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if" ContentType="image/tiff"/>
  <Default Extension="tmp" ContentType="image/p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7"/>
  </p:notesMasterIdLst>
  <p:handoutMasterIdLst>
    <p:handoutMasterId r:id="rId28"/>
  </p:handoutMasterIdLst>
  <p:sldIdLst>
    <p:sldId id="256" r:id="rId2"/>
    <p:sldId id="260" r:id="rId3"/>
    <p:sldId id="258" r:id="rId4"/>
    <p:sldId id="259" r:id="rId5"/>
    <p:sldId id="262" r:id="rId6"/>
    <p:sldId id="263" r:id="rId7"/>
    <p:sldId id="270" r:id="rId8"/>
    <p:sldId id="278" r:id="rId9"/>
    <p:sldId id="292" r:id="rId10"/>
    <p:sldId id="293" r:id="rId11"/>
    <p:sldId id="273" r:id="rId12"/>
    <p:sldId id="294" r:id="rId13"/>
    <p:sldId id="295" r:id="rId14"/>
    <p:sldId id="282" r:id="rId15"/>
    <p:sldId id="276" r:id="rId16"/>
    <p:sldId id="284" r:id="rId17"/>
    <p:sldId id="285" r:id="rId18"/>
    <p:sldId id="287" r:id="rId19"/>
    <p:sldId id="274" r:id="rId20"/>
    <p:sldId id="306" r:id="rId21"/>
    <p:sldId id="265" r:id="rId22"/>
    <p:sldId id="297" r:id="rId23"/>
    <p:sldId id="298" r:id="rId24"/>
    <p:sldId id="288" r:id="rId25"/>
    <p:sldId id="266" r:id="rId26"/>
  </p:sldIdLst>
  <p:sldSz cx="9144000" cy="6858000" type="screen4x3"/>
  <p:notesSz cx="6797675" cy="9928225"/>
  <p:defaultTextStyle>
    <a:defPPr>
      <a:defRPr lang="de-DE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DBB63"/>
    <a:srgbClr val="FC64D4"/>
    <a:srgbClr val="EAEAEA"/>
    <a:srgbClr val="666666"/>
    <a:srgbClr val="3333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040" autoAdjust="0"/>
    <p:restoredTop sz="94655" autoAdjust="0"/>
  </p:normalViewPr>
  <p:slideViewPr>
    <p:cSldViewPr snapToGrid="0" snapToObjects="1">
      <p:cViewPr varScale="1">
        <p:scale>
          <a:sx n="86" d="100"/>
          <a:sy n="86" d="100"/>
        </p:scale>
        <p:origin x="1565" y="53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\\campus.gsi.de\root\up05\kauschke\Cryogroup\HeatLoads\Heat_Loads_02_19.xls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\\campus.gsi.de\root\up05\kauschke\Cryogroup\HeatLoads\Heat_Loads_02_19.xls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\\campus.gsi.de\root\up05\kauschke\Cryogroup\HeatLoads\Heat_Loads_02_19.xls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400" b="1" i="0" u="none" strike="noStrike" baseline="0">
                <a:solidFill>
                  <a:srgbClr val="000000"/>
                </a:solidFill>
                <a:latin typeface="+mn-lt"/>
                <a:ea typeface="Calibri"/>
                <a:cs typeface="Calibri"/>
              </a:defRPr>
            </a:pPr>
            <a:r>
              <a:rPr lang="de-DE">
                <a:latin typeface="+mn-lt"/>
              </a:rPr>
              <a:t>Heat Loads for FAIR @ 50 K </a:t>
            </a:r>
          </a:p>
        </c:rich>
      </c:tx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Summe_FAIR!$S$24</c:f>
              <c:strCache>
                <c:ptCount val="1"/>
                <c:pt idx="0">
                  <c:v>Heat Loads for FAIR 4K Equivalent</c:v>
                </c:pt>
              </c:strCache>
            </c:strRef>
          </c:tx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89DC-466E-9750-5D563F8D39A9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1-89DC-466E-9750-5D563F8D39A9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2-89DC-466E-9750-5D563F8D39A9}"/>
              </c:ext>
            </c:extLst>
          </c:dPt>
          <c:dPt>
            <c:idx val="3"/>
            <c:bubble3D val="0"/>
            <c:extLst>
              <c:ext xmlns:c16="http://schemas.microsoft.com/office/drawing/2014/chart" uri="{C3380CC4-5D6E-409C-BE32-E72D297353CC}">
                <c16:uniqueId val="{00000003-89DC-466E-9750-5D563F8D39A9}"/>
              </c:ext>
            </c:extLst>
          </c:dPt>
          <c:dPt>
            <c:idx val="4"/>
            <c:bubble3D val="0"/>
            <c:extLst>
              <c:ext xmlns:c16="http://schemas.microsoft.com/office/drawing/2014/chart" uri="{C3380CC4-5D6E-409C-BE32-E72D297353CC}">
                <c16:uniqueId val="{00000004-89DC-466E-9750-5D563F8D39A9}"/>
              </c:ext>
            </c:extLst>
          </c:dPt>
          <c:dPt>
            <c:idx val="5"/>
            <c:bubble3D val="0"/>
            <c:extLst>
              <c:ext xmlns:c16="http://schemas.microsoft.com/office/drawing/2014/chart" uri="{C3380CC4-5D6E-409C-BE32-E72D297353CC}">
                <c16:uniqueId val="{00000005-89DC-466E-9750-5D563F8D39A9}"/>
              </c:ext>
            </c:extLst>
          </c:dPt>
          <c:dPt>
            <c:idx val="6"/>
            <c:bubble3D val="0"/>
            <c:extLst>
              <c:ext xmlns:c16="http://schemas.microsoft.com/office/drawing/2014/chart" uri="{C3380CC4-5D6E-409C-BE32-E72D297353CC}">
                <c16:uniqueId val="{00000006-89DC-466E-9750-5D563F8D39A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endParaRPr lang="de-DE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multiLvlStrRef>
              <c:f>Summe_FAIR!$R$61:$S$65</c:f>
              <c:multiLvlStrCache>
                <c:ptCount val="5"/>
                <c:lvl>
                  <c:pt idx="0">
                    <c:v>[W]</c:v>
                  </c:pt>
                  <c:pt idx="1">
                    <c:v>[W]</c:v>
                  </c:pt>
                  <c:pt idx="2">
                    <c:v>[W]</c:v>
                  </c:pt>
                  <c:pt idx="3">
                    <c:v>[W]</c:v>
                  </c:pt>
                  <c:pt idx="4">
                    <c:v>[W]</c:v>
                  </c:pt>
                </c:lvl>
                <c:lvl>
                  <c:pt idx="0">
                    <c:v>Static SIS 100</c:v>
                  </c:pt>
                  <c:pt idx="1">
                    <c:v>Static Super-FRS</c:v>
                  </c:pt>
                  <c:pt idx="2">
                    <c:v>Static infrastructure</c:v>
                  </c:pt>
                  <c:pt idx="3">
                    <c:v>Dynamic load SIS100</c:v>
                  </c:pt>
                  <c:pt idx="4">
                    <c:v>CL HeFl@50K</c:v>
                  </c:pt>
                </c:lvl>
              </c:multiLvlStrCache>
            </c:multiLvlStrRef>
          </c:cat>
          <c:val>
            <c:numRef>
              <c:f>Summe_FAIR!$T$61:$T$65</c:f>
              <c:numCache>
                <c:formatCode>0</c:formatCode>
                <c:ptCount val="5"/>
                <c:pt idx="0">
                  <c:v>12607</c:v>
                </c:pt>
                <c:pt idx="1">
                  <c:v>14630.674999999999</c:v>
                </c:pt>
                <c:pt idx="2">
                  <c:v>5045</c:v>
                </c:pt>
                <c:pt idx="3">
                  <c:v>2232</c:v>
                </c:pt>
                <c:pt idx="4">
                  <c:v>103.10999999999999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89DC-466E-9750-5D563F8D39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400">
          <a:noFill/>
        </a:ln>
      </c:spPr>
    </c:plotArea>
    <c:legend>
      <c:legendPos val="r"/>
      <c:overlay val="0"/>
      <c:txPr>
        <a:bodyPr/>
        <a:lstStyle/>
        <a:p>
          <a:pPr>
            <a:defRPr sz="800" b="0" i="0" u="none" strike="noStrike" baseline="0">
              <a:solidFill>
                <a:srgbClr val="000000"/>
              </a:solidFill>
              <a:latin typeface="+mn-lt"/>
              <a:ea typeface="Calibri"/>
              <a:cs typeface="Calibri"/>
            </a:defRPr>
          </a:pPr>
          <a:endParaRPr lang="de-DE"/>
        </a:p>
      </c:txPr>
    </c:legend>
    <c:plotVisOnly val="1"/>
    <c:dispBlanksAs val="gap"/>
    <c:showDLblsOverMax val="0"/>
  </c:chart>
  <c:txPr>
    <a:bodyPr/>
    <a:lstStyle/>
    <a:p>
      <a:pPr>
        <a:defRPr sz="1000" b="0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de-DE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400" b="1" i="0" u="none" strike="noStrike" baseline="0">
                <a:solidFill>
                  <a:srgbClr val="00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</a:defRPr>
            </a:pPr>
            <a:r>
              <a:rPr lang="de-DE">
                <a:latin typeface="Arial" panose="020B0604020202020204" pitchFamily="34" charset="0"/>
                <a:cs typeface="Arial" panose="020B0604020202020204" pitchFamily="34" charset="0"/>
              </a:rPr>
              <a:t>Heat Loads for FAIR @ 4.4 K </a:t>
            </a:r>
          </a:p>
        </c:rich>
      </c:tx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Summe_FAIR!$S$24</c:f>
              <c:strCache>
                <c:ptCount val="1"/>
                <c:pt idx="0">
                  <c:v>Heat Loads for FAIR 4K Equivalent</c:v>
                </c:pt>
              </c:strCache>
            </c:strRef>
          </c:tx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5639-4271-BFF0-7859191EF638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1-5639-4271-BFF0-7859191EF638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2-5639-4271-BFF0-7859191EF638}"/>
              </c:ext>
            </c:extLst>
          </c:dPt>
          <c:dPt>
            <c:idx val="3"/>
            <c:bubble3D val="0"/>
            <c:extLst>
              <c:ext xmlns:c16="http://schemas.microsoft.com/office/drawing/2014/chart" uri="{C3380CC4-5D6E-409C-BE32-E72D297353CC}">
                <c16:uniqueId val="{00000003-5639-4271-BFF0-7859191EF638}"/>
              </c:ext>
            </c:extLst>
          </c:dPt>
          <c:dPt>
            <c:idx val="4"/>
            <c:bubble3D val="0"/>
            <c:extLst>
              <c:ext xmlns:c16="http://schemas.microsoft.com/office/drawing/2014/chart" uri="{C3380CC4-5D6E-409C-BE32-E72D297353CC}">
                <c16:uniqueId val="{00000004-5639-4271-BFF0-7859191EF638}"/>
              </c:ext>
            </c:extLst>
          </c:dPt>
          <c:dPt>
            <c:idx val="5"/>
            <c:bubble3D val="0"/>
            <c:extLst>
              <c:ext xmlns:c16="http://schemas.microsoft.com/office/drawing/2014/chart" uri="{C3380CC4-5D6E-409C-BE32-E72D297353CC}">
                <c16:uniqueId val="{00000005-5639-4271-BFF0-7859191EF638}"/>
              </c:ext>
            </c:extLst>
          </c:dPt>
          <c:dPt>
            <c:idx val="6"/>
            <c:bubble3D val="0"/>
            <c:extLst>
              <c:ext xmlns:c16="http://schemas.microsoft.com/office/drawing/2014/chart" uri="{C3380CC4-5D6E-409C-BE32-E72D297353CC}">
                <c16:uniqueId val="{00000006-5639-4271-BFF0-7859191EF63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</a:defRPr>
                </a:pPr>
                <a:endParaRPr lang="de-DE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multiLvlStrRef>
              <c:f>Summe_FAIR!$Q$25:$R$29</c:f>
              <c:multiLvlStrCache>
                <c:ptCount val="5"/>
                <c:lvl>
                  <c:pt idx="0">
                    <c:v>[W]</c:v>
                  </c:pt>
                  <c:pt idx="1">
                    <c:v>[W]</c:v>
                  </c:pt>
                  <c:pt idx="2">
                    <c:v>[W]</c:v>
                  </c:pt>
                  <c:pt idx="3">
                    <c:v>[W]</c:v>
                  </c:pt>
                  <c:pt idx="4">
                    <c:v>[W]</c:v>
                  </c:pt>
                </c:lvl>
                <c:lvl>
                  <c:pt idx="0">
                    <c:v>Static SIS 100</c:v>
                  </c:pt>
                  <c:pt idx="1">
                    <c:v>Static Super-FRS</c:v>
                  </c:pt>
                  <c:pt idx="2">
                    <c:v>Static infrastructure</c:v>
                  </c:pt>
                  <c:pt idx="3">
                    <c:v>Dynamic load SIS100</c:v>
                  </c:pt>
                  <c:pt idx="4">
                    <c:v>CL HeFl@4K</c:v>
                  </c:pt>
                </c:lvl>
              </c:multiLvlStrCache>
            </c:multiLvlStrRef>
          </c:cat>
          <c:val>
            <c:numRef>
              <c:f>Summe_FAIR!$S$25:$S$29</c:f>
              <c:numCache>
                <c:formatCode>0</c:formatCode>
                <c:ptCount val="5"/>
                <c:pt idx="0">
                  <c:v>3565</c:v>
                </c:pt>
                <c:pt idx="1">
                  <c:v>1829.6</c:v>
                </c:pt>
                <c:pt idx="2">
                  <c:v>927.5</c:v>
                </c:pt>
                <c:pt idx="3">
                  <c:v>4320.6879999999992</c:v>
                </c:pt>
                <c:pt idx="4">
                  <c:v>1031.1440854000002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5639-4271-BFF0-7859191EF6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400">
          <a:noFill/>
        </a:ln>
      </c:spPr>
    </c:plotArea>
    <c:legend>
      <c:legendPos val="r"/>
      <c:overlay val="0"/>
      <c:txPr>
        <a:bodyPr/>
        <a:lstStyle/>
        <a:p>
          <a:pPr>
            <a:defRPr sz="800" b="0" i="0" u="none" strike="noStrike" baseline="0">
              <a:solidFill>
                <a:srgbClr val="000000"/>
              </a:solidFill>
              <a:latin typeface="+mn-lt"/>
              <a:ea typeface="Calibri"/>
              <a:cs typeface="Calibri"/>
            </a:defRPr>
          </a:pPr>
          <a:endParaRPr lang="de-DE"/>
        </a:p>
      </c:txPr>
    </c:legend>
    <c:plotVisOnly val="1"/>
    <c:dispBlanksAs val="gap"/>
    <c:showDLblsOverMax val="0"/>
  </c:chart>
  <c:txPr>
    <a:bodyPr/>
    <a:lstStyle/>
    <a:p>
      <a:pPr>
        <a:defRPr sz="1000" b="0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de-DE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400" b="1" i="0" u="none" strike="noStrike" baseline="0">
                <a:solidFill>
                  <a:srgbClr val="00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</a:defRPr>
            </a:pPr>
            <a:r>
              <a:rPr lang="de-DE">
                <a:latin typeface="Arial" panose="020B0604020202020204" pitchFamily="34" charset="0"/>
                <a:cs typeface="Arial" panose="020B0604020202020204" pitchFamily="34" charset="0"/>
              </a:rPr>
              <a:t>Heat Loads for FAIR @ 4.4 K </a:t>
            </a:r>
          </a:p>
        </c:rich>
      </c:tx>
      <c:overlay val="0"/>
    </c:title>
    <c:autoTitleDeleted val="0"/>
    <c:plotArea>
      <c:layout/>
      <c:pie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25400">
          <a:noFill/>
        </a:ln>
      </c:spPr>
    </c:plotArea>
    <c:legend>
      <c:legendPos val="r"/>
      <c:overlay val="0"/>
      <c:txPr>
        <a:bodyPr/>
        <a:lstStyle/>
        <a:p>
          <a:pPr>
            <a:defRPr sz="800" b="0" i="0" u="none" strike="noStrike" baseline="0">
              <a:solidFill>
                <a:srgbClr val="000000"/>
              </a:solidFill>
              <a:latin typeface="+mn-lt"/>
              <a:ea typeface="Calibri"/>
              <a:cs typeface="Calibri"/>
            </a:defRPr>
          </a:pPr>
          <a:endParaRPr lang="de-DE"/>
        </a:p>
      </c:txPr>
    </c:legend>
    <c:plotVisOnly val="1"/>
    <c:dispBlanksAs val="gap"/>
    <c:showDLblsOverMax val="0"/>
  </c:chart>
  <c:txPr>
    <a:bodyPr/>
    <a:lstStyle/>
    <a:p>
      <a:pPr>
        <a:defRPr sz="1000" b="0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de-DE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berschrift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851660-0934-124D-A4B3-496C7F320307}" type="datetimeFigureOut">
              <a:rPr lang="de-DE" smtClean="0"/>
              <a:t>05.10.2019</a:t>
            </a:fld>
            <a:endParaRPr 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2"/>
          </p:nvPr>
        </p:nvSpPr>
        <p:spPr>
          <a:xfrm>
            <a:off x="0" y="9430091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3"/>
          </p:nvPr>
        </p:nvSpPr>
        <p:spPr>
          <a:xfrm>
            <a:off x="3850443" y="9430091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F3A3EDE-7EBB-0F4A-80C2-34DB9D2E2ED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2821559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berschrift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8C828EF-C252-394A-93BF-1C478CFA0896}" type="datetimeFigureOut">
              <a:rPr lang="de-DE" smtClean="0"/>
              <a:t>05.10.2019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917575" y="744538"/>
            <a:ext cx="496252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79768" y="4715907"/>
            <a:ext cx="5438140" cy="446770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9430091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50443" y="9430091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AE02386-BEE7-5D4D-B4E7-4BB579C47884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29019831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Large </a:t>
            </a:r>
            <a:r>
              <a:rPr lang="en-US" dirty="0" err="1"/>
              <a:t>Brho</a:t>
            </a:r>
            <a:r>
              <a:rPr lang="en-US" dirty="0"/>
              <a:t> for large energies</a:t>
            </a:r>
            <a:r>
              <a:rPr lang="en-US" baseline="0" dirty="0"/>
              <a:t> for avoiding other than bare-ion charge states</a:t>
            </a:r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AE02386-BEE7-5D4D-B4E7-4BB579C47884}" type="slidenum">
              <a:rPr lang="de-DE" smtClean="0"/>
              <a:t>13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802971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>
            <a:extLst>
              <a:ext uri="{FF2B5EF4-FFF2-40B4-BE49-F238E27FC236}">
                <a16:creationId xmlns:a16="http://schemas.microsoft.com/office/drawing/2014/main" id="{CBAD649B-0CA5-5745-AC6A-2463BE00EB2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6754" y="1212688"/>
            <a:ext cx="8427665" cy="5357794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251563" y="3650764"/>
            <a:ext cx="6607516" cy="779866"/>
          </a:xfrm>
        </p:spPr>
        <p:txBody>
          <a:bodyPr anchor="b" anchorCtr="0">
            <a:noAutofit/>
          </a:bodyPr>
          <a:lstStyle>
            <a:lvl1pPr algn="ctr">
              <a:defRPr sz="3600">
                <a:solidFill>
                  <a:srgbClr val="666666"/>
                </a:solidFill>
              </a:defRPr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371600" y="4430630"/>
            <a:ext cx="6400800" cy="58466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13" name="Rechteck 12"/>
          <p:cNvSpPr/>
          <p:nvPr userDrawn="1"/>
        </p:nvSpPr>
        <p:spPr>
          <a:xfrm>
            <a:off x="404091" y="6650182"/>
            <a:ext cx="3371273" cy="207818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FB0465B3-9D2D-F940-84D2-9F27B35B514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3898" y="2762257"/>
            <a:ext cx="718102" cy="6673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99368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22565" y="271335"/>
            <a:ext cx="5584535" cy="787557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BDDA-5CCF-8748-8988-9DC6C8981774}" type="slidenum">
              <a:rPr lang="de-DE" smtClean="0"/>
              <a:t>‹Nr.›</a:t>
            </a:fld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2"/>
          </p:nvPr>
        </p:nvSpPr>
        <p:spPr>
          <a:xfrm>
            <a:off x="7123544" y="6552643"/>
            <a:ext cx="82528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r>
              <a:rPr lang="de-DE"/>
              <a:t>31.03.14</a:t>
            </a:r>
            <a:endParaRPr lang="de-DE" dirty="0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3"/>
          </p:nvPr>
        </p:nvSpPr>
        <p:spPr>
          <a:xfrm>
            <a:off x="3962400" y="6560611"/>
            <a:ext cx="3136599" cy="35715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rgbClr val="333333"/>
                </a:solidFill>
              </a:defRPr>
            </a:lvl1pPr>
          </a:lstStyle>
          <a:p>
            <a:pPr algn="l"/>
            <a:r>
              <a:rPr lang="de-DE"/>
              <a:t>Name/Vortragstitel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9476649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BDDA-5CCF-8748-8988-9DC6C8981774}" type="slidenum">
              <a:rPr lang="de-DE" smtClean="0"/>
              <a:t>‹Nr.›</a:t>
            </a:fld>
            <a:endParaRPr lang="de-DE"/>
          </a:p>
        </p:txBody>
      </p:sp>
      <p:sp>
        <p:nvSpPr>
          <p:cNvPr id="6" name="Datumsplatzhalter 4"/>
          <p:cNvSpPr>
            <a:spLocks noGrp="1"/>
          </p:cNvSpPr>
          <p:nvPr>
            <p:ph type="dt" sz="half" idx="13"/>
          </p:nvPr>
        </p:nvSpPr>
        <p:spPr>
          <a:xfrm>
            <a:off x="7098998" y="6552643"/>
            <a:ext cx="84983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r>
              <a:rPr lang="de-DE"/>
              <a:t>31.03.14</a:t>
            </a:r>
            <a:endParaRPr lang="de-DE" dirty="0"/>
          </a:p>
        </p:txBody>
      </p:sp>
      <p:sp>
        <p:nvSpPr>
          <p:cNvPr id="9" name="Fußzeilenplatzhalter 7"/>
          <p:cNvSpPr>
            <a:spLocks noGrp="1"/>
          </p:cNvSpPr>
          <p:nvPr>
            <p:ph type="ftr" sz="quarter" idx="3"/>
          </p:nvPr>
        </p:nvSpPr>
        <p:spPr>
          <a:xfrm>
            <a:off x="3962400" y="6560611"/>
            <a:ext cx="3136599" cy="35715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rgbClr val="333333"/>
                </a:solidFill>
              </a:defRPr>
            </a:lvl1pPr>
          </a:lstStyle>
          <a:p>
            <a:pPr algn="l"/>
            <a:r>
              <a:rPr lang="de-DE"/>
              <a:t>Name/Vortragstitel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660251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5CBDDA-5CCF-8748-8988-9DC6C8981774}" type="slidenum">
              <a:rPr lang="de-DE" smtClean="0"/>
              <a:t>‹Nr.›</a:t>
            </a:fld>
            <a:endParaRPr lang="de-DE"/>
          </a:p>
        </p:txBody>
      </p:sp>
      <p:sp>
        <p:nvSpPr>
          <p:cNvPr id="4" name="Datumsplatzhalter 4"/>
          <p:cNvSpPr>
            <a:spLocks noGrp="1"/>
          </p:cNvSpPr>
          <p:nvPr>
            <p:ph type="dt" sz="half" idx="2"/>
          </p:nvPr>
        </p:nvSpPr>
        <p:spPr>
          <a:xfrm>
            <a:off x="7098998" y="6552643"/>
            <a:ext cx="84983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r>
              <a:rPr lang="de-DE"/>
              <a:t>31.03.14</a:t>
            </a:r>
            <a:endParaRPr lang="de-DE" dirty="0"/>
          </a:p>
        </p:txBody>
      </p:sp>
      <p:sp>
        <p:nvSpPr>
          <p:cNvPr id="7" name="Fußzeilenplatzhalter 7"/>
          <p:cNvSpPr>
            <a:spLocks noGrp="1"/>
          </p:cNvSpPr>
          <p:nvPr>
            <p:ph type="ftr" sz="quarter" idx="3"/>
          </p:nvPr>
        </p:nvSpPr>
        <p:spPr>
          <a:xfrm>
            <a:off x="3962400" y="6560611"/>
            <a:ext cx="3136599" cy="35715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rgbClr val="333333"/>
                </a:solidFill>
              </a:defRPr>
            </a:lvl1pPr>
          </a:lstStyle>
          <a:p>
            <a:pPr algn="l"/>
            <a:r>
              <a:rPr lang="de-DE"/>
              <a:t>Name/Vortragstitel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8897924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uppierung 35"/>
          <p:cNvGrpSpPr>
            <a:grpSpLocks noChangeAspect="1"/>
          </p:cNvGrpSpPr>
          <p:nvPr userDrawn="1"/>
        </p:nvGrpSpPr>
        <p:grpSpPr>
          <a:xfrm>
            <a:off x="7500555" y="380136"/>
            <a:ext cx="397996" cy="388800"/>
            <a:chOff x="2252663" y="7938"/>
            <a:chExt cx="5592762" cy="4552950"/>
          </a:xfrm>
        </p:grpSpPr>
        <p:sp>
          <p:nvSpPr>
            <p:cNvPr id="37" name="Freeform 1"/>
            <p:cNvSpPr>
              <a:spLocks noChangeArrowheads="1"/>
            </p:cNvSpPr>
            <p:nvPr/>
          </p:nvSpPr>
          <p:spPr bwMode="auto">
            <a:xfrm>
              <a:off x="2252663" y="1057275"/>
              <a:ext cx="1385887" cy="2673350"/>
            </a:xfrm>
            <a:custGeom>
              <a:avLst/>
              <a:gdLst>
                <a:gd name="T0" fmla="*/ 3402 w 3849"/>
                <a:gd name="T1" fmla="*/ 917 h 7428"/>
                <a:gd name="T2" fmla="*/ 3402 w 3849"/>
                <a:gd name="T3" fmla="*/ 917 h 7428"/>
                <a:gd name="T4" fmla="*/ 896 w 3849"/>
                <a:gd name="T5" fmla="*/ 917 h 7428"/>
                <a:gd name="T6" fmla="*/ 896 w 3849"/>
                <a:gd name="T7" fmla="*/ 3255 h 7428"/>
                <a:gd name="T8" fmla="*/ 2585 w 3849"/>
                <a:gd name="T9" fmla="*/ 3255 h 7428"/>
                <a:gd name="T10" fmla="*/ 3036 w 3849"/>
                <a:gd name="T11" fmla="*/ 3713 h 7428"/>
                <a:gd name="T12" fmla="*/ 2585 w 3849"/>
                <a:gd name="T13" fmla="*/ 4172 h 7428"/>
                <a:gd name="T14" fmla="*/ 896 w 3849"/>
                <a:gd name="T15" fmla="*/ 4172 h 7428"/>
                <a:gd name="T16" fmla="*/ 896 w 3849"/>
                <a:gd name="T17" fmla="*/ 6968 h 7428"/>
                <a:gd name="T18" fmla="*/ 450 w 3849"/>
                <a:gd name="T19" fmla="*/ 7427 h 7428"/>
                <a:gd name="T20" fmla="*/ 0 w 3849"/>
                <a:gd name="T21" fmla="*/ 6968 h 7428"/>
                <a:gd name="T22" fmla="*/ 0 w 3849"/>
                <a:gd name="T23" fmla="*/ 0 h 7428"/>
                <a:gd name="T24" fmla="*/ 3402 w 3849"/>
                <a:gd name="T25" fmla="*/ 0 h 7428"/>
                <a:gd name="T26" fmla="*/ 3848 w 3849"/>
                <a:gd name="T27" fmla="*/ 459 h 7428"/>
                <a:gd name="T28" fmla="*/ 3402 w 3849"/>
                <a:gd name="T29" fmla="*/ 917 h 7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49" h="7428">
                  <a:moveTo>
                    <a:pt x="3402" y="917"/>
                  </a:moveTo>
                  <a:lnTo>
                    <a:pt x="3402" y="917"/>
                  </a:lnTo>
                  <a:cubicBezTo>
                    <a:pt x="896" y="917"/>
                    <a:pt x="896" y="917"/>
                    <a:pt x="896" y="917"/>
                  </a:cubicBezTo>
                  <a:cubicBezTo>
                    <a:pt x="896" y="3255"/>
                    <a:pt x="896" y="3255"/>
                    <a:pt x="896" y="3255"/>
                  </a:cubicBezTo>
                  <a:cubicBezTo>
                    <a:pt x="2585" y="3255"/>
                    <a:pt x="2585" y="3255"/>
                    <a:pt x="2585" y="3255"/>
                  </a:cubicBezTo>
                  <a:cubicBezTo>
                    <a:pt x="2833" y="3255"/>
                    <a:pt x="3036" y="3458"/>
                    <a:pt x="3036" y="3713"/>
                  </a:cubicBezTo>
                  <a:cubicBezTo>
                    <a:pt x="3036" y="3968"/>
                    <a:pt x="2833" y="4172"/>
                    <a:pt x="2585" y="4172"/>
                  </a:cubicBezTo>
                  <a:cubicBezTo>
                    <a:pt x="896" y="4172"/>
                    <a:pt x="896" y="4172"/>
                    <a:pt x="896" y="4172"/>
                  </a:cubicBezTo>
                  <a:cubicBezTo>
                    <a:pt x="896" y="6968"/>
                    <a:pt x="896" y="6968"/>
                    <a:pt x="896" y="6968"/>
                  </a:cubicBezTo>
                  <a:cubicBezTo>
                    <a:pt x="896" y="7223"/>
                    <a:pt x="693" y="7427"/>
                    <a:pt x="450" y="7427"/>
                  </a:cubicBezTo>
                  <a:cubicBezTo>
                    <a:pt x="203" y="7427"/>
                    <a:pt x="0" y="7223"/>
                    <a:pt x="0" y="69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02" y="0"/>
                    <a:pt x="3402" y="0"/>
                    <a:pt x="3402" y="0"/>
                  </a:cubicBezTo>
                  <a:cubicBezTo>
                    <a:pt x="3649" y="0"/>
                    <a:pt x="3848" y="200"/>
                    <a:pt x="3848" y="459"/>
                  </a:cubicBezTo>
                  <a:cubicBezTo>
                    <a:pt x="3848" y="705"/>
                    <a:pt x="3649" y="917"/>
                    <a:pt x="3402" y="917"/>
                  </a:cubicBezTo>
                </a:path>
              </a:pathLst>
            </a:custGeom>
            <a:solidFill>
              <a:srgbClr val="0505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39" name="Freeform 2"/>
            <p:cNvSpPr>
              <a:spLocks noChangeArrowheads="1"/>
            </p:cNvSpPr>
            <p:nvPr/>
          </p:nvSpPr>
          <p:spPr bwMode="auto">
            <a:xfrm>
              <a:off x="6465888" y="1062038"/>
              <a:ext cx="1379537" cy="2736850"/>
            </a:xfrm>
            <a:custGeom>
              <a:avLst/>
              <a:gdLst>
                <a:gd name="T0" fmla="*/ 3804 w 3833"/>
                <a:gd name="T1" fmla="*/ 6837 h 7602"/>
                <a:gd name="T2" fmla="*/ 3804 w 3833"/>
                <a:gd name="T3" fmla="*/ 6837 h 7602"/>
                <a:gd name="T4" fmla="*/ 2872 w 3833"/>
                <a:gd name="T5" fmla="*/ 4375 h 7602"/>
                <a:gd name="T6" fmla="*/ 3776 w 3833"/>
                <a:gd name="T7" fmla="*/ 2952 h 7602"/>
                <a:gd name="T8" fmla="*/ 3776 w 3833"/>
                <a:gd name="T9" fmla="*/ 1514 h 7602"/>
                <a:gd name="T10" fmla="*/ 2314 w 3833"/>
                <a:gd name="T11" fmla="*/ 0 h 7602"/>
                <a:gd name="T12" fmla="*/ 410 w 3833"/>
                <a:gd name="T13" fmla="*/ 0 h 7602"/>
                <a:gd name="T14" fmla="*/ 0 w 3833"/>
                <a:gd name="T15" fmla="*/ 427 h 7602"/>
                <a:gd name="T16" fmla="*/ 0 w 3833"/>
                <a:gd name="T17" fmla="*/ 6992 h 7602"/>
                <a:gd name="T18" fmla="*/ 410 w 3833"/>
                <a:gd name="T19" fmla="*/ 7415 h 7602"/>
                <a:gd name="T20" fmla="*/ 824 w 3833"/>
                <a:gd name="T21" fmla="*/ 6992 h 7602"/>
                <a:gd name="T22" fmla="*/ 824 w 3833"/>
                <a:gd name="T23" fmla="*/ 4474 h 7602"/>
                <a:gd name="T24" fmla="*/ 2023 w 3833"/>
                <a:gd name="T25" fmla="*/ 4474 h 7602"/>
                <a:gd name="T26" fmla="*/ 3019 w 3833"/>
                <a:gd name="T27" fmla="*/ 7140 h 7602"/>
                <a:gd name="T28" fmla="*/ 3832 w 3833"/>
                <a:gd name="T29" fmla="*/ 7012 h 7602"/>
                <a:gd name="T30" fmla="*/ 3832 w 3833"/>
                <a:gd name="T31" fmla="*/ 6984 h 7602"/>
                <a:gd name="T32" fmla="*/ 3804 w 3833"/>
                <a:gd name="T33" fmla="*/ 6837 h 7602"/>
                <a:gd name="T34" fmla="*/ 2314 w 3833"/>
                <a:gd name="T35" fmla="*/ 3614 h 7602"/>
                <a:gd name="T36" fmla="*/ 2314 w 3833"/>
                <a:gd name="T37" fmla="*/ 3614 h 7602"/>
                <a:gd name="T38" fmla="*/ 824 w 3833"/>
                <a:gd name="T39" fmla="*/ 3614 h 7602"/>
                <a:gd name="T40" fmla="*/ 824 w 3833"/>
                <a:gd name="T41" fmla="*/ 853 h 7602"/>
                <a:gd name="T42" fmla="*/ 2314 w 3833"/>
                <a:gd name="T43" fmla="*/ 853 h 7602"/>
                <a:gd name="T44" fmla="*/ 2948 w 3833"/>
                <a:gd name="T45" fmla="*/ 1514 h 7602"/>
                <a:gd name="T46" fmla="*/ 2948 w 3833"/>
                <a:gd name="T47" fmla="*/ 2952 h 7602"/>
                <a:gd name="T48" fmla="*/ 2314 w 3833"/>
                <a:gd name="T49" fmla="*/ 3614 h 7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33" h="7602">
                  <a:moveTo>
                    <a:pt x="3804" y="6837"/>
                  </a:moveTo>
                  <a:lnTo>
                    <a:pt x="3804" y="6837"/>
                  </a:lnTo>
                  <a:cubicBezTo>
                    <a:pt x="2872" y="4375"/>
                    <a:pt x="2872" y="4375"/>
                    <a:pt x="2872" y="4375"/>
                  </a:cubicBezTo>
                  <a:cubicBezTo>
                    <a:pt x="3589" y="4104"/>
                    <a:pt x="3776" y="3371"/>
                    <a:pt x="3776" y="2952"/>
                  </a:cubicBezTo>
                  <a:cubicBezTo>
                    <a:pt x="3776" y="1514"/>
                    <a:pt x="3776" y="1514"/>
                    <a:pt x="3776" y="1514"/>
                  </a:cubicBezTo>
                  <a:cubicBezTo>
                    <a:pt x="3776" y="303"/>
                    <a:pt x="2792" y="0"/>
                    <a:pt x="2314" y="0"/>
                  </a:cubicBezTo>
                  <a:cubicBezTo>
                    <a:pt x="410" y="0"/>
                    <a:pt x="410" y="0"/>
                    <a:pt x="410" y="0"/>
                  </a:cubicBezTo>
                  <a:cubicBezTo>
                    <a:pt x="175" y="0"/>
                    <a:pt x="0" y="191"/>
                    <a:pt x="0" y="427"/>
                  </a:cubicBezTo>
                  <a:cubicBezTo>
                    <a:pt x="0" y="6992"/>
                    <a:pt x="0" y="6992"/>
                    <a:pt x="0" y="6992"/>
                  </a:cubicBezTo>
                  <a:cubicBezTo>
                    <a:pt x="0" y="7223"/>
                    <a:pt x="175" y="7415"/>
                    <a:pt x="410" y="7415"/>
                  </a:cubicBezTo>
                  <a:cubicBezTo>
                    <a:pt x="633" y="7415"/>
                    <a:pt x="824" y="7223"/>
                    <a:pt x="824" y="6992"/>
                  </a:cubicBezTo>
                  <a:cubicBezTo>
                    <a:pt x="824" y="4474"/>
                    <a:pt x="824" y="4474"/>
                    <a:pt x="824" y="4474"/>
                  </a:cubicBezTo>
                  <a:cubicBezTo>
                    <a:pt x="2023" y="4474"/>
                    <a:pt x="2023" y="4474"/>
                    <a:pt x="2023" y="4474"/>
                  </a:cubicBezTo>
                  <a:cubicBezTo>
                    <a:pt x="3019" y="7140"/>
                    <a:pt x="3019" y="7140"/>
                    <a:pt x="3019" y="7140"/>
                  </a:cubicBezTo>
                  <a:cubicBezTo>
                    <a:pt x="3198" y="7601"/>
                    <a:pt x="3816" y="7423"/>
                    <a:pt x="3832" y="7012"/>
                  </a:cubicBezTo>
                  <a:cubicBezTo>
                    <a:pt x="3832" y="6984"/>
                    <a:pt x="3832" y="6984"/>
                    <a:pt x="3832" y="6984"/>
                  </a:cubicBezTo>
                  <a:cubicBezTo>
                    <a:pt x="3832" y="6936"/>
                    <a:pt x="3820" y="6889"/>
                    <a:pt x="3804" y="6837"/>
                  </a:cubicBezTo>
                  <a:close/>
                  <a:moveTo>
                    <a:pt x="2314" y="3614"/>
                  </a:moveTo>
                  <a:lnTo>
                    <a:pt x="2314" y="3614"/>
                  </a:lnTo>
                  <a:cubicBezTo>
                    <a:pt x="824" y="3614"/>
                    <a:pt x="824" y="3614"/>
                    <a:pt x="824" y="3614"/>
                  </a:cubicBezTo>
                  <a:cubicBezTo>
                    <a:pt x="824" y="853"/>
                    <a:pt x="824" y="853"/>
                    <a:pt x="824" y="853"/>
                  </a:cubicBezTo>
                  <a:cubicBezTo>
                    <a:pt x="2314" y="853"/>
                    <a:pt x="2314" y="853"/>
                    <a:pt x="2314" y="853"/>
                  </a:cubicBezTo>
                  <a:cubicBezTo>
                    <a:pt x="2378" y="853"/>
                    <a:pt x="2948" y="873"/>
                    <a:pt x="2948" y="1514"/>
                  </a:cubicBezTo>
                  <a:cubicBezTo>
                    <a:pt x="2948" y="2952"/>
                    <a:pt x="2948" y="2952"/>
                    <a:pt x="2948" y="2952"/>
                  </a:cubicBezTo>
                  <a:cubicBezTo>
                    <a:pt x="2948" y="3024"/>
                    <a:pt x="2928" y="3614"/>
                    <a:pt x="2314" y="3614"/>
                  </a:cubicBezTo>
                  <a:close/>
                </a:path>
              </a:pathLst>
            </a:custGeom>
            <a:solidFill>
              <a:srgbClr val="0505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40" name="Freeform 3"/>
            <p:cNvSpPr>
              <a:spLocks noChangeArrowheads="1"/>
            </p:cNvSpPr>
            <p:nvPr/>
          </p:nvSpPr>
          <p:spPr bwMode="auto">
            <a:xfrm>
              <a:off x="5765800" y="1055688"/>
              <a:ext cx="303213" cy="2676525"/>
            </a:xfrm>
            <a:custGeom>
              <a:avLst/>
              <a:gdLst>
                <a:gd name="T0" fmla="*/ 841 w 842"/>
                <a:gd name="T1" fmla="*/ 459 h 7436"/>
                <a:gd name="T2" fmla="*/ 841 w 842"/>
                <a:gd name="T3" fmla="*/ 459 h 7436"/>
                <a:gd name="T4" fmla="*/ 415 w 842"/>
                <a:gd name="T5" fmla="*/ 0 h 7436"/>
                <a:gd name="T6" fmla="*/ 0 w 842"/>
                <a:gd name="T7" fmla="*/ 459 h 7436"/>
                <a:gd name="T8" fmla="*/ 0 w 842"/>
                <a:gd name="T9" fmla="*/ 6976 h 7436"/>
                <a:gd name="T10" fmla="*/ 427 w 842"/>
                <a:gd name="T11" fmla="*/ 7435 h 7436"/>
                <a:gd name="T12" fmla="*/ 841 w 842"/>
                <a:gd name="T13" fmla="*/ 6976 h 7436"/>
                <a:gd name="T14" fmla="*/ 841 w 842"/>
                <a:gd name="T15" fmla="*/ 459 h 7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2" h="7436">
                  <a:moveTo>
                    <a:pt x="841" y="459"/>
                  </a:moveTo>
                  <a:lnTo>
                    <a:pt x="841" y="459"/>
                  </a:lnTo>
                  <a:cubicBezTo>
                    <a:pt x="841" y="199"/>
                    <a:pt x="650" y="0"/>
                    <a:pt x="415" y="0"/>
                  </a:cubicBezTo>
                  <a:cubicBezTo>
                    <a:pt x="180" y="0"/>
                    <a:pt x="0" y="199"/>
                    <a:pt x="0" y="459"/>
                  </a:cubicBezTo>
                  <a:cubicBezTo>
                    <a:pt x="0" y="6976"/>
                    <a:pt x="0" y="6976"/>
                    <a:pt x="0" y="6976"/>
                  </a:cubicBezTo>
                  <a:cubicBezTo>
                    <a:pt x="0" y="7231"/>
                    <a:pt x="192" y="7435"/>
                    <a:pt x="427" y="7435"/>
                  </a:cubicBezTo>
                  <a:cubicBezTo>
                    <a:pt x="662" y="7435"/>
                    <a:pt x="841" y="7231"/>
                    <a:pt x="841" y="6976"/>
                  </a:cubicBezTo>
                  <a:cubicBezTo>
                    <a:pt x="841" y="459"/>
                    <a:pt x="841" y="459"/>
                    <a:pt x="841" y="459"/>
                  </a:cubicBezTo>
                </a:path>
              </a:pathLst>
            </a:custGeom>
            <a:solidFill>
              <a:srgbClr val="0505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41" name="Freeform 4"/>
            <p:cNvSpPr>
              <a:spLocks noChangeArrowheads="1"/>
            </p:cNvSpPr>
            <p:nvPr/>
          </p:nvSpPr>
          <p:spPr bwMode="auto">
            <a:xfrm>
              <a:off x="3929063" y="1050925"/>
              <a:ext cx="1538287" cy="2693988"/>
            </a:xfrm>
            <a:custGeom>
              <a:avLst/>
              <a:gdLst>
                <a:gd name="T0" fmla="*/ 4210 w 4271"/>
                <a:gd name="T1" fmla="*/ 6861 h 7483"/>
                <a:gd name="T2" fmla="*/ 4210 w 4271"/>
                <a:gd name="T3" fmla="*/ 6861 h 7483"/>
                <a:gd name="T4" fmla="*/ 2625 w 4271"/>
                <a:gd name="T5" fmla="*/ 351 h 7483"/>
                <a:gd name="T6" fmla="*/ 2219 w 4271"/>
                <a:gd name="T7" fmla="*/ 4 h 7483"/>
                <a:gd name="T8" fmla="*/ 2060 w 4271"/>
                <a:gd name="T9" fmla="*/ 12 h 7483"/>
                <a:gd name="T10" fmla="*/ 1769 w 4271"/>
                <a:gd name="T11" fmla="*/ 614 h 7483"/>
                <a:gd name="T12" fmla="*/ 2733 w 4271"/>
                <a:gd name="T13" fmla="*/ 4590 h 7483"/>
                <a:gd name="T14" fmla="*/ 502 w 4271"/>
                <a:gd name="T15" fmla="*/ 4586 h 7483"/>
                <a:gd name="T16" fmla="*/ 0 w 4271"/>
                <a:gd name="T17" fmla="*/ 5056 h 7483"/>
                <a:gd name="T18" fmla="*/ 502 w 4271"/>
                <a:gd name="T19" fmla="*/ 5510 h 7483"/>
                <a:gd name="T20" fmla="*/ 2960 w 4271"/>
                <a:gd name="T21" fmla="*/ 5506 h 7483"/>
                <a:gd name="T22" fmla="*/ 3345 w 4271"/>
                <a:gd name="T23" fmla="*/ 7100 h 7483"/>
                <a:gd name="T24" fmla="*/ 3887 w 4271"/>
                <a:gd name="T25" fmla="*/ 7419 h 7483"/>
                <a:gd name="T26" fmla="*/ 4210 w 4271"/>
                <a:gd name="T27" fmla="*/ 6861 h 7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71" h="7483">
                  <a:moveTo>
                    <a:pt x="4210" y="6861"/>
                  </a:moveTo>
                  <a:lnTo>
                    <a:pt x="4210" y="6861"/>
                  </a:lnTo>
                  <a:cubicBezTo>
                    <a:pt x="2625" y="351"/>
                    <a:pt x="2625" y="351"/>
                    <a:pt x="2625" y="351"/>
                  </a:cubicBezTo>
                  <a:cubicBezTo>
                    <a:pt x="2570" y="160"/>
                    <a:pt x="2406" y="16"/>
                    <a:pt x="2219" y="4"/>
                  </a:cubicBezTo>
                  <a:cubicBezTo>
                    <a:pt x="2163" y="0"/>
                    <a:pt x="2112" y="0"/>
                    <a:pt x="2060" y="12"/>
                  </a:cubicBezTo>
                  <a:cubicBezTo>
                    <a:pt x="1809" y="76"/>
                    <a:pt x="1701" y="339"/>
                    <a:pt x="1769" y="614"/>
                  </a:cubicBezTo>
                  <a:cubicBezTo>
                    <a:pt x="2733" y="4590"/>
                    <a:pt x="2733" y="4590"/>
                    <a:pt x="2733" y="4590"/>
                  </a:cubicBezTo>
                  <a:cubicBezTo>
                    <a:pt x="502" y="4586"/>
                    <a:pt x="502" y="4586"/>
                    <a:pt x="502" y="4586"/>
                  </a:cubicBezTo>
                  <a:cubicBezTo>
                    <a:pt x="219" y="4586"/>
                    <a:pt x="0" y="4797"/>
                    <a:pt x="0" y="5056"/>
                  </a:cubicBezTo>
                  <a:cubicBezTo>
                    <a:pt x="0" y="5311"/>
                    <a:pt x="219" y="5510"/>
                    <a:pt x="502" y="5510"/>
                  </a:cubicBezTo>
                  <a:cubicBezTo>
                    <a:pt x="2960" y="5506"/>
                    <a:pt x="2960" y="5506"/>
                    <a:pt x="2960" y="5506"/>
                  </a:cubicBezTo>
                  <a:cubicBezTo>
                    <a:pt x="3080" y="6004"/>
                    <a:pt x="3234" y="6690"/>
                    <a:pt x="3345" y="7100"/>
                  </a:cubicBezTo>
                  <a:cubicBezTo>
                    <a:pt x="3413" y="7359"/>
                    <a:pt x="3632" y="7482"/>
                    <a:pt x="3887" y="7419"/>
                  </a:cubicBezTo>
                  <a:cubicBezTo>
                    <a:pt x="4122" y="7363"/>
                    <a:pt x="4270" y="7108"/>
                    <a:pt x="4210" y="6861"/>
                  </a:cubicBezTo>
                </a:path>
              </a:pathLst>
            </a:custGeom>
            <a:solidFill>
              <a:srgbClr val="0505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42" name="Freeform 5"/>
            <p:cNvSpPr>
              <a:spLocks noChangeArrowheads="1"/>
            </p:cNvSpPr>
            <p:nvPr/>
          </p:nvSpPr>
          <p:spPr bwMode="auto">
            <a:xfrm>
              <a:off x="5535613" y="7938"/>
              <a:ext cx="758825" cy="760412"/>
            </a:xfrm>
            <a:custGeom>
              <a:avLst/>
              <a:gdLst>
                <a:gd name="T0" fmla="*/ 2107 w 2108"/>
                <a:gd name="T1" fmla="*/ 1056 h 2113"/>
                <a:gd name="T2" fmla="*/ 2107 w 2108"/>
                <a:gd name="T3" fmla="*/ 1056 h 2113"/>
                <a:gd name="T4" fmla="*/ 1056 w 2108"/>
                <a:gd name="T5" fmla="*/ 2112 h 2113"/>
                <a:gd name="T6" fmla="*/ 0 w 2108"/>
                <a:gd name="T7" fmla="*/ 1056 h 2113"/>
                <a:gd name="T8" fmla="*/ 1056 w 2108"/>
                <a:gd name="T9" fmla="*/ 0 h 2113"/>
                <a:gd name="T10" fmla="*/ 2107 w 2108"/>
                <a:gd name="T11" fmla="*/ 1056 h 2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8" h="2113">
                  <a:moveTo>
                    <a:pt x="2107" y="1056"/>
                  </a:moveTo>
                  <a:lnTo>
                    <a:pt x="2107" y="1056"/>
                  </a:lnTo>
                  <a:cubicBezTo>
                    <a:pt x="2107" y="1637"/>
                    <a:pt x="1637" y="2112"/>
                    <a:pt x="1056" y="2112"/>
                  </a:cubicBezTo>
                  <a:cubicBezTo>
                    <a:pt x="474" y="2112"/>
                    <a:pt x="0" y="1637"/>
                    <a:pt x="0" y="1056"/>
                  </a:cubicBezTo>
                  <a:cubicBezTo>
                    <a:pt x="0" y="474"/>
                    <a:pt x="474" y="0"/>
                    <a:pt x="1056" y="0"/>
                  </a:cubicBezTo>
                  <a:cubicBezTo>
                    <a:pt x="1637" y="0"/>
                    <a:pt x="2107" y="474"/>
                    <a:pt x="2107" y="1056"/>
                  </a:cubicBezTo>
                </a:path>
              </a:pathLst>
            </a:custGeom>
            <a:solidFill>
              <a:srgbClr val="E9BC6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43" name="Freeform 6"/>
            <p:cNvSpPr>
              <a:spLocks noChangeArrowheads="1"/>
            </p:cNvSpPr>
            <p:nvPr/>
          </p:nvSpPr>
          <p:spPr bwMode="auto">
            <a:xfrm>
              <a:off x="4908550" y="4465638"/>
              <a:ext cx="1588" cy="1587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0 h 5"/>
                <a:gd name="T4" fmla="*/ 0 w 5"/>
                <a:gd name="T5" fmla="*/ 0 h 5"/>
                <a:gd name="T6" fmla="*/ 0 w 5"/>
                <a:gd name="T7" fmla="*/ 4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ubicBezTo>
                    <a:pt x="0" y="4"/>
                    <a:pt x="0" y="4"/>
                    <a:pt x="0" y="4"/>
                  </a:cubicBezTo>
                  <a:lnTo>
                    <a:pt x="4" y="0"/>
                  </a:lnTo>
                </a:path>
              </a:pathLst>
            </a:custGeom>
            <a:solidFill>
              <a:srgbClr val="E9BC6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44" name="Freeform 7"/>
            <p:cNvSpPr>
              <a:spLocks noChangeArrowheads="1"/>
            </p:cNvSpPr>
            <p:nvPr/>
          </p:nvSpPr>
          <p:spPr bwMode="auto">
            <a:xfrm>
              <a:off x="3448050" y="201613"/>
              <a:ext cx="1941513" cy="4359275"/>
            </a:xfrm>
            <a:custGeom>
              <a:avLst/>
              <a:gdLst>
                <a:gd name="T0" fmla="*/ 5390 w 5391"/>
                <a:gd name="T1" fmla="*/ 0 h 12107"/>
                <a:gd name="T2" fmla="*/ 5390 w 5391"/>
                <a:gd name="T3" fmla="*/ 0 h 12107"/>
                <a:gd name="T4" fmla="*/ 1917 w 5391"/>
                <a:gd name="T5" fmla="*/ 1809 h 12107"/>
                <a:gd name="T6" fmla="*/ 0 w 5391"/>
                <a:gd name="T7" fmla="*/ 6362 h 12107"/>
                <a:gd name="T8" fmla="*/ 1857 w 5391"/>
                <a:gd name="T9" fmla="*/ 10887 h 12107"/>
                <a:gd name="T10" fmla="*/ 2574 w 5391"/>
                <a:gd name="T11" fmla="*/ 11517 h 12107"/>
                <a:gd name="T12" fmla="*/ 3379 w 5391"/>
                <a:gd name="T13" fmla="*/ 12031 h 12107"/>
                <a:gd name="T14" fmla="*/ 3733 w 5391"/>
                <a:gd name="T15" fmla="*/ 12071 h 12107"/>
                <a:gd name="T16" fmla="*/ 4008 w 5391"/>
                <a:gd name="T17" fmla="*/ 11843 h 12107"/>
                <a:gd name="T18" fmla="*/ 4064 w 5391"/>
                <a:gd name="T19" fmla="*/ 11624 h 12107"/>
                <a:gd name="T20" fmla="*/ 3825 w 5391"/>
                <a:gd name="T21" fmla="*/ 11214 h 12107"/>
                <a:gd name="T22" fmla="*/ 3136 w 5391"/>
                <a:gd name="T23" fmla="*/ 10768 h 12107"/>
                <a:gd name="T24" fmla="*/ 2522 w 5391"/>
                <a:gd name="T25" fmla="*/ 10234 h 12107"/>
                <a:gd name="T26" fmla="*/ 937 w 5391"/>
                <a:gd name="T27" fmla="*/ 6362 h 12107"/>
                <a:gd name="T28" fmla="*/ 2574 w 5391"/>
                <a:gd name="T29" fmla="*/ 2470 h 12107"/>
                <a:gd name="T30" fmla="*/ 5358 w 5391"/>
                <a:gd name="T31" fmla="*/ 956 h 12107"/>
                <a:gd name="T32" fmla="*/ 5298 w 5391"/>
                <a:gd name="T33" fmla="*/ 530 h 12107"/>
                <a:gd name="T34" fmla="*/ 5390 w 5391"/>
                <a:gd name="T35" fmla="*/ 0 h 12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91" h="12107">
                  <a:moveTo>
                    <a:pt x="5390" y="0"/>
                  </a:moveTo>
                  <a:lnTo>
                    <a:pt x="5390" y="0"/>
                  </a:lnTo>
                  <a:cubicBezTo>
                    <a:pt x="4092" y="227"/>
                    <a:pt x="2869" y="860"/>
                    <a:pt x="1917" y="1809"/>
                  </a:cubicBezTo>
                  <a:cubicBezTo>
                    <a:pt x="682" y="3036"/>
                    <a:pt x="0" y="4653"/>
                    <a:pt x="0" y="6362"/>
                  </a:cubicBezTo>
                  <a:cubicBezTo>
                    <a:pt x="0" y="8064"/>
                    <a:pt x="662" y="9673"/>
                    <a:pt x="1857" y="10887"/>
                  </a:cubicBezTo>
                  <a:cubicBezTo>
                    <a:pt x="2084" y="11114"/>
                    <a:pt x="2327" y="11325"/>
                    <a:pt x="2574" y="11517"/>
                  </a:cubicBezTo>
                  <a:cubicBezTo>
                    <a:pt x="2833" y="11708"/>
                    <a:pt x="3104" y="11883"/>
                    <a:pt x="3379" y="12031"/>
                  </a:cubicBezTo>
                  <a:cubicBezTo>
                    <a:pt x="3490" y="12090"/>
                    <a:pt x="3614" y="12106"/>
                    <a:pt x="3733" y="12071"/>
                  </a:cubicBezTo>
                  <a:cubicBezTo>
                    <a:pt x="3853" y="12035"/>
                    <a:pt x="3948" y="11955"/>
                    <a:pt x="4008" y="11843"/>
                  </a:cubicBezTo>
                  <a:cubicBezTo>
                    <a:pt x="4048" y="11776"/>
                    <a:pt x="4064" y="11700"/>
                    <a:pt x="4064" y="11624"/>
                  </a:cubicBezTo>
                  <a:cubicBezTo>
                    <a:pt x="4064" y="11461"/>
                    <a:pt x="3980" y="11301"/>
                    <a:pt x="3825" y="11214"/>
                  </a:cubicBezTo>
                  <a:cubicBezTo>
                    <a:pt x="3578" y="11078"/>
                    <a:pt x="3347" y="10931"/>
                    <a:pt x="3136" y="10768"/>
                  </a:cubicBezTo>
                  <a:cubicBezTo>
                    <a:pt x="2917" y="10604"/>
                    <a:pt x="2709" y="10425"/>
                    <a:pt x="2522" y="10234"/>
                  </a:cubicBezTo>
                  <a:cubicBezTo>
                    <a:pt x="1498" y="9195"/>
                    <a:pt x="937" y="7821"/>
                    <a:pt x="937" y="6362"/>
                  </a:cubicBezTo>
                  <a:cubicBezTo>
                    <a:pt x="937" y="4904"/>
                    <a:pt x="1518" y="3522"/>
                    <a:pt x="2574" y="2470"/>
                  </a:cubicBezTo>
                  <a:cubicBezTo>
                    <a:pt x="3343" y="1705"/>
                    <a:pt x="4323" y="1175"/>
                    <a:pt x="5358" y="956"/>
                  </a:cubicBezTo>
                  <a:cubicBezTo>
                    <a:pt x="5318" y="821"/>
                    <a:pt x="5298" y="677"/>
                    <a:pt x="5298" y="530"/>
                  </a:cubicBezTo>
                  <a:cubicBezTo>
                    <a:pt x="5298" y="342"/>
                    <a:pt x="5330" y="167"/>
                    <a:pt x="5390" y="0"/>
                  </a:cubicBezTo>
                </a:path>
              </a:pathLst>
            </a:custGeom>
            <a:solidFill>
              <a:srgbClr val="E9BC6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45" name="Freeform 8"/>
            <p:cNvSpPr>
              <a:spLocks noChangeArrowheads="1"/>
            </p:cNvSpPr>
            <p:nvPr/>
          </p:nvSpPr>
          <p:spPr bwMode="auto">
            <a:xfrm>
              <a:off x="7269163" y="688975"/>
              <a:ext cx="1587" cy="1588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4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</a:path>
              </a:pathLst>
            </a:custGeom>
            <a:solidFill>
              <a:srgbClr val="E9BC6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46" name="Freeform 9"/>
            <p:cNvSpPr>
              <a:spLocks noChangeArrowheads="1"/>
            </p:cNvSpPr>
            <p:nvPr/>
          </p:nvSpPr>
          <p:spPr bwMode="auto">
            <a:xfrm>
              <a:off x="6437313" y="255588"/>
              <a:ext cx="882650" cy="731837"/>
            </a:xfrm>
            <a:custGeom>
              <a:avLst/>
              <a:gdLst>
                <a:gd name="T0" fmla="*/ 2450 w 2451"/>
                <a:gd name="T1" fmla="*/ 1538 h 2033"/>
                <a:gd name="T2" fmla="*/ 2450 w 2451"/>
                <a:gd name="T3" fmla="*/ 1538 h 2033"/>
                <a:gd name="T4" fmla="*/ 2290 w 2451"/>
                <a:gd name="T5" fmla="*/ 1207 h 2033"/>
                <a:gd name="T6" fmla="*/ 402 w 2451"/>
                <a:gd name="T7" fmla="*/ 104 h 2033"/>
                <a:gd name="T8" fmla="*/ 64 w 2451"/>
                <a:gd name="T9" fmla="*/ 0 h 2033"/>
                <a:gd name="T10" fmla="*/ 111 w 2451"/>
                <a:gd name="T11" fmla="*/ 383 h 2033"/>
                <a:gd name="T12" fmla="*/ 0 w 2451"/>
                <a:gd name="T13" fmla="*/ 952 h 2033"/>
                <a:gd name="T14" fmla="*/ 103 w 2451"/>
                <a:gd name="T15" fmla="*/ 988 h 2033"/>
                <a:gd name="T16" fmla="*/ 1673 w 2451"/>
                <a:gd name="T17" fmla="*/ 1909 h 2033"/>
                <a:gd name="T18" fmla="*/ 2012 w 2451"/>
                <a:gd name="T19" fmla="*/ 2024 h 2033"/>
                <a:gd name="T20" fmla="*/ 2334 w 2451"/>
                <a:gd name="T21" fmla="*/ 1865 h 2033"/>
                <a:gd name="T22" fmla="*/ 2450 w 2451"/>
                <a:gd name="T23" fmla="*/ 1578 h 2033"/>
                <a:gd name="T24" fmla="*/ 2450 w 2451"/>
                <a:gd name="T25" fmla="*/ 1570 h 2033"/>
                <a:gd name="T26" fmla="*/ 2450 w 2451"/>
                <a:gd name="T27" fmla="*/ 1542 h 2033"/>
                <a:gd name="T28" fmla="*/ 2450 w 2451"/>
                <a:gd name="T29" fmla="*/ 1538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51" h="2033">
                  <a:moveTo>
                    <a:pt x="2450" y="1538"/>
                  </a:moveTo>
                  <a:lnTo>
                    <a:pt x="2450" y="1538"/>
                  </a:lnTo>
                  <a:cubicBezTo>
                    <a:pt x="2446" y="1411"/>
                    <a:pt x="2386" y="1291"/>
                    <a:pt x="2290" y="1207"/>
                  </a:cubicBezTo>
                  <a:cubicBezTo>
                    <a:pt x="1721" y="705"/>
                    <a:pt x="1103" y="343"/>
                    <a:pt x="402" y="104"/>
                  </a:cubicBezTo>
                  <a:cubicBezTo>
                    <a:pt x="295" y="68"/>
                    <a:pt x="179" y="32"/>
                    <a:pt x="64" y="0"/>
                  </a:cubicBezTo>
                  <a:cubicBezTo>
                    <a:pt x="95" y="120"/>
                    <a:pt x="111" y="251"/>
                    <a:pt x="111" y="383"/>
                  </a:cubicBezTo>
                  <a:cubicBezTo>
                    <a:pt x="111" y="582"/>
                    <a:pt x="71" y="777"/>
                    <a:pt x="0" y="952"/>
                  </a:cubicBezTo>
                  <a:cubicBezTo>
                    <a:pt x="36" y="964"/>
                    <a:pt x="68" y="976"/>
                    <a:pt x="103" y="988"/>
                  </a:cubicBezTo>
                  <a:cubicBezTo>
                    <a:pt x="681" y="1184"/>
                    <a:pt x="1195" y="1486"/>
                    <a:pt x="1673" y="1909"/>
                  </a:cubicBezTo>
                  <a:cubicBezTo>
                    <a:pt x="1769" y="1992"/>
                    <a:pt x="1888" y="2032"/>
                    <a:pt x="2012" y="2024"/>
                  </a:cubicBezTo>
                  <a:cubicBezTo>
                    <a:pt x="2135" y="2016"/>
                    <a:pt x="2251" y="1960"/>
                    <a:pt x="2334" y="1865"/>
                  </a:cubicBezTo>
                  <a:cubicBezTo>
                    <a:pt x="2402" y="1789"/>
                    <a:pt x="2446" y="1685"/>
                    <a:pt x="2450" y="1578"/>
                  </a:cubicBezTo>
                  <a:cubicBezTo>
                    <a:pt x="2450" y="1570"/>
                    <a:pt x="2450" y="1570"/>
                    <a:pt x="2450" y="1570"/>
                  </a:cubicBezTo>
                  <a:cubicBezTo>
                    <a:pt x="2450" y="1542"/>
                    <a:pt x="2450" y="1542"/>
                    <a:pt x="2450" y="1542"/>
                  </a:cubicBezTo>
                  <a:lnTo>
                    <a:pt x="2450" y="1538"/>
                  </a:lnTo>
                </a:path>
              </a:pathLst>
            </a:custGeom>
            <a:solidFill>
              <a:srgbClr val="E9BC6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</p:grpSp>
      <p:grpSp>
        <p:nvGrpSpPr>
          <p:cNvPr id="47" name="Gruppierung 46"/>
          <p:cNvGrpSpPr>
            <a:grpSpLocks noChangeAspect="1"/>
          </p:cNvGrpSpPr>
          <p:nvPr userDrawn="1"/>
        </p:nvGrpSpPr>
        <p:grpSpPr>
          <a:xfrm>
            <a:off x="8119022" y="390509"/>
            <a:ext cx="680529" cy="259200"/>
            <a:chOff x="2325688" y="5838825"/>
            <a:chExt cx="5446712" cy="1728788"/>
          </a:xfrm>
        </p:grpSpPr>
        <p:sp>
          <p:nvSpPr>
            <p:cNvPr id="48" name="Freeform 10"/>
            <p:cNvSpPr>
              <a:spLocks noChangeArrowheads="1"/>
            </p:cNvSpPr>
            <p:nvPr/>
          </p:nvSpPr>
          <p:spPr bwMode="auto">
            <a:xfrm>
              <a:off x="2325688" y="6615113"/>
              <a:ext cx="1631950" cy="941387"/>
            </a:xfrm>
            <a:custGeom>
              <a:avLst/>
              <a:gdLst>
                <a:gd name="T0" fmla="*/ 0 w 4531"/>
                <a:gd name="T1" fmla="*/ 120 h 2615"/>
                <a:gd name="T2" fmla="*/ 0 w 4531"/>
                <a:gd name="T3" fmla="*/ 120 h 2615"/>
                <a:gd name="T4" fmla="*/ 175 w 4531"/>
                <a:gd name="T5" fmla="*/ 0 h 2615"/>
                <a:gd name="T6" fmla="*/ 4418 w 4531"/>
                <a:gd name="T7" fmla="*/ 4 h 2615"/>
                <a:gd name="T8" fmla="*/ 4526 w 4531"/>
                <a:gd name="T9" fmla="*/ 84 h 2615"/>
                <a:gd name="T10" fmla="*/ 4530 w 4531"/>
                <a:gd name="T11" fmla="*/ 742 h 2615"/>
                <a:gd name="T12" fmla="*/ 2916 w 4531"/>
                <a:gd name="T13" fmla="*/ 742 h 2615"/>
                <a:gd name="T14" fmla="*/ 2845 w 4531"/>
                <a:gd name="T15" fmla="*/ 742 h 2615"/>
                <a:gd name="T16" fmla="*/ 2761 w 4531"/>
                <a:gd name="T17" fmla="*/ 371 h 2615"/>
                <a:gd name="T18" fmla="*/ 1725 w 4531"/>
                <a:gd name="T19" fmla="*/ 371 h 2615"/>
                <a:gd name="T20" fmla="*/ 1638 w 4531"/>
                <a:gd name="T21" fmla="*/ 455 h 2615"/>
                <a:gd name="T22" fmla="*/ 1638 w 4531"/>
                <a:gd name="T23" fmla="*/ 2200 h 2615"/>
                <a:gd name="T24" fmla="*/ 1881 w 4531"/>
                <a:gd name="T25" fmla="*/ 2279 h 2615"/>
                <a:gd name="T26" fmla="*/ 2733 w 4531"/>
                <a:gd name="T27" fmla="*/ 2275 h 2615"/>
                <a:gd name="T28" fmla="*/ 2809 w 4531"/>
                <a:gd name="T29" fmla="*/ 2200 h 2615"/>
                <a:gd name="T30" fmla="*/ 2805 w 4531"/>
                <a:gd name="T31" fmla="*/ 1578 h 2615"/>
                <a:gd name="T32" fmla="*/ 2462 w 4531"/>
                <a:gd name="T33" fmla="*/ 1471 h 2615"/>
                <a:gd name="T34" fmla="*/ 2243 w 4531"/>
                <a:gd name="T35" fmla="*/ 1471 h 2615"/>
                <a:gd name="T36" fmla="*/ 2243 w 4531"/>
                <a:gd name="T37" fmla="*/ 1156 h 2615"/>
                <a:gd name="T38" fmla="*/ 4530 w 4531"/>
                <a:gd name="T39" fmla="*/ 1156 h 2615"/>
                <a:gd name="T40" fmla="*/ 4526 w 4531"/>
                <a:gd name="T41" fmla="*/ 2443 h 2615"/>
                <a:gd name="T42" fmla="*/ 4418 w 4531"/>
                <a:gd name="T43" fmla="*/ 2586 h 2615"/>
                <a:gd name="T44" fmla="*/ 4319 w 4531"/>
                <a:gd name="T45" fmla="*/ 2614 h 2615"/>
                <a:gd name="T46" fmla="*/ 84 w 4531"/>
                <a:gd name="T47" fmla="*/ 2614 h 2615"/>
                <a:gd name="T48" fmla="*/ 4 w 4531"/>
                <a:gd name="T49" fmla="*/ 2506 h 2615"/>
                <a:gd name="T50" fmla="*/ 0 w 4531"/>
                <a:gd name="T51" fmla="*/ 2459 h 2615"/>
                <a:gd name="T52" fmla="*/ 0 w 4531"/>
                <a:gd name="T53" fmla="*/ 120 h 2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31" h="2615">
                  <a:moveTo>
                    <a:pt x="0" y="120"/>
                  </a:moveTo>
                  <a:lnTo>
                    <a:pt x="0" y="120"/>
                  </a:lnTo>
                  <a:cubicBezTo>
                    <a:pt x="0" y="44"/>
                    <a:pt x="36" y="0"/>
                    <a:pt x="175" y="0"/>
                  </a:cubicBezTo>
                  <a:cubicBezTo>
                    <a:pt x="4418" y="4"/>
                    <a:pt x="4418" y="4"/>
                    <a:pt x="4418" y="4"/>
                  </a:cubicBezTo>
                  <a:cubicBezTo>
                    <a:pt x="4458" y="12"/>
                    <a:pt x="4514" y="40"/>
                    <a:pt x="4526" y="84"/>
                  </a:cubicBezTo>
                  <a:cubicBezTo>
                    <a:pt x="4526" y="303"/>
                    <a:pt x="4530" y="522"/>
                    <a:pt x="4530" y="742"/>
                  </a:cubicBezTo>
                  <a:cubicBezTo>
                    <a:pt x="2916" y="742"/>
                    <a:pt x="2916" y="742"/>
                    <a:pt x="2916" y="742"/>
                  </a:cubicBezTo>
                  <a:cubicBezTo>
                    <a:pt x="2845" y="742"/>
                    <a:pt x="2845" y="742"/>
                    <a:pt x="2845" y="742"/>
                  </a:cubicBezTo>
                  <a:cubicBezTo>
                    <a:pt x="2845" y="618"/>
                    <a:pt x="2881" y="371"/>
                    <a:pt x="2761" y="371"/>
                  </a:cubicBezTo>
                  <a:cubicBezTo>
                    <a:pt x="1725" y="371"/>
                    <a:pt x="1725" y="371"/>
                    <a:pt x="1725" y="371"/>
                  </a:cubicBezTo>
                  <a:cubicBezTo>
                    <a:pt x="1689" y="387"/>
                    <a:pt x="1654" y="419"/>
                    <a:pt x="1638" y="455"/>
                  </a:cubicBezTo>
                  <a:cubicBezTo>
                    <a:pt x="1638" y="1032"/>
                    <a:pt x="1638" y="1674"/>
                    <a:pt x="1638" y="2200"/>
                  </a:cubicBezTo>
                  <a:cubicBezTo>
                    <a:pt x="1681" y="2299"/>
                    <a:pt x="1789" y="2275"/>
                    <a:pt x="1881" y="2279"/>
                  </a:cubicBezTo>
                  <a:cubicBezTo>
                    <a:pt x="2733" y="2275"/>
                    <a:pt x="2733" y="2275"/>
                    <a:pt x="2733" y="2275"/>
                  </a:cubicBezTo>
                  <a:cubicBezTo>
                    <a:pt x="2765" y="2267"/>
                    <a:pt x="2805" y="2240"/>
                    <a:pt x="2809" y="2200"/>
                  </a:cubicBezTo>
                  <a:cubicBezTo>
                    <a:pt x="2805" y="1578"/>
                    <a:pt x="2805" y="1578"/>
                    <a:pt x="2805" y="1578"/>
                  </a:cubicBezTo>
                  <a:cubicBezTo>
                    <a:pt x="2761" y="1419"/>
                    <a:pt x="2590" y="1486"/>
                    <a:pt x="2462" y="1471"/>
                  </a:cubicBezTo>
                  <a:cubicBezTo>
                    <a:pt x="2243" y="1471"/>
                    <a:pt x="2243" y="1471"/>
                    <a:pt x="2243" y="1471"/>
                  </a:cubicBezTo>
                  <a:cubicBezTo>
                    <a:pt x="2243" y="1156"/>
                    <a:pt x="2243" y="1156"/>
                    <a:pt x="2243" y="1156"/>
                  </a:cubicBezTo>
                  <a:cubicBezTo>
                    <a:pt x="4530" y="1156"/>
                    <a:pt x="4530" y="1156"/>
                    <a:pt x="4530" y="1156"/>
                  </a:cubicBezTo>
                  <a:cubicBezTo>
                    <a:pt x="4526" y="2443"/>
                    <a:pt x="4526" y="2443"/>
                    <a:pt x="4526" y="2443"/>
                  </a:cubicBezTo>
                  <a:cubicBezTo>
                    <a:pt x="4506" y="2498"/>
                    <a:pt x="4474" y="2554"/>
                    <a:pt x="4418" y="2586"/>
                  </a:cubicBezTo>
                  <a:cubicBezTo>
                    <a:pt x="4319" y="2614"/>
                    <a:pt x="4319" y="2614"/>
                    <a:pt x="4319" y="2614"/>
                  </a:cubicBezTo>
                  <a:cubicBezTo>
                    <a:pt x="84" y="2614"/>
                    <a:pt x="84" y="2614"/>
                    <a:pt x="84" y="2614"/>
                  </a:cubicBezTo>
                  <a:cubicBezTo>
                    <a:pt x="36" y="2606"/>
                    <a:pt x="12" y="2550"/>
                    <a:pt x="4" y="2506"/>
                  </a:cubicBezTo>
                  <a:cubicBezTo>
                    <a:pt x="0" y="2459"/>
                    <a:pt x="0" y="2459"/>
                    <a:pt x="0" y="2459"/>
                  </a:cubicBezTo>
                  <a:lnTo>
                    <a:pt x="0" y="120"/>
                  </a:lnTo>
                </a:path>
              </a:pathLst>
            </a:custGeom>
            <a:solidFill>
              <a:srgbClr val="0505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49" name="Freeform 11"/>
            <p:cNvSpPr>
              <a:spLocks noChangeArrowheads="1"/>
            </p:cNvSpPr>
            <p:nvPr/>
          </p:nvSpPr>
          <p:spPr bwMode="auto">
            <a:xfrm>
              <a:off x="4425950" y="6616700"/>
              <a:ext cx="1644650" cy="942975"/>
            </a:xfrm>
            <a:custGeom>
              <a:avLst/>
              <a:gdLst>
                <a:gd name="T0" fmla="*/ 3 w 4569"/>
                <a:gd name="T1" fmla="*/ 1877 h 2619"/>
                <a:gd name="T2" fmla="*/ 3 w 4569"/>
                <a:gd name="T3" fmla="*/ 1877 h 2619"/>
                <a:gd name="T4" fmla="*/ 1728 w 4569"/>
                <a:gd name="T5" fmla="*/ 1881 h 2619"/>
                <a:gd name="T6" fmla="*/ 1811 w 4569"/>
                <a:gd name="T7" fmla="*/ 2247 h 2619"/>
                <a:gd name="T8" fmla="*/ 2795 w 4569"/>
                <a:gd name="T9" fmla="*/ 2243 h 2619"/>
                <a:gd name="T10" fmla="*/ 2879 w 4569"/>
                <a:gd name="T11" fmla="*/ 2144 h 2619"/>
                <a:gd name="T12" fmla="*/ 2879 w 4569"/>
                <a:gd name="T13" fmla="*/ 1570 h 2619"/>
                <a:gd name="T14" fmla="*/ 2787 w 4569"/>
                <a:gd name="T15" fmla="*/ 1487 h 2619"/>
                <a:gd name="T16" fmla="*/ 123 w 4569"/>
                <a:gd name="T17" fmla="*/ 1482 h 2619"/>
                <a:gd name="T18" fmla="*/ 0 w 4569"/>
                <a:gd name="T19" fmla="*/ 1291 h 2619"/>
                <a:gd name="T20" fmla="*/ 3 w 4569"/>
                <a:gd name="T21" fmla="*/ 144 h 2619"/>
                <a:gd name="T22" fmla="*/ 326 w 4569"/>
                <a:gd name="T23" fmla="*/ 12 h 2619"/>
                <a:gd name="T24" fmla="*/ 4448 w 4569"/>
                <a:gd name="T25" fmla="*/ 12 h 2619"/>
                <a:gd name="T26" fmla="*/ 4568 w 4569"/>
                <a:gd name="T27" fmla="*/ 96 h 2619"/>
                <a:gd name="T28" fmla="*/ 4568 w 4569"/>
                <a:gd name="T29" fmla="*/ 702 h 2619"/>
                <a:gd name="T30" fmla="*/ 2895 w 4569"/>
                <a:gd name="T31" fmla="*/ 702 h 2619"/>
                <a:gd name="T32" fmla="*/ 2823 w 4569"/>
                <a:gd name="T33" fmla="*/ 367 h 2619"/>
                <a:gd name="T34" fmla="*/ 1755 w 4569"/>
                <a:gd name="T35" fmla="*/ 367 h 2619"/>
                <a:gd name="T36" fmla="*/ 1712 w 4569"/>
                <a:gd name="T37" fmla="*/ 411 h 2619"/>
                <a:gd name="T38" fmla="*/ 1712 w 4569"/>
                <a:gd name="T39" fmla="*/ 1104 h 2619"/>
                <a:gd name="T40" fmla="*/ 2086 w 4569"/>
                <a:gd name="T41" fmla="*/ 1192 h 2619"/>
                <a:gd name="T42" fmla="*/ 4413 w 4569"/>
                <a:gd name="T43" fmla="*/ 1192 h 2619"/>
                <a:gd name="T44" fmla="*/ 4568 w 4569"/>
                <a:gd name="T45" fmla="*/ 1279 h 2619"/>
                <a:gd name="T46" fmla="*/ 4568 w 4569"/>
                <a:gd name="T47" fmla="*/ 2447 h 2619"/>
                <a:gd name="T48" fmla="*/ 4468 w 4569"/>
                <a:gd name="T49" fmla="*/ 2618 h 2619"/>
                <a:gd name="T50" fmla="*/ 4138 w 4569"/>
                <a:gd name="T51" fmla="*/ 2618 h 2619"/>
                <a:gd name="T52" fmla="*/ 155 w 4569"/>
                <a:gd name="T53" fmla="*/ 2618 h 2619"/>
                <a:gd name="T54" fmla="*/ 0 w 4569"/>
                <a:gd name="T55" fmla="*/ 2451 h 2619"/>
                <a:gd name="T56" fmla="*/ 3 w 4569"/>
                <a:gd name="T57" fmla="*/ 1877 h 2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69" h="2619">
                  <a:moveTo>
                    <a:pt x="3" y="1877"/>
                  </a:moveTo>
                  <a:lnTo>
                    <a:pt x="3" y="1877"/>
                  </a:lnTo>
                  <a:cubicBezTo>
                    <a:pt x="1728" y="1881"/>
                    <a:pt x="1728" y="1881"/>
                    <a:pt x="1728" y="1881"/>
                  </a:cubicBezTo>
                  <a:cubicBezTo>
                    <a:pt x="1728" y="2028"/>
                    <a:pt x="1697" y="2247"/>
                    <a:pt x="1811" y="2247"/>
                  </a:cubicBezTo>
                  <a:cubicBezTo>
                    <a:pt x="2138" y="2251"/>
                    <a:pt x="2476" y="2243"/>
                    <a:pt x="2795" y="2243"/>
                  </a:cubicBezTo>
                  <a:cubicBezTo>
                    <a:pt x="2879" y="2144"/>
                    <a:pt x="2879" y="2144"/>
                    <a:pt x="2879" y="2144"/>
                  </a:cubicBezTo>
                  <a:cubicBezTo>
                    <a:pt x="2879" y="1570"/>
                    <a:pt x="2879" y="1570"/>
                    <a:pt x="2879" y="1570"/>
                  </a:cubicBezTo>
                  <a:cubicBezTo>
                    <a:pt x="2879" y="1534"/>
                    <a:pt x="2867" y="1487"/>
                    <a:pt x="2787" y="1487"/>
                  </a:cubicBezTo>
                  <a:cubicBezTo>
                    <a:pt x="123" y="1482"/>
                    <a:pt x="123" y="1482"/>
                    <a:pt x="123" y="1482"/>
                  </a:cubicBezTo>
                  <a:cubicBezTo>
                    <a:pt x="27" y="1482"/>
                    <a:pt x="0" y="1375"/>
                    <a:pt x="0" y="1291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3" y="0"/>
                    <a:pt x="207" y="12"/>
                    <a:pt x="326" y="12"/>
                  </a:cubicBezTo>
                  <a:cubicBezTo>
                    <a:pt x="4448" y="12"/>
                    <a:pt x="4448" y="12"/>
                    <a:pt x="4448" y="12"/>
                  </a:cubicBezTo>
                  <a:cubicBezTo>
                    <a:pt x="4496" y="28"/>
                    <a:pt x="4560" y="36"/>
                    <a:pt x="4568" y="96"/>
                  </a:cubicBezTo>
                  <a:cubicBezTo>
                    <a:pt x="4568" y="702"/>
                    <a:pt x="4568" y="702"/>
                    <a:pt x="4568" y="702"/>
                  </a:cubicBezTo>
                  <a:cubicBezTo>
                    <a:pt x="2895" y="702"/>
                    <a:pt x="2895" y="702"/>
                    <a:pt x="2895" y="702"/>
                  </a:cubicBezTo>
                  <a:cubicBezTo>
                    <a:pt x="2895" y="590"/>
                    <a:pt x="2927" y="367"/>
                    <a:pt x="2823" y="367"/>
                  </a:cubicBezTo>
                  <a:cubicBezTo>
                    <a:pt x="2476" y="367"/>
                    <a:pt x="2106" y="367"/>
                    <a:pt x="1755" y="367"/>
                  </a:cubicBezTo>
                  <a:cubicBezTo>
                    <a:pt x="1712" y="411"/>
                    <a:pt x="1712" y="411"/>
                    <a:pt x="1712" y="411"/>
                  </a:cubicBezTo>
                  <a:cubicBezTo>
                    <a:pt x="1712" y="1104"/>
                    <a:pt x="1712" y="1104"/>
                    <a:pt x="1712" y="1104"/>
                  </a:cubicBezTo>
                  <a:cubicBezTo>
                    <a:pt x="1712" y="1224"/>
                    <a:pt x="1911" y="1192"/>
                    <a:pt x="2086" y="1192"/>
                  </a:cubicBezTo>
                  <a:cubicBezTo>
                    <a:pt x="4413" y="1192"/>
                    <a:pt x="4413" y="1192"/>
                    <a:pt x="4413" y="1192"/>
                  </a:cubicBezTo>
                  <a:cubicBezTo>
                    <a:pt x="4520" y="1192"/>
                    <a:pt x="4568" y="1208"/>
                    <a:pt x="4568" y="1279"/>
                  </a:cubicBezTo>
                  <a:cubicBezTo>
                    <a:pt x="4568" y="1678"/>
                    <a:pt x="4568" y="2088"/>
                    <a:pt x="4568" y="2447"/>
                  </a:cubicBezTo>
                  <a:cubicBezTo>
                    <a:pt x="4568" y="2514"/>
                    <a:pt x="4544" y="2602"/>
                    <a:pt x="4468" y="2618"/>
                  </a:cubicBezTo>
                  <a:cubicBezTo>
                    <a:pt x="4138" y="2618"/>
                    <a:pt x="4138" y="2618"/>
                    <a:pt x="4138" y="2618"/>
                  </a:cubicBezTo>
                  <a:cubicBezTo>
                    <a:pt x="155" y="2618"/>
                    <a:pt x="155" y="2618"/>
                    <a:pt x="155" y="2618"/>
                  </a:cubicBezTo>
                  <a:cubicBezTo>
                    <a:pt x="83" y="2606"/>
                    <a:pt x="0" y="2546"/>
                    <a:pt x="0" y="2451"/>
                  </a:cubicBezTo>
                  <a:cubicBezTo>
                    <a:pt x="0" y="2263"/>
                    <a:pt x="3" y="2096"/>
                    <a:pt x="3" y="1877"/>
                  </a:cubicBezTo>
                </a:path>
              </a:pathLst>
            </a:custGeom>
            <a:solidFill>
              <a:srgbClr val="0505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50" name="Freeform 12"/>
            <p:cNvSpPr>
              <a:spLocks noChangeArrowheads="1"/>
            </p:cNvSpPr>
            <p:nvPr/>
          </p:nvSpPr>
          <p:spPr bwMode="auto">
            <a:xfrm>
              <a:off x="6453188" y="6616700"/>
              <a:ext cx="611187" cy="949325"/>
            </a:xfrm>
            <a:custGeom>
              <a:avLst/>
              <a:gdLst>
                <a:gd name="T0" fmla="*/ 0 w 1698"/>
                <a:gd name="T1" fmla="*/ 2243 h 2639"/>
                <a:gd name="T2" fmla="*/ 0 w 1698"/>
                <a:gd name="T3" fmla="*/ 2243 h 2639"/>
                <a:gd name="T4" fmla="*/ 541 w 1698"/>
                <a:gd name="T5" fmla="*/ 2124 h 2639"/>
                <a:gd name="T6" fmla="*/ 553 w 1698"/>
                <a:gd name="T7" fmla="*/ 2020 h 2639"/>
                <a:gd name="T8" fmla="*/ 553 w 1698"/>
                <a:gd name="T9" fmla="*/ 566 h 2639"/>
                <a:gd name="T10" fmla="*/ 8 w 1698"/>
                <a:gd name="T11" fmla="*/ 415 h 2639"/>
                <a:gd name="T12" fmla="*/ 8 w 1698"/>
                <a:gd name="T13" fmla="*/ 0 h 2639"/>
                <a:gd name="T14" fmla="*/ 1697 w 1698"/>
                <a:gd name="T15" fmla="*/ 0 h 2639"/>
                <a:gd name="T16" fmla="*/ 1697 w 1698"/>
                <a:gd name="T17" fmla="*/ 2638 h 2639"/>
                <a:gd name="T18" fmla="*/ 0 w 1698"/>
                <a:gd name="T19" fmla="*/ 2638 h 2639"/>
                <a:gd name="T20" fmla="*/ 0 w 1698"/>
                <a:gd name="T21" fmla="*/ 2243 h 2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8" h="2639">
                  <a:moveTo>
                    <a:pt x="0" y="2243"/>
                  </a:moveTo>
                  <a:lnTo>
                    <a:pt x="0" y="2243"/>
                  </a:lnTo>
                  <a:cubicBezTo>
                    <a:pt x="191" y="2227"/>
                    <a:pt x="450" y="2291"/>
                    <a:pt x="541" y="2124"/>
                  </a:cubicBezTo>
                  <a:cubicBezTo>
                    <a:pt x="553" y="2020"/>
                    <a:pt x="553" y="2020"/>
                    <a:pt x="553" y="2020"/>
                  </a:cubicBezTo>
                  <a:cubicBezTo>
                    <a:pt x="553" y="566"/>
                    <a:pt x="553" y="566"/>
                    <a:pt x="553" y="566"/>
                  </a:cubicBezTo>
                  <a:cubicBezTo>
                    <a:pt x="506" y="375"/>
                    <a:pt x="203" y="415"/>
                    <a:pt x="8" y="4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697" y="0"/>
                    <a:pt x="1697" y="0"/>
                    <a:pt x="1697" y="0"/>
                  </a:cubicBezTo>
                  <a:cubicBezTo>
                    <a:pt x="1697" y="2638"/>
                    <a:pt x="1697" y="2638"/>
                    <a:pt x="1697" y="2638"/>
                  </a:cubicBezTo>
                  <a:cubicBezTo>
                    <a:pt x="0" y="2638"/>
                    <a:pt x="0" y="2638"/>
                    <a:pt x="0" y="2638"/>
                  </a:cubicBezTo>
                  <a:cubicBezTo>
                    <a:pt x="0" y="2510"/>
                    <a:pt x="0" y="2375"/>
                    <a:pt x="0" y="2243"/>
                  </a:cubicBezTo>
                </a:path>
              </a:pathLst>
            </a:custGeom>
            <a:solidFill>
              <a:srgbClr val="0505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51" name="Freeform 13"/>
            <p:cNvSpPr>
              <a:spLocks noChangeArrowheads="1"/>
            </p:cNvSpPr>
            <p:nvPr/>
          </p:nvSpPr>
          <p:spPr bwMode="auto">
            <a:xfrm>
              <a:off x="7161213" y="6618288"/>
              <a:ext cx="611187" cy="949325"/>
            </a:xfrm>
            <a:custGeom>
              <a:avLst/>
              <a:gdLst>
                <a:gd name="T0" fmla="*/ 1697 w 1698"/>
                <a:gd name="T1" fmla="*/ 2239 h 2635"/>
                <a:gd name="T2" fmla="*/ 1697 w 1698"/>
                <a:gd name="T3" fmla="*/ 2239 h 2635"/>
                <a:gd name="T4" fmla="*/ 1155 w 1698"/>
                <a:gd name="T5" fmla="*/ 2120 h 2635"/>
                <a:gd name="T6" fmla="*/ 1139 w 1698"/>
                <a:gd name="T7" fmla="*/ 2020 h 2635"/>
                <a:gd name="T8" fmla="*/ 1143 w 1698"/>
                <a:gd name="T9" fmla="*/ 566 h 2635"/>
                <a:gd name="T10" fmla="*/ 1689 w 1698"/>
                <a:gd name="T11" fmla="*/ 411 h 2635"/>
                <a:gd name="T12" fmla="*/ 1689 w 1698"/>
                <a:gd name="T13" fmla="*/ 0 h 2635"/>
                <a:gd name="T14" fmla="*/ 0 w 1698"/>
                <a:gd name="T15" fmla="*/ 0 h 2635"/>
                <a:gd name="T16" fmla="*/ 0 w 1698"/>
                <a:gd name="T17" fmla="*/ 2634 h 2635"/>
                <a:gd name="T18" fmla="*/ 1697 w 1698"/>
                <a:gd name="T19" fmla="*/ 2634 h 2635"/>
                <a:gd name="T20" fmla="*/ 1697 w 1698"/>
                <a:gd name="T21" fmla="*/ 2239 h 2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8" h="2635">
                  <a:moveTo>
                    <a:pt x="1697" y="2239"/>
                  </a:moveTo>
                  <a:lnTo>
                    <a:pt x="1697" y="2239"/>
                  </a:lnTo>
                  <a:cubicBezTo>
                    <a:pt x="1502" y="2227"/>
                    <a:pt x="1247" y="2291"/>
                    <a:pt x="1155" y="2120"/>
                  </a:cubicBezTo>
                  <a:cubicBezTo>
                    <a:pt x="1139" y="2020"/>
                    <a:pt x="1139" y="2020"/>
                    <a:pt x="1139" y="2020"/>
                  </a:cubicBezTo>
                  <a:cubicBezTo>
                    <a:pt x="1143" y="566"/>
                    <a:pt x="1143" y="566"/>
                    <a:pt x="1143" y="566"/>
                  </a:cubicBezTo>
                  <a:cubicBezTo>
                    <a:pt x="1187" y="371"/>
                    <a:pt x="1490" y="415"/>
                    <a:pt x="1689" y="411"/>
                  </a:cubicBezTo>
                  <a:cubicBezTo>
                    <a:pt x="1689" y="0"/>
                    <a:pt x="1689" y="0"/>
                    <a:pt x="168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34"/>
                    <a:pt x="0" y="2634"/>
                    <a:pt x="0" y="2634"/>
                  </a:cubicBezTo>
                  <a:cubicBezTo>
                    <a:pt x="1697" y="2634"/>
                    <a:pt x="1697" y="2634"/>
                    <a:pt x="1697" y="2634"/>
                  </a:cubicBezTo>
                  <a:cubicBezTo>
                    <a:pt x="1697" y="2510"/>
                    <a:pt x="1697" y="2375"/>
                    <a:pt x="1697" y="2239"/>
                  </a:cubicBezTo>
                </a:path>
              </a:pathLst>
            </a:custGeom>
            <a:solidFill>
              <a:srgbClr val="0505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52" name="Freeform 14"/>
            <p:cNvSpPr>
              <a:spLocks noChangeArrowheads="1"/>
            </p:cNvSpPr>
            <p:nvPr/>
          </p:nvSpPr>
          <p:spPr bwMode="auto">
            <a:xfrm>
              <a:off x="6792913" y="5838825"/>
              <a:ext cx="639762" cy="639763"/>
            </a:xfrm>
            <a:custGeom>
              <a:avLst/>
              <a:gdLst>
                <a:gd name="T0" fmla="*/ 888 w 1778"/>
                <a:gd name="T1" fmla="*/ 1777 h 1778"/>
                <a:gd name="T2" fmla="*/ 888 w 1778"/>
                <a:gd name="T3" fmla="*/ 1777 h 1778"/>
                <a:gd name="T4" fmla="*/ 1777 w 1778"/>
                <a:gd name="T5" fmla="*/ 888 h 1778"/>
                <a:gd name="T6" fmla="*/ 888 w 1778"/>
                <a:gd name="T7" fmla="*/ 0 h 1778"/>
                <a:gd name="T8" fmla="*/ 0 w 1778"/>
                <a:gd name="T9" fmla="*/ 888 h 1778"/>
                <a:gd name="T10" fmla="*/ 888 w 1778"/>
                <a:gd name="T11" fmla="*/ 1777 h 1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8" h="1778">
                  <a:moveTo>
                    <a:pt x="888" y="1777"/>
                  </a:moveTo>
                  <a:lnTo>
                    <a:pt x="888" y="1777"/>
                  </a:lnTo>
                  <a:cubicBezTo>
                    <a:pt x="1378" y="1777"/>
                    <a:pt x="1777" y="1379"/>
                    <a:pt x="1777" y="888"/>
                  </a:cubicBezTo>
                  <a:cubicBezTo>
                    <a:pt x="1777" y="399"/>
                    <a:pt x="1378" y="0"/>
                    <a:pt x="888" y="0"/>
                  </a:cubicBezTo>
                  <a:cubicBezTo>
                    <a:pt x="398" y="0"/>
                    <a:pt x="0" y="399"/>
                    <a:pt x="0" y="888"/>
                  </a:cubicBezTo>
                  <a:cubicBezTo>
                    <a:pt x="0" y="1379"/>
                    <a:pt x="398" y="1777"/>
                    <a:pt x="888" y="1777"/>
                  </a:cubicBezTo>
                </a:path>
              </a:pathLst>
            </a:custGeom>
            <a:solidFill>
              <a:srgbClr val="E3B76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53" name="Freeform 15"/>
            <p:cNvSpPr>
              <a:spLocks noChangeArrowheads="1"/>
            </p:cNvSpPr>
            <p:nvPr/>
          </p:nvSpPr>
          <p:spPr bwMode="auto">
            <a:xfrm>
              <a:off x="7112000" y="615791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E3B76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54" name="Freeform 16"/>
            <p:cNvSpPr>
              <a:spLocks noChangeArrowheads="1"/>
            </p:cNvSpPr>
            <p:nvPr/>
          </p:nvSpPr>
          <p:spPr bwMode="auto">
            <a:xfrm>
              <a:off x="7112000" y="615791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E3B76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55" name="Freeform 17"/>
            <p:cNvSpPr>
              <a:spLocks noChangeArrowheads="1"/>
            </p:cNvSpPr>
            <p:nvPr/>
          </p:nvSpPr>
          <p:spPr bwMode="auto">
            <a:xfrm>
              <a:off x="7062788" y="6616700"/>
              <a:ext cx="98425" cy="949325"/>
            </a:xfrm>
            <a:custGeom>
              <a:avLst/>
              <a:gdLst>
                <a:gd name="T0" fmla="*/ 271 w 272"/>
                <a:gd name="T1" fmla="*/ 2638 h 2639"/>
                <a:gd name="T2" fmla="*/ 271 w 272"/>
                <a:gd name="T3" fmla="*/ 0 h 2639"/>
                <a:gd name="T4" fmla="*/ 0 w 272"/>
                <a:gd name="T5" fmla="*/ 0 h 2639"/>
                <a:gd name="T6" fmla="*/ 0 w 272"/>
                <a:gd name="T7" fmla="*/ 2638 h 2639"/>
                <a:gd name="T8" fmla="*/ 271 w 272"/>
                <a:gd name="T9" fmla="*/ 2638 h 2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2639">
                  <a:moveTo>
                    <a:pt x="271" y="2638"/>
                  </a:moveTo>
                  <a:lnTo>
                    <a:pt x="271" y="0"/>
                  </a:lnTo>
                  <a:lnTo>
                    <a:pt x="0" y="0"/>
                  </a:lnTo>
                  <a:lnTo>
                    <a:pt x="0" y="2638"/>
                  </a:lnTo>
                  <a:lnTo>
                    <a:pt x="271" y="2638"/>
                  </a:lnTo>
                </a:path>
              </a:pathLst>
            </a:custGeom>
            <a:solidFill>
              <a:srgbClr val="E3B76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56" name="Freeform 18"/>
            <p:cNvSpPr>
              <a:spLocks noChangeArrowheads="1"/>
            </p:cNvSpPr>
            <p:nvPr/>
          </p:nvSpPr>
          <p:spPr bwMode="auto">
            <a:xfrm>
              <a:off x="7112000" y="709136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E3B76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  <p:sp>
          <p:nvSpPr>
            <p:cNvPr id="57" name="Freeform 19"/>
            <p:cNvSpPr>
              <a:spLocks noChangeArrowheads="1"/>
            </p:cNvSpPr>
            <p:nvPr/>
          </p:nvSpPr>
          <p:spPr bwMode="auto">
            <a:xfrm>
              <a:off x="7112000" y="7091363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E3B76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401032"/>
              <a:endParaRPr lang="de-DE" sz="1575">
                <a:solidFill>
                  <a:prstClr val="black"/>
                </a:solidFill>
              </a:endParaRPr>
            </a:p>
          </p:txBody>
        </p:sp>
      </p:grpSp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>
          <a:xfrm>
            <a:off x="4123461" y="6437996"/>
            <a:ext cx="613589" cy="365125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31.03.14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Name/Vortragstitel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4406B9-6E6F-7448-8C1D-08BEFF85567D}" type="slidenum">
              <a:rPr lang="de-DE" smtClean="0">
                <a:solidFill>
                  <a:prstClr val="black"/>
                </a:solidFill>
              </a:rPr>
              <a:pPr/>
              <a:t>‹Nr.›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26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5067178" y="6437996"/>
            <a:ext cx="2384425" cy="365125"/>
          </a:xfrm>
        </p:spPr>
        <p:txBody>
          <a:bodyPr lIns="126310" tIns="54734" rIns="84207" bIns="54734" anchor="t"/>
          <a:lstStyle>
            <a:lvl1pPr algn="r">
              <a:spcBef>
                <a:spcPts val="0"/>
              </a:spcBef>
              <a:defRPr sz="675"/>
            </a:lvl1pPr>
            <a:lvl2pPr algn="r">
              <a:spcBef>
                <a:spcPts val="0"/>
              </a:spcBef>
              <a:defRPr sz="675"/>
            </a:lvl2pPr>
            <a:lvl3pPr algn="r">
              <a:spcBef>
                <a:spcPts val="0"/>
              </a:spcBef>
              <a:defRPr sz="675"/>
            </a:lvl3pPr>
            <a:lvl4pPr algn="r">
              <a:spcBef>
                <a:spcPts val="0"/>
              </a:spcBef>
              <a:defRPr sz="675"/>
            </a:lvl4pPr>
            <a:lvl5pPr algn="r">
              <a:spcBef>
                <a:spcPts val="0"/>
              </a:spcBef>
              <a:defRPr sz="675"/>
            </a:lvl5pPr>
          </a:lstStyle>
          <a:p>
            <a:pPr lvl="0"/>
            <a:r>
              <a:rPr lang="de-DE" dirty="0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824292774"/>
      </p:ext>
    </p:extLst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11061373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6D8D6A-C92C-476B-89CC-123D6552134B}" type="datetimeFigureOut">
              <a:rPr lang="de-DE" smtClean="0"/>
              <a:t>05.10.2019</a:t>
            </a:fld>
            <a:endParaRPr lang="de-D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040AE2-DB5D-405A-BE07-9F0D3C244594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43167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hteck 9"/>
          <p:cNvSpPr/>
          <p:nvPr/>
        </p:nvSpPr>
        <p:spPr>
          <a:xfrm>
            <a:off x="0" y="6612411"/>
            <a:ext cx="9144000" cy="255600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22565" y="1450685"/>
            <a:ext cx="8211834" cy="49035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Mastertextformat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7964992" y="6552643"/>
            <a:ext cx="74489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rgbClr val="333333"/>
                </a:solidFill>
                <a:latin typeface="Arial"/>
                <a:cs typeface="Arial"/>
              </a:defRPr>
            </a:lvl1pPr>
          </a:lstStyle>
          <a:p>
            <a:fld id="{125CBDDA-5CCF-8748-8988-9DC6C8981774}" type="slidenum">
              <a:rPr lang="de-DE" smtClean="0"/>
              <a:pPr/>
              <a:t>‹Nr.›</a:t>
            </a:fld>
            <a:endParaRPr lang="de-DE" dirty="0"/>
          </a:p>
        </p:txBody>
      </p:sp>
      <p:pic>
        <p:nvPicPr>
          <p:cNvPr id="7" name="Bild 6" descr="GSI_Logo_rgb.png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18399" y="583587"/>
            <a:ext cx="1129081" cy="376361"/>
          </a:xfrm>
          <a:prstGeom prst="rect">
            <a:avLst/>
          </a:prstGeom>
        </p:spPr>
      </p:pic>
      <p:cxnSp>
        <p:nvCxnSpPr>
          <p:cNvPr id="9" name="Gerade Verbindung 8"/>
          <p:cNvCxnSpPr/>
          <p:nvPr/>
        </p:nvCxnSpPr>
        <p:spPr>
          <a:xfrm>
            <a:off x="0" y="1068273"/>
            <a:ext cx="9144000" cy="0"/>
          </a:xfrm>
          <a:prstGeom prst="line">
            <a:avLst/>
          </a:prstGeom>
          <a:ln w="254000">
            <a:solidFill>
              <a:srgbClr val="EAEAEA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Textfeld 10"/>
          <p:cNvSpPr txBox="1"/>
          <p:nvPr/>
        </p:nvSpPr>
        <p:spPr>
          <a:xfrm>
            <a:off x="435267" y="6616075"/>
            <a:ext cx="352713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dirty="0">
                <a:solidFill>
                  <a:srgbClr val="333333"/>
                </a:solidFill>
                <a:latin typeface="Arial"/>
                <a:cs typeface="Arial"/>
              </a:rPr>
              <a:t>GSI Helmholtzzentrum für Schwerionenforschung GmbH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22565" y="270000"/>
            <a:ext cx="5584535" cy="787557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rmAutofit/>
          </a:bodyPr>
          <a:lstStyle/>
          <a:p>
            <a:r>
              <a:rPr lang="de-DE" dirty="0"/>
              <a:t>Mastertitelformat bearbeiten</a:t>
            </a:r>
          </a:p>
        </p:txBody>
      </p:sp>
      <p:sp>
        <p:nvSpPr>
          <p:cNvPr id="4" name="Rechteck 3"/>
          <p:cNvSpPr>
            <a:spLocks/>
          </p:cNvSpPr>
          <p:nvPr/>
        </p:nvSpPr>
        <p:spPr>
          <a:xfrm>
            <a:off x="-1" y="939485"/>
            <a:ext cx="255600" cy="255600"/>
          </a:xfrm>
          <a:prstGeom prst="rect">
            <a:avLst/>
          </a:prstGeom>
          <a:solidFill>
            <a:srgbClr val="FDBB6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Rechteck 11"/>
          <p:cNvSpPr>
            <a:spLocks/>
          </p:cNvSpPr>
          <p:nvPr/>
        </p:nvSpPr>
        <p:spPr>
          <a:xfrm>
            <a:off x="-1" y="6609871"/>
            <a:ext cx="255600" cy="255600"/>
          </a:xfrm>
          <a:prstGeom prst="rect">
            <a:avLst/>
          </a:prstGeom>
          <a:solidFill>
            <a:srgbClr val="FDBB6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2"/>
          </p:nvPr>
        </p:nvSpPr>
        <p:spPr>
          <a:xfrm>
            <a:off x="7100456" y="6552643"/>
            <a:ext cx="8483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rgbClr val="333333"/>
                </a:solidFill>
              </a:defRPr>
            </a:lvl1pPr>
          </a:lstStyle>
          <a:p>
            <a:r>
              <a:rPr lang="de-DE"/>
              <a:t>31.03.14</a:t>
            </a:r>
            <a:endParaRPr lang="de-DE" dirty="0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3"/>
          </p:nvPr>
        </p:nvSpPr>
        <p:spPr>
          <a:xfrm>
            <a:off x="3962400" y="6560611"/>
            <a:ext cx="3136599" cy="35715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rgbClr val="333333"/>
                </a:solidFill>
              </a:defRPr>
            </a:lvl1pPr>
          </a:lstStyle>
          <a:p>
            <a:pPr algn="l"/>
            <a:r>
              <a:rPr lang="de-DE"/>
              <a:t>Name/Vortragstitel</a:t>
            </a:r>
            <a:endParaRPr lang="de-DE" dirty="0"/>
          </a:p>
        </p:txBody>
      </p:sp>
      <p:pic>
        <p:nvPicPr>
          <p:cNvPr id="13" name="Grafik 12">
            <a:extLst>
              <a:ext uri="{FF2B5EF4-FFF2-40B4-BE49-F238E27FC236}">
                <a16:creationId xmlns:a16="http://schemas.microsoft.com/office/drawing/2014/main" id="{15975AE6-DA49-EE46-ACCC-D249CC8762C1}"/>
              </a:ext>
            </a:extLst>
          </p:cNvPr>
          <p:cNvPicPr>
            <a:picLocks noChangeAspect="1"/>
          </p:cNvPicPr>
          <p:nvPr userDrawn="1"/>
        </p:nvPicPr>
        <p:blipFill>
          <a:blip r:embed="rId10"/>
          <a:stretch>
            <a:fillRect/>
          </a:stretch>
        </p:blipFill>
        <p:spPr>
          <a:xfrm>
            <a:off x="7959569" y="5714999"/>
            <a:ext cx="687909" cy="6392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18867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56" r:id="rId5"/>
    <p:sldLayoutId id="2147483658" r:id="rId6"/>
    <p:sldLayoutId id="2147483659" r:id="rId7"/>
  </p:sldLayoutIdLst>
  <p:hf sldNum="0" hdr="0" ftr="0" dt="0"/>
  <p:txStyles>
    <p:titleStyle>
      <a:lvl1pPr algn="l" defTabSz="457200" rtl="0" eaLnBrk="1" latinLnBrk="0" hangingPunct="1">
        <a:spcBef>
          <a:spcPct val="0"/>
        </a:spcBef>
        <a:buNone/>
        <a:defRPr sz="2400" b="1" kern="1200">
          <a:solidFill>
            <a:srgbClr val="333333"/>
          </a:solidFill>
          <a:latin typeface="Arial"/>
          <a:ea typeface="+mj-ea"/>
          <a:cs typeface="Arial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Clr>
          <a:srgbClr val="FDBB63"/>
        </a:buClr>
        <a:buFont typeface="Wingdings" charset="2"/>
        <a:buChar char="§"/>
        <a:defRPr sz="2400" kern="1200">
          <a:solidFill>
            <a:srgbClr val="333333"/>
          </a:solidFill>
          <a:latin typeface="Arial"/>
          <a:ea typeface="+mn-ea"/>
          <a:cs typeface="Arial"/>
        </a:defRPr>
      </a:lvl1pPr>
      <a:lvl2pPr marL="742950" indent="-285750" algn="l" defTabSz="457200" rtl="0" eaLnBrk="1" latinLnBrk="0" hangingPunct="1">
        <a:spcBef>
          <a:spcPct val="20000"/>
        </a:spcBef>
        <a:buClr>
          <a:srgbClr val="FDBB63"/>
        </a:buClr>
        <a:buFont typeface="Wingdings" charset="2"/>
        <a:buChar char="§"/>
        <a:defRPr sz="2000" kern="1200">
          <a:solidFill>
            <a:srgbClr val="333333"/>
          </a:solidFill>
          <a:latin typeface="Arial"/>
          <a:ea typeface="+mn-ea"/>
          <a:cs typeface="Arial"/>
        </a:defRPr>
      </a:lvl2pPr>
      <a:lvl3pPr marL="1143000" indent="-228600" algn="l" defTabSz="457200" rtl="0" eaLnBrk="1" latinLnBrk="0" hangingPunct="1">
        <a:spcBef>
          <a:spcPct val="20000"/>
        </a:spcBef>
        <a:buClr>
          <a:srgbClr val="FDBB63"/>
        </a:buClr>
        <a:buFont typeface="Wingdings" charset="2"/>
        <a:buChar char="§"/>
        <a:defRPr sz="1800" kern="1200">
          <a:solidFill>
            <a:srgbClr val="333333"/>
          </a:solidFill>
          <a:latin typeface="Arial"/>
          <a:ea typeface="+mn-ea"/>
          <a:cs typeface="Arial"/>
        </a:defRPr>
      </a:lvl3pPr>
      <a:lvl4pPr marL="1600200" indent="-228600" algn="l" defTabSz="457200" rtl="0" eaLnBrk="1" latinLnBrk="0" hangingPunct="1">
        <a:spcBef>
          <a:spcPct val="20000"/>
        </a:spcBef>
        <a:buClr>
          <a:srgbClr val="FDBB63"/>
        </a:buClr>
        <a:buFont typeface="Wingdings" charset="2"/>
        <a:buChar char="§"/>
        <a:defRPr sz="1600" kern="1200">
          <a:solidFill>
            <a:srgbClr val="333333"/>
          </a:solidFill>
          <a:latin typeface="Arial"/>
          <a:ea typeface="+mn-ea"/>
          <a:cs typeface="Arial"/>
        </a:defRPr>
      </a:lvl4pPr>
      <a:lvl5pPr marL="2057400" indent="-228600" algn="l" defTabSz="457200" rtl="0" eaLnBrk="1" latinLnBrk="0" hangingPunct="1">
        <a:spcBef>
          <a:spcPct val="20000"/>
        </a:spcBef>
        <a:buClr>
          <a:srgbClr val="FDBB63"/>
        </a:buClr>
        <a:buFont typeface="Wingdings" charset="2"/>
        <a:buChar char="§"/>
        <a:defRPr sz="1400" kern="1200">
          <a:solidFill>
            <a:srgbClr val="333333"/>
          </a:solidFill>
          <a:latin typeface="Arial"/>
          <a:ea typeface="+mn-ea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9.tmp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0.png"/><Relationship Id="rId5" Type="http://schemas.openxmlformats.org/officeDocument/2006/relationships/image" Target="../media/image29.jpeg"/><Relationship Id="rId4" Type="http://schemas.openxmlformats.org/officeDocument/2006/relationships/image" Target="../media/image28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5.jpeg"/><Relationship Id="rId4" Type="http://schemas.openxmlformats.org/officeDocument/2006/relationships/image" Target="../media/image34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png"/><Relationship Id="rId5" Type="http://schemas.openxmlformats.org/officeDocument/2006/relationships/image" Target="../media/image38.jpeg"/><Relationship Id="rId4" Type="http://schemas.openxmlformats.org/officeDocument/2006/relationships/image" Target="../media/image3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2.tm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emf"/><Relationship Id="rId2" Type="http://schemas.openxmlformats.org/officeDocument/2006/relationships/image" Target="../media/image53.emf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6.emf"/><Relationship Id="rId4" Type="http://schemas.openxmlformats.org/officeDocument/2006/relationships/image" Target="../media/image55.emf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tmp"/><Relationship Id="rId2" Type="http://schemas.openxmlformats.org/officeDocument/2006/relationships/image" Target="../media/image12.tmp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4.ti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169501" y="3843886"/>
            <a:ext cx="6607516" cy="779866"/>
          </a:xfrm>
        </p:spPr>
        <p:txBody>
          <a:bodyPr/>
          <a:lstStyle/>
          <a:p>
            <a:r>
              <a:rPr lang="en-US" sz="2800" dirty="0"/>
              <a:t>Cryogenic Supply for the Facility for Antiproton and Ion Research</a:t>
            </a:r>
            <a:endParaRPr lang="de-DE" sz="2800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458279" y="5221938"/>
            <a:ext cx="6400800" cy="584660"/>
          </a:xfrm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101991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SIS100</a:t>
            </a:r>
          </a:p>
        </p:txBody>
      </p:sp>
      <p:sp>
        <p:nvSpPr>
          <p:cNvPr id="3" name="Text Box 15"/>
          <p:cNvSpPr txBox="1">
            <a:spLocks noChangeArrowheads="1"/>
          </p:cNvSpPr>
          <p:nvPr/>
        </p:nvSpPr>
        <p:spPr bwMode="auto">
          <a:xfrm>
            <a:off x="120631" y="1302302"/>
            <a:ext cx="8947169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l" eaLnBrk="1" hangingPunct="1"/>
            <a:r>
              <a:rPr lang="de-DE" altLang="de-DE" sz="1400" dirty="0" err="1"/>
              <a:t>iron</a:t>
            </a:r>
            <a:r>
              <a:rPr lang="de-DE" altLang="de-DE" sz="1400" dirty="0"/>
              <a:t> </a:t>
            </a:r>
            <a:r>
              <a:rPr lang="de-DE" altLang="de-DE" sz="1400" dirty="0" err="1"/>
              <a:t>dominated</a:t>
            </a:r>
            <a:r>
              <a:rPr lang="de-DE" altLang="de-DE" sz="1400" dirty="0"/>
              <a:t> </a:t>
            </a:r>
            <a:r>
              <a:rPr lang="de-DE" altLang="de-DE" sz="1400" dirty="0" err="1"/>
              <a:t>magnet</a:t>
            </a:r>
            <a:r>
              <a:rPr lang="de-DE" altLang="de-DE" sz="1400" dirty="0"/>
              <a:t> design:   </a:t>
            </a:r>
          </a:p>
          <a:p>
            <a:pPr algn="l"/>
            <a:r>
              <a:rPr lang="de-DE" altLang="de-DE" sz="1400" dirty="0" err="1"/>
              <a:t>dipole</a:t>
            </a:r>
            <a:r>
              <a:rPr lang="de-DE" altLang="de-DE" sz="1400" dirty="0"/>
              <a:t>: 			</a:t>
            </a:r>
            <a:r>
              <a:rPr lang="de-DE" sz="1400" dirty="0"/>
              <a:t>1.9 T, 4 T/s @ 1 Hz; 	109 </a:t>
            </a:r>
            <a:r>
              <a:rPr lang="de-DE" sz="1400" dirty="0" err="1"/>
              <a:t>pcs</a:t>
            </a:r>
            <a:r>
              <a:rPr lang="de-DE" sz="1400" dirty="0"/>
              <a:t>.	stat. </a:t>
            </a:r>
            <a:r>
              <a:rPr lang="de-DE" sz="1400" dirty="0" err="1"/>
              <a:t>load</a:t>
            </a:r>
            <a:r>
              <a:rPr lang="de-DE" sz="1400" dirty="0"/>
              <a:t>: 8 W		</a:t>
            </a:r>
            <a:r>
              <a:rPr lang="de-DE" sz="1400" dirty="0" err="1"/>
              <a:t>dyn</a:t>
            </a:r>
            <a:r>
              <a:rPr lang="de-DE" sz="1400" dirty="0"/>
              <a:t>. </a:t>
            </a:r>
            <a:r>
              <a:rPr lang="de-DE" sz="1400" dirty="0" err="1"/>
              <a:t>load</a:t>
            </a:r>
            <a:r>
              <a:rPr lang="de-DE" sz="1400" dirty="0"/>
              <a:t>: 0...12...56 W</a:t>
            </a:r>
          </a:p>
          <a:p>
            <a:pPr algn="l"/>
            <a:r>
              <a:rPr lang="de-DE" sz="1400" dirty="0" err="1"/>
              <a:t>quadrupole</a:t>
            </a:r>
            <a:r>
              <a:rPr lang="de-DE" sz="1400" dirty="0"/>
              <a:t> </a:t>
            </a:r>
            <a:r>
              <a:rPr lang="de-DE" sz="1400" dirty="0" err="1"/>
              <a:t>module</a:t>
            </a:r>
            <a:r>
              <a:rPr lang="de-DE" sz="1400" dirty="0"/>
              <a:t>:</a:t>
            </a:r>
            <a:r>
              <a:rPr lang="de-DE" altLang="de-DE" sz="1400" dirty="0"/>
              <a:t> 	27 T/m;	      		84 </a:t>
            </a:r>
            <a:r>
              <a:rPr lang="de-DE" altLang="de-DE" sz="1400" dirty="0" err="1"/>
              <a:t>pcs</a:t>
            </a:r>
            <a:r>
              <a:rPr lang="de-DE" altLang="de-DE" sz="1400" dirty="0"/>
              <a:t>.	</a:t>
            </a:r>
            <a:r>
              <a:rPr lang="de-DE" sz="1400" dirty="0"/>
              <a:t>stat. </a:t>
            </a:r>
            <a:r>
              <a:rPr lang="de-DE" sz="1400" dirty="0" err="1"/>
              <a:t>load</a:t>
            </a:r>
            <a:r>
              <a:rPr lang="de-DE" sz="1400" dirty="0"/>
              <a:t>: 6-21 W 	</a:t>
            </a:r>
            <a:r>
              <a:rPr lang="de-DE" sz="1400" dirty="0" err="1"/>
              <a:t>dyn</a:t>
            </a:r>
            <a:r>
              <a:rPr lang="de-DE" sz="1400" dirty="0"/>
              <a:t>. </a:t>
            </a:r>
            <a:r>
              <a:rPr lang="de-DE" sz="1400" dirty="0" err="1"/>
              <a:t>load</a:t>
            </a:r>
            <a:r>
              <a:rPr lang="de-DE" sz="1400" dirty="0"/>
              <a:t>: 0...12...60 W</a:t>
            </a:r>
          </a:p>
          <a:p>
            <a:pPr algn="l"/>
            <a:r>
              <a:rPr lang="de-DE" sz="1400" dirty="0"/>
              <a:t>	</a:t>
            </a:r>
          </a:p>
        </p:txBody>
      </p:sp>
      <p:pic>
        <p:nvPicPr>
          <p:cNvPr id="4" name="Grafik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884" y="2412331"/>
            <a:ext cx="3380653" cy="2538663"/>
          </a:xfrm>
          <a:prstGeom prst="rect">
            <a:avLst/>
          </a:prstGeom>
        </p:spPr>
      </p:pic>
      <p:sp>
        <p:nvSpPr>
          <p:cNvPr id="5" name="Textfeld 4"/>
          <p:cNvSpPr txBox="1"/>
          <p:nvPr/>
        </p:nvSpPr>
        <p:spPr>
          <a:xfrm>
            <a:off x="2719139" y="4748280"/>
            <a:ext cx="923651" cy="184666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de-DE" sz="600" dirty="0" err="1">
                <a:solidFill>
                  <a:srgbClr val="FFC000"/>
                </a:solidFill>
              </a:rPr>
              <a:t>Photo</a:t>
            </a:r>
            <a:r>
              <a:rPr lang="de-DE" sz="600" dirty="0">
                <a:solidFill>
                  <a:srgbClr val="FFC000"/>
                </a:solidFill>
              </a:rPr>
              <a:t>: Babcock </a:t>
            </a:r>
            <a:r>
              <a:rPr lang="de-DE" sz="600" dirty="0" err="1">
                <a:solidFill>
                  <a:srgbClr val="FFC000"/>
                </a:solidFill>
              </a:rPr>
              <a:t>Noell</a:t>
            </a:r>
            <a:endParaRPr lang="en-GB" sz="600" dirty="0">
              <a:solidFill>
                <a:srgbClr val="FFC000"/>
              </a:solidFill>
            </a:endParaRPr>
          </a:p>
        </p:txBody>
      </p:sp>
      <p:pic>
        <p:nvPicPr>
          <p:cNvPr id="7" name="Grafik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6800" y="2412331"/>
            <a:ext cx="3744884" cy="2493818"/>
          </a:xfrm>
          <a:prstGeom prst="rect">
            <a:avLst/>
          </a:prstGeom>
        </p:spPr>
      </p:pic>
      <p:sp>
        <p:nvSpPr>
          <p:cNvPr id="8" name="Textfeld 7"/>
          <p:cNvSpPr txBox="1"/>
          <p:nvPr/>
        </p:nvSpPr>
        <p:spPr>
          <a:xfrm>
            <a:off x="7841840" y="4721483"/>
            <a:ext cx="599844" cy="184666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de-DE" sz="600" dirty="0" err="1">
                <a:solidFill>
                  <a:srgbClr val="FFC000"/>
                </a:solidFill>
              </a:rPr>
              <a:t>Photo</a:t>
            </a:r>
            <a:r>
              <a:rPr lang="de-DE" sz="600" dirty="0">
                <a:solidFill>
                  <a:srgbClr val="FFC000"/>
                </a:solidFill>
              </a:rPr>
              <a:t>: JINR</a:t>
            </a:r>
            <a:endParaRPr lang="en-GB" sz="600" dirty="0">
              <a:solidFill>
                <a:srgbClr val="FFC000"/>
              </a:solidFill>
            </a:endParaRP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54B326A0-99D2-4636-93D2-1DD4B981FF3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71925" y="4992580"/>
            <a:ext cx="4659355" cy="15954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314089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/>
          <p:cNvGrpSpPr/>
          <p:nvPr/>
        </p:nvGrpSpPr>
        <p:grpSpPr>
          <a:xfrm>
            <a:off x="3614871" y="1257978"/>
            <a:ext cx="5529129" cy="5307788"/>
            <a:chOff x="3529412" y="1160914"/>
            <a:chExt cx="5614587" cy="5443050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734" t="10293" r="67772" b="5278"/>
            <a:stretch/>
          </p:blipFill>
          <p:spPr bwMode="auto">
            <a:xfrm>
              <a:off x="3529412" y="1160914"/>
              <a:ext cx="5614587" cy="544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hteck 3"/>
            <p:cNvSpPr/>
            <p:nvPr/>
          </p:nvSpPr>
          <p:spPr>
            <a:xfrm rot="19753469">
              <a:off x="4580930" y="4814177"/>
              <a:ext cx="207474" cy="304455"/>
            </a:xfrm>
            <a:prstGeom prst="rect">
              <a:avLst/>
            </a:prstGeom>
            <a:solidFill>
              <a:srgbClr val="00B050">
                <a:alpha val="5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2" name="Rechteck 11"/>
            <p:cNvSpPr/>
            <p:nvPr/>
          </p:nvSpPr>
          <p:spPr>
            <a:xfrm rot="16200000">
              <a:off x="6695476" y="1667753"/>
              <a:ext cx="207474" cy="304455"/>
            </a:xfrm>
            <a:prstGeom prst="rect">
              <a:avLst/>
            </a:prstGeom>
            <a:solidFill>
              <a:srgbClr val="00B050">
                <a:alpha val="5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3" name="Rechteck 12"/>
            <p:cNvSpPr/>
            <p:nvPr/>
          </p:nvSpPr>
          <p:spPr>
            <a:xfrm rot="12550382">
              <a:off x="8363546" y="5074246"/>
              <a:ext cx="207474" cy="304455"/>
            </a:xfrm>
            <a:prstGeom prst="rect">
              <a:avLst/>
            </a:prstGeom>
            <a:solidFill>
              <a:srgbClr val="00B050">
                <a:alpha val="5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4" name="Rechteck 13"/>
            <p:cNvSpPr/>
            <p:nvPr/>
          </p:nvSpPr>
          <p:spPr>
            <a:xfrm rot="16615935">
              <a:off x="6095821" y="6023027"/>
              <a:ext cx="207474" cy="304455"/>
            </a:xfrm>
            <a:prstGeom prst="rect">
              <a:avLst/>
            </a:prstGeom>
            <a:solidFill>
              <a:srgbClr val="FF0000">
                <a:alpha val="5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5" name="Rechteck 14"/>
            <p:cNvSpPr/>
            <p:nvPr/>
          </p:nvSpPr>
          <p:spPr>
            <a:xfrm rot="20029301">
              <a:off x="8642786" y="3142111"/>
              <a:ext cx="207474" cy="304455"/>
            </a:xfrm>
            <a:prstGeom prst="rect">
              <a:avLst/>
            </a:prstGeom>
            <a:solidFill>
              <a:srgbClr val="FF0000">
                <a:alpha val="5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6" name="Rechteck 15"/>
            <p:cNvSpPr/>
            <p:nvPr/>
          </p:nvSpPr>
          <p:spPr>
            <a:xfrm rot="2100412">
              <a:off x="4884379" y="2385668"/>
              <a:ext cx="207474" cy="304455"/>
            </a:xfrm>
            <a:prstGeom prst="rect">
              <a:avLst/>
            </a:prstGeom>
            <a:solidFill>
              <a:srgbClr val="FF0000">
                <a:alpha val="5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SIS100 – By-pass line system</a:t>
            </a:r>
          </a:p>
        </p:txBody>
      </p:sp>
      <p:sp>
        <p:nvSpPr>
          <p:cNvPr id="34" name="Content Placeholder 2"/>
          <p:cNvSpPr>
            <a:spLocks noGrp="1"/>
          </p:cNvSpPr>
          <p:nvPr>
            <p:ph idx="1"/>
          </p:nvPr>
        </p:nvSpPr>
        <p:spPr>
          <a:xfrm>
            <a:off x="0" y="1257978"/>
            <a:ext cx="8211834" cy="5000431"/>
          </a:xfrm>
        </p:spPr>
        <p:txBody>
          <a:bodyPr>
            <a:normAutofit/>
          </a:bodyPr>
          <a:lstStyle/>
          <a:p>
            <a:r>
              <a:rPr lang="en-GB" sz="2000" dirty="0">
                <a:solidFill>
                  <a:schemeClr val="tx1"/>
                </a:solidFill>
              </a:rPr>
              <a:t>BPL design status</a:t>
            </a:r>
          </a:p>
          <a:p>
            <a:pPr lvl="1"/>
            <a:r>
              <a:rPr lang="en-GB" sz="1600" dirty="0">
                <a:solidFill>
                  <a:schemeClr val="tx1"/>
                </a:solidFill>
              </a:rPr>
              <a:t>FDR (05/18): </a:t>
            </a:r>
            <a:r>
              <a:rPr lang="en-GB" sz="1600" dirty="0"/>
              <a:t>3 BPLPs: 1S12YP, 1S32YP, 1S52YP</a:t>
            </a:r>
          </a:p>
          <a:p>
            <a:pPr lvl="1"/>
            <a:r>
              <a:rPr lang="en-GB" sz="1600" dirty="0"/>
              <a:t>CDR (06/18): the other BPLPs without end boxes</a:t>
            </a:r>
          </a:p>
          <a:p>
            <a:pPr marL="457200" lvl="1" indent="0">
              <a:buNone/>
            </a:pPr>
            <a:endParaRPr lang="en-GB" sz="1600" dirty="0"/>
          </a:p>
          <a:p>
            <a:r>
              <a:rPr lang="en-GB" sz="2000" dirty="0"/>
              <a:t>BPL types</a:t>
            </a:r>
          </a:p>
          <a:p>
            <a:pPr lvl="1"/>
            <a:r>
              <a:rPr lang="en-GB" sz="1600" dirty="0"/>
              <a:t>many different types</a:t>
            </a:r>
          </a:p>
          <a:p>
            <a:pPr lvl="2"/>
            <a:r>
              <a:rPr lang="en-GB" sz="1400" dirty="0"/>
              <a:t>straight types, arc termination types,</a:t>
            </a:r>
          </a:p>
          <a:p>
            <a:pPr lvl="2"/>
            <a:r>
              <a:rPr lang="en-GB" sz="1400" dirty="0"/>
              <a:t>types with/without interconnections (magnet, FIL)</a:t>
            </a:r>
          </a:p>
          <a:p>
            <a:pPr lvl="2"/>
            <a:r>
              <a:rPr lang="en-GB" sz="1400" dirty="0"/>
              <a:t>flow direction</a:t>
            </a:r>
          </a:p>
          <a:p>
            <a:pPr lvl="2"/>
            <a:r>
              <a:rPr lang="en-GB" sz="1400" dirty="0"/>
              <a:t>BB system</a:t>
            </a:r>
          </a:p>
          <a:p>
            <a:pPr lvl="2"/>
            <a:r>
              <a:rPr lang="en-GB" sz="1400" dirty="0"/>
              <a:t>15 different types (out of 27)</a:t>
            </a:r>
          </a:p>
          <a:p>
            <a:pPr lvl="2"/>
            <a:endParaRPr lang="en-GB" sz="1400" dirty="0"/>
          </a:p>
          <a:p>
            <a:pPr lvl="1"/>
            <a:r>
              <a:rPr lang="en-GB" sz="1600" dirty="0"/>
              <a:t>3 major families</a:t>
            </a:r>
          </a:p>
          <a:p>
            <a:pPr lvl="2"/>
            <a:r>
              <a:rPr lang="en-GB" sz="1400" dirty="0"/>
              <a:t>standard straight BPLPs (1S52YP)</a:t>
            </a:r>
          </a:p>
          <a:p>
            <a:pPr lvl="2"/>
            <a:r>
              <a:rPr lang="en-GB" sz="1400" dirty="0"/>
              <a:t>BPLPs connected to arc termination (1S4EYP)</a:t>
            </a:r>
          </a:p>
          <a:p>
            <a:pPr lvl="2"/>
            <a:r>
              <a:rPr lang="en-GB" sz="1400" dirty="0"/>
              <a:t>end boxes (1S40YE)</a:t>
            </a:r>
          </a:p>
          <a:p>
            <a:pPr lvl="1"/>
            <a:endParaRPr lang="en-GB" sz="1600" dirty="0"/>
          </a:p>
          <a:p>
            <a:pPr lvl="1"/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208803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SIS100 – By-pass line system</a:t>
            </a:r>
          </a:p>
        </p:txBody>
      </p:sp>
      <p:pic>
        <p:nvPicPr>
          <p:cNvPr id="1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97"/>
          <a:stretch/>
        </p:blipFill>
        <p:spPr bwMode="auto">
          <a:xfrm>
            <a:off x="472588" y="1280375"/>
            <a:ext cx="2597361" cy="16020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Textfeld 17"/>
          <p:cNvSpPr txBox="1"/>
          <p:nvPr/>
        </p:nvSpPr>
        <p:spPr>
          <a:xfrm>
            <a:off x="3069949" y="2355011"/>
            <a:ext cx="841897" cy="523220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de-DE" sz="1400" dirty="0">
                <a:solidFill>
                  <a:srgbClr val="FFC000"/>
                </a:solidFill>
              </a:rPr>
              <a:t>Design: </a:t>
            </a:r>
          </a:p>
          <a:p>
            <a:r>
              <a:rPr lang="de-DE" sz="1400" dirty="0" err="1">
                <a:solidFill>
                  <a:srgbClr val="FFC000"/>
                </a:solidFill>
              </a:rPr>
              <a:t>WrUT</a:t>
            </a:r>
            <a:endParaRPr lang="en-GB" sz="1400" dirty="0">
              <a:solidFill>
                <a:srgbClr val="FFC000"/>
              </a:solidFill>
            </a:endParaRPr>
          </a:p>
        </p:txBody>
      </p:sp>
      <p:pic>
        <p:nvPicPr>
          <p:cNvPr id="5" name="Grafik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5609" y="4955400"/>
            <a:ext cx="2244340" cy="1605957"/>
          </a:xfrm>
          <a:prstGeom prst="rect">
            <a:avLst/>
          </a:prstGeom>
        </p:spPr>
      </p:pic>
      <p:pic>
        <p:nvPicPr>
          <p:cNvPr id="19" name="Obraz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5958" y="3131876"/>
            <a:ext cx="2283991" cy="1602041"/>
          </a:xfrm>
          <a:prstGeom prst="rect">
            <a:avLst/>
          </a:prstGeom>
        </p:spPr>
      </p:pic>
      <p:sp>
        <p:nvSpPr>
          <p:cNvPr id="20" name="Textfeld 19"/>
          <p:cNvSpPr txBox="1"/>
          <p:nvPr/>
        </p:nvSpPr>
        <p:spPr>
          <a:xfrm>
            <a:off x="3069949" y="4214613"/>
            <a:ext cx="1101584" cy="523220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de-DE" sz="1400" dirty="0" err="1">
                <a:solidFill>
                  <a:srgbClr val="FFC000"/>
                </a:solidFill>
              </a:rPr>
              <a:t>Production</a:t>
            </a:r>
            <a:r>
              <a:rPr lang="de-DE" sz="1400" dirty="0">
                <a:solidFill>
                  <a:srgbClr val="FFC000"/>
                </a:solidFill>
              </a:rPr>
              <a:t>:</a:t>
            </a:r>
          </a:p>
          <a:p>
            <a:r>
              <a:rPr lang="de-DE" sz="1400" dirty="0" err="1">
                <a:solidFill>
                  <a:srgbClr val="FFC000"/>
                </a:solidFill>
              </a:rPr>
              <a:t>KrioSystem</a:t>
            </a:r>
            <a:endParaRPr lang="en-GB" sz="1400" dirty="0">
              <a:solidFill>
                <a:srgbClr val="FFC000"/>
              </a:solidFill>
            </a:endParaRPr>
          </a:p>
        </p:txBody>
      </p:sp>
      <p:sp>
        <p:nvSpPr>
          <p:cNvPr id="21" name="Textfeld 20"/>
          <p:cNvSpPr txBox="1"/>
          <p:nvPr/>
        </p:nvSpPr>
        <p:spPr>
          <a:xfrm>
            <a:off x="3060208" y="6038137"/>
            <a:ext cx="850874" cy="523220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de-DE" sz="1400" dirty="0" err="1">
                <a:solidFill>
                  <a:srgbClr val="FFC000"/>
                </a:solidFill>
              </a:rPr>
              <a:t>Testing</a:t>
            </a:r>
            <a:r>
              <a:rPr lang="de-DE" sz="1400" dirty="0">
                <a:solidFill>
                  <a:srgbClr val="FFC000"/>
                </a:solidFill>
              </a:rPr>
              <a:t>: </a:t>
            </a:r>
          </a:p>
          <a:p>
            <a:r>
              <a:rPr lang="de-DE" sz="1400" dirty="0">
                <a:solidFill>
                  <a:srgbClr val="FFC000"/>
                </a:solidFill>
              </a:rPr>
              <a:t>GSI</a:t>
            </a:r>
            <a:endParaRPr lang="en-GB" sz="1400" dirty="0">
              <a:solidFill>
                <a:srgbClr val="FFC000"/>
              </a:solidFill>
            </a:endParaRPr>
          </a:p>
        </p:txBody>
      </p:sp>
      <p:pic>
        <p:nvPicPr>
          <p:cNvPr id="22" name="Grafik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60739" y="1280374"/>
            <a:ext cx="3505573" cy="5223591"/>
          </a:xfrm>
          <a:prstGeom prst="rect">
            <a:avLst/>
          </a:prstGeom>
        </p:spPr>
      </p:pic>
      <p:sp>
        <p:nvSpPr>
          <p:cNvPr id="23" name="Rechteck 22"/>
          <p:cNvSpPr/>
          <p:nvPr/>
        </p:nvSpPr>
        <p:spPr>
          <a:xfrm>
            <a:off x="5060739" y="1280375"/>
            <a:ext cx="3505573" cy="5223590"/>
          </a:xfrm>
          <a:prstGeom prst="rect">
            <a:avLst/>
          </a:prstGeom>
          <a:solidFill>
            <a:schemeClr val="bg1">
              <a:alpha val="53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pic>
        <p:nvPicPr>
          <p:cNvPr id="24" name="Grafik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8781" y="2007733"/>
            <a:ext cx="3222582" cy="4044746"/>
          </a:xfrm>
          <a:prstGeom prst="rect">
            <a:avLst/>
          </a:prstGeom>
        </p:spPr>
      </p:pic>
      <p:sp>
        <p:nvSpPr>
          <p:cNvPr id="25" name="Textfeld 24"/>
          <p:cNvSpPr txBox="1"/>
          <p:nvPr/>
        </p:nvSpPr>
        <p:spPr>
          <a:xfrm>
            <a:off x="7371505" y="5999289"/>
            <a:ext cx="1194807" cy="52322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r>
              <a:rPr lang="de-DE" sz="1400" dirty="0">
                <a:solidFill>
                  <a:srgbClr val="FFC000"/>
                </a:solidFill>
              </a:rPr>
              <a:t>Installation: </a:t>
            </a:r>
            <a:endParaRPr lang="en-GB" sz="1400" dirty="0">
              <a:solidFill>
                <a:srgbClr val="FFC000"/>
              </a:solidFill>
            </a:endParaRPr>
          </a:p>
          <a:p>
            <a:r>
              <a:rPr lang="en-GB" sz="1400" dirty="0">
                <a:solidFill>
                  <a:srgbClr val="FFC000"/>
                </a:solidFill>
              </a:rPr>
              <a:t>FAIR</a:t>
            </a:r>
            <a:endParaRPr lang="de-DE" sz="1400" dirty="0">
              <a:solidFill>
                <a:srgbClr val="FFC000"/>
              </a:solidFill>
            </a:endParaRPr>
          </a:p>
        </p:txBody>
      </p:sp>
      <p:grpSp>
        <p:nvGrpSpPr>
          <p:cNvPr id="35" name="Gruppieren 34"/>
          <p:cNvGrpSpPr/>
          <p:nvPr/>
        </p:nvGrpSpPr>
        <p:grpSpPr>
          <a:xfrm>
            <a:off x="7862888" y="3669506"/>
            <a:ext cx="106020" cy="140494"/>
            <a:chOff x="7862888" y="3669506"/>
            <a:chExt cx="106020" cy="140494"/>
          </a:xfrm>
        </p:grpSpPr>
        <p:cxnSp>
          <p:nvCxnSpPr>
            <p:cNvPr id="28" name="Gerader Verbinder 27"/>
            <p:cNvCxnSpPr/>
            <p:nvPr/>
          </p:nvCxnSpPr>
          <p:spPr>
            <a:xfrm flipH="1" flipV="1">
              <a:off x="7862888" y="3695700"/>
              <a:ext cx="40481" cy="95250"/>
            </a:xfrm>
            <a:prstGeom prst="line">
              <a:avLst/>
            </a:prstGeom>
            <a:ln>
              <a:solidFill>
                <a:srgbClr val="FDBB63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r Verbinder 29"/>
            <p:cNvCxnSpPr/>
            <p:nvPr/>
          </p:nvCxnSpPr>
          <p:spPr>
            <a:xfrm flipV="1">
              <a:off x="7862888" y="3669506"/>
              <a:ext cx="106020" cy="26194"/>
            </a:xfrm>
            <a:prstGeom prst="line">
              <a:avLst/>
            </a:prstGeom>
            <a:ln>
              <a:solidFill>
                <a:srgbClr val="FFC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/>
            <p:cNvCxnSpPr/>
            <p:nvPr/>
          </p:nvCxnSpPr>
          <p:spPr>
            <a:xfrm flipV="1">
              <a:off x="7883128" y="3790950"/>
              <a:ext cx="32770" cy="19050"/>
            </a:xfrm>
            <a:prstGeom prst="line">
              <a:avLst/>
            </a:prstGeom>
            <a:ln>
              <a:solidFill>
                <a:srgbClr val="FFC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7" name="Grafik 3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02651" y="1287539"/>
            <a:ext cx="565988" cy="439544"/>
          </a:xfrm>
          <a:prstGeom prst="rect">
            <a:avLst/>
          </a:prstGeom>
        </p:spPr>
      </p:pic>
      <p:sp>
        <p:nvSpPr>
          <p:cNvPr id="38" name="Textfeld 37"/>
          <p:cNvSpPr txBox="1"/>
          <p:nvPr/>
        </p:nvSpPr>
        <p:spPr>
          <a:xfrm>
            <a:off x="3768639" y="1245701"/>
            <a:ext cx="874858" cy="52322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pPr algn="l"/>
            <a:r>
              <a:rPr lang="en-GB" sz="1400" dirty="0"/>
              <a:t>polish in-kind</a:t>
            </a:r>
          </a:p>
        </p:txBody>
      </p:sp>
    </p:spTree>
    <p:extLst>
      <p:ext uri="{BB962C8B-B14F-4D97-AF65-F5344CB8AC3E}">
        <p14:creationId xmlns:p14="http://schemas.microsoft.com/office/powerpoint/2010/main" val="3457988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3" grpId="0" animBg="1"/>
      <p:bldP spid="2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4" r="1814"/>
          <a:stretch/>
        </p:blipFill>
        <p:spPr bwMode="auto">
          <a:xfrm rot="20319282">
            <a:off x="-76317" y="2044041"/>
            <a:ext cx="9144000" cy="3397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feld 1"/>
          <p:cNvSpPr txBox="1"/>
          <p:nvPr/>
        </p:nvSpPr>
        <p:spPr>
          <a:xfrm>
            <a:off x="1869659" y="2614534"/>
            <a:ext cx="17748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Super-FRS</a:t>
            </a:r>
            <a:endParaRPr lang="en-GB" sz="2400" b="1" dirty="0"/>
          </a:p>
        </p:txBody>
      </p:sp>
      <p:sp>
        <p:nvSpPr>
          <p:cNvPr id="5" name="Textfeld 4"/>
          <p:cNvSpPr txBox="1"/>
          <p:nvPr/>
        </p:nvSpPr>
        <p:spPr>
          <a:xfrm>
            <a:off x="2326" y="1201076"/>
            <a:ext cx="556774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>
                <a:solidFill>
                  <a:srgbClr val="008000"/>
                </a:solidFill>
              </a:rPr>
              <a:t>2-Stage In-Flight Separator with 3 Branches to Experiments</a:t>
            </a:r>
          </a:p>
          <a:p>
            <a:r>
              <a:rPr lang="en-GB" sz="1600" dirty="0">
                <a:solidFill>
                  <a:srgbClr val="008000"/>
                </a:solidFill>
              </a:rPr>
              <a:t>* Large Acceptance (2.5 % ∆p/p, 40 </a:t>
            </a:r>
            <a:r>
              <a:rPr lang="en-GB" sz="1600" dirty="0" err="1">
                <a:solidFill>
                  <a:srgbClr val="008000"/>
                </a:solidFill>
              </a:rPr>
              <a:t>mrad</a:t>
            </a:r>
            <a:r>
              <a:rPr lang="en-GB" sz="1600" dirty="0">
                <a:solidFill>
                  <a:srgbClr val="008000"/>
                </a:solidFill>
              </a:rPr>
              <a:t> </a:t>
            </a:r>
            <a:r>
              <a:rPr lang="el-GR" sz="1600" dirty="0">
                <a:solidFill>
                  <a:srgbClr val="008000"/>
                </a:solidFill>
                <a:cs typeface="Arial"/>
              </a:rPr>
              <a:t>φ</a:t>
            </a:r>
            <a:r>
              <a:rPr lang="en-US" sz="1600" dirty="0">
                <a:solidFill>
                  <a:srgbClr val="008000"/>
                </a:solidFill>
                <a:cs typeface="Arial"/>
              </a:rPr>
              <a:t>); exotic beams</a:t>
            </a:r>
            <a:endParaRPr lang="en-GB" sz="1600" dirty="0">
              <a:solidFill>
                <a:srgbClr val="008000"/>
              </a:solidFill>
            </a:endParaRPr>
          </a:p>
          <a:p>
            <a:r>
              <a:rPr lang="en-GB" sz="1600" dirty="0">
                <a:solidFill>
                  <a:srgbClr val="008000"/>
                </a:solidFill>
              </a:rPr>
              <a:t>* Large Apertures for Beam Line</a:t>
            </a:r>
          </a:p>
          <a:p>
            <a:r>
              <a:rPr lang="en-US" sz="1600" dirty="0">
                <a:solidFill>
                  <a:srgbClr val="008000"/>
                </a:solidFill>
              </a:rPr>
              <a:t>* Large magnetic rigidity (20 Tm) </a:t>
            </a:r>
            <a:endParaRPr lang="en-GB" sz="1600" dirty="0">
              <a:solidFill>
                <a:srgbClr val="008000"/>
              </a:solidFill>
            </a:endParaRPr>
          </a:p>
          <a:p>
            <a:r>
              <a:rPr lang="en-GB" sz="1600" dirty="0">
                <a:solidFill>
                  <a:srgbClr val="008000"/>
                </a:solidFill>
                <a:sym typeface="Wingdings" panose="05000000000000000000" pitchFamily="2" charset="2"/>
              </a:rPr>
              <a:t> </a:t>
            </a:r>
            <a:r>
              <a:rPr lang="en-GB" sz="1600" b="1" dirty="0">
                <a:solidFill>
                  <a:srgbClr val="008000"/>
                </a:solidFill>
              </a:rPr>
              <a:t>Superconducting Magnets </a:t>
            </a:r>
          </a:p>
        </p:txBody>
      </p:sp>
      <p:sp>
        <p:nvSpPr>
          <p:cNvPr id="17" name="Textfeld 16"/>
          <p:cNvSpPr txBox="1"/>
          <p:nvPr/>
        </p:nvSpPr>
        <p:spPr>
          <a:xfrm>
            <a:off x="304800" y="5643777"/>
            <a:ext cx="35224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Driver Accelerator (SIS 18 / SIS 100)</a:t>
            </a:r>
          </a:p>
          <a:p>
            <a:pPr marL="285750" indent="-285750">
              <a:buFont typeface="Arial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Stable Ion Beams (p – U)</a:t>
            </a:r>
          </a:p>
          <a:p>
            <a:pPr marL="285750" indent="-285750">
              <a:buFont typeface="Arial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~ 1 GeV / u	</a:t>
            </a:r>
          </a:p>
        </p:txBody>
      </p:sp>
      <p:grpSp>
        <p:nvGrpSpPr>
          <p:cNvPr id="2076" name="Gruppieren 2075"/>
          <p:cNvGrpSpPr/>
          <p:nvPr/>
        </p:nvGrpSpPr>
        <p:grpSpPr>
          <a:xfrm>
            <a:off x="433663" y="3067469"/>
            <a:ext cx="4653569" cy="340195"/>
            <a:chOff x="433663" y="3067469"/>
            <a:chExt cx="4653569" cy="340195"/>
          </a:xfrm>
        </p:grpSpPr>
        <p:sp>
          <p:nvSpPr>
            <p:cNvPr id="20" name="Textfeld 19"/>
            <p:cNvSpPr txBox="1"/>
            <p:nvPr/>
          </p:nvSpPr>
          <p:spPr>
            <a:xfrm>
              <a:off x="433663" y="3069110"/>
              <a:ext cx="13633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/>
                <a:t>Pre-Separator</a:t>
              </a:r>
            </a:p>
          </p:txBody>
        </p:sp>
        <p:sp>
          <p:nvSpPr>
            <p:cNvPr id="21" name="Textfeld 20"/>
            <p:cNvSpPr txBox="1"/>
            <p:nvPr/>
          </p:nvSpPr>
          <p:spPr>
            <a:xfrm>
              <a:off x="3566046" y="3067469"/>
              <a:ext cx="152118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/>
                <a:t>Main-Separator</a:t>
              </a:r>
            </a:p>
          </p:txBody>
        </p:sp>
      </p:grpSp>
      <p:cxnSp>
        <p:nvCxnSpPr>
          <p:cNvPr id="8" name="Gerade Verbindung mit Pfeil 7"/>
          <p:cNvCxnSpPr/>
          <p:nvPr/>
        </p:nvCxnSpPr>
        <p:spPr>
          <a:xfrm flipV="1">
            <a:off x="97942" y="5541264"/>
            <a:ext cx="130658" cy="3048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dirty="0"/>
              <a:t>Super-FRS - Magnet cryostats</a:t>
            </a:r>
          </a:p>
        </p:txBody>
      </p:sp>
      <p:cxnSp>
        <p:nvCxnSpPr>
          <p:cNvPr id="6" name="Gerade Verbindung mit Pfeil 5"/>
          <p:cNvCxnSpPr/>
          <p:nvPr/>
        </p:nvCxnSpPr>
        <p:spPr>
          <a:xfrm>
            <a:off x="163271" y="6532353"/>
            <a:ext cx="8862865" cy="0"/>
          </a:xfrm>
          <a:prstGeom prst="straightConnector1">
            <a:avLst/>
          </a:prstGeom>
          <a:ln>
            <a:solidFill>
              <a:schemeClr val="tx1"/>
            </a:solidFill>
            <a:headEnd type="arrow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Textfeld 9"/>
          <p:cNvSpPr txBox="1"/>
          <p:nvPr/>
        </p:nvSpPr>
        <p:spPr>
          <a:xfrm>
            <a:off x="3352432" y="6167032"/>
            <a:ext cx="1024639" cy="369332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US" dirty="0"/>
              <a:t>~ 250 m</a:t>
            </a:r>
            <a:endParaRPr lang="en-GB" dirty="0"/>
          </a:p>
        </p:txBody>
      </p:sp>
      <p:grpSp>
        <p:nvGrpSpPr>
          <p:cNvPr id="2075" name="Gruppieren 2074"/>
          <p:cNvGrpSpPr/>
          <p:nvPr/>
        </p:nvGrpSpPr>
        <p:grpSpPr>
          <a:xfrm>
            <a:off x="506770" y="4060207"/>
            <a:ext cx="2442121" cy="1493381"/>
            <a:chOff x="554578" y="3783427"/>
            <a:chExt cx="2442121" cy="1493381"/>
          </a:xfrm>
        </p:grpSpPr>
        <p:sp>
          <p:nvSpPr>
            <p:cNvPr id="15" name="Textfeld 14"/>
            <p:cNvSpPr txBox="1"/>
            <p:nvPr/>
          </p:nvSpPr>
          <p:spPr>
            <a:xfrm>
              <a:off x="1060784" y="4360175"/>
              <a:ext cx="193591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/>
                <a:t>Production Target</a:t>
              </a:r>
            </a:p>
            <a:p>
              <a:r>
                <a:rPr lang="en-US" sz="1600" b="1" dirty="0">
                  <a:sym typeface="Wingdings" panose="05000000000000000000" pitchFamily="2" charset="2"/>
                </a:rPr>
                <a:t> Fragmentation</a:t>
              </a:r>
              <a:endParaRPr lang="en-US" sz="1600" b="1" dirty="0"/>
            </a:p>
          </p:txBody>
        </p:sp>
        <p:sp>
          <p:nvSpPr>
            <p:cNvPr id="16" name="Textfeld 15"/>
            <p:cNvSpPr txBox="1"/>
            <p:nvPr/>
          </p:nvSpPr>
          <p:spPr>
            <a:xfrm>
              <a:off x="554578" y="4938254"/>
              <a:ext cx="157902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/>
                <a:t>Focusing System</a:t>
              </a:r>
            </a:p>
          </p:txBody>
        </p:sp>
        <p:cxnSp>
          <p:nvCxnSpPr>
            <p:cNvPr id="29" name="Gerade Verbindung mit Pfeil 28"/>
            <p:cNvCxnSpPr>
              <a:stCxn id="15" idx="1"/>
            </p:cNvCxnSpPr>
            <p:nvPr/>
          </p:nvCxnSpPr>
          <p:spPr>
            <a:xfrm flipH="1" flipV="1">
              <a:off x="720938" y="4360175"/>
              <a:ext cx="339846" cy="29238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 Verbindung mit Pfeil 29"/>
            <p:cNvCxnSpPr/>
            <p:nvPr/>
          </p:nvCxnSpPr>
          <p:spPr>
            <a:xfrm flipV="1">
              <a:off x="650364" y="3783427"/>
              <a:ext cx="61346" cy="462424"/>
            </a:xfrm>
            <a:prstGeom prst="straightConnector1">
              <a:avLst/>
            </a:prstGeom>
            <a:ln w="38100">
              <a:solidFill>
                <a:srgbClr val="008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 Verbindung mit Pfeil 32"/>
            <p:cNvCxnSpPr/>
            <p:nvPr/>
          </p:nvCxnSpPr>
          <p:spPr>
            <a:xfrm flipV="1">
              <a:off x="720938" y="3951798"/>
              <a:ext cx="308968" cy="330596"/>
            </a:xfrm>
            <a:prstGeom prst="straightConnector1">
              <a:avLst/>
            </a:prstGeom>
            <a:ln w="38100">
              <a:solidFill>
                <a:srgbClr val="008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 Verbindung mit Pfeil 42"/>
            <p:cNvCxnSpPr/>
            <p:nvPr/>
          </p:nvCxnSpPr>
          <p:spPr>
            <a:xfrm flipV="1">
              <a:off x="688213" y="3783427"/>
              <a:ext cx="240594" cy="497555"/>
            </a:xfrm>
            <a:prstGeom prst="straightConnector1">
              <a:avLst/>
            </a:prstGeom>
            <a:ln w="38100">
              <a:solidFill>
                <a:srgbClr val="008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77" name="Gruppieren 2076"/>
          <p:cNvGrpSpPr/>
          <p:nvPr/>
        </p:nvGrpSpPr>
        <p:grpSpPr>
          <a:xfrm>
            <a:off x="6185643" y="1147061"/>
            <a:ext cx="2610028" cy="2972125"/>
            <a:chOff x="6185643" y="1147061"/>
            <a:chExt cx="2610028" cy="2972125"/>
          </a:xfrm>
        </p:grpSpPr>
        <p:sp>
          <p:nvSpPr>
            <p:cNvPr id="22" name="Textfeld 21"/>
            <p:cNvSpPr txBox="1"/>
            <p:nvPr/>
          </p:nvSpPr>
          <p:spPr>
            <a:xfrm>
              <a:off x="6185643" y="1147061"/>
              <a:ext cx="117570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/>
                <a:t>Low-Energy</a:t>
              </a:r>
            </a:p>
            <a:p>
              <a:r>
                <a:rPr lang="en-US" sz="1600" b="1" dirty="0"/>
                <a:t>Branch</a:t>
              </a:r>
            </a:p>
          </p:txBody>
        </p:sp>
        <p:sp>
          <p:nvSpPr>
            <p:cNvPr id="25" name="Textfeld 24"/>
            <p:cNvSpPr txBox="1"/>
            <p:nvPr/>
          </p:nvSpPr>
          <p:spPr>
            <a:xfrm>
              <a:off x="7239000" y="2365689"/>
              <a:ext cx="121456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/>
                <a:t>High-Energy</a:t>
              </a:r>
            </a:p>
            <a:p>
              <a:r>
                <a:rPr lang="en-US" sz="1600" b="1" dirty="0"/>
                <a:t>Branch</a:t>
              </a:r>
            </a:p>
          </p:txBody>
        </p:sp>
        <p:sp>
          <p:nvSpPr>
            <p:cNvPr id="26" name="Textfeld 25"/>
            <p:cNvSpPr txBox="1"/>
            <p:nvPr/>
          </p:nvSpPr>
          <p:spPr>
            <a:xfrm>
              <a:off x="7313707" y="3636264"/>
              <a:ext cx="11980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/>
                <a:t>Ring Branch</a:t>
              </a:r>
            </a:p>
          </p:txBody>
        </p:sp>
        <p:cxnSp>
          <p:nvCxnSpPr>
            <p:cNvPr id="48" name="Gerade Verbindung mit Pfeil 47"/>
            <p:cNvCxnSpPr/>
            <p:nvPr/>
          </p:nvCxnSpPr>
          <p:spPr>
            <a:xfrm>
              <a:off x="6658855" y="3312358"/>
              <a:ext cx="656345" cy="0"/>
            </a:xfrm>
            <a:prstGeom prst="straightConnector1">
              <a:avLst/>
            </a:prstGeom>
            <a:ln w="38100">
              <a:solidFill>
                <a:srgbClr val="008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Gerade Verbindung mit Pfeil 53"/>
            <p:cNvCxnSpPr/>
            <p:nvPr/>
          </p:nvCxnSpPr>
          <p:spPr>
            <a:xfrm flipV="1">
              <a:off x="7086600" y="1940022"/>
              <a:ext cx="295656" cy="491152"/>
            </a:xfrm>
            <a:prstGeom prst="straightConnector1">
              <a:avLst/>
            </a:prstGeom>
            <a:ln w="38100">
              <a:solidFill>
                <a:srgbClr val="008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 Verbindung mit Pfeil 60"/>
            <p:cNvCxnSpPr/>
            <p:nvPr/>
          </p:nvCxnSpPr>
          <p:spPr>
            <a:xfrm>
              <a:off x="8139326" y="4119186"/>
              <a:ext cx="656345" cy="0"/>
            </a:xfrm>
            <a:prstGeom prst="straightConnector1">
              <a:avLst/>
            </a:prstGeom>
            <a:ln w="38100">
              <a:solidFill>
                <a:srgbClr val="008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hteck 3"/>
          <p:cNvSpPr/>
          <p:nvPr/>
        </p:nvSpPr>
        <p:spPr>
          <a:xfrm rot="19646067">
            <a:off x="720742" y="3442162"/>
            <a:ext cx="902811" cy="8771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rgbClr val="008000"/>
                </a:solidFill>
                <a:cs typeface="Arial"/>
              </a:rPr>
              <a:t>Exotic</a:t>
            </a:r>
            <a:endParaRPr lang="en-US" dirty="0">
              <a:solidFill>
                <a:srgbClr val="008000"/>
              </a:solidFill>
              <a:cs typeface="Arial"/>
            </a:endParaRPr>
          </a:p>
          <a:p>
            <a:pPr>
              <a:lnSpc>
                <a:spcPct val="150000"/>
              </a:lnSpc>
            </a:pPr>
            <a:r>
              <a:rPr lang="en-US" dirty="0">
                <a:solidFill>
                  <a:srgbClr val="008000"/>
                </a:solidFill>
                <a:cs typeface="Arial"/>
              </a:rPr>
              <a:t>Beams</a:t>
            </a:r>
            <a:endParaRPr lang="en-US" dirty="0"/>
          </a:p>
        </p:txBody>
      </p:sp>
      <p:grpSp>
        <p:nvGrpSpPr>
          <p:cNvPr id="9" name="Gruppieren 8"/>
          <p:cNvGrpSpPr/>
          <p:nvPr/>
        </p:nvGrpSpPr>
        <p:grpSpPr>
          <a:xfrm>
            <a:off x="1007566" y="3506371"/>
            <a:ext cx="3709280" cy="1126511"/>
            <a:chOff x="1007566" y="3446611"/>
            <a:chExt cx="3709280" cy="1126511"/>
          </a:xfrm>
        </p:grpSpPr>
        <p:pic>
          <p:nvPicPr>
            <p:cNvPr id="58" name="Picture 3" descr="K:\Projects\Super-FRS\Super-FRS machine at FAIR\System Specification\LocalCryo_2.4.12_WrUT\Specifications\1000_DetailedSpec__SuperFRS_LocalCryo\material\Short multiplet cryostat (version 15-01-2018).JP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6023" y="3464889"/>
              <a:ext cx="836827" cy="1103090"/>
            </a:xfrm>
            <a:prstGeom prst="rect">
              <a:avLst/>
            </a:prstGeom>
            <a:noFill/>
            <a:ln w="19050">
              <a:solidFill>
                <a:srgbClr val="0000FF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9" name="Text Box 6"/>
            <p:cNvSpPr txBox="1">
              <a:spLocks noChangeArrowheads="1"/>
            </p:cNvSpPr>
            <p:nvPr/>
          </p:nvSpPr>
          <p:spPr bwMode="auto">
            <a:xfrm>
              <a:off x="3012656" y="3718782"/>
              <a:ext cx="1704190" cy="85434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00FF"/>
              </a:solidFill>
            </a:ln>
          </p:spPr>
          <p:txBody>
            <a:bodyPr wrap="square" lIns="91374" tIns="45690" rIns="91374" bIns="45690">
              <a:spAutoFit/>
            </a:bodyPr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9pPr>
            </a:lstStyle>
            <a:p>
              <a:pPr>
                <a:spcAft>
                  <a:spcPts val="200"/>
                </a:spcAft>
              </a:pPr>
              <a:r>
                <a:rPr lang="en-US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7 Short Multiplets</a:t>
              </a:r>
            </a:p>
            <a:p>
              <a:pPr>
                <a:spcAft>
                  <a:spcPts val="200"/>
                </a:spcAft>
              </a:pPr>
              <a:r>
                <a:rPr lang="en-US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* Cold Iron and Coils, LHe-Bath</a:t>
              </a:r>
            </a:p>
            <a:p>
              <a:pPr>
                <a:spcAft>
                  <a:spcPts val="200"/>
                </a:spcAft>
              </a:pPr>
              <a:r>
                <a:rPr lang="en-US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* Cold Mass: ~ 25 tons</a:t>
              </a:r>
            </a:p>
            <a:p>
              <a:pPr>
                <a:spcAft>
                  <a:spcPts val="200"/>
                </a:spcAft>
              </a:pPr>
              <a:r>
                <a:rPr lang="en-US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* LHe Volume: ~ 1000 liters</a:t>
              </a:r>
            </a:p>
            <a:p>
              <a:pPr>
                <a:spcAft>
                  <a:spcPts val="200"/>
                </a:spcAft>
              </a:pPr>
              <a:r>
                <a:rPr lang="en-US" altLang="de-DE" sz="857" dirty="0">
                  <a:ea typeface="Tahoma" panose="020B0604030504040204" pitchFamily="34" charset="0"/>
                  <a:cs typeface="Tahoma" panose="020B0604030504040204" pitchFamily="34" charset="0"/>
                </a:rPr>
                <a:t>* Heat Load: 12 W / 110 W</a:t>
              </a:r>
              <a:endParaRPr lang="en-US" altLang="de-DE" sz="857" dirty="0">
                <a:latin typeface="+mn-lt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60" name="Ellipse 59"/>
            <p:cNvSpPr/>
            <p:nvPr/>
          </p:nvSpPr>
          <p:spPr>
            <a:xfrm rot="19561866">
              <a:off x="1007566" y="3446611"/>
              <a:ext cx="1111438" cy="266666"/>
            </a:xfrm>
            <a:prstGeom prst="ellipse">
              <a:avLst/>
            </a:prstGeom>
            <a:noFill/>
            <a:ln w="19050"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74" tIns="45690" rIns="91374" bIns="45690" rtlCol="0" anchor="ctr"/>
            <a:lstStyle/>
            <a:p>
              <a:pPr algn="ctr"/>
              <a:endParaRPr lang="en-GB" sz="1286"/>
            </a:p>
          </p:txBody>
        </p:sp>
        <p:cxnSp>
          <p:nvCxnSpPr>
            <p:cNvPr id="62" name="Gerade Verbindung 30"/>
            <p:cNvCxnSpPr>
              <a:stCxn id="60" idx="4"/>
              <a:endCxn id="58" idx="1"/>
            </p:cNvCxnSpPr>
            <p:nvPr/>
          </p:nvCxnSpPr>
          <p:spPr>
            <a:xfrm>
              <a:off x="1637784" y="3690523"/>
              <a:ext cx="478239" cy="325911"/>
            </a:xfrm>
            <a:prstGeom prst="line">
              <a:avLst/>
            </a:prstGeom>
            <a:ln w="1905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uppieren 6"/>
          <p:cNvGrpSpPr/>
          <p:nvPr/>
        </p:nvGrpSpPr>
        <p:grpSpPr>
          <a:xfrm>
            <a:off x="3094059" y="1810162"/>
            <a:ext cx="3046951" cy="1696442"/>
            <a:chOff x="3094059" y="1810162"/>
            <a:chExt cx="3046951" cy="1696442"/>
          </a:xfrm>
        </p:grpSpPr>
        <p:sp>
          <p:nvSpPr>
            <p:cNvPr id="63" name="Text Box 6"/>
            <p:cNvSpPr txBox="1">
              <a:spLocks noChangeArrowheads="1"/>
            </p:cNvSpPr>
            <p:nvPr/>
          </p:nvSpPr>
          <p:spPr bwMode="auto">
            <a:xfrm>
              <a:off x="3094059" y="1810162"/>
              <a:ext cx="1706150" cy="85434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00FF"/>
              </a:solidFill>
            </a:ln>
          </p:spPr>
          <p:txBody>
            <a:bodyPr wrap="square" lIns="91374" tIns="45690" rIns="91374" bIns="45690">
              <a:spAutoFit/>
            </a:bodyPr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9pPr>
            </a:lstStyle>
            <a:p>
              <a:pPr>
                <a:spcAft>
                  <a:spcPts val="200"/>
                </a:spcAft>
              </a:pPr>
              <a:r>
                <a:rPr lang="en-US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28 Long Multiplets</a:t>
              </a:r>
            </a:p>
            <a:p>
              <a:pPr>
                <a:spcAft>
                  <a:spcPts val="200"/>
                </a:spcAft>
              </a:pPr>
              <a:r>
                <a:rPr lang="en-US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* Cold Iron and Coils, LHe-Bath</a:t>
              </a:r>
            </a:p>
            <a:p>
              <a:pPr>
                <a:spcAft>
                  <a:spcPts val="200"/>
                </a:spcAft>
              </a:pPr>
              <a:r>
                <a:rPr lang="en-US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* Cold Mass: ~ 45 tons</a:t>
              </a:r>
            </a:p>
            <a:p>
              <a:pPr>
                <a:spcAft>
                  <a:spcPts val="200"/>
                </a:spcAft>
              </a:pPr>
              <a:r>
                <a:rPr lang="en-US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* LHe Volume: ~ 2000 liters</a:t>
              </a:r>
            </a:p>
            <a:p>
              <a:pPr>
                <a:spcAft>
                  <a:spcPts val="200"/>
                </a:spcAft>
              </a:pPr>
              <a:r>
                <a:rPr lang="en-US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* Heat Load: 16 W / 160 W</a:t>
              </a:r>
            </a:p>
          </p:txBody>
        </p:sp>
        <p:sp>
          <p:nvSpPr>
            <p:cNvPr id="64" name="Ellipse 63"/>
            <p:cNvSpPr/>
            <p:nvPr/>
          </p:nvSpPr>
          <p:spPr>
            <a:xfrm rot="19877392">
              <a:off x="5161311" y="3316088"/>
              <a:ext cx="721109" cy="190516"/>
            </a:xfrm>
            <a:prstGeom prst="ellipse">
              <a:avLst/>
            </a:prstGeom>
            <a:noFill/>
            <a:ln w="19050"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74" tIns="45690" rIns="91374" bIns="45690" rtlCol="0" anchor="ctr"/>
            <a:lstStyle/>
            <a:p>
              <a:pPr algn="ctr"/>
              <a:endParaRPr lang="en-GB" sz="1286"/>
            </a:p>
          </p:txBody>
        </p:sp>
        <p:cxnSp>
          <p:nvCxnSpPr>
            <p:cNvPr id="65" name="Gerade Verbindung 41"/>
            <p:cNvCxnSpPr>
              <a:stCxn id="64" idx="0"/>
              <a:endCxn id="66" idx="2"/>
            </p:cNvCxnSpPr>
            <p:nvPr/>
          </p:nvCxnSpPr>
          <p:spPr>
            <a:xfrm flipV="1">
              <a:off x="5476106" y="2923386"/>
              <a:ext cx="25623" cy="404413"/>
            </a:xfrm>
            <a:prstGeom prst="line">
              <a:avLst/>
            </a:prstGeom>
            <a:ln w="1905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6" name="Picture 2" descr="K:\Projects\Super-FRS\Super-FRS machine at FAIR\System Specification\LocalCryo_2.4.12_WrUT\Specifications\1000_DetailedSpec__SuperFRS_LocalCryo\material\long multiplet cryostat (version 15-01-2018).JP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2448" y="1820296"/>
              <a:ext cx="1278562" cy="1103090"/>
            </a:xfrm>
            <a:prstGeom prst="rect">
              <a:avLst/>
            </a:prstGeom>
            <a:noFill/>
            <a:ln w="19050">
              <a:solidFill>
                <a:srgbClr val="0000FF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" name="Gruppieren 10"/>
          <p:cNvGrpSpPr/>
          <p:nvPr/>
        </p:nvGrpSpPr>
        <p:grpSpPr>
          <a:xfrm>
            <a:off x="3233738" y="3529560"/>
            <a:ext cx="3109403" cy="2407347"/>
            <a:chOff x="3202053" y="3020518"/>
            <a:chExt cx="3109403" cy="2407347"/>
          </a:xfrm>
        </p:grpSpPr>
        <p:sp>
          <p:nvSpPr>
            <p:cNvPr id="71" name="Text Box 6"/>
            <p:cNvSpPr txBox="1">
              <a:spLocks noChangeArrowheads="1"/>
            </p:cNvSpPr>
            <p:nvPr/>
          </p:nvSpPr>
          <p:spPr bwMode="auto">
            <a:xfrm>
              <a:off x="3202053" y="4203902"/>
              <a:ext cx="1480937" cy="85434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FF00"/>
              </a:solidFill>
            </a:ln>
          </p:spPr>
          <p:txBody>
            <a:bodyPr wrap="square" lIns="91374" tIns="45690" rIns="91374" bIns="45690">
              <a:spAutoFit/>
            </a:bodyPr>
            <a:lstStyle>
              <a:defPPr>
                <a:defRPr lang="de-DE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Arial" pitchFamily="34" charset="0"/>
                  <a:ea typeface="+mn-ea"/>
                  <a:cs typeface="+mn-cs"/>
                </a:defRPr>
              </a:lvl9pPr>
            </a:lstStyle>
            <a:p>
              <a:pPr>
                <a:spcAft>
                  <a:spcPts val="200"/>
                </a:spcAft>
              </a:pPr>
              <a:r>
                <a:rPr lang="en-US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27 Dipoles</a:t>
              </a:r>
            </a:p>
            <a:p>
              <a:pPr>
                <a:spcAft>
                  <a:spcPts val="200"/>
                </a:spcAft>
              </a:pPr>
              <a:r>
                <a:rPr lang="en-US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* Warm Iron, Cold Coils</a:t>
              </a:r>
            </a:p>
            <a:p>
              <a:pPr>
                <a:spcAft>
                  <a:spcPts val="200"/>
                </a:spcAft>
              </a:pPr>
              <a:r>
                <a:rPr lang="de-DE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* </a:t>
              </a:r>
              <a:r>
                <a:rPr lang="de-DE" altLang="de-DE" sz="857" dirty="0" err="1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Cold</a:t>
              </a:r>
              <a:r>
                <a:rPr lang="de-DE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de-DE" altLang="de-DE" sz="857" dirty="0" err="1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Mass</a:t>
              </a:r>
              <a:r>
                <a:rPr lang="de-DE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: ~ 1.1 </a:t>
              </a:r>
              <a:r>
                <a:rPr lang="de-DE" altLang="de-DE" sz="857" dirty="0" err="1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tons</a:t>
              </a:r>
              <a:endParaRPr lang="de-DE" altLang="de-DE" sz="857" dirty="0">
                <a:latin typeface="+mn-lt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>
                <a:spcAft>
                  <a:spcPts val="200"/>
                </a:spcAft>
              </a:pPr>
              <a:r>
                <a:rPr lang="de-DE" altLang="de-DE" sz="857" dirty="0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* LHe Volume: ~ 50 </a:t>
              </a:r>
              <a:r>
                <a:rPr lang="de-DE" altLang="de-DE" sz="857" dirty="0" err="1">
                  <a:latin typeface="+mn-lt"/>
                  <a:ea typeface="Tahoma" panose="020B0604030504040204" pitchFamily="34" charset="0"/>
                  <a:cs typeface="Tahoma" panose="020B0604030504040204" pitchFamily="34" charset="0"/>
                </a:rPr>
                <a:t>liters</a:t>
              </a:r>
              <a:endParaRPr lang="de-DE" altLang="de-DE" sz="857" dirty="0">
                <a:latin typeface="+mn-lt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>
                <a:spcAft>
                  <a:spcPts val="200"/>
                </a:spcAft>
              </a:pPr>
              <a:r>
                <a:rPr lang="en-US" altLang="de-DE" sz="857" dirty="0">
                  <a:ea typeface="Tahoma" panose="020B0604030504040204" pitchFamily="34" charset="0"/>
                  <a:cs typeface="Tahoma" panose="020B0604030504040204" pitchFamily="34" charset="0"/>
                </a:rPr>
                <a:t>* Heat Load: 12 W / 100 W</a:t>
              </a:r>
              <a:endParaRPr lang="de-DE" altLang="de-DE" sz="857" dirty="0">
                <a:latin typeface="+mn-lt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72" name="Picture 4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040" r="2696"/>
            <a:stretch/>
          </p:blipFill>
          <p:spPr bwMode="auto">
            <a:xfrm>
              <a:off x="4740939" y="4208665"/>
              <a:ext cx="1278851" cy="1219200"/>
            </a:xfrm>
            <a:prstGeom prst="rect">
              <a:avLst/>
            </a:prstGeom>
            <a:noFill/>
            <a:ln w="19050">
              <a:solidFill>
                <a:srgbClr val="00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73" name="Ellipse 72"/>
            <p:cNvSpPr/>
            <p:nvPr/>
          </p:nvSpPr>
          <p:spPr>
            <a:xfrm>
              <a:off x="5805219" y="3020518"/>
              <a:ext cx="506237" cy="320013"/>
            </a:xfrm>
            <a:prstGeom prst="ellipse">
              <a:avLst/>
            </a:prstGeom>
            <a:noFill/>
            <a:ln w="19050">
              <a:solidFill>
                <a:srgbClr val="00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74" tIns="45690" rIns="91374" bIns="45690" rtlCol="0" anchor="ctr"/>
            <a:lstStyle/>
            <a:p>
              <a:pPr algn="ctr"/>
              <a:endParaRPr lang="en-GB" sz="1286"/>
            </a:p>
          </p:txBody>
        </p:sp>
        <p:cxnSp>
          <p:nvCxnSpPr>
            <p:cNvPr id="74" name="Gerade Verbindung 40"/>
            <p:cNvCxnSpPr>
              <a:stCxn id="73" idx="3"/>
              <a:endCxn id="72" idx="0"/>
            </p:cNvCxnSpPr>
            <p:nvPr/>
          </p:nvCxnSpPr>
          <p:spPr>
            <a:xfrm flipH="1">
              <a:off x="5380365" y="3293666"/>
              <a:ext cx="498991" cy="914999"/>
            </a:xfrm>
            <a:prstGeom prst="line">
              <a:avLst/>
            </a:prstGeom>
            <a:ln w="19050">
              <a:solidFill>
                <a:srgbClr val="00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Textfeld 48"/>
          <p:cNvSpPr txBox="1"/>
          <p:nvPr/>
        </p:nvSpPr>
        <p:spPr>
          <a:xfrm>
            <a:off x="6324236" y="4467678"/>
            <a:ext cx="2572113" cy="923330"/>
          </a:xfrm>
          <a:prstGeom prst="rect">
            <a:avLst/>
          </a:prstGeom>
          <a:solidFill>
            <a:srgbClr val="FFE697"/>
          </a:solidFill>
        </p:spPr>
        <p:txBody>
          <a:bodyPr wrap="square" rtlCol="0">
            <a:spAutoFit/>
          </a:bodyPr>
          <a:lstStyle/>
          <a:p>
            <a:pPr algn="l"/>
            <a:r>
              <a:rPr lang="de-DE" dirty="0" err="1"/>
              <a:t>For</a:t>
            </a:r>
            <a:r>
              <a:rPr lang="de-DE" dirty="0"/>
              <a:t> </a:t>
            </a:r>
            <a:r>
              <a:rPr lang="de-DE" dirty="0" err="1"/>
              <a:t>more</a:t>
            </a:r>
            <a:r>
              <a:rPr lang="de-DE" dirty="0"/>
              <a:t> </a:t>
            </a:r>
            <a:r>
              <a:rPr lang="de-DE" dirty="0" err="1"/>
              <a:t>information</a:t>
            </a:r>
            <a:r>
              <a:rPr lang="de-DE" dirty="0"/>
              <a:t>:</a:t>
            </a:r>
          </a:p>
          <a:p>
            <a:pPr algn="l"/>
            <a:r>
              <a:rPr lang="de-DE" dirty="0"/>
              <a:t>Felix </a:t>
            </a:r>
            <a:r>
              <a:rPr lang="de-DE" dirty="0" err="1"/>
              <a:t>Wamers</a:t>
            </a:r>
            <a:r>
              <a:rPr lang="de-DE" dirty="0"/>
              <a:t> </a:t>
            </a:r>
          </a:p>
          <a:p>
            <a:pPr algn="l"/>
            <a:r>
              <a:rPr lang="de-DE" dirty="0" err="1"/>
              <a:t>poster</a:t>
            </a:r>
            <a:r>
              <a:rPr lang="de-DE" dirty="0"/>
              <a:t> </a:t>
            </a:r>
            <a:r>
              <a:rPr lang="de-DE" dirty="0" err="1"/>
              <a:t>session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10427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4" grpId="0"/>
      <p:bldP spid="4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Experiments</a:t>
            </a:r>
          </a:p>
        </p:txBody>
      </p:sp>
      <p:sp>
        <p:nvSpPr>
          <p:cNvPr id="3" name="Textfeld 2"/>
          <p:cNvSpPr txBox="1"/>
          <p:nvPr/>
        </p:nvSpPr>
        <p:spPr>
          <a:xfrm>
            <a:off x="599088" y="3572065"/>
            <a:ext cx="5322439" cy="369332"/>
          </a:xfrm>
          <a:prstGeom prst="rect">
            <a:avLst/>
          </a:prstGeom>
          <a:solidFill>
            <a:srgbClr val="FDBB63">
              <a:alpha val="20000"/>
            </a:srgbClr>
          </a:solidFill>
        </p:spPr>
        <p:txBody>
          <a:bodyPr vert="horz" wrap="square" lIns="91440" tIns="45720" rIns="91440" bIns="45720" rtlCol="0" anchor="t">
            <a:spAutoFit/>
          </a:bodyPr>
          <a:lstStyle/>
          <a:p>
            <a:pPr algn="ctr"/>
            <a:r>
              <a:rPr lang="en-GB" dirty="0"/>
              <a:t>Thermo siphon cooling</a:t>
            </a:r>
          </a:p>
        </p:txBody>
      </p:sp>
      <p:sp>
        <p:nvSpPr>
          <p:cNvPr id="4" name="Textfeld 3"/>
          <p:cNvSpPr txBox="1"/>
          <p:nvPr/>
        </p:nvSpPr>
        <p:spPr>
          <a:xfrm>
            <a:off x="898549" y="1551365"/>
            <a:ext cx="784189" cy="461665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sz="2400" dirty="0">
                <a:solidFill>
                  <a:srgbClr val="FFC000"/>
                </a:solidFill>
              </a:rPr>
              <a:t>R3B</a:t>
            </a:r>
          </a:p>
        </p:txBody>
      </p:sp>
      <p:sp>
        <p:nvSpPr>
          <p:cNvPr id="5" name="Textfeld 4"/>
          <p:cNvSpPr txBox="1"/>
          <p:nvPr/>
        </p:nvSpPr>
        <p:spPr>
          <a:xfrm>
            <a:off x="4712133" y="1551365"/>
            <a:ext cx="1075936" cy="461665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sz="2400" dirty="0">
                <a:solidFill>
                  <a:srgbClr val="FFC000"/>
                </a:solidFill>
              </a:rPr>
              <a:t>Panda</a:t>
            </a:r>
          </a:p>
        </p:txBody>
      </p:sp>
      <p:sp>
        <p:nvSpPr>
          <p:cNvPr id="6" name="Textfeld 5"/>
          <p:cNvSpPr txBox="1"/>
          <p:nvPr/>
        </p:nvSpPr>
        <p:spPr>
          <a:xfrm>
            <a:off x="2773281" y="1551365"/>
            <a:ext cx="869149" cy="461665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sz="2400" dirty="0">
                <a:solidFill>
                  <a:srgbClr val="FFC000"/>
                </a:solidFill>
              </a:rPr>
              <a:t>CBM</a:t>
            </a:r>
          </a:p>
        </p:txBody>
      </p:sp>
      <p:sp>
        <p:nvSpPr>
          <p:cNvPr id="7" name="Textfeld 6"/>
          <p:cNvSpPr txBox="1"/>
          <p:nvPr/>
        </p:nvSpPr>
        <p:spPr>
          <a:xfrm>
            <a:off x="6856251" y="1551365"/>
            <a:ext cx="982577" cy="461665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sz="2400" dirty="0">
                <a:solidFill>
                  <a:srgbClr val="FFC000"/>
                </a:solidFill>
              </a:rPr>
              <a:t>APPA</a:t>
            </a:r>
          </a:p>
        </p:txBody>
      </p:sp>
      <p:sp>
        <p:nvSpPr>
          <p:cNvPr id="8" name="Textfeld 7"/>
          <p:cNvSpPr txBox="1"/>
          <p:nvPr/>
        </p:nvSpPr>
        <p:spPr>
          <a:xfrm>
            <a:off x="6369268" y="3572065"/>
            <a:ext cx="2101495" cy="369332"/>
          </a:xfrm>
          <a:prstGeom prst="rect">
            <a:avLst/>
          </a:prstGeom>
          <a:solidFill>
            <a:srgbClr val="FDBB63">
              <a:alpha val="20000"/>
            </a:srgbClr>
          </a:solidFill>
        </p:spPr>
        <p:txBody>
          <a:bodyPr vert="horz" wrap="square" lIns="91440" tIns="45720" rIns="91440" bIns="45720" rtlCol="0" anchor="t">
            <a:spAutoFit/>
          </a:bodyPr>
          <a:lstStyle/>
          <a:p>
            <a:pPr algn="ctr"/>
            <a:r>
              <a:rPr lang="en-GB" dirty="0"/>
              <a:t>forced flow cooling</a:t>
            </a:r>
          </a:p>
        </p:txBody>
      </p:sp>
      <p:sp>
        <p:nvSpPr>
          <p:cNvPr id="9" name="Textfeld 8"/>
          <p:cNvSpPr txBox="1"/>
          <p:nvPr/>
        </p:nvSpPr>
        <p:spPr>
          <a:xfrm>
            <a:off x="622912" y="4420286"/>
            <a:ext cx="3329679" cy="369332"/>
          </a:xfrm>
          <a:prstGeom prst="rect">
            <a:avLst/>
          </a:prstGeom>
          <a:solidFill>
            <a:srgbClr val="FDBB63">
              <a:alpha val="20000"/>
            </a:srgbClr>
          </a:solidFill>
        </p:spPr>
        <p:txBody>
          <a:bodyPr vert="horz" wrap="square" lIns="91440" tIns="45720" rIns="91440" bIns="45720" rtlCol="0" anchor="t">
            <a:spAutoFit/>
          </a:bodyPr>
          <a:lstStyle/>
          <a:p>
            <a:pPr algn="ctr"/>
            <a:r>
              <a:rPr lang="en-GB" dirty="0"/>
              <a:t>supply from central plant</a:t>
            </a:r>
          </a:p>
        </p:txBody>
      </p:sp>
      <p:sp>
        <p:nvSpPr>
          <p:cNvPr id="10" name="Textfeld 9"/>
          <p:cNvSpPr txBox="1"/>
          <p:nvPr/>
        </p:nvSpPr>
        <p:spPr>
          <a:xfrm>
            <a:off x="4324121" y="4420286"/>
            <a:ext cx="4170467" cy="369332"/>
          </a:xfrm>
          <a:prstGeom prst="rect">
            <a:avLst/>
          </a:prstGeom>
          <a:solidFill>
            <a:srgbClr val="FDBB63">
              <a:alpha val="20000"/>
            </a:srgbClr>
          </a:solidFill>
        </p:spPr>
        <p:txBody>
          <a:bodyPr vert="horz" wrap="square" lIns="91440" tIns="45720" rIns="91440" bIns="45720" rtlCol="0" anchor="t">
            <a:spAutoFit/>
          </a:bodyPr>
          <a:lstStyle/>
          <a:p>
            <a:pPr algn="ctr"/>
            <a:r>
              <a:rPr lang="en-GB" dirty="0"/>
              <a:t>supply from individual plants</a:t>
            </a:r>
          </a:p>
        </p:txBody>
      </p:sp>
      <p:sp>
        <p:nvSpPr>
          <p:cNvPr id="11" name="Textfeld 10"/>
          <p:cNvSpPr txBox="1"/>
          <p:nvPr/>
        </p:nvSpPr>
        <p:spPr>
          <a:xfrm>
            <a:off x="836544" y="2013030"/>
            <a:ext cx="877163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ctr"/>
            <a:r>
              <a:rPr lang="en-GB" dirty="0"/>
              <a:t>CEA</a:t>
            </a:r>
          </a:p>
          <a:p>
            <a:pPr algn="ctr"/>
            <a:r>
              <a:rPr lang="en-GB" dirty="0" err="1"/>
              <a:t>Saclay</a:t>
            </a:r>
            <a:endParaRPr lang="en-GB" dirty="0"/>
          </a:p>
        </p:txBody>
      </p:sp>
      <p:pic>
        <p:nvPicPr>
          <p:cNvPr id="12" name="Grafik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6544" y="2718441"/>
            <a:ext cx="877163" cy="515195"/>
          </a:xfrm>
          <a:prstGeom prst="rect">
            <a:avLst/>
          </a:prstGeom>
        </p:spPr>
      </p:pic>
      <p:sp>
        <p:nvSpPr>
          <p:cNvPr id="19" name="Textfeld 18"/>
          <p:cNvSpPr txBox="1"/>
          <p:nvPr/>
        </p:nvSpPr>
        <p:spPr>
          <a:xfrm>
            <a:off x="2837715" y="2107623"/>
            <a:ext cx="723275" cy="369332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ctr"/>
            <a:r>
              <a:rPr lang="en-GB" dirty="0"/>
              <a:t>BINP</a:t>
            </a:r>
          </a:p>
        </p:txBody>
      </p:sp>
      <p:pic>
        <p:nvPicPr>
          <p:cNvPr id="21" name="Grafik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68518" y="2720791"/>
            <a:ext cx="869416" cy="512845"/>
          </a:xfrm>
          <a:prstGeom prst="rect">
            <a:avLst/>
          </a:prstGeom>
        </p:spPr>
      </p:pic>
      <p:sp>
        <p:nvSpPr>
          <p:cNvPr id="22" name="Textfeld 21"/>
          <p:cNvSpPr txBox="1"/>
          <p:nvPr/>
        </p:nvSpPr>
        <p:spPr>
          <a:xfrm>
            <a:off x="4841595" y="2109722"/>
            <a:ext cx="723275" cy="369332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ctr"/>
            <a:r>
              <a:rPr lang="en-GB" dirty="0"/>
              <a:t>BINP</a:t>
            </a:r>
          </a:p>
        </p:txBody>
      </p:sp>
      <p:pic>
        <p:nvPicPr>
          <p:cNvPr id="23" name="Grafik 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72398" y="2722890"/>
            <a:ext cx="869416" cy="512845"/>
          </a:xfrm>
          <a:prstGeom prst="rect">
            <a:avLst/>
          </a:prstGeom>
        </p:spPr>
      </p:pic>
      <p:sp>
        <p:nvSpPr>
          <p:cNvPr id="24" name="Textfeld 23"/>
          <p:cNvSpPr txBox="1"/>
          <p:nvPr/>
        </p:nvSpPr>
        <p:spPr>
          <a:xfrm>
            <a:off x="6985273" y="2109722"/>
            <a:ext cx="723275" cy="369332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ctr"/>
            <a:r>
              <a:rPr lang="en-GB" dirty="0"/>
              <a:t>IHEP</a:t>
            </a:r>
          </a:p>
        </p:txBody>
      </p:sp>
      <p:pic>
        <p:nvPicPr>
          <p:cNvPr id="25" name="Grafik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16075" y="2722890"/>
            <a:ext cx="869416" cy="5128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1939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8" grpId="0" animBg="1"/>
      <p:bldP spid="9" grpId="0" animBg="1"/>
      <p:bldP spid="10" grpId="0" animBg="1"/>
      <p:bldP spid="11" grpId="0"/>
      <p:bldP spid="19" grpId="0"/>
      <p:bldP spid="22" grpId="0"/>
      <p:bldP spid="2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feld 15">
            <a:extLst>
              <a:ext uri="{FF2B5EF4-FFF2-40B4-BE49-F238E27FC236}">
                <a16:creationId xmlns:a16="http://schemas.microsoft.com/office/drawing/2014/main" id="{25DD36C0-11B5-4E94-A755-FC398C4EB1EC}"/>
              </a:ext>
            </a:extLst>
          </p:cNvPr>
          <p:cNvSpPr txBox="1"/>
          <p:nvPr/>
        </p:nvSpPr>
        <p:spPr>
          <a:xfrm>
            <a:off x="3089352" y="5963531"/>
            <a:ext cx="4223592" cy="523220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US" sz="1400" dirty="0">
                <a:solidFill>
                  <a:srgbClr val="FFC000"/>
                </a:solidFill>
              </a:rPr>
              <a:t>length = 3.5 m; width = 7 m; height = 4 m</a:t>
            </a:r>
          </a:p>
          <a:p>
            <a:r>
              <a:rPr lang="en-US" sz="1400" dirty="0">
                <a:solidFill>
                  <a:srgbClr val="FFC000"/>
                </a:solidFill>
              </a:rPr>
              <a:t>total weight = 50 tons; cold mass weight = 20 tons</a:t>
            </a:r>
            <a:endParaRPr lang="en-GB" sz="1400" dirty="0">
              <a:solidFill>
                <a:srgbClr val="FFC000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22565" y="270000"/>
            <a:ext cx="7435560" cy="787557"/>
          </a:xfrm>
        </p:spPr>
        <p:txBody>
          <a:bodyPr>
            <a:normAutofit/>
          </a:bodyPr>
          <a:lstStyle/>
          <a:p>
            <a:r>
              <a:rPr lang="en-GB" dirty="0"/>
              <a:t>Experiments - R3B</a:t>
            </a:r>
          </a:p>
        </p:txBody>
      </p:sp>
      <p:pic>
        <p:nvPicPr>
          <p:cNvPr id="20" name="Bild 7" descr="FAIR-MSV_300dpi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4593" y="1384692"/>
            <a:ext cx="2148425" cy="1524970"/>
          </a:xfrm>
          <a:prstGeom prst="rect">
            <a:avLst/>
          </a:prstGeom>
        </p:spPr>
      </p:pic>
      <p:sp>
        <p:nvSpPr>
          <p:cNvPr id="22" name="Siebeneck 21"/>
          <p:cNvSpPr/>
          <p:nvPr/>
        </p:nvSpPr>
        <p:spPr>
          <a:xfrm>
            <a:off x="1387078" y="2650330"/>
            <a:ext cx="69055" cy="71439"/>
          </a:xfrm>
          <a:prstGeom prst="heptagon">
            <a:avLst/>
          </a:prstGeom>
          <a:solidFill>
            <a:srgbClr val="FC64D4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Textfeld 22"/>
          <p:cNvSpPr txBox="1"/>
          <p:nvPr/>
        </p:nvSpPr>
        <p:spPr>
          <a:xfrm>
            <a:off x="1456133" y="2798826"/>
            <a:ext cx="809625" cy="30777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pPr algn="l"/>
            <a:r>
              <a:rPr lang="en-GB" sz="1400" dirty="0"/>
              <a:t>R3B</a:t>
            </a:r>
          </a:p>
        </p:txBody>
      </p:sp>
      <p:cxnSp>
        <p:nvCxnSpPr>
          <p:cNvPr id="25" name="Gerade Verbindung mit Pfeil 24"/>
          <p:cNvCxnSpPr/>
          <p:nvPr/>
        </p:nvCxnSpPr>
        <p:spPr>
          <a:xfrm flipH="1" flipV="1">
            <a:off x="1456133" y="2721769"/>
            <a:ext cx="75011" cy="19589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Grafik 2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22202" y="1890760"/>
            <a:ext cx="5446977" cy="1867670"/>
          </a:xfrm>
          <a:prstGeom prst="rect">
            <a:avLst/>
          </a:prstGeom>
        </p:spPr>
      </p:pic>
      <p:pic>
        <p:nvPicPr>
          <p:cNvPr id="27" name="Grafik 2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9451" y="3692510"/>
            <a:ext cx="3430430" cy="2307798"/>
          </a:xfrm>
          <a:prstGeom prst="rect">
            <a:avLst/>
          </a:prstGeom>
        </p:spPr>
      </p:pic>
      <p:grpSp>
        <p:nvGrpSpPr>
          <p:cNvPr id="39" name="Gruppieren 38"/>
          <p:cNvGrpSpPr/>
          <p:nvPr/>
        </p:nvGrpSpPr>
        <p:grpSpPr>
          <a:xfrm>
            <a:off x="184593" y="2147177"/>
            <a:ext cx="6981013" cy="4311813"/>
            <a:chOff x="57150" y="2227050"/>
            <a:chExt cx="6981013" cy="4311813"/>
          </a:xfrm>
        </p:grpSpPr>
        <p:sp>
          <p:nvSpPr>
            <p:cNvPr id="28" name="Siebeneck 27"/>
            <p:cNvSpPr/>
            <p:nvPr/>
          </p:nvSpPr>
          <p:spPr>
            <a:xfrm>
              <a:off x="869111" y="2227050"/>
              <a:ext cx="69055" cy="71439"/>
            </a:xfrm>
            <a:prstGeom prst="heptagon">
              <a:avLst/>
            </a:prstGeom>
            <a:solidFill>
              <a:srgbClr val="FC64D4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cxnSp>
          <p:nvCxnSpPr>
            <p:cNvPr id="30" name="Gerade Verbindung mit Pfeil 29"/>
            <p:cNvCxnSpPr>
              <a:cxnSpLocks/>
            </p:cNvCxnSpPr>
            <p:nvPr/>
          </p:nvCxnSpPr>
          <p:spPr>
            <a:xfrm flipV="1">
              <a:off x="748824" y="2353288"/>
              <a:ext cx="135678" cy="139757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Textfeld 33"/>
            <p:cNvSpPr txBox="1"/>
            <p:nvPr/>
          </p:nvSpPr>
          <p:spPr>
            <a:xfrm>
              <a:off x="57150" y="3712399"/>
              <a:ext cx="2697918" cy="1169551"/>
            </a:xfrm>
            <a:prstGeom prst="rect">
              <a:avLst/>
            </a:prstGeom>
          </p:spPr>
          <p:txBody>
            <a:bodyPr vert="horz" wrap="none" lIns="91440" tIns="45720" rIns="91440" bIns="45720" rtlCol="0" anchor="t">
              <a:spAutoFit/>
            </a:bodyPr>
            <a:lstStyle/>
            <a:p>
              <a:pPr algn="l"/>
              <a:r>
                <a:rPr lang="en-GB" sz="1400" dirty="0"/>
                <a:t>first beam time 2018</a:t>
              </a:r>
            </a:p>
            <a:p>
              <a:pPr algn="l"/>
              <a:r>
                <a:rPr lang="en-GB" sz="1400" dirty="0"/>
                <a:t>with refurbished </a:t>
              </a:r>
              <a:r>
                <a:rPr lang="en-GB" sz="1400" dirty="0" err="1"/>
                <a:t>cryo</a:t>
              </a:r>
              <a:r>
                <a:rPr lang="en-GB" sz="1400" dirty="0"/>
                <a:t> plant</a:t>
              </a:r>
            </a:p>
            <a:p>
              <a:pPr algn="l"/>
              <a:endParaRPr lang="en-GB" sz="1400" dirty="0"/>
            </a:p>
            <a:p>
              <a:pPr algn="l"/>
              <a:r>
                <a:rPr lang="en-GB" sz="1400" dirty="0"/>
                <a:t>UNICOS based SCADA system</a:t>
              </a:r>
            </a:p>
            <a:p>
              <a:pPr algn="l"/>
              <a:r>
                <a:rPr lang="en-GB" sz="1400" dirty="0"/>
                <a:t>designed @GSI/ ACO-IND</a:t>
              </a:r>
            </a:p>
          </p:txBody>
        </p:sp>
        <p:pic>
          <p:nvPicPr>
            <p:cNvPr id="13" name="Grafik 12"/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715660" y="3657600"/>
              <a:ext cx="4322503" cy="2881263"/>
            </a:xfrm>
            <a:prstGeom prst="rect">
              <a:avLst/>
            </a:prstGeom>
          </p:spPr>
        </p:pic>
      </p:grpSp>
      <p:sp>
        <p:nvSpPr>
          <p:cNvPr id="36" name="Rechteck 35"/>
          <p:cNvSpPr/>
          <p:nvPr/>
        </p:nvSpPr>
        <p:spPr>
          <a:xfrm>
            <a:off x="3616897" y="1332978"/>
            <a:ext cx="40575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dirty="0"/>
              <a:t>GSI Large </a:t>
            </a:r>
            <a:r>
              <a:rPr lang="fr-FR" dirty="0" err="1"/>
              <a:t>Acceptance</a:t>
            </a:r>
            <a:r>
              <a:rPr lang="fr-FR" dirty="0"/>
              <a:t> </a:t>
            </a:r>
            <a:r>
              <a:rPr lang="fr-FR" dirty="0" err="1"/>
              <a:t>Dipole</a:t>
            </a:r>
            <a:r>
              <a:rPr lang="fr-FR" dirty="0"/>
              <a:t> (GLAD)</a:t>
            </a:r>
            <a:endParaRPr lang="en-GB" dirty="0"/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D6EF7DA-A1C4-491D-934C-940627129D51}"/>
              </a:ext>
            </a:extLst>
          </p:cNvPr>
          <p:cNvSpPr txBox="1"/>
          <p:nvPr/>
        </p:nvSpPr>
        <p:spPr>
          <a:xfrm>
            <a:off x="8302103" y="3167390"/>
            <a:ext cx="841897" cy="523220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de-DE" sz="1400" dirty="0">
                <a:solidFill>
                  <a:srgbClr val="FFC000"/>
                </a:solidFill>
              </a:rPr>
              <a:t>Design: </a:t>
            </a:r>
          </a:p>
          <a:p>
            <a:r>
              <a:rPr lang="de-DE" sz="1400" dirty="0">
                <a:solidFill>
                  <a:srgbClr val="FFC000"/>
                </a:solidFill>
              </a:rPr>
              <a:t>CEA</a:t>
            </a:r>
            <a:endParaRPr lang="en-GB" sz="14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0899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22565" y="270000"/>
            <a:ext cx="7435560" cy="787557"/>
          </a:xfrm>
        </p:spPr>
        <p:txBody>
          <a:bodyPr>
            <a:normAutofit/>
          </a:bodyPr>
          <a:lstStyle/>
          <a:p>
            <a:r>
              <a:rPr lang="en-GB" dirty="0"/>
              <a:t>Experiments - CBM</a:t>
            </a:r>
          </a:p>
        </p:txBody>
      </p:sp>
      <p:pic>
        <p:nvPicPr>
          <p:cNvPr id="20" name="Bild 7" descr="FAIR-MSV_300dpi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4593" y="1392689"/>
            <a:ext cx="2148425" cy="1524970"/>
          </a:xfrm>
          <a:prstGeom prst="rect">
            <a:avLst/>
          </a:prstGeom>
        </p:spPr>
      </p:pic>
      <p:sp>
        <p:nvSpPr>
          <p:cNvPr id="22" name="Siebeneck 21"/>
          <p:cNvSpPr/>
          <p:nvPr/>
        </p:nvSpPr>
        <p:spPr>
          <a:xfrm>
            <a:off x="1859150" y="2194057"/>
            <a:ext cx="69055" cy="71439"/>
          </a:xfrm>
          <a:prstGeom prst="heptagon">
            <a:avLst/>
          </a:prstGeom>
          <a:solidFill>
            <a:srgbClr val="FC64D4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Textfeld 22"/>
          <p:cNvSpPr txBox="1"/>
          <p:nvPr/>
        </p:nvSpPr>
        <p:spPr>
          <a:xfrm>
            <a:off x="1928205" y="2342553"/>
            <a:ext cx="809625" cy="30777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pPr algn="l"/>
            <a:r>
              <a:rPr lang="en-GB" sz="1400" dirty="0"/>
              <a:t>CBM</a:t>
            </a:r>
          </a:p>
        </p:txBody>
      </p:sp>
      <p:cxnSp>
        <p:nvCxnSpPr>
          <p:cNvPr id="25" name="Gerade Verbindung mit Pfeil 24"/>
          <p:cNvCxnSpPr/>
          <p:nvPr/>
        </p:nvCxnSpPr>
        <p:spPr>
          <a:xfrm flipH="1" flipV="1">
            <a:off x="1928205" y="2265496"/>
            <a:ext cx="75011" cy="19589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feld 3"/>
          <p:cNvSpPr txBox="1"/>
          <p:nvPr/>
        </p:nvSpPr>
        <p:spPr>
          <a:xfrm>
            <a:off x="3800475" y="1359526"/>
            <a:ext cx="3467616" cy="369332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GB" dirty="0"/>
              <a:t>Superconducting Dipole Magnet</a:t>
            </a:r>
          </a:p>
        </p:txBody>
      </p:sp>
      <p:pic>
        <p:nvPicPr>
          <p:cNvPr id="5" name="Grafik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23576" y="2330813"/>
            <a:ext cx="821081" cy="568441"/>
          </a:xfrm>
          <a:prstGeom prst="rect">
            <a:avLst/>
          </a:prstGeom>
        </p:spPr>
      </p:pic>
      <p:pic>
        <p:nvPicPr>
          <p:cNvPr id="6" name="Grafik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9111" y="3418025"/>
            <a:ext cx="3310960" cy="2031309"/>
          </a:xfrm>
          <a:prstGeom prst="rect">
            <a:avLst/>
          </a:prstGeom>
        </p:spPr>
      </p:pic>
      <p:sp>
        <p:nvSpPr>
          <p:cNvPr id="7" name="Textfeld 6"/>
          <p:cNvSpPr txBox="1"/>
          <p:nvPr/>
        </p:nvSpPr>
        <p:spPr>
          <a:xfrm>
            <a:off x="3376718" y="1708991"/>
            <a:ext cx="4455066" cy="738664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US" sz="1400" dirty="0"/>
              <a:t>Free aperture: 	1.44 m vertically * 3.0 m horizontally</a:t>
            </a:r>
          </a:p>
          <a:p>
            <a:r>
              <a:rPr lang="en-US" sz="1400" dirty="0"/>
              <a:t>Field integral:	1 T*m, maximal field ≈ 1 T</a:t>
            </a:r>
          </a:p>
          <a:p>
            <a:endParaRPr lang="en-GB" sz="1400" dirty="0"/>
          </a:p>
        </p:txBody>
      </p:sp>
      <p:sp>
        <p:nvSpPr>
          <p:cNvPr id="8" name="Textfeld 7"/>
          <p:cNvSpPr txBox="1"/>
          <p:nvPr/>
        </p:nvSpPr>
        <p:spPr>
          <a:xfrm>
            <a:off x="3449307" y="2914595"/>
            <a:ext cx="895350" cy="30777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pPr algn="ctr"/>
            <a:r>
              <a:rPr lang="en-GB" sz="1400" dirty="0"/>
              <a:t>wire</a:t>
            </a:r>
          </a:p>
        </p:txBody>
      </p:sp>
      <p:grpSp>
        <p:nvGrpSpPr>
          <p:cNvPr id="9" name="Gruppieren 8"/>
          <p:cNvGrpSpPr/>
          <p:nvPr/>
        </p:nvGrpSpPr>
        <p:grpSpPr>
          <a:xfrm>
            <a:off x="184593" y="2057551"/>
            <a:ext cx="4247707" cy="4446498"/>
            <a:chOff x="-61738" y="2060354"/>
            <a:chExt cx="4247707" cy="4446498"/>
          </a:xfrm>
        </p:grpSpPr>
        <p:sp>
          <p:nvSpPr>
            <p:cNvPr id="15" name="Siebeneck 14"/>
            <p:cNvSpPr/>
            <p:nvPr/>
          </p:nvSpPr>
          <p:spPr>
            <a:xfrm>
              <a:off x="792780" y="2060354"/>
              <a:ext cx="69055" cy="71439"/>
            </a:xfrm>
            <a:prstGeom prst="heptagon">
              <a:avLst/>
            </a:prstGeom>
            <a:solidFill>
              <a:srgbClr val="FC64D4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  <p:cxnSp>
          <p:nvCxnSpPr>
            <p:cNvPr id="16" name="Gerade Verbindung mit Pfeil 15"/>
            <p:cNvCxnSpPr>
              <a:cxnSpLocks/>
            </p:cNvCxnSpPr>
            <p:nvPr/>
          </p:nvCxnSpPr>
          <p:spPr>
            <a:xfrm flipV="1">
              <a:off x="772639" y="2185863"/>
              <a:ext cx="54668" cy="146974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8" name="Grafik 17"/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9234" y="3366758"/>
              <a:ext cx="3816735" cy="3140094"/>
            </a:xfrm>
            <a:prstGeom prst="rect">
              <a:avLst/>
            </a:prstGeom>
          </p:spPr>
        </p:pic>
        <p:sp>
          <p:nvSpPr>
            <p:cNvPr id="17" name="Textfeld 16"/>
            <p:cNvSpPr txBox="1"/>
            <p:nvPr/>
          </p:nvSpPr>
          <p:spPr>
            <a:xfrm>
              <a:off x="-61738" y="3389175"/>
              <a:ext cx="2005677" cy="954107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none" lIns="91440" tIns="45720" rIns="91440" bIns="45720" rtlCol="0" anchor="t">
              <a:spAutoFit/>
            </a:bodyPr>
            <a:lstStyle/>
            <a:p>
              <a:pPr algn="l"/>
              <a:r>
                <a:rPr lang="en-GB" sz="1400" dirty="0"/>
                <a:t>first beam time 1996</a:t>
              </a:r>
            </a:p>
            <a:p>
              <a:pPr algn="l"/>
              <a:r>
                <a:rPr lang="en-GB" sz="1400" dirty="0"/>
                <a:t>dedicated </a:t>
              </a:r>
              <a:r>
                <a:rPr lang="en-GB" sz="1400" dirty="0" err="1"/>
                <a:t>cryo</a:t>
              </a:r>
              <a:r>
                <a:rPr lang="en-GB" sz="1400" dirty="0"/>
                <a:t> plant</a:t>
              </a:r>
            </a:p>
            <a:p>
              <a:pPr algn="l"/>
              <a:endParaRPr lang="en-GB" sz="1400" dirty="0"/>
            </a:p>
            <a:p>
              <a:pPr algn="l"/>
              <a:r>
                <a:rPr lang="en-GB" sz="1400" dirty="0"/>
                <a:t>Nitrogen cooled shield</a:t>
              </a:r>
            </a:p>
          </p:txBody>
        </p:sp>
      </p:grpSp>
      <p:pic>
        <p:nvPicPr>
          <p:cNvPr id="19" name="Grafik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46386" y="3378160"/>
            <a:ext cx="3769455" cy="3125889"/>
          </a:xfrm>
          <a:prstGeom prst="rect">
            <a:avLst/>
          </a:prstGeom>
        </p:spPr>
      </p:pic>
      <p:pic>
        <p:nvPicPr>
          <p:cNvPr id="3" name="Grafik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20536" y="3354462"/>
            <a:ext cx="3911555" cy="3152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1364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22565" y="270000"/>
            <a:ext cx="7435560" cy="787557"/>
          </a:xfrm>
        </p:spPr>
        <p:txBody>
          <a:bodyPr>
            <a:normAutofit/>
          </a:bodyPr>
          <a:lstStyle/>
          <a:p>
            <a:r>
              <a:rPr lang="en-GB" dirty="0"/>
              <a:t>Experiments - PANDA</a:t>
            </a:r>
          </a:p>
        </p:txBody>
      </p:sp>
      <p:pic>
        <p:nvPicPr>
          <p:cNvPr id="20" name="Bild 7" descr="FAIR-MSV_300dpi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4593" y="1392689"/>
            <a:ext cx="2148425" cy="1524970"/>
          </a:xfrm>
          <a:prstGeom prst="rect">
            <a:avLst/>
          </a:prstGeom>
        </p:spPr>
      </p:pic>
      <p:sp>
        <p:nvSpPr>
          <p:cNvPr id="22" name="Siebeneck 21"/>
          <p:cNvSpPr/>
          <p:nvPr/>
        </p:nvSpPr>
        <p:spPr>
          <a:xfrm>
            <a:off x="1292538" y="2313780"/>
            <a:ext cx="69055" cy="71439"/>
          </a:xfrm>
          <a:prstGeom prst="heptagon">
            <a:avLst/>
          </a:prstGeom>
          <a:solidFill>
            <a:srgbClr val="FC64D4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Textfeld 22"/>
          <p:cNvSpPr txBox="1"/>
          <p:nvPr/>
        </p:nvSpPr>
        <p:spPr>
          <a:xfrm>
            <a:off x="325833" y="2798826"/>
            <a:ext cx="809625" cy="30777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pPr algn="l"/>
            <a:r>
              <a:rPr lang="en-GB" sz="1400" dirty="0"/>
              <a:t>Panda</a:t>
            </a:r>
          </a:p>
        </p:txBody>
      </p:sp>
      <p:cxnSp>
        <p:nvCxnSpPr>
          <p:cNvPr id="25" name="Gerade Verbindung mit Pfeil 24"/>
          <p:cNvCxnSpPr/>
          <p:nvPr/>
        </p:nvCxnSpPr>
        <p:spPr>
          <a:xfrm flipV="1">
            <a:off x="800100" y="2385219"/>
            <a:ext cx="492438" cy="48498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6" name="Grafik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24074" y="2066263"/>
            <a:ext cx="4011531" cy="2363490"/>
          </a:xfrm>
          <a:prstGeom prst="rect">
            <a:avLst/>
          </a:prstGeom>
        </p:spPr>
      </p:pic>
      <p:grpSp>
        <p:nvGrpSpPr>
          <p:cNvPr id="11" name="Gruppieren 10"/>
          <p:cNvGrpSpPr/>
          <p:nvPr/>
        </p:nvGrpSpPr>
        <p:grpSpPr>
          <a:xfrm>
            <a:off x="254937" y="3431675"/>
            <a:ext cx="3685884" cy="2803586"/>
            <a:chOff x="1090568" y="856982"/>
            <a:chExt cx="7310886" cy="5199395"/>
          </a:xfrm>
        </p:grpSpPr>
        <p:pic>
          <p:nvPicPr>
            <p:cNvPr id="19" name="Объект 4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510" t="1044" r="23750" b="18862"/>
            <a:stretch/>
          </p:blipFill>
          <p:spPr>
            <a:xfrm>
              <a:off x="1475656" y="856982"/>
              <a:ext cx="5352256" cy="5199395"/>
            </a:xfrm>
            <a:prstGeom prst="rect">
              <a:avLst/>
            </a:prstGeom>
          </p:spPr>
        </p:pic>
        <p:cxnSp>
          <p:nvCxnSpPr>
            <p:cNvPr id="21" name="Прямая со стрелкой 8"/>
            <p:cNvCxnSpPr/>
            <p:nvPr/>
          </p:nvCxnSpPr>
          <p:spPr>
            <a:xfrm>
              <a:off x="2123728" y="3742255"/>
              <a:ext cx="843316" cy="578134"/>
            </a:xfrm>
            <a:prstGeom prst="straightConnector1">
              <a:avLst/>
            </a:prstGeom>
            <a:ln w="28575">
              <a:solidFill>
                <a:schemeClr val="accent1">
                  <a:shade val="95000"/>
                  <a:satMod val="10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"/>
            <p:cNvSpPr>
              <a:spLocks noChangeArrowheads="1"/>
            </p:cNvSpPr>
            <p:nvPr/>
          </p:nvSpPr>
          <p:spPr bwMode="auto">
            <a:xfrm>
              <a:off x="1090568" y="3456680"/>
              <a:ext cx="1177177" cy="4669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81711" tIns="40855" rIns="81711" bIns="40855">
              <a:spAutoFit/>
            </a:bodyPr>
            <a:lstStyle/>
            <a:p>
              <a:pPr algn="ctr">
                <a:buClr>
                  <a:srgbClr val="00CC99"/>
                </a:buClr>
              </a:pPr>
              <a:r>
                <a:rPr lang="en-US" sz="1100" b="1" dirty="0">
                  <a:solidFill>
                    <a:srgbClr val="3366FF"/>
                  </a:solidFill>
                </a:rPr>
                <a:t>Frame</a:t>
              </a:r>
              <a:endParaRPr lang="en-US" sz="1100" b="1" dirty="0">
                <a:solidFill>
                  <a:srgbClr val="000000"/>
                </a:solidFill>
              </a:endParaRPr>
            </a:p>
          </p:txBody>
        </p:sp>
        <p:sp>
          <p:nvSpPr>
            <p:cNvPr id="29" name="Rectangle 2"/>
            <p:cNvSpPr>
              <a:spLocks noChangeArrowheads="1"/>
            </p:cNvSpPr>
            <p:nvPr/>
          </p:nvSpPr>
          <p:spPr bwMode="auto">
            <a:xfrm>
              <a:off x="6821015" y="2801455"/>
              <a:ext cx="1088965" cy="4669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81711" tIns="40855" rIns="81711" bIns="40855">
              <a:spAutoFit/>
            </a:bodyPr>
            <a:lstStyle/>
            <a:p>
              <a:pPr algn="ctr">
                <a:buClr>
                  <a:srgbClr val="00CC99"/>
                </a:buClr>
              </a:pPr>
              <a:r>
                <a:rPr lang="en-US" sz="1100" b="1" dirty="0">
                  <a:solidFill>
                    <a:srgbClr val="3366FF"/>
                  </a:solidFill>
                </a:rPr>
                <a:t>Yoke</a:t>
              </a:r>
              <a:endParaRPr lang="en-US" sz="1100" b="1" dirty="0">
                <a:solidFill>
                  <a:srgbClr val="000000"/>
                </a:solidFill>
              </a:endParaRPr>
            </a:p>
          </p:txBody>
        </p:sp>
        <p:sp>
          <p:nvSpPr>
            <p:cNvPr id="31" name="Rectangle 2"/>
            <p:cNvSpPr>
              <a:spLocks noChangeArrowheads="1"/>
            </p:cNvSpPr>
            <p:nvPr/>
          </p:nvSpPr>
          <p:spPr bwMode="auto">
            <a:xfrm>
              <a:off x="6901868" y="3991660"/>
              <a:ext cx="1499586" cy="4669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81711" tIns="40855" rIns="81711" bIns="40855">
              <a:spAutoFit/>
            </a:bodyPr>
            <a:lstStyle/>
            <a:p>
              <a:pPr algn="ctr">
                <a:buClr>
                  <a:srgbClr val="00CC99"/>
                </a:buClr>
              </a:pPr>
              <a:r>
                <a:rPr lang="en-US" sz="1100" b="1" dirty="0">
                  <a:solidFill>
                    <a:srgbClr val="3366FF"/>
                  </a:solidFill>
                </a:rPr>
                <a:t>Cryostat</a:t>
              </a:r>
              <a:endParaRPr lang="en-US" sz="1100" b="1" dirty="0">
                <a:solidFill>
                  <a:srgbClr val="000000"/>
                </a:solidFill>
              </a:endParaRPr>
            </a:p>
          </p:txBody>
        </p:sp>
        <p:sp>
          <p:nvSpPr>
            <p:cNvPr id="32" name="Rectangle 2"/>
            <p:cNvSpPr>
              <a:spLocks noChangeArrowheads="1"/>
            </p:cNvSpPr>
            <p:nvPr/>
          </p:nvSpPr>
          <p:spPr bwMode="auto">
            <a:xfrm>
              <a:off x="6191079" y="1150693"/>
              <a:ext cx="1781875" cy="2517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81711" tIns="40855" rIns="81711" bIns="40855">
              <a:spAutoFit/>
            </a:bodyPr>
            <a:lstStyle/>
            <a:p>
              <a:r>
                <a:rPr lang="en-US" sz="1100" b="1" dirty="0">
                  <a:solidFill>
                    <a:srgbClr val="0070C0"/>
                  </a:solidFill>
                </a:rPr>
                <a:t>Control Dewar</a:t>
              </a:r>
              <a:endParaRPr lang="ru-RU" sz="1100" b="1" dirty="0">
                <a:solidFill>
                  <a:srgbClr val="0070C0"/>
                </a:solidFill>
              </a:endParaRPr>
            </a:p>
          </p:txBody>
        </p:sp>
        <p:cxnSp>
          <p:nvCxnSpPr>
            <p:cNvPr id="33" name="Прямая со стрелкой 13"/>
            <p:cNvCxnSpPr/>
            <p:nvPr/>
          </p:nvCxnSpPr>
          <p:spPr>
            <a:xfrm flipH="1" flipV="1">
              <a:off x="5354890" y="3836610"/>
              <a:ext cx="1584176" cy="310101"/>
            </a:xfrm>
            <a:prstGeom prst="straightConnector1">
              <a:avLst/>
            </a:prstGeom>
            <a:ln w="28575">
              <a:solidFill>
                <a:schemeClr val="accent1">
                  <a:shade val="95000"/>
                  <a:satMod val="10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Прямая со стрелкой 14"/>
            <p:cNvCxnSpPr/>
            <p:nvPr/>
          </p:nvCxnSpPr>
          <p:spPr>
            <a:xfrm flipH="1">
              <a:off x="6084169" y="3080436"/>
              <a:ext cx="817701" cy="477194"/>
            </a:xfrm>
            <a:prstGeom prst="straightConnector1">
              <a:avLst/>
            </a:prstGeom>
            <a:ln w="28575">
              <a:solidFill>
                <a:schemeClr val="accent1">
                  <a:shade val="95000"/>
                  <a:satMod val="10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Прямая со стрелкой 15"/>
            <p:cNvCxnSpPr/>
            <p:nvPr/>
          </p:nvCxnSpPr>
          <p:spPr>
            <a:xfrm flipH="1">
              <a:off x="5632171" y="1417084"/>
              <a:ext cx="576064" cy="513366"/>
            </a:xfrm>
            <a:prstGeom prst="straightConnector1">
              <a:avLst/>
            </a:prstGeom>
            <a:ln w="28575">
              <a:solidFill>
                <a:schemeClr val="accent1">
                  <a:shade val="95000"/>
                  <a:satMod val="10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Textfeld 37"/>
          <p:cNvSpPr txBox="1"/>
          <p:nvPr/>
        </p:nvSpPr>
        <p:spPr>
          <a:xfrm>
            <a:off x="4058239" y="1373434"/>
            <a:ext cx="1922321" cy="523220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US" sz="1400" dirty="0"/>
              <a:t>Free aperture: 	~1m</a:t>
            </a:r>
          </a:p>
          <a:p>
            <a:r>
              <a:rPr lang="en-US" sz="1400" dirty="0"/>
              <a:t>Field integral:	3 T</a:t>
            </a:r>
          </a:p>
        </p:txBody>
      </p:sp>
      <p:sp>
        <p:nvSpPr>
          <p:cNvPr id="12" name="Textfeld 11"/>
          <p:cNvSpPr txBox="1"/>
          <p:nvPr/>
        </p:nvSpPr>
        <p:spPr>
          <a:xfrm>
            <a:off x="4416884" y="4166018"/>
            <a:ext cx="1497526" cy="307777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sz="1400" dirty="0"/>
              <a:t>in-beam position</a:t>
            </a:r>
          </a:p>
        </p:txBody>
      </p:sp>
      <p:sp>
        <p:nvSpPr>
          <p:cNvPr id="40" name="Textfeld 39"/>
          <p:cNvSpPr txBox="1"/>
          <p:nvPr/>
        </p:nvSpPr>
        <p:spPr>
          <a:xfrm>
            <a:off x="6263225" y="4163777"/>
            <a:ext cx="1438214" cy="307777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sz="1400" dirty="0"/>
              <a:t>parking position</a:t>
            </a:r>
          </a:p>
        </p:txBody>
      </p:sp>
      <p:cxnSp>
        <p:nvCxnSpPr>
          <p:cNvPr id="15" name="Gerade Verbindung mit Pfeil 14"/>
          <p:cNvCxnSpPr/>
          <p:nvPr/>
        </p:nvCxnSpPr>
        <p:spPr>
          <a:xfrm>
            <a:off x="5226509" y="3981245"/>
            <a:ext cx="1601155" cy="94436"/>
          </a:xfrm>
          <a:prstGeom prst="straightConnector1">
            <a:avLst/>
          </a:prstGeom>
          <a:ln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Textfeld 15"/>
          <p:cNvSpPr txBox="1"/>
          <p:nvPr/>
        </p:nvSpPr>
        <p:spPr>
          <a:xfrm rot="230139">
            <a:off x="5654572" y="3962988"/>
            <a:ext cx="582211" cy="307777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sz="1400" dirty="0"/>
              <a:t>12 m</a:t>
            </a:r>
          </a:p>
        </p:txBody>
      </p:sp>
      <p:sp>
        <p:nvSpPr>
          <p:cNvPr id="42" name="Textfeld 41"/>
          <p:cNvSpPr txBox="1"/>
          <p:nvPr/>
        </p:nvSpPr>
        <p:spPr>
          <a:xfrm>
            <a:off x="4618405" y="4735519"/>
            <a:ext cx="1204176" cy="523220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GB" sz="1400" dirty="0"/>
              <a:t>40W @4.5K</a:t>
            </a:r>
          </a:p>
          <a:p>
            <a:r>
              <a:rPr lang="en-GB" sz="1400" dirty="0"/>
              <a:t>480W @50K</a:t>
            </a:r>
          </a:p>
        </p:txBody>
      </p:sp>
      <p:sp>
        <p:nvSpPr>
          <p:cNvPr id="17" name="Textfeld 16"/>
          <p:cNvSpPr txBox="1"/>
          <p:nvPr/>
        </p:nvSpPr>
        <p:spPr>
          <a:xfrm>
            <a:off x="4345348" y="5406535"/>
            <a:ext cx="1883849" cy="523220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sz="1400" dirty="0"/>
              <a:t>dedicated refrigerator</a:t>
            </a:r>
          </a:p>
          <a:p>
            <a:pPr algn="l"/>
            <a:endParaRPr lang="en-GB" sz="1400" dirty="0"/>
          </a:p>
        </p:txBody>
      </p:sp>
      <p:sp>
        <p:nvSpPr>
          <p:cNvPr id="44" name="Textfeld 43"/>
          <p:cNvSpPr txBox="1"/>
          <p:nvPr/>
        </p:nvSpPr>
        <p:spPr>
          <a:xfrm>
            <a:off x="6229197" y="5411081"/>
            <a:ext cx="2153154" cy="523220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sz="1400" dirty="0"/>
              <a:t>LN</a:t>
            </a:r>
            <a:r>
              <a:rPr lang="en-GB" sz="1400" baseline="-25000" dirty="0"/>
              <a:t>2</a:t>
            </a:r>
            <a:r>
              <a:rPr lang="en-GB" sz="1400" dirty="0"/>
              <a:t> cooled helium circuit</a:t>
            </a:r>
          </a:p>
          <a:p>
            <a:pPr algn="l"/>
            <a:endParaRPr lang="en-GB" sz="1400" dirty="0"/>
          </a:p>
        </p:txBody>
      </p:sp>
      <p:sp>
        <p:nvSpPr>
          <p:cNvPr id="18" name="Textfeld 17"/>
          <p:cNvSpPr txBox="1"/>
          <p:nvPr/>
        </p:nvSpPr>
        <p:spPr>
          <a:xfrm>
            <a:off x="5888429" y="5199095"/>
            <a:ext cx="702436" cy="307777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GB" sz="1400" dirty="0"/>
              <a:t>supply</a:t>
            </a:r>
          </a:p>
        </p:txBody>
      </p:sp>
      <p:sp>
        <p:nvSpPr>
          <p:cNvPr id="45" name="Textfeld 44"/>
          <p:cNvSpPr txBox="1"/>
          <p:nvPr/>
        </p:nvSpPr>
        <p:spPr>
          <a:xfrm>
            <a:off x="5780187" y="4552099"/>
            <a:ext cx="920445" cy="307777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GB" sz="1400" dirty="0"/>
              <a:t>heat load</a:t>
            </a:r>
          </a:p>
        </p:txBody>
      </p:sp>
      <p:sp>
        <p:nvSpPr>
          <p:cNvPr id="46" name="Textfeld 45"/>
          <p:cNvSpPr txBox="1"/>
          <p:nvPr/>
        </p:nvSpPr>
        <p:spPr>
          <a:xfrm>
            <a:off x="6423823" y="4732447"/>
            <a:ext cx="1204176" cy="523220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endParaRPr lang="en-GB" sz="1400" dirty="0"/>
          </a:p>
          <a:p>
            <a:r>
              <a:rPr lang="en-GB" sz="1400" dirty="0"/>
              <a:t>400W @80K</a:t>
            </a:r>
          </a:p>
        </p:txBody>
      </p:sp>
    </p:spTree>
    <p:extLst>
      <p:ext uri="{BB962C8B-B14F-4D97-AF65-F5344CB8AC3E}">
        <p14:creationId xmlns:p14="http://schemas.microsoft.com/office/powerpoint/2010/main" val="32939509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22565" y="270000"/>
            <a:ext cx="7435560" cy="787557"/>
          </a:xfrm>
        </p:spPr>
        <p:txBody>
          <a:bodyPr>
            <a:normAutofit/>
          </a:bodyPr>
          <a:lstStyle/>
          <a:p>
            <a:r>
              <a:rPr lang="en-GB" dirty="0"/>
              <a:t>Experiments - APPA</a:t>
            </a:r>
          </a:p>
        </p:txBody>
      </p:sp>
      <p:pic>
        <p:nvPicPr>
          <p:cNvPr id="20" name="Bild 7" descr="FAIR-MSV_300dpi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4593" y="1392689"/>
            <a:ext cx="2148425" cy="1524970"/>
          </a:xfrm>
          <a:prstGeom prst="rect">
            <a:avLst/>
          </a:prstGeom>
        </p:spPr>
      </p:pic>
      <p:sp>
        <p:nvSpPr>
          <p:cNvPr id="22" name="Siebeneck 21"/>
          <p:cNvSpPr/>
          <p:nvPr/>
        </p:nvSpPr>
        <p:spPr>
          <a:xfrm>
            <a:off x="1333331" y="2414588"/>
            <a:ext cx="69055" cy="71439"/>
          </a:xfrm>
          <a:prstGeom prst="heptagon">
            <a:avLst/>
          </a:prstGeom>
          <a:solidFill>
            <a:srgbClr val="FC64D4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Textfeld 22"/>
          <p:cNvSpPr txBox="1"/>
          <p:nvPr/>
        </p:nvSpPr>
        <p:spPr>
          <a:xfrm>
            <a:off x="325833" y="2798826"/>
            <a:ext cx="809625" cy="30777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pPr algn="l"/>
            <a:r>
              <a:rPr lang="en-GB" sz="1400" dirty="0"/>
              <a:t>APPA</a:t>
            </a:r>
          </a:p>
        </p:txBody>
      </p:sp>
      <p:cxnSp>
        <p:nvCxnSpPr>
          <p:cNvPr id="25" name="Gerade Verbindung mit Pfeil 24"/>
          <p:cNvCxnSpPr/>
          <p:nvPr/>
        </p:nvCxnSpPr>
        <p:spPr>
          <a:xfrm flipV="1">
            <a:off x="800100" y="2486027"/>
            <a:ext cx="533231" cy="38417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Gruppieren 4"/>
          <p:cNvGrpSpPr>
            <a:grpSpLocks/>
          </p:cNvGrpSpPr>
          <p:nvPr/>
        </p:nvGrpSpPr>
        <p:grpSpPr>
          <a:xfrm>
            <a:off x="3591396" y="2870201"/>
            <a:ext cx="5329629" cy="3171981"/>
            <a:chOff x="1043608" y="997026"/>
            <a:chExt cx="8237118" cy="5441867"/>
          </a:xfrm>
        </p:grpSpPr>
        <p:pic>
          <p:nvPicPr>
            <p:cNvPr id="9" name="Picture 5" descr="D:\WORK\Командировка 2019\Quadrupol-41.jpg"/>
            <p:cNvPicPr>
              <a:picLocks noChangeAspect="1" noChangeArrowheads="1"/>
            </p:cNvPicPr>
            <p:nvPr/>
          </p:nvPicPr>
          <p:blipFill rotWithShape="1">
            <a:blip r:embed="rId3" cstate="print"/>
            <a:srcRect l="11995"/>
            <a:stretch/>
          </p:blipFill>
          <p:spPr bwMode="auto">
            <a:xfrm>
              <a:off x="1096857" y="997026"/>
              <a:ext cx="8047143" cy="4863947"/>
            </a:xfrm>
            <a:prstGeom prst="rect">
              <a:avLst/>
            </a:prstGeom>
            <a:noFill/>
          </p:spPr>
        </p:pic>
        <p:sp>
          <p:nvSpPr>
            <p:cNvPr id="10" name="Прямоугольник 14"/>
            <p:cNvSpPr/>
            <p:nvPr/>
          </p:nvSpPr>
          <p:spPr>
            <a:xfrm>
              <a:off x="1043608" y="1268760"/>
              <a:ext cx="129614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900" b="1" dirty="0"/>
                <a:t>Safety</a:t>
              </a:r>
            </a:p>
            <a:p>
              <a:r>
                <a:rPr lang="en-US" sz="900" b="1" dirty="0"/>
                <a:t> diaphragm</a:t>
              </a:r>
              <a:endParaRPr lang="ru-RU" sz="900" b="1" dirty="0"/>
            </a:p>
          </p:txBody>
        </p:sp>
        <p:cxnSp>
          <p:nvCxnSpPr>
            <p:cNvPr id="11" name="Прямая со стрелкой 16"/>
            <p:cNvCxnSpPr/>
            <p:nvPr/>
          </p:nvCxnSpPr>
          <p:spPr>
            <a:xfrm>
              <a:off x="2123728" y="1556792"/>
              <a:ext cx="1080120" cy="288032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Прямоугольник 19"/>
            <p:cNvSpPr/>
            <p:nvPr/>
          </p:nvSpPr>
          <p:spPr>
            <a:xfrm>
              <a:off x="3851920" y="1052736"/>
              <a:ext cx="266429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900" b="1" dirty="0"/>
                <a:t>Inlet and outlet</a:t>
              </a:r>
            </a:p>
            <a:p>
              <a:r>
                <a:rPr lang="en-US" sz="900" b="1" dirty="0"/>
                <a:t> branch pipe 4 K and 50 K</a:t>
              </a:r>
              <a:endParaRPr lang="ru-RU" sz="900" b="1" dirty="0"/>
            </a:p>
          </p:txBody>
        </p:sp>
        <p:cxnSp>
          <p:nvCxnSpPr>
            <p:cNvPr id="13" name="Прямая со стрелкой 21"/>
            <p:cNvCxnSpPr/>
            <p:nvPr/>
          </p:nvCxnSpPr>
          <p:spPr>
            <a:xfrm flipH="1">
              <a:off x="4355976" y="1700808"/>
              <a:ext cx="288032" cy="720080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Прямоугольник 23"/>
            <p:cNvSpPr/>
            <p:nvPr/>
          </p:nvSpPr>
          <p:spPr>
            <a:xfrm>
              <a:off x="6012160" y="1988840"/>
              <a:ext cx="285508" cy="39601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ru-RU" sz="900" b="1" dirty="0"/>
            </a:p>
          </p:txBody>
        </p:sp>
        <p:cxnSp>
          <p:nvCxnSpPr>
            <p:cNvPr id="15" name="Прямая со стрелкой 25"/>
            <p:cNvCxnSpPr/>
            <p:nvPr/>
          </p:nvCxnSpPr>
          <p:spPr>
            <a:xfrm flipH="1" flipV="1">
              <a:off x="5220072" y="1916832"/>
              <a:ext cx="1296144" cy="144016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Прямоугольник 28"/>
            <p:cNvSpPr/>
            <p:nvPr/>
          </p:nvSpPr>
          <p:spPr>
            <a:xfrm>
              <a:off x="6804249" y="2348880"/>
              <a:ext cx="2476477" cy="3960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endParaRPr lang="ru-RU" sz="900" b="1" dirty="0"/>
            </a:p>
          </p:txBody>
        </p:sp>
        <p:cxnSp>
          <p:nvCxnSpPr>
            <p:cNvPr id="17" name="Прямая со стрелкой 30"/>
            <p:cNvCxnSpPr/>
            <p:nvPr/>
          </p:nvCxnSpPr>
          <p:spPr>
            <a:xfrm flipH="1">
              <a:off x="3995936" y="2924944"/>
              <a:ext cx="2952328" cy="72008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Прямая со стрелкой 33"/>
            <p:cNvCxnSpPr/>
            <p:nvPr/>
          </p:nvCxnSpPr>
          <p:spPr>
            <a:xfrm flipH="1">
              <a:off x="3275856" y="2924944"/>
              <a:ext cx="3672408" cy="1152128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Прямоугольник 48"/>
            <p:cNvSpPr/>
            <p:nvPr/>
          </p:nvSpPr>
          <p:spPr>
            <a:xfrm>
              <a:off x="6195939" y="4830578"/>
              <a:ext cx="301642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900" b="1" dirty="0">
                  <a:solidFill>
                    <a:srgbClr val="FF0000"/>
                  </a:solidFill>
                </a:rPr>
                <a:t>The weight of the quadrupole </a:t>
              </a:r>
            </a:p>
            <a:p>
              <a:r>
                <a:rPr lang="en-US" sz="900" b="1" dirty="0">
                  <a:solidFill>
                    <a:srgbClr val="FF0000"/>
                  </a:solidFill>
                </a:rPr>
                <a:t>is about </a:t>
              </a:r>
              <a:r>
                <a:rPr lang="ru-RU" sz="900" b="1" dirty="0">
                  <a:solidFill>
                    <a:srgbClr val="FF0000"/>
                  </a:solidFill>
                </a:rPr>
                <a:t>9</a:t>
              </a:r>
              <a:r>
                <a:rPr lang="en-US" sz="900" b="1" dirty="0">
                  <a:solidFill>
                    <a:srgbClr val="FF0000"/>
                  </a:solidFill>
                </a:rPr>
                <a:t> t.</a:t>
              </a:r>
              <a:endParaRPr lang="ru-RU" sz="9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21" name="Прямая со стрелкой 51"/>
            <p:cNvCxnSpPr/>
            <p:nvPr/>
          </p:nvCxnSpPr>
          <p:spPr>
            <a:xfrm flipH="1" flipV="1">
              <a:off x="4860032" y="3789040"/>
              <a:ext cx="1440160" cy="1944216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53"/>
            <p:cNvSpPr txBox="1"/>
            <p:nvPr/>
          </p:nvSpPr>
          <p:spPr>
            <a:xfrm>
              <a:off x="5652120" y="5805265"/>
              <a:ext cx="1821454" cy="63362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b="1" dirty="0"/>
                <a:t>Box of the current</a:t>
              </a:r>
            </a:p>
            <a:p>
              <a:r>
                <a:rPr lang="en-US" sz="900" b="1" dirty="0"/>
                <a:t>leads</a:t>
              </a:r>
              <a:endParaRPr lang="ru-RU" sz="900" b="1" dirty="0"/>
            </a:p>
          </p:txBody>
        </p:sp>
        <p:cxnSp>
          <p:nvCxnSpPr>
            <p:cNvPr id="26" name="Прямая со стрелкой 55"/>
            <p:cNvCxnSpPr/>
            <p:nvPr/>
          </p:nvCxnSpPr>
          <p:spPr>
            <a:xfrm flipV="1">
              <a:off x="2627784" y="4725144"/>
              <a:ext cx="1512168" cy="1224136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Прямоугольник 57"/>
            <p:cNvSpPr/>
            <p:nvPr/>
          </p:nvSpPr>
          <p:spPr>
            <a:xfrm>
              <a:off x="1619672" y="5661248"/>
              <a:ext cx="201622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900" b="1" dirty="0"/>
                <a:t>Vacuum</a:t>
              </a:r>
            </a:p>
            <a:p>
              <a:r>
                <a:rPr lang="en-US" sz="900" b="1" dirty="0"/>
                <a:t> Pump Outlet</a:t>
              </a:r>
              <a:endParaRPr lang="ru-RU" sz="900" b="1" dirty="0"/>
            </a:p>
          </p:txBody>
        </p:sp>
        <p:sp>
          <p:nvSpPr>
            <p:cNvPr id="28" name="Прямоугольник 36"/>
            <p:cNvSpPr/>
            <p:nvPr/>
          </p:nvSpPr>
          <p:spPr>
            <a:xfrm>
              <a:off x="6516216" y="1628800"/>
              <a:ext cx="2232247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900" b="1" dirty="0"/>
                <a:t>Place of installation of the safety valve</a:t>
              </a:r>
              <a:endParaRPr lang="ru-RU" sz="900" b="1" dirty="0"/>
            </a:p>
          </p:txBody>
        </p:sp>
        <p:sp>
          <p:nvSpPr>
            <p:cNvPr id="29" name="Прямоугольник 40"/>
            <p:cNvSpPr/>
            <p:nvPr/>
          </p:nvSpPr>
          <p:spPr>
            <a:xfrm>
              <a:off x="7020272" y="2348880"/>
              <a:ext cx="2123728" cy="87123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900" b="1" dirty="0"/>
                <a:t>Vacuum vessel</a:t>
              </a:r>
              <a:endParaRPr lang="ru-RU" sz="900" b="1" dirty="0"/>
            </a:p>
            <a:p>
              <a:r>
                <a:rPr lang="en-US" sz="900" b="1" dirty="0"/>
                <a:t>Material is stainless  steel 1.4307</a:t>
              </a:r>
            </a:p>
          </p:txBody>
        </p:sp>
      </p:grpSp>
      <p:sp>
        <p:nvSpPr>
          <p:cNvPr id="30" name="Textfeld 29"/>
          <p:cNvSpPr txBox="1"/>
          <p:nvPr/>
        </p:nvSpPr>
        <p:spPr>
          <a:xfrm>
            <a:off x="3800475" y="1359526"/>
            <a:ext cx="3467616" cy="369332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GB" dirty="0"/>
              <a:t>Superconducting Dipole Magnet</a:t>
            </a:r>
          </a:p>
        </p:txBody>
      </p:sp>
      <p:sp>
        <p:nvSpPr>
          <p:cNvPr id="32" name="Textfeld 31"/>
          <p:cNvSpPr txBox="1"/>
          <p:nvPr/>
        </p:nvSpPr>
        <p:spPr>
          <a:xfrm>
            <a:off x="3376718" y="1708991"/>
            <a:ext cx="2016899" cy="738664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en-US" sz="1400" dirty="0"/>
              <a:t>(Wide) aperture: 	0.2 m</a:t>
            </a:r>
          </a:p>
          <a:p>
            <a:r>
              <a:rPr lang="en-US" sz="1400" dirty="0"/>
              <a:t>Field:			6T</a:t>
            </a:r>
          </a:p>
          <a:p>
            <a:r>
              <a:rPr lang="en-US" sz="1400" dirty="0"/>
              <a:t>T</a:t>
            </a:r>
            <a:r>
              <a:rPr lang="en-US" sz="1400" baseline="-25000" dirty="0"/>
              <a:t>c</a:t>
            </a:r>
            <a:r>
              <a:rPr lang="en-US" sz="1400" dirty="0"/>
              <a:t>:			5.9K</a:t>
            </a:r>
          </a:p>
        </p:txBody>
      </p:sp>
      <p:pic>
        <p:nvPicPr>
          <p:cNvPr id="6" name="Grafik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52104" y="1804805"/>
            <a:ext cx="1533152" cy="402555"/>
          </a:xfrm>
          <a:prstGeom prst="rect">
            <a:avLst/>
          </a:prstGeom>
        </p:spPr>
      </p:pic>
      <p:sp>
        <p:nvSpPr>
          <p:cNvPr id="7" name="Textfeld 6"/>
          <p:cNvSpPr txBox="1"/>
          <p:nvPr/>
        </p:nvSpPr>
        <p:spPr>
          <a:xfrm>
            <a:off x="6223790" y="2249332"/>
            <a:ext cx="2211005" cy="461665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r>
              <a:rPr lang="en-US" sz="1200" dirty="0"/>
              <a:t>cable with of the rectangular trapezium cross-section</a:t>
            </a:r>
            <a:endParaRPr lang="en-GB" sz="1200" dirty="0"/>
          </a:p>
        </p:txBody>
      </p:sp>
      <p:pic>
        <p:nvPicPr>
          <p:cNvPr id="34" name="Grafik 33"/>
          <p:cNvPicPr/>
          <p:nvPr/>
        </p:nvPicPr>
        <p:blipFill>
          <a:blip r:embed="rId5"/>
          <a:stretch>
            <a:fillRect/>
          </a:stretch>
        </p:blipFill>
        <p:spPr>
          <a:xfrm>
            <a:off x="282869" y="4481532"/>
            <a:ext cx="2953500" cy="1438627"/>
          </a:xfrm>
          <a:prstGeom prst="rect">
            <a:avLst/>
          </a:prstGeom>
        </p:spPr>
      </p:pic>
      <p:sp>
        <p:nvSpPr>
          <p:cNvPr id="8" name="Textfeld 7"/>
          <p:cNvSpPr txBox="1"/>
          <p:nvPr/>
        </p:nvSpPr>
        <p:spPr>
          <a:xfrm>
            <a:off x="197479" y="3424151"/>
            <a:ext cx="3179239" cy="830997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pPr algn="l"/>
            <a:r>
              <a:rPr lang="en-GB" sz="1200" dirty="0"/>
              <a:t>heat load per magnet:10W/magnet @4.5K</a:t>
            </a:r>
          </a:p>
          <a:p>
            <a:pPr algn="l"/>
            <a:r>
              <a:rPr lang="en-GB" sz="1200" dirty="0"/>
              <a:t>			   60W/magnet @50K</a:t>
            </a:r>
          </a:p>
          <a:p>
            <a:pPr algn="l"/>
            <a:endParaRPr lang="en-GB" sz="1200" dirty="0"/>
          </a:p>
          <a:p>
            <a:pPr algn="l"/>
            <a:r>
              <a:rPr lang="en-GB" sz="1200" dirty="0"/>
              <a:t>minimal helium flow rate: 30g/s @4.5K</a:t>
            </a:r>
          </a:p>
        </p:txBody>
      </p:sp>
    </p:spTree>
    <p:extLst>
      <p:ext uri="{BB962C8B-B14F-4D97-AF65-F5344CB8AC3E}">
        <p14:creationId xmlns:p14="http://schemas.microsoft.com/office/powerpoint/2010/main" val="362904286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err="1"/>
              <a:t>Cryo</a:t>
            </a:r>
            <a:r>
              <a:rPr lang="en-GB" dirty="0"/>
              <a:t> plant - heat loads</a:t>
            </a:r>
          </a:p>
        </p:txBody>
      </p:sp>
      <p:graphicFrame>
        <p:nvGraphicFramePr>
          <p:cNvPr id="8" name="Diagramm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66442338"/>
              </p:ext>
            </p:extLst>
          </p:nvPr>
        </p:nvGraphicFramePr>
        <p:xfrm>
          <a:off x="4422774" y="1446707"/>
          <a:ext cx="4073525" cy="30559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Diagramm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2405683"/>
              </p:ext>
            </p:extLst>
          </p:nvPr>
        </p:nvGraphicFramePr>
        <p:xfrm>
          <a:off x="377825" y="1446707"/>
          <a:ext cx="3905250" cy="304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feld 3"/>
          <p:cNvSpPr txBox="1"/>
          <p:nvPr/>
        </p:nvSpPr>
        <p:spPr>
          <a:xfrm>
            <a:off x="330200" y="4734540"/>
            <a:ext cx="5982728" cy="800219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dirty="0"/>
              <a:t>Helium inventory: 9.6t for FAIR</a:t>
            </a:r>
          </a:p>
          <a:p>
            <a:pPr algn="l"/>
            <a:endParaRPr lang="en-GB" sz="1400" dirty="0"/>
          </a:p>
          <a:p>
            <a:pPr algn="l"/>
            <a:r>
              <a:rPr lang="en-GB" sz="1400" dirty="0"/>
              <a:t>SIS100: </a:t>
            </a:r>
            <a:r>
              <a:rPr lang="en-GB" sz="1400" dirty="0">
                <a:solidFill>
                  <a:srgbClr val="FDBB63"/>
                </a:solidFill>
              </a:rPr>
              <a:t>0.6-1.2 t</a:t>
            </a:r>
            <a:r>
              <a:rPr lang="en-GB" sz="1400" dirty="0"/>
              <a:t>, </a:t>
            </a:r>
            <a:r>
              <a:rPr lang="en-GB" sz="1400" b="1" dirty="0">
                <a:solidFill>
                  <a:srgbClr val="FFC000"/>
                </a:solidFill>
              </a:rPr>
              <a:t>Super-FRS: 6.5t</a:t>
            </a:r>
            <a:r>
              <a:rPr lang="en-GB" sz="1400" dirty="0"/>
              <a:t>, experiments: 0.1t, infrastructure: 1.7t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49B36700-2BF4-4427-8A95-2371C6DF5FB0}"/>
              </a:ext>
            </a:extLst>
          </p:cNvPr>
          <p:cNvSpPr txBox="1"/>
          <p:nvPr/>
        </p:nvSpPr>
        <p:spPr>
          <a:xfrm>
            <a:off x="330199" y="5648221"/>
            <a:ext cx="4382931" cy="800219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dirty="0"/>
              <a:t>Cold mass: 2000t for FAIR</a:t>
            </a:r>
          </a:p>
          <a:p>
            <a:pPr algn="l"/>
            <a:endParaRPr lang="en-GB" sz="1400" dirty="0"/>
          </a:p>
          <a:p>
            <a:pPr algn="l"/>
            <a:r>
              <a:rPr lang="en-GB" sz="1400" dirty="0"/>
              <a:t>SIS100: 400 t, </a:t>
            </a:r>
            <a:r>
              <a:rPr lang="en-GB" sz="1400" b="1" dirty="0">
                <a:solidFill>
                  <a:srgbClr val="FFC000"/>
                </a:solidFill>
              </a:rPr>
              <a:t>Super-FRS: 1400t</a:t>
            </a:r>
            <a:r>
              <a:rPr lang="en-GB" sz="1400" dirty="0"/>
              <a:t>, experiments: 100t</a:t>
            </a:r>
          </a:p>
        </p:txBody>
      </p:sp>
      <p:sp>
        <p:nvSpPr>
          <p:cNvPr id="3" name="Rechteck: abgerundete Ecken 2">
            <a:extLst>
              <a:ext uri="{FF2B5EF4-FFF2-40B4-BE49-F238E27FC236}">
                <a16:creationId xmlns:a16="http://schemas.microsoft.com/office/drawing/2014/main" id="{270FF70A-6A9E-4283-8498-7AFC5B1C8532}"/>
              </a:ext>
            </a:extLst>
          </p:cNvPr>
          <p:cNvSpPr/>
          <p:nvPr/>
        </p:nvSpPr>
        <p:spPr>
          <a:xfrm>
            <a:off x="2877312" y="3249168"/>
            <a:ext cx="1316736" cy="134112"/>
          </a:xfrm>
          <a:prstGeom prst="roundRect">
            <a:avLst/>
          </a:prstGeom>
          <a:noFill/>
          <a:ln w="25400">
            <a:solidFill>
              <a:srgbClr val="FDBB6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de-DE"/>
          </a:p>
        </p:txBody>
      </p:sp>
      <p:sp>
        <p:nvSpPr>
          <p:cNvPr id="10" name="Rechteck: abgerundete Ecken 9">
            <a:extLst>
              <a:ext uri="{FF2B5EF4-FFF2-40B4-BE49-F238E27FC236}">
                <a16:creationId xmlns:a16="http://schemas.microsoft.com/office/drawing/2014/main" id="{E54DB5ED-3833-46DA-B669-E79B3E91B7BF}"/>
              </a:ext>
            </a:extLst>
          </p:cNvPr>
          <p:cNvSpPr/>
          <p:nvPr/>
        </p:nvSpPr>
        <p:spPr>
          <a:xfrm>
            <a:off x="7077456" y="3249168"/>
            <a:ext cx="1316736" cy="134112"/>
          </a:xfrm>
          <a:prstGeom prst="roundRect">
            <a:avLst/>
          </a:prstGeom>
          <a:noFill/>
          <a:ln w="25400">
            <a:solidFill>
              <a:srgbClr val="FDBB6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8856816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>
            <a:extLst>
              <a:ext uri="{FF2B5EF4-FFF2-40B4-BE49-F238E27FC236}">
                <a16:creationId xmlns:a16="http://schemas.microsoft.com/office/drawing/2014/main" id="{C3701D00-1972-0745-81DC-C26FBD8BA54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0391" t="38505" r="5391" b="1376"/>
          <a:stretch/>
        </p:blipFill>
        <p:spPr>
          <a:xfrm>
            <a:off x="0" y="1543975"/>
            <a:ext cx="9144000" cy="4541443"/>
          </a:xfrm>
          <a:prstGeom prst="rect">
            <a:avLst/>
          </a:prstGeom>
        </p:spPr>
      </p:pic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5155A517-4488-EF4F-A1C4-E90F4BB600D4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/>
        <p:txBody>
          <a:bodyPr/>
          <a:lstStyle/>
          <a:p>
            <a:fld id="{125CBDDA-5CCF-8748-8988-9DC6C8981774}" type="slidenum">
              <a:rPr lang="de-DE" smtClean="0"/>
              <a:pPr/>
              <a:t>2</a:t>
            </a:fld>
            <a:endParaRPr lang="de-DE" dirty="0"/>
          </a:p>
        </p:txBody>
      </p:sp>
      <p:sp>
        <p:nvSpPr>
          <p:cNvPr id="5" name="TextBox 4"/>
          <p:cNvSpPr txBox="1"/>
          <p:nvPr/>
        </p:nvSpPr>
        <p:spPr>
          <a:xfrm>
            <a:off x="325941" y="3814697"/>
            <a:ext cx="8311789" cy="2158861"/>
          </a:xfrm>
          <a:prstGeom prst="rect">
            <a:avLst/>
          </a:prstGeom>
          <a:solidFill>
            <a:schemeClr val="bg1">
              <a:alpha val="80000"/>
            </a:schemeClr>
          </a:solidFill>
        </p:spPr>
        <p:txBody>
          <a:bodyPr wrap="square" rtlCol="0">
            <a:spAutoFit/>
          </a:bodyPr>
          <a:lstStyle/>
          <a:p>
            <a:pPr marL="214311" indent="-214311">
              <a:lnSpc>
                <a:spcPct val="120000"/>
              </a:lnSpc>
              <a:buClr>
                <a:srgbClr val="FDBB63"/>
              </a:buClr>
              <a:buFont typeface="Wingdings" charset="2"/>
              <a:buChar char="§"/>
            </a:pPr>
            <a:r>
              <a:rPr lang="en-US" sz="1369" dirty="0">
                <a:solidFill>
                  <a:prstClr val="black"/>
                </a:solidFill>
              </a:rPr>
              <a:t>Existing facility: GSI Darmstadt (Foundation: 1969)</a:t>
            </a:r>
          </a:p>
          <a:p>
            <a:pPr marL="214311" indent="-214311">
              <a:lnSpc>
                <a:spcPct val="120000"/>
              </a:lnSpc>
              <a:buClr>
                <a:srgbClr val="FDBB63"/>
              </a:buClr>
              <a:buFont typeface="Wingdings" charset="2"/>
              <a:buChar char="§"/>
            </a:pPr>
            <a:r>
              <a:rPr lang="en-US" sz="1369" dirty="0">
                <a:solidFill>
                  <a:prstClr val="black"/>
                </a:solidFill>
              </a:rPr>
              <a:t>Shareholders: federal government (90%), Hesse (8%), Rhineland-Palatinate (1%), Thuringia (1%)</a:t>
            </a:r>
          </a:p>
          <a:p>
            <a:pPr marL="214311" indent="-214311">
              <a:lnSpc>
                <a:spcPct val="120000"/>
              </a:lnSpc>
              <a:buClr>
                <a:srgbClr val="FDBB63"/>
              </a:buClr>
              <a:buFont typeface="Wingdings" charset="2"/>
              <a:buChar char="§"/>
            </a:pPr>
            <a:r>
              <a:rPr lang="en-US" sz="1369" dirty="0">
                <a:solidFill>
                  <a:prstClr val="black"/>
                </a:solidFill>
              </a:rPr>
              <a:t>Further locations in Mainz and Jena</a:t>
            </a:r>
          </a:p>
          <a:p>
            <a:pPr marL="214311" indent="-214311">
              <a:lnSpc>
                <a:spcPts val="3422"/>
              </a:lnSpc>
              <a:buClr>
                <a:srgbClr val="FDBB63"/>
              </a:buClr>
              <a:buFont typeface="Wingdings" charset="2"/>
              <a:buChar char="§"/>
            </a:pPr>
            <a:r>
              <a:rPr lang="en-US" sz="1369" dirty="0">
                <a:solidFill>
                  <a:prstClr val="black"/>
                </a:solidFill>
              </a:rPr>
              <a:t>Future facility: FAIR (Foundation: 2010)</a:t>
            </a:r>
          </a:p>
          <a:p>
            <a:pPr marL="214311" indent="-214311">
              <a:lnSpc>
                <a:spcPts val="3422"/>
              </a:lnSpc>
              <a:buClr>
                <a:srgbClr val="FDBB63"/>
              </a:buClr>
              <a:buFont typeface="Wingdings" charset="2"/>
              <a:buChar char="§"/>
            </a:pPr>
            <a:r>
              <a:rPr lang="en-US" sz="1369" dirty="0">
                <a:solidFill>
                  <a:prstClr val="black"/>
                </a:solidFill>
              </a:rPr>
              <a:t>Employees on location: approx.1450</a:t>
            </a:r>
          </a:p>
          <a:p>
            <a:pPr marL="214311" indent="-214311">
              <a:lnSpc>
                <a:spcPts val="3422"/>
              </a:lnSpc>
              <a:buClr>
                <a:srgbClr val="FDBB63"/>
              </a:buClr>
              <a:buFont typeface="Wingdings" charset="2"/>
              <a:buChar char="§"/>
            </a:pPr>
            <a:r>
              <a:rPr lang="en-US" sz="1369" dirty="0">
                <a:solidFill>
                  <a:prstClr val="black"/>
                </a:solidFill>
              </a:rPr>
              <a:t>Integrated organization FAIR and GSI under one management since 2017</a:t>
            </a:r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E7AD2D2D-4DEA-4DDE-8B21-1A349C92BF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565" y="271335"/>
            <a:ext cx="5584535" cy="787557"/>
          </a:xfrm>
        </p:spPr>
        <p:txBody>
          <a:bodyPr/>
          <a:lstStyle/>
          <a:p>
            <a:r>
              <a:rPr lang="de-DE" dirty="0"/>
              <a:t>GSI – </a:t>
            </a:r>
            <a:r>
              <a:rPr lang="de-DE" dirty="0" err="1"/>
              <a:t>Introduction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783170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err="1"/>
              <a:t>Cryo</a:t>
            </a:r>
            <a:r>
              <a:rPr lang="en-GB" dirty="0"/>
              <a:t> plant - specification</a:t>
            </a:r>
          </a:p>
        </p:txBody>
      </p:sp>
      <p:graphicFrame>
        <p:nvGraphicFramePr>
          <p:cNvPr id="9" name="Diagramm 8"/>
          <p:cNvGraphicFramePr>
            <a:graphicFrameLocks/>
          </p:cNvGraphicFramePr>
          <p:nvPr/>
        </p:nvGraphicFramePr>
        <p:xfrm>
          <a:off x="377825" y="1446707"/>
          <a:ext cx="3905250" cy="304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705EFDB8-2B0B-40DD-8C2D-15C15EE669B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953"/>
          <a:stretch/>
        </p:blipFill>
        <p:spPr bwMode="auto">
          <a:xfrm>
            <a:off x="1787297" y="4068251"/>
            <a:ext cx="6155335" cy="2518896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Rechteck 9">
            <a:extLst>
              <a:ext uri="{FF2B5EF4-FFF2-40B4-BE49-F238E27FC236}">
                <a16:creationId xmlns:a16="http://schemas.microsoft.com/office/drawing/2014/main" id="{54518592-0BAE-484A-ABF0-A181B31319E0}"/>
              </a:ext>
            </a:extLst>
          </p:cNvPr>
          <p:cNvSpPr/>
          <p:nvPr/>
        </p:nvSpPr>
        <p:spPr>
          <a:xfrm>
            <a:off x="137604" y="1458132"/>
            <a:ext cx="448071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400" dirty="0"/>
              <a:t>Due to the time schedule of the experimental set-up of FAIR (CBM supplied directly from GSI)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0A90D303-1A51-468E-A3D0-13FFD0BA7E5D}"/>
              </a:ext>
            </a:extLst>
          </p:cNvPr>
          <p:cNvSpPr txBox="1"/>
          <p:nvPr/>
        </p:nvSpPr>
        <p:spPr>
          <a:xfrm>
            <a:off x="4969566" y="1458132"/>
            <a:ext cx="4036830" cy="52322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r>
              <a:rPr lang="en-GB" sz="1400" dirty="0"/>
              <a:t>5-line transfer line between north (SIS100) and south </a:t>
            </a:r>
            <a:endParaRPr lang="de-DE" sz="1400" dirty="0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8A0D9A89-85F5-40EF-8B1C-3463DB4CE1F0}"/>
              </a:ext>
            </a:extLst>
          </p:cNvPr>
          <p:cNvSpPr/>
          <p:nvPr/>
        </p:nvSpPr>
        <p:spPr>
          <a:xfrm>
            <a:off x="137604" y="2308995"/>
            <a:ext cx="448071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400" dirty="0"/>
              <a:t>Due to the uncertainties of the heat loads caused by the experimental schemes in the start phase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800C46F8-E93C-44E2-BF5F-C2650E93915C}"/>
              </a:ext>
            </a:extLst>
          </p:cNvPr>
          <p:cNvSpPr txBox="1"/>
          <p:nvPr/>
        </p:nvSpPr>
        <p:spPr>
          <a:xfrm>
            <a:off x="4969566" y="2287396"/>
            <a:ext cx="4036830" cy="52322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r>
              <a:rPr lang="en-GB" sz="1400" dirty="0"/>
              <a:t>single plant in the north, later adaptation to the real needs (=&gt; second plant)</a:t>
            </a:r>
            <a:endParaRPr lang="de-DE" sz="1400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F7C762C1-0490-4399-83B4-D40A8FBF7943}"/>
              </a:ext>
            </a:extLst>
          </p:cNvPr>
          <p:cNvSpPr/>
          <p:nvPr/>
        </p:nvSpPr>
        <p:spPr>
          <a:xfrm>
            <a:off x="137604" y="3144031"/>
            <a:ext cx="448071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400" dirty="0"/>
              <a:t>Due to the large cold mass of the Super-FRS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EC8AA864-5786-440F-95A9-3165F11622FA}"/>
              </a:ext>
            </a:extLst>
          </p:cNvPr>
          <p:cNvSpPr txBox="1"/>
          <p:nvPr/>
        </p:nvSpPr>
        <p:spPr>
          <a:xfrm>
            <a:off x="4969566" y="2975200"/>
            <a:ext cx="4036830" cy="52322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r>
              <a:rPr lang="en-GB" sz="1400" dirty="0"/>
              <a:t>Dedicated cool-down (and warm-up) unit in the south (nitrogen based) </a:t>
            </a:r>
            <a:endParaRPr lang="de-DE" sz="1400" dirty="0"/>
          </a:p>
        </p:txBody>
      </p:sp>
      <p:sp>
        <p:nvSpPr>
          <p:cNvPr id="16" name="Pfeil: nach rechts 15">
            <a:extLst>
              <a:ext uri="{FF2B5EF4-FFF2-40B4-BE49-F238E27FC236}">
                <a16:creationId xmlns:a16="http://schemas.microsoft.com/office/drawing/2014/main" id="{549C0A52-F3E3-4B32-87F5-A3820220A552}"/>
              </a:ext>
            </a:extLst>
          </p:cNvPr>
          <p:cNvSpPr/>
          <p:nvPr/>
        </p:nvSpPr>
        <p:spPr>
          <a:xfrm>
            <a:off x="363984" y="4554245"/>
            <a:ext cx="1882066" cy="984462"/>
          </a:xfrm>
          <a:prstGeom prst="rightArrow">
            <a:avLst/>
          </a:prstGeom>
          <a:gradFill>
            <a:gsLst>
              <a:gs pos="0">
                <a:srgbClr val="FFC000"/>
              </a:gs>
              <a:gs pos="100000">
                <a:schemeClr val="accent6">
                  <a:lumMod val="75000"/>
                </a:schemeClr>
              </a:gs>
            </a:gsLst>
            <a:lin ang="10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de-DE" dirty="0" err="1"/>
              <a:t>Specification</a:t>
            </a:r>
            <a:endParaRPr lang="de-DE" dirty="0"/>
          </a:p>
          <a:p>
            <a:pPr algn="ctr"/>
            <a:r>
              <a:rPr lang="de-DE" dirty="0"/>
              <a:t>June 17</a:t>
            </a:r>
          </a:p>
        </p:txBody>
      </p:sp>
    </p:spTree>
    <p:extLst>
      <p:ext uri="{BB962C8B-B14F-4D97-AF65-F5344CB8AC3E}">
        <p14:creationId xmlns:p14="http://schemas.microsoft.com/office/powerpoint/2010/main" val="2275121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5892" y="3855751"/>
            <a:ext cx="4032881" cy="2614768"/>
          </a:xfrm>
          <a:prstGeom prst="rect">
            <a:avLst/>
          </a:prstGeom>
        </p:spPr>
      </p:pic>
      <p:pic>
        <p:nvPicPr>
          <p:cNvPr id="4" name="Grafik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3001" y="1105803"/>
            <a:ext cx="2054416" cy="2609361"/>
          </a:xfrm>
          <a:prstGeom prst="rect">
            <a:avLst/>
          </a:prstGeom>
        </p:spPr>
      </p:pic>
      <p:grpSp>
        <p:nvGrpSpPr>
          <p:cNvPr id="12" name="Gruppieren 11"/>
          <p:cNvGrpSpPr/>
          <p:nvPr/>
        </p:nvGrpSpPr>
        <p:grpSpPr>
          <a:xfrm>
            <a:off x="337882" y="1313212"/>
            <a:ext cx="4144451" cy="1974905"/>
            <a:chOff x="1581942" y="4876006"/>
            <a:chExt cx="19404091" cy="9246394"/>
          </a:xfrm>
        </p:grpSpPr>
        <p:pic>
          <p:nvPicPr>
            <p:cNvPr id="5" name="Grafik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81942" y="4876006"/>
              <a:ext cx="19404091" cy="9246394"/>
            </a:xfrm>
            <a:prstGeom prst="rect">
              <a:avLst/>
            </a:prstGeom>
          </p:spPr>
        </p:pic>
        <p:sp>
          <p:nvSpPr>
            <p:cNvPr id="7" name="Rechteck 6"/>
            <p:cNvSpPr/>
            <p:nvPr/>
          </p:nvSpPr>
          <p:spPr>
            <a:xfrm>
              <a:off x="10568939" y="7863839"/>
              <a:ext cx="4504649" cy="5721457"/>
            </a:xfrm>
            <a:prstGeom prst="rect">
              <a:avLst/>
            </a:prstGeom>
            <a:noFill/>
            <a:ln w="603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384"/>
            </a:p>
          </p:txBody>
        </p:sp>
      </p:grpSp>
      <p:cxnSp>
        <p:nvCxnSpPr>
          <p:cNvPr id="9" name="Gerader Verbinder 8"/>
          <p:cNvCxnSpPr/>
          <p:nvPr/>
        </p:nvCxnSpPr>
        <p:spPr>
          <a:xfrm flipH="1">
            <a:off x="2257383" y="1105803"/>
            <a:ext cx="3395618" cy="845570"/>
          </a:xfrm>
          <a:prstGeom prst="line">
            <a:avLst/>
          </a:prstGeom>
          <a:ln w="12700"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Gerader Verbinder 9"/>
          <p:cNvCxnSpPr/>
          <p:nvPr/>
        </p:nvCxnSpPr>
        <p:spPr>
          <a:xfrm>
            <a:off x="2218865" y="3173399"/>
            <a:ext cx="3434136" cy="541765"/>
          </a:xfrm>
          <a:prstGeom prst="line">
            <a:avLst/>
          </a:prstGeom>
          <a:ln w="12700">
            <a:solidFill>
              <a:srgbClr val="FFC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Textfeld 15"/>
          <p:cNvSpPr txBox="1"/>
          <p:nvPr/>
        </p:nvSpPr>
        <p:spPr>
          <a:xfrm>
            <a:off x="5653000" y="5935072"/>
            <a:ext cx="401072" cy="1514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84" dirty="0">
                <a:solidFill>
                  <a:srgbClr val="FFC000"/>
                </a:solidFill>
              </a:rPr>
              <a:t>May 2019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A6418A5-8221-4282-A187-D49607DDF95B}"/>
              </a:ext>
            </a:extLst>
          </p:cNvPr>
          <p:cNvSpPr txBox="1">
            <a:spLocks/>
          </p:cNvSpPr>
          <p:nvPr/>
        </p:nvSpPr>
        <p:spPr>
          <a:xfrm>
            <a:off x="422565" y="271335"/>
            <a:ext cx="5584535" cy="787557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rm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2400" b="1" kern="1200">
                <a:solidFill>
                  <a:srgbClr val="333333"/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GB" dirty="0" err="1"/>
              <a:t>Cryo</a:t>
            </a:r>
            <a:r>
              <a:rPr lang="en-GB" dirty="0"/>
              <a:t> plant - </a:t>
            </a:r>
            <a:r>
              <a:rPr lang="de-DE" dirty="0" err="1"/>
              <a:t>location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7695432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595" y="1958703"/>
            <a:ext cx="3981258" cy="3254313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7" name="Tabel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0425012"/>
              </p:ext>
            </p:extLst>
          </p:nvPr>
        </p:nvGraphicFramePr>
        <p:xfrm>
          <a:off x="4736232" y="1893427"/>
          <a:ext cx="4089559" cy="247053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942499">
                  <a:extLst>
                    <a:ext uri="{9D8B030D-6E8A-4147-A177-3AD203B41FA5}">
                      <a16:colId xmlns:a16="http://schemas.microsoft.com/office/drawing/2014/main" val="3081536234"/>
                    </a:ext>
                  </a:extLst>
                </a:gridCol>
                <a:gridCol w="840105">
                  <a:extLst>
                    <a:ext uri="{9D8B030D-6E8A-4147-A177-3AD203B41FA5}">
                      <a16:colId xmlns:a16="http://schemas.microsoft.com/office/drawing/2014/main" val="2822381368"/>
                    </a:ext>
                  </a:extLst>
                </a:gridCol>
                <a:gridCol w="840105">
                  <a:extLst>
                    <a:ext uri="{9D8B030D-6E8A-4147-A177-3AD203B41FA5}">
                      <a16:colId xmlns:a16="http://schemas.microsoft.com/office/drawing/2014/main" val="3967627508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1312599242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1941436881"/>
                    </a:ext>
                  </a:extLst>
                </a:gridCol>
              </a:tblGrid>
              <a:tr h="437968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800" dirty="0">
                          <a:effectLst/>
                        </a:rPr>
                        <a:t> </a:t>
                      </a:r>
                      <a:endParaRPr lang="de-DE" sz="800" dirty="0">
                        <a:effectLst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800" dirty="0">
                          <a:effectLst/>
                        </a:rPr>
                        <a:t>Operation Modes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dirty="0">
                          <a:effectLst/>
                        </a:rPr>
                        <a:t>Refrigeration at 4.4 K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dirty="0" err="1">
                          <a:effectLst/>
                        </a:rPr>
                        <a:t>Shield</a:t>
                      </a:r>
                      <a:r>
                        <a:rPr lang="de-DE" sz="800" dirty="0">
                          <a:effectLst/>
                        </a:rPr>
                        <a:t> 50-80 K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dirty="0">
                          <a:effectLst/>
                        </a:rPr>
                        <a:t>Hybrid </a:t>
                      </a:r>
                      <a:r>
                        <a:rPr lang="de-DE" sz="800" dirty="0" err="1">
                          <a:effectLst/>
                        </a:rPr>
                        <a:t>current</a:t>
                      </a:r>
                      <a:r>
                        <a:rPr lang="de-DE" sz="800" dirty="0">
                          <a:effectLst/>
                        </a:rPr>
                        <a:t> </a:t>
                      </a:r>
                      <a:r>
                        <a:rPr lang="de-DE" sz="800" dirty="0" err="1">
                          <a:effectLst/>
                        </a:rPr>
                        <a:t>leads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Resistive current leads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extLst>
                  <a:ext uri="{0D108BD9-81ED-4DB2-BD59-A6C34878D82A}">
                    <a16:rowId xmlns:a16="http://schemas.microsoft.com/office/drawing/2014/main" val="2035068159"/>
                  </a:ext>
                </a:extLst>
              </a:tr>
              <a:tr h="145989">
                <a:tc v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[kW]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[kW]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[g/s]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[g/s]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extLst>
                  <a:ext uri="{0D108BD9-81ED-4DB2-BD59-A6C34878D82A}">
                    <a16:rowId xmlns:a16="http://schemas.microsoft.com/office/drawing/2014/main" val="829880313"/>
                  </a:ext>
                </a:extLst>
              </a:tr>
              <a:tr h="145989">
                <a:tc v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dirty="0">
                          <a:effectLst/>
                        </a:rPr>
                        <a:t>E1 - R1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E2 - R2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E2 – R4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E1 - R4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extLst>
                  <a:ext uri="{0D108BD9-81ED-4DB2-BD59-A6C34878D82A}">
                    <a16:rowId xmlns:a16="http://schemas.microsoft.com/office/drawing/2014/main" val="3759610475"/>
                  </a:ext>
                </a:extLst>
              </a:tr>
              <a:tr h="145989">
                <a:tc gridSpan="5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Option A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42325104"/>
                  </a:ext>
                </a:extLst>
              </a:tr>
              <a:tr h="24288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Maximum load 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dirty="0">
                          <a:effectLst/>
                        </a:rPr>
                        <a:t>14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49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33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17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extLst>
                  <a:ext uri="{0D108BD9-81ED-4DB2-BD59-A6C34878D82A}">
                    <a16:rowId xmlns:a16="http://schemas.microsoft.com/office/drawing/2014/main" val="1096324709"/>
                  </a:ext>
                </a:extLst>
              </a:tr>
              <a:tr h="2919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Max. liquefaction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7.4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49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33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i="1" dirty="0">
                          <a:effectLst/>
                        </a:rPr>
                        <a:t>45-60?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extLst>
                  <a:ext uri="{0D108BD9-81ED-4DB2-BD59-A6C34878D82A}">
                    <a16:rowId xmlns:a16="http://schemas.microsoft.com/office/drawing/2014/main" val="1109759048"/>
                  </a:ext>
                </a:extLst>
              </a:tr>
              <a:tr h="2919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SIS100 min. ramp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9.7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dirty="0">
                          <a:effectLst/>
                        </a:rPr>
                        <a:t>49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33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17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extLst>
                  <a:ext uri="{0D108BD9-81ED-4DB2-BD59-A6C34878D82A}">
                    <a16:rowId xmlns:a16="http://schemas.microsoft.com/office/drawing/2014/main" val="1315418165"/>
                  </a:ext>
                </a:extLst>
              </a:tr>
              <a:tr h="14598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de-DE" sz="800">
                          <a:effectLst/>
                        </a:rPr>
                        <a:t>Super-FRS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de-DE" sz="800">
                          <a:effectLst/>
                        </a:rPr>
                        <a:t>3.1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de-DE" sz="800">
                          <a:effectLst/>
                        </a:rPr>
                        <a:t>25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de-DE" sz="800">
                          <a:effectLst/>
                        </a:rPr>
                        <a:t>0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de-DE" sz="800">
                          <a:effectLst/>
                        </a:rPr>
                        <a:t>17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extLst>
                  <a:ext uri="{0D108BD9-81ED-4DB2-BD59-A6C34878D82A}">
                    <a16:rowId xmlns:a16="http://schemas.microsoft.com/office/drawing/2014/main" val="1554292059"/>
                  </a:ext>
                </a:extLst>
              </a:tr>
              <a:tr h="14598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de-DE" sz="800">
                          <a:effectLst/>
                        </a:rPr>
                        <a:t>80 K hold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de-DE" sz="800">
                          <a:effectLst/>
                        </a:rPr>
                        <a:t>0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de-DE" sz="800">
                          <a:effectLst/>
                        </a:rPr>
                        <a:t>49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de-DE" sz="800">
                          <a:effectLst/>
                        </a:rPr>
                        <a:t>11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de-DE" sz="800">
                          <a:effectLst/>
                        </a:rPr>
                        <a:t>0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extLst>
                  <a:ext uri="{0D108BD9-81ED-4DB2-BD59-A6C34878D82A}">
                    <a16:rowId xmlns:a16="http://schemas.microsoft.com/office/drawing/2014/main" val="398685718"/>
                  </a:ext>
                </a:extLst>
              </a:tr>
              <a:tr h="15859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dirty="0">
                          <a:effectLst/>
                        </a:rPr>
                        <a:t>Minimum </a:t>
                      </a:r>
                      <a:r>
                        <a:rPr lang="de-DE" sz="800" dirty="0" err="1">
                          <a:effectLst/>
                        </a:rPr>
                        <a:t>load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dirty="0">
                          <a:effectLst/>
                        </a:rPr>
                        <a:t>3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8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11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0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/>
                </a:tc>
                <a:extLst>
                  <a:ext uri="{0D108BD9-81ED-4DB2-BD59-A6C34878D82A}">
                    <a16:rowId xmlns:a16="http://schemas.microsoft.com/office/drawing/2014/main" val="3548705819"/>
                  </a:ext>
                </a:extLst>
              </a:tr>
              <a:tr h="158591">
                <a:tc gridSpan="5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dirty="0">
                          <a:effectLst/>
                        </a:rPr>
                        <a:t>Option B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7811257"/>
                  </a:ext>
                </a:extLst>
              </a:tr>
              <a:tr h="15859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dirty="0">
                          <a:effectLst/>
                        </a:rPr>
                        <a:t>Maximum </a:t>
                      </a:r>
                      <a:r>
                        <a:rPr lang="de-DE" sz="800" dirty="0" err="1">
                          <a:effectLst/>
                        </a:rPr>
                        <a:t>load</a:t>
                      </a:r>
                      <a:r>
                        <a:rPr lang="de-DE" sz="800" dirty="0">
                          <a:effectLst/>
                        </a:rPr>
                        <a:t> 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16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60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>
                          <a:effectLst/>
                        </a:rPr>
                        <a:t>33</a:t>
                      </a:r>
                      <a:endParaRPr lang="de-DE" sz="8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800" dirty="0">
                          <a:effectLst/>
                        </a:rPr>
                        <a:t>26</a:t>
                      </a:r>
                      <a:endParaRPr lang="de-DE" sz="8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 anchor="ctr"/>
                </a:tc>
                <a:extLst>
                  <a:ext uri="{0D108BD9-81ED-4DB2-BD59-A6C34878D82A}">
                    <a16:rowId xmlns:a16="http://schemas.microsoft.com/office/drawing/2014/main" val="2724540677"/>
                  </a:ext>
                </a:extLst>
              </a:tr>
            </a:tbl>
          </a:graphicData>
        </a:graphic>
      </p:graphicFrame>
      <p:sp>
        <p:nvSpPr>
          <p:cNvPr id="8" name="Textfeld 7"/>
          <p:cNvSpPr txBox="1"/>
          <p:nvPr/>
        </p:nvSpPr>
        <p:spPr>
          <a:xfrm>
            <a:off x="4736232" y="4384426"/>
            <a:ext cx="4089559" cy="2696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3109" indent="-183109">
              <a:buFont typeface="Arial" panose="020B0604020202020204" pitchFamily="34" charset="0"/>
              <a:buChar char="•"/>
            </a:pPr>
            <a:r>
              <a:rPr lang="en-GB" sz="384" dirty="0"/>
              <a:t>every mode will be operated &gt; 8h</a:t>
            </a:r>
          </a:p>
          <a:p>
            <a:pPr marL="183109" indent="-183109">
              <a:buFont typeface="Arial" panose="020B0604020202020204" pitchFamily="34" charset="0"/>
              <a:buChar char="•"/>
            </a:pPr>
            <a:r>
              <a:rPr lang="en-GB" sz="384" dirty="0"/>
              <a:t>for all modes (except 80K hold and Minimum load) the operating temperatures (4.5K; 50K) and pressures (3 bar; 18 bar) have to be observed </a:t>
            </a:r>
          </a:p>
          <a:p>
            <a:pPr marL="183109" indent="-183109">
              <a:buFont typeface="Arial" panose="020B0604020202020204" pitchFamily="34" charset="0"/>
              <a:buChar char="•"/>
            </a:pPr>
            <a:r>
              <a:rPr lang="en-GB" sz="384" dirty="0"/>
              <a:t>The operating pressure in the cold box may deviate. </a:t>
            </a:r>
          </a:p>
        </p:txBody>
      </p:sp>
      <p:pic>
        <p:nvPicPr>
          <p:cNvPr id="3" name="Grafik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2969" y="2280460"/>
            <a:ext cx="1678231" cy="1148539"/>
          </a:xfrm>
          <a:prstGeom prst="rect">
            <a:avLst/>
          </a:prstGeom>
        </p:spPr>
      </p:pic>
      <p:sp>
        <p:nvSpPr>
          <p:cNvPr id="5" name="Textfeld 4"/>
          <p:cNvSpPr txBox="1"/>
          <p:nvPr/>
        </p:nvSpPr>
        <p:spPr>
          <a:xfrm>
            <a:off x="690608" y="5488676"/>
            <a:ext cx="5179623" cy="923330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marL="285750" indent="-285750" algn="l">
              <a:buFont typeface="Symbol" panose="05050102010706020507" pitchFamily="18" charset="2"/>
              <a:buChar char="Þ"/>
            </a:pPr>
            <a:r>
              <a:rPr lang="en-GB" dirty="0"/>
              <a:t>purchasing ongoing</a:t>
            </a:r>
          </a:p>
          <a:p>
            <a:pPr marL="285750" indent="-285750" algn="l">
              <a:buFont typeface="Symbol" panose="05050102010706020507" pitchFamily="18" charset="2"/>
              <a:buChar char="Þ"/>
            </a:pPr>
            <a:endParaRPr lang="en-GB" dirty="0"/>
          </a:p>
          <a:p>
            <a:pPr marL="285750" indent="-285750" algn="l">
              <a:buFont typeface="Symbol" panose="05050102010706020507" pitchFamily="18" charset="2"/>
              <a:buChar char="Þ"/>
            </a:pPr>
            <a:r>
              <a:rPr lang="en-GB" dirty="0"/>
              <a:t>warm storage tanks will be tendered next year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849CD3ED-3C2A-4A46-8387-0390E427083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5919" r="31066" b="65887"/>
          <a:stretch/>
        </p:blipFill>
        <p:spPr>
          <a:xfrm>
            <a:off x="449580" y="2064594"/>
            <a:ext cx="2796540" cy="215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0495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22565" y="270000"/>
            <a:ext cx="6024394" cy="787557"/>
          </a:xfrm>
        </p:spPr>
        <p:txBody>
          <a:bodyPr>
            <a:normAutofit fontScale="90000"/>
          </a:bodyPr>
          <a:lstStyle/>
          <a:p>
            <a:r>
              <a:rPr lang="en-US" dirty="0"/>
              <a:t>Topology of the Cryogenic System for FAIR</a:t>
            </a:r>
          </a:p>
        </p:txBody>
      </p:sp>
      <p:pic>
        <p:nvPicPr>
          <p:cNvPr id="3" name="Grafik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50300" y="1251292"/>
            <a:ext cx="2466781" cy="5268046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Grafik 4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214832" y="1251293"/>
            <a:ext cx="2266534" cy="5268046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7" name="Gerade Verbindung mit Pfeil 6"/>
          <p:cNvCxnSpPr/>
          <p:nvPr/>
        </p:nvCxnSpPr>
        <p:spPr>
          <a:xfrm flipH="1" flipV="1">
            <a:off x="5060138" y="3227901"/>
            <a:ext cx="1761643" cy="429700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Textfeld 9"/>
          <p:cNvSpPr txBox="1"/>
          <p:nvPr/>
        </p:nvSpPr>
        <p:spPr>
          <a:xfrm>
            <a:off x="6070119" y="3657600"/>
            <a:ext cx="3008794" cy="646331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/>
          <a:p>
            <a:pPr algn="r"/>
            <a:r>
              <a:rPr lang="en-AU" dirty="0">
                <a:solidFill>
                  <a:srgbClr val="00B050"/>
                </a:solidFill>
              </a:rPr>
              <a:t>negotiation will start later this week</a:t>
            </a:r>
          </a:p>
        </p:txBody>
      </p:sp>
      <p:pic>
        <p:nvPicPr>
          <p:cNvPr id="11" name="Grafik 10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935287" y="4725972"/>
            <a:ext cx="6143625" cy="1628775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  <p:cxnSp>
        <p:nvCxnSpPr>
          <p:cNvPr id="13" name="Gerade Verbindung mit Pfeil 12"/>
          <p:cNvCxnSpPr/>
          <p:nvPr/>
        </p:nvCxnSpPr>
        <p:spPr>
          <a:xfrm flipH="1">
            <a:off x="5672030" y="4026932"/>
            <a:ext cx="1203158" cy="1975107"/>
          </a:xfrm>
          <a:prstGeom prst="straightConnector1">
            <a:avLst/>
          </a:prstGeom>
          <a:ln>
            <a:solidFill>
              <a:srgbClr val="00B05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9" name="Picture 10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6863" y="1256231"/>
            <a:ext cx="2192726" cy="1634089"/>
          </a:xfrm>
          <a:prstGeom prst="rect">
            <a:avLst/>
          </a:prstGeom>
        </p:spPr>
      </p:pic>
      <p:sp>
        <p:nvSpPr>
          <p:cNvPr id="4" name="Textfeld 3"/>
          <p:cNvSpPr txBox="1"/>
          <p:nvPr/>
        </p:nvSpPr>
        <p:spPr>
          <a:xfrm>
            <a:off x="6446959" y="3045136"/>
            <a:ext cx="2112630" cy="276999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de-DE" sz="1200" dirty="0"/>
              <a:t>Main Transfer Line </a:t>
            </a:r>
            <a:r>
              <a:rPr lang="de-DE" sz="1200" dirty="0" err="1"/>
              <a:t>and</a:t>
            </a:r>
            <a:r>
              <a:rPr lang="de-DE" sz="1200" dirty="0"/>
              <a:t> MPL</a:t>
            </a:r>
            <a:endParaRPr lang="en-GB" sz="1200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2C62343D-C8CF-407B-83E6-0BBFC5D2BA50}"/>
              </a:ext>
            </a:extLst>
          </p:cNvPr>
          <p:cNvSpPr/>
          <p:nvPr/>
        </p:nvSpPr>
        <p:spPr>
          <a:xfrm>
            <a:off x="3035808" y="6224016"/>
            <a:ext cx="2584704" cy="36398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de-DE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A4278D2-950C-4F5C-93D9-6E171FF675D5}"/>
              </a:ext>
            </a:extLst>
          </p:cNvPr>
          <p:cNvSpPr txBox="1"/>
          <p:nvPr/>
        </p:nvSpPr>
        <p:spPr>
          <a:xfrm>
            <a:off x="6487205" y="6210966"/>
            <a:ext cx="792000" cy="360000"/>
          </a:xfrm>
          <a:prstGeom prst="rect">
            <a:avLst/>
          </a:prstGeom>
          <a:ln>
            <a:solidFill>
              <a:srgbClr val="0070C0"/>
            </a:solidFill>
          </a:ln>
        </p:spPr>
        <p:txBody>
          <a:bodyPr vert="horz" wrap="none" lIns="91440" tIns="45720" rIns="91440" bIns="45720" rtlCol="0" anchor="t">
            <a:noAutofit/>
          </a:bodyPr>
          <a:lstStyle/>
          <a:p>
            <a:pPr algn="l"/>
            <a:r>
              <a:rPr lang="de-DE" dirty="0" err="1">
                <a:solidFill>
                  <a:srgbClr val="0070C0"/>
                </a:solidFill>
              </a:rPr>
              <a:t>south</a:t>
            </a:r>
            <a:endParaRPr lang="de-DE" dirty="0">
              <a:solidFill>
                <a:srgbClr val="0070C0"/>
              </a:solidFill>
            </a:endParaRPr>
          </a:p>
        </p:txBody>
      </p:sp>
      <p:cxnSp>
        <p:nvCxnSpPr>
          <p:cNvPr id="14" name="Gerade Verbindung mit Pfeil 13">
            <a:extLst>
              <a:ext uri="{FF2B5EF4-FFF2-40B4-BE49-F238E27FC236}">
                <a16:creationId xmlns:a16="http://schemas.microsoft.com/office/drawing/2014/main" id="{EB83BCC8-C1C3-4B00-A10D-9723D89C2C82}"/>
              </a:ext>
            </a:extLst>
          </p:cNvPr>
          <p:cNvCxnSpPr/>
          <p:nvPr/>
        </p:nvCxnSpPr>
        <p:spPr>
          <a:xfrm>
            <a:off x="6875188" y="6096000"/>
            <a:ext cx="0" cy="128016"/>
          </a:xfrm>
          <a:prstGeom prst="straightConnector1">
            <a:avLst/>
          </a:prstGeom>
          <a:ln>
            <a:solidFill>
              <a:srgbClr val="0070C0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Textfeld 15">
            <a:extLst>
              <a:ext uri="{FF2B5EF4-FFF2-40B4-BE49-F238E27FC236}">
                <a16:creationId xmlns:a16="http://schemas.microsoft.com/office/drawing/2014/main" id="{09873584-1F34-4114-B84F-43701EC92A08}"/>
              </a:ext>
            </a:extLst>
          </p:cNvPr>
          <p:cNvSpPr txBox="1"/>
          <p:nvPr/>
        </p:nvSpPr>
        <p:spPr>
          <a:xfrm>
            <a:off x="6487205" y="5279933"/>
            <a:ext cx="792000" cy="360000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vert="horz" wrap="none" lIns="91440" tIns="45720" rIns="91440" bIns="45720" rtlCol="0" anchor="t">
            <a:noAutofit/>
          </a:bodyPr>
          <a:lstStyle/>
          <a:p>
            <a:pPr algn="l"/>
            <a:r>
              <a:rPr lang="de-DE" dirty="0">
                <a:solidFill>
                  <a:srgbClr val="0070C0"/>
                </a:solidFill>
              </a:rPr>
              <a:t>Cryo2</a:t>
            </a:r>
          </a:p>
        </p:txBody>
      </p:sp>
    </p:spTree>
    <p:extLst>
      <p:ext uri="{BB962C8B-B14F-4D97-AF65-F5344CB8AC3E}">
        <p14:creationId xmlns:p14="http://schemas.microsoft.com/office/powerpoint/2010/main" val="226636930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FAIR construction</a:t>
            </a:r>
          </a:p>
        </p:txBody>
      </p:sp>
      <p:sp>
        <p:nvSpPr>
          <p:cNvPr id="3" name="Textfeld 2"/>
          <p:cNvSpPr txBox="1"/>
          <p:nvPr/>
        </p:nvSpPr>
        <p:spPr>
          <a:xfrm>
            <a:off x="673768" y="2099511"/>
            <a:ext cx="5429756" cy="369332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dirty="0"/>
              <a:t>Movie of the FAIR civil construction on 24</a:t>
            </a:r>
            <a:r>
              <a:rPr lang="en-GB" baseline="30000" dirty="0"/>
              <a:t>th</a:t>
            </a:r>
            <a:r>
              <a:rPr lang="en-GB" dirty="0"/>
              <a:t> June 19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97B943C-7241-4BDC-97A8-3EE60CD5DA59}"/>
              </a:ext>
            </a:extLst>
          </p:cNvPr>
          <p:cNvSpPr txBox="1"/>
          <p:nvPr/>
        </p:nvSpPr>
        <p:spPr>
          <a:xfrm>
            <a:off x="652173" y="2468843"/>
            <a:ext cx="5354927" cy="369332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r>
              <a:rPr lang="de-DE" dirty="0"/>
              <a:t>https://www.youtube.com/watch?v=WJGs68298YA</a:t>
            </a:r>
          </a:p>
        </p:txBody>
      </p:sp>
    </p:spTree>
    <p:extLst>
      <p:ext uri="{BB962C8B-B14F-4D97-AF65-F5344CB8AC3E}">
        <p14:creationId xmlns:p14="http://schemas.microsoft.com/office/powerpoint/2010/main" val="355257821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fik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12" t="20467" r="2813" b="5356"/>
          <a:stretch/>
        </p:blipFill>
        <p:spPr>
          <a:xfrm>
            <a:off x="1295630" y="1648291"/>
            <a:ext cx="6552740" cy="3740167"/>
          </a:xfrm>
          <a:prstGeom prst="rect">
            <a:avLst/>
          </a:prstGeom>
        </p:spPr>
      </p:pic>
      <p:sp>
        <p:nvSpPr>
          <p:cNvPr id="5" name="Textfeld 4"/>
          <p:cNvSpPr txBox="1"/>
          <p:nvPr/>
        </p:nvSpPr>
        <p:spPr>
          <a:xfrm>
            <a:off x="1945107" y="1246321"/>
            <a:ext cx="5184935" cy="385441"/>
          </a:xfrm>
          <a:prstGeom prst="rect">
            <a:avLst/>
          </a:prstGeom>
        </p:spPr>
        <p:txBody>
          <a:bodyPr vert="horz" lIns="76343" tIns="38171" rIns="76343" bIns="38171" rtlCol="0" anchor="b" anchorCtr="0">
            <a:normAutofit/>
          </a:bodyPr>
          <a:lstStyle>
            <a:lvl1pPr>
              <a:spcBef>
                <a:spcPct val="0"/>
              </a:spcBef>
              <a:buNone/>
              <a:defRPr sz="2400" b="1">
                <a:solidFill>
                  <a:srgbClr val="333333"/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/>
            <a:r>
              <a:rPr lang="en-US" sz="2004" dirty="0"/>
              <a:t>Thanks for your kind attention</a:t>
            </a:r>
          </a:p>
        </p:txBody>
      </p:sp>
      <p:sp>
        <p:nvSpPr>
          <p:cNvPr id="21" name="Textfeld 20"/>
          <p:cNvSpPr txBox="1"/>
          <p:nvPr/>
        </p:nvSpPr>
        <p:spPr>
          <a:xfrm>
            <a:off x="1295630" y="5388459"/>
            <a:ext cx="6552740" cy="642499"/>
          </a:xfrm>
          <a:prstGeom prst="rect">
            <a:avLst/>
          </a:prstGeom>
          <a:solidFill>
            <a:schemeClr val="accent3">
              <a:lumMod val="50000"/>
              <a:alpha val="50000"/>
            </a:schemeClr>
          </a:solidFill>
        </p:spPr>
        <p:txBody>
          <a:bodyPr vert="horz" wrap="square" lIns="76343" tIns="38171" rIns="76343" bIns="38171" rtlCol="0" anchor="t">
            <a:spAutoFit/>
          </a:bodyPr>
          <a:lstStyle/>
          <a:p>
            <a:pPr algn="ctr"/>
            <a:endParaRPr lang="en-US" sz="3674" b="1" dirty="0">
              <a:solidFill>
                <a:srgbClr val="FDBB63"/>
              </a:solidFill>
            </a:endParaRPr>
          </a:p>
        </p:txBody>
      </p:sp>
      <p:sp>
        <p:nvSpPr>
          <p:cNvPr id="7" name="Textfeld 6"/>
          <p:cNvSpPr txBox="1"/>
          <p:nvPr/>
        </p:nvSpPr>
        <p:spPr>
          <a:xfrm>
            <a:off x="1698610" y="5672058"/>
            <a:ext cx="655917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Felix 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Wamers</a:t>
            </a:r>
          </a:p>
        </p:txBody>
      </p:sp>
      <p:sp>
        <p:nvSpPr>
          <p:cNvPr id="8" name="Textfeld 7"/>
          <p:cNvSpPr txBox="1"/>
          <p:nvPr/>
        </p:nvSpPr>
        <p:spPr>
          <a:xfrm>
            <a:off x="2348987" y="5339042"/>
            <a:ext cx="712023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 err="1">
                <a:solidFill>
                  <a:srgbClr val="FDBB63"/>
                </a:solidFill>
              </a:rPr>
              <a:t>Brano</a:t>
            </a:r>
            <a:endParaRPr lang="de-DE" sz="1002" b="1" dirty="0">
              <a:solidFill>
                <a:srgbClr val="FDBB63"/>
              </a:solidFill>
            </a:endParaRP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Streicher</a:t>
            </a:r>
          </a:p>
        </p:txBody>
      </p:sp>
      <p:sp>
        <p:nvSpPr>
          <p:cNvPr id="9" name="Textfeld 8"/>
          <p:cNvSpPr txBox="1"/>
          <p:nvPr/>
        </p:nvSpPr>
        <p:spPr>
          <a:xfrm>
            <a:off x="2879085" y="5674709"/>
            <a:ext cx="548516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Franz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Walter</a:t>
            </a:r>
          </a:p>
        </p:txBody>
      </p:sp>
      <p:sp>
        <p:nvSpPr>
          <p:cNvPr id="10" name="Textfeld 9"/>
          <p:cNvSpPr txBox="1"/>
          <p:nvPr/>
        </p:nvSpPr>
        <p:spPr>
          <a:xfrm>
            <a:off x="3300845" y="5339136"/>
            <a:ext cx="726450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Marko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Pospiech</a:t>
            </a:r>
          </a:p>
        </p:txBody>
      </p:sp>
      <p:sp>
        <p:nvSpPr>
          <p:cNvPr id="11" name="Textfeld 10"/>
          <p:cNvSpPr txBox="1"/>
          <p:nvPr/>
        </p:nvSpPr>
        <p:spPr>
          <a:xfrm>
            <a:off x="3797945" y="5674709"/>
            <a:ext cx="660727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Holger 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Kollmus</a:t>
            </a:r>
          </a:p>
        </p:txBody>
      </p:sp>
      <p:sp>
        <p:nvSpPr>
          <p:cNvPr id="12" name="Textfeld 11"/>
          <p:cNvSpPr txBox="1"/>
          <p:nvPr/>
        </p:nvSpPr>
        <p:spPr>
          <a:xfrm>
            <a:off x="4102583" y="5340194"/>
            <a:ext cx="705611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Andreas 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Beusch</a:t>
            </a:r>
          </a:p>
        </p:txBody>
      </p:sp>
      <p:sp>
        <p:nvSpPr>
          <p:cNvPr id="13" name="Textfeld 12"/>
          <p:cNvSpPr txBox="1"/>
          <p:nvPr/>
        </p:nvSpPr>
        <p:spPr>
          <a:xfrm>
            <a:off x="4383553" y="5672058"/>
            <a:ext cx="764922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Marion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Kauschke</a:t>
            </a:r>
          </a:p>
        </p:txBody>
      </p:sp>
      <p:sp>
        <p:nvSpPr>
          <p:cNvPr id="14" name="Textfeld 13"/>
          <p:cNvSpPr txBox="1"/>
          <p:nvPr/>
        </p:nvSpPr>
        <p:spPr>
          <a:xfrm>
            <a:off x="4818409" y="5339041"/>
            <a:ext cx="654315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Eugen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Momper</a:t>
            </a:r>
          </a:p>
        </p:txBody>
      </p:sp>
      <p:sp>
        <p:nvSpPr>
          <p:cNvPr id="15" name="Textfeld 14"/>
          <p:cNvSpPr txBox="1"/>
          <p:nvPr/>
        </p:nvSpPr>
        <p:spPr>
          <a:xfrm>
            <a:off x="5048064" y="5672058"/>
            <a:ext cx="647902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Thomas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Eisel</a:t>
            </a:r>
          </a:p>
        </p:txBody>
      </p:sp>
      <p:sp>
        <p:nvSpPr>
          <p:cNvPr id="16" name="Textfeld 15"/>
          <p:cNvSpPr txBox="1"/>
          <p:nvPr/>
        </p:nvSpPr>
        <p:spPr>
          <a:xfrm>
            <a:off x="5574027" y="5674708"/>
            <a:ext cx="784158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Katharina 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Kopp</a:t>
            </a:r>
          </a:p>
        </p:txBody>
      </p:sp>
      <p:sp>
        <p:nvSpPr>
          <p:cNvPr id="17" name="Textfeld 16"/>
          <p:cNvSpPr txBox="1"/>
          <p:nvPr/>
        </p:nvSpPr>
        <p:spPr>
          <a:xfrm>
            <a:off x="5634633" y="5338073"/>
            <a:ext cx="790570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Claus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Schroeder</a:t>
            </a:r>
          </a:p>
        </p:txBody>
      </p:sp>
      <p:sp>
        <p:nvSpPr>
          <p:cNvPr id="18" name="Textfeld 17"/>
          <p:cNvSpPr txBox="1"/>
          <p:nvPr/>
        </p:nvSpPr>
        <p:spPr>
          <a:xfrm>
            <a:off x="6281455" y="5339042"/>
            <a:ext cx="777746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Alexander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Täschner</a:t>
            </a:r>
          </a:p>
        </p:txBody>
      </p:sp>
      <p:sp>
        <p:nvSpPr>
          <p:cNvPr id="19" name="Textfeld 18"/>
          <p:cNvSpPr txBox="1"/>
          <p:nvPr/>
        </p:nvSpPr>
        <p:spPr>
          <a:xfrm>
            <a:off x="6553014" y="5672058"/>
            <a:ext cx="503632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Yu 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Xiang</a:t>
            </a:r>
          </a:p>
        </p:txBody>
      </p:sp>
      <p:sp>
        <p:nvSpPr>
          <p:cNvPr id="20" name="Textfeld 19"/>
          <p:cNvSpPr txBox="1"/>
          <p:nvPr/>
        </p:nvSpPr>
        <p:spPr>
          <a:xfrm>
            <a:off x="7055622" y="5672058"/>
            <a:ext cx="570959" cy="385505"/>
          </a:xfrm>
          <a:prstGeom prst="rect">
            <a:avLst/>
          </a:prstGeom>
          <a:noFill/>
        </p:spPr>
        <p:txBody>
          <a:bodyPr vert="horz" wrap="non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Matteo</a:t>
            </a:r>
          </a:p>
          <a:p>
            <a:pPr algn="ctr"/>
            <a:r>
              <a:rPr lang="de-DE" sz="1002" b="1" dirty="0">
                <a:solidFill>
                  <a:srgbClr val="FDBB63"/>
                </a:solidFill>
              </a:rPr>
              <a:t>Chesi</a:t>
            </a:r>
          </a:p>
        </p:txBody>
      </p:sp>
      <p:sp>
        <p:nvSpPr>
          <p:cNvPr id="22" name="Textfeld 21"/>
          <p:cNvSpPr txBox="1"/>
          <p:nvPr/>
        </p:nvSpPr>
        <p:spPr>
          <a:xfrm>
            <a:off x="1295630" y="6078754"/>
            <a:ext cx="6552740" cy="252000"/>
          </a:xfrm>
          <a:prstGeom prst="rect">
            <a:avLst/>
          </a:prstGeom>
          <a:solidFill>
            <a:schemeClr val="accent3">
              <a:lumMod val="50000"/>
              <a:alpha val="50000"/>
            </a:schemeClr>
          </a:solidFill>
        </p:spPr>
        <p:txBody>
          <a:bodyPr vert="horz" wrap="square" lIns="76343" tIns="38171" rIns="76343" bIns="38171" rtlCol="0" anchor="t">
            <a:spAutoFit/>
          </a:bodyPr>
          <a:lstStyle/>
          <a:p>
            <a:pPr algn="ctr"/>
            <a:endParaRPr lang="en-US" sz="3674" b="1" dirty="0">
              <a:solidFill>
                <a:srgbClr val="FDBB63"/>
              </a:solidFill>
            </a:endParaRPr>
          </a:p>
        </p:txBody>
      </p:sp>
      <p:sp>
        <p:nvSpPr>
          <p:cNvPr id="23" name="Textfeld 22"/>
          <p:cNvSpPr txBox="1"/>
          <p:nvPr/>
        </p:nvSpPr>
        <p:spPr>
          <a:xfrm>
            <a:off x="3316466" y="6098561"/>
            <a:ext cx="1221109" cy="231297"/>
          </a:xfrm>
          <a:prstGeom prst="rect">
            <a:avLst/>
          </a:prstGeom>
          <a:noFill/>
        </p:spPr>
        <p:txBody>
          <a:bodyPr vert="horz" wrap="squar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Ivan Remolina</a:t>
            </a:r>
          </a:p>
        </p:txBody>
      </p:sp>
      <p:sp>
        <p:nvSpPr>
          <p:cNvPr id="24" name="Textfeld 23"/>
          <p:cNvSpPr txBox="1"/>
          <p:nvPr/>
        </p:nvSpPr>
        <p:spPr>
          <a:xfrm>
            <a:off x="4850396" y="6095727"/>
            <a:ext cx="1221109" cy="231297"/>
          </a:xfrm>
          <a:prstGeom prst="rect">
            <a:avLst/>
          </a:prstGeom>
          <a:noFill/>
        </p:spPr>
        <p:txBody>
          <a:bodyPr vert="horz" wrap="square" lIns="76343" tIns="38171" rIns="76343" bIns="38171" rtlCol="0" anchor="t">
            <a:spAutoFit/>
          </a:bodyPr>
          <a:lstStyle/>
          <a:p>
            <a:pPr algn="ctr"/>
            <a:r>
              <a:rPr lang="de-DE" sz="1002" b="1" dirty="0">
                <a:solidFill>
                  <a:srgbClr val="FDBB63"/>
                </a:solidFill>
              </a:rPr>
              <a:t>Raimund </a:t>
            </a:r>
            <a:r>
              <a:rPr lang="de-DE" sz="1002" b="1" dirty="0" err="1">
                <a:solidFill>
                  <a:srgbClr val="FDBB63"/>
                </a:solidFill>
              </a:rPr>
              <a:t>Trockel</a:t>
            </a:r>
            <a:endParaRPr lang="de-DE" sz="1002" b="1" dirty="0">
              <a:solidFill>
                <a:srgbClr val="FDBB6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065927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uppierung 34"/>
          <p:cNvGrpSpPr/>
          <p:nvPr/>
        </p:nvGrpSpPr>
        <p:grpSpPr>
          <a:xfrm>
            <a:off x="1307096" y="1584449"/>
            <a:ext cx="5943624" cy="4221475"/>
            <a:chOff x="825500" y="1247434"/>
            <a:chExt cx="7493000" cy="5326044"/>
          </a:xfrm>
        </p:grpSpPr>
        <p:pic>
          <p:nvPicPr>
            <p:cNvPr id="8" name="Bild 7" descr="FAIR-MSV_300dpi.jpg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25500" y="1247434"/>
              <a:ext cx="7493000" cy="5326044"/>
            </a:xfrm>
            <a:prstGeom prst="rect">
              <a:avLst/>
            </a:prstGeom>
          </p:spPr>
        </p:pic>
        <p:sp>
          <p:nvSpPr>
            <p:cNvPr id="12" name="Textfeld 11"/>
            <p:cNvSpPr txBox="1"/>
            <p:nvPr/>
          </p:nvSpPr>
          <p:spPr>
            <a:xfrm>
              <a:off x="4760416" y="6053964"/>
              <a:ext cx="1498599" cy="407723"/>
            </a:xfrm>
            <a:prstGeom prst="rect">
              <a:avLst/>
            </a:prstGeom>
          </p:spPr>
          <p:txBody>
            <a:bodyPr vert="horz" wrap="square" lIns="68580" tIns="34290" rIns="68580" bIns="34290" rtlCol="0" anchor="t">
              <a:spAutoFit/>
            </a:bodyPr>
            <a:lstStyle/>
            <a:p>
              <a:r>
                <a:rPr lang="de-DE" sz="825" dirty="0" err="1">
                  <a:solidFill>
                    <a:prstClr val="black"/>
                  </a:solidFill>
                </a:rPr>
                <a:t>Collector</a:t>
              </a:r>
              <a:r>
                <a:rPr lang="de-DE" sz="825" dirty="0">
                  <a:solidFill>
                    <a:prstClr val="black"/>
                  </a:solidFill>
                </a:rPr>
                <a:t> </a:t>
              </a:r>
              <a:br>
                <a:rPr lang="de-DE" sz="825" dirty="0">
                  <a:solidFill>
                    <a:prstClr val="black"/>
                  </a:solidFill>
                </a:rPr>
              </a:br>
              <a:r>
                <a:rPr lang="de-DE" sz="825" dirty="0">
                  <a:solidFill>
                    <a:prstClr val="black"/>
                  </a:solidFill>
                </a:rPr>
                <a:t>ring CR</a:t>
              </a:r>
            </a:p>
          </p:txBody>
        </p:sp>
      </p:grpSp>
      <p:sp>
        <p:nvSpPr>
          <p:cNvPr id="2" name="Freihandform 1"/>
          <p:cNvSpPr/>
          <p:nvPr/>
        </p:nvSpPr>
        <p:spPr>
          <a:xfrm>
            <a:off x="4572001" y="5894998"/>
            <a:ext cx="76913" cy="70503"/>
          </a:xfrm>
          <a:custGeom>
            <a:avLst/>
            <a:gdLst>
              <a:gd name="connsiteX0" fmla="*/ 102550 w 102550"/>
              <a:gd name="connsiteY0" fmla="*/ 94004 h 94004"/>
              <a:gd name="connsiteX1" fmla="*/ 0 w 102550"/>
              <a:gd name="connsiteY1" fmla="*/ 0 h 94004"/>
              <a:gd name="connsiteX2" fmla="*/ 17092 w 102550"/>
              <a:gd name="connsiteY2" fmla="*/ 25638 h 94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550" h="94004">
                <a:moveTo>
                  <a:pt x="102550" y="94004"/>
                </a:moveTo>
                <a:lnTo>
                  <a:pt x="0" y="0"/>
                </a:lnTo>
                <a:lnTo>
                  <a:pt x="17092" y="25638"/>
                </a:lnTo>
              </a:path>
            </a:pathLst>
          </a:cu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350"/>
          </a:p>
        </p:txBody>
      </p:sp>
      <p:sp>
        <p:nvSpPr>
          <p:cNvPr id="4" name="Textfeld 3"/>
          <p:cNvSpPr txBox="1"/>
          <p:nvPr/>
        </p:nvSpPr>
        <p:spPr>
          <a:xfrm>
            <a:off x="383403" y="5011469"/>
            <a:ext cx="1700831" cy="62324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68580" tIns="34290" rIns="68580" bIns="34290" rtlCol="0" anchor="t">
            <a:spAutoFit/>
          </a:bodyPr>
          <a:lstStyle/>
          <a:p>
            <a:pPr marL="214311" indent="-214311">
              <a:buClr>
                <a:schemeClr val="accent6"/>
              </a:buClr>
              <a:buFont typeface="Wingdings" panose="05000000000000000000" pitchFamily="2" charset="2"/>
              <a:buChar char="§"/>
            </a:pPr>
            <a:r>
              <a:rPr lang="de-DE" sz="1200" dirty="0" err="1"/>
              <a:t>Intensity</a:t>
            </a:r>
            <a:endParaRPr lang="de-DE" sz="1200" dirty="0"/>
          </a:p>
          <a:p>
            <a:pPr marL="214311" indent="-214311">
              <a:buClr>
                <a:schemeClr val="accent6"/>
              </a:buClr>
              <a:buFont typeface="Wingdings" panose="05000000000000000000" pitchFamily="2" charset="2"/>
              <a:buChar char="§"/>
            </a:pPr>
            <a:r>
              <a:rPr lang="de-DE" sz="1200" dirty="0"/>
              <a:t>Precision</a:t>
            </a:r>
          </a:p>
          <a:p>
            <a:pPr marL="214311" indent="-214311">
              <a:buClr>
                <a:schemeClr val="accent6"/>
              </a:buClr>
              <a:buFont typeface="Wingdings" panose="05000000000000000000" pitchFamily="2" charset="2"/>
              <a:buChar char="§"/>
            </a:pPr>
            <a:r>
              <a:rPr lang="de-DE" sz="1200" dirty="0"/>
              <a:t>Storage rings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2E191583-1E3B-DD47-BC5F-3D087032D82A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/>
        <p:txBody>
          <a:bodyPr/>
          <a:lstStyle/>
          <a:p>
            <a:fld id="{125CBDDA-5CCF-8748-8988-9DC6C8981774}" type="slidenum">
              <a:rPr lang="de-DE" smtClean="0"/>
              <a:pPr/>
              <a:t>3</a:t>
            </a:fld>
            <a:endParaRPr lang="de-DE" dirty="0"/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0BCCB15D-0702-8B4F-882D-C309F2ED78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FAIR –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facility</a:t>
            </a:r>
            <a:endParaRPr lang="de-DE" dirty="0"/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F4016734-8626-B440-8B90-5F8ABE75949E}"/>
              </a:ext>
            </a:extLst>
          </p:cNvPr>
          <p:cNvSpPr txBox="1"/>
          <p:nvPr/>
        </p:nvSpPr>
        <p:spPr>
          <a:xfrm>
            <a:off x="5314847" y="2242552"/>
            <a:ext cx="1208636" cy="381950"/>
          </a:xfrm>
          <a:prstGeom prst="rect">
            <a:avLst/>
          </a:prstGeom>
        </p:spPr>
        <p:txBody>
          <a:bodyPr vert="horz" wrap="square" lIns="91488" tIns="45745" rIns="91488" bIns="45745" rtlCol="0" anchor="t">
            <a:spAutoFit/>
          </a:bodyPr>
          <a:lstStyle/>
          <a:p>
            <a:r>
              <a:rPr lang="de-DE" sz="941" dirty="0">
                <a:solidFill>
                  <a:prstClr val="black"/>
                </a:solidFill>
              </a:rPr>
              <a:t>Ring </a:t>
            </a:r>
            <a:r>
              <a:rPr lang="de-DE" sz="941" dirty="0" err="1">
                <a:solidFill>
                  <a:prstClr val="black"/>
                </a:solidFill>
              </a:rPr>
              <a:t>accelerator</a:t>
            </a:r>
            <a:r>
              <a:rPr lang="de-DE" sz="941" dirty="0">
                <a:solidFill>
                  <a:prstClr val="black"/>
                </a:solidFill>
              </a:rPr>
              <a:t> </a:t>
            </a:r>
          </a:p>
          <a:p>
            <a:r>
              <a:rPr lang="de-DE" sz="941" dirty="0">
                <a:solidFill>
                  <a:prstClr val="black"/>
                </a:solidFill>
              </a:rPr>
              <a:t>SIS100</a:t>
            </a:r>
          </a:p>
        </p:txBody>
      </p:sp>
      <p:sp>
        <p:nvSpPr>
          <p:cNvPr id="36" name="Textfeld 35">
            <a:extLst>
              <a:ext uri="{FF2B5EF4-FFF2-40B4-BE49-F238E27FC236}">
                <a16:creationId xmlns:a16="http://schemas.microsoft.com/office/drawing/2014/main" id="{4A28FC15-EB02-DB44-92A9-37C10D51562D}"/>
              </a:ext>
            </a:extLst>
          </p:cNvPr>
          <p:cNvSpPr txBox="1"/>
          <p:nvPr/>
        </p:nvSpPr>
        <p:spPr>
          <a:xfrm>
            <a:off x="6466511" y="3725209"/>
            <a:ext cx="1208636" cy="381950"/>
          </a:xfrm>
          <a:prstGeom prst="rect">
            <a:avLst/>
          </a:prstGeom>
        </p:spPr>
        <p:txBody>
          <a:bodyPr vert="horz" wrap="square" lIns="91488" tIns="45745" rIns="91488" bIns="45745" rtlCol="0" anchor="t">
            <a:spAutoFit/>
          </a:bodyPr>
          <a:lstStyle/>
          <a:p>
            <a:r>
              <a:rPr lang="de-DE" sz="941" dirty="0" err="1">
                <a:solidFill>
                  <a:prstClr val="black"/>
                </a:solidFill>
              </a:rPr>
              <a:t>Production</a:t>
            </a:r>
            <a:r>
              <a:rPr lang="de-DE" sz="941" dirty="0">
                <a:solidFill>
                  <a:prstClr val="black"/>
                </a:solidFill>
              </a:rPr>
              <a:t> </a:t>
            </a:r>
            <a:br>
              <a:rPr lang="de-DE" sz="941" dirty="0">
                <a:solidFill>
                  <a:prstClr val="black"/>
                </a:solidFill>
              </a:rPr>
            </a:br>
            <a:r>
              <a:rPr lang="de-DE" sz="941" dirty="0" err="1">
                <a:solidFill>
                  <a:prstClr val="black"/>
                </a:solidFill>
              </a:rPr>
              <a:t>of</a:t>
            </a:r>
            <a:r>
              <a:rPr lang="de-DE" sz="941" dirty="0">
                <a:solidFill>
                  <a:prstClr val="black"/>
                </a:solidFill>
              </a:rPr>
              <a:t> </a:t>
            </a:r>
            <a:r>
              <a:rPr lang="de-DE" sz="941" dirty="0" err="1">
                <a:solidFill>
                  <a:prstClr val="black"/>
                </a:solidFill>
              </a:rPr>
              <a:t>new</a:t>
            </a:r>
            <a:r>
              <a:rPr lang="de-DE" sz="941" dirty="0">
                <a:solidFill>
                  <a:prstClr val="black"/>
                </a:solidFill>
              </a:rPr>
              <a:t> </a:t>
            </a:r>
            <a:r>
              <a:rPr lang="de-DE" sz="941" dirty="0" err="1">
                <a:solidFill>
                  <a:prstClr val="black"/>
                </a:solidFill>
              </a:rPr>
              <a:t>nuclei</a:t>
            </a:r>
            <a:endParaRPr lang="de-DE" sz="941" dirty="0">
              <a:solidFill>
                <a:prstClr val="black"/>
              </a:solidFill>
            </a:endParaRPr>
          </a:p>
        </p:txBody>
      </p:sp>
      <p:sp>
        <p:nvSpPr>
          <p:cNvPr id="37" name="Textfeld 36">
            <a:extLst>
              <a:ext uri="{FF2B5EF4-FFF2-40B4-BE49-F238E27FC236}">
                <a16:creationId xmlns:a16="http://schemas.microsoft.com/office/drawing/2014/main" id="{5169A0B0-EC2B-9C48-A49A-62E9DBB02CD2}"/>
              </a:ext>
            </a:extLst>
          </p:cNvPr>
          <p:cNvSpPr txBox="1"/>
          <p:nvPr/>
        </p:nvSpPr>
        <p:spPr>
          <a:xfrm>
            <a:off x="6466511" y="4463821"/>
            <a:ext cx="1208636" cy="381950"/>
          </a:xfrm>
          <a:prstGeom prst="rect">
            <a:avLst/>
          </a:prstGeom>
        </p:spPr>
        <p:txBody>
          <a:bodyPr vert="horz" wrap="square" lIns="91488" tIns="45745" rIns="91488" bIns="45745" rtlCol="0" anchor="t">
            <a:spAutoFit/>
          </a:bodyPr>
          <a:lstStyle/>
          <a:p>
            <a:r>
              <a:rPr lang="de-DE" sz="941" dirty="0" err="1">
                <a:solidFill>
                  <a:prstClr val="black"/>
                </a:solidFill>
              </a:rPr>
              <a:t>Production</a:t>
            </a:r>
            <a:r>
              <a:rPr lang="de-DE" sz="941" dirty="0">
                <a:solidFill>
                  <a:prstClr val="black"/>
                </a:solidFill>
              </a:rPr>
              <a:t> </a:t>
            </a:r>
          </a:p>
          <a:p>
            <a:r>
              <a:rPr lang="de-DE" sz="941" dirty="0" err="1">
                <a:solidFill>
                  <a:prstClr val="black"/>
                </a:solidFill>
              </a:rPr>
              <a:t>of</a:t>
            </a:r>
            <a:r>
              <a:rPr lang="de-DE" sz="941" dirty="0">
                <a:solidFill>
                  <a:prstClr val="black"/>
                </a:solidFill>
              </a:rPr>
              <a:t> </a:t>
            </a:r>
            <a:r>
              <a:rPr lang="de-DE" sz="941" dirty="0" err="1">
                <a:solidFill>
                  <a:prstClr val="black"/>
                </a:solidFill>
              </a:rPr>
              <a:t>antiprotons</a:t>
            </a:r>
            <a:endParaRPr lang="de-DE" sz="941" dirty="0">
              <a:solidFill>
                <a:prstClr val="black"/>
              </a:solidFill>
            </a:endParaRPr>
          </a:p>
        </p:txBody>
      </p:sp>
      <p:sp>
        <p:nvSpPr>
          <p:cNvPr id="38" name="Textfeld 37">
            <a:extLst>
              <a:ext uri="{FF2B5EF4-FFF2-40B4-BE49-F238E27FC236}">
                <a16:creationId xmlns:a16="http://schemas.microsoft.com/office/drawing/2014/main" id="{E411102A-FEB7-3D49-BFB5-8DC4F6F24410}"/>
              </a:ext>
            </a:extLst>
          </p:cNvPr>
          <p:cNvSpPr txBox="1"/>
          <p:nvPr/>
        </p:nvSpPr>
        <p:spPr>
          <a:xfrm>
            <a:off x="2500937" y="4414632"/>
            <a:ext cx="1208636" cy="237167"/>
          </a:xfrm>
          <a:prstGeom prst="rect">
            <a:avLst/>
          </a:prstGeom>
        </p:spPr>
        <p:txBody>
          <a:bodyPr vert="horz" wrap="square" lIns="91488" tIns="45745" rIns="91488" bIns="45745" rtlCol="0" anchor="t">
            <a:spAutoFit/>
          </a:bodyPr>
          <a:lstStyle/>
          <a:p>
            <a:r>
              <a:rPr lang="de-DE" sz="941" dirty="0">
                <a:solidFill>
                  <a:prstClr val="black"/>
                </a:solidFill>
              </a:rPr>
              <a:t>Antiproton ring</a:t>
            </a:r>
          </a:p>
        </p:txBody>
      </p:sp>
      <p:sp>
        <p:nvSpPr>
          <p:cNvPr id="39" name="Textfeld 38">
            <a:extLst>
              <a:ext uri="{FF2B5EF4-FFF2-40B4-BE49-F238E27FC236}">
                <a16:creationId xmlns:a16="http://schemas.microsoft.com/office/drawing/2014/main" id="{85700EA9-29D9-644E-9FEF-0014E47DFF8A}"/>
              </a:ext>
            </a:extLst>
          </p:cNvPr>
          <p:cNvSpPr txBox="1"/>
          <p:nvPr/>
        </p:nvSpPr>
        <p:spPr>
          <a:xfrm>
            <a:off x="2444050" y="5203045"/>
            <a:ext cx="1208636" cy="381950"/>
          </a:xfrm>
          <a:prstGeom prst="rect">
            <a:avLst/>
          </a:prstGeom>
        </p:spPr>
        <p:txBody>
          <a:bodyPr vert="horz" wrap="square" lIns="91488" tIns="45745" rIns="91488" bIns="45745" rtlCol="0" anchor="t">
            <a:spAutoFit/>
          </a:bodyPr>
          <a:lstStyle/>
          <a:p>
            <a:r>
              <a:rPr lang="de-DE" sz="941" dirty="0">
                <a:solidFill>
                  <a:prstClr val="black"/>
                </a:solidFill>
              </a:rPr>
              <a:t>Experimental </a:t>
            </a:r>
            <a:r>
              <a:rPr lang="de-DE" sz="941" dirty="0" err="1">
                <a:solidFill>
                  <a:prstClr val="black"/>
                </a:solidFill>
              </a:rPr>
              <a:t>and</a:t>
            </a:r>
            <a:r>
              <a:rPr lang="de-DE" sz="941" dirty="0">
                <a:solidFill>
                  <a:prstClr val="black"/>
                </a:solidFill>
              </a:rPr>
              <a:t> </a:t>
            </a:r>
            <a:r>
              <a:rPr lang="de-DE" sz="941" dirty="0" err="1">
                <a:solidFill>
                  <a:prstClr val="black"/>
                </a:solidFill>
              </a:rPr>
              <a:t>storage</a:t>
            </a:r>
            <a:r>
              <a:rPr lang="de-DE" sz="941" dirty="0">
                <a:solidFill>
                  <a:prstClr val="black"/>
                </a:solidFill>
              </a:rPr>
              <a:t> ring</a:t>
            </a:r>
          </a:p>
        </p:txBody>
      </p:sp>
      <p:sp>
        <p:nvSpPr>
          <p:cNvPr id="40" name="Textfeld 39">
            <a:extLst>
              <a:ext uri="{FF2B5EF4-FFF2-40B4-BE49-F238E27FC236}">
                <a16:creationId xmlns:a16="http://schemas.microsoft.com/office/drawing/2014/main" id="{5A135477-3CFC-C243-9629-560CA4068CFD}"/>
              </a:ext>
            </a:extLst>
          </p:cNvPr>
          <p:cNvSpPr txBox="1"/>
          <p:nvPr/>
        </p:nvSpPr>
        <p:spPr>
          <a:xfrm>
            <a:off x="383066" y="2643557"/>
            <a:ext cx="1351333" cy="190975"/>
          </a:xfrm>
          <a:prstGeom prst="rect">
            <a:avLst/>
          </a:prstGeom>
        </p:spPr>
        <p:txBody>
          <a:bodyPr vert="horz" wrap="square" lIns="0" tIns="45745" rIns="91488" bIns="0" rtlCol="0" anchor="t">
            <a:spAutoFit/>
          </a:bodyPr>
          <a:lstStyle/>
          <a:p>
            <a:r>
              <a:rPr lang="de-DE" sz="941" dirty="0">
                <a:solidFill>
                  <a:prstClr val="black"/>
                </a:solidFill>
              </a:rPr>
              <a:t>Linear </a:t>
            </a:r>
            <a:r>
              <a:rPr lang="de-DE" sz="941" dirty="0" err="1">
                <a:solidFill>
                  <a:prstClr val="black"/>
                </a:solidFill>
              </a:rPr>
              <a:t>accelerator</a:t>
            </a:r>
            <a:endParaRPr lang="de-DE" sz="941" dirty="0">
              <a:solidFill>
                <a:prstClr val="black"/>
              </a:solidFill>
            </a:endParaRPr>
          </a:p>
        </p:txBody>
      </p:sp>
      <p:sp>
        <p:nvSpPr>
          <p:cNvPr id="41" name="Textfeld 40">
            <a:extLst>
              <a:ext uri="{FF2B5EF4-FFF2-40B4-BE49-F238E27FC236}">
                <a16:creationId xmlns:a16="http://schemas.microsoft.com/office/drawing/2014/main" id="{264F1AEA-7419-3741-A713-1A13647BD7A4}"/>
              </a:ext>
            </a:extLst>
          </p:cNvPr>
          <p:cNvSpPr txBox="1"/>
          <p:nvPr/>
        </p:nvSpPr>
        <p:spPr>
          <a:xfrm>
            <a:off x="3503689" y="2329363"/>
            <a:ext cx="1208636" cy="237167"/>
          </a:xfrm>
          <a:prstGeom prst="rect">
            <a:avLst/>
          </a:prstGeom>
        </p:spPr>
        <p:txBody>
          <a:bodyPr vert="horz" wrap="square" lIns="91488" tIns="45745" rIns="91488" bIns="45745" rtlCol="0" anchor="t">
            <a:spAutoFit/>
          </a:bodyPr>
          <a:lstStyle/>
          <a:p>
            <a:r>
              <a:rPr lang="de-DE" sz="941" dirty="0">
                <a:solidFill>
                  <a:prstClr val="black"/>
                </a:solidFill>
              </a:rPr>
              <a:t>Ring </a:t>
            </a:r>
            <a:r>
              <a:rPr lang="de-DE" sz="941" dirty="0" err="1">
                <a:solidFill>
                  <a:prstClr val="black"/>
                </a:solidFill>
              </a:rPr>
              <a:t>accelerator</a:t>
            </a:r>
            <a:endParaRPr lang="de-DE" sz="941" dirty="0">
              <a:solidFill>
                <a:prstClr val="black"/>
              </a:solidFill>
            </a:endParaRPr>
          </a:p>
        </p:txBody>
      </p:sp>
      <p:cxnSp>
        <p:nvCxnSpPr>
          <p:cNvPr id="42" name="Gerade Verbindung mit Pfeil 41">
            <a:extLst>
              <a:ext uri="{FF2B5EF4-FFF2-40B4-BE49-F238E27FC236}">
                <a16:creationId xmlns:a16="http://schemas.microsoft.com/office/drawing/2014/main" id="{8222A481-6134-9543-AFD4-C43E4D713CEE}"/>
              </a:ext>
            </a:extLst>
          </p:cNvPr>
          <p:cNvCxnSpPr/>
          <p:nvPr/>
        </p:nvCxnSpPr>
        <p:spPr>
          <a:xfrm flipH="1">
            <a:off x="5718551" y="3843695"/>
            <a:ext cx="768483" cy="0"/>
          </a:xfrm>
          <a:prstGeom prst="straightConnector1">
            <a:avLst/>
          </a:prstGeom>
          <a:ln w="635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Gerade Verbindung mit Pfeil 42">
            <a:extLst>
              <a:ext uri="{FF2B5EF4-FFF2-40B4-BE49-F238E27FC236}">
                <a16:creationId xmlns:a16="http://schemas.microsoft.com/office/drawing/2014/main" id="{25602ECD-8940-9C42-9CF2-F81446A54E40}"/>
              </a:ext>
            </a:extLst>
          </p:cNvPr>
          <p:cNvCxnSpPr/>
          <p:nvPr/>
        </p:nvCxnSpPr>
        <p:spPr>
          <a:xfrm flipH="1">
            <a:off x="4923199" y="4604229"/>
            <a:ext cx="1563836" cy="0"/>
          </a:xfrm>
          <a:prstGeom prst="straightConnector1">
            <a:avLst/>
          </a:prstGeom>
          <a:ln w="635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4" name="Gruppierung 21">
            <a:extLst>
              <a:ext uri="{FF2B5EF4-FFF2-40B4-BE49-F238E27FC236}">
                <a16:creationId xmlns:a16="http://schemas.microsoft.com/office/drawing/2014/main" id="{E8A75E51-2844-2845-A6BC-14EA360C329A}"/>
              </a:ext>
            </a:extLst>
          </p:cNvPr>
          <p:cNvGrpSpPr/>
          <p:nvPr/>
        </p:nvGrpSpPr>
        <p:grpSpPr>
          <a:xfrm>
            <a:off x="1395058" y="4369666"/>
            <a:ext cx="871288" cy="346440"/>
            <a:chOff x="1197288" y="4830232"/>
            <a:chExt cx="1065718" cy="422957"/>
          </a:xfrm>
        </p:grpSpPr>
        <p:sp>
          <p:nvSpPr>
            <p:cNvPr id="45" name="Textfeld 44">
              <a:extLst>
                <a:ext uri="{FF2B5EF4-FFF2-40B4-BE49-F238E27FC236}">
                  <a16:creationId xmlns:a16="http://schemas.microsoft.com/office/drawing/2014/main" id="{2EA6A458-8783-EE41-BF8B-F4CED16F9E5F}"/>
                </a:ext>
              </a:extLst>
            </p:cNvPr>
            <p:cNvSpPr txBox="1"/>
            <p:nvPr/>
          </p:nvSpPr>
          <p:spPr>
            <a:xfrm>
              <a:off x="1197288" y="4979992"/>
              <a:ext cx="1065718" cy="273197"/>
            </a:xfrm>
            <a:prstGeom prst="rect">
              <a:avLst/>
            </a:prstGeom>
          </p:spPr>
          <p:txBody>
            <a:bodyPr vert="horz" wrap="square" lIns="78226" tIns="39113" rIns="78226" bIns="39113" rtlCol="0" anchor="t">
              <a:spAutoFit/>
            </a:bodyPr>
            <a:lstStyle/>
            <a:p>
              <a:r>
                <a:rPr lang="de-DE" sz="941" dirty="0">
                  <a:solidFill>
                    <a:prstClr val="black"/>
                  </a:solidFill>
                </a:rPr>
                <a:t>100 </a:t>
              </a:r>
              <a:r>
                <a:rPr lang="de-DE" sz="941" dirty="0" err="1">
                  <a:solidFill>
                    <a:prstClr val="black"/>
                  </a:solidFill>
                </a:rPr>
                <a:t>meters</a:t>
              </a:r>
              <a:endParaRPr lang="de-DE" sz="941" dirty="0">
                <a:solidFill>
                  <a:prstClr val="black"/>
                </a:solidFill>
              </a:endParaRPr>
            </a:p>
          </p:txBody>
        </p:sp>
        <p:grpSp>
          <p:nvGrpSpPr>
            <p:cNvPr id="46" name="Gruppierung 23">
              <a:extLst>
                <a:ext uri="{FF2B5EF4-FFF2-40B4-BE49-F238E27FC236}">
                  <a16:creationId xmlns:a16="http://schemas.microsoft.com/office/drawing/2014/main" id="{BCC609DF-4447-3C4C-BB4A-B78994102062}"/>
                </a:ext>
              </a:extLst>
            </p:cNvPr>
            <p:cNvGrpSpPr/>
            <p:nvPr/>
          </p:nvGrpSpPr>
          <p:grpSpPr>
            <a:xfrm>
              <a:off x="1310629" y="4830232"/>
              <a:ext cx="732157" cy="148166"/>
              <a:chOff x="1310629" y="4830232"/>
              <a:chExt cx="732157" cy="148166"/>
            </a:xfrm>
          </p:grpSpPr>
          <p:cxnSp>
            <p:nvCxnSpPr>
              <p:cNvPr id="47" name="Gerade Verbindung 46">
                <a:extLst>
                  <a:ext uri="{FF2B5EF4-FFF2-40B4-BE49-F238E27FC236}">
                    <a16:creationId xmlns:a16="http://schemas.microsoft.com/office/drawing/2014/main" id="{5856E865-8262-9943-9226-B694BD0E1A4A}"/>
                  </a:ext>
                </a:extLst>
              </p:cNvPr>
              <p:cNvCxnSpPr/>
              <p:nvPr/>
            </p:nvCxnSpPr>
            <p:spPr>
              <a:xfrm>
                <a:off x="1310629" y="4904120"/>
                <a:ext cx="729628" cy="0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Gerade Verbindung 47">
                <a:extLst>
                  <a:ext uri="{FF2B5EF4-FFF2-40B4-BE49-F238E27FC236}">
                    <a16:creationId xmlns:a16="http://schemas.microsoft.com/office/drawing/2014/main" id="{DD61FBD6-6792-2D45-8330-5956C73AB836}"/>
                  </a:ext>
                </a:extLst>
              </p:cNvPr>
              <p:cNvCxnSpPr/>
              <p:nvPr/>
            </p:nvCxnSpPr>
            <p:spPr>
              <a:xfrm>
                <a:off x="1310629" y="4830232"/>
                <a:ext cx="0" cy="14816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Gerade Verbindung 48">
                <a:extLst>
                  <a:ext uri="{FF2B5EF4-FFF2-40B4-BE49-F238E27FC236}">
                    <a16:creationId xmlns:a16="http://schemas.microsoft.com/office/drawing/2014/main" id="{0B2B81E8-AEFA-4B45-862B-9ED2E1351249}"/>
                  </a:ext>
                </a:extLst>
              </p:cNvPr>
              <p:cNvCxnSpPr/>
              <p:nvPr/>
            </p:nvCxnSpPr>
            <p:spPr>
              <a:xfrm>
                <a:off x="2042786" y="4830232"/>
                <a:ext cx="0" cy="14816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50" name="Gerade Verbindung mit Pfeil 49">
            <a:extLst>
              <a:ext uri="{FF2B5EF4-FFF2-40B4-BE49-F238E27FC236}">
                <a16:creationId xmlns:a16="http://schemas.microsoft.com/office/drawing/2014/main" id="{AF524E12-479D-BF4B-8CA2-DC09ADFD31D1}"/>
              </a:ext>
            </a:extLst>
          </p:cNvPr>
          <p:cNvCxnSpPr>
            <a:cxnSpLocks/>
          </p:cNvCxnSpPr>
          <p:nvPr/>
        </p:nvCxnSpPr>
        <p:spPr>
          <a:xfrm>
            <a:off x="1487721" y="2834562"/>
            <a:ext cx="805006" cy="267140"/>
          </a:xfrm>
          <a:prstGeom prst="straightConnector1">
            <a:avLst/>
          </a:prstGeom>
          <a:ln w="635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1" name="Gruppierung 20">
            <a:extLst>
              <a:ext uri="{FF2B5EF4-FFF2-40B4-BE49-F238E27FC236}">
                <a16:creationId xmlns:a16="http://schemas.microsoft.com/office/drawing/2014/main" id="{E38B4719-09D4-6948-BAC9-7EC3B18EB1FF}"/>
              </a:ext>
            </a:extLst>
          </p:cNvPr>
          <p:cNvGrpSpPr/>
          <p:nvPr/>
        </p:nvGrpSpPr>
        <p:grpSpPr>
          <a:xfrm>
            <a:off x="6220701" y="4989337"/>
            <a:ext cx="1700253" cy="833995"/>
            <a:chOff x="7337940" y="5196575"/>
            <a:chExt cx="2079670" cy="1018199"/>
          </a:xfrm>
        </p:grpSpPr>
        <p:grpSp>
          <p:nvGrpSpPr>
            <p:cNvPr id="52" name="Gruppierung 27">
              <a:extLst>
                <a:ext uri="{FF2B5EF4-FFF2-40B4-BE49-F238E27FC236}">
                  <a16:creationId xmlns:a16="http://schemas.microsoft.com/office/drawing/2014/main" id="{0E3F959B-92BE-4446-8F78-8875D46981DA}"/>
                </a:ext>
              </a:extLst>
            </p:cNvPr>
            <p:cNvGrpSpPr/>
            <p:nvPr/>
          </p:nvGrpSpPr>
          <p:grpSpPr>
            <a:xfrm>
              <a:off x="7337940" y="5223594"/>
              <a:ext cx="255600" cy="991180"/>
              <a:chOff x="7337940" y="5223594"/>
              <a:chExt cx="255600" cy="991180"/>
            </a:xfrm>
          </p:grpSpPr>
          <p:sp>
            <p:nvSpPr>
              <p:cNvPr id="56" name="Rechteck 55">
                <a:extLst>
                  <a:ext uri="{FF2B5EF4-FFF2-40B4-BE49-F238E27FC236}">
                    <a16:creationId xmlns:a16="http://schemas.microsoft.com/office/drawing/2014/main" id="{6FEAD529-31FB-8947-89ED-2EF0273607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37940" y="5591384"/>
                <a:ext cx="255600" cy="255600"/>
              </a:xfrm>
              <a:prstGeom prst="rect">
                <a:avLst/>
              </a:prstGeom>
              <a:solidFill>
                <a:srgbClr val="D63E3B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941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Rechteck 56">
                <a:extLst>
                  <a:ext uri="{FF2B5EF4-FFF2-40B4-BE49-F238E27FC236}">
                    <a16:creationId xmlns:a16="http://schemas.microsoft.com/office/drawing/2014/main" id="{7A3A9565-C9EF-1F44-8B98-E7CC788216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37940" y="5223594"/>
                <a:ext cx="255600" cy="255600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941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Rechteck 57">
                <a:extLst>
                  <a:ext uri="{FF2B5EF4-FFF2-40B4-BE49-F238E27FC236}">
                    <a16:creationId xmlns:a16="http://schemas.microsoft.com/office/drawing/2014/main" id="{03C20298-4FB9-8546-A314-B61A1B840E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37940" y="5959174"/>
                <a:ext cx="255600" cy="2556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sz="941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3" name="Textfeld 52">
              <a:extLst>
                <a:ext uri="{FF2B5EF4-FFF2-40B4-BE49-F238E27FC236}">
                  <a16:creationId xmlns:a16="http://schemas.microsoft.com/office/drawing/2014/main" id="{AB64A9FA-5919-1E49-A734-E8CCFCEF8DC4}"/>
                </a:ext>
              </a:extLst>
            </p:cNvPr>
            <p:cNvSpPr txBox="1"/>
            <p:nvPr/>
          </p:nvSpPr>
          <p:spPr>
            <a:xfrm>
              <a:off x="7665651" y="5196575"/>
              <a:ext cx="1751959" cy="273198"/>
            </a:xfrm>
            <a:prstGeom prst="rect">
              <a:avLst/>
            </a:prstGeom>
          </p:spPr>
          <p:txBody>
            <a:bodyPr vert="horz" wrap="square" lIns="78226" tIns="39113" rIns="78226" bIns="39113" rtlCol="0" anchor="t">
              <a:spAutoFit/>
            </a:bodyPr>
            <a:lstStyle/>
            <a:p>
              <a:r>
                <a:rPr lang="de-DE" sz="941" dirty="0" err="1">
                  <a:solidFill>
                    <a:prstClr val="black"/>
                  </a:solidFill>
                </a:rPr>
                <a:t>Existing</a:t>
              </a:r>
              <a:r>
                <a:rPr lang="de-DE" sz="941" dirty="0">
                  <a:solidFill>
                    <a:prstClr val="black"/>
                  </a:solidFill>
                </a:rPr>
                <a:t> </a:t>
              </a:r>
              <a:r>
                <a:rPr lang="de-DE" sz="941" dirty="0" err="1">
                  <a:solidFill>
                    <a:prstClr val="black"/>
                  </a:solidFill>
                </a:rPr>
                <a:t>facility</a:t>
              </a:r>
              <a:endParaRPr lang="de-DE" sz="941" dirty="0">
                <a:solidFill>
                  <a:prstClr val="black"/>
                </a:solidFill>
              </a:endParaRPr>
            </a:p>
          </p:txBody>
        </p:sp>
        <p:sp>
          <p:nvSpPr>
            <p:cNvPr id="54" name="Textfeld 53">
              <a:extLst>
                <a:ext uri="{FF2B5EF4-FFF2-40B4-BE49-F238E27FC236}">
                  <a16:creationId xmlns:a16="http://schemas.microsoft.com/office/drawing/2014/main" id="{E1E5DA23-9F42-0D4B-BB78-50BA3D3004C3}"/>
                </a:ext>
              </a:extLst>
            </p:cNvPr>
            <p:cNvSpPr txBox="1"/>
            <p:nvPr/>
          </p:nvSpPr>
          <p:spPr>
            <a:xfrm>
              <a:off x="7665651" y="5567174"/>
              <a:ext cx="1751959" cy="273198"/>
            </a:xfrm>
            <a:prstGeom prst="rect">
              <a:avLst/>
            </a:prstGeom>
          </p:spPr>
          <p:txBody>
            <a:bodyPr vert="horz" wrap="square" lIns="78226" tIns="39113" rIns="78226" bIns="39113" rtlCol="0" anchor="t">
              <a:spAutoFit/>
            </a:bodyPr>
            <a:lstStyle/>
            <a:p>
              <a:r>
                <a:rPr lang="de-DE" sz="941" dirty="0" err="1">
                  <a:solidFill>
                    <a:prstClr val="black"/>
                  </a:solidFill>
                </a:rPr>
                <a:t>Planned</a:t>
              </a:r>
              <a:r>
                <a:rPr lang="de-DE" sz="941" dirty="0">
                  <a:solidFill>
                    <a:prstClr val="black"/>
                  </a:solidFill>
                </a:rPr>
                <a:t> </a:t>
              </a:r>
              <a:r>
                <a:rPr lang="de-DE" sz="941" dirty="0" err="1">
                  <a:solidFill>
                    <a:prstClr val="black"/>
                  </a:solidFill>
                </a:rPr>
                <a:t>facility</a:t>
              </a:r>
              <a:endParaRPr lang="de-DE" sz="941" dirty="0">
                <a:solidFill>
                  <a:prstClr val="black"/>
                </a:solidFill>
              </a:endParaRPr>
            </a:p>
          </p:txBody>
        </p:sp>
        <p:sp>
          <p:nvSpPr>
            <p:cNvPr id="55" name="Textfeld 54">
              <a:extLst>
                <a:ext uri="{FF2B5EF4-FFF2-40B4-BE49-F238E27FC236}">
                  <a16:creationId xmlns:a16="http://schemas.microsoft.com/office/drawing/2014/main" id="{B84F614A-A2D8-BF4C-BA47-D4318BA675E2}"/>
                </a:ext>
              </a:extLst>
            </p:cNvPr>
            <p:cNvSpPr txBox="1"/>
            <p:nvPr/>
          </p:nvSpPr>
          <p:spPr>
            <a:xfrm>
              <a:off x="7665651" y="5937775"/>
              <a:ext cx="1751959" cy="273198"/>
            </a:xfrm>
            <a:prstGeom prst="rect">
              <a:avLst/>
            </a:prstGeom>
          </p:spPr>
          <p:txBody>
            <a:bodyPr vert="horz" wrap="square" lIns="78226" tIns="39113" rIns="78226" bIns="39113" rtlCol="0" anchor="t">
              <a:spAutoFit/>
            </a:bodyPr>
            <a:lstStyle/>
            <a:p>
              <a:r>
                <a:rPr lang="de-DE" sz="941" dirty="0">
                  <a:solidFill>
                    <a:prstClr val="black"/>
                  </a:solidFill>
                </a:rPr>
                <a:t>Experiments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41230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4294967295"/>
          </p:nvPr>
        </p:nvSpPr>
        <p:spPr/>
        <p:txBody>
          <a:bodyPr/>
          <a:lstStyle/>
          <a:p>
            <a:fld id="{254406B9-6E6F-7448-8C1D-08BEFF85567D}" type="slidenum">
              <a:rPr lang="de-DE" smtClean="0"/>
              <a:pPr/>
              <a:t>4</a:t>
            </a:fld>
            <a:endParaRPr lang="de-DE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The </a:t>
            </a:r>
            <a:r>
              <a:rPr lang="de-DE" dirty="0" err="1"/>
              <a:t>four</a:t>
            </a:r>
            <a:r>
              <a:rPr lang="de-DE" dirty="0"/>
              <a:t> </a:t>
            </a:r>
            <a:r>
              <a:rPr lang="de-DE" dirty="0" err="1"/>
              <a:t>scientific</a:t>
            </a:r>
            <a:r>
              <a:rPr lang="de-DE" dirty="0"/>
              <a:t> </a:t>
            </a:r>
            <a:r>
              <a:rPr lang="de-DE" dirty="0" err="1"/>
              <a:t>pillars</a:t>
            </a:r>
            <a:r>
              <a:rPr lang="de-DE" dirty="0"/>
              <a:t> at FAIR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4294967295"/>
          </p:nvPr>
        </p:nvSpPr>
        <p:spPr>
          <a:xfrm>
            <a:off x="789431" y="3115775"/>
            <a:ext cx="3779557" cy="1263021"/>
          </a:xfrm>
          <a:ln>
            <a:solidFill>
              <a:schemeClr val="tx1"/>
            </a:solidFill>
          </a:ln>
        </p:spPr>
        <p:txBody>
          <a:bodyPr vert="horz" lIns="180095" tIns="108057" rIns="91440" bIns="180095" rtlCol="0" anchor="t">
            <a:noAutofit/>
          </a:bodyPr>
          <a:lstStyle/>
          <a:p>
            <a:pPr marL="0" indent="0">
              <a:buNone/>
            </a:pPr>
            <a:r>
              <a:rPr lang="en-US" sz="1625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NUSTAR</a:t>
            </a:r>
            <a:r>
              <a:rPr lang="en-US" sz="1625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br>
              <a:rPr lang="en-US" sz="1625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25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Nuclear Structure, Astrophysics and Reactions: Stars and nuclei</a:t>
            </a:r>
            <a:br>
              <a:rPr lang="en-US" sz="1625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1625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(850 scientists)</a:t>
            </a:r>
          </a:p>
        </p:txBody>
      </p:sp>
      <p:sp>
        <p:nvSpPr>
          <p:cNvPr id="8" name="Inhaltsplatzhalter 2"/>
          <p:cNvSpPr txBox="1">
            <a:spLocks/>
          </p:cNvSpPr>
          <p:nvPr/>
        </p:nvSpPr>
        <p:spPr>
          <a:xfrm>
            <a:off x="4725887" y="3103068"/>
            <a:ext cx="3780000" cy="1262358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vert="horz" lIns="180095" tIns="108057" rIns="0" bIns="180095" rtlCol="0" anchor="t">
            <a:noAutofit/>
          </a:bodyPr>
          <a:lstStyle>
            <a:lvl1pPr marL="180000" indent="-180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tx2"/>
              </a:buClr>
              <a:buNone/>
            </a:pPr>
            <a:r>
              <a:rPr lang="de-DE" sz="1625" b="1" dirty="0"/>
              <a:t>CBM </a:t>
            </a:r>
            <a:br>
              <a:rPr lang="de-DE" sz="1625" b="1" dirty="0"/>
            </a:br>
            <a:r>
              <a:rPr lang="de-DE" sz="1625" dirty="0"/>
              <a:t>Compressed </a:t>
            </a:r>
            <a:r>
              <a:rPr lang="de-DE" sz="1625" dirty="0" err="1"/>
              <a:t>Baryonic</a:t>
            </a:r>
            <a:r>
              <a:rPr lang="de-DE" sz="1625" dirty="0"/>
              <a:t> Matter: </a:t>
            </a:r>
            <a:br>
              <a:rPr lang="de-DE" sz="1625" dirty="0"/>
            </a:br>
            <a:r>
              <a:rPr lang="en-US" sz="1625" dirty="0"/>
              <a:t>Inside a neutron star</a:t>
            </a:r>
            <a:br>
              <a:rPr lang="en-US" sz="1625" dirty="0"/>
            </a:br>
            <a:r>
              <a:rPr lang="en-US" sz="1625" dirty="0"/>
              <a:t>(500 scientists)</a:t>
            </a:r>
          </a:p>
          <a:p>
            <a:pPr marL="0" indent="0">
              <a:buNone/>
            </a:pPr>
            <a:endParaRPr lang="en-US" sz="1625" dirty="0"/>
          </a:p>
          <a:p>
            <a:pPr marL="0" indent="0">
              <a:buNone/>
            </a:pPr>
            <a:endParaRPr lang="en-US" sz="1625" dirty="0"/>
          </a:p>
          <a:p>
            <a:pPr marL="0" indent="0">
              <a:buNone/>
            </a:pPr>
            <a:endParaRPr lang="en-US" sz="1625" dirty="0"/>
          </a:p>
          <a:p>
            <a:pPr marL="0" indent="0">
              <a:buNone/>
            </a:pPr>
            <a:endParaRPr lang="en-US" sz="1625" dirty="0"/>
          </a:p>
          <a:p>
            <a:pPr marL="0" indent="0">
              <a:buNone/>
            </a:pPr>
            <a:endParaRPr lang="en-US" sz="1625" dirty="0"/>
          </a:p>
        </p:txBody>
      </p:sp>
      <p:sp>
        <p:nvSpPr>
          <p:cNvPr id="9" name="Inhaltsplatzhalter 2"/>
          <p:cNvSpPr txBox="1">
            <a:spLocks/>
          </p:cNvSpPr>
          <p:nvPr/>
        </p:nvSpPr>
        <p:spPr>
          <a:xfrm>
            <a:off x="788988" y="4562930"/>
            <a:ext cx="3780000" cy="1262358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vert="horz" lIns="180095" tIns="108057" rIns="0" bIns="180095" rtlCol="0" anchor="t">
            <a:noAutofit/>
          </a:bodyPr>
          <a:lstStyle>
            <a:lvl1pPr marL="180000" indent="-180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tx2"/>
              </a:buClr>
              <a:buNone/>
            </a:pPr>
            <a:r>
              <a:rPr lang="en-US" sz="1625" b="1" dirty="0"/>
              <a:t>PANDA  </a:t>
            </a:r>
            <a:br>
              <a:rPr lang="en-US" sz="1625" b="1" dirty="0"/>
            </a:br>
            <a:r>
              <a:rPr lang="en-US" sz="1625" dirty="0"/>
              <a:t>A</a:t>
            </a:r>
            <a:r>
              <a:rPr lang="de-DE" sz="1625" dirty="0" err="1"/>
              <a:t>ntiproton</a:t>
            </a:r>
            <a:r>
              <a:rPr lang="de-DE" sz="1625" dirty="0"/>
              <a:t>-Annihilation at Darmstadt: Antimatter </a:t>
            </a:r>
            <a:r>
              <a:rPr lang="de-DE" sz="1625" dirty="0" err="1"/>
              <a:t>research</a:t>
            </a:r>
            <a:br>
              <a:rPr lang="en-US" sz="1625" dirty="0"/>
            </a:br>
            <a:r>
              <a:rPr lang="en-US" sz="1625" dirty="0"/>
              <a:t>(500 scientists)</a:t>
            </a:r>
          </a:p>
          <a:p>
            <a:pPr marL="0" indent="0">
              <a:buNone/>
            </a:pPr>
            <a:endParaRPr lang="en-US" sz="1625" dirty="0"/>
          </a:p>
          <a:p>
            <a:pPr marL="0" indent="0">
              <a:buNone/>
            </a:pPr>
            <a:endParaRPr lang="en-US" sz="1625" dirty="0"/>
          </a:p>
          <a:p>
            <a:pPr marL="0" indent="0">
              <a:buNone/>
            </a:pPr>
            <a:endParaRPr lang="en-US" sz="1625" dirty="0"/>
          </a:p>
        </p:txBody>
      </p:sp>
      <p:sp>
        <p:nvSpPr>
          <p:cNvPr id="10" name="Inhaltsplatzhalter 2"/>
          <p:cNvSpPr txBox="1">
            <a:spLocks/>
          </p:cNvSpPr>
          <p:nvPr/>
        </p:nvSpPr>
        <p:spPr>
          <a:xfrm>
            <a:off x="4725887" y="4562930"/>
            <a:ext cx="3780000" cy="1262358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vert="horz" lIns="180095" tIns="108057" rIns="0" bIns="180095" rtlCol="0" anchor="t">
            <a:noAutofit/>
          </a:bodyPr>
          <a:lstStyle>
            <a:lvl1pPr marL="180000" indent="-180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396000" indent="-216000" algn="l" defTabSz="457200" rtl="0" eaLnBrk="1" latinLnBrk="0" hangingPunct="1">
              <a:spcBef>
                <a:spcPts val="500"/>
              </a:spcBef>
              <a:buClr>
                <a:schemeClr val="bg1">
                  <a:lumMod val="50000"/>
                </a:schemeClr>
              </a:buClr>
              <a:buFont typeface="Symbol" charset="2"/>
              <a:buChar char="-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tx2"/>
              </a:buClr>
              <a:buNone/>
            </a:pPr>
            <a:r>
              <a:rPr lang="en-US" sz="1625" b="1" dirty="0"/>
              <a:t>APPA</a:t>
            </a:r>
            <a:r>
              <a:rPr lang="en-US" sz="1625" dirty="0"/>
              <a:t> </a:t>
            </a:r>
            <a:br>
              <a:rPr lang="en-US" sz="1625" dirty="0"/>
            </a:br>
            <a:r>
              <a:rPr lang="en-US" sz="1625" dirty="0"/>
              <a:t>Atomic, Plasma Physics and Applications:</a:t>
            </a:r>
            <a:br>
              <a:rPr lang="en-US" sz="1625" dirty="0"/>
            </a:br>
            <a:r>
              <a:rPr lang="en-US" sz="1625" dirty="0"/>
              <a:t>From atoms to planets to cancer research (720 scientists)</a:t>
            </a:r>
          </a:p>
          <a:p>
            <a:pPr marL="0" indent="0">
              <a:buNone/>
            </a:pPr>
            <a:endParaRPr lang="en-US" sz="1625" dirty="0"/>
          </a:p>
          <a:p>
            <a:pPr marL="0" indent="0">
              <a:buNone/>
            </a:pPr>
            <a:endParaRPr lang="en-US" sz="1625" dirty="0"/>
          </a:p>
          <a:p>
            <a:pPr marL="0" indent="0">
              <a:buNone/>
            </a:pPr>
            <a:endParaRPr lang="en-US" sz="1625" dirty="0"/>
          </a:p>
          <a:p>
            <a:pPr marL="0" indent="0">
              <a:buNone/>
            </a:pPr>
            <a:endParaRPr lang="en-US" sz="1625" dirty="0"/>
          </a:p>
          <a:p>
            <a:pPr marL="0" indent="0">
              <a:buNone/>
            </a:pPr>
            <a:endParaRPr lang="en-US" sz="1625" dirty="0"/>
          </a:p>
        </p:txBody>
      </p:sp>
      <p:pic>
        <p:nvPicPr>
          <p:cNvPr id="13" name="Grafik 12">
            <a:extLst>
              <a:ext uri="{FF2B5EF4-FFF2-40B4-BE49-F238E27FC236}">
                <a16:creationId xmlns:a16="http://schemas.microsoft.com/office/drawing/2014/main" id="{F9A8D71C-3E42-4F4F-8B50-7F6BD673806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552479"/>
            <a:ext cx="9144000" cy="13037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414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  <p:bldP spid="8" grpId="0" build="p" animBg="1"/>
      <p:bldP spid="9" grpId="0" build="p" animBg="1"/>
      <p:bldP spid="10" grpId="0" build="p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el 5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de-DE" dirty="0">
                <a:solidFill>
                  <a:srgbClr val="262626"/>
                </a:solidFill>
              </a:rPr>
              <a:t>Shareholders </a:t>
            </a:r>
            <a:r>
              <a:rPr lang="de-DE" dirty="0" err="1">
                <a:solidFill>
                  <a:srgbClr val="262626"/>
                </a:solidFill>
              </a:rPr>
              <a:t>worldwide</a:t>
            </a:r>
            <a:endParaRPr lang="en-GB" dirty="0"/>
          </a:p>
        </p:txBody>
      </p:sp>
      <p:sp>
        <p:nvSpPr>
          <p:cNvPr id="2" name="Foliennummernplatzhalt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4406B9-6E6F-7448-8C1D-08BEFF85567D}" type="slidenum">
              <a:rPr lang="de-DE" smtClean="0"/>
              <a:pPr/>
              <a:t>5</a:t>
            </a:fld>
            <a:endParaRPr 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4294967295"/>
          </p:nvPr>
        </p:nvSpPr>
        <p:spPr>
          <a:xfrm>
            <a:off x="6007100" y="6561138"/>
            <a:ext cx="3136900" cy="357187"/>
          </a:xfrm>
        </p:spPr>
        <p:txBody>
          <a:bodyPr/>
          <a:lstStyle/>
          <a:p>
            <a:r>
              <a:rPr lang="de-DE" dirty="0"/>
              <a:t>FAIR GmbH  •  GSI GmbH</a:t>
            </a:r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A553BB40-74D0-134E-AE52-018AFBF9F472}"/>
              </a:ext>
            </a:extLst>
          </p:cNvPr>
          <p:cNvGrpSpPr/>
          <p:nvPr/>
        </p:nvGrpSpPr>
        <p:grpSpPr>
          <a:xfrm>
            <a:off x="-787371" y="841717"/>
            <a:ext cx="10102723" cy="5877847"/>
            <a:chOff x="1815927" y="1186210"/>
            <a:chExt cx="8928992" cy="5194960"/>
          </a:xfrm>
        </p:grpSpPr>
        <p:grpSp>
          <p:nvGrpSpPr>
            <p:cNvPr id="292" name="Gruppieren 291">
              <a:extLst>
                <a:ext uri="{FF2B5EF4-FFF2-40B4-BE49-F238E27FC236}">
                  <a16:creationId xmlns:a16="http://schemas.microsoft.com/office/drawing/2014/main" id="{5AEAE6CC-F7A9-7F44-B8FC-9154428CB8F9}"/>
                </a:ext>
              </a:extLst>
            </p:cNvPr>
            <p:cNvGrpSpPr/>
            <p:nvPr/>
          </p:nvGrpSpPr>
          <p:grpSpPr>
            <a:xfrm>
              <a:off x="1815927" y="1186210"/>
              <a:ext cx="8928992" cy="5194960"/>
              <a:chOff x="-888433" y="340166"/>
              <a:chExt cx="11781626" cy="6854646"/>
            </a:xfrm>
          </p:grpSpPr>
          <p:sp>
            <p:nvSpPr>
              <p:cNvPr id="293" name="Freeform 1">
                <a:extLst>
                  <a:ext uri="{FF2B5EF4-FFF2-40B4-BE49-F238E27FC236}">
                    <a16:creationId xmlns:a16="http://schemas.microsoft.com/office/drawing/2014/main" id="{BF50C0A0-143F-9844-A5A3-256037B5F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6295" y="5134886"/>
                <a:ext cx="9278" cy="16732"/>
              </a:xfrm>
              <a:custGeom>
                <a:avLst/>
                <a:gdLst>
                  <a:gd name="T0" fmla="*/ 0 w 22"/>
                  <a:gd name="T1" fmla="*/ 31 h 39"/>
                  <a:gd name="T2" fmla="*/ 3 w 22"/>
                  <a:gd name="T3" fmla="*/ 15 h 39"/>
                  <a:gd name="T4" fmla="*/ 1 w 22"/>
                  <a:gd name="T5" fmla="*/ 3 h 39"/>
                  <a:gd name="T6" fmla="*/ 11 w 22"/>
                  <a:gd name="T7" fmla="*/ 0 h 39"/>
                  <a:gd name="T8" fmla="*/ 21 w 22"/>
                  <a:gd name="T9" fmla="*/ 14 h 39"/>
                  <a:gd name="T10" fmla="*/ 6 w 22"/>
                  <a:gd name="T11" fmla="*/ 38 h 39"/>
                  <a:gd name="T12" fmla="*/ 0 w 22"/>
                  <a:gd name="T13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9">
                    <a:moveTo>
                      <a:pt x="0" y="31"/>
                    </a:moveTo>
                    <a:lnTo>
                      <a:pt x="3" y="15"/>
                    </a:lnTo>
                    <a:lnTo>
                      <a:pt x="1" y="3"/>
                    </a:lnTo>
                    <a:lnTo>
                      <a:pt x="11" y="0"/>
                    </a:lnTo>
                    <a:lnTo>
                      <a:pt x="21" y="14"/>
                    </a:lnTo>
                    <a:lnTo>
                      <a:pt x="6" y="38"/>
                    </a:lnTo>
                    <a:lnTo>
                      <a:pt x="0" y="3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294" name="Freeform 2">
                <a:extLst>
                  <a:ext uri="{FF2B5EF4-FFF2-40B4-BE49-F238E27FC236}">
                    <a16:creationId xmlns:a16="http://schemas.microsoft.com/office/drawing/2014/main" id="{17A8B7F2-E173-924D-A7C8-A60BF24F5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1346" y="5088407"/>
                <a:ext cx="51959" cy="39043"/>
              </a:xfrm>
              <a:custGeom>
                <a:avLst/>
                <a:gdLst>
                  <a:gd name="T0" fmla="*/ 21 w 122"/>
                  <a:gd name="T1" fmla="*/ 49 h 94"/>
                  <a:gd name="T2" fmla="*/ 27 w 122"/>
                  <a:gd name="T3" fmla="*/ 40 h 94"/>
                  <a:gd name="T4" fmla="*/ 23 w 122"/>
                  <a:gd name="T5" fmla="*/ 24 h 94"/>
                  <a:gd name="T6" fmla="*/ 29 w 122"/>
                  <a:gd name="T7" fmla="*/ 17 h 94"/>
                  <a:gd name="T8" fmla="*/ 21 w 122"/>
                  <a:gd name="T9" fmla="*/ 0 h 94"/>
                  <a:gd name="T10" fmla="*/ 12 w 122"/>
                  <a:gd name="T11" fmla="*/ 0 h 94"/>
                  <a:gd name="T12" fmla="*/ 0 w 122"/>
                  <a:gd name="T13" fmla="*/ 20 h 94"/>
                  <a:gd name="T14" fmla="*/ 5 w 122"/>
                  <a:gd name="T15" fmla="*/ 30 h 94"/>
                  <a:gd name="T16" fmla="*/ 6 w 122"/>
                  <a:gd name="T17" fmla="*/ 49 h 94"/>
                  <a:gd name="T18" fmla="*/ 14 w 122"/>
                  <a:gd name="T19" fmla="*/ 52 h 94"/>
                  <a:gd name="T20" fmla="*/ 21 w 122"/>
                  <a:gd name="T21" fmla="*/ 49 h 94"/>
                  <a:gd name="T22" fmla="*/ 29 w 122"/>
                  <a:gd name="T23" fmla="*/ 82 h 94"/>
                  <a:gd name="T24" fmla="*/ 38 w 122"/>
                  <a:gd name="T25" fmla="*/ 82 h 94"/>
                  <a:gd name="T26" fmla="*/ 46 w 122"/>
                  <a:gd name="T27" fmla="*/ 93 h 94"/>
                  <a:gd name="T28" fmla="*/ 31 w 122"/>
                  <a:gd name="T29" fmla="*/ 92 h 94"/>
                  <a:gd name="T30" fmla="*/ 26 w 122"/>
                  <a:gd name="T31" fmla="*/ 85 h 94"/>
                  <a:gd name="T32" fmla="*/ 29 w 122"/>
                  <a:gd name="T33" fmla="*/ 82 h 94"/>
                  <a:gd name="T34" fmla="*/ 115 w 122"/>
                  <a:gd name="T35" fmla="*/ 92 h 94"/>
                  <a:gd name="T36" fmla="*/ 121 w 122"/>
                  <a:gd name="T37" fmla="*/ 84 h 94"/>
                  <a:gd name="T38" fmla="*/ 113 w 122"/>
                  <a:gd name="T39" fmla="*/ 67 h 94"/>
                  <a:gd name="T40" fmla="*/ 107 w 122"/>
                  <a:gd name="T41" fmla="*/ 75 h 94"/>
                  <a:gd name="T42" fmla="*/ 93 w 122"/>
                  <a:gd name="T43" fmla="*/ 78 h 94"/>
                  <a:gd name="T44" fmla="*/ 104 w 122"/>
                  <a:gd name="T45" fmla="*/ 82 h 94"/>
                  <a:gd name="T46" fmla="*/ 115 w 122"/>
                  <a:gd name="T47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2" h="94">
                    <a:moveTo>
                      <a:pt x="21" y="49"/>
                    </a:moveTo>
                    <a:lnTo>
                      <a:pt x="27" y="40"/>
                    </a:lnTo>
                    <a:lnTo>
                      <a:pt x="23" y="24"/>
                    </a:lnTo>
                    <a:lnTo>
                      <a:pt x="29" y="17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5" y="30"/>
                    </a:lnTo>
                    <a:lnTo>
                      <a:pt x="6" y="49"/>
                    </a:lnTo>
                    <a:lnTo>
                      <a:pt x="14" y="52"/>
                    </a:lnTo>
                    <a:lnTo>
                      <a:pt x="21" y="49"/>
                    </a:lnTo>
                    <a:close/>
                    <a:moveTo>
                      <a:pt x="29" y="82"/>
                    </a:moveTo>
                    <a:lnTo>
                      <a:pt x="38" y="82"/>
                    </a:lnTo>
                    <a:lnTo>
                      <a:pt x="46" y="93"/>
                    </a:lnTo>
                    <a:lnTo>
                      <a:pt x="31" y="92"/>
                    </a:lnTo>
                    <a:lnTo>
                      <a:pt x="26" y="85"/>
                    </a:lnTo>
                    <a:lnTo>
                      <a:pt x="29" y="82"/>
                    </a:lnTo>
                    <a:close/>
                    <a:moveTo>
                      <a:pt x="115" y="92"/>
                    </a:moveTo>
                    <a:lnTo>
                      <a:pt x="121" y="84"/>
                    </a:lnTo>
                    <a:lnTo>
                      <a:pt x="113" y="67"/>
                    </a:lnTo>
                    <a:lnTo>
                      <a:pt x="107" y="75"/>
                    </a:lnTo>
                    <a:lnTo>
                      <a:pt x="93" y="78"/>
                    </a:lnTo>
                    <a:lnTo>
                      <a:pt x="104" y="82"/>
                    </a:lnTo>
                    <a:lnTo>
                      <a:pt x="115" y="9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295" name="Freeform 3">
                <a:extLst>
                  <a:ext uri="{FF2B5EF4-FFF2-40B4-BE49-F238E27FC236}">
                    <a16:creationId xmlns:a16="http://schemas.microsoft.com/office/drawing/2014/main" id="{A01B68A9-A188-304A-85F3-D7F38037F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0831" y="4857874"/>
                <a:ext cx="326597" cy="176619"/>
              </a:xfrm>
              <a:custGeom>
                <a:avLst/>
                <a:gdLst>
                  <a:gd name="T0" fmla="*/ 757 w 776"/>
                  <a:gd name="T1" fmla="*/ 21 h 420"/>
                  <a:gd name="T2" fmla="*/ 775 w 776"/>
                  <a:gd name="T3" fmla="*/ 15 h 420"/>
                  <a:gd name="T4" fmla="*/ 769 w 776"/>
                  <a:gd name="T5" fmla="*/ 6 h 420"/>
                  <a:gd name="T6" fmla="*/ 756 w 776"/>
                  <a:gd name="T7" fmla="*/ 0 h 420"/>
                  <a:gd name="T8" fmla="*/ 748 w 776"/>
                  <a:gd name="T9" fmla="*/ 10 h 420"/>
                  <a:gd name="T10" fmla="*/ 757 w 776"/>
                  <a:gd name="T11" fmla="*/ 21 h 420"/>
                  <a:gd name="T12" fmla="*/ 20 w 776"/>
                  <a:gd name="T13" fmla="*/ 411 h 420"/>
                  <a:gd name="T14" fmla="*/ 26 w 776"/>
                  <a:gd name="T15" fmla="*/ 411 h 420"/>
                  <a:gd name="T16" fmla="*/ 23 w 776"/>
                  <a:gd name="T17" fmla="*/ 419 h 420"/>
                  <a:gd name="T18" fmla="*/ 20 w 776"/>
                  <a:gd name="T19" fmla="*/ 411 h 420"/>
                  <a:gd name="T20" fmla="*/ 0 w 776"/>
                  <a:gd name="T21" fmla="*/ 388 h 420"/>
                  <a:gd name="T22" fmla="*/ 8 w 776"/>
                  <a:gd name="T23" fmla="*/ 377 h 420"/>
                  <a:gd name="T24" fmla="*/ 20 w 776"/>
                  <a:gd name="T25" fmla="*/ 382 h 420"/>
                  <a:gd name="T26" fmla="*/ 28 w 776"/>
                  <a:gd name="T27" fmla="*/ 383 h 420"/>
                  <a:gd name="T28" fmla="*/ 25 w 776"/>
                  <a:gd name="T29" fmla="*/ 388 h 420"/>
                  <a:gd name="T30" fmla="*/ 8 w 776"/>
                  <a:gd name="T31" fmla="*/ 391 h 420"/>
                  <a:gd name="T32" fmla="*/ 0 w 776"/>
                  <a:gd name="T33" fmla="*/ 388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6" h="420">
                    <a:moveTo>
                      <a:pt x="757" y="21"/>
                    </a:moveTo>
                    <a:lnTo>
                      <a:pt x="775" y="15"/>
                    </a:lnTo>
                    <a:lnTo>
                      <a:pt x="769" y="6"/>
                    </a:lnTo>
                    <a:lnTo>
                      <a:pt x="756" y="0"/>
                    </a:lnTo>
                    <a:lnTo>
                      <a:pt x="748" y="10"/>
                    </a:lnTo>
                    <a:lnTo>
                      <a:pt x="757" y="21"/>
                    </a:lnTo>
                    <a:close/>
                    <a:moveTo>
                      <a:pt x="20" y="411"/>
                    </a:moveTo>
                    <a:lnTo>
                      <a:pt x="26" y="411"/>
                    </a:lnTo>
                    <a:lnTo>
                      <a:pt x="23" y="419"/>
                    </a:lnTo>
                    <a:lnTo>
                      <a:pt x="20" y="411"/>
                    </a:lnTo>
                    <a:close/>
                    <a:moveTo>
                      <a:pt x="0" y="388"/>
                    </a:moveTo>
                    <a:lnTo>
                      <a:pt x="8" y="377"/>
                    </a:lnTo>
                    <a:lnTo>
                      <a:pt x="20" y="382"/>
                    </a:lnTo>
                    <a:lnTo>
                      <a:pt x="28" y="383"/>
                    </a:lnTo>
                    <a:lnTo>
                      <a:pt x="25" y="388"/>
                    </a:lnTo>
                    <a:lnTo>
                      <a:pt x="8" y="391"/>
                    </a:lnTo>
                    <a:lnTo>
                      <a:pt x="0" y="38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296" name="Freeform 4">
                <a:extLst>
                  <a:ext uri="{FF2B5EF4-FFF2-40B4-BE49-F238E27FC236}">
                    <a16:creationId xmlns:a16="http://schemas.microsoft.com/office/drawing/2014/main" id="{2E2A8D83-BF51-7F4B-AA98-1707F6B45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6291" y="4216471"/>
                <a:ext cx="74227" cy="249125"/>
              </a:xfrm>
              <a:custGeom>
                <a:avLst/>
                <a:gdLst>
                  <a:gd name="T0" fmla="*/ 52 w 175"/>
                  <a:gd name="T1" fmla="*/ 108 h 589"/>
                  <a:gd name="T2" fmla="*/ 70 w 175"/>
                  <a:gd name="T3" fmla="*/ 71 h 589"/>
                  <a:gd name="T4" fmla="*/ 72 w 175"/>
                  <a:gd name="T5" fmla="*/ 46 h 589"/>
                  <a:gd name="T6" fmla="*/ 67 w 175"/>
                  <a:gd name="T7" fmla="*/ 23 h 589"/>
                  <a:gd name="T8" fmla="*/ 69 w 175"/>
                  <a:gd name="T9" fmla="*/ 0 h 589"/>
                  <a:gd name="T10" fmla="*/ 55 w 175"/>
                  <a:gd name="T11" fmla="*/ 46 h 589"/>
                  <a:gd name="T12" fmla="*/ 53 w 175"/>
                  <a:gd name="T13" fmla="*/ 65 h 589"/>
                  <a:gd name="T14" fmla="*/ 52 w 175"/>
                  <a:gd name="T15" fmla="*/ 108 h 589"/>
                  <a:gd name="T16" fmla="*/ 43 w 175"/>
                  <a:gd name="T17" fmla="*/ 203 h 589"/>
                  <a:gd name="T18" fmla="*/ 53 w 175"/>
                  <a:gd name="T19" fmla="*/ 162 h 589"/>
                  <a:gd name="T20" fmla="*/ 53 w 175"/>
                  <a:gd name="T21" fmla="*/ 134 h 589"/>
                  <a:gd name="T22" fmla="*/ 63 w 175"/>
                  <a:gd name="T23" fmla="*/ 117 h 589"/>
                  <a:gd name="T24" fmla="*/ 40 w 175"/>
                  <a:gd name="T25" fmla="*/ 149 h 589"/>
                  <a:gd name="T26" fmla="*/ 43 w 175"/>
                  <a:gd name="T27" fmla="*/ 178 h 589"/>
                  <a:gd name="T28" fmla="*/ 43 w 175"/>
                  <a:gd name="T29" fmla="*/ 203 h 589"/>
                  <a:gd name="T30" fmla="*/ 0 w 175"/>
                  <a:gd name="T31" fmla="*/ 186 h 589"/>
                  <a:gd name="T32" fmla="*/ 11 w 175"/>
                  <a:gd name="T33" fmla="*/ 180 h 589"/>
                  <a:gd name="T34" fmla="*/ 29 w 175"/>
                  <a:gd name="T35" fmla="*/ 278 h 589"/>
                  <a:gd name="T36" fmla="*/ 44 w 175"/>
                  <a:gd name="T37" fmla="*/ 276 h 589"/>
                  <a:gd name="T38" fmla="*/ 47 w 175"/>
                  <a:gd name="T39" fmla="*/ 237 h 589"/>
                  <a:gd name="T40" fmla="*/ 29 w 175"/>
                  <a:gd name="T41" fmla="*/ 264 h 589"/>
                  <a:gd name="T42" fmla="*/ 76 w 175"/>
                  <a:gd name="T43" fmla="*/ 377 h 589"/>
                  <a:gd name="T44" fmla="*/ 61 w 175"/>
                  <a:gd name="T45" fmla="*/ 382 h 589"/>
                  <a:gd name="T46" fmla="*/ 76 w 175"/>
                  <a:gd name="T47" fmla="*/ 377 h 589"/>
                  <a:gd name="T48" fmla="*/ 96 w 175"/>
                  <a:gd name="T49" fmla="*/ 441 h 589"/>
                  <a:gd name="T50" fmla="*/ 113 w 175"/>
                  <a:gd name="T51" fmla="*/ 466 h 589"/>
                  <a:gd name="T52" fmla="*/ 96 w 175"/>
                  <a:gd name="T53" fmla="*/ 441 h 589"/>
                  <a:gd name="T54" fmla="*/ 139 w 175"/>
                  <a:gd name="T55" fmla="*/ 451 h 589"/>
                  <a:gd name="T56" fmla="*/ 139 w 175"/>
                  <a:gd name="T57" fmla="*/ 477 h 589"/>
                  <a:gd name="T58" fmla="*/ 144 w 175"/>
                  <a:gd name="T59" fmla="*/ 457 h 589"/>
                  <a:gd name="T60" fmla="*/ 119 w 175"/>
                  <a:gd name="T61" fmla="*/ 493 h 589"/>
                  <a:gd name="T62" fmla="*/ 130 w 175"/>
                  <a:gd name="T63" fmla="*/ 501 h 589"/>
                  <a:gd name="T64" fmla="*/ 128 w 175"/>
                  <a:gd name="T65" fmla="*/ 480 h 589"/>
                  <a:gd name="T66" fmla="*/ 119 w 175"/>
                  <a:gd name="T67" fmla="*/ 493 h 589"/>
                  <a:gd name="T68" fmla="*/ 147 w 175"/>
                  <a:gd name="T69" fmla="*/ 536 h 589"/>
                  <a:gd name="T70" fmla="*/ 150 w 175"/>
                  <a:gd name="T71" fmla="*/ 521 h 589"/>
                  <a:gd name="T72" fmla="*/ 147 w 175"/>
                  <a:gd name="T73" fmla="*/ 536 h 589"/>
                  <a:gd name="T74" fmla="*/ 161 w 175"/>
                  <a:gd name="T75" fmla="*/ 541 h 589"/>
                  <a:gd name="T76" fmla="*/ 150 w 175"/>
                  <a:gd name="T77" fmla="*/ 568 h 589"/>
                  <a:gd name="T78" fmla="*/ 164 w 175"/>
                  <a:gd name="T79" fmla="*/ 588 h 589"/>
                  <a:gd name="T80" fmla="*/ 170 w 175"/>
                  <a:gd name="T81" fmla="*/ 564 h 589"/>
                  <a:gd name="T82" fmla="*/ 161 w 175"/>
                  <a:gd name="T83" fmla="*/ 541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5" h="589">
                    <a:moveTo>
                      <a:pt x="52" y="108"/>
                    </a:moveTo>
                    <a:lnTo>
                      <a:pt x="52" y="108"/>
                    </a:lnTo>
                    <a:cubicBezTo>
                      <a:pt x="70" y="94"/>
                      <a:pt x="70" y="94"/>
                      <a:pt x="70" y="94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3" y="65"/>
                      <a:pt x="53" y="65"/>
                      <a:pt x="53" y="65"/>
                    </a:cubicBezTo>
                    <a:cubicBezTo>
                      <a:pt x="44" y="101"/>
                      <a:pt x="44" y="101"/>
                      <a:pt x="44" y="101"/>
                    </a:cubicBezTo>
                    <a:cubicBezTo>
                      <a:pt x="52" y="108"/>
                      <a:pt x="52" y="108"/>
                      <a:pt x="52" y="108"/>
                    </a:cubicBezTo>
                    <a:close/>
                    <a:moveTo>
                      <a:pt x="43" y="203"/>
                    </a:moveTo>
                    <a:lnTo>
                      <a:pt x="43" y="203"/>
                    </a:lnTo>
                    <a:cubicBezTo>
                      <a:pt x="55" y="177"/>
                      <a:pt x="55" y="177"/>
                      <a:pt x="55" y="177"/>
                    </a:cubicBezTo>
                    <a:cubicBezTo>
                      <a:pt x="53" y="162"/>
                      <a:pt x="53" y="162"/>
                      <a:pt x="53" y="162"/>
                    </a:cubicBezTo>
                    <a:cubicBezTo>
                      <a:pt x="47" y="151"/>
                      <a:pt x="47" y="151"/>
                      <a:pt x="47" y="151"/>
                    </a:cubicBezTo>
                    <a:cubicBezTo>
                      <a:pt x="53" y="134"/>
                      <a:pt x="53" y="134"/>
                      <a:pt x="53" y="134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40" y="125"/>
                      <a:pt x="40" y="125"/>
                      <a:pt x="40" y="125"/>
                    </a:cubicBezTo>
                    <a:cubicBezTo>
                      <a:pt x="40" y="149"/>
                      <a:pt x="40" y="149"/>
                      <a:pt x="40" y="149"/>
                    </a:cubicBezTo>
                    <a:cubicBezTo>
                      <a:pt x="35" y="160"/>
                      <a:pt x="35" y="160"/>
                      <a:pt x="35" y="160"/>
                    </a:cubicBezTo>
                    <a:cubicBezTo>
                      <a:pt x="43" y="178"/>
                      <a:pt x="43" y="178"/>
                      <a:pt x="43" y="178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43" y="203"/>
                      <a:pt x="43" y="203"/>
                      <a:pt x="43" y="203"/>
                    </a:cubicBezTo>
                    <a:close/>
                    <a:moveTo>
                      <a:pt x="0" y="186"/>
                    </a:moveTo>
                    <a:lnTo>
                      <a:pt x="0" y="186"/>
                    </a:lnTo>
                    <a:cubicBezTo>
                      <a:pt x="18" y="191"/>
                      <a:pt x="18" y="191"/>
                      <a:pt x="18" y="191"/>
                    </a:cubicBezTo>
                    <a:cubicBezTo>
                      <a:pt x="11" y="180"/>
                      <a:pt x="11" y="180"/>
                      <a:pt x="11" y="180"/>
                    </a:cubicBezTo>
                    <a:cubicBezTo>
                      <a:pt x="0" y="186"/>
                      <a:pt x="0" y="186"/>
                      <a:pt x="0" y="186"/>
                    </a:cubicBezTo>
                    <a:close/>
                    <a:moveTo>
                      <a:pt x="29" y="278"/>
                    </a:moveTo>
                    <a:lnTo>
                      <a:pt x="29" y="278"/>
                    </a:lnTo>
                    <a:cubicBezTo>
                      <a:pt x="44" y="276"/>
                      <a:pt x="44" y="276"/>
                      <a:pt x="44" y="276"/>
                    </a:cubicBezTo>
                    <a:cubicBezTo>
                      <a:pt x="53" y="256"/>
                      <a:pt x="53" y="256"/>
                      <a:pt x="53" y="256"/>
                    </a:cubicBezTo>
                    <a:cubicBezTo>
                      <a:pt x="47" y="237"/>
                      <a:pt x="47" y="237"/>
                      <a:pt x="47" y="237"/>
                    </a:cubicBezTo>
                    <a:cubicBezTo>
                      <a:pt x="31" y="246"/>
                      <a:pt x="31" y="246"/>
                      <a:pt x="31" y="246"/>
                    </a:cubicBezTo>
                    <a:cubicBezTo>
                      <a:pt x="29" y="264"/>
                      <a:pt x="29" y="264"/>
                      <a:pt x="29" y="264"/>
                    </a:cubicBezTo>
                    <a:cubicBezTo>
                      <a:pt x="29" y="264"/>
                      <a:pt x="29" y="276"/>
                      <a:pt x="29" y="278"/>
                    </a:cubicBezTo>
                    <a:close/>
                    <a:moveTo>
                      <a:pt x="76" y="377"/>
                    </a:moveTo>
                    <a:lnTo>
                      <a:pt x="76" y="377"/>
                    </a:lnTo>
                    <a:cubicBezTo>
                      <a:pt x="61" y="382"/>
                      <a:pt x="61" y="382"/>
                      <a:pt x="61" y="382"/>
                    </a:cubicBezTo>
                    <a:cubicBezTo>
                      <a:pt x="70" y="386"/>
                      <a:pt x="70" y="386"/>
                      <a:pt x="70" y="386"/>
                    </a:cubicBezTo>
                    <a:cubicBezTo>
                      <a:pt x="76" y="377"/>
                      <a:pt x="76" y="377"/>
                      <a:pt x="76" y="377"/>
                    </a:cubicBezTo>
                    <a:close/>
                    <a:moveTo>
                      <a:pt x="96" y="441"/>
                    </a:moveTo>
                    <a:lnTo>
                      <a:pt x="96" y="441"/>
                    </a:lnTo>
                    <a:cubicBezTo>
                      <a:pt x="107" y="444"/>
                      <a:pt x="107" y="444"/>
                      <a:pt x="107" y="444"/>
                    </a:cubicBezTo>
                    <a:cubicBezTo>
                      <a:pt x="113" y="466"/>
                      <a:pt x="113" y="466"/>
                      <a:pt x="113" y="466"/>
                    </a:cubicBezTo>
                    <a:cubicBezTo>
                      <a:pt x="99" y="454"/>
                      <a:pt x="99" y="454"/>
                      <a:pt x="99" y="454"/>
                    </a:cubicBezTo>
                    <a:cubicBezTo>
                      <a:pt x="99" y="454"/>
                      <a:pt x="95" y="441"/>
                      <a:pt x="96" y="441"/>
                    </a:cubicBezTo>
                    <a:close/>
                    <a:moveTo>
                      <a:pt x="139" y="451"/>
                    </a:moveTo>
                    <a:lnTo>
                      <a:pt x="139" y="451"/>
                    </a:lnTo>
                    <a:cubicBezTo>
                      <a:pt x="131" y="464"/>
                      <a:pt x="131" y="464"/>
                      <a:pt x="131" y="464"/>
                    </a:cubicBezTo>
                    <a:cubicBezTo>
                      <a:pt x="139" y="477"/>
                      <a:pt x="139" y="477"/>
                      <a:pt x="139" y="477"/>
                    </a:cubicBezTo>
                    <a:cubicBezTo>
                      <a:pt x="145" y="469"/>
                      <a:pt x="145" y="469"/>
                      <a:pt x="145" y="469"/>
                    </a:cubicBezTo>
                    <a:cubicBezTo>
                      <a:pt x="144" y="457"/>
                      <a:pt x="144" y="457"/>
                      <a:pt x="144" y="457"/>
                    </a:cubicBezTo>
                    <a:cubicBezTo>
                      <a:pt x="139" y="451"/>
                      <a:pt x="139" y="451"/>
                      <a:pt x="139" y="451"/>
                    </a:cubicBezTo>
                    <a:close/>
                    <a:moveTo>
                      <a:pt x="119" y="493"/>
                    </a:moveTo>
                    <a:lnTo>
                      <a:pt x="119" y="493"/>
                    </a:lnTo>
                    <a:cubicBezTo>
                      <a:pt x="130" y="501"/>
                      <a:pt x="130" y="501"/>
                      <a:pt x="130" y="501"/>
                    </a:cubicBezTo>
                    <a:cubicBezTo>
                      <a:pt x="138" y="496"/>
                      <a:pt x="138" y="496"/>
                      <a:pt x="138" y="496"/>
                    </a:cubicBezTo>
                    <a:cubicBezTo>
                      <a:pt x="128" y="480"/>
                      <a:pt x="128" y="480"/>
                      <a:pt x="128" y="480"/>
                    </a:cubicBezTo>
                    <a:cubicBezTo>
                      <a:pt x="115" y="483"/>
                      <a:pt x="115" y="483"/>
                      <a:pt x="115" y="483"/>
                    </a:cubicBezTo>
                    <a:cubicBezTo>
                      <a:pt x="119" y="493"/>
                      <a:pt x="119" y="493"/>
                      <a:pt x="119" y="493"/>
                    </a:cubicBezTo>
                    <a:close/>
                    <a:moveTo>
                      <a:pt x="147" y="536"/>
                    </a:moveTo>
                    <a:lnTo>
                      <a:pt x="147" y="536"/>
                    </a:lnTo>
                    <a:cubicBezTo>
                      <a:pt x="159" y="521"/>
                      <a:pt x="159" y="521"/>
                      <a:pt x="159" y="521"/>
                    </a:cubicBezTo>
                    <a:cubicBezTo>
                      <a:pt x="150" y="521"/>
                      <a:pt x="150" y="521"/>
                      <a:pt x="150" y="521"/>
                    </a:cubicBezTo>
                    <a:cubicBezTo>
                      <a:pt x="142" y="532"/>
                      <a:pt x="142" y="532"/>
                      <a:pt x="142" y="532"/>
                    </a:cubicBezTo>
                    <a:cubicBezTo>
                      <a:pt x="147" y="536"/>
                      <a:pt x="147" y="536"/>
                      <a:pt x="147" y="536"/>
                    </a:cubicBezTo>
                    <a:close/>
                    <a:moveTo>
                      <a:pt x="161" y="541"/>
                    </a:moveTo>
                    <a:lnTo>
                      <a:pt x="161" y="541"/>
                    </a:lnTo>
                    <a:cubicBezTo>
                      <a:pt x="148" y="551"/>
                      <a:pt x="148" y="551"/>
                      <a:pt x="148" y="551"/>
                    </a:cubicBezTo>
                    <a:cubicBezTo>
                      <a:pt x="150" y="568"/>
                      <a:pt x="150" y="568"/>
                      <a:pt x="150" y="568"/>
                    </a:cubicBezTo>
                    <a:cubicBezTo>
                      <a:pt x="150" y="568"/>
                      <a:pt x="157" y="571"/>
                      <a:pt x="157" y="573"/>
                    </a:cubicBezTo>
                    <a:cubicBezTo>
                      <a:pt x="159" y="574"/>
                      <a:pt x="164" y="588"/>
                      <a:pt x="164" y="588"/>
                    </a:cubicBezTo>
                    <a:cubicBezTo>
                      <a:pt x="174" y="577"/>
                      <a:pt x="174" y="577"/>
                      <a:pt x="174" y="577"/>
                    </a:cubicBezTo>
                    <a:cubicBezTo>
                      <a:pt x="170" y="564"/>
                      <a:pt x="170" y="564"/>
                      <a:pt x="170" y="564"/>
                    </a:cubicBezTo>
                    <a:cubicBezTo>
                      <a:pt x="170" y="548"/>
                      <a:pt x="170" y="548"/>
                      <a:pt x="170" y="548"/>
                    </a:cubicBezTo>
                    <a:lnTo>
                      <a:pt x="161" y="54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297" name="Freeform 5">
                <a:extLst>
                  <a:ext uri="{FF2B5EF4-FFF2-40B4-BE49-F238E27FC236}">
                    <a16:creationId xmlns:a16="http://schemas.microsoft.com/office/drawing/2014/main" id="{F62A79D6-B6D9-0A4B-8355-FC622AFF9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7010" y="4142106"/>
                <a:ext cx="40825" cy="81802"/>
              </a:xfrm>
              <a:custGeom>
                <a:avLst/>
                <a:gdLst>
                  <a:gd name="T0" fmla="*/ 92 w 98"/>
                  <a:gd name="T1" fmla="*/ 0 h 195"/>
                  <a:gd name="T2" fmla="*/ 77 w 98"/>
                  <a:gd name="T3" fmla="*/ 13 h 195"/>
                  <a:gd name="T4" fmla="*/ 90 w 98"/>
                  <a:gd name="T5" fmla="*/ 36 h 195"/>
                  <a:gd name="T6" fmla="*/ 89 w 98"/>
                  <a:gd name="T7" fmla="*/ 19 h 195"/>
                  <a:gd name="T8" fmla="*/ 97 w 98"/>
                  <a:gd name="T9" fmla="*/ 8 h 195"/>
                  <a:gd name="T10" fmla="*/ 92 w 98"/>
                  <a:gd name="T11" fmla="*/ 0 h 195"/>
                  <a:gd name="T12" fmla="*/ 48 w 98"/>
                  <a:gd name="T13" fmla="*/ 115 h 195"/>
                  <a:gd name="T14" fmla="*/ 63 w 98"/>
                  <a:gd name="T15" fmla="*/ 106 h 195"/>
                  <a:gd name="T16" fmla="*/ 68 w 98"/>
                  <a:gd name="T17" fmla="*/ 115 h 195"/>
                  <a:gd name="T18" fmla="*/ 58 w 98"/>
                  <a:gd name="T19" fmla="*/ 117 h 195"/>
                  <a:gd name="T20" fmla="*/ 48 w 98"/>
                  <a:gd name="T21" fmla="*/ 115 h 195"/>
                  <a:gd name="T22" fmla="*/ 3 w 98"/>
                  <a:gd name="T23" fmla="*/ 178 h 195"/>
                  <a:gd name="T24" fmla="*/ 11 w 98"/>
                  <a:gd name="T25" fmla="*/ 165 h 195"/>
                  <a:gd name="T26" fmla="*/ 26 w 98"/>
                  <a:gd name="T27" fmla="*/ 161 h 195"/>
                  <a:gd name="T28" fmla="*/ 32 w 98"/>
                  <a:gd name="T29" fmla="*/ 165 h 195"/>
                  <a:gd name="T30" fmla="*/ 19 w 98"/>
                  <a:gd name="T31" fmla="*/ 190 h 195"/>
                  <a:gd name="T32" fmla="*/ 6 w 98"/>
                  <a:gd name="T33" fmla="*/ 194 h 195"/>
                  <a:gd name="T34" fmla="*/ 0 w 98"/>
                  <a:gd name="T35" fmla="*/ 188 h 195"/>
                  <a:gd name="T36" fmla="*/ 3 w 98"/>
                  <a:gd name="T37" fmla="*/ 178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95">
                    <a:moveTo>
                      <a:pt x="92" y="0"/>
                    </a:moveTo>
                    <a:lnTo>
                      <a:pt x="77" y="13"/>
                    </a:lnTo>
                    <a:lnTo>
                      <a:pt x="90" y="36"/>
                    </a:lnTo>
                    <a:lnTo>
                      <a:pt x="89" y="19"/>
                    </a:lnTo>
                    <a:lnTo>
                      <a:pt x="97" y="8"/>
                    </a:lnTo>
                    <a:lnTo>
                      <a:pt x="92" y="0"/>
                    </a:lnTo>
                    <a:close/>
                    <a:moveTo>
                      <a:pt x="48" y="115"/>
                    </a:moveTo>
                    <a:lnTo>
                      <a:pt x="63" y="106"/>
                    </a:lnTo>
                    <a:lnTo>
                      <a:pt x="68" y="115"/>
                    </a:lnTo>
                    <a:lnTo>
                      <a:pt x="58" y="117"/>
                    </a:lnTo>
                    <a:lnTo>
                      <a:pt x="48" y="115"/>
                    </a:lnTo>
                    <a:close/>
                    <a:moveTo>
                      <a:pt x="3" y="178"/>
                    </a:moveTo>
                    <a:lnTo>
                      <a:pt x="11" y="165"/>
                    </a:lnTo>
                    <a:lnTo>
                      <a:pt x="26" y="161"/>
                    </a:lnTo>
                    <a:lnTo>
                      <a:pt x="32" y="165"/>
                    </a:lnTo>
                    <a:lnTo>
                      <a:pt x="19" y="190"/>
                    </a:lnTo>
                    <a:lnTo>
                      <a:pt x="6" y="194"/>
                    </a:lnTo>
                    <a:lnTo>
                      <a:pt x="0" y="188"/>
                    </a:lnTo>
                    <a:lnTo>
                      <a:pt x="3" y="17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298" name="Freeform 6">
                <a:extLst>
                  <a:ext uri="{FF2B5EF4-FFF2-40B4-BE49-F238E27FC236}">
                    <a16:creationId xmlns:a16="http://schemas.microsoft.com/office/drawing/2014/main" id="{C680AB88-E336-964D-9E45-A6F32A727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3204" y="461011"/>
                <a:ext cx="4503702" cy="2719920"/>
              </a:xfrm>
              <a:custGeom>
                <a:avLst/>
                <a:gdLst>
                  <a:gd name="T0" fmla="*/ 8174 w 10703"/>
                  <a:gd name="T1" fmla="*/ 5276 h 6452"/>
                  <a:gd name="T2" fmla="*/ 7434 w 10703"/>
                  <a:gd name="T3" fmla="*/ 4606 h 6452"/>
                  <a:gd name="T4" fmla="*/ 6530 w 10703"/>
                  <a:gd name="T5" fmla="*/ 5265 h 6452"/>
                  <a:gd name="T6" fmla="*/ 5072 w 10703"/>
                  <a:gd name="T7" fmla="*/ 5199 h 6452"/>
                  <a:gd name="T8" fmla="*/ 3550 w 10703"/>
                  <a:gd name="T9" fmla="*/ 4938 h 6452"/>
                  <a:gd name="T10" fmla="*/ 2635 w 10703"/>
                  <a:gd name="T11" fmla="*/ 5248 h 6452"/>
                  <a:gd name="T12" fmla="*/ 1836 w 10703"/>
                  <a:gd name="T13" fmla="*/ 5776 h 6452"/>
                  <a:gd name="T14" fmla="*/ 1309 w 10703"/>
                  <a:gd name="T15" fmla="*/ 6246 h 6452"/>
                  <a:gd name="T16" fmla="*/ 480 w 10703"/>
                  <a:gd name="T17" fmla="*/ 5234 h 6452"/>
                  <a:gd name="T18" fmla="*/ 187 w 10703"/>
                  <a:gd name="T19" fmla="*/ 3620 h 6452"/>
                  <a:gd name="T20" fmla="*/ 682 w 10703"/>
                  <a:gd name="T21" fmla="*/ 3197 h 6452"/>
                  <a:gd name="T22" fmla="*/ 598 w 10703"/>
                  <a:gd name="T23" fmla="*/ 3814 h 6452"/>
                  <a:gd name="T24" fmla="*/ 1133 w 10703"/>
                  <a:gd name="T25" fmla="*/ 3281 h 6452"/>
                  <a:gd name="T26" fmla="*/ 1975 w 10703"/>
                  <a:gd name="T27" fmla="*/ 2993 h 6452"/>
                  <a:gd name="T28" fmla="*/ 2392 w 10703"/>
                  <a:gd name="T29" fmla="*/ 2382 h 6452"/>
                  <a:gd name="T30" fmla="*/ 2923 w 10703"/>
                  <a:gd name="T31" fmla="*/ 3301 h 6452"/>
                  <a:gd name="T32" fmla="*/ 2800 w 10703"/>
                  <a:gd name="T33" fmla="*/ 2332 h 6452"/>
                  <a:gd name="T34" fmla="*/ 3678 w 10703"/>
                  <a:gd name="T35" fmla="*/ 2617 h 6452"/>
                  <a:gd name="T36" fmla="*/ 3258 w 10703"/>
                  <a:gd name="T37" fmla="*/ 1636 h 6452"/>
                  <a:gd name="T38" fmla="*/ 3961 w 10703"/>
                  <a:gd name="T39" fmla="*/ 1093 h 6452"/>
                  <a:gd name="T40" fmla="*/ 4572 w 10703"/>
                  <a:gd name="T41" fmla="*/ 905 h 6452"/>
                  <a:gd name="T42" fmla="*/ 4759 w 10703"/>
                  <a:gd name="T43" fmla="*/ 1543 h 6452"/>
                  <a:gd name="T44" fmla="*/ 5746 w 10703"/>
                  <a:gd name="T45" fmla="*/ 1280 h 6452"/>
                  <a:gd name="T46" fmla="*/ 6527 w 10703"/>
                  <a:gd name="T47" fmla="*/ 1446 h 6452"/>
                  <a:gd name="T48" fmla="*/ 7154 w 10703"/>
                  <a:gd name="T49" fmla="*/ 1150 h 6452"/>
                  <a:gd name="T50" fmla="*/ 8670 w 10703"/>
                  <a:gd name="T51" fmla="*/ 1176 h 6452"/>
                  <a:gd name="T52" fmla="*/ 9782 w 10703"/>
                  <a:gd name="T53" fmla="*/ 930 h 6452"/>
                  <a:gd name="T54" fmla="*/ 10561 w 10703"/>
                  <a:gd name="T55" fmla="*/ 1073 h 6452"/>
                  <a:gd name="T56" fmla="*/ 10150 w 10703"/>
                  <a:gd name="T57" fmla="*/ 1457 h 6452"/>
                  <a:gd name="T58" fmla="*/ 10578 w 10703"/>
                  <a:gd name="T59" fmla="*/ 2301 h 6452"/>
                  <a:gd name="T60" fmla="*/ 9756 w 10703"/>
                  <a:gd name="T61" fmla="*/ 3065 h 6452"/>
                  <a:gd name="T62" fmla="*/ 9951 w 10703"/>
                  <a:gd name="T63" fmla="*/ 4232 h 6452"/>
                  <a:gd name="T64" fmla="*/ 9640 w 10703"/>
                  <a:gd name="T65" fmla="*/ 2789 h 6452"/>
                  <a:gd name="T66" fmla="*/ 9155 w 10703"/>
                  <a:gd name="T67" fmla="*/ 2839 h 6452"/>
                  <a:gd name="T68" fmla="*/ 8669 w 10703"/>
                  <a:gd name="T69" fmla="*/ 3417 h 6452"/>
                  <a:gd name="T70" fmla="*/ 8406 w 10703"/>
                  <a:gd name="T71" fmla="*/ 4317 h 6452"/>
                  <a:gd name="T72" fmla="*/ 8496 w 10703"/>
                  <a:gd name="T73" fmla="*/ 5870 h 6452"/>
                  <a:gd name="T74" fmla="*/ 735 w 10703"/>
                  <a:gd name="T75" fmla="*/ 688 h 6452"/>
                  <a:gd name="T76" fmla="*/ 997 w 10703"/>
                  <a:gd name="T77" fmla="*/ 419 h 6452"/>
                  <a:gd name="T78" fmla="*/ 962 w 10703"/>
                  <a:gd name="T79" fmla="*/ 632 h 6452"/>
                  <a:gd name="T80" fmla="*/ 969 w 10703"/>
                  <a:gd name="T81" fmla="*/ 740 h 6452"/>
                  <a:gd name="T82" fmla="*/ 1212 w 10703"/>
                  <a:gd name="T83" fmla="*/ 554 h 6452"/>
                  <a:gd name="T84" fmla="*/ 9585 w 10703"/>
                  <a:gd name="T85" fmla="*/ 2731 h 6452"/>
                  <a:gd name="T86" fmla="*/ 2064 w 10703"/>
                  <a:gd name="T87" fmla="*/ 1508 h 6452"/>
                  <a:gd name="T88" fmla="*/ 1497 w 10703"/>
                  <a:gd name="T89" fmla="*/ 1965 h 6452"/>
                  <a:gd name="T90" fmla="*/ 1584 w 10703"/>
                  <a:gd name="T91" fmla="*/ 2328 h 6452"/>
                  <a:gd name="T92" fmla="*/ 1689 w 10703"/>
                  <a:gd name="T93" fmla="*/ 2735 h 6452"/>
                  <a:gd name="T94" fmla="*/ 1764 w 10703"/>
                  <a:gd name="T95" fmla="*/ 3027 h 6452"/>
                  <a:gd name="T96" fmla="*/ 2379 w 10703"/>
                  <a:gd name="T97" fmla="*/ 2104 h 6452"/>
                  <a:gd name="T98" fmla="*/ 2885 w 10703"/>
                  <a:gd name="T99" fmla="*/ 1573 h 6452"/>
                  <a:gd name="T100" fmla="*/ 3172 w 10703"/>
                  <a:gd name="T101" fmla="*/ 1635 h 6452"/>
                  <a:gd name="T102" fmla="*/ 3669 w 10703"/>
                  <a:gd name="T103" fmla="*/ 1206 h 6452"/>
                  <a:gd name="T104" fmla="*/ 2940 w 10703"/>
                  <a:gd name="T105" fmla="*/ 467 h 6452"/>
                  <a:gd name="T106" fmla="*/ 3389 w 10703"/>
                  <a:gd name="T107" fmla="*/ 465 h 6452"/>
                  <a:gd name="T108" fmla="*/ 6278 w 10703"/>
                  <a:gd name="T109" fmla="*/ 364 h 6452"/>
                  <a:gd name="T110" fmla="*/ 6326 w 10703"/>
                  <a:gd name="T111" fmla="*/ 444 h 6452"/>
                  <a:gd name="T112" fmla="*/ 3945 w 10703"/>
                  <a:gd name="T113" fmla="*/ 568 h 6452"/>
                  <a:gd name="T114" fmla="*/ 6607 w 10703"/>
                  <a:gd name="T115" fmla="*/ 821 h 6452"/>
                  <a:gd name="T116" fmla="*/ 9076 w 10703"/>
                  <a:gd name="T117" fmla="*/ 5302 h 6452"/>
                  <a:gd name="T118" fmla="*/ 8692 w 10703"/>
                  <a:gd name="T119" fmla="*/ 4311 h 6452"/>
                  <a:gd name="T120" fmla="*/ 8304 w 10703"/>
                  <a:gd name="T121" fmla="*/ 4287 h 6452"/>
                  <a:gd name="T122" fmla="*/ 9832 w 10703"/>
                  <a:gd name="T123" fmla="*/ 4595 h 6452"/>
                  <a:gd name="T124" fmla="*/ 9649 w 10703"/>
                  <a:gd name="T125" fmla="*/ 5373 h 6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03" h="6452">
                    <a:moveTo>
                      <a:pt x="8302" y="5925"/>
                    </a:moveTo>
                    <a:lnTo>
                      <a:pt x="8302" y="5925"/>
                    </a:lnTo>
                    <a:cubicBezTo>
                      <a:pt x="8300" y="5924"/>
                      <a:pt x="8300" y="5924"/>
                      <a:pt x="8300" y="5924"/>
                    </a:cubicBezTo>
                    <a:cubicBezTo>
                      <a:pt x="8287" y="5910"/>
                      <a:pt x="8287" y="5910"/>
                      <a:pt x="8287" y="5910"/>
                    </a:cubicBezTo>
                    <a:lnTo>
                      <a:pt x="8287" y="5910"/>
                    </a:lnTo>
                    <a:cubicBezTo>
                      <a:pt x="8290" y="5902"/>
                      <a:pt x="8290" y="5902"/>
                      <a:pt x="8290" y="5902"/>
                    </a:cubicBezTo>
                    <a:cubicBezTo>
                      <a:pt x="8290" y="5892"/>
                      <a:pt x="8290" y="5892"/>
                      <a:pt x="8290" y="5892"/>
                    </a:cubicBezTo>
                    <a:cubicBezTo>
                      <a:pt x="8284" y="5889"/>
                      <a:pt x="8284" y="5889"/>
                      <a:pt x="8284" y="5889"/>
                    </a:cubicBezTo>
                    <a:cubicBezTo>
                      <a:pt x="8281" y="5875"/>
                      <a:pt x="8281" y="5875"/>
                      <a:pt x="8281" y="5875"/>
                    </a:cubicBezTo>
                    <a:cubicBezTo>
                      <a:pt x="8282" y="5869"/>
                      <a:pt x="8282" y="5869"/>
                      <a:pt x="8282" y="5869"/>
                    </a:cubicBezTo>
                    <a:cubicBezTo>
                      <a:pt x="8291" y="5863"/>
                      <a:pt x="8291" y="5863"/>
                      <a:pt x="8291" y="5863"/>
                    </a:cubicBezTo>
                    <a:cubicBezTo>
                      <a:pt x="8311" y="5864"/>
                      <a:pt x="8311" y="5864"/>
                      <a:pt x="8311" y="5864"/>
                    </a:cubicBezTo>
                    <a:cubicBezTo>
                      <a:pt x="8316" y="5863"/>
                      <a:pt x="8316" y="5863"/>
                      <a:pt x="8316" y="5863"/>
                    </a:cubicBezTo>
                    <a:cubicBezTo>
                      <a:pt x="8316" y="5849"/>
                      <a:pt x="8316" y="5849"/>
                      <a:pt x="8316" y="5849"/>
                    </a:cubicBezTo>
                    <a:cubicBezTo>
                      <a:pt x="8314" y="5841"/>
                      <a:pt x="8314" y="5841"/>
                      <a:pt x="8314" y="5841"/>
                    </a:cubicBezTo>
                    <a:cubicBezTo>
                      <a:pt x="8314" y="5831"/>
                      <a:pt x="8314" y="5831"/>
                      <a:pt x="8314" y="5831"/>
                    </a:cubicBezTo>
                    <a:cubicBezTo>
                      <a:pt x="8319" y="5823"/>
                      <a:pt x="8319" y="5823"/>
                      <a:pt x="8319" y="5823"/>
                    </a:cubicBezTo>
                    <a:cubicBezTo>
                      <a:pt x="8319" y="5808"/>
                      <a:pt x="8319" y="5808"/>
                      <a:pt x="8319" y="5808"/>
                    </a:cubicBezTo>
                    <a:cubicBezTo>
                      <a:pt x="8317" y="5794"/>
                      <a:pt x="8317" y="5794"/>
                      <a:pt x="8317" y="5794"/>
                    </a:cubicBezTo>
                    <a:cubicBezTo>
                      <a:pt x="8308" y="5786"/>
                      <a:pt x="8308" y="5786"/>
                      <a:pt x="8308" y="5786"/>
                    </a:cubicBezTo>
                    <a:cubicBezTo>
                      <a:pt x="8308" y="5759"/>
                      <a:pt x="8308" y="5759"/>
                      <a:pt x="8308" y="5759"/>
                    </a:cubicBezTo>
                    <a:cubicBezTo>
                      <a:pt x="8307" y="5745"/>
                      <a:pt x="8307" y="5745"/>
                      <a:pt x="8307" y="5745"/>
                    </a:cubicBezTo>
                    <a:cubicBezTo>
                      <a:pt x="8304" y="5725"/>
                      <a:pt x="8304" y="5725"/>
                      <a:pt x="8304" y="5725"/>
                    </a:cubicBezTo>
                    <a:cubicBezTo>
                      <a:pt x="8305" y="5711"/>
                      <a:pt x="8305" y="5711"/>
                      <a:pt x="8305" y="5711"/>
                    </a:cubicBezTo>
                    <a:cubicBezTo>
                      <a:pt x="8294" y="5696"/>
                      <a:pt x="8294" y="5696"/>
                      <a:pt x="8294" y="5696"/>
                    </a:cubicBezTo>
                    <a:cubicBezTo>
                      <a:pt x="8288" y="5687"/>
                      <a:pt x="8288" y="5687"/>
                      <a:pt x="8288" y="5687"/>
                    </a:cubicBezTo>
                    <a:cubicBezTo>
                      <a:pt x="8285" y="5675"/>
                      <a:pt x="8285" y="5675"/>
                      <a:pt x="8285" y="5675"/>
                    </a:cubicBezTo>
                    <a:cubicBezTo>
                      <a:pt x="8265" y="5646"/>
                      <a:pt x="8265" y="5646"/>
                      <a:pt x="8265" y="5646"/>
                    </a:cubicBezTo>
                    <a:cubicBezTo>
                      <a:pt x="8261" y="5632"/>
                      <a:pt x="8261" y="5632"/>
                      <a:pt x="8261" y="5632"/>
                    </a:cubicBezTo>
                    <a:cubicBezTo>
                      <a:pt x="8264" y="5624"/>
                      <a:pt x="8264" y="5624"/>
                      <a:pt x="8264" y="5624"/>
                    </a:cubicBezTo>
                    <a:cubicBezTo>
                      <a:pt x="8273" y="5618"/>
                      <a:pt x="8273" y="5618"/>
                      <a:pt x="8273" y="5618"/>
                    </a:cubicBezTo>
                    <a:cubicBezTo>
                      <a:pt x="8284" y="5617"/>
                      <a:pt x="8284" y="5617"/>
                      <a:pt x="8284" y="5617"/>
                    </a:cubicBezTo>
                    <a:cubicBezTo>
                      <a:pt x="8291" y="5607"/>
                      <a:pt x="8291" y="5607"/>
                      <a:pt x="8291" y="5607"/>
                    </a:cubicBezTo>
                    <a:cubicBezTo>
                      <a:pt x="8294" y="5595"/>
                      <a:pt x="8294" y="5595"/>
                      <a:pt x="8294" y="5595"/>
                    </a:cubicBezTo>
                    <a:cubicBezTo>
                      <a:pt x="8310" y="5572"/>
                      <a:pt x="8310" y="5572"/>
                      <a:pt x="8310" y="5572"/>
                    </a:cubicBezTo>
                    <a:cubicBezTo>
                      <a:pt x="8316" y="5571"/>
                      <a:pt x="8316" y="5571"/>
                      <a:pt x="8316" y="5571"/>
                    </a:cubicBezTo>
                    <a:cubicBezTo>
                      <a:pt x="8328" y="5574"/>
                      <a:pt x="8328" y="5574"/>
                      <a:pt x="8328" y="5574"/>
                    </a:cubicBezTo>
                    <a:cubicBezTo>
                      <a:pt x="8339" y="5578"/>
                      <a:pt x="8339" y="5578"/>
                      <a:pt x="8339" y="5578"/>
                    </a:cubicBezTo>
                    <a:cubicBezTo>
                      <a:pt x="8391" y="5587"/>
                      <a:pt x="8391" y="5587"/>
                      <a:pt x="8391" y="5587"/>
                    </a:cubicBezTo>
                    <a:cubicBezTo>
                      <a:pt x="8398" y="5591"/>
                      <a:pt x="8398" y="5591"/>
                      <a:pt x="8398" y="5591"/>
                    </a:cubicBezTo>
                    <a:cubicBezTo>
                      <a:pt x="8407" y="5591"/>
                      <a:pt x="8407" y="5591"/>
                      <a:pt x="8407" y="5591"/>
                    </a:cubicBezTo>
                    <a:cubicBezTo>
                      <a:pt x="8414" y="5583"/>
                      <a:pt x="8414" y="5583"/>
                      <a:pt x="8414" y="5583"/>
                    </a:cubicBezTo>
                    <a:cubicBezTo>
                      <a:pt x="8412" y="5571"/>
                      <a:pt x="8412" y="5571"/>
                      <a:pt x="8412" y="5571"/>
                    </a:cubicBezTo>
                    <a:cubicBezTo>
                      <a:pt x="8407" y="5562"/>
                      <a:pt x="8407" y="5562"/>
                      <a:pt x="8407" y="5562"/>
                    </a:cubicBezTo>
                    <a:cubicBezTo>
                      <a:pt x="8406" y="5552"/>
                      <a:pt x="8406" y="5552"/>
                      <a:pt x="8406" y="5552"/>
                    </a:cubicBezTo>
                    <a:cubicBezTo>
                      <a:pt x="8409" y="5546"/>
                      <a:pt x="8409" y="5546"/>
                      <a:pt x="8409" y="5546"/>
                    </a:cubicBezTo>
                    <a:cubicBezTo>
                      <a:pt x="8406" y="5539"/>
                      <a:pt x="8406" y="5539"/>
                      <a:pt x="8406" y="5539"/>
                    </a:cubicBezTo>
                    <a:cubicBezTo>
                      <a:pt x="8403" y="5529"/>
                      <a:pt x="8403" y="5529"/>
                      <a:pt x="8403" y="5529"/>
                    </a:cubicBezTo>
                    <a:cubicBezTo>
                      <a:pt x="8411" y="5513"/>
                      <a:pt x="8411" y="5513"/>
                      <a:pt x="8411" y="5513"/>
                    </a:cubicBezTo>
                    <a:cubicBezTo>
                      <a:pt x="8415" y="5506"/>
                      <a:pt x="8415" y="5506"/>
                      <a:pt x="8415" y="5506"/>
                    </a:cubicBezTo>
                    <a:cubicBezTo>
                      <a:pt x="8414" y="5494"/>
                      <a:pt x="8414" y="5494"/>
                      <a:pt x="8414" y="5494"/>
                    </a:cubicBezTo>
                    <a:cubicBezTo>
                      <a:pt x="8409" y="5487"/>
                      <a:pt x="8409" y="5487"/>
                      <a:pt x="8409" y="5487"/>
                    </a:cubicBezTo>
                    <a:cubicBezTo>
                      <a:pt x="8411" y="5482"/>
                      <a:pt x="8411" y="5482"/>
                      <a:pt x="8411" y="5482"/>
                    </a:cubicBezTo>
                    <a:cubicBezTo>
                      <a:pt x="8421" y="5476"/>
                      <a:pt x="8421" y="5476"/>
                      <a:pt x="8421" y="5476"/>
                    </a:cubicBezTo>
                    <a:cubicBezTo>
                      <a:pt x="8418" y="5468"/>
                      <a:pt x="8418" y="5468"/>
                      <a:pt x="8418" y="5468"/>
                    </a:cubicBezTo>
                    <a:cubicBezTo>
                      <a:pt x="8418" y="5459"/>
                      <a:pt x="8418" y="5459"/>
                      <a:pt x="8418" y="5459"/>
                    </a:cubicBezTo>
                    <a:cubicBezTo>
                      <a:pt x="8412" y="5450"/>
                      <a:pt x="8412" y="5450"/>
                      <a:pt x="8412" y="5450"/>
                    </a:cubicBezTo>
                    <a:cubicBezTo>
                      <a:pt x="8415" y="5439"/>
                      <a:pt x="8415" y="5439"/>
                      <a:pt x="8415" y="5439"/>
                    </a:cubicBezTo>
                    <a:cubicBezTo>
                      <a:pt x="8424" y="5433"/>
                      <a:pt x="8424" y="5433"/>
                      <a:pt x="8424" y="5433"/>
                    </a:cubicBezTo>
                    <a:cubicBezTo>
                      <a:pt x="8424" y="5427"/>
                      <a:pt x="8424" y="5427"/>
                      <a:pt x="8424" y="5427"/>
                    </a:cubicBezTo>
                    <a:cubicBezTo>
                      <a:pt x="8420" y="5419"/>
                      <a:pt x="8420" y="5419"/>
                      <a:pt x="8420" y="5419"/>
                    </a:cubicBezTo>
                    <a:cubicBezTo>
                      <a:pt x="8414" y="5403"/>
                      <a:pt x="8414" y="5403"/>
                      <a:pt x="8414" y="5403"/>
                    </a:cubicBezTo>
                    <a:cubicBezTo>
                      <a:pt x="8412" y="5383"/>
                      <a:pt x="8412" y="5383"/>
                      <a:pt x="8412" y="5383"/>
                    </a:cubicBezTo>
                    <a:cubicBezTo>
                      <a:pt x="8417" y="5381"/>
                      <a:pt x="8417" y="5381"/>
                      <a:pt x="8417" y="5381"/>
                    </a:cubicBezTo>
                    <a:cubicBezTo>
                      <a:pt x="8421" y="5378"/>
                      <a:pt x="8421" y="5378"/>
                      <a:pt x="8421" y="5378"/>
                    </a:cubicBezTo>
                    <a:cubicBezTo>
                      <a:pt x="8420" y="5370"/>
                      <a:pt x="8420" y="5370"/>
                      <a:pt x="8420" y="5370"/>
                    </a:cubicBezTo>
                    <a:cubicBezTo>
                      <a:pt x="8417" y="5366"/>
                      <a:pt x="8417" y="5366"/>
                      <a:pt x="8417" y="5366"/>
                    </a:cubicBezTo>
                    <a:cubicBezTo>
                      <a:pt x="8418" y="5357"/>
                      <a:pt x="8418" y="5357"/>
                      <a:pt x="8418" y="5357"/>
                    </a:cubicBezTo>
                    <a:cubicBezTo>
                      <a:pt x="8411" y="5352"/>
                      <a:pt x="8411" y="5352"/>
                      <a:pt x="8411" y="5352"/>
                    </a:cubicBezTo>
                    <a:cubicBezTo>
                      <a:pt x="8406" y="5344"/>
                      <a:pt x="8406" y="5344"/>
                      <a:pt x="8406" y="5344"/>
                    </a:cubicBezTo>
                    <a:cubicBezTo>
                      <a:pt x="8411" y="5332"/>
                      <a:pt x="8411" y="5332"/>
                      <a:pt x="8411" y="5332"/>
                    </a:cubicBezTo>
                    <a:cubicBezTo>
                      <a:pt x="8411" y="5318"/>
                      <a:pt x="8411" y="5318"/>
                      <a:pt x="8411" y="5318"/>
                    </a:cubicBezTo>
                    <a:cubicBezTo>
                      <a:pt x="8407" y="5315"/>
                      <a:pt x="8407" y="5315"/>
                      <a:pt x="8407" y="5315"/>
                    </a:cubicBezTo>
                    <a:cubicBezTo>
                      <a:pt x="8400" y="5305"/>
                      <a:pt x="8400" y="5305"/>
                      <a:pt x="8400" y="5305"/>
                    </a:cubicBezTo>
                    <a:cubicBezTo>
                      <a:pt x="8400" y="5297"/>
                      <a:pt x="8400" y="5297"/>
                      <a:pt x="8400" y="5297"/>
                    </a:cubicBezTo>
                    <a:cubicBezTo>
                      <a:pt x="8412" y="5283"/>
                      <a:pt x="8412" y="5283"/>
                      <a:pt x="8412" y="5283"/>
                    </a:cubicBezTo>
                    <a:cubicBezTo>
                      <a:pt x="8424" y="5282"/>
                      <a:pt x="8424" y="5282"/>
                      <a:pt x="8424" y="5282"/>
                    </a:cubicBezTo>
                    <a:cubicBezTo>
                      <a:pt x="8427" y="5276"/>
                      <a:pt x="8427" y="5276"/>
                      <a:pt x="8427" y="5276"/>
                    </a:cubicBezTo>
                    <a:cubicBezTo>
                      <a:pt x="8427" y="5262"/>
                      <a:pt x="8427" y="5262"/>
                      <a:pt x="8427" y="5262"/>
                    </a:cubicBezTo>
                    <a:cubicBezTo>
                      <a:pt x="8430" y="5244"/>
                      <a:pt x="8430" y="5244"/>
                      <a:pt x="8430" y="5244"/>
                    </a:cubicBezTo>
                    <a:cubicBezTo>
                      <a:pt x="8421" y="5239"/>
                      <a:pt x="8421" y="5239"/>
                      <a:pt x="8421" y="5239"/>
                    </a:cubicBezTo>
                    <a:cubicBezTo>
                      <a:pt x="8414" y="5230"/>
                      <a:pt x="8414" y="5230"/>
                      <a:pt x="8414" y="5230"/>
                    </a:cubicBezTo>
                    <a:cubicBezTo>
                      <a:pt x="8412" y="5219"/>
                      <a:pt x="8412" y="5219"/>
                      <a:pt x="8412" y="5219"/>
                    </a:cubicBezTo>
                    <a:cubicBezTo>
                      <a:pt x="8398" y="5204"/>
                      <a:pt x="8398" y="5204"/>
                      <a:pt x="8398" y="5204"/>
                    </a:cubicBezTo>
                    <a:cubicBezTo>
                      <a:pt x="8395" y="5196"/>
                      <a:pt x="8395" y="5196"/>
                      <a:pt x="8395" y="5196"/>
                    </a:cubicBezTo>
                    <a:cubicBezTo>
                      <a:pt x="8403" y="5189"/>
                      <a:pt x="8403" y="5189"/>
                      <a:pt x="8403" y="5189"/>
                    </a:cubicBezTo>
                    <a:cubicBezTo>
                      <a:pt x="8395" y="5173"/>
                      <a:pt x="8395" y="5173"/>
                      <a:pt x="8395" y="5173"/>
                    </a:cubicBezTo>
                    <a:cubicBezTo>
                      <a:pt x="8391" y="5164"/>
                      <a:pt x="8391" y="5164"/>
                      <a:pt x="8391" y="5164"/>
                    </a:cubicBezTo>
                    <a:cubicBezTo>
                      <a:pt x="8377" y="5164"/>
                      <a:pt x="8377" y="5164"/>
                      <a:pt x="8377" y="5164"/>
                    </a:cubicBezTo>
                    <a:cubicBezTo>
                      <a:pt x="8368" y="5156"/>
                      <a:pt x="8368" y="5156"/>
                      <a:pt x="8368" y="5156"/>
                    </a:cubicBezTo>
                    <a:cubicBezTo>
                      <a:pt x="8352" y="5152"/>
                      <a:pt x="8352" y="5152"/>
                      <a:pt x="8352" y="5152"/>
                    </a:cubicBezTo>
                    <a:cubicBezTo>
                      <a:pt x="8345" y="5159"/>
                      <a:pt x="8345" y="5159"/>
                      <a:pt x="8345" y="5159"/>
                    </a:cubicBezTo>
                    <a:cubicBezTo>
                      <a:pt x="8331" y="5161"/>
                      <a:pt x="8331" y="5161"/>
                      <a:pt x="8331" y="5161"/>
                    </a:cubicBezTo>
                    <a:cubicBezTo>
                      <a:pt x="8322" y="5169"/>
                      <a:pt x="8322" y="5169"/>
                      <a:pt x="8322" y="5169"/>
                    </a:cubicBezTo>
                    <a:cubicBezTo>
                      <a:pt x="8320" y="5181"/>
                      <a:pt x="8320" y="5181"/>
                      <a:pt x="8320" y="5181"/>
                    </a:cubicBezTo>
                    <a:cubicBezTo>
                      <a:pt x="8313" y="5184"/>
                      <a:pt x="8313" y="5184"/>
                      <a:pt x="8313" y="5184"/>
                    </a:cubicBezTo>
                    <a:cubicBezTo>
                      <a:pt x="8304" y="5185"/>
                      <a:pt x="8304" y="5185"/>
                      <a:pt x="8304" y="5185"/>
                    </a:cubicBezTo>
                    <a:cubicBezTo>
                      <a:pt x="8299" y="5202"/>
                      <a:pt x="8299" y="5202"/>
                      <a:pt x="8299" y="5202"/>
                    </a:cubicBezTo>
                    <a:cubicBezTo>
                      <a:pt x="8284" y="5202"/>
                      <a:pt x="8284" y="5202"/>
                      <a:pt x="8284" y="5202"/>
                    </a:cubicBezTo>
                    <a:cubicBezTo>
                      <a:pt x="8273" y="5204"/>
                      <a:pt x="8273" y="5204"/>
                      <a:pt x="8273" y="5204"/>
                    </a:cubicBezTo>
                    <a:cubicBezTo>
                      <a:pt x="8268" y="5216"/>
                      <a:pt x="8268" y="5216"/>
                      <a:pt x="8268" y="5216"/>
                    </a:cubicBezTo>
                    <a:cubicBezTo>
                      <a:pt x="8268" y="5228"/>
                      <a:pt x="8268" y="5228"/>
                      <a:pt x="8268" y="5228"/>
                    </a:cubicBezTo>
                    <a:cubicBezTo>
                      <a:pt x="8258" y="5234"/>
                      <a:pt x="8258" y="5234"/>
                      <a:pt x="8258" y="5234"/>
                    </a:cubicBezTo>
                    <a:cubicBezTo>
                      <a:pt x="8253" y="5250"/>
                      <a:pt x="8253" y="5250"/>
                      <a:pt x="8253" y="5250"/>
                    </a:cubicBezTo>
                    <a:cubicBezTo>
                      <a:pt x="8255" y="5257"/>
                      <a:pt x="8255" y="5257"/>
                      <a:pt x="8255" y="5257"/>
                    </a:cubicBezTo>
                    <a:cubicBezTo>
                      <a:pt x="8245" y="5262"/>
                      <a:pt x="8245" y="5262"/>
                      <a:pt x="8245" y="5262"/>
                    </a:cubicBezTo>
                    <a:cubicBezTo>
                      <a:pt x="8236" y="5271"/>
                      <a:pt x="8236" y="5271"/>
                      <a:pt x="8236" y="5271"/>
                    </a:cubicBezTo>
                    <a:cubicBezTo>
                      <a:pt x="8213" y="5276"/>
                      <a:pt x="8213" y="5276"/>
                      <a:pt x="8213" y="5276"/>
                    </a:cubicBezTo>
                    <a:cubicBezTo>
                      <a:pt x="8206" y="5279"/>
                      <a:pt x="8206" y="5279"/>
                      <a:pt x="8206" y="5279"/>
                    </a:cubicBezTo>
                    <a:cubicBezTo>
                      <a:pt x="8193" y="5276"/>
                      <a:pt x="8193" y="5276"/>
                      <a:pt x="8193" y="5276"/>
                    </a:cubicBezTo>
                    <a:cubicBezTo>
                      <a:pt x="8187" y="5282"/>
                      <a:pt x="8187" y="5282"/>
                      <a:pt x="8187" y="5282"/>
                    </a:cubicBezTo>
                    <a:cubicBezTo>
                      <a:pt x="8177" y="5286"/>
                      <a:pt x="8177" y="5286"/>
                      <a:pt x="8177" y="5286"/>
                    </a:cubicBezTo>
                    <a:cubicBezTo>
                      <a:pt x="8174" y="5276"/>
                      <a:pt x="8174" y="5276"/>
                      <a:pt x="8174" y="5276"/>
                    </a:cubicBezTo>
                    <a:cubicBezTo>
                      <a:pt x="8166" y="5265"/>
                      <a:pt x="8166" y="5265"/>
                      <a:pt x="8166" y="5265"/>
                    </a:cubicBezTo>
                    <a:cubicBezTo>
                      <a:pt x="8154" y="5263"/>
                      <a:pt x="8154" y="5263"/>
                      <a:pt x="8154" y="5263"/>
                    </a:cubicBezTo>
                    <a:cubicBezTo>
                      <a:pt x="8143" y="5273"/>
                      <a:pt x="8143" y="5273"/>
                      <a:pt x="8143" y="5273"/>
                    </a:cubicBezTo>
                    <a:cubicBezTo>
                      <a:pt x="8131" y="5276"/>
                      <a:pt x="8131" y="5276"/>
                      <a:pt x="8131" y="5276"/>
                    </a:cubicBezTo>
                    <a:cubicBezTo>
                      <a:pt x="8126" y="5268"/>
                      <a:pt x="8126" y="5268"/>
                      <a:pt x="8126" y="5268"/>
                    </a:cubicBezTo>
                    <a:cubicBezTo>
                      <a:pt x="8114" y="5251"/>
                      <a:pt x="8114" y="5251"/>
                      <a:pt x="8114" y="5251"/>
                    </a:cubicBezTo>
                    <a:cubicBezTo>
                      <a:pt x="8106" y="5247"/>
                      <a:pt x="8106" y="5247"/>
                      <a:pt x="8106" y="5247"/>
                    </a:cubicBezTo>
                    <a:cubicBezTo>
                      <a:pt x="8091" y="5227"/>
                      <a:pt x="8091" y="5227"/>
                      <a:pt x="8091" y="5227"/>
                    </a:cubicBezTo>
                    <a:cubicBezTo>
                      <a:pt x="8091" y="5216"/>
                      <a:pt x="8091" y="5216"/>
                      <a:pt x="8091" y="5216"/>
                    </a:cubicBezTo>
                    <a:cubicBezTo>
                      <a:pt x="8096" y="5210"/>
                      <a:pt x="8096" y="5210"/>
                      <a:pt x="8096" y="5210"/>
                    </a:cubicBezTo>
                    <a:cubicBezTo>
                      <a:pt x="8097" y="5195"/>
                      <a:pt x="8097" y="5195"/>
                      <a:pt x="8097" y="5195"/>
                    </a:cubicBezTo>
                    <a:cubicBezTo>
                      <a:pt x="8093" y="5182"/>
                      <a:pt x="8093" y="5182"/>
                      <a:pt x="8093" y="5182"/>
                    </a:cubicBezTo>
                    <a:cubicBezTo>
                      <a:pt x="8090" y="5167"/>
                      <a:pt x="8090" y="5167"/>
                      <a:pt x="8090" y="5167"/>
                    </a:cubicBezTo>
                    <a:cubicBezTo>
                      <a:pt x="8076" y="5169"/>
                      <a:pt x="8076" y="5169"/>
                      <a:pt x="8076" y="5169"/>
                    </a:cubicBezTo>
                    <a:cubicBezTo>
                      <a:pt x="8074" y="5159"/>
                      <a:pt x="8074" y="5159"/>
                      <a:pt x="8074" y="5159"/>
                    </a:cubicBezTo>
                    <a:cubicBezTo>
                      <a:pt x="8074" y="5149"/>
                      <a:pt x="8074" y="5149"/>
                      <a:pt x="8074" y="5149"/>
                    </a:cubicBezTo>
                    <a:cubicBezTo>
                      <a:pt x="8080" y="5138"/>
                      <a:pt x="8080" y="5138"/>
                      <a:pt x="8080" y="5138"/>
                    </a:cubicBezTo>
                    <a:cubicBezTo>
                      <a:pt x="8082" y="5127"/>
                      <a:pt x="8082" y="5127"/>
                      <a:pt x="8082" y="5127"/>
                    </a:cubicBezTo>
                    <a:cubicBezTo>
                      <a:pt x="8076" y="5124"/>
                      <a:pt x="8076" y="5124"/>
                      <a:pt x="8076" y="5124"/>
                    </a:cubicBezTo>
                    <a:cubicBezTo>
                      <a:pt x="8070" y="5126"/>
                      <a:pt x="8070" y="5126"/>
                      <a:pt x="8070" y="5126"/>
                    </a:cubicBezTo>
                    <a:cubicBezTo>
                      <a:pt x="8062" y="5132"/>
                      <a:pt x="8062" y="5132"/>
                      <a:pt x="8062" y="5132"/>
                    </a:cubicBezTo>
                    <a:cubicBezTo>
                      <a:pt x="8051" y="5133"/>
                      <a:pt x="8051" y="5133"/>
                      <a:pt x="8051" y="5133"/>
                    </a:cubicBezTo>
                    <a:cubicBezTo>
                      <a:pt x="8044" y="5137"/>
                      <a:pt x="8044" y="5137"/>
                      <a:pt x="8044" y="5137"/>
                    </a:cubicBezTo>
                    <a:cubicBezTo>
                      <a:pt x="8031" y="5133"/>
                      <a:pt x="8031" y="5133"/>
                      <a:pt x="8031" y="5133"/>
                    </a:cubicBezTo>
                    <a:cubicBezTo>
                      <a:pt x="8024" y="5127"/>
                      <a:pt x="8024" y="5127"/>
                      <a:pt x="8024" y="5127"/>
                    </a:cubicBezTo>
                    <a:cubicBezTo>
                      <a:pt x="8016" y="5127"/>
                      <a:pt x="8016" y="5127"/>
                      <a:pt x="8016" y="5127"/>
                    </a:cubicBezTo>
                    <a:cubicBezTo>
                      <a:pt x="8012" y="5123"/>
                      <a:pt x="8012" y="5123"/>
                      <a:pt x="8012" y="5123"/>
                    </a:cubicBezTo>
                    <a:cubicBezTo>
                      <a:pt x="7995" y="5115"/>
                      <a:pt x="7995" y="5115"/>
                      <a:pt x="7995" y="5115"/>
                    </a:cubicBezTo>
                    <a:cubicBezTo>
                      <a:pt x="7992" y="5108"/>
                      <a:pt x="7992" y="5108"/>
                      <a:pt x="7992" y="5108"/>
                    </a:cubicBezTo>
                    <a:cubicBezTo>
                      <a:pt x="7986" y="5100"/>
                      <a:pt x="7986" y="5100"/>
                      <a:pt x="7986" y="5100"/>
                    </a:cubicBezTo>
                    <a:cubicBezTo>
                      <a:pt x="7981" y="5100"/>
                      <a:pt x="7981" y="5100"/>
                      <a:pt x="7981" y="5100"/>
                    </a:cubicBezTo>
                    <a:cubicBezTo>
                      <a:pt x="7972" y="5092"/>
                      <a:pt x="7972" y="5092"/>
                      <a:pt x="7972" y="5092"/>
                    </a:cubicBezTo>
                    <a:cubicBezTo>
                      <a:pt x="7970" y="5085"/>
                      <a:pt x="7970" y="5085"/>
                      <a:pt x="7970" y="5085"/>
                    </a:cubicBezTo>
                    <a:cubicBezTo>
                      <a:pt x="7961" y="5083"/>
                      <a:pt x="7961" y="5083"/>
                      <a:pt x="7961" y="5083"/>
                    </a:cubicBezTo>
                    <a:cubicBezTo>
                      <a:pt x="7952" y="5074"/>
                      <a:pt x="7952" y="5074"/>
                      <a:pt x="7952" y="5074"/>
                    </a:cubicBezTo>
                    <a:cubicBezTo>
                      <a:pt x="7949" y="5065"/>
                      <a:pt x="7949" y="5065"/>
                      <a:pt x="7949" y="5065"/>
                    </a:cubicBezTo>
                    <a:cubicBezTo>
                      <a:pt x="7943" y="5059"/>
                      <a:pt x="7943" y="5059"/>
                      <a:pt x="7943" y="5059"/>
                    </a:cubicBezTo>
                    <a:cubicBezTo>
                      <a:pt x="7935" y="5060"/>
                      <a:pt x="7935" y="5060"/>
                      <a:pt x="7935" y="5060"/>
                    </a:cubicBezTo>
                    <a:cubicBezTo>
                      <a:pt x="7932" y="5069"/>
                      <a:pt x="7932" y="5069"/>
                      <a:pt x="7932" y="5069"/>
                    </a:cubicBezTo>
                    <a:cubicBezTo>
                      <a:pt x="7923" y="5068"/>
                      <a:pt x="7923" y="5068"/>
                      <a:pt x="7923" y="5068"/>
                    </a:cubicBezTo>
                    <a:cubicBezTo>
                      <a:pt x="7915" y="5071"/>
                      <a:pt x="7915" y="5071"/>
                      <a:pt x="7915" y="5071"/>
                    </a:cubicBezTo>
                    <a:cubicBezTo>
                      <a:pt x="7912" y="5077"/>
                      <a:pt x="7912" y="5077"/>
                      <a:pt x="7912" y="5077"/>
                    </a:cubicBezTo>
                    <a:cubicBezTo>
                      <a:pt x="7903" y="5071"/>
                      <a:pt x="7903" y="5071"/>
                      <a:pt x="7903" y="5071"/>
                    </a:cubicBezTo>
                    <a:cubicBezTo>
                      <a:pt x="7897" y="5065"/>
                      <a:pt x="7897" y="5065"/>
                      <a:pt x="7897" y="5065"/>
                    </a:cubicBezTo>
                    <a:cubicBezTo>
                      <a:pt x="7889" y="5060"/>
                      <a:pt x="7889" y="5060"/>
                      <a:pt x="7889" y="5060"/>
                    </a:cubicBezTo>
                    <a:cubicBezTo>
                      <a:pt x="7871" y="5059"/>
                      <a:pt x="7871" y="5059"/>
                      <a:pt x="7871" y="5059"/>
                    </a:cubicBezTo>
                    <a:cubicBezTo>
                      <a:pt x="7866" y="5054"/>
                      <a:pt x="7866" y="5054"/>
                      <a:pt x="7866" y="5054"/>
                    </a:cubicBezTo>
                    <a:cubicBezTo>
                      <a:pt x="7872" y="5046"/>
                      <a:pt x="7872" y="5046"/>
                      <a:pt x="7872" y="5046"/>
                    </a:cubicBezTo>
                    <a:cubicBezTo>
                      <a:pt x="7872" y="5042"/>
                      <a:pt x="7872" y="5042"/>
                      <a:pt x="7872" y="5042"/>
                    </a:cubicBezTo>
                    <a:cubicBezTo>
                      <a:pt x="7862" y="5042"/>
                      <a:pt x="7862" y="5042"/>
                      <a:pt x="7862" y="5042"/>
                    </a:cubicBezTo>
                    <a:cubicBezTo>
                      <a:pt x="7853" y="5049"/>
                      <a:pt x="7853" y="5049"/>
                      <a:pt x="7853" y="5049"/>
                    </a:cubicBezTo>
                    <a:cubicBezTo>
                      <a:pt x="7836" y="5046"/>
                      <a:pt x="7836" y="5046"/>
                      <a:pt x="7836" y="5046"/>
                    </a:cubicBezTo>
                    <a:cubicBezTo>
                      <a:pt x="7830" y="5051"/>
                      <a:pt x="7830" y="5051"/>
                      <a:pt x="7830" y="5051"/>
                    </a:cubicBezTo>
                    <a:cubicBezTo>
                      <a:pt x="7820" y="5046"/>
                      <a:pt x="7820" y="5046"/>
                      <a:pt x="7820" y="5046"/>
                    </a:cubicBezTo>
                    <a:cubicBezTo>
                      <a:pt x="7813" y="5049"/>
                      <a:pt x="7813" y="5049"/>
                      <a:pt x="7813" y="5049"/>
                    </a:cubicBezTo>
                    <a:cubicBezTo>
                      <a:pt x="7802" y="5046"/>
                      <a:pt x="7802" y="5046"/>
                      <a:pt x="7802" y="5046"/>
                    </a:cubicBezTo>
                    <a:cubicBezTo>
                      <a:pt x="7796" y="5037"/>
                      <a:pt x="7796" y="5037"/>
                      <a:pt x="7796" y="5037"/>
                    </a:cubicBezTo>
                    <a:cubicBezTo>
                      <a:pt x="7782" y="5033"/>
                      <a:pt x="7782" y="5033"/>
                      <a:pt x="7782" y="5033"/>
                    </a:cubicBezTo>
                    <a:cubicBezTo>
                      <a:pt x="7764" y="5013"/>
                      <a:pt x="7764" y="5013"/>
                      <a:pt x="7764" y="5013"/>
                    </a:cubicBezTo>
                    <a:cubicBezTo>
                      <a:pt x="7756" y="4997"/>
                      <a:pt x="7756" y="4997"/>
                      <a:pt x="7756" y="4997"/>
                    </a:cubicBezTo>
                    <a:cubicBezTo>
                      <a:pt x="7758" y="4987"/>
                      <a:pt x="7758" y="4987"/>
                      <a:pt x="7758" y="4987"/>
                    </a:cubicBezTo>
                    <a:cubicBezTo>
                      <a:pt x="7755" y="4971"/>
                      <a:pt x="7755" y="4971"/>
                      <a:pt x="7755" y="4971"/>
                    </a:cubicBezTo>
                    <a:cubicBezTo>
                      <a:pt x="7746" y="4970"/>
                      <a:pt x="7746" y="4970"/>
                      <a:pt x="7746" y="4970"/>
                    </a:cubicBezTo>
                    <a:cubicBezTo>
                      <a:pt x="7736" y="4965"/>
                      <a:pt x="7736" y="4965"/>
                      <a:pt x="7736" y="4965"/>
                    </a:cubicBezTo>
                    <a:cubicBezTo>
                      <a:pt x="7735" y="4949"/>
                      <a:pt x="7735" y="4949"/>
                      <a:pt x="7735" y="4949"/>
                    </a:cubicBezTo>
                    <a:cubicBezTo>
                      <a:pt x="7729" y="4944"/>
                      <a:pt x="7729" y="4944"/>
                      <a:pt x="7729" y="4944"/>
                    </a:cubicBezTo>
                    <a:cubicBezTo>
                      <a:pt x="7726" y="4927"/>
                      <a:pt x="7726" y="4927"/>
                      <a:pt x="7726" y="4927"/>
                    </a:cubicBezTo>
                    <a:cubicBezTo>
                      <a:pt x="7721" y="4912"/>
                      <a:pt x="7721" y="4912"/>
                      <a:pt x="7721" y="4912"/>
                    </a:cubicBezTo>
                    <a:cubicBezTo>
                      <a:pt x="7692" y="4894"/>
                      <a:pt x="7692" y="4894"/>
                      <a:pt x="7692" y="4894"/>
                    </a:cubicBezTo>
                    <a:cubicBezTo>
                      <a:pt x="7675" y="4872"/>
                      <a:pt x="7675" y="4872"/>
                      <a:pt x="7675" y="4872"/>
                    </a:cubicBezTo>
                    <a:cubicBezTo>
                      <a:pt x="7674" y="4863"/>
                      <a:pt x="7674" y="4863"/>
                      <a:pt x="7674" y="4863"/>
                    </a:cubicBezTo>
                    <a:cubicBezTo>
                      <a:pt x="7666" y="4849"/>
                      <a:pt x="7666" y="4849"/>
                      <a:pt x="7666" y="4849"/>
                    </a:cubicBezTo>
                    <a:cubicBezTo>
                      <a:pt x="7658" y="4854"/>
                      <a:pt x="7658" y="4854"/>
                      <a:pt x="7658" y="4854"/>
                    </a:cubicBezTo>
                    <a:cubicBezTo>
                      <a:pt x="7654" y="4851"/>
                      <a:pt x="7654" y="4851"/>
                      <a:pt x="7654" y="4851"/>
                    </a:cubicBezTo>
                    <a:cubicBezTo>
                      <a:pt x="7655" y="4842"/>
                      <a:pt x="7655" y="4842"/>
                      <a:pt x="7655" y="4842"/>
                    </a:cubicBezTo>
                    <a:cubicBezTo>
                      <a:pt x="7657" y="4835"/>
                      <a:pt x="7657" y="4835"/>
                      <a:pt x="7657" y="4835"/>
                    </a:cubicBezTo>
                    <a:cubicBezTo>
                      <a:pt x="7646" y="4828"/>
                      <a:pt x="7646" y="4828"/>
                      <a:pt x="7646" y="4828"/>
                    </a:cubicBezTo>
                    <a:cubicBezTo>
                      <a:pt x="7642" y="4814"/>
                      <a:pt x="7642" y="4814"/>
                      <a:pt x="7642" y="4814"/>
                    </a:cubicBezTo>
                    <a:cubicBezTo>
                      <a:pt x="7632" y="4809"/>
                      <a:pt x="7632" y="4809"/>
                      <a:pt x="7632" y="4809"/>
                    </a:cubicBezTo>
                    <a:cubicBezTo>
                      <a:pt x="7629" y="4797"/>
                      <a:pt x="7629" y="4797"/>
                      <a:pt x="7629" y="4797"/>
                    </a:cubicBezTo>
                    <a:cubicBezTo>
                      <a:pt x="7620" y="4785"/>
                      <a:pt x="7620" y="4785"/>
                      <a:pt x="7620" y="4785"/>
                    </a:cubicBezTo>
                    <a:cubicBezTo>
                      <a:pt x="7613" y="4771"/>
                      <a:pt x="7613" y="4771"/>
                      <a:pt x="7613" y="4771"/>
                    </a:cubicBezTo>
                    <a:cubicBezTo>
                      <a:pt x="7594" y="4761"/>
                      <a:pt x="7594" y="4761"/>
                      <a:pt x="7594" y="4761"/>
                    </a:cubicBezTo>
                    <a:cubicBezTo>
                      <a:pt x="7593" y="4751"/>
                      <a:pt x="7593" y="4751"/>
                      <a:pt x="7593" y="4751"/>
                    </a:cubicBezTo>
                    <a:cubicBezTo>
                      <a:pt x="7597" y="4741"/>
                      <a:pt x="7597" y="4741"/>
                      <a:pt x="7597" y="4741"/>
                    </a:cubicBezTo>
                    <a:cubicBezTo>
                      <a:pt x="7596" y="4731"/>
                      <a:pt x="7596" y="4731"/>
                      <a:pt x="7596" y="4731"/>
                    </a:cubicBezTo>
                    <a:cubicBezTo>
                      <a:pt x="7574" y="4730"/>
                      <a:pt x="7574" y="4730"/>
                      <a:pt x="7574" y="4730"/>
                    </a:cubicBezTo>
                    <a:cubicBezTo>
                      <a:pt x="7571" y="4725"/>
                      <a:pt x="7571" y="4725"/>
                      <a:pt x="7571" y="4725"/>
                    </a:cubicBezTo>
                    <a:cubicBezTo>
                      <a:pt x="7571" y="4718"/>
                      <a:pt x="7571" y="4718"/>
                      <a:pt x="7571" y="4718"/>
                    </a:cubicBezTo>
                    <a:cubicBezTo>
                      <a:pt x="7567" y="4707"/>
                      <a:pt x="7567" y="4707"/>
                      <a:pt x="7567" y="4707"/>
                    </a:cubicBezTo>
                    <a:cubicBezTo>
                      <a:pt x="7567" y="4696"/>
                      <a:pt x="7567" y="4696"/>
                      <a:pt x="7567" y="4696"/>
                    </a:cubicBezTo>
                    <a:cubicBezTo>
                      <a:pt x="7561" y="4687"/>
                      <a:pt x="7561" y="4687"/>
                      <a:pt x="7561" y="4687"/>
                    </a:cubicBezTo>
                    <a:cubicBezTo>
                      <a:pt x="7553" y="4683"/>
                      <a:pt x="7553" y="4683"/>
                      <a:pt x="7553" y="4683"/>
                    </a:cubicBezTo>
                    <a:cubicBezTo>
                      <a:pt x="7553" y="4675"/>
                      <a:pt x="7553" y="4675"/>
                      <a:pt x="7553" y="4675"/>
                    </a:cubicBezTo>
                    <a:cubicBezTo>
                      <a:pt x="7547" y="4670"/>
                      <a:pt x="7547" y="4670"/>
                      <a:pt x="7547" y="4670"/>
                    </a:cubicBezTo>
                    <a:cubicBezTo>
                      <a:pt x="7539" y="4670"/>
                      <a:pt x="7539" y="4670"/>
                      <a:pt x="7539" y="4670"/>
                    </a:cubicBezTo>
                    <a:cubicBezTo>
                      <a:pt x="7525" y="4667"/>
                      <a:pt x="7525" y="4667"/>
                      <a:pt x="7525" y="4667"/>
                    </a:cubicBezTo>
                    <a:cubicBezTo>
                      <a:pt x="7522" y="4660"/>
                      <a:pt x="7522" y="4660"/>
                      <a:pt x="7522" y="4660"/>
                    </a:cubicBezTo>
                    <a:cubicBezTo>
                      <a:pt x="7527" y="4652"/>
                      <a:pt x="7527" y="4652"/>
                      <a:pt x="7527" y="4652"/>
                    </a:cubicBezTo>
                    <a:cubicBezTo>
                      <a:pt x="7524" y="4644"/>
                      <a:pt x="7524" y="4644"/>
                      <a:pt x="7524" y="4644"/>
                    </a:cubicBezTo>
                    <a:cubicBezTo>
                      <a:pt x="7512" y="4643"/>
                      <a:pt x="7512" y="4643"/>
                      <a:pt x="7512" y="4643"/>
                    </a:cubicBezTo>
                    <a:cubicBezTo>
                      <a:pt x="7504" y="4649"/>
                      <a:pt x="7504" y="4649"/>
                      <a:pt x="7504" y="4649"/>
                    </a:cubicBezTo>
                    <a:cubicBezTo>
                      <a:pt x="7501" y="4643"/>
                      <a:pt x="7501" y="4643"/>
                      <a:pt x="7501" y="4643"/>
                    </a:cubicBezTo>
                    <a:cubicBezTo>
                      <a:pt x="7492" y="4643"/>
                      <a:pt x="7492" y="4643"/>
                      <a:pt x="7492" y="4643"/>
                    </a:cubicBezTo>
                    <a:cubicBezTo>
                      <a:pt x="7489" y="4634"/>
                      <a:pt x="7489" y="4634"/>
                      <a:pt x="7489" y="4634"/>
                    </a:cubicBezTo>
                    <a:cubicBezTo>
                      <a:pt x="7490" y="4626"/>
                      <a:pt x="7490" y="4626"/>
                      <a:pt x="7490" y="4626"/>
                    </a:cubicBezTo>
                    <a:cubicBezTo>
                      <a:pt x="7486" y="4618"/>
                      <a:pt x="7486" y="4618"/>
                      <a:pt x="7486" y="4618"/>
                    </a:cubicBezTo>
                    <a:cubicBezTo>
                      <a:pt x="7475" y="4614"/>
                      <a:pt x="7475" y="4614"/>
                      <a:pt x="7475" y="4614"/>
                    </a:cubicBezTo>
                    <a:cubicBezTo>
                      <a:pt x="7467" y="4615"/>
                      <a:pt x="7467" y="4615"/>
                      <a:pt x="7467" y="4615"/>
                    </a:cubicBezTo>
                    <a:cubicBezTo>
                      <a:pt x="7458" y="4606"/>
                      <a:pt x="7458" y="4606"/>
                      <a:pt x="7458" y="4606"/>
                    </a:cubicBezTo>
                    <a:cubicBezTo>
                      <a:pt x="7452" y="4609"/>
                      <a:pt x="7452" y="4609"/>
                      <a:pt x="7452" y="4609"/>
                    </a:cubicBezTo>
                    <a:cubicBezTo>
                      <a:pt x="7441" y="4609"/>
                      <a:pt x="7441" y="4609"/>
                      <a:pt x="7441" y="4609"/>
                    </a:cubicBezTo>
                    <a:cubicBezTo>
                      <a:pt x="7434" y="4606"/>
                      <a:pt x="7434" y="4606"/>
                      <a:pt x="7434" y="4606"/>
                    </a:cubicBezTo>
                    <a:cubicBezTo>
                      <a:pt x="7426" y="4611"/>
                      <a:pt x="7426" y="4611"/>
                      <a:pt x="7426" y="4611"/>
                    </a:cubicBezTo>
                    <a:cubicBezTo>
                      <a:pt x="7428" y="4620"/>
                      <a:pt x="7428" y="4620"/>
                      <a:pt x="7428" y="4620"/>
                    </a:cubicBezTo>
                    <a:cubicBezTo>
                      <a:pt x="7422" y="4623"/>
                      <a:pt x="7422" y="4623"/>
                      <a:pt x="7422" y="4623"/>
                    </a:cubicBezTo>
                    <a:cubicBezTo>
                      <a:pt x="7406" y="4617"/>
                      <a:pt x="7406" y="4617"/>
                      <a:pt x="7406" y="4617"/>
                    </a:cubicBezTo>
                    <a:cubicBezTo>
                      <a:pt x="7402" y="4611"/>
                      <a:pt x="7402" y="4611"/>
                      <a:pt x="7402" y="4611"/>
                    </a:cubicBezTo>
                    <a:cubicBezTo>
                      <a:pt x="7391" y="4615"/>
                      <a:pt x="7391" y="4615"/>
                      <a:pt x="7391" y="4615"/>
                    </a:cubicBezTo>
                    <a:cubicBezTo>
                      <a:pt x="7373" y="4615"/>
                      <a:pt x="7373" y="4615"/>
                      <a:pt x="7373" y="4615"/>
                    </a:cubicBezTo>
                    <a:cubicBezTo>
                      <a:pt x="7370" y="4608"/>
                      <a:pt x="7370" y="4608"/>
                      <a:pt x="7370" y="4608"/>
                    </a:cubicBezTo>
                    <a:cubicBezTo>
                      <a:pt x="7359" y="4598"/>
                      <a:pt x="7359" y="4598"/>
                      <a:pt x="7359" y="4598"/>
                    </a:cubicBezTo>
                    <a:cubicBezTo>
                      <a:pt x="7333" y="4597"/>
                      <a:pt x="7333" y="4597"/>
                      <a:pt x="7333" y="4597"/>
                    </a:cubicBezTo>
                    <a:cubicBezTo>
                      <a:pt x="7322" y="4588"/>
                      <a:pt x="7322" y="4588"/>
                      <a:pt x="7322" y="4588"/>
                    </a:cubicBezTo>
                    <a:cubicBezTo>
                      <a:pt x="7308" y="4588"/>
                      <a:pt x="7308" y="4588"/>
                      <a:pt x="7308" y="4588"/>
                    </a:cubicBezTo>
                    <a:cubicBezTo>
                      <a:pt x="7299" y="4585"/>
                      <a:pt x="7299" y="4585"/>
                      <a:pt x="7299" y="4585"/>
                    </a:cubicBezTo>
                    <a:cubicBezTo>
                      <a:pt x="7296" y="4588"/>
                      <a:pt x="7296" y="4588"/>
                      <a:pt x="7296" y="4588"/>
                    </a:cubicBezTo>
                    <a:cubicBezTo>
                      <a:pt x="7272" y="4591"/>
                      <a:pt x="7272" y="4591"/>
                      <a:pt x="7272" y="4591"/>
                    </a:cubicBezTo>
                    <a:cubicBezTo>
                      <a:pt x="7267" y="4603"/>
                      <a:pt x="7267" y="4603"/>
                      <a:pt x="7267" y="4603"/>
                    </a:cubicBezTo>
                    <a:cubicBezTo>
                      <a:pt x="7261" y="4603"/>
                      <a:pt x="7261" y="4603"/>
                      <a:pt x="7261" y="4603"/>
                    </a:cubicBezTo>
                    <a:cubicBezTo>
                      <a:pt x="7253" y="4609"/>
                      <a:pt x="7253" y="4609"/>
                      <a:pt x="7253" y="4609"/>
                    </a:cubicBezTo>
                    <a:cubicBezTo>
                      <a:pt x="7237" y="4608"/>
                      <a:pt x="7237" y="4608"/>
                      <a:pt x="7237" y="4608"/>
                    </a:cubicBezTo>
                    <a:cubicBezTo>
                      <a:pt x="7227" y="4611"/>
                      <a:pt x="7227" y="4611"/>
                      <a:pt x="7227" y="4611"/>
                    </a:cubicBezTo>
                    <a:cubicBezTo>
                      <a:pt x="7209" y="4608"/>
                      <a:pt x="7209" y="4608"/>
                      <a:pt x="7209" y="4608"/>
                    </a:cubicBezTo>
                    <a:cubicBezTo>
                      <a:pt x="7200" y="4618"/>
                      <a:pt x="7200" y="4618"/>
                      <a:pt x="7200" y="4618"/>
                    </a:cubicBezTo>
                    <a:cubicBezTo>
                      <a:pt x="7186" y="4618"/>
                      <a:pt x="7186" y="4618"/>
                      <a:pt x="7186" y="4618"/>
                    </a:cubicBezTo>
                    <a:cubicBezTo>
                      <a:pt x="7180" y="4631"/>
                      <a:pt x="7180" y="4631"/>
                      <a:pt x="7180" y="4631"/>
                    </a:cubicBezTo>
                    <a:cubicBezTo>
                      <a:pt x="7168" y="4635"/>
                      <a:pt x="7168" y="4635"/>
                      <a:pt x="7168" y="4635"/>
                    </a:cubicBezTo>
                    <a:cubicBezTo>
                      <a:pt x="7156" y="4634"/>
                      <a:pt x="7156" y="4634"/>
                      <a:pt x="7156" y="4634"/>
                    </a:cubicBezTo>
                    <a:cubicBezTo>
                      <a:pt x="7152" y="4637"/>
                      <a:pt x="7152" y="4637"/>
                      <a:pt x="7152" y="4637"/>
                    </a:cubicBezTo>
                    <a:cubicBezTo>
                      <a:pt x="7142" y="4638"/>
                      <a:pt x="7142" y="4638"/>
                      <a:pt x="7142" y="4638"/>
                    </a:cubicBezTo>
                    <a:cubicBezTo>
                      <a:pt x="7133" y="4641"/>
                      <a:pt x="7133" y="4641"/>
                      <a:pt x="7133" y="4641"/>
                    </a:cubicBezTo>
                    <a:cubicBezTo>
                      <a:pt x="7111" y="4643"/>
                      <a:pt x="7111" y="4643"/>
                      <a:pt x="7111" y="4643"/>
                    </a:cubicBezTo>
                    <a:cubicBezTo>
                      <a:pt x="7102" y="4650"/>
                      <a:pt x="7102" y="4650"/>
                      <a:pt x="7102" y="4650"/>
                    </a:cubicBezTo>
                    <a:cubicBezTo>
                      <a:pt x="7102" y="4661"/>
                      <a:pt x="7102" y="4661"/>
                      <a:pt x="7102" y="4661"/>
                    </a:cubicBezTo>
                    <a:cubicBezTo>
                      <a:pt x="7091" y="4675"/>
                      <a:pt x="7091" y="4675"/>
                      <a:pt x="7091" y="4675"/>
                    </a:cubicBezTo>
                    <a:cubicBezTo>
                      <a:pt x="7085" y="4690"/>
                      <a:pt x="7085" y="4690"/>
                      <a:pt x="7085" y="4690"/>
                    </a:cubicBezTo>
                    <a:cubicBezTo>
                      <a:pt x="7079" y="4698"/>
                      <a:pt x="7079" y="4698"/>
                      <a:pt x="7079" y="4698"/>
                    </a:cubicBezTo>
                    <a:cubicBezTo>
                      <a:pt x="7079" y="4707"/>
                      <a:pt x="7079" y="4707"/>
                      <a:pt x="7079" y="4707"/>
                    </a:cubicBezTo>
                    <a:cubicBezTo>
                      <a:pt x="7075" y="4713"/>
                      <a:pt x="7075" y="4713"/>
                      <a:pt x="7075" y="4713"/>
                    </a:cubicBezTo>
                    <a:cubicBezTo>
                      <a:pt x="7075" y="4733"/>
                      <a:pt x="7075" y="4733"/>
                      <a:pt x="7075" y="4733"/>
                    </a:cubicBezTo>
                    <a:cubicBezTo>
                      <a:pt x="7079" y="4741"/>
                      <a:pt x="7079" y="4741"/>
                      <a:pt x="7079" y="4741"/>
                    </a:cubicBezTo>
                    <a:cubicBezTo>
                      <a:pt x="7088" y="4741"/>
                      <a:pt x="7088" y="4741"/>
                      <a:pt x="7088" y="4741"/>
                    </a:cubicBezTo>
                    <a:cubicBezTo>
                      <a:pt x="7107" y="4730"/>
                      <a:pt x="7107" y="4730"/>
                      <a:pt x="7107" y="4730"/>
                    </a:cubicBezTo>
                    <a:cubicBezTo>
                      <a:pt x="7117" y="4725"/>
                      <a:pt x="7117" y="4725"/>
                      <a:pt x="7117" y="4725"/>
                    </a:cubicBezTo>
                    <a:cubicBezTo>
                      <a:pt x="7127" y="4728"/>
                      <a:pt x="7127" y="4728"/>
                      <a:pt x="7127" y="4728"/>
                    </a:cubicBezTo>
                    <a:cubicBezTo>
                      <a:pt x="7139" y="4747"/>
                      <a:pt x="7139" y="4747"/>
                      <a:pt x="7139" y="4747"/>
                    </a:cubicBezTo>
                    <a:cubicBezTo>
                      <a:pt x="7145" y="4762"/>
                      <a:pt x="7145" y="4762"/>
                      <a:pt x="7145" y="4762"/>
                    </a:cubicBezTo>
                    <a:cubicBezTo>
                      <a:pt x="7157" y="4771"/>
                      <a:pt x="7157" y="4771"/>
                      <a:pt x="7157" y="4771"/>
                    </a:cubicBezTo>
                    <a:cubicBezTo>
                      <a:pt x="7157" y="4783"/>
                      <a:pt x="7157" y="4783"/>
                      <a:pt x="7157" y="4783"/>
                    </a:cubicBezTo>
                    <a:cubicBezTo>
                      <a:pt x="7160" y="4793"/>
                      <a:pt x="7160" y="4793"/>
                      <a:pt x="7160" y="4793"/>
                    </a:cubicBezTo>
                    <a:cubicBezTo>
                      <a:pt x="7159" y="4812"/>
                      <a:pt x="7159" y="4812"/>
                      <a:pt x="7159" y="4812"/>
                    </a:cubicBezTo>
                    <a:cubicBezTo>
                      <a:pt x="7149" y="4820"/>
                      <a:pt x="7149" y="4820"/>
                      <a:pt x="7149" y="4820"/>
                    </a:cubicBezTo>
                    <a:cubicBezTo>
                      <a:pt x="7139" y="4835"/>
                      <a:pt x="7139" y="4835"/>
                      <a:pt x="7139" y="4835"/>
                    </a:cubicBezTo>
                    <a:cubicBezTo>
                      <a:pt x="7136" y="4855"/>
                      <a:pt x="7136" y="4855"/>
                      <a:pt x="7136" y="4855"/>
                    </a:cubicBezTo>
                    <a:cubicBezTo>
                      <a:pt x="7125" y="4863"/>
                      <a:pt x="7125" y="4863"/>
                      <a:pt x="7125" y="4863"/>
                    </a:cubicBezTo>
                    <a:cubicBezTo>
                      <a:pt x="7116" y="4880"/>
                      <a:pt x="7116" y="4880"/>
                      <a:pt x="7116" y="4880"/>
                    </a:cubicBezTo>
                    <a:cubicBezTo>
                      <a:pt x="7114" y="4892"/>
                      <a:pt x="7114" y="4892"/>
                      <a:pt x="7114" y="4892"/>
                    </a:cubicBezTo>
                    <a:cubicBezTo>
                      <a:pt x="7123" y="4906"/>
                      <a:pt x="7123" y="4906"/>
                      <a:pt x="7123" y="4906"/>
                    </a:cubicBezTo>
                    <a:cubicBezTo>
                      <a:pt x="7120" y="4915"/>
                      <a:pt x="7120" y="4915"/>
                      <a:pt x="7120" y="4915"/>
                    </a:cubicBezTo>
                    <a:cubicBezTo>
                      <a:pt x="7122" y="4933"/>
                      <a:pt x="7122" y="4933"/>
                      <a:pt x="7122" y="4933"/>
                    </a:cubicBezTo>
                    <a:cubicBezTo>
                      <a:pt x="7133" y="4942"/>
                      <a:pt x="7133" y="4942"/>
                      <a:pt x="7133" y="4942"/>
                    </a:cubicBezTo>
                    <a:cubicBezTo>
                      <a:pt x="7130" y="4958"/>
                      <a:pt x="7130" y="4958"/>
                      <a:pt x="7130" y="4958"/>
                    </a:cubicBezTo>
                    <a:cubicBezTo>
                      <a:pt x="7120" y="4964"/>
                      <a:pt x="7120" y="4964"/>
                      <a:pt x="7120" y="4964"/>
                    </a:cubicBezTo>
                    <a:cubicBezTo>
                      <a:pt x="7117" y="4973"/>
                      <a:pt x="7117" y="4973"/>
                      <a:pt x="7117" y="4973"/>
                    </a:cubicBezTo>
                    <a:cubicBezTo>
                      <a:pt x="7123" y="4987"/>
                      <a:pt x="7123" y="4987"/>
                      <a:pt x="7123" y="4987"/>
                    </a:cubicBezTo>
                    <a:cubicBezTo>
                      <a:pt x="7123" y="5010"/>
                      <a:pt x="7123" y="5010"/>
                      <a:pt x="7123" y="5010"/>
                    </a:cubicBezTo>
                    <a:cubicBezTo>
                      <a:pt x="7119" y="5017"/>
                      <a:pt x="7119" y="5017"/>
                      <a:pt x="7119" y="5017"/>
                    </a:cubicBezTo>
                    <a:cubicBezTo>
                      <a:pt x="7120" y="5040"/>
                      <a:pt x="7120" y="5040"/>
                      <a:pt x="7120" y="5040"/>
                    </a:cubicBezTo>
                    <a:cubicBezTo>
                      <a:pt x="7130" y="5042"/>
                      <a:pt x="7130" y="5042"/>
                      <a:pt x="7130" y="5042"/>
                    </a:cubicBezTo>
                    <a:cubicBezTo>
                      <a:pt x="7136" y="5046"/>
                      <a:pt x="7136" y="5046"/>
                      <a:pt x="7136" y="5046"/>
                    </a:cubicBezTo>
                    <a:cubicBezTo>
                      <a:pt x="7142" y="5042"/>
                      <a:pt x="7142" y="5042"/>
                      <a:pt x="7142" y="5042"/>
                    </a:cubicBezTo>
                    <a:cubicBezTo>
                      <a:pt x="7148" y="5045"/>
                      <a:pt x="7148" y="5045"/>
                      <a:pt x="7148" y="5045"/>
                    </a:cubicBezTo>
                    <a:cubicBezTo>
                      <a:pt x="7151" y="5062"/>
                      <a:pt x="7151" y="5062"/>
                      <a:pt x="7151" y="5062"/>
                    </a:cubicBezTo>
                    <a:cubicBezTo>
                      <a:pt x="7146" y="5077"/>
                      <a:pt x="7146" y="5077"/>
                      <a:pt x="7146" y="5077"/>
                    </a:cubicBezTo>
                    <a:cubicBezTo>
                      <a:pt x="7134" y="5089"/>
                      <a:pt x="7134" y="5089"/>
                      <a:pt x="7134" y="5089"/>
                    </a:cubicBezTo>
                    <a:cubicBezTo>
                      <a:pt x="7105" y="5095"/>
                      <a:pt x="7105" y="5095"/>
                      <a:pt x="7105" y="5095"/>
                    </a:cubicBezTo>
                    <a:cubicBezTo>
                      <a:pt x="7085" y="5108"/>
                      <a:pt x="7085" y="5108"/>
                      <a:pt x="7085" y="5108"/>
                    </a:cubicBezTo>
                    <a:cubicBezTo>
                      <a:pt x="7047" y="5144"/>
                      <a:pt x="7047" y="5144"/>
                      <a:pt x="7047" y="5144"/>
                    </a:cubicBezTo>
                    <a:cubicBezTo>
                      <a:pt x="7038" y="5146"/>
                      <a:pt x="7038" y="5146"/>
                      <a:pt x="7038" y="5146"/>
                    </a:cubicBezTo>
                    <a:cubicBezTo>
                      <a:pt x="7027" y="5135"/>
                      <a:pt x="7027" y="5135"/>
                      <a:pt x="7027" y="5135"/>
                    </a:cubicBezTo>
                    <a:cubicBezTo>
                      <a:pt x="7003" y="5132"/>
                      <a:pt x="7003" y="5132"/>
                      <a:pt x="7003" y="5132"/>
                    </a:cubicBezTo>
                    <a:cubicBezTo>
                      <a:pt x="6987" y="5135"/>
                      <a:pt x="6987" y="5135"/>
                      <a:pt x="6987" y="5135"/>
                    </a:cubicBezTo>
                    <a:cubicBezTo>
                      <a:pt x="6986" y="5129"/>
                      <a:pt x="6986" y="5129"/>
                      <a:pt x="6986" y="5129"/>
                    </a:cubicBezTo>
                    <a:cubicBezTo>
                      <a:pt x="6974" y="5127"/>
                      <a:pt x="6974" y="5127"/>
                      <a:pt x="6974" y="5127"/>
                    </a:cubicBezTo>
                    <a:cubicBezTo>
                      <a:pt x="6964" y="5130"/>
                      <a:pt x="6964" y="5130"/>
                      <a:pt x="6964" y="5130"/>
                    </a:cubicBezTo>
                    <a:cubicBezTo>
                      <a:pt x="6957" y="5123"/>
                      <a:pt x="6957" y="5123"/>
                      <a:pt x="6957" y="5123"/>
                    </a:cubicBezTo>
                    <a:cubicBezTo>
                      <a:pt x="6926" y="5114"/>
                      <a:pt x="6926" y="5114"/>
                      <a:pt x="6926" y="5114"/>
                    </a:cubicBezTo>
                    <a:cubicBezTo>
                      <a:pt x="6900" y="5118"/>
                      <a:pt x="6900" y="5118"/>
                      <a:pt x="6900" y="5118"/>
                    </a:cubicBezTo>
                    <a:cubicBezTo>
                      <a:pt x="6899" y="5126"/>
                      <a:pt x="6899" y="5126"/>
                      <a:pt x="6899" y="5126"/>
                    </a:cubicBezTo>
                    <a:cubicBezTo>
                      <a:pt x="6882" y="5137"/>
                      <a:pt x="6882" y="5137"/>
                      <a:pt x="6882" y="5137"/>
                    </a:cubicBezTo>
                    <a:cubicBezTo>
                      <a:pt x="6867" y="5137"/>
                      <a:pt x="6867" y="5137"/>
                      <a:pt x="6867" y="5137"/>
                    </a:cubicBezTo>
                    <a:cubicBezTo>
                      <a:pt x="6859" y="5130"/>
                      <a:pt x="6859" y="5130"/>
                      <a:pt x="6859" y="5130"/>
                    </a:cubicBezTo>
                    <a:cubicBezTo>
                      <a:pt x="6844" y="5140"/>
                      <a:pt x="6844" y="5140"/>
                      <a:pt x="6844" y="5140"/>
                    </a:cubicBezTo>
                    <a:cubicBezTo>
                      <a:pt x="6831" y="5135"/>
                      <a:pt x="6831" y="5135"/>
                      <a:pt x="6831" y="5135"/>
                    </a:cubicBezTo>
                    <a:cubicBezTo>
                      <a:pt x="6821" y="5120"/>
                      <a:pt x="6821" y="5120"/>
                      <a:pt x="6821" y="5120"/>
                    </a:cubicBezTo>
                    <a:cubicBezTo>
                      <a:pt x="6802" y="5108"/>
                      <a:pt x="6802" y="5108"/>
                      <a:pt x="6802" y="5108"/>
                    </a:cubicBezTo>
                    <a:cubicBezTo>
                      <a:pt x="6787" y="5106"/>
                      <a:pt x="6787" y="5106"/>
                      <a:pt x="6787" y="5106"/>
                    </a:cubicBezTo>
                    <a:cubicBezTo>
                      <a:pt x="6763" y="5112"/>
                      <a:pt x="6763" y="5112"/>
                      <a:pt x="6763" y="5112"/>
                    </a:cubicBezTo>
                    <a:cubicBezTo>
                      <a:pt x="6758" y="5108"/>
                      <a:pt x="6758" y="5108"/>
                      <a:pt x="6758" y="5108"/>
                    </a:cubicBezTo>
                    <a:cubicBezTo>
                      <a:pt x="6744" y="5108"/>
                      <a:pt x="6744" y="5108"/>
                      <a:pt x="6744" y="5108"/>
                    </a:cubicBezTo>
                    <a:cubicBezTo>
                      <a:pt x="6732" y="5120"/>
                      <a:pt x="6732" y="5120"/>
                      <a:pt x="6732" y="5120"/>
                    </a:cubicBezTo>
                    <a:cubicBezTo>
                      <a:pt x="6724" y="5137"/>
                      <a:pt x="6724" y="5137"/>
                      <a:pt x="6724" y="5137"/>
                    </a:cubicBezTo>
                    <a:cubicBezTo>
                      <a:pt x="6714" y="5149"/>
                      <a:pt x="6714" y="5149"/>
                      <a:pt x="6714" y="5149"/>
                    </a:cubicBezTo>
                    <a:cubicBezTo>
                      <a:pt x="6697" y="5156"/>
                      <a:pt x="6697" y="5156"/>
                      <a:pt x="6697" y="5156"/>
                    </a:cubicBezTo>
                    <a:cubicBezTo>
                      <a:pt x="6686" y="5173"/>
                      <a:pt x="6686" y="5173"/>
                      <a:pt x="6686" y="5173"/>
                    </a:cubicBezTo>
                    <a:cubicBezTo>
                      <a:pt x="6686" y="5179"/>
                      <a:pt x="6686" y="5179"/>
                      <a:pt x="6686" y="5179"/>
                    </a:cubicBezTo>
                    <a:cubicBezTo>
                      <a:pt x="6682" y="5196"/>
                      <a:pt x="6682" y="5196"/>
                      <a:pt x="6682" y="5196"/>
                    </a:cubicBezTo>
                    <a:cubicBezTo>
                      <a:pt x="6665" y="5210"/>
                      <a:pt x="6665" y="5210"/>
                      <a:pt x="6665" y="5210"/>
                    </a:cubicBezTo>
                    <a:cubicBezTo>
                      <a:pt x="6628" y="5210"/>
                      <a:pt x="6628" y="5210"/>
                      <a:pt x="6628" y="5210"/>
                    </a:cubicBezTo>
                    <a:cubicBezTo>
                      <a:pt x="6614" y="5211"/>
                      <a:pt x="6614" y="5211"/>
                      <a:pt x="6614" y="5211"/>
                    </a:cubicBezTo>
                    <a:cubicBezTo>
                      <a:pt x="6602" y="5227"/>
                      <a:pt x="6602" y="5227"/>
                      <a:pt x="6602" y="5227"/>
                    </a:cubicBezTo>
                    <a:cubicBezTo>
                      <a:pt x="6582" y="5227"/>
                      <a:pt x="6582" y="5227"/>
                      <a:pt x="6582" y="5227"/>
                    </a:cubicBezTo>
                    <a:cubicBezTo>
                      <a:pt x="6552" y="5244"/>
                      <a:pt x="6552" y="5244"/>
                      <a:pt x="6552" y="5244"/>
                    </a:cubicBezTo>
                    <a:cubicBezTo>
                      <a:pt x="6540" y="5263"/>
                      <a:pt x="6540" y="5263"/>
                      <a:pt x="6540" y="5263"/>
                    </a:cubicBezTo>
                    <a:cubicBezTo>
                      <a:pt x="6530" y="5265"/>
                      <a:pt x="6530" y="5265"/>
                      <a:pt x="6530" y="5265"/>
                    </a:cubicBezTo>
                    <a:cubicBezTo>
                      <a:pt x="6515" y="5257"/>
                      <a:pt x="6515" y="5257"/>
                      <a:pt x="6515" y="5257"/>
                    </a:cubicBezTo>
                    <a:cubicBezTo>
                      <a:pt x="6497" y="5257"/>
                      <a:pt x="6497" y="5257"/>
                      <a:pt x="6497" y="5257"/>
                    </a:cubicBezTo>
                    <a:cubicBezTo>
                      <a:pt x="6489" y="5263"/>
                      <a:pt x="6489" y="5263"/>
                      <a:pt x="6489" y="5263"/>
                    </a:cubicBezTo>
                    <a:cubicBezTo>
                      <a:pt x="6468" y="5266"/>
                      <a:pt x="6468" y="5266"/>
                      <a:pt x="6468" y="5266"/>
                    </a:cubicBezTo>
                    <a:cubicBezTo>
                      <a:pt x="6420" y="5266"/>
                      <a:pt x="6420" y="5266"/>
                      <a:pt x="6420" y="5266"/>
                    </a:cubicBezTo>
                    <a:cubicBezTo>
                      <a:pt x="6387" y="5257"/>
                      <a:pt x="6387" y="5257"/>
                      <a:pt x="6387" y="5257"/>
                    </a:cubicBezTo>
                    <a:cubicBezTo>
                      <a:pt x="6350" y="5260"/>
                      <a:pt x="6350" y="5260"/>
                      <a:pt x="6350" y="5260"/>
                    </a:cubicBezTo>
                    <a:cubicBezTo>
                      <a:pt x="6338" y="5260"/>
                      <a:pt x="6338" y="5260"/>
                      <a:pt x="6338" y="5260"/>
                    </a:cubicBezTo>
                    <a:cubicBezTo>
                      <a:pt x="6324" y="5245"/>
                      <a:pt x="6324" y="5245"/>
                      <a:pt x="6324" y="5245"/>
                    </a:cubicBezTo>
                    <a:cubicBezTo>
                      <a:pt x="6313" y="5242"/>
                      <a:pt x="6313" y="5242"/>
                      <a:pt x="6313" y="5242"/>
                    </a:cubicBezTo>
                    <a:cubicBezTo>
                      <a:pt x="6304" y="5236"/>
                      <a:pt x="6304" y="5236"/>
                      <a:pt x="6304" y="5236"/>
                    </a:cubicBezTo>
                    <a:cubicBezTo>
                      <a:pt x="6287" y="5225"/>
                      <a:pt x="6287" y="5225"/>
                      <a:pt x="6287" y="5225"/>
                    </a:cubicBezTo>
                    <a:cubicBezTo>
                      <a:pt x="6278" y="5199"/>
                      <a:pt x="6278" y="5199"/>
                      <a:pt x="6278" y="5199"/>
                    </a:cubicBezTo>
                    <a:cubicBezTo>
                      <a:pt x="6270" y="5192"/>
                      <a:pt x="6270" y="5192"/>
                      <a:pt x="6270" y="5192"/>
                    </a:cubicBezTo>
                    <a:cubicBezTo>
                      <a:pt x="6254" y="5196"/>
                      <a:pt x="6254" y="5196"/>
                      <a:pt x="6254" y="5196"/>
                    </a:cubicBezTo>
                    <a:cubicBezTo>
                      <a:pt x="6231" y="5196"/>
                      <a:pt x="6231" y="5196"/>
                      <a:pt x="6231" y="5196"/>
                    </a:cubicBezTo>
                    <a:cubicBezTo>
                      <a:pt x="6202" y="5185"/>
                      <a:pt x="6202" y="5185"/>
                      <a:pt x="6202" y="5185"/>
                    </a:cubicBezTo>
                    <a:cubicBezTo>
                      <a:pt x="6185" y="5163"/>
                      <a:pt x="6185" y="5163"/>
                      <a:pt x="6185" y="5163"/>
                    </a:cubicBezTo>
                    <a:cubicBezTo>
                      <a:pt x="6153" y="5163"/>
                      <a:pt x="6153" y="5163"/>
                      <a:pt x="6153" y="5163"/>
                    </a:cubicBezTo>
                    <a:cubicBezTo>
                      <a:pt x="6130" y="5161"/>
                      <a:pt x="6130" y="5161"/>
                      <a:pt x="6130" y="5161"/>
                    </a:cubicBezTo>
                    <a:cubicBezTo>
                      <a:pt x="6111" y="5150"/>
                      <a:pt x="6111" y="5150"/>
                      <a:pt x="6111" y="5150"/>
                    </a:cubicBezTo>
                    <a:cubicBezTo>
                      <a:pt x="6090" y="5156"/>
                      <a:pt x="6090" y="5156"/>
                      <a:pt x="6090" y="5156"/>
                    </a:cubicBezTo>
                    <a:cubicBezTo>
                      <a:pt x="6070" y="5156"/>
                      <a:pt x="6070" y="5156"/>
                      <a:pt x="6070" y="5156"/>
                    </a:cubicBezTo>
                    <a:cubicBezTo>
                      <a:pt x="6053" y="5167"/>
                      <a:pt x="6053" y="5167"/>
                      <a:pt x="6053" y="5167"/>
                    </a:cubicBezTo>
                    <a:cubicBezTo>
                      <a:pt x="6021" y="5170"/>
                      <a:pt x="6021" y="5170"/>
                      <a:pt x="6021" y="5170"/>
                    </a:cubicBezTo>
                    <a:cubicBezTo>
                      <a:pt x="5998" y="5176"/>
                      <a:pt x="5998" y="5176"/>
                      <a:pt x="5998" y="5176"/>
                    </a:cubicBezTo>
                    <a:cubicBezTo>
                      <a:pt x="5983" y="5192"/>
                      <a:pt x="5983" y="5192"/>
                      <a:pt x="5983" y="5192"/>
                    </a:cubicBezTo>
                    <a:cubicBezTo>
                      <a:pt x="5972" y="5195"/>
                      <a:pt x="5972" y="5195"/>
                      <a:pt x="5972" y="5195"/>
                    </a:cubicBezTo>
                    <a:cubicBezTo>
                      <a:pt x="5963" y="5192"/>
                      <a:pt x="5963" y="5192"/>
                      <a:pt x="5963" y="5192"/>
                    </a:cubicBezTo>
                    <a:cubicBezTo>
                      <a:pt x="5951" y="5192"/>
                      <a:pt x="5951" y="5192"/>
                      <a:pt x="5951" y="5192"/>
                    </a:cubicBezTo>
                    <a:cubicBezTo>
                      <a:pt x="5940" y="5199"/>
                      <a:pt x="5940" y="5199"/>
                      <a:pt x="5940" y="5199"/>
                    </a:cubicBezTo>
                    <a:cubicBezTo>
                      <a:pt x="5916" y="5198"/>
                      <a:pt x="5916" y="5198"/>
                      <a:pt x="5916" y="5198"/>
                    </a:cubicBezTo>
                    <a:cubicBezTo>
                      <a:pt x="5910" y="5204"/>
                      <a:pt x="5910" y="5204"/>
                      <a:pt x="5910" y="5204"/>
                    </a:cubicBezTo>
                    <a:cubicBezTo>
                      <a:pt x="5897" y="5202"/>
                      <a:pt x="5897" y="5202"/>
                      <a:pt x="5897" y="5202"/>
                    </a:cubicBezTo>
                    <a:cubicBezTo>
                      <a:pt x="5873" y="5190"/>
                      <a:pt x="5873" y="5190"/>
                      <a:pt x="5873" y="5190"/>
                    </a:cubicBezTo>
                    <a:cubicBezTo>
                      <a:pt x="5849" y="5182"/>
                      <a:pt x="5849" y="5182"/>
                      <a:pt x="5849" y="5182"/>
                    </a:cubicBezTo>
                    <a:cubicBezTo>
                      <a:pt x="5844" y="5175"/>
                      <a:pt x="5844" y="5175"/>
                      <a:pt x="5844" y="5175"/>
                    </a:cubicBezTo>
                    <a:cubicBezTo>
                      <a:pt x="5829" y="5159"/>
                      <a:pt x="5829" y="5159"/>
                      <a:pt x="5829" y="5159"/>
                    </a:cubicBezTo>
                    <a:cubicBezTo>
                      <a:pt x="5818" y="5159"/>
                      <a:pt x="5818" y="5159"/>
                      <a:pt x="5818" y="5159"/>
                    </a:cubicBezTo>
                    <a:cubicBezTo>
                      <a:pt x="5809" y="5150"/>
                      <a:pt x="5809" y="5150"/>
                      <a:pt x="5809" y="5150"/>
                    </a:cubicBezTo>
                    <a:cubicBezTo>
                      <a:pt x="5809" y="5137"/>
                      <a:pt x="5809" y="5137"/>
                      <a:pt x="5809" y="5137"/>
                    </a:cubicBezTo>
                    <a:cubicBezTo>
                      <a:pt x="5801" y="5118"/>
                      <a:pt x="5801" y="5118"/>
                      <a:pt x="5801" y="5118"/>
                    </a:cubicBezTo>
                    <a:cubicBezTo>
                      <a:pt x="5794" y="5109"/>
                      <a:pt x="5794" y="5109"/>
                      <a:pt x="5794" y="5109"/>
                    </a:cubicBezTo>
                    <a:cubicBezTo>
                      <a:pt x="5794" y="5097"/>
                      <a:pt x="5794" y="5097"/>
                      <a:pt x="5794" y="5097"/>
                    </a:cubicBezTo>
                    <a:cubicBezTo>
                      <a:pt x="5784" y="5086"/>
                      <a:pt x="5784" y="5086"/>
                      <a:pt x="5784" y="5086"/>
                    </a:cubicBezTo>
                    <a:cubicBezTo>
                      <a:pt x="5784" y="5075"/>
                      <a:pt x="5784" y="5075"/>
                      <a:pt x="5784" y="5075"/>
                    </a:cubicBezTo>
                    <a:cubicBezTo>
                      <a:pt x="5778" y="5063"/>
                      <a:pt x="5778" y="5063"/>
                      <a:pt x="5778" y="5063"/>
                    </a:cubicBezTo>
                    <a:cubicBezTo>
                      <a:pt x="5766" y="5057"/>
                      <a:pt x="5766" y="5057"/>
                      <a:pt x="5766" y="5057"/>
                    </a:cubicBezTo>
                    <a:cubicBezTo>
                      <a:pt x="5732" y="5059"/>
                      <a:pt x="5732" y="5059"/>
                      <a:pt x="5732" y="5059"/>
                    </a:cubicBezTo>
                    <a:cubicBezTo>
                      <a:pt x="5717" y="5057"/>
                      <a:pt x="5717" y="5057"/>
                      <a:pt x="5717" y="5057"/>
                    </a:cubicBezTo>
                    <a:cubicBezTo>
                      <a:pt x="5706" y="5051"/>
                      <a:pt x="5706" y="5051"/>
                      <a:pt x="5706" y="5051"/>
                    </a:cubicBezTo>
                    <a:cubicBezTo>
                      <a:pt x="5685" y="5049"/>
                      <a:pt x="5685" y="5049"/>
                      <a:pt x="5685" y="5049"/>
                    </a:cubicBezTo>
                    <a:cubicBezTo>
                      <a:pt x="5677" y="5042"/>
                      <a:pt x="5677" y="5042"/>
                      <a:pt x="5677" y="5042"/>
                    </a:cubicBezTo>
                    <a:cubicBezTo>
                      <a:pt x="5667" y="5034"/>
                      <a:pt x="5667" y="5034"/>
                      <a:pt x="5667" y="5034"/>
                    </a:cubicBezTo>
                    <a:cubicBezTo>
                      <a:pt x="5638" y="5036"/>
                      <a:pt x="5638" y="5036"/>
                      <a:pt x="5638" y="5036"/>
                    </a:cubicBezTo>
                    <a:cubicBezTo>
                      <a:pt x="5618" y="5033"/>
                      <a:pt x="5618" y="5033"/>
                      <a:pt x="5618" y="5033"/>
                    </a:cubicBezTo>
                    <a:cubicBezTo>
                      <a:pt x="5598" y="5026"/>
                      <a:pt x="5598" y="5026"/>
                      <a:pt x="5598" y="5026"/>
                    </a:cubicBezTo>
                    <a:cubicBezTo>
                      <a:pt x="5595" y="5022"/>
                      <a:pt x="5595" y="5022"/>
                      <a:pt x="5595" y="5022"/>
                    </a:cubicBezTo>
                    <a:cubicBezTo>
                      <a:pt x="5573" y="5011"/>
                      <a:pt x="5573" y="5011"/>
                      <a:pt x="5573" y="5011"/>
                    </a:cubicBezTo>
                    <a:cubicBezTo>
                      <a:pt x="5552" y="5005"/>
                      <a:pt x="5552" y="5005"/>
                      <a:pt x="5552" y="5005"/>
                    </a:cubicBezTo>
                    <a:cubicBezTo>
                      <a:pt x="5541" y="4997"/>
                      <a:pt x="5541" y="4997"/>
                      <a:pt x="5541" y="4997"/>
                    </a:cubicBezTo>
                    <a:cubicBezTo>
                      <a:pt x="5526" y="4997"/>
                      <a:pt x="5526" y="4997"/>
                      <a:pt x="5526" y="4997"/>
                    </a:cubicBezTo>
                    <a:cubicBezTo>
                      <a:pt x="5515" y="5007"/>
                      <a:pt x="5515" y="5007"/>
                      <a:pt x="5515" y="5007"/>
                    </a:cubicBezTo>
                    <a:cubicBezTo>
                      <a:pt x="5514" y="5019"/>
                      <a:pt x="5514" y="5019"/>
                      <a:pt x="5514" y="5019"/>
                    </a:cubicBezTo>
                    <a:cubicBezTo>
                      <a:pt x="5518" y="5033"/>
                      <a:pt x="5518" y="5033"/>
                      <a:pt x="5518" y="5033"/>
                    </a:cubicBezTo>
                    <a:cubicBezTo>
                      <a:pt x="5512" y="5046"/>
                      <a:pt x="5512" y="5046"/>
                      <a:pt x="5512" y="5046"/>
                    </a:cubicBezTo>
                    <a:cubicBezTo>
                      <a:pt x="5505" y="5043"/>
                      <a:pt x="5505" y="5043"/>
                      <a:pt x="5505" y="5043"/>
                    </a:cubicBezTo>
                    <a:cubicBezTo>
                      <a:pt x="5491" y="5048"/>
                      <a:pt x="5491" y="5048"/>
                      <a:pt x="5491" y="5048"/>
                    </a:cubicBezTo>
                    <a:cubicBezTo>
                      <a:pt x="5482" y="5062"/>
                      <a:pt x="5482" y="5062"/>
                      <a:pt x="5482" y="5062"/>
                    </a:cubicBezTo>
                    <a:cubicBezTo>
                      <a:pt x="5482" y="5074"/>
                      <a:pt x="5482" y="5074"/>
                      <a:pt x="5482" y="5074"/>
                    </a:cubicBezTo>
                    <a:cubicBezTo>
                      <a:pt x="5466" y="5092"/>
                      <a:pt x="5466" y="5092"/>
                      <a:pt x="5466" y="5092"/>
                    </a:cubicBezTo>
                    <a:cubicBezTo>
                      <a:pt x="5465" y="5132"/>
                      <a:pt x="5465" y="5132"/>
                      <a:pt x="5465" y="5132"/>
                    </a:cubicBezTo>
                    <a:cubicBezTo>
                      <a:pt x="5471" y="5152"/>
                      <a:pt x="5471" y="5152"/>
                      <a:pt x="5471" y="5152"/>
                    </a:cubicBezTo>
                    <a:cubicBezTo>
                      <a:pt x="5495" y="5158"/>
                      <a:pt x="5495" y="5158"/>
                      <a:pt x="5495" y="5158"/>
                    </a:cubicBezTo>
                    <a:cubicBezTo>
                      <a:pt x="5503" y="5169"/>
                      <a:pt x="5503" y="5169"/>
                      <a:pt x="5503" y="5169"/>
                    </a:cubicBezTo>
                    <a:cubicBezTo>
                      <a:pt x="5518" y="5175"/>
                      <a:pt x="5518" y="5175"/>
                      <a:pt x="5518" y="5175"/>
                    </a:cubicBezTo>
                    <a:cubicBezTo>
                      <a:pt x="5521" y="5184"/>
                      <a:pt x="5521" y="5184"/>
                      <a:pt x="5521" y="5184"/>
                    </a:cubicBezTo>
                    <a:cubicBezTo>
                      <a:pt x="5517" y="5211"/>
                      <a:pt x="5517" y="5211"/>
                      <a:pt x="5517" y="5211"/>
                    </a:cubicBezTo>
                    <a:cubicBezTo>
                      <a:pt x="5517" y="5236"/>
                      <a:pt x="5517" y="5236"/>
                      <a:pt x="5517" y="5236"/>
                    </a:cubicBezTo>
                    <a:cubicBezTo>
                      <a:pt x="5532" y="5247"/>
                      <a:pt x="5532" y="5247"/>
                      <a:pt x="5532" y="5247"/>
                    </a:cubicBezTo>
                    <a:cubicBezTo>
                      <a:pt x="5541" y="5257"/>
                      <a:pt x="5541" y="5257"/>
                      <a:pt x="5541" y="5257"/>
                    </a:cubicBezTo>
                    <a:cubicBezTo>
                      <a:pt x="5526" y="5282"/>
                      <a:pt x="5526" y="5282"/>
                      <a:pt x="5526" y="5282"/>
                    </a:cubicBezTo>
                    <a:cubicBezTo>
                      <a:pt x="5499" y="5285"/>
                      <a:pt x="5499" y="5285"/>
                      <a:pt x="5499" y="5285"/>
                    </a:cubicBezTo>
                    <a:cubicBezTo>
                      <a:pt x="5483" y="5282"/>
                      <a:pt x="5483" y="5282"/>
                      <a:pt x="5483" y="5282"/>
                    </a:cubicBezTo>
                    <a:cubicBezTo>
                      <a:pt x="5480" y="5286"/>
                      <a:pt x="5480" y="5286"/>
                      <a:pt x="5480" y="5286"/>
                    </a:cubicBezTo>
                    <a:cubicBezTo>
                      <a:pt x="5465" y="5288"/>
                      <a:pt x="5465" y="5288"/>
                      <a:pt x="5465" y="5288"/>
                    </a:cubicBezTo>
                    <a:cubicBezTo>
                      <a:pt x="5451" y="5282"/>
                      <a:pt x="5451" y="5282"/>
                      <a:pt x="5451" y="5282"/>
                    </a:cubicBezTo>
                    <a:cubicBezTo>
                      <a:pt x="5416" y="5280"/>
                      <a:pt x="5416" y="5280"/>
                      <a:pt x="5416" y="5280"/>
                    </a:cubicBezTo>
                    <a:cubicBezTo>
                      <a:pt x="5404" y="5285"/>
                      <a:pt x="5404" y="5285"/>
                      <a:pt x="5404" y="5285"/>
                    </a:cubicBezTo>
                    <a:cubicBezTo>
                      <a:pt x="5391" y="5276"/>
                      <a:pt x="5391" y="5276"/>
                      <a:pt x="5391" y="5276"/>
                    </a:cubicBezTo>
                    <a:cubicBezTo>
                      <a:pt x="5376" y="5271"/>
                      <a:pt x="5376" y="5271"/>
                      <a:pt x="5376" y="5271"/>
                    </a:cubicBezTo>
                    <a:cubicBezTo>
                      <a:pt x="5362" y="5274"/>
                      <a:pt x="5362" y="5274"/>
                      <a:pt x="5362" y="5274"/>
                    </a:cubicBezTo>
                    <a:cubicBezTo>
                      <a:pt x="5344" y="5286"/>
                      <a:pt x="5344" y="5286"/>
                      <a:pt x="5344" y="5286"/>
                    </a:cubicBezTo>
                    <a:cubicBezTo>
                      <a:pt x="5327" y="5292"/>
                      <a:pt x="5327" y="5292"/>
                      <a:pt x="5327" y="5292"/>
                    </a:cubicBezTo>
                    <a:cubicBezTo>
                      <a:pt x="5317" y="5299"/>
                      <a:pt x="5317" y="5299"/>
                      <a:pt x="5317" y="5299"/>
                    </a:cubicBezTo>
                    <a:cubicBezTo>
                      <a:pt x="5288" y="5285"/>
                      <a:pt x="5288" y="5285"/>
                      <a:pt x="5288" y="5285"/>
                    </a:cubicBezTo>
                    <a:cubicBezTo>
                      <a:pt x="5272" y="5273"/>
                      <a:pt x="5272" y="5273"/>
                      <a:pt x="5272" y="5273"/>
                    </a:cubicBezTo>
                    <a:cubicBezTo>
                      <a:pt x="5233" y="5250"/>
                      <a:pt x="5233" y="5250"/>
                      <a:pt x="5233" y="5250"/>
                    </a:cubicBezTo>
                    <a:cubicBezTo>
                      <a:pt x="5228" y="5239"/>
                      <a:pt x="5228" y="5239"/>
                      <a:pt x="5228" y="5239"/>
                    </a:cubicBezTo>
                    <a:cubicBezTo>
                      <a:pt x="5225" y="5225"/>
                      <a:pt x="5225" y="5225"/>
                      <a:pt x="5225" y="5225"/>
                    </a:cubicBezTo>
                    <a:cubicBezTo>
                      <a:pt x="5220" y="5213"/>
                      <a:pt x="5220" y="5213"/>
                      <a:pt x="5220" y="5213"/>
                    </a:cubicBezTo>
                    <a:cubicBezTo>
                      <a:pt x="5194" y="5214"/>
                      <a:pt x="5194" y="5214"/>
                      <a:pt x="5194" y="5214"/>
                    </a:cubicBezTo>
                    <a:cubicBezTo>
                      <a:pt x="5182" y="5222"/>
                      <a:pt x="5182" y="5222"/>
                      <a:pt x="5182" y="5222"/>
                    </a:cubicBezTo>
                    <a:cubicBezTo>
                      <a:pt x="5167" y="5222"/>
                      <a:pt x="5167" y="5222"/>
                      <a:pt x="5167" y="5222"/>
                    </a:cubicBezTo>
                    <a:cubicBezTo>
                      <a:pt x="5159" y="5224"/>
                      <a:pt x="5159" y="5224"/>
                      <a:pt x="5159" y="5224"/>
                    </a:cubicBezTo>
                    <a:cubicBezTo>
                      <a:pt x="5142" y="5225"/>
                      <a:pt x="5142" y="5225"/>
                      <a:pt x="5142" y="5225"/>
                    </a:cubicBezTo>
                    <a:cubicBezTo>
                      <a:pt x="5132" y="5216"/>
                      <a:pt x="5132" y="5216"/>
                      <a:pt x="5132" y="5216"/>
                    </a:cubicBezTo>
                    <a:cubicBezTo>
                      <a:pt x="5130" y="5207"/>
                      <a:pt x="5130" y="5207"/>
                      <a:pt x="5130" y="5207"/>
                    </a:cubicBezTo>
                    <a:cubicBezTo>
                      <a:pt x="5121" y="5193"/>
                      <a:pt x="5121" y="5193"/>
                      <a:pt x="5121" y="5193"/>
                    </a:cubicBezTo>
                    <a:cubicBezTo>
                      <a:pt x="5116" y="5192"/>
                      <a:pt x="5116" y="5192"/>
                      <a:pt x="5116" y="5192"/>
                    </a:cubicBezTo>
                    <a:cubicBezTo>
                      <a:pt x="5104" y="5199"/>
                      <a:pt x="5104" y="5199"/>
                      <a:pt x="5104" y="5199"/>
                    </a:cubicBezTo>
                    <a:cubicBezTo>
                      <a:pt x="5086" y="5199"/>
                      <a:pt x="5086" y="5199"/>
                      <a:pt x="5086" y="5199"/>
                    </a:cubicBezTo>
                    <a:cubicBezTo>
                      <a:pt x="5072" y="5199"/>
                      <a:pt x="5072" y="5199"/>
                      <a:pt x="5072" y="5199"/>
                    </a:cubicBezTo>
                    <a:cubicBezTo>
                      <a:pt x="5057" y="5204"/>
                      <a:pt x="5057" y="5204"/>
                      <a:pt x="5057" y="5204"/>
                    </a:cubicBezTo>
                    <a:cubicBezTo>
                      <a:pt x="5028" y="5207"/>
                      <a:pt x="5028" y="5207"/>
                      <a:pt x="5028" y="5207"/>
                    </a:cubicBezTo>
                    <a:cubicBezTo>
                      <a:pt x="5015" y="5211"/>
                      <a:pt x="5015" y="5211"/>
                      <a:pt x="5015" y="5211"/>
                    </a:cubicBezTo>
                    <a:cubicBezTo>
                      <a:pt x="5006" y="5233"/>
                      <a:pt x="5006" y="5233"/>
                      <a:pt x="5006" y="5233"/>
                    </a:cubicBezTo>
                    <a:cubicBezTo>
                      <a:pt x="4996" y="5239"/>
                      <a:pt x="4996" y="5239"/>
                      <a:pt x="4996" y="5239"/>
                    </a:cubicBezTo>
                    <a:cubicBezTo>
                      <a:pt x="4968" y="5231"/>
                      <a:pt x="4968" y="5231"/>
                      <a:pt x="4968" y="5231"/>
                    </a:cubicBezTo>
                    <a:cubicBezTo>
                      <a:pt x="4963" y="5239"/>
                      <a:pt x="4963" y="5239"/>
                      <a:pt x="4963" y="5239"/>
                    </a:cubicBezTo>
                    <a:cubicBezTo>
                      <a:pt x="4963" y="5250"/>
                      <a:pt x="4963" y="5250"/>
                      <a:pt x="4963" y="5250"/>
                    </a:cubicBezTo>
                    <a:cubicBezTo>
                      <a:pt x="4973" y="5257"/>
                      <a:pt x="4973" y="5257"/>
                      <a:pt x="4973" y="5257"/>
                    </a:cubicBezTo>
                    <a:cubicBezTo>
                      <a:pt x="4965" y="5263"/>
                      <a:pt x="4965" y="5263"/>
                      <a:pt x="4965" y="5263"/>
                    </a:cubicBezTo>
                    <a:cubicBezTo>
                      <a:pt x="4954" y="5279"/>
                      <a:pt x="4954" y="5279"/>
                      <a:pt x="4954" y="5279"/>
                    </a:cubicBezTo>
                    <a:cubicBezTo>
                      <a:pt x="4941" y="5282"/>
                      <a:pt x="4941" y="5282"/>
                      <a:pt x="4941" y="5282"/>
                    </a:cubicBezTo>
                    <a:cubicBezTo>
                      <a:pt x="4928" y="5296"/>
                      <a:pt x="4928" y="5296"/>
                      <a:pt x="4928" y="5296"/>
                    </a:cubicBezTo>
                    <a:cubicBezTo>
                      <a:pt x="4927" y="5306"/>
                      <a:pt x="4927" y="5306"/>
                      <a:pt x="4927" y="5306"/>
                    </a:cubicBezTo>
                    <a:cubicBezTo>
                      <a:pt x="4905" y="5317"/>
                      <a:pt x="4905" y="5317"/>
                      <a:pt x="4905" y="5317"/>
                    </a:cubicBezTo>
                    <a:cubicBezTo>
                      <a:pt x="4901" y="5332"/>
                      <a:pt x="4901" y="5332"/>
                      <a:pt x="4901" y="5332"/>
                    </a:cubicBezTo>
                    <a:cubicBezTo>
                      <a:pt x="4899" y="5349"/>
                      <a:pt x="4899" y="5349"/>
                      <a:pt x="4899" y="5349"/>
                    </a:cubicBezTo>
                    <a:cubicBezTo>
                      <a:pt x="4873" y="5358"/>
                      <a:pt x="4873" y="5358"/>
                      <a:pt x="4873" y="5358"/>
                    </a:cubicBezTo>
                    <a:cubicBezTo>
                      <a:pt x="4860" y="5373"/>
                      <a:pt x="4860" y="5373"/>
                      <a:pt x="4860" y="5373"/>
                    </a:cubicBezTo>
                    <a:cubicBezTo>
                      <a:pt x="4853" y="5381"/>
                      <a:pt x="4853" y="5381"/>
                      <a:pt x="4853" y="5381"/>
                    </a:cubicBezTo>
                    <a:cubicBezTo>
                      <a:pt x="4817" y="5380"/>
                      <a:pt x="4817" y="5380"/>
                      <a:pt x="4817" y="5380"/>
                    </a:cubicBezTo>
                    <a:cubicBezTo>
                      <a:pt x="4801" y="5387"/>
                      <a:pt x="4801" y="5387"/>
                      <a:pt x="4801" y="5387"/>
                    </a:cubicBezTo>
                    <a:cubicBezTo>
                      <a:pt x="4789" y="5418"/>
                      <a:pt x="4789" y="5418"/>
                      <a:pt x="4789" y="5418"/>
                    </a:cubicBezTo>
                    <a:cubicBezTo>
                      <a:pt x="4789" y="5419"/>
                      <a:pt x="4789" y="5419"/>
                      <a:pt x="4789" y="5419"/>
                    </a:cubicBezTo>
                    <a:cubicBezTo>
                      <a:pt x="4783" y="5419"/>
                      <a:pt x="4783" y="5419"/>
                      <a:pt x="4783" y="5419"/>
                    </a:cubicBezTo>
                    <a:cubicBezTo>
                      <a:pt x="4766" y="5413"/>
                      <a:pt x="4766" y="5413"/>
                      <a:pt x="4766" y="5413"/>
                    </a:cubicBezTo>
                    <a:cubicBezTo>
                      <a:pt x="4756" y="5413"/>
                      <a:pt x="4756" y="5413"/>
                      <a:pt x="4756" y="5413"/>
                    </a:cubicBezTo>
                    <a:cubicBezTo>
                      <a:pt x="4753" y="5409"/>
                      <a:pt x="4753" y="5409"/>
                      <a:pt x="4753" y="5409"/>
                    </a:cubicBezTo>
                    <a:cubicBezTo>
                      <a:pt x="4728" y="5401"/>
                      <a:pt x="4728" y="5401"/>
                      <a:pt x="4728" y="5401"/>
                    </a:cubicBezTo>
                    <a:cubicBezTo>
                      <a:pt x="4710" y="5384"/>
                      <a:pt x="4710" y="5384"/>
                      <a:pt x="4710" y="5384"/>
                    </a:cubicBezTo>
                    <a:cubicBezTo>
                      <a:pt x="4698" y="5381"/>
                      <a:pt x="4698" y="5381"/>
                      <a:pt x="4698" y="5381"/>
                    </a:cubicBezTo>
                    <a:cubicBezTo>
                      <a:pt x="4693" y="5369"/>
                      <a:pt x="4693" y="5369"/>
                      <a:pt x="4693" y="5369"/>
                    </a:cubicBezTo>
                    <a:cubicBezTo>
                      <a:pt x="4701" y="5349"/>
                      <a:pt x="4701" y="5349"/>
                      <a:pt x="4701" y="5349"/>
                    </a:cubicBezTo>
                    <a:cubicBezTo>
                      <a:pt x="4691" y="5344"/>
                      <a:pt x="4691" y="5344"/>
                      <a:pt x="4691" y="5344"/>
                    </a:cubicBezTo>
                    <a:cubicBezTo>
                      <a:pt x="4676" y="5354"/>
                      <a:pt x="4676" y="5354"/>
                      <a:pt x="4676" y="5354"/>
                    </a:cubicBezTo>
                    <a:cubicBezTo>
                      <a:pt x="4668" y="5367"/>
                      <a:pt x="4668" y="5367"/>
                      <a:pt x="4668" y="5367"/>
                    </a:cubicBezTo>
                    <a:cubicBezTo>
                      <a:pt x="4650" y="5372"/>
                      <a:pt x="4650" y="5372"/>
                      <a:pt x="4650" y="5372"/>
                    </a:cubicBezTo>
                    <a:cubicBezTo>
                      <a:pt x="4612" y="5375"/>
                      <a:pt x="4612" y="5375"/>
                      <a:pt x="4612" y="5375"/>
                    </a:cubicBezTo>
                    <a:cubicBezTo>
                      <a:pt x="4598" y="5383"/>
                      <a:pt x="4598" y="5383"/>
                      <a:pt x="4598" y="5383"/>
                    </a:cubicBezTo>
                    <a:cubicBezTo>
                      <a:pt x="4595" y="5389"/>
                      <a:pt x="4595" y="5389"/>
                      <a:pt x="4595" y="5389"/>
                    </a:cubicBezTo>
                    <a:cubicBezTo>
                      <a:pt x="4583" y="5384"/>
                      <a:pt x="4583" y="5384"/>
                      <a:pt x="4583" y="5384"/>
                    </a:cubicBezTo>
                    <a:cubicBezTo>
                      <a:pt x="4566" y="5377"/>
                      <a:pt x="4566" y="5377"/>
                      <a:pt x="4566" y="5377"/>
                    </a:cubicBezTo>
                    <a:cubicBezTo>
                      <a:pt x="4558" y="5377"/>
                      <a:pt x="4558" y="5377"/>
                      <a:pt x="4558" y="5377"/>
                    </a:cubicBezTo>
                    <a:cubicBezTo>
                      <a:pt x="4555" y="5373"/>
                      <a:pt x="4555" y="5373"/>
                      <a:pt x="4555" y="5373"/>
                    </a:cubicBezTo>
                    <a:cubicBezTo>
                      <a:pt x="4548" y="5366"/>
                      <a:pt x="4548" y="5366"/>
                      <a:pt x="4548" y="5366"/>
                    </a:cubicBezTo>
                    <a:cubicBezTo>
                      <a:pt x="4543" y="5355"/>
                      <a:pt x="4543" y="5355"/>
                      <a:pt x="4543" y="5355"/>
                    </a:cubicBezTo>
                    <a:cubicBezTo>
                      <a:pt x="4543" y="5341"/>
                      <a:pt x="4543" y="5341"/>
                      <a:pt x="4543" y="5341"/>
                    </a:cubicBezTo>
                    <a:cubicBezTo>
                      <a:pt x="4546" y="5334"/>
                      <a:pt x="4546" y="5334"/>
                      <a:pt x="4546" y="5334"/>
                    </a:cubicBezTo>
                    <a:cubicBezTo>
                      <a:pt x="4545" y="5325"/>
                      <a:pt x="4545" y="5325"/>
                      <a:pt x="4545" y="5325"/>
                    </a:cubicBezTo>
                    <a:cubicBezTo>
                      <a:pt x="4532" y="5318"/>
                      <a:pt x="4532" y="5318"/>
                      <a:pt x="4532" y="5318"/>
                    </a:cubicBezTo>
                    <a:cubicBezTo>
                      <a:pt x="4526" y="5318"/>
                      <a:pt x="4526" y="5318"/>
                      <a:pt x="4526" y="5318"/>
                    </a:cubicBezTo>
                    <a:cubicBezTo>
                      <a:pt x="4508" y="5306"/>
                      <a:pt x="4508" y="5306"/>
                      <a:pt x="4508" y="5306"/>
                    </a:cubicBezTo>
                    <a:cubicBezTo>
                      <a:pt x="4491" y="5302"/>
                      <a:pt x="4491" y="5302"/>
                      <a:pt x="4491" y="5302"/>
                    </a:cubicBezTo>
                    <a:cubicBezTo>
                      <a:pt x="4484" y="5302"/>
                      <a:pt x="4484" y="5302"/>
                      <a:pt x="4484" y="5302"/>
                    </a:cubicBezTo>
                    <a:cubicBezTo>
                      <a:pt x="4474" y="5282"/>
                      <a:pt x="4474" y="5282"/>
                      <a:pt x="4474" y="5282"/>
                    </a:cubicBezTo>
                    <a:cubicBezTo>
                      <a:pt x="4461" y="5259"/>
                      <a:pt x="4461" y="5259"/>
                      <a:pt x="4461" y="5259"/>
                    </a:cubicBezTo>
                    <a:cubicBezTo>
                      <a:pt x="4438" y="5242"/>
                      <a:pt x="4438" y="5242"/>
                      <a:pt x="4438" y="5242"/>
                    </a:cubicBezTo>
                    <a:cubicBezTo>
                      <a:pt x="4413" y="5234"/>
                      <a:pt x="4413" y="5234"/>
                      <a:pt x="4413" y="5234"/>
                    </a:cubicBezTo>
                    <a:cubicBezTo>
                      <a:pt x="4384" y="5234"/>
                      <a:pt x="4384" y="5234"/>
                      <a:pt x="4384" y="5234"/>
                    </a:cubicBezTo>
                    <a:cubicBezTo>
                      <a:pt x="4357" y="5239"/>
                      <a:pt x="4357" y="5239"/>
                      <a:pt x="4357" y="5239"/>
                    </a:cubicBezTo>
                    <a:cubicBezTo>
                      <a:pt x="4354" y="5247"/>
                      <a:pt x="4354" y="5247"/>
                      <a:pt x="4354" y="5247"/>
                    </a:cubicBezTo>
                    <a:cubicBezTo>
                      <a:pt x="4360" y="5256"/>
                      <a:pt x="4360" y="5256"/>
                      <a:pt x="4360" y="5256"/>
                    </a:cubicBezTo>
                    <a:cubicBezTo>
                      <a:pt x="4355" y="5263"/>
                      <a:pt x="4355" y="5263"/>
                      <a:pt x="4355" y="5263"/>
                    </a:cubicBezTo>
                    <a:cubicBezTo>
                      <a:pt x="4340" y="5270"/>
                      <a:pt x="4340" y="5270"/>
                      <a:pt x="4340" y="5270"/>
                    </a:cubicBezTo>
                    <a:cubicBezTo>
                      <a:pt x="4326" y="5266"/>
                      <a:pt x="4326" y="5266"/>
                      <a:pt x="4326" y="5266"/>
                    </a:cubicBezTo>
                    <a:cubicBezTo>
                      <a:pt x="4308" y="5274"/>
                      <a:pt x="4308" y="5274"/>
                      <a:pt x="4308" y="5274"/>
                    </a:cubicBezTo>
                    <a:cubicBezTo>
                      <a:pt x="4288" y="5263"/>
                      <a:pt x="4288" y="5263"/>
                      <a:pt x="4288" y="5263"/>
                    </a:cubicBezTo>
                    <a:cubicBezTo>
                      <a:pt x="4274" y="5265"/>
                      <a:pt x="4274" y="5265"/>
                      <a:pt x="4274" y="5265"/>
                    </a:cubicBezTo>
                    <a:cubicBezTo>
                      <a:pt x="4263" y="5273"/>
                      <a:pt x="4263" y="5273"/>
                      <a:pt x="4263" y="5273"/>
                    </a:cubicBezTo>
                    <a:cubicBezTo>
                      <a:pt x="4248" y="5273"/>
                      <a:pt x="4248" y="5273"/>
                      <a:pt x="4248" y="5273"/>
                    </a:cubicBezTo>
                    <a:cubicBezTo>
                      <a:pt x="4237" y="5260"/>
                      <a:pt x="4237" y="5260"/>
                      <a:pt x="4237" y="5260"/>
                    </a:cubicBezTo>
                    <a:cubicBezTo>
                      <a:pt x="4218" y="5256"/>
                      <a:pt x="4218" y="5256"/>
                      <a:pt x="4218" y="5256"/>
                    </a:cubicBezTo>
                    <a:cubicBezTo>
                      <a:pt x="4216" y="5244"/>
                      <a:pt x="4216" y="5244"/>
                      <a:pt x="4216" y="5244"/>
                    </a:cubicBezTo>
                    <a:cubicBezTo>
                      <a:pt x="4219" y="5233"/>
                      <a:pt x="4219" y="5233"/>
                      <a:pt x="4219" y="5233"/>
                    </a:cubicBezTo>
                    <a:cubicBezTo>
                      <a:pt x="4196" y="5222"/>
                      <a:pt x="4196" y="5222"/>
                      <a:pt x="4196" y="5222"/>
                    </a:cubicBezTo>
                    <a:cubicBezTo>
                      <a:pt x="4182" y="5228"/>
                      <a:pt x="4182" y="5228"/>
                      <a:pt x="4182" y="5228"/>
                    </a:cubicBezTo>
                    <a:cubicBezTo>
                      <a:pt x="4184" y="5245"/>
                      <a:pt x="4184" y="5245"/>
                      <a:pt x="4184" y="5245"/>
                    </a:cubicBezTo>
                    <a:cubicBezTo>
                      <a:pt x="4187" y="5250"/>
                      <a:pt x="4187" y="5250"/>
                      <a:pt x="4187" y="5250"/>
                    </a:cubicBezTo>
                    <a:cubicBezTo>
                      <a:pt x="4184" y="5259"/>
                      <a:pt x="4184" y="5259"/>
                      <a:pt x="4184" y="5259"/>
                    </a:cubicBezTo>
                    <a:cubicBezTo>
                      <a:pt x="4172" y="5268"/>
                      <a:pt x="4172" y="5268"/>
                      <a:pt x="4172" y="5268"/>
                    </a:cubicBezTo>
                    <a:cubicBezTo>
                      <a:pt x="4152" y="5271"/>
                      <a:pt x="4152" y="5271"/>
                      <a:pt x="4152" y="5271"/>
                    </a:cubicBezTo>
                    <a:cubicBezTo>
                      <a:pt x="3952" y="5022"/>
                      <a:pt x="3952" y="5022"/>
                      <a:pt x="3952" y="5022"/>
                    </a:cubicBezTo>
                    <a:cubicBezTo>
                      <a:pt x="3806" y="4912"/>
                      <a:pt x="3806" y="4912"/>
                      <a:pt x="3806" y="4912"/>
                    </a:cubicBezTo>
                    <a:cubicBezTo>
                      <a:pt x="3799" y="4900"/>
                      <a:pt x="3799" y="4900"/>
                      <a:pt x="3799" y="4900"/>
                    </a:cubicBezTo>
                    <a:cubicBezTo>
                      <a:pt x="3812" y="4897"/>
                      <a:pt x="3812" y="4897"/>
                      <a:pt x="3812" y="4897"/>
                    </a:cubicBezTo>
                    <a:cubicBezTo>
                      <a:pt x="3826" y="4881"/>
                      <a:pt x="3826" y="4881"/>
                      <a:pt x="3826" y="4881"/>
                    </a:cubicBezTo>
                    <a:cubicBezTo>
                      <a:pt x="3826" y="4867"/>
                      <a:pt x="3826" y="4867"/>
                      <a:pt x="3826" y="4867"/>
                    </a:cubicBezTo>
                    <a:cubicBezTo>
                      <a:pt x="3817" y="4861"/>
                      <a:pt x="3817" y="4861"/>
                      <a:pt x="3817" y="4861"/>
                    </a:cubicBezTo>
                    <a:cubicBezTo>
                      <a:pt x="3796" y="4867"/>
                      <a:pt x="3796" y="4867"/>
                      <a:pt x="3796" y="4867"/>
                    </a:cubicBezTo>
                    <a:cubicBezTo>
                      <a:pt x="3779" y="4872"/>
                      <a:pt x="3779" y="4872"/>
                      <a:pt x="3779" y="4872"/>
                    </a:cubicBezTo>
                    <a:cubicBezTo>
                      <a:pt x="3767" y="4886"/>
                      <a:pt x="3767" y="4886"/>
                      <a:pt x="3767" y="4886"/>
                    </a:cubicBezTo>
                    <a:cubicBezTo>
                      <a:pt x="3753" y="4890"/>
                      <a:pt x="3753" y="4890"/>
                      <a:pt x="3753" y="4890"/>
                    </a:cubicBezTo>
                    <a:cubicBezTo>
                      <a:pt x="3736" y="4907"/>
                      <a:pt x="3736" y="4907"/>
                      <a:pt x="3736" y="4907"/>
                    </a:cubicBezTo>
                    <a:cubicBezTo>
                      <a:pt x="3734" y="4919"/>
                      <a:pt x="3734" y="4919"/>
                      <a:pt x="3734" y="4919"/>
                    </a:cubicBezTo>
                    <a:cubicBezTo>
                      <a:pt x="3722" y="4930"/>
                      <a:pt x="3722" y="4930"/>
                      <a:pt x="3722" y="4930"/>
                    </a:cubicBezTo>
                    <a:cubicBezTo>
                      <a:pt x="3715" y="4944"/>
                      <a:pt x="3715" y="4944"/>
                      <a:pt x="3715" y="4944"/>
                    </a:cubicBezTo>
                    <a:cubicBezTo>
                      <a:pt x="3699" y="4955"/>
                      <a:pt x="3699" y="4955"/>
                      <a:pt x="3699" y="4955"/>
                    </a:cubicBezTo>
                    <a:cubicBezTo>
                      <a:pt x="3676" y="4958"/>
                      <a:pt x="3676" y="4958"/>
                      <a:pt x="3676" y="4958"/>
                    </a:cubicBezTo>
                    <a:cubicBezTo>
                      <a:pt x="3661" y="4964"/>
                      <a:pt x="3661" y="4964"/>
                      <a:pt x="3661" y="4964"/>
                    </a:cubicBezTo>
                    <a:cubicBezTo>
                      <a:pt x="3664" y="4982"/>
                      <a:pt x="3664" y="4982"/>
                      <a:pt x="3664" y="4982"/>
                    </a:cubicBezTo>
                    <a:cubicBezTo>
                      <a:pt x="3653" y="4988"/>
                      <a:pt x="3653" y="4988"/>
                      <a:pt x="3653" y="4988"/>
                    </a:cubicBezTo>
                    <a:cubicBezTo>
                      <a:pt x="3646" y="4984"/>
                      <a:pt x="3646" y="4984"/>
                      <a:pt x="3646" y="4984"/>
                    </a:cubicBezTo>
                    <a:cubicBezTo>
                      <a:pt x="3614" y="4976"/>
                      <a:pt x="3614" y="4976"/>
                      <a:pt x="3614" y="4976"/>
                    </a:cubicBezTo>
                    <a:cubicBezTo>
                      <a:pt x="3595" y="4981"/>
                      <a:pt x="3595" y="4981"/>
                      <a:pt x="3595" y="4981"/>
                    </a:cubicBezTo>
                    <a:cubicBezTo>
                      <a:pt x="3586" y="4991"/>
                      <a:pt x="3586" y="4991"/>
                      <a:pt x="3586" y="4991"/>
                    </a:cubicBezTo>
                    <a:cubicBezTo>
                      <a:pt x="3574" y="4993"/>
                      <a:pt x="3574" y="4993"/>
                      <a:pt x="3574" y="4993"/>
                    </a:cubicBezTo>
                    <a:cubicBezTo>
                      <a:pt x="3563" y="4979"/>
                      <a:pt x="3563" y="4979"/>
                      <a:pt x="3563" y="4979"/>
                    </a:cubicBezTo>
                    <a:cubicBezTo>
                      <a:pt x="3563" y="4958"/>
                      <a:pt x="3563" y="4958"/>
                      <a:pt x="3563" y="4958"/>
                    </a:cubicBezTo>
                    <a:cubicBezTo>
                      <a:pt x="3574" y="4949"/>
                      <a:pt x="3574" y="4949"/>
                      <a:pt x="3574" y="4949"/>
                    </a:cubicBezTo>
                    <a:cubicBezTo>
                      <a:pt x="3580" y="4933"/>
                      <a:pt x="3580" y="4933"/>
                      <a:pt x="3580" y="4933"/>
                    </a:cubicBezTo>
                    <a:cubicBezTo>
                      <a:pt x="3571" y="4927"/>
                      <a:pt x="3571" y="4927"/>
                      <a:pt x="3571" y="4927"/>
                    </a:cubicBezTo>
                    <a:cubicBezTo>
                      <a:pt x="3560" y="4938"/>
                      <a:pt x="3560" y="4938"/>
                      <a:pt x="3560" y="4938"/>
                    </a:cubicBezTo>
                    <a:cubicBezTo>
                      <a:pt x="3550" y="4938"/>
                      <a:pt x="3550" y="4938"/>
                      <a:pt x="3550" y="4938"/>
                    </a:cubicBezTo>
                    <a:cubicBezTo>
                      <a:pt x="3519" y="4923"/>
                      <a:pt x="3519" y="4923"/>
                      <a:pt x="3519" y="4923"/>
                    </a:cubicBezTo>
                    <a:cubicBezTo>
                      <a:pt x="3501" y="4927"/>
                      <a:pt x="3501" y="4927"/>
                      <a:pt x="3501" y="4927"/>
                    </a:cubicBezTo>
                    <a:cubicBezTo>
                      <a:pt x="3505" y="4936"/>
                      <a:pt x="3505" y="4936"/>
                      <a:pt x="3505" y="4936"/>
                    </a:cubicBezTo>
                    <a:cubicBezTo>
                      <a:pt x="3514" y="4939"/>
                      <a:pt x="3514" y="4939"/>
                      <a:pt x="3514" y="4939"/>
                    </a:cubicBezTo>
                    <a:cubicBezTo>
                      <a:pt x="3502" y="4953"/>
                      <a:pt x="3502" y="4953"/>
                      <a:pt x="3502" y="4953"/>
                    </a:cubicBezTo>
                    <a:cubicBezTo>
                      <a:pt x="3493" y="4953"/>
                      <a:pt x="3493" y="4953"/>
                      <a:pt x="3493" y="4953"/>
                    </a:cubicBezTo>
                    <a:cubicBezTo>
                      <a:pt x="3482" y="4933"/>
                      <a:pt x="3482" y="4933"/>
                      <a:pt x="3482" y="4933"/>
                    </a:cubicBezTo>
                    <a:cubicBezTo>
                      <a:pt x="3479" y="4907"/>
                      <a:pt x="3479" y="4907"/>
                      <a:pt x="3479" y="4907"/>
                    </a:cubicBezTo>
                    <a:cubicBezTo>
                      <a:pt x="3452" y="4887"/>
                      <a:pt x="3452" y="4887"/>
                      <a:pt x="3452" y="4887"/>
                    </a:cubicBezTo>
                    <a:cubicBezTo>
                      <a:pt x="3446" y="4890"/>
                      <a:pt x="3446" y="4890"/>
                      <a:pt x="3446" y="4890"/>
                    </a:cubicBezTo>
                    <a:cubicBezTo>
                      <a:pt x="3452" y="4907"/>
                      <a:pt x="3452" y="4907"/>
                      <a:pt x="3452" y="4907"/>
                    </a:cubicBezTo>
                    <a:cubicBezTo>
                      <a:pt x="3450" y="4919"/>
                      <a:pt x="3450" y="4919"/>
                      <a:pt x="3450" y="4919"/>
                    </a:cubicBezTo>
                    <a:cubicBezTo>
                      <a:pt x="3439" y="4919"/>
                      <a:pt x="3439" y="4919"/>
                      <a:pt x="3439" y="4919"/>
                    </a:cubicBezTo>
                    <a:cubicBezTo>
                      <a:pt x="3435" y="4903"/>
                      <a:pt x="3435" y="4903"/>
                      <a:pt x="3435" y="4903"/>
                    </a:cubicBezTo>
                    <a:cubicBezTo>
                      <a:pt x="3424" y="4907"/>
                      <a:pt x="3424" y="4907"/>
                      <a:pt x="3424" y="4907"/>
                    </a:cubicBezTo>
                    <a:cubicBezTo>
                      <a:pt x="3421" y="4923"/>
                      <a:pt x="3421" y="4923"/>
                      <a:pt x="3421" y="4923"/>
                    </a:cubicBezTo>
                    <a:cubicBezTo>
                      <a:pt x="3412" y="4926"/>
                      <a:pt x="3412" y="4926"/>
                      <a:pt x="3412" y="4926"/>
                    </a:cubicBezTo>
                    <a:cubicBezTo>
                      <a:pt x="3400" y="4916"/>
                      <a:pt x="3400" y="4916"/>
                      <a:pt x="3400" y="4916"/>
                    </a:cubicBezTo>
                    <a:cubicBezTo>
                      <a:pt x="3381" y="4927"/>
                      <a:pt x="3381" y="4927"/>
                      <a:pt x="3381" y="4927"/>
                    </a:cubicBezTo>
                    <a:cubicBezTo>
                      <a:pt x="3372" y="4919"/>
                      <a:pt x="3372" y="4919"/>
                      <a:pt x="3372" y="4919"/>
                    </a:cubicBezTo>
                    <a:cubicBezTo>
                      <a:pt x="3365" y="4904"/>
                      <a:pt x="3365" y="4904"/>
                      <a:pt x="3365" y="4904"/>
                    </a:cubicBezTo>
                    <a:cubicBezTo>
                      <a:pt x="3377" y="4901"/>
                      <a:pt x="3377" y="4901"/>
                      <a:pt x="3377" y="4901"/>
                    </a:cubicBezTo>
                    <a:cubicBezTo>
                      <a:pt x="3378" y="4895"/>
                      <a:pt x="3378" y="4895"/>
                      <a:pt x="3378" y="4895"/>
                    </a:cubicBezTo>
                    <a:cubicBezTo>
                      <a:pt x="3375" y="4880"/>
                      <a:pt x="3375" y="4880"/>
                      <a:pt x="3375" y="4880"/>
                    </a:cubicBezTo>
                    <a:cubicBezTo>
                      <a:pt x="3380" y="4866"/>
                      <a:pt x="3380" y="4866"/>
                      <a:pt x="3380" y="4866"/>
                    </a:cubicBezTo>
                    <a:cubicBezTo>
                      <a:pt x="3377" y="4857"/>
                      <a:pt x="3377" y="4857"/>
                      <a:pt x="3377" y="4857"/>
                    </a:cubicBezTo>
                    <a:cubicBezTo>
                      <a:pt x="3366" y="4851"/>
                      <a:pt x="3366" y="4851"/>
                      <a:pt x="3366" y="4851"/>
                    </a:cubicBezTo>
                    <a:cubicBezTo>
                      <a:pt x="3355" y="4837"/>
                      <a:pt x="3355" y="4837"/>
                      <a:pt x="3355" y="4837"/>
                    </a:cubicBezTo>
                    <a:cubicBezTo>
                      <a:pt x="3349" y="4820"/>
                      <a:pt x="3349" y="4820"/>
                      <a:pt x="3349" y="4820"/>
                    </a:cubicBezTo>
                    <a:cubicBezTo>
                      <a:pt x="3343" y="4814"/>
                      <a:pt x="3343" y="4814"/>
                      <a:pt x="3343" y="4814"/>
                    </a:cubicBezTo>
                    <a:cubicBezTo>
                      <a:pt x="3337" y="4794"/>
                      <a:pt x="3337" y="4794"/>
                      <a:pt x="3337" y="4794"/>
                    </a:cubicBezTo>
                    <a:cubicBezTo>
                      <a:pt x="3320" y="4793"/>
                      <a:pt x="3320" y="4793"/>
                      <a:pt x="3320" y="4793"/>
                    </a:cubicBezTo>
                    <a:cubicBezTo>
                      <a:pt x="3302" y="4800"/>
                      <a:pt x="3302" y="4800"/>
                      <a:pt x="3302" y="4800"/>
                    </a:cubicBezTo>
                    <a:cubicBezTo>
                      <a:pt x="3282" y="4802"/>
                      <a:pt x="3282" y="4802"/>
                      <a:pt x="3282" y="4802"/>
                    </a:cubicBezTo>
                    <a:cubicBezTo>
                      <a:pt x="3264" y="4788"/>
                      <a:pt x="3264" y="4788"/>
                      <a:pt x="3264" y="4788"/>
                    </a:cubicBezTo>
                    <a:cubicBezTo>
                      <a:pt x="3241" y="4790"/>
                      <a:pt x="3241" y="4790"/>
                      <a:pt x="3241" y="4790"/>
                    </a:cubicBezTo>
                    <a:cubicBezTo>
                      <a:pt x="3221" y="4782"/>
                      <a:pt x="3221" y="4782"/>
                      <a:pt x="3221" y="4782"/>
                    </a:cubicBezTo>
                    <a:cubicBezTo>
                      <a:pt x="3209" y="4786"/>
                      <a:pt x="3209" y="4786"/>
                      <a:pt x="3209" y="4786"/>
                    </a:cubicBezTo>
                    <a:cubicBezTo>
                      <a:pt x="3198" y="4785"/>
                      <a:pt x="3198" y="4785"/>
                      <a:pt x="3198" y="4785"/>
                    </a:cubicBezTo>
                    <a:cubicBezTo>
                      <a:pt x="3184" y="4793"/>
                      <a:pt x="3184" y="4793"/>
                      <a:pt x="3184" y="4793"/>
                    </a:cubicBezTo>
                    <a:cubicBezTo>
                      <a:pt x="3180" y="4808"/>
                      <a:pt x="3180" y="4808"/>
                      <a:pt x="3180" y="4808"/>
                    </a:cubicBezTo>
                    <a:cubicBezTo>
                      <a:pt x="3158" y="4809"/>
                      <a:pt x="3158" y="4809"/>
                      <a:pt x="3158" y="4809"/>
                    </a:cubicBezTo>
                    <a:cubicBezTo>
                      <a:pt x="3149" y="4814"/>
                      <a:pt x="3149" y="4814"/>
                      <a:pt x="3149" y="4814"/>
                    </a:cubicBezTo>
                    <a:cubicBezTo>
                      <a:pt x="3157" y="4826"/>
                      <a:pt x="3157" y="4826"/>
                      <a:pt x="3157" y="4826"/>
                    </a:cubicBezTo>
                    <a:cubicBezTo>
                      <a:pt x="3157" y="4838"/>
                      <a:pt x="3157" y="4838"/>
                      <a:pt x="3157" y="4838"/>
                    </a:cubicBezTo>
                    <a:cubicBezTo>
                      <a:pt x="3135" y="4843"/>
                      <a:pt x="3135" y="4843"/>
                      <a:pt x="3135" y="4843"/>
                    </a:cubicBezTo>
                    <a:cubicBezTo>
                      <a:pt x="3125" y="4840"/>
                      <a:pt x="3125" y="4840"/>
                      <a:pt x="3125" y="4840"/>
                    </a:cubicBezTo>
                    <a:cubicBezTo>
                      <a:pt x="3114" y="4855"/>
                      <a:pt x="3114" y="4855"/>
                      <a:pt x="3114" y="4855"/>
                    </a:cubicBezTo>
                    <a:cubicBezTo>
                      <a:pt x="3094" y="4858"/>
                      <a:pt x="3094" y="4858"/>
                      <a:pt x="3094" y="4858"/>
                    </a:cubicBezTo>
                    <a:cubicBezTo>
                      <a:pt x="3086" y="4863"/>
                      <a:pt x="3086" y="4863"/>
                      <a:pt x="3086" y="4863"/>
                    </a:cubicBezTo>
                    <a:cubicBezTo>
                      <a:pt x="3079" y="4863"/>
                      <a:pt x="3079" y="4863"/>
                      <a:pt x="3079" y="4863"/>
                    </a:cubicBezTo>
                    <a:cubicBezTo>
                      <a:pt x="3045" y="4887"/>
                      <a:pt x="3045" y="4887"/>
                      <a:pt x="3045" y="4887"/>
                    </a:cubicBezTo>
                    <a:cubicBezTo>
                      <a:pt x="3027" y="4892"/>
                      <a:pt x="3027" y="4892"/>
                      <a:pt x="3027" y="4892"/>
                    </a:cubicBezTo>
                    <a:cubicBezTo>
                      <a:pt x="3011" y="4901"/>
                      <a:pt x="3011" y="4901"/>
                      <a:pt x="3011" y="4901"/>
                    </a:cubicBezTo>
                    <a:cubicBezTo>
                      <a:pt x="2999" y="4900"/>
                      <a:pt x="2999" y="4900"/>
                      <a:pt x="2999" y="4900"/>
                    </a:cubicBezTo>
                    <a:cubicBezTo>
                      <a:pt x="2992" y="4890"/>
                      <a:pt x="2992" y="4890"/>
                      <a:pt x="2992" y="4890"/>
                    </a:cubicBezTo>
                    <a:cubicBezTo>
                      <a:pt x="2981" y="4900"/>
                      <a:pt x="2981" y="4900"/>
                      <a:pt x="2981" y="4900"/>
                    </a:cubicBezTo>
                    <a:cubicBezTo>
                      <a:pt x="2978" y="4910"/>
                      <a:pt x="2978" y="4910"/>
                      <a:pt x="2978" y="4910"/>
                    </a:cubicBezTo>
                    <a:cubicBezTo>
                      <a:pt x="2961" y="4910"/>
                      <a:pt x="2961" y="4910"/>
                      <a:pt x="2961" y="4910"/>
                    </a:cubicBezTo>
                    <a:cubicBezTo>
                      <a:pt x="2952" y="4918"/>
                      <a:pt x="2952" y="4918"/>
                      <a:pt x="2952" y="4918"/>
                    </a:cubicBezTo>
                    <a:cubicBezTo>
                      <a:pt x="2952" y="4935"/>
                      <a:pt x="2952" y="4935"/>
                      <a:pt x="2952" y="4935"/>
                    </a:cubicBezTo>
                    <a:cubicBezTo>
                      <a:pt x="2946" y="4941"/>
                      <a:pt x="2946" y="4941"/>
                      <a:pt x="2946" y="4941"/>
                    </a:cubicBezTo>
                    <a:cubicBezTo>
                      <a:pt x="2933" y="4936"/>
                      <a:pt x="2933" y="4936"/>
                      <a:pt x="2933" y="4936"/>
                    </a:cubicBezTo>
                    <a:cubicBezTo>
                      <a:pt x="2923" y="4938"/>
                      <a:pt x="2923" y="4938"/>
                      <a:pt x="2923" y="4938"/>
                    </a:cubicBezTo>
                    <a:cubicBezTo>
                      <a:pt x="2909" y="4947"/>
                      <a:pt x="2909" y="4947"/>
                      <a:pt x="2909" y="4947"/>
                    </a:cubicBezTo>
                    <a:cubicBezTo>
                      <a:pt x="2889" y="4947"/>
                      <a:pt x="2889" y="4947"/>
                      <a:pt x="2889" y="4947"/>
                    </a:cubicBezTo>
                    <a:cubicBezTo>
                      <a:pt x="2868" y="4961"/>
                      <a:pt x="2868" y="4961"/>
                      <a:pt x="2868" y="4961"/>
                    </a:cubicBezTo>
                    <a:cubicBezTo>
                      <a:pt x="2865" y="4967"/>
                      <a:pt x="2865" y="4967"/>
                      <a:pt x="2865" y="4967"/>
                    </a:cubicBezTo>
                    <a:cubicBezTo>
                      <a:pt x="2842" y="4970"/>
                      <a:pt x="2842" y="4970"/>
                      <a:pt x="2842" y="4970"/>
                    </a:cubicBezTo>
                    <a:cubicBezTo>
                      <a:pt x="2822" y="4979"/>
                      <a:pt x="2822" y="4979"/>
                      <a:pt x="2822" y="4979"/>
                    </a:cubicBezTo>
                    <a:cubicBezTo>
                      <a:pt x="2804" y="4981"/>
                      <a:pt x="2804" y="4981"/>
                      <a:pt x="2804" y="4981"/>
                    </a:cubicBezTo>
                    <a:cubicBezTo>
                      <a:pt x="2774" y="4990"/>
                      <a:pt x="2774" y="4990"/>
                      <a:pt x="2774" y="4990"/>
                    </a:cubicBezTo>
                    <a:cubicBezTo>
                      <a:pt x="2773" y="5002"/>
                      <a:pt x="2773" y="5002"/>
                      <a:pt x="2773" y="5002"/>
                    </a:cubicBezTo>
                    <a:cubicBezTo>
                      <a:pt x="2765" y="5013"/>
                      <a:pt x="2765" y="5013"/>
                      <a:pt x="2765" y="5013"/>
                    </a:cubicBezTo>
                    <a:cubicBezTo>
                      <a:pt x="2756" y="4997"/>
                      <a:pt x="2756" y="4997"/>
                      <a:pt x="2756" y="4997"/>
                    </a:cubicBezTo>
                    <a:cubicBezTo>
                      <a:pt x="2742" y="4997"/>
                      <a:pt x="2742" y="4997"/>
                      <a:pt x="2742" y="4997"/>
                    </a:cubicBezTo>
                    <a:cubicBezTo>
                      <a:pt x="2727" y="5005"/>
                      <a:pt x="2727" y="5005"/>
                      <a:pt x="2727" y="5005"/>
                    </a:cubicBezTo>
                    <a:cubicBezTo>
                      <a:pt x="2727" y="5016"/>
                      <a:pt x="2727" y="5016"/>
                      <a:pt x="2727" y="5016"/>
                    </a:cubicBezTo>
                    <a:cubicBezTo>
                      <a:pt x="2721" y="5023"/>
                      <a:pt x="2721" y="5023"/>
                      <a:pt x="2721" y="5023"/>
                    </a:cubicBezTo>
                    <a:cubicBezTo>
                      <a:pt x="2707" y="5013"/>
                      <a:pt x="2707" y="5013"/>
                      <a:pt x="2707" y="5013"/>
                    </a:cubicBezTo>
                    <a:cubicBezTo>
                      <a:pt x="2687" y="5016"/>
                      <a:pt x="2687" y="5016"/>
                      <a:pt x="2687" y="5016"/>
                    </a:cubicBezTo>
                    <a:cubicBezTo>
                      <a:pt x="2683" y="5007"/>
                      <a:pt x="2683" y="5007"/>
                      <a:pt x="2683" y="5007"/>
                    </a:cubicBezTo>
                    <a:cubicBezTo>
                      <a:pt x="2671" y="5007"/>
                      <a:pt x="2671" y="5007"/>
                      <a:pt x="2671" y="5007"/>
                    </a:cubicBezTo>
                    <a:cubicBezTo>
                      <a:pt x="2663" y="5016"/>
                      <a:pt x="2663" y="5016"/>
                      <a:pt x="2663" y="5016"/>
                    </a:cubicBezTo>
                    <a:cubicBezTo>
                      <a:pt x="2645" y="5017"/>
                      <a:pt x="2645" y="5017"/>
                      <a:pt x="2645" y="5017"/>
                    </a:cubicBezTo>
                    <a:cubicBezTo>
                      <a:pt x="2640" y="5022"/>
                      <a:pt x="2640" y="5022"/>
                      <a:pt x="2640" y="5022"/>
                    </a:cubicBezTo>
                    <a:cubicBezTo>
                      <a:pt x="2648" y="5042"/>
                      <a:pt x="2648" y="5042"/>
                      <a:pt x="2648" y="5042"/>
                    </a:cubicBezTo>
                    <a:cubicBezTo>
                      <a:pt x="2640" y="5049"/>
                      <a:pt x="2640" y="5049"/>
                      <a:pt x="2640" y="5049"/>
                    </a:cubicBezTo>
                    <a:cubicBezTo>
                      <a:pt x="2655" y="5054"/>
                      <a:pt x="2655" y="5054"/>
                      <a:pt x="2655" y="5054"/>
                    </a:cubicBezTo>
                    <a:cubicBezTo>
                      <a:pt x="2675" y="5051"/>
                      <a:pt x="2675" y="5051"/>
                      <a:pt x="2675" y="5051"/>
                    </a:cubicBezTo>
                    <a:cubicBezTo>
                      <a:pt x="2683" y="5069"/>
                      <a:pt x="2683" y="5069"/>
                      <a:pt x="2683" y="5069"/>
                    </a:cubicBezTo>
                    <a:cubicBezTo>
                      <a:pt x="2660" y="5069"/>
                      <a:pt x="2660" y="5069"/>
                      <a:pt x="2660" y="5069"/>
                    </a:cubicBezTo>
                    <a:cubicBezTo>
                      <a:pt x="2654" y="5075"/>
                      <a:pt x="2654" y="5075"/>
                      <a:pt x="2654" y="5075"/>
                    </a:cubicBezTo>
                    <a:cubicBezTo>
                      <a:pt x="2655" y="5086"/>
                      <a:pt x="2655" y="5086"/>
                      <a:pt x="2655" y="5086"/>
                    </a:cubicBezTo>
                    <a:cubicBezTo>
                      <a:pt x="2675" y="5088"/>
                      <a:pt x="2675" y="5088"/>
                      <a:pt x="2675" y="5088"/>
                    </a:cubicBezTo>
                    <a:cubicBezTo>
                      <a:pt x="2692" y="5094"/>
                      <a:pt x="2692" y="5094"/>
                      <a:pt x="2692" y="5094"/>
                    </a:cubicBezTo>
                    <a:cubicBezTo>
                      <a:pt x="2703" y="5086"/>
                      <a:pt x="2703" y="5086"/>
                      <a:pt x="2703" y="5086"/>
                    </a:cubicBezTo>
                    <a:cubicBezTo>
                      <a:pt x="2715" y="5086"/>
                      <a:pt x="2715" y="5086"/>
                      <a:pt x="2715" y="5086"/>
                    </a:cubicBezTo>
                    <a:cubicBezTo>
                      <a:pt x="2727" y="5098"/>
                      <a:pt x="2727" y="5098"/>
                      <a:pt x="2727" y="5098"/>
                    </a:cubicBezTo>
                    <a:cubicBezTo>
                      <a:pt x="2744" y="5103"/>
                      <a:pt x="2744" y="5103"/>
                      <a:pt x="2744" y="5103"/>
                    </a:cubicBezTo>
                    <a:cubicBezTo>
                      <a:pt x="2742" y="5120"/>
                      <a:pt x="2742" y="5120"/>
                      <a:pt x="2742" y="5120"/>
                    </a:cubicBezTo>
                    <a:cubicBezTo>
                      <a:pt x="2733" y="5126"/>
                      <a:pt x="2733" y="5126"/>
                      <a:pt x="2733" y="5126"/>
                    </a:cubicBezTo>
                    <a:cubicBezTo>
                      <a:pt x="2719" y="5121"/>
                      <a:pt x="2719" y="5121"/>
                      <a:pt x="2719" y="5121"/>
                    </a:cubicBezTo>
                    <a:cubicBezTo>
                      <a:pt x="2686" y="5124"/>
                      <a:pt x="2686" y="5124"/>
                      <a:pt x="2686" y="5124"/>
                    </a:cubicBezTo>
                    <a:cubicBezTo>
                      <a:pt x="2668" y="5141"/>
                      <a:pt x="2668" y="5141"/>
                      <a:pt x="2668" y="5141"/>
                    </a:cubicBezTo>
                    <a:cubicBezTo>
                      <a:pt x="2649" y="5169"/>
                      <a:pt x="2649" y="5169"/>
                      <a:pt x="2649" y="5169"/>
                    </a:cubicBezTo>
                    <a:cubicBezTo>
                      <a:pt x="2651" y="5185"/>
                      <a:pt x="2651" y="5185"/>
                      <a:pt x="2651" y="5185"/>
                    </a:cubicBezTo>
                    <a:cubicBezTo>
                      <a:pt x="2663" y="5187"/>
                      <a:pt x="2663" y="5187"/>
                      <a:pt x="2663" y="5187"/>
                    </a:cubicBezTo>
                    <a:cubicBezTo>
                      <a:pt x="2668" y="5207"/>
                      <a:pt x="2668" y="5207"/>
                      <a:pt x="2668" y="5207"/>
                    </a:cubicBezTo>
                    <a:cubicBezTo>
                      <a:pt x="2655" y="5221"/>
                      <a:pt x="2655" y="5221"/>
                      <a:pt x="2655" y="5221"/>
                    </a:cubicBezTo>
                    <a:cubicBezTo>
                      <a:pt x="2652" y="5237"/>
                      <a:pt x="2652" y="5237"/>
                      <a:pt x="2652" y="5237"/>
                    </a:cubicBezTo>
                    <a:cubicBezTo>
                      <a:pt x="2637" y="5239"/>
                      <a:pt x="2637" y="5239"/>
                      <a:pt x="2637" y="5239"/>
                    </a:cubicBezTo>
                    <a:cubicBezTo>
                      <a:pt x="2635" y="5248"/>
                      <a:pt x="2635" y="5248"/>
                      <a:pt x="2635" y="5248"/>
                    </a:cubicBezTo>
                    <a:cubicBezTo>
                      <a:pt x="2640" y="5257"/>
                      <a:pt x="2640" y="5257"/>
                      <a:pt x="2640" y="5257"/>
                    </a:cubicBezTo>
                    <a:cubicBezTo>
                      <a:pt x="2641" y="5268"/>
                      <a:pt x="2641" y="5268"/>
                      <a:pt x="2641" y="5268"/>
                    </a:cubicBezTo>
                    <a:cubicBezTo>
                      <a:pt x="2660" y="5268"/>
                      <a:pt x="2660" y="5268"/>
                      <a:pt x="2660" y="5268"/>
                    </a:cubicBezTo>
                    <a:cubicBezTo>
                      <a:pt x="2672" y="5279"/>
                      <a:pt x="2672" y="5279"/>
                      <a:pt x="2672" y="5279"/>
                    </a:cubicBezTo>
                    <a:cubicBezTo>
                      <a:pt x="2690" y="5283"/>
                      <a:pt x="2690" y="5283"/>
                      <a:pt x="2690" y="5283"/>
                    </a:cubicBezTo>
                    <a:cubicBezTo>
                      <a:pt x="2692" y="5291"/>
                      <a:pt x="2692" y="5291"/>
                      <a:pt x="2692" y="5291"/>
                    </a:cubicBezTo>
                    <a:cubicBezTo>
                      <a:pt x="2707" y="5305"/>
                      <a:pt x="2707" y="5305"/>
                      <a:pt x="2707" y="5305"/>
                    </a:cubicBezTo>
                    <a:cubicBezTo>
                      <a:pt x="2732" y="5305"/>
                      <a:pt x="2732" y="5305"/>
                      <a:pt x="2732" y="5305"/>
                    </a:cubicBezTo>
                    <a:cubicBezTo>
                      <a:pt x="2739" y="5311"/>
                      <a:pt x="2739" y="5311"/>
                      <a:pt x="2739" y="5311"/>
                    </a:cubicBezTo>
                    <a:cubicBezTo>
                      <a:pt x="2744" y="5373"/>
                      <a:pt x="2744" y="5373"/>
                      <a:pt x="2744" y="5373"/>
                    </a:cubicBezTo>
                    <a:cubicBezTo>
                      <a:pt x="2736" y="5387"/>
                      <a:pt x="2736" y="5387"/>
                      <a:pt x="2736" y="5387"/>
                    </a:cubicBezTo>
                    <a:cubicBezTo>
                      <a:pt x="2709" y="5396"/>
                      <a:pt x="2709" y="5396"/>
                      <a:pt x="2709" y="5396"/>
                    </a:cubicBezTo>
                    <a:cubicBezTo>
                      <a:pt x="2686" y="5395"/>
                      <a:pt x="2686" y="5395"/>
                      <a:pt x="2686" y="5395"/>
                    </a:cubicBezTo>
                    <a:cubicBezTo>
                      <a:pt x="2660" y="5380"/>
                      <a:pt x="2660" y="5380"/>
                      <a:pt x="2660" y="5380"/>
                    </a:cubicBezTo>
                    <a:cubicBezTo>
                      <a:pt x="2652" y="5387"/>
                      <a:pt x="2652" y="5387"/>
                      <a:pt x="2652" y="5387"/>
                    </a:cubicBezTo>
                    <a:cubicBezTo>
                      <a:pt x="2651" y="5403"/>
                      <a:pt x="2651" y="5403"/>
                      <a:pt x="2651" y="5403"/>
                    </a:cubicBezTo>
                    <a:cubicBezTo>
                      <a:pt x="2643" y="5419"/>
                      <a:pt x="2643" y="5419"/>
                      <a:pt x="2643" y="5419"/>
                    </a:cubicBezTo>
                    <a:cubicBezTo>
                      <a:pt x="2625" y="5424"/>
                      <a:pt x="2625" y="5424"/>
                      <a:pt x="2625" y="5424"/>
                    </a:cubicBezTo>
                    <a:cubicBezTo>
                      <a:pt x="2596" y="5407"/>
                      <a:pt x="2596" y="5407"/>
                      <a:pt x="2596" y="5407"/>
                    </a:cubicBezTo>
                    <a:cubicBezTo>
                      <a:pt x="2571" y="5409"/>
                      <a:pt x="2571" y="5409"/>
                      <a:pt x="2571" y="5409"/>
                    </a:cubicBezTo>
                    <a:cubicBezTo>
                      <a:pt x="2560" y="5403"/>
                      <a:pt x="2560" y="5403"/>
                      <a:pt x="2560" y="5403"/>
                    </a:cubicBezTo>
                    <a:cubicBezTo>
                      <a:pt x="2553" y="5407"/>
                      <a:pt x="2553" y="5407"/>
                      <a:pt x="2553" y="5407"/>
                    </a:cubicBezTo>
                    <a:cubicBezTo>
                      <a:pt x="2539" y="5403"/>
                      <a:pt x="2539" y="5403"/>
                      <a:pt x="2539" y="5403"/>
                    </a:cubicBezTo>
                    <a:cubicBezTo>
                      <a:pt x="2522" y="5384"/>
                      <a:pt x="2522" y="5384"/>
                      <a:pt x="2522" y="5384"/>
                    </a:cubicBezTo>
                    <a:cubicBezTo>
                      <a:pt x="2535" y="5377"/>
                      <a:pt x="2535" y="5377"/>
                      <a:pt x="2535" y="5377"/>
                    </a:cubicBezTo>
                    <a:cubicBezTo>
                      <a:pt x="2541" y="5366"/>
                      <a:pt x="2541" y="5366"/>
                      <a:pt x="2541" y="5366"/>
                    </a:cubicBezTo>
                    <a:cubicBezTo>
                      <a:pt x="2528" y="5360"/>
                      <a:pt x="2528" y="5360"/>
                      <a:pt x="2528" y="5360"/>
                    </a:cubicBezTo>
                    <a:cubicBezTo>
                      <a:pt x="2510" y="5349"/>
                      <a:pt x="2510" y="5349"/>
                      <a:pt x="2510" y="5349"/>
                    </a:cubicBezTo>
                    <a:cubicBezTo>
                      <a:pt x="2501" y="5361"/>
                      <a:pt x="2501" y="5361"/>
                      <a:pt x="2501" y="5361"/>
                    </a:cubicBezTo>
                    <a:cubicBezTo>
                      <a:pt x="2483" y="5358"/>
                      <a:pt x="2483" y="5358"/>
                      <a:pt x="2483" y="5358"/>
                    </a:cubicBezTo>
                    <a:cubicBezTo>
                      <a:pt x="2470" y="5363"/>
                      <a:pt x="2470" y="5363"/>
                      <a:pt x="2470" y="5363"/>
                    </a:cubicBezTo>
                    <a:cubicBezTo>
                      <a:pt x="2473" y="5383"/>
                      <a:pt x="2473" y="5383"/>
                      <a:pt x="2473" y="5383"/>
                    </a:cubicBezTo>
                    <a:cubicBezTo>
                      <a:pt x="2450" y="5386"/>
                      <a:pt x="2450" y="5386"/>
                      <a:pt x="2450" y="5386"/>
                    </a:cubicBezTo>
                    <a:cubicBezTo>
                      <a:pt x="2446" y="5377"/>
                      <a:pt x="2446" y="5377"/>
                      <a:pt x="2446" y="5377"/>
                    </a:cubicBezTo>
                    <a:cubicBezTo>
                      <a:pt x="2421" y="5355"/>
                      <a:pt x="2421" y="5355"/>
                      <a:pt x="2421" y="5355"/>
                    </a:cubicBezTo>
                    <a:cubicBezTo>
                      <a:pt x="2403" y="5358"/>
                      <a:pt x="2403" y="5358"/>
                      <a:pt x="2403" y="5358"/>
                    </a:cubicBezTo>
                    <a:cubicBezTo>
                      <a:pt x="2395" y="5372"/>
                      <a:pt x="2395" y="5372"/>
                      <a:pt x="2395" y="5372"/>
                    </a:cubicBezTo>
                    <a:cubicBezTo>
                      <a:pt x="2386" y="5358"/>
                      <a:pt x="2386" y="5358"/>
                      <a:pt x="2386" y="5358"/>
                    </a:cubicBezTo>
                    <a:cubicBezTo>
                      <a:pt x="2374" y="5363"/>
                      <a:pt x="2374" y="5363"/>
                      <a:pt x="2374" y="5363"/>
                    </a:cubicBezTo>
                    <a:cubicBezTo>
                      <a:pt x="2372" y="5378"/>
                      <a:pt x="2372" y="5378"/>
                      <a:pt x="2372" y="5378"/>
                    </a:cubicBezTo>
                    <a:cubicBezTo>
                      <a:pt x="2356" y="5380"/>
                      <a:pt x="2356" y="5380"/>
                      <a:pt x="2356" y="5380"/>
                    </a:cubicBezTo>
                    <a:cubicBezTo>
                      <a:pt x="2354" y="5410"/>
                      <a:pt x="2354" y="5410"/>
                      <a:pt x="2354" y="5410"/>
                    </a:cubicBezTo>
                    <a:cubicBezTo>
                      <a:pt x="2334" y="5425"/>
                      <a:pt x="2334" y="5425"/>
                      <a:pt x="2334" y="5425"/>
                    </a:cubicBezTo>
                    <a:cubicBezTo>
                      <a:pt x="2320" y="5421"/>
                      <a:pt x="2320" y="5421"/>
                      <a:pt x="2320" y="5421"/>
                    </a:cubicBezTo>
                    <a:cubicBezTo>
                      <a:pt x="2311" y="5406"/>
                      <a:pt x="2311" y="5406"/>
                      <a:pt x="2311" y="5406"/>
                    </a:cubicBezTo>
                    <a:cubicBezTo>
                      <a:pt x="2281" y="5401"/>
                      <a:pt x="2281" y="5401"/>
                      <a:pt x="2281" y="5401"/>
                    </a:cubicBezTo>
                    <a:cubicBezTo>
                      <a:pt x="2270" y="5384"/>
                      <a:pt x="2270" y="5384"/>
                      <a:pt x="2270" y="5384"/>
                    </a:cubicBezTo>
                    <a:cubicBezTo>
                      <a:pt x="2253" y="5393"/>
                      <a:pt x="2253" y="5393"/>
                      <a:pt x="2253" y="5393"/>
                    </a:cubicBezTo>
                    <a:cubicBezTo>
                      <a:pt x="2256" y="5415"/>
                      <a:pt x="2256" y="5415"/>
                      <a:pt x="2256" y="5415"/>
                    </a:cubicBezTo>
                    <a:cubicBezTo>
                      <a:pt x="2246" y="5430"/>
                      <a:pt x="2246" y="5430"/>
                      <a:pt x="2246" y="5430"/>
                    </a:cubicBezTo>
                    <a:cubicBezTo>
                      <a:pt x="2235" y="5427"/>
                      <a:pt x="2235" y="5427"/>
                      <a:pt x="2235" y="5427"/>
                    </a:cubicBezTo>
                    <a:cubicBezTo>
                      <a:pt x="2235" y="5409"/>
                      <a:pt x="2235" y="5409"/>
                      <a:pt x="2235" y="5409"/>
                    </a:cubicBezTo>
                    <a:cubicBezTo>
                      <a:pt x="2229" y="5398"/>
                      <a:pt x="2229" y="5398"/>
                      <a:pt x="2229" y="5398"/>
                    </a:cubicBezTo>
                    <a:cubicBezTo>
                      <a:pt x="2215" y="5396"/>
                      <a:pt x="2215" y="5396"/>
                      <a:pt x="2215" y="5396"/>
                    </a:cubicBezTo>
                    <a:cubicBezTo>
                      <a:pt x="2192" y="5380"/>
                      <a:pt x="2192" y="5380"/>
                      <a:pt x="2192" y="5380"/>
                    </a:cubicBezTo>
                    <a:cubicBezTo>
                      <a:pt x="2180" y="5363"/>
                      <a:pt x="2180" y="5363"/>
                      <a:pt x="2180" y="5363"/>
                    </a:cubicBezTo>
                    <a:cubicBezTo>
                      <a:pt x="2162" y="5363"/>
                      <a:pt x="2162" y="5363"/>
                      <a:pt x="2162" y="5363"/>
                    </a:cubicBezTo>
                    <a:cubicBezTo>
                      <a:pt x="2146" y="5341"/>
                      <a:pt x="2146" y="5341"/>
                      <a:pt x="2146" y="5341"/>
                    </a:cubicBezTo>
                    <a:cubicBezTo>
                      <a:pt x="2136" y="5341"/>
                      <a:pt x="2136" y="5341"/>
                      <a:pt x="2136" y="5341"/>
                    </a:cubicBezTo>
                    <a:cubicBezTo>
                      <a:pt x="2128" y="5329"/>
                      <a:pt x="2128" y="5329"/>
                      <a:pt x="2128" y="5329"/>
                    </a:cubicBezTo>
                    <a:cubicBezTo>
                      <a:pt x="2114" y="5328"/>
                      <a:pt x="2114" y="5328"/>
                      <a:pt x="2114" y="5328"/>
                    </a:cubicBezTo>
                    <a:cubicBezTo>
                      <a:pt x="2085" y="5337"/>
                      <a:pt x="2085" y="5337"/>
                      <a:pt x="2085" y="5337"/>
                    </a:cubicBezTo>
                    <a:cubicBezTo>
                      <a:pt x="2067" y="5325"/>
                      <a:pt x="2067" y="5325"/>
                      <a:pt x="2067" y="5325"/>
                    </a:cubicBezTo>
                    <a:cubicBezTo>
                      <a:pt x="2059" y="5303"/>
                      <a:pt x="2059" y="5303"/>
                      <a:pt x="2059" y="5303"/>
                    </a:cubicBezTo>
                    <a:cubicBezTo>
                      <a:pt x="2044" y="5305"/>
                      <a:pt x="2044" y="5305"/>
                      <a:pt x="2044" y="5305"/>
                    </a:cubicBezTo>
                    <a:cubicBezTo>
                      <a:pt x="2027" y="5315"/>
                      <a:pt x="2027" y="5315"/>
                      <a:pt x="2027" y="5315"/>
                    </a:cubicBezTo>
                    <a:cubicBezTo>
                      <a:pt x="2012" y="5317"/>
                      <a:pt x="2012" y="5317"/>
                      <a:pt x="2012" y="5317"/>
                    </a:cubicBezTo>
                    <a:cubicBezTo>
                      <a:pt x="2009" y="5328"/>
                      <a:pt x="2009" y="5328"/>
                      <a:pt x="2009" y="5328"/>
                    </a:cubicBezTo>
                    <a:cubicBezTo>
                      <a:pt x="1998" y="5338"/>
                      <a:pt x="1998" y="5338"/>
                      <a:pt x="1998" y="5338"/>
                    </a:cubicBezTo>
                    <a:cubicBezTo>
                      <a:pt x="1998" y="5325"/>
                      <a:pt x="1998" y="5325"/>
                      <a:pt x="1998" y="5325"/>
                    </a:cubicBezTo>
                    <a:cubicBezTo>
                      <a:pt x="1986" y="5332"/>
                      <a:pt x="1986" y="5332"/>
                      <a:pt x="1986" y="5332"/>
                    </a:cubicBezTo>
                    <a:cubicBezTo>
                      <a:pt x="1983" y="5344"/>
                      <a:pt x="1983" y="5344"/>
                      <a:pt x="1983" y="5344"/>
                    </a:cubicBezTo>
                    <a:cubicBezTo>
                      <a:pt x="1967" y="5352"/>
                      <a:pt x="1967" y="5352"/>
                      <a:pt x="1967" y="5352"/>
                    </a:cubicBezTo>
                    <a:cubicBezTo>
                      <a:pt x="1958" y="5344"/>
                      <a:pt x="1958" y="5344"/>
                      <a:pt x="1958" y="5344"/>
                    </a:cubicBezTo>
                    <a:cubicBezTo>
                      <a:pt x="1970" y="5331"/>
                      <a:pt x="1970" y="5331"/>
                      <a:pt x="1970" y="5331"/>
                    </a:cubicBezTo>
                    <a:cubicBezTo>
                      <a:pt x="1972" y="5320"/>
                      <a:pt x="1972" y="5320"/>
                      <a:pt x="1972" y="5320"/>
                    </a:cubicBezTo>
                    <a:cubicBezTo>
                      <a:pt x="1954" y="5312"/>
                      <a:pt x="1954" y="5312"/>
                      <a:pt x="1954" y="5312"/>
                    </a:cubicBezTo>
                    <a:cubicBezTo>
                      <a:pt x="1929" y="5299"/>
                      <a:pt x="1929" y="5299"/>
                      <a:pt x="1929" y="5299"/>
                    </a:cubicBezTo>
                    <a:cubicBezTo>
                      <a:pt x="1925" y="5309"/>
                      <a:pt x="1925" y="5309"/>
                      <a:pt x="1925" y="5309"/>
                    </a:cubicBezTo>
                    <a:cubicBezTo>
                      <a:pt x="1929" y="5323"/>
                      <a:pt x="1929" y="5323"/>
                      <a:pt x="1929" y="5323"/>
                    </a:cubicBezTo>
                    <a:cubicBezTo>
                      <a:pt x="1926" y="5338"/>
                      <a:pt x="1926" y="5338"/>
                      <a:pt x="1926" y="5338"/>
                    </a:cubicBezTo>
                    <a:cubicBezTo>
                      <a:pt x="1909" y="5334"/>
                      <a:pt x="1909" y="5334"/>
                      <a:pt x="1909" y="5334"/>
                    </a:cubicBezTo>
                    <a:cubicBezTo>
                      <a:pt x="1897" y="5343"/>
                      <a:pt x="1897" y="5343"/>
                      <a:pt x="1897" y="5343"/>
                    </a:cubicBezTo>
                    <a:cubicBezTo>
                      <a:pt x="1889" y="5364"/>
                      <a:pt x="1889" y="5364"/>
                      <a:pt x="1889" y="5364"/>
                    </a:cubicBezTo>
                    <a:cubicBezTo>
                      <a:pt x="1879" y="5364"/>
                      <a:pt x="1879" y="5364"/>
                      <a:pt x="1879" y="5364"/>
                    </a:cubicBezTo>
                    <a:cubicBezTo>
                      <a:pt x="1854" y="5380"/>
                      <a:pt x="1854" y="5380"/>
                      <a:pt x="1854" y="5380"/>
                    </a:cubicBezTo>
                    <a:cubicBezTo>
                      <a:pt x="1850" y="5399"/>
                      <a:pt x="1850" y="5399"/>
                      <a:pt x="1850" y="5399"/>
                    </a:cubicBezTo>
                    <a:cubicBezTo>
                      <a:pt x="1862" y="5413"/>
                      <a:pt x="1862" y="5413"/>
                      <a:pt x="1862" y="5413"/>
                    </a:cubicBezTo>
                    <a:cubicBezTo>
                      <a:pt x="1862" y="5433"/>
                      <a:pt x="1862" y="5433"/>
                      <a:pt x="1862" y="5433"/>
                    </a:cubicBezTo>
                    <a:cubicBezTo>
                      <a:pt x="1834" y="5433"/>
                      <a:pt x="1834" y="5433"/>
                      <a:pt x="1834" y="5433"/>
                    </a:cubicBezTo>
                    <a:cubicBezTo>
                      <a:pt x="1810" y="5436"/>
                      <a:pt x="1810" y="5436"/>
                      <a:pt x="1810" y="5436"/>
                    </a:cubicBezTo>
                    <a:cubicBezTo>
                      <a:pt x="1828" y="5500"/>
                      <a:pt x="1828" y="5500"/>
                      <a:pt x="1828" y="5500"/>
                    </a:cubicBezTo>
                    <a:cubicBezTo>
                      <a:pt x="1819" y="5508"/>
                      <a:pt x="1819" y="5508"/>
                      <a:pt x="1819" y="5508"/>
                    </a:cubicBezTo>
                    <a:cubicBezTo>
                      <a:pt x="1821" y="5534"/>
                      <a:pt x="1821" y="5534"/>
                      <a:pt x="1821" y="5534"/>
                    </a:cubicBezTo>
                    <a:cubicBezTo>
                      <a:pt x="1796" y="5536"/>
                      <a:pt x="1796" y="5536"/>
                      <a:pt x="1796" y="5536"/>
                    </a:cubicBezTo>
                    <a:cubicBezTo>
                      <a:pt x="1772" y="5520"/>
                      <a:pt x="1772" y="5520"/>
                      <a:pt x="1772" y="5520"/>
                    </a:cubicBezTo>
                    <a:cubicBezTo>
                      <a:pt x="1767" y="5506"/>
                      <a:pt x="1767" y="5506"/>
                      <a:pt x="1767" y="5506"/>
                    </a:cubicBezTo>
                    <a:cubicBezTo>
                      <a:pt x="1723" y="5467"/>
                      <a:pt x="1723" y="5467"/>
                      <a:pt x="1723" y="5467"/>
                    </a:cubicBezTo>
                    <a:cubicBezTo>
                      <a:pt x="1712" y="5482"/>
                      <a:pt x="1712" y="5482"/>
                      <a:pt x="1712" y="5482"/>
                    </a:cubicBezTo>
                    <a:cubicBezTo>
                      <a:pt x="1712" y="5502"/>
                      <a:pt x="1712" y="5502"/>
                      <a:pt x="1712" y="5502"/>
                    </a:cubicBezTo>
                    <a:cubicBezTo>
                      <a:pt x="1689" y="5529"/>
                      <a:pt x="1689" y="5529"/>
                      <a:pt x="1689" y="5529"/>
                    </a:cubicBezTo>
                    <a:cubicBezTo>
                      <a:pt x="1674" y="5537"/>
                      <a:pt x="1674" y="5537"/>
                      <a:pt x="1674" y="5537"/>
                    </a:cubicBezTo>
                    <a:cubicBezTo>
                      <a:pt x="1678" y="5577"/>
                      <a:pt x="1678" y="5577"/>
                      <a:pt x="1678" y="5577"/>
                    </a:cubicBezTo>
                    <a:cubicBezTo>
                      <a:pt x="1691" y="5589"/>
                      <a:pt x="1691" y="5589"/>
                      <a:pt x="1691" y="5589"/>
                    </a:cubicBezTo>
                    <a:cubicBezTo>
                      <a:pt x="1683" y="5639"/>
                      <a:pt x="1683" y="5639"/>
                      <a:pt x="1683" y="5639"/>
                    </a:cubicBezTo>
                    <a:cubicBezTo>
                      <a:pt x="1671" y="5667"/>
                      <a:pt x="1671" y="5667"/>
                      <a:pt x="1671" y="5667"/>
                    </a:cubicBezTo>
                    <a:cubicBezTo>
                      <a:pt x="1704" y="5681"/>
                      <a:pt x="1704" y="5681"/>
                      <a:pt x="1704" y="5681"/>
                    </a:cubicBezTo>
                    <a:cubicBezTo>
                      <a:pt x="1718" y="5704"/>
                      <a:pt x="1718" y="5704"/>
                      <a:pt x="1718" y="5704"/>
                    </a:cubicBezTo>
                    <a:cubicBezTo>
                      <a:pt x="1714" y="5716"/>
                      <a:pt x="1714" y="5716"/>
                      <a:pt x="1714" y="5716"/>
                    </a:cubicBezTo>
                    <a:cubicBezTo>
                      <a:pt x="1740" y="5737"/>
                      <a:pt x="1740" y="5737"/>
                      <a:pt x="1740" y="5737"/>
                    </a:cubicBezTo>
                    <a:cubicBezTo>
                      <a:pt x="1746" y="5725"/>
                      <a:pt x="1746" y="5725"/>
                      <a:pt x="1746" y="5725"/>
                    </a:cubicBezTo>
                    <a:cubicBezTo>
                      <a:pt x="1799" y="5740"/>
                      <a:pt x="1799" y="5740"/>
                      <a:pt x="1799" y="5740"/>
                    </a:cubicBezTo>
                    <a:cubicBezTo>
                      <a:pt x="1836" y="5776"/>
                      <a:pt x="1836" y="5776"/>
                      <a:pt x="1836" y="5776"/>
                    </a:cubicBezTo>
                    <a:cubicBezTo>
                      <a:pt x="1870" y="5831"/>
                      <a:pt x="1870" y="5831"/>
                      <a:pt x="1870" y="5831"/>
                    </a:cubicBezTo>
                    <a:cubicBezTo>
                      <a:pt x="1837" y="5831"/>
                      <a:pt x="1837" y="5831"/>
                      <a:pt x="1837" y="5831"/>
                    </a:cubicBezTo>
                    <a:cubicBezTo>
                      <a:pt x="1836" y="5843"/>
                      <a:pt x="1836" y="5843"/>
                      <a:pt x="1836" y="5843"/>
                    </a:cubicBezTo>
                    <a:cubicBezTo>
                      <a:pt x="1867" y="5863"/>
                      <a:pt x="1867" y="5863"/>
                      <a:pt x="1867" y="5863"/>
                    </a:cubicBezTo>
                    <a:cubicBezTo>
                      <a:pt x="1886" y="5857"/>
                      <a:pt x="1886" y="5857"/>
                      <a:pt x="1886" y="5857"/>
                    </a:cubicBezTo>
                    <a:cubicBezTo>
                      <a:pt x="1906" y="5869"/>
                      <a:pt x="1906" y="5869"/>
                      <a:pt x="1906" y="5869"/>
                    </a:cubicBezTo>
                    <a:lnTo>
                      <a:pt x="1906" y="5869"/>
                    </a:lnTo>
                    <a:lnTo>
                      <a:pt x="1906" y="5869"/>
                    </a:lnTo>
                    <a:cubicBezTo>
                      <a:pt x="1905" y="5876"/>
                      <a:pt x="1905" y="5876"/>
                      <a:pt x="1905" y="5876"/>
                    </a:cubicBezTo>
                    <a:cubicBezTo>
                      <a:pt x="1905" y="5884"/>
                      <a:pt x="1905" y="5884"/>
                      <a:pt x="1905" y="5884"/>
                    </a:cubicBezTo>
                    <a:cubicBezTo>
                      <a:pt x="1892" y="5887"/>
                      <a:pt x="1892" y="5887"/>
                      <a:pt x="1892" y="5887"/>
                    </a:cubicBezTo>
                    <a:cubicBezTo>
                      <a:pt x="1899" y="5893"/>
                      <a:pt x="1899" y="5893"/>
                      <a:pt x="1899" y="5893"/>
                    </a:cubicBezTo>
                    <a:cubicBezTo>
                      <a:pt x="1900" y="5902"/>
                      <a:pt x="1900" y="5902"/>
                      <a:pt x="1900" y="5902"/>
                    </a:cubicBezTo>
                    <a:cubicBezTo>
                      <a:pt x="1891" y="5902"/>
                      <a:pt x="1891" y="5902"/>
                      <a:pt x="1891" y="5902"/>
                    </a:cubicBezTo>
                    <a:cubicBezTo>
                      <a:pt x="1899" y="5907"/>
                      <a:pt x="1899" y="5907"/>
                      <a:pt x="1899" y="5907"/>
                    </a:cubicBezTo>
                    <a:cubicBezTo>
                      <a:pt x="1899" y="5918"/>
                      <a:pt x="1899" y="5918"/>
                      <a:pt x="1899" y="5918"/>
                    </a:cubicBezTo>
                    <a:cubicBezTo>
                      <a:pt x="1885" y="5915"/>
                      <a:pt x="1885" y="5915"/>
                      <a:pt x="1885" y="5915"/>
                    </a:cubicBezTo>
                    <a:cubicBezTo>
                      <a:pt x="1880" y="5916"/>
                      <a:pt x="1880" y="5916"/>
                      <a:pt x="1880" y="5916"/>
                    </a:cubicBezTo>
                    <a:cubicBezTo>
                      <a:pt x="1865" y="5912"/>
                      <a:pt x="1865" y="5912"/>
                      <a:pt x="1865" y="5912"/>
                    </a:cubicBezTo>
                    <a:cubicBezTo>
                      <a:pt x="1854" y="5915"/>
                      <a:pt x="1854" y="5915"/>
                      <a:pt x="1854" y="5915"/>
                    </a:cubicBezTo>
                    <a:cubicBezTo>
                      <a:pt x="1877" y="5928"/>
                      <a:pt x="1877" y="5928"/>
                      <a:pt x="1877" y="5928"/>
                    </a:cubicBezTo>
                    <a:cubicBezTo>
                      <a:pt x="1880" y="5938"/>
                      <a:pt x="1880" y="5938"/>
                      <a:pt x="1880" y="5938"/>
                    </a:cubicBezTo>
                    <a:cubicBezTo>
                      <a:pt x="1874" y="5942"/>
                      <a:pt x="1874" y="5942"/>
                      <a:pt x="1874" y="5942"/>
                    </a:cubicBezTo>
                    <a:cubicBezTo>
                      <a:pt x="1868" y="5934"/>
                      <a:pt x="1868" y="5934"/>
                      <a:pt x="1868" y="5934"/>
                    </a:cubicBezTo>
                    <a:cubicBezTo>
                      <a:pt x="1868" y="5934"/>
                      <a:pt x="1857" y="5938"/>
                      <a:pt x="1854" y="5938"/>
                    </a:cubicBezTo>
                    <a:cubicBezTo>
                      <a:pt x="1853" y="5938"/>
                      <a:pt x="1847" y="5934"/>
                      <a:pt x="1847" y="5934"/>
                    </a:cubicBezTo>
                    <a:cubicBezTo>
                      <a:pt x="1839" y="5934"/>
                      <a:pt x="1839" y="5934"/>
                      <a:pt x="1839" y="5934"/>
                    </a:cubicBezTo>
                    <a:cubicBezTo>
                      <a:pt x="1851" y="5939"/>
                      <a:pt x="1851" y="5939"/>
                      <a:pt x="1851" y="5939"/>
                    </a:cubicBezTo>
                    <a:cubicBezTo>
                      <a:pt x="1854" y="5947"/>
                      <a:pt x="1854" y="5947"/>
                      <a:pt x="1854" y="5947"/>
                    </a:cubicBezTo>
                    <a:cubicBezTo>
                      <a:pt x="1842" y="5954"/>
                      <a:pt x="1842" y="5954"/>
                      <a:pt x="1842" y="5954"/>
                    </a:cubicBezTo>
                    <a:cubicBezTo>
                      <a:pt x="1831" y="5954"/>
                      <a:pt x="1831" y="5954"/>
                      <a:pt x="1831" y="5954"/>
                    </a:cubicBezTo>
                    <a:cubicBezTo>
                      <a:pt x="1824" y="5960"/>
                      <a:pt x="1824" y="5960"/>
                      <a:pt x="1824" y="5960"/>
                    </a:cubicBezTo>
                    <a:cubicBezTo>
                      <a:pt x="1818" y="5954"/>
                      <a:pt x="1818" y="5954"/>
                      <a:pt x="1818" y="5954"/>
                    </a:cubicBezTo>
                    <a:cubicBezTo>
                      <a:pt x="1813" y="5964"/>
                      <a:pt x="1813" y="5964"/>
                      <a:pt x="1813" y="5964"/>
                    </a:cubicBezTo>
                    <a:cubicBezTo>
                      <a:pt x="1807" y="5967"/>
                      <a:pt x="1807" y="5967"/>
                      <a:pt x="1807" y="5967"/>
                    </a:cubicBezTo>
                    <a:cubicBezTo>
                      <a:pt x="1799" y="5960"/>
                      <a:pt x="1799" y="5960"/>
                      <a:pt x="1799" y="5960"/>
                    </a:cubicBezTo>
                    <a:cubicBezTo>
                      <a:pt x="1792" y="5957"/>
                      <a:pt x="1792" y="5957"/>
                      <a:pt x="1792" y="5957"/>
                    </a:cubicBezTo>
                    <a:cubicBezTo>
                      <a:pt x="1790" y="5968"/>
                      <a:pt x="1790" y="5968"/>
                      <a:pt x="1790" y="5968"/>
                    </a:cubicBezTo>
                    <a:cubicBezTo>
                      <a:pt x="1784" y="5980"/>
                      <a:pt x="1784" y="5980"/>
                      <a:pt x="1784" y="5980"/>
                    </a:cubicBezTo>
                    <a:cubicBezTo>
                      <a:pt x="1779" y="5999"/>
                      <a:pt x="1779" y="5999"/>
                      <a:pt x="1779" y="5999"/>
                    </a:cubicBezTo>
                    <a:cubicBezTo>
                      <a:pt x="1770" y="6005"/>
                      <a:pt x="1770" y="6005"/>
                      <a:pt x="1770" y="6005"/>
                    </a:cubicBezTo>
                    <a:cubicBezTo>
                      <a:pt x="1766" y="6022"/>
                      <a:pt x="1766" y="6022"/>
                      <a:pt x="1766" y="6022"/>
                    </a:cubicBezTo>
                    <a:cubicBezTo>
                      <a:pt x="1759" y="6034"/>
                      <a:pt x="1759" y="6034"/>
                      <a:pt x="1759" y="6034"/>
                    </a:cubicBezTo>
                    <a:cubicBezTo>
                      <a:pt x="1759" y="6064"/>
                      <a:pt x="1759" y="6064"/>
                      <a:pt x="1759" y="6064"/>
                    </a:cubicBezTo>
                    <a:cubicBezTo>
                      <a:pt x="1750" y="6071"/>
                      <a:pt x="1750" y="6071"/>
                      <a:pt x="1750" y="6071"/>
                    </a:cubicBezTo>
                    <a:cubicBezTo>
                      <a:pt x="1746" y="6086"/>
                      <a:pt x="1746" y="6086"/>
                      <a:pt x="1746" y="6086"/>
                    </a:cubicBezTo>
                    <a:cubicBezTo>
                      <a:pt x="1753" y="6113"/>
                      <a:pt x="1753" y="6113"/>
                      <a:pt x="1753" y="6113"/>
                    </a:cubicBezTo>
                    <a:cubicBezTo>
                      <a:pt x="1766" y="6115"/>
                      <a:pt x="1766" y="6115"/>
                      <a:pt x="1766" y="6115"/>
                    </a:cubicBezTo>
                    <a:cubicBezTo>
                      <a:pt x="1776" y="6112"/>
                      <a:pt x="1776" y="6112"/>
                      <a:pt x="1776" y="6112"/>
                    </a:cubicBezTo>
                    <a:cubicBezTo>
                      <a:pt x="1787" y="6126"/>
                      <a:pt x="1787" y="6126"/>
                      <a:pt x="1787" y="6126"/>
                    </a:cubicBezTo>
                    <a:cubicBezTo>
                      <a:pt x="1802" y="6130"/>
                      <a:pt x="1802" y="6130"/>
                      <a:pt x="1802" y="6130"/>
                    </a:cubicBezTo>
                    <a:cubicBezTo>
                      <a:pt x="1802" y="6156"/>
                      <a:pt x="1802" y="6156"/>
                      <a:pt x="1802" y="6156"/>
                    </a:cubicBezTo>
                    <a:cubicBezTo>
                      <a:pt x="1821" y="6168"/>
                      <a:pt x="1821" y="6168"/>
                      <a:pt x="1821" y="6168"/>
                    </a:cubicBezTo>
                    <a:cubicBezTo>
                      <a:pt x="1828" y="6161"/>
                      <a:pt x="1828" y="6161"/>
                      <a:pt x="1828" y="6161"/>
                    </a:cubicBezTo>
                    <a:cubicBezTo>
                      <a:pt x="1837" y="6161"/>
                      <a:pt x="1837" y="6161"/>
                      <a:pt x="1837" y="6161"/>
                    </a:cubicBezTo>
                    <a:cubicBezTo>
                      <a:pt x="1831" y="6173"/>
                      <a:pt x="1831" y="6173"/>
                      <a:pt x="1831" y="6173"/>
                    </a:cubicBezTo>
                    <a:cubicBezTo>
                      <a:pt x="1828" y="6188"/>
                      <a:pt x="1828" y="6188"/>
                      <a:pt x="1828" y="6188"/>
                    </a:cubicBezTo>
                    <a:cubicBezTo>
                      <a:pt x="1819" y="6185"/>
                      <a:pt x="1819" y="6185"/>
                      <a:pt x="1819" y="6185"/>
                    </a:cubicBezTo>
                    <a:cubicBezTo>
                      <a:pt x="1818" y="6199"/>
                      <a:pt x="1818" y="6199"/>
                      <a:pt x="1818" y="6199"/>
                    </a:cubicBezTo>
                    <a:cubicBezTo>
                      <a:pt x="1828" y="6199"/>
                      <a:pt x="1828" y="6199"/>
                      <a:pt x="1828" y="6199"/>
                    </a:cubicBezTo>
                    <a:cubicBezTo>
                      <a:pt x="1831" y="6208"/>
                      <a:pt x="1831" y="6208"/>
                      <a:pt x="1831" y="6208"/>
                    </a:cubicBezTo>
                    <a:cubicBezTo>
                      <a:pt x="1836" y="6219"/>
                      <a:pt x="1836" y="6219"/>
                      <a:pt x="1836" y="6219"/>
                    </a:cubicBezTo>
                    <a:cubicBezTo>
                      <a:pt x="1837" y="6243"/>
                      <a:pt x="1837" y="6243"/>
                      <a:pt x="1837" y="6243"/>
                    </a:cubicBezTo>
                    <a:cubicBezTo>
                      <a:pt x="1850" y="6257"/>
                      <a:pt x="1850" y="6257"/>
                      <a:pt x="1850" y="6257"/>
                    </a:cubicBezTo>
                    <a:cubicBezTo>
                      <a:pt x="1856" y="6280"/>
                      <a:pt x="1856" y="6280"/>
                      <a:pt x="1856" y="6280"/>
                    </a:cubicBezTo>
                    <a:cubicBezTo>
                      <a:pt x="1885" y="6318"/>
                      <a:pt x="1885" y="6318"/>
                      <a:pt x="1885" y="6318"/>
                    </a:cubicBezTo>
                    <a:cubicBezTo>
                      <a:pt x="1929" y="6353"/>
                      <a:pt x="1929" y="6353"/>
                      <a:pt x="1929" y="6353"/>
                    </a:cubicBezTo>
                    <a:cubicBezTo>
                      <a:pt x="1937" y="6358"/>
                      <a:pt x="1937" y="6358"/>
                      <a:pt x="1937" y="6358"/>
                    </a:cubicBezTo>
                    <a:cubicBezTo>
                      <a:pt x="1935" y="6359"/>
                      <a:pt x="1935" y="6359"/>
                      <a:pt x="1935" y="6359"/>
                    </a:cubicBezTo>
                    <a:cubicBezTo>
                      <a:pt x="1908" y="6393"/>
                      <a:pt x="1908" y="6393"/>
                      <a:pt x="1908" y="6393"/>
                    </a:cubicBezTo>
                    <a:cubicBezTo>
                      <a:pt x="1885" y="6405"/>
                      <a:pt x="1885" y="6405"/>
                      <a:pt x="1885" y="6405"/>
                    </a:cubicBezTo>
                    <a:cubicBezTo>
                      <a:pt x="1877" y="6419"/>
                      <a:pt x="1877" y="6419"/>
                      <a:pt x="1877" y="6419"/>
                    </a:cubicBezTo>
                    <a:cubicBezTo>
                      <a:pt x="1840" y="6416"/>
                      <a:pt x="1840" y="6416"/>
                      <a:pt x="1840" y="6416"/>
                    </a:cubicBezTo>
                    <a:cubicBezTo>
                      <a:pt x="1830" y="6396"/>
                      <a:pt x="1830" y="6396"/>
                      <a:pt x="1830" y="6396"/>
                    </a:cubicBezTo>
                    <a:cubicBezTo>
                      <a:pt x="1792" y="6366"/>
                      <a:pt x="1792" y="6366"/>
                      <a:pt x="1792" y="6366"/>
                    </a:cubicBezTo>
                    <a:cubicBezTo>
                      <a:pt x="1769" y="6363"/>
                      <a:pt x="1769" y="6363"/>
                      <a:pt x="1769" y="6363"/>
                    </a:cubicBezTo>
                    <a:cubicBezTo>
                      <a:pt x="1761" y="6393"/>
                      <a:pt x="1761" y="6393"/>
                      <a:pt x="1761" y="6393"/>
                    </a:cubicBezTo>
                    <a:cubicBezTo>
                      <a:pt x="1781" y="6405"/>
                      <a:pt x="1781" y="6405"/>
                      <a:pt x="1781" y="6405"/>
                    </a:cubicBezTo>
                    <a:cubicBezTo>
                      <a:pt x="1793" y="6422"/>
                      <a:pt x="1793" y="6422"/>
                      <a:pt x="1793" y="6422"/>
                    </a:cubicBezTo>
                    <a:cubicBezTo>
                      <a:pt x="1789" y="6451"/>
                      <a:pt x="1789" y="6451"/>
                      <a:pt x="1789" y="6451"/>
                    </a:cubicBezTo>
                    <a:cubicBezTo>
                      <a:pt x="1759" y="6436"/>
                      <a:pt x="1759" y="6436"/>
                      <a:pt x="1759" y="6436"/>
                    </a:cubicBezTo>
                    <a:cubicBezTo>
                      <a:pt x="1729" y="6434"/>
                      <a:pt x="1729" y="6434"/>
                      <a:pt x="1729" y="6434"/>
                    </a:cubicBezTo>
                    <a:cubicBezTo>
                      <a:pt x="1683" y="6408"/>
                      <a:pt x="1683" y="6408"/>
                      <a:pt x="1683" y="6408"/>
                    </a:cubicBezTo>
                    <a:cubicBezTo>
                      <a:pt x="1652" y="6421"/>
                      <a:pt x="1652" y="6421"/>
                      <a:pt x="1652" y="6421"/>
                    </a:cubicBezTo>
                    <a:cubicBezTo>
                      <a:pt x="1651" y="6434"/>
                      <a:pt x="1651" y="6434"/>
                      <a:pt x="1651" y="6434"/>
                    </a:cubicBezTo>
                    <a:cubicBezTo>
                      <a:pt x="1666" y="6448"/>
                      <a:pt x="1666" y="6448"/>
                      <a:pt x="1666" y="6448"/>
                    </a:cubicBezTo>
                    <a:cubicBezTo>
                      <a:pt x="1646" y="6430"/>
                      <a:pt x="1646" y="6430"/>
                      <a:pt x="1646" y="6430"/>
                    </a:cubicBezTo>
                    <a:cubicBezTo>
                      <a:pt x="1600" y="6431"/>
                      <a:pt x="1600" y="6431"/>
                      <a:pt x="1600" y="6431"/>
                    </a:cubicBezTo>
                    <a:cubicBezTo>
                      <a:pt x="1590" y="6428"/>
                      <a:pt x="1590" y="6428"/>
                      <a:pt x="1590" y="6428"/>
                    </a:cubicBezTo>
                    <a:cubicBezTo>
                      <a:pt x="1555" y="6437"/>
                      <a:pt x="1555" y="6437"/>
                      <a:pt x="1555" y="6437"/>
                    </a:cubicBezTo>
                    <a:cubicBezTo>
                      <a:pt x="1529" y="6445"/>
                      <a:pt x="1529" y="6445"/>
                      <a:pt x="1529" y="6445"/>
                    </a:cubicBezTo>
                    <a:cubicBezTo>
                      <a:pt x="1527" y="6444"/>
                      <a:pt x="1527" y="6444"/>
                      <a:pt x="1527" y="6444"/>
                    </a:cubicBezTo>
                    <a:cubicBezTo>
                      <a:pt x="1513" y="6440"/>
                      <a:pt x="1513" y="6440"/>
                      <a:pt x="1513" y="6440"/>
                    </a:cubicBezTo>
                    <a:cubicBezTo>
                      <a:pt x="1480" y="6411"/>
                      <a:pt x="1480" y="6411"/>
                      <a:pt x="1480" y="6411"/>
                    </a:cubicBezTo>
                    <a:cubicBezTo>
                      <a:pt x="1466" y="6408"/>
                      <a:pt x="1466" y="6408"/>
                      <a:pt x="1466" y="6408"/>
                    </a:cubicBezTo>
                    <a:cubicBezTo>
                      <a:pt x="1454" y="6419"/>
                      <a:pt x="1454" y="6419"/>
                      <a:pt x="1454" y="6419"/>
                    </a:cubicBezTo>
                    <a:cubicBezTo>
                      <a:pt x="1445" y="6421"/>
                      <a:pt x="1445" y="6421"/>
                      <a:pt x="1445" y="6421"/>
                    </a:cubicBezTo>
                    <a:cubicBezTo>
                      <a:pt x="1423" y="6411"/>
                      <a:pt x="1423" y="6411"/>
                      <a:pt x="1423" y="6411"/>
                    </a:cubicBezTo>
                    <a:cubicBezTo>
                      <a:pt x="1416" y="6422"/>
                      <a:pt x="1416" y="6422"/>
                      <a:pt x="1416" y="6422"/>
                    </a:cubicBezTo>
                    <a:cubicBezTo>
                      <a:pt x="1406" y="6419"/>
                      <a:pt x="1406" y="6419"/>
                      <a:pt x="1406" y="6419"/>
                    </a:cubicBezTo>
                    <a:cubicBezTo>
                      <a:pt x="1402" y="6404"/>
                      <a:pt x="1402" y="6404"/>
                      <a:pt x="1402" y="6404"/>
                    </a:cubicBezTo>
                    <a:cubicBezTo>
                      <a:pt x="1393" y="6404"/>
                      <a:pt x="1393" y="6404"/>
                      <a:pt x="1393" y="6404"/>
                    </a:cubicBezTo>
                    <a:cubicBezTo>
                      <a:pt x="1393" y="6402"/>
                      <a:pt x="1393" y="6402"/>
                      <a:pt x="1393" y="6402"/>
                    </a:cubicBezTo>
                    <a:cubicBezTo>
                      <a:pt x="1394" y="6399"/>
                      <a:pt x="1394" y="6399"/>
                      <a:pt x="1394" y="6399"/>
                    </a:cubicBezTo>
                    <a:cubicBezTo>
                      <a:pt x="1391" y="6385"/>
                      <a:pt x="1391" y="6385"/>
                      <a:pt x="1391" y="6385"/>
                    </a:cubicBezTo>
                    <a:cubicBezTo>
                      <a:pt x="1397" y="6376"/>
                      <a:pt x="1397" y="6376"/>
                      <a:pt x="1397" y="6376"/>
                    </a:cubicBezTo>
                    <a:cubicBezTo>
                      <a:pt x="1382" y="6350"/>
                      <a:pt x="1382" y="6350"/>
                      <a:pt x="1382" y="6350"/>
                    </a:cubicBezTo>
                    <a:cubicBezTo>
                      <a:pt x="1377" y="6317"/>
                      <a:pt x="1377" y="6317"/>
                      <a:pt x="1377" y="6317"/>
                    </a:cubicBezTo>
                    <a:cubicBezTo>
                      <a:pt x="1368" y="6304"/>
                      <a:pt x="1368" y="6304"/>
                      <a:pt x="1368" y="6304"/>
                    </a:cubicBezTo>
                    <a:cubicBezTo>
                      <a:pt x="1351" y="6277"/>
                      <a:pt x="1351" y="6277"/>
                      <a:pt x="1351" y="6277"/>
                    </a:cubicBezTo>
                    <a:cubicBezTo>
                      <a:pt x="1331" y="6275"/>
                      <a:pt x="1331" y="6275"/>
                      <a:pt x="1331" y="6275"/>
                    </a:cubicBezTo>
                    <a:cubicBezTo>
                      <a:pt x="1330" y="6265"/>
                      <a:pt x="1330" y="6265"/>
                      <a:pt x="1330" y="6265"/>
                    </a:cubicBezTo>
                    <a:cubicBezTo>
                      <a:pt x="1309" y="6246"/>
                      <a:pt x="1309" y="6246"/>
                      <a:pt x="1309" y="6246"/>
                    </a:cubicBezTo>
                    <a:cubicBezTo>
                      <a:pt x="1301" y="6252"/>
                      <a:pt x="1301" y="6252"/>
                      <a:pt x="1301" y="6252"/>
                    </a:cubicBezTo>
                    <a:cubicBezTo>
                      <a:pt x="1293" y="6248"/>
                      <a:pt x="1293" y="6248"/>
                      <a:pt x="1293" y="6248"/>
                    </a:cubicBezTo>
                    <a:cubicBezTo>
                      <a:pt x="1276" y="6245"/>
                      <a:pt x="1276" y="6245"/>
                      <a:pt x="1276" y="6245"/>
                    </a:cubicBezTo>
                    <a:cubicBezTo>
                      <a:pt x="1264" y="6226"/>
                      <a:pt x="1264" y="6226"/>
                      <a:pt x="1264" y="6226"/>
                    </a:cubicBezTo>
                    <a:cubicBezTo>
                      <a:pt x="1255" y="6226"/>
                      <a:pt x="1255" y="6226"/>
                      <a:pt x="1255" y="6226"/>
                    </a:cubicBezTo>
                    <a:cubicBezTo>
                      <a:pt x="1240" y="6220"/>
                      <a:pt x="1240" y="6220"/>
                      <a:pt x="1240" y="6220"/>
                    </a:cubicBezTo>
                    <a:cubicBezTo>
                      <a:pt x="1235" y="6210"/>
                      <a:pt x="1235" y="6210"/>
                      <a:pt x="1235" y="6210"/>
                    </a:cubicBezTo>
                    <a:cubicBezTo>
                      <a:pt x="1221" y="6208"/>
                      <a:pt x="1221" y="6208"/>
                      <a:pt x="1221" y="6208"/>
                    </a:cubicBezTo>
                    <a:cubicBezTo>
                      <a:pt x="1209" y="6197"/>
                      <a:pt x="1209" y="6197"/>
                      <a:pt x="1209" y="6197"/>
                    </a:cubicBezTo>
                    <a:cubicBezTo>
                      <a:pt x="1205" y="6188"/>
                      <a:pt x="1205" y="6188"/>
                      <a:pt x="1205" y="6188"/>
                    </a:cubicBezTo>
                    <a:cubicBezTo>
                      <a:pt x="1189" y="6182"/>
                      <a:pt x="1189" y="6182"/>
                      <a:pt x="1189" y="6182"/>
                    </a:cubicBezTo>
                    <a:cubicBezTo>
                      <a:pt x="1179" y="6164"/>
                      <a:pt x="1179" y="6164"/>
                      <a:pt x="1179" y="6164"/>
                    </a:cubicBezTo>
                    <a:cubicBezTo>
                      <a:pt x="1127" y="6126"/>
                      <a:pt x="1127" y="6126"/>
                      <a:pt x="1127" y="6126"/>
                    </a:cubicBezTo>
                    <a:cubicBezTo>
                      <a:pt x="1105" y="6119"/>
                      <a:pt x="1105" y="6119"/>
                      <a:pt x="1105" y="6119"/>
                    </a:cubicBezTo>
                    <a:cubicBezTo>
                      <a:pt x="1075" y="6101"/>
                      <a:pt x="1075" y="6101"/>
                      <a:pt x="1075" y="6101"/>
                    </a:cubicBezTo>
                    <a:cubicBezTo>
                      <a:pt x="1044" y="6103"/>
                      <a:pt x="1044" y="6103"/>
                      <a:pt x="1044" y="6103"/>
                    </a:cubicBezTo>
                    <a:cubicBezTo>
                      <a:pt x="1026" y="6084"/>
                      <a:pt x="1026" y="6084"/>
                      <a:pt x="1026" y="6084"/>
                    </a:cubicBezTo>
                    <a:cubicBezTo>
                      <a:pt x="1024" y="6072"/>
                      <a:pt x="1024" y="6072"/>
                      <a:pt x="1024" y="6072"/>
                    </a:cubicBezTo>
                    <a:cubicBezTo>
                      <a:pt x="1003" y="6054"/>
                      <a:pt x="1003" y="6054"/>
                      <a:pt x="1003" y="6054"/>
                    </a:cubicBezTo>
                    <a:cubicBezTo>
                      <a:pt x="994" y="6055"/>
                      <a:pt x="994" y="6055"/>
                      <a:pt x="994" y="6055"/>
                    </a:cubicBezTo>
                    <a:cubicBezTo>
                      <a:pt x="975" y="6052"/>
                      <a:pt x="975" y="6052"/>
                      <a:pt x="975" y="6052"/>
                    </a:cubicBezTo>
                    <a:cubicBezTo>
                      <a:pt x="986" y="6043"/>
                      <a:pt x="986" y="6043"/>
                      <a:pt x="986" y="6043"/>
                    </a:cubicBezTo>
                    <a:cubicBezTo>
                      <a:pt x="998" y="6037"/>
                      <a:pt x="998" y="6037"/>
                      <a:pt x="998" y="6037"/>
                    </a:cubicBezTo>
                    <a:cubicBezTo>
                      <a:pt x="992" y="6026"/>
                      <a:pt x="992" y="6026"/>
                      <a:pt x="992" y="6026"/>
                    </a:cubicBezTo>
                    <a:cubicBezTo>
                      <a:pt x="992" y="6019"/>
                      <a:pt x="992" y="6019"/>
                      <a:pt x="992" y="6019"/>
                    </a:cubicBezTo>
                    <a:cubicBezTo>
                      <a:pt x="1010" y="6023"/>
                      <a:pt x="1010" y="6023"/>
                      <a:pt x="1010" y="6023"/>
                    </a:cubicBezTo>
                    <a:cubicBezTo>
                      <a:pt x="1023" y="6032"/>
                      <a:pt x="1023" y="6032"/>
                      <a:pt x="1023" y="6032"/>
                    </a:cubicBezTo>
                    <a:cubicBezTo>
                      <a:pt x="1027" y="6029"/>
                      <a:pt x="1027" y="6029"/>
                      <a:pt x="1027" y="6029"/>
                    </a:cubicBezTo>
                    <a:cubicBezTo>
                      <a:pt x="1043" y="6032"/>
                      <a:pt x="1043" y="6032"/>
                      <a:pt x="1043" y="6032"/>
                    </a:cubicBezTo>
                    <a:cubicBezTo>
                      <a:pt x="1047" y="6009"/>
                      <a:pt x="1047" y="6009"/>
                      <a:pt x="1047" y="6009"/>
                    </a:cubicBezTo>
                    <a:cubicBezTo>
                      <a:pt x="1038" y="6003"/>
                      <a:pt x="1038" y="6003"/>
                      <a:pt x="1038" y="6003"/>
                    </a:cubicBezTo>
                    <a:cubicBezTo>
                      <a:pt x="1038" y="5986"/>
                      <a:pt x="1038" y="5986"/>
                      <a:pt x="1038" y="5986"/>
                    </a:cubicBezTo>
                    <a:cubicBezTo>
                      <a:pt x="1056" y="5970"/>
                      <a:pt x="1056" y="5970"/>
                      <a:pt x="1056" y="5970"/>
                    </a:cubicBezTo>
                    <a:cubicBezTo>
                      <a:pt x="1056" y="5964"/>
                      <a:pt x="1056" y="5964"/>
                      <a:pt x="1056" y="5964"/>
                    </a:cubicBezTo>
                    <a:cubicBezTo>
                      <a:pt x="1062" y="5957"/>
                      <a:pt x="1062" y="5957"/>
                      <a:pt x="1062" y="5957"/>
                    </a:cubicBezTo>
                    <a:cubicBezTo>
                      <a:pt x="1073" y="5959"/>
                      <a:pt x="1073" y="5959"/>
                      <a:pt x="1073" y="5959"/>
                    </a:cubicBezTo>
                    <a:cubicBezTo>
                      <a:pt x="1081" y="5950"/>
                      <a:pt x="1081" y="5950"/>
                      <a:pt x="1081" y="5950"/>
                    </a:cubicBezTo>
                    <a:cubicBezTo>
                      <a:pt x="1090" y="5947"/>
                      <a:pt x="1090" y="5947"/>
                      <a:pt x="1090" y="5947"/>
                    </a:cubicBezTo>
                    <a:cubicBezTo>
                      <a:pt x="1090" y="5941"/>
                      <a:pt x="1090" y="5941"/>
                      <a:pt x="1090" y="5941"/>
                    </a:cubicBezTo>
                    <a:cubicBezTo>
                      <a:pt x="1075" y="5936"/>
                      <a:pt x="1075" y="5936"/>
                      <a:pt x="1075" y="5936"/>
                    </a:cubicBezTo>
                    <a:cubicBezTo>
                      <a:pt x="1070" y="5927"/>
                      <a:pt x="1070" y="5927"/>
                      <a:pt x="1070" y="5927"/>
                    </a:cubicBezTo>
                    <a:cubicBezTo>
                      <a:pt x="1061" y="5934"/>
                      <a:pt x="1061" y="5934"/>
                      <a:pt x="1061" y="5934"/>
                    </a:cubicBezTo>
                    <a:cubicBezTo>
                      <a:pt x="1050" y="5922"/>
                      <a:pt x="1050" y="5922"/>
                      <a:pt x="1050" y="5922"/>
                    </a:cubicBezTo>
                    <a:cubicBezTo>
                      <a:pt x="1038" y="5898"/>
                      <a:pt x="1038" y="5898"/>
                      <a:pt x="1038" y="5898"/>
                    </a:cubicBezTo>
                    <a:cubicBezTo>
                      <a:pt x="1066" y="5895"/>
                      <a:pt x="1066" y="5895"/>
                      <a:pt x="1066" y="5895"/>
                    </a:cubicBezTo>
                    <a:cubicBezTo>
                      <a:pt x="1085" y="5898"/>
                      <a:pt x="1085" y="5898"/>
                      <a:pt x="1085" y="5898"/>
                    </a:cubicBezTo>
                    <a:cubicBezTo>
                      <a:pt x="1096" y="5887"/>
                      <a:pt x="1096" y="5887"/>
                      <a:pt x="1096" y="5887"/>
                    </a:cubicBezTo>
                    <a:cubicBezTo>
                      <a:pt x="1085" y="5887"/>
                      <a:pt x="1085" y="5887"/>
                      <a:pt x="1085" y="5887"/>
                    </a:cubicBezTo>
                    <a:cubicBezTo>
                      <a:pt x="1078" y="5879"/>
                      <a:pt x="1078" y="5879"/>
                      <a:pt x="1078" y="5879"/>
                    </a:cubicBezTo>
                    <a:cubicBezTo>
                      <a:pt x="1096" y="5867"/>
                      <a:pt x="1096" y="5867"/>
                      <a:pt x="1096" y="5867"/>
                    </a:cubicBezTo>
                    <a:cubicBezTo>
                      <a:pt x="1137" y="5844"/>
                      <a:pt x="1137" y="5844"/>
                      <a:pt x="1137" y="5844"/>
                    </a:cubicBezTo>
                    <a:cubicBezTo>
                      <a:pt x="1142" y="5832"/>
                      <a:pt x="1142" y="5832"/>
                      <a:pt x="1142" y="5832"/>
                    </a:cubicBezTo>
                    <a:cubicBezTo>
                      <a:pt x="1137" y="5823"/>
                      <a:pt x="1137" y="5823"/>
                      <a:pt x="1137" y="5823"/>
                    </a:cubicBezTo>
                    <a:cubicBezTo>
                      <a:pt x="1116" y="5826"/>
                      <a:pt x="1116" y="5826"/>
                      <a:pt x="1116" y="5826"/>
                    </a:cubicBezTo>
                    <a:cubicBezTo>
                      <a:pt x="1098" y="5838"/>
                      <a:pt x="1098" y="5838"/>
                      <a:pt x="1098" y="5838"/>
                    </a:cubicBezTo>
                    <a:cubicBezTo>
                      <a:pt x="1081" y="5835"/>
                      <a:pt x="1081" y="5835"/>
                      <a:pt x="1081" y="5835"/>
                    </a:cubicBezTo>
                    <a:cubicBezTo>
                      <a:pt x="1078" y="5837"/>
                      <a:pt x="1078" y="5837"/>
                      <a:pt x="1078" y="5837"/>
                    </a:cubicBezTo>
                    <a:cubicBezTo>
                      <a:pt x="1078" y="5835"/>
                      <a:pt x="1078" y="5835"/>
                      <a:pt x="1078" y="5835"/>
                    </a:cubicBezTo>
                    <a:cubicBezTo>
                      <a:pt x="1082" y="5798"/>
                      <a:pt x="1082" y="5798"/>
                      <a:pt x="1082" y="5798"/>
                    </a:cubicBezTo>
                    <a:cubicBezTo>
                      <a:pt x="1093" y="5794"/>
                      <a:pt x="1093" y="5794"/>
                      <a:pt x="1093" y="5794"/>
                    </a:cubicBezTo>
                    <a:cubicBezTo>
                      <a:pt x="1110" y="5766"/>
                      <a:pt x="1110" y="5766"/>
                      <a:pt x="1110" y="5766"/>
                    </a:cubicBezTo>
                    <a:cubicBezTo>
                      <a:pt x="1150" y="5763"/>
                      <a:pt x="1150" y="5763"/>
                      <a:pt x="1150" y="5763"/>
                    </a:cubicBezTo>
                    <a:cubicBezTo>
                      <a:pt x="1165" y="5753"/>
                      <a:pt x="1165" y="5753"/>
                      <a:pt x="1165" y="5753"/>
                    </a:cubicBezTo>
                    <a:cubicBezTo>
                      <a:pt x="1162" y="5733"/>
                      <a:pt x="1162" y="5733"/>
                      <a:pt x="1162" y="5733"/>
                    </a:cubicBezTo>
                    <a:cubicBezTo>
                      <a:pt x="1171" y="5702"/>
                      <a:pt x="1171" y="5702"/>
                      <a:pt x="1171" y="5702"/>
                    </a:cubicBezTo>
                    <a:cubicBezTo>
                      <a:pt x="1168" y="5679"/>
                      <a:pt x="1168" y="5679"/>
                      <a:pt x="1168" y="5679"/>
                    </a:cubicBezTo>
                    <a:cubicBezTo>
                      <a:pt x="1145" y="5662"/>
                      <a:pt x="1145" y="5662"/>
                      <a:pt x="1145" y="5662"/>
                    </a:cubicBezTo>
                    <a:cubicBezTo>
                      <a:pt x="1150" y="5627"/>
                      <a:pt x="1150" y="5627"/>
                      <a:pt x="1150" y="5627"/>
                    </a:cubicBezTo>
                    <a:cubicBezTo>
                      <a:pt x="1166" y="5624"/>
                      <a:pt x="1166" y="5624"/>
                      <a:pt x="1166" y="5624"/>
                    </a:cubicBezTo>
                    <a:cubicBezTo>
                      <a:pt x="1180" y="5606"/>
                      <a:pt x="1180" y="5606"/>
                      <a:pt x="1180" y="5606"/>
                    </a:cubicBezTo>
                    <a:cubicBezTo>
                      <a:pt x="1180" y="5584"/>
                      <a:pt x="1180" y="5584"/>
                      <a:pt x="1180" y="5584"/>
                    </a:cubicBezTo>
                    <a:cubicBezTo>
                      <a:pt x="1168" y="5578"/>
                      <a:pt x="1168" y="5578"/>
                      <a:pt x="1168" y="5578"/>
                    </a:cubicBezTo>
                    <a:cubicBezTo>
                      <a:pt x="1162" y="5558"/>
                      <a:pt x="1162" y="5558"/>
                      <a:pt x="1162" y="5558"/>
                    </a:cubicBezTo>
                    <a:cubicBezTo>
                      <a:pt x="1150" y="5571"/>
                      <a:pt x="1150" y="5571"/>
                      <a:pt x="1150" y="5571"/>
                    </a:cubicBezTo>
                    <a:cubicBezTo>
                      <a:pt x="1125" y="5566"/>
                      <a:pt x="1125" y="5566"/>
                      <a:pt x="1125" y="5566"/>
                    </a:cubicBezTo>
                    <a:cubicBezTo>
                      <a:pt x="1104" y="5554"/>
                      <a:pt x="1104" y="5554"/>
                      <a:pt x="1104" y="5554"/>
                    </a:cubicBezTo>
                    <a:cubicBezTo>
                      <a:pt x="1085" y="5557"/>
                      <a:pt x="1085" y="5557"/>
                      <a:pt x="1085" y="5557"/>
                    </a:cubicBezTo>
                    <a:cubicBezTo>
                      <a:pt x="1070" y="5548"/>
                      <a:pt x="1070" y="5548"/>
                      <a:pt x="1070" y="5548"/>
                    </a:cubicBezTo>
                    <a:cubicBezTo>
                      <a:pt x="1049" y="5546"/>
                      <a:pt x="1049" y="5546"/>
                      <a:pt x="1049" y="5546"/>
                    </a:cubicBezTo>
                    <a:cubicBezTo>
                      <a:pt x="1020" y="5540"/>
                      <a:pt x="1020" y="5540"/>
                      <a:pt x="1020" y="5540"/>
                    </a:cubicBezTo>
                    <a:cubicBezTo>
                      <a:pt x="1009" y="5551"/>
                      <a:pt x="1009" y="5551"/>
                      <a:pt x="1009" y="5551"/>
                    </a:cubicBezTo>
                    <a:cubicBezTo>
                      <a:pt x="1001" y="5536"/>
                      <a:pt x="1001" y="5536"/>
                      <a:pt x="1001" y="5536"/>
                    </a:cubicBezTo>
                    <a:cubicBezTo>
                      <a:pt x="975" y="5520"/>
                      <a:pt x="975" y="5520"/>
                      <a:pt x="975" y="5520"/>
                    </a:cubicBezTo>
                    <a:cubicBezTo>
                      <a:pt x="958" y="5481"/>
                      <a:pt x="958" y="5481"/>
                      <a:pt x="958" y="5481"/>
                    </a:cubicBezTo>
                    <a:cubicBezTo>
                      <a:pt x="945" y="5482"/>
                      <a:pt x="945" y="5482"/>
                      <a:pt x="945" y="5482"/>
                    </a:cubicBezTo>
                    <a:cubicBezTo>
                      <a:pt x="917" y="5503"/>
                      <a:pt x="917" y="5503"/>
                      <a:pt x="917" y="5503"/>
                    </a:cubicBezTo>
                    <a:cubicBezTo>
                      <a:pt x="900" y="5499"/>
                      <a:pt x="900" y="5499"/>
                      <a:pt x="900" y="5499"/>
                    </a:cubicBezTo>
                    <a:cubicBezTo>
                      <a:pt x="880" y="5505"/>
                      <a:pt x="880" y="5505"/>
                      <a:pt x="880" y="5505"/>
                    </a:cubicBezTo>
                    <a:cubicBezTo>
                      <a:pt x="859" y="5493"/>
                      <a:pt x="859" y="5493"/>
                      <a:pt x="859" y="5493"/>
                    </a:cubicBezTo>
                    <a:cubicBezTo>
                      <a:pt x="844" y="5508"/>
                      <a:pt x="844" y="5508"/>
                      <a:pt x="844" y="5508"/>
                    </a:cubicBezTo>
                    <a:cubicBezTo>
                      <a:pt x="807" y="5473"/>
                      <a:pt x="807" y="5473"/>
                      <a:pt x="807" y="5473"/>
                    </a:cubicBezTo>
                    <a:cubicBezTo>
                      <a:pt x="798" y="5447"/>
                      <a:pt x="798" y="5447"/>
                      <a:pt x="798" y="5447"/>
                    </a:cubicBezTo>
                    <a:cubicBezTo>
                      <a:pt x="798" y="5424"/>
                      <a:pt x="798" y="5424"/>
                      <a:pt x="798" y="5424"/>
                    </a:cubicBezTo>
                    <a:cubicBezTo>
                      <a:pt x="783" y="5422"/>
                      <a:pt x="783" y="5422"/>
                      <a:pt x="783" y="5422"/>
                    </a:cubicBezTo>
                    <a:cubicBezTo>
                      <a:pt x="781" y="5406"/>
                      <a:pt x="781" y="5406"/>
                      <a:pt x="781" y="5406"/>
                    </a:cubicBezTo>
                    <a:cubicBezTo>
                      <a:pt x="764" y="5392"/>
                      <a:pt x="764" y="5392"/>
                      <a:pt x="764" y="5392"/>
                    </a:cubicBezTo>
                    <a:cubicBezTo>
                      <a:pt x="718" y="5398"/>
                      <a:pt x="718" y="5398"/>
                      <a:pt x="718" y="5398"/>
                    </a:cubicBezTo>
                    <a:cubicBezTo>
                      <a:pt x="697" y="5369"/>
                      <a:pt x="697" y="5369"/>
                      <a:pt x="697" y="5369"/>
                    </a:cubicBezTo>
                    <a:cubicBezTo>
                      <a:pt x="706" y="5351"/>
                      <a:pt x="706" y="5351"/>
                      <a:pt x="706" y="5351"/>
                    </a:cubicBezTo>
                    <a:cubicBezTo>
                      <a:pt x="689" y="5337"/>
                      <a:pt x="689" y="5337"/>
                      <a:pt x="689" y="5337"/>
                    </a:cubicBezTo>
                    <a:cubicBezTo>
                      <a:pt x="677" y="5299"/>
                      <a:pt x="677" y="5299"/>
                      <a:pt x="677" y="5299"/>
                    </a:cubicBezTo>
                    <a:cubicBezTo>
                      <a:pt x="659" y="5297"/>
                      <a:pt x="659" y="5297"/>
                      <a:pt x="659" y="5297"/>
                    </a:cubicBezTo>
                    <a:cubicBezTo>
                      <a:pt x="637" y="5309"/>
                      <a:pt x="637" y="5309"/>
                      <a:pt x="637" y="5309"/>
                    </a:cubicBezTo>
                    <a:cubicBezTo>
                      <a:pt x="596" y="5309"/>
                      <a:pt x="596" y="5309"/>
                      <a:pt x="596" y="5309"/>
                    </a:cubicBezTo>
                    <a:cubicBezTo>
                      <a:pt x="556" y="5296"/>
                      <a:pt x="556" y="5296"/>
                      <a:pt x="556" y="5296"/>
                    </a:cubicBezTo>
                    <a:cubicBezTo>
                      <a:pt x="544" y="5306"/>
                      <a:pt x="544" y="5306"/>
                      <a:pt x="544" y="5306"/>
                    </a:cubicBezTo>
                    <a:cubicBezTo>
                      <a:pt x="546" y="5323"/>
                      <a:pt x="546" y="5323"/>
                      <a:pt x="546" y="5323"/>
                    </a:cubicBezTo>
                    <a:cubicBezTo>
                      <a:pt x="527" y="5328"/>
                      <a:pt x="527" y="5328"/>
                      <a:pt x="527" y="5328"/>
                    </a:cubicBezTo>
                    <a:cubicBezTo>
                      <a:pt x="514" y="5325"/>
                      <a:pt x="514" y="5325"/>
                      <a:pt x="514" y="5325"/>
                    </a:cubicBezTo>
                    <a:cubicBezTo>
                      <a:pt x="514" y="5303"/>
                      <a:pt x="514" y="5303"/>
                      <a:pt x="514" y="5303"/>
                    </a:cubicBezTo>
                    <a:cubicBezTo>
                      <a:pt x="495" y="5283"/>
                      <a:pt x="495" y="5283"/>
                      <a:pt x="495" y="5283"/>
                    </a:cubicBezTo>
                    <a:cubicBezTo>
                      <a:pt x="497" y="5260"/>
                      <a:pt x="497" y="5260"/>
                      <a:pt x="497" y="5260"/>
                    </a:cubicBezTo>
                    <a:cubicBezTo>
                      <a:pt x="480" y="5234"/>
                      <a:pt x="480" y="5234"/>
                      <a:pt x="480" y="5234"/>
                    </a:cubicBezTo>
                    <a:cubicBezTo>
                      <a:pt x="480" y="5214"/>
                      <a:pt x="480" y="5214"/>
                      <a:pt x="480" y="5214"/>
                    </a:cubicBezTo>
                    <a:cubicBezTo>
                      <a:pt x="486" y="5202"/>
                      <a:pt x="486" y="5202"/>
                      <a:pt x="486" y="5202"/>
                    </a:cubicBezTo>
                    <a:cubicBezTo>
                      <a:pt x="504" y="5218"/>
                      <a:pt x="504" y="5218"/>
                      <a:pt x="504" y="5218"/>
                    </a:cubicBezTo>
                    <a:cubicBezTo>
                      <a:pt x="546" y="5213"/>
                      <a:pt x="546" y="5213"/>
                      <a:pt x="546" y="5213"/>
                    </a:cubicBezTo>
                    <a:cubicBezTo>
                      <a:pt x="563" y="5185"/>
                      <a:pt x="563" y="5185"/>
                      <a:pt x="563" y="5185"/>
                    </a:cubicBezTo>
                    <a:cubicBezTo>
                      <a:pt x="572" y="5178"/>
                      <a:pt x="572" y="5178"/>
                      <a:pt x="572" y="5178"/>
                    </a:cubicBezTo>
                    <a:cubicBezTo>
                      <a:pt x="550" y="5163"/>
                      <a:pt x="550" y="5163"/>
                      <a:pt x="550" y="5163"/>
                    </a:cubicBezTo>
                    <a:cubicBezTo>
                      <a:pt x="549" y="5147"/>
                      <a:pt x="549" y="5147"/>
                      <a:pt x="549" y="5147"/>
                    </a:cubicBezTo>
                    <a:cubicBezTo>
                      <a:pt x="518" y="5121"/>
                      <a:pt x="518" y="5121"/>
                      <a:pt x="518" y="5121"/>
                    </a:cubicBezTo>
                    <a:cubicBezTo>
                      <a:pt x="491" y="5114"/>
                      <a:pt x="491" y="5114"/>
                      <a:pt x="491" y="5114"/>
                    </a:cubicBezTo>
                    <a:cubicBezTo>
                      <a:pt x="485" y="5088"/>
                      <a:pt x="485" y="5088"/>
                      <a:pt x="485" y="5088"/>
                    </a:cubicBezTo>
                    <a:cubicBezTo>
                      <a:pt x="468" y="5075"/>
                      <a:pt x="468" y="5075"/>
                      <a:pt x="468" y="5075"/>
                    </a:cubicBezTo>
                    <a:cubicBezTo>
                      <a:pt x="446" y="5046"/>
                      <a:pt x="446" y="5046"/>
                      <a:pt x="446" y="5046"/>
                    </a:cubicBezTo>
                    <a:cubicBezTo>
                      <a:pt x="437" y="5023"/>
                      <a:pt x="437" y="5023"/>
                      <a:pt x="437" y="5023"/>
                    </a:cubicBezTo>
                    <a:cubicBezTo>
                      <a:pt x="419" y="5004"/>
                      <a:pt x="419" y="5004"/>
                      <a:pt x="419" y="5004"/>
                    </a:cubicBezTo>
                    <a:cubicBezTo>
                      <a:pt x="419" y="4979"/>
                      <a:pt x="419" y="4979"/>
                      <a:pt x="419" y="4979"/>
                    </a:cubicBezTo>
                    <a:cubicBezTo>
                      <a:pt x="405" y="4962"/>
                      <a:pt x="405" y="4962"/>
                      <a:pt x="405" y="4962"/>
                    </a:cubicBezTo>
                    <a:cubicBezTo>
                      <a:pt x="410" y="4942"/>
                      <a:pt x="410" y="4942"/>
                      <a:pt x="410" y="4942"/>
                    </a:cubicBezTo>
                    <a:cubicBezTo>
                      <a:pt x="405" y="4923"/>
                      <a:pt x="405" y="4923"/>
                      <a:pt x="405" y="4923"/>
                    </a:cubicBezTo>
                    <a:cubicBezTo>
                      <a:pt x="370" y="4910"/>
                      <a:pt x="370" y="4910"/>
                      <a:pt x="370" y="4910"/>
                    </a:cubicBezTo>
                    <a:cubicBezTo>
                      <a:pt x="359" y="4910"/>
                      <a:pt x="359" y="4910"/>
                      <a:pt x="359" y="4910"/>
                    </a:cubicBezTo>
                    <a:cubicBezTo>
                      <a:pt x="350" y="4898"/>
                      <a:pt x="350" y="4898"/>
                      <a:pt x="350" y="4898"/>
                    </a:cubicBezTo>
                    <a:cubicBezTo>
                      <a:pt x="326" y="4906"/>
                      <a:pt x="326" y="4906"/>
                      <a:pt x="326" y="4906"/>
                    </a:cubicBezTo>
                    <a:cubicBezTo>
                      <a:pt x="304" y="4921"/>
                      <a:pt x="304" y="4921"/>
                      <a:pt x="304" y="4921"/>
                    </a:cubicBezTo>
                    <a:cubicBezTo>
                      <a:pt x="290" y="4895"/>
                      <a:pt x="290" y="4895"/>
                      <a:pt x="290" y="4895"/>
                    </a:cubicBezTo>
                    <a:cubicBezTo>
                      <a:pt x="272" y="4892"/>
                      <a:pt x="272" y="4892"/>
                      <a:pt x="272" y="4892"/>
                    </a:cubicBezTo>
                    <a:cubicBezTo>
                      <a:pt x="252" y="4901"/>
                      <a:pt x="252" y="4901"/>
                      <a:pt x="252" y="4901"/>
                    </a:cubicBezTo>
                    <a:cubicBezTo>
                      <a:pt x="235" y="4877"/>
                      <a:pt x="235" y="4877"/>
                      <a:pt x="235" y="4877"/>
                    </a:cubicBezTo>
                    <a:cubicBezTo>
                      <a:pt x="219" y="4886"/>
                      <a:pt x="219" y="4886"/>
                      <a:pt x="219" y="4886"/>
                    </a:cubicBezTo>
                    <a:cubicBezTo>
                      <a:pt x="205" y="4877"/>
                      <a:pt x="205" y="4877"/>
                      <a:pt x="205" y="4877"/>
                    </a:cubicBezTo>
                    <a:cubicBezTo>
                      <a:pt x="197" y="4878"/>
                      <a:pt x="197" y="4878"/>
                      <a:pt x="197" y="4878"/>
                    </a:cubicBezTo>
                    <a:cubicBezTo>
                      <a:pt x="194" y="4855"/>
                      <a:pt x="194" y="4855"/>
                      <a:pt x="194" y="4855"/>
                    </a:cubicBezTo>
                    <a:cubicBezTo>
                      <a:pt x="183" y="4840"/>
                      <a:pt x="183" y="4840"/>
                      <a:pt x="183" y="4840"/>
                    </a:cubicBezTo>
                    <a:cubicBezTo>
                      <a:pt x="174" y="4817"/>
                      <a:pt x="174" y="4817"/>
                      <a:pt x="174" y="4817"/>
                    </a:cubicBezTo>
                    <a:cubicBezTo>
                      <a:pt x="170" y="4809"/>
                      <a:pt x="170" y="4809"/>
                      <a:pt x="170" y="4809"/>
                    </a:cubicBezTo>
                    <a:cubicBezTo>
                      <a:pt x="159" y="4790"/>
                      <a:pt x="159" y="4790"/>
                      <a:pt x="159" y="4790"/>
                    </a:cubicBezTo>
                    <a:cubicBezTo>
                      <a:pt x="162" y="4779"/>
                      <a:pt x="162" y="4779"/>
                      <a:pt x="162" y="4779"/>
                    </a:cubicBezTo>
                    <a:cubicBezTo>
                      <a:pt x="157" y="4765"/>
                      <a:pt x="157" y="4765"/>
                      <a:pt x="157" y="4765"/>
                    </a:cubicBezTo>
                    <a:cubicBezTo>
                      <a:pt x="150" y="4759"/>
                      <a:pt x="150" y="4759"/>
                      <a:pt x="150" y="4759"/>
                    </a:cubicBezTo>
                    <a:cubicBezTo>
                      <a:pt x="153" y="4751"/>
                      <a:pt x="153" y="4751"/>
                      <a:pt x="153" y="4751"/>
                    </a:cubicBezTo>
                    <a:cubicBezTo>
                      <a:pt x="151" y="4738"/>
                      <a:pt x="151" y="4738"/>
                      <a:pt x="151" y="4738"/>
                    </a:cubicBezTo>
                    <a:cubicBezTo>
                      <a:pt x="135" y="4735"/>
                      <a:pt x="135" y="4735"/>
                      <a:pt x="135" y="4735"/>
                    </a:cubicBezTo>
                    <a:cubicBezTo>
                      <a:pt x="147" y="4718"/>
                      <a:pt x="147" y="4718"/>
                      <a:pt x="147" y="4718"/>
                    </a:cubicBezTo>
                    <a:cubicBezTo>
                      <a:pt x="145" y="4702"/>
                      <a:pt x="145" y="4702"/>
                      <a:pt x="145" y="4702"/>
                    </a:cubicBezTo>
                    <a:cubicBezTo>
                      <a:pt x="157" y="4690"/>
                      <a:pt x="157" y="4690"/>
                      <a:pt x="157" y="4690"/>
                    </a:cubicBezTo>
                    <a:cubicBezTo>
                      <a:pt x="157" y="4675"/>
                      <a:pt x="157" y="4675"/>
                      <a:pt x="157" y="4675"/>
                    </a:cubicBezTo>
                    <a:cubicBezTo>
                      <a:pt x="119" y="4606"/>
                      <a:pt x="119" y="4606"/>
                      <a:pt x="119" y="4606"/>
                    </a:cubicBezTo>
                    <a:cubicBezTo>
                      <a:pt x="125" y="4545"/>
                      <a:pt x="125" y="4545"/>
                      <a:pt x="125" y="4545"/>
                    </a:cubicBezTo>
                    <a:cubicBezTo>
                      <a:pt x="136" y="4539"/>
                      <a:pt x="136" y="4539"/>
                      <a:pt x="136" y="4539"/>
                    </a:cubicBezTo>
                    <a:cubicBezTo>
                      <a:pt x="141" y="4516"/>
                      <a:pt x="141" y="4516"/>
                      <a:pt x="141" y="4516"/>
                    </a:cubicBezTo>
                    <a:cubicBezTo>
                      <a:pt x="154" y="4499"/>
                      <a:pt x="154" y="4499"/>
                      <a:pt x="154" y="4499"/>
                    </a:cubicBezTo>
                    <a:cubicBezTo>
                      <a:pt x="156" y="4495"/>
                      <a:pt x="156" y="4495"/>
                      <a:pt x="156" y="4495"/>
                    </a:cubicBezTo>
                    <a:cubicBezTo>
                      <a:pt x="154" y="4491"/>
                      <a:pt x="154" y="4491"/>
                      <a:pt x="154" y="4491"/>
                    </a:cubicBezTo>
                    <a:cubicBezTo>
                      <a:pt x="147" y="4479"/>
                      <a:pt x="147" y="4479"/>
                      <a:pt x="147" y="4479"/>
                    </a:cubicBezTo>
                    <a:cubicBezTo>
                      <a:pt x="147" y="4478"/>
                      <a:pt x="147" y="4478"/>
                      <a:pt x="147" y="4478"/>
                    </a:cubicBezTo>
                    <a:cubicBezTo>
                      <a:pt x="153" y="4461"/>
                      <a:pt x="153" y="4461"/>
                      <a:pt x="153" y="4461"/>
                    </a:cubicBezTo>
                    <a:cubicBezTo>
                      <a:pt x="145" y="4447"/>
                      <a:pt x="145" y="4447"/>
                      <a:pt x="145" y="4447"/>
                    </a:cubicBezTo>
                    <a:cubicBezTo>
                      <a:pt x="145" y="4438"/>
                      <a:pt x="145" y="4438"/>
                      <a:pt x="145" y="4438"/>
                    </a:cubicBezTo>
                    <a:cubicBezTo>
                      <a:pt x="153" y="4436"/>
                      <a:pt x="153" y="4436"/>
                      <a:pt x="153" y="4436"/>
                    </a:cubicBezTo>
                    <a:cubicBezTo>
                      <a:pt x="159" y="4450"/>
                      <a:pt x="159" y="4450"/>
                      <a:pt x="159" y="4450"/>
                    </a:cubicBezTo>
                    <a:cubicBezTo>
                      <a:pt x="174" y="4444"/>
                      <a:pt x="174" y="4444"/>
                      <a:pt x="174" y="4444"/>
                    </a:cubicBezTo>
                    <a:cubicBezTo>
                      <a:pt x="173" y="4429"/>
                      <a:pt x="173" y="4429"/>
                      <a:pt x="173" y="4429"/>
                    </a:cubicBezTo>
                    <a:cubicBezTo>
                      <a:pt x="182" y="4421"/>
                      <a:pt x="182" y="4421"/>
                      <a:pt x="182" y="4421"/>
                    </a:cubicBezTo>
                    <a:cubicBezTo>
                      <a:pt x="197" y="4432"/>
                      <a:pt x="197" y="4432"/>
                      <a:pt x="197" y="4432"/>
                    </a:cubicBezTo>
                    <a:cubicBezTo>
                      <a:pt x="217" y="4417"/>
                      <a:pt x="217" y="4417"/>
                      <a:pt x="217" y="4417"/>
                    </a:cubicBezTo>
                    <a:cubicBezTo>
                      <a:pt x="222" y="4403"/>
                      <a:pt x="222" y="4403"/>
                      <a:pt x="222" y="4403"/>
                    </a:cubicBezTo>
                    <a:cubicBezTo>
                      <a:pt x="231" y="4398"/>
                      <a:pt x="231" y="4398"/>
                      <a:pt x="231" y="4398"/>
                    </a:cubicBezTo>
                    <a:cubicBezTo>
                      <a:pt x="255" y="4407"/>
                      <a:pt x="255" y="4407"/>
                      <a:pt x="255" y="4407"/>
                    </a:cubicBezTo>
                    <a:cubicBezTo>
                      <a:pt x="264" y="4395"/>
                      <a:pt x="264" y="4395"/>
                      <a:pt x="264" y="4395"/>
                    </a:cubicBezTo>
                    <a:cubicBezTo>
                      <a:pt x="251" y="4374"/>
                      <a:pt x="251" y="4374"/>
                      <a:pt x="251" y="4374"/>
                    </a:cubicBezTo>
                    <a:cubicBezTo>
                      <a:pt x="238" y="4374"/>
                      <a:pt x="238" y="4374"/>
                      <a:pt x="238" y="4374"/>
                    </a:cubicBezTo>
                    <a:cubicBezTo>
                      <a:pt x="231" y="4377"/>
                      <a:pt x="231" y="4377"/>
                      <a:pt x="231" y="4377"/>
                    </a:cubicBezTo>
                    <a:cubicBezTo>
                      <a:pt x="213" y="4377"/>
                      <a:pt x="213" y="4377"/>
                      <a:pt x="213" y="4377"/>
                    </a:cubicBezTo>
                    <a:cubicBezTo>
                      <a:pt x="202" y="4362"/>
                      <a:pt x="202" y="4362"/>
                      <a:pt x="202" y="4362"/>
                    </a:cubicBezTo>
                    <a:cubicBezTo>
                      <a:pt x="183" y="4360"/>
                      <a:pt x="183" y="4360"/>
                      <a:pt x="183" y="4360"/>
                    </a:cubicBezTo>
                    <a:cubicBezTo>
                      <a:pt x="164" y="4340"/>
                      <a:pt x="164" y="4340"/>
                      <a:pt x="164" y="4340"/>
                    </a:cubicBezTo>
                    <a:cubicBezTo>
                      <a:pt x="167" y="4329"/>
                      <a:pt x="167" y="4329"/>
                      <a:pt x="167" y="4329"/>
                    </a:cubicBezTo>
                    <a:cubicBezTo>
                      <a:pt x="185" y="4345"/>
                      <a:pt x="185" y="4345"/>
                      <a:pt x="185" y="4345"/>
                    </a:cubicBezTo>
                    <a:cubicBezTo>
                      <a:pt x="185" y="4329"/>
                      <a:pt x="185" y="4329"/>
                      <a:pt x="185" y="4329"/>
                    </a:cubicBezTo>
                    <a:cubicBezTo>
                      <a:pt x="179" y="4320"/>
                      <a:pt x="179" y="4320"/>
                      <a:pt x="179" y="4320"/>
                    </a:cubicBezTo>
                    <a:cubicBezTo>
                      <a:pt x="191" y="4310"/>
                      <a:pt x="191" y="4310"/>
                      <a:pt x="191" y="4310"/>
                    </a:cubicBezTo>
                    <a:cubicBezTo>
                      <a:pt x="173" y="4313"/>
                      <a:pt x="173" y="4313"/>
                      <a:pt x="173" y="4313"/>
                    </a:cubicBezTo>
                    <a:cubicBezTo>
                      <a:pt x="173" y="4313"/>
                      <a:pt x="154" y="4323"/>
                      <a:pt x="150" y="4325"/>
                    </a:cubicBezTo>
                    <a:cubicBezTo>
                      <a:pt x="150" y="4325"/>
                      <a:pt x="148" y="4326"/>
                      <a:pt x="147" y="4329"/>
                    </a:cubicBezTo>
                    <a:lnTo>
                      <a:pt x="147" y="4329"/>
                    </a:lnTo>
                    <a:cubicBezTo>
                      <a:pt x="144" y="4307"/>
                      <a:pt x="144" y="4307"/>
                      <a:pt x="144" y="4307"/>
                    </a:cubicBezTo>
                    <a:cubicBezTo>
                      <a:pt x="180" y="4271"/>
                      <a:pt x="180" y="4271"/>
                      <a:pt x="180" y="4271"/>
                    </a:cubicBezTo>
                    <a:cubicBezTo>
                      <a:pt x="200" y="4262"/>
                      <a:pt x="200" y="4262"/>
                      <a:pt x="200" y="4262"/>
                    </a:cubicBezTo>
                    <a:cubicBezTo>
                      <a:pt x="222" y="4224"/>
                      <a:pt x="222" y="4224"/>
                      <a:pt x="222" y="4224"/>
                    </a:cubicBezTo>
                    <a:cubicBezTo>
                      <a:pt x="245" y="4189"/>
                      <a:pt x="245" y="4189"/>
                      <a:pt x="245" y="4189"/>
                    </a:cubicBezTo>
                    <a:cubicBezTo>
                      <a:pt x="261" y="4149"/>
                      <a:pt x="261" y="4149"/>
                      <a:pt x="261" y="4149"/>
                    </a:cubicBezTo>
                    <a:cubicBezTo>
                      <a:pt x="295" y="4094"/>
                      <a:pt x="295" y="4094"/>
                      <a:pt x="295" y="4094"/>
                    </a:cubicBezTo>
                    <a:cubicBezTo>
                      <a:pt x="318" y="4036"/>
                      <a:pt x="318" y="4036"/>
                      <a:pt x="318" y="4036"/>
                    </a:cubicBezTo>
                    <a:cubicBezTo>
                      <a:pt x="312" y="4011"/>
                      <a:pt x="312" y="4011"/>
                      <a:pt x="312" y="4011"/>
                    </a:cubicBezTo>
                    <a:cubicBezTo>
                      <a:pt x="277" y="3970"/>
                      <a:pt x="277" y="3970"/>
                      <a:pt x="277" y="3970"/>
                    </a:cubicBezTo>
                    <a:cubicBezTo>
                      <a:pt x="257" y="3964"/>
                      <a:pt x="257" y="3964"/>
                      <a:pt x="257" y="3964"/>
                    </a:cubicBezTo>
                    <a:cubicBezTo>
                      <a:pt x="219" y="3911"/>
                      <a:pt x="219" y="3911"/>
                      <a:pt x="219" y="3911"/>
                    </a:cubicBezTo>
                    <a:cubicBezTo>
                      <a:pt x="225" y="3888"/>
                      <a:pt x="225" y="3888"/>
                      <a:pt x="225" y="3888"/>
                    </a:cubicBezTo>
                    <a:cubicBezTo>
                      <a:pt x="240" y="3866"/>
                      <a:pt x="240" y="3866"/>
                      <a:pt x="240" y="3866"/>
                    </a:cubicBezTo>
                    <a:cubicBezTo>
                      <a:pt x="238" y="3842"/>
                      <a:pt x="238" y="3842"/>
                      <a:pt x="238" y="3842"/>
                    </a:cubicBezTo>
                    <a:cubicBezTo>
                      <a:pt x="214" y="3825"/>
                      <a:pt x="214" y="3825"/>
                      <a:pt x="214" y="3825"/>
                    </a:cubicBezTo>
                    <a:cubicBezTo>
                      <a:pt x="205" y="3807"/>
                      <a:pt x="205" y="3807"/>
                      <a:pt x="205" y="3807"/>
                    </a:cubicBezTo>
                    <a:cubicBezTo>
                      <a:pt x="205" y="3776"/>
                      <a:pt x="205" y="3776"/>
                      <a:pt x="205" y="3776"/>
                    </a:cubicBezTo>
                    <a:cubicBezTo>
                      <a:pt x="211" y="3768"/>
                      <a:pt x="211" y="3768"/>
                      <a:pt x="211" y="3768"/>
                    </a:cubicBezTo>
                    <a:cubicBezTo>
                      <a:pt x="203" y="3753"/>
                      <a:pt x="203" y="3753"/>
                      <a:pt x="203" y="3753"/>
                    </a:cubicBezTo>
                    <a:cubicBezTo>
                      <a:pt x="183" y="3750"/>
                      <a:pt x="183" y="3750"/>
                      <a:pt x="183" y="3750"/>
                    </a:cubicBezTo>
                    <a:cubicBezTo>
                      <a:pt x="173" y="3736"/>
                      <a:pt x="173" y="3736"/>
                      <a:pt x="173" y="3736"/>
                    </a:cubicBezTo>
                    <a:cubicBezTo>
                      <a:pt x="173" y="3710"/>
                      <a:pt x="173" y="3710"/>
                      <a:pt x="173" y="3710"/>
                    </a:cubicBezTo>
                    <a:cubicBezTo>
                      <a:pt x="185" y="3695"/>
                      <a:pt x="185" y="3695"/>
                      <a:pt x="185" y="3695"/>
                    </a:cubicBezTo>
                    <a:cubicBezTo>
                      <a:pt x="168" y="3690"/>
                      <a:pt x="168" y="3690"/>
                      <a:pt x="168" y="3690"/>
                    </a:cubicBezTo>
                    <a:cubicBezTo>
                      <a:pt x="168" y="3677"/>
                      <a:pt x="168" y="3677"/>
                      <a:pt x="168" y="3677"/>
                    </a:cubicBezTo>
                    <a:cubicBezTo>
                      <a:pt x="171" y="3625"/>
                      <a:pt x="171" y="3625"/>
                      <a:pt x="171" y="3625"/>
                    </a:cubicBezTo>
                    <a:cubicBezTo>
                      <a:pt x="187" y="3620"/>
                      <a:pt x="187" y="3620"/>
                      <a:pt x="187" y="3620"/>
                    </a:cubicBezTo>
                    <a:cubicBezTo>
                      <a:pt x="150" y="3536"/>
                      <a:pt x="150" y="3536"/>
                      <a:pt x="150" y="3536"/>
                    </a:cubicBezTo>
                    <a:cubicBezTo>
                      <a:pt x="116" y="3475"/>
                      <a:pt x="116" y="3475"/>
                      <a:pt x="116" y="3475"/>
                    </a:cubicBezTo>
                    <a:cubicBezTo>
                      <a:pt x="110" y="3452"/>
                      <a:pt x="110" y="3452"/>
                      <a:pt x="110" y="3452"/>
                    </a:cubicBezTo>
                    <a:cubicBezTo>
                      <a:pt x="90" y="3431"/>
                      <a:pt x="90" y="3431"/>
                      <a:pt x="90" y="3431"/>
                    </a:cubicBezTo>
                    <a:cubicBezTo>
                      <a:pt x="104" y="3392"/>
                      <a:pt x="104" y="3392"/>
                      <a:pt x="104" y="3392"/>
                    </a:cubicBezTo>
                    <a:cubicBezTo>
                      <a:pt x="119" y="3366"/>
                      <a:pt x="119" y="3366"/>
                      <a:pt x="119" y="3366"/>
                    </a:cubicBezTo>
                    <a:cubicBezTo>
                      <a:pt x="127" y="3342"/>
                      <a:pt x="127" y="3342"/>
                      <a:pt x="127" y="3342"/>
                    </a:cubicBezTo>
                    <a:cubicBezTo>
                      <a:pt x="118" y="3333"/>
                      <a:pt x="118" y="3333"/>
                      <a:pt x="118" y="3333"/>
                    </a:cubicBezTo>
                    <a:cubicBezTo>
                      <a:pt x="81" y="3310"/>
                      <a:pt x="81" y="3310"/>
                      <a:pt x="81" y="3310"/>
                    </a:cubicBezTo>
                    <a:cubicBezTo>
                      <a:pt x="75" y="3295"/>
                      <a:pt x="75" y="3295"/>
                      <a:pt x="75" y="3295"/>
                    </a:cubicBezTo>
                    <a:cubicBezTo>
                      <a:pt x="63" y="3276"/>
                      <a:pt x="63" y="3276"/>
                      <a:pt x="63" y="3276"/>
                    </a:cubicBezTo>
                    <a:cubicBezTo>
                      <a:pt x="40" y="3262"/>
                      <a:pt x="40" y="3262"/>
                      <a:pt x="40" y="3262"/>
                    </a:cubicBezTo>
                    <a:cubicBezTo>
                      <a:pt x="29" y="3261"/>
                      <a:pt x="29" y="3261"/>
                      <a:pt x="29" y="3261"/>
                    </a:cubicBezTo>
                    <a:cubicBezTo>
                      <a:pt x="15" y="3224"/>
                      <a:pt x="15" y="3224"/>
                      <a:pt x="15" y="3224"/>
                    </a:cubicBezTo>
                    <a:cubicBezTo>
                      <a:pt x="3" y="3210"/>
                      <a:pt x="3" y="3210"/>
                      <a:pt x="3" y="3210"/>
                    </a:cubicBezTo>
                    <a:cubicBezTo>
                      <a:pt x="9" y="3183"/>
                      <a:pt x="9" y="3183"/>
                      <a:pt x="9" y="3183"/>
                    </a:cubicBezTo>
                    <a:cubicBezTo>
                      <a:pt x="12" y="3162"/>
                      <a:pt x="12" y="3162"/>
                      <a:pt x="12" y="3162"/>
                    </a:cubicBezTo>
                    <a:cubicBezTo>
                      <a:pt x="0" y="3157"/>
                      <a:pt x="0" y="3157"/>
                      <a:pt x="0" y="3157"/>
                    </a:cubicBezTo>
                    <a:cubicBezTo>
                      <a:pt x="14" y="3148"/>
                      <a:pt x="14" y="3148"/>
                      <a:pt x="14" y="3148"/>
                    </a:cubicBezTo>
                    <a:cubicBezTo>
                      <a:pt x="35" y="3140"/>
                      <a:pt x="35" y="3140"/>
                      <a:pt x="35" y="3140"/>
                    </a:cubicBezTo>
                    <a:cubicBezTo>
                      <a:pt x="35" y="3139"/>
                      <a:pt x="35" y="3139"/>
                      <a:pt x="35" y="3139"/>
                    </a:cubicBezTo>
                    <a:cubicBezTo>
                      <a:pt x="44" y="3137"/>
                      <a:pt x="44" y="3137"/>
                      <a:pt x="44" y="3137"/>
                    </a:cubicBezTo>
                    <a:cubicBezTo>
                      <a:pt x="44" y="3110"/>
                      <a:pt x="44" y="3110"/>
                      <a:pt x="44" y="3110"/>
                    </a:cubicBezTo>
                    <a:cubicBezTo>
                      <a:pt x="66" y="3088"/>
                      <a:pt x="66" y="3088"/>
                      <a:pt x="66" y="3088"/>
                    </a:cubicBezTo>
                    <a:cubicBezTo>
                      <a:pt x="86" y="3085"/>
                      <a:pt x="86" y="3085"/>
                      <a:pt x="86" y="3085"/>
                    </a:cubicBezTo>
                    <a:cubicBezTo>
                      <a:pt x="98" y="3068"/>
                      <a:pt x="98" y="3068"/>
                      <a:pt x="98" y="3068"/>
                    </a:cubicBezTo>
                    <a:cubicBezTo>
                      <a:pt x="96" y="3045"/>
                      <a:pt x="96" y="3045"/>
                      <a:pt x="96" y="3045"/>
                    </a:cubicBezTo>
                    <a:cubicBezTo>
                      <a:pt x="110" y="3044"/>
                      <a:pt x="110" y="3044"/>
                      <a:pt x="110" y="3044"/>
                    </a:cubicBezTo>
                    <a:cubicBezTo>
                      <a:pt x="127" y="3051"/>
                      <a:pt x="127" y="3051"/>
                      <a:pt x="127" y="3051"/>
                    </a:cubicBezTo>
                    <a:cubicBezTo>
                      <a:pt x="136" y="3038"/>
                      <a:pt x="136" y="3038"/>
                      <a:pt x="136" y="3038"/>
                    </a:cubicBezTo>
                    <a:cubicBezTo>
                      <a:pt x="136" y="3022"/>
                      <a:pt x="136" y="3022"/>
                      <a:pt x="136" y="3022"/>
                    </a:cubicBezTo>
                    <a:cubicBezTo>
                      <a:pt x="136" y="3021"/>
                      <a:pt x="136" y="3021"/>
                      <a:pt x="136" y="3021"/>
                    </a:cubicBezTo>
                    <a:cubicBezTo>
                      <a:pt x="154" y="3024"/>
                      <a:pt x="154" y="3024"/>
                      <a:pt x="154" y="3024"/>
                    </a:cubicBezTo>
                    <a:cubicBezTo>
                      <a:pt x="161" y="3030"/>
                      <a:pt x="161" y="3030"/>
                      <a:pt x="161" y="3030"/>
                    </a:cubicBezTo>
                    <a:cubicBezTo>
                      <a:pt x="161" y="3045"/>
                      <a:pt x="161" y="3045"/>
                      <a:pt x="161" y="3045"/>
                    </a:cubicBezTo>
                    <a:cubicBezTo>
                      <a:pt x="167" y="3056"/>
                      <a:pt x="167" y="3056"/>
                      <a:pt x="167" y="3056"/>
                    </a:cubicBezTo>
                    <a:cubicBezTo>
                      <a:pt x="170" y="3035"/>
                      <a:pt x="170" y="3035"/>
                      <a:pt x="170" y="3035"/>
                    </a:cubicBezTo>
                    <a:cubicBezTo>
                      <a:pt x="176" y="3024"/>
                      <a:pt x="176" y="3024"/>
                      <a:pt x="176" y="3024"/>
                    </a:cubicBezTo>
                    <a:cubicBezTo>
                      <a:pt x="187" y="3026"/>
                      <a:pt x="187" y="3026"/>
                      <a:pt x="187" y="3026"/>
                    </a:cubicBezTo>
                    <a:cubicBezTo>
                      <a:pt x="194" y="3022"/>
                      <a:pt x="194" y="3022"/>
                      <a:pt x="194" y="3022"/>
                    </a:cubicBezTo>
                    <a:cubicBezTo>
                      <a:pt x="180" y="3013"/>
                      <a:pt x="180" y="3013"/>
                      <a:pt x="180" y="3013"/>
                    </a:cubicBezTo>
                    <a:cubicBezTo>
                      <a:pt x="180" y="3007"/>
                      <a:pt x="180" y="3007"/>
                      <a:pt x="180" y="3007"/>
                    </a:cubicBezTo>
                    <a:cubicBezTo>
                      <a:pt x="190" y="3009"/>
                      <a:pt x="190" y="3009"/>
                      <a:pt x="190" y="3009"/>
                    </a:cubicBezTo>
                    <a:cubicBezTo>
                      <a:pt x="199" y="3006"/>
                      <a:pt x="199" y="3006"/>
                      <a:pt x="199" y="3006"/>
                    </a:cubicBezTo>
                    <a:cubicBezTo>
                      <a:pt x="199" y="3000"/>
                      <a:pt x="199" y="3000"/>
                      <a:pt x="199" y="3000"/>
                    </a:cubicBezTo>
                    <a:cubicBezTo>
                      <a:pt x="194" y="2998"/>
                      <a:pt x="194" y="2998"/>
                      <a:pt x="194" y="2998"/>
                    </a:cubicBezTo>
                    <a:cubicBezTo>
                      <a:pt x="188" y="2989"/>
                      <a:pt x="188" y="2989"/>
                      <a:pt x="188" y="2989"/>
                    </a:cubicBezTo>
                    <a:cubicBezTo>
                      <a:pt x="193" y="2984"/>
                      <a:pt x="193" y="2984"/>
                      <a:pt x="193" y="2984"/>
                    </a:cubicBezTo>
                    <a:cubicBezTo>
                      <a:pt x="208" y="2986"/>
                      <a:pt x="208" y="2986"/>
                      <a:pt x="208" y="2986"/>
                    </a:cubicBezTo>
                    <a:cubicBezTo>
                      <a:pt x="223" y="2993"/>
                      <a:pt x="223" y="2993"/>
                      <a:pt x="223" y="2993"/>
                    </a:cubicBezTo>
                    <a:cubicBezTo>
                      <a:pt x="232" y="3006"/>
                      <a:pt x="232" y="3006"/>
                      <a:pt x="232" y="3006"/>
                    </a:cubicBezTo>
                    <a:cubicBezTo>
                      <a:pt x="242" y="3013"/>
                      <a:pt x="242" y="3013"/>
                      <a:pt x="242" y="3013"/>
                    </a:cubicBezTo>
                    <a:cubicBezTo>
                      <a:pt x="248" y="3007"/>
                      <a:pt x="248" y="3007"/>
                      <a:pt x="248" y="3007"/>
                    </a:cubicBezTo>
                    <a:cubicBezTo>
                      <a:pt x="260" y="3012"/>
                      <a:pt x="260" y="3012"/>
                      <a:pt x="260" y="3012"/>
                    </a:cubicBezTo>
                    <a:cubicBezTo>
                      <a:pt x="263" y="3018"/>
                      <a:pt x="263" y="3018"/>
                      <a:pt x="263" y="3018"/>
                    </a:cubicBezTo>
                    <a:cubicBezTo>
                      <a:pt x="274" y="3024"/>
                      <a:pt x="274" y="3024"/>
                      <a:pt x="274" y="3024"/>
                    </a:cubicBezTo>
                    <a:cubicBezTo>
                      <a:pt x="275" y="3032"/>
                      <a:pt x="275" y="3032"/>
                      <a:pt x="275" y="3032"/>
                    </a:cubicBezTo>
                    <a:cubicBezTo>
                      <a:pt x="260" y="3042"/>
                      <a:pt x="260" y="3042"/>
                      <a:pt x="260" y="3042"/>
                    </a:cubicBezTo>
                    <a:cubicBezTo>
                      <a:pt x="248" y="3038"/>
                      <a:pt x="248" y="3038"/>
                      <a:pt x="248" y="3038"/>
                    </a:cubicBezTo>
                    <a:cubicBezTo>
                      <a:pt x="229" y="3039"/>
                      <a:pt x="229" y="3039"/>
                      <a:pt x="229" y="3039"/>
                    </a:cubicBezTo>
                    <a:cubicBezTo>
                      <a:pt x="217" y="3027"/>
                      <a:pt x="217" y="3027"/>
                      <a:pt x="217" y="3027"/>
                    </a:cubicBezTo>
                    <a:cubicBezTo>
                      <a:pt x="216" y="3018"/>
                      <a:pt x="216" y="3018"/>
                      <a:pt x="216" y="3018"/>
                    </a:cubicBezTo>
                    <a:cubicBezTo>
                      <a:pt x="208" y="3029"/>
                      <a:pt x="208" y="3029"/>
                      <a:pt x="208" y="3029"/>
                    </a:cubicBezTo>
                    <a:cubicBezTo>
                      <a:pt x="208" y="3047"/>
                      <a:pt x="208" y="3047"/>
                      <a:pt x="208" y="3047"/>
                    </a:cubicBezTo>
                    <a:cubicBezTo>
                      <a:pt x="213" y="3061"/>
                      <a:pt x="213" y="3061"/>
                      <a:pt x="213" y="3061"/>
                    </a:cubicBezTo>
                    <a:cubicBezTo>
                      <a:pt x="223" y="3050"/>
                      <a:pt x="223" y="3050"/>
                      <a:pt x="223" y="3050"/>
                    </a:cubicBezTo>
                    <a:cubicBezTo>
                      <a:pt x="229" y="3055"/>
                      <a:pt x="229" y="3055"/>
                      <a:pt x="229" y="3055"/>
                    </a:cubicBezTo>
                    <a:cubicBezTo>
                      <a:pt x="234" y="3068"/>
                      <a:pt x="234" y="3068"/>
                      <a:pt x="234" y="3068"/>
                    </a:cubicBezTo>
                    <a:cubicBezTo>
                      <a:pt x="246" y="3058"/>
                      <a:pt x="246" y="3058"/>
                      <a:pt x="246" y="3058"/>
                    </a:cubicBezTo>
                    <a:cubicBezTo>
                      <a:pt x="260" y="3062"/>
                      <a:pt x="260" y="3062"/>
                      <a:pt x="260" y="3062"/>
                    </a:cubicBezTo>
                    <a:cubicBezTo>
                      <a:pt x="261" y="3074"/>
                      <a:pt x="261" y="3074"/>
                      <a:pt x="261" y="3074"/>
                    </a:cubicBezTo>
                    <a:cubicBezTo>
                      <a:pt x="266" y="3073"/>
                      <a:pt x="266" y="3073"/>
                      <a:pt x="266" y="3073"/>
                    </a:cubicBezTo>
                    <a:cubicBezTo>
                      <a:pt x="272" y="3064"/>
                      <a:pt x="272" y="3064"/>
                      <a:pt x="272" y="3064"/>
                    </a:cubicBezTo>
                    <a:cubicBezTo>
                      <a:pt x="277" y="3068"/>
                      <a:pt x="277" y="3068"/>
                      <a:pt x="277" y="3068"/>
                    </a:cubicBezTo>
                    <a:cubicBezTo>
                      <a:pt x="275" y="3074"/>
                      <a:pt x="275" y="3074"/>
                      <a:pt x="275" y="3074"/>
                    </a:cubicBezTo>
                    <a:cubicBezTo>
                      <a:pt x="275" y="3085"/>
                      <a:pt x="275" y="3085"/>
                      <a:pt x="275" y="3085"/>
                    </a:cubicBezTo>
                    <a:cubicBezTo>
                      <a:pt x="289" y="3068"/>
                      <a:pt x="289" y="3068"/>
                      <a:pt x="289" y="3068"/>
                    </a:cubicBezTo>
                    <a:cubicBezTo>
                      <a:pt x="297" y="3061"/>
                      <a:pt x="297" y="3061"/>
                      <a:pt x="297" y="3061"/>
                    </a:cubicBezTo>
                    <a:cubicBezTo>
                      <a:pt x="303" y="3064"/>
                      <a:pt x="303" y="3064"/>
                      <a:pt x="303" y="3064"/>
                    </a:cubicBezTo>
                    <a:cubicBezTo>
                      <a:pt x="298" y="3070"/>
                      <a:pt x="298" y="3070"/>
                      <a:pt x="298" y="3070"/>
                    </a:cubicBezTo>
                    <a:cubicBezTo>
                      <a:pt x="295" y="3079"/>
                      <a:pt x="295" y="3079"/>
                      <a:pt x="295" y="3079"/>
                    </a:cubicBezTo>
                    <a:cubicBezTo>
                      <a:pt x="307" y="3079"/>
                      <a:pt x="307" y="3079"/>
                      <a:pt x="307" y="3079"/>
                    </a:cubicBezTo>
                    <a:cubicBezTo>
                      <a:pt x="313" y="3087"/>
                      <a:pt x="313" y="3087"/>
                      <a:pt x="313" y="3087"/>
                    </a:cubicBezTo>
                    <a:cubicBezTo>
                      <a:pt x="303" y="3093"/>
                      <a:pt x="303" y="3093"/>
                      <a:pt x="303" y="3093"/>
                    </a:cubicBezTo>
                    <a:cubicBezTo>
                      <a:pt x="294" y="3108"/>
                      <a:pt x="294" y="3108"/>
                      <a:pt x="294" y="3108"/>
                    </a:cubicBezTo>
                    <a:cubicBezTo>
                      <a:pt x="310" y="3107"/>
                      <a:pt x="310" y="3107"/>
                      <a:pt x="310" y="3107"/>
                    </a:cubicBezTo>
                    <a:cubicBezTo>
                      <a:pt x="321" y="3087"/>
                      <a:pt x="321" y="3087"/>
                      <a:pt x="321" y="3087"/>
                    </a:cubicBezTo>
                    <a:cubicBezTo>
                      <a:pt x="318" y="3076"/>
                      <a:pt x="318" y="3076"/>
                      <a:pt x="318" y="3076"/>
                    </a:cubicBezTo>
                    <a:cubicBezTo>
                      <a:pt x="324" y="3070"/>
                      <a:pt x="324" y="3070"/>
                      <a:pt x="324" y="3070"/>
                    </a:cubicBezTo>
                    <a:cubicBezTo>
                      <a:pt x="341" y="3068"/>
                      <a:pt x="341" y="3068"/>
                      <a:pt x="341" y="3068"/>
                    </a:cubicBezTo>
                    <a:cubicBezTo>
                      <a:pt x="352" y="3076"/>
                      <a:pt x="352" y="3076"/>
                      <a:pt x="352" y="3076"/>
                    </a:cubicBezTo>
                    <a:cubicBezTo>
                      <a:pt x="355" y="3068"/>
                      <a:pt x="355" y="3068"/>
                      <a:pt x="355" y="3068"/>
                    </a:cubicBezTo>
                    <a:cubicBezTo>
                      <a:pt x="346" y="3056"/>
                      <a:pt x="346" y="3056"/>
                      <a:pt x="346" y="3056"/>
                    </a:cubicBezTo>
                    <a:cubicBezTo>
                      <a:pt x="346" y="3053"/>
                      <a:pt x="346" y="3053"/>
                      <a:pt x="346" y="3053"/>
                    </a:cubicBezTo>
                    <a:cubicBezTo>
                      <a:pt x="362" y="3059"/>
                      <a:pt x="362" y="3059"/>
                      <a:pt x="362" y="3059"/>
                    </a:cubicBezTo>
                    <a:cubicBezTo>
                      <a:pt x="371" y="3073"/>
                      <a:pt x="371" y="3073"/>
                      <a:pt x="371" y="3073"/>
                    </a:cubicBezTo>
                    <a:cubicBezTo>
                      <a:pt x="396" y="3074"/>
                      <a:pt x="396" y="3074"/>
                      <a:pt x="396" y="3074"/>
                    </a:cubicBezTo>
                    <a:cubicBezTo>
                      <a:pt x="411" y="3081"/>
                      <a:pt x="411" y="3081"/>
                      <a:pt x="411" y="3081"/>
                    </a:cubicBezTo>
                    <a:cubicBezTo>
                      <a:pt x="423" y="3074"/>
                      <a:pt x="423" y="3074"/>
                      <a:pt x="423" y="3074"/>
                    </a:cubicBezTo>
                    <a:cubicBezTo>
                      <a:pt x="422" y="3065"/>
                      <a:pt x="422" y="3065"/>
                      <a:pt x="422" y="3065"/>
                    </a:cubicBezTo>
                    <a:cubicBezTo>
                      <a:pt x="442" y="3070"/>
                      <a:pt x="442" y="3070"/>
                      <a:pt x="442" y="3070"/>
                    </a:cubicBezTo>
                    <a:cubicBezTo>
                      <a:pt x="459" y="3081"/>
                      <a:pt x="459" y="3081"/>
                      <a:pt x="459" y="3081"/>
                    </a:cubicBezTo>
                    <a:cubicBezTo>
                      <a:pt x="462" y="3074"/>
                      <a:pt x="462" y="3074"/>
                      <a:pt x="462" y="3074"/>
                    </a:cubicBezTo>
                    <a:cubicBezTo>
                      <a:pt x="480" y="3082"/>
                      <a:pt x="480" y="3082"/>
                      <a:pt x="480" y="3082"/>
                    </a:cubicBezTo>
                    <a:cubicBezTo>
                      <a:pt x="563" y="3126"/>
                      <a:pt x="563" y="3126"/>
                      <a:pt x="563" y="3126"/>
                    </a:cubicBezTo>
                    <a:cubicBezTo>
                      <a:pt x="619" y="3163"/>
                      <a:pt x="619" y="3163"/>
                      <a:pt x="619" y="3163"/>
                    </a:cubicBezTo>
                    <a:cubicBezTo>
                      <a:pt x="631" y="3177"/>
                      <a:pt x="631" y="3177"/>
                      <a:pt x="631" y="3177"/>
                    </a:cubicBezTo>
                    <a:cubicBezTo>
                      <a:pt x="647" y="3181"/>
                      <a:pt x="647" y="3181"/>
                      <a:pt x="647" y="3181"/>
                    </a:cubicBezTo>
                    <a:cubicBezTo>
                      <a:pt x="665" y="3209"/>
                      <a:pt x="665" y="3209"/>
                      <a:pt x="665" y="3209"/>
                    </a:cubicBezTo>
                    <a:cubicBezTo>
                      <a:pt x="677" y="3212"/>
                      <a:pt x="677" y="3212"/>
                      <a:pt x="677" y="3212"/>
                    </a:cubicBezTo>
                    <a:cubicBezTo>
                      <a:pt x="674" y="3203"/>
                      <a:pt x="674" y="3203"/>
                      <a:pt x="674" y="3203"/>
                    </a:cubicBezTo>
                    <a:cubicBezTo>
                      <a:pt x="674" y="3197"/>
                      <a:pt x="674" y="3197"/>
                      <a:pt x="674" y="3197"/>
                    </a:cubicBezTo>
                    <a:cubicBezTo>
                      <a:pt x="682" y="3197"/>
                      <a:pt x="682" y="3197"/>
                      <a:pt x="682" y="3197"/>
                    </a:cubicBezTo>
                    <a:cubicBezTo>
                      <a:pt x="706" y="3218"/>
                      <a:pt x="706" y="3218"/>
                      <a:pt x="706" y="3218"/>
                    </a:cubicBezTo>
                    <a:cubicBezTo>
                      <a:pt x="718" y="3220"/>
                      <a:pt x="718" y="3220"/>
                      <a:pt x="718" y="3220"/>
                    </a:cubicBezTo>
                    <a:cubicBezTo>
                      <a:pt x="738" y="3238"/>
                      <a:pt x="738" y="3238"/>
                      <a:pt x="738" y="3238"/>
                    </a:cubicBezTo>
                    <a:cubicBezTo>
                      <a:pt x="751" y="3233"/>
                      <a:pt x="751" y="3233"/>
                      <a:pt x="751" y="3233"/>
                    </a:cubicBezTo>
                    <a:cubicBezTo>
                      <a:pt x="737" y="3214"/>
                      <a:pt x="737" y="3214"/>
                      <a:pt x="737" y="3214"/>
                    </a:cubicBezTo>
                    <a:cubicBezTo>
                      <a:pt x="734" y="3206"/>
                      <a:pt x="734" y="3206"/>
                      <a:pt x="734" y="3206"/>
                    </a:cubicBezTo>
                    <a:cubicBezTo>
                      <a:pt x="743" y="3206"/>
                      <a:pt x="743" y="3206"/>
                      <a:pt x="743" y="3206"/>
                    </a:cubicBezTo>
                    <a:cubicBezTo>
                      <a:pt x="760" y="3223"/>
                      <a:pt x="760" y="3223"/>
                      <a:pt x="760" y="3223"/>
                    </a:cubicBezTo>
                    <a:cubicBezTo>
                      <a:pt x="758" y="3238"/>
                      <a:pt x="758" y="3238"/>
                      <a:pt x="758" y="3238"/>
                    </a:cubicBezTo>
                    <a:cubicBezTo>
                      <a:pt x="790" y="3261"/>
                      <a:pt x="790" y="3261"/>
                      <a:pt x="790" y="3261"/>
                    </a:cubicBezTo>
                    <a:cubicBezTo>
                      <a:pt x="789" y="3272"/>
                      <a:pt x="789" y="3272"/>
                      <a:pt x="789" y="3272"/>
                    </a:cubicBezTo>
                    <a:cubicBezTo>
                      <a:pt x="807" y="3281"/>
                      <a:pt x="807" y="3281"/>
                      <a:pt x="807" y="3281"/>
                    </a:cubicBezTo>
                    <a:cubicBezTo>
                      <a:pt x="812" y="3273"/>
                      <a:pt x="812" y="3273"/>
                      <a:pt x="812" y="3273"/>
                    </a:cubicBezTo>
                    <a:cubicBezTo>
                      <a:pt x="825" y="3276"/>
                      <a:pt x="825" y="3276"/>
                      <a:pt x="825" y="3276"/>
                    </a:cubicBezTo>
                    <a:cubicBezTo>
                      <a:pt x="842" y="3295"/>
                      <a:pt x="842" y="3295"/>
                      <a:pt x="842" y="3295"/>
                    </a:cubicBezTo>
                    <a:cubicBezTo>
                      <a:pt x="848" y="3314"/>
                      <a:pt x="848" y="3314"/>
                      <a:pt x="848" y="3314"/>
                    </a:cubicBezTo>
                    <a:cubicBezTo>
                      <a:pt x="858" y="3321"/>
                      <a:pt x="858" y="3321"/>
                      <a:pt x="858" y="3321"/>
                    </a:cubicBezTo>
                    <a:cubicBezTo>
                      <a:pt x="871" y="3340"/>
                      <a:pt x="871" y="3340"/>
                      <a:pt x="871" y="3340"/>
                    </a:cubicBezTo>
                    <a:cubicBezTo>
                      <a:pt x="877" y="3339"/>
                      <a:pt x="877" y="3339"/>
                      <a:pt x="877" y="3339"/>
                    </a:cubicBezTo>
                    <a:cubicBezTo>
                      <a:pt x="884" y="3345"/>
                      <a:pt x="884" y="3345"/>
                      <a:pt x="884" y="3345"/>
                    </a:cubicBezTo>
                    <a:cubicBezTo>
                      <a:pt x="884" y="3365"/>
                      <a:pt x="884" y="3365"/>
                      <a:pt x="884" y="3365"/>
                    </a:cubicBezTo>
                    <a:cubicBezTo>
                      <a:pt x="884" y="3385"/>
                      <a:pt x="884" y="3385"/>
                      <a:pt x="884" y="3385"/>
                    </a:cubicBezTo>
                    <a:cubicBezTo>
                      <a:pt x="880" y="3408"/>
                      <a:pt x="880" y="3408"/>
                      <a:pt x="880" y="3408"/>
                    </a:cubicBezTo>
                    <a:cubicBezTo>
                      <a:pt x="874" y="3420"/>
                      <a:pt x="874" y="3420"/>
                      <a:pt x="874" y="3420"/>
                    </a:cubicBezTo>
                    <a:cubicBezTo>
                      <a:pt x="874" y="3432"/>
                      <a:pt x="874" y="3432"/>
                      <a:pt x="874" y="3432"/>
                    </a:cubicBezTo>
                    <a:cubicBezTo>
                      <a:pt x="858" y="3454"/>
                      <a:pt x="858" y="3454"/>
                      <a:pt x="858" y="3454"/>
                    </a:cubicBezTo>
                    <a:cubicBezTo>
                      <a:pt x="855" y="3466"/>
                      <a:pt x="855" y="3466"/>
                      <a:pt x="855" y="3466"/>
                    </a:cubicBezTo>
                    <a:cubicBezTo>
                      <a:pt x="824" y="3507"/>
                      <a:pt x="824" y="3507"/>
                      <a:pt x="824" y="3507"/>
                    </a:cubicBezTo>
                    <a:cubicBezTo>
                      <a:pt x="801" y="3519"/>
                      <a:pt x="801" y="3519"/>
                      <a:pt x="801" y="3519"/>
                    </a:cubicBezTo>
                    <a:cubicBezTo>
                      <a:pt x="775" y="3524"/>
                      <a:pt x="775" y="3524"/>
                      <a:pt x="775" y="3524"/>
                    </a:cubicBezTo>
                    <a:cubicBezTo>
                      <a:pt x="763" y="3533"/>
                      <a:pt x="763" y="3533"/>
                      <a:pt x="763" y="3533"/>
                    </a:cubicBezTo>
                    <a:cubicBezTo>
                      <a:pt x="740" y="3533"/>
                      <a:pt x="740" y="3533"/>
                      <a:pt x="740" y="3533"/>
                    </a:cubicBezTo>
                    <a:cubicBezTo>
                      <a:pt x="734" y="3539"/>
                      <a:pt x="734" y="3539"/>
                      <a:pt x="734" y="3539"/>
                    </a:cubicBezTo>
                    <a:cubicBezTo>
                      <a:pt x="697" y="3544"/>
                      <a:pt x="697" y="3544"/>
                      <a:pt x="697" y="3544"/>
                    </a:cubicBezTo>
                    <a:cubicBezTo>
                      <a:pt x="651" y="3541"/>
                      <a:pt x="651" y="3541"/>
                      <a:pt x="651" y="3541"/>
                    </a:cubicBezTo>
                    <a:cubicBezTo>
                      <a:pt x="624" y="3533"/>
                      <a:pt x="624" y="3533"/>
                      <a:pt x="624" y="3533"/>
                    </a:cubicBezTo>
                    <a:cubicBezTo>
                      <a:pt x="605" y="3519"/>
                      <a:pt x="605" y="3519"/>
                      <a:pt x="605" y="3519"/>
                    </a:cubicBezTo>
                    <a:cubicBezTo>
                      <a:pt x="593" y="3528"/>
                      <a:pt x="593" y="3528"/>
                      <a:pt x="593" y="3528"/>
                    </a:cubicBezTo>
                    <a:cubicBezTo>
                      <a:pt x="579" y="3524"/>
                      <a:pt x="579" y="3524"/>
                      <a:pt x="579" y="3524"/>
                    </a:cubicBezTo>
                    <a:cubicBezTo>
                      <a:pt x="556" y="3524"/>
                      <a:pt x="556" y="3524"/>
                      <a:pt x="556" y="3524"/>
                    </a:cubicBezTo>
                    <a:cubicBezTo>
                      <a:pt x="553" y="3516"/>
                      <a:pt x="553" y="3516"/>
                      <a:pt x="553" y="3516"/>
                    </a:cubicBezTo>
                    <a:cubicBezTo>
                      <a:pt x="540" y="3512"/>
                      <a:pt x="540" y="3512"/>
                      <a:pt x="540" y="3512"/>
                    </a:cubicBezTo>
                    <a:cubicBezTo>
                      <a:pt x="527" y="3521"/>
                      <a:pt x="527" y="3521"/>
                      <a:pt x="527" y="3521"/>
                    </a:cubicBezTo>
                    <a:cubicBezTo>
                      <a:pt x="508" y="3501"/>
                      <a:pt x="508" y="3501"/>
                      <a:pt x="508" y="3501"/>
                    </a:cubicBezTo>
                    <a:cubicBezTo>
                      <a:pt x="509" y="3490"/>
                      <a:pt x="509" y="3490"/>
                      <a:pt x="509" y="3490"/>
                    </a:cubicBezTo>
                    <a:cubicBezTo>
                      <a:pt x="492" y="3493"/>
                      <a:pt x="492" y="3493"/>
                      <a:pt x="492" y="3493"/>
                    </a:cubicBezTo>
                    <a:cubicBezTo>
                      <a:pt x="479" y="3492"/>
                      <a:pt x="479" y="3492"/>
                      <a:pt x="479" y="3492"/>
                    </a:cubicBezTo>
                    <a:cubicBezTo>
                      <a:pt x="485" y="3487"/>
                      <a:pt x="485" y="3487"/>
                      <a:pt x="485" y="3487"/>
                    </a:cubicBezTo>
                    <a:cubicBezTo>
                      <a:pt x="459" y="3487"/>
                      <a:pt x="459" y="3487"/>
                      <a:pt x="459" y="3487"/>
                    </a:cubicBezTo>
                    <a:cubicBezTo>
                      <a:pt x="452" y="3495"/>
                      <a:pt x="452" y="3495"/>
                      <a:pt x="452" y="3495"/>
                    </a:cubicBezTo>
                    <a:cubicBezTo>
                      <a:pt x="436" y="3495"/>
                      <a:pt x="436" y="3495"/>
                      <a:pt x="436" y="3495"/>
                    </a:cubicBezTo>
                    <a:cubicBezTo>
                      <a:pt x="436" y="3486"/>
                      <a:pt x="436" y="3486"/>
                      <a:pt x="436" y="3486"/>
                    </a:cubicBezTo>
                    <a:cubicBezTo>
                      <a:pt x="430" y="3481"/>
                      <a:pt x="430" y="3481"/>
                      <a:pt x="430" y="3481"/>
                    </a:cubicBezTo>
                    <a:cubicBezTo>
                      <a:pt x="440" y="3473"/>
                      <a:pt x="440" y="3473"/>
                      <a:pt x="440" y="3473"/>
                    </a:cubicBezTo>
                    <a:cubicBezTo>
                      <a:pt x="430" y="3463"/>
                      <a:pt x="430" y="3463"/>
                      <a:pt x="430" y="3463"/>
                    </a:cubicBezTo>
                    <a:cubicBezTo>
                      <a:pt x="427" y="3469"/>
                      <a:pt x="427" y="3469"/>
                      <a:pt x="427" y="3469"/>
                    </a:cubicBezTo>
                    <a:cubicBezTo>
                      <a:pt x="399" y="3469"/>
                      <a:pt x="399" y="3469"/>
                      <a:pt x="399" y="3469"/>
                    </a:cubicBezTo>
                    <a:cubicBezTo>
                      <a:pt x="384" y="3457"/>
                      <a:pt x="384" y="3457"/>
                      <a:pt x="384" y="3457"/>
                    </a:cubicBezTo>
                    <a:cubicBezTo>
                      <a:pt x="381" y="3463"/>
                      <a:pt x="381" y="3463"/>
                      <a:pt x="381" y="3463"/>
                    </a:cubicBezTo>
                    <a:cubicBezTo>
                      <a:pt x="368" y="3461"/>
                      <a:pt x="368" y="3461"/>
                      <a:pt x="368" y="3461"/>
                    </a:cubicBezTo>
                    <a:cubicBezTo>
                      <a:pt x="333" y="3432"/>
                      <a:pt x="333" y="3432"/>
                      <a:pt x="333" y="3432"/>
                    </a:cubicBezTo>
                    <a:cubicBezTo>
                      <a:pt x="330" y="3417"/>
                      <a:pt x="330" y="3417"/>
                      <a:pt x="330" y="3417"/>
                    </a:cubicBezTo>
                    <a:cubicBezTo>
                      <a:pt x="310" y="3415"/>
                      <a:pt x="310" y="3415"/>
                      <a:pt x="310" y="3415"/>
                    </a:cubicBezTo>
                    <a:cubicBezTo>
                      <a:pt x="306" y="3411"/>
                      <a:pt x="306" y="3411"/>
                      <a:pt x="306" y="3411"/>
                    </a:cubicBezTo>
                    <a:cubicBezTo>
                      <a:pt x="290" y="3411"/>
                      <a:pt x="290" y="3411"/>
                      <a:pt x="290" y="3411"/>
                    </a:cubicBezTo>
                    <a:cubicBezTo>
                      <a:pt x="287" y="3415"/>
                      <a:pt x="287" y="3415"/>
                      <a:pt x="287" y="3415"/>
                    </a:cubicBezTo>
                    <a:cubicBezTo>
                      <a:pt x="304" y="3428"/>
                      <a:pt x="304" y="3428"/>
                      <a:pt x="304" y="3428"/>
                    </a:cubicBezTo>
                    <a:cubicBezTo>
                      <a:pt x="309" y="3450"/>
                      <a:pt x="309" y="3450"/>
                      <a:pt x="309" y="3450"/>
                    </a:cubicBezTo>
                    <a:cubicBezTo>
                      <a:pt x="327" y="3463"/>
                      <a:pt x="327" y="3463"/>
                      <a:pt x="327" y="3463"/>
                    </a:cubicBezTo>
                    <a:cubicBezTo>
                      <a:pt x="332" y="3475"/>
                      <a:pt x="332" y="3475"/>
                      <a:pt x="332" y="3475"/>
                    </a:cubicBezTo>
                    <a:cubicBezTo>
                      <a:pt x="356" y="3481"/>
                      <a:pt x="356" y="3481"/>
                      <a:pt x="356" y="3481"/>
                    </a:cubicBezTo>
                    <a:cubicBezTo>
                      <a:pt x="361" y="3487"/>
                      <a:pt x="361" y="3487"/>
                      <a:pt x="361" y="3487"/>
                    </a:cubicBezTo>
                    <a:cubicBezTo>
                      <a:pt x="344" y="3495"/>
                      <a:pt x="344" y="3495"/>
                      <a:pt x="344" y="3495"/>
                    </a:cubicBezTo>
                    <a:cubicBezTo>
                      <a:pt x="336" y="3504"/>
                      <a:pt x="336" y="3504"/>
                      <a:pt x="336" y="3504"/>
                    </a:cubicBezTo>
                    <a:cubicBezTo>
                      <a:pt x="341" y="3509"/>
                      <a:pt x="341" y="3509"/>
                      <a:pt x="341" y="3509"/>
                    </a:cubicBezTo>
                    <a:cubicBezTo>
                      <a:pt x="367" y="3502"/>
                      <a:pt x="367" y="3502"/>
                      <a:pt x="367" y="3502"/>
                    </a:cubicBezTo>
                    <a:cubicBezTo>
                      <a:pt x="378" y="3495"/>
                      <a:pt x="378" y="3495"/>
                      <a:pt x="378" y="3495"/>
                    </a:cubicBezTo>
                    <a:cubicBezTo>
                      <a:pt x="390" y="3502"/>
                      <a:pt x="390" y="3502"/>
                      <a:pt x="390" y="3502"/>
                    </a:cubicBezTo>
                    <a:cubicBezTo>
                      <a:pt x="378" y="3507"/>
                      <a:pt x="378" y="3507"/>
                      <a:pt x="378" y="3507"/>
                    </a:cubicBezTo>
                    <a:cubicBezTo>
                      <a:pt x="378" y="3513"/>
                      <a:pt x="378" y="3513"/>
                      <a:pt x="378" y="3513"/>
                    </a:cubicBezTo>
                    <a:cubicBezTo>
                      <a:pt x="396" y="3515"/>
                      <a:pt x="396" y="3515"/>
                      <a:pt x="396" y="3515"/>
                    </a:cubicBezTo>
                    <a:cubicBezTo>
                      <a:pt x="391" y="3527"/>
                      <a:pt x="391" y="3527"/>
                      <a:pt x="391" y="3527"/>
                    </a:cubicBezTo>
                    <a:cubicBezTo>
                      <a:pt x="375" y="3528"/>
                      <a:pt x="375" y="3528"/>
                      <a:pt x="375" y="3528"/>
                    </a:cubicBezTo>
                    <a:cubicBezTo>
                      <a:pt x="368" y="3538"/>
                      <a:pt x="368" y="3538"/>
                      <a:pt x="368" y="3538"/>
                    </a:cubicBezTo>
                    <a:cubicBezTo>
                      <a:pt x="387" y="3541"/>
                      <a:pt x="387" y="3541"/>
                      <a:pt x="387" y="3541"/>
                    </a:cubicBezTo>
                    <a:cubicBezTo>
                      <a:pt x="394" y="3536"/>
                      <a:pt x="394" y="3536"/>
                      <a:pt x="394" y="3536"/>
                    </a:cubicBezTo>
                    <a:cubicBezTo>
                      <a:pt x="407" y="3536"/>
                      <a:pt x="407" y="3536"/>
                      <a:pt x="407" y="3536"/>
                    </a:cubicBezTo>
                    <a:cubicBezTo>
                      <a:pt x="416" y="3545"/>
                      <a:pt x="416" y="3545"/>
                      <a:pt x="416" y="3545"/>
                    </a:cubicBezTo>
                    <a:cubicBezTo>
                      <a:pt x="425" y="3538"/>
                      <a:pt x="425" y="3538"/>
                      <a:pt x="425" y="3538"/>
                    </a:cubicBezTo>
                    <a:cubicBezTo>
                      <a:pt x="462" y="3553"/>
                      <a:pt x="462" y="3553"/>
                      <a:pt x="462" y="3553"/>
                    </a:cubicBezTo>
                    <a:cubicBezTo>
                      <a:pt x="480" y="3577"/>
                      <a:pt x="480" y="3577"/>
                      <a:pt x="480" y="3577"/>
                    </a:cubicBezTo>
                    <a:cubicBezTo>
                      <a:pt x="488" y="3579"/>
                      <a:pt x="488" y="3579"/>
                      <a:pt x="488" y="3579"/>
                    </a:cubicBezTo>
                    <a:cubicBezTo>
                      <a:pt x="483" y="3590"/>
                      <a:pt x="483" y="3590"/>
                      <a:pt x="483" y="3590"/>
                    </a:cubicBezTo>
                    <a:cubicBezTo>
                      <a:pt x="482" y="3600"/>
                      <a:pt x="482" y="3600"/>
                      <a:pt x="482" y="3600"/>
                    </a:cubicBezTo>
                    <a:cubicBezTo>
                      <a:pt x="488" y="3602"/>
                      <a:pt x="488" y="3602"/>
                      <a:pt x="488" y="3602"/>
                    </a:cubicBezTo>
                    <a:cubicBezTo>
                      <a:pt x="488" y="3619"/>
                      <a:pt x="488" y="3619"/>
                      <a:pt x="488" y="3619"/>
                    </a:cubicBezTo>
                    <a:cubicBezTo>
                      <a:pt x="486" y="3645"/>
                      <a:pt x="486" y="3645"/>
                      <a:pt x="486" y="3645"/>
                    </a:cubicBezTo>
                    <a:cubicBezTo>
                      <a:pt x="474" y="3648"/>
                      <a:pt x="474" y="3648"/>
                      <a:pt x="474" y="3648"/>
                    </a:cubicBezTo>
                    <a:cubicBezTo>
                      <a:pt x="471" y="3663"/>
                      <a:pt x="471" y="3663"/>
                      <a:pt x="471" y="3663"/>
                    </a:cubicBezTo>
                    <a:cubicBezTo>
                      <a:pt x="483" y="3666"/>
                      <a:pt x="483" y="3666"/>
                      <a:pt x="483" y="3666"/>
                    </a:cubicBezTo>
                    <a:cubicBezTo>
                      <a:pt x="485" y="3684"/>
                      <a:pt x="485" y="3684"/>
                      <a:pt x="485" y="3684"/>
                    </a:cubicBezTo>
                    <a:cubicBezTo>
                      <a:pt x="506" y="3706"/>
                      <a:pt x="506" y="3706"/>
                      <a:pt x="506" y="3706"/>
                    </a:cubicBezTo>
                    <a:cubicBezTo>
                      <a:pt x="506" y="3720"/>
                      <a:pt x="506" y="3720"/>
                      <a:pt x="506" y="3720"/>
                    </a:cubicBezTo>
                    <a:cubicBezTo>
                      <a:pt x="521" y="3732"/>
                      <a:pt x="521" y="3732"/>
                      <a:pt x="521" y="3732"/>
                    </a:cubicBezTo>
                    <a:cubicBezTo>
                      <a:pt x="521" y="3747"/>
                      <a:pt x="521" y="3747"/>
                      <a:pt x="521" y="3747"/>
                    </a:cubicBezTo>
                    <a:cubicBezTo>
                      <a:pt x="524" y="3765"/>
                      <a:pt x="524" y="3765"/>
                      <a:pt x="524" y="3765"/>
                    </a:cubicBezTo>
                    <a:cubicBezTo>
                      <a:pt x="518" y="3778"/>
                      <a:pt x="518" y="3778"/>
                      <a:pt x="518" y="3778"/>
                    </a:cubicBezTo>
                    <a:cubicBezTo>
                      <a:pt x="526" y="3787"/>
                      <a:pt x="526" y="3787"/>
                      <a:pt x="526" y="3787"/>
                    </a:cubicBezTo>
                    <a:cubicBezTo>
                      <a:pt x="534" y="3799"/>
                      <a:pt x="534" y="3799"/>
                      <a:pt x="534" y="3799"/>
                    </a:cubicBezTo>
                    <a:cubicBezTo>
                      <a:pt x="566" y="3811"/>
                      <a:pt x="566" y="3811"/>
                      <a:pt x="566" y="3811"/>
                    </a:cubicBezTo>
                    <a:cubicBezTo>
                      <a:pt x="581" y="3799"/>
                      <a:pt x="581" y="3799"/>
                      <a:pt x="581" y="3799"/>
                    </a:cubicBezTo>
                    <a:cubicBezTo>
                      <a:pt x="587" y="3801"/>
                      <a:pt x="587" y="3801"/>
                      <a:pt x="587" y="3801"/>
                    </a:cubicBezTo>
                    <a:cubicBezTo>
                      <a:pt x="598" y="3814"/>
                      <a:pt x="598" y="3814"/>
                      <a:pt x="598" y="3814"/>
                    </a:cubicBezTo>
                    <a:cubicBezTo>
                      <a:pt x="613" y="3823"/>
                      <a:pt x="613" y="3823"/>
                      <a:pt x="613" y="3823"/>
                    </a:cubicBezTo>
                    <a:cubicBezTo>
                      <a:pt x="615" y="3843"/>
                      <a:pt x="615" y="3843"/>
                      <a:pt x="615" y="3843"/>
                    </a:cubicBezTo>
                    <a:cubicBezTo>
                      <a:pt x="622" y="3849"/>
                      <a:pt x="622" y="3849"/>
                      <a:pt x="622" y="3849"/>
                    </a:cubicBezTo>
                    <a:cubicBezTo>
                      <a:pt x="647" y="3849"/>
                      <a:pt x="647" y="3849"/>
                      <a:pt x="647" y="3849"/>
                    </a:cubicBezTo>
                    <a:cubicBezTo>
                      <a:pt x="657" y="3859"/>
                      <a:pt x="657" y="3859"/>
                      <a:pt x="657" y="3859"/>
                    </a:cubicBezTo>
                    <a:cubicBezTo>
                      <a:pt x="680" y="3859"/>
                      <a:pt x="680" y="3859"/>
                      <a:pt x="680" y="3859"/>
                    </a:cubicBezTo>
                    <a:cubicBezTo>
                      <a:pt x="696" y="3872"/>
                      <a:pt x="696" y="3872"/>
                      <a:pt x="696" y="3872"/>
                    </a:cubicBezTo>
                    <a:cubicBezTo>
                      <a:pt x="703" y="3874"/>
                      <a:pt x="703" y="3874"/>
                      <a:pt x="703" y="3874"/>
                    </a:cubicBezTo>
                    <a:cubicBezTo>
                      <a:pt x="722" y="3854"/>
                      <a:pt x="722" y="3854"/>
                      <a:pt x="722" y="3854"/>
                    </a:cubicBezTo>
                    <a:cubicBezTo>
                      <a:pt x="735" y="3852"/>
                      <a:pt x="735" y="3852"/>
                      <a:pt x="735" y="3852"/>
                    </a:cubicBezTo>
                    <a:cubicBezTo>
                      <a:pt x="744" y="3849"/>
                      <a:pt x="744" y="3849"/>
                      <a:pt x="744" y="3849"/>
                    </a:cubicBezTo>
                    <a:cubicBezTo>
                      <a:pt x="746" y="3823"/>
                      <a:pt x="746" y="3823"/>
                      <a:pt x="746" y="3823"/>
                    </a:cubicBezTo>
                    <a:cubicBezTo>
                      <a:pt x="734" y="3813"/>
                      <a:pt x="734" y="3813"/>
                      <a:pt x="734" y="3813"/>
                    </a:cubicBezTo>
                    <a:cubicBezTo>
                      <a:pt x="738" y="3805"/>
                      <a:pt x="738" y="3805"/>
                      <a:pt x="738" y="3805"/>
                    </a:cubicBezTo>
                    <a:cubicBezTo>
                      <a:pt x="738" y="3799"/>
                      <a:pt x="738" y="3799"/>
                      <a:pt x="738" y="3799"/>
                    </a:cubicBezTo>
                    <a:cubicBezTo>
                      <a:pt x="720" y="3791"/>
                      <a:pt x="720" y="3791"/>
                      <a:pt x="720" y="3791"/>
                    </a:cubicBezTo>
                    <a:cubicBezTo>
                      <a:pt x="718" y="3779"/>
                      <a:pt x="718" y="3779"/>
                      <a:pt x="718" y="3779"/>
                    </a:cubicBezTo>
                    <a:cubicBezTo>
                      <a:pt x="706" y="3788"/>
                      <a:pt x="706" y="3788"/>
                      <a:pt x="706" y="3788"/>
                    </a:cubicBezTo>
                    <a:cubicBezTo>
                      <a:pt x="697" y="3788"/>
                      <a:pt x="697" y="3788"/>
                      <a:pt x="697" y="3788"/>
                    </a:cubicBezTo>
                    <a:cubicBezTo>
                      <a:pt x="680" y="3794"/>
                      <a:pt x="680" y="3794"/>
                      <a:pt x="680" y="3794"/>
                    </a:cubicBezTo>
                    <a:cubicBezTo>
                      <a:pt x="662" y="3785"/>
                      <a:pt x="662" y="3785"/>
                      <a:pt x="662" y="3785"/>
                    </a:cubicBezTo>
                    <a:cubicBezTo>
                      <a:pt x="647" y="3765"/>
                      <a:pt x="647" y="3765"/>
                      <a:pt x="647" y="3765"/>
                    </a:cubicBezTo>
                    <a:cubicBezTo>
                      <a:pt x="625" y="3755"/>
                      <a:pt x="625" y="3755"/>
                      <a:pt x="625" y="3755"/>
                    </a:cubicBezTo>
                    <a:cubicBezTo>
                      <a:pt x="621" y="3738"/>
                      <a:pt x="621" y="3738"/>
                      <a:pt x="621" y="3738"/>
                    </a:cubicBezTo>
                    <a:cubicBezTo>
                      <a:pt x="608" y="3715"/>
                      <a:pt x="608" y="3715"/>
                      <a:pt x="608" y="3715"/>
                    </a:cubicBezTo>
                    <a:cubicBezTo>
                      <a:pt x="625" y="3716"/>
                      <a:pt x="625" y="3716"/>
                      <a:pt x="625" y="3716"/>
                    </a:cubicBezTo>
                    <a:cubicBezTo>
                      <a:pt x="636" y="3706"/>
                      <a:pt x="636" y="3706"/>
                      <a:pt x="636" y="3706"/>
                    </a:cubicBezTo>
                    <a:cubicBezTo>
                      <a:pt x="630" y="3697"/>
                      <a:pt x="630" y="3697"/>
                      <a:pt x="630" y="3697"/>
                    </a:cubicBezTo>
                    <a:cubicBezTo>
                      <a:pt x="634" y="3687"/>
                      <a:pt x="634" y="3687"/>
                      <a:pt x="634" y="3687"/>
                    </a:cubicBezTo>
                    <a:cubicBezTo>
                      <a:pt x="628" y="3678"/>
                      <a:pt x="628" y="3678"/>
                      <a:pt x="628" y="3678"/>
                    </a:cubicBezTo>
                    <a:cubicBezTo>
                      <a:pt x="633" y="3668"/>
                      <a:pt x="633" y="3668"/>
                      <a:pt x="633" y="3668"/>
                    </a:cubicBezTo>
                    <a:cubicBezTo>
                      <a:pt x="651" y="3666"/>
                      <a:pt x="651" y="3666"/>
                      <a:pt x="651" y="3666"/>
                    </a:cubicBezTo>
                    <a:cubicBezTo>
                      <a:pt x="670" y="3678"/>
                      <a:pt x="670" y="3678"/>
                      <a:pt x="670" y="3678"/>
                    </a:cubicBezTo>
                    <a:cubicBezTo>
                      <a:pt x="693" y="3683"/>
                      <a:pt x="693" y="3683"/>
                      <a:pt x="693" y="3683"/>
                    </a:cubicBezTo>
                    <a:cubicBezTo>
                      <a:pt x="703" y="3700"/>
                      <a:pt x="703" y="3700"/>
                      <a:pt x="703" y="3700"/>
                    </a:cubicBezTo>
                    <a:cubicBezTo>
                      <a:pt x="718" y="3713"/>
                      <a:pt x="718" y="3713"/>
                      <a:pt x="718" y="3713"/>
                    </a:cubicBezTo>
                    <a:cubicBezTo>
                      <a:pt x="746" y="3713"/>
                      <a:pt x="746" y="3713"/>
                      <a:pt x="746" y="3713"/>
                    </a:cubicBezTo>
                    <a:cubicBezTo>
                      <a:pt x="752" y="3724"/>
                      <a:pt x="752" y="3724"/>
                      <a:pt x="752" y="3724"/>
                    </a:cubicBezTo>
                    <a:cubicBezTo>
                      <a:pt x="769" y="3726"/>
                      <a:pt x="769" y="3726"/>
                      <a:pt x="769" y="3726"/>
                    </a:cubicBezTo>
                    <a:cubicBezTo>
                      <a:pt x="821" y="3750"/>
                      <a:pt x="821" y="3750"/>
                      <a:pt x="821" y="3750"/>
                    </a:cubicBezTo>
                    <a:cubicBezTo>
                      <a:pt x="842" y="3771"/>
                      <a:pt x="842" y="3771"/>
                      <a:pt x="842" y="3771"/>
                    </a:cubicBezTo>
                    <a:cubicBezTo>
                      <a:pt x="851" y="3758"/>
                      <a:pt x="851" y="3758"/>
                      <a:pt x="851" y="3758"/>
                    </a:cubicBezTo>
                    <a:cubicBezTo>
                      <a:pt x="865" y="3747"/>
                      <a:pt x="865" y="3747"/>
                      <a:pt x="865" y="3747"/>
                    </a:cubicBezTo>
                    <a:cubicBezTo>
                      <a:pt x="865" y="3729"/>
                      <a:pt x="865" y="3729"/>
                      <a:pt x="865" y="3729"/>
                    </a:cubicBezTo>
                    <a:cubicBezTo>
                      <a:pt x="877" y="3729"/>
                      <a:pt x="877" y="3729"/>
                      <a:pt x="877" y="3729"/>
                    </a:cubicBezTo>
                    <a:cubicBezTo>
                      <a:pt x="890" y="3715"/>
                      <a:pt x="890" y="3715"/>
                      <a:pt x="890" y="3715"/>
                    </a:cubicBezTo>
                    <a:cubicBezTo>
                      <a:pt x="868" y="3683"/>
                      <a:pt x="868" y="3683"/>
                      <a:pt x="868" y="3683"/>
                    </a:cubicBezTo>
                    <a:cubicBezTo>
                      <a:pt x="832" y="3646"/>
                      <a:pt x="832" y="3646"/>
                      <a:pt x="832" y="3646"/>
                    </a:cubicBezTo>
                    <a:cubicBezTo>
                      <a:pt x="824" y="3622"/>
                      <a:pt x="824" y="3622"/>
                      <a:pt x="824" y="3622"/>
                    </a:cubicBezTo>
                    <a:cubicBezTo>
                      <a:pt x="825" y="3608"/>
                      <a:pt x="825" y="3608"/>
                      <a:pt x="825" y="3608"/>
                    </a:cubicBezTo>
                    <a:cubicBezTo>
                      <a:pt x="847" y="3590"/>
                      <a:pt x="847" y="3590"/>
                      <a:pt x="847" y="3590"/>
                    </a:cubicBezTo>
                    <a:cubicBezTo>
                      <a:pt x="865" y="3567"/>
                      <a:pt x="865" y="3567"/>
                      <a:pt x="865" y="3567"/>
                    </a:cubicBezTo>
                    <a:cubicBezTo>
                      <a:pt x="870" y="3545"/>
                      <a:pt x="870" y="3545"/>
                      <a:pt x="870" y="3545"/>
                    </a:cubicBezTo>
                    <a:cubicBezTo>
                      <a:pt x="884" y="3532"/>
                      <a:pt x="884" y="3532"/>
                      <a:pt x="884" y="3532"/>
                    </a:cubicBezTo>
                    <a:cubicBezTo>
                      <a:pt x="903" y="3528"/>
                      <a:pt x="903" y="3528"/>
                      <a:pt x="903" y="3528"/>
                    </a:cubicBezTo>
                    <a:cubicBezTo>
                      <a:pt x="929" y="3507"/>
                      <a:pt x="929" y="3507"/>
                      <a:pt x="929" y="3507"/>
                    </a:cubicBezTo>
                    <a:cubicBezTo>
                      <a:pt x="948" y="3467"/>
                      <a:pt x="948" y="3467"/>
                      <a:pt x="948" y="3467"/>
                    </a:cubicBezTo>
                    <a:cubicBezTo>
                      <a:pt x="958" y="3460"/>
                      <a:pt x="958" y="3460"/>
                      <a:pt x="958" y="3460"/>
                    </a:cubicBezTo>
                    <a:cubicBezTo>
                      <a:pt x="978" y="3463"/>
                      <a:pt x="978" y="3463"/>
                      <a:pt x="978" y="3463"/>
                    </a:cubicBezTo>
                    <a:cubicBezTo>
                      <a:pt x="995" y="3475"/>
                      <a:pt x="995" y="3475"/>
                      <a:pt x="995" y="3475"/>
                    </a:cubicBezTo>
                    <a:cubicBezTo>
                      <a:pt x="1018" y="3472"/>
                      <a:pt x="1018" y="3472"/>
                      <a:pt x="1018" y="3472"/>
                    </a:cubicBezTo>
                    <a:cubicBezTo>
                      <a:pt x="1044" y="3475"/>
                      <a:pt x="1044" y="3475"/>
                      <a:pt x="1044" y="3475"/>
                    </a:cubicBezTo>
                    <a:cubicBezTo>
                      <a:pt x="1052" y="3486"/>
                      <a:pt x="1052" y="3486"/>
                      <a:pt x="1052" y="3486"/>
                    </a:cubicBezTo>
                    <a:cubicBezTo>
                      <a:pt x="1050" y="3504"/>
                      <a:pt x="1050" y="3504"/>
                      <a:pt x="1050" y="3504"/>
                    </a:cubicBezTo>
                    <a:cubicBezTo>
                      <a:pt x="1069" y="3484"/>
                      <a:pt x="1069" y="3484"/>
                      <a:pt x="1069" y="3484"/>
                    </a:cubicBezTo>
                    <a:cubicBezTo>
                      <a:pt x="1090" y="3501"/>
                      <a:pt x="1090" y="3501"/>
                      <a:pt x="1090" y="3501"/>
                    </a:cubicBezTo>
                    <a:cubicBezTo>
                      <a:pt x="1096" y="3521"/>
                      <a:pt x="1096" y="3521"/>
                      <a:pt x="1096" y="3521"/>
                    </a:cubicBezTo>
                    <a:cubicBezTo>
                      <a:pt x="1105" y="3530"/>
                      <a:pt x="1105" y="3530"/>
                      <a:pt x="1105" y="3530"/>
                    </a:cubicBezTo>
                    <a:cubicBezTo>
                      <a:pt x="1104" y="3501"/>
                      <a:pt x="1104" y="3501"/>
                      <a:pt x="1104" y="3501"/>
                    </a:cubicBezTo>
                    <a:cubicBezTo>
                      <a:pt x="1093" y="3478"/>
                      <a:pt x="1093" y="3478"/>
                      <a:pt x="1093" y="3478"/>
                    </a:cubicBezTo>
                    <a:cubicBezTo>
                      <a:pt x="1099" y="3469"/>
                      <a:pt x="1099" y="3469"/>
                      <a:pt x="1099" y="3469"/>
                    </a:cubicBezTo>
                    <a:cubicBezTo>
                      <a:pt x="1099" y="3432"/>
                      <a:pt x="1099" y="3432"/>
                      <a:pt x="1099" y="3432"/>
                    </a:cubicBezTo>
                    <a:cubicBezTo>
                      <a:pt x="1104" y="3420"/>
                      <a:pt x="1104" y="3420"/>
                      <a:pt x="1104" y="3420"/>
                    </a:cubicBezTo>
                    <a:cubicBezTo>
                      <a:pt x="1096" y="3415"/>
                      <a:pt x="1096" y="3415"/>
                      <a:pt x="1096" y="3415"/>
                    </a:cubicBezTo>
                    <a:cubicBezTo>
                      <a:pt x="1096" y="3406"/>
                      <a:pt x="1096" y="3406"/>
                      <a:pt x="1096" y="3406"/>
                    </a:cubicBezTo>
                    <a:cubicBezTo>
                      <a:pt x="1099" y="3397"/>
                      <a:pt x="1099" y="3397"/>
                      <a:pt x="1099" y="3397"/>
                    </a:cubicBezTo>
                    <a:cubicBezTo>
                      <a:pt x="1096" y="3386"/>
                      <a:pt x="1096" y="3386"/>
                      <a:pt x="1096" y="3386"/>
                    </a:cubicBezTo>
                    <a:cubicBezTo>
                      <a:pt x="1099" y="3379"/>
                      <a:pt x="1099" y="3379"/>
                      <a:pt x="1099" y="3379"/>
                    </a:cubicBezTo>
                    <a:cubicBezTo>
                      <a:pt x="1087" y="3366"/>
                      <a:pt x="1087" y="3366"/>
                      <a:pt x="1087" y="3366"/>
                    </a:cubicBezTo>
                    <a:cubicBezTo>
                      <a:pt x="1070" y="3356"/>
                      <a:pt x="1070" y="3356"/>
                      <a:pt x="1070" y="3356"/>
                    </a:cubicBezTo>
                    <a:cubicBezTo>
                      <a:pt x="1046" y="3357"/>
                      <a:pt x="1046" y="3357"/>
                      <a:pt x="1046" y="3357"/>
                    </a:cubicBezTo>
                    <a:cubicBezTo>
                      <a:pt x="1039" y="3336"/>
                      <a:pt x="1039" y="3336"/>
                      <a:pt x="1039" y="3336"/>
                    </a:cubicBezTo>
                    <a:cubicBezTo>
                      <a:pt x="1046" y="3316"/>
                      <a:pt x="1046" y="3316"/>
                      <a:pt x="1046" y="3316"/>
                    </a:cubicBezTo>
                    <a:cubicBezTo>
                      <a:pt x="1046" y="3278"/>
                      <a:pt x="1046" y="3278"/>
                      <a:pt x="1046" y="3278"/>
                    </a:cubicBezTo>
                    <a:cubicBezTo>
                      <a:pt x="1052" y="3273"/>
                      <a:pt x="1052" y="3273"/>
                      <a:pt x="1052" y="3273"/>
                    </a:cubicBezTo>
                    <a:cubicBezTo>
                      <a:pt x="1047" y="3262"/>
                      <a:pt x="1047" y="3262"/>
                      <a:pt x="1047" y="3262"/>
                    </a:cubicBezTo>
                    <a:cubicBezTo>
                      <a:pt x="1049" y="3247"/>
                      <a:pt x="1049" y="3247"/>
                      <a:pt x="1049" y="3247"/>
                    </a:cubicBezTo>
                    <a:cubicBezTo>
                      <a:pt x="1055" y="3241"/>
                      <a:pt x="1055" y="3241"/>
                      <a:pt x="1055" y="3241"/>
                    </a:cubicBezTo>
                    <a:cubicBezTo>
                      <a:pt x="1047" y="3230"/>
                      <a:pt x="1047" y="3230"/>
                      <a:pt x="1047" y="3230"/>
                    </a:cubicBezTo>
                    <a:cubicBezTo>
                      <a:pt x="1047" y="3212"/>
                      <a:pt x="1047" y="3212"/>
                      <a:pt x="1047" y="3212"/>
                    </a:cubicBezTo>
                    <a:cubicBezTo>
                      <a:pt x="1033" y="3177"/>
                      <a:pt x="1033" y="3177"/>
                      <a:pt x="1033" y="3177"/>
                    </a:cubicBezTo>
                    <a:cubicBezTo>
                      <a:pt x="1010" y="3160"/>
                      <a:pt x="1010" y="3160"/>
                      <a:pt x="1010" y="3160"/>
                    </a:cubicBezTo>
                    <a:cubicBezTo>
                      <a:pt x="971" y="3128"/>
                      <a:pt x="971" y="3128"/>
                      <a:pt x="971" y="3128"/>
                    </a:cubicBezTo>
                    <a:cubicBezTo>
                      <a:pt x="971" y="3119"/>
                      <a:pt x="971" y="3119"/>
                      <a:pt x="971" y="3119"/>
                    </a:cubicBezTo>
                    <a:cubicBezTo>
                      <a:pt x="989" y="3119"/>
                      <a:pt x="989" y="3119"/>
                      <a:pt x="989" y="3119"/>
                    </a:cubicBezTo>
                    <a:cubicBezTo>
                      <a:pt x="1021" y="3142"/>
                      <a:pt x="1021" y="3142"/>
                      <a:pt x="1021" y="3142"/>
                    </a:cubicBezTo>
                    <a:cubicBezTo>
                      <a:pt x="1041" y="3140"/>
                      <a:pt x="1041" y="3140"/>
                      <a:pt x="1041" y="3140"/>
                    </a:cubicBezTo>
                    <a:cubicBezTo>
                      <a:pt x="1055" y="3134"/>
                      <a:pt x="1055" y="3134"/>
                      <a:pt x="1055" y="3134"/>
                    </a:cubicBezTo>
                    <a:cubicBezTo>
                      <a:pt x="1084" y="3131"/>
                      <a:pt x="1084" y="3131"/>
                      <a:pt x="1084" y="3131"/>
                    </a:cubicBezTo>
                    <a:cubicBezTo>
                      <a:pt x="1128" y="3136"/>
                      <a:pt x="1128" y="3136"/>
                      <a:pt x="1128" y="3136"/>
                    </a:cubicBezTo>
                    <a:cubicBezTo>
                      <a:pt x="1148" y="3149"/>
                      <a:pt x="1148" y="3149"/>
                      <a:pt x="1148" y="3149"/>
                    </a:cubicBezTo>
                    <a:cubicBezTo>
                      <a:pt x="1148" y="3163"/>
                      <a:pt x="1148" y="3163"/>
                      <a:pt x="1148" y="3163"/>
                    </a:cubicBezTo>
                    <a:cubicBezTo>
                      <a:pt x="1165" y="3184"/>
                      <a:pt x="1165" y="3184"/>
                      <a:pt x="1165" y="3184"/>
                    </a:cubicBezTo>
                    <a:cubicBezTo>
                      <a:pt x="1183" y="3186"/>
                      <a:pt x="1183" y="3186"/>
                      <a:pt x="1183" y="3186"/>
                    </a:cubicBezTo>
                    <a:cubicBezTo>
                      <a:pt x="1186" y="3200"/>
                      <a:pt x="1186" y="3200"/>
                      <a:pt x="1186" y="3200"/>
                    </a:cubicBezTo>
                    <a:cubicBezTo>
                      <a:pt x="1209" y="3229"/>
                      <a:pt x="1209" y="3229"/>
                      <a:pt x="1209" y="3229"/>
                    </a:cubicBezTo>
                    <a:cubicBezTo>
                      <a:pt x="1206" y="3241"/>
                      <a:pt x="1206" y="3241"/>
                      <a:pt x="1206" y="3241"/>
                    </a:cubicBezTo>
                    <a:cubicBezTo>
                      <a:pt x="1177" y="3240"/>
                      <a:pt x="1177" y="3240"/>
                      <a:pt x="1177" y="3240"/>
                    </a:cubicBezTo>
                    <a:cubicBezTo>
                      <a:pt x="1169" y="3250"/>
                      <a:pt x="1169" y="3250"/>
                      <a:pt x="1169" y="3250"/>
                    </a:cubicBezTo>
                    <a:cubicBezTo>
                      <a:pt x="1145" y="3252"/>
                      <a:pt x="1145" y="3252"/>
                      <a:pt x="1145" y="3252"/>
                    </a:cubicBezTo>
                    <a:cubicBezTo>
                      <a:pt x="1137" y="3259"/>
                      <a:pt x="1137" y="3259"/>
                      <a:pt x="1137" y="3259"/>
                    </a:cubicBezTo>
                    <a:cubicBezTo>
                      <a:pt x="1139" y="3269"/>
                      <a:pt x="1139" y="3269"/>
                      <a:pt x="1139" y="3269"/>
                    </a:cubicBezTo>
                    <a:cubicBezTo>
                      <a:pt x="1133" y="3281"/>
                      <a:pt x="1133" y="3281"/>
                      <a:pt x="1133" y="3281"/>
                    </a:cubicBezTo>
                    <a:cubicBezTo>
                      <a:pt x="1124" y="3276"/>
                      <a:pt x="1124" y="3276"/>
                      <a:pt x="1124" y="3276"/>
                    </a:cubicBezTo>
                    <a:cubicBezTo>
                      <a:pt x="1119" y="3285"/>
                      <a:pt x="1119" y="3285"/>
                      <a:pt x="1119" y="3285"/>
                    </a:cubicBezTo>
                    <a:cubicBezTo>
                      <a:pt x="1119" y="3310"/>
                      <a:pt x="1119" y="3310"/>
                      <a:pt x="1119" y="3310"/>
                    </a:cubicBezTo>
                    <a:cubicBezTo>
                      <a:pt x="1130" y="3316"/>
                      <a:pt x="1130" y="3316"/>
                      <a:pt x="1130" y="3316"/>
                    </a:cubicBezTo>
                    <a:cubicBezTo>
                      <a:pt x="1163" y="3343"/>
                      <a:pt x="1163" y="3343"/>
                      <a:pt x="1163" y="3343"/>
                    </a:cubicBezTo>
                    <a:cubicBezTo>
                      <a:pt x="1197" y="3386"/>
                      <a:pt x="1197" y="3386"/>
                      <a:pt x="1197" y="3386"/>
                    </a:cubicBezTo>
                    <a:cubicBezTo>
                      <a:pt x="1211" y="3386"/>
                      <a:pt x="1211" y="3386"/>
                      <a:pt x="1211" y="3386"/>
                    </a:cubicBezTo>
                    <a:cubicBezTo>
                      <a:pt x="1232" y="3371"/>
                      <a:pt x="1232" y="3371"/>
                      <a:pt x="1232" y="3371"/>
                    </a:cubicBezTo>
                    <a:cubicBezTo>
                      <a:pt x="1243" y="3388"/>
                      <a:pt x="1243" y="3388"/>
                      <a:pt x="1243" y="3388"/>
                    </a:cubicBezTo>
                    <a:cubicBezTo>
                      <a:pt x="1250" y="3379"/>
                      <a:pt x="1250" y="3379"/>
                      <a:pt x="1250" y="3379"/>
                    </a:cubicBezTo>
                    <a:cubicBezTo>
                      <a:pt x="1267" y="3379"/>
                      <a:pt x="1267" y="3379"/>
                      <a:pt x="1267" y="3379"/>
                    </a:cubicBezTo>
                    <a:cubicBezTo>
                      <a:pt x="1272" y="3369"/>
                      <a:pt x="1272" y="3369"/>
                      <a:pt x="1272" y="3369"/>
                    </a:cubicBezTo>
                    <a:cubicBezTo>
                      <a:pt x="1299" y="3357"/>
                      <a:pt x="1299" y="3357"/>
                      <a:pt x="1299" y="3357"/>
                    </a:cubicBezTo>
                    <a:cubicBezTo>
                      <a:pt x="1305" y="3340"/>
                      <a:pt x="1305" y="3340"/>
                      <a:pt x="1305" y="3340"/>
                    </a:cubicBezTo>
                    <a:cubicBezTo>
                      <a:pt x="1298" y="3316"/>
                      <a:pt x="1298" y="3316"/>
                      <a:pt x="1298" y="3316"/>
                    </a:cubicBezTo>
                    <a:cubicBezTo>
                      <a:pt x="1309" y="3298"/>
                      <a:pt x="1309" y="3298"/>
                      <a:pt x="1309" y="3298"/>
                    </a:cubicBezTo>
                    <a:cubicBezTo>
                      <a:pt x="1309" y="3282"/>
                      <a:pt x="1309" y="3282"/>
                      <a:pt x="1309" y="3282"/>
                    </a:cubicBezTo>
                    <a:cubicBezTo>
                      <a:pt x="1296" y="3267"/>
                      <a:pt x="1296" y="3267"/>
                      <a:pt x="1296" y="3267"/>
                    </a:cubicBezTo>
                    <a:cubicBezTo>
                      <a:pt x="1304" y="3261"/>
                      <a:pt x="1304" y="3261"/>
                      <a:pt x="1304" y="3261"/>
                    </a:cubicBezTo>
                    <a:cubicBezTo>
                      <a:pt x="1348" y="3255"/>
                      <a:pt x="1348" y="3255"/>
                      <a:pt x="1348" y="3255"/>
                    </a:cubicBezTo>
                    <a:cubicBezTo>
                      <a:pt x="1354" y="3246"/>
                      <a:pt x="1354" y="3246"/>
                      <a:pt x="1354" y="3246"/>
                    </a:cubicBezTo>
                    <a:cubicBezTo>
                      <a:pt x="1380" y="3256"/>
                      <a:pt x="1380" y="3256"/>
                      <a:pt x="1380" y="3256"/>
                    </a:cubicBezTo>
                    <a:cubicBezTo>
                      <a:pt x="1377" y="3244"/>
                      <a:pt x="1377" y="3244"/>
                      <a:pt x="1377" y="3244"/>
                    </a:cubicBezTo>
                    <a:cubicBezTo>
                      <a:pt x="1356" y="3227"/>
                      <a:pt x="1356" y="3227"/>
                      <a:pt x="1356" y="3227"/>
                    </a:cubicBezTo>
                    <a:cubicBezTo>
                      <a:pt x="1350" y="3212"/>
                      <a:pt x="1350" y="3212"/>
                      <a:pt x="1350" y="3212"/>
                    </a:cubicBezTo>
                    <a:cubicBezTo>
                      <a:pt x="1357" y="3212"/>
                      <a:pt x="1357" y="3212"/>
                      <a:pt x="1357" y="3212"/>
                    </a:cubicBezTo>
                    <a:cubicBezTo>
                      <a:pt x="1370" y="3223"/>
                      <a:pt x="1370" y="3223"/>
                      <a:pt x="1370" y="3223"/>
                    </a:cubicBezTo>
                    <a:cubicBezTo>
                      <a:pt x="1383" y="3217"/>
                      <a:pt x="1383" y="3217"/>
                      <a:pt x="1383" y="3217"/>
                    </a:cubicBezTo>
                    <a:cubicBezTo>
                      <a:pt x="1412" y="3178"/>
                      <a:pt x="1412" y="3178"/>
                      <a:pt x="1412" y="3178"/>
                    </a:cubicBezTo>
                    <a:cubicBezTo>
                      <a:pt x="1422" y="3177"/>
                      <a:pt x="1422" y="3177"/>
                      <a:pt x="1422" y="3177"/>
                    </a:cubicBezTo>
                    <a:cubicBezTo>
                      <a:pt x="1455" y="3136"/>
                      <a:pt x="1455" y="3136"/>
                      <a:pt x="1455" y="3136"/>
                    </a:cubicBezTo>
                    <a:cubicBezTo>
                      <a:pt x="1455" y="3126"/>
                      <a:pt x="1455" y="3126"/>
                      <a:pt x="1455" y="3126"/>
                    </a:cubicBezTo>
                    <a:cubicBezTo>
                      <a:pt x="1464" y="3122"/>
                      <a:pt x="1464" y="3122"/>
                      <a:pt x="1464" y="3122"/>
                    </a:cubicBezTo>
                    <a:cubicBezTo>
                      <a:pt x="1483" y="3125"/>
                      <a:pt x="1483" y="3125"/>
                      <a:pt x="1483" y="3125"/>
                    </a:cubicBezTo>
                    <a:cubicBezTo>
                      <a:pt x="1506" y="3114"/>
                      <a:pt x="1506" y="3114"/>
                      <a:pt x="1506" y="3114"/>
                    </a:cubicBezTo>
                    <a:cubicBezTo>
                      <a:pt x="1509" y="3103"/>
                      <a:pt x="1509" y="3103"/>
                      <a:pt x="1509" y="3103"/>
                    </a:cubicBezTo>
                    <a:cubicBezTo>
                      <a:pt x="1541" y="3094"/>
                      <a:pt x="1541" y="3094"/>
                      <a:pt x="1541" y="3094"/>
                    </a:cubicBezTo>
                    <a:cubicBezTo>
                      <a:pt x="1542" y="3107"/>
                      <a:pt x="1542" y="3107"/>
                      <a:pt x="1542" y="3107"/>
                    </a:cubicBezTo>
                    <a:cubicBezTo>
                      <a:pt x="1549" y="3107"/>
                      <a:pt x="1549" y="3107"/>
                      <a:pt x="1549" y="3107"/>
                    </a:cubicBezTo>
                    <a:cubicBezTo>
                      <a:pt x="1552" y="3120"/>
                      <a:pt x="1552" y="3120"/>
                      <a:pt x="1552" y="3120"/>
                    </a:cubicBezTo>
                    <a:cubicBezTo>
                      <a:pt x="1545" y="3129"/>
                      <a:pt x="1545" y="3129"/>
                      <a:pt x="1545" y="3129"/>
                    </a:cubicBezTo>
                    <a:cubicBezTo>
                      <a:pt x="1555" y="3136"/>
                      <a:pt x="1555" y="3136"/>
                      <a:pt x="1555" y="3136"/>
                    </a:cubicBezTo>
                    <a:cubicBezTo>
                      <a:pt x="1573" y="3117"/>
                      <a:pt x="1573" y="3117"/>
                      <a:pt x="1573" y="3117"/>
                    </a:cubicBezTo>
                    <a:cubicBezTo>
                      <a:pt x="1575" y="3105"/>
                      <a:pt x="1575" y="3105"/>
                      <a:pt x="1575" y="3105"/>
                    </a:cubicBezTo>
                    <a:cubicBezTo>
                      <a:pt x="1565" y="3100"/>
                      <a:pt x="1565" y="3100"/>
                      <a:pt x="1565" y="3100"/>
                    </a:cubicBezTo>
                    <a:cubicBezTo>
                      <a:pt x="1553" y="3088"/>
                      <a:pt x="1553" y="3088"/>
                      <a:pt x="1553" y="3088"/>
                    </a:cubicBezTo>
                    <a:cubicBezTo>
                      <a:pt x="1552" y="3082"/>
                      <a:pt x="1552" y="3082"/>
                      <a:pt x="1552" y="3082"/>
                    </a:cubicBezTo>
                    <a:cubicBezTo>
                      <a:pt x="1582" y="3051"/>
                      <a:pt x="1582" y="3051"/>
                      <a:pt x="1582" y="3051"/>
                    </a:cubicBezTo>
                    <a:cubicBezTo>
                      <a:pt x="1587" y="3051"/>
                      <a:pt x="1587" y="3051"/>
                      <a:pt x="1587" y="3051"/>
                    </a:cubicBezTo>
                    <a:cubicBezTo>
                      <a:pt x="1590" y="3062"/>
                      <a:pt x="1590" y="3062"/>
                      <a:pt x="1590" y="3062"/>
                    </a:cubicBezTo>
                    <a:cubicBezTo>
                      <a:pt x="1584" y="3065"/>
                      <a:pt x="1584" y="3065"/>
                      <a:pt x="1584" y="3065"/>
                    </a:cubicBezTo>
                    <a:cubicBezTo>
                      <a:pt x="1579" y="3073"/>
                      <a:pt x="1579" y="3073"/>
                      <a:pt x="1579" y="3073"/>
                    </a:cubicBezTo>
                    <a:cubicBezTo>
                      <a:pt x="1594" y="3090"/>
                      <a:pt x="1594" y="3090"/>
                      <a:pt x="1594" y="3090"/>
                    </a:cubicBezTo>
                    <a:cubicBezTo>
                      <a:pt x="1604" y="3087"/>
                      <a:pt x="1604" y="3087"/>
                      <a:pt x="1604" y="3087"/>
                    </a:cubicBezTo>
                    <a:cubicBezTo>
                      <a:pt x="1613" y="3074"/>
                      <a:pt x="1613" y="3074"/>
                      <a:pt x="1613" y="3074"/>
                    </a:cubicBezTo>
                    <a:cubicBezTo>
                      <a:pt x="1607" y="3065"/>
                      <a:pt x="1607" y="3065"/>
                      <a:pt x="1607" y="3065"/>
                    </a:cubicBezTo>
                    <a:cubicBezTo>
                      <a:pt x="1602" y="3050"/>
                      <a:pt x="1602" y="3050"/>
                      <a:pt x="1602" y="3050"/>
                    </a:cubicBezTo>
                    <a:cubicBezTo>
                      <a:pt x="1596" y="3042"/>
                      <a:pt x="1596" y="3042"/>
                      <a:pt x="1596" y="3042"/>
                    </a:cubicBezTo>
                    <a:cubicBezTo>
                      <a:pt x="1608" y="3032"/>
                      <a:pt x="1608" y="3032"/>
                      <a:pt x="1608" y="3032"/>
                    </a:cubicBezTo>
                    <a:cubicBezTo>
                      <a:pt x="1651" y="3013"/>
                      <a:pt x="1651" y="3013"/>
                      <a:pt x="1651" y="3013"/>
                    </a:cubicBezTo>
                    <a:cubicBezTo>
                      <a:pt x="1680" y="3009"/>
                      <a:pt x="1680" y="3009"/>
                      <a:pt x="1680" y="3009"/>
                    </a:cubicBezTo>
                    <a:cubicBezTo>
                      <a:pt x="1685" y="3016"/>
                      <a:pt x="1685" y="3016"/>
                      <a:pt x="1685" y="3016"/>
                    </a:cubicBezTo>
                    <a:cubicBezTo>
                      <a:pt x="1668" y="3024"/>
                      <a:pt x="1668" y="3024"/>
                      <a:pt x="1668" y="3024"/>
                    </a:cubicBezTo>
                    <a:cubicBezTo>
                      <a:pt x="1656" y="3026"/>
                      <a:pt x="1656" y="3026"/>
                      <a:pt x="1656" y="3026"/>
                    </a:cubicBezTo>
                    <a:cubicBezTo>
                      <a:pt x="1625" y="3039"/>
                      <a:pt x="1625" y="3039"/>
                      <a:pt x="1625" y="3039"/>
                    </a:cubicBezTo>
                    <a:cubicBezTo>
                      <a:pt x="1631" y="3047"/>
                      <a:pt x="1631" y="3047"/>
                      <a:pt x="1631" y="3047"/>
                    </a:cubicBezTo>
                    <a:cubicBezTo>
                      <a:pt x="1642" y="3048"/>
                      <a:pt x="1642" y="3048"/>
                      <a:pt x="1642" y="3048"/>
                    </a:cubicBezTo>
                    <a:cubicBezTo>
                      <a:pt x="1651" y="3044"/>
                      <a:pt x="1651" y="3044"/>
                      <a:pt x="1651" y="3044"/>
                    </a:cubicBezTo>
                    <a:cubicBezTo>
                      <a:pt x="1669" y="3062"/>
                      <a:pt x="1669" y="3062"/>
                      <a:pt x="1669" y="3062"/>
                    </a:cubicBezTo>
                    <a:cubicBezTo>
                      <a:pt x="1659" y="3067"/>
                      <a:pt x="1659" y="3067"/>
                      <a:pt x="1659" y="3067"/>
                    </a:cubicBezTo>
                    <a:cubicBezTo>
                      <a:pt x="1656" y="3074"/>
                      <a:pt x="1656" y="3074"/>
                      <a:pt x="1656" y="3074"/>
                    </a:cubicBezTo>
                    <a:cubicBezTo>
                      <a:pt x="1666" y="3091"/>
                      <a:pt x="1666" y="3091"/>
                      <a:pt x="1666" y="3091"/>
                    </a:cubicBezTo>
                    <a:cubicBezTo>
                      <a:pt x="1660" y="3102"/>
                      <a:pt x="1660" y="3102"/>
                      <a:pt x="1660" y="3102"/>
                    </a:cubicBezTo>
                    <a:cubicBezTo>
                      <a:pt x="1643" y="3103"/>
                      <a:pt x="1643" y="3103"/>
                      <a:pt x="1643" y="3103"/>
                    </a:cubicBezTo>
                    <a:cubicBezTo>
                      <a:pt x="1626" y="3119"/>
                      <a:pt x="1626" y="3119"/>
                      <a:pt x="1626" y="3119"/>
                    </a:cubicBezTo>
                    <a:cubicBezTo>
                      <a:pt x="1631" y="3133"/>
                      <a:pt x="1631" y="3133"/>
                      <a:pt x="1631" y="3133"/>
                    </a:cubicBezTo>
                    <a:cubicBezTo>
                      <a:pt x="1643" y="3136"/>
                      <a:pt x="1643" y="3136"/>
                      <a:pt x="1643" y="3136"/>
                    </a:cubicBezTo>
                    <a:cubicBezTo>
                      <a:pt x="1654" y="3133"/>
                      <a:pt x="1654" y="3133"/>
                      <a:pt x="1654" y="3133"/>
                    </a:cubicBezTo>
                    <a:cubicBezTo>
                      <a:pt x="1665" y="3133"/>
                      <a:pt x="1665" y="3133"/>
                      <a:pt x="1665" y="3133"/>
                    </a:cubicBezTo>
                    <a:cubicBezTo>
                      <a:pt x="1677" y="3125"/>
                      <a:pt x="1677" y="3125"/>
                      <a:pt x="1677" y="3125"/>
                    </a:cubicBezTo>
                    <a:cubicBezTo>
                      <a:pt x="1694" y="3131"/>
                      <a:pt x="1694" y="3131"/>
                      <a:pt x="1694" y="3131"/>
                    </a:cubicBezTo>
                    <a:cubicBezTo>
                      <a:pt x="1694" y="3151"/>
                      <a:pt x="1694" y="3151"/>
                      <a:pt x="1694" y="3151"/>
                    </a:cubicBezTo>
                    <a:cubicBezTo>
                      <a:pt x="1701" y="3131"/>
                      <a:pt x="1701" y="3131"/>
                      <a:pt x="1701" y="3131"/>
                    </a:cubicBezTo>
                    <a:cubicBezTo>
                      <a:pt x="1718" y="3111"/>
                      <a:pt x="1718" y="3111"/>
                      <a:pt x="1718" y="3111"/>
                    </a:cubicBezTo>
                    <a:cubicBezTo>
                      <a:pt x="1726" y="3110"/>
                      <a:pt x="1726" y="3110"/>
                      <a:pt x="1726" y="3110"/>
                    </a:cubicBezTo>
                    <a:cubicBezTo>
                      <a:pt x="1733" y="3120"/>
                      <a:pt x="1733" y="3120"/>
                      <a:pt x="1733" y="3120"/>
                    </a:cubicBezTo>
                    <a:cubicBezTo>
                      <a:pt x="1747" y="3131"/>
                      <a:pt x="1747" y="3131"/>
                      <a:pt x="1747" y="3131"/>
                    </a:cubicBezTo>
                    <a:cubicBezTo>
                      <a:pt x="1752" y="3125"/>
                      <a:pt x="1752" y="3125"/>
                      <a:pt x="1752" y="3125"/>
                    </a:cubicBezTo>
                    <a:cubicBezTo>
                      <a:pt x="1749" y="3114"/>
                      <a:pt x="1749" y="3114"/>
                      <a:pt x="1749" y="3114"/>
                    </a:cubicBezTo>
                    <a:cubicBezTo>
                      <a:pt x="1752" y="3105"/>
                      <a:pt x="1752" y="3105"/>
                      <a:pt x="1752" y="3105"/>
                    </a:cubicBezTo>
                    <a:cubicBezTo>
                      <a:pt x="1741" y="3096"/>
                      <a:pt x="1741" y="3096"/>
                      <a:pt x="1741" y="3096"/>
                    </a:cubicBezTo>
                    <a:cubicBezTo>
                      <a:pt x="1740" y="3088"/>
                      <a:pt x="1740" y="3088"/>
                      <a:pt x="1740" y="3088"/>
                    </a:cubicBezTo>
                    <a:cubicBezTo>
                      <a:pt x="1753" y="3073"/>
                      <a:pt x="1753" y="3073"/>
                      <a:pt x="1753" y="3073"/>
                    </a:cubicBezTo>
                    <a:cubicBezTo>
                      <a:pt x="1770" y="3071"/>
                      <a:pt x="1770" y="3071"/>
                      <a:pt x="1770" y="3071"/>
                    </a:cubicBezTo>
                    <a:cubicBezTo>
                      <a:pt x="1775" y="3062"/>
                      <a:pt x="1775" y="3062"/>
                      <a:pt x="1775" y="3062"/>
                    </a:cubicBezTo>
                    <a:cubicBezTo>
                      <a:pt x="1796" y="3048"/>
                      <a:pt x="1796" y="3048"/>
                      <a:pt x="1796" y="3048"/>
                    </a:cubicBezTo>
                    <a:cubicBezTo>
                      <a:pt x="1805" y="3056"/>
                      <a:pt x="1805" y="3056"/>
                      <a:pt x="1805" y="3056"/>
                    </a:cubicBezTo>
                    <a:cubicBezTo>
                      <a:pt x="1816" y="3056"/>
                      <a:pt x="1816" y="3056"/>
                      <a:pt x="1816" y="3056"/>
                    </a:cubicBezTo>
                    <a:cubicBezTo>
                      <a:pt x="1824" y="3053"/>
                      <a:pt x="1824" y="3053"/>
                      <a:pt x="1824" y="3053"/>
                    </a:cubicBezTo>
                    <a:cubicBezTo>
                      <a:pt x="1836" y="3058"/>
                      <a:pt x="1836" y="3058"/>
                      <a:pt x="1836" y="3058"/>
                    </a:cubicBezTo>
                    <a:cubicBezTo>
                      <a:pt x="1871" y="3058"/>
                      <a:pt x="1871" y="3058"/>
                      <a:pt x="1871" y="3058"/>
                    </a:cubicBezTo>
                    <a:cubicBezTo>
                      <a:pt x="1883" y="3048"/>
                      <a:pt x="1883" y="3048"/>
                      <a:pt x="1883" y="3048"/>
                    </a:cubicBezTo>
                    <a:cubicBezTo>
                      <a:pt x="1883" y="3038"/>
                      <a:pt x="1883" y="3038"/>
                      <a:pt x="1883" y="3038"/>
                    </a:cubicBezTo>
                    <a:cubicBezTo>
                      <a:pt x="1892" y="3029"/>
                      <a:pt x="1892" y="3029"/>
                      <a:pt x="1892" y="3029"/>
                    </a:cubicBezTo>
                    <a:cubicBezTo>
                      <a:pt x="1912" y="3027"/>
                      <a:pt x="1912" y="3027"/>
                      <a:pt x="1912" y="3027"/>
                    </a:cubicBezTo>
                    <a:cubicBezTo>
                      <a:pt x="1914" y="3018"/>
                      <a:pt x="1914" y="3018"/>
                      <a:pt x="1914" y="3018"/>
                    </a:cubicBezTo>
                    <a:cubicBezTo>
                      <a:pt x="1929" y="3004"/>
                      <a:pt x="1929" y="3004"/>
                      <a:pt x="1929" y="3004"/>
                    </a:cubicBezTo>
                    <a:cubicBezTo>
                      <a:pt x="1941" y="3001"/>
                      <a:pt x="1941" y="3001"/>
                      <a:pt x="1941" y="3001"/>
                    </a:cubicBezTo>
                    <a:cubicBezTo>
                      <a:pt x="1963" y="2981"/>
                      <a:pt x="1963" y="2981"/>
                      <a:pt x="1963" y="2981"/>
                    </a:cubicBezTo>
                    <a:cubicBezTo>
                      <a:pt x="1972" y="2980"/>
                      <a:pt x="1972" y="2980"/>
                      <a:pt x="1972" y="2980"/>
                    </a:cubicBezTo>
                    <a:cubicBezTo>
                      <a:pt x="1984" y="2974"/>
                      <a:pt x="1984" y="2974"/>
                      <a:pt x="1984" y="2974"/>
                    </a:cubicBezTo>
                    <a:cubicBezTo>
                      <a:pt x="1987" y="2980"/>
                      <a:pt x="1987" y="2980"/>
                      <a:pt x="1987" y="2980"/>
                    </a:cubicBezTo>
                    <a:cubicBezTo>
                      <a:pt x="1975" y="2993"/>
                      <a:pt x="1975" y="2993"/>
                      <a:pt x="1975" y="2993"/>
                    </a:cubicBezTo>
                    <a:cubicBezTo>
                      <a:pt x="1987" y="2998"/>
                      <a:pt x="1987" y="2998"/>
                      <a:pt x="1987" y="2998"/>
                    </a:cubicBezTo>
                    <a:cubicBezTo>
                      <a:pt x="2004" y="3013"/>
                      <a:pt x="2004" y="3013"/>
                      <a:pt x="2004" y="3013"/>
                    </a:cubicBezTo>
                    <a:cubicBezTo>
                      <a:pt x="2004" y="3022"/>
                      <a:pt x="2004" y="3022"/>
                      <a:pt x="2004" y="3022"/>
                    </a:cubicBezTo>
                    <a:cubicBezTo>
                      <a:pt x="1990" y="3035"/>
                      <a:pt x="1990" y="3035"/>
                      <a:pt x="1990" y="3035"/>
                    </a:cubicBezTo>
                    <a:cubicBezTo>
                      <a:pt x="1998" y="3051"/>
                      <a:pt x="1998" y="3051"/>
                      <a:pt x="1998" y="3051"/>
                    </a:cubicBezTo>
                    <a:cubicBezTo>
                      <a:pt x="1995" y="3064"/>
                      <a:pt x="1995" y="3064"/>
                      <a:pt x="1995" y="3064"/>
                    </a:cubicBezTo>
                    <a:cubicBezTo>
                      <a:pt x="2004" y="3076"/>
                      <a:pt x="2004" y="3076"/>
                      <a:pt x="2004" y="3076"/>
                    </a:cubicBezTo>
                    <a:cubicBezTo>
                      <a:pt x="2045" y="3078"/>
                      <a:pt x="2045" y="3078"/>
                      <a:pt x="2045" y="3078"/>
                    </a:cubicBezTo>
                    <a:cubicBezTo>
                      <a:pt x="2054" y="3068"/>
                      <a:pt x="2054" y="3068"/>
                      <a:pt x="2054" y="3068"/>
                    </a:cubicBezTo>
                    <a:cubicBezTo>
                      <a:pt x="2054" y="3058"/>
                      <a:pt x="2054" y="3058"/>
                      <a:pt x="2054" y="3058"/>
                    </a:cubicBezTo>
                    <a:cubicBezTo>
                      <a:pt x="2048" y="3053"/>
                      <a:pt x="2048" y="3053"/>
                      <a:pt x="2048" y="3053"/>
                    </a:cubicBezTo>
                    <a:cubicBezTo>
                      <a:pt x="2032" y="3032"/>
                      <a:pt x="2032" y="3032"/>
                      <a:pt x="2032" y="3032"/>
                    </a:cubicBezTo>
                    <a:cubicBezTo>
                      <a:pt x="2032" y="3022"/>
                      <a:pt x="2032" y="3022"/>
                      <a:pt x="2032" y="3022"/>
                    </a:cubicBezTo>
                    <a:cubicBezTo>
                      <a:pt x="2044" y="3013"/>
                      <a:pt x="2044" y="3013"/>
                      <a:pt x="2044" y="3013"/>
                    </a:cubicBezTo>
                    <a:cubicBezTo>
                      <a:pt x="2065" y="3024"/>
                      <a:pt x="2065" y="3024"/>
                      <a:pt x="2065" y="3024"/>
                    </a:cubicBezTo>
                    <a:cubicBezTo>
                      <a:pt x="2082" y="3013"/>
                      <a:pt x="2082" y="3013"/>
                      <a:pt x="2082" y="3013"/>
                    </a:cubicBezTo>
                    <a:cubicBezTo>
                      <a:pt x="2088" y="2986"/>
                      <a:pt x="2088" y="2986"/>
                      <a:pt x="2088" y="2986"/>
                    </a:cubicBezTo>
                    <a:cubicBezTo>
                      <a:pt x="2100" y="2984"/>
                      <a:pt x="2100" y="2984"/>
                      <a:pt x="2100" y="2984"/>
                    </a:cubicBezTo>
                    <a:cubicBezTo>
                      <a:pt x="2108" y="2992"/>
                      <a:pt x="2108" y="2992"/>
                      <a:pt x="2108" y="2992"/>
                    </a:cubicBezTo>
                    <a:cubicBezTo>
                      <a:pt x="2129" y="2995"/>
                      <a:pt x="2129" y="2995"/>
                      <a:pt x="2129" y="2995"/>
                    </a:cubicBezTo>
                    <a:cubicBezTo>
                      <a:pt x="2106" y="2972"/>
                      <a:pt x="2106" y="2972"/>
                      <a:pt x="2106" y="2972"/>
                    </a:cubicBezTo>
                    <a:cubicBezTo>
                      <a:pt x="2088" y="2966"/>
                      <a:pt x="2088" y="2966"/>
                      <a:pt x="2088" y="2966"/>
                    </a:cubicBezTo>
                    <a:cubicBezTo>
                      <a:pt x="2087" y="2952"/>
                      <a:pt x="2087" y="2952"/>
                      <a:pt x="2087" y="2952"/>
                    </a:cubicBezTo>
                    <a:cubicBezTo>
                      <a:pt x="2073" y="2925"/>
                      <a:pt x="2073" y="2925"/>
                      <a:pt x="2073" y="2925"/>
                    </a:cubicBezTo>
                    <a:cubicBezTo>
                      <a:pt x="2064" y="2925"/>
                      <a:pt x="2064" y="2925"/>
                      <a:pt x="2064" y="2925"/>
                    </a:cubicBezTo>
                    <a:cubicBezTo>
                      <a:pt x="2061" y="2938"/>
                      <a:pt x="2061" y="2938"/>
                      <a:pt x="2061" y="2938"/>
                    </a:cubicBezTo>
                    <a:cubicBezTo>
                      <a:pt x="2053" y="2925"/>
                      <a:pt x="2053" y="2925"/>
                      <a:pt x="2053" y="2925"/>
                    </a:cubicBezTo>
                    <a:cubicBezTo>
                      <a:pt x="2044" y="2896"/>
                      <a:pt x="2044" y="2896"/>
                      <a:pt x="2044" y="2896"/>
                    </a:cubicBezTo>
                    <a:cubicBezTo>
                      <a:pt x="2033" y="2889"/>
                      <a:pt x="2033" y="2889"/>
                      <a:pt x="2033" y="2889"/>
                    </a:cubicBezTo>
                    <a:cubicBezTo>
                      <a:pt x="2021" y="2871"/>
                      <a:pt x="2021" y="2871"/>
                      <a:pt x="2021" y="2871"/>
                    </a:cubicBezTo>
                    <a:cubicBezTo>
                      <a:pt x="2021" y="2864"/>
                      <a:pt x="2021" y="2864"/>
                      <a:pt x="2021" y="2864"/>
                    </a:cubicBezTo>
                    <a:cubicBezTo>
                      <a:pt x="2038" y="2857"/>
                      <a:pt x="2038" y="2857"/>
                      <a:pt x="2038" y="2857"/>
                    </a:cubicBezTo>
                    <a:cubicBezTo>
                      <a:pt x="2038" y="2844"/>
                      <a:pt x="2038" y="2844"/>
                      <a:pt x="2038" y="2844"/>
                    </a:cubicBezTo>
                    <a:cubicBezTo>
                      <a:pt x="2030" y="2827"/>
                      <a:pt x="2030" y="2827"/>
                      <a:pt x="2030" y="2827"/>
                    </a:cubicBezTo>
                    <a:cubicBezTo>
                      <a:pt x="2041" y="2818"/>
                      <a:pt x="2041" y="2818"/>
                      <a:pt x="2041" y="2818"/>
                    </a:cubicBezTo>
                    <a:cubicBezTo>
                      <a:pt x="2053" y="2821"/>
                      <a:pt x="2053" y="2821"/>
                      <a:pt x="2053" y="2821"/>
                    </a:cubicBezTo>
                    <a:cubicBezTo>
                      <a:pt x="2061" y="2818"/>
                      <a:pt x="2061" y="2818"/>
                      <a:pt x="2061" y="2818"/>
                    </a:cubicBezTo>
                    <a:cubicBezTo>
                      <a:pt x="2074" y="2827"/>
                      <a:pt x="2074" y="2827"/>
                      <a:pt x="2074" y="2827"/>
                    </a:cubicBezTo>
                    <a:cubicBezTo>
                      <a:pt x="2090" y="2824"/>
                      <a:pt x="2090" y="2824"/>
                      <a:pt x="2090" y="2824"/>
                    </a:cubicBezTo>
                    <a:cubicBezTo>
                      <a:pt x="2105" y="2828"/>
                      <a:pt x="2105" y="2828"/>
                      <a:pt x="2105" y="2828"/>
                    </a:cubicBezTo>
                    <a:cubicBezTo>
                      <a:pt x="2166" y="2821"/>
                      <a:pt x="2166" y="2821"/>
                      <a:pt x="2166" y="2821"/>
                    </a:cubicBezTo>
                    <a:cubicBezTo>
                      <a:pt x="2244" y="2825"/>
                      <a:pt x="2244" y="2825"/>
                      <a:pt x="2244" y="2825"/>
                    </a:cubicBezTo>
                    <a:cubicBezTo>
                      <a:pt x="2268" y="2841"/>
                      <a:pt x="2268" y="2841"/>
                      <a:pt x="2268" y="2841"/>
                    </a:cubicBezTo>
                    <a:cubicBezTo>
                      <a:pt x="2319" y="2859"/>
                      <a:pt x="2319" y="2859"/>
                      <a:pt x="2319" y="2859"/>
                    </a:cubicBezTo>
                    <a:cubicBezTo>
                      <a:pt x="2324" y="2871"/>
                      <a:pt x="2324" y="2871"/>
                      <a:pt x="2324" y="2871"/>
                    </a:cubicBezTo>
                    <a:cubicBezTo>
                      <a:pt x="2319" y="2879"/>
                      <a:pt x="2319" y="2879"/>
                      <a:pt x="2319" y="2879"/>
                    </a:cubicBezTo>
                    <a:cubicBezTo>
                      <a:pt x="2327" y="2897"/>
                      <a:pt x="2327" y="2897"/>
                      <a:pt x="2327" y="2897"/>
                    </a:cubicBezTo>
                    <a:cubicBezTo>
                      <a:pt x="2342" y="2883"/>
                      <a:pt x="2342" y="2883"/>
                      <a:pt x="2342" y="2883"/>
                    </a:cubicBezTo>
                    <a:cubicBezTo>
                      <a:pt x="2365" y="2876"/>
                      <a:pt x="2365" y="2876"/>
                      <a:pt x="2365" y="2876"/>
                    </a:cubicBezTo>
                    <a:cubicBezTo>
                      <a:pt x="2379" y="2888"/>
                      <a:pt x="2379" y="2888"/>
                      <a:pt x="2379" y="2888"/>
                    </a:cubicBezTo>
                    <a:cubicBezTo>
                      <a:pt x="2391" y="2888"/>
                      <a:pt x="2391" y="2888"/>
                      <a:pt x="2391" y="2888"/>
                    </a:cubicBezTo>
                    <a:cubicBezTo>
                      <a:pt x="2394" y="2903"/>
                      <a:pt x="2394" y="2903"/>
                      <a:pt x="2394" y="2903"/>
                    </a:cubicBezTo>
                    <a:cubicBezTo>
                      <a:pt x="2421" y="2908"/>
                      <a:pt x="2421" y="2908"/>
                      <a:pt x="2421" y="2908"/>
                    </a:cubicBezTo>
                    <a:cubicBezTo>
                      <a:pt x="2466" y="2934"/>
                      <a:pt x="2466" y="2934"/>
                      <a:pt x="2466" y="2934"/>
                    </a:cubicBezTo>
                    <a:cubicBezTo>
                      <a:pt x="2509" y="2937"/>
                      <a:pt x="2509" y="2937"/>
                      <a:pt x="2509" y="2937"/>
                    </a:cubicBezTo>
                    <a:cubicBezTo>
                      <a:pt x="2525" y="2951"/>
                      <a:pt x="2525" y="2951"/>
                      <a:pt x="2525" y="2951"/>
                    </a:cubicBezTo>
                    <a:cubicBezTo>
                      <a:pt x="2536" y="2974"/>
                      <a:pt x="2536" y="2974"/>
                      <a:pt x="2536" y="2974"/>
                    </a:cubicBezTo>
                    <a:cubicBezTo>
                      <a:pt x="2562" y="2978"/>
                      <a:pt x="2562" y="2978"/>
                      <a:pt x="2562" y="2978"/>
                    </a:cubicBezTo>
                    <a:cubicBezTo>
                      <a:pt x="2583" y="2995"/>
                      <a:pt x="2583" y="2995"/>
                      <a:pt x="2583" y="2995"/>
                    </a:cubicBezTo>
                    <a:cubicBezTo>
                      <a:pt x="2603" y="3032"/>
                      <a:pt x="2603" y="3032"/>
                      <a:pt x="2603" y="3032"/>
                    </a:cubicBezTo>
                    <a:cubicBezTo>
                      <a:pt x="2620" y="3035"/>
                      <a:pt x="2620" y="3035"/>
                      <a:pt x="2620" y="3035"/>
                    </a:cubicBezTo>
                    <a:cubicBezTo>
                      <a:pt x="2622" y="3026"/>
                      <a:pt x="2622" y="3026"/>
                      <a:pt x="2622" y="3026"/>
                    </a:cubicBezTo>
                    <a:cubicBezTo>
                      <a:pt x="2617" y="3003"/>
                      <a:pt x="2617" y="3003"/>
                      <a:pt x="2617" y="3003"/>
                    </a:cubicBezTo>
                    <a:cubicBezTo>
                      <a:pt x="2626" y="3001"/>
                      <a:pt x="2626" y="3001"/>
                      <a:pt x="2626" y="3001"/>
                    </a:cubicBezTo>
                    <a:cubicBezTo>
                      <a:pt x="2631" y="2993"/>
                      <a:pt x="2631" y="2993"/>
                      <a:pt x="2631" y="2993"/>
                    </a:cubicBezTo>
                    <a:cubicBezTo>
                      <a:pt x="2619" y="2975"/>
                      <a:pt x="2619" y="2975"/>
                      <a:pt x="2619" y="2975"/>
                    </a:cubicBezTo>
                    <a:cubicBezTo>
                      <a:pt x="2625" y="2964"/>
                      <a:pt x="2625" y="2964"/>
                      <a:pt x="2625" y="2964"/>
                    </a:cubicBezTo>
                    <a:cubicBezTo>
                      <a:pt x="2623" y="2922"/>
                      <a:pt x="2623" y="2922"/>
                      <a:pt x="2623" y="2922"/>
                    </a:cubicBezTo>
                    <a:cubicBezTo>
                      <a:pt x="2638" y="2909"/>
                      <a:pt x="2638" y="2909"/>
                      <a:pt x="2638" y="2909"/>
                    </a:cubicBezTo>
                    <a:cubicBezTo>
                      <a:pt x="2623" y="2911"/>
                      <a:pt x="2623" y="2911"/>
                      <a:pt x="2623" y="2911"/>
                    </a:cubicBezTo>
                    <a:cubicBezTo>
                      <a:pt x="2622" y="2903"/>
                      <a:pt x="2622" y="2903"/>
                      <a:pt x="2622" y="2903"/>
                    </a:cubicBezTo>
                    <a:cubicBezTo>
                      <a:pt x="2606" y="2903"/>
                      <a:pt x="2606" y="2903"/>
                      <a:pt x="2606" y="2903"/>
                    </a:cubicBezTo>
                    <a:cubicBezTo>
                      <a:pt x="2594" y="2912"/>
                      <a:pt x="2594" y="2912"/>
                      <a:pt x="2594" y="2912"/>
                    </a:cubicBezTo>
                    <a:cubicBezTo>
                      <a:pt x="2577" y="2906"/>
                      <a:pt x="2577" y="2906"/>
                      <a:pt x="2577" y="2906"/>
                    </a:cubicBezTo>
                    <a:cubicBezTo>
                      <a:pt x="2544" y="2868"/>
                      <a:pt x="2544" y="2868"/>
                      <a:pt x="2544" y="2868"/>
                    </a:cubicBezTo>
                    <a:cubicBezTo>
                      <a:pt x="2535" y="2865"/>
                      <a:pt x="2535" y="2865"/>
                      <a:pt x="2535" y="2865"/>
                    </a:cubicBezTo>
                    <a:cubicBezTo>
                      <a:pt x="2522" y="2850"/>
                      <a:pt x="2522" y="2850"/>
                      <a:pt x="2522" y="2850"/>
                    </a:cubicBezTo>
                    <a:cubicBezTo>
                      <a:pt x="2522" y="2822"/>
                      <a:pt x="2522" y="2822"/>
                      <a:pt x="2522" y="2822"/>
                    </a:cubicBezTo>
                    <a:cubicBezTo>
                      <a:pt x="2513" y="2813"/>
                      <a:pt x="2513" y="2813"/>
                      <a:pt x="2513" y="2813"/>
                    </a:cubicBezTo>
                    <a:cubicBezTo>
                      <a:pt x="2498" y="2834"/>
                      <a:pt x="2498" y="2834"/>
                      <a:pt x="2498" y="2834"/>
                    </a:cubicBezTo>
                    <a:cubicBezTo>
                      <a:pt x="2481" y="2824"/>
                      <a:pt x="2481" y="2824"/>
                      <a:pt x="2481" y="2824"/>
                    </a:cubicBezTo>
                    <a:cubicBezTo>
                      <a:pt x="2463" y="2822"/>
                      <a:pt x="2463" y="2822"/>
                      <a:pt x="2463" y="2822"/>
                    </a:cubicBezTo>
                    <a:cubicBezTo>
                      <a:pt x="2447" y="2813"/>
                      <a:pt x="2447" y="2813"/>
                      <a:pt x="2447" y="2813"/>
                    </a:cubicBezTo>
                    <a:cubicBezTo>
                      <a:pt x="2440" y="2825"/>
                      <a:pt x="2440" y="2825"/>
                      <a:pt x="2440" y="2825"/>
                    </a:cubicBezTo>
                    <a:cubicBezTo>
                      <a:pt x="2434" y="2798"/>
                      <a:pt x="2434" y="2798"/>
                      <a:pt x="2434" y="2798"/>
                    </a:cubicBezTo>
                    <a:cubicBezTo>
                      <a:pt x="2421" y="2787"/>
                      <a:pt x="2421" y="2787"/>
                      <a:pt x="2421" y="2787"/>
                    </a:cubicBezTo>
                    <a:cubicBezTo>
                      <a:pt x="2408" y="2752"/>
                      <a:pt x="2408" y="2752"/>
                      <a:pt x="2408" y="2752"/>
                    </a:cubicBezTo>
                    <a:cubicBezTo>
                      <a:pt x="2408" y="2740"/>
                      <a:pt x="2408" y="2740"/>
                      <a:pt x="2408" y="2740"/>
                    </a:cubicBezTo>
                    <a:cubicBezTo>
                      <a:pt x="2420" y="2749"/>
                      <a:pt x="2420" y="2749"/>
                      <a:pt x="2420" y="2749"/>
                    </a:cubicBezTo>
                    <a:cubicBezTo>
                      <a:pt x="2432" y="2737"/>
                      <a:pt x="2432" y="2737"/>
                      <a:pt x="2432" y="2737"/>
                    </a:cubicBezTo>
                    <a:cubicBezTo>
                      <a:pt x="2432" y="2718"/>
                      <a:pt x="2432" y="2718"/>
                      <a:pt x="2432" y="2718"/>
                    </a:cubicBezTo>
                    <a:cubicBezTo>
                      <a:pt x="2408" y="2700"/>
                      <a:pt x="2408" y="2700"/>
                      <a:pt x="2408" y="2700"/>
                    </a:cubicBezTo>
                    <a:cubicBezTo>
                      <a:pt x="2406" y="2680"/>
                      <a:pt x="2406" y="2680"/>
                      <a:pt x="2406" y="2680"/>
                    </a:cubicBezTo>
                    <a:cubicBezTo>
                      <a:pt x="2417" y="2665"/>
                      <a:pt x="2417" y="2665"/>
                      <a:pt x="2417" y="2665"/>
                    </a:cubicBezTo>
                    <a:cubicBezTo>
                      <a:pt x="2429" y="2668"/>
                      <a:pt x="2429" y="2668"/>
                      <a:pt x="2429" y="2668"/>
                    </a:cubicBezTo>
                    <a:cubicBezTo>
                      <a:pt x="2414" y="2654"/>
                      <a:pt x="2414" y="2654"/>
                      <a:pt x="2414" y="2654"/>
                    </a:cubicBezTo>
                    <a:cubicBezTo>
                      <a:pt x="2395" y="2653"/>
                      <a:pt x="2395" y="2653"/>
                      <a:pt x="2395" y="2653"/>
                    </a:cubicBezTo>
                    <a:cubicBezTo>
                      <a:pt x="2385" y="2623"/>
                      <a:pt x="2385" y="2623"/>
                      <a:pt x="2385" y="2623"/>
                    </a:cubicBezTo>
                    <a:cubicBezTo>
                      <a:pt x="2372" y="2613"/>
                      <a:pt x="2372" y="2613"/>
                      <a:pt x="2372" y="2613"/>
                    </a:cubicBezTo>
                    <a:cubicBezTo>
                      <a:pt x="2363" y="2620"/>
                      <a:pt x="2363" y="2620"/>
                      <a:pt x="2363" y="2620"/>
                    </a:cubicBezTo>
                    <a:cubicBezTo>
                      <a:pt x="2343" y="2602"/>
                      <a:pt x="2343" y="2602"/>
                      <a:pt x="2343" y="2602"/>
                    </a:cubicBezTo>
                    <a:cubicBezTo>
                      <a:pt x="2345" y="2575"/>
                      <a:pt x="2345" y="2575"/>
                      <a:pt x="2345" y="2575"/>
                    </a:cubicBezTo>
                    <a:cubicBezTo>
                      <a:pt x="2354" y="2561"/>
                      <a:pt x="2354" y="2561"/>
                      <a:pt x="2354" y="2561"/>
                    </a:cubicBezTo>
                    <a:cubicBezTo>
                      <a:pt x="2343" y="2544"/>
                      <a:pt x="2343" y="2544"/>
                      <a:pt x="2343" y="2544"/>
                    </a:cubicBezTo>
                    <a:cubicBezTo>
                      <a:pt x="2340" y="2532"/>
                      <a:pt x="2340" y="2532"/>
                      <a:pt x="2340" y="2532"/>
                    </a:cubicBezTo>
                    <a:cubicBezTo>
                      <a:pt x="2353" y="2524"/>
                      <a:pt x="2353" y="2524"/>
                      <a:pt x="2353" y="2524"/>
                    </a:cubicBezTo>
                    <a:cubicBezTo>
                      <a:pt x="2380" y="2480"/>
                      <a:pt x="2380" y="2480"/>
                      <a:pt x="2380" y="2480"/>
                    </a:cubicBezTo>
                    <a:cubicBezTo>
                      <a:pt x="2398" y="2468"/>
                      <a:pt x="2398" y="2468"/>
                      <a:pt x="2398" y="2468"/>
                    </a:cubicBezTo>
                    <a:cubicBezTo>
                      <a:pt x="2403" y="2457"/>
                      <a:pt x="2403" y="2457"/>
                      <a:pt x="2403" y="2457"/>
                    </a:cubicBezTo>
                    <a:cubicBezTo>
                      <a:pt x="2395" y="2437"/>
                      <a:pt x="2395" y="2437"/>
                      <a:pt x="2395" y="2437"/>
                    </a:cubicBezTo>
                    <a:cubicBezTo>
                      <a:pt x="2394" y="2422"/>
                      <a:pt x="2394" y="2422"/>
                      <a:pt x="2394" y="2422"/>
                    </a:cubicBezTo>
                    <a:cubicBezTo>
                      <a:pt x="2405" y="2402"/>
                      <a:pt x="2405" y="2402"/>
                      <a:pt x="2405" y="2402"/>
                    </a:cubicBezTo>
                    <a:cubicBezTo>
                      <a:pt x="2392" y="2382"/>
                      <a:pt x="2392" y="2382"/>
                      <a:pt x="2392" y="2382"/>
                    </a:cubicBezTo>
                    <a:cubicBezTo>
                      <a:pt x="2391" y="2358"/>
                      <a:pt x="2391" y="2358"/>
                      <a:pt x="2391" y="2358"/>
                    </a:cubicBezTo>
                    <a:cubicBezTo>
                      <a:pt x="2397" y="2345"/>
                      <a:pt x="2397" y="2345"/>
                      <a:pt x="2397" y="2345"/>
                    </a:cubicBezTo>
                    <a:cubicBezTo>
                      <a:pt x="2391" y="2333"/>
                      <a:pt x="2391" y="2333"/>
                      <a:pt x="2391" y="2333"/>
                    </a:cubicBezTo>
                    <a:cubicBezTo>
                      <a:pt x="2392" y="2313"/>
                      <a:pt x="2392" y="2313"/>
                      <a:pt x="2392" y="2313"/>
                    </a:cubicBezTo>
                    <a:cubicBezTo>
                      <a:pt x="2382" y="2304"/>
                      <a:pt x="2382" y="2304"/>
                      <a:pt x="2382" y="2304"/>
                    </a:cubicBezTo>
                    <a:cubicBezTo>
                      <a:pt x="2391" y="2273"/>
                      <a:pt x="2391" y="2273"/>
                      <a:pt x="2391" y="2273"/>
                    </a:cubicBezTo>
                    <a:cubicBezTo>
                      <a:pt x="2395" y="2267"/>
                      <a:pt x="2395" y="2267"/>
                      <a:pt x="2395" y="2267"/>
                    </a:cubicBezTo>
                    <a:cubicBezTo>
                      <a:pt x="2382" y="2249"/>
                      <a:pt x="2382" y="2249"/>
                      <a:pt x="2382" y="2249"/>
                    </a:cubicBezTo>
                    <a:cubicBezTo>
                      <a:pt x="2386" y="2221"/>
                      <a:pt x="2386" y="2221"/>
                      <a:pt x="2386" y="2221"/>
                    </a:cubicBezTo>
                    <a:cubicBezTo>
                      <a:pt x="2385" y="2188"/>
                      <a:pt x="2385" y="2188"/>
                      <a:pt x="2385" y="2188"/>
                    </a:cubicBezTo>
                    <a:cubicBezTo>
                      <a:pt x="2397" y="2185"/>
                      <a:pt x="2397" y="2185"/>
                      <a:pt x="2397" y="2185"/>
                    </a:cubicBezTo>
                    <a:cubicBezTo>
                      <a:pt x="2411" y="2191"/>
                      <a:pt x="2411" y="2191"/>
                      <a:pt x="2411" y="2191"/>
                    </a:cubicBezTo>
                    <a:cubicBezTo>
                      <a:pt x="2405" y="2199"/>
                      <a:pt x="2405" y="2199"/>
                      <a:pt x="2405" y="2199"/>
                    </a:cubicBezTo>
                    <a:cubicBezTo>
                      <a:pt x="2411" y="2205"/>
                      <a:pt x="2411" y="2205"/>
                      <a:pt x="2411" y="2205"/>
                    </a:cubicBezTo>
                    <a:cubicBezTo>
                      <a:pt x="2429" y="2197"/>
                      <a:pt x="2429" y="2197"/>
                      <a:pt x="2429" y="2197"/>
                    </a:cubicBezTo>
                    <a:cubicBezTo>
                      <a:pt x="2452" y="2197"/>
                      <a:pt x="2452" y="2197"/>
                      <a:pt x="2452" y="2197"/>
                    </a:cubicBezTo>
                    <a:cubicBezTo>
                      <a:pt x="2472" y="2186"/>
                      <a:pt x="2472" y="2186"/>
                      <a:pt x="2472" y="2186"/>
                    </a:cubicBezTo>
                    <a:cubicBezTo>
                      <a:pt x="2486" y="2186"/>
                      <a:pt x="2486" y="2186"/>
                      <a:pt x="2486" y="2186"/>
                    </a:cubicBezTo>
                    <a:cubicBezTo>
                      <a:pt x="2501" y="2194"/>
                      <a:pt x="2501" y="2194"/>
                      <a:pt x="2501" y="2194"/>
                    </a:cubicBezTo>
                    <a:cubicBezTo>
                      <a:pt x="2510" y="2185"/>
                      <a:pt x="2510" y="2185"/>
                      <a:pt x="2510" y="2185"/>
                    </a:cubicBezTo>
                    <a:cubicBezTo>
                      <a:pt x="2528" y="2186"/>
                      <a:pt x="2528" y="2186"/>
                      <a:pt x="2528" y="2186"/>
                    </a:cubicBezTo>
                    <a:cubicBezTo>
                      <a:pt x="2577" y="2206"/>
                      <a:pt x="2577" y="2206"/>
                      <a:pt x="2577" y="2206"/>
                    </a:cubicBezTo>
                    <a:cubicBezTo>
                      <a:pt x="2600" y="2206"/>
                      <a:pt x="2600" y="2206"/>
                      <a:pt x="2600" y="2206"/>
                    </a:cubicBezTo>
                    <a:cubicBezTo>
                      <a:pt x="2616" y="2209"/>
                      <a:pt x="2616" y="2209"/>
                      <a:pt x="2616" y="2209"/>
                    </a:cubicBezTo>
                    <a:cubicBezTo>
                      <a:pt x="2622" y="2225"/>
                      <a:pt x="2622" y="2225"/>
                      <a:pt x="2622" y="2225"/>
                    </a:cubicBezTo>
                    <a:cubicBezTo>
                      <a:pt x="2609" y="2231"/>
                      <a:pt x="2609" y="2231"/>
                      <a:pt x="2609" y="2231"/>
                    </a:cubicBezTo>
                    <a:cubicBezTo>
                      <a:pt x="2620" y="2249"/>
                      <a:pt x="2620" y="2249"/>
                      <a:pt x="2620" y="2249"/>
                    </a:cubicBezTo>
                    <a:cubicBezTo>
                      <a:pt x="2620" y="2269"/>
                      <a:pt x="2620" y="2269"/>
                      <a:pt x="2620" y="2269"/>
                    </a:cubicBezTo>
                    <a:cubicBezTo>
                      <a:pt x="2628" y="2278"/>
                      <a:pt x="2628" y="2278"/>
                      <a:pt x="2628" y="2278"/>
                    </a:cubicBezTo>
                    <a:cubicBezTo>
                      <a:pt x="2629" y="2306"/>
                      <a:pt x="2629" y="2306"/>
                      <a:pt x="2629" y="2306"/>
                    </a:cubicBezTo>
                    <a:cubicBezTo>
                      <a:pt x="2640" y="2332"/>
                      <a:pt x="2640" y="2332"/>
                      <a:pt x="2640" y="2332"/>
                    </a:cubicBezTo>
                    <a:cubicBezTo>
                      <a:pt x="2632" y="2376"/>
                      <a:pt x="2632" y="2376"/>
                      <a:pt x="2632" y="2376"/>
                    </a:cubicBezTo>
                    <a:cubicBezTo>
                      <a:pt x="2641" y="2388"/>
                      <a:pt x="2641" y="2388"/>
                      <a:pt x="2641" y="2388"/>
                    </a:cubicBezTo>
                    <a:cubicBezTo>
                      <a:pt x="2637" y="2400"/>
                      <a:pt x="2637" y="2400"/>
                      <a:pt x="2637" y="2400"/>
                    </a:cubicBezTo>
                    <a:cubicBezTo>
                      <a:pt x="2645" y="2413"/>
                      <a:pt x="2645" y="2413"/>
                      <a:pt x="2645" y="2413"/>
                    </a:cubicBezTo>
                    <a:cubicBezTo>
                      <a:pt x="2640" y="2428"/>
                      <a:pt x="2640" y="2428"/>
                      <a:pt x="2640" y="2428"/>
                    </a:cubicBezTo>
                    <a:cubicBezTo>
                      <a:pt x="2631" y="2434"/>
                      <a:pt x="2631" y="2434"/>
                      <a:pt x="2631" y="2434"/>
                    </a:cubicBezTo>
                    <a:cubicBezTo>
                      <a:pt x="2637" y="2452"/>
                      <a:pt x="2637" y="2452"/>
                      <a:pt x="2637" y="2452"/>
                    </a:cubicBezTo>
                    <a:cubicBezTo>
                      <a:pt x="2654" y="2469"/>
                      <a:pt x="2654" y="2469"/>
                      <a:pt x="2654" y="2469"/>
                    </a:cubicBezTo>
                    <a:cubicBezTo>
                      <a:pt x="2664" y="2491"/>
                      <a:pt x="2664" y="2491"/>
                      <a:pt x="2664" y="2491"/>
                    </a:cubicBezTo>
                    <a:cubicBezTo>
                      <a:pt x="2684" y="2495"/>
                      <a:pt x="2684" y="2495"/>
                      <a:pt x="2684" y="2495"/>
                    </a:cubicBezTo>
                    <a:cubicBezTo>
                      <a:pt x="2684" y="2500"/>
                      <a:pt x="2684" y="2500"/>
                      <a:pt x="2684" y="2500"/>
                    </a:cubicBezTo>
                    <a:cubicBezTo>
                      <a:pt x="2697" y="2495"/>
                      <a:pt x="2697" y="2495"/>
                      <a:pt x="2697" y="2495"/>
                    </a:cubicBezTo>
                    <a:cubicBezTo>
                      <a:pt x="2704" y="2501"/>
                      <a:pt x="2704" y="2501"/>
                      <a:pt x="2704" y="2501"/>
                    </a:cubicBezTo>
                    <a:cubicBezTo>
                      <a:pt x="2712" y="2532"/>
                      <a:pt x="2712" y="2532"/>
                      <a:pt x="2712" y="2532"/>
                    </a:cubicBezTo>
                    <a:cubicBezTo>
                      <a:pt x="2732" y="2546"/>
                      <a:pt x="2732" y="2546"/>
                      <a:pt x="2732" y="2546"/>
                    </a:cubicBezTo>
                    <a:cubicBezTo>
                      <a:pt x="2741" y="2562"/>
                      <a:pt x="2741" y="2562"/>
                      <a:pt x="2741" y="2562"/>
                    </a:cubicBezTo>
                    <a:cubicBezTo>
                      <a:pt x="2747" y="2613"/>
                      <a:pt x="2747" y="2613"/>
                      <a:pt x="2747" y="2613"/>
                    </a:cubicBezTo>
                    <a:cubicBezTo>
                      <a:pt x="2761" y="2627"/>
                      <a:pt x="2761" y="2627"/>
                      <a:pt x="2761" y="2627"/>
                    </a:cubicBezTo>
                    <a:cubicBezTo>
                      <a:pt x="2761" y="2637"/>
                      <a:pt x="2761" y="2637"/>
                      <a:pt x="2761" y="2637"/>
                    </a:cubicBezTo>
                    <a:cubicBezTo>
                      <a:pt x="2756" y="2650"/>
                      <a:pt x="2756" y="2650"/>
                      <a:pt x="2756" y="2650"/>
                    </a:cubicBezTo>
                    <a:cubicBezTo>
                      <a:pt x="2773" y="2668"/>
                      <a:pt x="2773" y="2668"/>
                      <a:pt x="2773" y="2668"/>
                    </a:cubicBezTo>
                    <a:cubicBezTo>
                      <a:pt x="2773" y="2692"/>
                      <a:pt x="2773" y="2692"/>
                      <a:pt x="2773" y="2692"/>
                    </a:cubicBezTo>
                    <a:cubicBezTo>
                      <a:pt x="2797" y="2729"/>
                      <a:pt x="2797" y="2729"/>
                      <a:pt x="2797" y="2729"/>
                    </a:cubicBezTo>
                    <a:cubicBezTo>
                      <a:pt x="2791" y="2750"/>
                      <a:pt x="2791" y="2750"/>
                      <a:pt x="2791" y="2750"/>
                    </a:cubicBezTo>
                    <a:cubicBezTo>
                      <a:pt x="2802" y="2769"/>
                      <a:pt x="2802" y="2769"/>
                      <a:pt x="2802" y="2769"/>
                    </a:cubicBezTo>
                    <a:cubicBezTo>
                      <a:pt x="2819" y="2779"/>
                      <a:pt x="2819" y="2779"/>
                      <a:pt x="2819" y="2779"/>
                    </a:cubicBezTo>
                    <a:cubicBezTo>
                      <a:pt x="2810" y="2793"/>
                      <a:pt x="2810" y="2793"/>
                      <a:pt x="2810" y="2793"/>
                    </a:cubicBezTo>
                    <a:cubicBezTo>
                      <a:pt x="2819" y="2802"/>
                      <a:pt x="2819" y="2802"/>
                      <a:pt x="2819" y="2802"/>
                    </a:cubicBezTo>
                    <a:cubicBezTo>
                      <a:pt x="2826" y="2836"/>
                      <a:pt x="2826" y="2836"/>
                      <a:pt x="2826" y="2836"/>
                    </a:cubicBezTo>
                    <a:cubicBezTo>
                      <a:pt x="2859" y="2879"/>
                      <a:pt x="2859" y="2879"/>
                      <a:pt x="2859" y="2879"/>
                    </a:cubicBezTo>
                    <a:cubicBezTo>
                      <a:pt x="2885" y="2886"/>
                      <a:pt x="2885" y="2886"/>
                      <a:pt x="2885" y="2886"/>
                    </a:cubicBezTo>
                    <a:cubicBezTo>
                      <a:pt x="2895" y="2900"/>
                      <a:pt x="2895" y="2900"/>
                      <a:pt x="2895" y="2900"/>
                    </a:cubicBezTo>
                    <a:cubicBezTo>
                      <a:pt x="2907" y="2903"/>
                      <a:pt x="2907" y="2903"/>
                      <a:pt x="2907" y="2903"/>
                    </a:cubicBezTo>
                    <a:cubicBezTo>
                      <a:pt x="2932" y="2926"/>
                      <a:pt x="2932" y="2926"/>
                      <a:pt x="2932" y="2926"/>
                    </a:cubicBezTo>
                    <a:cubicBezTo>
                      <a:pt x="2932" y="2940"/>
                      <a:pt x="2932" y="2940"/>
                      <a:pt x="2932" y="2940"/>
                    </a:cubicBezTo>
                    <a:cubicBezTo>
                      <a:pt x="2924" y="2937"/>
                      <a:pt x="2924" y="2937"/>
                      <a:pt x="2924" y="2937"/>
                    </a:cubicBezTo>
                    <a:cubicBezTo>
                      <a:pt x="2923" y="2954"/>
                      <a:pt x="2923" y="2954"/>
                      <a:pt x="2923" y="2954"/>
                    </a:cubicBezTo>
                    <a:cubicBezTo>
                      <a:pt x="2920" y="2977"/>
                      <a:pt x="2920" y="2977"/>
                      <a:pt x="2920" y="2977"/>
                    </a:cubicBezTo>
                    <a:cubicBezTo>
                      <a:pt x="2929" y="3007"/>
                      <a:pt x="2929" y="3007"/>
                      <a:pt x="2929" y="3007"/>
                    </a:cubicBezTo>
                    <a:cubicBezTo>
                      <a:pt x="2947" y="3026"/>
                      <a:pt x="2947" y="3026"/>
                      <a:pt x="2947" y="3026"/>
                    </a:cubicBezTo>
                    <a:cubicBezTo>
                      <a:pt x="2950" y="3050"/>
                      <a:pt x="2950" y="3050"/>
                      <a:pt x="2950" y="3050"/>
                    </a:cubicBezTo>
                    <a:cubicBezTo>
                      <a:pt x="2935" y="3064"/>
                      <a:pt x="2935" y="3064"/>
                      <a:pt x="2935" y="3064"/>
                    </a:cubicBezTo>
                    <a:cubicBezTo>
                      <a:pt x="2937" y="3071"/>
                      <a:pt x="2937" y="3071"/>
                      <a:pt x="2937" y="3071"/>
                    </a:cubicBezTo>
                    <a:cubicBezTo>
                      <a:pt x="2926" y="3085"/>
                      <a:pt x="2926" y="3085"/>
                      <a:pt x="2926" y="3085"/>
                    </a:cubicBezTo>
                    <a:cubicBezTo>
                      <a:pt x="2932" y="3094"/>
                      <a:pt x="2932" y="3094"/>
                      <a:pt x="2932" y="3094"/>
                    </a:cubicBezTo>
                    <a:cubicBezTo>
                      <a:pt x="2932" y="3129"/>
                      <a:pt x="2932" y="3129"/>
                      <a:pt x="2932" y="3129"/>
                    </a:cubicBezTo>
                    <a:cubicBezTo>
                      <a:pt x="2914" y="3139"/>
                      <a:pt x="2914" y="3139"/>
                      <a:pt x="2914" y="3139"/>
                    </a:cubicBezTo>
                    <a:cubicBezTo>
                      <a:pt x="2918" y="3145"/>
                      <a:pt x="2918" y="3145"/>
                      <a:pt x="2918" y="3145"/>
                    </a:cubicBezTo>
                    <a:cubicBezTo>
                      <a:pt x="2930" y="3142"/>
                      <a:pt x="2930" y="3142"/>
                      <a:pt x="2930" y="3142"/>
                    </a:cubicBezTo>
                    <a:cubicBezTo>
                      <a:pt x="2932" y="3151"/>
                      <a:pt x="2932" y="3151"/>
                      <a:pt x="2932" y="3151"/>
                    </a:cubicBezTo>
                    <a:cubicBezTo>
                      <a:pt x="2914" y="3163"/>
                      <a:pt x="2914" y="3163"/>
                      <a:pt x="2914" y="3163"/>
                    </a:cubicBezTo>
                    <a:cubicBezTo>
                      <a:pt x="2912" y="3197"/>
                      <a:pt x="2912" y="3197"/>
                      <a:pt x="2912" y="3197"/>
                    </a:cubicBezTo>
                    <a:cubicBezTo>
                      <a:pt x="2904" y="3206"/>
                      <a:pt x="2904" y="3206"/>
                      <a:pt x="2904" y="3206"/>
                    </a:cubicBezTo>
                    <a:cubicBezTo>
                      <a:pt x="2885" y="3197"/>
                      <a:pt x="2885" y="3197"/>
                      <a:pt x="2885" y="3197"/>
                    </a:cubicBezTo>
                    <a:cubicBezTo>
                      <a:pt x="2885" y="3207"/>
                      <a:pt x="2885" y="3207"/>
                      <a:pt x="2885" y="3207"/>
                    </a:cubicBezTo>
                    <a:cubicBezTo>
                      <a:pt x="2901" y="3226"/>
                      <a:pt x="2901" y="3226"/>
                      <a:pt x="2901" y="3226"/>
                    </a:cubicBezTo>
                    <a:cubicBezTo>
                      <a:pt x="2903" y="3238"/>
                      <a:pt x="2903" y="3238"/>
                      <a:pt x="2903" y="3238"/>
                    </a:cubicBezTo>
                    <a:cubicBezTo>
                      <a:pt x="2886" y="3247"/>
                      <a:pt x="2886" y="3247"/>
                      <a:pt x="2886" y="3247"/>
                    </a:cubicBezTo>
                    <a:cubicBezTo>
                      <a:pt x="2874" y="3262"/>
                      <a:pt x="2874" y="3262"/>
                      <a:pt x="2874" y="3262"/>
                    </a:cubicBezTo>
                    <a:cubicBezTo>
                      <a:pt x="2843" y="3264"/>
                      <a:pt x="2843" y="3264"/>
                      <a:pt x="2843" y="3264"/>
                    </a:cubicBezTo>
                    <a:cubicBezTo>
                      <a:pt x="2828" y="3252"/>
                      <a:pt x="2828" y="3252"/>
                      <a:pt x="2828" y="3252"/>
                    </a:cubicBezTo>
                    <a:cubicBezTo>
                      <a:pt x="2852" y="3238"/>
                      <a:pt x="2852" y="3238"/>
                      <a:pt x="2852" y="3238"/>
                    </a:cubicBezTo>
                    <a:cubicBezTo>
                      <a:pt x="2854" y="3226"/>
                      <a:pt x="2854" y="3226"/>
                      <a:pt x="2854" y="3226"/>
                    </a:cubicBezTo>
                    <a:cubicBezTo>
                      <a:pt x="2836" y="3226"/>
                      <a:pt x="2836" y="3226"/>
                      <a:pt x="2836" y="3226"/>
                    </a:cubicBezTo>
                    <a:cubicBezTo>
                      <a:pt x="2831" y="3236"/>
                      <a:pt x="2831" y="3236"/>
                      <a:pt x="2831" y="3236"/>
                    </a:cubicBezTo>
                    <a:cubicBezTo>
                      <a:pt x="2820" y="3238"/>
                      <a:pt x="2820" y="3238"/>
                      <a:pt x="2820" y="3238"/>
                    </a:cubicBezTo>
                    <a:cubicBezTo>
                      <a:pt x="2784" y="3217"/>
                      <a:pt x="2784" y="3217"/>
                      <a:pt x="2784" y="3217"/>
                    </a:cubicBezTo>
                    <a:cubicBezTo>
                      <a:pt x="2776" y="3227"/>
                      <a:pt x="2776" y="3227"/>
                      <a:pt x="2776" y="3227"/>
                    </a:cubicBezTo>
                    <a:cubicBezTo>
                      <a:pt x="2729" y="3233"/>
                      <a:pt x="2729" y="3233"/>
                      <a:pt x="2729" y="3233"/>
                    </a:cubicBezTo>
                    <a:cubicBezTo>
                      <a:pt x="2706" y="3235"/>
                      <a:pt x="2706" y="3235"/>
                      <a:pt x="2706" y="3235"/>
                    </a:cubicBezTo>
                    <a:cubicBezTo>
                      <a:pt x="2693" y="3256"/>
                      <a:pt x="2693" y="3256"/>
                      <a:pt x="2693" y="3256"/>
                    </a:cubicBezTo>
                    <a:cubicBezTo>
                      <a:pt x="2704" y="3258"/>
                      <a:pt x="2704" y="3258"/>
                      <a:pt x="2704" y="3258"/>
                    </a:cubicBezTo>
                    <a:cubicBezTo>
                      <a:pt x="2710" y="3264"/>
                      <a:pt x="2710" y="3264"/>
                      <a:pt x="2710" y="3264"/>
                    </a:cubicBezTo>
                    <a:cubicBezTo>
                      <a:pt x="2719" y="3249"/>
                      <a:pt x="2719" y="3249"/>
                      <a:pt x="2719" y="3249"/>
                    </a:cubicBezTo>
                    <a:cubicBezTo>
                      <a:pt x="2744" y="3244"/>
                      <a:pt x="2744" y="3244"/>
                      <a:pt x="2744" y="3244"/>
                    </a:cubicBezTo>
                    <a:cubicBezTo>
                      <a:pt x="2752" y="3259"/>
                      <a:pt x="2752" y="3259"/>
                      <a:pt x="2752" y="3259"/>
                    </a:cubicBezTo>
                    <a:cubicBezTo>
                      <a:pt x="2773" y="3281"/>
                      <a:pt x="2773" y="3281"/>
                      <a:pt x="2773" y="3281"/>
                    </a:cubicBezTo>
                    <a:cubicBezTo>
                      <a:pt x="2834" y="3290"/>
                      <a:pt x="2834" y="3290"/>
                      <a:pt x="2834" y="3290"/>
                    </a:cubicBezTo>
                    <a:cubicBezTo>
                      <a:pt x="2860" y="3298"/>
                      <a:pt x="2860" y="3298"/>
                      <a:pt x="2860" y="3298"/>
                    </a:cubicBezTo>
                    <a:cubicBezTo>
                      <a:pt x="2889" y="3293"/>
                      <a:pt x="2889" y="3293"/>
                      <a:pt x="2889" y="3293"/>
                    </a:cubicBezTo>
                    <a:cubicBezTo>
                      <a:pt x="2918" y="3292"/>
                      <a:pt x="2918" y="3292"/>
                      <a:pt x="2918" y="3292"/>
                    </a:cubicBezTo>
                    <a:cubicBezTo>
                      <a:pt x="2923" y="3301"/>
                      <a:pt x="2923" y="3301"/>
                      <a:pt x="2923" y="3301"/>
                    </a:cubicBezTo>
                    <a:cubicBezTo>
                      <a:pt x="2955" y="3307"/>
                      <a:pt x="2955" y="3307"/>
                      <a:pt x="2955" y="3307"/>
                    </a:cubicBezTo>
                    <a:cubicBezTo>
                      <a:pt x="2979" y="3293"/>
                      <a:pt x="2979" y="3293"/>
                      <a:pt x="2979" y="3293"/>
                    </a:cubicBezTo>
                    <a:cubicBezTo>
                      <a:pt x="2979" y="3278"/>
                      <a:pt x="2979" y="3278"/>
                      <a:pt x="2979" y="3278"/>
                    </a:cubicBezTo>
                    <a:cubicBezTo>
                      <a:pt x="2969" y="3266"/>
                      <a:pt x="2969" y="3266"/>
                      <a:pt x="2969" y="3266"/>
                    </a:cubicBezTo>
                    <a:cubicBezTo>
                      <a:pt x="2969" y="3246"/>
                      <a:pt x="2969" y="3246"/>
                      <a:pt x="2969" y="3246"/>
                    </a:cubicBezTo>
                    <a:cubicBezTo>
                      <a:pt x="2979" y="3232"/>
                      <a:pt x="2979" y="3232"/>
                      <a:pt x="2979" y="3232"/>
                    </a:cubicBezTo>
                    <a:cubicBezTo>
                      <a:pt x="2995" y="3224"/>
                      <a:pt x="2995" y="3224"/>
                      <a:pt x="2995" y="3224"/>
                    </a:cubicBezTo>
                    <a:cubicBezTo>
                      <a:pt x="2996" y="3212"/>
                      <a:pt x="2996" y="3212"/>
                      <a:pt x="2996" y="3212"/>
                    </a:cubicBezTo>
                    <a:cubicBezTo>
                      <a:pt x="3019" y="3189"/>
                      <a:pt x="3019" y="3189"/>
                      <a:pt x="3019" y="3189"/>
                    </a:cubicBezTo>
                    <a:cubicBezTo>
                      <a:pt x="3021" y="3175"/>
                      <a:pt x="3021" y="3175"/>
                      <a:pt x="3021" y="3175"/>
                    </a:cubicBezTo>
                    <a:cubicBezTo>
                      <a:pt x="3034" y="3137"/>
                      <a:pt x="3034" y="3137"/>
                      <a:pt x="3034" y="3137"/>
                    </a:cubicBezTo>
                    <a:cubicBezTo>
                      <a:pt x="3021" y="3113"/>
                      <a:pt x="3021" y="3113"/>
                      <a:pt x="3021" y="3113"/>
                    </a:cubicBezTo>
                    <a:cubicBezTo>
                      <a:pt x="3025" y="3085"/>
                      <a:pt x="3025" y="3085"/>
                      <a:pt x="3025" y="3085"/>
                    </a:cubicBezTo>
                    <a:cubicBezTo>
                      <a:pt x="3050" y="3041"/>
                      <a:pt x="3050" y="3041"/>
                      <a:pt x="3050" y="3041"/>
                    </a:cubicBezTo>
                    <a:cubicBezTo>
                      <a:pt x="3053" y="3027"/>
                      <a:pt x="3053" y="3027"/>
                      <a:pt x="3053" y="3027"/>
                    </a:cubicBezTo>
                    <a:cubicBezTo>
                      <a:pt x="3028" y="2967"/>
                      <a:pt x="3028" y="2967"/>
                      <a:pt x="3028" y="2967"/>
                    </a:cubicBezTo>
                    <a:cubicBezTo>
                      <a:pt x="2995" y="2948"/>
                      <a:pt x="2995" y="2948"/>
                      <a:pt x="2995" y="2948"/>
                    </a:cubicBezTo>
                    <a:cubicBezTo>
                      <a:pt x="2984" y="2934"/>
                      <a:pt x="2984" y="2934"/>
                      <a:pt x="2984" y="2934"/>
                    </a:cubicBezTo>
                    <a:cubicBezTo>
                      <a:pt x="2982" y="2886"/>
                      <a:pt x="2982" y="2886"/>
                      <a:pt x="2982" y="2886"/>
                    </a:cubicBezTo>
                    <a:cubicBezTo>
                      <a:pt x="3007" y="2867"/>
                      <a:pt x="3007" y="2867"/>
                      <a:pt x="3007" y="2867"/>
                    </a:cubicBezTo>
                    <a:cubicBezTo>
                      <a:pt x="3019" y="2848"/>
                      <a:pt x="3019" y="2848"/>
                      <a:pt x="3019" y="2848"/>
                    </a:cubicBezTo>
                    <a:cubicBezTo>
                      <a:pt x="3040" y="2845"/>
                      <a:pt x="3040" y="2845"/>
                      <a:pt x="3040" y="2845"/>
                    </a:cubicBezTo>
                    <a:cubicBezTo>
                      <a:pt x="3074" y="2813"/>
                      <a:pt x="3074" y="2813"/>
                      <a:pt x="3074" y="2813"/>
                    </a:cubicBezTo>
                    <a:cubicBezTo>
                      <a:pt x="3097" y="2812"/>
                      <a:pt x="3097" y="2812"/>
                      <a:pt x="3097" y="2812"/>
                    </a:cubicBezTo>
                    <a:cubicBezTo>
                      <a:pt x="3123" y="2837"/>
                      <a:pt x="3123" y="2837"/>
                      <a:pt x="3123" y="2837"/>
                    </a:cubicBezTo>
                    <a:cubicBezTo>
                      <a:pt x="3123" y="2859"/>
                      <a:pt x="3123" y="2859"/>
                      <a:pt x="3123" y="2859"/>
                    </a:cubicBezTo>
                    <a:cubicBezTo>
                      <a:pt x="3149" y="2873"/>
                      <a:pt x="3149" y="2873"/>
                      <a:pt x="3149" y="2873"/>
                    </a:cubicBezTo>
                    <a:cubicBezTo>
                      <a:pt x="3155" y="2885"/>
                      <a:pt x="3155" y="2885"/>
                      <a:pt x="3155" y="2885"/>
                    </a:cubicBezTo>
                    <a:cubicBezTo>
                      <a:pt x="3163" y="2885"/>
                      <a:pt x="3163" y="2885"/>
                      <a:pt x="3163" y="2885"/>
                    </a:cubicBezTo>
                    <a:cubicBezTo>
                      <a:pt x="3183" y="2909"/>
                      <a:pt x="3183" y="2909"/>
                      <a:pt x="3183" y="2909"/>
                    </a:cubicBezTo>
                    <a:cubicBezTo>
                      <a:pt x="3180" y="2929"/>
                      <a:pt x="3180" y="2929"/>
                      <a:pt x="3180" y="2929"/>
                    </a:cubicBezTo>
                    <a:cubicBezTo>
                      <a:pt x="3195" y="2938"/>
                      <a:pt x="3195" y="2938"/>
                      <a:pt x="3195" y="2938"/>
                    </a:cubicBezTo>
                    <a:cubicBezTo>
                      <a:pt x="3198" y="2957"/>
                      <a:pt x="3198" y="2957"/>
                      <a:pt x="3198" y="2957"/>
                    </a:cubicBezTo>
                    <a:cubicBezTo>
                      <a:pt x="3213" y="2975"/>
                      <a:pt x="3213" y="2975"/>
                      <a:pt x="3213" y="2975"/>
                    </a:cubicBezTo>
                    <a:cubicBezTo>
                      <a:pt x="3216" y="2996"/>
                      <a:pt x="3216" y="2996"/>
                      <a:pt x="3216" y="2996"/>
                    </a:cubicBezTo>
                    <a:cubicBezTo>
                      <a:pt x="3209" y="3003"/>
                      <a:pt x="3209" y="3003"/>
                      <a:pt x="3209" y="3003"/>
                    </a:cubicBezTo>
                    <a:cubicBezTo>
                      <a:pt x="3221" y="3022"/>
                      <a:pt x="3221" y="3022"/>
                      <a:pt x="3221" y="3022"/>
                    </a:cubicBezTo>
                    <a:cubicBezTo>
                      <a:pt x="3241" y="3022"/>
                      <a:pt x="3241" y="3022"/>
                      <a:pt x="3241" y="3022"/>
                    </a:cubicBezTo>
                    <a:cubicBezTo>
                      <a:pt x="3262" y="3038"/>
                      <a:pt x="3262" y="3038"/>
                      <a:pt x="3262" y="3038"/>
                    </a:cubicBezTo>
                    <a:cubicBezTo>
                      <a:pt x="3285" y="3033"/>
                      <a:pt x="3285" y="3033"/>
                      <a:pt x="3285" y="3033"/>
                    </a:cubicBezTo>
                    <a:cubicBezTo>
                      <a:pt x="3297" y="3029"/>
                      <a:pt x="3297" y="3029"/>
                      <a:pt x="3297" y="3029"/>
                    </a:cubicBezTo>
                    <a:cubicBezTo>
                      <a:pt x="3322" y="3027"/>
                      <a:pt x="3322" y="3027"/>
                      <a:pt x="3322" y="3027"/>
                    </a:cubicBezTo>
                    <a:cubicBezTo>
                      <a:pt x="3328" y="3018"/>
                      <a:pt x="3328" y="3018"/>
                      <a:pt x="3328" y="3018"/>
                    </a:cubicBezTo>
                    <a:cubicBezTo>
                      <a:pt x="3337" y="3012"/>
                      <a:pt x="3337" y="3012"/>
                      <a:pt x="3337" y="3012"/>
                    </a:cubicBezTo>
                    <a:cubicBezTo>
                      <a:pt x="3326" y="3007"/>
                      <a:pt x="3326" y="3007"/>
                      <a:pt x="3326" y="3007"/>
                    </a:cubicBezTo>
                    <a:cubicBezTo>
                      <a:pt x="3310" y="3012"/>
                      <a:pt x="3310" y="3012"/>
                      <a:pt x="3310" y="3012"/>
                    </a:cubicBezTo>
                    <a:cubicBezTo>
                      <a:pt x="3305" y="3000"/>
                      <a:pt x="3305" y="3000"/>
                      <a:pt x="3305" y="3000"/>
                    </a:cubicBezTo>
                    <a:cubicBezTo>
                      <a:pt x="3293" y="3021"/>
                      <a:pt x="3293" y="3021"/>
                      <a:pt x="3293" y="3021"/>
                    </a:cubicBezTo>
                    <a:cubicBezTo>
                      <a:pt x="3270" y="3021"/>
                      <a:pt x="3270" y="3021"/>
                      <a:pt x="3270" y="3021"/>
                    </a:cubicBezTo>
                    <a:cubicBezTo>
                      <a:pt x="3259" y="3006"/>
                      <a:pt x="3259" y="3006"/>
                      <a:pt x="3259" y="3006"/>
                    </a:cubicBezTo>
                    <a:cubicBezTo>
                      <a:pt x="3241" y="3006"/>
                      <a:pt x="3241" y="3006"/>
                      <a:pt x="3241" y="3006"/>
                    </a:cubicBezTo>
                    <a:cubicBezTo>
                      <a:pt x="3230" y="2992"/>
                      <a:pt x="3230" y="2992"/>
                      <a:pt x="3230" y="2992"/>
                    </a:cubicBezTo>
                    <a:cubicBezTo>
                      <a:pt x="3236" y="2978"/>
                      <a:pt x="3236" y="2978"/>
                      <a:pt x="3236" y="2978"/>
                    </a:cubicBezTo>
                    <a:cubicBezTo>
                      <a:pt x="3225" y="2972"/>
                      <a:pt x="3225" y="2972"/>
                      <a:pt x="3225" y="2972"/>
                    </a:cubicBezTo>
                    <a:cubicBezTo>
                      <a:pt x="3215" y="2949"/>
                      <a:pt x="3215" y="2949"/>
                      <a:pt x="3215" y="2949"/>
                    </a:cubicBezTo>
                    <a:cubicBezTo>
                      <a:pt x="3216" y="2922"/>
                      <a:pt x="3216" y="2922"/>
                      <a:pt x="3216" y="2922"/>
                    </a:cubicBezTo>
                    <a:cubicBezTo>
                      <a:pt x="3232" y="2917"/>
                      <a:pt x="3232" y="2917"/>
                      <a:pt x="3232" y="2917"/>
                    </a:cubicBezTo>
                    <a:cubicBezTo>
                      <a:pt x="3245" y="2906"/>
                      <a:pt x="3245" y="2906"/>
                      <a:pt x="3245" y="2906"/>
                    </a:cubicBezTo>
                    <a:cubicBezTo>
                      <a:pt x="3233" y="2897"/>
                      <a:pt x="3233" y="2897"/>
                      <a:pt x="3233" y="2897"/>
                    </a:cubicBezTo>
                    <a:cubicBezTo>
                      <a:pt x="3230" y="2885"/>
                      <a:pt x="3230" y="2885"/>
                      <a:pt x="3230" y="2885"/>
                    </a:cubicBezTo>
                    <a:cubicBezTo>
                      <a:pt x="3225" y="2882"/>
                      <a:pt x="3225" y="2882"/>
                      <a:pt x="3225" y="2882"/>
                    </a:cubicBezTo>
                    <a:cubicBezTo>
                      <a:pt x="3219" y="2868"/>
                      <a:pt x="3219" y="2868"/>
                      <a:pt x="3219" y="2868"/>
                    </a:cubicBezTo>
                    <a:cubicBezTo>
                      <a:pt x="3195" y="2854"/>
                      <a:pt x="3195" y="2854"/>
                      <a:pt x="3195" y="2854"/>
                    </a:cubicBezTo>
                    <a:cubicBezTo>
                      <a:pt x="3193" y="2841"/>
                      <a:pt x="3193" y="2841"/>
                      <a:pt x="3193" y="2841"/>
                    </a:cubicBezTo>
                    <a:cubicBezTo>
                      <a:pt x="3175" y="2816"/>
                      <a:pt x="3175" y="2816"/>
                      <a:pt x="3175" y="2816"/>
                    </a:cubicBezTo>
                    <a:cubicBezTo>
                      <a:pt x="3147" y="2818"/>
                      <a:pt x="3147" y="2818"/>
                      <a:pt x="3147" y="2818"/>
                    </a:cubicBezTo>
                    <a:cubicBezTo>
                      <a:pt x="3109" y="2801"/>
                      <a:pt x="3109" y="2801"/>
                      <a:pt x="3109" y="2801"/>
                    </a:cubicBezTo>
                    <a:cubicBezTo>
                      <a:pt x="3099" y="2782"/>
                      <a:pt x="3099" y="2782"/>
                      <a:pt x="3099" y="2782"/>
                    </a:cubicBezTo>
                    <a:cubicBezTo>
                      <a:pt x="3082" y="2789"/>
                      <a:pt x="3082" y="2789"/>
                      <a:pt x="3082" y="2789"/>
                    </a:cubicBezTo>
                    <a:cubicBezTo>
                      <a:pt x="3053" y="2772"/>
                      <a:pt x="3053" y="2772"/>
                      <a:pt x="3053" y="2772"/>
                    </a:cubicBezTo>
                    <a:cubicBezTo>
                      <a:pt x="3037" y="2776"/>
                      <a:pt x="3037" y="2776"/>
                      <a:pt x="3037" y="2776"/>
                    </a:cubicBezTo>
                    <a:cubicBezTo>
                      <a:pt x="3018" y="2770"/>
                      <a:pt x="3018" y="2770"/>
                      <a:pt x="3018" y="2770"/>
                    </a:cubicBezTo>
                    <a:cubicBezTo>
                      <a:pt x="2998" y="2790"/>
                      <a:pt x="2998" y="2790"/>
                      <a:pt x="2998" y="2790"/>
                    </a:cubicBezTo>
                    <a:cubicBezTo>
                      <a:pt x="2993" y="2813"/>
                      <a:pt x="2993" y="2813"/>
                      <a:pt x="2993" y="2813"/>
                    </a:cubicBezTo>
                    <a:cubicBezTo>
                      <a:pt x="2982" y="2822"/>
                      <a:pt x="2982" y="2822"/>
                      <a:pt x="2982" y="2822"/>
                    </a:cubicBezTo>
                    <a:cubicBezTo>
                      <a:pt x="2953" y="2813"/>
                      <a:pt x="2953" y="2813"/>
                      <a:pt x="2953" y="2813"/>
                    </a:cubicBezTo>
                    <a:cubicBezTo>
                      <a:pt x="2929" y="2828"/>
                      <a:pt x="2929" y="2828"/>
                      <a:pt x="2929" y="2828"/>
                    </a:cubicBezTo>
                    <a:cubicBezTo>
                      <a:pt x="2906" y="2821"/>
                      <a:pt x="2906" y="2821"/>
                      <a:pt x="2906" y="2821"/>
                    </a:cubicBezTo>
                    <a:cubicBezTo>
                      <a:pt x="2897" y="2810"/>
                      <a:pt x="2897" y="2810"/>
                      <a:pt x="2897" y="2810"/>
                    </a:cubicBezTo>
                    <a:cubicBezTo>
                      <a:pt x="2900" y="2789"/>
                      <a:pt x="2900" y="2789"/>
                      <a:pt x="2900" y="2789"/>
                    </a:cubicBezTo>
                    <a:cubicBezTo>
                      <a:pt x="2897" y="2772"/>
                      <a:pt x="2897" y="2772"/>
                      <a:pt x="2897" y="2772"/>
                    </a:cubicBezTo>
                    <a:cubicBezTo>
                      <a:pt x="2866" y="2740"/>
                      <a:pt x="2866" y="2740"/>
                      <a:pt x="2866" y="2740"/>
                    </a:cubicBezTo>
                    <a:cubicBezTo>
                      <a:pt x="2857" y="2721"/>
                      <a:pt x="2857" y="2721"/>
                      <a:pt x="2857" y="2721"/>
                    </a:cubicBezTo>
                    <a:cubicBezTo>
                      <a:pt x="2860" y="2685"/>
                      <a:pt x="2860" y="2685"/>
                      <a:pt x="2860" y="2685"/>
                    </a:cubicBezTo>
                    <a:cubicBezTo>
                      <a:pt x="2842" y="2656"/>
                      <a:pt x="2842" y="2656"/>
                      <a:pt x="2842" y="2656"/>
                    </a:cubicBezTo>
                    <a:cubicBezTo>
                      <a:pt x="2846" y="2636"/>
                      <a:pt x="2846" y="2636"/>
                      <a:pt x="2846" y="2636"/>
                    </a:cubicBezTo>
                    <a:cubicBezTo>
                      <a:pt x="2851" y="2582"/>
                      <a:pt x="2851" y="2582"/>
                      <a:pt x="2851" y="2582"/>
                    </a:cubicBezTo>
                    <a:cubicBezTo>
                      <a:pt x="2836" y="2550"/>
                      <a:pt x="2836" y="2550"/>
                      <a:pt x="2836" y="2550"/>
                    </a:cubicBezTo>
                    <a:cubicBezTo>
                      <a:pt x="2819" y="2530"/>
                      <a:pt x="2819" y="2530"/>
                      <a:pt x="2819" y="2530"/>
                    </a:cubicBezTo>
                    <a:cubicBezTo>
                      <a:pt x="2797" y="2530"/>
                      <a:pt x="2797" y="2530"/>
                      <a:pt x="2797" y="2530"/>
                    </a:cubicBezTo>
                    <a:cubicBezTo>
                      <a:pt x="2790" y="2507"/>
                      <a:pt x="2790" y="2507"/>
                      <a:pt x="2790" y="2507"/>
                    </a:cubicBezTo>
                    <a:cubicBezTo>
                      <a:pt x="2752" y="2475"/>
                      <a:pt x="2752" y="2475"/>
                      <a:pt x="2752" y="2475"/>
                    </a:cubicBezTo>
                    <a:cubicBezTo>
                      <a:pt x="2721" y="2458"/>
                      <a:pt x="2721" y="2458"/>
                      <a:pt x="2721" y="2458"/>
                    </a:cubicBezTo>
                    <a:cubicBezTo>
                      <a:pt x="2721" y="2439"/>
                      <a:pt x="2721" y="2439"/>
                      <a:pt x="2721" y="2439"/>
                    </a:cubicBezTo>
                    <a:cubicBezTo>
                      <a:pt x="2732" y="2406"/>
                      <a:pt x="2732" y="2406"/>
                      <a:pt x="2732" y="2406"/>
                    </a:cubicBezTo>
                    <a:cubicBezTo>
                      <a:pt x="2727" y="2382"/>
                      <a:pt x="2727" y="2382"/>
                      <a:pt x="2727" y="2382"/>
                    </a:cubicBezTo>
                    <a:cubicBezTo>
                      <a:pt x="2715" y="2370"/>
                      <a:pt x="2715" y="2370"/>
                      <a:pt x="2715" y="2370"/>
                    </a:cubicBezTo>
                    <a:cubicBezTo>
                      <a:pt x="2713" y="2361"/>
                      <a:pt x="2713" y="2361"/>
                      <a:pt x="2713" y="2361"/>
                    </a:cubicBezTo>
                    <a:cubicBezTo>
                      <a:pt x="2732" y="2344"/>
                      <a:pt x="2732" y="2344"/>
                      <a:pt x="2732" y="2344"/>
                    </a:cubicBezTo>
                    <a:cubicBezTo>
                      <a:pt x="2758" y="2312"/>
                      <a:pt x="2758" y="2312"/>
                      <a:pt x="2758" y="2312"/>
                    </a:cubicBezTo>
                    <a:cubicBezTo>
                      <a:pt x="2767" y="2277"/>
                      <a:pt x="2767" y="2277"/>
                      <a:pt x="2767" y="2277"/>
                    </a:cubicBezTo>
                    <a:cubicBezTo>
                      <a:pt x="2756" y="2234"/>
                      <a:pt x="2756" y="2234"/>
                      <a:pt x="2756" y="2234"/>
                    </a:cubicBezTo>
                    <a:cubicBezTo>
                      <a:pt x="2723" y="2168"/>
                      <a:pt x="2723" y="2168"/>
                      <a:pt x="2723" y="2168"/>
                    </a:cubicBezTo>
                    <a:cubicBezTo>
                      <a:pt x="2732" y="2162"/>
                      <a:pt x="2732" y="2162"/>
                      <a:pt x="2732" y="2162"/>
                    </a:cubicBezTo>
                    <a:cubicBezTo>
                      <a:pt x="2756" y="2179"/>
                      <a:pt x="2756" y="2179"/>
                      <a:pt x="2756" y="2179"/>
                    </a:cubicBezTo>
                    <a:cubicBezTo>
                      <a:pt x="2759" y="2200"/>
                      <a:pt x="2759" y="2200"/>
                      <a:pt x="2759" y="2200"/>
                    </a:cubicBezTo>
                    <a:cubicBezTo>
                      <a:pt x="2770" y="2203"/>
                      <a:pt x="2770" y="2203"/>
                      <a:pt x="2770" y="2203"/>
                    </a:cubicBezTo>
                    <a:cubicBezTo>
                      <a:pt x="2778" y="2211"/>
                      <a:pt x="2778" y="2211"/>
                      <a:pt x="2778" y="2211"/>
                    </a:cubicBezTo>
                    <a:cubicBezTo>
                      <a:pt x="2779" y="2237"/>
                      <a:pt x="2779" y="2237"/>
                      <a:pt x="2779" y="2237"/>
                    </a:cubicBezTo>
                    <a:cubicBezTo>
                      <a:pt x="2797" y="2254"/>
                      <a:pt x="2797" y="2254"/>
                      <a:pt x="2797" y="2254"/>
                    </a:cubicBezTo>
                    <a:cubicBezTo>
                      <a:pt x="2796" y="2290"/>
                      <a:pt x="2796" y="2290"/>
                      <a:pt x="2796" y="2290"/>
                    </a:cubicBezTo>
                    <a:cubicBezTo>
                      <a:pt x="2808" y="2312"/>
                      <a:pt x="2808" y="2312"/>
                      <a:pt x="2808" y="2312"/>
                    </a:cubicBezTo>
                    <a:cubicBezTo>
                      <a:pt x="2800" y="2332"/>
                      <a:pt x="2800" y="2332"/>
                      <a:pt x="2800" y="2332"/>
                    </a:cubicBezTo>
                    <a:cubicBezTo>
                      <a:pt x="2811" y="2350"/>
                      <a:pt x="2811" y="2350"/>
                      <a:pt x="2811" y="2350"/>
                    </a:cubicBezTo>
                    <a:cubicBezTo>
                      <a:pt x="2836" y="2371"/>
                      <a:pt x="2836" y="2371"/>
                      <a:pt x="2836" y="2371"/>
                    </a:cubicBezTo>
                    <a:cubicBezTo>
                      <a:pt x="2836" y="2385"/>
                      <a:pt x="2836" y="2385"/>
                      <a:pt x="2836" y="2385"/>
                    </a:cubicBezTo>
                    <a:cubicBezTo>
                      <a:pt x="2849" y="2397"/>
                      <a:pt x="2849" y="2397"/>
                      <a:pt x="2849" y="2397"/>
                    </a:cubicBezTo>
                    <a:cubicBezTo>
                      <a:pt x="2849" y="2408"/>
                      <a:pt x="2849" y="2408"/>
                      <a:pt x="2849" y="2408"/>
                    </a:cubicBezTo>
                    <a:cubicBezTo>
                      <a:pt x="2836" y="2419"/>
                      <a:pt x="2836" y="2419"/>
                      <a:pt x="2836" y="2419"/>
                    </a:cubicBezTo>
                    <a:cubicBezTo>
                      <a:pt x="2843" y="2431"/>
                      <a:pt x="2843" y="2431"/>
                      <a:pt x="2843" y="2431"/>
                    </a:cubicBezTo>
                    <a:cubicBezTo>
                      <a:pt x="2863" y="2428"/>
                      <a:pt x="2863" y="2428"/>
                      <a:pt x="2863" y="2428"/>
                    </a:cubicBezTo>
                    <a:cubicBezTo>
                      <a:pt x="2885" y="2442"/>
                      <a:pt x="2885" y="2442"/>
                      <a:pt x="2885" y="2442"/>
                    </a:cubicBezTo>
                    <a:cubicBezTo>
                      <a:pt x="2914" y="2442"/>
                      <a:pt x="2914" y="2442"/>
                      <a:pt x="2914" y="2442"/>
                    </a:cubicBezTo>
                    <a:cubicBezTo>
                      <a:pt x="2929" y="2434"/>
                      <a:pt x="2929" y="2434"/>
                      <a:pt x="2929" y="2434"/>
                    </a:cubicBezTo>
                    <a:cubicBezTo>
                      <a:pt x="2944" y="2445"/>
                      <a:pt x="2944" y="2445"/>
                      <a:pt x="2944" y="2445"/>
                    </a:cubicBezTo>
                    <a:cubicBezTo>
                      <a:pt x="2950" y="2458"/>
                      <a:pt x="2950" y="2458"/>
                      <a:pt x="2950" y="2458"/>
                    </a:cubicBezTo>
                    <a:cubicBezTo>
                      <a:pt x="2964" y="2440"/>
                      <a:pt x="2964" y="2440"/>
                      <a:pt x="2964" y="2440"/>
                    </a:cubicBezTo>
                    <a:cubicBezTo>
                      <a:pt x="2982" y="2439"/>
                      <a:pt x="2982" y="2439"/>
                      <a:pt x="2982" y="2439"/>
                    </a:cubicBezTo>
                    <a:cubicBezTo>
                      <a:pt x="2998" y="2431"/>
                      <a:pt x="2998" y="2431"/>
                      <a:pt x="2998" y="2431"/>
                    </a:cubicBezTo>
                    <a:cubicBezTo>
                      <a:pt x="3013" y="2434"/>
                      <a:pt x="3013" y="2434"/>
                      <a:pt x="3013" y="2434"/>
                    </a:cubicBezTo>
                    <a:cubicBezTo>
                      <a:pt x="3034" y="2458"/>
                      <a:pt x="3034" y="2458"/>
                      <a:pt x="3034" y="2458"/>
                    </a:cubicBezTo>
                    <a:cubicBezTo>
                      <a:pt x="3050" y="2460"/>
                      <a:pt x="3050" y="2460"/>
                      <a:pt x="3050" y="2460"/>
                    </a:cubicBezTo>
                    <a:cubicBezTo>
                      <a:pt x="3071" y="2472"/>
                      <a:pt x="3071" y="2472"/>
                      <a:pt x="3071" y="2472"/>
                    </a:cubicBezTo>
                    <a:cubicBezTo>
                      <a:pt x="3105" y="2468"/>
                      <a:pt x="3105" y="2468"/>
                      <a:pt x="3105" y="2468"/>
                    </a:cubicBezTo>
                    <a:cubicBezTo>
                      <a:pt x="3117" y="2452"/>
                      <a:pt x="3117" y="2452"/>
                      <a:pt x="3117" y="2452"/>
                    </a:cubicBezTo>
                    <a:cubicBezTo>
                      <a:pt x="3103" y="2461"/>
                      <a:pt x="3103" y="2461"/>
                      <a:pt x="3103" y="2461"/>
                    </a:cubicBezTo>
                    <a:cubicBezTo>
                      <a:pt x="3069" y="2458"/>
                      <a:pt x="3069" y="2458"/>
                      <a:pt x="3069" y="2458"/>
                    </a:cubicBezTo>
                    <a:cubicBezTo>
                      <a:pt x="3065" y="2443"/>
                      <a:pt x="3065" y="2443"/>
                      <a:pt x="3065" y="2443"/>
                    </a:cubicBezTo>
                    <a:cubicBezTo>
                      <a:pt x="3054" y="2439"/>
                      <a:pt x="3054" y="2439"/>
                      <a:pt x="3054" y="2439"/>
                    </a:cubicBezTo>
                    <a:cubicBezTo>
                      <a:pt x="3045" y="2416"/>
                      <a:pt x="3045" y="2416"/>
                      <a:pt x="3045" y="2416"/>
                    </a:cubicBezTo>
                    <a:cubicBezTo>
                      <a:pt x="3018" y="2416"/>
                      <a:pt x="3018" y="2416"/>
                      <a:pt x="3018" y="2416"/>
                    </a:cubicBezTo>
                    <a:cubicBezTo>
                      <a:pt x="3014" y="2402"/>
                      <a:pt x="3014" y="2402"/>
                      <a:pt x="3014" y="2402"/>
                    </a:cubicBezTo>
                    <a:cubicBezTo>
                      <a:pt x="3007" y="2400"/>
                      <a:pt x="3007" y="2400"/>
                      <a:pt x="3007" y="2400"/>
                    </a:cubicBezTo>
                    <a:cubicBezTo>
                      <a:pt x="2998" y="2413"/>
                      <a:pt x="2998" y="2413"/>
                      <a:pt x="2998" y="2413"/>
                    </a:cubicBezTo>
                    <a:cubicBezTo>
                      <a:pt x="2958" y="2409"/>
                      <a:pt x="2958" y="2409"/>
                      <a:pt x="2958" y="2409"/>
                    </a:cubicBezTo>
                    <a:cubicBezTo>
                      <a:pt x="2943" y="2397"/>
                      <a:pt x="2943" y="2397"/>
                      <a:pt x="2943" y="2397"/>
                    </a:cubicBezTo>
                    <a:cubicBezTo>
                      <a:pt x="2915" y="2394"/>
                      <a:pt x="2915" y="2394"/>
                      <a:pt x="2915" y="2394"/>
                    </a:cubicBezTo>
                    <a:cubicBezTo>
                      <a:pt x="2888" y="2370"/>
                      <a:pt x="2888" y="2370"/>
                      <a:pt x="2888" y="2370"/>
                    </a:cubicBezTo>
                    <a:cubicBezTo>
                      <a:pt x="2882" y="2350"/>
                      <a:pt x="2882" y="2350"/>
                      <a:pt x="2882" y="2350"/>
                    </a:cubicBezTo>
                    <a:cubicBezTo>
                      <a:pt x="2871" y="2348"/>
                      <a:pt x="2871" y="2348"/>
                      <a:pt x="2871" y="2348"/>
                    </a:cubicBezTo>
                    <a:cubicBezTo>
                      <a:pt x="2846" y="2312"/>
                      <a:pt x="2846" y="2312"/>
                      <a:pt x="2846" y="2312"/>
                    </a:cubicBezTo>
                    <a:cubicBezTo>
                      <a:pt x="2859" y="2307"/>
                      <a:pt x="2859" y="2307"/>
                      <a:pt x="2859" y="2307"/>
                    </a:cubicBezTo>
                    <a:cubicBezTo>
                      <a:pt x="2866" y="2298"/>
                      <a:pt x="2866" y="2298"/>
                      <a:pt x="2866" y="2298"/>
                    </a:cubicBezTo>
                    <a:cubicBezTo>
                      <a:pt x="2888" y="2281"/>
                      <a:pt x="2888" y="2281"/>
                      <a:pt x="2888" y="2281"/>
                    </a:cubicBezTo>
                    <a:cubicBezTo>
                      <a:pt x="2900" y="2281"/>
                      <a:pt x="2900" y="2281"/>
                      <a:pt x="2900" y="2281"/>
                    </a:cubicBezTo>
                    <a:cubicBezTo>
                      <a:pt x="2923" y="2307"/>
                      <a:pt x="2923" y="2307"/>
                      <a:pt x="2923" y="2307"/>
                    </a:cubicBezTo>
                    <a:cubicBezTo>
                      <a:pt x="2959" y="2322"/>
                      <a:pt x="2959" y="2322"/>
                      <a:pt x="2959" y="2322"/>
                    </a:cubicBezTo>
                    <a:cubicBezTo>
                      <a:pt x="2982" y="2318"/>
                      <a:pt x="2982" y="2318"/>
                      <a:pt x="2982" y="2318"/>
                    </a:cubicBezTo>
                    <a:cubicBezTo>
                      <a:pt x="3001" y="2286"/>
                      <a:pt x="3001" y="2286"/>
                      <a:pt x="3001" y="2286"/>
                    </a:cubicBezTo>
                    <a:cubicBezTo>
                      <a:pt x="2985" y="2257"/>
                      <a:pt x="2985" y="2257"/>
                      <a:pt x="2985" y="2257"/>
                    </a:cubicBezTo>
                    <a:cubicBezTo>
                      <a:pt x="2955" y="2249"/>
                      <a:pt x="2955" y="2249"/>
                      <a:pt x="2955" y="2249"/>
                    </a:cubicBezTo>
                    <a:cubicBezTo>
                      <a:pt x="2929" y="2266"/>
                      <a:pt x="2929" y="2266"/>
                      <a:pt x="2929" y="2266"/>
                    </a:cubicBezTo>
                    <a:cubicBezTo>
                      <a:pt x="2918" y="2254"/>
                      <a:pt x="2918" y="2254"/>
                      <a:pt x="2918" y="2254"/>
                    </a:cubicBezTo>
                    <a:cubicBezTo>
                      <a:pt x="2923" y="2244"/>
                      <a:pt x="2923" y="2244"/>
                      <a:pt x="2923" y="2244"/>
                    </a:cubicBezTo>
                    <a:cubicBezTo>
                      <a:pt x="2930" y="2251"/>
                      <a:pt x="2930" y="2251"/>
                      <a:pt x="2930" y="2251"/>
                    </a:cubicBezTo>
                    <a:cubicBezTo>
                      <a:pt x="2940" y="2244"/>
                      <a:pt x="2940" y="2244"/>
                      <a:pt x="2940" y="2244"/>
                    </a:cubicBezTo>
                    <a:cubicBezTo>
                      <a:pt x="2941" y="2225"/>
                      <a:pt x="2941" y="2225"/>
                      <a:pt x="2941" y="2225"/>
                    </a:cubicBezTo>
                    <a:cubicBezTo>
                      <a:pt x="2961" y="2194"/>
                      <a:pt x="2961" y="2194"/>
                      <a:pt x="2961" y="2194"/>
                    </a:cubicBezTo>
                    <a:cubicBezTo>
                      <a:pt x="2979" y="2183"/>
                      <a:pt x="2979" y="2183"/>
                      <a:pt x="2979" y="2183"/>
                    </a:cubicBezTo>
                    <a:cubicBezTo>
                      <a:pt x="2995" y="2191"/>
                      <a:pt x="2995" y="2191"/>
                      <a:pt x="2995" y="2191"/>
                    </a:cubicBezTo>
                    <a:cubicBezTo>
                      <a:pt x="3051" y="2189"/>
                      <a:pt x="3051" y="2189"/>
                      <a:pt x="3051" y="2189"/>
                    </a:cubicBezTo>
                    <a:cubicBezTo>
                      <a:pt x="3071" y="2211"/>
                      <a:pt x="3071" y="2211"/>
                      <a:pt x="3071" y="2211"/>
                    </a:cubicBezTo>
                    <a:cubicBezTo>
                      <a:pt x="3091" y="2225"/>
                      <a:pt x="3091" y="2225"/>
                      <a:pt x="3091" y="2225"/>
                    </a:cubicBezTo>
                    <a:cubicBezTo>
                      <a:pt x="3138" y="2229"/>
                      <a:pt x="3138" y="2229"/>
                      <a:pt x="3138" y="2229"/>
                    </a:cubicBezTo>
                    <a:cubicBezTo>
                      <a:pt x="3143" y="2246"/>
                      <a:pt x="3143" y="2246"/>
                      <a:pt x="3143" y="2246"/>
                    </a:cubicBezTo>
                    <a:cubicBezTo>
                      <a:pt x="3161" y="2255"/>
                      <a:pt x="3161" y="2255"/>
                      <a:pt x="3161" y="2255"/>
                    </a:cubicBezTo>
                    <a:cubicBezTo>
                      <a:pt x="3195" y="2290"/>
                      <a:pt x="3195" y="2290"/>
                      <a:pt x="3195" y="2290"/>
                    </a:cubicBezTo>
                    <a:cubicBezTo>
                      <a:pt x="3218" y="2290"/>
                      <a:pt x="3218" y="2290"/>
                      <a:pt x="3218" y="2290"/>
                    </a:cubicBezTo>
                    <a:cubicBezTo>
                      <a:pt x="3261" y="2284"/>
                      <a:pt x="3261" y="2284"/>
                      <a:pt x="3261" y="2284"/>
                    </a:cubicBezTo>
                    <a:cubicBezTo>
                      <a:pt x="3296" y="2264"/>
                      <a:pt x="3296" y="2264"/>
                      <a:pt x="3296" y="2264"/>
                    </a:cubicBezTo>
                    <a:cubicBezTo>
                      <a:pt x="3308" y="2277"/>
                      <a:pt x="3308" y="2277"/>
                      <a:pt x="3308" y="2277"/>
                    </a:cubicBezTo>
                    <a:cubicBezTo>
                      <a:pt x="3314" y="2275"/>
                      <a:pt x="3314" y="2275"/>
                      <a:pt x="3314" y="2275"/>
                    </a:cubicBezTo>
                    <a:cubicBezTo>
                      <a:pt x="3334" y="2277"/>
                      <a:pt x="3334" y="2277"/>
                      <a:pt x="3334" y="2277"/>
                    </a:cubicBezTo>
                    <a:cubicBezTo>
                      <a:pt x="3329" y="2306"/>
                      <a:pt x="3329" y="2306"/>
                      <a:pt x="3329" y="2306"/>
                    </a:cubicBezTo>
                    <a:cubicBezTo>
                      <a:pt x="3332" y="2321"/>
                      <a:pt x="3332" y="2321"/>
                      <a:pt x="3332" y="2321"/>
                    </a:cubicBezTo>
                    <a:cubicBezTo>
                      <a:pt x="3332" y="2333"/>
                      <a:pt x="3332" y="2333"/>
                      <a:pt x="3332" y="2333"/>
                    </a:cubicBezTo>
                    <a:cubicBezTo>
                      <a:pt x="3308" y="2347"/>
                      <a:pt x="3308" y="2347"/>
                      <a:pt x="3308" y="2347"/>
                    </a:cubicBezTo>
                    <a:cubicBezTo>
                      <a:pt x="3306" y="2368"/>
                      <a:pt x="3306" y="2368"/>
                      <a:pt x="3306" y="2368"/>
                    </a:cubicBezTo>
                    <a:cubicBezTo>
                      <a:pt x="3317" y="2388"/>
                      <a:pt x="3317" y="2388"/>
                      <a:pt x="3317" y="2388"/>
                    </a:cubicBezTo>
                    <a:cubicBezTo>
                      <a:pt x="3319" y="2414"/>
                      <a:pt x="3319" y="2414"/>
                      <a:pt x="3319" y="2414"/>
                    </a:cubicBezTo>
                    <a:cubicBezTo>
                      <a:pt x="3345" y="2436"/>
                      <a:pt x="3345" y="2436"/>
                      <a:pt x="3345" y="2436"/>
                    </a:cubicBezTo>
                    <a:cubicBezTo>
                      <a:pt x="3346" y="2454"/>
                      <a:pt x="3346" y="2454"/>
                      <a:pt x="3346" y="2454"/>
                    </a:cubicBezTo>
                    <a:cubicBezTo>
                      <a:pt x="3336" y="2468"/>
                      <a:pt x="3336" y="2468"/>
                      <a:pt x="3336" y="2468"/>
                    </a:cubicBezTo>
                    <a:cubicBezTo>
                      <a:pt x="3343" y="2518"/>
                      <a:pt x="3343" y="2518"/>
                      <a:pt x="3343" y="2518"/>
                    </a:cubicBezTo>
                    <a:cubicBezTo>
                      <a:pt x="3354" y="2518"/>
                      <a:pt x="3354" y="2518"/>
                      <a:pt x="3354" y="2518"/>
                    </a:cubicBezTo>
                    <a:cubicBezTo>
                      <a:pt x="3358" y="2501"/>
                      <a:pt x="3358" y="2501"/>
                      <a:pt x="3358" y="2501"/>
                    </a:cubicBezTo>
                    <a:cubicBezTo>
                      <a:pt x="3354" y="2491"/>
                      <a:pt x="3354" y="2491"/>
                      <a:pt x="3354" y="2491"/>
                    </a:cubicBezTo>
                    <a:cubicBezTo>
                      <a:pt x="3363" y="2478"/>
                      <a:pt x="3363" y="2478"/>
                      <a:pt x="3363" y="2478"/>
                    </a:cubicBezTo>
                    <a:cubicBezTo>
                      <a:pt x="3360" y="2457"/>
                      <a:pt x="3360" y="2457"/>
                      <a:pt x="3360" y="2457"/>
                    </a:cubicBezTo>
                    <a:cubicBezTo>
                      <a:pt x="3372" y="2452"/>
                      <a:pt x="3372" y="2452"/>
                      <a:pt x="3372" y="2452"/>
                    </a:cubicBezTo>
                    <a:cubicBezTo>
                      <a:pt x="3381" y="2426"/>
                      <a:pt x="3381" y="2426"/>
                      <a:pt x="3381" y="2426"/>
                    </a:cubicBezTo>
                    <a:cubicBezTo>
                      <a:pt x="3395" y="2436"/>
                      <a:pt x="3395" y="2436"/>
                      <a:pt x="3395" y="2436"/>
                    </a:cubicBezTo>
                    <a:cubicBezTo>
                      <a:pt x="3404" y="2465"/>
                      <a:pt x="3404" y="2465"/>
                      <a:pt x="3404" y="2465"/>
                    </a:cubicBezTo>
                    <a:cubicBezTo>
                      <a:pt x="3407" y="2503"/>
                      <a:pt x="3407" y="2503"/>
                      <a:pt x="3407" y="2503"/>
                    </a:cubicBezTo>
                    <a:cubicBezTo>
                      <a:pt x="3412" y="2515"/>
                      <a:pt x="3412" y="2515"/>
                      <a:pt x="3412" y="2515"/>
                    </a:cubicBezTo>
                    <a:cubicBezTo>
                      <a:pt x="3401" y="2523"/>
                      <a:pt x="3401" y="2523"/>
                      <a:pt x="3401" y="2523"/>
                    </a:cubicBezTo>
                    <a:cubicBezTo>
                      <a:pt x="3401" y="2541"/>
                      <a:pt x="3401" y="2541"/>
                      <a:pt x="3401" y="2541"/>
                    </a:cubicBezTo>
                    <a:cubicBezTo>
                      <a:pt x="3394" y="2547"/>
                      <a:pt x="3394" y="2547"/>
                      <a:pt x="3394" y="2547"/>
                    </a:cubicBezTo>
                    <a:cubicBezTo>
                      <a:pt x="3423" y="2567"/>
                      <a:pt x="3423" y="2567"/>
                      <a:pt x="3423" y="2567"/>
                    </a:cubicBezTo>
                    <a:cubicBezTo>
                      <a:pt x="3449" y="2565"/>
                      <a:pt x="3449" y="2565"/>
                      <a:pt x="3449" y="2565"/>
                    </a:cubicBezTo>
                    <a:cubicBezTo>
                      <a:pt x="3473" y="2572"/>
                      <a:pt x="3473" y="2572"/>
                      <a:pt x="3473" y="2572"/>
                    </a:cubicBezTo>
                    <a:cubicBezTo>
                      <a:pt x="3488" y="2593"/>
                      <a:pt x="3488" y="2593"/>
                      <a:pt x="3488" y="2593"/>
                    </a:cubicBezTo>
                    <a:cubicBezTo>
                      <a:pt x="3488" y="2610"/>
                      <a:pt x="3488" y="2610"/>
                      <a:pt x="3488" y="2610"/>
                    </a:cubicBezTo>
                    <a:cubicBezTo>
                      <a:pt x="3505" y="2623"/>
                      <a:pt x="3505" y="2623"/>
                      <a:pt x="3505" y="2623"/>
                    </a:cubicBezTo>
                    <a:cubicBezTo>
                      <a:pt x="3539" y="2623"/>
                      <a:pt x="3539" y="2623"/>
                      <a:pt x="3539" y="2623"/>
                    </a:cubicBezTo>
                    <a:cubicBezTo>
                      <a:pt x="3571" y="2657"/>
                      <a:pt x="3571" y="2657"/>
                      <a:pt x="3571" y="2657"/>
                    </a:cubicBezTo>
                    <a:cubicBezTo>
                      <a:pt x="3568" y="2646"/>
                      <a:pt x="3568" y="2646"/>
                      <a:pt x="3568" y="2646"/>
                    </a:cubicBezTo>
                    <a:cubicBezTo>
                      <a:pt x="3569" y="2623"/>
                      <a:pt x="3569" y="2623"/>
                      <a:pt x="3569" y="2623"/>
                    </a:cubicBezTo>
                    <a:cubicBezTo>
                      <a:pt x="3594" y="2598"/>
                      <a:pt x="3594" y="2598"/>
                      <a:pt x="3594" y="2598"/>
                    </a:cubicBezTo>
                    <a:cubicBezTo>
                      <a:pt x="3611" y="2598"/>
                      <a:pt x="3611" y="2598"/>
                      <a:pt x="3611" y="2598"/>
                    </a:cubicBezTo>
                    <a:cubicBezTo>
                      <a:pt x="3646" y="2625"/>
                      <a:pt x="3646" y="2625"/>
                      <a:pt x="3646" y="2625"/>
                    </a:cubicBezTo>
                    <a:cubicBezTo>
                      <a:pt x="3670" y="2625"/>
                      <a:pt x="3670" y="2625"/>
                      <a:pt x="3670" y="2625"/>
                    </a:cubicBezTo>
                    <a:cubicBezTo>
                      <a:pt x="3684" y="2640"/>
                      <a:pt x="3684" y="2640"/>
                      <a:pt x="3684" y="2640"/>
                    </a:cubicBezTo>
                    <a:cubicBezTo>
                      <a:pt x="3692" y="2671"/>
                      <a:pt x="3692" y="2671"/>
                      <a:pt x="3692" y="2671"/>
                    </a:cubicBezTo>
                    <a:cubicBezTo>
                      <a:pt x="3689" y="2637"/>
                      <a:pt x="3689" y="2637"/>
                      <a:pt x="3689" y="2637"/>
                    </a:cubicBezTo>
                    <a:cubicBezTo>
                      <a:pt x="3678" y="2617"/>
                      <a:pt x="3678" y="2617"/>
                      <a:pt x="3678" y="2617"/>
                    </a:cubicBezTo>
                    <a:cubicBezTo>
                      <a:pt x="3663" y="2616"/>
                      <a:pt x="3663" y="2616"/>
                      <a:pt x="3663" y="2616"/>
                    </a:cubicBezTo>
                    <a:cubicBezTo>
                      <a:pt x="3641" y="2608"/>
                      <a:pt x="3641" y="2608"/>
                      <a:pt x="3641" y="2608"/>
                    </a:cubicBezTo>
                    <a:cubicBezTo>
                      <a:pt x="3611" y="2588"/>
                      <a:pt x="3611" y="2588"/>
                      <a:pt x="3611" y="2588"/>
                    </a:cubicBezTo>
                    <a:cubicBezTo>
                      <a:pt x="3585" y="2593"/>
                      <a:pt x="3585" y="2593"/>
                      <a:pt x="3585" y="2593"/>
                    </a:cubicBezTo>
                    <a:cubicBezTo>
                      <a:pt x="3557" y="2614"/>
                      <a:pt x="3557" y="2614"/>
                      <a:pt x="3557" y="2614"/>
                    </a:cubicBezTo>
                    <a:cubicBezTo>
                      <a:pt x="3545" y="2610"/>
                      <a:pt x="3545" y="2610"/>
                      <a:pt x="3545" y="2610"/>
                    </a:cubicBezTo>
                    <a:cubicBezTo>
                      <a:pt x="3542" y="2613"/>
                      <a:pt x="3542" y="2613"/>
                      <a:pt x="3542" y="2613"/>
                    </a:cubicBezTo>
                    <a:cubicBezTo>
                      <a:pt x="3514" y="2601"/>
                      <a:pt x="3514" y="2601"/>
                      <a:pt x="3514" y="2601"/>
                    </a:cubicBezTo>
                    <a:cubicBezTo>
                      <a:pt x="3484" y="2568"/>
                      <a:pt x="3484" y="2568"/>
                      <a:pt x="3484" y="2568"/>
                    </a:cubicBezTo>
                    <a:cubicBezTo>
                      <a:pt x="3469" y="2556"/>
                      <a:pt x="3469" y="2556"/>
                      <a:pt x="3469" y="2556"/>
                    </a:cubicBezTo>
                    <a:cubicBezTo>
                      <a:pt x="3441" y="2555"/>
                      <a:pt x="3441" y="2555"/>
                      <a:pt x="3441" y="2555"/>
                    </a:cubicBezTo>
                    <a:cubicBezTo>
                      <a:pt x="3426" y="2530"/>
                      <a:pt x="3426" y="2530"/>
                      <a:pt x="3426" y="2530"/>
                    </a:cubicBezTo>
                    <a:cubicBezTo>
                      <a:pt x="3438" y="2535"/>
                      <a:pt x="3438" y="2535"/>
                      <a:pt x="3438" y="2535"/>
                    </a:cubicBezTo>
                    <a:cubicBezTo>
                      <a:pt x="3447" y="2533"/>
                      <a:pt x="3447" y="2533"/>
                      <a:pt x="3447" y="2533"/>
                    </a:cubicBezTo>
                    <a:cubicBezTo>
                      <a:pt x="3467" y="2498"/>
                      <a:pt x="3467" y="2498"/>
                      <a:pt x="3467" y="2498"/>
                    </a:cubicBezTo>
                    <a:cubicBezTo>
                      <a:pt x="3461" y="2481"/>
                      <a:pt x="3461" y="2481"/>
                      <a:pt x="3461" y="2481"/>
                    </a:cubicBezTo>
                    <a:cubicBezTo>
                      <a:pt x="3438" y="2461"/>
                      <a:pt x="3438" y="2461"/>
                      <a:pt x="3438" y="2461"/>
                    </a:cubicBezTo>
                    <a:cubicBezTo>
                      <a:pt x="3429" y="2425"/>
                      <a:pt x="3429" y="2425"/>
                      <a:pt x="3429" y="2425"/>
                    </a:cubicBezTo>
                    <a:cubicBezTo>
                      <a:pt x="3403" y="2388"/>
                      <a:pt x="3403" y="2388"/>
                      <a:pt x="3403" y="2388"/>
                    </a:cubicBezTo>
                    <a:cubicBezTo>
                      <a:pt x="3386" y="2377"/>
                      <a:pt x="3386" y="2377"/>
                      <a:pt x="3386" y="2377"/>
                    </a:cubicBezTo>
                    <a:cubicBezTo>
                      <a:pt x="3369" y="2354"/>
                      <a:pt x="3369" y="2354"/>
                      <a:pt x="3369" y="2354"/>
                    </a:cubicBezTo>
                    <a:cubicBezTo>
                      <a:pt x="3372" y="2336"/>
                      <a:pt x="3372" y="2336"/>
                      <a:pt x="3372" y="2336"/>
                    </a:cubicBezTo>
                    <a:cubicBezTo>
                      <a:pt x="3368" y="2319"/>
                      <a:pt x="3368" y="2319"/>
                      <a:pt x="3368" y="2319"/>
                    </a:cubicBezTo>
                    <a:cubicBezTo>
                      <a:pt x="3363" y="2277"/>
                      <a:pt x="3363" y="2277"/>
                      <a:pt x="3363" y="2277"/>
                    </a:cubicBezTo>
                    <a:cubicBezTo>
                      <a:pt x="3346" y="2257"/>
                      <a:pt x="3346" y="2257"/>
                      <a:pt x="3346" y="2257"/>
                    </a:cubicBezTo>
                    <a:cubicBezTo>
                      <a:pt x="3336" y="2257"/>
                      <a:pt x="3336" y="2257"/>
                      <a:pt x="3336" y="2257"/>
                    </a:cubicBezTo>
                    <a:cubicBezTo>
                      <a:pt x="3306" y="2238"/>
                      <a:pt x="3306" y="2238"/>
                      <a:pt x="3306" y="2238"/>
                    </a:cubicBezTo>
                    <a:cubicBezTo>
                      <a:pt x="3265" y="2237"/>
                      <a:pt x="3265" y="2237"/>
                      <a:pt x="3265" y="2237"/>
                    </a:cubicBezTo>
                    <a:cubicBezTo>
                      <a:pt x="3251" y="2215"/>
                      <a:pt x="3251" y="2215"/>
                      <a:pt x="3251" y="2215"/>
                    </a:cubicBezTo>
                    <a:cubicBezTo>
                      <a:pt x="3227" y="2202"/>
                      <a:pt x="3227" y="2202"/>
                      <a:pt x="3227" y="2202"/>
                    </a:cubicBezTo>
                    <a:cubicBezTo>
                      <a:pt x="3228" y="2182"/>
                      <a:pt x="3228" y="2182"/>
                      <a:pt x="3228" y="2182"/>
                    </a:cubicBezTo>
                    <a:cubicBezTo>
                      <a:pt x="3221" y="2168"/>
                      <a:pt x="3221" y="2168"/>
                      <a:pt x="3221" y="2168"/>
                    </a:cubicBezTo>
                    <a:cubicBezTo>
                      <a:pt x="3221" y="2156"/>
                      <a:pt x="3221" y="2156"/>
                      <a:pt x="3221" y="2156"/>
                    </a:cubicBezTo>
                    <a:cubicBezTo>
                      <a:pt x="3201" y="2168"/>
                      <a:pt x="3201" y="2168"/>
                      <a:pt x="3201" y="2168"/>
                    </a:cubicBezTo>
                    <a:cubicBezTo>
                      <a:pt x="3144" y="2165"/>
                      <a:pt x="3144" y="2165"/>
                      <a:pt x="3144" y="2165"/>
                    </a:cubicBezTo>
                    <a:cubicBezTo>
                      <a:pt x="3126" y="2166"/>
                      <a:pt x="3126" y="2166"/>
                      <a:pt x="3126" y="2166"/>
                    </a:cubicBezTo>
                    <a:cubicBezTo>
                      <a:pt x="3103" y="2151"/>
                      <a:pt x="3103" y="2151"/>
                      <a:pt x="3103" y="2151"/>
                    </a:cubicBezTo>
                    <a:cubicBezTo>
                      <a:pt x="3100" y="2130"/>
                      <a:pt x="3100" y="2130"/>
                      <a:pt x="3100" y="2130"/>
                    </a:cubicBezTo>
                    <a:cubicBezTo>
                      <a:pt x="3092" y="2130"/>
                      <a:pt x="3092" y="2130"/>
                      <a:pt x="3092" y="2130"/>
                    </a:cubicBezTo>
                    <a:cubicBezTo>
                      <a:pt x="3085" y="2116"/>
                      <a:pt x="3085" y="2116"/>
                      <a:pt x="3085" y="2116"/>
                    </a:cubicBezTo>
                    <a:cubicBezTo>
                      <a:pt x="3088" y="2087"/>
                      <a:pt x="3088" y="2087"/>
                      <a:pt x="3088" y="2087"/>
                    </a:cubicBezTo>
                    <a:cubicBezTo>
                      <a:pt x="3066" y="2050"/>
                      <a:pt x="3066" y="2050"/>
                      <a:pt x="3066" y="2050"/>
                    </a:cubicBezTo>
                    <a:cubicBezTo>
                      <a:pt x="3037" y="2033"/>
                      <a:pt x="3037" y="2033"/>
                      <a:pt x="3037" y="2033"/>
                    </a:cubicBezTo>
                    <a:cubicBezTo>
                      <a:pt x="3044" y="2021"/>
                      <a:pt x="3044" y="2021"/>
                      <a:pt x="3044" y="2021"/>
                    </a:cubicBezTo>
                    <a:cubicBezTo>
                      <a:pt x="3040" y="2011"/>
                      <a:pt x="3040" y="2011"/>
                      <a:pt x="3040" y="2011"/>
                    </a:cubicBezTo>
                    <a:cubicBezTo>
                      <a:pt x="3027" y="2011"/>
                      <a:pt x="3027" y="2011"/>
                      <a:pt x="3027" y="2011"/>
                    </a:cubicBezTo>
                    <a:cubicBezTo>
                      <a:pt x="3018" y="2000"/>
                      <a:pt x="3018" y="2000"/>
                      <a:pt x="3018" y="2000"/>
                    </a:cubicBezTo>
                    <a:cubicBezTo>
                      <a:pt x="3022" y="1983"/>
                      <a:pt x="3022" y="1983"/>
                      <a:pt x="3022" y="1983"/>
                    </a:cubicBezTo>
                    <a:cubicBezTo>
                      <a:pt x="3022" y="1965"/>
                      <a:pt x="3022" y="1965"/>
                      <a:pt x="3022" y="1965"/>
                    </a:cubicBezTo>
                    <a:cubicBezTo>
                      <a:pt x="3004" y="1951"/>
                      <a:pt x="3004" y="1951"/>
                      <a:pt x="3004" y="1951"/>
                    </a:cubicBezTo>
                    <a:cubicBezTo>
                      <a:pt x="3016" y="1940"/>
                      <a:pt x="3016" y="1940"/>
                      <a:pt x="3016" y="1940"/>
                    </a:cubicBezTo>
                    <a:cubicBezTo>
                      <a:pt x="3039" y="1940"/>
                      <a:pt x="3039" y="1940"/>
                      <a:pt x="3039" y="1940"/>
                    </a:cubicBezTo>
                    <a:cubicBezTo>
                      <a:pt x="3059" y="1920"/>
                      <a:pt x="3059" y="1920"/>
                      <a:pt x="3059" y="1920"/>
                    </a:cubicBezTo>
                    <a:cubicBezTo>
                      <a:pt x="3079" y="1920"/>
                      <a:pt x="3079" y="1920"/>
                      <a:pt x="3079" y="1920"/>
                    </a:cubicBezTo>
                    <a:cubicBezTo>
                      <a:pt x="3123" y="1910"/>
                      <a:pt x="3123" y="1910"/>
                      <a:pt x="3123" y="1910"/>
                    </a:cubicBezTo>
                    <a:cubicBezTo>
                      <a:pt x="3186" y="1887"/>
                      <a:pt x="3186" y="1887"/>
                      <a:pt x="3186" y="1887"/>
                    </a:cubicBezTo>
                    <a:cubicBezTo>
                      <a:pt x="3209" y="1867"/>
                      <a:pt x="3209" y="1867"/>
                      <a:pt x="3209" y="1867"/>
                    </a:cubicBezTo>
                    <a:cubicBezTo>
                      <a:pt x="3228" y="1862"/>
                      <a:pt x="3228" y="1862"/>
                      <a:pt x="3228" y="1862"/>
                    </a:cubicBezTo>
                    <a:cubicBezTo>
                      <a:pt x="3244" y="1868"/>
                      <a:pt x="3244" y="1868"/>
                      <a:pt x="3244" y="1868"/>
                    </a:cubicBezTo>
                    <a:cubicBezTo>
                      <a:pt x="3264" y="1861"/>
                      <a:pt x="3264" y="1861"/>
                      <a:pt x="3264" y="1861"/>
                    </a:cubicBezTo>
                    <a:cubicBezTo>
                      <a:pt x="3273" y="1841"/>
                      <a:pt x="3273" y="1841"/>
                      <a:pt x="3273" y="1841"/>
                    </a:cubicBezTo>
                    <a:cubicBezTo>
                      <a:pt x="3302" y="1830"/>
                      <a:pt x="3302" y="1830"/>
                      <a:pt x="3302" y="1830"/>
                    </a:cubicBezTo>
                    <a:cubicBezTo>
                      <a:pt x="3358" y="1806"/>
                      <a:pt x="3358" y="1806"/>
                      <a:pt x="3358" y="1806"/>
                    </a:cubicBezTo>
                    <a:cubicBezTo>
                      <a:pt x="3363" y="1813"/>
                      <a:pt x="3363" y="1813"/>
                      <a:pt x="3363" y="1813"/>
                    </a:cubicBezTo>
                    <a:cubicBezTo>
                      <a:pt x="3354" y="1830"/>
                      <a:pt x="3354" y="1830"/>
                      <a:pt x="3354" y="1830"/>
                    </a:cubicBezTo>
                    <a:cubicBezTo>
                      <a:pt x="3357" y="1842"/>
                      <a:pt x="3357" y="1842"/>
                      <a:pt x="3357" y="1842"/>
                    </a:cubicBezTo>
                    <a:cubicBezTo>
                      <a:pt x="3345" y="1852"/>
                      <a:pt x="3345" y="1852"/>
                      <a:pt x="3345" y="1852"/>
                    </a:cubicBezTo>
                    <a:cubicBezTo>
                      <a:pt x="3329" y="1884"/>
                      <a:pt x="3329" y="1884"/>
                      <a:pt x="3329" y="1884"/>
                    </a:cubicBezTo>
                    <a:cubicBezTo>
                      <a:pt x="3329" y="1902"/>
                      <a:pt x="3329" y="1902"/>
                      <a:pt x="3329" y="1902"/>
                    </a:cubicBezTo>
                    <a:cubicBezTo>
                      <a:pt x="3363" y="1930"/>
                      <a:pt x="3363" y="1930"/>
                      <a:pt x="3363" y="1930"/>
                    </a:cubicBezTo>
                    <a:cubicBezTo>
                      <a:pt x="3394" y="1928"/>
                      <a:pt x="3394" y="1928"/>
                      <a:pt x="3394" y="1928"/>
                    </a:cubicBezTo>
                    <a:cubicBezTo>
                      <a:pt x="3375" y="1920"/>
                      <a:pt x="3375" y="1920"/>
                      <a:pt x="3375" y="1920"/>
                    </a:cubicBezTo>
                    <a:cubicBezTo>
                      <a:pt x="3348" y="1893"/>
                      <a:pt x="3348" y="1893"/>
                      <a:pt x="3348" y="1893"/>
                    </a:cubicBezTo>
                    <a:cubicBezTo>
                      <a:pt x="3346" y="1881"/>
                      <a:pt x="3346" y="1881"/>
                      <a:pt x="3346" y="1881"/>
                    </a:cubicBezTo>
                    <a:cubicBezTo>
                      <a:pt x="3360" y="1864"/>
                      <a:pt x="3360" y="1864"/>
                      <a:pt x="3360" y="1864"/>
                    </a:cubicBezTo>
                    <a:cubicBezTo>
                      <a:pt x="3392" y="1844"/>
                      <a:pt x="3392" y="1844"/>
                      <a:pt x="3392" y="1844"/>
                    </a:cubicBezTo>
                    <a:cubicBezTo>
                      <a:pt x="3404" y="1815"/>
                      <a:pt x="3404" y="1815"/>
                      <a:pt x="3404" y="1815"/>
                    </a:cubicBezTo>
                    <a:cubicBezTo>
                      <a:pt x="3392" y="1790"/>
                      <a:pt x="3392" y="1790"/>
                      <a:pt x="3392" y="1790"/>
                    </a:cubicBezTo>
                    <a:cubicBezTo>
                      <a:pt x="3372" y="1790"/>
                      <a:pt x="3372" y="1790"/>
                      <a:pt x="3372" y="1790"/>
                    </a:cubicBezTo>
                    <a:cubicBezTo>
                      <a:pt x="3349" y="1775"/>
                      <a:pt x="3349" y="1775"/>
                      <a:pt x="3349" y="1775"/>
                    </a:cubicBezTo>
                    <a:cubicBezTo>
                      <a:pt x="3354" y="1761"/>
                      <a:pt x="3354" y="1761"/>
                      <a:pt x="3354" y="1761"/>
                    </a:cubicBezTo>
                    <a:cubicBezTo>
                      <a:pt x="3329" y="1760"/>
                      <a:pt x="3329" y="1760"/>
                      <a:pt x="3329" y="1760"/>
                    </a:cubicBezTo>
                    <a:cubicBezTo>
                      <a:pt x="3320" y="1769"/>
                      <a:pt x="3320" y="1769"/>
                      <a:pt x="3320" y="1769"/>
                    </a:cubicBezTo>
                    <a:cubicBezTo>
                      <a:pt x="3311" y="1761"/>
                      <a:pt x="3311" y="1761"/>
                      <a:pt x="3311" y="1761"/>
                    </a:cubicBezTo>
                    <a:cubicBezTo>
                      <a:pt x="3303" y="1740"/>
                      <a:pt x="3303" y="1740"/>
                      <a:pt x="3303" y="1740"/>
                    </a:cubicBezTo>
                    <a:cubicBezTo>
                      <a:pt x="3276" y="1740"/>
                      <a:pt x="3276" y="1740"/>
                      <a:pt x="3276" y="1740"/>
                    </a:cubicBezTo>
                    <a:cubicBezTo>
                      <a:pt x="3264" y="1746"/>
                      <a:pt x="3264" y="1746"/>
                      <a:pt x="3264" y="1746"/>
                    </a:cubicBezTo>
                    <a:cubicBezTo>
                      <a:pt x="3244" y="1723"/>
                      <a:pt x="3244" y="1723"/>
                      <a:pt x="3244" y="1723"/>
                    </a:cubicBezTo>
                    <a:cubicBezTo>
                      <a:pt x="3251" y="1719"/>
                      <a:pt x="3251" y="1719"/>
                      <a:pt x="3251" y="1719"/>
                    </a:cubicBezTo>
                    <a:cubicBezTo>
                      <a:pt x="3254" y="1705"/>
                      <a:pt x="3254" y="1705"/>
                      <a:pt x="3254" y="1705"/>
                    </a:cubicBezTo>
                    <a:cubicBezTo>
                      <a:pt x="3264" y="1700"/>
                      <a:pt x="3264" y="1700"/>
                      <a:pt x="3264" y="1700"/>
                    </a:cubicBezTo>
                    <a:cubicBezTo>
                      <a:pt x="3279" y="1714"/>
                      <a:pt x="3279" y="1714"/>
                      <a:pt x="3279" y="1714"/>
                    </a:cubicBezTo>
                    <a:cubicBezTo>
                      <a:pt x="3299" y="1714"/>
                      <a:pt x="3299" y="1714"/>
                      <a:pt x="3299" y="1714"/>
                    </a:cubicBezTo>
                    <a:cubicBezTo>
                      <a:pt x="3316" y="1705"/>
                      <a:pt x="3316" y="1705"/>
                      <a:pt x="3316" y="1705"/>
                    </a:cubicBezTo>
                    <a:cubicBezTo>
                      <a:pt x="3310" y="1696"/>
                      <a:pt x="3310" y="1696"/>
                      <a:pt x="3310" y="1696"/>
                    </a:cubicBezTo>
                    <a:cubicBezTo>
                      <a:pt x="3300" y="1700"/>
                      <a:pt x="3300" y="1700"/>
                      <a:pt x="3300" y="1700"/>
                    </a:cubicBezTo>
                    <a:cubicBezTo>
                      <a:pt x="3285" y="1703"/>
                      <a:pt x="3285" y="1703"/>
                      <a:pt x="3285" y="1703"/>
                    </a:cubicBezTo>
                    <a:cubicBezTo>
                      <a:pt x="3270" y="1691"/>
                      <a:pt x="3270" y="1691"/>
                      <a:pt x="3270" y="1691"/>
                    </a:cubicBezTo>
                    <a:cubicBezTo>
                      <a:pt x="3267" y="1676"/>
                      <a:pt x="3267" y="1676"/>
                      <a:pt x="3267" y="1676"/>
                    </a:cubicBezTo>
                    <a:cubicBezTo>
                      <a:pt x="3247" y="1674"/>
                      <a:pt x="3247" y="1674"/>
                      <a:pt x="3247" y="1674"/>
                    </a:cubicBezTo>
                    <a:cubicBezTo>
                      <a:pt x="3222" y="1665"/>
                      <a:pt x="3222" y="1665"/>
                      <a:pt x="3222" y="1665"/>
                    </a:cubicBezTo>
                    <a:cubicBezTo>
                      <a:pt x="3206" y="1673"/>
                      <a:pt x="3206" y="1673"/>
                      <a:pt x="3206" y="1673"/>
                    </a:cubicBezTo>
                    <a:cubicBezTo>
                      <a:pt x="3195" y="1656"/>
                      <a:pt x="3195" y="1656"/>
                      <a:pt x="3195" y="1656"/>
                    </a:cubicBezTo>
                    <a:cubicBezTo>
                      <a:pt x="3204" y="1647"/>
                      <a:pt x="3204" y="1647"/>
                      <a:pt x="3204" y="1647"/>
                    </a:cubicBezTo>
                    <a:cubicBezTo>
                      <a:pt x="3204" y="1631"/>
                      <a:pt x="3204" y="1631"/>
                      <a:pt x="3204" y="1631"/>
                    </a:cubicBezTo>
                    <a:cubicBezTo>
                      <a:pt x="3193" y="1621"/>
                      <a:pt x="3193" y="1621"/>
                      <a:pt x="3193" y="1621"/>
                    </a:cubicBezTo>
                    <a:cubicBezTo>
                      <a:pt x="3196" y="1615"/>
                      <a:pt x="3196" y="1615"/>
                      <a:pt x="3196" y="1615"/>
                    </a:cubicBezTo>
                    <a:cubicBezTo>
                      <a:pt x="3209" y="1618"/>
                      <a:pt x="3209" y="1618"/>
                      <a:pt x="3209" y="1618"/>
                    </a:cubicBezTo>
                    <a:cubicBezTo>
                      <a:pt x="3225" y="1642"/>
                      <a:pt x="3225" y="1642"/>
                      <a:pt x="3225" y="1642"/>
                    </a:cubicBezTo>
                    <a:cubicBezTo>
                      <a:pt x="3241" y="1638"/>
                      <a:pt x="3241" y="1638"/>
                      <a:pt x="3241" y="1638"/>
                    </a:cubicBezTo>
                    <a:cubicBezTo>
                      <a:pt x="3258" y="1662"/>
                      <a:pt x="3258" y="1662"/>
                      <a:pt x="3258" y="1662"/>
                    </a:cubicBezTo>
                    <a:cubicBezTo>
                      <a:pt x="3261" y="1647"/>
                      <a:pt x="3261" y="1647"/>
                      <a:pt x="3261" y="1647"/>
                    </a:cubicBezTo>
                    <a:cubicBezTo>
                      <a:pt x="3258" y="1636"/>
                      <a:pt x="3258" y="1636"/>
                      <a:pt x="3258" y="1636"/>
                    </a:cubicBezTo>
                    <a:cubicBezTo>
                      <a:pt x="3273" y="1625"/>
                      <a:pt x="3273" y="1625"/>
                      <a:pt x="3273" y="1625"/>
                    </a:cubicBezTo>
                    <a:cubicBezTo>
                      <a:pt x="3276" y="1593"/>
                      <a:pt x="3276" y="1593"/>
                      <a:pt x="3276" y="1593"/>
                    </a:cubicBezTo>
                    <a:cubicBezTo>
                      <a:pt x="3264" y="1583"/>
                      <a:pt x="3264" y="1583"/>
                      <a:pt x="3264" y="1583"/>
                    </a:cubicBezTo>
                    <a:cubicBezTo>
                      <a:pt x="3267" y="1576"/>
                      <a:pt x="3267" y="1576"/>
                      <a:pt x="3267" y="1576"/>
                    </a:cubicBezTo>
                    <a:cubicBezTo>
                      <a:pt x="3284" y="1579"/>
                      <a:pt x="3284" y="1579"/>
                      <a:pt x="3284" y="1579"/>
                    </a:cubicBezTo>
                    <a:cubicBezTo>
                      <a:pt x="3291" y="1567"/>
                      <a:pt x="3291" y="1567"/>
                      <a:pt x="3291" y="1567"/>
                    </a:cubicBezTo>
                    <a:cubicBezTo>
                      <a:pt x="3254" y="1558"/>
                      <a:pt x="3254" y="1558"/>
                      <a:pt x="3254" y="1558"/>
                    </a:cubicBezTo>
                    <a:cubicBezTo>
                      <a:pt x="3245" y="1569"/>
                      <a:pt x="3245" y="1569"/>
                      <a:pt x="3245" y="1569"/>
                    </a:cubicBezTo>
                    <a:cubicBezTo>
                      <a:pt x="3233" y="1569"/>
                      <a:pt x="3233" y="1569"/>
                      <a:pt x="3233" y="1569"/>
                    </a:cubicBezTo>
                    <a:cubicBezTo>
                      <a:pt x="3235" y="1553"/>
                      <a:pt x="3235" y="1553"/>
                      <a:pt x="3235" y="1553"/>
                    </a:cubicBezTo>
                    <a:cubicBezTo>
                      <a:pt x="3250" y="1540"/>
                      <a:pt x="3250" y="1540"/>
                      <a:pt x="3250" y="1540"/>
                    </a:cubicBezTo>
                    <a:cubicBezTo>
                      <a:pt x="3277" y="1538"/>
                      <a:pt x="3277" y="1538"/>
                      <a:pt x="3277" y="1538"/>
                    </a:cubicBezTo>
                    <a:cubicBezTo>
                      <a:pt x="3297" y="1532"/>
                      <a:pt x="3297" y="1532"/>
                      <a:pt x="3297" y="1532"/>
                    </a:cubicBezTo>
                    <a:cubicBezTo>
                      <a:pt x="3294" y="1517"/>
                      <a:pt x="3294" y="1517"/>
                      <a:pt x="3294" y="1517"/>
                    </a:cubicBezTo>
                    <a:cubicBezTo>
                      <a:pt x="3311" y="1500"/>
                      <a:pt x="3311" y="1500"/>
                      <a:pt x="3311" y="1500"/>
                    </a:cubicBezTo>
                    <a:cubicBezTo>
                      <a:pt x="3311" y="1485"/>
                      <a:pt x="3311" y="1485"/>
                      <a:pt x="3311" y="1485"/>
                    </a:cubicBezTo>
                    <a:cubicBezTo>
                      <a:pt x="3316" y="1477"/>
                      <a:pt x="3316" y="1477"/>
                      <a:pt x="3316" y="1477"/>
                    </a:cubicBezTo>
                    <a:cubicBezTo>
                      <a:pt x="3314" y="1469"/>
                      <a:pt x="3314" y="1469"/>
                      <a:pt x="3314" y="1469"/>
                    </a:cubicBezTo>
                    <a:cubicBezTo>
                      <a:pt x="3329" y="1448"/>
                      <a:pt x="3329" y="1448"/>
                      <a:pt x="3329" y="1448"/>
                    </a:cubicBezTo>
                    <a:cubicBezTo>
                      <a:pt x="3336" y="1448"/>
                      <a:pt x="3336" y="1448"/>
                      <a:pt x="3336" y="1448"/>
                    </a:cubicBezTo>
                    <a:cubicBezTo>
                      <a:pt x="3343" y="1459"/>
                      <a:pt x="3343" y="1459"/>
                      <a:pt x="3343" y="1459"/>
                    </a:cubicBezTo>
                    <a:cubicBezTo>
                      <a:pt x="3351" y="1454"/>
                      <a:pt x="3351" y="1454"/>
                      <a:pt x="3351" y="1454"/>
                    </a:cubicBezTo>
                    <a:cubicBezTo>
                      <a:pt x="3357" y="1440"/>
                      <a:pt x="3357" y="1440"/>
                      <a:pt x="3357" y="1440"/>
                    </a:cubicBezTo>
                    <a:cubicBezTo>
                      <a:pt x="3363" y="1439"/>
                      <a:pt x="3363" y="1439"/>
                      <a:pt x="3363" y="1439"/>
                    </a:cubicBezTo>
                    <a:cubicBezTo>
                      <a:pt x="3354" y="1425"/>
                      <a:pt x="3354" y="1425"/>
                      <a:pt x="3354" y="1425"/>
                    </a:cubicBezTo>
                    <a:cubicBezTo>
                      <a:pt x="3360" y="1416"/>
                      <a:pt x="3360" y="1416"/>
                      <a:pt x="3360" y="1416"/>
                    </a:cubicBezTo>
                    <a:cubicBezTo>
                      <a:pt x="3380" y="1408"/>
                      <a:pt x="3380" y="1408"/>
                      <a:pt x="3380" y="1408"/>
                    </a:cubicBezTo>
                    <a:cubicBezTo>
                      <a:pt x="3389" y="1405"/>
                      <a:pt x="3389" y="1405"/>
                      <a:pt x="3389" y="1405"/>
                    </a:cubicBezTo>
                    <a:cubicBezTo>
                      <a:pt x="3394" y="1390"/>
                      <a:pt x="3394" y="1390"/>
                      <a:pt x="3394" y="1390"/>
                    </a:cubicBezTo>
                    <a:cubicBezTo>
                      <a:pt x="3403" y="1388"/>
                      <a:pt x="3403" y="1388"/>
                      <a:pt x="3403" y="1388"/>
                    </a:cubicBezTo>
                    <a:cubicBezTo>
                      <a:pt x="3417" y="1394"/>
                      <a:pt x="3417" y="1394"/>
                      <a:pt x="3417" y="1394"/>
                    </a:cubicBezTo>
                    <a:cubicBezTo>
                      <a:pt x="3444" y="1388"/>
                      <a:pt x="3444" y="1388"/>
                      <a:pt x="3444" y="1388"/>
                    </a:cubicBezTo>
                    <a:cubicBezTo>
                      <a:pt x="3438" y="1378"/>
                      <a:pt x="3438" y="1378"/>
                      <a:pt x="3438" y="1378"/>
                    </a:cubicBezTo>
                    <a:cubicBezTo>
                      <a:pt x="3441" y="1365"/>
                      <a:pt x="3441" y="1365"/>
                      <a:pt x="3441" y="1365"/>
                    </a:cubicBezTo>
                    <a:cubicBezTo>
                      <a:pt x="3476" y="1359"/>
                      <a:pt x="3476" y="1359"/>
                      <a:pt x="3476" y="1359"/>
                    </a:cubicBezTo>
                    <a:cubicBezTo>
                      <a:pt x="3496" y="1349"/>
                      <a:pt x="3496" y="1349"/>
                      <a:pt x="3496" y="1349"/>
                    </a:cubicBezTo>
                    <a:cubicBezTo>
                      <a:pt x="3504" y="1330"/>
                      <a:pt x="3504" y="1330"/>
                      <a:pt x="3504" y="1330"/>
                    </a:cubicBezTo>
                    <a:cubicBezTo>
                      <a:pt x="3550" y="1312"/>
                      <a:pt x="3550" y="1312"/>
                      <a:pt x="3550" y="1312"/>
                    </a:cubicBezTo>
                    <a:cubicBezTo>
                      <a:pt x="3554" y="1297"/>
                      <a:pt x="3554" y="1297"/>
                      <a:pt x="3554" y="1297"/>
                    </a:cubicBezTo>
                    <a:cubicBezTo>
                      <a:pt x="3543" y="1294"/>
                      <a:pt x="3543" y="1294"/>
                      <a:pt x="3543" y="1294"/>
                    </a:cubicBezTo>
                    <a:cubicBezTo>
                      <a:pt x="3516" y="1310"/>
                      <a:pt x="3516" y="1310"/>
                      <a:pt x="3516" y="1310"/>
                    </a:cubicBezTo>
                    <a:cubicBezTo>
                      <a:pt x="3507" y="1301"/>
                      <a:pt x="3507" y="1301"/>
                      <a:pt x="3507" y="1301"/>
                    </a:cubicBezTo>
                    <a:cubicBezTo>
                      <a:pt x="3488" y="1320"/>
                      <a:pt x="3488" y="1320"/>
                      <a:pt x="3488" y="1320"/>
                    </a:cubicBezTo>
                    <a:cubicBezTo>
                      <a:pt x="3479" y="1310"/>
                      <a:pt x="3479" y="1310"/>
                      <a:pt x="3479" y="1310"/>
                    </a:cubicBezTo>
                    <a:cubicBezTo>
                      <a:pt x="3479" y="1274"/>
                      <a:pt x="3479" y="1274"/>
                      <a:pt x="3479" y="1274"/>
                    </a:cubicBezTo>
                    <a:cubicBezTo>
                      <a:pt x="3488" y="1268"/>
                      <a:pt x="3488" y="1268"/>
                      <a:pt x="3488" y="1268"/>
                    </a:cubicBezTo>
                    <a:cubicBezTo>
                      <a:pt x="3494" y="1254"/>
                      <a:pt x="3494" y="1254"/>
                      <a:pt x="3494" y="1254"/>
                    </a:cubicBezTo>
                    <a:cubicBezTo>
                      <a:pt x="3501" y="1255"/>
                      <a:pt x="3501" y="1255"/>
                      <a:pt x="3501" y="1255"/>
                    </a:cubicBezTo>
                    <a:cubicBezTo>
                      <a:pt x="3504" y="1265"/>
                      <a:pt x="3504" y="1265"/>
                      <a:pt x="3504" y="1265"/>
                    </a:cubicBezTo>
                    <a:cubicBezTo>
                      <a:pt x="3510" y="1268"/>
                      <a:pt x="3510" y="1268"/>
                      <a:pt x="3510" y="1268"/>
                    </a:cubicBezTo>
                    <a:cubicBezTo>
                      <a:pt x="3522" y="1255"/>
                      <a:pt x="3522" y="1255"/>
                      <a:pt x="3522" y="1255"/>
                    </a:cubicBezTo>
                    <a:cubicBezTo>
                      <a:pt x="3504" y="1237"/>
                      <a:pt x="3504" y="1237"/>
                      <a:pt x="3504" y="1237"/>
                    </a:cubicBezTo>
                    <a:cubicBezTo>
                      <a:pt x="3524" y="1234"/>
                      <a:pt x="3524" y="1234"/>
                      <a:pt x="3524" y="1234"/>
                    </a:cubicBezTo>
                    <a:cubicBezTo>
                      <a:pt x="3539" y="1243"/>
                      <a:pt x="3539" y="1243"/>
                      <a:pt x="3539" y="1243"/>
                    </a:cubicBezTo>
                    <a:cubicBezTo>
                      <a:pt x="3553" y="1246"/>
                      <a:pt x="3553" y="1246"/>
                      <a:pt x="3553" y="1246"/>
                    </a:cubicBezTo>
                    <a:cubicBezTo>
                      <a:pt x="3575" y="1229"/>
                      <a:pt x="3575" y="1229"/>
                      <a:pt x="3575" y="1229"/>
                    </a:cubicBezTo>
                    <a:cubicBezTo>
                      <a:pt x="3591" y="1236"/>
                      <a:pt x="3591" y="1236"/>
                      <a:pt x="3591" y="1236"/>
                    </a:cubicBezTo>
                    <a:cubicBezTo>
                      <a:pt x="3635" y="1220"/>
                      <a:pt x="3635" y="1220"/>
                      <a:pt x="3635" y="1220"/>
                    </a:cubicBezTo>
                    <a:cubicBezTo>
                      <a:pt x="3652" y="1223"/>
                      <a:pt x="3652" y="1223"/>
                      <a:pt x="3652" y="1223"/>
                    </a:cubicBezTo>
                    <a:cubicBezTo>
                      <a:pt x="3660" y="1236"/>
                      <a:pt x="3660" y="1236"/>
                      <a:pt x="3660" y="1236"/>
                    </a:cubicBezTo>
                    <a:cubicBezTo>
                      <a:pt x="3643" y="1274"/>
                      <a:pt x="3643" y="1274"/>
                      <a:pt x="3643" y="1274"/>
                    </a:cubicBezTo>
                    <a:cubicBezTo>
                      <a:pt x="3643" y="1284"/>
                      <a:pt x="3643" y="1284"/>
                      <a:pt x="3643" y="1284"/>
                    </a:cubicBezTo>
                    <a:cubicBezTo>
                      <a:pt x="3660" y="1297"/>
                      <a:pt x="3660" y="1297"/>
                      <a:pt x="3660" y="1297"/>
                    </a:cubicBezTo>
                    <a:cubicBezTo>
                      <a:pt x="3666" y="1272"/>
                      <a:pt x="3666" y="1272"/>
                      <a:pt x="3666" y="1272"/>
                    </a:cubicBezTo>
                    <a:cubicBezTo>
                      <a:pt x="3681" y="1248"/>
                      <a:pt x="3681" y="1248"/>
                      <a:pt x="3681" y="1248"/>
                    </a:cubicBezTo>
                    <a:cubicBezTo>
                      <a:pt x="3676" y="1232"/>
                      <a:pt x="3676" y="1232"/>
                      <a:pt x="3676" y="1232"/>
                    </a:cubicBezTo>
                    <a:cubicBezTo>
                      <a:pt x="3681" y="1226"/>
                      <a:pt x="3681" y="1226"/>
                      <a:pt x="3681" y="1226"/>
                    </a:cubicBezTo>
                    <a:cubicBezTo>
                      <a:pt x="3693" y="1242"/>
                      <a:pt x="3693" y="1242"/>
                      <a:pt x="3693" y="1242"/>
                    </a:cubicBezTo>
                    <a:cubicBezTo>
                      <a:pt x="3696" y="1266"/>
                      <a:pt x="3696" y="1266"/>
                      <a:pt x="3696" y="1266"/>
                    </a:cubicBezTo>
                    <a:cubicBezTo>
                      <a:pt x="3710" y="1266"/>
                      <a:pt x="3710" y="1266"/>
                      <a:pt x="3710" y="1266"/>
                    </a:cubicBezTo>
                    <a:cubicBezTo>
                      <a:pt x="3716" y="1249"/>
                      <a:pt x="3716" y="1249"/>
                      <a:pt x="3716" y="1249"/>
                    </a:cubicBezTo>
                    <a:cubicBezTo>
                      <a:pt x="3710" y="1231"/>
                      <a:pt x="3710" y="1231"/>
                      <a:pt x="3710" y="1231"/>
                    </a:cubicBezTo>
                    <a:cubicBezTo>
                      <a:pt x="3722" y="1222"/>
                      <a:pt x="3722" y="1222"/>
                      <a:pt x="3722" y="1222"/>
                    </a:cubicBezTo>
                    <a:cubicBezTo>
                      <a:pt x="3728" y="1225"/>
                      <a:pt x="3728" y="1225"/>
                      <a:pt x="3728" y="1225"/>
                    </a:cubicBezTo>
                    <a:cubicBezTo>
                      <a:pt x="3731" y="1242"/>
                      <a:pt x="3731" y="1242"/>
                      <a:pt x="3731" y="1242"/>
                    </a:cubicBezTo>
                    <a:cubicBezTo>
                      <a:pt x="3756" y="1223"/>
                      <a:pt x="3756" y="1223"/>
                      <a:pt x="3756" y="1223"/>
                    </a:cubicBezTo>
                    <a:cubicBezTo>
                      <a:pt x="3759" y="1214"/>
                      <a:pt x="3759" y="1214"/>
                      <a:pt x="3759" y="1214"/>
                    </a:cubicBezTo>
                    <a:cubicBezTo>
                      <a:pt x="3748" y="1200"/>
                      <a:pt x="3748" y="1200"/>
                      <a:pt x="3748" y="1200"/>
                    </a:cubicBezTo>
                    <a:cubicBezTo>
                      <a:pt x="3765" y="1200"/>
                      <a:pt x="3765" y="1200"/>
                      <a:pt x="3765" y="1200"/>
                    </a:cubicBezTo>
                    <a:cubicBezTo>
                      <a:pt x="3774" y="1191"/>
                      <a:pt x="3774" y="1191"/>
                      <a:pt x="3774" y="1191"/>
                    </a:cubicBezTo>
                    <a:cubicBezTo>
                      <a:pt x="3757" y="1185"/>
                      <a:pt x="3757" y="1185"/>
                      <a:pt x="3757" y="1185"/>
                    </a:cubicBezTo>
                    <a:cubicBezTo>
                      <a:pt x="3776" y="1167"/>
                      <a:pt x="3776" y="1167"/>
                      <a:pt x="3776" y="1167"/>
                    </a:cubicBezTo>
                    <a:cubicBezTo>
                      <a:pt x="3797" y="1165"/>
                      <a:pt x="3797" y="1165"/>
                      <a:pt x="3797" y="1165"/>
                    </a:cubicBezTo>
                    <a:cubicBezTo>
                      <a:pt x="3812" y="1156"/>
                      <a:pt x="3812" y="1156"/>
                      <a:pt x="3812" y="1156"/>
                    </a:cubicBezTo>
                    <a:cubicBezTo>
                      <a:pt x="3822" y="1161"/>
                      <a:pt x="3822" y="1161"/>
                      <a:pt x="3822" y="1161"/>
                    </a:cubicBezTo>
                    <a:cubicBezTo>
                      <a:pt x="3822" y="1171"/>
                      <a:pt x="3822" y="1171"/>
                      <a:pt x="3822" y="1171"/>
                    </a:cubicBezTo>
                    <a:cubicBezTo>
                      <a:pt x="3828" y="1174"/>
                      <a:pt x="3828" y="1174"/>
                      <a:pt x="3828" y="1174"/>
                    </a:cubicBezTo>
                    <a:cubicBezTo>
                      <a:pt x="3854" y="1177"/>
                      <a:pt x="3854" y="1177"/>
                      <a:pt x="3854" y="1177"/>
                    </a:cubicBezTo>
                    <a:cubicBezTo>
                      <a:pt x="3854" y="1200"/>
                      <a:pt x="3854" y="1200"/>
                      <a:pt x="3854" y="1200"/>
                    </a:cubicBezTo>
                    <a:cubicBezTo>
                      <a:pt x="3863" y="1210"/>
                      <a:pt x="3863" y="1210"/>
                      <a:pt x="3863" y="1210"/>
                    </a:cubicBezTo>
                    <a:cubicBezTo>
                      <a:pt x="3849" y="1248"/>
                      <a:pt x="3849" y="1248"/>
                      <a:pt x="3849" y="1248"/>
                    </a:cubicBezTo>
                    <a:cubicBezTo>
                      <a:pt x="3872" y="1237"/>
                      <a:pt x="3872" y="1237"/>
                      <a:pt x="3872" y="1237"/>
                    </a:cubicBezTo>
                    <a:cubicBezTo>
                      <a:pt x="3887" y="1202"/>
                      <a:pt x="3887" y="1202"/>
                      <a:pt x="3887" y="1202"/>
                    </a:cubicBezTo>
                    <a:cubicBezTo>
                      <a:pt x="3869" y="1170"/>
                      <a:pt x="3869" y="1170"/>
                      <a:pt x="3869" y="1170"/>
                    </a:cubicBezTo>
                    <a:cubicBezTo>
                      <a:pt x="3848" y="1156"/>
                      <a:pt x="3848" y="1156"/>
                      <a:pt x="3848" y="1156"/>
                    </a:cubicBezTo>
                    <a:cubicBezTo>
                      <a:pt x="3832" y="1135"/>
                      <a:pt x="3832" y="1135"/>
                      <a:pt x="3832" y="1135"/>
                    </a:cubicBezTo>
                    <a:cubicBezTo>
                      <a:pt x="3815" y="1147"/>
                      <a:pt x="3815" y="1147"/>
                      <a:pt x="3815" y="1147"/>
                    </a:cubicBezTo>
                    <a:cubicBezTo>
                      <a:pt x="3806" y="1139"/>
                      <a:pt x="3806" y="1139"/>
                      <a:pt x="3806" y="1139"/>
                    </a:cubicBezTo>
                    <a:cubicBezTo>
                      <a:pt x="3786" y="1142"/>
                      <a:pt x="3786" y="1142"/>
                      <a:pt x="3786" y="1142"/>
                    </a:cubicBezTo>
                    <a:cubicBezTo>
                      <a:pt x="3783" y="1129"/>
                      <a:pt x="3783" y="1129"/>
                      <a:pt x="3783" y="1129"/>
                    </a:cubicBezTo>
                    <a:cubicBezTo>
                      <a:pt x="3767" y="1124"/>
                      <a:pt x="3767" y="1124"/>
                      <a:pt x="3767" y="1124"/>
                    </a:cubicBezTo>
                    <a:cubicBezTo>
                      <a:pt x="3764" y="1118"/>
                      <a:pt x="3764" y="1118"/>
                      <a:pt x="3764" y="1118"/>
                    </a:cubicBezTo>
                    <a:cubicBezTo>
                      <a:pt x="3776" y="1104"/>
                      <a:pt x="3776" y="1104"/>
                      <a:pt x="3776" y="1104"/>
                    </a:cubicBezTo>
                    <a:cubicBezTo>
                      <a:pt x="3808" y="1106"/>
                      <a:pt x="3808" y="1106"/>
                      <a:pt x="3808" y="1106"/>
                    </a:cubicBezTo>
                    <a:cubicBezTo>
                      <a:pt x="3820" y="1093"/>
                      <a:pt x="3820" y="1093"/>
                      <a:pt x="3820" y="1093"/>
                    </a:cubicBezTo>
                    <a:cubicBezTo>
                      <a:pt x="3834" y="1093"/>
                      <a:pt x="3834" y="1093"/>
                      <a:pt x="3834" y="1093"/>
                    </a:cubicBezTo>
                    <a:cubicBezTo>
                      <a:pt x="3851" y="1096"/>
                      <a:pt x="3851" y="1096"/>
                      <a:pt x="3851" y="1096"/>
                    </a:cubicBezTo>
                    <a:cubicBezTo>
                      <a:pt x="3866" y="1090"/>
                      <a:pt x="3866" y="1090"/>
                      <a:pt x="3866" y="1090"/>
                    </a:cubicBezTo>
                    <a:cubicBezTo>
                      <a:pt x="3877" y="1096"/>
                      <a:pt x="3877" y="1096"/>
                      <a:pt x="3877" y="1096"/>
                    </a:cubicBezTo>
                    <a:cubicBezTo>
                      <a:pt x="3913" y="1081"/>
                      <a:pt x="3913" y="1081"/>
                      <a:pt x="3913" y="1081"/>
                    </a:cubicBezTo>
                    <a:cubicBezTo>
                      <a:pt x="3933" y="1092"/>
                      <a:pt x="3933" y="1092"/>
                      <a:pt x="3933" y="1092"/>
                    </a:cubicBezTo>
                    <a:cubicBezTo>
                      <a:pt x="3945" y="1090"/>
                      <a:pt x="3945" y="1090"/>
                      <a:pt x="3945" y="1090"/>
                    </a:cubicBezTo>
                    <a:cubicBezTo>
                      <a:pt x="3961" y="1093"/>
                      <a:pt x="3961" y="1093"/>
                      <a:pt x="3961" y="1093"/>
                    </a:cubicBezTo>
                    <a:cubicBezTo>
                      <a:pt x="3973" y="1083"/>
                      <a:pt x="3973" y="1083"/>
                      <a:pt x="3973" y="1083"/>
                    </a:cubicBezTo>
                    <a:cubicBezTo>
                      <a:pt x="3967" y="1073"/>
                      <a:pt x="3967" y="1073"/>
                      <a:pt x="3967" y="1073"/>
                    </a:cubicBezTo>
                    <a:cubicBezTo>
                      <a:pt x="3941" y="1072"/>
                      <a:pt x="3941" y="1072"/>
                      <a:pt x="3941" y="1072"/>
                    </a:cubicBezTo>
                    <a:cubicBezTo>
                      <a:pt x="3916" y="1061"/>
                      <a:pt x="3916" y="1061"/>
                      <a:pt x="3916" y="1061"/>
                    </a:cubicBezTo>
                    <a:cubicBezTo>
                      <a:pt x="3897" y="1069"/>
                      <a:pt x="3897" y="1069"/>
                      <a:pt x="3897" y="1069"/>
                    </a:cubicBezTo>
                    <a:cubicBezTo>
                      <a:pt x="3866" y="1066"/>
                      <a:pt x="3866" y="1066"/>
                      <a:pt x="3866" y="1066"/>
                    </a:cubicBezTo>
                    <a:cubicBezTo>
                      <a:pt x="3866" y="1054"/>
                      <a:pt x="3866" y="1054"/>
                      <a:pt x="3866" y="1054"/>
                    </a:cubicBezTo>
                    <a:cubicBezTo>
                      <a:pt x="3860" y="1034"/>
                      <a:pt x="3860" y="1034"/>
                      <a:pt x="3860" y="1034"/>
                    </a:cubicBezTo>
                    <a:cubicBezTo>
                      <a:pt x="3883" y="1018"/>
                      <a:pt x="3883" y="1018"/>
                      <a:pt x="3883" y="1018"/>
                    </a:cubicBezTo>
                    <a:cubicBezTo>
                      <a:pt x="3860" y="1014"/>
                      <a:pt x="3860" y="1014"/>
                      <a:pt x="3860" y="1014"/>
                    </a:cubicBezTo>
                    <a:cubicBezTo>
                      <a:pt x="3841" y="989"/>
                      <a:pt x="3841" y="989"/>
                      <a:pt x="3841" y="989"/>
                    </a:cubicBezTo>
                    <a:cubicBezTo>
                      <a:pt x="3826" y="991"/>
                      <a:pt x="3826" y="991"/>
                      <a:pt x="3826" y="991"/>
                    </a:cubicBezTo>
                    <a:cubicBezTo>
                      <a:pt x="3811" y="971"/>
                      <a:pt x="3811" y="971"/>
                      <a:pt x="3811" y="971"/>
                    </a:cubicBezTo>
                    <a:cubicBezTo>
                      <a:pt x="3808" y="953"/>
                      <a:pt x="3808" y="953"/>
                      <a:pt x="3808" y="953"/>
                    </a:cubicBezTo>
                    <a:cubicBezTo>
                      <a:pt x="3823" y="953"/>
                      <a:pt x="3823" y="953"/>
                      <a:pt x="3823" y="953"/>
                    </a:cubicBezTo>
                    <a:cubicBezTo>
                      <a:pt x="3823" y="933"/>
                      <a:pt x="3823" y="933"/>
                      <a:pt x="3823" y="933"/>
                    </a:cubicBezTo>
                    <a:cubicBezTo>
                      <a:pt x="3803" y="915"/>
                      <a:pt x="3803" y="915"/>
                      <a:pt x="3803" y="915"/>
                    </a:cubicBezTo>
                    <a:cubicBezTo>
                      <a:pt x="3806" y="840"/>
                      <a:pt x="3806" y="840"/>
                      <a:pt x="3806" y="840"/>
                    </a:cubicBezTo>
                    <a:cubicBezTo>
                      <a:pt x="3823" y="820"/>
                      <a:pt x="3823" y="820"/>
                      <a:pt x="3823" y="820"/>
                    </a:cubicBezTo>
                    <a:cubicBezTo>
                      <a:pt x="3817" y="800"/>
                      <a:pt x="3817" y="800"/>
                      <a:pt x="3817" y="800"/>
                    </a:cubicBezTo>
                    <a:cubicBezTo>
                      <a:pt x="3820" y="774"/>
                      <a:pt x="3820" y="774"/>
                      <a:pt x="3820" y="774"/>
                    </a:cubicBezTo>
                    <a:cubicBezTo>
                      <a:pt x="3835" y="759"/>
                      <a:pt x="3835" y="759"/>
                      <a:pt x="3835" y="759"/>
                    </a:cubicBezTo>
                    <a:cubicBezTo>
                      <a:pt x="3826" y="742"/>
                      <a:pt x="3826" y="742"/>
                      <a:pt x="3826" y="742"/>
                    </a:cubicBezTo>
                    <a:cubicBezTo>
                      <a:pt x="3840" y="737"/>
                      <a:pt x="3840" y="737"/>
                      <a:pt x="3840" y="737"/>
                    </a:cubicBezTo>
                    <a:cubicBezTo>
                      <a:pt x="3845" y="723"/>
                      <a:pt x="3845" y="723"/>
                      <a:pt x="3845" y="723"/>
                    </a:cubicBezTo>
                    <a:cubicBezTo>
                      <a:pt x="3866" y="704"/>
                      <a:pt x="3866" y="704"/>
                      <a:pt x="3866" y="704"/>
                    </a:cubicBezTo>
                    <a:cubicBezTo>
                      <a:pt x="3878" y="705"/>
                      <a:pt x="3878" y="705"/>
                      <a:pt x="3878" y="705"/>
                    </a:cubicBezTo>
                    <a:cubicBezTo>
                      <a:pt x="3898" y="728"/>
                      <a:pt x="3898" y="728"/>
                      <a:pt x="3898" y="728"/>
                    </a:cubicBezTo>
                    <a:cubicBezTo>
                      <a:pt x="3913" y="711"/>
                      <a:pt x="3913" y="711"/>
                      <a:pt x="3913" y="711"/>
                    </a:cubicBezTo>
                    <a:cubicBezTo>
                      <a:pt x="3927" y="711"/>
                      <a:pt x="3927" y="711"/>
                      <a:pt x="3927" y="711"/>
                    </a:cubicBezTo>
                    <a:cubicBezTo>
                      <a:pt x="3935" y="734"/>
                      <a:pt x="3935" y="734"/>
                      <a:pt x="3935" y="734"/>
                    </a:cubicBezTo>
                    <a:cubicBezTo>
                      <a:pt x="3958" y="739"/>
                      <a:pt x="3958" y="739"/>
                      <a:pt x="3958" y="739"/>
                    </a:cubicBezTo>
                    <a:cubicBezTo>
                      <a:pt x="3979" y="720"/>
                      <a:pt x="3979" y="720"/>
                      <a:pt x="3979" y="720"/>
                    </a:cubicBezTo>
                    <a:cubicBezTo>
                      <a:pt x="3987" y="722"/>
                      <a:pt x="3987" y="722"/>
                      <a:pt x="3987" y="722"/>
                    </a:cubicBezTo>
                    <a:cubicBezTo>
                      <a:pt x="3988" y="746"/>
                      <a:pt x="3988" y="746"/>
                      <a:pt x="3988" y="746"/>
                    </a:cubicBezTo>
                    <a:cubicBezTo>
                      <a:pt x="3994" y="752"/>
                      <a:pt x="3994" y="752"/>
                      <a:pt x="3994" y="752"/>
                    </a:cubicBezTo>
                    <a:cubicBezTo>
                      <a:pt x="4019" y="759"/>
                      <a:pt x="4019" y="759"/>
                      <a:pt x="4019" y="759"/>
                    </a:cubicBezTo>
                    <a:cubicBezTo>
                      <a:pt x="4020" y="766"/>
                      <a:pt x="4020" y="766"/>
                      <a:pt x="4020" y="766"/>
                    </a:cubicBezTo>
                    <a:cubicBezTo>
                      <a:pt x="4005" y="775"/>
                      <a:pt x="4005" y="775"/>
                      <a:pt x="4005" y="775"/>
                    </a:cubicBezTo>
                    <a:cubicBezTo>
                      <a:pt x="4004" y="783"/>
                      <a:pt x="4004" y="783"/>
                      <a:pt x="4004" y="783"/>
                    </a:cubicBezTo>
                    <a:cubicBezTo>
                      <a:pt x="3996" y="797"/>
                      <a:pt x="3996" y="797"/>
                      <a:pt x="3996" y="797"/>
                    </a:cubicBezTo>
                    <a:cubicBezTo>
                      <a:pt x="4000" y="815"/>
                      <a:pt x="4000" y="815"/>
                      <a:pt x="4000" y="815"/>
                    </a:cubicBezTo>
                    <a:cubicBezTo>
                      <a:pt x="3984" y="841"/>
                      <a:pt x="3984" y="841"/>
                      <a:pt x="3984" y="841"/>
                    </a:cubicBezTo>
                    <a:cubicBezTo>
                      <a:pt x="3967" y="844"/>
                      <a:pt x="3967" y="844"/>
                      <a:pt x="3967" y="844"/>
                    </a:cubicBezTo>
                    <a:cubicBezTo>
                      <a:pt x="3953" y="866"/>
                      <a:pt x="3953" y="866"/>
                      <a:pt x="3953" y="866"/>
                    </a:cubicBezTo>
                    <a:cubicBezTo>
                      <a:pt x="3967" y="870"/>
                      <a:pt x="3967" y="870"/>
                      <a:pt x="3967" y="870"/>
                    </a:cubicBezTo>
                    <a:cubicBezTo>
                      <a:pt x="4004" y="855"/>
                      <a:pt x="4004" y="855"/>
                      <a:pt x="4004" y="855"/>
                    </a:cubicBezTo>
                    <a:cubicBezTo>
                      <a:pt x="4029" y="815"/>
                      <a:pt x="4029" y="815"/>
                      <a:pt x="4029" y="815"/>
                    </a:cubicBezTo>
                    <a:cubicBezTo>
                      <a:pt x="4042" y="818"/>
                      <a:pt x="4042" y="818"/>
                      <a:pt x="4042" y="818"/>
                    </a:cubicBezTo>
                    <a:cubicBezTo>
                      <a:pt x="4042" y="830"/>
                      <a:pt x="4042" y="830"/>
                      <a:pt x="4042" y="830"/>
                    </a:cubicBezTo>
                    <a:cubicBezTo>
                      <a:pt x="4031" y="846"/>
                      <a:pt x="4031" y="846"/>
                      <a:pt x="4031" y="846"/>
                    </a:cubicBezTo>
                    <a:cubicBezTo>
                      <a:pt x="4033" y="858"/>
                      <a:pt x="4033" y="858"/>
                      <a:pt x="4033" y="858"/>
                    </a:cubicBezTo>
                    <a:cubicBezTo>
                      <a:pt x="4048" y="858"/>
                      <a:pt x="4048" y="858"/>
                      <a:pt x="4048" y="858"/>
                    </a:cubicBezTo>
                    <a:cubicBezTo>
                      <a:pt x="4062" y="837"/>
                      <a:pt x="4062" y="837"/>
                      <a:pt x="4062" y="837"/>
                    </a:cubicBezTo>
                    <a:cubicBezTo>
                      <a:pt x="4077" y="827"/>
                      <a:pt x="4077" y="827"/>
                      <a:pt x="4077" y="827"/>
                    </a:cubicBezTo>
                    <a:cubicBezTo>
                      <a:pt x="4085" y="835"/>
                      <a:pt x="4085" y="835"/>
                      <a:pt x="4085" y="835"/>
                    </a:cubicBezTo>
                    <a:cubicBezTo>
                      <a:pt x="4106" y="834"/>
                      <a:pt x="4106" y="834"/>
                      <a:pt x="4106" y="834"/>
                    </a:cubicBezTo>
                    <a:cubicBezTo>
                      <a:pt x="4111" y="815"/>
                      <a:pt x="4111" y="815"/>
                      <a:pt x="4111" y="815"/>
                    </a:cubicBezTo>
                    <a:cubicBezTo>
                      <a:pt x="4118" y="814"/>
                      <a:pt x="4118" y="814"/>
                      <a:pt x="4118" y="814"/>
                    </a:cubicBezTo>
                    <a:cubicBezTo>
                      <a:pt x="4129" y="821"/>
                      <a:pt x="4129" y="821"/>
                      <a:pt x="4129" y="821"/>
                    </a:cubicBezTo>
                    <a:cubicBezTo>
                      <a:pt x="4143" y="814"/>
                      <a:pt x="4143" y="814"/>
                      <a:pt x="4143" y="814"/>
                    </a:cubicBezTo>
                    <a:cubicBezTo>
                      <a:pt x="4164" y="835"/>
                      <a:pt x="4164" y="835"/>
                      <a:pt x="4164" y="835"/>
                    </a:cubicBezTo>
                    <a:cubicBezTo>
                      <a:pt x="4164" y="852"/>
                      <a:pt x="4164" y="852"/>
                      <a:pt x="4164" y="852"/>
                    </a:cubicBezTo>
                    <a:cubicBezTo>
                      <a:pt x="4173" y="876"/>
                      <a:pt x="4173" y="876"/>
                      <a:pt x="4173" y="876"/>
                    </a:cubicBezTo>
                    <a:cubicBezTo>
                      <a:pt x="4167" y="885"/>
                      <a:pt x="4167" y="885"/>
                      <a:pt x="4167" y="885"/>
                    </a:cubicBezTo>
                    <a:cubicBezTo>
                      <a:pt x="4167" y="901"/>
                      <a:pt x="4167" y="901"/>
                      <a:pt x="4167" y="901"/>
                    </a:cubicBezTo>
                    <a:cubicBezTo>
                      <a:pt x="4156" y="924"/>
                      <a:pt x="4156" y="924"/>
                      <a:pt x="4156" y="924"/>
                    </a:cubicBezTo>
                    <a:cubicBezTo>
                      <a:pt x="4176" y="957"/>
                      <a:pt x="4176" y="957"/>
                      <a:pt x="4176" y="957"/>
                    </a:cubicBezTo>
                    <a:cubicBezTo>
                      <a:pt x="4173" y="976"/>
                      <a:pt x="4173" y="976"/>
                      <a:pt x="4173" y="976"/>
                    </a:cubicBezTo>
                    <a:cubicBezTo>
                      <a:pt x="4161" y="980"/>
                      <a:pt x="4161" y="980"/>
                      <a:pt x="4161" y="980"/>
                    </a:cubicBezTo>
                    <a:cubicBezTo>
                      <a:pt x="4147" y="991"/>
                      <a:pt x="4147" y="991"/>
                      <a:pt x="4147" y="991"/>
                    </a:cubicBezTo>
                    <a:cubicBezTo>
                      <a:pt x="4158" y="994"/>
                      <a:pt x="4158" y="994"/>
                      <a:pt x="4158" y="994"/>
                    </a:cubicBezTo>
                    <a:cubicBezTo>
                      <a:pt x="4190" y="986"/>
                      <a:pt x="4190" y="986"/>
                      <a:pt x="4190" y="986"/>
                    </a:cubicBezTo>
                    <a:cubicBezTo>
                      <a:pt x="4208" y="968"/>
                      <a:pt x="4208" y="968"/>
                      <a:pt x="4208" y="968"/>
                    </a:cubicBezTo>
                    <a:cubicBezTo>
                      <a:pt x="4233" y="966"/>
                      <a:pt x="4233" y="966"/>
                      <a:pt x="4233" y="966"/>
                    </a:cubicBezTo>
                    <a:cubicBezTo>
                      <a:pt x="4245" y="944"/>
                      <a:pt x="4245" y="944"/>
                      <a:pt x="4245" y="944"/>
                    </a:cubicBezTo>
                    <a:cubicBezTo>
                      <a:pt x="4242" y="915"/>
                      <a:pt x="4242" y="915"/>
                      <a:pt x="4242" y="915"/>
                    </a:cubicBezTo>
                    <a:cubicBezTo>
                      <a:pt x="4234" y="893"/>
                      <a:pt x="4234" y="893"/>
                      <a:pt x="4234" y="893"/>
                    </a:cubicBezTo>
                    <a:cubicBezTo>
                      <a:pt x="4225" y="895"/>
                      <a:pt x="4225" y="895"/>
                      <a:pt x="4225" y="895"/>
                    </a:cubicBezTo>
                    <a:cubicBezTo>
                      <a:pt x="4213" y="889"/>
                      <a:pt x="4213" y="889"/>
                      <a:pt x="4213" y="889"/>
                    </a:cubicBezTo>
                    <a:cubicBezTo>
                      <a:pt x="4211" y="872"/>
                      <a:pt x="4211" y="872"/>
                      <a:pt x="4211" y="872"/>
                    </a:cubicBezTo>
                    <a:cubicBezTo>
                      <a:pt x="4219" y="867"/>
                      <a:pt x="4219" y="867"/>
                      <a:pt x="4219" y="867"/>
                    </a:cubicBezTo>
                    <a:cubicBezTo>
                      <a:pt x="4230" y="867"/>
                      <a:pt x="4230" y="867"/>
                      <a:pt x="4230" y="867"/>
                    </a:cubicBezTo>
                    <a:cubicBezTo>
                      <a:pt x="4237" y="872"/>
                      <a:pt x="4237" y="872"/>
                      <a:pt x="4237" y="872"/>
                    </a:cubicBezTo>
                    <a:cubicBezTo>
                      <a:pt x="4250" y="869"/>
                      <a:pt x="4250" y="869"/>
                      <a:pt x="4250" y="869"/>
                    </a:cubicBezTo>
                    <a:cubicBezTo>
                      <a:pt x="4277" y="861"/>
                      <a:pt x="4277" y="861"/>
                      <a:pt x="4277" y="861"/>
                    </a:cubicBezTo>
                    <a:cubicBezTo>
                      <a:pt x="4297" y="840"/>
                      <a:pt x="4297" y="840"/>
                      <a:pt x="4297" y="840"/>
                    </a:cubicBezTo>
                    <a:cubicBezTo>
                      <a:pt x="4309" y="843"/>
                      <a:pt x="4309" y="843"/>
                      <a:pt x="4309" y="843"/>
                    </a:cubicBezTo>
                    <a:cubicBezTo>
                      <a:pt x="4331" y="843"/>
                      <a:pt x="4331" y="843"/>
                      <a:pt x="4331" y="843"/>
                    </a:cubicBezTo>
                    <a:cubicBezTo>
                      <a:pt x="4337" y="826"/>
                      <a:pt x="4337" y="826"/>
                      <a:pt x="4337" y="826"/>
                    </a:cubicBezTo>
                    <a:cubicBezTo>
                      <a:pt x="4351" y="814"/>
                      <a:pt x="4351" y="814"/>
                      <a:pt x="4351" y="814"/>
                    </a:cubicBezTo>
                    <a:cubicBezTo>
                      <a:pt x="4357" y="817"/>
                      <a:pt x="4357" y="817"/>
                      <a:pt x="4357" y="817"/>
                    </a:cubicBezTo>
                    <a:cubicBezTo>
                      <a:pt x="4369" y="804"/>
                      <a:pt x="4369" y="804"/>
                      <a:pt x="4369" y="804"/>
                    </a:cubicBezTo>
                    <a:cubicBezTo>
                      <a:pt x="4386" y="801"/>
                      <a:pt x="4386" y="801"/>
                      <a:pt x="4386" y="801"/>
                    </a:cubicBezTo>
                    <a:cubicBezTo>
                      <a:pt x="4393" y="807"/>
                      <a:pt x="4393" y="807"/>
                      <a:pt x="4393" y="807"/>
                    </a:cubicBezTo>
                    <a:cubicBezTo>
                      <a:pt x="4410" y="803"/>
                      <a:pt x="4410" y="803"/>
                      <a:pt x="4410" y="803"/>
                    </a:cubicBezTo>
                    <a:cubicBezTo>
                      <a:pt x="4412" y="814"/>
                      <a:pt x="4412" y="814"/>
                      <a:pt x="4412" y="814"/>
                    </a:cubicBezTo>
                    <a:cubicBezTo>
                      <a:pt x="4407" y="821"/>
                      <a:pt x="4407" y="821"/>
                      <a:pt x="4407" y="821"/>
                    </a:cubicBezTo>
                    <a:cubicBezTo>
                      <a:pt x="4410" y="835"/>
                      <a:pt x="4410" y="835"/>
                      <a:pt x="4410" y="835"/>
                    </a:cubicBezTo>
                    <a:cubicBezTo>
                      <a:pt x="4445" y="832"/>
                      <a:pt x="4445" y="832"/>
                      <a:pt x="4445" y="832"/>
                    </a:cubicBezTo>
                    <a:cubicBezTo>
                      <a:pt x="4450" y="837"/>
                      <a:pt x="4450" y="837"/>
                      <a:pt x="4450" y="837"/>
                    </a:cubicBezTo>
                    <a:cubicBezTo>
                      <a:pt x="4467" y="843"/>
                      <a:pt x="4467" y="843"/>
                      <a:pt x="4467" y="843"/>
                    </a:cubicBezTo>
                    <a:cubicBezTo>
                      <a:pt x="4528" y="878"/>
                      <a:pt x="4528" y="878"/>
                      <a:pt x="4528" y="878"/>
                    </a:cubicBezTo>
                    <a:cubicBezTo>
                      <a:pt x="4542" y="881"/>
                      <a:pt x="4542" y="881"/>
                      <a:pt x="4542" y="881"/>
                    </a:cubicBezTo>
                    <a:cubicBezTo>
                      <a:pt x="4551" y="899"/>
                      <a:pt x="4551" y="899"/>
                      <a:pt x="4551" y="899"/>
                    </a:cubicBezTo>
                    <a:cubicBezTo>
                      <a:pt x="4549" y="910"/>
                      <a:pt x="4549" y="910"/>
                      <a:pt x="4549" y="910"/>
                    </a:cubicBezTo>
                    <a:cubicBezTo>
                      <a:pt x="4577" y="944"/>
                      <a:pt x="4577" y="944"/>
                      <a:pt x="4577" y="944"/>
                    </a:cubicBezTo>
                    <a:cubicBezTo>
                      <a:pt x="4584" y="939"/>
                      <a:pt x="4584" y="939"/>
                      <a:pt x="4584" y="939"/>
                    </a:cubicBezTo>
                    <a:cubicBezTo>
                      <a:pt x="4584" y="928"/>
                      <a:pt x="4584" y="928"/>
                      <a:pt x="4584" y="928"/>
                    </a:cubicBezTo>
                    <a:cubicBezTo>
                      <a:pt x="4594" y="922"/>
                      <a:pt x="4594" y="922"/>
                      <a:pt x="4594" y="922"/>
                    </a:cubicBezTo>
                    <a:cubicBezTo>
                      <a:pt x="4597" y="913"/>
                      <a:pt x="4597" y="913"/>
                      <a:pt x="4597" y="913"/>
                    </a:cubicBezTo>
                    <a:cubicBezTo>
                      <a:pt x="4586" y="905"/>
                      <a:pt x="4586" y="905"/>
                      <a:pt x="4586" y="905"/>
                    </a:cubicBezTo>
                    <a:cubicBezTo>
                      <a:pt x="4572" y="905"/>
                      <a:pt x="4572" y="905"/>
                      <a:pt x="4572" y="905"/>
                    </a:cubicBezTo>
                    <a:cubicBezTo>
                      <a:pt x="4571" y="890"/>
                      <a:pt x="4571" y="890"/>
                      <a:pt x="4571" y="890"/>
                    </a:cubicBezTo>
                    <a:cubicBezTo>
                      <a:pt x="4584" y="879"/>
                      <a:pt x="4584" y="879"/>
                      <a:pt x="4584" y="879"/>
                    </a:cubicBezTo>
                    <a:cubicBezTo>
                      <a:pt x="4595" y="881"/>
                      <a:pt x="4595" y="881"/>
                      <a:pt x="4595" y="881"/>
                    </a:cubicBezTo>
                    <a:cubicBezTo>
                      <a:pt x="4604" y="893"/>
                      <a:pt x="4604" y="893"/>
                      <a:pt x="4604" y="893"/>
                    </a:cubicBezTo>
                    <a:cubicBezTo>
                      <a:pt x="4616" y="904"/>
                      <a:pt x="4616" y="904"/>
                      <a:pt x="4616" y="904"/>
                    </a:cubicBezTo>
                    <a:cubicBezTo>
                      <a:pt x="4616" y="918"/>
                      <a:pt x="4616" y="918"/>
                      <a:pt x="4616" y="918"/>
                    </a:cubicBezTo>
                    <a:cubicBezTo>
                      <a:pt x="4639" y="939"/>
                      <a:pt x="4639" y="939"/>
                      <a:pt x="4639" y="939"/>
                    </a:cubicBezTo>
                    <a:cubicBezTo>
                      <a:pt x="4642" y="957"/>
                      <a:pt x="4642" y="957"/>
                      <a:pt x="4642" y="957"/>
                    </a:cubicBezTo>
                    <a:cubicBezTo>
                      <a:pt x="4653" y="962"/>
                      <a:pt x="4653" y="962"/>
                      <a:pt x="4653" y="962"/>
                    </a:cubicBezTo>
                    <a:cubicBezTo>
                      <a:pt x="4662" y="956"/>
                      <a:pt x="4662" y="956"/>
                      <a:pt x="4662" y="956"/>
                    </a:cubicBezTo>
                    <a:cubicBezTo>
                      <a:pt x="4668" y="954"/>
                      <a:pt x="4668" y="954"/>
                      <a:pt x="4668" y="954"/>
                    </a:cubicBezTo>
                    <a:cubicBezTo>
                      <a:pt x="4679" y="962"/>
                      <a:pt x="4679" y="962"/>
                      <a:pt x="4679" y="962"/>
                    </a:cubicBezTo>
                    <a:cubicBezTo>
                      <a:pt x="4690" y="977"/>
                      <a:pt x="4690" y="977"/>
                      <a:pt x="4690" y="977"/>
                    </a:cubicBezTo>
                    <a:cubicBezTo>
                      <a:pt x="4691" y="992"/>
                      <a:pt x="4691" y="992"/>
                      <a:pt x="4691" y="992"/>
                    </a:cubicBezTo>
                    <a:cubicBezTo>
                      <a:pt x="4705" y="1009"/>
                      <a:pt x="4705" y="1009"/>
                      <a:pt x="4705" y="1009"/>
                    </a:cubicBezTo>
                    <a:cubicBezTo>
                      <a:pt x="4704" y="1021"/>
                      <a:pt x="4704" y="1021"/>
                      <a:pt x="4704" y="1021"/>
                    </a:cubicBezTo>
                    <a:cubicBezTo>
                      <a:pt x="4698" y="1021"/>
                      <a:pt x="4698" y="1021"/>
                      <a:pt x="4698" y="1021"/>
                    </a:cubicBezTo>
                    <a:cubicBezTo>
                      <a:pt x="4694" y="1012"/>
                      <a:pt x="4694" y="1012"/>
                      <a:pt x="4694" y="1012"/>
                    </a:cubicBezTo>
                    <a:cubicBezTo>
                      <a:pt x="4688" y="1003"/>
                      <a:pt x="4688" y="1003"/>
                      <a:pt x="4688" y="1003"/>
                    </a:cubicBezTo>
                    <a:cubicBezTo>
                      <a:pt x="4682" y="1003"/>
                      <a:pt x="4682" y="1003"/>
                      <a:pt x="4682" y="1003"/>
                    </a:cubicBezTo>
                    <a:cubicBezTo>
                      <a:pt x="4675" y="1011"/>
                      <a:pt x="4675" y="1011"/>
                      <a:pt x="4675" y="1011"/>
                    </a:cubicBezTo>
                    <a:cubicBezTo>
                      <a:pt x="4662" y="1000"/>
                      <a:pt x="4662" y="1000"/>
                      <a:pt x="4662" y="1000"/>
                    </a:cubicBezTo>
                    <a:cubicBezTo>
                      <a:pt x="4633" y="988"/>
                      <a:pt x="4633" y="988"/>
                      <a:pt x="4633" y="988"/>
                    </a:cubicBezTo>
                    <a:cubicBezTo>
                      <a:pt x="4612" y="989"/>
                      <a:pt x="4612" y="989"/>
                      <a:pt x="4612" y="989"/>
                    </a:cubicBezTo>
                    <a:cubicBezTo>
                      <a:pt x="4609" y="994"/>
                      <a:pt x="4609" y="994"/>
                      <a:pt x="4609" y="994"/>
                    </a:cubicBezTo>
                    <a:cubicBezTo>
                      <a:pt x="4620" y="1009"/>
                      <a:pt x="4620" y="1009"/>
                      <a:pt x="4620" y="1009"/>
                    </a:cubicBezTo>
                    <a:cubicBezTo>
                      <a:pt x="4641" y="1012"/>
                      <a:pt x="4641" y="1012"/>
                      <a:pt x="4641" y="1012"/>
                    </a:cubicBezTo>
                    <a:cubicBezTo>
                      <a:pt x="4649" y="1017"/>
                      <a:pt x="4649" y="1017"/>
                      <a:pt x="4649" y="1017"/>
                    </a:cubicBezTo>
                    <a:cubicBezTo>
                      <a:pt x="4646" y="1021"/>
                      <a:pt x="4646" y="1021"/>
                      <a:pt x="4646" y="1021"/>
                    </a:cubicBezTo>
                    <a:cubicBezTo>
                      <a:pt x="4655" y="1041"/>
                      <a:pt x="4655" y="1041"/>
                      <a:pt x="4655" y="1041"/>
                    </a:cubicBezTo>
                    <a:cubicBezTo>
                      <a:pt x="4664" y="1048"/>
                      <a:pt x="4664" y="1048"/>
                      <a:pt x="4664" y="1048"/>
                    </a:cubicBezTo>
                    <a:cubicBezTo>
                      <a:pt x="4670" y="1041"/>
                      <a:pt x="4670" y="1041"/>
                      <a:pt x="4670" y="1041"/>
                    </a:cubicBezTo>
                    <a:cubicBezTo>
                      <a:pt x="4679" y="1023"/>
                      <a:pt x="4679" y="1023"/>
                      <a:pt x="4679" y="1023"/>
                    </a:cubicBezTo>
                    <a:cubicBezTo>
                      <a:pt x="4685" y="1023"/>
                      <a:pt x="4685" y="1023"/>
                      <a:pt x="4685" y="1023"/>
                    </a:cubicBezTo>
                    <a:cubicBezTo>
                      <a:pt x="4693" y="1035"/>
                      <a:pt x="4693" y="1035"/>
                      <a:pt x="4693" y="1035"/>
                    </a:cubicBezTo>
                    <a:cubicBezTo>
                      <a:pt x="4704" y="1043"/>
                      <a:pt x="4704" y="1043"/>
                      <a:pt x="4704" y="1043"/>
                    </a:cubicBezTo>
                    <a:cubicBezTo>
                      <a:pt x="4711" y="1038"/>
                      <a:pt x="4711" y="1038"/>
                      <a:pt x="4711" y="1038"/>
                    </a:cubicBezTo>
                    <a:cubicBezTo>
                      <a:pt x="4720" y="1040"/>
                      <a:pt x="4720" y="1040"/>
                      <a:pt x="4720" y="1040"/>
                    </a:cubicBezTo>
                    <a:cubicBezTo>
                      <a:pt x="4725" y="1052"/>
                      <a:pt x="4725" y="1052"/>
                      <a:pt x="4725" y="1052"/>
                    </a:cubicBezTo>
                    <a:cubicBezTo>
                      <a:pt x="4720" y="1061"/>
                      <a:pt x="4720" y="1061"/>
                      <a:pt x="4720" y="1061"/>
                    </a:cubicBezTo>
                    <a:cubicBezTo>
                      <a:pt x="4734" y="1086"/>
                      <a:pt x="4734" y="1086"/>
                      <a:pt x="4734" y="1086"/>
                    </a:cubicBezTo>
                    <a:cubicBezTo>
                      <a:pt x="4740" y="1115"/>
                      <a:pt x="4740" y="1115"/>
                      <a:pt x="4740" y="1115"/>
                    </a:cubicBezTo>
                    <a:cubicBezTo>
                      <a:pt x="4739" y="1145"/>
                      <a:pt x="4739" y="1145"/>
                      <a:pt x="4739" y="1145"/>
                    </a:cubicBezTo>
                    <a:cubicBezTo>
                      <a:pt x="4728" y="1171"/>
                      <a:pt x="4728" y="1171"/>
                      <a:pt x="4728" y="1171"/>
                    </a:cubicBezTo>
                    <a:cubicBezTo>
                      <a:pt x="4722" y="1174"/>
                      <a:pt x="4722" y="1174"/>
                      <a:pt x="4722" y="1174"/>
                    </a:cubicBezTo>
                    <a:cubicBezTo>
                      <a:pt x="4714" y="1187"/>
                      <a:pt x="4714" y="1187"/>
                      <a:pt x="4714" y="1187"/>
                    </a:cubicBezTo>
                    <a:cubicBezTo>
                      <a:pt x="4719" y="1202"/>
                      <a:pt x="4719" y="1202"/>
                      <a:pt x="4719" y="1202"/>
                    </a:cubicBezTo>
                    <a:cubicBezTo>
                      <a:pt x="4707" y="1222"/>
                      <a:pt x="4707" y="1222"/>
                      <a:pt x="4707" y="1222"/>
                    </a:cubicBezTo>
                    <a:cubicBezTo>
                      <a:pt x="4708" y="1229"/>
                      <a:pt x="4708" y="1229"/>
                      <a:pt x="4708" y="1229"/>
                    </a:cubicBezTo>
                    <a:cubicBezTo>
                      <a:pt x="4719" y="1242"/>
                      <a:pt x="4719" y="1242"/>
                      <a:pt x="4719" y="1242"/>
                    </a:cubicBezTo>
                    <a:cubicBezTo>
                      <a:pt x="4719" y="1254"/>
                      <a:pt x="4719" y="1254"/>
                      <a:pt x="4719" y="1254"/>
                    </a:cubicBezTo>
                    <a:cubicBezTo>
                      <a:pt x="4699" y="1265"/>
                      <a:pt x="4699" y="1265"/>
                      <a:pt x="4699" y="1265"/>
                    </a:cubicBezTo>
                    <a:cubicBezTo>
                      <a:pt x="4693" y="1280"/>
                      <a:pt x="4693" y="1280"/>
                      <a:pt x="4693" y="1280"/>
                    </a:cubicBezTo>
                    <a:cubicBezTo>
                      <a:pt x="4696" y="1289"/>
                      <a:pt x="4696" y="1289"/>
                      <a:pt x="4696" y="1289"/>
                    </a:cubicBezTo>
                    <a:cubicBezTo>
                      <a:pt x="4684" y="1315"/>
                      <a:pt x="4684" y="1315"/>
                      <a:pt x="4684" y="1315"/>
                    </a:cubicBezTo>
                    <a:cubicBezTo>
                      <a:pt x="4675" y="1326"/>
                      <a:pt x="4675" y="1326"/>
                      <a:pt x="4675" y="1326"/>
                    </a:cubicBezTo>
                    <a:cubicBezTo>
                      <a:pt x="4678" y="1335"/>
                      <a:pt x="4678" y="1335"/>
                      <a:pt x="4678" y="1335"/>
                    </a:cubicBezTo>
                    <a:cubicBezTo>
                      <a:pt x="4670" y="1350"/>
                      <a:pt x="4670" y="1350"/>
                      <a:pt x="4670" y="1350"/>
                    </a:cubicBezTo>
                    <a:cubicBezTo>
                      <a:pt x="4656" y="1358"/>
                      <a:pt x="4656" y="1358"/>
                      <a:pt x="4656" y="1358"/>
                    </a:cubicBezTo>
                    <a:cubicBezTo>
                      <a:pt x="4636" y="1373"/>
                      <a:pt x="4636" y="1373"/>
                      <a:pt x="4636" y="1373"/>
                    </a:cubicBezTo>
                    <a:cubicBezTo>
                      <a:pt x="4620" y="1373"/>
                      <a:pt x="4620" y="1373"/>
                      <a:pt x="4620" y="1373"/>
                    </a:cubicBezTo>
                    <a:cubicBezTo>
                      <a:pt x="4638" y="1379"/>
                      <a:pt x="4638" y="1379"/>
                      <a:pt x="4638" y="1379"/>
                    </a:cubicBezTo>
                    <a:cubicBezTo>
                      <a:pt x="4650" y="1379"/>
                      <a:pt x="4650" y="1379"/>
                      <a:pt x="4650" y="1379"/>
                    </a:cubicBezTo>
                    <a:cubicBezTo>
                      <a:pt x="4661" y="1369"/>
                      <a:pt x="4661" y="1369"/>
                      <a:pt x="4661" y="1369"/>
                    </a:cubicBezTo>
                    <a:cubicBezTo>
                      <a:pt x="4665" y="1369"/>
                      <a:pt x="4665" y="1369"/>
                      <a:pt x="4665" y="1369"/>
                    </a:cubicBezTo>
                    <a:cubicBezTo>
                      <a:pt x="4675" y="1391"/>
                      <a:pt x="4675" y="1391"/>
                      <a:pt x="4675" y="1391"/>
                    </a:cubicBezTo>
                    <a:cubicBezTo>
                      <a:pt x="4661" y="1419"/>
                      <a:pt x="4661" y="1419"/>
                      <a:pt x="4661" y="1419"/>
                    </a:cubicBezTo>
                    <a:cubicBezTo>
                      <a:pt x="4649" y="1436"/>
                      <a:pt x="4649" y="1436"/>
                      <a:pt x="4649" y="1436"/>
                    </a:cubicBezTo>
                    <a:cubicBezTo>
                      <a:pt x="4639" y="1476"/>
                      <a:pt x="4639" y="1476"/>
                      <a:pt x="4639" y="1476"/>
                    </a:cubicBezTo>
                    <a:cubicBezTo>
                      <a:pt x="4649" y="1492"/>
                      <a:pt x="4649" y="1492"/>
                      <a:pt x="4649" y="1492"/>
                    </a:cubicBezTo>
                    <a:cubicBezTo>
                      <a:pt x="4650" y="1506"/>
                      <a:pt x="4650" y="1506"/>
                      <a:pt x="4650" y="1506"/>
                    </a:cubicBezTo>
                    <a:cubicBezTo>
                      <a:pt x="4636" y="1541"/>
                      <a:pt x="4636" y="1541"/>
                      <a:pt x="4636" y="1541"/>
                    </a:cubicBezTo>
                    <a:cubicBezTo>
                      <a:pt x="4615" y="1549"/>
                      <a:pt x="4615" y="1549"/>
                      <a:pt x="4615" y="1549"/>
                    </a:cubicBezTo>
                    <a:cubicBezTo>
                      <a:pt x="4607" y="1547"/>
                      <a:pt x="4607" y="1547"/>
                      <a:pt x="4607" y="1547"/>
                    </a:cubicBezTo>
                    <a:cubicBezTo>
                      <a:pt x="4597" y="1549"/>
                      <a:pt x="4597" y="1549"/>
                      <a:pt x="4597" y="1549"/>
                    </a:cubicBezTo>
                    <a:cubicBezTo>
                      <a:pt x="4592" y="1558"/>
                      <a:pt x="4592" y="1558"/>
                      <a:pt x="4592" y="1558"/>
                    </a:cubicBezTo>
                    <a:cubicBezTo>
                      <a:pt x="4597" y="1567"/>
                      <a:pt x="4597" y="1567"/>
                      <a:pt x="4597" y="1567"/>
                    </a:cubicBezTo>
                    <a:cubicBezTo>
                      <a:pt x="4606" y="1599"/>
                      <a:pt x="4606" y="1599"/>
                      <a:pt x="4606" y="1599"/>
                    </a:cubicBezTo>
                    <a:cubicBezTo>
                      <a:pt x="4600" y="1615"/>
                      <a:pt x="4600" y="1615"/>
                      <a:pt x="4600" y="1615"/>
                    </a:cubicBezTo>
                    <a:cubicBezTo>
                      <a:pt x="4583" y="1624"/>
                      <a:pt x="4583" y="1624"/>
                      <a:pt x="4583" y="1624"/>
                    </a:cubicBezTo>
                    <a:cubicBezTo>
                      <a:pt x="4575" y="1645"/>
                      <a:pt x="4575" y="1645"/>
                      <a:pt x="4575" y="1645"/>
                    </a:cubicBezTo>
                    <a:cubicBezTo>
                      <a:pt x="4583" y="1668"/>
                      <a:pt x="4583" y="1668"/>
                      <a:pt x="4583" y="1668"/>
                    </a:cubicBezTo>
                    <a:cubicBezTo>
                      <a:pt x="4584" y="1688"/>
                      <a:pt x="4584" y="1688"/>
                      <a:pt x="4584" y="1688"/>
                    </a:cubicBezTo>
                    <a:cubicBezTo>
                      <a:pt x="4578" y="1697"/>
                      <a:pt x="4578" y="1697"/>
                      <a:pt x="4578" y="1697"/>
                    </a:cubicBezTo>
                    <a:cubicBezTo>
                      <a:pt x="4580" y="1709"/>
                      <a:pt x="4580" y="1709"/>
                      <a:pt x="4580" y="1709"/>
                    </a:cubicBezTo>
                    <a:cubicBezTo>
                      <a:pt x="4590" y="1717"/>
                      <a:pt x="4590" y="1717"/>
                      <a:pt x="4590" y="1717"/>
                    </a:cubicBezTo>
                    <a:cubicBezTo>
                      <a:pt x="4580" y="1760"/>
                      <a:pt x="4580" y="1760"/>
                      <a:pt x="4580" y="1760"/>
                    </a:cubicBezTo>
                    <a:cubicBezTo>
                      <a:pt x="4566" y="1771"/>
                      <a:pt x="4566" y="1771"/>
                      <a:pt x="4566" y="1771"/>
                    </a:cubicBezTo>
                    <a:cubicBezTo>
                      <a:pt x="4563" y="1786"/>
                      <a:pt x="4563" y="1786"/>
                      <a:pt x="4563" y="1786"/>
                    </a:cubicBezTo>
                    <a:cubicBezTo>
                      <a:pt x="4569" y="1775"/>
                      <a:pt x="4569" y="1775"/>
                      <a:pt x="4569" y="1775"/>
                    </a:cubicBezTo>
                    <a:cubicBezTo>
                      <a:pt x="4584" y="1774"/>
                      <a:pt x="4584" y="1774"/>
                      <a:pt x="4584" y="1774"/>
                    </a:cubicBezTo>
                    <a:cubicBezTo>
                      <a:pt x="4600" y="1758"/>
                      <a:pt x="4600" y="1758"/>
                      <a:pt x="4600" y="1758"/>
                    </a:cubicBezTo>
                    <a:cubicBezTo>
                      <a:pt x="4606" y="1743"/>
                      <a:pt x="4606" y="1743"/>
                      <a:pt x="4606" y="1743"/>
                    </a:cubicBezTo>
                    <a:cubicBezTo>
                      <a:pt x="4603" y="1737"/>
                      <a:pt x="4603" y="1737"/>
                      <a:pt x="4603" y="1737"/>
                    </a:cubicBezTo>
                    <a:cubicBezTo>
                      <a:pt x="4609" y="1726"/>
                      <a:pt x="4609" y="1726"/>
                      <a:pt x="4609" y="1726"/>
                    </a:cubicBezTo>
                    <a:cubicBezTo>
                      <a:pt x="4630" y="1725"/>
                      <a:pt x="4630" y="1725"/>
                      <a:pt x="4630" y="1725"/>
                    </a:cubicBezTo>
                    <a:cubicBezTo>
                      <a:pt x="4641" y="1722"/>
                      <a:pt x="4641" y="1722"/>
                      <a:pt x="4641" y="1722"/>
                    </a:cubicBezTo>
                    <a:cubicBezTo>
                      <a:pt x="4629" y="1719"/>
                      <a:pt x="4629" y="1719"/>
                      <a:pt x="4629" y="1719"/>
                    </a:cubicBezTo>
                    <a:cubicBezTo>
                      <a:pt x="4601" y="1690"/>
                      <a:pt x="4601" y="1690"/>
                      <a:pt x="4601" y="1690"/>
                    </a:cubicBezTo>
                    <a:cubicBezTo>
                      <a:pt x="4594" y="1668"/>
                      <a:pt x="4594" y="1668"/>
                      <a:pt x="4594" y="1668"/>
                    </a:cubicBezTo>
                    <a:cubicBezTo>
                      <a:pt x="4603" y="1650"/>
                      <a:pt x="4603" y="1650"/>
                      <a:pt x="4603" y="1650"/>
                    </a:cubicBezTo>
                    <a:cubicBezTo>
                      <a:pt x="4630" y="1648"/>
                      <a:pt x="4630" y="1648"/>
                      <a:pt x="4630" y="1648"/>
                    </a:cubicBezTo>
                    <a:cubicBezTo>
                      <a:pt x="4659" y="1644"/>
                      <a:pt x="4659" y="1644"/>
                      <a:pt x="4659" y="1644"/>
                    </a:cubicBezTo>
                    <a:cubicBezTo>
                      <a:pt x="4684" y="1624"/>
                      <a:pt x="4684" y="1624"/>
                      <a:pt x="4684" y="1624"/>
                    </a:cubicBezTo>
                    <a:cubicBezTo>
                      <a:pt x="4696" y="1622"/>
                      <a:pt x="4696" y="1622"/>
                      <a:pt x="4696" y="1622"/>
                    </a:cubicBezTo>
                    <a:cubicBezTo>
                      <a:pt x="4705" y="1615"/>
                      <a:pt x="4705" y="1615"/>
                      <a:pt x="4705" y="1615"/>
                    </a:cubicBezTo>
                    <a:cubicBezTo>
                      <a:pt x="4696" y="1601"/>
                      <a:pt x="4696" y="1601"/>
                      <a:pt x="4696" y="1601"/>
                    </a:cubicBezTo>
                    <a:cubicBezTo>
                      <a:pt x="4720" y="1583"/>
                      <a:pt x="4720" y="1583"/>
                      <a:pt x="4720" y="1583"/>
                    </a:cubicBezTo>
                    <a:cubicBezTo>
                      <a:pt x="4731" y="1563"/>
                      <a:pt x="4731" y="1563"/>
                      <a:pt x="4731" y="1563"/>
                    </a:cubicBezTo>
                    <a:cubicBezTo>
                      <a:pt x="4723" y="1546"/>
                      <a:pt x="4723" y="1546"/>
                      <a:pt x="4723" y="1546"/>
                    </a:cubicBezTo>
                    <a:cubicBezTo>
                      <a:pt x="4722" y="1540"/>
                      <a:pt x="4722" y="1540"/>
                      <a:pt x="4722" y="1540"/>
                    </a:cubicBezTo>
                    <a:cubicBezTo>
                      <a:pt x="4739" y="1549"/>
                      <a:pt x="4739" y="1549"/>
                      <a:pt x="4739" y="1549"/>
                    </a:cubicBezTo>
                    <a:cubicBezTo>
                      <a:pt x="4759" y="1543"/>
                      <a:pt x="4759" y="1543"/>
                      <a:pt x="4759" y="1543"/>
                    </a:cubicBezTo>
                    <a:cubicBezTo>
                      <a:pt x="4771" y="1526"/>
                      <a:pt x="4771" y="1526"/>
                      <a:pt x="4771" y="1526"/>
                    </a:cubicBezTo>
                    <a:cubicBezTo>
                      <a:pt x="4762" y="1514"/>
                      <a:pt x="4762" y="1514"/>
                      <a:pt x="4762" y="1514"/>
                    </a:cubicBezTo>
                    <a:cubicBezTo>
                      <a:pt x="4792" y="1491"/>
                      <a:pt x="4792" y="1491"/>
                      <a:pt x="4792" y="1491"/>
                    </a:cubicBezTo>
                    <a:cubicBezTo>
                      <a:pt x="4794" y="1472"/>
                      <a:pt x="4794" y="1472"/>
                      <a:pt x="4794" y="1472"/>
                    </a:cubicBezTo>
                    <a:cubicBezTo>
                      <a:pt x="4786" y="1460"/>
                      <a:pt x="4786" y="1460"/>
                      <a:pt x="4786" y="1460"/>
                    </a:cubicBezTo>
                    <a:cubicBezTo>
                      <a:pt x="4757" y="1477"/>
                      <a:pt x="4757" y="1477"/>
                      <a:pt x="4757" y="1477"/>
                    </a:cubicBezTo>
                    <a:cubicBezTo>
                      <a:pt x="4754" y="1489"/>
                      <a:pt x="4754" y="1489"/>
                      <a:pt x="4754" y="1489"/>
                    </a:cubicBezTo>
                    <a:cubicBezTo>
                      <a:pt x="4730" y="1506"/>
                      <a:pt x="4730" y="1506"/>
                      <a:pt x="4730" y="1506"/>
                    </a:cubicBezTo>
                    <a:cubicBezTo>
                      <a:pt x="4713" y="1498"/>
                      <a:pt x="4713" y="1498"/>
                      <a:pt x="4713" y="1498"/>
                    </a:cubicBezTo>
                    <a:cubicBezTo>
                      <a:pt x="4701" y="1477"/>
                      <a:pt x="4701" y="1477"/>
                      <a:pt x="4701" y="1477"/>
                    </a:cubicBezTo>
                    <a:cubicBezTo>
                      <a:pt x="4714" y="1459"/>
                      <a:pt x="4714" y="1459"/>
                      <a:pt x="4714" y="1459"/>
                    </a:cubicBezTo>
                    <a:cubicBezTo>
                      <a:pt x="4710" y="1431"/>
                      <a:pt x="4710" y="1431"/>
                      <a:pt x="4710" y="1431"/>
                    </a:cubicBezTo>
                    <a:cubicBezTo>
                      <a:pt x="4727" y="1419"/>
                      <a:pt x="4727" y="1419"/>
                      <a:pt x="4727" y="1419"/>
                    </a:cubicBezTo>
                    <a:cubicBezTo>
                      <a:pt x="4749" y="1417"/>
                      <a:pt x="4749" y="1417"/>
                      <a:pt x="4749" y="1417"/>
                    </a:cubicBezTo>
                    <a:cubicBezTo>
                      <a:pt x="4777" y="1436"/>
                      <a:pt x="4777" y="1436"/>
                      <a:pt x="4777" y="1436"/>
                    </a:cubicBezTo>
                    <a:cubicBezTo>
                      <a:pt x="4788" y="1422"/>
                      <a:pt x="4788" y="1422"/>
                      <a:pt x="4788" y="1422"/>
                    </a:cubicBezTo>
                    <a:cubicBezTo>
                      <a:pt x="4786" y="1404"/>
                      <a:pt x="4786" y="1404"/>
                      <a:pt x="4786" y="1404"/>
                    </a:cubicBezTo>
                    <a:cubicBezTo>
                      <a:pt x="4809" y="1394"/>
                      <a:pt x="4809" y="1394"/>
                      <a:pt x="4809" y="1394"/>
                    </a:cubicBezTo>
                    <a:cubicBezTo>
                      <a:pt x="4811" y="1408"/>
                      <a:pt x="4811" y="1408"/>
                      <a:pt x="4811" y="1408"/>
                    </a:cubicBezTo>
                    <a:cubicBezTo>
                      <a:pt x="4801" y="1419"/>
                      <a:pt x="4801" y="1419"/>
                      <a:pt x="4801" y="1419"/>
                    </a:cubicBezTo>
                    <a:cubicBezTo>
                      <a:pt x="4803" y="1434"/>
                      <a:pt x="4803" y="1434"/>
                      <a:pt x="4803" y="1434"/>
                    </a:cubicBezTo>
                    <a:cubicBezTo>
                      <a:pt x="4847" y="1469"/>
                      <a:pt x="4847" y="1469"/>
                      <a:pt x="4847" y="1469"/>
                    </a:cubicBezTo>
                    <a:cubicBezTo>
                      <a:pt x="4869" y="1471"/>
                      <a:pt x="4869" y="1471"/>
                      <a:pt x="4869" y="1471"/>
                    </a:cubicBezTo>
                    <a:cubicBezTo>
                      <a:pt x="4879" y="1465"/>
                      <a:pt x="4879" y="1465"/>
                      <a:pt x="4879" y="1465"/>
                    </a:cubicBezTo>
                    <a:cubicBezTo>
                      <a:pt x="4910" y="1459"/>
                      <a:pt x="4910" y="1459"/>
                      <a:pt x="4910" y="1459"/>
                    </a:cubicBezTo>
                    <a:cubicBezTo>
                      <a:pt x="4924" y="1445"/>
                      <a:pt x="4924" y="1445"/>
                      <a:pt x="4924" y="1445"/>
                    </a:cubicBezTo>
                    <a:cubicBezTo>
                      <a:pt x="4922" y="1428"/>
                      <a:pt x="4922" y="1428"/>
                      <a:pt x="4922" y="1428"/>
                    </a:cubicBezTo>
                    <a:cubicBezTo>
                      <a:pt x="4896" y="1399"/>
                      <a:pt x="4896" y="1399"/>
                      <a:pt x="4896" y="1399"/>
                    </a:cubicBezTo>
                    <a:cubicBezTo>
                      <a:pt x="4896" y="1388"/>
                      <a:pt x="4896" y="1388"/>
                      <a:pt x="4896" y="1388"/>
                    </a:cubicBezTo>
                    <a:cubicBezTo>
                      <a:pt x="4904" y="1390"/>
                      <a:pt x="4904" y="1390"/>
                      <a:pt x="4904" y="1390"/>
                    </a:cubicBezTo>
                    <a:cubicBezTo>
                      <a:pt x="4936" y="1422"/>
                      <a:pt x="4936" y="1422"/>
                      <a:pt x="4936" y="1422"/>
                    </a:cubicBezTo>
                    <a:cubicBezTo>
                      <a:pt x="4947" y="1424"/>
                      <a:pt x="4947" y="1424"/>
                      <a:pt x="4947" y="1424"/>
                    </a:cubicBezTo>
                    <a:cubicBezTo>
                      <a:pt x="4963" y="1439"/>
                      <a:pt x="4963" y="1439"/>
                      <a:pt x="4963" y="1439"/>
                    </a:cubicBezTo>
                    <a:cubicBezTo>
                      <a:pt x="4960" y="1451"/>
                      <a:pt x="4960" y="1451"/>
                      <a:pt x="4960" y="1451"/>
                    </a:cubicBezTo>
                    <a:cubicBezTo>
                      <a:pt x="4963" y="1462"/>
                      <a:pt x="4963" y="1462"/>
                      <a:pt x="4963" y="1462"/>
                    </a:cubicBezTo>
                    <a:cubicBezTo>
                      <a:pt x="4985" y="1480"/>
                      <a:pt x="4985" y="1480"/>
                      <a:pt x="4985" y="1480"/>
                    </a:cubicBezTo>
                    <a:cubicBezTo>
                      <a:pt x="4989" y="1511"/>
                      <a:pt x="4989" y="1511"/>
                      <a:pt x="4989" y="1511"/>
                    </a:cubicBezTo>
                    <a:cubicBezTo>
                      <a:pt x="4996" y="1515"/>
                      <a:pt x="4996" y="1515"/>
                      <a:pt x="4996" y="1515"/>
                    </a:cubicBezTo>
                    <a:cubicBezTo>
                      <a:pt x="4994" y="1508"/>
                      <a:pt x="4994" y="1508"/>
                      <a:pt x="4994" y="1508"/>
                    </a:cubicBezTo>
                    <a:cubicBezTo>
                      <a:pt x="5008" y="1491"/>
                      <a:pt x="5008" y="1491"/>
                      <a:pt x="5008" y="1491"/>
                    </a:cubicBezTo>
                    <a:cubicBezTo>
                      <a:pt x="5017" y="1489"/>
                      <a:pt x="5017" y="1489"/>
                      <a:pt x="5017" y="1489"/>
                    </a:cubicBezTo>
                    <a:cubicBezTo>
                      <a:pt x="5025" y="1477"/>
                      <a:pt x="5025" y="1477"/>
                      <a:pt x="5025" y="1477"/>
                    </a:cubicBezTo>
                    <a:cubicBezTo>
                      <a:pt x="5019" y="1472"/>
                      <a:pt x="5019" y="1472"/>
                      <a:pt x="5019" y="1472"/>
                    </a:cubicBezTo>
                    <a:cubicBezTo>
                      <a:pt x="5005" y="1479"/>
                      <a:pt x="5005" y="1479"/>
                      <a:pt x="5005" y="1479"/>
                    </a:cubicBezTo>
                    <a:cubicBezTo>
                      <a:pt x="4994" y="1474"/>
                      <a:pt x="4994" y="1474"/>
                      <a:pt x="4994" y="1474"/>
                    </a:cubicBezTo>
                    <a:cubicBezTo>
                      <a:pt x="4983" y="1454"/>
                      <a:pt x="4983" y="1454"/>
                      <a:pt x="4983" y="1454"/>
                    </a:cubicBezTo>
                    <a:cubicBezTo>
                      <a:pt x="5005" y="1434"/>
                      <a:pt x="5005" y="1434"/>
                      <a:pt x="5005" y="1434"/>
                    </a:cubicBezTo>
                    <a:cubicBezTo>
                      <a:pt x="5022" y="1425"/>
                      <a:pt x="5022" y="1425"/>
                      <a:pt x="5022" y="1425"/>
                    </a:cubicBezTo>
                    <a:cubicBezTo>
                      <a:pt x="5029" y="1414"/>
                      <a:pt x="5029" y="1414"/>
                      <a:pt x="5029" y="1414"/>
                    </a:cubicBezTo>
                    <a:cubicBezTo>
                      <a:pt x="5040" y="1414"/>
                      <a:pt x="5040" y="1414"/>
                      <a:pt x="5040" y="1414"/>
                    </a:cubicBezTo>
                    <a:cubicBezTo>
                      <a:pt x="5046" y="1402"/>
                      <a:pt x="5046" y="1402"/>
                      <a:pt x="5046" y="1402"/>
                    </a:cubicBezTo>
                    <a:cubicBezTo>
                      <a:pt x="5080" y="1396"/>
                      <a:pt x="5080" y="1396"/>
                      <a:pt x="5080" y="1396"/>
                    </a:cubicBezTo>
                    <a:cubicBezTo>
                      <a:pt x="5133" y="1382"/>
                      <a:pt x="5133" y="1382"/>
                      <a:pt x="5133" y="1382"/>
                    </a:cubicBezTo>
                    <a:cubicBezTo>
                      <a:pt x="5199" y="1379"/>
                      <a:pt x="5199" y="1379"/>
                      <a:pt x="5199" y="1379"/>
                    </a:cubicBezTo>
                    <a:cubicBezTo>
                      <a:pt x="5248" y="1358"/>
                      <a:pt x="5248" y="1358"/>
                      <a:pt x="5248" y="1358"/>
                    </a:cubicBezTo>
                    <a:cubicBezTo>
                      <a:pt x="5272" y="1356"/>
                      <a:pt x="5272" y="1356"/>
                      <a:pt x="5272" y="1356"/>
                    </a:cubicBezTo>
                    <a:cubicBezTo>
                      <a:pt x="5295" y="1365"/>
                      <a:pt x="5295" y="1365"/>
                      <a:pt x="5295" y="1365"/>
                    </a:cubicBezTo>
                    <a:cubicBezTo>
                      <a:pt x="5294" y="1378"/>
                      <a:pt x="5294" y="1378"/>
                      <a:pt x="5294" y="1378"/>
                    </a:cubicBezTo>
                    <a:cubicBezTo>
                      <a:pt x="5288" y="1381"/>
                      <a:pt x="5288" y="1381"/>
                      <a:pt x="5288" y="1381"/>
                    </a:cubicBezTo>
                    <a:cubicBezTo>
                      <a:pt x="5277" y="1401"/>
                      <a:pt x="5277" y="1401"/>
                      <a:pt x="5277" y="1401"/>
                    </a:cubicBezTo>
                    <a:cubicBezTo>
                      <a:pt x="5286" y="1431"/>
                      <a:pt x="5286" y="1431"/>
                      <a:pt x="5286" y="1431"/>
                    </a:cubicBezTo>
                    <a:cubicBezTo>
                      <a:pt x="5307" y="1448"/>
                      <a:pt x="5307" y="1448"/>
                      <a:pt x="5307" y="1448"/>
                    </a:cubicBezTo>
                    <a:cubicBezTo>
                      <a:pt x="5379" y="1451"/>
                      <a:pt x="5379" y="1451"/>
                      <a:pt x="5379" y="1451"/>
                    </a:cubicBezTo>
                    <a:cubicBezTo>
                      <a:pt x="5395" y="1456"/>
                      <a:pt x="5395" y="1456"/>
                      <a:pt x="5395" y="1456"/>
                    </a:cubicBezTo>
                    <a:cubicBezTo>
                      <a:pt x="5399" y="1453"/>
                      <a:pt x="5399" y="1453"/>
                      <a:pt x="5399" y="1453"/>
                    </a:cubicBezTo>
                    <a:cubicBezTo>
                      <a:pt x="5425" y="1453"/>
                      <a:pt x="5425" y="1453"/>
                      <a:pt x="5425" y="1453"/>
                    </a:cubicBezTo>
                    <a:cubicBezTo>
                      <a:pt x="5445" y="1460"/>
                      <a:pt x="5445" y="1460"/>
                      <a:pt x="5445" y="1460"/>
                    </a:cubicBezTo>
                    <a:cubicBezTo>
                      <a:pt x="5495" y="1451"/>
                      <a:pt x="5495" y="1451"/>
                      <a:pt x="5495" y="1451"/>
                    </a:cubicBezTo>
                    <a:cubicBezTo>
                      <a:pt x="5531" y="1433"/>
                      <a:pt x="5531" y="1433"/>
                      <a:pt x="5531" y="1433"/>
                    </a:cubicBezTo>
                    <a:cubicBezTo>
                      <a:pt x="5543" y="1436"/>
                      <a:pt x="5543" y="1436"/>
                      <a:pt x="5543" y="1436"/>
                    </a:cubicBezTo>
                    <a:cubicBezTo>
                      <a:pt x="5560" y="1434"/>
                      <a:pt x="5560" y="1434"/>
                      <a:pt x="5560" y="1434"/>
                    </a:cubicBezTo>
                    <a:cubicBezTo>
                      <a:pt x="5570" y="1419"/>
                      <a:pt x="5570" y="1419"/>
                      <a:pt x="5570" y="1419"/>
                    </a:cubicBezTo>
                    <a:cubicBezTo>
                      <a:pt x="5563" y="1408"/>
                      <a:pt x="5563" y="1408"/>
                      <a:pt x="5563" y="1408"/>
                    </a:cubicBezTo>
                    <a:cubicBezTo>
                      <a:pt x="5578" y="1404"/>
                      <a:pt x="5578" y="1404"/>
                      <a:pt x="5578" y="1404"/>
                    </a:cubicBezTo>
                    <a:cubicBezTo>
                      <a:pt x="5593" y="1408"/>
                      <a:pt x="5593" y="1408"/>
                      <a:pt x="5593" y="1408"/>
                    </a:cubicBezTo>
                    <a:cubicBezTo>
                      <a:pt x="5615" y="1402"/>
                      <a:pt x="5615" y="1402"/>
                      <a:pt x="5615" y="1402"/>
                    </a:cubicBezTo>
                    <a:cubicBezTo>
                      <a:pt x="5621" y="1414"/>
                      <a:pt x="5621" y="1414"/>
                      <a:pt x="5621" y="1414"/>
                    </a:cubicBezTo>
                    <a:cubicBezTo>
                      <a:pt x="5628" y="1417"/>
                      <a:pt x="5628" y="1417"/>
                      <a:pt x="5628" y="1417"/>
                    </a:cubicBezTo>
                    <a:cubicBezTo>
                      <a:pt x="5639" y="1401"/>
                      <a:pt x="5639" y="1401"/>
                      <a:pt x="5639" y="1401"/>
                    </a:cubicBezTo>
                    <a:cubicBezTo>
                      <a:pt x="5633" y="1388"/>
                      <a:pt x="5633" y="1388"/>
                      <a:pt x="5633" y="1388"/>
                    </a:cubicBezTo>
                    <a:cubicBezTo>
                      <a:pt x="5621" y="1376"/>
                      <a:pt x="5621" y="1376"/>
                      <a:pt x="5621" y="1376"/>
                    </a:cubicBezTo>
                    <a:cubicBezTo>
                      <a:pt x="5622" y="1359"/>
                      <a:pt x="5622" y="1359"/>
                      <a:pt x="5622" y="1359"/>
                    </a:cubicBezTo>
                    <a:cubicBezTo>
                      <a:pt x="5615" y="1347"/>
                      <a:pt x="5615" y="1347"/>
                      <a:pt x="5615" y="1347"/>
                    </a:cubicBezTo>
                    <a:cubicBezTo>
                      <a:pt x="5596" y="1344"/>
                      <a:pt x="5596" y="1344"/>
                      <a:pt x="5596" y="1344"/>
                    </a:cubicBezTo>
                    <a:cubicBezTo>
                      <a:pt x="5593" y="1323"/>
                      <a:pt x="5593" y="1323"/>
                      <a:pt x="5593" y="1323"/>
                    </a:cubicBezTo>
                    <a:cubicBezTo>
                      <a:pt x="5584" y="1320"/>
                      <a:pt x="5584" y="1320"/>
                      <a:pt x="5584" y="1320"/>
                    </a:cubicBezTo>
                    <a:cubicBezTo>
                      <a:pt x="5581" y="1303"/>
                      <a:pt x="5581" y="1303"/>
                      <a:pt x="5581" y="1303"/>
                    </a:cubicBezTo>
                    <a:cubicBezTo>
                      <a:pt x="5569" y="1291"/>
                      <a:pt x="5569" y="1291"/>
                      <a:pt x="5569" y="1291"/>
                    </a:cubicBezTo>
                    <a:cubicBezTo>
                      <a:pt x="5567" y="1271"/>
                      <a:pt x="5567" y="1271"/>
                      <a:pt x="5567" y="1271"/>
                    </a:cubicBezTo>
                    <a:cubicBezTo>
                      <a:pt x="5575" y="1255"/>
                      <a:pt x="5575" y="1255"/>
                      <a:pt x="5575" y="1255"/>
                    </a:cubicBezTo>
                    <a:cubicBezTo>
                      <a:pt x="5578" y="1265"/>
                      <a:pt x="5578" y="1265"/>
                      <a:pt x="5578" y="1265"/>
                    </a:cubicBezTo>
                    <a:cubicBezTo>
                      <a:pt x="5586" y="1269"/>
                      <a:pt x="5586" y="1269"/>
                      <a:pt x="5586" y="1269"/>
                    </a:cubicBezTo>
                    <a:cubicBezTo>
                      <a:pt x="5604" y="1254"/>
                      <a:pt x="5604" y="1254"/>
                      <a:pt x="5604" y="1254"/>
                    </a:cubicBezTo>
                    <a:cubicBezTo>
                      <a:pt x="5601" y="1248"/>
                      <a:pt x="5601" y="1248"/>
                      <a:pt x="5601" y="1248"/>
                    </a:cubicBezTo>
                    <a:cubicBezTo>
                      <a:pt x="5596" y="1234"/>
                      <a:pt x="5596" y="1234"/>
                      <a:pt x="5596" y="1234"/>
                    </a:cubicBezTo>
                    <a:cubicBezTo>
                      <a:pt x="5610" y="1232"/>
                      <a:pt x="5610" y="1232"/>
                      <a:pt x="5610" y="1232"/>
                    </a:cubicBezTo>
                    <a:cubicBezTo>
                      <a:pt x="5628" y="1248"/>
                      <a:pt x="5628" y="1248"/>
                      <a:pt x="5628" y="1248"/>
                    </a:cubicBezTo>
                    <a:cubicBezTo>
                      <a:pt x="5639" y="1240"/>
                      <a:pt x="5639" y="1240"/>
                      <a:pt x="5639" y="1240"/>
                    </a:cubicBezTo>
                    <a:cubicBezTo>
                      <a:pt x="5642" y="1226"/>
                      <a:pt x="5642" y="1226"/>
                      <a:pt x="5642" y="1226"/>
                    </a:cubicBezTo>
                    <a:cubicBezTo>
                      <a:pt x="5648" y="1236"/>
                      <a:pt x="5648" y="1236"/>
                      <a:pt x="5648" y="1236"/>
                    </a:cubicBezTo>
                    <a:cubicBezTo>
                      <a:pt x="5670" y="1236"/>
                      <a:pt x="5670" y="1236"/>
                      <a:pt x="5670" y="1236"/>
                    </a:cubicBezTo>
                    <a:cubicBezTo>
                      <a:pt x="5682" y="1232"/>
                      <a:pt x="5682" y="1232"/>
                      <a:pt x="5682" y="1232"/>
                    </a:cubicBezTo>
                    <a:cubicBezTo>
                      <a:pt x="5687" y="1223"/>
                      <a:pt x="5687" y="1223"/>
                      <a:pt x="5687" y="1223"/>
                    </a:cubicBezTo>
                    <a:cubicBezTo>
                      <a:pt x="5702" y="1239"/>
                      <a:pt x="5702" y="1239"/>
                      <a:pt x="5702" y="1239"/>
                    </a:cubicBezTo>
                    <a:cubicBezTo>
                      <a:pt x="5716" y="1243"/>
                      <a:pt x="5716" y="1243"/>
                      <a:pt x="5716" y="1243"/>
                    </a:cubicBezTo>
                    <a:cubicBezTo>
                      <a:pt x="5725" y="1257"/>
                      <a:pt x="5725" y="1257"/>
                      <a:pt x="5725" y="1257"/>
                    </a:cubicBezTo>
                    <a:cubicBezTo>
                      <a:pt x="5735" y="1249"/>
                      <a:pt x="5735" y="1249"/>
                      <a:pt x="5735" y="1249"/>
                    </a:cubicBezTo>
                    <a:cubicBezTo>
                      <a:pt x="5734" y="1234"/>
                      <a:pt x="5734" y="1234"/>
                      <a:pt x="5734" y="1234"/>
                    </a:cubicBezTo>
                    <a:cubicBezTo>
                      <a:pt x="5749" y="1237"/>
                      <a:pt x="5749" y="1237"/>
                      <a:pt x="5749" y="1237"/>
                    </a:cubicBezTo>
                    <a:cubicBezTo>
                      <a:pt x="5758" y="1252"/>
                      <a:pt x="5758" y="1252"/>
                      <a:pt x="5758" y="1252"/>
                    </a:cubicBezTo>
                    <a:cubicBezTo>
                      <a:pt x="5748" y="1262"/>
                      <a:pt x="5748" y="1262"/>
                      <a:pt x="5748" y="1262"/>
                    </a:cubicBezTo>
                    <a:cubicBezTo>
                      <a:pt x="5740" y="1275"/>
                      <a:pt x="5740" y="1275"/>
                      <a:pt x="5740" y="1275"/>
                    </a:cubicBezTo>
                    <a:cubicBezTo>
                      <a:pt x="5746" y="1280"/>
                      <a:pt x="5746" y="1280"/>
                      <a:pt x="5746" y="1280"/>
                    </a:cubicBezTo>
                    <a:cubicBezTo>
                      <a:pt x="5764" y="1275"/>
                      <a:pt x="5764" y="1275"/>
                      <a:pt x="5764" y="1275"/>
                    </a:cubicBezTo>
                    <a:cubicBezTo>
                      <a:pt x="5769" y="1278"/>
                      <a:pt x="5769" y="1278"/>
                      <a:pt x="5769" y="1278"/>
                    </a:cubicBezTo>
                    <a:cubicBezTo>
                      <a:pt x="5769" y="1266"/>
                      <a:pt x="5769" y="1266"/>
                      <a:pt x="5769" y="1266"/>
                    </a:cubicBezTo>
                    <a:cubicBezTo>
                      <a:pt x="5777" y="1262"/>
                      <a:pt x="5777" y="1262"/>
                      <a:pt x="5777" y="1262"/>
                    </a:cubicBezTo>
                    <a:cubicBezTo>
                      <a:pt x="5787" y="1265"/>
                      <a:pt x="5787" y="1265"/>
                      <a:pt x="5787" y="1265"/>
                    </a:cubicBezTo>
                    <a:cubicBezTo>
                      <a:pt x="5781" y="1248"/>
                      <a:pt x="5781" y="1248"/>
                      <a:pt x="5781" y="1248"/>
                    </a:cubicBezTo>
                    <a:cubicBezTo>
                      <a:pt x="5772" y="1240"/>
                      <a:pt x="5772" y="1240"/>
                      <a:pt x="5772" y="1240"/>
                    </a:cubicBezTo>
                    <a:cubicBezTo>
                      <a:pt x="5777" y="1232"/>
                      <a:pt x="5777" y="1232"/>
                      <a:pt x="5777" y="1232"/>
                    </a:cubicBezTo>
                    <a:cubicBezTo>
                      <a:pt x="5790" y="1234"/>
                      <a:pt x="5790" y="1234"/>
                      <a:pt x="5790" y="1234"/>
                    </a:cubicBezTo>
                    <a:cubicBezTo>
                      <a:pt x="5815" y="1226"/>
                      <a:pt x="5815" y="1226"/>
                      <a:pt x="5815" y="1226"/>
                    </a:cubicBezTo>
                    <a:cubicBezTo>
                      <a:pt x="5823" y="1234"/>
                      <a:pt x="5823" y="1234"/>
                      <a:pt x="5823" y="1234"/>
                    </a:cubicBezTo>
                    <a:cubicBezTo>
                      <a:pt x="5833" y="1228"/>
                      <a:pt x="5833" y="1228"/>
                      <a:pt x="5833" y="1228"/>
                    </a:cubicBezTo>
                    <a:cubicBezTo>
                      <a:pt x="5855" y="1228"/>
                      <a:pt x="5855" y="1228"/>
                      <a:pt x="5855" y="1228"/>
                    </a:cubicBezTo>
                    <a:cubicBezTo>
                      <a:pt x="5855" y="1240"/>
                      <a:pt x="5855" y="1240"/>
                      <a:pt x="5855" y="1240"/>
                    </a:cubicBezTo>
                    <a:cubicBezTo>
                      <a:pt x="5861" y="1262"/>
                      <a:pt x="5861" y="1262"/>
                      <a:pt x="5861" y="1262"/>
                    </a:cubicBezTo>
                    <a:cubicBezTo>
                      <a:pt x="5864" y="1251"/>
                      <a:pt x="5864" y="1251"/>
                      <a:pt x="5864" y="1251"/>
                    </a:cubicBezTo>
                    <a:cubicBezTo>
                      <a:pt x="5872" y="1251"/>
                      <a:pt x="5872" y="1251"/>
                      <a:pt x="5872" y="1251"/>
                    </a:cubicBezTo>
                    <a:cubicBezTo>
                      <a:pt x="5885" y="1237"/>
                      <a:pt x="5885" y="1237"/>
                      <a:pt x="5885" y="1237"/>
                    </a:cubicBezTo>
                    <a:cubicBezTo>
                      <a:pt x="5891" y="1260"/>
                      <a:pt x="5891" y="1260"/>
                      <a:pt x="5891" y="1260"/>
                    </a:cubicBezTo>
                    <a:cubicBezTo>
                      <a:pt x="5902" y="1260"/>
                      <a:pt x="5902" y="1260"/>
                      <a:pt x="5902" y="1260"/>
                    </a:cubicBezTo>
                    <a:cubicBezTo>
                      <a:pt x="5916" y="1249"/>
                      <a:pt x="5916" y="1249"/>
                      <a:pt x="5916" y="1249"/>
                    </a:cubicBezTo>
                    <a:cubicBezTo>
                      <a:pt x="5931" y="1262"/>
                      <a:pt x="5931" y="1262"/>
                      <a:pt x="5931" y="1262"/>
                    </a:cubicBezTo>
                    <a:cubicBezTo>
                      <a:pt x="5937" y="1292"/>
                      <a:pt x="5937" y="1292"/>
                      <a:pt x="5937" y="1292"/>
                    </a:cubicBezTo>
                    <a:cubicBezTo>
                      <a:pt x="5948" y="1274"/>
                      <a:pt x="5948" y="1274"/>
                      <a:pt x="5948" y="1274"/>
                    </a:cubicBezTo>
                    <a:cubicBezTo>
                      <a:pt x="5957" y="1265"/>
                      <a:pt x="5957" y="1265"/>
                      <a:pt x="5957" y="1265"/>
                    </a:cubicBezTo>
                    <a:cubicBezTo>
                      <a:pt x="5965" y="1272"/>
                      <a:pt x="5965" y="1272"/>
                      <a:pt x="5965" y="1272"/>
                    </a:cubicBezTo>
                    <a:cubicBezTo>
                      <a:pt x="5956" y="1294"/>
                      <a:pt x="5956" y="1294"/>
                      <a:pt x="5956" y="1294"/>
                    </a:cubicBezTo>
                    <a:cubicBezTo>
                      <a:pt x="5968" y="1303"/>
                      <a:pt x="5968" y="1303"/>
                      <a:pt x="5968" y="1303"/>
                    </a:cubicBezTo>
                    <a:cubicBezTo>
                      <a:pt x="5974" y="1310"/>
                      <a:pt x="5974" y="1310"/>
                      <a:pt x="5974" y="1310"/>
                    </a:cubicBezTo>
                    <a:cubicBezTo>
                      <a:pt x="5989" y="1310"/>
                      <a:pt x="5989" y="1310"/>
                      <a:pt x="5989" y="1310"/>
                    </a:cubicBezTo>
                    <a:cubicBezTo>
                      <a:pt x="5994" y="1326"/>
                      <a:pt x="5994" y="1326"/>
                      <a:pt x="5994" y="1326"/>
                    </a:cubicBezTo>
                    <a:cubicBezTo>
                      <a:pt x="6000" y="1320"/>
                      <a:pt x="6000" y="1320"/>
                      <a:pt x="6000" y="1320"/>
                    </a:cubicBezTo>
                    <a:cubicBezTo>
                      <a:pt x="6006" y="1318"/>
                      <a:pt x="6006" y="1318"/>
                      <a:pt x="6006" y="1318"/>
                    </a:cubicBezTo>
                    <a:cubicBezTo>
                      <a:pt x="6012" y="1335"/>
                      <a:pt x="6012" y="1335"/>
                      <a:pt x="6012" y="1335"/>
                    </a:cubicBezTo>
                    <a:cubicBezTo>
                      <a:pt x="6000" y="1349"/>
                      <a:pt x="6000" y="1349"/>
                      <a:pt x="6000" y="1349"/>
                    </a:cubicBezTo>
                    <a:cubicBezTo>
                      <a:pt x="6001" y="1369"/>
                      <a:pt x="6001" y="1369"/>
                      <a:pt x="6001" y="1369"/>
                    </a:cubicBezTo>
                    <a:cubicBezTo>
                      <a:pt x="6023" y="1346"/>
                      <a:pt x="6023" y="1346"/>
                      <a:pt x="6023" y="1346"/>
                    </a:cubicBezTo>
                    <a:cubicBezTo>
                      <a:pt x="6037" y="1347"/>
                      <a:pt x="6037" y="1347"/>
                      <a:pt x="6037" y="1347"/>
                    </a:cubicBezTo>
                    <a:cubicBezTo>
                      <a:pt x="6040" y="1359"/>
                      <a:pt x="6040" y="1359"/>
                      <a:pt x="6040" y="1359"/>
                    </a:cubicBezTo>
                    <a:cubicBezTo>
                      <a:pt x="6009" y="1387"/>
                      <a:pt x="6009" y="1387"/>
                      <a:pt x="6009" y="1387"/>
                    </a:cubicBezTo>
                    <a:cubicBezTo>
                      <a:pt x="6011" y="1408"/>
                      <a:pt x="6011" y="1408"/>
                      <a:pt x="6011" y="1408"/>
                    </a:cubicBezTo>
                    <a:cubicBezTo>
                      <a:pt x="6037" y="1411"/>
                      <a:pt x="6037" y="1411"/>
                      <a:pt x="6037" y="1411"/>
                    </a:cubicBezTo>
                    <a:cubicBezTo>
                      <a:pt x="6044" y="1404"/>
                      <a:pt x="6044" y="1404"/>
                      <a:pt x="6044" y="1404"/>
                    </a:cubicBezTo>
                    <a:cubicBezTo>
                      <a:pt x="6055" y="1396"/>
                      <a:pt x="6055" y="1396"/>
                      <a:pt x="6055" y="1396"/>
                    </a:cubicBezTo>
                    <a:cubicBezTo>
                      <a:pt x="6064" y="1401"/>
                      <a:pt x="6064" y="1401"/>
                      <a:pt x="6064" y="1401"/>
                    </a:cubicBezTo>
                    <a:cubicBezTo>
                      <a:pt x="6067" y="1414"/>
                      <a:pt x="6067" y="1414"/>
                      <a:pt x="6067" y="1414"/>
                    </a:cubicBezTo>
                    <a:cubicBezTo>
                      <a:pt x="6079" y="1408"/>
                      <a:pt x="6079" y="1408"/>
                      <a:pt x="6079" y="1408"/>
                    </a:cubicBezTo>
                    <a:cubicBezTo>
                      <a:pt x="6098" y="1428"/>
                      <a:pt x="6098" y="1428"/>
                      <a:pt x="6098" y="1428"/>
                    </a:cubicBezTo>
                    <a:cubicBezTo>
                      <a:pt x="6092" y="1453"/>
                      <a:pt x="6092" y="1453"/>
                      <a:pt x="6092" y="1453"/>
                    </a:cubicBezTo>
                    <a:cubicBezTo>
                      <a:pt x="6107" y="1450"/>
                      <a:pt x="6107" y="1450"/>
                      <a:pt x="6107" y="1450"/>
                    </a:cubicBezTo>
                    <a:cubicBezTo>
                      <a:pt x="6111" y="1462"/>
                      <a:pt x="6111" y="1462"/>
                      <a:pt x="6111" y="1462"/>
                    </a:cubicBezTo>
                    <a:cubicBezTo>
                      <a:pt x="6124" y="1456"/>
                      <a:pt x="6124" y="1456"/>
                      <a:pt x="6124" y="1456"/>
                    </a:cubicBezTo>
                    <a:cubicBezTo>
                      <a:pt x="6125" y="1468"/>
                      <a:pt x="6125" y="1468"/>
                      <a:pt x="6125" y="1468"/>
                    </a:cubicBezTo>
                    <a:cubicBezTo>
                      <a:pt x="6111" y="1494"/>
                      <a:pt x="6111" y="1494"/>
                      <a:pt x="6111" y="1494"/>
                    </a:cubicBezTo>
                    <a:cubicBezTo>
                      <a:pt x="6093" y="1502"/>
                      <a:pt x="6093" y="1502"/>
                      <a:pt x="6093" y="1502"/>
                    </a:cubicBezTo>
                    <a:cubicBezTo>
                      <a:pt x="6079" y="1491"/>
                      <a:pt x="6079" y="1491"/>
                      <a:pt x="6079" y="1491"/>
                    </a:cubicBezTo>
                    <a:cubicBezTo>
                      <a:pt x="6047" y="1482"/>
                      <a:pt x="6047" y="1482"/>
                      <a:pt x="6047" y="1482"/>
                    </a:cubicBezTo>
                    <a:cubicBezTo>
                      <a:pt x="6012" y="1482"/>
                      <a:pt x="6012" y="1482"/>
                      <a:pt x="6012" y="1482"/>
                    </a:cubicBezTo>
                    <a:cubicBezTo>
                      <a:pt x="6026" y="1491"/>
                      <a:pt x="6026" y="1491"/>
                      <a:pt x="6026" y="1491"/>
                    </a:cubicBezTo>
                    <a:cubicBezTo>
                      <a:pt x="6032" y="1509"/>
                      <a:pt x="6032" y="1509"/>
                      <a:pt x="6032" y="1509"/>
                    </a:cubicBezTo>
                    <a:cubicBezTo>
                      <a:pt x="6064" y="1512"/>
                      <a:pt x="6064" y="1512"/>
                      <a:pt x="6064" y="1512"/>
                    </a:cubicBezTo>
                    <a:cubicBezTo>
                      <a:pt x="6070" y="1524"/>
                      <a:pt x="6070" y="1524"/>
                      <a:pt x="6070" y="1524"/>
                    </a:cubicBezTo>
                    <a:cubicBezTo>
                      <a:pt x="6099" y="1547"/>
                      <a:pt x="6099" y="1547"/>
                      <a:pt x="6099" y="1547"/>
                    </a:cubicBezTo>
                    <a:cubicBezTo>
                      <a:pt x="6130" y="1555"/>
                      <a:pt x="6130" y="1555"/>
                      <a:pt x="6130" y="1555"/>
                    </a:cubicBezTo>
                    <a:cubicBezTo>
                      <a:pt x="6148" y="1543"/>
                      <a:pt x="6148" y="1543"/>
                      <a:pt x="6148" y="1543"/>
                    </a:cubicBezTo>
                    <a:cubicBezTo>
                      <a:pt x="6150" y="1526"/>
                      <a:pt x="6150" y="1526"/>
                      <a:pt x="6150" y="1526"/>
                    </a:cubicBezTo>
                    <a:cubicBezTo>
                      <a:pt x="6134" y="1511"/>
                      <a:pt x="6134" y="1511"/>
                      <a:pt x="6134" y="1511"/>
                    </a:cubicBezTo>
                    <a:cubicBezTo>
                      <a:pt x="6130" y="1500"/>
                      <a:pt x="6130" y="1500"/>
                      <a:pt x="6130" y="1500"/>
                    </a:cubicBezTo>
                    <a:cubicBezTo>
                      <a:pt x="6134" y="1500"/>
                      <a:pt x="6134" y="1500"/>
                      <a:pt x="6134" y="1500"/>
                    </a:cubicBezTo>
                    <a:cubicBezTo>
                      <a:pt x="6153" y="1518"/>
                      <a:pt x="6153" y="1518"/>
                      <a:pt x="6153" y="1518"/>
                    </a:cubicBezTo>
                    <a:cubicBezTo>
                      <a:pt x="6173" y="1527"/>
                      <a:pt x="6173" y="1527"/>
                      <a:pt x="6173" y="1527"/>
                    </a:cubicBezTo>
                    <a:cubicBezTo>
                      <a:pt x="6183" y="1535"/>
                      <a:pt x="6183" y="1535"/>
                      <a:pt x="6183" y="1535"/>
                    </a:cubicBezTo>
                    <a:cubicBezTo>
                      <a:pt x="6170" y="1534"/>
                      <a:pt x="6170" y="1534"/>
                      <a:pt x="6170" y="1534"/>
                    </a:cubicBezTo>
                    <a:cubicBezTo>
                      <a:pt x="6137" y="1564"/>
                      <a:pt x="6137" y="1564"/>
                      <a:pt x="6137" y="1564"/>
                    </a:cubicBezTo>
                    <a:cubicBezTo>
                      <a:pt x="6145" y="1575"/>
                      <a:pt x="6145" y="1575"/>
                      <a:pt x="6145" y="1575"/>
                    </a:cubicBezTo>
                    <a:cubicBezTo>
                      <a:pt x="6159" y="1576"/>
                      <a:pt x="6159" y="1576"/>
                      <a:pt x="6159" y="1576"/>
                    </a:cubicBezTo>
                    <a:cubicBezTo>
                      <a:pt x="6170" y="1569"/>
                      <a:pt x="6170" y="1569"/>
                      <a:pt x="6170" y="1569"/>
                    </a:cubicBezTo>
                    <a:cubicBezTo>
                      <a:pt x="6180" y="1569"/>
                      <a:pt x="6180" y="1569"/>
                      <a:pt x="6180" y="1569"/>
                    </a:cubicBezTo>
                    <a:cubicBezTo>
                      <a:pt x="6232" y="1616"/>
                      <a:pt x="6232" y="1616"/>
                      <a:pt x="6232" y="1616"/>
                    </a:cubicBezTo>
                    <a:cubicBezTo>
                      <a:pt x="6246" y="1622"/>
                      <a:pt x="6246" y="1622"/>
                      <a:pt x="6246" y="1622"/>
                    </a:cubicBezTo>
                    <a:cubicBezTo>
                      <a:pt x="6263" y="1644"/>
                      <a:pt x="6263" y="1644"/>
                      <a:pt x="6263" y="1644"/>
                    </a:cubicBezTo>
                    <a:cubicBezTo>
                      <a:pt x="6301" y="1647"/>
                      <a:pt x="6301" y="1647"/>
                      <a:pt x="6301" y="1647"/>
                    </a:cubicBezTo>
                    <a:cubicBezTo>
                      <a:pt x="6324" y="1674"/>
                      <a:pt x="6324" y="1674"/>
                      <a:pt x="6324" y="1674"/>
                    </a:cubicBezTo>
                    <a:cubicBezTo>
                      <a:pt x="6348" y="1680"/>
                      <a:pt x="6348" y="1680"/>
                      <a:pt x="6348" y="1680"/>
                    </a:cubicBezTo>
                    <a:cubicBezTo>
                      <a:pt x="6355" y="1670"/>
                      <a:pt x="6355" y="1670"/>
                      <a:pt x="6355" y="1670"/>
                    </a:cubicBezTo>
                    <a:cubicBezTo>
                      <a:pt x="6348" y="1659"/>
                      <a:pt x="6348" y="1659"/>
                      <a:pt x="6348" y="1659"/>
                    </a:cubicBezTo>
                    <a:cubicBezTo>
                      <a:pt x="6356" y="1653"/>
                      <a:pt x="6356" y="1653"/>
                      <a:pt x="6356" y="1653"/>
                    </a:cubicBezTo>
                    <a:cubicBezTo>
                      <a:pt x="6371" y="1667"/>
                      <a:pt x="6371" y="1667"/>
                      <a:pt x="6371" y="1667"/>
                    </a:cubicBezTo>
                    <a:cubicBezTo>
                      <a:pt x="6374" y="1680"/>
                      <a:pt x="6374" y="1680"/>
                      <a:pt x="6374" y="1680"/>
                    </a:cubicBezTo>
                    <a:cubicBezTo>
                      <a:pt x="6384" y="1694"/>
                      <a:pt x="6384" y="1694"/>
                      <a:pt x="6384" y="1694"/>
                    </a:cubicBezTo>
                    <a:cubicBezTo>
                      <a:pt x="6394" y="1694"/>
                      <a:pt x="6394" y="1694"/>
                      <a:pt x="6394" y="1694"/>
                    </a:cubicBezTo>
                    <a:cubicBezTo>
                      <a:pt x="6399" y="1676"/>
                      <a:pt x="6399" y="1676"/>
                      <a:pt x="6399" y="1676"/>
                    </a:cubicBezTo>
                    <a:cubicBezTo>
                      <a:pt x="6382" y="1590"/>
                      <a:pt x="6382" y="1590"/>
                      <a:pt x="6382" y="1590"/>
                    </a:cubicBezTo>
                    <a:cubicBezTo>
                      <a:pt x="6364" y="1550"/>
                      <a:pt x="6364" y="1550"/>
                      <a:pt x="6364" y="1550"/>
                    </a:cubicBezTo>
                    <a:cubicBezTo>
                      <a:pt x="6342" y="1503"/>
                      <a:pt x="6342" y="1503"/>
                      <a:pt x="6342" y="1503"/>
                    </a:cubicBezTo>
                    <a:cubicBezTo>
                      <a:pt x="6336" y="1459"/>
                      <a:pt x="6336" y="1459"/>
                      <a:pt x="6336" y="1459"/>
                    </a:cubicBezTo>
                    <a:cubicBezTo>
                      <a:pt x="6324" y="1433"/>
                      <a:pt x="6324" y="1433"/>
                      <a:pt x="6324" y="1433"/>
                    </a:cubicBezTo>
                    <a:cubicBezTo>
                      <a:pt x="6322" y="1421"/>
                      <a:pt x="6322" y="1421"/>
                      <a:pt x="6322" y="1421"/>
                    </a:cubicBezTo>
                    <a:cubicBezTo>
                      <a:pt x="6338" y="1427"/>
                      <a:pt x="6338" y="1427"/>
                      <a:pt x="6338" y="1427"/>
                    </a:cubicBezTo>
                    <a:cubicBezTo>
                      <a:pt x="6347" y="1448"/>
                      <a:pt x="6347" y="1448"/>
                      <a:pt x="6347" y="1448"/>
                    </a:cubicBezTo>
                    <a:cubicBezTo>
                      <a:pt x="6365" y="1466"/>
                      <a:pt x="6365" y="1466"/>
                      <a:pt x="6365" y="1466"/>
                    </a:cubicBezTo>
                    <a:cubicBezTo>
                      <a:pt x="6385" y="1471"/>
                      <a:pt x="6385" y="1471"/>
                      <a:pt x="6385" y="1471"/>
                    </a:cubicBezTo>
                    <a:cubicBezTo>
                      <a:pt x="6402" y="1491"/>
                      <a:pt x="6402" y="1491"/>
                      <a:pt x="6402" y="1491"/>
                    </a:cubicBezTo>
                    <a:cubicBezTo>
                      <a:pt x="6432" y="1494"/>
                      <a:pt x="6432" y="1494"/>
                      <a:pt x="6432" y="1494"/>
                    </a:cubicBezTo>
                    <a:cubicBezTo>
                      <a:pt x="6495" y="1488"/>
                      <a:pt x="6495" y="1488"/>
                      <a:pt x="6495" y="1488"/>
                    </a:cubicBezTo>
                    <a:cubicBezTo>
                      <a:pt x="6510" y="1492"/>
                      <a:pt x="6510" y="1492"/>
                      <a:pt x="6510" y="1492"/>
                    </a:cubicBezTo>
                    <a:cubicBezTo>
                      <a:pt x="6523" y="1486"/>
                      <a:pt x="6523" y="1486"/>
                      <a:pt x="6523" y="1486"/>
                    </a:cubicBezTo>
                    <a:cubicBezTo>
                      <a:pt x="6538" y="1500"/>
                      <a:pt x="6538" y="1500"/>
                      <a:pt x="6538" y="1500"/>
                    </a:cubicBezTo>
                    <a:cubicBezTo>
                      <a:pt x="6541" y="1495"/>
                      <a:pt x="6541" y="1495"/>
                      <a:pt x="6541" y="1495"/>
                    </a:cubicBezTo>
                    <a:cubicBezTo>
                      <a:pt x="6529" y="1477"/>
                      <a:pt x="6529" y="1477"/>
                      <a:pt x="6529" y="1477"/>
                    </a:cubicBezTo>
                    <a:cubicBezTo>
                      <a:pt x="6533" y="1466"/>
                      <a:pt x="6533" y="1466"/>
                      <a:pt x="6533" y="1466"/>
                    </a:cubicBezTo>
                    <a:cubicBezTo>
                      <a:pt x="6521" y="1456"/>
                      <a:pt x="6521" y="1456"/>
                      <a:pt x="6521" y="1456"/>
                    </a:cubicBezTo>
                    <a:cubicBezTo>
                      <a:pt x="6527" y="1446"/>
                      <a:pt x="6527" y="1446"/>
                      <a:pt x="6527" y="1446"/>
                    </a:cubicBezTo>
                    <a:cubicBezTo>
                      <a:pt x="6530" y="1431"/>
                      <a:pt x="6530" y="1431"/>
                      <a:pt x="6530" y="1431"/>
                    </a:cubicBezTo>
                    <a:cubicBezTo>
                      <a:pt x="6584" y="1408"/>
                      <a:pt x="6584" y="1408"/>
                      <a:pt x="6584" y="1408"/>
                    </a:cubicBezTo>
                    <a:cubicBezTo>
                      <a:pt x="6593" y="1413"/>
                      <a:pt x="6593" y="1413"/>
                      <a:pt x="6593" y="1413"/>
                    </a:cubicBezTo>
                    <a:cubicBezTo>
                      <a:pt x="6607" y="1411"/>
                      <a:pt x="6607" y="1411"/>
                      <a:pt x="6607" y="1411"/>
                    </a:cubicBezTo>
                    <a:cubicBezTo>
                      <a:pt x="6624" y="1421"/>
                      <a:pt x="6624" y="1421"/>
                      <a:pt x="6624" y="1421"/>
                    </a:cubicBezTo>
                    <a:cubicBezTo>
                      <a:pt x="6650" y="1421"/>
                      <a:pt x="6650" y="1421"/>
                      <a:pt x="6650" y="1421"/>
                    </a:cubicBezTo>
                    <a:cubicBezTo>
                      <a:pt x="6668" y="1440"/>
                      <a:pt x="6668" y="1440"/>
                      <a:pt x="6668" y="1440"/>
                    </a:cubicBezTo>
                    <a:cubicBezTo>
                      <a:pt x="6686" y="1445"/>
                      <a:pt x="6686" y="1445"/>
                      <a:pt x="6686" y="1445"/>
                    </a:cubicBezTo>
                    <a:cubicBezTo>
                      <a:pt x="6697" y="1462"/>
                      <a:pt x="6697" y="1462"/>
                      <a:pt x="6697" y="1462"/>
                    </a:cubicBezTo>
                    <a:cubicBezTo>
                      <a:pt x="6724" y="1463"/>
                      <a:pt x="6724" y="1463"/>
                      <a:pt x="6724" y="1463"/>
                    </a:cubicBezTo>
                    <a:cubicBezTo>
                      <a:pt x="6734" y="1479"/>
                      <a:pt x="6734" y="1479"/>
                      <a:pt x="6734" y="1479"/>
                    </a:cubicBezTo>
                    <a:cubicBezTo>
                      <a:pt x="6769" y="1479"/>
                      <a:pt x="6769" y="1479"/>
                      <a:pt x="6769" y="1479"/>
                    </a:cubicBezTo>
                    <a:cubicBezTo>
                      <a:pt x="6746" y="1466"/>
                      <a:pt x="6746" y="1466"/>
                      <a:pt x="6746" y="1466"/>
                    </a:cubicBezTo>
                    <a:cubicBezTo>
                      <a:pt x="6746" y="1459"/>
                      <a:pt x="6746" y="1459"/>
                      <a:pt x="6746" y="1459"/>
                    </a:cubicBezTo>
                    <a:cubicBezTo>
                      <a:pt x="6767" y="1465"/>
                      <a:pt x="6767" y="1465"/>
                      <a:pt x="6767" y="1465"/>
                    </a:cubicBezTo>
                    <a:cubicBezTo>
                      <a:pt x="6783" y="1453"/>
                      <a:pt x="6783" y="1453"/>
                      <a:pt x="6783" y="1453"/>
                    </a:cubicBezTo>
                    <a:cubicBezTo>
                      <a:pt x="6764" y="1443"/>
                      <a:pt x="6764" y="1443"/>
                      <a:pt x="6764" y="1443"/>
                    </a:cubicBezTo>
                    <a:cubicBezTo>
                      <a:pt x="6776" y="1433"/>
                      <a:pt x="6776" y="1433"/>
                      <a:pt x="6776" y="1433"/>
                    </a:cubicBezTo>
                    <a:cubicBezTo>
                      <a:pt x="6763" y="1417"/>
                      <a:pt x="6763" y="1417"/>
                      <a:pt x="6763" y="1417"/>
                    </a:cubicBezTo>
                    <a:cubicBezTo>
                      <a:pt x="6743" y="1428"/>
                      <a:pt x="6743" y="1428"/>
                      <a:pt x="6743" y="1428"/>
                    </a:cubicBezTo>
                    <a:cubicBezTo>
                      <a:pt x="6724" y="1424"/>
                      <a:pt x="6724" y="1424"/>
                      <a:pt x="6724" y="1424"/>
                    </a:cubicBezTo>
                    <a:cubicBezTo>
                      <a:pt x="6721" y="1398"/>
                      <a:pt x="6721" y="1398"/>
                      <a:pt x="6721" y="1398"/>
                    </a:cubicBezTo>
                    <a:cubicBezTo>
                      <a:pt x="6714" y="1379"/>
                      <a:pt x="6714" y="1379"/>
                      <a:pt x="6714" y="1379"/>
                    </a:cubicBezTo>
                    <a:cubicBezTo>
                      <a:pt x="6724" y="1372"/>
                      <a:pt x="6724" y="1372"/>
                      <a:pt x="6724" y="1372"/>
                    </a:cubicBezTo>
                    <a:cubicBezTo>
                      <a:pt x="6734" y="1381"/>
                      <a:pt x="6734" y="1381"/>
                      <a:pt x="6734" y="1381"/>
                    </a:cubicBezTo>
                    <a:cubicBezTo>
                      <a:pt x="6747" y="1372"/>
                      <a:pt x="6747" y="1372"/>
                      <a:pt x="6747" y="1372"/>
                    </a:cubicBezTo>
                    <a:cubicBezTo>
                      <a:pt x="6740" y="1358"/>
                      <a:pt x="6740" y="1358"/>
                      <a:pt x="6740" y="1358"/>
                    </a:cubicBezTo>
                    <a:cubicBezTo>
                      <a:pt x="6752" y="1353"/>
                      <a:pt x="6752" y="1353"/>
                      <a:pt x="6752" y="1353"/>
                    </a:cubicBezTo>
                    <a:cubicBezTo>
                      <a:pt x="6776" y="1373"/>
                      <a:pt x="6776" y="1373"/>
                      <a:pt x="6776" y="1373"/>
                    </a:cubicBezTo>
                    <a:cubicBezTo>
                      <a:pt x="6784" y="1390"/>
                      <a:pt x="6784" y="1390"/>
                      <a:pt x="6784" y="1390"/>
                    </a:cubicBezTo>
                    <a:cubicBezTo>
                      <a:pt x="6793" y="1387"/>
                      <a:pt x="6793" y="1387"/>
                      <a:pt x="6793" y="1387"/>
                    </a:cubicBezTo>
                    <a:cubicBezTo>
                      <a:pt x="6802" y="1394"/>
                      <a:pt x="6802" y="1394"/>
                      <a:pt x="6802" y="1394"/>
                    </a:cubicBezTo>
                    <a:cubicBezTo>
                      <a:pt x="6813" y="1390"/>
                      <a:pt x="6813" y="1390"/>
                      <a:pt x="6813" y="1390"/>
                    </a:cubicBezTo>
                    <a:cubicBezTo>
                      <a:pt x="6807" y="1370"/>
                      <a:pt x="6807" y="1370"/>
                      <a:pt x="6807" y="1370"/>
                    </a:cubicBezTo>
                    <a:cubicBezTo>
                      <a:pt x="6824" y="1364"/>
                      <a:pt x="6824" y="1364"/>
                      <a:pt x="6824" y="1364"/>
                    </a:cubicBezTo>
                    <a:cubicBezTo>
                      <a:pt x="6836" y="1372"/>
                      <a:pt x="6836" y="1372"/>
                      <a:pt x="6836" y="1372"/>
                    </a:cubicBezTo>
                    <a:cubicBezTo>
                      <a:pt x="6841" y="1358"/>
                      <a:pt x="6841" y="1358"/>
                      <a:pt x="6841" y="1358"/>
                    </a:cubicBezTo>
                    <a:cubicBezTo>
                      <a:pt x="6816" y="1327"/>
                      <a:pt x="6816" y="1327"/>
                      <a:pt x="6816" y="1327"/>
                    </a:cubicBezTo>
                    <a:cubicBezTo>
                      <a:pt x="6796" y="1326"/>
                      <a:pt x="6796" y="1326"/>
                      <a:pt x="6796" y="1326"/>
                    </a:cubicBezTo>
                    <a:cubicBezTo>
                      <a:pt x="6776" y="1306"/>
                      <a:pt x="6776" y="1306"/>
                      <a:pt x="6776" y="1306"/>
                    </a:cubicBezTo>
                    <a:cubicBezTo>
                      <a:pt x="6779" y="1287"/>
                      <a:pt x="6779" y="1287"/>
                      <a:pt x="6779" y="1287"/>
                    </a:cubicBezTo>
                    <a:cubicBezTo>
                      <a:pt x="6772" y="1274"/>
                      <a:pt x="6772" y="1274"/>
                      <a:pt x="6772" y="1274"/>
                    </a:cubicBezTo>
                    <a:cubicBezTo>
                      <a:pt x="6755" y="1281"/>
                      <a:pt x="6755" y="1281"/>
                      <a:pt x="6755" y="1281"/>
                    </a:cubicBezTo>
                    <a:cubicBezTo>
                      <a:pt x="6738" y="1278"/>
                      <a:pt x="6738" y="1278"/>
                      <a:pt x="6738" y="1278"/>
                    </a:cubicBezTo>
                    <a:cubicBezTo>
                      <a:pt x="6758" y="1266"/>
                      <a:pt x="6758" y="1266"/>
                      <a:pt x="6758" y="1266"/>
                    </a:cubicBezTo>
                    <a:cubicBezTo>
                      <a:pt x="6750" y="1252"/>
                      <a:pt x="6750" y="1252"/>
                      <a:pt x="6750" y="1252"/>
                    </a:cubicBezTo>
                    <a:cubicBezTo>
                      <a:pt x="6755" y="1248"/>
                      <a:pt x="6755" y="1248"/>
                      <a:pt x="6755" y="1248"/>
                    </a:cubicBezTo>
                    <a:cubicBezTo>
                      <a:pt x="6741" y="1228"/>
                      <a:pt x="6741" y="1228"/>
                      <a:pt x="6741" y="1228"/>
                    </a:cubicBezTo>
                    <a:cubicBezTo>
                      <a:pt x="6769" y="1228"/>
                      <a:pt x="6769" y="1228"/>
                      <a:pt x="6769" y="1228"/>
                    </a:cubicBezTo>
                    <a:cubicBezTo>
                      <a:pt x="6775" y="1197"/>
                      <a:pt x="6775" y="1197"/>
                      <a:pt x="6775" y="1197"/>
                    </a:cubicBezTo>
                    <a:cubicBezTo>
                      <a:pt x="6744" y="1206"/>
                      <a:pt x="6744" y="1206"/>
                      <a:pt x="6744" y="1206"/>
                    </a:cubicBezTo>
                    <a:cubicBezTo>
                      <a:pt x="6728" y="1225"/>
                      <a:pt x="6728" y="1225"/>
                      <a:pt x="6728" y="1225"/>
                    </a:cubicBezTo>
                    <a:cubicBezTo>
                      <a:pt x="6724" y="1242"/>
                      <a:pt x="6724" y="1242"/>
                      <a:pt x="6724" y="1242"/>
                    </a:cubicBezTo>
                    <a:cubicBezTo>
                      <a:pt x="6695" y="1234"/>
                      <a:pt x="6695" y="1234"/>
                      <a:pt x="6695" y="1234"/>
                    </a:cubicBezTo>
                    <a:cubicBezTo>
                      <a:pt x="6679" y="1202"/>
                      <a:pt x="6679" y="1202"/>
                      <a:pt x="6679" y="1202"/>
                    </a:cubicBezTo>
                    <a:cubicBezTo>
                      <a:pt x="6688" y="1187"/>
                      <a:pt x="6688" y="1187"/>
                      <a:pt x="6688" y="1187"/>
                    </a:cubicBezTo>
                    <a:cubicBezTo>
                      <a:pt x="6691" y="1165"/>
                      <a:pt x="6691" y="1165"/>
                      <a:pt x="6691" y="1165"/>
                    </a:cubicBezTo>
                    <a:cubicBezTo>
                      <a:pt x="6718" y="1154"/>
                      <a:pt x="6718" y="1154"/>
                      <a:pt x="6718" y="1154"/>
                    </a:cubicBezTo>
                    <a:cubicBezTo>
                      <a:pt x="6735" y="1156"/>
                      <a:pt x="6735" y="1156"/>
                      <a:pt x="6735" y="1156"/>
                    </a:cubicBezTo>
                    <a:cubicBezTo>
                      <a:pt x="6764" y="1130"/>
                      <a:pt x="6764" y="1130"/>
                      <a:pt x="6764" y="1130"/>
                    </a:cubicBezTo>
                    <a:cubicBezTo>
                      <a:pt x="6766" y="1118"/>
                      <a:pt x="6766" y="1118"/>
                      <a:pt x="6766" y="1118"/>
                    </a:cubicBezTo>
                    <a:cubicBezTo>
                      <a:pt x="6749" y="1099"/>
                      <a:pt x="6749" y="1099"/>
                      <a:pt x="6749" y="1099"/>
                    </a:cubicBezTo>
                    <a:cubicBezTo>
                      <a:pt x="6734" y="1101"/>
                      <a:pt x="6734" y="1101"/>
                      <a:pt x="6734" y="1101"/>
                    </a:cubicBezTo>
                    <a:cubicBezTo>
                      <a:pt x="6718" y="1095"/>
                      <a:pt x="6718" y="1095"/>
                      <a:pt x="6718" y="1095"/>
                    </a:cubicBezTo>
                    <a:cubicBezTo>
                      <a:pt x="6691" y="1095"/>
                      <a:pt x="6691" y="1095"/>
                      <a:pt x="6691" y="1095"/>
                    </a:cubicBezTo>
                    <a:cubicBezTo>
                      <a:pt x="6673" y="1073"/>
                      <a:pt x="6673" y="1073"/>
                      <a:pt x="6673" y="1073"/>
                    </a:cubicBezTo>
                    <a:cubicBezTo>
                      <a:pt x="6695" y="1064"/>
                      <a:pt x="6695" y="1064"/>
                      <a:pt x="6695" y="1064"/>
                    </a:cubicBezTo>
                    <a:cubicBezTo>
                      <a:pt x="6728" y="1060"/>
                      <a:pt x="6728" y="1060"/>
                      <a:pt x="6728" y="1060"/>
                    </a:cubicBezTo>
                    <a:cubicBezTo>
                      <a:pt x="6764" y="1075"/>
                      <a:pt x="6764" y="1075"/>
                      <a:pt x="6764" y="1075"/>
                    </a:cubicBezTo>
                    <a:cubicBezTo>
                      <a:pt x="6798" y="1069"/>
                      <a:pt x="6798" y="1069"/>
                      <a:pt x="6798" y="1069"/>
                    </a:cubicBezTo>
                    <a:cubicBezTo>
                      <a:pt x="6853" y="1067"/>
                      <a:pt x="6853" y="1067"/>
                      <a:pt x="6853" y="1067"/>
                    </a:cubicBezTo>
                    <a:cubicBezTo>
                      <a:pt x="6946" y="1061"/>
                      <a:pt x="6946" y="1061"/>
                      <a:pt x="6946" y="1061"/>
                    </a:cubicBezTo>
                    <a:cubicBezTo>
                      <a:pt x="6961" y="1052"/>
                      <a:pt x="6961" y="1052"/>
                      <a:pt x="6961" y="1052"/>
                    </a:cubicBezTo>
                    <a:cubicBezTo>
                      <a:pt x="7032" y="1051"/>
                      <a:pt x="7032" y="1051"/>
                      <a:pt x="7032" y="1051"/>
                    </a:cubicBezTo>
                    <a:cubicBezTo>
                      <a:pt x="7062" y="1054"/>
                      <a:pt x="7062" y="1054"/>
                      <a:pt x="7062" y="1054"/>
                    </a:cubicBezTo>
                    <a:cubicBezTo>
                      <a:pt x="7087" y="1051"/>
                      <a:pt x="7087" y="1051"/>
                      <a:pt x="7087" y="1051"/>
                    </a:cubicBezTo>
                    <a:cubicBezTo>
                      <a:pt x="7125" y="1051"/>
                      <a:pt x="7125" y="1051"/>
                      <a:pt x="7125" y="1051"/>
                    </a:cubicBezTo>
                    <a:cubicBezTo>
                      <a:pt x="7105" y="1058"/>
                      <a:pt x="7105" y="1058"/>
                      <a:pt x="7105" y="1058"/>
                    </a:cubicBezTo>
                    <a:cubicBezTo>
                      <a:pt x="7050" y="1081"/>
                      <a:pt x="7050" y="1081"/>
                      <a:pt x="7050" y="1081"/>
                    </a:cubicBezTo>
                    <a:cubicBezTo>
                      <a:pt x="7033" y="1072"/>
                      <a:pt x="7033" y="1072"/>
                      <a:pt x="7033" y="1072"/>
                    </a:cubicBezTo>
                    <a:cubicBezTo>
                      <a:pt x="7024" y="1075"/>
                      <a:pt x="7024" y="1075"/>
                      <a:pt x="7024" y="1075"/>
                    </a:cubicBezTo>
                    <a:cubicBezTo>
                      <a:pt x="7007" y="1069"/>
                      <a:pt x="7007" y="1069"/>
                      <a:pt x="7007" y="1069"/>
                    </a:cubicBezTo>
                    <a:cubicBezTo>
                      <a:pt x="6997" y="1103"/>
                      <a:pt x="6997" y="1103"/>
                      <a:pt x="6997" y="1103"/>
                    </a:cubicBezTo>
                    <a:cubicBezTo>
                      <a:pt x="7013" y="1121"/>
                      <a:pt x="7013" y="1121"/>
                      <a:pt x="7013" y="1121"/>
                    </a:cubicBezTo>
                    <a:cubicBezTo>
                      <a:pt x="7000" y="1127"/>
                      <a:pt x="7000" y="1127"/>
                      <a:pt x="7000" y="1127"/>
                    </a:cubicBezTo>
                    <a:cubicBezTo>
                      <a:pt x="6997" y="1139"/>
                      <a:pt x="6997" y="1139"/>
                      <a:pt x="6997" y="1139"/>
                    </a:cubicBezTo>
                    <a:cubicBezTo>
                      <a:pt x="7012" y="1150"/>
                      <a:pt x="7012" y="1150"/>
                      <a:pt x="7012" y="1150"/>
                    </a:cubicBezTo>
                    <a:cubicBezTo>
                      <a:pt x="7036" y="1132"/>
                      <a:pt x="7036" y="1132"/>
                      <a:pt x="7036" y="1132"/>
                    </a:cubicBezTo>
                    <a:cubicBezTo>
                      <a:pt x="7036" y="1115"/>
                      <a:pt x="7036" y="1115"/>
                      <a:pt x="7036" y="1115"/>
                    </a:cubicBezTo>
                    <a:cubicBezTo>
                      <a:pt x="7079" y="1086"/>
                      <a:pt x="7079" y="1086"/>
                      <a:pt x="7079" y="1086"/>
                    </a:cubicBezTo>
                    <a:cubicBezTo>
                      <a:pt x="7134" y="1064"/>
                      <a:pt x="7134" y="1064"/>
                      <a:pt x="7134" y="1064"/>
                    </a:cubicBezTo>
                    <a:cubicBezTo>
                      <a:pt x="7142" y="1093"/>
                      <a:pt x="7142" y="1093"/>
                      <a:pt x="7142" y="1093"/>
                    </a:cubicBezTo>
                    <a:cubicBezTo>
                      <a:pt x="7145" y="1136"/>
                      <a:pt x="7145" y="1136"/>
                      <a:pt x="7145" y="1136"/>
                    </a:cubicBezTo>
                    <a:cubicBezTo>
                      <a:pt x="7140" y="1145"/>
                      <a:pt x="7140" y="1145"/>
                      <a:pt x="7140" y="1145"/>
                    </a:cubicBezTo>
                    <a:cubicBezTo>
                      <a:pt x="7130" y="1118"/>
                      <a:pt x="7130" y="1118"/>
                      <a:pt x="7130" y="1118"/>
                    </a:cubicBezTo>
                    <a:cubicBezTo>
                      <a:pt x="7114" y="1103"/>
                      <a:pt x="7114" y="1103"/>
                      <a:pt x="7114" y="1103"/>
                    </a:cubicBezTo>
                    <a:cubicBezTo>
                      <a:pt x="7113" y="1086"/>
                      <a:pt x="7113" y="1086"/>
                      <a:pt x="7113" y="1086"/>
                    </a:cubicBezTo>
                    <a:cubicBezTo>
                      <a:pt x="7096" y="1101"/>
                      <a:pt x="7096" y="1101"/>
                      <a:pt x="7096" y="1101"/>
                    </a:cubicBezTo>
                    <a:cubicBezTo>
                      <a:pt x="7085" y="1096"/>
                      <a:pt x="7085" y="1096"/>
                      <a:pt x="7085" y="1096"/>
                    </a:cubicBezTo>
                    <a:cubicBezTo>
                      <a:pt x="7096" y="1125"/>
                      <a:pt x="7096" y="1125"/>
                      <a:pt x="7096" y="1125"/>
                    </a:cubicBezTo>
                    <a:cubicBezTo>
                      <a:pt x="7113" y="1132"/>
                      <a:pt x="7113" y="1132"/>
                      <a:pt x="7113" y="1132"/>
                    </a:cubicBezTo>
                    <a:cubicBezTo>
                      <a:pt x="7119" y="1165"/>
                      <a:pt x="7119" y="1165"/>
                      <a:pt x="7119" y="1165"/>
                    </a:cubicBezTo>
                    <a:cubicBezTo>
                      <a:pt x="7107" y="1190"/>
                      <a:pt x="7107" y="1190"/>
                      <a:pt x="7107" y="1190"/>
                    </a:cubicBezTo>
                    <a:cubicBezTo>
                      <a:pt x="7096" y="1185"/>
                      <a:pt x="7096" y="1185"/>
                      <a:pt x="7096" y="1185"/>
                    </a:cubicBezTo>
                    <a:cubicBezTo>
                      <a:pt x="7084" y="1196"/>
                      <a:pt x="7084" y="1196"/>
                      <a:pt x="7084" y="1196"/>
                    </a:cubicBezTo>
                    <a:cubicBezTo>
                      <a:pt x="7104" y="1208"/>
                      <a:pt x="7104" y="1208"/>
                      <a:pt x="7104" y="1208"/>
                    </a:cubicBezTo>
                    <a:cubicBezTo>
                      <a:pt x="7102" y="1219"/>
                      <a:pt x="7102" y="1219"/>
                      <a:pt x="7102" y="1219"/>
                    </a:cubicBezTo>
                    <a:cubicBezTo>
                      <a:pt x="7110" y="1228"/>
                      <a:pt x="7110" y="1228"/>
                      <a:pt x="7110" y="1228"/>
                    </a:cubicBezTo>
                    <a:cubicBezTo>
                      <a:pt x="7123" y="1228"/>
                      <a:pt x="7123" y="1228"/>
                      <a:pt x="7123" y="1228"/>
                    </a:cubicBezTo>
                    <a:cubicBezTo>
                      <a:pt x="7143" y="1211"/>
                      <a:pt x="7143" y="1211"/>
                      <a:pt x="7143" y="1211"/>
                    </a:cubicBezTo>
                    <a:cubicBezTo>
                      <a:pt x="7143" y="1190"/>
                      <a:pt x="7143" y="1190"/>
                      <a:pt x="7143" y="1190"/>
                    </a:cubicBezTo>
                    <a:cubicBezTo>
                      <a:pt x="7160" y="1165"/>
                      <a:pt x="7160" y="1165"/>
                      <a:pt x="7160" y="1165"/>
                    </a:cubicBezTo>
                    <a:cubicBezTo>
                      <a:pt x="7154" y="1150"/>
                      <a:pt x="7154" y="1150"/>
                      <a:pt x="7154" y="1150"/>
                    </a:cubicBezTo>
                    <a:cubicBezTo>
                      <a:pt x="7156" y="1127"/>
                      <a:pt x="7156" y="1127"/>
                      <a:pt x="7156" y="1127"/>
                    </a:cubicBezTo>
                    <a:cubicBezTo>
                      <a:pt x="7149" y="1044"/>
                      <a:pt x="7149" y="1044"/>
                      <a:pt x="7149" y="1044"/>
                    </a:cubicBezTo>
                    <a:cubicBezTo>
                      <a:pt x="7177" y="1021"/>
                      <a:pt x="7177" y="1021"/>
                      <a:pt x="7177" y="1021"/>
                    </a:cubicBezTo>
                    <a:cubicBezTo>
                      <a:pt x="7221" y="1012"/>
                      <a:pt x="7221" y="1012"/>
                      <a:pt x="7221" y="1012"/>
                    </a:cubicBezTo>
                    <a:cubicBezTo>
                      <a:pt x="7267" y="1000"/>
                      <a:pt x="7267" y="1000"/>
                      <a:pt x="7267" y="1000"/>
                    </a:cubicBezTo>
                    <a:cubicBezTo>
                      <a:pt x="7311" y="1006"/>
                      <a:pt x="7311" y="1006"/>
                      <a:pt x="7311" y="1006"/>
                    </a:cubicBezTo>
                    <a:cubicBezTo>
                      <a:pt x="7365" y="1026"/>
                      <a:pt x="7365" y="1026"/>
                      <a:pt x="7365" y="1026"/>
                    </a:cubicBezTo>
                    <a:cubicBezTo>
                      <a:pt x="7392" y="1061"/>
                      <a:pt x="7392" y="1061"/>
                      <a:pt x="7392" y="1061"/>
                    </a:cubicBezTo>
                    <a:cubicBezTo>
                      <a:pt x="7389" y="1080"/>
                      <a:pt x="7389" y="1080"/>
                      <a:pt x="7389" y="1080"/>
                    </a:cubicBezTo>
                    <a:cubicBezTo>
                      <a:pt x="7377" y="1090"/>
                      <a:pt x="7377" y="1090"/>
                      <a:pt x="7377" y="1090"/>
                    </a:cubicBezTo>
                    <a:cubicBezTo>
                      <a:pt x="7347" y="1067"/>
                      <a:pt x="7347" y="1067"/>
                      <a:pt x="7347" y="1067"/>
                    </a:cubicBezTo>
                    <a:cubicBezTo>
                      <a:pt x="7344" y="1072"/>
                      <a:pt x="7344" y="1072"/>
                      <a:pt x="7344" y="1072"/>
                    </a:cubicBezTo>
                    <a:cubicBezTo>
                      <a:pt x="7350" y="1089"/>
                      <a:pt x="7350" y="1089"/>
                      <a:pt x="7350" y="1089"/>
                    </a:cubicBezTo>
                    <a:cubicBezTo>
                      <a:pt x="7348" y="1106"/>
                      <a:pt x="7348" y="1106"/>
                      <a:pt x="7348" y="1106"/>
                    </a:cubicBezTo>
                    <a:cubicBezTo>
                      <a:pt x="7353" y="1121"/>
                      <a:pt x="7353" y="1121"/>
                      <a:pt x="7353" y="1121"/>
                    </a:cubicBezTo>
                    <a:cubicBezTo>
                      <a:pt x="7337" y="1132"/>
                      <a:pt x="7337" y="1132"/>
                      <a:pt x="7337" y="1132"/>
                    </a:cubicBezTo>
                    <a:cubicBezTo>
                      <a:pt x="7350" y="1136"/>
                      <a:pt x="7350" y="1136"/>
                      <a:pt x="7350" y="1136"/>
                    </a:cubicBezTo>
                    <a:cubicBezTo>
                      <a:pt x="7368" y="1125"/>
                      <a:pt x="7368" y="1125"/>
                      <a:pt x="7368" y="1125"/>
                    </a:cubicBezTo>
                    <a:cubicBezTo>
                      <a:pt x="7396" y="1124"/>
                      <a:pt x="7396" y="1124"/>
                      <a:pt x="7396" y="1124"/>
                    </a:cubicBezTo>
                    <a:cubicBezTo>
                      <a:pt x="7412" y="1107"/>
                      <a:pt x="7412" y="1107"/>
                      <a:pt x="7412" y="1107"/>
                    </a:cubicBezTo>
                    <a:cubicBezTo>
                      <a:pt x="7418" y="1132"/>
                      <a:pt x="7418" y="1132"/>
                      <a:pt x="7418" y="1132"/>
                    </a:cubicBezTo>
                    <a:cubicBezTo>
                      <a:pt x="7428" y="1148"/>
                      <a:pt x="7428" y="1148"/>
                      <a:pt x="7428" y="1148"/>
                    </a:cubicBezTo>
                    <a:cubicBezTo>
                      <a:pt x="7431" y="1168"/>
                      <a:pt x="7431" y="1168"/>
                      <a:pt x="7431" y="1168"/>
                    </a:cubicBezTo>
                    <a:cubicBezTo>
                      <a:pt x="7440" y="1179"/>
                      <a:pt x="7440" y="1179"/>
                      <a:pt x="7440" y="1179"/>
                    </a:cubicBezTo>
                    <a:cubicBezTo>
                      <a:pt x="7451" y="1161"/>
                      <a:pt x="7451" y="1161"/>
                      <a:pt x="7451" y="1161"/>
                    </a:cubicBezTo>
                    <a:cubicBezTo>
                      <a:pt x="7447" y="1150"/>
                      <a:pt x="7447" y="1150"/>
                      <a:pt x="7447" y="1150"/>
                    </a:cubicBezTo>
                    <a:cubicBezTo>
                      <a:pt x="7467" y="1132"/>
                      <a:pt x="7467" y="1132"/>
                      <a:pt x="7467" y="1132"/>
                    </a:cubicBezTo>
                    <a:cubicBezTo>
                      <a:pt x="7487" y="1142"/>
                      <a:pt x="7487" y="1142"/>
                      <a:pt x="7487" y="1142"/>
                    </a:cubicBezTo>
                    <a:cubicBezTo>
                      <a:pt x="7495" y="1162"/>
                      <a:pt x="7495" y="1162"/>
                      <a:pt x="7495" y="1162"/>
                    </a:cubicBezTo>
                    <a:cubicBezTo>
                      <a:pt x="7487" y="1173"/>
                      <a:pt x="7487" y="1173"/>
                      <a:pt x="7487" y="1173"/>
                    </a:cubicBezTo>
                    <a:cubicBezTo>
                      <a:pt x="7481" y="1196"/>
                      <a:pt x="7481" y="1196"/>
                      <a:pt x="7481" y="1196"/>
                    </a:cubicBezTo>
                    <a:cubicBezTo>
                      <a:pt x="7486" y="1203"/>
                      <a:pt x="7486" y="1203"/>
                      <a:pt x="7486" y="1203"/>
                    </a:cubicBezTo>
                    <a:cubicBezTo>
                      <a:pt x="7498" y="1197"/>
                      <a:pt x="7498" y="1197"/>
                      <a:pt x="7498" y="1197"/>
                    </a:cubicBezTo>
                    <a:cubicBezTo>
                      <a:pt x="7506" y="1177"/>
                      <a:pt x="7506" y="1177"/>
                      <a:pt x="7506" y="1177"/>
                    </a:cubicBezTo>
                    <a:cubicBezTo>
                      <a:pt x="7515" y="1174"/>
                      <a:pt x="7515" y="1174"/>
                      <a:pt x="7515" y="1174"/>
                    </a:cubicBezTo>
                    <a:cubicBezTo>
                      <a:pt x="7521" y="1187"/>
                      <a:pt x="7521" y="1187"/>
                      <a:pt x="7521" y="1187"/>
                    </a:cubicBezTo>
                    <a:cubicBezTo>
                      <a:pt x="7521" y="1168"/>
                      <a:pt x="7521" y="1168"/>
                      <a:pt x="7521" y="1168"/>
                    </a:cubicBezTo>
                    <a:cubicBezTo>
                      <a:pt x="7536" y="1135"/>
                      <a:pt x="7536" y="1135"/>
                      <a:pt x="7536" y="1135"/>
                    </a:cubicBezTo>
                    <a:cubicBezTo>
                      <a:pt x="7544" y="1129"/>
                      <a:pt x="7544" y="1129"/>
                      <a:pt x="7544" y="1129"/>
                    </a:cubicBezTo>
                    <a:cubicBezTo>
                      <a:pt x="7556" y="1135"/>
                      <a:pt x="7556" y="1135"/>
                      <a:pt x="7556" y="1135"/>
                    </a:cubicBezTo>
                    <a:cubicBezTo>
                      <a:pt x="7594" y="1161"/>
                      <a:pt x="7594" y="1161"/>
                      <a:pt x="7594" y="1161"/>
                    </a:cubicBezTo>
                    <a:cubicBezTo>
                      <a:pt x="7636" y="1170"/>
                      <a:pt x="7636" y="1170"/>
                      <a:pt x="7636" y="1170"/>
                    </a:cubicBezTo>
                    <a:cubicBezTo>
                      <a:pt x="7658" y="1197"/>
                      <a:pt x="7658" y="1197"/>
                      <a:pt x="7658" y="1197"/>
                    </a:cubicBezTo>
                    <a:cubicBezTo>
                      <a:pt x="7654" y="1211"/>
                      <a:pt x="7654" y="1211"/>
                      <a:pt x="7654" y="1211"/>
                    </a:cubicBezTo>
                    <a:cubicBezTo>
                      <a:pt x="7628" y="1228"/>
                      <a:pt x="7628" y="1228"/>
                      <a:pt x="7628" y="1228"/>
                    </a:cubicBezTo>
                    <a:cubicBezTo>
                      <a:pt x="7610" y="1246"/>
                      <a:pt x="7610" y="1246"/>
                      <a:pt x="7610" y="1246"/>
                    </a:cubicBezTo>
                    <a:cubicBezTo>
                      <a:pt x="7634" y="1234"/>
                      <a:pt x="7634" y="1234"/>
                      <a:pt x="7634" y="1234"/>
                    </a:cubicBezTo>
                    <a:cubicBezTo>
                      <a:pt x="7668" y="1226"/>
                      <a:pt x="7668" y="1226"/>
                      <a:pt x="7668" y="1226"/>
                    </a:cubicBezTo>
                    <a:cubicBezTo>
                      <a:pt x="7691" y="1234"/>
                      <a:pt x="7691" y="1234"/>
                      <a:pt x="7691" y="1234"/>
                    </a:cubicBezTo>
                    <a:cubicBezTo>
                      <a:pt x="7718" y="1228"/>
                      <a:pt x="7718" y="1228"/>
                      <a:pt x="7718" y="1228"/>
                    </a:cubicBezTo>
                    <a:cubicBezTo>
                      <a:pt x="7736" y="1210"/>
                      <a:pt x="7736" y="1210"/>
                      <a:pt x="7736" y="1210"/>
                    </a:cubicBezTo>
                    <a:cubicBezTo>
                      <a:pt x="7756" y="1202"/>
                      <a:pt x="7756" y="1202"/>
                      <a:pt x="7756" y="1202"/>
                    </a:cubicBezTo>
                    <a:cubicBezTo>
                      <a:pt x="7788" y="1174"/>
                      <a:pt x="7788" y="1174"/>
                      <a:pt x="7788" y="1174"/>
                    </a:cubicBezTo>
                    <a:cubicBezTo>
                      <a:pt x="7804" y="1168"/>
                      <a:pt x="7804" y="1168"/>
                      <a:pt x="7804" y="1168"/>
                    </a:cubicBezTo>
                    <a:cubicBezTo>
                      <a:pt x="7831" y="1142"/>
                      <a:pt x="7831" y="1142"/>
                      <a:pt x="7831" y="1142"/>
                    </a:cubicBezTo>
                    <a:cubicBezTo>
                      <a:pt x="7853" y="1136"/>
                      <a:pt x="7853" y="1136"/>
                      <a:pt x="7853" y="1136"/>
                    </a:cubicBezTo>
                    <a:cubicBezTo>
                      <a:pt x="7914" y="1106"/>
                      <a:pt x="7914" y="1106"/>
                      <a:pt x="7914" y="1106"/>
                    </a:cubicBezTo>
                    <a:cubicBezTo>
                      <a:pt x="7944" y="1095"/>
                      <a:pt x="7944" y="1095"/>
                      <a:pt x="7944" y="1095"/>
                    </a:cubicBezTo>
                    <a:cubicBezTo>
                      <a:pt x="7961" y="1099"/>
                      <a:pt x="7961" y="1099"/>
                      <a:pt x="7961" y="1099"/>
                    </a:cubicBezTo>
                    <a:cubicBezTo>
                      <a:pt x="7964" y="1092"/>
                      <a:pt x="7964" y="1092"/>
                      <a:pt x="7964" y="1092"/>
                    </a:cubicBezTo>
                    <a:cubicBezTo>
                      <a:pt x="7998" y="1069"/>
                      <a:pt x="7998" y="1069"/>
                      <a:pt x="7998" y="1069"/>
                    </a:cubicBezTo>
                    <a:cubicBezTo>
                      <a:pt x="8018" y="1066"/>
                      <a:pt x="8018" y="1066"/>
                      <a:pt x="8018" y="1066"/>
                    </a:cubicBezTo>
                    <a:cubicBezTo>
                      <a:pt x="8059" y="1067"/>
                      <a:pt x="8059" y="1067"/>
                      <a:pt x="8059" y="1067"/>
                    </a:cubicBezTo>
                    <a:cubicBezTo>
                      <a:pt x="8138" y="1093"/>
                      <a:pt x="8138" y="1093"/>
                      <a:pt x="8138" y="1093"/>
                    </a:cubicBezTo>
                    <a:cubicBezTo>
                      <a:pt x="8172" y="1129"/>
                      <a:pt x="8172" y="1129"/>
                      <a:pt x="8172" y="1129"/>
                    </a:cubicBezTo>
                    <a:cubicBezTo>
                      <a:pt x="8206" y="1147"/>
                      <a:pt x="8206" y="1147"/>
                      <a:pt x="8206" y="1147"/>
                    </a:cubicBezTo>
                    <a:cubicBezTo>
                      <a:pt x="8235" y="1180"/>
                      <a:pt x="8235" y="1180"/>
                      <a:pt x="8235" y="1180"/>
                    </a:cubicBezTo>
                    <a:cubicBezTo>
                      <a:pt x="8250" y="1208"/>
                      <a:pt x="8250" y="1208"/>
                      <a:pt x="8250" y="1208"/>
                    </a:cubicBezTo>
                    <a:cubicBezTo>
                      <a:pt x="8253" y="1225"/>
                      <a:pt x="8253" y="1225"/>
                      <a:pt x="8253" y="1225"/>
                    </a:cubicBezTo>
                    <a:cubicBezTo>
                      <a:pt x="8259" y="1232"/>
                      <a:pt x="8259" y="1232"/>
                      <a:pt x="8259" y="1232"/>
                    </a:cubicBezTo>
                    <a:cubicBezTo>
                      <a:pt x="8259" y="1255"/>
                      <a:pt x="8259" y="1255"/>
                      <a:pt x="8259" y="1255"/>
                    </a:cubicBezTo>
                    <a:cubicBezTo>
                      <a:pt x="8275" y="1287"/>
                      <a:pt x="8275" y="1287"/>
                      <a:pt x="8275" y="1287"/>
                    </a:cubicBezTo>
                    <a:cubicBezTo>
                      <a:pt x="8278" y="1303"/>
                      <a:pt x="8278" y="1303"/>
                      <a:pt x="8278" y="1303"/>
                    </a:cubicBezTo>
                    <a:cubicBezTo>
                      <a:pt x="8265" y="1321"/>
                      <a:pt x="8265" y="1321"/>
                      <a:pt x="8265" y="1321"/>
                    </a:cubicBezTo>
                    <a:cubicBezTo>
                      <a:pt x="8284" y="1317"/>
                      <a:pt x="8284" y="1317"/>
                      <a:pt x="8284" y="1317"/>
                    </a:cubicBezTo>
                    <a:cubicBezTo>
                      <a:pt x="8302" y="1294"/>
                      <a:pt x="8302" y="1294"/>
                      <a:pt x="8302" y="1294"/>
                    </a:cubicBezTo>
                    <a:cubicBezTo>
                      <a:pt x="8325" y="1294"/>
                      <a:pt x="8325" y="1294"/>
                      <a:pt x="8325" y="1294"/>
                    </a:cubicBezTo>
                    <a:cubicBezTo>
                      <a:pt x="8336" y="1304"/>
                      <a:pt x="8336" y="1304"/>
                      <a:pt x="8336" y="1304"/>
                    </a:cubicBezTo>
                    <a:cubicBezTo>
                      <a:pt x="8337" y="1292"/>
                      <a:pt x="8337" y="1292"/>
                      <a:pt x="8337" y="1292"/>
                    </a:cubicBezTo>
                    <a:cubicBezTo>
                      <a:pt x="8359" y="1289"/>
                      <a:pt x="8359" y="1289"/>
                      <a:pt x="8359" y="1289"/>
                    </a:cubicBezTo>
                    <a:cubicBezTo>
                      <a:pt x="8377" y="1300"/>
                      <a:pt x="8377" y="1300"/>
                      <a:pt x="8377" y="1300"/>
                    </a:cubicBezTo>
                    <a:cubicBezTo>
                      <a:pt x="8385" y="1320"/>
                      <a:pt x="8385" y="1320"/>
                      <a:pt x="8385" y="1320"/>
                    </a:cubicBezTo>
                    <a:cubicBezTo>
                      <a:pt x="8388" y="1304"/>
                      <a:pt x="8388" y="1304"/>
                      <a:pt x="8388" y="1304"/>
                    </a:cubicBezTo>
                    <a:cubicBezTo>
                      <a:pt x="8381" y="1278"/>
                      <a:pt x="8381" y="1278"/>
                      <a:pt x="8381" y="1278"/>
                    </a:cubicBezTo>
                    <a:cubicBezTo>
                      <a:pt x="8395" y="1277"/>
                      <a:pt x="8395" y="1277"/>
                      <a:pt x="8395" y="1277"/>
                    </a:cubicBezTo>
                    <a:cubicBezTo>
                      <a:pt x="8407" y="1298"/>
                      <a:pt x="8407" y="1298"/>
                      <a:pt x="8407" y="1298"/>
                    </a:cubicBezTo>
                    <a:cubicBezTo>
                      <a:pt x="8433" y="1324"/>
                      <a:pt x="8433" y="1324"/>
                      <a:pt x="8433" y="1324"/>
                    </a:cubicBezTo>
                    <a:cubicBezTo>
                      <a:pt x="8440" y="1353"/>
                      <a:pt x="8440" y="1353"/>
                      <a:pt x="8440" y="1353"/>
                    </a:cubicBezTo>
                    <a:cubicBezTo>
                      <a:pt x="8453" y="1353"/>
                      <a:pt x="8453" y="1353"/>
                      <a:pt x="8453" y="1353"/>
                    </a:cubicBezTo>
                    <a:cubicBezTo>
                      <a:pt x="8478" y="1384"/>
                      <a:pt x="8478" y="1384"/>
                      <a:pt x="8478" y="1384"/>
                    </a:cubicBezTo>
                    <a:cubicBezTo>
                      <a:pt x="8478" y="1375"/>
                      <a:pt x="8478" y="1375"/>
                      <a:pt x="8478" y="1375"/>
                    </a:cubicBezTo>
                    <a:cubicBezTo>
                      <a:pt x="8469" y="1349"/>
                      <a:pt x="8469" y="1349"/>
                      <a:pt x="8469" y="1349"/>
                    </a:cubicBezTo>
                    <a:cubicBezTo>
                      <a:pt x="8453" y="1341"/>
                      <a:pt x="8453" y="1341"/>
                      <a:pt x="8453" y="1341"/>
                    </a:cubicBezTo>
                    <a:cubicBezTo>
                      <a:pt x="8450" y="1327"/>
                      <a:pt x="8450" y="1327"/>
                      <a:pt x="8450" y="1327"/>
                    </a:cubicBezTo>
                    <a:cubicBezTo>
                      <a:pt x="8467" y="1336"/>
                      <a:pt x="8467" y="1336"/>
                      <a:pt x="8467" y="1336"/>
                    </a:cubicBezTo>
                    <a:cubicBezTo>
                      <a:pt x="8481" y="1335"/>
                      <a:pt x="8481" y="1335"/>
                      <a:pt x="8481" y="1335"/>
                    </a:cubicBezTo>
                    <a:cubicBezTo>
                      <a:pt x="8498" y="1352"/>
                      <a:pt x="8498" y="1352"/>
                      <a:pt x="8498" y="1352"/>
                    </a:cubicBezTo>
                    <a:cubicBezTo>
                      <a:pt x="8519" y="1382"/>
                      <a:pt x="8519" y="1382"/>
                      <a:pt x="8519" y="1382"/>
                    </a:cubicBezTo>
                    <a:cubicBezTo>
                      <a:pt x="8516" y="1358"/>
                      <a:pt x="8516" y="1358"/>
                      <a:pt x="8516" y="1358"/>
                    </a:cubicBezTo>
                    <a:cubicBezTo>
                      <a:pt x="8485" y="1315"/>
                      <a:pt x="8485" y="1315"/>
                      <a:pt x="8485" y="1315"/>
                    </a:cubicBezTo>
                    <a:cubicBezTo>
                      <a:pt x="8487" y="1277"/>
                      <a:pt x="8487" y="1277"/>
                      <a:pt x="8487" y="1277"/>
                    </a:cubicBezTo>
                    <a:cubicBezTo>
                      <a:pt x="8485" y="1246"/>
                      <a:pt x="8485" y="1246"/>
                      <a:pt x="8485" y="1246"/>
                    </a:cubicBezTo>
                    <a:cubicBezTo>
                      <a:pt x="8505" y="1223"/>
                      <a:pt x="8505" y="1223"/>
                      <a:pt x="8505" y="1223"/>
                    </a:cubicBezTo>
                    <a:cubicBezTo>
                      <a:pt x="8537" y="1220"/>
                      <a:pt x="8537" y="1220"/>
                      <a:pt x="8537" y="1220"/>
                    </a:cubicBezTo>
                    <a:cubicBezTo>
                      <a:pt x="8553" y="1208"/>
                      <a:pt x="8553" y="1208"/>
                      <a:pt x="8553" y="1208"/>
                    </a:cubicBezTo>
                    <a:cubicBezTo>
                      <a:pt x="8580" y="1197"/>
                      <a:pt x="8580" y="1197"/>
                      <a:pt x="8580" y="1197"/>
                    </a:cubicBezTo>
                    <a:cubicBezTo>
                      <a:pt x="8579" y="1185"/>
                      <a:pt x="8579" y="1185"/>
                      <a:pt x="8579" y="1185"/>
                    </a:cubicBezTo>
                    <a:cubicBezTo>
                      <a:pt x="8585" y="1177"/>
                      <a:pt x="8585" y="1177"/>
                      <a:pt x="8585" y="1177"/>
                    </a:cubicBezTo>
                    <a:cubicBezTo>
                      <a:pt x="8596" y="1179"/>
                      <a:pt x="8596" y="1179"/>
                      <a:pt x="8596" y="1179"/>
                    </a:cubicBezTo>
                    <a:cubicBezTo>
                      <a:pt x="8612" y="1194"/>
                      <a:pt x="8612" y="1194"/>
                      <a:pt x="8612" y="1194"/>
                    </a:cubicBezTo>
                    <a:cubicBezTo>
                      <a:pt x="8626" y="1199"/>
                      <a:pt x="8626" y="1199"/>
                      <a:pt x="8626" y="1199"/>
                    </a:cubicBezTo>
                    <a:cubicBezTo>
                      <a:pt x="8649" y="1193"/>
                      <a:pt x="8649" y="1193"/>
                      <a:pt x="8649" y="1193"/>
                    </a:cubicBezTo>
                    <a:cubicBezTo>
                      <a:pt x="8670" y="1176"/>
                      <a:pt x="8670" y="1176"/>
                      <a:pt x="8670" y="1176"/>
                    </a:cubicBezTo>
                    <a:cubicBezTo>
                      <a:pt x="8683" y="1180"/>
                      <a:pt x="8683" y="1180"/>
                      <a:pt x="8683" y="1180"/>
                    </a:cubicBezTo>
                    <a:cubicBezTo>
                      <a:pt x="8712" y="1170"/>
                      <a:pt x="8712" y="1170"/>
                      <a:pt x="8712" y="1170"/>
                    </a:cubicBezTo>
                    <a:cubicBezTo>
                      <a:pt x="8745" y="1173"/>
                      <a:pt x="8745" y="1173"/>
                      <a:pt x="8745" y="1173"/>
                    </a:cubicBezTo>
                    <a:cubicBezTo>
                      <a:pt x="8761" y="1162"/>
                      <a:pt x="8761" y="1162"/>
                      <a:pt x="8761" y="1162"/>
                    </a:cubicBezTo>
                    <a:cubicBezTo>
                      <a:pt x="8768" y="1162"/>
                      <a:pt x="8768" y="1162"/>
                      <a:pt x="8768" y="1162"/>
                    </a:cubicBezTo>
                    <a:cubicBezTo>
                      <a:pt x="8771" y="1171"/>
                      <a:pt x="8771" y="1171"/>
                      <a:pt x="8771" y="1171"/>
                    </a:cubicBezTo>
                    <a:cubicBezTo>
                      <a:pt x="8780" y="1182"/>
                      <a:pt x="8780" y="1182"/>
                      <a:pt x="8780" y="1182"/>
                    </a:cubicBezTo>
                    <a:cubicBezTo>
                      <a:pt x="8788" y="1165"/>
                      <a:pt x="8788" y="1165"/>
                      <a:pt x="8788" y="1165"/>
                    </a:cubicBezTo>
                    <a:cubicBezTo>
                      <a:pt x="8808" y="1139"/>
                      <a:pt x="8808" y="1139"/>
                      <a:pt x="8808" y="1139"/>
                    </a:cubicBezTo>
                    <a:cubicBezTo>
                      <a:pt x="8805" y="1127"/>
                      <a:pt x="8805" y="1127"/>
                      <a:pt x="8805" y="1127"/>
                    </a:cubicBezTo>
                    <a:cubicBezTo>
                      <a:pt x="8805" y="1106"/>
                      <a:pt x="8805" y="1106"/>
                      <a:pt x="8805" y="1106"/>
                    </a:cubicBezTo>
                    <a:cubicBezTo>
                      <a:pt x="8806" y="1087"/>
                      <a:pt x="8806" y="1087"/>
                      <a:pt x="8806" y="1087"/>
                    </a:cubicBezTo>
                    <a:cubicBezTo>
                      <a:pt x="8814" y="1080"/>
                      <a:pt x="8814" y="1080"/>
                      <a:pt x="8814" y="1080"/>
                    </a:cubicBezTo>
                    <a:cubicBezTo>
                      <a:pt x="8840" y="1086"/>
                      <a:pt x="8840" y="1086"/>
                      <a:pt x="8840" y="1086"/>
                    </a:cubicBezTo>
                    <a:cubicBezTo>
                      <a:pt x="8849" y="1104"/>
                      <a:pt x="8849" y="1104"/>
                      <a:pt x="8849" y="1104"/>
                    </a:cubicBezTo>
                    <a:cubicBezTo>
                      <a:pt x="8852" y="1115"/>
                      <a:pt x="8852" y="1115"/>
                      <a:pt x="8852" y="1115"/>
                    </a:cubicBezTo>
                    <a:cubicBezTo>
                      <a:pt x="8874" y="1116"/>
                      <a:pt x="8874" y="1116"/>
                      <a:pt x="8874" y="1116"/>
                    </a:cubicBezTo>
                    <a:cubicBezTo>
                      <a:pt x="8887" y="1129"/>
                      <a:pt x="8887" y="1129"/>
                      <a:pt x="8887" y="1129"/>
                    </a:cubicBezTo>
                    <a:cubicBezTo>
                      <a:pt x="8887" y="1148"/>
                      <a:pt x="8887" y="1148"/>
                      <a:pt x="8887" y="1148"/>
                    </a:cubicBezTo>
                    <a:cubicBezTo>
                      <a:pt x="8910" y="1174"/>
                      <a:pt x="8910" y="1174"/>
                      <a:pt x="8910" y="1174"/>
                    </a:cubicBezTo>
                    <a:cubicBezTo>
                      <a:pt x="8923" y="1182"/>
                      <a:pt x="8923" y="1182"/>
                      <a:pt x="8923" y="1182"/>
                    </a:cubicBezTo>
                    <a:cubicBezTo>
                      <a:pt x="8947" y="1177"/>
                      <a:pt x="8947" y="1177"/>
                      <a:pt x="8947" y="1177"/>
                    </a:cubicBezTo>
                    <a:cubicBezTo>
                      <a:pt x="8985" y="1187"/>
                      <a:pt x="8985" y="1187"/>
                      <a:pt x="8985" y="1187"/>
                    </a:cubicBezTo>
                    <a:cubicBezTo>
                      <a:pt x="8991" y="1182"/>
                      <a:pt x="8991" y="1182"/>
                      <a:pt x="8991" y="1182"/>
                    </a:cubicBezTo>
                    <a:cubicBezTo>
                      <a:pt x="9004" y="1184"/>
                      <a:pt x="9004" y="1184"/>
                      <a:pt x="9004" y="1184"/>
                    </a:cubicBezTo>
                    <a:cubicBezTo>
                      <a:pt x="9030" y="1220"/>
                      <a:pt x="9030" y="1220"/>
                      <a:pt x="9030" y="1220"/>
                    </a:cubicBezTo>
                    <a:cubicBezTo>
                      <a:pt x="9030" y="1239"/>
                      <a:pt x="9030" y="1239"/>
                      <a:pt x="9030" y="1239"/>
                    </a:cubicBezTo>
                    <a:cubicBezTo>
                      <a:pt x="9040" y="1248"/>
                      <a:pt x="9040" y="1248"/>
                      <a:pt x="9040" y="1248"/>
                    </a:cubicBezTo>
                    <a:cubicBezTo>
                      <a:pt x="9068" y="1252"/>
                      <a:pt x="9068" y="1252"/>
                      <a:pt x="9068" y="1252"/>
                    </a:cubicBezTo>
                    <a:cubicBezTo>
                      <a:pt x="9080" y="1243"/>
                      <a:pt x="9080" y="1243"/>
                      <a:pt x="9080" y="1243"/>
                    </a:cubicBezTo>
                    <a:cubicBezTo>
                      <a:pt x="9100" y="1240"/>
                      <a:pt x="9100" y="1240"/>
                      <a:pt x="9100" y="1240"/>
                    </a:cubicBezTo>
                    <a:cubicBezTo>
                      <a:pt x="9098" y="1228"/>
                      <a:pt x="9098" y="1228"/>
                      <a:pt x="9098" y="1228"/>
                    </a:cubicBezTo>
                    <a:cubicBezTo>
                      <a:pt x="9117" y="1216"/>
                      <a:pt x="9117" y="1216"/>
                      <a:pt x="9117" y="1216"/>
                    </a:cubicBezTo>
                    <a:cubicBezTo>
                      <a:pt x="9127" y="1219"/>
                      <a:pt x="9127" y="1219"/>
                      <a:pt x="9127" y="1219"/>
                    </a:cubicBezTo>
                    <a:cubicBezTo>
                      <a:pt x="9135" y="1213"/>
                      <a:pt x="9135" y="1213"/>
                      <a:pt x="9135" y="1213"/>
                    </a:cubicBezTo>
                    <a:cubicBezTo>
                      <a:pt x="9124" y="1196"/>
                      <a:pt x="9124" y="1196"/>
                      <a:pt x="9124" y="1196"/>
                    </a:cubicBezTo>
                    <a:cubicBezTo>
                      <a:pt x="9131" y="1190"/>
                      <a:pt x="9131" y="1190"/>
                      <a:pt x="9131" y="1190"/>
                    </a:cubicBezTo>
                    <a:cubicBezTo>
                      <a:pt x="9126" y="1180"/>
                      <a:pt x="9126" y="1180"/>
                      <a:pt x="9126" y="1180"/>
                    </a:cubicBezTo>
                    <a:cubicBezTo>
                      <a:pt x="9127" y="1168"/>
                      <a:pt x="9127" y="1168"/>
                      <a:pt x="9127" y="1168"/>
                    </a:cubicBezTo>
                    <a:cubicBezTo>
                      <a:pt x="9112" y="1148"/>
                      <a:pt x="9112" y="1148"/>
                      <a:pt x="9112" y="1148"/>
                    </a:cubicBezTo>
                    <a:cubicBezTo>
                      <a:pt x="9089" y="1141"/>
                      <a:pt x="9089" y="1141"/>
                      <a:pt x="9089" y="1141"/>
                    </a:cubicBezTo>
                    <a:cubicBezTo>
                      <a:pt x="9083" y="1115"/>
                      <a:pt x="9083" y="1115"/>
                      <a:pt x="9083" y="1115"/>
                    </a:cubicBezTo>
                    <a:cubicBezTo>
                      <a:pt x="9054" y="1086"/>
                      <a:pt x="9054" y="1086"/>
                      <a:pt x="9054" y="1086"/>
                    </a:cubicBezTo>
                    <a:cubicBezTo>
                      <a:pt x="9042" y="1083"/>
                      <a:pt x="9042" y="1083"/>
                      <a:pt x="9042" y="1083"/>
                    </a:cubicBezTo>
                    <a:cubicBezTo>
                      <a:pt x="9034" y="1070"/>
                      <a:pt x="9034" y="1070"/>
                      <a:pt x="9034" y="1070"/>
                    </a:cubicBezTo>
                    <a:cubicBezTo>
                      <a:pt x="9007" y="1057"/>
                      <a:pt x="9007" y="1057"/>
                      <a:pt x="9007" y="1057"/>
                    </a:cubicBezTo>
                    <a:cubicBezTo>
                      <a:pt x="8991" y="1070"/>
                      <a:pt x="8991" y="1070"/>
                      <a:pt x="8991" y="1070"/>
                    </a:cubicBezTo>
                    <a:cubicBezTo>
                      <a:pt x="8982" y="1069"/>
                      <a:pt x="8982" y="1069"/>
                      <a:pt x="8982" y="1069"/>
                    </a:cubicBezTo>
                    <a:cubicBezTo>
                      <a:pt x="8981" y="1049"/>
                      <a:pt x="8981" y="1049"/>
                      <a:pt x="8981" y="1049"/>
                    </a:cubicBezTo>
                    <a:cubicBezTo>
                      <a:pt x="8988" y="1038"/>
                      <a:pt x="8988" y="1038"/>
                      <a:pt x="8988" y="1038"/>
                    </a:cubicBezTo>
                    <a:cubicBezTo>
                      <a:pt x="8976" y="1014"/>
                      <a:pt x="8976" y="1014"/>
                      <a:pt x="8976" y="1014"/>
                    </a:cubicBezTo>
                    <a:cubicBezTo>
                      <a:pt x="8972" y="997"/>
                      <a:pt x="8972" y="997"/>
                      <a:pt x="8972" y="997"/>
                    </a:cubicBezTo>
                    <a:cubicBezTo>
                      <a:pt x="8961" y="989"/>
                      <a:pt x="8961" y="989"/>
                      <a:pt x="8961" y="989"/>
                    </a:cubicBezTo>
                    <a:cubicBezTo>
                      <a:pt x="8950" y="963"/>
                      <a:pt x="8950" y="963"/>
                      <a:pt x="8950" y="963"/>
                    </a:cubicBezTo>
                    <a:cubicBezTo>
                      <a:pt x="8929" y="947"/>
                      <a:pt x="8929" y="947"/>
                      <a:pt x="8929" y="947"/>
                    </a:cubicBezTo>
                    <a:cubicBezTo>
                      <a:pt x="8932" y="942"/>
                      <a:pt x="8932" y="942"/>
                      <a:pt x="8932" y="942"/>
                    </a:cubicBezTo>
                    <a:cubicBezTo>
                      <a:pt x="8968" y="937"/>
                      <a:pt x="8968" y="937"/>
                      <a:pt x="8968" y="937"/>
                    </a:cubicBezTo>
                    <a:cubicBezTo>
                      <a:pt x="8979" y="944"/>
                      <a:pt x="8979" y="944"/>
                      <a:pt x="8979" y="944"/>
                    </a:cubicBezTo>
                    <a:cubicBezTo>
                      <a:pt x="9024" y="939"/>
                      <a:pt x="9024" y="939"/>
                      <a:pt x="9024" y="939"/>
                    </a:cubicBezTo>
                    <a:cubicBezTo>
                      <a:pt x="9060" y="940"/>
                      <a:pt x="9060" y="940"/>
                      <a:pt x="9060" y="940"/>
                    </a:cubicBezTo>
                    <a:cubicBezTo>
                      <a:pt x="9062" y="928"/>
                      <a:pt x="9062" y="928"/>
                      <a:pt x="9062" y="928"/>
                    </a:cubicBezTo>
                    <a:cubicBezTo>
                      <a:pt x="9082" y="921"/>
                      <a:pt x="9082" y="921"/>
                      <a:pt x="9082" y="921"/>
                    </a:cubicBezTo>
                    <a:cubicBezTo>
                      <a:pt x="9103" y="936"/>
                      <a:pt x="9103" y="936"/>
                      <a:pt x="9103" y="936"/>
                    </a:cubicBezTo>
                    <a:cubicBezTo>
                      <a:pt x="9115" y="930"/>
                      <a:pt x="9115" y="930"/>
                      <a:pt x="9115" y="930"/>
                    </a:cubicBezTo>
                    <a:cubicBezTo>
                      <a:pt x="9127" y="930"/>
                      <a:pt x="9127" y="930"/>
                      <a:pt x="9127" y="930"/>
                    </a:cubicBezTo>
                    <a:cubicBezTo>
                      <a:pt x="9126" y="915"/>
                      <a:pt x="9126" y="915"/>
                      <a:pt x="9126" y="915"/>
                    </a:cubicBezTo>
                    <a:cubicBezTo>
                      <a:pt x="9149" y="913"/>
                      <a:pt x="9149" y="913"/>
                      <a:pt x="9149" y="913"/>
                    </a:cubicBezTo>
                    <a:cubicBezTo>
                      <a:pt x="9155" y="924"/>
                      <a:pt x="9155" y="924"/>
                      <a:pt x="9155" y="924"/>
                    </a:cubicBezTo>
                    <a:cubicBezTo>
                      <a:pt x="9161" y="924"/>
                      <a:pt x="9161" y="924"/>
                      <a:pt x="9161" y="924"/>
                    </a:cubicBezTo>
                    <a:cubicBezTo>
                      <a:pt x="9170" y="905"/>
                      <a:pt x="9170" y="905"/>
                      <a:pt x="9170" y="905"/>
                    </a:cubicBezTo>
                    <a:cubicBezTo>
                      <a:pt x="9186" y="910"/>
                      <a:pt x="9186" y="910"/>
                      <a:pt x="9186" y="910"/>
                    </a:cubicBezTo>
                    <a:cubicBezTo>
                      <a:pt x="9187" y="895"/>
                      <a:pt x="9187" y="895"/>
                      <a:pt x="9187" y="895"/>
                    </a:cubicBezTo>
                    <a:cubicBezTo>
                      <a:pt x="9251" y="878"/>
                      <a:pt x="9251" y="878"/>
                      <a:pt x="9251" y="878"/>
                    </a:cubicBezTo>
                    <a:cubicBezTo>
                      <a:pt x="9259" y="893"/>
                      <a:pt x="9259" y="893"/>
                      <a:pt x="9259" y="893"/>
                    </a:cubicBezTo>
                    <a:cubicBezTo>
                      <a:pt x="9264" y="879"/>
                      <a:pt x="9264" y="879"/>
                      <a:pt x="9264" y="879"/>
                    </a:cubicBezTo>
                    <a:cubicBezTo>
                      <a:pt x="9274" y="866"/>
                      <a:pt x="9274" y="866"/>
                      <a:pt x="9274" y="866"/>
                    </a:cubicBezTo>
                    <a:cubicBezTo>
                      <a:pt x="9280" y="870"/>
                      <a:pt x="9280" y="870"/>
                      <a:pt x="9280" y="870"/>
                    </a:cubicBezTo>
                    <a:cubicBezTo>
                      <a:pt x="9303" y="867"/>
                      <a:pt x="9303" y="867"/>
                      <a:pt x="9303" y="867"/>
                    </a:cubicBezTo>
                    <a:cubicBezTo>
                      <a:pt x="9314" y="866"/>
                      <a:pt x="9314" y="866"/>
                      <a:pt x="9314" y="866"/>
                    </a:cubicBezTo>
                    <a:cubicBezTo>
                      <a:pt x="9328" y="878"/>
                      <a:pt x="9328" y="878"/>
                      <a:pt x="9328" y="878"/>
                    </a:cubicBezTo>
                    <a:cubicBezTo>
                      <a:pt x="9358" y="878"/>
                      <a:pt x="9358" y="878"/>
                      <a:pt x="9358" y="878"/>
                    </a:cubicBezTo>
                    <a:cubicBezTo>
                      <a:pt x="9374" y="872"/>
                      <a:pt x="9374" y="872"/>
                      <a:pt x="9374" y="872"/>
                    </a:cubicBezTo>
                    <a:cubicBezTo>
                      <a:pt x="9381" y="882"/>
                      <a:pt x="9381" y="882"/>
                      <a:pt x="9381" y="882"/>
                    </a:cubicBezTo>
                    <a:cubicBezTo>
                      <a:pt x="9393" y="887"/>
                      <a:pt x="9393" y="887"/>
                      <a:pt x="9393" y="887"/>
                    </a:cubicBezTo>
                    <a:cubicBezTo>
                      <a:pt x="9403" y="875"/>
                      <a:pt x="9403" y="875"/>
                      <a:pt x="9403" y="875"/>
                    </a:cubicBezTo>
                    <a:cubicBezTo>
                      <a:pt x="9429" y="872"/>
                      <a:pt x="9429" y="872"/>
                      <a:pt x="9429" y="872"/>
                    </a:cubicBezTo>
                    <a:cubicBezTo>
                      <a:pt x="9479" y="889"/>
                      <a:pt x="9479" y="889"/>
                      <a:pt x="9479" y="889"/>
                    </a:cubicBezTo>
                    <a:cubicBezTo>
                      <a:pt x="9497" y="896"/>
                      <a:pt x="9497" y="896"/>
                      <a:pt x="9497" y="896"/>
                    </a:cubicBezTo>
                    <a:cubicBezTo>
                      <a:pt x="9510" y="893"/>
                      <a:pt x="9510" y="893"/>
                      <a:pt x="9510" y="893"/>
                    </a:cubicBezTo>
                    <a:cubicBezTo>
                      <a:pt x="9504" y="889"/>
                      <a:pt x="9504" y="889"/>
                      <a:pt x="9504" y="889"/>
                    </a:cubicBezTo>
                    <a:cubicBezTo>
                      <a:pt x="9520" y="884"/>
                      <a:pt x="9520" y="884"/>
                      <a:pt x="9520" y="884"/>
                    </a:cubicBezTo>
                    <a:cubicBezTo>
                      <a:pt x="9534" y="893"/>
                      <a:pt x="9534" y="893"/>
                      <a:pt x="9534" y="893"/>
                    </a:cubicBezTo>
                    <a:cubicBezTo>
                      <a:pt x="9525" y="902"/>
                      <a:pt x="9525" y="902"/>
                      <a:pt x="9525" y="902"/>
                    </a:cubicBezTo>
                    <a:cubicBezTo>
                      <a:pt x="9533" y="907"/>
                      <a:pt x="9533" y="907"/>
                      <a:pt x="9533" y="907"/>
                    </a:cubicBezTo>
                    <a:cubicBezTo>
                      <a:pt x="9555" y="901"/>
                      <a:pt x="9555" y="901"/>
                      <a:pt x="9555" y="901"/>
                    </a:cubicBezTo>
                    <a:cubicBezTo>
                      <a:pt x="9612" y="907"/>
                      <a:pt x="9612" y="907"/>
                      <a:pt x="9612" y="907"/>
                    </a:cubicBezTo>
                    <a:cubicBezTo>
                      <a:pt x="9659" y="939"/>
                      <a:pt x="9659" y="939"/>
                      <a:pt x="9659" y="939"/>
                    </a:cubicBezTo>
                    <a:cubicBezTo>
                      <a:pt x="9656" y="947"/>
                      <a:pt x="9656" y="947"/>
                      <a:pt x="9656" y="947"/>
                    </a:cubicBezTo>
                    <a:cubicBezTo>
                      <a:pt x="9643" y="939"/>
                      <a:pt x="9643" y="939"/>
                      <a:pt x="9643" y="939"/>
                    </a:cubicBezTo>
                    <a:cubicBezTo>
                      <a:pt x="9614" y="928"/>
                      <a:pt x="9614" y="928"/>
                      <a:pt x="9614" y="928"/>
                    </a:cubicBezTo>
                    <a:cubicBezTo>
                      <a:pt x="9612" y="934"/>
                      <a:pt x="9612" y="934"/>
                      <a:pt x="9612" y="934"/>
                    </a:cubicBezTo>
                    <a:cubicBezTo>
                      <a:pt x="9661" y="953"/>
                      <a:pt x="9661" y="953"/>
                      <a:pt x="9661" y="953"/>
                    </a:cubicBezTo>
                    <a:cubicBezTo>
                      <a:pt x="9685" y="953"/>
                      <a:pt x="9685" y="953"/>
                      <a:pt x="9685" y="953"/>
                    </a:cubicBezTo>
                    <a:cubicBezTo>
                      <a:pt x="9692" y="940"/>
                      <a:pt x="9692" y="940"/>
                      <a:pt x="9692" y="940"/>
                    </a:cubicBezTo>
                    <a:cubicBezTo>
                      <a:pt x="9711" y="939"/>
                      <a:pt x="9711" y="939"/>
                      <a:pt x="9711" y="939"/>
                    </a:cubicBezTo>
                    <a:cubicBezTo>
                      <a:pt x="9734" y="940"/>
                      <a:pt x="9734" y="940"/>
                      <a:pt x="9734" y="940"/>
                    </a:cubicBezTo>
                    <a:cubicBezTo>
                      <a:pt x="9731" y="927"/>
                      <a:pt x="9731" y="927"/>
                      <a:pt x="9731" y="927"/>
                    </a:cubicBezTo>
                    <a:cubicBezTo>
                      <a:pt x="9740" y="921"/>
                      <a:pt x="9740" y="921"/>
                      <a:pt x="9740" y="921"/>
                    </a:cubicBezTo>
                    <a:cubicBezTo>
                      <a:pt x="9756" y="933"/>
                      <a:pt x="9756" y="933"/>
                      <a:pt x="9756" y="933"/>
                    </a:cubicBezTo>
                    <a:cubicBezTo>
                      <a:pt x="9771" y="937"/>
                      <a:pt x="9771" y="937"/>
                      <a:pt x="9771" y="937"/>
                    </a:cubicBezTo>
                    <a:cubicBezTo>
                      <a:pt x="9779" y="944"/>
                      <a:pt x="9779" y="944"/>
                      <a:pt x="9779" y="944"/>
                    </a:cubicBezTo>
                    <a:cubicBezTo>
                      <a:pt x="9780" y="934"/>
                      <a:pt x="9780" y="934"/>
                      <a:pt x="9780" y="934"/>
                    </a:cubicBezTo>
                    <a:cubicBezTo>
                      <a:pt x="9782" y="930"/>
                      <a:pt x="9782" y="930"/>
                      <a:pt x="9782" y="930"/>
                    </a:cubicBezTo>
                    <a:cubicBezTo>
                      <a:pt x="9806" y="937"/>
                      <a:pt x="9806" y="937"/>
                      <a:pt x="9806" y="937"/>
                    </a:cubicBezTo>
                    <a:cubicBezTo>
                      <a:pt x="9806" y="947"/>
                      <a:pt x="9806" y="947"/>
                      <a:pt x="9806" y="947"/>
                    </a:cubicBezTo>
                    <a:cubicBezTo>
                      <a:pt x="9834" y="956"/>
                      <a:pt x="9834" y="956"/>
                      <a:pt x="9834" y="956"/>
                    </a:cubicBezTo>
                    <a:cubicBezTo>
                      <a:pt x="9852" y="950"/>
                      <a:pt x="9852" y="950"/>
                      <a:pt x="9852" y="950"/>
                    </a:cubicBezTo>
                    <a:cubicBezTo>
                      <a:pt x="9922" y="962"/>
                      <a:pt x="9922" y="962"/>
                      <a:pt x="9922" y="962"/>
                    </a:cubicBezTo>
                    <a:cubicBezTo>
                      <a:pt x="9915" y="950"/>
                      <a:pt x="9915" y="950"/>
                      <a:pt x="9915" y="950"/>
                    </a:cubicBezTo>
                    <a:cubicBezTo>
                      <a:pt x="9938" y="950"/>
                      <a:pt x="9938" y="950"/>
                      <a:pt x="9938" y="950"/>
                    </a:cubicBezTo>
                    <a:cubicBezTo>
                      <a:pt x="9944" y="963"/>
                      <a:pt x="9944" y="963"/>
                      <a:pt x="9944" y="963"/>
                    </a:cubicBezTo>
                    <a:cubicBezTo>
                      <a:pt x="9958" y="968"/>
                      <a:pt x="9958" y="968"/>
                      <a:pt x="9958" y="968"/>
                    </a:cubicBezTo>
                    <a:cubicBezTo>
                      <a:pt x="9954" y="953"/>
                      <a:pt x="9954" y="953"/>
                      <a:pt x="9954" y="953"/>
                    </a:cubicBezTo>
                    <a:cubicBezTo>
                      <a:pt x="9961" y="950"/>
                      <a:pt x="9961" y="950"/>
                      <a:pt x="9961" y="950"/>
                    </a:cubicBezTo>
                    <a:cubicBezTo>
                      <a:pt x="9988" y="954"/>
                      <a:pt x="9988" y="954"/>
                      <a:pt x="9988" y="954"/>
                    </a:cubicBezTo>
                    <a:cubicBezTo>
                      <a:pt x="9982" y="962"/>
                      <a:pt x="9982" y="962"/>
                      <a:pt x="9982" y="962"/>
                    </a:cubicBezTo>
                    <a:cubicBezTo>
                      <a:pt x="9996" y="979"/>
                      <a:pt x="9996" y="979"/>
                      <a:pt x="9996" y="979"/>
                    </a:cubicBezTo>
                    <a:cubicBezTo>
                      <a:pt x="10019" y="973"/>
                      <a:pt x="10019" y="973"/>
                      <a:pt x="10019" y="973"/>
                    </a:cubicBezTo>
                    <a:cubicBezTo>
                      <a:pt x="10019" y="963"/>
                      <a:pt x="10019" y="963"/>
                      <a:pt x="10019" y="963"/>
                    </a:cubicBezTo>
                    <a:cubicBezTo>
                      <a:pt x="10009" y="959"/>
                      <a:pt x="10009" y="959"/>
                      <a:pt x="10009" y="959"/>
                    </a:cubicBezTo>
                    <a:cubicBezTo>
                      <a:pt x="10036" y="959"/>
                      <a:pt x="10036" y="959"/>
                      <a:pt x="10036" y="959"/>
                    </a:cubicBezTo>
                    <a:cubicBezTo>
                      <a:pt x="10043" y="965"/>
                      <a:pt x="10043" y="965"/>
                      <a:pt x="10043" y="965"/>
                    </a:cubicBezTo>
                    <a:cubicBezTo>
                      <a:pt x="10040" y="977"/>
                      <a:pt x="10040" y="977"/>
                      <a:pt x="10040" y="977"/>
                    </a:cubicBezTo>
                    <a:cubicBezTo>
                      <a:pt x="10054" y="991"/>
                      <a:pt x="10054" y="991"/>
                      <a:pt x="10054" y="991"/>
                    </a:cubicBezTo>
                    <a:cubicBezTo>
                      <a:pt x="10083" y="1003"/>
                      <a:pt x="10083" y="1003"/>
                      <a:pt x="10083" y="1003"/>
                    </a:cubicBezTo>
                    <a:cubicBezTo>
                      <a:pt x="10104" y="994"/>
                      <a:pt x="10104" y="994"/>
                      <a:pt x="10104" y="994"/>
                    </a:cubicBezTo>
                    <a:cubicBezTo>
                      <a:pt x="10074" y="983"/>
                      <a:pt x="10074" y="983"/>
                      <a:pt x="10074" y="983"/>
                    </a:cubicBezTo>
                    <a:cubicBezTo>
                      <a:pt x="10060" y="976"/>
                      <a:pt x="10060" y="976"/>
                      <a:pt x="10060" y="976"/>
                    </a:cubicBezTo>
                    <a:cubicBezTo>
                      <a:pt x="10057" y="965"/>
                      <a:pt x="10057" y="965"/>
                      <a:pt x="10057" y="965"/>
                    </a:cubicBezTo>
                    <a:cubicBezTo>
                      <a:pt x="10074" y="960"/>
                      <a:pt x="10074" y="960"/>
                      <a:pt x="10074" y="960"/>
                    </a:cubicBezTo>
                    <a:cubicBezTo>
                      <a:pt x="10092" y="963"/>
                      <a:pt x="10092" y="963"/>
                      <a:pt x="10092" y="963"/>
                    </a:cubicBezTo>
                    <a:cubicBezTo>
                      <a:pt x="10124" y="980"/>
                      <a:pt x="10124" y="980"/>
                      <a:pt x="10124" y="980"/>
                    </a:cubicBezTo>
                    <a:cubicBezTo>
                      <a:pt x="10132" y="999"/>
                      <a:pt x="10132" y="999"/>
                      <a:pt x="10132" y="999"/>
                    </a:cubicBezTo>
                    <a:cubicBezTo>
                      <a:pt x="10139" y="1003"/>
                      <a:pt x="10139" y="1003"/>
                      <a:pt x="10139" y="1003"/>
                    </a:cubicBezTo>
                    <a:cubicBezTo>
                      <a:pt x="10144" y="989"/>
                      <a:pt x="10144" y="989"/>
                      <a:pt x="10144" y="989"/>
                    </a:cubicBezTo>
                    <a:cubicBezTo>
                      <a:pt x="10139" y="983"/>
                      <a:pt x="10139" y="983"/>
                      <a:pt x="10139" y="983"/>
                    </a:cubicBezTo>
                    <a:cubicBezTo>
                      <a:pt x="10152" y="986"/>
                      <a:pt x="10152" y="986"/>
                      <a:pt x="10152" y="986"/>
                    </a:cubicBezTo>
                    <a:cubicBezTo>
                      <a:pt x="10162" y="996"/>
                      <a:pt x="10162" y="996"/>
                      <a:pt x="10162" y="996"/>
                    </a:cubicBezTo>
                    <a:cubicBezTo>
                      <a:pt x="10159" y="1003"/>
                      <a:pt x="10159" y="1003"/>
                      <a:pt x="10159" y="1003"/>
                    </a:cubicBezTo>
                    <a:cubicBezTo>
                      <a:pt x="10176" y="1021"/>
                      <a:pt x="10176" y="1021"/>
                      <a:pt x="10176" y="1021"/>
                    </a:cubicBezTo>
                    <a:cubicBezTo>
                      <a:pt x="10202" y="1069"/>
                      <a:pt x="10202" y="1069"/>
                      <a:pt x="10202" y="1069"/>
                    </a:cubicBezTo>
                    <a:cubicBezTo>
                      <a:pt x="10230" y="1078"/>
                      <a:pt x="10230" y="1078"/>
                      <a:pt x="10230" y="1078"/>
                    </a:cubicBezTo>
                    <a:cubicBezTo>
                      <a:pt x="10236" y="1095"/>
                      <a:pt x="10236" y="1095"/>
                      <a:pt x="10236" y="1095"/>
                    </a:cubicBezTo>
                    <a:cubicBezTo>
                      <a:pt x="10250" y="1109"/>
                      <a:pt x="10250" y="1109"/>
                      <a:pt x="10250" y="1109"/>
                    </a:cubicBezTo>
                    <a:cubicBezTo>
                      <a:pt x="10260" y="1125"/>
                      <a:pt x="10260" y="1125"/>
                      <a:pt x="10260" y="1125"/>
                    </a:cubicBezTo>
                    <a:cubicBezTo>
                      <a:pt x="10253" y="1133"/>
                      <a:pt x="10253" y="1133"/>
                      <a:pt x="10253" y="1133"/>
                    </a:cubicBezTo>
                    <a:cubicBezTo>
                      <a:pt x="10257" y="1151"/>
                      <a:pt x="10257" y="1151"/>
                      <a:pt x="10257" y="1151"/>
                    </a:cubicBezTo>
                    <a:cubicBezTo>
                      <a:pt x="10269" y="1156"/>
                      <a:pt x="10269" y="1156"/>
                      <a:pt x="10269" y="1156"/>
                    </a:cubicBezTo>
                    <a:cubicBezTo>
                      <a:pt x="10286" y="1141"/>
                      <a:pt x="10286" y="1141"/>
                      <a:pt x="10286" y="1141"/>
                    </a:cubicBezTo>
                    <a:cubicBezTo>
                      <a:pt x="10308" y="1144"/>
                      <a:pt x="10308" y="1144"/>
                      <a:pt x="10308" y="1144"/>
                    </a:cubicBezTo>
                    <a:cubicBezTo>
                      <a:pt x="10321" y="1167"/>
                      <a:pt x="10321" y="1167"/>
                      <a:pt x="10321" y="1167"/>
                    </a:cubicBezTo>
                    <a:cubicBezTo>
                      <a:pt x="10335" y="1171"/>
                      <a:pt x="10335" y="1171"/>
                      <a:pt x="10335" y="1171"/>
                    </a:cubicBezTo>
                    <a:cubicBezTo>
                      <a:pt x="10338" y="1165"/>
                      <a:pt x="10338" y="1165"/>
                      <a:pt x="10338" y="1165"/>
                    </a:cubicBezTo>
                    <a:cubicBezTo>
                      <a:pt x="10331" y="1161"/>
                      <a:pt x="10331" y="1161"/>
                      <a:pt x="10331" y="1161"/>
                    </a:cubicBezTo>
                    <a:cubicBezTo>
                      <a:pt x="10326" y="1145"/>
                      <a:pt x="10326" y="1145"/>
                      <a:pt x="10326" y="1145"/>
                    </a:cubicBezTo>
                    <a:cubicBezTo>
                      <a:pt x="10335" y="1132"/>
                      <a:pt x="10335" y="1132"/>
                      <a:pt x="10335" y="1132"/>
                    </a:cubicBezTo>
                    <a:cubicBezTo>
                      <a:pt x="10344" y="1136"/>
                      <a:pt x="10344" y="1136"/>
                      <a:pt x="10344" y="1136"/>
                    </a:cubicBezTo>
                    <a:cubicBezTo>
                      <a:pt x="10353" y="1156"/>
                      <a:pt x="10353" y="1156"/>
                      <a:pt x="10353" y="1156"/>
                    </a:cubicBezTo>
                    <a:cubicBezTo>
                      <a:pt x="10369" y="1171"/>
                      <a:pt x="10369" y="1171"/>
                      <a:pt x="10369" y="1171"/>
                    </a:cubicBezTo>
                    <a:cubicBezTo>
                      <a:pt x="10367" y="1165"/>
                      <a:pt x="10367" y="1165"/>
                      <a:pt x="10367" y="1165"/>
                    </a:cubicBezTo>
                    <a:cubicBezTo>
                      <a:pt x="10356" y="1139"/>
                      <a:pt x="10356" y="1139"/>
                      <a:pt x="10356" y="1139"/>
                    </a:cubicBezTo>
                    <a:cubicBezTo>
                      <a:pt x="10356" y="1124"/>
                      <a:pt x="10356" y="1124"/>
                      <a:pt x="10356" y="1124"/>
                    </a:cubicBezTo>
                    <a:cubicBezTo>
                      <a:pt x="10344" y="1110"/>
                      <a:pt x="10344" y="1110"/>
                      <a:pt x="10344" y="1110"/>
                    </a:cubicBezTo>
                    <a:cubicBezTo>
                      <a:pt x="10324" y="1122"/>
                      <a:pt x="10324" y="1122"/>
                      <a:pt x="10324" y="1122"/>
                    </a:cubicBezTo>
                    <a:cubicBezTo>
                      <a:pt x="10303" y="1125"/>
                      <a:pt x="10303" y="1125"/>
                      <a:pt x="10303" y="1125"/>
                    </a:cubicBezTo>
                    <a:cubicBezTo>
                      <a:pt x="10298" y="1113"/>
                      <a:pt x="10298" y="1113"/>
                      <a:pt x="10298" y="1113"/>
                    </a:cubicBezTo>
                    <a:cubicBezTo>
                      <a:pt x="10311" y="1099"/>
                      <a:pt x="10311" y="1099"/>
                      <a:pt x="10311" y="1099"/>
                    </a:cubicBezTo>
                    <a:cubicBezTo>
                      <a:pt x="10305" y="1081"/>
                      <a:pt x="10305" y="1081"/>
                      <a:pt x="10305" y="1081"/>
                    </a:cubicBezTo>
                    <a:cubicBezTo>
                      <a:pt x="10275" y="1061"/>
                      <a:pt x="10275" y="1061"/>
                      <a:pt x="10275" y="1061"/>
                    </a:cubicBezTo>
                    <a:cubicBezTo>
                      <a:pt x="10260" y="1046"/>
                      <a:pt x="10260" y="1046"/>
                      <a:pt x="10260" y="1046"/>
                    </a:cubicBezTo>
                    <a:cubicBezTo>
                      <a:pt x="10253" y="1031"/>
                      <a:pt x="10253" y="1031"/>
                      <a:pt x="10253" y="1031"/>
                    </a:cubicBezTo>
                    <a:cubicBezTo>
                      <a:pt x="10243" y="1031"/>
                      <a:pt x="10243" y="1031"/>
                      <a:pt x="10243" y="1031"/>
                    </a:cubicBezTo>
                    <a:cubicBezTo>
                      <a:pt x="10222" y="1048"/>
                      <a:pt x="10222" y="1048"/>
                      <a:pt x="10222" y="1048"/>
                    </a:cubicBezTo>
                    <a:cubicBezTo>
                      <a:pt x="10219" y="1038"/>
                      <a:pt x="10219" y="1038"/>
                      <a:pt x="10219" y="1038"/>
                    </a:cubicBezTo>
                    <a:cubicBezTo>
                      <a:pt x="10236" y="1025"/>
                      <a:pt x="10236" y="1025"/>
                      <a:pt x="10236" y="1025"/>
                    </a:cubicBezTo>
                    <a:cubicBezTo>
                      <a:pt x="10248" y="1000"/>
                      <a:pt x="10248" y="1000"/>
                      <a:pt x="10248" y="1000"/>
                    </a:cubicBezTo>
                    <a:cubicBezTo>
                      <a:pt x="10268" y="971"/>
                      <a:pt x="10268" y="971"/>
                      <a:pt x="10268" y="971"/>
                    </a:cubicBezTo>
                    <a:cubicBezTo>
                      <a:pt x="10279" y="968"/>
                      <a:pt x="10279" y="968"/>
                      <a:pt x="10279" y="968"/>
                    </a:cubicBezTo>
                    <a:cubicBezTo>
                      <a:pt x="10277" y="977"/>
                      <a:pt x="10277" y="977"/>
                      <a:pt x="10277" y="977"/>
                    </a:cubicBezTo>
                    <a:cubicBezTo>
                      <a:pt x="10289" y="1008"/>
                      <a:pt x="10289" y="1008"/>
                      <a:pt x="10289" y="1008"/>
                    </a:cubicBezTo>
                    <a:cubicBezTo>
                      <a:pt x="10306" y="1012"/>
                      <a:pt x="10306" y="1012"/>
                      <a:pt x="10306" y="1012"/>
                    </a:cubicBezTo>
                    <a:cubicBezTo>
                      <a:pt x="10311" y="1006"/>
                      <a:pt x="10311" y="1006"/>
                      <a:pt x="10311" y="1006"/>
                    </a:cubicBezTo>
                    <a:cubicBezTo>
                      <a:pt x="10295" y="994"/>
                      <a:pt x="10295" y="994"/>
                      <a:pt x="10295" y="994"/>
                    </a:cubicBezTo>
                    <a:cubicBezTo>
                      <a:pt x="10291" y="979"/>
                      <a:pt x="10291" y="979"/>
                      <a:pt x="10291" y="979"/>
                    </a:cubicBezTo>
                    <a:cubicBezTo>
                      <a:pt x="10298" y="977"/>
                      <a:pt x="10298" y="977"/>
                      <a:pt x="10298" y="977"/>
                    </a:cubicBezTo>
                    <a:cubicBezTo>
                      <a:pt x="10317" y="966"/>
                      <a:pt x="10317" y="966"/>
                      <a:pt x="10317" y="966"/>
                    </a:cubicBezTo>
                    <a:cubicBezTo>
                      <a:pt x="10323" y="954"/>
                      <a:pt x="10323" y="954"/>
                      <a:pt x="10323" y="954"/>
                    </a:cubicBezTo>
                    <a:cubicBezTo>
                      <a:pt x="10303" y="954"/>
                      <a:pt x="10303" y="954"/>
                      <a:pt x="10303" y="954"/>
                    </a:cubicBezTo>
                    <a:cubicBezTo>
                      <a:pt x="10311" y="947"/>
                      <a:pt x="10311" y="947"/>
                      <a:pt x="10311" y="947"/>
                    </a:cubicBezTo>
                    <a:cubicBezTo>
                      <a:pt x="10318" y="944"/>
                      <a:pt x="10318" y="944"/>
                      <a:pt x="10318" y="944"/>
                    </a:cubicBezTo>
                    <a:cubicBezTo>
                      <a:pt x="10335" y="939"/>
                      <a:pt x="10335" y="939"/>
                      <a:pt x="10335" y="939"/>
                    </a:cubicBezTo>
                    <a:cubicBezTo>
                      <a:pt x="10349" y="916"/>
                      <a:pt x="10349" y="916"/>
                      <a:pt x="10349" y="916"/>
                    </a:cubicBezTo>
                    <a:cubicBezTo>
                      <a:pt x="10363" y="918"/>
                      <a:pt x="10363" y="918"/>
                      <a:pt x="10363" y="918"/>
                    </a:cubicBezTo>
                    <a:cubicBezTo>
                      <a:pt x="10369" y="927"/>
                      <a:pt x="10369" y="927"/>
                      <a:pt x="10369" y="927"/>
                    </a:cubicBezTo>
                    <a:cubicBezTo>
                      <a:pt x="10378" y="925"/>
                      <a:pt x="10378" y="925"/>
                      <a:pt x="10378" y="925"/>
                    </a:cubicBezTo>
                    <a:cubicBezTo>
                      <a:pt x="10392" y="928"/>
                      <a:pt x="10392" y="928"/>
                      <a:pt x="10392" y="928"/>
                    </a:cubicBezTo>
                    <a:cubicBezTo>
                      <a:pt x="10395" y="936"/>
                      <a:pt x="10395" y="936"/>
                      <a:pt x="10395" y="936"/>
                    </a:cubicBezTo>
                    <a:cubicBezTo>
                      <a:pt x="10408" y="950"/>
                      <a:pt x="10408" y="950"/>
                      <a:pt x="10408" y="950"/>
                    </a:cubicBezTo>
                    <a:cubicBezTo>
                      <a:pt x="10431" y="954"/>
                      <a:pt x="10431" y="954"/>
                      <a:pt x="10431" y="954"/>
                    </a:cubicBezTo>
                    <a:cubicBezTo>
                      <a:pt x="10442" y="948"/>
                      <a:pt x="10442" y="948"/>
                      <a:pt x="10442" y="948"/>
                    </a:cubicBezTo>
                    <a:cubicBezTo>
                      <a:pt x="10493" y="957"/>
                      <a:pt x="10493" y="957"/>
                      <a:pt x="10493" y="957"/>
                    </a:cubicBezTo>
                    <a:cubicBezTo>
                      <a:pt x="10489" y="974"/>
                      <a:pt x="10489" y="974"/>
                      <a:pt x="10489" y="974"/>
                    </a:cubicBezTo>
                    <a:cubicBezTo>
                      <a:pt x="10494" y="982"/>
                      <a:pt x="10494" y="982"/>
                      <a:pt x="10494" y="982"/>
                    </a:cubicBezTo>
                    <a:cubicBezTo>
                      <a:pt x="10503" y="977"/>
                      <a:pt x="10503" y="977"/>
                      <a:pt x="10503" y="977"/>
                    </a:cubicBezTo>
                    <a:cubicBezTo>
                      <a:pt x="10505" y="965"/>
                      <a:pt x="10505" y="965"/>
                      <a:pt x="10505" y="965"/>
                    </a:cubicBezTo>
                    <a:cubicBezTo>
                      <a:pt x="10519" y="966"/>
                      <a:pt x="10519" y="966"/>
                      <a:pt x="10519" y="966"/>
                    </a:cubicBezTo>
                    <a:cubicBezTo>
                      <a:pt x="10520" y="988"/>
                      <a:pt x="10520" y="988"/>
                      <a:pt x="10520" y="988"/>
                    </a:cubicBezTo>
                    <a:cubicBezTo>
                      <a:pt x="10532" y="977"/>
                      <a:pt x="10532" y="977"/>
                      <a:pt x="10532" y="977"/>
                    </a:cubicBezTo>
                    <a:cubicBezTo>
                      <a:pt x="10549" y="960"/>
                      <a:pt x="10549" y="960"/>
                      <a:pt x="10549" y="960"/>
                    </a:cubicBezTo>
                    <a:cubicBezTo>
                      <a:pt x="10564" y="965"/>
                      <a:pt x="10564" y="965"/>
                      <a:pt x="10564" y="965"/>
                    </a:cubicBezTo>
                    <a:cubicBezTo>
                      <a:pt x="10563" y="977"/>
                      <a:pt x="10563" y="977"/>
                      <a:pt x="10563" y="977"/>
                    </a:cubicBezTo>
                    <a:cubicBezTo>
                      <a:pt x="10554" y="989"/>
                      <a:pt x="10554" y="989"/>
                      <a:pt x="10554" y="989"/>
                    </a:cubicBezTo>
                    <a:cubicBezTo>
                      <a:pt x="10551" y="999"/>
                      <a:pt x="10551" y="999"/>
                      <a:pt x="10551" y="999"/>
                    </a:cubicBezTo>
                    <a:cubicBezTo>
                      <a:pt x="10564" y="1043"/>
                      <a:pt x="10564" y="1043"/>
                      <a:pt x="10564" y="1043"/>
                    </a:cubicBezTo>
                    <a:cubicBezTo>
                      <a:pt x="10558" y="1064"/>
                      <a:pt x="10558" y="1064"/>
                      <a:pt x="10558" y="1064"/>
                    </a:cubicBezTo>
                    <a:cubicBezTo>
                      <a:pt x="10561" y="1073"/>
                      <a:pt x="10561" y="1073"/>
                      <a:pt x="10561" y="1073"/>
                    </a:cubicBezTo>
                    <a:cubicBezTo>
                      <a:pt x="10577" y="1070"/>
                      <a:pt x="10577" y="1070"/>
                      <a:pt x="10577" y="1070"/>
                    </a:cubicBezTo>
                    <a:cubicBezTo>
                      <a:pt x="10586" y="1087"/>
                      <a:pt x="10586" y="1087"/>
                      <a:pt x="10586" y="1087"/>
                    </a:cubicBezTo>
                    <a:cubicBezTo>
                      <a:pt x="10604" y="1095"/>
                      <a:pt x="10604" y="1095"/>
                      <a:pt x="10604" y="1095"/>
                    </a:cubicBezTo>
                    <a:cubicBezTo>
                      <a:pt x="10610" y="1112"/>
                      <a:pt x="10610" y="1112"/>
                      <a:pt x="10610" y="1112"/>
                    </a:cubicBezTo>
                    <a:cubicBezTo>
                      <a:pt x="10601" y="1122"/>
                      <a:pt x="10601" y="1122"/>
                      <a:pt x="10601" y="1122"/>
                    </a:cubicBezTo>
                    <a:cubicBezTo>
                      <a:pt x="10575" y="1121"/>
                      <a:pt x="10575" y="1121"/>
                      <a:pt x="10575" y="1121"/>
                    </a:cubicBezTo>
                    <a:cubicBezTo>
                      <a:pt x="10549" y="1125"/>
                      <a:pt x="10549" y="1125"/>
                      <a:pt x="10549" y="1125"/>
                    </a:cubicBezTo>
                    <a:cubicBezTo>
                      <a:pt x="10584" y="1135"/>
                      <a:pt x="10584" y="1135"/>
                      <a:pt x="10584" y="1135"/>
                    </a:cubicBezTo>
                    <a:cubicBezTo>
                      <a:pt x="10595" y="1148"/>
                      <a:pt x="10595" y="1148"/>
                      <a:pt x="10595" y="1148"/>
                    </a:cubicBezTo>
                    <a:cubicBezTo>
                      <a:pt x="10590" y="1162"/>
                      <a:pt x="10590" y="1162"/>
                      <a:pt x="10590" y="1162"/>
                    </a:cubicBezTo>
                    <a:cubicBezTo>
                      <a:pt x="10572" y="1167"/>
                      <a:pt x="10572" y="1167"/>
                      <a:pt x="10572" y="1167"/>
                    </a:cubicBezTo>
                    <a:cubicBezTo>
                      <a:pt x="10557" y="1194"/>
                      <a:pt x="10557" y="1194"/>
                      <a:pt x="10557" y="1194"/>
                    </a:cubicBezTo>
                    <a:cubicBezTo>
                      <a:pt x="10552" y="1185"/>
                      <a:pt x="10552" y="1185"/>
                      <a:pt x="10552" y="1185"/>
                    </a:cubicBezTo>
                    <a:cubicBezTo>
                      <a:pt x="10532" y="1200"/>
                      <a:pt x="10532" y="1200"/>
                      <a:pt x="10532" y="1200"/>
                    </a:cubicBezTo>
                    <a:cubicBezTo>
                      <a:pt x="10511" y="1200"/>
                      <a:pt x="10511" y="1200"/>
                      <a:pt x="10511" y="1200"/>
                    </a:cubicBezTo>
                    <a:cubicBezTo>
                      <a:pt x="10493" y="1216"/>
                      <a:pt x="10493" y="1216"/>
                      <a:pt x="10493" y="1216"/>
                    </a:cubicBezTo>
                    <a:cubicBezTo>
                      <a:pt x="10515" y="1211"/>
                      <a:pt x="10515" y="1211"/>
                      <a:pt x="10515" y="1211"/>
                    </a:cubicBezTo>
                    <a:cubicBezTo>
                      <a:pt x="10528" y="1217"/>
                      <a:pt x="10528" y="1217"/>
                      <a:pt x="10528" y="1217"/>
                    </a:cubicBezTo>
                    <a:cubicBezTo>
                      <a:pt x="10537" y="1229"/>
                      <a:pt x="10537" y="1229"/>
                      <a:pt x="10537" y="1229"/>
                    </a:cubicBezTo>
                    <a:cubicBezTo>
                      <a:pt x="10549" y="1217"/>
                      <a:pt x="10549" y="1217"/>
                      <a:pt x="10549" y="1217"/>
                    </a:cubicBezTo>
                    <a:cubicBezTo>
                      <a:pt x="10557" y="1217"/>
                      <a:pt x="10557" y="1217"/>
                      <a:pt x="10557" y="1217"/>
                    </a:cubicBezTo>
                    <a:cubicBezTo>
                      <a:pt x="10558" y="1232"/>
                      <a:pt x="10558" y="1232"/>
                      <a:pt x="10558" y="1232"/>
                    </a:cubicBezTo>
                    <a:cubicBezTo>
                      <a:pt x="10574" y="1252"/>
                      <a:pt x="10574" y="1252"/>
                      <a:pt x="10574" y="1252"/>
                    </a:cubicBezTo>
                    <a:cubicBezTo>
                      <a:pt x="10560" y="1262"/>
                      <a:pt x="10560" y="1262"/>
                      <a:pt x="10560" y="1262"/>
                    </a:cubicBezTo>
                    <a:cubicBezTo>
                      <a:pt x="10557" y="1287"/>
                      <a:pt x="10557" y="1287"/>
                      <a:pt x="10557" y="1287"/>
                    </a:cubicBezTo>
                    <a:cubicBezTo>
                      <a:pt x="10575" y="1268"/>
                      <a:pt x="10575" y="1268"/>
                      <a:pt x="10575" y="1268"/>
                    </a:cubicBezTo>
                    <a:cubicBezTo>
                      <a:pt x="10596" y="1265"/>
                      <a:pt x="10596" y="1265"/>
                      <a:pt x="10596" y="1265"/>
                    </a:cubicBezTo>
                    <a:cubicBezTo>
                      <a:pt x="10618" y="1283"/>
                      <a:pt x="10618" y="1283"/>
                      <a:pt x="10618" y="1283"/>
                    </a:cubicBezTo>
                    <a:cubicBezTo>
                      <a:pt x="10615" y="1295"/>
                      <a:pt x="10615" y="1295"/>
                      <a:pt x="10615" y="1295"/>
                    </a:cubicBezTo>
                    <a:cubicBezTo>
                      <a:pt x="10627" y="1315"/>
                      <a:pt x="10627" y="1315"/>
                      <a:pt x="10627" y="1315"/>
                    </a:cubicBezTo>
                    <a:cubicBezTo>
                      <a:pt x="10609" y="1329"/>
                      <a:pt x="10609" y="1329"/>
                      <a:pt x="10609" y="1329"/>
                    </a:cubicBezTo>
                    <a:cubicBezTo>
                      <a:pt x="10618" y="1333"/>
                      <a:pt x="10618" y="1333"/>
                      <a:pt x="10618" y="1333"/>
                    </a:cubicBezTo>
                    <a:cubicBezTo>
                      <a:pt x="10622" y="1359"/>
                      <a:pt x="10622" y="1359"/>
                      <a:pt x="10622" y="1359"/>
                    </a:cubicBezTo>
                    <a:cubicBezTo>
                      <a:pt x="10604" y="1367"/>
                      <a:pt x="10604" y="1367"/>
                      <a:pt x="10604" y="1367"/>
                    </a:cubicBezTo>
                    <a:cubicBezTo>
                      <a:pt x="10604" y="1378"/>
                      <a:pt x="10604" y="1378"/>
                      <a:pt x="10604" y="1378"/>
                    </a:cubicBezTo>
                    <a:cubicBezTo>
                      <a:pt x="10610" y="1388"/>
                      <a:pt x="10610" y="1388"/>
                      <a:pt x="10610" y="1388"/>
                    </a:cubicBezTo>
                    <a:cubicBezTo>
                      <a:pt x="10612" y="1376"/>
                      <a:pt x="10612" y="1376"/>
                      <a:pt x="10612" y="1376"/>
                    </a:cubicBezTo>
                    <a:cubicBezTo>
                      <a:pt x="10626" y="1372"/>
                      <a:pt x="10626" y="1372"/>
                      <a:pt x="10626" y="1372"/>
                    </a:cubicBezTo>
                    <a:cubicBezTo>
                      <a:pt x="10635" y="1384"/>
                      <a:pt x="10635" y="1384"/>
                      <a:pt x="10635" y="1384"/>
                    </a:cubicBezTo>
                    <a:cubicBezTo>
                      <a:pt x="10632" y="1404"/>
                      <a:pt x="10632" y="1404"/>
                      <a:pt x="10632" y="1404"/>
                    </a:cubicBezTo>
                    <a:cubicBezTo>
                      <a:pt x="10650" y="1399"/>
                      <a:pt x="10650" y="1399"/>
                      <a:pt x="10650" y="1399"/>
                    </a:cubicBezTo>
                    <a:cubicBezTo>
                      <a:pt x="10656" y="1411"/>
                      <a:pt x="10656" y="1411"/>
                      <a:pt x="10656" y="1411"/>
                    </a:cubicBezTo>
                    <a:cubicBezTo>
                      <a:pt x="10658" y="1398"/>
                      <a:pt x="10658" y="1398"/>
                      <a:pt x="10658" y="1398"/>
                    </a:cubicBezTo>
                    <a:cubicBezTo>
                      <a:pt x="10668" y="1390"/>
                      <a:pt x="10668" y="1390"/>
                      <a:pt x="10668" y="1390"/>
                    </a:cubicBezTo>
                    <a:cubicBezTo>
                      <a:pt x="10679" y="1396"/>
                      <a:pt x="10679" y="1396"/>
                      <a:pt x="10679" y="1396"/>
                    </a:cubicBezTo>
                    <a:cubicBezTo>
                      <a:pt x="10696" y="1398"/>
                      <a:pt x="10696" y="1398"/>
                      <a:pt x="10696" y="1398"/>
                    </a:cubicBezTo>
                    <a:cubicBezTo>
                      <a:pt x="10696" y="1419"/>
                      <a:pt x="10696" y="1419"/>
                      <a:pt x="10696" y="1419"/>
                    </a:cubicBezTo>
                    <a:cubicBezTo>
                      <a:pt x="10684" y="1424"/>
                      <a:pt x="10684" y="1424"/>
                      <a:pt x="10684" y="1424"/>
                    </a:cubicBezTo>
                    <a:cubicBezTo>
                      <a:pt x="10670" y="1414"/>
                      <a:pt x="10670" y="1414"/>
                      <a:pt x="10670" y="1414"/>
                    </a:cubicBezTo>
                    <a:cubicBezTo>
                      <a:pt x="10659" y="1428"/>
                      <a:pt x="10659" y="1428"/>
                      <a:pt x="10659" y="1428"/>
                    </a:cubicBezTo>
                    <a:cubicBezTo>
                      <a:pt x="10678" y="1440"/>
                      <a:pt x="10678" y="1440"/>
                      <a:pt x="10678" y="1440"/>
                    </a:cubicBezTo>
                    <a:cubicBezTo>
                      <a:pt x="10691" y="1437"/>
                      <a:pt x="10691" y="1437"/>
                      <a:pt x="10691" y="1437"/>
                    </a:cubicBezTo>
                    <a:cubicBezTo>
                      <a:pt x="10702" y="1459"/>
                      <a:pt x="10702" y="1459"/>
                      <a:pt x="10702" y="1459"/>
                    </a:cubicBezTo>
                    <a:cubicBezTo>
                      <a:pt x="10700" y="1471"/>
                      <a:pt x="10700" y="1471"/>
                      <a:pt x="10700" y="1471"/>
                    </a:cubicBezTo>
                    <a:cubicBezTo>
                      <a:pt x="10679" y="1480"/>
                      <a:pt x="10679" y="1480"/>
                      <a:pt x="10679" y="1480"/>
                    </a:cubicBezTo>
                    <a:cubicBezTo>
                      <a:pt x="10661" y="1454"/>
                      <a:pt x="10661" y="1454"/>
                      <a:pt x="10661" y="1454"/>
                    </a:cubicBezTo>
                    <a:cubicBezTo>
                      <a:pt x="10655" y="1451"/>
                      <a:pt x="10655" y="1451"/>
                      <a:pt x="10655" y="1451"/>
                    </a:cubicBezTo>
                    <a:cubicBezTo>
                      <a:pt x="10664" y="1480"/>
                      <a:pt x="10664" y="1480"/>
                      <a:pt x="10664" y="1480"/>
                    </a:cubicBezTo>
                    <a:cubicBezTo>
                      <a:pt x="10652" y="1492"/>
                      <a:pt x="10652" y="1492"/>
                      <a:pt x="10652" y="1492"/>
                    </a:cubicBezTo>
                    <a:cubicBezTo>
                      <a:pt x="10644" y="1491"/>
                      <a:pt x="10644" y="1491"/>
                      <a:pt x="10644" y="1491"/>
                    </a:cubicBezTo>
                    <a:cubicBezTo>
                      <a:pt x="10639" y="1485"/>
                      <a:pt x="10639" y="1485"/>
                      <a:pt x="10639" y="1485"/>
                    </a:cubicBezTo>
                    <a:cubicBezTo>
                      <a:pt x="10626" y="1486"/>
                      <a:pt x="10626" y="1486"/>
                      <a:pt x="10626" y="1486"/>
                    </a:cubicBezTo>
                    <a:cubicBezTo>
                      <a:pt x="10616" y="1480"/>
                      <a:pt x="10616" y="1480"/>
                      <a:pt x="10616" y="1480"/>
                    </a:cubicBezTo>
                    <a:cubicBezTo>
                      <a:pt x="10578" y="1477"/>
                      <a:pt x="10578" y="1477"/>
                      <a:pt x="10578" y="1477"/>
                    </a:cubicBezTo>
                    <a:cubicBezTo>
                      <a:pt x="10564" y="1485"/>
                      <a:pt x="10564" y="1485"/>
                      <a:pt x="10564" y="1485"/>
                    </a:cubicBezTo>
                    <a:cubicBezTo>
                      <a:pt x="10549" y="1485"/>
                      <a:pt x="10549" y="1485"/>
                      <a:pt x="10549" y="1485"/>
                    </a:cubicBezTo>
                    <a:cubicBezTo>
                      <a:pt x="10552" y="1472"/>
                      <a:pt x="10552" y="1472"/>
                      <a:pt x="10552" y="1472"/>
                    </a:cubicBezTo>
                    <a:cubicBezTo>
                      <a:pt x="10546" y="1462"/>
                      <a:pt x="10546" y="1462"/>
                      <a:pt x="10546" y="1462"/>
                    </a:cubicBezTo>
                    <a:cubicBezTo>
                      <a:pt x="10534" y="1460"/>
                      <a:pt x="10534" y="1460"/>
                      <a:pt x="10534" y="1460"/>
                    </a:cubicBezTo>
                    <a:cubicBezTo>
                      <a:pt x="10538" y="1480"/>
                      <a:pt x="10538" y="1480"/>
                      <a:pt x="10538" y="1480"/>
                    </a:cubicBezTo>
                    <a:cubicBezTo>
                      <a:pt x="10528" y="1480"/>
                      <a:pt x="10528" y="1480"/>
                      <a:pt x="10528" y="1480"/>
                    </a:cubicBezTo>
                    <a:cubicBezTo>
                      <a:pt x="10525" y="1485"/>
                      <a:pt x="10525" y="1485"/>
                      <a:pt x="10525" y="1485"/>
                    </a:cubicBezTo>
                    <a:cubicBezTo>
                      <a:pt x="10532" y="1498"/>
                      <a:pt x="10532" y="1498"/>
                      <a:pt x="10532" y="1498"/>
                    </a:cubicBezTo>
                    <a:cubicBezTo>
                      <a:pt x="10520" y="1514"/>
                      <a:pt x="10520" y="1514"/>
                      <a:pt x="10520" y="1514"/>
                    </a:cubicBezTo>
                    <a:cubicBezTo>
                      <a:pt x="10515" y="1514"/>
                      <a:pt x="10515" y="1514"/>
                      <a:pt x="10515" y="1514"/>
                    </a:cubicBezTo>
                    <a:cubicBezTo>
                      <a:pt x="10515" y="1506"/>
                      <a:pt x="10515" y="1506"/>
                      <a:pt x="10515" y="1506"/>
                    </a:cubicBezTo>
                    <a:cubicBezTo>
                      <a:pt x="10509" y="1502"/>
                      <a:pt x="10509" y="1502"/>
                      <a:pt x="10509" y="1502"/>
                    </a:cubicBezTo>
                    <a:cubicBezTo>
                      <a:pt x="10474" y="1509"/>
                      <a:pt x="10474" y="1509"/>
                      <a:pt x="10474" y="1509"/>
                    </a:cubicBezTo>
                    <a:cubicBezTo>
                      <a:pt x="10467" y="1505"/>
                      <a:pt x="10467" y="1505"/>
                      <a:pt x="10467" y="1505"/>
                    </a:cubicBezTo>
                    <a:cubicBezTo>
                      <a:pt x="10467" y="1495"/>
                      <a:pt x="10467" y="1495"/>
                      <a:pt x="10467" y="1495"/>
                    </a:cubicBezTo>
                    <a:cubicBezTo>
                      <a:pt x="10460" y="1476"/>
                      <a:pt x="10460" y="1476"/>
                      <a:pt x="10460" y="1476"/>
                    </a:cubicBezTo>
                    <a:cubicBezTo>
                      <a:pt x="10454" y="1471"/>
                      <a:pt x="10454" y="1471"/>
                      <a:pt x="10454" y="1471"/>
                    </a:cubicBezTo>
                    <a:cubicBezTo>
                      <a:pt x="10415" y="1442"/>
                      <a:pt x="10415" y="1442"/>
                      <a:pt x="10415" y="1442"/>
                    </a:cubicBezTo>
                    <a:cubicBezTo>
                      <a:pt x="10410" y="1436"/>
                      <a:pt x="10410" y="1436"/>
                      <a:pt x="10410" y="1436"/>
                    </a:cubicBezTo>
                    <a:cubicBezTo>
                      <a:pt x="10415" y="1430"/>
                      <a:pt x="10415" y="1430"/>
                      <a:pt x="10415" y="1430"/>
                    </a:cubicBezTo>
                    <a:cubicBezTo>
                      <a:pt x="10387" y="1421"/>
                      <a:pt x="10387" y="1421"/>
                      <a:pt x="10387" y="1421"/>
                    </a:cubicBezTo>
                    <a:cubicBezTo>
                      <a:pt x="10382" y="1437"/>
                      <a:pt x="10382" y="1437"/>
                      <a:pt x="10382" y="1437"/>
                    </a:cubicBezTo>
                    <a:cubicBezTo>
                      <a:pt x="10355" y="1445"/>
                      <a:pt x="10355" y="1445"/>
                      <a:pt x="10355" y="1445"/>
                    </a:cubicBezTo>
                    <a:cubicBezTo>
                      <a:pt x="10341" y="1460"/>
                      <a:pt x="10341" y="1460"/>
                      <a:pt x="10341" y="1460"/>
                    </a:cubicBezTo>
                    <a:cubicBezTo>
                      <a:pt x="10332" y="1462"/>
                      <a:pt x="10332" y="1462"/>
                      <a:pt x="10332" y="1462"/>
                    </a:cubicBezTo>
                    <a:cubicBezTo>
                      <a:pt x="10331" y="1440"/>
                      <a:pt x="10331" y="1440"/>
                      <a:pt x="10331" y="1440"/>
                    </a:cubicBezTo>
                    <a:cubicBezTo>
                      <a:pt x="10321" y="1425"/>
                      <a:pt x="10321" y="1425"/>
                      <a:pt x="10321" y="1425"/>
                    </a:cubicBezTo>
                    <a:cubicBezTo>
                      <a:pt x="10326" y="1440"/>
                      <a:pt x="10326" y="1440"/>
                      <a:pt x="10326" y="1440"/>
                    </a:cubicBezTo>
                    <a:cubicBezTo>
                      <a:pt x="10323" y="1472"/>
                      <a:pt x="10323" y="1472"/>
                      <a:pt x="10323" y="1472"/>
                    </a:cubicBezTo>
                    <a:cubicBezTo>
                      <a:pt x="10331" y="1491"/>
                      <a:pt x="10331" y="1491"/>
                      <a:pt x="10331" y="1491"/>
                    </a:cubicBezTo>
                    <a:cubicBezTo>
                      <a:pt x="10324" y="1509"/>
                      <a:pt x="10324" y="1509"/>
                      <a:pt x="10324" y="1509"/>
                    </a:cubicBezTo>
                    <a:cubicBezTo>
                      <a:pt x="10295" y="1552"/>
                      <a:pt x="10295" y="1552"/>
                      <a:pt x="10295" y="1552"/>
                    </a:cubicBezTo>
                    <a:cubicBezTo>
                      <a:pt x="10280" y="1552"/>
                      <a:pt x="10280" y="1552"/>
                      <a:pt x="10280" y="1552"/>
                    </a:cubicBezTo>
                    <a:cubicBezTo>
                      <a:pt x="10279" y="1523"/>
                      <a:pt x="10279" y="1523"/>
                      <a:pt x="10279" y="1523"/>
                    </a:cubicBezTo>
                    <a:cubicBezTo>
                      <a:pt x="10262" y="1515"/>
                      <a:pt x="10262" y="1515"/>
                      <a:pt x="10262" y="1515"/>
                    </a:cubicBezTo>
                    <a:cubicBezTo>
                      <a:pt x="10246" y="1524"/>
                      <a:pt x="10246" y="1524"/>
                      <a:pt x="10246" y="1524"/>
                    </a:cubicBezTo>
                    <a:cubicBezTo>
                      <a:pt x="10207" y="1494"/>
                      <a:pt x="10207" y="1494"/>
                      <a:pt x="10207" y="1494"/>
                    </a:cubicBezTo>
                    <a:cubicBezTo>
                      <a:pt x="10210" y="1482"/>
                      <a:pt x="10210" y="1482"/>
                      <a:pt x="10210" y="1482"/>
                    </a:cubicBezTo>
                    <a:cubicBezTo>
                      <a:pt x="10204" y="1442"/>
                      <a:pt x="10204" y="1442"/>
                      <a:pt x="10204" y="1442"/>
                    </a:cubicBezTo>
                    <a:cubicBezTo>
                      <a:pt x="10188" y="1436"/>
                      <a:pt x="10188" y="1436"/>
                      <a:pt x="10188" y="1436"/>
                    </a:cubicBezTo>
                    <a:cubicBezTo>
                      <a:pt x="10182" y="1425"/>
                      <a:pt x="10182" y="1425"/>
                      <a:pt x="10182" y="1425"/>
                    </a:cubicBezTo>
                    <a:cubicBezTo>
                      <a:pt x="10175" y="1416"/>
                      <a:pt x="10175" y="1416"/>
                      <a:pt x="10175" y="1416"/>
                    </a:cubicBezTo>
                    <a:cubicBezTo>
                      <a:pt x="10165" y="1424"/>
                      <a:pt x="10165" y="1424"/>
                      <a:pt x="10165" y="1424"/>
                    </a:cubicBezTo>
                    <a:cubicBezTo>
                      <a:pt x="10172" y="1436"/>
                      <a:pt x="10172" y="1436"/>
                      <a:pt x="10172" y="1436"/>
                    </a:cubicBezTo>
                    <a:cubicBezTo>
                      <a:pt x="10170" y="1450"/>
                      <a:pt x="10170" y="1450"/>
                      <a:pt x="10170" y="1450"/>
                    </a:cubicBezTo>
                    <a:cubicBezTo>
                      <a:pt x="10179" y="1460"/>
                      <a:pt x="10179" y="1460"/>
                      <a:pt x="10179" y="1460"/>
                    </a:cubicBezTo>
                    <a:cubicBezTo>
                      <a:pt x="10176" y="1472"/>
                      <a:pt x="10176" y="1472"/>
                      <a:pt x="10176" y="1472"/>
                    </a:cubicBezTo>
                    <a:cubicBezTo>
                      <a:pt x="10150" y="1457"/>
                      <a:pt x="10150" y="1457"/>
                      <a:pt x="10150" y="1457"/>
                    </a:cubicBezTo>
                    <a:cubicBezTo>
                      <a:pt x="10132" y="1436"/>
                      <a:pt x="10132" y="1436"/>
                      <a:pt x="10132" y="1436"/>
                    </a:cubicBezTo>
                    <a:cubicBezTo>
                      <a:pt x="10129" y="1437"/>
                      <a:pt x="10129" y="1437"/>
                      <a:pt x="10129" y="1437"/>
                    </a:cubicBezTo>
                    <a:cubicBezTo>
                      <a:pt x="10138" y="1459"/>
                      <a:pt x="10138" y="1459"/>
                      <a:pt x="10138" y="1459"/>
                    </a:cubicBezTo>
                    <a:cubicBezTo>
                      <a:pt x="10127" y="1466"/>
                      <a:pt x="10127" y="1466"/>
                      <a:pt x="10127" y="1466"/>
                    </a:cubicBezTo>
                    <a:cubicBezTo>
                      <a:pt x="10135" y="1472"/>
                      <a:pt x="10135" y="1472"/>
                      <a:pt x="10135" y="1472"/>
                    </a:cubicBezTo>
                    <a:cubicBezTo>
                      <a:pt x="10155" y="1474"/>
                      <a:pt x="10155" y="1474"/>
                      <a:pt x="10155" y="1474"/>
                    </a:cubicBezTo>
                    <a:cubicBezTo>
                      <a:pt x="10165" y="1486"/>
                      <a:pt x="10165" y="1486"/>
                      <a:pt x="10165" y="1486"/>
                    </a:cubicBezTo>
                    <a:cubicBezTo>
                      <a:pt x="10158" y="1503"/>
                      <a:pt x="10158" y="1503"/>
                      <a:pt x="10158" y="1503"/>
                    </a:cubicBezTo>
                    <a:cubicBezTo>
                      <a:pt x="10135" y="1505"/>
                      <a:pt x="10135" y="1505"/>
                      <a:pt x="10135" y="1505"/>
                    </a:cubicBezTo>
                    <a:cubicBezTo>
                      <a:pt x="10132" y="1515"/>
                      <a:pt x="10132" y="1515"/>
                      <a:pt x="10132" y="1515"/>
                    </a:cubicBezTo>
                    <a:cubicBezTo>
                      <a:pt x="10142" y="1521"/>
                      <a:pt x="10142" y="1521"/>
                      <a:pt x="10142" y="1521"/>
                    </a:cubicBezTo>
                    <a:cubicBezTo>
                      <a:pt x="10188" y="1575"/>
                      <a:pt x="10188" y="1575"/>
                      <a:pt x="10188" y="1575"/>
                    </a:cubicBezTo>
                    <a:cubicBezTo>
                      <a:pt x="10220" y="1584"/>
                      <a:pt x="10220" y="1584"/>
                      <a:pt x="10220" y="1584"/>
                    </a:cubicBezTo>
                    <a:cubicBezTo>
                      <a:pt x="10239" y="1576"/>
                      <a:pt x="10239" y="1576"/>
                      <a:pt x="10239" y="1576"/>
                    </a:cubicBezTo>
                    <a:cubicBezTo>
                      <a:pt x="10260" y="1586"/>
                      <a:pt x="10260" y="1586"/>
                      <a:pt x="10260" y="1586"/>
                    </a:cubicBezTo>
                    <a:cubicBezTo>
                      <a:pt x="10265" y="1608"/>
                      <a:pt x="10265" y="1608"/>
                      <a:pt x="10265" y="1608"/>
                    </a:cubicBezTo>
                    <a:cubicBezTo>
                      <a:pt x="10262" y="1608"/>
                      <a:pt x="10262" y="1608"/>
                      <a:pt x="10262" y="1608"/>
                    </a:cubicBezTo>
                    <a:cubicBezTo>
                      <a:pt x="10248" y="1590"/>
                      <a:pt x="10248" y="1590"/>
                      <a:pt x="10248" y="1590"/>
                    </a:cubicBezTo>
                    <a:cubicBezTo>
                      <a:pt x="10240" y="1589"/>
                      <a:pt x="10240" y="1589"/>
                      <a:pt x="10240" y="1589"/>
                    </a:cubicBezTo>
                    <a:cubicBezTo>
                      <a:pt x="10250" y="1613"/>
                      <a:pt x="10250" y="1613"/>
                      <a:pt x="10250" y="1613"/>
                    </a:cubicBezTo>
                    <a:cubicBezTo>
                      <a:pt x="10274" y="1631"/>
                      <a:pt x="10274" y="1631"/>
                      <a:pt x="10274" y="1631"/>
                    </a:cubicBezTo>
                    <a:cubicBezTo>
                      <a:pt x="10280" y="1651"/>
                      <a:pt x="10280" y="1651"/>
                      <a:pt x="10280" y="1651"/>
                    </a:cubicBezTo>
                    <a:cubicBezTo>
                      <a:pt x="10295" y="1670"/>
                      <a:pt x="10295" y="1670"/>
                      <a:pt x="10295" y="1670"/>
                    </a:cubicBezTo>
                    <a:cubicBezTo>
                      <a:pt x="10295" y="1705"/>
                      <a:pt x="10295" y="1705"/>
                      <a:pt x="10295" y="1705"/>
                    </a:cubicBezTo>
                    <a:cubicBezTo>
                      <a:pt x="10282" y="1758"/>
                      <a:pt x="10282" y="1758"/>
                      <a:pt x="10282" y="1758"/>
                    </a:cubicBezTo>
                    <a:cubicBezTo>
                      <a:pt x="10289" y="1789"/>
                      <a:pt x="10289" y="1789"/>
                      <a:pt x="10289" y="1789"/>
                    </a:cubicBezTo>
                    <a:cubicBezTo>
                      <a:pt x="10289" y="1812"/>
                      <a:pt x="10289" y="1812"/>
                      <a:pt x="10289" y="1812"/>
                    </a:cubicBezTo>
                    <a:cubicBezTo>
                      <a:pt x="10294" y="1822"/>
                      <a:pt x="10294" y="1822"/>
                      <a:pt x="10294" y="1822"/>
                    </a:cubicBezTo>
                    <a:cubicBezTo>
                      <a:pt x="10274" y="1852"/>
                      <a:pt x="10274" y="1852"/>
                      <a:pt x="10274" y="1852"/>
                    </a:cubicBezTo>
                    <a:cubicBezTo>
                      <a:pt x="10274" y="1871"/>
                      <a:pt x="10274" y="1871"/>
                      <a:pt x="10274" y="1871"/>
                    </a:cubicBezTo>
                    <a:cubicBezTo>
                      <a:pt x="10260" y="1882"/>
                      <a:pt x="10260" y="1882"/>
                      <a:pt x="10260" y="1882"/>
                    </a:cubicBezTo>
                    <a:cubicBezTo>
                      <a:pt x="10265" y="1867"/>
                      <a:pt x="10265" y="1867"/>
                      <a:pt x="10265" y="1867"/>
                    </a:cubicBezTo>
                    <a:cubicBezTo>
                      <a:pt x="10260" y="1861"/>
                      <a:pt x="10260" y="1861"/>
                      <a:pt x="10260" y="1861"/>
                    </a:cubicBezTo>
                    <a:cubicBezTo>
                      <a:pt x="10222" y="1890"/>
                      <a:pt x="10222" y="1890"/>
                      <a:pt x="10222" y="1890"/>
                    </a:cubicBezTo>
                    <a:cubicBezTo>
                      <a:pt x="10213" y="1878"/>
                      <a:pt x="10213" y="1878"/>
                      <a:pt x="10213" y="1878"/>
                    </a:cubicBezTo>
                    <a:cubicBezTo>
                      <a:pt x="10196" y="1890"/>
                      <a:pt x="10196" y="1890"/>
                      <a:pt x="10196" y="1890"/>
                    </a:cubicBezTo>
                    <a:cubicBezTo>
                      <a:pt x="10184" y="1887"/>
                      <a:pt x="10184" y="1887"/>
                      <a:pt x="10184" y="1887"/>
                    </a:cubicBezTo>
                    <a:cubicBezTo>
                      <a:pt x="10175" y="1871"/>
                      <a:pt x="10175" y="1871"/>
                      <a:pt x="10175" y="1871"/>
                    </a:cubicBezTo>
                    <a:cubicBezTo>
                      <a:pt x="10158" y="1870"/>
                      <a:pt x="10158" y="1870"/>
                      <a:pt x="10158" y="1870"/>
                    </a:cubicBezTo>
                    <a:cubicBezTo>
                      <a:pt x="10135" y="1845"/>
                      <a:pt x="10135" y="1845"/>
                      <a:pt x="10135" y="1845"/>
                    </a:cubicBezTo>
                    <a:cubicBezTo>
                      <a:pt x="10115" y="1832"/>
                      <a:pt x="10115" y="1832"/>
                      <a:pt x="10115" y="1832"/>
                    </a:cubicBezTo>
                    <a:cubicBezTo>
                      <a:pt x="10095" y="1830"/>
                      <a:pt x="10095" y="1830"/>
                      <a:pt x="10095" y="1830"/>
                    </a:cubicBezTo>
                    <a:cubicBezTo>
                      <a:pt x="10081" y="1821"/>
                      <a:pt x="10081" y="1821"/>
                      <a:pt x="10081" y="1821"/>
                    </a:cubicBezTo>
                    <a:cubicBezTo>
                      <a:pt x="10068" y="1824"/>
                      <a:pt x="10068" y="1824"/>
                      <a:pt x="10068" y="1824"/>
                    </a:cubicBezTo>
                    <a:cubicBezTo>
                      <a:pt x="10052" y="1844"/>
                      <a:pt x="10052" y="1844"/>
                      <a:pt x="10052" y="1844"/>
                    </a:cubicBezTo>
                    <a:cubicBezTo>
                      <a:pt x="10036" y="1844"/>
                      <a:pt x="10036" y="1844"/>
                      <a:pt x="10036" y="1844"/>
                    </a:cubicBezTo>
                    <a:cubicBezTo>
                      <a:pt x="10052" y="1852"/>
                      <a:pt x="10052" y="1852"/>
                      <a:pt x="10052" y="1852"/>
                    </a:cubicBezTo>
                    <a:cubicBezTo>
                      <a:pt x="10075" y="1853"/>
                      <a:pt x="10075" y="1853"/>
                      <a:pt x="10075" y="1853"/>
                    </a:cubicBezTo>
                    <a:cubicBezTo>
                      <a:pt x="10086" y="1836"/>
                      <a:pt x="10086" y="1836"/>
                      <a:pt x="10086" y="1836"/>
                    </a:cubicBezTo>
                    <a:cubicBezTo>
                      <a:pt x="10129" y="1855"/>
                      <a:pt x="10129" y="1855"/>
                      <a:pt x="10129" y="1855"/>
                    </a:cubicBezTo>
                    <a:cubicBezTo>
                      <a:pt x="10138" y="1868"/>
                      <a:pt x="10138" y="1868"/>
                      <a:pt x="10138" y="1868"/>
                    </a:cubicBezTo>
                    <a:cubicBezTo>
                      <a:pt x="10115" y="1884"/>
                      <a:pt x="10115" y="1884"/>
                      <a:pt x="10115" y="1884"/>
                    </a:cubicBezTo>
                    <a:cubicBezTo>
                      <a:pt x="10101" y="1874"/>
                      <a:pt x="10101" y="1874"/>
                      <a:pt x="10101" y="1874"/>
                    </a:cubicBezTo>
                    <a:cubicBezTo>
                      <a:pt x="10083" y="1874"/>
                      <a:pt x="10083" y="1874"/>
                      <a:pt x="10083" y="1874"/>
                    </a:cubicBezTo>
                    <a:cubicBezTo>
                      <a:pt x="10083" y="1891"/>
                      <a:pt x="10083" y="1891"/>
                      <a:pt x="10083" y="1891"/>
                    </a:cubicBezTo>
                    <a:cubicBezTo>
                      <a:pt x="10068" y="1873"/>
                      <a:pt x="10068" y="1873"/>
                      <a:pt x="10068" y="1873"/>
                    </a:cubicBezTo>
                    <a:cubicBezTo>
                      <a:pt x="10052" y="1876"/>
                      <a:pt x="10052" y="1876"/>
                      <a:pt x="10052" y="1876"/>
                    </a:cubicBezTo>
                    <a:cubicBezTo>
                      <a:pt x="10060" y="1876"/>
                      <a:pt x="10060" y="1876"/>
                      <a:pt x="10060" y="1876"/>
                    </a:cubicBezTo>
                    <a:cubicBezTo>
                      <a:pt x="10068" y="1899"/>
                      <a:pt x="10068" y="1899"/>
                      <a:pt x="10068" y="1899"/>
                    </a:cubicBezTo>
                    <a:cubicBezTo>
                      <a:pt x="10092" y="1911"/>
                      <a:pt x="10092" y="1911"/>
                      <a:pt x="10092" y="1911"/>
                    </a:cubicBezTo>
                    <a:cubicBezTo>
                      <a:pt x="10086" y="1934"/>
                      <a:pt x="10086" y="1934"/>
                      <a:pt x="10086" y="1934"/>
                    </a:cubicBezTo>
                    <a:cubicBezTo>
                      <a:pt x="10097" y="1963"/>
                      <a:pt x="10097" y="1963"/>
                      <a:pt x="10097" y="1963"/>
                    </a:cubicBezTo>
                    <a:cubicBezTo>
                      <a:pt x="10112" y="1971"/>
                      <a:pt x="10112" y="1971"/>
                      <a:pt x="10112" y="1971"/>
                    </a:cubicBezTo>
                    <a:cubicBezTo>
                      <a:pt x="10103" y="1962"/>
                      <a:pt x="10103" y="1962"/>
                      <a:pt x="10103" y="1962"/>
                    </a:cubicBezTo>
                    <a:cubicBezTo>
                      <a:pt x="10104" y="1928"/>
                      <a:pt x="10104" y="1928"/>
                      <a:pt x="10104" y="1928"/>
                    </a:cubicBezTo>
                    <a:cubicBezTo>
                      <a:pt x="10115" y="1920"/>
                      <a:pt x="10115" y="1920"/>
                      <a:pt x="10115" y="1920"/>
                    </a:cubicBezTo>
                    <a:cubicBezTo>
                      <a:pt x="10129" y="1925"/>
                      <a:pt x="10129" y="1925"/>
                      <a:pt x="10129" y="1925"/>
                    </a:cubicBezTo>
                    <a:cubicBezTo>
                      <a:pt x="10129" y="1916"/>
                      <a:pt x="10129" y="1916"/>
                      <a:pt x="10129" y="1916"/>
                    </a:cubicBezTo>
                    <a:cubicBezTo>
                      <a:pt x="10155" y="1893"/>
                      <a:pt x="10155" y="1893"/>
                      <a:pt x="10155" y="1893"/>
                    </a:cubicBezTo>
                    <a:cubicBezTo>
                      <a:pt x="10168" y="1890"/>
                      <a:pt x="10168" y="1890"/>
                      <a:pt x="10168" y="1890"/>
                    </a:cubicBezTo>
                    <a:cubicBezTo>
                      <a:pt x="10178" y="1897"/>
                      <a:pt x="10178" y="1897"/>
                      <a:pt x="10178" y="1897"/>
                    </a:cubicBezTo>
                    <a:cubicBezTo>
                      <a:pt x="10178" y="1908"/>
                      <a:pt x="10178" y="1908"/>
                      <a:pt x="10178" y="1908"/>
                    </a:cubicBezTo>
                    <a:cubicBezTo>
                      <a:pt x="10199" y="1939"/>
                      <a:pt x="10199" y="1939"/>
                      <a:pt x="10199" y="1939"/>
                    </a:cubicBezTo>
                    <a:cubicBezTo>
                      <a:pt x="10219" y="1945"/>
                      <a:pt x="10219" y="1945"/>
                      <a:pt x="10219" y="1945"/>
                    </a:cubicBezTo>
                    <a:cubicBezTo>
                      <a:pt x="10239" y="1965"/>
                      <a:pt x="10239" y="1965"/>
                      <a:pt x="10239" y="1965"/>
                    </a:cubicBezTo>
                    <a:cubicBezTo>
                      <a:pt x="10262" y="1962"/>
                      <a:pt x="10262" y="1962"/>
                      <a:pt x="10262" y="1962"/>
                    </a:cubicBezTo>
                    <a:cubicBezTo>
                      <a:pt x="10268" y="1948"/>
                      <a:pt x="10268" y="1948"/>
                      <a:pt x="10268" y="1948"/>
                    </a:cubicBezTo>
                    <a:cubicBezTo>
                      <a:pt x="10263" y="1936"/>
                      <a:pt x="10263" y="1936"/>
                      <a:pt x="10263" y="1936"/>
                    </a:cubicBezTo>
                    <a:cubicBezTo>
                      <a:pt x="10271" y="1937"/>
                      <a:pt x="10271" y="1937"/>
                      <a:pt x="10271" y="1937"/>
                    </a:cubicBezTo>
                    <a:cubicBezTo>
                      <a:pt x="10314" y="1972"/>
                      <a:pt x="10314" y="1972"/>
                      <a:pt x="10314" y="1972"/>
                    </a:cubicBezTo>
                    <a:cubicBezTo>
                      <a:pt x="10321" y="1986"/>
                      <a:pt x="10321" y="1986"/>
                      <a:pt x="10321" y="1986"/>
                    </a:cubicBezTo>
                    <a:cubicBezTo>
                      <a:pt x="10305" y="1983"/>
                      <a:pt x="10305" y="1983"/>
                      <a:pt x="10305" y="1983"/>
                    </a:cubicBezTo>
                    <a:cubicBezTo>
                      <a:pt x="10303" y="1998"/>
                      <a:pt x="10303" y="1998"/>
                      <a:pt x="10303" y="1998"/>
                    </a:cubicBezTo>
                    <a:cubicBezTo>
                      <a:pt x="10332" y="2027"/>
                      <a:pt x="10332" y="2027"/>
                      <a:pt x="10332" y="2027"/>
                    </a:cubicBezTo>
                    <a:cubicBezTo>
                      <a:pt x="10344" y="2026"/>
                      <a:pt x="10344" y="2026"/>
                      <a:pt x="10344" y="2026"/>
                    </a:cubicBezTo>
                    <a:cubicBezTo>
                      <a:pt x="10343" y="2020"/>
                      <a:pt x="10343" y="2020"/>
                      <a:pt x="10343" y="2020"/>
                    </a:cubicBezTo>
                    <a:cubicBezTo>
                      <a:pt x="10344" y="1995"/>
                      <a:pt x="10344" y="1995"/>
                      <a:pt x="10344" y="1995"/>
                    </a:cubicBezTo>
                    <a:cubicBezTo>
                      <a:pt x="10367" y="2014"/>
                      <a:pt x="10367" y="2014"/>
                      <a:pt x="10367" y="2014"/>
                    </a:cubicBezTo>
                    <a:cubicBezTo>
                      <a:pt x="10401" y="2064"/>
                      <a:pt x="10401" y="2064"/>
                      <a:pt x="10401" y="2064"/>
                    </a:cubicBezTo>
                    <a:cubicBezTo>
                      <a:pt x="10387" y="2053"/>
                      <a:pt x="10387" y="2053"/>
                      <a:pt x="10387" y="2053"/>
                    </a:cubicBezTo>
                    <a:cubicBezTo>
                      <a:pt x="10378" y="2053"/>
                      <a:pt x="10378" y="2053"/>
                      <a:pt x="10378" y="2053"/>
                    </a:cubicBezTo>
                    <a:cubicBezTo>
                      <a:pt x="10373" y="2058"/>
                      <a:pt x="10373" y="2058"/>
                      <a:pt x="10373" y="2058"/>
                    </a:cubicBezTo>
                    <a:cubicBezTo>
                      <a:pt x="10386" y="2075"/>
                      <a:pt x="10386" y="2075"/>
                      <a:pt x="10386" y="2075"/>
                    </a:cubicBezTo>
                    <a:cubicBezTo>
                      <a:pt x="10369" y="2087"/>
                      <a:pt x="10369" y="2087"/>
                      <a:pt x="10369" y="2087"/>
                    </a:cubicBezTo>
                    <a:cubicBezTo>
                      <a:pt x="10367" y="2105"/>
                      <a:pt x="10367" y="2105"/>
                      <a:pt x="10367" y="2105"/>
                    </a:cubicBezTo>
                    <a:cubicBezTo>
                      <a:pt x="10373" y="2114"/>
                      <a:pt x="10373" y="2114"/>
                      <a:pt x="10373" y="2114"/>
                    </a:cubicBezTo>
                    <a:cubicBezTo>
                      <a:pt x="10390" y="2110"/>
                      <a:pt x="10390" y="2110"/>
                      <a:pt x="10390" y="2110"/>
                    </a:cubicBezTo>
                    <a:cubicBezTo>
                      <a:pt x="10393" y="2092"/>
                      <a:pt x="10393" y="2092"/>
                      <a:pt x="10393" y="2092"/>
                    </a:cubicBezTo>
                    <a:cubicBezTo>
                      <a:pt x="10399" y="2087"/>
                      <a:pt x="10399" y="2087"/>
                      <a:pt x="10399" y="2087"/>
                    </a:cubicBezTo>
                    <a:cubicBezTo>
                      <a:pt x="10412" y="2092"/>
                      <a:pt x="10412" y="2092"/>
                      <a:pt x="10412" y="2092"/>
                    </a:cubicBezTo>
                    <a:cubicBezTo>
                      <a:pt x="10416" y="2076"/>
                      <a:pt x="10416" y="2076"/>
                      <a:pt x="10416" y="2076"/>
                    </a:cubicBezTo>
                    <a:cubicBezTo>
                      <a:pt x="10428" y="2099"/>
                      <a:pt x="10428" y="2099"/>
                      <a:pt x="10428" y="2099"/>
                    </a:cubicBezTo>
                    <a:cubicBezTo>
                      <a:pt x="10465" y="2124"/>
                      <a:pt x="10465" y="2124"/>
                      <a:pt x="10465" y="2124"/>
                    </a:cubicBezTo>
                    <a:cubicBezTo>
                      <a:pt x="10502" y="2133"/>
                      <a:pt x="10502" y="2133"/>
                      <a:pt x="10502" y="2133"/>
                    </a:cubicBezTo>
                    <a:cubicBezTo>
                      <a:pt x="10523" y="2151"/>
                      <a:pt x="10523" y="2151"/>
                      <a:pt x="10523" y="2151"/>
                    </a:cubicBezTo>
                    <a:cubicBezTo>
                      <a:pt x="10512" y="2163"/>
                      <a:pt x="10512" y="2163"/>
                      <a:pt x="10512" y="2163"/>
                    </a:cubicBezTo>
                    <a:cubicBezTo>
                      <a:pt x="10532" y="2192"/>
                      <a:pt x="10532" y="2192"/>
                      <a:pt x="10532" y="2192"/>
                    </a:cubicBezTo>
                    <a:cubicBezTo>
                      <a:pt x="10551" y="2197"/>
                      <a:pt x="10551" y="2197"/>
                      <a:pt x="10551" y="2197"/>
                    </a:cubicBezTo>
                    <a:cubicBezTo>
                      <a:pt x="10572" y="2231"/>
                      <a:pt x="10572" y="2231"/>
                      <a:pt x="10572" y="2231"/>
                    </a:cubicBezTo>
                    <a:cubicBezTo>
                      <a:pt x="10574" y="2280"/>
                      <a:pt x="10574" y="2280"/>
                      <a:pt x="10574" y="2280"/>
                    </a:cubicBezTo>
                    <a:cubicBezTo>
                      <a:pt x="10563" y="2283"/>
                      <a:pt x="10563" y="2283"/>
                      <a:pt x="10563" y="2283"/>
                    </a:cubicBezTo>
                    <a:cubicBezTo>
                      <a:pt x="10563" y="2290"/>
                      <a:pt x="10563" y="2290"/>
                      <a:pt x="10563" y="2290"/>
                    </a:cubicBezTo>
                    <a:cubicBezTo>
                      <a:pt x="10578" y="2301"/>
                      <a:pt x="10578" y="2301"/>
                      <a:pt x="10578" y="2301"/>
                    </a:cubicBezTo>
                    <a:cubicBezTo>
                      <a:pt x="10587" y="2321"/>
                      <a:pt x="10587" y="2321"/>
                      <a:pt x="10587" y="2321"/>
                    </a:cubicBezTo>
                    <a:cubicBezTo>
                      <a:pt x="10580" y="2324"/>
                      <a:pt x="10580" y="2324"/>
                      <a:pt x="10580" y="2324"/>
                    </a:cubicBezTo>
                    <a:cubicBezTo>
                      <a:pt x="10569" y="2315"/>
                      <a:pt x="10569" y="2315"/>
                      <a:pt x="10569" y="2315"/>
                    </a:cubicBezTo>
                    <a:cubicBezTo>
                      <a:pt x="10509" y="2315"/>
                      <a:pt x="10509" y="2315"/>
                      <a:pt x="10509" y="2315"/>
                    </a:cubicBezTo>
                    <a:cubicBezTo>
                      <a:pt x="10491" y="2304"/>
                      <a:pt x="10491" y="2304"/>
                      <a:pt x="10491" y="2304"/>
                    </a:cubicBezTo>
                    <a:cubicBezTo>
                      <a:pt x="10480" y="2312"/>
                      <a:pt x="10480" y="2312"/>
                      <a:pt x="10480" y="2312"/>
                    </a:cubicBezTo>
                    <a:cubicBezTo>
                      <a:pt x="10465" y="2307"/>
                      <a:pt x="10465" y="2307"/>
                      <a:pt x="10465" y="2307"/>
                    </a:cubicBezTo>
                    <a:cubicBezTo>
                      <a:pt x="10462" y="2293"/>
                      <a:pt x="10462" y="2293"/>
                      <a:pt x="10462" y="2293"/>
                    </a:cubicBezTo>
                    <a:cubicBezTo>
                      <a:pt x="10453" y="2287"/>
                      <a:pt x="10453" y="2287"/>
                      <a:pt x="10453" y="2287"/>
                    </a:cubicBezTo>
                    <a:cubicBezTo>
                      <a:pt x="10448" y="2293"/>
                      <a:pt x="10448" y="2293"/>
                      <a:pt x="10448" y="2293"/>
                    </a:cubicBezTo>
                    <a:cubicBezTo>
                      <a:pt x="10456" y="2306"/>
                      <a:pt x="10456" y="2306"/>
                      <a:pt x="10456" y="2306"/>
                    </a:cubicBezTo>
                    <a:cubicBezTo>
                      <a:pt x="10430" y="2322"/>
                      <a:pt x="10430" y="2322"/>
                      <a:pt x="10430" y="2322"/>
                    </a:cubicBezTo>
                    <a:cubicBezTo>
                      <a:pt x="10410" y="2321"/>
                      <a:pt x="10410" y="2321"/>
                      <a:pt x="10410" y="2321"/>
                    </a:cubicBezTo>
                    <a:cubicBezTo>
                      <a:pt x="10404" y="2328"/>
                      <a:pt x="10404" y="2328"/>
                      <a:pt x="10404" y="2328"/>
                    </a:cubicBezTo>
                    <a:cubicBezTo>
                      <a:pt x="10416" y="2336"/>
                      <a:pt x="10416" y="2336"/>
                      <a:pt x="10416" y="2336"/>
                    </a:cubicBezTo>
                    <a:cubicBezTo>
                      <a:pt x="10387" y="2361"/>
                      <a:pt x="10387" y="2361"/>
                      <a:pt x="10387" y="2361"/>
                    </a:cubicBezTo>
                    <a:cubicBezTo>
                      <a:pt x="10373" y="2362"/>
                      <a:pt x="10373" y="2362"/>
                      <a:pt x="10373" y="2362"/>
                    </a:cubicBezTo>
                    <a:cubicBezTo>
                      <a:pt x="10372" y="2376"/>
                      <a:pt x="10372" y="2376"/>
                      <a:pt x="10372" y="2376"/>
                    </a:cubicBezTo>
                    <a:cubicBezTo>
                      <a:pt x="10382" y="2380"/>
                      <a:pt x="10382" y="2380"/>
                      <a:pt x="10382" y="2380"/>
                    </a:cubicBezTo>
                    <a:cubicBezTo>
                      <a:pt x="10358" y="2411"/>
                      <a:pt x="10358" y="2411"/>
                      <a:pt x="10358" y="2411"/>
                    </a:cubicBezTo>
                    <a:cubicBezTo>
                      <a:pt x="10349" y="2420"/>
                      <a:pt x="10349" y="2420"/>
                      <a:pt x="10349" y="2420"/>
                    </a:cubicBezTo>
                    <a:cubicBezTo>
                      <a:pt x="10347" y="2416"/>
                      <a:pt x="10347" y="2416"/>
                      <a:pt x="10347" y="2416"/>
                    </a:cubicBezTo>
                    <a:cubicBezTo>
                      <a:pt x="10334" y="2416"/>
                      <a:pt x="10334" y="2416"/>
                      <a:pt x="10334" y="2416"/>
                    </a:cubicBezTo>
                    <a:cubicBezTo>
                      <a:pt x="10334" y="2439"/>
                      <a:pt x="10334" y="2439"/>
                      <a:pt x="10334" y="2439"/>
                    </a:cubicBezTo>
                    <a:cubicBezTo>
                      <a:pt x="10344" y="2461"/>
                      <a:pt x="10344" y="2461"/>
                      <a:pt x="10344" y="2461"/>
                    </a:cubicBezTo>
                    <a:cubicBezTo>
                      <a:pt x="10327" y="2478"/>
                      <a:pt x="10327" y="2478"/>
                      <a:pt x="10327" y="2478"/>
                    </a:cubicBezTo>
                    <a:cubicBezTo>
                      <a:pt x="10318" y="2468"/>
                      <a:pt x="10318" y="2468"/>
                      <a:pt x="10318" y="2468"/>
                    </a:cubicBezTo>
                    <a:cubicBezTo>
                      <a:pt x="10315" y="2484"/>
                      <a:pt x="10315" y="2484"/>
                      <a:pt x="10315" y="2484"/>
                    </a:cubicBezTo>
                    <a:cubicBezTo>
                      <a:pt x="10321" y="2497"/>
                      <a:pt x="10321" y="2497"/>
                      <a:pt x="10321" y="2497"/>
                    </a:cubicBezTo>
                    <a:cubicBezTo>
                      <a:pt x="10303" y="2515"/>
                      <a:pt x="10303" y="2515"/>
                      <a:pt x="10303" y="2515"/>
                    </a:cubicBezTo>
                    <a:cubicBezTo>
                      <a:pt x="10291" y="2520"/>
                      <a:pt x="10291" y="2520"/>
                      <a:pt x="10291" y="2520"/>
                    </a:cubicBezTo>
                    <a:cubicBezTo>
                      <a:pt x="10298" y="2527"/>
                      <a:pt x="10298" y="2527"/>
                      <a:pt x="10298" y="2527"/>
                    </a:cubicBezTo>
                    <a:cubicBezTo>
                      <a:pt x="10294" y="2536"/>
                      <a:pt x="10294" y="2536"/>
                      <a:pt x="10294" y="2536"/>
                    </a:cubicBezTo>
                    <a:cubicBezTo>
                      <a:pt x="10288" y="2550"/>
                      <a:pt x="10288" y="2550"/>
                      <a:pt x="10288" y="2550"/>
                    </a:cubicBezTo>
                    <a:cubicBezTo>
                      <a:pt x="10279" y="2546"/>
                      <a:pt x="10279" y="2546"/>
                      <a:pt x="10279" y="2546"/>
                    </a:cubicBezTo>
                    <a:cubicBezTo>
                      <a:pt x="10266" y="2552"/>
                      <a:pt x="10266" y="2552"/>
                      <a:pt x="10266" y="2552"/>
                    </a:cubicBezTo>
                    <a:cubicBezTo>
                      <a:pt x="10275" y="2562"/>
                      <a:pt x="10275" y="2562"/>
                      <a:pt x="10275" y="2562"/>
                    </a:cubicBezTo>
                    <a:cubicBezTo>
                      <a:pt x="10277" y="2576"/>
                      <a:pt x="10277" y="2576"/>
                      <a:pt x="10277" y="2576"/>
                    </a:cubicBezTo>
                    <a:cubicBezTo>
                      <a:pt x="10260" y="2588"/>
                      <a:pt x="10260" y="2588"/>
                      <a:pt x="10260" y="2588"/>
                    </a:cubicBezTo>
                    <a:cubicBezTo>
                      <a:pt x="10269" y="2601"/>
                      <a:pt x="10269" y="2601"/>
                      <a:pt x="10269" y="2601"/>
                    </a:cubicBezTo>
                    <a:cubicBezTo>
                      <a:pt x="10265" y="2613"/>
                      <a:pt x="10265" y="2613"/>
                      <a:pt x="10265" y="2613"/>
                    </a:cubicBezTo>
                    <a:cubicBezTo>
                      <a:pt x="10254" y="2616"/>
                      <a:pt x="10254" y="2616"/>
                      <a:pt x="10254" y="2616"/>
                    </a:cubicBezTo>
                    <a:cubicBezTo>
                      <a:pt x="10245" y="2607"/>
                      <a:pt x="10245" y="2607"/>
                      <a:pt x="10245" y="2607"/>
                    </a:cubicBezTo>
                    <a:cubicBezTo>
                      <a:pt x="10234" y="2611"/>
                      <a:pt x="10234" y="2611"/>
                      <a:pt x="10234" y="2611"/>
                    </a:cubicBezTo>
                    <a:cubicBezTo>
                      <a:pt x="10243" y="2623"/>
                      <a:pt x="10243" y="2623"/>
                      <a:pt x="10243" y="2623"/>
                    </a:cubicBezTo>
                    <a:cubicBezTo>
                      <a:pt x="10268" y="2634"/>
                      <a:pt x="10268" y="2634"/>
                      <a:pt x="10268" y="2634"/>
                    </a:cubicBezTo>
                    <a:cubicBezTo>
                      <a:pt x="10260" y="2653"/>
                      <a:pt x="10260" y="2653"/>
                      <a:pt x="10260" y="2653"/>
                    </a:cubicBezTo>
                    <a:cubicBezTo>
                      <a:pt x="10237" y="2654"/>
                      <a:pt x="10237" y="2654"/>
                      <a:pt x="10237" y="2654"/>
                    </a:cubicBezTo>
                    <a:cubicBezTo>
                      <a:pt x="10237" y="2663"/>
                      <a:pt x="10237" y="2663"/>
                      <a:pt x="10237" y="2663"/>
                    </a:cubicBezTo>
                    <a:cubicBezTo>
                      <a:pt x="10248" y="2669"/>
                      <a:pt x="10248" y="2669"/>
                      <a:pt x="10248" y="2669"/>
                    </a:cubicBezTo>
                    <a:cubicBezTo>
                      <a:pt x="10260" y="2695"/>
                      <a:pt x="10260" y="2695"/>
                      <a:pt x="10260" y="2695"/>
                    </a:cubicBezTo>
                    <a:cubicBezTo>
                      <a:pt x="10250" y="2703"/>
                      <a:pt x="10250" y="2703"/>
                      <a:pt x="10250" y="2703"/>
                    </a:cubicBezTo>
                    <a:cubicBezTo>
                      <a:pt x="10256" y="2715"/>
                      <a:pt x="10256" y="2715"/>
                      <a:pt x="10256" y="2715"/>
                    </a:cubicBezTo>
                    <a:cubicBezTo>
                      <a:pt x="10239" y="2740"/>
                      <a:pt x="10239" y="2740"/>
                      <a:pt x="10239" y="2740"/>
                    </a:cubicBezTo>
                    <a:cubicBezTo>
                      <a:pt x="10243" y="2752"/>
                      <a:pt x="10243" y="2752"/>
                      <a:pt x="10243" y="2752"/>
                    </a:cubicBezTo>
                    <a:cubicBezTo>
                      <a:pt x="10231" y="2781"/>
                      <a:pt x="10231" y="2781"/>
                      <a:pt x="10231" y="2781"/>
                    </a:cubicBezTo>
                    <a:cubicBezTo>
                      <a:pt x="10225" y="2818"/>
                      <a:pt x="10225" y="2818"/>
                      <a:pt x="10225" y="2818"/>
                    </a:cubicBezTo>
                    <a:cubicBezTo>
                      <a:pt x="10216" y="2833"/>
                      <a:pt x="10216" y="2833"/>
                      <a:pt x="10216" y="2833"/>
                    </a:cubicBezTo>
                    <a:cubicBezTo>
                      <a:pt x="10214" y="2847"/>
                      <a:pt x="10214" y="2847"/>
                      <a:pt x="10214" y="2847"/>
                    </a:cubicBezTo>
                    <a:cubicBezTo>
                      <a:pt x="10225" y="2851"/>
                      <a:pt x="10225" y="2851"/>
                      <a:pt x="10225" y="2851"/>
                    </a:cubicBezTo>
                    <a:cubicBezTo>
                      <a:pt x="10230" y="2860"/>
                      <a:pt x="10230" y="2860"/>
                      <a:pt x="10230" y="2860"/>
                    </a:cubicBezTo>
                    <a:cubicBezTo>
                      <a:pt x="10223" y="2871"/>
                      <a:pt x="10223" y="2871"/>
                      <a:pt x="10223" y="2871"/>
                    </a:cubicBezTo>
                    <a:cubicBezTo>
                      <a:pt x="10248" y="2902"/>
                      <a:pt x="10248" y="2902"/>
                      <a:pt x="10248" y="2902"/>
                    </a:cubicBezTo>
                    <a:cubicBezTo>
                      <a:pt x="10248" y="2915"/>
                      <a:pt x="10248" y="2915"/>
                      <a:pt x="10248" y="2915"/>
                    </a:cubicBezTo>
                    <a:cubicBezTo>
                      <a:pt x="10236" y="2911"/>
                      <a:pt x="10236" y="2911"/>
                      <a:pt x="10236" y="2911"/>
                    </a:cubicBezTo>
                    <a:cubicBezTo>
                      <a:pt x="10216" y="2914"/>
                      <a:pt x="10216" y="2914"/>
                      <a:pt x="10216" y="2914"/>
                    </a:cubicBezTo>
                    <a:cubicBezTo>
                      <a:pt x="10202" y="2900"/>
                      <a:pt x="10202" y="2900"/>
                      <a:pt x="10202" y="2900"/>
                    </a:cubicBezTo>
                    <a:cubicBezTo>
                      <a:pt x="10194" y="2908"/>
                      <a:pt x="10194" y="2908"/>
                      <a:pt x="10194" y="2908"/>
                    </a:cubicBezTo>
                    <a:cubicBezTo>
                      <a:pt x="10170" y="2882"/>
                      <a:pt x="10170" y="2882"/>
                      <a:pt x="10170" y="2882"/>
                    </a:cubicBezTo>
                    <a:cubicBezTo>
                      <a:pt x="10178" y="2876"/>
                      <a:pt x="10178" y="2876"/>
                      <a:pt x="10178" y="2876"/>
                    </a:cubicBezTo>
                    <a:cubicBezTo>
                      <a:pt x="10170" y="2871"/>
                      <a:pt x="10170" y="2871"/>
                      <a:pt x="10170" y="2871"/>
                    </a:cubicBezTo>
                    <a:cubicBezTo>
                      <a:pt x="10156" y="2874"/>
                      <a:pt x="10156" y="2874"/>
                      <a:pt x="10156" y="2874"/>
                    </a:cubicBezTo>
                    <a:cubicBezTo>
                      <a:pt x="10144" y="2873"/>
                      <a:pt x="10144" y="2873"/>
                      <a:pt x="10144" y="2873"/>
                    </a:cubicBezTo>
                    <a:cubicBezTo>
                      <a:pt x="10141" y="2859"/>
                      <a:pt x="10141" y="2859"/>
                      <a:pt x="10141" y="2859"/>
                    </a:cubicBezTo>
                    <a:cubicBezTo>
                      <a:pt x="10097" y="2833"/>
                      <a:pt x="10097" y="2833"/>
                      <a:pt x="10097" y="2833"/>
                    </a:cubicBezTo>
                    <a:cubicBezTo>
                      <a:pt x="10075" y="2830"/>
                      <a:pt x="10075" y="2830"/>
                      <a:pt x="10075" y="2830"/>
                    </a:cubicBezTo>
                    <a:cubicBezTo>
                      <a:pt x="10048" y="2847"/>
                      <a:pt x="10048" y="2847"/>
                      <a:pt x="10048" y="2847"/>
                    </a:cubicBezTo>
                    <a:cubicBezTo>
                      <a:pt x="10039" y="2839"/>
                      <a:pt x="10039" y="2839"/>
                      <a:pt x="10039" y="2839"/>
                    </a:cubicBezTo>
                    <a:cubicBezTo>
                      <a:pt x="10022" y="2845"/>
                      <a:pt x="10022" y="2845"/>
                      <a:pt x="10022" y="2845"/>
                    </a:cubicBezTo>
                    <a:cubicBezTo>
                      <a:pt x="10005" y="2867"/>
                      <a:pt x="10005" y="2867"/>
                      <a:pt x="10005" y="2867"/>
                    </a:cubicBezTo>
                    <a:cubicBezTo>
                      <a:pt x="9988" y="2868"/>
                      <a:pt x="9988" y="2868"/>
                      <a:pt x="9988" y="2868"/>
                    </a:cubicBezTo>
                    <a:cubicBezTo>
                      <a:pt x="9980" y="2897"/>
                      <a:pt x="9980" y="2897"/>
                      <a:pt x="9980" y="2897"/>
                    </a:cubicBezTo>
                    <a:cubicBezTo>
                      <a:pt x="9970" y="2908"/>
                      <a:pt x="9970" y="2908"/>
                      <a:pt x="9970" y="2908"/>
                    </a:cubicBezTo>
                    <a:cubicBezTo>
                      <a:pt x="9953" y="2899"/>
                      <a:pt x="9953" y="2899"/>
                      <a:pt x="9953" y="2899"/>
                    </a:cubicBezTo>
                    <a:cubicBezTo>
                      <a:pt x="9965" y="2922"/>
                      <a:pt x="9965" y="2922"/>
                      <a:pt x="9965" y="2922"/>
                    </a:cubicBezTo>
                    <a:cubicBezTo>
                      <a:pt x="9956" y="2935"/>
                      <a:pt x="9956" y="2935"/>
                      <a:pt x="9956" y="2935"/>
                    </a:cubicBezTo>
                    <a:cubicBezTo>
                      <a:pt x="9961" y="2954"/>
                      <a:pt x="9961" y="2954"/>
                      <a:pt x="9961" y="2954"/>
                    </a:cubicBezTo>
                    <a:cubicBezTo>
                      <a:pt x="9954" y="2967"/>
                      <a:pt x="9954" y="2967"/>
                      <a:pt x="9954" y="2967"/>
                    </a:cubicBezTo>
                    <a:cubicBezTo>
                      <a:pt x="9950" y="3010"/>
                      <a:pt x="9950" y="3010"/>
                      <a:pt x="9950" y="3010"/>
                    </a:cubicBezTo>
                    <a:cubicBezTo>
                      <a:pt x="9941" y="3018"/>
                      <a:pt x="9941" y="3018"/>
                      <a:pt x="9941" y="3018"/>
                    </a:cubicBezTo>
                    <a:cubicBezTo>
                      <a:pt x="9932" y="3004"/>
                      <a:pt x="9932" y="3004"/>
                      <a:pt x="9932" y="3004"/>
                    </a:cubicBezTo>
                    <a:cubicBezTo>
                      <a:pt x="9912" y="2952"/>
                      <a:pt x="9912" y="2952"/>
                      <a:pt x="9912" y="2952"/>
                    </a:cubicBezTo>
                    <a:cubicBezTo>
                      <a:pt x="9910" y="2934"/>
                      <a:pt x="9910" y="2934"/>
                      <a:pt x="9910" y="2934"/>
                    </a:cubicBezTo>
                    <a:cubicBezTo>
                      <a:pt x="9895" y="2926"/>
                      <a:pt x="9895" y="2926"/>
                      <a:pt x="9895" y="2926"/>
                    </a:cubicBezTo>
                    <a:cubicBezTo>
                      <a:pt x="9883" y="2911"/>
                      <a:pt x="9883" y="2911"/>
                      <a:pt x="9883" y="2911"/>
                    </a:cubicBezTo>
                    <a:cubicBezTo>
                      <a:pt x="9881" y="2929"/>
                      <a:pt x="9881" y="2929"/>
                      <a:pt x="9881" y="2929"/>
                    </a:cubicBezTo>
                    <a:cubicBezTo>
                      <a:pt x="9861" y="2963"/>
                      <a:pt x="9861" y="2963"/>
                      <a:pt x="9861" y="2963"/>
                    </a:cubicBezTo>
                    <a:cubicBezTo>
                      <a:pt x="9849" y="2970"/>
                      <a:pt x="9849" y="2970"/>
                      <a:pt x="9849" y="2970"/>
                    </a:cubicBezTo>
                    <a:cubicBezTo>
                      <a:pt x="9846" y="2987"/>
                      <a:pt x="9846" y="2987"/>
                      <a:pt x="9846" y="2987"/>
                    </a:cubicBezTo>
                    <a:cubicBezTo>
                      <a:pt x="9863" y="2993"/>
                      <a:pt x="9863" y="2993"/>
                      <a:pt x="9863" y="2993"/>
                    </a:cubicBezTo>
                    <a:cubicBezTo>
                      <a:pt x="9846" y="3030"/>
                      <a:pt x="9846" y="3030"/>
                      <a:pt x="9846" y="3030"/>
                    </a:cubicBezTo>
                    <a:cubicBezTo>
                      <a:pt x="9834" y="3012"/>
                      <a:pt x="9834" y="3012"/>
                      <a:pt x="9834" y="3012"/>
                    </a:cubicBezTo>
                    <a:cubicBezTo>
                      <a:pt x="9825" y="3012"/>
                      <a:pt x="9825" y="3012"/>
                      <a:pt x="9825" y="3012"/>
                    </a:cubicBezTo>
                    <a:cubicBezTo>
                      <a:pt x="9817" y="3000"/>
                      <a:pt x="9817" y="3000"/>
                      <a:pt x="9817" y="3000"/>
                    </a:cubicBezTo>
                    <a:cubicBezTo>
                      <a:pt x="9805" y="3003"/>
                      <a:pt x="9805" y="3003"/>
                      <a:pt x="9805" y="3003"/>
                    </a:cubicBezTo>
                    <a:cubicBezTo>
                      <a:pt x="9799" y="3026"/>
                      <a:pt x="9799" y="3026"/>
                      <a:pt x="9799" y="3026"/>
                    </a:cubicBezTo>
                    <a:cubicBezTo>
                      <a:pt x="9789" y="3029"/>
                      <a:pt x="9789" y="3029"/>
                      <a:pt x="9789" y="3029"/>
                    </a:cubicBezTo>
                    <a:cubicBezTo>
                      <a:pt x="9773" y="3019"/>
                      <a:pt x="9773" y="3019"/>
                      <a:pt x="9773" y="3019"/>
                    </a:cubicBezTo>
                    <a:cubicBezTo>
                      <a:pt x="9760" y="3019"/>
                      <a:pt x="9760" y="3019"/>
                      <a:pt x="9760" y="3019"/>
                    </a:cubicBezTo>
                    <a:cubicBezTo>
                      <a:pt x="9759" y="3030"/>
                      <a:pt x="9759" y="3030"/>
                      <a:pt x="9759" y="3030"/>
                    </a:cubicBezTo>
                    <a:cubicBezTo>
                      <a:pt x="9769" y="3045"/>
                      <a:pt x="9769" y="3045"/>
                      <a:pt x="9769" y="3045"/>
                    </a:cubicBezTo>
                    <a:cubicBezTo>
                      <a:pt x="9762" y="3051"/>
                      <a:pt x="9762" y="3051"/>
                      <a:pt x="9762" y="3051"/>
                    </a:cubicBezTo>
                    <a:cubicBezTo>
                      <a:pt x="9756" y="3065"/>
                      <a:pt x="9756" y="3065"/>
                      <a:pt x="9756" y="3065"/>
                    </a:cubicBezTo>
                    <a:cubicBezTo>
                      <a:pt x="9754" y="3079"/>
                      <a:pt x="9754" y="3079"/>
                      <a:pt x="9754" y="3079"/>
                    </a:cubicBezTo>
                    <a:cubicBezTo>
                      <a:pt x="9768" y="3096"/>
                      <a:pt x="9768" y="3096"/>
                      <a:pt x="9768" y="3096"/>
                    </a:cubicBezTo>
                    <a:cubicBezTo>
                      <a:pt x="9773" y="3116"/>
                      <a:pt x="9773" y="3116"/>
                      <a:pt x="9773" y="3116"/>
                    </a:cubicBezTo>
                    <a:cubicBezTo>
                      <a:pt x="9765" y="3119"/>
                      <a:pt x="9765" y="3119"/>
                      <a:pt x="9765" y="3119"/>
                    </a:cubicBezTo>
                    <a:cubicBezTo>
                      <a:pt x="9768" y="3129"/>
                      <a:pt x="9768" y="3129"/>
                      <a:pt x="9768" y="3129"/>
                    </a:cubicBezTo>
                    <a:cubicBezTo>
                      <a:pt x="9785" y="3134"/>
                      <a:pt x="9785" y="3134"/>
                      <a:pt x="9785" y="3134"/>
                    </a:cubicBezTo>
                    <a:cubicBezTo>
                      <a:pt x="9797" y="3148"/>
                      <a:pt x="9797" y="3148"/>
                      <a:pt x="9797" y="3148"/>
                    </a:cubicBezTo>
                    <a:cubicBezTo>
                      <a:pt x="9800" y="3159"/>
                      <a:pt x="9800" y="3159"/>
                      <a:pt x="9800" y="3159"/>
                    </a:cubicBezTo>
                    <a:cubicBezTo>
                      <a:pt x="9794" y="3159"/>
                      <a:pt x="9794" y="3159"/>
                      <a:pt x="9794" y="3159"/>
                    </a:cubicBezTo>
                    <a:cubicBezTo>
                      <a:pt x="9789" y="3169"/>
                      <a:pt x="9789" y="3169"/>
                      <a:pt x="9789" y="3169"/>
                    </a:cubicBezTo>
                    <a:cubicBezTo>
                      <a:pt x="9802" y="3180"/>
                      <a:pt x="9802" y="3180"/>
                      <a:pt x="9802" y="3180"/>
                    </a:cubicBezTo>
                    <a:cubicBezTo>
                      <a:pt x="9814" y="3191"/>
                      <a:pt x="9814" y="3191"/>
                      <a:pt x="9814" y="3191"/>
                    </a:cubicBezTo>
                    <a:cubicBezTo>
                      <a:pt x="9812" y="3197"/>
                      <a:pt x="9812" y="3197"/>
                      <a:pt x="9812" y="3197"/>
                    </a:cubicBezTo>
                    <a:cubicBezTo>
                      <a:pt x="9799" y="3188"/>
                      <a:pt x="9799" y="3188"/>
                      <a:pt x="9799" y="3188"/>
                    </a:cubicBezTo>
                    <a:cubicBezTo>
                      <a:pt x="9786" y="3192"/>
                      <a:pt x="9786" y="3192"/>
                      <a:pt x="9786" y="3192"/>
                    </a:cubicBezTo>
                    <a:cubicBezTo>
                      <a:pt x="9785" y="3198"/>
                      <a:pt x="9785" y="3198"/>
                      <a:pt x="9785" y="3198"/>
                    </a:cubicBezTo>
                    <a:cubicBezTo>
                      <a:pt x="9800" y="3215"/>
                      <a:pt x="9800" y="3215"/>
                      <a:pt x="9800" y="3215"/>
                    </a:cubicBezTo>
                    <a:cubicBezTo>
                      <a:pt x="9809" y="3210"/>
                      <a:pt x="9809" y="3210"/>
                      <a:pt x="9809" y="3210"/>
                    </a:cubicBezTo>
                    <a:cubicBezTo>
                      <a:pt x="9809" y="3227"/>
                      <a:pt x="9809" y="3227"/>
                      <a:pt x="9809" y="3227"/>
                    </a:cubicBezTo>
                    <a:cubicBezTo>
                      <a:pt x="9805" y="3246"/>
                      <a:pt x="9805" y="3246"/>
                      <a:pt x="9805" y="3246"/>
                    </a:cubicBezTo>
                    <a:cubicBezTo>
                      <a:pt x="9806" y="3259"/>
                      <a:pt x="9806" y="3259"/>
                      <a:pt x="9806" y="3259"/>
                    </a:cubicBezTo>
                    <a:cubicBezTo>
                      <a:pt x="9797" y="3273"/>
                      <a:pt x="9797" y="3273"/>
                      <a:pt x="9797" y="3273"/>
                    </a:cubicBezTo>
                    <a:cubicBezTo>
                      <a:pt x="9805" y="3298"/>
                      <a:pt x="9805" y="3298"/>
                      <a:pt x="9805" y="3298"/>
                    </a:cubicBezTo>
                    <a:cubicBezTo>
                      <a:pt x="9799" y="3308"/>
                      <a:pt x="9799" y="3308"/>
                      <a:pt x="9799" y="3308"/>
                    </a:cubicBezTo>
                    <a:cubicBezTo>
                      <a:pt x="9808" y="3325"/>
                      <a:pt x="9808" y="3325"/>
                      <a:pt x="9808" y="3325"/>
                    </a:cubicBezTo>
                    <a:cubicBezTo>
                      <a:pt x="9806" y="3334"/>
                      <a:pt x="9806" y="3334"/>
                      <a:pt x="9806" y="3334"/>
                    </a:cubicBezTo>
                    <a:cubicBezTo>
                      <a:pt x="9806" y="3353"/>
                      <a:pt x="9806" y="3353"/>
                      <a:pt x="9806" y="3353"/>
                    </a:cubicBezTo>
                    <a:cubicBezTo>
                      <a:pt x="9820" y="3382"/>
                      <a:pt x="9820" y="3382"/>
                      <a:pt x="9820" y="3382"/>
                    </a:cubicBezTo>
                    <a:cubicBezTo>
                      <a:pt x="9814" y="3389"/>
                      <a:pt x="9814" y="3389"/>
                      <a:pt x="9814" y="3389"/>
                    </a:cubicBezTo>
                    <a:cubicBezTo>
                      <a:pt x="9826" y="3397"/>
                      <a:pt x="9826" y="3397"/>
                      <a:pt x="9826" y="3397"/>
                    </a:cubicBezTo>
                    <a:cubicBezTo>
                      <a:pt x="9841" y="3412"/>
                      <a:pt x="9841" y="3412"/>
                      <a:pt x="9841" y="3412"/>
                    </a:cubicBezTo>
                    <a:cubicBezTo>
                      <a:pt x="9863" y="3441"/>
                      <a:pt x="9863" y="3441"/>
                      <a:pt x="9863" y="3441"/>
                    </a:cubicBezTo>
                    <a:cubicBezTo>
                      <a:pt x="9883" y="3450"/>
                      <a:pt x="9883" y="3450"/>
                      <a:pt x="9883" y="3450"/>
                    </a:cubicBezTo>
                    <a:cubicBezTo>
                      <a:pt x="9889" y="3446"/>
                      <a:pt x="9889" y="3446"/>
                      <a:pt x="9889" y="3446"/>
                    </a:cubicBezTo>
                    <a:cubicBezTo>
                      <a:pt x="9892" y="3431"/>
                      <a:pt x="9892" y="3431"/>
                      <a:pt x="9892" y="3431"/>
                    </a:cubicBezTo>
                    <a:cubicBezTo>
                      <a:pt x="9872" y="3408"/>
                      <a:pt x="9872" y="3408"/>
                      <a:pt x="9872" y="3408"/>
                    </a:cubicBezTo>
                    <a:cubicBezTo>
                      <a:pt x="9870" y="3397"/>
                      <a:pt x="9870" y="3397"/>
                      <a:pt x="9870" y="3397"/>
                    </a:cubicBezTo>
                    <a:cubicBezTo>
                      <a:pt x="9883" y="3386"/>
                      <a:pt x="9883" y="3386"/>
                      <a:pt x="9883" y="3386"/>
                    </a:cubicBezTo>
                    <a:cubicBezTo>
                      <a:pt x="9899" y="3388"/>
                      <a:pt x="9899" y="3388"/>
                      <a:pt x="9899" y="3388"/>
                    </a:cubicBezTo>
                    <a:cubicBezTo>
                      <a:pt x="9927" y="3409"/>
                      <a:pt x="9927" y="3409"/>
                      <a:pt x="9927" y="3409"/>
                    </a:cubicBezTo>
                    <a:cubicBezTo>
                      <a:pt x="9939" y="3406"/>
                      <a:pt x="9939" y="3406"/>
                      <a:pt x="9939" y="3406"/>
                    </a:cubicBezTo>
                    <a:cubicBezTo>
                      <a:pt x="9951" y="3412"/>
                      <a:pt x="9951" y="3412"/>
                      <a:pt x="9951" y="3412"/>
                    </a:cubicBezTo>
                    <a:cubicBezTo>
                      <a:pt x="9951" y="3426"/>
                      <a:pt x="9951" y="3426"/>
                      <a:pt x="9951" y="3426"/>
                    </a:cubicBezTo>
                    <a:cubicBezTo>
                      <a:pt x="9948" y="3437"/>
                      <a:pt x="9948" y="3437"/>
                      <a:pt x="9948" y="3437"/>
                    </a:cubicBezTo>
                    <a:cubicBezTo>
                      <a:pt x="9959" y="3449"/>
                      <a:pt x="9959" y="3449"/>
                      <a:pt x="9959" y="3449"/>
                    </a:cubicBezTo>
                    <a:cubicBezTo>
                      <a:pt x="9948" y="3463"/>
                      <a:pt x="9948" y="3463"/>
                      <a:pt x="9948" y="3463"/>
                    </a:cubicBezTo>
                    <a:cubicBezTo>
                      <a:pt x="9953" y="3476"/>
                      <a:pt x="9953" y="3476"/>
                      <a:pt x="9953" y="3476"/>
                    </a:cubicBezTo>
                    <a:cubicBezTo>
                      <a:pt x="9947" y="3481"/>
                      <a:pt x="9947" y="3481"/>
                      <a:pt x="9947" y="3481"/>
                    </a:cubicBezTo>
                    <a:cubicBezTo>
                      <a:pt x="9936" y="3496"/>
                      <a:pt x="9936" y="3496"/>
                      <a:pt x="9936" y="3496"/>
                    </a:cubicBezTo>
                    <a:cubicBezTo>
                      <a:pt x="9950" y="3525"/>
                      <a:pt x="9950" y="3525"/>
                      <a:pt x="9950" y="3525"/>
                    </a:cubicBezTo>
                    <a:cubicBezTo>
                      <a:pt x="9962" y="3544"/>
                      <a:pt x="9962" y="3544"/>
                      <a:pt x="9962" y="3544"/>
                    </a:cubicBezTo>
                    <a:cubicBezTo>
                      <a:pt x="9961" y="3573"/>
                      <a:pt x="9961" y="3573"/>
                      <a:pt x="9961" y="3573"/>
                    </a:cubicBezTo>
                    <a:cubicBezTo>
                      <a:pt x="9977" y="3585"/>
                      <a:pt x="9977" y="3585"/>
                      <a:pt x="9977" y="3585"/>
                    </a:cubicBezTo>
                    <a:cubicBezTo>
                      <a:pt x="9987" y="3579"/>
                      <a:pt x="9987" y="3579"/>
                      <a:pt x="9987" y="3579"/>
                    </a:cubicBezTo>
                    <a:cubicBezTo>
                      <a:pt x="9987" y="3570"/>
                      <a:pt x="9987" y="3570"/>
                      <a:pt x="9987" y="3570"/>
                    </a:cubicBezTo>
                    <a:cubicBezTo>
                      <a:pt x="9999" y="3561"/>
                      <a:pt x="9999" y="3561"/>
                      <a:pt x="9999" y="3561"/>
                    </a:cubicBezTo>
                    <a:cubicBezTo>
                      <a:pt x="10003" y="3553"/>
                      <a:pt x="10003" y="3553"/>
                      <a:pt x="10003" y="3553"/>
                    </a:cubicBezTo>
                    <a:cubicBezTo>
                      <a:pt x="10008" y="3557"/>
                      <a:pt x="10008" y="3557"/>
                      <a:pt x="10008" y="3557"/>
                    </a:cubicBezTo>
                    <a:cubicBezTo>
                      <a:pt x="10025" y="3567"/>
                      <a:pt x="10025" y="3567"/>
                      <a:pt x="10025" y="3567"/>
                    </a:cubicBezTo>
                    <a:cubicBezTo>
                      <a:pt x="10025" y="3603"/>
                      <a:pt x="10025" y="3603"/>
                      <a:pt x="10025" y="3603"/>
                    </a:cubicBezTo>
                    <a:cubicBezTo>
                      <a:pt x="10061" y="3635"/>
                      <a:pt x="10061" y="3635"/>
                      <a:pt x="10061" y="3635"/>
                    </a:cubicBezTo>
                    <a:cubicBezTo>
                      <a:pt x="10074" y="3661"/>
                      <a:pt x="10074" y="3661"/>
                      <a:pt x="10074" y="3661"/>
                    </a:cubicBezTo>
                    <a:cubicBezTo>
                      <a:pt x="10066" y="3672"/>
                      <a:pt x="10066" y="3672"/>
                      <a:pt x="10066" y="3672"/>
                    </a:cubicBezTo>
                    <a:cubicBezTo>
                      <a:pt x="10066" y="3694"/>
                      <a:pt x="10066" y="3694"/>
                      <a:pt x="10066" y="3694"/>
                    </a:cubicBezTo>
                    <a:cubicBezTo>
                      <a:pt x="10054" y="3698"/>
                      <a:pt x="10054" y="3698"/>
                      <a:pt x="10054" y="3698"/>
                    </a:cubicBezTo>
                    <a:cubicBezTo>
                      <a:pt x="10034" y="3683"/>
                      <a:pt x="10034" y="3683"/>
                      <a:pt x="10034" y="3683"/>
                    </a:cubicBezTo>
                    <a:cubicBezTo>
                      <a:pt x="10009" y="3674"/>
                      <a:pt x="10009" y="3674"/>
                      <a:pt x="10009" y="3674"/>
                    </a:cubicBezTo>
                    <a:cubicBezTo>
                      <a:pt x="10006" y="3651"/>
                      <a:pt x="10006" y="3651"/>
                      <a:pt x="10006" y="3651"/>
                    </a:cubicBezTo>
                    <a:cubicBezTo>
                      <a:pt x="10014" y="3634"/>
                      <a:pt x="10014" y="3634"/>
                      <a:pt x="10014" y="3634"/>
                    </a:cubicBezTo>
                    <a:cubicBezTo>
                      <a:pt x="10016" y="3614"/>
                      <a:pt x="10016" y="3614"/>
                      <a:pt x="10016" y="3614"/>
                    </a:cubicBezTo>
                    <a:cubicBezTo>
                      <a:pt x="10013" y="3599"/>
                      <a:pt x="10013" y="3599"/>
                      <a:pt x="10013" y="3599"/>
                    </a:cubicBezTo>
                    <a:cubicBezTo>
                      <a:pt x="10002" y="3608"/>
                      <a:pt x="10002" y="3608"/>
                      <a:pt x="10002" y="3608"/>
                    </a:cubicBezTo>
                    <a:cubicBezTo>
                      <a:pt x="10006" y="3614"/>
                      <a:pt x="10006" y="3614"/>
                      <a:pt x="10006" y="3614"/>
                    </a:cubicBezTo>
                    <a:cubicBezTo>
                      <a:pt x="10006" y="3626"/>
                      <a:pt x="10006" y="3626"/>
                      <a:pt x="10006" y="3626"/>
                    </a:cubicBezTo>
                    <a:cubicBezTo>
                      <a:pt x="9991" y="3629"/>
                      <a:pt x="9991" y="3629"/>
                      <a:pt x="9991" y="3629"/>
                    </a:cubicBezTo>
                    <a:cubicBezTo>
                      <a:pt x="9976" y="3652"/>
                      <a:pt x="9976" y="3652"/>
                      <a:pt x="9976" y="3652"/>
                    </a:cubicBezTo>
                    <a:cubicBezTo>
                      <a:pt x="9980" y="3661"/>
                      <a:pt x="9980" y="3661"/>
                      <a:pt x="9980" y="3661"/>
                    </a:cubicBezTo>
                    <a:cubicBezTo>
                      <a:pt x="9999" y="3658"/>
                      <a:pt x="9999" y="3658"/>
                      <a:pt x="9999" y="3658"/>
                    </a:cubicBezTo>
                    <a:cubicBezTo>
                      <a:pt x="9999" y="3674"/>
                      <a:pt x="9999" y="3674"/>
                      <a:pt x="9999" y="3674"/>
                    </a:cubicBezTo>
                    <a:cubicBezTo>
                      <a:pt x="9988" y="3694"/>
                      <a:pt x="9988" y="3694"/>
                      <a:pt x="9988" y="3694"/>
                    </a:cubicBezTo>
                    <a:cubicBezTo>
                      <a:pt x="9994" y="3718"/>
                      <a:pt x="9994" y="3718"/>
                      <a:pt x="9994" y="3718"/>
                    </a:cubicBezTo>
                    <a:cubicBezTo>
                      <a:pt x="9991" y="3726"/>
                      <a:pt x="9991" y="3726"/>
                      <a:pt x="9991" y="3726"/>
                    </a:cubicBezTo>
                    <a:cubicBezTo>
                      <a:pt x="9993" y="3784"/>
                      <a:pt x="9993" y="3784"/>
                      <a:pt x="9993" y="3784"/>
                    </a:cubicBezTo>
                    <a:cubicBezTo>
                      <a:pt x="10003" y="3794"/>
                      <a:pt x="10003" y="3794"/>
                      <a:pt x="10003" y="3794"/>
                    </a:cubicBezTo>
                    <a:cubicBezTo>
                      <a:pt x="10003" y="3808"/>
                      <a:pt x="10003" y="3808"/>
                      <a:pt x="10003" y="3808"/>
                    </a:cubicBezTo>
                    <a:cubicBezTo>
                      <a:pt x="10045" y="3871"/>
                      <a:pt x="10045" y="3871"/>
                      <a:pt x="10045" y="3871"/>
                    </a:cubicBezTo>
                    <a:cubicBezTo>
                      <a:pt x="10057" y="3871"/>
                      <a:pt x="10057" y="3871"/>
                      <a:pt x="10057" y="3871"/>
                    </a:cubicBezTo>
                    <a:cubicBezTo>
                      <a:pt x="10084" y="3909"/>
                      <a:pt x="10084" y="3909"/>
                      <a:pt x="10084" y="3909"/>
                    </a:cubicBezTo>
                    <a:cubicBezTo>
                      <a:pt x="10103" y="3920"/>
                      <a:pt x="10103" y="3920"/>
                      <a:pt x="10103" y="3920"/>
                    </a:cubicBezTo>
                    <a:cubicBezTo>
                      <a:pt x="10092" y="3932"/>
                      <a:pt x="10092" y="3932"/>
                      <a:pt x="10092" y="3932"/>
                    </a:cubicBezTo>
                    <a:cubicBezTo>
                      <a:pt x="10094" y="3953"/>
                      <a:pt x="10094" y="3953"/>
                      <a:pt x="10094" y="3953"/>
                    </a:cubicBezTo>
                    <a:cubicBezTo>
                      <a:pt x="10046" y="3972"/>
                      <a:pt x="10046" y="3972"/>
                      <a:pt x="10046" y="3972"/>
                    </a:cubicBezTo>
                    <a:cubicBezTo>
                      <a:pt x="10042" y="3963"/>
                      <a:pt x="10042" y="3963"/>
                      <a:pt x="10042" y="3963"/>
                    </a:cubicBezTo>
                    <a:cubicBezTo>
                      <a:pt x="10016" y="3979"/>
                      <a:pt x="10016" y="3979"/>
                      <a:pt x="10016" y="3979"/>
                    </a:cubicBezTo>
                    <a:cubicBezTo>
                      <a:pt x="10003" y="3976"/>
                      <a:pt x="10003" y="3976"/>
                      <a:pt x="10003" y="3976"/>
                    </a:cubicBezTo>
                    <a:cubicBezTo>
                      <a:pt x="10009" y="3984"/>
                      <a:pt x="10009" y="3984"/>
                      <a:pt x="10009" y="3984"/>
                    </a:cubicBezTo>
                    <a:cubicBezTo>
                      <a:pt x="9996" y="4016"/>
                      <a:pt x="9996" y="4016"/>
                      <a:pt x="9996" y="4016"/>
                    </a:cubicBezTo>
                    <a:cubicBezTo>
                      <a:pt x="9993" y="4037"/>
                      <a:pt x="9993" y="4037"/>
                      <a:pt x="9993" y="4037"/>
                    </a:cubicBezTo>
                    <a:cubicBezTo>
                      <a:pt x="9982" y="4047"/>
                      <a:pt x="9982" y="4047"/>
                      <a:pt x="9982" y="4047"/>
                    </a:cubicBezTo>
                    <a:cubicBezTo>
                      <a:pt x="9996" y="4062"/>
                      <a:pt x="9996" y="4062"/>
                      <a:pt x="9996" y="4062"/>
                    </a:cubicBezTo>
                    <a:cubicBezTo>
                      <a:pt x="9985" y="4103"/>
                      <a:pt x="9985" y="4103"/>
                      <a:pt x="9985" y="4103"/>
                    </a:cubicBezTo>
                    <a:cubicBezTo>
                      <a:pt x="10000" y="4149"/>
                      <a:pt x="10000" y="4149"/>
                      <a:pt x="10000" y="4149"/>
                    </a:cubicBezTo>
                    <a:cubicBezTo>
                      <a:pt x="10023" y="4161"/>
                      <a:pt x="10023" y="4161"/>
                      <a:pt x="10023" y="4161"/>
                    </a:cubicBezTo>
                    <a:cubicBezTo>
                      <a:pt x="10022" y="4181"/>
                      <a:pt x="10022" y="4181"/>
                      <a:pt x="10022" y="4181"/>
                    </a:cubicBezTo>
                    <a:cubicBezTo>
                      <a:pt x="10045" y="4193"/>
                      <a:pt x="10045" y="4193"/>
                      <a:pt x="10045" y="4193"/>
                    </a:cubicBezTo>
                    <a:cubicBezTo>
                      <a:pt x="10057" y="4209"/>
                      <a:pt x="10057" y="4209"/>
                      <a:pt x="10057" y="4209"/>
                    </a:cubicBezTo>
                    <a:cubicBezTo>
                      <a:pt x="10039" y="4207"/>
                      <a:pt x="10039" y="4207"/>
                      <a:pt x="10039" y="4207"/>
                    </a:cubicBezTo>
                    <a:cubicBezTo>
                      <a:pt x="10032" y="4203"/>
                      <a:pt x="10032" y="4203"/>
                      <a:pt x="10032" y="4203"/>
                    </a:cubicBezTo>
                    <a:cubicBezTo>
                      <a:pt x="10017" y="4212"/>
                      <a:pt x="10017" y="4212"/>
                      <a:pt x="10017" y="4212"/>
                    </a:cubicBezTo>
                    <a:cubicBezTo>
                      <a:pt x="10003" y="4224"/>
                      <a:pt x="10003" y="4224"/>
                      <a:pt x="10003" y="4224"/>
                    </a:cubicBezTo>
                    <a:cubicBezTo>
                      <a:pt x="9991" y="4222"/>
                      <a:pt x="9991" y="4222"/>
                      <a:pt x="9991" y="4222"/>
                    </a:cubicBezTo>
                    <a:cubicBezTo>
                      <a:pt x="9968" y="4244"/>
                      <a:pt x="9968" y="4244"/>
                      <a:pt x="9968" y="4244"/>
                    </a:cubicBezTo>
                    <a:cubicBezTo>
                      <a:pt x="9951" y="4232"/>
                      <a:pt x="9951" y="4232"/>
                      <a:pt x="9951" y="4232"/>
                    </a:cubicBezTo>
                    <a:cubicBezTo>
                      <a:pt x="9944" y="4247"/>
                      <a:pt x="9944" y="4247"/>
                      <a:pt x="9944" y="4247"/>
                    </a:cubicBezTo>
                    <a:cubicBezTo>
                      <a:pt x="9953" y="4256"/>
                      <a:pt x="9953" y="4256"/>
                      <a:pt x="9953" y="4256"/>
                    </a:cubicBezTo>
                    <a:cubicBezTo>
                      <a:pt x="9970" y="4255"/>
                      <a:pt x="9970" y="4255"/>
                      <a:pt x="9970" y="4255"/>
                    </a:cubicBezTo>
                    <a:cubicBezTo>
                      <a:pt x="9965" y="4273"/>
                      <a:pt x="9965" y="4273"/>
                      <a:pt x="9965" y="4273"/>
                    </a:cubicBezTo>
                    <a:cubicBezTo>
                      <a:pt x="9962" y="4284"/>
                      <a:pt x="9962" y="4284"/>
                      <a:pt x="9962" y="4284"/>
                    </a:cubicBezTo>
                    <a:cubicBezTo>
                      <a:pt x="9977" y="4299"/>
                      <a:pt x="9977" y="4299"/>
                      <a:pt x="9977" y="4299"/>
                    </a:cubicBezTo>
                    <a:cubicBezTo>
                      <a:pt x="9971" y="4307"/>
                      <a:pt x="9971" y="4307"/>
                      <a:pt x="9971" y="4307"/>
                    </a:cubicBezTo>
                    <a:cubicBezTo>
                      <a:pt x="9962" y="4303"/>
                      <a:pt x="9962" y="4303"/>
                      <a:pt x="9962" y="4303"/>
                    </a:cubicBezTo>
                    <a:cubicBezTo>
                      <a:pt x="9974" y="4328"/>
                      <a:pt x="9974" y="4328"/>
                      <a:pt x="9974" y="4328"/>
                    </a:cubicBezTo>
                    <a:cubicBezTo>
                      <a:pt x="9968" y="4340"/>
                      <a:pt x="9968" y="4340"/>
                      <a:pt x="9968" y="4340"/>
                    </a:cubicBezTo>
                    <a:cubicBezTo>
                      <a:pt x="9979" y="4342"/>
                      <a:pt x="9979" y="4342"/>
                      <a:pt x="9979" y="4342"/>
                    </a:cubicBezTo>
                    <a:cubicBezTo>
                      <a:pt x="9988" y="4337"/>
                      <a:pt x="9988" y="4337"/>
                      <a:pt x="9988" y="4337"/>
                    </a:cubicBezTo>
                    <a:cubicBezTo>
                      <a:pt x="10003" y="4352"/>
                      <a:pt x="10003" y="4352"/>
                      <a:pt x="10003" y="4352"/>
                    </a:cubicBezTo>
                    <a:cubicBezTo>
                      <a:pt x="9990" y="4365"/>
                      <a:pt x="9990" y="4365"/>
                      <a:pt x="9990" y="4365"/>
                    </a:cubicBezTo>
                    <a:cubicBezTo>
                      <a:pt x="9988" y="4389"/>
                      <a:pt x="9988" y="4389"/>
                      <a:pt x="9988" y="4389"/>
                    </a:cubicBezTo>
                    <a:cubicBezTo>
                      <a:pt x="9997" y="4403"/>
                      <a:pt x="9997" y="4403"/>
                      <a:pt x="9997" y="4403"/>
                    </a:cubicBezTo>
                    <a:cubicBezTo>
                      <a:pt x="9991" y="4438"/>
                      <a:pt x="9991" y="4438"/>
                      <a:pt x="9991" y="4438"/>
                    </a:cubicBezTo>
                    <a:cubicBezTo>
                      <a:pt x="9985" y="4452"/>
                      <a:pt x="9985" y="4452"/>
                      <a:pt x="9985" y="4452"/>
                    </a:cubicBezTo>
                    <a:cubicBezTo>
                      <a:pt x="9988" y="4459"/>
                      <a:pt x="9988" y="4459"/>
                      <a:pt x="9988" y="4459"/>
                    </a:cubicBezTo>
                    <a:cubicBezTo>
                      <a:pt x="9985" y="4475"/>
                      <a:pt x="9985" y="4475"/>
                      <a:pt x="9985" y="4475"/>
                    </a:cubicBezTo>
                    <a:cubicBezTo>
                      <a:pt x="9965" y="4491"/>
                      <a:pt x="9965" y="4491"/>
                      <a:pt x="9965" y="4491"/>
                    </a:cubicBezTo>
                    <a:cubicBezTo>
                      <a:pt x="9962" y="4508"/>
                      <a:pt x="9962" y="4508"/>
                      <a:pt x="9962" y="4508"/>
                    </a:cubicBezTo>
                    <a:cubicBezTo>
                      <a:pt x="9958" y="4511"/>
                      <a:pt x="9958" y="4511"/>
                      <a:pt x="9958" y="4511"/>
                    </a:cubicBezTo>
                    <a:cubicBezTo>
                      <a:pt x="9950" y="4547"/>
                      <a:pt x="9950" y="4547"/>
                      <a:pt x="9950" y="4547"/>
                    </a:cubicBezTo>
                    <a:cubicBezTo>
                      <a:pt x="9932" y="4585"/>
                      <a:pt x="9932" y="4585"/>
                      <a:pt x="9932" y="4585"/>
                    </a:cubicBezTo>
                    <a:cubicBezTo>
                      <a:pt x="9935" y="4566"/>
                      <a:pt x="9935" y="4566"/>
                      <a:pt x="9935" y="4566"/>
                    </a:cubicBezTo>
                    <a:cubicBezTo>
                      <a:pt x="9932" y="4554"/>
                      <a:pt x="9932" y="4554"/>
                      <a:pt x="9932" y="4554"/>
                    </a:cubicBezTo>
                    <a:cubicBezTo>
                      <a:pt x="9932" y="4537"/>
                      <a:pt x="9932" y="4537"/>
                      <a:pt x="9932" y="4537"/>
                    </a:cubicBezTo>
                    <a:cubicBezTo>
                      <a:pt x="9927" y="4527"/>
                      <a:pt x="9927" y="4527"/>
                      <a:pt x="9927" y="4527"/>
                    </a:cubicBezTo>
                    <a:cubicBezTo>
                      <a:pt x="9895" y="4524"/>
                      <a:pt x="9895" y="4524"/>
                      <a:pt x="9895" y="4524"/>
                    </a:cubicBezTo>
                    <a:cubicBezTo>
                      <a:pt x="9878" y="4498"/>
                      <a:pt x="9878" y="4498"/>
                      <a:pt x="9878" y="4498"/>
                    </a:cubicBezTo>
                    <a:cubicBezTo>
                      <a:pt x="9873" y="4469"/>
                      <a:pt x="9873" y="4469"/>
                      <a:pt x="9873" y="4469"/>
                    </a:cubicBezTo>
                    <a:cubicBezTo>
                      <a:pt x="9843" y="4400"/>
                      <a:pt x="9843" y="4400"/>
                      <a:pt x="9843" y="4400"/>
                    </a:cubicBezTo>
                    <a:cubicBezTo>
                      <a:pt x="9821" y="4366"/>
                      <a:pt x="9821" y="4366"/>
                      <a:pt x="9821" y="4366"/>
                    </a:cubicBezTo>
                    <a:cubicBezTo>
                      <a:pt x="9834" y="4368"/>
                      <a:pt x="9834" y="4368"/>
                      <a:pt x="9834" y="4368"/>
                    </a:cubicBezTo>
                    <a:cubicBezTo>
                      <a:pt x="9847" y="4360"/>
                      <a:pt x="9847" y="4360"/>
                      <a:pt x="9847" y="4360"/>
                    </a:cubicBezTo>
                    <a:cubicBezTo>
                      <a:pt x="9854" y="4346"/>
                      <a:pt x="9854" y="4346"/>
                      <a:pt x="9854" y="4346"/>
                    </a:cubicBezTo>
                    <a:cubicBezTo>
                      <a:pt x="9840" y="4352"/>
                      <a:pt x="9840" y="4352"/>
                      <a:pt x="9840" y="4352"/>
                    </a:cubicBezTo>
                    <a:cubicBezTo>
                      <a:pt x="9818" y="4352"/>
                      <a:pt x="9818" y="4352"/>
                      <a:pt x="9818" y="4352"/>
                    </a:cubicBezTo>
                    <a:cubicBezTo>
                      <a:pt x="9789" y="4337"/>
                      <a:pt x="9789" y="4337"/>
                      <a:pt x="9789" y="4337"/>
                    </a:cubicBezTo>
                    <a:cubicBezTo>
                      <a:pt x="9727" y="4224"/>
                      <a:pt x="9727" y="4224"/>
                      <a:pt x="9727" y="4224"/>
                    </a:cubicBezTo>
                    <a:cubicBezTo>
                      <a:pt x="9670" y="4157"/>
                      <a:pt x="9670" y="4157"/>
                      <a:pt x="9670" y="4157"/>
                    </a:cubicBezTo>
                    <a:cubicBezTo>
                      <a:pt x="9669" y="4132"/>
                      <a:pt x="9669" y="4132"/>
                      <a:pt x="9669" y="4132"/>
                    </a:cubicBezTo>
                    <a:cubicBezTo>
                      <a:pt x="9647" y="4109"/>
                      <a:pt x="9647" y="4109"/>
                      <a:pt x="9647" y="4109"/>
                    </a:cubicBezTo>
                    <a:cubicBezTo>
                      <a:pt x="9603" y="4039"/>
                      <a:pt x="9603" y="4039"/>
                      <a:pt x="9603" y="4039"/>
                    </a:cubicBezTo>
                    <a:cubicBezTo>
                      <a:pt x="9560" y="3952"/>
                      <a:pt x="9560" y="3952"/>
                      <a:pt x="9560" y="3952"/>
                    </a:cubicBezTo>
                    <a:cubicBezTo>
                      <a:pt x="9525" y="3871"/>
                      <a:pt x="9525" y="3871"/>
                      <a:pt x="9525" y="3871"/>
                    </a:cubicBezTo>
                    <a:cubicBezTo>
                      <a:pt x="9525" y="3843"/>
                      <a:pt x="9525" y="3843"/>
                      <a:pt x="9525" y="3843"/>
                    </a:cubicBezTo>
                    <a:cubicBezTo>
                      <a:pt x="9502" y="3807"/>
                      <a:pt x="9502" y="3807"/>
                      <a:pt x="9502" y="3807"/>
                    </a:cubicBezTo>
                    <a:cubicBezTo>
                      <a:pt x="9494" y="3750"/>
                      <a:pt x="9494" y="3750"/>
                      <a:pt x="9494" y="3750"/>
                    </a:cubicBezTo>
                    <a:cubicBezTo>
                      <a:pt x="9481" y="3723"/>
                      <a:pt x="9481" y="3723"/>
                      <a:pt x="9481" y="3723"/>
                    </a:cubicBezTo>
                    <a:cubicBezTo>
                      <a:pt x="9485" y="3689"/>
                      <a:pt x="9485" y="3689"/>
                      <a:pt x="9485" y="3689"/>
                    </a:cubicBezTo>
                    <a:cubicBezTo>
                      <a:pt x="9504" y="3668"/>
                      <a:pt x="9504" y="3668"/>
                      <a:pt x="9504" y="3668"/>
                    </a:cubicBezTo>
                    <a:cubicBezTo>
                      <a:pt x="9507" y="3640"/>
                      <a:pt x="9507" y="3640"/>
                      <a:pt x="9507" y="3640"/>
                    </a:cubicBezTo>
                    <a:cubicBezTo>
                      <a:pt x="9520" y="3634"/>
                      <a:pt x="9520" y="3634"/>
                      <a:pt x="9520" y="3634"/>
                    </a:cubicBezTo>
                    <a:cubicBezTo>
                      <a:pt x="9511" y="3623"/>
                      <a:pt x="9511" y="3623"/>
                      <a:pt x="9511" y="3623"/>
                    </a:cubicBezTo>
                    <a:cubicBezTo>
                      <a:pt x="9517" y="3614"/>
                      <a:pt x="9517" y="3614"/>
                      <a:pt x="9517" y="3614"/>
                    </a:cubicBezTo>
                    <a:cubicBezTo>
                      <a:pt x="9519" y="3574"/>
                      <a:pt x="9519" y="3574"/>
                      <a:pt x="9519" y="3574"/>
                    </a:cubicBezTo>
                    <a:cubicBezTo>
                      <a:pt x="9488" y="3532"/>
                      <a:pt x="9488" y="3532"/>
                      <a:pt x="9488" y="3532"/>
                    </a:cubicBezTo>
                    <a:cubicBezTo>
                      <a:pt x="9468" y="3532"/>
                      <a:pt x="9468" y="3532"/>
                      <a:pt x="9468" y="3532"/>
                    </a:cubicBezTo>
                    <a:cubicBezTo>
                      <a:pt x="9467" y="3519"/>
                      <a:pt x="9467" y="3519"/>
                      <a:pt x="9467" y="3519"/>
                    </a:cubicBezTo>
                    <a:cubicBezTo>
                      <a:pt x="9482" y="3506"/>
                      <a:pt x="9482" y="3506"/>
                      <a:pt x="9482" y="3506"/>
                    </a:cubicBezTo>
                    <a:cubicBezTo>
                      <a:pt x="9514" y="3521"/>
                      <a:pt x="9514" y="3521"/>
                      <a:pt x="9514" y="3521"/>
                    </a:cubicBezTo>
                    <a:cubicBezTo>
                      <a:pt x="9533" y="3501"/>
                      <a:pt x="9533" y="3501"/>
                      <a:pt x="9533" y="3501"/>
                    </a:cubicBezTo>
                    <a:cubicBezTo>
                      <a:pt x="9528" y="3487"/>
                      <a:pt x="9528" y="3487"/>
                      <a:pt x="9528" y="3487"/>
                    </a:cubicBezTo>
                    <a:cubicBezTo>
                      <a:pt x="9528" y="3457"/>
                      <a:pt x="9528" y="3457"/>
                      <a:pt x="9528" y="3457"/>
                    </a:cubicBezTo>
                    <a:cubicBezTo>
                      <a:pt x="9555" y="3452"/>
                      <a:pt x="9555" y="3452"/>
                      <a:pt x="9555" y="3452"/>
                    </a:cubicBezTo>
                    <a:cubicBezTo>
                      <a:pt x="9571" y="3457"/>
                      <a:pt x="9571" y="3457"/>
                      <a:pt x="9571" y="3457"/>
                    </a:cubicBezTo>
                    <a:cubicBezTo>
                      <a:pt x="9557" y="3438"/>
                      <a:pt x="9557" y="3438"/>
                      <a:pt x="9557" y="3438"/>
                    </a:cubicBezTo>
                    <a:cubicBezTo>
                      <a:pt x="9583" y="3389"/>
                      <a:pt x="9583" y="3389"/>
                      <a:pt x="9583" y="3389"/>
                    </a:cubicBezTo>
                    <a:cubicBezTo>
                      <a:pt x="9572" y="3359"/>
                      <a:pt x="9572" y="3359"/>
                      <a:pt x="9572" y="3359"/>
                    </a:cubicBezTo>
                    <a:cubicBezTo>
                      <a:pt x="9572" y="3327"/>
                      <a:pt x="9572" y="3327"/>
                      <a:pt x="9572" y="3327"/>
                    </a:cubicBezTo>
                    <a:cubicBezTo>
                      <a:pt x="9563" y="3310"/>
                      <a:pt x="9563" y="3310"/>
                      <a:pt x="9563" y="3310"/>
                    </a:cubicBezTo>
                    <a:cubicBezTo>
                      <a:pt x="9577" y="3296"/>
                      <a:pt x="9577" y="3296"/>
                      <a:pt x="9577" y="3296"/>
                    </a:cubicBezTo>
                    <a:cubicBezTo>
                      <a:pt x="9577" y="3275"/>
                      <a:pt x="9577" y="3275"/>
                      <a:pt x="9577" y="3275"/>
                    </a:cubicBezTo>
                    <a:cubicBezTo>
                      <a:pt x="9571" y="3266"/>
                      <a:pt x="9571" y="3266"/>
                      <a:pt x="9571" y="3266"/>
                    </a:cubicBezTo>
                    <a:cubicBezTo>
                      <a:pt x="9575" y="3238"/>
                      <a:pt x="9575" y="3238"/>
                      <a:pt x="9575" y="3238"/>
                    </a:cubicBezTo>
                    <a:cubicBezTo>
                      <a:pt x="9589" y="3240"/>
                      <a:pt x="9589" y="3240"/>
                      <a:pt x="9589" y="3240"/>
                    </a:cubicBezTo>
                    <a:cubicBezTo>
                      <a:pt x="9574" y="3224"/>
                      <a:pt x="9574" y="3224"/>
                      <a:pt x="9574" y="3224"/>
                    </a:cubicBezTo>
                    <a:cubicBezTo>
                      <a:pt x="9571" y="3210"/>
                      <a:pt x="9571" y="3210"/>
                      <a:pt x="9571" y="3210"/>
                    </a:cubicBezTo>
                    <a:cubicBezTo>
                      <a:pt x="9575" y="3204"/>
                      <a:pt x="9575" y="3204"/>
                      <a:pt x="9575" y="3204"/>
                    </a:cubicBezTo>
                    <a:cubicBezTo>
                      <a:pt x="9580" y="3172"/>
                      <a:pt x="9580" y="3172"/>
                      <a:pt x="9580" y="3172"/>
                    </a:cubicBezTo>
                    <a:cubicBezTo>
                      <a:pt x="9572" y="3166"/>
                      <a:pt x="9572" y="3166"/>
                      <a:pt x="9572" y="3166"/>
                    </a:cubicBezTo>
                    <a:cubicBezTo>
                      <a:pt x="9575" y="3149"/>
                      <a:pt x="9575" y="3149"/>
                      <a:pt x="9575" y="3149"/>
                    </a:cubicBezTo>
                    <a:cubicBezTo>
                      <a:pt x="9594" y="3143"/>
                      <a:pt x="9594" y="3143"/>
                      <a:pt x="9594" y="3143"/>
                    </a:cubicBezTo>
                    <a:cubicBezTo>
                      <a:pt x="9601" y="3131"/>
                      <a:pt x="9601" y="3131"/>
                      <a:pt x="9601" y="3131"/>
                    </a:cubicBezTo>
                    <a:cubicBezTo>
                      <a:pt x="9595" y="3105"/>
                      <a:pt x="9595" y="3105"/>
                      <a:pt x="9595" y="3105"/>
                    </a:cubicBezTo>
                    <a:cubicBezTo>
                      <a:pt x="9601" y="3071"/>
                      <a:pt x="9601" y="3071"/>
                      <a:pt x="9601" y="3071"/>
                    </a:cubicBezTo>
                    <a:cubicBezTo>
                      <a:pt x="9592" y="3065"/>
                      <a:pt x="9592" y="3065"/>
                      <a:pt x="9592" y="3065"/>
                    </a:cubicBezTo>
                    <a:cubicBezTo>
                      <a:pt x="9589" y="3056"/>
                      <a:pt x="9589" y="3056"/>
                      <a:pt x="9589" y="3056"/>
                    </a:cubicBezTo>
                    <a:cubicBezTo>
                      <a:pt x="9604" y="3030"/>
                      <a:pt x="9604" y="3030"/>
                      <a:pt x="9604" y="3030"/>
                    </a:cubicBezTo>
                    <a:cubicBezTo>
                      <a:pt x="9604" y="3007"/>
                      <a:pt x="9604" y="3007"/>
                      <a:pt x="9604" y="3007"/>
                    </a:cubicBezTo>
                    <a:cubicBezTo>
                      <a:pt x="9594" y="3012"/>
                      <a:pt x="9594" y="3012"/>
                      <a:pt x="9594" y="3012"/>
                    </a:cubicBezTo>
                    <a:cubicBezTo>
                      <a:pt x="9588" y="2992"/>
                      <a:pt x="9588" y="2992"/>
                      <a:pt x="9588" y="2992"/>
                    </a:cubicBezTo>
                    <a:cubicBezTo>
                      <a:pt x="9595" y="2978"/>
                      <a:pt x="9595" y="2978"/>
                      <a:pt x="9595" y="2978"/>
                    </a:cubicBezTo>
                    <a:cubicBezTo>
                      <a:pt x="9597" y="2963"/>
                      <a:pt x="9597" y="2963"/>
                      <a:pt x="9597" y="2963"/>
                    </a:cubicBezTo>
                    <a:cubicBezTo>
                      <a:pt x="9611" y="2958"/>
                      <a:pt x="9611" y="2958"/>
                      <a:pt x="9611" y="2958"/>
                    </a:cubicBezTo>
                    <a:cubicBezTo>
                      <a:pt x="9614" y="2951"/>
                      <a:pt x="9614" y="2951"/>
                      <a:pt x="9614" y="2951"/>
                    </a:cubicBezTo>
                    <a:cubicBezTo>
                      <a:pt x="9632" y="2940"/>
                      <a:pt x="9632" y="2940"/>
                      <a:pt x="9632" y="2940"/>
                    </a:cubicBezTo>
                    <a:cubicBezTo>
                      <a:pt x="9633" y="2923"/>
                      <a:pt x="9633" y="2923"/>
                      <a:pt x="9633" y="2923"/>
                    </a:cubicBezTo>
                    <a:cubicBezTo>
                      <a:pt x="9655" y="2905"/>
                      <a:pt x="9655" y="2905"/>
                      <a:pt x="9655" y="2905"/>
                    </a:cubicBezTo>
                    <a:cubicBezTo>
                      <a:pt x="9659" y="2905"/>
                      <a:pt x="9659" y="2905"/>
                      <a:pt x="9659" y="2905"/>
                    </a:cubicBezTo>
                    <a:cubicBezTo>
                      <a:pt x="9675" y="2893"/>
                      <a:pt x="9675" y="2893"/>
                      <a:pt x="9675" y="2893"/>
                    </a:cubicBezTo>
                    <a:cubicBezTo>
                      <a:pt x="9684" y="2894"/>
                      <a:pt x="9684" y="2894"/>
                      <a:pt x="9684" y="2894"/>
                    </a:cubicBezTo>
                    <a:cubicBezTo>
                      <a:pt x="9687" y="2883"/>
                      <a:pt x="9687" y="2883"/>
                      <a:pt x="9687" y="2883"/>
                    </a:cubicBezTo>
                    <a:cubicBezTo>
                      <a:pt x="9684" y="2877"/>
                      <a:pt x="9684" y="2877"/>
                      <a:pt x="9684" y="2877"/>
                    </a:cubicBezTo>
                    <a:cubicBezTo>
                      <a:pt x="9669" y="2874"/>
                      <a:pt x="9669" y="2874"/>
                      <a:pt x="9669" y="2874"/>
                    </a:cubicBezTo>
                    <a:cubicBezTo>
                      <a:pt x="9658" y="2882"/>
                      <a:pt x="9658" y="2882"/>
                      <a:pt x="9658" y="2882"/>
                    </a:cubicBezTo>
                    <a:cubicBezTo>
                      <a:pt x="9646" y="2871"/>
                      <a:pt x="9646" y="2871"/>
                      <a:pt x="9646" y="2871"/>
                    </a:cubicBezTo>
                    <a:cubicBezTo>
                      <a:pt x="9646" y="2841"/>
                      <a:pt x="9646" y="2841"/>
                      <a:pt x="9646" y="2841"/>
                    </a:cubicBezTo>
                    <a:cubicBezTo>
                      <a:pt x="9655" y="2816"/>
                      <a:pt x="9655" y="2816"/>
                      <a:pt x="9655" y="2816"/>
                    </a:cubicBezTo>
                    <a:cubicBezTo>
                      <a:pt x="9649" y="2805"/>
                      <a:pt x="9649" y="2805"/>
                      <a:pt x="9649" y="2805"/>
                    </a:cubicBezTo>
                    <a:cubicBezTo>
                      <a:pt x="9640" y="2789"/>
                      <a:pt x="9640" y="2789"/>
                      <a:pt x="9640" y="2789"/>
                    </a:cubicBezTo>
                    <a:cubicBezTo>
                      <a:pt x="9633" y="2789"/>
                      <a:pt x="9633" y="2789"/>
                      <a:pt x="9633" y="2789"/>
                    </a:cubicBezTo>
                    <a:cubicBezTo>
                      <a:pt x="9629" y="2799"/>
                      <a:pt x="9629" y="2799"/>
                      <a:pt x="9629" y="2799"/>
                    </a:cubicBezTo>
                    <a:cubicBezTo>
                      <a:pt x="9623" y="2796"/>
                      <a:pt x="9623" y="2796"/>
                      <a:pt x="9623" y="2796"/>
                    </a:cubicBezTo>
                    <a:cubicBezTo>
                      <a:pt x="9618" y="2758"/>
                      <a:pt x="9618" y="2758"/>
                      <a:pt x="9618" y="2758"/>
                    </a:cubicBezTo>
                    <a:cubicBezTo>
                      <a:pt x="9626" y="2750"/>
                      <a:pt x="9626" y="2750"/>
                      <a:pt x="9626" y="2750"/>
                    </a:cubicBezTo>
                    <a:cubicBezTo>
                      <a:pt x="9626" y="2741"/>
                      <a:pt x="9626" y="2741"/>
                      <a:pt x="9626" y="2741"/>
                    </a:cubicBezTo>
                    <a:cubicBezTo>
                      <a:pt x="9621" y="2721"/>
                      <a:pt x="9621" y="2721"/>
                      <a:pt x="9621" y="2721"/>
                    </a:cubicBezTo>
                    <a:cubicBezTo>
                      <a:pt x="9604" y="2715"/>
                      <a:pt x="9604" y="2715"/>
                      <a:pt x="9604" y="2715"/>
                    </a:cubicBezTo>
                    <a:cubicBezTo>
                      <a:pt x="9609" y="2708"/>
                      <a:pt x="9609" y="2708"/>
                      <a:pt x="9609" y="2708"/>
                    </a:cubicBezTo>
                    <a:cubicBezTo>
                      <a:pt x="9606" y="2706"/>
                      <a:pt x="9606" y="2706"/>
                      <a:pt x="9606" y="2706"/>
                    </a:cubicBezTo>
                    <a:cubicBezTo>
                      <a:pt x="9606" y="2697"/>
                      <a:pt x="9606" y="2697"/>
                      <a:pt x="9606" y="2697"/>
                    </a:cubicBezTo>
                    <a:cubicBezTo>
                      <a:pt x="9588" y="2677"/>
                      <a:pt x="9588" y="2677"/>
                      <a:pt x="9588" y="2677"/>
                    </a:cubicBezTo>
                    <a:cubicBezTo>
                      <a:pt x="9585" y="2665"/>
                      <a:pt x="9585" y="2665"/>
                      <a:pt x="9585" y="2665"/>
                    </a:cubicBezTo>
                    <a:cubicBezTo>
                      <a:pt x="9575" y="2656"/>
                      <a:pt x="9575" y="2656"/>
                      <a:pt x="9575" y="2656"/>
                    </a:cubicBezTo>
                    <a:cubicBezTo>
                      <a:pt x="9574" y="2639"/>
                      <a:pt x="9574" y="2639"/>
                      <a:pt x="9574" y="2639"/>
                    </a:cubicBezTo>
                    <a:cubicBezTo>
                      <a:pt x="9565" y="2617"/>
                      <a:pt x="9565" y="2617"/>
                      <a:pt x="9565" y="2617"/>
                    </a:cubicBezTo>
                    <a:cubicBezTo>
                      <a:pt x="9566" y="2605"/>
                      <a:pt x="9566" y="2605"/>
                      <a:pt x="9566" y="2605"/>
                    </a:cubicBezTo>
                    <a:cubicBezTo>
                      <a:pt x="9589" y="2584"/>
                      <a:pt x="9589" y="2584"/>
                      <a:pt x="9589" y="2584"/>
                    </a:cubicBezTo>
                    <a:cubicBezTo>
                      <a:pt x="9607" y="2587"/>
                      <a:pt x="9607" y="2587"/>
                      <a:pt x="9607" y="2587"/>
                    </a:cubicBezTo>
                    <a:cubicBezTo>
                      <a:pt x="9624" y="2582"/>
                      <a:pt x="9624" y="2582"/>
                      <a:pt x="9624" y="2582"/>
                    </a:cubicBezTo>
                    <a:cubicBezTo>
                      <a:pt x="9614" y="2573"/>
                      <a:pt x="9614" y="2573"/>
                      <a:pt x="9614" y="2573"/>
                    </a:cubicBezTo>
                    <a:cubicBezTo>
                      <a:pt x="9633" y="2562"/>
                      <a:pt x="9633" y="2562"/>
                      <a:pt x="9633" y="2562"/>
                    </a:cubicBezTo>
                    <a:cubicBezTo>
                      <a:pt x="9624" y="2564"/>
                      <a:pt x="9624" y="2564"/>
                      <a:pt x="9624" y="2564"/>
                    </a:cubicBezTo>
                    <a:cubicBezTo>
                      <a:pt x="9607" y="2562"/>
                      <a:pt x="9607" y="2562"/>
                      <a:pt x="9607" y="2562"/>
                    </a:cubicBezTo>
                    <a:cubicBezTo>
                      <a:pt x="9598" y="2558"/>
                      <a:pt x="9598" y="2558"/>
                      <a:pt x="9598" y="2558"/>
                    </a:cubicBezTo>
                    <a:cubicBezTo>
                      <a:pt x="9577" y="2559"/>
                      <a:pt x="9577" y="2559"/>
                      <a:pt x="9577" y="2559"/>
                    </a:cubicBezTo>
                    <a:cubicBezTo>
                      <a:pt x="9552" y="2539"/>
                      <a:pt x="9552" y="2539"/>
                      <a:pt x="9552" y="2539"/>
                    </a:cubicBezTo>
                    <a:cubicBezTo>
                      <a:pt x="9546" y="2546"/>
                      <a:pt x="9546" y="2546"/>
                      <a:pt x="9546" y="2546"/>
                    </a:cubicBezTo>
                    <a:cubicBezTo>
                      <a:pt x="9526" y="2544"/>
                      <a:pt x="9526" y="2544"/>
                      <a:pt x="9526" y="2544"/>
                    </a:cubicBezTo>
                    <a:cubicBezTo>
                      <a:pt x="9511" y="2562"/>
                      <a:pt x="9511" y="2562"/>
                      <a:pt x="9511" y="2562"/>
                    </a:cubicBezTo>
                    <a:cubicBezTo>
                      <a:pt x="9494" y="2562"/>
                      <a:pt x="9494" y="2562"/>
                      <a:pt x="9494" y="2562"/>
                    </a:cubicBezTo>
                    <a:cubicBezTo>
                      <a:pt x="9473" y="2584"/>
                      <a:pt x="9473" y="2584"/>
                      <a:pt x="9473" y="2584"/>
                    </a:cubicBezTo>
                    <a:cubicBezTo>
                      <a:pt x="9481" y="2591"/>
                      <a:pt x="9481" y="2591"/>
                      <a:pt x="9481" y="2591"/>
                    </a:cubicBezTo>
                    <a:cubicBezTo>
                      <a:pt x="9478" y="2605"/>
                      <a:pt x="9478" y="2605"/>
                      <a:pt x="9478" y="2605"/>
                    </a:cubicBezTo>
                    <a:cubicBezTo>
                      <a:pt x="9496" y="2619"/>
                      <a:pt x="9496" y="2619"/>
                      <a:pt x="9496" y="2619"/>
                    </a:cubicBezTo>
                    <a:cubicBezTo>
                      <a:pt x="9500" y="2636"/>
                      <a:pt x="9500" y="2636"/>
                      <a:pt x="9500" y="2636"/>
                    </a:cubicBezTo>
                    <a:cubicBezTo>
                      <a:pt x="9493" y="2643"/>
                      <a:pt x="9493" y="2643"/>
                      <a:pt x="9493" y="2643"/>
                    </a:cubicBezTo>
                    <a:cubicBezTo>
                      <a:pt x="9499" y="2666"/>
                      <a:pt x="9499" y="2666"/>
                      <a:pt x="9499" y="2666"/>
                    </a:cubicBezTo>
                    <a:cubicBezTo>
                      <a:pt x="9514" y="2679"/>
                      <a:pt x="9514" y="2679"/>
                      <a:pt x="9514" y="2679"/>
                    </a:cubicBezTo>
                    <a:cubicBezTo>
                      <a:pt x="9516" y="2688"/>
                      <a:pt x="9516" y="2688"/>
                      <a:pt x="9516" y="2688"/>
                    </a:cubicBezTo>
                    <a:cubicBezTo>
                      <a:pt x="9526" y="2694"/>
                      <a:pt x="9526" y="2694"/>
                      <a:pt x="9526" y="2694"/>
                    </a:cubicBezTo>
                    <a:cubicBezTo>
                      <a:pt x="9534" y="2726"/>
                      <a:pt x="9534" y="2726"/>
                      <a:pt x="9534" y="2726"/>
                    </a:cubicBezTo>
                    <a:cubicBezTo>
                      <a:pt x="9559" y="2738"/>
                      <a:pt x="9559" y="2738"/>
                      <a:pt x="9559" y="2738"/>
                    </a:cubicBezTo>
                    <a:cubicBezTo>
                      <a:pt x="9555" y="2755"/>
                      <a:pt x="9555" y="2755"/>
                      <a:pt x="9555" y="2755"/>
                    </a:cubicBezTo>
                    <a:cubicBezTo>
                      <a:pt x="9565" y="2767"/>
                      <a:pt x="9565" y="2767"/>
                      <a:pt x="9565" y="2767"/>
                    </a:cubicBezTo>
                    <a:cubicBezTo>
                      <a:pt x="9559" y="2776"/>
                      <a:pt x="9559" y="2776"/>
                      <a:pt x="9559" y="2776"/>
                    </a:cubicBezTo>
                    <a:cubicBezTo>
                      <a:pt x="9546" y="2766"/>
                      <a:pt x="9546" y="2766"/>
                      <a:pt x="9546" y="2766"/>
                    </a:cubicBezTo>
                    <a:cubicBezTo>
                      <a:pt x="9542" y="2753"/>
                      <a:pt x="9542" y="2753"/>
                      <a:pt x="9542" y="2753"/>
                    </a:cubicBezTo>
                    <a:cubicBezTo>
                      <a:pt x="9519" y="2758"/>
                      <a:pt x="9519" y="2758"/>
                      <a:pt x="9519" y="2758"/>
                    </a:cubicBezTo>
                    <a:cubicBezTo>
                      <a:pt x="9507" y="2769"/>
                      <a:pt x="9507" y="2769"/>
                      <a:pt x="9507" y="2769"/>
                    </a:cubicBezTo>
                    <a:cubicBezTo>
                      <a:pt x="9497" y="2793"/>
                      <a:pt x="9497" y="2793"/>
                      <a:pt x="9497" y="2793"/>
                    </a:cubicBezTo>
                    <a:cubicBezTo>
                      <a:pt x="9508" y="2802"/>
                      <a:pt x="9508" y="2802"/>
                      <a:pt x="9508" y="2802"/>
                    </a:cubicBezTo>
                    <a:cubicBezTo>
                      <a:pt x="9504" y="2827"/>
                      <a:pt x="9504" y="2827"/>
                      <a:pt x="9504" y="2827"/>
                    </a:cubicBezTo>
                    <a:cubicBezTo>
                      <a:pt x="9497" y="2831"/>
                      <a:pt x="9497" y="2831"/>
                      <a:pt x="9497" y="2831"/>
                    </a:cubicBezTo>
                    <a:cubicBezTo>
                      <a:pt x="9497" y="2836"/>
                      <a:pt x="9497" y="2836"/>
                      <a:pt x="9497" y="2836"/>
                    </a:cubicBezTo>
                    <a:cubicBezTo>
                      <a:pt x="9502" y="2841"/>
                      <a:pt x="9502" y="2841"/>
                      <a:pt x="9502" y="2841"/>
                    </a:cubicBezTo>
                    <a:cubicBezTo>
                      <a:pt x="9502" y="2853"/>
                      <a:pt x="9502" y="2853"/>
                      <a:pt x="9502" y="2853"/>
                    </a:cubicBezTo>
                    <a:cubicBezTo>
                      <a:pt x="9488" y="2867"/>
                      <a:pt x="9488" y="2867"/>
                      <a:pt x="9488" y="2867"/>
                    </a:cubicBezTo>
                    <a:cubicBezTo>
                      <a:pt x="9499" y="2877"/>
                      <a:pt x="9499" y="2877"/>
                      <a:pt x="9499" y="2877"/>
                    </a:cubicBezTo>
                    <a:cubicBezTo>
                      <a:pt x="9488" y="2888"/>
                      <a:pt x="9488" y="2888"/>
                      <a:pt x="9488" y="2888"/>
                    </a:cubicBezTo>
                    <a:cubicBezTo>
                      <a:pt x="9488" y="2929"/>
                      <a:pt x="9488" y="2929"/>
                      <a:pt x="9488" y="2929"/>
                    </a:cubicBezTo>
                    <a:cubicBezTo>
                      <a:pt x="9482" y="2938"/>
                      <a:pt x="9482" y="2938"/>
                      <a:pt x="9482" y="2938"/>
                    </a:cubicBezTo>
                    <a:cubicBezTo>
                      <a:pt x="9482" y="2949"/>
                      <a:pt x="9482" y="2949"/>
                      <a:pt x="9482" y="2949"/>
                    </a:cubicBezTo>
                    <a:cubicBezTo>
                      <a:pt x="9470" y="2957"/>
                      <a:pt x="9470" y="2957"/>
                      <a:pt x="9470" y="2957"/>
                    </a:cubicBezTo>
                    <a:cubicBezTo>
                      <a:pt x="9461" y="2980"/>
                      <a:pt x="9461" y="2980"/>
                      <a:pt x="9461" y="2980"/>
                    </a:cubicBezTo>
                    <a:cubicBezTo>
                      <a:pt x="9455" y="2963"/>
                      <a:pt x="9455" y="2963"/>
                      <a:pt x="9455" y="2963"/>
                    </a:cubicBezTo>
                    <a:cubicBezTo>
                      <a:pt x="9441" y="2949"/>
                      <a:pt x="9441" y="2949"/>
                      <a:pt x="9441" y="2949"/>
                    </a:cubicBezTo>
                    <a:cubicBezTo>
                      <a:pt x="9453" y="2926"/>
                      <a:pt x="9453" y="2926"/>
                      <a:pt x="9453" y="2926"/>
                    </a:cubicBezTo>
                    <a:cubicBezTo>
                      <a:pt x="9447" y="2917"/>
                      <a:pt x="9447" y="2917"/>
                      <a:pt x="9447" y="2917"/>
                    </a:cubicBezTo>
                    <a:cubicBezTo>
                      <a:pt x="9436" y="2915"/>
                      <a:pt x="9436" y="2915"/>
                      <a:pt x="9436" y="2915"/>
                    </a:cubicBezTo>
                    <a:cubicBezTo>
                      <a:pt x="9421" y="2929"/>
                      <a:pt x="9421" y="2929"/>
                      <a:pt x="9421" y="2929"/>
                    </a:cubicBezTo>
                    <a:cubicBezTo>
                      <a:pt x="9421" y="2941"/>
                      <a:pt x="9421" y="2941"/>
                      <a:pt x="9421" y="2941"/>
                    </a:cubicBezTo>
                    <a:cubicBezTo>
                      <a:pt x="9412" y="2948"/>
                      <a:pt x="9412" y="2948"/>
                      <a:pt x="9412" y="2948"/>
                    </a:cubicBezTo>
                    <a:cubicBezTo>
                      <a:pt x="9410" y="2919"/>
                      <a:pt x="9410" y="2919"/>
                      <a:pt x="9410" y="2919"/>
                    </a:cubicBezTo>
                    <a:cubicBezTo>
                      <a:pt x="9393" y="2915"/>
                      <a:pt x="9393" y="2915"/>
                      <a:pt x="9393" y="2915"/>
                    </a:cubicBezTo>
                    <a:cubicBezTo>
                      <a:pt x="9387" y="2903"/>
                      <a:pt x="9387" y="2903"/>
                      <a:pt x="9387" y="2903"/>
                    </a:cubicBezTo>
                    <a:cubicBezTo>
                      <a:pt x="9374" y="2917"/>
                      <a:pt x="9374" y="2917"/>
                      <a:pt x="9374" y="2917"/>
                    </a:cubicBezTo>
                    <a:cubicBezTo>
                      <a:pt x="9369" y="2909"/>
                      <a:pt x="9369" y="2909"/>
                      <a:pt x="9369" y="2909"/>
                    </a:cubicBezTo>
                    <a:cubicBezTo>
                      <a:pt x="9374" y="2902"/>
                      <a:pt x="9374" y="2902"/>
                      <a:pt x="9374" y="2902"/>
                    </a:cubicBezTo>
                    <a:cubicBezTo>
                      <a:pt x="9380" y="2893"/>
                      <a:pt x="9380" y="2893"/>
                      <a:pt x="9380" y="2893"/>
                    </a:cubicBezTo>
                    <a:cubicBezTo>
                      <a:pt x="9375" y="2885"/>
                      <a:pt x="9375" y="2885"/>
                      <a:pt x="9375" y="2885"/>
                    </a:cubicBezTo>
                    <a:cubicBezTo>
                      <a:pt x="9375" y="2873"/>
                      <a:pt x="9375" y="2873"/>
                      <a:pt x="9375" y="2873"/>
                    </a:cubicBezTo>
                    <a:cubicBezTo>
                      <a:pt x="9380" y="2871"/>
                      <a:pt x="9380" y="2871"/>
                      <a:pt x="9380" y="2871"/>
                    </a:cubicBezTo>
                    <a:cubicBezTo>
                      <a:pt x="9375" y="2854"/>
                      <a:pt x="9375" y="2854"/>
                      <a:pt x="9375" y="2854"/>
                    </a:cubicBezTo>
                    <a:cubicBezTo>
                      <a:pt x="9369" y="2850"/>
                      <a:pt x="9369" y="2850"/>
                      <a:pt x="9369" y="2850"/>
                    </a:cubicBezTo>
                    <a:cubicBezTo>
                      <a:pt x="9380" y="2837"/>
                      <a:pt x="9380" y="2837"/>
                      <a:pt x="9380" y="2837"/>
                    </a:cubicBezTo>
                    <a:cubicBezTo>
                      <a:pt x="9374" y="2824"/>
                      <a:pt x="9374" y="2824"/>
                      <a:pt x="9374" y="2824"/>
                    </a:cubicBezTo>
                    <a:cubicBezTo>
                      <a:pt x="9367" y="2815"/>
                      <a:pt x="9367" y="2815"/>
                      <a:pt x="9367" y="2815"/>
                    </a:cubicBezTo>
                    <a:cubicBezTo>
                      <a:pt x="9372" y="2808"/>
                      <a:pt x="9372" y="2808"/>
                      <a:pt x="9372" y="2808"/>
                    </a:cubicBezTo>
                    <a:cubicBezTo>
                      <a:pt x="9371" y="2789"/>
                      <a:pt x="9371" y="2789"/>
                      <a:pt x="9371" y="2789"/>
                    </a:cubicBezTo>
                    <a:cubicBezTo>
                      <a:pt x="9354" y="2776"/>
                      <a:pt x="9354" y="2776"/>
                      <a:pt x="9354" y="2776"/>
                    </a:cubicBezTo>
                    <a:cubicBezTo>
                      <a:pt x="9349" y="2763"/>
                      <a:pt x="9349" y="2763"/>
                      <a:pt x="9349" y="2763"/>
                    </a:cubicBezTo>
                    <a:cubicBezTo>
                      <a:pt x="9341" y="2764"/>
                      <a:pt x="9341" y="2764"/>
                      <a:pt x="9341" y="2764"/>
                    </a:cubicBezTo>
                    <a:cubicBezTo>
                      <a:pt x="9338" y="2784"/>
                      <a:pt x="9338" y="2784"/>
                      <a:pt x="9338" y="2784"/>
                    </a:cubicBezTo>
                    <a:cubicBezTo>
                      <a:pt x="9328" y="2787"/>
                      <a:pt x="9328" y="2787"/>
                      <a:pt x="9328" y="2787"/>
                    </a:cubicBezTo>
                    <a:cubicBezTo>
                      <a:pt x="9329" y="2807"/>
                      <a:pt x="9329" y="2807"/>
                      <a:pt x="9329" y="2807"/>
                    </a:cubicBezTo>
                    <a:cubicBezTo>
                      <a:pt x="9316" y="2824"/>
                      <a:pt x="9316" y="2824"/>
                      <a:pt x="9316" y="2824"/>
                    </a:cubicBezTo>
                    <a:cubicBezTo>
                      <a:pt x="9309" y="2824"/>
                      <a:pt x="9309" y="2824"/>
                      <a:pt x="9309" y="2824"/>
                    </a:cubicBezTo>
                    <a:cubicBezTo>
                      <a:pt x="9300" y="2804"/>
                      <a:pt x="9300" y="2804"/>
                      <a:pt x="9300" y="2804"/>
                    </a:cubicBezTo>
                    <a:cubicBezTo>
                      <a:pt x="9294" y="2802"/>
                      <a:pt x="9294" y="2802"/>
                      <a:pt x="9294" y="2802"/>
                    </a:cubicBezTo>
                    <a:cubicBezTo>
                      <a:pt x="9286" y="2807"/>
                      <a:pt x="9286" y="2807"/>
                      <a:pt x="9286" y="2807"/>
                    </a:cubicBezTo>
                    <a:cubicBezTo>
                      <a:pt x="9283" y="2792"/>
                      <a:pt x="9283" y="2792"/>
                      <a:pt x="9283" y="2792"/>
                    </a:cubicBezTo>
                    <a:cubicBezTo>
                      <a:pt x="9264" y="2792"/>
                      <a:pt x="9264" y="2792"/>
                      <a:pt x="9264" y="2792"/>
                    </a:cubicBezTo>
                    <a:cubicBezTo>
                      <a:pt x="9259" y="2798"/>
                      <a:pt x="9259" y="2798"/>
                      <a:pt x="9259" y="2798"/>
                    </a:cubicBezTo>
                    <a:cubicBezTo>
                      <a:pt x="9251" y="2798"/>
                      <a:pt x="9251" y="2798"/>
                      <a:pt x="9251" y="2798"/>
                    </a:cubicBezTo>
                    <a:cubicBezTo>
                      <a:pt x="9248" y="2813"/>
                      <a:pt x="9248" y="2813"/>
                      <a:pt x="9248" y="2813"/>
                    </a:cubicBezTo>
                    <a:cubicBezTo>
                      <a:pt x="9236" y="2816"/>
                      <a:pt x="9236" y="2816"/>
                      <a:pt x="9236" y="2816"/>
                    </a:cubicBezTo>
                    <a:cubicBezTo>
                      <a:pt x="9234" y="2824"/>
                      <a:pt x="9234" y="2824"/>
                      <a:pt x="9234" y="2824"/>
                    </a:cubicBezTo>
                    <a:cubicBezTo>
                      <a:pt x="9204" y="2825"/>
                      <a:pt x="9204" y="2825"/>
                      <a:pt x="9204" y="2825"/>
                    </a:cubicBezTo>
                    <a:cubicBezTo>
                      <a:pt x="9196" y="2837"/>
                      <a:pt x="9196" y="2837"/>
                      <a:pt x="9196" y="2837"/>
                    </a:cubicBezTo>
                    <a:cubicBezTo>
                      <a:pt x="9184" y="2834"/>
                      <a:pt x="9184" y="2834"/>
                      <a:pt x="9184" y="2834"/>
                    </a:cubicBezTo>
                    <a:cubicBezTo>
                      <a:pt x="9175" y="2841"/>
                      <a:pt x="9175" y="2841"/>
                      <a:pt x="9175" y="2841"/>
                    </a:cubicBezTo>
                    <a:cubicBezTo>
                      <a:pt x="9155" y="2839"/>
                      <a:pt x="9155" y="2839"/>
                      <a:pt x="9155" y="2839"/>
                    </a:cubicBezTo>
                    <a:cubicBezTo>
                      <a:pt x="9138" y="2868"/>
                      <a:pt x="9138" y="2868"/>
                      <a:pt x="9138" y="2868"/>
                    </a:cubicBezTo>
                    <a:cubicBezTo>
                      <a:pt x="9127" y="2873"/>
                      <a:pt x="9127" y="2873"/>
                      <a:pt x="9127" y="2873"/>
                    </a:cubicBezTo>
                    <a:cubicBezTo>
                      <a:pt x="9131" y="2896"/>
                      <a:pt x="9131" y="2896"/>
                      <a:pt x="9131" y="2896"/>
                    </a:cubicBezTo>
                    <a:cubicBezTo>
                      <a:pt x="9115" y="2906"/>
                      <a:pt x="9115" y="2906"/>
                      <a:pt x="9115" y="2906"/>
                    </a:cubicBezTo>
                    <a:cubicBezTo>
                      <a:pt x="9114" y="2914"/>
                      <a:pt x="9114" y="2914"/>
                      <a:pt x="9114" y="2914"/>
                    </a:cubicBezTo>
                    <a:cubicBezTo>
                      <a:pt x="9126" y="2922"/>
                      <a:pt x="9126" y="2922"/>
                      <a:pt x="9126" y="2922"/>
                    </a:cubicBezTo>
                    <a:cubicBezTo>
                      <a:pt x="9129" y="2943"/>
                      <a:pt x="9129" y="2943"/>
                      <a:pt x="9129" y="2943"/>
                    </a:cubicBezTo>
                    <a:cubicBezTo>
                      <a:pt x="9144" y="2966"/>
                      <a:pt x="9144" y="2966"/>
                      <a:pt x="9144" y="2966"/>
                    </a:cubicBezTo>
                    <a:cubicBezTo>
                      <a:pt x="9132" y="2978"/>
                      <a:pt x="9132" y="2978"/>
                      <a:pt x="9132" y="2978"/>
                    </a:cubicBezTo>
                    <a:cubicBezTo>
                      <a:pt x="9123" y="3035"/>
                      <a:pt x="9123" y="3035"/>
                      <a:pt x="9123" y="3035"/>
                    </a:cubicBezTo>
                    <a:cubicBezTo>
                      <a:pt x="9144" y="3058"/>
                      <a:pt x="9144" y="3058"/>
                      <a:pt x="9144" y="3058"/>
                    </a:cubicBezTo>
                    <a:cubicBezTo>
                      <a:pt x="9127" y="3064"/>
                      <a:pt x="9127" y="3064"/>
                      <a:pt x="9127" y="3064"/>
                    </a:cubicBezTo>
                    <a:cubicBezTo>
                      <a:pt x="9132" y="3067"/>
                      <a:pt x="9132" y="3067"/>
                      <a:pt x="9132" y="3067"/>
                    </a:cubicBezTo>
                    <a:cubicBezTo>
                      <a:pt x="9132" y="3085"/>
                      <a:pt x="9132" y="3085"/>
                      <a:pt x="9132" y="3085"/>
                    </a:cubicBezTo>
                    <a:cubicBezTo>
                      <a:pt x="9117" y="3100"/>
                      <a:pt x="9117" y="3100"/>
                      <a:pt x="9117" y="3100"/>
                    </a:cubicBezTo>
                    <a:cubicBezTo>
                      <a:pt x="9115" y="3126"/>
                      <a:pt x="9115" y="3126"/>
                      <a:pt x="9115" y="3126"/>
                    </a:cubicBezTo>
                    <a:cubicBezTo>
                      <a:pt x="9103" y="3140"/>
                      <a:pt x="9103" y="3140"/>
                      <a:pt x="9103" y="3140"/>
                    </a:cubicBezTo>
                    <a:cubicBezTo>
                      <a:pt x="9103" y="3159"/>
                      <a:pt x="9103" y="3159"/>
                      <a:pt x="9103" y="3159"/>
                    </a:cubicBezTo>
                    <a:cubicBezTo>
                      <a:pt x="9095" y="3186"/>
                      <a:pt x="9095" y="3186"/>
                      <a:pt x="9095" y="3186"/>
                    </a:cubicBezTo>
                    <a:cubicBezTo>
                      <a:pt x="9109" y="3207"/>
                      <a:pt x="9109" y="3207"/>
                      <a:pt x="9109" y="3207"/>
                    </a:cubicBezTo>
                    <a:cubicBezTo>
                      <a:pt x="9097" y="3218"/>
                      <a:pt x="9097" y="3218"/>
                      <a:pt x="9097" y="3218"/>
                    </a:cubicBezTo>
                    <a:cubicBezTo>
                      <a:pt x="9118" y="3247"/>
                      <a:pt x="9118" y="3247"/>
                      <a:pt x="9118" y="3247"/>
                    </a:cubicBezTo>
                    <a:cubicBezTo>
                      <a:pt x="9111" y="3252"/>
                      <a:pt x="9111" y="3252"/>
                      <a:pt x="9111" y="3252"/>
                    </a:cubicBezTo>
                    <a:cubicBezTo>
                      <a:pt x="9106" y="3266"/>
                      <a:pt x="9106" y="3266"/>
                      <a:pt x="9106" y="3266"/>
                    </a:cubicBezTo>
                    <a:cubicBezTo>
                      <a:pt x="9120" y="3273"/>
                      <a:pt x="9120" y="3273"/>
                      <a:pt x="9120" y="3273"/>
                    </a:cubicBezTo>
                    <a:cubicBezTo>
                      <a:pt x="9126" y="3267"/>
                      <a:pt x="9126" y="3267"/>
                      <a:pt x="9126" y="3267"/>
                    </a:cubicBezTo>
                    <a:cubicBezTo>
                      <a:pt x="9141" y="3267"/>
                      <a:pt x="9141" y="3267"/>
                      <a:pt x="9141" y="3267"/>
                    </a:cubicBezTo>
                    <a:cubicBezTo>
                      <a:pt x="9140" y="3259"/>
                      <a:pt x="9140" y="3259"/>
                      <a:pt x="9140" y="3259"/>
                    </a:cubicBezTo>
                    <a:cubicBezTo>
                      <a:pt x="9144" y="3256"/>
                      <a:pt x="9144" y="3256"/>
                      <a:pt x="9144" y="3256"/>
                    </a:cubicBezTo>
                    <a:cubicBezTo>
                      <a:pt x="9158" y="3264"/>
                      <a:pt x="9158" y="3264"/>
                      <a:pt x="9158" y="3264"/>
                    </a:cubicBezTo>
                    <a:cubicBezTo>
                      <a:pt x="9167" y="3264"/>
                      <a:pt x="9167" y="3264"/>
                      <a:pt x="9167" y="3264"/>
                    </a:cubicBezTo>
                    <a:cubicBezTo>
                      <a:pt x="9166" y="3258"/>
                      <a:pt x="9166" y="3258"/>
                      <a:pt x="9166" y="3258"/>
                    </a:cubicBezTo>
                    <a:cubicBezTo>
                      <a:pt x="9169" y="3255"/>
                      <a:pt x="9169" y="3255"/>
                      <a:pt x="9169" y="3255"/>
                    </a:cubicBezTo>
                    <a:cubicBezTo>
                      <a:pt x="9178" y="3261"/>
                      <a:pt x="9178" y="3261"/>
                      <a:pt x="9178" y="3261"/>
                    </a:cubicBezTo>
                    <a:cubicBezTo>
                      <a:pt x="9193" y="3267"/>
                      <a:pt x="9193" y="3267"/>
                      <a:pt x="9193" y="3267"/>
                    </a:cubicBezTo>
                    <a:cubicBezTo>
                      <a:pt x="9195" y="3276"/>
                      <a:pt x="9195" y="3276"/>
                      <a:pt x="9195" y="3276"/>
                    </a:cubicBezTo>
                    <a:cubicBezTo>
                      <a:pt x="9192" y="3281"/>
                      <a:pt x="9192" y="3281"/>
                      <a:pt x="9192" y="3281"/>
                    </a:cubicBezTo>
                    <a:cubicBezTo>
                      <a:pt x="9205" y="3296"/>
                      <a:pt x="9205" y="3296"/>
                      <a:pt x="9205" y="3296"/>
                    </a:cubicBezTo>
                    <a:cubicBezTo>
                      <a:pt x="9202" y="3305"/>
                      <a:pt x="9202" y="3305"/>
                      <a:pt x="9202" y="3305"/>
                    </a:cubicBezTo>
                    <a:cubicBezTo>
                      <a:pt x="9192" y="3302"/>
                      <a:pt x="9192" y="3302"/>
                      <a:pt x="9192" y="3302"/>
                    </a:cubicBezTo>
                    <a:cubicBezTo>
                      <a:pt x="9183" y="3310"/>
                      <a:pt x="9183" y="3310"/>
                      <a:pt x="9183" y="3310"/>
                    </a:cubicBezTo>
                    <a:cubicBezTo>
                      <a:pt x="9170" y="3305"/>
                      <a:pt x="9170" y="3305"/>
                      <a:pt x="9170" y="3305"/>
                    </a:cubicBezTo>
                    <a:cubicBezTo>
                      <a:pt x="9158" y="3313"/>
                      <a:pt x="9158" y="3313"/>
                      <a:pt x="9158" y="3313"/>
                    </a:cubicBezTo>
                    <a:cubicBezTo>
                      <a:pt x="9157" y="3317"/>
                      <a:pt x="9157" y="3317"/>
                      <a:pt x="9157" y="3317"/>
                    </a:cubicBezTo>
                    <a:cubicBezTo>
                      <a:pt x="9167" y="3327"/>
                      <a:pt x="9167" y="3327"/>
                      <a:pt x="9167" y="3327"/>
                    </a:cubicBezTo>
                    <a:cubicBezTo>
                      <a:pt x="9146" y="3348"/>
                      <a:pt x="9146" y="3348"/>
                      <a:pt x="9146" y="3348"/>
                    </a:cubicBezTo>
                    <a:cubicBezTo>
                      <a:pt x="9134" y="3342"/>
                      <a:pt x="9134" y="3342"/>
                      <a:pt x="9134" y="3342"/>
                    </a:cubicBezTo>
                    <a:cubicBezTo>
                      <a:pt x="9132" y="3330"/>
                      <a:pt x="9132" y="3330"/>
                      <a:pt x="9132" y="3330"/>
                    </a:cubicBezTo>
                    <a:cubicBezTo>
                      <a:pt x="9123" y="3322"/>
                      <a:pt x="9123" y="3322"/>
                      <a:pt x="9123" y="3322"/>
                    </a:cubicBezTo>
                    <a:cubicBezTo>
                      <a:pt x="9112" y="3328"/>
                      <a:pt x="9112" y="3328"/>
                      <a:pt x="9112" y="3328"/>
                    </a:cubicBezTo>
                    <a:cubicBezTo>
                      <a:pt x="9103" y="3322"/>
                      <a:pt x="9103" y="3322"/>
                      <a:pt x="9103" y="3322"/>
                    </a:cubicBezTo>
                    <a:cubicBezTo>
                      <a:pt x="9091" y="3325"/>
                      <a:pt x="9091" y="3325"/>
                      <a:pt x="9091" y="3325"/>
                    </a:cubicBezTo>
                    <a:cubicBezTo>
                      <a:pt x="9094" y="3336"/>
                      <a:pt x="9094" y="3336"/>
                      <a:pt x="9094" y="3336"/>
                    </a:cubicBezTo>
                    <a:cubicBezTo>
                      <a:pt x="9094" y="3351"/>
                      <a:pt x="9094" y="3351"/>
                      <a:pt x="9094" y="3351"/>
                    </a:cubicBezTo>
                    <a:cubicBezTo>
                      <a:pt x="9088" y="3351"/>
                      <a:pt x="9088" y="3351"/>
                      <a:pt x="9088" y="3351"/>
                    </a:cubicBezTo>
                    <a:cubicBezTo>
                      <a:pt x="9080" y="3362"/>
                      <a:pt x="9080" y="3362"/>
                      <a:pt x="9080" y="3362"/>
                    </a:cubicBezTo>
                    <a:cubicBezTo>
                      <a:pt x="9069" y="3369"/>
                      <a:pt x="9069" y="3369"/>
                      <a:pt x="9069" y="3369"/>
                    </a:cubicBezTo>
                    <a:cubicBezTo>
                      <a:pt x="9077" y="3377"/>
                      <a:pt x="9077" y="3377"/>
                      <a:pt x="9077" y="3377"/>
                    </a:cubicBezTo>
                    <a:cubicBezTo>
                      <a:pt x="9069" y="3386"/>
                      <a:pt x="9069" y="3386"/>
                      <a:pt x="9069" y="3386"/>
                    </a:cubicBezTo>
                    <a:cubicBezTo>
                      <a:pt x="9059" y="3385"/>
                      <a:pt x="9059" y="3385"/>
                      <a:pt x="9059" y="3385"/>
                    </a:cubicBezTo>
                    <a:cubicBezTo>
                      <a:pt x="9037" y="3365"/>
                      <a:pt x="9037" y="3365"/>
                      <a:pt x="9037" y="3365"/>
                    </a:cubicBezTo>
                    <a:cubicBezTo>
                      <a:pt x="9028" y="3365"/>
                      <a:pt x="9028" y="3365"/>
                      <a:pt x="9028" y="3365"/>
                    </a:cubicBezTo>
                    <a:cubicBezTo>
                      <a:pt x="9040" y="3382"/>
                      <a:pt x="9040" y="3382"/>
                      <a:pt x="9040" y="3382"/>
                    </a:cubicBezTo>
                    <a:cubicBezTo>
                      <a:pt x="9024" y="3389"/>
                      <a:pt x="9024" y="3389"/>
                      <a:pt x="9024" y="3389"/>
                    </a:cubicBezTo>
                    <a:cubicBezTo>
                      <a:pt x="9028" y="3395"/>
                      <a:pt x="9028" y="3395"/>
                      <a:pt x="9028" y="3395"/>
                    </a:cubicBezTo>
                    <a:cubicBezTo>
                      <a:pt x="9017" y="3409"/>
                      <a:pt x="9017" y="3409"/>
                      <a:pt x="9017" y="3409"/>
                    </a:cubicBezTo>
                    <a:cubicBezTo>
                      <a:pt x="8993" y="3417"/>
                      <a:pt x="8993" y="3417"/>
                      <a:pt x="8993" y="3417"/>
                    </a:cubicBezTo>
                    <a:cubicBezTo>
                      <a:pt x="8985" y="3424"/>
                      <a:pt x="8985" y="3424"/>
                      <a:pt x="8985" y="3424"/>
                    </a:cubicBezTo>
                    <a:cubicBezTo>
                      <a:pt x="8964" y="3395"/>
                      <a:pt x="8964" y="3395"/>
                      <a:pt x="8964" y="3395"/>
                    </a:cubicBezTo>
                    <a:cubicBezTo>
                      <a:pt x="8952" y="3395"/>
                      <a:pt x="8952" y="3395"/>
                      <a:pt x="8952" y="3395"/>
                    </a:cubicBezTo>
                    <a:cubicBezTo>
                      <a:pt x="8944" y="3391"/>
                      <a:pt x="8944" y="3391"/>
                      <a:pt x="8944" y="3391"/>
                    </a:cubicBezTo>
                    <a:cubicBezTo>
                      <a:pt x="8949" y="3383"/>
                      <a:pt x="8949" y="3383"/>
                      <a:pt x="8949" y="3383"/>
                    </a:cubicBezTo>
                    <a:cubicBezTo>
                      <a:pt x="8962" y="3383"/>
                      <a:pt x="8962" y="3383"/>
                      <a:pt x="8962" y="3383"/>
                    </a:cubicBezTo>
                    <a:cubicBezTo>
                      <a:pt x="8961" y="3366"/>
                      <a:pt x="8961" y="3366"/>
                      <a:pt x="8961" y="3366"/>
                    </a:cubicBezTo>
                    <a:cubicBezTo>
                      <a:pt x="8967" y="3357"/>
                      <a:pt x="8967" y="3357"/>
                      <a:pt x="8967" y="3357"/>
                    </a:cubicBezTo>
                    <a:cubicBezTo>
                      <a:pt x="8991" y="3357"/>
                      <a:pt x="8991" y="3357"/>
                      <a:pt x="8991" y="3357"/>
                    </a:cubicBezTo>
                    <a:cubicBezTo>
                      <a:pt x="9020" y="3337"/>
                      <a:pt x="9020" y="3337"/>
                      <a:pt x="9020" y="3337"/>
                    </a:cubicBezTo>
                    <a:cubicBezTo>
                      <a:pt x="9016" y="3327"/>
                      <a:pt x="9016" y="3327"/>
                      <a:pt x="9016" y="3327"/>
                    </a:cubicBezTo>
                    <a:cubicBezTo>
                      <a:pt x="9004" y="3324"/>
                      <a:pt x="9004" y="3324"/>
                      <a:pt x="9004" y="3324"/>
                    </a:cubicBezTo>
                    <a:cubicBezTo>
                      <a:pt x="8990" y="3337"/>
                      <a:pt x="8990" y="3337"/>
                      <a:pt x="8990" y="3337"/>
                    </a:cubicBezTo>
                    <a:cubicBezTo>
                      <a:pt x="8968" y="3334"/>
                      <a:pt x="8968" y="3334"/>
                      <a:pt x="8968" y="3334"/>
                    </a:cubicBezTo>
                    <a:cubicBezTo>
                      <a:pt x="8968" y="3327"/>
                      <a:pt x="8968" y="3327"/>
                      <a:pt x="8968" y="3327"/>
                    </a:cubicBezTo>
                    <a:cubicBezTo>
                      <a:pt x="8953" y="3314"/>
                      <a:pt x="8953" y="3314"/>
                      <a:pt x="8953" y="3314"/>
                    </a:cubicBezTo>
                    <a:cubicBezTo>
                      <a:pt x="8938" y="3313"/>
                      <a:pt x="8938" y="3313"/>
                      <a:pt x="8938" y="3313"/>
                    </a:cubicBezTo>
                    <a:cubicBezTo>
                      <a:pt x="8915" y="3308"/>
                      <a:pt x="8915" y="3308"/>
                      <a:pt x="8915" y="3308"/>
                    </a:cubicBezTo>
                    <a:cubicBezTo>
                      <a:pt x="8891" y="3310"/>
                      <a:pt x="8891" y="3310"/>
                      <a:pt x="8891" y="3310"/>
                    </a:cubicBezTo>
                    <a:cubicBezTo>
                      <a:pt x="8897" y="3322"/>
                      <a:pt x="8897" y="3322"/>
                      <a:pt x="8897" y="3322"/>
                    </a:cubicBezTo>
                    <a:cubicBezTo>
                      <a:pt x="8887" y="3325"/>
                      <a:pt x="8887" y="3325"/>
                      <a:pt x="8887" y="3325"/>
                    </a:cubicBezTo>
                    <a:cubicBezTo>
                      <a:pt x="8877" y="3317"/>
                      <a:pt x="8877" y="3317"/>
                      <a:pt x="8877" y="3317"/>
                    </a:cubicBezTo>
                    <a:cubicBezTo>
                      <a:pt x="8878" y="3310"/>
                      <a:pt x="8878" y="3310"/>
                      <a:pt x="8878" y="3310"/>
                    </a:cubicBezTo>
                    <a:cubicBezTo>
                      <a:pt x="8855" y="3311"/>
                      <a:pt x="8855" y="3311"/>
                      <a:pt x="8855" y="3311"/>
                    </a:cubicBezTo>
                    <a:cubicBezTo>
                      <a:pt x="8828" y="3304"/>
                      <a:pt x="8828" y="3304"/>
                      <a:pt x="8828" y="3304"/>
                    </a:cubicBezTo>
                    <a:cubicBezTo>
                      <a:pt x="8814" y="3311"/>
                      <a:pt x="8814" y="3311"/>
                      <a:pt x="8814" y="3311"/>
                    </a:cubicBezTo>
                    <a:cubicBezTo>
                      <a:pt x="8802" y="3302"/>
                      <a:pt x="8802" y="3302"/>
                      <a:pt x="8802" y="3302"/>
                    </a:cubicBezTo>
                    <a:cubicBezTo>
                      <a:pt x="8779" y="3301"/>
                      <a:pt x="8779" y="3301"/>
                      <a:pt x="8779" y="3301"/>
                    </a:cubicBezTo>
                    <a:cubicBezTo>
                      <a:pt x="8758" y="3327"/>
                      <a:pt x="8758" y="3327"/>
                      <a:pt x="8758" y="3327"/>
                    </a:cubicBezTo>
                    <a:cubicBezTo>
                      <a:pt x="8747" y="3327"/>
                      <a:pt x="8747" y="3327"/>
                      <a:pt x="8747" y="3327"/>
                    </a:cubicBezTo>
                    <a:cubicBezTo>
                      <a:pt x="8747" y="3337"/>
                      <a:pt x="8747" y="3337"/>
                      <a:pt x="8747" y="3337"/>
                    </a:cubicBezTo>
                    <a:cubicBezTo>
                      <a:pt x="8768" y="3351"/>
                      <a:pt x="8768" y="3351"/>
                      <a:pt x="8768" y="3351"/>
                    </a:cubicBezTo>
                    <a:cubicBezTo>
                      <a:pt x="8744" y="3360"/>
                      <a:pt x="8744" y="3360"/>
                      <a:pt x="8744" y="3360"/>
                    </a:cubicBezTo>
                    <a:cubicBezTo>
                      <a:pt x="8741" y="3348"/>
                      <a:pt x="8741" y="3348"/>
                      <a:pt x="8741" y="3348"/>
                    </a:cubicBezTo>
                    <a:cubicBezTo>
                      <a:pt x="8729" y="3368"/>
                      <a:pt x="8729" y="3368"/>
                      <a:pt x="8729" y="3368"/>
                    </a:cubicBezTo>
                    <a:cubicBezTo>
                      <a:pt x="8748" y="3377"/>
                      <a:pt x="8748" y="3377"/>
                      <a:pt x="8748" y="3377"/>
                    </a:cubicBezTo>
                    <a:cubicBezTo>
                      <a:pt x="8754" y="3373"/>
                      <a:pt x="8754" y="3373"/>
                      <a:pt x="8754" y="3373"/>
                    </a:cubicBezTo>
                    <a:cubicBezTo>
                      <a:pt x="8765" y="3377"/>
                      <a:pt x="8765" y="3377"/>
                      <a:pt x="8765" y="3377"/>
                    </a:cubicBezTo>
                    <a:cubicBezTo>
                      <a:pt x="8765" y="3389"/>
                      <a:pt x="8765" y="3389"/>
                      <a:pt x="8765" y="3389"/>
                    </a:cubicBezTo>
                    <a:cubicBezTo>
                      <a:pt x="8733" y="3403"/>
                      <a:pt x="8733" y="3403"/>
                      <a:pt x="8733" y="3403"/>
                    </a:cubicBezTo>
                    <a:cubicBezTo>
                      <a:pt x="8722" y="3389"/>
                      <a:pt x="8722" y="3389"/>
                      <a:pt x="8722" y="3389"/>
                    </a:cubicBezTo>
                    <a:cubicBezTo>
                      <a:pt x="8696" y="3388"/>
                      <a:pt x="8696" y="3388"/>
                      <a:pt x="8696" y="3388"/>
                    </a:cubicBezTo>
                    <a:cubicBezTo>
                      <a:pt x="8686" y="3395"/>
                      <a:pt x="8686" y="3395"/>
                      <a:pt x="8686" y="3395"/>
                    </a:cubicBezTo>
                    <a:cubicBezTo>
                      <a:pt x="8690" y="3409"/>
                      <a:pt x="8690" y="3409"/>
                      <a:pt x="8690" y="3409"/>
                    </a:cubicBezTo>
                    <a:cubicBezTo>
                      <a:pt x="8678" y="3406"/>
                      <a:pt x="8678" y="3406"/>
                      <a:pt x="8678" y="3406"/>
                    </a:cubicBezTo>
                    <a:cubicBezTo>
                      <a:pt x="8669" y="3417"/>
                      <a:pt x="8669" y="3417"/>
                      <a:pt x="8669" y="3417"/>
                    </a:cubicBezTo>
                    <a:cubicBezTo>
                      <a:pt x="8661" y="3417"/>
                      <a:pt x="8661" y="3417"/>
                      <a:pt x="8661" y="3417"/>
                    </a:cubicBezTo>
                    <a:cubicBezTo>
                      <a:pt x="8655" y="3405"/>
                      <a:pt x="8655" y="3405"/>
                      <a:pt x="8655" y="3405"/>
                    </a:cubicBezTo>
                    <a:cubicBezTo>
                      <a:pt x="8621" y="3403"/>
                      <a:pt x="8621" y="3403"/>
                      <a:pt x="8621" y="3403"/>
                    </a:cubicBezTo>
                    <a:cubicBezTo>
                      <a:pt x="8609" y="3411"/>
                      <a:pt x="8609" y="3411"/>
                      <a:pt x="8609" y="3411"/>
                    </a:cubicBezTo>
                    <a:cubicBezTo>
                      <a:pt x="8577" y="3406"/>
                      <a:pt x="8577" y="3406"/>
                      <a:pt x="8577" y="3406"/>
                    </a:cubicBezTo>
                    <a:cubicBezTo>
                      <a:pt x="8559" y="3417"/>
                      <a:pt x="8559" y="3417"/>
                      <a:pt x="8559" y="3417"/>
                    </a:cubicBezTo>
                    <a:cubicBezTo>
                      <a:pt x="8559" y="3424"/>
                      <a:pt x="8559" y="3424"/>
                      <a:pt x="8559" y="3424"/>
                    </a:cubicBezTo>
                    <a:cubicBezTo>
                      <a:pt x="8582" y="3443"/>
                      <a:pt x="8582" y="3443"/>
                      <a:pt x="8582" y="3443"/>
                    </a:cubicBezTo>
                    <a:cubicBezTo>
                      <a:pt x="8570" y="3454"/>
                      <a:pt x="8570" y="3454"/>
                      <a:pt x="8570" y="3454"/>
                    </a:cubicBezTo>
                    <a:cubicBezTo>
                      <a:pt x="8562" y="3469"/>
                      <a:pt x="8562" y="3469"/>
                      <a:pt x="8562" y="3469"/>
                    </a:cubicBezTo>
                    <a:cubicBezTo>
                      <a:pt x="8547" y="3455"/>
                      <a:pt x="8547" y="3455"/>
                      <a:pt x="8547" y="3455"/>
                    </a:cubicBezTo>
                    <a:cubicBezTo>
                      <a:pt x="8534" y="3450"/>
                      <a:pt x="8534" y="3450"/>
                      <a:pt x="8534" y="3450"/>
                    </a:cubicBezTo>
                    <a:cubicBezTo>
                      <a:pt x="8542" y="3434"/>
                      <a:pt x="8542" y="3434"/>
                      <a:pt x="8542" y="3434"/>
                    </a:cubicBezTo>
                    <a:cubicBezTo>
                      <a:pt x="8527" y="3424"/>
                      <a:pt x="8527" y="3424"/>
                      <a:pt x="8527" y="3424"/>
                    </a:cubicBezTo>
                    <a:cubicBezTo>
                      <a:pt x="8521" y="3437"/>
                      <a:pt x="8521" y="3437"/>
                      <a:pt x="8521" y="3437"/>
                    </a:cubicBezTo>
                    <a:cubicBezTo>
                      <a:pt x="8505" y="3438"/>
                      <a:pt x="8505" y="3438"/>
                      <a:pt x="8505" y="3438"/>
                    </a:cubicBezTo>
                    <a:cubicBezTo>
                      <a:pt x="8492" y="3437"/>
                      <a:pt x="8492" y="3437"/>
                      <a:pt x="8492" y="3437"/>
                    </a:cubicBezTo>
                    <a:cubicBezTo>
                      <a:pt x="8475" y="3449"/>
                      <a:pt x="8475" y="3449"/>
                      <a:pt x="8475" y="3449"/>
                    </a:cubicBezTo>
                    <a:cubicBezTo>
                      <a:pt x="8458" y="3447"/>
                      <a:pt x="8458" y="3447"/>
                      <a:pt x="8458" y="3447"/>
                    </a:cubicBezTo>
                    <a:cubicBezTo>
                      <a:pt x="8435" y="3463"/>
                      <a:pt x="8435" y="3463"/>
                      <a:pt x="8435" y="3463"/>
                    </a:cubicBezTo>
                    <a:cubicBezTo>
                      <a:pt x="8411" y="3464"/>
                      <a:pt x="8411" y="3464"/>
                      <a:pt x="8411" y="3464"/>
                    </a:cubicBezTo>
                    <a:cubicBezTo>
                      <a:pt x="8383" y="3487"/>
                      <a:pt x="8383" y="3487"/>
                      <a:pt x="8383" y="3487"/>
                    </a:cubicBezTo>
                    <a:cubicBezTo>
                      <a:pt x="8365" y="3490"/>
                      <a:pt x="8365" y="3490"/>
                      <a:pt x="8365" y="3490"/>
                    </a:cubicBezTo>
                    <a:cubicBezTo>
                      <a:pt x="8354" y="3478"/>
                      <a:pt x="8354" y="3478"/>
                      <a:pt x="8354" y="3478"/>
                    </a:cubicBezTo>
                    <a:cubicBezTo>
                      <a:pt x="8343" y="3480"/>
                      <a:pt x="8343" y="3480"/>
                      <a:pt x="8343" y="3480"/>
                    </a:cubicBezTo>
                    <a:cubicBezTo>
                      <a:pt x="8340" y="3495"/>
                      <a:pt x="8340" y="3495"/>
                      <a:pt x="8340" y="3495"/>
                    </a:cubicBezTo>
                    <a:cubicBezTo>
                      <a:pt x="8310" y="3518"/>
                      <a:pt x="8310" y="3518"/>
                      <a:pt x="8310" y="3518"/>
                    </a:cubicBezTo>
                    <a:cubicBezTo>
                      <a:pt x="8305" y="3535"/>
                      <a:pt x="8305" y="3535"/>
                      <a:pt x="8305" y="3535"/>
                    </a:cubicBezTo>
                    <a:cubicBezTo>
                      <a:pt x="8290" y="3548"/>
                      <a:pt x="8290" y="3548"/>
                      <a:pt x="8290" y="3548"/>
                    </a:cubicBezTo>
                    <a:cubicBezTo>
                      <a:pt x="8287" y="3567"/>
                      <a:pt x="8287" y="3567"/>
                      <a:pt x="8287" y="3567"/>
                    </a:cubicBezTo>
                    <a:cubicBezTo>
                      <a:pt x="8308" y="3599"/>
                      <a:pt x="8308" y="3599"/>
                      <a:pt x="8308" y="3599"/>
                    </a:cubicBezTo>
                    <a:cubicBezTo>
                      <a:pt x="8302" y="3631"/>
                      <a:pt x="8302" y="3631"/>
                      <a:pt x="8302" y="3631"/>
                    </a:cubicBezTo>
                    <a:cubicBezTo>
                      <a:pt x="8279" y="3658"/>
                      <a:pt x="8279" y="3658"/>
                      <a:pt x="8279" y="3658"/>
                    </a:cubicBezTo>
                    <a:cubicBezTo>
                      <a:pt x="8267" y="3684"/>
                      <a:pt x="8267" y="3684"/>
                      <a:pt x="8267" y="3684"/>
                    </a:cubicBezTo>
                    <a:cubicBezTo>
                      <a:pt x="8271" y="3704"/>
                      <a:pt x="8271" y="3704"/>
                      <a:pt x="8271" y="3704"/>
                    </a:cubicBezTo>
                    <a:cubicBezTo>
                      <a:pt x="8271" y="3736"/>
                      <a:pt x="8271" y="3736"/>
                      <a:pt x="8271" y="3736"/>
                    </a:cubicBezTo>
                    <a:cubicBezTo>
                      <a:pt x="8278" y="3749"/>
                      <a:pt x="8278" y="3749"/>
                      <a:pt x="8278" y="3749"/>
                    </a:cubicBezTo>
                    <a:cubicBezTo>
                      <a:pt x="8279" y="3765"/>
                      <a:pt x="8279" y="3765"/>
                      <a:pt x="8279" y="3765"/>
                    </a:cubicBezTo>
                    <a:cubicBezTo>
                      <a:pt x="8271" y="3765"/>
                      <a:pt x="8271" y="3765"/>
                      <a:pt x="8271" y="3765"/>
                    </a:cubicBezTo>
                    <a:cubicBezTo>
                      <a:pt x="8261" y="3771"/>
                      <a:pt x="8261" y="3771"/>
                      <a:pt x="8261" y="3771"/>
                    </a:cubicBezTo>
                    <a:cubicBezTo>
                      <a:pt x="8261" y="3790"/>
                      <a:pt x="8261" y="3790"/>
                      <a:pt x="8261" y="3790"/>
                    </a:cubicBezTo>
                    <a:cubicBezTo>
                      <a:pt x="8253" y="3796"/>
                      <a:pt x="8253" y="3796"/>
                      <a:pt x="8253" y="3796"/>
                    </a:cubicBezTo>
                    <a:cubicBezTo>
                      <a:pt x="8262" y="3825"/>
                      <a:pt x="8262" y="3825"/>
                      <a:pt x="8262" y="3825"/>
                    </a:cubicBezTo>
                    <a:cubicBezTo>
                      <a:pt x="8245" y="3836"/>
                      <a:pt x="8245" y="3836"/>
                      <a:pt x="8245" y="3836"/>
                    </a:cubicBezTo>
                    <a:cubicBezTo>
                      <a:pt x="8242" y="3857"/>
                      <a:pt x="8242" y="3857"/>
                      <a:pt x="8242" y="3857"/>
                    </a:cubicBezTo>
                    <a:cubicBezTo>
                      <a:pt x="8221" y="3885"/>
                      <a:pt x="8221" y="3885"/>
                      <a:pt x="8221" y="3885"/>
                    </a:cubicBezTo>
                    <a:cubicBezTo>
                      <a:pt x="8224" y="3901"/>
                      <a:pt x="8224" y="3901"/>
                      <a:pt x="8224" y="3901"/>
                    </a:cubicBezTo>
                    <a:cubicBezTo>
                      <a:pt x="8212" y="3909"/>
                      <a:pt x="8212" y="3909"/>
                      <a:pt x="8212" y="3909"/>
                    </a:cubicBezTo>
                    <a:cubicBezTo>
                      <a:pt x="8207" y="3938"/>
                      <a:pt x="8207" y="3938"/>
                      <a:pt x="8207" y="3938"/>
                    </a:cubicBezTo>
                    <a:cubicBezTo>
                      <a:pt x="8201" y="3938"/>
                      <a:pt x="8201" y="3938"/>
                      <a:pt x="8201" y="3938"/>
                    </a:cubicBezTo>
                    <a:cubicBezTo>
                      <a:pt x="8192" y="3978"/>
                      <a:pt x="8192" y="3978"/>
                      <a:pt x="8192" y="3978"/>
                    </a:cubicBezTo>
                    <a:cubicBezTo>
                      <a:pt x="8193" y="4007"/>
                      <a:pt x="8193" y="4007"/>
                      <a:pt x="8193" y="4007"/>
                    </a:cubicBezTo>
                    <a:cubicBezTo>
                      <a:pt x="8187" y="4018"/>
                      <a:pt x="8187" y="4018"/>
                      <a:pt x="8187" y="4018"/>
                    </a:cubicBezTo>
                    <a:cubicBezTo>
                      <a:pt x="8195" y="4036"/>
                      <a:pt x="8195" y="4036"/>
                      <a:pt x="8195" y="4036"/>
                    </a:cubicBezTo>
                    <a:cubicBezTo>
                      <a:pt x="8183" y="4053"/>
                      <a:pt x="8183" y="4053"/>
                      <a:pt x="8183" y="4053"/>
                    </a:cubicBezTo>
                    <a:cubicBezTo>
                      <a:pt x="8180" y="4071"/>
                      <a:pt x="8180" y="4071"/>
                      <a:pt x="8180" y="4071"/>
                    </a:cubicBezTo>
                    <a:cubicBezTo>
                      <a:pt x="8164" y="4096"/>
                      <a:pt x="8164" y="4096"/>
                      <a:pt x="8164" y="4096"/>
                    </a:cubicBezTo>
                    <a:cubicBezTo>
                      <a:pt x="8166" y="4105"/>
                      <a:pt x="8166" y="4105"/>
                      <a:pt x="8166" y="4105"/>
                    </a:cubicBezTo>
                    <a:cubicBezTo>
                      <a:pt x="8158" y="4108"/>
                      <a:pt x="8158" y="4108"/>
                      <a:pt x="8158" y="4108"/>
                    </a:cubicBezTo>
                    <a:cubicBezTo>
                      <a:pt x="8157" y="4128"/>
                      <a:pt x="8157" y="4128"/>
                      <a:pt x="8157" y="4128"/>
                    </a:cubicBezTo>
                    <a:cubicBezTo>
                      <a:pt x="8132" y="4149"/>
                      <a:pt x="8132" y="4149"/>
                      <a:pt x="8132" y="4149"/>
                    </a:cubicBezTo>
                    <a:cubicBezTo>
                      <a:pt x="8131" y="4175"/>
                      <a:pt x="8131" y="4175"/>
                      <a:pt x="8131" y="4175"/>
                    </a:cubicBezTo>
                    <a:cubicBezTo>
                      <a:pt x="8109" y="4196"/>
                      <a:pt x="8109" y="4196"/>
                      <a:pt x="8109" y="4196"/>
                    </a:cubicBezTo>
                    <a:cubicBezTo>
                      <a:pt x="8109" y="4209"/>
                      <a:pt x="8109" y="4209"/>
                      <a:pt x="8109" y="4209"/>
                    </a:cubicBezTo>
                    <a:cubicBezTo>
                      <a:pt x="8093" y="4233"/>
                      <a:pt x="8093" y="4233"/>
                      <a:pt x="8093" y="4233"/>
                    </a:cubicBezTo>
                    <a:cubicBezTo>
                      <a:pt x="8088" y="4250"/>
                      <a:pt x="8088" y="4250"/>
                      <a:pt x="8088" y="4250"/>
                    </a:cubicBezTo>
                    <a:cubicBezTo>
                      <a:pt x="8080" y="4265"/>
                      <a:pt x="8080" y="4265"/>
                      <a:pt x="8080" y="4265"/>
                    </a:cubicBezTo>
                    <a:cubicBezTo>
                      <a:pt x="8090" y="4281"/>
                      <a:pt x="8090" y="4281"/>
                      <a:pt x="8090" y="4281"/>
                    </a:cubicBezTo>
                    <a:cubicBezTo>
                      <a:pt x="8103" y="4290"/>
                      <a:pt x="8103" y="4290"/>
                      <a:pt x="8103" y="4290"/>
                    </a:cubicBezTo>
                    <a:cubicBezTo>
                      <a:pt x="8120" y="4284"/>
                      <a:pt x="8120" y="4284"/>
                      <a:pt x="8120" y="4284"/>
                    </a:cubicBezTo>
                    <a:cubicBezTo>
                      <a:pt x="8134" y="4297"/>
                      <a:pt x="8134" y="4297"/>
                      <a:pt x="8134" y="4297"/>
                    </a:cubicBezTo>
                    <a:cubicBezTo>
                      <a:pt x="8149" y="4297"/>
                      <a:pt x="8149" y="4297"/>
                      <a:pt x="8149" y="4297"/>
                    </a:cubicBezTo>
                    <a:cubicBezTo>
                      <a:pt x="8169" y="4284"/>
                      <a:pt x="8169" y="4284"/>
                      <a:pt x="8169" y="4284"/>
                    </a:cubicBezTo>
                    <a:cubicBezTo>
                      <a:pt x="8181" y="4279"/>
                      <a:pt x="8181" y="4279"/>
                      <a:pt x="8181" y="4279"/>
                    </a:cubicBezTo>
                    <a:cubicBezTo>
                      <a:pt x="8195" y="4270"/>
                      <a:pt x="8195" y="4270"/>
                      <a:pt x="8195" y="4270"/>
                    </a:cubicBezTo>
                    <a:cubicBezTo>
                      <a:pt x="8203" y="4271"/>
                      <a:pt x="8203" y="4271"/>
                      <a:pt x="8203" y="4271"/>
                    </a:cubicBezTo>
                    <a:cubicBezTo>
                      <a:pt x="8221" y="4267"/>
                      <a:pt x="8221" y="4267"/>
                      <a:pt x="8221" y="4267"/>
                    </a:cubicBezTo>
                    <a:cubicBezTo>
                      <a:pt x="8221" y="4308"/>
                      <a:pt x="8221" y="4308"/>
                      <a:pt x="8221" y="4308"/>
                    </a:cubicBezTo>
                    <a:cubicBezTo>
                      <a:pt x="8239" y="4333"/>
                      <a:pt x="8239" y="4333"/>
                      <a:pt x="8239" y="4333"/>
                    </a:cubicBezTo>
                    <a:cubicBezTo>
                      <a:pt x="8245" y="4358"/>
                      <a:pt x="8245" y="4358"/>
                      <a:pt x="8245" y="4358"/>
                    </a:cubicBezTo>
                    <a:cubicBezTo>
                      <a:pt x="8242" y="4378"/>
                      <a:pt x="8242" y="4378"/>
                      <a:pt x="8242" y="4378"/>
                    </a:cubicBezTo>
                    <a:cubicBezTo>
                      <a:pt x="8264" y="4397"/>
                      <a:pt x="8264" y="4397"/>
                      <a:pt x="8264" y="4397"/>
                    </a:cubicBezTo>
                    <a:cubicBezTo>
                      <a:pt x="8275" y="4383"/>
                      <a:pt x="8275" y="4383"/>
                      <a:pt x="8275" y="4383"/>
                    </a:cubicBezTo>
                    <a:cubicBezTo>
                      <a:pt x="8279" y="4384"/>
                      <a:pt x="8279" y="4384"/>
                      <a:pt x="8279" y="4384"/>
                    </a:cubicBezTo>
                    <a:cubicBezTo>
                      <a:pt x="8288" y="4378"/>
                      <a:pt x="8288" y="4378"/>
                      <a:pt x="8288" y="4378"/>
                    </a:cubicBezTo>
                    <a:cubicBezTo>
                      <a:pt x="8296" y="4362"/>
                      <a:pt x="8296" y="4362"/>
                      <a:pt x="8296" y="4362"/>
                    </a:cubicBezTo>
                    <a:cubicBezTo>
                      <a:pt x="8307" y="4357"/>
                      <a:pt x="8307" y="4357"/>
                      <a:pt x="8307" y="4357"/>
                    </a:cubicBezTo>
                    <a:cubicBezTo>
                      <a:pt x="8313" y="4366"/>
                      <a:pt x="8313" y="4366"/>
                      <a:pt x="8313" y="4366"/>
                    </a:cubicBezTo>
                    <a:cubicBezTo>
                      <a:pt x="8322" y="4358"/>
                      <a:pt x="8322" y="4358"/>
                      <a:pt x="8322" y="4358"/>
                    </a:cubicBezTo>
                    <a:cubicBezTo>
                      <a:pt x="8340" y="4360"/>
                      <a:pt x="8340" y="4360"/>
                      <a:pt x="8340" y="4360"/>
                    </a:cubicBezTo>
                    <a:cubicBezTo>
                      <a:pt x="8334" y="4366"/>
                      <a:pt x="8334" y="4366"/>
                      <a:pt x="8334" y="4366"/>
                    </a:cubicBezTo>
                    <a:cubicBezTo>
                      <a:pt x="8326" y="4378"/>
                      <a:pt x="8326" y="4378"/>
                      <a:pt x="8326" y="4378"/>
                    </a:cubicBezTo>
                    <a:cubicBezTo>
                      <a:pt x="8328" y="4403"/>
                      <a:pt x="8328" y="4403"/>
                      <a:pt x="8328" y="4403"/>
                    </a:cubicBezTo>
                    <a:cubicBezTo>
                      <a:pt x="8319" y="4403"/>
                      <a:pt x="8319" y="4403"/>
                      <a:pt x="8319" y="4403"/>
                    </a:cubicBezTo>
                    <a:cubicBezTo>
                      <a:pt x="8305" y="4415"/>
                      <a:pt x="8305" y="4415"/>
                      <a:pt x="8305" y="4415"/>
                    </a:cubicBezTo>
                    <a:cubicBezTo>
                      <a:pt x="8311" y="4421"/>
                      <a:pt x="8311" y="4421"/>
                      <a:pt x="8311" y="4421"/>
                    </a:cubicBezTo>
                    <a:cubicBezTo>
                      <a:pt x="8346" y="4417"/>
                      <a:pt x="8346" y="4417"/>
                      <a:pt x="8346" y="4417"/>
                    </a:cubicBezTo>
                    <a:cubicBezTo>
                      <a:pt x="8366" y="4404"/>
                      <a:pt x="8366" y="4404"/>
                      <a:pt x="8366" y="4404"/>
                    </a:cubicBezTo>
                    <a:cubicBezTo>
                      <a:pt x="8372" y="4380"/>
                      <a:pt x="8372" y="4380"/>
                      <a:pt x="8372" y="4380"/>
                    </a:cubicBezTo>
                    <a:cubicBezTo>
                      <a:pt x="8369" y="4365"/>
                      <a:pt x="8369" y="4365"/>
                      <a:pt x="8369" y="4365"/>
                    </a:cubicBezTo>
                    <a:cubicBezTo>
                      <a:pt x="8375" y="4352"/>
                      <a:pt x="8375" y="4352"/>
                      <a:pt x="8375" y="4352"/>
                    </a:cubicBezTo>
                    <a:cubicBezTo>
                      <a:pt x="8386" y="4375"/>
                      <a:pt x="8386" y="4375"/>
                      <a:pt x="8386" y="4375"/>
                    </a:cubicBezTo>
                    <a:cubicBezTo>
                      <a:pt x="8383" y="4395"/>
                      <a:pt x="8383" y="4395"/>
                      <a:pt x="8383" y="4395"/>
                    </a:cubicBezTo>
                    <a:cubicBezTo>
                      <a:pt x="8383" y="4415"/>
                      <a:pt x="8383" y="4415"/>
                      <a:pt x="8383" y="4415"/>
                    </a:cubicBezTo>
                    <a:cubicBezTo>
                      <a:pt x="8394" y="4409"/>
                      <a:pt x="8394" y="4409"/>
                      <a:pt x="8394" y="4409"/>
                    </a:cubicBezTo>
                    <a:cubicBezTo>
                      <a:pt x="8400" y="4386"/>
                      <a:pt x="8400" y="4386"/>
                      <a:pt x="8400" y="4386"/>
                    </a:cubicBezTo>
                    <a:cubicBezTo>
                      <a:pt x="8392" y="4358"/>
                      <a:pt x="8392" y="4358"/>
                      <a:pt x="8392" y="4358"/>
                    </a:cubicBezTo>
                    <a:cubicBezTo>
                      <a:pt x="8398" y="4345"/>
                      <a:pt x="8398" y="4345"/>
                      <a:pt x="8398" y="4345"/>
                    </a:cubicBezTo>
                    <a:cubicBezTo>
                      <a:pt x="8385" y="4329"/>
                      <a:pt x="8385" y="4329"/>
                      <a:pt x="8385" y="4329"/>
                    </a:cubicBezTo>
                    <a:cubicBezTo>
                      <a:pt x="8377" y="4302"/>
                      <a:pt x="8377" y="4302"/>
                      <a:pt x="8377" y="4302"/>
                    </a:cubicBezTo>
                    <a:cubicBezTo>
                      <a:pt x="8392" y="4302"/>
                      <a:pt x="8392" y="4302"/>
                      <a:pt x="8392" y="4302"/>
                    </a:cubicBezTo>
                    <a:cubicBezTo>
                      <a:pt x="8407" y="4311"/>
                      <a:pt x="8407" y="4311"/>
                      <a:pt x="8407" y="4311"/>
                    </a:cubicBezTo>
                    <a:cubicBezTo>
                      <a:pt x="8406" y="4317"/>
                      <a:pt x="8406" y="4317"/>
                      <a:pt x="8406" y="4317"/>
                    </a:cubicBezTo>
                    <a:cubicBezTo>
                      <a:pt x="8412" y="4325"/>
                      <a:pt x="8412" y="4325"/>
                      <a:pt x="8412" y="4325"/>
                    </a:cubicBezTo>
                    <a:cubicBezTo>
                      <a:pt x="8421" y="4325"/>
                      <a:pt x="8421" y="4325"/>
                      <a:pt x="8421" y="4325"/>
                    </a:cubicBezTo>
                    <a:cubicBezTo>
                      <a:pt x="8429" y="4316"/>
                      <a:pt x="8429" y="4316"/>
                      <a:pt x="8429" y="4316"/>
                    </a:cubicBezTo>
                    <a:cubicBezTo>
                      <a:pt x="8444" y="4313"/>
                      <a:pt x="8444" y="4313"/>
                      <a:pt x="8444" y="4313"/>
                    </a:cubicBezTo>
                    <a:cubicBezTo>
                      <a:pt x="8463" y="4299"/>
                      <a:pt x="8463" y="4299"/>
                      <a:pt x="8463" y="4299"/>
                    </a:cubicBezTo>
                    <a:cubicBezTo>
                      <a:pt x="8481" y="4314"/>
                      <a:pt x="8481" y="4314"/>
                      <a:pt x="8481" y="4314"/>
                    </a:cubicBezTo>
                    <a:cubicBezTo>
                      <a:pt x="8499" y="4316"/>
                      <a:pt x="8499" y="4316"/>
                      <a:pt x="8499" y="4316"/>
                    </a:cubicBezTo>
                    <a:cubicBezTo>
                      <a:pt x="8511" y="4326"/>
                      <a:pt x="8511" y="4326"/>
                      <a:pt x="8511" y="4326"/>
                    </a:cubicBezTo>
                    <a:cubicBezTo>
                      <a:pt x="8521" y="4346"/>
                      <a:pt x="8521" y="4346"/>
                      <a:pt x="8521" y="4346"/>
                    </a:cubicBezTo>
                    <a:cubicBezTo>
                      <a:pt x="8531" y="4352"/>
                      <a:pt x="8531" y="4352"/>
                      <a:pt x="8531" y="4352"/>
                    </a:cubicBezTo>
                    <a:cubicBezTo>
                      <a:pt x="8553" y="4355"/>
                      <a:pt x="8553" y="4355"/>
                      <a:pt x="8553" y="4355"/>
                    </a:cubicBezTo>
                    <a:cubicBezTo>
                      <a:pt x="8562" y="4366"/>
                      <a:pt x="8562" y="4366"/>
                      <a:pt x="8562" y="4366"/>
                    </a:cubicBezTo>
                    <a:cubicBezTo>
                      <a:pt x="8597" y="4380"/>
                      <a:pt x="8597" y="4380"/>
                      <a:pt x="8597" y="4380"/>
                    </a:cubicBezTo>
                    <a:cubicBezTo>
                      <a:pt x="8602" y="4391"/>
                      <a:pt x="8602" y="4391"/>
                      <a:pt x="8602" y="4391"/>
                    </a:cubicBezTo>
                    <a:cubicBezTo>
                      <a:pt x="8614" y="4392"/>
                      <a:pt x="8614" y="4392"/>
                      <a:pt x="8614" y="4392"/>
                    </a:cubicBezTo>
                    <a:cubicBezTo>
                      <a:pt x="8625" y="4406"/>
                      <a:pt x="8625" y="4406"/>
                      <a:pt x="8625" y="4406"/>
                    </a:cubicBezTo>
                    <a:cubicBezTo>
                      <a:pt x="8634" y="4404"/>
                      <a:pt x="8634" y="4404"/>
                      <a:pt x="8634" y="4404"/>
                    </a:cubicBezTo>
                    <a:cubicBezTo>
                      <a:pt x="8648" y="4430"/>
                      <a:pt x="8648" y="4430"/>
                      <a:pt x="8648" y="4430"/>
                    </a:cubicBezTo>
                    <a:cubicBezTo>
                      <a:pt x="8640" y="4444"/>
                      <a:pt x="8640" y="4444"/>
                      <a:pt x="8640" y="4444"/>
                    </a:cubicBezTo>
                    <a:cubicBezTo>
                      <a:pt x="8638" y="4458"/>
                      <a:pt x="8638" y="4458"/>
                      <a:pt x="8638" y="4458"/>
                    </a:cubicBezTo>
                    <a:cubicBezTo>
                      <a:pt x="8628" y="4464"/>
                      <a:pt x="8628" y="4464"/>
                      <a:pt x="8628" y="4464"/>
                    </a:cubicBezTo>
                    <a:cubicBezTo>
                      <a:pt x="8643" y="4482"/>
                      <a:pt x="8643" y="4482"/>
                      <a:pt x="8643" y="4482"/>
                    </a:cubicBezTo>
                    <a:cubicBezTo>
                      <a:pt x="8655" y="4481"/>
                      <a:pt x="8655" y="4481"/>
                      <a:pt x="8655" y="4481"/>
                    </a:cubicBezTo>
                    <a:cubicBezTo>
                      <a:pt x="8677" y="4510"/>
                      <a:pt x="8677" y="4510"/>
                      <a:pt x="8677" y="4510"/>
                    </a:cubicBezTo>
                    <a:cubicBezTo>
                      <a:pt x="8678" y="4524"/>
                      <a:pt x="8678" y="4524"/>
                      <a:pt x="8678" y="4524"/>
                    </a:cubicBezTo>
                    <a:cubicBezTo>
                      <a:pt x="8667" y="4534"/>
                      <a:pt x="8667" y="4534"/>
                      <a:pt x="8667" y="4534"/>
                    </a:cubicBezTo>
                    <a:cubicBezTo>
                      <a:pt x="8667" y="4553"/>
                      <a:pt x="8667" y="4553"/>
                      <a:pt x="8667" y="4553"/>
                    </a:cubicBezTo>
                    <a:cubicBezTo>
                      <a:pt x="8684" y="4566"/>
                      <a:pt x="8684" y="4566"/>
                      <a:pt x="8684" y="4566"/>
                    </a:cubicBezTo>
                    <a:cubicBezTo>
                      <a:pt x="8698" y="4571"/>
                      <a:pt x="8698" y="4571"/>
                      <a:pt x="8698" y="4571"/>
                    </a:cubicBezTo>
                    <a:cubicBezTo>
                      <a:pt x="8709" y="4562"/>
                      <a:pt x="8709" y="4562"/>
                      <a:pt x="8709" y="4562"/>
                    </a:cubicBezTo>
                    <a:cubicBezTo>
                      <a:pt x="8712" y="4576"/>
                      <a:pt x="8712" y="4576"/>
                      <a:pt x="8712" y="4576"/>
                    </a:cubicBezTo>
                    <a:cubicBezTo>
                      <a:pt x="8704" y="4585"/>
                      <a:pt x="8704" y="4585"/>
                      <a:pt x="8704" y="4585"/>
                    </a:cubicBezTo>
                    <a:cubicBezTo>
                      <a:pt x="8706" y="4605"/>
                      <a:pt x="8706" y="4605"/>
                      <a:pt x="8706" y="4605"/>
                    </a:cubicBezTo>
                    <a:cubicBezTo>
                      <a:pt x="8719" y="4617"/>
                      <a:pt x="8719" y="4617"/>
                      <a:pt x="8719" y="4617"/>
                    </a:cubicBezTo>
                    <a:cubicBezTo>
                      <a:pt x="8710" y="4624"/>
                      <a:pt x="8710" y="4624"/>
                      <a:pt x="8710" y="4624"/>
                    </a:cubicBezTo>
                    <a:cubicBezTo>
                      <a:pt x="8709" y="4637"/>
                      <a:pt x="8709" y="4637"/>
                      <a:pt x="8709" y="4637"/>
                    </a:cubicBezTo>
                    <a:cubicBezTo>
                      <a:pt x="8715" y="4650"/>
                      <a:pt x="8715" y="4650"/>
                      <a:pt x="8715" y="4650"/>
                    </a:cubicBezTo>
                    <a:cubicBezTo>
                      <a:pt x="8706" y="4667"/>
                      <a:pt x="8706" y="4667"/>
                      <a:pt x="8706" y="4667"/>
                    </a:cubicBezTo>
                    <a:cubicBezTo>
                      <a:pt x="8713" y="4672"/>
                      <a:pt x="8713" y="4672"/>
                      <a:pt x="8713" y="4672"/>
                    </a:cubicBezTo>
                    <a:cubicBezTo>
                      <a:pt x="8712" y="4684"/>
                      <a:pt x="8712" y="4684"/>
                      <a:pt x="8712" y="4684"/>
                    </a:cubicBezTo>
                    <a:cubicBezTo>
                      <a:pt x="8709" y="4692"/>
                      <a:pt x="8709" y="4692"/>
                      <a:pt x="8709" y="4692"/>
                    </a:cubicBezTo>
                    <a:cubicBezTo>
                      <a:pt x="8716" y="4696"/>
                      <a:pt x="8716" y="4696"/>
                      <a:pt x="8716" y="4696"/>
                    </a:cubicBezTo>
                    <a:cubicBezTo>
                      <a:pt x="8707" y="4709"/>
                      <a:pt x="8707" y="4709"/>
                      <a:pt x="8707" y="4709"/>
                    </a:cubicBezTo>
                    <a:cubicBezTo>
                      <a:pt x="8719" y="4747"/>
                      <a:pt x="8719" y="4747"/>
                      <a:pt x="8719" y="4747"/>
                    </a:cubicBezTo>
                    <a:cubicBezTo>
                      <a:pt x="8715" y="4759"/>
                      <a:pt x="8715" y="4759"/>
                      <a:pt x="8715" y="4759"/>
                    </a:cubicBezTo>
                    <a:cubicBezTo>
                      <a:pt x="8718" y="4788"/>
                      <a:pt x="8718" y="4788"/>
                      <a:pt x="8718" y="4788"/>
                    </a:cubicBezTo>
                    <a:cubicBezTo>
                      <a:pt x="8719" y="4800"/>
                      <a:pt x="8719" y="4800"/>
                      <a:pt x="8719" y="4800"/>
                    </a:cubicBezTo>
                    <a:cubicBezTo>
                      <a:pt x="8719" y="4814"/>
                      <a:pt x="8719" y="4814"/>
                      <a:pt x="8719" y="4814"/>
                    </a:cubicBezTo>
                    <a:cubicBezTo>
                      <a:pt x="8736" y="4867"/>
                      <a:pt x="8736" y="4867"/>
                      <a:pt x="8736" y="4867"/>
                    </a:cubicBezTo>
                    <a:cubicBezTo>
                      <a:pt x="8748" y="4869"/>
                      <a:pt x="8748" y="4869"/>
                      <a:pt x="8748" y="4869"/>
                    </a:cubicBezTo>
                    <a:cubicBezTo>
                      <a:pt x="8764" y="4860"/>
                      <a:pt x="8764" y="4860"/>
                      <a:pt x="8764" y="4860"/>
                    </a:cubicBezTo>
                    <a:cubicBezTo>
                      <a:pt x="8765" y="4866"/>
                      <a:pt x="8765" y="4866"/>
                      <a:pt x="8765" y="4866"/>
                    </a:cubicBezTo>
                    <a:cubicBezTo>
                      <a:pt x="8753" y="4887"/>
                      <a:pt x="8753" y="4887"/>
                      <a:pt x="8753" y="4887"/>
                    </a:cubicBezTo>
                    <a:cubicBezTo>
                      <a:pt x="8747" y="4895"/>
                      <a:pt x="8747" y="4895"/>
                      <a:pt x="8747" y="4895"/>
                    </a:cubicBezTo>
                    <a:cubicBezTo>
                      <a:pt x="8754" y="4909"/>
                      <a:pt x="8754" y="4909"/>
                      <a:pt x="8754" y="4909"/>
                    </a:cubicBezTo>
                    <a:cubicBezTo>
                      <a:pt x="8762" y="4909"/>
                      <a:pt x="8762" y="4909"/>
                      <a:pt x="8762" y="4909"/>
                    </a:cubicBezTo>
                    <a:cubicBezTo>
                      <a:pt x="8784" y="4935"/>
                      <a:pt x="8784" y="4935"/>
                      <a:pt x="8784" y="4935"/>
                    </a:cubicBezTo>
                    <a:cubicBezTo>
                      <a:pt x="8782" y="4965"/>
                      <a:pt x="8782" y="4965"/>
                      <a:pt x="8782" y="4965"/>
                    </a:cubicBezTo>
                    <a:cubicBezTo>
                      <a:pt x="8788" y="4976"/>
                      <a:pt x="8788" y="4976"/>
                      <a:pt x="8788" y="4976"/>
                    </a:cubicBezTo>
                    <a:cubicBezTo>
                      <a:pt x="8787" y="4987"/>
                      <a:pt x="8787" y="4987"/>
                      <a:pt x="8787" y="4987"/>
                    </a:cubicBezTo>
                    <a:cubicBezTo>
                      <a:pt x="8791" y="5025"/>
                      <a:pt x="8791" y="5025"/>
                      <a:pt x="8791" y="5025"/>
                    </a:cubicBezTo>
                    <a:cubicBezTo>
                      <a:pt x="8803" y="5025"/>
                      <a:pt x="8803" y="5025"/>
                      <a:pt x="8803" y="5025"/>
                    </a:cubicBezTo>
                    <a:cubicBezTo>
                      <a:pt x="8803" y="5043"/>
                      <a:pt x="8803" y="5043"/>
                      <a:pt x="8803" y="5043"/>
                    </a:cubicBezTo>
                    <a:cubicBezTo>
                      <a:pt x="8797" y="5049"/>
                      <a:pt x="8797" y="5049"/>
                      <a:pt x="8797" y="5049"/>
                    </a:cubicBezTo>
                    <a:cubicBezTo>
                      <a:pt x="8799" y="5074"/>
                      <a:pt x="8799" y="5074"/>
                      <a:pt x="8799" y="5074"/>
                    </a:cubicBezTo>
                    <a:cubicBezTo>
                      <a:pt x="8806" y="5089"/>
                      <a:pt x="8806" y="5089"/>
                      <a:pt x="8806" y="5089"/>
                    </a:cubicBezTo>
                    <a:cubicBezTo>
                      <a:pt x="8808" y="5111"/>
                      <a:pt x="8808" y="5111"/>
                      <a:pt x="8808" y="5111"/>
                    </a:cubicBezTo>
                    <a:cubicBezTo>
                      <a:pt x="8785" y="5135"/>
                      <a:pt x="8785" y="5135"/>
                      <a:pt x="8785" y="5135"/>
                    </a:cubicBezTo>
                    <a:cubicBezTo>
                      <a:pt x="8784" y="5159"/>
                      <a:pt x="8784" y="5159"/>
                      <a:pt x="8784" y="5159"/>
                    </a:cubicBezTo>
                    <a:cubicBezTo>
                      <a:pt x="8773" y="5184"/>
                      <a:pt x="8773" y="5184"/>
                      <a:pt x="8773" y="5184"/>
                    </a:cubicBezTo>
                    <a:cubicBezTo>
                      <a:pt x="8776" y="5211"/>
                      <a:pt x="8776" y="5211"/>
                      <a:pt x="8776" y="5211"/>
                    </a:cubicBezTo>
                    <a:cubicBezTo>
                      <a:pt x="8780" y="5214"/>
                      <a:pt x="8780" y="5214"/>
                      <a:pt x="8780" y="5214"/>
                    </a:cubicBezTo>
                    <a:cubicBezTo>
                      <a:pt x="8777" y="5237"/>
                      <a:pt x="8777" y="5237"/>
                      <a:pt x="8777" y="5237"/>
                    </a:cubicBezTo>
                    <a:cubicBezTo>
                      <a:pt x="8762" y="5253"/>
                      <a:pt x="8762" y="5253"/>
                      <a:pt x="8762" y="5253"/>
                    </a:cubicBezTo>
                    <a:cubicBezTo>
                      <a:pt x="8764" y="5274"/>
                      <a:pt x="8764" y="5274"/>
                      <a:pt x="8764" y="5274"/>
                    </a:cubicBezTo>
                    <a:cubicBezTo>
                      <a:pt x="8751" y="5300"/>
                      <a:pt x="8751" y="5300"/>
                      <a:pt x="8751" y="5300"/>
                    </a:cubicBezTo>
                    <a:cubicBezTo>
                      <a:pt x="8759" y="5302"/>
                      <a:pt x="8759" y="5302"/>
                      <a:pt x="8759" y="5302"/>
                    </a:cubicBezTo>
                    <a:cubicBezTo>
                      <a:pt x="8759" y="5314"/>
                      <a:pt x="8759" y="5314"/>
                      <a:pt x="8759" y="5314"/>
                    </a:cubicBezTo>
                    <a:cubicBezTo>
                      <a:pt x="8745" y="5331"/>
                      <a:pt x="8745" y="5331"/>
                      <a:pt x="8745" y="5331"/>
                    </a:cubicBezTo>
                    <a:cubicBezTo>
                      <a:pt x="8754" y="5367"/>
                      <a:pt x="8754" y="5367"/>
                      <a:pt x="8754" y="5367"/>
                    </a:cubicBezTo>
                    <a:cubicBezTo>
                      <a:pt x="8738" y="5384"/>
                      <a:pt x="8738" y="5384"/>
                      <a:pt x="8738" y="5384"/>
                    </a:cubicBezTo>
                    <a:cubicBezTo>
                      <a:pt x="8742" y="5406"/>
                      <a:pt x="8742" y="5406"/>
                      <a:pt x="8742" y="5406"/>
                    </a:cubicBezTo>
                    <a:cubicBezTo>
                      <a:pt x="8750" y="5409"/>
                      <a:pt x="8750" y="5409"/>
                      <a:pt x="8750" y="5409"/>
                    </a:cubicBezTo>
                    <a:cubicBezTo>
                      <a:pt x="8750" y="5425"/>
                      <a:pt x="8750" y="5425"/>
                      <a:pt x="8750" y="5425"/>
                    </a:cubicBezTo>
                    <a:cubicBezTo>
                      <a:pt x="8730" y="5448"/>
                      <a:pt x="8730" y="5448"/>
                      <a:pt x="8730" y="5448"/>
                    </a:cubicBezTo>
                    <a:cubicBezTo>
                      <a:pt x="8725" y="5468"/>
                      <a:pt x="8725" y="5468"/>
                      <a:pt x="8725" y="5468"/>
                    </a:cubicBezTo>
                    <a:cubicBezTo>
                      <a:pt x="8709" y="5482"/>
                      <a:pt x="8709" y="5482"/>
                      <a:pt x="8709" y="5482"/>
                    </a:cubicBezTo>
                    <a:cubicBezTo>
                      <a:pt x="8709" y="5497"/>
                      <a:pt x="8709" y="5497"/>
                      <a:pt x="8709" y="5497"/>
                    </a:cubicBezTo>
                    <a:cubicBezTo>
                      <a:pt x="8692" y="5519"/>
                      <a:pt x="8692" y="5519"/>
                      <a:pt x="8692" y="5519"/>
                    </a:cubicBezTo>
                    <a:cubicBezTo>
                      <a:pt x="8677" y="5587"/>
                      <a:pt x="8677" y="5587"/>
                      <a:pt x="8677" y="5587"/>
                    </a:cubicBezTo>
                    <a:cubicBezTo>
                      <a:pt x="8667" y="5594"/>
                      <a:pt x="8667" y="5594"/>
                      <a:pt x="8667" y="5594"/>
                    </a:cubicBezTo>
                    <a:cubicBezTo>
                      <a:pt x="8664" y="5612"/>
                      <a:pt x="8664" y="5612"/>
                      <a:pt x="8664" y="5612"/>
                    </a:cubicBezTo>
                    <a:cubicBezTo>
                      <a:pt x="8670" y="5620"/>
                      <a:pt x="8670" y="5620"/>
                      <a:pt x="8670" y="5620"/>
                    </a:cubicBezTo>
                    <a:cubicBezTo>
                      <a:pt x="8667" y="5627"/>
                      <a:pt x="8667" y="5627"/>
                      <a:pt x="8667" y="5627"/>
                    </a:cubicBezTo>
                    <a:cubicBezTo>
                      <a:pt x="8646" y="5641"/>
                      <a:pt x="8646" y="5641"/>
                      <a:pt x="8646" y="5641"/>
                    </a:cubicBezTo>
                    <a:cubicBezTo>
                      <a:pt x="8644" y="5658"/>
                      <a:pt x="8644" y="5658"/>
                      <a:pt x="8644" y="5658"/>
                    </a:cubicBezTo>
                    <a:cubicBezTo>
                      <a:pt x="8631" y="5665"/>
                      <a:pt x="8631" y="5665"/>
                      <a:pt x="8631" y="5665"/>
                    </a:cubicBezTo>
                    <a:cubicBezTo>
                      <a:pt x="8632" y="5691"/>
                      <a:pt x="8632" y="5691"/>
                      <a:pt x="8632" y="5691"/>
                    </a:cubicBezTo>
                    <a:cubicBezTo>
                      <a:pt x="8623" y="5695"/>
                      <a:pt x="8623" y="5695"/>
                      <a:pt x="8623" y="5695"/>
                    </a:cubicBezTo>
                    <a:cubicBezTo>
                      <a:pt x="8631" y="5710"/>
                      <a:pt x="8631" y="5710"/>
                      <a:pt x="8631" y="5710"/>
                    </a:cubicBezTo>
                    <a:cubicBezTo>
                      <a:pt x="8612" y="5736"/>
                      <a:pt x="8612" y="5736"/>
                      <a:pt x="8612" y="5736"/>
                    </a:cubicBezTo>
                    <a:cubicBezTo>
                      <a:pt x="8611" y="5731"/>
                      <a:pt x="8611" y="5731"/>
                      <a:pt x="8611" y="5731"/>
                    </a:cubicBezTo>
                    <a:cubicBezTo>
                      <a:pt x="8599" y="5728"/>
                      <a:pt x="8599" y="5728"/>
                      <a:pt x="8599" y="5728"/>
                    </a:cubicBezTo>
                    <a:cubicBezTo>
                      <a:pt x="8605" y="5745"/>
                      <a:pt x="8605" y="5745"/>
                      <a:pt x="8605" y="5745"/>
                    </a:cubicBezTo>
                    <a:cubicBezTo>
                      <a:pt x="8605" y="5765"/>
                      <a:pt x="8605" y="5765"/>
                      <a:pt x="8605" y="5765"/>
                    </a:cubicBezTo>
                    <a:cubicBezTo>
                      <a:pt x="8586" y="5772"/>
                      <a:pt x="8586" y="5772"/>
                      <a:pt x="8586" y="5772"/>
                    </a:cubicBezTo>
                    <a:cubicBezTo>
                      <a:pt x="8591" y="5782"/>
                      <a:pt x="8591" y="5782"/>
                      <a:pt x="8591" y="5782"/>
                    </a:cubicBezTo>
                    <a:cubicBezTo>
                      <a:pt x="8563" y="5815"/>
                      <a:pt x="8563" y="5815"/>
                      <a:pt x="8563" y="5815"/>
                    </a:cubicBezTo>
                    <a:cubicBezTo>
                      <a:pt x="8551" y="5835"/>
                      <a:pt x="8551" y="5835"/>
                      <a:pt x="8551" y="5835"/>
                    </a:cubicBezTo>
                    <a:cubicBezTo>
                      <a:pt x="8540" y="5837"/>
                      <a:pt x="8540" y="5837"/>
                      <a:pt x="8540" y="5837"/>
                    </a:cubicBezTo>
                    <a:cubicBezTo>
                      <a:pt x="8537" y="5847"/>
                      <a:pt x="8537" y="5847"/>
                      <a:pt x="8537" y="5847"/>
                    </a:cubicBezTo>
                    <a:cubicBezTo>
                      <a:pt x="8515" y="5850"/>
                      <a:pt x="8515" y="5850"/>
                      <a:pt x="8515" y="5850"/>
                    </a:cubicBezTo>
                    <a:cubicBezTo>
                      <a:pt x="8496" y="5870"/>
                      <a:pt x="8496" y="5870"/>
                      <a:pt x="8496" y="5870"/>
                    </a:cubicBezTo>
                    <a:cubicBezTo>
                      <a:pt x="8485" y="5860"/>
                      <a:pt x="8485" y="5860"/>
                      <a:pt x="8485" y="5860"/>
                    </a:cubicBezTo>
                    <a:cubicBezTo>
                      <a:pt x="8476" y="5869"/>
                      <a:pt x="8476" y="5869"/>
                      <a:pt x="8476" y="5869"/>
                    </a:cubicBezTo>
                    <a:cubicBezTo>
                      <a:pt x="8452" y="5853"/>
                      <a:pt x="8452" y="5853"/>
                      <a:pt x="8452" y="5853"/>
                    </a:cubicBezTo>
                    <a:cubicBezTo>
                      <a:pt x="8426" y="5846"/>
                      <a:pt x="8426" y="5846"/>
                      <a:pt x="8426" y="5846"/>
                    </a:cubicBezTo>
                    <a:cubicBezTo>
                      <a:pt x="8424" y="5817"/>
                      <a:pt x="8424" y="5817"/>
                      <a:pt x="8424" y="5817"/>
                    </a:cubicBezTo>
                    <a:cubicBezTo>
                      <a:pt x="8415" y="5809"/>
                      <a:pt x="8415" y="5809"/>
                      <a:pt x="8415" y="5809"/>
                    </a:cubicBezTo>
                    <a:cubicBezTo>
                      <a:pt x="8395" y="5818"/>
                      <a:pt x="8395" y="5818"/>
                      <a:pt x="8395" y="5818"/>
                    </a:cubicBezTo>
                    <a:cubicBezTo>
                      <a:pt x="8378" y="5806"/>
                      <a:pt x="8378" y="5806"/>
                      <a:pt x="8378" y="5806"/>
                    </a:cubicBezTo>
                    <a:cubicBezTo>
                      <a:pt x="8374" y="5815"/>
                      <a:pt x="8374" y="5815"/>
                      <a:pt x="8374" y="5815"/>
                    </a:cubicBezTo>
                    <a:cubicBezTo>
                      <a:pt x="8374" y="5831"/>
                      <a:pt x="8374" y="5831"/>
                      <a:pt x="8374" y="5831"/>
                    </a:cubicBezTo>
                    <a:cubicBezTo>
                      <a:pt x="8359" y="5841"/>
                      <a:pt x="8359" y="5841"/>
                      <a:pt x="8359" y="5841"/>
                    </a:cubicBezTo>
                    <a:cubicBezTo>
                      <a:pt x="8357" y="5872"/>
                      <a:pt x="8357" y="5872"/>
                      <a:pt x="8357" y="5872"/>
                    </a:cubicBezTo>
                    <a:cubicBezTo>
                      <a:pt x="8346" y="5878"/>
                      <a:pt x="8346" y="5878"/>
                      <a:pt x="8346" y="5878"/>
                    </a:cubicBezTo>
                    <a:cubicBezTo>
                      <a:pt x="8340" y="5905"/>
                      <a:pt x="8340" y="5905"/>
                      <a:pt x="8340" y="5905"/>
                    </a:cubicBezTo>
                    <a:cubicBezTo>
                      <a:pt x="8334" y="5898"/>
                      <a:pt x="8334" y="5898"/>
                      <a:pt x="8334" y="5898"/>
                    </a:cubicBezTo>
                    <a:cubicBezTo>
                      <a:pt x="8313" y="5902"/>
                      <a:pt x="8313" y="5902"/>
                      <a:pt x="8313" y="5902"/>
                    </a:cubicBezTo>
                    <a:cubicBezTo>
                      <a:pt x="8307" y="5925"/>
                      <a:pt x="8307" y="5925"/>
                      <a:pt x="8307" y="5925"/>
                    </a:cubicBezTo>
                    <a:cubicBezTo>
                      <a:pt x="8302" y="5925"/>
                      <a:pt x="8302" y="5925"/>
                      <a:pt x="8302" y="5925"/>
                    </a:cubicBezTo>
                    <a:close/>
                    <a:moveTo>
                      <a:pt x="2695" y="5982"/>
                    </a:moveTo>
                    <a:lnTo>
                      <a:pt x="2695" y="5982"/>
                    </a:lnTo>
                    <a:cubicBezTo>
                      <a:pt x="2675" y="5968"/>
                      <a:pt x="2675" y="5968"/>
                      <a:pt x="2675" y="5968"/>
                    </a:cubicBezTo>
                    <a:cubicBezTo>
                      <a:pt x="2580" y="5985"/>
                      <a:pt x="2580" y="5985"/>
                      <a:pt x="2580" y="5985"/>
                    </a:cubicBezTo>
                    <a:cubicBezTo>
                      <a:pt x="2695" y="5982"/>
                      <a:pt x="2695" y="5982"/>
                      <a:pt x="2695" y="5982"/>
                    </a:cubicBezTo>
                    <a:close/>
                    <a:moveTo>
                      <a:pt x="9499" y="5638"/>
                    </a:moveTo>
                    <a:lnTo>
                      <a:pt x="9499" y="5638"/>
                    </a:lnTo>
                    <a:cubicBezTo>
                      <a:pt x="9507" y="5641"/>
                      <a:pt x="9507" y="5641"/>
                      <a:pt x="9507" y="5641"/>
                    </a:cubicBezTo>
                    <a:cubicBezTo>
                      <a:pt x="9520" y="5632"/>
                      <a:pt x="9520" y="5632"/>
                      <a:pt x="9520" y="5632"/>
                    </a:cubicBezTo>
                    <a:cubicBezTo>
                      <a:pt x="9523" y="5620"/>
                      <a:pt x="9523" y="5620"/>
                      <a:pt x="9523" y="5620"/>
                    </a:cubicBezTo>
                    <a:cubicBezTo>
                      <a:pt x="9511" y="5624"/>
                      <a:pt x="9511" y="5624"/>
                      <a:pt x="9511" y="5624"/>
                    </a:cubicBezTo>
                    <a:cubicBezTo>
                      <a:pt x="9499" y="5638"/>
                      <a:pt x="9499" y="5638"/>
                      <a:pt x="9499" y="5638"/>
                    </a:cubicBezTo>
                    <a:close/>
                    <a:moveTo>
                      <a:pt x="535" y="829"/>
                    </a:moveTo>
                    <a:lnTo>
                      <a:pt x="535" y="829"/>
                    </a:lnTo>
                    <a:cubicBezTo>
                      <a:pt x="524" y="811"/>
                      <a:pt x="524" y="811"/>
                      <a:pt x="524" y="811"/>
                    </a:cubicBezTo>
                    <a:cubicBezTo>
                      <a:pt x="521" y="788"/>
                      <a:pt x="521" y="788"/>
                      <a:pt x="521" y="788"/>
                    </a:cubicBezTo>
                    <a:cubicBezTo>
                      <a:pt x="514" y="777"/>
                      <a:pt x="514" y="777"/>
                      <a:pt x="514" y="777"/>
                    </a:cubicBezTo>
                    <a:cubicBezTo>
                      <a:pt x="503" y="774"/>
                      <a:pt x="503" y="774"/>
                      <a:pt x="503" y="774"/>
                    </a:cubicBezTo>
                    <a:cubicBezTo>
                      <a:pt x="497" y="757"/>
                      <a:pt x="497" y="757"/>
                      <a:pt x="497" y="757"/>
                    </a:cubicBezTo>
                    <a:cubicBezTo>
                      <a:pt x="514" y="742"/>
                      <a:pt x="514" y="742"/>
                      <a:pt x="514" y="742"/>
                    </a:cubicBezTo>
                    <a:cubicBezTo>
                      <a:pt x="526" y="726"/>
                      <a:pt x="526" y="726"/>
                      <a:pt x="526" y="726"/>
                    </a:cubicBezTo>
                    <a:cubicBezTo>
                      <a:pt x="550" y="723"/>
                      <a:pt x="550" y="723"/>
                      <a:pt x="550" y="723"/>
                    </a:cubicBezTo>
                    <a:cubicBezTo>
                      <a:pt x="560" y="714"/>
                      <a:pt x="560" y="714"/>
                      <a:pt x="560" y="714"/>
                    </a:cubicBezTo>
                    <a:cubicBezTo>
                      <a:pt x="570" y="719"/>
                      <a:pt x="570" y="719"/>
                      <a:pt x="570" y="719"/>
                    </a:cubicBezTo>
                    <a:cubicBezTo>
                      <a:pt x="578" y="736"/>
                      <a:pt x="578" y="736"/>
                      <a:pt x="578" y="736"/>
                    </a:cubicBezTo>
                    <a:cubicBezTo>
                      <a:pt x="596" y="743"/>
                      <a:pt x="596" y="743"/>
                      <a:pt x="596" y="743"/>
                    </a:cubicBezTo>
                    <a:cubicBezTo>
                      <a:pt x="615" y="742"/>
                      <a:pt x="615" y="742"/>
                      <a:pt x="615" y="742"/>
                    </a:cubicBezTo>
                    <a:cubicBezTo>
                      <a:pt x="618" y="736"/>
                      <a:pt x="618" y="736"/>
                      <a:pt x="618" y="736"/>
                    </a:cubicBezTo>
                    <a:cubicBezTo>
                      <a:pt x="627" y="731"/>
                      <a:pt x="627" y="731"/>
                      <a:pt x="627" y="731"/>
                    </a:cubicBezTo>
                    <a:cubicBezTo>
                      <a:pt x="616" y="720"/>
                      <a:pt x="616" y="720"/>
                      <a:pt x="616" y="720"/>
                    </a:cubicBezTo>
                    <a:cubicBezTo>
                      <a:pt x="598" y="716"/>
                      <a:pt x="598" y="716"/>
                      <a:pt x="598" y="716"/>
                    </a:cubicBezTo>
                    <a:cubicBezTo>
                      <a:pt x="556" y="691"/>
                      <a:pt x="556" y="691"/>
                      <a:pt x="556" y="691"/>
                    </a:cubicBezTo>
                    <a:cubicBezTo>
                      <a:pt x="521" y="685"/>
                      <a:pt x="521" y="685"/>
                      <a:pt x="521" y="685"/>
                    </a:cubicBezTo>
                    <a:cubicBezTo>
                      <a:pt x="498" y="687"/>
                      <a:pt x="498" y="687"/>
                      <a:pt x="498" y="687"/>
                    </a:cubicBezTo>
                    <a:cubicBezTo>
                      <a:pt x="468" y="714"/>
                      <a:pt x="468" y="714"/>
                      <a:pt x="468" y="714"/>
                    </a:cubicBezTo>
                    <a:cubicBezTo>
                      <a:pt x="456" y="736"/>
                      <a:pt x="456" y="736"/>
                      <a:pt x="456" y="736"/>
                    </a:cubicBezTo>
                    <a:cubicBezTo>
                      <a:pt x="439" y="742"/>
                      <a:pt x="439" y="742"/>
                      <a:pt x="439" y="742"/>
                    </a:cubicBezTo>
                    <a:cubicBezTo>
                      <a:pt x="419" y="759"/>
                      <a:pt x="419" y="759"/>
                      <a:pt x="419" y="759"/>
                    </a:cubicBezTo>
                    <a:cubicBezTo>
                      <a:pt x="419" y="801"/>
                      <a:pt x="419" y="801"/>
                      <a:pt x="419" y="801"/>
                    </a:cubicBezTo>
                    <a:cubicBezTo>
                      <a:pt x="431" y="811"/>
                      <a:pt x="431" y="811"/>
                      <a:pt x="431" y="811"/>
                    </a:cubicBezTo>
                    <a:cubicBezTo>
                      <a:pt x="451" y="798"/>
                      <a:pt x="451" y="798"/>
                      <a:pt x="451" y="798"/>
                    </a:cubicBezTo>
                    <a:cubicBezTo>
                      <a:pt x="466" y="809"/>
                      <a:pt x="466" y="809"/>
                      <a:pt x="466" y="809"/>
                    </a:cubicBezTo>
                    <a:cubicBezTo>
                      <a:pt x="474" y="820"/>
                      <a:pt x="474" y="820"/>
                      <a:pt x="474" y="820"/>
                    </a:cubicBezTo>
                    <a:cubicBezTo>
                      <a:pt x="483" y="826"/>
                      <a:pt x="483" y="826"/>
                      <a:pt x="483" y="826"/>
                    </a:cubicBezTo>
                    <a:cubicBezTo>
                      <a:pt x="491" y="814"/>
                      <a:pt x="491" y="814"/>
                      <a:pt x="491" y="814"/>
                    </a:cubicBezTo>
                    <a:cubicBezTo>
                      <a:pt x="491" y="804"/>
                      <a:pt x="491" y="804"/>
                      <a:pt x="491" y="804"/>
                    </a:cubicBezTo>
                    <a:cubicBezTo>
                      <a:pt x="500" y="795"/>
                      <a:pt x="500" y="795"/>
                      <a:pt x="500" y="795"/>
                    </a:cubicBezTo>
                    <a:cubicBezTo>
                      <a:pt x="511" y="806"/>
                      <a:pt x="511" y="806"/>
                      <a:pt x="511" y="806"/>
                    </a:cubicBezTo>
                    <a:cubicBezTo>
                      <a:pt x="518" y="830"/>
                      <a:pt x="518" y="830"/>
                      <a:pt x="518" y="830"/>
                    </a:cubicBezTo>
                    <a:cubicBezTo>
                      <a:pt x="532" y="840"/>
                      <a:pt x="532" y="840"/>
                      <a:pt x="532" y="840"/>
                    </a:cubicBezTo>
                    <a:cubicBezTo>
                      <a:pt x="535" y="829"/>
                      <a:pt x="535" y="829"/>
                      <a:pt x="535" y="829"/>
                    </a:cubicBezTo>
                    <a:close/>
                    <a:moveTo>
                      <a:pt x="662" y="590"/>
                    </a:moveTo>
                    <a:lnTo>
                      <a:pt x="662" y="590"/>
                    </a:lnTo>
                    <a:cubicBezTo>
                      <a:pt x="666" y="572"/>
                      <a:pt x="666" y="572"/>
                      <a:pt x="666" y="572"/>
                    </a:cubicBezTo>
                    <a:cubicBezTo>
                      <a:pt x="677" y="558"/>
                      <a:pt x="677" y="558"/>
                      <a:pt x="677" y="558"/>
                    </a:cubicBezTo>
                    <a:cubicBezTo>
                      <a:pt x="683" y="558"/>
                      <a:pt x="683" y="558"/>
                      <a:pt x="683" y="558"/>
                    </a:cubicBezTo>
                    <a:cubicBezTo>
                      <a:pt x="685" y="574"/>
                      <a:pt x="685" y="574"/>
                      <a:pt x="685" y="574"/>
                    </a:cubicBezTo>
                    <a:cubicBezTo>
                      <a:pt x="693" y="583"/>
                      <a:pt x="693" y="583"/>
                      <a:pt x="693" y="583"/>
                    </a:cubicBezTo>
                    <a:cubicBezTo>
                      <a:pt x="689" y="595"/>
                      <a:pt x="689" y="595"/>
                      <a:pt x="689" y="595"/>
                    </a:cubicBezTo>
                    <a:cubicBezTo>
                      <a:pt x="668" y="595"/>
                      <a:pt x="668" y="595"/>
                      <a:pt x="668" y="595"/>
                    </a:cubicBezTo>
                    <a:lnTo>
                      <a:pt x="662" y="590"/>
                    </a:lnTo>
                    <a:close/>
                    <a:moveTo>
                      <a:pt x="628" y="915"/>
                    </a:moveTo>
                    <a:lnTo>
                      <a:pt x="628" y="915"/>
                    </a:lnTo>
                    <a:cubicBezTo>
                      <a:pt x="636" y="915"/>
                      <a:pt x="636" y="915"/>
                      <a:pt x="636" y="915"/>
                    </a:cubicBezTo>
                    <a:cubicBezTo>
                      <a:pt x="645" y="908"/>
                      <a:pt x="645" y="908"/>
                      <a:pt x="645" y="908"/>
                    </a:cubicBezTo>
                    <a:cubicBezTo>
                      <a:pt x="653" y="895"/>
                      <a:pt x="653" y="895"/>
                      <a:pt x="653" y="895"/>
                    </a:cubicBezTo>
                    <a:cubicBezTo>
                      <a:pt x="651" y="884"/>
                      <a:pt x="651" y="884"/>
                      <a:pt x="651" y="884"/>
                    </a:cubicBezTo>
                    <a:cubicBezTo>
                      <a:pt x="654" y="876"/>
                      <a:pt x="654" y="876"/>
                      <a:pt x="654" y="876"/>
                    </a:cubicBezTo>
                    <a:cubicBezTo>
                      <a:pt x="662" y="881"/>
                      <a:pt x="662" y="881"/>
                      <a:pt x="662" y="881"/>
                    </a:cubicBezTo>
                    <a:cubicBezTo>
                      <a:pt x="673" y="875"/>
                      <a:pt x="673" y="875"/>
                      <a:pt x="673" y="875"/>
                    </a:cubicBezTo>
                    <a:cubicBezTo>
                      <a:pt x="676" y="853"/>
                      <a:pt x="676" y="853"/>
                      <a:pt x="676" y="853"/>
                    </a:cubicBezTo>
                    <a:cubicBezTo>
                      <a:pt x="673" y="830"/>
                      <a:pt x="673" y="830"/>
                      <a:pt x="673" y="830"/>
                    </a:cubicBezTo>
                    <a:cubicBezTo>
                      <a:pt x="660" y="818"/>
                      <a:pt x="660" y="818"/>
                      <a:pt x="660" y="818"/>
                    </a:cubicBezTo>
                    <a:cubicBezTo>
                      <a:pt x="659" y="812"/>
                      <a:pt x="659" y="812"/>
                      <a:pt x="659" y="812"/>
                    </a:cubicBezTo>
                    <a:cubicBezTo>
                      <a:pt x="676" y="804"/>
                      <a:pt x="676" y="804"/>
                      <a:pt x="676" y="804"/>
                    </a:cubicBezTo>
                    <a:cubicBezTo>
                      <a:pt x="688" y="804"/>
                      <a:pt x="688" y="804"/>
                      <a:pt x="688" y="804"/>
                    </a:cubicBezTo>
                    <a:cubicBezTo>
                      <a:pt x="712" y="800"/>
                      <a:pt x="712" y="800"/>
                      <a:pt x="712" y="800"/>
                    </a:cubicBezTo>
                    <a:cubicBezTo>
                      <a:pt x="720" y="795"/>
                      <a:pt x="720" y="795"/>
                      <a:pt x="720" y="795"/>
                    </a:cubicBezTo>
                    <a:cubicBezTo>
                      <a:pt x="720" y="789"/>
                      <a:pt x="720" y="789"/>
                      <a:pt x="720" y="789"/>
                    </a:cubicBezTo>
                    <a:cubicBezTo>
                      <a:pt x="714" y="785"/>
                      <a:pt x="714" y="785"/>
                      <a:pt x="714" y="785"/>
                    </a:cubicBezTo>
                    <a:cubicBezTo>
                      <a:pt x="709" y="774"/>
                      <a:pt x="709" y="774"/>
                      <a:pt x="709" y="774"/>
                    </a:cubicBezTo>
                    <a:cubicBezTo>
                      <a:pt x="700" y="772"/>
                      <a:pt x="700" y="772"/>
                      <a:pt x="700" y="772"/>
                    </a:cubicBezTo>
                    <a:cubicBezTo>
                      <a:pt x="696" y="768"/>
                      <a:pt x="696" y="768"/>
                      <a:pt x="696" y="768"/>
                    </a:cubicBezTo>
                    <a:cubicBezTo>
                      <a:pt x="697" y="751"/>
                      <a:pt x="697" y="751"/>
                      <a:pt x="697" y="751"/>
                    </a:cubicBezTo>
                    <a:cubicBezTo>
                      <a:pt x="703" y="745"/>
                      <a:pt x="703" y="745"/>
                      <a:pt x="703" y="745"/>
                    </a:cubicBezTo>
                    <a:cubicBezTo>
                      <a:pt x="712" y="746"/>
                      <a:pt x="712" y="746"/>
                      <a:pt x="712" y="746"/>
                    </a:cubicBezTo>
                    <a:cubicBezTo>
                      <a:pt x="714" y="752"/>
                      <a:pt x="714" y="752"/>
                      <a:pt x="714" y="752"/>
                    </a:cubicBezTo>
                    <a:cubicBezTo>
                      <a:pt x="723" y="756"/>
                      <a:pt x="723" y="756"/>
                      <a:pt x="723" y="756"/>
                    </a:cubicBezTo>
                    <a:cubicBezTo>
                      <a:pt x="734" y="752"/>
                      <a:pt x="734" y="752"/>
                      <a:pt x="734" y="752"/>
                    </a:cubicBezTo>
                    <a:cubicBezTo>
                      <a:pt x="749" y="736"/>
                      <a:pt x="749" y="736"/>
                      <a:pt x="749" y="736"/>
                    </a:cubicBezTo>
                    <a:cubicBezTo>
                      <a:pt x="760" y="728"/>
                      <a:pt x="760" y="728"/>
                      <a:pt x="760" y="728"/>
                    </a:cubicBezTo>
                    <a:cubicBezTo>
                      <a:pt x="761" y="722"/>
                      <a:pt x="761" y="722"/>
                      <a:pt x="761" y="722"/>
                    </a:cubicBezTo>
                    <a:cubicBezTo>
                      <a:pt x="752" y="707"/>
                      <a:pt x="752" y="707"/>
                      <a:pt x="752" y="707"/>
                    </a:cubicBezTo>
                    <a:cubicBezTo>
                      <a:pt x="751" y="699"/>
                      <a:pt x="751" y="699"/>
                      <a:pt x="751" y="699"/>
                    </a:cubicBezTo>
                    <a:cubicBezTo>
                      <a:pt x="735" y="688"/>
                      <a:pt x="735" y="688"/>
                      <a:pt x="735" y="688"/>
                    </a:cubicBezTo>
                    <a:cubicBezTo>
                      <a:pt x="731" y="673"/>
                      <a:pt x="731" y="673"/>
                      <a:pt x="731" y="673"/>
                    </a:cubicBezTo>
                    <a:cubicBezTo>
                      <a:pt x="725" y="671"/>
                      <a:pt x="725" y="671"/>
                      <a:pt x="725" y="671"/>
                    </a:cubicBezTo>
                    <a:cubicBezTo>
                      <a:pt x="706" y="681"/>
                      <a:pt x="706" y="681"/>
                      <a:pt x="706" y="681"/>
                    </a:cubicBezTo>
                    <a:cubicBezTo>
                      <a:pt x="696" y="697"/>
                      <a:pt x="696" y="697"/>
                      <a:pt x="696" y="697"/>
                    </a:cubicBezTo>
                    <a:cubicBezTo>
                      <a:pt x="688" y="702"/>
                      <a:pt x="688" y="702"/>
                      <a:pt x="688" y="702"/>
                    </a:cubicBezTo>
                    <a:cubicBezTo>
                      <a:pt x="686" y="694"/>
                      <a:pt x="686" y="694"/>
                      <a:pt x="686" y="694"/>
                    </a:cubicBezTo>
                    <a:cubicBezTo>
                      <a:pt x="691" y="679"/>
                      <a:pt x="691" y="679"/>
                      <a:pt x="691" y="679"/>
                    </a:cubicBezTo>
                    <a:cubicBezTo>
                      <a:pt x="702" y="668"/>
                      <a:pt x="702" y="668"/>
                      <a:pt x="702" y="668"/>
                    </a:cubicBezTo>
                    <a:cubicBezTo>
                      <a:pt x="709" y="650"/>
                      <a:pt x="709" y="650"/>
                      <a:pt x="709" y="650"/>
                    </a:cubicBezTo>
                    <a:cubicBezTo>
                      <a:pt x="711" y="630"/>
                      <a:pt x="711" y="630"/>
                      <a:pt x="711" y="630"/>
                    </a:cubicBezTo>
                    <a:cubicBezTo>
                      <a:pt x="709" y="624"/>
                      <a:pt x="709" y="624"/>
                      <a:pt x="709" y="624"/>
                    </a:cubicBezTo>
                    <a:cubicBezTo>
                      <a:pt x="691" y="644"/>
                      <a:pt x="691" y="644"/>
                      <a:pt x="691" y="644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76" y="668"/>
                      <a:pt x="676" y="668"/>
                      <a:pt x="676" y="668"/>
                    </a:cubicBezTo>
                    <a:cubicBezTo>
                      <a:pt x="674" y="661"/>
                      <a:pt x="674" y="661"/>
                      <a:pt x="674" y="661"/>
                    </a:cubicBezTo>
                    <a:cubicBezTo>
                      <a:pt x="677" y="645"/>
                      <a:pt x="677" y="645"/>
                      <a:pt x="677" y="645"/>
                    </a:cubicBezTo>
                    <a:cubicBezTo>
                      <a:pt x="673" y="636"/>
                      <a:pt x="673" y="636"/>
                      <a:pt x="673" y="636"/>
                    </a:cubicBezTo>
                    <a:cubicBezTo>
                      <a:pt x="668" y="642"/>
                      <a:pt x="668" y="642"/>
                      <a:pt x="668" y="642"/>
                    </a:cubicBezTo>
                    <a:cubicBezTo>
                      <a:pt x="660" y="662"/>
                      <a:pt x="660" y="662"/>
                      <a:pt x="660" y="662"/>
                    </a:cubicBezTo>
                    <a:cubicBezTo>
                      <a:pt x="647" y="667"/>
                      <a:pt x="647" y="667"/>
                      <a:pt x="647" y="667"/>
                    </a:cubicBezTo>
                    <a:cubicBezTo>
                      <a:pt x="647" y="682"/>
                      <a:pt x="647" y="682"/>
                      <a:pt x="647" y="682"/>
                    </a:cubicBezTo>
                    <a:cubicBezTo>
                      <a:pt x="653" y="687"/>
                      <a:pt x="653" y="687"/>
                      <a:pt x="653" y="687"/>
                    </a:cubicBezTo>
                    <a:cubicBezTo>
                      <a:pt x="665" y="684"/>
                      <a:pt x="665" y="684"/>
                      <a:pt x="665" y="684"/>
                    </a:cubicBezTo>
                    <a:cubicBezTo>
                      <a:pt x="673" y="687"/>
                      <a:pt x="673" y="687"/>
                      <a:pt x="673" y="687"/>
                    </a:cubicBezTo>
                    <a:cubicBezTo>
                      <a:pt x="673" y="697"/>
                      <a:pt x="673" y="697"/>
                      <a:pt x="673" y="697"/>
                    </a:cubicBezTo>
                    <a:cubicBezTo>
                      <a:pt x="660" y="702"/>
                      <a:pt x="660" y="702"/>
                      <a:pt x="660" y="702"/>
                    </a:cubicBezTo>
                    <a:cubicBezTo>
                      <a:pt x="648" y="713"/>
                      <a:pt x="648" y="713"/>
                      <a:pt x="648" y="713"/>
                    </a:cubicBezTo>
                    <a:cubicBezTo>
                      <a:pt x="650" y="731"/>
                      <a:pt x="650" y="731"/>
                      <a:pt x="650" y="731"/>
                    </a:cubicBezTo>
                    <a:cubicBezTo>
                      <a:pt x="645" y="742"/>
                      <a:pt x="645" y="742"/>
                      <a:pt x="645" y="742"/>
                    </a:cubicBezTo>
                    <a:cubicBezTo>
                      <a:pt x="633" y="745"/>
                      <a:pt x="633" y="745"/>
                      <a:pt x="633" y="745"/>
                    </a:cubicBezTo>
                    <a:cubicBezTo>
                      <a:pt x="621" y="762"/>
                      <a:pt x="621" y="762"/>
                      <a:pt x="621" y="762"/>
                    </a:cubicBezTo>
                    <a:cubicBezTo>
                      <a:pt x="608" y="769"/>
                      <a:pt x="608" y="769"/>
                      <a:pt x="608" y="769"/>
                    </a:cubicBezTo>
                    <a:cubicBezTo>
                      <a:pt x="593" y="762"/>
                      <a:pt x="593" y="762"/>
                      <a:pt x="593" y="762"/>
                    </a:cubicBezTo>
                    <a:cubicBezTo>
                      <a:pt x="579" y="765"/>
                      <a:pt x="579" y="765"/>
                      <a:pt x="579" y="765"/>
                    </a:cubicBezTo>
                    <a:cubicBezTo>
                      <a:pt x="563" y="757"/>
                      <a:pt x="563" y="757"/>
                      <a:pt x="563" y="757"/>
                    </a:cubicBezTo>
                    <a:cubicBezTo>
                      <a:pt x="555" y="748"/>
                      <a:pt x="555" y="748"/>
                      <a:pt x="555" y="748"/>
                    </a:cubicBezTo>
                    <a:cubicBezTo>
                      <a:pt x="546" y="754"/>
                      <a:pt x="546" y="754"/>
                      <a:pt x="546" y="754"/>
                    </a:cubicBezTo>
                    <a:cubicBezTo>
                      <a:pt x="546" y="766"/>
                      <a:pt x="546" y="766"/>
                      <a:pt x="546" y="766"/>
                    </a:cubicBezTo>
                    <a:cubicBezTo>
                      <a:pt x="543" y="774"/>
                      <a:pt x="543" y="774"/>
                      <a:pt x="543" y="774"/>
                    </a:cubicBezTo>
                    <a:cubicBezTo>
                      <a:pt x="541" y="788"/>
                      <a:pt x="541" y="788"/>
                      <a:pt x="541" y="788"/>
                    </a:cubicBezTo>
                    <a:cubicBezTo>
                      <a:pt x="555" y="791"/>
                      <a:pt x="555" y="791"/>
                      <a:pt x="555" y="791"/>
                    </a:cubicBezTo>
                    <a:cubicBezTo>
                      <a:pt x="566" y="780"/>
                      <a:pt x="566" y="780"/>
                      <a:pt x="566" y="780"/>
                    </a:cubicBezTo>
                    <a:cubicBezTo>
                      <a:pt x="579" y="789"/>
                      <a:pt x="579" y="789"/>
                      <a:pt x="579" y="789"/>
                    </a:cubicBezTo>
                    <a:cubicBezTo>
                      <a:pt x="582" y="807"/>
                      <a:pt x="582" y="807"/>
                      <a:pt x="582" y="807"/>
                    </a:cubicBezTo>
                    <a:cubicBezTo>
                      <a:pt x="596" y="809"/>
                      <a:pt x="596" y="809"/>
                      <a:pt x="596" y="809"/>
                    </a:cubicBezTo>
                    <a:cubicBezTo>
                      <a:pt x="602" y="815"/>
                      <a:pt x="602" y="815"/>
                      <a:pt x="602" y="815"/>
                    </a:cubicBezTo>
                    <a:cubicBezTo>
                      <a:pt x="592" y="821"/>
                      <a:pt x="592" y="821"/>
                      <a:pt x="592" y="821"/>
                    </a:cubicBezTo>
                    <a:cubicBezTo>
                      <a:pt x="573" y="821"/>
                      <a:pt x="573" y="821"/>
                      <a:pt x="573" y="821"/>
                    </a:cubicBezTo>
                    <a:cubicBezTo>
                      <a:pt x="560" y="832"/>
                      <a:pt x="560" y="832"/>
                      <a:pt x="560" y="832"/>
                    </a:cubicBezTo>
                    <a:cubicBezTo>
                      <a:pt x="566" y="872"/>
                      <a:pt x="566" y="872"/>
                      <a:pt x="566" y="872"/>
                    </a:cubicBezTo>
                    <a:cubicBezTo>
                      <a:pt x="573" y="884"/>
                      <a:pt x="573" y="884"/>
                      <a:pt x="573" y="884"/>
                    </a:cubicBezTo>
                    <a:cubicBezTo>
                      <a:pt x="569" y="893"/>
                      <a:pt x="569" y="893"/>
                      <a:pt x="569" y="893"/>
                    </a:cubicBezTo>
                    <a:cubicBezTo>
                      <a:pt x="573" y="904"/>
                      <a:pt x="573" y="904"/>
                      <a:pt x="573" y="904"/>
                    </a:cubicBezTo>
                    <a:cubicBezTo>
                      <a:pt x="584" y="898"/>
                      <a:pt x="584" y="898"/>
                      <a:pt x="584" y="898"/>
                    </a:cubicBezTo>
                    <a:cubicBezTo>
                      <a:pt x="598" y="898"/>
                      <a:pt x="598" y="898"/>
                      <a:pt x="598" y="898"/>
                    </a:cubicBezTo>
                    <a:cubicBezTo>
                      <a:pt x="605" y="887"/>
                      <a:pt x="605" y="887"/>
                      <a:pt x="605" y="887"/>
                    </a:cubicBezTo>
                    <a:cubicBezTo>
                      <a:pt x="605" y="870"/>
                      <a:pt x="605" y="870"/>
                      <a:pt x="605" y="870"/>
                    </a:cubicBezTo>
                    <a:cubicBezTo>
                      <a:pt x="615" y="870"/>
                      <a:pt x="615" y="870"/>
                      <a:pt x="615" y="870"/>
                    </a:cubicBezTo>
                    <a:cubicBezTo>
                      <a:pt x="627" y="884"/>
                      <a:pt x="627" y="884"/>
                      <a:pt x="627" y="884"/>
                    </a:cubicBezTo>
                    <a:cubicBezTo>
                      <a:pt x="628" y="915"/>
                      <a:pt x="628" y="915"/>
                      <a:pt x="628" y="915"/>
                    </a:cubicBezTo>
                    <a:close/>
                    <a:moveTo>
                      <a:pt x="734" y="884"/>
                    </a:moveTo>
                    <a:lnTo>
                      <a:pt x="734" y="884"/>
                    </a:lnTo>
                    <a:cubicBezTo>
                      <a:pt x="738" y="870"/>
                      <a:pt x="738" y="870"/>
                      <a:pt x="738" y="870"/>
                    </a:cubicBezTo>
                    <a:cubicBezTo>
                      <a:pt x="744" y="856"/>
                      <a:pt x="744" y="856"/>
                      <a:pt x="744" y="856"/>
                    </a:cubicBezTo>
                    <a:cubicBezTo>
                      <a:pt x="744" y="841"/>
                      <a:pt x="744" y="841"/>
                      <a:pt x="744" y="841"/>
                    </a:cubicBezTo>
                    <a:cubicBezTo>
                      <a:pt x="726" y="837"/>
                      <a:pt x="726" y="837"/>
                      <a:pt x="726" y="837"/>
                    </a:cubicBezTo>
                    <a:cubicBezTo>
                      <a:pt x="712" y="827"/>
                      <a:pt x="712" y="827"/>
                      <a:pt x="712" y="827"/>
                    </a:cubicBezTo>
                    <a:cubicBezTo>
                      <a:pt x="709" y="849"/>
                      <a:pt x="709" y="849"/>
                      <a:pt x="709" y="849"/>
                    </a:cubicBezTo>
                    <a:cubicBezTo>
                      <a:pt x="705" y="858"/>
                      <a:pt x="705" y="858"/>
                      <a:pt x="705" y="858"/>
                    </a:cubicBezTo>
                    <a:cubicBezTo>
                      <a:pt x="711" y="872"/>
                      <a:pt x="711" y="872"/>
                      <a:pt x="711" y="872"/>
                    </a:cubicBezTo>
                    <a:cubicBezTo>
                      <a:pt x="734" y="884"/>
                      <a:pt x="734" y="884"/>
                      <a:pt x="734" y="884"/>
                    </a:cubicBezTo>
                    <a:close/>
                    <a:moveTo>
                      <a:pt x="758" y="927"/>
                    </a:moveTo>
                    <a:lnTo>
                      <a:pt x="758" y="927"/>
                    </a:lnTo>
                    <a:cubicBezTo>
                      <a:pt x="760" y="927"/>
                      <a:pt x="772" y="925"/>
                      <a:pt x="772" y="925"/>
                    </a:cubicBezTo>
                    <a:cubicBezTo>
                      <a:pt x="784" y="918"/>
                      <a:pt x="784" y="918"/>
                      <a:pt x="784" y="918"/>
                    </a:cubicBezTo>
                    <a:cubicBezTo>
                      <a:pt x="809" y="919"/>
                      <a:pt x="809" y="919"/>
                      <a:pt x="809" y="919"/>
                    </a:cubicBezTo>
                    <a:cubicBezTo>
                      <a:pt x="815" y="908"/>
                      <a:pt x="815" y="908"/>
                      <a:pt x="815" y="908"/>
                    </a:cubicBezTo>
                    <a:cubicBezTo>
                      <a:pt x="810" y="898"/>
                      <a:pt x="810" y="898"/>
                      <a:pt x="810" y="898"/>
                    </a:cubicBezTo>
                    <a:cubicBezTo>
                      <a:pt x="793" y="895"/>
                      <a:pt x="793" y="895"/>
                      <a:pt x="793" y="895"/>
                    </a:cubicBezTo>
                    <a:cubicBezTo>
                      <a:pt x="790" y="878"/>
                      <a:pt x="790" y="878"/>
                      <a:pt x="790" y="878"/>
                    </a:cubicBezTo>
                    <a:cubicBezTo>
                      <a:pt x="774" y="852"/>
                      <a:pt x="774" y="852"/>
                      <a:pt x="774" y="852"/>
                    </a:cubicBezTo>
                    <a:cubicBezTo>
                      <a:pt x="769" y="859"/>
                      <a:pt x="769" y="859"/>
                      <a:pt x="769" y="859"/>
                    </a:cubicBezTo>
                    <a:cubicBezTo>
                      <a:pt x="769" y="885"/>
                      <a:pt x="769" y="885"/>
                      <a:pt x="769" y="885"/>
                    </a:cubicBezTo>
                    <a:cubicBezTo>
                      <a:pt x="763" y="896"/>
                      <a:pt x="763" y="896"/>
                      <a:pt x="763" y="896"/>
                    </a:cubicBezTo>
                    <a:cubicBezTo>
                      <a:pt x="744" y="896"/>
                      <a:pt x="744" y="896"/>
                      <a:pt x="744" y="896"/>
                    </a:cubicBezTo>
                    <a:cubicBezTo>
                      <a:pt x="738" y="901"/>
                      <a:pt x="738" y="901"/>
                      <a:pt x="738" y="901"/>
                    </a:cubicBezTo>
                    <a:cubicBezTo>
                      <a:pt x="755" y="913"/>
                      <a:pt x="755" y="913"/>
                      <a:pt x="755" y="913"/>
                    </a:cubicBezTo>
                    <a:cubicBezTo>
                      <a:pt x="758" y="927"/>
                      <a:pt x="758" y="927"/>
                      <a:pt x="758" y="927"/>
                    </a:cubicBezTo>
                    <a:close/>
                    <a:moveTo>
                      <a:pt x="968" y="352"/>
                    </a:moveTo>
                    <a:lnTo>
                      <a:pt x="968" y="352"/>
                    </a:lnTo>
                    <a:cubicBezTo>
                      <a:pt x="984" y="340"/>
                      <a:pt x="984" y="340"/>
                      <a:pt x="984" y="340"/>
                    </a:cubicBezTo>
                    <a:cubicBezTo>
                      <a:pt x="998" y="340"/>
                      <a:pt x="998" y="340"/>
                      <a:pt x="998" y="340"/>
                    </a:cubicBezTo>
                    <a:cubicBezTo>
                      <a:pt x="1003" y="332"/>
                      <a:pt x="1003" y="332"/>
                      <a:pt x="1003" y="332"/>
                    </a:cubicBezTo>
                    <a:cubicBezTo>
                      <a:pt x="1009" y="328"/>
                      <a:pt x="1009" y="328"/>
                      <a:pt x="1009" y="328"/>
                    </a:cubicBezTo>
                    <a:cubicBezTo>
                      <a:pt x="1004" y="320"/>
                      <a:pt x="1004" y="320"/>
                      <a:pt x="1004" y="320"/>
                    </a:cubicBezTo>
                    <a:cubicBezTo>
                      <a:pt x="1001" y="302"/>
                      <a:pt x="1001" y="302"/>
                      <a:pt x="1001" y="302"/>
                    </a:cubicBezTo>
                    <a:cubicBezTo>
                      <a:pt x="991" y="294"/>
                      <a:pt x="991" y="294"/>
                      <a:pt x="991" y="294"/>
                    </a:cubicBezTo>
                    <a:cubicBezTo>
                      <a:pt x="980" y="302"/>
                      <a:pt x="980" y="302"/>
                      <a:pt x="980" y="302"/>
                    </a:cubicBezTo>
                    <a:cubicBezTo>
                      <a:pt x="958" y="308"/>
                      <a:pt x="958" y="308"/>
                      <a:pt x="958" y="308"/>
                    </a:cubicBezTo>
                    <a:cubicBezTo>
                      <a:pt x="945" y="315"/>
                      <a:pt x="945" y="315"/>
                      <a:pt x="945" y="315"/>
                    </a:cubicBezTo>
                    <a:cubicBezTo>
                      <a:pt x="945" y="321"/>
                      <a:pt x="945" y="321"/>
                      <a:pt x="945" y="321"/>
                    </a:cubicBezTo>
                    <a:cubicBezTo>
                      <a:pt x="954" y="328"/>
                      <a:pt x="954" y="328"/>
                      <a:pt x="954" y="328"/>
                    </a:cubicBezTo>
                    <a:cubicBezTo>
                      <a:pt x="958" y="341"/>
                      <a:pt x="958" y="341"/>
                      <a:pt x="958" y="341"/>
                    </a:cubicBezTo>
                    <a:lnTo>
                      <a:pt x="968" y="352"/>
                    </a:lnTo>
                    <a:close/>
                    <a:moveTo>
                      <a:pt x="984" y="381"/>
                    </a:moveTo>
                    <a:lnTo>
                      <a:pt x="984" y="381"/>
                    </a:lnTo>
                    <a:cubicBezTo>
                      <a:pt x="983" y="369"/>
                      <a:pt x="983" y="369"/>
                      <a:pt x="983" y="369"/>
                    </a:cubicBezTo>
                    <a:cubicBezTo>
                      <a:pt x="989" y="363"/>
                      <a:pt x="989" y="363"/>
                      <a:pt x="989" y="363"/>
                    </a:cubicBezTo>
                    <a:cubicBezTo>
                      <a:pt x="992" y="373"/>
                      <a:pt x="992" y="373"/>
                      <a:pt x="992" y="373"/>
                    </a:cubicBezTo>
                    <a:cubicBezTo>
                      <a:pt x="984" y="381"/>
                      <a:pt x="984" y="381"/>
                      <a:pt x="984" y="381"/>
                    </a:cubicBezTo>
                    <a:close/>
                    <a:moveTo>
                      <a:pt x="989" y="431"/>
                    </a:moveTo>
                    <a:lnTo>
                      <a:pt x="989" y="431"/>
                    </a:lnTo>
                    <a:cubicBezTo>
                      <a:pt x="997" y="419"/>
                      <a:pt x="997" y="419"/>
                      <a:pt x="997" y="419"/>
                    </a:cubicBezTo>
                    <a:cubicBezTo>
                      <a:pt x="1004" y="413"/>
                      <a:pt x="1004" y="413"/>
                      <a:pt x="1004" y="413"/>
                    </a:cubicBezTo>
                    <a:cubicBezTo>
                      <a:pt x="1009" y="404"/>
                      <a:pt x="1009" y="404"/>
                      <a:pt x="1009" y="404"/>
                    </a:cubicBezTo>
                    <a:cubicBezTo>
                      <a:pt x="1001" y="399"/>
                      <a:pt x="1001" y="399"/>
                      <a:pt x="1001" y="399"/>
                    </a:cubicBezTo>
                    <a:cubicBezTo>
                      <a:pt x="995" y="401"/>
                      <a:pt x="995" y="401"/>
                      <a:pt x="995" y="401"/>
                    </a:cubicBezTo>
                    <a:cubicBezTo>
                      <a:pt x="980" y="401"/>
                      <a:pt x="980" y="401"/>
                      <a:pt x="980" y="401"/>
                    </a:cubicBezTo>
                    <a:cubicBezTo>
                      <a:pt x="969" y="393"/>
                      <a:pt x="969" y="393"/>
                      <a:pt x="969" y="393"/>
                    </a:cubicBezTo>
                    <a:cubicBezTo>
                      <a:pt x="957" y="392"/>
                      <a:pt x="957" y="392"/>
                      <a:pt x="957" y="392"/>
                    </a:cubicBezTo>
                    <a:cubicBezTo>
                      <a:pt x="943" y="401"/>
                      <a:pt x="943" y="401"/>
                      <a:pt x="943" y="401"/>
                    </a:cubicBezTo>
                    <a:cubicBezTo>
                      <a:pt x="928" y="413"/>
                      <a:pt x="928" y="413"/>
                      <a:pt x="928" y="413"/>
                    </a:cubicBezTo>
                    <a:cubicBezTo>
                      <a:pt x="928" y="422"/>
                      <a:pt x="928" y="422"/>
                      <a:pt x="928" y="422"/>
                    </a:cubicBezTo>
                    <a:cubicBezTo>
                      <a:pt x="932" y="431"/>
                      <a:pt x="932" y="431"/>
                      <a:pt x="932" y="431"/>
                    </a:cubicBezTo>
                    <a:cubicBezTo>
                      <a:pt x="946" y="438"/>
                      <a:pt x="946" y="438"/>
                      <a:pt x="946" y="438"/>
                    </a:cubicBezTo>
                    <a:cubicBezTo>
                      <a:pt x="962" y="430"/>
                      <a:pt x="962" y="430"/>
                      <a:pt x="962" y="430"/>
                    </a:cubicBezTo>
                    <a:cubicBezTo>
                      <a:pt x="969" y="439"/>
                      <a:pt x="969" y="439"/>
                      <a:pt x="969" y="439"/>
                    </a:cubicBezTo>
                    <a:cubicBezTo>
                      <a:pt x="978" y="441"/>
                      <a:pt x="978" y="441"/>
                      <a:pt x="978" y="441"/>
                    </a:cubicBezTo>
                    <a:cubicBezTo>
                      <a:pt x="989" y="431"/>
                      <a:pt x="989" y="431"/>
                      <a:pt x="989" y="431"/>
                    </a:cubicBezTo>
                    <a:close/>
                    <a:moveTo>
                      <a:pt x="1026" y="435"/>
                    </a:moveTo>
                    <a:lnTo>
                      <a:pt x="1026" y="435"/>
                    </a:lnTo>
                    <a:cubicBezTo>
                      <a:pt x="1023" y="416"/>
                      <a:pt x="1023" y="416"/>
                      <a:pt x="1023" y="416"/>
                    </a:cubicBezTo>
                    <a:cubicBezTo>
                      <a:pt x="1030" y="407"/>
                      <a:pt x="1030" y="407"/>
                      <a:pt x="1030" y="407"/>
                    </a:cubicBezTo>
                    <a:cubicBezTo>
                      <a:pt x="1039" y="404"/>
                      <a:pt x="1039" y="404"/>
                      <a:pt x="1039" y="404"/>
                    </a:cubicBezTo>
                    <a:cubicBezTo>
                      <a:pt x="1049" y="412"/>
                      <a:pt x="1049" y="412"/>
                      <a:pt x="1049" y="412"/>
                    </a:cubicBezTo>
                    <a:cubicBezTo>
                      <a:pt x="1053" y="422"/>
                      <a:pt x="1053" y="422"/>
                      <a:pt x="1053" y="422"/>
                    </a:cubicBezTo>
                    <a:cubicBezTo>
                      <a:pt x="1050" y="433"/>
                      <a:pt x="1050" y="433"/>
                      <a:pt x="1050" y="433"/>
                    </a:cubicBezTo>
                    <a:cubicBezTo>
                      <a:pt x="1038" y="439"/>
                      <a:pt x="1038" y="439"/>
                      <a:pt x="1038" y="439"/>
                    </a:cubicBezTo>
                    <a:cubicBezTo>
                      <a:pt x="1026" y="435"/>
                      <a:pt x="1026" y="435"/>
                      <a:pt x="1026" y="435"/>
                    </a:cubicBezTo>
                    <a:close/>
                    <a:moveTo>
                      <a:pt x="960" y="520"/>
                    </a:moveTo>
                    <a:lnTo>
                      <a:pt x="960" y="520"/>
                    </a:lnTo>
                    <a:cubicBezTo>
                      <a:pt x="977" y="496"/>
                      <a:pt x="977" y="496"/>
                      <a:pt x="977" y="496"/>
                    </a:cubicBezTo>
                    <a:cubicBezTo>
                      <a:pt x="988" y="474"/>
                      <a:pt x="988" y="474"/>
                      <a:pt x="988" y="474"/>
                    </a:cubicBezTo>
                    <a:cubicBezTo>
                      <a:pt x="1001" y="462"/>
                      <a:pt x="1001" y="462"/>
                      <a:pt x="1001" y="462"/>
                    </a:cubicBezTo>
                    <a:cubicBezTo>
                      <a:pt x="1000" y="456"/>
                      <a:pt x="1000" y="456"/>
                      <a:pt x="1000" y="456"/>
                    </a:cubicBezTo>
                    <a:cubicBezTo>
                      <a:pt x="988" y="450"/>
                      <a:pt x="988" y="450"/>
                      <a:pt x="988" y="450"/>
                    </a:cubicBezTo>
                    <a:cubicBezTo>
                      <a:pt x="969" y="461"/>
                      <a:pt x="969" y="461"/>
                      <a:pt x="969" y="461"/>
                    </a:cubicBezTo>
                    <a:cubicBezTo>
                      <a:pt x="954" y="453"/>
                      <a:pt x="954" y="453"/>
                      <a:pt x="954" y="453"/>
                    </a:cubicBezTo>
                    <a:cubicBezTo>
                      <a:pt x="934" y="451"/>
                      <a:pt x="934" y="451"/>
                      <a:pt x="934" y="451"/>
                    </a:cubicBezTo>
                    <a:cubicBezTo>
                      <a:pt x="929" y="465"/>
                      <a:pt x="929" y="465"/>
                      <a:pt x="929" y="465"/>
                    </a:cubicBezTo>
                    <a:cubicBezTo>
                      <a:pt x="922" y="477"/>
                      <a:pt x="922" y="477"/>
                      <a:pt x="922" y="477"/>
                    </a:cubicBezTo>
                    <a:cubicBezTo>
                      <a:pt x="928" y="480"/>
                      <a:pt x="928" y="480"/>
                      <a:pt x="928" y="480"/>
                    </a:cubicBezTo>
                    <a:cubicBezTo>
                      <a:pt x="940" y="479"/>
                      <a:pt x="940" y="479"/>
                      <a:pt x="940" y="479"/>
                    </a:cubicBezTo>
                    <a:cubicBezTo>
                      <a:pt x="946" y="499"/>
                      <a:pt x="946" y="499"/>
                      <a:pt x="946" y="499"/>
                    </a:cubicBezTo>
                    <a:cubicBezTo>
                      <a:pt x="949" y="505"/>
                      <a:pt x="949" y="505"/>
                      <a:pt x="949" y="505"/>
                    </a:cubicBezTo>
                    <a:cubicBezTo>
                      <a:pt x="931" y="508"/>
                      <a:pt x="931" y="508"/>
                      <a:pt x="931" y="508"/>
                    </a:cubicBezTo>
                    <a:cubicBezTo>
                      <a:pt x="903" y="519"/>
                      <a:pt x="903" y="519"/>
                      <a:pt x="903" y="519"/>
                    </a:cubicBezTo>
                    <a:cubicBezTo>
                      <a:pt x="899" y="526"/>
                      <a:pt x="899" y="526"/>
                      <a:pt x="899" y="526"/>
                    </a:cubicBezTo>
                    <a:cubicBezTo>
                      <a:pt x="905" y="537"/>
                      <a:pt x="905" y="537"/>
                      <a:pt x="905" y="537"/>
                    </a:cubicBezTo>
                    <a:cubicBezTo>
                      <a:pt x="922" y="538"/>
                      <a:pt x="922" y="538"/>
                      <a:pt x="922" y="538"/>
                    </a:cubicBezTo>
                    <a:cubicBezTo>
                      <a:pt x="939" y="525"/>
                      <a:pt x="939" y="525"/>
                      <a:pt x="939" y="525"/>
                    </a:cubicBezTo>
                    <a:cubicBezTo>
                      <a:pt x="939" y="525"/>
                      <a:pt x="960" y="522"/>
                      <a:pt x="960" y="520"/>
                    </a:cubicBezTo>
                    <a:close/>
                    <a:moveTo>
                      <a:pt x="1007" y="522"/>
                    </a:moveTo>
                    <a:lnTo>
                      <a:pt x="1007" y="522"/>
                    </a:lnTo>
                    <a:cubicBezTo>
                      <a:pt x="991" y="520"/>
                      <a:pt x="991" y="520"/>
                      <a:pt x="991" y="520"/>
                    </a:cubicBezTo>
                    <a:cubicBezTo>
                      <a:pt x="983" y="526"/>
                      <a:pt x="983" y="526"/>
                      <a:pt x="983" y="526"/>
                    </a:cubicBezTo>
                    <a:cubicBezTo>
                      <a:pt x="972" y="522"/>
                      <a:pt x="972" y="522"/>
                      <a:pt x="972" y="522"/>
                    </a:cubicBezTo>
                    <a:cubicBezTo>
                      <a:pt x="980" y="506"/>
                      <a:pt x="980" y="506"/>
                      <a:pt x="980" y="506"/>
                    </a:cubicBezTo>
                    <a:cubicBezTo>
                      <a:pt x="995" y="497"/>
                      <a:pt x="995" y="497"/>
                      <a:pt x="995" y="497"/>
                    </a:cubicBezTo>
                    <a:cubicBezTo>
                      <a:pt x="1000" y="485"/>
                      <a:pt x="1000" y="485"/>
                      <a:pt x="1000" y="485"/>
                    </a:cubicBezTo>
                    <a:cubicBezTo>
                      <a:pt x="1014" y="499"/>
                      <a:pt x="1014" y="499"/>
                      <a:pt x="1014" y="499"/>
                    </a:cubicBezTo>
                    <a:cubicBezTo>
                      <a:pt x="1009" y="508"/>
                      <a:pt x="1009" y="508"/>
                      <a:pt x="1009" y="508"/>
                    </a:cubicBezTo>
                    <a:cubicBezTo>
                      <a:pt x="1007" y="522"/>
                      <a:pt x="1007" y="522"/>
                      <a:pt x="1007" y="522"/>
                    </a:cubicBezTo>
                    <a:close/>
                    <a:moveTo>
                      <a:pt x="1055" y="552"/>
                    </a:moveTo>
                    <a:lnTo>
                      <a:pt x="1055" y="552"/>
                    </a:lnTo>
                    <a:cubicBezTo>
                      <a:pt x="1030" y="537"/>
                      <a:pt x="1030" y="537"/>
                      <a:pt x="1030" y="537"/>
                    </a:cubicBezTo>
                    <a:cubicBezTo>
                      <a:pt x="1024" y="522"/>
                      <a:pt x="1024" y="522"/>
                      <a:pt x="1024" y="522"/>
                    </a:cubicBezTo>
                    <a:cubicBezTo>
                      <a:pt x="1030" y="512"/>
                      <a:pt x="1030" y="512"/>
                      <a:pt x="1030" y="512"/>
                    </a:cubicBezTo>
                    <a:cubicBezTo>
                      <a:pt x="1036" y="512"/>
                      <a:pt x="1036" y="512"/>
                      <a:pt x="1036" y="512"/>
                    </a:cubicBezTo>
                    <a:cubicBezTo>
                      <a:pt x="1043" y="523"/>
                      <a:pt x="1043" y="523"/>
                      <a:pt x="1043" y="523"/>
                    </a:cubicBezTo>
                    <a:cubicBezTo>
                      <a:pt x="1061" y="523"/>
                      <a:pt x="1061" y="523"/>
                      <a:pt x="1061" y="523"/>
                    </a:cubicBezTo>
                    <a:cubicBezTo>
                      <a:pt x="1072" y="532"/>
                      <a:pt x="1072" y="532"/>
                      <a:pt x="1072" y="532"/>
                    </a:cubicBezTo>
                    <a:cubicBezTo>
                      <a:pt x="1070" y="548"/>
                      <a:pt x="1070" y="548"/>
                      <a:pt x="1070" y="548"/>
                    </a:cubicBezTo>
                    <a:cubicBezTo>
                      <a:pt x="1055" y="552"/>
                      <a:pt x="1055" y="552"/>
                      <a:pt x="1055" y="552"/>
                    </a:cubicBezTo>
                    <a:close/>
                    <a:moveTo>
                      <a:pt x="1032" y="601"/>
                    </a:moveTo>
                    <a:lnTo>
                      <a:pt x="1032" y="601"/>
                    </a:lnTo>
                    <a:cubicBezTo>
                      <a:pt x="1020" y="584"/>
                      <a:pt x="1020" y="584"/>
                      <a:pt x="1020" y="584"/>
                    </a:cubicBezTo>
                    <a:cubicBezTo>
                      <a:pt x="988" y="561"/>
                      <a:pt x="988" y="561"/>
                      <a:pt x="988" y="561"/>
                    </a:cubicBezTo>
                    <a:cubicBezTo>
                      <a:pt x="962" y="551"/>
                      <a:pt x="962" y="551"/>
                      <a:pt x="962" y="551"/>
                    </a:cubicBezTo>
                    <a:cubicBezTo>
                      <a:pt x="946" y="551"/>
                      <a:pt x="946" y="551"/>
                      <a:pt x="946" y="551"/>
                    </a:cubicBezTo>
                    <a:cubicBezTo>
                      <a:pt x="937" y="545"/>
                      <a:pt x="937" y="545"/>
                      <a:pt x="937" y="545"/>
                    </a:cubicBezTo>
                    <a:cubicBezTo>
                      <a:pt x="940" y="538"/>
                      <a:pt x="940" y="538"/>
                      <a:pt x="940" y="538"/>
                    </a:cubicBezTo>
                    <a:cubicBezTo>
                      <a:pt x="957" y="532"/>
                      <a:pt x="957" y="532"/>
                      <a:pt x="957" y="532"/>
                    </a:cubicBezTo>
                    <a:cubicBezTo>
                      <a:pt x="978" y="534"/>
                      <a:pt x="978" y="534"/>
                      <a:pt x="978" y="534"/>
                    </a:cubicBezTo>
                    <a:cubicBezTo>
                      <a:pt x="1004" y="546"/>
                      <a:pt x="1004" y="546"/>
                      <a:pt x="1004" y="546"/>
                    </a:cubicBezTo>
                    <a:cubicBezTo>
                      <a:pt x="1029" y="568"/>
                      <a:pt x="1029" y="568"/>
                      <a:pt x="1029" y="568"/>
                    </a:cubicBezTo>
                    <a:cubicBezTo>
                      <a:pt x="1038" y="568"/>
                      <a:pt x="1038" y="568"/>
                      <a:pt x="1038" y="568"/>
                    </a:cubicBezTo>
                    <a:cubicBezTo>
                      <a:pt x="1047" y="560"/>
                      <a:pt x="1047" y="560"/>
                      <a:pt x="1047" y="560"/>
                    </a:cubicBezTo>
                    <a:cubicBezTo>
                      <a:pt x="1052" y="564"/>
                      <a:pt x="1052" y="564"/>
                      <a:pt x="1052" y="564"/>
                    </a:cubicBezTo>
                    <a:cubicBezTo>
                      <a:pt x="1049" y="577"/>
                      <a:pt x="1049" y="577"/>
                      <a:pt x="1049" y="577"/>
                    </a:cubicBezTo>
                    <a:cubicBezTo>
                      <a:pt x="1044" y="595"/>
                      <a:pt x="1044" y="595"/>
                      <a:pt x="1044" y="595"/>
                    </a:cubicBezTo>
                    <a:cubicBezTo>
                      <a:pt x="1032" y="601"/>
                      <a:pt x="1032" y="601"/>
                      <a:pt x="1032" y="601"/>
                    </a:cubicBezTo>
                    <a:close/>
                    <a:moveTo>
                      <a:pt x="1044" y="644"/>
                    </a:moveTo>
                    <a:lnTo>
                      <a:pt x="1044" y="644"/>
                    </a:lnTo>
                    <a:cubicBezTo>
                      <a:pt x="1047" y="621"/>
                      <a:pt x="1047" y="621"/>
                      <a:pt x="1047" y="621"/>
                    </a:cubicBezTo>
                    <a:cubicBezTo>
                      <a:pt x="1036" y="604"/>
                      <a:pt x="1036" y="604"/>
                      <a:pt x="1036" y="604"/>
                    </a:cubicBezTo>
                    <a:cubicBezTo>
                      <a:pt x="1023" y="604"/>
                      <a:pt x="1023" y="604"/>
                      <a:pt x="1023" y="604"/>
                    </a:cubicBezTo>
                    <a:cubicBezTo>
                      <a:pt x="997" y="597"/>
                      <a:pt x="997" y="597"/>
                      <a:pt x="997" y="597"/>
                    </a:cubicBezTo>
                    <a:cubicBezTo>
                      <a:pt x="972" y="578"/>
                      <a:pt x="972" y="578"/>
                      <a:pt x="972" y="578"/>
                    </a:cubicBezTo>
                    <a:cubicBezTo>
                      <a:pt x="963" y="577"/>
                      <a:pt x="963" y="577"/>
                      <a:pt x="963" y="577"/>
                    </a:cubicBezTo>
                    <a:cubicBezTo>
                      <a:pt x="954" y="569"/>
                      <a:pt x="954" y="569"/>
                      <a:pt x="954" y="569"/>
                    </a:cubicBezTo>
                    <a:cubicBezTo>
                      <a:pt x="932" y="571"/>
                      <a:pt x="932" y="571"/>
                      <a:pt x="932" y="571"/>
                    </a:cubicBezTo>
                    <a:cubicBezTo>
                      <a:pt x="920" y="563"/>
                      <a:pt x="920" y="563"/>
                      <a:pt x="920" y="563"/>
                    </a:cubicBezTo>
                    <a:cubicBezTo>
                      <a:pt x="882" y="563"/>
                      <a:pt x="882" y="563"/>
                      <a:pt x="882" y="563"/>
                    </a:cubicBezTo>
                    <a:cubicBezTo>
                      <a:pt x="864" y="568"/>
                      <a:pt x="864" y="568"/>
                      <a:pt x="864" y="568"/>
                    </a:cubicBezTo>
                    <a:cubicBezTo>
                      <a:pt x="868" y="581"/>
                      <a:pt x="868" y="581"/>
                      <a:pt x="868" y="581"/>
                    </a:cubicBezTo>
                    <a:cubicBezTo>
                      <a:pt x="865" y="589"/>
                      <a:pt x="865" y="589"/>
                      <a:pt x="865" y="589"/>
                    </a:cubicBezTo>
                    <a:cubicBezTo>
                      <a:pt x="876" y="595"/>
                      <a:pt x="876" y="595"/>
                      <a:pt x="876" y="595"/>
                    </a:cubicBezTo>
                    <a:cubicBezTo>
                      <a:pt x="899" y="604"/>
                      <a:pt x="899" y="604"/>
                      <a:pt x="899" y="604"/>
                    </a:cubicBezTo>
                    <a:cubicBezTo>
                      <a:pt x="908" y="592"/>
                      <a:pt x="908" y="592"/>
                      <a:pt x="908" y="592"/>
                    </a:cubicBezTo>
                    <a:cubicBezTo>
                      <a:pt x="916" y="592"/>
                      <a:pt x="916" y="592"/>
                      <a:pt x="916" y="592"/>
                    </a:cubicBezTo>
                    <a:cubicBezTo>
                      <a:pt x="928" y="603"/>
                      <a:pt x="928" y="603"/>
                      <a:pt x="928" y="603"/>
                    </a:cubicBezTo>
                    <a:cubicBezTo>
                      <a:pt x="936" y="616"/>
                      <a:pt x="936" y="616"/>
                      <a:pt x="936" y="616"/>
                    </a:cubicBezTo>
                    <a:cubicBezTo>
                      <a:pt x="943" y="618"/>
                      <a:pt x="943" y="618"/>
                      <a:pt x="943" y="618"/>
                    </a:cubicBezTo>
                    <a:cubicBezTo>
                      <a:pt x="952" y="613"/>
                      <a:pt x="952" y="613"/>
                      <a:pt x="952" y="613"/>
                    </a:cubicBezTo>
                    <a:cubicBezTo>
                      <a:pt x="962" y="632"/>
                      <a:pt x="962" y="632"/>
                      <a:pt x="962" y="632"/>
                    </a:cubicBezTo>
                    <a:cubicBezTo>
                      <a:pt x="980" y="636"/>
                      <a:pt x="980" y="636"/>
                      <a:pt x="980" y="636"/>
                    </a:cubicBezTo>
                    <a:cubicBezTo>
                      <a:pt x="1000" y="633"/>
                      <a:pt x="1000" y="633"/>
                      <a:pt x="1000" y="633"/>
                    </a:cubicBezTo>
                    <a:cubicBezTo>
                      <a:pt x="1020" y="642"/>
                      <a:pt x="1020" y="642"/>
                      <a:pt x="1020" y="642"/>
                    </a:cubicBezTo>
                    <a:cubicBezTo>
                      <a:pt x="1036" y="647"/>
                      <a:pt x="1036" y="647"/>
                      <a:pt x="1036" y="647"/>
                    </a:cubicBezTo>
                    <a:cubicBezTo>
                      <a:pt x="1044" y="644"/>
                      <a:pt x="1044" y="644"/>
                      <a:pt x="1044" y="644"/>
                    </a:cubicBezTo>
                    <a:close/>
                    <a:moveTo>
                      <a:pt x="925" y="671"/>
                    </a:moveTo>
                    <a:lnTo>
                      <a:pt x="925" y="671"/>
                    </a:lnTo>
                    <a:cubicBezTo>
                      <a:pt x="923" y="671"/>
                      <a:pt x="914" y="665"/>
                      <a:pt x="914" y="665"/>
                    </a:cubicBezTo>
                    <a:cubicBezTo>
                      <a:pt x="905" y="659"/>
                      <a:pt x="905" y="659"/>
                      <a:pt x="905" y="659"/>
                    </a:cubicBezTo>
                    <a:cubicBezTo>
                      <a:pt x="888" y="661"/>
                      <a:pt x="888" y="661"/>
                      <a:pt x="888" y="661"/>
                    </a:cubicBezTo>
                    <a:cubicBezTo>
                      <a:pt x="877" y="649"/>
                      <a:pt x="877" y="649"/>
                      <a:pt x="877" y="649"/>
                    </a:cubicBezTo>
                    <a:cubicBezTo>
                      <a:pt x="876" y="639"/>
                      <a:pt x="876" y="639"/>
                      <a:pt x="876" y="639"/>
                    </a:cubicBezTo>
                    <a:cubicBezTo>
                      <a:pt x="885" y="635"/>
                      <a:pt x="885" y="635"/>
                      <a:pt x="885" y="635"/>
                    </a:cubicBezTo>
                    <a:cubicBezTo>
                      <a:pt x="902" y="630"/>
                      <a:pt x="902" y="630"/>
                      <a:pt x="902" y="630"/>
                    </a:cubicBezTo>
                    <a:cubicBezTo>
                      <a:pt x="920" y="632"/>
                      <a:pt x="920" y="632"/>
                      <a:pt x="920" y="632"/>
                    </a:cubicBezTo>
                    <a:cubicBezTo>
                      <a:pt x="928" y="627"/>
                      <a:pt x="928" y="627"/>
                      <a:pt x="928" y="627"/>
                    </a:cubicBezTo>
                    <a:cubicBezTo>
                      <a:pt x="936" y="642"/>
                      <a:pt x="936" y="642"/>
                      <a:pt x="936" y="642"/>
                    </a:cubicBezTo>
                    <a:cubicBezTo>
                      <a:pt x="945" y="642"/>
                      <a:pt x="945" y="642"/>
                      <a:pt x="945" y="642"/>
                    </a:cubicBezTo>
                    <a:cubicBezTo>
                      <a:pt x="949" y="638"/>
                      <a:pt x="949" y="638"/>
                      <a:pt x="949" y="638"/>
                    </a:cubicBezTo>
                    <a:cubicBezTo>
                      <a:pt x="958" y="641"/>
                      <a:pt x="958" y="641"/>
                      <a:pt x="958" y="641"/>
                    </a:cubicBezTo>
                    <a:cubicBezTo>
                      <a:pt x="962" y="650"/>
                      <a:pt x="962" y="650"/>
                      <a:pt x="962" y="650"/>
                    </a:cubicBezTo>
                    <a:cubicBezTo>
                      <a:pt x="958" y="656"/>
                      <a:pt x="958" y="656"/>
                      <a:pt x="958" y="656"/>
                    </a:cubicBezTo>
                    <a:cubicBezTo>
                      <a:pt x="925" y="671"/>
                      <a:pt x="925" y="671"/>
                      <a:pt x="925" y="671"/>
                    </a:cubicBezTo>
                    <a:close/>
                    <a:moveTo>
                      <a:pt x="890" y="759"/>
                    </a:moveTo>
                    <a:lnTo>
                      <a:pt x="890" y="759"/>
                    </a:lnTo>
                    <a:cubicBezTo>
                      <a:pt x="880" y="743"/>
                      <a:pt x="880" y="743"/>
                      <a:pt x="880" y="743"/>
                    </a:cubicBezTo>
                    <a:cubicBezTo>
                      <a:pt x="879" y="722"/>
                      <a:pt x="879" y="722"/>
                      <a:pt x="879" y="722"/>
                    </a:cubicBezTo>
                    <a:cubicBezTo>
                      <a:pt x="870" y="717"/>
                      <a:pt x="870" y="717"/>
                      <a:pt x="870" y="717"/>
                    </a:cubicBezTo>
                    <a:cubicBezTo>
                      <a:pt x="867" y="742"/>
                      <a:pt x="867" y="742"/>
                      <a:pt x="867" y="742"/>
                    </a:cubicBezTo>
                    <a:cubicBezTo>
                      <a:pt x="862" y="746"/>
                      <a:pt x="862" y="746"/>
                      <a:pt x="862" y="746"/>
                    </a:cubicBezTo>
                    <a:cubicBezTo>
                      <a:pt x="868" y="757"/>
                      <a:pt x="868" y="757"/>
                      <a:pt x="868" y="757"/>
                    </a:cubicBezTo>
                    <a:cubicBezTo>
                      <a:pt x="882" y="763"/>
                      <a:pt x="882" y="763"/>
                      <a:pt x="882" y="763"/>
                    </a:cubicBezTo>
                    <a:cubicBezTo>
                      <a:pt x="890" y="759"/>
                      <a:pt x="890" y="759"/>
                      <a:pt x="890" y="759"/>
                    </a:cubicBezTo>
                    <a:close/>
                    <a:moveTo>
                      <a:pt x="905" y="752"/>
                    </a:moveTo>
                    <a:lnTo>
                      <a:pt x="905" y="752"/>
                    </a:lnTo>
                    <a:cubicBezTo>
                      <a:pt x="913" y="754"/>
                      <a:pt x="913" y="754"/>
                      <a:pt x="913" y="754"/>
                    </a:cubicBezTo>
                    <a:cubicBezTo>
                      <a:pt x="917" y="743"/>
                      <a:pt x="917" y="743"/>
                      <a:pt x="917" y="743"/>
                    </a:cubicBezTo>
                    <a:cubicBezTo>
                      <a:pt x="911" y="730"/>
                      <a:pt x="911" y="730"/>
                      <a:pt x="911" y="730"/>
                    </a:cubicBezTo>
                    <a:cubicBezTo>
                      <a:pt x="900" y="713"/>
                      <a:pt x="900" y="713"/>
                      <a:pt x="900" y="713"/>
                    </a:cubicBezTo>
                    <a:cubicBezTo>
                      <a:pt x="891" y="714"/>
                      <a:pt x="891" y="714"/>
                      <a:pt x="891" y="714"/>
                    </a:cubicBezTo>
                    <a:cubicBezTo>
                      <a:pt x="891" y="730"/>
                      <a:pt x="891" y="730"/>
                      <a:pt x="891" y="730"/>
                    </a:cubicBezTo>
                    <a:cubicBezTo>
                      <a:pt x="905" y="752"/>
                      <a:pt x="905" y="752"/>
                      <a:pt x="905" y="752"/>
                    </a:cubicBezTo>
                    <a:close/>
                    <a:moveTo>
                      <a:pt x="939" y="736"/>
                    </a:moveTo>
                    <a:lnTo>
                      <a:pt x="939" y="736"/>
                    </a:lnTo>
                    <a:cubicBezTo>
                      <a:pt x="937" y="736"/>
                      <a:pt x="954" y="740"/>
                      <a:pt x="954" y="740"/>
                    </a:cubicBezTo>
                    <a:cubicBezTo>
                      <a:pt x="955" y="733"/>
                      <a:pt x="955" y="733"/>
                      <a:pt x="955" y="733"/>
                    </a:cubicBezTo>
                    <a:cubicBezTo>
                      <a:pt x="945" y="719"/>
                      <a:pt x="945" y="719"/>
                      <a:pt x="945" y="719"/>
                    </a:cubicBezTo>
                    <a:cubicBezTo>
                      <a:pt x="931" y="716"/>
                      <a:pt x="931" y="716"/>
                      <a:pt x="931" y="716"/>
                    </a:cubicBezTo>
                    <a:cubicBezTo>
                      <a:pt x="926" y="722"/>
                      <a:pt x="926" y="722"/>
                      <a:pt x="926" y="722"/>
                    </a:cubicBezTo>
                    <a:cubicBezTo>
                      <a:pt x="939" y="736"/>
                      <a:pt x="939" y="736"/>
                      <a:pt x="939" y="736"/>
                    </a:cubicBezTo>
                    <a:close/>
                    <a:moveTo>
                      <a:pt x="932" y="777"/>
                    </a:moveTo>
                    <a:lnTo>
                      <a:pt x="932" y="777"/>
                    </a:lnTo>
                    <a:cubicBezTo>
                      <a:pt x="940" y="771"/>
                      <a:pt x="940" y="771"/>
                      <a:pt x="940" y="771"/>
                    </a:cubicBezTo>
                    <a:cubicBezTo>
                      <a:pt x="945" y="754"/>
                      <a:pt x="945" y="754"/>
                      <a:pt x="945" y="754"/>
                    </a:cubicBezTo>
                    <a:cubicBezTo>
                      <a:pt x="943" y="745"/>
                      <a:pt x="943" y="745"/>
                      <a:pt x="943" y="745"/>
                    </a:cubicBezTo>
                    <a:cubicBezTo>
                      <a:pt x="929" y="740"/>
                      <a:pt x="929" y="740"/>
                      <a:pt x="929" y="740"/>
                    </a:cubicBezTo>
                    <a:cubicBezTo>
                      <a:pt x="926" y="746"/>
                      <a:pt x="926" y="746"/>
                      <a:pt x="926" y="746"/>
                    </a:cubicBezTo>
                    <a:cubicBezTo>
                      <a:pt x="928" y="756"/>
                      <a:pt x="928" y="756"/>
                      <a:pt x="928" y="756"/>
                    </a:cubicBezTo>
                    <a:cubicBezTo>
                      <a:pt x="923" y="766"/>
                      <a:pt x="923" y="766"/>
                      <a:pt x="923" y="766"/>
                    </a:cubicBezTo>
                    <a:cubicBezTo>
                      <a:pt x="932" y="777"/>
                      <a:pt x="932" y="777"/>
                      <a:pt x="932" y="777"/>
                    </a:cubicBezTo>
                    <a:close/>
                    <a:moveTo>
                      <a:pt x="913" y="818"/>
                    </a:moveTo>
                    <a:lnTo>
                      <a:pt x="913" y="818"/>
                    </a:lnTo>
                    <a:cubicBezTo>
                      <a:pt x="910" y="803"/>
                      <a:pt x="910" y="803"/>
                      <a:pt x="910" y="803"/>
                    </a:cubicBezTo>
                    <a:cubicBezTo>
                      <a:pt x="897" y="804"/>
                      <a:pt x="897" y="804"/>
                      <a:pt x="897" y="804"/>
                    </a:cubicBezTo>
                    <a:cubicBezTo>
                      <a:pt x="885" y="789"/>
                      <a:pt x="885" y="789"/>
                      <a:pt x="885" y="789"/>
                    </a:cubicBezTo>
                    <a:cubicBezTo>
                      <a:pt x="874" y="791"/>
                      <a:pt x="874" y="791"/>
                      <a:pt x="874" y="791"/>
                    </a:cubicBezTo>
                    <a:cubicBezTo>
                      <a:pt x="864" y="798"/>
                      <a:pt x="864" y="798"/>
                      <a:pt x="864" y="798"/>
                    </a:cubicBezTo>
                    <a:cubicBezTo>
                      <a:pt x="871" y="811"/>
                      <a:pt x="871" y="811"/>
                      <a:pt x="871" y="811"/>
                    </a:cubicBezTo>
                    <a:cubicBezTo>
                      <a:pt x="871" y="823"/>
                      <a:pt x="871" y="823"/>
                      <a:pt x="871" y="823"/>
                    </a:cubicBezTo>
                    <a:cubicBezTo>
                      <a:pt x="858" y="834"/>
                      <a:pt x="858" y="834"/>
                      <a:pt x="858" y="834"/>
                    </a:cubicBezTo>
                    <a:cubicBezTo>
                      <a:pt x="865" y="843"/>
                      <a:pt x="865" y="843"/>
                      <a:pt x="865" y="843"/>
                    </a:cubicBezTo>
                    <a:cubicBezTo>
                      <a:pt x="888" y="849"/>
                      <a:pt x="888" y="849"/>
                      <a:pt x="888" y="849"/>
                    </a:cubicBezTo>
                    <a:cubicBezTo>
                      <a:pt x="905" y="837"/>
                      <a:pt x="905" y="837"/>
                      <a:pt x="905" y="837"/>
                    </a:cubicBezTo>
                    <a:cubicBezTo>
                      <a:pt x="913" y="818"/>
                      <a:pt x="913" y="818"/>
                      <a:pt x="913" y="818"/>
                    </a:cubicBezTo>
                    <a:close/>
                    <a:moveTo>
                      <a:pt x="925" y="791"/>
                    </a:moveTo>
                    <a:lnTo>
                      <a:pt x="925" y="791"/>
                    </a:lnTo>
                    <a:cubicBezTo>
                      <a:pt x="925" y="804"/>
                      <a:pt x="925" y="804"/>
                      <a:pt x="925" y="804"/>
                    </a:cubicBezTo>
                    <a:cubicBezTo>
                      <a:pt x="931" y="818"/>
                      <a:pt x="931" y="818"/>
                      <a:pt x="931" y="818"/>
                    </a:cubicBezTo>
                    <a:cubicBezTo>
                      <a:pt x="940" y="823"/>
                      <a:pt x="940" y="823"/>
                      <a:pt x="940" y="823"/>
                    </a:cubicBezTo>
                    <a:cubicBezTo>
                      <a:pt x="942" y="806"/>
                      <a:pt x="942" y="806"/>
                      <a:pt x="942" y="806"/>
                    </a:cubicBezTo>
                    <a:cubicBezTo>
                      <a:pt x="934" y="794"/>
                      <a:pt x="934" y="794"/>
                      <a:pt x="934" y="794"/>
                    </a:cubicBezTo>
                    <a:cubicBezTo>
                      <a:pt x="925" y="791"/>
                      <a:pt x="925" y="791"/>
                      <a:pt x="925" y="791"/>
                    </a:cubicBezTo>
                    <a:close/>
                    <a:moveTo>
                      <a:pt x="1055" y="610"/>
                    </a:moveTo>
                    <a:lnTo>
                      <a:pt x="1055" y="610"/>
                    </a:lnTo>
                    <a:cubicBezTo>
                      <a:pt x="1055" y="598"/>
                      <a:pt x="1055" y="598"/>
                      <a:pt x="1055" y="598"/>
                    </a:cubicBezTo>
                    <a:cubicBezTo>
                      <a:pt x="1061" y="592"/>
                      <a:pt x="1061" y="592"/>
                      <a:pt x="1061" y="592"/>
                    </a:cubicBezTo>
                    <a:cubicBezTo>
                      <a:pt x="1067" y="574"/>
                      <a:pt x="1067" y="574"/>
                      <a:pt x="1067" y="574"/>
                    </a:cubicBezTo>
                    <a:cubicBezTo>
                      <a:pt x="1075" y="568"/>
                      <a:pt x="1075" y="568"/>
                      <a:pt x="1075" y="568"/>
                    </a:cubicBezTo>
                    <a:cubicBezTo>
                      <a:pt x="1081" y="568"/>
                      <a:pt x="1081" y="568"/>
                      <a:pt x="1081" y="568"/>
                    </a:cubicBezTo>
                    <a:cubicBezTo>
                      <a:pt x="1090" y="581"/>
                      <a:pt x="1090" y="581"/>
                      <a:pt x="1090" y="581"/>
                    </a:cubicBezTo>
                    <a:cubicBezTo>
                      <a:pt x="1091" y="593"/>
                      <a:pt x="1091" y="593"/>
                      <a:pt x="1091" y="593"/>
                    </a:cubicBezTo>
                    <a:cubicBezTo>
                      <a:pt x="1085" y="597"/>
                      <a:pt x="1085" y="597"/>
                      <a:pt x="1085" y="597"/>
                    </a:cubicBezTo>
                    <a:cubicBezTo>
                      <a:pt x="1084" y="609"/>
                      <a:pt x="1084" y="609"/>
                      <a:pt x="1084" y="609"/>
                    </a:cubicBezTo>
                    <a:cubicBezTo>
                      <a:pt x="1075" y="615"/>
                      <a:pt x="1075" y="615"/>
                      <a:pt x="1075" y="615"/>
                    </a:cubicBezTo>
                    <a:cubicBezTo>
                      <a:pt x="1061" y="615"/>
                      <a:pt x="1061" y="615"/>
                      <a:pt x="1061" y="615"/>
                    </a:cubicBezTo>
                    <a:cubicBezTo>
                      <a:pt x="1055" y="610"/>
                      <a:pt x="1055" y="610"/>
                      <a:pt x="1055" y="610"/>
                    </a:cubicBezTo>
                    <a:close/>
                    <a:moveTo>
                      <a:pt x="957" y="786"/>
                    </a:moveTo>
                    <a:lnTo>
                      <a:pt x="957" y="786"/>
                    </a:lnTo>
                    <a:cubicBezTo>
                      <a:pt x="962" y="797"/>
                      <a:pt x="962" y="797"/>
                      <a:pt x="962" y="797"/>
                    </a:cubicBezTo>
                    <a:cubicBezTo>
                      <a:pt x="978" y="801"/>
                      <a:pt x="978" y="801"/>
                      <a:pt x="978" y="801"/>
                    </a:cubicBezTo>
                    <a:cubicBezTo>
                      <a:pt x="991" y="798"/>
                      <a:pt x="991" y="798"/>
                      <a:pt x="991" y="798"/>
                    </a:cubicBezTo>
                    <a:cubicBezTo>
                      <a:pt x="995" y="789"/>
                      <a:pt x="995" y="789"/>
                      <a:pt x="995" y="789"/>
                    </a:cubicBezTo>
                    <a:cubicBezTo>
                      <a:pt x="992" y="777"/>
                      <a:pt x="992" y="777"/>
                      <a:pt x="992" y="777"/>
                    </a:cubicBezTo>
                    <a:cubicBezTo>
                      <a:pt x="986" y="768"/>
                      <a:pt x="986" y="768"/>
                      <a:pt x="986" y="768"/>
                    </a:cubicBezTo>
                    <a:cubicBezTo>
                      <a:pt x="978" y="771"/>
                      <a:pt x="978" y="771"/>
                      <a:pt x="978" y="771"/>
                    </a:cubicBezTo>
                    <a:cubicBezTo>
                      <a:pt x="969" y="783"/>
                      <a:pt x="969" y="783"/>
                      <a:pt x="969" y="783"/>
                    </a:cubicBezTo>
                    <a:cubicBezTo>
                      <a:pt x="957" y="786"/>
                      <a:pt x="957" y="786"/>
                      <a:pt x="957" y="786"/>
                    </a:cubicBezTo>
                    <a:close/>
                    <a:moveTo>
                      <a:pt x="966" y="757"/>
                    </a:moveTo>
                    <a:lnTo>
                      <a:pt x="966" y="757"/>
                    </a:lnTo>
                    <a:cubicBezTo>
                      <a:pt x="972" y="754"/>
                      <a:pt x="972" y="754"/>
                      <a:pt x="972" y="754"/>
                    </a:cubicBezTo>
                    <a:cubicBezTo>
                      <a:pt x="978" y="745"/>
                      <a:pt x="978" y="745"/>
                      <a:pt x="978" y="745"/>
                    </a:cubicBezTo>
                    <a:cubicBezTo>
                      <a:pt x="978" y="734"/>
                      <a:pt x="978" y="734"/>
                      <a:pt x="978" y="734"/>
                    </a:cubicBezTo>
                    <a:cubicBezTo>
                      <a:pt x="969" y="740"/>
                      <a:pt x="969" y="740"/>
                      <a:pt x="969" y="740"/>
                    </a:cubicBezTo>
                    <a:cubicBezTo>
                      <a:pt x="966" y="757"/>
                      <a:pt x="966" y="757"/>
                      <a:pt x="966" y="757"/>
                    </a:cubicBezTo>
                    <a:close/>
                    <a:moveTo>
                      <a:pt x="989" y="743"/>
                    </a:moveTo>
                    <a:lnTo>
                      <a:pt x="989" y="743"/>
                    </a:lnTo>
                    <a:cubicBezTo>
                      <a:pt x="991" y="749"/>
                      <a:pt x="991" y="749"/>
                      <a:pt x="991" y="749"/>
                    </a:cubicBezTo>
                    <a:cubicBezTo>
                      <a:pt x="1001" y="752"/>
                      <a:pt x="1001" y="752"/>
                      <a:pt x="1001" y="752"/>
                    </a:cubicBezTo>
                    <a:cubicBezTo>
                      <a:pt x="1014" y="748"/>
                      <a:pt x="1014" y="748"/>
                      <a:pt x="1014" y="748"/>
                    </a:cubicBezTo>
                    <a:cubicBezTo>
                      <a:pt x="1018" y="739"/>
                      <a:pt x="1018" y="739"/>
                      <a:pt x="1018" y="739"/>
                    </a:cubicBezTo>
                    <a:cubicBezTo>
                      <a:pt x="1012" y="733"/>
                      <a:pt x="1012" y="733"/>
                      <a:pt x="1012" y="733"/>
                    </a:cubicBezTo>
                    <a:cubicBezTo>
                      <a:pt x="1001" y="734"/>
                      <a:pt x="1001" y="734"/>
                      <a:pt x="1001" y="734"/>
                    </a:cubicBezTo>
                    <a:cubicBezTo>
                      <a:pt x="998" y="739"/>
                      <a:pt x="998" y="739"/>
                      <a:pt x="998" y="739"/>
                    </a:cubicBezTo>
                    <a:cubicBezTo>
                      <a:pt x="989" y="743"/>
                      <a:pt x="989" y="743"/>
                      <a:pt x="989" y="743"/>
                    </a:cubicBezTo>
                    <a:close/>
                    <a:moveTo>
                      <a:pt x="992" y="678"/>
                    </a:moveTo>
                    <a:lnTo>
                      <a:pt x="992" y="678"/>
                    </a:lnTo>
                    <a:cubicBezTo>
                      <a:pt x="984" y="688"/>
                      <a:pt x="984" y="688"/>
                      <a:pt x="984" y="688"/>
                    </a:cubicBezTo>
                    <a:cubicBezTo>
                      <a:pt x="972" y="690"/>
                      <a:pt x="972" y="690"/>
                      <a:pt x="972" y="690"/>
                    </a:cubicBezTo>
                    <a:cubicBezTo>
                      <a:pt x="963" y="684"/>
                      <a:pt x="963" y="684"/>
                      <a:pt x="963" y="684"/>
                    </a:cubicBezTo>
                    <a:cubicBezTo>
                      <a:pt x="962" y="665"/>
                      <a:pt x="962" y="665"/>
                      <a:pt x="962" y="665"/>
                    </a:cubicBezTo>
                    <a:cubicBezTo>
                      <a:pt x="975" y="650"/>
                      <a:pt x="975" y="650"/>
                      <a:pt x="975" y="650"/>
                    </a:cubicBezTo>
                    <a:cubicBezTo>
                      <a:pt x="994" y="644"/>
                      <a:pt x="994" y="644"/>
                      <a:pt x="994" y="644"/>
                    </a:cubicBezTo>
                    <a:cubicBezTo>
                      <a:pt x="1006" y="647"/>
                      <a:pt x="1006" y="647"/>
                      <a:pt x="1006" y="647"/>
                    </a:cubicBezTo>
                    <a:cubicBezTo>
                      <a:pt x="1014" y="656"/>
                      <a:pt x="1014" y="656"/>
                      <a:pt x="1014" y="656"/>
                    </a:cubicBezTo>
                    <a:cubicBezTo>
                      <a:pt x="1027" y="662"/>
                      <a:pt x="1027" y="662"/>
                      <a:pt x="1027" y="662"/>
                    </a:cubicBezTo>
                    <a:cubicBezTo>
                      <a:pt x="1027" y="675"/>
                      <a:pt x="1027" y="675"/>
                      <a:pt x="1027" y="675"/>
                    </a:cubicBezTo>
                    <a:cubicBezTo>
                      <a:pt x="1021" y="682"/>
                      <a:pt x="1021" y="682"/>
                      <a:pt x="1021" y="682"/>
                    </a:cubicBezTo>
                    <a:cubicBezTo>
                      <a:pt x="1003" y="682"/>
                      <a:pt x="1003" y="682"/>
                      <a:pt x="1003" y="682"/>
                    </a:cubicBezTo>
                    <a:cubicBezTo>
                      <a:pt x="992" y="678"/>
                      <a:pt x="992" y="678"/>
                      <a:pt x="992" y="678"/>
                    </a:cubicBezTo>
                    <a:close/>
                    <a:moveTo>
                      <a:pt x="1055" y="671"/>
                    </a:moveTo>
                    <a:lnTo>
                      <a:pt x="1055" y="671"/>
                    </a:lnTo>
                    <a:cubicBezTo>
                      <a:pt x="1066" y="682"/>
                      <a:pt x="1066" y="682"/>
                      <a:pt x="1066" y="682"/>
                    </a:cubicBezTo>
                    <a:cubicBezTo>
                      <a:pt x="1078" y="685"/>
                      <a:pt x="1078" y="685"/>
                      <a:pt x="1078" y="685"/>
                    </a:cubicBezTo>
                    <a:cubicBezTo>
                      <a:pt x="1090" y="676"/>
                      <a:pt x="1090" y="676"/>
                      <a:pt x="1090" y="676"/>
                    </a:cubicBezTo>
                    <a:cubicBezTo>
                      <a:pt x="1091" y="667"/>
                      <a:pt x="1091" y="667"/>
                      <a:pt x="1091" y="667"/>
                    </a:cubicBezTo>
                    <a:cubicBezTo>
                      <a:pt x="1084" y="658"/>
                      <a:pt x="1084" y="658"/>
                      <a:pt x="1084" y="658"/>
                    </a:cubicBezTo>
                    <a:cubicBezTo>
                      <a:pt x="1075" y="661"/>
                      <a:pt x="1075" y="661"/>
                      <a:pt x="1075" y="661"/>
                    </a:cubicBezTo>
                    <a:cubicBezTo>
                      <a:pt x="1067" y="671"/>
                      <a:pt x="1067" y="671"/>
                      <a:pt x="1067" y="671"/>
                    </a:cubicBezTo>
                    <a:cubicBezTo>
                      <a:pt x="1055" y="671"/>
                      <a:pt x="1055" y="671"/>
                      <a:pt x="1055" y="671"/>
                    </a:cubicBezTo>
                    <a:close/>
                    <a:moveTo>
                      <a:pt x="1090" y="824"/>
                    </a:moveTo>
                    <a:lnTo>
                      <a:pt x="1090" y="824"/>
                    </a:lnTo>
                    <a:cubicBezTo>
                      <a:pt x="1091" y="814"/>
                      <a:pt x="1091" y="814"/>
                      <a:pt x="1091" y="814"/>
                    </a:cubicBezTo>
                    <a:cubicBezTo>
                      <a:pt x="1082" y="800"/>
                      <a:pt x="1082" y="800"/>
                      <a:pt x="1082" y="800"/>
                    </a:cubicBezTo>
                    <a:cubicBezTo>
                      <a:pt x="1079" y="782"/>
                      <a:pt x="1079" y="782"/>
                      <a:pt x="1079" y="782"/>
                    </a:cubicBezTo>
                    <a:cubicBezTo>
                      <a:pt x="1082" y="768"/>
                      <a:pt x="1082" y="768"/>
                      <a:pt x="1082" y="768"/>
                    </a:cubicBezTo>
                    <a:cubicBezTo>
                      <a:pt x="1070" y="748"/>
                      <a:pt x="1070" y="748"/>
                      <a:pt x="1070" y="748"/>
                    </a:cubicBezTo>
                    <a:cubicBezTo>
                      <a:pt x="1058" y="739"/>
                      <a:pt x="1058" y="739"/>
                      <a:pt x="1058" y="739"/>
                    </a:cubicBezTo>
                    <a:cubicBezTo>
                      <a:pt x="1050" y="746"/>
                      <a:pt x="1050" y="746"/>
                      <a:pt x="1050" y="746"/>
                    </a:cubicBezTo>
                    <a:cubicBezTo>
                      <a:pt x="1030" y="748"/>
                      <a:pt x="1030" y="748"/>
                      <a:pt x="1030" y="748"/>
                    </a:cubicBezTo>
                    <a:cubicBezTo>
                      <a:pt x="1012" y="760"/>
                      <a:pt x="1012" y="760"/>
                      <a:pt x="1012" y="760"/>
                    </a:cubicBezTo>
                    <a:cubicBezTo>
                      <a:pt x="1007" y="772"/>
                      <a:pt x="1007" y="772"/>
                      <a:pt x="1007" y="772"/>
                    </a:cubicBezTo>
                    <a:cubicBezTo>
                      <a:pt x="1021" y="792"/>
                      <a:pt x="1021" y="792"/>
                      <a:pt x="1021" y="792"/>
                    </a:cubicBezTo>
                    <a:cubicBezTo>
                      <a:pt x="1026" y="818"/>
                      <a:pt x="1026" y="818"/>
                      <a:pt x="1026" y="818"/>
                    </a:cubicBezTo>
                    <a:cubicBezTo>
                      <a:pt x="1036" y="829"/>
                      <a:pt x="1036" y="829"/>
                      <a:pt x="1036" y="829"/>
                    </a:cubicBezTo>
                    <a:cubicBezTo>
                      <a:pt x="1047" y="834"/>
                      <a:pt x="1047" y="834"/>
                      <a:pt x="1047" y="834"/>
                    </a:cubicBezTo>
                    <a:cubicBezTo>
                      <a:pt x="1072" y="824"/>
                      <a:pt x="1072" y="824"/>
                      <a:pt x="1072" y="824"/>
                    </a:cubicBezTo>
                    <a:cubicBezTo>
                      <a:pt x="1090" y="824"/>
                      <a:pt x="1090" y="824"/>
                      <a:pt x="1090" y="824"/>
                    </a:cubicBezTo>
                    <a:close/>
                    <a:moveTo>
                      <a:pt x="1133" y="811"/>
                    </a:moveTo>
                    <a:lnTo>
                      <a:pt x="1133" y="811"/>
                    </a:lnTo>
                    <a:cubicBezTo>
                      <a:pt x="1133" y="803"/>
                      <a:pt x="1133" y="803"/>
                      <a:pt x="1133" y="803"/>
                    </a:cubicBezTo>
                    <a:cubicBezTo>
                      <a:pt x="1122" y="792"/>
                      <a:pt x="1122" y="792"/>
                      <a:pt x="1122" y="792"/>
                    </a:cubicBezTo>
                    <a:cubicBezTo>
                      <a:pt x="1122" y="785"/>
                      <a:pt x="1122" y="785"/>
                      <a:pt x="1122" y="785"/>
                    </a:cubicBezTo>
                    <a:cubicBezTo>
                      <a:pt x="1133" y="778"/>
                      <a:pt x="1133" y="778"/>
                      <a:pt x="1133" y="778"/>
                    </a:cubicBezTo>
                    <a:cubicBezTo>
                      <a:pt x="1139" y="762"/>
                      <a:pt x="1139" y="762"/>
                      <a:pt x="1139" y="762"/>
                    </a:cubicBezTo>
                    <a:cubicBezTo>
                      <a:pt x="1142" y="751"/>
                      <a:pt x="1142" y="751"/>
                      <a:pt x="1142" y="751"/>
                    </a:cubicBezTo>
                    <a:cubicBezTo>
                      <a:pt x="1163" y="739"/>
                      <a:pt x="1163" y="739"/>
                      <a:pt x="1163" y="739"/>
                    </a:cubicBezTo>
                    <a:cubicBezTo>
                      <a:pt x="1174" y="739"/>
                      <a:pt x="1174" y="739"/>
                      <a:pt x="1174" y="739"/>
                    </a:cubicBezTo>
                    <a:cubicBezTo>
                      <a:pt x="1177" y="731"/>
                      <a:pt x="1177" y="731"/>
                      <a:pt x="1177" y="731"/>
                    </a:cubicBezTo>
                    <a:cubicBezTo>
                      <a:pt x="1165" y="726"/>
                      <a:pt x="1165" y="726"/>
                      <a:pt x="1165" y="726"/>
                    </a:cubicBezTo>
                    <a:cubicBezTo>
                      <a:pt x="1153" y="731"/>
                      <a:pt x="1153" y="731"/>
                      <a:pt x="1153" y="731"/>
                    </a:cubicBezTo>
                    <a:cubicBezTo>
                      <a:pt x="1122" y="713"/>
                      <a:pt x="1122" y="713"/>
                      <a:pt x="1122" y="713"/>
                    </a:cubicBezTo>
                    <a:cubicBezTo>
                      <a:pt x="1104" y="697"/>
                      <a:pt x="1104" y="697"/>
                      <a:pt x="1104" y="697"/>
                    </a:cubicBezTo>
                    <a:cubicBezTo>
                      <a:pt x="1093" y="704"/>
                      <a:pt x="1093" y="704"/>
                      <a:pt x="1093" y="704"/>
                    </a:cubicBezTo>
                    <a:cubicBezTo>
                      <a:pt x="1079" y="707"/>
                      <a:pt x="1079" y="707"/>
                      <a:pt x="1079" y="707"/>
                    </a:cubicBezTo>
                    <a:cubicBezTo>
                      <a:pt x="1075" y="707"/>
                      <a:pt x="1075" y="707"/>
                      <a:pt x="1075" y="707"/>
                    </a:cubicBezTo>
                    <a:cubicBezTo>
                      <a:pt x="1073" y="720"/>
                      <a:pt x="1073" y="720"/>
                      <a:pt x="1073" y="720"/>
                    </a:cubicBezTo>
                    <a:cubicBezTo>
                      <a:pt x="1090" y="754"/>
                      <a:pt x="1090" y="754"/>
                      <a:pt x="1090" y="754"/>
                    </a:cubicBezTo>
                    <a:cubicBezTo>
                      <a:pt x="1090" y="777"/>
                      <a:pt x="1090" y="777"/>
                      <a:pt x="1090" y="777"/>
                    </a:cubicBezTo>
                    <a:cubicBezTo>
                      <a:pt x="1101" y="803"/>
                      <a:pt x="1101" y="803"/>
                      <a:pt x="1101" y="803"/>
                    </a:cubicBezTo>
                    <a:cubicBezTo>
                      <a:pt x="1119" y="812"/>
                      <a:pt x="1119" y="812"/>
                      <a:pt x="1119" y="812"/>
                    </a:cubicBezTo>
                    <a:cubicBezTo>
                      <a:pt x="1133" y="811"/>
                      <a:pt x="1133" y="811"/>
                      <a:pt x="1133" y="811"/>
                    </a:cubicBezTo>
                    <a:close/>
                    <a:moveTo>
                      <a:pt x="1183" y="812"/>
                    </a:moveTo>
                    <a:lnTo>
                      <a:pt x="1183" y="812"/>
                    </a:lnTo>
                    <a:cubicBezTo>
                      <a:pt x="1182" y="821"/>
                      <a:pt x="1182" y="821"/>
                      <a:pt x="1182" y="821"/>
                    </a:cubicBezTo>
                    <a:cubicBezTo>
                      <a:pt x="1200" y="832"/>
                      <a:pt x="1200" y="832"/>
                      <a:pt x="1200" y="832"/>
                    </a:cubicBezTo>
                    <a:cubicBezTo>
                      <a:pt x="1214" y="846"/>
                      <a:pt x="1214" y="846"/>
                      <a:pt x="1214" y="846"/>
                    </a:cubicBezTo>
                    <a:cubicBezTo>
                      <a:pt x="1234" y="847"/>
                      <a:pt x="1234" y="847"/>
                      <a:pt x="1234" y="847"/>
                    </a:cubicBezTo>
                    <a:cubicBezTo>
                      <a:pt x="1247" y="824"/>
                      <a:pt x="1247" y="824"/>
                      <a:pt x="1247" y="824"/>
                    </a:cubicBezTo>
                    <a:cubicBezTo>
                      <a:pt x="1241" y="800"/>
                      <a:pt x="1241" y="800"/>
                      <a:pt x="1241" y="800"/>
                    </a:cubicBezTo>
                    <a:cubicBezTo>
                      <a:pt x="1228" y="792"/>
                      <a:pt x="1228" y="792"/>
                      <a:pt x="1228" y="792"/>
                    </a:cubicBezTo>
                    <a:cubicBezTo>
                      <a:pt x="1206" y="797"/>
                      <a:pt x="1206" y="797"/>
                      <a:pt x="1206" y="797"/>
                    </a:cubicBezTo>
                    <a:cubicBezTo>
                      <a:pt x="1183" y="812"/>
                      <a:pt x="1183" y="812"/>
                      <a:pt x="1183" y="812"/>
                    </a:cubicBezTo>
                    <a:close/>
                    <a:moveTo>
                      <a:pt x="1179" y="846"/>
                    </a:moveTo>
                    <a:lnTo>
                      <a:pt x="1179" y="846"/>
                    </a:lnTo>
                    <a:cubicBezTo>
                      <a:pt x="1177" y="856"/>
                      <a:pt x="1177" y="856"/>
                      <a:pt x="1177" y="856"/>
                    </a:cubicBezTo>
                    <a:cubicBezTo>
                      <a:pt x="1192" y="863"/>
                      <a:pt x="1192" y="863"/>
                      <a:pt x="1192" y="863"/>
                    </a:cubicBezTo>
                    <a:cubicBezTo>
                      <a:pt x="1200" y="866"/>
                      <a:pt x="1200" y="866"/>
                      <a:pt x="1200" y="866"/>
                    </a:cubicBezTo>
                    <a:cubicBezTo>
                      <a:pt x="1208" y="861"/>
                      <a:pt x="1208" y="861"/>
                      <a:pt x="1208" y="861"/>
                    </a:cubicBezTo>
                    <a:cubicBezTo>
                      <a:pt x="1192" y="846"/>
                      <a:pt x="1192" y="846"/>
                      <a:pt x="1192" y="846"/>
                    </a:cubicBezTo>
                    <a:cubicBezTo>
                      <a:pt x="1179" y="846"/>
                      <a:pt x="1179" y="846"/>
                      <a:pt x="1179" y="846"/>
                    </a:cubicBezTo>
                    <a:close/>
                    <a:moveTo>
                      <a:pt x="1182" y="326"/>
                    </a:moveTo>
                    <a:lnTo>
                      <a:pt x="1182" y="326"/>
                    </a:lnTo>
                    <a:cubicBezTo>
                      <a:pt x="1189" y="320"/>
                      <a:pt x="1189" y="320"/>
                      <a:pt x="1189" y="320"/>
                    </a:cubicBezTo>
                    <a:cubicBezTo>
                      <a:pt x="1200" y="320"/>
                      <a:pt x="1200" y="320"/>
                      <a:pt x="1200" y="320"/>
                    </a:cubicBezTo>
                    <a:cubicBezTo>
                      <a:pt x="1214" y="308"/>
                      <a:pt x="1214" y="308"/>
                      <a:pt x="1214" y="308"/>
                    </a:cubicBezTo>
                    <a:cubicBezTo>
                      <a:pt x="1224" y="308"/>
                      <a:pt x="1224" y="308"/>
                      <a:pt x="1224" y="308"/>
                    </a:cubicBezTo>
                    <a:cubicBezTo>
                      <a:pt x="1231" y="314"/>
                      <a:pt x="1231" y="314"/>
                      <a:pt x="1231" y="314"/>
                    </a:cubicBezTo>
                    <a:cubicBezTo>
                      <a:pt x="1243" y="315"/>
                      <a:pt x="1243" y="315"/>
                      <a:pt x="1243" y="315"/>
                    </a:cubicBezTo>
                    <a:cubicBezTo>
                      <a:pt x="1244" y="326"/>
                      <a:pt x="1244" y="326"/>
                      <a:pt x="1244" y="326"/>
                    </a:cubicBezTo>
                    <a:cubicBezTo>
                      <a:pt x="1231" y="340"/>
                      <a:pt x="1231" y="340"/>
                      <a:pt x="1231" y="340"/>
                    </a:cubicBezTo>
                    <a:cubicBezTo>
                      <a:pt x="1220" y="340"/>
                      <a:pt x="1220" y="340"/>
                      <a:pt x="1220" y="340"/>
                    </a:cubicBezTo>
                    <a:cubicBezTo>
                      <a:pt x="1209" y="334"/>
                      <a:pt x="1209" y="334"/>
                      <a:pt x="1209" y="334"/>
                    </a:cubicBezTo>
                    <a:cubicBezTo>
                      <a:pt x="1186" y="332"/>
                      <a:pt x="1186" y="332"/>
                      <a:pt x="1186" y="332"/>
                    </a:cubicBezTo>
                    <a:cubicBezTo>
                      <a:pt x="1182" y="326"/>
                      <a:pt x="1182" y="326"/>
                      <a:pt x="1182" y="326"/>
                    </a:cubicBezTo>
                    <a:close/>
                    <a:moveTo>
                      <a:pt x="1212" y="554"/>
                    </a:moveTo>
                    <a:lnTo>
                      <a:pt x="1212" y="554"/>
                    </a:lnTo>
                    <a:cubicBezTo>
                      <a:pt x="1221" y="534"/>
                      <a:pt x="1221" y="534"/>
                      <a:pt x="1221" y="534"/>
                    </a:cubicBezTo>
                    <a:cubicBezTo>
                      <a:pt x="1229" y="526"/>
                      <a:pt x="1229" y="526"/>
                      <a:pt x="1229" y="526"/>
                    </a:cubicBezTo>
                    <a:cubicBezTo>
                      <a:pt x="1231" y="519"/>
                      <a:pt x="1231" y="519"/>
                      <a:pt x="1231" y="519"/>
                    </a:cubicBezTo>
                    <a:cubicBezTo>
                      <a:pt x="1218" y="509"/>
                      <a:pt x="1218" y="509"/>
                      <a:pt x="1218" y="509"/>
                    </a:cubicBezTo>
                    <a:cubicBezTo>
                      <a:pt x="1211" y="497"/>
                      <a:pt x="1211" y="497"/>
                      <a:pt x="1211" y="497"/>
                    </a:cubicBezTo>
                    <a:cubicBezTo>
                      <a:pt x="1197" y="496"/>
                      <a:pt x="1197" y="496"/>
                      <a:pt x="1197" y="496"/>
                    </a:cubicBezTo>
                    <a:cubicBezTo>
                      <a:pt x="1174" y="503"/>
                      <a:pt x="1174" y="503"/>
                      <a:pt x="1174" y="503"/>
                    </a:cubicBezTo>
                    <a:cubicBezTo>
                      <a:pt x="1154" y="516"/>
                      <a:pt x="1154" y="516"/>
                      <a:pt x="1154" y="516"/>
                    </a:cubicBezTo>
                    <a:cubicBezTo>
                      <a:pt x="1148" y="528"/>
                      <a:pt x="1148" y="528"/>
                      <a:pt x="1148" y="528"/>
                    </a:cubicBezTo>
                    <a:cubicBezTo>
                      <a:pt x="1151" y="537"/>
                      <a:pt x="1151" y="537"/>
                      <a:pt x="1151" y="537"/>
                    </a:cubicBezTo>
                    <a:cubicBezTo>
                      <a:pt x="1179" y="555"/>
                      <a:pt x="1179" y="555"/>
                      <a:pt x="1179" y="555"/>
                    </a:cubicBezTo>
                    <a:cubicBezTo>
                      <a:pt x="1195" y="560"/>
                      <a:pt x="1195" y="560"/>
                      <a:pt x="1195" y="560"/>
                    </a:cubicBezTo>
                    <a:cubicBezTo>
                      <a:pt x="1212" y="554"/>
                      <a:pt x="1212" y="554"/>
                      <a:pt x="1212" y="554"/>
                    </a:cubicBezTo>
                    <a:close/>
                    <a:moveTo>
                      <a:pt x="1252" y="526"/>
                    </a:moveTo>
                    <a:lnTo>
                      <a:pt x="1252" y="526"/>
                    </a:lnTo>
                    <a:cubicBezTo>
                      <a:pt x="1247" y="537"/>
                      <a:pt x="1247" y="537"/>
                      <a:pt x="1247" y="537"/>
                    </a:cubicBezTo>
                    <a:cubicBezTo>
                      <a:pt x="1247" y="554"/>
                      <a:pt x="1247" y="554"/>
                      <a:pt x="1247" y="554"/>
                    </a:cubicBezTo>
                    <a:cubicBezTo>
                      <a:pt x="1232" y="566"/>
                      <a:pt x="1232" y="566"/>
                      <a:pt x="1232" y="566"/>
                    </a:cubicBezTo>
                    <a:cubicBezTo>
                      <a:pt x="1228" y="561"/>
                      <a:pt x="1228" y="561"/>
                      <a:pt x="1228" y="561"/>
                    </a:cubicBezTo>
                    <a:cubicBezTo>
                      <a:pt x="1217" y="563"/>
                      <a:pt x="1217" y="563"/>
                      <a:pt x="1217" y="563"/>
                    </a:cubicBezTo>
                    <a:cubicBezTo>
                      <a:pt x="1194" y="581"/>
                      <a:pt x="1194" y="581"/>
                      <a:pt x="1194" y="581"/>
                    </a:cubicBezTo>
                    <a:cubicBezTo>
                      <a:pt x="1179" y="581"/>
                      <a:pt x="1179" y="581"/>
                      <a:pt x="1179" y="581"/>
                    </a:cubicBezTo>
                    <a:cubicBezTo>
                      <a:pt x="1169" y="574"/>
                      <a:pt x="1169" y="574"/>
                      <a:pt x="1169" y="574"/>
                    </a:cubicBezTo>
                    <a:cubicBezTo>
                      <a:pt x="1159" y="578"/>
                      <a:pt x="1159" y="578"/>
                      <a:pt x="1159" y="578"/>
                    </a:cubicBezTo>
                    <a:cubicBezTo>
                      <a:pt x="1159" y="592"/>
                      <a:pt x="1159" y="592"/>
                      <a:pt x="1159" y="592"/>
                    </a:cubicBezTo>
                    <a:cubicBezTo>
                      <a:pt x="1165" y="610"/>
                      <a:pt x="1165" y="610"/>
                      <a:pt x="1165" y="610"/>
                    </a:cubicBezTo>
                    <a:cubicBezTo>
                      <a:pt x="1163" y="655"/>
                      <a:pt x="1163" y="655"/>
                      <a:pt x="1163" y="655"/>
                    </a:cubicBezTo>
                    <a:cubicBezTo>
                      <a:pt x="1174" y="679"/>
                      <a:pt x="1174" y="679"/>
                      <a:pt x="1174" y="679"/>
                    </a:cubicBezTo>
                    <a:cubicBezTo>
                      <a:pt x="1194" y="707"/>
                      <a:pt x="1194" y="707"/>
                      <a:pt x="1194" y="707"/>
                    </a:cubicBezTo>
                    <a:cubicBezTo>
                      <a:pt x="1209" y="707"/>
                      <a:pt x="1209" y="707"/>
                      <a:pt x="1209" y="707"/>
                    </a:cubicBezTo>
                    <a:cubicBezTo>
                      <a:pt x="1234" y="696"/>
                      <a:pt x="1234" y="696"/>
                      <a:pt x="1234" y="696"/>
                    </a:cubicBezTo>
                    <a:cubicBezTo>
                      <a:pt x="1255" y="694"/>
                      <a:pt x="1255" y="694"/>
                      <a:pt x="1255" y="694"/>
                    </a:cubicBezTo>
                    <a:cubicBezTo>
                      <a:pt x="1269" y="684"/>
                      <a:pt x="1269" y="684"/>
                      <a:pt x="1269" y="684"/>
                    </a:cubicBezTo>
                    <a:cubicBezTo>
                      <a:pt x="1293" y="679"/>
                      <a:pt x="1293" y="679"/>
                      <a:pt x="1293" y="679"/>
                    </a:cubicBezTo>
                    <a:cubicBezTo>
                      <a:pt x="1292" y="668"/>
                      <a:pt x="1292" y="668"/>
                      <a:pt x="1292" y="668"/>
                    </a:cubicBezTo>
                    <a:cubicBezTo>
                      <a:pt x="1280" y="656"/>
                      <a:pt x="1280" y="656"/>
                      <a:pt x="1280" y="656"/>
                    </a:cubicBezTo>
                    <a:cubicBezTo>
                      <a:pt x="1269" y="641"/>
                      <a:pt x="1269" y="641"/>
                      <a:pt x="1269" y="641"/>
                    </a:cubicBezTo>
                    <a:cubicBezTo>
                      <a:pt x="1252" y="633"/>
                      <a:pt x="1252" y="633"/>
                      <a:pt x="1252" y="633"/>
                    </a:cubicBezTo>
                    <a:cubicBezTo>
                      <a:pt x="1241" y="613"/>
                      <a:pt x="1241" y="613"/>
                      <a:pt x="1241" y="613"/>
                    </a:cubicBezTo>
                    <a:cubicBezTo>
                      <a:pt x="1244" y="603"/>
                      <a:pt x="1244" y="603"/>
                      <a:pt x="1244" y="603"/>
                    </a:cubicBezTo>
                    <a:cubicBezTo>
                      <a:pt x="1257" y="593"/>
                      <a:pt x="1257" y="593"/>
                      <a:pt x="1257" y="593"/>
                    </a:cubicBezTo>
                    <a:cubicBezTo>
                      <a:pt x="1276" y="592"/>
                      <a:pt x="1276" y="592"/>
                      <a:pt x="1276" y="592"/>
                    </a:cubicBezTo>
                    <a:cubicBezTo>
                      <a:pt x="1290" y="584"/>
                      <a:pt x="1290" y="584"/>
                      <a:pt x="1290" y="584"/>
                    </a:cubicBezTo>
                    <a:cubicBezTo>
                      <a:pt x="1290" y="574"/>
                      <a:pt x="1290" y="574"/>
                      <a:pt x="1290" y="574"/>
                    </a:cubicBezTo>
                    <a:cubicBezTo>
                      <a:pt x="1276" y="555"/>
                      <a:pt x="1276" y="555"/>
                      <a:pt x="1276" y="555"/>
                    </a:cubicBezTo>
                    <a:cubicBezTo>
                      <a:pt x="1261" y="546"/>
                      <a:pt x="1261" y="546"/>
                      <a:pt x="1261" y="546"/>
                    </a:cubicBezTo>
                    <a:cubicBezTo>
                      <a:pt x="1252" y="526"/>
                      <a:pt x="1252" y="526"/>
                      <a:pt x="1252" y="526"/>
                    </a:cubicBezTo>
                    <a:close/>
                    <a:moveTo>
                      <a:pt x="1328" y="558"/>
                    </a:moveTo>
                    <a:lnTo>
                      <a:pt x="1328" y="558"/>
                    </a:lnTo>
                    <a:cubicBezTo>
                      <a:pt x="1315" y="549"/>
                      <a:pt x="1315" y="549"/>
                      <a:pt x="1315" y="549"/>
                    </a:cubicBezTo>
                    <a:cubicBezTo>
                      <a:pt x="1313" y="537"/>
                      <a:pt x="1313" y="537"/>
                      <a:pt x="1313" y="537"/>
                    </a:cubicBezTo>
                    <a:cubicBezTo>
                      <a:pt x="1302" y="526"/>
                      <a:pt x="1302" y="526"/>
                      <a:pt x="1302" y="526"/>
                    </a:cubicBezTo>
                    <a:cubicBezTo>
                      <a:pt x="1287" y="528"/>
                      <a:pt x="1287" y="528"/>
                      <a:pt x="1287" y="528"/>
                    </a:cubicBezTo>
                    <a:cubicBezTo>
                      <a:pt x="1273" y="514"/>
                      <a:pt x="1273" y="514"/>
                      <a:pt x="1273" y="514"/>
                    </a:cubicBezTo>
                    <a:cubicBezTo>
                      <a:pt x="1272" y="503"/>
                      <a:pt x="1272" y="503"/>
                      <a:pt x="1272" y="503"/>
                    </a:cubicBezTo>
                    <a:cubicBezTo>
                      <a:pt x="1280" y="491"/>
                      <a:pt x="1280" y="491"/>
                      <a:pt x="1280" y="491"/>
                    </a:cubicBezTo>
                    <a:cubicBezTo>
                      <a:pt x="1270" y="470"/>
                      <a:pt x="1270" y="470"/>
                      <a:pt x="1270" y="470"/>
                    </a:cubicBezTo>
                    <a:cubicBezTo>
                      <a:pt x="1266" y="450"/>
                      <a:pt x="1266" y="450"/>
                      <a:pt x="1266" y="450"/>
                    </a:cubicBezTo>
                    <a:cubicBezTo>
                      <a:pt x="1272" y="428"/>
                      <a:pt x="1272" y="428"/>
                      <a:pt x="1272" y="428"/>
                    </a:cubicBezTo>
                    <a:cubicBezTo>
                      <a:pt x="1286" y="419"/>
                      <a:pt x="1286" y="419"/>
                      <a:pt x="1286" y="419"/>
                    </a:cubicBezTo>
                    <a:cubicBezTo>
                      <a:pt x="1299" y="399"/>
                      <a:pt x="1299" y="399"/>
                      <a:pt x="1299" y="399"/>
                    </a:cubicBezTo>
                    <a:cubicBezTo>
                      <a:pt x="1299" y="390"/>
                      <a:pt x="1299" y="390"/>
                      <a:pt x="1299" y="390"/>
                    </a:cubicBezTo>
                    <a:cubicBezTo>
                      <a:pt x="1304" y="378"/>
                      <a:pt x="1304" y="378"/>
                      <a:pt x="1304" y="378"/>
                    </a:cubicBezTo>
                    <a:cubicBezTo>
                      <a:pt x="1316" y="376"/>
                      <a:pt x="1316" y="376"/>
                      <a:pt x="1316" y="376"/>
                    </a:cubicBezTo>
                    <a:cubicBezTo>
                      <a:pt x="1327" y="383"/>
                      <a:pt x="1327" y="383"/>
                      <a:pt x="1327" y="383"/>
                    </a:cubicBezTo>
                    <a:cubicBezTo>
                      <a:pt x="1342" y="386"/>
                      <a:pt x="1342" y="386"/>
                      <a:pt x="1342" y="386"/>
                    </a:cubicBezTo>
                    <a:cubicBezTo>
                      <a:pt x="1347" y="402"/>
                      <a:pt x="1347" y="402"/>
                      <a:pt x="1347" y="402"/>
                    </a:cubicBezTo>
                    <a:cubicBezTo>
                      <a:pt x="1347" y="428"/>
                      <a:pt x="1347" y="428"/>
                      <a:pt x="1347" y="428"/>
                    </a:cubicBezTo>
                    <a:cubicBezTo>
                      <a:pt x="1351" y="436"/>
                      <a:pt x="1351" y="436"/>
                      <a:pt x="1351" y="436"/>
                    </a:cubicBezTo>
                    <a:cubicBezTo>
                      <a:pt x="1365" y="442"/>
                      <a:pt x="1365" y="442"/>
                      <a:pt x="1365" y="442"/>
                    </a:cubicBezTo>
                    <a:cubicBezTo>
                      <a:pt x="1383" y="462"/>
                      <a:pt x="1383" y="462"/>
                      <a:pt x="1383" y="462"/>
                    </a:cubicBezTo>
                    <a:cubicBezTo>
                      <a:pt x="1394" y="462"/>
                      <a:pt x="1394" y="462"/>
                      <a:pt x="1394" y="462"/>
                    </a:cubicBezTo>
                    <a:cubicBezTo>
                      <a:pt x="1394" y="470"/>
                      <a:pt x="1394" y="470"/>
                      <a:pt x="1394" y="470"/>
                    </a:cubicBezTo>
                    <a:cubicBezTo>
                      <a:pt x="1368" y="485"/>
                      <a:pt x="1368" y="485"/>
                      <a:pt x="1368" y="485"/>
                    </a:cubicBezTo>
                    <a:cubicBezTo>
                      <a:pt x="1344" y="496"/>
                      <a:pt x="1344" y="496"/>
                      <a:pt x="1344" y="496"/>
                    </a:cubicBezTo>
                    <a:cubicBezTo>
                      <a:pt x="1338" y="506"/>
                      <a:pt x="1338" y="506"/>
                      <a:pt x="1338" y="506"/>
                    </a:cubicBezTo>
                    <a:cubicBezTo>
                      <a:pt x="1342" y="522"/>
                      <a:pt x="1342" y="522"/>
                      <a:pt x="1342" y="522"/>
                    </a:cubicBezTo>
                    <a:cubicBezTo>
                      <a:pt x="1341" y="542"/>
                      <a:pt x="1341" y="542"/>
                      <a:pt x="1341" y="542"/>
                    </a:cubicBezTo>
                    <a:cubicBezTo>
                      <a:pt x="1328" y="558"/>
                      <a:pt x="1328" y="558"/>
                      <a:pt x="1328" y="558"/>
                    </a:cubicBezTo>
                    <a:close/>
                    <a:moveTo>
                      <a:pt x="8296" y="1015"/>
                    </a:moveTo>
                    <a:lnTo>
                      <a:pt x="8296" y="1015"/>
                    </a:lnTo>
                    <a:cubicBezTo>
                      <a:pt x="8302" y="1014"/>
                      <a:pt x="8302" y="1014"/>
                      <a:pt x="8302" y="1014"/>
                    </a:cubicBezTo>
                    <a:cubicBezTo>
                      <a:pt x="8305" y="1005"/>
                      <a:pt x="8305" y="1005"/>
                      <a:pt x="8305" y="1005"/>
                    </a:cubicBezTo>
                    <a:cubicBezTo>
                      <a:pt x="8297" y="997"/>
                      <a:pt x="8297" y="997"/>
                      <a:pt x="8297" y="997"/>
                    </a:cubicBezTo>
                    <a:cubicBezTo>
                      <a:pt x="8291" y="1005"/>
                      <a:pt x="8291" y="1005"/>
                      <a:pt x="8291" y="1005"/>
                    </a:cubicBezTo>
                    <a:cubicBezTo>
                      <a:pt x="8296" y="1015"/>
                      <a:pt x="8296" y="1015"/>
                      <a:pt x="8296" y="1015"/>
                    </a:cubicBezTo>
                    <a:close/>
                    <a:moveTo>
                      <a:pt x="8233" y="1003"/>
                    </a:moveTo>
                    <a:lnTo>
                      <a:pt x="8233" y="1003"/>
                    </a:lnTo>
                    <a:cubicBezTo>
                      <a:pt x="8244" y="1002"/>
                      <a:pt x="8244" y="1002"/>
                      <a:pt x="8244" y="1002"/>
                    </a:cubicBezTo>
                    <a:cubicBezTo>
                      <a:pt x="8250" y="992"/>
                      <a:pt x="8250" y="992"/>
                      <a:pt x="8250" y="992"/>
                    </a:cubicBezTo>
                    <a:cubicBezTo>
                      <a:pt x="8230" y="988"/>
                      <a:pt x="8230" y="988"/>
                      <a:pt x="8230" y="988"/>
                    </a:cubicBezTo>
                    <a:cubicBezTo>
                      <a:pt x="8226" y="996"/>
                      <a:pt x="8226" y="996"/>
                      <a:pt x="8226" y="996"/>
                    </a:cubicBezTo>
                    <a:cubicBezTo>
                      <a:pt x="8233" y="1003"/>
                      <a:pt x="8233" y="1003"/>
                      <a:pt x="8233" y="1003"/>
                    </a:cubicBezTo>
                    <a:close/>
                    <a:moveTo>
                      <a:pt x="8172" y="1025"/>
                    </a:moveTo>
                    <a:lnTo>
                      <a:pt x="8172" y="1025"/>
                    </a:lnTo>
                    <a:cubicBezTo>
                      <a:pt x="8180" y="1025"/>
                      <a:pt x="8180" y="1025"/>
                      <a:pt x="8180" y="1025"/>
                    </a:cubicBezTo>
                    <a:cubicBezTo>
                      <a:pt x="8186" y="1018"/>
                      <a:pt x="8186" y="1018"/>
                      <a:pt x="8186" y="1018"/>
                    </a:cubicBezTo>
                    <a:cubicBezTo>
                      <a:pt x="8181" y="1005"/>
                      <a:pt x="8181" y="1005"/>
                      <a:pt x="8181" y="1005"/>
                    </a:cubicBezTo>
                    <a:cubicBezTo>
                      <a:pt x="8171" y="1002"/>
                      <a:pt x="8171" y="1002"/>
                      <a:pt x="8171" y="1002"/>
                    </a:cubicBezTo>
                    <a:cubicBezTo>
                      <a:pt x="8163" y="1012"/>
                      <a:pt x="8163" y="1012"/>
                      <a:pt x="8163" y="1012"/>
                    </a:cubicBezTo>
                    <a:cubicBezTo>
                      <a:pt x="8172" y="1025"/>
                      <a:pt x="8172" y="1025"/>
                      <a:pt x="8172" y="1025"/>
                    </a:cubicBezTo>
                    <a:close/>
                    <a:moveTo>
                      <a:pt x="9581" y="2749"/>
                    </a:moveTo>
                    <a:lnTo>
                      <a:pt x="9581" y="2749"/>
                    </a:lnTo>
                    <a:cubicBezTo>
                      <a:pt x="9577" y="2752"/>
                      <a:pt x="9577" y="2752"/>
                      <a:pt x="9577" y="2752"/>
                    </a:cubicBezTo>
                    <a:cubicBezTo>
                      <a:pt x="9583" y="2769"/>
                      <a:pt x="9583" y="2769"/>
                      <a:pt x="9583" y="2769"/>
                    </a:cubicBezTo>
                    <a:cubicBezTo>
                      <a:pt x="9589" y="2760"/>
                      <a:pt x="9589" y="2760"/>
                      <a:pt x="9589" y="2760"/>
                    </a:cubicBezTo>
                    <a:cubicBezTo>
                      <a:pt x="9591" y="2749"/>
                      <a:pt x="9591" y="2749"/>
                      <a:pt x="9591" y="2749"/>
                    </a:cubicBezTo>
                    <a:cubicBezTo>
                      <a:pt x="9585" y="2744"/>
                      <a:pt x="9585" y="2744"/>
                      <a:pt x="9585" y="2744"/>
                    </a:cubicBezTo>
                    <a:cubicBezTo>
                      <a:pt x="9581" y="2749"/>
                      <a:pt x="9581" y="2749"/>
                      <a:pt x="9581" y="2749"/>
                    </a:cubicBezTo>
                    <a:close/>
                    <a:moveTo>
                      <a:pt x="9560" y="2717"/>
                    </a:moveTo>
                    <a:lnTo>
                      <a:pt x="9560" y="2717"/>
                    </a:lnTo>
                    <a:cubicBezTo>
                      <a:pt x="9577" y="2734"/>
                      <a:pt x="9577" y="2734"/>
                      <a:pt x="9577" y="2734"/>
                    </a:cubicBezTo>
                    <a:cubicBezTo>
                      <a:pt x="9585" y="2731"/>
                      <a:pt x="9585" y="2731"/>
                      <a:pt x="9585" y="2731"/>
                    </a:cubicBezTo>
                    <a:cubicBezTo>
                      <a:pt x="9586" y="2724"/>
                      <a:pt x="9586" y="2724"/>
                      <a:pt x="9586" y="2724"/>
                    </a:cubicBezTo>
                    <a:cubicBezTo>
                      <a:pt x="9574" y="2709"/>
                      <a:pt x="9574" y="2709"/>
                      <a:pt x="9574" y="2709"/>
                    </a:cubicBezTo>
                    <a:cubicBezTo>
                      <a:pt x="9563" y="2709"/>
                      <a:pt x="9563" y="2709"/>
                      <a:pt x="9563" y="2709"/>
                    </a:cubicBezTo>
                    <a:cubicBezTo>
                      <a:pt x="9560" y="2717"/>
                      <a:pt x="9560" y="2717"/>
                      <a:pt x="9560" y="2717"/>
                    </a:cubicBezTo>
                    <a:close/>
                    <a:moveTo>
                      <a:pt x="1524" y="1731"/>
                    </a:moveTo>
                    <a:lnTo>
                      <a:pt x="1524" y="1731"/>
                    </a:lnTo>
                    <a:cubicBezTo>
                      <a:pt x="1530" y="1729"/>
                      <a:pt x="1530" y="1729"/>
                      <a:pt x="1530" y="1729"/>
                    </a:cubicBezTo>
                    <a:cubicBezTo>
                      <a:pt x="1535" y="1722"/>
                      <a:pt x="1535" y="1722"/>
                      <a:pt x="1535" y="1722"/>
                    </a:cubicBezTo>
                    <a:cubicBezTo>
                      <a:pt x="1556" y="1706"/>
                      <a:pt x="1556" y="1706"/>
                      <a:pt x="1556" y="1706"/>
                    </a:cubicBezTo>
                    <a:cubicBezTo>
                      <a:pt x="1559" y="1696"/>
                      <a:pt x="1559" y="1696"/>
                      <a:pt x="1559" y="1696"/>
                    </a:cubicBezTo>
                    <a:cubicBezTo>
                      <a:pt x="1555" y="1694"/>
                      <a:pt x="1555" y="1694"/>
                      <a:pt x="1555" y="1694"/>
                    </a:cubicBezTo>
                    <a:cubicBezTo>
                      <a:pt x="1536" y="1706"/>
                      <a:pt x="1536" y="1706"/>
                      <a:pt x="1536" y="1706"/>
                    </a:cubicBezTo>
                    <a:cubicBezTo>
                      <a:pt x="1526" y="1711"/>
                      <a:pt x="1526" y="1711"/>
                      <a:pt x="1526" y="1711"/>
                    </a:cubicBezTo>
                    <a:cubicBezTo>
                      <a:pt x="1518" y="1722"/>
                      <a:pt x="1518" y="1722"/>
                      <a:pt x="1518" y="1722"/>
                    </a:cubicBezTo>
                    <a:cubicBezTo>
                      <a:pt x="1524" y="1731"/>
                      <a:pt x="1524" y="1731"/>
                      <a:pt x="1524" y="1731"/>
                    </a:cubicBezTo>
                    <a:close/>
                    <a:moveTo>
                      <a:pt x="1425" y="2252"/>
                    </a:moveTo>
                    <a:lnTo>
                      <a:pt x="1425" y="2252"/>
                    </a:lnTo>
                    <a:cubicBezTo>
                      <a:pt x="1449" y="2254"/>
                      <a:pt x="1449" y="2254"/>
                      <a:pt x="1449" y="2254"/>
                    </a:cubicBezTo>
                    <a:cubicBezTo>
                      <a:pt x="1472" y="2241"/>
                      <a:pt x="1472" y="2241"/>
                      <a:pt x="1472" y="2241"/>
                    </a:cubicBezTo>
                    <a:cubicBezTo>
                      <a:pt x="1492" y="2232"/>
                      <a:pt x="1492" y="2232"/>
                      <a:pt x="1492" y="2232"/>
                    </a:cubicBezTo>
                    <a:cubicBezTo>
                      <a:pt x="1506" y="2235"/>
                      <a:pt x="1506" y="2235"/>
                      <a:pt x="1506" y="2235"/>
                    </a:cubicBezTo>
                    <a:cubicBezTo>
                      <a:pt x="1513" y="2246"/>
                      <a:pt x="1513" y="2246"/>
                      <a:pt x="1513" y="2246"/>
                    </a:cubicBezTo>
                    <a:cubicBezTo>
                      <a:pt x="1532" y="2249"/>
                      <a:pt x="1532" y="2249"/>
                      <a:pt x="1532" y="2249"/>
                    </a:cubicBezTo>
                    <a:cubicBezTo>
                      <a:pt x="1544" y="2243"/>
                      <a:pt x="1544" y="2243"/>
                      <a:pt x="1544" y="2243"/>
                    </a:cubicBezTo>
                    <a:cubicBezTo>
                      <a:pt x="1538" y="2234"/>
                      <a:pt x="1538" y="2234"/>
                      <a:pt x="1538" y="2234"/>
                    </a:cubicBezTo>
                    <a:cubicBezTo>
                      <a:pt x="1539" y="2221"/>
                      <a:pt x="1539" y="2221"/>
                      <a:pt x="1539" y="2221"/>
                    </a:cubicBezTo>
                    <a:cubicBezTo>
                      <a:pt x="1545" y="2225"/>
                      <a:pt x="1545" y="2225"/>
                      <a:pt x="1545" y="2225"/>
                    </a:cubicBezTo>
                    <a:cubicBezTo>
                      <a:pt x="1553" y="2240"/>
                      <a:pt x="1553" y="2240"/>
                      <a:pt x="1553" y="2240"/>
                    </a:cubicBezTo>
                    <a:cubicBezTo>
                      <a:pt x="1567" y="2247"/>
                      <a:pt x="1567" y="2247"/>
                      <a:pt x="1567" y="2247"/>
                    </a:cubicBezTo>
                    <a:cubicBezTo>
                      <a:pt x="1590" y="2247"/>
                      <a:pt x="1590" y="2247"/>
                      <a:pt x="1590" y="2247"/>
                    </a:cubicBezTo>
                    <a:cubicBezTo>
                      <a:pt x="1594" y="2238"/>
                      <a:pt x="1594" y="2238"/>
                      <a:pt x="1594" y="2238"/>
                    </a:cubicBezTo>
                    <a:cubicBezTo>
                      <a:pt x="1607" y="2235"/>
                      <a:pt x="1607" y="2235"/>
                      <a:pt x="1607" y="2235"/>
                    </a:cubicBezTo>
                    <a:cubicBezTo>
                      <a:pt x="1614" y="2215"/>
                      <a:pt x="1614" y="2215"/>
                      <a:pt x="1614" y="2215"/>
                    </a:cubicBezTo>
                    <a:cubicBezTo>
                      <a:pt x="1614" y="2199"/>
                      <a:pt x="1614" y="2199"/>
                      <a:pt x="1614" y="2199"/>
                    </a:cubicBezTo>
                    <a:cubicBezTo>
                      <a:pt x="1623" y="2180"/>
                      <a:pt x="1623" y="2180"/>
                      <a:pt x="1623" y="2180"/>
                    </a:cubicBezTo>
                    <a:cubicBezTo>
                      <a:pt x="1626" y="2166"/>
                      <a:pt x="1626" y="2166"/>
                      <a:pt x="1626" y="2166"/>
                    </a:cubicBezTo>
                    <a:cubicBezTo>
                      <a:pt x="1616" y="2156"/>
                      <a:pt x="1616" y="2156"/>
                      <a:pt x="1616" y="2156"/>
                    </a:cubicBezTo>
                    <a:cubicBezTo>
                      <a:pt x="1607" y="2136"/>
                      <a:pt x="1607" y="2136"/>
                      <a:pt x="1607" y="2136"/>
                    </a:cubicBezTo>
                    <a:cubicBezTo>
                      <a:pt x="1591" y="2133"/>
                      <a:pt x="1591" y="2133"/>
                      <a:pt x="1591" y="2133"/>
                    </a:cubicBezTo>
                    <a:cubicBezTo>
                      <a:pt x="1581" y="2133"/>
                      <a:pt x="1581" y="2133"/>
                      <a:pt x="1581" y="2133"/>
                    </a:cubicBezTo>
                    <a:cubicBezTo>
                      <a:pt x="1575" y="2125"/>
                      <a:pt x="1575" y="2125"/>
                      <a:pt x="1575" y="2125"/>
                    </a:cubicBezTo>
                    <a:cubicBezTo>
                      <a:pt x="1584" y="2121"/>
                      <a:pt x="1584" y="2121"/>
                      <a:pt x="1584" y="2121"/>
                    </a:cubicBezTo>
                    <a:cubicBezTo>
                      <a:pt x="1596" y="2124"/>
                      <a:pt x="1596" y="2124"/>
                      <a:pt x="1596" y="2124"/>
                    </a:cubicBezTo>
                    <a:cubicBezTo>
                      <a:pt x="1607" y="2121"/>
                      <a:pt x="1607" y="2121"/>
                      <a:pt x="1607" y="2121"/>
                    </a:cubicBezTo>
                    <a:cubicBezTo>
                      <a:pt x="1616" y="2133"/>
                      <a:pt x="1616" y="2133"/>
                      <a:pt x="1616" y="2133"/>
                    </a:cubicBezTo>
                    <a:cubicBezTo>
                      <a:pt x="1616" y="2144"/>
                      <a:pt x="1616" y="2144"/>
                      <a:pt x="1616" y="2144"/>
                    </a:cubicBezTo>
                    <a:cubicBezTo>
                      <a:pt x="1623" y="2148"/>
                      <a:pt x="1623" y="2148"/>
                      <a:pt x="1623" y="2148"/>
                    </a:cubicBezTo>
                    <a:cubicBezTo>
                      <a:pt x="1631" y="2137"/>
                      <a:pt x="1631" y="2137"/>
                      <a:pt x="1631" y="2137"/>
                    </a:cubicBezTo>
                    <a:cubicBezTo>
                      <a:pt x="1625" y="2113"/>
                      <a:pt x="1625" y="2113"/>
                      <a:pt x="1625" y="2113"/>
                    </a:cubicBezTo>
                    <a:cubicBezTo>
                      <a:pt x="1608" y="2090"/>
                      <a:pt x="1608" y="2090"/>
                      <a:pt x="1608" y="2090"/>
                    </a:cubicBezTo>
                    <a:cubicBezTo>
                      <a:pt x="1593" y="2069"/>
                      <a:pt x="1593" y="2069"/>
                      <a:pt x="1593" y="2069"/>
                    </a:cubicBezTo>
                    <a:cubicBezTo>
                      <a:pt x="1597" y="2059"/>
                      <a:pt x="1597" y="2059"/>
                      <a:pt x="1597" y="2059"/>
                    </a:cubicBezTo>
                    <a:cubicBezTo>
                      <a:pt x="1608" y="2072"/>
                      <a:pt x="1608" y="2072"/>
                      <a:pt x="1608" y="2072"/>
                    </a:cubicBezTo>
                    <a:cubicBezTo>
                      <a:pt x="1611" y="2084"/>
                      <a:pt x="1611" y="2084"/>
                      <a:pt x="1611" y="2084"/>
                    </a:cubicBezTo>
                    <a:cubicBezTo>
                      <a:pt x="1626" y="2092"/>
                      <a:pt x="1626" y="2092"/>
                      <a:pt x="1626" y="2092"/>
                    </a:cubicBezTo>
                    <a:cubicBezTo>
                      <a:pt x="1640" y="2095"/>
                      <a:pt x="1640" y="2095"/>
                      <a:pt x="1640" y="2095"/>
                    </a:cubicBezTo>
                    <a:cubicBezTo>
                      <a:pt x="1643" y="2085"/>
                      <a:pt x="1643" y="2085"/>
                      <a:pt x="1643" y="2085"/>
                    </a:cubicBezTo>
                    <a:cubicBezTo>
                      <a:pt x="1642" y="2075"/>
                      <a:pt x="1642" y="2075"/>
                      <a:pt x="1642" y="2075"/>
                    </a:cubicBezTo>
                    <a:cubicBezTo>
                      <a:pt x="1636" y="2069"/>
                      <a:pt x="1636" y="2069"/>
                      <a:pt x="1636" y="2069"/>
                    </a:cubicBezTo>
                    <a:cubicBezTo>
                      <a:pt x="1637" y="2059"/>
                      <a:pt x="1637" y="2059"/>
                      <a:pt x="1637" y="2059"/>
                    </a:cubicBezTo>
                    <a:cubicBezTo>
                      <a:pt x="1646" y="2043"/>
                      <a:pt x="1646" y="2043"/>
                      <a:pt x="1646" y="2043"/>
                    </a:cubicBezTo>
                    <a:cubicBezTo>
                      <a:pt x="1645" y="2027"/>
                      <a:pt x="1645" y="2027"/>
                      <a:pt x="1645" y="2027"/>
                    </a:cubicBezTo>
                    <a:cubicBezTo>
                      <a:pt x="1633" y="2012"/>
                      <a:pt x="1633" y="2012"/>
                      <a:pt x="1633" y="2012"/>
                    </a:cubicBezTo>
                    <a:cubicBezTo>
                      <a:pt x="1616" y="1991"/>
                      <a:pt x="1616" y="1991"/>
                      <a:pt x="1616" y="1991"/>
                    </a:cubicBezTo>
                    <a:cubicBezTo>
                      <a:pt x="1626" y="1989"/>
                      <a:pt x="1626" y="1989"/>
                      <a:pt x="1626" y="1989"/>
                    </a:cubicBezTo>
                    <a:cubicBezTo>
                      <a:pt x="1640" y="2001"/>
                      <a:pt x="1640" y="2001"/>
                      <a:pt x="1640" y="2001"/>
                    </a:cubicBezTo>
                    <a:cubicBezTo>
                      <a:pt x="1651" y="1998"/>
                      <a:pt x="1651" y="1998"/>
                      <a:pt x="1651" y="1998"/>
                    </a:cubicBezTo>
                    <a:cubicBezTo>
                      <a:pt x="1657" y="1980"/>
                      <a:pt x="1657" y="1980"/>
                      <a:pt x="1657" y="1980"/>
                    </a:cubicBezTo>
                    <a:cubicBezTo>
                      <a:pt x="1654" y="1975"/>
                      <a:pt x="1654" y="1975"/>
                      <a:pt x="1654" y="1975"/>
                    </a:cubicBezTo>
                    <a:cubicBezTo>
                      <a:pt x="1643" y="1975"/>
                      <a:pt x="1643" y="1975"/>
                      <a:pt x="1643" y="1975"/>
                    </a:cubicBezTo>
                    <a:cubicBezTo>
                      <a:pt x="1643" y="1954"/>
                      <a:pt x="1643" y="1954"/>
                      <a:pt x="1643" y="1954"/>
                    </a:cubicBezTo>
                    <a:cubicBezTo>
                      <a:pt x="1654" y="1951"/>
                      <a:pt x="1654" y="1951"/>
                      <a:pt x="1654" y="1951"/>
                    </a:cubicBezTo>
                    <a:cubicBezTo>
                      <a:pt x="1668" y="1962"/>
                      <a:pt x="1668" y="1962"/>
                      <a:pt x="1668" y="1962"/>
                    </a:cubicBezTo>
                    <a:cubicBezTo>
                      <a:pt x="1689" y="1969"/>
                      <a:pt x="1689" y="1969"/>
                      <a:pt x="1689" y="1969"/>
                    </a:cubicBezTo>
                    <a:cubicBezTo>
                      <a:pt x="1695" y="1960"/>
                      <a:pt x="1695" y="1960"/>
                      <a:pt x="1695" y="1960"/>
                    </a:cubicBezTo>
                    <a:cubicBezTo>
                      <a:pt x="1683" y="1952"/>
                      <a:pt x="1683" y="1952"/>
                      <a:pt x="1683" y="1952"/>
                    </a:cubicBezTo>
                    <a:cubicBezTo>
                      <a:pt x="1682" y="1943"/>
                      <a:pt x="1682" y="1943"/>
                      <a:pt x="1682" y="1943"/>
                    </a:cubicBezTo>
                    <a:cubicBezTo>
                      <a:pt x="1695" y="1945"/>
                      <a:pt x="1695" y="1945"/>
                      <a:pt x="1695" y="1945"/>
                    </a:cubicBezTo>
                    <a:cubicBezTo>
                      <a:pt x="1704" y="1949"/>
                      <a:pt x="1704" y="1949"/>
                      <a:pt x="1704" y="1949"/>
                    </a:cubicBezTo>
                    <a:cubicBezTo>
                      <a:pt x="1715" y="1939"/>
                      <a:pt x="1715" y="1939"/>
                      <a:pt x="1715" y="1939"/>
                    </a:cubicBezTo>
                    <a:cubicBezTo>
                      <a:pt x="1717" y="1922"/>
                      <a:pt x="1717" y="1922"/>
                      <a:pt x="1717" y="1922"/>
                    </a:cubicBezTo>
                    <a:cubicBezTo>
                      <a:pt x="1712" y="1916"/>
                      <a:pt x="1712" y="1916"/>
                      <a:pt x="1712" y="1916"/>
                    </a:cubicBezTo>
                    <a:cubicBezTo>
                      <a:pt x="1715" y="1910"/>
                      <a:pt x="1715" y="1910"/>
                      <a:pt x="1715" y="1910"/>
                    </a:cubicBezTo>
                    <a:cubicBezTo>
                      <a:pt x="1737" y="1900"/>
                      <a:pt x="1737" y="1900"/>
                      <a:pt x="1737" y="1900"/>
                    </a:cubicBezTo>
                    <a:cubicBezTo>
                      <a:pt x="1740" y="1888"/>
                      <a:pt x="1740" y="1888"/>
                      <a:pt x="1740" y="1888"/>
                    </a:cubicBezTo>
                    <a:cubicBezTo>
                      <a:pt x="1726" y="1879"/>
                      <a:pt x="1726" y="1879"/>
                      <a:pt x="1726" y="1879"/>
                    </a:cubicBezTo>
                    <a:cubicBezTo>
                      <a:pt x="1720" y="1868"/>
                      <a:pt x="1720" y="1868"/>
                      <a:pt x="1720" y="1868"/>
                    </a:cubicBezTo>
                    <a:cubicBezTo>
                      <a:pt x="1729" y="1855"/>
                      <a:pt x="1729" y="1855"/>
                      <a:pt x="1729" y="1855"/>
                    </a:cubicBezTo>
                    <a:cubicBezTo>
                      <a:pt x="1737" y="1868"/>
                      <a:pt x="1737" y="1868"/>
                      <a:pt x="1737" y="1868"/>
                    </a:cubicBezTo>
                    <a:cubicBezTo>
                      <a:pt x="1746" y="1859"/>
                      <a:pt x="1746" y="1859"/>
                      <a:pt x="1746" y="1859"/>
                    </a:cubicBezTo>
                    <a:cubicBezTo>
                      <a:pt x="1769" y="1830"/>
                      <a:pt x="1769" y="1830"/>
                      <a:pt x="1769" y="1830"/>
                    </a:cubicBezTo>
                    <a:cubicBezTo>
                      <a:pt x="1775" y="1812"/>
                      <a:pt x="1775" y="1812"/>
                      <a:pt x="1775" y="1812"/>
                    </a:cubicBezTo>
                    <a:cubicBezTo>
                      <a:pt x="1784" y="1804"/>
                      <a:pt x="1784" y="1804"/>
                      <a:pt x="1784" y="1804"/>
                    </a:cubicBezTo>
                    <a:cubicBezTo>
                      <a:pt x="1785" y="1784"/>
                      <a:pt x="1785" y="1784"/>
                      <a:pt x="1785" y="1784"/>
                    </a:cubicBezTo>
                    <a:cubicBezTo>
                      <a:pt x="1810" y="1769"/>
                      <a:pt x="1810" y="1769"/>
                      <a:pt x="1810" y="1769"/>
                    </a:cubicBezTo>
                    <a:cubicBezTo>
                      <a:pt x="1822" y="1746"/>
                      <a:pt x="1822" y="1746"/>
                      <a:pt x="1822" y="1746"/>
                    </a:cubicBezTo>
                    <a:cubicBezTo>
                      <a:pt x="1831" y="1717"/>
                      <a:pt x="1831" y="1717"/>
                      <a:pt x="1831" y="1717"/>
                    </a:cubicBezTo>
                    <a:cubicBezTo>
                      <a:pt x="1845" y="1716"/>
                      <a:pt x="1845" y="1716"/>
                      <a:pt x="1845" y="1716"/>
                    </a:cubicBezTo>
                    <a:cubicBezTo>
                      <a:pt x="1874" y="1694"/>
                      <a:pt x="1874" y="1694"/>
                      <a:pt x="1874" y="1694"/>
                    </a:cubicBezTo>
                    <a:cubicBezTo>
                      <a:pt x="1908" y="1656"/>
                      <a:pt x="1908" y="1656"/>
                      <a:pt x="1908" y="1656"/>
                    </a:cubicBezTo>
                    <a:cubicBezTo>
                      <a:pt x="1934" y="1635"/>
                      <a:pt x="1934" y="1635"/>
                      <a:pt x="1934" y="1635"/>
                    </a:cubicBezTo>
                    <a:cubicBezTo>
                      <a:pt x="1943" y="1633"/>
                      <a:pt x="1943" y="1633"/>
                      <a:pt x="1943" y="1633"/>
                    </a:cubicBezTo>
                    <a:cubicBezTo>
                      <a:pt x="1964" y="1615"/>
                      <a:pt x="1964" y="1615"/>
                      <a:pt x="1964" y="1615"/>
                    </a:cubicBezTo>
                    <a:cubicBezTo>
                      <a:pt x="1990" y="1607"/>
                      <a:pt x="1990" y="1607"/>
                      <a:pt x="1990" y="1607"/>
                    </a:cubicBezTo>
                    <a:cubicBezTo>
                      <a:pt x="2006" y="1595"/>
                      <a:pt x="2006" y="1595"/>
                      <a:pt x="2006" y="1595"/>
                    </a:cubicBezTo>
                    <a:cubicBezTo>
                      <a:pt x="2029" y="1567"/>
                      <a:pt x="2029" y="1567"/>
                      <a:pt x="2029" y="1567"/>
                    </a:cubicBezTo>
                    <a:cubicBezTo>
                      <a:pt x="2041" y="1558"/>
                      <a:pt x="2041" y="1558"/>
                      <a:pt x="2041" y="1558"/>
                    </a:cubicBezTo>
                    <a:cubicBezTo>
                      <a:pt x="2050" y="1560"/>
                      <a:pt x="2050" y="1560"/>
                      <a:pt x="2050" y="1560"/>
                    </a:cubicBezTo>
                    <a:cubicBezTo>
                      <a:pt x="2062" y="1555"/>
                      <a:pt x="2062" y="1555"/>
                      <a:pt x="2062" y="1555"/>
                    </a:cubicBezTo>
                    <a:cubicBezTo>
                      <a:pt x="2064" y="1544"/>
                      <a:pt x="2064" y="1544"/>
                      <a:pt x="2064" y="1544"/>
                    </a:cubicBezTo>
                    <a:cubicBezTo>
                      <a:pt x="2059" y="1537"/>
                      <a:pt x="2059" y="1537"/>
                      <a:pt x="2059" y="1537"/>
                    </a:cubicBezTo>
                    <a:cubicBezTo>
                      <a:pt x="2067" y="1521"/>
                      <a:pt x="2067" y="1521"/>
                      <a:pt x="2067" y="1521"/>
                    </a:cubicBezTo>
                    <a:cubicBezTo>
                      <a:pt x="2064" y="1508"/>
                      <a:pt x="2064" y="1508"/>
                      <a:pt x="2064" y="1508"/>
                    </a:cubicBezTo>
                    <a:cubicBezTo>
                      <a:pt x="2064" y="1486"/>
                      <a:pt x="2064" y="1486"/>
                      <a:pt x="2064" y="1486"/>
                    </a:cubicBezTo>
                    <a:cubicBezTo>
                      <a:pt x="2059" y="1482"/>
                      <a:pt x="2059" y="1482"/>
                      <a:pt x="2059" y="1482"/>
                    </a:cubicBezTo>
                    <a:cubicBezTo>
                      <a:pt x="2048" y="1480"/>
                      <a:pt x="2048" y="1480"/>
                      <a:pt x="2048" y="1480"/>
                    </a:cubicBezTo>
                    <a:cubicBezTo>
                      <a:pt x="2047" y="1460"/>
                      <a:pt x="2047" y="1460"/>
                      <a:pt x="2047" y="1460"/>
                    </a:cubicBezTo>
                    <a:cubicBezTo>
                      <a:pt x="2054" y="1440"/>
                      <a:pt x="2054" y="1440"/>
                      <a:pt x="2054" y="1440"/>
                    </a:cubicBezTo>
                    <a:cubicBezTo>
                      <a:pt x="2050" y="1433"/>
                      <a:pt x="2050" y="1433"/>
                      <a:pt x="2050" y="1433"/>
                    </a:cubicBezTo>
                    <a:cubicBezTo>
                      <a:pt x="2033" y="1430"/>
                      <a:pt x="2033" y="1430"/>
                      <a:pt x="2033" y="1430"/>
                    </a:cubicBezTo>
                    <a:cubicBezTo>
                      <a:pt x="2025" y="1422"/>
                      <a:pt x="2025" y="1422"/>
                      <a:pt x="2025" y="1422"/>
                    </a:cubicBezTo>
                    <a:cubicBezTo>
                      <a:pt x="2010" y="1419"/>
                      <a:pt x="2010" y="1419"/>
                      <a:pt x="2010" y="1419"/>
                    </a:cubicBezTo>
                    <a:cubicBezTo>
                      <a:pt x="2001" y="1407"/>
                      <a:pt x="2001" y="1407"/>
                      <a:pt x="2001" y="1407"/>
                    </a:cubicBezTo>
                    <a:cubicBezTo>
                      <a:pt x="2001" y="1394"/>
                      <a:pt x="2001" y="1394"/>
                      <a:pt x="2001" y="1394"/>
                    </a:cubicBezTo>
                    <a:cubicBezTo>
                      <a:pt x="1995" y="1385"/>
                      <a:pt x="1995" y="1385"/>
                      <a:pt x="1995" y="1385"/>
                    </a:cubicBezTo>
                    <a:cubicBezTo>
                      <a:pt x="1977" y="1398"/>
                      <a:pt x="1977" y="1398"/>
                      <a:pt x="1977" y="1398"/>
                    </a:cubicBezTo>
                    <a:cubicBezTo>
                      <a:pt x="1973" y="1405"/>
                      <a:pt x="1973" y="1405"/>
                      <a:pt x="1973" y="1405"/>
                    </a:cubicBezTo>
                    <a:cubicBezTo>
                      <a:pt x="1963" y="1402"/>
                      <a:pt x="1963" y="1402"/>
                      <a:pt x="1963" y="1402"/>
                    </a:cubicBezTo>
                    <a:cubicBezTo>
                      <a:pt x="1951" y="1396"/>
                      <a:pt x="1951" y="1396"/>
                      <a:pt x="1951" y="1396"/>
                    </a:cubicBezTo>
                    <a:cubicBezTo>
                      <a:pt x="1937" y="1401"/>
                      <a:pt x="1937" y="1401"/>
                      <a:pt x="1937" y="1401"/>
                    </a:cubicBezTo>
                    <a:cubicBezTo>
                      <a:pt x="1917" y="1413"/>
                      <a:pt x="1917" y="1413"/>
                      <a:pt x="1917" y="1413"/>
                    </a:cubicBezTo>
                    <a:cubicBezTo>
                      <a:pt x="1912" y="1427"/>
                      <a:pt x="1912" y="1427"/>
                      <a:pt x="1912" y="1427"/>
                    </a:cubicBezTo>
                    <a:cubicBezTo>
                      <a:pt x="1903" y="1434"/>
                      <a:pt x="1903" y="1434"/>
                      <a:pt x="1903" y="1434"/>
                    </a:cubicBezTo>
                    <a:cubicBezTo>
                      <a:pt x="1891" y="1437"/>
                      <a:pt x="1891" y="1437"/>
                      <a:pt x="1891" y="1437"/>
                    </a:cubicBezTo>
                    <a:cubicBezTo>
                      <a:pt x="1882" y="1446"/>
                      <a:pt x="1882" y="1446"/>
                      <a:pt x="1882" y="1446"/>
                    </a:cubicBezTo>
                    <a:cubicBezTo>
                      <a:pt x="1880" y="1459"/>
                      <a:pt x="1880" y="1459"/>
                      <a:pt x="1880" y="1459"/>
                    </a:cubicBezTo>
                    <a:cubicBezTo>
                      <a:pt x="1868" y="1472"/>
                      <a:pt x="1868" y="1472"/>
                      <a:pt x="1868" y="1472"/>
                    </a:cubicBezTo>
                    <a:cubicBezTo>
                      <a:pt x="1867" y="1480"/>
                      <a:pt x="1867" y="1480"/>
                      <a:pt x="1867" y="1480"/>
                    </a:cubicBezTo>
                    <a:cubicBezTo>
                      <a:pt x="1876" y="1497"/>
                      <a:pt x="1876" y="1497"/>
                      <a:pt x="1876" y="1497"/>
                    </a:cubicBezTo>
                    <a:cubicBezTo>
                      <a:pt x="1877" y="1508"/>
                      <a:pt x="1877" y="1508"/>
                      <a:pt x="1877" y="1508"/>
                    </a:cubicBezTo>
                    <a:cubicBezTo>
                      <a:pt x="1863" y="1508"/>
                      <a:pt x="1863" y="1508"/>
                      <a:pt x="1863" y="1508"/>
                    </a:cubicBezTo>
                    <a:cubicBezTo>
                      <a:pt x="1856" y="1515"/>
                      <a:pt x="1856" y="1515"/>
                      <a:pt x="1856" y="1515"/>
                    </a:cubicBezTo>
                    <a:cubicBezTo>
                      <a:pt x="1856" y="1527"/>
                      <a:pt x="1856" y="1527"/>
                      <a:pt x="1856" y="1527"/>
                    </a:cubicBezTo>
                    <a:cubicBezTo>
                      <a:pt x="1848" y="1532"/>
                      <a:pt x="1848" y="1532"/>
                      <a:pt x="1848" y="1532"/>
                    </a:cubicBezTo>
                    <a:cubicBezTo>
                      <a:pt x="1839" y="1544"/>
                      <a:pt x="1839" y="1544"/>
                      <a:pt x="1839" y="1544"/>
                    </a:cubicBezTo>
                    <a:cubicBezTo>
                      <a:pt x="1810" y="1563"/>
                      <a:pt x="1810" y="1563"/>
                      <a:pt x="1810" y="1563"/>
                    </a:cubicBezTo>
                    <a:cubicBezTo>
                      <a:pt x="1801" y="1572"/>
                      <a:pt x="1801" y="1572"/>
                      <a:pt x="1801" y="1572"/>
                    </a:cubicBezTo>
                    <a:cubicBezTo>
                      <a:pt x="1795" y="1569"/>
                      <a:pt x="1795" y="1569"/>
                      <a:pt x="1795" y="1569"/>
                    </a:cubicBezTo>
                    <a:cubicBezTo>
                      <a:pt x="1781" y="1569"/>
                      <a:pt x="1781" y="1569"/>
                      <a:pt x="1781" y="1569"/>
                    </a:cubicBezTo>
                    <a:cubicBezTo>
                      <a:pt x="1769" y="1578"/>
                      <a:pt x="1769" y="1578"/>
                      <a:pt x="1769" y="1578"/>
                    </a:cubicBezTo>
                    <a:cubicBezTo>
                      <a:pt x="1755" y="1598"/>
                      <a:pt x="1755" y="1598"/>
                      <a:pt x="1755" y="1598"/>
                    </a:cubicBezTo>
                    <a:cubicBezTo>
                      <a:pt x="1743" y="1605"/>
                      <a:pt x="1743" y="1605"/>
                      <a:pt x="1743" y="1605"/>
                    </a:cubicBezTo>
                    <a:cubicBezTo>
                      <a:pt x="1737" y="1601"/>
                      <a:pt x="1737" y="1601"/>
                      <a:pt x="1737" y="1601"/>
                    </a:cubicBezTo>
                    <a:cubicBezTo>
                      <a:pt x="1732" y="1589"/>
                      <a:pt x="1732" y="1589"/>
                      <a:pt x="1732" y="1589"/>
                    </a:cubicBezTo>
                    <a:cubicBezTo>
                      <a:pt x="1724" y="1589"/>
                      <a:pt x="1724" y="1589"/>
                      <a:pt x="1724" y="1589"/>
                    </a:cubicBezTo>
                    <a:cubicBezTo>
                      <a:pt x="1723" y="1599"/>
                      <a:pt x="1723" y="1599"/>
                      <a:pt x="1723" y="1599"/>
                    </a:cubicBezTo>
                    <a:cubicBezTo>
                      <a:pt x="1724" y="1618"/>
                      <a:pt x="1724" y="1618"/>
                      <a:pt x="1724" y="1618"/>
                    </a:cubicBezTo>
                    <a:cubicBezTo>
                      <a:pt x="1720" y="1624"/>
                      <a:pt x="1720" y="1624"/>
                      <a:pt x="1720" y="1624"/>
                    </a:cubicBezTo>
                    <a:cubicBezTo>
                      <a:pt x="1715" y="1608"/>
                      <a:pt x="1715" y="1608"/>
                      <a:pt x="1715" y="1608"/>
                    </a:cubicBezTo>
                    <a:cubicBezTo>
                      <a:pt x="1708" y="1596"/>
                      <a:pt x="1708" y="1596"/>
                      <a:pt x="1708" y="1596"/>
                    </a:cubicBezTo>
                    <a:cubicBezTo>
                      <a:pt x="1683" y="1598"/>
                      <a:pt x="1683" y="1598"/>
                      <a:pt x="1683" y="1598"/>
                    </a:cubicBezTo>
                    <a:cubicBezTo>
                      <a:pt x="1652" y="1607"/>
                      <a:pt x="1652" y="1607"/>
                      <a:pt x="1652" y="1607"/>
                    </a:cubicBezTo>
                    <a:cubicBezTo>
                      <a:pt x="1646" y="1613"/>
                      <a:pt x="1646" y="1613"/>
                      <a:pt x="1646" y="1613"/>
                    </a:cubicBezTo>
                    <a:cubicBezTo>
                      <a:pt x="1634" y="1615"/>
                      <a:pt x="1634" y="1615"/>
                      <a:pt x="1634" y="1615"/>
                    </a:cubicBezTo>
                    <a:cubicBezTo>
                      <a:pt x="1630" y="1622"/>
                      <a:pt x="1630" y="1622"/>
                      <a:pt x="1630" y="1622"/>
                    </a:cubicBezTo>
                    <a:cubicBezTo>
                      <a:pt x="1639" y="1644"/>
                      <a:pt x="1639" y="1644"/>
                      <a:pt x="1639" y="1644"/>
                    </a:cubicBezTo>
                    <a:cubicBezTo>
                      <a:pt x="1645" y="1650"/>
                      <a:pt x="1645" y="1650"/>
                      <a:pt x="1645" y="1650"/>
                    </a:cubicBezTo>
                    <a:cubicBezTo>
                      <a:pt x="1643" y="1657"/>
                      <a:pt x="1643" y="1657"/>
                      <a:pt x="1643" y="1657"/>
                    </a:cubicBezTo>
                    <a:cubicBezTo>
                      <a:pt x="1636" y="1660"/>
                      <a:pt x="1636" y="1660"/>
                      <a:pt x="1636" y="1660"/>
                    </a:cubicBezTo>
                    <a:cubicBezTo>
                      <a:pt x="1626" y="1674"/>
                      <a:pt x="1626" y="1674"/>
                      <a:pt x="1626" y="1674"/>
                    </a:cubicBezTo>
                    <a:cubicBezTo>
                      <a:pt x="1619" y="1673"/>
                      <a:pt x="1619" y="1673"/>
                      <a:pt x="1619" y="1673"/>
                    </a:cubicBezTo>
                    <a:cubicBezTo>
                      <a:pt x="1620" y="1664"/>
                      <a:pt x="1620" y="1664"/>
                      <a:pt x="1620" y="1664"/>
                    </a:cubicBezTo>
                    <a:cubicBezTo>
                      <a:pt x="1626" y="1656"/>
                      <a:pt x="1626" y="1656"/>
                      <a:pt x="1626" y="1656"/>
                    </a:cubicBezTo>
                    <a:cubicBezTo>
                      <a:pt x="1626" y="1645"/>
                      <a:pt x="1626" y="1645"/>
                      <a:pt x="1626" y="1645"/>
                    </a:cubicBezTo>
                    <a:cubicBezTo>
                      <a:pt x="1616" y="1645"/>
                      <a:pt x="1616" y="1645"/>
                      <a:pt x="1616" y="1645"/>
                    </a:cubicBezTo>
                    <a:cubicBezTo>
                      <a:pt x="1604" y="1664"/>
                      <a:pt x="1604" y="1664"/>
                      <a:pt x="1604" y="1664"/>
                    </a:cubicBezTo>
                    <a:cubicBezTo>
                      <a:pt x="1591" y="1671"/>
                      <a:pt x="1591" y="1671"/>
                      <a:pt x="1591" y="1671"/>
                    </a:cubicBezTo>
                    <a:cubicBezTo>
                      <a:pt x="1591" y="1683"/>
                      <a:pt x="1591" y="1683"/>
                      <a:pt x="1591" y="1683"/>
                    </a:cubicBezTo>
                    <a:cubicBezTo>
                      <a:pt x="1602" y="1688"/>
                      <a:pt x="1602" y="1688"/>
                      <a:pt x="1602" y="1688"/>
                    </a:cubicBezTo>
                    <a:cubicBezTo>
                      <a:pt x="1594" y="1696"/>
                      <a:pt x="1594" y="1696"/>
                      <a:pt x="1594" y="1696"/>
                    </a:cubicBezTo>
                    <a:cubicBezTo>
                      <a:pt x="1587" y="1708"/>
                      <a:pt x="1587" y="1708"/>
                      <a:pt x="1587" y="1708"/>
                    </a:cubicBezTo>
                    <a:cubicBezTo>
                      <a:pt x="1570" y="1708"/>
                      <a:pt x="1570" y="1708"/>
                      <a:pt x="1570" y="1708"/>
                    </a:cubicBezTo>
                    <a:cubicBezTo>
                      <a:pt x="1559" y="1717"/>
                      <a:pt x="1559" y="1717"/>
                      <a:pt x="1559" y="1717"/>
                    </a:cubicBezTo>
                    <a:cubicBezTo>
                      <a:pt x="1558" y="1726"/>
                      <a:pt x="1558" y="1726"/>
                      <a:pt x="1558" y="1726"/>
                    </a:cubicBezTo>
                    <a:cubicBezTo>
                      <a:pt x="1542" y="1731"/>
                      <a:pt x="1542" y="1731"/>
                      <a:pt x="1542" y="1731"/>
                    </a:cubicBezTo>
                    <a:cubicBezTo>
                      <a:pt x="1533" y="1740"/>
                      <a:pt x="1533" y="1740"/>
                      <a:pt x="1533" y="1740"/>
                    </a:cubicBezTo>
                    <a:cubicBezTo>
                      <a:pt x="1530" y="1763"/>
                      <a:pt x="1530" y="1763"/>
                      <a:pt x="1530" y="1763"/>
                    </a:cubicBezTo>
                    <a:cubicBezTo>
                      <a:pt x="1535" y="1769"/>
                      <a:pt x="1535" y="1769"/>
                      <a:pt x="1535" y="1769"/>
                    </a:cubicBezTo>
                    <a:cubicBezTo>
                      <a:pt x="1544" y="1771"/>
                      <a:pt x="1544" y="1771"/>
                      <a:pt x="1544" y="1771"/>
                    </a:cubicBezTo>
                    <a:cubicBezTo>
                      <a:pt x="1533" y="1781"/>
                      <a:pt x="1533" y="1781"/>
                      <a:pt x="1533" y="1781"/>
                    </a:cubicBezTo>
                    <a:cubicBezTo>
                      <a:pt x="1509" y="1781"/>
                      <a:pt x="1509" y="1781"/>
                      <a:pt x="1509" y="1781"/>
                    </a:cubicBezTo>
                    <a:cubicBezTo>
                      <a:pt x="1500" y="1789"/>
                      <a:pt x="1500" y="1789"/>
                      <a:pt x="1500" y="1789"/>
                    </a:cubicBezTo>
                    <a:cubicBezTo>
                      <a:pt x="1497" y="1810"/>
                      <a:pt x="1497" y="1810"/>
                      <a:pt x="1497" y="1810"/>
                    </a:cubicBezTo>
                    <a:cubicBezTo>
                      <a:pt x="1498" y="1822"/>
                      <a:pt x="1498" y="1822"/>
                      <a:pt x="1498" y="1822"/>
                    </a:cubicBezTo>
                    <a:cubicBezTo>
                      <a:pt x="1506" y="1822"/>
                      <a:pt x="1506" y="1822"/>
                      <a:pt x="1506" y="1822"/>
                    </a:cubicBezTo>
                    <a:cubicBezTo>
                      <a:pt x="1518" y="1821"/>
                      <a:pt x="1518" y="1821"/>
                      <a:pt x="1518" y="1821"/>
                    </a:cubicBezTo>
                    <a:cubicBezTo>
                      <a:pt x="1523" y="1827"/>
                      <a:pt x="1523" y="1827"/>
                      <a:pt x="1523" y="1827"/>
                    </a:cubicBezTo>
                    <a:cubicBezTo>
                      <a:pt x="1521" y="1836"/>
                      <a:pt x="1521" y="1836"/>
                      <a:pt x="1521" y="1836"/>
                    </a:cubicBezTo>
                    <a:cubicBezTo>
                      <a:pt x="1523" y="1849"/>
                      <a:pt x="1523" y="1849"/>
                      <a:pt x="1523" y="1849"/>
                    </a:cubicBezTo>
                    <a:cubicBezTo>
                      <a:pt x="1512" y="1858"/>
                      <a:pt x="1512" y="1858"/>
                      <a:pt x="1512" y="1858"/>
                    </a:cubicBezTo>
                    <a:cubicBezTo>
                      <a:pt x="1501" y="1855"/>
                      <a:pt x="1501" y="1855"/>
                      <a:pt x="1501" y="1855"/>
                    </a:cubicBezTo>
                    <a:cubicBezTo>
                      <a:pt x="1483" y="1850"/>
                      <a:pt x="1483" y="1850"/>
                      <a:pt x="1483" y="1850"/>
                    </a:cubicBezTo>
                    <a:cubicBezTo>
                      <a:pt x="1464" y="1859"/>
                      <a:pt x="1464" y="1859"/>
                      <a:pt x="1464" y="1859"/>
                    </a:cubicBezTo>
                    <a:cubicBezTo>
                      <a:pt x="1460" y="1870"/>
                      <a:pt x="1460" y="1870"/>
                      <a:pt x="1460" y="1870"/>
                    </a:cubicBezTo>
                    <a:cubicBezTo>
                      <a:pt x="1461" y="1882"/>
                      <a:pt x="1461" y="1882"/>
                      <a:pt x="1461" y="1882"/>
                    </a:cubicBezTo>
                    <a:cubicBezTo>
                      <a:pt x="1454" y="1896"/>
                      <a:pt x="1454" y="1896"/>
                      <a:pt x="1454" y="1896"/>
                    </a:cubicBezTo>
                    <a:cubicBezTo>
                      <a:pt x="1438" y="1908"/>
                      <a:pt x="1438" y="1908"/>
                      <a:pt x="1438" y="1908"/>
                    </a:cubicBezTo>
                    <a:cubicBezTo>
                      <a:pt x="1428" y="1902"/>
                      <a:pt x="1428" y="1902"/>
                      <a:pt x="1428" y="1902"/>
                    </a:cubicBezTo>
                    <a:cubicBezTo>
                      <a:pt x="1419" y="1891"/>
                      <a:pt x="1419" y="1891"/>
                      <a:pt x="1419" y="1891"/>
                    </a:cubicBezTo>
                    <a:cubicBezTo>
                      <a:pt x="1416" y="1879"/>
                      <a:pt x="1416" y="1879"/>
                      <a:pt x="1416" y="1879"/>
                    </a:cubicBezTo>
                    <a:cubicBezTo>
                      <a:pt x="1409" y="1882"/>
                      <a:pt x="1409" y="1882"/>
                      <a:pt x="1409" y="1882"/>
                    </a:cubicBezTo>
                    <a:cubicBezTo>
                      <a:pt x="1405" y="1904"/>
                      <a:pt x="1405" y="1904"/>
                      <a:pt x="1405" y="1904"/>
                    </a:cubicBezTo>
                    <a:cubicBezTo>
                      <a:pt x="1408" y="1920"/>
                      <a:pt x="1408" y="1920"/>
                      <a:pt x="1408" y="1920"/>
                    </a:cubicBezTo>
                    <a:cubicBezTo>
                      <a:pt x="1422" y="1933"/>
                      <a:pt x="1422" y="1933"/>
                      <a:pt x="1422" y="1933"/>
                    </a:cubicBezTo>
                    <a:cubicBezTo>
                      <a:pt x="1432" y="1930"/>
                      <a:pt x="1432" y="1930"/>
                      <a:pt x="1432" y="1930"/>
                    </a:cubicBezTo>
                    <a:cubicBezTo>
                      <a:pt x="1437" y="1931"/>
                      <a:pt x="1437" y="1931"/>
                      <a:pt x="1437" y="1931"/>
                    </a:cubicBezTo>
                    <a:cubicBezTo>
                      <a:pt x="1438" y="1942"/>
                      <a:pt x="1438" y="1942"/>
                      <a:pt x="1438" y="1942"/>
                    </a:cubicBezTo>
                    <a:cubicBezTo>
                      <a:pt x="1431" y="1959"/>
                      <a:pt x="1431" y="1959"/>
                      <a:pt x="1431" y="1959"/>
                    </a:cubicBezTo>
                    <a:cubicBezTo>
                      <a:pt x="1432" y="1966"/>
                      <a:pt x="1432" y="1966"/>
                      <a:pt x="1432" y="1966"/>
                    </a:cubicBezTo>
                    <a:cubicBezTo>
                      <a:pt x="1443" y="1972"/>
                      <a:pt x="1443" y="1972"/>
                      <a:pt x="1443" y="1972"/>
                    </a:cubicBezTo>
                    <a:cubicBezTo>
                      <a:pt x="1451" y="1962"/>
                      <a:pt x="1451" y="1962"/>
                      <a:pt x="1451" y="1962"/>
                    </a:cubicBezTo>
                    <a:cubicBezTo>
                      <a:pt x="1458" y="1962"/>
                      <a:pt x="1458" y="1962"/>
                      <a:pt x="1458" y="1962"/>
                    </a:cubicBezTo>
                    <a:cubicBezTo>
                      <a:pt x="1464" y="1968"/>
                      <a:pt x="1464" y="1968"/>
                      <a:pt x="1464" y="1968"/>
                    </a:cubicBezTo>
                    <a:cubicBezTo>
                      <a:pt x="1481" y="1968"/>
                      <a:pt x="1481" y="1968"/>
                      <a:pt x="1481" y="1968"/>
                    </a:cubicBezTo>
                    <a:cubicBezTo>
                      <a:pt x="1490" y="1960"/>
                      <a:pt x="1490" y="1960"/>
                      <a:pt x="1490" y="1960"/>
                    </a:cubicBezTo>
                    <a:cubicBezTo>
                      <a:pt x="1497" y="1965"/>
                      <a:pt x="1497" y="1965"/>
                      <a:pt x="1497" y="1965"/>
                    </a:cubicBezTo>
                    <a:cubicBezTo>
                      <a:pt x="1490" y="1975"/>
                      <a:pt x="1490" y="1975"/>
                      <a:pt x="1490" y="1975"/>
                    </a:cubicBezTo>
                    <a:cubicBezTo>
                      <a:pt x="1478" y="1978"/>
                      <a:pt x="1478" y="1978"/>
                      <a:pt x="1478" y="1978"/>
                    </a:cubicBezTo>
                    <a:cubicBezTo>
                      <a:pt x="1458" y="1978"/>
                      <a:pt x="1458" y="1978"/>
                      <a:pt x="1458" y="1978"/>
                    </a:cubicBezTo>
                    <a:cubicBezTo>
                      <a:pt x="1451" y="1988"/>
                      <a:pt x="1451" y="1988"/>
                      <a:pt x="1451" y="1988"/>
                    </a:cubicBezTo>
                    <a:cubicBezTo>
                      <a:pt x="1442" y="1985"/>
                      <a:pt x="1442" y="1985"/>
                      <a:pt x="1442" y="1985"/>
                    </a:cubicBezTo>
                    <a:cubicBezTo>
                      <a:pt x="1435" y="1994"/>
                      <a:pt x="1435" y="1994"/>
                      <a:pt x="1435" y="1994"/>
                    </a:cubicBezTo>
                    <a:cubicBezTo>
                      <a:pt x="1442" y="2011"/>
                      <a:pt x="1442" y="2011"/>
                      <a:pt x="1442" y="2011"/>
                    </a:cubicBezTo>
                    <a:cubicBezTo>
                      <a:pt x="1454" y="2018"/>
                      <a:pt x="1454" y="2018"/>
                      <a:pt x="1454" y="2018"/>
                    </a:cubicBezTo>
                    <a:cubicBezTo>
                      <a:pt x="1464" y="2021"/>
                      <a:pt x="1464" y="2021"/>
                      <a:pt x="1464" y="2021"/>
                    </a:cubicBezTo>
                    <a:cubicBezTo>
                      <a:pt x="1475" y="2017"/>
                      <a:pt x="1475" y="2017"/>
                      <a:pt x="1475" y="2017"/>
                    </a:cubicBezTo>
                    <a:cubicBezTo>
                      <a:pt x="1480" y="2021"/>
                      <a:pt x="1480" y="2021"/>
                      <a:pt x="1480" y="2021"/>
                    </a:cubicBezTo>
                    <a:cubicBezTo>
                      <a:pt x="1477" y="2027"/>
                      <a:pt x="1477" y="2027"/>
                      <a:pt x="1477" y="2027"/>
                    </a:cubicBezTo>
                    <a:cubicBezTo>
                      <a:pt x="1458" y="2035"/>
                      <a:pt x="1458" y="2035"/>
                      <a:pt x="1458" y="2035"/>
                    </a:cubicBezTo>
                    <a:cubicBezTo>
                      <a:pt x="1440" y="2035"/>
                      <a:pt x="1440" y="2035"/>
                      <a:pt x="1440" y="2035"/>
                    </a:cubicBezTo>
                    <a:cubicBezTo>
                      <a:pt x="1429" y="2041"/>
                      <a:pt x="1429" y="2041"/>
                      <a:pt x="1429" y="2041"/>
                    </a:cubicBezTo>
                    <a:cubicBezTo>
                      <a:pt x="1428" y="2050"/>
                      <a:pt x="1428" y="2050"/>
                      <a:pt x="1428" y="2050"/>
                    </a:cubicBezTo>
                    <a:cubicBezTo>
                      <a:pt x="1435" y="2055"/>
                      <a:pt x="1435" y="2055"/>
                      <a:pt x="1435" y="2055"/>
                    </a:cubicBezTo>
                    <a:cubicBezTo>
                      <a:pt x="1451" y="2053"/>
                      <a:pt x="1451" y="2053"/>
                      <a:pt x="1451" y="2053"/>
                    </a:cubicBezTo>
                    <a:cubicBezTo>
                      <a:pt x="1466" y="2055"/>
                      <a:pt x="1466" y="2055"/>
                      <a:pt x="1466" y="2055"/>
                    </a:cubicBezTo>
                    <a:cubicBezTo>
                      <a:pt x="1466" y="2061"/>
                      <a:pt x="1466" y="2061"/>
                      <a:pt x="1466" y="2061"/>
                    </a:cubicBezTo>
                    <a:cubicBezTo>
                      <a:pt x="1457" y="2064"/>
                      <a:pt x="1457" y="2064"/>
                      <a:pt x="1457" y="2064"/>
                    </a:cubicBezTo>
                    <a:cubicBezTo>
                      <a:pt x="1440" y="2067"/>
                      <a:pt x="1440" y="2067"/>
                      <a:pt x="1440" y="2067"/>
                    </a:cubicBezTo>
                    <a:cubicBezTo>
                      <a:pt x="1442" y="2075"/>
                      <a:pt x="1442" y="2075"/>
                      <a:pt x="1442" y="2075"/>
                    </a:cubicBezTo>
                    <a:cubicBezTo>
                      <a:pt x="1446" y="2079"/>
                      <a:pt x="1446" y="2079"/>
                      <a:pt x="1446" y="2079"/>
                    </a:cubicBezTo>
                    <a:cubicBezTo>
                      <a:pt x="1466" y="2081"/>
                      <a:pt x="1466" y="2081"/>
                      <a:pt x="1466" y="2081"/>
                    </a:cubicBezTo>
                    <a:cubicBezTo>
                      <a:pt x="1489" y="2096"/>
                      <a:pt x="1489" y="2096"/>
                      <a:pt x="1489" y="2096"/>
                    </a:cubicBezTo>
                    <a:cubicBezTo>
                      <a:pt x="1501" y="2101"/>
                      <a:pt x="1501" y="2101"/>
                      <a:pt x="1501" y="2101"/>
                    </a:cubicBezTo>
                    <a:cubicBezTo>
                      <a:pt x="1501" y="2105"/>
                      <a:pt x="1501" y="2105"/>
                      <a:pt x="1501" y="2105"/>
                    </a:cubicBezTo>
                    <a:cubicBezTo>
                      <a:pt x="1503" y="2116"/>
                      <a:pt x="1503" y="2116"/>
                      <a:pt x="1503" y="2116"/>
                    </a:cubicBezTo>
                    <a:cubicBezTo>
                      <a:pt x="1492" y="2104"/>
                      <a:pt x="1492" y="2104"/>
                      <a:pt x="1492" y="2104"/>
                    </a:cubicBezTo>
                    <a:cubicBezTo>
                      <a:pt x="1477" y="2096"/>
                      <a:pt x="1477" y="2096"/>
                      <a:pt x="1477" y="2096"/>
                    </a:cubicBezTo>
                    <a:cubicBezTo>
                      <a:pt x="1461" y="2095"/>
                      <a:pt x="1461" y="2095"/>
                      <a:pt x="1461" y="2095"/>
                    </a:cubicBezTo>
                    <a:cubicBezTo>
                      <a:pt x="1449" y="2087"/>
                      <a:pt x="1449" y="2087"/>
                      <a:pt x="1449" y="2087"/>
                    </a:cubicBezTo>
                    <a:cubicBezTo>
                      <a:pt x="1434" y="2087"/>
                      <a:pt x="1434" y="2087"/>
                      <a:pt x="1434" y="2087"/>
                    </a:cubicBezTo>
                    <a:cubicBezTo>
                      <a:pt x="1425" y="2096"/>
                      <a:pt x="1425" y="2096"/>
                      <a:pt x="1425" y="2096"/>
                    </a:cubicBezTo>
                    <a:cubicBezTo>
                      <a:pt x="1423" y="2107"/>
                      <a:pt x="1423" y="2107"/>
                      <a:pt x="1423" y="2107"/>
                    </a:cubicBezTo>
                    <a:cubicBezTo>
                      <a:pt x="1416" y="2113"/>
                      <a:pt x="1416" y="2113"/>
                      <a:pt x="1416" y="2113"/>
                    </a:cubicBezTo>
                    <a:cubicBezTo>
                      <a:pt x="1417" y="2121"/>
                      <a:pt x="1417" y="2121"/>
                      <a:pt x="1417" y="2121"/>
                    </a:cubicBezTo>
                    <a:cubicBezTo>
                      <a:pt x="1423" y="2128"/>
                      <a:pt x="1423" y="2128"/>
                      <a:pt x="1423" y="2128"/>
                    </a:cubicBezTo>
                    <a:cubicBezTo>
                      <a:pt x="1420" y="2136"/>
                      <a:pt x="1420" y="2136"/>
                      <a:pt x="1420" y="2136"/>
                    </a:cubicBezTo>
                    <a:cubicBezTo>
                      <a:pt x="1412" y="2139"/>
                      <a:pt x="1412" y="2139"/>
                      <a:pt x="1412" y="2139"/>
                    </a:cubicBezTo>
                    <a:cubicBezTo>
                      <a:pt x="1405" y="2137"/>
                      <a:pt x="1405" y="2137"/>
                      <a:pt x="1405" y="2137"/>
                    </a:cubicBezTo>
                    <a:cubicBezTo>
                      <a:pt x="1396" y="2148"/>
                      <a:pt x="1396" y="2148"/>
                      <a:pt x="1396" y="2148"/>
                    </a:cubicBezTo>
                    <a:cubicBezTo>
                      <a:pt x="1391" y="2162"/>
                      <a:pt x="1391" y="2162"/>
                      <a:pt x="1391" y="2162"/>
                    </a:cubicBezTo>
                    <a:cubicBezTo>
                      <a:pt x="1394" y="2168"/>
                      <a:pt x="1394" y="2168"/>
                      <a:pt x="1394" y="2168"/>
                    </a:cubicBezTo>
                    <a:cubicBezTo>
                      <a:pt x="1390" y="2174"/>
                      <a:pt x="1390" y="2174"/>
                      <a:pt x="1390" y="2174"/>
                    </a:cubicBezTo>
                    <a:cubicBezTo>
                      <a:pt x="1376" y="2177"/>
                      <a:pt x="1376" y="2177"/>
                      <a:pt x="1376" y="2177"/>
                    </a:cubicBezTo>
                    <a:cubicBezTo>
                      <a:pt x="1376" y="2183"/>
                      <a:pt x="1376" y="2183"/>
                      <a:pt x="1376" y="2183"/>
                    </a:cubicBezTo>
                    <a:cubicBezTo>
                      <a:pt x="1393" y="2200"/>
                      <a:pt x="1393" y="2200"/>
                      <a:pt x="1393" y="2200"/>
                    </a:cubicBezTo>
                    <a:cubicBezTo>
                      <a:pt x="1408" y="2208"/>
                      <a:pt x="1408" y="2208"/>
                      <a:pt x="1408" y="2208"/>
                    </a:cubicBezTo>
                    <a:cubicBezTo>
                      <a:pt x="1414" y="2203"/>
                      <a:pt x="1414" y="2203"/>
                      <a:pt x="1414" y="2203"/>
                    </a:cubicBezTo>
                    <a:cubicBezTo>
                      <a:pt x="1419" y="2194"/>
                      <a:pt x="1419" y="2194"/>
                      <a:pt x="1419" y="2194"/>
                    </a:cubicBezTo>
                    <a:cubicBezTo>
                      <a:pt x="1429" y="2188"/>
                      <a:pt x="1429" y="2188"/>
                      <a:pt x="1429" y="2188"/>
                    </a:cubicBezTo>
                    <a:cubicBezTo>
                      <a:pt x="1451" y="2171"/>
                      <a:pt x="1451" y="2171"/>
                      <a:pt x="1451" y="2171"/>
                    </a:cubicBezTo>
                    <a:cubicBezTo>
                      <a:pt x="1466" y="2166"/>
                      <a:pt x="1466" y="2166"/>
                      <a:pt x="1466" y="2166"/>
                    </a:cubicBezTo>
                    <a:cubicBezTo>
                      <a:pt x="1483" y="2168"/>
                      <a:pt x="1483" y="2168"/>
                      <a:pt x="1483" y="2168"/>
                    </a:cubicBezTo>
                    <a:cubicBezTo>
                      <a:pt x="1490" y="2174"/>
                      <a:pt x="1490" y="2174"/>
                      <a:pt x="1490" y="2174"/>
                    </a:cubicBezTo>
                    <a:cubicBezTo>
                      <a:pt x="1490" y="2183"/>
                      <a:pt x="1490" y="2183"/>
                      <a:pt x="1490" y="2183"/>
                    </a:cubicBezTo>
                    <a:cubicBezTo>
                      <a:pt x="1483" y="2183"/>
                      <a:pt x="1483" y="2183"/>
                      <a:pt x="1483" y="2183"/>
                    </a:cubicBezTo>
                    <a:cubicBezTo>
                      <a:pt x="1474" y="2176"/>
                      <a:pt x="1474" y="2176"/>
                      <a:pt x="1474" y="2176"/>
                    </a:cubicBezTo>
                    <a:cubicBezTo>
                      <a:pt x="1464" y="2176"/>
                      <a:pt x="1464" y="2176"/>
                      <a:pt x="1464" y="2176"/>
                    </a:cubicBezTo>
                    <a:cubicBezTo>
                      <a:pt x="1458" y="2185"/>
                      <a:pt x="1458" y="2185"/>
                      <a:pt x="1458" y="2185"/>
                    </a:cubicBezTo>
                    <a:cubicBezTo>
                      <a:pt x="1437" y="2197"/>
                      <a:pt x="1437" y="2197"/>
                      <a:pt x="1437" y="2197"/>
                    </a:cubicBezTo>
                    <a:cubicBezTo>
                      <a:pt x="1428" y="2211"/>
                      <a:pt x="1428" y="2211"/>
                      <a:pt x="1428" y="2211"/>
                    </a:cubicBezTo>
                    <a:cubicBezTo>
                      <a:pt x="1425" y="2225"/>
                      <a:pt x="1425" y="2225"/>
                      <a:pt x="1425" y="2225"/>
                    </a:cubicBezTo>
                    <a:cubicBezTo>
                      <a:pt x="1429" y="2238"/>
                      <a:pt x="1429" y="2238"/>
                      <a:pt x="1429" y="2238"/>
                    </a:cubicBezTo>
                    <a:cubicBezTo>
                      <a:pt x="1426" y="2244"/>
                      <a:pt x="1426" y="2244"/>
                      <a:pt x="1426" y="2244"/>
                    </a:cubicBezTo>
                    <a:lnTo>
                      <a:pt x="1425" y="2252"/>
                    </a:lnTo>
                    <a:close/>
                    <a:moveTo>
                      <a:pt x="1498" y="2692"/>
                    </a:moveTo>
                    <a:lnTo>
                      <a:pt x="1498" y="2692"/>
                    </a:lnTo>
                    <a:cubicBezTo>
                      <a:pt x="1504" y="2695"/>
                      <a:pt x="1504" y="2695"/>
                      <a:pt x="1504" y="2695"/>
                    </a:cubicBezTo>
                    <a:cubicBezTo>
                      <a:pt x="1506" y="2685"/>
                      <a:pt x="1506" y="2685"/>
                      <a:pt x="1506" y="2685"/>
                    </a:cubicBezTo>
                    <a:cubicBezTo>
                      <a:pt x="1498" y="2675"/>
                      <a:pt x="1498" y="2675"/>
                      <a:pt x="1498" y="2675"/>
                    </a:cubicBezTo>
                    <a:cubicBezTo>
                      <a:pt x="1506" y="2662"/>
                      <a:pt x="1506" y="2662"/>
                      <a:pt x="1506" y="2662"/>
                    </a:cubicBezTo>
                    <a:cubicBezTo>
                      <a:pt x="1500" y="2650"/>
                      <a:pt x="1500" y="2650"/>
                      <a:pt x="1500" y="2650"/>
                    </a:cubicBezTo>
                    <a:cubicBezTo>
                      <a:pt x="1481" y="2645"/>
                      <a:pt x="1481" y="2645"/>
                      <a:pt x="1481" y="2645"/>
                    </a:cubicBezTo>
                    <a:cubicBezTo>
                      <a:pt x="1478" y="2634"/>
                      <a:pt x="1478" y="2634"/>
                      <a:pt x="1478" y="2634"/>
                    </a:cubicBezTo>
                    <a:cubicBezTo>
                      <a:pt x="1467" y="2628"/>
                      <a:pt x="1467" y="2628"/>
                      <a:pt x="1467" y="2628"/>
                    </a:cubicBezTo>
                    <a:cubicBezTo>
                      <a:pt x="1449" y="2630"/>
                      <a:pt x="1449" y="2630"/>
                      <a:pt x="1449" y="2630"/>
                    </a:cubicBezTo>
                    <a:cubicBezTo>
                      <a:pt x="1438" y="2640"/>
                      <a:pt x="1438" y="2640"/>
                      <a:pt x="1438" y="2640"/>
                    </a:cubicBezTo>
                    <a:cubicBezTo>
                      <a:pt x="1440" y="2650"/>
                      <a:pt x="1440" y="2650"/>
                      <a:pt x="1440" y="2650"/>
                    </a:cubicBezTo>
                    <a:cubicBezTo>
                      <a:pt x="1451" y="2656"/>
                      <a:pt x="1451" y="2656"/>
                      <a:pt x="1451" y="2656"/>
                    </a:cubicBezTo>
                    <a:cubicBezTo>
                      <a:pt x="1460" y="2653"/>
                      <a:pt x="1460" y="2653"/>
                      <a:pt x="1460" y="2653"/>
                    </a:cubicBezTo>
                    <a:cubicBezTo>
                      <a:pt x="1472" y="2657"/>
                      <a:pt x="1472" y="2657"/>
                      <a:pt x="1472" y="2657"/>
                    </a:cubicBezTo>
                    <a:cubicBezTo>
                      <a:pt x="1472" y="2672"/>
                      <a:pt x="1472" y="2672"/>
                      <a:pt x="1472" y="2672"/>
                    </a:cubicBezTo>
                    <a:cubicBezTo>
                      <a:pt x="1486" y="2675"/>
                      <a:pt x="1486" y="2675"/>
                      <a:pt x="1486" y="2675"/>
                    </a:cubicBezTo>
                    <a:cubicBezTo>
                      <a:pt x="1498" y="2692"/>
                      <a:pt x="1498" y="2692"/>
                      <a:pt x="1498" y="2692"/>
                    </a:cubicBezTo>
                    <a:close/>
                    <a:moveTo>
                      <a:pt x="1789" y="2689"/>
                    </a:moveTo>
                    <a:lnTo>
                      <a:pt x="1789" y="2689"/>
                    </a:lnTo>
                    <a:cubicBezTo>
                      <a:pt x="1772" y="2677"/>
                      <a:pt x="1772" y="2677"/>
                      <a:pt x="1772" y="2677"/>
                    </a:cubicBezTo>
                    <a:cubicBezTo>
                      <a:pt x="1763" y="2682"/>
                      <a:pt x="1763" y="2682"/>
                      <a:pt x="1763" y="2682"/>
                    </a:cubicBezTo>
                    <a:cubicBezTo>
                      <a:pt x="1749" y="2679"/>
                      <a:pt x="1749" y="2679"/>
                      <a:pt x="1749" y="2679"/>
                    </a:cubicBezTo>
                    <a:cubicBezTo>
                      <a:pt x="1738" y="2657"/>
                      <a:pt x="1738" y="2657"/>
                      <a:pt x="1738" y="2657"/>
                    </a:cubicBezTo>
                    <a:cubicBezTo>
                      <a:pt x="1721" y="2657"/>
                      <a:pt x="1721" y="2657"/>
                      <a:pt x="1721" y="2657"/>
                    </a:cubicBezTo>
                    <a:cubicBezTo>
                      <a:pt x="1694" y="2636"/>
                      <a:pt x="1694" y="2636"/>
                      <a:pt x="1694" y="2636"/>
                    </a:cubicBezTo>
                    <a:cubicBezTo>
                      <a:pt x="1685" y="2619"/>
                      <a:pt x="1685" y="2619"/>
                      <a:pt x="1685" y="2619"/>
                    </a:cubicBezTo>
                    <a:cubicBezTo>
                      <a:pt x="1668" y="2619"/>
                      <a:pt x="1668" y="2619"/>
                      <a:pt x="1668" y="2619"/>
                    </a:cubicBezTo>
                    <a:cubicBezTo>
                      <a:pt x="1648" y="2584"/>
                      <a:pt x="1648" y="2584"/>
                      <a:pt x="1648" y="2584"/>
                    </a:cubicBezTo>
                    <a:cubicBezTo>
                      <a:pt x="1619" y="2550"/>
                      <a:pt x="1619" y="2550"/>
                      <a:pt x="1619" y="2550"/>
                    </a:cubicBezTo>
                    <a:cubicBezTo>
                      <a:pt x="1608" y="2515"/>
                      <a:pt x="1608" y="2515"/>
                      <a:pt x="1608" y="2515"/>
                    </a:cubicBezTo>
                    <a:cubicBezTo>
                      <a:pt x="1593" y="2489"/>
                      <a:pt x="1593" y="2489"/>
                      <a:pt x="1593" y="2489"/>
                    </a:cubicBezTo>
                    <a:cubicBezTo>
                      <a:pt x="1593" y="2449"/>
                      <a:pt x="1593" y="2449"/>
                      <a:pt x="1593" y="2449"/>
                    </a:cubicBezTo>
                    <a:cubicBezTo>
                      <a:pt x="1581" y="2426"/>
                      <a:pt x="1581" y="2426"/>
                      <a:pt x="1581" y="2426"/>
                    </a:cubicBezTo>
                    <a:cubicBezTo>
                      <a:pt x="1573" y="2382"/>
                      <a:pt x="1573" y="2382"/>
                      <a:pt x="1573" y="2382"/>
                    </a:cubicBezTo>
                    <a:cubicBezTo>
                      <a:pt x="1570" y="2371"/>
                      <a:pt x="1570" y="2371"/>
                      <a:pt x="1570" y="2371"/>
                    </a:cubicBezTo>
                    <a:cubicBezTo>
                      <a:pt x="1578" y="2358"/>
                      <a:pt x="1578" y="2358"/>
                      <a:pt x="1578" y="2358"/>
                    </a:cubicBezTo>
                    <a:cubicBezTo>
                      <a:pt x="1576" y="2348"/>
                      <a:pt x="1576" y="2348"/>
                      <a:pt x="1576" y="2348"/>
                    </a:cubicBezTo>
                    <a:cubicBezTo>
                      <a:pt x="1561" y="2344"/>
                      <a:pt x="1561" y="2344"/>
                      <a:pt x="1561" y="2344"/>
                    </a:cubicBezTo>
                    <a:cubicBezTo>
                      <a:pt x="1549" y="2350"/>
                      <a:pt x="1549" y="2350"/>
                      <a:pt x="1549" y="2350"/>
                    </a:cubicBezTo>
                    <a:cubicBezTo>
                      <a:pt x="1539" y="2342"/>
                      <a:pt x="1539" y="2342"/>
                      <a:pt x="1539" y="2342"/>
                    </a:cubicBezTo>
                    <a:cubicBezTo>
                      <a:pt x="1542" y="2338"/>
                      <a:pt x="1542" y="2338"/>
                      <a:pt x="1542" y="2338"/>
                    </a:cubicBezTo>
                    <a:cubicBezTo>
                      <a:pt x="1565" y="2339"/>
                      <a:pt x="1565" y="2339"/>
                      <a:pt x="1565" y="2339"/>
                    </a:cubicBezTo>
                    <a:cubicBezTo>
                      <a:pt x="1584" y="2328"/>
                      <a:pt x="1584" y="2328"/>
                      <a:pt x="1584" y="2328"/>
                    </a:cubicBezTo>
                    <a:cubicBezTo>
                      <a:pt x="1587" y="2296"/>
                      <a:pt x="1587" y="2296"/>
                      <a:pt x="1587" y="2296"/>
                    </a:cubicBezTo>
                    <a:cubicBezTo>
                      <a:pt x="1582" y="2283"/>
                      <a:pt x="1582" y="2283"/>
                      <a:pt x="1582" y="2283"/>
                    </a:cubicBezTo>
                    <a:cubicBezTo>
                      <a:pt x="1568" y="2286"/>
                      <a:pt x="1568" y="2286"/>
                      <a:pt x="1568" y="2286"/>
                    </a:cubicBezTo>
                    <a:cubicBezTo>
                      <a:pt x="1553" y="2290"/>
                      <a:pt x="1553" y="2290"/>
                      <a:pt x="1553" y="2290"/>
                    </a:cubicBezTo>
                    <a:cubicBezTo>
                      <a:pt x="1559" y="2283"/>
                      <a:pt x="1559" y="2283"/>
                      <a:pt x="1559" y="2283"/>
                    </a:cubicBezTo>
                    <a:cubicBezTo>
                      <a:pt x="1581" y="2275"/>
                      <a:pt x="1581" y="2275"/>
                      <a:pt x="1581" y="2275"/>
                    </a:cubicBezTo>
                    <a:cubicBezTo>
                      <a:pt x="1585" y="2266"/>
                      <a:pt x="1585" y="2266"/>
                      <a:pt x="1585" y="2266"/>
                    </a:cubicBezTo>
                    <a:cubicBezTo>
                      <a:pt x="1579" y="2258"/>
                      <a:pt x="1579" y="2258"/>
                      <a:pt x="1579" y="2258"/>
                    </a:cubicBezTo>
                    <a:cubicBezTo>
                      <a:pt x="1549" y="2258"/>
                      <a:pt x="1549" y="2258"/>
                      <a:pt x="1549" y="2258"/>
                    </a:cubicBezTo>
                    <a:cubicBezTo>
                      <a:pt x="1510" y="2252"/>
                      <a:pt x="1510" y="2252"/>
                      <a:pt x="1510" y="2252"/>
                    </a:cubicBezTo>
                    <a:cubicBezTo>
                      <a:pt x="1495" y="2243"/>
                      <a:pt x="1495" y="2243"/>
                      <a:pt x="1495" y="2243"/>
                    </a:cubicBezTo>
                    <a:cubicBezTo>
                      <a:pt x="1481" y="2243"/>
                      <a:pt x="1481" y="2243"/>
                      <a:pt x="1481" y="2243"/>
                    </a:cubicBezTo>
                    <a:cubicBezTo>
                      <a:pt x="1454" y="2261"/>
                      <a:pt x="1454" y="2261"/>
                      <a:pt x="1454" y="2261"/>
                    </a:cubicBezTo>
                    <a:cubicBezTo>
                      <a:pt x="1426" y="2261"/>
                      <a:pt x="1426" y="2261"/>
                      <a:pt x="1426" y="2261"/>
                    </a:cubicBezTo>
                    <a:cubicBezTo>
                      <a:pt x="1416" y="2269"/>
                      <a:pt x="1416" y="2269"/>
                      <a:pt x="1416" y="2269"/>
                    </a:cubicBezTo>
                    <a:cubicBezTo>
                      <a:pt x="1394" y="2284"/>
                      <a:pt x="1394" y="2284"/>
                      <a:pt x="1394" y="2284"/>
                    </a:cubicBezTo>
                    <a:cubicBezTo>
                      <a:pt x="1393" y="2302"/>
                      <a:pt x="1393" y="2302"/>
                      <a:pt x="1393" y="2302"/>
                    </a:cubicBezTo>
                    <a:cubicBezTo>
                      <a:pt x="1388" y="2313"/>
                      <a:pt x="1388" y="2313"/>
                      <a:pt x="1388" y="2313"/>
                    </a:cubicBezTo>
                    <a:cubicBezTo>
                      <a:pt x="1391" y="2328"/>
                      <a:pt x="1391" y="2328"/>
                      <a:pt x="1391" y="2328"/>
                    </a:cubicBezTo>
                    <a:cubicBezTo>
                      <a:pt x="1406" y="2330"/>
                      <a:pt x="1406" y="2330"/>
                      <a:pt x="1406" y="2330"/>
                    </a:cubicBezTo>
                    <a:cubicBezTo>
                      <a:pt x="1411" y="2336"/>
                      <a:pt x="1411" y="2336"/>
                      <a:pt x="1411" y="2336"/>
                    </a:cubicBezTo>
                    <a:cubicBezTo>
                      <a:pt x="1408" y="2345"/>
                      <a:pt x="1408" y="2345"/>
                      <a:pt x="1408" y="2345"/>
                    </a:cubicBezTo>
                    <a:cubicBezTo>
                      <a:pt x="1394" y="2345"/>
                      <a:pt x="1394" y="2345"/>
                      <a:pt x="1394" y="2345"/>
                    </a:cubicBezTo>
                    <a:cubicBezTo>
                      <a:pt x="1377" y="2350"/>
                      <a:pt x="1377" y="2350"/>
                      <a:pt x="1377" y="2350"/>
                    </a:cubicBezTo>
                    <a:cubicBezTo>
                      <a:pt x="1364" y="2373"/>
                      <a:pt x="1364" y="2373"/>
                      <a:pt x="1364" y="2373"/>
                    </a:cubicBezTo>
                    <a:cubicBezTo>
                      <a:pt x="1362" y="2391"/>
                      <a:pt x="1362" y="2391"/>
                      <a:pt x="1362" y="2391"/>
                    </a:cubicBezTo>
                    <a:cubicBezTo>
                      <a:pt x="1370" y="2400"/>
                      <a:pt x="1370" y="2400"/>
                      <a:pt x="1370" y="2400"/>
                    </a:cubicBezTo>
                    <a:cubicBezTo>
                      <a:pt x="1382" y="2396"/>
                      <a:pt x="1382" y="2396"/>
                      <a:pt x="1382" y="2396"/>
                    </a:cubicBezTo>
                    <a:cubicBezTo>
                      <a:pt x="1403" y="2385"/>
                      <a:pt x="1403" y="2385"/>
                      <a:pt x="1403" y="2385"/>
                    </a:cubicBezTo>
                    <a:cubicBezTo>
                      <a:pt x="1406" y="2393"/>
                      <a:pt x="1406" y="2393"/>
                      <a:pt x="1406" y="2393"/>
                    </a:cubicBezTo>
                    <a:cubicBezTo>
                      <a:pt x="1391" y="2405"/>
                      <a:pt x="1391" y="2405"/>
                      <a:pt x="1391" y="2405"/>
                    </a:cubicBezTo>
                    <a:cubicBezTo>
                      <a:pt x="1390" y="2419"/>
                      <a:pt x="1390" y="2419"/>
                      <a:pt x="1390" y="2419"/>
                    </a:cubicBezTo>
                    <a:cubicBezTo>
                      <a:pt x="1397" y="2419"/>
                      <a:pt x="1397" y="2419"/>
                      <a:pt x="1397" y="2419"/>
                    </a:cubicBezTo>
                    <a:cubicBezTo>
                      <a:pt x="1408" y="2405"/>
                      <a:pt x="1408" y="2405"/>
                      <a:pt x="1408" y="2405"/>
                    </a:cubicBezTo>
                    <a:cubicBezTo>
                      <a:pt x="1419" y="2403"/>
                      <a:pt x="1419" y="2403"/>
                      <a:pt x="1419" y="2403"/>
                    </a:cubicBezTo>
                    <a:cubicBezTo>
                      <a:pt x="1422" y="2409"/>
                      <a:pt x="1422" y="2409"/>
                      <a:pt x="1422" y="2409"/>
                    </a:cubicBezTo>
                    <a:cubicBezTo>
                      <a:pt x="1409" y="2422"/>
                      <a:pt x="1409" y="2422"/>
                      <a:pt x="1409" y="2422"/>
                    </a:cubicBezTo>
                    <a:cubicBezTo>
                      <a:pt x="1406" y="2432"/>
                      <a:pt x="1406" y="2432"/>
                      <a:pt x="1406" y="2432"/>
                    </a:cubicBezTo>
                    <a:cubicBezTo>
                      <a:pt x="1419" y="2446"/>
                      <a:pt x="1419" y="2446"/>
                      <a:pt x="1419" y="2446"/>
                    </a:cubicBezTo>
                    <a:cubicBezTo>
                      <a:pt x="1434" y="2446"/>
                      <a:pt x="1434" y="2446"/>
                      <a:pt x="1434" y="2446"/>
                    </a:cubicBezTo>
                    <a:cubicBezTo>
                      <a:pt x="1425" y="2451"/>
                      <a:pt x="1425" y="2451"/>
                      <a:pt x="1425" y="2451"/>
                    </a:cubicBezTo>
                    <a:cubicBezTo>
                      <a:pt x="1414" y="2452"/>
                      <a:pt x="1414" y="2452"/>
                      <a:pt x="1414" y="2452"/>
                    </a:cubicBezTo>
                    <a:cubicBezTo>
                      <a:pt x="1403" y="2461"/>
                      <a:pt x="1403" y="2461"/>
                      <a:pt x="1403" y="2461"/>
                    </a:cubicBezTo>
                    <a:cubicBezTo>
                      <a:pt x="1403" y="2472"/>
                      <a:pt x="1403" y="2472"/>
                      <a:pt x="1403" y="2472"/>
                    </a:cubicBezTo>
                    <a:cubicBezTo>
                      <a:pt x="1412" y="2489"/>
                      <a:pt x="1412" y="2489"/>
                      <a:pt x="1412" y="2489"/>
                    </a:cubicBezTo>
                    <a:cubicBezTo>
                      <a:pt x="1406" y="2495"/>
                      <a:pt x="1406" y="2495"/>
                      <a:pt x="1406" y="2495"/>
                    </a:cubicBezTo>
                    <a:cubicBezTo>
                      <a:pt x="1397" y="2491"/>
                      <a:pt x="1397" y="2491"/>
                      <a:pt x="1397" y="2491"/>
                    </a:cubicBezTo>
                    <a:cubicBezTo>
                      <a:pt x="1383" y="2495"/>
                      <a:pt x="1383" y="2495"/>
                      <a:pt x="1383" y="2495"/>
                    </a:cubicBezTo>
                    <a:cubicBezTo>
                      <a:pt x="1371" y="2489"/>
                      <a:pt x="1371" y="2489"/>
                      <a:pt x="1371" y="2489"/>
                    </a:cubicBezTo>
                    <a:cubicBezTo>
                      <a:pt x="1361" y="2491"/>
                      <a:pt x="1361" y="2491"/>
                      <a:pt x="1361" y="2491"/>
                    </a:cubicBezTo>
                    <a:cubicBezTo>
                      <a:pt x="1347" y="2507"/>
                      <a:pt x="1347" y="2507"/>
                      <a:pt x="1347" y="2507"/>
                    </a:cubicBezTo>
                    <a:cubicBezTo>
                      <a:pt x="1347" y="2524"/>
                      <a:pt x="1347" y="2524"/>
                      <a:pt x="1347" y="2524"/>
                    </a:cubicBezTo>
                    <a:cubicBezTo>
                      <a:pt x="1351" y="2544"/>
                      <a:pt x="1351" y="2544"/>
                      <a:pt x="1351" y="2544"/>
                    </a:cubicBezTo>
                    <a:cubicBezTo>
                      <a:pt x="1348" y="2562"/>
                      <a:pt x="1348" y="2562"/>
                      <a:pt x="1348" y="2562"/>
                    </a:cubicBezTo>
                    <a:cubicBezTo>
                      <a:pt x="1353" y="2578"/>
                      <a:pt x="1353" y="2578"/>
                      <a:pt x="1353" y="2578"/>
                    </a:cubicBezTo>
                    <a:cubicBezTo>
                      <a:pt x="1374" y="2594"/>
                      <a:pt x="1374" y="2594"/>
                      <a:pt x="1374" y="2594"/>
                    </a:cubicBezTo>
                    <a:cubicBezTo>
                      <a:pt x="1374" y="2605"/>
                      <a:pt x="1374" y="2605"/>
                      <a:pt x="1374" y="2605"/>
                    </a:cubicBezTo>
                    <a:cubicBezTo>
                      <a:pt x="1397" y="2622"/>
                      <a:pt x="1397" y="2622"/>
                      <a:pt x="1397" y="2622"/>
                    </a:cubicBezTo>
                    <a:cubicBezTo>
                      <a:pt x="1411" y="2628"/>
                      <a:pt x="1411" y="2628"/>
                      <a:pt x="1411" y="2628"/>
                    </a:cubicBezTo>
                    <a:cubicBezTo>
                      <a:pt x="1419" y="2623"/>
                      <a:pt x="1419" y="2623"/>
                      <a:pt x="1419" y="2623"/>
                    </a:cubicBezTo>
                    <a:cubicBezTo>
                      <a:pt x="1432" y="2620"/>
                      <a:pt x="1432" y="2620"/>
                      <a:pt x="1432" y="2620"/>
                    </a:cubicBezTo>
                    <a:cubicBezTo>
                      <a:pt x="1446" y="2599"/>
                      <a:pt x="1446" y="2599"/>
                      <a:pt x="1446" y="2599"/>
                    </a:cubicBezTo>
                    <a:cubicBezTo>
                      <a:pt x="1440" y="2578"/>
                      <a:pt x="1440" y="2578"/>
                      <a:pt x="1440" y="2578"/>
                    </a:cubicBezTo>
                    <a:cubicBezTo>
                      <a:pt x="1445" y="2562"/>
                      <a:pt x="1445" y="2562"/>
                      <a:pt x="1445" y="2562"/>
                    </a:cubicBezTo>
                    <a:cubicBezTo>
                      <a:pt x="1454" y="2547"/>
                      <a:pt x="1454" y="2547"/>
                      <a:pt x="1454" y="2547"/>
                    </a:cubicBezTo>
                    <a:cubicBezTo>
                      <a:pt x="1446" y="2565"/>
                      <a:pt x="1446" y="2565"/>
                      <a:pt x="1446" y="2565"/>
                    </a:cubicBezTo>
                    <a:cubicBezTo>
                      <a:pt x="1446" y="2578"/>
                      <a:pt x="1446" y="2578"/>
                      <a:pt x="1446" y="2578"/>
                    </a:cubicBezTo>
                    <a:cubicBezTo>
                      <a:pt x="1452" y="2588"/>
                      <a:pt x="1452" y="2588"/>
                      <a:pt x="1452" y="2588"/>
                    </a:cubicBezTo>
                    <a:cubicBezTo>
                      <a:pt x="1458" y="2610"/>
                      <a:pt x="1458" y="2610"/>
                      <a:pt x="1458" y="2610"/>
                    </a:cubicBezTo>
                    <a:cubicBezTo>
                      <a:pt x="1469" y="2613"/>
                      <a:pt x="1469" y="2613"/>
                      <a:pt x="1469" y="2613"/>
                    </a:cubicBezTo>
                    <a:cubicBezTo>
                      <a:pt x="1478" y="2605"/>
                      <a:pt x="1478" y="2605"/>
                      <a:pt x="1478" y="2605"/>
                    </a:cubicBezTo>
                    <a:cubicBezTo>
                      <a:pt x="1478" y="2594"/>
                      <a:pt x="1478" y="2594"/>
                      <a:pt x="1478" y="2594"/>
                    </a:cubicBezTo>
                    <a:cubicBezTo>
                      <a:pt x="1487" y="2578"/>
                      <a:pt x="1487" y="2578"/>
                      <a:pt x="1487" y="2578"/>
                    </a:cubicBezTo>
                    <a:cubicBezTo>
                      <a:pt x="1492" y="2585"/>
                      <a:pt x="1492" y="2585"/>
                      <a:pt x="1492" y="2585"/>
                    </a:cubicBezTo>
                    <a:cubicBezTo>
                      <a:pt x="1489" y="2593"/>
                      <a:pt x="1489" y="2593"/>
                      <a:pt x="1489" y="2593"/>
                    </a:cubicBezTo>
                    <a:cubicBezTo>
                      <a:pt x="1490" y="2608"/>
                      <a:pt x="1490" y="2608"/>
                      <a:pt x="1490" y="2608"/>
                    </a:cubicBezTo>
                    <a:cubicBezTo>
                      <a:pt x="1506" y="2633"/>
                      <a:pt x="1506" y="2633"/>
                      <a:pt x="1506" y="2633"/>
                    </a:cubicBezTo>
                    <a:cubicBezTo>
                      <a:pt x="1524" y="2643"/>
                      <a:pt x="1524" y="2643"/>
                      <a:pt x="1524" y="2643"/>
                    </a:cubicBezTo>
                    <a:cubicBezTo>
                      <a:pt x="1538" y="2642"/>
                      <a:pt x="1538" y="2642"/>
                      <a:pt x="1538" y="2642"/>
                    </a:cubicBezTo>
                    <a:cubicBezTo>
                      <a:pt x="1549" y="2634"/>
                      <a:pt x="1549" y="2634"/>
                      <a:pt x="1549" y="2634"/>
                    </a:cubicBezTo>
                    <a:cubicBezTo>
                      <a:pt x="1556" y="2639"/>
                      <a:pt x="1556" y="2639"/>
                      <a:pt x="1556" y="2639"/>
                    </a:cubicBezTo>
                    <a:cubicBezTo>
                      <a:pt x="1552" y="2645"/>
                      <a:pt x="1552" y="2645"/>
                      <a:pt x="1552" y="2645"/>
                    </a:cubicBezTo>
                    <a:cubicBezTo>
                      <a:pt x="1544" y="2645"/>
                      <a:pt x="1544" y="2645"/>
                      <a:pt x="1544" y="2645"/>
                    </a:cubicBezTo>
                    <a:cubicBezTo>
                      <a:pt x="1538" y="2656"/>
                      <a:pt x="1538" y="2656"/>
                      <a:pt x="1538" y="2656"/>
                    </a:cubicBezTo>
                    <a:cubicBezTo>
                      <a:pt x="1527" y="2662"/>
                      <a:pt x="1527" y="2662"/>
                      <a:pt x="1527" y="2662"/>
                    </a:cubicBezTo>
                    <a:cubicBezTo>
                      <a:pt x="1524" y="2672"/>
                      <a:pt x="1524" y="2672"/>
                      <a:pt x="1524" y="2672"/>
                    </a:cubicBezTo>
                    <a:cubicBezTo>
                      <a:pt x="1539" y="2685"/>
                      <a:pt x="1539" y="2685"/>
                      <a:pt x="1539" y="2685"/>
                    </a:cubicBezTo>
                    <a:cubicBezTo>
                      <a:pt x="1539" y="2697"/>
                      <a:pt x="1539" y="2697"/>
                      <a:pt x="1539" y="2697"/>
                    </a:cubicBezTo>
                    <a:cubicBezTo>
                      <a:pt x="1530" y="2697"/>
                      <a:pt x="1530" y="2697"/>
                      <a:pt x="1530" y="2697"/>
                    </a:cubicBezTo>
                    <a:cubicBezTo>
                      <a:pt x="1521" y="2694"/>
                      <a:pt x="1521" y="2694"/>
                      <a:pt x="1521" y="2694"/>
                    </a:cubicBezTo>
                    <a:cubicBezTo>
                      <a:pt x="1521" y="2705"/>
                      <a:pt x="1521" y="2705"/>
                      <a:pt x="1521" y="2705"/>
                    </a:cubicBezTo>
                    <a:cubicBezTo>
                      <a:pt x="1530" y="2712"/>
                      <a:pt x="1530" y="2712"/>
                      <a:pt x="1530" y="2712"/>
                    </a:cubicBezTo>
                    <a:cubicBezTo>
                      <a:pt x="1555" y="2715"/>
                      <a:pt x="1555" y="2715"/>
                      <a:pt x="1555" y="2715"/>
                    </a:cubicBezTo>
                    <a:cubicBezTo>
                      <a:pt x="1571" y="2723"/>
                      <a:pt x="1571" y="2723"/>
                      <a:pt x="1571" y="2723"/>
                    </a:cubicBezTo>
                    <a:cubicBezTo>
                      <a:pt x="1587" y="2718"/>
                      <a:pt x="1587" y="2718"/>
                      <a:pt x="1587" y="2718"/>
                    </a:cubicBezTo>
                    <a:cubicBezTo>
                      <a:pt x="1608" y="2727"/>
                      <a:pt x="1608" y="2727"/>
                      <a:pt x="1608" y="2727"/>
                    </a:cubicBezTo>
                    <a:cubicBezTo>
                      <a:pt x="1607" y="2712"/>
                      <a:pt x="1607" y="2712"/>
                      <a:pt x="1607" y="2712"/>
                    </a:cubicBezTo>
                    <a:cubicBezTo>
                      <a:pt x="1616" y="2715"/>
                      <a:pt x="1616" y="2715"/>
                      <a:pt x="1616" y="2715"/>
                    </a:cubicBezTo>
                    <a:cubicBezTo>
                      <a:pt x="1620" y="2724"/>
                      <a:pt x="1620" y="2724"/>
                      <a:pt x="1620" y="2724"/>
                    </a:cubicBezTo>
                    <a:cubicBezTo>
                      <a:pt x="1628" y="2747"/>
                      <a:pt x="1628" y="2747"/>
                      <a:pt x="1628" y="2747"/>
                    </a:cubicBezTo>
                    <a:cubicBezTo>
                      <a:pt x="1640" y="2758"/>
                      <a:pt x="1640" y="2758"/>
                      <a:pt x="1640" y="2758"/>
                    </a:cubicBezTo>
                    <a:cubicBezTo>
                      <a:pt x="1651" y="2756"/>
                      <a:pt x="1651" y="2756"/>
                      <a:pt x="1651" y="2756"/>
                    </a:cubicBezTo>
                    <a:cubicBezTo>
                      <a:pt x="1662" y="2744"/>
                      <a:pt x="1662" y="2744"/>
                      <a:pt x="1662" y="2744"/>
                    </a:cubicBezTo>
                    <a:cubicBezTo>
                      <a:pt x="1659" y="2727"/>
                      <a:pt x="1659" y="2727"/>
                      <a:pt x="1659" y="2727"/>
                    </a:cubicBezTo>
                    <a:cubicBezTo>
                      <a:pt x="1637" y="2717"/>
                      <a:pt x="1637" y="2717"/>
                      <a:pt x="1637" y="2717"/>
                    </a:cubicBezTo>
                    <a:cubicBezTo>
                      <a:pt x="1630" y="2712"/>
                      <a:pt x="1630" y="2712"/>
                      <a:pt x="1630" y="2712"/>
                    </a:cubicBezTo>
                    <a:cubicBezTo>
                      <a:pt x="1637" y="2709"/>
                      <a:pt x="1637" y="2709"/>
                      <a:pt x="1637" y="2709"/>
                    </a:cubicBezTo>
                    <a:cubicBezTo>
                      <a:pt x="1649" y="2711"/>
                      <a:pt x="1649" y="2711"/>
                      <a:pt x="1649" y="2711"/>
                    </a:cubicBezTo>
                    <a:cubicBezTo>
                      <a:pt x="1665" y="2721"/>
                      <a:pt x="1665" y="2721"/>
                      <a:pt x="1665" y="2721"/>
                    </a:cubicBezTo>
                    <a:cubicBezTo>
                      <a:pt x="1672" y="2732"/>
                      <a:pt x="1672" y="2732"/>
                      <a:pt x="1672" y="2732"/>
                    </a:cubicBezTo>
                    <a:cubicBezTo>
                      <a:pt x="1678" y="2749"/>
                      <a:pt x="1678" y="2749"/>
                      <a:pt x="1678" y="2749"/>
                    </a:cubicBezTo>
                    <a:cubicBezTo>
                      <a:pt x="1685" y="2749"/>
                      <a:pt x="1685" y="2749"/>
                      <a:pt x="1685" y="2749"/>
                    </a:cubicBezTo>
                    <a:cubicBezTo>
                      <a:pt x="1689" y="2735"/>
                      <a:pt x="1689" y="2735"/>
                      <a:pt x="1689" y="2735"/>
                    </a:cubicBezTo>
                    <a:cubicBezTo>
                      <a:pt x="1695" y="2732"/>
                      <a:pt x="1695" y="2732"/>
                      <a:pt x="1695" y="2732"/>
                    </a:cubicBezTo>
                    <a:cubicBezTo>
                      <a:pt x="1704" y="2744"/>
                      <a:pt x="1704" y="2744"/>
                      <a:pt x="1704" y="2744"/>
                    </a:cubicBezTo>
                    <a:cubicBezTo>
                      <a:pt x="1723" y="2753"/>
                      <a:pt x="1723" y="2753"/>
                      <a:pt x="1723" y="2753"/>
                    </a:cubicBezTo>
                    <a:cubicBezTo>
                      <a:pt x="1733" y="2752"/>
                      <a:pt x="1733" y="2752"/>
                      <a:pt x="1733" y="2752"/>
                    </a:cubicBezTo>
                    <a:cubicBezTo>
                      <a:pt x="1733" y="2743"/>
                      <a:pt x="1733" y="2743"/>
                      <a:pt x="1733" y="2743"/>
                    </a:cubicBezTo>
                    <a:cubicBezTo>
                      <a:pt x="1720" y="2732"/>
                      <a:pt x="1720" y="2732"/>
                      <a:pt x="1720" y="2732"/>
                    </a:cubicBezTo>
                    <a:cubicBezTo>
                      <a:pt x="1720" y="2724"/>
                      <a:pt x="1720" y="2724"/>
                      <a:pt x="1720" y="2724"/>
                    </a:cubicBezTo>
                    <a:cubicBezTo>
                      <a:pt x="1727" y="2721"/>
                      <a:pt x="1727" y="2721"/>
                      <a:pt x="1727" y="2721"/>
                    </a:cubicBezTo>
                    <a:cubicBezTo>
                      <a:pt x="1744" y="2731"/>
                      <a:pt x="1744" y="2731"/>
                      <a:pt x="1744" y="2731"/>
                    </a:cubicBezTo>
                    <a:cubicBezTo>
                      <a:pt x="1750" y="2738"/>
                      <a:pt x="1750" y="2738"/>
                      <a:pt x="1750" y="2738"/>
                    </a:cubicBezTo>
                    <a:cubicBezTo>
                      <a:pt x="1755" y="2738"/>
                      <a:pt x="1755" y="2738"/>
                      <a:pt x="1755" y="2738"/>
                    </a:cubicBezTo>
                    <a:cubicBezTo>
                      <a:pt x="1759" y="2753"/>
                      <a:pt x="1759" y="2753"/>
                      <a:pt x="1759" y="2753"/>
                    </a:cubicBezTo>
                    <a:cubicBezTo>
                      <a:pt x="1769" y="2761"/>
                      <a:pt x="1769" y="2761"/>
                      <a:pt x="1769" y="2761"/>
                    </a:cubicBezTo>
                    <a:cubicBezTo>
                      <a:pt x="1776" y="2756"/>
                      <a:pt x="1776" y="2756"/>
                      <a:pt x="1776" y="2756"/>
                    </a:cubicBezTo>
                    <a:cubicBezTo>
                      <a:pt x="1779" y="2744"/>
                      <a:pt x="1779" y="2744"/>
                      <a:pt x="1779" y="2744"/>
                    </a:cubicBezTo>
                    <a:cubicBezTo>
                      <a:pt x="1773" y="2731"/>
                      <a:pt x="1773" y="2731"/>
                      <a:pt x="1773" y="2731"/>
                    </a:cubicBezTo>
                    <a:cubicBezTo>
                      <a:pt x="1763" y="2731"/>
                      <a:pt x="1763" y="2731"/>
                      <a:pt x="1763" y="2731"/>
                    </a:cubicBezTo>
                    <a:cubicBezTo>
                      <a:pt x="1755" y="2724"/>
                      <a:pt x="1755" y="2724"/>
                      <a:pt x="1755" y="2724"/>
                    </a:cubicBezTo>
                    <a:cubicBezTo>
                      <a:pt x="1758" y="2718"/>
                      <a:pt x="1758" y="2718"/>
                      <a:pt x="1758" y="2718"/>
                    </a:cubicBezTo>
                    <a:cubicBezTo>
                      <a:pt x="1766" y="2723"/>
                      <a:pt x="1766" y="2723"/>
                      <a:pt x="1766" y="2723"/>
                    </a:cubicBezTo>
                    <a:cubicBezTo>
                      <a:pt x="1775" y="2723"/>
                      <a:pt x="1775" y="2723"/>
                      <a:pt x="1775" y="2723"/>
                    </a:cubicBezTo>
                    <a:cubicBezTo>
                      <a:pt x="1785" y="2709"/>
                      <a:pt x="1785" y="2709"/>
                      <a:pt x="1785" y="2709"/>
                    </a:cubicBezTo>
                    <a:cubicBezTo>
                      <a:pt x="1790" y="2698"/>
                      <a:pt x="1790" y="2698"/>
                      <a:pt x="1790" y="2698"/>
                    </a:cubicBezTo>
                    <a:cubicBezTo>
                      <a:pt x="1789" y="2689"/>
                      <a:pt x="1789" y="2689"/>
                      <a:pt x="1789" y="2689"/>
                    </a:cubicBezTo>
                    <a:close/>
                    <a:moveTo>
                      <a:pt x="569" y="3706"/>
                    </a:moveTo>
                    <a:lnTo>
                      <a:pt x="569" y="3706"/>
                    </a:lnTo>
                    <a:cubicBezTo>
                      <a:pt x="561" y="3692"/>
                      <a:pt x="561" y="3692"/>
                      <a:pt x="561" y="3692"/>
                    </a:cubicBezTo>
                    <a:cubicBezTo>
                      <a:pt x="566" y="3686"/>
                      <a:pt x="566" y="3686"/>
                      <a:pt x="566" y="3686"/>
                    </a:cubicBezTo>
                    <a:cubicBezTo>
                      <a:pt x="564" y="3675"/>
                      <a:pt x="564" y="3675"/>
                      <a:pt x="564" y="3675"/>
                    </a:cubicBezTo>
                    <a:cubicBezTo>
                      <a:pt x="553" y="3674"/>
                      <a:pt x="553" y="3674"/>
                      <a:pt x="553" y="3674"/>
                    </a:cubicBezTo>
                    <a:cubicBezTo>
                      <a:pt x="544" y="3684"/>
                      <a:pt x="544" y="3684"/>
                      <a:pt x="544" y="3684"/>
                    </a:cubicBezTo>
                    <a:cubicBezTo>
                      <a:pt x="544" y="3695"/>
                      <a:pt x="544" y="3695"/>
                      <a:pt x="544" y="3695"/>
                    </a:cubicBezTo>
                    <a:cubicBezTo>
                      <a:pt x="556" y="3707"/>
                      <a:pt x="556" y="3707"/>
                      <a:pt x="556" y="3707"/>
                    </a:cubicBezTo>
                    <a:cubicBezTo>
                      <a:pt x="560" y="3713"/>
                      <a:pt x="560" y="3713"/>
                      <a:pt x="560" y="3713"/>
                    </a:cubicBezTo>
                    <a:cubicBezTo>
                      <a:pt x="567" y="3713"/>
                      <a:pt x="567" y="3713"/>
                      <a:pt x="567" y="3713"/>
                    </a:cubicBezTo>
                    <a:cubicBezTo>
                      <a:pt x="569" y="3706"/>
                      <a:pt x="569" y="3706"/>
                      <a:pt x="569" y="3706"/>
                    </a:cubicBezTo>
                    <a:close/>
                    <a:moveTo>
                      <a:pt x="989" y="3438"/>
                    </a:moveTo>
                    <a:lnTo>
                      <a:pt x="989" y="3438"/>
                    </a:lnTo>
                    <a:cubicBezTo>
                      <a:pt x="997" y="3437"/>
                      <a:pt x="997" y="3437"/>
                      <a:pt x="997" y="3437"/>
                    </a:cubicBezTo>
                    <a:cubicBezTo>
                      <a:pt x="995" y="3429"/>
                      <a:pt x="995" y="3429"/>
                      <a:pt x="995" y="3429"/>
                    </a:cubicBezTo>
                    <a:cubicBezTo>
                      <a:pt x="988" y="3418"/>
                      <a:pt x="988" y="3418"/>
                      <a:pt x="988" y="3418"/>
                    </a:cubicBezTo>
                    <a:cubicBezTo>
                      <a:pt x="978" y="3420"/>
                      <a:pt x="978" y="3420"/>
                      <a:pt x="978" y="3420"/>
                    </a:cubicBezTo>
                    <a:cubicBezTo>
                      <a:pt x="978" y="3429"/>
                      <a:pt x="978" y="3429"/>
                      <a:pt x="978" y="3429"/>
                    </a:cubicBezTo>
                    <a:cubicBezTo>
                      <a:pt x="989" y="3438"/>
                      <a:pt x="989" y="3438"/>
                      <a:pt x="989" y="3438"/>
                    </a:cubicBezTo>
                    <a:close/>
                    <a:moveTo>
                      <a:pt x="1316" y="3087"/>
                    </a:moveTo>
                    <a:lnTo>
                      <a:pt x="1316" y="3087"/>
                    </a:lnTo>
                    <a:cubicBezTo>
                      <a:pt x="1333" y="3085"/>
                      <a:pt x="1333" y="3085"/>
                      <a:pt x="1333" y="3085"/>
                    </a:cubicBezTo>
                    <a:cubicBezTo>
                      <a:pt x="1354" y="3067"/>
                      <a:pt x="1354" y="3067"/>
                      <a:pt x="1354" y="3067"/>
                    </a:cubicBezTo>
                    <a:cubicBezTo>
                      <a:pt x="1370" y="3048"/>
                      <a:pt x="1370" y="3048"/>
                      <a:pt x="1370" y="3048"/>
                    </a:cubicBezTo>
                    <a:cubicBezTo>
                      <a:pt x="1370" y="3021"/>
                      <a:pt x="1370" y="3021"/>
                      <a:pt x="1370" y="3021"/>
                    </a:cubicBezTo>
                    <a:cubicBezTo>
                      <a:pt x="1379" y="3010"/>
                      <a:pt x="1379" y="3010"/>
                      <a:pt x="1379" y="3010"/>
                    </a:cubicBezTo>
                    <a:cubicBezTo>
                      <a:pt x="1385" y="3024"/>
                      <a:pt x="1385" y="3024"/>
                      <a:pt x="1385" y="3024"/>
                    </a:cubicBezTo>
                    <a:cubicBezTo>
                      <a:pt x="1380" y="3047"/>
                      <a:pt x="1380" y="3047"/>
                      <a:pt x="1380" y="3047"/>
                    </a:cubicBezTo>
                    <a:cubicBezTo>
                      <a:pt x="1391" y="3026"/>
                      <a:pt x="1391" y="3026"/>
                      <a:pt x="1391" y="3026"/>
                    </a:cubicBezTo>
                    <a:cubicBezTo>
                      <a:pt x="1391" y="3007"/>
                      <a:pt x="1391" y="3007"/>
                      <a:pt x="1391" y="3007"/>
                    </a:cubicBezTo>
                    <a:cubicBezTo>
                      <a:pt x="1377" y="2989"/>
                      <a:pt x="1377" y="2989"/>
                      <a:pt x="1377" y="2989"/>
                    </a:cubicBezTo>
                    <a:cubicBezTo>
                      <a:pt x="1318" y="2964"/>
                      <a:pt x="1318" y="2964"/>
                      <a:pt x="1318" y="2964"/>
                    </a:cubicBezTo>
                    <a:cubicBezTo>
                      <a:pt x="1292" y="2960"/>
                      <a:pt x="1292" y="2960"/>
                      <a:pt x="1292" y="2960"/>
                    </a:cubicBezTo>
                    <a:cubicBezTo>
                      <a:pt x="1275" y="2970"/>
                      <a:pt x="1275" y="2970"/>
                      <a:pt x="1275" y="2970"/>
                    </a:cubicBezTo>
                    <a:cubicBezTo>
                      <a:pt x="1264" y="3004"/>
                      <a:pt x="1264" y="3004"/>
                      <a:pt x="1264" y="3004"/>
                    </a:cubicBezTo>
                    <a:cubicBezTo>
                      <a:pt x="1264" y="3044"/>
                      <a:pt x="1264" y="3044"/>
                      <a:pt x="1264" y="3044"/>
                    </a:cubicBezTo>
                    <a:cubicBezTo>
                      <a:pt x="1273" y="3062"/>
                      <a:pt x="1273" y="3062"/>
                      <a:pt x="1273" y="3062"/>
                    </a:cubicBezTo>
                    <a:cubicBezTo>
                      <a:pt x="1278" y="3084"/>
                      <a:pt x="1278" y="3084"/>
                      <a:pt x="1278" y="3084"/>
                    </a:cubicBezTo>
                    <a:cubicBezTo>
                      <a:pt x="1284" y="3079"/>
                      <a:pt x="1284" y="3079"/>
                      <a:pt x="1284" y="3079"/>
                    </a:cubicBezTo>
                    <a:cubicBezTo>
                      <a:pt x="1296" y="3087"/>
                      <a:pt x="1296" y="3087"/>
                      <a:pt x="1296" y="3087"/>
                    </a:cubicBezTo>
                    <a:cubicBezTo>
                      <a:pt x="1292" y="3097"/>
                      <a:pt x="1292" y="3097"/>
                      <a:pt x="1292" y="3097"/>
                    </a:cubicBezTo>
                    <a:cubicBezTo>
                      <a:pt x="1304" y="3097"/>
                      <a:pt x="1304" y="3097"/>
                      <a:pt x="1304" y="3097"/>
                    </a:cubicBezTo>
                    <a:cubicBezTo>
                      <a:pt x="1316" y="3087"/>
                      <a:pt x="1316" y="3087"/>
                      <a:pt x="1316" y="3087"/>
                    </a:cubicBezTo>
                    <a:close/>
                    <a:moveTo>
                      <a:pt x="1461" y="3116"/>
                    </a:moveTo>
                    <a:lnTo>
                      <a:pt x="1461" y="3116"/>
                    </a:lnTo>
                    <a:cubicBezTo>
                      <a:pt x="1467" y="3116"/>
                      <a:pt x="1467" y="3116"/>
                      <a:pt x="1467" y="3116"/>
                    </a:cubicBezTo>
                    <a:cubicBezTo>
                      <a:pt x="1471" y="3111"/>
                      <a:pt x="1471" y="3111"/>
                      <a:pt x="1471" y="3111"/>
                    </a:cubicBezTo>
                    <a:cubicBezTo>
                      <a:pt x="1489" y="3108"/>
                      <a:pt x="1489" y="3108"/>
                      <a:pt x="1489" y="3108"/>
                    </a:cubicBezTo>
                    <a:cubicBezTo>
                      <a:pt x="1498" y="3102"/>
                      <a:pt x="1498" y="3102"/>
                      <a:pt x="1498" y="3102"/>
                    </a:cubicBezTo>
                    <a:cubicBezTo>
                      <a:pt x="1477" y="3100"/>
                      <a:pt x="1477" y="3100"/>
                      <a:pt x="1477" y="3100"/>
                    </a:cubicBezTo>
                    <a:cubicBezTo>
                      <a:pt x="1463" y="3108"/>
                      <a:pt x="1463" y="3108"/>
                      <a:pt x="1463" y="3108"/>
                    </a:cubicBezTo>
                    <a:cubicBezTo>
                      <a:pt x="1461" y="3116"/>
                      <a:pt x="1461" y="3116"/>
                      <a:pt x="1461" y="3116"/>
                    </a:cubicBezTo>
                    <a:close/>
                    <a:moveTo>
                      <a:pt x="1695" y="3111"/>
                    </a:moveTo>
                    <a:lnTo>
                      <a:pt x="1695" y="3111"/>
                    </a:lnTo>
                    <a:cubicBezTo>
                      <a:pt x="1701" y="3117"/>
                      <a:pt x="1701" y="3117"/>
                      <a:pt x="1701" y="3117"/>
                    </a:cubicBezTo>
                    <a:cubicBezTo>
                      <a:pt x="1712" y="3102"/>
                      <a:pt x="1712" y="3102"/>
                      <a:pt x="1712" y="3102"/>
                    </a:cubicBezTo>
                    <a:cubicBezTo>
                      <a:pt x="1712" y="3091"/>
                      <a:pt x="1712" y="3091"/>
                      <a:pt x="1712" y="3091"/>
                    </a:cubicBezTo>
                    <a:cubicBezTo>
                      <a:pt x="1701" y="3093"/>
                      <a:pt x="1701" y="3093"/>
                      <a:pt x="1701" y="3093"/>
                    </a:cubicBezTo>
                    <a:cubicBezTo>
                      <a:pt x="1695" y="3103"/>
                      <a:pt x="1695" y="3103"/>
                      <a:pt x="1695" y="3103"/>
                    </a:cubicBezTo>
                    <a:cubicBezTo>
                      <a:pt x="1695" y="3111"/>
                      <a:pt x="1695" y="3111"/>
                      <a:pt x="1695" y="3111"/>
                    </a:cubicBezTo>
                    <a:close/>
                    <a:moveTo>
                      <a:pt x="1665" y="3114"/>
                    </a:moveTo>
                    <a:lnTo>
                      <a:pt x="1665" y="3114"/>
                    </a:lnTo>
                    <a:cubicBezTo>
                      <a:pt x="1675" y="3116"/>
                      <a:pt x="1675" y="3116"/>
                      <a:pt x="1675" y="3116"/>
                    </a:cubicBezTo>
                    <a:cubicBezTo>
                      <a:pt x="1683" y="3107"/>
                      <a:pt x="1683" y="3107"/>
                      <a:pt x="1683" y="3107"/>
                    </a:cubicBezTo>
                    <a:cubicBezTo>
                      <a:pt x="1678" y="3099"/>
                      <a:pt x="1678" y="3099"/>
                      <a:pt x="1678" y="3099"/>
                    </a:cubicBezTo>
                    <a:cubicBezTo>
                      <a:pt x="1669" y="3102"/>
                      <a:pt x="1669" y="3102"/>
                      <a:pt x="1669" y="3102"/>
                    </a:cubicBezTo>
                    <a:cubicBezTo>
                      <a:pt x="1665" y="3114"/>
                      <a:pt x="1665" y="3114"/>
                      <a:pt x="1665" y="3114"/>
                    </a:cubicBezTo>
                    <a:close/>
                    <a:moveTo>
                      <a:pt x="1857" y="3033"/>
                    </a:moveTo>
                    <a:lnTo>
                      <a:pt x="1857" y="3033"/>
                    </a:lnTo>
                    <a:cubicBezTo>
                      <a:pt x="1865" y="3035"/>
                      <a:pt x="1865" y="3035"/>
                      <a:pt x="1865" y="3035"/>
                    </a:cubicBezTo>
                    <a:cubicBezTo>
                      <a:pt x="1874" y="3029"/>
                      <a:pt x="1874" y="3029"/>
                      <a:pt x="1874" y="3029"/>
                    </a:cubicBezTo>
                    <a:cubicBezTo>
                      <a:pt x="1896" y="3021"/>
                      <a:pt x="1896" y="3021"/>
                      <a:pt x="1896" y="3021"/>
                    </a:cubicBezTo>
                    <a:cubicBezTo>
                      <a:pt x="1902" y="3013"/>
                      <a:pt x="1902" y="3013"/>
                      <a:pt x="1902" y="3013"/>
                    </a:cubicBezTo>
                    <a:cubicBezTo>
                      <a:pt x="1888" y="3009"/>
                      <a:pt x="1888" y="3009"/>
                      <a:pt x="1888" y="3009"/>
                    </a:cubicBezTo>
                    <a:cubicBezTo>
                      <a:pt x="1867" y="3019"/>
                      <a:pt x="1867" y="3019"/>
                      <a:pt x="1867" y="3019"/>
                    </a:cubicBezTo>
                    <a:cubicBezTo>
                      <a:pt x="1857" y="3033"/>
                      <a:pt x="1857" y="3033"/>
                      <a:pt x="1857" y="3033"/>
                    </a:cubicBezTo>
                    <a:close/>
                    <a:moveTo>
                      <a:pt x="1779" y="3016"/>
                    </a:moveTo>
                    <a:lnTo>
                      <a:pt x="1779" y="3016"/>
                    </a:lnTo>
                    <a:cubicBezTo>
                      <a:pt x="1787" y="3026"/>
                      <a:pt x="1787" y="3026"/>
                      <a:pt x="1787" y="3026"/>
                    </a:cubicBezTo>
                    <a:cubicBezTo>
                      <a:pt x="1798" y="3026"/>
                      <a:pt x="1798" y="3026"/>
                      <a:pt x="1798" y="3026"/>
                    </a:cubicBezTo>
                    <a:cubicBezTo>
                      <a:pt x="1799" y="3018"/>
                      <a:pt x="1799" y="3018"/>
                      <a:pt x="1799" y="3018"/>
                    </a:cubicBezTo>
                    <a:cubicBezTo>
                      <a:pt x="1787" y="3012"/>
                      <a:pt x="1787" y="3012"/>
                      <a:pt x="1787" y="3012"/>
                    </a:cubicBezTo>
                    <a:cubicBezTo>
                      <a:pt x="1779" y="3016"/>
                      <a:pt x="1779" y="3016"/>
                      <a:pt x="1779" y="3016"/>
                    </a:cubicBezTo>
                    <a:close/>
                    <a:moveTo>
                      <a:pt x="1730" y="3013"/>
                    </a:moveTo>
                    <a:lnTo>
                      <a:pt x="1730" y="3013"/>
                    </a:lnTo>
                    <a:cubicBezTo>
                      <a:pt x="1741" y="3016"/>
                      <a:pt x="1741" y="3016"/>
                      <a:pt x="1741" y="3016"/>
                    </a:cubicBezTo>
                    <a:cubicBezTo>
                      <a:pt x="1749" y="3024"/>
                      <a:pt x="1749" y="3024"/>
                      <a:pt x="1749" y="3024"/>
                    </a:cubicBezTo>
                    <a:cubicBezTo>
                      <a:pt x="1764" y="3027"/>
                      <a:pt x="1764" y="3027"/>
                      <a:pt x="1764" y="3027"/>
                    </a:cubicBezTo>
                    <a:cubicBezTo>
                      <a:pt x="1756" y="3012"/>
                      <a:pt x="1756" y="3012"/>
                      <a:pt x="1756" y="3012"/>
                    </a:cubicBezTo>
                    <a:cubicBezTo>
                      <a:pt x="1743" y="3004"/>
                      <a:pt x="1743" y="3004"/>
                      <a:pt x="1743" y="3004"/>
                    </a:cubicBezTo>
                    <a:cubicBezTo>
                      <a:pt x="1730" y="3013"/>
                      <a:pt x="1730" y="3013"/>
                      <a:pt x="1730" y="3013"/>
                    </a:cubicBezTo>
                    <a:close/>
                    <a:moveTo>
                      <a:pt x="1706" y="3013"/>
                    </a:moveTo>
                    <a:lnTo>
                      <a:pt x="1706" y="3013"/>
                    </a:lnTo>
                    <a:cubicBezTo>
                      <a:pt x="1709" y="3019"/>
                      <a:pt x="1709" y="3019"/>
                      <a:pt x="1709" y="3019"/>
                    </a:cubicBezTo>
                    <a:cubicBezTo>
                      <a:pt x="1718" y="3019"/>
                      <a:pt x="1718" y="3019"/>
                      <a:pt x="1718" y="3019"/>
                    </a:cubicBezTo>
                    <a:cubicBezTo>
                      <a:pt x="1724" y="3010"/>
                      <a:pt x="1724" y="3010"/>
                      <a:pt x="1724" y="3010"/>
                    </a:cubicBezTo>
                    <a:cubicBezTo>
                      <a:pt x="1717" y="3007"/>
                      <a:pt x="1717" y="3007"/>
                      <a:pt x="1717" y="3007"/>
                    </a:cubicBezTo>
                    <a:cubicBezTo>
                      <a:pt x="1706" y="3013"/>
                      <a:pt x="1706" y="3013"/>
                      <a:pt x="1706" y="3013"/>
                    </a:cubicBezTo>
                    <a:close/>
                    <a:moveTo>
                      <a:pt x="3442" y="2486"/>
                    </a:moveTo>
                    <a:lnTo>
                      <a:pt x="3442" y="2486"/>
                    </a:lnTo>
                    <a:cubicBezTo>
                      <a:pt x="3442" y="2504"/>
                      <a:pt x="3442" y="2504"/>
                      <a:pt x="3442" y="2504"/>
                    </a:cubicBezTo>
                    <a:cubicBezTo>
                      <a:pt x="3450" y="2513"/>
                      <a:pt x="3450" y="2513"/>
                      <a:pt x="3450" y="2513"/>
                    </a:cubicBezTo>
                    <a:cubicBezTo>
                      <a:pt x="3455" y="2498"/>
                      <a:pt x="3455" y="2498"/>
                      <a:pt x="3455" y="2498"/>
                    </a:cubicBezTo>
                    <a:cubicBezTo>
                      <a:pt x="3449" y="2487"/>
                      <a:pt x="3449" y="2487"/>
                      <a:pt x="3449" y="2487"/>
                    </a:cubicBezTo>
                    <a:cubicBezTo>
                      <a:pt x="3442" y="2486"/>
                      <a:pt x="3442" y="2486"/>
                      <a:pt x="3442" y="2486"/>
                    </a:cubicBezTo>
                    <a:close/>
                    <a:moveTo>
                      <a:pt x="3410" y="2437"/>
                    </a:moveTo>
                    <a:lnTo>
                      <a:pt x="3410" y="2437"/>
                    </a:lnTo>
                    <a:cubicBezTo>
                      <a:pt x="3410" y="2466"/>
                      <a:pt x="3410" y="2466"/>
                      <a:pt x="3410" y="2466"/>
                    </a:cubicBezTo>
                    <a:cubicBezTo>
                      <a:pt x="3418" y="2483"/>
                      <a:pt x="3418" y="2483"/>
                      <a:pt x="3418" y="2483"/>
                    </a:cubicBezTo>
                    <a:cubicBezTo>
                      <a:pt x="3417" y="2509"/>
                      <a:pt x="3417" y="2509"/>
                      <a:pt x="3417" y="2509"/>
                    </a:cubicBezTo>
                    <a:cubicBezTo>
                      <a:pt x="3421" y="2515"/>
                      <a:pt x="3421" y="2515"/>
                      <a:pt x="3421" y="2515"/>
                    </a:cubicBezTo>
                    <a:cubicBezTo>
                      <a:pt x="3430" y="2501"/>
                      <a:pt x="3430" y="2501"/>
                      <a:pt x="3430" y="2501"/>
                    </a:cubicBezTo>
                    <a:cubicBezTo>
                      <a:pt x="3427" y="2457"/>
                      <a:pt x="3427" y="2457"/>
                      <a:pt x="3427" y="2457"/>
                    </a:cubicBezTo>
                    <a:cubicBezTo>
                      <a:pt x="3417" y="2437"/>
                      <a:pt x="3417" y="2437"/>
                      <a:pt x="3417" y="2437"/>
                    </a:cubicBezTo>
                    <a:cubicBezTo>
                      <a:pt x="3410" y="2437"/>
                      <a:pt x="3410" y="2437"/>
                      <a:pt x="3410" y="2437"/>
                    </a:cubicBezTo>
                    <a:close/>
                    <a:moveTo>
                      <a:pt x="3387" y="2406"/>
                    </a:moveTo>
                    <a:lnTo>
                      <a:pt x="3387" y="2406"/>
                    </a:lnTo>
                    <a:cubicBezTo>
                      <a:pt x="3397" y="2423"/>
                      <a:pt x="3397" y="2423"/>
                      <a:pt x="3397" y="2423"/>
                    </a:cubicBezTo>
                    <a:cubicBezTo>
                      <a:pt x="3404" y="2428"/>
                      <a:pt x="3404" y="2428"/>
                      <a:pt x="3404" y="2428"/>
                    </a:cubicBezTo>
                    <a:cubicBezTo>
                      <a:pt x="3406" y="2414"/>
                      <a:pt x="3406" y="2414"/>
                      <a:pt x="3406" y="2414"/>
                    </a:cubicBezTo>
                    <a:cubicBezTo>
                      <a:pt x="3395" y="2403"/>
                      <a:pt x="3395" y="2403"/>
                      <a:pt x="3395" y="2403"/>
                    </a:cubicBezTo>
                    <a:cubicBezTo>
                      <a:pt x="3387" y="2406"/>
                      <a:pt x="3387" y="2406"/>
                      <a:pt x="3387" y="2406"/>
                    </a:cubicBezTo>
                    <a:close/>
                    <a:moveTo>
                      <a:pt x="1911" y="2896"/>
                    </a:moveTo>
                    <a:lnTo>
                      <a:pt x="1911" y="2896"/>
                    </a:lnTo>
                    <a:cubicBezTo>
                      <a:pt x="1917" y="2893"/>
                      <a:pt x="1917" y="2893"/>
                      <a:pt x="1917" y="2893"/>
                    </a:cubicBezTo>
                    <a:cubicBezTo>
                      <a:pt x="1918" y="2880"/>
                      <a:pt x="1918" y="2880"/>
                      <a:pt x="1918" y="2880"/>
                    </a:cubicBezTo>
                    <a:cubicBezTo>
                      <a:pt x="1911" y="2876"/>
                      <a:pt x="1911" y="2876"/>
                      <a:pt x="1911" y="2876"/>
                    </a:cubicBezTo>
                    <a:cubicBezTo>
                      <a:pt x="1911" y="2896"/>
                      <a:pt x="1911" y="2896"/>
                      <a:pt x="1911" y="2896"/>
                    </a:cubicBezTo>
                    <a:close/>
                    <a:moveTo>
                      <a:pt x="1989" y="2961"/>
                    </a:moveTo>
                    <a:lnTo>
                      <a:pt x="1989" y="2961"/>
                    </a:lnTo>
                    <a:cubicBezTo>
                      <a:pt x="1989" y="2960"/>
                      <a:pt x="1999" y="2949"/>
                      <a:pt x="1999" y="2949"/>
                    </a:cubicBezTo>
                    <a:cubicBezTo>
                      <a:pt x="1986" y="2951"/>
                      <a:pt x="1986" y="2951"/>
                      <a:pt x="1986" y="2951"/>
                    </a:cubicBezTo>
                    <a:cubicBezTo>
                      <a:pt x="1989" y="2961"/>
                      <a:pt x="1989" y="2961"/>
                      <a:pt x="1989" y="2961"/>
                    </a:cubicBezTo>
                    <a:close/>
                    <a:moveTo>
                      <a:pt x="1975" y="2937"/>
                    </a:moveTo>
                    <a:lnTo>
                      <a:pt x="1975" y="2937"/>
                    </a:lnTo>
                    <a:cubicBezTo>
                      <a:pt x="1972" y="2919"/>
                      <a:pt x="1972" y="2919"/>
                      <a:pt x="1972" y="2919"/>
                    </a:cubicBezTo>
                    <a:cubicBezTo>
                      <a:pt x="1946" y="2905"/>
                      <a:pt x="1946" y="2905"/>
                      <a:pt x="1946" y="2905"/>
                    </a:cubicBezTo>
                    <a:cubicBezTo>
                      <a:pt x="1935" y="2894"/>
                      <a:pt x="1935" y="2894"/>
                      <a:pt x="1935" y="2894"/>
                    </a:cubicBezTo>
                    <a:cubicBezTo>
                      <a:pt x="1932" y="2902"/>
                      <a:pt x="1932" y="2902"/>
                      <a:pt x="1932" y="2902"/>
                    </a:cubicBezTo>
                    <a:cubicBezTo>
                      <a:pt x="1949" y="2919"/>
                      <a:pt x="1949" y="2919"/>
                      <a:pt x="1949" y="2919"/>
                    </a:cubicBezTo>
                    <a:cubicBezTo>
                      <a:pt x="1975" y="2937"/>
                      <a:pt x="1975" y="2937"/>
                      <a:pt x="1975" y="2937"/>
                    </a:cubicBezTo>
                    <a:close/>
                    <a:moveTo>
                      <a:pt x="2016" y="2859"/>
                    </a:moveTo>
                    <a:lnTo>
                      <a:pt x="2016" y="2859"/>
                    </a:lnTo>
                    <a:cubicBezTo>
                      <a:pt x="2025" y="2842"/>
                      <a:pt x="2025" y="2842"/>
                      <a:pt x="2025" y="2842"/>
                    </a:cubicBezTo>
                    <a:cubicBezTo>
                      <a:pt x="2021" y="2818"/>
                      <a:pt x="2021" y="2818"/>
                      <a:pt x="2021" y="2818"/>
                    </a:cubicBezTo>
                    <a:cubicBezTo>
                      <a:pt x="1990" y="2798"/>
                      <a:pt x="1990" y="2798"/>
                      <a:pt x="1990" y="2798"/>
                    </a:cubicBezTo>
                    <a:cubicBezTo>
                      <a:pt x="1972" y="2778"/>
                      <a:pt x="1972" y="2778"/>
                      <a:pt x="1972" y="2778"/>
                    </a:cubicBezTo>
                    <a:cubicBezTo>
                      <a:pt x="1955" y="2775"/>
                      <a:pt x="1955" y="2775"/>
                      <a:pt x="1955" y="2775"/>
                    </a:cubicBezTo>
                    <a:cubicBezTo>
                      <a:pt x="1938" y="2758"/>
                      <a:pt x="1938" y="2758"/>
                      <a:pt x="1938" y="2758"/>
                    </a:cubicBezTo>
                    <a:cubicBezTo>
                      <a:pt x="1922" y="2747"/>
                      <a:pt x="1922" y="2747"/>
                      <a:pt x="1922" y="2747"/>
                    </a:cubicBezTo>
                    <a:cubicBezTo>
                      <a:pt x="1915" y="2737"/>
                      <a:pt x="1915" y="2737"/>
                      <a:pt x="1915" y="2737"/>
                    </a:cubicBezTo>
                    <a:cubicBezTo>
                      <a:pt x="1896" y="2721"/>
                      <a:pt x="1896" y="2721"/>
                      <a:pt x="1896" y="2721"/>
                    </a:cubicBezTo>
                    <a:cubicBezTo>
                      <a:pt x="1885" y="2721"/>
                      <a:pt x="1885" y="2721"/>
                      <a:pt x="1885" y="2721"/>
                    </a:cubicBezTo>
                    <a:cubicBezTo>
                      <a:pt x="1876" y="2727"/>
                      <a:pt x="1876" y="2727"/>
                      <a:pt x="1876" y="2727"/>
                    </a:cubicBezTo>
                    <a:cubicBezTo>
                      <a:pt x="1877" y="2737"/>
                      <a:pt x="1877" y="2737"/>
                      <a:pt x="1877" y="2737"/>
                    </a:cubicBezTo>
                    <a:cubicBezTo>
                      <a:pt x="1865" y="2746"/>
                      <a:pt x="1865" y="2746"/>
                      <a:pt x="1865" y="2746"/>
                    </a:cubicBezTo>
                    <a:cubicBezTo>
                      <a:pt x="1876" y="2760"/>
                      <a:pt x="1876" y="2760"/>
                      <a:pt x="1876" y="2760"/>
                    </a:cubicBezTo>
                    <a:cubicBezTo>
                      <a:pt x="1888" y="2763"/>
                      <a:pt x="1888" y="2763"/>
                      <a:pt x="1888" y="2763"/>
                    </a:cubicBezTo>
                    <a:cubicBezTo>
                      <a:pt x="1885" y="2770"/>
                      <a:pt x="1885" y="2770"/>
                      <a:pt x="1885" y="2770"/>
                    </a:cubicBezTo>
                    <a:cubicBezTo>
                      <a:pt x="1877" y="2772"/>
                      <a:pt x="1877" y="2772"/>
                      <a:pt x="1877" y="2772"/>
                    </a:cubicBezTo>
                    <a:cubicBezTo>
                      <a:pt x="1865" y="2763"/>
                      <a:pt x="1865" y="2763"/>
                      <a:pt x="1865" y="2763"/>
                    </a:cubicBezTo>
                    <a:cubicBezTo>
                      <a:pt x="1859" y="2764"/>
                      <a:pt x="1859" y="2764"/>
                      <a:pt x="1859" y="2764"/>
                    </a:cubicBezTo>
                    <a:cubicBezTo>
                      <a:pt x="1865" y="2778"/>
                      <a:pt x="1865" y="2778"/>
                      <a:pt x="1865" y="2778"/>
                    </a:cubicBezTo>
                    <a:cubicBezTo>
                      <a:pt x="1892" y="2808"/>
                      <a:pt x="1892" y="2808"/>
                      <a:pt x="1892" y="2808"/>
                    </a:cubicBezTo>
                    <a:cubicBezTo>
                      <a:pt x="1909" y="2818"/>
                      <a:pt x="1909" y="2818"/>
                      <a:pt x="1909" y="2818"/>
                    </a:cubicBezTo>
                    <a:cubicBezTo>
                      <a:pt x="1920" y="2831"/>
                      <a:pt x="1920" y="2831"/>
                      <a:pt x="1920" y="2831"/>
                    </a:cubicBezTo>
                    <a:cubicBezTo>
                      <a:pt x="1928" y="2833"/>
                      <a:pt x="1928" y="2833"/>
                      <a:pt x="1928" y="2833"/>
                    </a:cubicBezTo>
                    <a:cubicBezTo>
                      <a:pt x="1928" y="2815"/>
                      <a:pt x="1928" y="2815"/>
                      <a:pt x="1928" y="2815"/>
                    </a:cubicBezTo>
                    <a:cubicBezTo>
                      <a:pt x="1940" y="2821"/>
                      <a:pt x="1940" y="2821"/>
                      <a:pt x="1940" y="2821"/>
                    </a:cubicBezTo>
                    <a:cubicBezTo>
                      <a:pt x="1954" y="2819"/>
                      <a:pt x="1954" y="2819"/>
                      <a:pt x="1954" y="2819"/>
                    </a:cubicBezTo>
                    <a:cubicBezTo>
                      <a:pt x="1958" y="2825"/>
                      <a:pt x="1958" y="2825"/>
                      <a:pt x="1958" y="2825"/>
                    </a:cubicBezTo>
                    <a:cubicBezTo>
                      <a:pt x="1964" y="2845"/>
                      <a:pt x="1964" y="2845"/>
                      <a:pt x="1964" y="2845"/>
                    </a:cubicBezTo>
                    <a:cubicBezTo>
                      <a:pt x="1961" y="2853"/>
                      <a:pt x="1961" y="2853"/>
                      <a:pt x="1961" y="2853"/>
                    </a:cubicBezTo>
                    <a:cubicBezTo>
                      <a:pt x="1970" y="2862"/>
                      <a:pt x="1970" y="2862"/>
                      <a:pt x="1970" y="2862"/>
                    </a:cubicBezTo>
                    <a:cubicBezTo>
                      <a:pt x="1992" y="2865"/>
                      <a:pt x="1992" y="2865"/>
                      <a:pt x="1992" y="2865"/>
                    </a:cubicBezTo>
                    <a:cubicBezTo>
                      <a:pt x="1999" y="2854"/>
                      <a:pt x="1999" y="2854"/>
                      <a:pt x="1999" y="2854"/>
                    </a:cubicBezTo>
                    <a:cubicBezTo>
                      <a:pt x="2016" y="2859"/>
                      <a:pt x="2016" y="2859"/>
                      <a:pt x="2016" y="2859"/>
                    </a:cubicBezTo>
                    <a:close/>
                    <a:moveTo>
                      <a:pt x="2403" y="2169"/>
                    </a:moveTo>
                    <a:lnTo>
                      <a:pt x="2403" y="2169"/>
                    </a:lnTo>
                    <a:cubicBezTo>
                      <a:pt x="2409" y="2169"/>
                      <a:pt x="2409" y="2169"/>
                      <a:pt x="2409" y="2169"/>
                    </a:cubicBezTo>
                    <a:cubicBezTo>
                      <a:pt x="2405" y="2160"/>
                      <a:pt x="2405" y="2160"/>
                      <a:pt x="2405" y="2160"/>
                    </a:cubicBezTo>
                    <a:cubicBezTo>
                      <a:pt x="2406" y="2151"/>
                      <a:pt x="2406" y="2151"/>
                      <a:pt x="2406" y="2151"/>
                    </a:cubicBezTo>
                    <a:cubicBezTo>
                      <a:pt x="2415" y="2150"/>
                      <a:pt x="2415" y="2150"/>
                      <a:pt x="2415" y="2150"/>
                    </a:cubicBezTo>
                    <a:cubicBezTo>
                      <a:pt x="2423" y="2165"/>
                      <a:pt x="2423" y="2165"/>
                      <a:pt x="2423" y="2165"/>
                    </a:cubicBezTo>
                    <a:cubicBezTo>
                      <a:pt x="2431" y="2162"/>
                      <a:pt x="2431" y="2162"/>
                      <a:pt x="2431" y="2162"/>
                    </a:cubicBezTo>
                    <a:cubicBezTo>
                      <a:pt x="2438" y="2165"/>
                      <a:pt x="2438" y="2165"/>
                      <a:pt x="2438" y="2165"/>
                    </a:cubicBezTo>
                    <a:cubicBezTo>
                      <a:pt x="2450" y="2162"/>
                      <a:pt x="2450" y="2162"/>
                      <a:pt x="2450" y="2162"/>
                    </a:cubicBezTo>
                    <a:cubicBezTo>
                      <a:pt x="2455" y="2148"/>
                      <a:pt x="2455" y="2148"/>
                      <a:pt x="2455" y="2148"/>
                    </a:cubicBezTo>
                    <a:cubicBezTo>
                      <a:pt x="2470" y="2136"/>
                      <a:pt x="2470" y="2136"/>
                      <a:pt x="2470" y="2136"/>
                    </a:cubicBezTo>
                    <a:cubicBezTo>
                      <a:pt x="2487" y="2130"/>
                      <a:pt x="2487" y="2130"/>
                      <a:pt x="2487" y="2130"/>
                    </a:cubicBezTo>
                    <a:cubicBezTo>
                      <a:pt x="2489" y="2121"/>
                      <a:pt x="2489" y="2121"/>
                      <a:pt x="2489" y="2121"/>
                    </a:cubicBezTo>
                    <a:cubicBezTo>
                      <a:pt x="2481" y="2104"/>
                      <a:pt x="2481" y="2104"/>
                      <a:pt x="2481" y="2104"/>
                    </a:cubicBezTo>
                    <a:cubicBezTo>
                      <a:pt x="2460" y="2093"/>
                      <a:pt x="2460" y="2093"/>
                      <a:pt x="2460" y="2093"/>
                    </a:cubicBezTo>
                    <a:cubicBezTo>
                      <a:pt x="2457" y="2081"/>
                      <a:pt x="2457" y="2081"/>
                      <a:pt x="2457" y="2081"/>
                    </a:cubicBezTo>
                    <a:cubicBezTo>
                      <a:pt x="2443" y="2063"/>
                      <a:pt x="2443" y="2063"/>
                      <a:pt x="2443" y="2063"/>
                    </a:cubicBezTo>
                    <a:cubicBezTo>
                      <a:pt x="2434" y="2058"/>
                      <a:pt x="2434" y="2058"/>
                      <a:pt x="2434" y="2058"/>
                    </a:cubicBezTo>
                    <a:cubicBezTo>
                      <a:pt x="2421" y="2063"/>
                      <a:pt x="2421" y="2063"/>
                      <a:pt x="2421" y="2063"/>
                    </a:cubicBezTo>
                    <a:cubicBezTo>
                      <a:pt x="2406" y="2076"/>
                      <a:pt x="2406" y="2076"/>
                      <a:pt x="2406" y="2076"/>
                    </a:cubicBezTo>
                    <a:cubicBezTo>
                      <a:pt x="2394" y="2078"/>
                      <a:pt x="2394" y="2078"/>
                      <a:pt x="2394" y="2078"/>
                    </a:cubicBezTo>
                    <a:cubicBezTo>
                      <a:pt x="2377" y="2092"/>
                      <a:pt x="2377" y="2092"/>
                      <a:pt x="2377" y="2092"/>
                    </a:cubicBezTo>
                    <a:cubicBezTo>
                      <a:pt x="2379" y="2104"/>
                      <a:pt x="2379" y="2104"/>
                      <a:pt x="2379" y="2104"/>
                    </a:cubicBezTo>
                    <a:cubicBezTo>
                      <a:pt x="2389" y="2119"/>
                      <a:pt x="2389" y="2119"/>
                      <a:pt x="2389" y="2119"/>
                    </a:cubicBezTo>
                    <a:cubicBezTo>
                      <a:pt x="2391" y="2134"/>
                      <a:pt x="2391" y="2134"/>
                      <a:pt x="2391" y="2134"/>
                    </a:cubicBezTo>
                    <a:cubicBezTo>
                      <a:pt x="2389" y="2157"/>
                      <a:pt x="2389" y="2157"/>
                      <a:pt x="2389" y="2157"/>
                    </a:cubicBezTo>
                    <a:cubicBezTo>
                      <a:pt x="2403" y="2169"/>
                      <a:pt x="2403" y="2169"/>
                      <a:pt x="2403" y="2169"/>
                    </a:cubicBezTo>
                    <a:close/>
                    <a:moveTo>
                      <a:pt x="2452" y="2853"/>
                    </a:moveTo>
                    <a:lnTo>
                      <a:pt x="2452" y="2853"/>
                    </a:lnTo>
                    <a:cubicBezTo>
                      <a:pt x="2452" y="2851"/>
                      <a:pt x="2455" y="2859"/>
                      <a:pt x="2455" y="2859"/>
                    </a:cubicBezTo>
                    <a:cubicBezTo>
                      <a:pt x="2467" y="2864"/>
                      <a:pt x="2467" y="2864"/>
                      <a:pt x="2467" y="2864"/>
                    </a:cubicBezTo>
                    <a:cubicBezTo>
                      <a:pt x="2476" y="2851"/>
                      <a:pt x="2476" y="2851"/>
                      <a:pt x="2476" y="2851"/>
                    </a:cubicBezTo>
                    <a:cubicBezTo>
                      <a:pt x="2473" y="2839"/>
                      <a:pt x="2473" y="2839"/>
                      <a:pt x="2473" y="2839"/>
                    </a:cubicBezTo>
                    <a:cubicBezTo>
                      <a:pt x="2466" y="2830"/>
                      <a:pt x="2466" y="2830"/>
                      <a:pt x="2466" y="2830"/>
                    </a:cubicBezTo>
                    <a:cubicBezTo>
                      <a:pt x="2457" y="2836"/>
                      <a:pt x="2457" y="2836"/>
                      <a:pt x="2457" y="2836"/>
                    </a:cubicBezTo>
                    <a:cubicBezTo>
                      <a:pt x="2457" y="2845"/>
                      <a:pt x="2457" y="2845"/>
                      <a:pt x="2457" y="2845"/>
                    </a:cubicBezTo>
                    <a:cubicBezTo>
                      <a:pt x="2452" y="2853"/>
                      <a:pt x="2452" y="2853"/>
                      <a:pt x="2452" y="2853"/>
                    </a:cubicBezTo>
                    <a:close/>
                    <a:moveTo>
                      <a:pt x="2756" y="3238"/>
                    </a:moveTo>
                    <a:lnTo>
                      <a:pt x="2756" y="3238"/>
                    </a:lnTo>
                    <a:cubicBezTo>
                      <a:pt x="2758" y="3246"/>
                      <a:pt x="2758" y="3246"/>
                      <a:pt x="2758" y="3246"/>
                    </a:cubicBezTo>
                    <a:cubicBezTo>
                      <a:pt x="2768" y="3249"/>
                      <a:pt x="2768" y="3249"/>
                      <a:pt x="2768" y="3249"/>
                    </a:cubicBezTo>
                    <a:cubicBezTo>
                      <a:pt x="2768" y="3258"/>
                      <a:pt x="2768" y="3258"/>
                      <a:pt x="2768" y="3258"/>
                    </a:cubicBezTo>
                    <a:cubicBezTo>
                      <a:pt x="2787" y="3270"/>
                      <a:pt x="2787" y="3270"/>
                      <a:pt x="2787" y="3270"/>
                    </a:cubicBezTo>
                    <a:cubicBezTo>
                      <a:pt x="2804" y="3264"/>
                      <a:pt x="2804" y="3264"/>
                      <a:pt x="2804" y="3264"/>
                    </a:cubicBezTo>
                    <a:cubicBezTo>
                      <a:pt x="2810" y="3258"/>
                      <a:pt x="2810" y="3258"/>
                      <a:pt x="2810" y="3258"/>
                    </a:cubicBezTo>
                    <a:cubicBezTo>
                      <a:pt x="2804" y="3243"/>
                      <a:pt x="2804" y="3243"/>
                      <a:pt x="2804" y="3243"/>
                    </a:cubicBezTo>
                    <a:cubicBezTo>
                      <a:pt x="2791" y="3238"/>
                      <a:pt x="2791" y="3238"/>
                      <a:pt x="2791" y="3238"/>
                    </a:cubicBezTo>
                    <a:cubicBezTo>
                      <a:pt x="2778" y="3243"/>
                      <a:pt x="2778" y="3243"/>
                      <a:pt x="2778" y="3243"/>
                    </a:cubicBezTo>
                    <a:cubicBezTo>
                      <a:pt x="2767" y="3238"/>
                      <a:pt x="2767" y="3238"/>
                      <a:pt x="2767" y="3238"/>
                    </a:cubicBezTo>
                    <a:cubicBezTo>
                      <a:pt x="2756" y="3238"/>
                      <a:pt x="2756" y="3238"/>
                      <a:pt x="2756" y="3238"/>
                    </a:cubicBezTo>
                    <a:close/>
                    <a:moveTo>
                      <a:pt x="2701" y="2159"/>
                    </a:moveTo>
                    <a:lnTo>
                      <a:pt x="2701" y="2159"/>
                    </a:lnTo>
                    <a:cubicBezTo>
                      <a:pt x="2698" y="2144"/>
                      <a:pt x="2698" y="2144"/>
                      <a:pt x="2698" y="2144"/>
                    </a:cubicBezTo>
                    <a:cubicBezTo>
                      <a:pt x="2689" y="2134"/>
                      <a:pt x="2689" y="2134"/>
                      <a:pt x="2689" y="2134"/>
                    </a:cubicBezTo>
                    <a:cubicBezTo>
                      <a:pt x="2689" y="2124"/>
                      <a:pt x="2689" y="2124"/>
                      <a:pt x="2689" y="2124"/>
                    </a:cubicBezTo>
                    <a:cubicBezTo>
                      <a:pt x="2698" y="2116"/>
                      <a:pt x="2698" y="2116"/>
                      <a:pt x="2698" y="2116"/>
                    </a:cubicBezTo>
                    <a:cubicBezTo>
                      <a:pt x="2692" y="2105"/>
                      <a:pt x="2692" y="2105"/>
                      <a:pt x="2692" y="2105"/>
                    </a:cubicBezTo>
                    <a:cubicBezTo>
                      <a:pt x="2678" y="2101"/>
                      <a:pt x="2678" y="2101"/>
                      <a:pt x="2678" y="2101"/>
                    </a:cubicBezTo>
                    <a:cubicBezTo>
                      <a:pt x="2666" y="2108"/>
                      <a:pt x="2666" y="2108"/>
                      <a:pt x="2666" y="2108"/>
                    </a:cubicBezTo>
                    <a:cubicBezTo>
                      <a:pt x="2661" y="2136"/>
                      <a:pt x="2661" y="2136"/>
                      <a:pt x="2661" y="2136"/>
                    </a:cubicBezTo>
                    <a:cubicBezTo>
                      <a:pt x="2668" y="2147"/>
                      <a:pt x="2668" y="2147"/>
                      <a:pt x="2668" y="2147"/>
                    </a:cubicBezTo>
                    <a:cubicBezTo>
                      <a:pt x="2680" y="2148"/>
                      <a:pt x="2680" y="2148"/>
                      <a:pt x="2680" y="2148"/>
                    </a:cubicBezTo>
                    <a:cubicBezTo>
                      <a:pt x="2689" y="2159"/>
                      <a:pt x="2689" y="2159"/>
                      <a:pt x="2689" y="2159"/>
                    </a:cubicBezTo>
                    <a:cubicBezTo>
                      <a:pt x="2701" y="2159"/>
                      <a:pt x="2701" y="2159"/>
                      <a:pt x="2701" y="2159"/>
                    </a:cubicBezTo>
                    <a:close/>
                    <a:moveTo>
                      <a:pt x="2674" y="2041"/>
                    </a:moveTo>
                    <a:lnTo>
                      <a:pt x="2674" y="2041"/>
                    </a:lnTo>
                    <a:cubicBezTo>
                      <a:pt x="2689" y="2026"/>
                      <a:pt x="2689" y="2026"/>
                      <a:pt x="2689" y="2026"/>
                    </a:cubicBezTo>
                    <a:cubicBezTo>
                      <a:pt x="2698" y="2030"/>
                      <a:pt x="2698" y="2030"/>
                      <a:pt x="2698" y="2030"/>
                    </a:cubicBezTo>
                    <a:cubicBezTo>
                      <a:pt x="2712" y="2020"/>
                      <a:pt x="2712" y="2020"/>
                      <a:pt x="2712" y="2020"/>
                    </a:cubicBezTo>
                    <a:cubicBezTo>
                      <a:pt x="2709" y="2011"/>
                      <a:pt x="2709" y="2011"/>
                      <a:pt x="2709" y="2011"/>
                    </a:cubicBezTo>
                    <a:cubicBezTo>
                      <a:pt x="2712" y="2003"/>
                      <a:pt x="2712" y="2003"/>
                      <a:pt x="2712" y="2003"/>
                    </a:cubicBezTo>
                    <a:cubicBezTo>
                      <a:pt x="2721" y="1997"/>
                      <a:pt x="2721" y="1997"/>
                      <a:pt x="2721" y="1997"/>
                    </a:cubicBezTo>
                    <a:cubicBezTo>
                      <a:pt x="2716" y="1992"/>
                      <a:pt x="2716" y="1992"/>
                      <a:pt x="2716" y="1992"/>
                    </a:cubicBezTo>
                    <a:cubicBezTo>
                      <a:pt x="2704" y="1994"/>
                      <a:pt x="2704" y="1994"/>
                      <a:pt x="2704" y="1994"/>
                    </a:cubicBezTo>
                    <a:cubicBezTo>
                      <a:pt x="2681" y="2011"/>
                      <a:pt x="2681" y="2011"/>
                      <a:pt x="2681" y="2011"/>
                    </a:cubicBezTo>
                    <a:cubicBezTo>
                      <a:pt x="2674" y="2029"/>
                      <a:pt x="2674" y="2029"/>
                      <a:pt x="2674" y="2029"/>
                    </a:cubicBezTo>
                    <a:cubicBezTo>
                      <a:pt x="2674" y="2041"/>
                      <a:pt x="2674" y="2041"/>
                      <a:pt x="2674" y="2041"/>
                    </a:cubicBezTo>
                    <a:close/>
                    <a:moveTo>
                      <a:pt x="2744" y="2059"/>
                    </a:moveTo>
                    <a:lnTo>
                      <a:pt x="2744" y="2059"/>
                    </a:lnTo>
                    <a:cubicBezTo>
                      <a:pt x="2761" y="2075"/>
                      <a:pt x="2761" y="2075"/>
                      <a:pt x="2761" y="2075"/>
                    </a:cubicBezTo>
                    <a:cubicBezTo>
                      <a:pt x="2782" y="2078"/>
                      <a:pt x="2782" y="2078"/>
                      <a:pt x="2782" y="2078"/>
                    </a:cubicBezTo>
                    <a:cubicBezTo>
                      <a:pt x="2793" y="2075"/>
                      <a:pt x="2793" y="2075"/>
                      <a:pt x="2793" y="2075"/>
                    </a:cubicBezTo>
                    <a:cubicBezTo>
                      <a:pt x="2791" y="2066"/>
                      <a:pt x="2791" y="2066"/>
                      <a:pt x="2791" y="2066"/>
                    </a:cubicBezTo>
                    <a:cubicBezTo>
                      <a:pt x="2768" y="2063"/>
                      <a:pt x="2768" y="2063"/>
                      <a:pt x="2768" y="2063"/>
                    </a:cubicBezTo>
                    <a:cubicBezTo>
                      <a:pt x="2753" y="2056"/>
                      <a:pt x="2753" y="2056"/>
                      <a:pt x="2753" y="2056"/>
                    </a:cubicBezTo>
                    <a:cubicBezTo>
                      <a:pt x="2744" y="2059"/>
                      <a:pt x="2744" y="2059"/>
                      <a:pt x="2744" y="2059"/>
                    </a:cubicBezTo>
                    <a:close/>
                    <a:moveTo>
                      <a:pt x="2901" y="2176"/>
                    </a:moveTo>
                    <a:lnTo>
                      <a:pt x="2901" y="2176"/>
                    </a:lnTo>
                    <a:cubicBezTo>
                      <a:pt x="2903" y="2192"/>
                      <a:pt x="2903" y="2192"/>
                      <a:pt x="2903" y="2192"/>
                    </a:cubicBezTo>
                    <a:cubicBezTo>
                      <a:pt x="2892" y="2206"/>
                      <a:pt x="2892" y="2206"/>
                      <a:pt x="2892" y="2206"/>
                    </a:cubicBezTo>
                    <a:cubicBezTo>
                      <a:pt x="2883" y="2214"/>
                      <a:pt x="2883" y="2214"/>
                      <a:pt x="2883" y="2214"/>
                    </a:cubicBezTo>
                    <a:cubicBezTo>
                      <a:pt x="2880" y="2229"/>
                      <a:pt x="2880" y="2229"/>
                      <a:pt x="2880" y="2229"/>
                    </a:cubicBezTo>
                    <a:cubicBezTo>
                      <a:pt x="2888" y="2238"/>
                      <a:pt x="2888" y="2238"/>
                      <a:pt x="2888" y="2238"/>
                    </a:cubicBezTo>
                    <a:cubicBezTo>
                      <a:pt x="2897" y="2237"/>
                      <a:pt x="2897" y="2237"/>
                      <a:pt x="2897" y="2237"/>
                    </a:cubicBezTo>
                    <a:cubicBezTo>
                      <a:pt x="2912" y="2223"/>
                      <a:pt x="2912" y="2223"/>
                      <a:pt x="2912" y="2223"/>
                    </a:cubicBezTo>
                    <a:cubicBezTo>
                      <a:pt x="2923" y="2218"/>
                      <a:pt x="2923" y="2218"/>
                      <a:pt x="2923" y="2218"/>
                    </a:cubicBezTo>
                    <a:cubicBezTo>
                      <a:pt x="2933" y="2200"/>
                      <a:pt x="2933" y="2200"/>
                      <a:pt x="2933" y="2200"/>
                    </a:cubicBezTo>
                    <a:cubicBezTo>
                      <a:pt x="2947" y="2194"/>
                      <a:pt x="2947" y="2194"/>
                      <a:pt x="2947" y="2194"/>
                    </a:cubicBezTo>
                    <a:cubicBezTo>
                      <a:pt x="2961" y="2176"/>
                      <a:pt x="2961" y="2176"/>
                      <a:pt x="2961" y="2176"/>
                    </a:cubicBezTo>
                    <a:cubicBezTo>
                      <a:pt x="2959" y="2163"/>
                      <a:pt x="2959" y="2163"/>
                      <a:pt x="2959" y="2163"/>
                    </a:cubicBezTo>
                    <a:cubicBezTo>
                      <a:pt x="2952" y="2159"/>
                      <a:pt x="2952" y="2159"/>
                      <a:pt x="2952" y="2159"/>
                    </a:cubicBezTo>
                    <a:cubicBezTo>
                      <a:pt x="2935" y="2157"/>
                      <a:pt x="2935" y="2157"/>
                      <a:pt x="2935" y="2157"/>
                    </a:cubicBezTo>
                    <a:cubicBezTo>
                      <a:pt x="2912" y="2163"/>
                      <a:pt x="2912" y="2163"/>
                      <a:pt x="2912" y="2163"/>
                    </a:cubicBezTo>
                    <a:cubicBezTo>
                      <a:pt x="2901" y="2176"/>
                      <a:pt x="2901" y="2176"/>
                      <a:pt x="2901" y="2176"/>
                    </a:cubicBezTo>
                    <a:close/>
                    <a:moveTo>
                      <a:pt x="2959" y="2029"/>
                    </a:moveTo>
                    <a:lnTo>
                      <a:pt x="2959" y="2029"/>
                    </a:lnTo>
                    <a:cubicBezTo>
                      <a:pt x="2946" y="2047"/>
                      <a:pt x="2946" y="2047"/>
                      <a:pt x="2946" y="2047"/>
                    </a:cubicBezTo>
                    <a:cubicBezTo>
                      <a:pt x="2941" y="2073"/>
                      <a:pt x="2941" y="2073"/>
                      <a:pt x="2941" y="2073"/>
                    </a:cubicBezTo>
                    <a:cubicBezTo>
                      <a:pt x="2930" y="2093"/>
                      <a:pt x="2930" y="2093"/>
                      <a:pt x="2930" y="2093"/>
                    </a:cubicBezTo>
                    <a:cubicBezTo>
                      <a:pt x="2933" y="2104"/>
                      <a:pt x="2933" y="2104"/>
                      <a:pt x="2933" y="2104"/>
                    </a:cubicBezTo>
                    <a:cubicBezTo>
                      <a:pt x="2952" y="2107"/>
                      <a:pt x="2952" y="2107"/>
                      <a:pt x="2952" y="2107"/>
                    </a:cubicBezTo>
                    <a:cubicBezTo>
                      <a:pt x="2958" y="2116"/>
                      <a:pt x="2958" y="2116"/>
                      <a:pt x="2958" y="2116"/>
                    </a:cubicBezTo>
                    <a:cubicBezTo>
                      <a:pt x="2975" y="2118"/>
                      <a:pt x="2975" y="2118"/>
                      <a:pt x="2975" y="2118"/>
                    </a:cubicBezTo>
                    <a:cubicBezTo>
                      <a:pt x="2988" y="2124"/>
                      <a:pt x="2988" y="2124"/>
                      <a:pt x="2988" y="2124"/>
                    </a:cubicBezTo>
                    <a:cubicBezTo>
                      <a:pt x="3002" y="2119"/>
                      <a:pt x="3002" y="2119"/>
                      <a:pt x="3002" y="2119"/>
                    </a:cubicBezTo>
                    <a:cubicBezTo>
                      <a:pt x="3002" y="2108"/>
                      <a:pt x="3002" y="2108"/>
                      <a:pt x="3002" y="2108"/>
                    </a:cubicBezTo>
                    <a:cubicBezTo>
                      <a:pt x="2990" y="2084"/>
                      <a:pt x="2990" y="2084"/>
                      <a:pt x="2990" y="2084"/>
                    </a:cubicBezTo>
                    <a:cubicBezTo>
                      <a:pt x="2985" y="2063"/>
                      <a:pt x="2985" y="2063"/>
                      <a:pt x="2985" y="2063"/>
                    </a:cubicBezTo>
                    <a:cubicBezTo>
                      <a:pt x="2967" y="2046"/>
                      <a:pt x="2967" y="2046"/>
                      <a:pt x="2967" y="2046"/>
                    </a:cubicBezTo>
                    <a:cubicBezTo>
                      <a:pt x="2959" y="2029"/>
                      <a:pt x="2959" y="2029"/>
                      <a:pt x="2959" y="2029"/>
                    </a:cubicBezTo>
                    <a:close/>
                    <a:moveTo>
                      <a:pt x="2848" y="1757"/>
                    </a:moveTo>
                    <a:lnTo>
                      <a:pt x="2848" y="1757"/>
                    </a:lnTo>
                    <a:cubicBezTo>
                      <a:pt x="2843" y="1743"/>
                      <a:pt x="2843" y="1743"/>
                      <a:pt x="2843" y="1743"/>
                    </a:cubicBezTo>
                    <a:cubicBezTo>
                      <a:pt x="2845" y="1734"/>
                      <a:pt x="2845" y="1734"/>
                      <a:pt x="2845" y="1734"/>
                    </a:cubicBezTo>
                    <a:cubicBezTo>
                      <a:pt x="2834" y="1729"/>
                      <a:pt x="2834" y="1729"/>
                      <a:pt x="2834" y="1729"/>
                    </a:cubicBezTo>
                    <a:cubicBezTo>
                      <a:pt x="2816" y="1732"/>
                      <a:pt x="2816" y="1732"/>
                      <a:pt x="2816" y="1732"/>
                    </a:cubicBezTo>
                    <a:cubicBezTo>
                      <a:pt x="2813" y="1740"/>
                      <a:pt x="2813" y="1740"/>
                      <a:pt x="2813" y="1740"/>
                    </a:cubicBezTo>
                    <a:cubicBezTo>
                      <a:pt x="2820" y="1746"/>
                      <a:pt x="2820" y="1746"/>
                      <a:pt x="2820" y="1746"/>
                    </a:cubicBezTo>
                    <a:cubicBezTo>
                      <a:pt x="2825" y="1757"/>
                      <a:pt x="2825" y="1757"/>
                      <a:pt x="2825" y="1757"/>
                    </a:cubicBezTo>
                    <a:cubicBezTo>
                      <a:pt x="2837" y="1763"/>
                      <a:pt x="2837" y="1763"/>
                      <a:pt x="2837" y="1763"/>
                    </a:cubicBezTo>
                    <a:cubicBezTo>
                      <a:pt x="2848" y="1757"/>
                      <a:pt x="2848" y="1757"/>
                      <a:pt x="2848" y="1757"/>
                    </a:cubicBezTo>
                    <a:close/>
                    <a:moveTo>
                      <a:pt x="2897" y="1553"/>
                    </a:moveTo>
                    <a:lnTo>
                      <a:pt x="2897" y="1553"/>
                    </a:lnTo>
                    <a:cubicBezTo>
                      <a:pt x="2889" y="1550"/>
                      <a:pt x="2889" y="1550"/>
                      <a:pt x="2889" y="1550"/>
                    </a:cubicBezTo>
                    <a:cubicBezTo>
                      <a:pt x="2883" y="1543"/>
                      <a:pt x="2883" y="1543"/>
                      <a:pt x="2883" y="1543"/>
                    </a:cubicBezTo>
                    <a:cubicBezTo>
                      <a:pt x="2885" y="1573"/>
                      <a:pt x="2885" y="1573"/>
                      <a:pt x="2885" y="1573"/>
                    </a:cubicBezTo>
                    <a:cubicBezTo>
                      <a:pt x="2895" y="1578"/>
                      <a:pt x="2895" y="1578"/>
                      <a:pt x="2895" y="1578"/>
                    </a:cubicBezTo>
                    <a:cubicBezTo>
                      <a:pt x="2903" y="1570"/>
                      <a:pt x="2903" y="1570"/>
                      <a:pt x="2903" y="1570"/>
                    </a:cubicBezTo>
                    <a:cubicBezTo>
                      <a:pt x="2909" y="1575"/>
                      <a:pt x="2909" y="1575"/>
                      <a:pt x="2909" y="1575"/>
                    </a:cubicBezTo>
                    <a:cubicBezTo>
                      <a:pt x="2912" y="1592"/>
                      <a:pt x="2912" y="1592"/>
                      <a:pt x="2912" y="1592"/>
                    </a:cubicBezTo>
                    <a:cubicBezTo>
                      <a:pt x="2920" y="1601"/>
                      <a:pt x="2920" y="1601"/>
                      <a:pt x="2920" y="1601"/>
                    </a:cubicBezTo>
                    <a:cubicBezTo>
                      <a:pt x="2921" y="1584"/>
                      <a:pt x="2921" y="1584"/>
                      <a:pt x="2921" y="1584"/>
                    </a:cubicBezTo>
                    <a:cubicBezTo>
                      <a:pt x="2915" y="1566"/>
                      <a:pt x="2915" y="1566"/>
                      <a:pt x="2915" y="1566"/>
                    </a:cubicBezTo>
                    <a:cubicBezTo>
                      <a:pt x="2926" y="1560"/>
                      <a:pt x="2926" y="1560"/>
                      <a:pt x="2926" y="1560"/>
                    </a:cubicBezTo>
                    <a:cubicBezTo>
                      <a:pt x="2926" y="1550"/>
                      <a:pt x="2926" y="1550"/>
                      <a:pt x="2926" y="1550"/>
                    </a:cubicBezTo>
                    <a:cubicBezTo>
                      <a:pt x="2915" y="1540"/>
                      <a:pt x="2915" y="1540"/>
                      <a:pt x="2915" y="1540"/>
                    </a:cubicBezTo>
                    <a:cubicBezTo>
                      <a:pt x="2915" y="1529"/>
                      <a:pt x="2915" y="1529"/>
                      <a:pt x="2915" y="1529"/>
                    </a:cubicBezTo>
                    <a:cubicBezTo>
                      <a:pt x="2911" y="1515"/>
                      <a:pt x="2911" y="1515"/>
                      <a:pt x="2911" y="1515"/>
                    </a:cubicBezTo>
                    <a:cubicBezTo>
                      <a:pt x="2900" y="1523"/>
                      <a:pt x="2900" y="1523"/>
                      <a:pt x="2900" y="1523"/>
                    </a:cubicBezTo>
                    <a:cubicBezTo>
                      <a:pt x="2892" y="1523"/>
                      <a:pt x="2892" y="1523"/>
                      <a:pt x="2892" y="1523"/>
                    </a:cubicBezTo>
                    <a:cubicBezTo>
                      <a:pt x="2888" y="1529"/>
                      <a:pt x="2888" y="1529"/>
                      <a:pt x="2888" y="1529"/>
                    </a:cubicBezTo>
                    <a:cubicBezTo>
                      <a:pt x="2898" y="1541"/>
                      <a:pt x="2898" y="1541"/>
                      <a:pt x="2898" y="1541"/>
                    </a:cubicBezTo>
                    <a:cubicBezTo>
                      <a:pt x="2897" y="1553"/>
                      <a:pt x="2897" y="1553"/>
                      <a:pt x="2897" y="1553"/>
                    </a:cubicBezTo>
                    <a:close/>
                    <a:moveTo>
                      <a:pt x="2871" y="1457"/>
                    </a:moveTo>
                    <a:lnTo>
                      <a:pt x="2871" y="1457"/>
                    </a:lnTo>
                    <a:cubicBezTo>
                      <a:pt x="2851" y="1453"/>
                      <a:pt x="2851" y="1453"/>
                      <a:pt x="2851" y="1453"/>
                    </a:cubicBezTo>
                    <a:cubicBezTo>
                      <a:pt x="2845" y="1442"/>
                      <a:pt x="2845" y="1442"/>
                      <a:pt x="2845" y="1442"/>
                    </a:cubicBezTo>
                    <a:cubicBezTo>
                      <a:pt x="2836" y="1439"/>
                      <a:pt x="2836" y="1439"/>
                      <a:pt x="2836" y="1439"/>
                    </a:cubicBezTo>
                    <a:cubicBezTo>
                      <a:pt x="2828" y="1446"/>
                      <a:pt x="2828" y="1446"/>
                      <a:pt x="2828" y="1446"/>
                    </a:cubicBezTo>
                    <a:cubicBezTo>
                      <a:pt x="2831" y="1457"/>
                      <a:pt x="2831" y="1457"/>
                      <a:pt x="2831" y="1457"/>
                    </a:cubicBezTo>
                    <a:cubicBezTo>
                      <a:pt x="2849" y="1465"/>
                      <a:pt x="2849" y="1465"/>
                      <a:pt x="2849" y="1465"/>
                    </a:cubicBezTo>
                    <a:cubicBezTo>
                      <a:pt x="2865" y="1466"/>
                      <a:pt x="2865" y="1466"/>
                      <a:pt x="2865" y="1466"/>
                    </a:cubicBezTo>
                    <a:cubicBezTo>
                      <a:pt x="2871" y="1457"/>
                      <a:pt x="2871" y="1457"/>
                      <a:pt x="2871" y="1457"/>
                    </a:cubicBezTo>
                    <a:close/>
                    <a:moveTo>
                      <a:pt x="2874" y="1440"/>
                    </a:moveTo>
                    <a:lnTo>
                      <a:pt x="2874" y="1440"/>
                    </a:lnTo>
                    <a:cubicBezTo>
                      <a:pt x="2874" y="1442"/>
                      <a:pt x="2882" y="1445"/>
                      <a:pt x="2882" y="1445"/>
                    </a:cubicBezTo>
                    <a:cubicBezTo>
                      <a:pt x="2900" y="1442"/>
                      <a:pt x="2900" y="1442"/>
                      <a:pt x="2900" y="1442"/>
                    </a:cubicBezTo>
                    <a:cubicBezTo>
                      <a:pt x="2912" y="1443"/>
                      <a:pt x="2912" y="1443"/>
                      <a:pt x="2912" y="1443"/>
                    </a:cubicBezTo>
                    <a:cubicBezTo>
                      <a:pt x="2926" y="1437"/>
                      <a:pt x="2926" y="1437"/>
                      <a:pt x="2926" y="1437"/>
                    </a:cubicBezTo>
                    <a:cubicBezTo>
                      <a:pt x="2929" y="1431"/>
                      <a:pt x="2929" y="1431"/>
                      <a:pt x="2929" y="1431"/>
                    </a:cubicBezTo>
                    <a:cubicBezTo>
                      <a:pt x="2903" y="1427"/>
                      <a:pt x="2903" y="1427"/>
                      <a:pt x="2903" y="1427"/>
                    </a:cubicBezTo>
                    <a:cubicBezTo>
                      <a:pt x="2892" y="1421"/>
                      <a:pt x="2892" y="1421"/>
                      <a:pt x="2892" y="1421"/>
                    </a:cubicBezTo>
                    <a:cubicBezTo>
                      <a:pt x="2883" y="1424"/>
                      <a:pt x="2883" y="1424"/>
                      <a:pt x="2883" y="1424"/>
                    </a:cubicBezTo>
                    <a:cubicBezTo>
                      <a:pt x="2874" y="1440"/>
                      <a:pt x="2874" y="1440"/>
                      <a:pt x="2874" y="1440"/>
                    </a:cubicBezTo>
                    <a:close/>
                    <a:moveTo>
                      <a:pt x="3057" y="1832"/>
                    </a:moveTo>
                    <a:lnTo>
                      <a:pt x="3057" y="1832"/>
                    </a:lnTo>
                    <a:cubicBezTo>
                      <a:pt x="3069" y="1813"/>
                      <a:pt x="3069" y="1813"/>
                      <a:pt x="3069" y="1813"/>
                    </a:cubicBezTo>
                    <a:cubicBezTo>
                      <a:pt x="3063" y="1806"/>
                      <a:pt x="3063" y="1806"/>
                      <a:pt x="3063" y="1806"/>
                    </a:cubicBezTo>
                    <a:cubicBezTo>
                      <a:pt x="3050" y="1807"/>
                      <a:pt x="3050" y="1807"/>
                      <a:pt x="3050" y="1807"/>
                    </a:cubicBezTo>
                    <a:cubicBezTo>
                      <a:pt x="3039" y="1816"/>
                      <a:pt x="3039" y="1816"/>
                      <a:pt x="3039" y="1816"/>
                    </a:cubicBezTo>
                    <a:cubicBezTo>
                      <a:pt x="3045" y="1830"/>
                      <a:pt x="3045" y="1830"/>
                      <a:pt x="3045" y="1830"/>
                    </a:cubicBezTo>
                    <a:cubicBezTo>
                      <a:pt x="3057" y="1832"/>
                      <a:pt x="3057" y="1832"/>
                      <a:pt x="3057" y="1832"/>
                    </a:cubicBezTo>
                    <a:close/>
                    <a:moveTo>
                      <a:pt x="3106" y="1819"/>
                    </a:moveTo>
                    <a:lnTo>
                      <a:pt x="3106" y="1819"/>
                    </a:lnTo>
                    <a:cubicBezTo>
                      <a:pt x="3117" y="1809"/>
                      <a:pt x="3117" y="1809"/>
                      <a:pt x="3117" y="1809"/>
                    </a:cubicBezTo>
                    <a:cubicBezTo>
                      <a:pt x="3120" y="1798"/>
                      <a:pt x="3120" y="1798"/>
                      <a:pt x="3120" y="1798"/>
                    </a:cubicBezTo>
                    <a:cubicBezTo>
                      <a:pt x="3103" y="1795"/>
                      <a:pt x="3103" y="1795"/>
                      <a:pt x="3103" y="1795"/>
                    </a:cubicBezTo>
                    <a:cubicBezTo>
                      <a:pt x="3096" y="1801"/>
                      <a:pt x="3096" y="1801"/>
                      <a:pt x="3096" y="1801"/>
                    </a:cubicBezTo>
                    <a:cubicBezTo>
                      <a:pt x="3083" y="1806"/>
                      <a:pt x="3083" y="1806"/>
                      <a:pt x="3083" y="1806"/>
                    </a:cubicBezTo>
                    <a:cubicBezTo>
                      <a:pt x="3089" y="1813"/>
                      <a:pt x="3089" y="1813"/>
                      <a:pt x="3089" y="1813"/>
                    </a:cubicBezTo>
                    <a:cubicBezTo>
                      <a:pt x="3106" y="1819"/>
                      <a:pt x="3106" y="1819"/>
                      <a:pt x="3106" y="1819"/>
                    </a:cubicBezTo>
                    <a:close/>
                    <a:moveTo>
                      <a:pt x="3178" y="1830"/>
                    </a:moveTo>
                    <a:lnTo>
                      <a:pt x="3178" y="1830"/>
                    </a:lnTo>
                    <a:cubicBezTo>
                      <a:pt x="3186" y="1824"/>
                      <a:pt x="3186" y="1824"/>
                      <a:pt x="3186" y="1824"/>
                    </a:cubicBezTo>
                    <a:cubicBezTo>
                      <a:pt x="3169" y="1816"/>
                      <a:pt x="3169" y="1816"/>
                      <a:pt x="3169" y="1816"/>
                    </a:cubicBezTo>
                    <a:cubicBezTo>
                      <a:pt x="3149" y="1824"/>
                      <a:pt x="3149" y="1824"/>
                      <a:pt x="3149" y="1824"/>
                    </a:cubicBezTo>
                    <a:cubicBezTo>
                      <a:pt x="3155" y="1829"/>
                      <a:pt x="3155" y="1829"/>
                      <a:pt x="3155" y="1829"/>
                    </a:cubicBezTo>
                    <a:cubicBezTo>
                      <a:pt x="3178" y="1830"/>
                      <a:pt x="3178" y="1830"/>
                      <a:pt x="3178" y="1830"/>
                    </a:cubicBezTo>
                    <a:close/>
                    <a:moveTo>
                      <a:pt x="3294" y="1792"/>
                    </a:moveTo>
                    <a:lnTo>
                      <a:pt x="3294" y="1792"/>
                    </a:lnTo>
                    <a:cubicBezTo>
                      <a:pt x="3302" y="1813"/>
                      <a:pt x="3302" y="1813"/>
                      <a:pt x="3302" y="1813"/>
                    </a:cubicBezTo>
                    <a:cubicBezTo>
                      <a:pt x="3310" y="1816"/>
                      <a:pt x="3310" y="1816"/>
                      <a:pt x="3310" y="1816"/>
                    </a:cubicBezTo>
                    <a:cubicBezTo>
                      <a:pt x="3317" y="1809"/>
                      <a:pt x="3317" y="1809"/>
                      <a:pt x="3317" y="1809"/>
                    </a:cubicBezTo>
                    <a:cubicBezTo>
                      <a:pt x="3308" y="1798"/>
                      <a:pt x="3308" y="1798"/>
                      <a:pt x="3308" y="1798"/>
                    </a:cubicBezTo>
                    <a:cubicBezTo>
                      <a:pt x="3294" y="1792"/>
                      <a:pt x="3294" y="1792"/>
                      <a:pt x="3294" y="1792"/>
                    </a:cubicBezTo>
                    <a:close/>
                    <a:moveTo>
                      <a:pt x="3227" y="1781"/>
                    </a:moveTo>
                    <a:lnTo>
                      <a:pt x="3227" y="1781"/>
                    </a:lnTo>
                    <a:cubicBezTo>
                      <a:pt x="3244" y="1780"/>
                      <a:pt x="3244" y="1780"/>
                      <a:pt x="3244" y="1780"/>
                    </a:cubicBezTo>
                    <a:cubicBezTo>
                      <a:pt x="3253" y="1767"/>
                      <a:pt x="3253" y="1767"/>
                      <a:pt x="3253" y="1767"/>
                    </a:cubicBezTo>
                    <a:cubicBezTo>
                      <a:pt x="3239" y="1763"/>
                      <a:pt x="3239" y="1763"/>
                      <a:pt x="3239" y="1763"/>
                    </a:cubicBezTo>
                    <a:cubicBezTo>
                      <a:pt x="3230" y="1766"/>
                      <a:pt x="3230" y="1766"/>
                      <a:pt x="3230" y="1766"/>
                    </a:cubicBezTo>
                    <a:cubicBezTo>
                      <a:pt x="3232" y="1774"/>
                      <a:pt x="3232" y="1774"/>
                      <a:pt x="3232" y="1774"/>
                    </a:cubicBezTo>
                    <a:cubicBezTo>
                      <a:pt x="3227" y="1781"/>
                      <a:pt x="3227" y="1781"/>
                      <a:pt x="3227" y="1781"/>
                    </a:cubicBezTo>
                    <a:close/>
                    <a:moveTo>
                      <a:pt x="3173" y="1712"/>
                    </a:moveTo>
                    <a:lnTo>
                      <a:pt x="3173" y="1712"/>
                    </a:lnTo>
                    <a:cubicBezTo>
                      <a:pt x="3175" y="1705"/>
                      <a:pt x="3175" y="1705"/>
                      <a:pt x="3175" y="1705"/>
                    </a:cubicBezTo>
                    <a:cubicBezTo>
                      <a:pt x="3166" y="1703"/>
                      <a:pt x="3166" y="1703"/>
                      <a:pt x="3166" y="1703"/>
                    </a:cubicBezTo>
                    <a:cubicBezTo>
                      <a:pt x="3146" y="1719"/>
                      <a:pt x="3146" y="1719"/>
                      <a:pt x="3146" y="1719"/>
                    </a:cubicBezTo>
                    <a:cubicBezTo>
                      <a:pt x="3146" y="1728"/>
                      <a:pt x="3146" y="1728"/>
                      <a:pt x="3146" y="1728"/>
                    </a:cubicBezTo>
                    <a:cubicBezTo>
                      <a:pt x="3161" y="1734"/>
                      <a:pt x="3161" y="1734"/>
                      <a:pt x="3161" y="1734"/>
                    </a:cubicBezTo>
                    <a:cubicBezTo>
                      <a:pt x="3164" y="1728"/>
                      <a:pt x="3164" y="1728"/>
                      <a:pt x="3164" y="1728"/>
                    </a:cubicBezTo>
                    <a:cubicBezTo>
                      <a:pt x="3161" y="1723"/>
                      <a:pt x="3161" y="1723"/>
                      <a:pt x="3161" y="1723"/>
                    </a:cubicBezTo>
                    <a:cubicBezTo>
                      <a:pt x="3164" y="1719"/>
                      <a:pt x="3164" y="1719"/>
                      <a:pt x="3164" y="1719"/>
                    </a:cubicBezTo>
                    <a:cubicBezTo>
                      <a:pt x="3173" y="1712"/>
                      <a:pt x="3173" y="1712"/>
                      <a:pt x="3173" y="1712"/>
                    </a:cubicBezTo>
                    <a:close/>
                    <a:moveTo>
                      <a:pt x="3216" y="1700"/>
                    </a:moveTo>
                    <a:lnTo>
                      <a:pt x="3216" y="1700"/>
                    </a:lnTo>
                    <a:cubicBezTo>
                      <a:pt x="3213" y="1691"/>
                      <a:pt x="3213" y="1691"/>
                      <a:pt x="3213" y="1691"/>
                    </a:cubicBezTo>
                    <a:cubicBezTo>
                      <a:pt x="3196" y="1690"/>
                      <a:pt x="3196" y="1690"/>
                      <a:pt x="3196" y="1690"/>
                    </a:cubicBezTo>
                    <a:cubicBezTo>
                      <a:pt x="3192" y="1697"/>
                      <a:pt x="3192" y="1697"/>
                      <a:pt x="3192" y="1697"/>
                    </a:cubicBezTo>
                    <a:cubicBezTo>
                      <a:pt x="3195" y="1711"/>
                      <a:pt x="3195" y="1711"/>
                      <a:pt x="3195" y="1711"/>
                    </a:cubicBezTo>
                    <a:cubicBezTo>
                      <a:pt x="3207" y="1711"/>
                      <a:pt x="3207" y="1711"/>
                      <a:pt x="3207" y="1711"/>
                    </a:cubicBezTo>
                    <a:cubicBezTo>
                      <a:pt x="3215" y="1706"/>
                      <a:pt x="3215" y="1706"/>
                      <a:pt x="3215" y="1706"/>
                    </a:cubicBezTo>
                    <a:cubicBezTo>
                      <a:pt x="3216" y="1700"/>
                      <a:pt x="3216" y="1700"/>
                      <a:pt x="3216" y="1700"/>
                    </a:cubicBezTo>
                    <a:close/>
                    <a:moveTo>
                      <a:pt x="3224" y="1708"/>
                    </a:moveTo>
                    <a:lnTo>
                      <a:pt x="3224" y="1708"/>
                    </a:lnTo>
                    <a:cubicBezTo>
                      <a:pt x="3227" y="1712"/>
                      <a:pt x="3227" y="1712"/>
                      <a:pt x="3227" y="1712"/>
                    </a:cubicBezTo>
                    <a:cubicBezTo>
                      <a:pt x="3233" y="1709"/>
                      <a:pt x="3233" y="1709"/>
                      <a:pt x="3233" y="1709"/>
                    </a:cubicBezTo>
                    <a:cubicBezTo>
                      <a:pt x="3248" y="1697"/>
                      <a:pt x="3248" y="1697"/>
                      <a:pt x="3248" y="1697"/>
                    </a:cubicBezTo>
                    <a:cubicBezTo>
                      <a:pt x="3250" y="1686"/>
                      <a:pt x="3250" y="1686"/>
                      <a:pt x="3250" y="1686"/>
                    </a:cubicBezTo>
                    <a:cubicBezTo>
                      <a:pt x="3242" y="1677"/>
                      <a:pt x="3242" y="1677"/>
                      <a:pt x="3242" y="1677"/>
                    </a:cubicBezTo>
                    <a:cubicBezTo>
                      <a:pt x="3228" y="1677"/>
                      <a:pt x="3228" y="1677"/>
                      <a:pt x="3228" y="1677"/>
                    </a:cubicBezTo>
                    <a:cubicBezTo>
                      <a:pt x="3225" y="1690"/>
                      <a:pt x="3225" y="1690"/>
                      <a:pt x="3225" y="1690"/>
                    </a:cubicBezTo>
                    <a:cubicBezTo>
                      <a:pt x="3228" y="1699"/>
                      <a:pt x="3228" y="1699"/>
                      <a:pt x="3228" y="1699"/>
                    </a:cubicBezTo>
                    <a:cubicBezTo>
                      <a:pt x="3224" y="1708"/>
                      <a:pt x="3224" y="1708"/>
                      <a:pt x="3224" y="1708"/>
                    </a:cubicBezTo>
                    <a:close/>
                    <a:moveTo>
                      <a:pt x="3175" y="1659"/>
                    </a:moveTo>
                    <a:lnTo>
                      <a:pt x="3175" y="1659"/>
                    </a:lnTo>
                    <a:cubicBezTo>
                      <a:pt x="3187" y="1644"/>
                      <a:pt x="3187" y="1644"/>
                      <a:pt x="3187" y="1644"/>
                    </a:cubicBezTo>
                    <a:cubicBezTo>
                      <a:pt x="3183" y="1638"/>
                      <a:pt x="3183" y="1638"/>
                      <a:pt x="3183" y="1638"/>
                    </a:cubicBezTo>
                    <a:cubicBezTo>
                      <a:pt x="3172" y="1635"/>
                      <a:pt x="3172" y="1635"/>
                      <a:pt x="3172" y="1635"/>
                    </a:cubicBezTo>
                    <a:cubicBezTo>
                      <a:pt x="3160" y="1639"/>
                      <a:pt x="3160" y="1639"/>
                      <a:pt x="3160" y="1639"/>
                    </a:cubicBezTo>
                    <a:cubicBezTo>
                      <a:pt x="3146" y="1644"/>
                      <a:pt x="3146" y="1644"/>
                      <a:pt x="3146" y="1644"/>
                    </a:cubicBezTo>
                    <a:cubicBezTo>
                      <a:pt x="3147" y="1647"/>
                      <a:pt x="3147" y="1647"/>
                      <a:pt x="3147" y="1647"/>
                    </a:cubicBezTo>
                    <a:cubicBezTo>
                      <a:pt x="3167" y="1653"/>
                      <a:pt x="3167" y="1653"/>
                      <a:pt x="3167" y="1653"/>
                    </a:cubicBezTo>
                    <a:cubicBezTo>
                      <a:pt x="3175" y="1659"/>
                      <a:pt x="3175" y="1659"/>
                      <a:pt x="3175" y="1659"/>
                    </a:cubicBezTo>
                    <a:close/>
                    <a:moveTo>
                      <a:pt x="3251" y="1622"/>
                    </a:moveTo>
                    <a:lnTo>
                      <a:pt x="3251" y="1622"/>
                    </a:lnTo>
                    <a:cubicBezTo>
                      <a:pt x="3258" y="1619"/>
                      <a:pt x="3258" y="1619"/>
                      <a:pt x="3258" y="1619"/>
                    </a:cubicBezTo>
                    <a:cubicBezTo>
                      <a:pt x="3258" y="1613"/>
                      <a:pt x="3258" y="1613"/>
                      <a:pt x="3258" y="1613"/>
                    </a:cubicBezTo>
                    <a:cubicBezTo>
                      <a:pt x="3251" y="1604"/>
                      <a:pt x="3251" y="1604"/>
                      <a:pt x="3251" y="1604"/>
                    </a:cubicBezTo>
                    <a:cubicBezTo>
                      <a:pt x="3264" y="1601"/>
                      <a:pt x="3264" y="1601"/>
                      <a:pt x="3264" y="1601"/>
                    </a:cubicBezTo>
                    <a:cubicBezTo>
                      <a:pt x="3264" y="1595"/>
                      <a:pt x="3264" y="1595"/>
                      <a:pt x="3264" y="1595"/>
                    </a:cubicBezTo>
                    <a:cubicBezTo>
                      <a:pt x="3253" y="1583"/>
                      <a:pt x="3253" y="1583"/>
                      <a:pt x="3253" y="1583"/>
                    </a:cubicBezTo>
                    <a:cubicBezTo>
                      <a:pt x="3235" y="1579"/>
                      <a:pt x="3235" y="1579"/>
                      <a:pt x="3235" y="1579"/>
                    </a:cubicBezTo>
                    <a:cubicBezTo>
                      <a:pt x="3225" y="1586"/>
                      <a:pt x="3225" y="1586"/>
                      <a:pt x="3225" y="1586"/>
                    </a:cubicBezTo>
                    <a:cubicBezTo>
                      <a:pt x="3227" y="1596"/>
                      <a:pt x="3227" y="1596"/>
                      <a:pt x="3227" y="1596"/>
                    </a:cubicBezTo>
                    <a:cubicBezTo>
                      <a:pt x="3224" y="1598"/>
                      <a:pt x="3224" y="1598"/>
                      <a:pt x="3224" y="1598"/>
                    </a:cubicBezTo>
                    <a:cubicBezTo>
                      <a:pt x="3212" y="1590"/>
                      <a:pt x="3212" y="1590"/>
                      <a:pt x="3212" y="1590"/>
                    </a:cubicBezTo>
                    <a:cubicBezTo>
                      <a:pt x="3207" y="1593"/>
                      <a:pt x="3207" y="1593"/>
                      <a:pt x="3207" y="1593"/>
                    </a:cubicBezTo>
                    <a:cubicBezTo>
                      <a:pt x="3215" y="1607"/>
                      <a:pt x="3215" y="1607"/>
                      <a:pt x="3215" y="1607"/>
                    </a:cubicBezTo>
                    <a:cubicBezTo>
                      <a:pt x="3224" y="1613"/>
                      <a:pt x="3224" y="1613"/>
                      <a:pt x="3224" y="1613"/>
                    </a:cubicBezTo>
                    <a:cubicBezTo>
                      <a:pt x="3239" y="1613"/>
                      <a:pt x="3239" y="1613"/>
                      <a:pt x="3239" y="1613"/>
                    </a:cubicBezTo>
                    <a:cubicBezTo>
                      <a:pt x="3251" y="1622"/>
                      <a:pt x="3251" y="1622"/>
                      <a:pt x="3251" y="1622"/>
                    </a:cubicBezTo>
                    <a:close/>
                    <a:moveTo>
                      <a:pt x="3193" y="924"/>
                    </a:moveTo>
                    <a:lnTo>
                      <a:pt x="3193" y="924"/>
                    </a:lnTo>
                    <a:cubicBezTo>
                      <a:pt x="3201" y="921"/>
                      <a:pt x="3201" y="921"/>
                      <a:pt x="3201" y="921"/>
                    </a:cubicBezTo>
                    <a:cubicBezTo>
                      <a:pt x="3199" y="910"/>
                      <a:pt x="3199" y="910"/>
                      <a:pt x="3199" y="910"/>
                    </a:cubicBezTo>
                    <a:cubicBezTo>
                      <a:pt x="3189" y="905"/>
                      <a:pt x="3189" y="905"/>
                      <a:pt x="3189" y="905"/>
                    </a:cubicBezTo>
                    <a:cubicBezTo>
                      <a:pt x="3181" y="910"/>
                      <a:pt x="3181" y="910"/>
                      <a:pt x="3181" y="910"/>
                    </a:cubicBezTo>
                    <a:cubicBezTo>
                      <a:pt x="3193" y="924"/>
                      <a:pt x="3193" y="924"/>
                      <a:pt x="3193" y="924"/>
                    </a:cubicBezTo>
                    <a:close/>
                    <a:moveTo>
                      <a:pt x="3102" y="1066"/>
                    </a:moveTo>
                    <a:lnTo>
                      <a:pt x="3102" y="1066"/>
                    </a:lnTo>
                    <a:cubicBezTo>
                      <a:pt x="3105" y="1075"/>
                      <a:pt x="3105" y="1075"/>
                      <a:pt x="3105" y="1075"/>
                    </a:cubicBezTo>
                    <a:cubicBezTo>
                      <a:pt x="3114" y="1077"/>
                      <a:pt x="3114" y="1077"/>
                      <a:pt x="3114" y="1077"/>
                    </a:cubicBezTo>
                    <a:cubicBezTo>
                      <a:pt x="3128" y="1069"/>
                      <a:pt x="3128" y="1069"/>
                      <a:pt x="3128" y="1069"/>
                    </a:cubicBezTo>
                    <a:cubicBezTo>
                      <a:pt x="3132" y="1060"/>
                      <a:pt x="3132" y="1060"/>
                      <a:pt x="3132" y="1060"/>
                    </a:cubicBezTo>
                    <a:cubicBezTo>
                      <a:pt x="3132" y="1038"/>
                      <a:pt x="3132" y="1038"/>
                      <a:pt x="3132" y="1038"/>
                    </a:cubicBezTo>
                    <a:cubicBezTo>
                      <a:pt x="3120" y="1028"/>
                      <a:pt x="3120" y="1028"/>
                      <a:pt x="3120" y="1028"/>
                    </a:cubicBezTo>
                    <a:cubicBezTo>
                      <a:pt x="3109" y="1026"/>
                      <a:pt x="3109" y="1026"/>
                      <a:pt x="3109" y="1026"/>
                    </a:cubicBezTo>
                    <a:cubicBezTo>
                      <a:pt x="3102" y="1035"/>
                      <a:pt x="3102" y="1035"/>
                      <a:pt x="3102" y="1035"/>
                    </a:cubicBezTo>
                    <a:cubicBezTo>
                      <a:pt x="3103" y="1049"/>
                      <a:pt x="3103" y="1049"/>
                      <a:pt x="3103" y="1049"/>
                    </a:cubicBezTo>
                    <a:cubicBezTo>
                      <a:pt x="3102" y="1066"/>
                      <a:pt x="3102" y="1066"/>
                      <a:pt x="3102" y="1066"/>
                    </a:cubicBezTo>
                    <a:close/>
                    <a:moveTo>
                      <a:pt x="3462" y="1035"/>
                    </a:moveTo>
                    <a:lnTo>
                      <a:pt x="3462" y="1035"/>
                    </a:lnTo>
                    <a:cubicBezTo>
                      <a:pt x="3470" y="1037"/>
                      <a:pt x="3470" y="1037"/>
                      <a:pt x="3470" y="1037"/>
                    </a:cubicBezTo>
                    <a:cubicBezTo>
                      <a:pt x="3485" y="1031"/>
                      <a:pt x="3485" y="1031"/>
                      <a:pt x="3485" y="1031"/>
                    </a:cubicBezTo>
                    <a:cubicBezTo>
                      <a:pt x="3496" y="1018"/>
                      <a:pt x="3496" y="1018"/>
                      <a:pt x="3496" y="1018"/>
                    </a:cubicBezTo>
                    <a:cubicBezTo>
                      <a:pt x="3504" y="1017"/>
                      <a:pt x="3504" y="1017"/>
                      <a:pt x="3504" y="1017"/>
                    </a:cubicBezTo>
                    <a:cubicBezTo>
                      <a:pt x="3504" y="1025"/>
                      <a:pt x="3504" y="1025"/>
                      <a:pt x="3504" y="1025"/>
                    </a:cubicBezTo>
                    <a:cubicBezTo>
                      <a:pt x="3499" y="1034"/>
                      <a:pt x="3499" y="1034"/>
                      <a:pt x="3499" y="1034"/>
                    </a:cubicBezTo>
                    <a:cubicBezTo>
                      <a:pt x="3516" y="1021"/>
                      <a:pt x="3516" y="1021"/>
                      <a:pt x="3516" y="1021"/>
                    </a:cubicBezTo>
                    <a:cubicBezTo>
                      <a:pt x="3530" y="1006"/>
                      <a:pt x="3530" y="1006"/>
                      <a:pt x="3530" y="1006"/>
                    </a:cubicBezTo>
                    <a:cubicBezTo>
                      <a:pt x="3531" y="992"/>
                      <a:pt x="3531" y="992"/>
                      <a:pt x="3531" y="992"/>
                    </a:cubicBezTo>
                    <a:cubicBezTo>
                      <a:pt x="3540" y="986"/>
                      <a:pt x="3540" y="986"/>
                      <a:pt x="3540" y="986"/>
                    </a:cubicBezTo>
                    <a:cubicBezTo>
                      <a:pt x="3540" y="966"/>
                      <a:pt x="3540" y="966"/>
                      <a:pt x="3540" y="966"/>
                    </a:cubicBezTo>
                    <a:cubicBezTo>
                      <a:pt x="3534" y="962"/>
                      <a:pt x="3534" y="962"/>
                      <a:pt x="3534" y="962"/>
                    </a:cubicBezTo>
                    <a:cubicBezTo>
                      <a:pt x="3525" y="965"/>
                      <a:pt x="3525" y="965"/>
                      <a:pt x="3525" y="965"/>
                    </a:cubicBezTo>
                    <a:cubicBezTo>
                      <a:pt x="3520" y="973"/>
                      <a:pt x="3520" y="973"/>
                      <a:pt x="3520" y="973"/>
                    </a:cubicBezTo>
                    <a:cubicBezTo>
                      <a:pt x="3505" y="986"/>
                      <a:pt x="3505" y="986"/>
                      <a:pt x="3505" y="986"/>
                    </a:cubicBezTo>
                    <a:cubicBezTo>
                      <a:pt x="3485" y="996"/>
                      <a:pt x="3485" y="996"/>
                      <a:pt x="3485" y="996"/>
                    </a:cubicBezTo>
                    <a:cubicBezTo>
                      <a:pt x="3470" y="1017"/>
                      <a:pt x="3470" y="1017"/>
                      <a:pt x="3470" y="1017"/>
                    </a:cubicBezTo>
                    <a:cubicBezTo>
                      <a:pt x="3462" y="1035"/>
                      <a:pt x="3462" y="1035"/>
                      <a:pt x="3462" y="1035"/>
                    </a:cubicBezTo>
                    <a:close/>
                    <a:moveTo>
                      <a:pt x="3621" y="1048"/>
                    </a:moveTo>
                    <a:lnTo>
                      <a:pt x="3621" y="1048"/>
                    </a:lnTo>
                    <a:cubicBezTo>
                      <a:pt x="3640" y="1044"/>
                      <a:pt x="3640" y="1044"/>
                      <a:pt x="3640" y="1044"/>
                    </a:cubicBezTo>
                    <a:cubicBezTo>
                      <a:pt x="3647" y="1032"/>
                      <a:pt x="3647" y="1032"/>
                      <a:pt x="3647" y="1032"/>
                    </a:cubicBezTo>
                    <a:cubicBezTo>
                      <a:pt x="3635" y="1031"/>
                      <a:pt x="3635" y="1031"/>
                      <a:pt x="3635" y="1031"/>
                    </a:cubicBezTo>
                    <a:cubicBezTo>
                      <a:pt x="3623" y="1035"/>
                      <a:pt x="3623" y="1035"/>
                      <a:pt x="3623" y="1035"/>
                    </a:cubicBezTo>
                    <a:cubicBezTo>
                      <a:pt x="3618" y="1044"/>
                      <a:pt x="3618" y="1044"/>
                      <a:pt x="3618" y="1044"/>
                    </a:cubicBezTo>
                    <a:cubicBezTo>
                      <a:pt x="3621" y="1048"/>
                      <a:pt x="3621" y="1048"/>
                      <a:pt x="3621" y="1048"/>
                    </a:cubicBezTo>
                    <a:close/>
                    <a:moveTo>
                      <a:pt x="3647" y="1084"/>
                    </a:moveTo>
                    <a:lnTo>
                      <a:pt x="3647" y="1084"/>
                    </a:lnTo>
                    <a:cubicBezTo>
                      <a:pt x="3653" y="1084"/>
                      <a:pt x="3653" y="1084"/>
                      <a:pt x="3653" y="1084"/>
                    </a:cubicBezTo>
                    <a:cubicBezTo>
                      <a:pt x="3661" y="1080"/>
                      <a:pt x="3661" y="1080"/>
                      <a:pt x="3661" y="1080"/>
                    </a:cubicBezTo>
                    <a:cubicBezTo>
                      <a:pt x="3664" y="1070"/>
                      <a:pt x="3664" y="1070"/>
                      <a:pt x="3664" y="1070"/>
                    </a:cubicBezTo>
                    <a:cubicBezTo>
                      <a:pt x="3650" y="1066"/>
                      <a:pt x="3650" y="1066"/>
                      <a:pt x="3650" y="1066"/>
                    </a:cubicBezTo>
                    <a:cubicBezTo>
                      <a:pt x="3643" y="1054"/>
                      <a:pt x="3643" y="1054"/>
                      <a:pt x="3643" y="1054"/>
                    </a:cubicBezTo>
                    <a:cubicBezTo>
                      <a:pt x="3637" y="1054"/>
                      <a:pt x="3637" y="1054"/>
                      <a:pt x="3637" y="1054"/>
                    </a:cubicBezTo>
                    <a:cubicBezTo>
                      <a:pt x="3635" y="1061"/>
                      <a:pt x="3635" y="1061"/>
                      <a:pt x="3635" y="1061"/>
                    </a:cubicBezTo>
                    <a:cubicBezTo>
                      <a:pt x="3644" y="1070"/>
                      <a:pt x="3644" y="1070"/>
                      <a:pt x="3644" y="1070"/>
                    </a:cubicBezTo>
                    <a:cubicBezTo>
                      <a:pt x="3647" y="1084"/>
                      <a:pt x="3647" y="1084"/>
                      <a:pt x="3647" y="1084"/>
                    </a:cubicBezTo>
                    <a:close/>
                    <a:moveTo>
                      <a:pt x="3507" y="1122"/>
                    </a:moveTo>
                    <a:lnTo>
                      <a:pt x="3507" y="1122"/>
                    </a:lnTo>
                    <a:cubicBezTo>
                      <a:pt x="3524" y="1116"/>
                      <a:pt x="3524" y="1116"/>
                      <a:pt x="3524" y="1116"/>
                    </a:cubicBezTo>
                    <a:cubicBezTo>
                      <a:pt x="3522" y="1107"/>
                      <a:pt x="3522" y="1107"/>
                      <a:pt x="3522" y="1107"/>
                    </a:cubicBezTo>
                    <a:cubicBezTo>
                      <a:pt x="3511" y="1099"/>
                      <a:pt x="3511" y="1099"/>
                      <a:pt x="3511" y="1099"/>
                    </a:cubicBezTo>
                    <a:cubicBezTo>
                      <a:pt x="3504" y="1110"/>
                      <a:pt x="3504" y="1110"/>
                      <a:pt x="3504" y="1110"/>
                    </a:cubicBezTo>
                    <a:cubicBezTo>
                      <a:pt x="3487" y="1118"/>
                      <a:pt x="3487" y="1118"/>
                      <a:pt x="3487" y="1118"/>
                    </a:cubicBezTo>
                    <a:cubicBezTo>
                      <a:pt x="3491" y="1124"/>
                      <a:pt x="3491" y="1124"/>
                      <a:pt x="3491" y="1124"/>
                    </a:cubicBezTo>
                    <a:cubicBezTo>
                      <a:pt x="3507" y="1122"/>
                      <a:pt x="3507" y="1122"/>
                      <a:pt x="3507" y="1122"/>
                    </a:cubicBezTo>
                    <a:close/>
                    <a:moveTo>
                      <a:pt x="3586" y="1125"/>
                    </a:moveTo>
                    <a:lnTo>
                      <a:pt x="3586" y="1125"/>
                    </a:lnTo>
                    <a:cubicBezTo>
                      <a:pt x="3594" y="1118"/>
                      <a:pt x="3594" y="1118"/>
                      <a:pt x="3594" y="1118"/>
                    </a:cubicBezTo>
                    <a:cubicBezTo>
                      <a:pt x="3595" y="1104"/>
                      <a:pt x="3595" y="1104"/>
                      <a:pt x="3595" y="1104"/>
                    </a:cubicBezTo>
                    <a:cubicBezTo>
                      <a:pt x="3589" y="1099"/>
                      <a:pt x="3589" y="1099"/>
                      <a:pt x="3589" y="1099"/>
                    </a:cubicBezTo>
                    <a:cubicBezTo>
                      <a:pt x="3591" y="1081"/>
                      <a:pt x="3591" y="1081"/>
                      <a:pt x="3591" y="1081"/>
                    </a:cubicBezTo>
                    <a:cubicBezTo>
                      <a:pt x="3580" y="1081"/>
                      <a:pt x="3580" y="1081"/>
                      <a:pt x="3580" y="1081"/>
                    </a:cubicBezTo>
                    <a:cubicBezTo>
                      <a:pt x="3572" y="1089"/>
                      <a:pt x="3572" y="1089"/>
                      <a:pt x="3572" y="1089"/>
                    </a:cubicBezTo>
                    <a:cubicBezTo>
                      <a:pt x="3569" y="1101"/>
                      <a:pt x="3569" y="1101"/>
                      <a:pt x="3569" y="1101"/>
                    </a:cubicBezTo>
                    <a:cubicBezTo>
                      <a:pt x="3556" y="1112"/>
                      <a:pt x="3556" y="1112"/>
                      <a:pt x="3556" y="1112"/>
                    </a:cubicBezTo>
                    <a:cubicBezTo>
                      <a:pt x="3559" y="1118"/>
                      <a:pt x="3559" y="1118"/>
                      <a:pt x="3559" y="1118"/>
                    </a:cubicBezTo>
                    <a:cubicBezTo>
                      <a:pt x="3566" y="1115"/>
                      <a:pt x="3566" y="1115"/>
                      <a:pt x="3566" y="1115"/>
                    </a:cubicBezTo>
                    <a:cubicBezTo>
                      <a:pt x="3577" y="1106"/>
                      <a:pt x="3577" y="1106"/>
                      <a:pt x="3577" y="1106"/>
                    </a:cubicBezTo>
                    <a:cubicBezTo>
                      <a:pt x="3583" y="1110"/>
                      <a:pt x="3583" y="1110"/>
                      <a:pt x="3583" y="1110"/>
                    </a:cubicBezTo>
                    <a:cubicBezTo>
                      <a:pt x="3586" y="1125"/>
                      <a:pt x="3586" y="1125"/>
                      <a:pt x="3586" y="1125"/>
                    </a:cubicBezTo>
                    <a:close/>
                    <a:moveTo>
                      <a:pt x="3594" y="1206"/>
                    </a:moveTo>
                    <a:lnTo>
                      <a:pt x="3594" y="1206"/>
                    </a:lnTo>
                    <a:cubicBezTo>
                      <a:pt x="3606" y="1203"/>
                      <a:pt x="3606" y="1203"/>
                      <a:pt x="3606" y="1203"/>
                    </a:cubicBezTo>
                    <a:cubicBezTo>
                      <a:pt x="3614" y="1211"/>
                      <a:pt x="3614" y="1211"/>
                      <a:pt x="3614" y="1211"/>
                    </a:cubicBezTo>
                    <a:cubicBezTo>
                      <a:pt x="3629" y="1211"/>
                      <a:pt x="3629" y="1211"/>
                      <a:pt x="3629" y="1211"/>
                    </a:cubicBezTo>
                    <a:cubicBezTo>
                      <a:pt x="3640" y="1208"/>
                      <a:pt x="3640" y="1208"/>
                      <a:pt x="3640" y="1208"/>
                    </a:cubicBezTo>
                    <a:cubicBezTo>
                      <a:pt x="3656" y="1210"/>
                      <a:pt x="3656" y="1210"/>
                      <a:pt x="3656" y="1210"/>
                    </a:cubicBezTo>
                    <a:cubicBezTo>
                      <a:pt x="3669" y="1206"/>
                      <a:pt x="3669" y="1206"/>
                      <a:pt x="3669" y="1206"/>
                    </a:cubicBezTo>
                    <a:cubicBezTo>
                      <a:pt x="3673" y="1196"/>
                      <a:pt x="3673" y="1196"/>
                      <a:pt x="3673" y="1196"/>
                    </a:cubicBezTo>
                    <a:cubicBezTo>
                      <a:pt x="3673" y="1190"/>
                      <a:pt x="3673" y="1190"/>
                      <a:pt x="3673" y="1190"/>
                    </a:cubicBezTo>
                    <a:cubicBezTo>
                      <a:pt x="3669" y="1188"/>
                      <a:pt x="3669" y="1188"/>
                      <a:pt x="3669" y="1188"/>
                    </a:cubicBezTo>
                    <a:cubicBezTo>
                      <a:pt x="3672" y="1180"/>
                      <a:pt x="3672" y="1180"/>
                      <a:pt x="3672" y="1180"/>
                    </a:cubicBezTo>
                    <a:cubicBezTo>
                      <a:pt x="3667" y="1167"/>
                      <a:pt x="3667" y="1167"/>
                      <a:pt x="3667" y="1167"/>
                    </a:cubicBezTo>
                    <a:cubicBezTo>
                      <a:pt x="3655" y="1167"/>
                      <a:pt x="3655" y="1167"/>
                      <a:pt x="3655" y="1167"/>
                    </a:cubicBezTo>
                    <a:cubicBezTo>
                      <a:pt x="3646" y="1176"/>
                      <a:pt x="3646" y="1176"/>
                      <a:pt x="3646" y="1176"/>
                    </a:cubicBezTo>
                    <a:cubicBezTo>
                      <a:pt x="3649" y="1184"/>
                      <a:pt x="3649" y="1184"/>
                      <a:pt x="3649" y="1184"/>
                    </a:cubicBezTo>
                    <a:cubicBezTo>
                      <a:pt x="3643" y="1187"/>
                      <a:pt x="3643" y="1187"/>
                      <a:pt x="3643" y="1187"/>
                    </a:cubicBezTo>
                    <a:cubicBezTo>
                      <a:pt x="3635" y="1185"/>
                      <a:pt x="3635" y="1185"/>
                      <a:pt x="3635" y="1185"/>
                    </a:cubicBezTo>
                    <a:cubicBezTo>
                      <a:pt x="3629" y="1177"/>
                      <a:pt x="3629" y="1177"/>
                      <a:pt x="3629" y="1177"/>
                    </a:cubicBezTo>
                    <a:cubicBezTo>
                      <a:pt x="3623" y="1177"/>
                      <a:pt x="3623" y="1177"/>
                      <a:pt x="3623" y="1177"/>
                    </a:cubicBezTo>
                    <a:cubicBezTo>
                      <a:pt x="3617" y="1187"/>
                      <a:pt x="3617" y="1187"/>
                      <a:pt x="3617" y="1187"/>
                    </a:cubicBezTo>
                    <a:cubicBezTo>
                      <a:pt x="3608" y="1191"/>
                      <a:pt x="3608" y="1191"/>
                      <a:pt x="3608" y="1191"/>
                    </a:cubicBezTo>
                    <a:cubicBezTo>
                      <a:pt x="3595" y="1188"/>
                      <a:pt x="3595" y="1188"/>
                      <a:pt x="3595" y="1188"/>
                    </a:cubicBezTo>
                    <a:cubicBezTo>
                      <a:pt x="3589" y="1200"/>
                      <a:pt x="3589" y="1200"/>
                      <a:pt x="3589" y="1200"/>
                    </a:cubicBezTo>
                    <a:cubicBezTo>
                      <a:pt x="3594" y="1206"/>
                      <a:pt x="3594" y="1206"/>
                      <a:pt x="3594" y="1206"/>
                    </a:cubicBezTo>
                    <a:close/>
                    <a:moveTo>
                      <a:pt x="2136" y="726"/>
                    </a:moveTo>
                    <a:lnTo>
                      <a:pt x="2136" y="726"/>
                    </a:lnTo>
                    <a:cubicBezTo>
                      <a:pt x="2152" y="730"/>
                      <a:pt x="2152" y="730"/>
                      <a:pt x="2152" y="730"/>
                    </a:cubicBezTo>
                    <a:cubicBezTo>
                      <a:pt x="2165" y="739"/>
                      <a:pt x="2165" y="739"/>
                      <a:pt x="2165" y="739"/>
                    </a:cubicBezTo>
                    <a:cubicBezTo>
                      <a:pt x="2172" y="739"/>
                      <a:pt x="2172" y="739"/>
                      <a:pt x="2172" y="739"/>
                    </a:cubicBezTo>
                    <a:cubicBezTo>
                      <a:pt x="2195" y="728"/>
                      <a:pt x="2195" y="728"/>
                      <a:pt x="2195" y="728"/>
                    </a:cubicBezTo>
                    <a:cubicBezTo>
                      <a:pt x="2197" y="720"/>
                      <a:pt x="2197" y="720"/>
                      <a:pt x="2197" y="720"/>
                    </a:cubicBezTo>
                    <a:cubicBezTo>
                      <a:pt x="2189" y="716"/>
                      <a:pt x="2189" y="716"/>
                      <a:pt x="2189" y="716"/>
                    </a:cubicBezTo>
                    <a:cubicBezTo>
                      <a:pt x="2168" y="720"/>
                      <a:pt x="2168" y="720"/>
                      <a:pt x="2168" y="720"/>
                    </a:cubicBezTo>
                    <a:cubicBezTo>
                      <a:pt x="2154" y="717"/>
                      <a:pt x="2154" y="717"/>
                      <a:pt x="2154" y="717"/>
                    </a:cubicBezTo>
                    <a:cubicBezTo>
                      <a:pt x="2145" y="710"/>
                      <a:pt x="2145" y="710"/>
                      <a:pt x="2145" y="710"/>
                    </a:cubicBezTo>
                    <a:cubicBezTo>
                      <a:pt x="2134" y="713"/>
                      <a:pt x="2134" y="713"/>
                      <a:pt x="2134" y="713"/>
                    </a:cubicBezTo>
                    <a:cubicBezTo>
                      <a:pt x="2131" y="720"/>
                      <a:pt x="2131" y="720"/>
                      <a:pt x="2131" y="720"/>
                    </a:cubicBezTo>
                    <a:cubicBezTo>
                      <a:pt x="2136" y="726"/>
                      <a:pt x="2136" y="726"/>
                      <a:pt x="2136" y="726"/>
                    </a:cubicBezTo>
                    <a:close/>
                    <a:moveTo>
                      <a:pt x="2097" y="381"/>
                    </a:moveTo>
                    <a:lnTo>
                      <a:pt x="2097" y="381"/>
                    </a:lnTo>
                    <a:cubicBezTo>
                      <a:pt x="2091" y="373"/>
                      <a:pt x="2091" y="373"/>
                      <a:pt x="2091" y="373"/>
                    </a:cubicBezTo>
                    <a:cubicBezTo>
                      <a:pt x="2091" y="361"/>
                      <a:pt x="2091" y="361"/>
                      <a:pt x="2091" y="361"/>
                    </a:cubicBezTo>
                    <a:cubicBezTo>
                      <a:pt x="2113" y="344"/>
                      <a:pt x="2113" y="344"/>
                      <a:pt x="2113" y="344"/>
                    </a:cubicBezTo>
                    <a:cubicBezTo>
                      <a:pt x="2139" y="343"/>
                      <a:pt x="2139" y="343"/>
                      <a:pt x="2139" y="343"/>
                    </a:cubicBezTo>
                    <a:cubicBezTo>
                      <a:pt x="2162" y="349"/>
                      <a:pt x="2162" y="349"/>
                      <a:pt x="2162" y="349"/>
                    </a:cubicBezTo>
                    <a:cubicBezTo>
                      <a:pt x="2169" y="364"/>
                      <a:pt x="2169" y="364"/>
                      <a:pt x="2169" y="364"/>
                    </a:cubicBezTo>
                    <a:cubicBezTo>
                      <a:pt x="2160" y="378"/>
                      <a:pt x="2160" y="378"/>
                      <a:pt x="2160" y="378"/>
                    </a:cubicBezTo>
                    <a:cubicBezTo>
                      <a:pt x="2139" y="384"/>
                      <a:pt x="2139" y="384"/>
                      <a:pt x="2139" y="384"/>
                    </a:cubicBezTo>
                    <a:cubicBezTo>
                      <a:pt x="2110" y="383"/>
                      <a:pt x="2110" y="383"/>
                      <a:pt x="2110" y="383"/>
                    </a:cubicBezTo>
                    <a:cubicBezTo>
                      <a:pt x="2110" y="383"/>
                      <a:pt x="2096" y="381"/>
                      <a:pt x="2097" y="381"/>
                    </a:cubicBezTo>
                    <a:close/>
                    <a:moveTo>
                      <a:pt x="2602" y="120"/>
                    </a:moveTo>
                    <a:lnTo>
                      <a:pt x="2602" y="120"/>
                    </a:lnTo>
                    <a:cubicBezTo>
                      <a:pt x="2617" y="104"/>
                      <a:pt x="2617" y="104"/>
                      <a:pt x="2617" y="104"/>
                    </a:cubicBezTo>
                    <a:cubicBezTo>
                      <a:pt x="2626" y="91"/>
                      <a:pt x="2626" y="91"/>
                      <a:pt x="2626" y="91"/>
                    </a:cubicBezTo>
                    <a:cubicBezTo>
                      <a:pt x="2649" y="88"/>
                      <a:pt x="2649" y="88"/>
                      <a:pt x="2649" y="88"/>
                    </a:cubicBezTo>
                    <a:cubicBezTo>
                      <a:pt x="2669" y="94"/>
                      <a:pt x="2669" y="94"/>
                      <a:pt x="2669" y="94"/>
                    </a:cubicBezTo>
                    <a:cubicBezTo>
                      <a:pt x="2663" y="104"/>
                      <a:pt x="2663" y="104"/>
                      <a:pt x="2663" y="104"/>
                    </a:cubicBezTo>
                    <a:cubicBezTo>
                      <a:pt x="2661" y="115"/>
                      <a:pt x="2661" y="115"/>
                      <a:pt x="2661" y="115"/>
                    </a:cubicBezTo>
                    <a:cubicBezTo>
                      <a:pt x="2648" y="129"/>
                      <a:pt x="2648" y="129"/>
                      <a:pt x="2648" y="129"/>
                    </a:cubicBezTo>
                    <a:cubicBezTo>
                      <a:pt x="2628" y="132"/>
                      <a:pt x="2628" y="132"/>
                      <a:pt x="2628" y="132"/>
                    </a:cubicBezTo>
                    <a:cubicBezTo>
                      <a:pt x="2611" y="129"/>
                      <a:pt x="2611" y="129"/>
                      <a:pt x="2611" y="129"/>
                    </a:cubicBezTo>
                    <a:cubicBezTo>
                      <a:pt x="2602" y="120"/>
                      <a:pt x="2602" y="120"/>
                      <a:pt x="2602" y="120"/>
                    </a:cubicBezTo>
                    <a:close/>
                    <a:moveTo>
                      <a:pt x="2966" y="349"/>
                    </a:moveTo>
                    <a:lnTo>
                      <a:pt x="2966" y="349"/>
                    </a:lnTo>
                    <a:cubicBezTo>
                      <a:pt x="2993" y="334"/>
                      <a:pt x="2993" y="334"/>
                      <a:pt x="2993" y="334"/>
                    </a:cubicBezTo>
                    <a:cubicBezTo>
                      <a:pt x="3004" y="317"/>
                      <a:pt x="3004" y="317"/>
                      <a:pt x="3004" y="317"/>
                    </a:cubicBezTo>
                    <a:cubicBezTo>
                      <a:pt x="3005" y="302"/>
                      <a:pt x="3005" y="302"/>
                      <a:pt x="3005" y="302"/>
                    </a:cubicBezTo>
                    <a:cubicBezTo>
                      <a:pt x="3025" y="282"/>
                      <a:pt x="3025" y="282"/>
                      <a:pt x="3025" y="282"/>
                    </a:cubicBezTo>
                    <a:cubicBezTo>
                      <a:pt x="3057" y="259"/>
                      <a:pt x="3057" y="259"/>
                      <a:pt x="3057" y="259"/>
                    </a:cubicBezTo>
                    <a:cubicBezTo>
                      <a:pt x="3079" y="247"/>
                      <a:pt x="3079" y="247"/>
                      <a:pt x="3079" y="247"/>
                    </a:cubicBezTo>
                    <a:cubicBezTo>
                      <a:pt x="3086" y="233"/>
                      <a:pt x="3086" y="233"/>
                      <a:pt x="3086" y="233"/>
                    </a:cubicBezTo>
                    <a:cubicBezTo>
                      <a:pt x="3085" y="216"/>
                      <a:pt x="3085" y="216"/>
                      <a:pt x="3085" y="216"/>
                    </a:cubicBezTo>
                    <a:cubicBezTo>
                      <a:pt x="3057" y="201"/>
                      <a:pt x="3057" y="201"/>
                      <a:pt x="3057" y="201"/>
                    </a:cubicBezTo>
                    <a:cubicBezTo>
                      <a:pt x="3033" y="178"/>
                      <a:pt x="3033" y="178"/>
                      <a:pt x="3033" y="178"/>
                    </a:cubicBezTo>
                    <a:cubicBezTo>
                      <a:pt x="3018" y="150"/>
                      <a:pt x="3018" y="150"/>
                      <a:pt x="3018" y="150"/>
                    </a:cubicBezTo>
                    <a:cubicBezTo>
                      <a:pt x="3019" y="133"/>
                      <a:pt x="3019" y="133"/>
                      <a:pt x="3019" y="133"/>
                    </a:cubicBezTo>
                    <a:cubicBezTo>
                      <a:pt x="3028" y="117"/>
                      <a:pt x="3028" y="117"/>
                      <a:pt x="3028" y="117"/>
                    </a:cubicBezTo>
                    <a:cubicBezTo>
                      <a:pt x="3028" y="103"/>
                      <a:pt x="3028" y="103"/>
                      <a:pt x="3028" y="103"/>
                    </a:cubicBezTo>
                    <a:cubicBezTo>
                      <a:pt x="3021" y="98"/>
                      <a:pt x="3021" y="98"/>
                      <a:pt x="3021" y="98"/>
                    </a:cubicBezTo>
                    <a:cubicBezTo>
                      <a:pt x="2981" y="98"/>
                      <a:pt x="2981" y="98"/>
                      <a:pt x="2981" y="98"/>
                    </a:cubicBezTo>
                    <a:cubicBezTo>
                      <a:pt x="2950" y="89"/>
                      <a:pt x="2950" y="89"/>
                      <a:pt x="2950" y="89"/>
                    </a:cubicBezTo>
                    <a:cubicBezTo>
                      <a:pt x="2929" y="74"/>
                      <a:pt x="2929" y="74"/>
                      <a:pt x="2929" y="74"/>
                    </a:cubicBezTo>
                    <a:cubicBezTo>
                      <a:pt x="2897" y="34"/>
                      <a:pt x="2897" y="34"/>
                      <a:pt x="2897" y="34"/>
                    </a:cubicBezTo>
                    <a:cubicBezTo>
                      <a:pt x="2872" y="16"/>
                      <a:pt x="2872" y="16"/>
                      <a:pt x="2872" y="16"/>
                    </a:cubicBezTo>
                    <a:cubicBezTo>
                      <a:pt x="2845" y="2"/>
                      <a:pt x="2845" y="2"/>
                      <a:pt x="2845" y="2"/>
                    </a:cubicBezTo>
                    <a:cubicBezTo>
                      <a:pt x="2834" y="0"/>
                      <a:pt x="2834" y="0"/>
                      <a:pt x="2834" y="0"/>
                    </a:cubicBezTo>
                    <a:cubicBezTo>
                      <a:pt x="2830" y="8"/>
                      <a:pt x="2830" y="8"/>
                      <a:pt x="2830" y="8"/>
                    </a:cubicBezTo>
                    <a:cubicBezTo>
                      <a:pt x="2825" y="22"/>
                      <a:pt x="2825" y="22"/>
                      <a:pt x="2825" y="22"/>
                    </a:cubicBezTo>
                    <a:cubicBezTo>
                      <a:pt x="2828" y="34"/>
                      <a:pt x="2828" y="34"/>
                      <a:pt x="2828" y="34"/>
                    </a:cubicBezTo>
                    <a:cubicBezTo>
                      <a:pt x="2828" y="55"/>
                      <a:pt x="2828" y="55"/>
                      <a:pt x="2828" y="55"/>
                    </a:cubicBezTo>
                    <a:cubicBezTo>
                      <a:pt x="2814" y="75"/>
                      <a:pt x="2814" y="75"/>
                      <a:pt x="2814" y="75"/>
                    </a:cubicBezTo>
                    <a:cubicBezTo>
                      <a:pt x="2800" y="100"/>
                      <a:pt x="2800" y="100"/>
                      <a:pt x="2800" y="100"/>
                    </a:cubicBezTo>
                    <a:cubicBezTo>
                      <a:pt x="2784" y="121"/>
                      <a:pt x="2784" y="121"/>
                      <a:pt x="2784" y="121"/>
                    </a:cubicBezTo>
                    <a:cubicBezTo>
                      <a:pt x="2781" y="136"/>
                      <a:pt x="2781" y="136"/>
                      <a:pt x="2781" y="136"/>
                    </a:cubicBezTo>
                    <a:cubicBezTo>
                      <a:pt x="2784" y="202"/>
                      <a:pt x="2784" y="202"/>
                      <a:pt x="2784" y="202"/>
                    </a:cubicBezTo>
                    <a:cubicBezTo>
                      <a:pt x="2794" y="217"/>
                      <a:pt x="2794" y="217"/>
                      <a:pt x="2794" y="217"/>
                    </a:cubicBezTo>
                    <a:cubicBezTo>
                      <a:pt x="2808" y="227"/>
                      <a:pt x="2808" y="227"/>
                      <a:pt x="2808" y="227"/>
                    </a:cubicBezTo>
                    <a:cubicBezTo>
                      <a:pt x="2811" y="242"/>
                      <a:pt x="2811" y="242"/>
                      <a:pt x="2811" y="242"/>
                    </a:cubicBezTo>
                    <a:cubicBezTo>
                      <a:pt x="2805" y="288"/>
                      <a:pt x="2805" y="288"/>
                      <a:pt x="2805" y="288"/>
                    </a:cubicBezTo>
                    <a:cubicBezTo>
                      <a:pt x="2797" y="305"/>
                      <a:pt x="2797" y="305"/>
                      <a:pt x="2797" y="305"/>
                    </a:cubicBezTo>
                    <a:cubicBezTo>
                      <a:pt x="2791" y="318"/>
                      <a:pt x="2791" y="318"/>
                      <a:pt x="2791" y="318"/>
                    </a:cubicBezTo>
                    <a:cubicBezTo>
                      <a:pt x="2797" y="329"/>
                      <a:pt x="2797" y="329"/>
                      <a:pt x="2797" y="329"/>
                    </a:cubicBezTo>
                    <a:cubicBezTo>
                      <a:pt x="2805" y="328"/>
                      <a:pt x="2805" y="328"/>
                      <a:pt x="2805" y="328"/>
                    </a:cubicBezTo>
                    <a:cubicBezTo>
                      <a:pt x="2814" y="311"/>
                      <a:pt x="2814" y="311"/>
                      <a:pt x="2814" y="311"/>
                    </a:cubicBezTo>
                    <a:cubicBezTo>
                      <a:pt x="2836" y="303"/>
                      <a:pt x="2836" y="303"/>
                      <a:pt x="2836" y="303"/>
                    </a:cubicBezTo>
                    <a:cubicBezTo>
                      <a:pt x="2843" y="308"/>
                      <a:pt x="2843" y="308"/>
                      <a:pt x="2843" y="308"/>
                    </a:cubicBezTo>
                    <a:cubicBezTo>
                      <a:pt x="2848" y="324"/>
                      <a:pt x="2848" y="324"/>
                      <a:pt x="2848" y="324"/>
                    </a:cubicBezTo>
                    <a:cubicBezTo>
                      <a:pt x="2871" y="341"/>
                      <a:pt x="2871" y="341"/>
                      <a:pt x="2871" y="341"/>
                    </a:cubicBezTo>
                    <a:cubicBezTo>
                      <a:pt x="2885" y="341"/>
                      <a:pt x="2885" y="341"/>
                      <a:pt x="2885" y="341"/>
                    </a:cubicBezTo>
                    <a:cubicBezTo>
                      <a:pt x="2892" y="334"/>
                      <a:pt x="2892" y="334"/>
                      <a:pt x="2892" y="334"/>
                    </a:cubicBezTo>
                    <a:cubicBezTo>
                      <a:pt x="2904" y="337"/>
                      <a:pt x="2904" y="337"/>
                      <a:pt x="2904" y="337"/>
                    </a:cubicBezTo>
                    <a:cubicBezTo>
                      <a:pt x="2926" y="349"/>
                      <a:pt x="2926" y="349"/>
                      <a:pt x="2926" y="349"/>
                    </a:cubicBezTo>
                    <a:cubicBezTo>
                      <a:pt x="2947" y="352"/>
                      <a:pt x="2947" y="352"/>
                      <a:pt x="2947" y="352"/>
                    </a:cubicBezTo>
                    <a:cubicBezTo>
                      <a:pt x="2966" y="349"/>
                      <a:pt x="2966" y="349"/>
                      <a:pt x="2966" y="349"/>
                    </a:cubicBezTo>
                    <a:close/>
                    <a:moveTo>
                      <a:pt x="2891" y="462"/>
                    </a:moveTo>
                    <a:lnTo>
                      <a:pt x="2891" y="462"/>
                    </a:lnTo>
                    <a:cubicBezTo>
                      <a:pt x="2891" y="470"/>
                      <a:pt x="2891" y="470"/>
                      <a:pt x="2891" y="470"/>
                    </a:cubicBezTo>
                    <a:cubicBezTo>
                      <a:pt x="2906" y="477"/>
                      <a:pt x="2906" y="477"/>
                      <a:pt x="2906" y="477"/>
                    </a:cubicBezTo>
                    <a:cubicBezTo>
                      <a:pt x="2923" y="479"/>
                      <a:pt x="2923" y="479"/>
                      <a:pt x="2923" y="479"/>
                    </a:cubicBezTo>
                    <a:cubicBezTo>
                      <a:pt x="2940" y="467"/>
                      <a:pt x="2940" y="467"/>
                      <a:pt x="2940" y="467"/>
                    </a:cubicBezTo>
                    <a:cubicBezTo>
                      <a:pt x="2958" y="451"/>
                      <a:pt x="2958" y="451"/>
                      <a:pt x="2958" y="451"/>
                    </a:cubicBezTo>
                    <a:cubicBezTo>
                      <a:pt x="2969" y="445"/>
                      <a:pt x="2969" y="445"/>
                      <a:pt x="2969" y="445"/>
                    </a:cubicBezTo>
                    <a:cubicBezTo>
                      <a:pt x="2976" y="422"/>
                      <a:pt x="2976" y="422"/>
                      <a:pt x="2976" y="422"/>
                    </a:cubicBezTo>
                    <a:cubicBezTo>
                      <a:pt x="2985" y="398"/>
                      <a:pt x="2985" y="398"/>
                      <a:pt x="2985" y="398"/>
                    </a:cubicBezTo>
                    <a:cubicBezTo>
                      <a:pt x="2982" y="387"/>
                      <a:pt x="2982" y="387"/>
                      <a:pt x="2982" y="387"/>
                    </a:cubicBezTo>
                    <a:cubicBezTo>
                      <a:pt x="2947" y="369"/>
                      <a:pt x="2947" y="369"/>
                      <a:pt x="2947" y="369"/>
                    </a:cubicBezTo>
                    <a:cubicBezTo>
                      <a:pt x="2918" y="364"/>
                      <a:pt x="2918" y="364"/>
                      <a:pt x="2918" y="364"/>
                    </a:cubicBezTo>
                    <a:cubicBezTo>
                      <a:pt x="2894" y="369"/>
                      <a:pt x="2894" y="369"/>
                      <a:pt x="2894" y="369"/>
                    </a:cubicBezTo>
                    <a:cubicBezTo>
                      <a:pt x="2880" y="376"/>
                      <a:pt x="2880" y="376"/>
                      <a:pt x="2880" y="376"/>
                    </a:cubicBezTo>
                    <a:cubicBezTo>
                      <a:pt x="2865" y="370"/>
                      <a:pt x="2865" y="370"/>
                      <a:pt x="2865" y="370"/>
                    </a:cubicBezTo>
                    <a:cubicBezTo>
                      <a:pt x="2855" y="370"/>
                      <a:pt x="2855" y="370"/>
                      <a:pt x="2855" y="370"/>
                    </a:cubicBezTo>
                    <a:cubicBezTo>
                      <a:pt x="2840" y="383"/>
                      <a:pt x="2840" y="383"/>
                      <a:pt x="2840" y="383"/>
                    </a:cubicBezTo>
                    <a:cubicBezTo>
                      <a:pt x="2820" y="383"/>
                      <a:pt x="2820" y="383"/>
                      <a:pt x="2820" y="383"/>
                    </a:cubicBezTo>
                    <a:cubicBezTo>
                      <a:pt x="2816" y="387"/>
                      <a:pt x="2816" y="387"/>
                      <a:pt x="2816" y="387"/>
                    </a:cubicBezTo>
                    <a:cubicBezTo>
                      <a:pt x="2822" y="398"/>
                      <a:pt x="2822" y="398"/>
                      <a:pt x="2822" y="398"/>
                    </a:cubicBezTo>
                    <a:cubicBezTo>
                      <a:pt x="2842" y="402"/>
                      <a:pt x="2842" y="402"/>
                      <a:pt x="2842" y="402"/>
                    </a:cubicBezTo>
                    <a:cubicBezTo>
                      <a:pt x="2851" y="416"/>
                      <a:pt x="2851" y="416"/>
                      <a:pt x="2851" y="416"/>
                    </a:cubicBezTo>
                    <a:cubicBezTo>
                      <a:pt x="2868" y="424"/>
                      <a:pt x="2868" y="424"/>
                      <a:pt x="2868" y="424"/>
                    </a:cubicBezTo>
                    <a:cubicBezTo>
                      <a:pt x="2877" y="441"/>
                      <a:pt x="2877" y="441"/>
                      <a:pt x="2877" y="441"/>
                    </a:cubicBezTo>
                    <a:cubicBezTo>
                      <a:pt x="2898" y="447"/>
                      <a:pt x="2898" y="447"/>
                      <a:pt x="2898" y="447"/>
                    </a:cubicBezTo>
                    <a:cubicBezTo>
                      <a:pt x="2927" y="447"/>
                      <a:pt x="2927" y="447"/>
                      <a:pt x="2927" y="447"/>
                    </a:cubicBezTo>
                    <a:cubicBezTo>
                      <a:pt x="2940" y="450"/>
                      <a:pt x="2940" y="450"/>
                      <a:pt x="2940" y="450"/>
                    </a:cubicBezTo>
                    <a:cubicBezTo>
                      <a:pt x="2932" y="454"/>
                      <a:pt x="2932" y="454"/>
                      <a:pt x="2932" y="454"/>
                    </a:cubicBezTo>
                    <a:cubicBezTo>
                      <a:pt x="2909" y="462"/>
                      <a:pt x="2909" y="462"/>
                      <a:pt x="2909" y="462"/>
                    </a:cubicBezTo>
                    <a:cubicBezTo>
                      <a:pt x="2891" y="462"/>
                      <a:pt x="2891" y="462"/>
                      <a:pt x="2891" y="462"/>
                    </a:cubicBezTo>
                    <a:close/>
                    <a:moveTo>
                      <a:pt x="3439" y="511"/>
                    </a:moveTo>
                    <a:lnTo>
                      <a:pt x="3439" y="511"/>
                    </a:lnTo>
                    <a:cubicBezTo>
                      <a:pt x="3439" y="525"/>
                      <a:pt x="3439" y="525"/>
                      <a:pt x="3439" y="525"/>
                    </a:cubicBezTo>
                    <a:cubicBezTo>
                      <a:pt x="3421" y="551"/>
                      <a:pt x="3421" y="551"/>
                      <a:pt x="3421" y="551"/>
                    </a:cubicBezTo>
                    <a:cubicBezTo>
                      <a:pt x="3397" y="557"/>
                      <a:pt x="3397" y="557"/>
                      <a:pt x="3397" y="557"/>
                    </a:cubicBezTo>
                    <a:cubicBezTo>
                      <a:pt x="3378" y="575"/>
                      <a:pt x="3378" y="575"/>
                      <a:pt x="3378" y="575"/>
                    </a:cubicBezTo>
                    <a:cubicBezTo>
                      <a:pt x="3363" y="587"/>
                      <a:pt x="3363" y="587"/>
                      <a:pt x="3363" y="587"/>
                    </a:cubicBezTo>
                    <a:cubicBezTo>
                      <a:pt x="3348" y="589"/>
                      <a:pt x="3348" y="589"/>
                      <a:pt x="3348" y="589"/>
                    </a:cubicBezTo>
                    <a:cubicBezTo>
                      <a:pt x="3332" y="575"/>
                      <a:pt x="3332" y="575"/>
                      <a:pt x="3332" y="575"/>
                    </a:cubicBezTo>
                    <a:cubicBezTo>
                      <a:pt x="3322" y="566"/>
                      <a:pt x="3322" y="566"/>
                      <a:pt x="3322" y="566"/>
                    </a:cubicBezTo>
                    <a:cubicBezTo>
                      <a:pt x="3306" y="568"/>
                      <a:pt x="3306" y="568"/>
                      <a:pt x="3306" y="568"/>
                    </a:cubicBezTo>
                    <a:cubicBezTo>
                      <a:pt x="3294" y="563"/>
                      <a:pt x="3294" y="563"/>
                      <a:pt x="3294" y="563"/>
                    </a:cubicBezTo>
                    <a:cubicBezTo>
                      <a:pt x="3277" y="568"/>
                      <a:pt x="3277" y="568"/>
                      <a:pt x="3277" y="568"/>
                    </a:cubicBezTo>
                    <a:cubicBezTo>
                      <a:pt x="3238" y="564"/>
                      <a:pt x="3238" y="564"/>
                      <a:pt x="3238" y="564"/>
                    </a:cubicBezTo>
                    <a:cubicBezTo>
                      <a:pt x="3218" y="554"/>
                      <a:pt x="3218" y="554"/>
                      <a:pt x="3218" y="554"/>
                    </a:cubicBezTo>
                    <a:cubicBezTo>
                      <a:pt x="3209" y="546"/>
                      <a:pt x="3209" y="546"/>
                      <a:pt x="3209" y="546"/>
                    </a:cubicBezTo>
                    <a:cubicBezTo>
                      <a:pt x="3186" y="554"/>
                      <a:pt x="3186" y="554"/>
                      <a:pt x="3186" y="554"/>
                    </a:cubicBezTo>
                    <a:cubicBezTo>
                      <a:pt x="3166" y="563"/>
                      <a:pt x="3166" y="563"/>
                      <a:pt x="3166" y="563"/>
                    </a:cubicBezTo>
                    <a:cubicBezTo>
                      <a:pt x="3152" y="560"/>
                      <a:pt x="3152" y="560"/>
                      <a:pt x="3152" y="560"/>
                    </a:cubicBezTo>
                    <a:cubicBezTo>
                      <a:pt x="3134" y="548"/>
                      <a:pt x="3134" y="548"/>
                      <a:pt x="3134" y="548"/>
                    </a:cubicBezTo>
                    <a:cubicBezTo>
                      <a:pt x="3114" y="546"/>
                      <a:pt x="3114" y="546"/>
                      <a:pt x="3114" y="546"/>
                    </a:cubicBezTo>
                    <a:cubicBezTo>
                      <a:pt x="3103" y="534"/>
                      <a:pt x="3103" y="534"/>
                      <a:pt x="3103" y="534"/>
                    </a:cubicBezTo>
                    <a:cubicBezTo>
                      <a:pt x="3092" y="503"/>
                      <a:pt x="3092" y="503"/>
                      <a:pt x="3092" y="503"/>
                    </a:cubicBezTo>
                    <a:cubicBezTo>
                      <a:pt x="3080" y="487"/>
                      <a:pt x="3080" y="487"/>
                      <a:pt x="3080" y="487"/>
                    </a:cubicBezTo>
                    <a:cubicBezTo>
                      <a:pt x="3071" y="485"/>
                      <a:pt x="3071" y="485"/>
                      <a:pt x="3071" y="485"/>
                    </a:cubicBezTo>
                    <a:cubicBezTo>
                      <a:pt x="3056" y="493"/>
                      <a:pt x="3056" y="493"/>
                      <a:pt x="3056" y="493"/>
                    </a:cubicBezTo>
                    <a:cubicBezTo>
                      <a:pt x="3042" y="482"/>
                      <a:pt x="3042" y="482"/>
                      <a:pt x="3042" y="482"/>
                    </a:cubicBezTo>
                    <a:cubicBezTo>
                      <a:pt x="3028" y="476"/>
                      <a:pt x="3028" y="476"/>
                      <a:pt x="3028" y="476"/>
                    </a:cubicBezTo>
                    <a:cubicBezTo>
                      <a:pt x="3025" y="483"/>
                      <a:pt x="3025" y="483"/>
                      <a:pt x="3025" y="483"/>
                    </a:cubicBezTo>
                    <a:cubicBezTo>
                      <a:pt x="3028" y="496"/>
                      <a:pt x="3028" y="496"/>
                      <a:pt x="3028" y="496"/>
                    </a:cubicBezTo>
                    <a:cubicBezTo>
                      <a:pt x="3021" y="499"/>
                      <a:pt x="3021" y="499"/>
                      <a:pt x="3021" y="499"/>
                    </a:cubicBezTo>
                    <a:cubicBezTo>
                      <a:pt x="3014" y="493"/>
                      <a:pt x="3014" y="493"/>
                      <a:pt x="3014" y="493"/>
                    </a:cubicBezTo>
                    <a:cubicBezTo>
                      <a:pt x="2998" y="482"/>
                      <a:pt x="2998" y="482"/>
                      <a:pt x="2998" y="482"/>
                    </a:cubicBezTo>
                    <a:cubicBezTo>
                      <a:pt x="3001" y="474"/>
                      <a:pt x="3001" y="474"/>
                      <a:pt x="3001" y="474"/>
                    </a:cubicBezTo>
                    <a:cubicBezTo>
                      <a:pt x="3019" y="462"/>
                      <a:pt x="3019" y="462"/>
                      <a:pt x="3019" y="462"/>
                    </a:cubicBezTo>
                    <a:cubicBezTo>
                      <a:pt x="3021" y="451"/>
                      <a:pt x="3021" y="451"/>
                      <a:pt x="3021" y="451"/>
                    </a:cubicBezTo>
                    <a:cubicBezTo>
                      <a:pt x="3014" y="427"/>
                      <a:pt x="3014" y="427"/>
                      <a:pt x="3014" y="427"/>
                    </a:cubicBezTo>
                    <a:cubicBezTo>
                      <a:pt x="3019" y="412"/>
                      <a:pt x="3019" y="412"/>
                      <a:pt x="3019" y="412"/>
                    </a:cubicBezTo>
                    <a:cubicBezTo>
                      <a:pt x="3039" y="395"/>
                      <a:pt x="3039" y="395"/>
                      <a:pt x="3039" y="395"/>
                    </a:cubicBezTo>
                    <a:cubicBezTo>
                      <a:pt x="3031" y="384"/>
                      <a:pt x="3031" y="384"/>
                      <a:pt x="3031" y="384"/>
                    </a:cubicBezTo>
                    <a:cubicBezTo>
                      <a:pt x="3021" y="384"/>
                      <a:pt x="3021" y="384"/>
                      <a:pt x="3021" y="384"/>
                    </a:cubicBezTo>
                    <a:cubicBezTo>
                      <a:pt x="3005" y="375"/>
                      <a:pt x="3005" y="375"/>
                      <a:pt x="3005" y="375"/>
                    </a:cubicBezTo>
                    <a:cubicBezTo>
                      <a:pt x="3004" y="361"/>
                      <a:pt x="3004" y="361"/>
                      <a:pt x="3004" y="361"/>
                    </a:cubicBezTo>
                    <a:cubicBezTo>
                      <a:pt x="3011" y="335"/>
                      <a:pt x="3011" y="335"/>
                      <a:pt x="3011" y="335"/>
                    </a:cubicBezTo>
                    <a:cubicBezTo>
                      <a:pt x="3025" y="323"/>
                      <a:pt x="3025" y="323"/>
                      <a:pt x="3025" y="323"/>
                    </a:cubicBezTo>
                    <a:cubicBezTo>
                      <a:pt x="3048" y="317"/>
                      <a:pt x="3048" y="317"/>
                      <a:pt x="3048" y="317"/>
                    </a:cubicBezTo>
                    <a:cubicBezTo>
                      <a:pt x="3050" y="305"/>
                      <a:pt x="3050" y="305"/>
                      <a:pt x="3050" y="305"/>
                    </a:cubicBezTo>
                    <a:cubicBezTo>
                      <a:pt x="3056" y="292"/>
                      <a:pt x="3056" y="292"/>
                      <a:pt x="3056" y="292"/>
                    </a:cubicBezTo>
                    <a:cubicBezTo>
                      <a:pt x="3077" y="285"/>
                      <a:pt x="3077" y="285"/>
                      <a:pt x="3077" y="285"/>
                    </a:cubicBezTo>
                    <a:cubicBezTo>
                      <a:pt x="3103" y="268"/>
                      <a:pt x="3103" y="268"/>
                      <a:pt x="3103" y="268"/>
                    </a:cubicBezTo>
                    <a:cubicBezTo>
                      <a:pt x="3109" y="248"/>
                      <a:pt x="3109" y="248"/>
                      <a:pt x="3109" y="248"/>
                    </a:cubicBezTo>
                    <a:cubicBezTo>
                      <a:pt x="3115" y="243"/>
                      <a:pt x="3115" y="243"/>
                      <a:pt x="3115" y="243"/>
                    </a:cubicBezTo>
                    <a:cubicBezTo>
                      <a:pt x="3147" y="247"/>
                      <a:pt x="3147" y="247"/>
                      <a:pt x="3147" y="247"/>
                    </a:cubicBezTo>
                    <a:cubicBezTo>
                      <a:pt x="3169" y="262"/>
                      <a:pt x="3169" y="262"/>
                      <a:pt x="3169" y="262"/>
                    </a:cubicBezTo>
                    <a:cubicBezTo>
                      <a:pt x="3196" y="298"/>
                      <a:pt x="3196" y="298"/>
                      <a:pt x="3196" y="298"/>
                    </a:cubicBezTo>
                    <a:cubicBezTo>
                      <a:pt x="3203" y="315"/>
                      <a:pt x="3203" y="315"/>
                      <a:pt x="3203" y="315"/>
                    </a:cubicBezTo>
                    <a:cubicBezTo>
                      <a:pt x="3195" y="340"/>
                      <a:pt x="3195" y="340"/>
                      <a:pt x="3195" y="340"/>
                    </a:cubicBezTo>
                    <a:cubicBezTo>
                      <a:pt x="3203" y="347"/>
                      <a:pt x="3203" y="347"/>
                      <a:pt x="3203" y="347"/>
                    </a:cubicBezTo>
                    <a:cubicBezTo>
                      <a:pt x="3198" y="363"/>
                      <a:pt x="3198" y="363"/>
                      <a:pt x="3198" y="363"/>
                    </a:cubicBezTo>
                    <a:cubicBezTo>
                      <a:pt x="3190" y="375"/>
                      <a:pt x="3190" y="375"/>
                      <a:pt x="3190" y="375"/>
                    </a:cubicBezTo>
                    <a:cubicBezTo>
                      <a:pt x="3192" y="387"/>
                      <a:pt x="3192" y="387"/>
                      <a:pt x="3192" y="387"/>
                    </a:cubicBezTo>
                    <a:cubicBezTo>
                      <a:pt x="3201" y="381"/>
                      <a:pt x="3201" y="381"/>
                      <a:pt x="3201" y="381"/>
                    </a:cubicBezTo>
                    <a:cubicBezTo>
                      <a:pt x="3210" y="360"/>
                      <a:pt x="3210" y="360"/>
                      <a:pt x="3210" y="360"/>
                    </a:cubicBezTo>
                    <a:cubicBezTo>
                      <a:pt x="3213" y="340"/>
                      <a:pt x="3213" y="340"/>
                      <a:pt x="3213" y="340"/>
                    </a:cubicBezTo>
                    <a:cubicBezTo>
                      <a:pt x="3215" y="326"/>
                      <a:pt x="3215" y="326"/>
                      <a:pt x="3215" y="326"/>
                    </a:cubicBezTo>
                    <a:cubicBezTo>
                      <a:pt x="3221" y="312"/>
                      <a:pt x="3221" y="312"/>
                      <a:pt x="3221" y="312"/>
                    </a:cubicBezTo>
                    <a:cubicBezTo>
                      <a:pt x="3219" y="302"/>
                      <a:pt x="3219" y="302"/>
                      <a:pt x="3219" y="302"/>
                    </a:cubicBezTo>
                    <a:cubicBezTo>
                      <a:pt x="3198" y="277"/>
                      <a:pt x="3198" y="277"/>
                      <a:pt x="3198" y="277"/>
                    </a:cubicBezTo>
                    <a:cubicBezTo>
                      <a:pt x="3195" y="266"/>
                      <a:pt x="3195" y="266"/>
                      <a:pt x="3195" y="266"/>
                    </a:cubicBezTo>
                    <a:cubicBezTo>
                      <a:pt x="3198" y="256"/>
                      <a:pt x="3198" y="256"/>
                      <a:pt x="3198" y="256"/>
                    </a:cubicBezTo>
                    <a:cubicBezTo>
                      <a:pt x="3225" y="253"/>
                      <a:pt x="3225" y="253"/>
                      <a:pt x="3225" y="253"/>
                    </a:cubicBezTo>
                    <a:cubicBezTo>
                      <a:pt x="3256" y="256"/>
                      <a:pt x="3256" y="256"/>
                      <a:pt x="3256" y="256"/>
                    </a:cubicBezTo>
                    <a:cubicBezTo>
                      <a:pt x="3306" y="297"/>
                      <a:pt x="3306" y="297"/>
                      <a:pt x="3306" y="297"/>
                    </a:cubicBezTo>
                    <a:cubicBezTo>
                      <a:pt x="3314" y="300"/>
                      <a:pt x="3314" y="300"/>
                      <a:pt x="3314" y="300"/>
                    </a:cubicBezTo>
                    <a:cubicBezTo>
                      <a:pt x="3323" y="306"/>
                      <a:pt x="3323" y="306"/>
                      <a:pt x="3323" y="306"/>
                    </a:cubicBezTo>
                    <a:cubicBezTo>
                      <a:pt x="3325" y="324"/>
                      <a:pt x="3325" y="324"/>
                      <a:pt x="3325" y="324"/>
                    </a:cubicBezTo>
                    <a:cubicBezTo>
                      <a:pt x="3337" y="334"/>
                      <a:pt x="3337" y="334"/>
                      <a:pt x="3337" y="334"/>
                    </a:cubicBezTo>
                    <a:cubicBezTo>
                      <a:pt x="3342" y="355"/>
                      <a:pt x="3342" y="355"/>
                      <a:pt x="3342" y="355"/>
                    </a:cubicBezTo>
                    <a:cubicBezTo>
                      <a:pt x="3342" y="376"/>
                      <a:pt x="3342" y="376"/>
                      <a:pt x="3342" y="376"/>
                    </a:cubicBezTo>
                    <a:cubicBezTo>
                      <a:pt x="3366" y="402"/>
                      <a:pt x="3366" y="402"/>
                      <a:pt x="3366" y="402"/>
                    </a:cubicBezTo>
                    <a:cubicBezTo>
                      <a:pt x="3383" y="425"/>
                      <a:pt x="3383" y="425"/>
                      <a:pt x="3383" y="425"/>
                    </a:cubicBezTo>
                    <a:cubicBezTo>
                      <a:pt x="3383" y="435"/>
                      <a:pt x="3383" y="435"/>
                      <a:pt x="3383" y="435"/>
                    </a:cubicBezTo>
                    <a:cubicBezTo>
                      <a:pt x="3368" y="436"/>
                      <a:pt x="3368" y="436"/>
                      <a:pt x="3368" y="436"/>
                    </a:cubicBezTo>
                    <a:cubicBezTo>
                      <a:pt x="3357" y="428"/>
                      <a:pt x="3357" y="428"/>
                      <a:pt x="3357" y="428"/>
                    </a:cubicBezTo>
                    <a:cubicBezTo>
                      <a:pt x="3348" y="430"/>
                      <a:pt x="3348" y="430"/>
                      <a:pt x="3348" y="430"/>
                    </a:cubicBezTo>
                    <a:cubicBezTo>
                      <a:pt x="3349" y="448"/>
                      <a:pt x="3349" y="448"/>
                      <a:pt x="3349" y="448"/>
                    </a:cubicBezTo>
                    <a:cubicBezTo>
                      <a:pt x="3368" y="461"/>
                      <a:pt x="3368" y="461"/>
                      <a:pt x="3368" y="461"/>
                    </a:cubicBezTo>
                    <a:cubicBezTo>
                      <a:pt x="3389" y="465"/>
                      <a:pt x="3389" y="465"/>
                      <a:pt x="3389" y="465"/>
                    </a:cubicBezTo>
                    <a:cubicBezTo>
                      <a:pt x="3409" y="485"/>
                      <a:pt x="3409" y="485"/>
                      <a:pt x="3409" y="485"/>
                    </a:cubicBezTo>
                    <a:cubicBezTo>
                      <a:pt x="3420" y="490"/>
                      <a:pt x="3420" y="490"/>
                      <a:pt x="3420" y="490"/>
                    </a:cubicBezTo>
                    <a:cubicBezTo>
                      <a:pt x="3439" y="511"/>
                      <a:pt x="3439" y="511"/>
                      <a:pt x="3439" y="511"/>
                    </a:cubicBezTo>
                    <a:close/>
                    <a:moveTo>
                      <a:pt x="6410" y="57"/>
                    </a:moveTo>
                    <a:lnTo>
                      <a:pt x="6410" y="57"/>
                    </a:lnTo>
                    <a:cubicBezTo>
                      <a:pt x="6417" y="26"/>
                      <a:pt x="6417" y="26"/>
                      <a:pt x="6417" y="26"/>
                    </a:cubicBezTo>
                    <a:cubicBezTo>
                      <a:pt x="6440" y="5"/>
                      <a:pt x="6440" y="5"/>
                      <a:pt x="6440" y="5"/>
                    </a:cubicBezTo>
                    <a:cubicBezTo>
                      <a:pt x="6445" y="10"/>
                      <a:pt x="6445" y="10"/>
                      <a:pt x="6445" y="10"/>
                    </a:cubicBezTo>
                    <a:cubicBezTo>
                      <a:pt x="6446" y="23"/>
                      <a:pt x="6446" y="23"/>
                      <a:pt x="6446" y="23"/>
                    </a:cubicBezTo>
                    <a:cubicBezTo>
                      <a:pt x="6451" y="29"/>
                      <a:pt x="6451" y="29"/>
                      <a:pt x="6451" y="29"/>
                    </a:cubicBezTo>
                    <a:cubicBezTo>
                      <a:pt x="6439" y="39"/>
                      <a:pt x="6439" y="39"/>
                      <a:pt x="6439" y="39"/>
                    </a:cubicBezTo>
                    <a:cubicBezTo>
                      <a:pt x="6429" y="51"/>
                      <a:pt x="6429" y="51"/>
                      <a:pt x="6429" y="51"/>
                    </a:cubicBezTo>
                    <a:cubicBezTo>
                      <a:pt x="6410" y="57"/>
                      <a:pt x="6410" y="57"/>
                      <a:pt x="6410" y="57"/>
                    </a:cubicBezTo>
                    <a:close/>
                    <a:moveTo>
                      <a:pt x="6585" y="335"/>
                    </a:moveTo>
                    <a:lnTo>
                      <a:pt x="6585" y="335"/>
                    </a:lnTo>
                    <a:cubicBezTo>
                      <a:pt x="6591" y="366"/>
                      <a:pt x="6591" y="366"/>
                      <a:pt x="6591" y="366"/>
                    </a:cubicBezTo>
                    <a:cubicBezTo>
                      <a:pt x="6621" y="402"/>
                      <a:pt x="6621" y="402"/>
                      <a:pt x="6621" y="402"/>
                    </a:cubicBezTo>
                    <a:cubicBezTo>
                      <a:pt x="6628" y="418"/>
                      <a:pt x="6628" y="418"/>
                      <a:pt x="6628" y="418"/>
                    </a:cubicBezTo>
                    <a:cubicBezTo>
                      <a:pt x="6683" y="438"/>
                      <a:pt x="6683" y="438"/>
                      <a:pt x="6683" y="438"/>
                    </a:cubicBezTo>
                    <a:cubicBezTo>
                      <a:pt x="6726" y="441"/>
                      <a:pt x="6726" y="441"/>
                      <a:pt x="6726" y="441"/>
                    </a:cubicBezTo>
                    <a:cubicBezTo>
                      <a:pt x="6754" y="454"/>
                      <a:pt x="6754" y="454"/>
                      <a:pt x="6754" y="454"/>
                    </a:cubicBezTo>
                    <a:cubicBezTo>
                      <a:pt x="6781" y="456"/>
                      <a:pt x="6781" y="456"/>
                      <a:pt x="6781" y="456"/>
                    </a:cubicBezTo>
                    <a:cubicBezTo>
                      <a:pt x="6802" y="448"/>
                      <a:pt x="6802" y="448"/>
                      <a:pt x="6802" y="448"/>
                    </a:cubicBezTo>
                    <a:cubicBezTo>
                      <a:pt x="6827" y="456"/>
                      <a:pt x="6827" y="456"/>
                      <a:pt x="6827" y="456"/>
                    </a:cubicBezTo>
                    <a:cubicBezTo>
                      <a:pt x="6841" y="450"/>
                      <a:pt x="6841" y="450"/>
                      <a:pt x="6841" y="450"/>
                    </a:cubicBezTo>
                    <a:cubicBezTo>
                      <a:pt x="6873" y="430"/>
                      <a:pt x="6873" y="430"/>
                      <a:pt x="6873" y="430"/>
                    </a:cubicBezTo>
                    <a:cubicBezTo>
                      <a:pt x="6879" y="410"/>
                      <a:pt x="6879" y="410"/>
                      <a:pt x="6879" y="410"/>
                    </a:cubicBezTo>
                    <a:cubicBezTo>
                      <a:pt x="6891" y="392"/>
                      <a:pt x="6891" y="392"/>
                      <a:pt x="6891" y="392"/>
                    </a:cubicBezTo>
                    <a:cubicBezTo>
                      <a:pt x="6885" y="369"/>
                      <a:pt x="6885" y="369"/>
                      <a:pt x="6885" y="369"/>
                    </a:cubicBezTo>
                    <a:cubicBezTo>
                      <a:pt x="6871" y="363"/>
                      <a:pt x="6871" y="363"/>
                      <a:pt x="6871" y="363"/>
                    </a:cubicBezTo>
                    <a:cubicBezTo>
                      <a:pt x="6861" y="364"/>
                      <a:pt x="6861" y="364"/>
                      <a:pt x="6861" y="364"/>
                    </a:cubicBezTo>
                    <a:cubicBezTo>
                      <a:pt x="6856" y="352"/>
                      <a:pt x="6856" y="352"/>
                      <a:pt x="6856" y="352"/>
                    </a:cubicBezTo>
                    <a:cubicBezTo>
                      <a:pt x="6856" y="343"/>
                      <a:pt x="6856" y="343"/>
                      <a:pt x="6856" y="343"/>
                    </a:cubicBezTo>
                    <a:cubicBezTo>
                      <a:pt x="6848" y="334"/>
                      <a:pt x="6848" y="334"/>
                      <a:pt x="6848" y="334"/>
                    </a:cubicBezTo>
                    <a:cubicBezTo>
                      <a:pt x="6835" y="343"/>
                      <a:pt x="6835" y="343"/>
                      <a:pt x="6835" y="343"/>
                    </a:cubicBezTo>
                    <a:cubicBezTo>
                      <a:pt x="6810" y="335"/>
                      <a:pt x="6810" y="335"/>
                      <a:pt x="6810" y="335"/>
                    </a:cubicBezTo>
                    <a:cubicBezTo>
                      <a:pt x="6770" y="343"/>
                      <a:pt x="6770" y="343"/>
                      <a:pt x="6770" y="343"/>
                    </a:cubicBezTo>
                    <a:cubicBezTo>
                      <a:pt x="6746" y="361"/>
                      <a:pt x="6746" y="361"/>
                      <a:pt x="6746" y="361"/>
                    </a:cubicBezTo>
                    <a:cubicBezTo>
                      <a:pt x="6731" y="364"/>
                      <a:pt x="6731" y="364"/>
                      <a:pt x="6731" y="364"/>
                    </a:cubicBezTo>
                    <a:cubicBezTo>
                      <a:pt x="6724" y="355"/>
                      <a:pt x="6724" y="355"/>
                      <a:pt x="6724" y="355"/>
                    </a:cubicBezTo>
                    <a:cubicBezTo>
                      <a:pt x="6720" y="343"/>
                      <a:pt x="6720" y="343"/>
                      <a:pt x="6720" y="343"/>
                    </a:cubicBezTo>
                    <a:cubicBezTo>
                      <a:pt x="6709" y="343"/>
                      <a:pt x="6709" y="343"/>
                      <a:pt x="6709" y="343"/>
                    </a:cubicBezTo>
                    <a:cubicBezTo>
                      <a:pt x="6691" y="347"/>
                      <a:pt x="6691" y="347"/>
                      <a:pt x="6691" y="347"/>
                    </a:cubicBezTo>
                    <a:cubicBezTo>
                      <a:pt x="6665" y="347"/>
                      <a:pt x="6665" y="347"/>
                      <a:pt x="6665" y="347"/>
                    </a:cubicBezTo>
                    <a:cubicBezTo>
                      <a:pt x="6653" y="343"/>
                      <a:pt x="6653" y="343"/>
                      <a:pt x="6653" y="343"/>
                    </a:cubicBezTo>
                    <a:cubicBezTo>
                      <a:pt x="6653" y="355"/>
                      <a:pt x="6653" y="355"/>
                      <a:pt x="6653" y="355"/>
                    </a:cubicBezTo>
                    <a:cubicBezTo>
                      <a:pt x="6640" y="367"/>
                      <a:pt x="6640" y="367"/>
                      <a:pt x="6640" y="367"/>
                    </a:cubicBezTo>
                    <a:cubicBezTo>
                      <a:pt x="6611" y="360"/>
                      <a:pt x="6611" y="360"/>
                      <a:pt x="6611" y="360"/>
                    </a:cubicBezTo>
                    <a:cubicBezTo>
                      <a:pt x="6601" y="349"/>
                      <a:pt x="6601" y="349"/>
                      <a:pt x="6601" y="349"/>
                    </a:cubicBezTo>
                    <a:cubicBezTo>
                      <a:pt x="6599" y="338"/>
                      <a:pt x="6599" y="338"/>
                      <a:pt x="6599" y="338"/>
                    </a:cubicBezTo>
                    <a:cubicBezTo>
                      <a:pt x="6585" y="335"/>
                      <a:pt x="6585" y="335"/>
                      <a:pt x="6585" y="335"/>
                    </a:cubicBezTo>
                    <a:close/>
                    <a:moveTo>
                      <a:pt x="5959" y="615"/>
                    </a:moveTo>
                    <a:lnTo>
                      <a:pt x="5959" y="615"/>
                    </a:lnTo>
                    <a:cubicBezTo>
                      <a:pt x="5942" y="575"/>
                      <a:pt x="5942" y="575"/>
                      <a:pt x="5942" y="575"/>
                    </a:cubicBezTo>
                    <a:cubicBezTo>
                      <a:pt x="5937" y="555"/>
                      <a:pt x="5937" y="555"/>
                      <a:pt x="5937" y="555"/>
                    </a:cubicBezTo>
                    <a:cubicBezTo>
                      <a:pt x="5923" y="545"/>
                      <a:pt x="5923" y="545"/>
                      <a:pt x="5923" y="545"/>
                    </a:cubicBezTo>
                    <a:cubicBezTo>
                      <a:pt x="5894" y="543"/>
                      <a:pt x="5894" y="543"/>
                      <a:pt x="5894" y="543"/>
                    </a:cubicBezTo>
                    <a:cubicBezTo>
                      <a:pt x="5881" y="522"/>
                      <a:pt x="5881" y="522"/>
                      <a:pt x="5881" y="522"/>
                    </a:cubicBezTo>
                    <a:cubicBezTo>
                      <a:pt x="5867" y="511"/>
                      <a:pt x="5867" y="511"/>
                      <a:pt x="5867" y="511"/>
                    </a:cubicBezTo>
                    <a:cubicBezTo>
                      <a:pt x="5858" y="506"/>
                      <a:pt x="5858" y="506"/>
                      <a:pt x="5858" y="506"/>
                    </a:cubicBezTo>
                    <a:cubicBezTo>
                      <a:pt x="5861" y="520"/>
                      <a:pt x="5861" y="520"/>
                      <a:pt x="5861" y="520"/>
                    </a:cubicBezTo>
                    <a:cubicBezTo>
                      <a:pt x="5876" y="545"/>
                      <a:pt x="5876" y="545"/>
                      <a:pt x="5876" y="545"/>
                    </a:cubicBezTo>
                    <a:cubicBezTo>
                      <a:pt x="5899" y="566"/>
                      <a:pt x="5899" y="566"/>
                      <a:pt x="5899" y="566"/>
                    </a:cubicBezTo>
                    <a:cubicBezTo>
                      <a:pt x="5922" y="600"/>
                      <a:pt x="5922" y="600"/>
                      <a:pt x="5922" y="600"/>
                    </a:cubicBezTo>
                    <a:cubicBezTo>
                      <a:pt x="5936" y="632"/>
                      <a:pt x="5936" y="632"/>
                      <a:pt x="5936" y="632"/>
                    </a:cubicBezTo>
                    <a:cubicBezTo>
                      <a:pt x="5949" y="639"/>
                      <a:pt x="5949" y="639"/>
                      <a:pt x="5949" y="639"/>
                    </a:cubicBezTo>
                    <a:cubicBezTo>
                      <a:pt x="5960" y="633"/>
                      <a:pt x="5960" y="633"/>
                      <a:pt x="5960" y="633"/>
                    </a:cubicBezTo>
                    <a:cubicBezTo>
                      <a:pt x="5959" y="615"/>
                      <a:pt x="5959" y="615"/>
                      <a:pt x="5959" y="615"/>
                    </a:cubicBezTo>
                    <a:close/>
                    <a:moveTo>
                      <a:pt x="6277" y="650"/>
                    </a:moveTo>
                    <a:lnTo>
                      <a:pt x="6277" y="650"/>
                    </a:lnTo>
                    <a:cubicBezTo>
                      <a:pt x="6266" y="652"/>
                      <a:pt x="6266" y="652"/>
                      <a:pt x="6266" y="652"/>
                    </a:cubicBezTo>
                    <a:cubicBezTo>
                      <a:pt x="6255" y="644"/>
                      <a:pt x="6255" y="644"/>
                      <a:pt x="6255" y="644"/>
                    </a:cubicBezTo>
                    <a:cubicBezTo>
                      <a:pt x="6254" y="632"/>
                      <a:pt x="6254" y="632"/>
                      <a:pt x="6254" y="632"/>
                    </a:cubicBezTo>
                    <a:cubicBezTo>
                      <a:pt x="6258" y="624"/>
                      <a:pt x="6258" y="624"/>
                      <a:pt x="6258" y="624"/>
                    </a:cubicBezTo>
                    <a:cubicBezTo>
                      <a:pt x="6267" y="630"/>
                      <a:pt x="6267" y="630"/>
                      <a:pt x="6267" y="630"/>
                    </a:cubicBezTo>
                    <a:cubicBezTo>
                      <a:pt x="6274" y="639"/>
                      <a:pt x="6274" y="639"/>
                      <a:pt x="6274" y="639"/>
                    </a:cubicBezTo>
                    <a:cubicBezTo>
                      <a:pt x="6289" y="645"/>
                      <a:pt x="6289" y="645"/>
                      <a:pt x="6289" y="645"/>
                    </a:cubicBezTo>
                    <a:cubicBezTo>
                      <a:pt x="6295" y="656"/>
                      <a:pt x="6295" y="656"/>
                      <a:pt x="6295" y="656"/>
                    </a:cubicBezTo>
                    <a:cubicBezTo>
                      <a:pt x="6295" y="664"/>
                      <a:pt x="6295" y="664"/>
                      <a:pt x="6295" y="664"/>
                    </a:cubicBezTo>
                    <a:cubicBezTo>
                      <a:pt x="6307" y="662"/>
                      <a:pt x="6307" y="662"/>
                      <a:pt x="6307" y="662"/>
                    </a:cubicBezTo>
                    <a:cubicBezTo>
                      <a:pt x="6321" y="641"/>
                      <a:pt x="6321" y="641"/>
                      <a:pt x="6321" y="641"/>
                    </a:cubicBezTo>
                    <a:cubicBezTo>
                      <a:pt x="6336" y="610"/>
                      <a:pt x="6336" y="610"/>
                      <a:pt x="6336" y="610"/>
                    </a:cubicBezTo>
                    <a:cubicBezTo>
                      <a:pt x="6364" y="583"/>
                      <a:pt x="6364" y="583"/>
                      <a:pt x="6364" y="583"/>
                    </a:cubicBezTo>
                    <a:cubicBezTo>
                      <a:pt x="6384" y="580"/>
                      <a:pt x="6384" y="580"/>
                      <a:pt x="6384" y="580"/>
                    </a:cubicBezTo>
                    <a:cubicBezTo>
                      <a:pt x="6397" y="568"/>
                      <a:pt x="6397" y="568"/>
                      <a:pt x="6397" y="568"/>
                    </a:cubicBezTo>
                    <a:cubicBezTo>
                      <a:pt x="6405" y="572"/>
                      <a:pt x="6405" y="572"/>
                      <a:pt x="6405" y="572"/>
                    </a:cubicBezTo>
                    <a:cubicBezTo>
                      <a:pt x="6399" y="584"/>
                      <a:pt x="6399" y="584"/>
                      <a:pt x="6399" y="584"/>
                    </a:cubicBezTo>
                    <a:cubicBezTo>
                      <a:pt x="6414" y="586"/>
                      <a:pt x="6414" y="586"/>
                      <a:pt x="6414" y="586"/>
                    </a:cubicBezTo>
                    <a:cubicBezTo>
                      <a:pt x="6426" y="593"/>
                      <a:pt x="6426" y="593"/>
                      <a:pt x="6426" y="593"/>
                    </a:cubicBezTo>
                    <a:cubicBezTo>
                      <a:pt x="6440" y="586"/>
                      <a:pt x="6440" y="586"/>
                      <a:pt x="6440" y="586"/>
                    </a:cubicBezTo>
                    <a:cubicBezTo>
                      <a:pt x="6440" y="572"/>
                      <a:pt x="6440" y="572"/>
                      <a:pt x="6440" y="572"/>
                    </a:cubicBezTo>
                    <a:cubicBezTo>
                      <a:pt x="6465" y="560"/>
                      <a:pt x="6465" y="560"/>
                      <a:pt x="6465" y="560"/>
                    </a:cubicBezTo>
                    <a:cubicBezTo>
                      <a:pt x="6478" y="545"/>
                      <a:pt x="6478" y="545"/>
                      <a:pt x="6478" y="545"/>
                    </a:cubicBezTo>
                    <a:cubicBezTo>
                      <a:pt x="6471" y="538"/>
                      <a:pt x="6471" y="538"/>
                      <a:pt x="6471" y="538"/>
                    </a:cubicBezTo>
                    <a:cubicBezTo>
                      <a:pt x="6449" y="540"/>
                      <a:pt x="6449" y="540"/>
                      <a:pt x="6449" y="540"/>
                    </a:cubicBezTo>
                    <a:cubicBezTo>
                      <a:pt x="6423" y="552"/>
                      <a:pt x="6423" y="552"/>
                      <a:pt x="6423" y="552"/>
                    </a:cubicBezTo>
                    <a:cubicBezTo>
                      <a:pt x="6402" y="537"/>
                      <a:pt x="6402" y="537"/>
                      <a:pt x="6402" y="537"/>
                    </a:cubicBezTo>
                    <a:cubicBezTo>
                      <a:pt x="6374" y="531"/>
                      <a:pt x="6374" y="531"/>
                      <a:pt x="6374" y="531"/>
                    </a:cubicBezTo>
                    <a:cubicBezTo>
                      <a:pt x="6367" y="519"/>
                      <a:pt x="6367" y="519"/>
                      <a:pt x="6367" y="519"/>
                    </a:cubicBezTo>
                    <a:cubicBezTo>
                      <a:pt x="6347" y="517"/>
                      <a:pt x="6347" y="517"/>
                      <a:pt x="6347" y="517"/>
                    </a:cubicBezTo>
                    <a:cubicBezTo>
                      <a:pt x="6344" y="509"/>
                      <a:pt x="6344" y="509"/>
                      <a:pt x="6344" y="509"/>
                    </a:cubicBezTo>
                    <a:cubicBezTo>
                      <a:pt x="6318" y="485"/>
                      <a:pt x="6318" y="485"/>
                      <a:pt x="6318" y="485"/>
                    </a:cubicBezTo>
                    <a:cubicBezTo>
                      <a:pt x="6306" y="477"/>
                      <a:pt x="6306" y="477"/>
                      <a:pt x="6306" y="477"/>
                    </a:cubicBezTo>
                    <a:cubicBezTo>
                      <a:pt x="6298" y="450"/>
                      <a:pt x="6298" y="450"/>
                      <a:pt x="6298" y="450"/>
                    </a:cubicBezTo>
                    <a:cubicBezTo>
                      <a:pt x="6295" y="438"/>
                      <a:pt x="6295" y="438"/>
                      <a:pt x="6295" y="438"/>
                    </a:cubicBezTo>
                    <a:cubicBezTo>
                      <a:pt x="6283" y="424"/>
                      <a:pt x="6283" y="424"/>
                      <a:pt x="6283" y="424"/>
                    </a:cubicBezTo>
                    <a:cubicBezTo>
                      <a:pt x="6280" y="407"/>
                      <a:pt x="6280" y="407"/>
                      <a:pt x="6280" y="407"/>
                    </a:cubicBezTo>
                    <a:cubicBezTo>
                      <a:pt x="6263" y="398"/>
                      <a:pt x="6263" y="398"/>
                      <a:pt x="6263" y="398"/>
                    </a:cubicBezTo>
                    <a:cubicBezTo>
                      <a:pt x="6263" y="390"/>
                      <a:pt x="6263" y="390"/>
                      <a:pt x="6263" y="390"/>
                    </a:cubicBezTo>
                    <a:cubicBezTo>
                      <a:pt x="6272" y="386"/>
                      <a:pt x="6272" y="386"/>
                      <a:pt x="6272" y="386"/>
                    </a:cubicBezTo>
                    <a:cubicBezTo>
                      <a:pt x="6263" y="375"/>
                      <a:pt x="6263" y="375"/>
                      <a:pt x="6263" y="375"/>
                    </a:cubicBezTo>
                    <a:cubicBezTo>
                      <a:pt x="6272" y="367"/>
                      <a:pt x="6272" y="367"/>
                      <a:pt x="6272" y="367"/>
                    </a:cubicBezTo>
                    <a:cubicBezTo>
                      <a:pt x="6278" y="364"/>
                      <a:pt x="6278" y="364"/>
                      <a:pt x="6278" y="364"/>
                    </a:cubicBezTo>
                    <a:cubicBezTo>
                      <a:pt x="6277" y="352"/>
                      <a:pt x="6277" y="352"/>
                      <a:pt x="6277" y="352"/>
                    </a:cubicBezTo>
                    <a:cubicBezTo>
                      <a:pt x="6269" y="347"/>
                      <a:pt x="6269" y="347"/>
                      <a:pt x="6269" y="347"/>
                    </a:cubicBezTo>
                    <a:cubicBezTo>
                      <a:pt x="6255" y="338"/>
                      <a:pt x="6255" y="338"/>
                      <a:pt x="6255" y="338"/>
                    </a:cubicBezTo>
                    <a:cubicBezTo>
                      <a:pt x="6226" y="338"/>
                      <a:pt x="6226" y="338"/>
                      <a:pt x="6226" y="338"/>
                    </a:cubicBezTo>
                    <a:cubicBezTo>
                      <a:pt x="6206" y="334"/>
                      <a:pt x="6206" y="334"/>
                      <a:pt x="6206" y="334"/>
                    </a:cubicBezTo>
                    <a:cubicBezTo>
                      <a:pt x="6193" y="320"/>
                      <a:pt x="6193" y="320"/>
                      <a:pt x="6193" y="320"/>
                    </a:cubicBezTo>
                    <a:cubicBezTo>
                      <a:pt x="6174" y="320"/>
                      <a:pt x="6174" y="320"/>
                      <a:pt x="6174" y="320"/>
                    </a:cubicBezTo>
                    <a:cubicBezTo>
                      <a:pt x="6157" y="314"/>
                      <a:pt x="6157" y="314"/>
                      <a:pt x="6157" y="314"/>
                    </a:cubicBezTo>
                    <a:cubicBezTo>
                      <a:pt x="6151" y="318"/>
                      <a:pt x="6151" y="318"/>
                      <a:pt x="6151" y="318"/>
                    </a:cubicBezTo>
                    <a:cubicBezTo>
                      <a:pt x="6177" y="340"/>
                      <a:pt x="6177" y="340"/>
                      <a:pt x="6177" y="340"/>
                    </a:cubicBezTo>
                    <a:cubicBezTo>
                      <a:pt x="6189" y="344"/>
                      <a:pt x="6189" y="344"/>
                      <a:pt x="6189" y="344"/>
                    </a:cubicBezTo>
                    <a:cubicBezTo>
                      <a:pt x="6197" y="352"/>
                      <a:pt x="6197" y="352"/>
                      <a:pt x="6197" y="352"/>
                    </a:cubicBezTo>
                    <a:cubicBezTo>
                      <a:pt x="6177" y="352"/>
                      <a:pt x="6177" y="352"/>
                      <a:pt x="6177" y="352"/>
                    </a:cubicBezTo>
                    <a:cubicBezTo>
                      <a:pt x="6171" y="349"/>
                      <a:pt x="6171" y="349"/>
                      <a:pt x="6171" y="349"/>
                    </a:cubicBezTo>
                    <a:cubicBezTo>
                      <a:pt x="6157" y="349"/>
                      <a:pt x="6157" y="349"/>
                      <a:pt x="6157" y="349"/>
                    </a:cubicBezTo>
                    <a:cubicBezTo>
                      <a:pt x="6150" y="361"/>
                      <a:pt x="6150" y="361"/>
                      <a:pt x="6150" y="361"/>
                    </a:cubicBezTo>
                    <a:cubicBezTo>
                      <a:pt x="6153" y="379"/>
                      <a:pt x="6153" y="379"/>
                      <a:pt x="6153" y="379"/>
                    </a:cubicBezTo>
                    <a:cubicBezTo>
                      <a:pt x="6162" y="396"/>
                      <a:pt x="6162" y="396"/>
                      <a:pt x="6162" y="396"/>
                    </a:cubicBezTo>
                    <a:cubicBezTo>
                      <a:pt x="6168" y="419"/>
                      <a:pt x="6168" y="419"/>
                      <a:pt x="6168" y="419"/>
                    </a:cubicBezTo>
                    <a:cubicBezTo>
                      <a:pt x="6194" y="445"/>
                      <a:pt x="6194" y="445"/>
                      <a:pt x="6194" y="445"/>
                    </a:cubicBezTo>
                    <a:cubicBezTo>
                      <a:pt x="6199" y="456"/>
                      <a:pt x="6199" y="456"/>
                      <a:pt x="6199" y="456"/>
                    </a:cubicBezTo>
                    <a:cubicBezTo>
                      <a:pt x="6191" y="462"/>
                      <a:pt x="6191" y="462"/>
                      <a:pt x="6191" y="462"/>
                    </a:cubicBezTo>
                    <a:cubicBezTo>
                      <a:pt x="6173" y="465"/>
                      <a:pt x="6173" y="465"/>
                      <a:pt x="6173" y="465"/>
                    </a:cubicBezTo>
                    <a:cubicBezTo>
                      <a:pt x="6154" y="445"/>
                      <a:pt x="6154" y="445"/>
                      <a:pt x="6154" y="445"/>
                    </a:cubicBezTo>
                    <a:cubicBezTo>
                      <a:pt x="6147" y="422"/>
                      <a:pt x="6147" y="422"/>
                      <a:pt x="6147" y="422"/>
                    </a:cubicBezTo>
                    <a:cubicBezTo>
                      <a:pt x="6134" y="415"/>
                      <a:pt x="6134" y="415"/>
                      <a:pt x="6134" y="415"/>
                    </a:cubicBezTo>
                    <a:cubicBezTo>
                      <a:pt x="6118" y="419"/>
                      <a:pt x="6118" y="419"/>
                      <a:pt x="6118" y="419"/>
                    </a:cubicBezTo>
                    <a:cubicBezTo>
                      <a:pt x="6110" y="424"/>
                      <a:pt x="6110" y="424"/>
                      <a:pt x="6110" y="424"/>
                    </a:cubicBezTo>
                    <a:cubicBezTo>
                      <a:pt x="6102" y="419"/>
                      <a:pt x="6102" y="419"/>
                      <a:pt x="6102" y="419"/>
                    </a:cubicBezTo>
                    <a:cubicBezTo>
                      <a:pt x="6087" y="415"/>
                      <a:pt x="6087" y="415"/>
                      <a:pt x="6087" y="415"/>
                    </a:cubicBezTo>
                    <a:cubicBezTo>
                      <a:pt x="6087" y="398"/>
                      <a:pt x="6087" y="398"/>
                      <a:pt x="6087" y="398"/>
                    </a:cubicBezTo>
                    <a:cubicBezTo>
                      <a:pt x="6081" y="386"/>
                      <a:pt x="6081" y="386"/>
                      <a:pt x="6081" y="386"/>
                    </a:cubicBezTo>
                    <a:cubicBezTo>
                      <a:pt x="6064" y="383"/>
                      <a:pt x="6064" y="383"/>
                      <a:pt x="6064" y="383"/>
                    </a:cubicBezTo>
                    <a:cubicBezTo>
                      <a:pt x="6047" y="367"/>
                      <a:pt x="6047" y="367"/>
                      <a:pt x="6047" y="367"/>
                    </a:cubicBezTo>
                    <a:cubicBezTo>
                      <a:pt x="6024" y="366"/>
                      <a:pt x="6024" y="366"/>
                      <a:pt x="6024" y="366"/>
                    </a:cubicBezTo>
                    <a:cubicBezTo>
                      <a:pt x="6015" y="360"/>
                      <a:pt x="6015" y="360"/>
                      <a:pt x="6015" y="360"/>
                    </a:cubicBezTo>
                    <a:cubicBezTo>
                      <a:pt x="6008" y="344"/>
                      <a:pt x="6008" y="344"/>
                      <a:pt x="6008" y="344"/>
                    </a:cubicBezTo>
                    <a:cubicBezTo>
                      <a:pt x="5989" y="352"/>
                      <a:pt x="5989" y="352"/>
                      <a:pt x="5989" y="352"/>
                    </a:cubicBezTo>
                    <a:cubicBezTo>
                      <a:pt x="5977" y="363"/>
                      <a:pt x="5977" y="363"/>
                      <a:pt x="5977" y="363"/>
                    </a:cubicBezTo>
                    <a:cubicBezTo>
                      <a:pt x="5978" y="387"/>
                      <a:pt x="5978" y="387"/>
                      <a:pt x="5978" y="387"/>
                    </a:cubicBezTo>
                    <a:cubicBezTo>
                      <a:pt x="5972" y="392"/>
                      <a:pt x="5972" y="392"/>
                      <a:pt x="5972" y="392"/>
                    </a:cubicBezTo>
                    <a:cubicBezTo>
                      <a:pt x="5975" y="413"/>
                      <a:pt x="5975" y="413"/>
                      <a:pt x="5975" y="413"/>
                    </a:cubicBezTo>
                    <a:cubicBezTo>
                      <a:pt x="5969" y="433"/>
                      <a:pt x="5969" y="433"/>
                      <a:pt x="5969" y="433"/>
                    </a:cubicBezTo>
                    <a:cubicBezTo>
                      <a:pt x="5951" y="447"/>
                      <a:pt x="5951" y="447"/>
                      <a:pt x="5951" y="447"/>
                    </a:cubicBezTo>
                    <a:cubicBezTo>
                      <a:pt x="5949" y="457"/>
                      <a:pt x="5949" y="457"/>
                      <a:pt x="5949" y="457"/>
                    </a:cubicBezTo>
                    <a:cubicBezTo>
                      <a:pt x="5969" y="485"/>
                      <a:pt x="5969" y="485"/>
                      <a:pt x="5969" y="485"/>
                    </a:cubicBezTo>
                    <a:cubicBezTo>
                      <a:pt x="5980" y="487"/>
                      <a:pt x="5980" y="487"/>
                      <a:pt x="5980" y="487"/>
                    </a:cubicBezTo>
                    <a:cubicBezTo>
                      <a:pt x="5991" y="496"/>
                      <a:pt x="5991" y="496"/>
                      <a:pt x="5991" y="496"/>
                    </a:cubicBezTo>
                    <a:cubicBezTo>
                      <a:pt x="5985" y="502"/>
                      <a:pt x="5985" y="502"/>
                      <a:pt x="5985" y="502"/>
                    </a:cubicBezTo>
                    <a:cubicBezTo>
                      <a:pt x="5974" y="503"/>
                      <a:pt x="5974" y="503"/>
                      <a:pt x="5974" y="503"/>
                    </a:cubicBezTo>
                    <a:cubicBezTo>
                      <a:pt x="5977" y="519"/>
                      <a:pt x="5977" y="519"/>
                      <a:pt x="5977" y="519"/>
                    </a:cubicBezTo>
                    <a:cubicBezTo>
                      <a:pt x="5989" y="523"/>
                      <a:pt x="5989" y="523"/>
                      <a:pt x="5989" y="523"/>
                    </a:cubicBezTo>
                    <a:cubicBezTo>
                      <a:pt x="5995" y="537"/>
                      <a:pt x="5995" y="537"/>
                      <a:pt x="5995" y="537"/>
                    </a:cubicBezTo>
                    <a:cubicBezTo>
                      <a:pt x="5995" y="548"/>
                      <a:pt x="5995" y="548"/>
                      <a:pt x="5995" y="548"/>
                    </a:cubicBezTo>
                    <a:cubicBezTo>
                      <a:pt x="6004" y="557"/>
                      <a:pt x="6004" y="557"/>
                      <a:pt x="6004" y="557"/>
                    </a:cubicBezTo>
                    <a:cubicBezTo>
                      <a:pt x="6023" y="563"/>
                      <a:pt x="6023" y="563"/>
                      <a:pt x="6023" y="563"/>
                    </a:cubicBezTo>
                    <a:cubicBezTo>
                      <a:pt x="6029" y="572"/>
                      <a:pt x="6029" y="572"/>
                      <a:pt x="6029" y="572"/>
                    </a:cubicBezTo>
                    <a:cubicBezTo>
                      <a:pt x="6026" y="578"/>
                      <a:pt x="6026" y="578"/>
                      <a:pt x="6026" y="578"/>
                    </a:cubicBezTo>
                    <a:cubicBezTo>
                      <a:pt x="6034" y="586"/>
                      <a:pt x="6034" y="586"/>
                      <a:pt x="6034" y="586"/>
                    </a:cubicBezTo>
                    <a:cubicBezTo>
                      <a:pt x="6041" y="581"/>
                      <a:pt x="6041" y="581"/>
                      <a:pt x="6041" y="581"/>
                    </a:cubicBezTo>
                    <a:cubicBezTo>
                      <a:pt x="6052" y="584"/>
                      <a:pt x="6052" y="584"/>
                      <a:pt x="6052" y="584"/>
                    </a:cubicBezTo>
                    <a:cubicBezTo>
                      <a:pt x="6058" y="592"/>
                      <a:pt x="6058" y="592"/>
                      <a:pt x="6058" y="592"/>
                    </a:cubicBezTo>
                    <a:cubicBezTo>
                      <a:pt x="6047" y="601"/>
                      <a:pt x="6047" y="601"/>
                      <a:pt x="6047" y="601"/>
                    </a:cubicBezTo>
                    <a:cubicBezTo>
                      <a:pt x="6043" y="597"/>
                      <a:pt x="6043" y="597"/>
                      <a:pt x="6043" y="597"/>
                    </a:cubicBezTo>
                    <a:cubicBezTo>
                      <a:pt x="6030" y="597"/>
                      <a:pt x="6030" y="597"/>
                      <a:pt x="6030" y="597"/>
                    </a:cubicBezTo>
                    <a:cubicBezTo>
                      <a:pt x="6026" y="606"/>
                      <a:pt x="6026" y="606"/>
                      <a:pt x="6026" y="606"/>
                    </a:cubicBezTo>
                    <a:cubicBezTo>
                      <a:pt x="6032" y="621"/>
                      <a:pt x="6032" y="621"/>
                      <a:pt x="6032" y="621"/>
                    </a:cubicBezTo>
                    <a:cubicBezTo>
                      <a:pt x="6079" y="653"/>
                      <a:pt x="6079" y="653"/>
                      <a:pt x="6079" y="653"/>
                    </a:cubicBezTo>
                    <a:cubicBezTo>
                      <a:pt x="6107" y="664"/>
                      <a:pt x="6107" y="664"/>
                      <a:pt x="6107" y="664"/>
                    </a:cubicBezTo>
                    <a:cubicBezTo>
                      <a:pt x="6130" y="661"/>
                      <a:pt x="6130" y="661"/>
                      <a:pt x="6130" y="661"/>
                    </a:cubicBezTo>
                    <a:cubicBezTo>
                      <a:pt x="6144" y="673"/>
                      <a:pt x="6144" y="673"/>
                      <a:pt x="6144" y="673"/>
                    </a:cubicBezTo>
                    <a:cubicBezTo>
                      <a:pt x="6159" y="682"/>
                      <a:pt x="6159" y="682"/>
                      <a:pt x="6159" y="682"/>
                    </a:cubicBezTo>
                    <a:cubicBezTo>
                      <a:pt x="6163" y="699"/>
                      <a:pt x="6163" y="699"/>
                      <a:pt x="6163" y="699"/>
                    </a:cubicBezTo>
                    <a:cubicBezTo>
                      <a:pt x="6179" y="713"/>
                      <a:pt x="6179" y="713"/>
                      <a:pt x="6179" y="713"/>
                    </a:cubicBezTo>
                    <a:cubicBezTo>
                      <a:pt x="6202" y="711"/>
                      <a:pt x="6202" y="711"/>
                      <a:pt x="6202" y="711"/>
                    </a:cubicBezTo>
                    <a:cubicBezTo>
                      <a:pt x="6226" y="704"/>
                      <a:pt x="6226" y="704"/>
                      <a:pt x="6226" y="704"/>
                    </a:cubicBezTo>
                    <a:cubicBezTo>
                      <a:pt x="6248" y="705"/>
                      <a:pt x="6248" y="705"/>
                      <a:pt x="6248" y="705"/>
                    </a:cubicBezTo>
                    <a:cubicBezTo>
                      <a:pt x="6263" y="714"/>
                      <a:pt x="6263" y="714"/>
                      <a:pt x="6263" y="714"/>
                    </a:cubicBezTo>
                    <a:cubicBezTo>
                      <a:pt x="6277" y="711"/>
                      <a:pt x="6277" y="711"/>
                      <a:pt x="6277" y="711"/>
                    </a:cubicBezTo>
                    <a:cubicBezTo>
                      <a:pt x="6284" y="697"/>
                      <a:pt x="6284" y="697"/>
                      <a:pt x="6284" y="697"/>
                    </a:cubicBezTo>
                    <a:cubicBezTo>
                      <a:pt x="6284" y="682"/>
                      <a:pt x="6284" y="682"/>
                      <a:pt x="6284" y="682"/>
                    </a:cubicBezTo>
                    <a:cubicBezTo>
                      <a:pt x="6275" y="664"/>
                      <a:pt x="6275" y="664"/>
                      <a:pt x="6275" y="664"/>
                    </a:cubicBezTo>
                    <a:cubicBezTo>
                      <a:pt x="6277" y="650"/>
                      <a:pt x="6277" y="650"/>
                      <a:pt x="6277" y="650"/>
                    </a:cubicBezTo>
                    <a:close/>
                    <a:moveTo>
                      <a:pt x="6284" y="335"/>
                    </a:moveTo>
                    <a:lnTo>
                      <a:pt x="6284" y="335"/>
                    </a:lnTo>
                    <a:cubicBezTo>
                      <a:pt x="6307" y="335"/>
                      <a:pt x="6307" y="335"/>
                      <a:pt x="6307" y="335"/>
                    </a:cubicBezTo>
                    <a:cubicBezTo>
                      <a:pt x="6333" y="334"/>
                      <a:pt x="6333" y="334"/>
                      <a:pt x="6333" y="334"/>
                    </a:cubicBezTo>
                    <a:cubicBezTo>
                      <a:pt x="6350" y="335"/>
                      <a:pt x="6350" y="335"/>
                      <a:pt x="6350" y="335"/>
                    </a:cubicBezTo>
                    <a:cubicBezTo>
                      <a:pt x="6390" y="355"/>
                      <a:pt x="6390" y="355"/>
                      <a:pt x="6390" y="355"/>
                    </a:cubicBezTo>
                    <a:cubicBezTo>
                      <a:pt x="6408" y="357"/>
                      <a:pt x="6408" y="357"/>
                      <a:pt x="6408" y="357"/>
                    </a:cubicBezTo>
                    <a:cubicBezTo>
                      <a:pt x="6422" y="354"/>
                      <a:pt x="6422" y="354"/>
                      <a:pt x="6422" y="354"/>
                    </a:cubicBezTo>
                    <a:cubicBezTo>
                      <a:pt x="6462" y="358"/>
                      <a:pt x="6462" y="358"/>
                      <a:pt x="6462" y="358"/>
                    </a:cubicBezTo>
                    <a:cubicBezTo>
                      <a:pt x="6501" y="370"/>
                      <a:pt x="6501" y="370"/>
                      <a:pt x="6501" y="370"/>
                    </a:cubicBezTo>
                    <a:cubicBezTo>
                      <a:pt x="6503" y="379"/>
                      <a:pt x="6503" y="379"/>
                      <a:pt x="6503" y="379"/>
                    </a:cubicBezTo>
                    <a:cubicBezTo>
                      <a:pt x="6484" y="384"/>
                      <a:pt x="6484" y="384"/>
                      <a:pt x="6484" y="384"/>
                    </a:cubicBezTo>
                    <a:cubicBezTo>
                      <a:pt x="6474" y="395"/>
                      <a:pt x="6474" y="395"/>
                      <a:pt x="6474" y="395"/>
                    </a:cubicBezTo>
                    <a:cubicBezTo>
                      <a:pt x="6474" y="412"/>
                      <a:pt x="6474" y="412"/>
                      <a:pt x="6474" y="412"/>
                    </a:cubicBezTo>
                    <a:cubicBezTo>
                      <a:pt x="6491" y="430"/>
                      <a:pt x="6491" y="430"/>
                      <a:pt x="6491" y="430"/>
                    </a:cubicBezTo>
                    <a:cubicBezTo>
                      <a:pt x="6509" y="436"/>
                      <a:pt x="6509" y="436"/>
                      <a:pt x="6509" y="436"/>
                    </a:cubicBezTo>
                    <a:cubicBezTo>
                      <a:pt x="6510" y="456"/>
                      <a:pt x="6510" y="456"/>
                      <a:pt x="6510" y="456"/>
                    </a:cubicBezTo>
                    <a:cubicBezTo>
                      <a:pt x="6514" y="468"/>
                      <a:pt x="6514" y="468"/>
                      <a:pt x="6514" y="468"/>
                    </a:cubicBezTo>
                    <a:cubicBezTo>
                      <a:pt x="6506" y="482"/>
                      <a:pt x="6506" y="482"/>
                      <a:pt x="6506" y="482"/>
                    </a:cubicBezTo>
                    <a:cubicBezTo>
                      <a:pt x="6501" y="505"/>
                      <a:pt x="6501" y="505"/>
                      <a:pt x="6501" y="505"/>
                    </a:cubicBezTo>
                    <a:cubicBezTo>
                      <a:pt x="6488" y="517"/>
                      <a:pt x="6488" y="517"/>
                      <a:pt x="6488" y="517"/>
                    </a:cubicBezTo>
                    <a:cubicBezTo>
                      <a:pt x="6481" y="529"/>
                      <a:pt x="6481" y="529"/>
                      <a:pt x="6481" y="529"/>
                    </a:cubicBezTo>
                    <a:cubicBezTo>
                      <a:pt x="6466" y="517"/>
                      <a:pt x="6466" y="517"/>
                      <a:pt x="6466" y="517"/>
                    </a:cubicBezTo>
                    <a:cubicBezTo>
                      <a:pt x="6457" y="517"/>
                      <a:pt x="6457" y="517"/>
                      <a:pt x="6457" y="517"/>
                    </a:cubicBezTo>
                    <a:cubicBezTo>
                      <a:pt x="6440" y="529"/>
                      <a:pt x="6440" y="529"/>
                      <a:pt x="6440" y="529"/>
                    </a:cubicBezTo>
                    <a:cubicBezTo>
                      <a:pt x="6423" y="531"/>
                      <a:pt x="6423" y="531"/>
                      <a:pt x="6423" y="531"/>
                    </a:cubicBezTo>
                    <a:cubicBezTo>
                      <a:pt x="6387" y="514"/>
                      <a:pt x="6387" y="514"/>
                      <a:pt x="6387" y="514"/>
                    </a:cubicBezTo>
                    <a:cubicBezTo>
                      <a:pt x="6367" y="496"/>
                      <a:pt x="6367" y="496"/>
                      <a:pt x="6367" y="496"/>
                    </a:cubicBezTo>
                    <a:cubicBezTo>
                      <a:pt x="6332" y="465"/>
                      <a:pt x="6332" y="465"/>
                      <a:pt x="6332" y="465"/>
                    </a:cubicBezTo>
                    <a:cubicBezTo>
                      <a:pt x="6326" y="444"/>
                      <a:pt x="6326" y="444"/>
                      <a:pt x="6326" y="444"/>
                    </a:cubicBezTo>
                    <a:cubicBezTo>
                      <a:pt x="6330" y="428"/>
                      <a:pt x="6330" y="428"/>
                      <a:pt x="6330" y="428"/>
                    </a:cubicBezTo>
                    <a:cubicBezTo>
                      <a:pt x="6332" y="415"/>
                      <a:pt x="6332" y="415"/>
                      <a:pt x="6332" y="415"/>
                    </a:cubicBezTo>
                    <a:cubicBezTo>
                      <a:pt x="6336" y="405"/>
                      <a:pt x="6336" y="405"/>
                      <a:pt x="6336" y="405"/>
                    </a:cubicBezTo>
                    <a:cubicBezTo>
                      <a:pt x="6327" y="392"/>
                      <a:pt x="6327" y="392"/>
                      <a:pt x="6327" y="392"/>
                    </a:cubicBezTo>
                    <a:cubicBezTo>
                      <a:pt x="6318" y="386"/>
                      <a:pt x="6318" y="386"/>
                      <a:pt x="6318" y="386"/>
                    </a:cubicBezTo>
                    <a:cubicBezTo>
                      <a:pt x="6315" y="369"/>
                      <a:pt x="6315" y="369"/>
                      <a:pt x="6315" y="369"/>
                    </a:cubicBezTo>
                    <a:cubicBezTo>
                      <a:pt x="6306" y="364"/>
                      <a:pt x="6306" y="364"/>
                      <a:pt x="6306" y="364"/>
                    </a:cubicBezTo>
                    <a:cubicBezTo>
                      <a:pt x="6295" y="350"/>
                      <a:pt x="6295" y="350"/>
                      <a:pt x="6295" y="350"/>
                    </a:cubicBezTo>
                    <a:cubicBezTo>
                      <a:pt x="6284" y="335"/>
                      <a:pt x="6284" y="335"/>
                      <a:pt x="6284" y="335"/>
                    </a:cubicBezTo>
                    <a:close/>
                    <a:moveTo>
                      <a:pt x="3583" y="756"/>
                    </a:moveTo>
                    <a:lnTo>
                      <a:pt x="3583" y="756"/>
                    </a:lnTo>
                    <a:cubicBezTo>
                      <a:pt x="3582" y="756"/>
                      <a:pt x="3605" y="748"/>
                      <a:pt x="3605" y="748"/>
                    </a:cubicBezTo>
                    <a:cubicBezTo>
                      <a:pt x="3615" y="726"/>
                      <a:pt x="3615" y="726"/>
                      <a:pt x="3615" y="726"/>
                    </a:cubicBezTo>
                    <a:cubicBezTo>
                      <a:pt x="3632" y="702"/>
                      <a:pt x="3632" y="702"/>
                      <a:pt x="3632" y="702"/>
                    </a:cubicBezTo>
                    <a:cubicBezTo>
                      <a:pt x="3644" y="694"/>
                      <a:pt x="3644" y="694"/>
                      <a:pt x="3644" y="694"/>
                    </a:cubicBezTo>
                    <a:cubicBezTo>
                      <a:pt x="3641" y="685"/>
                      <a:pt x="3641" y="685"/>
                      <a:pt x="3641" y="685"/>
                    </a:cubicBezTo>
                    <a:cubicBezTo>
                      <a:pt x="3644" y="671"/>
                      <a:pt x="3644" y="671"/>
                      <a:pt x="3644" y="671"/>
                    </a:cubicBezTo>
                    <a:cubicBezTo>
                      <a:pt x="3679" y="647"/>
                      <a:pt x="3679" y="647"/>
                      <a:pt x="3679" y="647"/>
                    </a:cubicBezTo>
                    <a:cubicBezTo>
                      <a:pt x="3693" y="645"/>
                      <a:pt x="3693" y="645"/>
                      <a:pt x="3693" y="645"/>
                    </a:cubicBezTo>
                    <a:cubicBezTo>
                      <a:pt x="3702" y="653"/>
                      <a:pt x="3702" y="653"/>
                      <a:pt x="3702" y="653"/>
                    </a:cubicBezTo>
                    <a:cubicBezTo>
                      <a:pt x="3715" y="652"/>
                      <a:pt x="3715" y="652"/>
                      <a:pt x="3715" y="652"/>
                    </a:cubicBezTo>
                    <a:cubicBezTo>
                      <a:pt x="3722" y="636"/>
                      <a:pt x="3722" y="636"/>
                      <a:pt x="3722" y="636"/>
                    </a:cubicBezTo>
                    <a:cubicBezTo>
                      <a:pt x="3728" y="624"/>
                      <a:pt x="3728" y="624"/>
                      <a:pt x="3728" y="624"/>
                    </a:cubicBezTo>
                    <a:cubicBezTo>
                      <a:pt x="3747" y="618"/>
                      <a:pt x="3747" y="618"/>
                      <a:pt x="3747" y="618"/>
                    </a:cubicBezTo>
                    <a:cubicBezTo>
                      <a:pt x="3773" y="597"/>
                      <a:pt x="3773" y="597"/>
                      <a:pt x="3773" y="597"/>
                    </a:cubicBezTo>
                    <a:cubicBezTo>
                      <a:pt x="3777" y="583"/>
                      <a:pt x="3777" y="583"/>
                      <a:pt x="3777" y="583"/>
                    </a:cubicBezTo>
                    <a:cubicBezTo>
                      <a:pt x="3788" y="575"/>
                      <a:pt x="3788" y="575"/>
                      <a:pt x="3788" y="575"/>
                    </a:cubicBezTo>
                    <a:cubicBezTo>
                      <a:pt x="3802" y="545"/>
                      <a:pt x="3802" y="545"/>
                      <a:pt x="3802" y="545"/>
                    </a:cubicBezTo>
                    <a:cubicBezTo>
                      <a:pt x="3797" y="526"/>
                      <a:pt x="3797" y="526"/>
                      <a:pt x="3797" y="526"/>
                    </a:cubicBezTo>
                    <a:cubicBezTo>
                      <a:pt x="3777" y="502"/>
                      <a:pt x="3777" y="502"/>
                      <a:pt x="3777" y="502"/>
                    </a:cubicBezTo>
                    <a:cubicBezTo>
                      <a:pt x="3767" y="482"/>
                      <a:pt x="3767" y="482"/>
                      <a:pt x="3767" y="482"/>
                    </a:cubicBezTo>
                    <a:cubicBezTo>
                      <a:pt x="3767" y="467"/>
                      <a:pt x="3767" y="467"/>
                      <a:pt x="3767" y="467"/>
                    </a:cubicBezTo>
                    <a:cubicBezTo>
                      <a:pt x="3741" y="450"/>
                      <a:pt x="3741" y="450"/>
                      <a:pt x="3741" y="450"/>
                    </a:cubicBezTo>
                    <a:cubicBezTo>
                      <a:pt x="3724" y="448"/>
                      <a:pt x="3724" y="448"/>
                      <a:pt x="3724" y="448"/>
                    </a:cubicBezTo>
                    <a:cubicBezTo>
                      <a:pt x="3718" y="453"/>
                      <a:pt x="3718" y="453"/>
                      <a:pt x="3718" y="453"/>
                    </a:cubicBezTo>
                    <a:cubicBezTo>
                      <a:pt x="3705" y="445"/>
                      <a:pt x="3705" y="445"/>
                      <a:pt x="3705" y="445"/>
                    </a:cubicBezTo>
                    <a:cubicBezTo>
                      <a:pt x="3686" y="438"/>
                      <a:pt x="3686" y="438"/>
                      <a:pt x="3686" y="438"/>
                    </a:cubicBezTo>
                    <a:cubicBezTo>
                      <a:pt x="3666" y="419"/>
                      <a:pt x="3666" y="419"/>
                      <a:pt x="3666" y="419"/>
                    </a:cubicBezTo>
                    <a:cubicBezTo>
                      <a:pt x="3656" y="416"/>
                      <a:pt x="3656" y="416"/>
                      <a:pt x="3656" y="416"/>
                    </a:cubicBezTo>
                    <a:cubicBezTo>
                      <a:pt x="3653" y="424"/>
                      <a:pt x="3653" y="424"/>
                      <a:pt x="3653" y="424"/>
                    </a:cubicBezTo>
                    <a:cubicBezTo>
                      <a:pt x="3641" y="419"/>
                      <a:pt x="3641" y="419"/>
                      <a:pt x="3641" y="419"/>
                    </a:cubicBezTo>
                    <a:cubicBezTo>
                      <a:pt x="3637" y="407"/>
                      <a:pt x="3637" y="407"/>
                      <a:pt x="3637" y="407"/>
                    </a:cubicBezTo>
                    <a:cubicBezTo>
                      <a:pt x="3624" y="393"/>
                      <a:pt x="3624" y="393"/>
                      <a:pt x="3624" y="393"/>
                    </a:cubicBezTo>
                    <a:cubicBezTo>
                      <a:pt x="3615" y="395"/>
                      <a:pt x="3615" y="395"/>
                      <a:pt x="3615" y="395"/>
                    </a:cubicBezTo>
                    <a:cubicBezTo>
                      <a:pt x="3612" y="409"/>
                      <a:pt x="3612" y="409"/>
                      <a:pt x="3612" y="409"/>
                    </a:cubicBezTo>
                    <a:cubicBezTo>
                      <a:pt x="3605" y="407"/>
                      <a:pt x="3605" y="407"/>
                      <a:pt x="3605" y="407"/>
                    </a:cubicBezTo>
                    <a:cubicBezTo>
                      <a:pt x="3588" y="387"/>
                      <a:pt x="3588" y="387"/>
                      <a:pt x="3588" y="387"/>
                    </a:cubicBezTo>
                    <a:cubicBezTo>
                      <a:pt x="3579" y="381"/>
                      <a:pt x="3579" y="381"/>
                      <a:pt x="3579" y="381"/>
                    </a:cubicBezTo>
                    <a:cubicBezTo>
                      <a:pt x="3577" y="389"/>
                      <a:pt x="3577" y="389"/>
                      <a:pt x="3577" y="389"/>
                    </a:cubicBezTo>
                    <a:cubicBezTo>
                      <a:pt x="3589" y="402"/>
                      <a:pt x="3589" y="402"/>
                      <a:pt x="3589" y="402"/>
                    </a:cubicBezTo>
                    <a:cubicBezTo>
                      <a:pt x="3591" y="413"/>
                      <a:pt x="3591" y="413"/>
                      <a:pt x="3591" y="413"/>
                    </a:cubicBezTo>
                    <a:cubicBezTo>
                      <a:pt x="3580" y="422"/>
                      <a:pt x="3580" y="422"/>
                      <a:pt x="3580" y="422"/>
                    </a:cubicBezTo>
                    <a:cubicBezTo>
                      <a:pt x="3582" y="438"/>
                      <a:pt x="3582" y="438"/>
                      <a:pt x="3582" y="438"/>
                    </a:cubicBezTo>
                    <a:cubicBezTo>
                      <a:pt x="3572" y="436"/>
                      <a:pt x="3572" y="436"/>
                      <a:pt x="3572" y="436"/>
                    </a:cubicBezTo>
                    <a:cubicBezTo>
                      <a:pt x="3566" y="425"/>
                      <a:pt x="3566" y="425"/>
                      <a:pt x="3566" y="425"/>
                    </a:cubicBezTo>
                    <a:cubicBezTo>
                      <a:pt x="3563" y="372"/>
                      <a:pt x="3563" y="372"/>
                      <a:pt x="3563" y="372"/>
                    </a:cubicBezTo>
                    <a:cubicBezTo>
                      <a:pt x="3546" y="364"/>
                      <a:pt x="3546" y="364"/>
                      <a:pt x="3546" y="364"/>
                    </a:cubicBezTo>
                    <a:cubicBezTo>
                      <a:pt x="3531" y="361"/>
                      <a:pt x="3531" y="361"/>
                      <a:pt x="3531" y="361"/>
                    </a:cubicBezTo>
                    <a:cubicBezTo>
                      <a:pt x="3510" y="352"/>
                      <a:pt x="3510" y="352"/>
                      <a:pt x="3510" y="352"/>
                    </a:cubicBezTo>
                    <a:cubicBezTo>
                      <a:pt x="3499" y="352"/>
                      <a:pt x="3499" y="352"/>
                      <a:pt x="3499" y="352"/>
                    </a:cubicBezTo>
                    <a:cubicBezTo>
                      <a:pt x="3490" y="364"/>
                      <a:pt x="3490" y="364"/>
                      <a:pt x="3490" y="364"/>
                    </a:cubicBezTo>
                    <a:cubicBezTo>
                      <a:pt x="3493" y="379"/>
                      <a:pt x="3493" y="379"/>
                      <a:pt x="3493" y="379"/>
                    </a:cubicBezTo>
                    <a:cubicBezTo>
                      <a:pt x="3510" y="390"/>
                      <a:pt x="3510" y="390"/>
                      <a:pt x="3510" y="390"/>
                    </a:cubicBezTo>
                    <a:cubicBezTo>
                      <a:pt x="3520" y="404"/>
                      <a:pt x="3520" y="404"/>
                      <a:pt x="3520" y="404"/>
                    </a:cubicBezTo>
                    <a:cubicBezTo>
                      <a:pt x="3514" y="412"/>
                      <a:pt x="3514" y="412"/>
                      <a:pt x="3514" y="412"/>
                    </a:cubicBezTo>
                    <a:cubicBezTo>
                      <a:pt x="3501" y="410"/>
                      <a:pt x="3501" y="410"/>
                      <a:pt x="3501" y="410"/>
                    </a:cubicBezTo>
                    <a:cubicBezTo>
                      <a:pt x="3494" y="401"/>
                      <a:pt x="3494" y="401"/>
                      <a:pt x="3494" y="401"/>
                    </a:cubicBezTo>
                    <a:cubicBezTo>
                      <a:pt x="3484" y="392"/>
                      <a:pt x="3484" y="392"/>
                      <a:pt x="3484" y="392"/>
                    </a:cubicBezTo>
                    <a:cubicBezTo>
                      <a:pt x="3478" y="392"/>
                      <a:pt x="3478" y="392"/>
                      <a:pt x="3478" y="392"/>
                    </a:cubicBezTo>
                    <a:cubicBezTo>
                      <a:pt x="3481" y="404"/>
                      <a:pt x="3481" y="404"/>
                      <a:pt x="3481" y="404"/>
                    </a:cubicBezTo>
                    <a:cubicBezTo>
                      <a:pt x="3485" y="418"/>
                      <a:pt x="3485" y="418"/>
                      <a:pt x="3485" y="418"/>
                    </a:cubicBezTo>
                    <a:cubicBezTo>
                      <a:pt x="3481" y="422"/>
                      <a:pt x="3481" y="422"/>
                      <a:pt x="3481" y="422"/>
                    </a:cubicBezTo>
                    <a:cubicBezTo>
                      <a:pt x="3481" y="439"/>
                      <a:pt x="3481" y="439"/>
                      <a:pt x="3481" y="439"/>
                    </a:cubicBezTo>
                    <a:cubicBezTo>
                      <a:pt x="3490" y="448"/>
                      <a:pt x="3490" y="448"/>
                      <a:pt x="3490" y="448"/>
                    </a:cubicBezTo>
                    <a:cubicBezTo>
                      <a:pt x="3502" y="451"/>
                      <a:pt x="3502" y="451"/>
                      <a:pt x="3502" y="451"/>
                    </a:cubicBezTo>
                    <a:cubicBezTo>
                      <a:pt x="3508" y="461"/>
                      <a:pt x="3508" y="461"/>
                      <a:pt x="3508" y="461"/>
                    </a:cubicBezTo>
                    <a:cubicBezTo>
                      <a:pt x="3505" y="474"/>
                      <a:pt x="3505" y="474"/>
                      <a:pt x="3505" y="474"/>
                    </a:cubicBezTo>
                    <a:cubicBezTo>
                      <a:pt x="3522" y="516"/>
                      <a:pt x="3522" y="516"/>
                      <a:pt x="3522" y="516"/>
                    </a:cubicBezTo>
                    <a:cubicBezTo>
                      <a:pt x="3534" y="528"/>
                      <a:pt x="3534" y="528"/>
                      <a:pt x="3534" y="528"/>
                    </a:cubicBezTo>
                    <a:cubicBezTo>
                      <a:pt x="3550" y="528"/>
                      <a:pt x="3550" y="528"/>
                      <a:pt x="3550" y="528"/>
                    </a:cubicBezTo>
                    <a:cubicBezTo>
                      <a:pt x="3540" y="537"/>
                      <a:pt x="3540" y="537"/>
                      <a:pt x="3540" y="537"/>
                    </a:cubicBezTo>
                    <a:cubicBezTo>
                      <a:pt x="3525" y="540"/>
                      <a:pt x="3525" y="540"/>
                      <a:pt x="3525" y="540"/>
                    </a:cubicBezTo>
                    <a:cubicBezTo>
                      <a:pt x="3516" y="568"/>
                      <a:pt x="3516" y="568"/>
                      <a:pt x="3516" y="568"/>
                    </a:cubicBezTo>
                    <a:cubicBezTo>
                      <a:pt x="3530" y="597"/>
                      <a:pt x="3530" y="597"/>
                      <a:pt x="3530" y="597"/>
                    </a:cubicBezTo>
                    <a:cubicBezTo>
                      <a:pt x="3536" y="616"/>
                      <a:pt x="3536" y="616"/>
                      <a:pt x="3536" y="616"/>
                    </a:cubicBezTo>
                    <a:cubicBezTo>
                      <a:pt x="3534" y="636"/>
                      <a:pt x="3534" y="636"/>
                      <a:pt x="3534" y="636"/>
                    </a:cubicBezTo>
                    <a:cubicBezTo>
                      <a:pt x="3543" y="644"/>
                      <a:pt x="3543" y="644"/>
                      <a:pt x="3543" y="644"/>
                    </a:cubicBezTo>
                    <a:cubicBezTo>
                      <a:pt x="3546" y="659"/>
                      <a:pt x="3546" y="659"/>
                      <a:pt x="3546" y="659"/>
                    </a:cubicBezTo>
                    <a:cubicBezTo>
                      <a:pt x="3540" y="668"/>
                      <a:pt x="3540" y="668"/>
                      <a:pt x="3540" y="668"/>
                    </a:cubicBezTo>
                    <a:cubicBezTo>
                      <a:pt x="3551" y="691"/>
                      <a:pt x="3551" y="691"/>
                      <a:pt x="3551" y="691"/>
                    </a:cubicBezTo>
                    <a:cubicBezTo>
                      <a:pt x="3560" y="717"/>
                      <a:pt x="3560" y="717"/>
                      <a:pt x="3560" y="717"/>
                    </a:cubicBezTo>
                    <a:cubicBezTo>
                      <a:pt x="3574" y="730"/>
                      <a:pt x="3574" y="730"/>
                      <a:pt x="3574" y="730"/>
                    </a:cubicBezTo>
                    <a:cubicBezTo>
                      <a:pt x="3572" y="746"/>
                      <a:pt x="3572" y="746"/>
                      <a:pt x="3572" y="746"/>
                    </a:cubicBezTo>
                    <a:cubicBezTo>
                      <a:pt x="3583" y="756"/>
                      <a:pt x="3583" y="756"/>
                      <a:pt x="3583" y="756"/>
                    </a:cubicBezTo>
                    <a:close/>
                    <a:moveTo>
                      <a:pt x="3897" y="575"/>
                    </a:moveTo>
                    <a:lnTo>
                      <a:pt x="3897" y="575"/>
                    </a:lnTo>
                    <a:cubicBezTo>
                      <a:pt x="3910" y="563"/>
                      <a:pt x="3910" y="563"/>
                      <a:pt x="3910" y="563"/>
                    </a:cubicBezTo>
                    <a:cubicBezTo>
                      <a:pt x="3910" y="555"/>
                      <a:pt x="3910" y="555"/>
                      <a:pt x="3910" y="555"/>
                    </a:cubicBezTo>
                    <a:cubicBezTo>
                      <a:pt x="3904" y="551"/>
                      <a:pt x="3904" y="551"/>
                      <a:pt x="3904" y="551"/>
                    </a:cubicBezTo>
                    <a:cubicBezTo>
                      <a:pt x="3910" y="543"/>
                      <a:pt x="3910" y="543"/>
                      <a:pt x="3910" y="543"/>
                    </a:cubicBezTo>
                    <a:cubicBezTo>
                      <a:pt x="3918" y="540"/>
                      <a:pt x="3918" y="540"/>
                      <a:pt x="3918" y="540"/>
                    </a:cubicBezTo>
                    <a:cubicBezTo>
                      <a:pt x="3913" y="531"/>
                      <a:pt x="3913" y="531"/>
                      <a:pt x="3913" y="531"/>
                    </a:cubicBezTo>
                    <a:cubicBezTo>
                      <a:pt x="3901" y="532"/>
                      <a:pt x="3901" y="532"/>
                      <a:pt x="3901" y="532"/>
                    </a:cubicBezTo>
                    <a:cubicBezTo>
                      <a:pt x="3890" y="548"/>
                      <a:pt x="3890" y="548"/>
                      <a:pt x="3890" y="548"/>
                    </a:cubicBezTo>
                    <a:cubicBezTo>
                      <a:pt x="3892" y="557"/>
                      <a:pt x="3892" y="557"/>
                      <a:pt x="3892" y="557"/>
                    </a:cubicBezTo>
                    <a:cubicBezTo>
                      <a:pt x="3883" y="560"/>
                      <a:pt x="3883" y="560"/>
                      <a:pt x="3883" y="560"/>
                    </a:cubicBezTo>
                    <a:cubicBezTo>
                      <a:pt x="3880" y="572"/>
                      <a:pt x="3880" y="572"/>
                      <a:pt x="3880" y="572"/>
                    </a:cubicBezTo>
                    <a:cubicBezTo>
                      <a:pt x="3887" y="578"/>
                      <a:pt x="3887" y="578"/>
                      <a:pt x="3887" y="578"/>
                    </a:cubicBezTo>
                    <a:cubicBezTo>
                      <a:pt x="3897" y="575"/>
                      <a:pt x="3897" y="575"/>
                      <a:pt x="3897" y="575"/>
                    </a:cubicBezTo>
                    <a:close/>
                    <a:moveTo>
                      <a:pt x="3916" y="577"/>
                    </a:moveTo>
                    <a:lnTo>
                      <a:pt x="3916" y="577"/>
                    </a:lnTo>
                    <a:cubicBezTo>
                      <a:pt x="3924" y="564"/>
                      <a:pt x="3924" y="564"/>
                      <a:pt x="3924" y="564"/>
                    </a:cubicBezTo>
                    <a:cubicBezTo>
                      <a:pt x="3945" y="568"/>
                      <a:pt x="3945" y="568"/>
                      <a:pt x="3945" y="568"/>
                    </a:cubicBezTo>
                    <a:cubicBezTo>
                      <a:pt x="3955" y="552"/>
                      <a:pt x="3955" y="552"/>
                      <a:pt x="3955" y="552"/>
                    </a:cubicBezTo>
                    <a:cubicBezTo>
                      <a:pt x="3968" y="552"/>
                      <a:pt x="3968" y="552"/>
                      <a:pt x="3968" y="552"/>
                    </a:cubicBezTo>
                    <a:cubicBezTo>
                      <a:pt x="3974" y="548"/>
                      <a:pt x="3974" y="548"/>
                      <a:pt x="3974" y="548"/>
                    </a:cubicBezTo>
                    <a:cubicBezTo>
                      <a:pt x="3985" y="551"/>
                      <a:pt x="3985" y="551"/>
                      <a:pt x="3985" y="551"/>
                    </a:cubicBezTo>
                    <a:cubicBezTo>
                      <a:pt x="3991" y="569"/>
                      <a:pt x="3991" y="569"/>
                      <a:pt x="3991" y="569"/>
                    </a:cubicBezTo>
                    <a:cubicBezTo>
                      <a:pt x="3984" y="584"/>
                      <a:pt x="3984" y="584"/>
                      <a:pt x="3984" y="584"/>
                    </a:cubicBezTo>
                    <a:cubicBezTo>
                      <a:pt x="3971" y="575"/>
                      <a:pt x="3971" y="575"/>
                      <a:pt x="3971" y="575"/>
                    </a:cubicBezTo>
                    <a:cubicBezTo>
                      <a:pt x="3964" y="584"/>
                      <a:pt x="3964" y="584"/>
                      <a:pt x="3964" y="584"/>
                    </a:cubicBezTo>
                    <a:cubicBezTo>
                      <a:pt x="3941" y="587"/>
                      <a:pt x="3941" y="587"/>
                      <a:pt x="3941" y="587"/>
                    </a:cubicBezTo>
                    <a:cubicBezTo>
                      <a:pt x="3918" y="586"/>
                      <a:pt x="3918" y="586"/>
                      <a:pt x="3918" y="586"/>
                    </a:cubicBezTo>
                    <a:cubicBezTo>
                      <a:pt x="3916" y="577"/>
                      <a:pt x="3916" y="577"/>
                      <a:pt x="3916" y="577"/>
                    </a:cubicBezTo>
                    <a:close/>
                    <a:moveTo>
                      <a:pt x="4081" y="731"/>
                    </a:moveTo>
                    <a:lnTo>
                      <a:pt x="4081" y="731"/>
                    </a:lnTo>
                    <a:cubicBezTo>
                      <a:pt x="4081" y="743"/>
                      <a:pt x="4081" y="743"/>
                      <a:pt x="4081" y="743"/>
                    </a:cubicBezTo>
                    <a:cubicBezTo>
                      <a:pt x="4097" y="763"/>
                      <a:pt x="4097" y="763"/>
                      <a:pt x="4097" y="763"/>
                    </a:cubicBezTo>
                    <a:cubicBezTo>
                      <a:pt x="4094" y="769"/>
                      <a:pt x="4094" y="769"/>
                      <a:pt x="4094" y="769"/>
                    </a:cubicBezTo>
                    <a:cubicBezTo>
                      <a:pt x="4095" y="777"/>
                      <a:pt x="4095" y="777"/>
                      <a:pt x="4095" y="777"/>
                    </a:cubicBezTo>
                    <a:cubicBezTo>
                      <a:pt x="4111" y="769"/>
                      <a:pt x="4111" y="769"/>
                      <a:pt x="4111" y="769"/>
                    </a:cubicBezTo>
                    <a:cubicBezTo>
                      <a:pt x="4115" y="752"/>
                      <a:pt x="4115" y="752"/>
                      <a:pt x="4115" y="752"/>
                    </a:cubicBezTo>
                    <a:cubicBezTo>
                      <a:pt x="4104" y="730"/>
                      <a:pt x="4104" y="730"/>
                      <a:pt x="4104" y="730"/>
                    </a:cubicBezTo>
                    <a:cubicBezTo>
                      <a:pt x="4089" y="726"/>
                      <a:pt x="4089" y="726"/>
                      <a:pt x="4089" y="726"/>
                    </a:cubicBezTo>
                    <a:cubicBezTo>
                      <a:pt x="4081" y="731"/>
                      <a:pt x="4081" y="731"/>
                      <a:pt x="4081" y="731"/>
                    </a:cubicBezTo>
                    <a:close/>
                    <a:moveTo>
                      <a:pt x="5595" y="1222"/>
                    </a:moveTo>
                    <a:lnTo>
                      <a:pt x="5595" y="1222"/>
                    </a:lnTo>
                    <a:cubicBezTo>
                      <a:pt x="5602" y="1217"/>
                      <a:pt x="5602" y="1217"/>
                      <a:pt x="5602" y="1217"/>
                    </a:cubicBezTo>
                    <a:cubicBezTo>
                      <a:pt x="5606" y="1199"/>
                      <a:pt x="5606" y="1199"/>
                      <a:pt x="5606" y="1199"/>
                    </a:cubicBezTo>
                    <a:cubicBezTo>
                      <a:pt x="5604" y="1185"/>
                      <a:pt x="5604" y="1185"/>
                      <a:pt x="5604" y="1185"/>
                    </a:cubicBezTo>
                    <a:cubicBezTo>
                      <a:pt x="5583" y="1196"/>
                      <a:pt x="5583" y="1196"/>
                      <a:pt x="5583" y="1196"/>
                    </a:cubicBezTo>
                    <a:cubicBezTo>
                      <a:pt x="5576" y="1200"/>
                      <a:pt x="5576" y="1200"/>
                      <a:pt x="5576" y="1200"/>
                    </a:cubicBezTo>
                    <a:cubicBezTo>
                      <a:pt x="5581" y="1214"/>
                      <a:pt x="5581" y="1214"/>
                      <a:pt x="5581" y="1214"/>
                    </a:cubicBezTo>
                    <a:cubicBezTo>
                      <a:pt x="5589" y="1216"/>
                      <a:pt x="5589" y="1216"/>
                      <a:pt x="5589" y="1216"/>
                    </a:cubicBezTo>
                    <a:cubicBezTo>
                      <a:pt x="5595" y="1222"/>
                      <a:pt x="5595" y="1222"/>
                      <a:pt x="5595" y="1222"/>
                    </a:cubicBezTo>
                    <a:close/>
                    <a:moveTo>
                      <a:pt x="5391" y="1446"/>
                    </a:moveTo>
                    <a:lnTo>
                      <a:pt x="5391" y="1446"/>
                    </a:lnTo>
                    <a:cubicBezTo>
                      <a:pt x="5413" y="1446"/>
                      <a:pt x="5413" y="1446"/>
                      <a:pt x="5413" y="1446"/>
                    </a:cubicBezTo>
                    <a:cubicBezTo>
                      <a:pt x="5419" y="1442"/>
                      <a:pt x="5419" y="1442"/>
                      <a:pt x="5419" y="1442"/>
                    </a:cubicBezTo>
                    <a:cubicBezTo>
                      <a:pt x="5427" y="1443"/>
                      <a:pt x="5427" y="1443"/>
                      <a:pt x="5427" y="1443"/>
                    </a:cubicBezTo>
                    <a:cubicBezTo>
                      <a:pt x="5427" y="1436"/>
                      <a:pt x="5427" y="1436"/>
                      <a:pt x="5427" y="1436"/>
                    </a:cubicBezTo>
                    <a:cubicBezTo>
                      <a:pt x="5416" y="1427"/>
                      <a:pt x="5416" y="1427"/>
                      <a:pt x="5416" y="1427"/>
                    </a:cubicBezTo>
                    <a:cubicBezTo>
                      <a:pt x="5399" y="1414"/>
                      <a:pt x="5399" y="1414"/>
                      <a:pt x="5399" y="1414"/>
                    </a:cubicBezTo>
                    <a:cubicBezTo>
                      <a:pt x="5387" y="1413"/>
                      <a:pt x="5387" y="1413"/>
                      <a:pt x="5387" y="1413"/>
                    </a:cubicBezTo>
                    <a:cubicBezTo>
                      <a:pt x="5379" y="1421"/>
                      <a:pt x="5379" y="1421"/>
                      <a:pt x="5379" y="1421"/>
                    </a:cubicBezTo>
                    <a:cubicBezTo>
                      <a:pt x="5381" y="1428"/>
                      <a:pt x="5381" y="1428"/>
                      <a:pt x="5381" y="1428"/>
                    </a:cubicBezTo>
                    <a:cubicBezTo>
                      <a:pt x="5391" y="1434"/>
                      <a:pt x="5391" y="1434"/>
                      <a:pt x="5391" y="1434"/>
                    </a:cubicBezTo>
                    <a:lnTo>
                      <a:pt x="5391" y="1446"/>
                    </a:lnTo>
                    <a:close/>
                    <a:moveTo>
                      <a:pt x="4827" y="1347"/>
                    </a:moveTo>
                    <a:lnTo>
                      <a:pt x="4827" y="1347"/>
                    </a:lnTo>
                    <a:cubicBezTo>
                      <a:pt x="4846" y="1350"/>
                      <a:pt x="4846" y="1350"/>
                      <a:pt x="4846" y="1350"/>
                    </a:cubicBezTo>
                    <a:cubicBezTo>
                      <a:pt x="4855" y="1356"/>
                      <a:pt x="4855" y="1356"/>
                      <a:pt x="4855" y="1356"/>
                    </a:cubicBezTo>
                    <a:cubicBezTo>
                      <a:pt x="4867" y="1350"/>
                      <a:pt x="4867" y="1350"/>
                      <a:pt x="4867" y="1350"/>
                    </a:cubicBezTo>
                    <a:cubicBezTo>
                      <a:pt x="4870" y="1336"/>
                      <a:pt x="4870" y="1336"/>
                      <a:pt x="4870" y="1336"/>
                    </a:cubicBezTo>
                    <a:cubicBezTo>
                      <a:pt x="4878" y="1330"/>
                      <a:pt x="4878" y="1330"/>
                      <a:pt x="4878" y="1330"/>
                    </a:cubicBezTo>
                    <a:cubicBezTo>
                      <a:pt x="4878" y="1320"/>
                      <a:pt x="4878" y="1320"/>
                      <a:pt x="4878" y="1320"/>
                    </a:cubicBezTo>
                    <a:cubicBezTo>
                      <a:pt x="4869" y="1310"/>
                      <a:pt x="4869" y="1310"/>
                      <a:pt x="4869" y="1310"/>
                    </a:cubicBezTo>
                    <a:cubicBezTo>
                      <a:pt x="4869" y="1283"/>
                      <a:pt x="4869" y="1283"/>
                      <a:pt x="4869" y="1283"/>
                    </a:cubicBezTo>
                    <a:cubicBezTo>
                      <a:pt x="4858" y="1272"/>
                      <a:pt x="4858" y="1272"/>
                      <a:pt x="4858" y="1272"/>
                    </a:cubicBezTo>
                    <a:cubicBezTo>
                      <a:pt x="4850" y="1255"/>
                      <a:pt x="4850" y="1255"/>
                      <a:pt x="4850" y="1255"/>
                    </a:cubicBezTo>
                    <a:cubicBezTo>
                      <a:pt x="4850" y="1245"/>
                      <a:pt x="4850" y="1245"/>
                      <a:pt x="4850" y="1245"/>
                    </a:cubicBezTo>
                    <a:cubicBezTo>
                      <a:pt x="4838" y="1242"/>
                      <a:pt x="4838" y="1242"/>
                      <a:pt x="4838" y="1242"/>
                    </a:cubicBezTo>
                    <a:cubicBezTo>
                      <a:pt x="4808" y="1251"/>
                      <a:pt x="4808" y="1251"/>
                      <a:pt x="4808" y="1251"/>
                    </a:cubicBezTo>
                    <a:cubicBezTo>
                      <a:pt x="4780" y="1268"/>
                      <a:pt x="4780" y="1268"/>
                      <a:pt x="4780" y="1268"/>
                    </a:cubicBezTo>
                    <a:cubicBezTo>
                      <a:pt x="4765" y="1269"/>
                      <a:pt x="4765" y="1269"/>
                      <a:pt x="4765" y="1269"/>
                    </a:cubicBezTo>
                    <a:cubicBezTo>
                      <a:pt x="4760" y="1277"/>
                      <a:pt x="4760" y="1277"/>
                      <a:pt x="4760" y="1277"/>
                    </a:cubicBezTo>
                    <a:cubicBezTo>
                      <a:pt x="4765" y="1294"/>
                      <a:pt x="4765" y="1294"/>
                      <a:pt x="4765" y="1294"/>
                    </a:cubicBezTo>
                    <a:cubicBezTo>
                      <a:pt x="4779" y="1301"/>
                      <a:pt x="4779" y="1301"/>
                      <a:pt x="4779" y="1301"/>
                    </a:cubicBezTo>
                    <a:cubicBezTo>
                      <a:pt x="4782" y="1315"/>
                      <a:pt x="4782" y="1315"/>
                      <a:pt x="4782" y="1315"/>
                    </a:cubicBezTo>
                    <a:cubicBezTo>
                      <a:pt x="4774" y="1323"/>
                      <a:pt x="4774" y="1323"/>
                      <a:pt x="4774" y="1323"/>
                    </a:cubicBezTo>
                    <a:cubicBezTo>
                      <a:pt x="4760" y="1323"/>
                      <a:pt x="4760" y="1323"/>
                      <a:pt x="4760" y="1323"/>
                    </a:cubicBezTo>
                    <a:cubicBezTo>
                      <a:pt x="4757" y="1327"/>
                      <a:pt x="4757" y="1327"/>
                      <a:pt x="4757" y="1327"/>
                    </a:cubicBezTo>
                    <a:cubicBezTo>
                      <a:pt x="4765" y="1336"/>
                      <a:pt x="4765" y="1336"/>
                      <a:pt x="4765" y="1336"/>
                    </a:cubicBezTo>
                    <a:cubicBezTo>
                      <a:pt x="4788" y="1338"/>
                      <a:pt x="4788" y="1338"/>
                      <a:pt x="4788" y="1338"/>
                    </a:cubicBezTo>
                    <a:cubicBezTo>
                      <a:pt x="4827" y="1347"/>
                      <a:pt x="4827" y="1347"/>
                      <a:pt x="4827" y="1347"/>
                    </a:cubicBezTo>
                    <a:close/>
                    <a:moveTo>
                      <a:pt x="6481" y="853"/>
                    </a:moveTo>
                    <a:lnTo>
                      <a:pt x="6481" y="853"/>
                    </a:lnTo>
                    <a:cubicBezTo>
                      <a:pt x="6489" y="847"/>
                      <a:pt x="6489" y="847"/>
                      <a:pt x="6489" y="847"/>
                    </a:cubicBezTo>
                    <a:cubicBezTo>
                      <a:pt x="6486" y="841"/>
                      <a:pt x="6486" y="841"/>
                      <a:pt x="6486" y="841"/>
                    </a:cubicBezTo>
                    <a:cubicBezTo>
                      <a:pt x="6491" y="826"/>
                      <a:pt x="6491" y="826"/>
                      <a:pt x="6491" y="826"/>
                    </a:cubicBezTo>
                    <a:cubicBezTo>
                      <a:pt x="6500" y="812"/>
                      <a:pt x="6500" y="812"/>
                      <a:pt x="6500" y="812"/>
                    </a:cubicBezTo>
                    <a:cubicBezTo>
                      <a:pt x="6497" y="797"/>
                      <a:pt x="6497" y="797"/>
                      <a:pt x="6497" y="797"/>
                    </a:cubicBezTo>
                    <a:cubicBezTo>
                      <a:pt x="6475" y="774"/>
                      <a:pt x="6475" y="774"/>
                      <a:pt x="6475" y="774"/>
                    </a:cubicBezTo>
                    <a:cubicBezTo>
                      <a:pt x="6468" y="756"/>
                      <a:pt x="6468" y="756"/>
                      <a:pt x="6468" y="756"/>
                    </a:cubicBezTo>
                    <a:cubicBezTo>
                      <a:pt x="6455" y="752"/>
                      <a:pt x="6455" y="752"/>
                      <a:pt x="6455" y="752"/>
                    </a:cubicBezTo>
                    <a:cubicBezTo>
                      <a:pt x="6437" y="757"/>
                      <a:pt x="6437" y="757"/>
                      <a:pt x="6437" y="757"/>
                    </a:cubicBezTo>
                    <a:cubicBezTo>
                      <a:pt x="6422" y="772"/>
                      <a:pt x="6422" y="772"/>
                      <a:pt x="6422" y="772"/>
                    </a:cubicBezTo>
                    <a:cubicBezTo>
                      <a:pt x="6423" y="786"/>
                      <a:pt x="6423" y="786"/>
                      <a:pt x="6423" y="786"/>
                    </a:cubicBezTo>
                    <a:cubicBezTo>
                      <a:pt x="6434" y="804"/>
                      <a:pt x="6434" y="804"/>
                      <a:pt x="6434" y="804"/>
                    </a:cubicBezTo>
                    <a:cubicBezTo>
                      <a:pt x="6432" y="814"/>
                      <a:pt x="6432" y="814"/>
                      <a:pt x="6432" y="814"/>
                    </a:cubicBezTo>
                    <a:cubicBezTo>
                      <a:pt x="6439" y="823"/>
                      <a:pt x="6439" y="823"/>
                      <a:pt x="6439" y="823"/>
                    </a:cubicBezTo>
                    <a:cubicBezTo>
                      <a:pt x="6451" y="827"/>
                      <a:pt x="6451" y="827"/>
                      <a:pt x="6451" y="827"/>
                    </a:cubicBezTo>
                    <a:cubicBezTo>
                      <a:pt x="6466" y="847"/>
                      <a:pt x="6466" y="847"/>
                      <a:pt x="6466" y="847"/>
                    </a:cubicBezTo>
                    <a:cubicBezTo>
                      <a:pt x="6481" y="853"/>
                      <a:pt x="6481" y="853"/>
                      <a:pt x="6481" y="853"/>
                    </a:cubicBezTo>
                    <a:close/>
                    <a:moveTo>
                      <a:pt x="6529" y="976"/>
                    </a:moveTo>
                    <a:lnTo>
                      <a:pt x="6529" y="976"/>
                    </a:lnTo>
                    <a:cubicBezTo>
                      <a:pt x="6540" y="970"/>
                      <a:pt x="6540" y="970"/>
                      <a:pt x="6540" y="970"/>
                    </a:cubicBezTo>
                    <a:cubicBezTo>
                      <a:pt x="6552" y="951"/>
                      <a:pt x="6552" y="951"/>
                      <a:pt x="6552" y="951"/>
                    </a:cubicBezTo>
                    <a:cubicBezTo>
                      <a:pt x="6576" y="936"/>
                      <a:pt x="6576" y="936"/>
                      <a:pt x="6576" y="936"/>
                    </a:cubicBezTo>
                    <a:cubicBezTo>
                      <a:pt x="6601" y="940"/>
                      <a:pt x="6601" y="940"/>
                      <a:pt x="6601" y="940"/>
                    </a:cubicBezTo>
                    <a:cubicBezTo>
                      <a:pt x="6633" y="942"/>
                      <a:pt x="6633" y="942"/>
                      <a:pt x="6633" y="942"/>
                    </a:cubicBezTo>
                    <a:cubicBezTo>
                      <a:pt x="6656" y="937"/>
                      <a:pt x="6656" y="937"/>
                      <a:pt x="6656" y="937"/>
                    </a:cubicBezTo>
                    <a:cubicBezTo>
                      <a:pt x="6694" y="937"/>
                      <a:pt x="6694" y="937"/>
                      <a:pt x="6694" y="937"/>
                    </a:cubicBezTo>
                    <a:cubicBezTo>
                      <a:pt x="6709" y="928"/>
                      <a:pt x="6709" y="928"/>
                      <a:pt x="6709" y="928"/>
                    </a:cubicBezTo>
                    <a:cubicBezTo>
                      <a:pt x="6734" y="925"/>
                      <a:pt x="6734" y="925"/>
                      <a:pt x="6734" y="925"/>
                    </a:cubicBezTo>
                    <a:cubicBezTo>
                      <a:pt x="6750" y="930"/>
                      <a:pt x="6750" y="930"/>
                      <a:pt x="6750" y="930"/>
                    </a:cubicBezTo>
                    <a:cubicBezTo>
                      <a:pt x="6766" y="916"/>
                      <a:pt x="6766" y="916"/>
                      <a:pt x="6766" y="916"/>
                    </a:cubicBezTo>
                    <a:cubicBezTo>
                      <a:pt x="6750" y="904"/>
                      <a:pt x="6750" y="904"/>
                      <a:pt x="6750" y="904"/>
                    </a:cubicBezTo>
                    <a:cubicBezTo>
                      <a:pt x="6743" y="889"/>
                      <a:pt x="6743" y="889"/>
                      <a:pt x="6743" y="889"/>
                    </a:cubicBezTo>
                    <a:cubicBezTo>
                      <a:pt x="6724" y="864"/>
                      <a:pt x="6724" y="864"/>
                      <a:pt x="6724" y="864"/>
                    </a:cubicBezTo>
                    <a:cubicBezTo>
                      <a:pt x="6691" y="838"/>
                      <a:pt x="6691" y="838"/>
                      <a:pt x="6691" y="838"/>
                    </a:cubicBezTo>
                    <a:cubicBezTo>
                      <a:pt x="6669" y="837"/>
                      <a:pt x="6669" y="837"/>
                      <a:pt x="6669" y="837"/>
                    </a:cubicBezTo>
                    <a:cubicBezTo>
                      <a:pt x="6648" y="830"/>
                      <a:pt x="6648" y="830"/>
                      <a:pt x="6648" y="830"/>
                    </a:cubicBezTo>
                    <a:cubicBezTo>
                      <a:pt x="6631" y="814"/>
                      <a:pt x="6631" y="814"/>
                      <a:pt x="6631" y="814"/>
                    </a:cubicBezTo>
                    <a:cubicBezTo>
                      <a:pt x="6617" y="814"/>
                      <a:pt x="6617" y="814"/>
                      <a:pt x="6617" y="814"/>
                    </a:cubicBezTo>
                    <a:cubicBezTo>
                      <a:pt x="6607" y="821"/>
                      <a:pt x="6607" y="821"/>
                      <a:pt x="6607" y="821"/>
                    </a:cubicBezTo>
                    <a:cubicBezTo>
                      <a:pt x="6584" y="812"/>
                      <a:pt x="6584" y="812"/>
                      <a:pt x="6584" y="812"/>
                    </a:cubicBezTo>
                    <a:cubicBezTo>
                      <a:pt x="6572" y="812"/>
                      <a:pt x="6572" y="812"/>
                      <a:pt x="6572" y="812"/>
                    </a:cubicBezTo>
                    <a:cubicBezTo>
                      <a:pt x="6559" y="829"/>
                      <a:pt x="6559" y="829"/>
                      <a:pt x="6559" y="829"/>
                    </a:cubicBezTo>
                    <a:cubicBezTo>
                      <a:pt x="6541" y="855"/>
                      <a:pt x="6541" y="855"/>
                      <a:pt x="6541" y="855"/>
                    </a:cubicBezTo>
                    <a:cubicBezTo>
                      <a:pt x="6546" y="873"/>
                      <a:pt x="6546" y="873"/>
                      <a:pt x="6546" y="873"/>
                    </a:cubicBezTo>
                    <a:cubicBezTo>
                      <a:pt x="6546" y="907"/>
                      <a:pt x="6546" y="907"/>
                      <a:pt x="6546" y="907"/>
                    </a:cubicBezTo>
                    <a:cubicBezTo>
                      <a:pt x="6535" y="945"/>
                      <a:pt x="6535" y="945"/>
                      <a:pt x="6535" y="945"/>
                    </a:cubicBezTo>
                    <a:cubicBezTo>
                      <a:pt x="6518" y="959"/>
                      <a:pt x="6518" y="959"/>
                      <a:pt x="6518" y="959"/>
                    </a:cubicBezTo>
                    <a:cubicBezTo>
                      <a:pt x="6517" y="973"/>
                      <a:pt x="6517" y="973"/>
                      <a:pt x="6517" y="973"/>
                    </a:cubicBezTo>
                    <a:cubicBezTo>
                      <a:pt x="6529" y="976"/>
                      <a:pt x="6529" y="976"/>
                      <a:pt x="6529" y="976"/>
                    </a:cubicBezTo>
                    <a:close/>
                    <a:moveTo>
                      <a:pt x="6142" y="895"/>
                    </a:moveTo>
                    <a:lnTo>
                      <a:pt x="6142" y="895"/>
                    </a:lnTo>
                    <a:cubicBezTo>
                      <a:pt x="6147" y="910"/>
                      <a:pt x="6147" y="910"/>
                      <a:pt x="6147" y="910"/>
                    </a:cubicBezTo>
                    <a:cubicBezTo>
                      <a:pt x="6157" y="922"/>
                      <a:pt x="6157" y="922"/>
                      <a:pt x="6157" y="922"/>
                    </a:cubicBezTo>
                    <a:cubicBezTo>
                      <a:pt x="6174" y="921"/>
                      <a:pt x="6174" y="921"/>
                      <a:pt x="6174" y="921"/>
                    </a:cubicBezTo>
                    <a:cubicBezTo>
                      <a:pt x="6189" y="933"/>
                      <a:pt x="6189" y="933"/>
                      <a:pt x="6189" y="933"/>
                    </a:cubicBezTo>
                    <a:cubicBezTo>
                      <a:pt x="6208" y="934"/>
                      <a:pt x="6208" y="934"/>
                      <a:pt x="6208" y="934"/>
                    </a:cubicBezTo>
                    <a:cubicBezTo>
                      <a:pt x="6225" y="950"/>
                      <a:pt x="6225" y="950"/>
                      <a:pt x="6225" y="950"/>
                    </a:cubicBezTo>
                    <a:cubicBezTo>
                      <a:pt x="6234" y="951"/>
                      <a:pt x="6234" y="951"/>
                      <a:pt x="6234" y="951"/>
                    </a:cubicBezTo>
                    <a:cubicBezTo>
                      <a:pt x="6235" y="939"/>
                      <a:pt x="6235" y="939"/>
                      <a:pt x="6235" y="939"/>
                    </a:cubicBezTo>
                    <a:cubicBezTo>
                      <a:pt x="6212" y="918"/>
                      <a:pt x="6212" y="918"/>
                      <a:pt x="6212" y="918"/>
                    </a:cubicBezTo>
                    <a:cubicBezTo>
                      <a:pt x="6196" y="911"/>
                      <a:pt x="6196" y="911"/>
                      <a:pt x="6196" y="911"/>
                    </a:cubicBezTo>
                    <a:cubicBezTo>
                      <a:pt x="6177" y="911"/>
                      <a:pt x="6177" y="911"/>
                      <a:pt x="6177" y="911"/>
                    </a:cubicBezTo>
                    <a:cubicBezTo>
                      <a:pt x="6157" y="893"/>
                      <a:pt x="6157" y="893"/>
                      <a:pt x="6157" y="893"/>
                    </a:cubicBezTo>
                    <a:cubicBezTo>
                      <a:pt x="6145" y="890"/>
                      <a:pt x="6145" y="890"/>
                      <a:pt x="6145" y="890"/>
                    </a:cubicBezTo>
                    <a:cubicBezTo>
                      <a:pt x="6142" y="895"/>
                      <a:pt x="6142" y="895"/>
                      <a:pt x="6142" y="895"/>
                    </a:cubicBezTo>
                    <a:close/>
                    <a:moveTo>
                      <a:pt x="6659" y="1408"/>
                    </a:moveTo>
                    <a:lnTo>
                      <a:pt x="6659" y="1408"/>
                    </a:lnTo>
                    <a:cubicBezTo>
                      <a:pt x="6673" y="1428"/>
                      <a:pt x="6673" y="1428"/>
                      <a:pt x="6673" y="1428"/>
                    </a:cubicBezTo>
                    <a:cubicBezTo>
                      <a:pt x="6686" y="1433"/>
                      <a:pt x="6686" y="1433"/>
                      <a:pt x="6686" y="1433"/>
                    </a:cubicBezTo>
                    <a:cubicBezTo>
                      <a:pt x="6688" y="1424"/>
                      <a:pt x="6688" y="1424"/>
                      <a:pt x="6688" y="1424"/>
                    </a:cubicBezTo>
                    <a:cubicBezTo>
                      <a:pt x="6709" y="1417"/>
                      <a:pt x="6709" y="1417"/>
                      <a:pt x="6709" y="1417"/>
                    </a:cubicBezTo>
                    <a:cubicBezTo>
                      <a:pt x="6714" y="1410"/>
                      <a:pt x="6714" y="1410"/>
                      <a:pt x="6714" y="1410"/>
                    </a:cubicBezTo>
                    <a:cubicBezTo>
                      <a:pt x="6708" y="1399"/>
                      <a:pt x="6708" y="1399"/>
                      <a:pt x="6708" y="1399"/>
                    </a:cubicBezTo>
                    <a:cubicBezTo>
                      <a:pt x="6702" y="1381"/>
                      <a:pt x="6702" y="1381"/>
                      <a:pt x="6702" y="1381"/>
                    </a:cubicBezTo>
                    <a:cubicBezTo>
                      <a:pt x="6695" y="1384"/>
                      <a:pt x="6695" y="1384"/>
                      <a:pt x="6695" y="1384"/>
                    </a:cubicBezTo>
                    <a:cubicBezTo>
                      <a:pt x="6692" y="1398"/>
                      <a:pt x="6692" y="1398"/>
                      <a:pt x="6692" y="1398"/>
                    </a:cubicBezTo>
                    <a:cubicBezTo>
                      <a:pt x="6677" y="1408"/>
                      <a:pt x="6677" y="1408"/>
                      <a:pt x="6677" y="1408"/>
                    </a:cubicBezTo>
                    <a:cubicBezTo>
                      <a:pt x="6677" y="1408"/>
                      <a:pt x="6659" y="1410"/>
                      <a:pt x="6659" y="1408"/>
                    </a:cubicBezTo>
                    <a:close/>
                    <a:moveTo>
                      <a:pt x="8472" y="1268"/>
                    </a:moveTo>
                    <a:lnTo>
                      <a:pt x="8472" y="1268"/>
                    </a:lnTo>
                    <a:cubicBezTo>
                      <a:pt x="8478" y="1268"/>
                      <a:pt x="8478" y="1268"/>
                      <a:pt x="8478" y="1268"/>
                    </a:cubicBezTo>
                    <a:cubicBezTo>
                      <a:pt x="8481" y="1254"/>
                      <a:pt x="8481" y="1254"/>
                      <a:pt x="8481" y="1254"/>
                    </a:cubicBezTo>
                    <a:cubicBezTo>
                      <a:pt x="8476" y="1242"/>
                      <a:pt x="8476" y="1242"/>
                      <a:pt x="8476" y="1242"/>
                    </a:cubicBezTo>
                    <a:cubicBezTo>
                      <a:pt x="8467" y="1240"/>
                      <a:pt x="8467" y="1240"/>
                      <a:pt x="8467" y="1240"/>
                    </a:cubicBezTo>
                    <a:cubicBezTo>
                      <a:pt x="8466" y="1246"/>
                      <a:pt x="8466" y="1246"/>
                      <a:pt x="8466" y="1246"/>
                    </a:cubicBezTo>
                    <a:cubicBezTo>
                      <a:pt x="8472" y="1268"/>
                      <a:pt x="8472" y="1268"/>
                      <a:pt x="8472" y="1268"/>
                    </a:cubicBezTo>
                    <a:close/>
                    <a:moveTo>
                      <a:pt x="8459" y="1281"/>
                    </a:moveTo>
                    <a:lnTo>
                      <a:pt x="8459" y="1281"/>
                    </a:lnTo>
                    <a:cubicBezTo>
                      <a:pt x="8467" y="1284"/>
                      <a:pt x="8467" y="1284"/>
                      <a:pt x="8467" y="1284"/>
                    </a:cubicBezTo>
                    <a:cubicBezTo>
                      <a:pt x="8467" y="1272"/>
                      <a:pt x="8467" y="1272"/>
                      <a:pt x="8467" y="1272"/>
                    </a:cubicBezTo>
                    <a:cubicBezTo>
                      <a:pt x="8459" y="1260"/>
                      <a:pt x="8459" y="1260"/>
                      <a:pt x="8459" y="1260"/>
                    </a:cubicBezTo>
                    <a:cubicBezTo>
                      <a:pt x="8449" y="1260"/>
                      <a:pt x="8449" y="1260"/>
                      <a:pt x="8449" y="1260"/>
                    </a:cubicBezTo>
                    <a:cubicBezTo>
                      <a:pt x="8449" y="1268"/>
                      <a:pt x="8449" y="1268"/>
                      <a:pt x="8449" y="1268"/>
                    </a:cubicBezTo>
                    <a:cubicBezTo>
                      <a:pt x="8459" y="1281"/>
                      <a:pt x="8459" y="1281"/>
                      <a:pt x="8459" y="1281"/>
                    </a:cubicBezTo>
                    <a:close/>
                    <a:moveTo>
                      <a:pt x="8446" y="1289"/>
                    </a:moveTo>
                    <a:lnTo>
                      <a:pt x="8446" y="1289"/>
                    </a:lnTo>
                    <a:cubicBezTo>
                      <a:pt x="8459" y="1307"/>
                      <a:pt x="8459" y="1307"/>
                      <a:pt x="8459" y="1307"/>
                    </a:cubicBezTo>
                    <a:cubicBezTo>
                      <a:pt x="8467" y="1323"/>
                      <a:pt x="8467" y="1323"/>
                      <a:pt x="8467" y="1323"/>
                    </a:cubicBezTo>
                    <a:cubicBezTo>
                      <a:pt x="8472" y="1315"/>
                      <a:pt x="8472" y="1315"/>
                      <a:pt x="8472" y="1315"/>
                    </a:cubicBezTo>
                    <a:cubicBezTo>
                      <a:pt x="8466" y="1294"/>
                      <a:pt x="8466" y="1294"/>
                      <a:pt x="8466" y="1294"/>
                    </a:cubicBezTo>
                    <a:cubicBezTo>
                      <a:pt x="8452" y="1283"/>
                      <a:pt x="8452" y="1283"/>
                      <a:pt x="8452" y="1283"/>
                    </a:cubicBezTo>
                    <a:cubicBezTo>
                      <a:pt x="8446" y="1283"/>
                      <a:pt x="8446" y="1283"/>
                      <a:pt x="8446" y="1283"/>
                    </a:cubicBezTo>
                    <a:cubicBezTo>
                      <a:pt x="8446" y="1289"/>
                      <a:pt x="8446" y="1289"/>
                      <a:pt x="8446" y="1289"/>
                    </a:cubicBezTo>
                    <a:close/>
                    <a:moveTo>
                      <a:pt x="8404" y="1280"/>
                    </a:moveTo>
                    <a:lnTo>
                      <a:pt x="8404" y="1280"/>
                    </a:lnTo>
                    <a:cubicBezTo>
                      <a:pt x="8414" y="1297"/>
                      <a:pt x="8414" y="1297"/>
                      <a:pt x="8414" y="1297"/>
                    </a:cubicBezTo>
                    <a:cubicBezTo>
                      <a:pt x="8424" y="1303"/>
                      <a:pt x="8424" y="1303"/>
                      <a:pt x="8424" y="1303"/>
                    </a:cubicBezTo>
                    <a:cubicBezTo>
                      <a:pt x="8429" y="1295"/>
                      <a:pt x="8429" y="1295"/>
                      <a:pt x="8429" y="1295"/>
                    </a:cubicBezTo>
                    <a:cubicBezTo>
                      <a:pt x="8433" y="1292"/>
                      <a:pt x="8433" y="1292"/>
                      <a:pt x="8433" y="1292"/>
                    </a:cubicBezTo>
                    <a:cubicBezTo>
                      <a:pt x="8429" y="1275"/>
                      <a:pt x="8429" y="1275"/>
                      <a:pt x="8429" y="1275"/>
                    </a:cubicBezTo>
                    <a:cubicBezTo>
                      <a:pt x="8420" y="1271"/>
                      <a:pt x="8420" y="1271"/>
                      <a:pt x="8420" y="1271"/>
                    </a:cubicBezTo>
                    <a:cubicBezTo>
                      <a:pt x="8417" y="1275"/>
                      <a:pt x="8417" y="1275"/>
                      <a:pt x="8417" y="1275"/>
                    </a:cubicBezTo>
                    <a:cubicBezTo>
                      <a:pt x="8404" y="1280"/>
                      <a:pt x="8404" y="1280"/>
                      <a:pt x="8404" y="1280"/>
                    </a:cubicBezTo>
                    <a:close/>
                    <a:moveTo>
                      <a:pt x="8857" y="1093"/>
                    </a:moveTo>
                    <a:lnTo>
                      <a:pt x="8857" y="1093"/>
                    </a:lnTo>
                    <a:cubicBezTo>
                      <a:pt x="8874" y="1103"/>
                      <a:pt x="8874" y="1103"/>
                      <a:pt x="8874" y="1103"/>
                    </a:cubicBezTo>
                    <a:cubicBezTo>
                      <a:pt x="8894" y="1098"/>
                      <a:pt x="8894" y="1098"/>
                      <a:pt x="8894" y="1098"/>
                    </a:cubicBezTo>
                    <a:cubicBezTo>
                      <a:pt x="8903" y="1081"/>
                      <a:pt x="8903" y="1081"/>
                      <a:pt x="8903" y="1081"/>
                    </a:cubicBezTo>
                    <a:cubicBezTo>
                      <a:pt x="8900" y="1064"/>
                      <a:pt x="8900" y="1064"/>
                      <a:pt x="8900" y="1064"/>
                    </a:cubicBezTo>
                    <a:cubicBezTo>
                      <a:pt x="8886" y="1049"/>
                      <a:pt x="8886" y="1049"/>
                      <a:pt x="8886" y="1049"/>
                    </a:cubicBezTo>
                    <a:cubicBezTo>
                      <a:pt x="8892" y="1043"/>
                      <a:pt x="8892" y="1043"/>
                      <a:pt x="8892" y="1043"/>
                    </a:cubicBezTo>
                    <a:cubicBezTo>
                      <a:pt x="8886" y="1028"/>
                      <a:pt x="8886" y="1028"/>
                      <a:pt x="8886" y="1028"/>
                    </a:cubicBezTo>
                    <a:cubicBezTo>
                      <a:pt x="8869" y="1017"/>
                      <a:pt x="8869" y="1017"/>
                      <a:pt x="8869" y="1017"/>
                    </a:cubicBezTo>
                    <a:cubicBezTo>
                      <a:pt x="8865" y="1023"/>
                      <a:pt x="8865" y="1023"/>
                      <a:pt x="8865" y="1023"/>
                    </a:cubicBezTo>
                    <a:cubicBezTo>
                      <a:pt x="8852" y="1023"/>
                      <a:pt x="8852" y="1023"/>
                      <a:pt x="8852" y="1023"/>
                    </a:cubicBezTo>
                    <a:cubicBezTo>
                      <a:pt x="8837" y="1015"/>
                      <a:pt x="8837" y="1015"/>
                      <a:pt x="8837" y="1015"/>
                    </a:cubicBezTo>
                    <a:cubicBezTo>
                      <a:pt x="8820" y="1014"/>
                      <a:pt x="8820" y="1014"/>
                      <a:pt x="8820" y="1014"/>
                    </a:cubicBezTo>
                    <a:cubicBezTo>
                      <a:pt x="8819" y="1021"/>
                      <a:pt x="8819" y="1021"/>
                      <a:pt x="8819" y="1021"/>
                    </a:cubicBezTo>
                    <a:cubicBezTo>
                      <a:pt x="8808" y="1023"/>
                      <a:pt x="8808" y="1023"/>
                      <a:pt x="8808" y="1023"/>
                    </a:cubicBezTo>
                    <a:cubicBezTo>
                      <a:pt x="8811" y="1029"/>
                      <a:pt x="8811" y="1029"/>
                      <a:pt x="8811" y="1029"/>
                    </a:cubicBezTo>
                    <a:cubicBezTo>
                      <a:pt x="8799" y="1031"/>
                      <a:pt x="8799" y="1031"/>
                      <a:pt x="8799" y="1031"/>
                    </a:cubicBezTo>
                    <a:cubicBezTo>
                      <a:pt x="8793" y="1044"/>
                      <a:pt x="8793" y="1044"/>
                      <a:pt x="8793" y="1044"/>
                    </a:cubicBezTo>
                    <a:cubicBezTo>
                      <a:pt x="8794" y="1072"/>
                      <a:pt x="8794" y="1072"/>
                      <a:pt x="8794" y="1072"/>
                    </a:cubicBezTo>
                    <a:cubicBezTo>
                      <a:pt x="8802" y="1077"/>
                      <a:pt x="8802" y="1077"/>
                      <a:pt x="8802" y="1077"/>
                    </a:cubicBezTo>
                    <a:cubicBezTo>
                      <a:pt x="8817" y="1073"/>
                      <a:pt x="8817" y="1073"/>
                      <a:pt x="8817" y="1073"/>
                    </a:cubicBezTo>
                    <a:cubicBezTo>
                      <a:pt x="8837" y="1078"/>
                      <a:pt x="8837" y="1078"/>
                      <a:pt x="8837" y="1078"/>
                    </a:cubicBezTo>
                    <a:cubicBezTo>
                      <a:pt x="8857" y="1093"/>
                      <a:pt x="8857" y="1093"/>
                      <a:pt x="8857" y="1093"/>
                    </a:cubicBezTo>
                    <a:close/>
                    <a:moveTo>
                      <a:pt x="8958" y="1055"/>
                    </a:moveTo>
                    <a:lnTo>
                      <a:pt x="8958" y="1055"/>
                    </a:lnTo>
                    <a:cubicBezTo>
                      <a:pt x="8967" y="1046"/>
                      <a:pt x="8967" y="1046"/>
                      <a:pt x="8967" y="1046"/>
                    </a:cubicBezTo>
                    <a:cubicBezTo>
                      <a:pt x="8970" y="1034"/>
                      <a:pt x="8970" y="1034"/>
                      <a:pt x="8970" y="1034"/>
                    </a:cubicBezTo>
                    <a:cubicBezTo>
                      <a:pt x="8956" y="1038"/>
                      <a:pt x="8956" y="1038"/>
                      <a:pt x="8956" y="1038"/>
                    </a:cubicBezTo>
                    <a:cubicBezTo>
                      <a:pt x="8952" y="1046"/>
                      <a:pt x="8952" y="1046"/>
                      <a:pt x="8952" y="1046"/>
                    </a:cubicBezTo>
                    <a:cubicBezTo>
                      <a:pt x="8958" y="1055"/>
                      <a:pt x="8958" y="1055"/>
                      <a:pt x="8958" y="1055"/>
                    </a:cubicBezTo>
                    <a:close/>
                    <a:moveTo>
                      <a:pt x="9069" y="5412"/>
                    </a:moveTo>
                    <a:lnTo>
                      <a:pt x="9069" y="5412"/>
                    </a:lnTo>
                    <a:cubicBezTo>
                      <a:pt x="9066" y="5393"/>
                      <a:pt x="9066" y="5393"/>
                      <a:pt x="9066" y="5393"/>
                    </a:cubicBezTo>
                    <a:cubicBezTo>
                      <a:pt x="9069" y="5375"/>
                      <a:pt x="9069" y="5375"/>
                      <a:pt x="9069" y="5375"/>
                    </a:cubicBezTo>
                    <a:cubicBezTo>
                      <a:pt x="9063" y="5360"/>
                      <a:pt x="9063" y="5360"/>
                      <a:pt x="9063" y="5360"/>
                    </a:cubicBezTo>
                    <a:cubicBezTo>
                      <a:pt x="9057" y="5341"/>
                      <a:pt x="9057" y="5341"/>
                      <a:pt x="9057" y="5341"/>
                    </a:cubicBezTo>
                    <a:cubicBezTo>
                      <a:pt x="9062" y="5315"/>
                      <a:pt x="9062" y="5315"/>
                      <a:pt x="9062" y="5315"/>
                    </a:cubicBezTo>
                    <a:cubicBezTo>
                      <a:pt x="9076" y="5302"/>
                      <a:pt x="9076" y="5302"/>
                      <a:pt x="9076" y="5302"/>
                    </a:cubicBezTo>
                    <a:cubicBezTo>
                      <a:pt x="9083" y="5306"/>
                      <a:pt x="9083" y="5306"/>
                      <a:pt x="9083" y="5306"/>
                    </a:cubicBezTo>
                    <a:cubicBezTo>
                      <a:pt x="9083" y="5317"/>
                      <a:pt x="9083" y="5317"/>
                      <a:pt x="9083" y="5317"/>
                    </a:cubicBezTo>
                    <a:cubicBezTo>
                      <a:pt x="9092" y="5325"/>
                      <a:pt x="9092" y="5325"/>
                      <a:pt x="9092" y="5325"/>
                    </a:cubicBezTo>
                    <a:cubicBezTo>
                      <a:pt x="9124" y="5322"/>
                      <a:pt x="9124" y="5322"/>
                      <a:pt x="9124" y="5322"/>
                    </a:cubicBezTo>
                    <a:cubicBezTo>
                      <a:pt x="9127" y="5314"/>
                      <a:pt x="9127" y="5314"/>
                      <a:pt x="9127" y="5314"/>
                    </a:cubicBezTo>
                    <a:cubicBezTo>
                      <a:pt x="9135" y="5312"/>
                      <a:pt x="9135" y="5312"/>
                      <a:pt x="9135" y="5312"/>
                    </a:cubicBezTo>
                    <a:cubicBezTo>
                      <a:pt x="9141" y="5320"/>
                      <a:pt x="9141" y="5320"/>
                      <a:pt x="9141" y="5320"/>
                    </a:cubicBezTo>
                    <a:cubicBezTo>
                      <a:pt x="9137" y="5326"/>
                      <a:pt x="9137" y="5326"/>
                      <a:pt x="9137" y="5326"/>
                    </a:cubicBezTo>
                    <a:cubicBezTo>
                      <a:pt x="9138" y="5338"/>
                      <a:pt x="9138" y="5338"/>
                      <a:pt x="9138" y="5338"/>
                    </a:cubicBezTo>
                    <a:cubicBezTo>
                      <a:pt x="9155" y="5357"/>
                      <a:pt x="9155" y="5357"/>
                      <a:pt x="9155" y="5357"/>
                    </a:cubicBezTo>
                    <a:cubicBezTo>
                      <a:pt x="9157" y="5370"/>
                      <a:pt x="9157" y="5370"/>
                      <a:pt x="9157" y="5370"/>
                    </a:cubicBezTo>
                    <a:cubicBezTo>
                      <a:pt x="9166" y="5381"/>
                      <a:pt x="9166" y="5381"/>
                      <a:pt x="9166" y="5381"/>
                    </a:cubicBezTo>
                    <a:cubicBezTo>
                      <a:pt x="9167" y="5369"/>
                      <a:pt x="9167" y="5369"/>
                      <a:pt x="9167" y="5369"/>
                    </a:cubicBezTo>
                    <a:cubicBezTo>
                      <a:pt x="9164" y="5361"/>
                      <a:pt x="9164" y="5361"/>
                      <a:pt x="9164" y="5361"/>
                    </a:cubicBezTo>
                    <a:cubicBezTo>
                      <a:pt x="9164" y="5344"/>
                      <a:pt x="9164" y="5344"/>
                      <a:pt x="9164" y="5344"/>
                    </a:cubicBezTo>
                    <a:cubicBezTo>
                      <a:pt x="9164" y="5325"/>
                      <a:pt x="9164" y="5325"/>
                      <a:pt x="9164" y="5325"/>
                    </a:cubicBezTo>
                    <a:cubicBezTo>
                      <a:pt x="9149" y="5312"/>
                      <a:pt x="9149" y="5312"/>
                      <a:pt x="9149" y="5312"/>
                    </a:cubicBezTo>
                    <a:cubicBezTo>
                      <a:pt x="9146" y="5291"/>
                      <a:pt x="9146" y="5291"/>
                      <a:pt x="9146" y="5291"/>
                    </a:cubicBezTo>
                    <a:cubicBezTo>
                      <a:pt x="9140" y="5277"/>
                      <a:pt x="9140" y="5277"/>
                      <a:pt x="9140" y="5277"/>
                    </a:cubicBezTo>
                    <a:cubicBezTo>
                      <a:pt x="9127" y="5283"/>
                      <a:pt x="9127" y="5283"/>
                      <a:pt x="9127" y="5283"/>
                    </a:cubicBezTo>
                    <a:cubicBezTo>
                      <a:pt x="9117" y="5283"/>
                      <a:pt x="9117" y="5283"/>
                      <a:pt x="9117" y="5283"/>
                    </a:cubicBezTo>
                    <a:cubicBezTo>
                      <a:pt x="9095" y="5270"/>
                      <a:pt x="9095" y="5270"/>
                      <a:pt x="9095" y="5270"/>
                    </a:cubicBezTo>
                    <a:cubicBezTo>
                      <a:pt x="9091" y="5245"/>
                      <a:pt x="9091" y="5245"/>
                      <a:pt x="9091" y="5245"/>
                    </a:cubicBezTo>
                    <a:cubicBezTo>
                      <a:pt x="9082" y="5227"/>
                      <a:pt x="9082" y="5227"/>
                      <a:pt x="9082" y="5227"/>
                    </a:cubicBezTo>
                    <a:cubicBezTo>
                      <a:pt x="9062" y="5208"/>
                      <a:pt x="9062" y="5208"/>
                      <a:pt x="9062" y="5208"/>
                    </a:cubicBezTo>
                    <a:cubicBezTo>
                      <a:pt x="9049" y="5205"/>
                      <a:pt x="9049" y="5205"/>
                      <a:pt x="9049" y="5205"/>
                    </a:cubicBezTo>
                    <a:cubicBezTo>
                      <a:pt x="9036" y="5190"/>
                      <a:pt x="9036" y="5190"/>
                      <a:pt x="9036" y="5190"/>
                    </a:cubicBezTo>
                    <a:cubicBezTo>
                      <a:pt x="9028" y="5163"/>
                      <a:pt x="9028" y="5163"/>
                      <a:pt x="9028" y="5163"/>
                    </a:cubicBezTo>
                    <a:cubicBezTo>
                      <a:pt x="9016" y="5141"/>
                      <a:pt x="9016" y="5141"/>
                      <a:pt x="9016" y="5141"/>
                    </a:cubicBezTo>
                    <a:cubicBezTo>
                      <a:pt x="9011" y="5121"/>
                      <a:pt x="9011" y="5121"/>
                      <a:pt x="9011" y="5121"/>
                    </a:cubicBezTo>
                    <a:cubicBezTo>
                      <a:pt x="9011" y="5095"/>
                      <a:pt x="9011" y="5095"/>
                      <a:pt x="9011" y="5095"/>
                    </a:cubicBezTo>
                    <a:cubicBezTo>
                      <a:pt x="9008" y="5063"/>
                      <a:pt x="9008" y="5063"/>
                      <a:pt x="9008" y="5063"/>
                    </a:cubicBezTo>
                    <a:cubicBezTo>
                      <a:pt x="8999" y="5046"/>
                      <a:pt x="8999" y="5046"/>
                      <a:pt x="8999" y="5046"/>
                    </a:cubicBezTo>
                    <a:cubicBezTo>
                      <a:pt x="9002" y="5019"/>
                      <a:pt x="9002" y="5019"/>
                      <a:pt x="9002" y="5019"/>
                    </a:cubicBezTo>
                    <a:cubicBezTo>
                      <a:pt x="9001" y="5004"/>
                      <a:pt x="9001" y="5004"/>
                      <a:pt x="9001" y="5004"/>
                    </a:cubicBezTo>
                    <a:cubicBezTo>
                      <a:pt x="8990" y="4982"/>
                      <a:pt x="8990" y="4982"/>
                      <a:pt x="8990" y="4982"/>
                    </a:cubicBezTo>
                    <a:cubicBezTo>
                      <a:pt x="8998" y="4971"/>
                      <a:pt x="8998" y="4971"/>
                      <a:pt x="8998" y="4971"/>
                    </a:cubicBezTo>
                    <a:cubicBezTo>
                      <a:pt x="9001" y="4961"/>
                      <a:pt x="9001" y="4961"/>
                      <a:pt x="9001" y="4961"/>
                    </a:cubicBezTo>
                    <a:cubicBezTo>
                      <a:pt x="8999" y="4950"/>
                      <a:pt x="8999" y="4950"/>
                      <a:pt x="8999" y="4950"/>
                    </a:cubicBezTo>
                    <a:cubicBezTo>
                      <a:pt x="9007" y="4950"/>
                      <a:pt x="9007" y="4950"/>
                      <a:pt x="9007" y="4950"/>
                    </a:cubicBezTo>
                    <a:cubicBezTo>
                      <a:pt x="9016" y="4952"/>
                      <a:pt x="9016" y="4952"/>
                      <a:pt x="9016" y="4952"/>
                    </a:cubicBezTo>
                    <a:cubicBezTo>
                      <a:pt x="9036" y="4947"/>
                      <a:pt x="9036" y="4947"/>
                      <a:pt x="9036" y="4947"/>
                    </a:cubicBezTo>
                    <a:cubicBezTo>
                      <a:pt x="9054" y="4950"/>
                      <a:pt x="9054" y="4950"/>
                      <a:pt x="9054" y="4950"/>
                    </a:cubicBezTo>
                    <a:cubicBezTo>
                      <a:pt x="9072" y="4961"/>
                      <a:pt x="9072" y="4961"/>
                      <a:pt x="9072" y="4961"/>
                    </a:cubicBezTo>
                    <a:cubicBezTo>
                      <a:pt x="9083" y="4984"/>
                      <a:pt x="9083" y="4984"/>
                      <a:pt x="9083" y="4984"/>
                    </a:cubicBezTo>
                    <a:cubicBezTo>
                      <a:pt x="9100" y="4991"/>
                      <a:pt x="9100" y="4991"/>
                      <a:pt x="9100" y="4991"/>
                    </a:cubicBezTo>
                    <a:cubicBezTo>
                      <a:pt x="9115" y="5000"/>
                      <a:pt x="9115" y="5000"/>
                      <a:pt x="9115" y="5000"/>
                    </a:cubicBezTo>
                    <a:cubicBezTo>
                      <a:pt x="9129" y="5023"/>
                      <a:pt x="9129" y="5023"/>
                      <a:pt x="9129" y="5023"/>
                    </a:cubicBezTo>
                    <a:cubicBezTo>
                      <a:pt x="9138" y="5028"/>
                      <a:pt x="9138" y="5028"/>
                      <a:pt x="9138" y="5028"/>
                    </a:cubicBezTo>
                    <a:cubicBezTo>
                      <a:pt x="9131" y="5007"/>
                      <a:pt x="9131" y="5007"/>
                      <a:pt x="9131" y="5007"/>
                    </a:cubicBezTo>
                    <a:cubicBezTo>
                      <a:pt x="9114" y="4985"/>
                      <a:pt x="9114" y="4985"/>
                      <a:pt x="9114" y="4985"/>
                    </a:cubicBezTo>
                    <a:cubicBezTo>
                      <a:pt x="9091" y="4968"/>
                      <a:pt x="9091" y="4968"/>
                      <a:pt x="9091" y="4968"/>
                    </a:cubicBezTo>
                    <a:cubicBezTo>
                      <a:pt x="9079" y="4947"/>
                      <a:pt x="9079" y="4947"/>
                      <a:pt x="9079" y="4947"/>
                    </a:cubicBezTo>
                    <a:cubicBezTo>
                      <a:pt x="9063" y="4927"/>
                      <a:pt x="9063" y="4927"/>
                      <a:pt x="9063" y="4927"/>
                    </a:cubicBezTo>
                    <a:cubicBezTo>
                      <a:pt x="9063" y="4916"/>
                      <a:pt x="9063" y="4916"/>
                      <a:pt x="9063" y="4916"/>
                    </a:cubicBezTo>
                    <a:cubicBezTo>
                      <a:pt x="9054" y="4907"/>
                      <a:pt x="9054" y="4907"/>
                      <a:pt x="9054" y="4907"/>
                    </a:cubicBezTo>
                    <a:cubicBezTo>
                      <a:pt x="9039" y="4880"/>
                      <a:pt x="9039" y="4880"/>
                      <a:pt x="9039" y="4880"/>
                    </a:cubicBezTo>
                    <a:cubicBezTo>
                      <a:pt x="9033" y="4860"/>
                      <a:pt x="9033" y="4860"/>
                      <a:pt x="9033" y="4860"/>
                    </a:cubicBezTo>
                    <a:cubicBezTo>
                      <a:pt x="9020" y="4855"/>
                      <a:pt x="9020" y="4855"/>
                      <a:pt x="9020" y="4855"/>
                    </a:cubicBezTo>
                    <a:cubicBezTo>
                      <a:pt x="9019" y="4838"/>
                      <a:pt x="9019" y="4838"/>
                      <a:pt x="9019" y="4838"/>
                    </a:cubicBezTo>
                    <a:cubicBezTo>
                      <a:pt x="8994" y="4811"/>
                      <a:pt x="8994" y="4811"/>
                      <a:pt x="8994" y="4811"/>
                    </a:cubicBezTo>
                    <a:cubicBezTo>
                      <a:pt x="8973" y="4771"/>
                      <a:pt x="8973" y="4771"/>
                      <a:pt x="8973" y="4771"/>
                    </a:cubicBezTo>
                    <a:cubicBezTo>
                      <a:pt x="8967" y="4751"/>
                      <a:pt x="8967" y="4751"/>
                      <a:pt x="8967" y="4751"/>
                    </a:cubicBezTo>
                    <a:cubicBezTo>
                      <a:pt x="8939" y="4713"/>
                      <a:pt x="8939" y="4713"/>
                      <a:pt x="8939" y="4713"/>
                    </a:cubicBezTo>
                    <a:cubicBezTo>
                      <a:pt x="8924" y="4684"/>
                      <a:pt x="8924" y="4684"/>
                      <a:pt x="8924" y="4684"/>
                    </a:cubicBezTo>
                    <a:cubicBezTo>
                      <a:pt x="8912" y="4676"/>
                      <a:pt x="8912" y="4676"/>
                      <a:pt x="8912" y="4676"/>
                    </a:cubicBezTo>
                    <a:cubicBezTo>
                      <a:pt x="8912" y="4660"/>
                      <a:pt x="8912" y="4660"/>
                      <a:pt x="8912" y="4660"/>
                    </a:cubicBezTo>
                    <a:cubicBezTo>
                      <a:pt x="8903" y="4644"/>
                      <a:pt x="8903" y="4644"/>
                      <a:pt x="8903" y="4644"/>
                    </a:cubicBezTo>
                    <a:cubicBezTo>
                      <a:pt x="8892" y="4640"/>
                      <a:pt x="8892" y="4640"/>
                      <a:pt x="8892" y="4640"/>
                    </a:cubicBezTo>
                    <a:cubicBezTo>
                      <a:pt x="8892" y="4647"/>
                      <a:pt x="8892" y="4647"/>
                      <a:pt x="8892" y="4647"/>
                    </a:cubicBezTo>
                    <a:cubicBezTo>
                      <a:pt x="8881" y="4646"/>
                      <a:pt x="8881" y="4646"/>
                      <a:pt x="8881" y="4646"/>
                    </a:cubicBezTo>
                    <a:cubicBezTo>
                      <a:pt x="8878" y="4640"/>
                      <a:pt x="8878" y="4640"/>
                      <a:pt x="8878" y="4640"/>
                    </a:cubicBezTo>
                    <a:cubicBezTo>
                      <a:pt x="8881" y="4626"/>
                      <a:pt x="8881" y="4626"/>
                      <a:pt x="8881" y="4626"/>
                    </a:cubicBezTo>
                    <a:cubicBezTo>
                      <a:pt x="8877" y="4614"/>
                      <a:pt x="8877" y="4614"/>
                      <a:pt x="8877" y="4614"/>
                    </a:cubicBezTo>
                    <a:cubicBezTo>
                      <a:pt x="8862" y="4605"/>
                      <a:pt x="8862" y="4605"/>
                      <a:pt x="8862" y="4605"/>
                    </a:cubicBezTo>
                    <a:cubicBezTo>
                      <a:pt x="8848" y="4588"/>
                      <a:pt x="8848" y="4588"/>
                      <a:pt x="8848" y="4588"/>
                    </a:cubicBezTo>
                    <a:cubicBezTo>
                      <a:pt x="8839" y="4565"/>
                      <a:pt x="8839" y="4565"/>
                      <a:pt x="8839" y="4565"/>
                    </a:cubicBezTo>
                    <a:cubicBezTo>
                      <a:pt x="8831" y="4553"/>
                      <a:pt x="8831" y="4553"/>
                      <a:pt x="8831" y="4553"/>
                    </a:cubicBezTo>
                    <a:cubicBezTo>
                      <a:pt x="8829" y="4536"/>
                      <a:pt x="8829" y="4536"/>
                      <a:pt x="8829" y="4536"/>
                    </a:cubicBezTo>
                    <a:cubicBezTo>
                      <a:pt x="8832" y="4522"/>
                      <a:pt x="8832" y="4522"/>
                      <a:pt x="8832" y="4522"/>
                    </a:cubicBezTo>
                    <a:cubicBezTo>
                      <a:pt x="8837" y="4525"/>
                      <a:pt x="8837" y="4525"/>
                      <a:pt x="8837" y="4525"/>
                    </a:cubicBezTo>
                    <a:cubicBezTo>
                      <a:pt x="8832" y="4502"/>
                      <a:pt x="8832" y="4502"/>
                      <a:pt x="8832" y="4502"/>
                    </a:cubicBezTo>
                    <a:cubicBezTo>
                      <a:pt x="8829" y="4476"/>
                      <a:pt x="8829" y="4476"/>
                      <a:pt x="8829" y="4476"/>
                    </a:cubicBezTo>
                    <a:cubicBezTo>
                      <a:pt x="8825" y="4458"/>
                      <a:pt x="8825" y="4458"/>
                      <a:pt x="8825" y="4458"/>
                    </a:cubicBezTo>
                    <a:cubicBezTo>
                      <a:pt x="8808" y="4450"/>
                      <a:pt x="8808" y="4450"/>
                      <a:pt x="8808" y="4450"/>
                    </a:cubicBezTo>
                    <a:cubicBezTo>
                      <a:pt x="8791" y="4432"/>
                      <a:pt x="8791" y="4432"/>
                      <a:pt x="8791" y="4432"/>
                    </a:cubicBezTo>
                    <a:cubicBezTo>
                      <a:pt x="8790" y="4421"/>
                      <a:pt x="8790" y="4421"/>
                      <a:pt x="8790" y="4421"/>
                    </a:cubicBezTo>
                    <a:cubicBezTo>
                      <a:pt x="8780" y="4412"/>
                      <a:pt x="8780" y="4412"/>
                      <a:pt x="8780" y="4412"/>
                    </a:cubicBezTo>
                    <a:cubicBezTo>
                      <a:pt x="8780" y="4404"/>
                      <a:pt x="8780" y="4404"/>
                      <a:pt x="8780" y="4404"/>
                    </a:cubicBezTo>
                    <a:cubicBezTo>
                      <a:pt x="8788" y="4403"/>
                      <a:pt x="8788" y="4403"/>
                      <a:pt x="8788" y="4403"/>
                    </a:cubicBezTo>
                    <a:cubicBezTo>
                      <a:pt x="8803" y="4418"/>
                      <a:pt x="8803" y="4418"/>
                      <a:pt x="8803" y="4418"/>
                    </a:cubicBezTo>
                    <a:cubicBezTo>
                      <a:pt x="8819" y="4439"/>
                      <a:pt x="8819" y="4439"/>
                      <a:pt x="8819" y="4439"/>
                    </a:cubicBezTo>
                    <a:cubicBezTo>
                      <a:pt x="8811" y="4420"/>
                      <a:pt x="8811" y="4420"/>
                      <a:pt x="8811" y="4420"/>
                    </a:cubicBezTo>
                    <a:cubicBezTo>
                      <a:pt x="8793" y="4392"/>
                      <a:pt x="8793" y="4392"/>
                      <a:pt x="8793" y="4392"/>
                    </a:cubicBezTo>
                    <a:cubicBezTo>
                      <a:pt x="8774" y="4371"/>
                      <a:pt x="8774" y="4371"/>
                      <a:pt x="8774" y="4371"/>
                    </a:cubicBezTo>
                    <a:cubicBezTo>
                      <a:pt x="8767" y="4371"/>
                      <a:pt x="8767" y="4371"/>
                      <a:pt x="8767" y="4371"/>
                    </a:cubicBezTo>
                    <a:cubicBezTo>
                      <a:pt x="8762" y="4357"/>
                      <a:pt x="8762" y="4357"/>
                      <a:pt x="8762" y="4357"/>
                    </a:cubicBezTo>
                    <a:cubicBezTo>
                      <a:pt x="8730" y="4331"/>
                      <a:pt x="8730" y="4331"/>
                      <a:pt x="8730" y="4331"/>
                    </a:cubicBezTo>
                    <a:cubicBezTo>
                      <a:pt x="8718" y="4313"/>
                      <a:pt x="8718" y="4313"/>
                      <a:pt x="8718" y="4313"/>
                    </a:cubicBezTo>
                    <a:cubicBezTo>
                      <a:pt x="8719" y="4287"/>
                      <a:pt x="8719" y="4287"/>
                      <a:pt x="8719" y="4287"/>
                    </a:cubicBezTo>
                    <a:cubicBezTo>
                      <a:pt x="8710" y="4276"/>
                      <a:pt x="8710" y="4276"/>
                      <a:pt x="8710" y="4276"/>
                    </a:cubicBezTo>
                    <a:cubicBezTo>
                      <a:pt x="8686" y="4267"/>
                      <a:pt x="8686" y="4267"/>
                      <a:pt x="8686" y="4267"/>
                    </a:cubicBezTo>
                    <a:cubicBezTo>
                      <a:pt x="8675" y="4244"/>
                      <a:pt x="8675" y="4244"/>
                      <a:pt x="8675" y="4244"/>
                    </a:cubicBezTo>
                    <a:cubicBezTo>
                      <a:pt x="8669" y="4236"/>
                      <a:pt x="8669" y="4236"/>
                      <a:pt x="8669" y="4236"/>
                    </a:cubicBezTo>
                    <a:cubicBezTo>
                      <a:pt x="8663" y="4244"/>
                      <a:pt x="8663" y="4244"/>
                      <a:pt x="8663" y="4244"/>
                    </a:cubicBezTo>
                    <a:cubicBezTo>
                      <a:pt x="8669" y="4251"/>
                      <a:pt x="8669" y="4251"/>
                      <a:pt x="8669" y="4251"/>
                    </a:cubicBezTo>
                    <a:cubicBezTo>
                      <a:pt x="8669" y="4264"/>
                      <a:pt x="8669" y="4264"/>
                      <a:pt x="8669" y="4264"/>
                    </a:cubicBezTo>
                    <a:cubicBezTo>
                      <a:pt x="8660" y="4267"/>
                      <a:pt x="8660" y="4267"/>
                      <a:pt x="8660" y="4267"/>
                    </a:cubicBezTo>
                    <a:cubicBezTo>
                      <a:pt x="8648" y="4259"/>
                      <a:pt x="8648" y="4259"/>
                      <a:pt x="8648" y="4259"/>
                    </a:cubicBezTo>
                    <a:cubicBezTo>
                      <a:pt x="8635" y="4259"/>
                      <a:pt x="8635" y="4259"/>
                      <a:pt x="8635" y="4259"/>
                    </a:cubicBezTo>
                    <a:cubicBezTo>
                      <a:pt x="8655" y="4282"/>
                      <a:pt x="8655" y="4282"/>
                      <a:pt x="8655" y="4282"/>
                    </a:cubicBezTo>
                    <a:cubicBezTo>
                      <a:pt x="8684" y="4299"/>
                      <a:pt x="8684" y="4299"/>
                      <a:pt x="8684" y="4299"/>
                    </a:cubicBezTo>
                    <a:cubicBezTo>
                      <a:pt x="8692" y="4311"/>
                      <a:pt x="8692" y="4311"/>
                      <a:pt x="8692" y="4311"/>
                    </a:cubicBezTo>
                    <a:cubicBezTo>
                      <a:pt x="8689" y="4329"/>
                      <a:pt x="8689" y="4329"/>
                      <a:pt x="8689" y="4329"/>
                    </a:cubicBezTo>
                    <a:cubicBezTo>
                      <a:pt x="8696" y="4322"/>
                      <a:pt x="8696" y="4322"/>
                      <a:pt x="8696" y="4322"/>
                    </a:cubicBezTo>
                    <a:cubicBezTo>
                      <a:pt x="8707" y="4322"/>
                      <a:pt x="8707" y="4322"/>
                      <a:pt x="8707" y="4322"/>
                    </a:cubicBezTo>
                    <a:cubicBezTo>
                      <a:pt x="8710" y="4333"/>
                      <a:pt x="8710" y="4333"/>
                      <a:pt x="8710" y="4333"/>
                    </a:cubicBezTo>
                    <a:cubicBezTo>
                      <a:pt x="8704" y="4340"/>
                      <a:pt x="8704" y="4340"/>
                      <a:pt x="8704" y="4340"/>
                    </a:cubicBezTo>
                    <a:cubicBezTo>
                      <a:pt x="8693" y="4345"/>
                      <a:pt x="8693" y="4345"/>
                      <a:pt x="8693" y="4345"/>
                    </a:cubicBezTo>
                    <a:cubicBezTo>
                      <a:pt x="8696" y="4355"/>
                      <a:pt x="8696" y="4355"/>
                      <a:pt x="8696" y="4355"/>
                    </a:cubicBezTo>
                    <a:cubicBezTo>
                      <a:pt x="8709" y="4355"/>
                      <a:pt x="8709" y="4355"/>
                      <a:pt x="8709" y="4355"/>
                    </a:cubicBezTo>
                    <a:cubicBezTo>
                      <a:pt x="8712" y="4372"/>
                      <a:pt x="8712" y="4372"/>
                      <a:pt x="8712" y="4372"/>
                    </a:cubicBezTo>
                    <a:cubicBezTo>
                      <a:pt x="8699" y="4380"/>
                      <a:pt x="8699" y="4380"/>
                      <a:pt x="8699" y="4380"/>
                    </a:cubicBezTo>
                    <a:cubicBezTo>
                      <a:pt x="8687" y="4377"/>
                      <a:pt x="8687" y="4377"/>
                      <a:pt x="8687" y="4377"/>
                    </a:cubicBezTo>
                    <a:cubicBezTo>
                      <a:pt x="8677" y="4365"/>
                      <a:pt x="8677" y="4365"/>
                      <a:pt x="8677" y="4365"/>
                    </a:cubicBezTo>
                    <a:cubicBezTo>
                      <a:pt x="8667" y="4374"/>
                      <a:pt x="8667" y="4374"/>
                      <a:pt x="8667" y="4374"/>
                    </a:cubicBezTo>
                    <a:cubicBezTo>
                      <a:pt x="8658" y="4395"/>
                      <a:pt x="8658" y="4395"/>
                      <a:pt x="8658" y="4395"/>
                    </a:cubicBezTo>
                    <a:cubicBezTo>
                      <a:pt x="8672" y="4412"/>
                      <a:pt x="8672" y="4412"/>
                      <a:pt x="8672" y="4412"/>
                    </a:cubicBezTo>
                    <a:cubicBezTo>
                      <a:pt x="8677" y="4432"/>
                      <a:pt x="8677" y="4432"/>
                      <a:pt x="8677" y="4432"/>
                    </a:cubicBezTo>
                    <a:cubicBezTo>
                      <a:pt x="8693" y="4452"/>
                      <a:pt x="8693" y="4452"/>
                      <a:pt x="8693" y="4452"/>
                    </a:cubicBezTo>
                    <a:cubicBezTo>
                      <a:pt x="8707" y="4476"/>
                      <a:pt x="8707" y="4476"/>
                      <a:pt x="8707" y="4476"/>
                    </a:cubicBezTo>
                    <a:cubicBezTo>
                      <a:pt x="8709" y="4511"/>
                      <a:pt x="8709" y="4511"/>
                      <a:pt x="8709" y="4511"/>
                    </a:cubicBezTo>
                    <a:cubicBezTo>
                      <a:pt x="8715" y="4519"/>
                      <a:pt x="8715" y="4519"/>
                      <a:pt x="8715" y="4519"/>
                    </a:cubicBezTo>
                    <a:cubicBezTo>
                      <a:pt x="8719" y="4545"/>
                      <a:pt x="8719" y="4545"/>
                      <a:pt x="8719" y="4545"/>
                    </a:cubicBezTo>
                    <a:cubicBezTo>
                      <a:pt x="8730" y="4583"/>
                      <a:pt x="8730" y="4583"/>
                      <a:pt x="8730" y="4583"/>
                    </a:cubicBezTo>
                    <a:cubicBezTo>
                      <a:pt x="8742" y="4609"/>
                      <a:pt x="8742" y="4609"/>
                      <a:pt x="8742" y="4609"/>
                    </a:cubicBezTo>
                    <a:cubicBezTo>
                      <a:pt x="8759" y="4618"/>
                      <a:pt x="8759" y="4618"/>
                      <a:pt x="8759" y="4618"/>
                    </a:cubicBezTo>
                    <a:cubicBezTo>
                      <a:pt x="8762" y="4626"/>
                      <a:pt x="8762" y="4626"/>
                      <a:pt x="8762" y="4626"/>
                    </a:cubicBezTo>
                    <a:cubicBezTo>
                      <a:pt x="8754" y="4631"/>
                      <a:pt x="8754" y="4631"/>
                      <a:pt x="8754" y="4631"/>
                    </a:cubicBezTo>
                    <a:cubicBezTo>
                      <a:pt x="8794" y="4670"/>
                      <a:pt x="8794" y="4670"/>
                      <a:pt x="8794" y="4670"/>
                    </a:cubicBezTo>
                    <a:cubicBezTo>
                      <a:pt x="8806" y="4675"/>
                      <a:pt x="8806" y="4675"/>
                      <a:pt x="8806" y="4675"/>
                    </a:cubicBezTo>
                    <a:cubicBezTo>
                      <a:pt x="8826" y="4702"/>
                      <a:pt x="8826" y="4702"/>
                      <a:pt x="8826" y="4702"/>
                    </a:cubicBezTo>
                    <a:cubicBezTo>
                      <a:pt x="8831" y="4730"/>
                      <a:pt x="8831" y="4730"/>
                      <a:pt x="8831" y="4730"/>
                    </a:cubicBezTo>
                    <a:cubicBezTo>
                      <a:pt x="8829" y="4751"/>
                      <a:pt x="8829" y="4751"/>
                      <a:pt x="8829" y="4751"/>
                    </a:cubicBezTo>
                    <a:cubicBezTo>
                      <a:pt x="8842" y="4773"/>
                      <a:pt x="8842" y="4773"/>
                      <a:pt x="8842" y="4773"/>
                    </a:cubicBezTo>
                    <a:cubicBezTo>
                      <a:pt x="8842" y="4788"/>
                      <a:pt x="8842" y="4788"/>
                      <a:pt x="8842" y="4788"/>
                    </a:cubicBezTo>
                    <a:cubicBezTo>
                      <a:pt x="8855" y="4799"/>
                      <a:pt x="8855" y="4799"/>
                      <a:pt x="8855" y="4799"/>
                    </a:cubicBezTo>
                    <a:cubicBezTo>
                      <a:pt x="8871" y="4816"/>
                      <a:pt x="8871" y="4816"/>
                      <a:pt x="8871" y="4816"/>
                    </a:cubicBezTo>
                    <a:cubicBezTo>
                      <a:pt x="8866" y="4820"/>
                      <a:pt x="8866" y="4820"/>
                      <a:pt x="8866" y="4820"/>
                    </a:cubicBezTo>
                    <a:cubicBezTo>
                      <a:pt x="8868" y="4832"/>
                      <a:pt x="8868" y="4832"/>
                      <a:pt x="8868" y="4832"/>
                    </a:cubicBezTo>
                    <a:cubicBezTo>
                      <a:pt x="8886" y="4860"/>
                      <a:pt x="8886" y="4860"/>
                      <a:pt x="8886" y="4860"/>
                    </a:cubicBezTo>
                    <a:cubicBezTo>
                      <a:pt x="8891" y="4878"/>
                      <a:pt x="8891" y="4878"/>
                      <a:pt x="8891" y="4878"/>
                    </a:cubicBezTo>
                    <a:cubicBezTo>
                      <a:pt x="8898" y="4901"/>
                      <a:pt x="8898" y="4901"/>
                      <a:pt x="8898" y="4901"/>
                    </a:cubicBezTo>
                    <a:cubicBezTo>
                      <a:pt x="8901" y="4930"/>
                      <a:pt x="8901" y="4930"/>
                      <a:pt x="8901" y="4930"/>
                    </a:cubicBezTo>
                    <a:cubicBezTo>
                      <a:pt x="8906" y="4941"/>
                      <a:pt x="8906" y="4941"/>
                      <a:pt x="8906" y="4941"/>
                    </a:cubicBezTo>
                    <a:cubicBezTo>
                      <a:pt x="8904" y="4958"/>
                      <a:pt x="8904" y="4958"/>
                      <a:pt x="8904" y="4958"/>
                    </a:cubicBezTo>
                    <a:cubicBezTo>
                      <a:pt x="8907" y="4984"/>
                      <a:pt x="8907" y="4984"/>
                      <a:pt x="8907" y="4984"/>
                    </a:cubicBezTo>
                    <a:cubicBezTo>
                      <a:pt x="8921" y="5016"/>
                      <a:pt x="8921" y="5016"/>
                      <a:pt x="8921" y="5016"/>
                    </a:cubicBezTo>
                    <a:cubicBezTo>
                      <a:pt x="8917" y="5028"/>
                      <a:pt x="8917" y="5028"/>
                      <a:pt x="8917" y="5028"/>
                    </a:cubicBezTo>
                    <a:cubicBezTo>
                      <a:pt x="8920" y="5049"/>
                      <a:pt x="8920" y="5049"/>
                      <a:pt x="8920" y="5049"/>
                    </a:cubicBezTo>
                    <a:cubicBezTo>
                      <a:pt x="8935" y="5063"/>
                      <a:pt x="8935" y="5063"/>
                      <a:pt x="8935" y="5063"/>
                    </a:cubicBezTo>
                    <a:cubicBezTo>
                      <a:pt x="8965" y="5100"/>
                      <a:pt x="8965" y="5100"/>
                      <a:pt x="8965" y="5100"/>
                    </a:cubicBezTo>
                    <a:cubicBezTo>
                      <a:pt x="8965" y="5117"/>
                      <a:pt x="8965" y="5117"/>
                      <a:pt x="8965" y="5117"/>
                    </a:cubicBezTo>
                    <a:cubicBezTo>
                      <a:pt x="8978" y="5138"/>
                      <a:pt x="8978" y="5138"/>
                      <a:pt x="8978" y="5138"/>
                    </a:cubicBezTo>
                    <a:cubicBezTo>
                      <a:pt x="8975" y="5172"/>
                      <a:pt x="8975" y="5172"/>
                      <a:pt x="8975" y="5172"/>
                    </a:cubicBezTo>
                    <a:cubicBezTo>
                      <a:pt x="8979" y="5199"/>
                      <a:pt x="8979" y="5199"/>
                      <a:pt x="8979" y="5199"/>
                    </a:cubicBezTo>
                    <a:cubicBezTo>
                      <a:pt x="8991" y="5225"/>
                      <a:pt x="8991" y="5225"/>
                      <a:pt x="8991" y="5225"/>
                    </a:cubicBezTo>
                    <a:cubicBezTo>
                      <a:pt x="8996" y="5242"/>
                      <a:pt x="8996" y="5242"/>
                      <a:pt x="8996" y="5242"/>
                    </a:cubicBezTo>
                    <a:cubicBezTo>
                      <a:pt x="9017" y="5270"/>
                      <a:pt x="9017" y="5270"/>
                      <a:pt x="9017" y="5270"/>
                    </a:cubicBezTo>
                    <a:cubicBezTo>
                      <a:pt x="9020" y="5282"/>
                      <a:pt x="9020" y="5282"/>
                      <a:pt x="9020" y="5282"/>
                    </a:cubicBezTo>
                    <a:cubicBezTo>
                      <a:pt x="9016" y="5308"/>
                      <a:pt x="9016" y="5308"/>
                      <a:pt x="9016" y="5308"/>
                    </a:cubicBezTo>
                    <a:cubicBezTo>
                      <a:pt x="9013" y="5341"/>
                      <a:pt x="9013" y="5341"/>
                      <a:pt x="9013" y="5341"/>
                    </a:cubicBezTo>
                    <a:cubicBezTo>
                      <a:pt x="9020" y="5361"/>
                      <a:pt x="9020" y="5361"/>
                      <a:pt x="9020" y="5361"/>
                    </a:cubicBezTo>
                    <a:cubicBezTo>
                      <a:pt x="9037" y="5375"/>
                      <a:pt x="9037" y="5375"/>
                      <a:pt x="9037" y="5375"/>
                    </a:cubicBezTo>
                    <a:cubicBezTo>
                      <a:pt x="9049" y="5399"/>
                      <a:pt x="9049" y="5399"/>
                      <a:pt x="9049" y="5399"/>
                    </a:cubicBezTo>
                    <a:cubicBezTo>
                      <a:pt x="9069" y="5412"/>
                      <a:pt x="9069" y="5412"/>
                      <a:pt x="9069" y="5412"/>
                    </a:cubicBezTo>
                    <a:close/>
                    <a:moveTo>
                      <a:pt x="8241" y="4262"/>
                    </a:moveTo>
                    <a:lnTo>
                      <a:pt x="8241" y="4262"/>
                    </a:lnTo>
                    <a:cubicBezTo>
                      <a:pt x="8245" y="4259"/>
                      <a:pt x="8245" y="4259"/>
                      <a:pt x="8245" y="4259"/>
                    </a:cubicBezTo>
                    <a:cubicBezTo>
                      <a:pt x="8248" y="4251"/>
                      <a:pt x="8248" y="4251"/>
                      <a:pt x="8248" y="4251"/>
                    </a:cubicBezTo>
                    <a:cubicBezTo>
                      <a:pt x="8253" y="4247"/>
                      <a:pt x="8253" y="4247"/>
                      <a:pt x="8253" y="4247"/>
                    </a:cubicBezTo>
                    <a:cubicBezTo>
                      <a:pt x="8261" y="4248"/>
                      <a:pt x="8261" y="4248"/>
                      <a:pt x="8261" y="4248"/>
                    </a:cubicBezTo>
                    <a:cubicBezTo>
                      <a:pt x="8270" y="4261"/>
                      <a:pt x="8270" y="4261"/>
                      <a:pt x="8270" y="4261"/>
                    </a:cubicBezTo>
                    <a:cubicBezTo>
                      <a:pt x="8284" y="4264"/>
                      <a:pt x="8284" y="4264"/>
                      <a:pt x="8284" y="4264"/>
                    </a:cubicBezTo>
                    <a:cubicBezTo>
                      <a:pt x="8293" y="4255"/>
                      <a:pt x="8293" y="4255"/>
                      <a:pt x="8293" y="4255"/>
                    </a:cubicBezTo>
                    <a:cubicBezTo>
                      <a:pt x="8297" y="4245"/>
                      <a:pt x="8297" y="4245"/>
                      <a:pt x="8297" y="4245"/>
                    </a:cubicBezTo>
                    <a:cubicBezTo>
                      <a:pt x="8291" y="4236"/>
                      <a:pt x="8291" y="4236"/>
                      <a:pt x="8291" y="4236"/>
                    </a:cubicBezTo>
                    <a:cubicBezTo>
                      <a:pt x="8293" y="4227"/>
                      <a:pt x="8293" y="4227"/>
                      <a:pt x="8293" y="4227"/>
                    </a:cubicBezTo>
                    <a:cubicBezTo>
                      <a:pt x="8302" y="4218"/>
                      <a:pt x="8302" y="4218"/>
                      <a:pt x="8302" y="4218"/>
                    </a:cubicBezTo>
                    <a:cubicBezTo>
                      <a:pt x="8305" y="4210"/>
                      <a:pt x="8305" y="4210"/>
                      <a:pt x="8305" y="4210"/>
                    </a:cubicBezTo>
                    <a:cubicBezTo>
                      <a:pt x="8291" y="4210"/>
                      <a:pt x="8291" y="4210"/>
                      <a:pt x="8291" y="4210"/>
                    </a:cubicBezTo>
                    <a:cubicBezTo>
                      <a:pt x="8288" y="4218"/>
                      <a:pt x="8288" y="4218"/>
                      <a:pt x="8288" y="4218"/>
                    </a:cubicBezTo>
                    <a:cubicBezTo>
                      <a:pt x="8279" y="4222"/>
                      <a:pt x="8279" y="4222"/>
                      <a:pt x="8279" y="4222"/>
                    </a:cubicBezTo>
                    <a:cubicBezTo>
                      <a:pt x="8276" y="4218"/>
                      <a:pt x="8276" y="4218"/>
                      <a:pt x="8276" y="4218"/>
                    </a:cubicBezTo>
                    <a:cubicBezTo>
                      <a:pt x="8284" y="4209"/>
                      <a:pt x="8284" y="4209"/>
                      <a:pt x="8284" y="4209"/>
                    </a:cubicBezTo>
                    <a:cubicBezTo>
                      <a:pt x="8284" y="4203"/>
                      <a:pt x="8284" y="4203"/>
                      <a:pt x="8284" y="4203"/>
                    </a:cubicBezTo>
                    <a:cubicBezTo>
                      <a:pt x="8279" y="4198"/>
                      <a:pt x="8279" y="4198"/>
                      <a:pt x="8279" y="4198"/>
                    </a:cubicBezTo>
                    <a:cubicBezTo>
                      <a:pt x="8262" y="4203"/>
                      <a:pt x="8262" y="4203"/>
                      <a:pt x="8262" y="4203"/>
                    </a:cubicBezTo>
                    <a:cubicBezTo>
                      <a:pt x="8252" y="4196"/>
                      <a:pt x="8252" y="4196"/>
                      <a:pt x="8252" y="4196"/>
                    </a:cubicBezTo>
                    <a:cubicBezTo>
                      <a:pt x="8242" y="4204"/>
                      <a:pt x="8242" y="4204"/>
                      <a:pt x="8242" y="4204"/>
                    </a:cubicBezTo>
                    <a:cubicBezTo>
                      <a:pt x="8238" y="4219"/>
                      <a:pt x="8238" y="4219"/>
                      <a:pt x="8238" y="4219"/>
                    </a:cubicBezTo>
                    <a:cubicBezTo>
                      <a:pt x="8227" y="4229"/>
                      <a:pt x="8227" y="4229"/>
                      <a:pt x="8227" y="4229"/>
                    </a:cubicBezTo>
                    <a:cubicBezTo>
                      <a:pt x="8227" y="4239"/>
                      <a:pt x="8227" y="4239"/>
                      <a:pt x="8227" y="4239"/>
                    </a:cubicBezTo>
                    <a:cubicBezTo>
                      <a:pt x="8241" y="4262"/>
                      <a:pt x="8241" y="4262"/>
                      <a:pt x="8241" y="4262"/>
                    </a:cubicBezTo>
                    <a:close/>
                    <a:moveTo>
                      <a:pt x="8187" y="4250"/>
                    </a:moveTo>
                    <a:lnTo>
                      <a:pt x="8187" y="4250"/>
                    </a:lnTo>
                    <a:cubicBezTo>
                      <a:pt x="8193" y="4247"/>
                      <a:pt x="8193" y="4247"/>
                      <a:pt x="8193" y="4247"/>
                    </a:cubicBezTo>
                    <a:cubicBezTo>
                      <a:pt x="8193" y="4242"/>
                      <a:pt x="8193" y="4242"/>
                      <a:pt x="8193" y="4242"/>
                    </a:cubicBezTo>
                    <a:cubicBezTo>
                      <a:pt x="8198" y="4238"/>
                      <a:pt x="8198" y="4238"/>
                      <a:pt x="8198" y="4238"/>
                    </a:cubicBezTo>
                    <a:cubicBezTo>
                      <a:pt x="8207" y="4242"/>
                      <a:pt x="8207" y="4242"/>
                      <a:pt x="8207" y="4242"/>
                    </a:cubicBezTo>
                    <a:cubicBezTo>
                      <a:pt x="8213" y="4239"/>
                      <a:pt x="8213" y="4239"/>
                      <a:pt x="8213" y="4239"/>
                    </a:cubicBezTo>
                    <a:cubicBezTo>
                      <a:pt x="8209" y="4227"/>
                      <a:pt x="8209" y="4227"/>
                      <a:pt x="8209" y="4227"/>
                    </a:cubicBezTo>
                    <a:cubicBezTo>
                      <a:pt x="8215" y="4218"/>
                      <a:pt x="8215" y="4218"/>
                      <a:pt x="8215" y="4218"/>
                    </a:cubicBezTo>
                    <a:cubicBezTo>
                      <a:pt x="8212" y="4209"/>
                      <a:pt x="8212" y="4209"/>
                      <a:pt x="8212" y="4209"/>
                    </a:cubicBezTo>
                    <a:cubicBezTo>
                      <a:pt x="8206" y="4209"/>
                      <a:pt x="8206" y="4209"/>
                      <a:pt x="8206" y="4209"/>
                    </a:cubicBezTo>
                    <a:cubicBezTo>
                      <a:pt x="8197" y="4219"/>
                      <a:pt x="8197" y="4219"/>
                      <a:pt x="8197" y="4219"/>
                    </a:cubicBezTo>
                    <a:cubicBezTo>
                      <a:pt x="8181" y="4225"/>
                      <a:pt x="8181" y="4225"/>
                      <a:pt x="8181" y="4225"/>
                    </a:cubicBezTo>
                    <a:cubicBezTo>
                      <a:pt x="8181" y="4238"/>
                      <a:pt x="8181" y="4238"/>
                      <a:pt x="8181" y="4238"/>
                    </a:cubicBezTo>
                    <a:cubicBezTo>
                      <a:pt x="8187" y="4250"/>
                      <a:pt x="8187" y="4250"/>
                      <a:pt x="8187" y="4250"/>
                    </a:cubicBezTo>
                    <a:close/>
                    <a:moveTo>
                      <a:pt x="8297" y="4303"/>
                    </a:moveTo>
                    <a:lnTo>
                      <a:pt x="8297" y="4303"/>
                    </a:lnTo>
                    <a:cubicBezTo>
                      <a:pt x="8302" y="4307"/>
                      <a:pt x="8302" y="4307"/>
                      <a:pt x="8302" y="4307"/>
                    </a:cubicBezTo>
                    <a:cubicBezTo>
                      <a:pt x="8311" y="4300"/>
                      <a:pt x="8311" y="4300"/>
                      <a:pt x="8311" y="4300"/>
                    </a:cubicBezTo>
                    <a:cubicBezTo>
                      <a:pt x="8314" y="4290"/>
                      <a:pt x="8314" y="4290"/>
                      <a:pt x="8314" y="4290"/>
                    </a:cubicBezTo>
                    <a:cubicBezTo>
                      <a:pt x="8305" y="4282"/>
                      <a:pt x="8305" y="4282"/>
                      <a:pt x="8305" y="4282"/>
                    </a:cubicBezTo>
                    <a:cubicBezTo>
                      <a:pt x="8304" y="4287"/>
                      <a:pt x="8304" y="4287"/>
                      <a:pt x="8304" y="4287"/>
                    </a:cubicBezTo>
                    <a:cubicBezTo>
                      <a:pt x="8305" y="4293"/>
                      <a:pt x="8305" y="4293"/>
                      <a:pt x="8305" y="4293"/>
                    </a:cubicBezTo>
                    <a:cubicBezTo>
                      <a:pt x="8297" y="4303"/>
                      <a:pt x="8297" y="4303"/>
                      <a:pt x="8297" y="4303"/>
                    </a:cubicBezTo>
                    <a:close/>
                    <a:moveTo>
                      <a:pt x="8281" y="4284"/>
                    </a:moveTo>
                    <a:lnTo>
                      <a:pt x="8281" y="4284"/>
                    </a:lnTo>
                    <a:cubicBezTo>
                      <a:pt x="8281" y="4293"/>
                      <a:pt x="8281" y="4293"/>
                      <a:pt x="8281" y="4293"/>
                    </a:cubicBezTo>
                    <a:cubicBezTo>
                      <a:pt x="8287" y="4303"/>
                      <a:pt x="8287" y="4303"/>
                      <a:pt x="8287" y="4303"/>
                    </a:cubicBezTo>
                    <a:cubicBezTo>
                      <a:pt x="8291" y="4296"/>
                      <a:pt x="8291" y="4296"/>
                      <a:pt x="8291" y="4296"/>
                    </a:cubicBezTo>
                    <a:cubicBezTo>
                      <a:pt x="8290" y="4284"/>
                      <a:pt x="8290" y="4284"/>
                      <a:pt x="8290" y="4284"/>
                    </a:cubicBezTo>
                    <a:cubicBezTo>
                      <a:pt x="8285" y="4281"/>
                      <a:pt x="8285" y="4281"/>
                      <a:pt x="8285" y="4281"/>
                    </a:cubicBezTo>
                    <a:cubicBezTo>
                      <a:pt x="8281" y="4284"/>
                      <a:pt x="8281" y="4284"/>
                      <a:pt x="8281" y="4284"/>
                    </a:cubicBezTo>
                    <a:close/>
                    <a:moveTo>
                      <a:pt x="8285" y="4358"/>
                    </a:moveTo>
                    <a:lnTo>
                      <a:pt x="8285" y="4358"/>
                    </a:lnTo>
                    <a:cubicBezTo>
                      <a:pt x="8294" y="4343"/>
                      <a:pt x="8294" y="4343"/>
                      <a:pt x="8294" y="4343"/>
                    </a:cubicBezTo>
                    <a:cubicBezTo>
                      <a:pt x="8304" y="4342"/>
                      <a:pt x="8304" y="4342"/>
                      <a:pt x="8304" y="4342"/>
                    </a:cubicBezTo>
                    <a:cubicBezTo>
                      <a:pt x="8308" y="4328"/>
                      <a:pt x="8308" y="4328"/>
                      <a:pt x="8308" y="4328"/>
                    </a:cubicBezTo>
                    <a:cubicBezTo>
                      <a:pt x="8305" y="4323"/>
                      <a:pt x="8305" y="4323"/>
                      <a:pt x="8305" y="4323"/>
                    </a:cubicBezTo>
                    <a:cubicBezTo>
                      <a:pt x="8310" y="4314"/>
                      <a:pt x="8310" y="4314"/>
                      <a:pt x="8310" y="4314"/>
                    </a:cubicBezTo>
                    <a:cubicBezTo>
                      <a:pt x="8285" y="4319"/>
                      <a:pt x="8285" y="4319"/>
                      <a:pt x="8285" y="4319"/>
                    </a:cubicBezTo>
                    <a:cubicBezTo>
                      <a:pt x="8271" y="4339"/>
                      <a:pt x="8271" y="4339"/>
                      <a:pt x="8271" y="4339"/>
                    </a:cubicBezTo>
                    <a:cubicBezTo>
                      <a:pt x="8273" y="4349"/>
                      <a:pt x="8273" y="4349"/>
                      <a:pt x="8273" y="4349"/>
                    </a:cubicBezTo>
                    <a:cubicBezTo>
                      <a:pt x="8285" y="4358"/>
                      <a:pt x="8285" y="4358"/>
                      <a:pt x="8285" y="4358"/>
                    </a:cubicBezTo>
                    <a:close/>
                    <a:moveTo>
                      <a:pt x="8907" y="3409"/>
                    </a:moveTo>
                    <a:lnTo>
                      <a:pt x="8907" y="3409"/>
                    </a:lnTo>
                    <a:cubicBezTo>
                      <a:pt x="8915" y="3411"/>
                      <a:pt x="8915" y="3411"/>
                      <a:pt x="8915" y="3411"/>
                    </a:cubicBezTo>
                    <a:cubicBezTo>
                      <a:pt x="8926" y="3394"/>
                      <a:pt x="8926" y="3394"/>
                      <a:pt x="8926" y="3394"/>
                    </a:cubicBezTo>
                    <a:cubicBezTo>
                      <a:pt x="8927" y="3382"/>
                      <a:pt x="8927" y="3382"/>
                      <a:pt x="8927" y="3382"/>
                    </a:cubicBezTo>
                    <a:cubicBezTo>
                      <a:pt x="8917" y="3385"/>
                      <a:pt x="8917" y="3385"/>
                      <a:pt x="8917" y="3385"/>
                    </a:cubicBezTo>
                    <a:cubicBezTo>
                      <a:pt x="8909" y="3397"/>
                      <a:pt x="8909" y="3397"/>
                      <a:pt x="8909" y="3397"/>
                    </a:cubicBezTo>
                    <a:cubicBezTo>
                      <a:pt x="8907" y="3409"/>
                      <a:pt x="8907" y="3409"/>
                      <a:pt x="8907" y="3409"/>
                    </a:cubicBezTo>
                    <a:close/>
                    <a:moveTo>
                      <a:pt x="9901" y="3305"/>
                    </a:moveTo>
                    <a:lnTo>
                      <a:pt x="9901" y="3305"/>
                    </a:lnTo>
                    <a:cubicBezTo>
                      <a:pt x="9906" y="3307"/>
                      <a:pt x="9906" y="3307"/>
                      <a:pt x="9906" y="3307"/>
                    </a:cubicBezTo>
                    <a:cubicBezTo>
                      <a:pt x="9904" y="3290"/>
                      <a:pt x="9904" y="3290"/>
                      <a:pt x="9904" y="3290"/>
                    </a:cubicBezTo>
                    <a:cubicBezTo>
                      <a:pt x="9896" y="3275"/>
                      <a:pt x="9896" y="3275"/>
                      <a:pt x="9896" y="3275"/>
                    </a:cubicBezTo>
                    <a:cubicBezTo>
                      <a:pt x="9901" y="3267"/>
                      <a:pt x="9901" y="3267"/>
                      <a:pt x="9901" y="3267"/>
                    </a:cubicBezTo>
                    <a:cubicBezTo>
                      <a:pt x="9901" y="3255"/>
                      <a:pt x="9901" y="3255"/>
                      <a:pt x="9901" y="3255"/>
                    </a:cubicBezTo>
                    <a:cubicBezTo>
                      <a:pt x="9909" y="3236"/>
                      <a:pt x="9909" y="3236"/>
                      <a:pt x="9909" y="3236"/>
                    </a:cubicBezTo>
                    <a:cubicBezTo>
                      <a:pt x="9922" y="3221"/>
                      <a:pt x="9922" y="3221"/>
                      <a:pt x="9922" y="3221"/>
                    </a:cubicBezTo>
                    <a:cubicBezTo>
                      <a:pt x="9942" y="3207"/>
                      <a:pt x="9942" y="3207"/>
                      <a:pt x="9942" y="3207"/>
                    </a:cubicBezTo>
                    <a:cubicBezTo>
                      <a:pt x="9950" y="3203"/>
                      <a:pt x="9950" y="3203"/>
                      <a:pt x="9950" y="3203"/>
                    </a:cubicBezTo>
                    <a:cubicBezTo>
                      <a:pt x="9945" y="3186"/>
                      <a:pt x="9945" y="3186"/>
                      <a:pt x="9945" y="3186"/>
                    </a:cubicBezTo>
                    <a:cubicBezTo>
                      <a:pt x="9936" y="3165"/>
                      <a:pt x="9936" y="3165"/>
                      <a:pt x="9936" y="3165"/>
                    </a:cubicBezTo>
                    <a:cubicBezTo>
                      <a:pt x="9918" y="3143"/>
                      <a:pt x="9918" y="3143"/>
                      <a:pt x="9918" y="3143"/>
                    </a:cubicBezTo>
                    <a:cubicBezTo>
                      <a:pt x="9909" y="3140"/>
                      <a:pt x="9909" y="3140"/>
                      <a:pt x="9909" y="3140"/>
                    </a:cubicBezTo>
                    <a:cubicBezTo>
                      <a:pt x="9901" y="3149"/>
                      <a:pt x="9901" y="3149"/>
                      <a:pt x="9901" y="3149"/>
                    </a:cubicBezTo>
                    <a:cubicBezTo>
                      <a:pt x="9898" y="3159"/>
                      <a:pt x="9898" y="3159"/>
                      <a:pt x="9898" y="3159"/>
                    </a:cubicBezTo>
                    <a:cubicBezTo>
                      <a:pt x="9892" y="3162"/>
                      <a:pt x="9892" y="3162"/>
                      <a:pt x="9892" y="3162"/>
                    </a:cubicBezTo>
                    <a:cubicBezTo>
                      <a:pt x="9872" y="3186"/>
                      <a:pt x="9872" y="3186"/>
                      <a:pt x="9872" y="3186"/>
                    </a:cubicBezTo>
                    <a:cubicBezTo>
                      <a:pt x="9863" y="3189"/>
                      <a:pt x="9863" y="3189"/>
                      <a:pt x="9863" y="3189"/>
                    </a:cubicBezTo>
                    <a:cubicBezTo>
                      <a:pt x="9854" y="3204"/>
                      <a:pt x="9854" y="3204"/>
                      <a:pt x="9854" y="3204"/>
                    </a:cubicBezTo>
                    <a:cubicBezTo>
                      <a:pt x="9863" y="3204"/>
                      <a:pt x="9863" y="3204"/>
                      <a:pt x="9863" y="3204"/>
                    </a:cubicBezTo>
                    <a:cubicBezTo>
                      <a:pt x="9878" y="3198"/>
                      <a:pt x="9878" y="3198"/>
                      <a:pt x="9878" y="3198"/>
                    </a:cubicBezTo>
                    <a:cubicBezTo>
                      <a:pt x="9880" y="3201"/>
                      <a:pt x="9880" y="3201"/>
                      <a:pt x="9880" y="3201"/>
                    </a:cubicBezTo>
                    <a:cubicBezTo>
                      <a:pt x="9875" y="3215"/>
                      <a:pt x="9875" y="3215"/>
                      <a:pt x="9875" y="3215"/>
                    </a:cubicBezTo>
                    <a:cubicBezTo>
                      <a:pt x="9881" y="3241"/>
                      <a:pt x="9881" y="3241"/>
                      <a:pt x="9881" y="3241"/>
                    </a:cubicBezTo>
                    <a:cubicBezTo>
                      <a:pt x="9889" y="3253"/>
                      <a:pt x="9889" y="3253"/>
                      <a:pt x="9889" y="3253"/>
                    </a:cubicBezTo>
                    <a:cubicBezTo>
                      <a:pt x="9890" y="3272"/>
                      <a:pt x="9890" y="3272"/>
                      <a:pt x="9890" y="3272"/>
                    </a:cubicBezTo>
                    <a:cubicBezTo>
                      <a:pt x="9883" y="3281"/>
                      <a:pt x="9883" y="3281"/>
                      <a:pt x="9883" y="3281"/>
                    </a:cubicBezTo>
                    <a:cubicBezTo>
                      <a:pt x="9886" y="3290"/>
                      <a:pt x="9886" y="3290"/>
                      <a:pt x="9886" y="3290"/>
                    </a:cubicBezTo>
                    <a:cubicBezTo>
                      <a:pt x="9901" y="3305"/>
                      <a:pt x="9901" y="3305"/>
                      <a:pt x="9901" y="3305"/>
                    </a:cubicBezTo>
                    <a:close/>
                    <a:moveTo>
                      <a:pt x="10485" y="3819"/>
                    </a:moveTo>
                    <a:lnTo>
                      <a:pt x="10485" y="3819"/>
                    </a:lnTo>
                    <a:cubicBezTo>
                      <a:pt x="10494" y="3831"/>
                      <a:pt x="10494" y="3831"/>
                      <a:pt x="10494" y="3831"/>
                    </a:cubicBezTo>
                    <a:cubicBezTo>
                      <a:pt x="10508" y="3833"/>
                      <a:pt x="10508" y="3833"/>
                      <a:pt x="10508" y="3833"/>
                    </a:cubicBezTo>
                    <a:cubicBezTo>
                      <a:pt x="10526" y="3848"/>
                      <a:pt x="10526" y="3848"/>
                      <a:pt x="10526" y="3848"/>
                    </a:cubicBezTo>
                    <a:cubicBezTo>
                      <a:pt x="10551" y="3856"/>
                      <a:pt x="10551" y="3856"/>
                      <a:pt x="10551" y="3856"/>
                    </a:cubicBezTo>
                    <a:cubicBezTo>
                      <a:pt x="10560" y="3863"/>
                      <a:pt x="10560" y="3863"/>
                      <a:pt x="10560" y="3863"/>
                    </a:cubicBezTo>
                    <a:cubicBezTo>
                      <a:pt x="10581" y="3859"/>
                      <a:pt x="10581" y="3859"/>
                      <a:pt x="10581" y="3859"/>
                    </a:cubicBezTo>
                    <a:cubicBezTo>
                      <a:pt x="10575" y="3852"/>
                      <a:pt x="10575" y="3852"/>
                      <a:pt x="10575" y="3852"/>
                    </a:cubicBezTo>
                    <a:cubicBezTo>
                      <a:pt x="10551" y="3843"/>
                      <a:pt x="10551" y="3843"/>
                      <a:pt x="10551" y="3843"/>
                    </a:cubicBezTo>
                    <a:cubicBezTo>
                      <a:pt x="10540" y="3834"/>
                      <a:pt x="10540" y="3834"/>
                      <a:pt x="10540" y="3834"/>
                    </a:cubicBezTo>
                    <a:cubicBezTo>
                      <a:pt x="10523" y="3833"/>
                      <a:pt x="10523" y="3833"/>
                      <a:pt x="10523" y="3833"/>
                    </a:cubicBezTo>
                    <a:cubicBezTo>
                      <a:pt x="10512" y="3819"/>
                      <a:pt x="10512" y="3819"/>
                      <a:pt x="10512" y="3819"/>
                    </a:cubicBezTo>
                    <a:cubicBezTo>
                      <a:pt x="10493" y="3813"/>
                      <a:pt x="10493" y="3813"/>
                      <a:pt x="10493" y="3813"/>
                    </a:cubicBezTo>
                    <a:cubicBezTo>
                      <a:pt x="10485" y="3819"/>
                      <a:pt x="10485" y="3819"/>
                      <a:pt x="10485" y="3819"/>
                    </a:cubicBezTo>
                    <a:close/>
                    <a:moveTo>
                      <a:pt x="10317" y="3779"/>
                    </a:moveTo>
                    <a:lnTo>
                      <a:pt x="10317" y="3779"/>
                    </a:lnTo>
                    <a:cubicBezTo>
                      <a:pt x="10329" y="3785"/>
                      <a:pt x="10329" y="3785"/>
                      <a:pt x="10329" y="3785"/>
                    </a:cubicBezTo>
                    <a:cubicBezTo>
                      <a:pt x="10343" y="3784"/>
                      <a:pt x="10343" y="3784"/>
                      <a:pt x="10343" y="3784"/>
                    </a:cubicBezTo>
                    <a:cubicBezTo>
                      <a:pt x="10352" y="3793"/>
                      <a:pt x="10352" y="3793"/>
                      <a:pt x="10352" y="3793"/>
                    </a:cubicBezTo>
                    <a:cubicBezTo>
                      <a:pt x="10350" y="3799"/>
                      <a:pt x="10350" y="3799"/>
                      <a:pt x="10350" y="3799"/>
                    </a:cubicBezTo>
                    <a:cubicBezTo>
                      <a:pt x="10366" y="3819"/>
                      <a:pt x="10366" y="3819"/>
                      <a:pt x="10366" y="3819"/>
                    </a:cubicBezTo>
                    <a:cubicBezTo>
                      <a:pt x="10378" y="3822"/>
                      <a:pt x="10378" y="3822"/>
                      <a:pt x="10378" y="3822"/>
                    </a:cubicBezTo>
                    <a:cubicBezTo>
                      <a:pt x="10392" y="3837"/>
                      <a:pt x="10392" y="3837"/>
                      <a:pt x="10392" y="3837"/>
                    </a:cubicBezTo>
                    <a:cubicBezTo>
                      <a:pt x="10399" y="3837"/>
                      <a:pt x="10399" y="3837"/>
                      <a:pt x="10399" y="3837"/>
                    </a:cubicBezTo>
                    <a:cubicBezTo>
                      <a:pt x="10405" y="3834"/>
                      <a:pt x="10405" y="3834"/>
                      <a:pt x="10405" y="3834"/>
                    </a:cubicBezTo>
                    <a:cubicBezTo>
                      <a:pt x="10421" y="3849"/>
                      <a:pt x="10421" y="3849"/>
                      <a:pt x="10421" y="3849"/>
                    </a:cubicBezTo>
                    <a:cubicBezTo>
                      <a:pt x="10439" y="3852"/>
                      <a:pt x="10439" y="3852"/>
                      <a:pt x="10439" y="3852"/>
                    </a:cubicBezTo>
                    <a:cubicBezTo>
                      <a:pt x="10442" y="3845"/>
                      <a:pt x="10442" y="3845"/>
                      <a:pt x="10442" y="3845"/>
                    </a:cubicBezTo>
                    <a:cubicBezTo>
                      <a:pt x="10433" y="3828"/>
                      <a:pt x="10433" y="3828"/>
                      <a:pt x="10433" y="3828"/>
                    </a:cubicBezTo>
                    <a:cubicBezTo>
                      <a:pt x="10416" y="3822"/>
                      <a:pt x="10416" y="3822"/>
                      <a:pt x="10416" y="3822"/>
                    </a:cubicBezTo>
                    <a:cubicBezTo>
                      <a:pt x="10393" y="3805"/>
                      <a:pt x="10393" y="3805"/>
                      <a:pt x="10393" y="3805"/>
                    </a:cubicBezTo>
                    <a:cubicBezTo>
                      <a:pt x="10389" y="3790"/>
                      <a:pt x="10389" y="3790"/>
                      <a:pt x="10389" y="3790"/>
                    </a:cubicBezTo>
                    <a:cubicBezTo>
                      <a:pt x="10373" y="3788"/>
                      <a:pt x="10373" y="3788"/>
                      <a:pt x="10373" y="3788"/>
                    </a:cubicBezTo>
                    <a:cubicBezTo>
                      <a:pt x="10358" y="3767"/>
                      <a:pt x="10358" y="3767"/>
                      <a:pt x="10358" y="3767"/>
                    </a:cubicBezTo>
                    <a:cubicBezTo>
                      <a:pt x="10358" y="3761"/>
                      <a:pt x="10358" y="3761"/>
                      <a:pt x="10358" y="3761"/>
                    </a:cubicBezTo>
                    <a:cubicBezTo>
                      <a:pt x="10366" y="3753"/>
                      <a:pt x="10366" y="3753"/>
                      <a:pt x="10366" y="3753"/>
                    </a:cubicBezTo>
                    <a:cubicBezTo>
                      <a:pt x="10349" y="3752"/>
                      <a:pt x="10349" y="3752"/>
                      <a:pt x="10349" y="3752"/>
                    </a:cubicBezTo>
                    <a:cubicBezTo>
                      <a:pt x="10338" y="3755"/>
                      <a:pt x="10338" y="3755"/>
                      <a:pt x="10338" y="3755"/>
                    </a:cubicBezTo>
                    <a:cubicBezTo>
                      <a:pt x="10327" y="3755"/>
                      <a:pt x="10327" y="3755"/>
                      <a:pt x="10327" y="3755"/>
                    </a:cubicBezTo>
                    <a:cubicBezTo>
                      <a:pt x="10317" y="3770"/>
                      <a:pt x="10317" y="3770"/>
                      <a:pt x="10317" y="3770"/>
                    </a:cubicBezTo>
                    <a:cubicBezTo>
                      <a:pt x="10317" y="3779"/>
                      <a:pt x="10317" y="3779"/>
                      <a:pt x="10317" y="3779"/>
                    </a:cubicBezTo>
                    <a:close/>
                    <a:moveTo>
                      <a:pt x="9916" y="4617"/>
                    </a:moveTo>
                    <a:lnTo>
                      <a:pt x="9916" y="4617"/>
                    </a:lnTo>
                    <a:cubicBezTo>
                      <a:pt x="9924" y="4617"/>
                      <a:pt x="9924" y="4617"/>
                      <a:pt x="9924" y="4617"/>
                    </a:cubicBezTo>
                    <a:cubicBezTo>
                      <a:pt x="9930" y="4609"/>
                      <a:pt x="9930" y="4609"/>
                      <a:pt x="9930" y="4609"/>
                    </a:cubicBezTo>
                    <a:cubicBezTo>
                      <a:pt x="9927" y="4595"/>
                      <a:pt x="9927" y="4595"/>
                      <a:pt x="9927" y="4595"/>
                    </a:cubicBezTo>
                    <a:cubicBezTo>
                      <a:pt x="9918" y="4586"/>
                      <a:pt x="9918" y="4586"/>
                      <a:pt x="9918" y="4586"/>
                    </a:cubicBezTo>
                    <a:cubicBezTo>
                      <a:pt x="9907" y="4595"/>
                      <a:pt x="9907" y="4595"/>
                      <a:pt x="9907" y="4595"/>
                    </a:cubicBezTo>
                    <a:cubicBezTo>
                      <a:pt x="9907" y="4605"/>
                      <a:pt x="9907" y="4605"/>
                      <a:pt x="9907" y="4605"/>
                    </a:cubicBezTo>
                    <a:cubicBezTo>
                      <a:pt x="9916" y="4617"/>
                      <a:pt x="9916" y="4617"/>
                      <a:pt x="9916" y="4617"/>
                    </a:cubicBezTo>
                    <a:close/>
                    <a:moveTo>
                      <a:pt x="9832" y="4595"/>
                    </a:moveTo>
                    <a:lnTo>
                      <a:pt x="9832" y="4595"/>
                    </a:lnTo>
                    <a:cubicBezTo>
                      <a:pt x="9831" y="4609"/>
                      <a:pt x="9831" y="4609"/>
                      <a:pt x="9831" y="4609"/>
                    </a:cubicBezTo>
                    <a:cubicBezTo>
                      <a:pt x="9837" y="4615"/>
                      <a:pt x="9837" y="4615"/>
                      <a:pt x="9837" y="4615"/>
                    </a:cubicBezTo>
                    <a:cubicBezTo>
                      <a:pt x="9854" y="4614"/>
                      <a:pt x="9854" y="4614"/>
                      <a:pt x="9854" y="4614"/>
                    </a:cubicBezTo>
                    <a:cubicBezTo>
                      <a:pt x="9857" y="4603"/>
                      <a:pt x="9857" y="4603"/>
                      <a:pt x="9857" y="4603"/>
                    </a:cubicBezTo>
                    <a:cubicBezTo>
                      <a:pt x="9841" y="4591"/>
                      <a:pt x="9841" y="4591"/>
                      <a:pt x="9841" y="4591"/>
                    </a:cubicBezTo>
                    <a:cubicBezTo>
                      <a:pt x="9832" y="4595"/>
                      <a:pt x="9832" y="4595"/>
                      <a:pt x="9832" y="4595"/>
                    </a:cubicBezTo>
                    <a:close/>
                    <a:moveTo>
                      <a:pt x="9877" y="4731"/>
                    </a:moveTo>
                    <a:lnTo>
                      <a:pt x="9877" y="4731"/>
                    </a:lnTo>
                    <a:cubicBezTo>
                      <a:pt x="9883" y="4733"/>
                      <a:pt x="9883" y="4733"/>
                      <a:pt x="9883" y="4733"/>
                    </a:cubicBezTo>
                    <a:cubicBezTo>
                      <a:pt x="9883" y="4715"/>
                      <a:pt x="9883" y="4715"/>
                      <a:pt x="9883" y="4715"/>
                    </a:cubicBezTo>
                    <a:cubicBezTo>
                      <a:pt x="9886" y="4701"/>
                      <a:pt x="9886" y="4701"/>
                      <a:pt x="9886" y="4701"/>
                    </a:cubicBezTo>
                    <a:cubicBezTo>
                      <a:pt x="9898" y="4695"/>
                      <a:pt x="9898" y="4695"/>
                      <a:pt x="9898" y="4695"/>
                    </a:cubicBezTo>
                    <a:cubicBezTo>
                      <a:pt x="9907" y="4680"/>
                      <a:pt x="9907" y="4680"/>
                      <a:pt x="9907" y="4680"/>
                    </a:cubicBezTo>
                    <a:cubicBezTo>
                      <a:pt x="9907" y="4663"/>
                      <a:pt x="9907" y="4663"/>
                      <a:pt x="9907" y="4663"/>
                    </a:cubicBezTo>
                    <a:cubicBezTo>
                      <a:pt x="9909" y="4650"/>
                      <a:pt x="9909" y="4650"/>
                      <a:pt x="9909" y="4650"/>
                    </a:cubicBezTo>
                    <a:cubicBezTo>
                      <a:pt x="9918" y="4643"/>
                      <a:pt x="9918" y="4643"/>
                      <a:pt x="9918" y="4643"/>
                    </a:cubicBezTo>
                    <a:cubicBezTo>
                      <a:pt x="9913" y="4626"/>
                      <a:pt x="9913" y="4626"/>
                      <a:pt x="9913" y="4626"/>
                    </a:cubicBezTo>
                    <a:cubicBezTo>
                      <a:pt x="9887" y="4603"/>
                      <a:pt x="9887" y="4603"/>
                      <a:pt x="9887" y="4603"/>
                    </a:cubicBezTo>
                    <a:cubicBezTo>
                      <a:pt x="9884" y="4617"/>
                      <a:pt x="9884" y="4617"/>
                      <a:pt x="9884" y="4617"/>
                    </a:cubicBezTo>
                    <a:cubicBezTo>
                      <a:pt x="9886" y="4644"/>
                      <a:pt x="9886" y="4644"/>
                      <a:pt x="9886" y="4644"/>
                    </a:cubicBezTo>
                    <a:cubicBezTo>
                      <a:pt x="9884" y="4661"/>
                      <a:pt x="9884" y="4661"/>
                      <a:pt x="9884" y="4661"/>
                    </a:cubicBezTo>
                    <a:cubicBezTo>
                      <a:pt x="9870" y="4666"/>
                      <a:pt x="9870" y="4666"/>
                      <a:pt x="9870" y="4666"/>
                    </a:cubicBezTo>
                    <a:cubicBezTo>
                      <a:pt x="9861" y="4681"/>
                      <a:pt x="9861" y="4681"/>
                      <a:pt x="9861" y="4681"/>
                    </a:cubicBezTo>
                    <a:cubicBezTo>
                      <a:pt x="9852" y="4683"/>
                      <a:pt x="9852" y="4683"/>
                      <a:pt x="9852" y="4683"/>
                    </a:cubicBezTo>
                    <a:cubicBezTo>
                      <a:pt x="9851" y="4687"/>
                      <a:pt x="9851" y="4687"/>
                      <a:pt x="9851" y="4687"/>
                    </a:cubicBezTo>
                    <a:cubicBezTo>
                      <a:pt x="9863" y="4701"/>
                      <a:pt x="9863" y="4701"/>
                      <a:pt x="9863" y="4701"/>
                    </a:cubicBezTo>
                    <a:cubicBezTo>
                      <a:pt x="9863" y="4713"/>
                      <a:pt x="9863" y="4713"/>
                      <a:pt x="9863" y="4713"/>
                    </a:cubicBezTo>
                    <a:cubicBezTo>
                      <a:pt x="9854" y="4719"/>
                      <a:pt x="9854" y="4719"/>
                      <a:pt x="9854" y="4719"/>
                    </a:cubicBezTo>
                    <a:cubicBezTo>
                      <a:pt x="9857" y="4724"/>
                      <a:pt x="9857" y="4724"/>
                      <a:pt x="9857" y="4724"/>
                    </a:cubicBezTo>
                    <a:cubicBezTo>
                      <a:pt x="9872" y="4724"/>
                      <a:pt x="9872" y="4724"/>
                      <a:pt x="9872" y="4724"/>
                    </a:cubicBezTo>
                    <a:cubicBezTo>
                      <a:pt x="9877" y="4731"/>
                      <a:pt x="9877" y="4731"/>
                      <a:pt x="9877" y="4731"/>
                    </a:cubicBezTo>
                    <a:close/>
                    <a:moveTo>
                      <a:pt x="9861" y="4831"/>
                    </a:moveTo>
                    <a:lnTo>
                      <a:pt x="9861" y="4831"/>
                    </a:lnTo>
                    <a:lnTo>
                      <a:pt x="9869" y="4822"/>
                    </a:lnTo>
                    <a:cubicBezTo>
                      <a:pt x="9861" y="4806"/>
                      <a:pt x="9861" y="4806"/>
                      <a:pt x="9861" y="4806"/>
                    </a:cubicBezTo>
                    <a:cubicBezTo>
                      <a:pt x="9861" y="4791"/>
                      <a:pt x="9861" y="4791"/>
                      <a:pt x="9861" y="4791"/>
                    </a:cubicBezTo>
                    <a:cubicBezTo>
                      <a:pt x="9857" y="4790"/>
                      <a:pt x="9857" y="4790"/>
                      <a:pt x="9857" y="4790"/>
                    </a:cubicBezTo>
                    <a:cubicBezTo>
                      <a:pt x="9857" y="4803"/>
                      <a:pt x="9857" y="4803"/>
                      <a:pt x="9857" y="4803"/>
                    </a:cubicBezTo>
                    <a:cubicBezTo>
                      <a:pt x="9851" y="4820"/>
                      <a:pt x="9851" y="4820"/>
                      <a:pt x="9851" y="4820"/>
                    </a:cubicBezTo>
                    <a:cubicBezTo>
                      <a:pt x="9861" y="4831"/>
                      <a:pt x="9861" y="4831"/>
                      <a:pt x="9861" y="4831"/>
                    </a:cubicBezTo>
                    <a:close/>
                    <a:moveTo>
                      <a:pt x="9866" y="4863"/>
                    </a:moveTo>
                    <a:lnTo>
                      <a:pt x="9866" y="4863"/>
                    </a:lnTo>
                    <a:cubicBezTo>
                      <a:pt x="9873" y="4860"/>
                      <a:pt x="9873" y="4860"/>
                      <a:pt x="9873" y="4860"/>
                    </a:cubicBezTo>
                    <a:cubicBezTo>
                      <a:pt x="9870" y="4849"/>
                      <a:pt x="9870" y="4849"/>
                      <a:pt x="9870" y="4849"/>
                    </a:cubicBezTo>
                    <a:cubicBezTo>
                      <a:pt x="9858" y="4845"/>
                      <a:pt x="9858" y="4845"/>
                      <a:pt x="9858" y="4845"/>
                    </a:cubicBezTo>
                    <a:cubicBezTo>
                      <a:pt x="9854" y="4848"/>
                      <a:pt x="9854" y="4848"/>
                      <a:pt x="9854" y="4848"/>
                    </a:cubicBezTo>
                    <a:cubicBezTo>
                      <a:pt x="9857" y="4855"/>
                      <a:pt x="9857" y="4855"/>
                      <a:pt x="9857" y="4855"/>
                    </a:cubicBezTo>
                    <a:cubicBezTo>
                      <a:pt x="9866" y="4863"/>
                      <a:pt x="9866" y="4863"/>
                      <a:pt x="9866" y="4863"/>
                    </a:cubicBezTo>
                    <a:close/>
                    <a:moveTo>
                      <a:pt x="9837" y="4886"/>
                    </a:moveTo>
                    <a:lnTo>
                      <a:pt x="9837" y="4886"/>
                    </a:lnTo>
                    <a:cubicBezTo>
                      <a:pt x="9840" y="4884"/>
                      <a:pt x="9840" y="4884"/>
                      <a:pt x="9840" y="4884"/>
                    </a:cubicBezTo>
                    <a:cubicBezTo>
                      <a:pt x="9838" y="4878"/>
                      <a:pt x="9838" y="4878"/>
                      <a:pt x="9838" y="4878"/>
                    </a:cubicBezTo>
                    <a:cubicBezTo>
                      <a:pt x="9832" y="4877"/>
                      <a:pt x="9832" y="4877"/>
                      <a:pt x="9832" y="4877"/>
                    </a:cubicBezTo>
                    <a:cubicBezTo>
                      <a:pt x="9828" y="4884"/>
                      <a:pt x="9828" y="4884"/>
                      <a:pt x="9828" y="4884"/>
                    </a:cubicBezTo>
                    <a:cubicBezTo>
                      <a:pt x="9837" y="4886"/>
                      <a:pt x="9837" y="4886"/>
                      <a:pt x="9837" y="4886"/>
                    </a:cubicBezTo>
                    <a:close/>
                    <a:moveTo>
                      <a:pt x="9847" y="4924"/>
                    </a:moveTo>
                    <a:lnTo>
                      <a:pt x="9847" y="4924"/>
                    </a:lnTo>
                    <a:cubicBezTo>
                      <a:pt x="9854" y="4919"/>
                      <a:pt x="9854" y="4919"/>
                      <a:pt x="9854" y="4919"/>
                    </a:cubicBezTo>
                    <a:cubicBezTo>
                      <a:pt x="9860" y="4912"/>
                      <a:pt x="9860" y="4912"/>
                      <a:pt x="9860" y="4912"/>
                    </a:cubicBezTo>
                    <a:cubicBezTo>
                      <a:pt x="9860" y="4898"/>
                      <a:pt x="9860" y="4898"/>
                      <a:pt x="9860" y="4898"/>
                    </a:cubicBezTo>
                    <a:cubicBezTo>
                      <a:pt x="9855" y="4892"/>
                      <a:pt x="9855" y="4892"/>
                      <a:pt x="9855" y="4892"/>
                    </a:cubicBezTo>
                    <a:cubicBezTo>
                      <a:pt x="9851" y="4904"/>
                      <a:pt x="9851" y="4904"/>
                      <a:pt x="9851" y="4904"/>
                    </a:cubicBezTo>
                    <a:cubicBezTo>
                      <a:pt x="9847" y="4924"/>
                      <a:pt x="9847" y="4924"/>
                      <a:pt x="9847" y="4924"/>
                    </a:cubicBezTo>
                    <a:close/>
                    <a:moveTo>
                      <a:pt x="9826" y="5023"/>
                    </a:moveTo>
                    <a:lnTo>
                      <a:pt x="9826" y="5023"/>
                    </a:lnTo>
                    <a:cubicBezTo>
                      <a:pt x="9832" y="5019"/>
                      <a:pt x="9832" y="5019"/>
                      <a:pt x="9832" y="5019"/>
                    </a:cubicBezTo>
                    <a:cubicBezTo>
                      <a:pt x="9825" y="5013"/>
                      <a:pt x="9825" y="5013"/>
                      <a:pt x="9825" y="5013"/>
                    </a:cubicBezTo>
                    <a:cubicBezTo>
                      <a:pt x="9820" y="5016"/>
                      <a:pt x="9820" y="5016"/>
                      <a:pt x="9820" y="5016"/>
                    </a:cubicBezTo>
                    <a:cubicBezTo>
                      <a:pt x="9826" y="5023"/>
                      <a:pt x="9826" y="5023"/>
                      <a:pt x="9826" y="5023"/>
                    </a:cubicBezTo>
                    <a:close/>
                    <a:moveTo>
                      <a:pt x="9821" y="5080"/>
                    </a:moveTo>
                    <a:lnTo>
                      <a:pt x="9821" y="5080"/>
                    </a:lnTo>
                    <a:cubicBezTo>
                      <a:pt x="9826" y="5068"/>
                      <a:pt x="9826" y="5068"/>
                      <a:pt x="9826" y="5068"/>
                    </a:cubicBezTo>
                    <a:cubicBezTo>
                      <a:pt x="9821" y="5060"/>
                      <a:pt x="9821" y="5060"/>
                      <a:pt x="9821" y="5060"/>
                    </a:cubicBezTo>
                    <a:cubicBezTo>
                      <a:pt x="9817" y="5068"/>
                      <a:pt x="9817" y="5068"/>
                      <a:pt x="9817" y="5068"/>
                    </a:cubicBezTo>
                    <a:cubicBezTo>
                      <a:pt x="9821" y="5080"/>
                      <a:pt x="9821" y="5080"/>
                      <a:pt x="9821" y="5080"/>
                    </a:cubicBezTo>
                    <a:close/>
                    <a:moveTo>
                      <a:pt x="9817" y="5092"/>
                    </a:moveTo>
                    <a:lnTo>
                      <a:pt x="9817" y="5092"/>
                    </a:lnTo>
                    <a:cubicBezTo>
                      <a:pt x="9820" y="5103"/>
                      <a:pt x="9820" y="5103"/>
                      <a:pt x="9820" y="5103"/>
                    </a:cubicBezTo>
                    <a:cubicBezTo>
                      <a:pt x="9825" y="5094"/>
                      <a:pt x="9825" y="5094"/>
                      <a:pt x="9825" y="5094"/>
                    </a:cubicBezTo>
                    <a:cubicBezTo>
                      <a:pt x="9817" y="5092"/>
                      <a:pt x="9817" y="5092"/>
                      <a:pt x="9817" y="5092"/>
                    </a:cubicBezTo>
                    <a:close/>
                    <a:moveTo>
                      <a:pt x="9802" y="5121"/>
                    </a:moveTo>
                    <a:lnTo>
                      <a:pt x="9802" y="5121"/>
                    </a:lnTo>
                    <a:cubicBezTo>
                      <a:pt x="9805" y="5127"/>
                      <a:pt x="9805" y="5127"/>
                      <a:pt x="9805" y="5127"/>
                    </a:cubicBezTo>
                    <a:cubicBezTo>
                      <a:pt x="9811" y="5129"/>
                      <a:pt x="9811" y="5129"/>
                      <a:pt x="9811" y="5129"/>
                    </a:cubicBezTo>
                    <a:cubicBezTo>
                      <a:pt x="9814" y="5121"/>
                      <a:pt x="9814" y="5121"/>
                      <a:pt x="9814" y="5121"/>
                    </a:cubicBezTo>
                    <a:cubicBezTo>
                      <a:pt x="9805" y="5117"/>
                      <a:pt x="9805" y="5117"/>
                      <a:pt x="9805" y="5117"/>
                    </a:cubicBezTo>
                    <a:cubicBezTo>
                      <a:pt x="9802" y="5121"/>
                      <a:pt x="9802" y="5121"/>
                      <a:pt x="9802" y="5121"/>
                    </a:cubicBezTo>
                    <a:close/>
                    <a:moveTo>
                      <a:pt x="9789" y="5190"/>
                    </a:moveTo>
                    <a:lnTo>
                      <a:pt x="9789" y="5190"/>
                    </a:lnTo>
                    <a:cubicBezTo>
                      <a:pt x="9795" y="5181"/>
                      <a:pt x="9795" y="5181"/>
                      <a:pt x="9795" y="5181"/>
                    </a:cubicBezTo>
                    <a:cubicBezTo>
                      <a:pt x="9797" y="5155"/>
                      <a:pt x="9797" y="5155"/>
                      <a:pt x="9797" y="5155"/>
                    </a:cubicBezTo>
                    <a:cubicBezTo>
                      <a:pt x="9792" y="5153"/>
                      <a:pt x="9792" y="5153"/>
                      <a:pt x="9792" y="5153"/>
                    </a:cubicBezTo>
                    <a:cubicBezTo>
                      <a:pt x="9791" y="5167"/>
                      <a:pt x="9791" y="5167"/>
                      <a:pt x="9791" y="5167"/>
                    </a:cubicBezTo>
                    <a:cubicBezTo>
                      <a:pt x="9783" y="5187"/>
                      <a:pt x="9783" y="5187"/>
                      <a:pt x="9783" y="5187"/>
                    </a:cubicBezTo>
                    <a:cubicBezTo>
                      <a:pt x="9789" y="5190"/>
                      <a:pt x="9789" y="5190"/>
                      <a:pt x="9789" y="5190"/>
                    </a:cubicBezTo>
                    <a:close/>
                    <a:moveTo>
                      <a:pt x="9649" y="5373"/>
                    </a:moveTo>
                    <a:lnTo>
                      <a:pt x="9649" y="5373"/>
                    </a:lnTo>
                    <a:cubicBezTo>
                      <a:pt x="9656" y="5377"/>
                      <a:pt x="9656" y="5377"/>
                      <a:pt x="9656" y="5377"/>
                    </a:cubicBezTo>
                    <a:cubicBezTo>
                      <a:pt x="9675" y="5360"/>
                      <a:pt x="9675" y="5360"/>
                      <a:pt x="9675" y="5360"/>
                    </a:cubicBezTo>
                    <a:cubicBezTo>
                      <a:pt x="9685" y="5340"/>
                      <a:pt x="9685" y="5340"/>
                      <a:pt x="9685" y="5340"/>
                    </a:cubicBezTo>
                    <a:cubicBezTo>
                      <a:pt x="9696" y="5332"/>
                      <a:pt x="9696" y="5332"/>
                      <a:pt x="9696" y="5332"/>
                    </a:cubicBezTo>
                    <a:cubicBezTo>
                      <a:pt x="9698" y="5317"/>
                      <a:pt x="9698" y="5317"/>
                      <a:pt x="9698" y="5317"/>
                    </a:cubicBezTo>
                    <a:cubicBezTo>
                      <a:pt x="9702" y="5299"/>
                      <a:pt x="9702" y="5299"/>
                      <a:pt x="9702" y="5299"/>
                    </a:cubicBezTo>
                    <a:cubicBezTo>
                      <a:pt x="9719" y="5277"/>
                      <a:pt x="9719" y="5277"/>
                      <a:pt x="9719" y="5277"/>
                    </a:cubicBezTo>
                    <a:cubicBezTo>
                      <a:pt x="9711" y="5280"/>
                      <a:pt x="9711" y="5280"/>
                      <a:pt x="9711" y="5280"/>
                    </a:cubicBezTo>
                    <a:cubicBezTo>
                      <a:pt x="9695" y="5283"/>
                      <a:pt x="9695" y="5283"/>
                      <a:pt x="9695" y="5283"/>
                    </a:cubicBezTo>
                    <a:cubicBezTo>
                      <a:pt x="9685" y="5300"/>
                      <a:pt x="9685" y="5300"/>
                      <a:pt x="9685" y="5300"/>
                    </a:cubicBezTo>
                    <a:cubicBezTo>
                      <a:pt x="9679" y="5306"/>
                      <a:pt x="9679" y="5306"/>
                      <a:pt x="9679" y="5306"/>
                    </a:cubicBezTo>
                    <a:cubicBezTo>
                      <a:pt x="9675" y="5322"/>
                      <a:pt x="9675" y="5322"/>
                      <a:pt x="9675" y="5322"/>
                    </a:cubicBezTo>
                    <a:cubicBezTo>
                      <a:pt x="9669" y="5328"/>
                      <a:pt x="9669" y="5328"/>
                      <a:pt x="9669" y="5328"/>
                    </a:cubicBezTo>
                    <a:cubicBezTo>
                      <a:pt x="9666" y="5337"/>
                      <a:pt x="9666" y="5337"/>
                      <a:pt x="9666" y="5337"/>
                    </a:cubicBezTo>
                    <a:cubicBezTo>
                      <a:pt x="9653" y="5351"/>
                      <a:pt x="9653" y="5351"/>
                      <a:pt x="9653" y="5351"/>
                    </a:cubicBezTo>
                    <a:cubicBezTo>
                      <a:pt x="9649" y="5373"/>
                      <a:pt x="9649" y="5373"/>
                      <a:pt x="9649" y="5373"/>
                    </a:cubicBezTo>
                    <a:close/>
                    <a:moveTo>
                      <a:pt x="9497" y="5552"/>
                    </a:moveTo>
                    <a:lnTo>
                      <a:pt x="9497" y="5552"/>
                    </a:lnTo>
                    <a:cubicBezTo>
                      <a:pt x="9505" y="5549"/>
                      <a:pt x="9505" y="5549"/>
                      <a:pt x="9505" y="5549"/>
                    </a:cubicBezTo>
                    <a:cubicBezTo>
                      <a:pt x="9510" y="5532"/>
                      <a:pt x="9510" y="5532"/>
                      <a:pt x="9510" y="5532"/>
                    </a:cubicBezTo>
                    <a:cubicBezTo>
                      <a:pt x="9520" y="5522"/>
                      <a:pt x="9520" y="5522"/>
                      <a:pt x="9520" y="5522"/>
                    </a:cubicBezTo>
                    <a:cubicBezTo>
                      <a:pt x="9519" y="5502"/>
                      <a:pt x="9519" y="5502"/>
                      <a:pt x="9519" y="5502"/>
                    </a:cubicBezTo>
                    <a:cubicBezTo>
                      <a:pt x="9526" y="5494"/>
                      <a:pt x="9526" y="5494"/>
                      <a:pt x="9526" y="5494"/>
                    </a:cubicBezTo>
                    <a:cubicBezTo>
                      <a:pt x="9526" y="5485"/>
                      <a:pt x="9526" y="5485"/>
                      <a:pt x="9526" y="5485"/>
                    </a:cubicBezTo>
                    <a:cubicBezTo>
                      <a:pt x="9534" y="5479"/>
                      <a:pt x="9534" y="5479"/>
                      <a:pt x="9534" y="5479"/>
                    </a:cubicBezTo>
                    <a:cubicBezTo>
                      <a:pt x="9543" y="5484"/>
                      <a:pt x="9543" y="5484"/>
                      <a:pt x="9543" y="5484"/>
                    </a:cubicBezTo>
                    <a:cubicBezTo>
                      <a:pt x="9554" y="5473"/>
                      <a:pt x="9554" y="5473"/>
                      <a:pt x="9554" y="5473"/>
                    </a:cubicBezTo>
                    <a:cubicBezTo>
                      <a:pt x="9566" y="5448"/>
                      <a:pt x="9566" y="5448"/>
                      <a:pt x="9566" y="5448"/>
                    </a:cubicBezTo>
                    <a:cubicBezTo>
                      <a:pt x="9581" y="5429"/>
                      <a:pt x="9581" y="5429"/>
                      <a:pt x="9581" y="5429"/>
                    </a:cubicBezTo>
                    <a:cubicBezTo>
                      <a:pt x="9600" y="5427"/>
                      <a:pt x="9600" y="5427"/>
                      <a:pt x="9600" y="5427"/>
                    </a:cubicBezTo>
                    <a:cubicBezTo>
                      <a:pt x="9612" y="5419"/>
                      <a:pt x="9612" y="5419"/>
                      <a:pt x="9612" y="5419"/>
                    </a:cubicBezTo>
                    <a:cubicBezTo>
                      <a:pt x="9612" y="5403"/>
                      <a:pt x="9612" y="5403"/>
                      <a:pt x="9612" y="5403"/>
                    </a:cubicBezTo>
                    <a:cubicBezTo>
                      <a:pt x="9606" y="5387"/>
                      <a:pt x="9606" y="5387"/>
                      <a:pt x="9606" y="5387"/>
                    </a:cubicBezTo>
                    <a:cubicBezTo>
                      <a:pt x="9595" y="5390"/>
                      <a:pt x="9595" y="5390"/>
                      <a:pt x="9595" y="5390"/>
                    </a:cubicBezTo>
                    <a:cubicBezTo>
                      <a:pt x="9578" y="5410"/>
                      <a:pt x="9578" y="5410"/>
                      <a:pt x="9578" y="5410"/>
                    </a:cubicBezTo>
                    <a:cubicBezTo>
                      <a:pt x="9575" y="5422"/>
                      <a:pt x="9575" y="5422"/>
                      <a:pt x="9575" y="5422"/>
                    </a:cubicBezTo>
                    <a:cubicBezTo>
                      <a:pt x="9565" y="5424"/>
                      <a:pt x="9565" y="5424"/>
                      <a:pt x="9565" y="5424"/>
                    </a:cubicBezTo>
                    <a:cubicBezTo>
                      <a:pt x="9554" y="5432"/>
                      <a:pt x="9554" y="5432"/>
                      <a:pt x="9554" y="5432"/>
                    </a:cubicBezTo>
                    <a:cubicBezTo>
                      <a:pt x="9545" y="5429"/>
                      <a:pt x="9545" y="5429"/>
                      <a:pt x="9545" y="5429"/>
                    </a:cubicBezTo>
                    <a:cubicBezTo>
                      <a:pt x="9540" y="5416"/>
                      <a:pt x="9540" y="5416"/>
                      <a:pt x="9540" y="5416"/>
                    </a:cubicBezTo>
                    <a:cubicBezTo>
                      <a:pt x="9536" y="5418"/>
                      <a:pt x="9536" y="5418"/>
                      <a:pt x="9536" y="5418"/>
                    </a:cubicBezTo>
                    <a:cubicBezTo>
                      <a:pt x="9530" y="5432"/>
                      <a:pt x="9530" y="5432"/>
                      <a:pt x="9530" y="5432"/>
                    </a:cubicBezTo>
                    <a:cubicBezTo>
                      <a:pt x="9536" y="5441"/>
                      <a:pt x="9536" y="5441"/>
                      <a:pt x="9536" y="5441"/>
                    </a:cubicBezTo>
                    <a:cubicBezTo>
                      <a:pt x="9530" y="5451"/>
                      <a:pt x="9530" y="5451"/>
                      <a:pt x="9530" y="5451"/>
                    </a:cubicBezTo>
                    <a:cubicBezTo>
                      <a:pt x="9519" y="5467"/>
                      <a:pt x="9519" y="5467"/>
                      <a:pt x="9519" y="5467"/>
                    </a:cubicBezTo>
                    <a:cubicBezTo>
                      <a:pt x="9513" y="5467"/>
                      <a:pt x="9513" y="5467"/>
                      <a:pt x="9513" y="5467"/>
                    </a:cubicBezTo>
                    <a:cubicBezTo>
                      <a:pt x="9513" y="5476"/>
                      <a:pt x="9513" y="5476"/>
                      <a:pt x="9513" y="5476"/>
                    </a:cubicBezTo>
                    <a:cubicBezTo>
                      <a:pt x="9510" y="5493"/>
                      <a:pt x="9510" y="5493"/>
                      <a:pt x="9510" y="5493"/>
                    </a:cubicBezTo>
                    <a:cubicBezTo>
                      <a:pt x="9496" y="5499"/>
                      <a:pt x="9496" y="5499"/>
                      <a:pt x="9496" y="5499"/>
                    </a:cubicBezTo>
                    <a:cubicBezTo>
                      <a:pt x="9494" y="5508"/>
                      <a:pt x="9494" y="5508"/>
                      <a:pt x="9494" y="5508"/>
                    </a:cubicBezTo>
                    <a:cubicBezTo>
                      <a:pt x="9502" y="5517"/>
                      <a:pt x="9502" y="5517"/>
                      <a:pt x="9502" y="5517"/>
                    </a:cubicBezTo>
                    <a:cubicBezTo>
                      <a:pt x="9496" y="5522"/>
                      <a:pt x="9496" y="5522"/>
                      <a:pt x="9496" y="5522"/>
                    </a:cubicBezTo>
                    <a:cubicBezTo>
                      <a:pt x="9493" y="5536"/>
                      <a:pt x="9493" y="5536"/>
                      <a:pt x="9493" y="5536"/>
                    </a:cubicBezTo>
                    <a:cubicBezTo>
                      <a:pt x="9497" y="5552"/>
                      <a:pt x="9497" y="5552"/>
                      <a:pt x="9497" y="5552"/>
                    </a:cubicBezTo>
                    <a:close/>
                    <a:moveTo>
                      <a:pt x="9430" y="5661"/>
                    </a:moveTo>
                    <a:lnTo>
                      <a:pt x="9430" y="5661"/>
                    </a:lnTo>
                    <a:cubicBezTo>
                      <a:pt x="9429" y="5659"/>
                      <a:pt x="9430" y="5638"/>
                      <a:pt x="9430" y="5638"/>
                    </a:cubicBezTo>
                    <a:cubicBezTo>
                      <a:pt x="9438" y="5600"/>
                      <a:pt x="9438" y="5600"/>
                      <a:pt x="9438" y="5600"/>
                    </a:cubicBezTo>
                    <a:cubicBezTo>
                      <a:pt x="9444" y="5595"/>
                      <a:pt x="9444" y="5595"/>
                      <a:pt x="9444" y="5595"/>
                    </a:cubicBezTo>
                    <a:cubicBezTo>
                      <a:pt x="9464" y="5577"/>
                      <a:pt x="9464" y="5577"/>
                      <a:pt x="9464" y="5577"/>
                    </a:cubicBezTo>
                    <a:cubicBezTo>
                      <a:pt x="9468" y="5558"/>
                      <a:pt x="9468" y="5558"/>
                      <a:pt x="9468" y="5558"/>
                    </a:cubicBezTo>
                    <a:cubicBezTo>
                      <a:pt x="9462" y="5558"/>
                      <a:pt x="9462" y="5558"/>
                      <a:pt x="9462" y="5558"/>
                    </a:cubicBezTo>
                    <a:cubicBezTo>
                      <a:pt x="9452" y="5562"/>
                      <a:pt x="9452" y="5562"/>
                      <a:pt x="9452" y="5562"/>
                    </a:cubicBezTo>
                    <a:cubicBezTo>
                      <a:pt x="9442" y="5558"/>
                      <a:pt x="9442" y="5558"/>
                      <a:pt x="9442" y="5558"/>
                    </a:cubicBezTo>
                    <a:cubicBezTo>
                      <a:pt x="9435" y="5552"/>
                      <a:pt x="9435" y="5552"/>
                      <a:pt x="9435" y="5552"/>
                    </a:cubicBezTo>
                    <a:cubicBezTo>
                      <a:pt x="9430" y="5557"/>
                      <a:pt x="9430" y="5557"/>
                      <a:pt x="9430" y="5557"/>
                    </a:cubicBezTo>
                    <a:cubicBezTo>
                      <a:pt x="9427" y="5577"/>
                      <a:pt x="9427" y="5577"/>
                      <a:pt x="9427" y="5577"/>
                    </a:cubicBezTo>
                    <a:cubicBezTo>
                      <a:pt x="9422" y="5594"/>
                      <a:pt x="9422" y="5594"/>
                      <a:pt x="9422" y="5594"/>
                    </a:cubicBezTo>
                    <a:cubicBezTo>
                      <a:pt x="9419" y="5618"/>
                      <a:pt x="9419" y="5618"/>
                      <a:pt x="9419" y="5618"/>
                    </a:cubicBezTo>
                    <a:cubicBezTo>
                      <a:pt x="9412" y="5633"/>
                      <a:pt x="9412" y="5633"/>
                      <a:pt x="9412" y="5633"/>
                    </a:cubicBezTo>
                    <a:cubicBezTo>
                      <a:pt x="9415" y="5644"/>
                      <a:pt x="9415" y="5644"/>
                      <a:pt x="9415" y="5644"/>
                    </a:cubicBezTo>
                    <a:cubicBezTo>
                      <a:pt x="9430" y="5661"/>
                      <a:pt x="9430" y="5661"/>
                      <a:pt x="9430" y="5661"/>
                    </a:cubicBezTo>
                    <a:close/>
                    <a:moveTo>
                      <a:pt x="167" y="4358"/>
                    </a:moveTo>
                    <a:lnTo>
                      <a:pt x="167" y="4358"/>
                    </a:lnTo>
                    <a:lnTo>
                      <a:pt x="161" y="4372"/>
                    </a:lnTo>
                    <a:cubicBezTo>
                      <a:pt x="177" y="4381"/>
                      <a:pt x="177" y="4381"/>
                      <a:pt x="177" y="4381"/>
                    </a:cubicBezTo>
                    <a:cubicBezTo>
                      <a:pt x="182" y="4372"/>
                      <a:pt x="182" y="4372"/>
                      <a:pt x="182" y="4372"/>
                    </a:cubicBezTo>
                    <a:lnTo>
                      <a:pt x="167" y="43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299" name="Freeform 7">
                <a:extLst>
                  <a:ext uri="{FF2B5EF4-FFF2-40B4-BE49-F238E27FC236}">
                    <a16:creationId xmlns:a16="http://schemas.microsoft.com/office/drawing/2014/main" id="{F353B1A6-0AE6-1345-A134-50BD3858D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0627" y="825402"/>
                <a:ext cx="484329" cy="593065"/>
              </a:xfrm>
              <a:custGeom>
                <a:avLst/>
                <a:gdLst>
                  <a:gd name="T0" fmla="*/ 1092 w 1149"/>
                  <a:gd name="T1" fmla="*/ 125 h 1408"/>
                  <a:gd name="T2" fmla="*/ 470 w 1149"/>
                  <a:gd name="T3" fmla="*/ 12 h 1408"/>
                  <a:gd name="T4" fmla="*/ 392 w 1149"/>
                  <a:gd name="T5" fmla="*/ 149 h 1408"/>
                  <a:gd name="T6" fmla="*/ 491 w 1149"/>
                  <a:gd name="T7" fmla="*/ 259 h 1408"/>
                  <a:gd name="T8" fmla="*/ 509 w 1149"/>
                  <a:gd name="T9" fmla="*/ 270 h 1408"/>
                  <a:gd name="T10" fmla="*/ 457 w 1149"/>
                  <a:gd name="T11" fmla="*/ 301 h 1408"/>
                  <a:gd name="T12" fmla="*/ 641 w 1149"/>
                  <a:gd name="T13" fmla="*/ 342 h 1408"/>
                  <a:gd name="T14" fmla="*/ 746 w 1149"/>
                  <a:gd name="T15" fmla="*/ 345 h 1408"/>
                  <a:gd name="T16" fmla="*/ 852 w 1149"/>
                  <a:gd name="T17" fmla="*/ 195 h 1408"/>
                  <a:gd name="T18" fmla="*/ 722 w 1149"/>
                  <a:gd name="T19" fmla="*/ 120 h 1408"/>
                  <a:gd name="T20" fmla="*/ 668 w 1149"/>
                  <a:gd name="T21" fmla="*/ 108 h 1408"/>
                  <a:gd name="T22" fmla="*/ 627 w 1149"/>
                  <a:gd name="T23" fmla="*/ 91 h 1408"/>
                  <a:gd name="T24" fmla="*/ 593 w 1149"/>
                  <a:gd name="T25" fmla="*/ 129 h 1408"/>
                  <a:gd name="T26" fmla="*/ 535 w 1149"/>
                  <a:gd name="T27" fmla="*/ 136 h 1408"/>
                  <a:gd name="T28" fmla="*/ 453 w 1149"/>
                  <a:gd name="T29" fmla="*/ 79 h 1408"/>
                  <a:gd name="T30" fmla="*/ 422 w 1149"/>
                  <a:gd name="T31" fmla="*/ 154 h 1408"/>
                  <a:gd name="T32" fmla="*/ 381 w 1149"/>
                  <a:gd name="T33" fmla="*/ 197 h 1408"/>
                  <a:gd name="T34" fmla="*/ 924 w 1149"/>
                  <a:gd name="T35" fmla="*/ 455 h 1408"/>
                  <a:gd name="T36" fmla="*/ 944 w 1149"/>
                  <a:gd name="T37" fmla="*/ 440 h 1408"/>
                  <a:gd name="T38" fmla="*/ 882 w 1149"/>
                  <a:gd name="T39" fmla="*/ 496 h 1408"/>
                  <a:gd name="T40" fmla="*/ 707 w 1149"/>
                  <a:gd name="T41" fmla="*/ 620 h 1408"/>
                  <a:gd name="T42" fmla="*/ 757 w 1149"/>
                  <a:gd name="T43" fmla="*/ 723 h 1408"/>
                  <a:gd name="T44" fmla="*/ 694 w 1149"/>
                  <a:gd name="T45" fmla="*/ 732 h 1408"/>
                  <a:gd name="T46" fmla="*/ 586 w 1149"/>
                  <a:gd name="T47" fmla="*/ 755 h 1408"/>
                  <a:gd name="T48" fmla="*/ 514 w 1149"/>
                  <a:gd name="T49" fmla="*/ 435 h 1408"/>
                  <a:gd name="T50" fmla="*/ 571 w 1149"/>
                  <a:gd name="T51" fmla="*/ 582 h 1408"/>
                  <a:gd name="T52" fmla="*/ 652 w 1149"/>
                  <a:gd name="T53" fmla="*/ 533 h 1408"/>
                  <a:gd name="T54" fmla="*/ 540 w 1149"/>
                  <a:gd name="T55" fmla="*/ 545 h 1408"/>
                  <a:gd name="T56" fmla="*/ 7 w 1149"/>
                  <a:gd name="T57" fmla="*/ 489 h 1408"/>
                  <a:gd name="T58" fmla="*/ 95 w 1149"/>
                  <a:gd name="T59" fmla="*/ 617 h 1408"/>
                  <a:gd name="T60" fmla="*/ 343 w 1149"/>
                  <a:gd name="T61" fmla="*/ 949 h 1408"/>
                  <a:gd name="T62" fmla="*/ 280 w 1149"/>
                  <a:gd name="T63" fmla="*/ 883 h 1408"/>
                  <a:gd name="T64" fmla="*/ 211 w 1149"/>
                  <a:gd name="T65" fmla="*/ 802 h 1408"/>
                  <a:gd name="T66" fmla="*/ 268 w 1149"/>
                  <a:gd name="T67" fmla="*/ 765 h 1408"/>
                  <a:gd name="T68" fmla="*/ 317 w 1149"/>
                  <a:gd name="T69" fmla="*/ 709 h 1408"/>
                  <a:gd name="T70" fmla="*/ 297 w 1149"/>
                  <a:gd name="T71" fmla="*/ 692 h 1408"/>
                  <a:gd name="T72" fmla="*/ 182 w 1149"/>
                  <a:gd name="T73" fmla="*/ 678 h 1408"/>
                  <a:gd name="T74" fmla="*/ 282 w 1149"/>
                  <a:gd name="T75" fmla="*/ 614 h 1408"/>
                  <a:gd name="T76" fmla="*/ 321 w 1149"/>
                  <a:gd name="T77" fmla="*/ 551 h 1408"/>
                  <a:gd name="T78" fmla="*/ 271 w 1149"/>
                  <a:gd name="T79" fmla="*/ 530 h 1408"/>
                  <a:gd name="T80" fmla="*/ 224 w 1149"/>
                  <a:gd name="T81" fmla="*/ 509 h 1408"/>
                  <a:gd name="T82" fmla="*/ 167 w 1149"/>
                  <a:gd name="T83" fmla="*/ 634 h 1408"/>
                  <a:gd name="T84" fmla="*/ 116 w 1149"/>
                  <a:gd name="T85" fmla="*/ 544 h 1408"/>
                  <a:gd name="T86" fmla="*/ 47 w 1149"/>
                  <a:gd name="T87" fmla="*/ 452 h 1408"/>
                  <a:gd name="T88" fmla="*/ 58 w 1149"/>
                  <a:gd name="T89" fmla="*/ 421 h 1408"/>
                  <a:gd name="T90" fmla="*/ 4 w 1149"/>
                  <a:gd name="T91" fmla="*/ 373 h 1408"/>
                  <a:gd name="T92" fmla="*/ 75 w 1149"/>
                  <a:gd name="T93" fmla="*/ 305 h 1408"/>
                  <a:gd name="T94" fmla="*/ 161 w 1149"/>
                  <a:gd name="T95" fmla="*/ 282 h 1408"/>
                  <a:gd name="T96" fmla="*/ 149 w 1149"/>
                  <a:gd name="T97" fmla="*/ 321 h 1408"/>
                  <a:gd name="T98" fmla="*/ 168 w 1149"/>
                  <a:gd name="T99" fmla="*/ 354 h 1408"/>
                  <a:gd name="T100" fmla="*/ 246 w 1149"/>
                  <a:gd name="T101" fmla="*/ 399 h 1408"/>
                  <a:gd name="T102" fmla="*/ 272 w 1149"/>
                  <a:gd name="T103" fmla="*/ 391 h 1408"/>
                  <a:gd name="T104" fmla="*/ 303 w 1149"/>
                  <a:gd name="T105" fmla="*/ 220 h 1408"/>
                  <a:gd name="T106" fmla="*/ 366 w 1149"/>
                  <a:gd name="T107" fmla="*/ 366 h 1408"/>
                  <a:gd name="T108" fmla="*/ 483 w 1149"/>
                  <a:gd name="T109" fmla="*/ 418 h 1408"/>
                  <a:gd name="T110" fmla="*/ 506 w 1149"/>
                  <a:gd name="T111" fmla="*/ 518 h 1408"/>
                  <a:gd name="T112" fmla="*/ 456 w 1149"/>
                  <a:gd name="T113" fmla="*/ 658 h 1408"/>
                  <a:gd name="T114" fmla="*/ 419 w 1149"/>
                  <a:gd name="T115" fmla="*/ 807 h 1408"/>
                  <a:gd name="T116" fmla="*/ 566 w 1149"/>
                  <a:gd name="T117" fmla="*/ 1407 h 1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9" h="1408">
                    <a:moveTo>
                      <a:pt x="1063" y="120"/>
                    </a:moveTo>
                    <a:lnTo>
                      <a:pt x="1063" y="120"/>
                    </a:lnTo>
                    <a:cubicBezTo>
                      <a:pt x="1064" y="119"/>
                      <a:pt x="1072" y="110"/>
                      <a:pt x="1072" y="110"/>
                    </a:cubicBezTo>
                    <a:cubicBezTo>
                      <a:pt x="1087" y="105"/>
                      <a:pt x="1087" y="105"/>
                      <a:pt x="1087" y="105"/>
                    </a:cubicBezTo>
                    <a:cubicBezTo>
                      <a:pt x="1099" y="96"/>
                      <a:pt x="1099" y="96"/>
                      <a:pt x="1099" y="96"/>
                    </a:cubicBezTo>
                    <a:cubicBezTo>
                      <a:pt x="1113" y="79"/>
                      <a:pt x="1113" y="79"/>
                      <a:pt x="1113" y="79"/>
                    </a:cubicBezTo>
                    <a:cubicBezTo>
                      <a:pt x="1130" y="71"/>
                      <a:pt x="1130" y="71"/>
                      <a:pt x="1130" y="71"/>
                    </a:cubicBezTo>
                    <a:cubicBezTo>
                      <a:pt x="1144" y="71"/>
                      <a:pt x="1144" y="71"/>
                      <a:pt x="1144" y="71"/>
                    </a:cubicBezTo>
                    <a:cubicBezTo>
                      <a:pt x="1148" y="77"/>
                      <a:pt x="1148" y="77"/>
                      <a:pt x="1148" y="77"/>
                    </a:cubicBezTo>
                    <a:cubicBezTo>
                      <a:pt x="1147" y="84"/>
                      <a:pt x="1147" y="84"/>
                      <a:pt x="1147" y="84"/>
                    </a:cubicBezTo>
                    <a:cubicBezTo>
                      <a:pt x="1124" y="100"/>
                      <a:pt x="1124" y="100"/>
                      <a:pt x="1124" y="100"/>
                    </a:cubicBezTo>
                    <a:cubicBezTo>
                      <a:pt x="1112" y="107"/>
                      <a:pt x="1112" y="107"/>
                      <a:pt x="1112" y="107"/>
                    </a:cubicBezTo>
                    <a:cubicBezTo>
                      <a:pt x="1092" y="125"/>
                      <a:pt x="1092" y="125"/>
                      <a:pt x="1092" y="125"/>
                    </a:cubicBezTo>
                    <a:cubicBezTo>
                      <a:pt x="1073" y="129"/>
                      <a:pt x="1073" y="129"/>
                      <a:pt x="1073" y="129"/>
                    </a:cubicBezTo>
                    <a:cubicBezTo>
                      <a:pt x="1066" y="126"/>
                      <a:pt x="1066" y="126"/>
                      <a:pt x="1066" y="126"/>
                    </a:cubicBezTo>
                    <a:cubicBezTo>
                      <a:pt x="1063" y="120"/>
                      <a:pt x="1063" y="120"/>
                      <a:pt x="1063" y="120"/>
                    </a:cubicBezTo>
                    <a:close/>
                    <a:moveTo>
                      <a:pt x="858" y="134"/>
                    </a:moveTo>
                    <a:lnTo>
                      <a:pt x="858" y="134"/>
                    </a:lnTo>
                    <a:cubicBezTo>
                      <a:pt x="866" y="149"/>
                      <a:pt x="866" y="149"/>
                      <a:pt x="866" y="149"/>
                    </a:cubicBezTo>
                    <a:cubicBezTo>
                      <a:pt x="875" y="149"/>
                      <a:pt x="875" y="149"/>
                      <a:pt x="875" y="149"/>
                    </a:cubicBezTo>
                    <a:cubicBezTo>
                      <a:pt x="882" y="142"/>
                      <a:pt x="882" y="142"/>
                      <a:pt x="882" y="142"/>
                    </a:cubicBezTo>
                    <a:cubicBezTo>
                      <a:pt x="876" y="129"/>
                      <a:pt x="876" y="129"/>
                      <a:pt x="876" y="129"/>
                    </a:cubicBezTo>
                    <a:cubicBezTo>
                      <a:pt x="866" y="122"/>
                      <a:pt x="866" y="122"/>
                      <a:pt x="866" y="122"/>
                    </a:cubicBezTo>
                    <a:cubicBezTo>
                      <a:pt x="859" y="126"/>
                      <a:pt x="859" y="126"/>
                      <a:pt x="859" y="126"/>
                    </a:cubicBezTo>
                    <a:cubicBezTo>
                      <a:pt x="858" y="134"/>
                      <a:pt x="858" y="134"/>
                      <a:pt x="858" y="134"/>
                    </a:cubicBezTo>
                    <a:close/>
                    <a:moveTo>
                      <a:pt x="470" y="12"/>
                    </a:moveTo>
                    <a:lnTo>
                      <a:pt x="470" y="12"/>
                    </a:lnTo>
                    <a:cubicBezTo>
                      <a:pt x="494" y="32"/>
                      <a:pt x="494" y="32"/>
                      <a:pt x="494" y="32"/>
                    </a:cubicBezTo>
                    <a:cubicBezTo>
                      <a:pt x="506" y="33"/>
                      <a:pt x="506" y="33"/>
                      <a:pt x="506" y="33"/>
                    </a:cubicBezTo>
                    <a:cubicBezTo>
                      <a:pt x="514" y="29"/>
                      <a:pt x="514" y="29"/>
                      <a:pt x="514" y="29"/>
                    </a:cubicBezTo>
                    <a:cubicBezTo>
                      <a:pt x="520" y="18"/>
                      <a:pt x="520" y="18"/>
                      <a:pt x="520" y="18"/>
                    </a:cubicBezTo>
                    <a:cubicBezTo>
                      <a:pt x="512" y="12"/>
                      <a:pt x="512" y="12"/>
                      <a:pt x="512" y="12"/>
                    </a:cubicBezTo>
                    <a:cubicBezTo>
                      <a:pt x="496" y="13"/>
                      <a:pt x="496" y="13"/>
                      <a:pt x="496" y="13"/>
                    </a:cubicBezTo>
                    <a:cubicBezTo>
                      <a:pt x="479" y="4"/>
                      <a:pt x="479" y="4"/>
                      <a:pt x="479" y="4"/>
                    </a:cubicBezTo>
                    <a:cubicBezTo>
                      <a:pt x="467" y="0"/>
                      <a:pt x="467" y="0"/>
                      <a:pt x="467" y="0"/>
                    </a:cubicBezTo>
                    <a:cubicBezTo>
                      <a:pt x="463" y="6"/>
                      <a:pt x="463" y="6"/>
                      <a:pt x="463" y="6"/>
                    </a:cubicBezTo>
                    <a:cubicBezTo>
                      <a:pt x="470" y="12"/>
                      <a:pt x="470" y="12"/>
                      <a:pt x="470" y="12"/>
                    </a:cubicBezTo>
                    <a:close/>
                    <a:moveTo>
                      <a:pt x="392" y="149"/>
                    </a:moveTo>
                    <a:lnTo>
                      <a:pt x="392" y="149"/>
                    </a:lnTo>
                    <a:cubicBezTo>
                      <a:pt x="379" y="142"/>
                      <a:pt x="379" y="142"/>
                      <a:pt x="379" y="142"/>
                    </a:cubicBezTo>
                    <a:cubicBezTo>
                      <a:pt x="376" y="133"/>
                      <a:pt x="376" y="133"/>
                      <a:pt x="376" y="133"/>
                    </a:cubicBezTo>
                    <a:cubicBezTo>
                      <a:pt x="379" y="123"/>
                      <a:pt x="379" y="123"/>
                      <a:pt x="379" y="123"/>
                    </a:cubicBezTo>
                    <a:cubicBezTo>
                      <a:pt x="389" y="116"/>
                      <a:pt x="389" y="116"/>
                      <a:pt x="389" y="116"/>
                    </a:cubicBezTo>
                    <a:cubicBezTo>
                      <a:pt x="396" y="119"/>
                      <a:pt x="396" y="119"/>
                      <a:pt x="396" y="119"/>
                    </a:cubicBezTo>
                    <a:cubicBezTo>
                      <a:pt x="404" y="133"/>
                      <a:pt x="404" y="133"/>
                      <a:pt x="404" y="133"/>
                    </a:cubicBezTo>
                    <a:cubicBezTo>
                      <a:pt x="404" y="142"/>
                      <a:pt x="404" y="142"/>
                      <a:pt x="404" y="142"/>
                    </a:cubicBezTo>
                    <a:cubicBezTo>
                      <a:pt x="398" y="148"/>
                      <a:pt x="398" y="148"/>
                      <a:pt x="398" y="148"/>
                    </a:cubicBezTo>
                    <a:cubicBezTo>
                      <a:pt x="392" y="149"/>
                      <a:pt x="392" y="149"/>
                      <a:pt x="392" y="149"/>
                    </a:cubicBezTo>
                    <a:close/>
                    <a:moveTo>
                      <a:pt x="467" y="275"/>
                    </a:moveTo>
                    <a:lnTo>
                      <a:pt x="467" y="275"/>
                    </a:lnTo>
                    <a:lnTo>
                      <a:pt x="473" y="273"/>
                    </a:lnTo>
                    <a:cubicBezTo>
                      <a:pt x="491" y="259"/>
                      <a:pt x="491" y="259"/>
                      <a:pt x="491" y="259"/>
                    </a:cubicBezTo>
                    <a:cubicBezTo>
                      <a:pt x="500" y="256"/>
                      <a:pt x="500" y="256"/>
                      <a:pt x="500" y="256"/>
                    </a:cubicBezTo>
                    <a:cubicBezTo>
                      <a:pt x="529" y="253"/>
                      <a:pt x="529" y="253"/>
                      <a:pt x="529" y="253"/>
                    </a:cubicBezTo>
                    <a:cubicBezTo>
                      <a:pt x="551" y="255"/>
                      <a:pt x="551" y="255"/>
                      <a:pt x="551" y="255"/>
                    </a:cubicBezTo>
                    <a:cubicBezTo>
                      <a:pt x="564" y="246"/>
                      <a:pt x="564" y="246"/>
                      <a:pt x="564" y="246"/>
                    </a:cubicBezTo>
                    <a:cubicBezTo>
                      <a:pt x="572" y="244"/>
                      <a:pt x="572" y="244"/>
                      <a:pt x="572" y="244"/>
                    </a:cubicBezTo>
                    <a:cubicBezTo>
                      <a:pt x="580" y="250"/>
                      <a:pt x="580" y="250"/>
                      <a:pt x="580" y="250"/>
                    </a:cubicBezTo>
                    <a:cubicBezTo>
                      <a:pt x="580" y="256"/>
                      <a:pt x="580" y="256"/>
                      <a:pt x="580" y="256"/>
                    </a:cubicBezTo>
                    <a:cubicBezTo>
                      <a:pt x="574" y="262"/>
                      <a:pt x="574" y="262"/>
                      <a:pt x="574" y="262"/>
                    </a:cubicBezTo>
                    <a:cubicBezTo>
                      <a:pt x="569" y="272"/>
                      <a:pt x="569" y="272"/>
                      <a:pt x="569" y="272"/>
                    </a:cubicBezTo>
                    <a:cubicBezTo>
                      <a:pt x="560" y="276"/>
                      <a:pt x="560" y="276"/>
                      <a:pt x="560" y="276"/>
                    </a:cubicBezTo>
                    <a:cubicBezTo>
                      <a:pt x="543" y="273"/>
                      <a:pt x="543" y="273"/>
                      <a:pt x="543" y="273"/>
                    </a:cubicBezTo>
                    <a:cubicBezTo>
                      <a:pt x="525" y="273"/>
                      <a:pt x="525" y="273"/>
                      <a:pt x="525" y="273"/>
                    </a:cubicBezTo>
                    <a:cubicBezTo>
                      <a:pt x="509" y="270"/>
                      <a:pt x="509" y="270"/>
                      <a:pt x="509" y="270"/>
                    </a:cubicBezTo>
                    <a:cubicBezTo>
                      <a:pt x="506" y="276"/>
                      <a:pt x="506" y="276"/>
                      <a:pt x="506" y="276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37" y="287"/>
                      <a:pt x="537" y="287"/>
                      <a:pt x="537" y="287"/>
                    </a:cubicBezTo>
                    <a:cubicBezTo>
                      <a:pt x="544" y="293"/>
                      <a:pt x="544" y="293"/>
                      <a:pt x="544" y="293"/>
                    </a:cubicBezTo>
                    <a:cubicBezTo>
                      <a:pt x="544" y="301"/>
                      <a:pt x="544" y="301"/>
                      <a:pt x="544" y="301"/>
                    </a:cubicBezTo>
                    <a:cubicBezTo>
                      <a:pt x="537" y="302"/>
                      <a:pt x="537" y="302"/>
                      <a:pt x="537" y="302"/>
                    </a:cubicBezTo>
                    <a:cubicBezTo>
                      <a:pt x="520" y="295"/>
                      <a:pt x="520" y="295"/>
                      <a:pt x="520" y="295"/>
                    </a:cubicBezTo>
                    <a:cubicBezTo>
                      <a:pt x="515" y="301"/>
                      <a:pt x="515" y="301"/>
                      <a:pt x="515" y="301"/>
                    </a:cubicBezTo>
                    <a:cubicBezTo>
                      <a:pt x="508" y="301"/>
                      <a:pt x="508" y="301"/>
                      <a:pt x="508" y="301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76" y="287"/>
                      <a:pt x="476" y="287"/>
                      <a:pt x="476" y="287"/>
                    </a:cubicBezTo>
                    <a:cubicBezTo>
                      <a:pt x="456" y="291"/>
                      <a:pt x="456" y="291"/>
                      <a:pt x="456" y="291"/>
                    </a:cubicBezTo>
                    <a:cubicBezTo>
                      <a:pt x="457" y="301"/>
                      <a:pt x="457" y="301"/>
                      <a:pt x="457" y="301"/>
                    </a:cubicBezTo>
                    <a:cubicBezTo>
                      <a:pt x="468" y="305"/>
                      <a:pt x="468" y="305"/>
                      <a:pt x="468" y="305"/>
                    </a:cubicBezTo>
                    <a:cubicBezTo>
                      <a:pt x="497" y="331"/>
                      <a:pt x="497" y="331"/>
                      <a:pt x="497" y="331"/>
                    </a:cubicBezTo>
                    <a:cubicBezTo>
                      <a:pt x="506" y="334"/>
                      <a:pt x="506" y="334"/>
                      <a:pt x="506" y="334"/>
                    </a:cubicBezTo>
                    <a:cubicBezTo>
                      <a:pt x="519" y="327"/>
                      <a:pt x="519" y="327"/>
                      <a:pt x="519" y="327"/>
                    </a:cubicBezTo>
                    <a:cubicBezTo>
                      <a:pt x="528" y="330"/>
                      <a:pt x="528" y="330"/>
                      <a:pt x="528" y="330"/>
                    </a:cubicBezTo>
                    <a:cubicBezTo>
                      <a:pt x="534" y="345"/>
                      <a:pt x="534" y="345"/>
                      <a:pt x="534" y="345"/>
                    </a:cubicBezTo>
                    <a:cubicBezTo>
                      <a:pt x="534" y="357"/>
                      <a:pt x="534" y="357"/>
                      <a:pt x="534" y="357"/>
                    </a:cubicBezTo>
                    <a:cubicBezTo>
                      <a:pt x="544" y="362"/>
                      <a:pt x="544" y="362"/>
                      <a:pt x="544" y="362"/>
                    </a:cubicBezTo>
                    <a:cubicBezTo>
                      <a:pt x="560" y="357"/>
                      <a:pt x="560" y="357"/>
                      <a:pt x="560" y="357"/>
                    </a:cubicBezTo>
                    <a:cubicBezTo>
                      <a:pt x="583" y="356"/>
                      <a:pt x="583" y="356"/>
                      <a:pt x="583" y="356"/>
                    </a:cubicBezTo>
                    <a:cubicBezTo>
                      <a:pt x="604" y="347"/>
                      <a:pt x="604" y="347"/>
                      <a:pt x="604" y="347"/>
                    </a:cubicBezTo>
                    <a:cubicBezTo>
                      <a:pt x="621" y="347"/>
                      <a:pt x="621" y="347"/>
                      <a:pt x="621" y="347"/>
                    </a:cubicBezTo>
                    <a:cubicBezTo>
                      <a:pt x="641" y="342"/>
                      <a:pt x="641" y="342"/>
                      <a:pt x="641" y="342"/>
                    </a:cubicBezTo>
                    <a:cubicBezTo>
                      <a:pt x="642" y="351"/>
                      <a:pt x="642" y="351"/>
                      <a:pt x="642" y="351"/>
                    </a:cubicBezTo>
                    <a:cubicBezTo>
                      <a:pt x="641" y="363"/>
                      <a:pt x="641" y="363"/>
                      <a:pt x="641" y="363"/>
                    </a:cubicBezTo>
                    <a:cubicBezTo>
                      <a:pt x="644" y="379"/>
                      <a:pt x="644" y="379"/>
                      <a:pt x="644" y="379"/>
                    </a:cubicBezTo>
                    <a:cubicBezTo>
                      <a:pt x="661" y="392"/>
                      <a:pt x="661" y="392"/>
                      <a:pt x="661" y="392"/>
                    </a:cubicBezTo>
                    <a:cubicBezTo>
                      <a:pt x="679" y="394"/>
                      <a:pt x="679" y="394"/>
                      <a:pt x="679" y="394"/>
                    </a:cubicBezTo>
                    <a:cubicBezTo>
                      <a:pt x="703" y="386"/>
                      <a:pt x="703" y="386"/>
                      <a:pt x="703" y="386"/>
                    </a:cubicBezTo>
                    <a:cubicBezTo>
                      <a:pt x="708" y="379"/>
                      <a:pt x="708" y="379"/>
                      <a:pt x="708" y="379"/>
                    </a:cubicBezTo>
                    <a:cubicBezTo>
                      <a:pt x="707" y="373"/>
                      <a:pt x="707" y="373"/>
                      <a:pt x="707" y="373"/>
                    </a:cubicBezTo>
                    <a:cubicBezTo>
                      <a:pt x="705" y="363"/>
                      <a:pt x="705" y="363"/>
                      <a:pt x="705" y="363"/>
                    </a:cubicBezTo>
                    <a:cubicBezTo>
                      <a:pt x="711" y="353"/>
                      <a:pt x="711" y="353"/>
                      <a:pt x="711" y="353"/>
                    </a:cubicBezTo>
                    <a:cubicBezTo>
                      <a:pt x="726" y="339"/>
                      <a:pt x="726" y="339"/>
                      <a:pt x="726" y="339"/>
                    </a:cubicBezTo>
                    <a:cubicBezTo>
                      <a:pt x="736" y="336"/>
                      <a:pt x="736" y="336"/>
                      <a:pt x="736" y="336"/>
                    </a:cubicBezTo>
                    <a:cubicBezTo>
                      <a:pt x="746" y="345"/>
                      <a:pt x="746" y="345"/>
                      <a:pt x="746" y="345"/>
                    </a:cubicBezTo>
                    <a:cubicBezTo>
                      <a:pt x="759" y="353"/>
                      <a:pt x="759" y="353"/>
                      <a:pt x="759" y="353"/>
                    </a:cubicBezTo>
                    <a:cubicBezTo>
                      <a:pt x="774" y="353"/>
                      <a:pt x="774" y="353"/>
                      <a:pt x="774" y="353"/>
                    </a:cubicBezTo>
                    <a:cubicBezTo>
                      <a:pt x="791" y="340"/>
                      <a:pt x="791" y="340"/>
                      <a:pt x="791" y="340"/>
                    </a:cubicBezTo>
                    <a:cubicBezTo>
                      <a:pt x="795" y="333"/>
                      <a:pt x="795" y="333"/>
                      <a:pt x="795" y="333"/>
                    </a:cubicBezTo>
                    <a:cubicBezTo>
                      <a:pt x="792" y="311"/>
                      <a:pt x="792" y="311"/>
                      <a:pt x="792" y="311"/>
                    </a:cubicBezTo>
                    <a:cubicBezTo>
                      <a:pt x="788" y="299"/>
                      <a:pt x="788" y="299"/>
                      <a:pt x="788" y="299"/>
                    </a:cubicBezTo>
                    <a:cubicBezTo>
                      <a:pt x="797" y="288"/>
                      <a:pt x="797" y="288"/>
                      <a:pt x="797" y="288"/>
                    </a:cubicBezTo>
                    <a:cubicBezTo>
                      <a:pt x="809" y="278"/>
                      <a:pt x="809" y="278"/>
                      <a:pt x="809" y="278"/>
                    </a:cubicBezTo>
                    <a:cubicBezTo>
                      <a:pt x="821" y="253"/>
                      <a:pt x="821" y="253"/>
                      <a:pt x="821" y="253"/>
                    </a:cubicBezTo>
                    <a:cubicBezTo>
                      <a:pt x="830" y="240"/>
                      <a:pt x="830" y="240"/>
                      <a:pt x="830" y="240"/>
                    </a:cubicBezTo>
                    <a:cubicBezTo>
                      <a:pt x="847" y="220"/>
                      <a:pt x="847" y="220"/>
                      <a:pt x="847" y="220"/>
                    </a:cubicBezTo>
                    <a:cubicBezTo>
                      <a:pt x="852" y="207"/>
                      <a:pt x="852" y="207"/>
                      <a:pt x="852" y="207"/>
                    </a:cubicBezTo>
                    <a:cubicBezTo>
                      <a:pt x="852" y="195"/>
                      <a:pt x="852" y="195"/>
                      <a:pt x="852" y="195"/>
                    </a:cubicBezTo>
                    <a:cubicBezTo>
                      <a:pt x="846" y="181"/>
                      <a:pt x="846" y="181"/>
                      <a:pt x="846" y="181"/>
                    </a:cubicBezTo>
                    <a:cubicBezTo>
                      <a:pt x="844" y="169"/>
                      <a:pt x="844" y="169"/>
                      <a:pt x="844" y="169"/>
                    </a:cubicBezTo>
                    <a:cubicBezTo>
                      <a:pt x="849" y="162"/>
                      <a:pt x="849" y="162"/>
                      <a:pt x="849" y="162"/>
                    </a:cubicBezTo>
                    <a:cubicBezTo>
                      <a:pt x="850" y="152"/>
                      <a:pt x="850" y="152"/>
                      <a:pt x="850" y="152"/>
                    </a:cubicBezTo>
                    <a:cubicBezTo>
                      <a:pt x="844" y="148"/>
                      <a:pt x="844" y="148"/>
                      <a:pt x="844" y="148"/>
                    </a:cubicBezTo>
                    <a:cubicBezTo>
                      <a:pt x="823" y="148"/>
                      <a:pt x="823" y="148"/>
                      <a:pt x="823" y="148"/>
                    </a:cubicBezTo>
                    <a:cubicBezTo>
                      <a:pt x="809" y="136"/>
                      <a:pt x="809" y="136"/>
                      <a:pt x="809" y="136"/>
                    </a:cubicBezTo>
                    <a:cubicBezTo>
                      <a:pt x="801" y="134"/>
                      <a:pt x="801" y="134"/>
                      <a:pt x="801" y="134"/>
                    </a:cubicBezTo>
                    <a:cubicBezTo>
                      <a:pt x="774" y="137"/>
                      <a:pt x="774" y="137"/>
                      <a:pt x="774" y="137"/>
                    </a:cubicBezTo>
                    <a:cubicBezTo>
                      <a:pt x="759" y="134"/>
                      <a:pt x="759" y="134"/>
                      <a:pt x="759" y="134"/>
                    </a:cubicBezTo>
                    <a:cubicBezTo>
                      <a:pt x="746" y="126"/>
                      <a:pt x="746" y="126"/>
                      <a:pt x="746" y="126"/>
                    </a:cubicBezTo>
                    <a:cubicBezTo>
                      <a:pt x="733" y="128"/>
                      <a:pt x="733" y="128"/>
                      <a:pt x="733" y="128"/>
                    </a:cubicBezTo>
                    <a:cubicBezTo>
                      <a:pt x="722" y="120"/>
                      <a:pt x="722" y="120"/>
                      <a:pt x="722" y="120"/>
                    </a:cubicBezTo>
                    <a:cubicBezTo>
                      <a:pt x="719" y="113"/>
                      <a:pt x="719" y="113"/>
                      <a:pt x="719" y="113"/>
                    </a:cubicBezTo>
                    <a:cubicBezTo>
                      <a:pt x="714" y="108"/>
                      <a:pt x="714" y="108"/>
                      <a:pt x="714" y="108"/>
                    </a:cubicBezTo>
                    <a:cubicBezTo>
                      <a:pt x="700" y="117"/>
                      <a:pt x="700" y="117"/>
                      <a:pt x="700" y="117"/>
                    </a:cubicBezTo>
                    <a:cubicBezTo>
                      <a:pt x="700" y="111"/>
                      <a:pt x="700" y="111"/>
                      <a:pt x="700" y="111"/>
                    </a:cubicBezTo>
                    <a:cubicBezTo>
                      <a:pt x="700" y="99"/>
                      <a:pt x="700" y="99"/>
                      <a:pt x="700" y="99"/>
                    </a:cubicBezTo>
                    <a:cubicBezTo>
                      <a:pt x="699" y="91"/>
                      <a:pt x="699" y="91"/>
                      <a:pt x="699" y="91"/>
                    </a:cubicBezTo>
                    <a:cubicBezTo>
                      <a:pt x="690" y="97"/>
                      <a:pt x="690" y="97"/>
                      <a:pt x="690" y="97"/>
                    </a:cubicBezTo>
                    <a:cubicBezTo>
                      <a:pt x="685" y="111"/>
                      <a:pt x="685" y="111"/>
                      <a:pt x="685" y="111"/>
                    </a:cubicBezTo>
                    <a:cubicBezTo>
                      <a:pt x="679" y="114"/>
                      <a:pt x="679" y="114"/>
                      <a:pt x="679" y="114"/>
                    </a:cubicBezTo>
                    <a:cubicBezTo>
                      <a:pt x="676" y="96"/>
                      <a:pt x="676" y="96"/>
                      <a:pt x="676" y="96"/>
                    </a:cubicBezTo>
                    <a:cubicBezTo>
                      <a:pt x="673" y="94"/>
                      <a:pt x="673" y="94"/>
                      <a:pt x="673" y="94"/>
                    </a:cubicBezTo>
                    <a:cubicBezTo>
                      <a:pt x="665" y="102"/>
                      <a:pt x="665" y="102"/>
                      <a:pt x="665" y="102"/>
                    </a:cubicBezTo>
                    <a:cubicBezTo>
                      <a:pt x="668" y="108"/>
                      <a:pt x="668" y="108"/>
                      <a:pt x="668" y="108"/>
                    </a:cubicBezTo>
                    <a:cubicBezTo>
                      <a:pt x="665" y="116"/>
                      <a:pt x="665" y="116"/>
                      <a:pt x="665" y="116"/>
                    </a:cubicBezTo>
                    <a:cubicBezTo>
                      <a:pt x="656" y="126"/>
                      <a:pt x="656" y="126"/>
                      <a:pt x="656" y="126"/>
                    </a:cubicBezTo>
                    <a:cubicBezTo>
                      <a:pt x="656" y="140"/>
                      <a:pt x="656" y="140"/>
                      <a:pt x="656" y="140"/>
                    </a:cubicBezTo>
                    <a:cubicBezTo>
                      <a:pt x="653" y="151"/>
                      <a:pt x="653" y="151"/>
                      <a:pt x="653" y="151"/>
                    </a:cubicBezTo>
                    <a:cubicBezTo>
                      <a:pt x="642" y="146"/>
                      <a:pt x="642" y="146"/>
                      <a:pt x="642" y="146"/>
                    </a:cubicBezTo>
                    <a:cubicBezTo>
                      <a:pt x="636" y="137"/>
                      <a:pt x="636" y="137"/>
                      <a:pt x="636" y="137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45"/>
                      <a:pt x="633" y="145"/>
                      <a:pt x="633" y="145"/>
                    </a:cubicBezTo>
                    <a:cubicBezTo>
                      <a:pt x="629" y="154"/>
                      <a:pt x="629" y="154"/>
                      <a:pt x="629" y="154"/>
                    </a:cubicBezTo>
                    <a:cubicBezTo>
                      <a:pt x="624" y="146"/>
                      <a:pt x="624" y="146"/>
                      <a:pt x="624" y="146"/>
                    </a:cubicBezTo>
                    <a:cubicBezTo>
                      <a:pt x="622" y="134"/>
                      <a:pt x="622" y="134"/>
                      <a:pt x="622" y="134"/>
                    </a:cubicBezTo>
                    <a:cubicBezTo>
                      <a:pt x="627" y="117"/>
                      <a:pt x="627" y="117"/>
                      <a:pt x="627" y="117"/>
                    </a:cubicBezTo>
                    <a:cubicBezTo>
                      <a:pt x="627" y="91"/>
                      <a:pt x="627" y="91"/>
                      <a:pt x="627" y="91"/>
                    </a:cubicBezTo>
                    <a:cubicBezTo>
                      <a:pt x="624" y="81"/>
                      <a:pt x="624" y="81"/>
                      <a:pt x="624" y="81"/>
                    </a:cubicBezTo>
                    <a:cubicBezTo>
                      <a:pt x="607" y="71"/>
                      <a:pt x="607" y="71"/>
                      <a:pt x="607" y="71"/>
                    </a:cubicBezTo>
                    <a:cubicBezTo>
                      <a:pt x="600" y="61"/>
                      <a:pt x="600" y="61"/>
                      <a:pt x="600" y="61"/>
                    </a:cubicBezTo>
                    <a:cubicBezTo>
                      <a:pt x="595" y="61"/>
                      <a:pt x="595" y="61"/>
                      <a:pt x="595" y="61"/>
                    </a:cubicBezTo>
                    <a:cubicBezTo>
                      <a:pt x="592" y="71"/>
                      <a:pt x="592" y="71"/>
                      <a:pt x="592" y="71"/>
                    </a:cubicBezTo>
                    <a:cubicBezTo>
                      <a:pt x="601" y="81"/>
                      <a:pt x="601" y="81"/>
                      <a:pt x="601" y="81"/>
                    </a:cubicBezTo>
                    <a:cubicBezTo>
                      <a:pt x="606" y="91"/>
                      <a:pt x="606" y="91"/>
                      <a:pt x="606" y="91"/>
                    </a:cubicBezTo>
                    <a:cubicBezTo>
                      <a:pt x="593" y="88"/>
                      <a:pt x="593" y="88"/>
                      <a:pt x="593" y="88"/>
                    </a:cubicBezTo>
                    <a:cubicBezTo>
                      <a:pt x="587" y="81"/>
                      <a:pt x="587" y="81"/>
                      <a:pt x="587" y="81"/>
                    </a:cubicBezTo>
                    <a:cubicBezTo>
                      <a:pt x="580" y="85"/>
                      <a:pt x="580" y="85"/>
                      <a:pt x="580" y="85"/>
                    </a:cubicBezTo>
                    <a:cubicBezTo>
                      <a:pt x="581" y="100"/>
                      <a:pt x="581" y="100"/>
                      <a:pt x="581" y="100"/>
                    </a:cubicBezTo>
                    <a:cubicBezTo>
                      <a:pt x="592" y="114"/>
                      <a:pt x="592" y="114"/>
                      <a:pt x="592" y="114"/>
                    </a:cubicBezTo>
                    <a:cubicBezTo>
                      <a:pt x="593" y="129"/>
                      <a:pt x="593" y="129"/>
                      <a:pt x="593" y="129"/>
                    </a:cubicBezTo>
                    <a:cubicBezTo>
                      <a:pt x="590" y="143"/>
                      <a:pt x="590" y="143"/>
                      <a:pt x="590" y="143"/>
                    </a:cubicBezTo>
                    <a:cubicBezTo>
                      <a:pt x="592" y="162"/>
                      <a:pt x="592" y="162"/>
                      <a:pt x="592" y="162"/>
                    </a:cubicBezTo>
                    <a:cubicBezTo>
                      <a:pt x="600" y="185"/>
                      <a:pt x="600" y="185"/>
                      <a:pt x="600" y="185"/>
                    </a:cubicBezTo>
                    <a:cubicBezTo>
                      <a:pt x="595" y="198"/>
                      <a:pt x="595" y="198"/>
                      <a:pt x="595" y="198"/>
                    </a:cubicBezTo>
                    <a:cubicBezTo>
                      <a:pt x="589" y="198"/>
                      <a:pt x="589" y="198"/>
                      <a:pt x="589" y="198"/>
                    </a:cubicBezTo>
                    <a:cubicBezTo>
                      <a:pt x="583" y="183"/>
                      <a:pt x="583" y="183"/>
                      <a:pt x="583" y="183"/>
                    </a:cubicBezTo>
                    <a:cubicBezTo>
                      <a:pt x="569" y="171"/>
                      <a:pt x="569" y="171"/>
                      <a:pt x="569" y="171"/>
                    </a:cubicBezTo>
                    <a:cubicBezTo>
                      <a:pt x="555" y="162"/>
                      <a:pt x="555" y="162"/>
                      <a:pt x="555" y="162"/>
                    </a:cubicBezTo>
                    <a:cubicBezTo>
                      <a:pt x="552" y="151"/>
                      <a:pt x="552" y="151"/>
                      <a:pt x="552" y="151"/>
                    </a:cubicBezTo>
                    <a:cubicBezTo>
                      <a:pt x="558" y="140"/>
                      <a:pt x="558" y="140"/>
                      <a:pt x="558" y="140"/>
                    </a:cubicBezTo>
                    <a:cubicBezTo>
                      <a:pt x="558" y="133"/>
                      <a:pt x="558" y="133"/>
                      <a:pt x="558" y="133"/>
                    </a:cubicBezTo>
                    <a:cubicBezTo>
                      <a:pt x="549" y="126"/>
                      <a:pt x="549" y="126"/>
                      <a:pt x="549" y="126"/>
                    </a:cubicBezTo>
                    <a:cubicBezTo>
                      <a:pt x="535" y="136"/>
                      <a:pt x="535" y="136"/>
                      <a:pt x="535" y="136"/>
                    </a:cubicBezTo>
                    <a:cubicBezTo>
                      <a:pt x="528" y="134"/>
                      <a:pt x="528" y="134"/>
                      <a:pt x="528" y="134"/>
                    </a:cubicBezTo>
                    <a:cubicBezTo>
                      <a:pt x="525" y="140"/>
                      <a:pt x="525" y="140"/>
                      <a:pt x="525" y="140"/>
                    </a:cubicBezTo>
                    <a:cubicBezTo>
                      <a:pt x="511" y="149"/>
                      <a:pt x="511" y="149"/>
                      <a:pt x="511" y="149"/>
                    </a:cubicBezTo>
                    <a:cubicBezTo>
                      <a:pt x="500" y="143"/>
                      <a:pt x="500" y="143"/>
                      <a:pt x="500" y="143"/>
                    </a:cubicBezTo>
                    <a:cubicBezTo>
                      <a:pt x="500" y="136"/>
                      <a:pt x="500" y="136"/>
                      <a:pt x="500" y="136"/>
                    </a:cubicBezTo>
                    <a:cubicBezTo>
                      <a:pt x="499" y="128"/>
                      <a:pt x="499" y="128"/>
                      <a:pt x="499" y="128"/>
                    </a:cubicBezTo>
                    <a:cubicBezTo>
                      <a:pt x="491" y="131"/>
                      <a:pt x="491" y="131"/>
                      <a:pt x="491" y="131"/>
                    </a:cubicBezTo>
                    <a:cubicBezTo>
                      <a:pt x="480" y="117"/>
                      <a:pt x="480" y="117"/>
                      <a:pt x="480" y="117"/>
                    </a:cubicBezTo>
                    <a:cubicBezTo>
                      <a:pt x="476" y="103"/>
                      <a:pt x="476" y="103"/>
                      <a:pt x="476" y="103"/>
                    </a:cubicBezTo>
                    <a:cubicBezTo>
                      <a:pt x="465" y="99"/>
                      <a:pt x="465" y="99"/>
                      <a:pt x="465" y="99"/>
                    </a:cubicBezTo>
                    <a:cubicBezTo>
                      <a:pt x="459" y="100"/>
                      <a:pt x="459" y="100"/>
                      <a:pt x="459" y="100"/>
                    </a:cubicBezTo>
                    <a:cubicBezTo>
                      <a:pt x="450" y="91"/>
                      <a:pt x="450" y="91"/>
                      <a:pt x="450" y="91"/>
                    </a:cubicBezTo>
                    <a:cubicBezTo>
                      <a:pt x="453" y="79"/>
                      <a:pt x="453" y="79"/>
                      <a:pt x="453" y="79"/>
                    </a:cubicBezTo>
                    <a:cubicBezTo>
                      <a:pt x="448" y="65"/>
                      <a:pt x="448" y="65"/>
                      <a:pt x="448" y="65"/>
                    </a:cubicBezTo>
                    <a:cubicBezTo>
                      <a:pt x="441" y="62"/>
                      <a:pt x="441" y="62"/>
                      <a:pt x="441" y="62"/>
                    </a:cubicBezTo>
                    <a:cubicBezTo>
                      <a:pt x="433" y="71"/>
                      <a:pt x="433" y="71"/>
                      <a:pt x="433" y="71"/>
                    </a:cubicBezTo>
                    <a:cubicBezTo>
                      <a:pt x="430" y="94"/>
                      <a:pt x="430" y="94"/>
                      <a:pt x="430" y="94"/>
                    </a:cubicBezTo>
                    <a:cubicBezTo>
                      <a:pt x="433" y="111"/>
                      <a:pt x="433" y="111"/>
                      <a:pt x="433" y="111"/>
                    </a:cubicBezTo>
                    <a:cubicBezTo>
                      <a:pt x="444" y="128"/>
                      <a:pt x="444" y="128"/>
                      <a:pt x="444" y="128"/>
                    </a:cubicBezTo>
                    <a:cubicBezTo>
                      <a:pt x="448" y="149"/>
                      <a:pt x="448" y="149"/>
                      <a:pt x="448" y="149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31" y="143"/>
                      <a:pt x="431" y="143"/>
                      <a:pt x="431" y="143"/>
                    </a:cubicBezTo>
                    <a:cubicBezTo>
                      <a:pt x="427" y="128"/>
                      <a:pt x="427" y="128"/>
                      <a:pt x="427" y="128"/>
                    </a:cubicBezTo>
                    <a:cubicBezTo>
                      <a:pt x="421" y="123"/>
                      <a:pt x="421" y="123"/>
                      <a:pt x="421" y="123"/>
                    </a:cubicBezTo>
                    <a:cubicBezTo>
                      <a:pt x="419" y="137"/>
                      <a:pt x="419" y="137"/>
                      <a:pt x="419" y="137"/>
                    </a:cubicBezTo>
                    <a:cubicBezTo>
                      <a:pt x="422" y="154"/>
                      <a:pt x="422" y="154"/>
                      <a:pt x="422" y="154"/>
                    </a:cubicBezTo>
                    <a:cubicBezTo>
                      <a:pt x="431" y="166"/>
                      <a:pt x="431" y="166"/>
                      <a:pt x="431" y="166"/>
                    </a:cubicBezTo>
                    <a:cubicBezTo>
                      <a:pt x="430" y="178"/>
                      <a:pt x="430" y="178"/>
                      <a:pt x="430" y="178"/>
                    </a:cubicBezTo>
                    <a:cubicBezTo>
                      <a:pt x="425" y="189"/>
                      <a:pt x="425" y="189"/>
                      <a:pt x="425" y="189"/>
                    </a:cubicBezTo>
                    <a:cubicBezTo>
                      <a:pt x="421" y="186"/>
                      <a:pt x="421" y="186"/>
                      <a:pt x="421" y="186"/>
                    </a:cubicBezTo>
                    <a:cubicBezTo>
                      <a:pt x="413" y="168"/>
                      <a:pt x="413" y="168"/>
                      <a:pt x="413" y="168"/>
                    </a:cubicBezTo>
                    <a:cubicBezTo>
                      <a:pt x="408" y="160"/>
                      <a:pt x="408" y="160"/>
                      <a:pt x="408" y="160"/>
                    </a:cubicBezTo>
                    <a:cubicBezTo>
                      <a:pt x="379" y="165"/>
                      <a:pt x="379" y="165"/>
                      <a:pt x="379" y="165"/>
                    </a:cubicBezTo>
                    <a:cubicBezTo>
                      <a:pt x="369" y="155"/>
                      <a:pt x="369" y="155"/>
                      <a:pt x="369" y="155"/>
                    </a:cubicBezTo>
                    <a:cubicBezTo>
                      <a:pt x="361" y="165"/>
                      <a:pt x="361" y="165"/>
                      <a:pt x="361" y="165"/>
                    </a:cubicBezTo>
                    <a:cubicBezTo>
                      <a:pt x="367" y="180"/>
                      <a:pt x="367" y="180"/>
                      <a:pt x="367" y="180"/>
                    </a:cubicBezTo>
                    <a:cubicBezTo>
                      <a:pt x="378" y="178"/>
                      <a:pt x="378" y="178"/>
                      <a:pt x="378" y="178"/>
                    </a:cubicBezTo>
                    <a:cubicBezTo>
                      <a:pt x="387" y="188"/>
                      <a:pt x="387" y="188"/>
                      <a:pt x="387" y="188"/>
                    </a:cubicBezTo>
                    <a:cubicBezTo>
                      <a:pt x="381" y="197"/>
                      <a:pt x="381" y="197"/>
                      <a:pt x="381" y="197"/>
                    </a:cubicBezTo>
                    <a:cubicBezTo>
                      <a:pt x="386" y="203"/>
                      <a:pt x="386" y="203"/>
                      <a:pt x="386" y="203"/>
                    </a:cubicBezTo>
                    <a:cubicBezTo>
                      <a:pt x="399" y="203"/>
                      <a:pt x="399" y="203"/>
                      <a:pt x="399" y="203"/>
                    </a:cubicBezTo>
                    <a:cubicBezTo>
                      <a:pt x="404" y="207"/>
                      <a:pt x="404" y="207"/>
                      <a:pt x="404" y="207"/>
                    </a:cubicBezTo>
                    <a:cubicBezTo>
                      <a:pt x="382" y="223"/>
                      <a:pt x="382" y="223"/>
                      <a:pt x="382" y="223"/>
                    </a:cubicBezTo>
                    <a:cubicBezTo>
                      <a:pt x="381" y="230"/>
                      <a:pt x="381" y="230"/>
                      <a:pt x="381" y="230"/>
                    </a:cubicBezTo>
                    <a:cubicBezTo>
                      <a:pt x="398" y="258"/>
                      <a:pt x="398" y="258"/>
                      <a:pt x="398" y="258"/>
                    </a:cubicBezTo>
                    <a:cubicBezTo>
                      <a:pt x="410" y="262"/>
                      <a:pt x="410" y="262"/>
                      <a:pt x="410" y="262"/>
                    </a:cubicBezTo>
                    <a:cubicBezTo>
                      <a:pt x="424" y="270"/>
                      <a:pt x="424" y="270"/>
                      <a:pt x="424" y="270"/>
                    </a:cubicBezTo>
                    <a:cubicBezTo>
                      <a:pt x="444" y="272"/>
                      <a:pt x="444" y="272"/>
                      <a:pt x="444" y="272"/>
                    </a:cubicBezTo>
                    <a:cubicBezTo>
                      <a:pt x="456" y="267"/>
                      <a:pt x="456" y="267"/>
                      <a:pt x="456" y="267"/>
                    </a:cubicBezTo>
                    <a:cubicBezTo>
                      <a:pt x="467" y="275"/>
                      <a:pt x="467" y="275"/>
                      <a:pt x="467" y="275"/>
                    </a:cubicBezTo>
                    <a:close/>
                    <a:moveTo>
                      <a:pt x="924" y="455"/>
                    </a:moveTo>
                    <a:lnTo>
                      <a:pt x="924" y="455"/>
                    </a:lnTo>
                    <a:cubicBezTo>
                      <a:pt x="936" y="432"/>
                      <a:pt x="936" y="432"/>
                      <a:pt x="936" y="432"/>
                    </a:cubicBezTo>
                    <a:cubicBezTo>
                      <a:pt x="951" y="421"/>
                      <a:pt x="951" y="421"/>
                      <a:pt x="951" y="421"/>
                    </a:cubicBezTo>
                    <a:cubicBezTo>
                      <a:pt x="960" y="421"/>
                      <a:pt x="960" y="421"/>
                      <a:pt x="960" y="421"/>
                    </a:cubicBezTo>
                    <a:cubicBezTo>
                      <a:pt x="971" y="415"/>
                      <a:pt x="971" y="415"/>
                      <a:pt x="971" y="415"/>
                    </a:cubicBezTo>
                    <a:cubicBezTo>
                      <a:pt x="976" y="423"/>
                      <a:pt x="976" y="423"/>
                      <a:pt x="976" y="423"/>
                    </a:cubicBezTo>
                    <a:cubicBezTo>
                      <a:pt x="999" y="426"/>
                      <a:pt x="999" y="426"/>
                      <a:pt x="999" y="426"/>
                    </a:cubicBezTo>
                    <a:cubicBezTo>
                      <a:pt x="1009" y="424"/>
                      <a:pt x="1009" y="424"/>
                      <a:pt x="1009" y="424"/>
                    </a:cubicBezTo>
                    <a:cubicBezTo>
                      <a:pt x="1005" y="437"/>
                      <a:pt x="1005" y="437"/>
                      <a:pt x="1005" y="437"/>
                    </a:cubicBezTo>
                    <a:cubicBezTo>
                      <a:pt x="989" y="444"/>
                      <a:pt x="989" y="444"/>
                      <a:pt x="989" y="444"/>
                    </a:cubicBezTo>
                    <a:cubicBezTo>
                      <a:pt x="971" y="434"/>
                      <a:pt x="971" y="434"/>
                      <a:pt x="971" y="434"/>
                    </a:cubicBezTo>
                    <a:cubicBezTo>
                      <a:pt x="960" y="434"/>
                      <a:pt x="960" y="434"/>
                      <a:pt x="960" y="434"/>
                    </a:cubicBezTo>
                    <a:cubicBezTo>
                      <a:pt x="953" y="440"/>
                      <a:pt x="953" y="440"/>
                      <a:pt x="953" y="440"/>
                    </a:cubicBezTo>
                    <a:cubicBezTo>
                      <a:pt x="944" y="440"/>
                      <a:pt x="944" y="440"/>
                      <a:pt x="944" y="440"/>
                    </a:cubicBezTo>
                    <a:cubicBezTo>
                      <a:pt x="930" y="457"/>
                      <a:pt x="930" y="457"/>
                      <a:pt x="930" y="457"/>
                    </a:cubicBezTo>
                    <a:cubicBezTo>
                      <a:pt x="924" y="455"/>
                      <a:pt x="924" y="455"/>
                      <a:pt x="924" y="455"/>
                    </a:cubicBezTo>
                    <a:close/>
                    <a:moveTo>
                      <a:pt x="862" y="509"/>
                    </a:moveTo>
                    <a:lnTo>
                      <a:pt x="862" y="509"/>
                    </a:lnTo>
                    <a:cubicBezTo>
                      <a:pt x="862" y="495"/>
                      <a:pt x="862" y="495"/>
                      <a:pt x="862" y="495"/>
                    </a:cubicBezTo>
                    <a:cubicBezTo>
                      <a:pt x="853" y="483"/>
                      <a:pt x="853" y="483"/>
                      <a:pt x="853" y="483"/>
                    </a:cubicBezTo>
                    <a:cubicBezTo>
                      <a:pt x="853" y="469"/>
                      <a:pt x="853" y="469"/>
                      <a:pt x="853" y="469"/>
                    </a:cubicBezTo>
                    <a:cubicBezTo>
                      <a:pt x="858" y="464"/>
                      <a:pt x="858" y="464"/>
                      <a:pt x="858" y="464"/>
                    </a:cubicBezTo>
                    <a:cubicBezTo>
                      <a:pt x="862" y="458"/>
                      <a:pt x="862" y="458"/>
                      <a:pt x="862" y="458"/>
                    </a:cubicBezTo>
                    <a:cubicBezTo>
                      <a:pt x="867" y="460"/>
                      <a:pt x="867" y="460"/>
                      <a:pt x="867" y="460"/>
                    </a:cubicBezTo>
                    <a:cubicBezTo>
                      <a:pt x="870" y="478"/>
                      <a:pt x="870" y="478"/>
                      <a:pt x="870" y="478"/>
                    </a:cubicBezTo>
                    <a:cubicBezTo>
                      <a:pt x="882" y="489"/>
                      <a:pt x="882" y="489"/>
                      <a:pt x="882" y="489"/>
                    </a:cubicBezTo>
                    <a:cubicBezTo>
                      <a:pt x="882" y="496"/>
                      <a:pt x="882" y="496"/>
                      <a:pt x="882" y="496"/>
                    </a:cubicBezTo>
                    <a:cubicBezTo>
                      <a:pt x="870" y="510"/>
                      <a:pt x="870" y="510"/>
                      <a:pt x="870" y="510"/>
                    </a:cubicBezTo>
                    <a:cubicBezTo>
                      <a:pt x="862" y="509"/>
                      <a:pt x="862" y="509"/>
                      <a:pt x="862" y="509"/>
                    </a:cubicBezTo>
                    <a:close/>
                    <a:moveTo>
                      <a:pt x="574" y="645"/>
                    </a:moveTo>
                    <a:lnTo>
                      <a:pt x="574" y="645"/>
                    </a:lnTo>
                    <a:cubicBezTo>
                      <a:pt x="581" y="628"/>
                      <a:pt x="581" y="628"/>
                      <a:pt x="581" y="628"/>
                    </a:cubicBezTo>
                    <a:cubicBezTo>
                      <a:pt x="596" y="616"/>
                      <a:pt x="596" y="616"/>
                      <a:pt x="596" y="616"/>
                    </a:cubicBezTo>
                    <a:cubicBezTo>
                      <a:pt x="627" y="608"/>
                      <a:pt x="627" y="608"/>
                      <a:pt x="627" y="608"/>
                    </a:cubicBezTo>
                    <a:cubicBezTo>
                      <a:pt x="645" y="606"/>
                      <a:pt x="645" y="606"/>
                      <a:pt x="645" y="606"/>
                    </a:cubicBezTo>
                    <a:cubicBezTo>
                      <a:pt x="665" y="590"/>
                      <a:pt x="665" y="590"/>
                      <a:pt x="665" y="590"/>
                    </a:cubicBezTo>
                    <a:cubicBezTo>
                      <a:pt x="688" y="574"/>
                      <a:pt x="688" y="574"/>
                      <a:pt x="688" y="574"/>
                    </a:cubicBezTo>
                    <a:cubicBezTo>
                      <a:pt x="694" y="593"/>
                      <a:pt x="694" y="593"/>
                      <a:pt x="694" y="593"/>
                    </a:cubicBezTo>
                    <a:cubicBezTo>
                      <a:pt x="707" y="611"/>
                      <a:pt x="707" y="611"/>
                      <a:pt x="707" y="611"/>
                    </a:cubicBezTo>
                    <a:cubicBezTo>
                      <a:pt x="707" y="620"/>
                      <a:pt x="707" y="620"/>
                      <a:pt x="707" y="620"/>
                    </a:cubicBezTo>
                    <a:cubicBezTo>
                      <a:pt x="694" y="623"/>
                      <a:pt x="694" y="623"/>
                      <a:pt x="694" y="623"/>
                    </a:cubicBezTo>
                    <a:cubicBezTo>
                      <a:pt x="688" y="631"/>
                      <a:pt x="688" y="631"/>
                      <a:pt x="688" y="631"/>
                    </a:cubicBezTo>
                    <a:cubicBezTo>
                      <a:pt x="693" y="651"/>
                      <a:pt x="693" y="651"/>
                      <a:pt x="693" y="651"/>
                    </a:cubicBezTo>
                    <a:cubicBezTo>
                      <a:pt x="711" y="671"/>
                      <a:pt x="711" y="671"/>
                      <a:pt x="711" y="671"/>
                    </a:cubicBezTo>
                    <a:cubicBezTo>
                      <a:pt x="729" y="681"/>
                      <a:pt x="729" y="681"/>
                      <a:pt x="729" y="681"/>
                    </a:cubicBezTo>
                    <a:cubicBezTo>
                      <a:pt x="740" y="672"/>
                      <a:pt x="740" y="672"/>
                      <a:pt x="740" y="672"/>
                    </a:cubicBezTo>
                    <a:cubicBezTo>
                      <a:pt x="759" y="663"/>
                      <a:pt x="759" y="663"/>
                      <a:pt x="759" y="663"/>
                    </a:cubicBezTo>
                    <a:cubicBezTo>
                      <a:pt x="772" y="669"/>
                      <a:pt x="772" y="669"/>
                      <a:pt x="772" y="669"/>
                    </a:cubicBezTo>
                    <a:cubicBezTo>
                      <a:pt x="780" y="678"/>
                      <a:pt x="780" y="678"/>
                      <a:pt x="780" y="678"/>
                    </a:cubicBezTo>
                    <a:cubicBezTo>
                      <a:pt x="795" y="686"/>
                      <a:pt x="795" y="686"/>
                      <a:pt x="795" y="686"/>
                    </a:cubicBezTo>
                    <a:cubicBezTo>
                      <a:pt x="789" y="692"/>
                      <a:pt x="789" y="692"/>
                      <a:pt x="789" y="692"/>
                    </a:cubicBezTo>
                    <a:cubicBezTo>
                      <a:pt x="771" y="698"/>
                      <a:pt x="771" y="698"/>
                      <a:pt x="771" y="698"/>
                    </a:cubicBezTo>
                    <a:cubicBezTo>
                      <a:pt x="757" y="723"/>
                      <a:pt x="757" y="723"/>
                      <a:pt x="757" y="723"/>
                    </a:cubicBezTo>
                    <a:cubicBezTo>
                      <a:pt x="754" y="736"/>
                      <a:pt x="754" y="736"/>
                      <a:pt x="754" y="736"/>
                    </a:cubicBezTo>
                    <a:cubicBezTo>
                      <a:pt x="743" y="770"/>
                      <a:pt x="743" y="770"/>
                      <a:pt x="743" y="770"/>
                    </a:cubicBezTo>
                    <a:cubicBezTo>
                      <a:pt x="731" y="773"/>
                      <a:pt x="731" y="773"/>
                      <a:pt x="731" y="773"/>
                    </a:cubicBezTo>
                    <a:cubicBezTo>
                      <a:pt x="716" y="782"/>
                      <a:pt x="716" y="782"/>
                      <a:pt x="716" y="782"/>
                    </a:cubicBezTo>
                    <a:cubicBezTo>
                      <a:pt x="708" y="794"/>
                      <a:pt x="708" y="794"/>
                      <a:pt x="708" y="794"/>
                    </a:cubicBezTo>
                    <a:cubicBezTo>
                      <a:pt x="708" y="807"/>
                      <a:pt x="708" y="807"/>
                      <a:pt x="708" y="807"/>
                    </a:cubicBezTo>
                    <a:cubicBezTo>
                      <a:pt x="696" y="817"/>
                      <a:pt x="696" y="817"/>
                      <a:pt x="696" y="817"/>
                    </a:cubicBezTo>
                    <a:cubicBezTo>
                      <a:pt x="687" y="816"/>
                      <a:pt x="687" y="816"/>
                      <a:pt x="687" y="816"/>
                    </a:cubicBezTo>
                    <a:cubicBezTo>
                      <a:pt x="681" y="804"/>
                      <a:pt x="681" y="804"/>
                      <a:pt x="681" y="804"/>
                    </a:cubicBezTo>
                    <a:cubicBezTo>
                      <a:pt x="690" y="791"/>
                      <a:pt x="690" y="791"/>
                      <a:pt x="690" y="791"/>
                    </a:cubicBezTo>
                    <a:cubicBezTo>
                      <a:pt x="687" y="772"/>
                      <a:pt x="687" y="772"/>
                      <a:pt x="687" y="772"/>
                    </a:cubicBezTo>
                    <a:cubicBezTo>
                      <a:pt x="694" y="749"/>
                      <a:pt x="694" y="749"/>
                      <a:pt x="694" y="749"/>
                    </a:cubicBezTo>
                    <a:cubicBezTo>
                      <a:pt x="694" y="732"/>
                      <a:pt x="694" y="732"/>
                      <a:pt x="694" y="732"/>
                    </a:cubicBezTo>
                    <a:cubicBezTo>
                      <a:pt x="687" y="736"/>
                      <a:pt x="687" y="736"/>
                      <a:pt x="687" y="736"/>
                    </a:cubicBezTo>
                    <a:cubicBezTo>
                      <a:pt x="674" y="735"/>
                      <a:pt x="674" y="735"/>
                      <a:pt x="674" y="735"/>
                    </a:cubicBezTo>
                    <a:cubicBezTo>
                      <a:pt x="667" y="741"/>
                      <a:pt x="667" y="741"/>
                      <a:pt x="667" y="741"/>
                    </a:cubicBezTo>
                    <a:cubicBezTo>
                      <a:pt x="658" y="759"/>
                      <a:pt x="658" y="759"/>
                      <a:pt x="658" y="759"/>
                    </a:cubicBezTo>
                    <a:cubicBezTo>
                      <a:pt x="647" y="768"/>
                      <a:pt x="647" y="768"/>
                      <a:pt x="647" y="768"/>
                    </a:cubicBezTo>
                    <a:cubicBezTo>
                      <a:pt x="635" y="767"/>
                      <a:pt x="635" y="767"/>
                      <a:pt x="635" y="767"/>
                    </a:cubicBezTo>
                    <a:cubicBezTo>
                      <a:pt x="619" y="782"/>
                      <a:pt x="619" y="782"/>
                      <a:pt x="619" y="782"/>
                    </a:cubicBezTo>
                    <a:cubicBezTo>
                      <a:pt x="606" y="784"/>
                      <a:pt x="606" y="784"/>
                      <a:pt x="606" y="784"/>
                    </a:cubicBezTo>
                    <a:cubicBezTo>
                      <a:pt x="592" y="791"/>
                      <a:pt x="592" y="791"/>
                      <a:pt x="592" y="791"/>
                    </a:cubicBezTo>
                    <a:cubicBezTo>
                      <a:pt x="586" y="790"/>
                      <a:pt x="586" y="790"/>
                      <a:pt x="586" y="790"/>
                    </a:cubicBezTo>
                    <a:cubicBezTo>
                      <a:pt x="583" y="778"/>
                      <a:pt x="583" y="778"/>
                      <a:pt x="583" y="778"/>
                    </a:cubicBezTo>
                    <a:cubicBezTo>
                      <a:pt x="587" y="770"/>
                      <a:pt x="587" y="770"/>
                      <a:pt x="587" y="770"/>
                    </a:cubicBezTo>
                    <a:cubicBezTo>
                      <a:pt x="586" y="755"/>
                      <a:pt x="586" y="755"/>
                      <a:pt x="586" y="755"/>
                    </a:cubicBezTo>
                    <a:cubicBezTo>
                      <a:pt x="598" y="745"/>
                      <a:pt x="598" y="745"/>
                      <a:pt x="598" y="745"/>
                    </a:cubicBezTo>
                    <a:cubicBezTo>
                      <a:pt x="601" y="723"/>
                      <a:pt x="601" y="723"/>
                      <a:pt x="601" y="723"/>
                    </a:cubicBezTo>
                    <a:cubicBezTo>
                      <a:pt x="613" y="701"/>
                      <a:pt x="613" y="701"/>
                      <a:pt x="613" y="701"/>
                    </a:cubicBezTo>
                    <a:cubicBezTo>
                      <a:pt x="613" y="684"/>
                      <a:pt x="613" y="684"/>
                      <a:pt x="613" y="684"/>
                    </a:cubicBezTo>
                    <a:cubicBezTo>
                      <a:pt x="618" y="675"/>
                      <a:pt x="618" y="675"/>
                      <a:pt x="618" y="675"/>
                    </a:cubicBezTo>
                    <a:cubicBezTo>
                      <a:pt x="615" y="666"/>
                      <a:pt x="615" y="666"/>
                      <a:pt x="615" y="666"/>
                    </a:cubicBezTo>
                    <a:cubicBezTo>
                      <a:pt x="600" y="666"/>
                      <a:pt x="600" y="666"/>
                      <a:pt x="600" y="666"/>
                    </a:cubicBezTo>
                    <a:cubicBezTo>
                      <a:pt x="587" y="652"/>
                      <a:pt x="587" y="652"/>
                      <a:pt x="587" y="652"/>
                    </a:cubicBezTo>
                    <a:cubicBezTo>
                      <a:pt x="574" y="645"/>
                      <a:pt x="574" y="645"/>
                      <a:pt x="574" y="645"/>
                    </a:cubicBezTo>
                    <a:close/>
                    <a:moveTo>
                      <a:pt x="499" y="409"/>
                    </a:moveTo>
                    <a:lnTo>
                      <a:pt x="499" y="409"/>
                    </a:lnTo>
                    <a:cubicBezTo>
                      <a:pt x="503" y="424"/>
                      <a:pt x="503" y="424"/>
                      <a:pt x="503" y="424"/>
                    </a:cubicBezTo>
                    <a:cubicBezTo>
                      <a:pt x="514" y="435"/>
                      <a:pt x="514" y="435"/>
                      <a:pt x="514" y="435"/>
                    </a:cubicBezTo>
                    <a:cubicBezTo>
                      <a:pt x="528" y="437"/>
                      <a:pt x="528" y="437"/>
                      <a:pt x="528" y="437"/>
                    </a:cubicBezTo>
                    <a:cubicBezTo>
                      <a:pt x="541" y="432"/>
                      <a:pt x="541" y="432"/>
                      <a:pt x="541" y="432"/>
                    </a:cubicBezTo>
                    <a:cubicBezTo>
                      <a:pt x="543" y="418"/>
                      <a:pt x="543" y="418"/>
                      <a:pt x="543" y="418"/>
                    </a:cubicBezTo>
                    <a:cubicBezTo>
                      <a:pt x="532" y="408"/>
                      <a:pt x="532" y="408"/>
                      <a:pt x="532" y="408"/>
                    </a:cubicBezTo>
                    <a:cubicBezTo>
                      <a:pt x="505" y="402"/>
                      <a:pt x="505" y="402"/>
                      <a:pt x="505" y="402"/>
                    </a:cubicBezTo>
                    <a:cubicBezTo>
                      <a:pt x="499" y="403"/>
                      <a:pt x="499" y="403"/>
                      <a:pt x="499" y="403"/>
                    </a:cubicBezTo>
                    <a:cubicBezTo>
                      <a:pt x="499" y="409"/>
                      <a:pt x="499" y="409"/>
                      <a:pt x="499" y="409"/>
                    </a:cubicBezTo>
                    <a:close/>
                    <a:moveTo>
                      <a:pt x="529" y="553"/>
                    </a:moveTo>
                    <a:lnTo>
                      <a:pt x="529" y="553"/>
                    </a:lnTo>
                    <a:cubicBezTo>
                      <a:pt x="543" y="559"/>
                      <a:pt x="543" y="559"/>
                      <a:pt x="543" y="559"/>
                    </a:cubicBezTo>
                    <a:cubicBezTo>
                      <a:pt x="558" y="559"/>
                      <a:pt x="558" y="559"/>
                      <a:pt x="558" y="559"/>
                    </a:cubicBezTo>
                    <a:cubicBezTo>
                      <a:pt x="566" y="573"/>
                      <a:pt x="566" y="573"/>
                      <a:pt x="566" y="573"/>
                    </a:cubicBezTo>
                    <a:cubicBezTo>
                      <a:pt x="571" y="582"/>
                      <a:pt x="571" y="582"/>
                      <a:pt x="571" y="582"/>
                    </a:cubicBezTo>
                    <a:cubicBezTo>
                      <a:pt x="569" y="591"/>
                      <a:pt x="569" y="591"/>
                      <a:pt x="569" y="591"/>
                    </a:cubicBezTo>
                    <a:cubicBezTo>
                      <a:pt x="577" y="596"/>
                      <a:pt x="577" y="596"/>
                      <a:pt x="577" y="596"/>
                    </a:cubicBezTo>
                    <a:cubicBezTo>
                      <a:pt x="571" y="608"/>
                      <a:pt x="571" y="608"/>
                      <a:pt x="571" y="608"/>
                    </a:cubicBezTo>
                    <a:cubicBezTo>
                      <a:pt x="580" y="606"/>
                      <a:pt x="580" y="606"/>
                      <a:pt x="580" y="606"/>
                    </a:cubicBezTo>
                    <a:cubicBezTo>
                      <a:pt x="589" y="609"/>
                      <a:pt x="589" y="609"/>
                      <a:pt x="589" y="609"/>
                    </a:cubicBezTo>
                    <a:cubicBezTo>
                      <a:pt x="595" y="603"/>
                      <a:pt x="595" y="603"/>
                      <a:pt x="595" y="603"/>
                    </a:cubicBezTo>
                    <a:cubicBezTo>
                      <a:pt x="616" y="591"/>
                      <a:pt x="616" y="591"/>
                      <a:pt x="616" y="591"/>
                    </a:cubicBezTo>
                    <a:cubicBezTo>
                      <a:pt x="627" y="591"/>
                      <a:pt x="627" y="591"/>
                      <a:pt x="627" y="591"/>
                    </a:cubicBezTo>
                    <a:cubicBezTo>
                      <a:pt x="636" y="582"/>
                      <a:pt x="636" y="582"/>
                      <a:pt x="636" y="582"/>
                    </a:cubicBezTo>
                    <a:cubicBezTo>
                      <a:pt x="635" y="573"/>
                      <a:pt x="635" y="573"/>
                      <a:pt x="635" y="573"/>
                    </a:cubicBezTo>
                    <a:cubicBezTo>
                      <a:pt x="636" y="553"/>
                      <a:pt x="636" y="553"/>
                      <a:pt x="636" y="553"/>
                    </a:cubicBezTo>
                    <a:cubicBezTo>
                      <a:pt x="645" y="547"/>
                      <a:pt x="645" y="547"/>
                      <a:pt x="645" y="547"/>
                    </a:cubicBezTo>
                    <a:cubicBezTo>
                      <a:pt x="652" y="533"/>
                      <a:pt x="652" y="533"/>
                      <a:pt x="652" y="533"/>
                    </a:cubicBezTo>
                    <a:cubicBezTo>
                      <a:pt x="645" y="521"/>
                      <a:pt x="645" y="521"/>
                      <a:pt x="645" y="521"/>
                    </a:cubicBezTo>
                    <a:cubicBezTo>
                      <a:pt x="633" y="519"/>
                      <a:pt x="633" y="519"/>
                      <a:pt x="633" y="519"/>
                    </a:cubicBezTo>
                    <a:cubicBezTo>
                      <a:pt x="627" y="510"/>
                      <a:pt x="627" y="510"/>
                      <a:pt x="627" y="510"/>
                    </a:cubicBezTo>
                    <a:cubicBezTo>
                      <a:pt x="622" y="507"/>
                      <a:pt x="622" y="507"/>
                      <a:pt x="622" y="507"/>
                    </a:cubicBezTo>
                    <a:cubicBezTo>
                      <a:pt x="615" y="515"/>
                      <a:pt x="615" y="515"/>
                      <a:pt x="615" y="515"/>
                    </a:cubicBezTo>
                    <a:cubicBezTo>
                      <a:pt x="590" y="525"/>
                      <a:pt x="590" y="525"/>
                      <a:pt x="590" y="525"/>
                    </a:cubicBezTo>
                    <a:cubicBezTo>
                      <a:pt x="589" y="516"/>
                      <a:pt x="589" y="516"/>
                      <a:pt x="589" y="516"/>
                    </a:cubicBezTo>
                    <a:cubicBezTo>
                      <a:pt x="581" y="513"/>
                      <a:pt x="581" y="513"/>
                      <a:pt x="581" y="513"/>
                    </a:cubicBezTo>
                    <a:cubicBezTo>
                      <a:pt x="571" y="521"/>
                      <a:pt x="571" y="521"/>
                      <a:pt x="571" y="521"/>
                    </a:cubicBezTo>
                    <a:cubicBezTo>
                      <a:pt x="569" y="530"/>
                      <a:pt x="569" y="530"/>
                      <a:pt x="569" y="530"/>
                    </a:cubicBezTo>
                    <a:cubicBezTo>
                      <a:pt x="561" y="536"/>
                      <a:pt x="561" y="536"/>
                      <a:pt x="561" y="536"/>
                    </a:cubicBezTo>
                    <a:cubicBezTo>
                      <a:pt x="549" y="533"/>
                      <a:pt x="549" y="533"/>
                      <a:pt x="549" y="533"/>
                    </a:cubicBezTo>
                    <a:cubicBezTo>
                      <a:pt x="540" y="545"/>
                      <a:pt x="540" y="545"/>
                      <a:pt x="540" y="545"/>
                    </a:cubicBezTo>
                    <a:cubicBezTo>
                      <a:pt x="529" y="553"/>
                      <a:pt x="529" y="553"/>
                      <a:pt x="529" y="553"/>
                    </a:cubicBezTo>
                    <a:close/>
                    <a:moveTo>
                      <a:pt x="81" y="626"/>
                    </a:moveTo>
                    <a:lnTo>
                      <a:pt x="81" y="626"/>
                    </a:lnTo>
                    <a:cubicBezTo>
                      <a:pt x="73" y="606"/>
                      <a:pt x="73" y="606"/>
                      <a:pt x="73" y="606"/>
                    </a:cubicBezTo>
                    <a:cubicBezTo>
                      <a:pt x="67" y="603"/>
                      <a:pt x="67" y="603"/>
                      <a:pt x="67" y="603"/>
                    </a:cubicBezTo>
                    <a:cubicBezTo>
                      <a:pt x="61" y="588"/>
                      <a:pt x="61" y="588"/>
                      <a:pt x="61" y="588"/>
                    </a:cubicBezTo>
                    <a:cubicBezTo>
                      <a:pt x="47" y="576"/>
                      <a:pt x="47" y="576"/>
                      <a:pt x="47" y="576"/>
                    </a:cubicBezTo>
                    <a:cubicBezTo>
                      <a:pt x="35" y="574"/>
                      <a:pt x="35" y="574"/>
                      <a:pt x="35" y="574"/>
                    </a:cubicBezTo>
                    <a:cubicBezTo>
                      <a:pt x="27" y="562"/>
                      <a:pt x="27" y="562"/>
                      <a:pt x="27" y="562"/>
                    </a:cubicBezTo>
                    <a:cubicBezTo>
                      <a:pt x="26" y="536"/>
                      <a:pt x="26" y="536"/>
                      <a:pt x="26" y="536"/>
                    </a:cubicBezTo>
                    <a:cubicBezTo>
                      <a:pt x="18" y="521"/>
                      <a:pt x="18" y="521"/>
                      <a:pt x="18" y="521"/>
                    </a:cubicBezTo>
                    <a:cubicBezTo>
                      <a:pt x="9" y="509"/>
                      <a:pt x="9" y="509"/>
                      <a:pt x="9" y="509"/>
                    </a:cubicBezTo>
                    <a:cubicBezTo>
                      <a:pt x="7" y="489"/>
                      <a:pt x="7" y="489"/>
                      <a:pt x="7" y="489"/>
                    </a:cubicBezTo>
                    <a:cubicBezTo>
                      <a:pt x="14" y="480"/>
                      <a:pt x="14" y="480"/>
                      <a:pt x="14" y="480"/>
                    </a:cubicBezTo>
                    <a:cubicBezTo>
                      <a:pt x="21" y="483"/>
                      <a:pt x="21" y="483"/>
                      <a:pt x="21" y="483"/>
                    </a:cubicBezTo>
                    <a:cubicBezTo>
                      <a:pt x="38" y="502"/>
                      <a:pt x="38" y="502"/>
                      <a:pt x="38" y="502"/>
                    </a:cubicBezTo>
                    <a:cubicBezTo>
                      <a:pt x="38" y="516"/>
                      <a:pt x="38" y="516"/>
                      <a:pt x="38" y="516"/>
                    </a:cubicBezTo>
                    <a:cubicBezTo>
                      <a:pt x="36" y="533"/>
                      <a:pt x="36" y="533"/>
                      <a:pt x="36" y="533"/>
                    </a:cubicBezTo>
                    <a:cubicBezTo>
                      <a:pt x="49" y="551"/>
                      <a:pt x="49" y="551"/>
                      <a:pt x="49" y="551"/>
                    </a:cubicBezTo>
                    <a:cubicBezTo>
                      <a:pt x="58" y="561"/>
                      <a:pt x="58" y="561"/>
                      <a:pt x="58" y="561"/>
                    </a:cubicBezTo>
                    <a:cubicBezTo>
                      <a:pt x="62" y="561"/>
                      <a:pt x="62" y="561"/>
                      <a:pt x="62" y="561"/>
                    </a:cubicBezTo>
                    <a:cubicBezTo>
                      <a:pt x="66" y="565"/>
                      <a:pt x="66" y="565"/>
                      <a:pt x="66" y="565"/>
                    </a:cubicBezTo>
                    <a:cubicBezTo>
                      <a:pt x="72" y="565"/>
                      <a:pt x="72" y="565"/>
                      <a:pt x="72" y="565"/>
                    </a:cubicBezTo>
                    <a:cubicBezTo>
                      <a:pt x="78" y="582"/>
                      <a:pt x="78" y="582"/>
                      <a:pt x="78" y="582"/>
                    </a:cubicBezTo>
                    <a:cubicBezTo>
                      <a:pt x="90" y="602"/>
                      <a:pt x="90" y="602"/>
                      <a:pt x="90" y="602"/>
                    </a:cubicBezTo>
                    <a:cubicBezTo>
                      <a:pt x="95" y="617"/>
                      <a:pt x="95" y="617"/>
                      <a:pt x="95" y="617"/>
                    </a:cubicBezTo>
                    <a:cubicBezTo>
                      <a:pt x="93" y="628"/>
                      <a:pt x="93" y="628"/>
                      <a:pt x="93" y="628"/>
                    </a:cubicBezTo>
                    <a:cubicBezTo>
                      <a:pt x="85" y="629"/>
                      <a:pt x="85" y="629"/>
                      <a:pt x="85" y="629"/>
                    </a:cubicBezTo>
                    <a:cubicBezTo>
                      <a:pt x="85" y="629"/>
                      <a:pt x="79" y="626"/>
                      <a:pt x="81" y="626"/>
                    </a:cubicBezTo>
                    <a:close/>
                    <a:moveTo>
                      <a:pt x="382" y="993"/>
                    </a:moveTo>
                    <a:lnTo>
                      <a:pt x="382" y="993"/>
                    </a:lnTo>
                    <a:cubicBezTo>
                      <a:pt x="373" y="984"/>
                      <a:pt x="373" y="984"/>
                      <a:pt x="373" y="984"/>
                    </a:cubicBezTo>
                    <a:cubicBezTo>
                      <a:pt x="367" y="986"/>
                      <a:pt x="367" y="986"/>
                      <a:pt x="367" y="986"/>
                    </a:cubicBezTo>
                    <a:cubicBezTo>
                      <a:pt x="363" y="993"/>
                      <a:pt x="363" y="993"/>
                      <a:pt x="363" y="993"/>
                    </a:cubicBezTo>
                    <a:cubicBezTo>
                      <a:pt x="358" y="995"/>
                      <a:pt x="358" y="995"/>
                      <a:pt x="358" y="995"/>
                    </a:cubicBezTo>
                    <a:cubicBezTo>
                      <a:pt x="355" y="982"/>
                      <a:pt x="355" y="982"/>
                      <a:pt x="355" y="982"/>
                    </a:cubicBezTo>
                    <a:cubicBezTo>
                      <a:pt x="357" y="961"/>
                      <a:pt x="357" y="961"/>
                      <a:pt x="357" y="961"/>
                    </a:cubicBezTo>
                    <a:cubicBezTo>
                      <a:pt x="350" y="953"/>
                      <a:pt x="350" y="953"/>
                      <a:pt x="350" y="953"/>
                    </a:cubicBezTo>
                    <a:cubicBezTo>
                      <a:pt x="343" y="949"/>
                      <a:pt x="343" y="949"/>
                      <a:pt x="343" y="949"/>
                    </a:cubicBezTo>
                    <a:cubicBezTo>
                      <a:pt x="318" y="924"/>
                      <a:pt x="318" y="924"/>
                      <a:pt x="318" y="924"/>
                    </a:cubicBezTo>
                    <a:cubicBezTo>
                      <a:pt x="318" y="917"/>
                      <a:pt x="318" y="917"/>
                      <a:pt x="318" y="917"/>
                    </a:cubicBezTo>
                    <a:cubicBezTo>
                      <a:pt x="332" y="904"/>
                      <a:pt x="332" y="904"/>
                      <a:pt x="332" y="904"/>
                    </a:cubicBezTo>
                    <a:cubicBezTo>
                      <a:pt x="338" y="904"/>
                      <a:pt x="338" y="904"/>
                      <a:pt x="338" y="904"/>
                    </a:cubicBezTo>
                    <a:cubicBezTo>
                      <a:pt x="344" y="898"/>
                      <a:pt x="344" y="898"/>
                      <a:pt x="344" y="898"/>
                    </a:cubicBezTo>
                    <a:cubicBezTo>
                      <a:pt x="346" y="888"/>
                      <a:pt x="346" y="888"/>
                      <a:pt x="346" y="888"/>
                    </a:cubicBezTo>
                    <a:cubicBezTo>
                      <a:pt x="341" y="885"/>
                      <a:pt x="341" y="885"/>
                      <a:pt x="341" y="885"/>
                    </a:cubicBezTo>
                    <a:cubicBezTo>
                      <a:pt x="332" y="886"/>
                      <a:pt x="332" y="886"/>
                      <a:pt x="332" y="886"/>
                    </a:cubicBezTo>
                    <a:cubicBezTo>
                      <a:pt x="327" y="878"/>
                      <a:pt x="327" y="878"/>
                      <a:pt x="327" y="878"/>
                    </a:cubicBezTo>
                    <a:cubicBezTo>
                      <a:pt x="321" y="878"/>
                      <a:pt x="321" y="878"/>
                      <a:pt x="321" y="878"/>
                    </a:cubicBezTo>
                    <a:cubicBezTo>
                      <a:pt x="315" y="891"/>
                      <a:pt x="315" y="891"/>
                      <a:pt x="315" y="891"/>
                    </a:cubicBezTo>
                    <a:cubicBezTo>
                      <a:pt x="298" y="897"/>
                      <a:pt x="298" y="897"/>
                      <a:pt x="298" y="897"/>
                    </a:cubicBezTo>
                    <a:cubicBezTo>
                      <a:pt x="280" y="883"/>
                      <a:pt x="280" y="883"/>
                      <a:pt x="280" y="883"/>
                    </a:cubicBezTo>
                    <a:cubicBezTo>
                      <a:pt x="280" y="871"/>
                      <a:pt x="280" y="871"/>
                      <a:pt x="280" y="871"/>
                    </a:cubicBezTo>
                    <a:cubicBezTo>
                      <a:pt x="274" y="869"/>
                      <a:pt x="274" y="869"/>
                      <a:pt x="274" y="869"/>
                    </a:cubicBezTo>
                    <a:cubicBezTo>
                      <a:pt x="265" y="859"/>
                      <a:pt x="265" y="859"/>
                      <a:pt x="265" y="859"/>
                    </a:cubicBezTo>
                    <a:cubicBezTo>
                      <a:pt x="256" y="856"/>
                      <a:pt x="256" y="856"/>
                      <a:pt x="256" y="856"/>
                    </a:cubicBezTo>
                    <a:cubicBezTo>
                      <a:pt x="251" y="856"/>
                      <a:pt x="251" y="856"/>
                      <a:pt x="251" y="856"/>
                    </a:cubicBezTo>
                    <a:cubicBezTo>
                      <a:pt x="243" y="846"/>
                      <a:pt x="243" y="846"/>
                      <a:pt x="243" y="846"/>
                    </a:cubicBezTo>
                    <a:cubicBezTo>
                      <a:pt x="243" y="839"/>
                      <a:pt x="243" y="839"/>
                      <a:pt x="243" y="839"/>
                    </a:cubicBezTo>
                    <a:cubicBezTo>
                      <a:pt x="233" y="830"/>
                      <a:pt x="233" y="830"/>
                      <a:pt x="233" y="830"/>
                    </a:cubicBezTo>
                    <a:cubicBezTo>
                      <a:pt x="228" y="831"/>
                      <a:pt x="228" y="831"/>
                      <a:pt x="228" y="831"/>
                    </a:cubicBezTo>
                    <a:cubicBezTo>
                      <a:pt x="225" y="827"/>
                      <a:pt x="225" y="827"/>
                      <a:pt x="225" y="827"/>
                    </a:cubicBezTo>
                    <a:cubicBezTo>
                      <a:pt x="225" y="816"/>
                      <a:pt x="225" y="816"/>
                      <a:pt x="225" y="816"/>
                    </a:cubicBezTo>
                    <a:cubicBezTo>
                      <a:pt x="213" y="808"/>
                      <a:pt x="213" y="808"/>
                      <a:pt x="213" y="808"/>
                    </a:cubicBezTo>
                    <a:cubicBezTo>
                      <a:pt x="211" y="802"/>
                      <a:pt x="211" y="802"/>
                      <a:pt x="211" y="802"/>
                    </a:cubicBezTo>
                    <a:cubicBezTo>
                      <a:pt x="211" y="796"/>
                      <a:pt x="211" y="796"/>
                      <a:pt x="211" y="796"/>
                    </a:cubicBezTo>
                    <a:cubicBezTo>
                      <a:pt x="208" y="794"/>
                      <a:pt x="208" y="794"/>
                      <a:pt x="208" y="794"/>
                    </a:cubicBezTo>
                    <a:cubicBezTo>
                      <a:pt x="211" y="784"/>
                      <a:pt x="211" y="784"/>
                      <a:pt x="211" y="784"/>
                    </a:cubicBezTo>
                    <a:cubicBezTo>
                      <a:pt x="211" y="776"/>
                      <a:pt x="211" y="776"/>
                      <a:pt x="211" y="776"/>
                    </a:cubicBezTo>
                    <a:cubicBezTo>
                      <a:pt x="204" y="767"/>
                      <a:pt x="204" y="767"/>
                      <a:pt x="204" y="767"/>
                    </a:cubicBezTo>
                    <a:cubicBezTo>
                      <a:pt x="204" y="762"/>
                      <a:pt x="204" y="762"/>
                      <a:pt x="204" y="762"/>
                    </a:cubicBezTo>
                    <a:cubicBezTo>
                      <a:pt x="222" y="749"/>
                      <a:pt x="222" y="749"/>
                      <a:pt x="222" y="749"/>
                    </a:cubicBezTo>
                    <a:cubicBezTo>
                      <a:pt x="231" y="750"/>
                      <a:pt x="231" y="750"/>
                      <a:pt x="231" y="750"/>
                    </a:cubicBezTo>
                    <a:cubicBezTo>
                      <a:pt x="239" y="762"/>
                      <a:pt x="239" y="762"/>
                      <a:pt x="239" y="762"/>
                    </a:cubicBezTo>
                    <a:cubicBezTo>
                      <a:pt x="246" y="768"/>
                      <a:pt x="246" y="768"/>
                      <a:pt x="246" y="768"/>
                    </a:cubicBezTo>
                    <a:cubicBezTo>
                      <a:pt x="249" y="768"/>
                      <a:pt x="249" y="768"/>
                      <a:pt x="249" y="768"/>
                    </a:cubicBezTo>
                    <a:cubicBezTo>
                      <a:pt x="254" y="761"/>
                      <a:pt x="254" y="761"/>
                      <a:pt x="254" y="761"/>
                    </a:cubicBezTo>
                    <a:cubicBezTo>
                      <a:pt x="268" y="765"/>
                      <a:pt x="268" y="765"/>
                      <a:pt x="268" y="765"/>
                    </a:cubicBezTo>
                    <a:cubicBezTo>
                      <a:pt x="275" y="768"/>
                      <a:pt x="275" y="768"/>
                      <a:pt x="275" y="768"/>
                    </a:cubicBezTo>
                    <a:cubicBezTo>
                      <a:pt x="288" y="767"/>
                      <a:pt x="288" y="767"/>
                      <a:pt x="288" y="767"/>
                    </a:cubicBezTo>
                    <a:cubicBezTo>
                      <a:pt x="315" y="765"/>
                      <a:pt x="315" y="765"/>
                      <a:pt x="315" y="765"/>
                    </a:cubicBezTo>
                    <a:cubicBezTo>
                      <a:pt x="317" y="758"/>
                      <a:pt x="317" y="758"/>
                      <a:pt x="317" y="758"/>
                    </a:cubicBezTo>
                    <a:cubicBezTo>
                      <a:pt x="301" y="747"/>
                      <a:pt x="301" y="747"/>
                      <a:pt x="301" y="747"/>
                    </a:cubicBezTo>
                    <a:cubicBezTo>
                      <a:pt x="289" y="747"/>
                      <a:pt x="289" y="747"/>
                      <a:pt x="289" y="747"/>
                    </a:cubicBezTo>
                    <a:cubicBezTo>
                      <a:pt x="268" y="744"/>
                      <a:pt x="268" y="744"/>
                      <a:pt x="268" y="744"/>
                    </a:cubicBezTo>
                    <a:cubicBezTo>
                      <a:pt x="253" y="738"/>
                      <a:pt x="253" y="738"/>
                      <a:pt x="253" y="738"/>
                    </a:cubicBezTo>
                    <a:cubicBezTo>
                      <a:pt x="253" y="733"/>
                      <a:pt x="253" y="733"/>
                      <a:pt x="253" y="733"/>
                    </a:cubicBezTo>
                    <a:cubicBezTo>
                      <a:pt x="265" y="730"/>
                      <a:pt x="265" y="730"/>
                      <a:pt x="265" y="730"/>
                    </a:cubicBezTo>
                    <a:cubicBezTo>
                      <a:pt x="277" y="729"/>
                      <a:pt x="277" y="729"/>
                      <a:pt x="277" y="729"/>
                    </a:cubicBezTo>
                    <a:cubicBezTo>
                      <a:pt x="303" y="718"/>
                      <a:pt x="303" y="718"/>
                      <a:pt x="303" y="718"/>
                    </a:cubicBezTo>
                    <a:cubicBezTo>
                      <a:pt x="317" y="709"/>
                      <a:pt x="317" y="709"/>
                      <a:pt x="317" y="709"/>
                    </a:cubicBezTo>
                    <a:cubicBezTo>
                      <a:pt x="337" y="710"/>
                      <a:pt x="337" y="710"/>
                      <a:pt x="337" y="710"/>
                    </a:cubicBezTo>
                    <a:cubicBezTo>
                      <a:pt x="347" y="706"/>
                      <a:pt x="347" y="706"/>
                      <a:pt x="347" y="706"/>
                    </a:cubicBezTo>
                    <a:cubicBezTo>
                      <a:pt x="353" y="704"/>
                      <a:pt x="353" y="704"/>
                      <a:pt x="353" y="704"/>
                    </a:cubicBezTo>
                    <a:cubicBezTo>
                      <a:pt x="357" y="709"/>
                      <a:pt x="357" y="709"/>
                      <a:pt x="357" y="709"/>
                    </a:cubicBezTo>
                    <a:cubicBezTo>
                      <a:pt x="360" y="697"/>
                      <a:pt x="360" y="697"/>
                      <a:pt x="360" y="697"/>
                    </a:cubicBezTo>
                    <a:cubicBezTo>
                      <a:pt x="367" y="690"/>
                      <a:pt x="367" y="690"/>
                      <a:pt x="367" y="690"/>
                    </a:cubicBezTo>
                    <a:cubicBezTo>
                      <a:pt x="367" y="683"/>
                      <a:pt x="367" y="683"/>
                      <a:pt x="367" y="683"/>
                    </a:cubicBezTo>
                    <a:cubicBezTo>
                      <a:pt x="360" y="680"/>
                      <a:pt x="360" y="680"/>
                      <a:pt x="360" y="680"/>
                    </a:cubicBezTo>
                    <a:cubicBezTo>
                      <a:pt x="349" y="687"/>
                      <a:pt x="349" y="687"/>
                      <a:pt x="349" y="687"/>
                    </a:cubicBezTo>
                    <a:cubicBezTo>
                      <a:pt x="340" y="695"/>
                      <a:pt x="340" y="695"/>
                      <a:pt x="340" y="695"/>
                    </a:cubicBezTo>
                    <a:cubicBezTo>
                      <a:pt x="309" y="695"/>
                      <a:pt x="309" y="695"/>
                      <a:pt x="309" y="695"/>
                    </a:cubicBezTo>
                    <a:cubicBezTo>
                      <a:pt x="300" y="697"/>
                      <a:pt x="300" y="697"/>
                      <a:pt x="300" y="697"/>
                    </a:cubicBezTo>
                    <a:cubicBezTo>
                      <a:pt x="297" y="692"/>
                      <a:pt x="297" y="692"/>
                      <a:pt x="297" y="692"/>
                    </a:cubicBezTo>
                    <a:cubicBezTo>
                      <a:pt x="283" y="692"/>
                      <a:pt x="283" y="692"/>
                      <a:pt x="283" y="692"/>
                    </a:cubicBezTo>
                    <a:cubicBezTo>
                      <a:pt x="279" y="697"/>
                      <a:pt x="279" y="697"/>
                      <a:pt x="279" y="697"/>
                    </a:cubicBezTo>
                    <a:cubicBezTo>
                      <a:pt x="274" y="697"/>
                      <a:pt x="274" y="697"/>
                      <a:pt x="274" y="697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49" y="715"/>
                      <a:pt x="249" y="715"/>
                      <a:pt x="249" y="715"/>
                    </a:cubicBezTo>
                    <a:cubicBezTo>
                      <a:pt x="240" y="713"/>
                      <a:pt x="240" y="713"/>
                      <a:pt x="240" y="713"/>
                    </a:cubicBezTo>
                    <a:cubicBezTo>
                      <a:pt x="233" y="718"/>
                      <a:pt x="233" y="718"/>
                      <a:pt x="233" y="718"/>
                    </a:cubicBezTo>
                    <a:cubicBezTo>
                      <a:pt x="216" y="720"/>
                      <a:pt x="216" y="720"/>
                      <a:pt x="216" y="720"/>
                    </a:cubicBezTo>
                    <a:cubicBezTo>
                      <a:pt x="204" y="726"/>
                      <a:pt x="204" y="726"/>
                      <a:pt x="204" y="726"/>
                    </a:cubicBezTo>
                    <a:cubicBezTo>
                      <a:pt x="193" y="727"/>
                      <a:pt x="193" y="727"/>
                      <a:pt x="193" y="727"/>
                    </a:cubicBezTo>
                    <a:cubicBezTo>
                      <a:pt x="188" y="723"/>
                      <a:pt x="188" y="723"/>
                      <a:pt x="188" y="723"/>
                    </a:cubicBezTo>
                    <a:cubicBezTo>
                      <a:pt x="187" y="701"/>
                      <a:pt x="187" y="701"/>
                      <a:pt x="187" y="701"/>
                    </a:cubicBezTo>
                    <a:cubicBezTo>
                      <a:pt x="182" y="678"/>
                      <a:pt x="182" y="678"/>
                      <a:pt x="182" y="678"/>
                    </a:cubicBezTo>
                    <a:cubicBezTo>
                      <a:pt x="184" y="671"/>
                      <a:pt x="184" y="671"/>
                      <a:pt x="184" y="671"/>
                    </a:cubicBezTo>
                    <a:cubicBezTo>
                      <a:pt x="185" y="663"/>
                      <a:pt x="185" y="663"/>
                      <a:pt x="185" y="663"/>
                    </a:cubicBezTo>
                    <a:cubicBezTo>
                      <a:pt x="194" y="658"/>
                      <a:pt x="194" y="658"/>
                      <a:pt x="194" y="658"/>
                    </a:cubicBezTo>
                    <a:cubicBezTo>
                      <a:pt x="205" y="652"/>
                      <a:pt x="205" y="652"/>
                      <a:pt x="205" y="652"/>
                    </a:cubicBezTo>
                    <a:cubicBezTo>
                      <a:pt x="210" y="658"/>
                      <a:pt x="210" y="658"/>
                      <a:pt x="210" y="658"/>
                    </a:cubicBezTo>
                    <a:cubicBezTo>
                      <a:pt x="213" y="669"/>
                      <a:pt x="213" y="669"/>
                      <a:pt x="213" y="669"/>
                    </a:cubicBezTo>
                    <a:cubicBezTo>
                      <a:pt x="219" y="668"/>
                      <a:pt x="219" y="668"/>
                      <a:pt x="219" y="668"/>
                    </a:cubicBezTo>
                    <a:cubicBezTo>
                      <a:pt x="222" y="654"/>
                      <a:pt x="222" y="654"/>
                      <a:pt x="222" y="654"/>
                    </a:cubicBezTo>
                    <a:cubicBezTo>
                      <a:pt x="236" y="646"/>
                      <a:pt x="236" y="646"/>
                      <a:pt x="236" y="646"/>
                    </a:cubicBezTo>
                    <a:cubicBezTo>
                      <a:pt x="243" y="649"/>
                      <a:pt x="243" y="649"/>
                      <a:pt x="243" y="649"/>
                    </a:cubicBezTo>
                    <a:cubicBezTo>
                      <a:pt x="253" y="635"/>
                      <a:pt x="253" y="635"/>
                      <a:pt x="253" y="635"/>
                    </a:cubicBezTo>
                    <a:cubicBezTo>
                      <a:pt x="266" y="620"/>
                      <a:pt x="266" y="620"/>
                      <a:pt x="266" y="620"/>
                    </a:cubicBezTo>
                    <a:cubicBezTo>
                      <a:pt x="282" y="614"/>
                      <a:pt x="282" y="614"/>
                      <a:pt x="282" y="614"/>
                    </a:cubicBezTo>
                    <a:cubicBezTo>
                      <a:pt x="279" y="605"/>
                      <a:pt x="279" y="605"/>
                      <a:pt x="279" y="605"/>
                    </a:cubicBezTo>
                    <a:cubicBezTo>
                      <a:pt x="285" y="597"/>
                      <a:pt x="285" y="597"/>
                      <a:pt x="285" y="597"/>
                    </a:cubicBezTo>
                    <a:cubicBezTo>
                      <a:pt x="305" y="588"/>
                      <a:pt x="305" y="588"/>
                      <a:pt x="305" y="588"/>
                    </a:cubicBezTo>
                    <a:cubicBezTo>
                      <a:pt x="330" y="587"/>
                      <a:pt x="330" y="587"/>
                      <a:pt x="330" y="587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57" y="570"/>
                      <a:pt x="357" y="570"/>
                      <a:pt x="357" y="570"/>
                    </a:cubicBezTo>
                    <a:cubicBezTo>
                      <a:pt x="366" y="562"/>
                      <a:pt x="366" y="562"/>
                      <a:pt x="366" y="562"/>
                    </a:cubicBezTo>
                    <a:cubicBezTo>
                      <a:pt x="366" y="554"/>
                      <a:pt x="366" y="554"/>
                      <a:pt x="366" y="554"/>
                    </a:cubicBezTo>
                    <a:cubicBezTo>
                      <a:pt x="357" y="554"/>
                      <a:pt x="357" y="554"/>
                      <a:pt x="357" y="554"/>
                    </a:cubicBezTo>
                    <a:cubicBezTo>
                      <a:pt x="346" y="567"/>
                      <a:pt x="346" y="567"/>
                      <a:pt x="346" y="567"/>
                    </a:cubicBezTo>
                    <a:cubicBezTo>
                      <a:pt x="332" y="568"/>
                      <a:pt x="332" y="568"/>
                      <a:pt x="332" y="568"/>
                    </a:cubicBezTo>
                    <a:cubicBezTo>
                      <a:pt x="321" y="562"/>
                      <a:pt x="321" y="562"/>
                      <a:pt x="321" y="562"/>
                    </a:cubicBezTo>
                    <a:cubicBezTo>
                      <a:pt x="321" y="551"/>
                      <a:pt x="321" y="551"/>
                      <a:pt x="321" y="551"/>
                    </a:cubicBezTo>
                    <a:cubicBezTo>
                      <a:pt x="329" y="536"/>
                      <a:pt x="329" y="536"/>
                      <a:pt x="329" y="536"/>
                    </a:cubicBezTo>
                    <a:cubicBezTo>
                      <a:pt x="330" y="518"/>
                      <a:pt x="330" y="518"/>
                      <a:pt x="330" y="518"/>
                    </a:cubicBezTo>
                    <a:cubicBezTo>
                      <a:pt x="323" y="506"/>
                      <a:pt x="323" y="506"/>
                      <a:pt x="323" y="506"/>
                    </a:cubicBezTo>
                    <a:cubicBezTo>
                      <a:pt x="315" y="506"/>
                      <a:pt x="315" y="506"/>
                      <a:pt x="315" y="506"/>
                    </a:cubicBezTo>
                    <a:cubicBezTo>
                      <a:pt x="311" y="513"/>
                      <a:pt x="311" y="513"/>
                      <a:pt x="311" y="513"/>
                    </a:cubicBezTo>
                    <a:cubicBezTo>
                      <a:pt x="312" y="531"/>
                      <a:pt x="312" y="531"/>
                      <a:pt x="312" y="531"/>
                    </a:cubicBezTo>
                    <a:cubicBezTo>
                      <a:pt x="306" y="547"/>
                      <a:pt x="306" y="547"/>
                      <a:pt x="306" y="547"/>
                    </a:cubicBezTo>
                    <a:cubicBezTo>
                      <a:pt x="285" y="570"/>
                      <a:pt x="285" y="570"/>
                      <a:pt x="285" y="570"/>
                    </a:cubicBezTo>
                    <a:cubicBezTo>
                      <a:pt x="271" y="573"/>
                      <a:pt x="271" y="573"/>
                      <a:pt x="271" y="573"/>
                    </a:cubicBezTo>
                    <a:cubicBezTo>
                      <a:pt x="263" y="568"/>
                      <a:pt x="263" y="568"/>
                      <a:pt x="263" y="568"/>
                    </a:cubicBezTo>
                    <a:cubicBezTo>
                      <a:pt x="260" y="547"/>
                      <a:pt x="260" y="547"/>
                      <a:pt x="260" y="547"/>
                    </a:cubicBezTo>
                    <a:cubicBezTo>
                      <a:pt x="262" y="539"/>
                      <a:pt x="262" y="539"/>
                      <a:pt x="262" y="539"/>
                    </a:cubicBezTo>
                    <a:cubicBezTo>
                      <a:pt x="271" y="530"/>
                      <a:pt x="271" y="530"/>
                      <a:pt x="271" y="530"/>
                    </a:cubicBezTo>
                    <a:cubicBezTo>
                      <a:pt x="271" y="521"/>
                      <a:pt x="271" y="521"/>
                      <a:pt x="271" y="521"/>
                    </a:cubicBezTo>
                    <a:cubicBezTo>
                      <a:pt x="266" y="512"/>
                      <a:pt x="266" y="512"/>
                      <a:pt x="266" y="512"/>
                    </a:cubicBezTo>
                    <a:cubicBezTo>
                      <a:pt x="265" y="492"/>
                      <a:pt x="265" y="492"/>
                      <a:pt x="265" y="492"/>
                    </a:cubicBezTo>
                    <a:cubicBezTo>
                      <a:pt x="259" y="483"/>
                      <a:pt x="259" y="483"/>
                      <a:pt x="259" y="483"/>
                    </a:cubicBezTo>
                    <a:cubicBezTo>
                      <a:pt x="254" y="483"/>
                      <a:pt x="254" y="483"/>
                      <a:pt x="254" y="483"/>
                    </a:cubicBezTo>
                    <a:cubicBezTo>
                      <a:pt x="248" y="493"/>
                      <a:pt x="248" y="493"/>
                      <a:pt x="248" y="493"/>
                    </a:cubicBezTo>
                    <a:cubicBezTo>
                      <a:pt x="251" y="519"/>
                      <a:pt x="251" y="519"/>
                      <a:pt x="251" y="519"/>
                    </a:cubicBezTo>
                    <a:cubicBezTo>
                      <a:pt x="248" y="530"/>
                      <a:pt x="248" y="530"/>
                      <a:pt x="248" y="530"/>
                    </a:cubicBezTo>
                    <a:cubicBezTo>
                      <a:pt x="239" y="539"/>
                      <a:pt x="239" y="539"/>
                      <a:pt x="239" y="539"/>
                    </a:cubicBezTo>
                    <a:cubicBezTo>
                      <a:pt x="237" y="531"/>
                      <a:pt x="237" y="531"/>
                      <a:pt x="237" y="531"/>
                    </a:cubicBezTo>
                    <a:cubicBezTo>
                      <a:pt x="239" y="525"/>
                      <a:pt x="239" y="525"/>
                      <a:pt x="239" y="525"/>
                    </a:cubicBezTo>
                    <a:cubicBezTo>
                      <a:pt x="231" y="512"/>
                      <a:pt x="231" y="512"/>
                      <a:pt x="231" y="512"/>
                    </a:cubicBezTo>
                    <a:cubicBezTo>
                      <a:pt x="224" y="509"/>
                      <a:pt x="224" y="509"/>
                      <a:pt x="224" y="509"/>
                    </a:cubicBezTo>
                    <a:cubicBezTo>
                      <a:pt x="217" y="512"/>
                      <a:pt x="217" y="512"/>
                      <a:pt x="217" y="512"/>
                    </a:cubicBezTo>
                    <a:cubicBezTo>
                      <a:pt x="216" y="522"/>
                      <a:pt x="216" y="522"/>
                      <a:pt x="216" y="522"/>
                    </a:cubicBezTo>
                    <a:cubicBezTo>
                      <a:pt x="219" y="533"/>
                      <a:pt x="219" y="533"/>
                      <a:pt x="219" y="533"/>
                    </a:cubicBezTo>
                    <a:cubicBezTo>
                      <a:pt x="220" y="551"/>
                      <a:pt x="220" y="551"/>
                      <a:pt x="220" y="551"/>
                    </a:cubicBezTo>
                    <a:cubicBezTo>
                      <a:pt x="228" y="565"/>
                      <a:pt x="228" y="565"/>
                      <a:pt x="228" y="565"/>
                    </a:cubicBezTo>
                    <a:cubicBezTo>
                      <a:pt x="234" y="582"/>
                      <a:pt x="234" y="582"/>
                      <a:pt x="234" y="582"/>
                    </a:cubicBezTo>
                    <a:cubicBezTo>
                      <a:pt x="234" y="591"/>
                      <a:pt x="234" y="591"/>
                      <a:pt x="234" y="591"/>
                    </a:cubicBezTo>
                    <a:cubicBezTo>
                      <a:pt x="224" y="590"/>
                      <a:pt x="224" y="590"/>
                      <a:pt x="224" y="590"/>
                    </a:cubicBezTo>
                    <a:cubicBezTo>
                      <a:pt x="214" y="594"/>
                      <a:pt x="214" y="594"/>
                      <a:pt x="214" y="594"/>
                    </a:cubicBezTo>
                    <a:cubicBezTo>
                      <a:pt x="207" y="613"/>
                      <a:pt x="207" y="613"/>
                      <a:pt x="207" y="613"/>
                    </a:cubicBezTo>
                    <a:cubicBezTo>
                      <a:pt x="207" y="623"/>
                      <a:pt x="207" y="623"/>
                      <a:pt x="207" y="623"/>
                    </a:cubicBezTo>
                    <a:cubicBezTo>
                      <a:pt x="196" y="631"/>
                      <a:pt x="196" y="631"/>
                      <a:pt x="196" y="631"/>
                    </a:cubicBezTo>
                    <a:cubicBezTo>
                      <a:pt x="167" y="634"/>
                      <a:pt x="167" y="634"/>
                      <a:pt x="167" y="634"/>
                    </a:cubicBezTo>
                    <a:cubicBezTo>
                      <a:pt x="150" y="632"/>
                      <a:pt x="150" y="632"/>
                      <a:pt x="150" y="632"/>
                    </a:cubicBezTo>
                    <a:cubicBezTo>
                      <a:pt x="152" y="625"/>
                      <a:pt x="152" y="625"/>
                      <a:pt x="152" y="625"/>
                    </a:cubicBezTo>
                    <a:cubicBezTo>
                      <a:pt x="156" y="617"/>
                      <a:pt x="156" y="617"/>
                      <a:pt x="156" y="617"/>
                    </a:cubicBezTo>
                    <a:cubicBezTo>
                      <a:pt x="150" y="605"/>
                      <a:pt x="150" y="605"/>
                      <a:pt x="150" y="605"/>
                    </a:cubicBezTo>
                    <a:cubicBezTo>
                      <a:pt x="132" y="587"/>
                      <a:pt x="132" y="587"/>
                      <a:pt x="132" y="587"/>
                    </a:cubicBezTo>
                    <a:cubicBezTo>
                      <a:pt x="120" y="583"/>
                      <a:pt x="120" y="583"/>
                      <a:pt x="120" y="583"/>
                    </a:cubicBezTo>
                    <a:cubicBezTo>
                      <a:pt x="115" y="585"/>
                      <a:pt x="115" y="585"/>
                      <a:pt x="115" y="585"/>
                    </a:cubicBezTo>
                    <a:cubicBezTo>
                      <a:pt x="106" y="570"/>
                      <a:pt x="106" y="570"/>
                      <a:pt x="106" y="570"/>
                    </a:cubicBezTo>
                    <a:cubicBezTo>
                      <a:pt x="104" y="556"/>
                      <a:pt x="104" y="556"/>
                      <a:pt x="104" y="556"/>
                    </a:cubicBezTo>
                    <a:cubicBezTo>
                      <a:pt x="123" y="556"/>
                      <a:pt x="123" y="556"/>
                      <a:pt x="123" y="556"/>
                    </a:cubicBezTo>
                    <a:cubicBezTo>
                      <a:pt x="133" y="548"/>
                      <a:pt x="133" y="548"/>
                      <a:pt x="133" y="548"/>
                    </a:cubicBezTo>
                    <a:cubicBezTo>
                      <a:pt x="129" y="544"/>
                      <a:pt x="129" y="544"/>
                      <a:pt x="129" y="544"/>
                    </a:cubicBezTo>
                    <a:cubicBezTo>
                      <a:pt x="116" y="544"/>
                      <a:pt x="116" y="544"/>
                      <a:pt x="116" y="544"/>
                    </a:cubicBezTo>
                    <a:cubicBezTo>
                      <a:pt x="109" y="545"/>
                      <a:pt x="109" y="545"/>
                      <a:pt x="109" y="545"/>
                    </a:cubicBezTo>
                    <a:cubicBezTo>
                      <a:pt x="99" y="539"/>
                      <a:pt x="99" y="539"/>
                      <a:pt x="99" y="539"/>
                    </a:cubicBezTo>
                    <a:cubicBezTo>
                      <a:pt x="95" y="530"/>
                      <a:pt x="95" y="530"/>
                      <a:pt x="95" y="530"/>
                    </a:cubicBezTo>
                    <a:cubicBezTo>
                      <a:pt x="85" y="522"/>
                      <a:pt x="85" y="522"/>
                      <a:pt x="85" y="522"/>
                    </a:cubicBezTo>
                    <a:cubicBezTo>
                      <a:pt x="72" y="516"/>
                      <a:pt x="72" y="516"/>
                      <a:pt x="72" y="516"/>
                    </a:cubicBezTo>
                    <a:cubicBezTo>
                      <a:pt x="62" y="506"/>
                      <a:pt x="62" y="506"/>
                      <a:pt x="62" y="506"/>
                    </a:cubicBezTo>
                    <a:cubicBezTo>
                      <a:pt x="70" y="498"/>
                      <a:pt x="70" y="498"/>
                      <a:pt x="70" y="498"/>
                    </a:cubicBezTo>
                    <a:cubicBezTo>
                      <a:pt x="70" y="493"/>
                      <a:pt x="70" y="493"/>
                      <a:pt x="70" y="493"/>
                    </a:cubicBezTo>
                    <a:cubicBezTo>
                      <a:pt x="61" y="486"/>
                      <a:pt x="61" y="486"/>
                      <a:pt x="61" y="486"/>
                    </a:cubicBezTo>
                    <a:cubicBezTo>
                      <a:pt x="50" y="480"/>
                      <a:pt x="50" y="480"/>
                      <a:pt x="50" y="480"/>
                    </a:cubicBezTo>
                    <a:cubicBezTo>
                      <a:pt x="40" y="466"/>
                      <a:pt x="40" y="466"/>
                      <a:pt x="40" y="466"/>
                    </a:cubicBezTo>
                    <a:cubicBezTo>
                      <a:pt x="41" y="455"/>
                      <a:pt x="41" y="455"/>
                      <a:pt x="41" y="455"/>
                    </a:cubicBezTo>
                    <a:cubicBezTo>
                      <a:pt x="47" y="452"/>
                      <a:pt x="47" y="452"/>
                      <a:pt x="47" y="452"/>
                    </a:cubicBezTo>
                    <a:cubicBezTo>
                      <a:pt x="66" y="467"/>
                      <a:pt x="66" y="467"/>
                      <a:pt x="66" y="467"/>
                    </a:cubicBezTo>
                    <a:cubicBezTo>
                      <a:pt x="72" y="475"/>
                      <a:pt x="72" y="475"/>
                      <a:pt x="72" y="475"/>
                    </a:cubicBezTo>
                    <a:cubicBezTo>
                      <a:pt x="72" y="481"/>
                      <a:pt x="72" y="481"/>
                      <a:pt x="72" y="481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92" y="472"/>
                      <a:pt x="92" y="472"/>
                      <a:pt x="92" y="472"/>
                    </a:cubicBezTo>
                    <a:cubicBezTo>
                      <a:pt x="92" y="458"/>
                      <a:pt x="92" y="458"/>
                      <a:pt x="92" y="458"/>
                    </a:cubicBezTo>
                    <a:cubicBezTo>
                      <a:pt x="87" y="455"/>
                      <a:pt x="87" y="455"/>
                      <a:pt x="87" y="455"/>
                    </a:cubicBezTo>
                    <a:cubicBezTo>
                      <a:pt x="78" y="457"/>
                      <a:pt x="78" y="457"/>
                      <a:pt x="78" y="457"/>
                    </a:cubicBezTo>
                    <a:cubicBezTo>
                      <a:pt x="70" y="452"/>
                      <a:pt x="70" y="452"/>
                      <a:pt x="70" y="452"/>
                    </a:cubicBezTo>
                    <a:cubicBezTo>
                      <a:pt x="70" y="447"/>
                      <a:pt x="70" y="447"/>
                      <a:pt x="70" y="447"/>
                    </a:cubicBezTo>
                    <a:cubicBezTo>
                      <a:pt x="56" y="435"/>
                      <a:pt x="56" y="435"/>
                      <a:pt x="56" y="435"/>
                    </a:cubicBezTo>
                    <a:cubicBezTo>
                      <a:pt x="55" y="424"/>
                      <a:pt x="55" y="424"/>
                      <a:pt x="55" y="424"/>
                    </a:cubicBezTo>
                    <a:cubicBezTo>
                      <a:pt x="58" y="421"/>
                      <a:pt x="58" y="421"/>
                      <a:pt x="58" y="421"/>
                    </a:cubicBezTo>
                    <a:cubicBezTo>
                      <a:pt x="64" y="402"/>
                      <a:pt x="64" y="402"/>
                      <a:pt x="64" y="402"/>
                    </a:cubicBezTo>
                    <a:cubicBezTo>
                      <a:pt x="72" y="385"/>
                      <a:pt x="72" y="385"/>
                      <a:pt x="72" y="385"/>
                    </a:cubicBezTo>
                    <a:cubicBezTo>
                      <a:pt x="69" y="383"/>
                      <a:pt x="69" y="383"/>
                      <a:pt x="69" y="383"/>
                    </a:cubicBezTo>
                    <a:cubicBezTo>
                      <a:pt x="58" y="389"/>
                      <a:pt x="58" y="389"/>
                      <a:pt x="58" y="389"/>
                    </a:cubicBezTo>
                    <a:cubicBezTo>
                      <a:pt x="49" y="380"/>
                      <a:pt x="49" y="380"/>
                      <a:pt x="49" y="380"/>
                    </a:cubicBezTo>
                    <a:cubicBezTo>
                      <a:pt x="43" y="382"/>
                      <a:pt x="43" y="382"/>
                      <a:pt x="43" y="382"/>
                    </a:cubicBezTo>
                    <a:cubicBezTo>
                      <a:pt x="40" y="399"/>
                      <a:pt x="40" y="399"/>
                      <a:pt x="40" y="399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5" y="423"/>
                      <a:pt x="35" y="423"/>
                      <a:pt x="35" y="423"/>
                    </a:cubicBezTo>
                    <a:cubicBezTo>
                      <a:pt x="24" y="428"/>
                      <a:pt x="24" y="428"/>
                      <a:pt x="24" y="428"/>
                    </a:cubicBezTo>
                    <a:cubicBezTo>
                      <a:pt x="23" y="414"/>
                      <a:pt x="23" y="414"/>
                      <a:pt x="23" y="414"/>
                    </a:cubicBezTo>
                    <a:cubicBezTo>
                      <a:pt x="6" y="391"/>
                      <a:pt x="6" y="391"/>
                      <a:pt x="6" y="391"/>
                    </a:cubicBezTo>
                    <a:cubicBezTo>
                      <a:pt x="4" y="373"/>
                      <a:pt x="4" y="373"/>
                      <a:pt x="4" y="373"/>
                    </a:cubicBezTo>
                    <a:cubicBezTo>
                      <a:pt x="0" y="353"/>
                      <a:pt x="0" y="353"/>
                      <a:pt x="0" y="353"/>
                    </a:cubicBezTo>
                    <a:cubicBezTo>
                      <a:pt x="0" y="339"/>
                      <a:pt x="0" y="339"/>
                      <a:pt x="0" y="339"/>
                    </a:cubicBezTo>
                    <a:cubicBezTo>
                      <a:pt x="9" y="336"/>
                      <a:pt x="9" y="336"/>
                      <a:pt x="9" y="336"/>
                    </a:cubicBezTo>
                    <a:cubicBezTo>
                      <a:pt x="21" y="325"/>
                      <a:pt x="21" y="325"/>
                      <a:pt x="21" y="325"/>
                    </a:cubicBezTo>
                    <a:cubicBezTo>
                      <a:pt x="26" y="322"/>
                      <a:pt x="26" y="322"/>
                      <a:pt x="26" y="322"/>
                    </a:cubicBezTo>
                    <a:cubicBezTo>
                      <a:pt x="26" y="308"/>
                      <a:pt x="26" y="308"/>
                      <a:pt x="26" y="308"/>
                    </a:cubicBezTo>
                    <a:cubicBezTo>
                      <a:pt x="21" y="301"/>
                      <a:pt x="21" y="301"/>
                      <a:pt x="21" y="301"/>
                    </a:cubicBezTo>
                    <a:cubicBezTo>
                      <a:pt x="20" y="282"/>
                      <a:pt x="20" y="282"/>
                      <a:pt x="20" y="282"/>
                    </a:cubicBezTo>
                    <a:cubicBezTo>
                      <a:pt x="35" y="267"/>
                      <a:pt x="35" y="267"/>
                      <a:pt x="35" y="267"/>
                    </a:cubicBezTo>
                    <a:cubicBezTo>
                      <a:pt x="46" y="269"/>
                      <a:pt x="46" y="269"/>
                      <a:pt x="46" y="269"/>
                    </a:cubicBezTo>
                    <a:cubicBezTo>
                      <a:pt x="55" y="290"/>
                      <a:pt x="55" y="290"/>
                      <a:pt x="55" y="290"/>
                    </a:cubicBezTo>
                    <a:cubicBezTo>
                      <a:pt x="61" y="304"/>
                      <a:pt x="61" y="304"/>
                      <a:pt x="61" y="304"/>
                    </a:cubicBezTo>
                    <a:cubicBezTo>
                      <a:pt x="75" y="305"/>
                      <a:pt x="75" y="305"/>
                      <a:pt x="75" y="305"/>
                    </a:cubicBezTo>
                    <a:cubicBezTo>
                      <a:pt x="78" y="299"/>
                      <a:pt x="78" y="299"/>
                      <a:pt x="78" y="299"/>
                    </a:cubicBezTo>
                    <a:cubicBezTo>
                      <a:pt x="61" y="278"/>
                      <a:pt x="61" y="278"/>
                      <a:pt x="61" y="278"/>
                    </a:cubicBezTo>
                    <a:cubicBezTo>
                      <a:pt x="61" y="262"/>
                      <a:pt x="61" y="262"/>
                      <a:pt x="61" y="262"/>
                    </a:cubicBezTo>
                    <a:cubicBezTo>
                      <a:pt x="69" y="258"/>
                      <a:pt x="69" y="258"/>
                      <a:pt x="69" y="258"/>
                    </a:cubicBezTo>
                    <a:cubicBezTo>
                      <a:pt x="78" y="264"/>
                      <a:pt x="78" y="264"/>
                      <a:pt x="78" y="264"/>
                    </a:cubicBezTo>
                    <a:cubicBezTo>
                      <a:pt x="79" y="273"/>
                      <a:pt x="79" y="273"/>
                      <a:pt x="79" y="273"/>
                    </a:cubicBezTo>
                    <a:cubicBezTo>
                      <a:pt x="85" y="281"/>
                      <a:pt x="85" y="281"/>
                      <a:pt x="85" y="281"/>
                    </a:cubicBezTo>
                    <a:cubicBezTo>
                      <a:pt x="98" y="275"/>
                      <a:pt x="98" y="275"/>
                      <a:pt x="98" y="275"/>
                    </a:cubicBezTo>
                    <a:cubicBezTo>
                      <a:pt x="129" y="249"/>
                      <a:pt x="129" y="249"/>
                      <a:pt x="129" y="249"/>
                    </a:cubicBezTo>
                    <a:cubicBezTo>
                      <a:pt x="146" y="244"/>
                      <a:pt x="146" y="244"/>
                      <a:pt x="146" y="244"/>
                    </a:cubicBezTo>
                    <a:cubicBezTo>
                      <a:pt x="155" y="252"/>
                      <a:pt x="155" y="252"/>
                      <a:pt x="155" y="252"/>
                    </a:cubicBezTo>
                    <a:cubicBezTo>
                      <a:pt x="164" y="270"/>
                      <a:pt x="164" y="270"/>
                      <a:pt x="164" y="270"/>
                    </a:cubicBezTo>
                    <a:cubicBezTo>
                      <a:pt x="161" y="282"/>
                      <a:pt x="161" y="282"/>
                      <a:pt x="161" y="282"/>
                    </a:cubicBezTo>
                    <a:cubicBezTo>
                      <a:pt x="153" y="291"/>
                      <a:pt x="153" y="291"/>
                      <a:pt x="153" y="291"/>
                    </a:cubicBezTo>
                    <a:cubicBezTo>
                      <a:pt x="143" y="291"/>
                      <a:pt x="143" y="291"/>
                      <a:pt x="143" y="291"/>
                    </a:cubicBezTo>
                    <a:cubicBezTo>
                      <a:pt x="138" y="287"/>
                      <a:pt x="138" y="287"/>
                      <a:pt x="138" y="287"/>
                    </a:cubicBezTo>
                    <a:cubicBezTo>
                      <a:pt x="130" y="288"/>
                      <a:pt x="130" y="288"/>
                      <a:pt x="130" y="288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0" y="310"/>
                      <a:pt x="110" y="310"/>
                      <a:pt x="110" y="310"/>
                    </a:cubicBezTo>
                    <a:cubicBezTo>
                      <a:pt x="104" y="311"/>
                      <a:pt x="104" y="311"/>
                      <a:pt x="104" y="311"/>
                    </a:cubicBezTo>
                    <a:cubicBezTo>
                      <a:pt x="102" y="321"/>
                      <a:pt x="102" y="321"/>
                      <a:pt x="102" y="321"/>
                    </a:cubicBezTo>
                    <a:cubicBezTo>
                      <a:pt x="109" y="327"/>
                      <a:pt x="109" y="327"/>
                      <a:pt x="109" y="327"/>
                    </a:cubicBezTo>
                    <a:cubicBezTo>
                      <a:pt x="123" y="319"/>
                      <a:pt x="123" y="319"/>
                      <a:pt x="123" y="319"/>
                    </a:cubicBezTo>
                    <a:cubicBezTo>
                      <a:pt x="141" y="311"/>
                      <a:pt x="141" y="311"/>
                      <a:pt x="141" y="311"/>
                    </a:cubicBezTo>
                    <a:cubicBezTo>
                      <a:pt x="149" y="314"/>
                      <a:pt x="149" y="314"/>
                      <a:pt x="149" y="314"/>
                    </a:cubicBezTo>
                    <a:cubicBezTo>
                      <a:pt x="149" y="321"/>
                      <a:pt x="149" y="321"/>
                      <a:pt x="149" y="321"/>
                    </a:cubicBezTo>
                    <a:cubicBezTo>
                      <a:pt x="133" y="333"/>
                      <a:pt x="133" y="333"/>
                      <a:pt x="133" y="333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9" y="343"/>
                      <a:pt x="139" y="343"/>
                      <a:pt x="139" y="343"/>
                    </a:cubicBezTo>
                    <a:cubicBezTo>
                      <a:pt x="146" y="337"/>
                      <a:pt x="146" y="337"/>
                      <a:pt x="146" y="337"/>
                    </a:cubicBezTo>
                    <a:cubicBezTo>
                      <a:pt x="150" y="339"/>
                      <a:pt x="150" y="339"/>
                      <a:pt x="150" y="339"/>
                    </a:cubicBezTo>
                    <a:cubicBezTo>
                      <a:pt x="158" y="350"/>
                      <a:pt x="158" y="350"/>
                      <a:pt x="158" y="350"/>
                    </a:cubicBezTo>
                    <a:cubicBezTo>
                      <a:pt x="164" y="354"/>
                      <a:pt x="164" y="354"/>
                      <a:pt x="164" y="354"/>
                    </a:cubicBezTo>
                    <a:cubicBezTo>
                      <a:pt x="162" y="365"/>
                      <a:pt x="162" y="365"/>
                      <a:pt x="162" y="365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75" y="392"/>
                      <a:pt x="175" y="392"/>
                      <a:pt x="175" y="392"/>
                    </a:cubicBezTo>
                    <a:cubicBezTo>
                      <a:pt x="181" y="395"/>
                      <a:pt x="181" y="395"/>
                      <a:pt x="181" y="395"/>
                    </a:cubicBezTo>
                    <a:cubicBezTo>
                      <a:pt x="178" y="373"/>
                      <a:pt x="178" y="373"/>
                      <a:pt x="178" y="373"/>
                    </a:cubicBezTo>
                    <a:cubicBezTo>
                      <a:pt x="168" y="354"/>
                      <a:pt x="168" y="354"/>
                      <a:pt x="168" y="354"/>
                    </a:cubicBezTo>
                    <a:cubicBezTo>
                      <a:pt x="165" y="336"/>
                      <a:pt x="165" y="336"/>
                      <a:pt x="165" y="336"/>
                    </a:cubicBezTo>
                    <a:cubicBezTo>
                      <a:pt x="170" y="317"/>
                      <a:pt x="170" y="317"/>
                      <a:pt x="170" y="317"/>
                    </a:cubicBezTo>
                    <a:cubicBezTo>
                      <a:pt x="185" y="291"/>
                      <a:pt x="185" y="291"/>
                      <a:pt x="185" y="291"/>
                    </a:cubicBezTo>
                    <a:cubicBezTo>
                      <a:pt x="188" y="276"/>
                      <a:pt x="188" y="276"/>
                      <a:pt x="188" y="276"/>
                    </a:cubicBezTo>
                    <a:cubicBezTo>
                      <a:pt x="196" y="270"/>
                      <a:pt x="196" y="270"/>
                      <a:pt x="196" y="270"/>
                    </a:cubicBezTo>
                    <a:cubicBezTo>
                      <a:pt x="204" y="273"/>
                      <a:pt x="204" y="273"/>
                      <a:pt x="204" y="273"/>
                    </a:cubicBezTo>
                    <a:cubicBezTo>
                      <a:pt x="217" y="290"/>
                      <a:pt x="217" y="290"/>
                      <a:pt x="217" y="290"/>
                    </a:cubicBezTo>
                    <a:cubicBezTo>
                      <a:pt x="236" y="302"/>
                      <a:pt x="236" y="302"/>
                      <a:pt x="236" y="302"/>
                    </a:cubicBezTo>
                    <a:cubicBezTo>
                      <a:pt x="237" y="310"/>
                      <a:pt x="237" y="310"/>
                      <a:pt x="237" y="310"/>
                    </a:cubicBezTo>
                    <a:cubicBezTo>
                      <a:pt x="237" y="342"/>
                      <a:pt x="237" y="342"/>
                      <a:pt x="237" y="342"/>
                    </a:cubicBezTo>
                    <a:cubicBezTo>
                      <a:pt x="251" y="376"/>
                      <a:pt x="251" y="376"/>
                      <a:pt x="251" y="376"/>
                    </a:cubicBezTo>
                    <a:cubicBezTo>
                      <a:pt x="251" y="388"/>
                      <a:pt x="251" y="388"/>
                      <a:pt x="251" y="388"/>
                    </a:cubicBezTo>
                    <a:cubicBezTo>
                      <a:pt x="246" y="399"/>
                      <a:pt x="246" y="399"/>
                      <a:pt x="246" y="399"/>
                    </a:cubicBezTo>
                    <a:cubicBezTo>
                      <a:pt x="236" y="409"/>
                      <a:pt x="236" y="409"/>
                      <a:pt x="236" y="409"/>
                    </a:cubicBezTo>
                    <a:cubicBezTo>
                      <a:pt x="237" y="417"/>
                      <a:pt x="237" y="417"/>
                      <a:pt x="237" y="417"/>
                    </a:cubicBezTo>
                    <a:cubicBezTo>
                      <a:pt x="242" y="418"/>
                      <a:pt x="242" y="418"/>
                      <a:pt x="242" y="418"/>
                    </a:cubicBezTo>
                    <a:cubicBezTo>
                      <a:pt x="254" y="412"/>
                      <a:pt x="254" y="412"/>
                      <a:pt x="254" y="412"/>
                    </a:cubicBezTo>
                    <a:cubicBezTo>
                      <a:pt x="262" y="414"/>
                      <a:pt x="262" y="414"/>
                      <a:pt x="262" y="414"/>
                    </a:cubicBezTo>
                    <a:cubicBezTo>
                      <a:pt x="272" y="428"/>
                      <a:pt x="272" y="428"/>
                      <a:pt x="272" y="428"/>
                    </a:cubicBezTo>
                    <a:cubicBezTo>
                      <a:pt x="282" y="454"/>
                      <a:pt x="282" y="454"/>
                      <a:pt x="282" y="454"/>
                    </a:cubicBezTo>
                    <a:cubicBezTo>
                      <a:pt x="289" y="461"/>
                      <a:pt x="289" y="461"/>
                      <a:pt x="289" y="461"/>
                    </a:cubicBezTo>
                    <a:cubicBezTo>
                      <a:pt x="300" y="460"/>
                      <a:pt x="300" y="460"/>
                      <a:pt x="300" y="460"/>
                    </a:cubicBezTo>
                    <a:cubicBezTo>
                      <a:pt x="303" y="447"/>
                      <a:pt x="303" y="447"/>
                      <a:pt x="303" y="447"/>
                    </a:cubicBezTo>
                    <a:cubicBezTo>
                      <a:pt x="288" y="429"/>
                      <a:pt x="288" y="429"/>
                      <a:pt x="288" y="429"/>
                    </a:cubicBezTo>
                    <a:cubicBezTo>
                      <a:pt x="285" y="412"/>
                      <a:pt x="285" y="412"/>
                      <a:pt x="285" y="412"/>
                    </a:cubicBezTo>
                    <a:cubicBezTo>
                      <a:pt x="272" y="391"/>
                      <a:pt x="272" y="391"/>
                      <a:pt x="272" y="391"/>
                    </a:cubicBezTo>
                    <a:cubicBezTo>
                      <a:pt x="266" y="373"/>
                      <a:pt x="266" y="373"/>
                      <a:pt x="266" y="373"/>
                    </a:cubicBezTo>
                    <a:cubicBezTo>
                      <a:pt x="266" y="350"/>
                      <a:pt x="266" y="350"/>
                      <a:pt x="266" y="350"/>
                    </a:cubicBezTo>
                    <a:cubicBezTo>
                      <a:pt x="266" y="302"/>
                      <a:pt x="266" y="302"/>
                      <a:pt x="266" y="302"/>
                    </a:cubicBezTo>
                    <a:cubicBezTo>
                      <a:pt x="262" y="291"/>
                      <a:pt x="262" y="291"/>
                      <a:pt x="262" y="291"/>
                    </a:cubicBezTo>
                    <a:cubicBezTo>
                      <a:pt x="254" y="287"/>
                      <a:pt x="254" y="287"/>
                      <a:pt x="254" y="287"/>
                    </a:cubicBezTo>
                    <a:cubicBezTo>
                      <a:pt x="259" y="270"/>
                      <a:pt x="259" y="270"/>
                      <a:pt x="259" y="270"/>
                    </a:cubicBezTo>
                    <a:cubicBezTo>
                      <a:pt x="257" y="255"/>
                      <a:pt x="257" y="255"/>
                      <a:pt x="257" y="255"/>
                    </a:cubicBezTo>
                    <a:cubicBezTo>
                      <a:pt x="265" y="241"/>
                      <a:pt x="265" y="241"/>
                      <a:pt x="265" y="241"/>
                    </a:cubicBezTo>
                    <a:cubicBezTo>
                      <a:pt x="262" y="218"/>
                      <a:pt x="262" y="218"/>
                      <a:pt x="262" y="218"/>
                    </a:cubicBezTo>
                    <a:cubicBezTo>
                      <a:pt x="272" y="201"/>
                      <a:pt x="272" y="201"/>
                      <a:pt x="272" y="201"/>
                    </a:cubicBezTo>
                    <a:cubicBezTo>
                      <a:pt x="282" y="197"/>
                      <a:pt x="282" y="197"/>
                      <a:pt x="282" y="197"/>
                    </a:cubicBezTo>
                    <a:cubicBezTo>
                      <a:pt x="288" y="200"/>
                      <a:pt x="288" y="200"/>
                      <a:pt x="288" y="200"/>
                    </a:cubicBezTo>
                    <a:cubicBezTo>
                      <a:pt x="303" y="220"/>
                      <a:pt x="303" y="220"/>
                      <a:pt x="303" y="220"/>
                    </a:cubicBezTo>
                    <a:cubicBezTo>
                      <a:pt x="306" y="238"/>
                      <a:pt x="306" y="238"/>
                      <a:pt x="306" y="238"/>
                    </a:cubicBezTo>
                    <a:cubicBezTo>
                      <a:pt x="314" y="244"/>
                      <a:pt x="314" y="244"/>
                      <a:pt x="314" y="244"/>
                    </a:cubicBezTo>
                    <a:cubicBezTo>
                      <a:pt x="320" y="232"/>
                      <a:pt x="320" y="232"/>
                      <a:pt x="320" y="232"/>
                    </a:cubicBezTo>
                    <a:cubicBezTo>
                      <a:pt x="332" y="224"/>
                      <a:pt x="332" y="224"/>
                      <a:pt x="332" y="224"/>
                    </a:cubicBezTo>
                    <a:cubicBezTo>
                      <a:pt x="344" y="233"/>
                      <a:pt x="344" y="233"/>
                      <a:pt x="344" y="233"/>
                    </a:cubicBezTo>
                    <a:cubicBezTo>
                      <a:pt x="360" y="256"/>
                      <a:pt x="360" y="256"/>
                      <a:pt x="360" y="256"/>
                    </a:cubicBezTo>
                    <a:cubicBezTo>
                      <a:pt x="367" y="273"/>
                      <a:pt x="367" y="273"/>
                      <a:pt x="367" y="273"/>
                    </a:cubicBezTo>
                    <a:cubicBezTo>
                      <a:pt x="367" y="291"/>
                      <a:pt x="367" y="291"/>
                      <a:pt x="367" y="291"/>
                    </a:cubicBezTo>
                    <a:cubicBezTo>
                      <a:pt x="361" y="301"/>
                      <a:pt x="361" y="301"/>
                      <a:pt x="361" y="301"/>
                    </a:cubicBezTo>
                    <a:cubicBezTo>
                      <a:pt x="361" y="334"/>
                      <a:pt x="361" y="334"/>
                      <a:pt x="361" y="334"/>
                    </a:cubicBezTo>
                    <a:cubicBezTo>
                      <a:pt x="361" y="356"/>
                      <a:pt x="361" y="356"/>
                      <a:pt x="361" y="356"/>
                    </a:cubicBezTo>
                    <a:cubicBezTo>
                      <a:pt x="360" y="363"/>
                      <a:pt x="360" y="363"/>
                      <a:pt x="360" y="363"/>
                    </a:cubicBezTo>
                    <a:cubicBezTo>
                      <a:pt x="366" y="366"/>
                      <a:pt x="366" y="366"/>
                      <a:pt x="366" y="366"/>
                    </a:cubicBezTo>
                    <a:cubicBezTo>
                      <a:pt x="375" y="357"/>
                      <a:pt x="375" y="357"/>
                      <a:pt x="375" y="357"/>
                    </a:cubicBezTo>
                    <a:cubicBezTo>
                      <a:pt x="375" y="337"/>
                      <a:pt x="375" y="337"/>
                      <a:pt x="375" y="337"/>
                    </a:cubicBezTo>
                    <a:cubicBezTo>
                      <a:pt x="372" y="307"/>
                      <a:pt x="372" y="307"/>
                      <a:pt x="372" y="307"/>
                    </a:cubicBezTo>
                    <a:cubicBezTo>
                      <a:pt x="376" y="293"/>
                      <a:pt x="376" y="293"/>
                      <a:pt x="376" y="293"/>
                    </a:cubicBezTo>
                    <a:cubicBezTo>
                      <a:pt x="387" y="284"/>
                      <a:pt x="387" y="284"/>
                      <a:pt x="387" y="284"/>
                    </a:cubicBezTo>
                    <a:cubicBezTo>
                      <a:pt x="407" y="302"/>
                      <a:pt x="407" y="302"/>
                      <a:pt x="407" y="302"/>
                    </a:cubicBezTo>
                    <a:cubicBezTo>
                      <a:pt x="419" y="331"/>
                      <a:pt x="419" y="331"/>
                      <a:pt x="419" y="331"/>
                    </a:cubicBezTo>
                    <a:cubicBezTo>
                      <a:pt x="430" y="368"/>
                      <a:pt x="430" y="368"/>
                      <a:pt x="430" y="368"/>
                    </a:cubicBezTo>
                    <a:cubicBezTo>
                      <a:pt x="430" y="379"/>
                      <a:pt x="430" y="379"/>
                      <a:pt x="430" y="379"/>
                    </a:cubicBezTo>
                    <a:cubicBezTo>
                      <a:pt x="439" y="391"/>
                      <a:pt x="439" y="391"/>
                      <a:pt x="439" y="391"/>
                    </a:cubicBezTo>
                    <a:cubicBezTo>
                      <a:pt x="456" y="391"/>
                      <a:pt x="456" y="391"/>
                      <a:pt x="456" y="391"/>
                    </a:cubicBezTo>
                    <a:cubicBezTo>
                      <a:pt x="465" y="395"/>
                      <a:pt x="465" y="395"/>
                      <a:pt x="465" y="395"/>
                    </a:cubicBezTo>
                    <a:cubicBezTo>
                      <a:pt x="483" y="418"/>
                      <a:pt x="483" y="418"/>
                      <a:pt x="483" y="418"/>
                    </a:cubicBezTo>
                    <a:cubicBezTo>
                      <a:pt x="493" y="426"/>
                      <a:pt x="493" y="426"/>
                      <a:pt x="493" y="426"/>
                    </a:cubicBezTo>
                    <a:cubicBezTo>
                      <a:pt x="514" y="449"/>
                      <a:pt x="514" y="449"/>
                      <a:pt x="514" y="449"/>
                    </a:cubicBezTo>
                    <a:cubicBezTo>
                      <a:pt x="531" y="458"/>
                      <a:pt x="531" y="458"/>
                      <a:pt x="531" y="458"/>
                    </a:cubicBezTo>
                    <a:cubicBezTo>
                      <a:pt x="566" y="466"/>
                      <a:pt x="566" y="466"/>
                      <a:pt x="566" y="466"/>
                    </a:cubicBezTo>
                    <a:cubicBezTo>
                      <a:pt x="578" y="470"/>
                      <a:pt x="578" y="470"/>
                      <a:pt x="578" y="470"/>
                    </a:cubicBezTo>
                    <a:cubicBezTo>
                      <a:pt x="578" y="489"/>
                      <a:pt x="578" y="489"/>
                      <a:pt x="578" y="489"/>
                    </a:cubicBezTo>
                    <a:cubicBezTo>
                      <a:pt x="574" y="498"/>
                      <a:pt x="574" y="498"/>
                      <a:pt x="574" y="498"/>
                    </a:cubicBezTo>
                    <a:cubicBezTo>
                      <a:pt x="571" y="509"/>
                      <a:pt x="571" y="509"/>
                      <a:pt x="571" y="509"/>
                    </a:cubicBezTo>
                    <a:cubicBezTo>
                      <a:pt x="564" y="510"/>
                      <a:pt x="564" y="510"/>
                      <a:pt x="564" y="510"/>
                    </a:cubicBezTo>
                    <a:cubicBezTo>
                      <a:pt x="555" y="495"/>
                      <a:pt x="555" y="495"/>
                      <a:pt x="555" y="495"/>
                    </a:cubicBezTo>
                    <a:cubicBezTo>
                      <a:pt x="540" y="502"/>
                      <a:pt x="540" y="502"/>
                      <a:pt x="540" y="502"/>
                    </a:cubicBezTo>
                    <a:cubicBezTo>
                      <a:pt x="528" y="501"/>
                      <a:pt x="528" y="501"/>
                      <a:pt x="528" y="501"/>
                    </a:cubicBezTo>
                    <a:cubicBezTo>
                      <a:pt x="506" y="518"/>
                      <a:pt x="506" y="518"/>
                      <a:pt x="506" y="518"/>
                    </a:cubicBezTo>
                    <a:cubicBezTo>
                      <a:pt x="491" y="519"/>
                      <a:pt x="491" y="519"/>
                      <a:pt x="491" y="519"/>
                    </a:cubicBezTo>
                    <a:cubicBezTo>
                      <a:pt x="488" y="525"/>
                      <a:pt x="488" y="525"/>
                      <a:pt x="488" y="525"/>
                    </a:cubicBezTo>
                    <a:cubicBezTo>
                      <a:pt x="493" y="533"/>
                      <a:pt x="493" y="533"/>
                      <a:pt x="493" y="533"/>
                    </a:cubicBezTo>
                    <a:cubicBezTo>
                      <a:pt x="493" y="544"/>
                      <a:pt x="493" y="544"/>
                      <a:pt x="493" y="544"/>
                    </a:cubicBezTo>
                    <a:cubicBezTo>
                      <a:pt x="474" y="558"/>
                      <a:pt x="474" y="558"/>
                      <a:pt x="474" y="558"/>
                    </a:cubicBezTo>
                    <a:cubicBezTo>
                      <a:pt x="471" y="567"/>
                      <a:pt x="471" y="567"/>
                      <a:pt x="471" y="567"/>
                    </a:cubicBezTo>
                    <a:cubicBezTo>
                      <a:pt x="476" y="587"/>
                      <a:pt x="476" y="587"/>
                      <a:pt x="476" y="587"/>
                    </a:cubicBezTo>
                    <a:cubicBezTo>
                      <a:pt x="477" y="616"/>
                      <a:pt x="477" y="616"/>
                      <a:pt x="477" y="616"/>
                    </a:cubicBezTo>
                    <a:cubicBezTo>
                      <a:pt x="473" y="628"/>
                      <a:pt x="473" y="628"/>
                      <a:pt x="473" y="628"/>
                    </a:cubicBezTo>
                    <a:cubicBezTo>
                      <a:pt x="474" y="646"/>
                      <a:pt x="474" y="646"/>
                      <a:pt x="474" y="646"/>
                    </a:cubicBezTo>
                    <a:cubicBezTo>
                      <a:pt x="479" y="654"/>
                      <a:pt x="479" y="654"/>
                      <a:pt x="479" y="654"/>
                    </a:cubicBezTo>
                    <a:cubicBezTo>
                      <a:pt x="471" y="664"/>
                      <a:pt x="471" y="664"/>
                      <a:pt x="471" y="664"/>
                    </a:cubicBezTo>
                    <a:cubicBezTo>
                      <a:pt x="456" y="658"/>
                      <a:pt x="456" y="658"/>
                      <a:pt x="456" y="658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48" y="680"/>
                      <a:pt x="448" y="680"/>
                      <a:pt x="448" y="680"/>
                    </a:cubicBezTo>
                    <a:cubicBezTo>
                      <a:pt x="460" y="700"/>
                      <a:pt x="460" y="700"/>
                      <a:pt x="460" y="700"/>
                    </a:cubicBezTo>
                    <a:cubicBezTo>
                      <a:pt x="460" y="718"/>
                      <a:pt x="460" y="718"/>
                      <a:pt x="460" y="718"/>
                    </a:cubicBezTo>
                    <a:cubicBezTo>
                      <a:pt x="456" y="735"/>
                      <a:pt x="456" y="735"/>
                      <a:pt x="456" y="735"/>
                    </a:cubicBezTo>
                    <a:cubicBezTo>
                      <a:pt x="456" y="756"/>
                      <a:pt x="456" y="756"/>
                      <a:pt x="456" y="756"/>
                    </a:cubicBezTo>
                    <a:cubicBezTo>
                      <a:pt x="454" y="773"/>
                      <a:pt x="454" y="773"/>
                      <a:pt x="454" y="773"/>
                    </a:cubicBezTo>
                    <a:cubicBezTo>
                      <a:pt x="448" y="773"/>
                      <a:pt x="448" y="773"/>
                      <a:pt x="448" y="773"/>
                    </a:cubicBezTo>
                    <a:cubicBezTo>
                      <a:pt x="431" y="772"/>
                      <a:pt x="431" y="772"/>
                      <a:pt x="431" y="772"/>
                    </a:cubicBezTo>
                    <a:cubicBezTo>
                      <a:pt x="418" y="782"/>
                      <a:pt x="418" y="782"/>
                      <a:pt x="418" y="782"/>
                    </a:cubicBezTo>
                    <a:cubicBezTo>
                      <a:pt x="433" y="790"/>
                      <a:pt x="433" y="790"/>
                      <a:pt x="433" y="790"/>
                    </a:cubicBezTo>
                    <a:cubicBezTo>
                      <a:pt x="430" y="796"/>
                      <a:pt x="430" y="796"/>
                      <a:pt x="430" y="796"/>
                    </a:cubicBezTo>
                    <a:cubicBezTo>
                      <a:pt x="419" y="807"/>
                      <a:pt x="419" y="807"/>
                      <a:pt x="419" y="807"/>
                    </a:cubicBezTo>
                    <a:cubicBezTo>
                      <a:pt x="419" y="819"/>
                      <a:pt x="419" y="819"/>
                      <a:pt x="419" y="819"/>
                    </a:cubicBezTo>
                    <a:cubicBezTo>
                      <a:pt x="418" y="831"/>
                      <a:pt x="418" y="831"/>
                      <a:pt x="418" y="831"/>
                    </a:cubicBezTo>
                    <a:cubicBezTo>
                      <a:pt x="416" y="883"/>
                      <a:pt x="416" y="883"/>
                      <a:pt x="416" y="883"/>
                    </a:cubicBezTo>
                    <a:cubicBezTo>
                      <a:pt x="410" y="895"/>
                      <a:pt x="410" y="895"/>
                      <a:pt x="410" y="895"/>
                    </a:cubicBezTo>
                    <a:cubicBezTo>
                      <a:pt x="402" y="906"/>
                      <a:pt x="402" y="906"/>
                      <a:pt x="402" y="906"/>
                    </a:cubicBezTo>
                    <a:cubicBezTo>
                      <a:pt x="404" y="924"/>
                      <a:pt x="404" y="924"/>
                      <a:pt x="404" y="924"/>
                    </a:cubicBezTo>
                    <a:cubicBezTo>
                      <a:pt x="412" y="944"/>
                      <a:pt x="412" y="944"/>
                      <a:pt x="412" y="944"/>
                    </a:cubicBezTo>
                    <a:cubicBezTo>
                      <a:pt x="412" y="955"/>
                      <a:pt x="412" y="955"/>
                      <a:pt x="412" y="955"/>
                    </a:cubicBezTo>
                    <a:cubicBezTo>
                      <a:pt x="407" y="959"/>
                      <a:pt x="407" y="959"/>
                      <a:pt x="407" y="959"/>
                    </a:cubicBezTo>
                    <a:cubicBezTo>
                      <a:pt x="405" y="976"/>
                      <a:pt x="405" y="976"/>
                      <a:pt x="405" y="976"/>
                    </a:cubicBezTo>
                    <a:cubicBezTo>
                      <a:pt x="395" y="990"/>
                      <a:pt x="395" y="990"/>
                      <a:pt x="395" y="990"/>
                    </a:cubicBezTo>
                    <a:cubicBezTo>
                      <a:pt x="382" y="993"/>
                      <a:pt x="382" y="993"/>
                      <a:pt x="382" y="993"/>
                    </a:cubicBezTo>
                    <a:close/>
                    <a:moveTo>
                      <a:pt x="566" y="1407"/>
                    </a:moveTo>
                    <a:lnTo>
                      <a:pt x="566" y="1407"/>
                    </a:lnTo>
                    <a:cubicBezTo>
                      <a:pt x="572" y="1398"/>
                      <a:pt x="572" y="1398"/>
                      <a:pt x="572" y="1398"/>
                    </a:cubicBezTo>
                    <a:cubicBezTo>
                      <a:pt x="574" y="1375"/>
                      <a:pt x="574" y="1375"/>
                      <a:pt x="574" y="1375"/>
                    </a:cubicBezTo>
                    <a:cubicBezTo>
                      <a:pt x="563" y="1365"/>
                      <a:pt x="563" y="1365"/>
                      <a:pt x="563" y="1365"/>
                    </a:cubicBezTo>
                    <a:cubicBezTo>
                      <a:pt x="548" y="1363"/>
                      <a:pt x="548" y="1363"/>
                      <a:pt x="548" y="1363"/>
                    </a:cubicBezTo>
                    <a:cubicBezTo>
                      <a:pt x="543" y="1372"/>
                      <a:pt x="543" y="1372"/>
                      <a:pt x="543" y="1372"/>
                    </a:cubicBezTo>
                    <a:cubicBezTo>
                      <a:pt x="548" y="1386"/>
                      <a:pt x="548" y="1386"/>
                      <a:pt x="548" y="1386"/>
                    </a:cubicBezTo>
                    <a:cubicBezTo>
                      <a:pt x="558" y="1394"/>
                      <a:pt x="558" y="1394"/>
                      <a:pt x="558" y="1394"/>
                    </a:cubicBezTo>
                    <a:cubicBezTo>
                      <a:pt x="560" y="1404"/>
                      <a:pt x="560" y="1404"/>
                      <a:pt x="560" y="1404"/>
                    </a:cubicBezTo>
                    <a:lnTo>
                      <a:pt x="566" y="140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300" name="Freeform 8">
                <a:extLst>
                  <a:ext uri="{FF2B5EF4-FFF2-40B4-BE49-F238E27FC236}">
                    <a16:creationId xmlns:a16="http://schemas.microsoft.com/office/drawing/2014/main" id="{D7328FE3-00CC-5344-B038-5F16F7CE2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5464" y="2764483"/>
                <a:ext cx="539999" cy="1039259"/>
              </a:xfrm>
              <a:custGeom>
                <a:avLst/>
                <a:gdLst>
                  <a:gd name="T0" fmla="*/ 534 w 1284"/>
                  <a:gd name="T1" fmla="*/ 1186 h 2467"/>
                  <a:gd name="T2" fmla="*/ 40 w 1284"/>
                  <a:gd name="T3" fmla="*/ 2460 h 2467"/>
                  <a:gd name="T4" fmla="*/ 289 w 1284"/>
                  <a:gd name="T5" fmla="*/ 2218 h 2467"/>
                  <a:gd name="T6" fmla="*/ 355 w 1284"/>
                  <a:gd name="T7" fmla="*/ 2087 h 2467"/>
                  <a:gd name="T8" fmla="*/ 369 w 1284"/>
                  <a:gd name="T9" fmla="*/ 2036 h 2467"/>
                  <a:gd name="T10" fmla="*/ 809 w 1284"/>
                  <a:gd name="T11" fmla="*/ 444 h 2467"/>
                  <a:gd name="T12" fmla="*/ 891 w 1284"/>
                  <a:gd name="T13" fmla="*/ 497 h 2467"/>
                  <a:gd name="T14" fmla="*/ 855 w 1284"/>
                  <a:gd name="T15" fmla="*/ 344 h 2467"/>
                  <a:gd name="T16" fmla="*/ 919 w 1284"/>
                  <a:gd name="T17" fmla="*/ 297 h 2467"/>
                  <a:gd name="T18" fmla="*/ 927 w 1284"/>
                  <a:gd name="T19" fmla="*/ 196 h 2467"/>
                  <a:gd name="T20" fmla="*/ 887 w 1284"/>
                  <a:gd name="T21" fmla="*/ 8 h 2467"/>
                  <a:gd name="T22" fmla="*/ 1063 w 1284"/>
                  <a:gd name="T23" fmla="*/ 142 h 2467"/>
                  <a:gd name="T24" fmla="*/ 1212 w 1284"/>
                  <a:gd name="T25" fmla="*/ 122 h 2467"/>
                  <a:gd name="T26" fmla="*/ 1272 w 1284"/>
                  <a:gd name="T27" fmla="*/ 216 h 2467"/>
                  <a:gd name="T28" fmla="*/ 1208 w 1284"/>
                  <a:gd name="T29" fmla="*/ 286 h 2467"/>
                  <a:gd name="T30" fmla="*/ 1115 w 1284"/>
                  <a:gd name="T31" fmla="*/ 422 h 2467"/>
                  <a:gd name="T32" fmla="*/ 934 w 1284"/>
                  <a:gd name="T33" fmla="*/ 390 h 2467"/>
                  <a:gd name="T34" fmla="*/ 980 w 1284"/>
                  <a:gd name="T35" fmla="*/ 442 h 2467"/>
                  <a:gd name="T36" fmla="*/ 881 w 1284"/>
                  <a:gd name="T37" fmla="*/ 957 h 2467"/>
                  <a:gd name="T38" fmla="*/ 895 w 1284"/>
                  <a:gd name="T39" fmla="*/ 962 h 2467"/>
                  <a:gd name="T40" fmla="*/ 283 w 1284"/>
                  <a:gd name="T41" fmla="*/ 1533 h 2467"/>
                  <a:gd name="T42" fmla="*/ 240 w 1284"/>
                  <a:gd name="T43" fmla="*/ 1573 h 2467"/>
                  <a:gd name="T44" fmla="*/ 379 w 1284"/>
                  <a:gd name="T45" fmla="*/ 1590 h 2467"/>
                  <a:gd name="T46" fmla="*/ 352 w 1284"/>
                  <a:gd name="T47" fmla="*/ 1619 h 2467"/>
                  <a:gd name="T48" fmla="*/ 710 w 1284"/>
                  <a:gd name="T49" fmla="*/ 1359 h 2467"/>
                  <a:gd name="T50" fmla="*/ 567 w 1284"/>
                  <a:gd name="T51" fmla="*/ 1544 h 2467"/>
                  <a:gd name="T52" fmla="*/ 638 w 1284"/>
                  <a:gd name="T53" fmla="*/ 1462 h 2467"/>
                  <a:gd name="T54" fmla="*/ 654 w 1284"/>
                  <a:gd name="T55" fmla="*/ 1387 h 2467"/>
                  <a:gd name="T56" fmla="*/ 532 w 1284"/>
                  <a:gd name="T57" fmla="*/ 1452 h 2467"/>
                  <a:gd name="T58" fmla="*/ 453 w 1284"/>
                  <a:gd name="T59" fmla="*/ 1809 h 2467"/>
                  <a:gd name="T60" fmla="*/ 483 w 1284"/>
                  <a:gd name="T61" fmla="*/ 1787 h 2467"/>
                  <a:gd name="T62" fmla="*/ 492 w 1284"/>
                  <a:gd name="T63" fmla="*/ 1691 h 2467"/>
                  <a:gd name="T64" fmla="*/ 492 w 1284"/>
                  <a:gd name="T65" fmla="*/ 1509 h 2467"/>
                  <a:gd name="T66" fmla="*/ 411 w 1284"/>
                  <a:gd name="T67" fmla="*/ 1452 h 2467"/>
                  <a:gd name="T68" fmla="*/ 514 w 1284"/>
                  <a:gd name="T69" fmla="*/ 1384 h 2467"/>
                  <a:gd name="T70" fmla="*/ 650 w 1284"/>
                  <a:gd name="T71" fmla="*/ 1347 h 2467"/>
                  <a:gd name="T72" fmla="*/ 728 w 1284"/>
                  <a:gd name="T73" fmla="*/ 1411 h 2467"/>
                  <a:gd name="T74" fmla="*/ 820 w 1284"/>
                  <a:gd name="T75" fmla="*/ 1396 h 2467"/>
                  <a:gd name="T76" fmla="*/ 843 w 1284"/>
                  <a:gd name="T77" fmla="*/ 1292 h 2467"/>
                  <a:gd name="T78" fmla="*/ 873 w 1284"/>
                  <a:gd name="T79" fmla="*/ 1329 h 2467"/>
                  <a:gd name="T80" fmla="*/ 995 w 1284"/>
                  <a:gd name="T81" fmla="*/ 1275 h 2467"/>
                  <a:gd name="T82" fmla="*/ 1047 w 1284"/>
                  <a:gd name="T83" fmla="*/ 1222 h 2467"/>
                  <a:gd name="T84" fmla="*/ 1112 w 1284"/>
                  <a:gd name="T85" fmla="*/ 1267 h 2467"/>
                  <a:gd name="T86" fmla="*/ 1113 w 1284"/>
                  <a:gd name="T87" fmla="*/ 1021 h 2467"/>
                  <a:gd name="T88" fmla="*/ 1118 w 1284"/>
                  <a:gd name="T89" fmla="*/ 846 h 2467"/>
                  <a:gd name="T90" fmla="*/ 1109 w 1284"/>
                  <a:gd name="T91" fmla="*/ 702 h 2467"/>
                  <a:gd name="T92" fmla="*/ 1002 w 1284"/>
                  <a:gd name="T93" fmla="*/ 517 h 2467"/>
                  <a:gd name="T94" fmla="*/ 1003 w 1284"/>
                  <a:gd name="T95" fmla="*/ 552 h 2467"/>
                  <a:gd name="T96" fmla="*/ 939 w 1284"/>
                  <a:gd name="T97" fmla="*/ 550 h 2467"/>
                  <a:gd name="T98" fmla="*/ 924 w 1284"/>
                  <a:gd name="T99" fmla="*/ 688 h 2467"/>
                  <a:gd name="T100" fmla="*/ 953 w 1284"/>
                  <a:gd name="T101" fmla="*/ 908 h 2467"/>
                  <a:gd name="T102" fmla="*/ 804 w 1284"/>
                  <a:gd name="T103" fmla="*/ 1076 h 2467"/>
                  <a:gd name="T104" fmla="*/ 758 w 1284"/>
                  <a:gd name="T105" fmla="*/ 1043 h 2467"/>
                  <a:gd name="T106" fmla="*/ 748 w 1284"/>
                  <a:gd name="T107" fmla="*/ 1212 h 2467"/>
                  <a:gd name="T108" fmla="*/ 673 w 1284"/>
                  <a:gd name="T109" fmla="*/ 1225 h 2467"/>
                  <a:gd name="T110" fmla="*/ 483 w 1284"/>
                  <a:gd name="T111" fmla="*/ 1300 h 2467"/>
                  <a:gd name="T112" fmla="*/ 405 w 1284"/>
                  <a:gd name="T113" fmla="*/ 1436 h 2467"/>
                  <a:gd name="T114" fmla="*/ 321 w 1284"/>
                  <a:gd name="T115" fmla="*/ 1515 h 2467"/>
                  <a:gd name="T116" fmla="*/ 334 w 1284"/>
                  <a:gd name="T117" fmla="*/ 1578 h 2467"/>
                  <a:gd name="T118" fmla="*/ 352 w 1284"/>
                  <a:gd name="T119" fmla="*/ 1540 h 2467"/>
                  <a:gd name="T120" fmla="*/ 382 w 1284"/>
                  <a:gd name="T121" fmla="*/ 1660 h 2467"/>
                  <a:gd name="T122" fmla="*/ 421 w 1284"/>
                  <a:gd name="T123" fmla="*/ 1685 h 2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4" h="2467">
                    <a:moveTo>
                      <a:pt x="512" y="1185"/>
                    </a:moveTo>
                    <a:lnTo>
                      <a:pt x="520" y="1193"/>
                    </a:lnTo>
                    <a:lnTo>
                      <a:pt x="514" y="1196"/>
                    </a:lnTo>
                    <a:lnTo>
                      <a:pt x="509" y="1194"/>
                    </a:lnTo>
                    <a:lnTo>
                      <a:pt x="512" y="1185"/>
                    </a:lnTo>
                    <a:close/>
                    <a:moveTo>
                      <a:pt x="528" y="1185"/>
                    </a:moveTo>
                    <a:lnTo>
                      <a:pt x="522" y="1179"/>
                    </a:lnTo>
                    <a:lnTo>
                      <a:pt x="528" y="1168"/>
                    </a:lnTo>
                    <a:lnTo>
                      <a:pt x="538" y="1168"/>
                    </a:lnTo>
                    <a:lnTo>
                      <a:pt x="540" y="1180"/>
                    </a:lnTo>
                    <a:lnTo>
                      <a:pt x="534" y="1186"/>
                    </a:lnTo>
                    <a:lnTo>
                      <a:pt x="528" y="1185"/>
                    </a:lnTo>
                    <a:close/>
                    <a:moveTo>
                      <a:pt x="17" y="2462"/>
                    </a:moveTo>
                    <a:lnTo>
                      <a:pt x="12" y="2451"/>
                    </a:lnTo>
                    <a:lnTo>
                      <a:pt x="3" y="2451"/>
                    </a:lnTo>
                    <a:lnTo>
                      <a:pt x="0" y="2466"/>
                    </a:lnTo>
                    <a:lnTo>
                      <a:pt x="11" y="2466"/>
                    </a:lnTo>
                    <a:lnTo>
                      <a:pt x="17" y="2462"/>
                    </a:lnTo>
                    <a:close/>
                    <a:moveTo>
                      <a:pt x="28" y="2448"/>
                    </a:moveTo>
                    <a:lnTo>
                      <a:pt x="37" y="2439"/>
                    </a:lnTo>
                    <a:lnTo>
                      <a:pt x="45" y="2445"/>
                    </a:lnTo>
                    <a:lnTo>
                      <a:pt x="40" y="2460"/>
                    </a:lnTo>
                    <a:lnTo>
                      <a:pt x="31" y="2457"/>
                    </a:lnTo>
                    <a:lnTo>
                      <a:pt x="28" y="2448"/>
                    </a:lnTo>
                    <a:close/>
                    <a:moveTo>
                      <a:pt x="104" y="2391"/>
                    </a:moveTo>
                    <a:lnTo>
                      <a:pt x="103" y="2410"/>
                    </a:lnTo>
                    <a:lnTo>
                      <a:pt x="109" y="2414"/>
                    </a:lnTo>
                    <a:lnTo>
                      <a:pt x="119" y="2416"/>
                    </a:lnTo>
                    <a:lnTo>
                      <a:pt x="123" y="2401"/>
                    </a:lnTo>
                    <a:lnTo>
                      <a:pt x="104" y="2391"/>
                    </a:lnTo>
                    <a:close/>
                    <a:moveTo>
                      <a:pt x="280" y="2250"/>
                    </a:moveTo>
                    <a:lnTo>
                      <a:pt x="274" y="2229"/>
                    </a:lnTo>
                    <a:lnTo>
                      <a:pt x="289" y="2218"/>
                    </a:lnTo>
                    <a:lnTo>
                      <a:pt x="292" y="2211"/>
                    </a:lnTo>
                    <a:lnTo>
                      <a:pt x="288" y="2204"/>
                    </a:lnTo>
                    <a:lnTo>
                      <a:pt x="303" y="2197"/>
                    </a:lnTo>
                    <a:lnTo>
                      <a:pt x="311" y="2180"/>
                    </a:lnTo>
                    <a:lnTo>
                      <a:pt x="317" y="2197"/>
                    </a:lnTo>
                    <a:lnTo>
                      <a:pt x="309" y="2206"/>
                    </a:lnTo>
                    <a:lnTo>
                      <a:pt x="309" y="2221"/>
                    </a:lnTo>
                    <a:lnTo>
                      <a:pt x="289" y="2233"/>
                    </a:lnTo>
                    <a:lnTo>
                      <a:pt x="289" y="2247"/>
                    </a:lnTo>
                    <a:lnTo>
                      <a:pt x="280" y="2250"/>
                    </a:lnTo>
                    <a:close/>
                    <a:moveTo>
                      <a:pt x="355" y="2087"/>
                    </a:moveTo>
                    <a:lnTo>
                      <a:pt x="366" y="2094"/>
                    </a:lnTo>
                    <a:lnTo>
                      <a:pt x="367" y="2108"/>
                    </a:lnTo>
                    <a:lnTo>
                      <a:pt x="363" y="2111"/>
                    </a:lnTo>
                    <a:lnTo>
                      <a:pt x="352" y="2102"/>
                    </a:lnTo>
                    <a:lnTo>
                      <a:pt x="350" y="2091"/>
                    </a:lnTo>
                    <a:lnTo>
                      <a:pt x="355" y="2087"/>
                    </a:lnTo>
                    <a:close/>
                    <a:moveTo>
                      <a:pt x="389" y="2056"/>
                    </a:moveTo>
                    <a:lnTo>
                      <a:pt x="381" y="2052"/>
                    </a:lnTo>
                    <a:lnTo>
                      <a:pt x="369" y="2050"/>
                    </a:lnTo>
                    <a:lnTo>
                      <a:pt x="364" y="2047"/>
                    </a:lnTo>
                    <a:lnTo>
                      <a:pt x="369" y="2036"/>
                    </a:lnTo>
                    <a:lnTo>
                      <a:pt x="384" y="2029"/>
                    </a:lnTo>
                    <a:lnTo>
                      <a:pt x="389" y="2029"/>
                    </a:lnTo>
                    <a:lnTo>
                      <a:pt x="390" y="2023"/>
                    </a:lnTo>
                    <a:lnTo>
                      <a:pt x="399" y="2023"/>
                    </a:lnTo>
                    <a:lnTo>
                      <a:pt x="405" y="2019"/>
                    </a:lnTo>
                    <a:lnTo>
                      <a:pt x="416" y="2016"/>
                    </a:lnTo>
                    <a:lnTo>
                      <a:pt x="407" y="2032"/>
                    </a:lnTo>
                    <a:lnTo>
                      <a:pt x="393" y="2042"/>
                    </a:lnTo>
                    <a:lnTo>
                      <a:pt x="392" y="2052"/>
                    </a:lnTo>
                    <a:lnTo>
                      <a:pt x="389" y="2056"/>
                    </a:lnTo>
                    <a:close/>
                    <a:moveTo>
                      <a:pt x="809" y="444"/>
                    </a:moveTo>
                    <a:lnTo>
                      <a:pt x="803" y="434"/>
                    </a:lnTo>
                    <a:lnTo>
                      <a:pt x="800" y="422"/>
                    </a:lnTo>
                    <a:lnTo>
                      <a:pt x="813" y="411"/>
                    </a:lnTo>
                    <a:lnTo>
                      <a:pt x="823" y="408"/>
                    </a:lnTo>
                    <a:lnTo>
                      <a:pt x="818" y="422"/>
                    </a:lnTo>
                    <a:lnTo>
                      <a:pt x="818" y="436"/>
                    </a:lnTo>
                    <a:lnTo>
                      <a:pt x="809" y="444"/>
                    </a:lnTo>
                    <a:close/>
                    <a:moveTo>
                      <a:pt x="907" y="523"/>
                    </a:moveTo>
                    <a:lnTo>
                      <a:pt x="893" y="515"/>
                    </a:lnTo>
                    <a:lnTo>
                      <a:pt x="887" y="502"/>
                    </a:lnTo>
                    <a:lnTo>
                      <a:pt x="891" y="497"/>
                    </a:lnTo>
                    <a:lnTo>
                      <a:pt x="887" y="468"/>
                    </a:lnTo>
                    <a:lnTo>
                      <a:pt x="876" y="440"/>
                    </a:lnTo>
                    <a:lnTo>
                      <a:pt x="864" y="430"/>
                    </a:lnTo>
                    <a:lnTo>
                      <a:pt x="850" y="421"/>
                    </a:lnTo>
                    <a:lnTo>
                      <a:pt x="841" y="419"/>
                    </a:lnTo>
                    <a:lnTo>
                      <a:pt x="839" y="408"/>
                    </a:lnTo>
                    <a:lnTo>
                      <a:pt x="841" y="387"/>
                    </a:lnTo>
                    <a:lnTo>
                      <a:pt x="836" y="370"/>
                    </a:lnTo>
                    <a:lnTo>
                      <a:pt x="843" y="358"/>
                    </a:lnTo>
                    <a:lnTo>
                      <a:pt x="852" y="352"/>
                    </a:lnTo>
                    <a:lnTo>
                      <a:pt x="855" y="344"/>
                    </a:lnTo>
                    <a:lnTo>
                      <a:pt x="865" y="343"/>
                    </a:lnTo>
                    <a:lnTo>
                      <a:pt x="873" y="326"/>
                    </a:lnTo>
                    <a:lnTo>
                      <a:pt x="878" y="318"/>
                    </a:lnTo>
                    <a:lnTo>
                      <a:pt x="876" y="312"/>
                    </a:lnTo>
                    <a:lnTo>
                      <a:pt x="859" y="300"/>
                    </a:lnTo>
                    <a:lnTo>
                      <a:pt x="853" y="298"/>
                    </a:lnTo>
                    <a:lnTo>
                      <a:pt x="849" y="292"/>
                    </a:lnTo>
                    <a:lnTo>
                      <a:pt x="855" y="280"/>
                    </a:lnTo>
                    <a:lnTo>
                      <a:pt x="867" y="277"/>
                    </a:lnTo>
                    <a:lnTo>
                      <a:pt x="893" y="292"/>
                    </a:lnTo>
                    <a:lnTo>
                      <a:pt x="919" y="297"/>
                    </a:lnTo>
                    <a:lnTo>
                      <a:pt x="928" y="289"/>
                    </a:lnTo>
                    <a:lnTo>
                      <a:pt x="930" y="277"/>
                    </a:lnTo>
                    <a:lnTo>
                      <a:pt x="934" y="271"/>
                    </a:lnTo>
                    <a:lnTo>
                      <a:pt x="930" y="260"/>
                    </a:lnTo>
                    <a:lnTo>
                      <a:pt x="922" y="255"/>
                    </a:lnTo>
                    <a:lnTo>
                      <a:pt x="919" y="248"/>
                    </a:lnTo>
                    <a:lnTo>
                      <a:pt x="910" y="233"/>
                    </a:lnTo>
                    <a:lnTo>
                      <a:pt x="905" y="219"/>
                    </a:lnTo>
                    <a:lnTo>
                      <a:pt x="917" y="203"/>
                    </a:lnTo>
                    <a:lnTo>
                      <a:pt x="925" y="203"/>
                    </a:lnTo>
                    <a:lnTo>
                      <a:pt x="927" y="196"/>
                    </a:lnTo>
                    <a:lnTo>
                      <a:pt x="920" y="181"/>
                    </a:lnTo>
                    <a:lnTo>
                      <a:pt x="913" y="156"/>
                    </a:lnTo>
                    <a:lnTo>
                      <a:pt x="916" y="145"/>
                    </a:lnTo>
                    <a:lnTo>
                      <a:pt x="913" y="115"/>
                    </a:lnTo>
                    <a:lnTo>
                      <a:pt x="907" y="95"/>
                    </a:lnTo>
                    <a:lnTo>
                      <a:pt x="879" y="52"/>
                    </a:lnTo>
                    <a:lnTo>
                      <a:pt x="875" y="34"/>
                    </a:lnTo>
                    <a:lnTo>
                      <a:pt x="867" y="23"/>
                    </a:lnTo>
                    <a:lnTo>
                      <a:pt x="872" y="17"/>
                    </a:lnTo>
                    <a:lnTo>
                      <a:pt x="879" y="17"/>
                    </a:lnTo>
                    <a:lnTo>
                      <a:pt x="887" y="8"/>
                    </a:lnTo>
                    <a:lnTo>
                      <a:pt x="885" y="0"/>
                    </a:lnTo>
                    <a:lnTo>
                      <a:pt x="904" y="0"/>
                    </a:lnTo>
                    <a:lnTo>
                      <a:pt x="910" y="12"/>
                    </a:lnTo>
                    <a:lnTo>
                      <a:pt x="936" y="34"/>
                    </a:lnTo>
                    <a:lnTo>
                      <a:pt x="959" y="38"/>
                    </a:lnTo>
                    <a:lnTo>
                      <a:pt x="969" y="61"/>
                    </a:lnTo>
                    <a:lnTo>
                      <a:pt x="1006" y="97"/>
                    </a:lnTo>
                    <a:lnTo>
                      <a:pt x="1026" y="112"/>
                    </a:lnTo>
                    <a:lnTo>
                      <a:pt x="1034" y="122"/>
                    </a:lnTo>
                    <a:lnTo>
                      <a:pt x="1049" y="127"/>
                    </a:lnTo>
                    <a:lnTo>
                      <a:pt x="1063" y="142"/>
                    </a:lnTo>
                    <a:lnTo>
                      <a:pt x="1087" y="153"/>
                    </a:lnTo>
                    <a:lnTo>
                      <a:pt x="1107" y="156"/>
                    </a:lnTo>
                    <a:lnTo>
                      <a:pt x="1122" y="171"/>
                    </a:lnTo>
                    <a:lnTo>
                      <a:pt x="1135" y="168"/>
                    </a:lnTo>
                    <a:lnTo>
                      <a:pt x="1141" y="173"/>
                    </a:lnTo>
                    <a:lnTo>
                      <a:pt x="1160" y="170"/>
                    </a:lnTo>
                    <a:lnTo>
                      <a:pt x="1186" y="152"/>
                    </a:lnTo>
                    <a:lnTo>
                      <a:pt x="1200" y="135"/>
                    </a:lnTo>
                    <a:lnTo>
                      <a:pt x="1203" y="121"/>
                    </a:lnTo>
                    <a:lnTo>
                      <a:pt x="1208" y="116"/>
                    </a:lnTo>
                    <a:lnTo>
                      <a:pt x="1212" y="122"/>
                    </a:lnTo>
                    <a:lnTo>
                      <a:pt x="1212" y="136"/>
                    </a:lnTo>
                    <a:lnTo>
                      <a:pt x="1203" y="161"/>
                    </a:lnTo>
                    <a:lnTo>
                      <a:pt x="1203" y="182"/>
                    </a:lnTo>
                    <a:lnTo>
                      <a:pt x="1208" y="190"/>
                    </a:lnTo>
                    <a:lnTo>
                      <a:pt x="1228" y="202"/>
                    </a:lnTo>
                    <a:lnTo>
                      <a:pt x="1241" y="219"/>
                    </a:lnTo>
                    <a:lnTo>
                      <a:pt x="1243" y="231"/>
                    </a:lnTo>
                    <a:lnTo>
                      <a:pt x="1241" y="240"/>
                    </a:lnTo>
                    <a:lnTo>
                      <a:pt x="1254" y="240"/>
                    </a:lnTo>
                    <a:lnTo>
                      <a:pt x="1261" y="228"/>
                    </a:lnTo>
                    <a:lnTo>
                      <a:pt x="1272" y="216"/>
                    </a:lnTo>
                    <a:lnTo>
                      <a:pt x="1283" y="216"/>
                    </a:lnTo>
                    <a:lnTo>
                      <a:pt x="1278" y="226"/>
                    </a:lnTo>
                    <a:lnTo>
                      <a:pt x="1271" y="231"/>
                    </a:lnTo>
                    <a:lnTo>
                      <a:pt x="1269" y="248"/>
                    </a:lnTo>
                    <a:lnTo>
                      <a:pt x="1258" y="255"/>
                    </a:lnTo>
                    <a:lnTo>
                      <a:pt x="1245" y="260"/>
                    </a:lnTo>
                    <a:lnTo>
                      <a:pt x="1241" y="272"/>
                    </a:lnTo>
                    <a:lnTo>
                      <a:pt x="1235" y="281"/>
                    </a:lnTo>
                    <a:lnTo>
                      <a:pt x="1225" y="283"/>
                    </a:lnTo>
                    <a:lnTo>
                      <a:pt x="1219" y="278"/>
                    </a:lnTo>
                    <a:lnTo>
                      <a:pt x="1208" y="286"/>
                    </a:lnTo>
                    <a:lnTo>
                      <a:pt x="1209" y="295"/>
                    </a:lnTo>
                    <a:lnTo>
                      <a:pt x="1188" y="295"/>
                    </a:lnTo>
                    <a:lnTo>
                      <a:pt x="1173" y="291"/>
                    </a:lnTo>
                    <a:lnTo>
                      <a:pt x="1159" y="295"/>
                    </a:lnTo>
                    <a:lnTo>
                      <a:pt x="1138" y="326"/>
                    </a:lnTo>
                    <a:lnTo>
                      <a:pt x="1130" y="358"/>
                    </a:lnTo>
                    <a:lnTo>
                      <a:pt x="1125" y="385"/>
                    </a:lnTo>
                    <a:lnTo>
                      <a:pt x="1130" y="402"/>
                    </a:lnTo>
                    <a:lnTo>
                      <a:pt x="1128" y="416"/>
                    </a:lnTo>
                    <a:lnTo>
                      <a:pt x="1128" y="428"/>
                    </a:lnTo>
                    <a:lnTo>
                      <a:pt x="1115" y="422"/>
                    </a:lnTo>
                    <a:lnTo>
                      <a:pt x="1107" y="411"/>
                    </a:lnTo>
                    <a:lnTo>
                      <a:pt x="1081" y="405"/>
                    </a:lnTo>
                    <a:lnTo>
                      <a:pt x="1057" y="393"/>
                    </a:lnTo>
                    <a:lnTo>
                      <a:pt x="1035" y="373"/>
                    </a:lnTo>
                    <a:lnTo>
                      <a:pt x="1021" y="358"/>
                    </a:lnTo>
                    <a:lnTo>
                      <a:pt x="1006" y="359"/>
                    </a:lnTo>
                    <a:lnTo>
                      <a:pt x="994" y="356"/>
                    </a:lnTo>
                    <a:lnTo>
                      <a:pt x="988" y="350"/>
                    </a:lnTo>
                    <a:lnTo>
                      <a:pt x="972" y="350"/>
                    </a:lnTo>
                    <a:lnTo>
                      <a:pt x="954" y="362"/>
                    </a:lnTo>
                    <a:lnTo>
                      <a:pt x="934" y="390"/>
                    </a:lnTo>
                    <a:lnTo>
                      <a:pt x="927" y="384"/>
                    </a:lnTo>
                    <a:lnTo>
                      <a:pt x="905" y="372"/>
                    </a:lnTo>
                    <a:lnTo>
                      <a:pt x="895" y="373"/>
                    </a:lnTo>
                    <a:lnTo>
                      <a:pt x="884" y="382"/>
                    </a:lnTo>
                    <a:lnTo>
                      <a:pt x="884" y="398"/>
                    </a:lnTo>
                    <a:lnTo>
                      <a:pt x="890" y="410"/>
                    </a:lnTo>
                    <a:lnTo>
                      <a:pt x="907" y="421"/>
                    </a:lnTo>
                    <a:lnTo>
                      <a:pt x="924" y="414"/>
                    </a:lnTo>
                    <a:lnTo>
                      <a:pt x="945" y="437"/>
                    </a:lnTo>
                    <a:lnTo>
                      <a:pt x="962" y="442"/>
                    </a:lnTo>
                    <a:lnTo>
                      <a:pt x="980" y="442"/>
                    </a:lnTo>
                    <a:lnTo>
                      <a:pt x="988" y="453"/>
                    </a:lnTo>
                    <a:lnTo>
                      <a:pt x="976" y="468"/>
                    </a:lnTo>
                    <a:lnTo>
                      <a:pt x="971" y="480"/>
                    </a:lnTo>
                    <a:lnTo>
                      <a:pt x="960" y="471"/>
                    </a:lnTo>
                    <a:lnTo>
                      <a:pt x="939" y="469"/>
                    </a:lnTo>
                    <a:lnTo>
                      <a:pt x="930" y="476"/>
                    </a:lnTo>
                    <a:lnTo>
                      <a:pt x="931" y="488"/>
                    </a:lnTo>
                    <a:lnTo>
                      <a:pt x="927" y="502"/>
                    </a:lnTo>
                    <a:lnTo>
                      <a:pt x="907" y="523"/>
                    </a:lnTo>
                    <a:close/>
                    <a:moveTo>
                      <a:pt x="881" y="972"/>
                    </a:moveTo>
                    <a:lnTo>
                      <a:pt x="881" y="957"/>
                    </a:lnTo>
                    <a:lnTo>
                      <a:pt x="887" y="948"/>
                    </a:lnTo>
                    <a:lnTo>
                      <a:pt x="882" y="945"/>
                    </a:lnTo>
                    <a:lnTo>
                      <a:pt x="873" y="951"/>
                    </a:lnTo>
                    <a:lnTo>
                      <a:pt x="872" y="940"/>
                    </a:lnTo>
                    <a:lnTo>
                      <a:pt x="878" y="914"/>
                    </a:lnTo>
                    <a:lnTo>
                      <a:pt x="884" y="908"/>
                    </a:lnTo>
                    <a:lnTo>
                      <a:pt x="887" y="919"/>
                    </a:lnTo>
                    <a:lnTo>
                      <a:pt x="885" y="931"/>
                    </a:lnTo>
                    <a:lnTo>
                      <a:pt x="896" y="934"/>
                    </a:lnTo>
                    <a:lnTo>
                      <a:pt x="899" y="943"/>
                    </a:lnTo>
                    <a:lnTo>
                      <a:pt x="895" y="962"/>
                    </a:lnTo>
                    <a:lnTo>
                      <a:pt x="887" y="971"/>
                    </a:lnTo>
                    <a:lnTo>
                      <a:pt x="881" y="972"/>
                    </a:lnTo>
                    <a:close/>
                    <a:moveTo>
                      <a:pt x="282" y="1523"/>
                    </a:moveTo>
                    <a:lnTo>
                      <a:pt x="291" y="1529"/>
                    </a:lnTo>
                    <a:lnTo>
                      <a:pt x="295" y="1526"/>
                    </a:lnTo>
                    <a:lnTo>
                      <a:pt x="286" y="1520"/>
                    </a:lnTo>
                    <a:lnTo>
                      <a:pt x="282" y="1520"/>
                    </a:lnTo>
                    <a:lnTo>
                      <a:pt x="282" y="1523"/>
                    </a:lnTo>
                    <a:close/>
                    <a:moveTo>
                      <a:pt x="278" y="1533"/>
                    </a:moveTo>
                    <a:lnTo>
                      <a:pt x="280" y="1538"/>
                    </a:lnTo>
                    <a:lnTo>
                      <a:pt x="283" y="1533"/>
                    </a:lnTo>
                    <a:lnTo>
                      <a:pt x="278" y="1533"/>
                    </a:lnTo>
                    <a:close/>
                    <a:moveTo>
                      <a:pt x="268" y="1543"/>
                    </a:moveTo>
                    <a:lnTo>
                      <a:pt x="274" y="1546"/>
                    </a:lnTo>
                    <a:lnTo>
                      <a:pt x="278" y="1541"/>
                    </a:lnTo>
                    <a:lnTo>
                      <a:pt x="268" y="1543"/>
                    </a:lnTo>
                    <a:close/>
                    <a:moveTo>
                      <a:pt x="259" y="1550"/>
                    </a:moveTo>
                    <a:lnTo>
                      <a:pt x="260" y="1558"/>
                    </a:lnTo>
                    <a:lnTo>
                      <a:pt x="269" y="1553"/>
                    </a:lnTo>
                    <a:lnTo>
                      <a:pt x="259" y="1550"/>
                    </a:lnTo>
                    <a:close/>
                    <a:moveTo>
                      <a:pt x="246" y="1591"/>
                    </a:moveTo>
                    <a:lnTo>
                      <a:pt x="240" y="1573"/>
                    </a:lnTo>
                    <a:lnTo>
                      <a:pt x="242" y="1564"/>
                    </a:lnTo>
                    <a:lnTo>
                      <a:pt x="249" y="1559"/>
                    </a:lnTo>
                    <a:lnTo>
                      <a:pt x="251" y="1569"/>
                    </a:lnTo>
                    <a:lnTo>
                      <a:pt x="260" y="1573"/>
                    </a:lnTo>
                    <a:lnTo>
                      <a:pt x="266" y="1585"/>
                    </a:lnTo>
                    <a:lnTo>
                      <a:pt x="257" y="1593"/>
                    </a:lnTo>
                    <a:lnTo>
                      <a:pt x="246" y="1591"/>
                    </a:lnTo>
                    <a:close/>
                    <a:moveTo>
                      <a:pt x="370" y="1601"/>
                    </a:moveTo>
                    <a:lnTo>
                      <a:pt x="369" y="1593"/>
                    </a:lnTo>
                    <a:lnTo>
                      <a:pt x="373" y="1587"/>
                    </a:lnTo>
                    <a:lnTo>
                      <a:pt x="379" y="1590"/>
                    </a:lnTo>
                    <a:lnTo>
                      <a:pt x="378" y="1601"/>
                    </a:lnTo>
                    <a:lnTo>
                      <a:pt x="370" y="1601"/>
                    </a:lnTo>
                    <a:close/>
                    <a:moveTo>
                      <a:pt x="356" y="1627"/>
                    </a:moveTo>
                    <a:lnTo>
                      <a:pt x="363" y="1619"/>
                    </a:lnTo>
                    <a:lnTo>
                      <a:pt x="367" y="1622"/>
                    </a:lnTo>
                    <a:lnTo>
                      <a:pt x="361" y="1631"/>
                    </a:lnTo>
                    <a:lnTo>
                      <a:pt x="356" y="1627"/>
                    </a:lnTo>
                    <a:close/>
                    <a:moveTo>
                      <a:pt x="350" y="1585"/>
                    </a:moveTo>
                    <a:lnTo>
                      <a:pt x="344" y="1593"/>
                    </a:lnTo>
                    <a:lnTo>
                      <a:pt x="346" y="1608"/>
                    </a:lnTo>
                    <a:lnTo>
                      <a:pt x="352" y="1619"/>
                    </a:lnTo>
                    <a:lnTo>
                      <a:pt x="359" y="1619"/>
                    </a:lnTo>
                    <a:lnTo>
                      <a:pt x="363" y="1605"/>
                    </a:lnTo>
                    <a:lnTo>
                      <a:pt x="353" y="1590"/>
                    </a:lnTo>
                    <a:lnTo>
                      <a:pt x="353" y="1585"/>
                    </a:lnTo>
                    <a:lnTo>
                      <a:pt x="350" y="1585"/>
                    </a:lnTo>
                    <a:close/>
                    <a:moveTo>
                      <a:pt x="699" y="1388"/>
                    </a:moveTo>
                    <a:lnTo>
                      <a:pt x="691" y="1373"/>
                    </a:lnTo>
                    <a:lnTo>
                      <a:pt x="693" y="1359"/>
                    </a:lnTo>
                    <a:lnTo>
                      <a:pt x="697" y="1350"/>
                    </a:lnTo>
                    <a:lnTo>
                      <a:pt x="706" y="1348"/>
                    </a:lnTo>
                    <a:lnTo>
                      <a:pt x="710" y="1359"/>
                    </a:lnTo>
                    <a:lnTo>
                      <a:pt x="708" y="1371"/>
                    </a:lnTo>
                    <a:lnTo>
                      <a:pt x="710" y="1377"/>
                    </a:lnTo>
                    <a:lnTo>
                      <a:pt x="708" y="1388"/>
                    </a:lnTo>
                    <a:lnTo>
                      <a:pt x="699" y="1388"/>
                    </a:lnTo>
                    <a:close/>
                    <a:moveTo>
                      <a:pt x="641" y="1374"/>
                    </a:moveTo>
                    <a:lnTo>
                      <a:pt x="654" y="1362"/>
                    </a:lnTo>
                    <a:lnTo>
                      <a:pt x="665" y="1364"/>
                    </a:lnTo>
                    <a:lnTo>
                      <a:pt x="664" y="1371"/>
                    </a:lnTo>
                    <a:lnTo>
                      <a:pt x="654" y="1377"/>
                    </a:lnTo>
                    <a:lnTo>
                      <a:pt x="641" y="1374"/>
                    </a:lnTo>
                    <a:close/>
                    <a:moveTo>
                      <a:pt x="567" y="1544"/>
                    </a:moveTo>
                    <a:lnTo>
                      <a:pt x="573" y="1547"/>
                    </a:lnTo>
                    <a:lnTo>
                      <a:pt x="580" y="1543"/>
                    </a:lnTo>
                    <a:lnTo>
                      <a:pt x="589" y="1546"/>
                    </a:lnTo>
                    <a:lnTo>
                      <a:pt x="596" y="1543"/>
                    </a:lnTo>
                    <a:lnTo>
                      <a:pt x="596" y="1533"/>
                    </a:lnTo>
                    <a:lnTo>
                      <a:pt x="581" y="1518"/>
                    </a:lnTo>
                    <a:lnTo>
                      <a:pt x="589" y="1503"/>
                    </a:lnTo>
                    <a:lnTo>
                      <a:pt x="595" y="1480"/>
                    </a:lnTo>
                    <a:lnTo>
                      <a:pt x="615" y="1468"/>
                    </a:lnTo>
                    <a:lnTo>
                      <a:pt x="619" y="1460"/>
                    </a:lnTo>
                    <a:lnTo>
                      <a:pt x="638" y="1462"/>
                    </a:lnTo>
                    <a:lnTo>
                      <a:pt x="661" y="1477"/>
                    </a:lnTo>
                    <a:lnTo>
                      <a:pt x="667" y="1488"/>
                    </a:lnTo>
                    <a:lnTo>
                      <a:pt x="677" y="1483"/>
                    </a:lnTo>
                    <a:lnTo>
                      <a:pt x="685" y="1454"/>
                    </a:lnTo>
                    <a:lnTo>
                      <a:pt x="703" y="1437"/>
                    </a:lnTo>
                    <a:lnTo>
                      <a:pt x="705" y="1426"/>
                    </a:lnTo>
                    <a:lnTo>
                      <a:pt x="699" y="1420"/>
                    </a:lnTo>
                    <a:lnTo>
                      <a:pt x="696" y="1410"/>
                    </a:lnTo>
                    <a:lnTo>
                      <a:pt x="677" y="1396"/>
                    </a:lnTo>
                    <a:lnTo>
                      <a:pt x="665" y="1396"/>
                    </a:lnTo>
                    <a:lnTo>
                      <a:pt x="654" y="1387"/>
                    </a:lnTo>
                    <a:lnTo>
                      <a:pt x="633" y="1385"/>
                    </a:lnTo>
                    <a:lnTo>
                      <a:pt x="613" y="1402"/>
                    </a:lnTo>
                    <a:lnTo>
                      <a:pt x="613" y="1411"/>
                    </a:lnTo>
                    <a:lnTo>
                      <a:pt x="606" y="1423"/>
                    </a:lnTo>
                    <a:lnTo>
                      <a:pt x="590" y="1428"/>
                    </a:lnTo>
                    <a:lnTo>
                      <a:pt x="578" y="1437"/>
                    </a:lnTo>
                    <a:lnTo>
                      <a:pt x="570" y="1434"/>
                    </a:lnTo>
                    <a:lnTo>
                      <a:pt x="561" y="1413"/>
                    </a:lnTo>
                    <a:lnTo>
                      <a:pt x="554" y="1413"/>
                    </a:lnTo>
                    <a:lnTo>
                      <a:pt x="532" y="1437"/>
                    </a:lnTo>
                    <a:lnTo>
                      <a:pt x="532" y="1452"/>
                    </a:lnTo>
                    <a:lnTo>
                      <a:pt x="517" y="1463"/>
                    </a:lnTo>
                    <a:lnTo>
                      <a:pt x="514" y="1478"/>
                    </a:lnTo>
                    <a:lnTo>
                      <a:pt x="537" y="1484"/>
                    </a:lnTo>
                    <a:lnTo>
                      <a:pt x="541" y="1500"/>
                    </a:lnTo>
                    <a:lnTo>
                      <a:pt x="537" y="1504"/>
                    </a:lnTo>
                    <a:lnTo>
                      <a:pt x="537" y="1514"/>
                    </a:lnTo>
                    <a:lnTo>
                      <a:pt x="549" y="1532"/>
                    </a:lnTo>
                    <a:lnTo>
                      <a:pt x="569" y="1535"/>
                    </a:lnTo>
                    <a:lnTo>
                      <a:pt x="567" y="1544"/>
                    </a:lnTo>
                    <a:close/>
                    <a:moveTo>
                      <a:pt x="462" y="1821"/>
                    </a:moveTo>
                    <a:lnTo>
                      <a:pt x="453" y="1809"/>
                    </a:lnTo>
                    <a:lnTo>
                      <a:pt x="442" y="1810"/>
                    </a:lnTo>
                    <a:lnTo>
                      <a:pt x="437" y="1819"/>
                    </a:lnTo>
                    <a:lnTo>
                      <a:pt x="447" y="1836"/>
                    </a:lnTo>
                    <a:lnTo>
                      <a:pt x="460" y="1839"/>
                    </a:lnTo>
                    <a:lnTo>
                      <a:pt x="465" y="1831"/>
                    </a:lnTo>
                    <a:lnTo>
                      <a:pt x="462" y="1821"/>
                    </a:lnTo>
                    <a:close/>
                    <a:moveTo>
                      <a:pt x="476" y="1802"/>
                    </a:moveTo>
                    <a:lnTo>
                      <a:pt x="473" y="1776"/>
                    </a:lnTo>
                    <a:lnTo>
                      <a:pt x="473" y="1764"/>
                    </a:lnTo>
                    <a:lnTo>
                      <a:pt x="482" y="1773"/>
                    </a:lnTo>
                    <a:lnTo>
                      <a:pt x="483" y="1787"/>
                    </a:lnTo>
                    <a:lnTo>
                      <a:pt x="479" y="1798"/>
                    </a:lnTo>
                    <a:lnTo>
                      <a:pt x="476" y="1802"/>
                    </a:lnTo>
                    <a:close/>
                    <a:moveTo>
                      <a:pt x="447" y="1757"/>
                    </a:moveTo>
                    <a:lnTo>
                      <a:pt x="462" y="1747"/>
                    </a:lnTo>
                    <a:lnTo>
                      <a:pt x="477" y="1724"/>
                    </a:lnTo>
                    <a:lnTo>
                      <a:pt x="463" y="1711"/>
                    </a:lnTo>
                    <a:lnTo>
                      <a:pt x="462" y="1702"/>
                    </a:lnTo>
                    <a:lnTo>
                      <a:pt x="470" y="1698"/>
                    </a:lnTo>
                    <a:lnTo>
                      <a:pt x="482" y="1702"/>
                    </a:lnTo>
                    <a:lnTo>
                      <a:pt x="489" y="1708"/>
                    </a:lnTo>
                    <a:lnTo>
                      <a:pt x="492" y="1691"/>
                    </a:lnTo>
                    <a:lnTo>
                      <a:pt x="492" y="1665"/>
                    </a:lnTo>
                    <a:lnTo>
                      <a:pt x="488" y="1653"/>
                    </a:lnTo>
                    <a:lnTo>
                      <a:pt x="489" y="1605"/>
                    </a:lnTo>
                    <a:lnTo>
                      <a:pt x="486" y="1581"/>
                    </a:lnTo>
                    <a:lnTo>
                      <a:pt x="496" y="1567"/>
                    </a:lnTo>
                    <a:lnTo>
                      <a:pt x="511" y="1552"/>
                    </a:lnTo>
                    <a:lnTo>
                      <a:pt x="508" y="1540"/>
                    </a:lnTo>
                    <a:lnTo>
                      <a:pt x="499" y="1536"/>
                    </a:lnTo>
                    <a:lnTo>
                      <a:pt x="499" y="1521"/>
                    </a:lnTo>
                    <a:lnTo>
                      <a:pt x="489" y="1520"/>
                    </a:lnTo>
                    <a:lnTo>
                      <a:pt x="492" y="1509"/>
                    </a:lnTo>
                    <a:lnTo>
                      <a:pt x="467" y="1509"/>
                    </a:lnTo>
                    <a:lnTo>
                      <a:pt x="462" y="1504"/>
                    </a:lnTo>
                    <a:lnTo>
                      <a:pt x="476" y="1495"/>
                    </a:lnTo>
                    <a:lnTo>
                      <a:pt x="480" y="1486"/>
                    </a:lnTo>
                    <a:lnTo>
                      <a:pt x="476" y="1465"/>
                    </a:lnTo>
                    <a:lnTo>
                      <a:pt x="465" y="1459"/>
                    </a:lnTo>
                    <a:lnTo>
                      <a:pt x="453" y="1460"/>
                    </a:lnTo>
                    <a:lnTo>
                      <a:pt x="453" y="1466"/>
                    </a:lnTo>
                    <a:lnTo>
                      <a:pt x="440" y="1474"/>
                    </a:lnTo>
                    <a:lnTo>
                      <a:pt x="430" y="1472"/>
                    </a:lnTo>
                    <a:lnTo>
                      <a:pt x="411" y="1452"/>
                    </a:lnTo>
                    <a:lnTo>
                      <a:pt x="415" y="1440"/>
                    </a:lnTo>
                    <a:lnTo>
                      <a:pt x="439" y="1428"/>
                    </a:lnTo>
                    <a:lnTo>
                      <a:pt x="462" y="1425"/>
                    </a:lnTo>
                    <a:lnTo>
                      <a:pt x="486" y="1432"/>
                    </a:lnTo>
                    <a:lnTo>
                      <a:pt x="499" y="1439"/>
                    </a:lnTo>
                    <a:lnTo>
                      <a:pt x="500" y="1431"/>
                    </a:lnTo>
                    <a:lnTo>
                      <a:pt x="500" y="1420"/>
                    </a:lnTo>
                    <a:lnTo>
                      <a:pt x="502" y="1403"/>
                    </a:lnTo>
                    <a:lnTo>
                      <a:pt x="499" y="1393"/>
                    </a:lnTo>
                    <a:lnTo>
                      <a:pt x="503" y="1384"/>
                    </a:lnTo>
                    <a:lnTo>
                      <a:pt x="514" y="1384"/>
                    </a:lnTo>
                    <a:lnTo>
                      <a:pt x="522" y="1393"/>
                    </a:lnTo>
                    <a:lnTo>
                      <a:pt x="532" y="1393"/>
                    </a:lnTo>
                    <a:lnTo>
                      <a:pt x="544" y="1387"/>
                    </a:lnTo>
                    <a:lnTo>
                      <a:pt x="572" y="1381"/>
                    </a:lnTo>
                    <a:lnTo>
                      <a:pt x="598" y="1373"/>
                    </a:lnTo>
                    <a:lnTo>
                      <a:pt x="613" y="1373"/>
                    </a:lnTo>
                    <a:lnTo>
                      <a:pt x="619" y="1374"/>
                    </a:lnTo>
                    <a:lnTo>
                      <a:pt x="629" y="1371"/>
                    </a:lnTo>
                    <a:lnTo>
                      <a:pt x="630" y="1365"/>
                    </a:lnTo>
                    <a:lnTo>
                      <a:pt x="647" y="1356"/>
                    </a:lnTo>
                    <a:lnTo>
                      <a:pt x="650" y="1347"/>
                    </a:lnTo>
                    <a:lnTo>
                      <a:pt x="670" y="1332"/>
                    </a:lnTo>
                    <a:lnTo>
                      <a:pt x="688" y="1326"/>
                    </a:lnTo>
                    <a:lnTo>
                      <a:pt x="713" y="1330"/>
                    </a:lnTo>
                    <a:lnTo>
                      <a:pt x="726" y="1326"/>
                    </a:lnTo>
                    <a:lnTo>
                      <a:pt x="732" y="1332"/>
                    </a:lnTo>
                    <a:lnTo>
                      <a:pt x="732" y="1345"/>
                    </a:lnTo>
                    <a:lnTo>
                      <a:pt x="722" y="1362"/>
                    </a:lnTo>
                    <a:lnTo>
                      <a:pt x="717" y="1376"/>
                    </a:lnTo>
                    <a:lnTo>
                      <a:pt x="725" y="1382"/>
                    </a:lnTo>
                    <a:lnTo>
                      <a:pt x="726" y="1396"/>
                    </a:lnTo>
                    <a:lnTo>
                      <a:pt x="728" y="1411"/>
                    </a:lnTo>
                    <a:lnTo>
                      <a:pt x="725" y="1417"/>
                    </a:lnTo>
                    <a:lnTo>
                      <a:pt x="729" y="1432"/>
                    </a:lnTo>
                    <a:lnTo>
                      <a:pt x="746" y="1440"/>
                    </a:lnTo>
                    <a:lnTo>
                      <a:pt x="769" y="1462"/>
                    </a:lnTo>
                    <a:lnTo>
                      <a:pt x="784" y="1466"/>
                    </a:lnTo>
                    <a:lnTo>
                      <a:pt x="794" y="1460"/>
                    </a:lnTo>
                    <a:lnTo>
                      <a:pt x="810" y="1437"/>
                    </a:lnTo>
                    <a:lnTo>
                      <a:pt x="810" y="1420"/>
                    </a:lnTo>
                    <a:lnTo>
                      <a:pt x="820" y="1416"/>
                    </a:lnTo>
                    <a:lnTo>
                      <a:pt x="823" y="1408"/>
                    </a:lnTo>
                    <a:lnTo>
                      <a:pt x="820" y="1396"/>
                    </a:lnTo>
                    <a:lnTo>
                      <a:pt x="830" y="1377"/>
                    </a:lnTo>
                    <a:lnTo>
                      <a:pt x="844" y="1374"/>
                    </a:lnTo>
                    <a:lnTo>
                      <a:pt x="856" y="1374"/>
                    </a:lnTo>
                    <a:lnTo>
                      <a:pt x="861" y="1367"/>
                    </a:lnTo>
                    <a:lnTo>
                      <a:pt x="856" y="1361"/>
                    </a:lnTo>
                    <a:lnTo>
                      <a:pt x="853" y="1344"/>
                    </a:lnTo>
                    <a:lnTo>
                      <a:pt x="824" y="1332"/>
                    </a:lnTo>
                    <a:lnTo>
                      <a:pt x="821" y="1322"/>
                    </a:lnTo>
                    <a:lnTo>
                      <a:pt x="827" y="1301"/>
                    </a:lnTo>
                    <a:lnTo>
                      <a:pt x="836" y="1293"/>
                    </a:lnTo>
                    <a:lnTo>
                      <a:pt x="843" y="1292"/>
                    </a:lnTo>
                    <a:lnTo>
                      <a:pt x="839" y="1298"/>
                    </a:lnTo>
                    <a:lnTo>
                      <a:pt x="841" y="1315"/>
                    </a:lnTo>
                    <a:lnTo>
                      <a:pt x="847" y="1321"/>
                    </a:lnTo>
                    <a:lnTo>
                      <a:pt x="853" y="1315"/>
                    </a:lnTo>
                    <a:lnTo>
                      <a:pt x="858" y="1310"/>
                    </a:lnTo>
                    <a:lnTo>
                      <a:pt x="868" y="1313"/>
                    </a:lnTo>
                    <a:lnTo>
                      <a:pt x="876" y="1319"/>
                    </a:lnTo>
                    <a:lnTo>
                      <a:pt x="885" y="1316"/>
                    </a:lnTo>
                    <a:lnTo>
                      <a:pt x="891" y="1318"/>
                    </a:lnTo>
                    <a:lnTo>
                      <a:pt x="888" y="1324"/>
                    </a:lnTo>
                    <a:lnTo>
                      <a:pt x="873" y="1329"/>
                    </a:lnTo>
                    <a:lnTo>
                      <a:pt x="872" y="1332"/>
                    </a:lnTo>
                    <a:lnTo>
                      <a:pt x="876" y="1335"/>
                    </a:lnTo>
                    <a:lnTo>
                      <a:pt x="888" y="1332"/>
                    </a:lnTo>
                    <a:lnTo>
                      <a:pt x="908" y="1321"/>
                    </a:lnTo>
                    <a:lnTo>
                      <a:pt x="950" y="1324"/>
                    </a:lnTo>
                    <a:lnTo>
                      <a:pt x="971" y="1322"/>
                    </a:lnTo>
                    <a:lnTo>
                      <a:pt x="965" y="1316"/>
                    </a:lnTo>
                    <a:lnTo>
                      <a:pt x="960" y="1301"/>
                    </a:lnTo>
                    <a:lnTo>
                      <a:pt x="965" y="1281"/>
                    </a:lnTo>
                    <a:lnTo>
                      <a:pt x="983" y="1274"/>
                    </a:lnTo>
                    <a:lnTo>
                      <a:pt x="995" y="1275"/>
                    </a:lnTo>
                    <a:lnTo>
                      <a:pt x="998" y="1292"/>
                    </a:lnTo>
                    <a:lnTo>
                      <a:pt x="994" y="1307"/>
                    </a:lnTo>
                    <a:lnTo>
                      <a:pt x="1000" y="1318"/>
                    </a:lnTo>
                    <a:lnTo>
                      <a:pt x="1014" y="1318"/>
                    </a:lnTo>
                    <a:lnTo>
                      <a:pt x="1026" y="1301"/>
                    </a:lnTo>
                    <a:lnTo>
                      <a:pt x="1015" y="1272"/>
                    </a:lnTo>
                    <a:lnTo>
                      <a:pt x="1021" y="1255"/>
                    </a:lnTo>
                    <a:lnTo>
                      <a:pt x="1041" y="1240"/>
                    </a:lnTo>
                    <a:lnTo>
                      <a:pt x="1052" y="1238"/>
                    </a:lnTo>
                    <a:lnTo>
                      <a:pt x="1055" y="1231"/>
                    </a:lnTo>
                    <a:lnTo>
                      <a:pt x="1047" y="1222"/>
                    </a:lnTo>
                    <a:lnTo>
                      <a:pt x="1052" y="1203"/>
                    </a:lnTo>
                    <a:lnTo>
                      <a:pt x="1061" y="1196"/>
                    </a:lnTo>
                    <a:lnTo>
                      <a:pt x="1076" y="1199"/>
                    </a:lnTo>
                    <a:lnTo>
                      <a:pt x="1081" y="1208"/>
                    </a:lnTo>
                    <a:lnTo>
                      <a:pt x="1073" y="1218"/>
                    </a:lnTo>
                    <a:lnTo>
                      <a:pt x="1069" y="1241"/>
                    </a:lnTo>
                    <a:lnTo>
                      <a:pt x="1073" y="1287"/>
                    </a:lnTo>
                    <a:lnTo>
                      <a:pt x="1081" y="1290"/>
                    </a:lnTo>
                    <a:lnTo>
                      <a:pt x="1092" y="1284"/>
                    </a:lnTo>
                    <a:lnTo>
                      <a:pt x="1098" y="1269"/>
                    </a:lnTo>
                    <a:lnTo>
                      <a:pt x="1112" y="1267"/>
                    </a:lnTo>
                    <a:lnTo>
                      <a:pt x="1127" y="1251"/>
                    </a:lnTo>
                    <a:lnTo>
                      <a:pt x="1133" y="1231"/>
                    </a:lnTo>
                    <a:lnTo>
                      <a:pt x="1130" y="1217"/>
                    </a:lnTo>
                    <a:lnTo>
                      <a:pt x="1147" y="1200"/>
                    </a:lnTo>
                    <a:lnTo>
                      <a:pt x="1145" y="1189"/>
                    </a:lnTo>
                    <a:lnTo>
                      <a:pt x="1136" y="1182"/>
                    </a:lnTo>
                    <a:lnTo>
                      <a:pt x="1118" y="1156"/>
                    </a:lnTo>
                    <a:lnTo>
                      <a:pt x="1110" y="1136"/>
                    </a:lnTo>
                    <a:lnTo>
                      <a:pt x="1105" y="1098"/>
                    </a:lnTo>
                    <a:lnTo>
                      <a:pt x="1112" y="1052"/>
                    </a:lnTo>
                    <a:lnTo>
                      <a:pt x="1113" y="1021"/>
                    </a:lnTo>
                    <a:lnTo>
                      <a:pt x="1098" y="963"/>
                    </a:lnTo>
                    <a:lnTo>
                      <a:pt x="1078" y="937"/>
                    </a:lnTo>
                    <a:lnTo>
                      <a:pt x="1076" y="916"/>
                    </a:lnTo>
                    <a:lnTo>
                      <a:pt x="1081" y="890"/>
                    </a:lnTo>
                    <a:lnTo>
                      <a:pt x="1107" y="878"/>
                    </a:lnTo>
                    <a:lnTo>
                      <a:pt x="1119" y="878"/>
                    </a:lnTo>
                    <a:lnTo>
                      <a:pt x="1125" y="888"/>
                    </a:lnTo>
                    <a:lnTo>
                      <a:pt x="1130" y="884"/>
                    </a:lnTo>
                    <a:lnTo>
                      <a:pt x="1125" y="864"/>
                    </a:lnTo>
                    <a:lnTo>
                      <a:pt x="1122" y="852"/>
                    </a:lnTo>
                    <a:lnTo>
                      <a:pt x="1118" y="846"/>
                    </a:lnTo>
                    <a:lnTo>
                      <a:pt x="1113" y="830"/>
                    </a:lnTo>
                    <a:lnTo>
                      <a:pt x="1115" y="821"/>
                    </a:lnTo>
                    <a:lnTo>
                      <a:pt x="1115" y="809"/>
                    </a:lnTo>
                    <a:lnTo>
                      <a:pt x="1121" y="800"/>
                    </a:lnTo>
                    <a:lnTo>
                      <a:pt x="1121" y="794"/>
                    </a:lnTo>
                    <a:lnTo>
                      <a:pt x="1122" y="781"/>
                    </a:lnTo>
                    <a:lnTo>
                      <a:pt x="1118" y="775"/>
                    </a:lnTo>
                    <a:lnTo>
                      <a:pt x="1116" y="754"/>
                    </a:lnTo>
                    <a:lnTo>
                      <a:pt x="1119" y="745"/>
                    </a:lnTo>
                    <a:lnTo>
                      <a:pt x="1113" y="732"/>
                    </a:lnTo>
                    <a:lnTo>
                      <a:pt x="1109" y="702"/>
                    </a:lnTo>
                    <a:lnTo>
                      <a:pt x="1093" y="676"/>
                    </a:lnTo>
                    <a:lnTo>
                      <a:pt x="1086" y="676"/>
                    </a:lnTo>
                    <a:lnTo>
                      <a:pt x="1076" y="671"/>
                    </a:lnTo>
                    <a:lnTo>
                      <a:pt x="1075" y="636"/>
                    </a:lnTo>
                    <a:lnTo>
                      <a:pt x="1060" y="622"/>
                    </a:lnTo>
                    <a:lnTo>
                      <a:pt x="1027" y="586"/>
                    </a:lnTo>
                    <a:lnTo>
                      <a:pt x="1018" y="569"/>
                    </a:lnTo>
                    <a:lnTo>
                      <a:pt x="1011" y="543"/>
                    </a:lnTo>
                    <a:lnTo>
                      <a:pt x="1009" y="518"/>
                    </a:lnTo>
                    <a:lnTo>
                      <a:pt x="1011" y="511"/>
                    </a:lnTo>
                    <a:lnTo>
                      <a:pt x="1002" y="517"/>
                    </a:lnTo>
                    <a:lnTo>
                      <a:pt x="994" y="517"/>
                    </a:lnTo>
                    <a:lnTo>
                      <a:pt x="991" y="512"/>
                    </a:lnTo>
                    <a:lnTo>
                      <a:pt x="976" y="506"/>
                    </a:lnTo>
                    <a:lnTo>
                      <a:pt x="968" y="505"/>
                    </a:lnTo>
                    <a:lnTo>
                      <a:pt x="969" y="511"/>
                    </a:lnTo>
                    <a:lnTo>
                      <a:pt x="962" y="531"/>
                    </a:lnTo>
                    <a:lnTo>
                      <a:pt x="962" y="544"/>
                    </a:lnTo>
                    <a:lnTo>
                      <a:pt x="968" y="550"/>
                    </a:lnTo>
                    <a:lnTo>
                      <a:pt x="976" y="547"/>
                    </a:lnTo>
                    <a:lnTo>
                      <a:pt x="994" y="531"/>
                    </a:lnTo>
                    <a:lnTo>
                      <a:pt x="1003" y="552"/>
                    </a:lnTo>
                    <a:lnTo>
                      <a:pt x="997" y="566"/>
                    </a:lnTo>
                    <a:lnTo>
                      <a:pt x="986" y="572"/>
                    </a:lnTo>
                    <a:lnTo>
                      <a:pt x="976" y="564"/>
                    </a:lnTo>
                    <a:lnTo>
                      <a:pt x="972" y="564"/>
                    </a:lnTo>
                    <a:lnTo>
                      <a:pt x="977" y="584"/>
                    </a:lnTo>
                    <a:lnTo>
                      <a:pt x="969" y="592"/>
                    </a:lnTo>
                    <a:lnTo>
                      <a:pt x="959" y="587"/>
                    </a:lnTo>
                    <a:lnTo>
                      <a:pt x="956" y="572"/>
                    </a:lnTo>
                    <a:lnTo>
                      <a:pt x="953" y="557"/>
                    </a:lnTo>
                    <a:lnTo>
                      <a:pt x="948" y="547"/>
                    </a:lnTo>
                    <a:lnTo>
                      <a:pt x="939" y="550"/>
                    </a:lnTo>
                    <a:lnTo>
                      <a:pt x="930" y="546"/>
                    </a:lnTo>
                    <a:lnTo>
                      <a:pt x="927" y="560"/>
                    </a:lnTo>
                    <a:lnTo>
                      <a:pt x="933" y="583"/>
                    </a:lnTo>
                    <a:lnTo>
                      <a:pt x="933" y="599"/>
                    </a:lnTo>
                    <a:lnTo>
                      <a:pt x="924" y="602"/>
                    </a:lnTo>
                    <a:lnTo>
                      <a:pt x="913" y="618"/>
                    </a:lnTo>
                    <a:lnTo>
                      <a:pt x="914" y="627"/>
                    </a:lnTo>
                    <a:lnTo>
                      <a:pt x="934" y="647"/>
                    </a:lnTo>
                    <a:lnTo>
                      <a:pt x="940" y="659"/>
                    </a:lnTo>
                    <a:lnTo>
                      <a:pt x="934" y="682"/>
                    </a:lnTo>
                    <a:lnTo>
                      <a:pt x="924" y="688"/>
                    </a:lnTo>
                    <a:lnTo>
                      <a:pt x="910" y="687"/>
                    </a:lnTo>
                    <a:lnTo>
                      <a:pt x="908" y="694"/>
                    </a:lnTo>
                    <a:lnTo>
                      <a:pt x="919" y="709"/>
                    </a:lnTo>
                    <a:lnTo>
                      <a:pt x="931" y="706"/>
                    </a:lnTo>
                    <a:lnTo>
                      <a:pt x="942" y="694"/>
                    </a:lnTo>
                    <a:lnTo>
                      <a:pt x="959" y="731"/>
                    </a:lnTo>
                    <a:lnTo>
                      <a:pt x="963" y="769"/>
                    </a:lnTo>
                    <a:lnTo>
                      <a:pt x="960" y="792"/>
                    </a:lnTo>
                    <a:lnTo>
                      <a:pt x="962" y="830"/>
                    </a:lnTo>
                    <a:lnTo>
                      <a:pt x="948" y="887"/>
                    </a:lnTo>
                    <a:lnTo>
                      <a:pt x="953" y="908"/>
                    </a:lnTo>
                    <a:lnTo>
                      <a:pt x="945" y="933"/>
                    </a:lnTo>
                    <a:lnTo>
                      <a:pt x="927" y="943"/>
                    </a:lnTo>
                    <a:lnTo>
                      <a:pt x="917" y="968"/>
                    </a:lnTo>
                    <a:lnTo>
                      <a:pt x="919" y="994"/>
                    </a:lnTo>
                    <a:lnTo>
                      <a:pt x="908" y="1011"/>
                    </a:lnTo>
                    <a:lnTo>
                      <a:pt x="905" y="1026"/>
                    </a:lnTo>
                    <a:lnTo>
                      <a:pt x="885" y="1044"/>
                    </a:lnTo>
                    <a:lnTo>
                      <a:pt x="847" y="1069"/>
                    </a:lnTo>
                    <a:lnTo>
                      <a:pt x="832" y="1072"/>
                    </a:lnTo>
                    <a:lnTo>
                      <a:pt x="824" y="1089"/>
                    </a:lnTo>
                    <a:lnTo>
                      <a:pt x="804" y="1076"/>
                    </a:lnTo>
                    <a:lnTo>
                      <a:pt x="786" y="1053"/>
                    </a:lnTo>
                    <a:lnTo>
                      <a:pt x="786" y="1043"/>
                    </a:lnTo>
                    <a:lnTo>
                      <a:pt x="795" y="1040"/>
                    </a:lnTo>
                    <a:lnTo>
                      <a:pt x="803" y="1024"/>
                    </a:lnTo>
                    <a:lnTo>
                      <a:pt x="801" y="1015"/>
                    </a:lnTo>
                    <a:lnTo>
                      <a:pt x="812" y="1006"/>
                    </a:lnTo>
                    <a:lnTo>
                      <a:pt x="810" y="1001"/>
                    </a:lnTo>
                    <a:lnTo>
                      <a:pt x="792" y="1006"/>
                    </a:lnTo>
                    <a:lnTo>
                      <a:pt x="778" y="1020"/>
                    </a:lnTo>
                    <a:lnTo>
                      <a:pt x="762" y="1026"/>
                    </a:lnTo>
                    <a:lnTo>
                      <a:pt x="758" y="1043"/>
                    </a:lnTo>
                    <a:lnTo>
                      <a:pt x="769" y="1061"/>
                    </a:lnTo>
                    <a:lnTo>
                      <a:pt x="772" y="1099"/>
                    </a:lnTo>
                    <a:lnTo>
                      <a:pt x="769" y="1118"/>
                    </a:lnTo>
                    <a:lnTo>
                      <a:pt x="751" y="1137"/>
                    </a:lnTo>
                    <a:lnTo>
                      <a:pt x="751" y="1148"/>
                    </a:lnTo>
                    <a:lnTo>
                      <a:pt x="743" y="1156"/>
                    </a:lnTo>
                    <a:lnTo>
                      <a:pt x="742" y="1183"/>
                    </a:lnTo>
                    <a:lnTo>
                      <a:pt x="748" y="1193"/>
                    </a:lnTo>
                    <a:lnTo>
                      <a:pt x="749" y="1203"/>
                    </a:lnTo>
                    <a:lnTo>
                      <a:pt x="745" y="1208"/>
                    </a:lnTo>
                    <a:lnTo>
                      <a:pt x="748" y="1212"/>
                    </a:lnTo>
                    <a:lnTo>
                      <a:pt x="743" y="1223"/>
                    </a:lnTo>
                    <a:lnTo>
                      <a:pt x="736" y="1223"/>
                    </a:lnTo>
                    <a:lnTo>
                      <a:pt x="740" y="1231"/>
                    </a:lnTo>
                    <a:lnTo>
                      <a:pt x="728" y="1235"/>
                    </a:lnTo>
                    <a:lnTo>
                      <a:pt x="720" y="1229"/>
                    </a:lnTo>
                    <a:lnTo>
                      <a:pt x="708" y="1238"/>
                    </a:lnTo>
                    <a:lnTo>
                      <a:pt x="702" y="1235"/>
                    </a:lnTo>
                    <a:lnTo>
                      <a:pt x="699" y="1218"/>
                    </a:lnTo>
                    <a:lnTo>
                      <a:pt x="694" y="1217"/>
                    </a:lnTo>
                    <a:lnTo>
                      <a:pt x="684" y="1225"/>
                    </a:lnTo>
                    <a:lnTo>
                      <a:pt x="673" y="1225"/>
                    </a:lnTo>
                    <a:lnTo>
                      <a:pt x="668" y="1220"/>
                    </a:lnTo>
                    <a:lnTo>
                      <a:pt x="633" y="1234"/>
                    </a:lnTo>
                    <a:lnTo>
                      <a:pt x="615" y="1240"/>
                    </a:lnTo>
                    <a:lnTo>
                      <a:pt x="596" y="1246"/>
                    </a:lnTo>
                    <a:lnTo>
                      <a:pt x="575" y="1248"/>
                    </a:lnTo>
                    <a:lnTo>
                      <a:pt x="555" y="1254"/>
                    </a:lnTo>
                    <a:lnTo>
                      <a:pt x="548" y="1249"/>
                    </a:lnTo>
                    <a:lnTo>
                      <a:pt x="531" y="1252"/>
                    </a:lnTo>
                    <a:lnTo>
                      <a:pt x="500" y="1274"/>
                    </a:lnTo>
                    <a:lnTo>
                      <a:pt x="496" y="1292"/>
                    </a:lnTo>
                    <a:lnTo>
                      <a:pt x="483" y="1300"/>
                    </a:lnTo>
                    <a:lnTo>
                      <a:pt x="482" y="1312"/>
                    </a:lnTo>
                    <a:lnTo>
                      <a:pt x="459" y="1336"/>
                    </a:lnTo>
                    <a:lnTo>
                      <a:pt x="445" y="1342"/>
                    </a:lnTo>
                    <a:lnTo>
                      <a:pt x="434" y="1358"/>
                    </a:lnTo>
                    <a:lnTo>
                      <a:pt x="430" y="1368"/>
                    </a:lnTo>
                    <a:lnTo>
                      <a:pt x="418" y="1381"/>
                    </a:lnTo>
                    <a:lnTo>
                      <a:pt x="396" y="1385"/>
                    </a:lnTo>
                    <a:lnTo>
                      <a:pt x="389" y="1396"/>
                    </a:lnTo>
                    <a:lnTo>
                      <a:pt x="395" y="1422"/>
                    </a:lnTo>
                    <a:lnTo>
                      <a:pt x="402" y="1426"/>
                    </a:lnTo>
                    <a:lnTo>
                      <a:pt x="405" y="1436"/>
                    </a:lnTo>
                    <a:lnTo>
                      <a:pt x="399" y="1445"/>
                    </a:lnTo>
                    <a:lnTo>
                      <a:pt x="387" y="1445"/>
                    </a:lnTo>
                    <a:lnTo>
                      <a:pt x="370" y="1459"/>
                    </a:lnTo>
                    <a:lnTo>
                      <a:pt x="366" y="1468"/>
                    </a:lnTo>
                    <a:lnTo>
                      <a:pt x="355" y="1477"/>
                    </a:lnTo>
                    <a:lnTo>
                      <a:pt x="340" y="1492"/>
                    </a:lnTo>
                    <a:lnTo>
                      <a:pt x="334" y="1506"/>
                    </a:lnTo>
                    <a:lnTo>
                      <a:pt x="320" y="1506"/>
                    </a:lnTo>
                    <a:lnTo>
                      <a:pt x="306" y="1514"/>
                    </a:lnTo>
                    <a:lnTo>
                      <a:pt x="314" y="1514"/>
                    </a:lnTo>
                    <a:lnTo>
                      <a:pt x="321" y="1515"/>
                    </a:lnTo>
                    <a:lnTo>
                      <a:pt x="326" y="1529"/>
                    </a:lnTo>
                    <a:lnTo>
                      <a:pt x="334" y="1549"/>
                    </a:lnTo>
                    <a:lnTo>
                      <a:pt x="327" y="1553"/>
                    </a:lnTo>
                    <a:lnTo>
                      <a:pt x="324" y="1541"/>
                    </a:lnTo>
                    <a:lnTo>
                      <a:pt x="318" y="1530"/>
                    </a:lnTo>
                    <a:lnTo>
                      <a:pt x="314" y="1544"/>
                    </a:lnTo>
                    <a:lnTo>
                      <a:pt x="318" y="1558"/>
                    </a:lnTo>
                    <a:lnTo>
                      <a:pt x="329" y="1562"/>
                    </a:lnTo>
                    <a:lnTo>
                      <a:pt x="330" y="1573"/>
                    </a:lnTo>
                    <a:lnTo>
                      <a:pt x="326" y="1582"/>
                    </a:lnTo>
                    <a:lnTo>
                      <a:pt x="334" y="1578"/>
                    </a:lnTo>
                    <a:lnTo>
                      <a:pt x="338" y="1567"/>
                    </a:lnTo>
                    <a:lnTo>
                      <a:pt x="350" y="1564"/>
                    </a:lnTo>
                    <a:lnTo>
                      <a:pt x="359" y="1567"/>
                    </a:lnTo>
                    <a:lnTo>
                      <a:pt x="353" y="1572"/>
                    </a:lnTo>
                    <a:lnTo>
                      <a:pt x="358" y="1576"/>
                    </a:lnTo>
                    <a:lnTo>
                      <a:pt x="372" y="1573"/>
                    </a:lnTo>
                    <a:lnTo>
                      <a:pt x="370" y="1558"/>
                    </a:lnTo>
                    <a:lnTo>
                      <a:pt x="361" y="1550"/>
                    </a:lnTo>
                    <a:lnTo>
                      <a:pt x="346" y="1553"/>
                    </a:lnTo>
                    <a:lnTo>
                      <a:pt x="347" y="1547"/>
                    </a:lnTo>
                    <a:lnTo>
                      <a:pt x="352" y="1540"/>
                    </a:lnTo>
                    <a:lnTo>
                      <a:pt x="347" y="1527"/>
                    </a:lnTo>
                    <a:lnTo>
                      <a:pt x="355" y="1520"/>
                    </a:lnTo>
                    <a:lnTo>
                      <a:pt x="369" y="1524"/>
                    </a:lnTo>
                    <a:lnTo>
                      <a:pt x="382" y="1549"/>
                    </a:lnTo>
                    <a:lnTo>
                      <a:pt x="384" y="1567"/>
                    </a:lnTo>
                    <a:lnTo>
                      <a:pt x="392" y="1575"/>
                    </a:lnTo>
                    <a:lnTo>
                      <a:pt x="392" y="1602"/>
                    </a:lnTo>
                    <a:lnTo>
                      <a:pt x="381" y="1628"/>
                    </a:lnTo>
                    <a:lnTo>
                      <a:pt x="366" y="1630"/>
                    </a:lnTo>
                    <a:lnTo>
                      <a:pt x="370" y="1639"/>
                    </a:lnTo>
                    <a:lnTo>
                      <a:pt x="382" y="1660"/>
                    </a:lnTo>
                    <a:lnTo>
                      <a:pt x="387" y="1688"/>
                    </a:lnTo>
                    <a:lnTo>
                      <a:pt x="401" y="1705"/>
                    </a:lnTo>
                    <a:lnTo>
                      <a:pt x="401" y="1718"/>
                    </a:lnTo>
                    <a:lnTo>
                      <a:pt x="393" y="1726"/>
                    </a:lnTo>
                    <a:lnTo>
                      <a:pt x="404" y="1738"/>
                    </a:lnTo>
                    <a:lnTo>
                      <a:pt x="418" y="1737"/>
                    </a:lnTo>
                    <a:lnTo>
                      <a:pt x="428" y="1743"/>
                    </a:lnTo>
                    <a:lnTo>
                      <a:pt x="433" y="1737"/>
                    </a:lnTo>
                    <a:lnTo>
                      <a:pt x="433" y="1729"/>
                    </a:lnTo>
                    <a:lnTo>
                      <a:pt x="421" y="1711"/>
                    </a:lnTo>
                    <a:lnTo>
                      <a:pt x="421" y="1685"/>
                    </a:lnTo>
                    <a:lnTo>
                      <a:pt x="428" y="1676"/>
                    </a:lnTo>
                    <a:lnTo>
                      <a:pt x="436" y="1683"/>
                    </a:lnTo>
                    <a:lnTo>
                      <a:pt x="431" y="1689"/>
                    </a:lnTo>
                    <a:lnTo>
                      <a:pt x="431" y="1697"/>
                    </a:lnTo>
                    <a:lnTo>
                      <a:pt x="444" y="1711"/>
                    </a:lnTo>
                    <a:lnTo>
                      <a:pt x="448" y="1732"/>
                    </a:lnTo>
                    <a:lnTo>
                      <a:pt x="445" y="1744"/>
                    </a:lnTo>
                    <a:lnTo>
                      <a:pt x="447" y="175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301" name="Freeform 9">
                <a:extLst>
                  <a:ext uri="{FF2B5EF4-FFF2-40B4-BE49-F238E27FC236}">
                    <a16:creationId xmlns:a16="http://schemas.microsoft.com/office/drawing/2014/main" id="{C4FC1541-459F-D142-801D-1168CB2F1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2785" y="3158621"/>
                <a:ext cx="155876" cy="249125"/>
              </a:xfrm>
              <a:custGeom>
                <a:avLst/>
                <a:gdLst>
                  <a:gd name="T0" fmla="*/ 232 w 371"/>
                  <a:gd name="T1" fmla="*/ 417 h 591"/>
                  <a:gd name="T2" fmla="*/ 228 w 371"/>
                  <a:gd name="T3" fmla="*/ 430 h 591"/>
                  <a:gd name="T4" fmla="*/ 108 w 371"/>
                  <a:gd name="T5" fmla="*/ 482 h 591"/>
                  <a:gd name="T6" fmla="*/ 105 w 371"/>
                  <a:gd name="T7" fmla="*/ 463 h 591"/>
                  <a:gd name="T8" fmla="*/ 116 w 371"/>
                  <a:gd name="T9" fmla="*/ 454 h 591"/>
                  <a:gd name="T10" fmla="*/ 121 w 371"/>
                  <a:gd name="T11" fmla="*/ 477 h 591"/>
                  <a:gd name="T12" fmla="*/ 108 w 371"/>
                  <a:gd name="T13" fmla="*/ 482 h 591"/>
                  <a:gd name="T14" fmla="*/ 283 w 371"/>
                  <a:gd name="T15" fmla="*/ 405 h 591"/>
                  <a:gd name="T16" fmla="*/ 287 w 371"/>
                  <a:gd name="T17" fmla="*/ 425 h 591"/>
                  <a:gd name="T18" fmla="*/ 301 w 371"/>
                  <a:gd name="T19" fmla="*/ 414 h 591"/>
                  <a:gd name="T20" fmla="*/ 293 w 371"/>
                  <a:gd name="T21" fmla="*/ 396 h 591"/>
                  <a:gd name="T22" fmla="*/ 345 w 371"/>
                  <a:gd name="T23" fmla="*/ 491 h 591"/>
                  <a:gd name="T24" fmla="*/ 365 w 371"/>
                  <a:gd name="T25" fmla="*/ 482 h 591"/>
                  <a:gd name="T26" fmla="*/ 355 w 371"/>
                  <a:gd name="T27" fmla="*/ 500 h 591"/>
                  <a:gd name="T28" fmla="*/ 361 w 371"/>
                  <a:gd name="T29" fmla="*/ 468 h 591"/>
                  <a:gd name="T30" fmla="*/ 351 w 371"/>
                  <a:gd name="T31" fmla="*/ 462 h 591"/>
                  <a:gd name="T32" fmla="*/ 356 w 371"/>
                  <a:gd name="T33" fmla="*/ 439 h 591"/>
                  <a:gd name="T34" fmla="*/ 367 w 371"/>
                  <a:gd name="T35" fmla="*/ 440 h 591"/>
                  <a:gd name="T36" fmla="*/ 361 w 371"/>
                  <a:gd name="T37" fmla="*/ 468 h 591"/>
                  <a:gd name="T38" fmla="*/ 124 w 371"/>
                  <a:gd name="T39" fmla="*/ 576 h 591"/>
                  <a:gd name="T40" fmla="*/ 168 w 371"/>
                  <a:gd name="T41" fmla="*/ 554 h 591"/>
                  <a:gd name="T42" fmla="*/ 185 w 371"/>
                  <a:gd name="T43" fmla="*/ 567 h 591"/>
                  <a:gd name="T44" fmla="*/ 147 w 371"/>
                  <a:gd name="T45" fmla="*/ 590 h 591"/>
                  <a:gd name="T46" fmla="*/ 0 w 371"/>
                  <a:gd name="T47" fmla="*/ 103 h 591"/>
                  <a:gd name="T48" fmla="*/ 15 w 371"/>
                  <a:gd name="T49" fmla="*/ 95 h 591"/>
                  <a:gd name="T50" fmla="*/ 27 w 371"/>
                  <a:gd name="T51" fmla="*/ 101 h 591"/>
                  <a:gd name="T52" fmla="*/ 81 w 371"/>
                  <a:gd name="T53" fmla="*/ 159 h 591"/>
                  <a:gd name="T54" fmla="*/ 87 w 371"/>
                  <a:gd name="T55" fmla="*/ 170 h 591"/>
                  <a:gd name="T56" fmla="*/ 105 w 371"/>
                  <a:gd name="T57" fmla="*/ 200 h 591"/>
                  <a:gd name="T58" fmla="*/ 72 w 371"/>
                  <a:gd name="T59" fmla="*/ 184 h 591"/>
                  <a:gd name="T60" fmla="*/ 55 w 371"/>
                  <a:gd name="T61" fmla="*/ 194 h 591"/>
                  <a:gd name="T62" fmla="*/ 75 w 371"/>
                  <a:gd name="T63" fmla="*/ 234 h 591"/>
                  <a:gd name="T64" fmla="*/ 92 w 371"/>
                  <a:gd name="T65" fmla="*/ 249 h 591"/>
                  <a:gd name="T66" fmla="*/ 101 w 371"/>
                  <a:gd name="T67" fmla="*/ 289 h 591"/>
                  <a:gd name="T68" fmla="*/ 122 w 371"/>
                  <a:gd name="T69" fmla="*/ 311 h 591"/>
                  <a:gd name="T70" fmla="*/ 95 w 371"/>
                  <a:gd name="T71" fmla="*/ 338 h 591"/>
                  <a:gd name="T72" fmla="*/ 105 w 371"/>
                  <a:gd name="T73" fmla="*/ 361 h 591"/>
                  <a:gd name="T74" fmla="*/ 96 w 371"/>
                  <a:gd name="T75" fmla="*/ 381 h 591"/>
                  <a:gd name="T76" fmla="*/ 95 w 371"/>
                  <a:gd name="T77" fmla="*/ 398 h 591"/>
                  <a:gd name="T78" fmla="*/ 125 w 371"/>
                  <a:gd name="T79" fmla="*/ 437 h 591"/>
                  <a:gd name="T80" fmla="*/ 136 w 371"/>
                  <a:gd name="T81" fmla="*/ 460 h 591"/>
                  <a:gd name="T82" fmla="*/ 147 w 371"/>
                  <a:gd name="T83" fmla="*/ 465 h 591"/>
                  <a:gd name="T84" fmla="*/ 156 w 371"/>
                  <a:gd name="T85" fmla="*/ 454 h 591"/>
                  <a:gd name="T86" fmla="*/ 203 w 371"/>
                  <a:gd name="T87" fmla="*/ 407 h 591"/>
                  <a:gd name="T88" fmla="*/ 220 w 371"/>
                  <a:gd name="T89" fmla="*/ 413 h 591"/>
                  <a:gd name="T90" fmla="*/ 240 w 371"/>
                  <a:gd name="T91" fmla="*/ 401 h 591"/>
                  <a:gd name="T92" fmla="*/ 263 w 371"/>
                  <a:gd name="T93" fmla="*/ 410 h 591"/>
                  <a:gd name="T94" fmla="*/ 278 w 371"/>
                  <a:gd name="T95" fmla="*/ 411 h 591"/>
                  <a:gd name="T96" fmla="*/ 290 w 371"/>
                  <a:gd name="T97" fmla="*/ 387 h 591"/>
                  <a:gd name="T98" fmla="*/ 332 w 371"/>
                  <a:gd name="T99" fmla="*/ 359 h 591"/>
                  <a:gd name="T100" fmla="*/ 338 w 371"/>
                  <a:gd name="T101" fmla="*/ 343 h 591"/>
                  <a:gd name="T102" fmla="*/ 327 w 371"/>
                  <a:gd name="T103" fmla="*/ 280 h 591"/>
                  <a:gd name="T104" fmla="*/ 321 w 371"/>
                  <a:gd name="T105" fmla="*/ 268 h 591"/>
                  <a:gd name="T106" fmla="*/ 298 w 371"/>
                  <a:gd name="T107" fmla="*/ 197 h 591"/>
                  <a:gd name="T108" fmla="*/ 249 w 371"/>
                  <a:gd name="T109" fmla="*/ 101 h 591"/>
                  <a:gd name="T110" fmla="*/ 176 w 371"/>
                  <a:gd name="T111" fmla="*/ 0 h 591"/>
                  <a:gd name="T112" fmla="*/ 87 w 371"/>
                  <a:gd name="T113" fmla="*/ 26 h 591"/>
                  <a:gd name="T114" fmla="*/ 30 w 371"/>
                  <a:gd name="T115" fmla="*/ 60 h 591"/>
                  <a:gd name="T116" fmla="*/ 0 w 371"/>
                  <a:gd name="T117" fmla="*/ 103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71" h="591">
                    <a:moveTo>
                      <a:pt x="225" y="422"/>
                    </a:moveTo>
                    <a:lnTo>
                      <a:pt x="232" y="417"/>
                    </a:lnTo>
                    <a:lnTo>
                      <a:pt x="240" y="425"/>
                    </a:lnTo>
                    <a:lnTo>
                      <a:pt x="228" y="430"/>
                    </a:lnTo>
                    <a:lnTo>
                      <a:pt x="225" y="422"/>
                    </a:lnTo>
                    <a:close/>
                    <a:moveTo>
                      <a:pt x="108" y="482"/>
                    </a:moveTo>
                    <a:lnTo>
                      <a:pt x="102" y="469"/>
                    </a:lnTo>
                    <a:lnTo>
                      <a:pt x="105" y="463"/>
                    </a:lnTo>
                    <a:lnTo>
                      <a:pt x="110" y="463"/>
                    </a:lnTo>
                    <a:lnTo>
                      <a:pt x="116" y="454"/>
                    </a:lnTo>
                    <a:lnTo>
                      <a:pt x="121" y="463"/>
                    </a:lnTo>
                    <a:lnTo>
                      <a:pt x="121" y="477"/>
                    </a:lnTo>
                    <a:lnTo>
                      <a:pt x="115" y="477"/>
                    </a:lnTo>
                    <a:lnTo>
                      <a:pt x="108" y="482"/>
                    </a:lnTo>
                    <a:close/>
                    <a:moveTo>
                      <a:pt x="293" y="396"/>
                    </a:moveTo>
                    <a:lnTo>
                      <a:pt x="283" y="405"/>
                    </a:lnTo>
                    <a:lnTo>
                      <a:pt x="283" y="414"/>
                    </a:lnTo>
                    <a:lnTo>
                      <a:pt x="287" y="425"/>
                    </a:lnTo>
                    <a:lnTo>
                      <a:pt x="295" y="422"/>
                    </a:lnTo>
                    <a:lnTo>
                      <a:pt x="301" y="414"/>
                    </a:lnTo>
                    <a:lnTo>
                      <a:pt x="299" y="399"/>
                    </a:lnTo>
                    <a:lnTo>
                      <a:pt x="293" y="396"/>
                    </a:lnTo>
                    <a:close/>
                    <a:moveTo>
                      <a:pt x="348" y="500"/>
                    </a:moveTo>
                    <a:lnTo>
                      <a:pt x="345" y="491"/>
                    </a:lnTo>
                    <a:lnTo>
                      <a:pt x="353" y="482"/>
                    </a:lnTo>
                    <a:lnTo>
                      <a:pt x="365" y="482"/>
                    </a:lnTo>
                    <a:lnTo>
                      <a:pt x="361" y="492"/>
                    </a:lnTo>
                    <a:lnTo>
                      <a:pt x="355" y="500"/>
                    </a:lnTo>
                    <a:lnTo>
                      <a:pt x="348" y="500"/>
                    </a:lnTo>
                    <a:close/>
                    <a:moveTo>
                      <a:pt x="361" y="468"/>
                    </a:moveTo>
                    <a:lnTo>
                      <a:pt x="356" y="473"/>
                    </a:lnTo>
                    <a:lnTo>
                      <a:pt x="351" y="462"/>
                    </a:lnTo>
                    <a:lnTo>
                      <a:pt x="351" y="448"/>
                    </a:lnTo>
                    <a:lnTo>
                      <a:pt x="356" y="439"/>
                    </a:lnTo>
                    <a:lnTo>
                      <a:pt x="364" y="433"/>
                    </a:lnTo>
                    <a:lnTo>
                      <a:pt x="367" y="440"/>
                    </a:lnTo>
                    <a:lnTo>
                      <a:pt x="370" y="451"/>
                    </a:lnTo>
                    <a:lnTo>
                      <a:pt x="361" y="468"/>
                    </a:lnTo>
                    <a:close/>
                    <a:moveTo>
                      <a:pt x="130" y="589"/>
                    </a:moveTo>
                    <a:lnTo>
                      <a:pt x="124" y="576"/>
                    </a:lnTo>
                    <a:lnTo>
                      <a:pt x="134" y="564"/>
                    </a:lnTo>
                    <a:lnTo>
                      <a:pt x="168" y="554"/>
                    </a:lnTo>
                    <a:lnTo>
                      <a:pt x="185" y="557"/>
                    </a:lnTo>
                    <a:lnTo>
                      <a:pt x="185" y="567"/>
                    </a:lnTo>
                    <a:lnTo>
                      <a:pt x="174" y="586"/>
                    </a:lnTo>
                    <a:lnTo>
                      <a:pt x="147" y="590"/>
                    </a:lnTo>
                    <a:lnTo>
                      <a:pt x="130" y="589"/>
                    </a:lnTo>
                    <a:close/>
                    <a:moveTo>
                      <a:pt x="0" y="103"/>
                    </a:moveTo>
                    <a:lnTo>
                      <a:pt x="1" y="104"/>
                    </a:lnTo>
                    <a:lnTo>
                      <a:pt x="15" y="95"/>
                    </a:lnTo>
                    <a:lnTo>
                      <a:pt x="40" y="95"/>
                    </a:lnTo>
                    <a:lnTo>
                      <a:pt x="27" y="101"/>
                    </a:lnTo>
                    <a:lnTo>
                      <a:pt x="60" y="129"/>
                    </a:lnTo>
                    <a:lnTo>
                      <a:pt x="81" y="159"/>
                    </a:lnTo>
                    <a:lnTo>
                      <a:pt x="92" y="161"/>
                    </a:lnTo>
                    <a:lnTo>
                      <a:pt x="87" y="170"/>
                    </a:lnTo>
                    <a:lnTo>
                      <a:pt x="98" y="187"/>
                    </a:lnTo>
                    <a:lnTo>
                      <a:pt x="105" y="200"/>
                    </a:lnTo>
                    <a:lnTo>
                      <a:pt x="78" y="191"/>
                    </a:lnTo>
                    <a:lnTo>
                      <a:pt x="72" y="184"/>
                    </a:lnTo>
                    <a:lnTo>
                      <a:pt x="67" y="197"/>
                    </a:lnTo>
                    <a:lnTo>
                      <a:pt x="55" y="194"/>
                    </a:lnTo>
                    <a:lnTo>
                      <a:pt x="38" y="217"/>
                    </a:lnTo>
                    <a:lnTo>
                      <a:pt x="75" y="234"/>
                    </a:lnTo>
                    <a:lnTo>
                      <a:pt x="84" y="231"/>
                    </a:lnTo>
                    <a:lnTo>
                      <a:pt x="92" y="249"/>
                    </a:lnTo>
                    <a:lnTo>
                      <a:pt x="92" y="283"/>
                    </a:lnTo>
                    <a:lnTo>
                      <a:pt x="101" y="289"/>
                    </a:lnTo>
                    <a:lnTo>
                      <a:pt x="107" y="283"/>
                    </a:lnTo>
                    <a:lnTo>
                      <a:pt x="122" y="311"/>
                    </a:lnTo>
                    <a:lnTo>
                      <a:pt x="95" y="329"/>
                    </a:lnTo>
                    <a:lnTo>
                      <a:pt x="95" y="338"/>
                    </a:lnTo>
                    <a:lnTo>
                      <a:pt x="105" y="347"/>
                    </a:lnTo>
                    <a:lnTo>
                      <a:pt x="105" y="361"/>
                    </a:lnTo>
                    <a:lnTo>
                      <a:pt x="96" y="366"/>
                    </a:lnTo>
                    <a:lnTo>
                      <a:pt x="96" y="381"/>
                    </a:lnTo>
                    <a:lnTo>
                      <a:pt x="105" y="398"/>
                    </a:lnTo>
                    <a:lnTo>
                      <a:pt x="95" y="398"/>
                    </a:lnTo>
                    <a:lnTo>
                      <a:pt x="115" y="436"/>
                    </a:lnTo>
                    <a:lnTo>
                      <a:pt x="125" y="437"/>
                    </a:lnTo>
                    <a:lnTo>
                      <a:pt x="130" y="456"/>
                    </a:lnTo>
                    <a:lnTo>
                      <a:pt x="136" y="460"/>
                    </a:lnTo>
                    <a:lnTo>
                      <a:pt x="134" y="474"/>
                    </a:lnTo>
                    <a:lnTo>
                      <a:pt x="147" y="465"/>
                    </a:lnTo>
                    <a:lnTo>
                      <a:pt x="148" y="445"/>
                    </a:lnTo>
                    <a:lnTo>
                      <a:pt x="156" y="454"/>
                    </a:lnTo>
                    <a:lnTo>
                      <a:pt x="166" y="437"/>
                    </a:lnTo>
                    <a:lnTo>
                      <a:pt x="203" y="407"/>
                    </a:lnTo>
                    <a:lnTo>
                      <a:pt x="218" y="404"/>
                    </a:lnTo>
                    <a:lnTo>
                      <a:pt x="220" y="413"/>
                    </a:lnTo>
                    <a:lnTo>
                      <a:pt x="231" y="399"/>
                    </a:lnTo>
                    <a:lnTo>
                      <a:pt x="240" y="401"/>
                    </a:lnTo>
                    <a:lnTo>
                      <a:pt x="248" y="416"/>
                    </a:lnTo>
                    <a:lnTo>
                      <a:pt x="263" y="410"/>
                    </a:lnTo>
                    <a:lnTo>
                      <a:pt x="269" y="417"/>
                    </a:lnTo>
                    <a:lnTo>
                      <a:pt x="278" y="411"/>
                    </a:lnTo>
                    <a:lnTo>
                      <a:pt x="272" y="401"/>
                    </a:lnTo>
                    <a:lnTo>
                      <a:pt x="290" y="387"/>
                    </a:lnTo>
                    <a:lnTo>
                      <a:pt x="309" y="387"/>
                    </a:lnTo>
                    <a:lnTo>
                      <a:pt x="332" y="359"/>
                    </a:lnTo>
                    <a:lnTo>
                      <a:pt x="327" y="350"/>
                    </a:lnTo>
                    <a:lnTo>
                      <a:pt x="338" y="343"/>
                    </a:lnTo>
                    <a:lnTo>
                      <a:pt x="333" y="280"/>
                    </a:lnTo>
                    <a:lnTo>
                      <a:pt x="327" y="280"/>
                    </a:lnTo>
                    <a:lnTo>
                      <a:pt x="322" y="286"/>
                    </a:lnTo>
                    <a:lnTo>
                      <a:pt x="321" y="268"/>
                    </a:lnTo>
                    <a:lnTo>
                      <a:pt x="310" y="210"/>
                    </a:lnTo>
                    <a:lnTo>
                      <a:pt x="298" y="197"/>
                    </a:lnTo>
                    <a:lnTo>
                      <a:pt x="296" y="161"/>
                    </a:lnTo>
                    <a:lnTo>
                      <a:pt x="249" y="101"/>
                    </a:lnTo>
                    <a:lnTo>
                      <a:pt x="206" y="55"/>
                    </a:lnTo>
                    <a:lnTo>
                      <a:pt x="176" y="0"/>
                    </a:lnTo>
                    <a:lnTo>
                      <a:pt x="144" y="22"/>
                    </a:lnTo>
                    <a:lnTo>
                      <a:pt x="87" y="26"/>
                    </a:lnTo>
                    <a:lnTo>
                      <a:pt x="58" y="52"/>
                    </a:lnTo>
                    <a:lnTo>
                      <a:pt x="30" y="60"/>
                    </a:lnTo>
                    <a:lnTo>
                      <a:pt x="6" y="84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302" name="Freeform 10">
                <a:extLst>
                  <a:ext uri="{FF2B5EF4-FFF2-40B4-BE49-F238E27FC236}">
                    <a16:creationId xmlns:a16="http://schemas.microsoft.com/office/drawing/2014/main" id="{061A5679-A4AB-1846-925A-BD4487A0B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4124" y="2929947"/>
                <a:ext cx="163299" cy="280729"/>
              </a:xfrm>
              <a:custGeom>
                <a:avLst/>
                <a:gdLst>
                  <a:gd name="T0" fmla="*/ 0 w 386"/>
                  <a:gd name="T1" fmla="*/ 370 h 664"/>
                  <a:gd name="T2" fmla="*/ 30 w 386"/>
                  <a:gd name="T3" fmla="*/ 332 h 664"/>
                  <a:gd name="T4" fmla="*/ 50 w 386"/>
                  <a:gd name="T5" fmla="*/ 304 h 664"/>
                  <a:gd name="T6" fmla="*/ 81 w 386"/>
                  <a:gd name="T7" fmla="*/ 269 h 664"/>
                  <a:gd name="T8" fmla="*/ 101 w 386"/>
                  <a:gd name="T9" fmla="*/ 216 h 664"/>
                  <a:gd name="T10" fmla="*/ 101 w 386"/>
                  <a:gd name="T11" fmla="*/ 180 h 664"/>
                  <a:gd name="T12" fmla="*/ 131 w 386"/>
                  <a:gd name="T13" fmla="*/ 185 h 664"/>
                  <a:gd name="T14" fmla="*/ 156 w 386"/>
                  <a:gd name="T15" fmla="*/ 203 h 664"/>
                  <a:gd name="T16" fmla="*/ 186 w 386"/>
                  <a:gd name="T17" fmla="*/ 203 h 664"/>
                  <a:gd name="T18" fmla="*/ 241 w 386"/>
                  <a:gd name="T19" fmla="*/ 203 h 664"/>
                  <a:gd name="T20" fmla="*/ 250 w 386"/>
                  <a:gd name="T21" fmla="*/ 170 h 664"/>
                  <a:gd name="T22" fmla="*/ 215 w 386"/>
                  <a:gd name="T23" fmla="*/ 139 h 664"/>
                  <a:gd name="T24" fmla="*/ 247 w 386"/>
                  <a:gd name="T25" fmla="*/ 128 h 664"/>
                  <a:gd name="T26" fmla="*/ 280 w 386"/>
                  <a:gd name="T27" fmla="*/ 86 h 664"/>
                  <a:gd name="T28" fmla="*/ 309 w 386"/>
                  <a:gd name="T29" fmla="*/ 66 h 664"/>
                  <a:gd name="T30" fmla="*/ 309 w 386"/>
                  <a:gd name="T31" fmla="*/ 38 h 664"/>
                  <a:gd name="T32" fmla="*/ 310 w 386"/>
                  <a:gd name="T33" fmla="*/ 5 h 664"/>
                  <a:gd name="T34" fmla="*/ 335 w 386"/>
                  <a:gd name="T35" fmla="*/ 12 h 664"/>
                  <a:gd name="T36" fmla="*/ 342 w 386"/>
                  <a:gd name="T37" fmla="*/ 37 h 664"/>
                  <a:gd name="T38" fmla="*/ 385 w 386"/>
                  <a:gd name="T39" fmla="*/ 67 h 664"/>
                  <a:gd name="T40" fmla="*/ 356 w 386"/>
                  <a:gd name="T41" fmla="*/ 98 h 664"/>
                  <a:gd name="T42" fmla="*/ 345 w 386"/>
                  <a:gd name="T43" fmla="*/ 115 h 664"/>
                  <a:gd name="T44" fmla="*/ 336 w 386"/>
                  <a:gd name="T45" fmla="*/ 179 h 664"/>
                  <a:gd name="T46" fmla="*/ 353 w 386"/>
                  <a:gd name="T47" fmla="*/ 234 h 664"/>
                  <a:gd name="T48" fmla="*/ 359 w 386"/>
                  <a:gd name="T49" fmla="*/ 263 h 664"/>
                  <a:gd name="T50" fmla="*/ 342 w 386"/>
                  <a:gd name="T51" fmla="*/ 287 h 664"/>
                  <a:gd name="T52" fmla="*/ 307 w 386"/>
                  <a:gd name="T53" fmla="*/ 341 h 664"/>
                  <a:gd name="T54" fmla="*/ 292 w 386"/>
                  <a:gd name="T55" fmla="*/ 361 h 664"/>
                  <a:gd name="T56" fmla="*/ 258 w 386"/>
                  <a:gd name="T57" fmla="*/ 370 h 664"/>
                  <a:gd name="T58" fmla="*/ 231 w 386"/>
                  <a:gd name="T59" fmla="*/ 402 h 664"/>
                  <a:gd name="T60" fmla="*/ 237 w 386"/>
                  <a:gd name="T61" fmla="*/ 440 h 664"/>
                  <a:gd name="T62" fmla="*/ 234 w 386"/>
                  <a:gd name="T63" fmla="*/ 471 h 664"/>
                  <a:gd name="T64" fmla="*/ 272 w 386"/>
                  <a:gd name="T65" fmla="*/ 489 h 664"/>
                  <a:gd name="T66" fmla="*/ 341 w 386"/>
                  <a:gd name="T67" fmla="*/ 541 h 664"/>
                  <a:gd name="T68" fmla="*/ 252 w 386"/>
                  <a:gd name="T69" fmla="*/ 567 h 664"/>
                  <a:gd name="T70" fmla="*/ 195 w 386"/>
                  <a:gd name="T71" fmla="*/ 601 h 664"/>
                  <a:gd name="T72" fmla="*/ 165 w 386"/>
                  <a:gd name="T73" fmla="*/ 644 h 664"/>
                  <a:gd name="T74" fmla="*/ 137 w 386"/>
                  <a:gd name="T75" fmla="*/ 630 h 664"/>
                  <a:gd name="T76" fmla="*/ 127 w 386"/>
                  <a:gd name="T77" fmla="*/ 657 h 664"/>
                  <a:gd name="T78" fmla="*/ 101 w 386"/>
                  <a:gd name="T79" fmla="*/ 663 h 664"/>
                  <a:gd name="T80" fmla="*/ 108 w 386"/>
                  <a:gd name="T81" fmla="*/ 630 h 664"/>
                  <a:gd name="T82" fmla="*/ 78 w 386"/>
                  <a:gd name="T83" fmla="*/ 631 h 664"/>
                  <a:gd name="T84" fmla="*/ 75 w 386"/>
                  <a:gd name="T85" fmla="*/ 615 h 664"/>
                  <a:gd name="T86" fmla="*/ 87 w 386"/>
                  <a:gd name="T87" fmla="*/ 558 h 664"/>
                  <a:gd name="T88" fmla="*/ 124 w 386"/>
                  <a:gd name="T89" fmla="*/ 541 h 664"/>
                  <a:gd name="T90" fmla="*/ 78 w 386"/>
                  <a:gd name="T91" fmla="*/ 547 h 664"/>
                  <a:gd name="T92" fmla="*/ 72 w 386"/>
                  <a:gd name="T93" fmla="*/ 503 h 664"/>
                  <a:gd name="T94" fmla="*/ 81 w 386"/>
                  <a:gd name="T95" fmla="*/ 456 h 664"/>
                  <a:gd name="T96" fmla="*/ 96 w 386"/>
                  <a:gd name="T97" fmla="*/ 434 h 664"/>
                  <a:gd name="T98" fmla="*/ 78 w 386"/>
                  <a:gd name="T99" fmla="*/ 446 h 664"/>
                  <a:gd name="T100" fmla="*/ 43 w 386"/>
                  <a:gd name="T101" fmla="*/ 439 h 664"/>
                  <a:gd name="T102" fmla="*/ 24 w 386"/>
                  <a:gd name="T103" fmla="*/ 442 h 664"/>
                  <a:gd name="T104" fmla="*/ 6 w 386"/>
                  <a:gd name="T105" fmla="*/ 420 h 664"/>
                  <a:gd name="T106" fmla="*/ 0 w 386"/>
                  <a:gd name="T107" fmla="*/ 417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6" h="664">
                    <a:moveTo>
                      <a:pt x="0" y="417"/>
                    </a:moveTo>
                    <a:lnTo>
                      <a:pt x="0" y="370"/>
                    </a:lnTo>
                    <a:lnTo>
                      <a:pt x="20" y="353"/>
                    </a:lnTo>
                    <a:lnTo>
                      <a:pt x="30" y="332"/>
                    </a:lnTo>
                    <a:lnTo>
                      <a:pt x="30" y="318"/>
                    </a:lnTo>
                    <a:lnTo>
                      <a:pt x="50" y="304"/>
                    </a:lnTo>
                    <a:lnTo>
                      <a:pt x="66" y="277"/>
                    </a:lnTo>
                    <a:lnTo>
                      <a:pt x="81" y="269"/>
                    </a:lnTo>
                    <a:lnTo>
                      <a:pt x="93" y="229"/>
                    </a:lnTo>
                    <a:lnTo>
                      <a:pt x="101" y="216"/>
                    </a:lnTo>
                    <a:lnTo>
                      <a:pt x="99" y="208"/>
                    </a:lnTo>
                    <a:lnTo>
                      <a:pt x="101" y="180"/>
                    </a:lnTo>
                    <a:lnTo>
                      <a:pt x="116" y="162"/>
                    </a:lnTo>
                    <a:lnTo>
                      <a:pt x="131" y="185"/>
                    </a:lnTo>
                    <a:lnTo>
                      <a:pt x="144" y="193"/>
                    </a:lnTo>
                    <a:lnTo>
                      <a:pt x="156" y="203"/>
                    </a:lnTo>
                    <a:lnTo>
                      <a:pt x="169" y="197"/>
                    </a:lnTo>
                    <a:lnTo>
                      <a:pt x="186" y="203"/>
                    </a:lnTo>
                    <a:lnTo>
                      <a:pt x="220" y="200"/>
                    </a:lnTo>
                    <a:lnTo>
                      <a:pt x="241" y="203"/>
                    </a:lnTo>
                    <a:lnTo>
                      <a:pt x="250" y="182"/>
                    </a:lnTo>
                    <a:lnTo>
                      <a:pt x="250" y="170"/>
                    </a:lnTo>
                    <a:lnTo>
                      <a:pt x="232" y="153"/>
                    </a:lnTo>
                    <a:lnTo>
                      <a:pt x="215" y="139"/>
                    </a:lnTo>
                    <a:lnTo>
                      <a:pt x="229" y="132"/>
                    </a:lnTo>
                    <a:lnTo>
                      <a:pt x="247" y="128"/>
                    </a:lnTo>
                    <a:lnTo>
                      <a:pt x="280" y="102"/>
                    </a:lnTo>
                    <a:lnTo>
                      <a:pt x="280" y="86"/>
                    </a:lnTo>
                    <a:lnTo>
                      <a:pt x="292" y="67"/>
                    </a:lnTo>
                    <a:lnTo>
                      <a:pt x="309" y="66"/>
                    </a:lnTo>
                    <a:lnTo>
                      <a:pt x="315" y="51"/>
                    </a:lnTo>
                    <a:lnTo>
                      <a:pt x="309" y="38"/>
                    </a:lnTo>
                    <a:lnTo>
                      <a:pt x="310" y="23"/>
                    </a:lnTo>
                    <a:lnTo>
                      <a:pt x="310" y="5"/>
                    </a:lnTo>
                    <a:lnTo>
                      <a:pt x="321" y="0"/>
                    </a:lnTo>
                    <a:lnTo>
                      <a:pt x="335" y="12"/>
                    </a:lnTo>
                    <a:lnTo>
                      <a:pt x="335" y="28"/>
                    </a:lnTo>
                    <a:lnTo>
                      <a:pt x="342" y="37"/>
                    </a:lnTo>
                    <a:lnTo>
                      <a:pt x="367" y="43"/>
                    </a:lnTo>
                    <a:lnTo>
                      <a:pt x="385" y="67"/>
                    </a:lnTo>
                    <a:lnTo>
                      <a:pt x="382" y="67"/>
                    </a:lnTo>
                    <a:lnTo>
                      <a:pt x="356" y="98"/>
                    </a:lnTo>
                    <a:lnTo>
                      <a:pt x="345" y="95"/>
                    </a:lnTo>
                    <a:lnTo>
                      <a:pt x="345" y="115"/>
                    </a:lnTo>
                    <a:lnTo>
                      <a:pt x="335" y="156"/>
                    </a:lnTo>
                    <a:lnTo>
                      <a:pt x="336" y="179"/>
                    </a:lnTo>
                    <a:lnTo>
                      <a:pt x="351" y="191"/>
                    </a:lnTo>
                    <a:lnTo>
                      <a:pt x="353" y="234"/>
                    </a:lnTo>
                    <a:lnTo>
                      <a:pt x="365" y="245"/>
                    </a:lnTo>
                    <a:lnTo>
                      <a:pt x="359" y="263"/>
                    </a:lnTo>
                    <a:lnTo>
                      <a:pt x="338" y="281"/>
                    </a:lnTo>
                    <a:lnTo>
                      <a:pt x="342" y="287"/>
                    </a:lnTo>
                    <a:lnTo>
                      <a:pt x="302" y="329"/>
                    </a:lnTo>
                    <a:lnTo>
                      <a:pt x="307" y="341"/>
                    </a:lnTo>
                    <a:lnTo>
                      <a:pt x="295" y="352"/>
                    </a:lnTo>
                    <a:lnTo>
                      <a:pt x="292" y="361"/>
                    </a:lnTo>
                    <a:lnTo>
                      <a:pt x="275" y="359"/>
                    </a:lnTo>
                    <a:lnTo>
                      <a:pt x="258" y="370"/>
                    </a:lnTo>
                    <a:lnTo>
                      <a:pt x="252" y="388"/>
                    </a:lnTo>
                    <a:lnTo>
                      <a:pt x="231" y="402"/>
                    </a:lnTo>
                    <a:lnTo>
                      <a:pt x="231" y="422"/>
                    </a:lnTo>
                    <a:lnTo>
                      <a:pt x="237" y="440"/>
                    </a:lnTo>
                    <a:lnTo>
                      <a:pt x="229" y="449"/>
                    </a:lnTo>
                    <a:lnTo>
                      <a:pt x="234" y="471"/>
                    </a:lnTo>
                    <a:lnTo>
                      <a:pt x="263" y="475"/>
                    </a:lnTo>
                    <a:lnTo>
                      <a:pt x="272" y="489"/>
                    </a:lnTo>
                    <a:lnTo>
                      <a:pt x="331" y="524"/>
                    </a:lnTo>
                    <a:lnTo>
                      <a:pt x="341" y="541"/>
                    </a:lnTo>
                    <a:lnTo>
                      <a:pt x="309" y="563"/>
                    </a:lnTo>
                    <a:lnTo>
                      <a:pt x="252" y="567"/>
                    </a:lnTo>
                    <a:lnTo>
                      <a:pt x="223" y="593"/>
                    </a:lnTo>
                    <a:lnTo>
                      <a:pt x="195" y="601"/>
                    </a:lnTo>
                    <a:lnTo>
                      <a:pt x="171" y="625"/>
                    </a:lnTo>
                    <a:lnTo>
                      <a:pt x="165" y="644"/>
                    </a:lnTo>
                    <a:lnTo>
                      <a:pt x="147" y="624"/>
                    </a:lnTo>
                    <a:lnTo>
                      <a:pt x="137" y="630"/>
                    </a:lnTo>
                    <a:lnTo>
                      <a:pt x="142" y="638"/>
                    </a:lnTo>
                    <a:lnTo>
                      <a:pt x="127" y="657"/>
                    </a:lnTo>
                    <a:lnTo>
                      <a:pt x="117" y="650"/>
                    </a:lnTo>
                    <a:lnTo>
                      <a:pt x="101" y="663"/>
                    </a:lnTo>
                    <a:lnTo>
                      <a:pt x="93" y="653"/>
                    </a:lnTo>
                    <a:lnTo>
                      <a:pt x="108" y="630"/>
                    </a:lnTo>
                    <a:lnTo>
                      <a:pt x="92" y="624"/>
                    </a:lnTo>
                    <a:lnTo>
                      <a:pt x="78" y="631"/>
                    </a:lnTo>
                    <a:lnTo>
                      <a:pt x="70" y="630"/>
                    </a:lnTo>
                    <a:lnTo>
                      <a:pt x="75" y="615"/>
                    </a:lnTo>
                    <a:lnTo>
                      <a:pt x="75" y="581"/>
                    </a:lnTo>
                    <a:lnTo>
                      <a:pt x="87" y="558"/>
                    </a:lnTo>
                    <a:lnTo>
                      <a:pt x="107" y="556"/>
                    </a:lnTo>
                    <a:lnTo>
                      <a:pt x="124" y="541"/>
                    </a:lnTo>
                    <a:lnTo>
                      <a:pt x="108" y="549"/>
                    </a:lnTo>
                    <a:lnTo>
                      <a:pt x="78" y="547"/>
                    </a:lnTo>
                    <a:lnTo>
                      <a:pt x="73" y="541"/>
                    </a:lnTo>
                    <a:lnTo>
                      <a:pt x="72" y="503"/>
                    </a:lnTo>
                    <a:lnTo>
                      <a:pt x="92" y="471"/>
                    </a:lnTo>
                    <a:lnTo>
                      <a:pt x="81" y="456"/>
                    </a:lnTo>
                    <a:lnTo>
                      <a:pt x="92" y="448"/>
                    </a:lnTo>
                    <a:lnTo>
                      <a:pt x="96" y="434"/>
                    </a:lnTo>
                    <a:lnTo>
                      <a:pt x="85" y="434"/>
                    </a:lnTo>
                    <a:lnTo>
                      <a:pt x="78" y="446"/>
                    </a:lnTo>
                    <a:lnTo>
                      <a:pt x="50" y="449"/>
                    </a:lnTo>
                    <a:lnTo>
                      <a:pt x="43" y="439"/>
                    </a:lnTo>
                    <a:lnTo>
                      <a:pt x="26" y="430"/>
                    </a:lnTo>
                    <a:lnTo>
                      <a:pt x="24" y="442"/>
                    </a:lnTo>
                    <a:lnTo>
                      <a:pt x="12" y="449"/>
                    </a:lnTo>
                    <a:lnTo>
                      <a:pt x="6" y="420"/>
                    </a:lnTo>
                    <a:lnTo>
                      <a:pt x="1" y="422"/>
                    </a:lnTo>
                    <a:lnTo>
                      <a:pt x="0" y="41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303" name="Freeform 11">
                <a:extLst>
                  <a:ext uri="{FF2B5EF4-FFF2-40B4-BE49-F238E27FC236}">
                    <a16:creationId xmlns:a16="http://schemas.microsoft.com/office/drawing/2014/main" id="{D8B1243F-C6E7-6E42-AFF5-23736C847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8458" y="2567414"/>
                <a:ext cx="1055874" cy="498249"/>
              </a:xfrm>
              <a:custGeom>
                <a:avLst/>
                <a:gdLst>
                  <a:gd name="T0" fmla="*/ 84 w 2507"/>
                  <a:gd name="T1" fmla="*/ 361 h 1183"/>
                  <a:gd name="T2" fmla="*/ 152 w 2507"/>
                  <a:gd name="T3" fmla="*/ 285 h 1183"/>
                  <a:gd name="T4" fmla="*/ 179 w 2507"/>
                  <a:gd name="T5" fmla="*/ 234 h 1183"/>
                  <a:gd name="T6" fmla="*/ 283 w 2507"/>
                  <a:gd name="T7" fmla="*/ 202 h 1183"/>
                  <a:gd name="T8" fmla="*/ 343 w 2507"/>
                  <a:gd name="T9" fmla="*/ 219 h 1183"/>
                  <a:gd name="T10" fmla="*/ 431 w 2507"/>
                  <a:gd name="T11" fmla="*/ 216 h 1183"/>
                  <a:gd name="T12" fmla="*/ 528 w 2507"/>
                  <a:gd name="T13" fmla="*/ 302 h 1183"/>
                  <a:gd name="T14" fmla="*/ 615 w 2507"/>
                  <a:gd name="T15" fmla="*/ 288 h 1183"/>
                  <a:gd name="T16" fmla="*/ 710 w 2507"/>
                  <a:gd name="T17" fmla="*/ 288 h 1183"/>
                  <a:gd name="T18" fmla="*/ 732 w 2507"/>
                  <a:gd name="T19" fmla="*/ 187 h 1183"/>
                  <a:gd name="T20" fmla="*/ 677 w 2507"/>
                  <a:gd name="T21" fmla="*/ 95 h 1183"/>
                  <a:gd name="T22" fmla="*/ 729 w 2507"/>
                  <a:gd name="T23" fmla="*/ 36 h 1183"/>
                  <a:gd name="T24" fmla="*/ 784 w 2507"/>
                  <a:gd name="T25" fmla="*/ 14 h 1183"/>
                  <a:gd name="T26" fmla="*/ 888 w 2507"/>
                  <a:gd name="T27" fmla="*/ 45 h 1183"/>
                  <a:gd name="T28" fmla="*/ 989 w 2507"/>
                  <a:gd name="T29" fmla="*/ 66 h 1183"/>
                  <a:gd name="T30" fmla="*/ 1020 w 2507"/>
                  <a:gd name="T31" fmla="*/ 140 h 1183"/>
                  <a:gd name="T32" fmla="*/ 1084 w 2507"/>
                  <a:gd name="T33" fmla="*/ 193 h 1183"/>
                  <a:gd name="T34" fmla="*/ 1174 w 2507"/>
                  <a:gd name="T35" fmla="*/ 195 h 1183"/>
                  <a:gd name="T36" fmla="*/ 1281 w 2507"/>
                  <a:gd name="T37" fmla="*/ 159 h 1183"/>
                  <a:gd name="T38" fmla="*/ 1413 w 2507"/>
                  <a:gd name="T39" fmla="*/ 188 h 1183"/>
                  <a:gd name="T40" fmla="*/ 1515 w 2507"/>
                  <a:gd name="T41" fmla="*/ 239 h 1183"/>
                  <a:gd name="T42" fmla="*/ 1631 w 2507"/>
                  <a:gd name="T43" fmla="*/ 269 h 1183"/>
                  <a:gd name="T44" fmla="*/ 1751 w 2507"/>
                  <a:gd name="T45" fmla="*/ 266 h 1183"/>
                  <a:gd name="T46" fmla="*/ 1876 w 2507"/>
                  <a:gd name="T47" fmla="*/ 213 h 1183"/>
                  <a:gd name="T48" fmla="*/ 1935 w 2507"/>
                  <a:gd name="T49" fmla="*/ 140 h 1183"/>
                  <a:gd name="T50" fmla="*/ 2013 w 2507"/>
                  <a:gd name="T51" fmla="*/ 111 h 1183"/>
                  <a:gd name="T52" fmla="*/ 2093 w 2507"/>
                  <a:gd name="T53" fmla="*/ 140 h 1183"/>
                  <a:gd name="T54" fmla="*/ 2159 w 2507"/>
                  <a:gd name="T55" fmla="*/ 260 h 1183"/>
                  <a:gd name="T56" fmla="*/ 2198 w 2507"/>
                  <a:gd name="T57" fmla="*/ 407 h 1183"/>
                  <a:gd name="T58" fmla="*/ 2327 w 2507"/>
                  <a:gd name="T59" fmla="*/ 361 h 1183"/>
                  <a:gd name="T60" fmla="*/ 2444 w 2507"/>
                  <a:gd name="T61" fmla="*/ 395 h 1183"/>
                  <a:gd name="T62" fmla="*/ 2500 w 2507"/>
                  <a:gd name="T63" fmla="*/ 494 h 1183"/>
                  <a:gd name="T64" fmla="*/ 2446 w 2507"/>
                  <a:gd name="T65" fmla="*/ 514 h 1183"/>
                  <a:gd name="T66" fmla="*/ 2344 w 2507"/>
                  <a:gd name="T67" fmla="*/ 542 h 1183"/>
                  <a:gd name="T68" fmla="*/ 2305 w 2507"/>
                  <a:gd name="T69" fmla="*/ 578 h 1183"/>
                  <a:gd name="T70" fmla="*/ 2227 w 2507"/>
                  <a:gd name="T71" fmla="*/ 681 h 1183"/>
                  <a:gd name="T72" fmla="*/ 2130 w 2507"/>
                  <a:gd name="T73" fmla="*/ 740 h 1183"/>
                  <a:gd name="T74" fmla="*/ 2044 w 2507"/>
                  <a:gd name="T75" fmla="*/ 745 h 1183"/>
                  <a:gd name="T76" fmla="*/ 1942 w 2507"/>
                  <a:gd name="T77" fmla="*/ 803 h 1183"/>
                  <a:gd name="T78" fmla="*/ 2003 w 2507"/>
                  <a:gd name="T79" fmla="*/ 902 h 1183"/>
                  <a:gd name="T80" fmla="*/ 1885 w 2507"/>
                  <a:gd name="T81" fmla="*/ 1028 h 1183"/>
                  <a:gd name="T82" fmla="*/ 1743 w 2507"/>
                  <a:gd name="T83" fmla="*/ 1072 h 1183"/>
                  <a:gd name="T84" fmla="*/ 1541 w 2507"/>
                  <a:gd name="T85" fmla="*/ 1181 h 1183"/>
                  <a:gd name="T86" fmla="*/ 1431 w 2507"/>
                  <a:gd name="T87" fmla="*/ 1168 h 1183"/>
                  <a:gd name="T88" fmla="*/ 1228 w 2507"/>
                  <a:gd name="T89" fmla="*/ 1081 h 1183"/>
                  <a:gd name="T90" fmla="*/ 1067 w 2507"/>
                  <a:gd name="T91" fmla="*/ 1096 h 1183"/>
                  <a:gd name="T92" fmla="*/ 826 w 2507"/>
                  <a:gd name="T93" fmla="*/ 1101 h 1183"/>
                  <a:gd name="T94" fmla="*/ 746 w 2507"/>
                  <a:gd name="T95" fmla="*/ 979 h 1183"/>
                  <a:gd name="T96" fmla="*/ 708 w 2507"/>
                  <a:gd name="T97" fmla="*/ 927 h 1183"/>
                  <a:gd name="T98" fmla="*/ 613 w 2507"/>
                  <a:gd name="T99" fmla="*/ 890 h 1183"/>
                  <a:gd name="T100" fmla="*/ 499 w 2507"/>
                  <a:gd name="T101" fmla="*/ 852 h 1183"/>
                  <a:gd name="T102" fmla="*/ 318 w 2507"/>
                  <a:gd name="T103" fmla="*/ 806 h 1183"/>
                  <a:gd name="T104" fmla="*/ 329 w 2507"/>
                  <a:gd name="T105" fmla="*/ 737 h 1183"/>
                  <a:gd name="T106" fmla="*/ 298 w 2507"/>
                  <a:gd name="T107" fmla="*/ 658 h 1183"/>
                  <a:gd name="T108" fmla="*/ 255 w 2507"/>
                  <a:gd name="T109" fmla="*/ 580 h 1183"/>
                  <a:gd name="T110" fmla="*/ 191 w 2507"/>
                  <a:gd name="T111" fmla="*/ 560 h 1183"/>
                  <a:gd name="T112" fmla="*/ 126 w 2507"/>
                  <a:gd name="T113" fmla="*/ 546 h 1183"/>
                  <a:gd name="T114" fmla="*/ 87 w 2507"/>
                  <a:gd name="T115" fmla="*/ 535 h 1183"/>
                  <a:gd name="T116" fmla="*/ 26 w 2507"/>
                  <a:gd name="T117" fmla="*/ 476 h 1183"/>
                  <a:gd name="T118" fmla="*/ 6 w 2507"/>
                  <a:gd name="T119" fmla="*/ 453 h 1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07" h="1183">
                    <a:moveTo>
                      <a:pt x="0" y="421"/>
                    </a:moveTo>
                    <a:lnTo>
                      <a:pt x="12" y="390"/>
                    </a:lnTo>
                    <a:lnTo>
                      <a:pt x="28" y="383"/>
                    </a:lnTo>
                    <a:lnTo>
                      <a:pt x="64" y="384"/>
                    </a:lnTo>
                    <a:lnTo>
                      <a:pt x="71" y="376"/>
                    </a:lnTo>
                    <a:lnTo>
                      <a:pt x="84" y="361"/>
                    </a:lnTo>
                    <a:lnTo>
                      <a:pt x="110" y="352"/>
                    </a:lnTo>
                    <a:lnTo>
                      <a:pt x="112" y="335"/>
                    </a:lnTo>
                    <a:lnTo>
                      <a:pt x="116" y="320"/>
                    </a:lnTo>
                    <a:lnTo>
                      <a:pt x="138" y="309"/>
                    </a:lnTo>
                    <a:lnTo>
                      <a:pt x="139" y="299"/>
                    </a:lnTo>
                    <a:lnTo>
                      <a:pt x="152" y="285"/>
                    </a:lnTo>
                    <a:lnTo>
                      <a:pt x="165" y="282"/>
                    </a:lnTo>
                    <a:lnTo>
                      <a:pt x="176" y="266"/>
                    </a:lnTo>
                    <a:lnTo>
                      <a:pt x="184" y="260"/>
                    </a:lnTo>
                    <a:lnTo>
                      <a:pt x="174" y="253"/>
                    </a:lnTo>
                    <a:lnTo>
                      <a:pt x="174" y="242"/>
                    </a:lnTo>
                    <a:lnTo>
                      <a:pt x="179" y="234"/>
                    </a:lnTo>
                    <a:lnTo>
                      <a:pt x="207" y="242"/>
                    </a:lnTo>
                    <a:lnTo>
                      <a:pt x="217" y="236"/>
                    </a:lnTo>
                    <a:lnTo>
                      <a:pt x="226" y="214"/>
                    </a:lnTo>
                    <a:lnTo>
                      <a:pt x="239" y="210"/>
                    </a:lnTo>
                    <a:lnTo>
                      <a:pt x="268" y="207"/>
                    </a:lnTo>
                    <a:lnTo>
                      <a:pt x="283" y="202"/>
                    </a:lnTo>
                    <a:lnTo>
                      <a:pt x="297" y="202"/>
                    </a:lnTo>
                    <a:lnTo>
                      <a:pt x="315" y="202"/>
                    </a:lnTo>
                    <a:lnTo>
                      <a:pt x="327" y="195"/>
                    </a:lnTo>
                    <a:lnTo>
                      <a:pt x="332" y="196"/>
                    </a:lnTo>
                    <a:lnTo>
                      <a:pt x="341" y="210"/>
                    </a:lnTo>
                    <a:lnTo>
                      <a:pt x="343" y="219"/>
                    </a:lnTo>
                    <a:lnTo>
                      <a:pt x="353" y="228"/>
                    </a:lnTo>
                    <a:lnTo>
                      <a:pt x="370" y="227"/>
                    </a:lnTo>
                    <a:lnTo>
                      <a:pt x="378" y="225"/>
                    </a:lnTo>
                    <a:lnTo>
                      <a:pt x="393" y="225"/>
                    </a:lnTo>
                    <a:lnTo>
                      <a:pt x="405" y="217"/>
                    </a:lnTo>
                    <a:lnTo>
                      <a:pt x="431" y="216"/>
                    </a:lnTo>
                    <a:lnTo>
                      <a:pt x="436" y="228"/>
                    </a:lnTo>
                    <a:lnTo>
                      <a:pt x="439" y="242"/>
                    </a:lnTo>
                    <a:lnTo>
                      <a:pt x="444" y="253"/>
                    </a:lnTo>
                    <a:lnTo>
                      <a:pt x="483" y="276"/>
                    </a:lnTo>
                    <a:lnTo>
                      <a:pt x="499" y="288"/>
                    </a:lnTo>
                    <a:lnTo>
                      <a:pt x="528" y="302"/>
                    </a:lnTo>
                    <a:lnTo>
                      <a:pt x="538" y="295"/>
                    </a:lnTo>
                    <a:lnTo>
                      <a:pt x="555" y="289"/>
                    </a:lnTo>
                    <a:lnTo>
                      <a:pt x="573" y="277"/>
                    </a:lnTo>
                    <a:lnTo>
                      <a:pt x="587" y="274"/>
                    </a:lnTo>
                    <a:lnTo>
                      <a:pt x="602" y="279"/>
                    </a:lnTo>
                    <a:lnTo>
                      <a:pt x="615" y="288"/>
                    </a:lnTo>
                    <a:lnTo>
                      <a:pt x="627" y="283"/>
                    </a:lnTo>
                    <a:lnTo>
                      <a:pt x="662" y="285"/>
                    </a:lnTo>
                    <a:lnTo>
                      <a:pt x="676" y="291"/>
                    </a:lnTo>
                    <a:lnTo>
                      <a:pt x="691" y="289"/>
                    </a:lnTo>
                    <a:lnTo>
                      <a:pt x="694" y="285"/>
                    </a:lnTo>
                    <a:lnTo>
                      <a:pt x="710" y="288"/>
                    </a:lnTo>
                    <a:lnTo>
                      <a:pt x="737" y="285"/>
                    </a:lnTo>
                    <a:lnTo>
                      <a:pt x="752" y="260"/>
                    </a:lnTo>
                    <a:lnTo>
                      <a:pt x="743" y="250"/>
                    </a:lnTo>
                    <a:lnTo>
                      <a:pt x="728" y="239"/>
                    </a:lnTo>
                    <a:lnTo>
                      <a:pt x="728" y="214"/>
                    </a:lnTo>
                    <a:lnTo>
                      <a:pt x="732" y="187"/>
                    </a:lnTo>
                    <a:lnTo>
                      <a:pt x="729" y="178"/>
                    </a:lnTo>
                    <a:lnTo>
                      <a:pt x="714" y="172"/>
                    </a:lnTo>
                    <a:lnTo>
                      <a:pt x="706" y="161"/>
                    </a:lnTo>
                    <a:lnTo>
                      <a:pt x="682" y="155"/>
                    </a:lnTo>
                    <a:lnTo>
                      <a:pt x="676" y="135"/>
                    </a:lnTo>
                    <a:lnTo>
                      <a:pt x="677" y="95"/>
                    </a:lnTo>
                    <a:lnTo>
                      <a:pt x="693" y="77"/>
                    </a:lnTo>
                    <a:lnTo>
                      <a:pt x="693" y="65"/>
                    </a:lnTo>
                    <a:lnTo>
                      <a:pt x="702" y="51"/>
                    </a:lnTo>
                    <a:lnTo>
                      <a:pt x="716" y="46"/>
                    </a:lnTo>
                    <a:lnTo>
                      <a:pt x="723" y="49"/>
                    </a:lnTo>
                    <a:lnTo>
                      <a:pt x="729" y="36"/>
                    </a:lnTo>
                    <a:lnTo>
                      <a:pt x="725" y="22"/>
                    </a:lnTo>
                    <a:lnTo>
                      <a:pt x="726" y="10"/>
                    </a:lnTo>
                    <a:lnTo>
                      <a:pt x="737" y="0"/>
                    </a:lnTo>
                    <a:lnTo>
                      <a:pt x="752" y="0"/>
                    </a:lnTo>
                    <a:lnTo>
                      <a:pt x="763" y="8"/>
                    </a:lnTo>
                    <a:lnTo>
                      <a:pt x="784" y="14"/>
                    </a:lnTo>
                    <a:lnTo>
                      <a:pt x="806" y="25"/>
                    </a:lnTo>
                    <a:lnTo>
                      <a:pt x="809" y="29"/>
                    </a:lnTo>
                    <a:lnTo>
                      <a:pt x="829" y="36"/>
                    </a:lnTo>
                    <a:lnTo>
                      <a:pt x="849" y="39"/>
                    </a:lnTo>
                    <a:lnTo>
                      <a:pt x="878" y="37"/>
                    </a:lnTo>
                    <a:lnTo>
                      <a:pt x="888" y="45"/>
                    </a:lnTo>
                    <a:lnTo>
                      <a:pt x="896" y="52"/>
                    </a:lnTo>
                    <a:lnTo>
                      <a:pt x="917" y="54"/>
                    </a:lnTo>
                    <a:lnTo>
                      <a:pt x="928" y="60"/>
                    </a:lnTo>
                    <a:lnTo>
                      <a:pt x="943" y="62"/>
                    </a:lnTo>
                    <a:lnTo>
                      <a:pt x="977" y="60"/>
                    </a:lnTo>
                    <a:lnTo>
                      <a:pt x="989" y="66"/>
                    </a:lnTo>
                    <a:lnTo>
                      <a:pt x="995" y="78"/>
                    </a:lnTo>
                    <a:lnTo>
                      <a:pt x="995" y="89"/>
                    </a:lnTo>
                    <a:lnTo>
                      <a:pt x="1005" y="100"/>
                    </a:lnTo>
                    <a:lnTo>
                      <a:pt x="1005" y="112"/>
                    </a:lnTo>
                    <a:lnTo>
                      <a:pt x="1012" y="121"/>
                    </a:lnTo>
                    <a:lnTo>
                      <a:pt x="1020" y="140"/>
                    </a:lnTo>
                    <a:lnTo>
                      <a:pt x="1020" y="153"/>
                    </a:lnTo>
                    <a:lnTo>
                      <a:pt x="1029" y="162"/>
                    </a:lnTo>
                    <a:lnTo>
                      <a:pt x="1040" y="162"/>
                    </a:lnTo>
                    <a:lnTo>
                      <a:pt x="1055" y="178"/>
                    </a:lnTo>
                    <a:lnTo>
                      <a:pt x="1060" y="185"/>
                    </a:lnTo>
                    <a:lnTo>
                      <a:pt x="1084" y="193"/>
                    </a:lnTo>
                    <a:lnTo>
                      <a:pt x="1108" y="205"/>
                    </a:lnTo>
                    <a:lnTo>
                      <a:pt x="1121" y="207"/>
                    </a:lnTo>
                    <a:lnTo>
                      <a:pt x="1127" y="201"/>
                    </a:lnTo>
                    <a:lnTo>
                      <a:pt x="1151" y="202"/>
                    </a:lnTo>
                    <a:lnTo>
                      <a:pt x="1162" y="195"/>
                    </a:lnTo>
                    <a:lnTo>
                      <a:pt x="1174" y="195"/>
                    </a:lnTo>
                    <a:lnTo>
                      <a:pt x="1183" y="198"/>
                    </a:lnTo>
                    <a:lnTo>
                      <a:pt x="1194" y="195"/>
                    </a:lnTo>
                    <a:lnTo>
                      <a:pt x="1209" y="179"/>
                    </a:lnTo>
                    <a:lnTo>
                      <a:pt x="1232" y="173"/>
                    </a:lnTo>
                    <a:lnTo>
                      <a:pt x="1264" y="170"/>
                    </a:lnTo>
                    <a:lnTo>
                      <a:pt x="1281" y="159"/>
                    </a:lnTo>
                    <a:lnTo>
                      <a:pt x="1301" y="159"/>
                    </a:lnTo>
                    <a:lnTo>
                      <a:pt x="1322" y="153"/>
                    </a:lnTo>
                    <a:lnTo>
                      <a:pt x="1341" y="164"/>
                    </a:lnTo>
                    <a:lnTo>
                      <a:pt x="1364" y="166"/>
                    </a:lnTo>
                    <a:lnTo>
                      <a:pt x="1396" y="166"/>
                    </a:lnTo>
                    <a:lnTo>
                      <a:pt x="1413" y="188"/>
                    </a:lnTo>
                    <a:lnTo>
                      <a:pt x="1442" y="199"/>
                    </a:lnTo>
                    <a:lnTo>
                      <a:pt x="1465" y="199"/>
                    </a:lnTo>
                    <a:lnTo>
                      <a:pt x="1481" y="195"/>
                    </a:lnTo>
                    <a:lnTo>
                      <a:pt x="1489" y="202"/>
                    </a:lnTo>
                    <a:lnTo>
                      <a:pt x="1498" y="228"/>
                    </a:lnTo>
                    <a:lnTo>
                      <a:pt x="1515" y="239"/>
                    </a:lnTo>
                    <a:lnTo>
                      <a:pt x="1524" y="245"/>
                    </a:lnTo>
                    <a:lnTo>
                      <a:pt x="1535" y="248"/>
                    </a:lnTo>
                    <a:lnTo>
                      <a:pt x="1549" y="263"/>
                    </a:lnTo>
                    <a:lnTo>
                      <a:pt x="1561" y="263"/>
                    </a:lnTo>
                    <a:lnTo>
                      <a:pt x="1598" y="260"/>
                    </a:lnTo>
                    <a:lnTo>
                      <a:pt x="1631" y="269"/>
                    </a:lnTo>
                    <a:lnTo>
                      <a:pt x="1679" y="269"/>
                    </a:lnTo>
                    <a:lnTo>
                      <a:pt x="1700" y="266"/>
                    </a:lnTo>
                    <a:lnTo>
                      <a:pt x="1708" y="260"/>
                    </a:lnTo>
                    <a:lnTo>
                      <a:pt x="1726" y="260"/>
                    </a:lnTo>
                    <a:lnTo>
                      <a:pt x="1741" y="268"/>
                    </a:lnTo>
                    <a:lnTo>
                      <a:pt x="1751" y="266"/>
                    </a:lnTo>
                    <a:lnTo>
                      <a:pt x="1763" y="247"/>
                    </a:lnTo>
                    <a:lnTo>
                      <a:pt x="1793" y="230"/>
                    </a:lnTo>
                    <a:lnTo>
                      <a:pt x="1813" y="230"/>
                    </a:lnTo>
                    <a:lnTo>
                      <a:pt x="1825" y="214"/>
                    </a:lnTo>
                    <a:lnTo>
                      <a:pt x="1839" y="213"/>
                    </a:lnTo>
                    <a:lnTo>
                      <a:pt x="1876" y="213"/>
                    </a:lnTo>
                    <a:lnTo>
                      <a:pt x="1893" y="199"/>
                    </a:lnTo>
                    <a:lnTo>
                      <a:pt x="1897" y="182"/>
                    </a:lnTo>
                    <a:lnTo>
                      <a:pt x="1897" y="176"/>
                    </a:lnTo>
                    <a:lnTo>
                      <a:pt x="1908" y="159"/>
                    </a:lnTo>
                    <a:lnTo>
                      <a:pt x="1925" y="152"/>
                    </a:lnTo>
                    <a:lnTo>
                      <a:pt x="1935" y="140"/>
                    </a:lnTo>
                    <a:lnTo>
                      <a:pt x="1943" y="123"/>
                    </a:lnTo>
                    <a:lnTo>
                      <a:pt x="1955" y="111"/>
                    </a:lnTo>
                    <a:lnTo>
                      <a:pt x="1969" y="111"/>
                    </a:lnTo>
                    <a:lnTo>
                      <a:pt x="1974" y="115"/>
                    </a:lnTo>
                    <a:lnTo>
                      <a:pt x="1998" y="109"/>
                    </a:lnTo>
                    <a:lnTo>
                      <a:pt x="2013" y="111"/>
                    </a:lnTo>
                    <a:lnTo>
                      <a:pt x="2032" y="123"/>
                    </a:lnTo>
                    <a:lnTo>
                      <a:pt x="2042" y="138"/>
                    </a:lnTo>
                    <a:lnTo>
                      <a:pt x="2055" y="143"/>
                    </a:lnTo>
                    <a:lnTo>
                      <a:pt x="2070" y="133"/>
                    </a:lnTo>
                    <a:lnTo>
                      <a:pt x="2078" y="140"/>
                    </a:lnTo>
                    <a:lnTo>
                      <a:pt x="2093" y="140"/>
                    </a:lnTo>
                    <a:lnTo>
                      <a:pt x="2110" y="129"/>
                    </a:lnTo>
                    <a:lnTo>
                      <a:pt x="2111" y="121"/>
                    </a:lnTo>
                    <a:lnTo>
                      <a:pt x="2137" y="117"/>
                    </a:lnTo>
                    <a:lnTo>
                      <a:pt x="2168" y="126"/>
                    </a:lnTo>
                    <a:lnTo>
                      <a:pt x="2177" y="135"/>
                    </a:lnTo>
                    <a:lnTo>
                      <a:pt x="2159" y="260"/>
                    </a:lnTo>
                    <a:lnTo>
                      <a:pt x="2163" y="288"/>
                    </a:lnTo>
                    <a:lnTo>
                      <a:pt x="2156" y="311"/>
                    </a:lnTo>
                    <a:lnTo>
                      <a:pt x="2159" y="328"/>
                    </a:lnTo>
                    <a:lnTo>
                      <a:pt x="2148" y="363"/>
                    </a:lnTo>
                    <a:lnTo>
                      <a:pt x="2160" y="389"/>
                    </a:lnTo>
                    <a:lnTo>
                      <a:pt x="2198" y="407"/>
                    </a:lnTo>
                    <a:lnTo>
                      <a:pt x="2224" y="387"/>
                    </a:lnTo>
                    <a:lnTo>
                      <a:pt x="2258" y="387"/>
                    </a:lnTo>
                    <a:lnTo>
                      <a:pt x="2293" y="393"/>
                    </a:lnTo>
                    <a:lnTo>
                      <a:pt x="2310" y="410"/>
                    </a:lnTo>
                    <a:lnTo>
                      <a:pt x="2330" y="380"/>
                    </a:lnTo>
                    <a:lnTo>
                      <a:pt x="2327" y="361"/>
                    </a:lnTo>
                    <a:lnTo>
                      <a:pt x="2328" y="346"/>
                    </a:lnTo>
                    <a:lnTo>
                      <a:pt x="2350" y="340"/>
                    </a:lnTo>
                    <a:lnTo>
                      <a:pt x="2359" y="332"/>
                    </a:lnTo>
                    <a:lnTo>
                      <a:pt x="2396" y="341"/>
                    </a:lnTo>
                    <a:lnTo>
                      <a:pt x="2415" y="367"/>
                    </a:lnTo>
                    <a:lnTo>
                      <a:pt x="2444" y="395"/>
                    </a:lnTo>
                    <a:lnTo>
                      <a:pt x="2469" y="424"/>
                    </a:lnTo>
                    <a:lnTo>
                      <a:pt x="2500" y="445"/>
                    </a:lnTo>
                    <a:lnTo>
                      <a:pt x="2500" y="459"/>
                    </a:lnTo>
                    <a:lnTo>
                      <a:pt x="2506" y="471"/>
                    </a:lnTo>
                    <a:lnTo>
                      <a:pt x="2504" y="485"/>
                    </a:lnTo>
                    <a:lnTo>
                      <a:pt x="2500" y="494"/>
                    </a:lnTo>
                    <a:lnTo>
                      <a:pt x="2498" y="505"/>
                    </a:lnTo>
                    <a:lnTo>
                      <a:pt x="2492" y="516"/>
                    </a:lnTo>
                    <a:lnTo>
                      <a:pt x="2480" y="513"/>
                    </a:lnTo>
                    <a:lnTo>
                      <a:pt x="2472" y="505"/>
                    </a:lnTo>
                    <a:lnTo>
                      <a:pt x="2455" y="506"/>
                    </a:lnTo>
                    <a:lnTo>
                      <a:pt x="2446" y="514"/>
                    </a:lnTo>
                    <a:lnTo>
                      <a:pt x="2423" y="503"/>
                    </a:lnTo>
                    <a:lnTo>
                      <a:pt x="2409" y="506"/>
                    </a:lnTo>
                    <a:lnTo>
                      <a:pt x="2394" y="526"/>
                    </a:lnTo>
                    <a:lnTo>
                      <a:pt x="2371" y="545"/>
                    </a:lnTo>
                    <a:lnTo>
                      <a:pt x="2359" y="552"/>
                    </a:lnTo>
                    <a:lnTo>
                      <a:pt x="2344" y="542"/>
                    </a:lnTo>
                    <a:lnTo>
                      <a:pt x="2338" y="545"/>
                    </a:lnTo>
                    <a:lnTo>
                      <a:pt x="2338" y="558"/>
                    </a:lnTo>
                    <a:lnTo>
                      <a:pt x="2331" y="568"/>
                    </a:lnTo>
                    <a:lnTo>
                      <a:pt x="2321" y="569"/>
                    </a:lnTo>
                    <a:lnTo>
                      <a:pt x="2312" y="568"/>
                    </a:lnTo>
                    <a:lnTo>
                      <a:pt x="2305" y="578"/>
                    </a:lnTo>
                    <a:lnTo>
                      <a:pt x="2292" y="600"/>
                    </a:lnTo>
                    <a:lnTo>
                      <a:pt x="2287" y="624"/>
                    </a:lnTo>
                    <a:lnTo>
                      <a:pt x="2289" y="641"/>
                    </a:lnTo>
                    <a:lnTo>
                      <a:pt x="2279" y="652"/>
                    </a:lnTo>
                    <a:lnTo>
                      <a:pt x="2263" y="656"/>
                    </a:lnTo>
                    <a:lnTo>
                      <a:pt x="2227" y="681"/>
                    </a:lnTo>
                    <a:lnTo>
                      <a:pt x="2208" y="681"/>
                    </a:lnTo>
                    <a:lnTo>
                      <a:pt x="2188" y="676"/>
                    </a:lnTo>
                    <a:lnTo>
                      <a:pt x="2179" y="684"/>
                    </a:lnTo>
                    <a:lnTo>
                      <a:pt x="2163" y="716"/>
                    </a:lnTo>
                    <a:lnTo>
                      <a:pt x="2148" y="727"/>
                    </a:lnTo>
                    <a:lnTo>
                      <a:pt x="2130" y="740"/>
                    </a:lnTo>
                    <a:lnTo>
                      <a:pt x="2119" y="751"/>
                    </a:lnTo>
                    <a:lnTo>
                      <a:pt x="2114" y="765"/>
                    </a:lnTo>
                    <a:lnTo>
                      <a:pt x="2105" y="766"/>
                    </a:lnTo>
                    <a:lnTo>
                      <a:pt x="2088" y="759"/>
                    </a:lnTo>
                    <a:lnTo>
                      <a:pt x="2068" y="754"/>
                    </a:lnTo>
                    <a:lnTo>
                      <a:pt x="2044" y="745"/>
                    </a:lnTo>
                    <a:lnTo>
                      <a:pt x="2024" y="731"/>
                    </a:lnTo>
                    <a:lnTo>
                      <a:pt x="2004" y="731"/>
                    </a:lnTo>
                    <a:lnTo>
                      <a:pt x="1972" y="737"/>
                    </a:lnTo>
                    <a:lnTo>
                      <a:pt x="1954" y="751"/>
                    </a:lnTo>
                    <a:lnTo>
                      <a:pt x="1943" y="768"/>
                    </a:lnTo>
                    <a:lnTo>
                      <a:pt x="1942" y="803"/>
                    </a:lnTo>
                    <a:lnTo>
                      <a:pt x="1943" y="821"/>
                    </a:lnTo>
                    <a:lnTo>
                      <a:pt x="1942" y="832"/>
                    </a:lnTo>
                    <a:lnTo>
                      <a:pt x="1978" y="856"/>
                    </a:lnTo>
                    <a:lnTo>
                      <a:pt x="2012" y="876"/>
                    </a:lnTo>
                    <a:lnTo>
                      <a:pt x="2012" y="887"/>
                    </a:lnTo>
                    <a:lnTo>
                      <a:pt x="2003" y="902"/>
                    </a:lnTo>
                    <a:lnTo>
                      <a:pt x="1992" y="918"/>
                    </a:lnTo>
                    <a:lnTo>
                      <a:pt x="1957" y="957"/>
                    </a:lnTo>
                    <a:lnTo>
                      <a:pt x="1935" y="993"/>
                    </a:lnTo>
                    <a:lnTo>
                      <a:pt x="1925" y="1018"/>
                    </a:lnTo>
                    <a:lnTo>
                      <a:pt x="1911" y="1018"/>
                    </a:lnTo>
                    <a:lnTo>
                      <a:pt x="1885" y="1028"/>
                    </a:lnTo>
                    <a:lnTo>
                      <a:pt x="1865" y="1028"/>
                    </a:lnTo>
                    <a:lnTo>
                      <a:pt x="1844" y="1043"/>
                    </a:lnTo>
                    <a:lnTo>
                      <a:pt x="1822" y="1060"/>
                    </a:lnTo>
                    <a:lnTo>
                      <a:pt x="1799" y="1060"/>
                    </a:lnTo>
                    <a:lnTo>
                      <a:pt x="1766" y="1064"/>
                    </a:lnTo>
                    <a:lnTo>
                      <a:pt x="1743" y="1072"/>
                    </a:lnTo>
                    <a:lnTo>
                      <a:pt x="1717" y="1080"/>
                    </a:lnTo>
                    <a:lnTo>
                      <a:pt x="1659" y="1099"/>
                    </a:lnTo>
                    <a:lnTo>
                      <a:pt x="1613" y="1115"/>
                    </a:lnTo>
                    <a:lnTo>
                      <a:pt x="1590" y="1141"/>
                    </a:lnTo>
                    <a:lnTo>
                      <a:pt x="1555" y="1168"/>
                    </a:lnTo>
                    <a:lnTo>
                      <a:pt x="1541" y="1181"/>
                    </a:lnTo>
                    <a:lnTo>
                      <a:pt x="1521" y="1182"/>
                    </a:lnTo>
                    <a:lnTo>
                      <a:pt x="1497" y="1174"/>
                    </a:lnTo>
                    <a:lnTo>
                      <a:pt x="1497" y="1165"/>
                    </a:lnTo>
                    <a:lnTo>
                      <a:pt x="1494" y="1153"/>
                    </a:lnTo>
                    <a:lnTo>
                      <a:pt x="1460" y="1164"/>
                    </a:lnTo>
                    <a:lnTo>
                      <a:pt x="1431" y="1168"/>
                    </a:lnTo>
                    <a:lnTo>
                      <a:pt x="1402" y="1153"/>
                    </a:lnTo>
                    <a:lnTo>
                      <a:pt x="1379" y="1150"/>
                    </a:lnTo>
                    <a:lnTo>
                      <a:pt x="1327" y="1130"/>
                    </a:lnTo>
                    <a:lnTo>
                      <a:pt x="1277" y="1107"/>
                    </a:lnTo>
                    <a:lnTo>
                      <a:pt x="1249" y="1081"/>
                    </a:lnTo>
                    <a:lnTo>
                      <a:pt x="1228" y="1081"/>
                    </a:lnTo>
                    <a:lnTo>
                      <a:pt x="1170" y="1074"/>
                    </a:lnTo>
                    <a:lnTo>
                      <a:pt x="1121" y="1075"/>
                    </a:lnTo>
                    <a:lnTo>
                      <a:pt x="1108" y="1072"/>
                    </a:lnTo>
                    <a:lnTo>
                      <a:pt x="1099" y="1078"/>
                    </a:lnTo>
                    <a:lnTo>
                      <a:pt x="1095" y="1087"/>
                    </a:lnTo>
                    <a:lnTo>
                      <a:pt x="1067" y="1096"/>
                    </a:lnTo>
                    <a:lnTo>
                      <a:pt x="1029" y="1101"/>
                    </a:lnTo>
                    <a:lnTo>
                      <a:pt x="962" y="1095"/>
                    </a:lnTo>
                    <a:lnTo>
                      <a:pt x="913" y="1098"/>
                    </a:lnTo>
                    <a:lnTo>
                      <a:pt x="875" y="1095"/>
                    </a:lnTo>
                    <a:lnTo>
                      <a:pt x="842" y="1099"/>
                    </a:lnTo>
                    <a:lnTo>
                      <a:pt x="826" y="1101"/>
                    </a:lnTo>
                    <a:lnTo>
                      <a:pt x="812" y="1096"/>
                    </a:lnTo>
                    <a:lnTo>
                      <a:pt x="794" y="1061"/>
                    </a:lnTo>
                    <a:lnTo>
                      <a:pt x="787" y="1043"/>
                    </a:lnTo>
                    <a:lnTo>
                      <a:pt x="771" y="1018"/>
                    </a:lnTo>
                    <a:lnTo>
                      <a:pt x="755" y="1002"/>
                    </a:lnTo>
                    <a:lnTo>
                      <a:pt x="746" y="979"/>
                    </a:lnTo>
                    <a:lnTo>
                      <a:pt x="745" y="968"/>
                    </a:lnTo>
                    <a:lnTo>
                      <a:pt x="734" y="956"/>
                    </a:lnTo>
                    <a:lnTo>
                      <a:pt x="722" y="951"/>
                    </a:lnTo>
                    <a:lnTo>
                      <a:pt x="713" y="950"/>
                    </a:lnTo>
                    <a:lnTo>
                      <a:pt x="710" y="941"/>
                    </a:lnTo>
                    <a:lnTo>
                      <a:pt x="708" y="927"/>
                    </a:lnTo>
                    <a:lnTo>
                      <a:pt x="702" y="924"/>
                    </a:lnTo>
                    <a:lnTo>
                      <a:pt x="694" y="925"/>
                    </a:lnTo>
                    <a:lnTo>
                      <a:pt x="671" y="925"/>
                    </a:lnTo>
                    <a:lnTo>
                      <a:pt x="653" y="915"/>
                    </a:lnTo>
                    <a:lnTo>
                      <a:pt x="622" y="893"/>
                    </a:lnTo>
                    <a:lnTo>
                      <a:pt x="613" y="890"/>
                    </a:lnTo>
                    <a:lnTo>
                      <a:pt x="606" y="892"/>
                    </a:lnTo>
                    <a:lnTo>
                      <a:pt x="590" y="889"/>
                    </a:lnTo>
                    <a:lnTo>
                      <a:pt x="584" y="879"/>
                    </a:lnTo>
                    <a:lnTo>
                      <a:pt x="558" y="863"/>
                    </a:lnTo>
                    <a:lnTo>
                      <a:pt x="503" y="850"/>
                    </a:lnTo>
                    <a:lnTo>
                      <a:pt x="499" y="852"/>
                    </a:lnTo>
                    <a:lnTo>
                      <a:pt x="491" y="858"/>
                    </a:lnTo>
                    <a:lnTo>
                      <a:pt x="469" y="860"/>
                    </a:lnTo>
                    <a:lnTo>
                      <a:pt x="434" y="861"/>
                    </a:lnTo>
                    <a:lnTo>
                      <a:pt x="355" y="843"/>
                    </a:lnTo>
                    <a:lnTo>
                      <a:pt x="337" y="834"/>
                    </a:lnTo>
                    <a:lnTo>
                      <a:pt x="318" y="806"/>
                    </a:lnTo>
                    <a:lnTo>
                      <a:pt x="315" y="792"/>
                    </a:lnTo>
                    <a:lnTo>
                      <a:pt x="315" y="780"/>
                    </a:lnTo>
                    <a:lnTo>
                      <a:pt x="321" y="772"/>
                    </a:lnTo>
                    <a:lnTo>
                      <a:pt x="332" y="763"/>
                    </a:lnTo>
                    <a:lnTo>
                      <a:pt x="337" y="748"/>
                    </a:lnTo>
                    <a:lnTo>
                      <a:pt x="329" y="737"/>
                    </a:lnTo>
                    <a:lnTo>
                      <a:pt x="324" y="719"/>
                    </a:lnTo>
                    <a:lnTo>
                      <a:pt x="327" y="708"/>
                    </a:lnTo>
                    <a:lnTo>
                      <a:pt x="327" y="690"/>
                    </a:lnTo>
                    <a:lnTo>
                      <a:pt x="320" y="679"/>
                    </a:lnTo>
                    <a:lnTo>
                      <a:pt x="311" y="662"/>
                    </a:lnTo>
                    <a:lnTo>
                      <a:pt x="298" y="658"/>
                    </a:lnTo>
                    <a:lnTo>
                      <a:pt x="285" y="647"/>
                    </a:lnTo>
                    <a:lnTo>
                      <a:pt x="280" y="632"/>
                    </a:lnTo>
                    <a:lnTo>
                      <a:pt x="271" y="621"/>
                    </a:lnTo>
                    <a:lnTo>
                      <a:pt x="266" y="606"/>
                    </a:lnTo>
                    <a:lnTo>
                      <a:pt x="265" y="594"/>
                    </a:lnTo>
                    <a:lnTo>
                      <a:pt x="255" y="580"/>
                    </a:lnTo>
                    <a:lnTo>
                      <a:pt x="243" y="569"/>
                    </a:lnTo>
                    <a:lnTo>
                      <a:pt x="231" y="566"/>
                    </a:lnTo>
                    <a:lnTo>
                      <a:pt x="225" y="557"/>
                    </a:lnTo>
                    <a:lnTo>
                      <a:pt x="211" y="551"/>
                    </a:lnTo>
                    <a:lnTo>
                      <a:pt x="199" y="552"/>
                    </a:lnTo>
                    <a:lnTo>
                      <a:pt x="191" y="560"/>
                    </a:lnTo>
                    <a:lnTo>
                      <a:pt x="182" y="563"/>
                    </a:lnTo>
                    <a:lnTo>
                      <a:pt x="173" y="560"/>
                    </a:lnTo>
                    <a:lnTo>
                      <a:pt x="161" y="546"/>
                    </a:lnTo>
                    <a:lnTo>
                      <a:pt x="156" y="539"/>
                    </a:lnTo>
                    <a:lnTo>
                      <a:pt x="141" y="539"/>
                    </a:lnTo>
                    <a:lnTo>
                      <a:pt x="126" y="546"/>
                    </a:lnTo>
                    <a:lnTo>
                      <a:pt x="119" y="554"/>
                    </a:lnTo>
                    <a:lnTo>
                      <a:pt x="116" y="563"/>
                    </a:lnTo>
                    <a:lnTo>
                      <a:pt x="109" y="563"/>
                    </a:lnTo>
                    <a:lnTo>
                      <a:pt x="92" y="552"/>
                    </a:lnTo>
                    <a:lnTo>
                      <a:pt x="87" y="542"/>
                    </a:lnTo>
                    <a:lnTo>
                      <a:pt x="87" y="535"/>
                    </a:lnTo>
                    <a:lnTo>
                      <a:pt x="77" y="522"/>
                    </a:lnTo>
                    <a:lnTo>
                      <a:pt x="60" y="511"/>
                    </a:lnTo>
                    <a:lnTo>
                      <a:pt x="48" y="497"/>
                    </a:lnTo>
                    <a:lnTo>
                      <a:pt x="38" y="493"/>
                    </a:lnTo>
                    <a:lnTo>
                      <a:pt x="31" y="485"/>
                    </a:lnTo>
                    <a:lnTo>
                      <a:pt x="26" y="476"/>
                    </a:lnTo>
                    <a:lnTo>
                      <a:pt x="26" y="465"/>
                    </a:lnTo>
                    <a:lnTo>
                      <a:pt x="22" y="456"/>
                    </a:lnTo>
                    <a:lnTo>
                      <a:pt x="19" y="457"/>
                    </a:lnTo>
                    <a:lnTo>
                      <a:pt x="17" y="462"/>
                    </a:lnTo>
                    <a:lnTo>
                      <a:pt x="12" y="464"/>
                    </a:lnTo>
                    <a:lnTo>
                      <a:pt x="6" y="453"/>
                    </a:lnTo>
                    <a:lnTo>
                      <a:pt x="2" y="448"/>
                    </a:lnTo>
                    <a:lnTo>
                      <a:pt x="2" y="430"/>
                    </a:lnTo>
                    <a:lnTo>
                      <a:pt x="0" y="42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304" name="Freeform 12">
                <a:extLst>
                  <a:ext uri="{FF2B5EF4-FFF2-40B4-BE49-F238E27FC236}">
                    <a16:creationId xmlns:a16="http://schemas.microsoft.com/office/drawing/2014/main" id="{1AFB9F8F-6010-424B-8AEA-CD17D71CE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6501" y="2476317"/>
                <a:ext cx="1298966" cy="684163"/>
              </a:xfrm>
              <a:custGeom>
                <a:avLst/>
                <a:gdLst>
                  <a:gd name="T0" fmla="*/ 75 w 3089"/>
                  <a:gd name="T1" fmla="*/ 943 h 1621"/>
                  <a:gd name="T2" fmla="*/ 3 w 3089"/>
                  <a:gd name="T3" fmla="*/ 755 h 1621"/>
                  <a:gd name="T4" fmla="*/ 148 w 3089"/>
                  <a:gd name="T5" fmla="*/ 726 h 1621"/>
                  <a:gd name="T6" fmla="*/ 218 w 3089"/>
                  <a:gd name="T7" fmla="*/ 582 h 1621"/>
                  <a:gd name="T8" fmla="*/ 299 w 3089"/>
                  <a:gd name="T9" fmla="*/ 549 h 1621"/>
                  <a:gd name="T10" fmla="*/ 356 w 3089"/>
                  <a:gd name="T11" fmla="*/ 533 h 1621"/>
                  <a:gd name="T12" fmla="*/ 491 w 3089"/>
                  <a:gd name="T13" fmla="*/ 581 h 1621"/>
                  <a:gd name="T14" fmla="*/ 582 w 3089"/>
                  <a:gd name="T15" fmla="*/ 611 h 1621"/>
                  <a:gd name="T16" fmla="*/ 703 w 3089"/>
                  <a:gd name="T17" fmla="*/ 581 h 1621"/>
                  <a:gd name="T18" fmla="*/ 812 w 3089"/>
                  <a:gd name="T19" fmla="*/ 576 h 1621"/>
                  <a:gd name="T20" fmla="*/ 889 w 3089"/>
                  <a:gd name="T21" fmla="*/ 621 h 1621"/>
                  <a:gd name="T22" fmla="*/ 1038 w 3089"/>
                  <a:gd name="T23" fmla="*/ 614 h 1621"/>
                  <a:gd name="T24" fmla="*/ 989 w 3089"/>
                  <a:gd name="T25" fmla="*/ 486 h 1621"/>
                  <a:gd name="T26" fmla="*/ 980 w 3089"/>
                  <a:gd name="T27" fmla="*/ 403 h 1621"/>
                  <a:gd name="T28" fmla="*/ 1044 w 3089"/>
                  <a:gd name="T29" fmla="*/ 304 h 1621"/>
                  <a:gd name="T30" fmla="*/ 984 w 3089"/>
                  <a:gd name="T31" fmla="*/ 272 h 1621"/>
                  <a:gd name="T32" fmla="*/ 1036 w 3089"/>
                  <a:gd name="T33" fmla="*/ 231 h 1621"/>
                  <a:gd name="T34" fmla="*/ 1133 w 3089"/>
                  <a:gd name="T35" fmla="*/ 199 h 1621"/>
                  <a:gd name="T36" fmla="*/ 1275 w 3089"/>
                  <a:gd name="T37" fmla="*/ 159 h 1621"/>
                  <a:gd name="T38" fmla="*/ 1356 w 3089"/>
                  <a:gd name="T39" fmla="*/ 110 h 1621"/>
                  <a:gd name="T40" fmla="*/ 1486 w 3089"/>
                  <a:gd name="T41" fmla="*/ 44 h 1621"/>
                  <a:gd name="T42" fmla="*/ 1593 w 3089"/>
                  <a:gd name="T43" fmla="*/ 6 h 1621"/>
                  <a:gd name="T44" fmla="*/ 1706 w 3089"/>
                  <a:gd name="T45" fmla="*/ 75 h 1621"/>
                  <a:gd name="T46" fmla="*/ 1741 w 3089"/>
                  <a:gd name="T47" fmla="*/ 144 h 1621"/>
                  <a:gd name="T48" fmla="*/ 1808 w 3089"/>
                  <a:gd name="T49" fmla="*/ 125 h 1621"/>
                  <a:gd name="T50" fmla="*/ 1889 w 3089"/>
                  <a:gd name="T51" fmla="*/ 156 h 1621"/>
                  <a:gd name="T52" fmla="*/ 1943 w 3089"/>
                  <a:gd name="T53" fmla="*/ 194 h 1621"/>
                  <a:gd name="T54" fmla="*/ 2063 w 3089"/>
                  <a:gd name="T55" fmla="*/ 137 h 1621"/>
                  <a:gd name="T56" fmla="*/ 2141 w 3089"/>
                  <a:gd name="T57" fmla="*/ 115 h 1621"/>
                  <a:gd name="T58" fmla="*/ 2511 w 3089"/>
                  <a:gd name="T59" fmla="*/ 446 h 1621"/>
                  <a:gd name="T60" fmla="*/ 2617 w 3089"/>
                  <a:gd name="T61" fmla="*/ 481 h 1621"/>
                  <a:gd name="T62" fmla="*/ 2742 w 3089"/>
                  <a:gd name="T63" fmla="*/ 452 h 1621"/>
                  <a:gd name="T64" fmla="*/ 2874 w 3089"/>
                  <a:gd name="T65" fmla="*/ 543 h 1621"/>
                  <a:gd name="T66" fmla="*/ 2924 w 3089"/>
                  <a:gd name="T67" fmla="*/ 607 h 1621"/>
                  <a:gd name="T68" fmla="*/ 3027 w 3089"/>
                  <a:gd name="T69" fmla="*/ 599 h 1621"/>
                  <a:gd name="T70" fmla="*/ 3042 w 3089"/>
                  <a:gd name="T71" fmla="*/ 702 h 1621"/>
                  <a:gd name="T72" fmla="*/ 2999 w 3089"/>
                  <a:gd name="T73" fmla="*/ 877 h 1621"/>
                  <a:gd name="T74" fmla="*/ 2846 w 3089"/>
                  <a:gd name="T75" fmla="*/ 886 h 1621"/>
                  <a:gd name="T76" fmla="*/ 2800 w 3089"/>
                  <a:gd name="T77" fmla="*/ 1065 h 1621"/>
                  <a:gd name="T78" fmla="*/ 2738 w 3089"/>
                  <a:gd name="T79" fmla="*/ 1111 h 1621"/>
                  <a:gd name="T80" fmla="*/ 2663 w 3089"/>
                  <a:gd name="T81" fmla="*/ 1162 h 1621"/>
                  <a:gd name="T82" fmla="*/ 2709 w 3089"/>
                  <a:gd name="T83" fmla="*/ 1285 h 1621"/>
                  <a:gd name="T84" fmla="*/ 2705 w 3089"/>
                  <a:gd name="T85" fmla="*/ 1415 h 1621"/>
                  <a:gd name="T86" fmla="*/ 2417 w 3089"/>
                  <a:gd name="T87" fmla="*/ 1370 h 1621"/>
                  <a:gd name="T88" fmla="*/ 2219 w 3089"/>
                  <a:gd name="T89" fmla="*/ 1366 h 1621"/>
                  <a:gd name="T90" fmla="*/ 2048 w 3089"/>
                  <a:gd name="T91" fmla="*/ 1425 h 1621"/>
                  <a:gd name="T92" fmla="*/ 1941 w 3089"/>
                  <a:gd name="T93" fmla="*/ 1483 h 1621"/>
                  <a:gd name="T94" fmla="*/ 1744 w 3089"/>
                  <a:gd name="T95" fmla="*/ 1593 h 1621"/>
                  <a:gd name="T96" fmla="*/ 1373 w 3089"/>
                  <a:gd name="T97" fmla="*/ 1324 h 1621"/>
                  <a:gd name="T98" fmla="*/ 758 w 3089"/>
                  <a:gd name="T99" fmla="*/ 1561 h 1621"/>
                  <a:gd name="T100" fmla="*/ 564 w 3089"/>
                  <a:gd name="T101" fmla="*/ 1484 h 1621"/>
                  <a:gd name="T102" fmla="*/ 483 w 3089"/>
                  <a:gd name="T103" fmla="*/ 1449 h 1621"/>
                  <a:gd name="T104" fmla="*/ 414 w 3089"/>
                  <a:gd name="T105" fmla="*/ 1366 h 1621"/>
                  <a:gd name="T106" fmla="*/ 358 w 3089"/>
                  <a:gd name="T107" fmla="*/ 1295 h 1621"/>
                  <a:gd name="T108" fmla="*/ 448 w 3089"/>
                  <a:gd name="T109" fmla="*/ 1293 h 1621"/>
                  <a:gd name="T110" fmla="*/ 411 w 3089"/>
                  <a:gd name="T111" fmla="*/ 1218 h 1621"/>
                  <a:gd name="T112" fmla="*/ 520 w 3089"/>
                  <a:gd name="T113" fmla="*/ 1200 h 1621"/>
                  <a:gd name="T114" fmla="*/ 539 w 3089"/>
                  <a:gd name="T115" fmla="*/ 1146 h 1621"/>
                  <a:gd name="T116" fmla="*/ 535 w 3089"/>
                  <a:gd name="T117" fmla="*/ 1059 h 1621"/>
                  <a:gd name="T118" fmla="*/ 455 w 3089"/>
                  <a:gd name="T119" fmla="*/ 1044 h 1621"/>
                  <a:gd name="T120" fmla="*/ 408 w 3089"/>
                  <a:gd name="T121" fmla="*/ 1024 h 1621"/>
                  <a:gd name="T122" fmla="*/ 330 w 3089"/>
                  <a:gd name="T123" fmla="*/ 1045 h 1621"/>
                  <a:gd name="T124" fmla="*/ 263 w 3089"/>
                  <a:gd name="T125" fmla="*/ 1087 h 1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89" h="1621">
                    <a:moveTo>
                      <a:pt x="237" y="1088"/>
                    </a:moveTo>
                    <a:lnTo>
                      <a:pt x="215" y="1075"/>
                    </a:lnTo>
                    <a:lnTo>
                      <a:pt x="196" y="1081"/>
                    </a:lnTo>
                    <a:lnTo>
                      <a:pt x="165" y="1061"/>
                    </a:lnTo>
                    <a:lnTo>
                      <a:pt x="166" y="1049"/>
                    </a:lnTo>
                    <a:lnTo>
                      <a:pt x="199" y="1049"/>
                    </a:lnTo>
                    <a:lnTo>
                      <a:pt x="165" y="994"/>
                    </a:lnTo>
                    <a:lnTo>
                      <a:pt x="128" y="958"/>
                    </a:lnTo>
                    <a:lnTo>
                      <a:pt x="75" y="943"/>
                    </a:lnTo>
                    <a:lnTo>
                      <a:pt x="69" y="955"/>
                    </a:lnTo>
                    <a:lnTo>
                      <a:pt x="43" y="934"/>
                    </a:lnTo>
                    <a:lnTo>
                      <a:pt x="47" y="922"/>
                    </a:lnTo>
                    <a:lnTo>
                      <a:pt x="33" y="899"/>
                    </a:lnTo>
                    <a:lnTo>
                      <a:pt x="0" y="885"/>
                    </a:lnTo>
                    <a:lnTo>
                      <a:pt x="12" y="857"/>
                    </a:lnTo>
                    <a:lnTo>
                      <a:pt x="20" y="807"/>
                    </a:lnTo>
                    <a:lnTo>
                      <a:pt x="7" y="795"/>
                    </a:lnTo>
                    <a:lnTo>
                      <a:pt x="3" y="755"/>
                    </a:lnTo>
                    <a:lnTo>
                      <a:pt x="18" y="747"/>
                    </a:lnTo>
                    <a:lnTo>
                      <a:pt x="41" y="720"/>
                    </a:lnTo>
                    <a:lnTo>
                      <a:pt x="41" y="700"/>
                    </a:lnTo>
                    <a:lnTo>
                      <a:pt x="52" y="685"/>
                    </a:lnTo>
                    <a:lnTo>
                      <a:pt x="96" y="724"/>
                    </a:lnTo>
                    <a:lnTo>
                      <a:pt x="101" y="738"/>
                    </a:lnTo>
                    <a:lnTo>
                      <a:pt x="125" y="754"/>
                    </a:lnTo>
                    <a:lnTo>
                      <a:pt x="150" y="752"/>
                    </a:lnTo>
                    <a:lnTo>
                      <a:pt x="148" y="726"/>
                    </a:lnTo>
                    <a:lnTo>
                      <a:pt x="157" y="718"/>
                    </a:lnTo>
                    <a:lnTo>
                      <a:pt x="139" y="654"/>
                    </a:lnTo>
                    <a:lnTo>
                      <a:pt x="163" y="651"/>
                    </a:lnTo>
                    <a:lnTo>
                      <a:pt x="191" y="651"/>
                    </a:lnTo>
                    <a:lnTo>
                      <a:pt x="191" y="631"/>
                    </a:lnTo>
                    <a:lnTo>
                      <a:pt x="179" y="617"/>
                    </a:lnTo>
                    <a:lnTo>
                      <a:pt x="183" y="598"/>
                    </a:lnTo>
                    <a:lnTo>
                      <a:pt x="208" y="582"/>
                    </a:lnTo>
                    <a:lnTo>
                      <a:pt x="218" y="582"/>
                    </a:lnTo>
                    <a:lnTo>
                      <a:pt x="226" y="561"/>
                    </a:lnTo>
                    <a:lnTo>
                      <a:pt x="238" y="552"/>
                    </a:lnTo>
                    <a:lnTo>
                      <a:pt x="255" y="556"/>
                    </a:lnTo>
                    <a:lnTo>
                      <a:pt x="258" y="541"/>
                    </a:lnTo>
                    <a:lnTo>
                      <a:pt x="254" y="527"/>
                    </a:lnTo>
                    <a:lnTo>
                      <a:pt x="258" y="517"/>
                    </a:lnTo>
                    <a:lnTo>
                      <a:pt x="283" y="530"/>
                    </a:lnTo>
                    <a:lnTo>
                      <a:pt x="301" y="538"/>
                    </a:lnTo>
                    <a:lnTo>
                      <a:pt x="299" y="549"/>
                    </a:lnTo>
                    <a:lnTo>
                      <a:pt x="287" y="562"/>
                    </a:lnTo>
                    <a:lnTo>
                      <a:pt x="296" y="570"/>
                    </a:lnTo>
                    <a:lnTo>
                      <a:pt x="312" y="562"/>
                    </a:lnTo>
                    <a:lnTo>
                      <a:pt x="315" y="550"/>
                    </a:lnTo>
                    <a:lnTo>
                      <a:pt x="327" y="543"/>
                    </a:lnTo>
                    <a:lnTo>
                      <a:pt x="327" y="556"/>
                    </a:lnTo>
                    <a:lnTo>
                      <a:pt x="338" y="546"/>
                    </a:lnTo>
                    <a:lnTo>
                      <a:pt x="341" y="535"/>
                    </a:lnTo>
                    <a:lnTo>
                      <a:pt x="356" y="533"/>
                    </a:lnTo>
                    <a:lnTo>
                      <a:pt x="373" y="523"/>
                    </a:lnTo>
                    <a:lnTo>
                      <a:pt x="388" y="521"/>
                    </a:lnTo>
                    <a:lnTo>
                      <a:pt x="396" y="543"/>
                    </a:lnTo>
                    <a:lnTo>
                      <a:pt x="414" y="555"/>
                    </a:lnTo>
                    <a:lnTo>
                      <a:pt x="443" y="546"/>
                    </a:lnTo>
                    <a:lnTo>
                      <a:pt x="457" y="547"/>
                    </a:lnTo>
                    <a:lnTo>
                      <a:pt x="465" y="559"/>
                    </a:lnTo>
                    <a:lnTo>
                      <a:pt x="475" y="559"/>
                    </a:lnTo>
                    <a:lnTo>
                      <a:pt x="491" y="581"/>
                    </a:lnTo>
                    <a:lnTo>
                      <a:pt x="509" y="581"/>
                    </a:lnTo>
                    <a:lnTo>
                      <a:pt x="521" y="598"/>
                    </a:lnTo>
                    <a:lnTo>
                      <a:pt x="544" y="614"/>
                    </a:lnTo>
                    <a:lnTo>
                      <a:pt x="558" y="616"/>
                    </a:lnTo>
                    <a:lnTo>
                      <a:pt x="564" y="627"/>
                    </a:lnTo>
                    <a:lnTo>
                      <a:pt x="564" y="645"/>
                    </a:lnTo>
                    <a:lnTo>
                      <a:pt x="575" y="648"/>
                    </a:lnTo>
                    <a:lnTo>
                      <a:pt x="585" y="633"/>
                    </a:lnTo>
                    <a:lnTo>
                      <a:pt x="582" y="611"/>
                    </a:lnTo>
                    <a:lnTo>
                      <a:pt x="599" y="602"/>
                    </a:lnTo>
                    <a:lnTo>
                      <a:pt x="610" y="619"/>
                    </a:lnTo>
                    <a:lnTo>
                      <a:pt x="640" y="624"/>
                    </a:lnTo>
                    <a:lnTo>
                      <a:pt x="649" y="639"/>
                    </a:lnTo>
                    <a:lnTo>
                      <a:pt x="663" y="643"/>
                    </a:lnTo>
                    <a:lnTo>
                      <a:pt x="683" y="628"/>
                    </a:lnTo>
                    <a:lnTo>
                      <a:pt x="685" y="598"/>
                    </a:lnTo>
                    <a:lnTo>
                      <a:pt x="701" y="596"/>
                    </a:lnTo>
                    <a:lnTo>
                      <a:pt x="703" y="581"/>
                    </a:lnTo>
                    <a:lnTo>
                      <a:pt x="715" y="576"/>
                    </a:lnTo>
                    <a:lnTo>
                      <a:pt x="724" y="590"/>
                    </a:lnTo>
                    <a:lnTo>
                      <a:pt x="732" y="576"/>
                    </a:lnTo>
                    <a:lnTo>
                      <a:pt x="750" y="573"/>
                    </a:lnTo>
                    <a:lnTo>
                      <a:pt x="775" y="595"/>
                    </a:lnTo>
                    <a:lnTo>
                      <a:pt x="779" y="604"/>
                    </a:lnTo>
                    <a:lnTo>
                      <a:pt x="802" y="601"/>
                    </a:lnTo>
                    <a:lnTo>
                      <a:pt x="799" y="581"/>
                    </a:lnTo>
                    <a:lnTo>
                      <a:pt x="812" y="576"/>
                    </a:lnTo>
                    <a:lnTo>
                      <a:pt x="830" y="579"/>
                    </a:lnTo>
                    <a:lnTo>
                      <a:pt x="839" y="567"/>
                    </a:lnTo>
                    <a:lnTo>
                      <a:pt x="857" y="578"/>
                    </a:lnTo>
                    <a:lnTo>
                      <a:pt x="870" y="584"/>
                    </a:lnTo>
                    <a:lnTo>
                      <a:pt x="864" y="595"/>
                    </a:lnTo>
                    <a:lnTo>
                      <a:pt x="851" y="602"/>
                    </a:lnTo>
                    <a:lnTo>
                      <a:pt x="868" y="621"/>
                    </a:lnTo>
                    <a:lnTo>
                      <a:pt x="882" y="625"/>
                    </a:lnTo>
                    <a:lnTo>
                      <a:pt x="889" y="621"/>
                    </a:lnTo>
                    <a:lnTo>
                      <a:pt x="900" y="627"/>
                    </a:lnTo>
                    <a:lnTo>
                      <a:pt x="925" y="625"/>
                    </a:lnTo>
                    <a:lnTo>
                      <a:pt x="954" y="642"/>
                    </a:lnTo>
                    <a:lnTo>
                      <a:pt x="972" y="637"/>
                    </a:lnTo>
                    <a:lnTo>
                      <a:pt x="980" y="621"/>
                    </a:lnTo>
                    <a:lnTo>
                      <a:pt x="981" y="605"/>
                    </a:lnTo>
                    <a:lnTo>
                      <a:pt x="989" y="598"/>
                    </a:lnTo>
                    <a:lnTo>
                      <a:pt x="1015" y="613"/>
                    </a:lnTo>
                    <a:lnTo>
                      <a:pt x="1038" y="614"/>
                    </a:lnTo>
                    <a:lnTo>
                      <a:pt x="1065" y="605"/>
                    </a:lnTo>
                    <a:lnTo>
                      <a:pt x="1073" y="591"/>
                    </a:lnTo>
                    <a:lnTo>
                      <a:pt x="1068" y="529"/>
                    </a:lnTo>
                    <a:lnTo>
                      <a:pt x="1061" y="523"/>
                    </a:lnTo>
                    <a:lnTo>
                      <a:pt x="1036" y="523"/>
                    </a:lnTo>
                    <a:lnTo>
                      <a:pt x="1021" y="509"/>
                    </a:lnTo>
                    <a:lnTo>
                      <a:pt x="1019" y="501"/>
                    </a:lnTo>
                    <a:lnTo>
                      <a:pt x="1001" y="497"/>
                    </a:lnTo>
                    <a:lnTo>
                      <a:pt x="989" y="486"/>
                    </a:lnTo>
                    <a:lnTo>
                      <a:pt x="970" y="486"/>
                    </a:lnTo>
                    <a:lnTo>
                      <a:pt x="969" y="475"/>
                    </a:lnTo>
                    <a:lnTo>
                      <a:pt x="964" y="466"/>
                    </a:lnTo>
                    <a:lnTo>
                      <a:pt x="966" y="457"/>
                    </a:lnTo>
                    <a:lnTo>
                      <a:pt x="981" y="455"/>
                    </a:lnTo>
                    <a:lnTo>
                      <a:pt x="984" y="439"/>
                    </a:lnTo>
                    <a:lnTo>
                      <a:pt x="997" y="425"/>
                    </a:lnTo>
                    <a:lnTo>
                      <a:pt x="992" y="405"/>
                    </a:lnTo>
                    <a:lnTo>
                      <a:pt x="980" y="403"/>
                    </a:lnTo>
                    <a:lnTo>
                      <a:pt x="978" y="387"/>
                    </a:lnTo>
                    <a:lnTo>
                      <a:pt x="997" y="359"/>
                    </a:lnTo>
                    <a:lnTo>
                      <a:pt x="1015" y="342"/>
                    </a:lnTo>
                    <a:lnTo>
                      <a:pt x="1048" y="339"/>
                    </a:lnTo>
                    <a:lnTo>
                      <a:pt x="1062" y="344"/>
                    </a:lnTo>
                    <a:lnTo>
                      <a:pt x="1071" y="338"/>
                    </a:lnTo>
                    <a:lnTo>
                      <a:pt x="1073" y="321"/>
                    </a:lnTo>
                    <a:lnTo>
                      <a:pt x="1056" y="316"/>
                    </a:lnTo>
                    <a:lnTo>
                      <a:pt x="1044" y="304"/>
                    </a:lnTo>
                    <a:lnTo>
                      <a:pt x="1032" y="304"/>
                    </a:lnTo>
                    <a:lnTo>
                      <a:pt x="1021" y="312"/>
                    </a:lnTo>
                    <a:lnTo>
                      <a:pt x="1004" y="306"/>
                    </a:lnTo>
                    <a:lnTo>
                      <a:pt x="984" y="304"/>
                    </a:lnTo>
                    <a:lnTo>
                      <a:pt x="983" y="293"/>
                    </a:lnTo>
                    <a:lnTo>
                      <a:pt x="989" y="287"/>
                    </a:lnTo>
                    <a:lnTo>
                      <a:pt x="1012" y="287"/>
                    </a:lnTo>
                    <a:lnTo>
                      <a:pt x="1004" y="269"/>
                    </a:lnTo>
                    <a:lnTo>
                      <a:pt x="984" y="272"/>
                    </a:lnTo>
                    <a:lnTo>
                      <a:pt x="969" y="267"/>
                    </a:lnTo>
                    <a:lnTo>
                      <a:pt x="977" y="260"/>
                    </a:lnTo>
                    <a:lnTo>
                      <a:pt x="969" y="240"/>
                    </a:lnTo>
                    <a:lnTo>
                      <a:pt x="974" y="235"/>
                    </a:lnTo>
                    <a:lnTo>
                      <a:pt x="992" y="234"/>
                    </a:lnTo>
                    <a:lnTo>
                      <a:pt x="1000" y="225"/>
                    </a:lnTo>
                    <a:lnTo>
                      <a:pt x="1012" y="225"/>
                    </a:lnTo>
                    <a:lnTo>
                      <a:pt x="1016" y="234"/>
                    </a:lnTo>
                    <a:lnTo>
                      <a:pt x="1036" y="231"/>
                    </a:lnTo>
                    <a:lnTo>
                      <a:pt x="1050" y="241"/>
                    </a:lnTo>
                    <a:lnTo>
                      <a:pt x="1056" y="234"/>
                    </a:lnTo>
                    <a:lnTo>
                      <a:pt x="1056" y="223"/>
                    </a:lnTo>
                    <a:lnTo>
                      <a:pt x="1071" y="215"/>
                    </a:lnTo>
                    <a:lnTo>
                      <a:pt x="1085" y="215"/>
                    </a:lnTo>
                    <a:lnTo>
                      <a:pt x="1094" y="231"/>
                    </a:lnTo>
                    <a:lnTo>
                      <a:pt x="1102" y="220"/>
                    </a:lnTo>
                    <a:lnTo>
                      <a:pt x="1103" y="208"/>
                    </a:lnTo>
                    <a:lnTo>
                      <a:pt x="1133" y="199"/>
                    </a:lnTo>
                    <a:lnTo>
                      <a:pt x="1151" y="197"/>
                    </a:lnTo>
                    <a:lnTo>
                      <a:pt x="1171" y="188"/>
                    </a:lnTo>
                    <a:lnTo>
                      <a:pt x="1194" y="185"/>
                    </a:lnTo>
                    <a:lnTo>
                      <a:pt x="1197" y="179"/>
                    </a:lnTo>
                    <a:lnTo>
                      <a:pt x="1218" y="165"/>
                    </a:lnTo>
                    <a:lnTo>
                      <a:pt x="1238" y="165"/>
                    </a:lnTo>
                    <a:lnTo>
                      <a:pt x="1252" y="156"/>
                    </a:lnTo>
                    <a:lnTo>
                      <a:pt x="1262" y="154"/>
                    </a:lnTo>
                    <a:lnTo>
                      <a:pt x="1275" y="159"/>
                    </a:lnTo>
                    <a:lnTo>
                      <a:pt x="1281" y="153"/>
                    </a:lnTo>
                    <a:lnTo>
                      <a:pt x="1281" y="136"/>
                    </a:lnTo>
                    <a:lnTo>
                      <a:pt x="1290" y="128"/>
                    </a:lnTo>
                    <a:lnTo>
                      <a:pt x="1307" y="128"/>
                    </a:lnTo>
                    <a:lnTo>
                      <a:pt x="1310" y="118"/>
                    </a:lnTo>
                    <a:lnTo>
                      <a:pt x="1321" y="108"/>
                    </a:lnTo>
                    <a:lnTo>
                      <a:pt x="1328" y="118"/>
                    </a:lnTo>
                    <a:lnTo>
                      <a:pt x="1340" y="119"/>
                    </a:lnTo>
                    <a:lnTo>
                      <a:pt x="1356" y="110"/>
                    </a:lnTo>
                    <a:lnTo>
                      <a:pt x="1374" y="105"/>
                    </a:lnTo>
                    <a:lnTo>
                      <a:pt x="1408" y="81"/>
                    </a:lnTo>
                    <a:lnTo>
                      <a:pt x="1415" y="81"/>
                    </a:lnTo>
                    <a:lnTo>
                      <a:pt x="1423" y="76"/>
                    </a:lnTo>
                    <a:lnTo>
                      <a:pt x="1443" y="73"/>
                    </a:lnTo>
                    <a:lnTo>
                      <a:pt x="1454" y="58"/>
                    </a:lnTo>
                    <a:lnTo>
                      <a:pt x="1464" y="61"/>
                    </a:lnTo>
                    <a:lnTo>
                      <a:pt x="1486" y="56"/>
                    </a:lnTo>
                    <a:lnTo>
                      <a:pt x="1486" y="44"/>
                    </a:lnTo>
                    <a:lnTo>
                      <a:pt x="1478" y="32"/>
                    </a:lnTo>
                    <a:lnTo>
                      <a:pt x="1487" y="27"/>
                    </a:lnTo>
                    <a:lnTo>
                      <a:pt x="1509" y="26"/>
                    </a:lnTo>
                    <a:lnTo>
                      <a:pt x="1513" y="11"/>
                    </a:lnTo>
                    <a:lnTo>
                      <a:pt x="1527" y="3"/>
                    </a:lnTo>
                    <a:lnTo>
                      <a:pt x="1538" y="4"/>
                    </a:lnTo>
                    <a:lnTo>
                      <a:pt x="1550" y="0"/>
                    </a:lnTo>
                    <a:lnTo>
                      <a:pt x="1570" y="8"/>
                    </a:lnTo>
                    <a:lnTo>
                      <a:pt x="1593" y="6"/>
                    </a:lnTo>
                    <a:lnTo>
                      <a:pt x="1611" y="20"/>
                    </a:lnTo>
                    <a:lnTo>
                      <a:pt x="1631" y="18"/>
                    </a:lnTo>
                    <a:lnTo>
                      <a:pt x="1649" y="11"/>
                    </a:lnTo>
                    <a:lnTo>
                      <a:pt x="1666" y="12"/>
                    </a:lnTo>
                    <a:lnTo>
                      <a:pt x="1672" y="32"/>
                    </a:lnTo>
                    <a:lnTo>
                      <a:pt x="1678" y="38"/>
                    </a:lnTo>
                    <a:lnTo>
                      <a:pt x="1684" y="55"/>
                    </a:lnTo>
                    <a:lnTo>
                      <a:pt x="1695" y="69"/>
                    </a:lnTo>
                    <a:lnTo>
                      <a:pt x="1706" y="75"/>
                    </a:lnTo>
                    <a:lnTo>
                      <a:pt x="1709" y="84"/>
                    </a:lnTo>
                    <a:lnTo>
                      <a:pt x="1704" y="98"/>
                    </a:lnTo>
                    <a:lnTo>
                      <a:pt x="1707" y="113"/>
                    </a:lnTo>
                    <a:lnTo>
                      <a:pt x="1706" y="119"/>
                    </a:lnTo>
                    <a:lnTo>
                      <a:pt x="1694" y="122"/>
                    </a:lnTo>
                    <a:lnTo>
                      <a:pt x="1701" y="137"/>
                    </a:lnTo>
                    <a:lnTo>
                      <a:pt x="1710" y="145"/>
                    </a:lnTo>
                    <a:lnTo>
                      <a:pt x="1729" y="134"/>
                    </a:lnTo>
                    <a:lnTo>
                      <a:pt x="1741" y="144"/>
                    </a:lnTo>
                    <a:lnTo>
                      <a:pt x="1750" y="141"/>
                    </a:lnTo>
                    <a:lnTo>
                      <a:pt x="1753" y="125"/>
                    </a:lnTo>
                    <a:lnTo>
                      <a:pt x="1764" y="121"/>
                    </a:lnTo>
                    <a:lnTo>
                      <a:pt x="1768" y="137"/>
                    </a:lnTo>
                    <a:lnTo>
                      <a:pt x="1779" y="137"/>
                    </a:lnTo>
                    <a:lnTo>
                      <a:pt x="1781" y="125"/>
                    </a:lnTo>
                    <a:lnTo>
                      <a:pt x="1775" y="108"/>
                    </a:lnTo>
                    <a:lnTo>
                      <a:pt x="1781" y="105"/>
                    </a:lnTo>
                    <a:lnTo>
                      <a:pt x="1808" y="125"/>
                    </a:lnTo>
                    <a:lnTo>
                      <a:pt x="1811" y="151"/>
                    </a:lnTo>
                    <a:lnTo>
                      <a:pt x="1822" y="171"/>
                    </a:lnTo>
                    <a:lnTo>
                      <a:pt x="1831" y="171"/>
                    </a:lnTo>
                    <a:lnTo>
                      <a:pt x="1843" y="157"/>
                    </a:lnTo>
                    <a:lnTo>
                      <a:pt x="1834" y="154"/>
                    </a:lnTo>
                    <a:lnTo>
                      <a:pt x="1830" y="145"/>
                    </a:lnTo>
                    <a:lnTo>
                      <a:pt x="1848" y="141"/>
                    </a:lnTo>
                    <a:lnTo>
                      <a:pt x="1879" y="156"/>
                    </a:lnTo>
                    <a:lnTo>
                      <a:pt x="1889" y="156"/>
                    </a:lnTo>
                    <a:lnTo>
                      <a:pt x="1900" y="145"/>
                    </a:lnTo>
                    <a:lnTo>
                      <a:pt x="1909" y="151"/>
                    </a:lnTo>
                    <a:lnTo>
                      <a:pt x="1903" y="167"/>
                    </a:lnTo>
                    <a:lnTo>
                      <a:pt x="1892" y="176"/>
                    </a:lnTo>
                    <a:lnTo>
                      <a:pt x="1892" y="197"/>
                    </a:lnTo>
                    <a:lnTo>
                      <a:pt x="1903" y="211"/>
                    </a:lnTo>
                    <a:lnTo>
                      <a:pt x="1915" y="209"/>
                    </a:lnTo>
                    <a:lnTo>
                      <a:pt x="1924" y="199"/>
                    </a:lnTo>
                    <a:lnTo>
                      <a:pt x="1943" y="194"/>
                    </a:lnTo>
                    <a:lnTo>
                      <a:pt x="1975" y="202"/>
                    </a:lnTo>
                    <a:lnTo>
                      <a:pt x="1982" y="206"/>
                    </a:lnTo>
                    <a:lnTo>
                      <a:pt x="1993" y="200"/>
                    </a:lnTo>
                    <a:lnTo>
                      <a:pt x="1990" y="182"/>
                    </a:lnTo>
                    <a:lnTo>
                      <a:pt x="2005" y="176"/>
                    </a:lnTo>
                    <a:lnTo>
                      <a:pt x="2028" y="173"/>
                    </a:lnTo>
                    <a:lnTo>
                      <a:pt x="2044" y="162"/>
                    </a:lnTo>
                    <a:lnTo>
                      <a:pt x="2051" y="148"/>
                    </a:lnTo>
                    <a:lnTo>
                      <a:pt x="2063" y="137"/>
                    </a:lnTo>
                    <a:lnTo>
                      <a:pt x="2065" y="125"/>
                    </a:lnTo>
                    <a:lnTo>
                      <a:pt x="2082" y="108"/>
                    </a:lnTo>
                    <a:lnTo>
                      <a:pt x="2096" y="104"/>
                    </a:lnTo>
                    <a:lnTo>
                      <a:pt x="2108" y="90"/>
                    </a:lnTo>
                    <a:lnTo>
                      <a:pt x="2125" y="85"/>
                    </a:lnTo>
                    <a:lnTo>
                      <a:pt x="2146" y="79"/>
                    </a:lnTo>
                    <a:lnTo>
                      <a:pt x="2155" y="85"/>
                    </a:lnTo>
                    <a:lnTo>
                      <a:pt x="2155" y="99"/>
                    </a:lnTo>
                    <a:lnTo>
                      <a:pt x="2141" y="115"/>
                    </a:lnTo>
                    <a:lnTo>
                      <a:pt x="2128" y="118"/>
                    </a:lnTo>
                    <a:lnTo>
                      <a:pt x="2135" y="130"/>
                    </a:lnTo>
                    <a:lnTo>
                      <a:pt x="2281" y="240"/>
                    </a:lnTo>
                    <a:lnTo>
                      <a:pt x="2481" y="489"/>
                    </a:lnTo>
                    <a:lnTo>
                      <a:pt x="2501" y="486"/>
                    </a:lnTo>
                    <a:lnTo>
                      <a:pt x="2513" y="477"/>
                    </a:lnTo>
                    <a:lnTo>
                      <a:pt x="2516" y="468"/>
                    </a:lnTo>
                    <a:lnTo>
                      <a:pt x="2513" y="463"/>
                    </a:lnTo>
                    <a:lnTo>
                      <a:pt x="2511" y="446"/>
                    </a:lnTo>
                    <a:lnTo>
                      <a:pt x="2525" y="440"/>
                    </a:lnTo>
                    <a:lnTo>
                      <a:pt x="2548" y="451"/>
                    </a:lnTo>
                    <a:lnTo>
                      <a:pt x="2545" y="462"/>
                    </a:lnTo>
                    <a:lnTo>
                      <a:pt x="2547" y="474"/>
                    </a:lnTo>
                    <a:lnTo>
                      <a:pt x="2566" y="478"/>
                    </a:lnTo>
                    <a:lnTo>
                      <a:pt x="2577" y="491"/>
                    </a:lnTo>
                    <a:lnTo>
                      <a:pt x="2592" y="491"/>
                    </a:lnTo>
                    <a:lnTo>
                      <a:pt x="2603" y="483"/>
                    </a:lnTo>
                    <a:lnTo>
                      <a:pt x="2617" y="481"/>
                    </a:lnTo>
                    <a:lnTo>
                      <a:pt x="2637" y="492"/>
                    </a:lnTo>
                    <a:lnTo>
                      <a:pt x="2655" y="484"/>
                    </a:lnTo>
                    <a:lnTo>
                      <a:pt x="2669" y="488"/>
                    </a:lnTo>
                    <a:lnTo>
                      <a:pt x="2684" y="481"/>
                    </a:lnTo>
                    <a:lnTo>
                      <a:pt x="2689" y="474"/>
                    </a:lnTo>
                    <a:lnTo>
                      <a:pt x="2683" y="465"/>
                    </a:lnTo>
                    <a:lnTo>
                      <a:pt x="2686" y="457"/>
                    </a:lnTo>
                    <a:lnTo>
                      <a:pt x="2713" y="452"/>
                    </a:lnTo>
                    <a:lnTo>
                      <a:pt x="2742" y="452"/>
                    </a:lnTo>
                    <a:lnTo>
                      <a:pt x="2767" y="460"/>
                    </a:lnTo>
                    <a:lnTo>
                      <a:pt x="2790" y="477"/>
                    </a:lnTo>
                    <a:lnTo>
                      <a:pt x="2803" y="500"/>
                    </a:lnTo>
                    <a:lnTo>
                      <a:pt x="2813" y="520"/>
                    </a:lnTo>
                    <a:lnTo>
                      <a:pt x="2820" y="520"/>
                    </a:lnTo>
                    <a:lnTo>
                      <a:pt x="2837" y="524"/>
                    </a:lnTo>
                    <a:lnTo>
                      <a:pt x="2855" y="536"/>
                    </a:lnTo>
                    <a:lnTo>
                      <a:pt x="2861" y="536"/>
                    </a:lnTo>
                    <a:lnTo>
                      <a:pt x="2874" y="543"/>
                    </a:lnTo>
                    <a:lnTo>
                      <a:pt x="2875" y="552"/>
                    </a:lnTo>
                    <a:lnTo>
                      <a:pt x="2872" y="559"/>
                    </a:lnTo>
                    <a:lnTo>
                      <a:pt x="2872" y="573"/>
                    </a:lnTo>
                    <a:lnTo>
                      <a:pt x="2877" y="584"/>
                    </a:lnTo>
                    <a:lnTo>
                      <a:pt x="2884" y="591"/>
                    </a:lnTo>
                    <a:lnTo>
                      <a:pt x="2887" y="595"/>
                    </a:lnTo>
                    <a:lnTo>
                      <a:pt x="2895" y="595"/>
                    </a:lnTo>
                    <a:lnTo>
                      <a:pt x="2912" y="602"/>
                    </a:lnTo>
                    <a:lnTo>
                      <a:pt x="2924" y="607"/>
                    </a:lnTo>
                    <a:lnTo>
                      <a:pt x="2927" y="601"/>
                    </a:lnTo>
                    <a:lnTo>
                      <a:pt x="2941" y="593"/>
                    </a:lnTo>
                    <a:lnTo>
                      <a:pt x="2979" y="590"/>
                    </a:lnTo>
                    <a:lnTo>
                      <a:pt x="2997" y="585"/>
                    </a:lnTo>
                    <a:lnTo>
                      <a:pt x="3005" y="572"/>
                    </a:lnTo>
                    <a:lnTo>
                      <a:pt x="3020" y="562"/>
                    </a:lnTo>
                    <a:lnTo>
                      <a:pt x="3030" y="567"/>
                    </a:lnTo>
                    <a:lnTo>
                      <a:pt x="3022" y="587"/>
                    </a:lnTo>
                    <a:lnTo>
                      <a:pt x="3027" y="599"/>
                    </a:lnTo>
                    <a:lnTo>
                      <a:pt x="3039" y="602"/>
                    </a:lnTo>
                    <a:lnTo>
                      <a:pt x="3057" y="619"/>
                    </a:lnTo>
                    <a:lnTo>
                      <a:pt x="3082" y="627"/>
                    </a:lnTo>
                    <a:lnTo>
                      <a:pt x="3088" y="634"/>
                    </a:lnTo>
                    <a:lnTo>
                      <a:pt x="3072" y="650"/>
                    </a:lnTo>
                    <a:lnTo>
                      <a:pt x="3060" y="657"/>
                    </a:lnTo>
                    <a:lnTo>
                      <a:pt x="3037" y="679"/>
                    </a:lnTo>
                    <a:lnTo>
                      <a:pt x="3037" y="692"/>
                    </a:lnTo>
                    <a:lnTo>
                      <a:pt x="3042" y="702"/>
                    </a:lnTo>
                    <a:lnTo>
                      <a:pt x="3033" y="718"/>
                    </a:lnTo>
                    <a:lnTo>
                      <a:pt x="3008" y="728"/>
                    </a:lnTo>
                    <a:lnTo>
                      <a:pt x="2993" y="738"/>
                    </a:lnTo>
                    <a:lnTo>
                      <a:pt x="2990" y="757"/>
                    </a:lnTo>
                    <a:lnTo>
                      <a:pt x="2991" y="792"/>
                    </a:lnTo>
                    <a:lnTo>
                      <a:pt x="3007" y="824"/>
                    </a:lnTo>
                    <a:lnTo>
                      <a:pt x="3022" y="844"/>
                    </a:lnTo>
                    <a:lnTo>
                      <a:pt x="3020" y="854"/>
                    </a:lnTo>
                    <a:lnTo>
                      <a:pt x="2999" y="877"/>
                    </a:lnTo>
                    <a:lnTo>
                      <a:pt x="2982" y="883"/>
                    </a:lnTo>
                    <a:lnTo>
                      <a:pt x="2968" y="900"/>
                    </a:lnTo>
                    <a:lnTo>
                      <a:pt x="2956" y="905"/>
                    </a:lnTo>
                    <a:lnTo>
                      <a:pt x="2949" y="902"/>
                    </a:lnTo>
                    <a:lnTo>
                      <a:pt x="2945" y="893"/>
                    </a:lnTo>
                    <a:lnTo>
                      <a:pt x="2930" y="893"/>
                    </a:lnTo>
                    <a:lnTo>
                      <a:pt x="2900" y="899"/>
                    </a:lnTo>
                    <a:lnTo>
                      <a:pt x="2878" y="897"/>
                    </a:lnTo>
                    <a:lnTo>
                      <a:pt x="2846" y="886"/>
                    </a:lnTo>
                    <a:lnTo>
                      <a:pt x="2828" y="883"/>
                    </a:lnTo>
                    <a:lnTo>
                      <a:pt x="2817" y="885"/>
                    </a:lnTo>
                    <a:lnTo>
                      <a:pt x="2811" y="922"/>
                    </a:lnTo>
                    <a:lnTo>
                      <a:pt x="2803" y="946"/>
                    </a:lnTo>
                    <a:lnTo>
                      <a:pt x="2803" y="963"/>
                    </a:lnTo>
                    <a:lnTo>
                      <a:pt x="2796" y="1010"/>
                    </a:lnTo>
                    <a:lnTo>
                      <a:pt x="2796" y="1047"/>
                    </a:lnTo>
                    <a:lnTo>
                      <a:pt x="2791" y="1059"/>
                    </a:lnTo>
                    <a:lnTo>
                      <a:pt x="2800" y="1065"/>
                    </a:lnTo>
                    <a:lnTo>
                      <a:pt x="2819" y="1075"/>
                    </a:lnTo>
                    <a:lnTo>
                      <a:pt x="2811" y="1091"/>
                    </a:lnTo>
                    <a:lnTo>
                      <a:pt x="2809" y="1104"/>
                    </a:lnTo>
                    <a:lnTo>
                      <a:pt x="2799" y="1104"/>
                    </a:lnTo>
                    <a:lnTo>
                      <a:pt x="2790" y="1110"/>
                    </a:lnTo>
                    <a:lnTo>
                      <a:pt x="2777" y="1110"/>
                    </a:lnTo>
                    <a:lnTo>
                      <a:pt x="2768" y="1100"/>
                    </a:lnTo>
                    <a:lnTo>
                      <a:pt x="2757" y="1105"/>
                    </a:lnTo>
                    <a:lnTo>
                      <a:pt x="2738" y="1111"/>
                    </a:lnTo>
                    <a:lnTo>
                      <a:pt x="2702" y="1117"/>
                    </a:lnTo>
                    <a:lnTo>
                      <a:pt x="2676" y="1128"/>
                    </a:lnTo>
                    <a:lnTo>
                      <a:pt x="2666" y="1128"/>
                    </a:lnTo>
                    <a:lnTo>
                      <a:pt x="2655" y="1122"/>
                    </a:lnTo>
                    <a:lnTo>
                      <a:pt x="2641" y="1128"/>
                    </a:lnTo>
                    <a:lnTo>
                      <a:pt x="2628" y="1142"/>
                    </a:lnTo>
                    <a:lnTo>
                      <a:pt x="2628" y="1152"/>
                    </a:lnTo>
                    <a:lnTo>
                      <a:pt x="2641" y="1163"/>
                    </a:lnTo>
                    <a:lnTo>
                      <a:pt x="2663" y="1162"/>
                    </a:lnTo>
                    <a:lnTo>
                      <a:pt x="2683" y="1165"/>
                    </a:lnTo>
                    <a:lnTo>
                      <a:pt x="2683" y="1172"/>
                    </a:lnTo>
                    <a:lnTo>
                      <a:pt x="2670" y="1183"/>
                    </a:lnTo>
                    <a:lnTo>
                      <a:pt x="2678" y="1208"/>
                    </a:lnTo>
                    <a:lnTo>
                      <a:pt x="2680" y="1220"/>
                    </a:lnTo>
                    <a:lnTo>
                      <a:pt x="2687" y="1230"/>
                    </a:lnTo>
                    <a:lnTo>
                      <a:pt x="2690" y="1247"/>
                    </a:lnTo>
                    <a:lnTo>
                      <a:pt x="2705" y="1272"/>
                    </a:lnTo>
                    <a:lnTo>
                      <a:pt x="2709" y="1285"/>
                    </a:lnTo>
                    <a:lnTo>
                      <a:pt x="2725" y="1298"/>
                    </a:lnTo>
                    <a:lnTo>
                      <a:pt x="2731" y="1331"/>
                    </a:lnTo>
                    <a:lnTo>
                      <a:pt x="2722" y="1341"/>
                    </a:lnTo>
                    <a:lnTo>
                      <a:pt x="2716" y="1356"/>
                    </a:lnTo>
                    <a:lnTo>
                      <a:pt x="2730" y="1371"/>
                    </a:lnTo>
                    <a:lnTo>
                      <a:pt x="2722" y="1374"/>
                    </a:lnTo>
                    <a:lnTo>
                      <a:pt x="2721" y="1385"/>
                    </a:lnTo>
                    <a:lnTo>
                      <a:pt x="2705" y="1394"/>
                    </a:lnTo>
                    <a:lnTo>
                      <a:pt x="2705" y="1415"/>
                    </a:lnTo>
                    <a:lnTo>
                      <a:pt x="2690" y="1425"/>
                    </a:lnTo>
                    <a:lnTo>
                      <a:pt x="2655" y="1415"/>
                    </a:lnTo>
                    <a:lnTo>
                      <a:pt x="2620" y="1376"/>
                    </a:lnTo>
                    <a:lnTo>
                      <a:pt x="2606" y="1379"/>
                    </a:lnTo>
                    <a:lnTo>
                      <a:pt x="2571" y="1365"/>
                    </a:lnTo>
                    <a:lnTo>
                      <a:pt x="2522" y="1363"/>
                    </a:lnTo>
                    <a:lnTo>
                      <a:pt x="2498" y="1371"/>
                    </a:lnTo>
                    <a:lnTo>
                      <a:pt x="2456" y="1360"/>
                    </a:lnTo>
                    <a:lnTo>
                      <a:pt x="2417" y="1370"/>
                    </a:lnTo>
                    <a:lnTo>
                      <a:pt x="2397" y="1373"/>
                    </a:lnTo>
                    <a:lnTo>
                      <a:pt x="2378" y="1366"/>
                    </a:lnTo>
                    <a:lnTo>
                      <a:pt x="2363" y="1380"/>
                    </a:lnTo>
                    <a:lnTo>
                      <a:pt x="2349" y="1386"/>
                    </a:lnTo>
                    <a:lnTo>
                      <a:pt x="2303" y="1380"/>
                    </a:lnTo>
                    <a:lnTo>
                      <a:pt x="2271" y="1371"/>
                    </a:lnTo>
                    <a:lnTo>
                      <a:pt x="2255" y="1362"/>
                    </a:lnTo>
                    <a:lnTo>
                      <a:pt x="2229" y="1362"/>
                    </a:lnTo>
                    <a:lnTo>
                      <a:pt x="2219" y="1366"/>
                    </a:lnTo>
                    <a:lnTo>
                      <a:pt x="2201" y="1365"/>
                    </a:lnTo>
                    <a:lnTo>
                      <a:pt x="2186" y="1362"/>
                    </a:lnTo>
                    <a:lnTo>
                      <a:pt x="2177" y="1368"/>
                    </a:lnTo>
                    <a:lnTo>
                      <a:pt x="2178" y="1385"/>
                    </a:lnTo>
                    <a:lnTo>
                      <a:pt x="2183" y="1403"/>
                    </a:lnTo>
                    <a:lnTo>
                      <a:pt x="2183" y="1425"/>
                    </a:lnTo>
                    <a:lnTo>
                      <a:pt x="2158" y="1429"/>
                    </a:lnTo>
                    <a:lnTo>
                      <a:pt x="2108" y="1431"/>
                    </a:lnTo>
                    <a:lnTo>
                      <a:pt x="2048" y="1425"/>
                    </a:lnTo>
                    <a:lnTo>
                      <a:pt x="2033" y="1415"/>
                    </a:lnTo>
                    <a:lnTo>
                      <a:pt x="2007" y="1412"/>
                    </a:lnTo>
                    <a:lnTo>
                      <a:pt x="1992" y="1429"/>
                    </a:lnTo>
                    <a:lnTo>
                      <a:pt x="1998" y="1438"/>
                    </a:lnTo>
                    <a:lnTo>
                      <a:pt x="1979" y="1449"/>
                    </a:lnTo>
                    <a:lnTo>
                      <a:pt x="1976" y="1457"/>
                    </a:lnTo>
                    <a:lnTo>
                      <a:pt x="1972" y="1457"/>
                    </a:lnTo>
                    <a:lnTo>
                      <a:pt x="1955" y="1478"/>
                    </a:lnTo>
                    <a:lnTo>
                      <a:pt x="1941" y="1483"/>
                    </a:lnTo>
                    <a:lnTo>
                      <a:pt x="1909" y="1521"/>
                    </a:lnTo>
                    <a:lnTo>
                      <a:pt x="1898" y="1544"/>
                    </a:lnTo>
                    <a:lnTo>
                      <a:pt x="1889" y="1555"/>
                    </a:lnTo>
                    <a:lnTo>
                      <a:pt x="1872" y="1585"/>
                    </a:lnTo>
                    <a:lnTo>
                      <a:pt x="1840" y="1616"/>
                    </a:lnTo>
                    <a:lnTo>
                      <a:pt x="1831" y="1610"/>
                    </a:lnTo>
                    <a:lnTo>
                      <a:pt x="1794" y="1591"/>
                    </a:lnTo>
                    <a:lnTo>
                      <a:pt x="1767" y="1587"/>
                    </a:lnTo>
                    <a:lnTo>
                      <a:pt x="1744" y="1593"/>
                    </a:lnTo>
                    <a:lnTo>
                      <a:pt x="1707" y="1611"/>
                    </a:lnTo>
                    <a:lnTo>
                      <a:pt x="1690" y="1610"/>
                    </a:lnTo>
                    <a:lnTo>
                      <a:pt x="1657" y="1516"/>
                    </a:lnTo>
                    <a:lnTo>
                      <a:pt x="1599" y="1509"/>
                    </a:lnTo>
                    <a:lnTo>
                      <a:pt x="1596" y="1394"/>
                    </a:lnTo>
                    <a:lnTo>
                      <a:pt x="1568" y="1403"/>
                    </a:lnTo>
                    <a:lnTo>
                      <a:pt x="1548" y="1354"/>
                    </a:lnTo>
                    <a:lnTo>
                      <a:pt x="1506" y="1324"/>
                    </a:lnTo>
                    <a:lnTo>
                      <a:pt x="1373" y="1324"/>
                    </a:lnTo>
                    <a:lnTo>
                      <a:pt x="1252" y="1336"/>
                    </a:lnTo>
                    <a:lnTo>
                      <a:pt x="1184" y="1295"/>
                    </a:lnTo>
                    <a:lnTo>
                      <a:pt x="1134" y="1276"/>
                    </a:lnTo>
                    <a:lnTo>
                      <a:pt x="1004" y="1186"/>
                    </a:lnTo>
                    <a:lnTo>
                      <a:pt x="790" y="1226"/>
                    </a:lnTo>
                    <a:lnTo>
                      <a:pt x="856" y="1613"/>
                    </a:lnTo>
                    <a:lnTo>
                      <a:pt x="844" y="1614"/>
                    </a:lnTo>
                    <a:lnTo>
                      <a:pt x="812" y="1620"/>
                    </a:lnTo>
                    <a:lnTo>
                      <a:pt x="758" y="1561"/>
                    </a:lnTo>
                    <a:lnTo>
                      <a:pt x="701" y="1527"/>
                    </a:lnTo>
                    <a:lnTo>
                      <a:pt x="648" y="1519"/>
                    </a:lnTo>
                    <a:lnTo>
                      <a:pt x="608" y="1533"/>
                    </a:lnTo>
                    <a:lnTo>
                      <a:pt x="559" y="1577"/>
                    </a:lnTo>
                    <a:lnTo>
                      <a:pt x="556" y="1558"/>
                    </a:lnTo>
                    <a:lnTo>
                      <a:pt x="552" y="1538"/>
                    </a:lnTo>
                    <a:lnTo>
                      <a:pt x="562" y="1516"/>
                    </a:lnTo>
                    <a:lnTo>
                      <a:pt x="565" y="1493"/>
                    </a:lnTo>
                    <a:lnTo>
                      <a:pt x="564" y="1484"/>
                    </a:lnTo>
                    <a:lnTo>
                      <a:pt x="567" y="1480"/>
                    </a:lnTo>
                    <a:lnTo>
                      <a:pt x="561" y="1475"/>
                    </a:lnTo>
                    <a:lnTo>
                      <a:pt x="542" y="1477"/>
                    </a:lnTo>
                    <a:lnTo>
                      <a:pt x="530" y="1470"/>
                    </a:lnTo>
                    <a:lnTo>
                      <a:pt x="515" y="1467"/>
                    </a:lnTo>
                    <a:lnTo>
                      <a:pt x="503" y="1472"/>
                    </a:lnTo>
                    <a:lnTo>
                      <a:pt x="497" y="1469"/>
                    </a:lnTo>
                    <a:lnTo>
                      <a:pt x="491" y="1455"/>
                    </a:lnTo>
                    <a:lnTo>
                      <a:pt x="483" y="1449"/>
                    </a:lnTo>
                    <a:lnTo>
                      <a:pt x="477" y="1437"/>
                    </a:lnTo>
                    <a:lnTo>
                      <a:pt x="469" y="1432"/>
                    </a:lnTo>
                    <a:lnTo>
                      <a:pt x="463" y="1435"/>
                    </a:lnTo>
                    <a:lnTo>
                      <a:pt x="448" y="1438"/>
                    </a:lnTo>
                    <a:lnTo>
                      <a:pt x="442" y="1438"/>
                    </a:lnTo>
                    <a:lnTo>
                      <a:pt x="443" y="1418"/>
                    </a:lnTo>
                    <a:lnTo>
                      <a:pt x="442" y="1403"/>
                    </a:lnTo>
                    <a:lnTo>
                      <a:pt x="419" y="1376"/>
                    </a:lnTo>
                    <a:lnTo>
                      <a:pt x="414" y="1366"/>
                    </a:lnTo>
                    <a:lnTo>
                      <a:pt x="408" y="1363"/>
                    </a:lnTo>
                    <a:lnTo>
                      <a:pt x="402" y="1347"/>
                    </a:lnTo>
                    <a:lnTo>
                      <a:pt x="393" y="1341"/>
                    </a:lnTo>
                    <a:lnTo>
                      <a:pt x="387" y="1328"/>
                    </a:lnTo>
                    <a:lnTo>
                      <a:pt x="373" y="1324"/>
                    </a:lnTo>
                    <a:lnTo>
                      <a:pt x="361" y="1322"/>
                    </a:lnTo>
                    <a:lnTo>
                      <a:pt x="350" y="1310"/>
                    </a:lnTo>
                    <a:lnTo>
                      <a:pt x="351" y="1302"/>
                    </a:lnTo>
                    <a:lnTo>
                      <a:pt x="358" y="1295"/>
                    </a:lnTo>
                    <a:lnTo>
                      <a:pt x="367" y="1298"/>
                    </a:lnTo>
                    <a:lnTo>
                      <a:pt x="390" y="1295"/>
                    </a:lnTo>
                    <a:lnTo>
                      <a:pt x="397" y="1299"/>
                    </a:lnTo>
                    <a:lnTo>
                      <a:pt x="406" y="1298"/>
                    </a:lnTo>
                    <a:lnTo>
                      <a:pt x="413" y="1302"/>
                    </a:lnTo>
                    <a:lnTo>
                      <a:pt x="422" y="1295"/>
                    </a:lnTo>
                    <a:lnTo>
                      <a:pt x="429" y="1292"/>
                    </a:lnTo>
                    <a:lnTo>
                      <a:pt x="443" y="1296"/>
                    </a:lnTo>
                    <a:lnTo>
                      <a:pt x="448" y="1293"/>
                    </a:lnTo>
                    <a:lnTo>
                      <a:pt x="443" y="1285"/>
                    </a:lnTo>
                    <a:lnTo>
                      <a:pt x="426" y="1285"/>
                    </a:lnTo>
                    <a:lnTo>
                      <a:pt x="422" y="1282"/>
                    </a:lnTo>
                    <a:lnTo>
                      <a:pt x="422" y="1270"/>
                    </a:lnTo>
                    <a:lnTo>
                      <a:pt x="406" y="1252"/>
                    </a:lnTo>
                    <a:lnTo>
                      <a:pt x="405" y="1244"/>
                    </a:lnTo>
                    <a:lnTo>
                      <a:pt x="413" y="1240"/>
                    </a:lnTo>
                    <a:lnTo>
                      <a:pt x="413" y="1226"/>
                    </a:lnTo>
                    <a:lnTo>
                      <a:pt x="411" y="1218"/>
                    </a:lnTo>
                    <a:lnTo>
                      <a:pt x="420" y="1209"/>
                    </a:lnTo>
                    <a:lnTo>
                      <a:pt x="437" y="1203"/>
                    </a:lnTo>
                    <a:lnTo>
                      <a:pt x="452" y="1198"/>
                    </a:lnTo>
                    <a:lnTo>
                      <a:pt x="465" y="1204"/>
                    </a:lnTo>
                    <a:lnTo>
                      <a:pt x="480" y="1200"/>
                    </a:lnTo>
                    <a:lnTo>
                      <a:pt x="494" y="1198"/>
                    </a:lnTo>
                    <a:lnTo>
                      <a:pt x="501" y="1204"/>
                    </a:lnTo>
                    <a:lnTo>
                      <a:pt x="507" y="1200"/>
                    </a:lnTo>
                    <a:lnTo>
                      <a:pt x="520" y="1200"/>
                    </a:lnTo>
                    <a:lnTo>
                      <a:pt x="532" y="1215"/>
                    </a:lnTo>
                    <a:lnTo>
                      <a:pt x="546" y="1215"/>
                    </a:lnTo>
                    <a:lnTo>
                      <a:pt x="562" y="1206"/>
                    </a:lnTo>
                    <a:lnTo>
                      <a:pt x="565" y="1198"/>
                    </a:lnTo>
                    <a:lnTo>
                      <a:pt x="553" y="1194"/>
                    </a:lnTo>
                    <a:lnTo>
                      <a:pt x="538" y="1191"/>
                    </a:lnTo>
                    <a:lnTo>
                      <a:pt x="527" y="1169"/>
                    </a:lnTo>
                    <a:lnTo>
                      <a:pt x="530" y="1151"/>
                    </a:lnTo>
                    <a:lnTo>
                      <a:pt x="539" y="1146"/>
                    </a:lnTo>
                    <a:lnTo>
                      <a:pt x="546" y="1139"/>
                    </a:lnTo>
                    <a:lnTo>
                      <a:pt x="541" y="1134"/>
                    </a:lnTo>
                    <a:lnTo>
                      <a:pt x="536" y="1127"/>
                    </a:lnTo>
                    <a:lnTo>
                      <a:pt x="533" y="1119"/>
                    </a:lnTo>
                    <a:lnTo>
                      <a:pt x="542" y="1102"/>
                    </a:lnTo>
                    <a:lnTo>
                      <a:pt x="544" y="1091"/>
                    </a:lnTo>
                    <a:lnTo>
                      <a:pt x="532" y="1078"/>
                    </a:lnTo>
                    <a:lnTo>
                      <a:pt x="527" y="1068"/>
                    </a:lnTo>
                    <a:lnTo>
                      <a:pt x="535" y="1059"/>
                    </a:lnTo>
                    <a:lnTo>
                      <a:pt x="533" y="1053"/>
                    </a:lnTo>
                    <a:lnTo>
                      <a:pt x="523" y="1052"/>
                    </a:lnTo>
                    <a:lnTo>
                      <a:pt x="516" y="1041"/>
                    </a:lnTo>
                    <a:lnTo>
                      <a:pt x="515" y="1033"/>
                    </a:lnTo>
                    <a:lnTo>
                      <a:pt x="486" y="1032"/>
                    </a:lnTo>
                    <a:lnTo>
                      <a:pt x="477" y="1030"/>
                    </a:lnTo>
                    <a:lnTo>
                      <a:pt x="466" y="1033"/>
                    </a:lnTo>
                    <a:lnTo>
                      <a:pt x="463" y="1039"/>
                    </a:lnTo>
                    <a:lnTo>
                      <a:pt x="455" y="1044"/>
                    </a:lnTo>
                    <a:lnTo>
                      <a:pt x="454" y="1052"/>
                    </a:lnTo>
                    <a:lnTo>
                      <a:pt x="446" y="1056"/>
                    </a:lnTo>
                    <a:lnTo>
                      <a:pt x="435" y="1052"/>
                    </a:lnTo>
                    <a:lnTo>
                      <a:pt x="434" y="1044"/>
                    </a:lnTo>
                    <a:lnTo>
                      <a:pt x="423" y="1045"/>
                    </a:lnTo>
                    <a:lnTo>
                      <a:pt x="419" y="1050"/>
                    </a:lnTo>
                    <a:lnTo>
                      <a:pt x="411" y="1041"/>
                    </a:lnTo>
                    <a:lnTo>
                      <a:pt x="413" y="1029"/>
                    </a:lnTo>
                    <a:lnTo>
                      <a:pt x="408" y="1024"/>
                    </a:lnTo>
                    <a:lnTo>
                      <a:pt x="402" y="1030"/>
                    </a:lnTo>
                    <a:lnTo>
                      <a:pt x="391" y="1030"/>
                    </a:lnTo>
                    <a:lnTo>
                      <a:pt x="383" y="1024"/>
                    </a:lnTo>
                    <a:lnTo>
                      <a:pt x="364" y="1024"/>
                    </a:lnTo>
                    <a:lnTo>
                      <a:pt x="351" y="1036"/>
                    </a:lnTo>
                    <a:lnTo>
                      <a:pt x="348" y="1049"/>
                    </a:lnTo>
                    <a:lnTo>
                      <a:pt x="344" y="1050"/>
                    </a:lnTo>
                    <a:lnTo>
                      <a:pt x="338" y="1045"/>
                    </a:lnTo>
                    <a:lnTo>
                      <a:pt x="330" y="1045"/>
                    </a:lnTo>
                    <a:lnTo>
                      <a:pt x="321" y="1059"/>
                    </a:lnTo>
                    <a:lnTo>
                      <a:pt x="312" y="1058"/>
                    </a:lnTo>
                    <a:lnTo>
                      <a:pt x="306" y="1068"/>
                    </a:lnTo>
                    <a:lnTo>
                      <a:pt x="292" y="1079"/>
                    </a:lnTo>
                    <a:lnTo>
                      <a:pt x="284" y="1078"/>
                    </a:lnTo>
                    <a:lnTo>
                      <a:pt x="281" y="1088"/>
                    </a:lnTo>
                    <a:lnTo>
                      <a:pt x="275" y="1094"/>
                    </a:lnTo>
                    <a:lnTo>
                      <a:pt x="269" y="1088"/>
                    </a:lnTo>
                    <a:lnTo>
                      <a:pt x="263" y="1087"/>
                    </a:lnTo>
                    <a:lnTo>
                      <a:pt x="257" y="1096"/>
                    </a:lnTo>
                    <a:lnTo>
                      <a:pt x="246" y="1096"/>
                    </a:lnTo>
                    <a:lnTo>
                      <a:pt x="241" y="1087"/>
                    </a:lnTo>
                    <a:lnTo>
                      <a:pt x="237" y="1088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305" name="Freeform 13">
                <a:extLst>
                  <a:ext uri="{FF2B5EF4-FFF2-40B4-BE49-F238E27FC236}">
                    <a16:creationId xmlns:a16="http://schemas.microsoft.com/office/drawing/2014/main" id="{DDCAD4C6-B0ED-EC43-9E5A-40F676293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8666" y="2976425"/>
                <a:ext cx="551132" cy="343941"/>
              </a:xfrm>
              <a:custGeom>
                <a:avLst/>
                <a:gdLst>
                  <a:gd name="T0" fmla="*/ 1041 w 1311"/>
                  <a:gd name="T1" fmla="*/ 761 h 816"/>
                  <a:gd name="T2" fmla="*/ 1066 w 1311"/>
                  <a:gd name="T3" fmla="*/ 712 h 816"/>
                  <a:gd name="T4" fmla="*/ 1047 w 1311"/>
                  <a:gd name="T5" fmla="*/ 683 h 816"/>
                  <a:gd name="T6" fmla="*/ 1046 w 1311"/>
                  <a:gd name="T7" fmla="*/ 644 h 816"/>
                  <a:gd name="T8" fmla="*/ 1018 w 1311"/>
                  <a:gd name="T9" fmla="*/ 625 h 816"/>
                  <a:gd name="T10" fmla="*/ 983 w 1311"/>
                  <a:gd name="T11" fmla="*/ 604 h 816"/>
                  <a:gd name="T12" fmla="*/ 1000 w 1311"/>
                  <a:gd name="T13" fmla="*/ 566 h 816"/>
                  <a:gd name="T14" fmla="*/ 1050 w 1311"/>
                  <a:gd name="T15" fmla="*/ 566 h 816"/>
                  <a:gd name="T16" fmla="*/ 1084 w 1311"/>
                  <a:gd name="T17" fmla="*/ 537 h 816"/>
                  <a:gd name="T18" fmla="*/ 1072 w 1311"/>
                  <a:gd name="T19" fmla="*/ 517 h 816"/>
                  <a:gd name="T20" fmla="*/ 1134 w 1311"/>
                  <a:gd name="T21" fmla="*/ 497 h 816"/>
                  <a:gd name="T22" fmla="*/ 1110 w 1311"/>
                  <a:gd name="T23" fmla="*/ 469 h 816"/>
                  <a:gd name="T24" fmla="*/ 1131 w 1311"/>
                  <a:gd name="T25" fmla="*/ 442 h 816"/>
                  <a:gd name="T26" fmla="*/ 1170 w 1311"/>
                  <a:gd name="T27" fmla="*/ 427 h 816"/>
                  <a:gd name="T28" fmla="*/ 1212 w 1311"/>
                  <a:gd name="T29" fmla="*/ 419 h 816"/>
                  <a:gd name="T30" fmla="*/ 1260 w 1311"/>
                  <a:gd name="T31" fmla="*/ 424 h 816"/>
                  <a:gd name="T32" fmla="*/ 1310 w 1311"/>
                  <a:gd name="T33" fmla="*/ 401 h 816"/>
                  <a:gd name="T34" fmla="*/ 1266 w 1311"/>
                  <a:gd name="T35" fmla="*/ 353 h 816"/>
                  <a:gd name="T36" fmla="*/ 1254 w 1311"/>
                  <a:gd name="T37" fmla="*/ 373 h 816"/>
                  <a:gd name="T38" fmla="*/ 1225 w 1311"/>
                  <a:gd name="T39" fmla="*/ 384 h 816"/>
                  <a:gd name="T40" fmla="*/ 1174 w 1311"/>
                  <a:gd name="T41" fmla="*/ 359 h 816"/>
                  <a:gd name="T42" fmla="*/ 1171 w 1311"/>
                  <a:gd name="T43" fmla="*/ 329 h 816"/>
                  <a:gd name="T44" fmla="*/ 1195 w 1311"/>
                  <a:gd name="T45" fmla="*/ 272 h 816"/>
                  <a:gd name="T46" fmla="*/ 1165 w 1311"/>
                  <a:gd name="T47" fmla="*/ 292 h 816"/>
                  <a:gd name="T48" fmla="*/ 1119 w 1311"/>
                  <a:gd name="T49" fmla="*/ 335 h 816"/>
                  <a:gd name="T50" fmla="*/ 1099 w 1311"/>
                  <a:gd name="T51" fmla="*/ 369 h 816"/>
                  <a:gd name="T52" fmla="*/ 1050 w 1311"/>
                  <a:gd name="T53" fmla="*/ 430 h 816"/>
                  <a:gd name="T54" fmla="*/ 1004 w 1311"/>
                  <a:gd name="T55" fmla="*/ 405 h 816"/>
                  <a:gd name="T56" fmla="*/ 954 w 1311"/>
                  <a:gd name="T57" fmla="*/ 407 h 816"/>
                  <a:gd name="T58" fmla="*/ 900 w 1311"/>
                  <a:gd name="T59" fmla="*/ 424 h 816"/>
                  <a:gd name="T60" fmla="*/ 809 w 1311"/>
                  <a:gd name="T61" fmla="*/ 323 h 816"/>
                  <a:gd name="T62" fmla="*/ 778 w 1311"/>
                  <a:gd name="T63" fmla="*/ 217 h 816"/>
                  <a:gd name="T64" fmla="*/ 716 w 1311"/>
                  <a:gd name="T65" fmla="*/ 138 h 816"/>
                  <a:gd name="T66" fmla="*/ 462 w 1311"/>
                  <a:gd name="T67" fmla="*/ 150 h 816"/>
                  <a:gd name="T68" fmla="*/ 344 w 1311"/>
                  <a:gd name="T69" fmla="*/ 90 h 816"/>
                  <a:gd name="T70" fmla="*/ 0 w 1311"/>
                  <a:gd name="T71" fmla="*/ 40 h 816"/>
                  <a:gd name="T72" fmla="*/ 104 w 1311"/>
                  <a:gd name="T73" fmla="*/ 424 h 816"/>
                  <a:gd name="T74" fmla="*/ 145 w 1311"/>
                  <a:gd name="T75" fmla="*/ 410 h 816"/>
                  <a:gd name="T76" fmla="*/ 125 w 1311"/>
                  <a:gd name="T77" fmla="*/ 367 h 816"/>
                  <a:gd name="T78" fmla="*/ 168 w 1311"/>
                  <a:gd name="T79" fmla="*/ 329 h 816"/>
                  <a:gd name="T80" fmla="*/ 199 w 1311"/>
                  <a:gd name="T81" fmla="*/ 300 h 816"/>
                  <a:gd name="T82" fmla="*/ 229 w 1311"/>
                  <a:gd name="T83" fmla="*/ 304 h 816"/>
                  <a:gd name="T84" fmla="*/ 252 w 1311"/>
                  <a:gd name="T85" fmla="*/ 287 h 816"/>
                  <a:gd name="T86" fmla="*/ 355 w 1311"/>
                  <a:gd name="T87" fmla="*/ 343 h 816"/>
                  <a:gd name="T88" fmla="*/ 421 w 1311"/>
                  <a:gd name="T89" fmla="*/ 395 h 816"/>
                  <a:gd name="T90" fmla="*/ 482 w 1311"/>
                  <a:gd name="T91" fmla="*/ 410 h 816"/>
                  <a:gd name="T92" fmla="*/ 532 w 1311"/>
                  <a:gd name="T93" fmla="*/ 437 h 816"/>
                  <a:gd name="T94" fmla="*/ 563 w 1311"/>
                  <a:gd name="T95" fmla="*/ 497 h 816"/>
                  <a:gd name="T96" fmla="*/ 587 w 1311"/>
                  <a:gd name="T97" fmla="*/ 552 h 816"/>
                  <a:gd name="T98" fmla="*/ 670 w 1311"/>
                  <a:gd name="T99" fmla="*/ 599 h 816"/>
                  <a:gd name="T100" fmla="*/ 784 w 1311"/>
                  <a:gd name="T101" fmla="*/ 665 h 816"/>
                  <a:gd name="T102" fmla="*/ 882 w 1311"/>
                  <a:gd name="T103" fmla="*/ 711 h 816"/>
                  <a:gd name="T104" fmla="*/ 905 w 1311"/>
                  <a:gd name="T105" fmla="*/ 719 h 816"/>
                  <a:gd name="T106" fmla="*/ 934 w 1311"/>
                  <a:gd name="T107" fmla="*/ 761 h 816"/>
                  <a:gd name="T108" fmla="*/ 962 w 1311"/>
                  <a:gd name="T109" fmla="*/ 790 h 816"/>
                  <a:gd name="T110" fmla="*/ 989 w 1311"/>
                  <a:gd name="T111" fmla="*/ 813 h 816"/>
                  <a:gd name="T112" fmla="*/ 1014 w 1311"/>
                  <a:gd name="T113" fmla="*/ 803 h 816"/>
                  <a:gd name="T114" fmla="*/ 1035 w 1311"/>
                  <a:gd name="T115" fmla="*/ 812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11" h="816">
                    <a:moveTo>
                      <a:pt x="1035" y="812"/>
                    </a:moveTo>
                    <a:lnTo>
                      <a:pt x="1041" y="761"/>
                    </a:lnTo>
                    <a:lnTo>
                      <a:pt x="1058" y="722"/>
                    </a:lnTo>
                    <a:lnTo>
                      <a:pt x="1066" y="712"/>
                    </a:lnTo>
                    <a:lnTo>
                      <a:pt x="1063" y="690"/>
                    </a:lnTo>
                    <a:lnTo>
                      <a:pt x="1047" y="683"/>
                    </a:lnTo>
                    <a:lnTo>
                      <a:pt x="1038" y="660"/>
                    </a:lnTo>
                    <a:lnTo>
                      <a:pt x="1046" y="644"/>
                    </a:lnTo>
                    <a:lnTo>
                      <a:pt x="1041" y="625"/>
                    </a:lnTo>
                    <a:lnTo>
                      <a:pt x="1018" y="625"/>
                    </a:lnTo>
                    <a:lnTo>
                      <a:pt x="1004" y="633"/>
                    </a:lnTo>
                    <a:lnTo>
                      <a:pt x="983" y="604"/>
                    </a:lnTo>
                    <a:lnTo>
                      <a:pt x="983" y="578"/>
                    </a:lnTo>
                    <a:lnTo>
                      <a:pt x="1000" y="566"/>
                    </a:lnTo>
                    <a:lnTo>
                      <a:pt x="1035" y="570"/>
                    </a:lnTo>
                    <a:lnTo>
                      <a:pt x="1050" y="566"/>
                    </a:lnTo>
                    <a:lnTo>
                      <a:pt x="1052" y="547"/>
                    </a:lnTo>
                    <a:lnTo>
                      <a:pt x="1084" y="537"/>
                    </a:lnTo>
                    <a:lnTo>
                      <a:pt x="1079" y="523"/>
                    </a:lnTo>
                    <a:lnTo>
                      <a:pt x="1072" y="517"/>
                    </a:lnTo>
                    <a:lnTo>
                      <a:pt x="1107" y="509"/>
                    </a:lnTo>
                    <a:lnTo>
                      <a:pt x="1134" y="497"/>
                    </a:lnTo>
                    <a:lnTo>
                      <a:pt x="1134" y="482"/>
                    </a:lnTo>
                    <a:lnTo>
                      <a:pt x="1110" y="469"/>
                    </a:lnTo>
                    <a:lnTo>
                      <a:pt x="1111" y="450"/>
                    </a:lnTo>
                    <a:lnTo>
                      <a:pt x="1131" y="442"/>
                    </a:lnTo>
                    <a:lnTo>
                      <a:pt x="1153" y="427"/>
                    </a:lnTo>
                    <a:lnTo>
                      <a:pt x="1170" y="427"/>
                    </a:lnTo>
                    <a:lnTo>
                      <a:pt x="1195" y="401"/>
                    </a:lnTo>
                    <a:lnTo>
                      <a:pt x="1212" y="419"/>
                    </a:lnTo>
                    <a:lnTo>
                      <a:pt x="1218" y="431"/>
                    </a:lnTo>
                    <a:lnTo>
                      <a:pt x="1260" y="424"/>
                    </a:lnTo>
                    <a:lnTo>
                      <a:pt x="1287" y="427"/>
                    </a:lnTo>
                    <a:lnTo>
                      <a:pt x="1310" y="401"/>
                    </a:lnTo>
                    <a:lnTo>
                      <a:pt x="1306" y="384"/>
                    </a:lnTo>
                    <a:lnTo>
                      <a:pt x="1266" y="353"/>
                    </a:lnTo>
                    <a:lnTo>
                      <a:pt x="1255" y="350"/>
                    </a:lnTo>
                    <a:lnTo>
                      <a:pt x="1254" y="373"/>
                    </a:lnTo>
                    <a:lnTo>
                      <a:pt x="1240" y="388"/>
                    </a:lnTo>
                    <a:lnTo>
                      <a:pt x="1225" y="384"/>
                    </a:lnTo>
                    <a:lnTo>
                      <a:pt x="1209" y="369"/>
                    </a:lnTo>
                    <a:lnTo>
                      <a:pt x="1174" y="359"/>
                    </a:lnTo>
                    <a:lnTo>
                      <a:pt x="1159" y="349"/>
                    </a:lnTo>
                    <a:lnTo>
                      <a:pt x="1171" y="329"/>
                    </a:lnTo>
                    <a:lnTo>
                      <a:pt x="1197" y="289"/>
                    </a:lnTo>
                    <a:lnTo>
                      <a:pt x="1195" y="272"/>
                    </a:lnTo>
                    <a:lnTo>
                      <a:pt x="1182" y="271"/>
                    </a:lnTo>
                    <a:lnTo>
                      <a:pt x="1165" y="292"/>
                    </a:lnTo>
                    <a:lnTo>
                      <a:pt x="1151" y="297"/>
                    </a:lnTo>
                    <a:lnTo>
                      <a:pt x="1119" y="335"/>
                    </a:lnTo>
                    <a:lnTo>
                      <a:pt x="1108" y="358"/>
                    </a:lnTo>
                    <a:lnTo>
                      <a:pt x="1099" y="369"/>
                    </a:lnTo>
                    <a:lnTo>
                      <a:pt x="1082" y="399"/>
                    </a:lnTo>
                    <a:lnTo>
                      <a:pt x="1050" y="430"/>
                    </a:lnTo>
                    <a:lnTo>
                      <a:pt x="1041" y="424"/>
                    </a:lnTo>
                    <a:lnTo>
                      <a:pt x="1004" y="405"/>
                    </a:lnTo>
                    <a:lnTo>
                      <a:pt x="977" y="401"/>
                    </a:lnTo>
                    <a:lnTo>
                      <a:pt x="954" y="407"/>
                    </a:lnTo>
                    <a:lnTo>
                      <a:pt x="917" y="425"/>
                    </a:lnTo>
                    <a:lnTo>
                      <a:pt x="900" y="424"/>
                    </a:lnTo>
                    <a:lnTo>
                      <a:pt x="867" y="330"/>
                    </a:lnTo>
                    <a:lnTo>
                      <a:pt x="809" y="323"/>
                    </a:lnTo>
                    <a:lnTo>
                      <a:pt x="806" y="208"/>
                    </a:lnTo>
                    <a:lnTo>
                      <a:pt x="778" y="217"/>
                    </a:lnTo>
                    <a:lnTo>
                      <a:pt x="758" y="168"/>
                    </a:lnTo>
                    <a:lnTo>
                      <a:pt x="716" y="138"/>
                    </a:lnTo>
                    <a:lnTo>
                      <a:pt x="583" y="138"/>
                    </a:lnTo>
                    <a:lnTo>
                      <a:pt x="462" y="150"/>
                    </a:lnTo>
                    <a:lnTo>
                      <a:pt x="394" y="109"/>
                    </a:lnTo>
                    <a:lnTo>
                      <a:pt x="344" y="90"/>
                    </a:lnTo>
                    <a:lnTo>
                      <a:pt x="214" y="0"/>
                    </a:lnTo>
                    <a:lnTo>
                      <a:pt x="0" y="40"/>
                    </a:lnTo>
                    <a:lnTo>
                      <a:pt x="66" y="427"/>
                    </a:lnTo>
                    <a:lnTo>
                      <a:pt x="104" y="424"/>
                    </a:lnTo>
                    <a:lnTo>
                      <a:pt x="138" y="430"/>
                    </a:lnTo>
                    <a:lnTo>
                      <a:pt x="145" y="410"/>
                    </a:lnTo>
                    <a:lnTo>
                      <a:pt x="132" y="396"/>
                    </a:lnTo>
                    <a:lnTo>
                      <a:pt x="125" y="367"/>
                    </a:lnTo>
                    <a:lnTo>
                      <a:pt x="144" y="332"/>
                    </a:lnTo>
                    <a:lnTo>
                      <a:pt x="168" y="329"/>
                    </a:lnTo>
                    <a:lnTo>
                      <a:pt x="180" y="309"/>
                    </a:lnTo>
                    <a:lnTo>
                      <a:pt x="199" y="300"/>
                    </a:lnTo>
                    <a:lnTo>
                      <a:pt x="219" y="309"/>
                    </a:lnTo>
                    <a:lnTo>
                      <a:pt x="229" y="304"/>
                    </a:lnTo>
                    <a:lnTo>
                      <a:pt x="214" y="284"/>
                    </a:lnTo>
                    <a:lnTo>
                      <a:pt x="252" y="287"/>
                    </a:lnTo>
                    <a:lnTo>
                      <a:pt x="307" y="315"/>
                    </a:lnTo>
                    <a:lnTo>
                      <a:pt x="355" y="343"/>
                    </a:lnTo>
                    <a:lnTo>
                      <a:pt x="359" y="361"/>
                    </a:lnTo>
                    <a:lnTo>
                      <a:pt x="421" y="395"/>
                    </a:lnTo>
                    <a:lnTo>
                      <a:pt x="469" y="419"/>
                    </a:lnTo>
                    <a:lnTo>
                      <a:pt x="482" y="410"/>
                    </a:lnTo>
                    <a:lnTo>
                      <a:pt x="498" y="413"/>
                    </a:lnTo>
                    <a:lnTo>
                      <a:pt x="532" y="437"/>
                    </a:lnTo>
                    <a:lnTo>
                      <a:pt x="546" y="485"/>
                    </a:lnTo>
                    <a:lnTo>
                      <a:pt x="563" y="497"/>
                    </a:lnTo>
                    <a:lnTo>
                      <a:pt x="569" y="518"/>
                    </a:lnTo>
                    <a:lnTo>
                      <a:pt x="587" y="552"/>
                    </a:lnTo>
                    <a:lnTo>
                      <a:pt x="616" y="566"/>
                    </a:lnTo>
                    <a:lnTo>
                      <a:pt x="670" y="599"/>
                    </a:lnTo>
                    <a:lnTo>
                      <a:pt x="723" y="639"/>
                    </a:lnTo>
                    <a:lnTo>
                      <a:pt x="784" y="665"/>
                    </a:lnTo>
                    <a:lnTo>
                      <a:pt x="839" y="703"/>
                    </a:lnTo>
                    <a:lnTo>
                      <a:pt x="882" y="711"/>
                    </a:lnTo>
                    <a:lnTo>
                      <a:pt x="891" y="722"/>
                    </a:lnTo>
                    <a:lnTo>
                      <a:pt x="905" y="719"/>
                    </a:lnTo>
                    <a:lnTo>
                      <a:pt x="936" y="740"/>
                    </a:lnTo>
                    <a:lnTo>
                      <a:pt x="934" y="761"/>
                    </a:lnTo>
                    <a:lnTo>
                      <a:pt x="939" y="797"/>
                    </a:lnTo>
                    <a:lnTo>
                      <a:pt x="962" y="790"/>
                    </a:lnTo>
                    <a:lnTo>
                      <a:pt x="980" y="800"/>
                    </a:lnTo>
                    <a:lnTo>
                      <a:pt x="989" y="813"/>
                    </a:lnTo>
                    <a:lnTo>
                      <a:pt x="1000" y="815"/>
                    </a:lnTo>
                    <a:lnTo>
                      <a:pt x="1014" y="803"/>
                    </a:lnTo>
                    <a:lnTo>
                      <a:pt x="1027" y="803"/>
                    </a:lnTo>
                    <a:lnTo>
                      <a:pt x="1035" y="812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306" name="Freeform 14">
                <a:extLst>
                  <a:ext uri="{FF2B5EF4-FFF2-40B4-BE49-F238E27FC236}">
                    <a16:creationId xmlns:a16="http://schemas.microsoft.com/office/drawing/2014/main" id="{77D1C6B6-72FA-074A-9952-B61BC867C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30315" y="3097270"/>
                <a:ext cx="493607" cy="310476"/>
              </a:xfrm>
              <a:custGeom>
                <a:avLst/>
                <a:gdLst>
                  <a:gd name="T0" fmla="*/ 1167 w 1171"/>
                  <a:gd name="T1" fmla="*/ 456 h 735"/>
                  <a:gd name="T2" fmla="*/ 1113 w 1171"/>
                  <a:gd name="T3" fmla="*/ 427 h 735"/>
                  <a:gd name="T4" fmla="*/ 954 w 1171"/>
                  <a:gd name="T5" fmla="*/ 355 h 735"/>
                  <a:gd name="T6" fmla="*/ 818 w 1171"/>
                  <a:gd name="T7" fmla="*/ 268 h 735"/>
                  <a:gd name="T8" fmla="*/ 777 w 1171"/>
                  <a:gd name="T9" fmla="*/ 201 h 735"/>
                  <a:gd name="T10" fmla="*/ 713 w 1171"/>
                  <a:gd name="T11" fmla="*/ 126 h 735"/>
                  <a:gd name="T12" fmla="*/ 590 w 1171"/>
                  <a:gd name="T13" fmla="*/ 77 h 735"/>
                  <a:gd name="T14" fmla="*/ 483 w 1171"/>
                  <a:gd name="T15" fmla="*/ 3 h 735"/>
                  <a:gd name="T16" fmla="*/ 450 w 1171"/>
                  <a:gd name="T17" fmla="*/ 25 h 735"/>
                  <a:gd name="T18" fmla="*/ 399 w 1171"/>
                  <a:gd name="T19" fmla="*/ 45 h 735"/>
                  <a:gd name="T20" fmla="*/ 363 w 1171"/>
                  <a:gd name="T21" fmla="*/ 112 h 735"/>
                  <a:gd name="T22" fmla="*/ 335 w 1171"/>
                  <a:gd name="T23" fmla="*/ 140 h 735"/>
                  <a:gd name="T24" fmla="*/ 199 w 1171"/>
                  <a:gd name="T25" fmla="*/ 91 h 735"/>
                  <a:gd name="T26" fmla="*/ 49 w 1171"/>
                  <a:gd name="T27" fmla="*/ 63 h 735"/>
                  <a:gd name="T28" fmla="*/ 13 w 1171"/>
                  <a:gd name="T29" fmla="*/ 127 h 735"/>
                  <a:gd name="T30" fmla="*/ 35 w 1171"/>
                  <a:gd name="T31" fmla="*/ 164 h 735"/>
                  <a:gd name="T32" fmla="*/ 40 w 1171"/>
                  <a:gd name="T33" fmla="*/ 231 h 735"/>
                  <a:gd name="T34" fmla="*/ 57 w 1171"/>
                  <a:gd name="T35" fmla="*/ 297 h 735"/>
                  <a:gd name="T36" fmla="*/ 75 w 1171"/>
                  <a:gd name="T37" fmla="*/ 303 h 735"/>
                  <a:gd name="T38" fmla="*/ 115 w 1171"/>
                  <a:gd name="T39" fmla="*/ 294 h 735"/>
                  <a:gd name="T40" fmla="*/ 121 w 1171"/>
                  <a:gd name="T41" fmla="*/ 334 h 735"/>
                  <a:gd name="T42" fmla="*/ 138 w 1171"/>
                  <a:gd name="T43" fmla="*/ 350 h 735"/>
                  <a:gd name="T44" fmla="*/ 107 w 1171"/>
                  <a:gd name="T45" fmla="*/ 341 h 735"/>
                  <a:gd name="T46" fmla="*/ 103 w 1171"/>
                  <a:gd name="T47" fmla="*/ 383 h 735"/>
                  <a:gd name="T48" fmla="*/ 116 w 1171"/>
                  <a:gd name="T49" fmla="*/ 366 h 735"/>
                  <a:gd name="T50" fmla="*/ 159 w 1171"/>
                  <a:gd name="T51" fmla="*/ 395 h 735"/>
                  <a:gd name="T52" fmla="*/ 167 w 1171"/>
                  <a:gd name="T53" fmla="*/ 447 h 735"/>
                  <a:gd name="T54" fmla="*/ 188 w 1171"/>
                  <a:gd name="T55" fmla="*/ 558 h 735"/>
                  <a:gd name="T56" fmla="*/ 251 w 1171"/>
                  <a:gd name="T57" fmla="*/ 525 h 735"/>
                  <a:gd name="T58" fmla="*/ 309 w 1171"/>
                  <a:gd name="T59" fmla="*/ 480 h 735"/>
                  <a:gd name="T60" fmla="*/ 379 w 1171"/>
                  <a:gd name="T61" fmla="*/ 462 h 735"/>
                  <a:gd name="T62" fmla="*/ 430 w 1171"/>
                  <a:gd name="T63" fmla="*/ 464 h 735"/>
                  <a:gd name="T64" fmla="*/ 532 w 1171"/>
                  <a:gd name="T65" fmla="*/ 523 h 735"/>
                  <a:gd name="T66" fmla="*/ 590 w 1171"/>
                  <a:gd name="T67" fmla="*/ 528 h 735"/>
                  <a:gd name="T68" fmla="*/ 619 w 1171"/>
                  <a:gd name="T69" fmla="*/ 560 h 735"/>
                  <a:gd name="T70" fmla="*/ 700 w 1171"/>
                  <a:gd name="T71" fmla="*/ 609 h 735"/>
                  <a:gd name="T72" fmla="*/ 769 w 1171"/>
                  <a:gd name="T73" fmla="*/ 644 h 735"/>
                  <a:gd name="T74" fmla="*/ 769 w 1171"/>
                  <a:gd name="T75" fmla="*/ 688 h 735"/>
                  <a:gd name="T76" fmla="*/ 803 w 1171"/>
                  <a:gd name="T77" fmla="*/ 702 h 735"/>
                  <a:gd name="T78" fmla="*/ 839 w 1171"/>
                  <a:gd name="T79" fmla="*/ 702 h 735"/>
                  <a:gd name="T80" fmla="*/ 876 w 1171"/>
                  <a:gd name="T81" fmla="*/ 728 h 735"/>
                  <a:gd name="T82" fmla="*/ 914 w 1171"/>
                  <a:gd name="T83" fmla="*/ 722 h 735"/>
                  <a:gd name="T84" fmla="*/ 939 w 1171"/>
                  <a:gd name="T85" fmla="*/ 688 h 735"/>
                  <a:gd name="T86" fmla="*/ 992 w 1171"/>
                  <a:gd name="T87" fmla="*/ 658 h 735"/>
                  <a:gd name="T88" fmla="*/ 1020 w 1171"/>
                  <a:gd name="T89" fmla="*/ 636 h 735"/>
                  <a:gd name="T90" fmla="*/ 1044 w 1171"/>
                  <a:gd name="T91" fmla="*/ 574 h 735"/>
                  <a:gd name="T92" fmla="*/ 1038 w 1171"/>
                  <a:gd name="T93" fmla="*/ 542 h 735"/>
                  <a:gd name="T94" fmla="*/ 1076 w 1171"/>
                  <a:gd name="T95" fmla="*/ 526 h 735"/>
                  <a:gd name="T96" fmla="*/ 1127 w 1171"/>
                  <a:gd name="T97" fmla="*/ 502 h 735"/>
                  <a:gd name="T98" fmla="*/ 1167 w 1171"/>
                  <a:gd name="T99" fmla="*/ 514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71" h="735">
                    <a:moveTo>
                      <a:pt x="1170" y="513"/>
                    </a:moveTo>
                    <a:lnTo>
                      <a:pt x="1165" y="477"/>
                    </a:lnTo>
                    <a:lnTo>
                      <a:pt x="1167" y="456"/>
                    </a:lnTo>
                    <a:lnTo>
                      <a:pt x="1136" y="435"/>
                    </a:lnTo>
                    <a:lnTo>
                      <a:pt x="1122" y="438"/>
                    </a:lnTo>
                    <a:lnTo>
                      <a:pt x="1113" y="427"/>
                    </a:lnTo>
                    <a:lnTo>
                      <a:pt x="1070" y="419"/>
                    </a:lnTo>
                    <a:lnTo>
                      <a:pt x="1015" y="381"/>
                    </a:lnTo>
                    <a:lnTo>
                      <a:pt x="954" y="355"/>
                    </a:lnTo>
                    <a:lnTo>
                      <a:pt x="901" y="315"/>
                    </a:lnTo>
                    <a:lnTo>
                      <a:pt x="847" y="282"/>
                    </a:lnTo>
                    <a:lnTo>
                      <a:pt x="818" y="268"/>
                    </a:lnTo>
                    <a:lnTo>
                      <a:pt x="800" y="234"/>
                    </a:lnTo>
                    <a:lnTo>
                      <a:pt x="794" y="213"/>
                    </a:lnTo>
                    <a:lnTo>
                      <a:pt x="777" y="201"/>
                    </a:lnTo>
                    <a:lnTo>
                      <a:pt x="763" y="153"/>
                    </a:lnTo>
                    <a:lnTo>
                      <a:pt x="729" y="129"/>
                    </a:lnTo>
                    <a:lnTo>
                      <a:pt x="713" y="126"/>
                    </a:lnTo>
                    <a:lnTo>
                      <a:pt x="700" y="135"/>
                    </a:lnTo>
                    <a:lnTo>
                      <a:pt x="652" y="111"/>
                    </a:lnTo>
                    <a:lnTo>
                      <a:pt x="590" y="77"/>
                    </a:lnTo>
                    <a:lnTo>
                      <a:pt x="586" y="59"/>
                    </a:lnTo>
                    <a:lnTo>
                      <a:pt x="538" y="31"/>
                    </a:lnTo>
                    <a:lnTo>
                      <a:pt x="483" y="3"/>
                    </a:lnTo>
                    <a:lnTo>
                      <a:pt x="445" y="0"/>
                    </a:lnTo>
                    <a:lnTo>
                      <a:pt x="460" y="20"/>
                    </a:lnTo>
                    <a:lnTo>
                      <a:pt x="450" y="25"/>
                    </a:lnTo>
                    <a:lnTo>
                      <a:pt x="430" y="16"/>
                    </a:lnTo>
                    <a:lnTo>
                      <a:pt x="411" y="25"/>
                    </a:lnTo>
                    <a:lnTo>
                      <a:pt x="399" y="45"/>
                    </a:lnTo>
                    <a:lnTo>
                      <a:pt x="375" y="48"/>
                    </a:lnTo>
                    <a:lnTo>
                      <a:pt x="356" y="83"/>
                    </a:lnTo>
                    <a:lnTo>
                      <a:pt x="363" y="112"/>
                    </a:lnTo>
                    <a:lnTo>
                      <a:pt x="376" y="126"/>
                    </a:lnTo>
                    <a:lnTo>
                      <a:pt x="369" y="146"/>
                    </a:lnTo>
                    <a:lnTo>
                      <a:pt x="335" y="140"/>
                    </a:lnTo>
                    <a:lnTo>
                      <a:pt x="285" y="144"/>
                    </a:lnTo>
                    <a:lnTo>
                      <a:pt x="253" y="150"/>
                    </a:lnTo>
                    <a:lnTo>
                      <a:pt x="199" y="91"/>
                    </a:lnTo>
                    <a:lnTo>
                      <a:pt x="142" y="57"/>
                    </a:lnTo>
                    <a:lnTo>
                      <a:pt x="89" y="49"/>
                    </a:lnTo>
                    <a:lnTo>
                      <a:pt x="49" y="63"/>
                    </a:lnTo>
                    <a:lnTo>
                      <a:pt x="0" y="107"/>
                    </a:lnTo>
                    <a:lnTo>
                      <a:pt x="0" y="115"/>
                    </a:lnTo>
                    <a:lnTo>
                      <a:pt x="13" y="127"/>
                    </a:lnTo>
                    <a:lnTo>
                      <a:pt x="19" y="140"/>
                    </a:lnTo>
                    <a:lnTo>
                      <a:pt x="31" y="149"/>
                    </a:lnTo>
                    <a:lnTo>
                      <a:pt x="35" y="164"/>
                    </a:lnTo>
                    <a:lnTo>
                      <a:pt x="54" y="192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43" y="273"/>
                    </a:lnTo>
                    <a:lnTo>
                      <a:pt x="52" y="285"/>
                    </a:lnTo>
                    <a:lnTo>
                      <a:pt x="57" y="297"/>
                    </a:lnTo>
                    <a:lnTo>
                      <a:pt x="84" y="325"/>
                    </a:lnTo>
                    <a:lnTo>
                      <a:pt x="83" y="314"/>
                    </a:lnTo>
                    <a:lnTo>
                      <a:pt x="75" y="303"/>
                    </a:lnTo>
                    <a:lnTo>
                      <a:pt x="80" y="299"/>
                    </a:lnTo>
                    <a:lnTo>
                      <a:pt x="103" y="302"/>
                    </a:lnTo>
                    <a:lnTo>
                      <a:pt x="115" y="294"/>
                    </a:lnTo>
                    <a:lnTo>
                      <a:pt x="121" y="300"/>
                    </a:lnTo>
                    <a:lnTo>
                      <a:pt x="116" y="317"/>
                    </a:lnTo>
                    <a:lnTo>
                      <a:pt x="121" y="334"/>
                    </a:lnTo>
                    <a:lnTo>
                      <a:pt x="132" y="329"/>
                    </a:lnTo>
                    <a:lnTo>
                      <a:pt x="142" y="344"/>
                    </a:lnTo>
                    <a:lnTo>
                      <a:pt x="138" y="350"/>
                    </a:lnTo>
                    <a:lnTo>
                      <a:pt x="124" y="346"/>
                    </a:lnTo>
                    <a:lnTo>
                      <a:pt x="115" y="349"/>
                    </a:lnTo>
                    <a:lnTo>
                      <a:pt x="107" y="341"/>
                    </a:lnTo>
                    <a:lnTo>
                      <a:pt x="92" y="354"/>
                    </a:lnTo>
                    <a:lnTo>
                      <a:pt x="94" y="369"/>
                    </a:lnTo>
                    <a:lnTo>
                      <a:pt x="103" y="383"/>
                    </a:lnTo>
                    <a:lnTo>
                      <a:pt x="100" y="364"/>
                    </a:lnTo>
                    <a:lnTo>
                      <a:pt x="110" y="361"/>
                    </a:lnTo>
                    <a:lnTo>
                      <a:pt x="116" y="366"/>
                    </a:lnTo>
                    <a:lnTo>
                      <a:pt x="129" y="369"/>
                    </a:lnTo>
                    <a:lnTo>
                      <a:pt x="138" y="384"/>
                    </a:lnTo>
                    <a:lnTo>
                      <a:pt x="159" y="395"/>
                    </a:lnTo>
                    <a:lnTo>
                      <a:pt x="164" y="412"/>
                    </a:lnTo>
                    <a:lnTo>
                      <a:pt x="164" y="435"/>
                    </a:lnTo>
                    <a:lnTo>
                      <a:pt x="167" y="447"/>
                    </a:lnTo>
                    <a:lnTo>
                      <a:pt x="165" y="488"/>
                    </a:lnTo>
                    <a:lnTo>
                      <a:pt x="173" y="517"/>
                    </a:lnTo>
                    <a:lnTo>
                      <a:pt x="188" y="558"/>
                    </a:lnTo>
                    <a:lnTo>
                      <a:pt x="205" y="548"/>
                    </a:lnTo>
                    <a:lnTo>
                      <a:pt x="245" y="546"/>
                    </a:lnTo>
                    <a:lnTo>
                      <a:pt x="251" y="525"/>
                    </a:lnTo>
                    <a:lnTo>
                      <a:pt x="262" y="511"/>
                    </a:lnTo>
                    <a:lnTo>
                      <a:pt x="275" y="509"/>
                    </a:lnTo>
                    <a:lnTo>
                      <a:pt x="309" y="480"/>
                    </a:lnTo>
                    <a:lnTo>
                      <a:pt x="344" y="474"/>
                    </a:lnTo>
                    <a:lnTo>
                      <a:pt x="375" y="480"/>
                    </a:lnTo>
                    <a:lnTo>
                      <a:pt x="379" y="462"/>
                    </a:lnTo>
                    <a:lnTo>
                      <a:pt x="396" y="458"/>
                    </a:lnTo>
                    <a:lnTo>
                      <a:pt x="413" y="464"/>
                    </a:lnTo>
                    <a:lnTo>
                      <a:pt x="430" y="464"/>
                    </a:lnTo>
                    <a:lnTo>
                      <a:pt x="460" y="487"/>
                    </a:lnTo>
                    <a:lnTo>
                      <a:pt x="485" y="494"/>
                    </a:lnTo>
                    <a:lnTo>
                      <a:pt x="532" y="523"/>
                    </a:lnTo>
                    <a:lnTo>
                      <a:pt x="544" y="523"/>
                    </a:lnTo>
                    <a:lnTo>
                      <a:pt x="558" y="514"/>
                    </a:lnTo>
                    <a:lnTo>
                      <a:pt x="590" y="528"/>
                    </a:lnTo>
                    <a:lnTo>
                      <a:pt x="607" y="531"/>
                    </a:lnTo>
                    <a:lnTo>
                      <a:pt x="612" y="554"/>
                    </a:lnTo>
                    <a:lnTo>
                      <a:pt x="619" y="560"/>
                    </a:lnTo>
                    <a:lnTo>
                      <a:pt x="636" y="557"/>
                    </a:lnTo>
                    <a:lnTo>
                      <a:pt x="667" y="563"/>
                    </a:lnTo>
                    <a:lnTo>
                      <a:pt x="700" y="609"/>
                    </a:lnTo>
                    <a:lnTo>
                      <a:pt x="736" y="612"/>
                    </a:lnTo>
                    <a:lnTo>
                      <a:pt x="757" y="621"/>
                    </a:lnTo>
                    <a:lnTo>
                      <a:pt x="769" y="644"/>
                    </a:lnTo>
                    <a:lnTo>
                      <a:pt x="763" y="656"/>
                    </a:lnTo>
                    <a:lnTo>
                      <a:pt x="771" y="676"/>
                    </a:lnTo>
                    <a:lnTo>
                      <a:pt x="769" y="688"/>
                    </a:lnTo>
                    <a:lnTo>
                      <a:pt x="777" y="701"/>
                    </a:lnTo>
                    <a:lnTo>
                      <a:pt x="784" y="697"/>
                    </a:lnTo>
                    <a:lnTo>
                      <a:pt x="803" y="702"/>
                    </a:lnTo>
                    <a:lnTo>
                      <a:pt x="815" y="713"/>
                    </a:lnTo>
                    <a:lnTo>
                      <a:pt x="829" y="713"/>
                    </a:lnTo>
                    <a:lnTo>
                      <a:pt x="839" y="702"/>
                    </a:lnTo>
                    <a:lnTo>
                      <a:pt x="853" y="702"/>
                    </a:lnTo>
                    <a:lnTo>
                      <a:pt x="872" y="716"/>
                    </a:lnTo>
                    <a:lnTo>
                      <a:pt x="876" y="728"/>
                    </a:lnTo>
                    <a:lnTo>
                      <a:pt x="884" y="734"/>
                    </a:lnTo>
                    <a:lnTo>
                      <a:pt x="891" y="725"/>
                    </a:lnTo>
                    <a:lnTo>
                      <a:pt x="914" y="722"/>
                    </a:lnTo>
                    <a:lnTo>
                      <a:pt x="927" y="708"/>
                    </a:lnTo>
                    <a:lnTo>
                      <a:pt x="928" y="697"/>
                    </a:lnTo>
                    <a:lnTo>
                      <a:pt x="939" y="688"/>
                    </a:lnTo>
                    <a:lnTo>
                      <a:pt x="936" y="678"/>
                    </a:lnTo>
                    <a:lnTo>
                      <a:pt x="960" y="664"/>
                    </a:lnTo>
                    <a:lnTo>
                      <a:pt x="992" y="658"/>
                    </a:lnTo>
                    <a:lnTo>
                      <a:pt x="995" y="649"/>
                    </a:lnTo>
                    <a:lnTo>
                      <a:pt x="1008" y="639"/>
                    </a:lnTo>
                    <a:lnTo>
                      <a:pt x="1020" y="636"/>
                    </a:lnTo>
                    <a:lnTo>
                      <a:pt x="1026" y="615"/>
                    </a:lnTo>
                    <a:lnTo>
                      <a:pt x="1026" y="594"/>
                    </a:lnTo>
                    <a:lnTo>
                      <a:pt x="1044" y="574"/>
                    </a:lnTo>
                    <a:lnTo>
                      <a:pt x="1044" y="557"/>
                    </a:lnTo>
                    <a:lnTo>
                      <a:pt x="1037" y="552"/>
                    </a:lnTo>
                    <a:lnTo>
                      <a:pt x="1038" y="542"/>
                    </a:lnTo>
                    <a:lnTo>
                      <a:pt x="1047" y="537"/>
                    </a:lnTo>
                    <a:lnTo>
                      <a:pt x="1055" y="531"/>
                    </a:lnTo>
                    <a:lnTo>
                      <a:pt x="1076" y="526"/>
                    </a:lnTo>
                    <a:lnTo>
                      <a:pt x="1083" y="526"/>
                    </a:lnTo>
                    <a:lnTo>
                      <a:pt x="1107" y="508"/>
                    </a:lnTo>
                    <a:lnTo>
                      <a:pt x="1127" y="502"/>
                    </a:lnTo>
                    <a:lnTo>
                      <a:pt x="1144" y="513"/>
                    </a:lnTo>
                    <a:lnTo>
                      <a:pt x="1161" y="508"/>
                    </a:lnTo>
                    <a:lnTo>
                      <a:pt x="1167" y="514"/>
                    </a:lnTo>
                    <a:lnTo>
                      <a:pt x="1170" y="51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307" name="Freeform 15">
                <a:extLst>
                  <a:ext uri="{FF2B5EF4-FFF2-40B4-BE49-F238E27FC236}">
                    <a16:creationId xmlns:a16="http://schemas.microsoft.com/office/drawing/2014/main" id="{47C1E29A-5A6F-0644-84CD-CEB456612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1131" y="5304067"/>
                <a:ext cx="102062" cy="87380"/>
              </a:xfrm>
              <a:custGeom>
                <a:avLst/>
                <a:gdLst>
                  <a:gd name="T0" fmla="*/ 108 w 244"/>
                  <a:gd name="T1" fmla="*/ 70 h 207"/>
                  <a:gd name="T2" fmla="*/ 122 w 244"/>
                  <a:gd name="T3" fmla="*/ 44 h 207"/>
                  <a:gd name="T4" fmla="*/ 142 w 244"/>
                  <a:gd name="T5" fmla="*/ 44 h 207"/>
                  <a:gd name="T6" fmla="*/ 162 w 244"/>
                  <a:gd name="T7" fmla="*/ 34 h 207"/>
                  <a:gd name="T8" fmla="*/ 182 w 244"/>
                  <a:gd name="T9" fmla="*/ 44 h 207"/>
                  <a:gd name="T10" fmla="*/ 200 w 244"/>
                  <a:gd name="T11" fmla="*/ 21 h 207"/>
                  <a:gd name="T12" fmla="*/ 214 w 244"/>
                  <a:gd name="T13" fmla="*/ 21 h 207"/>
                  <a:gd name="T14" fmla="*/ 241 w 244"/>
                  <a:gd name="T15" fmla="*/ 0 h 207"/>
                  <a:gd name="T16" fmla="*/ 243 w 244"/>
                  <a:gd name="T17" fmla="*/ 9 h 207"/>
                  <a:gd name="T18" fmla="*/ 228 w 244"/>
                  <a:gd name="T19" fmla="*/ 24 h 207"/>
                  <a:gd name="T20" fmla="*/ 228 w 244"/>
                  <a:gd name="T21" fmla="*/ 40 h 207"/>
                  <a:gd name="T22" fmla="*/ 203 w 244"/>
                  <a:gd name="T23" fmla="*/ 63 h 207"/>
                  <a:gd name="T24" fmla="*/ 217 w 244"/>
                  <a:gd name="T25" fmla="*/ 66 h 207"/>
                  <a:gd name="T26" fmla="*/ 231 w 244"/>
                  <a:gd name="T27" fmla="*/ 49 h 207"/>
                  <a:gd name="T28" fmla="*/ 235 w 244"/>
                  <a:gd name="T29" fmla="*/ 58 h 207"/>
                  <a:gd name="T30" fmla="*/ 225 w 244"/>
                  <a:gd name="T31" fmla="*/ 75 h 207"/>
                  <a:gd name="T32" fmla="*/ 183 w 244"/>
                  <a:gd name="T33" fmla="*/ 81 h 207"/>
                  <a:gd name="T34" fmla="*/ 182 w 244"/>
                  <a:gd name="T35" fmla="*/ 70 h 207"/>
                  <a:gd name="T36" fmla="*/ 165 w 244"/>
                  <a:gd name="T37" fmla="*/ 69 h 207"/>
                  <a:gd name="T38" fmla="*/ 159 w 244"/>
                  <a:gd name="T39" fmla="*/ 80 h 207"/>
                  <a:gd name="T40" fmla="*/ 137 w 244"/>
                  <a:gd name="T41" fmla="*/ 75 h 207"/>
                  <a:gd name="T42" fmla="*/ 131 w 244"/>
                  <a:gd name="T43" fmla="*/ 90 h 207"/>
                  <a:gd name="T44" fmla="*/ 108 w 244"/>
                  <a:gd name="T45" fmla="*/ 70 h 207"/>
                  <a:gd name="T46" fmla="*/ 18 w 244"/>
                  <a:gd name="T47" fmla="*/ 147 h 207"/>
                  <a:gd name="T48" fmla="*/ 47 w 244"/>
                  <a:gd name="T49" fmla="*/ 122 h 207"/>
                  <a:gd name="T50" fmla="*/ 82 w 244"/>
                  <a:gd name="T51" fmla="*/ 115 h 207"/>
                  <a:gd name="T52" fmla="*/ 111 w 244"/>
                  <a:gd name="T53" fmla="*/ 144 h 207"/>
                  <a:gd name="T54" fmla="*/ 119 w 244"/>
                  <a:gd name="T55" fmla="*/ 190 h 207"/>
                  <a:gd name="T56" fmla="*/ 98 w 244"/>
                  <a:gd name="T57" fmla="*/ 202 h 207"/>
                  <a:gd name="T58" fmla="*/ 76 w 244"/>
                  <a:gd name="T59" fmla="*/ 199 h 207"/>
                  <a:gd name="T60" fmla="*/ 63 w 244"/>
                  <a:gd name="T61" fmla="*/ 206 h 207"/>
                  <a:gd name="T62" fmla="*/ 27 w 244"/>
                  <a:gd name="T63" fmla="*/ 203 h 207"/>
                  <a:gd name="T64" fmla="*/ 0 w 244"/>
                  <a:gd name="T65" fmla="*/ 190 h 207"/>
                  <a:gd name="T66" fmla="*/ 0 w 244"/>
                  <a:gd name="T67" fmla="*/ 170 h 207"/>
                  <a:gd name="T68" fmla="*/ 17 w 244"/>
                  <a:gd name="T69" fmla="*/ 164 h 207"/>
                  <a:gd name="T70" fmla="*/ 18 w 244"/>
                  <a:gd name="T71" fmla="*/ 14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4" h="207">
                    <a:moveTo>
                      <a:pt x="108" y="70"/>
                    </a:moveTo>
                    <a:lnTo>
                      <a:pt x="122" y="44"/>
                    </a:lnTo>
                    <a:lnTo>
                      <a:pt x="142" y="44"/>
                    </a:lnTo>
                    <a:lnTo>
                      <a:pt x="162" y="34"/>
                    </a:lnTo>
                    <a:lnTo>
                      <a:pt x="182" y="44"/>
                    </a:lnTo>
                    <a:lnTo>
                      <a:pt x="200" y="21"/>
                    </a:lnTo>
                    <a:lnTo>
                      <a:pt x="214" y="21"/>
                    </a:lnTo>
                    <a:lnTo>
                      <a:pt x="241" y="0"/>
                    </a:lnTo>
                    <a:lnTo>
                      <a:pt x="243" y="9"/>
                    </a:lnTo>
                    <a:lnTo>
                      <a:pt x="228" y="24"/>
                    </a:lnTo>
                    <a:lnTo>
                      <a:pt x="228" y="40"/>
                    </a:lnTo>
                    <a:lnTo>
                      <a:pt x="203" y="63"/>
                    </a:lnTo>
                    <a:lnTo>
                      <a:pt x="217" y="66"/>
                    </a:lnTo>
                    <a:lnTo>
                      <a:pt x="231" y="49"/>
                    </a:lnTo>
                    <a:lnTo>
                      <a:pt x="235" y="58"/>
                    </a:lnTo>
                    <a:lnTo>
                      <a:pt x="225" y="75"/>
                    </a:lnTo>
                    <a:lnTo>
                      <a:pt x="183" y="81"/>
                    </a:lnTo>
                    <a:lnTo>
                      <a:pt x="182" y="70"/>
                    </a:lnTo>
                    <a:lnTo>
                      <a:pt x="165" y="69"/>
                    </a:lnTo>
                    <a:lnTo>
                      <a:pt x="159" y="80"/>
                    </a:lnTo>
                    <a:lnTo>
                      <a:pt x="137" y="75"/>
                    </a:lnTo>
                    <a:lnTo>
                      <a:pt x="131" y="90"/>
                    </a:lnTo>
                    <a:lnTo>
                      <a:pt x="108" y="70"/>
                    </a:lnTo>
                    <a:close/>
                    <a:moveTo>
                      <a:pt x="18" y="147"/>
                    </a:moveTo>
                    <a:lnTo>
                      <a:pt x="47" y="122"/>
                    </a:lnTo>
                    <a:lnTo>
                      <a:pt x="82" y="115"/>
                    </a:lnTo>
                    <a:lnTo>
                      <a:pt x="111" y="144"/>
                    </a:lnTo>
                    <a:lnTo>
                      <a:pt x="119" y="190"/>
                    </a:lnTo>
                    <a:lnTo>
                      <a:pt x="98" y="202"/>
                    </a:lnTo>
                    <a:lnTo>
                      <a:pt x="76" y="199"/>
                    </a:lnTo>
                    <a:lnTo>
                      <a:pt x="63" y="206"/>
                    </a:lnTo>
                    <a:lnTo>
                      <a:pt x="27" y="203"/>
                    </a:lnTo>
                    <a:lnTo>
                      <a:pt x="0" y="190"/>
                    </a:lnTo>
                    <a:lnTo>
                      <a:pt x="0" y="170"/>
                    </a:lnTo>
                    <a:lnTo>
                      <a:pt x="17" y="164"/>
                    </a:lnTo>
                    <a:lnTo>
                      <a:pt x="18" y="14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308" name="Freeform 16">
                <a:extLst>
                  <a:ext uri="{FF2B5EF4-FFF2-40B4-BE49-F238E27FC236}">
                    <a16:creationId xmlns:a16="http://schemas.microsoft.com/office/drawing/2014/main" id="{B698C76B-ED64-3D4F-9E38-697816BF4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6699" y="5240856"/>
                <a:ext cx="79793" cy="202647"/>
              </a:xfrm>
              <a:custGeom>
                <a:avLst/>
                <a:gdLst>
                  <a:gd name="T0" fmla="*/ 180 w 189"/>
                  <a:gd name="T1" fmla="*/ 455 h 482"/>
                  <a:gd name="T2" fmla="*/ 185 w 189"/>
                  <a:gd name="T3" fmla="*/ 481 h 482"/>
                  <a:gd name="T4" fmla="*/ 180 w 189"/>
                  <a:gd name="T5" fmla="*/ 455 h 482"/>
                  <a:gd name="T6" fmla="*/ 169 w 189"/>
                  <a:gd name="T7" fmla="*/ 380 h 482"/>
                  <a:gd name="T8" fmla="*/ 177 w 189"/>
                  <a:gd name="T9" fmla="*/ 418 h 482"/>
                  <a:gd name="T10" fmla="*/ 162 w 189"/>
                  <a:gd name="T11" fmla="*/ 386 h 482"/>
                  <a:gd name="T12" fmla="*/ 111 w 189"/>
                  <a:gd name="T13" fmla="*/ 279 h 482"/>
                  <a:gd name="T14" fmla="*/ 131 w 189"/>
                  <a:gd name="T15" fmla="*/ 272 h 482"/>
                  <a:gd name="T16" fmla="*/ 142 w 189"/>
                  <a:gd name="T17" fmla="*/ 299 h 482"/>
                  <a:gd name="T18" fmla="*/ 113 w 189"/>
                  <a:gd name="T19" fmla="*/ 293 h 482"/>
                  <a:gd name="T20" fmla="*/ 134 w 189"/>
                  <a:gd name="T21" fmla="*/ 21 h 482"/>
                  <a:gd name="T22" fmla="*/ 142 w 189"/>
                  <a:gd name="T23" fmla="*/ 50 h 482"/>
                  <a:gd name="T24" fmla="*/ 136 w 189"/>
                  <a:gd name="T25" fmla="*/ 49 h 482"/>
                  <a:gd name="T26" fmla="*/ 94 w 189"/>
                  <a:gd name="T27" fmla="*/ 73 h 482"/>
                  <a:gd name="T28" fmla="*/ 105 w 189"/>
                  <a:gd name="T29" fmla="*/ 76 h 482"/>
                  <a:gd name="T30" fmla="*/ 120 w 189"/>
                  <a:gd name="T31" fmla="*/ 58 h 482"/>
                  <a:gd name="T32" fmla="*/ 94 w 189"/>
                  <a:gd name="T33" fmla="*/ 73 h 482"/>
                  <a:gd name="T34" fmla="*/ 131 w 189"/>
                  <a:gd name="T35" fmla="*/ 87 h 482"/>
                  <a:gd name="T36" fmla="*/ 139 w 189"/>
                  <a:gd name="T37" fmla="*/ 110 h 482"/>
                  <a:gd name="T38" fmla="*/ 133 w 189"/>
                  <a:gd name="T39" fmla="*/ 122 h 482"/>
                  <a:gd name="T40" fmla="*/ 131 w 189"/>
                  <a:gd name="T41" fmla="*/ 87 h 482"/>
                  <a:gd name="T42" fmla="*/ 116 w 189"/>
                  <a:gd name="T43" fmla="*/ 208 h 482"/>
                  <a:gd name="T44" fmla="*/ 140 w 189"/>
                  <a:gd name="T45" fmla="*/ 204 h 482"/>
                  <a:gd name="T46" fmla="*/ 123 w 189"/>
                  <a:gd name="T47" fmla="*/ 214 h 482"/>
                  <a:gd name="T48" fmla="*/ 104 w 189"/>
                  <a:gd name="T49" fmla="*/ 160 h 482"/>
                  <a:gd name="T50" fmla="*/ 123 w 189"/>
                  <a:gd name="T51" fmla="*/ 146 h 482"/>
                  <a:gd name="T52" fmla="*/ 136 w 189"/>
                  <a:gd name="T53" fmla="*/ 160 h 482"/>
                  <a:gd name="T54" fmla="*/ 126 w 189"/>
                  <a:gd name="T55" fmla="*/ 172 h 482"/>
                  <a:gd name="T56" fmla="*/ 111 w 189"/>
                  <a:gd name="T57" fmla="*/ 177 h 482"/>
                  <a:gd name="T58" fmla="*/ 104 w 189"/>
                  <a:gd name="T59" fmla="*/ 160 h 482"/>
                  <a:gd name="T60" fmla="*/ 47 w 189"/>
                  <a:gd name="T61" fmla="*/ 122 h 482"/>
                  <a:gd name="T62" fmla="*/ 73 w 189"/>
                  <a:gd name="T63" fmla="*/ 133 h 482"/>
                  <a:gd name="T64" fmla="*/ 85 w 189"/>
                  <a:gd name="T65" fmla="*/ 168 h 482"/>
                  <a:gd name="T66" fmla="*/ 79 w 189"/>
                  <a:gd name="T67" fmla="*/ 183 h 482"/>
                  <a:gd name="T68" fmla="*/ 56 w 189"/>
                  <a:gd name="T69" fmla="*/ 182 h 482"/>
                  <a:gd name="T70" fmla="*/ 64 w 189"/>
                  <a:gd name="T71" fmla="*/ 148 h 482"/>
                  <a:gd name="T72" fmla="*/ 48 w 189"/>
                  <a:gd name="T73" fmla="*/ 139 h 482"/>
                  <a:gd name="T74" fmla="*/ 47 w 189"/>
                  <a:gd name="T75" fmla="*/ 122 h 482"/>
                  <a:gd name="T76" fmla="*/ 9 w 189"/>
                  <a:gd name="T77" fmla="*/ 1 h 482"/>
                  <a:gd name="T78" fmla="*/ 6 w 189"/>
                  <a:gd name="T79" fmla="*/ 55 h 482"/>
                  <a:gd name="T80" fmla="*/ 13 w 189"/>
                  <a:gd name="T81" fmla="*/ 94 h 482"/>
                  <a:gd name="T82" fmla="*/ 33 w 189"/>
                  <a:gd name="T83" fmla="*/ 82 h 482"/>
                  <a:gd name="T84" fmla="*/ 56 w 189"/>
                  <a:gd name="T85" fmla="*/ 81 h 482"/>
                  <a:gd name="T86" fmla="*/ 48 w 189"/>
                  <a:gd name="T87" fmla="*/ 52 h 482"/>
                  <a:gd name="T88" fmla="*/ 44 w 189"/>
                  <a:gd name="T89" fmla="*/ 26 h 482"/>
                  <a:gd name="T90" fmla="*/ 39 w 189"/>
                  <a:gd name="T91" fmla="*/ 46 h 482"/>
                  <a:gd name="T92" fmla="*/ 21 w 189"/>
                  <a:gd name="T93" fmla="*/ 42 h 482"/>
                  <a:gd name="T94" fmla="*/ 9 w 189"/>
                  <a:gd name="T95" fmla="*/ 1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9" h="482">
                    <a:moveTo>
                      <a:pt x="180" y="455"/>
                    </a:moveTo>
                    <a:lnTo>
                      <a:pt x="180" y="455"/>
                    </a:lnTo>
                    <a:cubicBezTo>
                      <a:pt x="188" y="469"/>
                      <a:pt x="188" y="469"/>
                      <a:pt x="188" y="469"/>
                    </a:cubicBezTo>
                    <a:cubicBezTo>
                      <a:pt x="185" y="481"/>
                      <a:pt x="185" y="481"/>
                      <a:pt x="185" y="481"/>
                    </a:cubicBezTo>
                    <a:cubicBezTo>
                      <a:pt x="178" y="467"/>
                      <a:pt x="178" y="467"/>
                      <a:pt x="178" y="467"/>
                    </a:cubicBezTo>
                    <a:cubicBezTo>
                      <a:pt x="180" y="455"/>
                      <a:pt x="180" y="455"/>
                      <a:pt x="180" y="455"/>
                    </a:cubicBezTo>
                    <a:close/>
                    <a:moveTo>
                      <a:pt x="169" y="380"/>
                    </a:moveTo>
                    <a:lnTo>
                      <a:pt x="169" y="380"/>
                    </a:lnTo>
                    <a:cubicBezTo>
                      <a:pt x="178" y="393"/>
                      <a:pt x="178" y="393"/>
                      <a:pt x="178" y="393"/>
                    </a:cubicBezTo>
                    <a:cubicBezTo>
                      <a:pt x="177" y="418"/>
                      <a:pt x="177" y="418"/>
                      <a:pt x="177" y="418"/>
                    </a:cubicBezTo>
                    <a:cubicBezTo>
                      <a:pt x="165" y="403"/>
                      <a:pt x="165" y="403"/>
                      <a:pt x="165" y="403"/>
                    </a:cubicBezTo>
                    <a:cubicBezTo>
                      <a:pt x="162" y="386"/>
                      <a:pt x="162" y="386"/>
                      <a:pt x="162" y="386"/>
                    </a:cubicBezTo>
                    <a:cubicBezTo>
                      <a:pt x="169" y="380"/>
                      <a:pt x="169" y="380"/>
                      <a:pt x="169" y="380"/>
                    </a:cubicBezTo>
                    <a:close/>
                    <a:moveTo>
                      <a:pt x="111" y="279"/>
                    </a:moveTo>
                    <a:lnTo>
                      <a:pt x="111" y="279"/>
                    </a:ln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42" y="284"/>
                      <a:pt x="142" y="284"/>
                      <a:pt x="142" y="284"/>
                    </a:cubicBezTo>
                    <a:cubicBezTo>
                      <a:pt x="142" y="299"/>
                      <a:pt x="142" y="299"/>
                      <a:pt x="142" y="299"/>
                    </a:cubicBezTo>
                    <a:cubicBezTo>
                      <a:pt x="126" y="307"/>
                      <a:pt x="126" y="307"/>
                      <a:pt x="126" y="307"/>
                    </a:cubicBezTo>
                    <a:cubicBezTo>
                      <a:pt x="113" y="293"/>
                      <a:pt x="113" y="293"/>
                      <a:pt x="113" y="293"/>
                    </a:cubicBezTo>
                    <a:cubicBezTo>
                      <a:pt x="111" y="279"/>
                      <a:pt x="111" y="279"/>
                      <a:pt x="111" y="279"/>
                    </a:cubicBezTo>
                    <a:close/>
                    <a:moveTo>
                      <a:pt x="134" y="21"/>
                    </a:moveTo>
                    <a:lnTo>
                      <a:pt x="134" y="21"/>
                    </a:lnTo>
                    <a:cubicBezTo>
                      <a:pt x="142" y="50"/>
                      <a:pt x="142" y="50"/>
                      <a:pt x="142" y="50"/>
                    </a:cubicBezTo>
                    <a:cubicBezTo>
                      <a:pt x="133" y="65"/>
                      <a:pt x="133" y="65"/>
                      <a:pt x="133" y="65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4" y="21"/>
                      <a:pt x="134" y="21"/>
                      <a:pt x="134" y="21"/>
                    </a:cubicBezTo>
                    <a:close/>
                    <a:moveTo>
                      <a:pt x="94" y="73"/>
                    </a:moveTo>
                    <a:lnTo>
                      <a:pt x="94" y="73"/>
                    </a:lnTo>
                    <a:cubicBezTo>
                      <a:pt x="105" y="76"/>
                      <a:pt x="105" y="76"/>
                      <a:pt x="105" y="76"/>
                    </a:cubicBezTo>
                    <a:cubicBezTo>
                      <a:pt x="117" y="65"/>
                      <a:pt x="117" y="65"/>
                      <a:pt x="117" y="65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00" y="64"/>
                      <a:pt x="100" y="64"/>
                      <a:pt x="100" y="64"/>
                    </a:cubicBezTo>
                    <a:lnTo>
                      <a:pt x="94" y="73"/>
                    </a:lnTo>
                    <a:close/>
                    <a:moveTo>
                      <a:pt x="131" y="87"/>
                    </a:moveTo>
                    <a:lnTo>
                      <a:pt x="131" y="87"/>
                    </a:lnTo>
                    <a:cubicBezTo>
                      <a:pt x="139" y="93"/>
                      <a:pt x="139" y="93"/>
                      <a:pt x="139" y="93"/>
                    </a:cubicBezTo>
                    <a:cubicBezTo>
                      <a:pt x="139" y="110"/>
                      <a:pt x="139" y="110"/>
                      <a:pt x="139" y="110"/>
                    </a:cubicBezTo>
                    <a:cubicBezTo>
                      <a:pt x="140" y="123"/>
                      <a:pt x="140" y="123"/>
                      <a:pt x="140" y="123"/>
                    </a:cubicBezTo>
                    <a:cubicBezTo>
                      <a:pt x="133" y="122"/>
                      <a:pt x="133" y="122"/>
                      <a:pt x="133" y="122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28" y="105"/>
                      <a:pt x="133" y="87"/>
                      <a:pt x="131" y="87"/>
                    </a:cubicBezTo>
                    <a:close/>
                    <a:moveTo>
                      <a:pt x="116" y="208"/>
                    </a:moveTo>
                    <a:lnTo>
                      <a:pt x="116" y="208"/>
                    </a:lnTo>
                    <a:cubicBezTo>
                      <a:pt x="123" y="195"/>
                      <a:pt x="123" y="195"/>
                      <a:pt x="123" y="195"/>
                    </a:cubicBezTo>
                    <a:cubicBezTo>
                      <a:pt x="140" y="204"/>
                      <a:pt x="140" y="204"/>
                      <a:pt x="140" y="204"/>
                    </a:cubicBezTo>
                    <a:cubicBezTo>
                      <a:pt x="142" y="212"/>
                      <a:pt x="142" y="212"/>
                      <a:pt x="142" y="212"/>
                    </a:cubicBezTo>
                    <a:cubicBezTo>
                      <a:pt x="123" y="214"/>
                      <a:pt x="123" y="214"/>
                      <a:pt x="123" y="214"/>
                    </a:cubicBezTo>
                    <a:cubicBezTo>
                      <a:pt x="116" y="208"/>
                      <a:pt x="116" y="208"/>
                      <a:pt x="116" y="208"/>
                    </a:cubicBezTo>
                    <a:close/>
                    <a:moveTo>
                      <a:pt x="104" y="160"/>
                    </a:moveTo>
                    <a:lnTo>
                      <a:pt x="104" y="160"/>
                    </a:lnTo>
                    <a:cubicBezTo>
                      <a:pt x="123" y="146"/>
                      <a:pt x="123" y="146"/>
                      <a:pt x="123" y="146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36" y="160"/>
                      <a:pt x="136" y="160"/>
                      <a:pt x="136" y="160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26" y="172"/>
                      <a:pt x="126" y="172"/>
                      <a:pt x="126" y="172"/>
                    </a:cubicBezTo>
                    <a:cubicBezTo>
                      <a:pt x="120" y="177"/>
                      <a:pt x="120" y="177"/>
                      <a:pt x="120" y="177"/>
                    </a:cubicBezTo>
                    <a:cubicBezTo>
                      <a:pt x="111" y="177"/>
                      <a:pt x="111" y="177"/>
                      <a:pt x="111" y="177"/>
                    </a:cubicBezTo>
                    <a:cubicBezTo>
                      <a:pt x="102" y="169"/>
                      <a:pt x="102" y="169"/>
                      <a:pt x="102" y="169"/>
                    </a:cubicBezTo>
                    <a:cubicBezTo>
                      <a:pt x="104" y="160"/>
                      <a:pt x="104" y="160"/>
                      <a:pt x="104" y="160"/>
                    </a:cubicBezTo>
                    <a:close/>
                    <a:moveTo>
                      <a:pt x="47" y="122"/>
                    </a:moveTo>
                    <a:lnTo>
                      <a:pt x="47" y="122"/>
                    </a:lnTo>
                    <a:cubicBezTo>
                      <a:pt x="61" y="122"/>
                      <a:pt x="61" y="122"/>
                      <a:pt x="61" y="122"/>
                    </a:cubicBezTo>
                    <a:cubicBezTo>
                      <a:pt x="73" y="133"/>
                      <a:pt x="73" y="133"/>
                      <a:pt x="73" y="133"/>
                    </a:cubicBezTo>
                    <a:cubicBezTo>
                      <a:pt x="73" y="146"/>
                      <a:pt x="73" y="146"/>
                      <a:pt x="73" y="146"/>
                    </a:cubicBezTo>
                    <a:cubicBezTo>
                      <a:pt x="85" y="168"/>
                      <a:pt x="85" y="168"/>
                      <a:pt x="85" y="168"/>
                    </a:cubicBezTo>
                    <a:cubicBezTo>
                      <a:pt x="93" y="179"/>
                      <a:pt x="93" y="179"/>
                      <a:pt x="93" y="179"/>
                    </a:cubicBezTo>
                    <a:cubicBezTo>
                      <a:pt x="79" y="183"/>
                      <a:pt x="79" y="183"/>
                      <a:pt x="79" y="183"/>
                    </a:cubicBezTo>
                    <a:cubicBezTo>
                      <a:pt x="59" y="194"/>
                      <a:pt x="59" y="194"/>
                      <a:pt x="59" y="194"/>
                    </a:cubicBezTo>
                    <a:cubicBezTo>
                      <a:pt x="56" y="182"/>
                      <a:pt x="56" y="182"/>
                      <a:pt x="56" y="182"/>
                    </a:cubicBezTo>
                    <a:cubicBezTo>
                      <a:pt x="59" y="159"/>
                      <a:pt x="59" y="159"/>
                      <a:pt x="59" y="159"/>
                    </a:cubicBezTo>
                    <a:cubicBezTo>
                      <a:pt x="64" y="148"/>
                      <a:pt x="64" y="148"/>
                      <a:pt x="64" y="14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48" y="139"/>
                      <a:pt x="48" y="139"/>
                      <a:pt x="48" y="139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47" y="122"/>
                      <a:pt x="47" y="122"/>
                      <a:pt x="47" y="122"/>
                    </a:cubicBezTo>
                    <a:close/>
                    <a:moveTo>
                      <a:pt x="9" y="1"/>
                    </a:moveTo>
                    <a:lnTo>
                      <a:pt x="9" y="1"/>
                    </a:lnTo>
                    <a:cubicBezTo>
                      <a:pt x="0" y="35"/>
                      <a:pt x="0" y="35"/>
                      <a:pt x="0" y="3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26" y="94"/>
                      <a:pt x="26" y="94"/>
                      <a:pt x="26" y="94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7" y="0"/>
                      <a:pt x="9" y="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309" name="Freeform 17">
                <a:extLst>
                  <a:ext uri="{FF2B5EF4-FFF2-40B4-BE49-F238E27FC236}">
                    <a16:creationId xmlns:a16="http://schemas.microsoft.com/office/drawing/2014/main" id="{CF145DC3-502F-6349-88CC-C0FB7B52C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0823" y="4924803"/>
                <a:ext cx="332165" cy="200787"/>
              </a:xfrm>
              <a:custGeom>
                <a:avLst/>
                <a:gdLst>
                  <a:gd name="T0" fmla="*/ 772 w 791"/>
                  <a:gd name="T1" fmla="*/ 388 h 476"/>
                  <a:gd name="T2" fmla="*/ 778 w 791"/>
                  <a:gd name="T3" fmla="*/ 406 h 476"/>
                  <a:gd name="T4" fmla="*/ 299 w 791"/>
                  <a:gd name="T5" fmla="*/ 454 h 476"/>
                  <a:gd name="T6" fmla="*/ 330 w 791"/>
                  <a:gd name="T7" fmla="*/ 463 h 476"/>
                  <a:gd name="T8" fmla="*/ 321 w 791"/>
                  <a:gd name="T9" fmla="*/ 470 h 476"/>
                  <a:gd name="T10" fmla="*/ 299 w 791"/>
                  <a:gd name="T11" fmla="*/ 454 h 476"/>
                  <a:gd name="T12" fmla="*/ 428 w 791"/>
                  <a:gd name="T13" fmla="*/ 348 h 476"/>
                  <a:gd name="T14" fmla="*/ 484 w 791"/>
                  <a:gd name="T15" fmla="*/ 385 h 476"/>
                  <a:gd name="T16" fmla="*/ 467 w 791"/>
                  <a:gd name="T17" fmla="*/ 403 h 476"/>
                  <a:gd name="T18" fmla="*/ 418 w 791"/>
                  <a:gd name="T19" fmla="*/ 360 h 476"/>
                  <a:gd name="T20" fmla="*/ 295 w 791"/>
                  <a:gd name="T21" fmla="*/ 253 h 476"/>
                  <a:gd name="T22" fmla="*/ 353 w 791"/>
                  <a:gd name="T23" fmla="*/ 279 h 476"/>
                  <a:gd name="T24" fmla="*/ 376 w 791"/>
                  <a:gd name="T25" fmla="*/ 302 h 476"/>
                  <a:gd name="T26" fmla="*/ 339 w 791"/>
                  <a:gd name="T27" fmla="*/ 302 h 476"/>
                  <a:gd name="T28" fmla="*/ 282 w 791"/>
                  <a:gd name="T29" fmla="*/ 275 h 476"/>
                  <a:gd name="T30" fmla="*/ 348 w 791"/>
                  <a:gd name="T31" fmla="*/ 235 h 476"/>
                  <a:gd name="T32" fmla="*/ 334 w 791"/>
                  <a:gd name="T33" fmla="*/ 243 h 476"/>
                  <a:gd name="T34" fmla="*/ 357 w 791"/>
                  <a:gd name="T35" fmla="*/ 179 h 476"/>
                  <a:gd name="T36" fmla="*/ 370 w 791"/>
                  <a:gd name="T37" fmla="*/ 192 h 476"/>
                  <a:gd name="T38" fmla="*/ 380 w 791"/>
                  <a:gd name="T39" fmla="*/ 241 h 476"/>
                  <a:gd name="T40" fmla="*/ 429 w 791"/>
                  <a:gd name="T41" fmla="*/ 290 h 476"/>
                  <a:gd name="T42" fmla="*/ 429 w 791"/>
                  <a:gd name="T43" fmla="*/ 258 h 476"/>
                  <a:gd name="T44" fmla="*/ 388 w 791"/>
                  <a:gd name="T45" fmla="*/ 212 h 476"/>
                  <a:gd name="T46" fmla="*/ 357 w 791"/>
                  <a:gd name="T47" fmla="*/ 179 h 476"/>
                  <a:gd name="T48" fmla="*/ 220 w 791"/>
                  <a:gd name="T49" fmla="*/ 110 h 476"/>
                  <a:gd name="T50" fmla="*/ 298 w 791"/>
                  <a:gd name="T51" fmla="*/ 171 h 476"/>
                  <a:gd name="T52" fmla="*/ 285 w 791"/>
                  <a:gd name="T53" fmla="*/ 182 h 476"/>
                  <a:gd name="T54" fmla="*/ 266 w 791"/>
                  <a:gd name="T55" fmla="*/ 171 h 476"/>
                  <a:gd name="T56" fmla="*/ 192 w 791"/>
                  <a:gd name="T57" fmla="*/ 107 h 476"/>
                  <a:gd name="T58" fmla="*/ 162 w 791"/>
                  <a:gd name="T59" fmla="*/ 197 h 476"/>
                  <a:gd name="T60" fmla="*/ 145 w 791"/>
                  <a:gd name="T61" fmla="*/ 203 h 476"/>
                  <a:gd name="T62" fmla="*/ 93 w 791"/>
                  <a:gd name="T63" fmla="*/ 192 h 476"/>
                  <a:gd name="T64" fmla="*/ 105 w 791"/>
                  <a:gd name="T65" fmla="*/ 195 h 476"/>
                  <a:gd name="T66" fmla="*/ 96 w 791"/>
                  <a:gd name="T67" fmla="*/ 169 h 476"/>
                  <a:gd name="T68" fmla="*/ 120 w 791"/>
                  <a:gd name="T69" fmla="*/ 185 h 476"/>
                  <a:gd name="T70" fmla="*/ 142 w 791"/>
                  <a:gd name="T71" fmla="*/ 174 h 476"/>
                  <a:gd name="T72" fmla="*/ 119 w 791"/>
                  <a:gd name="T73" fmla="*/ 146 h 476"/>
                  <a:gd name="T74" fmla="*/ 96 w 791"/>
                  <a:gd name="T75" fmla="*/ 169 h 476"/>
                  <a:gd name="T76" fmla="*/ 81 w 791"/>
                  <a:gd name="T77" fmla="*/ 133 h 476"/>
                  <a:gd name="T78" fmla="*/ 79 w 791"/>
                  <a:gd name="T79" fmla="*/ 152 h 476"/>
                  <a:gd name="T80" fmla="*/ 44 w 791"/>
                  <a:gd name="T81" fmla="*/ 113 h 476"/>
                  <a:gd name="T82" fmla="*/ 58 w 791"/>
                  <a:gd name="T83" fmla="*/ 136 h 476"/>
                  <a:gd name="T84" fmla="*/ 42 w 791"/>
                  <a:gd name="T85" fmla="*/ 125 h 476"/>
                  <a:gd name="T86" fmla="*/ 44 w 791"/>
                  <a:gd name="T87" fmla="*/ 0 h 476"/>
                  <a:gd name="T88" fmla="*/ 44 w 791"/>
                  <a:gd name="T89" fmla="*/ 0 h 476"/>
                  <a:gd name="T90" fmla="*/ 33 w 791"/>
                  <a:gd name="T91" fmla="*/ 32 h 476"/>
                  <a:gd name="T92" fmla="*/ 90 w 791"/>
                  <a:gd name="T93" fmla="*/ 88 h 476"/>
                  <a:gd name="T94" fmla="*/ 122 w 791"/>
                  <a:gd name="T95" fmla="*/ 82 h 476"/>
                  <a:gd name="T96" fmla="*/ 90 w 791"/>
                  <a:gd name="T97" fmla="*/ 52 h 476"/>
                  <a:gd name="T98" fmla="*/ 52 w 791"/>
                  <a:gd name="T99" fmla="*/ 26 h 476"/>
                  <a:gd name="T100" fmla="*/ 9 w 791"/>
                  <a:gd name="T101" fmla="*/ 41 h 476"/>
                  <a:gd name="T102" fmla="*/ 9 w 791"/>
                  <a:gd name="T103" fmla="*/ 41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91" h="476">
                    <a:moveTo>
                      <a:pt x="759" y="397"/>
                    </a:moveTo>
                    <a:lnTo>
                      <a:pt x="759" y="397"/>
                    </a:lnTo>
                    <a:cubicBezTo>
                      <a:pt x="772" y="388"/>
                      <a:pt x="772" y="388"/>
                      <a:pt x="772" y="388"/>
                    </a:cubicBezTo>
                    <a:cubicBezTo>
                      <a:pt x="785" y="388"/>
                      <a:pt x="785" y="388"/>
                      <a:pt x="785" y="388"/>
                    </a:cubicBezTo>
                    <a:cubicBezTo>
                      <a:pt x="790" y="396"/>
                      <a:pt x="790" y="396"/>
                      <a:pt x="790" y="396"/>
                    </a:cubicBezTo>
                    <a:cubicBezTo>
                      <a:pt x="778" y="406"/>
                      <a:pt x="778" y="406"/>
                      <a:pt x="778" y="406"/>
                    </a:cubicBezTo>
                    <a:cubicBezTo>
                      <a:pt x="762" y="403"/>
                      <a:pt x="762" y="403"/>
                      <a:pt x="762" y="403"/>
                    </a:cubicBezTo>
                    <a:cubicBezTo>
                      <a:pt x="759" y="397"/>
                      <a:pt x="759" y="397"/>
                      <a:pt x="759" y="397"/>
                    </a:cubicBezTo>
                    <a:close/>
                    <a:moveTo>
                      <a:pt x="299" y="454"/>
                    </a:moveTo>
                    <a:lnTo>
                      <a:pt x="299" y="454"/>
                    </a:lnTo>
                    <a:cubicBezTo>
                      <a:pt x="316" y="454"/>
                      <a:pt x="316" y="454"/>
                      <a:pt x="316" y="454"/>
                    </a:cubicBezTo>
                    <a:cubicBezTo>
                      <a:pt x="330" y="463"/>
                      <a:pt x="330" y="463"/>
                      <a:pt x="330" y="463"/>
                    </a:cubicBezTo>
                    <a:cubicBezTo>
                      <a:pt x="345" y="469"/>
                      <a:pt x="345" y="469"/>
                      <a:pt x="345" y="469"/>
                    </a:cubicBezTo>
                    <a:cubicBezTo>
                      <a:pt x="334" y="475"/>
                      <a:pt x="334" y="475"/>
                      <a:pt x="334" y="475"/>
                    </a:cubicBezTo>
                    <a:cubicBezTo>
                      <a:pt x="321" y="470"/>
                      <a:pt x="321" y="470"/>
                      <a:pt x="321" y="470"/>
                    </a:cubicBezTo>
                    <a:cubicBezTo>
                      <a:pt x="307" y="470"/>
                      <a:pt x="307" y="470"/>
                      <a:pt x="307" y="470"/>
                    </a:cubicBezTo>
                    <a:cubicBezTo>
                      <a:pt x="299" y="464"/>
                      <a:pt x="299" y="464"/>
                      <a:pt x="299" y="464"/>
                    </a:cubicBezTo>
                    <a:cubicBezTo>
                      <a:pt x="299" y="454"/>
                      <a:pt x="299" y="454"/>
                      <a:pt x="299" y="454"/>
                    </a:cubicBezTo>
                    <a:close/>
                    <a:moveTo>
                      <a:pt x="409" y="347"/>
                    </a:moveTo>
                    <a:lnTo>
                      <a:pt x="409" y="347"/>
                    </a:lnTo>
                    <a:cubicBezTo>
                      <a:pt x="428" y="348"/>
                      <a:pt x="428" y="348"/>
                      <a:pt x="428" y="348"/>
                    </a:cubicBezTo>
                    <a:cubicBezTo>
                      <a:pt x="444" y="365"/>
                      <a:pt x="444" y="365"/>
                      <a:pt x="444" y="365"/>
                    </a:cubicBezTo>
                    <a:cubicBezTo>
                      <a:pt x="475" y="371"/>
                      <a:pt x="475" y="371"/>
                      <a:pt x="475" y="371"/>
                    </a:cubicBezTo>
                    <a:cubicBezTo>
                      <a:pt x="484" y="385"/>
                      <a:pt x="484" y="385"/>
                      <a:pt x="484" y="385"/>
                    </a:cubicBezTo>
                    <a:cubicBezTo>
                      <a:pt x="483" y="396"/>
                      <a:pt x="483" y="396"/>
                      <a:pt x="483" y="396"/>
                    </a:cubicBezTo>
                    <a:cubicBezTo>
                      <a:pt x="489" y="402"/>
                      <a:pt x="489" y="402"/>
                      <a:pt x="489" y="402"/>
                    </a:cubicBezTo>
                    <a:cubicBezTo>
                      <a:pt x="467" y="403"/>
                      <a:pt x="467" y="403"/>
                      <a:pt x="467" y="403"/>
                    </a:cubicBezTo>
                    <a:cubicBezTo>
                      <a:pt x="441" y="393"/>
                      <a:pt x="441" y="393"/>
                      <a:pt x="441" y="393"/>
                    </a:cubicBezTo>
                    <a:cubicBezTo>
                      <a:pt x="420" y="373"/>
                      <a:pt x="420" y="373"/>
                      <a:pt x="420" y="373"/>
                    </a:cubicBezTo>
                    <a:cubicBezTo>
                      <a:pt x="418" y="360"/>
                      <a:pt x="418" y="360"/>
                      <a:pt x="418" y="360"/>
                    </a:cubicBezTo>
                    <a:cubicBezTo>
                      <a:pt x="409" y="347"/>
                      <a:pt x="409" y="347"/>
                      <a:pt x="409" y="347"/>
                    </a:cubicBezTo>
                    <a:close/>
                    <a:moveTo>
                      <a:pt x="295" y="253"/>
                    </a:moveTo>
                    <a:lnTo>
                      <a:pt x="295" y="253"/>
                    </a:lnTo>
                    <a:cubicBezTo>
                      <a:pt x="308" y="267"/>
                      <a:pt x="308" y="267"/>
                      <a:pt x="308" y="267"/>
                    </a:cubicBezTo>
                    <a:cubicBezTo>
                      <a:pt x="328" y="267"/>
                      <a:pt x="328" y="267"/>
                      <a:pt x="328" y="267"/>
                    </a:cubicBezTo>
                    <a:cubicBezTo>
                      <a:pt x="353" y="279"/>
                      <a:pt x="353" y="279"/>
                      <a:pt x="353" y="279"/>
                    </a:cubicBezTo>
                    <a:cubicBezTo>
                      <a:pt x="363" y="290"/>
                      <a:pt x="363" y="290"/>
                      <a:pt x="363" y="290"/>
                    </a:cubicBezTo>
                    <a:cubicBezTo>
                      <a:pt x="373" y="292"/>
                      <a:pt x="373" y="292"/>
                      <a:pt x="373" y="292"/>
                    </a:cubicBezTo>
                    <a:cubicBezTo>
                      <a:pt x="376" y="302"/>
                      <a:pt x="376" y="302"/>
                      <a:pt x="376" y="302"/>
                    </a:cubicBezTo>
                    <a:cubicBezTo>
                      <a:pt x="370" y="318"/>
                      <a:pt x="370" y="318"/>
                      <a:pt x="370" y="318"/>
                    </a:cubicBezTo>
                    <a:cubicBezTo>
                      <a:pt x="354" y="321"/>
                      <a:pt x="354" y="321"/>
                      <a:pt x="354" y="321"/>
                    </a:cubicBezTo>
                    <a:cubicBezTo>
                      <a:pt x="339" y="302"/>
                      <a:pt x="339" y="302"/>
                      <a:pt x="339" y="302"/>
                    </a:cubicBezTo>
                    <a:cubicBezTo>
                      <a:pt x="322" y="307"/>
                      <a:pt x="322" y="307"/>
                      <a:pt x="322" y="307"/>
                    </a:cubicBezTo>
                    <a:cubicBezTo>
                      <a:pt x="301" y="298"/>
                      <a:pt x="301" y="298"/>
                      <a:pt x="301" y="298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5" y="258"/>
                      <a:pt x="285" y="258"/>
                      <a:pt x="285" y="258"/>
                    </a:cubicBezTo>
                    <a:cubicBezTo>
                      <a:pt x="295" y="253"/>
                      <a:pt x="295" y="253"/>
                      <a:pt x="295" y="253"/>
                    </a:cubicBezTo>
                    <a:close/>
                    <a:moveTo>
                      <a:pt x="348" y="235"/>
                    </a:moveTo>
                    <a:lnTo>
                      <a:pt x="348" y="235"/>
                    </a:lnTo>
                    <a:cubicBezTo>
                      <a:pt x="331" y="234"/>
                      <a:pt x="331" y="234"/>
                      <a:pt x="331" y="234"/>
                    </a:cubicBezTo>
                    <a:cubicBezTo>
                      <a:pt x="334" y="243"/>
                      <a:pt x="334" y="243"/>
                      <a:pt x="334" y="243"/>
                    </a:cubicBezTo>
                    <a:cubicBezTo>
                      <a:pt x="350" y="247"/>
                      <a:pt x="350" y="247"/>
                      <a:pt x="350" y="247"/>
                    </a:cubicBezTo>
                    <a:cubicBezTo>
                      <a:pt x="348" y="235"/>
                      <a:pt x="348" y="235"/>
                      <a:pt x="348" y="235"/>
                    </a:cubicBezTo>
                    <a:close/>
                    <a:moveTo>
                      <a:pt x="357" y="179"/>
                    </a:moveTo>
                    <a:lnTo>
                      <a:pt x="357" y="179"/>
                    </a:lnTo>
                    <a:cubicBezTo>
                      <a:pt x="357" y="186"/>
                      <a:pt x="357" y="186"/>
                      <a:pt x="357" y="186"/>
                    </a:cubicBezTo>
                    <a:cubicBezTo>
                      <a:pt x="370" y="192"/>
                      <a:pt x="370" y="192"/>
                      <a:pt x="370" y="192"/>
                    </a:cubicBezTo>
                    <a:cubicBezTo>
                      <a:pt x="367" y="203"/>
                      <a:pt x="367" y="203"/>
                      <a:pt x="367" y="203"/>
                    </a:cubicBezTo>
                    <a:cubicBezTo>
                      <a:pt x="376" y="217"/>
                      <a:pt x="376" y="217"/>
                      <a:pt x="376" y="217"/>
                    </a:cubicBezTo>
                    <a:cubicBezTo>
                      <a:pt x="380" y="241"/>
                      <a:pt x="380" y="241"/>
                      <a:pt x="380" y="24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26" y="273"/>
                      <a:pt x="426" y="273"/>
                      <a:pt x="426" y="273"/>
                    </a:cubicBezTo>
                    <a:cubicBezTo>
                      <a:pt x="429" y="290"/>
                      <a:pt x="429" y="290"/>
                      <a:pt x="429" y="290"/>
                    </a:cubicBezTo>
                    <a:cubicBezTo>
                      <a:pt x="441" y="295"/>
                      <a:pt x="441" y="295"/>
                      <a:pt x="441" y="295"/>
                    </a:cubicBezTo>
                    <a:cubicBezTo>
                      <a:pt x="444" y="276"/>
                      <a:pt x="444" y="276"/>
                      <a:pt x="444" y="276"/>
                    </a:cubicBezTo>
                    <a:cubicBezTo>
                      <a:pt x="429" y="258"/>
                      <a:pt x="429" y="258"/>
                      <a:pt x="429" y="258"/>
                    </a:cubicBezTo>
                    <a:cubicBezTo>
                      <a:pt x="417" y="253"/>
                      <a:pt x="417" y="253"/>
                      <a:pt x="417" y="253"/>
                    </a:cubicBezTo>
                    <a:cubicBezTo>
                      <a:pt x="409" y="240"/>
                      <a:pt x="409" y="240"/>
                      <a:pt x="409" y="240"/>
                    </a:cubicBezTo>
                    <a:cubicBezTo>
                      <a:pt x="388" y="212"/>
                      <a:pt x="388" y="212"/>
                      <a:pt x="388" y="212"/>
                    </a:cubicBezTo>
                    <a:cubicBezTo>
                      <a:pt x="393" y="198"/>
                      <a:pt x="393" y="198"/>
                      <a:pt x="393" y="198"/>
                    </a:cubicBezTo>
                    <a:cubicBezTo>
                      <a:pt x="376" y="180"/>
                      <a:pt x="376" y="180"/>
                      <a:pt x="376" y="180"/>
                    </a:cubicBezTo>
                    <a:cubicBezTo>
                      <a:pt x="357" y="179"/>
                      <a:pt x="357" y="179"/>
                      <a:pt x="357" y="179"/>
                    </a:cubicBezTo>
                    <a:close/>
                    <a:moveTo>
                      <a:pt x="192" y="107"/>
                    </a:moveTo>
                    <a:lnTo>
                      <a:pt x="192" y="107"/>
                    </a:lnTo>
                    <a:cubicBezTo>
                      <a:pt x="220" y="110"/>
                      <a:pt x="220" y="110"/>
                      <a:pt x="220" y="110"/>
                    </a:cubicBezTo>
                    <a:cubicBezTo>
                      <a:pt x="243" y="128"/>
                      <a:pt x="243" y="128"/>
                      <a:pt x="243" y="128"/>
                    </a:cubicBezTo>
                    <a:cubicBezTo>
                      <a:pt x="267" y="140"/>
                      <a:pt x="267" y="140"/>
                      <a:pt x="267" y="140"/>
                    </a:cubicBezTo>
                    <a:cubicBezTo>
                      <a:pt x="298" y="171"/>
                      <a:pt x="298" y="171"/>
                      <a:pt x="298" y="171"/>
                    </a:cubicBezTo>
                    <a:cubicBezTo>
                      <a:pt x="292" y="179"/>
                      <a:pt x="292" y="179"/>
                      <a:pt x="292" y="179"/>
                    </a:cubicBezTo>
                    <a:cubicBezTo>
                      <a:pt x="298" y="189"/>
                      <a:pt x="298" y="189"/>
                      <a:pt x="298" y="189"/>
                    </a:cubicBezTo>
                    <a:cubicBezTo>
                      <a:pt x="285" y="182"/>
                      <a:pt x="285" y="182"/>
                      <a:pt x="285" y="182"/>
                    </a:cubicBezTo>
                    <a:cubicBezTo>
                      <a:pt x="278" y="191"/>
                      <a:pt x="278" y="191"/>
                      <a:pt x="278" y="191"/>
                    </a:cubicBezTo>
                    <a:cubicBezTo>
                      <a:pt x="275" y="180"/>
                      <a:pt x="275" y="180"/>
                      <a:pt x="275" y="180"/>
                    </a:cubicBezTo>
                    <a:cubicBezTo>
                      <a:pt x="266" y="171"/>
                      <a:pt x="266" y="171"/>
                      <a:pt x="266" y="171"/>
                    </a:cubicBezTo>
                    <a:cubicBezTo>
                      <a:pt x="250" y="159"/>
                      <a:pt x="250" y="159"/>
                      <a:pt x="250" y="159"/>
                    </a:cubicBezTo>
                    <a:cubicBezTo>
                      <a:pt x="212" y="120"/>
                      <a:pt x="212" y="120"/>
                      <a:pt x="212" y="120"/>
                    </a:cubicBezTo>
                    <a:lnTo>
                      <a:pt x="192" y="107"/>
                    </a:lnTo>
                    <a:close/>
                    <a:moveTo>
                      <a:pt x="145" y="194"/>
                    </a:moveTo>
                    <a:lnTo>
                      <a:pt x="145" y="194"/>
                    </a:lnTo>
                    <a:cubicBezTo>
                      <a:pt x="162" y="197"/>
                      <a:pt x="162" y="197"/>
                      <a:pt x="162" y="197"/>
                    </a:cubicBezTo>
                    <a:cubicBezTo>
                      <a:pt x="160" y="209"/>
                      <a:pt x="160" y="209"/>
                      <a:pt x="160" y="209"/>
                    </a:cubicBezTo>
                    <a:cubicBezTo>
                      <a:pt x="149" y="212"/>
                      <a:pt x="149" y="212"/>
                      <a:pt x="149" y="212"/>
                    </a:cubicBezTo>
                    <a:cubicBezTo>
                      <a:pt x="145" y="203"/>
                      <a:pt x="145" y="203"/>
                      <a:pt x="145" y="203"/>
                    </a:cubicBezTo>
                    <a:cubicBezTo>
                      <a:pt x="145" y="194"/>
                      <a:pt x="145" y="194"/>
                      <a:pt x="145" y="194"/>
                    </a:cubicBezTo>
                    <a:close/>
                    <a:moveTo>
                      <a:pt x="93" y="192"/>
                    </a:moveTo>
                    <a:lnTo>
                      <a:pt x="93" y="192"/>
                    </a:lnTo>
                    <a:cubicBezTo>
                      <a:pt x="99" y="186"/>
                      <a:pt x="99" y="186"/>
                      <a:pt x="99" y="186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05" y="195"/>
                      <a:pt x="105" y="195"/>
                      <a:pt x="105" y="195"/>
                    </a:cubicBezTo>
                    <a:cubicBezTo>
                      <a:pt x="93" y="192"/>
                      <a:pt x="93" y="192"/>
                      <a:pt x="93" y="192"/>
                    </a:cubicBezTo>
                    <a:close/>
                    <a:moveTo>
                      <a:pt x="96" y="169"/>
                    </a:moveTo>
                    <a:lnTo>
                      <a:pt x="96" y="169"/>
                    </a:lnTo>
                    <a:cubicBezTo>
                      <a:pt x="107" y="171"/>
                      <a:pt x="107" y="171"/>
                      <a:pt x="107" y="171"/>
                    </a:cubicBezTo>
                    <a:cubicBezTo>
                      <a:pt x="117" y="172"/>
                      <a:pt x="117" y="172"/>
                      <a:pt x="117" y="172"/>
                    </a:cubicBezTo>
                    <a:cubicBezTo>
                      <a:pt x="120" y="185"/>
                      <a:pt x="120" y="185"/>
                      <a:pt x="120" y="185"/>
                    </a:cubicBezTo>
                    <a:cubicBezTo>
                      <a:pt x="131" y="189"/>
                      <a:pt x="131" y="189"/>
                      <a:pt x="131" y="189"/>
                    </a:cubicBezTo>
                    <a:cubicBezTo>
                      <a:pt x="140" y="191"/>
                      <a:pt x="140" y="191"/>
                      <a:pt x="140" y="191"/>
                    </a:cubicBezTo>
                    <a:cubicBezTo>
                      <a:pt x="142" y="174"/>
                      <a:pt x="142" y="174"/>
                      <a:pt x="142" y="174"/>
                    </a:cubicBezTo>
                    <a:cubicBezTo>
                      <a:pt x="137" y="163"/>
                      <a:pt x="137" y="163"/>
                      <a:pt x="137" y="163"/>
                    </a:cubicBezTo>
                    <a:cubicBezTo>
                      <a:pt x="123" y="156"/>
                      <a:pt x="123" y="156"/>
                      <a:pt x="123" y="156"/>
                    </a:cubicBezTo>
                    <a:cubicBezTo>
                      <a:pt x="119" y="146"/>
                      <a:pt x="119" y="146"/>
                      <a:pt x="119" y="146"/>
                    </a:cubicBezTo>
                    <a:cubicBezTo>
                      <a:pt x="111" y="142"/>
                      <a:pt x="111" y="142"/>
                      <a:pt x="111" y="142"/>
                    </a:cubicBezTo>
                    <a:cubicBezTo>
                      <a:pt x="101" y="151"/>
                      <a:pt x="101" y="151"/>
                      <a:pt x="101" y="151"/>
                    </a:cubicBezTo>
                    <a:cubicBezTo>
                      <a:pt x="96" y="169"/>
                      <a:pt x="96" y="169"/>
                      <a:pt x="96" y="169"/>
                    </a:cubicBezTo>
                    <a:close/>
                    <a:moveTo>
                      <a:pt x="71" y="139"/>
                    </a:moveTo>
                    <a:lnTo>
                      <a:pt x="71" y="139"/>
                    </a:lnTo>
                    <a:cubicBezTo>
                      <a:pt x="81" y="133"/>
                      <a:pt x="81" y="133"/>
                      <a:pt x="81" y="133"/>
                    </a:cubicBezTo>
                    <a:cubicBezTo>
                      <a:pt x="96" y="142"/>
                      <a:pt x="96" y="142"/>
                      <a:pt x="96" y="142"/>
                    </a:cubicBezTo>
                    <a:cubicBezTo>
                      <a:pt x="94" y="151"/>
                      <a:pt x="94" y="151"/>
                      <a:pt x="94" y="151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1" y="146"/>
                      <a:pt x="71" y="146"/>
                      <a:pt x="71" y="146"/>
                    </a:cubicBezTo>
                    <a:cubicBezTo>
                      <a:pt x="71" y="146"/>
                      <a:pt x="71" y="137"/>
                      <a:pt x="71" y="139"/>
                    </a:cubicBezTo>
                    <a:close/>
                    <a:moveTo>
                      <a:pt x="44" y="113"/>
                    </a:moveTo>
                    <a:lnTo>
                      <a:pt x="44" y="113"/>
                    </a:lnTo>
                    <a:cubicBezTo>
                      <a:pt x="62" y="128"/>
                      <a:pt x="62" y="128"/>
                      <a:pt x="62" y="128"/>
                    </a:cubicBezTo>
                    <a:cubicBezTo>
                      <a:pt x="58" y="136"/>
                      <a:pt x="58" y="136"/>
                      <a:pt x="58" y="136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49" y="134"/>
                      <a:pt x="49" y="134"/>
                      <a:pt x="49" y="13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4" y="113"/>
                      <a:pt x="44" y="113"/>
                      <a:pt x="44" y="113"/>
                    </a:cubicBezTo>
                    <a:close/>
                    <a:moveTo>
                      <a:pt x="44" y="0"/>
                    </a:moveTo>
                    <a:lnTo>
                      <a:pt x="44" y="0"/>
                    </a:lnTo>
                    <a:cubicBezTo>
                      <a:pt x="26" y="18"/>
                      <a:pt x="26" y="18"/>
                      <a:pt x="26" y="18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41" y="23"/>
                    </a:moveTo>
                    <a:lnTo>
                      <a:pt x="41" y="23"/>
                    </a:lnTo>
                    <a:cubicBezTo>
                      <a:pt x="33" y="32"/>
                      <a:pt x="33" y="32"/>
                      <a:pt x="33" y="32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2" y="82"/>
                      <a:pt x="122" y="82"/>
                      <a:pt x="122" y="82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41" y="23"/>
                      <a:pt x="41" y="23"/>
                      <a:pt x="41" y="23"/>
                    </a:cubicBezTo>
                    <a:close/>
                    <a:moveTo>
                      <a:pt x="9" y="41"/>
                    </a:moveTo>
                    <a:lnTo>
                      <a:pt x="9" y="41"/>
                    </a:lnTo>
                    <a:cubicBezTo>
                      <a:pt x="0" y="44"/>
                      <a:pt x="0" y="44"/>
                      <a:pt x="0" y="44"/>
                    </a:cubicBezTo>
                    <a:cubicBezTo>
                      <a:pt x="12" y="53"/>
                      <a:pt x="12" y="53"/>
                      <a:pt x="12" y="53"/>
                    </a:cubicBezTo>
                    <a:lnTo>
                      <a:pt x="9" y="4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11" name="Freeform 18">
                <a:extLst>
                  <a:ext uri="{FF2B5EF4-FFF2-40B4-BE49-F238E27FC236}">
                    <a16:creationId xmlns:a16="http://schemas.microsoft.com/office/drawing/2014/main" id="{1264C186-2444-F148-BDA7-2A95B5F58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9381" y="4744467"/>
                <a:ext cx="519587" cy="379264"/>
              </a:xfrm>
              <a:custGeom>
                <a:avLst/>
                <a:gdLst>
                  <a:gd name="T0" fmla="*/ 989 w 1235"/>
                  <a:gd name="T1" fmla="*/ 874 h 899"/>
                  <a:gd name="T2" fmla="*/ 989 w 1235"/>
                  <a:gd name="T3" fmla="*/ 874 h 899"/>
                  <a:gd name="T4" fmla="*/ 524 w 1235"/>
                  <a:gd name="T5" fmla="*/ 90 h 899"/>
                  <a:gd name="T6" fmla="*/ 1169 w 1235"/>
                  <a:gd name="T7" fmla="*/ 396 h 899"/>
                  <a:gd name="T8" fmla="*/ 1174 w 1235"/>
                  <a:gd name="T9" fmla="*/ 473 h 899"/>
                  <a:gd name="T10" fmla="*/ 1120 w 1235"/>
                  <a:gd name="T11" fmla="*/ 324 h 899"/>
                  <a:gd name="T12" fmla="*/ 1104 w 1235"/>
                  <a:gd name="T13" fmla="*/ 285 h 899"/>
                  <a:gd name="T14" fmla="*/ 883 w 1235"/>
                  <a:gd name="T15" fmla="*/ 149 h 899"/>
                  <a:gd name="T16" fmla="*/ 1007 w 1235"/>
                  <a:gd name="T17" fmla="*/ 278 h 899"/>
                  <a:gd name="T18" fmla="*/ 890 w 1235"/>
                  <a:gd name="T19" fmla="*/ 175 h 899"/>
                  <a:gd name="T20" fmla="*/ 712 w 1235"/>
                  <a:gd name="T21" fmla="*/ 10 h 899"/>
                  <a:gd name="T22" fmla="*/ 758 w 1235"/>
                  <a:gd name="T23" fmla="*/ 119 h 899"/>
                  <a:gd name="T24" fmla="*/ 619 w 1235"/>
                  <a:gd name="T25" fmla="*/ 357 h 899"/>
                  <a:gd name="T26" fmla="*/ 734 w 1235"/>
                  <a:gd name="T27" fmla="*/ 438 h 899"/>
                  <a:gd name="T28" fmla="*/ 880 w 1235"/>
                  <a:gd name="T29" fmla="*/ 380 h 899"/>
                  <a:gd name="T30" fmla="*/ 934 w 1235"/>
                  <a:gd name="T31" fmla="*/ 324 h 899"/>
                  <a:gd name="T32" fmla="*/ 888 w 1235"/>
                  <a:gd name="T33" fmla="*/ 305 h 899"/>
                  <a:gd name="T34" fmla="*/ 793 w 1235"/>
                  <a:gd name="T35" fmla="*/ 362 h 899"/>
                  <a:gd name="T36" fmla="*/ 729 w 1235"/>
                  <a:gd name="T37" fmla="*/ 362 h 899"/>
                  <a:gd name="T38" fmla="*/ 561 w 1235"/>
                  <a:gd name="T39" fmla="*/ 373 h 899"/>
                  <a:gd name="T40" fmla="*/ 507 w 1235"/>
                  <a:gd name="T41" fmla="*/ 354 h 899"/>
                  <a:gd name="T42" fmla="*/ 433 w 1235"/>
                  <a:gd name="T43" fmla="*/ 299 h 899"/>
                  <a:gd name="T44" fmla="*/ 951 w 1235"/>
                  <a:gd name="T45" fmla="*/ 661 h 899"/>
                  <a:gd name="T46" fmla="*/ 841 w 1235"/>
                  <a:gd name="T47" fmla="*/ 631 h 899"/>
                  <a:gd name="T48" fmla="*/ 822 w 1235"/>
                  <a:gd name="T49" fmla="*/ 750 h 899"/>
                  <a:gd name="T50" fmla="*/ 809 w 1235"/>
                  <a:gd name="T51" fmla="*/ 750 h 899"/>
                  <a:gd name="T52" fmla="*/ 806 w 1235"/>
                  <a:gd name="T53" fmla="*/ 726 h 899"/>
                  <a:gd name="T54" fmla="*/ 746 w 1235"/>
                  <a:gd name="T55" fmla="*/ 691 h 899"/>
                  <a:gd name="T56" fmla="*/ 746 w 1235"/>
                  <a:gd name="T57" fmla="*/ 691 h 899"/>
                  <a:gd name="T58" fmla="*/ 310 w 1235"/>
                  <a:gd name="T59" fmla="*/ 551 h 899"/>
                  <a:gd name="T60" fmla="*/ 301 w 1235"/>
                  <a:gd name="T61" fmla="*/ 559 h 899"/>
                  <a:gd name="T62" fmla="*/ 255 w 1235"/>
                  <a:gd name="T63" fmla="*/ 573 h 899"/>
                  <a:gd name="T64" fmla="*/ 214 w 1235"/>
                  <a:gd name="T65" fmla="*/ 632 h 899"/>
                  <a:gd name="T66" fmla="*/ 196 w 1235"/>
                  <a:gd name="T67" fmla="*/ 623 h 899"/>
                  <a:gd name="T68" fmla="*/ 223 w 1235"/>
                  <a:gd name="T69" fmla="*/ 597 h 899"/>
                  <a:gd name="T70" fmla="*/ 238 w 1235"/>
                  <a:gd name="T71" fmla="*/ 587 h 899"/>
                  <a:gd name="T72" fmla="*/ 29 w 1235"/>
                  <a:gd name="T73" fmla="*/ 675 h 899"/>
                  <a:gd name="T74" fmla="*/ 179 w 1235"/>
                  <a:gd name="T75" fmla="*/ 681 h 899"/>
                  <a:gd name="T76" fmla="*/ 110 w 1235"/>
                  <a:gd name="T77" fmla="*/ 606 h 899"/>
                  <a:gd name="T78" fmla="*/ 66 w 1235"/>
                  <a:gd name="T79" fmla="*/ 553 h 899"/>
                  <a:gd name="T80" fmla="*/ 164 w 1235"/>
                  <a:gd name="T81" fmla="*/ 614 h 899"/>
                  <a:gd name="T82" fmla="*/ 186 w 1235"/>
                  <a:gd name="T83" fmla="*/ 577 h 899"/>
                  <a:gd name="T84" fmla="*/ 219 w 1235"/>
                  <a:gd name="T85" fmla="*/ 532 h 899"/>
                  <a:gd name="T86" fmla="*/ 272 w 1235"/>
                  <a:gd name="T87" fmla="*/ 559 h 899"/>
                  <a:gd name="T88" fmla="*/ 330 w 1235"/>
                  <a:gd name="T89" fmla="*/ 550 h 899"/>
                  <a:gd name="T90" fmla="*/ 431 w 1235"/>
                  <a:gd name="T91" fmla="*/ 611 h 899"/>
                  <a:gd name="T92" fmla="*/ 543 w 1235"/>
                  <a:gd name="T93" fmla="*/ 759 h 899"/>
                  <a:gd name="T94" fmla="*/ 689 w 1235"/>
                  <a:gd name="T95" fmla="*/ 781 h 899"/>
                  <a:gd name="T96" fmla="*/ 783 w 1235"/>
                  <a:gd name="T97" fmla="*/ 799 h 899"/>
                  <a:gd name="T98" fmla="*/ 711 w 1235"/>
                  <a:gd name="T99" fmla="*/ 750 h 899"/>
                  <a:gd name="T100" fmla="*/ 666 w 1235"/>
                  <a:gd name="T101" fmla="*/ 695 h 899"/>
                  <a:gd name="T102" fmla="*/ 616 w 1235"/>
                  <a:gd name="T103" fmla="*/ 631 h 899"/>
                  <a:gd name="T104" fmla="*/ 517 w 1235"/>
                  <a:gd name="T105" fmla="*/ 512 h 899"/>
                  <a:gd name="T106" fmla="*/ 526 w 1235"/>
                  <a:gd name="T107" fmla="*/ 406 h 899"/>
                  <a:gd name="T108" fmla="*/ 410 w 1235"/>
                  <a:gd name="T109" fmla="*/ 319 h 899"/>
                  <a:gd name="T110" fmla="*/ 303 w 1235"/>
                  <a:gd name="T111" fmla="*/ 230 h 899"/>
                  <a:gd name="T112" fmla="*/ 128 w 1235"/>
                  <a:gd name="T113" fmla="*/ 166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35" h="899">
                    <a:moveTo>
                      <a:pt x="1056" y="872"/>
                    </a:moveTo>
                    <a:lnTo>
                      <a:pt x="1056" y="872"/>
                    </a:lnTo>
                    <a:cubicBezTo>
                      <a:pt x="1067" y="863"/>
                      <a:pt x="1067" y="863"/>
                      <a:pt x="1067" y="863"/>
                    </a:cubicBezTo>
                    <a:cubicBezTo>
                      <a:pt x="1081" y="866"/>
                      <a:pt x="1081" y="866"/>
                      <a:pt x="1081" y="866"/>
                    </a:cubicBezTo>
                    <a:cubicBezTo>
                      <a:pt x="1078" y="875"/>
                      <a:pt x="1078" y="875"/>
                      <a:pt x="1078" y="875"/>
                    </a:cubicBezTo>
                    <a:cubicBezTo>
                      <a:pt x="1065" y="879"/>
                      <a:pt x="1065" y="879"/>
                      <a:pt x="1065" y="879"/>
                    </a:cubicBezTo>
                    <a:cubicBezTo>
                      <a:pt x="1058" y="877"/>
                      <a:pt x="1058" y="877"/>
                      <a:pt x="1058" y="877"/>
                    </a:cubicBezTo>
                    <a:cubicBezTo>
                      <a:pt x="1056" y="872"/>
                      <a:pt x="1056" y="872"/>
                      <a:pt x="1056" y="872"/>
                    </a:cubicBezTo>
                    <a:close/>
                    <a:moveTo>
                      <a:pt x="989" y="874"/>
                    </a:moveTo>
                    <a:lnTo>
                      <a:pt x="989" y="874"/>
                    </a:lnTo>
                    <a:cubicBezTo>
                      <a:pt x="1009" y="894"/>
                      <a:pt x="1009" y="894"/>
                      <a:pt x="1009" y="894"/>
                    </a:cubicBezTo>
                    <a:cubicBezTo>
                      <a:pt x="1018" y="894"/>
                      <a:pt x="1018" y="894"/>
                      <a:pt x="1018" y="894"/>
                    </a:cubicBezTo>
                    <a:cubicBezTo>
                      <a:pt x="1027" y="898"/>
                      <a:pt x="1027" y="898"/>
                      <a:pt x="1027" y="898"/>
                    </a:cubicBezTo>
                    <a:cubicBezTo>
                      <a:pt x="1033" y="894"/>
                      <a:pt x="1033" y="894"/>
                      <a:pt x="1033" y="894"/>
                    </a:cubicBezTo>
                    <a:cubicBezTo>
                      <a:pt x="1030" y="885"/>
                      <a:pt x="1030" y="885"/>
                      <a:pt x="1030" y="885"/>
                    </a:cubicBezTo>
                    <a:cubicBezTo>
                      <a:pt x="1016" y="886"/>
                      <a:pt x="1016" y="886"/>
                      <a:pt x="1016" y="886"/>
                    </a:cubicBezTo>
                    <a:cubicBezTo>
                      <a:pt x="998" y="874"/>
                      <a:pt x="998" y="874"/>
                      <a:pt x="998" y="874"/>
                    </a:cubicBezTo>
                    <a:cubicBezTo>
                      <a:pt x="989" y="874"/>
                      <a:pt x="989" y="874"/>
                      <a:pt x="989" y="874"/>
                    </a:cubicBezTo>
                    <a:close/>
                    <a:moveTo>
                      <a:pt x="478" y="70"/>
                    </a:moveTo>
                    <a:lnTo>
                      <a:pt x="478" y="70"/>
                    </a:lnTo>
                    <a:cubicBezTo>
                      <a:pt x="483" y="67"/>
                      <a:pt x="483" y="67"/>
                      <a:pt x="483" y="67"/>
                    </a:cubicBezTo>
                    <a:cubicBezTo>
                      <a:pt x="497" y="68"/>
                      <a:pt x="497" y="68"/>
                      <a:pt x="497" y="68"/>
                    </a:cubicBezTo>
                    <a:cubicBezTo>
                      <a:pt x="510" y="64"/>
                      <a:pt x="510" y="64"/>
                      <a:pt x="510" y="64"/>
                    </a:cubicBezTo>
                    <a:cubicBezTo>
                      <a:pt x="520" y="70"/>
                      <a:pt x="520" y="70"/>
                      <a:pt x="520" y="70"/>
                    </a:cubicBezTo>
                    <a:cubicBezTo>
                      <a:pt x="532" y="68"/>
                      <a:pt x="532" y="68"/>
                      <a:pt x="532" y="68"/>
                    </a:cubicBezTo>
                    <a:cubicBezTo>
                      <a:pt x="541" y="74"/>
                      <a:pt x="541" y="74"/>
                      <a:pt x="541" y="74"/>
                    </a:cubicBezTo>
                    <a:cubicBezTo>
                      <a:pt x="524" y="90"/>
                      <a:pt x="524" y="90"/>
                      <a:pt x="524" y="90"/>
                    </a:cubicBezTo>
                    <a:cubicBezTo>
                      <a:pt x="503" y="90"/>
                      <a:pt x="503" y="90"/>
                      <a:pt x="503" y="90"/>
                    </a:cubicBezTo>
                    <a:cubicBezTo>
                      <a:pt x="497" y="84"/>
                      <a:pt x="497" y="84"/>
                      <a:pt x="497" y="84"/>
                    </a:cubicBezTo>
                    <a:cubicBezTo>
                      <a:pt x="483" y="82"/>
                      <a:pt x="483" y="82"/>
                      <a:pt x="483" y="82"/>
                    </a:cubicBezTo>
                    <a:cubicBezTo>
                      <a:pt x="483" y="82"/>
                      <a:pt x="477" y="70"/>
                      <a:pt x="478" y="70"/>
                    </a:cubicBezTo>
                    <a:close/>
                    <a:moveTo>
                      <a:pt x="1137" y="362"/>
                    </a:moveTo>
                    <a:lnTo>
                      <a:pt x="1137" y="362"/>
                    </a:lnTo>
                    <a:cubicBezTo>
                      <a:pt x="1156" y="360"/>
                      <a:pt x="1156" y="360"/>
                      <a:pt x="1156" y="360"/>
                    </a:cubicBezTo>
                    <a:cubicBezTo>
                      <a:pt x="1163" y="373"/>
                      <a:pt x="1163" y="373"/>
                      <a:pt x="1163" y="373"/>
                    </a:cubicBezTo>
                    <a:cubicBezTo>
                      <a:pt x="1169" y="396"/>
                      <a:pt x="1169" y="396"/>
                      <a:pt x="1169" y="396"/>
                    </a:cubicBezTo>
                    <a:cubicBezTo>
                      <a:pt x="1191" y="402"/>
                      <a:pt x="1191" y="402"/>
                      <a:pt x="1191" y="402"/>
                    </a:cubicBezTo>
                    <a:cubicBezTo>
                      <a:pt x="1218" y="423"/>
                      <a:pt x="1218" y="423"/>
                      <a:pt x="1218" y="423"/>
                    </a:cubicBezTo>
                    <a:cubicBezTo>
                      <a:pt x="1234" y="443"/>
                      <a:pt x="1234" y="443"/>
                      <a:pt x="1234" y="443"/>
                    </a:cubicBezTo>
                    <a:cubicBezTo>
                      <a:pt x="1232" y="464"/>
                      <a:pt x="1232" y="464"/>
                      <a:pt x="1232" y="464"/>
                    </a:cubicBezTo>
                    <a:cubicBezTo>
                      <a:pt x="1221" y="469"/>
                      <a:pt x="1221" y="469"/>
                      <a:pt x="1221" y="469"/>
                    </a:cubicBezTo>
                    <a:cubicBezTo>
                      <a:pt x="1218" y="475"/>
                      <a:pt x="1218" y="475"/>
                      <a:pt x="1218" y="475"/>
                    </a:cubicBezTo>
                    <a:cubicBezTo>
                      <a:pt x="1198" y="478"/>
                      <a:pt x="1198" y="478"/>
                      <a:pt x="1198" y="478"/>
                    </a:cubicBezTo>
                    <a:cubicBezTo>
                      <a:pt x="1186" y="473"/>
                      <a:pt x="1186" y="473"/>
                      <a:pt x="1186" y="473"/>
                    </a:cubicBezTo>
                    <a:cubicBezTo>
                      <a:pt x="1174" y="473"/>
                      <a:pt x="1174" y="473"/>
                      <a:pt x="1174" y="473"/>
                    </a:cubicBezTo>
                    <a:cubicBezTo>
                      <a:pt x="1165" y="461"/>
                      <a:pt x="1165" y="461"/>
                      <a:pt x="1165" y="461"/>
                    </a:cubicBezTo>
                    <a:cubicBezTo>
                      <a:pt x="1169" y="452"/>
                      <a:pt x="1169" y="452"/>
                      <a:pt x="1169" y="452"/>
                    </a:cubicBezTo>
                    <a:cubicBezTo>
                      <a:pt x="1154" y="425"/>
                      <a:pt x="1154" y="425"/>
                      <a:pt x="1154" y="425"/>
                    </a:cubicBezTo>
                    <a:cubicBezTo>
                      <a:pt x="1139" y="415"/>
                      <a:pt x="1139" y="415"/>
                      <a:pt x="1139" y="415"/>
                    </a:cubicBezTo>
                    <a:cubicBezTo>
                      <a:pt x="1139" y="389"/>
                      <a:pt x="1139" y="389"/>
                      <a:pt x="1139" y="389"/>
                    </a:cubicBezTo>
                    <a:cubicBezTo>
                      <a:pt x="1134" y="377"/>
                      <a:pt x="1134" y="377"/>
                      <a:pt x="1134" y="377"/>
                    </a:cubicBezTo>
                    <a:cubicBezTo>
                      <a:pt x="1137" y="362"/>
                      <a:pt x="1137" y="362"/>
                      <a:pt x="1137" y="362"/>
                    </a:cubicBezTo>
                    <a:close/>
                    <a:moveTo>
                      <a:pt x="1120" y="324"/>
                    </a:moveTo>
                    <a:lnTo>
                      <a:pt x="1120" y="324"/>
                    </a:lnTo>
                    <a:cubicBezTo>
                      <a:pt x="1116" y="331"/>
                      <a:pt x="1116" y="331"/>
                      <a:pt x="1116" y="331"/>
                    </a:cubicBezTo>
                    <a:cubicBezTo>
                      <a:pt x="1124" y="340"/>
                      <a:pt x="1124" y="340"/>
                      <a:pt x="1124" y="340"/>
                    </a:cubicBezTo>
                    <a:cubicBezTo>
                      <a:pt x="1124" y="356"/>
                      <a:pt x="1124" y="356"/>
                      <a:pt x="1124" y="356"/>
                    </a:cubicBezTo>
                    <a:cubicBezTo>
                      <a:pt x="1134" y="344"/>
                      <a:pt x="1134" y="344"/>
                      <a:pt x="1134" y="344"/>
                    </a:cubicBezTo>
                    <a:cubicBezTo>
                      <a:pt x="1133" y="327"/>
                      <a:pt x="1133" y="327"/>
                      <a:pt x="1133" y="327"/>
                    </a:cubicBezTo>
                    <a:cubicBezTo>
                      <a:pt x="1120" y="324"/>
                      <a:pt x="1120" y="324"/>
                      <a:pt x="1120" y="324"/>
                    </a:cubicBezTo>
                    <a:close/>
                    <a:moveTo>
                      <a:pt x="1093" y="287"/>
                    </a:moveTo>
                    <a:lnTo>
                      <a:pt x="1093" y="287"/>
                    </a:lnTo>
                    <a:cubicBezTo>
                      <a:pt x="1104" y="285"/>
                      <a:pt x="1104" y="285"/>
                      <a:pt x="1104" y="285"/>
                    </a:cubicBezTo>
                    <a:cubicBezTo>
                      <a:pt x="1108" y="273"/>
                      <a:pt x="1108" y="273"/>
                      <a:pt x="1108" y="273"/>
                    </a:cubicBezTo>
                    <a:cubicBezTo>
                      <a:pt x="1117" y="285"/>
                      <a:pt x="1117" y="285"/>
                      <a:pt x="1117" y="285"/>
                    </a:cubicBezTo>
                    <a:cubicBezTo>
                      <a:pt x="1108" y="296"/>
                      <a:pt x="1108" y="296"/>
                      <a:pt x="1108" y="296"/>
                    </a:cubicBezTo>
                    <a:cubicBezTo>
                      <a:pt x="1096" y="295"/>
                      <a:pt x="1096" y="295"/>
                      <a:pt x="1096" y="295"/>
                    </a:cubicBezTo>
                    <a:cubicBezTo>
                      <a:pt x="1093" y="287"/>
                      <a:pt x="1093" y="287"/>
                      <a:pt x="1093" y="287"/>
                    </a:cubicBezTo>
                    <a:close/>
                    <a:moveTo>
                      <a:pt x="821" y="120"/>
                    </a:moveTo>
                    <a:lnTo>
                      <a:pt x="821" y="120"/>
                    </a:lnTo>
                    <a:cubicBezTo>
                      <a:pt x="857" y="143"/>
                      <a:pt x="857" y="143"/>
                      <a:pt x="857" y="143"/>
                    </a:cubicBezTo>
                    <a:cubicBezTo>
                      <a:pt x="883" y="149"/>
                      <a:pt x="883" y="149"/>
                      <a:pt x="883" y="149"/>
                    </a:cubicBezTo>
                    <a:cubicBezTo>
                      <a:pt x="913" y="175"/>
                      <a:pt x="913" y="175"/>
                      <a:pt x="913" y="175"/>
                    </a:cubicBezTo>
                    <a:cubicBezTo>
                      <a:pt x="935" y="180"/>
                      <a:pt x="935" y="180"/>
                      <a:pt x="935" y="180"/>
                    </a:cubicBezTo>
                    <a:cubicBezTo>
                      <a:pt x="948" y="194"/>
                      <a:pt x="948" y="194"/>
                      <a:pt x="948" y="194"/>
                    </a:cubicBezTo>
                    <a:cubicBezTo>
                      <a:pt x="966" y="203"/>
                      <a:pt x="966" y="203"/>
                      <a:pt x="966" y="203"/>
                    </a:cubicBezTo>
                    <a:cubicBezTo>
                      <a:pt x="981" y="226"/>
                      <a:pt x="981" y="226"/>
                      <a:pt x="981" y="226"/>
                    </a:cubicBezTo>
                    <a:cubicBezTo>
                      <a:pt x="992" y="226"/>
                      <a:pt x="992" y="226"/>
                      <a:pt x="992" y="226"/>
                    </a:cubicBezTo>
                    <a:cubicBezTo>
                      <a:pt x="998" y="261"/>
                      <a:pt x="998" y="261"/>
                      <a:pt x="998" y="261"/>
                    </a:cubicBezTo>
                    <a:cubicBezTo>
                      <a:pt x="1007" y="264"/>
                      <a:pt x="1007" y="264"/>
                      <a:pt x="1007" y="264"/>
                    </a:cubicBezTo>
                    <a:cubicBezTo>
                      <a:pt x="1007" y="278"/>
                      <a:pt x="1007" y="278"/>
                      <a:pt x="1007" y="278"/>
                    </a:cubicBezTo>
                    <a:cubicBezTo>
                      <a:pt x="1000" y="293"/>
                      <a:pt x="1000" y="293"/>
                      <a:pt x="1000" y="293"/>
                    </a:cubicBezTo>
                    <a:cubicBezTo>
                      <a:pt x="994" y="313"/>
                      <a:pt x="994" y="313"/>
                      <a:pt x="994" y="313"/>
                    </a:cubicBezTo>
                    <a:cubicBezTo>
                      <a:pt x="978" y="295"/>
                      <a:pt x="978" y="295"/>
                      <a:pt x="978" y="295"/>
                    </a:cubicBezTo>
                    <a:cubicBezTo>
                      <a:pt x="974" y="278"/>
                      <a:pt x="974" y="278"/>
                      <a:pt x="974" y="278"/>
                    </a:cubicBezTo>
                    <a:cubicBezTo>
                      <a:pt x="978" y="264"/>
                      <a:pt x="978" y="264"/>
                      <a:pt x="978" y="264"/>
                    </a:cubicBezTo>
                    <a:cubicBezTo>
                      <a:pt x="968" y="223"/>
                      <a:pt x="968" y="223"/>
                      <a:pt x="968" y="223"/>
                    </a:cubicBezTo>
                    <a:cubicBezTo>
                      <a:pt x="939" y="192"/>
                      <a:pt x="939" y="192"/>
                      <a:pt x="939" y="192"/>
                    </a:cubicBezTo>
                    <a:cubicBezTo>
                      <a:pt x="919" y="191"/>
                      <a:pt x="919" y="191"/>
                      <a:pt x="919" y="191"/>
                    </a:cubicBezTo>
                    <a:cubicBezTo>
                      <a:pt x="890" y="175"/>
                      <a:pt x="890" y="175"/>
                      <a:pt x="890" y="175"/>
                    </a:cubicBezTo>
                    <a:cubicBezTo>
                      <a:pt x="835" y="142"/>
                      <a:pt x="835" y="142"/>
                      <a:pt x="835" y="142"/>
                    </a:cubicBezTo>
                    <a:cubicBezTo>
                      <a:pt x="824" y="133"/>
                      <a:pt x="824" y="133"/>
                      <a:pt x="824" y="133"/>
                    </a:cubicBezTo>
                    <a:cubicBezTo>
                      <a:pt x="821" y="120"/>
                      <a:pt x="821" y="120"/>
                      <a:pt x="821" y="120"/>
                    </a:cubicBezTo>
                    <a:close/>
                    <a:moveTo>
                      <a:pt x="709" y="0"/>
                    </a:moveTo>
                    <a:lnTo>
                      <a:pt x="709" y="0"/>
                    </a:lnTo>
                    <a:cubicBezTo>
                      <a:pt x="724" y="1"/>
                      <a:pt x="724" y="1"/>
                      <a:pt x="724" y="1"/>
                    </a:cubicBezTo>
                    <a:cubicBezTo>
                      <a:pt x="734" y="15"/>
                      <a:pt x="734" y="15"/>
                      <a:pt x="734" y="15"/>
                    </a:cubicBezTo>
                    <a:cubicBezTo>
                      <a:pt x="734" y="24"/>
                      <a:pt x="734" y="24"/>
                      <a:pt x="734" y="24"/>
                    </a:cubicBezTo>
                    <a:cubicBezTo>
                      <a:pt x="712" y="10"/>
                      <a:pt x="712" y="10"/>
                      <a:pt x="712" y="10"/>
                    </a:cubicBezTo>
                    <a:cubicBezTo>
                      <a:pt x="709" y="0"/>
                      <a:pt x="709" y="0"/>
                      <a:pt x="709" y="0"/>
                    </a:cubicBezTo>
                    <a:close/>
                    <a:moveTo>
                      <a:pt x="758" y="119"/>
                    </a:moveTo>
                    <a:lnTo>
                      <a:pt x="758" y="119"/>
                    </a:lnTo>
                    <a:cubicBezTo>
                      <a:pt x="776" y="111"/>
                      <a:pt x="776" y="111"/>
                      <a:pt x="776" y="111"/>
                    </a:cubicBezTo>
                    <a:cubicBezTo>
                      <a:pt x="787" y="119"/>
                      <a:pt x="787" y="119"/>
                      <a:pt x="787" y="119"/>
                    </a:cubicBezTo>
                    <a:cubicBezTo>
                      <a:pt x="787" y="134"/>
                      <a:pt x="787" y="134"/>
                      <a:pt x="787" y="134"/>
                    </a:cubicBezTo>
                    <a:cubicBezTo>
                      <a:pt x="772" y="139"/>
                      <a:pt x="772" y="139"/>
                      <a:pt x="772" y="139"/>
                    </a:cubicBezTo>
                    <a:cubicBezTo>
                      <a:pt x="760" y="131"/>
                      <a:pt x="760" y="131"/>
                      <a:pt x="760" y="131"/>
                    </a:cubicBezTo>
                    <a:cubicBezTo>
                      <a:pt x="758" y="119"/>
                      <a:pt x="758" y="119"/>
                      <a:pt x="758" y="119"/>
                    </a:cubicBezTo>
                    <a:close/>
                    <a:moveTo>
                      <a:pt x="749" y="318"/>
                    </a:moveTo>
                    <a:lnTo>
                      <a:pt x="749" y="318"/>
                    </a:lnTo>
                    <a:cubicBezTo>
                      <a:pt x="766" y="334"/>
                      <a:pt x="766" y="334"/>
                      <a:pt x="766" y="334"/>
                    </a:cubicBezTo>
                    <a:cubicBezTo>
                      <a:pt x="775" y="324"/>
                      <a:pt x="775" y="324"/>
                      <a:pt x="775" y="324"/>
                    </a:cubicBezTo>
                    <a:cubicBezTo>
                      <a:pt x="764" y="308"/>
                      <a:pt x="764" y="308"/>
                      <a:pt x="764" y="308"/>
                    </a:cubicBezTo>
                    <a:cubicBezTo>
                      <a:pt x="752" y="310"/>
                      <a:pt x="752" y="310"/>
                      <a:pt x="752" y="310"/>
                    </a:cubicBezTo>
                    <a:cubicBezTo>
                      <a:pt x="749" y="318"/>
                      <a:pt x="749" y="318"/>
                      <a:pt x="749" y="318"/>
                    </a:cubicBezTo>
                    <a:close/>
                    <a:moveTo>
                      <a:pt x="619" y="357"/>
                    </a:moveTo>
                    <a:lnTo>
                      <a:pt x="619" y="357"/>
                    </a:lnTo>
                    <a:cubicBezTo>
                      <a:pt x="607" y="379"/>
                      <a:pt x="607" y="379"/>
                      <a:pt x="607" y="379"/>
                    </a:cubicBezTo>
                    <a:cubicBezTo>
                      <a:pt x="621" y="396"/>
                      <a:pt x="621" y="396"/>
                      <a:pt x="621" y="396"/>
                    </a:cubicBezTo>
                    <a:cubicBezTo>
                      <a:pt x="637" y="397"/>
                      <a:pt x="637" y="397"/>
                      <a:pt x="637" y="397"/>
                    </a:cubicBezTo>
                    <a:cubicBezTo>
                      <a:pt x="665" y="418"/>
                      <a:pt x="665" y="418"/>
                      <a:pt x="665" y="418"/>
                    </a:cubicBezTo>
                    <a:cubicBezTo>
                      <a:pt x="666" y="428"/>
                      <a:pt x="666" y="428"/>
                      <a:pt x="666" y="428"/>
                    </a:cubicBezTo>
                    <a:cubicBezTo>
                      <a:pt x="679" y="418"/>
                      <a:pt x="679" y="418"/>
                      <a:pt x="679" y="418"/>
                    </a:cubicBezTo>
                    <a:cubicBezTo>
                      <a:pt x="706" y="420"/>
                      <a:pt x="706" y="420"/>
                      <a:pt x="706" y="420"/>
                    </a:cubicBezTo>
                    <a:cubicBezTo>
                      <a:pt x="714" y="435"/>
                      <a:pt x="714" y="435"/>
                      <a:pt x="714" y="435"/>
                    </a:cubicBezTo>
                    <a:cubicBezTo>
                      <a:pt x="734" y="438"/>
                      <a:pt x="734" y="438"/>
                      <a:pt x="734" y="438"/>
                    </a:cubicBezTo>
                    <a:cubicBezTo>
                      <a:pt x="746" y="435"/>
                      <a:pt x="746" y="435"/>
                      <a:pt x="746" y="435"/>
                    </a:cubicBezTo>
                    <a:cubicBezTo>
                      <a:pt x="776" y="429"/>
                      <a:pt x="776" y="429"/>
                      <a:pt x="776" y="429"/>
                    </a:cubicBezTo>
                    <a:cubicBezTo>
                      <a:pt x="792" y="435"/>
                      <a:pt x="792" y="435"/>
                      <a:pt x="792" y="435"/>
                    </a:cubicBezTo>
                    <a:cubicBezTo>
                      <a:pt x="806" y="429"/>
                      <a:pt x="806" y="429"/>
                      <a:pt x="806" y="429"/>
                    </a:cubicBezTo>
                    <a:cubicBezTo>
                      <a:pt x="825" y="437"/>
                      <a:pt x="825" y="437"/>
                      <a:pt x="825" y="437"/>
                    </a:cubicBezTo>
                    <a:cubicBezTo>
                      <a:pt x="832" y="428"/>
                      <a:pt x="832" y="428"/>
                      <a:pt x="832" y="428"/>
                    </a:cubicBezTo>
                    <a:cubicBezTo>
                      <a:pt x="832" y="417"/>
                      <a:pt x="832" y="417"/>
                      <a:pt x="832" y="417"/>
                    </a:cubicBezTo>
                    <a:cubicBezTo>
                      <a:pt x="851" y="415"/>
                      <a:pt x="851" y="415"/>
                      <a:pt x="851" y="415"/>
                    </a:cubicBezTo>
                    <a:cubicBezTo>
                      <a:pt x="880" y="380"/>
                      <a:pt x="880" y="380"/>
                      <a:pt x="880" y="380"/>
                    </a:cubicBezTo>
                    <a:cubicBezTo>
                      <a:pt x="880" y="368"/>
                      <a:pt x="880" y="368"/>
                      <a:pt x="880" y="368"/>
                    </a:cubicBezTo>
                    <a:cubicBezTo>
                      <a:pt x="893" y="365"/>
                      <a:pt x="893" y="365"/>
                      <a:pt x="893" y="365"/>
                    </a:cubicBezTo>
                    <a:cubicBezTo>
                      <a:pt x="903" y="374"/>
                      <a:pt x="903" y="374"/>
                      <a:pt x="903" y="374"/>
                    </a:cubicBezTo>
                    <a:cubicBezTo>
                      <a:pt x="923" y="368"/>
                      <a:pt x="923" y="368"/>
                      <a:pt x="923" y="368"/>
                    </a:cubicBezTo>
                    <a:cubicBezTo>
                      <a:pt x="932" y="353"/>
                      <a:pt x="932" y="353"/>
                      <a:pt x="932" y="353"/>
                    </a:cubicBezTo>
                    <a:cubicBezTo>
                      <a:pt x="914" y="337"/>
                      <a:pt x="914" y="337"/>
                      <a:pt x="914" y="337"/>
                    </a:cubicBezTo>
                    <a:cubicBezTo>
                      <a:pt x="914" y="325"/>
                      <a:pt x="914" y="325"/>
                      <a:pt x="914" y="325"/>
                    </a:cubicBezTo>
                    <a:cubicBezTo>
                      <a:pt x="925" y="319"/>
                      <a:pt x="925" y="319"/>
                      <a:pt x="925" y="319"/>
                    </a:cubicBezTo>
                    <a:cubicBezTo>
                      <a:pt x="934" y="324"/>
                      <a:pt x="934" y="324"/>
                      <a:pt x="934" y="324"/>
                    </a:cubicBezTo>
                    <a:cubicBezTo>
                      <a:pt x="952" y="305"/>
                      <a:pt x="952" y="305"/>
                      <a:pt x="952" y="305"/>
                    </a:cubicBezTo>
                    <a:cubicBezTo>
                      <a:pt x="952" y="269"/>
                      <a:pt x="952" y="269"/>
                      <a:pt x="952" y="269"/>
                    </a:cubicBezTo>
                    <a:cubicBezTo>
                      <a:pt x="934" y="253"/>
                      <a:pt x="934" y="253"/>
                      <a:pt x="934" y="253"/>
                    </a:cubicBezTo>
                    <a:cubicBezTo>
                      <a:pt x="923" y="259"/>
                      <a:pt x="923" y="259"/>
                      <a:pt x="923" y="259"/>
                    </a:cubicBezTo>
                    <a:cubicBezTo>
                      <a:pt x="919" y="267"/>
                      <a:pt x="919" y="267"/>
                      <a:pt x="919" y="267"/>
                    </a:cubicBezTo>
                    <a:cubicBezTo>
                      <a:pt x="908" y="259"/>
                      <a:pt x="908" y="259"/>
                      <a:pt x="908" y="259"/>
                    </a:cubicBezTo>
                    <a:cubicBezTo>
                      <a:pt x="888" y="258"/>
                      <a:pt x="888" y="258"/>
                      <a:pt x="888" y="258"/>
                    </a:cubicBezTo>
                    <a:cubicBezTo>
                      <a:pt x="880" y="270"/>
                      <a:pt x="880" y="270"/>
                      <a:pt x="880" y="270"/>
                    </a:cubicBezTo>
                    <a:cubicBezTo>
                      <a:pt x="888" y="305"/>
                      <a:pt x="888" y="305"/>
                      <a:pt x="888" y="305"/>
                    </a:cubicBezTo>
                    <a:cubicBezTo>
                      <a:pt x="894" y="313"/>
                      <a:pt x="894" y="313"/>
                      <a:pt x="894" y="313"/>
                    </a:cubicBezTo>
                    <a:cubicBezTo>
                      <a:pt x="887" y="321"/>
                      <a:pt x="887" y="321"/>
                      <a:pt x="887" y="321"/>
                    </a:cubicBezTo>
                    <a:cubicBezTo>
                      <a:pt x="870" y="321"/>
                      <a:pt x="870" y="321"/>
                      <a:pt x="870" y="321"/>
                    </a:cubicBezTo>
                    <a:cubicBezTo>
                      <a:pt x="839" y="345"/>
                      <a:pt x="839" y="345"/>
                      <a:pt x="839" y="345"/>
                    </a:cubicBezTo>
                    <a:cubicBezTo>
                      <a:pt x="833" y="362"/>
                      <a:pt x="833" y="362"/>
                      <a:pt x="833" y="362"/>
                    </a:cubicBezTo>
                    <a:cubicBezTo>
                      <a:pt x="824" y="369"/>
                      <a:pt x="824" y="369"/>
                      <a:pt x="824" y="369"/>
                    </a:cubicBezTo>
                    <a:cubicBezTo>
                      <a:pt x="815" y="365"/>
                      <a:pt x="815" y="365"/>
                      <a:pt x="815" y="365"/>
                    </a:cubicBezTo>
                    <a:cubicBezTo>
                      <a:pt x="804" y="373"/>
                      <a:pt x="804" y="373"/>
                      <a:pt x="804" y="373"/>
                    </a:cubicBezTo>
                    <a:cubicBezTo>
                      <a:pt x="793" y="362"/>
                      <a:pt x="793" y="362"/>
                      <a:pt x="793" y="362"/>
                    </a:cubicBezTo>
                    <a:cubicBezTo>
                      <a:pt x="783" y="362"/>
                      <a:pt x="783" y="362"/>
                      <a:pt x="783" y="362"/>
                    </a:cubicBezTo>
                    <a:cubicBezTo>
                      <a:pt x="772" y="377"/>
                      <a:pt x="772" y="377"/>
                      <a:pt x="772" y="377"/>
                    </a:cubicBezTo>
                    <a:cubicBezTo>
                      <a:pt x="761" y="374"/>
                      <a:pt x="761" y="374"/>
                      <a:pt x="761" y="374"/>
                    </a:cubicBezTo>
                    <a:cubicBezTo>
                      <a:pt x="757" y="354"/>
                      <a:pt x="757" y="354"/>
                      <a:pt x="757" y="354"/>
                    </a:cubicBezTo>
                    <a:cubicBezTo>
                      <a:pt x="760" y="340"/>
                      <a:pt x="760" y="340"/>
                      <a:pt x="760" y="340"/>
                    </a:cubicBezTo>
                    <a:cubicBezTo>
                      <a:pt x="747" y="334"/>
                      <a:pt x="747" y="334"/>
                      <a:pt x="747" y="334"/>
                    </a:cubicBezTo>
                    <a:cubicBezTo>
                      <a:pt x="740" y="342"/>
                      <a:pt x="740" y="342"/>
                      <a:pt x="740" y="342"/>
                    </a:cubicBezTo>
                    <a:cubicBezTo>
                      <a:pt x="741" y="354"/>
                      <a:pt x="741" y="354"/>
                      <a:pt x="741" y="354"/>
                    </a:cubicBezTo>
                    <a:cubicBezTo>
                      <a:pt x="729" y="362"/>
                      <a:pt x="729" y="362"/>
                      <a:pt x="729" y="362"/>
                    </a:cubicBezTo>
                    <a:cubicBezTo>
                      <a:pt x="712" y="360"/>
                      <a:pt x="712" y="360"/>
                      <a:pt x="712" y="360"/>
                    </a:cubicBezTo>
                    <a:cubicBezTo>
                      <a:pt x="694" y="368"/>
                      <a:pt x="694" y="368"/>
                      <a:pt x="694" y="368"/>
                    </a:cubicBezTo>
                    <a:cubicBezTo>
                      <a:pt x="680" y="366"/>
                      <a:pt x="680" y="366"/>
                      <a:pt x="680" y="366"/>
                    </a:cubicBezTo>
                    <a:cubicBezTo>
                      <a:pt x="669" y="362"/>
                      <a:pt x="669" y="362"/>
                      <a:pt x="669" y="362"/>
                    </a:cubicBezTo>
                    <a:cubicBezTo>
                      <a:pt x="654" y="362"/>
                      <a:pt x="654" y="362"/>
                      <a:pt x="654" y="362"/>
                    </a:cubicBezTo>
                    <a:cubicBezTo>
                      <a:pt x="634" y="366"/>
                      <a:pt x="634" y="366"/>
                      <a:pt x="634" y="366"/>
                    </a:cubicBezTo>
                    <a:cubicBezTo>
                      <a:pt x="619" y="357"/>
                      <a:pt x="619" y="357"/>
                      <a:pt x="619" y="357"/>
                    </a:cubicBezTo>
                    <a:close/>
                    <a:moveTo>
                      <a:pt x="561" y="373"/>
                    </a:moveTo>
                    <a:lnTo>
                      <a:pt x="561" y="373"/>
                    </a:lnTo>
                    <a:cubicBezTo>
                      <a:pt x="570" y="362"/>
                      <a:pt x="570" y="362"/>
                      <a:pt x="570" y="362"/>
                    </a:cubicBezTo>
                    <a:cubicBezTo>
                      <a:pt x="584" y="373"/>
                      <a:pt x="584" y="373"/>
                      <a:pt x="584" y="373"/>
                    </a:cubicBezTo>
                    <a:cubicBezTo>
                      <a:pt x="587" y="388"/>
                      <a:pt x="587" y="388"/>
                      <a:pt x="587" y="388"/>
                    </a:cubicBezTo>
                    <a:cubicBezTo>
                      <a:pt x="584" y="396"/>
                      <a:pt x="584" y="396"/>
                      <a:pt x="584" y="396"/>
                    </a:cubicBezTo>
                    <a:cubicBezTo>
                      <a:pt x="570" y="386"/>
                      <a:pt x="570" y="386"/>
                      <a:pt x="570" y="386"/>
                    </a:cubicBezTo>
                    <a:cubicBezTo>
                      <a:pt x="561" y="373"/>
                      <a:pt x="561" y="373"/>
                      <a:pt x="561" y="373"/>
                    </a:cubicBezTo>
                    <a:close/>
                    <a:moveTo>
                      <a:pt x="515" y="340"/>
                    </a:moveTo>
                    <a:lnTo>
                      <a:pt x="515" y="340"/>
                    </a:lnTo>
                    <a:cubicBezTo>
                      <a:pt x="507" y="354"/>
                      <a:pt x="507" y="354"/>
                      <a:pt x="507" y="354"/>
                    </a:cubicBezTo>
                    <a:cubicBezTo>
                      <a:pt x="515" y="365"/>
                      <a:pt x="515" y="365"/>
                      <a:pt x="515" y="365"/>
                    </a:cubicBezTo>
                    <a:cubicBezTo>
                      <a:pt x="524" y="362"/>
                      <a:pt x="524" y="362"/>
                      <a:pt x="524" y="362"/>
                    </a:cubicBezTo>
                    <a:cubicBezTo>
                      <a:pt x="524" y="348"/>
                      <a:pt x="524" y="348"/>
                      <a:pt x="524" y="348"/>
                    </a:cubicBezTo>
                    <a:cubicBezTo>
                      <a:pt x="515" y="340"/>
                      <a:pt x="515" y="340"/>
                      <a:pt x="515" y="340"/>
                    </a:cubicBezTo>
                    <a:close/>
                    <a:moveTo>
                      <a:pt x="434" y="288"/>
                    </a:moveTo>
                    <a:lnTo>
                      <a:pt x="434" y="288"/>
                    </a:lnTo>
                    <a:cubicBezTo>
                      <a:pt x="416" y="296"/>
                      <a:pt x="416" y="296"/>
                      <a:pt x="416" y="296"/>
                    </a:cubicBezTo>
                    <a:cubicBezTo>
                      <a:pt x="422" y="307"/>
                      <a:pt x="422" y="307"/>
                      <a:pt x="422" y="307"/>
                    </a:cubicBezTo>
                    <a:cubicBezTo>
                      <a:pt x="433" y="299"/>
                      <a:pt x="433" y="299"/>
                      <a:pt x="433" y="299"/>
                    </a:cubicBezTo>
                    <a:cubicBezTo>
                      <a:pt x="434" y="288"/>
                      <a:pt x="434" y="288"/>
                      <a:pt x="434" y="288"/>
                    </a:cubicBezTo>
                    <a:close/>
                    <a:moveTo>
                      <a:pt x="951" y="661"/>
                    </a:moveTo>
                    <a:lnTo>
                      <a:pt x="951" y="661"/>
                    </a:lnTo>
                    <a:cubicBezTo>
                      <a:pt x="946" y="674"/>
                      <a:pt x="946" y="674"/>
                      <a:pt x="946" y="674"/>
                    </a:cubicBezTo>
                    <a:cubicBezTo>
                      <a:pt x="951" y="681"/>
                      <a:pt x="951" y="681"/>
                      <a:pt x="951" y="681"/>
                    </a:cubicBezTo>
                    <a:cubicBezTo>
                      <a:pt x="957" y="680"/>
                      <a:pt x="957" y="680"/>
                      <a:pt x="957" y="680"/>
                    </a:cubicBezTo>
                    <a:cubicBezTo>
                      <a:pt x="974" y="692"/>
                      <a:pt x="974" y="692"/>
                      <a:pt x="974" y="692"/>
                    </a:cubicBezTo>
                    <a:cubicBezTo>
                      <a:pt x="974" y="681"/>
                      <a:pt x="974" y="681"/>
                      <a:pt x="974" y="681"/>
                    </a:cubicBezTo>
                    <a:cubicBezTo>
                      <a:pt x="951" y="661"/>
                      <a:pt x="951" y="661"/>
                      <a:pt x="951" y="661"/>
                    </a:cubicBezTo>
                    <a:close/>
                    <a:moveTo>
                      <a:pt x="828" y="611"/>
                    </a:moveTo>
                    <a:lnTo>
                      <a:pt x="828" y="611"/>
                    </a:lnTo>
                    <a:cubicBezTo>
                      <a:pt x="825" y="617"/>
                      <a:pt x="825" y="617"/>
                      <a:pt x="825" y="617"/>
                    </a:cubicBezTo>
                    <a:cubicBezTo>
                      <a:pt x="832" y="629"/>
                      <a:pt x="832" y="629"/>
                      <a:pt x="832" y="629"/>
                    </a:cubicBezTo>
                    <a:cubicBezTo>
                      <a:pt x="835" y="629"/>
                      <a:pt x="835" y="629"/>
                      <a:pt x="835" y="629"/>
                    </a:cubicBezTo>
                    <a:cubicBezTo>
                      <a:pt x="836" y="640"/>
                      <a:pt x="836" y="640"/>
                      <a:pt x="836" y="640"/>
                    </a:cubicBezTo>
                    <a:cubicBezTo>
                      <a:pt x="835" y="645"/>
                      <a:pt x="835" y="645"/>
                      <a:pt x="835" y="645"/>
                    </a:cubicBezTo>
                    <a:cubicBezTo>
                      <a:pt x="838" y="645"/>
                      <a:pt x="838" y="645"/>
                      <a:pt x="838" y="645"/>
                    </a:cubicBezTo>
                    <a:cubicBezTo>
                      <a:pt x="841" y="631"/>
                      <a:pt x="841" y="631"/>
                      <a:pt x="841" y="631"/>
                    </a:cubicBezTo>
                    <a:cubicBezTo>
                      <a:pt x="838" y="610"/>
                      <a:pt x="838" y="610"/>
                      <a:pt x="838" y="610"/>
                    </a:cubicBezTo>
                    <a:cubicBezTo>
                      <a:pt x="828" y="611"/>
                      <a:pt x="828" y="611"/>
                      <a:pt x="828" y="611"/>
                    </a:cubicBezTo>
                    <a:close/>
                    <a:moveTo>
                      <a:pt x="795" y="730"/>
                    </a:moveTo>
                    <a:lnTo>
                      <a:pt x="795" y="730"/>
                    </a:lnTo>
                    <a:cubicBezTo>
                      <a:pt x="806" y="732"/>
                      <a:pt x="806" y="732"/>
                      <a:pt x="806" y="732"/>
                    </a:cubicBezTo>
                    <a:cubicBezTo>
                      <a:pt x="813" y="739"/>
                      <a:pt x="813" y="739"/>
                      <a:pt x="813" y="739"/>
                    </a:cubicBezTo>
                    <a:cubicBezTo>
                      <a:pt x="813" y="744"/>
                      <a:pt x="813" y="744"/>
                      <a:pt x="813" y="744"/>
                    </a:cubicBezTo>
                    <a:cubicBezTo>
                      <a:pt x="819" y="746"/>
                      <a:pt x="819" y="746"/>
                      <a:pt x="819" y="746"/>
                    </a:cubicBezTo>
                    <a:cubicBezTo>
                      <a:pt x="822" y="750"/>
                      <a:pt x="822" y="750"/>
                      <a:pt x="822" y="750"/>
                    </a:cubicBezTo>
                    <a:cubicBezTo>
                      <a:pt x="832" y="742"/>
                      <a:pt x="832" y="742"/>
                      <a:pt x="832" y="742"/>
                    </a:cubicBezTo>
                    <a:cubicBezTo>
                      <a:pt x="839" y="742"/>
                      <a:pt x="839" y="742"/>
                      <a:pt x="839" y="742"/>
                    </a:cubicBezTo>
                    <a:cubicBezTo>
                      <a:pt x="841" y="750"/>
                      <a:pt x="841" y="750"/>
                      <a:pt x="841" y="750"/>
                    </a:cubicBezTo>
                    <a:cubicBezTo>
                      <a:pt x="833" y="756"/>
                      <a:pt x="833" y="756"/>
                      <a:pt x="833" y="756"/>
                    </a:cubicBezTo>
                    <a:cubicBezTo>
                      <a:pt x="832" y="762"/>
                      <a:pt x="832" y="762"/>
                      <a:pt x="832" y="762"/>
                    </a:cubicBezTo>
                    <a:cubicBezTo>
                      <a:pt x="822" y="765"/>
                      <a:pt x="822" y="765"/>
                      <a:pt x="822" y="765"/>
                    </a:cubicBezTo>
                    <a:cubicBezTo>
                      <a:pt x="812" y="762"/>
                      <a:pt x="812" y="762"/>
                      <a:pt x="812" y="762"/>
                    </a:cubicBezTo>
                    <a:cubicBezTo>
                      <a:pt x="813" y="752"/>
                      <a:pt x="813" y="752"/>
                      <a:pt x="813" y="752"/>
                    </a:cubicBezTo>
                    <a:cubicBezTo>
                      <a:pt x="809" y="750"/>
                      <a:pt x="809" y="750"/>
                      <a:pt x="809" y="750"/>
                    </a:cubicBezTo>
                    <a:cubicBezTo>
                      <a:pt x="801" y="736"/>
                      <a:pt x="801" y="736"/>
                      <a:pt x="801" y="736"/>
                    </a:cubicBezTo>
                    <a:cubicBezTo>
                      <a:pt x="796" y="733"/>
                      <a:pt x="796" y="733"/>
                      <a:pt x="796" y="733"/>
                    </a:cubicBezTo>
                    <a:cubicBezTo>
                      <a:pt x="795" y="730"/>
                      <a:pt x="795" y="730"/>
                      <a:pt x="795" y="730"/>
                    </a:cubicBezTo>
                    <a:close/>
                    <a:moveTo>
                      <a:pt x="780" y="704"/>
                    </a:moveTo>
                    <a:lnTo>
                      <a:pt x="780" y="704"/>
                    </a:lnTo>
                    <a:cubicBezTo>
                      <a:pt x="784" y="718"/>
                      <a:pt x="784" y="718"/>
                      <a:pt x="784" y="718"/>
                    </a:cubicBezTo>
                    <a:cubicBezTo>
                      <a:pt x="790" y="723"/>
                      <a:pt x="790" y="723"/>
                      <a:pt x="790" y="723"/>
                    </a:cubicBezTo>
                    <a:cubicBezTo>
                      <a:pt x="802" y="721"/>
                      <a:pt x="802" y="721"/>
                      <a:pt x="802" y="721"/>
                    </a:cubicBezTo>
                    <a:cubicBezTo>
                      <a:pt x="806" y="726"/>
                      <a:pt x="806" y="726"/>
                      <a:pt x="806" y="726"/>
                    </a:cubicBezTo>
                    <a:cubicBezTo>
                      <a:pt x="810" y="721"/>
                      <a:pt x="810" y="721"/>
                      <a:pt x="810" y="721"/>
                    </a:cubicBezTo>
                    <a:cubicBezTo>
                      <a:pt x="806" y="713"/>
                      <a:pt x="806" y="713"/>
                      <a:pt x="806" y="713"/>
                    </a:cubicBezTo>
                    <a:cubicBezTo>
                      <a:pt x="799" y="713"/>
                      <a:pt x="799" y="713"/>
                      <a:pt x="799" y="713"/>
                    </a:cubicBezTo>
                    <a:cubicBezTo>
                      <a:pt x="802" y="710"/>
                      <a:pt x="802" y="710"/>
                      <a:pt x="802" y="710"/>
                    </a:cubicBezTo>
                    <a:cubicBezTo>
                      <a:pt x="799" y="704"/>
                      <a:pt x="799" y="704"/>
                      <a:pt x="799" y="704"/>
                    </a:cubicBezTo>
                    <a:cubicBezTo>
                      <a:pt x="793" y="704"/>
                      <a:pt x="793" y="704"/>
                      <a:pt x="793" y="704"/>
                    </a:cubicBezTo>
                    <a:cubicBezTo>
                      <a:pt x="784" y="703"/>
                      <a:pt x="784" y="703"/>
                      <a:pt x="784" y="703"/>
                    </a:cubicBezTo>
                    <a:cubicBezTo>
                      <a:pt x="780" y="704"/>
                      <a:pt x="780" y="704"/>
                      <a:pt x="780" y="704"/>
                    </a:cubicBezTo>
                    <a:close/>
                    <a:moveTo>
                      <a:pt x="746" y="691"/>
                    </a:moveTo>
                    <a:lnTo>
                      <a:pt x="746" y="691"/>
                    </a:lnTo>
                    <a:cubicBezTo>
                      <a:pt x="752" y="704"/>
                      <a:pt x="752" y="704"/>
                      <a:pt x="752" y="704"/>
                    </a:cubicBezTo>
                    <a:cubicBezTo>
                      <a:pt x="758" y="704"/>
                      <a:pt x="758" y="704"/>
                      <a:pt x="758" y="704"/>
                    </a:cubicBezTo>
                    <a:cubicBezTo>
                      <a:pt x="764" y="712"/>
                      <a:pt x="764" y="712"/>
                      <a:pt x="764" y="712"/>
                    </a:cubicBezTo>
                    <a:cubicBezTo>
                      <a:pt x="772" y="713"/>
                      <a:pt x="772" y="713"/>
                      <a:pt x="772" y="713"/>
                    </a:cubicBezTo>
                    <a:cubicBezTo>
                      <a:pt x="772" y="703"/>
                      <a:pt x="772" y="703"/>
                      <a:pt x="772" y="703"/>
                    </a:cubicBezTo>
                    <a:cubicBezTo>
                      <a:pt x="763" y="689"/>
                      <a:pt x="763" y="689"/>
                      <a:pt x="763" y="689"/>
                    </a:cubicBezTo>
                    <a:cubicBezTo>
                      <a:pt x="754" y="684"/>
                      <a:pt x="754" y="684"/>
                      <a:pt x="754" y="684"/>
                    </a:cubicBezTo>
                    <a:cubicBezTo>
                      <a:pt x="746" y="691"/>
                      <a:pt x="746" y="691"/>
                      <a:pt x="746" y="691"/>
                    </a:cubicBezTo>
                    <a:close/>
                    <a:moveTo>
                      <a:pt x="339" y="556"/>
                    </a:moveTo>
                    <a:lnTo>
                      <a:pt x="339" y="556"/>
                    </a:lnTo>
                    <a:cubicBezTo>
                      <a:pt x="333" y="561"/>
                      <a:pt x="333" y="561"/>
                      <a:pt x="333" y="561"/>
                    </a:cubicBezTo>
                    <a:cubicBezTo>
                      <a:pt x="339" y="568"/>
                      <a:pt x="339" y="568"/>
                      <a:pt x="339" y="568"/>
                    </a:cubicBezTo>
                    <a:lnTo>
                      <a:pt x="339" y="556"/>
                    </a:lnTo>
                    <a:close/>
                    <a:moveTo>
                      <a:pt x="306" y="559"/>
                    </a:moveTo>
                    <a:lnTo>
                      <a:pt x="306" y="559"/>
                    </a:lnTo>
                    <a:cubicBezTo>
                      <a:pt x="304" y="553"/>
                      <a:pt x="304" y="553"/>
                      <a:pt x="304" y="553"/>
                    </a:cubicBezTo>
                    <a:cubicBezTo>
                      <a:pt x="310" y="551"/>
                      <a:pt x="310" y="551"/>
                      <a:pt x="310" y="551"/>
                    </a:cubicBezTo>
                    <a:cubicBezTo>
                      <a:pt x="306" y="559"/>
                      <a:pt x="306" y="559"/>
                      <a:pt x="306" y="559"/>
                    </a:cubicBezTo>
                    <a:close/>
                    <a:moveTo>
                      <a:pt x="281" y="553"/>
                    </a:moveTo>
                    <a:lnTo>
                      <a:pt x="281" y="553"/>
                    </a:lnTo>
                    <a:cubicBezTo>
                      <a:pt x="281" y="561"/>
                      <a:pt x="281" y="561"/>
                      <a:pt x="281" y="561"/>
                    </a:cubicBezTo>
                    <a:cubicBezTo>
                      <a:pt x="290" y="562"/>
                      <a:pt x="290" y="562"/>
                      <a:pt x="290" y="562"/>
                    </a:cubicBezTo>
                    <a:cubicBezTo>
                      <a:pt x="289" y="558"/>
                      <a:pt x="289" y="558"/>
                      <a:pt x="289" y="558"/>
                    </a:cubicBezTo>
                    <a:cubicBezTo>
                      <a:pt x="281" y="553"/>
                      <a:pt x="281" y="553"/>
                      <a:pt x="281" y="553"/>
                    </a:cubicBezTo>
                    <a:close/>
                    <a:moveTo>
                      <a:pt x="301" y="559"/>
                    </a:moveTo>
                    <a:lnTo>
                      <a:pt x="301" y="559"/>
                    </a:lnTo>
                    <a:cubicBezTo>
                      <a:pt x="290" y="548"/>
                      <a:pt x="290" y="548"/>
                      <a:pt x="290" y="548"/>
                    </a:cubicBezTo>
                    <a:cubicBezTo>
                      <a:pt x="295" y="541"/>
                      <a:pt x="295" y="541"/>
                      <a:pt x="295" y="541"/>
                    </a:cubicBezTo>
                    <a:cubicBezTo>
                      <a:pt x="303" y="541"/>
                      <a:pt x="303" y="541"/>
                      <a:pt x="303" y="541"/>
                    </a:cubicBezTo>
                    <a:cubicBezTo>
                      <a:pt x="300" y="553"/>
                      <a:pt x="300" y="553"/>
                      <a:pt x="300" y="553"/>
                    </a:cubicBezTo>
                    <a:cubicBezTo>
                      <a:pt x="301" y="559"/>
                      <a:pt x="301" y="559"/>
                      <a:pt x="301" y="559"/>
                    </a:cubicBezTo>
                    <a:close/>
                    <a:moveTo>
                      <a:pt x="241" y="558"/>
                    </a:moveTo>
                    <a:lnTo>
                      <a:pt x="241" y="558"/>
                    </a:lnTo>
                    <a:cubicBezTo>
                      <a:pt x="249" y="571"/>
                      <a:pt x="249" y="571"/>
                      <a:pt x="249" y="571"/>
                    </a:cubicBezTo>
                    <a:cubicBezTo>
                      <a:pt x="255" y="573"/>
                      <a:pt x="255" y="573"/>
                      <a:pt x="255" y="573"/>
                    </a:cubicBezTo>
                    <a:cubicBezTo>
                      <a:pt x="249" y="564"/>
                      <a:pt x="249" y="564"/>
                      <a:pt x="249" y="564"/>
                    </a:cubicBezTo>
                    <a:cubicBezTo>
                      <a:pt x="241" y="558"/>
                      <a:pt x="241" y="558"/>
                      <a:pt x="241" y="558"/>
                    </a:cubicBezTo>
                    <a:close/>
                    <a:moveTo>
                      <a:pt x="215" y="622"/>
                    </a:moveTo>
                    <a:lnTo>
                      <a:pt x="215" y="622"/>
                    </a:lnTo>
                    <a:cubicBezTo>
                      <a:pt x="225" y="613"/>
                      <a:pt x="225" y="613"/>
                      <a:pt x="225" y="613"/>
                    </a:cubicBezTo>
                    <a:cubicBezTo>
                      <a:pt x="237" y="614"/>
                      <a:pt x="237" y="614"/>
                      <a:pt x="237" y="614"/>
                    </a:cubicBezTo>
                    <a:cubicBezTo>
                      <a:pt x="232" y="620"/>
                      <a:pt x="232" y="620"/>
                      <a:pt x="232" y="620"/>
                    </a:cubicBezTo>
                    <a:lnTo>
                      <a:pt x="215" y="622"/>
                    </a:lnTo>
                    <a:close/>
                    <a:moveTo>
                      <a:pt x="214" y="632"/>
                    </a:moveTo>
                    <a:lnTo>
                      <a:pt x="214" y="632"/>
                    </a:lnTo>
                    <a:cubicBezTo>
                      <a:pt x="220" y="637"/>
                      <a:pt x="220" y="637"/>
                      <a:pt x="220" y="637"/>
                    </a:cubicBezTo>
                    <a:cubicBezTo>
                      <a:pt x="219" y="629"/>
                      <a:pt x="219" y="629"/>
                      <a:pt x="219" y="629"/>
                    </a:cubicBezTo>
                    <a:cubicBezTo>
                      <a:pt x="214" y="632"/>
                      <a:pt x="214" y="632"/>
                      <a:pt x="214" y="632"/>
                    </a:cubicBezTo>
                    <a:close/>
                    <a:moveTo>
                      <a:pt x="196" y="623"/>
                    </a:moveTo>
                    <a:lnTo>
                      <a:pt x="196" y="623"/>
                    </a:lnTo>
                    <a:cubicBezTo>
                      <a:pt x="205" y="628"/>
                      <a:pt x="205" y="628"/>
                      <a:pt x="205" y="628"/>
                    </a:cubicBezTo>
                    <a:cubicBezTo>
                      <a:pt x="209" y="623"/>
                      <a:pt x="209" y="623"/>
                      <a:pt x="209" y="623"/>
                    </a:cubicBezTo>
                    <a:cubicBezTo>
                      <a:pt x="196" y="623"/>
                      <a:pt x="196" y="623"/>
                      <a:pt x="196" y="623"/>
                    </a:cubicBezTo>
                    <a:close/>
                    <a:moveTo>
                      <a:pt x="189" y="629"/>
                    </a:moveTo>
                    <a:lnTo>
                      <a:pt x="189" y="629"/>
                    </a:lnTo>
                    <a:lnTo>
                      <a:pt x="212" y="640"/>
                    </a:lnTo>
                    <a:cubicBezTo>
                      <a:pt x="223" y="652"/>
                      <a:pt x="223" y="652"/>
                      <a:pt x="223" y="652"/>
                    </a:cubicBezTo>
                    <a:cubicBezTo>
                      <a:pt x="189" y="629"/>
                      <a:pt x="189" y="629"/>
                      <a:pt x="189" y="629"/>
                    </a:cubicBezTo>
                    <a:close/>
                    <a:moveTo>
                      <a:pt x="212" y="591"/>
                    </a:moveTo>
                    <a:lnTo>
                      <a:pt x="212" y="591"/>
                    </a:lnTo>
                    <a:cubicBezTo>
                      <a:pt x="226" y="593"/>
                      <a:pt x="226" y="593"/>
                      <a:pt x="226" y="593"/>
                    </a:cubicBezTo>
                    <a:cubicBezTo>
                      <a:pt x="223" y="597"/>
                      <a:pt x="223" y="597"/>
                      <a:pt x="223" y="597"/>
                    </a:cubicBezTo>
                    <a:cubicBezTo>
                      <a:pt x="214" y="596"/>
                      <a:pt x="214" y="596"/>
                      <a:pt x="214" y="596"/>
                    </a:cubicBezTo>
                    <a:cubicBezTo>
                      <a:pt x="212" y="591"/>
                      <a:pt x="212" y="591"/>
                      <a:pt x="212" y="591"/>
                    </a:cubicBezTo>
                    <a:close/>
                    <a:moveTo>
                      <a:pt x="232" y="588"/>
                    </a:moveTo>
                    <a:lnTo>
                      <a:pt x="232" y="588"/>
                    </a:lnTo>
                    <a:cubicBezTo>
                      <a:pt x="226" y="579"/>
                      <a:pt x="226" y="579"/>
                      <a:pt x="226" y="579"/>
                    </a:cubicBezTo>
                    <a:cubicBezTo>
                      <a:pt x="226" y="571"/>
                      <a:pt x="226" y="571"/>
                      <a:pt x="226" y="571"/>
                    </a:cubicBezTo>
                    <a:cubicBezTo>
                      <a:pt x="235" y="564"/>
                      <a:pt x="235" y="564"/>
                      <a:pt x="235" y="564"/>
                    </a:cubicBezTo>
                    <a:cubicBezTo>
                      <a:pt x="240" y="580"/>
                      <a:pt x="240" y="580"/>
                      <a:pt x="240" y="580"/>
                    </a:cubicBezTo>
                    <a:cubicBezTo>
                      <a:pt x="238" y="587"/>
                      <a:pt x="238" y="587"/>
                      <a:pt x="238" y="587"/>
                    </a:cubicBezTo>
                    <a:lnTo>
                      <a:pt x="232" y="588"/>
                    </a:lnTo>
                    <a:close/>
                    <a:moveTo>
                      <a:pt x="18" y="130"/>
                    </a:moveTo>
                    <a:lnTo>
                      <a:pt x="18" y="130"/>
                    </a:lnTo>
                    <a:cubicBezTo>
                      <a:pt x="9" y="435"/>
                      <a:pt x="9" y="435"/>
                      <a:pt x="9" y="435"/>
                    </a:cubicBezTo>
                    <a:cubicBezTo>
                      <a:pt x="3" y="458"/>
                      <a:pt x="3" y="458"/>
                      <a:pt x="3" y="458"/>
                    </a:cubicBezTo>
                    <a:cubicBezTo>
                      <a:pt x="3" y="470"/>
                      <a:pt x="3" y="470"/>
                      <a:pt x="3" y="470"/>
                    </a:cubicBezTo>
                    <a:cubicBezTo>
                      <a:pt x="8" y="478"/>
                      <a:pt x="8" y="478"/>
                      <a:pt x="8" y="478"/>
                    </a:cubicBezTo>
                    <a:cubicBezTo>
                      <a:pt x="0" y="675"/>
                      <a:pt x="0" y="675"/>
                      <a:pt x="0" y="675"/>
                    </a:cubicBezTo>
                    <a:cubicBezTo>
                      <a:pt x="29" y="675"/>
                      <a:pt x="29" y="675"/>
                      <a:pt x="29" y="675"/>
                    </a:cubicBezTo>
                    <a:cubicBezTo>
                      <a:pt x="37" y="681"/>
                      <a:pt x="37" y="681"/>
                      <a:pt x="37" y="681"/>
                    </a:cubicBezTo>
                    <a:cubicBezTo>
                      <a:pt x="52" y="677"/>
                      <a:pt x="52" y="677"/>
                      <a:pt x="52" y="677"/>
                    </a:cubicBezTo>
                    <a:cubicBezTo>
                      <a:pt x="95" y="678"/>
                      <a:pt x="95" y="678"/>
                      <a:pt x="95" y="678"/>
                    </a:cubicBezTo>
                    <a:cubicBezTo>
                      <a:pt x="105" y="675"/>
                      <a:pt x="105" y="675"/>
                      <a:pt x="105" y="675"/>
                    </a:cubicBezTo>
                    <a:cubicBezTo>
                      <a:pt x="110" y="686"/>
                      <a:pt x="110" y="686"/>
                      <a:pt x="110" y="686"/>
                    </a:cubicBezTo>
                    <a:cubicBezTo>
                      <a:pt x="119" y="697"/>
                      <a:pt x="119" y="697"/>
                      <a:pt x="119" y="697"/>
                    </a:cubicBezTo>
                    <a:cubicBezTo>
                      <a:pt x="133" y="700"/>
                      <a:pt x="133" y="700"/>
                      <a:pt x="133" y="700"/>
                    </a:cubicBezTo>
                    <a:cubicBezTo>
                      <a:pt x="150" y="689"/>
                      <a:pt x="150" y="689"/>
                      <a:pt x="150" y="689"/>
                    </a:cubicBezTo>
                    <a:cubicBezTo>
                      <a:pt x="179" y="681"/>
                      <a:pt x="179" y="681"/>
                      <a:pt x="179" y="681"/>
                    </a:cubicBezTo>
                    <a:cubicBezTo>
                      <a:pt x="180" y="674"/>
                      <a:pt x="180" y="674"/>
                      <a:pt x="180" y="674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6" y="671"/>
                      <a:pt x="196" y="671"/>
                      <a:pt x="196" y="671"/>
                    </a:cubicBezTo>
                    <a:cubicBezTo>
                      <a:pt x="194" y="648"/>
                      <a:pt x="194" y="648"/>
                      <a:pt x="194" y="648"/>
                    </a:cubicBezTo>
                    <a:cubicBezTo>
                      <a:pt x="173" y="631"/>
                      <a:pt x="173" y="631"/>
                      <a:pt x="173" y="631"/>
                    </a:cubicBezTo>
                    <a:cubicBezTo>
                      <a:pt x="150" y="622"/>
                      <a:pt x="150" y="622"/>
                      <a:pt x="150" y="622"/>
                    </a:cubicBezTo>
                    <a:cubicBezTo>
                      <a:pt x="130" y="619"/>
                      <a:pt x="130" y="619"/>
                      <a:pt x="130" y="619"/>
                    </a:cubicBezTo>
                    <a:cubicBezTo>
                      <a:pt x="122" y="611"/>
                      <a:pt x="122" y="611"/>
                      <a:pt x="122" y="611"/>
                    </a:cubicBezTo>
                    <a:cubicBezTo>
                      <a:pt x="110" y="606"/>
                      <a:pt x="110" y="606"/>
                      <a:pt x="110" y="606"/>
                    </a:cubicBezTo>
                    <a:cubicBezTo>
                      <a:pt x="104" y="606"/>
                      <a:pt x="104" y="606"/>
                      <a:pt x="104" y="606"/>
                    </a:cubicBezTo>
                    <a:cubicBezTo>
                      <a:pt x="96" y="600"/>
                      <a:pt x="96" y="600"/>
                      <a:pt x="96" y="600"/>
                    </a:cubicBezTo>
                    <a:cubicBezTo>
                      <a:pt x="92" y="580"/>
                      <a:pt x="92" y="580"/>
                      <a:pt x="92" y="580"/>
                    </a:cubicBezTo>
                    <a:cubicBezTo>
                      <a:pt x="78" y="562"/>
                      <a:pt x="78" y="562"/>
                      <a:pt x="78" y="562"/>
                    </a:cubicBezTo>
                    <a:cubicBezTo>
                      <a:pt x="63" y="554"/>
                      <a:pt x="63" y="554"/>
                      <a:pt x="63" y="554"/>
                    </a:cubicBezTo>
                    <a:cubicBezTo>
                      <a:pt x="60" y="544"/>
                      <a:pt x="60" y="544"/>
                      <a:pt x="60" y="544"/>
                    </a:cubicBezTo>
                    <a:cubicBezTo>
                      <a:pt x="50" y="535"/>
                      <a:pt x="50" y="535"/>
                      <a:pt x="50" y="535"/>
                    </a:cubicBezTo>
                    <a:cubicBezTo>
                      <a:pt x="61" y="542"/>
                      <a:pt x="61" y="542"/>
                      <a:pt x="61" y="542"/>
                    </a:cubicBezTo>
                    <a:cubicBezTo>
                      <a:pt x="66" y="553"/>
                      <a:pt x="66" y="553"/>
                      <a:pt x="66" y="553"/>
                    </a:cubicBezTo>
                    <a:cubicBezTo>
                      <a:pt x="75" y="556"/>
                      <a:pt x="75" y="556"/>
                      <a:pt x="75" y="556"/>
                    </a:cubicBezTo>
                    <a:cubicBezTo>
                      <a:pt x="93" y="568"/>
                      <a:pt x="93" y="568"/>
                      <a:pt x="93" y="568"/>
                    </a:cubicBezTo>
                    <a:cubicBezTo>
                      <a:pt x="96" y="582"/>
                      <a:pt x="96" y="582"/>
                      <a:pt x="96" y="582"/>
                    </a:cubicBezTo>
                    <a:cubicBezTo>
                      <a:pt x="98" y="597"/>
                      <a:pt x="98" y="597"/>
                      <a:pt x="98" y="597"/>
                    </a:cubicBezTo>
                    <a:cubicBezTo>
                      <a:pt x="104" y="599"/>
                      <a:pt x="104" y="599"/>
                      <a:pt x="104" y="599"/>
                    </a:cubicBezTo>
                    <a:cubicBezTo>
                      <a:pt x="125" y="605"/>
                      <a:pt x="125" y="605"/>
                      <a:pt x="125" y="605"/>
                    </a:cubicBezTo>
                    <a:cubicBezTo>
                      <a:pt x="136" y="614"/>
                      <a:pt x="136" y="614"/>
                      <a:pt x="136" y="614"/>
                    </a:cubicBezTo>
                    <a:cubicBezTo>
                      <a:pt x="145" y="613"/>
                      <a:pt x="145" y="613"/>
                      <a:pt x="145" y="613"/>
                    </a:cubicBezTo>
                    <a:cubicBezTo>
                      <a:pt x="164" y="614"/>
                      <a:pt x="164" y="614"/>
                      <a:pt x="164" y="614"/>
                    </a:cubicBezTo>
                    <a:cubicBezTo>
                      <a:pt x="186" y="608"/>
                      <a:pt x="186" y="608"/>
                      <a:pt x="186" y="608"/>
                    </a:cubicBezTo>
                    <a:cubicBezTo>
                      <a:pt x="203" y="610"/>
                      <a:pt x="203" y="610"/>
                      <a:pt x="203" y="610"/>
                    </a:cubicBezTo>
                    <a:cubicBezTo>
                      <a:pt x="215" y="605"/>
                      <a:pt x="215" y="605"/>
                      <a:pt x="215" y="605"/>
                    </a:cubicBezTo>
                    <a:cubicBezTo>
                      <a:pt x="212" y="597"/>
                      <a:pt x="212" y="597"/>
                      <a:pt x="212" y="597"/>
                    </a:cubicBezTo>
                    <a:cubicBezTo>
                      <a:pt x="200" y="590"/>
                      <a:pt x="200" y="590"/>
                      <a:pt x="200" y="590"/>
                    </a:cubicBezTo>
                    <a:cubicBezTo>
                      <a:pt x="194" y="579"/>
                      <a:pt x="194" y="579"/>
                      <a:pt x="194" y="579"/>
                    </a:cubicBezTo>
                    <a:cubicBezTo>
                      <a:pt x="183" y="580"/>
                      <a:pt x="183" y="580"/>
                      <a:pt x="183" y="580"/>
                    </a:cubicBezTo>
                    <a:cubicBezTo>
                      <a:pt x="177" y="570"/>
                      <a:pt x="177" y="570"/>
                      <a:pt x="177" y="570"/>
                    </a:cubicBezTo>
                    <a:cubicBezTo>
                      <a:pt x="186" y="577"/>
                      <a:pt x="186" y="577"/>
                      <a:pt x="186" y="577"/>
                    </a:cubicBezTo>
                    <a:cubicBezTo>
                      <a:pt x="203" y="573"/>
                      <a:pt x="203" y="573"/>
                      <a:pt x="203" y="573"/>
                    </a:cubicBezTo>
                    <a:cubicBezTo>
                      <a:pt x="215" y="587"/>
                      <a:pt x="215" y="587"/>
                      <a:pt x="215" y="587"/>
                    </a:cubicBezTo>
                    <a:cubicBezTo>
                      <a:pt x="229" y="590"/>
                      <a:pt x="229" y="590"/>
                      <a:pt x="229" y="590"/>
                    </a:cubicBezTo>
                    <a:cubicBezTo>
                      <a:pt x="223" y="580"/>
                      <a:pt x="223" y="580"/>
                      <a:pt x="223" y="580"/>
                    </a:cubicBezTo>
                    <a:cubicBezTo>
                      <a:pt x="223" y="570"/>
                      <a:pt x="223" y="570"/>
                      <a:pt x="223" y="570"/>
                    </a:cubicBezTo>
                    <a:cubicBezTo>
                      <a:pt x="231" y="564"/>
                      <a:pt x="231" y="564"/>
                      <a:pt x="231" y="564"/>
                    </a:cubicBezTo>
                    <a:cubicBezTo>
                      <a:pt x="232" y="554"/>
                      <a:pt x="232" y="554"/>
                      <a:pt x="232" y="554"/>
                    </a:cubicBezTo>
                    <a:cubicBezTo>
                      <a:pt x="231" y="542"/>
                      <a:pt x="231" y="542"/>
                      <a:pt x="231" y="542"/>
                    </a:cubicBezTo>
                    <a:cubicBezTo>
                      <a:pt x="219" y="532"/>
                      <a:pt x="219" y="532"/>
                      <a:pt x="219" y="532"/>
                    </a:cubicBezTo>
                    <a:cubicBezTo>
                      <a:pt x="219" y="525"/>
                      <a:pt x="219" y="525"/>
                      <a:pt x="219" y="525"/>
                    </a:cubicBezTo>
                    <a:cubicBezTo>
                      <a:pt x="232" y="532"/>
                      <a:pt x="232" y="532"/>
                      <a:pt x="232" y="532"/>
                    </a:cubicBezTo>
                    <a:cubicBezTo>
                      <a:pt x="237" y="542"/>
                      <a:pt x="237" y="542"/>
                      <a:pt x="237" y="542"/>
                    </a:cubicBezTo>
                    <a:cubicBezTo>
                      <a:pt x="254" y="558"/>
                      <a:pt x="254" y="558"/>
                      <a:pt x="254" y="558"/>
                    </a:cubicBezTo>
                    <a:cubicBezTo>
                      <a:pt x="266" y="561"/>
                      <a:pt x="266" y="561"/>
                      <a:pt x="266" y="561"/>
                    </a:cubicBezTo>
                    <a:cubicBezTo>
                      <a:pt x="266" y="551"/>
                      <a:pt x="266" y="551"/>
                      <a:pt x="266" y="551"/>
                    </a:cubicBezTo>
                    <a:cubicBezTo>
                      <a:pt x="263" y="541"/>
                      <a:pt x="263" y="541"/>
                      <a:pt x="263" y="541"/>
                    </a:cubicBezTo>
                    <a:cubicBezTo>
                      <a:pt x="267" y="545"/>
                      <a:pt x="267" y="545"/>
                      <a:pt x="267" y="545"/>
                    </a:cubicBezTo>
                    <a:cubicBezTo>
                      <a:pt x="272" y="559"/>
                      <a:pt x="272" y="559"/>
                      <a:pt x="272" y="559"/>
                    </a:cubicBezTo>
                    <a:cubicBezTo>
                      <a:pt x="278" y="558"/>
                      <a:pt x="278" y="558"/>
                      <a:pt x="278" y="558"/>
                    </a:cubicBezTo>
                    <a:cubicBezTo>
                      <a:pt x="278" y="547"/>
                      <a:pt x="278" y="547"/>
                      <a:pt x="278" y="547"/>
                    </a:cubicBezTo>
                    <a:cubicBezTo>
                      <a:pt x="274" y="538"/>
                      <a:pt x="274" y="538"/>
                      <a:pt x="274" y="538"/>
                    </a:cubicBezTo>
                    <a:cubicBezTo>
                      <a:pt x="278" y="521"/>
                      <a:pt x="278" y="521"/>
                      <a:pt x="278" y="521"/>
                    </a:cubicBezTo>
                    <a:cubicBezTo>
                      <a:pt x="286" y="530"/>
                      <a:pt x="286" y="530"/>
                      <a:pt x="286" y="530"/>
                    </a:cubicBezTo>
                    <a:cubicBezTo>
                      <a:pt x="306" y="536"/>
                      <a:pt x="306" y="536"/>
                      <a:pt x="306" y="536"/>
                    </a:cubicBezTo>
                    <a:cubicBezTo>
                      <a:pt x="310" y="547"/>
                      <a:pt x="310" y="547"/>
                      <a:pt x="310" y="547"/>
                    </a:cubicBezTo>
                    <a:cubicBezTo>
                      <a:pt x="321" y="550"/>
                      <a:pt x="321" y="550"/>
                      <a:pt x="321" y="550"/>
                    </a:cubicBezTo>
                    <a:cubicBezTo>
                      <a:pt x="330" y="550"/>
                      <a:pt x="330" y="550"/>
                      <a:pt x="330" y="550"/>
                    </a:cubicBezTo>
                    <a:cubicBezTo>
                      <a:pt x="336" y="553"/>
                      <a:pt x="336" y="553"/>
                      <a:pt x="336" y="553"/>
                    </a:cubicBezTo>
                    <a:cubicBezTo>
                      <a:pt x="344" y="544"/>
                      <a:pt x="344" y="544"/>
                      <a:pt x="344" y="544"/>
                    </a:cubicBezTo>
                    <a:cubicBezTo>
                      <a:pt x="342" y="554"/>
                      <a:pt x="342" y="554"/>
                      <a:pt x="342" y="554"/>
                    </a:cubicBezTo>
                    <a:cubicBezTo>
                      <a:pt x="342" y="565"/>
                      <a:pt x="342" y="565"/>
                      <a:pt x="342" y="565"/>
                    </a:cubicBezTo>
                    <a:cubicBezTo>
                      <a:pt x="352" y="567"/>
                      <a:pt x="352" y="567"/>
                      <a:pt x="352" y="567"/>
                    </a:cubicBezTo>
                    <a:cubicBezTo>
                      <a:pt x="362" y="577"/>
                      <a:pt x="362" y="577"/>
                      <a:pt x="362" y="577"/>
                    </a:cubicBezTo>
                    <a:cubicBezTo>
                      <a:pt x="407" y="588"/>
                      <a:pt x="407" y="588"/>
                      <a:pt x="407" y="588"/>
                    </a:cubicBezTo>
                    <a:cubicBezTo>
                      <a:pt x="419" y="596"/>
                      <a:pt x="419" y="596"/>
                      <a:pt x="419" y="596"/>
                    </a:cubicBezTo>
                    <a:cubicBezTo>
                      <a:pt x="431" y="611"/>
                      <a:pt x="431" y="611"/>
                      <a:pt x="431" y="611"/>
                    </a:cubicBezTo>
                    <a:cubicBezTo>
                      <a:pt x="439" y="632"/>
                      <a:pt x="439" y="632"/>
                      <a:pt x="439" y="632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3" y="671"/>
                      <a:pt x="463" y="671"/>
                      <a:pt x="463" y="671"/>
                    </a:cubicBezTo>
                    <a:cubicBezTo>
                      <a:pt x="478" y="675"/>
                      <a:pt x="478" y="675"/>
                      <a:pt x="478" y="675"/>
                    </a:cubicBezTo>
                    <a:cubicBezTo>
                      <a:pt x="488" y="689"/>
                      <a:pt x="488" y="689"/>
                      <a:pt x="488" y="689"/>
                    </a:cubicBezTo>
                    <a:cubicBezTo>
                      <a:pt x="491" y="698"/>
                      <a:pt x="491" y="698"/>
                      <a:pt x="491" y="698"/>
                    </a:cubicBezTo>
                    <a:cubicBezTo>
                      <a:pt x="527" y="736"/>
                      <a:pt x="527" y="736"/>
                      <a:pt x="527" y="736"/>
                    </a:cubicBezTo>
                    <a:cubicBezTo>
                      <a:pt x="529" y="749"/>
                      <a:pt x="529" y="749"/>
                      <a:pt x="529" y="749"/>
                    </a:cubicBezTo>
                    <a:cubicBezTo>
                      <a:pt x="543" y="759"/>
                      <a:pt x="543" y="759"/>
                      <a:pt x="543" y="759"/>
                    </a:cubicBezTo>
                    <a:cubicBezTo>
                      <a:pt x="566" y="765"/>
                      <a:pt x="566" y="765"/>
                      <a:pt x="566" y="765"/>
                    </a:cubicBezTo>
                    <a:cubicBezTo>
                      <a:pt x="575" y="762"/>
                      <a:pt x="575" y="762"/>
                      <a:pt x="575" y="762"/>
                    </a:cubicBezTo>
                    <a:cubicBezTo>
                      <a:pt x="584" y="762"/>
                      <a:pt x="584" y="762"/>
                      <a:pt x="584" y="762"/>
                    </a:cubicBezTo>
                    <a:cubicBezTo>
                      <a:pt x="596" y="768"/>
                      <a:pt x="596" y="768"/>
                      <a:pt x="596" y="768"/>
                    </a:cubicBezTo>
                    <a:cubicBezTo>
                      <a:pt x="621" y="764"/>
                      <a:pt x="621" y="764"/>
                      <a:pt x="621" y="764"/>
                    </a:cubicBezTo>
                    <a:cubicBezTo>
                      <a:pt x="637" y="772"/>
                      <a:pt x="637" y="772"/>
                      <a:pt x="637" y="772"/>
                    </a:cubicBezTo>
                    <a:cubicBezTo>
                      <a:pt x="653" y="770"/>
                      <a:pt x="653" y="770"/>
                      <a:pt x="653" y="770"/>
                    </a:cubicBezTo>
                    <a:cubicBezTo>
                      <a:pt x="677" y="775"/>
                      <a:pt x="677" y="775"/>
                      <a:pt x="677" y="775"/>
                    </a:cubicBezTo>
                    <a:cubicBezTo>
                      <a:pt x="689" y="781"/>
                      <a:pt x="689" y="781"/>
                      <a:pt x="689" y="781"/>
                    </a:cubicBezTo>
                    <a:cubicBezTo>
                      <a:pt x="708" y="778"/>
                      <a:pt x="708" y="778"/>
                      <a:pt x="708" y="778"/>
                    </a:cubicBezTo>
                    <a:cubicBezTo>
                      <a:pt x="715" y="788"/>
                      <a:pt x="715" y="788"/>
                      <a:pt x="715" y="788"/>
                    </a:cubicBezTo>
                    <a:cubicBezTo>
                      <a:pt x="732" y="787"/>
                      <a:pt x="732" y="787"/>
                      <a:pt x="732" y="787"/>
                    </a:cubicBezTo>
                    <a:cubicBezTo>
                      <a:pt x="734" y="793"/>
                      <a:pt x="734" y="793"/>
                      <a:pt x="734" y="793"/>
                    </a:cubicBezTo>
                    <a:cubicBezTo>
                      <a:pt x="724" y="799"/>
                      <a:pt x="724" y="799"/>
                      <a:pt x="724" y="799"/>
                    </a:cubicBezTo>
                    <a:cubicBezTo>
                      <a:pt x="741" y="804"/>
                      <a:pt x="741" y="804"/>
                      <a:pt x="741" y="804"/>
                    </a:cubicBezTo>
                    <a:cubicBezTo>
                      <a:pt x="760" y="814"/>
                      <a:pt x="760" y="814"/>
                      <a:pt x="760" y="814"/>
                    </a:cubicBezTo>
                    <a:cubicBezTo>
                      <a:pt x="778" y="810"/>
                      <a:pt x="778" y="810"/>
                      <a:pt x="778" y="810"/>
                    </a:cubicBezTo>
                    <a:cubicBezTo>
                      <a:pt x="783" y="799"/>
                      <a:pt x="783" y="799"/>
                      <a:pt x="783" y="799"/>
                    </a:cubicBezTo>
                    <a:cubicBezTo>
                      <a:pt x="763" y="788"/>
                      <a:pt x="763" y="788"/>
                      <a:pt x="763" y="788"/>
                    </a:cubicBezTo>
                    <a:cubicBezTo>
                      <a:pt x="757" y="787"/>
                      <a:pt x="757" y="787"/>
                      <a:pt x="757" y="787"/>
                    </a:cubicBezTo>
                    <a:cubicBezTo>
                      <a:pt x="757" y="781"/>
                      <a:pt x="757" y="781"/>
                      <a:pt x="757" y="781"/>
                    </a:cubicBezTo>
                    <a:cubicBezTo>
                      <a:pt x="772" y="775"/>
                      <a:pt x="772" y="775"/>
                      <a:pt x="772" y="775"/>
                    </a:cubicBezTo>
                    <a:cubicBezTo>
                      <a:pt x="784" y="781"/>
                      <a:pt x="784" y="781"/>
                      <a:pt x="784" y="781"/>
                    </a:cubicBezTo>
                    <a:cubicBezTo>
                      <a:pt x="798" y="772"/>
                      <a:pt x="798" y="772"/>
                      <a:pt x="798" y="772"/>
                    </a:cubicBezTo>
                    <a:cubicBezTo>
                      <a:pt x="767" y="765"/>
                      <a:pt x="767" y="765"/>
                      <a:pt x="767" y="765"/>
                    </a:cubicBezTo>
                    <a:cubicBezTo>
                      <a:pt x="732" y="761"/>
                      <a:pt x="732" y="761"/>
                      <a:pt x="732" y="761"/>
                    </a:cubicBezTo>
                    <a:cubicBezTo>
                      <a:pt x="711" y="750"/>
                      <a:pt x="711" y="750"/>
                      <a:pt x="711" y="750"/>
                    </a:cubicBezTo>
                    <a:cubicBezTo>
                      <a:pt x="703" y="741"/>
                      <a:pt x="703" y="741"/>
                      <a:pt x="703" y="741"/>
                    </a:cubicBezTo>
                    <a:cubicBezTo>
                      <a:pt x="723" y="732"/>
                      <a:pt x="723" y="732"/>
                      <a:pt x="723" y="732"/>
                    </a:cubicBezTo>
                    <a:cubicBezTo>
                      <a:pt x="734" y="733"/>
                      <a:pt x="734" y="733"/>
                      <a:pt x="734" y="733"/>
                    </a:cubicBezTo>
                    <a:cubicBezTo>
                      <a:pt x="741" y="727"/>
                      <a:pt x="741" y="727"/>
                      <a:pt x="741" y="727"/>
                    </a:cubicBezTo>
                    <a:cubicBezTo>
                      <a:pt x="731" y="721"/>
                      <a:pt x="731" y="721"/>
                      <a:pt x="731" y="721"/>
                    </a:cubicBezTo>
                    <a:cubicBezTo>
                      <a:pt x="703" y="721"/>
                      <a:pt x="703" y="721"/>
                      <a:pt x="703" y="721"/>
                    </a:cubicBezTo>
                    <a:cubicBezTo>
                      <a:pt x="677" y="716"/>
                      <a:pt x="677" y="716"/>
                      <a:pt x="677" y="716"/>
                    </a:cubicBezTo>
                    <a:cubicBezTo>
                      <a:pt x="666" y="707"/>
                      <a:pt x="666" y="707"/>
                      <a:pt x="666" y="707"/>
                    </a:cubicBezTo>
                    <a:cubicBezTo>
                      <a:pt x="666" y="695"/>
                      <a:pt x="666" y="695"/>
                      <a:pt x="666" y="695"/>
                    </a:cubicBezTo>
                    <a:cubicBezTo>
                      <a:pt x="676" y="686"/>
                      <a:pt x="676" y="686"/>
                      <a:pt x="676" y="686"/>
                    </a:cubicBezTo>
                    <a:cubicBezTo>
                      <a:pt x="680" y="675"/>
                      <a:pt x="680" y="675"/>
                      <a:pt x="680" y="675"/>
                    </a:cubicBezTo>
                    <a:cubicBezTo>
                      <a:pt x="671" y="666"/>
                      <a:pt x="671" y="666"/>
                      <a:pt x="671" y="666"/>
                    </a:cubicBezTo>
                    <a:cubicBezTo>
                      <a:pt x="660" y="665"/>
                      <a:pt x="660" y="665"/>
                      <a:pt x="660" y="665"/>
                    </a:cubicBezTo>
                    <a:cubicBezTo>
                      <a:pt x="654" y="671"/>
                      <a:pt x="654" y="671"/>
                      <a:pt x="654" y="671"/>
                    </a:cubicBezTo>
                    <a:cubicBezTo>
                      <a:pt x="642" y="668"/>
                      <a:pt x="642" y="668"/>
                      <a:pt x="642" y="668"/>
                    </a:cubicBezTo>
                    <a:cubicBezTo>
                      <a:pt x="633" y="668"/>
                      <a:pt x="633" y="668"/>
                      <a:pt x="633" y="668"/>
                    </a:cubicBezTo>
                    <a:cubicBezTo>
                      <a:pt x="619" y="652"/>
                      <a:pt x="619" y="652"/>
                      <a:pt x="619" y="652"/>
                    </a:cubicBezTo>
                    <a:cubicBezTo>
                      <a:pt x="616" y="631"/>
                      <a:pt x="616" y="631"/>
                      <a:pt x="616" y="631"/>
                    </a:cubicBezTo>
                    <a:cubicBezTo>
                      <a:pt x="604" y="625"/>
                      <a:pt x="604" y="625"/>
                      <a:pt x="604" y="625"/>
                    </a:cubicBezTo>
                    <a:cubicBezTo>
                      <a:pt x="588" y="588"/>
                      <a:pt x="588" y="588"/>
                      <a:pt x="588" y="588"/>
                    </a:cubicBezTo>
                    <a:cubicBezTo>
                      <a:pt x="581" y="585"/>
                      <a:pt x="581" y="585"/>
                      <a:pt x="581" y="585"/>
                    </a:cubicBezTo>
                    <a:cubicBezTo>
                      <a:pt x="576" y="573"/>
                      <a:pt x="576" y="573"/>
                      <a:pt x="576" y="573"/>
                    </a:cubicBezTo>
                    <a:cubicBezTo>
                      <a:pt x="559" y="573"/>
                      <a:pt x="559" y="573"/>
                      <a:pt x="559" y="573"/>
                    </a:cubicBezTo>
                    <a:cubicBezTo>
                      <a:pt x="547" y="567"/>
                      <a:pt x="547" y="567"/>
                      <a:pt x="547" y="567"/>
                    </a:cubicBezTo>
                    <a:cubicBezTo>
                      <a:pt x="538" y="548"/>
                      <a:pt x="538" y="548"/>
                      <a:pt x="538" y="548"/>
                    </a:cubicBezTo>
                    <a:cubicBezTo>
                      <a:pt x="521" y="530"/>
                      <a:pt x="521" y="530"/>
                      <a:pt x="521" y="530"/>
                    </a:cubicBezTo>
                    <a:cubicBezTo>
                      <a:pt x="517" y="512"/>
                      <a:pt x="517" y="512"/>
                      <a:pt x="517" y="512"/>
                    </a:cubicBezTo>
                    <a:cubicBezTo>
                      <a:pt x="504" y="501"/>
                      <a:pt x="504" y="501"/>
                      <a:pt x="504" y="501"/>
                    </a:cubicBezTo>
                    <a:cubicBezTo>
                      <a:pt x="495" y="484"/>
                      <a:pt x="495" y="484"/>
                      <a:pt x="495" y="484"/>
                    </a:cubicBezTo>
                    <a:cubicBezTo>
                      <a:pt x="497" y="478"/>
                      <a:pt x="497" y="478"/>
                      <a:pt x="497" y="478"/>
                    </a:cubicBezTo>
                    <a:cubicBezTo>
                      <a:pt x="530" y="481"/>
                      <a:pt x="530" y="481"/>
                      <a:pt x="530" y="481"/>
                    </a:cubicBezTo>
                    <a:cubicBezTo>
                      <a:pt x="559" y="466"/>
                      <a:pt x="559" y="466"/>
                      <a:pt x="559" y="466"/>
                    </a:cubicBezTo>
                    <a:cubicBezTo>
                      <a:pt x="569" y="452"/>
                      <a:pt x="569" y="452"/>
                      <a:pt x="569" y="452"/>
                    </a:cubicBezTo>
                    <a:cubicBezTo>
                      <a:pt x="567" y="435"/>
                      <a:pt x="567" y="435"/>
                      <a:pt x="567" y="435"/>
                    </a:cubicBezTo>
                    <a:cubicBezTo>
                      <a:pt x="543" y="411"/>
                      <a:pt x="543" y="411"/>
                      <a:pt x="543" y="411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0" y="412"/>
                      <a:pt x="520" y="412"/>
                      <a:pt x="520" y="412"/>
                    </a:cubicBezTo>
                    <a:cubicBezTo>
                      <a:pt x="501" y="403"/>
                      <a:pt x="501" y="403"/>
                      <a:pt x="501" y="403"/>
                    </a:cubicBezTo>
                    <a:cubicBezTo>
                      <a:pt x="472" y="391"/>
                      <a:pt x="472" y="391"/>
                      <a:pt x="472" y="391"/>
                    </a:cubicBezTo>
                    <a:cubicBezTo>
                      <a:pt x="457" y="376"/>
                      <a:pt x="457" y="376"/>
                      <a:pt x="457" y="376"/>
                    </a:cubicBezTo>
                    <a:cubicBezTo>
                      <a:pt x="442" y="377"/>
                      <a:pt x="442" y="377"/>
                      <a:pt x="442" y="377"/>
                    </a:cubicBezTo>
                    <a:cubicBezTo>
                      <a:pt x="402" y="363"/>
                      <a:pt x="402" y="363"/>
                      <a:pt x="402" y="363"/>
                    </a:cubicBezTo>
                    <a:cubicBezTo>
                      <a:pt x="397" y="353"/>
                      <a:pt x="397" y="353"/>
                      <a:pt x="397" y="353"/>
                    </a:cubicBezTo>
                    <a:cubicBezTo>
                      <a:pt x="408" y="334"/>
                      <a:pt x="408" y="334"/>
                      <a:pt x="408" y="334"/>
                    </a:cubicBezTo>
                    <a:cubicBezTo>
                      <a:pt x="410" y="319"/>
                      <a:pt x="410" y="319"/>
                      <a:pt x="410" y="319"/>
                    </a:cubicBezTo>
                    <a:cubicBezTo>
                      <a:pt x="400" y="307"/>
                      <a:pt x="400" y="307"/>
                      <a:pt x="400" y="307"/>
                    </a:cubicBezTo>
                    <a:cubicBezTo>
                      <a:pt x="371" y="275"/>
                      <a:pt x="371" y="275"/>
                      <a:pt x="371" y="275"/>
                    </a:cubicBezTo>
                    <a:cubicBezTo>
                      <a:pt x="364" y="276"/>
                      <a:pt x="364" y="276"/>
                      <a:pt x="364" y="276"/>
                    </a:cubicBezTo>
                    <a:cubicBezTo>
                      <a:pt x="355" y="281"/>
                      <a:pt x="355" y="281"/>
                      <a:pt x="355" y="281"/>
                    </a:cubicBezTo>
                    <a:cubicBezTo>
                      <a:pt x="348" y="267"/>
                      <a:pt x="348" y="267"/>
                      <a:pt x="348" y="267"/>
                    </a:cubicBezTo>
                    <a:cubicBezTo>
                      <a:pt x="333" y="258"/>
                      <a:pt x="333" y="258"/>
                      <a:pt x="333" y="258"/>
                    </a:cubicBezTo>
                    <a:cubicBezTo>
                      <a:pt x="329" y="246"/>
                      <a:pt x="329" y="246"/>
                      <a:pt x="329" y="246"/>
                    </a:cubicBezTo>
                    <a:cubicBezTo>
                      <a:pt x="312" y="243"/>
                      <a:pt x="312" y="243"/>
                      <a:pt x="312" y="243"/>
                    </a:cubicBezTo>
                    <a:cubicBezTo>
                      <a:pt x="303" y="230"/>
                      <a:pt x="303" y="230"/>
                      <a:pt x="303" y="230"/>
                    </a:cubicBezTo>
                    <a:cubicBezTo>
                      <a:pt x="295" y="232"/>
                      <a:pt x="295" y="232"/>
                      <a:pt x="295" y="232"/>
                    </a:cubicBezTo>
                    <a:cubicBezTo>
                      <a:pt x="281" y="224"/>
                      <a:pt x="281" y="224"/>
                      <a:pt x="281" y="224"/>
                    </a:cubicBezTo>
                    <a:cubicBezTo>
                      <a:pt x="263" y="223"/>
                      <a:pt x="263" y="223"/>
                      <a:pt x="263" y="223"/>
                    </a:cubicBezTo>
                    <a:cubicBezTo>
                      <a:pt x="246" y="211"/>
                      <a:pt x="246" y="211"/>
                      <a:pt x="246" y="211"/>
                    </a:cubicBezTo>
                    <a:cubicBezTo>
                      <a:pt x="228" y="206"/>
                      <a:pt x="228" y="206"/>
                      <a:pt x="228" y="206"/>
                    </a:cubicBezTo>
                    <a:cubicBezTo>
                      <a:pt x="197" y="188"/>
                      <a:pt x="197" y="188"/>
                      <a:pt x="197" y="188"/>
                    </a:cubicBezTo>
                    <a:cubicBezTo>
                      <a:pt x="153" y="183"/>
                      <a:pt x="153" y="183"/>
                      <a:pt x="153" y="183"/>
                    </a:cubicBezTo>
                    <a:cubicBezTo>
                      <a:pt x="136" y="177"/>
                      <a:pt x="136" y="177"/>
                      <a:pt x="136" y="177"/>
                    </a:cubicBezTo>
                    <a:cubicBezTo>
                      <a:pt x="128" y="166"/>
                      <a:pt x="128" y="166"/>
                      <a:pt x="128" y="166"/>
                    </a:cubicBezTo>
                    <a:cubicBezTo>
                      <a:pt x="121" y="166"/>
                      <a:pt x="121" y="166"/>
                      <a:pt x="121" y="166"/>
                    </a:cubicBezTo>
                    <a:cubicBezTo>
                      <a:pt x="115" y="169"/>
                      <a:pt x="115" y="169"/>
                      <a:pt x="115" y="169"/>
                    </a:cubicBezTo>
                    <a:cubicBezTo>
                      <a:pt x="82" y="155"/>
                      <a:pt x="82" y="155"/>
                      <a:pt x="82" y="155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60" y="142"/>
                      <a:pt x="60" y="142"/>
                      <a:pt x="60" y="142"/>
                    </a:cubicBezTo>
                    <a:cubicBezTo>
                      <a:pt x="34" y="131"/>
                      <a:pt x="34" y="131"/>
                      <a:pt x="34" y="131"/>
                    </a:cubicBezTo>
                    <a:lnTo>
                      <a:pt x="18" y="13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12" name="Freeform 19">
                <a:extLst>
                  <a:ext uri="{FF2B5EF4-FFF2-40B4-BE49-F238E27FC236}">
                    <a16:creationId xmlns:a16="http://schemas.microsoft.com/office/drawing/2014/main" id="{086751FC-28CC-4749-AB8E-B5684148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1754" y="3989656"/>
                <a:ext cx="339586" cy="513122"/>
              </a:xfrm>
              <a:custGeom>
                <a:avLst/>
                <a:gdLst>
                  <a:gd name="T0" fmla="*/ 313 w 809"/>
                  <a:gd name="T1" fmla="*/ 0 h 1219"/>
                  <a:gd name="T2" fmla="*/ 368 w 809"/>
                  <a:gd name="T3" fmla="*/ 463 h 1219"/>
                  <a:gd name="T4" fmla="*/ 496 w 809"/>
                  <a:gd name="T5" fmla="*/ 486 h 1219"/>
                  <a:gd name="T6" fmla="*/ 554 w 809"/>
                  <a:gd name="T7" fmla="*/ 568 h 1219"/>
                  <a:gd name="T8" fmla="*/ 548 w 809"/>
                  <a:gd name="T9" fmla="*/ 590 h 1219"/>
                  <a:gd name="T10" fmla="*/ 449 w 809"/>
                  <a:gd name="T11" fmla="*/ 530 h 1219"/>
                  <a:gd name="T12" fmla="*/ 307 w 809"/>
                  <a:gd name="T13" fmla="*/ 516 h 1219"/>
                  <a:gd name="T14" fmla="*/ 266 w 809"/>
                  <a:gd name="T15" fmla="*/ 418 h 1219"/>
                  <a:gd name="T16" fmla="*/ 200 w 809"/>
                  <a:gd name="T17" fmla="*/ 336 h 1219"/>
                  <a:gd name="T18" fmla="*/ 232 w 809"/>
                  <a:gd name="T19" fmla="*/ 192 h 1219"/>
                  <a:gd name="T20" fmla="*/ 365 w 809"/>
                  <a:gd name="T21" fmla="*/ 84 h 1219"/>
                  <a:gd name="T22" fmla="*/ 394 w 809"/>
                  <a:gd name="T23" fmla="*/ 289 h 1219"/>
                  <a:gd name="T24" fmla="*/ 362 w 809"/>
                  <a:gd name="T25" fmla="*/ 426 h 1219"/>
                  <a:gd name="T26" fmla="*/ 377 w 809"/>
                  <a:gd name="T27" fmla="*/ 426 h 1219"/>
                  <a:gd name="T28" fmla="*/ 238 w 809"/>
                  <a:gd name="T29" fmla="*/ 499 h 1219"/>
                  <a:gd name="T30" fmla="*/ 325 w 809"/>
                  <a:gd name="T31" fmla="*/ 646 h 1219"/>
                  <a:gd name="T32" fmla="*/ 270 w 809"/>
                  <a:gd name="T33" fmla="*/ 527 h 1219"/>
                  <a:gd name="T34" fmla="*/ 577 w 809"/>
                  <a:gd name="T35" fmla="*/ 478 h 1219"/>
                  <a:gd name="T36" fmla="*/ 405 w 809"/>
                  <a:gd name="T37" fmla="*/ 622 h 1219"/>
                  <a:gd name="T38" fmla="*/ 460 w 809"/>
                  <a:gd name="T39" fmla="*/ 632 h 1219"/>
                  <a:gd name="T40" fmla="*/ 532 w 809"/>
                  <a:gd name="T41" fmla="*/ 610 h 1219"/>
                  <a:gd name="T42" fmla="*/ 580 w 809"/>
                  <a:gd name="T43" fmla="*/ 675 h 1219"/>
                  <a:gd name="T44" fmla="*/ 501 w 809"/>
                  <a:gd name="T45" fmla="*/ 658 h 1219"/>
                  <a:gd name="T46" fmla="*/ 391 w 809"/>
                  <a:gd name="T47" fmla="*/ 683 h 1219"/>
                  <a:gd name="T48" fmla="*/ 509 w 809"/>
                  <a:gd name="T49" fmla="*/ 706 h 1219"/>
                  <a:gd name="T50" fmla="*/ 452 w 809"/>
                  <a:gd name="T51" fmla="*/ 781 h 1219"/>
                  <a:gd name="T52" fmla="*/ 532 w 809"/>
                  <a:gd name="T53" fmla="*/ 880 h 1219"/>
                  <a:gd name="T54" fmla="*/ 541 w 809"/>
                  <a:gd name="T55" fmla="*/ 834 h 1219"/>
                  <a:gd name="T56" fmla="*/ 507 w 809"/>
                  <a:gd name="T57" fmla="*/ 756 h 1219"/>
                  <a:gd name="T58" fmla="*/ 498 w 809"/>
                  <a:gd name="T59" fmla="*/ 909 h 1219"/>
                  <a:gd name="T60" fmla="*/ 556 w 809"/>
                  <a:gd name="T61" fmla="*/ 898 h 1219"/>
                  <a:gd name="T62" fmla="*/ 605 w 809"/>
                  <a:gd name="T63" fmla="*/ 824 h 1219"/>
                  <a:gd name="T64" fmla="*/ 631 w 809"/>
                  <a:gd name="T65" fmla="*/ 898 h 1219"/>
                  <a:gd name="T66" fmla="*/ 675 w 809"/>
                  <a:gd name="T67" fmla="*/ 738 h 1219"/>
                  <a:gd name="T68" fmla="*/ 674 w 809"/>
                  <a:gd name="T69" fmla="*/ 625 h 1219"/>
                  <a:gd name="T70" fmla="*/ 626 w 809"/>
                  <a:gd name="T71" fmla="*/ 666 h 1219"/>
                  <a:gd name="T72" fmla="*/ 611 w 809"/>
                  <a:gd name="T73" fmla="*/ 721 h 1219"/>
                  <a:gd name="T74" fmla="*/ 668 w 809"/>
                  <a:gd name="T75" fmla="*/ 822 h 1219"/>
                  <a:gd name="T76" fmla="*/ 720 w 809"/>
                  <a:gd name="T77" fmla="*/ 755 h 1219"/>
                  <a:gd name="T78" fmla="*/ 715 w 809"/>
                  <a:gd name="T79" fmla="*/ 808 h 1219"/>
                  <a:gd name="T80" fmla="*/ 746 w 809"/>
                  <a:gd name="T81" fmla="*/ 879 h 1219"/>
                  <a:gd name="T82" fmla="*/ 435 w 809"/>
                  <a:gd name="T83" fmla="*/ 1109 h 1219"/>
                  <a:gd name="T84" fmla="*/ 528 w 809"/>
                  <a:gd name="T85" fmla="*/ 964 h 1219"/>
                  <a:gd name="T86" fmla="*/ 649 w 809"/>
                  <a:gd name="T87" fmla="*/ 970 h 1219"/>
                  <a:gd name="T88" fmla="*/ 697 w 809"/>
                  <a:gd name="T89" fmla="*/ 857 h 1219"/>
                  <a:gd name="T90" fmla="*/ 773 w 809"/>
                  <a:gd name="T91" fmla="*/ 966 h 1219"/>
                  <a:gd name="T92" fmla="*/ 794 w 809"/>
                  <a:gd name="T93" fmla="*/ 1109 h 1219"/>
                  <a:gd name="T94" fmla="*/ 744 w 809"/>
                  <a:gd name="T95" fmla="*/ 1068 h 1219"/>
                  <a:gd name="T96" fmla="*/ 701 w 809"/>
                  <a:gd name="T97" fmla="*/ 1187 h 1219"/>
                  <a:gd name="T98" fmla="*/ 596 w 809"/>
                  <a:gd name="T99" fmla="*/ 1114 h 1219"/>
                  <a:gd name="T100" fmla="*/ 541 w 809"/>
                  <a:gd name="T101" fmla="*/ 1041 h 1219"/>
                  <a:gd name="T102" fmla="*/ 493 w 809"/>
                  <a:gd name="T103" fmla="*/ 1064 h 1219"/>
                  <a:gd name="T104" fmla="*/ 420 w 809"/>
                  <a:gd name="T105" fmla="*/ 1152 h 1219"/>
                  <a:gd name="T106" fmla="*/ 217 w 809"/>
                  <a:gd name="T107" fmla="*/ 634 h 1219"/>
                  <a:gd name="T108" fmla="*/ 230 w 809"/>
                  <a:gd name="T109" fmla="*/ 689 h 1219"/>
                  <a:gd name="T110" fmla="*/ 232 w 809"/>
                  <a:gd name="T111" fmla="*/ 802 h 1219"/>
                  <a:gd name="T112" fmla="*/ 133 w 809"/>
                  <a:gd name="T113" fmla="*/ 888 h 1219"/>
                  <a:gd name="T114" fmla="*/ 194 w 809"/>
                  <a:gd name="T115" fmla="*/ 720 h 1219"/>
                  <a:gd name="T116" fmla="*/ 110 w 809"/>
                  <a:gd name="T117" fmla="*/ 879 h 1219"/>
                  <a:gd name="T118" fmla="*/ 30 w 809"/>
                  <a:gd name="T119" fmla="*/ 981 h 1219"/>
                  <a:gd name="T120" fmla="*/ 18 w 809"/>
                  <a:gd name="T121" fmla="*/ 1013 h 1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9" h="1219">
                    <a:moveTo>
                      <a:pt x="288" y="56"/>
                    </a:moveTo>
                    <a:lnTo>
                      <a:pt x="288" y="56"/>
                    </a:lnTo>
                    <a:cubicBezTo>
                      <a:pt x="310" y="56"/>
                      <a:pt x="310" y="56"/>
                      <a:pt x="310" y="56"/>
                    </a:cubicBezTo>
                    <a:cubicBezTo>
                      <a:pt x="296" y="64"/>
                      <a:pt x="296" y="64"/>
                      <a:pt x="296" y="64"/>
                    </a:cubicBezTo>
                    <a:cubicBezTo>
                      <a:pt x="288" y="56"/>
                      <a:pt x="288" y="56"/>
                      <a:pt x="288" y="56"/>
                    </a:cubicBezTo>
                    <a:close/>
                    <a:moveTo>
                      <a:pt x="278" y="21"/>
                    </a:moveTo>
                    <a:lnTo>
                      <a:pt x="278" y="21"/>
                    </a:lnTo>
                    <a:cubicBezTo>
                      <a:pt x="290" y="32"/>
                      <a:pt x="290" y="32"/>
                      <a:pt x="290" y="32"/>
                    </a:cubicBezTo>
                    <a:cubicBezTo>
                      <a:pt x="275" y="35"/>
                      <a:pt x="275" y="35"/>
                      <a:pt x="275" y="35"/>
                    </a:cubicBezTo>
                    <a:cubicBezTo>
                      <a:pt x="278" y="21"/>
                      <a:pt x="278" y="21"/>
                      <a:pt x="278" y="21"/>
                    </a:cubicBezTo>
                    <a:close/>
                    <a:moveTo>
                      <a:pt x="313" y="0"/>
                    </a:moveTo>
                    <a:lnTo>
                      <a:pt x="313" y="0"/>
                    </a:lnTo>
                    <a:cubicBezTo>
                      <a:pt x="301" y="7"/>
                      <a:pt x="301" y="7"/>
                      <a:pt x="301" y="7"/>
                    </a:cubicBezTo>
                    <a:cubicBezTo>
                      <a:pt x="310" y="16"/>
                      <a:pt x="310" y="16"/>
                      <a:pt x="310" y="16"/>
                    </a:cubicBezTo>
                    <a:cubicBezTo>
                      <a:pt x="313" y="0"/>
                      <a:pt x="313" y="0"/>
                      <a:pt x="313" y="0"/>
                    </a:cubicBezTo>
                    <a:close/>
                    <a:moveTo>
                      <a:pt x="348" y="39"/>
                    </a:moveTo>
                    <a:lnTo>
                      <a:pt x="348" y="39"/>
                    </a:lnTo>
                    <a:cubicBezTo>
                      <a:pt x="337" y="52"/>
                      <a:pt x="337" y="52"/>
                      <a:pt x="337" y="52"/>
                    </a:cubicBezTo>
                    <a:cubicBezTo>
                      <a:pt x="347" y="59"/>
                      <a:pt x="347" y="59"/>
                      <a:pt x="347" y="59"/>
                    </a:cubicBezTo>
                    <a:cubicBezTo>
                      <a:pt x="354" y="47"/>
                      <a:pt x="354" y="47"/>
                      <a:pt x="354" y="47"/>
                    </a:cubicBezTo>
                    <a:cubicBezTo>
                      <a:pt x="354" y="47"/>
                      <a:pt x="347" y="39"/>
                      <a:pt x="348" y="39"/>
                    </a:cubicBezTo>
                    <a:close/>
                    <a:moveTo>
                      <a:pt x="354" y="452"/>
                    </a:moveTo>
                    <a:lnTo>
                      <a:pt x="354" y="452"/>
                    </a:lnTo>
                    <a:cubicBezTo>
                      <a:pt x="368" y="463"/>
                      <a:pt x="368" y="463"/>
                      <a:pt x="368" y="463"/>
                    </a:cubicBezTo>
                    <a:cubicBezTo>
                      <a:pt x="376" y="478"/>
                      <a:pt x="376" y="478"/>
                      <a:pt x="376" y="478"/>
                    </a:cubicBezTo>
                    <a:cubicBezTo>
                      <a:pt x="394" y="484"/>
                      <a:pt x="394" y="484"/>
                      <a:pt x="394" y="484"/>
                    </a:cubicBezTo>
                    <a:cubicBezTo>
                      <a:pt x="406" y="480"/>
                      <a:pt x="406" y="480"/>
                      <a:pt x="406" y="480"/>
                    </a:cubicBezTo>
                    <a:cubicBezTo>
                      <a:pt x="411" y="467"/>
                      <a:pt x="411" y="467"/>
                      <a:pt x="411" y="467"/>
                    </a:cubicBezTo>
                    <a:cubicBezTo>
                      <a:pt x="432" y="451"/>
                      <a:pt x="432" y="451"/>
                      <a:pt x="432" y="451"/>
                    </a:cubicBezTo>
                    <a:cubicBezTo>
                      <a:pt x="447" y="449"/>
                      <a:pt x="447" y="449"/>
                      <a:pt x="447" y="449"/>
                    </a:cubicBezTo>
                    <a:cubicBezTo>
                      <a:pt x="472" y="464"/>
                      <a:pt x="472" y="464"/>
                      <a:pt x="472" y="464"/>
                    </a:cubicBezTo>
                    <a:cubicBezTo>
                      <a:pt x="481" y="484"/>
                      <a:pt x="481" y="484"/>
                      <a:pt x="481" y="484"/>
                    </a:cubicBezTo>
                    <a:cubicBezTo>
                      <a:pt x="480" y="501"/>
                      <a:pt x="480" y="501"/>
                      <a:pt x="480" y="501"/>
                    </a:cubicBezTo>
                    <a:cubicBezTo>
                      <a:pt x="487" y="509"/>
                      <a:pt x="487" y="509"/>
                      <a:pt x="487" y="509"/>
                    </a:cubicBezTo>
                    <a:cubicBezTo>
                      <a:pt x="498" y="503"/>
                      <a:pt x="498" y="503"/>
                      <a:pt x="498" y="503"/>
                    </a:cubicBezTo>
                    <a:cubicBezTo>
                      <a:pt x="496" y="486"/>
                      <a:pt x="496" y="486"/>
                      <a:pt x="496" y="486"/>
                    </a:cubicBezTo>
                    <a:cubicBezTo>
                      <a:pt x="504" y="481"/>
                      <a:pt x="504" y="481"/>
                      <a:pt x="504" y="481"/>
                    </a:cubicBezTo>
                    <a:cubicBezTo>
                      <a:pt x="513" y="496"/>
                      <a:pt x="513" y="496"/>
                      <a:pt x="513" y="496"/>
                    </a:cubicBezTo>
                    <a:cubicBezTo>
                      <a:pt x="532" y="496"/>
                      <a:pt x="532" y="496"/>
                      <a:pt x="532" y="496"/>
                    </a:cubicBezTo>
                    <a:cubicBezTo>
                      <a:pt x="548" y="507"/>
                      <a:pt x="548" y="507"/>
                      <a:pt x="548" y="507"/>
                    </a:cubicBezTo>
                    <a:cubicBezTo>
                      <a:pt x="551" y="513"/>
                      <a:pt x="551" y="513"/>
                      <a:pt x="551" y="513"/>
                    </a:cubicBezTo>
                    <a:cubicBezTo>
                      <a:pt x="539" y="515"/>
                      <a:pt x="539" y="515"/>
                      <a:pt x="539" y="515"/>
                    </a:cubicBezTo>
                    <a:cubicBezTo>
                      <a:pt x="532" y="510"/>
                      <a:pt x="532" y="510"/>
                      <a:pt x="532" y="510"/>
                    </a:cubicBezTo>
                    <a:cubicBezTo>
                      <a:pt x="524" y="515"/>
                      <a:pt x="524" y="515"/>
                      <a:pt x="524" y="515"/>
                    </a:cubicBezTo>
                    <a:cubicBezTo>
                      <a:pt x="527" y="530"/>
                      <a:pt x="527" y="530"/>
                      <a:pt x="527" y="530"/>
                    </a:cubicBezTo>
                    <a:cubicBezTo>
                      <a:pt x="538" y="558"/>
                      <a:pt x="538" y="558"/>
                      <a:pt x="538" y="558"/>
                    </a:cubicBezTo>
                    <a:cubicBezTo>
                      <a:pt x="538" y="568"/>
                      <a:pt x="538" y="568"/>
                      <a:pt x="538" y="568"/>
                    </a:cubicBezTo>
                    <a:cubicBezTo>
                      <a:pt x="554" y="568"/>
                      <a:pt x="554" y="568"/>
                      <a:pt x="554" y="568"/>
                    </a:cubicBezTo>
                    <a:cubicBezTo>
                      <a:pt x="565" y="574"/>
                      <a:pt x="565" y="574"/>
                      <a:pt x="565" y="574"/>
                    </a:cubicBezTo>
                    <a:cubicBezTo>
                      <a:pt x="579" y="574"/>
                      <a:pt x="579" y="574"/>
                      <a:pt x="579" y="574"/>
                    </a:cubicBezTo>
                    <a:cubicBezTo>
                      <a:pt x="585" y="582"/>
                      <a:pt x="585" y="582"/>
                      <a:pt x="585" y="582"/>
                    </a:cubicBezTo>
                    <a:cubicBezTo>
                      <a:pt x="579" y="590"/>
                      <a:pt x="579" y="590"/>
                      <a:pt x="579" y="590"/>
                    </a:cubicBezTo>
                    <a:cubicBezTo>
                      <a:pt x="580" y="600"/>
                      <a:pt x="580" y="600"/>
                      <a:pt x="580" y="600"/>
                    </a:cubicBezTo>
                    <a:cubicBezTo>
                      <a:pt x="574" y="623"/>
                      <a:pt x="574" y="623"/>
                      <a:pt x="574" y="623"/>
                    </a:cubicBezTo>
                    <a:cubicBezTo>
                      <a:pt x="561" y="619"/>
                      <a:pt x="561" y="619"/>
                      <a:pt x="561" y="619"/>
                    </a:cubicBezTo>
                    <a:cubicBezTo>
                      <a:pt x="547" y="602"/>
                      <a:pt x="547" y="602"/>
                      <a:pt x="547" y="602"/>
                    </a:cubicBezTo>
                    <a:cubicBezTo>
                      <a:pt x="559" y="594"/>
                      <a:pt x="559" y="594"/>
                      <a:pt x="559" y="594"/>
                    </a:cubicBezTo>
                    <a:cubicBezTo>
                      <a:pt x="561" y="587"/>
                      <a:pt x="561" y="587"/>
                      <a:pt x="561" y="587"/>
                    </a:cubicBezTo>
                    <a:cubicBezTo>
                      <a:pt x="547" y="584"/>
                      <a:pt x="547" y="584"/>
                      <a:pt x="547" y="584"/>
                    </a:cubicBezTo>
                    <a:cubicBezTo>
                      <a:pt x="548" y="590"/>
                      <a:pt x="548" y="590"/>
                      <a:pt x="548" y="590"/>
                    </a:cubicBezTo>
                    <a:cubicBezTo>
                      <a:pt x="535" y="593"/>
                      <a:pt x="535" y="593"/>
                      <a:pt x="535" y="593"/>
                    </a:cubicBezTo>
                    <a:cubicBezTo>
                      <a:pt x="516" y="573"/>
                      <a:pt x="516" y="573"/>
                      <a:pt x="516" y="573"/>
                    </a:cubicBezTo>
                    <a:cubicBezTo>
                      <a:pt x="504" y="568"/>
                      <a:pt x="504" y="568"/>
                      <a:pt x="504" y="568"/>
                    </a:cubicBezTo>
                    <a:cubicBezTo>
                      <a:pt x="504" y="550"/>
                      <a:pt x="504" y="550"/>
                      <a:pt x="504" y="550"/>
                    </a:cubicBezTo>
                    <a:cubicBezTo>
                      <a:pt x="496" y="536"/>
                      <a:pt x="496" y="536"/>
                      <a:pt x="496" y="536"/>
                    </a:cubicBezTo>
                    <a:cubicBezTo>
                      <a:pt x="473" y="527"/>
                      <a:pt x="473" y="527"/>
                      <a:pt x="473" y="527"/>
                    </a:cubicBezTo>
                    <a:cubicBezTo>
                      <a:pt x="463" y="509"/>
                      <a:pt x="463" y="509"/>
                      <a:pt x="463" y="509"/>
                    </a:cubicBezTo>
                    <a:cubicBezTo>
                      <a:pt x="452" y="503"/>
                      <a:pt x="452" y="503"/>
                      <a:pt x="452" y="503"/>
                    </a:cubicBezTo>
                    <a:cubicBezTo>
                      <a:pt x="443" y="493"/>
                      <a:pt x="443" y="493"/>
                      <a:pt x="443" y="493"/>
                    </a:cubicBezTo>
                    <a:cubicBezTo>
                      <a:pt x="435" y="492"/>
                      <a:pt x="435" y="492"/>
                      <a:pt x="435" y="492"/>
                    </a:cubicBezTo>
                    <a:cubicBezTo>
                      <a:pt x="432" y="499"/>
                      <a:pt x="432" y="499"/>
                      <a:pt x="432" y="499"/>
                    </a:cubicBezTo>
                    <a:cubicBezTo>
                      <a:pt x="449" y="530"/>
                      <a:pt x="449" y="530"/>
                      <a:pt x="449" y="530"/>
                    </a:cubicBezTo>
                    <a:cubicBezTo>
                      <a:pt x="454" y="556"/>
                      <a:pt x="454" y="556"/>
                      <a:pt x="454" y="556"/>
                    </a:cubicBezTo>
                    <a:cubicBezTo>
                      <a:pt x="447" y="558"/>
                      <a:pt x="447" y="558"/>
                      <a:pt x="447" y="558"/>
                    </a:cubicBezTo>
                    <a:cubicBezTo>
                      <a:pt x="432" y="530"/>
                      <a:pt x="432" y="530"/>
                      <a:pt x="432" y="530"/>
                    </a:cubicBezTo>
                    <a:cubicBezTo>
                      <a:pt x="414" y="518"/>
                      <a:pt x="414" y="518"/>
                      <a:pt x="414" y="518"/>
                    </a:cubicBezTo>
                    <a:cubicBezTo>
                      <a:pt x="408" y="506"/>
                      <a:pt x="408" y="506"/>
                      <a:pt x="408" y="506"/>
                    </a:cubicBezTo>
                    <a:cubicBezTo>
                      <a:pt x="374" y="492"/>
                      <a:pt x="374" y="492"/>
                      <a:pt x="374" y="492"/>
                    </a:cubicBezTo>
                    <a:cubicBezTo>
                      <a:pt x="356" y="493"/>
                      <a:pt x="356" y="493"/>
                      <a:pt x="356" y="493"/>
                    </a:cubicBezTo>
                    <a:cubicBezTo>
                      <a:pt x="348" y="504"/>
                      <a:pt x="348" y="504"/>
                      <a:pt x="348" y="504"/>
                    </a:cubicBezTo>
                    <a:cubicBezTo>
                      <a:pt x="353" y="516"/>
                      <a:pt x="353" y="516"/>
                      <a:pt x="353" y="516"/>
                    </a:cubicBezTo>
                    <a:cubicBezTo>
                      <a:pt x="337" y="525"/>
                      <a:pt x="337" y="525"/>
                      <a:pt x="337" y="525"/>
                    </a:cubicBezTo>
                    <a:cubicBezTo>
                      <a:pt x="318" y="506"/>
                      <a:pt x="318" y="506"/>
                      <a:pt x="318" y="506"/>
                    </a:cubicBezTo>
                    <a:cubicBezTo>
                      <a:pt x="307" y="516"/>
                      <a:pt x="307" y="516"/>
                      <a:pt x="307" y="516"/>
                    </a:cubicBezTo>
                    <a:cubicBezTo>
                      <a:pt x="295" y="519"/>
                      <a:pt x="295" y="519"/>
                      <a:pt x="295" y="519"/>
                    </a:cubicBezTo>
                    <a:cubicBezTo>
                      <a:pt x="302" y="506"/>
                      <a:pt x="302" y="506"/>
                      <a:pt x="302" y="506"/>
                    </a:cubicBezTo>
                    <a:cubicBezTo>
                      <a:pt x="295" y="492"/>
                      <a:pt x="295" y="492"/>
                      <a:pt x="295" y="492"/>
                    </a:cubicBezTo>
                    <a:cubicBezTo>
                      <a:pt x="285" y="495"/>
                      <a:pt x="285" y="495"/>
                      <a:pt x="285" y="495"/>
                    </a:cubicBezTo>
                    <a:cubicBezTo>
                      <a:pt x="281" y="512"/>
                      <a:pt x="281" y="512"/>
                      <a:pt x="281" y="512"/>
                    </a:cubicBezTo>
                    <a:cubicBezTo>
                      <a:pt x="270" y="493"/>
                      <a:pt x="270" y="493"/>
                      <a:pt x="270" y="493"/>
                    </a:cubicBezTo>
                    <a:cubicBezTo>
                      <a:pt x="272" y="473"/>
                      <a:pt x="272" y="473"/>
                      <a:pt x="272" y="473"/>
                    </a:cubicBezTo>
                    <a:cubicBezTo>
                      <a:pt x="270" y="464"/>
                      <a:pt x="270" y="464"/>
                      <a:pt x="270" y="464"/>
                    </a:cubicBezTo>
                    <a:cubicBezTo>
                      <a:pt x="279" y="454"/>
                      <a:pt x="279" y="454"/>
                      <a:pt x="279" y="454"/>
                    </a:cubicBezTo>
                    <a:cubicBezTo>
                      <a:pt x="298" y="431"/>
                      <a:pt x="298" y="431"/>
                      <a:pt x="298" y="431"/>
                    </a:cubicBezTo>
                    <a:cubicBezTo>
                      <a:pt x="282" y="420"/>
                      <a:pt x="282" y="420"/>
                      <a:pt x="282" y="420"/>
                    </a:cubicBezTo>
                    <a:cubicBezTo>
                      <a:pt x="266" y="418"/>
                      <a:pt x="266" y="418"/>
                      <a:pt x="266" y="418"/>
                    </a:cubicBezTo>
                    <a:cubicBezTo>
                      <a:pt x="266" y="429"/>
                      <a:pt x="266" y="429"/>
                      <a:pt x="266" y="429"/>
                    </a:cubicBezTo>
                    <a:cubicBezTo>
                      <a:pt x="273" y="438"/>
                      <a:pt x="273" y="438"/>
                      <a:pt x="273" y="438"/>
                    </a:cubicBezTo>
                    <a:cubicBezTo>
                      <a:pt x="264" y="451"/>
                      <a:pt x="264" y="451"/>
                      <a:pt x="264" y="451"/>
                    </a:cubicBezTo>
                    <a:cubicBezTo>
                      <a:pt x="253" y="451"/>
                      <a:pt x="253" y="451"/>
                      <a:pt x="253" y="451"/>
                    </a:cubicBezTo>
                    <a:cubicBezTo>
                      <a:pt x="238" y="429"/>
                      <a:pt x="238" y="429"/>
                      <a:pt x="238" y="429"/>
                    </a:cubicBezTo>
                    <a:cubicBezTo>
                      <a:pt x="238" y="414"/>
                      <a:pt x="238" y="414"/>
                      <a:pt x="238" y="414"/>
                    </a:cubicBezTo>
                    <a:cubicBezTo>
                      <a:pt x="230" y="411"/>
                      <a:pt x="230" y="411"/>
                      <a:pt x="230" y="411"/>
                    </a:cubicBezTo>
                    <a:cubicBezTo>
                      <a:pt x="224" y="415"/>
                      <a:pt x="224" y="415"/>
                      <a:pt x="224" y="415"/>
                    </a:cubicBezTo>
                    <a:cubicBezTo>
                      <a:pt x="218" y="411"/>
                      <a:pt x="218" y="411"/>
                      <a:pt x="218" y="411"/>
                    </a:cubicBezTo>
                    <a:cubicBezTo>
                      <a:pt x="218" y="380"/>
                      <a:pt x="218" y="380"/>
                      <a:pt x="218" y="380"/>
                    </a:cubicBezTo>
                    <a:cubicBezTo>
                      <a:pt x="204" y="359"/>
                      <a:pt x="204" y="359"/>
                      <a:pt x="204" y="359"/>
                    </a:cubicBezTo>
                    <a:cubicBezTo>
                      <a:pt x="200" y="336"/>
                      <a:pt x="200" y="336"/>
                      <a:pt x="200" y="336"/>
                    </a:cubicBezTo>
                    <a:cubicBezTo>
                      <a:pt x="204" y="324"/>
                      <a:pt x="204" y="324"/>
                      <a:pt x="204" y="324"/>
                    </a:cubicBezTo>
                    <a:cubicBezTo>
                      <a:pt x="203" y="319"/>
                      <a:pt x="203" y="319"/>
                      <a:pt x="203" y="319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89" y="301"/>
                      <a:pt x="189" y="301"/>
                      <a:pt x="189" y="301"/>
                    </a:cubicBezTo>
                    <a:cubicBezTo>
                      <a:pt x="191" y="281"/>
                      <a:pt x="191" y="281"/>
                      <a:pt x="191" y="281"/>
                    </a:cubicBezTo>
                    <a:cubicBezTo>
                      <a:pt x="203" y="293"/>
                      <a:pt x="203" y="293"/>
                      <a:pt x="203" y="293"/>
                    </a:cubicBezTo>
                    <a:cubicBezTo>
                      <a:pt x="217" y="296"/>
                      <a:pt x="217" y="296"/>
                      <a:pt x="217" y="296"/>
                    </a:cubicBezTo>
                    <a:cubicBezTo>
                      <a:pt x="227" y="290"/>
                      <a:pt x="227" y="290"/>
                      <a:pt x="227" y="290"/>
                    </a:cubicBezTo>
                    <a:cubicBezTo>
                      <a:pt x="227" y="279"/>
                      <a:pt x="227" y="279"/>
                      <a:pt x="227" y="279"/>
                    </a:cubicBezTo>
                    <a:cubicBezTo>
                      <a:pt x="215" y="252"/>
                      <a:pt x="215" y="252"/>
                      <a:pt x="215" y="252"/>
                    </a:cubicBezTo>
                    <a:cubicBezTo>
                      <a:pt x="223" y="234"/>
                      <a:pt x="223" y="234"/>
                      <a:pt x="223" y="234"/>
                    </a:cubicBezTo>
                    <a:cubicBezTo>
                      <a:pt x="232" y="192"/>
                      <a:pt x="232" y="192"/>
                      <a:pt x="232" y="192"/>
                    </a:cubicBezTo>
                    <a:cubicBezTo>
                      <a:pt x="232" y="159"/>
                      <a:pt x="232" y="159"/>
                      <a:pt x="232" y="159"/>
                    </a:cubicBezTo>
                    <a:cubicBezTo>
                      <a:pt x="227" y="139"/>
                      <a:pt x="227" y="139"/>
                      <a:pt x="227" y="139"/>
                    </a:cubicBezTo>
                    <a:cubicBezTo>
                      <a:pt x="243" y="107"/>
                      <a:pt x="243" y="107"/>
                      <a:pt x="243" y="107"/>
                    </a:cubicBezTo>
                    <a:cubicBezTo>
                      <a:pt x="246" y="88"/>
                      <a:pt x="246" y="88"/>
                      <a:pt x="246" y="88"/>
                    </a:cubicBezTo>
                    <a:cubicBezTo>
                      <a:pt x="270" y="81"/>
                      <a:pt x="270" y="81"/>
                      <a:pt x="270" y="81"/>
                    </a:cubicBezTo>
                    <a:cubicBezTo>
                      <a:pt x="301" y="87"/>
                      <a:pt x="301" y="87"/>
                      <a:pt x="301" y="87"/>
                    </a:cubicBezTo>
                    <a:cubicBezTo>
                      <a:pt x="314" y="102"/>
                      <a:pt x="314" y="102"/>
                      <a:pt x="314" y="102"/>
                    </a:cubicBezTo>
                    <a:cubicBezTo>
                      <a:pt x="325" y="110"/>
                      <a:pt x="325" y="110"/>
                      <a:pt x="325" y="110"/>
                    </a:cubicBezTo>
                    <a:cubicBezTo>
                      <a:pt x="330" y="101"/>
                      <a:pt x="330" y="101"/>
                      <a:pt x="330" y="101"/>
                    </a:cubicBezTo>
                    <a:cubicBezTo>
                      <a:pt x="353" y="101"/>
                      <a:pt x="353" y="101"/>
                      <a:pt x="353" y="101"/>
                    </a:cubicBezTo>
                    <a:cubicBezTo>
                      <a:pt x="363" y="91"/>
                      <a:pt x="363" y="91"/>
                      <a:pt x="363" y="91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73" y="81"/>
                      <a:pt x="373" y="81"/>
                      <a:pt x="373" y="81"/>
                    </a:cubicBezTo>
                    <a:cubicBezTo>
                      <a:pt x="383" y="94"/>
                      <a:pt x="383" y="94"/>
                      <a:pt x="383" y="94"/>
                    </a:cubicBezTo>
                    <a:cubicBezTo>
                      <a:pt x="382" y="107"/>
                      <a:pt x="382" y="107"/>
                      <a:pt x="382" y="107"/>
                    </a:cubicBezTo>
                    <a:cubicBezTo>
                      <a:pt x="373" y="117"/>
                      <a:pt x="373" y="117"/>
                      <a:pt x="373" y="117"/>
                    </a:cubicBezTo>
                    <a:cubicBezTo>
                      <a:pt x="369" y="149"/>
                      <a:pt x="369" y="149"/>
                      <a:pt x="369" y="149"/>
                    </a:cubicBezTo>
                    <a:cubicBezTo>
                      <a:pt x="383" y="174"/>
                      <a:pt x="383" y="174"/>
                      <a:pt x="383" y="174"/>
                    </a:cubicBezTo>
                    <a:cubicBezTo>
                      <a:pt x="392" y="178"/>
                      <a:pt x="392" y="178"/>
                      <a:pt x="392" y="178"/>
                    </a:cubicBezTo>
                    <a:cubicBezTo>
                      <a:pt x="399" y="198"/>
                      <a:pt x="399" y="198"/>
                      <a:pt x="399" y="198"/>
                    </a:cubicBezTo>
                    <a:cubicBezTo>
                      <a:pt x="406" y="209"/>
                      <a:pt x="406" y="209"/>
                      <a:pt x="406" y="209"/>
                    </a:cubicBezTo>
                    <a:cubicBezTo>
                      <a:pt x="399" y="246"/>
                      <a:pt x="399" y="246"/>
                      <a:pt x="399" y="246"/>
                    </a:cubicBezTo>
                    <a:cubicBezTo>
                      <a:pt x="389" y="270"/>
                      <a:pt x="389" y="270"/>
                      <a:pt x="389" y="270"/>
                    </a:cubicBezTo>
                    <a:cubicBezTo>
                      <a:pt x="394" y="289"/>
                      <a:pt x="394" y="289"/>
                      <a:pt x="394" y="289"/>
                    </a:cubicBezTo>
                    <a:cubicBezTo>
                      <a:pt x="380" y="311"/>
                      <a:pt x="380" y="311"/>
                      <a:pt x="380" y="311"/>
                    </a:cubicBezTo>
                    <a:cubicBezTo>
                      <a:pt x="379" y="302"/>
                      <a:pt x="379" y="302"/>
                      <a:pt x="379" y="302"/>
                    </a:cubicBezTo>
                    <a:cubicBezTo>
                      <a:pt x="385" y="292"/>
                      <a:pt x="385" y="292"/>
                      <a:pt x="385" y="292"/>
                    </a:cubicBezTo>
                    <a:cubicBezTo>
                      <a:pt x="374" y="296"/>
                      <a:pt x="374" y="296"/>
                      <a:pt x="374" y="296"/>
                    </a:cubicBezTo>
                    <a:cubicBezTo>
                      <a:pt x="350" y="321"/>
                      <a:pt x="350" y="321"/>
                      <a:pt x="350" y="321"/>
                    </a:cubicBezTo>
                    <a:cubicBezTo>
                      <a:pt x="343" y="336"/>
                      <a:pt x="343" y="336"/>
                      <a:pt x="343" y="336"/>
                    </a:cubicBezTo>
                    <a:cubicBezTo>
                      <a:pt x="345" y="353"/>
                      <a:pt x="345" y="353"/>
                      <a:pt x="345" y="353"/>
                    </a:cubicBezTo>
                    <a:cubicBezTo>
                      <a:pt x="337" y="367"/>
                      <a:pt x="337" y="367"/>
                      <a:pt x="337" y="367"/>
                    </a:cubicBezTo>
                    <a:cubicBezTo>
                      <a:pt x="334" y="386"/>
                      <a:pt x="334" y="386"/>
                      <a:pt x="334" y="386"/>
                    </a:cubicBezTo>
                    <a:cubicBezTo>
                      <a:pt x="342" y="392"/>
                      <a:pt x="342" y="392"/>
                      <a:pt x="342" y="392"/>
                    </a:cubicBezTo>
                    <a:cubicBezTo>
                      <a:pt x="351" y="414"/>
                      <a:pt x="351" y="414"/>
                      <a:pt x="351" y="414"/>
                    </a:cubicBezTo>
                    <a:cubicBezTo>
                      <a:pt x="362" y="426"/>
                      <a:pt x="362" y="426"/>
                      <a:pt x="362" y="426"/>
                    </a:cubicBezTo>
                    <a:cubicBezTo>
                      <a:pt x="354" y="435"/>
                      <a:pt x="354" y="435"/>
                      <a:pt x="354" y="435"/>
                    </a:cubicBezTo>
                    <a:cubicBezTo>
                      <a:pt x="354" y="452"/>
                      <a:pt x="354" y="452"/>
                      <a:pt x="354" y="452"/>
                    </a:cubicBezTo>
                    <a:close/>
                    <a:moveTo>
                      <a:pt x="385" y="458"/>
                    </a:moveTo>
                    <a:lnTo>
                      <a:pt x="385" y="458"/>
                    </a:lnTo>
                    <a:cubicBezTo>
                      <a:pt x="388" y="472"/>
                      <a:pt x="388" y="472"/>
                      <a:pt x="388" y="472"/>
                    </a:cubicBezTo>
                    <a:cubicBezTo>
                      <a:pt x="399" y="478"/>
                      <a:pt x="399" y="478"/>
                      <a:pt x="399" y="478"/>
                    </a:cubicBezTo>
                    <a:cubicBezTo>
                      <a:pt x="397" y="466"/>
                      <a:pt x="397" y="466"/>
                      <a:pt x="397" y="466"/>
                    </a:cubicBezTo>
                    <a:cubicBezTo>
                      <a:pt x="385" y="458"/>
                      <a:pt x="385" y="458"/>
                      <a:pt x="385" y="458"/>
                    </a:cubicBezTo>
                    <a:close/>
                    <a:moveTo>
                      <a:pt x="371" y="397"/>
                    </a:moveTo>
                    <a:lnTo>
                      <a:pt x="371" y="397"/>
                    </a:lnTo>
                    <a:cubicBezTo>
                      <a:pt x="379" y="418"/>
                      <a:pt x="379" y="418"/>
                      <a:pt x="379" y="418"/>
                    </a:cubicBezTo>
                    <a:cubicBezTo>
                      <a:pt x="377" y="426"/>
                      <a:pt x="377" y="426"/>
                      <a:pt x="377" y="426"/>
                    </a:cubicBezTo>
                    <a:cubicBezTo>
                      <a:pt x="380" y="437"/>
                      <a:pt x="380" y="437"/>
                      <a:pt x="380" y="437"/>
                    </a:cubicBezTo>
                    <a:cubicBezTo>
                      <a:pt x="391" y="426"/>
                      <a:pt x="391" y="426"/>
                      <a:pt x="391" y="426"/>
                    </a:cubicBezTo>
                    <a:cubicBezTo>
                      <a:pt x="392" y="402"/>
                      <a:pt x="392" y="402"/>
                      <a:pt x="392" y="402"/>
                    </a:cubicBezTo>
                    <a:cubicBezTo>
                      <a:pt x="400" y="394"/>
                      <a:pt x="400" y="394"/>
                      <a:pt x="400" y="394"/>
                    </a:cubicBezTo>
                    <a:cubicBezTo>
                      <a:pt x="389" y="386"/>
                      <a:pt x="389" y="386"/>
                      <a:pt x="389" y="386"/>
                    </a:cubicBezTo>
                    <a:cubicBezTo>
                      <a:pt x="371" y="397"/>
                      <a:pt x="371" y="397"/>
                      <a:pt x="371" y="397"/>
                    </a:cubicBezTo>
                    <a:close/>
                    <a:moveTo>
                      <a:pt x="227" y="499"/>
                    </a:moveTo>
                    <a:lnTo>
                      <a:pt x="227" y="499"/>
                    </a:lnTo>
                    <a:cubicBezTo>
                      <a:pt x="229" y="510"/>
                      <a:pt x="229" y="510"/>
                      <a:pt x="229" y="510"/>
                    </a:cubicBezTo>
                    <a:cubicBezTo>
                      <a:pt x="249" y="519"/>
                      <a:pt x="249" y="519"/>
                      <a:pt x="249" y="519"/>
                    </a:cubicBezTo>
                    <a:cubicBezTo>
                      <a:pt x="253" y="515"/>
                      <a:pt x="253" y="515"/>
                      <a:pt x="253" y="515"/>
                    </a:cubicBezTo>
                    <a:cubicBezTo>
                      <a:pt x="238" y="499"/>
                      <a:pt x="238" y="499"/>
                      <a:pt x="238" y="499"/>
                    </a:cubicBezTo>
                    <a:cubicBezTo>
                      <a:pt x="227" y="499"/>
                      <a:pt x="227" y="499"/>
                      <a:pt x="227" y="499"/>
                    </a:cubicBezTo>
                    <a:close/>
                    <a:moveTo>
                      <a:pt x="255" y="535"/>
                    </a:moveTo>
                    <a:lnTo>
                      <a:pt x="255" y="535"/>
                    </a:lnTo>
                    <a:cubicBezTo>
                      <a:pt x="258" y="542"/>
                      <a:pt x="258" y="542"/>
                      <a:pt x="258" y="542"/>
                    </a:cubicBezTo>
                    <a:cubicBezTo>
                      <a:pt x="270" y="542"/>
                      <a:pt x="270" y="542"/>
                      <a:pt x="270" y="542"/>
                    </a:cubicBezTo>
                    <a:cubicBezTo>
                      <a:pt x="273" y="561"/>
                      <a:pt x="273" y="561"/>
                      <a:pt x="273" y="561"/>
                    </a:cubicBezTo>
                    <a:cubicBezTo>
                      <a:pt x="285" y="565"/>
                      <a:pt x="285" y="565"/>
                      <a:pt x="285" y="565"/>
                    </a:cubicBezTo>
                    <a:cubicBezTo>
                      <a:pt x="295" y="579"/>
                      <a:pt x="295" y="579"/>
                      <a:pt x="295" y="579"/>
                    </a:cubicBezTo>
                    <a:cubicBezTo>
                      <a:pt x="295" y="605"/>
                      <a:pt x="295" y="605"/>
                      <a:pt x="295" y="605"/>
                    </a:cubicBezTo>
                    <a:cubicBezTo>
                      <a:pt x="308" y="613"/>
                      <a:pt x="308" y="613"/>
                      <a:pt x="308" y="613"/>
                    </a:cubicBezTo>
                    <a:cubicBezTo>
                      <a:pt x="308" y="626"/>
                      <a:pt x="308" y="626"/>
                      <a:pt x="308" y="626"/>
                    </a:cubicBezTo>
                    <a:cubicBezTo>
                      <a:pt x="325" y="646"/>
                      <a:pt x="325" y="646"/>
                      <a:pt x="325" y="646"/>
                    </a:cubicBezTo>
                    <a:cubicBezTo>
                      <a:pt x="337" y="648"/>
                      <a:pt x="337" y="648"/>
                      <a:pt x="337" y="648"/>
                    </a:cubicBezTo>
                    <a:cubicBezTo>
                      <a:pt x="353" y="636"/>
                      <a:pt x="353" y="636"/>
                      <a:pt x="353" y="636"/>
                    </a:cubicBezTo>
                    <a:cubicBezTo>
                      <a:pt x="353" y="623"/>
                      <a:pt x="353" y="623"/>
                      <a:pt x="353" y="623"/>
                    </a:cubicBezTo>
                    <a:cubicBezTo>
                      <a:pt x="360" y="617"/>
                      <a:pt x="360" y="617"/>
                      <a:pt x="360" y="617"/>
                    </a:cubicBezTo>
                    <a:cubicBezTo>
                      <a:pt x="360" y="603"/>
                      <a:pt x="360" y="603"/>
                      <a:pt x="360" y="603"/>
                    </a:cubicBezTo>
                    <a:cubicBezTo>
                      <a:pt x="353" y="591"/>
                      <a:pt x="353" y="591"/>
                      <a:pt x="353" y="591"/>
                    </a:cubicBezTo>
                    <a:cubicBezTo>
                      <a:pt x="357" y="581"/>
                      <a:pt x="357" y="581"/>
                      <a:pt x="357" y="581"/>
                    </a:cubicBezTo>
                    <a:cubicBezTo>
                      <a:pt x="357" y="565"/>
                      <a:pt x="357" y="565"/>
                      <a:pt x="357" y="565"/>
                    </a:cubicBezTo>
                    <a:cubicBezTo>
                      <a:pt x="342" y="559"/>
                      <a:pt x="342" y="559"/>
                      <a:pt x="342" y="559"/>
                    </a:cubicBezTo>
                    <a:cubicBezTo>
                      <a:pt x="307" y="530"/>
                      <a:pt x="307" y="530"/>
                      <a:pt x="307" y="530"/>
                    </a:cubicBezTo>
                    <a:cubicBezTo>
                      <a:pt x="288" y="535"/>
                      <a:pt x="288" y="535"/>
                      <a:pt x="288" y="535"/>
                    </a:cubicBezTo>
                    <a:cubicBezTo>
                      <a:pt x="270" y="527"/>
                      <a:pt x="270" y="527"/>
                      <a:pt x="270" y="527"/>
                    </a:cubicBezTo>
                    <a:cubicBezTo>
                      <a:pt x="255" y="535"/>
                      <a:pt x="255" y="535"/>
                      <a:pt x="255" y="535"/>
                    </a:cubicBezTo>
                    <a:close/>
                    <a:moveTo>
                      <a:pt x="577" y="478"/>
                    </a:moveTo>
                    <a:lnTo>
                      <a:pt x="577" y="478"/>
                    </a:lnTo>
                    <a:cubicBezTo>
                      <a:pt x="570" y="484"/>
                      <a:pt x="570" y="484"/>
                      <a:pt x="570" y="484"/>
                    </a:cubicBezTo>
                    <a:cubicBezTo>
                      <a:pt x="573" y="503"/>
                      <a:pt x="573" y="503"/>
                      <a:pt x="573" y="503"/>
                    </a:cubicBezTo>
                    <a:cubicBezTo>
                      <a:pt x="567" y="515"/>
                      <a:pt x="567" y="515"/>
                      <a:pt x="567" y="515"/>
                    </a:cubicBezTo>
                    <a:cubicBezTo>
                      <a:pt x="562" y="519"/>
                      <a:pt x="562" y="519"/>
                      <a:pt x="562" y="519"/>
                    </a:cubicBezTo>
                    <a:cubicBezTo>
                      <a:pt x="570" y="529"/>
                      <a:pt x="570" y="529"/>
                      <a:pt x="570" y="529"/>
                    </a:cubicBezTo>
                    <a:cubicBezTo>
                      <a:pt x="591" y="524"/>
                      <a:pt x="591" y="524"/>
                      <a:pt x="591" y="524"/>
                    </a:cubicBezTo>
                    <a:cubicBezTo>
                      <a:pt x="596" y="507"/>
                      <a:pt x="596" y="507"/>
                      <a:pt x="596" y="507"/>
                    </a:cubicBezTo>
                    <a:cubicBezTo>
                      <a:pt x="590" y="490"/>
                      <a:pt x="590" y="490"/>
                      <a:pt x="590" y="490"/>
                    </a:cubicBezTo>
                    <a:cubicBezTo>
                      <a:pt x="577" y="478"/>
                      <a:pt x="577" y="478"/>
                      <a:pt x="577" y="478"/>
                    </a:cubicBezTo>
                    <a:close/>
                    <a:moveTo>
                      <a:pt x="380" y="545"/>
                    </a:moveTo>
                    <a:lnTo>
                      <a:pt x="380" y="545"/>
                    </a:lnTo>
                    <a:cubicBezTo>
                      <a:pt x="399" y="558"/>
                      <a:pt x="399" y="558"/>
                      <a:pt x="399" y="558"/>
                    </a:cubicBezTo>
                    <a:cubicBezTo>
                      <a:pt x="403" y="548"/>
                      <a:pt x="403" y="548"/>
                      <a:pt x="403" y="548"/>
                    </a:cubicBezTo>
                    <a:cubicBezTo>
                      <a:pt x="409" y="541"/>
                      <a:pt x="409" y="541"/>
                      <a:pt x="409" y="541"/>
                    </a:cubicBezTo>
                    <a:cubicBezTo>
                      <a:pt x="402" y="527"/>
                      <a:pt x="402" y="527"/>
                      <a:pt x="402" y="527"/>
                    </a:cubicBezTo>
                    <a:cubicBezTo>
                      <a:pt x="386" y="521"/>
                      <a:pt x="386" y="521"/>
                      <a:pt x="386" y="521"/>
                    </a:cubicBezTo>
                    <a:cubicBezTo>
                      <a:pt x="377" y="533"/>
                      <a:pt x="377" y="533"/>
                      <a:pt x="377" y="533"/>
                    </a:cubicBezTo>
                    <a:cubicBezTo>
                      <a:pt x="380" y="545"/>
                      <a:pt x="380" y="545"/>
                      <a:pt x="380" y="545"/>
                    </a:cubicBezTo>
                    <a:close/>
                    <a:moveTo>
                      <a:pt x="412" y="606"/>
                    </a:moveTo>
                    <a:lnTo>
                      <a:pt x="412" y="606"/>
                    </a:lnTo>
                    <a:cubicBezTo>
                      <a:pt x="405" y="622"/>
                      <a:pt x="405" y="622"/>
                      <a:pt x="405" y="622"/>
                    </a:cubicBezTo>
                    <a:cubicBezTo>
                      <a:pt x="395" y="636"/>
                      <a:pt x="395" y="636"/>
                      <a:pt x="395" y="636"/>
                    </a:cubicBezTo>
                    <a:cubicBezTo>
                      <a:pt x="405" y="657"/>
                      <a:pt x="405" y="657"/>
                      <a:pt x="405" y="657"/>
                    </a:cubicBezTo>
                    <a:cubicBezTo>
                      <a:pt x="414" y="654"/>
                      <a:pt x="414" y="654"/>
                      <a:pt x="414" y="654"/>
                    </a:cubicBezTo>
                    <a:cubicBezTo>
                      <a:pt x="420" y="632"/>
                      <a:pt x="420" y="632"/>
                      <a:pt x="420" y="632"/>
                    </a:cubicBezTo>
                    <a:cubicBezTo>
                      <a:pt x="414" y="619"/>
                      <a:pt x="414" y="619"/>
                      <a:pt x="414" y="619"/>
                    </a:cubicBezTo>
                    <a:cubicBezTo>
                      <a:pt x="418" y="600"/>
                      <a:pt x="418" y="600"/>
                      <a:pt x="418" y="600"/>
                    </a:cubicBezTo>
                    <a:cubicBezTo>
                      <a:pt x="412" y="606"/>
                      <a:pt x="412" y="606"/>
                      <a:pt x="412" y="606"/>
                    </a:cubicBezTo>
                    <a:close/>
                    <a:moveTo>
                      <a:pt x="450" y="619"/>
                    </a:moveTo>
                    <a:lnTo>
                      <a:pt x="450" y="619"/>
                    </a:lnTo>
                    <a:cubicBezTo>
                      <a:pt x="443" y="625"/>
                      <a:pt x="443" y="625"/>
                      <a:pt x="443" y="625"/>
                    </a:cubicBezTo>
                    <a:cubicBezTo>
                      <a:pt x="444" y="634"/>
                      <a:pt x="444" y="634"/>
                      <a:pt x="444" y="634"/>
                    </a:cubicBezTo>
                    <a:cubicBezTo>
                      <a:pt x="460" y="632"/>
                      <a:pt x="460" y="632"/>
                      <a:pt x="460" y="632"/>
                    </a:cubicBezTo>
                    <a:cubicBezTo>
                      <a:pt x="461" y="625"/>
                      <a:pt x="461" y="625"/>
                      <a:pt x="461" y="625"/>
                    </a:cubicBezTo>
                    <a:cubicBezTo>
                      <a:pt x="450" y="619"/>
                      <a:pt x="450" y="619"/>
                      <a:pt x="450" y="619"/>
                    </a:cubicBezTo>
                    <a:close/>
                    <a:moveTo>
                      <a:pt x="501" y="579"/>
                    </a:moveTo>
                    <a:lnTo>
                      <a:pt x="501" y="579"/>
                    </a:lnTo>
                    <a:cubicBezTo>
                      <a:pt x="484" y="562"/>
                      <a:pt x="484" y="562"/>
                      <a:pt x="484" y="562"/>
                    </a:cubicBezTo>
                    <a:cubicBezTo>
                      <a:pt x="478" y="564"/>
                      <a:pt x="478" y="564"/>
                      <a:pt x="478" y="564"/>
                    </a:cubicBezTo>
                    <a:cubicBezTo>
                      <a:pt x="478" y="573"/>
                      <a:pt x="478" y="573"/>
                      <a:pt x="478" y="573"/>
                    </a:cubicBezTo>
                    <a:cubicBezTo>
                      <a:pt x="499" y="596"/>
                      <a:pt x="499" y="596"/>
                      <a:pt x="499" y="596"/>
                    </a:cubicBezTo>
                    <a:cubicBezTo>
                      <a:pt x="502" y="588"/>
                      <a:pt x="502" y="588"/>
                      <a:pt x="502" y="588"/>
                    </a:cubicBezTo>
                    <a:cubicBezTo>
                      <a:pt x="501" y="579"/>
                      <a:pt x="501" y="579"/>
                      <a:pt x="501" y="579"/>
                    </a:cubicBezTo>
                    <a:close/>
                    <a:moveTo>
                      <a:pt x="532" y="610"/>
                    </a:moveTo>
                    <a:lnTo>
                      <a:pt x="532" y="610"/>
                    </a:lnTo>
                    <a:cubicBezTo>
                      <a:pt x="536" y="617"/>
                      <a:pt x="536" y="617"/>
                      <a:pt x="536" y="617"/>
                    </a:cubicBezTo>
                    <a:cubicBezTo>
                      <a:pt x="548" y="631"/>
                      <a:pt x="548" y="631"/>
                      <a:pt x="548" y="631"/>
                    </a:cubicBezTo>
                    <a:cubicBezTo>
                      <a:pt x="556" y="631"/>
                      <a:pt x="556" y="631"/>
                      <a:pt x="556" y="631"/>
                    </a:cubicBezTo>
                    <a:cubicBezTo>
                      <a:pt x="542" y="614"/>
                      <a:pt x="542" y="614"/>
                      <a:pt x="542" y="614"/>
                    </a:cubicBezTo>
                    <a:cubicBezTo>
                      <a:pt x="532" y="610"/>
                      <a:pt x="532" y="610"/>
                      <a:pt x="532" y="610"/>
                    </a:cubicBezTo>
                    <a:close/>
                    <a:moveTo>
                      <a:pt x="504" y="668"/>
                    </a:moveTo>
                    <a:lnTo>
                      <a:pt x="504" y="668"/>
                    </a:lnTo>
                    <a:cubicBezTo>
                      <a:pt x="518" y="646"/>
                      <a:pt x="518" y="646"/>
                      <a:pt x="518" y="646"/>
                    </a:cubicBezTo>
                    <a:cubicBezTo>
                      <a:pt x="530" y="646"/>
                      <a:pt x="530" y="646"/>
                      <a:pt x="530" y="646"/>
                    </a:cubicBezTo>
                    <a:cubicBezTo>
                      <a:pt x="547" y="668"/>
                      <a:pt x="547" y="668"/>
                      <a:pt x="547" y="668"/>
                    </a:cubicBezTo>
                    <a:cubicBezTo>
                      <a:pt x="567" y="677"/>
                      <a:pt x="567" y="677"/>
                      <a:pt x="567" y="677"/>
                    </a:cubicBezTo>
                    <a:cubicBezTo>
                      <a:pt x="580" y="675"/>
                      <a:pt x="580" y="675"/>
                      <a:pt x="580" y="675"/>
                    </a:cubicBezTo>
                    <a:cubicBezTo>
                      <a:pt x="580" y="665"/>
                      <a:pt x="580" y="665"/>
                      <a:pt x="580" y="665"/>
                    </a:cubicBezTo>
                    <a:cubicBezTo>
                      <a:pt x="570" y="652"/>
                      <a:pt x="570" y="652"/>
                      <a:pt x="570" y="652"/>
                    </a:cubicBezTo>
                    <a:cubicBezTo>
                      <a:pt x="545" y="636"/>
                      <a:pt x="545" y="636"/>
                      <a:pt x="545" y="636"/>
                    </a:cubicBezTo>
                    <a:cubicBezTo>
                      <a:pt x="535" y="634"/>
                      <a:pt x="535" y="634"/>
                      <a:pt x="535" y="634"/>
                    </a:cubicBezTo>
                    <a:cubicBezTo>
                      <a:pt x="521" y="620"/>
                      <a:pt x="521" y="620"/>
                      <a:pt x="521" y="620"/>
                    </a:cubicBezTo>
                    <a:cubicBezTo>
                      <a:pt x="515" y="622"/>
                      <a:pt x="515" y="622"/>
                      <a:pt x="515" y="622"/>
                    </a:cubicBezTo>
                    <a:cubicBezTo>
                      <a:pt x="516" y="616"/>
                      <a:pt x="516" y="616"/>
                      <a:pt x="516" y="616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5" y="631"/>
                      <a:pt x="505" y="631"/>
                      <a:pt x="505" y="631"/>
                    </a:cubicBezTo>
                    <a:cubicBezTo>
                      <a:pt x="509" y="643"/>
                      <a:pt x="509" y="643"/>
                      <a:pt x="509" y="643"/>
                    </a:cubicBezTo>
                    <a:cubicBezTo>
                      <a:pt x="501" y="649"/>
                      <a:pt x="501" y="649"/>
                      <a:pt x="501" y="649"/>
                    </a:cubicBezTo>
                    <a:cubicBezTo>
                      <a:pt x="501" y="658"/>
                      <a:pt x="501" y="658"/>
                      <a:pt x="501" y="658"/>
                    </a:cubicBezTo>
                    <a:cubicBezTo>
                      <a:pt x="504" y="668"/>
                      <a:pt x="504" y="668"/>
                      <a:pt x="504" y="668"/>
                    </a:cubicBezTo>
                    <a:close/>
                    <a:moveTo>
                      <a:pt x="424" y="787"/>
                    </a:moveTo>
                    <a:lnTo>
                      <a:pt x="424" y="787"/>
                    </a:lnTo>
                    <a:cubicBezTo>
                      <a:pt x="420" y="793"/>
                      <a:pt x="420" y="793"/>
                      <a:pt x="420" y="793"/>
                    </a:cubicBezTo>
                    <a:cubicBezTo>
                      <a:pt x="412" y="796"/>
                      <a:pt x="412" y="796"/>
                      <a:pt x="412" y="796"/>
                    </a:cubicBezTo>
                    <a:cubicBezTo>
                      <a:pt x="406" y="768"/>
                      <a:pt x="406" y="768"/>
                      <a:pt x="406" y="768"/>
                    </a:cubicBezTo>
                    <a:cubicBezTo>
                      <a:pt x="412" y="750"/>
                      <a:pt x="412" y="750"/>
                      <a:pt x="412" y="750"/>
                    </a:cubicBezTo>
                    <a:cubicBezTo>
                      <a:pt x="411" y="721"/>
                      <a:pt x="411" y="721"/>
                      <a:pt x="411" y="721"/>
                    </a:cubicBezTo>
                    <a:cubicBezTo>
                      <a:pt x="415" y="706"/>
                      <a:pt x="415" y="706"/>
                      <a:pt x="415" y="706"/>
                    </a:cubicBezTo>
                    <a:cubicBezTo>
                      <a:pt x="415" y="691"/>
                      <a:pt x="415" y="691"/>
                      <a:pt x="415" y="691"/>
                    </a:cubicBezTo>
                    <a:cubicBezTo>
                      <a:pt x="408" y="689"/>
                      <a:pt x="408" y="689"/>
                      <a:pt x="408" y="689"/>
                    </a:cubicBezTo>
                    <a:cubicBezTo>
                      <a:pt x="391" y="683"/>
                      <a:pt x="391" y="683"/>
                      <a:pt x="391" y="683"/>
                    </a:cubicBezTo>
                    <a:cubicBezTo>
                      <a:pt x="394" y="672"/>
                      <a:pt x="394" y="672"/>
                      <a:pt x="394" y="672"/>
                    </a:cubicBezTo>
                    <a:cubicBezTo>
                      <a:pt x="411" y="668"/>
                      <a:pt x="411" y="668"/>
                      <a:pt x="411" y="668"/>
                    </a:cubicBezTo>
                    <a:cubicBezTo>
                      <a:pt x="426" y="684"/>
                      <a:pt x="426" y="684"/>
                      <a:pt x="426" y="684"/>
                    </a:cubicBezTo>
                    <a:cubicBezTo>
                      <a:pt x="438" y="689"/>
                      <a:pt x="438" y="689"/>
                      <a:pt x="438" y="689"/>
                    </a:cubicBezTo>
                    <a:cubicBezTo>
                      <a:pt x="435" y="695"/>
                      <a:pt x="435" y="695"/>
                      <a:pt x="435" y="695"/>
                    </a:cubicBezTo>
                    <a:cubicBezTo>
                      <a:pt x="443" y="697"/>
                      <a:pt x="443" y="697"/>
                      <a:pt x="443" y="697"/>
                    </a:cubicBezTo>
                    <a:cubicBezTo>
                      <a:pt x="461" y="695"/>
                      <a:pt x="461" y="695"/>
                      <a:pt x="461" y="695"/>
                    </a:cubicBezTo>
                    <a:cubicBezTo>
                      <a:pt x="472" y="698"/>
                      <a:pt x="472" y="698"/>
                      <a:pt x="472" y="698"/>
                    </a:cubicBezTo>
                    <a:cubicBezTo>
                      <a:pt x="481" y="713"/>
                      <a:pt x="481" y="713"/>
                      <a:pt x="481" y="713"/>
                    </a:cubicBezTo>
                    <a:cubicBezTo>
                      <a:pt x="492" y="700"/>
                      <a:pt x="492" y="700"/>
                      <a:pt x="492" y="700"/>
                    </a:cubicBezTo>
                    <a:cubicBezTo>
                      <a:pt x="502" y="694"/>
                      <a:pt x="502" y="694"/>
                      <a:pt x="502" y="694"/>
                    </a:cubicBezTo>
                    <a:cubicBezTo>
                      <a:pt x="509" y="706"/>
                      <a:pt x="509" y="706"/>
                      <a:pt x="509" y="706"/>
                    </a:cubicBezTo>
                    <a:cubicBezTo>
                      <a:pt x="507" y="720"/>
                      <a:pt x="507" y="720"/>
                      <a:pt x="507" y="720"/>
                    </a:cubicBezTo>
                    <a:cubicBezTo>
                      <a:pt x="498" y="726"/>
                      <a:pt x="498" y="726"/>
                      <a:pt x="498" y="726"/>
                    </a:cubicBezTo>
                    <a:cubicBezTo>
                      <a:pt x="490" y="744"/>
                      <a:pt x="490" y="744"/>
                      <a:pt x="490" y="744"/>
                    </a:cubicBezTo>
                    <a:cubicBezTo>
                      <a:pt x="470" y="759"/>
                      <a:pt x="470" y="759"/>
                      <a:pt x="470" y="759"/>
                    </a:cubicBezTo>
                    <a:cubicBezTo>
                      <a:pt x="464" y="770"/>
                      <a:pt x="464" y="770"/>
                      <a:pt x="464" y="770"/>
                    </a:cubicBezTo>
                    <a:cubicBezTo>
                      <a:pt x="455" y="770"/>
                      <a:pt x="455" y="770"/>
                      <a:pt x="455" y="770"/>
                    </a:cubicBezTo>
                    <a:cubicBezTo>
                      <a:pt x="454" y="776"/>
                      <a:pt x="454" y="776"/>
                      <a:pt x="454" y="776"/>
                    </a:cubicBezTo>
                    <a:cubicBezTo>
                      <a:pt x="443" y="775"/>
                      <a:pt x="443" y="775"/>
                      <a:pt x="443" y="775"/>
                    </a:cubicBezTo>
                    <a:cubicBezTo>
                      <a:pt x="424" y="787"/>
                      <a:pt x="424" y="787"/>
                      <a:pt x="424" y="787"/>
                    </a:cubicBezTo>
                    <a:close/>
                    <a:moveTo>
                      <a:pt x="466" y="776"/>
                    </a:moveTo>
                    <a:lnTo>
                      <a:pt x="466" y="776"/>
                    </a:lnTo>
                    <a:cubicBezTo>
                      <a:pt x="452" y="781"/>
                      <a:pt x="452" y="781"/>
                      <a:pt x="452" y="781"/>
                    </a:cubicBezTo>
                    <a:cubicBezTo>
                      <a:pt x="447" y="796"/>
                      <a:pt x="447" y="796"/>
                      <a:pt x="447" y="796"/>
                    </a:cubicBezTo>
                    <a:cubicBezTo>
                      <a:pt x="457" y="804"/>
                      <a:pt x="457" y="804"/>
                      <a:pt x="457" y="804"/>
                    </a:cubicBezTo>
                    <a:cubicBezTo>
                      <a:pt x="470" y="790"/>
                      <a:pt x="470" y="790"/>
                      <a:pt x="470" y="790"/>
                    </a:cubicBezTo>
                    <a:cubicBezTo>
                      <a:pt x="472" y="779"/>
                      <a:pt x="472" y="779"/>
                      <a:pt x="472" y="779"/>
                    </a:cubicBezTo>
                    <a:cubicBezTo>
                      <a:pt x="466" y="776"/>
                      <a:pt x="466" y="776"/>
                      <a:pt x="466" y="776"/>
                    </a:cubicBezTo>
                    <a:close/>
                    <a:moveTo>
                      <a:pt x="603" y="772"/>
                    </a:moveTo>
                    <a:lnTo>
                      <a:pt x="603" y="772"/>
                    </a:lnTo>
                    <a:cubicBezTo>
                      <a:pt x="602" y="787"/>
                      <a:pt x="602" y="787"/>
                      <a:pt x="602" y="787"/>
                    </a:cubicBezTo>
                    <a:cubicBezTo>
                      <a:pt x="597" y="779"/>
                      <a:pt x="597" y="779"/>
                      <a:pt x="597" y="779"/>
                    </a:cubicBezTo>
                    <a:cubicBezTo>
                      <a:pt x="603" y="772"/>
                      <a:pt x="603" y="772"/>
                      <a:pt x="603" y="772"/>
                    </a:cubicBezTo>
                    <a:close/>
                    <a:moveTo>
                      <a:pt x="532" y="880"/>
                    </a:moveTo>
                    <a:lnTo>
                      <a:pt x="532" y="880"/>
                    </a:lnTo>
                    <a:cubicBezTo>
                      <a:pt x="544" y="866"/>
                      <a:pt x="544" y="866"/>
                      <a:pt x="544" y="866"/>
                    </a:cubicBezTo>
                    <a:cubicBezTo>
                      <a:pt x="550" y="831"/>
                      <a:pt x="550" y="831"/>
                      <a:pt x="550" y="831"/>
                    </a:cubicBezTo>
                    <a:cubicBezTo>
                      <a:pt x="571" y="807"/>
                      <a:pt x="571" y="807"/>
                      <a:pt x="571" y="807"/>
                    </a:cubicBezTo>
                    <a:cubicBezTo>
                      <a:pt x="576" y="790"/>
                      <a:pt x="576" y="790"/>
                      <a:pt x="576" y="790"/>
                    </a:cubicBezTo>
                    <a:cubicBezTo>
                      <a:pt x="574" y="776"/>
                      <a:pt x="574" y="776"/>
                      <a:pt x="574" y="776"/>
                    </a:cubicBezTo>
                    <a:cubicBezTo>
                      <a:pt x="579" y="765"/>
                      <a:pt x="579" y="765"/>
                      <a:pt x="579" y="765"/>
                    </a:cubicBezTo>
                    <a:cubicBezTo>
                      <a:pt x="579" y="735"/>
                      <a:pt x="579" y="735"/>
                      <a:pt x="579" y="735"/>
                    </a:cubicBezTo>
                    <a:cubicBezTo>
                      <a:pt x="570" y="738"/>
                      <a:pt x="570" y="738"/>
                      <a:pt x="570" y="738"/>
                    </a:cubicBezTo>
                    <a:cubicBezTo>
                      <a:pt x="565" y="767"/>
                      <a:pt x="565" y="767"/>
                      <a:pt x="565" y="767"/>
                    </a:cubicBezTo>
                    <a:cubicBezTo>
                      <a:pt x="550" y="793"/>
                      <a:pt x="550" y="793"/>
                      <a:pt x="550" y="793"/>
                    </a:cubicBezTo>
                    <a:cubicBezTo>
                      <a:pt x="548" y="811"/>
                      <a:pt x="548" y="811"/>
                      <a:pt x="548" y="811"/>
                    </a:cubicBezTo>
                    <a:cubicBezTo>
                      <a:pt x="541" y="834"/>
                      <a:pt x="541" y="834"/>
                      <a:pt x="541" y="834"/>
                    </a:cubicBezTo>
                    <a:cubicBezTo>
                      <a:pt x="528" y="850"/>
                      <a:pt x="528" y="850"/>
                      <a:pt x="528" y="850"/>
                    </a:cubicBezTo>
                    <a:cubicBezTo>
                      <a:pt x="528" y="866"/>
                      <a:pt x="528" y="866"/>
                      <a:pt x="528" y="866"/>
                    </a:cubicBezTo>
                    <a:cubicBezTo>
                      <a:pt x="532" y="880"/>
                      <a:pt x="532" y="880"/>
                      <a:pt x="532" y="880"/>
                    </a:cubicBezTo>
                    <a:close/>
                    <a:moveTo>
                      <a:pt x="515" y="872"/>
                    </a:moveTo>
                    <a:lnTo>
                      <a:pt x="515" y="872"/>
                    </a:lnTo>
                    <a:cubicBezTo>
                      <a:pt x="512" y="840"/>
                      <a:pt x="512" y="840"/>
                      <a:pt x="512" y="840"/>
                    </a:cubicBezTo>
                    <a:cubicBezTo>
                      <a:pt x="522" y="795"/>
                      <a:pt x="522" y="795"/>
                      <a:pt x="522" y="795"/>
                    </a:cubicBezTo>
                    <a:cubicBezTo>
                      <a:pt x="536" y="779"/>
                      <a:pt x="536" y="779"/>
                      <a:pt x="536" y="779"/>
                    </a:cubicBezTo>
                    <a:cubicBezTo>
                      <a:pt x="538" y="765"/>
                      <a:pt x="538" y="765"/>
                      <a:pt x="538" y="765"/>
                    </a:cubicBezTo>
                    <a:cubicBezTo>
                      <a:pt x="525" y="756"/>
                      <a:pt x="525" y="756"/>
                      <a:pt x="525" y="756"/>
                    </a:cubicBezTo>
                    <a:cubicBezTo>
                      <a:pt x="518" y="761"/>
                      <a:pt x="518" y="761"/>
                      <a:pt x="518" y="761"/>
                    </a:cubicBezTo>
                    <a:cubicBezTo>
                      <a:pt x="507" y="756"/>
                      <a:pt x="507" y="756"/>
                      <a:pt x="507" y="756"/>
                    </a:cubicBezTo>
                    <a:cubicBezTo>
                      <a:pt x="495" y="765"/>
                      <a:pt x="495" y="765"/>
                      <a:pt x="495" y="765"/>
                    </a:cubicBezTo>
                    <a:cubicBezTo>
                      <a:pt x="495" y="779"/>
                      <a:pt x="495" y="779"/>
                      <a:pt x="495" y="779"/>
                    </a:cubicBezTo>
                    <a:cubicBezTo>
                      <a:pt x="484" y="795"/>
                      <a:pt x="484" y="795"/>
                      <a:pt x="484" y="795"/>
                    </a:cubicBezTo>
                    <a:cubicBezTo>
                      <a:pt x="487" y="816"/>
                      <a:pt x="487" y="816"/>
                      <a:pt x="487" y="816"/>
                    </a:cubicBezTo>
                    <a:cubicBezTo>
                      <a:pt x="480" y="834"/>
                      <a:pt x="480" y="834"/>
                      <a:pt x="480" y="834"/>
                    </a:cubicBezTo>
                    <a:cubicBezTo>
                      <a:pt x="454" y="842"/>
                      <a:pt x="454" y="842"/>
                      <a:pt x="454" y="842"/>
                    </a:cubicBezTo>
                    <a:cubicBezTo>
                      <a:pt x="446" y="851"/>
                      <a:pt x="446" y="851"/>
                      <a:pt x="446" y="851"/>
                    </a:cubicBezTo>
                    <a:cubicBezTo>
                      <a:pt x="450" y="877"/>
                      <a:pt x="450" y="877"/>
                      <a:pt x="450" y="877"/>
                    </a:cubicBezTo>
                    <a:cubicBezTo>
                      <a:pt x="461" y="879"/>
                      <a:pt x="461" y="879"/>
                      <a:pt x="461" y="879"/>
                    </a:cubicBezTo>
                    <a:cubicBezTo>
                      <a:pt x="481" y="889"/>
                      <a:pt x="481" y="889"/>
                      <a:pt x="481" y="889"/>
                    </a:cubicBezTo>
                    <a:cubicBezTo>
                      <a:pt x="496" y="891"/>
                      <a:pt x="496" y="891"/>
                      <a:pt x="496" y="891"/>
                    </a:cubicBezTo>
                    <a:cubicBezTo>
                      <a:pt x="498" y="909"/>
                      <a:pt x="498" y="909"/>
                      <a:pt x="498" y="909"/>
                    </a:cubicBezTo>
                    <a:cubicBezTo>
                      <a:pt x="510" y="917"/>
                      <a:pt x="510" y="917"/>
                      <a:pt x="510" y="917"/>
                    </a:cubicBezTo>
                    <a:cubicBezTo>
                      <a:pt x="524" y="908"/>
                      <a:pt x="524" y="908"/>
                      <a:pt x="524" y="908"/>
                    </a:cubicBezTo>
                    <a:cubicBezTo>
                      <a:pt x="525" y="892"/>
                      <a:pt x="525" y="892"/>
                      <a:pt x="525" y="892"/>
                    </a:cubicBezTo>
                    <a:cubicBezTo>
                      <a:pt x="515" y="872"/>
                      <a:pt x="515" y="872"/>
                      <a:pt x="515" y="872"/>
                    </a:cubicBezTo>
                    <a:close/>
                    <a:moveTo>
                      <a:pt x="556" y="898"/>
                    </a:moveTo>
                    <a:lnTo>
                      <a:pt x="556" y="898"/>
                    </a:lnTo>
                    <a:cubicBezTo>
                      <a:pt x="561" y="903"/>
                      <a:pt x="561" y="903"/>
                      <a:pt x="561" y="903"/>
                    </a:cubicBezTo>
                    <a:cubicBezTo>
                      <a:pt x="559" y="912"/>
                      <a:pt x="559" y="912"/>
                      <a:pt x="559" y="912"/>
                    </a:cubicBezTo>
                    <a:cubicBezTo>
                      <a:pt x="545" y="917"/>
                      <a:pt x="545" y="917"/>
                      <a:pt x="545" y="917"/>
                    </a:cubicBezTo>
                    <a:cubicBezTo>
                      <a:pt x="536" y="909"/>
                      <a:pt x="536" y="909"/>
                      <a:pt x="536" y="909"/>
                    </a:cubicBezTo>
                    <a:cubicBezTo>
                      <a:pt x="541" y="900"/>
                      <a:pt x="541" y="900"/>
                      <a:pt x="541" y="900"/>
                    </a:cubicBezTo>
                    <a:cubicBezTo>
                      <a:pt x="556" y="898"/>
                      <a:pt x="556" y="898"/>
                      <a:pt x="556" y="898"/>
                    </a:cubicBezTo>
                    <a:close/>
                    <a:moveTo>
                      <a:pt x="605" y="824"/>
                    </a:moveTo>
                    <a:lnTo>
                      <a:pt x="605" y="824"/>
                    </a:lnTo>
                    <a:cubicBezTo>
                      <a:pt x="614" y="824"/>
                      <a:pt x="614" y="824"/>
                      <a:pt x="614" y="824"/>
                    </a:cubicBezTo>
                    <a:cubicBezTo>
                      <a:pt x="623" y="831"/>
                      <a:pt x="623" y="831"/>
                      <a:pt x="623" y="831"/>
                    </a:cubicBezTo>
                    <a:cubicBezTo>
                      <a:pt x="625" y="850"/>
                      <a:pt x="625" y="850"/>
                      <a:pt x="625" y="850"/>
                    </a:cubicBezTo>
                    <a:cubicBezTo>
                      <a:pt x="619" y="860"/>
                      <a:pt x="619" y="860"/>
                      <a:pt x="619" y="860"/>
                    </a:cubicBezTo>
                    <a:cubicBezTo>
                      <a:pt x="594" y="871"/>
                      <a:pt x="594" y="871"/>
                      <a:pt x="594" y="871"/>
                    </a:cubicBezTo>
                    <a:cubicBezTo>
                      <a:pt x="574" y="872"/>
                      <a:pt x="574" y="872"/>
                      <a:pt x="574" y="872"/>
                    </a:cubicBezTo>
                    <a:cubicBezTo>
                      <a:pt x="576" y="865"/>
                      <a:pt x="576" y="865"/>
                      <a:pt x="576" y="865"/>
                    </a:cubicBezTo>
                    <a:cubicBezTo>
                      <a:pt x="568" y="854"/>
                      <a:pt x="568" y="854"/>
                      <a:pt x="568" y="854"/>
                    </a:cubicBezTo>
                    <a:cubicBezTo>
                      <a:pt x="577" y="840"/>
                      <a:pt x="577" y="840"/>
                      <a:pt x="577" y="840"/>
                    </a:cubicBezTo>
                    <a:cubicBezTo>
                      <a:pt x="605" y="824"/>
                      <a:pt x="605" y="824"/>
                      <a:pt x="605" y="824"/>
                    </a:cubicBezTo>
                    <a:close/>
                    <a:moveTo>
                      <a:pt x="680" y="827"/>
                    </a:moveTo>
                    <a:lnTo>
                      <a:pt x="680" y="827"/>
                    </a:lnTo>
                    <a:cubicBezTo>
                      <a:pt x="687" y="840"/>
                      <a:pt x="687" y="840"/>
                      <a:pt x="687" y="840"/>
                    </a:cubicBezTo>
                    <a:cubicBezTo>
                      <a:pt x="687" y="853"/>
                      <a:pt x="687" y="853"/>
                      <a:pt x="687" y="853"/>
                    </a:cubicBezTo>
                    <a:cubicBezTo>
                      <a:pt x="677" y="840"/>
                      <a:pt x="677" y="840"/>
                      <a:pt x="677" y="840"/>
                    </a:cubicBezTo>
                    <a:cubicBezTo>
                      <a:pt x="680" y="827"/>
                      <a:pt x="680" y="827"/>
                      <a:pt x="680" y="827"/>
                    </a:cubicBezTo>
                    <a:close/>
                    <a:moveTo>
                      <a:pt x="634" y="891"/>
                    </a:moveTo>
                    <a:lnTo>
                      <a:pt x="634" y="891"/>
                    </a:lnTo>
                    <a:cubicBezTo>
                      <a:pt x="648" y="903"/>
                      <a:pt x="648" y="903"/>
                      <a:pt x="648" y="903"/>
                    </a:cubicBezTo>
                    <a:cubicBezTo>
                      <a:pt x="646" y="917"/>
                      <a:pt x="646" y="917"/>
                      <a:pt x="646" y="917"/>
                    </a:cubicBezTo>
                    <a:cubicBezTo>
                      <a:pt x="634" y="909"/>
                      <a:pt x="634" y="909"/>
                      <a:pt x="634" y="909"/>
                    </a:cubicBezTo>
                    <a:cubicBezTo>
                      <a:pt x="631" y="898"/>
                      <a:pt x="631" y="898"/>
                      <a:pt x="631" y="898"/>
                    </a:cubicBezTo>
                    <a:cubicBezTo>
                      <a:pt x="634" y="891"/>
                      <a:pt x="634" y="891"/>
                      <a:pt x="634" y="891"/>
                    </a:cubicBezTo>
                    <a:close/>
                    <a:moveTo>
                      <a:pt x="623" y="697"/>
                    </a:moveTo>
                    <a:lnTo>
                      <a:pt x="623" y="697"/>
                    </a:lnTo>
                    <a:cubicBezTo>
                      <a:pt x="619" y="712"/>
                      <a:pt x="619" y="712"/>
                      <a:pt x="619" y="712"/>
                    </a:cubicBezTo>
                    <a:cubicBezTo>
                      <a:pt x="606" y="713"/>
                      <a:pt x="606" y="713"/>
                      <a:pt x="606" y="713"/>
                    </a:cubicBezTo>
                    <a:cubicBezTo>
                      <a:pt x="596" y="706"/>
                      <a:pt x="596" y="706"/>
                      <a:pt x="596" y="706"/>
                    </a:cubicBezTo>
                    <a:cubicBezTo>
                      <a:pt x="603" y="700"/>
                      <a:pt x="603" y="700"/>
                      <a:pt x="603" y="700"/>
                    </a:cubicBezTo>
                    <a:cubicBezTo>
                      <a:pt x="623" y="697"/>
                      <a:pt x="623" y="697"/>
                      <a:pt x="623" y="697"/>
                    </a:cubicBezTo>
                    <a:close/>
                    <a:moveTo>
                      <a:pt x="657" y="720"/>
                    </a:moveTo>
                    <a:lnTo>
                      <a:pt x="657" y="720"/>
                    </a:lnTo>
                    <a:cubicBezTo>
                      <a:pt x="671" y="727"/>
                      <a:pt x="671" y="727"/>
                      <a:pt x="671" y="727"/>
                    </a:cubicBezTo>
                    <a:cubicBezTo>
                      <a:pt x="675" y="738"/>
                      <a:pt x="675" y="738"/>
                      <a:pt x="675" y="738"/>
                    </a:cubicBezTo>
                    <a:cubicBezTo>
                      <a:pt x="698" y="739"/>
                      <a:pt x="698" y="739"/>
                      <a:pt x="698" y="739"/>
                    </a:cubicBezTo>
                    <a:cubicBezTo>
                      <a:pt x="703" y="743"/>
                      <a:pt x="703" y="743"/>
                      <a:pt x="703" y="743"/>
                    </a:cubicBezTo>
                    <a:cubicBezTo>
                      <a:pt x="707" y="738"/>
                      <a:pt x="707" y="738"/>
                      <a:pt x="707" y="738"/>
                    </a:cubicBezTo>
                    <a:cubicBezTo>
                      <a:pt x="715" y="743"/>
                      <a:pt x="715" y="743"/>
                      <a:pt x="715" y="743"/>
                    </a:cubicBezTo>
                    <a:cubicBezTo>
                      <a:pt x="707" y="732"/>
                      <a:pt x="707" y="732"/>
                      <a:pt x="707" y="732"/>
                    </a:cubicBezTo>
                    <a:cubicBezTo>
                      <a:pt x="703" y="718"/>
                      <a:pt x="703" y="718"/>
                      <a:pt x="703" y="718"/>
                    </a:cubicBezTo>
                    <a:cubicBezTo>
                      <a:pt x="694" y="709"/>
                      <a:pt x="694" y="709"/>
                      <a:pt x="694" y="709"/>
                    </a:cubicBezTo>
                    <a:cubicBezTo>
                      <a:pt x="695" y="686"/>
                      <a:pt x="695" y="686"/>
                      <a:pt x="695" y="686"/>
                    </a:cubicBezTo>
                    <a:cubicBezTo>
                      <a:pt x="692" y="657"/>
                      <a:pt x="692" y="657"/>
                      <a:pt x="692" y="657"/>
                    </a:cubicBezTo>
                    <a:cubicBezTo>
                      <a:pt x="694" y="649"/>
                      <a:pt x="694" y="649"/>
                      <a:pt x="694" y="649"/>
                    </a:cubicBezTo>
                    <a:cubicBezTo>
                      <a:pt x="687" y="643"/>
                      <a:pt x="687" y="643"/>
                      <a:pt x="687" y="643"/>
                    </a:cubicBezTo>
                    <a:cubicBezTo>
                      <a:pt x="674" y="625"/>
                      <a:pt x="674" y="625"/>
                      <a:pt x="674" y="625"/>
                    </a:cubicBezTo>
                    <a:cubicBezTo>
                      <a:pt x="666" y="610"/>
                      <a:pt x="666" y="610"/>
                      <a:pt x="666" y="610"/>
                    </a:cubicBezTo>
                    <a:cubicBezTo>
                      <a:pt x="655" y="610"/>
                      <a:pt x="655" y="610"/>
                      <a:pt x="655" y="610"/>
                    </a:cubicBezTo>
                    <a:cubicBezTo>
                      <a:pt x="651" y="613"/>
                      <a:pt x="651" y="613"/>
                      <a:pt x="651" y="613"/>
                    </a:cubicBezTo>
                    <a:cubicBezTo>
                      <a:pt x="643" y="608"/>
                      <a:pt x="643" y="608"/>
                      <a:pt x="643" y="608"/>
                    </a:cubicBezTo>
                    <a:cubicBezTo>
                      <a:pt x="634" y="610"/>
                      <a:pt x="634" y="610"/>
                      <a:pt x="634" y="610"/>
                    </a:cubicBezTo>
                    <a:cubicBezTo>
                      <a:pt x="629" y="616"/>
                      <a:pt x="629" y="616"/>
                      <a:pt x="629" y="616"/>
                    </a:cubicBezTo>
                    <a:cubicBezTo>
                      <a:pt x="613" y="616"/>
                      <a:pt x="613" y="616"/>
                      <a:pt x="613" y="616"/>
                    </a:cubicBezTo>
                    <a:cubicBezTo>
                      <a:pt x="600" y="616"/>
                      <a:pt x="600" y="616"/>
                      <a:pt x="600" y="616"/>
                    </a:cubicBezTo>
                    <a:cubicBezTo>
                      <a:pt x="593" y="613"/>
                      <a:pt x="593" y="613"/>
                      <a:pt x="593" y="613"/>
                    </a:cubicBezTo>
                    <a:cubicBezTo>
                      <a:pt x="593" y="623"/>
                      <a:pt x="593" y="623"/>
                      <a:pt x="593" y="623"/>
                    </a:cubicBezTo>
                    <a:cubicBezTo>
                      <a:pt x="605" y="649"/>
                      <a:pt x="605" y="649"/>
                      <a:pt x="605" y="649"/>
                    </a:cubicBezTo>
                    <a:cubicBezTo>
                      <a:pt x="626" y="666"/>
                      <a:pt x="626" y="666"/>
                      <a:pt x="626" y="666"/>
                    </a:cubicBezTo>
                    <a:cubicBezTo>
                      <a:pt x="645" y="687"/>
                      <a:pt x="645" y="687"/>
                      <a:pt x="645" y="687"/>
                    </a:cubicBezTo>
                    <a:cubicBezTo>
                      <a:pt x="652" y="692"/>
                      <a:pt x="652" y="692"/>
                      <a:pt x="652" y="692"/>
                    </a:cubicBezTo>
                    <a:cubicBezTo>
                      <a:pt x="651" y="700"/>
                      <a:pt x="651" y="700"/>
                      <a:pt x="651" y="700"/>
                    </a:cubicBezTo>
                    <a:cubicBezTo>
                      <a:pt x="643" y="709"/>
                      <a:pt x="643" y="709"/>
                      <a:pt x="643" y="709"/>
                    </a:cubicBezTo>
                    <a:cubicBezTo>
                      <a:pt x="640" y="713"/>
                      <a:pt x="640" y="713"/>
                      <a:pt x="640" y="713"/>
                    </a:cubicBezTo>
                    <a:cubicBezTo>
                      <a:pt x="648" y="710"/>
                      <a:pt x="648" y="710"/>
                      <a:pt x="648" y="710"/>
                    </a:cubicBezTo>
                    <a:cubicBezTo>
                      <a:pt x="651" y="715"/>
                      <a:pt x="651" y="715"/>
                      <a:pt x="651" y="715"/>
                    </a:cubicBezTo>
                    <a:cubicBezTo>
                      <a:pt x="657" y="720"/>
                      <a:pt x="657" y="720"/>
                      <a:pt x="657" y="720"/>
                    </a:cubicBezTo>
                    <a:close/>
                    <a:moveTo>
                      <a:pt x="643" y="721"/>
                    </a:moveTo>
                    <a:lnTo>
                      <a:pt x="643" y="721"/>
                    </a:lnTo>
                    <a:cubicBezTo>
                      <a:pt x="626" y="727"/>
                      <a:pt x="626" y="727"/>
                      <a:pt x="626" y="727"/>
                    </a:cubicBezTo>
                    <a:cubicBezTo>
                      <a:pt x="611" y="721"/>
                      <a:pt x="611" y="721"/>
                      <a:pt x="611" y="721"/>
                    </a:cubicBezTo>
                    <a:cubicBezTo>
                      <a:pt x="600" y="721"/>
                      <a:pt x="600" y="721"/>
                      <a:pt x="600" y="721"/>
                    </a:cubicBezTo>
                    <a:cubicBezTo>
                      <a:pt x="606" y="736"/>
                      <a:pt x="606" y="736"/>
                      <a:pt x="606" y="736"/>
                    </a:cubicBezTo>
                    <a:cubicBezTo>
                      <a:pt x="608" y="753"/>
                      <a:pt x="608" y="753"/>
                      <a:pt x="608" y="753"/>
                    </a:cubicBezTo>
                    <a:cubicBezTo>
                      <a:pt x="617" y="762"/>
                      <a:pt x="617" y="762"/>
                      <a:pt x="617" y="762"/>
                    </a:cubicBezTo>
                    <a:cubicBezTo>
                      <a:pt x="625" y="755"/>
                      <a:pt x="625" y="755"/>
                      <a:pt x="625" y="755"/>
                    </a:cubicBezTo>
                    <a:cubicBezTo>
                      <a:pt x="634" y="764"/>
                      <a:pt x="634" y="764"/>
                      <a:pt x="634" y="764"/>
                    </a:cubicBezTo>
                    <a:cubicBezTo>
                      <a:pt x="634" y="785"/>
                      <a:pt x="634" y="785"/>
                      <a:pt x="634" y="785"/>
                    </a:cubicBezTo>
                    <a:cubicBezTo>
                      <a:pt x="642" y="799"/>
                      <a:pt x="642" y="799"/>
                      <a:pt x="642" y="799"/>
                    </a:cubicBezTo>
                    <a:cubicBezTo>
                      <a:pt x="643" y="824"/>
                      <a:pt x="643" y="824"/>
                      <a:pt x="643" y="824"/>
                    </a:cubicBezTo>
                    <a:cubicBezTo>
                      <a:pt x="657" y="833"/>
                      <a:pt x="657" y="833"/>
                      <a:pt x="657" y="833"/>
                    </a:cubicBezTo>
                    <a:cubicBezTo>
                      <a:pt x="658" y="810"/>
                      <a:pt x="658" y="810"/>
                      <a:pt x="658" y="810"/>
                    </a:cubicBezTo>
                    <a:cubicBezTo>
                      <a:pt x="668" y="822"/>
                      <a:pt x="668" y="822"/>
                      <a:pt x="668" y="822"/>
                    </a:cubicBezTo>
                    <a:cubicBezTo>
                      <a:pt x="681" y="817"/>
                      <a:pt x="681" y="817"/>
                      <a:pt x="681" y="817"/>
                    </a:cubicBezTo>
                    <a:cubicBezTo>
                      <a:pt x="683" y="805"/>
                      <a:pt x="683" y="805"/>
                      <a:pt x="683" y="805"/>
                    </a:cubicBezTo>
                    <a:cubicBezTo>
                      <a:pt x="669" y="781"/>
                      <a:pt x="669" y="781"/>
                      <a:pt x="669" y="781"/>
                    </a:cubicBezTo>
                    <a:cubicBezTo>
                      <a:pt x="657" y="773"/>
                      <a:pt x="657" y="773"/>
                      <a:pt x="657" y="773"/>
                    </a:cubicBezTo>
                    <a:cubicBezTo>
                      <a:pt x="655" y="749"/>
                      <a:pt x="655" y="749"/>
                      <a:pt x="655" y="749"/>
                    </a:cubicBezTo>
                    <a:cubicBezTo>
                      <a:pt x="646" y="729"/>
                      <a:pt x="646" y="729"/>
                      <a:pt x="646" y="729"/>
                    </a:cubicBezTo>
                    <a:cubicBezTo>
                      <a:pt x="643" y="721"/>
                      <a:pt x="643" y="721"/>
                      <a:pt x="643" y="721"/>
                    </a:cubicBezTo>
                    <a:close/>
                    <a:moveTo>
                      <a:pt x="723" y="762"/>
                    </a:moveTo>
                    <a:lnTo>
                      <a:pt x="723" y="762"/>
                    </a:lnTo>
                    <a:cubicBezTo>
                      <a:pt x="730" y="759"/>
                      <a:pt x="730" y="759"/>
                      <a:pt x="730" y="759"/>
                    </a:cubicBezTo>
                    <a:cubicBezTo>
                      <a:pt x="726" y="755"/>
                      <a:pt x="726" y="755"/>
                      <a:pt x="726" y="755"/>
                    </a:cubicBezTo>
                    <a:cubicBezTo>
                      <a:pt x="720" y="755"/>
                      <a:pt x="720" y="755"/>
                      <a:pt x="720" y="755"/>
                    </a:cubicBezTo>
                    <a:cubicBezTo>
                      <a:pt x="723" y="762"/>
                      <a:pt x="723" y="762"/>
                      <a:pt x="723" y="762"/>
                    </a:cubicBezTo>
                    <a:close/>
                    <a:moveTo>
                      <a:pt x="726" y="778"/>
                    </a:moveTo>
                    <a:lnTo>
                      <a:pt x="726" y="778"/>
                    </a:lnTo>
                    <a:cubicBezTo>
                      <a:pt x="715" y="772"/>
                      <a:pt x="715" y="772"/>
                      <a:pt x="715" y="772"/>
                    </a:cubicBezTo>
                    <a:cubicBezTo>
                      <a:pt x="715" y="781"/>
                      <a:pt x="715" y="781"/>
                      <a:pt x="715" y="781"/>
                    </a:cubicBezTo>
                    <a:cubicBezTo>
                      <a:pt x="721" y="784"/>
                      <a:pt x="721" y="784"/>
                      <a:pt x="721" y="784"/>
                    </a:cubicBezTo>
                    <a:cubicBezTo>
                      <a:pt x="726" y="778"/>
                      <a:pt x="726" y="778"/>
                      <a:pt x="726" y="778"/>
                    </a:cubicBezTo>
                    <a:close/>
                    <a:moveTo>
                      <a:pt x="723" y="856"/>
                    </a:moveTo>
                    <a:lnTo>
                      <a:pt x="723" y="856"/>
                    </a:lnTo>
                    <a:cubicBezTo>
                      <a:pt x="726" y="837"/>
                      <a:pt x="726" y="837"/>
                      <a:pt x="726" y="837"/>
                    </a:cubicBezTo>
                    <a:cubicBezTo>
                      <a:pt x="715" y="824"/>
                      <a:pt x="715" y="824"/>
                      <a:pt x="715" y="824"/>
                    </a:cubicBezTo>
                    <a:cubicBezTo>
                      <a:pt x="715" y="808"/>
                      <a:pt x="715" y="808"/>
                      <a:pt x="715" y="808"/>
                    </a:cubicBezTo>
                    <a:cubicBezTo>
                      <a:pt x="721" y="805"/>
                      <a:pt x="721" y="805"/>
                      <a:pt x="721" y="805"/>
                    </a:cubicBezTo>
                    <a:cubicBezTo>
                      <a:pt x="716" y="796"/>
                      <a:pt x="716" y="796"/>
                      <a:pt x="716" y="796"/>
                    </a:cubicBezTo>
                    <a:cubicBezTo>
                      <a:pt x="709" y="799"/>
                      <a:pt x="709" y="799"/>
                      <a:pt x="709" y="799"/>
                    </a:cubicBezTo>
                    <a:cubicBezTo>
                      <a:pt x="706" y="817"/>
                      <a:pt x="706" y="817"/>
                      <a:pt x="706" y="817"/>
                    </a:cubicBezTo>
                    <a:cubicBezTo>
                      <a:pt x="715" y="837"/>
                      <a:pt x="715" y="837"/>
                      <a:pt x="715" y="837"/>
                    </a:cubicBezTo>
                    <a:cubicBezTo>
                      <a:pt x="712" y="846"/>
                      <a:pt x="712" y="846"/>
                      <a:pt x="712" y="846"/>
                    </a:cubicBezTo>
                    <a:cubicBezTo>
                      <a:pt x="716" y="854"/>
                      <a:pt x="716" y="854"/>
                      <a:pt x="716" y="854"/>
                    </a:cubicBezTo>
                    <a:cubicBezTo>
                      <a:pt x="723" y="856"/>
                      <a:pt x="723" y="856"/>
                      <a:pt x="723" y="856"/>
                    </a:cubicBezTo>
                    <a:close/>
                    <a:moveTo>
                      <a:pt x="739" y="862"/>
                    </a:moveTo>
                    <a:lnTo>
                      <a:pt x="739" y="862"/>
                    </a:lnTo>
                    <a:cubicBezTo>
                      <a:pt x="738" y="871"/>
                      <a:pt x="738" y="871"/>
                      <a:pt x="738" y="871"/>
                    </a:cubicBezTo>
                    <a:cubicBezTo>
                      <a:pt x="746" y="879"/>
                      <a:pt x="746" y="879"/>
                      <a:pt x="746" y="879"/>
                    </a:cubicBezTo>
                    <a:cubicBezTo>
                      <a:pt x="749" y="868"/>
                      <a:pt x="749" y="868"/>
                      <a:pt x="749" y="868"/>
                    </a:cubicBezTo>
                    <a:cubicBezTo>
                      <a:pt x="739" y="862"/>
                      <a:pt x="739" y="862"/>
                      <a:pt x="739" y="862"/>
                    </a:cubicBezTo>
                    <a:close/>
                    <a:moveTo>
                      <a:pt x="752" y="825"/>
                    </a:moveTo>
                    <a:lnTo>
                      <a:pt x="752" y="825"/>
                    </a:lnTo>
                    <a:cubicBezTo>
                      <a:pt x="749" y="843"/>
                      <a:pt x="749" y="843"/>
                      <a:pt x="749" y="843"/>
                    </a:cubicBezTo>
                    <a:cubicBezTo>
                      <a:pt x="746" y="850"/>
                      <a:pt x="746" y="850"/>
                      <a:pt x="746" y="850"/>
                    </a:cubicBezTo>
                    <a:cubicBezTo>
                      <a:pt x="753" y="860"/>
                      <a:pt x="753" y="860"/>
                      <a:pt x="753" y="860"/>
                    </a:cubicBezTo>
                    <a:cubicBezTo>
                      <a:pt x="765" y="856"/>
                      <a:pt x="765" y="856"/>
                      <a:pt x="765" y="856"/>
                    </a:cubicBezTo>
                    <a:cubicBezTo>
                      <a:pt x="759" y="840"/>
                      <a:pt x="759" y="840"/>
                      <a:pt x="759" y="840"/>
                    </a:cubicBezTo>
                    <a:cubicBezTo>
                      <a:pt x="752" y="825"/>
                      <a:pt x="752" y="825"/>
                      <a:pt x="752" y="825"/>
                    </a:cubicBezTo>
                    <a:close/>
                    <a:moveTo>
                      <a:pt x="435" y="1109"/>
                    </a:moveTo>
                    <a:lnTo>
                      <a:pt x="435" y="1109"/>
                    </a:lnTo>
                    <a:cubicBezTo>
                      <a:pt x="418" y="1091"/>
                      <a:pt x="418" y="1091"/>
                      <a:pt x="418" y="1091"/>
                    </a:cubicBezTo>
                    <a:cubicBezTo>
                      <a:pt x="429" y="1068"/>
                      <a:pt x="429" y="1068"/>
                      <a:pt x="429" y="1068"/>
                    </a:cubicBezTo>
                    <a:cubicBezTo>
                      <a:pt x="434" y="1045"/>
                      <a:pt x="434" y="1045"/>
                      <a:pt x="434" y="1045"/>
                    </a:cubicBezTo>
                    <a:cubicBezTo>
                      <a:pt x="429" y="1033"/>
                      <a:pt x="429" y="1033"/>
                      <a:pt x="429" y="1033"/>
                    </a:cubicBezTo>
                    <a:cubicBezTo>
                      <a:pt x="443" y="1016"/>
                      <a:pt x="443" y="1016"/>
                      <a:pt x="443" y="1016"/>
                    </a:cubicBezTo>
                    <a:cubicBezTo>
                      <a:pt x="460" y="1012"/>
                      <a:pt x="460" y="1012"/>
                      <a:pt x="460" y="1012"/>
                    </a:cubicBezTo>
                    <a:cubicBezTo>
                      <a:pt x="470" y="999"/>
                      <a:pt x="470" y="999"/>
                      <a:pt x="470" y="999"/>
                    </a:cubicBezTo>
                    <a:cubicBezTo>
                      <a:pt x="486" y="1004"/>
                      <a:pt x="486" y="1004"/>
                      <a:pt x="486" y="1004"/>
                    </a:cubicBezTo>
                    <a:cubicBezTo>
                      <a:pt x="509" y="999"/>
                      <a:pt x="509" y="999"/>
                      <a:pt x="509" y="999"/>
                    </a:cubicBezTo>
                    <a:cubicBezTo>
                      <a:pt x="502" y="987"/>
                      <a:pt x="502" y="987"/>
                      <a:pt x="502" y="987"/>
                    </a:cubicBezTo>
                    <a:cubicBezTo>
                      <a:pt x="509" y="972"/>
                      <a:pt x="509" y="972"/>
                      <a:pt x="509" y="972"/>
                    </a:cubicBezTo>
                    <a:cubicBezTo>
                      <a:pt x="528" y="964"/>
                      <a:pt x="528" y="964"/>
                      <a:pt x="528" y="964"/>
                    </a:cubicBezTo>
                    <a:cubicBezTo>
                      <a:pt x="538" y="949"/>
                      <a:pt x="538" y="949"/>
                      <a:pt x="538" y="949"/>
                    </a:cubicBezTo>
                    <a:cubicBezTo>
                      <a:pt x="550" y="949"/>
                      <a:pt x="550" y="949"/>
                      <a:pt x="550" y="949"/>
                    </a:cubicBezTo>
                    <a:cubicBezTo>
                      <a:pt x="571" y="967"/>
                      <a:pt x="571" y="967"/>
                      <a:pt x="571" y="967"/>
                    </a:cubicBezTo>
                    <a:cubicBezTo>
                      <a:pt x="573" y="993"/>
                      <a:pt x="573" y="993"/>
                      <a:pt x="573" y="993"/>
                    </a:cubicBezTo>
                    <a:cubicBezTo>
                      <a:pt x="556" y="1019"/>
                      <a:pt x="556" y="1019"/>
                      <a:pt x="556" y="1019"/>
                    </a:cubicBezTo>
                    <a:cubicBezTo>
                      <a:pt x="571" y="1005"/>
                      <a:pt x="571" y="1005"/>
                      <a:pt x="571" y="1005"/>
                    </a:cubicBezTo>
                    <a:cubicBezTo>
                      <a:pt x="587" y="1001"/>
                      <a:pt x="587" y="1001"/>
                      <a:pt x="587" y="1001"/>
                    </a:cubicBezTo>
                    <a:cubicBezTo>
                      <a:pt x="605" y="992"/>
                      <a:pt x="605" y="992"/>
                      <a:pt x="605" y="992"/>
                    </a:cubicBezTo>
                    <a:cubicBezTo>
                      <a:pt x="614" y="964"/>
                      <a:pt x="614" y="964"/>
                      <a:pt x="614" y="964"/>
                    </a:cubicBezTo>
                    <a:cubicBezTo>
                      <a:pt x="631" y="957"/>
                      <a:pt x="631" y="957"/>
                      <a:pt x="631" y="957"/>
                    </a:cubicBezTo>
                    <a:cubicBezTo>
                      <a:pt x="638" y="975"/>
                      <a:pt x="638" y="975"/>
                      <a:pt x="638" y="975"/>
                    </a:cubicBezTo>
                    <a:cubicBezTo>
                      <a:pt x="649" y="970"/>
                      <a:pt x="649" y="970"/>
                      <a:pt x="649" y="970"/>
                    </a:cubicBezTo>
                    <a:cubicBezTo>
                      <a:pt x="651" y="957"/>
                      <a:pt x="651" y="957"/>
                      <a:pt x="651" y="957"/>
                    </a:cubicBezTo>
                    <a:cubicBezTo>
                      <a:pt x="645" y="952"/>
                      <a:pt x="645" y="952"/>
                      <a:pt x="645" y="952"/>
                    </a:cubicBezTo>
                    <a:cubicBezTo>
                      <a:pt x="652" y="921"/>
                      <a:pt x="652" y="921"/>
                      <a:pt x="652" y="921"/>
                    </a:cubicBezTo>
                    <a:cubicBezTo>
                      <a:pt x="669" y="927"/>
                      <a:pt x="669" y="927"/>
                      <a:pt x="669" y="927"/>
                    </a:cubicBezTo>
                    <a:cubicBezTo>
                      <a:pt x="680" y="935"/>
                      <a:pt x="680" y="935"/>
                      <a:pt x="680" y="935"/>
                    </a:cubicBezTo>
                    <a:cubicBezTo>
                      <a:pt x="684" y="927"/>
                      <a:pt x="684" y="927"/>
                      <a:pt x="684" y="927"/>
                    </a:cubicBezTo>
                    <a:cubicBezTo>
                      <a:pt x="684" y="908"/>
                      <a:pt x="684" y="908"/>
                      <a:pt x="684" y="908"/>
                    </a:cubicBezTo>
                    <a:cubicBezTo>
                      <a:pt x="689" y="906"/>
                      <a:pt x="689" y="906"/>
                      <a:pt x="689" y="906"/>
                    </a:cubicBezTo>
                    <a:cubicBezTo>
                      <a:pt x="701" y="920"/>
                      <a:pt x="701" y="920"/>
                      <a:pt x="701" y="920"/>
                    </a:cubicBezTo>
                    <a:cubicBezTo>
                      <a:pt x="703" y="908"/>
                      <a:pt x="703" y="908"/>
                      <a:pt x="703" y="908"/>
                    </a:cubicBezTo>
                    <a:cubicBezTo>
                      <a:pt x="695" y="876"/>
                      <a:pt x="695" y="876"/>
                      <a:pt x="695" y="876"/>
                    </a:cubicBezTo>
                    <a:cubicBezTo>
                      <a:pt x="697" y="857"/>
                      <a:pt x="697" y="857"/>
                      <a:pt x="697" y="857"/>
                    </a:cubicBezTo>
                    <a:cubicBezTo>
                      <a:pt x="709" y="860"/>
                      <a:pt x="709" y="860"/>
                      <a:pt x="709" y="860"/>
                    </a:cubicBezTo>
                    <a:cubicBezTo>
                      <a:pt x="713" y="859"/>
                      <a:pt x="713" y="859"/>
                      <a:pt x="713" y="859"/>
                    </a:cubicBezTo>
                    <a:cubicBezTo>
                      <a:pt x="718" y="872"/>
                      <a:pt x="718" y="872"/>
                      <a:pt x="718" y="872"/>
                    </a:cubicBezTo>
                    <a:cubicBezTo>
                      <a:pt x="739" y="891"/>
                      <a:pt x="739" y="891"/>
                      <a:pt x="739" y="891"/>
                    </a:cubicBezTo>
                    <a:cubicBezTo>
                      <a:pt x="756" y="906"/>
                      <a:pt x="756" y="906"/>
                      <a:pt x="756" y="906"/>
                    </a:cubicBezTo>
                    <a:cubicBezTo>
                      <a:pt x="765" y="897"/>
                      <a:pt x="765" y="897"/>
                      <a:pt x="765" y="897"/>
                    </a:cubicBezTo>
                    <a:cubicBezTo>
                      <a:pt x="765" y="909"/>
                      <a:pt x="765" y="909"/>
                      <a:pt x="765" y="909"/>
                    </a:cubicBezTo>
                    <a:cubicBezTo>
                      <a:pt x="778" y="927"/>
                      <a:pt x="778" y="927"/>
                      <a:pt x="778" y="927"/>
                    </a:cubicBezTo>
                    <a:cubicBezTo>
                      <a:pt x="778" y="947"/>
                      <a:pt x="778" y="947"/>
                      <a:pt x="778" y="947"/>
                    </a:cubicBezTo>
                    <a:cubicBezTo>
                      <a:pt x="765" y="946"/>
                      <a:pt x="765" y="946"/>
                      <a:pt x="765" y="946"/>
                    </a:cubicBezTo>
                    <a:cubicBezTo>
                      <a:pt x="764" y="955"/>
                      <a:pt x="764" y="955"/>
                      <a:pt x="764" y="955"/>
                    </a:cubicBezTo>
                    <a:cubicBezTo>
                      <a:pt x="773" y="966"/>
                      <a:pt x="773" y="966"/>
                      <a:pt x="773" y="966"/>
                    </a:cubicBezTo>
                    <a:cubicBezTo>
                      <a:pt x="779" y="967"/>
                      <a:pt x="779" y="967"/>
                      <a:pt x="779" y="967"/>
                    </a:cubicBezTo>
                    <a:cubicBezTo>
                      <a:pt x="779" y="976"/>
                      <a:pt x="779" y="976"/>
                      <a:pt x="779" y="976"/>
                    </a:cubicBezTo>
                    <a:cubicBezTo>
                      <a:pt x="779" y="996"/>
                      <a:pt x="779" y="996"/>
                      <a:pt x="779" y="996"/>
                    </a:cubicBezTo>
                    <a:cubicBezTo>
                      <a:pt x="785" y="987"/>
                      <a:pt x="785" y="987"/>
                      <a:pt x="785" y="987"/>
                    </a:cubicBezTo>
                    <a:cubicBezTo>
                      <a:pt x="787" y="1005"/>
                      <a:pt x="787" y="1005"/>
                      <a:pt x="787" y="1005"/>
                    </a:cubicBezTo>
                    <a:cubicBezTo>
                      <a:pt x="787" y="1024"/>
                      <a:pt x="787" y="1024"/>
                      <a:pt x="787" y="1024"/>
                    </a:cubicBezTo>
                    <a:cubicBezTo>
                      <a:pt x="796" y="1036"/>
                      <a:pt x="796" y="1036"/>
                      <a:pt x="796" y="1036"/>
                    </a:cubicBezTo>
                    <a:cubicBezTo>
                      <a:pt x="805" y="1051"/>
                      <a:pt x="805" y="1051"/>
                      <a:pt x="805" y="1051"/>
                    </a:cubicBezTo>
                    <a:cubicBezTo>
                      <a:pt x="808" y="1079"/>
                      <a:pt x="808" y="1079"/>
                      <a:pt x="808" y="1079"/>
                    </a:cubicBezTo>
                    <a:cubicBezTo>
                      <a:pt x="801" y="1100"/>
                      <a:pt x="801" y="1100"/>
                      <a:pt x="801" y="1100"/>
                    </a:cubicBezTo>
                    <a:cubicBezTo>
                      <a:pt x="793" y="1100"/>
                      <a:pt x="793" y="1100"/>
                      <a:pt x="793" y="1100"/>
                    </a:cubicBezTo>
                    <a:cubicBezTo>
                      <a:pt x="794" y="1109"/>
                      <a:pt x="794" y="1109"/>
                      <a:pt x="794" y="1109"/>
                    </a:cubicBezTo>
                    <a:cubicBezTo>
                      <a:pt x="788" y="1099"/>
                      <a:pt x="788" y="1099"/>
                      <a:pt x="788" y="1099"/>
                    </a:cubicBezTo>
                    <a:cubicBezTo>
                      <a:pt x="779" y="1100"/>
                      <a:pt x="779" y="1100"/>
                      <a:pt x="779" y="1100"/>
                    </a:cubicBezTo>
                    <a:cubicBezTo>
                      <a:pt x="776" y="1109"/>
                      <a:pt x="776" y="1109"/>
                      <a:pt x="776" y="1109"/>
                    </a:cubicBezTo>
                    <a:cubicBezTo>
                      <a:pt x="782" y="1134"/>
                      <a:pt x="782" y="1134"/>
                      <a:pt x="782" y="1134"/>
                    </a:cubicBezTo>
                    <a:cubicBezTo>
                      <a:pt x="781" y="1152"/>
                      <a:pt x="781" y="1152"/>
                      <a:pt x="781" y="1152"/>
                    </a:cubicBezTo>
                    <a:cubicBezTo>
                      <a:pt x="779" y="1163"/>
                      <a:pt x="779" y="1163"/>
                      <a:pt x="779" y="1163"/>
                    </a:cubicBezTo>
                    <a:cubicBezTo>
                      <a:pt x="775" y="1152"/>
                      <a:pt x="775" y="1152"/>
                      <a:pt x="775" y="1152"/>
                    </a:cubicBezTo>
                    <a:cubicBezTo>
                      <a:pt x="767" y="1128"/>
                      <a:pt x="767" y="1128"/>
                      <a:pt x="767" y="1128"/>
                    </a:cubicBezTo>
                    <a:cubicBezTo>
                      <a:pt x="767" y="1112"/>
                      <a:pt x="767" y="1112"/>
                      <a:pt x="767" y="1112"/>
                    </a:cubicBezTo>
                    <a:cubicBezTo>
                      <a:pt x="759" y="1100"/>
                      <a:pt x="759" y="1100"/>
                      <a:pt x="759" y="1100"/>
                    </a:cubicBezTo>
                    <a:cubicBezTo>
                      <a:pt x="756" y="1085"/>
                      <a:pt x="756" y="1085"/>
                      <a:pt x="756" y="1085"/>
                    </a:cubicBezTo>
                    <a:cubicBezTo>
                      <a:pt x="744" y="1068"/>
                      <a:pt x="744" y="1068"/>
                      <a:pt x="744" y="1068"/>
                    </a:cubicBezTo>
                    <a:cubicBezTo>
                      <a:pt x="733" y="1074"/>
                      <a:pt x="733" y="1074"/>
                      <a:pt x="733" y="1074"/>
                    </a:cubicBezTo>
                    <a:cubicBezTo>
                      <a:pt x="713" y="1109"/>
                      <a:pt x="713" y="1109"/>
                      <a:pt x="713" y="1109"/>
                    </a:cubicBezTo>
                    <a:cubicBezTo>
                      <a:pt x="710" y="1122"/>
                      <a:pt x="710" y="1122"/>
                      <a:pt x="710" y="1122"/>
                    </a:cubicBezTo>
                    <a:cubicBezTo>
                      <a:pt x="724" y="1132"/>
                      <a:pt x="724" y="1132"/>
                      <a:pt x="724" y="1132"/>
                    </a:cubicBezTo>
                    <a:cubicBezTo>
                      <a:pt x="733" y="1154"/>
                      <a:pt x="733" y="1154"/>
                      <a:pt x="733" y="1154"/>
                    </a:cubicBezTo>
                    <a:cubicBezTo>
                      <a:pt x="741" y="1164"/>
                      <a:pt x="741" y="1164"/>
                      <a:pt x="741" y="1164"/>
                    </a:cubicBezTo>
                    <a:cubicBezTo>
                      <a:pt x="739" y="1181"/>
                      <a:pt x="739" y="1181"/>
                      <a:pt x="739" y="1181"/>
                    </a:cubicBezTo>
                    <a:cubicBezTo>
                      <a:pt x="718" y="1210"/>
                      <a:pt x="718" y="1210"/>
                      <a:pt x="718" y="1210"/>
                    </a:cubicBezTo>
                    <a:cubicBezTo>
                      <a:pt x="706" y="1218"/>
                      <a:pt x="706" y="1218"/>
                      <a:pt x="706" y="1218"/>
                    </a:cubicBezTo>
                    <a:cubicBezTo>
                      <a:pt x="701" y="1212"/>
                      <a:pt x="701" y="1212"/>
                      <a:pt x="701" y="1212"/>
                    </a:cubicBezTo>
                    <a:cubicBezTo>
                      <a:pt x="695" y="1197"/>
                      <a:pt x="695" y="1197"/>
                      <a:pt x="695" y="1197"/>
                    </a:cubicBezTo>
                    <a:cubicBezTo>
                      <a:pt x="701" y="1187"/>
                      <a:pt x="701" y="1187"/>
                      <a:pt x="701" y="1187"/>
                    </a:cubicBezTo>
                    <a:cubicBezTo>
                      <a:pt x="697" y="1181"/>
                      <a:pt x="697" y="1181"/>
                      <a:pt x="697" y="1181"/>
                    </a:cubicBezTo>
                    <a:cubicBezTo>
                      <a:pt x="687" y="1187"/>
                      <a:pt x="687" y="1187"/>
                      <a:pt x="687" y="1187"/>
                    </a:cubicBezTo>
                    <a:cubicBezTo>
                      <a:pt x="686" y="1195"/>
                      <a:pt x="686" y="1195"/>
                      <a:pt x="686" y="1195"/>
                    </a:cubicBezTo>
                    <a:cubicBezTo>
                      <a:pt x="672" y="1203"/>
                      <a:pt x="672" y="1203"/>
                      <a:pt x="672" y="1203"/>
                    </a:cubicBezTo>
                    <a:cubicBezTo>
                      <a:pt x="655" y="1197"/>
                      <a:pt x="655" y="1197"/>
                      <a:pt x="655" y="1197"/>
                    </a:cubicBezTo>
                    <a:cubicBezTo>
                      <a:pt x="642" y="1183"/>
                      <a:pt x="642" y="1183"/>
                      <a:pt x="642" y="1183"/>
                    </a:cubicBezTo>
                    <a:cubicBezTo>
                      <a:pt x="623" y="1183"/>
                      <a:pt x="623" y="1183"/>
                      <a:pt x="623" y="1183"/>
                    </a:cubicBezTo>
                    <a:cubicBezTo>
                      <a:pt x="608" y="1166"/>
                      <a:pt x="608" y="1166"/>
                      <a:pt x="608" y="1166"/>
                    </a:cubicBezTo>
                    <a:cubicBezTo>
                      <a:pt x="606" y="1152"/>
                      <a:pt x="606" y="1152"/>
                      <a:pt x="606" y="1152"/>
                    </a:cubicBezTo>
                    <a:cubicBezTo>
                      <a:pt x="594" y="1137"/>
                      <a:pt x="594" y="1137"/>
                      <a:pt x="594" y="1137"/>
                    </a:cubicBezTo>
                    <a:cubicBezTo>
                      <a:pt x="597" y="1126"/>
                      <a:pt x="597" y="1126"/>
                      <a:pt x="597" y="1126"/>
                    </a:cubicBezTo>
                    <a:cubicBezTo>
                      <a:pt x="596" y="1114"/>
                      <a:pt x="596" y="1114"/>
                      <a:pt x="596" y="1114"/>
                    </a:cubicBezTo>
                    <a:cubicBezTo>
                      <a:pt x="588" y="1105"/>
                      <a:pt x="588" y="1105"/>
                      <a:pt x="588" y="1105"/>
                    </a:cubicBezTo>
                    <a:cubicBezTo>
                      <a:pt x="596" y="1096"/>
                      <a:pt x="596" y="1096"/>
                      <a:pt x="596" y="1096"/>
                    </a:cubicBezTo>
                    <a:cubicBezTo>
                      <a:pt x="596" y="1086"/>
                      <a:pt x="596" y="1086"/>
                      <a:pt x="596" y="1086"/>
                    </a:cubicBezTo>
                    <a:cubicBezTo>
                      <a:pt x="602" y="1083"/>
                      <a:pt x="602" y="1083"/>
                      <a:pt x="602" y="1083"/>
                    </a:cubicBezTo>
                    <a:cubicBezTo>
                      <a:pt x="616" y="1090"/>
                      <a:pt x="616" y="1090"/>
                      <a:pt x="616" y="1090"/>
                    </a:cubicBezTo>
                    <a:cubicBezTo>
                      <a:pt x="603" y="1077"/>
                      <a:pt x="603" y="1077"/>
                      <a:pt x="603" y="1077"/>
                    </a:cubicBezTo>
                    <a:cubicBezTo>
                      <a:pt x="599" y="1064"/>
                      <a:pt x="599" y="1064"/>
                      <a:pt x="599" y="1064"/>
                    </a:cubicBezTo>
                    <a:cubicBezTo>
                      <a:pt x="583" y="1050"/>
                      <a:pt x="583" y="1050"/>
                      <a:pt x="583" y="1050"/>
                    </a:cubicBezTo>
                    <a:cubicBezTo>
                      <a:pt x="570" y="1047"/>
                      <a:pt x="570" y="1047"/>
                      <a:pt x="570" y="1047"/>
                    </a:cubicBezTo>
                    <a:cubicBezTo>
                      <a:pt x="554" y="1035"/>
                      <a:pt x="554" y="1035"/>
                      <a:pt x="554" y="1035"/>
                    </a:cubicBezTo>
                    <a:cubicBezTo>
                      <a:pt x="547" y="1033"/>
                      <a:pt x="547" y="1033"/>
                      <a:pt x="547" y="1033"/>
                    </a:cubicBezTo>
                    <a:cubicBezTo>
                      <a:pt x="541" y="1041"/>
                      <a:pt x="541" y="1041"/>
                      <a:pt x="541" y="1041"/>
                    </a:cubicBezTo>
                    <a:cubicBezTo>
                      <a:pt x="544" y="1048"/>
                      <a:pt x="544" y="1048"/>
                      <a:pt x="544" y="1048"/>
                    </a:cubicBezTo>
                    <a:cubicBezTo>
                      <a:pt x="539" y="1054"/>
                      <a:pt x="539" y="1054"/>
                      <a:pt x="539" y="1054"/>
                    </a:cubicBezTo>
                    <a:cubicBezTo>
                      <a:pt x="548" y="1068"/>
                      <a:pt x="548" y="1068"/>
                      <a:pt x="548" y="1068"/>
                    </a:cubicBezTo>
                    <a:cubicBezTo>
                      <a:pt x="541" y="1067"/>
                      <a:pt x="541" y="1067"/>
                      <a:pt x="541" y="1067"/>
                    </a:cubicBezTo>
                    <a:cubicBezTo>
                      <a:pt x="528" y="1057"/>
                      <a:pt x="528" y="1057"/>
                      <a:pt x="528" y="1057"/>
                    </a:cubicBezTo>
                    <a:cubicBezTo>
                      <a:pt x="519" y="1057"/>
                      <a:pt x="519" y="1057"/>
                      <a:pt x="519" y="1057"/>
                    </a:cubicBezTo>
                    <a:cubicBezTo>
                      <a:pt x="524" y="1048"/>
                      <a:pt x="524" y="1048"/>
                      <a:pt x="524" y="1048"/>
                    </a:cubicBezTo>
                    <a:cubicBezTo>
                      <a:pt x="516" y="1045"/>
                      <a:pt x="516" y="1045"/>
                      <a:pt x="516" y="1045"/>
                    </a:cubicBezTo>
                    <a:cubicBezTo>
                      <a:pt x="510" y="1050"/>
                      <a:pt x="510" y="1050"/>
                      <a:pt x="510" y="1050"/>
                    </a:cubicBezTo>
                    <a:cubicBezTo>
                      <a:pt x="509" y="1065"/>
                      <a:pt x="509" y="1065"/>
                      <a:pt x="509" y="1065"/>
                    </a:cubicBezTo>
                    <a:cubicBezTo>
                      <a:pt x="501" y="1060"/>
                      <a:pt x="501" y="1060"/>
                      <a:pt x="501" y="1060"/>
                    </a:cubicBezTo>
                    <a:cubicBezTo>
                      <a:pt x="493" y="1064"/>
                      <a:pt x="493" y="1064"/>
                      <a:pt x="493" y="1064"/>
                    </a:cubicBezTo>
                    <a:cubicBezTo>
                      <a:pt x="489" y="1059"/>
                      <a:pt x="489" y="1059"/>
                      <a:pt x="489" y="1059"/>
                    </a:cubicBezTo>
                    <a:cubicBezTo>
                      <a:pt x="492" y="1042"/>
                      <a:pt x="492" y="1042"/>
                      <a:pt x="492" y="1042"/>
                    </a:cubicBezTo>
                    <a:cubicBezTo>
                      <a:pt x="481" y="1033"/>
                      <a:pt x="481" y="1033"/>
                      <a:pt x="481" y="1033"/>
                    </a:cubicBezTo>
                    <a:cubicBezTo>
                      <a:pt x="472" y="1036"/>
                      <a:pt x="472" y="1036"/>
                      <a:pt x="472" y="1036"/>
                    </a:cubicBezTo>
                    <a:cubicBezTo>
                      <a:pt x="463" y="1056"/>
                      <a:pt x="463" y="1056"/>
                      <a:pt x="463" y="1056"/>
                    </a:cubicBezTo>
                    <a:cubicBezTo>
                      <a:pt x="454" y="1065"/>
                      <a:pt x="454" y="1065"/>
                      <a:pt x="454" y="1065"/>
                    </a:cubicBezTo>
                    <a:cubicBezTo>
                      <a:pt x="441" y="1099"/>
                      <a:pt x="441" y="1099"/>
                      <a:pt x="441" y="1099"/>
                    </a:cubicBezTo>
                    <a:cubicBezTo>
                      <a:pt x="435" y="1109"/>
                      <a:pt x="435" y="1109"/>
                      <a:pt x="435" y="1109"/>
                    </a:cubicBezTo>
                    <a:close/>
                    <a:moveTo>
                      <a:pt x="409" y="1129"/>
                    </a:moveTo>
                    <a:lnTo>
                      <a:pt x="409" y="1129"/>
                    </a:lnTo>
                    <a:cubicBezTo>
                      <a:pt x="411" y="1137"/>
                      <a:pt x="411" y="1137"/>
                      <a:pt x="411" y="1137"/>
                    </a:cubicBezTo>
                    <a:cubicBezTo>
                      <a:pt x="420" y="1152"/>
                      <a:pt x="420" y="1152"/>
                      <a:pt x="420" y="1152"/>
                    </a:cubicBezTo>
                    <a:cubicBezTo>
                      <a:pt x="429" y="1155"/>
                      <a:pt x="429" y="1155"/>
                      <a:pt x="429" y="1155"/>
                    </a:cubicBezTo>
                    <a:cubicBezTo>
                      <a:pt x="450" y="1137"/>
                      <a:pt x="450" y="1137"/>
                      <a:pt x="450" y="1137"/>
                    </a:cubicBezTo>
                    <a:cubicBezTo>
                      <a:pt x="452" y="1131"/>
                      <a:pt x="452" y="1131"/>
                      <a:pt x="452" y="1131"/>
                    </a:cubicBezTo>
                    <a:cubicBezTo>
                      <a:pt x="443" y="1128"/>
                      <a:pt x="443" y="1128"/>
                      <a:pt x="443" y="1128"/>
                    </a:cubicBezTo>
                    <a:cubicBezTo>
                      <a:pt x="432" y="1122"/>
                      <a:pt x="432" y="1122"/>
                      <a:pt x="432" y="1122"/>
                    </a:cubicBezTo>
                    <a:cubicBezTo>
                      <a:pt x="424" y="1128"/>
                      <a:pt x="424" y="1128"/>
                      <a:pt x="424" y="1128"/>
                    </a:cubicBezTo>
                    <a:cubicBezTo>
                      <a:pt x="409" y="1129"/>
                      <a:pt x="409" y="1129"/>
                      <a:pt x="409" y="1129"/>
                    </a:cubicBezTo>
                    <a:close/>
                    <a:moveTo>
                      <a:pt x="224" y="662"/>
                    </a:moveTo>
                    <a:lnTo>
                      <a:pt x="224" y="662"/>
                    </a:lnTo>
                    <a:cubicBezTo>
                      <a:pt x="217" y="652"/>
                      <a:pt x="217" y="652"/>
                      <a:pt x="217" y="652"/>
                    </a:cubicBezTo>
                    <a:cubicBezTo>
                      <a:pt x="212" y="642"/>
                      <a:pt x="212" y="642"/>
                      <a:pt x="212" y="642"/>
                    </a:cubicBezTo>
                    <a:cubicBezTo>
                      <a:pt x="217" y="634"/>
                      <a:pt x="217" y="634"/>
                      <a:pt x="217" y="634"/>
                    </a:cubicBezTo>
                    <a:cubicBezTo>
                      <a:pt x="230" y="637"/>
                      <a:pt x="230" y="637"/>
                      <a:pt x="230" y="637"/>
                    </a:cubicBezTo>
                    <a:cubicBezTo>
                      <a:pt x="240" y="648"/>
                      <a:pt x="240" y="648"/>
                      <a:pt x="240" y="648"/>
                    </a:cubicBezTo>
                    <a:cubicBezTo>
                      <a:pt x="256" y="651"/>
                      <a:pt x="256" y="651"/>
                      <a:pt x="256" y="651"/>
                    </a:cubicBezTo>
                    <a:cubicBezTo>
                      <a:pt x="259" y="658"/>
                      <a:pt x="259" y="658"/>
                      <a:pt x="259" y="658"/>
                    </a:cubicBezTo>
                    <a:cubicBezTo>
                      <a:pt x="252" y="668"/>
                      <a:pt x="252" y="668"/>
                      <a:pt x="252" y="668"/>
                    </a:cubicBezTo>
                    <a:cubicBezTo>
                      <a:pt x="243" y="663"/>
                      <a:pt x="243" y="663"/>
                      <a:pt x="243" y="663"/>
                    </a:cubicBezTo>
                    <a:cubicBezTo>
                      <a:pt x="224" y="662"/>
                      <a:pt x="224" y="662"/>
                      <a:pt x="224" y="662"/>
                    </a:cubicBezTo>
                    <a:close/>
                    <a:moveTo>
                      <a:pt x="215" y="669"/>
                    </a:moveTo>
                    <a:lnTo>
                      <a:pt x="215" y="669"/>
                    </a:lnTo>
                    <a:cubicBezTo>
                      <a:pt x="230" y="674"/>
                      <a:pt x="230" y="674"/>
                      <a:pt x="230" y="674"/>
                    </a:cubicBezTo>
                    <a:cubicBezTo>
                      <a:pt x="236" y="686"/>
                      <a:pt x="236" y="686"/>
                      <a:pt x="236" y="686"/>
                    </a:cubicBezTo>
                    <a:cubicBezTo>
                      <a:pt x="230" y="689"/>
                      <a:pt x="230" y="689"/>
                      <a:pt x="230" y="689"/>
                    </a:cubicBezTo>
                    <a:cubicBezTo>
                      <a:pt x="224" y="697"/>
                      <a:pt x="224" y="697"/>
                      <a:pt x="224" y="697"/>
                    </a:cubicBezTo>
                    <a:cubicBezTo>
                      <a:pt x="218" y="697"/>
                      <a:pt x="218" y="697"/>
                      <a:pt x="218" y="697"/>
                    </a:cubicBezTo>
                    <a:cubicBezTo>
                      <a:pt x="212" y="678"/>
                      <a:pt x="212" y="678"/>
                      <a:pt x="212" y="678"/>
                    </a:cubicBezTo>
                    <a:cubicBezTo>
                      <a:pt x="215" y="669"/>
                      <a:pt x="215" y="669"/>
                      <a:pt x="215" y="669"/>
                    </a:cubicBezTo>
                    <a:close/>
                    <a:moveTo>
                      <a:pt x="224" y="791"/>
                    </a:moveTo>
                    <a:lnTo>
                      <a:pt x="224" y="791"/>
                    </a:lnTo>
                    <a:cubicBezTo>
                      <a:pt x="230" y="787"/>
                      <a:pt x="230" y="787"/>
                      <a:pt x="230" y="787"/>
                    </a:cubicBezTo>
                    <a:cubicBezTo>
                      <a:pt x="233" y="781"/>
                      <a:pt x="233" y="781"/>
                      <a:pt x="233" y="781"/>
                    </a:cubicBezTo>
                    <a:cubicBezTo>
                      <a:pt x="238" y="787"/>
                      <a:pt x="238" y="787"/>
                      <a:pt x="238" y="787"/>
                    </a:cubicBezTo>
                    <a:cubicBezTo>
                      <a:pt x="244" y="793"/>
                      <a:pt x="244" y="793"/>
                      <a:pt x="244" y="793"/>
                    </a:cubicBezTo>
                    <a:cubicBezTo>
                      <a:pt x="244" y="802"/>
                      <a:pt x="244" y="802"/>
                      <a:pt x="244" y="802"/>
                    </a:cubicBezTo>
                    <a:cubicBezTo>
                      <a:pt x="232" y="802"/>
                      <a:pt x="232" y="802"/>
                      <a:pt x="232" y="802"/>
                    </a:cubicBezTo>
                    <a:cubicBezTo>
                      <a:pt x="221" y="802"/>
                      <a:pt x="221" y="802"/>
                      <a:pt x="221" y="802"/>
                    </a:cubicBezTo>
                    <a:cubicBezTo>
                      <a:pt x="224" y="791"/>
                      <a:pt x="224" y="791"/>
                      <a:pt x="224" y="791"/>
                    </a:cubicBezTo>
                    <a:close/>
                    <a:moveTo>
                      <a:pt x="27" y="972"/>
                    </a:moveTo>
                    <a:lnTo>
                      <a:pt x="27" y="972"/>
                    </a:lnTo>
                    <a:cubicBezTo>
                      <a:pt x="42" y="960"/>
                      <a:pt x="42" y="960"/>
                      <a:pt x="42" y="960"/>
                    </a:cubicBezTo>
                    <a:cubicBezTo>
                      <a:pt x="53" y="958"/>
                      <a:pt x="53" y="958"/>
                      <a:pt x="53" y="958"/>
                    </a:cubicBezTo>
                    <a:cubicBezTo>
                      <a:pt x="64" y="947"/>
                      <a:pt x="64" y="947"/>
                      <a:pt x="64" y="947"/>
                    </a:cubicBezTo>
                    <a:cubicBezTo>
                      <a:pt x="81" y="940"/>
                      <a:pt x="81" y="940"/>
                      <a:pt x="81" y="940"/>
                    </a:cubicBezTo>
                    <a:cubicBezTo>
                      <a:pt x="99" y="912"/>
                      <a:pt x="99" y="912"/>
                      <a:pt x="99" y="912"/>
                    </a:cubicBezTo>
                    <a:cubicBezTo>
                      <a:pt x="117" y="906"/>
                      <a:pt x="117" y="906"/>
                      <a:pt x="117" y="906"/>
                    </a:cubicBezTo>
                    <a:cubicBezTo>
                      <a:pt x="131" y="895"/>
                      <a:pt x="131" y="895"/>
                      <a:pt x="131" y="895"/>
                    </a:cubicBezTo>
                    <a:cubicBezTo>
                      <a:pt x="133" y="888"/>
                      <a:pt x="133" y="888"/>
                      <a:pt x="133" y="888"/>
                    </a:cubicBezTo>
                    <a:cubicBezTo>
                      <a:pt x="143" y="874"/>
                      <a:pt x="143" y="874"/>
                      <a:pt x="143" y="874"/>
                    </a:cubicBezTo>
                    <a:cubicBezTo>
                      <a:pt x="143" y="850"/>
                      <a:pt x="143" y="850"/>
                      <a:pt x="143" y="850"/>
                    </a:cubicBezTo>
                    <a:cubicBezTo>
                      <a:pt x="152" y="837"/>
                      <a:pt x="152" y="837"/>
                      <a:pt x="152" y="837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83" y="820"/>
                      <a:pt x="183" y="820"/>
                      <a:pt x="183" y="820"/>
                    </a:cubicBezTo>
                    <a:cubicBezTo>
                      <a:pt x="195" y="808"/>
                      <a:pt x="195" y="808"/>
                      <a:pt x="195" y="808"/>
                    </a:cubicBezTo>
                    <a:cubicBezTo>
                      <a:pt x="207" y="805"/>
                      <a:pt x="207" y="805"/>
                      <a:pt x="207" y="805"/>
                    </a:cubicBezTo>
                    <a:cubicBezTo>
                      <a:pt x="215" y="793"/>
                      <a:pt x="215" y="793"/>
                      <a:pt x="215" y="793"/>
                    </a:cubicBezTo>
                    <a:cubicBezTo>
                      <a:pt x="206" y="773"/>
                      <a:pt x="206" y="773"/>
                      <a:pt x="206" y="773"/>
                    </a:cubicBezTo>
                    <a:cubicBezTo>
                      <a:pt x="194" y="758"/>
                      <a:pt x="194" y="758"/>
                      <a:pt x="194" y="758"/>
                    </a:cubicBezTo>
                    <a:cubicBezTo>
                      <a:pt x="195" y="743"/>
                      <a:pt x="195" y="743"/>
                      <a:pt x="195" y="743"/>
                    </a:cubicBezTo>
                    <a:cubicBezTo>
                      <a:pt x="194" y="720"/>
                      <a:pt x="194" y="720"/>
                      <a:pt x="194" y="720"/>
                    </a:cubicBezTo>
                    <a:cubicBezTo>
                      <a:pt x="186" y="723"/>
                      <a:pt x="186" y="723"/>
                      <a:pt x="186" y="723"/>
                    </a:cubicBezTo>
                    <a:cubicBezTo>
                      <a:pt x="183" y="747"/>
                      <a:pt x="183" y="747"/>
                      <a:pt x="183" y="747"/>
                    </a:cubicBezTo>
                    <a:cubicBezTo>
                      <a:pt x="185" y="770"/>
                      <a:pt x="185" y="770"/>
                      <a:pt x="185" y="770"/>
                    </a:cubicBezTo>
                    <a:cubicBezTo>
                      <a:pt x="172" y="762"/>
                      <a:pt x="172" y="762"/>
                      <a:pt x="172" y="762"/>
                    </a:cubicBezTo>
                    <a:cubicBezTo>
                      <a:pt x="183" y="779"/>
                      <a:pt x="183" y="779"/>
                      <a:pt x="183" y="779"/>
                    </a:cubicBezTo>
                    <a:cubicBezTo>
                      <a:pt x="183" y="790"/>
                      <a:pt x="183" y="790"/>
                      <a:pt x="183" y="790"/>
                    </a:cubicBezTo>
                    <a:cubicBezTo>
                      <a:pt x="169" y="807"/>
                      <a:pt x="169" y="807"/>
                      <a:pt x="169" y="807"/>
                    </a:cubicBezTo>
                    <a:cubicBezTo>
                      <a:pt x="159" y="805"/>
                      <a:pt x="159" y="805"/>
                      <a:pt x="159" y="805"/>
                    </a:cubicBezTo>
                    <a:cubicBezTo>
                      <a:pt x="143" y="822"/>
                      <a:pt x="143" y="822"/>
                      <a:pt x="143" y="822"/>
                    </a:cubicBezTo>
                    <a:cubicBezTo>
                      <a:pt x="143" y="834"/>
                      <a:pt x="143" y="834"/>
                      <a:pt x="143" y="834"/>
                    </a:cubicBezTo>
                    <a:cubicBezTo>
                      <a:pt x="126" y="843"/>
                      <a:pt x="126" y="843"/>
                      <a:pt x="126" y="843"/>
                    </a:cubicBezTo>
                    <a:cubicBezTo>
                      <a:pt x="110" y="879"/>
                      <a:pt x="110" y="879"/>
                      <a:pt x="110" y="879"/>
                    </a:cubicBezTo>
                    <a:cubicBezTo>
                      <a:pt x="87" y="902"/>
                      <a:pt x="87" y="902"/>
                      <a:pt x="87" y="902"/>
                    </a:cubicBezTo>
                    <a:cubicBezTo>
                      <a:pt x="73" y="903"/>
                      <a:pt x="73" y="903"/>
                      <a:pt x="73" y="903"/>
                    </a:cubicBezTo>
                    <a:cubicBezTo>
                      <a:pt x="62" y="924"/>
                      <a:pt x="62" y="924"/>
                      <a:pt x="62" y="924"/>
                    </a:cubicBezTo>
                    <a:cubicBezTo>
                      <a:pt x="53" y="927"/>
                      <a:pt x="53" y="927"/>
                      <a:pt x="53" y="927"/>
                    </a:cubicBezTo>
                    <a:cubicBezTo>
                      <a:pt x="29" y="958"/>
                      <a:pt x="29" y="958"/>
                      <a:pt x="29" y="958"/>
                    </a:cubicBezTo>
                    <a:cubicBezTo>
                      <a:pt x="26" y="967"/>
                      <a:pt x="26" y="967"/>
                      <a:pt x="26" y="967"/>
                    </a:cubicBezTo>
                    <a:cubicBezTo>
                      <a:pt x="27" y="972"/>
                      <a:pt x="27" y="972"/>
                      <a:pt x="27" y="972"/>
                    </a:cubicBezTo>
                    <a:close/>
                    <a:moveTo>
                      <a:pt x="30" y="981"/>
                    </a:moveTo>
                    <a:lnTo>
                      <a:pt x="30" y="981"/>
                    </a:lnTo>
                    <a:cubicBezTo>
                      <a:pt x="21" y="989"/>
                      <a:pt x="21" y="989"/>
                      <a:pt x="21" y="989"/>
                    </a:cubicBezTo>
                    <a:cubicBezTo>
                      <a:pt x="29" y="987"/>
                      <a:pt x="29" y="987"/>
                      <a:pt x="29" y="987"/>
                    </a:cubicBezTo>
                    <a:cubicBezTo>
                      <a:pt x="30" y="981"/>
                      <a:pt x="30" y="981"/>
                      <a:pt x="30" y="981"/>
                    </a:cubicBezTo>
                    <a:close/>
                    <a:moveTo>
                      <a:pt x="38" y="984"/>
                    </a:moveTo>
                    <a:lnTo>
                      <a:pt x="38" y="984"/>
                    </a:lnTo>
                    <a:cubicBezTo>
                      <a:pt x="32" y="989"/>
                      <a:pt x="32" y="989"/>
                      <a:pt x="32" y="989"/>
                    </a:cubicBezTo>
                    <a:cubicBezTo>
                      <a:pt x="41" y="993"/>
                      <a:pt x="41" y="993"/>
                      <a:pt x="41" y="993"/>
                    </a:cubicBezTo>
                    <a:cubicBezTo>
                      <a:pt x="38" y="984"/>
                      <a:pt x="38" y="984"/>
                      <a:pt x="38" y="984"/>
                    </a:cubicBezTo>
                    <a:close/>
                    <a:moveTo>
                      <a:pt x="15" y="1002"/>
                    </a:moveTo>
                    <a:lnTo>
                      <a:pt x="15" y="1002"/>
                    </a:lnTo>
                    <a:cubicBezTo>
                      <a:pt x="1" y="1009"/>
                      <a:pt x="1" y="1009"/>
                      <a:pt x="1" y="1009"/>
                    </a:cubicBezTo>
                    <a:cubicBezTo>
                      <a:pt x="0" y="1019"/>
                      <a:pt x="0" y="1019"/>
                      <a:pt x="0" y="1019"/>
                    </a:cubicBezTo>
                    <a:cubicBezTo>
                      <a:pt x="9" y="1035"/>
                      <a:pt x="9" y="1035"/>
                      <a:pt x="9" y="1035"/>
                    </a:cubicBezTo>
                    <a:cubicBezTo>
                      <a:pt x="16" y="1035"/>
                      <a:pt x="16" y="1035"/>
                      <a:pt x="16" y="1035"/>
                    </a:cubicBezTo>
                    <a:cubicBezTo>
                      <a:pt x="18" y="1013"/>
                      <a:pt x="18" y="1013"/>
                      <a:pt x="18" y="1013"/>
                    </a:cubicBezTo>
                    <a:cubicBezTo>
                      <a:pt x="19" y="1007"/>
                      <a:pt x="19" y="1007"/>
                      <a:pt x="19" y="1007"/>
                    </a:cubicBezTo>
                    <a:lnTo>
                      <a:pt x="15" y="100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13" name="Freeform 20">
                <a:extLst>
                  <a:ext uri="{FF2B5EF4-FFF2-40B4-BE49-F238E27FC236}">
                    <a16:creationId xmlns:a16="http://schemas.microsoft.com/office/drawing/2014/main" id="{2F002ABF-68A2-074A-A636-1E9D7B14B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3199" y="4471173"/>
                <a:ext cx="1573605" cy="624671"/>
              </a:xfrm>
              <a:custGeom>
                <a:avLst/>
                <a:gdLst>
                  <a:gd name="T0" fmla="*/ 3583 w 3741"/>
                  <a:gd name="T1" fmla="*/ 1159 h 1482"/>
                  <a:gd name="T2" fmla="*/ 3262 w 3741"/>
                  <a:gd name="T3" fmla="*/ 928 h 1482"/>
                  <a:gd name="T4" fmla="*/ 3066 w 3741"/>
                  <a:gd name="T5" fmla="*/ 859 h 1482"/>
                  <a:gd name="T6" fmla="*/ 2997 w 3741"/>
                  <a:gd name="T7" fmla="*/ 711 h 1482"/>
                  <a:gd name="T8" fmla="*/ 3208 w 3741"/>
                  <a:gd name="T9" fmla="*/ 778 h 1482"/>
                  <a:gd name="T10" fmla="*/ 3649 w 3741"/>
                  <a:gd name="T11" fmla="*/ 749 h 1482"/>
                  <a:gd name="T12" fmla="*/ 2936 w 3741"/>
                  <a:gd name="T13" fmla="*/ 584 h 1482"/>
                  <a:gd name="T14" fmla="*/ 2572 w 3741"/>
                  <a:gd name="T15" fmla="*/ 173 h 1482"/>
                  <a:gd name="T16" fmla="*/ 2646 w 3741"/>
                  <a:gd name="T17" fmla="*/ 497 h 1482"/>
                  <a:gd name="T18" fmla="*/ 2745 w 3741"/>
                  <a:gd name="T19" fmla="*/ 538 h 1482"/>
                  <a:gd name="T20" fmla="*/ 2624 w 3741"/>
                  <a:gd name="T21" fmla="*/ 692 h 1482"/>
                  <a:gd name="T22" fmla="*/ 2689 w 3741"/>
                  <a:gd name="T23" fmla="*/ 856 h 1482"/>
                  <a:gd name="T24" fmla="*/ 2860 w 3741"/>
                  <a:gd name="T25" fmla="*/ 813 h 1482"/>
                  <a:gd name="T26" fmla="*/ 2057 w 3741"/>
                  <a:gd name="T27" fmla="*/ 1151 h 1482"/>
                  <a:gd name="T28" fmla="*/ 2377 w 3741"/>
                  <a:gd name="T29" fmla="*/ 712 h 1482"/>
                  <a:gd name="T30" fmla="*/ 2262 w 3741"/>
                  <a:gd name="T31" fmla="*/ 1009 h 1482"/>
                  <a:gd name="T32" fmla="*/ 2297 w 3741"/>
                  <a:gd name="T33" fmla="*/ 708 h 1482"/>
                  <a:gd name="T34" fmla="*/ 2172 w 3741"/>
                  <a:gd name="T35" fmla="*/ 602 h 1482"/>
                  <a:gd name="T36" fmla="*/ 2390 w 3741"/>
                  <a:gd name="T37" fmla="*/ 460 h 1482"/>
                  <a:gd name="T38" fmla="*/ 1993 w 3741"/>
                  <a:gd name="T39" fmla="*/ 619 h 1482"/>
                  <a:gd name="T40" fmla="*/ 2047 w 3741"/>
                  <a:gd name="T41" fmla="*/ 1030 h 1482"/>
                  <a:gd name="T42" fmla="*/ 2187 w 3741"/>
                  <a:gd name="T43" fmla="*/ 961 h 1482"/>
                  <a:gd name="T44" fmla="*/ 2175 w 3741"/>
                  <a:gd name="T45" fmla="*/ 772 h 1482"/>
                  <a:gd name="T46" fmla="*/ 2054 w 3741"/>
                  <a:gd name="T47" fmla="*/ 648 h 1482"/>
                  <a:gd name="T48" fmla="*/ 1998 w 3741"/>
                  <a:gd name="T49" fmla="*/ 125 h 1482"/>
                  <a:gd name="T50" fmla="*/ 1706 w 3741"/>
                  <a:gd name="T51" fmla="*/ 894 h 1482"/>
                  <a:gd name="T52" fmla="*/ 1132 w 3741"/>
                  <a:gd name="T53" fmla="*/ 459 h 1482"/>
                  <a:gd name="T54" fmla="*/ 1768 w 3741"/>
                  <a:gd name="T55" fmla="*/ 182 h 1482"/>
                  <a:gd name="T56" fmla="*/ 1904 w 3741"/>
                  <a:gd name="T57" fmla="*/ 488 h 1482"/>
                  <a:gd name="T58" fmla="*/ 1715 w 3741"/>
                  <a:gd name="T59" fmla="*/ 769 h 1482"/>
                  <a:gd name="T60" fmla="*/ 1421 w 3741"/>
                  <a:gd name="T61" fmla="*/ 847 h 1482"/>
                  <a:gd name="T62" fmla="*/ 1166 w 3741"/>
                  <a:gd name="T63" fmla="*/ 611 h 1482"/>
                  <a:gd name="T64" fmla="*/ 3352 w 3741"/>
                  <a:gd name="T65" fmla="*/ 712 h 1482"/>
                  <a:gd name="T66" fmla="*/ 3075 w 3741"/>
                  <a:gd name="T67" fmla="*/ 1012 h 1482"/>
                  <a:gd name="T68" fmla="*/ 3210 w 3741"/>
                  <a:gd name="T69" fmla="*/ 1096 h 1482"/>
                  <a:gd name="T70" fmla="*/ 3204 w 3741"/>
                  <a:gd name="T71" fmla="*/ 1012 h 1482"/>
                  <a:gd name="T72" fmla="*/ 2903 w 3741"/>
                  <a:gd name="T73" fmla="*/ 1179 h 1482"/>
                  <a:gd name="T74" fmla="*/ 2791 w 3741"/>
                  <a:gd name="T75" fmla="*/ 1114 h 1482"/>
                  <a:gd name="T76" fmla="*/ 2600 w 3741"/>
                  <a:gd name="T77" fmla="*/ 1195 h 1482"/>
                  <a:gd name="T78" fmla="*/ 2389 w 3741"/>
                  <a:gd name="T79" fmla="*/ 1321 h 1482"/>
                  <a:gd name="T80" fmla="*/ 2144 w 3741"/>
                  <a:gd name="T81" fmla="*/ 1460 h 1482"/>
                  <a:gd name="T82" fmla="*/ 1623 w 3741"/>
                  <a:gd name="T83" fmla="*/ 1154 h 1482"/>
                  <a:gd name="T84" fmla="*/ 2369 w 3741"/>
                  <a:gd name="T85" fmla="*/ 1263 h 1482"/>
                  <a:gd name="T86" fmla="*/ 2270 w 3741"/>
                  <a:gd name="T87" fmla="*/ 1250 h 1482"/>
                  <a:gd name="T88" fmla="*/ 2095 w 3741"/>
                  <a:gd name="T89" fmla="*/ 1307 h 1482"/>
                  <a:gd name="T90" fmla="*/ 1810 w 3741"/>
                  <a:gd name="T91" fmla="*/ 1308 h 1482"/>
                  <a:gd name="T92" fmla="*/ 1684 w 3741"/>
                  <a:gd name="T93" fmla="*/ 1266 h 1482"/>
                  <a:gd name="T94" fmla="*/ 1573 w 3741"/>
                  <a:gd name="T95" fmla="*/ 1237 h 1482"/>
                  <a:gd name="T96" fmla="*/ 1447 w 3741"/>
                  <a:gd name="T97" fmla="*/ 1168 h 1482"/>
                  <a:gd name="T98" fmla="*/ 1074 w 3741"/>
                  <a:gd name="T99" fmla="*/ 1081 h 1482"/>
                  <a:gd name="T100" fmla="*/ 1545 w 3741"/>
                  <a:gd name="T101" fmla="*/ 1272 h 1482"/>
                  <a:gd name="T102" fmla="*/ 918 w 3741"/>
                  <a:gd name="T103" fmla="*/ 1151 h 1482"/>
                  <a:gd name="T104" fmla="*/ 908 w 3741"/>
                  <a:gd name="T105" fmla="*/ 278 h 1482"/>
                  <a:gd name="T106" fmla="*/ 1016 w 3741"/>
                  <a:gd name="T107" fmla="*/ 789 h 1482"/>
                  <a:gd name="T108" fmla="*/ 928 w 3741"/>
                  <a:gd name="T109" fmla="*/ 819 h 1482"/>
                  <a:gd name="T110" fmla="*/ 602 w 3741"/>
                  <a:gd name="T111" fmla="*/ 478 h 1482"/>
                  <a:gd name="T112" fmla="*/ 435 w 3741"/>
                  <a:gd name="T113" fmla="*/ 810 h 1482"/>
                  <a:gd name="T114" fmla="*/ 286 w 3741"/>
                  <a:gd name="T115" fmla="*/ 540 h 1482"/>
                  <a:gd name="T116" fmla="*/ 72 w 3741"/>
                  <a:gd name="T117" fmla="*/ 202 h 1482"/>
                  <a:gd name="T118" fmla="*/ 527 w 3741"/>
                  <a:gd name="T119" fmla="*/ 844 h 1482"/>
                  <a:gd name="T120" fmla="*/ 896 w 3741"/>
                  <a:gd name="T121" fmla="*/ 816 h 1482"/>
                  <a:gd name="T122" fmla="*/ 625 w 3741"/>
                  <a:gd name="T123" fmla="*/ 544 h 1482"/>
                  <a:gd name="T124" fmla="*/ 209 w 3741"/>
                  <a:gd name="T125" fmla="*/ 138 h 1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41" h="1482">
                    <a:moveTo>
                      <a:pt x="3740" y="777"/>
                    </a:moveTo>
                    <a:lnTo>
                      <a:pt x="3740" y="777"/>
                    </a:lnTo>
                    <a:cubicBezTo>
                      <a:pt x="3731" y="1082"/>
                      <a:pt x="3731" y="1082"/>
                      <a:pt x="3731" y="1082"/>
                    </a:cubicBezTo>
                    <a:cubicBezTo>
                      <a:pt x="3725" y="1105"/>
                      <a:pt x="3725" y="1105"/>
                      <a:pt x="3725" y="1105"/>
                    </a:cubicBezTo>
                    <a:cubicBezTo>
                      <a:pt x="3725" y="1117"/>
                      <a:pt x="3725" y="1117"/>
                      <a:pt x="3725" y="1117"/>
                    </a:cubicBezTo>
                    <a:cubicBezTo>
                      <a:pt x="3730" y="1125"/>
                      <a:pt x="3730" y="1125"/>
                      <a:pt x="3730" y="1125"/>
                    </a:cubicBezTo>
                    <a:cubicBezTo>
                      <a:pt x="3722" y="1322"/>
                      <a:pt x="3722" y="1322"/>
                      <a:pt x="3722" y="1322"/>
                    </a:cubicBezTo>
                    <a:cubicBezTo>
                      <a:pt x="3717" y="1322"/>
                      <a:pt x="3717" y="1322"/>
                      <a:pt x="3717" y="1322"/>
                    </a:cubicBezTo>
                    <a:cubicBezTo>
                      <a:pt x="3697" y="1315"/>
                      <a:pt x="3697" y="1315"/>
                      <a:pt x="3697" y="1315"/>
                    </a:cubicBezTo>
                    <a:cubicBezTo>
                      <a:pt x="3675" y="1290"/>
                      <a:pt x="3675" y="1290"/>
                      <a:pt x="3675" y="1290"/>
                    </a:cubicBezTo>
                    <a:cubicBezTo>
                      <a:pt x="3670" y="1279"/>
                      <a:pt x="3670" y="1279"/>
                      <a:pt x="3670" y="1279"/>
                    </a:cubicBezTo>
                    <a:cubicBezTo>
                      <a:pt x="3670" y="1273"/>
                      <a:pt x="3670" y="1273"/>
                      <a:pt x="3670" y="1273"/>
                    </a:cubicBezTo>
                    <a:cubicBezTo>
                      <a:pt x="3653" y="1258"/>
                      <a:pt x="3653" y="1258"/>
                      <a:pt x="3653" y="1258"/>
                    </a:cubicBezTo>
                    <a:cubicBezTo>
                      <a:pt x="3645" y="1253"/>
                      <a:pt x="3645" y="1253"/>
                      <a:pt x="3645" y="1253"/>
                    </a:cubicBezTo>
                    <a:cubicBezTo>
                      <a:pt x="3644" y="1241"/>
                      <a:pt x="3644" y="1241"/>
                      <a:pt x="3644" y="1241"/>
                    </a:cubicBezTo>
                    <a:cubicBezTo>
                      <a:pt x="3650" y="1229"/>
                      <a:pt x="3650" y="1229"/>
                      <a:pt x="3650" y="1229"/>
                    </a:cubicBezTo>
                    <a:cubicBezTo>
                      <a:pt x="3650" y="1212"/>
                      <a:pt x="3650" y="1212"/>
                      <a:pt x="3650" y="1212"/>
                    </a:cubicBezTo>
                    <a:cubicBezTo>
                      <a:pt x="3645" y="1229"/>
                      <a:pt x="3645" y="1229"/>
                      <a:pt x="3645" y="1229"/>
                    </a:cubicBezTo>
                    <a:cubicBezTo>
                      <a:pt x="3636" y="1237"/>
                      <a:pt x="3636" y="1237"/>
                      <a:pt x="3636" y="1237"/>
                    </a:cubicBezTo>
                    <a:cubicBezTo>
                      <a:pt x="3612" y="1235"/>
                      <a:pt x="3612" y="1235"/>
                      <a:pt x="3612" y="1235"/>
                    </a:cubicBezTo>
                    <a:cubicBezTo>
                      <a:pt x="3598" y="1241"/>
                      <a:pt x="3598" y="1241"/>
                      <a:pt x="3598" y="1241"/>
                    </a:cubicBezTo>
                    <a:cubicBezTo>
                      <a:pt x="3586" y="1241"/>
                      <a:pt x="3586" y="1241"/>
                      <a:pt x="3586" y="1241"/>
                    </a:cubicBezTo>
                    <a:cubicBezTo>
                      <a:pt x="3580" y="1235"/>
                      <a:pt x="3580" y="1235"/>
                      <a:pt x="3580" y="1235"/>
                    </a:cubicBezTo>
                    <a:cubicBezTo>
                      <a:pt x="3560" y="1244"/>
                      <a:pt x="3560" y="1244"/>
                      <a:pt x="3560" y="1244"/>
                    </a:cubicBezTo>
                    <a:cubicBezTo>
                      <a:pt x="3551" y="1234"/>
                      <a:pt x="3551" y="1234"/>
                      <a:pt x="3551" y="1234"/>
                    </a:cubicBezTo>
                    <a:cubicBezTo>
                      <a:pt x="3557" y="1229"/>
                      <a:pt x="3557" y="1229"/>
                      <a:pt x="3557" y="1229"/>
                    </a:cubicBezTo>
                    <a:cubicBezTo>
                      <a:pt x="3563" y="1215"/>
                      <a:pt x="3563" y="1215"/>
                      <a:pt x="3563" y="1215"/>
                    </a:cubicBezTo>
                    <a:cubicBezTo>
                      <a:pt x="3563" y="1206"/>
                      <a:pt x="3563" y="1206"/>
                      <a:pt x="3563" y="1206"/>
                    </a:cubicBezTo>
                    <a:cubicBezTo>
                      <a:pt x="3566" y="1201"/>
                      <a:pt x="3566" y="1201"/>
                      <a:pt x="3566" y="1201"/>
                    </a:cubicBezTo>
                    <a:cubicBezTo>
                      <a:pt x="3569" y="1180"/>
                      <a:pt x="3569" y="1180"/>
                      <a:pt x="3569" y="1180"/>
                    </a:cubicBezTo>
                    <a:cubicBezTo>
                      <a:pt x="3558" y="1177"/>
                      <a:pt x="3558" y="1177"/>
                      <a:pt x="3558" y="1177"/>
                    </a:cubicBezTo>
                    <a:cubicBezTo>
                      <a:pt x="3549" y="1165"/>
                      <a:pt x="3549" y="1165"/>
                      <a:pt x="3549" y="1165"/>
                    </a:cubicBezTo>
                    <a:cubicBezTo>
                      <a:pt x="3558" y="1163"/>
                      <a:pt x="3558" y="1163"/>
                      <a:pt x="3558" y="1163"/>
                    </a:cubicBezTo>
                    <a:cubicBezTo>
                      <a:pt x="3566" y="1165"/>
                      <a:pt x="3566" y="1165"/>
                      <a:pt x="3566" y="1165"/>
                    </a:cubicBezTo>
                    <a:cubicBezTo>
                      <a:pt x="3583" y="1159"/>
                      <a:pt x="3583" y="1159"/>
                      <a:pt x="3583" y="1159"/>
                    </a:cubicBezTo>
                    <a:cubicBezTo>
                      <a:pt x="3592" y="1157"/>
                      <a:pt x="3592" y="1157"/>
                      <a:pt x="3592" y="1157"/>
                    </a:cubicBezTo>
                    <a:cubicBezTo>
                      <a:pt x="3581" y="1154"/>
                      <a:pt x="3581" y="1154"/>
                      <a:pt x="3581" y="1154"/>
                    </a:cubicBezTo>
                    <a:cubicBezTo>
                      <a:pt x="3563" y="1157"/>
                      <a:pt x="3563" y="1157"/>
                      <a:pt x="3563" y="1157"/>
                    </a:cubicBezTo>
                    <a:cubicBezTo>
                      <a:pt x="3548" y="1149"/>
                      <a:pt x="3548" y="1149"/>
                      <a:pt x="3548" y="1149"/>
                    </a:cubicBezTo>
                    <a:cubicBezTo>
                      <a:pt x="3535" y="1140"/>
                      <a:pt x="3535" y="1140"/>
                      <a:pt x="3535" y="1140"/>
                    </a:cubicBezTo>
                    <a:cubicBezTo>
                      <a:pt x="3539" y="1130"/>
                      <a:pt x="3539" y="1130"/>
                      <a:pt x="3539" y="1130"/>
                    </a:cubicBezTo>
                    <a:cubicBezTo>
                      <a:pt x="3546" y="1128"/>
                      <a:pt x="3546" y="1128"/>
                      <a:pt x="3546" y="1128"/>
                    </a:cubicBezTo>
                    <a:cubicBezTo>
                      <a:pt x="3560" y="1130"/>
                      <a:pt x="3560" y="1130"/>
                      <a:pt x="3560" y="1130"/>
                    </a:cubicBezTo>
                    <a:cubicBezTo>
                      <a:pt x="3552" y="1122"/>
                      <a:pt x="3552" y="1122"/>
                      <a:pt x="3552" y="1122"/>
                    </a:cubicBezTo>
                    <a:cubicBezTo>
                      <a:pt x="3531" y="1107"/>
                      <a:pt x="3531" y="1107"/>
                      <a:pt x="3531" y="1107"/>
                    </a:cubicBezTo>
                    <a:cubicBezTo>
                      <a:pt x="3517" y="1096"/>
                      <a:pt x="3517" y="1096"/>
                      <a:pt x="3517" y="1096"/>
                    </a:cubicBezTo>
                    <a:cubicBezTo>
                      <a:pt x="3513" y="1087"/>
                      <a:pt x="3513" y="1087"/>
                      <a:pt x="3513" y="1087"/>
                    </a:cubicBezTo>
                    <a:cubicBezTo>
                      <a:pt x="3517" y="1068"/>
                      <a:pt x="3517" y="1068"/>
                      <a:pt x="3517" y="1068"/>
                    </a:cubicBezTo>
                    <a:cubicBezTo>
                      <a:pt x="3499" y="1050"/>
                      <a:pt x="3499" y="1050"/>
                      <a:pt x="3499" y="1050"/>
                    </a:cubicBezTo>
                    <a:cubicBezTo>
                      <a:pt x="3499" y="1044"/>
                      <a:pt x="3499" y="1044"/>
                      <a:pt x="3499" y="1044"/>
                    </a:cubicBezTo>
                    <a:cubicBezTo>
                      <a:pt x="3516" y="1030"/>
                      <a:pt x="3516" y="1030"/>
                      <a:pt x="3516" y="1030"/>
                    </a:cubicBezTo>
                    <a:cubicBezTo>
                      <a:pt x="3500" y="1032"/>
                      <a:pt x="3500" y="1032"/>
                      <a:pt x="3500" y="1032"/>
                    </a:cubicBezTo>
                    <a:cubicBezTo>
                      <a:pt x="3491" y="1024"/>
                      <a:pt x="3491" y="1024"/>
                      <a:pt x="3491" y="1024"/>
                    </a:cubicBezTo>
                    <a:cubicBezTo>
                      <a:pt x="3494" y="1020"/>
                      <a:pt x="3494" y="1020"/>
                      <a:pt x="3494" y="1020"/>
                    </a:cubicBezTo>
                    <a:cubicBezTo>
                      <a:pt x="3488" y="1012"/>
                      <a:pt x="3488" y="1012"/>
                      <a:pt x="3488" y="1012"/>
                    </a:cubicBezTo>
                    <a:cubicBezTo>
                      <a:pt x="3499" y="1001"/>
                      <a:pt x="3499" y="1001"/>
                      <a:pt x="3499" y="1001"/>
                    </a:cubicBezTo>
                    <a:cubicBezTo>
                      <a:pt x="3480" y="1006"/>
                      <a:pt x="3480" y="1006"/>
                      <a:pt x="3480" y="1006"/>
                    </a:cubicBezTo>
                    <a:cubicBezTo>
                      <a:pt x="3476" y="1000"/>
                      <a:pt x="3476" y="1000"/>
                      <a:pt x="3476" y="1000"/>
                    </a:cubicBezTo>
                    <a:cubicBezTo>
                      <a:pt x="3467" y="1003"/>
                      <a:pt x="3467" y="1003"/>
                      <a:pt x="3467" y="1003"/>
                    </a:cubicBezTo>
                    <a:cubicBezTo>
                      <a:pt x="3461" y="998"/>
                      <a:pt x="3461" y="998"/>
                      <a:pt x="3461" y="998"/>
                    </a:cubicBezTo>
                    <a:cubicBezTo>
                      <a:pt x="3473" y="981"/>
                      <a:pt x="3473" y="981"/>
                      <a:pt x="3473" y="981"/>
                    </a:cubicBezTo>
                    <a:cubicBezTo>
                      <a:pt x="3462" y="989"/>
                      <a:pt x="3462" y="989"/>
                      <a:pt x="3462" y="989"/>
                    </a:cubicBezTo>
                    <a:cubicBezTo>
                      <a:pt x="3447" y="989"/>
                      <a:pt x="3447" y="989"/>
                      <a:pt x="3447" y="989"/>
                    </a:cubicBezTo>
                    <a:cubicBezTo>
                      <a:pt x="3425" y="981"/>
                      <a:pt x="3425" y="981"/>
                      <a:pt x="3425" y="981"/>
                    </a:cubicBezTo>
                    <a:cubicBezTo>
                      <a:pt x="3419" y="966"/>
                      <a:pt x="3419" y="966"/>
                      <a:pt x="3419" y="966"/>
                    </a:cubicBezTo>
                    <a:cubicBezTo>
                      <a:pt x="3398" y="958"/>
                      <a:pt x="3398" y="958"/>
                      <a:pt x="3398" y="958"/>
                    </a:cubicBezTo>
                    <a:cubicBezTo>
                      <a:pt x="3384" y="960"/>
                      <a:pt x="3384" y="960"/>
                      <a:pt x="3384" y="960"/>
                    </a:cubicBezTo>
                    <a:cubicBezTo>
                      <a:pt x="3335" y="945"/>
                      <a:pt x="3335" y="945"/>
                      <a:pt x="3335" y="945"/>
                    </a:cubicBezTo>
                    <a:cubicBezTo>
                      <a:pt x="3286" y="929"/>
                      <a:pt x="3286" y="929"/>
                      <a:pt x="3286" y="929"/>
                    </a:cubicBezTo>
                    <a:cubicBezTo>
                      <a:pt x="3262" y="928"/>
                      <a:pt x="3262" y="928"/>
                      <a:pt x="3262" y="928"/>
                    </a:cubicBezTo>
                    <a:cubicBezTo>
                      <a:pt x="3242" y="919"/>
                      <a:pt x="3242" y="919"/>
                      <a:pt x="3242" y="919"/>
                    </a:cubicBezTo>
                    <a:cubicBezTo>
                      <a:pt x="3239" y="913"/>
                      <a:pt x="3239" y="913"/>
                      <a:pt x="3239" y="913"/>
                    </a:cubicBezTo>
                    <a:cubicBezTo>
                      <a:pt x="3236" y="906"/>
                      <a:pt x="3236" y="906"/>
                      <a:pt x="3236" y="906"/>
                    </a:cubicBezTo>
                    <a:cubicBezTo>
                      <a:pt x="3219" y="902"/>
                      <a:pt x="3219" y="902"/>
                      <a:pt x="3219" y="902"/>
                    </a:cubicBezTo>
                    <a:cubicBezTo>
                      <a:pt x="3219" y="890"/>
                      <a:pt x="3219" y="890"/>
                      <a:pt x="3219" y="890"/>
                    </a:cubicBezTo>
                    <a:cubicBezTo>
                      <a:pt x="3231" y="888"/>
                      <a:pt x="3231" y="888"/>
                      <a:pt x="3231" y="888"/>
                    </a:cubicBezTo>
                    <a:cubicBezTo>
                      <a:pt x="3237" y="890"/>
                      <a:pt x="3237" y="890"/>
                      <a:pt x="3237" y="890"/>
                    </a:cubicBezTo>
                    <a:cubicBezTo>
                      <a:pt x="3237" y="887"/>
                      <a:pt x="3237" y="887"/>
                      <a:pt x="3237" y="887"/>
                    </a:cubicBezTo>
                    <a:cubicBezTo>
                      <a:pt x="3225" y="885"/>
                      <a:pt x="3225" y="885"/>
                      <a:pt x="3225" y="885"/>
                    </a:cubicBezTo>
                    <a:cubicBezTo>
                      <a:pt x="3211" y="890"/>
                      <a:pt x="3211" y="890"/>
                      <a:pt x="3211" y="890"/>
                    </a:cubicBezTo>
                    <a:cubicBezTo>
                      <a:pt x="3201" y="887"/>
                      <a:pt x="3201" y="887"/>
                      <a:pt x="3201" y="887"/>
                    </a:cubicBezTo>
                    <a:cubicBezTo>
                      <a:pt x="3195" y="879"/>
                      <a:pt x="3195" y="879"/>
                      <a:pt x="3195" y="879"/>
                    </a:cubicBezTo>
                    <a:cubicBezTo>
                      <a:pt x="3190" y="877"/>
                      <a:pt x="3190" y="877"/>
                      <a:pt x="3190" y="877"/>
                    </a:cubicBezTo>
                    <a:cubicBezTo>
                      <a:pt x="3184" y="887"/>
                      <a:pt x="3184" y="887"/>
                      <a:pt x="3184" y="887"/>
                    </a:cubicBezTo>
                    <a:cubicBezTo>
                      <a:pt x="3181" y="870"/>
                      <a:pt x="3181" y="870"/>
                      <a:pt x="3181" y="870"/>
                    </a:cubicBezTo>
                    <a:cubicBezTo>
                      <a:pt x="3175" y="865"/>
                      <a:pt x="3175" y="865"/>
                      <a:pt x="3175" y="865"/>
                    </a:cubicBezTo>
                    <a:cubicBezTo>
                      <a:pt x="3167" y="868"/>
                      <a:pt x="3167" y="868"/>
                      <a:pt x="3167" y="868"/>
                    </a:cubicBezTo>
                    <a:cubicBezTo>
                      <a:pt x="3164" y="874"/>
                      <a:pt x="3164" y="874"/>
                      <a:pt x="3164" y="874"/>
                    </a:cubicBezTo>
                    <a:cubicBezTo>
                      <a:pt x="3155" y="865"/>
                      <a:pt x="3155" y="865"/>
                      <a:pt x="3155" y="865"/>
                    </a:cubicBezTo>
                    <a:cubicBezTo>
                      <a:pt x="3150" y="845"/>
                      <a:pt x="3150" y="845"/>
                      <a:pt x="3150" y="845"/>
                    </a:cubicBezTo>
                    <a:cubicBezTo>
                      <a:pt x="3143" y="828"/>
                      <a:pt x="3143" y="828"/>
                      <a:pt x="3143" y="828"/>
                    </a:cubicBezTo>
                    <a:cubicBezTo>
                      <a:pt x="3152" y="815"/>
                      <a:pt x="3152" y="815"/>
                      <a:pt x="3152" y="815"/>
                    </a:cubicBezTo>
                    <a:cubicBezTo>
                      <a:pt x="3152" y="796"/>
                      <a:pt x="3152" y="796"/>
                      <a:pt x="3152" y="796"/>
                    </a:cubicBezTo>
                    <a:cubicBezTo>
                      <a:pt x="3144" y="812"/>
                      <a:pt x="3144" y="812"/>
                      <a:pt x="3144" y="812"/>
                    </a:cubicBezTo>
                    <a:cubicBezTo>
                      <a:pt x="3138" y="830"/>
                      <a:pt x="3138" y="830"/>
                      <a:pt x="3138" y="830"/>
                    </a:cubicBezTo>
                    <a:cubicBezTo>
                      <a:pt x="3135" y="842"/>
                      <a:pt x="3135" y="842"/>
                      <a:pt x="3135" y="842"/>
                    </a:cubicBezTo>
                    <a:cubicBezTo>
                      <a:pt x="3129" y="845"/>
                      <a:pt x="3129" y="845"/>
                      <a:pt x="3129" y="845"/>
                    </a:cubicBezTo>
                    <a:cubicBezTo>
                      <a:pt x="3117" y="867"/>
                      <a:pt x="3117" y="867"/>
                      <a:pt x="3117" y="867"/>
                    </a:cubicBezTo>
                    <a:cubicBezTo>
                      <a:pt x="3118" y="880"/>
                      <a:pt x="3118" y="880"/>
                      <a:pt x="3118" y="880"/>
                    </a:cubicBezTo>
                    <a:cubicBezTo>
                      <a:pt x="3101" y="902"/>
                      <a:pt x="3101" y="902"/>
                      <a:pt x="3101" y="902"/>
                    </a:cubicBezTo>
                    <a:cubicBezTo>
                      <a:pt x="3085" y="905"/>
                      <a:pt x="3085" y="905"/>
                      <a:pt x="3085" y="905"/>
                    </a:cubicBezTo>
                    <a:cubicBezTo>
                      <a:pt x="3071" y="900"/>
                      <a:pt x="3071" y="900"/>
                      <a:pt x="3071" y="900"/>
                    </a:cubicBezTo>
                    <a:cubicBezTo>
                      <a:pt x="3058" y="873"/>
                      <a:pt x="3058" y="873"/>
                      <a:pt x="3058" y="873"/>
                    </a:cubicBezTo>
                    <a:cubicBezTo>
                      <a:pt x="3058" y="862"/>
                      <a:pt x="3058" y="862"/>
                      <a:pt x="3058" y="862"/>
                    </a:cubicBezTo>
                    <a:cubicBezTo>
                      <a:pt x="3066" y="859"/>
                      <a:pt x="3066" y="859"/>
                      <a:pt x="3066" y="859"/>
                    </a:cubicBezTo>
                    <a:cubicBezTo>
                      <a:pt x="3068" y="848"/>
                      <a:pt x="3068" y="848"/>
                      <a:pt x="3068" y="848"/>
                    </a:cubicBezTo>
                    <a:cubicBezTo>
                      <a:pt x="3065" y="838"/>
                      <a:pt x="3065" y="838"/>
                      <a:pt x="3065" y="838"/>
                    </a:cubicBezTo>
                    <a:cubicBezTo>
                      <a:pt x="3055" y="841"/>
                      <a:pt x="3055" y="841"/>
                      <a:pt x="3055" y="841"/>
                    </a:cubicBezTo>
                    <a:cubicBezTo>
                      <a:pt x="3049" y="835"/>
                      <a:pt x="3049" y="835"/>
                      <a:pt x="3049" y="835"/>
                    </a:cubicBezTo>
                    <a:cubicBezTo>
                      <a:pt x="3042" y="815"/>
                      <a:pt x="3042" y="815"/>
                      <a:pt x="3042" y="815"/>
                    </a:cubicBezTo>
                    <a:cubicBezTo>
                      <a:pt x="3026" y="807"/>
                      <a:pt x="3026" y="807"/>
                      <a:pt x="3026" y="807"/>
                    </a:cubicBezTo>
                    <a:cubicBezTo>
                      <a:pt x="3008" y="804"/>
                      <a:pt x="3008" y="804"/>
                      <a:pt x="3008" y="804"/>
                    </a:cubicBezTo>
                    <a:cubicBezTo>
                      <a:pt x="3002" y="796"/>
                      <a:pt x="3002" y="796"/>
                      <a:pt x="3002" y="796"/>
                    </a:cubicBezTo>
                    <a:cubicBezTo>
                      <a:pt x="3013" y="784"/>
                      <a:pt x="3013" y="784"/>
                      <a:pt x="3013" y="784"/>
                    </a:cubicBezTo>
                    <a:cubicBezTo>
                      <a:pt x="3031" y="783"/>
                      <a:pt x="3031" y="783"/>
                      <a:pt x="3031" y="783"/>
                    </a:cubicBezTo>
                    <a:cubicBezTo>
                      <a:pt x="3037" y="789"/>
                      <a:pt x="3037" y="789"/>
                      <a:pt x="3037" y="789"/>
                    </a:cubicBezTo>
                    <a:cubicBezTo>
                      <a:pt x="3054" y="790"/>
                      <a:pt x="3054" y="790"/>
                      <a:pt x="3054" y="790"/>
                    </a:cubicBezTo>
                    <a:cubicBezTo>
                      <a:pt x="3066" y="798"/>
                      <a:pt x="3066" y="798"/>
                      <a:pt x="3066" y="798"/>
                    </a:cubicBezTo>
                    <a:cubicBezTo>
                      <a:pt x="3083" y="787"/>
                      <a:pt x="3083" y="787"/>
                      <a:pt x="3083" y="787"/>
                    </a:cubicBezTo>
                    <a:cubicBezTo>
                      <a:pt x="3088" y="769"/>
                      <a:pt x="3088" y="769"/>
                      <a:pt x="3088" y="769"/>
                    </a:cubicBezTo>
                    <a:cubicBezTo>
                      <a:pt x="3100" y="764"/>
                      <a:pt x="3100" y="764"/>
                      <a:pt x="3100" y="764"/>
                    </a:cubicBezTo>
                    <a:cubicBezTo>
                      <a:pt x="3126" y="777"/>
                      <a:pt x="3126" y="777"/>
                      <a:pt x="3126" y="777"/>
                    </a:cubicBezTo>
                    <a:cubicBezTo>
                      <a:pt x="3135" y="790"/>
                      <a:pt x="3135" y="790"/>
                      <a:pt x="3135" y="790"/>
                    </a:cubicBezTo>
                    <a:cubicBezTo>
                      <a:pt x="3143" y="775"/>
                      <a:pt x="3143" y="775"/>
                      <a:pt x="3143" y="775"/>
                    </a:cubicBezTo>
                    <a:cubicBezTo>
                      <a:pt x="3152" y="763"/>
                      <a:pt x="3152" y="763"/>
                      <a:pt x="3152" y="763"/>
                    </a:cubicBezTo>
                    <a:cubicBezTo>
                      <a:pt x="3159" y="766"/>
                      <a:pt x="3159" y="766"/>
                      <a:pt x="3159" y="766"/>
                    </a:cubicBezTo>
                    <a:cubicBezTo>
                      <a:pt x="3162" y="749"/>
                      <a:pt x="3162" y="749"/>
                      <a:pt x="3162" y="749"/>
                    </a:cubicBezTo>
                    <a:cubicBezTo>
                      <a:pt x="3156" y="738"/>
                      <a:pt x="3156" y="738"/>
                      <a:pt x="3156" y="738"/>
                    </a:cubicBezTo>
                    <a:cubicBezTo>
                      <a:pt x="3117" y="734"/>
                      <a:pt x="3117" y="734"/>
                      <a:pt x="3117" y="734"/>
                    </a:cubicBezTo>
                    <a:cubicBezTo>
                      <a:pt x="3121" y="741"/>
                      <a:pt x="3121" y="741"/>
                      <a:pt x="3121" y="741"/>
                    </a:cubicBezTo>
                    <a:cubicBezTo>
                      <a:pt x="3112" y="744"/>
                      <a:pt x="3112" y="744"/>
                      <a:pt x="3112" y="744"/>
                    </a:cubicBezTo>
                    <a:cubicBezTo>
                      <a:pt x="3104" y="741"/>
                      <a:pt x="3104" y="741"/>
                      <a:pt x="3104" y="741"/>
                    </a:cubicBezTo>
                    <a:cubicBezTo>
                      <a:pt x="3078" y="747"/>
                      <a:pt x="3078" y="747"/>
                      <a:pt x="3078" y="747"/>
                    </a:cubicBezTo>
                    <a:cubicBezTo>
                      <a:pt x="3069" y="743"/>
                      <a:pt x="3069" y="743"/>
                      <a:pt x="3069" y="743"/>
                    </a:cubicBezTo>
                    <a:cubicBezTo>
                      <a:pt x="3060" y="747"/>
                      <a:pt x="3060" y="747"/>
                      <a:pt x="3060" y="747"/>
                    </a:cubicBezTo>
                    <a:cubicBezTo>
                      <a:pt x="3049" y="743"/>
                      <a:pt x="3049" y="743"/>
                      <a:pt x="3049" y="743"/>
                    </a:cubicBezTo>
                    <a:cubicBezTo>
                      <a:pt x="3034" y="746"/>
                      <a:pt x="3034" y="746"/>
                      <a:pt x="3034" y="746"/>
                    </a:cubicBezTo>
                    <a:cubicBezTo>
                      <a:pt x="3019" y="743"/>
                      <a:pt x="3019" y="743"/>
                      <a:pt x="3019" y="743"/>
                    </a:cubicBezTo>
                    <a:cubicBezTo>
                      <a:pt x="3002" y="729"/>
                      <a:pt x="3002" y="729"/>
                      <a:pt x="3002" y="729"/>
                    </a:cubicBezTo>
                    <a:cubicBezTo>
                      <a:pt x="2997" y="711"/>
                      <a:pt x="2997" y="711"/>
                      <a:pt x="2997" y="711"/>
                    </a:cubicBezTo>
                    <a:cubicBezTo>
                      <a:pt x="3002" y="706"/>
                      <a:pt x="3002" y="706"/>
                      <a:pt x="3002" y="706"/>
                    </a:cubicBezTo>
                    <a:cubicBezTo>
                      <a:pt x="2993" y="691"/>
                      <a:pt x="2993" y="691"/>
                      <a:pt x="2993" y="691"/>
                    </a:cubicBezTo>
                    <a:cubicBezTo>
                      <a:pt x="2970" y="677"/>
                      <a:pt x="2970" y="677"/>
                      <a:pt x="2970" y="677"/>
                    </a:cubicBezTo>
                    <a:cubicBezTo>
                      <a:pt x="2961" y="668"/>
                      <a:pt x="2961" y="668"/>
                      <a:pt x="2961" y="668"/>
                    </a:cubicBezTo>
                    <a:cubicBezTo>
                      <a:pt x="2956" y="676"/>
                      <a:pt x="2956" y="676"/>
                      <a:pt x="2956" y="676"/>
                    </a:cubicBezTo>
                    <a:cubicBezTo>
                      <a:pt x="2944" y="682"/>
                      <a:pt x="2944" y="682"/>
                      <a:pt x="2944" y="682"/>
                    </a:cubicBezTo>
                    <a:cubicBezTo>
                      <a:pt x="2924" y="679"/>
                      <a:pt x="2924" y="679"/>
                      <a:pt x="2924" y="679"/>
                    </a:cubicBezTo>
                    <a:cubicBezTo>
                      <a:pt x="2927" y="670"/>
                      <a:pt x="2927" y="670"/>
                      <a:pt x="2927" y="670"/>
                    </a:cubicBezTo>
                    <a:cubicBezTo>
                      <a:pt x="2947" y="657"/>
                      <a:pt x="2947" y="657"/>
                      <a:pt x="2947" y="657"/>
                    </a:cubicBezTo>
                    <a:cubicBezTo>
                      <a:pt x="2948" y="645"/>
                      <a:pt x="2948" y="645"/>
                      <a:pt x="2948" y="645"/>
                    </a:cubicBezTo>
                    <a:cubicBezTo>
                      <a:pt x="2942" y="634"/>
                      <a:pt x="2942" y="634"/>
                      <a:pt x="2942" y="634"/>
                    </a:cubicBezTo>
                    <a:cubicBezTo>
                      <a:pt x="2955" y="624"/>
                      <a:pt x="2955" y="624"/>
                      <a:pt x="2955" y="624"/>
                    </a:cubicBezTo>
                    <a:cubicBezTo>
                      <a:pt x="2977" y="624"/>
                      <a:pt x="2977" y="624"/>
                      <a:pt x="2977" y="624"/>
                    </a:cubicBezTo>
                    <a:cubicBezTo>
                      <a:pt x="2988" y="613"/>
                      <a:pt x="2988" y="613"/>
                      <a:pt x="2988" y="613"/>
                    </a:cubicBezTo>
                    <a:cubicBezTo>
                      <a:pt x="3002" y="610"/>
                      <a:pt x="3002" y="610"/>
                      <a:pt x="3002" y="610"/>
                    </a:cubicBezTo>
                    <a:cubicBezTo>
                      <a:pt x="3022" y="593"/>
                      <a:pt x="3022" y="593"/>
                      <a:pt x="3022" y="593"/>
                    </a:cubicBezTo>
                    <a:cubicBezTo>
                      <a:pt x="3029" y="587"/>
                      <a:pt x="3029" y="587"/>
                      <a:pt x="3029" y="587"/>
                    </a:cubicBezTo>
                    <a:cubicBezTo>
                      <a:pt x="3054" y="582"/>
                      <a:pt x="3054" y="582"/>
                      <a:pt x="3054" y="582"/>
                    </a:cubicBezTo>
                    <a:cubicBezTo>
                      <a:pt x="3097" y="598"/>
                      <a:pt x="3097" y="598"/>
                      <a:pt x="3097" y="598"/>
                    </a:cubicBezTo>
                    <a:cubicBezTo>
                      <a:pt x="3121" y="614"/>
                      <a:pt x="3121" y="614"/>
                      <a:pt x="3121" y="614"/>
                    </a:cubicBezTo>
                    <a:cubicBezTo>
                      <a:pt x="3149" y="614"/>
                      <a:pt x="3149" y="614"/>
                      <a:pt x="3149" y="614"/>
                    </a:cubicBezTo>
                    <a:cubicBezTo>
                      <a:pt x="3175" y="616"/>
                      <a:pt x="3175" y="616"/>
                      <a:pt x="3175" y="616"/>
                    </a:cubicBezTo>
                    <a:cubicBezTo>
                      <a:pt x="3182" y="624"/>
                      <a:pt x="3182" y="624"/>
                      <a:pt x="3182" y="624"/>
                    </a:cubicBezTo>
                    <a:cubicBezTo>
                      <a:pt x="3176" y="633"/>
                      <a:pt x="3176" y="633"/>
                      <a:pt x="3176" y="633"/>
                    </a:cubicBezTo>
                    <a:cubicBezTo>
                      <a:pt x="3176" y="653"/>
                      <a:pt x="3176" y="653"/>
                      <a:pt x="3176" y="653"/>
                    </a:cubicBezTo>
                    <a:cubicBezTo>
                      <a:pt x="3190" y="663"/>
                      <a:pt x="3190" y="663"/>
                      <a:pt x="3190" y="663"/>
                    </a:cubicBezTo>
                    <a:cubicBezTo>
                      <a:pt x="3196" y="679"/>
                      <a:pt x="3196" y="679"/>
                      <a:pt x="3196" y="679"/>
                    </a:cubicBezTo>
                    <a:cubicBezTo>
                      <a:pt x="3185" y="692"/>
                      <a:pt x="3185" y="692"/>
                      <a:pt x="3185" y="692"/>
                    </a:cubicBezTo>
                    <a:cubicBezTo>
                      <a:pt x="3176" y="708"/>
                      <a:pt x="3176" y="708"/>
                      <a:pt x="3176" y="708"/>
                    </a:cubicBezTo>
                    <a:cubicBezTo>
                      <a:pt x="3182" y="731"/>
                      <a:pt x="3182" y="731"/>
                      <a:pt x="3182" y="731"/>
                    </a:cubicBezTo>
                    <a:cubicBezTo>
                      <a:pt x="3184" y="767"/>
                      <a:pt x="3184" y="767"/>
                      <a:pt x="3184" y="767"/>
                    </a:cubicBezTo>
                    <a:cubicBezTo>
                      <a:pt x="3195" y="786"/>
                      <a:pt x="3195" y="786"/>
                      <a:pt x="3195" y="786"/>
                    </a:cubicBezTo>
                    <a:cubicBezTo>
                      <a:pt x="3204" y="798"/>
                      <a:pt x="3204" y="798"/>
                      <a:pt x="3204" y="798"/>
                    </a:cubicBezTo>
                    <a:cubicBezTo>
                      <a:pt x="3210" y="798"/>
                      <a:pt x="3210" y="798"/>
                      <a:pt x="3210" y="798"/>
                    </a:cubicBezTo>
                    <a:cubicBezTo>
                      <a:pt x="3208" y="778"/>
                      <a:pt x="3208" y="778"/>
                      <a:pt x="3208" y="778"/>
                    </a:cubicBezTo>
                    <a:cubicBezTo>
                      <a:pt x="3216" y="769"/>
                      <a:pt x="3216" y="769"/>
                      <a:pt x="3216" y="769"/>
                    </a:cubicBezTo>
                    <a:cubicBezTo>
                      <a:pt x="3225" y="775"/>
                      <a:pt x="3225" y="775"/>
                      <a:pt x="3225" y="775"/>
                    </a:cubicBezTo>
                    <a:cubicBezTo>
                      <a:pt x="3225" y="792"/>
                      <a:pt x="3225" y="792"/>
                      <a:pt x="3225" y="792"/>
                    </a:cubicBezTo>
                    <a:cubicBezTo>
                      <a:pt x="3230" y="807"/>
                      <a:pt x="3230" y="807"/>
                      <a:pt x="3230" y="807"/>
                    </a:cubicBezTo>
                    <a:cubicBezTo>
                      <a:pt x="3236" y="804"/>
                      <a:pt x="3236" y="804"/>
                      <a:pt x="3236" y="804"/>
                    </a:cubicBezTo>
                    <a:cubicBezTo>
                      <a:pt x="3240" y="818"/>
                      <a:pt x="3240" y="818"/>
                      <a:pt x="3240" y="818"/>
                    </a:cubicBezTo>
                    <a:cubicBezTo>
                      <a:pt x="3259" y="833"/>
                      <a:pt x="3259" y="833"/>
                      <a:pt x="3259" y="833"/>
                    </a:cubicBezTo>
                    <a:cubicBezTo>
                      <a:pt x="3268" y="842"/>
                      <a:pt x="3268" y="842"/>
                      <a:pt x="3268" y="842"/>
                    </a:cubicBezTo>
                    <a:cubicBezTo>
                      <a:pt x="3282" y="842"/>
                      <a:pt x="3282" y="842"/>
                      <a:pt x="3282" y="842"/>
                    </a:cubicBezTo>
                    <a:cubicBezTo>
                      <a:pt x="3297" y="836"/>
                      <a:pt x="3297" y="836"/>
                      <a:pt x="3297" y="836"/>
                    </a:cubicBezTo>
                    <a:cubicBezTo>
                      <a:pt x="3302" y="821"/>
                      <a:pt x="3302" y="821"/>
                      <a:pt x="3302" y="821"/>
                    </a:cubicBezTo>
                    <a:cubicBezTo>
                      <a:pt x="3311" y="815"/>
                      <a:pt x="3311" y="815"/>
                      <a:pt x="3311" y="815"/>
                    </a:cubicBezTo>
                    <a:cubicBezTo>
                      <a:pt x="3320" y="810"/>
                      <a:pt x="3320" y="810"/>
                      <a:pt x="3320" y="810"/>
                    </a:cubicBezTo>
                    <a:cubicBezTo>
                      <a:pt x="3320" y="790"/>
                      <a:pt x="3320" y="790"/>
                      <a:pt x="3320" y="790"/>
                    </a:cubicBezTo>
                    <a:cubicBezTo>
                      <a:pt x="3329" y="773"/>
                      <a:pt x="3329" y="773"/>
                      <a:pt x="3329" y="773"/>
                    </a:cubicBezTo>
                    <a:cubicBezTo>
                      <a:pt x="3346" y="772"/>
                      <a:pt x="3346" y="772"/>
                      <a:pt x="3346" y="772"/>
                    </a:cubicBezTo>
                    <a:cubicBezTo>
                      <a:pt x="3361" y="763"/>
                      <a:pt x="3361" y="763"/>
                      <a:pt x="3361" y="763"/>
                    </a:cubicBezTo>
                    <a:cubicBezTo>
                      <a:pt x="3363" y="749"/>
                      <a:pt x="3363" y="749"/>
                      <a:pt x="3363" y="749"/>
                    </a:cubicBezTo>
                    <a:cubicBezTo>
                      <a:pt x="3369" y="740"/>
                      <a:pt x="3369" y="740"/>
                      <a:pt x="3369" y="740"/>
                    </a:cubicBezTo>
                    <a:cubicBezTo>
                      <a:pt x="3376" y="743"/>
                      <a:pt x="3376" y="743"/>
                      <a:pt x="3376" y="743"/>
                    </a:cubicBezTo>
                    <a:cubicBezTo>
                      <a:pt x="3386" y="743"/>
                      <a:pt x="3386" y="743"/>
                      <a:pt x="3386" y="743"/>
                    </a:cubicBezTo>
                    <a:cubicBezTo>
                      <a:pt x="3401" y="737"/>
                      <a:pt x="3401" y="737"/>
                      <a:pt x="3401" y="737"/>
                    </a:cubicBezTo>
                    <a:cubicBezTo>
                      <a:pt x="3424" y="734"/>
                      <a:pt x="3424" y="734"/>
                      <a:pt x="3424" y="734"/>
                    </a:cubicBezTo>
                    <a:cubicBezTo>
                      <a:pt x="3427" y="721"/>
                      <a:pt x="3427" y="721"/>
                      <a:pt x="3427" y="721"/>
                    </a:cubicBezTo>
                    <a:cubicBezTo>
                      <a:pt x="3419" y="708"/>
                      <a:pt x="3419" y="708"/>
                      <a:pt x="3419" y="708"/>
                    </a:cubicBezTo>
                    <a:cubicBezTo>
                      <a:pt x="3422" y="700"/>
                      <a:pt x="3422" y="700"/>
                      <a:pt x="3422" y="700"/>
                    </a:cubicBezTo>
                    <a:cubicBezTo>
                      <a:pt x="3464" y="676"/>
                      <a:pt x="3464" y="676"/>
                      <a:pt x="3464" y="676"/>
                    </a:cubicBezTo>
                    <a:cubicBezTo>
                      <a:pt x="3482" y="677"/>
                      <a:pt x="3482" y="677"/>
                      <a:pt x="3482" y="677"/>
                    </a:cubicBezTo>
                    <a:cubicBezTo>
                      <a:pt x="3496" y="691"/>
                      <a:pt x="3496" y="691"/>
                      <a:pt x="3496" y="691"/>
                    </a:cubicBezTo>
                    <a:cubicBezTo>
                      <a:pt x="3520" y="702"/>
                      <a:pt x="3520" y="702"/>
                      <a:pt x="3520" y="702"/>
                    </a:cubicBezTo>
                    <a:cubicBezTo>
                      <a:pt x="3549" y="708"/>
                      <a:pt x="3549" y="708"/>
                      <a:pt x="3549" y="708"/>
                    </a:cubicBezTo>
                    <a:cubicBezTo>
                      <a:pt x="3564" y="720"/>
                      <a:pt x="3564" y="720"/>
                      <a:pt x="3564" y="720"/>
                    </a:cubicBezTo>
                    <a:cubicBezTo>
                      <a:pt x="3581" y="721"/>
                      <a:pt x="3581" y="721"/>
                      <a:pt x="3581" y="721"/>
                    </a:cubicBezTo>
                    <a:cubicBezTo>
                      <a:pt x="3601" y="728"/>
                      <a:pt x="3601" y="728"/>
                      <a:pt x="3601" y="728"/>
                    </a:cubicBezTo>
                    <a:cubicBezTo>
                      <a:pt x="3649" y="749"/>
                      <a:pt x="3649" y="749"/>
                      <a:pt x="3649" y="749"/>
                    </a:cubicBezTo>
                    <a:cubicBezTo>
                      <a:pt x="3661" y="747"/>
                      <a:pt x="3661" y="747"/>
                      <a:pt x="3661" y="747"/>
                    </a:cubicBezTo>
                    <a:cubicBezTo>
                      <a:pt x="3672" y="749"/>
                      <a:pt x="3672" y="749"/>
                      <a:pt x="3672" y="749"/>
                    </a:cubicBezTo>
                    <a:cubicBezTo>
                      <a:pt x="3691" y="754"/>
                      <a:pt x="3691" y="754"/>
                      <a:pt x="3691" y="754"/>
                    </a:cubicBezTo>
                    <a:cubicBezTo>
                      <a:pt x="3707" y="754"/>
                      <a:pt x="3707" y="754"/>
                      <a:pt x="3707" y="754"/>
                    </a:cubicBezTo>
                    <a:cubicBezTo>
                      <a:pt x="3719" y="761"/>
                      <a:pt x="3719" y="761"/>
                      <a:pt x="3719" y="761"/>
                    </a:cubicBezTo>
                    <a:cubicBezTo>
                      <a:pt x="3716" y="769"/>
                      <a:pt x="3716" y="769"/>
                      <a:pt x="3716" y="769"/>
                    </a:cubicBezTo>
                    <a:cubicBezTo>
                      <a:pt x="3717" y="778"/>
                      <a:pt x="3717" y="778"/>
                      <a:pt x="3717" y="778"/>
                    </a:cubicBezTo>
                    <a:cubicBezTo>
                      <a:pt x="3727" y="781"/>
                      <a:pt x="3727" y="781"/>
                      <a:pt x="3727" y="781"/>
                    </a:cubicBezTo>
                    <a:cubicBezTo>
                      <a:pt x="3740" y="777"/>
                      <a:pt x="3740" y="777"/>
                      <a:pt x="3740" y="777"/>
                    </a:cubicBezTo>
                    <a:close/>
                    <a:moveTo>
                      <a:pt x="2774" y="552"/>
                    </a:moveTo>
                    <a:lnTo>
                      <a:pt x="2774" y="552"/>
                    </a:lnTo>
                    <a:cubicBezTo>
                      <a:pt x="2805" y="567"/>
                      <a:pt x="2805" y="567"/>
                      <a:pt x="2805" y="567"/>
                    </a:cubicBezTo>
                    <a:cubicBezTo>
                      <a:pt x="2806" y="575"/>
                      <a:pt x="2806" y="575"/>
                      <a:pt x="2806" y="575"/>
                    </a:cubicBezTo>
                    <a:cubicBezTo>
                      <a:pt x="2785" y="562"/>
                      <a:pt x="2785" y="562"/>
                      <a:pt x="2785" y="562"/>
                    </a:cubicBezTo>
                    <a:cubicBezTo>
                      <a:pt x="2774" y="552"/>
                      <a:pt x="2774" y="552"/>
                      <a:pt x="2774" y="552"/>
                    </a:cubicBezTo>
                    <a:close/>
                    <a:moveTo>
                      <a:pt x="2936" y="584"/>
                    </a:moveTo>
                    <a:lnTo>
                      <a:pt x="2936" y="584"/>
                    </a:lnTo>
                    <a:cubicBezTo>
                      <a:pt x="2947" y="588"/>
                      <a:pt x="2947" y="588"/>
                      <a:pt x="2947" y="588"/>
                    </a:cubicBezTo>
                    <a:cubicBezTo>
                      <a:pt x="2959" y="584"/>
                      <a:pt x="2959" y="584"/>
                      <a:pt x="2959" y="584"/>
                    </a:cubicBezTo>
                    <a:cubicBezTo>
                      <a:pt x="2956" y="572"/>
                      <a:pt x="2956" y="572"/>
                      <a:pt x="2956" y="572"/>
                    </a:cubicBezTo>
                    <a:cubicBezTo>
                      <a:pt x="2938" y="561"/>
                      <a:pt x="2938" y="561"/>
                      <a:pt x="2938" y="561"/>
                    </a:cubicBezTo>
                    <a:cubicBezTo>
                      <a:pt x="2910" y="561"/>
                      <a:pt x="2910" y="561"/>
                      <a:pt x="2910" y="561"/>
                    </a:cubicBezTo>
                    <a:cubicBezTo>
                      <a:pt x="2898" y="570"/>
                      <a:pt x="2898" y="570"/>
                      <a:pt x="2898" y="570"/>
                    </a:cubicBezTo>
                    <a:cubicBezTo>
                      <a:pt x="2881" y="570"/>
                      <a:pt x="2881" y="570"/>
                      <a:pt x="2881" y="570"/>
                    </a:cubicBezTo>
                    <a:cubicBezTo>
                      <a:pt x="2877" y="573"/>
                      <a:pt x="2877" y="573"/>
                      <a:pt x="2877" y="573"/>
                    </a:cubicBezTo>
                    <a:cubicBezTo>
                      <a:pt x="2881" y="578"/>
                      <a:pt x="2881" y="578"/>
                      <a:pt x="2881" y="578"/>
                    </a:cubicBezTo>
                    <a:cubicBezTo>
                      <a:pt x="2871" y="582"/>
                      <a:pt x="2871" y="582"/>
                      <a:pt x="2871" y="582"/>
                    </a:cubicBezTo>
                    <a:cubicBezTo>
                      <a:pt x="2893" y="585"/>
                      <a:pt x="2893" y="585"/>
                      <a:pt x="2893" y="585"/>
                    </a:cubicBezTo>
                    <a:cubicBezTo>
                      <a:pt x="2909" y="592"/>
                      <a:pt x="2909" y="592"/>
                      <a:pt x="2909" y="592"/>
                    </a:cubicBezTo>
                    <a:cubicBezTo>
                      <a:pt x="2922" y="590"/>
                      <a:pt x="2922" y="590"/>
                      <a:pt x="2922" y="590"/>
                    </a:cubicBezTo>
                    <a:cubicBezTo>
                      <a:pt x="2922" y="584"/>
                      <a:pt x="2922" y="584"/>
                      <a:pt x="2922" y="584"/>
                    </a:cubicBezTo>
                    <a:cubicBezTo>
                      <a:pt x="2909" y="578"/>
                      <a:pt x="2909" y="578"/>
                      <a:pt x="2909" y="578"/>
                    </a:cubicBezTo>
                    <a:cubicBezTo>
                      <a:pt x="2907" y="575"/>
                      <a:pt x="2907" y="575"/>
                      <a:pt x="2907" y="575"/>
                    </a:cubicBezTo>
                    <a:cubicBezTo>
                      <a:pt x="2912" y="572"/>
                      <a:pt x="2912" y="572"/>
                      <a:pt x="2912" y="572"/>
                    </a:cubicBezTo>
                    <a:cubicBezTo>
                      <a:pt x="2936" y="584"/>
                      <a:pt x="2936" y="584"/>
                      <a:pt x="2936" y="584"/>
                    </a:cubicBezTo>
                    <a:close/>
                    <a:moveTo>
                      <a:pt x="2909" y="633"/>
                    </a:moveTo>
                    <a:lnTo>
                      <a:pt x="2909" y="633"/>
                    </a:lnTo>
                    <a:cubicBezTo>
                      <a:pt x="2893" y="627"/>
                      <a:pt x="2893" y="627"/>
                      <a:pt x="2893" y="627"/>
                    </a:cubicBezTo>
                    <a:cubicBezTo>
                      <a:pt x="2878" y="630"/>
                      <a:pt x="2878" y="630"/>
                      <a:pt x="2878" y="630"/>
                    </a:cubicBezTo>
                    <a:cubicBezTo>
                      <a:pt x="2890" y="636"/>
                      <a:pt x="2890" y="636"/>
                      <a:pt x="2890" y="636"/>
                    </a:cubicBezTo>
                    <a:cubicBezTo>
                      <a:pt x="2909" y="633"/>
                      <a:pt x="2909" y="633"/>
                      <a:pt x="2909" y="633"/>
                    </a:cubicBezTo>
                    <a:close/>
                    <a:moveTo>
                      <a:pt x="2921" y="621"/>
                    </a:moveTo>
                    <a:lnTo>
                      <a:pt x="2921" y="621"/>
                    </a:lnTo>
                    <a:cubicBezTo>
                      <a:pt x="2915" y="631"/>
                      <a:pt x="2915" y="631"/>
                      <a:pt x="2915" y="631"/>
                    </a:cubicBezTo>
                    <a:cubicBezTo>
                      <a:pt x="2909" y="624"/>
                      <a:pt x="2909" y="624"/>
                      <a:pt x="2909" y="624"/>
                    </a:cubicBezTo>
                    <a:cubicBezTo>
                      <a:pt x="2921" y="621"/>
                      <a:pt x="2921" y="621"/>
                      <a:pt x="2921" y="621"/>
                    </a:cubicBezTo>
                    <a:close/>
                    <a:moveTo>
                      <a:pt x="2918" y="633"/>
                    </a:moveTo>
                    <a:lnTo>
                      <a:pt x="2918" y="633"/>
                    </a:lnTo>
                    <a:cubicBezTo>
                      <a:pt x="2901" y="645"/>
                      <a:pt x="2901" y="645"/>
                      <a:pt x="2901" y="645"/>
                    </a:cubicBezTo>
                    <a:cubicBezTo>
                      <a:pt x="2903" y="666"/>
                      <a:pt x="2903" y="666"/>
                      <a:pt x="2903" y="666"/>
                    </a:cubicBezTo>
                    <a:cubicBezTo>
                      <a:pt x="2919" y="671"/>
                      <a:pt x="2919" y="671"/>
                      <a:pt x="2919" y="671"/>
                    </a:cubicBezTo>
                    <a:cubicBezTo>
                      <a:pt x="2927" y="665"/>
                      <a:pt x="2927" y="665"/>
                      <a:pt x="2927" y="665"/>
                    </a:cubicBezTo>
                    <a:cubicBezTo>
                      <a:pt x="2932" y="637"/>
                      <a:pt x="2932" y="637"/>
                      <a:pt x="2932" y="637"/>
                    </a:cubicBezTo>
                    <a:cubicBezTo>
                      <a:pt x="2918" y="633"/>
                      <a:pt x="2918" y="633"/>
                      <a:pt x="2918" y="633"/>
                    </a:cubicBezTo>
                    <a:close/>
                    <a:moveTo>
                      <a:pt x="2465" y="237"/>
                    </a:moveTo>
                    <a:lnTo>
                      <a:pt x="2465" y="237"/>
                    </a:lnTo>
                    <a:cubicBezTo>
                      <a:pt x="2482" y="255"/>
                      <a:pt x="2482" y="255"/>
                      <a:pt x="2482" y="255"/>
                    </a:cubicBezTo>
                    <a:cubicBezTo>
                      <a:pt x="2487" y="272"/>
                      <a:pt x="2487" y="272"/>
                      <a:pt x="2487" y="272"/>
                    </a:cubicBezTo>
                    <a:cubicBezTo>
                      <a:pt x="2481" y="281"/>
                      <a:pt x="2481" y="281"/>
                      <a:pt x="2481" y="281"/>
                    </a:cubicBezTo>
                    <a:cubicBezTo>
                      <a:pt x="2465" y="267"/>
                      <a:pt x="2465" y="267"/>
                      <a:pt x="2465" y="267"/>
                    </a:cubicBezTo>
                    <a:cubicBezTo>
                      <a:pt x="2462" y="248"/>
                      <a:pt x="2462" y="248"/>
                      <a:pt x="2462" y="248"/>
                    </a:cubicBezTo>
                    <a:cubicBezTo>
                      <a:pt x="2465" y="237"/>
                      <a:pt x="2465" y="237"/>
                      <a:pt x="2465" y="237"/>
                    </a:cubicBezTo>
                    <a:close/>
                    <a:moveTo>
                      <a:pt x="2565" y="179"/>
                    </a:moveTo>
                    <a:lnTo>
                      <a:pt x="2565" y="179"/>
                    </a:lnTo>
                    <a:cubicBezTo>
                      <a:pt x="2571" y="197"/>
                      <a:pt x="2571" y="197"/>
                      <a:pt x="2571" y="197"/>
                    </a:cubicBezTo>
                    <a:cubicBezTo>
                      <a:pt x="2572" y="212"/>
                      <a:pt x="2572" y="212"/>
                      <a:pt x="2572" y="212"/>
                    </a:cubicBezTo>
                    <a:cubicBezTo>
                      <a:pt x="2580" y="209"/>
                      <a:pt x="2580" y="209"/>
                      <a:pt x="2580" y="209"/>
                    </a:cubicBezTo>
                    <a:cubicBezTo>
                      <a:pt x="2586" y="196"/>
                      <a:pt x="2586" y="196"/>
                      <a:pt x="2586" y="196"/>
                    </a:cubicBezTo>
                    <a:cubicBezTo>
                      <a:pt x="2583" y="180"/>
                      <a:pt x="2583" y="180"/>
                      <a:pt x="2583" y="180"/>
                    </a:cubicBezTo>
                    <a:cubicBezTo>
                      <a:pt x="2572" y="173"/>
                      <a:pt x="2572" y="173"/>
                      <a:pt x="2572" y="173"/>
                    </a:cubicBezTo>
                    <a:cubicBezTo>
                      <a:pt x="2565" y="179"/>
                      <a:pt x="2565" y="179"/>
                      <a:pt x="2565" y="179"/>
                    </a:cubicBezTo>
                    <a:close/>
                    <a:moveTo>
                      <a:pt x="2565" y="217"/>
                    </a:moveTo>
                    <a:lnTo>
                      <a:pt x="2565" y="217"/>
                    </a:lnTo>
                    <a:cubicBezTo>
                      <a:pt x="2574" y="220"/>
                      <a:pt x="2574" y="220"/>
                      <a:pt x="2574" y="220"/>
                    </a:cubicBezTo>
                    <a:cubicBezTo>
                      <a:pt x="2579" y="235"/>
                      <a:pt x="2579" y="235"/>
                      <a:pt x="2579" y="235"/>
                    </a:cubicBezTo>
                    <a:cubicBezTo>
                      <a:pt x="2572" y="235"/>
                      <a:pt x="2572" y="235"/>
                      <a:pt x="2572" y="235"/>
                    </a:cubicBezTo>
                    <a:cubicBezTo>
                      <a:pt x="2572" y="235"/>
                      <a:pt x="2565" y="219"/>
                      <a:pt x="2565" y="217"/>
                    </a:cubicBezTo>
                    <a:close/>
                    <a:moveTo>
                      <a:pt x="2695" y="368"/>
                    </a:moveTo>
                    <a:lnTo>
                      <a:pt x="2695" y="368"/>
                    </a:lnTo>
                    <a:cubicBezTo>
                      <a:pt x="2699" y="394"/>
                      <a:pt x="2699" y="394"/>
                      <a:pt x="2699" y="394"/>
                    </a:cubicBezTo>
                    <a:cubicBezTo>
                      <a:pt x="2708" y="385"/>
                      <a:pt x="2708" y="385"/>
                      <a:pt x="2708" y="385"/>
                    </a:cubicBezTo>
                    <a:cubicBezTo>
                      <a:pt x="2721" y="387"/>
                      <a:pt x="2721" y="387"/>
                      <a:pt x="2721" y="387"/>
                    </a:cubicBezTo>
                    <a:cubicBezTo>
                      <a:pt x="2733" y="376"/>
                      <a:pt x="2733" y="376"/>
                      <a:pt x="2733" y="376"/>
                    </a:cubicBezTo>
                    <a:cubicBezTo>
                      <a:pt x="2728" y="362"/>
                      <a:pt x="2728" y="362"/>
                      <a:pt x="2728" y="362"/>
                    </a:cubicBezTo>
                    <a:cubicBezTo>
                      <a:pt x="2718" y="356"/>
                      <a:pt x="2718" y="356"/>
                      <a:pt x="2718" y="356"/>
                    </a:cubicBezTo>
                    <a:cubicBezTo>
                      <a:pt x="2707" y="364"/>
                      <a:pt x="2707" y="364"/>
                      <a:pt x="2707" y="364"/>
                    </a:cubicBezTo>
                    <a:cubicBezTo>
                      <a:pt x="2695" y="368"/>
                      <a:pt x="2695" y="368"/>
                      <a:pt x="2695" y="368"/>
                    </a:cubicBezTo>
                    <a:close/>
                    <a:moveTo>
                      <a:pt x="2679" y="585"/>
                    </a:moveTo>
                    <a:lnTo>
                      <a:pt x="2679" y="585"/>
                    </a:lnTo>
                    <a:cubicBezTo>
                      <a:pt x="2686" y="608"/>
                      <a:pt x="2686" y="608"/>
                      <a:pt x="2686" y="608"/>
                    </a:cubicBezTo>
                    <a:cubicBezTo>
                      <a:pt x="2707" y="627"/>
                      <a:pt x="2707" y="627"/>
                      <a:pt x="2707" y="627"/>
                    </a:cubicBezTo>
                    <a:cubicBezTo>
                      <a:pt x="2712" y="634"/>
                      <a:pt x="2712" y="634"/>
                      <a:pt x="2712" y="634"/>
                    </a:cubicBezTo>
                    <a:cubicBezTo>
                      <a:pt x="2705" y="637"/>
                      <a:pt x="2705" y="637"/>
                      <a:pt x="2705" y="637"/>
                    </a:cubicBezTo>
                    <a:cubicBezTo>
                      <a:pt x="2704" y="647"/>
                      <a:pt x="2704" y="647"/>
                      <a:pt x="2704" y="647"/>
                    </a:cubicBezTo>
                    <a:cubicBezTo>
                      <a:pt x="2701" y="634"/>
                      <a:pt x="2701" y="634"/>
                      <a:pt x="2701" y="634"/>
                    </a:cubicBezTo>
                    <a:cubicBezTo>
                      <a:pt x="2687" y="628"/>
                      <a:pt x="2687" y="628"/>
                      <a:pt x="2687" y="628"/>
                    </a:cubicBezTo>
                    <a:cubicBezTo>
                      <a:pt x="2673" y="602"/>
                      <a:pt x="2673" y="602"/>
                      <a:pt x="2673" y="602"/>
                    </a:cubicBezTo>
                    <a:cubicBezTo>
                      <a:pt x="2657" y="592"/>
                      <a:pt x="2657" y="592"/>
                      <a:pt x="2657" y="592"/>
                    </a:cubicBezTo>
                    <a:cubicBezTo>
                      <a:pt x="2646" y="573"/>
                      <a:pt x="2646" y="573"/>
                      <a:pt x="2646" y="573"/>
                    </a:cubicBezTo>
                    <a:cubicBezTo>
                      <a:pt x="2653" y="556"/>
                      <a:pt x="2653" y="556"/>
                      <a:pt x="2653" y="556"/>
                    </a:cubicBezTo>
                    <a:cubicBezTo>
                      <a:pt x="2650" y="547"/>
                      <a:pt x="2650" y="547"/>
                      <a:pt x="2650" y="547"/>
                    </a:cubicBezTo>
                    <a:cubicBezTo>
                      <a:pt x="2652" y="537"/>
                      <a:pt x="2652" y="537"/>
                      <a:pt x="2652" y="537"/>
                    </a:cubicBezTo>
                    <a:cubicBezTo>
                      <a:pt x="2637" y="524"/>
                      <a:pt x="2637" y="524"/>
                      <a:pt x="2637" y="524"/>
                    </a:cubicBezTo>
                    <a:cubicBezTo>
                      <a:pt x="2640" y="507"/>
                      <a:pt x="2640" y="507"/>
                      <a:pt x="2640" y="507"/>
                    </a:cubicBezTo>
                    <a:cubicBezTo>
                      <a:pt x="2646" y="497"/>
                      <a:pt x="2646" y="497"/>
                      <a:pt x="2646" y="497"/>
                    </a:cubicBezTo>
                    <a:cubicBezTo>
                      <a:pt x="2637" y="480"/>
                      <a:pt x="2637" y="480"/>
                      <a:pt x="2637" y="480"/>
                    </a:cubicBezTo>
                    <a:cubicBezTo>
                      <a:pt x="2627" y="469"/>
                      <a:pt x="2627" y="469"/>
                      <a:pt x="2627" y="469"/>
                    </a:cubicBezTo>
                    <a:cubicBezTo>
                      <a:pt x="2634" y="449"/>
                      <a:pt x="2634" y="449"/>
                      <a:pt x="2634" y="449"/>
                    </a:cubicBezTo>
                    <a:cubicBezTo>
                      <a:pt x="2643" y="442"/>
                      <a:pt x="2643" y="442"/>
                      <a:pt x="2643" y="442"/>
                    </a:cubicBezTo>
                    <a:cubicBezTo>
                      <a:pt x="2641" y="420"/>
                      <a:pt x="2641" y="420"/>
                      <a:pt x="2641" y="420"/>
                    </a:cubicBezTo>
                    <a:cubicBezTo>
                      <a:pt x="2647" y="397"/>
                      <a:pt x="2647" y="397"/>
                      <a:pt x="2647" y="397"/>
                    </a:cubicBezTo>
                    <a:cubicBezTo>
                      <a:pt x="2672" y="373"/>
                      <a:pt x="2672" y="373"/>
                      <a:pt x="2672" y="373"/>
                    </a:cubicBezTo>
                    <a:cubicBezTo>
                      <a:pt x="2679" y="371"/>
                      <a:pt x="2679" y="371"/>
                      <a:pt x="2679" y="371"/>
                    </a:cubicBezTo>
                    <a:cubicBezTo>
                      <a:pt x="2678" y="384"/>
                      <a:pt x="2678" y="384"/>
                      <a:pt x="2678" y="384"/>
                    </a:cubicBezTo>
                    <a:cubicBezTo>
                      <a:pt x="2666" y="397"/>
                      <a:pt x="2666" y="397"/>
                      <a:pt x="2666" y="397"/>
                    </a:cubicBezTo>
                    <a:cubicBezTo>
                      <a:pt x="2669" y="407"/>
                      <a:pt x="2669" y="407"/>
                      <a:pt x="2669" y="407"/>
                    </a:cubicBezTo>
                    <a:cubicBezTo>
                      <a:pt x="2682" y="413"/>
                      <a:pt x="2682" y="413"/>
                      <a:pt x="2682" y="413"/>
                    </a:cubicBezTo>
                    <a:cubicBezTo>
                      <a:pt x="2682" y="437"/>
                      <a:pt x="2682" y="437"/>
                      <a:pt x="2682" y="437"/>
                    </a:cubicBezTo>
                    <a:cubicBezTo>
                      <a:pt x="2676" y="459"/>
                      <a:pt x="2676" y="459"/>
                      <a:pt x="2676" y="459"/>
                    </a:cubicBezTo>
                    <a:cubicBezTo>
                      <a:pt x="2663" y="459"/>
                      <a:pt x="2663" y="459"/>
                      <a:pt x="2663" y="459"/>
                    </a:cubicBezTo>
                    <a:cubicBezTo>
                      <a:pt x="2652" y="471"/>
                      <a:pt x="2652" y="471"/>
                      <a:pt x="2652" y="471"/>
                    </a:cubicBezTo>
                    <a:cubicBezTo>
                      <a:pt x="2658" y="483"/>
                      <a:pt x="2658" y="483"/>
                      <a:pt x="2658" y="483"/>
                    </a:cubicBezTo>
                    <a:cubicBezTo>
                      <a:pt x="2667" y="481"/>
                      <a:pt x="2667" y="481"/>
                      <a:pt x="2667" y="481"/>
                    </a:cubicBezTo>
                    <a:cubicBezTo>
                      <a:pt x="2673" y="469"/>
                      <a:pt x="2673" y="469"/>
                      <a:pt x="2673" y="469"/>
                    </a:cubicBezTo>
                    <a:cubicBezTo>
                      <a:pt x="2687" y="463"/>
                      <a:pt x="2687" y="463"/>
                      <a:pt x="2687" y="463"/>
                    </a:cubicBezTo>
                    <a:cubicBezTo>
                      <a:pt x="2695" y="454"/>
                      <a:pt x="2695" y="454"/>
                      <a:pt x="2695" y="454"/>
                    </a:cubicBezTo>
                    <a:cubicBezTo>
                      <a:pt x="2686" y="454"/>
                      <a:pt x="2686" y="454"/>
                      <a:pt x="2686" y="454"/>
                    </a:cubicBezTo>
                    <a:cubicBezTo>
                      <a:pt x="2689" y="443"/>
                      <a:pt x="2689" y="443"/>
                      <a:pt x="2689" y="443"/>
                    </a:cubicBezTo>
                    <a:cubicBezTo>
                      <a:pt x="2713" y="431"/>
                      <a:pt x="2713" y="431"/>
                      <a:pt x="2713" y="431"/>
                    </a:cubicBezTo>
                    <a:cubicBezTo>
                      <a:pt x="2738" y="420"/>
                      <a:pt x="2738" y="420"/>
                      <a:pt x="2738" y="420"/>
                    </a:cubicBezTo>
                    <a:cubicBezTo>
                      <a:pt x="2748" y="431"/>
                      <a:pt x="2748" y="431"/>
                      <a:pt x="2748" y="431"/>
                    </a:cubicBezTo>
                    <a:cubicBezTo>
                      <a:pt x="2748" y="443"/>
                      <a:pt x="2748" y="443"/>
                      <a:pt x="2748" y="443"/>
                    </a:cubicBezTo>
                    <a:cubicBezTo>
                      <a:pt x="2736" y="471"/>
                      <a:pt x="2736" y="471"/>
                      <a:pt x="2736" y="471"/>
                    </a:cubicBezTo>
                    <a:cubicBezTo>
                      <a:pt x="2707" y="481"/>
                      <a:pt x="2707" y="481"/>
                      <a:pt x="2707" y="481"/>
                    </a:cubicBezTo>
                    <a:cubicBezTo>
                      <a:pt x="2696" y="494"/>
                      <a:pt x="2696" y="494"/>
                      <a:pt x="2696" y="494"/>
                    </a:cubicBezTo>
                    <a:cubicBezTo>
                      <a:pt x="2702" y="504"/>
                      <a:pt x="2702" y="504"/>
                      <a:pt x="2702" y="504"/>
                    </a:cubicBezTo>
                    <a:cubicBezTo>
                      <a:pt x="2713" y="506"/>
                      <a:pt x="2713" y="506"/>
                      <a:pt x="2713" y="506"/>
                    </a:cubicBezTo>
                    <a:cubicBezTo>
                      <a:pt x="2734" y="520"/>
                      <a:pt x="2734" y="520"/>
                      <a:pt x="2734" y="520"/>
                    </a:cubicBezTo>
                    <a:cubicBezTo>
                      <a:pt x="2738" y="532"/>
                      <a:pt x="2738" y="532"/>
                      <a:pt x="2738" y="532"/>
                    </a:cubicBezTo>
                    <a:cubicBezTo>
                      <a:pt x="2745" y="538"/>
                      <a:pt x="2745" y="538"/>
                      <a:pt x="2745" y="538"/>
                    </a:cubicBezTo>
                    <a:cubicBezTo>
                      <a:pt x="2728" y="540"/>
                      <a:pt x="2728" y="540"/>
                      <a:pt x="2728" y="540"/>
                    </a:cubicBezTo>
                    <a:cubicBezTo>
                      <a:pt x="2718" y="530"/>
                      <a:pt x="2718" y="530"/>
                      <a:pt x="2718" y="530"/>
                    </a:cubicBezTo>
                    <a:cubicBezTo>
                      <a:pt x="2696" y="530"/>
                      <a:pt x="2696" y="530"/>
                      <a:pt x="2696" y="530"/>
                    </a:cubicBezTo>
                    <a:cubicBezTo>
                      <a:pt x="2678" y="524"/>
                      <a:pt x="2678" y="524"/>
                      <a:pt x="2678" y="524"/>
                    </a:cubicBezTo>
                    <a:cubicBezTo>
                      <a:pt x="2666" y="529"/>
                      <a:pt x="2666" y="529"/>
                      <a:pt x="2666" y="529"/>
                    </a:cubicBezTo>
                    <a:cubicBezTo>
                      <a:pt x="2666" y="559"/>
                      <a:pt x="2666" y="559"/>
                      <a:pt x="2666" y="559"/>
                    </a:cubicBezTo>
                    <a:cubicBezTo>
                      <a:pt x="2679" y="585"/>
                      <a:pt x="2679" y="585"/>
                      <a:pt x="2679" y="585"/>
                    </a:cubicBezTo>
                    <a:close/>
                    <a:moveTo>
                      <a:pt x="2614" y="622"/>
                    </a:moveTo>
                    <a:lnTo>
                      <a:pt x="2614" y="622"/>
                    </a:lnTo>
                    <a:cubicBezTo>
                      <a:pt x="2620" y="634"/>
                      <a:pt x="2620" y="634"/>
                      <a:pt x="2620" y="634"/>
                    </a:cubicBezTo>
                    <a:cubicBezTo>
                      <a:pt x="2603" y="628"/>
                      <a:pt x="2603" y="628"/>
                      <a:pt x="2603" y="628"/>
                    </a:cubicBezTo>
                    <a:cubicBezTo>
                      <a:pt x="2609" y="618"/>
                      <a:pt x="2609" y="618"/>
                      <a:pt x="2609" y="618"/>
                    </a:cubicBezTo>
                    <a:cubicBezTo>
                      <a:pt x="2614" y="622"/>
                      <a:pt x="2614" y="622"/>
                      <a:pt x="2614" y="622"/>
                    </a:cubicBezTo>
                    <a:close/>
                    <a:moveTo>
                      <a:pt x="2614" y="590"/>
                    </a:moveTo>
                    <a:lnTo>
                      <a:pt x="2614" y="590"/>
                    </a:lnTo>
                    <a:cubicBezTo>
                      <a:pt x="2605" y="588"/>
                      <a:pt x="2605" y="588"/>
                      <a:pt x="2605" y="588"/>
                    </a:cubicBezTo>
                    <a:cubicBezTo>
                      <a:pt x="2600" y="605"/>
                      <a:pt x="2600" y="605"/>
                      <a:pt x="2600" y="605"/>
                    </a:cubicBezTo>
                    <a:cubicBezTo>
                      <a:pt x="2609" y="608"/>
                      <a:pt x="2609" y="608"/>
                      <a:pt x="2609" y="608"/>
                    </a:cubicBezTo>
                    <a:cubicBezTo>
                      <a:pt x="2614" y="598"/>
                      <a:pt x="2614" y="598"/>
                      <a:pt x="2614" y="598"/>
                    </a:cubicBezTo>
                    <a:cubicBezTo>
                      <a:pt x="2614" y="590"/>
                      <a:pt x="2614" y="590"/>
                      <a:pt x="2614" y="590"/>
                    </a:cubicBezTo>
                    <a:close/>
                    <a:moveTo>
                      <a:pt x="2627" y="598"/>
                    </a:moveTo>
                    <a:lnTo>
                      <a:pt x="2627" y="598"/>
                    </a:lnTo>
                    <a:cubicBezTo>
                      <a:pt x="2623" y="604"/>
                      <a:pt x="2623" y="604"/>
                      <a:pt x="2623" y="604"/>
                    </a:cubicBezTo>
                    <a:cubicBezTo>
                      <a:pt x="2623" y="613"/>
                      <a:pt x="2623" y="613"/>
                      <a:pt x="2623" y="613"/>
                    </a:cubicBezTo>
                    <a:cubicBezTo>
                      <a:pt x="2632" y="627"/>
                      <a:pt x="2632" y="627"/>
                      <a:pt x="2632" y="627"/>
                    </a:cubicBezTo>
                    <a:cubicBezTo>
                      <a:pt x="2646" y="627"/>
                      <a:pt x="2646" y="627"/>
                      <a:pt x="2646" y="627"/>
                    </a:cubicBezTo>
                    <a:cubicBezTo>
                      <a:pt x="2655" y="634"/>
                      <a:pt x="2655" y="634"/>
                      <a:pt x="2655" y="634"/>
                    </a:cubicBezTo>
                    <a:cubicBezTo>
                      <a:pt x="2663" y="627"/>
                      <a:pt x="2663" y="627"/>
                      <a:pt x="2663" y="627"/>
                    </a:cubicBezTo>
                    <a:cubicBezTo>
                      <a:pt x="2658" y="619"/>
                      <a:pt x="2658" y="619"/>
                      <a:pt x="2658" y="619"/>
                    </a:cubicBezTo>
                    <a:cubicBezTo>
                      <a:pt x="2647" y="614"/>
                      <a:pt x="2647" y="614"/>
                      <a:pt x="2647" y="614"/>
                    </a:cubicBezTo>
                    <a:cubicBezTo>
                      <a:pt x="2647" y="602"/>
                      <a:pt x="2647" y="602"/>
                      <a:pt x="2647" y="602"/>
                    </a:cubicBezTo>
                    <a:cubicBezTo>
                      <a:pt x="2638" y="596"/>
                      <a:pt x="2638" y="596"/>
                      <a:pt x="2638" y="596"/>
                    </a:cubicBezTo>
                    <a:cubicBezTo>
                      <a:pt x="2627" y="598"/>
                      <a:pt x="2627" y="598"/>
                      <a:pt x="2627" y="598"/>
                    </a:cubicBezTo>
                    <a:close/>
                    <a:moveTo>
                      <a:pt x="2624" y="692"/>
                    </a:moveTo>
                    <a:lnTo>
                      <a:pt x="2624" y="692"/>
                    </a:lnTo>
                    <a:cubicBezTo>
                      <a:pt x="2647" y="676"/>
                      <a:pt x="2647" y="676"/>
                      <a:pt x="2647" y="676"/>
                    </a:cubicBezTo>
                    <a:cubicBezTo>
                      <a:pt x="2667" y="677"/>
                      <a:pt x="2667" y="677"/>
                      <a:pt x="2667" y="677"/>
                    </a:cubicBezTo>
                    <a:cubicBezTo>
                      <a:pt x="2687" y="697"/>
                      <a:pt x="2687" y="697"/>
                      <a:pt x="2687" y="697"/>
                    </a:cubicBezTo>
                    <a:cubicBezTo>
                      <a:pt x="2682" y="706"/>
                      <a:pt x="2682" y="706"/>
                      <a:pt x="2682" y="706"/>
                    </a:cubicBezTo>
                    <a:cubicBezTo>
                      <a:pt x="2672" y="706"/>
                      <a:pt x="2672" y="706"/>
                      <a:pt x="2672" y="706"/>
                    </a:cubicBezTo>
                    <a:cubicBezTo>
                      <a:pt x="2658" y="706"/>
                      <a:pt x="2658" y="706"/>
                      <a:pt x="2658" y="706"/>
                    </a:cubicBezTo>
                    <a:cubicBezTo>
                      <a:pt x="2647" y="708"/>
                      <a:pt x="2647" y="708"/>
                      <a:pt x="2647" y="708"/>
                    </a:cubicBezTo>
                    <a:cubicBezTo>
                      <a:pt x="2634" y="703"/>
                      <a:pt x="2634" y="703"/>
                      <a:pt x="2634" y="703"/>
                    </a:cubicBezTo>
                    <a:cubicBezTo>
                      <a:pt x="2624" y="692"/>
                      <a:pt x="2624" y="692"/>
                      <a:pt x="2624" y="692"/>
                    </a:cubicBezTo>
                    <a:close/>
                    <a:moveTo>
                      <a:pt x="2858" y="700"/>
                    </a:moveTo>
                    <a:lnTo>
                      <a:pt x="2858" y="700"/>
                    </a:lnTo>
                    <a:cubicBezTo>
                      <a:pt x="2829" y="708"/>
                      <a:pt x="2829" y="708"/>
                      <a:pt x="2829" y="708"/>
                    </a:cubicBezTo>
                    <a:cubicBezTo>
                      <a:pt x="2819" y="714"/>
                      <a:pt x="2819" y="714"/>
                      <a:pt x="2819" y="714"/>
                    </a:cubicBezTo>
                    <a:cubicBezTo>
                      <a:pt x="2826" y="721"/>
                      <a:pt x="2826" y="721"/>
                      <a:pt x="2826" y="721"/>
                    </a:cubicBezTo>
                    <a:cubicBezTo>
                      <a:pt x="2851" y="729"/>
                      <a:pt x="2851" y="729"/>
                      <a:pt x="2851" y="729"/>
                    </a:cubicBezTo>
                    <a:cubicBezTo>
                      <a:pt x="2874" y="723"/>
                      <a:pt x="2874" y="723"/>
                      <a:pt x="2874" y="723"/>
                    </a:cubicBezTo>
                    <a:cubicBezTo>
                      <a:pt x="2867" y="720"/>
                      <a:pt x="2867" y="720"/>
                      <a:pt x="2867" y="720"/>
                    </a:cubicBezTo>
                    <a:cubicBezTo>
                      <a:pt x="2866" y="708"/>
                      <a:pt x="2866" y="708"/>
                      <a:pt x="2866" y="708"/>
                    </a:cubicBezTo>
                    <a:cubicBezTo>
                      <a:pt x="2858" y="700"/>
                      <a:pt x="2858" y="700"/>
                      <a:pt x="2858" y="700"/>
                    </a:cubicBezTo>
                    <a:close/>
                    <a:moveTo>
                      <a:pt x="2719" y="859"/>
                    </a:moveTo>
                    <a:lnTo>
                      <a:pt x="2719" y="859"/>
                    </a:lnTo>
                    <a:cubicBezTo>
                      <a:pt x="2728" y="858"/>
                      <a:pt x="2728" y="858"/>
                      <a:pt x="2728" y="858"/>
                    </a:cubicBezTo>
                    <a:cubicBezTo>
                      <a:pt x="2728" y="864"/>
                      <a:pt x="2728" y="864"/>
                      <a:pt x="2728" y="864"/>
                    </a:cubicBezTo>
                    <a:cubicBezTo>
                      <a:pt x="2722" y="865"/>
                      <a:pt x="2722" y="865"/>
                      <a:pt x="2722" y="865"/>
                    </a:cubicBezTo>
                    <a:cubicBezTo>
                      <a:pt x="2719" y="859"/>
                      <a:pt x="2719" y="859"/>
                      <a:pt x="2719" y="859"/>
                    </a:cubicBezTo>
                    <a:close/>
                    <a:moveTo>
                      <a:pt x="2704" y="861"/>
                    </a:moveTo>
                    <a:lnTo>
                      <a:pt x="2704" y="861"/>
                    </a:lnTo>
                    <a:cubicBezTo>
                      <a:pt x="2712" y="861"/>
                      <a:pt x="2712" y="861"/>
                      <a:pt x="2712" y="861"/>
                    </a:cubicBezTo>
                    <a:cubicBezTo>
                      <a:pt x="2713" y="867"/>
                      <a:pt x="2713" y="867"/>
                      <a:pt x="2713" y="867"/>
                    </a:cubicBezTo>
                    <a:cubicBezTo>
                      <a:pt x="2705" y="867"/>
                      <a:pt x="2705" y="867"/>
                      <a:pt x="2705" y="867"/>
                    </a:cubicBezTo>
                    <a:cubicBezTo>
                      <a:pt x="2704" y="861"/>
                      <a:pt x="2704" y="861"/>
                      <a:pt x="2704" y="861"/>
                    </a:cubicBezTo>
                    <a:close/>
                    <a:moveTo>
                      <a:pt x="2663" y="868"/>
                    </a:moveTo>
                    <a:lnTo>
                      <a:pt x="2663" y="868"/>
                    </a:lnTo>
                    <a:cubicBezTo>
                      <a:pt x="2681" y="862"/>
                      <a:pt x="2681" y="862"/>
                      <a:pt x="2681" y="862"/>
                    </a:cubicBezTo>
                    <a:cubicBezTo>
                      <a:pt x="2689" y="856"/>
                      <a:pt x="2689" y="856"/>
                      <a:pt x="2689" y="856"/>
                    </a:cubicBezTo>
                    <a:cubicBezTo>
                      <a:pt x="2698" y="861"/>
                      <a:pt x="2698" y="861"/>
                      <a:pt x="2698" y="861"/>
                    </a:cubicBezTo>
                    <a:cubicBezTo>
                      <a:pt x="2689" y="877"/>
                      <a:pt x="2689" y="877"/>
                      <a:pt x="2689" y="877"/>
                    </a:cubicBezTo>
                    <a:cubicBezTo>
                      <a:pt x="2686" y="870"/>
                      <a:pt x="2686" y="870"/>
                      <a:pt x="2686" y="870"/>
                    </a:cubicBezTo>
                    <a:cubicBezTo>
                      <a:pt x="2673" y="877"/>
                      <a:pt x="2673" y="877"/>
                      <a:pt x="2673" y="877"/>
                    </a:cubicBezTo>
                    <a:cubicBezTo>
                      <a:pt x="2663" y="868"/>
                      <a:pt x="2663" y="868"/>
                      <a:pt x="2663" y="868"/>
                    </a:cubicBezTo>
                    <a:close/>
                    <a:moveTo>
                      <a:pt x="2657" y="819"/>
                    </a:moveTo>
                    <a:lnTo>
                      <a:pt x="2657" y="819"/>
                    </a:lnTo>
                    <a:cubicBezTo>
                      <a:pt x="2647" y="827"/>
                      <a:pt x="2647" y="827"/>
                      <a:pt x="2647" y="827"/>
                    </a:cubicBezTo>
                    <a:cubicBezTo>
                      <a:pt x="2657" y="828"/>
                      <a:pt x="2657" y="828"/>
                      <a:pt x="2657" y="828"/>
                    </a:cubicBezTo>
                    <a:cubicBezTo>
                      <a:pt x="2657" y="819"/>
                      <a:pt x="2657" y="819"/>
                      <a:pt x="2657" y="819"/>
                    </a:cubicBezTo>
                    <a:close/>
                    <a:moveTo>
                      <a:pt x="2673" y="802"/>
                    </a:moveTo>
                    <a:lnTo>
                      <a:pt x="2673" y="802"/>
                    </a:lnTo>
                    <a:cubicBezTo>
                      <a:pt x="2660" y="802"/>
                      <a:pt x="2660" y="802"/>
                      <a:pt x="2660" y="802"/>
                    </a:cubicBezTo>
                    <a:cubicBezTo>
                      <a:pt x="2663" y="810"/>
                      <a:pt x="2663" y="810"/>
                      <a:pt x="2663" y="810"/>
                    </a:cubicBezTo>
                    <a:cubicBezTo>
                      <a:pt x="2672" y="809"/>
                      <a:pt x="2672" y="809"/>
                      <a:pt x="2672" y="809"/>
                    </a:cubicBezTo>
                    <a:cubicBezTo>
                      <a:pt x="2673" y="802"/>
                      <a:pt x="2673" y="802"/>
                      <a:pt x="2673" y="802"/>
                    </a:cubicBezTo>
                    <a:close/>
                    <a:moveTo>
                      <a:pt x="2678" y="847"/>
                    </a:moveTo>
                    <a:lnTo>
                      <a:pt x="2678" y="847"/>
                    </a:lnTo>
                    <a:cubicBezTo>
                      <a:pt x="2693" y="824"/>
                      <a:pt x="2693" y="824"/>
                      <a:pt x="2693" y="824"/>
                    </a:cubicBezTo>
                    <a:cubicBezTo>
                      <a:pt x="2705" y="838"/>
                      <a:pt x="2705" y="838"/>
                      <a:pt x="2705" y="838"/>
                    </a:cubicBezTo>
                    <a:cubicBezTo>
                      <a:pt x="2712" y="848"/>
                      <a:pt x="2712" y="848"/>
                      <a:pt x="2712" y="848"/>
                    </a:cubicBezTo>
                    <a:cubicBezTo>
                      <a:pt x="2727" y="847"/>
                      <a:pt x="2727" y="847"/>
                      <a:pt x="2727" y="847"/>
                    </a:cubicBezTo>
                    <a:cubicBezTo>
                      <a:pt x="2742" y="832"/>
                      <a:pt x="2742" y="832"/>
                      <a:pt x="2742" y="832"/>
                    </a:cubicBezTo>
                    <a:cubicBezTo>
                      <a:pt x="2751" y="832"/>
                      <a:pt x="2751" y="832"/>
                      <a:pt x="2751" y="832"/>
                    </a:cubicBezTo>
                    <a:cubicBezTo>
                      <a:pt x="2760" y="847"/>
                      <a:pt x="2760" y="847"/>
                      <a:pt x="2760" y="847"/>
                    </a:cubicBezTo>
                    <a:cubicBezTo>
                      <a:pt x="2796" y="851"/>
                      <a:pt x="2796" y="851"/>
                      <a:pt x="2796" y="851"/>
                    </a:cubicBezTo>
                    <a:cubicBezTo>
                      <a:pt x="2803" y="841"/>
                      <a:pt x="2803" y="841"/>
                      <a:pt x="2803" y="841"/>
                    </a:cubicBezTo>
                    <a:cubicBezTo>
                      <a:pt x="2820" y="841"/>
                      <a:pt x="2820" y="841"/>
                      <a:pt x="2820" y="841"/>
                    </a:cubicBezTo>
                    <a:cubicBezTo>
                      <a:pt x="2852" y="859"/>
                      <a:pt x="2852" y="859"/>
                      <a:pt x="2852" y="859"/>
                    </a:cubicBezTo>
                    <a:cubicBezTo>
                      <a:pt x="2866" y="862"/>
                      <a:pt x="2866" y="862"/>
                      <a:pt x="2866" y="862"/>
                    </a:cubicBezTo>
                    <a:cubicBezTo>
                      <a:pt x="2884" y="882"/>
                      <a:pt x="2884" y="882"/>
                      <a:pt x="2884" y="882"/>
                    </a:cubicBezTo>
                    <a:cubicBezTo>
                      <a:pt x="2901" y="882"/>
                      <a:pt x="2901" y="882"/>
                      <a:pt x="2901" y="882"/>
                    </a:cubicBezTo>
                    <a:cubicBezTo>
                      <a:pt x="2907" y="867"/>
                      <a:pt x="2907" y="867"/>
                      <a:pt x="2907" y="867"/>
                    </a:cubicBezTo>
                    <a:cubicBezTo>
                      <a:pt x="2900" y="836"/>
                      <a:pt x="2900" y="836"/>
                      <a:pt x="2900" y="836"/>
                    </a:cubicBezTo>
                    <a:cubicBezTo>
                      <a:pt x="2860" y="813"/>
                      <a:pt x="2860" y="813"/>
                      <a:pt x="2860" y="813"/>
                    </a:cubicBezTo>
                    <a:cubicBezTo>
                      <a:pt x="2826" y="807"/>
                      <a:pt x="2826" y="807"/>
                      <a:pt x="2826" y="807"/>
                    </a:cubicBezTo>
                    <a:cubicBezTo>
                      <a:pt x="2809" y="793"/>
                      <a:pt x="2809" y="793"/>
                      <a:pt x="2809" y="793"/>
                    </a:cubicBezTo>
                    <a:cubicBezTo>
                      <a:pt x="2793" y="792"/>
                      <a:pt x="2793" y="792"/>
                      <a:pt x="2793" y="792"/>
                    </a:cubicBezTo>
                    <a:cubicBezTo>
                      <a:pt x="2777" y="804"/>
                      <a:pt x="2777" y="804"/>
                      <a:pt x="2777" y="804"/>
                    </a:cubicBezTo>
                    <a:cubicBezTo>
                      <a:pt x="2760" y="802"/>
                      <a:pt x="2760" y="802"/>
                      <a:pt x="2760" y="802"/>
                    </a:cubicBezTo>
                    <a:cubicBezTo>
                      <a:pt x="2748" y="798"/>
                      <a:pt x="2748" y="798"/>
                      <a:pt x="2748" y="798"/>
                    </a:cubicBezTo>
                    <a:cubicBezTo>
                      <a:pt x="2725" y="799"/>
                      <a:pt x="2725" y="799"/>
                      <a:pt x="2725" y="799"/>
                    </a:cubicBezTo>
                    <a:cubicBezTo>
                      <a:pt x="2692" y="799"/>
                      <a:pt x="2692" y="799"/>
                      <a:pt x="2692" y="799"/>
                    </a:cubicBezTo>
                    <a:cubicBezTo>
                      <a:pt x="2684" y="809"/>
                      <a:pt x="2684" y="809"/>
                      <a:pt x="2684" y="809"/>
                    </a:cubicBezTo>
                    <a:cubicBezTo>
                      <a:pt x="2682" y="818"/>
                      <a:pt x="2682" y="818"/>
                      <a:pt x="2682" y="818"/>
                    </a:cubicBezTo>
                    <a:cubicBezTo>
                      <a:pt x="2670" y="822"/>
                      <a:pt x="2670" y="822"/>
                      <a:pt x="2670" y="822"/>
                    </a:cubicBezTo>
                    <a:cubicBezTo>
                      <a:pt x="2664" y="838"/>
                      <a:pt x="2664" y="838"/>
                      <a:pt x="2664" y="838"/>
                    </a:cubicBezTo>
                    <a:cubicBezTo>
                      <a:pt x="2669" y="847"/>
                      <a:pt x="2669" y="847"/>
                      <a:pt x="2669" y="847"/>
                    </a:cubicBezTo>
                    <a:cubicBezTo>
                      <a:pt x="2678" y="847"/>
                      <a:pt x="2678" y="847"/>
                      <a:pt x="2678" y="847"/>
                    </a:cubicBezTo>
                    <a:close/>
                    <a:moveTo>
                      <a:pt x="2517" y="822"/>
                    </a:moveTo>
                    <a:lnTo>
                      <a:pt x="2517" y="822"/>
                    </a:lnTo>
                    <a:cubicBezTo>
                      <a:pt x="2533" y="828"/>
                      <a:pt x="2533" y="828"/>
                      <a:pt x="2533" y="828"/>
                    </a:cubicBezTo>
                    <a:cubicBezTo>
                      <a:pt x="2546" y="818"/>
                      <a:pt x="2546" y="818"/>
                      <a:pt x="2546" y="818"/>
                    </a:cubicBezTo>
                    <a:cubicBezTo>
                      <a:pt x="2577" y="819"/>
                      <a:pt x="2577" y="819"/>
                      <a:pt x="2577" y="819"/>
                    </a:cubicBezTo>
                    <a:cubicBezTo>
                      <a:pt x="2600" y="828"/>
                      <a:pt x="2600" y="828"/>
                      <a:pt x="2600" y="828"/>
                    </a:cubicBezTo>
                    <a:cubicBezTo>
                      <a:pt x="2600" y="838"/>
                      <a:pt x="2600" y="838"/>
                      <a:pt x="2600" y="838"/>
                    </a:cubicBezTo>
                    <a:cubicBezTo>
                      <a:pt x="2615" y="854"/>
                      <a:pt x="2615" y="854"/>
                      <a:pt x="2615" y="854"/>
                    </a:cubicBezTo>
                    <a:cubicBezTo>
                      <a:pt x="2614" y="867"/>
                      <a:pt x="2614" y="867"/>
                      <a:pt x="2614" y="867"/>
                    </a:cubicBezTo>
                    <a:cubicBezTo>
                      <a:pt x="2600" y="865"/>
                      <a:pt x="2600" y="865"/>
                      <a:pt x="2600" y="865"/>
                    </a:cubicBezTo>
                    <a:cubicBezTo>
                      <a:pt x="2583" y="880"/>
                      <a:pt x="2583" y="880"/>
                      <a:pt x="2583" y="880"/>
                    </a:cubicBezTo>
                    <a:cubicBezTo>
                      <a:pt x="2565" y="879"/>
                      <a:pt x="2565" y="879"/>
                      <a:pt x="2565" y="879"/>
                    </a:cubicBezTo>
                    <a:cubicBezTo>
                      <a:pt x="2546" y="880"/>
                      <a:pt x="2546" y="880"/>
                      <a:pt x="2546" y="880"/>
                    </a:cubicBezTo>
                    <a:cubicBezTo>
                      <a:pt x="2539" y="874"/>
                      <a:pt x="2539" y="874"/>
                      <a:pt x="2539" y="874"/>
                    </a:cubicBezTo>
                    <a:cubicBezTo>
                      <a:pt x="2514" y="870"/>
                      <a:pt x="2514" y="870"/>
                      <a:pt x="2514" y="870"/>
                    </a:cubicBezTo>
                    <a:cubicBezTo>
                      <a:pt x="2502" y="851"/>
                      <a:pt x="2502" y="851"/>
                      <a:pt x="2502" y="851"/>
                    </a:cubicBezTo>
                    <a:cubicBezTo>
                      <a:pt x="2504" y="832"/>
                      <a:pt x="2504" y="832"/>
                      <a:pt x="2504" y="832"/>
                    </a:cubicBezTo>
                    <a:cubicBezTo>
                      <a:pt x="2517" y="822"/>
                      <a:pt x="2517" y="822"/>
                      <a:pt x="2517" y="822"/>
                    </a:cubicBezTo>
                    <a:close/>
                    <a:moveTo>
                      <a:pt x="2070" y="1156"/>
                    </a:moveTo>
                    <a:lnTo>
                      <a:pt x="2070" y="1156"/>
                    </a:lnTo>
                    <a:cubicBezTo>
                      <a:pt x="2057" y="1151"/>
                      <a:pt x="2057" y="1151"/>
                      <a:pt x="2057" y="1151"/>
                    </a:cubicBezTo>
                    <a:cubicBezTo>
                      <a:pt x="2051" y="1156"/>
                      <a:pt x="2051" y="1156"/>
                      <a:pt x="2051" y="1156"/>
                    </a:cubicBezTo>
                    <a:cubicBezTo>
                      <a:pt x="2060" y="1163"/>
                      <a:pt x="2060" y="1163"/>
                      <a:pt x="2060" y="1163"/>
                    </a:cubicBezTo>
                    <a:cubicBezTo>
                      <a:pt x="2070" y="1156"/>
                      <a:pt x="2070" y="1156"/>
                      <a:pt x="2070" y="1156"/>
                    </a:cubicBezTo>
                    <a:close/>
                    <a:moveTo>
                      <a:pt x="2053" y="1044"/>
                    </a:moveTo>
                    <a:lnTo>
                      <a:pt x="2053" y="1044"/>
                    </a:lnTo>
                    <a:cubicBezTo>
                      <a:pt x="2065" y="1070"/>
                      <a:pt x="2065" y="1070"/>
                      <a:pt x="2065" y="1070"/>
                    </a:cubicBezTo>
                    <a:cubicBezTo>
                      <a:pt x="2059" y="1081"/>
                      <a:pt x="2059" y="1081"/>
                      <a:pt x="2059" y="1081"/>
                    </a:cubicBezTo>
                    <a:cubicBezTo>
                      <a:pt x="2053" y="1099"/>
                      <a:pt x="2053" y="1099"/>
                      <a:pt x="2053" y="1099"/>
                    </a:cubicBezTo>
                    <a:cubicBezTo>
                      <a:pt x="2048" y="1087"/>
                      <a:pt x="2048" y="1087"/>
                      <a:pt x="2048" y="1087"/>
                    </a:cubicBezTo>
                    <a:cubicBezTo>
                      <a:pt x="2042" y="1075"/>
                      <a:pt x="2042" y="1075"/>
                      <a:pt x="2042" y="1075"/>
                    </a:cubicBezTo>
                    <a:cubicBezTo>
                      <a:pt x="2047" y="1065"/>
                      <a:pt x="2047" y="1065"/>
                      <a:pt x="2047" y="1065"/>
                    </a:cubicBezTo>
                    <a:cubicBezTo>
                      <a:pt x="2048" y="1052"/>
                      <a:pt x="2048" y="1052"/>
                      <a:pt x="2048" y="1052"/>
                    </a:cubicBezTo>
                    <a:cubicBezTo>
                      <a:pt x="2053" y="1044"/>
                      <a:pt x="2053" y="1044"/>
                      <a:pt x="2053" y="1044"/>
                    </a:cubicBezTo>
                    <a:close/>
                    <a:moveTo>
                      <a:pt x="2502" y="731"/>
                    </a:moveTo>
                    <a:lnTo>
                      <a:pt x="2502" y="731"/>
                    </a:lnTo>
                    <a:cubicBezTo>
                      <a:pt x="2502" y="743"/>
                      <a:pt x="2502" y="743"/>
                      <a:pt x="2502" y="743"/>
                    </a:cubicBezTo>
                    <a:cubicBezTo>
                      <a:pt x="2514" y="761"/>
                      <a:pt x="2514" y="761"/>
                      <a:pt x="2514" y="761"/>
                    </a:cubicBezTo>
                    <a:cubicBezTo>
                      <a:pt x="2513" y="769"/>
                      <a:pt x="2513" y="769"/>
                      <a:pt x="2513" y="769"/>
                    </a:cubicBezTo>
                    <a:cubicBezTo>
                      <a:pt x="2507" y="766"/>
                      <a:pt x="2507" y="766"/>
                      <a:pt x="2507" y="766"/>
                    </a:cubicBezTo>
                    <a:cubicBezTo>
                      <a:pt x="2499" y="747"/>
                      <a:pt x="2499" y="747"/>
                      <a:pt x="2499" y="747"/>
                    </a:cubicBezTo>
                    <a:cubicBezTo>
                      <a:pt x="2496" y="734"/>
                      <a:pt x="2496" y="734"/>
                      <a:pt x="2496" y="734"/>
                    </a:cubicBezTo>
                    <a:cubicBezTo>
                      <a:pt x="2502" y="731"/>
                      <a:pt x="2502" y="731"/>
                      <a:pt x="2502" y="731"/>
                    </a:cubicBezTo>
                    <a:close/>
                    <a:moveTo>
                      <a:pt x="2458" y="711"/>
                    </a:moveTo>
                    <a:lnTo>
                      <a:pt x="2458" y="711"/>
                    </a:lnTo>
                    <a:cubicBezTo>
                      <a:pt x="2467" y="706"/>
                      <a:pt x="2467" y="706"/>
                      <a:pt x="2467" y="706"/>
                    </a:cubicBezTo>
                    <a:cubicBezTo>
                      <a:pt x="2479" y="711"/>
                      <a:pt x="2479" y="711"/>
                      <a:pt x="2479" y="711"/>
                    </a:cubicBezTo>
                    <a:cubicBezTo>
                      <a:pt x="2490" y="706"/>
                      <a:pt x="2490" y="706"/>
                      <a:pt x="2490" y="706"/>
                    </a:cubicBezTo>
                    <a:cubicBezTo>
                      <a:pt x="2520" y="711"/>
                      <a:pt x="2520" y="711"/>
                      <a:pt x="2520" y="711"/>
                    </a:cubicBezTo>
                    <a:cubicBezTo>
                      <a:pt x="2537" y="712"/>
                      <a:pt x="2537" y="712"/>
                      <a:pt x="2537" y="712"/>
                    </a:cubicBezTo>
                    <a:cubicBezTo>
                      <a:pt x="2517" y="718"/>
                      <a:pt x="2517" y="718"/>
                      <a:pt x="2517" y="718"/>
                    </a:cubicBezTo>
                    <a:cubicBezTo>
                      <a:pt x="2482" y="726"/>
                      <a:pt x="2482" y="726"/>
                      <a:pt x="2482" y="726"/>
                    </a:cubicBezTo>
                    <a:cubicBezTo>
                      <a:pt x="2465" y="721"/>
                      <a:pt x="2465" y="721"/>
                      <a:pt x="2465" y="721"/>
                    </a:cubicBezTo>
                    <a:cubicBezTo>
                      <a:pt x="2464" y="715"/>
                      <a:pt x="2464" y="715"/>
                      <a:pt x="2464" y="715"/>
                    </a:cubicBezTo>
                    <a:cubicBezTo>
                      <a:pt x="2458" y="711"/>
                      <a:pt x="2458" y="711"/>
                      <a:pt x="2458" y="711"/>
                    </a:cubicBezTo>
                    <a:close/>
                    <a:moveTo>
                      <a:pt x="2377" y="712"/>
                    </a:moveTo>
                    <a:lnTo>
                      <a:pt x="2377" y="712"/>
                    </a:lnTo>
                    <a:cubicBezTo>
                      <a:pt x="2387" y="702"/>
                      <a:pt x="2387" y="702"/>
                      <a:pt x="2387" y="702"/>
                    </a:cubicBezTo>
                    <a:cubicBezTo>
                      <a:pt x="2395" y="703"/>
                      <a:pt x="2395" y="703"/>
                      <a:pt x="2395" y="703"/>
                    </a:cubicBezTo>
                    <a:cubicBezTo>
                      <a:pt x="2406" y="700"/>
                      <a:pt x="2406" y="700"/>
                      <a:pt x="2406" y="700"/>
                    </a:cubicBezTo>
                    <a:cubicBezTo>
                      <a:pt x="2423" y="703"/>
                      <a:pt x="2423" y="703"/>
                      <a:pt x="2423" y="703"/>
                    </a:cubicBezTo>
                    <a:cubicBezTo>
                      <a:pt x="2432" y="709"/>
                      <a:pt x="2432" y="709"/>
                      <a:pt x="2432" y="709"/>
                    </a:cubicBezTo>
                    <a:cubicBezTo>
                      <a:pt x="2442" y="702"/>
                      <a:pt x="2442" y="702"/>
                      <a:pt x="2442" y="702"/>
                    </a:cubicBezTo>
                    <a:cubicBezTo>
                      <a:pt x="2453" y="705"/>
                      <a:pt x="2453" y="705"/>
                      <a:pt x="2453" y="705"/>
                    </a:cubicBezTo>
                    <a:cubicBezTo>
                      <a:pt x="2453" y="718"/>
                      <a:pt x="2453" y="718"/>
                      <a:pt x="2453" y="718"/>
                    </a:cubicBezTo>
                    <a:cubicBezTo>
                      <a:pt x="2441" y="718"/>
                      <a:pt x="2441" y="718"/>
                      <a:pt x="2441" y="718"/>
                    </a:cubicBezTo>
                    <a:cubicBezTo>
                      <a:pt x="2426" y="725"/>
                      <a:pt x="2426" y="725"/>
                      <a:pt x="2426" y="725"/>
                    </a:cubicBezTo>
                    <a:cubicBezTo>
                      <a:pt x="2415" y="721"/>
                      <a:pt x="2415" y="721"/>
                      <a:pt x="2415" y="721"/>
                    </a:cubicBezTo>
                    <a:cubicBezTo>
                      <a:pt x="2397" y="732"/>
                      <a:pt x="2397" y="732"/>
                      <a:pt x="2397" y="732"/>
                    </a:cubicBezTo>
                    <a:cubicBezTo>
                      <a:pt x="2381" y="729"/>
                      <a:pt x="2381" y="729"/>
                      <a:pt x="2381" y="729"/>
                    </a:cubicBezTo>
                    <a:cubicBezTo>
                      <a:pt x="2377" y="720"/>
                      <a:pt x="2377" y="720"/>
                      <a:pt x="2377" y="720"/>
                    </a:cubicBezTo>
                    <a:cubicBezTo>
                      <a:pt x="2377" y="712"/>
                      <a:pt x="2377" y="712"/>
                      <a:pt x="2377" y="712"/>
                    </a:cubicBezTo>
                    <a:close/>
                    <a:moveTo>
                      <a:pt x="2235" y="1012"/>
                    </a:moveTo>
                    <a:lnTo>
                      <a:pt x="2235" y="1012"/>
                    </a:lnTo>
                    <a:cubicBezTo>
                      <a:pt x="2248" y="989"/>
                      <a:pt x="2248" y="989"/>
                      <a:pt x="2248" y="989"/>
                    </a:cubicBezTo>
                    <a:cubicBezTo>
                      <a:pt x="2256" y="963"/>
                      <a:pt x="2256" y="963"/>
                      <a:pt x="2256" y="963"/>
                    </a:cubicBezTo>
                    <a:cubicBezTo>
                      <a:pt x="2257" y="937"/>
                      <a:pt x="2257" y="937"/>
                      <a:pt x="2257" y="937"/>
                    </a:cubicBezTo>
                    <a:cubicBezTo>
                      <a:pt x="2264" y="931"/>
                      <a:pt x="2264" y="931"/>
                      <a:pt x="2264" y="931"/>
                    </a:cubicBezTo>
                    <a:cubicBezTo>
                      <a:pt x="2274" y="932"/>
                      <a:pt x="2274" y="932"/>
                      <a:pt x="2274" y="932"/>
                    </a:cubicBezTo>
                    <a:cubicBezTo>
                      <a:pt x="2276" y="943"/>
                      <a:pt x="2276" y="943"/>
                      <a:pt x="2276" y="943"/>
                    </a:cubicBezTo>
                    <a:cubicBezTo>
                      <a:pt x="2280" y="954"/>
                      <a:pt x="2280" y="954"/>
                      <a:pt x="2280" y="954"/>
                    </a:cubicBezTo>
                    <a:cubicBezTo>
                      <a:pt x="2280" y="961"/>
                      <a:pt x="2280" y="961"/>
                      <a:pt x="2280" y="961"/>
                    </a:cubicBezTo>
                    <a:cubicBezTo>
                      <a:pt x="2276" y="955"/>
                      <a:pt x="2276" y="955"/>
                      <a:pt x="2276" y="955"/>
                    </a:cubicBezTo>
                    <a:cubicBezTo>
                      <a:pt x="2273" y="963"/>
                      <a:pt x="2273" y="963"/>
                      <a:pt x="2273" y="963"/>
                    </a:cubicBezTo>
                    <a:cubicBezTo>
                      <a:pt x="2264" y="971"/>
                      <a:pt x="2264" y="971"/>
                      <a:pt x="2264" y="971"/>
                    </a:cubicBezTo>
                    <a:cubicBezTo>
                      <a:pt x="2259" y="977"/>
                      <a:pt x="2259" y="977"/>
                      <a:pt x="2259" y="977"/>
                    </a:cubicBezTo>
                    <a:cubicBezTo>
                      <a:pt x="2262" y="989"/>
                      <a:pt x="2262" y="989"/>
                      <a:pt x="2262" y="989"/>
                    </a:cubicBezTo>
                    <a:cubicBezTo>
                      <a:pt x="2274" y="992"/>
                      <a:pt x="2274" y="992"/>
                      <a:pt x="2274" y="992"/>
                    </a:cubicBezTo>
                    <a:cubicBezTo>
                      <a:pt x="2277" y="1000"/>
                      <a:pt x="2277" y="1000"/>
                      <a:pt x="2277" y="1000"/>
                    </a:cubicBezTo>
                    <a:cubicBezTo>
                      <a:pt x="2273" y="1006"/>
                      <a:pt x="2273" y="1006"/>
                      <a:pt x="2273" y="1006"/>
                    </a:cubicBezTo>
                    <a:cubicBezTo>
                      <a:pt x="2262" y="1009"/>
                      <a:pt x="2262" y="1009"/>
                      <a:pt x="2262" y="1009"/>
                    </a:cubicBezTo>
                    <a:cubicBezTo>
                      <a:pt x="2253" y="1024"/>
                      <a:pt x="2253" y="1024"/>
                      <a:pt x="2253" y="1024"/>
                    </a:cubicBezTo>
                    <a:cubicBezTo>
                      <a:pt x="2244" y="1030"/>
                      <a:pt x="2244" y="1030"/>
                      <a:pt x="2244" y="1030"/>
                    </a:cubicBezTo>
                    <a:cubicBezTo>
                      <a:pt x="2232" y="1024"/>
                      <a:pt x="2232" y="1024"/>
                      <a:pt x="2232" y="1024"/>
                    </a:cubicBezTo>
                    <a:cubicBezTo>
                      <a:pt x="2235" y="1012"/>
                      <a:pt x="2235" y="1012"/>
                      <a:pt x="2235" y="1012"/>
                    </a:cubicBezTo>
                    <a:close/>
                    <a:moveTo>
                      <a:pt x="2196" y="995"/>
                    </a:moveTo>
                    <a:lnTo>
                      <a:pt x="2196" y="995"/>
                    </a:lnTo>
                    <a:cubicBezTo>
                      <a:pt x="2198" y="995"/>
                      <a:pt x="2198" y="1003"/>
                      <a:pt x="2198" y="1003"/>
                    </a:cubicBezTo>
                    <a:cubicBezTo>
                      <a:pt x="2204" y="1007"/>
                      <a:pt x="2204" y="1007"/>
                      <a:pt x="2204" y="1007"/>
                    </a:cubicBezTo>
                    <a:cubicBezTo>
                      <a:pt x="2218" y="1006"/>
                      <a:pt x="2218" y="1006"/>
                      <a:pt x="2218" y="1006"/>
                    </a:cubicBezTo>
                    <a:cubicBezTo>
                      <a:pt x="2221" y="1000"/>
                      <a:pt x="2221" y="1000"/>
                      <a:pt x="2221" y="1000"/>
                    </a:cubicBezTo>
                    <a:cubicBezTo>
                      <a:pt x="2227" y="998"/>
                      <a:pt x="2227" y="998"/>
                      <a:pt x="2227" y="998"/>
                    </a:cubicBezTo>
                    <a:cubicBezTo>
                      <a:pt x="2228" y="984"/>
                      <a:pt x="2228" y="984"/>
                      <a:pt x="2228" y="984"/>
                    </a:cubicBezTo>
                    <a:cubicBezTo>
                      <a:pt x="2238" y="974"/>
                      <a:pt x="2238" y="974"/>
                      <a:pt x="2238" y="974"/>
                    </a:cubicBezTo>
                    <a:cubicBezTo>
                      <a:pt x="2239" y="965"/>
                      <a:pt x="2239" y="965"/>
                      <a:pt x="2239" y="965"/>
                    </a:cubicBezTo>
                    <a:cubicBezTo>
                      <a:pt x="2232" y="951"/>
                      <a:pt x="2232" y="951"/>
                      <a:pt x="2232" y="951"/>
                    </a:cubicBezTo>
                    <a:cubicBezTo>
                      <a:pt x="2218" y="958"/>
                      <a:pt x="2218" y="958"/>
                      <a:pt x="2218" y="958"/>
                    </a:cubicBezTo>
                    <a:cubicBezTo>
                      <a:pt x="2207" y="969"/>
                      <a:pt x="2207" y="969"/>
                      <a:pt x="2207" y="969"/>
                    </a:cubicBezTo>
                    <a:cubicBezTo>
                      <a:pt x="2212" y="980"/>
                      <a:pt x="2212" y="980"/>
                      <a:pt x="2212" y="980"/>
                    </a:cubicBezTo>
                    <a:cubicBezTo>
                      <a:pt x="2196" y="995"/>
                      <a:pt x="2196" y="995"/>
                      <a:pt x="2196" y="995"/>
                    </a:cubicBezTo>
                    <a:close/>
                    <a:moveTo>
                      <a:pt x="2161" y="984"/>
                    </a:moveTo>
                    <a:lnTo>
                      <a:pt x="2161" y="984"/>
                    </a:lnTo>
                    <a:cubicBezTo>
                      <a:pt x="2161" y="994"/>
                      <a:pt x="2161" y="994"/>
                      <a:pt x="2161" y="994"/>
                    </a:cubicBezTo>
                    <a:cubicBezTo>
                      <a:pt x="2157" y="1000"/>
                      <a:pt x="2157" y="1000"/>
                      <a:pt x="2157" y="1000"/>
                    </a:cubicBezTo>
                    <a:cubicBezTo>
                      <a:pt x="2161" y="1016"/>
                      <a:pt x="2161" y="1016"/>
                      <a:pt x="2161" y="1016"/>
                    </a:cubicBezTo>
                    <a:cubicBezTo>
                      <a:pt x="2169" y="1020"/>
                      <a:pt x="2169" y="1020"/>
                      <a:pt x="2169" y="1020"/>
                    </a:cubicBezTo>
                    <a:cubicBezTo>
                      <a:pt x="2181" y="1012"/>
                      <a:pt x="2181" y="1012"/>
                      <a:pt x="2181" y="1012"/>
                    </a:cubicBezTo>
                    <a:cubicBezTo>
                      <a:pt x="2176" y="995"/>
                      <a:pt x="2176" y="995"/>
                      <a:pt x="2176" y="995"/>
                    </a:cubicBezTo>
                    <a:cubicBezTo>
                      <a:pt x="2167" y="981"/>
                      <a:pt x="2167" y="981"/>
                      <a:pt x="2167" y="981"/>
                    </a:cubicBezTo>
                    <a:lnTo>
                      <a:pt x="2161" y="984"/>
                    </a:lnTo>
                    <a:close/>
                    <a:moveTo>
                      <a:pt x="2280" y="717"/>
                    </a:moveTo>
                    <a:lnTo>
                      <a:pt x="2280" y="717"/>
                    </a:lnTo>
                    <a:cubicBezTo>
                      <a:pt x="2268" y="723"/>
                      <a:pt x="2268" y="723"/>
                      <a:pt x="2268" y="723"/>
                    </a:cubicBezTo>
                    <a:cubicBezTo>
                      <a:pt x="2276" y="728"/>
                      <a:pt x="2276" y="728"/>
                      <a:pt x="2276" y="728"/>
                    </a:cubicBezTo>
                    <a:cubicBezTo>
                      <a:pt x="2276" y="728"/>
                      <a:pt x="2280" y="718"/>
                      <a:pt x="2280" y="717"/>
                    </a:cubicBezTo>
                    <a:close/>
                    <a:moveTo>
                      <a:pt x="2297" y="708"/>
                    </a:moveTo>
                    <a:lnTo>
                      <a:pt x="2297" y="708"/>
                    </a:lnTo>
                    <a:cubicBezTo>
                      <a:pt x="2290" y="714"/>
                      <a:pt x="2290" y="714"/>
                      <a:pt x="2290" y="714"/>
                    </a:cubicBezTo>
                    <a:cubicBezTo>
                      <a:pt x="2302" y="715"/>
                      <a:pt x="2302" y="715"/>
                      <a:pt x="2302" y="715"/>
                    </a:cubicBezTo>
                    <a:cubicBezTo>
                      <a:pt x="2297" y="708"/>
                      <a:pt x="2297" y="708"/>
                      <a:pt x="2297" y="708"/>
                    </a:cubicBezTo>
                    <a:close/>
                    <a:moveTo>
                      <a:pt x="2319" y="691"/>
                    </a:moveTo>
                    <a:lnTo>
                      <a:pt x="2319" y="691"/>
                    </a:lnTo>
                    <a:cubicBezTo>
                      <a:pt x="2308" y="699"/>
                      <a:pt x="2308" y="699"/>
                      <a:pt x="2308" y="699"/>
                    </a:cubicBezTo>
                    <a:cubicBezTo>
                      <a:pt x="2322" y="703"/>
                      <a:pt x="2322" y="703"/>
                      <a:pt x="2322" y="703"/>
                    </a:cubicBezTo>
                    <a:cubicBezTo>
                      <a:pt x="2319" y="691"/>
                      <a:pt x="2319" y="691"/>
                      <a:pt x="2319" y="691"/>
                    </a:cubicBezTo>
                    <a:close/>
                    <a:moveTo>
                      <a:pt x="2250" y="673"/>
                    </a:moveTo>
                    <a:lnTo>
                      <a:pt x="2250" y="673"/>
                    </a:lnTo>
                    <a:cubicBezTo>
                      <a:pt x="2268" y="662"/>
                      <a:pt x="2268" y="662"/>
                      <a:pt x="2268" y="662"/>
                    </a:cubicBezTo>
                    <a:cubicBezTo>
                      <a:pt x="2291" y="663"/>
                      <a:pt x="2291" y="663"/>
                      <a:pt x="2291" y="663"/>
                    </a:cubicBezTo>
                    <a:cubicBezTo>
                      <a:pt x="2293" y="670"/>
                      <a:pt x="2293" y="670"/>
                      <a:pt x="2293" y="670"/>
                    </a:cubicBezTo>
                    <a:cubicBezTo>
                      <a:pt x="2287" y="680"/>
                      <a:pt x="2287" y="680"/>
                      <a:pt x="2287" y="680"/>
                    </a:cubicBezTo>
                    <a:cubicBezTo>
                      <a:pt x="2299" y="677"/>
                      <a:pt x="2299" y="677"/>
                      <a:pt x="2299" y="677"/>
                    </a:cubicBezTo>
                    <a:cubicBezTo>
                      <a:pt x="2305" y="666"/>
                      <a:pt x="2305" y="666"/>
                      <a:pt x="2305" y="666"/>
                    </a:cubicBezTo>
                    <a:cubicBezTo>
                      <a:pt x="2317" y="676"/>
                      <a:pt x="2317" y="676"/>
                      <a:pt x="2317" y="676"/>
                    </a:cubicBezTo>
                    <a:cubicBezTo>
                      <a:pt x="2314" y="688"/>
                      <a:pt x="2314" y="688"/>
                      <a:pt x="2314" y="688"/>
                    </a:cubicBezTo>
                    <a:cubicBezTo>
                      <a:pt x="2299" y="691"/>
                      <a:pt x="2299" y="691"/>
                      <a:pt x="2299" y="691"/>
                    </a:cubicBezTo>
                    <a:cubicBezTo>
                      <a:pt x="2294" y="685"/>
                      <a:pt x="2294" y="685"/>
                      <a:pt x="2294" y="685"/>
                    </a:cubicBezTo>
                    <a:cubicBezTo>
                      <a:pt x="2287" y="697"/>
                      <a:pt x="2287" y="697"/>
                      <a:pt x="2287" y="697"/>
                    </a:cubicBezTo>
                    <a:cubicBezTo>
                      <a:pt x="2274" y="686"/>
                      <a:pt x="2274" y="686"/>
                      <a:pt x="2274" y="686"/>
                    </a:cubicBezTo>
                    <a:cubicBezTo>
                      <a:pt x="2264" y="695"/>
                      <a:pt x="2264" y="695"/>
                      <a:pt x="2264" y="695"/>
                    </a:cubicBezTo>
                    <a:cubicBezTo>
                      <a:pt x="2251" y="688"/>
                      <a:pt x="2251" y="688"/>
                      <a:pt x="2251" y="688"/>
                    </a:cubicBezTo>
                    <a:cubicBezTo>
                      <a:pt x="2250" y="673"/>
                      <a:pt x="2250" y="673"/>
                      <a:pt x="2250" y="673"/>
                    </a:cubicBezTo>
                    <a:close/>
                    <a:moveTo>
                      <a:pt x="2164" y="592"/>
                    </a:moveTo>
                    <a:lnTo>
                      <a:pt x="2164" y="592"/>
                    </a:lnTo>
                    <a:cubicBezTo>
                      <a:pt x="2178" y="598"/>
                      <a:pt x="2178" y="598"/>
                      <a:pt x="2178" y="598"/>
                    </a:cubicBezTo>
                    <a:cubicBezTo>
                      <a:pt x="2178" y="588"/>
                      <a:pt x="2178" y="588"/>
                      <a:pt x="2178" y="588"/>
                    </a:cubicBezTo>
                    <a:lnTo>
                      <a:pt x="2164" y="592"/>
                    </a:lnTo>
                    <a:close/>
                    <a:moveTo>
                      <a:pt x="2154" y="596"/>
                    </a:moveTo>
                    <a:lnTo>
                      <a:pt x="2154" y="596"/>
                    </a:lnTo>
                    <a:cubicBezTo>
                      <a:pt x="2161" y="596"/>
                      <a:pt x="2161" y="596"/>
                      <a:pt x="2161" y="596"/>
                    </a:cubicBezTo>
                    <a:cubicBezTo>
                      <a:pt x="2172" y="602"/>
                      <a:pt x="2172" y="602"/>
                      <a:pt x="2172" y="602"/>
                    </a:cubicBezTo>
                    <a:cubicBezTo>
                      <a:pt x="2160" y="605"/>
                      <a:pt x="2160" y="605"/>
                      <a:pt x="2160" y="605"/>
                    </a:cubicBezTo>
                    <a:cubicBezTo>
                      <a:pt x="2154" y="596"/>
                      <a:pt x="2154" y="596"/>
                      <a:pt x="2154" y="596"/>
                    </a:cubicBezTo>
                    <a:close/>
                    <a:moveTo>
                      <a:pt x="2051" y="526"/>
                    </a:moveTo>
                    <a:lnTo>
                      <a:pt x="2051" y="526"/>
                    </a:lnTo>
                    <a:cubicBezTo>
                      <a:pt x="2070" y="518"/>
                      <a:pt x="2070" y="518"/>
                      <a:pt x="2070" y="518"/>
                    </a:cubicBezTo>
                    <a:cubicBezTo>
                      <a:pt x="2092" y="529"/>
                      <a:pt x="2092" y="529"/>
                      <a:pt x="2092" y="529"/>
                    </a:cubicBezTo>
                    <a:cubicBezTo>
                      <a:pt x="2118" y="530"/>
                      <a:pt x="2118" y="530"/>
                      <a:pt x="2118" y="530"/>
                    </a:cubicBezTo>
                    <a:cubicBezTo>
                      <a:pt x="2147" y="515"/>
                      <a:pt x="2147" y="515"/>
                      <a:pt x="2147" y="515"/>
                    </a:cubicBezTo>
                    <a:cubicBezTo>
                      <a:pt x="2167" y="518"/>
                      <a:pt x="2167" y="518"/>
                      <a:pt x="2167" y="518"/>
                    </a:cubicBezTo>
                    <a:cubicBezTo>
                      <a:pt x="2173" y="527"/>
                      <a:pt x="2173" y="527"/>
                      <a:pt x="2173" y="527"/>
                    </a:cubicBezTo>
                    <a:cubicBezTo>
                      <a:pt x="2192" y="527"/>
                      <a:pt x="2192" y="527"/>
                      <a:pt x="2192" y="527"/>
                    </a:cubicBezTo>
                    <a:cubicBezTo>
                      <a:pt x="2201" y="523"/>
                      <a:pt x="2201" y="523"/>
                      <a:pt x="2201" y="523"/>
                    </a:cubicBezTo>
                    <a:cubicBezTo>
                      <a:pt x="2236" y="526"/>
                      <a:pt x="2236" y="526"/>
                      <a:pt x="2236" y="526"/>
                    </a:cubicBezTo>
                    <a:cubicBezTo>
                      <a:pt x="2254" y="524"/>
                      <a:pt x="2254" y="524"/>
                      <a:pt x="2254" y="524"/>
                    </a:cubicBezTo>
                    <a:cubicBezTo>
                      <a:pt x="2257" y="520"/>
                      <a:pt x="2257" y="520"/>
                      <a:pt x="2257" y="520"/>
                    </a:cubicBezTo>
                    <a:cubicBezTo>
                      <a:pt x="2276" y="520"/>
                      <a:pt x="2276" y="520"/>
                      <a:pt x="2276" y="520"/>
                    </a:cubicBezTo>
                    <a:cubicBezTo>
                      <a:pt x="2290" y="527"/>
                      <a:pt x="2290" y="527"/>
                      <a:pt x="2290" y="527"/>
                    </a:cubicBezTo>
                    <a:cubicBezTo>
                      <a:pt x="2294" y="535"/>
                      <a:pt x="2294" y="535"/>
                      <a:pt x="2294" y="535"/>
                    </a:cubicBezTo>
                    <a:cubicBezTo>
                      <a:pt x="2309" y="541"/>
                      <a:pt x="2309" y="541"/>
                      <a:pt x="2309" y="541"/>
                    </a:cubicBezTo>
                    <a:cubicBezTo>
                      <a:pt x="2371" y="527"/>
                      <a:pt x="2371" y="527"/>
                      <a:pt x="2371" y="527"/>
                    </a:cubicBezTo>
                    <a:cubicBezTo>
                      <a:pt x="2397" y="509"/>
                      <a:pt x="2397" y="509"/>
                      <a:pt x="2397" y="509"/>
                    </a:cubicBezTo>
                    <a:cubicBezTo>
                      <a:pt x="2404" y="495"/>
                      <a:pt x="2404" y="495"/>
                      <a:pt x="2404" y="495"/>
                    </a:cubicBezTo>
                    <a:cubicBezTo>
                      <a:pt x="2415" y="495"/>
                      <a:pt x="2415" y="495"/>
                      <a:pt x="2415" y="495"/>
                    </a:cubicBezTo>
                    <a:cubicBezTo>
                      <a:pt x="2424" y="485"/>
                      <a:pt x="2424" y="485"/>
                      <a:pt x="2424" y="485"/>
                    </a:cubicBezTo>
                    <a:cubicBezTo>
                      <a:pt x="2435" y="477"/>
                      <a:pt x="2435" y="477"/>
                      <a:pt x="2435" y="477"/>
                    </a:cubicBezTo>
                    <a:cubicBezTo>
                      <a:pt x="2439" y="463"/>
                      <a:pt x="2439" y="463"/>
                      <a:pt x="2439" y="463"/>
                    </a:cubicBezTo>
                    <a:cubicBezTo>
                      <a:pt x="2447" y="451"/>
                      <a:pt x="2447" y="451"/>
                      <a:pt x="2447" y="451"/>
                    </a:cubicBezTo>
                    <a:cubicBezTo>
                      <a:pt x="2455" y="445"/>
                      <a:pt x="2455" y="445"/>
                      <a:pt x="2455" y="445"/>
                    </a:cubicBezTo>
                    <a:cubicBezTo>
                      <a:pt x="2447" y="437"/>
                      <a:pt x="2447" y="437"/>
                      <a:pt x="2447" y="437"/>
                    </a:cubicBezTo>
                    <a:cubicBezTo>
                      <a:pt x="2446" y="428"/>
                      <a:pt x="2446" y="428"/>
                      <a:pt x="2446" y="428"/>
                    </a:cubicBezTo>
                    <a:cubicBezTo>
                      <a:pt x="2423" y="422"/>
                      <a:pt x="2423" y="422"/>
                      <a:pt x="2423" y="422"/>
                    </a:cubicBezTo>
                    <a:cubicBezTo>
                      <a:pt x="2406" y="428"/>
                      <a:pt x="2406" y="428"/>
                      <a:pt x="2406" y="428"/>
                    </a:cubicBezTo>
                    <a:cubicBezTo>
                      <a:pt x="2403" y="443"/>
                      <a:pt x="2403" y="443"/>
                      <a:pt x="2403" y="443"/>
                    </a:cubicBezTo>
                    <a:cubicBezTo>
                      <a:pt x="2390" y="452"/>
                      <a:pt x="2390" y="452"/>
                      <a:pt x="2390" y="452"/>
                    </a:cubicBezTo>
                    <a:cubicBezTo>
                      <a:pt x="2390" y="460"/>
                      <a:pt x="2390" y="460"/>
                      <a:pt x="2390" y="460"/>
                    </a:cubicBezTo>
                    <a:cubicBezTo>
                      <a:pt x="2374" y="472"/>
                      <a:pt x="2374" y="472"/>
                      <a:pt x="2374" y="472"/>
                    </a:cubicBezTo>
                    <a:cubicBezTo>
                      <a:pt x="2360" y="475"/>
                      <a:pt x="2360" y="475"/>
                      <a:pt x="2360" y="475"/>
                    </a:cubicBezTo>
                    <a:cubicBezTo>
                      <a:pt x="2352" y="488"/>
                      <a:pt x="2352" y="488"/>
                      <a:pt x="2352" y="488"/>
                    </a:cubicBezTo>
                    <a:cubicBezTo>
                      <a:pt x="2332" y="492"/>
                      <a:pt x="2332" y="492"/>
                      <a:pt x="2332" y="492"/>
                    </a:cubicBezTo>
                    <a:cubicBezTo>
                      <a:pt x="2294" y="485"/>
                      <a:pt x="2294" y="485"/>
                      <a:pt x="2294" y="485"/>
                    </a:cubicBezTo>
                    <a:cubicBezTo>
                      <a:pt x="2261" y="481"/>
                      <a:pt x="2261" y="481"/>
                      <a:pt x="2261" y="481"/>
                    </a:cubicBezTo>
                    <a:cubicBezTo>
                      <a:pt x="2256" y="491"/>
                      <a:pt x="2256" y="491"/>
                      <a:pt x="2256" y="491"/>
                    </a:cubicBezTo>
                    <a:cubicBezTo>
                      <a:pt x="2248" y="491"/>
                      <a:pt x="2248" y="491"/>
                      <a:pt x="2248" y="491"/>
                    </a:cubicBezTo>
                    <a:cubicBezTo>
                      <a:pt x="2232" y="477"/>
                      <a:pt x="2232" y="477"/>
                      <a:pt x="2232" y="477"/>
                    </a:cubicBezTo>
                    <a:cubicBezTo>
                      <a:pt x="2219" y="475"/>
                      <a:pt x="2219" y="475"/>
                      <a:pt x="2219" y="475"/>
                    </a:cubicBezTo>
                    <a:cubicBezTo>
                      <a:pt x="2206" y="477"/>
                      <a:pt x="2206" y="477"/>
                      <a:pt x="2206" y="477"/>
                    </a:cubicBezTo>
                    <a:cubicBezTo>
                      <a:pt x="2190" y="472"/>
                      <a:pt x="2190" y="472"/>
                      <a:pt x="2190" y="472"/>
                    </a:cubicBezTo>
                    <a:cubicBezTo>
                      <a:pt x="2169" y="469"/>
                      <a:pt x="2169" y="469"/>
                      <a:pt x="2169" y="469"/>
                    </a:cubicBezTo>
                    <a:cubicBezTo>
                      <a:pt x="2158" y="477"/>
                      <a:pt x="2158" y="477"/>
                      <a:pt x="2158" y="477"/>
                    </a:cubicBezTo>
                    <a:cubicBezTo>
                      <a:pt x="2146" y="469"/>
                      <a:pt x="2146" y="469"/>
                      <a:pt x="2146" y="469"/>
                    </a:cubicBezTo>
                    <a:cubicBezTo>
                      <a:pt x="2131" y="454"/>
                      <a:pt x="2131" y="454"/>
                      <a:pt x="2131" y="454"/>
                    </a:cubicBezTo>
                    <a:cubicBezTo>
                      <a:pt x="2106" y="449"/>
                      <a:pt x="2106" y="449"/>
                      <a:pt x="2106" y="449"/>
                    </a:cubicBezTo>
                    <a:cubicBezTo>
                      <a:pt x="2092" y="451"/>
                      <a:pt x="2092" y="451"/>
                      <a:pt x="2092" y="451"/>
                    </a:cubicBezTo>
                    <a:cubicBezTo>
                      <a:pt x="2092" y="468"/>
                      <a:pt x="2092" y="468"/>
                      <a:pt x="2092" y="468"/>
                    </a:cubicBezTo>
                    <a:cubicBezTo>
                      <a:pt x="2079" y="475"/>
                      <a:pt x="2079" y="475"/>
                      <a:pt x="2079" y="475"/>
                    </a:cubicBezTo>
                    <a:cubicBezTo>
                      <a:pt x="2073" y="491"/>
                      <a:pt x="2073" y="491"/>
                      <a:pt x="2073" y="491"/>
                    </a:cubicBezTo>
                    <a:cubicBezTo>
                      <a:pt x="2062" y="500"/>
                      <a:pt x="2062" y="500"/>
                      <a:pt x="2062" y="500"/>
                    </a:cubicBezTo>
                    <a:cubicBezTo>
                      <a:pt x="2040" y="494"/>
                      <a:pt x="2040" y="494"/>
                      <a:pt x="2040" y="494"/>
                    </a:cubicBezTo>
                    <a:cubicBezTo>
                      <a:pt x="2022" y="498"/>
                      <a:pt x="2022" y="498"/>
                      <a:pt x="2022" y="498"/>
                    </a:cubicBezTo>
                    <a:cubicBezTo>
                      <a:pt x="2014" y="507"/>
                      <a:pt x="2014" y="507"/>
                      <a:pt x="2014" y="507"/>
                    </a:cubicBezTo>
                    <a:cubicBezTo>
                      <a:pt x="2016" y="514"/>
                      <a:pt x="2016" y="514"/>
                      <a:pt x="2016" y="514"/>
                    </a:cubicBezTo>
                    <a:cubicBezTo>
                      <a:pt x="1995" y="532"/>
                      <a:pt x="1995" y="532"/>
                      <a:pt x="1995" y="532"/>
                    </a:cubicBezTo>
                    <a:cubicBezTo>
                      <a:pt x="1995" y="555"/>
                      <a:pt x="1995" y="555"/>
                      <a:pt x="1995" y="555"/>
                    </a:cubicBezTo>
                    <a:cubicBezTo>
                      <a:pt x="1999" y="569"/>
                      <a:pt x="1999" y="569"/>
                      <a:pt x="1999" y="569"/>
                    </a:cubicBezTo>
                    <a:cubicBezTo>
                      <a:pt x="1998" y="596"/>
                      <a:pt x="1998" y="596"/>
                      <a:pt x="1998" y="596"/>
                    </a:cubicBezTo>
                    <a:cubicBezTo>
                      <a:pt x="1995" y="605"/>
                      <a:pt x="1995" y="605"/>
                      <a:pt x="1995" y="605"/>
                    </a:cubicBezTo>
                    <a:cubicBezTo>
                      <a:pt x="2002" y="625"/>
                      <a:pt x="2002" y="625"/>
                      <a:pt x="2002" y="625"/>
                    </a:cubicBezTo>
                    <a:cubicBezTo>
                      <a:pt x="2004" y="640"/>
                      <a:pt x="2004" y="640"/>
                      <a:pt x="2004" y="640"/>
                    </a:cubicBezTo>
                    <a:cubicBezTo>
                      <a:pt x="1998" y="631"/>
                      <a:pt x="1998" y="631"/>
                      <a:pt x="1998" y="631"/>
                    </a:cubicBezTo>
                    <a:cubicBezTo>
                      <a:pt x="1993" y="619"/>
                      <a:pt x="1993" y="619"/>
                      <a:pt x="1993" y="619"/>
                    </a:cubicBezTo>
                    <a:cubicBezTo>
                      <a:pt x="1982" y="622"/>
                      <a:pt x="1982" y="622"/>
                      <a:pt x="1982" y="622"/>
                    </a:cubicBezTo>
                    <a:cubicBezTo>
                      <a:pt x="1972" y="636"/>
                      <a:pt x="1972" y="636"/>
                      <a:pt x="1972" y="636"/>
                    </a:cubicBezTo>
                    <a:cubicBezTo>
                      <a:pt x="1959" y="642"/>
                      <a:pt x="1959" y="642"/>
                      <a:pt x="1959" y="642"/>
                    </a:cubicBezTo>
                    <a:cubicBezTo>
                      <a:pt x="1956" y="657"/>
                      <a:pt x="1956" y="657"/>
                      <a:pt x="1956" y="657"/>
                    </a:cubicBezTo>
                    <a:cubicBezTo>
                      <a:pt x="1959" y="677"/>
                      <a:pt x="1959" y="677"/>
                      <a:pt x="1959" y="677"/>
                    </a:cubicBezTo>
                    <a:cubicBezTo>
                      <a:pt x="1953" y="689"/>
                      <a:pt x="1953" y="689"/>
                      <a:pt x="1953" y="689"/>
                    </a:cubicBezTo>
                    <a:cubicBezTo>
                      <a:pt x="1956" y="723"/>
                      <a:pt x="1956" y="723"/>
                      <a:pt x="1956" y="723"/>
                    </a:cubicBezTo>
                    <a:cubicBezTo>
                      <a:pt x="1953" y="731"/>
                      <a:pt x="1953" y="731"/>
                      <a:pt x="1953" y="731"/>
                    </a:cubicBezTo>
                    <a:cubicBezTo>
                      <a:pt x="1950" y="744"/>
                      <a:pt x="1950" y="744"/>
                      <a:pt x="1950" y="744"/>
                    </a:cubicBezTo>
                    <a:cubicBezTo>
                      <a:pt x="1940" y="749"/>
                      <a:pt x="1940" y="749"/>
                      <a:pt x="1940" y="749"/>
                    </a:cubicBezTo>
                    <a:cubicBezTo>
                      <a:pt x="1941" y="769"/>
                      <a:pt x="1941" y="769"/>
                      <a:pt x="1941" y="769"/>
                    </a:cubicBezTo>
                    <a:cubicBezTo>
                      <a:pt x="1923" y="784"/>
                      <a:pt x="1923" y="784"/>
                      <a:pt x="1923" y="784"/>
                    </a:cubicBezTo>
                    <a:cubicBezTo>
                      <a:pt x="1917" y="804"/>
                      <a:pt x="1917" y="804"/>
                      <a:pt x="1917" y="804"/>
                    </a:cubicBezTo>
                    <a:cubicBezTo>
                      <a:pt x="1920" y="812"/>
                      <a:pt x="1920" y="812"/>
                      <a:pt x="1920" y="812"/>
                    </a:cubicBezTo>
                    <a:cubicBezTo>
                      <a:pt x="1912" y="821"/>
                      <a:pt x="1912" y="821"/>
                      <a:pt x="1912" y="821"/>
                    </a:cubicBezTo>
                    <a:cubicBezTo>
                      <a:pt x="1921" y="848"/>
                      <a:pt x="1921" y="848"/>
                      <a:pt x="1921" y="848"/>
                    </a:cubicBezTo>
                    <a:cubicBezTo>
                      <a:pt x="1930" y="862"/>
                      <a:pt x="1930" y="862"/>
                      <a:pt x="1930" y="862"/>
                    </a:cubicBezTo>
                    <a:cubicBezTo>
                      <a:pt x="1937" y="858"/>
                      <a:pt x="1937" y="858"/>
                      <a:pt x="1937" y="858"/>
                    </a:cubicBezTo>
                    <a:cubicBezTo>
                      <a:pt x="1949" y="858"/>
                      <a:pt x="1949" y="858"/>
                      <a:pt x="1949" y="858"/>
                    </a:cubicBezTo>
                    <a:cubicBezTo>
                      <a:pt x="1956" y="851"/>
                      <a:pt x="1956" y="851"/>
                      <a:pt x="1956" y="851"/>
                    </a:cubicBezTo>
                    <a:cubicBezTo>
                      <a:pt x="1966" y="856"/>
                      <a:pt x="1966" y="856"/>
                      <a:pt x="1966" y="856"/>
                    </a:cubicBezTo>
                    <a:cubicBezTo>
                      <a:pt x="1970" y="876"/>
                      <a:pt x="1970" y="876"/>
                      <a:pt x="1970" y="876"/>
                    </a:cubicBezTo>
                    <a:cubicBezTo>
                      <a:pt x="1984" y="914"/>
                      <a:pt x="1984" y="914"/>
                      <a:pt x="1984" y="914"/>
                    </a:cubicBezTo>
                    <a:cubicBezTo>
                      <a:pt x="1979" y="923"/>
                      <a:pt x="1979" y="923"/>
                      <a:pt x="1979" y="923"/>
                    </a:cubicBezTo>
                    <a:cubicBezTo>
                      <a:pt x="1975" y="945"/>
                      <a:pt x="1975" y="945"/>
                      <a:pt x="1975" y="945"/>
                    </a:cubicBezTo>
                    <a:cubicBezTo>
                      <a:pt x="1962" y="961"/>
                      <a:pt x="1962" y="961"/>
                      <a:pt x="1962" y="961"/>
                    </a:cubicBezTo>
                    <a:cubicBezTo>
                      <a:pt x="1961" y="997"/>
                      <a:pt x="1961" y="997"/>
                      <a:pt x="1961" y="997"/>
                    </a:cubicBezTo>
                    <a:cubicBezTo>
                      <a:pt x="1962" y="1024"/>
                      <a:pt x="1962" y="1024"/>
                      <a:pt x="1962" y="1024"/>
                    </a:cubicBezTo>
                    <a:cubicBezTo>
                      <a:pt x="1972" y="1024"/>
                      <a:pt x="1972" y="1024"/>
                      <a:pt x="1972" y="1024"/>
                    </a:cubicBezTo>
                    <a:cubicBezTo>
                      <a:pt x="1982" y="1030"/>
                      <a:pt x="1982" y="1030"/>
                      <a:pt x="1982" y="1030"/>
                    </a:cubicBezTo>
                    <a:cubicBezTo>
                      <a:pt x="1999" y="1030"/>
                      <a:pt x="1999" y="1030"/>
                      <a:pt x="1999" y="1030"/>
                    </a:cubicBezTo>
                    <a:cubicBezTo>
                      <a:pt x="2007" y="1021"/>
                      <a:pt x="2007" y="1021"/>
                      <a:pt x="2007" y="1021"/>
                    </a:cubicBezTo>
                    <a:cubicBezTo>
                      <a:pt x="2022" y="1024"/>
                      <a:pt x="2022" y="1024"/>
                      <a:pt x="2022" y="1024"/>
                    </a:cubicBezTo>
                    <a:cubicBezTo>
                      <a:pt x="2036" y="1023"/>
                      <a:pt x="2036" y="1023"/>
                      <a:pt x="2036" y="1023"/>
                    </a:cubicBezTo>
                    <a:cubicBezTo>
                      <a:pt x="2047" y="1030"/>
                      <a:pt x="2047" y="1030"/>
                      <a:pt x="2047" y="1030"/>
                    </a:cubicBezTo>
                    <a:cubicBezTo>
                      <a:pt x="2050" y="1016"/>
                      <a:pt x="2050" y="1016"/>
                      <a:pt x="2050" y="1016"/>
                    </a:cubicBezTo>
                    <a:cubicBezTo>
                      <a:pt x="2047" y="1001"/>
                      <a:pt x="2047" y="1001"/>
                      <a:pt x="2047" y="1001"/>
                    </a:cubicBezTo>
                    <a:cubicBezTo>
                      <a:pt x="2036" y="994"/>
                      <a:pt x="2036" y="994"/>
                      <a:pt x="2036" y="994"/>
                    </a:cubicBezTo>
                    <a:cubicBezTo>
                      <a:pt x="2034" y="972"/>
                      <a:pt x="2034" y="972"/>
                      <a:pt x="2034" y="972"/>
                    </a:cubicBezTo>
                    <a:cubicBezTo>
                      <a:pt x="2042" y="957"/>
                      <a:pt x="2042" y="957"/>
                      <a:pt x="2042" y="957"/>
                    </a:cubicBezTo>
                    <a:cubicBezTo>
                      <a:pt x="2047" y="931"/>
                      <a:pt x="2047" y="931"/>
                      <a:pt x="2047" y="931"/>
                    </a:cubicBezTo>
                    <a:cubicBezTo>
                      <a:pt x="2043" y="905"/>
                      <a:pt x="2043" y="905"/>
                      <a:pt x="2043" y="905"/>
                    </a:cubicBezTo>
                    <a:cubicBezTo>
                      <a:pt x="2037" y="899"/>
                      <a:pt x="2037" y="899"/>
                      <a:pt x="2037" y="899"/>
                    </a:cubicBezTo>
                    <a:cubicBezTo>
                      <a:pt x="2053" y="874"/>
                      <a:pt x="2053" y="874"/>
                      <a:pt x="2053" y="874"/>
                    </a:cubicBezTo>
                    <a:cubicBezTo>
                      <a:pt x="2057" y="854"/>
                      <a:pt x="2057" y="854"/>
                      <a:pt x="2057" y="854"/>
                    </a:cubicBezTo>
                    <a:cubicBezTo>
                      <a:pt x="2053" y="828"/>
                      <a:pt x="2053" y="828"/>
                      <a:pt x="2053" y="828"/>
                    </a:cubicBezTo>
                    <a:cubicBezTo>
                      <a:pt x="2042" y="819"/>
                      <a:pt x="2042" y="819"/>
                      <a:pt x="2042" y="819"/>
                    </a:cubicBezTo>
                    <a:cubicBezTo>
                      <a:pt x="2042" y="812"/>
                      <a:pt x="2042" y="812"/>
                      <a:pt x="2042" y="812"/>
                    </a:cubicBezTo>
                    <a:cubicBezTo>
                      <a:pt x="2060" y="801"/>
                      <a:pt x="2060" y="801"/>
                      <a:pt x="2060" y="801"/>
                    </a:cubicBezTo>
                    <a:cubicBezTo>
                      <a:pt x="2066" y="790"/>
                      <a:pt x="2066" y="790"/>
                      <a:pt x="2066" y="790"/>
                    </a:cubicBezTo>
                    <a:cubicBezTo>
                      <a:pt x="2083" y="786"/>
                      <a:pt x="2083" y="786"/>
                      <a:pt x="2083" y="786"/>
                    </a:cubicBezTo>
                    <a:cubicBezTo>
                      <a:pt x="2100" y="792"/>
                      <a:pt x="2100" y="792"/>
                      <a:pt x="2100" y="792"/>
                    </a:cubicBezTo>
                    <a:cubicBezTo>
                      <a:pt x="2099" y="799"/>
                      <a:pt x="2099" y="799"/>
                      <a:pt x="2099" y="799"/>
                    </a:cubicBezTo>
                    <a:cubicBezTo>
                      <a:pt x="2106" y="813"/>
                      <a:pt x="2106" y="813"/>
                      <a:pt x="2106" y="813"/>
                    </a:cubicBezTo>
                    <a:cubicBezTo>
                      <a:pt x="2106" y="830"/>
                      <a:pt x="2106" y="830"/>
                      <a:pt x="2106" y="830"/>
                    </a:cubicBezTo>
                    <a:cubicBezTo>
                      <a:pt x="2092" y="845"/>
                      <a:pt x="2092" y="845"/>
                      <a:pt x="2092" y="845"/>
                    </a:cubicBezTo>
                    <a:cubicBezTo>
                      <a:pt x="2089" y="859"/>
                      <a:pt x="2089" y="859"/>
                      <a:pt x="2089" y="859"/>
                    </a:cubicBezTo>
                    <a:cubicBezTo>
                      <a:pt x="2099" y="876"/>
                      <a:pt x="2099" y="876"/>
                      <a:pt x="2099" y="876"/>
                    </a:cubicBezTo>
                    <a:cubicBezTo>
                      <a:pt x="2109" y="877"/>
                      <a:pt x="2109" y="877"/>
                      <a:pt x="2109" y="877"/>
                    </a:cubicBezTo>
                    <a:cubicBezTo>
                      <a:pt x="2118" y="890"/>
                      <a:pt x="2118" y="890"/>
                      <a:pt x="2118" y="890"/>
                    </a:cubicBezTo>
                    <a:cubicBezTo>
                      <a:pt x="2138" y="900"/>
                      <a:pt x="2138" y="900"/>
                      <a:pt x="2138" y="900"/>
                    </a:cubicBezTo>
                    <a:cubicBezTo>
                      <a:pt x="2141" y="916"/>
                      <a:pt x="2141" y="916"/>
                      <a:pt x="2141" y="916"/>
                    </a:cubicBezTo>
                    <a:cubicBezTo>
                      <a:pt x="2134" y="914"/>
                      <a:pt x="2134" y="914"/>
                      <a:pt x="2134" y="914"/>
                    </a:cubicBezTo>
                    <a:cubicBezTo>
                      <a:pt x="2131" y="945"/>
                      <a:pt x="2131" y="945"/>
                      <a:pt x="2131" y="945"/>
                    </a:cubicBezTo>
                    <a:cubicBezTo>
                      <a:pt x="2137" y="961"/>
                      <a:pt x="2137" y="961"/>
                      <a:pt x="2137" y="961"/>
                    </a:cubicBezTo>
                    <a:cubicBezTo>
                      <a:pt x="2147" y="965"/>
                      <a:pt x="2147" y="965"/>
                      <a:pt x="2147" y="965"/>
                    </a:cubicBezTo>
                    <a:cubicBezTo>
                      <a:pt x="2157" y="961"/>
                      <a:pt x="2157" y="961"/>
                      <a:pt x="2157" y="961"/>
                    </a:cubicBezTo>
                    <a:cubicBezTo>
                      <a:pt x="2175" y="969"/>
                      <a:pt x="2175" y="969"/>
                      <a:pt x="2175" y="969"/>
                    </a:cubicBezTo>
                    <a:cubicBezTo>
                      <a:pt x="2189" y="968"/>
                      <a:pt x="2189" y="968"/>
                      <a:pt x="2189" y="968"/>
                    </a:cubicBezTo>
                    <a:cubicBezTo>
                      <a:pt x="2187" y="961"/>
                      <a:pt x="2187" y="961"/>
                      <a:pt x="2187" y="961"/>
                    </a:cubicBezTo>
                    <a:cubicBezTo>
                      <a:pt x="2183" y="949"/>
                      <a:pt x="2183" y="949"/>
                      <a:pt x="2183" y="949"/>
                    </a:cubicBezTo>
                    <a:cubicBezTo>
                      <a:pt x="2196" y="937"/>
                      <a:pt x="2196" y="937"/>
                      <a:pt x="2196" y="937"/>
                    </a:cubicBezTo>
                    <a:cubicBezTo>
                      <a:pt x="2210" y="934"/>
                      <a:pt x="2210" y="934"/>
                      <a:pt x="2210" y="934"/>
                    </a:cubicBezTo>
                    <a:cubicBezTo>
                      <a:pt x="2230" y="922"/>
                      <a:pt x="2230" y="922"/>
                      <a:pt x="2230" y="922"/>
                    </a:cubicBezTo>
                    <a:cubicBezTo>
                      <a:pt x="2254" y="925"/>
                      <a:pt x="2254" y="925"/>
                      <a:pt x="2254" y="925"/>
                    </a:cubicBezTo>
                    <a:cubicBezTo>
                      <a:pt x="2262" y="914"/>
                      <a:pt x="2262" y="914"/>
                      <a:pt x="2262" y="914"/>
                    </a:cubicBezTo>
                    <a:cubicBezTo>
                      <a:pt x="2268" y="919"/>
                      <a:pt x="2268" y="919"/>
                      <a:pt x="2268" y="919"/>
                    </a:cubicBezTo>
                    <a:cubicBezTo>
                      <a:pt x="2280" y="919"/>
                      <a:pt x="2280" y="919"/>
                      <a:pt x="2280" y="919"/>
                    </a:cubicBezTo>
                    <a:cubicBezTo>
                      <a:pt x="2288" y="906"/>
                      <a:pt x="2288" y="906"/>
                      <a:pt x="2288" y="906"/>
                    </a:cubicBezTo>
                    <a:cubicBezTo>
                      <a:pt x="2285" y="900"/>
                      <a:pt x="2285" y="900"/>
                      <a:pt x="2285" y="900"/>
                    </a:cubicBezTo>
                    <a:cubicBezTo>
                      <a:pt x="2264" y="897"/>
                      <a:pt x="2264" y="897"/>
                      <a:pt x="2264" y="897"/>
                    </a:cubicBezTo>
                    <a:cubicBezTo>
                      <a:pt x="2257" y="900"/>
                      <a:pt x="2257" y="900"/>
                      <a:pt x="2257" y="900"/>
                    </a:cubicBezTo>
                    <a:cubicBezTo>
                      <a:pt x="2251" y="899"/>
                      <a:pt x="2251" y="899"/>
                      <a:pt x="2251" y="899"/>
                    </a:cubicBezTo>
                    <a:cubicBezTo>
                      <a:pt x="2236" y="900"/>
                      <a:pt x="2236" y="900"/>
                      <a:pt x="2236" y="900"/>
                    </a:cubicBezTo>
                    <a:cubicBezTo>
                      <a:pt x="2235" y="888"/>
                      <a:pt x="2235" y="888"/>
                      <a:pt x="2235" y="888"/>
                    </a:cubicBezTo>
                    <a:cubicBezTo>
                      <a:pt x="2227" y="887"/>
                      <a:pt x="2227" y="887"/>
                      <a:pt x="2227" y="887"/>
                    </a:cubicBezTo>
                    <a:cubicBezTo>
                      <a:pt x="2227" y="879"/>
                      <a:pt x="2227" y="879"/>
                      <a:pt x="2227" y="879"/>
                    </a:cubicBezTo>
                    <a:cubicBezTo>
                      <a:pt x="2221" y="877"/>
                      <a:pt x="2221" y="877"/>
                      <a:pt x="2221" y="877"/>
                    </a:cubicBezTo>
                    <a:cubicBezTo>
                      <a:pt x="2213" y="882"/>
                      <a:pt x="2213" y="882"/>
                      <a:pt x="2213" y="882"/>
                    </a:cubicBezTo>
                    <a:cubicBezTo>
                      <a:pt x="2213" y="873"/>
                      <a:pt x="2213" y="873"/>
                      <a:pt x="2213" y="873"/>
                    </a:cubicBezTo>
                    <a:cubicBezTo>
                      <a:pt x="2199" y="870"/>
                      <a:pt x="2199" y="870"/>
                      <a:pt x="2199" y="870"/>
                    </a:cubicBezTo>
                    <a:cubicBezTo>
                      <a:pt x="2193" y="859"/>
                      <a:pt x="2193" y="859"/>
                      <a:pt x="2193" y="859"/>
                    </a:cubicBezTo>
                    <a:cubicBezTo>
                      <a:pt x="2204" y="850"/>
                      <a:pt x="2204" y="850"/>
                      <a:pt x="2204" y="850"/>
                    </a:cubicBezTo>
                    <a:cubicBezTo>
                      <a:pt x="2207" y="842"/>
                      <a:pt x="2207" y="842"/>
                      <a:pt x="2207" y="842"/>
                    </a:cubicBezTo>
                    <a:cubicBezTo>
                      <a:pt x="2213" y="845"/>
                      <a:pt x="2213" y="845"/>
                      <a:pt x="2213" y="845"/>
                    </a:cubicBezTo>
                    <a:cubicBezTo>
                      <a:pt x="2209" y="835"/>
                      <a:pt x="2209" y="835"/>
                      <a:pt x="2209" y="835"/>
                    </a:cubicBezTo>
                    <a:cubicBezTo>
                      <a:pt x="2215" y="833"/>
                      <a:pt x="2215" y="833"/>
                      <a:pt x="2215" y="833"/>
                    </a:cubicBezTo>
                    <a:cubicBezTo>
                      <a:pt x="2219" y="825"/>
                      <a:pt x="2219" y="825"/>
                      <a:pt x="2219" y="825"/>
                    </a:cubicBezTo>
                    <a:cubicBezTo>
                      <a:pt x="2212" y="818"/>
                      <a:pt x="2212" y="818"/>
                      <a:pt x="2212" y="818"/>
                    </a:cubicBezTo>
                    <a:cubicBezTo>
                      <a:pt x="2199" y="815"/>
                      <a:pt x="2199" y="815"/>
                      <a:pt x="2199" y="815"/>
                    </a:cubicBezTo>
                    <a:cubicBezTo>
                      <a:pt x="2204" y="807"/>
                      <a:pt x="2204" y="807"/>
                      <a:pt x="2204" y="807"/>
                    </a:cubicBezTo>
                    <a:cubicBezTo>
                      <a:pt x="2202" y="798"/>
                      <a:pt x="2202" y="798"/>
                      <a:pt x="2202" y="798"/>
                    </a:cubicBezTo>
                    <a:cubicBezTo>
                      <a:pt x="2189" y="789"/>
                      <a:pt x="2189" y="789"/>
                      <a:pt x="2189" y="789"/>
                    </a:cubicBezTo>
                    <a:cubicBezTo>
                      <a:pt x="2180" y="787"/>
                      <a:pt x="2180" y="787"/>
                      <a:pt x="2180" y="787"/>
                    </a:cubicBezTo>
                    <a:cubicBezTo>
                      <a:pt x="2175" y="772"/>
                      <a:pt x="2175" y="772"/>
                      <a:pt x="2175" y="772"/>
                    </a:cubicBezTo>
                    <a:cubicBezTo>
                      <a:pt x="2154" y="747"/>
                      <a:pt x="2154" y="747"/>
                      <a:pt x="2154" y="747"/>
                    </a:cubicBezTo>
                    <a:cubicBezTo>
                      <a:pt x="2140" y="738"/>
                      <a:pt x="2140" y="738"/>
                      <a:pt x="2140" y="738"/>
                    </a:cubicBezTo>
                    <a:cubicBezTo>
                      <a:pt x="2132" y="723"/>
                      <a:pt x="2132" y="723"/>
                      <a:pt x="2132" y="723"/>
                    </a:cubicBezTo>
                    <a:cubicBezTo>
                      <a:pt x="2134" y="717"/>
                      <a:pt x="2134" y="717"/>
                      <a:pt x="2134" y="717"/>
                    </a:cubicBezTo>
                    <a:cubicBezTo>
                      <a:pt x="2140" y="717"/>
                      <a:pt x="2140" y="717"/>
                      <a:pt x="2140" y="717"/>
                    </a:cubicBezTo>
                    <a:cubicBezTo>
                      <a:pt x="2143" y="726"/>
                      <a:pt x="2143" y="726"/>
                      <a:pt x="2143" y="726"/>
                    </a:cubicBezTo>
                    <a:cubicBezTo>
                      <a:pt x="2158" y="726"/>
                      <a:pt x="2158" y="726"/>
                      <a:pt x="2158" y="726"/>
                    </a:cubicBezTo>
                    <a:cubicBezTo>
                      <a:pt x="2170" y="717"/>
                      <a:pt x="2170" y="717"/>
                      <a:pt x="2170" y="717"/>
                    </a:cubicBezTo>
                    <a:cubicBezTo>
                      <a:pt x="2173" y="706"/>
                      <a:pt x="2173" y="706"/>
                      <a:pt x="2173" y="706"/>
                    </a:cubicBezTo>
                    <a:cubicBezTo>
                      <a:pt x="2207" y="695"/>
                      <a:pt x="2207" y="695"/>
                      <a:pt x="2207" y="695"/>
                    </a:cubicBezTo>
                    <a:cubicBezTo>
                      <a:pt x="2230" y="677"/>
                      <a:pt x="2230" y="677"/>
                      <a:pt x="2230" y="677"/>
                    </a:cubicBezTo>
                    <a:cubicBezTo>
                      <a:pt x="2241" y="657"/>
                      <a:pt x="2241" y="657"/>
                      <a:pt x="2241" y="657"/>
                    </a:cubicBezTo>
                    <a:cubicBezTo>
                      <a:pt x="2256" y="650"/>
                      <a:pt x="2256" y="650"/>
                      <a:pt x="2256" y="650"/>
                    </a:cubicBezTo>
                    <a:cubicBezTo>
                      <a:pt x="2256" y="639"/>
                      <a:pt x="2256" y="639"/>
                      <a:pt x="2256" y="639"/>
                    </a:cubicBezTo>
                    <a:cubicBezTo>
                      <a:pt x="2274" y="636"/>
                      <a:pt x="2274" y="636"/>
                      <a:pt x="2274" y="636"/>
                    </a:cubicBezTo>
                    <a:cubicBezTo>
                      <a:pt x="2290" y="644"/>
                      <a:pt x="2290" y="644"/>
                      <a:pt x="2290" y="644"/>
                    </a:cubicBezTo>
                    <a:cubicBezTo>
                      <a:pt x="2300" y="645"/>
                      <a:pt x="2300" y="645"/>
                      <a:pt x="2300" y="645"/>
                    </a:cubicBezTo>
                    <a:cubicBezTo>
                      <a:pt x="2314" y="625"/>
                      <a:pt x="2314" y="625"/>
                      <a:pt x="2314" y="625"/>
                    </a:cubicBezTo>
                    <a:cubicBezTo>
                      <a:pt x="2314" y="611"/>
                      <a:pt x="2314" y="611"/>
                      <a:pt x="2314" y="611"/>
                    </a:cubicBezTo>
                    <a:cubicBezTo>
                      <a:pt x="2297" y="605"/>
                      <a:pt x="2297" y="605"/>
                      <a:pt x="2297" y="605"/>
                    </a:cubicBezTo>
                    <a:cubicBezTo>
                      <a:pt x="2261" y="608"/>
                      <a:pt x="2261" y="608"/>
                      <a:pt x="2261" y="608"/>
                    </a:cubicBezTo>
                    <a:cubicBezTo>
                      <a:pt x="2245" y="621"/>
                      <a:pt x="2245" y="621"/>
                      <a:pt x="2245" y="621"/>
                    </a:cubicBezTo>
                    <a:cubicBezTo>
                      <a:pt x="2221" y="621"/>
                      <a:pt x="2221" y="621"/>
                      <a:pt x="2221" y="621"/>
                    </a:cubicBezTo>
                    <a:cubicBezTo>
                      <a:pt x="2209" y="624"/>
                      <a:pt x="2209" y="624"/>
                      <a:pt x="2209" y="624"/>
                    </a:cubicBezTo>
                    <a:cubicBezTo>
                      <a:pt x="2195" y="637"/>
                      <a:pt x="2195" y="637"/>
                      <a:pt x="2195" y="637"/>
                    </a:cubicBezTo>
                    <a:cubicBezTo>
                      <a:pt x="2180" y="637"/>
                      <a:pt x="2180" y="637"/>
                      <a:pt x="2180" y="637"/>
                    </a:cubicBezTo>
                    <a:cubicBezTo>
                      <a:pt x="2169" y="640"/>
                      <a:pt x="2169" y="640"/>
                      <a:pt x="2169" y="640"/>
                    </a:cubicBezTo>
                    <a:cubicBezTo>
                      <a:pt x="2154" y="630"/>
                      <a:pt x="2154" y="630"/>
                      <a:pt x="2154" y="630"/>
                    </a:cubicBezTo>
                    <a:cubicBezTo>
                      <a:pt x="2138" y="627"/>
                      <a:pt x="2138" y="627"/>
                      <a:pt x="2138" y="627"/>
                    </a:cubicBezTo>
                    <a:cubicBezTo>
                      <a:pt x="2123" y="647"/>
                      <a:pt x="2123" y="647"/>
                      <a:pt x="2123" y="647"/>
                    </a:cubicBezTo>
                    <a:cubicBezTo>
                      <a:pt x="2112" y="674"/>
                      <a:pt x="2112" y="674"/>
                      <a:pt x="2112" y="674"/>
                    </a:cubicBezTo>
                    <a:cubicBezTo>
                      <a:pt x="2095" y="682"/>
                      <a:pt x="2095" y="682"/>
                      <a:pt x="2095" y="682"/>
                    </a:cubicBezTo>
                    <a:cubicBezTo>
                      <a:pt x="2079" y="680"/>
                      <a:pt x="2079" y="680"/>
                      <a:pt x="2079" y="680"/>
                    </a:cubicBezTo>
                    <a:cubicBezTo>
                      <a:pt x="2074" y="673"/>
                      <a:pt x="2074" y="673"/>
                      <a:pt x="2074" y="673"/>
                    </a:cubicBezTo>
                    <a:cubicBezTo>
                      <a:pt x="2054" y="648"/>
                      <a:pt x="2054" y="648"/>
                      <a:pt x="2054" y="648"/>
                    </a:cubicBezTo>
                    <a:cubicBezTo>
                      <a:pt x="2033" y="630"/>
                      <a:pt x="2033" y="630"/>
                      <a:pt x="2033" y="630"/>
                    </a:cubicBezTo>
                    <a:cubicBezTo>
                      <a:pt x="2022" y="602"/>
                      <a:pt x="2022" y="602"/>
                      <a:pt x="2022" y="602"/>
                    </a:cubicBezTo>
                    <a:cubicBezTo>
                      <a:pt x="2024" y="570"/>
                      <a:pt x="2024" y="570"/>
                      <a:pt x="2024" y="570"/>
                    </a:cubicBezTo>
                    <a:cubicBezTo>
                      <a:pt x="2037" y="540"/>
                      <a:pt x="2037" y="540"/>
                      <a:pt x="2037" y="540"/>
                    </a:cubicBezTo>
                    <a:cubicBezTo>
                      <a:pt x="2051" y="526"/>
                      <a:pt x="2051" y="526"/>
                      <a:pt x="2051" y="526"/>
                    </a:cubicBezTo>
                    <a:close/>
                    <a:moveTo>
                      <a:pt x="2066" y="0"/>
                    </a:moveTo>
                    <a:lnTo>
                      <a:pt x="2066" y="0"/>
                    </a:lnTo>
                    <a:cubicBezTo>
                      <a:pt x="2057" y="12"/>
                      <a:pt x="2057" y="12"/>
                      <a:pt x="2057" y="12"/>
                    </a:cubicBezTo>
                    <a:cubicBezTo>
                      <a:pt x="2066" y="15"/>
                      <a:pt x="2066" y="15"/>
                      <a:pt x="2066" y="15"/>
                    </a:cubicBezTo>
                    <a:cubicBezTo>
                      <a:pt x="2071" y="8"/>
                      <a:pt x="2071" y="8"/>
                      <a:pt x="2071" y="8"/>
                    </a:cubicBezTo>
                    <a:cubicBezTo>
                      <a:pt x="2066" y="0"/>
                      <a:pt x="2066" y="0"/>
                      <a:pt x="2066" y="0"/>
                    </a:cubicBezTo>
                    <a:close/>
                    <a:moveTo>
                      <a:pt x="2088" y="53"/>
                    </a:moveTo>
                    <a:lnTo>
                      <a:pt x="2088" y="53"/>
                    </a:lnTo>
                    <a:cubicBezTo>
                      <a:pt x="2102" y="55"/>
                      <a:pt x="2102" y="55"/>
                      <a:pt x="2102" y="55"/>
                    </a:cubicBezTo>
                    <a:cubicBezTo>
                      <a:pt x="2108" y="50"/>
                      <a:pt x="2108" y="50"/>
                      <a:pt x="2108" y="50"/>
                    </a:cubicBezTo>
                    <a:cubicBezTo>
                      <a:pt x="2115" y="53"/>
                      <a:pt x="2115" y="53"/>
                      <a:pt x="2115" y="53"/>
                    </a:cubicBezTo>
                    <a:cubicBezTo>
                      <a:pt x="2126" y="49"/>
                      <a:pt x="2126" y="49"/>
                      <a:pt x="2126" y="49"/>
                    </a:cubicBezTo>
                    <a:cubicBezTo>
                      <a:pt x="2126" y="41"/>
                      <a:pt x="2126" y="41"/>
                      <a:pt x="2126" y="41"/>
                    </a:cubicBezTo>
                    <a:cubicBezTo>
                      <a:pt x="2108" y="38"/>
                      <a:pt x="2108" y="38"/>
                      <a:pt x="2108" y="38"/>
                    </a:cubicBezTo>
                    <a:cubicBezTo>
                      <a:pt x="2089" y="41"/>
                      <a:pt x="2089" y="41"/>
                      <a:pt x="2089" y="41"/>
                    </a:cubicBezTo>
                    <a:cubicBezTo>
                      <a:pt x="2083" y="49"/>
                      <a:pt x="2083" y="49"/>
                      <a:pt x="2083" y="49"/>
                    </a:cubicBezTo>
                    <a:cubicBezTo>
                      <a:pt x="2088" y="53"/>
                      <a:pt x="2088" y="53"/>
                      <a:pt x="2088" y="53"/>
                    </a:cubicBezTo>
                    <a:close/>
                    <a:moveTo>
                      <a:pt x="1964" y="138"/>
                    </a:moveTo>
                    <a:lnTo>
                      <a:pt x="1964" y="138"/>
                    </a:lnTo>
                    <a:cubicBezTo>
                      <a:pt x="1961" y="148"/>
                      <a:pt x="1961" y="148"/>
                      <a:pt x="1961" y="148"/>
                    </a:cubicBezTo>
                    <a:cubicBezTo>
                      <a:pt x="1969" y="162"/>
                      <a:pt x="1969" y="162"/>
                      <a:pt x="1969" y="162"/>
                    </a:cubicBezTo>
                    <a:cubicBezTo>
                      <a:pt x="1969" y="150"/>
                      <a:pt x="1969" y="150"/>
                      <a:pt x="1969" y="150"/>
                    </a:cubicBezTo>
                    <a:cubicBezTo>
                      <a:pt x="1964" y="138"/>
                      <a:pt x="1964" y="138"/>
                      <a:pt x="1964" y="138"/>
                    </a:cubicBezTo>
                    <a:close/>
                    <a:moveTo>
                      <a:pt x="1993" y="121"/>
                    </a:moveTo>
                    <a:lnTo>
                      <a:pt x="1993" y="121"/>
                    </a:lnTo>
                    <a:cubicBezTo>
                      <a:pt x="2019" y="99"/>
                      <a:pt x="2019" y="99"/>
                      <a:pt x="2019" y="99"/>
                    </a:cubicBezTo>
                    <a:cubicBezTo>
                      <a:pt x="2033" y="96"/>
                      <a:pt x="2033" y="96"/>
                      <a:pt x="2033" y="96"/>
                    </a:cubicBezTo>
                    <a:cubicBezTo>
                      <a:pt x="2033" y="109"/>
                      <a:pt x="2033" y="109"/>
                      <a:pt x="2033" y="109"/>
                    </a:cubicBezTo>
                    <a:cubicBezTo>
                      <a:pt x="2014" y="122"/>
                      <a:pt x="2014" y="122"/>
                      <a:pt x="2014" y="122"/>
                    </a:cubicBezTo>
                    <a:cubicBezTo>
                      <a:pt x="1998" y="125"/>
                      <a:pt x="1998" y="125"/>
                      <a:pt x="1998" y="125"/>
                    </a:cubicBezTo>
                    <a:cubicBezTo>
                      <a:pt x="1993" y="121"/>
                      <a:pt x="1993" y="121"/>
                      <a:pt x="1993" y="121"/>
                    </a:cubicBezTo>
                    <a:close/>
                    <a:moveTo>
                      <a:pt x="1825" y="209"/>
                    </a:moveTo>
                    <a:lnTo>
                      <a:pt x="1825" y="209"/>
                    </a:lnTo>
                    <a:cubicBezTo>
                      <a:pt x="1829" y="217"/>
                      <a:pt x="1829" y="217"/>
                      <a:pt x="1829" y="217"/>
                    </a:cubicBezTo>
                    <a:cubicBezTo>
                      <a:pt x="1822" y="214"/>
                      <a:pt x="1822" y="214"/>
                      <a:pt x="1822" y="214"/>
                    </a:cubicBezTo>
                    <a:cubicBezTo>
                      <a:pt x="1825" y="209"/>
                      <a:pt x="1825" y="209"/>
                      <a:pt x="1825" y="209"/>
                    </a:cubicBezTo>
                    <a:close/>
                    <a:moveTo>
                      <a:pt x="1826" y="200"/>
                    </a:moveTo>
                    <a:lnTo>
                      <a:pt x="1826" y="200"/>
                    </a:lnTo>
                    <a:cubicBezTo>
                      <a:pt x="1825" y="203"/>
                      <a:pt x="1825" y="203"/>
                      <a:pt x="1825" y="203"/>
                    </a:cubicBezTo>
                    <a:cubicBezTo>
                      <a:pt x="1829" y="211"/>
                      <a:pt x="1829" y="211"/>
                      <a:pt x="1829" y="211"/>
                    </a:cubicBezTo>
                    <a:cubicBezTo>
                      <a:pt x="1843" y="212"/>
                      <a:pt x="1843" y="212"/>
                      <a:pt x="1843" y="212"/>
                    </a:cubicBezTo>
                    <a:cubicBezTo>
                      <a:pt x="1843" y="206"/>
                      <a:pt x="1843" y="206"/>
                      <a:pt x="1843" y="206"/>
                    </a:cubicBezTo>
                    <a:cubicBezTo>
                      <a:pt x="1826" y="200"/>
                      <a:pt x="1826" y="200"/>
                      <a:pt x="1826" y="200"/>
                    </a:cubicBezTo>
                    <a:close/>
                    <a:moveTo>
                      <a:pt x="1836" y="246"/>
                    </a:moveTo>
                    <a:lnTo>
                      <a:pt x="1836" y="246"/>
                    </a:lnTo>
                    <a:cubicBezTo>
                      <a:pt x="1819" y="249"/>
                      <a:pt x="1819" y="249"/>
                      <a:pt x="1819" y="249"/>
                    </a:cubicBezTo>
                    <a:cubicBezTo>
                      <a:pt x="1831" y="254"/>
                      <a:pt x="1831" y="254"/>
                      <a:pt x="1831" y="254"/>
                    </a:cubicBezTo>
                    <a:cubicBezTo>
                      <a:pt x="1836" y="246"/>
                      <a:pt x="1836" y="246"/>
                      <a:pt x="1836" y="246"/>
                    </a:cubicBezTo>
                    <a:close/>
                    <a:moveTo>
                      <a:pt x="1817" y="263"/>
                    </a:moveTo>
                    <a:lnTo>
                      <a:pt x="1817" y="263"/>
                    </a:lnTo>
                    <a:cubicBezTo>
                      <a:pt x="1825" y="266"/>
                      <a:pt x="1825" y="266"/>
                      <a:pt x="1825" y="266"/>
                    </a:cubicBezTo>
                    <a:cubicBezTo>
                      <a:pt x="1825" y="281"/>
                      <a:pt x="1825" y="281"/>
                      <a:pt x="1825" y="281"/>
                    </a:cubicBezTo>
                    <a:cubicBezTo>
                      <a:pt x="1820" y="280"/>
                      <a:pt x="1820" y="280"/>
                      <a:pt x="1820" y="280"/>
                    </a:cubicBezTo>
                    <a:cubicBezTo>
                      <a:pt x="1817" y="263"/>
                      <a:pt x="1817" y="263"/>
                      <a:pt x="1817" y="263"/>
                    </a:cubicBezTo>
                    <a:close/>
                    <a:moveTo>
                      <a:pt x="1716" y="848"/>
                    </a:moveTo>
                    <a:lnTo>
                      <a:pt x="1716" y="848"/>
                    </a:lnTo>
                    <a:cubicBezTo>
                      <a:pt x="1721" y="851"/>
                      <a:pt x="1721" y="851"/>
                      <a:pt x="1721" y="851"/>
                    </a:cubicBezTo>
                    <a:cubicBezTo>
                      <a:pt x="1718" y="873"/>
                      <a:pt x="1718" y="873"/>
                      <a:pt x="1718" y="873"/>
                    </a:cubicBezTo>
                    <a:cubicBezTo>
                      <a:pt x="1713" y="874"/>
                      <a:pt x="1713" y="874"/>
                      <a:pt x="1713" y="874"/>
                    </a:cubicBezTo>
                    <a:cubicBezTo>
                      <a:pt x="1713" y="854"/>
                      <a:pt x="1713" y="854"/>
                      <a:pt x="1713" y="854"/>
                    </a:cubicBezTo>
                    <a:cubicBezTo>
                      <a:pt x="1716" y="848"/>
                      <a:pt x="1716" y="848"/>
                      <a:pt x="1716" y="848"/>
                    </a:cubicBezTo>
                    <a:close/>
                    <a:moveTo>
                      <a:pt x="1709" y="848"/>
                    </a:moveTo>
                    <a:lnTo>
                      <a:pt x="1709" y="848"/>
                    </a:lnTo>
                    <a:cubicBezTo>
                      <a:pt x="1710" y="877"/>
                      <a:pt x="1710" y="877"/>
                      <a:pt x="1710" y="877"/>
                    </a:cubicBezTo>
                    <a:cubicBezTo>
                      <a:pt x="1706" y="894"/>
                      <a:pt x="1706" y="894"/>
                      <a:pt x="1706" y="894"/>
                    </a:cubicBezTo>
                    <a:cubicBezTo>
                      <a:pt x="1693" y="902"/>
                      <a:pt x="1693" y="902"/>
                      <a:pt x="1693" y="902"/>
                    </a:cubicBezTo>
                    <a:cubicBezTo>
                      <a:pt x="1687" y="894"/>
                      <a:pt x="1687" y="894"/>
                      <a:pt x="1687" y="894"/>
                    </a:cubicBezTo>
                    <a:cubicBezTo>
                      <a:pt x="1689" y="871"/>
                      <a:pt x="1689" y="871"/>
                      <a:pt x="1689" y="871"/>
                    </a:cubicBezTo>
                    <a:cubicBezTo>
                      <a:pt x="1698" y="847"/>
                      <a:pt x="1698" y="847"/>
                      <a:pt x="1698" y="847"/>
                    </a:cubicBezTo>
                    <a:cubicBezTo>
                      <a:pt x="1706" y="842"/>
                      <a:pt x="1706" y="842"/>
                      <a:pt x="1706" y="842"/>
                    </a:cubicBezTo>
                    <a:cubicBezTo>
                      <a:pt x="1709" y="848"/>
                      <a:pt x="1709" y="848"/>
                      <a:pt x="1709" y="848"/>
                    </a:cubicBezTo>
                    <a:close/>
                    <a:moveTo>
                      <a:pt x="1148" y="592"/>
                    </a:moveTo>
                    <a:lnTo>
                      <a:pt x="1148" y="592"/>
                    </a:lnTo>
                    <a:cubicBezTo>
                      <a:pt x="1168" y="598"/>
                      <a:pt x="1168" y="598"/>
                      <a:pt x="1168" y="598"/>
                    </a:cubicBezTo>
                    <a:cubicBezTo>
                      <a:pt x="1169" y="602"/>
                      <a:pt x="1169" y="602"/>
                      <a:pt x="1169" y="602"/>
                    </a:cubicBezTo>
                    <a:cubicBezTo>
                      <a:pt x="1161" y="607"/>
                      <a:pt x="1161" y="607"/>
                      <a:pt x="1161" y="607"/>
                    </a:cubicBezTo>
                    <a:cubicBezTo>
                      <a:pt x="1146" y="602"/>
                      <a:pt x="1146" y="602"/>
                      <a:pt x="1146" y="602"/>
                    </a:cubicBezTo>
                    <a:cubicBezTo>
                      <a:pt x="1145" y="595"/>
                      <a:pt x="1145" y="595"/>
                      <a:pt x="1145" y="595"/>
                    </a:cubicBezTo>
                    <a:cubicBezTo>
                      <a:pt x="1148" y="592"/>
                      <a:pt x="1148" y="592"/>
                      <a:pt x="1148" y="592"/>
                    </a:cubicBezTo>
                    <a:close/>
                    <a:moveTo>
                      <a:pt x="1155" y="628"/>
                    </a:moveTo>
                    <a:lnTo>
                      <a:pt x="1155" y="628"/>
                    </a:lnTo>
                    <a:cubicBezTo>
                      <a:pt x="1175" y="631"/>
                      <a:pt x="1175" y="631"/>
                      <a:pt x="1175" y="631"/>
                    </a:cubicBezTo>
                    <a:cubicBezTo>
                      <a:pt x="1184" y="640"/>
                      <a:pt x="1184" y="640"/>
                      <a:pt x="1184" y="640"/>
                    </a:cubicBezTo>
                    <a:cubicBezTo>
                      <a:pt x="1191" y="642"/>
                      <a:pt x="1191" y="642"/>
                      <a:pt x="1191" y="642"/>
                    </a:cubicBezTo>
                    <a:cubicBezTo>
                      <a:pt x="1192" y="648"/>
                      <a:pt x="1192" y="648"/>
                      <a:pt x="1192" y="648"/>
                    </a:cubicBezTo>
                    <a:cubicBezTo>
                      <a:pt x="1172" y="647"/>
                      <a:pt x="1172" y="647"/>
                      <a:pt x="1172" y="647"/>
                    </a:cubicBezTo>
                    <a:cubicBezTo>
                      <a:pt x="1165" y="647"/>
                      <a:pt x="1165" y="647"/>
                      <a:pt x="1165" y="647"/>
                    </a:cubicBezTo>
                    <a:cubicBezTo>
                      <a:pt x="1154" y="634"/>
                      <a:pt x="1154" y="634"/>
                      <a:pt x="1154" y="634"/>
                    </a:cubicBezTo>
                    <a:cubicBezTo>
                      <a:pt x="1155" y="628"/>
                      <a:pt x="1155" y="628"/>
                      <a:pt x="1155" y="628"/>
                    </a:cubicBezTo>
                    <a:close/>
                    <a:moveTo>
                      <a:pt x="1172" y="653"/>
                    </a:moveTo>
                    <a:lnTo>
                      <a:pt x="1172" y="653"/>
                    </a:lnTo>
                    <a:cubicBezTo>
                      <a:pt x="1192" y="654"/>
                      <a:pt x="1192" y="654"/>
                      <a:pt x="1192" y="654"/>
                    </a:cubicBezTo>
                    <a:cubicBezTo>
                      <a:pt x="1203" y="662"/>
                      <a:pt x="1203" y="662"/>
                      <a:pt x="1203" y="662"/>
                    </a:cubicBezTo>
                    <a:cubicBezTo>
                      <a:pt x="1187" y="679"/>
                      <a:pt x="1187" y="679"/>
                      <a:pt x="1187" y="679"/>
                    </a:cubicBezTo>
                    <a:cubicBezTo>
                      <a:pt x="1178" y="682"/>
                      <a:pt x="1178" y="682"/>
                      <a:pt x="1178" y="682"/>
                    </a:cubicBezTo>
                    <a:cubicBezTo>
                      <a:pt x="1171" y="673"/>
                      <a:pt x="1171" y="673"/>
                      <a:pt x="1171" y="673"/>
                    </a:cubicBezTo>
                    <a:cubicBezTo>
                      <a:pt x="1174" y="663"/>
                      <a:pt x="1174" y="663"/>
                      <a:pt x="1174" y="663"/>
                    </a:cubicBezTo>
                    <a:lnTo>
                      <a:pt x="1172" y="653"/>
                    </a:lnTo>
                    <a:close/>
                    <a:moveTo>
                      <a:pt x="1132" y="459"/>
                    </a:moveTo>
                    <a:lnTo>
                      <a:pt x="1132" y="459"/>
                    </a:lnTo>
                    <a:cubicBezTo>
                      <a:pt x="1146" y="437"/>
                      <a:pt x="1146" y="437"/>
                      <a:pt x="1146" y="437"/>
                    </a:cubicBezTo>
                    <a:cubicBezTo>
                      <a:pt x="1165" y="411"/>
                      <a:pt x="1165" y="411"/>
                      <a:pt x="1165" y="411"/>
                    </a:cubicBezTo>
                    <a:cubicBezTo>
                      <a:pt x="1174" y="399"/>
                      <a:pt x="1174" y="399"/>
                      <a:pt x="1174" y="399"/>
                    </a:cubicBezTo>
                    <a:cubicBezTo>
                      <a:pt x="1186" y="394"/>
                      <a:pt x="1186" y="394"/>
                      <a:pt x="1186" y="394"/>
                    </a:cubicBezTo>
                    <a:cubicBezTo>
                      <a:pt x="1203" y="425"/>
                      <a:pt x="1203" y="425"/>
                      <a:pt x="1203" y="425"/>
                    </a:cubicBezTo>
                    <a:cubicBezTo>
                      <a:pt x="1229" y="443"/>
                      <a:pt x="1229" y="443"/>
                      <a:pt x="1229" y="443"/>
                    </a:cubicBezTo>
                    <a:cubicBezTo>
                      <a:pt x="1230" y="449"/>
                      <a:pt x="1230" y="449"/>
                      <a:pt x="1230" y="449"/>
                    </a:cubicBezTo>
                    <a:cubicBezTo>
                      <a:pt x="1250" y="468"/>
                      <a:pt x="1250" y="468"/>
                      <a:pt x="1250" y="468"/>
                    </a:cubicBezTo>
                    <a:cubicBezTo>
                      <a:pt x="1256" y="480"/>
                      <a:pt x="1256" y="480"/>
                      <a:pt x="1256" y="480"/>
                    </a:cubicBezTo>
                    <a:cubicBezTo>
                      <a:pt x="1269" y="481"/>
                      <a:pt x="1269" y="481"/>
                      <a:pt x="1269" y="481"/>
                    </a:cubicBezTo>
                    <a:cubicBezTo>
                      <a:pt x="1291" y="475"/>
                      <a:pt x="1291" y="475"/>
                      <a:pt x="1291" y="475"/>
                    </a:cubicBezTo>
                    <a:cubicBezTo>
                      <a:pt x="1294" y="466"/>
                      <a:pt x="1294" y="466"/>
                      <a:pt x="1294" y="466"/>
                    </a:cubicBezTo>
                    <a:cubicBezTo>
                      <a:pt x="1314" y="468"/>
                      <a:pt x="1314" y="468"/>
                      <a:pt x="1314" y="468"/>
                    </a:cubicBezTo>
                    <a:cubicBezTo>
                      <a:pt x="1327" y="462"/>
                      <a:pt x="1327" y="462"/>
                      <a:pt x="1327" y="462"/>
                    </a:cubicBezTo>
                    <a:cubicBezTo>
                      <a:pt x="1371" y="465"/>
                      <a:pt x="1371" y="465"/>
                      <a:pt x="1371" y="465"/>
                    </a:cubicBezTo>
                    <a:cubicBezTo>
                      <a:pt x="1415" y="446"/>
                      <a:pt x="1415" y="446"/>
                      <a:pt x="1415" y="446"/>
                    </a:cubicBezTo>
                    <a:cubicBezTo>
                      <a:pt x="1427" y="436"/>
                      <a:pt x="1427" y="436"/>
                      <a:pt x="1427" y="436"/>
                    </a:cubicBezTo>
                    <a:cubicBezTo>
                      <a:pt x="1467" y="434"/>
                      <a:pt x="1467" y="434"/>
                      <a:pt x="1467" y="434"/>
                    </a:cubicBezTo>
                    <a:cubicBezTo>
                      <a:pt x="1487" y="445"/>
                      <a:pt x="1487" y="445"/>
                      <a:pt x="1487" y="445"/>
                    </a:cubicBezTo>
                    <a:cubicBezTo>
                      <a:pt x="1495" y="454"/>
                      <a:pt x="1495" y="454"/>
                      <a:pt x="1495" y="454"/>
                    </a:cubicBezTo>
                    <a:cubicBezTo>
                      <a:pt x="1513" y="454"/>
                      <a:pt x="1513" y="454"/>
                      <a:pt x="1513" y="454"/>
                    </a:cubicBezTo>
                    <a:cubicBezTo>
                      <a:pt x="1547" y="436"/>
                      <a:pt x="1547" y="436"/>
                      <a:pt x="1547" y="436"/>
                    </a:cubicBezTo>
                    <a:cubicBezTo>
                      <a:pt x="1585" y="429"/>
                      <a:pt x="1585" y="429"/>
                      <a:pt x="1585" y="429"/>
                    </a:cubicBezTo>
                    <a:cubicBezTo>
                      <a:pt x="1583" y="417"/>
                      <a:pt x="1583" y="417"/>
                      <a:pt x="1583" y="417"/>
                    </a:cubicBezTo>
                    <a:cubicBezTo>
                      <a:pt x="1615" y="368"/>
                      <a:pt x="1615" y="368"/>
                      <a:pt x="1615" y="368"/>
                    </a:cubicBezTo>
                    <a:cubicBezTo>
                      <a:pt x="1628" y="335"/>
                      <a:pt x="1628" y="335"/>
                      <a:pt x="1628" y="335"/>
                    </a:cubicBezTo>
                    <a:cubicBezTo>
                      <a:pt x="1652" y="297"/>
                      <a:pt x="1652" y="297"/>
                      <a:pt x="1652" y="297"/>
                    </a:cubicBezTo>
                    <a:cubicBezTo>
                      <a:pt x="1671" y="234"/>
                      <a:pt x="1671" y="234"/>
                      <a:pt x="1671" y="234"/>
                    </a:cubicBezTo>
                    <a:cubicBezTo>
                      <a:pt x="1671" y="222"/>
                      <a:pt x="1671" y="222"/>
                      <a:pt x="1671" y="222"/>
                    </a:cubicBezTo>
                    <a:cubicBezTo>
                      <a:pt x="1678" y="208"/>
                      <a:pt x="1678" y="208"/>
                      <a:pt x="1678" y="208"/>
                    </a:cubicBezTo>
                    <a:cubicBezTo>
                      <a:pt x="1677" y="197"/>
                      <a:pt x="1677" y="197"/>
                      <a:pt x="1677" y="197"/>
                    </a:cubicBezTo>
                    <a:cubicBezTo>
                      <a:pt x="1693" y="177"/>
                      <a:pt x="1693" y="177"/>
                      <a:pt x="1693" y="177"/>
                    </a:cubicBezTo>
                    <a:cubicBezTo>
                      <a:pt x="1707" y="183"/>
                      <a:pt x="1707" y="183"/>
                      <a:pt x="1707" y="183"/>
                    </a:cubicBezTo>
                    <a:cubicBezTo>
                      <a:pt x="1733" y="180"/>
                      <a:pt x="1733" y="180"/>
                      <a:pt x="1733" y="180"/>
                    </a:cubicBezTo>
                    <a:cubicBezTo>
                      <a:pt x="1768" y="182"/>
                      <a:pt x="1768" y="182"/>
                      <a:pt x="1768" y="182"/>
                    </a:cubicBezTo>
                    <a:cubicBezTo>
                      <a:pt x="1778" y="188"/>
                      <a:pt x="1778" y="188"/>
                      <a:pt x="1778" y="188"/>
                    </a:cubicBezTo>
                    <a:cubicBezTo>
                      <a:pt x="1800" y="186"/>
                      <a:pt x="1800" y="186"/>
                      <a:pt x="1800" y="186"/>
                    </a:cubicBezTo>
                    <a:cubicBezTo>
                      <a:pt x="1819" y="193"/>
                      <a:pt x="1819" y="193"/>
                      <a:pt x="1819" y="193"/>
                    </a:cubicBezTo>
                    <a:cubicBezTo>
                      <a:pt x="1817" y="197"/>
                      <a:pt x="1817" y="197"/>
                      <a:pt x="1817" y="197"/>
                    </a:cubicBezTo>
                    <a:cubicBezTo>
                      <a:pt x="1810" y="199"/>
                      <a:pt x="1810" y="199"/>
                      <a:pt x="1810" y="199"/>
                    </a:cubicBezTo>
                    <a:cubicBezTo>
                      <a:pt x="1810" y="206"/>
                      <a:pt x="1810" y="206"/>
                      <a:pt x="1810" y="206"/>
                    </a:cubicBezTo>
                    <a:cubicBezTo>
                      <a:pt x="1805" y="214"/>
                      <a:pt x="1805" y="214"/>
                      <a:pt x="1805" y="214"/>
                    </a:cubicBezTo>
                    <a:cubicBezTo>
                      <a:pt x="1822" y="222"/>
                      <a:pt x="1822" y="222"/>
                      <a:pt x="1822" y="222"/>
                    </a:cubicBezTo>
                    <a:cubicBezTo>
                      <a:pt x="1837" y="240"/>
                      <a:pt x="1837" y="240"/>
                      <a:pt x="1837" y="240"/>
                    </a:cubicBezTo>
                    <a:cubicBezTo>
                      <a:pt x="1820" y="245"/>
                      <a:pt x="1820" y="245"/>
                      <a:pt x="1820" y="245"/>
                    </a:cubicBezTo>
                    <a:cubicBezTo>
                      <a:pt x="1802" y="242"/>
                      <a:pt x="1802" y="242"/>
                      <a:pt x="1802" y="242"/>
                    </a:cubicBezTo>
                    <a:cubicBezTo>
                      <a:pt x="1794" y="246"/>
                      <a:pt x="1794" y="246"/>
                      <a:pt x="1794" y="246"/>
                    </a:cubicBezTo>
                    <a:cubicBezTo>
                      <a:pt x="1807" y="261"/>
                      <a:pt x="1807" y="261"/>
                      <a:pt x="1807" y="261"/>
                    </a:cubicBezTo>
                    <a:cubicBezTo>
                      <a:pt x="1814" y="264"/>
                      <a:pt x="1814" y="264"/>
                      <a:pt x="1814" y="264"/>
                    </a:cubicBezTo>
                    <a:cubicBezTo>
                      <a:pt x="1816" y="274"/>
                      <a:pt x="1816" y="274"/>
                      <a:pt x="1816" y="274"/>
                    </a:cubicBezTo>
                    <a:cubicBezTo>
                      <a:pt x="1808" y="277"/>
                      <a:pt x="1808" y="277"/>
                      <a:pt x="1808" y="277"/>
                    </a:cubicBezTo>
                    <a:cubicBezTo>
                      <a:pt x="1802" y="289"/>
                      <a:pt x="1802" y="289"/>
                      <a:pt x="1802" y="289"/>
                    </a:cubicBezTo>
                    <a:cubicBezTo>
                      <a:pt x="1816" y="300"/>
                      <a:pt x="1816" y="300"/>
                      <a:pt x="1816" y="300"/>
                    </a:cubicBezTo>
                    <a:cubicBezTo>
                      <a:pt x="1822" y="316"/>
                      <a:pt x="1822" y="316"/>
                      <a:pt x="1822" y="316"/>
                    </a:cubicBezTo>
                    <a:cubicBezTo>
                      <a:pt x="1848" y="345"/>
                      <a:pt x="1848" y="345"/>
                      <a:pt x="1848" y="345"/>
                    </a:cubicBezTo>
                    <a:cubicBezTo>
                      <a:pt x="1860" y="356"/>
                      <a:pt x="1860" y="356"/>
                      <a:pt x="1860" y="356"/>
                    </a:cubicBezTo>
                    <a:cubicBezTo>
                      <a:pt x="1852" y="371"/>
                      <a:pt x="1852" y="371"/>
                      <a:pt x="1852" y="371"/>
                    </a:cubicBezTo>
                    <a:cubicBezTo>
                      <a:pt x="1831" y="376"/>
                      <a:pt x="1831" y="376"/>
                      <a:pt x="1831" y="376"/>
                    </a:cubicBezTo>
                    <a:cubicBezTo>
                      <a:pt x="1828" y="385"/>
                      <a:pt x="1828" y="385"/>
                      <a:pt x="1828" y="385"/>
                    </a:cubicBezTo>
                    <a:cubicBezTo>
                      <a:pt x="1836" y="391"/>
                      <a:pt x="1836" y="391"/>
                      <a:pt x="1836" y="391"/>
                    </a:cubicBezTo>
                    <a:cubicBezTo>
                      <a:pt x="1839" y="405"/>
                      <a:pt x="1839" y="405"/>
                      <a:pt x="1839" y="405"/>
                    </a:cubicBezTo>
                    <a:cubicBezTo>
                      <a:pt x="1851" y="413"/>
                      <a:pt x="1851" y="413"/>
                      <a:pt x="1851" y="413"/>
                    </a:cubicBezTo>
                    <a:cubicBezTo>
                      <a:pt x="1886" y="445"/>
                      <a:pt x="1886" y="445"/>
                      <a:pt x="1886" y="445"/>
                    </a:cubicBezTo>
                    <a:cubicBezTo>
                      <a:pt x="1897" y="445"/>
                      <a:pt x="1897" y="445"/>
                      <a:pt x="1897" y="445"/>
                    </a:cubicBezTo>
                    <a:cubicBezTo>
                      <a:pt x="1911" y="460"/>
                      <a:pt x="1911" y="460"/>
                      <a:pt x="1911" y="460"/>
                    </a:cubicBezTo>
                    <a:cubicBezTo>
                      <a:pt x="1915" y="471"/>
                      <a:pt x="1915" y="471"/>
                      <a:pt x="1915" y="471"/>
                    </a:cubicBezTo>
                    <a:cubicBezTo>
                      <a:pt x="1929" y="472"/>
                      <a:pt x="1929" y="472"/>
                      <a:pt x="1929" y="472"/>
                    </a:cubicBezTo>
                    <a:cubicBezTo>
                      <a:pt x="1924" y="488"/>
                      <a:pt x="1924" y="488"/>
                      <a:pt x="1924" y="488"/>
                    </a:cubicBezTo>
                    <a:cubicBezTo>
                      <a:pt x="1915" y="492"/>
                      <a:pt x="1915" y="492"/>
                      <a:pt x="1915" y="492"/>
                    </a:cubicBezTo>
                    <a:cubicBezTo>
                      <a:pt x="1904" y="488"/>
                      <a:pt x="1904" y="488"/>
                      <a:pt x="1904" y="488"/>
                    </a:cubicBezTo>
                    <a:cubicBezTo>
                      <a:pt x="1892" y="497"/>
                      <a:pt x="1892" y="497"/>
                      <a:pt x="1892" y="497"/>
                    </a:cubicBezTo>
                    <a:cubicBezTo>
                      <a:pt x="1872" y="494"/>
                      <a:pt x="1872" y="494"/>
                      <a:pt x="1872" y="494"/>
                    </a:cubicBezTo>
                    <a:cubicBezTo>
                      <a:pt x="1846" y="468"/>
                      <a:pt x="1846" y="468"/>
                      <a:pt x="1846" y="468"/>
                    </a:cubicBezTo>
                    <a:cubicBezTo>
                      <a:pt x="1852" y="491"/>
                      <a:pt x="1852" y="491"/>
                      <a:pt x="1852" y="491"/>
                    </a:cubicBezTo>
                    <a:cubicBezTo>
                      <a:pt x="1848" y="498"/>
                      <a:pt x="1848" y="498"/>
                      <a:pt x="1848" y="498"/>
                    </a:cubicBezTo>
                    <a:cubicBezTo>
                      <a:pt x="1840" y="488"/>
                      <a:pt x="1840" y="488"/>
                      <a:pt x="1840" y="488"/>
                    </a:cubicBezTo>
                    <a:cubicBezTo>
                      <a:pt x="1822" y="506"/>
                      <a:pt x="1822" y="506"/>
                      <a:pt x="1822" y="506"/>
                    </a:cubicBezTo>
                    <a:cubicBezTo>
                      <a:pt x="1822" y="517"/>
                      <a:pt x="1822" y="517"/>
                      <a:pt x="1822" y="517"/>
                    </a:cubicBezTo>
                    <a:cubicBezTo>
                      <a:pt x="1814" y="526"/>
                      <a:pt x="1814" y="526"/>
                      <a:pt x="1814" y="526"/>
                    </a:cubicBezTo>
                    <a:cubicBezTo>
                      <a:pt x="1813" y="556"/>
                      <a:pt x="1813" y="556"/>
                      <a:pt x="1813" y="556"/>
                    </a:cubicBezTo>
                    <a:cubicBezTo>
                      <a:pt x="1805" y="567"/>
                      <a:pt x="1805" y="567"/>
                      <a:pt x="1805" y="567"/>
                    </a:cubicBezTo>
                    <a:cubicBezTo>
                      <a:pt x="1799" y="596"/>
                      <a:pt x="1799" y="596"/>
                      <a:pt x="1799" y="596"/>
                    </a:cubicBezTo>
                    <a:cubicBezTo>
                      <a:pt x="1778" y="613"/>
                      <a:pt x="1778" y="613"/>
                      <a:pt x="1778" y="613"/>
                    </a:cubicBezTo>
                    <a:cubicBezTo>
                      <a:pt x="1785" y="634"/>
                      <a:pt x="1785" y="634"/>
                      <a:pt x="1785" y="634"/>
                    </a:cubicBezTo>
                    <a:cubicBezTo>
                      <a:pt x="1776" y="648"/>
                      <a:pt x="1776" y="648"/>
                      <a:pt x="1776" y="648"/>
                    </a:cubicBezTo>
                    <a:cubicBezTo>
                      <a:pt x="1762" y="663"/>
                      <a:pt x="1762" y="663"/>
                      <a:pt x="1762" y="663"/>
                    </a:cubicBezTo>
                    <a:cubicBezTo>
                      <a:pt x="1755" y="648"/>
                      <a:pt x="1755" y="648"/>
                      <a:pt x="1755" y="648"/>
                    </a:cubicBezTo>
                    <a:cubicBezTo>
                      <a:pt x="1747" y="644"/>
                      <a:pt x="1747" y="644"/>
                      <a:pt x="1747" y="644"/>
                    </a:cubicBezTo>
                    <a:cubicBezTo>
                      <a:pt x="1752" y="654"/>
                      <a:pt x="1752" y="654"/>
                      <a:pt x="1752" y="654"/>
                    </a:cubicBezTo>
                    <a:cubicBezTo>
                      <a:pt x="1750" y="673"/>
                      <a:pt x="1750" y="673"/>
                      <a:pt x="1750" y="673"/>
                    </a:cubicBezTo>
                    <a:cubicBezTo>
                      <a:pt x="1736" y="688"/>
                      <a:pt x="1736" y="688"/>
                      <a:pt x="1736" y="688"/>
                    </a:cubicBezTo>
                    <a:cubicBezTo>
                      <a:pt x="1733" y="702"/>
                      <a:pt x="1733" y="702"/>
                      <a:pt x="1733" y="702"/>
                    </a:cubicBezTo>
                    <a:cubicBezTo>
                      <a:pt x="1719" y="708"/>
                      <a:pt x="1719" y="708"/>
                      <a:pt x="1719" y="708"/>
                    </a:cubicBezTo>
                    <a:cubicBezTo>
                      <a:pt x="1707" y="706"/>
                      <a:pt x="1707" y="706"/>
                      <a:pt x="1707" y="706"/>
                    </a:cubicBezTo>
                    <a:cubicBezTo>
                      <a:pt x="1710" y="714"/>
                      <a:pt x="1710" y="714"/>
                      <a:pt x="1710" y="714"/>
                    </a:cubicBezTo>
                    <a:cubicBezTo>
                      <a:pt x="1704" y="723"/>
                      <a:pt x="1704" y="723"/>
                      <a:pt x="1704" y="723"/>
                    </a:cubicBezTo>
                    <a:cubicBezTo>
                      <a:pt x="1724" y="721"/>
                      <a:pt x="1724" y="721"/>
                      <a:pt x="1724" y="721"/>
                    </a:cubicBezTo>
                    <a:cubicBezTo>
                      <a:pt x="1727" y="725"/>
                      <a:pt x="1727" y="725"/>
                      <a:pt x="1727" y="725"/>
                    </a:cubicBezTo>
                    <a:cubicBezTo>
                      <a:pt x="1726" y="740"/>
                      <a:pt x="1726" y="740"/>
                      <a:pt x="1726" y="740"/>
                    </a:cubicBezTo>
                    <a:cubicBezTo>
                      <a:pt x="1715" y="746"/>
                      <a:pt x="1715" y="746"/>
                      <a:pt x="1715" y="746"/>
                    </a:cubicBezTo>
                    <a:cubicBezTo>
                      <a:pt x="1721" y="749"/>
                      <a:pt x="1721" y="749"/>
                      <a:pt x="1721" y="749"/>
                    </a:cubicBezTo>
                    <a:cubicBezTo>
                      <a:pt x="1730" y="749"/>
                      <a:pt x="1730" y="749"/>
                      <a:pt x="1730" y="749"/>
                    </a:cubicBezTo>
                    <a:cubicBezTo>
                      <a:pt x="1732" y="760"/>
                      <a:pt x="1732" y="760"/>
                      <a:pt x="1732" y="760"/>
                    </a:cubicBezTo>
                    <a:cubicBezTo>
                      <a:pt x="1727" y="772"/>
                      <a:pt x="1727" y="772"/>
                      <a:pt x="1727" y="772"/>
                    </a:cubicBezTo>
                    <a:cubicBezTo>
                      <a:pt x="1715" y="769"/>
                      <a:pt x="1715" y="769"/>
                      <a:pt x="1715" y="769"/>
                    </a:cubicBezTo>
                    <a:cubicBezTo>
                      <a:pt x="1712" y="766"/>
                      <a:pt x="1712" y="766"/>
                      <a:pt x="1712" y="766"/>
                    </a:cubicBezTo>
                    <a:cubicBezTo>
                      <a:pt x="1712" y="772"/>
                      <a:pt x="1712" y="772"/>
                      <a:pt x="1712" y="772"/>
                    </a:cubicBezTo>
                    <a:cubicBezTo>
                      <a:pt x="1718" y="778"/>
                      <a:pt x="1718" y="778"/>
                      <a:pt x="1718" y="778"/>
                    </a:cubicBezTo>
                    <a:cubicBezTo>
                      <a:pt x="1724" y="783"/>
                      <a:pt x="1724" y="783"/>
                      <a:pt x="1724" y="783"/>
                    </a:cubicBezTo>
                    <a:cubicBezTo>
                      <a:pt x="1712" y="810"/>
                      <a:pt x="1712" y="810"/>
                      <a:pt x="1712" y="810"/>
                    </a:cubicBezTo>
                    <a:cubicBezTo>
                      <a:pt x="1703" y="810"/>
                      <a:pt x="1703" y="810"/>
                      <a:pt x="1703" y="810"/>
                    </a:cubicBezTo>
                    <a:cubicBezTo>
                      <a:pt x="1700" y="802"/>
                      <a:pt x="1700" y="802"/>
                      <a:pt x="1700" y="802"/>
                    </a:cubicBezTo>
                    <a:cubicBezTo>
                      <a:pt x="1695" y="824"/>
                      <a:pt x="1695" y="824"/>
                      <a:pt x="1695" y="824"/>
                    </a:cubicBezTo>
                    <a:cubicBezTo>
                      <a:pt x="1695" y="835"/>
                      <a:pt x="1695" y="835"/>
                      <a:pt x="1695" y="835"/>
                    </a:cubicBezTo>
                    <a:cubicBezTo>
                      <a:pt x="1678" y="865"/>
                      <a:pt x="1678" y="865"/>
                      <a:pt x="1678" y="865"/>
                    </a:cubicBezTo>
                    <a:cubicBezTo>
                      <a:pt x="1651" y="885"/>
                      <a:pt x="1651" y="885"/>
                      <a:pt x="1651" y="885"/>
                    </a:cubicBezTo>
                    <a:cubicBezTo>
                      <a:pt x="1626" y="888"/>
                      <a:pt x="1626" y="888"/>
                      <a:pt x="1626" y="888"/>
                    </a:cubicBezTo>
                    <a:cubicBezTo>
                      <a:pt x="1593" y="905"/>
                      <a:pt x="1593" y="905"/>
                      <a:pt x="1593" y="905"/>
                    </a:cubicBezTo>
                    <a:cubicBezTo>
                      <a:pt x="1577" y="906"/>
                      <a:pt x="1577" y="906"/>
                      <a:pt x="1577" y="906"/>
                    </a:cubicBezTo>
                    <a:cubicBezTo>
                      <a:pt x="1573" y="885"/>
                      <a:pt x="1573" y="885"/>
                      <a:pt x="1573" y="885"/>
                    </a:cubicBezTo>
                    <a:cubicBezTo>
                      <a:pt x="1576" y="871"/>
                      <a:pt x="1576" y="871"/>
                      <a:pt x="1576" y="871"/>
                    </a:cubicBezTo>
                    <a:cubicBezTo>
                      <a:pt x="1568" y="859"/>
                      <a:pt x="1568" y="859"/>
                      <a:pt x="1568" y="859"/>
                    </a:cubicBezTo>
                    <a:cubicBezTo>
                      <a:pt x="1565" y="854"/>
                      <a:pt x="1565" y="854"/>
                      <a:pt x="1565" y="854"/>
                    </a:cubicBezTo>
                    <a:cubicBezTo>
                      <a:pt x="1557" y="858"/>
                      <a:pt x="1557" y="858"/>
                      <a:pt x="1557" y="858"/>
                    </a:cubicBezTo>
                    <a:cubicBezTo>
                      <a:pt x="1548" y="845"/>
                      <a:pt x="1548" y="845"/>
                      <a:pt x="1548" y="845"/>
                    </a:cubicBezTo>
                    <a:cubicBezTo>
                      <a:pt x="1541" y="850"/>
                      <a:pt x="1541" y="850"/>
                      <a:pt x="1541" y="850"/>
                    </a:cubicBezTo>
                    <a:cubicBezTo>
                      <a:pt x="1528" y="847"/>
                      <a:pt x="1528" y="847"/>
                      <a:pt x="1528" y="847"/>
                    </a:cubicBezTo>
                    <a:cubicBezTo>
                      <a:pt x="1521" y="833"/>
                      <a:pt x="1521" y="833"/>
                      <a:pt x="1521" y="833"/>
                    </a:cubicBezTo>
                    <a:cubicBezTo>
                      <a:pt x="1515" y="847"/>
                      <a:pt x="1515" y="847"/>
                      <a:pt x="1515" y="847"/>
                    </a:cubicBezTo>
                    <a:cubicBezTo>
                      <a:pt x="1521" y="858"/>
                      <a:pt x="1521" y="858"/>
                      <a:pt x="1521" y="858"/>
                    </a:cubicBezTo>
                    <a:cubicBezTo>
                      <a:pt x="1505" y="853"/>
                      <a:pt x="1505" y="853"/>
                      <a:pt x="1505" y="853"/>
                    </a:cubicBezTo>
                    <a:cubicBezTo>
                      <a:pt x="1499" y="845"/>
                      <a:pt x="1499" y="845"/>
                      <a:pt x="1499" y="845"/>
                    </a:cubicBezTo>
                    <a:cubicBezTo>
                      <a:pt x="1499" y="832"/>
                      <a:pt x="1499" y="832"/>
                      <a:pt x="1499" y="832"/>
                    </a:cubicBezTo>
                    <a:cubicBezTo>
                      <a:pt x="1490" y="824"/>
                      <a:pt x="1490" y="824"/>
                      <a:pt x="1490" y="824"/>
                    </a:cubicBezTo>
                    <a:cubicBezTo>
                      <a:pt x="1481" y="830"/>
                      <a:pt x="1481" y="830"/>
                      <a:pt x="1481" y="830"/>
                    </a:cubicBezTo>
                    <a:cubicBezTo>
                      <a:pt x="1466" y="821"/>
                      <a:pt x="1466" y="821"/>
                      <a:pt x="1466" y="821"/>
                    </a:cubicBezTo>
                    <a:cubicBezTo>
                      <a:pt x="1458" y="822"/>
                      <a:pt x="1458" y="822"/>
                      <a:pt x="1458" y="822"/>
                    </a:cubicBezTo>
                    <a:cubicBezTo>
                      <a:pt x="1446" y="836"/>
                      <a:pt x="1446" y="836"/>
                      <a:pt x="1446" y="836"/>
                    </a:cubicBezTo>
                    <a:cubicBezTo>
                      <a:pt x="1426" y="839"/>
                      <a:pt x="1426" y="839"/>
                      <a:pt x="1426" y="839"/>
                    </a:cubicBezTo>
                    <a:cubicBezTo>
                      <a:pt x="1421" y="847"/>
                      <a:pt x="1421" y="847"/>
                      <a:pt x="1421" y="847"/>
                    </a:cubicBezTo>
                    <a:cubicBezTo>
                      <a:pt x="1411" y="848"/>
                      <a:pt x="1411" y="848"/>
                      <a:pt x="1411" y="848"/>
                    </a:cubicBezTo>
                    <a:cubicBezTo>
                      <a:pt x="1401" y="841"/>
                      <a:pt x="1401" y="841"/>
                      <a:pt x="1401" y="841"/>
                    </a:cubicBezTo>
                    <a:cubicBezTo>
                      <a:pt x="1392" y="844"/>
                      <a:pt x="1392" y="844"/>
                      <a:pt x="1392" y="844"/>
                    </a:cubicBezTo>
                    <a:cubicBezTo>
                      <a:pt x="1374" y="867"/>
                      <a:pt x="1374" y="867"/>
                      <a:pt x="1374" y="867"/>
                    </a:cubicBezTo>
                    <a:cubicBezTo>
                      <a:pt x="1362" y="867"/>
                      <a:pt x="1362" y="867"/>
                      <a:pt x="1362" y="867"/>
                    </a:cubicBezTo>
                    <a:cubicBezTo>
                      <a:pt x="1363" y="853"/>
                      <a:pt x="1363" y="853"/>
                      <a:pt x="1363" y="853"/>
                    </a:cubicBezTo>
                    <a:cubicBezTo>
                      <a:pt x="1360" y="825"/>
                      <a:pt x="1360" y="825"/>
                      <a:pt x="1360" y="825"/>
                    </a:cubicBezTo>
                    <a:cubicBezTo>
                      <a:pt x="1354" y="806"/>
                      <a:pt x="1354" y="806"/>
                      <a:pt x="1354" y="806"/>
                    </a:cubicBezTo>
                    <a:cubicBezTo>
                      <a:pt x="1357" y="792"/>
                      <a:pt x="1357" y="792"/>
                      <a:pt x="1357" y="792"/>
                    </a:cubicBezTo>
                    <a:cubicBezTo>
                      <a:pt x="1353" y="781"/>
                      <a:pt x="1353" y="781"/>
                      <a:pt x="1353" y="781"/>
                    </a:cubicBezTo>
                    <a:cubicBezTo>
                      <a:pt x="1354" y="790"/>
                      <a:pt x="1354" y="790"/>
                      <a:pt x="1354" y="790"/>
                    </a:cubicBezTo>
                    <a:cubicBezTo>
                      <a:pt x="1346" y="806"/>
                      <a:pt x="1346" y="806"/>
                      <a:pt x="1346" y="806"/>
                    </a:cubicBezTo>
                    <a:cubicBezTo>
                      <a:pt x="1336" y="812"/>
                      <a:pt x="1336" y="812"/>
                      <a:pt x="1336" y="812"/>
                    </a:cubicBezTo>
                    <a:cubicBezTo>
                      <a:pt x="1327" y="806"/>
                      <a:pt x="1327" y="806"/>
                      <a:pt x="1327" y="806"/>
                    </a:cubicBezTo>
                    <a:cubicBezTo>
                      <a:pt x="1313" y="815"/>
                      <a:pt x="1313" y="815"/>
                      <a:pt x="1313" y="815"/>
                    </a:cubicBezTo>
                    <a:cubicBezTo>
                      <a:pt x="1291" y="818"/>
                      <a:pt x="1291" y="818"/>
                      <a:pt x="1291" y="818"/>
                    </a:cubicBezTo>
                    <a:cubicBezTo>
                      <a:pt x="1279" y="813"/>
                      <a:pt x="1279" y="813"/>
                      <a:pt x="1279" y="813"/>
                    </a:cubicBezTo>
                    <a:cubicBezTo>
                      <a:pt x="1262" y="812"/>
                      <a:pt x="1262" y="812"/>
                      <a:pt x="1262" y="812"/>
                    </a:cubicBezTo>
                    <a:cubicBezTo>
                      <a:pt x="1258" y="801"/>
                      <a:pt x="1258" y="801"/>
                      <a:pt x="1258" y="801"/>
                    </a:cubicBezTo>
                    <a:cubicBezTo>
                      <a:pt x="1246" y="812"/>
                      <a:pt x="1246" y="812"/>
                      <a:pt x="1246" y="812"/>
                    </a:cubicBezTo>
                    <a:cubicBezTo>
                      <a:pt x="1236" y="812"/>
                      <a:pt x="1236" y="812"/>
                      <a:pt x="1236" y="812"/>
                    </a:cubicBezTo>
                    <a:cubicBezTo>
                      <a:pt x="1227" y="789"/>
                      <a:pt x="1227" y="789"/>
                      <a:pt x="1227" y="789"/>
                    </a:cubicBezTo>
                    <a:cubicBezTo>
                      <a:pt x="1226" y="770"/>
                      <a:pt x="1226" y="770"/>
                      <a:pt x="1226" y="770"/>
                    </a:cubicBezTo>
                    <a:cubicBezTo>
                      <a:pt x="1221" y="734"/>
                      <a:pt x="1221" y="734"/>
                      <a:pt x="1221" y="734"/>
                    </a:cubicBezTo>
                    <a:cubicBezTo>
                      <a:pt x="1207" y="725"/>
                      <a:pt x="1207" y="725"/>
                      <a:pt x="1207" y="725"/>
                    </a:cubicBezTo>
                    <a:cubicBezTo>
                      <a:pt x="1204" y="714"/>
                      <a:pt x="1204" y="714"/>
                      <a:pt x="1204" y="714"/>
                    </a:cubicBezTo>
                    <a:cubicBezTo>
                      <a:pt x="1212" y="703"/>
                      <a:pt x="1212" y="703"/>
                      <a:pt x="1212" y="703"/>
                    </a:cubicBezTo>
                    <a:cubicBezTo>
                      <a:pt x="1224" y="688"/>
                      <a:pt x="1224" y="688"/>
                      <a:pt x="1224" y="688"/>
                    </a:cubicBezTo>
                    <a:cubicBezTo>
                      <a:pt x="1221" y="673"/>
                      <a:pt x="1221" y="673"/>
                      <a:pt x="1221" y="673"/>
                    </a:cubicBezTo>
                    <a:cubicBezTo>
                      <a:pt x="1213" y="659"/>
                      <a:pt x="1213" y="659"/>
                      <a:pt x="1213" y="659"/>
                    </a:cubicBezTo>
                    <a:cubicBezTo>
                      <a:pt x="1191" y="636"/>
                      <a:pt x="1191" y="636"/>
                      <a:pt x="1191" y="636"/>
                    </a:cubicBezTo>
                    <a:cubicBezTo>
                      <a:pt x="1171" y="624"/>
                      <a:pt x="1171" y="624"/>
                      <a:pt x="1171" y="624"/>
                    </a:cubicBezTo>
                    <a:cubicBezTo>
                      <a:pt x="1152" y="619"/>
                      <a:pt x="1152" y="619"/>
                      <a:pt x="1152" y="619"/>
                    </a:cubicBezTo>
                    <a:cubicBezTo>
                      <a:pt x="1151" y="613"/>
                      <a:pt x="1151" y="613"/>
                      <a:pt x="1151" y="613"/>
                    </a:cubicBezTo>
                    <a:cubicBezTo>
                      <a:pt x="1166" y="611"/>
                      <a:pt x="1166" y="611"/>
                      <a:pt x="1166" y="611"/>
                    </a:cubicBezTo>
                    <a:cubicBezTo>
                      <a:pt x="1178" y="601"/>
                      <a:pt x="1178" y="601"/>
                      <a:pt x="1178" y="601"/>
                    </a:cubicBezTo>
                    <a:cubicBezTo>
                      <a:pt x="1207" y="593"/>
                      <a:pt x="1207" y="593"/>
                      <a:pt x="1207" y="593"/>
                    </a:cubicBezTo>
                    <a:cubicBezTo>
                      <a:pt x="1226" y="578"/>
                      <a:pt x="1226" y="578"/>
                      <a:pt x="1226" y="578"/>
                    </a:cubicBezTo>
                    <a:cubicBezTo>
                      <a:pt x="1241" y="579"/>
                      <a:pt x="1241" y="579"/>
                      <a:pt x="1241" y="579"/>
                    </a:cubicBezTo>
                    <a:cubicBezTo>
                      <a:pt x="1227" y="575"/>
                      <a:pt x="1227" y="575"/>
                      <a:pt x="1227" y="575"/>
                    </a:cubicBezTo>
                    <a:cubicBezTo>
                      <a:pt x="1204" y="588"/>
                      <a:pt x="1204" y="588"/>
                      <a:pt x="1204" y="588"/>
                    </a:cubicBezTo>
                    <a:cubicBezTo>
                      <a:pt x="1180" y="593"/>
                      <a:pt x="1180" y="593"/>
                      <a:pt x="1180" y="593"/>
                    </a:cubicBezTo>
                    <a:cubicBezTo>
                      <a:pt x="1169" y="595"/>
                      <a:pt x="1169" y="595"/>
                      <a:pt x="1169" y="595"/>
                    </a:cubicBezTo>
                    <a:cubicBezTo>
                      <a:pt x="1152" y="590"/>
                      <a:pt x="1152" y="590"/>
                      <a:pt x="1152" y="590"/>
                    </a:cubicBezTo>
                    <a:cubicBezTo>
                      <a:pt x="1143" y="572"/>
                      <a:pt x="1143" y="572"/>
                      <a:pt x="1143" y="572"/>
                    </a:cubicBezTo>
                    <a:cubicBezTo>
                      <a:pt x="1148" y="566"/>
                      <a:pt x="1148" y="566"/>
                      <a:pt x="1148" y="566"/>
                    </a:cubicBezTo>
                    <a:cubicBezTo>
                      <a:pt x="1157" y="570"/>
                      <a:pt x="1157" y="570"/>
                      <a:pt x="1157" y="570"/>
                    </a:cubicBezTo>
                    <a:cubicBezTo>
                      <a:pt x="1149" y="558"/>
                      <a:pt x="1149" y="558"/>
                      <a:pt x="1149" y="558"/>
                    </a:cubicBezTo>
                    <a:cubicBezTo>
                      <a:pt x="1125" y="529"/>
                      <a:pt x="1125" y="529"/>
                      <a:pt x="1125" y="529"/>
                    </a:cubicBezTo>
                    <a:cubicBezTo>
                      <a:pt x="1123" y="498"/>
                      <a:pt x="1123" y="498"/>
                      <a:pt x="1123" y="498"/>
                    </a:cubicBezTo>
                    <a:cubicBezTo>
                      <a:pt x="1134" y="491"/>
                      <a:pt x="1134" y="491"/>
                      <a:pt x="1134" y="491"/>
                    </a:cubicBezTo>
                    <a:cubicBezTo>
                      <a:pt x="1136" y="481"/>
                      <a:pt x="1136" y="481"/>
                      <a:pt x="1136" y="481"/>
                    </a:cubicBezTo>
                    <a:cubicBezTo>
                      <a:pt x="1132" y="471"/>
                      <a:pt x="1132" y="471"/>
                      <a:pt x="1132" y="471"/>
                    </a:cubicBezTo>
                    <a:cubicBezTo>
                      <a:pt x="1132" y="459"/>
                      <a:pt x="1132" y="459"/>
                      <a:pt x="1132" y="459"/>
                    </a:cubicBezTo>
                    <a:close/>
                    <a:moveTo>
                      <a:pt x="3236" y="634"/>
                    </a:moveTo>
                    <a:lnTo>
                      <a:pt x="3236" y="634"/>
                    </a:lnTo>
                    <a:cubicBezTo>
                      <a:pt x="3227" y="637"/>
                      <a:pt x="3227" y="637"/>
                      <a:pt x="3227" y="637"/>
                    </a:cubicBezTo>
                    <a:cubicBezTo>
                      <a:pt x="3236" y="647"/>
                      <a:pt x="3236" y="647"/>
                      <a:pt x="3236" y="647"/>
                    </a:cubicBezTo>
                    <a:cubicBezTo>
                      <a:pt x="3247" y="645"/>
                      <a:pt x="3247" y="645"/>
                      <a:pt x="3247" y="645"/>
                    </a:cubicBezTo>
                    <a:cubicBezTo>
                      <a:pt x="3236" y="634"/>
                      <a:pt x="3236" y="634"/>
                      <a:pt x="3236" y="634"/>
                    </a:cubicBezTo>
                    <a:close/>
                    <a:moveTo>
                      <a:pt x="3271" y="685"/>
                    </a:moveTo>
                    <a:lnTo>
                      <a:pt x="3271" y="685"/>
                    </a:lnTo>
                    <a:cubicBezTo>
                      <a:pt x="3251" y="685"/>
                      <a:pt x="3251" y="685"/>
                      <a:pt x="3251" y="685"/>
                    </a:cubicBezTo>
                    <a:cubicBezTo>
                      <a:pt x="3262" y="689"/>
                      <a:pt x="3262" y="689"/>
                      <a:pt x="3262" y="689"/>
                    </a:cubicBezTo>
                    <a:cubicBezTo>
                      <a:pt x="3271" y="685"/>
                      <a:pt x="3271" y="685"/>
                      <a:pt x="3271" y="685"/>
                    </a:cubicBezTo>
                    <a:close/>
                    <a:moveTo>
                      <a:pt x="3283" y="691"/>
                    </a:moveTo>
                    <a:lnTo>
                      <a:pt x="3283" y="691"/>
                    </a:lnTo>
                    <a:cubicBezTo>
                      <a:pt x="3283" y="689"/>
                      <a:pt x="3289" y="697"/>
                      <a:pt x="3289" y="697"/>
                    </a:cubicBezTo>
                    <a:cubicBezTo>
                      <a:pt x="3315" y="708"/>
                      <a:pt x="3315" y="708"/>
                      <a:pt x="3315" y="708"/>
                    </a:cubicBezTo>
                    <a:cubicBezTo>
                      <a:pt x="3352" y="712"/>
                      <a:pt x="3352" y="712"/>
                      <a:pt x="3352" y="712"/>
                    </a:cubicBezTo>
                    <a:cubicBezTo>
                      <a:pt x="3386" y="708"/>
                      <a:pt x="3386" y="708"/>
                      <a:pt x="3386" y="708"/>
                    </a:cubicBezTo>
                    <a:cubicBezTo>
                      <a:pt x="3396" y="703"/>
                      <a:pt x="3396" y="703"/>
                      <a:pt x="3396" y="703"/>
                    </a:cubicBezTo>
                    <a:cubicBezTo>
                      <a:pt x="3369" y="697"/>
                      <a:pt x="3369" y="697"/>
                      <a:pt x="3369" y="697"/>
                    </a:cubicBezTo>
                    <a:cubicBezTo>
                      <a:pt x="3355" y="700"/>
                      <a:pt x="3355" y="700"/>
                      <a:pt x="3355" y="700"/>
                    </a:cubicBezTo>
                    <a:cubicBezTo>
                      <a:pt x="3331" y="692"/>
                      <a:pt x="3331" y="692"/>
                      <a:pt x="3331" y="692"/>
                    </a:cubicBezTo>
                    <a:cubicBezTo>
                      <a:pt x="3314" y="702"/>
                      <a:pt x="3314" y="702"/>
                      <a:pt x="3314" y="702"/>
                    </a:cubicBezTo>
                    <a:cubicBezTo>
                      <a:pt x="3283" y="691"/>
                      <a:pt x="3283" y="691"/>
                      <a:pt x="3283" y="691"/>
                    </a:cubicBezTo>
                    <a:close/>
                    <a:moveTo>
                      <a:pt x="3283" y="613"/>
                    </a:moveTo>
                    <a:lnTo>
                      <a:pt x="3283" y="613"/>
                    </a:lnTo>
                    <a:cubicBezTo>
                      <a:pt x="3297" y="627"/>
                      <a:pt x="3297" y="627"/>
                      <a:pt x="3297" y="627"/>
                    </a:cubicBezTo>
                    <a:cubicBezTo>
                      <a:pt x="3297" y="618"/>
                      <a:pt x="3297" y="618"/>
                      <a:pt x="3297" y="618"/>
                    </a:cubicBezTo>
                    <a:cubicBezTo>
                      <a:pt x="3305" y="618"/>
                      <a:pt x="3305" y="618"/>
                      <a:pt x="3305" y="618"/>
                    </a:cubicBezTo>
                    <a:cubicBezTo>
                      <a:pt x="3318" y="636"/>
                      <a:pt x="3318" y="636"/>
                      <a:pt x="3318" y="636"/>
                    </a:cubicBezTo>
                    <a:cubicBezTo>
                      <a:pt x="3317" y="647"/>
                      <a:pt x="3317" y="647"/>
                      <a:pt x="3317" y="647"/>
                    </a:cubicBezTo>
                    <a:cubicBezTo>
                      <a:pt x="3329" y="650"/>
                      <a:pt x="3329" y="650"/>
                      <a:pt x="3329" y="650"/>
                    </a:cubicBezTo>
                    <a:cubicBezTo>
                      <a:pt x="3334" y="650"/>
                      <a:pt x="3334" y="650"/>
                      <a:pt x="3334" y="650"/>
                    </a:cubicBezTo>
                    <a:cubicBezTo>
                      <a:pt x="3341" y="653"/>
                      <a:pt x="3341" y="653"/>
                      <a:pt x="3341" y="653"/>
                    </a:cubicBezTo>
                    <a:cubicBezTo>
                      <a:pt x="3360" y="650"/>
                      <a:pt x="3360" y="650"/>
                      <a:pt x="3360" y="650"/>
                    </a:cubicBezTo>
                    <a:cubicBezTo>
                      <a:pt x="3352" y="642"/>
                      <a:pt x="3352" y="642"/>
                      <a:pt x="3352" y="642"/>
                    </a:cubicBezTo>
                    <a:cubicBezTo>
                      <a:pt x="3341" y="636"/>
                      <a:pt x="3341" y="636"/>
                      <a:pt x="3341" y="636"/>
                    </a:cubicBezTo>
                    <a:cubicBezTo>
                      <a:pt x="3331" y="619"/>
                      <a:pt x="3331" y="619"/>
                      <a:pt x="3331" y="619"/>
                    </a:cubicBezTo>
                    <a:cubicBezTo>
                      <a:pt x="3317" y="610"/>
                      <a:pt x="3317" y="610"/>
                      <a:pt x="3317" y="610"/>
                    </a:cubicBezTo>
                    <a:cubicBezTo>
                      <a:pt x="3305" y="610"/>
                      <a:pt x="3305" y="610"/>
                      <a:pt x="3305" y="610"/>
                    </a:cubicBezTo>
                    <a:cubicBezTo>
                      <a:pt x="3282" y="607"/>
                      <a:pt x="3282" y="607"/>
                      <a:pt x="3282" y="607"/>
                    </a:cubicBezTo>
                    <a:cubicBezTo>
                      <a:pt x="3283" y="613"/>
                      <a:pt x="3283" y="613"/>
                      <a:pt x="3283" y="613"/>
                    </a:cubicBezTo>
                    <a:close/>
                    <a:moveTo>
                      <a:pt x="3048" y="1020"/>
                    </a:moveTo>
                    <a:lnTo>
                      <a:pt x="3048" y="1020"/>
                    </a:lnTo>
                    <a:cubicBezTo>
                      <a:pt x="3052" y="1035"/>
                      <a:pt x="3052" y="1035"/>
                      <a:pt x="3052" y="1035"/>
                    </a:cubicBezTo>
                    <a:cubicBezTo>
                      <a:pt x="3054" y="1047"/>
                      <a:pt x="3054" y="1047"/>
                      <a:pt x="3054" y="1047"/>
                    </a:cubicBezTo>
                    <a:cubicBezTo>
                      <a:pt x="3058" y="1053"/>
                      <a:pt x="3058" y="1053"/>
                      <a:pt x="3058" y="1053"/>
                    </a:cubicBezTo>
                    <a:cubicBezTo>
                      <a:pt x="3060" y="1035"/>
                      <a:pt x="3060" y="1035"/>
                      <a:pt x="3060" y="1035"/>
                    </a:cubicBezTo>
                    <a:cubicBezTo>
                      <a:pt x="3048" y="1020"/>
                      <a:pt x="3048" y="1020"/>
                      <a:pt x="3048" y="1020"/>
                    </a:cubicBezTo>
                    <a:close/>
                    <a:moveTo>
                      <a:pt x="3092" y="1003"/>
                    </a:moveTo>
                    <a:lnTo>
                      <a:pt x="3092" y="1003"/>
                    </a:lnTo>
                    <a:cubicBezTo>
                      <a:pt x="3075" y="1012"/>
                      <a:pt x="3075" y="1012"/>
                      <a:pt x="3075" y="1012"/>
                    </a:cubicBezTo>
                    <a:cubicBezTo>
                      <a:pt x="3069" y="1046"/>
                      <a:pt x="3069" y="1046"/>
                      <a:pt x="3069" y="1046"/>
                    </a:cubicBezTo>
                    <a:cubicBezTo>
                      <a:pt x="3063" y="1055"/>
                      <a:pt x="3063" y="1055"/>
                      <a:pt x="3063" y="1055"/>
                    </a:cubicBezTo>
                    <a:cubicBezTo>
                      <a:pt x="3074" y="1052"/>
                      <a:pt x="3074" y="1052"/>
                      <a:pt x="3074" y="1052"/>
                    </a:cubicBezTo>
                    <a:cubicBezTo>
                      <a:pt x="3085" y="1018"/>
                      <a:pt x="3085" y="1018"/>
                      <a:pt x="3085" y="1018"/>
                    </a:cubicBezTo>
                    <a:cubicBezTo>
                      <a:pt x="3092" y="1003"/>
                      <a:pt x="3092" y="1003"/>
                      <a:pt x="3092" y="1003"/>
                    </a:cubicBezTo>
                    <a:close/>
                    <a:moveTo>
                      <a:pt x="3219" y="1113"/>
                    </a:moveTo>
                    <a:lnTo>
                      <a:pt x="3219" y="1113"/>
                    </a:lnTo>
                    <a:cubicBezTo>
                      <a:pt x="3213" y="1119"/>
                      <a:pt x="3213" y="1119"/>
                      <a:pt x="3213" y="1119"/>
                    </a:cubicBezTo>
                    <a:cubicBezTo>
                      <a:pt x="3217" y="1122"/>
                      <a:pt x="3217" y="1122"/>
                      <a:pt x="3217" y="1122"/>
                    </a:cubicBezTo>
                    <a:cubicBezTo>
                      <a:pt x="3221" y="1119"/>
                      <a:pt x="3221" y="1119"/>
                      <a:pt x="3221" y="1119"/>
                    </a:cubicBezTo>
                    <a:cubicBezTo>
                      <a:pt x="3219" y="1113"/>
                      <a:pt x="3219" y="1113"/>
                      <a:pt x="3219" y="1113"/>
                    </a:cubicBezTo>
                    <a:close/>
                    <a:moveTo>
                      <a:pt x="3172" y="1084"/>
                    </a:moveTo>
                    <a:lnTo>
                      <a:pt x="3172" y="1084"/>
                    </a:lnTo>
                    <a:cubicBezTo>
                      <a:pt x="3166" y="1078"/>
                      <a:pt x="3166" y="1078"/>
                      <a:pt x="3166" y="1078"/>
                    </a:cubicBezTo>
                    <a:cubicBezTo>
                      <a:pt x="3167" y="1085"/>
                      <a:pt x="3167" y="1085"/>
                      <a:pt x="3167" y="1085"/>
                    </a:cubicBezTo>
                    <a:cubicBezTo>
                      <a:pt x="3169" y="1102"/>
                      <a:pt x="3169" y="1102"/>
                      <a:pt x="3169" y="1102"/>
                    </a:cubicBezTo>
                    <a:cubicBezTo>
                      <a:pt x="3175" y="1108"/>
                      <a:pt x="3175" y="1108"/>
                      <a:pt x="3175" y="1108"/>
                    </a:cubicBezTo>
                    <a:cubicBezTo>
                      <a:pt x="3178" y="1117"/>
                      <a:pt x="3178" y="1117"/>
                      <a:pt x="3178" y="1117"/>
                    </a:cubicBezTo>
                    <a:cubicBezTo>
                      <a:pt x="3172" y="1111"/>
                      <a:pt x="3172" y="1111"/>
                      <a:pt x="3172" y="1111"/>
                    </a:cubicBezTo>
                    <a:cubicBezTo>
                      <a:pt x="3167" y="1111"/>
                      <a:pt x="3167" y="1111"/>
                      <a:pt x="3167" y="1111"/>
                    </a:cubicBezTo>
                    <a:cubicBezTo>
                      <a:pt x="3166" y="1127"/>
                      <a:pt x="3166" y="1127"/>
                      <a:pt x="3166" y="1127"/>
                    </a:cubicBezTo>
                    <a:cubicBezTo>
                      <a:pt x="3173" y="1133"/>
                      <a:pt x="3173" y="1133"/>
                      <a:pt x="3173" y="1133"/>
                    </a:cubicBezTo>
                    <a:cubicBezTo>
                      <a:pt x="3181" y="1133"/>
                      <a:pt x="3181" y="1133"/>
                      <a:pt x="3181" y="1133"/>
                    </a:cubicBezTo>
                    <a:cubicBezTo>
                      <a:pt x="3196" y="1119"/>
                      <a:pt x="3196" y="1119"/>
                      <a:pt x="3196" y="1119"/>
                    </a:cubicBezTo>
                    <a:cubicBezTo>
                      <a:pt x="3199" y="1111"/>
                      <a:pt x="3199" y="1111"/>
                      <a:pt x="3199" y="1111"/>
                    </a:cubicBezTo>
                    <a:cubicBezTo>
                      <a:pt x="3192" y="1107"/>
                      <a:pt x="3192" y="1107"/>
                      <a:pt x="3192" y="1107"/>
                    </a:cubicBezTo>
                    <a:cubicBezTo>
                      <a:pt x="3187" y="1096"/>
                      <a:pt x="3187" y="1096"/>
                      <a:pt x="3187" y="1096"/>
                    </a:cubicBezTo>
                    <a:cubicBezTo>
                      <a:pt x="3172" y="1084"/>
                      <a:pt x="3172" y="1084"/>
                      <a:pt x="3172" y="1084"/>
                    </a:cubicBezTo>
                    <a:close/>
                    <a:moveTo>
                      <a:pt x="3201" y="1088"/>
                    </a:moveTo>
                    <a:lnTo>
                      <a:pt x="3201" y="1088"/>
                    </a:lnTo>
                    <a:lnTo>
                      <a:pt x="3196" y="1093"/>
                    </a:lnTo>
                    <a:cubicBezTo>
                      <a:pt x="3198" y="1101"/>
                      <a:pt x="3198" y="1101"/>
                      <a:pt x="3198" y="1101"/>
                    </a:cubicBezTo>
                    <a:cubicBezTo>
                      <a:pt x="3204" y="1105"/>
                      <a:pt x="3204" y="1105"/>
                      <a:pt x="3204" y="1105"/>
                    </a:cubicBezTo>
                    <a:cubicBezTo>
                      <a:pt x="3211" y="1104"/>
                      <a:pt x="3211" y="1104"/>
                      <a:pt x="3211" y="1104"/>
                    </a:cubicBezTo>
                    <a:cubicBezTo>
                      <a:pt x="3210" y="1096"/>
                      <a:pt x="3210" y="1096"/>
                      <a:pt x="3210" y="1096"/>
                    </a:cubicBezTo>
                    <a:cubicBezTo>
                      <a:pt x="3201" y="1088"/>
                      <a:pt x="3201" y="1088"/>
                      <a:pt x="3201" y="1088"/>
                    </a:cubicBezTo>
                    <a:close/>
                    <a:moveTo>
                      <a:pt x="3179" y="1064"/>
                    </a:moveTo>
                    <a:lnTo>
                      <a:pt x="3179" y="1064"/>
                    </a:lnTo>
                    <a:cubicBezTo>
                      <a:pt x="3170" y="1062"/>
                      <a:pt x="3170" y="1062"/>
                      <a:pt x="3170" y="1062"/>
                    </a:cubicBezTo>
                    <a:cubicBezTo>
                      <a:pt x="3169" y="1070"/>
                      <a:pt x="3169" y="1070"/>
                      <a:pt x="3169" y="1070"/>
                    </a:cubicBezTo>
                    <a:cubicBezTo>
                      <a:pt x="3181" y="1084"/>
                      <a:pt x="3181" y="1084"/>
                      <a:pt x="3181" y="1084"/>
                    </a:cubicBezTo>
                    <a:cubicBezTo>
                      <a:pt x="3190" y="1090"/>
                      <a:pt x="3190" y="1090"/>
                      <a:pt x="3190" y="1090"/>
                    </a:cubicBezTo>
                    <a:cubicBezTo>
                      <a:pt x="3195" y="1087"/>
                      <a:pt x="3195" y="1087"/>
                      <a:pt x="3195" y="1087"/>
                    </a:cubicBezTo>
                    <a:cubicBezTo>
                      <a:pt x="3181" y="1073"/>
                      <a:pt x="3181" y="1073"/>
                      <a:pt x="3181" y="1073"/>
                    </a:cubicBezTo>
                    <a:cubicBezTo>
                      <a:pt x="3179" y="1064"/>
                      <a:pt x="3179" y="1064"/>
                      <a:pt x="3179" y="1064"/>
                    </a:cubicBezTo>
                    <a:close/>
                    <a:moveTo>
                      <a:pt x="3208" y="1053"/>
                    </a:moveTo>
                    <a:lnTo>
                      <a:pt x="3208" y="1053"/>
                    </a:lnTo>
                    <a:cubicBezTo>
                      <a:pt x="3195" y="1058"/>
                      <a:pt x="3195" y="1058"/>
                      <a:pt x="3195" y="1058"/>
                    </a:cubicBezTo>
                    <a:cubicBezTo>
                      <a:pt x="3184" y="1068"/>
                      <a:pt x="3184" y="1068"/>
                      <a:pt x="3184" y="1068"/>
                    </a:cubicBezTo>
                    <a:cubicBezTo>
                      <a:pt x="3187" y="1072"/>
                      <a:pt x="3187" y="1072"/>
                      <a:pt x="3187" y="1072"/>
                    </a:cubicBezTo>
                    <a:cubicBezTo>
                      <a:pt x="3204" y="1081"/>
                      <a:pt x="3204" y="1081"/>
                      <a:pt x="3204" y="1081"/>
                    </a:cubicBezTo>
                    <a:cubicBezTo>
                      <a:pt x="3210" y="1087"/>
                      <a:pt x="3210" y="1087"/>
                      <a:pt x="3210" y="1087"/>
                    </a:cubicBezTo>
                    <a:cubicBezTo>
                      <a:pt x="3219" y="1076"/>
                      <a:pt x="3219" y="1076"/>
                      <a:pt x="3219" y="1076"/>
                    </a:cubicBezTo>
                    <a:cubicBezTo>
                      <a:pt x="3221" y="1067"/>
                      <a:pt x="3221" y="1067"/>
                      <a:pt x="3221" y="1067"/>
                    </a:cubicBezTo>
                    <a:cubicBezTo>
                      <a:pt x="3217" y="1065"/>
                      <a:pt x="3217" y="1065"/>
                      <a:pt x="3217" y="1065"/>
                    </a:cubicBezTo>
                    <a:cubicBezTo>
                      <a:pt x="3219" y="1061"/>
                      <a:pt x="3219" y="1061"/>
                      <a:pt x="3219" y="1061"/>
                    </a:cubicBezTo>
                    <a:cubicBezTo>
                      <a:pt x="3213" y="1053"/>
                      <a:pt x="3213" y="1053"/>
                      <a:pt x="3213" y="1053"/>
                    </a:cubicBezTo>
                    <a:cubicBezTo>
                      <a:pt x="3208" y="1053"/>
                      <a:pt x="3208" y="1053"/>
                      <a:pt x="3208" y="1053"/>
                    </a:cubicBezTo>
                    <a:close/>
                    <a:moveTo>
                      <a:pt x="3178" y="1035"/>
                    </a:moveTo>
                    <a:lnTo>
                      <a:pt x="3178" y="1035"/>
                    </a:lnTo>
                    <a:cubicBezTo>
                      <a:pt x="3173" y="1035"/>
                      <a:pt x="3173" y="1035"/>
                      <a:pt x="3173" y="1035"/>
                    </a:cubicBezTo>
                    <a:cubicBezTo>
                      <a:pt x="3172" y="1041"/>
                      <a:pt x="3172" y="1041"/>
                      <a:pt x="3172" y="1041"/>
                    </a:cubicBezTo>
                    <a:cubicBezTo>
                      <a:pt x="3178" y="1039"/>
                      <a:pt x="3178" y="1039"/>
                      <a:pt x="3178" y="1039"/>
                    </a:cubicBezTo>
                    <a:cubicBezTo>
                      <a:pt x="3178" y="1035"/>
                      <a:pt x="3178" y="1035"/>
                      <a:pt x="3178" y="1035"/>
                    </a:cubicBezTo>
                    <a:close/>
                    <a:moveTo>
                      <a:pt x="3204" y="1012"/>
                    </a:moveTo>
                    <a:lnTo>
                      <a:pt x="3204" y="1012"/>
                    </a:lnTo>
                    <a:cubicBezTo>
                      <a:pt x="3211" y="1020"/>
                      <a:pt x="3211" y="1020"/>
                      <a:pt x="3211" y="1020"/>
                    </a:cubicBezTo>
                    <a:cubicBezTo>
                      <a:pt x="3217" y="1021"/>
                      <a:pt x="3217" y="1021"/>
                      <a:pt x="3217" y="1021"/>
                    </a:cubicBezTo>
                    <a:cubicBezTo>
                      <a:pt x="3210" y="1010"/>
                      <a:pt x="3210" y="1010"/>
                      <a:pt x="3210" y="1010"/>
                    </a:cubicBezTo>
                    <a:cubicBezTo>
                      <a:pt x="3204" y="1012"/>
                      <a:pt x="3204" y="1012"/>
                      <a:pt x="3204" y="1012"/>
                    </a:cubicBezTo>
                    <a:close/>
                    <a:moveTo>
                      <a:pt x="3201" y="1016"/>
                    </a:moveTo>
                    <a:lnTo>
                      <a:pt x="3201" y="1016"/>
                    </a:lnTo>
                    <a:cubicBezTo>
                      <a:pt x="3193" y="1015"/>
                      <a:pt x="3193" y="1015"/>
                      <a:pt x="3193" y="1015"/>
                    </a:cubicBezTo>
                    <a:cubicBezTo>
                      <a:pt x="3185" y="1027"/>
                      <a:pt x="3185" y="1027"/>
                      <a:pt x="3185" y="1027"/>
                    </a:cubicBezTo>
                    <a:cubicBezTo>
                      <a:pt x="3178" y="1030"/>
                      <a:pt x="3178" y="1030"/>
                      <a:pt x="3178" y="1030"/>
                    </a:cubicBezTo>
                    <a:cubicBezTo>
                      <a:pt x="3187" y="1032"/>
                      <a:pt x="3187" y="1032"/>
                      <a:pt x="3187" y="1032"/>
                    </a:cubicBezTo>
                    <a:cubicBezTo>
                      <a:pt x="3188" y="1038"/>
                      <a:pt x="3188" y="1038"/>
                      <a:pt x="3188" y="1038"/>
                    </a:cubicBezTo>
                    <a:cubicBezTo>
                      <a:pt x="3196" y="1038"/>
                      <a:pt x="3196" y="1038"/>
                      <a:pt x="3196" y="1038"/>
                    </a:cubicBezTo>
                    <a:cubicBezTo>
                      <a:pt x="3184" y="1046"/>
                      <a:pt x="3184" y="1046"/>
                      <a:pt x="3184" y="1046"/>
                    </a:cubicBezTo>
                    <a:cubicBezTo>
                      <a:pt x="3187" y="1055"/>
                      <a:pt x="3187" y="1055"/>
                      <a:pt x="3187" y="1055"/>
                    </a:cubicBezTo>
                    <a:cubicBezTo>
                      <a:pt x="3193" y="1055"/>
                      <a:pt x="3193" y="1055"/>
                      <a:pt x="3193" y="1055"/>
                    </a:cubicBezTo>
                    <a:cubicBezTo>
                      <a:pt x="3204" y="1046"/>
                      <a:pt x="3204" y="1046"/>
                      <a:pt x="3204" y="1046"/>
                    </a:cubicBezTo>
                    <a:cubicBezTo>
                      <a:pt x="3213" y="1047"/>
                      <a:pt x="3213" y="1047"/>
                      <a:pt x="3213" y="1047"/>
                    </a:cubicBezTo>
                    <a:cubicBezTo>
                      <a:pt x="3217" y="1039"/>
                      <a:pt x="3217" y="1039"/>
                      <a:pt x="3217" y="1039"/>
                    </a:cubicBezTo>
                    <a:cubicBezTo>
                      <a:pt x="3216" y="1024"/>
                      <a:pt x="3216" y="1024"/>
                      <a:pt x="3216" y="1024"/>
                    </a:cubicBezTo>
                    <a:cubicBezTo>
                      <a:pt x="3210" y="1024"/>
                      <a:pt x="3210" y="1024"/>
                      <a:pt x="3210" y="1024"/>
                    </a:cubicBezTo>
                    <a:cubicBezTo>
                      <a:pt x="3201" y="1016"/>
                      <a:pt x="3201" y="1016"/>
                      <a:pt x="3201" y="1016"/>
                    </a:cubicBezTo>
                    <a:close/>
                    <a:moveTo>
                      <a:pt x="2987" y="1145"/>
                    </a:moveTo>
                    <a:lnTo>
                      <a:pt x="2987" y="1145"/>
                    </a:lnTo>
                    <a:cubicBezTo>
                      <a:pt x="3000" y="1137"/>
                      <a:pt x="3000" y="1137"/>
                      <a:pt x="3000" y="1137"/>
                    </a:cubicBezTo>
                    <a:cubicBezTo>
                      <a:pt x="2996" y="1136"/>
                      <a:pt x="2996" y="1136"/>
                      <a:pt x="2996" y="1136"/>
                    </a:cubicBezTo>
                    <a:cubicBezTo>
                      <a:pt x="2987" y="1145"/>
                      <a:pt x="2987" y="1145"/>
                      <a:pt x="2987" y="1145"/>
                    </a:cubicBezTo>
                    <a:close/>
                    <a:moveTo>
                      <a:pt x="2973" y="1151"/>
                    </a:moveTo>
                    <a:lnTo>
                      <a:pt x="2973" y="1151"/>
                    </a:lnTo>
                    <a:cubicBezTo>
                      <a:pt x="2993" y="1162"/>
                      <a:pt x="2993" y="1162"/>
                      <a:pt x="2993" y="1162"/>
                    </a:cubicBezTo>
                    <a:cubicBezTo>
                      <a:pt x="2988" y="1154"/>
                      <a:pt x="2988" y="1154"/>
                      <a:pt x="2988" y="1154"/>
                    </a:cubicBezTo>
                    <a:cubicBezTo>
                      <a:pt x="2973" y="1151"/>
                      <a:pt x="2973" y="1151"/>
                      <a:pt x="2973" y="1151"/>
                    </a:cubicBezTo>
                    <a:close/>
                    <a:moveTo>
                      <a:pt x="2904" y="1186"/>
                    </a:moveTo>
                    <a:lnTo>
                      <a:pt x="2904" y="1186"/>
                    </a:lnTo>
                    <a:cubicBezTo>
                      <a:pt x="2893" y="1189"/>
                      <a:pt x="2893" y="1189"/>
                      <a:pt x="2893" y="1189"/>
                    </a:cubicBezTo>
                    <a:cubicBezTo>
                      <a:pt x="2901" y="1191"/>
                      <a:pt x="2901" y="1191"/>
                      <a:pt x="2901" y="1191"/>
                    </a:cubicBezTo>
                    <a:cubicBezTo>
                      <a:pt x="2901" y="1191"/>
                      <a:pt x="2904" y="1185"/>
                      <a:pt x="2904" y="1186"/>
                    </a:cubicBezTo>
                    <a:close/>
                    <a:moveTo>
                      <a:pt x="2924" y="1177"/>
                    </a:moveTo>
                    <a:lnTo>
                      <a:pt x="2924" y="1177"/>
                    </a:lnTo>
                    <a:cubicBezTo>
                      <a:pt x="2903" y="1179"/>
                      <a:pt x="2903" y="1179"/>
                      <a:pt x="2903" y="1179"/>
                    </a:cubicBezTo>
                    <a:cubicBezTo>
                      <a:pt x="2913" y="1182"/>
                      <a:pt x="2913" y="1182"/>
                      <a:pt x="2913" y="1182"/>
                    </a:cubicBezTo>
                    <a:cubicBezTo>
                      <a:pt x="2921" y="1180"/>
                      <a:pt x="2921" y="1180"/>
                      <a:pt x="2921" y="1180"/>
                    </a:cubicBezTo>
                    <a:cubicBezTo>
                      <a:pt x="2924" y="1177"/>
                      <a:pt x="2924" y="1177"/>
                      <a:pt x="2924" y="1177"/>
                    </a:cubicBezTo>
                    <a:close/>
                    <a:moveTo>
                      <a:pt x="2926" y="1235"/>
                    </a:moveTo>
                    <a:lnTo>
                      <a:pt x="2926" y="1235"/>
                    </a:lnTo>
                    <a:cubicBezTo>
                      <a:pt x="2916" y="1235"/>
                      <a:pt x="2916" y="1235"/>
                      <a:pt x="2916" y="1235"/>
                    </a:cubicBezTo>
                    <a:cubicBezTo>
                      <a:pt x="2901" y="1244"/>
                      <a:pt x="2901" y="1244"/>
                      <a:pt x="2901" y="1244"/>
                    </a:cubicBezTo>
                    <a:cubicBezTo>
                      <a:pt x="2900" y="1250"/>
                      <a:pt x="2900" y="1250"/>
                      <a:pt x="2900" y="1250"/>
                    </a:cubicBezTo>
                    <a:cubicBezTo>
                      <a:pt x="2910" y="1249"/>
                      <a:pt x="2910" y="1249"/>
                      <a:pt x="2910" y="1249"/>
                    </a:cubicBezTo>
                    <a:cubicBezTo>
                      <a:pt x="2921" y="1240"/>
                      <a:pt x="2921" y="1240"/>
                      <a:pt x="2921" y="1240"/>
                    </a:cubicBezTo>
                    <a:cubicBezTo>
                      <a:pt x="2926" y="1235"/>
                      <a:pt x="2926" y="1235"/>
                      <a:pt x="2926" y="1235"/>
                    </a:cubicBezTo>
                    <a:close/>
                    <a:moveTo>
                      <a:pt x="2952" y="1168"/>
                    </a:moveTo>
                    <a:lnTo>
                      <a:pt x="2952" y="1168"/>
                    </a:lnTo>
                    <a:cubicBezTo>
                      <a:pt x="2929" y="1188"/>
                      <a:pt x="2929" y="1188"/>
                      <a:pt x="2929" y="1188"/>
                    </a:cubicBezTo>
                    <a:cubicBezTo>
                      <a:pt x="2929" y="1195"/>
                      <a:pt x="2929" y="1195"/>
                      <a:pt x="2929" y="1195"/>
                    </a:cubicBezTo>
                    <a:cubicBezTo>
                      <a:pt x="2932" y="1201"/>
                      <a:pt x="2932" y="1201"/>
                      <a:pt x="2932" y="1201"/>
                    </a:cubicBezTo>
                    <a:cubicBezTo>
                      <a:pt x="2922" y="1209"/>
                      <a:pt x="2922" y="1209"/>
                      <a:pt x="2922" y="1209"/>
                    </a:cubicBezTo>
                    <a:cubicBezTo>
                      <a:pt x="2922" y="1221"/>
                      <a:pt x="2922" y="1221"/>
                      <a:pt x="2922" y="1221"/>
                    </a:cubicBezTo>
                    <a:cubicBezTo>
                      <a:pt x="2933" y="1230"/>
                      <a:pt x="2933" y="1230"/>
                      <a:pt x="2933" y="1230"/>
                    </a:cubicBezTo>
                    <a:cubicBezTo>
                      <a:pt x="2944" y="1227"/>
                      <a:pt x="2944" y="1227"/>
                      <a:pt x="2944" y="1227"/>
                    </a:cubicBezTo>
                    <a:cubicBezTo>
                      <a:pt x="2962" y="1205"/>
                      <a:pt x="2962" y="1205"/>
                      <a:pt x="2962" y="1205"/>
                    </a:cubicBezTo>
                    <a:cubicBezTo>
                      <a:pt x="2968" y="1185"/>
                      <a:pt x="2968" y="1185"/>
                      <a:pt x="2968" y="1185"/>
                    </a:cubicBezTo>
                    <a:cubicBezTo>
                      <a:pt x="2965" y="1172"/>
                      <a:pt x="2965" y="1172"/>
                      <a:pt x="2965" y="1172"/>
                    </a:cubicBezTo>
                    <a:cubicBezTo>
                      <a:pt x="2970" y="1165"/>
                      <a:pt x="2970" y="1165"/>
                      <a:pt x="2970" y="1165"/>
                    </a:cubicBezTo>
                    <a:cubicBezTo>
                      <a:pt x="2968" y="1159"/>
                      <a:pt x="2968" y="1159"/>
                      <a:pt x="2968" y="1159"/>
                    </a:cubicBezTo>
                    <a:cubicBezTo>
                      <a:pt x="2959" y="1157"/>
                      <a:pt x="2959" y="1157"/>
                      <a:pt x="2959" y="1157"/>
                    </a:cubicBezTo>
                    <a:cubicBezTo>
                      <a:pt x="2952" y="1162"/>
                      <a:pt x="2952" y="1162"/>
                      <a:pt x="2952" y="1162"/>
                    </a:cubicBezTo>
                    <a:cubicBezTo>
                      <a:pt x="2952" y="1168"/>
                      <a:pt x="2952" y="1168"/>
                      <a:pt x="2952" y="1168"/>
                    </a:cubicBezTo>
                    <a:close/>
                    <a:moveTo>
                      <a:pt x="2828" y="1088"/>
                    </a:moveTo>
                    <a:lnTo>
                      <a:pt x="2828" y="1088"/>
                    </a:lnTo>
                    <a:cubicBezTo>
                      <a:pt x="2840" y="1082"/>
                      <a:pt x="2840" y="1082"/>
                      <a:pt x="2840" y="1082"/>
                    </a:cubicBezTo>
                    <a:cubicBezTo>
                      <a:pt x="2831" y="1078"/>
                      <a:pt x="2831" y="1078"/>
                      <a:pt x="2831" y="1078"/>
                    </a:cubicBezTo>
                    <a:cubicBezTo>
                      <a:pt x="2828" y="1088"/>
                      <a:pt x="2828" y="1088"/>
                      <a:pt x="2828" y="1088"/>
                    </a:cubicBezTo>
                    <a:close/>
                    <a:moveTo>
                      <a:pt x="2791" y="1114"/>
                    </a:moveTo>
                    <a:lnTo>
                      <a:pt x="2791" y="1114"/>
                    </a:lnTo>
                    <a:cubicBezTo>
                      <a:pt x="2783" y="1120"/>
                      <a:pt x="2783" y="1120"/>
                      <a:pt x="2783" y="1120"/>
                    </a:cubicBezTo>
                    <a:cubicBezTo>
                      <a:pt x="2794" y="1120"/>
                      <a:pt x="2794" y="1120"/>
                      <a:pt x="2794" y="1120"/>
                    </a:cubicBezTo>
                    <a:cubicBezTo>
                      <a:pt x="2791" y="1114"/>
                      <a:pt x="2791" y="1114"/>
                      <a:pt x="2791" y="1114"/>
                    </a:cubicBezTo>
                    <a:close/>
                    <a:moveTo>
                      <a:pt x="2820" y="1237"/>
                    </a:moveTo>
                    <a:lnTo>
                      <a:pt x="2820" y="1237"/>
                    </a:lnTo>
                    <a:cubicBezTo>
                      <a:pt x="2805" y="1244"/>
                      <a:pt x="2805" y="1244"/>
                      <a:pt x="2805" y="1244"/>
                    </a:cubicBezTo>
                    <a:cubicBezTo>
                      <a:pt x="2814" y="1244"/>
                      <a:pt x="2814" y="1244"/>
                      <a:pt x="2814" y="1244"/>
                    </a:cubicBezTo>
                    <a:cubicBezTo>
                      <a:pt x="2820" y="1237"/>
                      <a:pt x="2820" y="1237"/>
                      <a:pt x="2820" y="1237"/>
                    </a:cubicBezTo>
                    <a:close/>
                    <a:moveTo>
                      <a:pt x="2794" y="1212"/>
                    </a:moveTo>
                    <a:lnTo>
                      <a:pt x="2794" y="1212"/>
                    </a:lnTo>
                    <a:cubicBezTo>
                      <a:pt x="2803" y="1208"/>
                      <a:pt x="2803" y="1208"/>
                      <a:pt x="2803" y="1208"/>
                    </a:cubicBezTo>
                    <a:cubicBezTo>
                      <a:pt x="2814" y="1214"/>
                      <a:pt x="2814" y="1214"/>
                      <a:pt x="2814" y="1214"/>
                    </a:cubicBezTo>
                    <a:cubicBezTo>
                      <a:pt x="2817" y="1226"/>
                      <a:pt x="2817" y="1226"/>
                      <a:pt x="2817" y="1226"/>
                    </a:cubicBezTo>
                    <a:cubicBezTo>
                      <a:pt x="2805" y="1229"/>
                      <a:pt x="2805" y="1229"/>
                      <a:pt x="2805" y="1229"/>
                    </a:cubicBezTo>
                    <a:cubicBezTo>
                      <a:pt x="2794" y="1221"/>
                      <a:pt x="2794" y="1221"/>
                      <a:pt x="2794" y="1221"/>
                    </a:cubicBezTo>
                    <a:cubicBezTo>
                      <a:pt x="2794" y="1212"/>
                      <a:pt x="2794" y="1212"/>
                      <a:pt x="2794" y="1212"/>
                    </a:cubicBezTo>
                    <a:close/>
                    <a:moveTo>
                      <a:pt x="2705" y="1157"/>
                    </a:moveTo>
                    <a:lnTo>
                      <a:pt x="2705" y="1157"/>
                    </a:lnTo>
                    <a:cubicBezTo>
                      <a:pt x="2713" y="1151"/>
                      <a:pt x="2713" y="1151"/>
                      <a:pt x="2713" y="1151"/>
                    </a:cubicBezTo>
                    <a:cubicBezTo>
                      <a:pt x="2722" y="1157"/>
                      <a:pt x="2722" y="1157"/>
                      <a:pt x="2722" y="1157"/>
                    </a:cubicBezTo>
                    <a:cubicBezTo>
                      <a:pt x="2718" y="1163"/>
                      <a:pt x="2718" y="1163"/>
                      <a:pt x="2718" y="1163"/>
                    </a:cubicBezTo>
                    <a:cubicBezTo>
                      <a:pt x="2708" y="1163"/>
                      <a:pt x="2708" y="1163"/>
                      <a:pt x="2708" y="1163"/>
                    </a:cubicBezTo>
                    <a:cubicBezTo>
                      <a:pt x="2705" y="1157"/>
                      <a:pt x="2705" y="1157"/>
                      <a:pt x="2705" y="1157"/>
                    </a:cubicBezTo>
                    <a:close/>
                    <a:moveTo>
                      <a:pt x="2724" y="1252"/>
                    </a:moveTo>
                    <a:lnTo>
                      <a:pt x="2724" y="1252"/>
                    </a:lnTo>
                    <a:cubicBezTo>
                      <a:pt x="2739" y="1250"/>
                      <a:pt x="2739" y="1250"/>
                      <a:pt x="2739" y="1250"/>
                    </a:cubicBezTo>
                    <a:cubicBezTo>
                      <a:pt x="2747" y="1255"/>
                      <a:pt x="2747" y="1255"/>
                      <a:pt x="2747" y="1255"/>
                    </a:cubicBezTo>
                    <a:cubicBezTo>
                      <a:pt x="2733" y="1257"/>
                      <a:pt x="2733" y="1257"/>
                      <a:pt x="2733" y="1257"/>
                    </a:cubicBezTo>
                    <a:cubicBezTo>
                      <a:pt x="2724" y="1252"/>
                      <a:pt x="2724" y="1252"/>
                      <a:pt x="2724" y="1252"/>
                    </a:cubicBezTo>
                    <a:close/>
                    <a:moveTo>
                      <a:pt x="2600" y="1195"/>
                    </a:moveTo>
                    <a:lnTo>
                      <a:pt x="2600" y="1195"/>
                    </a:lnTo>
                    <a:cubicBezTo>
                      <a:pt x="2615" y="1185"/>
                      <a:pt x="2615" y="1185"/>
                      <a:pt x="2615" y="1185"/>
                    </a:cubicBezTo>
                    <a:cubicBezTo>
                      <a:pt x="2606" y="1180"/>
                      <a:pt x="2606" y="1180"/>
                      <a:pt x="2606" y="1180"/>
                    </a:cubicBezTo>
                    <a:cubicBezTo>
                      <a:pt x="2598" y="1186"/>
                      <a:pt x="2598" y="1186"/>
                      <a:pt x="2598" y="1186"/>
                    </a:cubicBezTo>
                    <a:cubicBezTo>
                      <a:pt x="2600" y="1195"/>
                      <a:pt x="2600" y="1195"/>
                      <a:pt x="2600" y="1195"/>
                    </a:cubicBezTo>
                    <a:close/>
                    <a:moveTo>
                      <a:pt x="2643" y="1241"/>
                    </a:moveTo>
                    <a:lnTo>
                      <a:pt x="2643" y="1241"/>
                    </a:lnTo>
                    <a:cubicBezTo>
                      <a:pt x="2667" y="1243"/>
                      <a:pt x="2667" y="1243"/>
                      <a:pt x="2667" y="1243"/>
                    </a:cubicBezTo>
                    <a:cubicBezTo>
                      <a:pt x="2679" y="1241"/>
                      <a:pt x="2679" y="1241"/>
                      <a:pt x="2679" y="1241"/>
                    </a:cubicBezTo>
                    <a:cubicBezTo>
                      <a:pt x="2679" y="1249"/>
                      <a:pt x="2679" y="1249"/>
                      <a:pt x="2679" y="1249"/>
                    </a:cubicBezTo>
                    <a:cubicBezTo>
                      <a:pt x="2661" y="1257"/>
                      <a:pt x="2661" y="1257"/>
                      <a:pt x="2661" y="1257"/>
                    </a:cubicBezTo>
                    <a:cubicBezTo>
                      <a:pt x="2644" y="1249"/>
                      <a:pt x="2644" y="1249"/>
                      <a:pt x="2644" y="1249"/>
                    </a:cubicBezTo>
                    <a:cubicBezTo>
                      <a:pt x="2643" y="1241"/>
                      <a:pt x="2643" y="1241"/>
                      <a:pt x="2643" y="1241"/>
                    </a:cubicBezTo>
                    <a:close/>
                    <a:moveTo>
                      <a:pt x="2620" y="1249"/>
                    </a:moveTo>
                    <a:lnTo>
                      <a:pt x="2620" y="1249"/>
                    </a:lnTo>
                    <a:cubicBezTo>
                      <a:pt x="2630" y="1246"/>
                      <a:pt x="2630" y="1246"/>
                      <a:pt x="2630" y="1246"/>
                    </a:cubicBezTo>
                    <a:cubicBezTo>
                      <a:pt x="2630" y="1253"/>
                      <a:pt x="2630" y="1253"/>
                      <a:pt x="2630" y="1253"/>
                    </a:cubicBezTo>
                    <a:cubicBezTo>
                      <a:pt x="2620" y="1249"/>
                      <a:pt x="2620" y="1249"/>
                      <a:pt x="2620" y="1249"/>
                    </a:cubicBezTo>
                    <a:close/>
                    <a:moveTo>
                      <a:pt x="2583" y="1243"/>
                    </a:moveTo>
                    <a:lnTo>
                      <a:pt x="2583" y="1243"/>
                    </a:lnTo>
                    <a:cubicBezTo>
                      <a:pt x="2594" y="1238"/>
                      <a:pt x="2594" y="1238"/>
                      <a:pt x="2594" y="1238"/>
                    </a:cubicBezTo>
                    <a:cubicBezTo>
                      <a:pt x="2601" y="1244"/>
                      <a:pt x="2601" y="1244"/>
                      <a:pt x="2601" y="1244"/>
                    </a:cubicBezTo>
                    <a:cubicBezTo>
                      <a:pt x="2591" y="1250"/>
                      <a:pt x="2591" y="1250"/>
                      <a:pt x="2591" y="1250"/>
                    </a:cubicBezTo>
                    <a:cubicBezTo>
                      <a:pt x="2583" y="1243"/>
                      <a:pt x="2583" y="1243"/>
                      <a:pt x="2583" y="1243"/>
                    </a:cubicBezTo>
                    <a:close/>
                    <a:moveTo>
                      <a:pt x="2280" y="1414"/>
                    </a:moveTo>
                    <a:lnTo>
                      <a:pt x="2280" y="1414"/>
                    </a:lnTo>
                    <a:cubicBezTo>
                      <a:pt x="2274" y="1431"/>
                      <a:pt x="2274" y="1431"/>
                      <a:pt x="2274" y="1431"/>
                    </a:cubicBezTo>
                    <a:cubicBezTo>
                      <a:pt x="2284" y="1437"/>
                      <a:pt x="2284" y="1437"/>
                      <a:pt x="2284" y="1437"/>
                    </a:cubicBezTo>
                    <a:cubicBezTo>
                      <a:pt x="2309" y="1435"/>
                      <a:pt x="2309" y="1435"/>
                      <a:pt x="2309" y="1435"/>
                    </a:cubicBezTo>
                    <a:cubicBezTo>
                      <a:pt x="2332" y="1422"/>
                      <a:pt x="2332" y="1422"/>
                      <a:pt x="2332" y="1422"/>
                    </a:cubicBezTo>
                    <a:cubicBezTo>
                      <a:pt x="2348" y="1417"/>
                      <a:pt x="2348" y="1417"/>
                      <a:pt x="2348" y="1417"/>
                    </a:cubicBezTo>
                    <a:cubicBezTo>
                      <a:pt x="2360" y="1417"/>
                      <a:pt x="2360" y="1417"/>
                      <a:pt x="2360" y="1417"/>
                    </a:cubicBezTo>
                    <a:cubicBezTo>
                      <a:pt x="2375" y="1406"/>
                      <a:pt x="2375" y="1406"/>
                      <a:pt x="2375" y="1406"/>
                    </a:cubicBezTo>
                    <a:cubicBezTo>
                      <a:pt x="2386" y="1391"/>
                      <a:pt x="2386" y="1391"/>
                      <a:pt x="2386" y="1391"/>
                    </a:cubicBezTo>
                    <a:cubicBezTo>
                      <a:pt x="2416" y="1368"/>
                      <a:pt x="2416" y="1368"/>
                      <a:pt x="2416" y="1368"/>
                    </a:cubicBezTo>
                    <a:cubicBezTo>
                      <a:pt x="2423" y="1359"/>
                      <a:pt x="2423" y="1359"/>
                      <a:pt x="2423" y="1359"/>
                    </a:cubicBezTo>
                    <a:cubicBezTo>
                      <a:pt x="2432" y="1354"/>
                      <a:pt x="2432" y="1354"/>
                      <a:pt x="2432" y="1354"/>
                    </a:cubicBezTo>
                    <a:cubicBezTo>
                      <a:pt x="2412" y="1338"/>
                      <a:pt x="2412" y="1338"/>
                      <a:pt x="2412" y="1338"/>
                    </a:cubicBezTo>
                    <a:cubicBezTo>
                      <a:pt x="2395" y="1318"/>
                      <a:pt x="2395" y="1318"/>
                      <a:pt x="2395" y="1318"/>
                    </a:cubicBezTo>
                    <a:cubicBezTo>
                      <a:pt x="2389" y="1321"/>
                      <a:pt x="2389" y="1321"/>
                      <a:pt x="2389" y="1321"/>
                    </a:cubicBezTo>
                    <a:cubicBezTo>
                      <a:pt x="2375" y="1325"/>
                      <a:pt x="2375" y="1325"/>
                      <a:pt x="2375" y="1325"/>
                    </a:cubicBezTo>
                    <a:cubicBezTo>
                      <a:pt x="2374" y="1347"/>
                      <a:pt x="2374" y="1347"/>
                      <a:pt x="2374" y="1347"/>
                    </a:cubicBezTo>
                    <a:cubicBezTo>
                      <a:pt x="2358" y="1348"/>
                      <a:pt x="2358" y="1348"/>
                      <a:pt x="2358" y="1348"/>
                    </a:cubicBezTo>
                    <a:cubicBezTo>
                      <a:pt x="2342" y="1357"/>
                      <a:pt x="2342" y="1357"/>
                      <a:pt x="2342" y="1357"/>
                    </a:cubicBezTo>
                    <a:cubicBezTo>
                      <a:pt x="2329" y="1344"/>
                      <a:pt x="2329" y="1344"/>
                      <a:pt x="2329" y="1344"/>
                    </a:cubicBezTo>
                    <a:cubicBezTo>
                      <a:pt x="2325" y="1348"/>
                      <a:pt x="2325" y="1348"/>
                      <a:pt x="2325" y="1348"/>
                    </a:cubicBezTo>
                    <a:cubicBezTo>
                      <a:pt x="2309" y="1357"/>
                      <a:pt x="2309" y="1357"/>
                      <a:pt x="2309" y="1357"/>
                    </a:cubicBezTo>
                    <a:cubicBezTo>
                      <a:pt x="2303" y="1374"/>
                      <a:pt x="2303" y="1374"/>
                      <a:pt x="2303" y="1374"/>
                    </a:cubicBezTo>
                    <a:cubicBezTo>
                      <a:pt x="2288" y="1399"/>
                      <a:pt x="2288" y="1399"/>
                      <a:pt x="2288" y="1399"/>
                    </a:cubicBezTo>
                    <a:cubicBezTo>
                      <a:pt x="2287" y="1406"/>
                      <a:pt x="2287" y="1406"/>
                      <a:pt x="2287" y="1406"/>
                    </a:cubicBezTo>
                    <a:cubicBezTo>
                      <a:pt x="2293" y="1412"/>
                      <a:pt x="2293" y="1412"/>
                      <a:pt x="2293" y="1412"/>
                    </a:cubicBezTo>
                    <a:cubicBezTo>
                      <a:pt x="2296" y="1419"/>
                      <a:pt x="2296" y="1419"/>
                      <a:pt x="2296" y="1419"/>
                    </a:cubicBezTo>
                    <a:cubicBezTo>
                      <a:pt x="2287" y="1419"/>
                      <a:pt x="2287" y="1419"/>
                      <a:pt x="2287" y="1419"/>
                    </a:cubicBezTo>
                    <a:cubicBezTo>
                      <a:pt x="2280" y="1414"/>
                      <a:pt x="2280" y="1414"/>
                      <a:pt x="2280" y="1414"/>
                    </a:cubicBezTo>
                    <a:close/>
                    <a:moveTo>
                      <a:pt x="2264" y="1432"/>
                    </a:moveTo>
                    <a:lnTo>
                      <a:pt x="2264" y="1432"/>
                    </a:lnTo>
                    <a:cubicBezTo>
                      <a:pt x="2270" y="1415"/>
                      <a:pt x="2270" y="1415"/>
                      <a:pt x="2270" y="1415"/>
                    </a:cubicBezTo>
                    <a:cubicBezTo>
                      <a:pt x="2264" y="1415"/>
                      <a:pt x="2264" y="1415"/>
                      <a:pt x="2264" y="1415"/>
                    </a:cubicBezTo>
                    <a:cubicBezTo>
                      <a:pt x="2254" y="1429"/>
                      <a:pt x="2254" y="1429"/>
                      <a:pt x="2254" y="1429"/>
                    </a:cubicBezTo>
                    <a:cubicBezTo>
                      <a:pt x="2264" y="1432"/>
                      <a:pt x="2264" y="1432"/>
                      <a:pt x="2264" y="1432"/>
                    </a:cubicBezTo>
                    <a:close/>
                    <a:moveTo>
                      <a:pt x="2265" y="1443"/>
                    </a:moveTo>
                    <a:lnTo>
                      <a:pt x="2265" y="1443"/>
                    </a:lnTo>
                    <a:cubicBezTo>
                      <a:pt x="2250" y="1451"/>
                      <a:pt x="2250" y="1451"/>
                      <a:pt x="2250" y="1451"/>
                    </a:cubicBezTo>
                    <a:cubicBezTo>
                      <a:pt x="2253" y="1454"/>
                      <a:pt x="2253" y="1454"/>
                      <a:pt x="2253" y="1454"/>
                    </a:cubicBezTo>
                    <a:cubicBezTo>
                      <a:pt x="2228" y="1466"/>
                      <a:pt x="2228" y="1466"/>
                      <a:pt x="2228" y="1466"/>
                    </a:cubicBezTo>
                    <a:cubicBezTo>
                      <a:pt x="2216" y="1477"/>
                      <a:pt x="2216" y="1477"/>
                      <a:pt x="2216" y="1477"/>
                    </a:cubicBezTo>
                    <a:cubicBezTo>
                      <a:pt x="2227" y="1481"/>
                      <a:pt x="2227" y="1481"/>
                      <a:pt x="2227" y="1481"/>
                    </a:cubicBezTo>
                    <a:cubicBezTo>
                      <a:pt x="2264" y="1466"/>
                      <a:pt x="2264" y="1466"/>
                      <a:pt x="2264" y="1466"/>
                    </a:cubicBezTo>
                    <a:cubicBezTo>
                      <a:pt x="2270" y="1454"/>
                      <a:pt x="2270" y="1454"/>
                      <a:pt x="2270" y="1454"/>
                    </a:cubicBezTo>
                    <a:cubicBezTo>
                      <a:pt x="2265" y="1443"/>
                      <a:pt x="2265" y="1443"/>
                      <a:pt x="2265" y="1443"/>
                    </a:cubicBezTo>
                    <a:close/>
                    <a:moveTo>
                      <a:pt x="2144" y="1440"/>
                    </a:moveTo>
                    <a:lnTo>
                      <a:pt x="2144" y="1440"/>
                    </a:lnTo>
                    <a:cubicBezTo>
                      <a:pt x="2154" y="1446"/>
                      <a:pt x="2154" y="1446"/>
                      <a:pt x="2154" y="1446"/>
                    </a:cubicBezTo>
                    <a:cubicBezTo>
                      <a:pt x="2155" y="1454"/>
                      <a:pt x="2155" y="1454"/>
                      <a:pt x="2155" y="1454"/>
                    </a:cubicBezTo>
                    <a:cubicBezTo>
                      <a:pt x="2144" y="1460"/>
                      <a:pt x="2144" y="1460"/>
                      <a:pt x="2144" y="1460"/>
                    </a:cubicBezTo>
                    <a:cubicBezTo>
                      <a:pt x="2131" y="1458"/>
                      <a:pt x="2131" y="1458"/>
                      <a:pt x="2131" y="1458"/>
                    </a:cubicBezTo>
                    <a:cubicBezTo>
                      <a:pt x="2138" y="1444"/>
                      <a:pt x="2138" y="1444"/>
                      <a:pt x="2138" y="1444"/>
                    </a:cubicBezTo>
                    <a:cubicBezTo>
                      <a:pt x="2144" y="1440"/>
                      <a:pt x="2144" y="1440"/>
                      <a:pt x="2144" y="1440"/>
                    </a:cubicBezTo>
                    <a:close/>
                    <a:moveTo>
                      <a:pt x="1909" y="1354"/>
                    </a:moveTo>
                    <a:lnTo>
                      <a:pt x="1909" y="1354"/>
                    </a:lnTo>
                    <a:cubicBezTo>
                      <a:pt x="1944" y="1336"/>
                      <a:pt x="1944" y="1336"/>
                      <a:pt x="1944" y="1336"/>
                    </a:cubicBezTo>
                    <a:cubicBezTo>
                      <a:pt x="1967" y="1353"/>
                      <a:pt x="1967" y="1353"/>
                      <a:pt x="1967" y="1353"/>
                    </a:cubicBezTo>
                    <a:cubicBezTo>
                      <a:pt x="1981" y="1353"/>
                      <a:pt x="1981" y="1353"/>
                      <a:pt x="1981" y="1353"/>
                    </a:cubicBezTo>
                    <a:cubicBezTo>
                      <a:pt x="1996" y="1344"/>
                      <a:pt x="1996" y="1344"/>
                      <a:pt x="1996" y="1344"/>
                    </a:cubicBezTo>
                    <a:cubicBezTo>
                      <a:pt x="2014" y="1354"/>
                      <a:pt x="2014" y="1354"/>
                      <a:pt x="2014" y="1354"/>
                    </a:cubicBezTo>
                    <a:cubicBezTo>
                      <a:pt x="2021" y="1368"/>
                      <a:pt x="2021" y="1368"/>
                      <a:pt x="2021" y="1368"/>
                    </a:cubicBezTo>
                    <a:cubicBezTo>
                      <a:pt x="2036" y="1368"/>
                      <a:pt x="2036" y="1368"/>
                      <a:pt x="2036" y="1368"/>
                    </a:cubicBezTo>
                    <a:cubicBezTo>
                      <a:pt x="2050" y="1388"/>
                      <a:pt x="2050" y="1388"/>
                      <a:pt x="2050" y="1388"/>
                    </a:cubicBezTo>
                    <a:cubicBezTo>
                      <a:pt x="2063" y="1402"/>
                      <a:pt x="2063" y="1402"/>
                      <a:pt x="2063" y="1402"/>
                    </a:cubicBezTo>
                    <a:cubicBezTo>
                      <a:pt x="2063" y="1412"/>
                      <a:pt x="2063" y="1412"/>
                      <a:pt x="2063" y="1412"/>
                    </a:cubicBezTo>
                    <a:cubicBezTo>
                      <a:pt x="2043" y="1423"/>
                      <a:pt x="2043" y="1423"/>
                      <a:pt x="2043" y="1423"/>
                    </a:cubicBezTo>
                    <a:cubicBezTo>
                      <a:pt x="2021" y="1425"/>
                      <a:pt x="2021" y="1425"/>
                      <a:pt x="2021" y="1425"/>
                    </a:cubicBezTo>
                    <a:cubicBezTo>
                      <a:pt x="2002" y="1417"/>
                      <a:pt x="2002" y="1417"/>
                      <a:pt x="2002" y="1417"/>
                    </a:cubicBezTo>
                    <a:cubicBezTo>
                      <a:pt x="1988" y="1397"/>
                      <a:pt x="1988" y="1397"/>
                      <a:pt x="1988" y="1397"/>
                    </a:cubicBezTo>
                    <a:cubicBezTo>
                      <a:pt x="1975" y="1394"/>
                      <a:pt x="1975" y="1394"/>
                      <a:pt x="1975" y="1394"/>
                    </a:cubicBezTo>
                    <a:cubicBezTo>
                      <a:pt x="1962" y="1379"/>
                      <a:pt x="1962" y="1379"/>
                      <a:pt x="1962" y="1379"/>
                    </a:cubicBezTo>
                    <a:cubicBezTo>
                      <a:pt x="1944" y="1382"/>
                      <a:pt x="1944" y="1382"/>
                      <a:pt x="1944" y="1382"/>
                    </a:cubicBezTo>
                    <a:cubicBezTo>
                      <a:pt x="1921" y="1377"/>
                      <a:pt x="1921" y="1377"/>
                      <a:pt x="1921" y="1377"/>
                    </a:cubicBezTo>
                    <a:cubicBezTo>
                      <a:pt x="1909" y="1365"/>
                      <a:pt x="1909" y="1365"/>
                      <a:pt x="1909" y="1365"/>
                    </a:cubicBezTo>
                    <a:cubicBezTo>
                      <a:pt x="1909" y="1354"/>
                      <a:pt x="1909" y="1354"/>
                      <a:pt x="1909" y="1354"/>
                    </a:cubicBezTo>
                    <a:close/>
                    <a:moveTo>
                      <a:pt x="1658" y="1168"/>
                    </a:moveTo>
                    <a:lnTo>
                      <a:pt x="1658" y="1168"/>
                    </a:lnTo>
                    <a:cubicBezTo>
                      <a:pt x="1671" y="1168"/>
                      <a:pt x="1671" y="1168"/>
                      <a:pt x="1671" y="1168"/>
                    </a:cubicBezTo>
                    <a:cubicBezTo>
                      <a:pt x="1674" y="1166"/>
                      <a:pt x="1674" y="1166"/>
                      <a:pt x="1674" y="1166"/>
                    </a:cubicBezTo>
                    <a:cubicBezTo>
                      <a:pt x="1674" y="1171"/>
                      <a:pt x="1674" y="1171"/>
                      <a:pt x="1674" y="1171"/>
                    </a:cubicBezTo>
                    <a:cubicBezTo>
                      <a:pt x="1661" y="1171"/>
                      <a:pt x="1661" y="1171"/>
                      <a:pt x="1661" y="1171"/>
                    </a:cubicBezTo>
                    <a:cubicBezTo>
                      <a:pt x="1658" y="1168"/>
                      <a:pt x="1658" y="1168"/>
                      <a:pt x="1658" y="1168"/>
                    </a:cubicBezTo>
                    <a:close/>
                    <a:moveTo>
                      <a:pt x="1611" y="1143"/>
                    </a:moveTo>
                    <a:lnTo>
                      <a:pt x="1611" y="1143"/>
                    </a:lnTo>
                    <a:cubicBezTo>
                      <a:pt x="1623" y="1154"/>
                      <a:pt x="1623" y="1154"/>
                      <a:pt x="1623" y="1154"/>
                    </a:cubicBezTo>
                    <a:cubicBezTo>
                      <a:pt x="1632" y="1142"/>
                      <a:pt x="1632" y="1142"/>
                      <a:pt x="1632" y="1142"/>
                    </a:cubicBezTo>
                    <a:cubicBezTo>
                      <a:pt x="1640" y="1143"/>
                      <a:pt x="1640" y="1143"/>
                      <a:pt x="1640" y="1143"/>
                    </a:cubicBezTo>
                    <a:cubicBezTo>
                      <a:pt x="1646" y="1143"/>
                      <a:pt x="1646" y="1143"/>
                      <a:pt x="1646" y="1143"/>
                    </a:cubicBezTo>
                    <a:cubicBezTo>
                      <a:pt x="1643" y="1139"/>
                      <a:pt x="1643" y="1139"/>
                      <a:pt x="1643" y="1139"/>
                    </a:cubicBezTo>
                    <a:cubicBezTo>
                      <a:pt x="1632" y="1134"/>
                      <a:pt x="1632" y="1134"/>
                      <a:pt x="1632" y="1134"/>
                    </a:cubicBezTo>
                    <a:cubicBezTo>
                      <a:pt x="1617" y="1133"/>
                      <a:pt x="1617" y="1133"/>
                      <a:pt x="1617" y="1133"/>
                    </a:cubicBezTo>
                    <a:cubicBezTo>
                      <a:pt x="1611" y="1139"/>
                      <a:pt x="1611" y="1139"/>
                      <a:pt x="1611" y="1139"/>
                    </a:cubicBezTo>
                    <a:cubicBezTo>
                      <a:pt x="1611" y="1143"/>
                      <a:pt x="1611" y="1143"/>
                      <a:pt x="1611" y="1143"/>
                    </a:cubicBezTo>
                    <a:close/>
                    <a:moveTo>
                      <a:pt x="2485" y="1224"/>
                    </a:moveTo>
                    <a:lnTo>
                      <a:pt x="2485" y="1224"/>
                    </a:lnTo>
                    <a:cubicBezTo>
                      <a:pt x="2502" y="1215"/>
                      <a:pt x="2502" y="1215"/>
                      <a:pt x="2502" y="1215"/>
                    </a:cubicBezTo>
                    <a:cubicBezTo>
                      <a:pt x="2528" y="1220"/>
                      <a:pt x="2528" y="1220"/>
                      <a:pt x="2528" y="1220"/>
                    </a:cubicBezTo>
                    <a:cubicBezTo>
                      <a:pt x="2537" y="1227"/>
                      <a:pt x="2537" y="1227"/>
                      <a:pt x="2537" y="1227"/>
                    </a:cubicBezTo>
                    <a:cubicBezTo>
                      <a:pt x="2540" y="1220"/>
                      <a:pt x="2540" y="1220"/>
                      <a:pt x="2540" y="1220"/>
                    </a:cubicBezTo>
                    <a:cubicBezTo>
                      <a:pt x="2553" y="1211"/>
                      <a:pt x="2553" y="1211"/>
                      <a:pt x="2553" y="1211"/>
                    </a:cubicBezTo>
                    <a:cubicBezTo>
                      <a:pt x="2565" y="1205"/>
                      <a:pt x="2565" y="1205"/>
                      <a:pt x="2565" y="1205"/>
                    </a:cubicBezTo>
                    <a:cubicBezTo>
                      <a:pt x="2562" y="1195"/>
                      <a:pt x="2562" y="1195"/>
                      <a:pt x="2562" y="1195"/>
                    </a:cubicBezTo>
                    <a:cubicBezTo>
                      <a:pt x="2548" y="1189"/>
                      <a:pt x="2548" y="1189"/>
                      <a:pt x="2548" y="1189"/>
                    </a:cubicBezTo>
                    <a:cubicBezTo>
                      <a:pt x="2536" y="1200"/>
                      <a:pt x="2536" y="1200"/>
                      <a:pt x="2536" y="1200"/>
                    </a:cubicBezTo>
                    <a:cubicBezTo>
                      <a:pt x="2508" y="1201"/>
                      <a:pt x="2508" y="1201"/>
                      <a:pt x="2508" y="1201"/>
                    </a:cubicBezTo>
                    <a:cubicBezTo>
                      <a:pt x="2499" y="1194"/>
                      <a:pt x="2499" y="1194"/>
                      <a:pt x="2499" y="1194"/>
                    </a:cubicBezTo>
                    <a:cubicBezTo>
                      <a:pt x="2487" y="1201"/>
                      <a:pt x="2487" y="1201"/>
                      <a:pt x="2487" y="1201"/>
                    </a:cubicBezTo>
                    <a:cubicBezTo>
                      <a:pt x="2481" y="1218"/>
                      <a:pt x="2481" y="1218"/>
                      <a:pt x="2481" y="1218"/>
                    </a:cubicBezTo>
                    <a:cubicBezTo>
                      <a:pt x="2485" y="1224"/>
                      <a:pt x="2485" y="1224"/>
                      <a:pt x="2485" y="1224"/>
                    </a:cubicBezTo>
                    <a:close/>
                    <a:moveTo>
                      <a:pt x="2458" y="1247"/>
                    </a:moveTo>
                    <a:lnTo>
                      <a:pt x="2458" y="1247"/>
                    </a:lnTo>
                    <a:cubicBezTo>
                      <a:pt x="2453" y="1253"/>
                      <a:pt x="2453" y="1253"/>
                      <a:pt x="2453" y="1253"/>
                    </a:cubicBezTo>
                    <a:cubicBezTo>
                      <a:pt x="2456" y="1258"/>
                      <a:pt x="2456" y="1258"/>
                      <a:pt x="2456" y="1258"/>
                    </a:cubicBezTo>
                    <a:cubicBezTo>
                      <a:pt x="2462" y="1252"/>
                      <a:pt x="2462" y="1252"/>
                      <a:pt x="2462" y="1252"/>
                    </a:cubicBezTo>
                    <a:cubicBezTo>
                      <a:pt x="2458" y="1247"/>
                      <a:pt x="2458" y="1247"/>
                      <a:pt x="2458" y="1247"/>
                    </a:cubicBezTo>
                    <a:close/>
                    <a:moveTo>
                      <a:pt x="2384" y="1246"/>
                    </a:moveTo>
                    <a:lnTo>
                      <a:pt x="2384" y="1246"/>
                    </a:lnTo>
                    <a:cubicBezTo>
                      <a:pt x="2368" y="1252"/>
                      <a:pt x="2368" y="1252"/>
                      <a:pt x="2368" y="1252"/>
                    </a:cubicBezTo>
                    <a:cubicBezTo>
                      <a:pt x="2375" y="1257"/>
                      <a:pt x="2375" y="1257"/>
                      <a:pt x="2375" y="1257"/>
                    </a:cubicBezTo>
                    <a:cubicBezTo>
                      <a:pt x="2369" y="1263"/>
                      <a:pt x="2369" y="1263"/>
                      <a:pt x="2369" y="1263"/>
                    </a:cubicBezTo>
                    <a:cubicBezTo>
                      <a:pt x="2371" y="1269"/>
                      <a:pt x="2371" y="1269"/>
                      <a:pt x="2371" y="1269"/>
                    </a:cubicBezTo>
                    <a:cubicBezTo>
                      <a:pt x="2384" y="1272"/>
                      <a:pt x="2384" y="1272"/>
                      <a:pt x="2384" y="1272"/>
                    </a:cubicBezTo>
                    <a:cubicBezTo>
                      <a:pt x="2413" y="1263"/>
                      <a:pt x="2413" y="1263"/>
                      <a:pt x="2413" y="1263"/>
                    </a:cubicBezTo>
                    <a:cubicBezTo>
                      <a:pt x="2423" y="1252"/>
                      <a:pt x="2423" y="1252"/>
                      <a:pt x="2423" y="1252"/>
                    </a:cubicBezTo>
                    <a:cubicBezTo>
                      <a:pt x="2413" y="1247"/>
                      <a:pt x="2413" y="1247"/>
                      <a:pt x="2413" y="1247"/>
                    </a:cubicBezTo>
                    <a:cubicBezTo>
                      <a:pt x="2392" y="1249"/>
                      <a:pt x="2392" y="1249"/>
                      <a:pt x="2392" y="1249"/>
                    </a:cubicBezTo>
                    <a:cubicBezTo>
                      <a:pt x="2384" y="1246"/>
                      <a:pt x="2384" y="1246"/>
                      <a:pt x="2384" y="1246"/>
                    </a:cubicBezTo>
                    <a:close/>
                    <a:moveTo>
                      <a:pt x="2325" y="1276"/>
                    </a:moveTo>
                    <a:lnTo>
                      <a:pt x="2325" y="1276"/>
                    </a:lnTo>
                    <a:cubicBezTo>
                      <a:pt x="2337" y="1276"/>
                      <a:pt x="2337" y="1276"/>
                      <a:pt x="2337" y="1276"/>
                    </a:cubicBezTo>
                    <a:cubicBezTo>
                      <a:pt x="2345" y="1284"/>
                      <a:pt x="2345" y="1284"/>
                      <a:pt x="2345" y="1284"/>
                    </a:cubicBezTo>
                    <a:cubicBezTo>
                      <a:pt x="2357" y="1267"/>
                      <a:pt x="2357" y="1267"/>
                      <a:pt x="2357" y="1267"/>
                    </a:cubicBezTo>
                    <a:cubicBezTo>
                      <a:pt x="2355" y="1260"/>
                      <a:pt x="2355" y="1260"/>
                      <a:pt x="2355" y="1260"/>
                    </a:cubicBezTo>
                    <a:cubicBezTo>
                      <a:pt x="2348" y="1267"/>
                      <a:pt x="2348" y="1267"/>
                      <a:pt x="2348" y="1267"/>
                    </a:cubicBezTo>
                    <a:cubicBezTo>
                      <a:pt x="2332" y="1269"/>
                      <a:pt x="2332" y="1269"/>
                      <a:pt x="2332" y="1269"/>
                    </a:cubicBezTo>
                    <a:cubicBezTo>
                      <a:pt x="2325" y="1276"/>
                      <a:pt x="2325" y="1276"/>
                      <a:pt x="2325" y="1276"/>
                    </a:cubicBezTo>
                    <a:close/>
                    <a:moveTo>
                      <a:pt x="2274" y="1279"/>
                    </a:moveTo>
                    <a:lnTo>
                      <a:pt x="2274" y="1279"/>
                    </a:lnTo>
                    <a:cubicBezTo>
                      <a:pt x="2291" y="1269"/>
                      <a:pt x="2291" y="1269"/>
                      <a:pt x="2291" y="1269"/>
                    </a:cubicBezTo>
                    <a:cubicBezTo>
                      <a:pt x="2288" y="1261"/>
                      <a:pt x="2288" y="1261"/>
                      <a:pt x="2288" y="1261"/>
                    </a:cubicBezTo>
                    <a:cubicBezTo>
                      <a:pt x="2294" y="1258"/>
                      <a:pt x="2294" y="1258"/>
                      <a:pt x="2294" y="1258"/>
                    </a:cubicBezTo>
                    <a:cubicBezTo>
                      <a:pt x="2306" y="1260"/>
                      <a:pt x="2306" y="1260"/>
                      <a:pt x="2306" y="1260"/>
                    </a:cubicBezTo>
                    <a:cubicBezTo>
                      <a:pt x="2317" y="1253"/>
                      <a:pt x="2317" y="1253"/>
                      <a:pt x="2317" y="1253"/>
                    </a:cubicBezTo>
                    <a:cubicBezTo>
                      <a:pt x="2323" y="1258"/>
                      <a:pt x="2323" y="1258"/>
                      <a:pt x="2323" y="1258"/>
                    </a:cubicBezTo>
                    <a:cubicBezTo>
                      <a:pt x="2306" y="1273"/>
                      <a:pt x="2306" y="1273"/>
                      <a:pt x="2306" y="1273"/>
                    </a:cubicBezTo>
                    <a:cubicBezTo>
                      <a:pt x="2299" y="1282"/>
                      <a:pt x="2299" y="1282"/>
                      <a:pt x="2299" y="1282"/>
                    </a:cubicBezTo>
                    <a:cubicBezTo>
                      <a:pt x="2282" y="1286"/>
                      <a:pt x="2282" y="1286"/>
                      <a:pt x="2282" y="1286"/>
                    </a:cubicBezTo>
                    <a:cubicBezTo>
                      <a:pt x="2274" y="1279"/>
                      <a:pt x="2274" y="1279"/>
                      <a:pt x="2274" y="1279"/>
                    </a:cubicBezTo>
                    <a:close/>
                    <a:moveTo>
                      <a:pt x="2262" y="1275"/>
                    </a:moveTo>
                    <a:lnTo>
                      <a:pt x="2262" y="1275"/>
                    </a:lnTo>
                    <a:cubicBezTo>
                      <a:pt x="2245" y="1278"/>
                      <a:pt x="2245" y="1278"/>
                      <a:pt x="2245" y="1278"/>
                    </a:cubicBezTo>
                    <a:cubicBezTo>
                      <a:pt x="2239" y="1292"/>
                      <a:pt x="2239" y="1292"/>
                      <a:pt x="2239" y="1292"/>
                    </a:cubicBezTo>
                    <a:cubicBezTo>
                      <a:pt x="2248" y="1281"/>
                      <a:pt x="2248" y="1281"/>
                      <a:pt x="2248" y="1281"/>
                    </a:cubicBezTo>
                    <a:cubicBezTo>
                      <a:pt x="2262" y="1275"/>
                      <a:pt x="2262" y="1275"/>
                      <a:pt x="2262" y="1275"/>
                    </a:cubicBezTo>
                    <a:close/>
                    <a:moveTo>
                      <a:pt x="2270" y="1250"/>
                    </a:moveTo>
                    <a:lnTo>
                      <a:pt x="2270" y="1250"/>
                    </a:lnTo>
                    <a:cubicBezTo>
                      <a:pt x="2259" y="1260"/>
                      <a:pt x="2259" y="1260"/>
                      <a:pt x="2259" y="1260"/>
                    </a:cubicBezTo>
                    <a:cubicBezTo>
                      <a:pt x="2268" y="1266"/>
                      <a:pt x="2268" y="1266"/>
                      <a:pt x="2268" y="1266"/>
                    </a:cubicBezTo>
                    <a:cubicBezTo>
                      <a:pt x="2273" y="1258"/>
                      <a:pt x="2273" y="1258"/>
                      <a:pt x="2273" y="1258"/>
                    </a:cubicBezTo>
                    <a:cubicBezTo>
                      <a:pt x="2270" y="1250"/>
                      <a:pt x="2270" y="1250"/>
                      <a:pt x="2270" y="1250"/>
                    </a:cubicBezTo>
                    <a:close/>
                    <a:moveTo>
                      <a:pt x="1982" y="1286"/>
                    </a:moveTo>
                    <a:lnTo>
                      <a:pt x="1982" y="1286"/>
                    </a:lnTo>
                    <a:cubicBezTo>
                      <a:pt x="1981" y="1284"/>
                      <a:pt x="1985" y="1270"/>
                      <a:pt x="1985" y="1270"/>
                    </a:cubicBezTo>
                    <a:cubicBezTo>
                      <a:pt x="2010" y="1257"/>
                      <a:pt x="2010" y="1257"/>
                      <a:pt x="2010" y="1257"/>
                    </a:cubicBezTo>
                    <a:cubicBezTo>
                      <a:pt x="2050" y="1249"/>
                      <a:pt x="2050" y="1249"/>
                      <a:pt x="2050" y="1249"/>
                    </a:cubicBezTo>
                    <a:cubicBezTo>
                      <a:pt x="2070" y="1258"/>
                      <a:pt x="2070" y="1258"/>
                      <a:pt x="2070" y="1258"/>
                    </a:cubicBezTo>
                    <a:cubicBezTo>
                      <a:pt x="2082" y="1255"/>
                      <a:pt x="2082" y="1255"/>
                      <a:pt x="2082" y="1255"/>
                    </a:cubicBezTo>
                    <a:cubicBezTo>
                      <a:pt x="2102" y="1261"/>
                      <a:pt x="2102" y="1261"/>
                      <a:pt x="2102" y="1261"/>
                    </a:cubicBezTo>
                    <a:cubicBezTo>
                      <a:pt x="2125" y="1275"/>
                      <a:pt x="2125" y="1275"/>
                      <a:pt x="2125" y="1275"/>
                    </a:cubicBezTo>
                    <a:cubicBezTo>
                      <a:pt x="2141" y="1267"/>
                      <a:pt x="2141" y="1267"/>
                      <a:pt x="2141" y="1267"/>
                    </a:cubicBezTo>
                    <a:cubicBezTo>
                      <a:pt x="2164" y="1269"/>
                      <a:pt x="2164" y="1269"/>
                      <a:pt x="2164" y="1269"/>
                    </a:cubicBezTo>
                    <a:cubicBezTo>
                      <a:pt x="2175" y="1276"/>
                      <a:pt x="2175" y="1276"/>
                      <a:pt x="2175" y="1276"/>
                    </a:cubicBezTo>
                    <a:cubicBezTo>
                      <a:pt x="2193" y="1275"/>
                      <a:pt x="2193" y="1275"/>
                      <a:pt x="2193" y="1275"/>
                    </a:cubicBezTo>
                    <a:cubicBezTo>
                      <a:pt x="2202" y="1264"/>
                      <a:pt x="2202" y="1264"/>
                      <a:pt x="2202" y="1264"/>
                    </a:cubicBezTo>
                    <a:cubicBezTo>
                      <a:pt x="2218" y="1260"/>
                      <a:pt x="2218" y="1260"/>
                      <a:pt x="2218" y="1260"/>
                    </a:cubicBezTo>
                    <a:cubicBezTo>
                      <a:pt x="2227" y="1246"/>
                      <a:pt x="2227" y="1246"/>
                      <a:pt x="2227" y="1246"/>
                    </a:cubicBezTo>
                    <a:cubicBezTo>
                      <a:pt x="2221" y="1241"/>
                      <a:pt x="2221" y="1241"/>
                      <a:pt x="2221" y="1241"/>
                    </a:cubicBezTo>
                    <a:cubicBezTo>
                      <a:pt x="2235" y="1232"/>
                      <a:pt x="2235" y="1232"/>
                      <a:pt x="2235" y="1232"/>
                    </a:cubicBezTo>
                    <a:cubicBezTo>
                      <a:pt x="2251" y="1240"/>
                      <a:pt x="2251" y="1240"/>
                      <a:pt x="2251" y="1240"/>
                    </a:cubicBezTo>
                    <a:cubicBezTo>
                      <a:pt x="2253" y="1253"/>
                      <a:pt x="2253" y="1253"/>
                      <a:pt x="2253" y="1253"/>
                    </a:cubicBezTo>
                    <a:cubicBezTo>
                      <a:pt x="2245" y="1267"/>
                      <a:pt x="2245" y="1267"/>
                      <a:pt x="2245" y="1267"/>
                    </a:cubicBezTo>
                    <a:cubicBezTo>
                      <a:pt x="2235" y="1272"/>
                      <a:pt x="2235" y="1272"/>
                      <a:pt x="2235" y="1272"/>
                    </a:cubicBezTo>
                    <a:cubicBezTo>
                      <a:pt x="2224" y="1289"/>
                      <a:pt x="2224" y="1289"/>
                      <a:pt x="2224" y="1289"/>
                    </a:cubicBezTo>
                    <a:cubicBezTo>
                      <a:pt x="2206" y="1290"/>
                      <a:pt x="2206" y="1290"/>
                      <a:pt x="2206" y="1290"/>
                    </a:cubicBezTo>
                    <a:cubicBezTo>
                      <a:pt x="2199" y="1298"/>
                      <a:pt x="2199" y="1298"/>
                      <a:pt x="2199" y="1298"/>
                    </a:cubicBezTo>
                    <a:cubicBezTo>
                      <a:pt x="2187" y="1293"/>
                      <a:pt x="2187" y="1293"/>
                      <a:pt x="2187" y="1293"/>
                    </a:cubicBezTo>
                    <a:cubicBezTo>
                      <a:pt x="2163" y="1293"/>
                      <a:pt x="2163" y="1293"/>
                      <a:pt x="2163" y="1293"/>
                    </a:cubicBezTo>
                    <a:cubicBezTo>
                      <a:pt x="2140" y="1304"/>
                      <a:pt x="2140" y="1304"/>
                      <a:pt x="2140" y="1304"/>
                    </a:cubicBezTo>
                    <a:cubicBezTo>
                      <a:pt x="2114" y="1299"/>
                      <a:pt x="2114" y="1299"/>
                      <a:pt x="2114" y="1299"/>
                    </a:cubicBezTo>
                    <a:cubicBezTo>
                      <a:pt x="2095" y="1307"/>
                      <a:pt x="2095" y="1307"/>
                      <a:pt x="2095" y="1307"/>
                    </a:cubicBezTo>
                    <a:cubicBezTo>
                      <a:pt x="2092" y="1312"/>
                      <a:pt x="2092" y="1312"/>
                      <a:pt x="2092" y="1312"/>
                    </a:cubicBezTo>
                    <a:cubicBezTo>
                      <a:pt x="2080" y="1310"/>
                      <a:pt x="2080" y="1310"/>
                      <a:pt x="2080" y="1310"/>
                    </a:cubicBezTo>
                    <a:cubicBezTo>
                      <a:pt x="2071" y="1305"/>
                      <a:pt x="2071" y="1305"/>
                      <a:pt x="2071" y="1305"/>
                    </a:cubicBezTo>
                    <a:cubicBezTo>
                      <a:pt x="2057" y="1312"/>
                      <a:pt x="2057" y="1312"/>
                      <a:pt x="2057" y="1312"/>
                    </a:cubicBezTo>
                    <a:cubicBezTo>
                      <a:pt x="2047" y="1304"/>
                      <a:pt x="2047" y="1304"/>
                      <a:pt x="2047" y="1304"/>
                    </a:cubicBezTo>
                    <a:cubicBezTo>
                      <a:pt x="2034" y="1302"/>
                      <a:pt x="2034" y="1302"/>
                      <a:pt x="2034" y="1302"/>
                    </a:cubicBezTo>
                    <a:cubicBezTo>
                      <a:pt x="2024" y="1304"/>
                      <a:pt x="2024" y="1304"/>
                      <a:pt x="2024" y="1304"/>
                    </a:cubicBezTo>
                    <a:cubicBezTo>
                      <a:pt x="2011" y="1301"/>
                      <a:pt x="2011" y="1301"/>
                      <a:pt x="2011" y="1301"/>
                    </a:cubicBezTo>
                    <a:cubicBezTo>
                      <a:pt x="2001" y="1302"/>
                      <a:pt x="2001" y="1302"/>
                      <a:pt x="2001" y="1302"/>
                    </a:cubicBezTo>
                    <a:cubicBezTo>
                      <a:pt x="1987" y="1299"/>
                      <a:pt x="1987" y="1299"/>
                      <a:pt x="1987" y="1299"/>
                    </a:cubicBezTo>
                    <a:cubicBezTo>
                      <a:pt x="1982" y="1286"/>
                      <a:pt x="1982" y="1286"/>
                      <a:pt x="1982" y="1286"/>
                    </a:cubicBezTo>
                    <a:close/>
                    <a:moveTo>
                      <a:pt x="1972" y="1284"/>
                    </a:moveTo>
                    <a:lnTo>
                      <a:pt x="1972" y="1284"/>
                    </a:lnTo>
                    <a:cubicBezTo>
                      <a:pt x="1966" y="1301"/>
                      <a:pt x="1966" y="1301"/>
                      <a:pt x="1966" y="1301"/>
                    </a:cubicBezTo>
                    <a:cubicBezTo>
                      <a:pt x="1976" y="1298"/>
                      <a:pt x="1976" y="1298"/>
                      <a:pt x="1976" y="1298"/>
                    </a:cubicBezTo>
                    <a:cubicBezTo>
                      <a:pt x="1978" y="1289"/>
                      <a:pt x="1978" y="1289"/>
                      <a:pt x="1978" y="1289"/>
                    </a:cubicBezTo>
                    <a:cubicBezTo>
                      <a:pt x="1972" y="1284"/>
                      <a:pt x="1972" y="1284"/>
                      <a:pt x="1972" y="1284"/>
                    </a:cubicBezTo>
                    <a:close/>
                    <a:moveTo>
                      <a:pt x="1964" y="1275"/>
                    </a:moveTo>
                    <a:lnTo>
                      <a:pt x="1964" y="1275"/>
                    </a:lnTo>
                    <a:cubicBezTo>
                      <a:pt x="1949" y="1270"/>
                      <a:pt x="1949" y="1270"/>
                      <a:pt x="1949" y="1270"/>
                    </a:cubicBezTo>
                    <a:cubicBezTo>
                      <a:pt x="1944" y="1289"/>
                      <a:pt x="1944" y="1289"/>
                      <a:pt x="1944" y="1289"/>
                    </a:cubicBezTo>
                    <a:cubicBezTo>
                      <a:pt x="1952" y="1301"/>
                      <a:pt x="1952" y="1301"/>
                      <a:pt x="1952" y="1301"/>
                    </a:cubicBezTo>
                    <a:cubicBezTo>
                      <a:pt x="1958" y="1281"/>
                      <a:pt x="1958" y="1281"/>
                      <a:pt x="1958" y="1281"/>
                    </a:cubicBezTo>
                    <a:cubicBezTo>
                      <a:pt x="1964" y="1275"/>
                      <a:pt x="1964" y="1275"/>
                      <a:pt x="1964" y="1275"/>
                    </a:cubicBezTo>
                    <a:close/>
                    <a:moveTo>
                      <a:pt x="1732" y="1286"/>
                    </a:moveTo>
                    <a:lnTo>
                      <a:pt x="1732" y="1286"/>
                    </a:lnTo>
                    <a:cubicBezTo>
                      <a:pt x="1729" y="1296"/>
                      <a:pt x="1729" y="1296"/>
                      <a:pt x="1729" y="1296"/>
                    </a:cubicBezTo>
                    <a:cubicBezTo>
                      <a:pt x="1735" y="1302"/>
                      <a:pt x="1735" y="1302"/>
                      <a:pt x="1735" y="1302"/>
                    </a:cubicBezTo>
                    <a:cubicBezTo>
                      <a:pt x="1730" y="1308"/>
                      <a:pt x="1730" y="1308"/>
                      <a:pt x="1730" y="1308"/>
                    </a:cubicBezTo>
                    <a:cubicBezTo>
                      <a:pt x="1738" y="1318"/>
                      <a:pt x="1738" y="1318"/>
                      <a:pt x="1738" y="1318"/>
                    </a:cubicBezTo>
                    <a:cubicBezTo>
                      <a:pt x="1752" y="1324"/>
                      <a:pt x="1752" y="1324"/>
                      <a:pt x="1752" y="1324"/>
                    </a:cubicBezTo>
                    <a:cubicBezTo>
                      <a:pt x="1773" y="1319"/>
                      <a:pt x="1773" y="1319"/>
                      <a:pt x="1773" y="1319"/>
                    </a:cubicBezTo>
                    <a:cubicBezTo>
                      <a:pt x="1785" y="1324"/>
                      <a:pt x="1785" y="1324"/>
                      <a:pt x="1785" y="1324"/>
                    </a:cubicBezTo>
                    <a:cubicBezTo>
                      <a:pt x="1802" y="1319"/>
                      <a:pt x="1802" y="1319"/>
                      <a:pt x="1802" y="1319"/>
                    </a:cubicBezTo>
                    <a:cubicBezTo>
                      <a:pt x="1810" y="1308"/>
                      <a:pt x="1810" y="1308"/>
                      <a:pt x="1810" y="1308"/>
                    </a:cubicBezTo>
                    <a:cubicBezTo>
                      <a:pt x="1823" y="1315"/>
                      <a:pt x="1823" y="1315"/>
                      <a:pt x="1823" y="1315"/>
                    </a:cubicBezTo>
                    <a:cubicBezTo>
                      <a:pt x="1842" y="1307"/>
                      <a:pt x="1842" y="1307"/>
                      <a:pt x="1842" y="1307"/>
                    </a:cubicBezTo>
                    <a:cubicBezTo>
                      <a:pt x="1857" y="1310"/>
                      <a:pt x="1857" y="1310"/>
                      <a:pt x="1857" y="1310"/>
                    </a:cubicBezTo>
                    <a:cubicBezTo>
                      <a:pt x="1875" y="1295"/>
                      <a:pt x="1875" y="1295"/>
                      <a:pt x="1875" y="1295"/>
                    </a:cubicBezTo>
                    <a:cubicBezTo>
                      <a:pt x="1880" y="1305"/>
                      <a:pt x="1880" y="1305"/>
                      <a:pt x="1880" y="1305"/>
                    </a:cubicBezTo>
                    <a:cubicBezTo>
                      <a:pt x="1895" y="1304"/>
                      <a:pt x="1895" y="1304"/>
                      <a:pt x="1895" y="1304"/>
                    </a:cubicBezTo>
                    <a:cubicBezTo>
                      <a:pt x="1918" y="1305"/>
                      <a:pt x="1918" y="1305"/>
                      <a:pt x="1918" y="1305"/>
                    </a:cubicBezTo>
                    <a:cubicBezTo>
                      <a:pt x="1907" y="1298"/>
                      <a:pt x="1907" y="1298"/>
                      <a:pt x="1907" y="1298"/>
                    </a:cubicBezTo>
                    <a:cubicBezTo>
                      <a:pt x="1929" y="1298"/>
                      <a:pt x="1929" y="1298"/>
                      <a:pt x="1929" y="1298"/>
                    </a:cubicBezTo>
                    <a:cubicBezTo>
                      <a:pt x="1930" y="1279"/>
                      <a:pt x="1930" y="1279"/>
                      <a:pt x="1930" y="1279"/>
                    </a:cubicBezTo>
                    <a:cubicBezTo>
                      <a:pt x="1924" y="1287"/>
                      <a:pt x="1924" y="1287"/>
                      <a:pt x="1924" y="1287"/>
                    </a:cubicBezTo>
                    <a:cubicBezTo>
                      <a:pt x="1920" y="1272"/>
                      <a:pt x="1920" y="1272"/>
                      <a:pt x="1920" y="1272"/>
                    </a:cubicBezTo>
                    <a:cubicBezTo>
                      <a:pt x="1923" y="1260"/>
                      <a:pt x="1923" y="1260"/>
                      <a:pt x="1923" y="1260"/>
                    </a:cubicBezTo>
                    <a:cubicBezTo>
                      <a:pt x="1904" y="1255"/>
                      <a:pt x="1904" y="1255"/>
                      <a:pt x="1904" y="1255"/>
                    </a:cubicBezTo>
                    <a:cubicBezTo>
                      <a:pt x="1907" y="1269"/>
                      <a:pt x="1907" y="1269"/>
                      <a:pt x="1907" y="1269"/>
                    </a:cubicBezTo>
                    <a:cubicBezTo>
                      <a:pt x="1900" y="1272"/>
                      <a:pt x="1900" y="1272"/>
                      <a:pt x="1900" y="1272"/>
                    </a:cubicBezTo>
                    <a:cubicBezTo>
                      <a:pt x="1897" y="1258"/>
                      <a:pt x="1897" y="1258"/>
                      <a:pt x="1897" y="1258"/>
                    </a:cubicBezTo>
                    <a:cubicBezTo>
                      <a:pt x="1881" y="1247"/>
                      <a:pt x="1881" y="1247"/>
                      <a:pt x="1881" y="1247"/>
                    </a:cubicBezTo>
                    <a:cubicBezTo>
                      <a:pt x="1865" y="1253"/>
                      <a:pt x="1865" y="1253"/>
                      <a:pt x="1865" y="1253"/>
                    </a:cubicBezTo>
                    <a:cubicBezTo>
                      <a:pt x="1849" y="1244"/>
                      <a:pt x="1849" y="1244"/>
                      <a:pt x="1849" y="1244"/>
                    </a:cubicBezTo>
                    <a:cubicBezTo>
                      <a:pt x="1836" y="1238"/>
                      <a:pt x="1836" y="1238"/>
                      <a:pt x="1836" y="1238"/>
                    </a:cubicBezTo>
                    <a:cubicBezTo>
                      <a:pt x="1816" y="1250"/>
                      <a:pt x="1816" y="1250"/>
                      <a:pt x="1816" y="1250"/>
                    </a:cubicBezTo>
                    <a:cubicBezTo>
                      <a:pt x="1817" y="1260"/>
                      <a:pt x="1817" y="1260"/>
                      <a:pt x="1817" y="1260"/>
                    </a:cubicBezTo>
                    <a:cubicBezTo>
                      <a:pt x="1849" y="1272"/>
                      <a:pt x="1849" y="1272"/>
                      <a:pt x="1849" y="1272"/>
                    </a:cubicBezTo>
                    <a:cubicBezTo>
                      <a:pt x="1862" y="1284"/>
                      <a:pt x="1862" y="1284"/>
                      <a:pt x="1862" y="1284"/>
                    </a:cubicBezTo>
                    <a:cubicBezTo>
                      <a:pt x="1840" y="1287"/>
                      <a:pt x="1840" y="1287"/>
                      <a:pt x="1840" y="1287"/>
                    </a:cubicBezTo>
                    <a:cubicBezTo>
                      <a:pt x="1828" y="1293"/>
                      <a:pt x="1828" y="1293"/>
                      <a:pt x="1828" y="1293"/>
                    </a:cubicBezTo>
                    <a:cubicBezTo>
                      <a:pt x="1808" y="1281"/>
                      <a:pt x="1808" y="1281"/>
                      <a:pt x="1808" y="1281"/>
                    </a:cubicBezTo>
                    <a:cubicBezTo>
                      <a:pt x="1805" y="1267"/>
                      <a:pt x="1805" y="1267"/>
                      <a:pt x="1805" y="1267"/>
                    </a:cubicBezTo>
                    <a:cubicBezTo>
                      <a:pt x="1793" y="1264"/>
                      <a:pt x="1793" y="1264"/>
                      <a:pt x="1793" y="1264"/>
                    </a:cubicBezTo>
                    <a:cubicBezTo>
                      <a:pt x="1781" y="1269"/>
                      <a:pt x="1781" y="1269"/>
                      <a:pt x="1781" y="1269"/>
                    </a:cubicBezTo>
                    <a:cubicBezTo>
                      <a:pt x="1765" y="1264"/>
                      <a:pt x="1765" y="1264"/>
                      <a:pt x="1765" y="1264"/>
                    </a:cubicBezTo>
                    <a:cubicBezTo>
                      <a:pt x="1742" y="1273"/>
                      <a:pt x="1742" y="1273"/>
                      <a:pt x="1742" y="1273"/>
                    </a:cubicBezTo>
                    <a:cubicBezTo>
                      <a:pt x="1742" y="1273"/>
                      <a:pt x="1730" y="1286"/>
                      <a:pt x="1732" y="1286"/>
                    </a:cubicBezTo>
                    <a:close/>
                    <a:moveTo>
                      <a:pt x="1684" y="1266"/>
                    </a:moveTo>
                    <a:lnTo>
                      <a:pt x="1684" y="1266"/>
                    </a:lnTo>
                    <a:cubicBezTo>
                      <a:pt x="1701" y="1253"/>
                      <a:pt x="1701" y="1253"/>
                      <a:pt x="1701" y="1253"/>
                    </a:cubicBezTo>
                    <a:cubicBezTo>
                      <a:pt x="1727" y="1263"/>
                      <a:pt x="1727" y="1263"/>
                      <a:pt x="1727" y="1263"/>
                    </a:cubicBezTo>
                    <a:cubicBezTo>
                      <a:pt x="1722" y="1281"/>
                      <a:pt x="1722" y="1281"/>
                      <a:pt x="1722" y="1281"/>
                    </a:cubicBezTo>
                    <a:cubicBezTo>
                      <a:pt x="1715" y="1292"/>
                      <a:pt x="1715" y="1292"/>
                      <a:pt x="1715" y="1292"/>
                    </a:cubicBezTo>
                    <a:cubicBezTo>
                      <a:pt x="1716" y="1305"/>
                      <a:pt x="1716" y="1305"/>
                      <a:pt x="1716" y="1305"/>
                    </a:cubicBezTo>
                    <a:cubicBezTo>
                      <a:pt x="1706" y="1301"/>
                      <a:pt x="1706" y="1301"/>
                      <a:pt x="1706" y="1301"/>
                    </a:cubicBezTo>
                    <a:cubicBezTo>
                      <a:pt x="1690" y="1307"/>
                      <a:pt x="1690" y="1307"/>
                      <a:pt x="1690" y="1307"/>
                    </a:cubicBezTo>
                    <a:cubicBezTo>
                      <a:pt x="1664" y="1299"/>
                      <a:pt x="1664" y="1299"/>
                      <a:pt x="1664" y="1299"/>
                    </a:cubicBezTo>
                    <a:cubicBezTo>
                      <a:pt x="1658" y="1292"/>
                      <a:pt x="1658" y="1292"/>
                      <a:pt x="1658" y="1292"/>
                    </a:cubicBezTo>
                    <a:cubicBezTo>
                      <a:pt x="1666" y="1287"/>
                      <a:pt x="1666" y="1287"/>
                      <a:pt x="1666" y="1287"/>
                    </a:cubicBezTo>
                    <a:cubicBezTo>
                      <a:pt x="1680" y="1289"/>
                      <a:pt x="1680" y="1289"/>
                      <a:pt x="1680" y="1289"/>
                    </a:cubicBezTo>
                    <a:cubicBezTo>
                      <a:pt x="1684" y="1266"/>
                      <a:pt x="1684" y="1266"/>
                      <a:pt x="1684" y="1266"/>
                    </a:cubicBezTo>
                    <a:close/>
                    <a:moveTo>
                      <a:pt x="1631" y="1292"/>
                    </a:moveTo>
                    <a:lnTo>
                      <a:pt x="1631" y="1292"/>
                    </a:lnTo>
                    <a:cubicBezTo>
                      <a:pt x="1640" y="1284"/>
                      <a:pt x="1640" y="1284"/>
                      <a:pt x="1640" y="1284"/>
                    </a:cubicBezTo>
                    <a:cubicBezTo>
                      <a:pt x="1645" y="1293"/>
                      <a:pt x="1645" y="1293"/>
                      <a:pt x="1645" y="1293"/>
                    </a:cubicBezTo>
                    <a:cubicBezTo>
                      <a:pt x="1635" y="1298"/>
                      <a:pt x="1635" y="1298"/>
                      <a:pt x="1635" y="1298"/>
                    </a:cubicBezTo>
                    <a:cubicBezTo>
                      <a:pt x="1631" y="1292"/>
                      <a:pt x="1631" y="1292"/>
                      <a:pt x="1631" y="1292"/>
                    </a:cubicBezTo>
                    <a:close/>
                    <a:moveTo>
                      <a:pt x="1554" y="1241"/>
                    </a:moveTo>
                    <a:lnTo>
                      <a:pt x="1554" y="1241"/>
                    </a:lnTo>
                    <a:cubicBezTo>
                      <a:pt x="1554" y="1253"/>
                      <a:pt x="1554" y="1253"/>
                      <a:pt x="1554" y="1253"/>
                    </a:cubicBezTo>
                    <a:cubicBezTo>
                      <a:pt x="1562" y="1264"/>
                      <a:pt x="1562" y="1264"/>
                      <a:pt x="1562" y="1264"/>
                    </a:cubicBezTo>
                    <a:cubicBezTo>
                      <a:pt x="1583" y="1269"/>
                      <a:pt x="1583" y="1269"/>
                      <a:pt x="1583" y="1269"/>
                    </a:cubicBezTo>
                    <a:cubicBezTo>
                      <a:pt x="1603" y="1284"/>
                      <a:pt x="1603" y="1284"/>
                      <a:pt x="1603" y="1284"/>
                    </a:cubicBezTo>
                    <a:cubicBezTo>
                      <a:pt x="1608" y="1293"/>
                      <a:pt x="1608" y="1293"/>
                      <a:pt x="1608" y="1293"/>
                    </a:cubicBezTo>
                    <a:cubicBezTo>
                      <a:pt x="1615" y="1284"/>
                      <a:pt x="1615" y="1284"/>
                      <a:pt x="1615" y="1284"/>
                    </a:cubicBezTo>
                    <a:cubicBezTo>
                      <a:pt x="1628" y="1278"/>
                      <a:pt x="1628" y="1278"/>
                      <a:pt x="1628" y="1278"/>
                    </a:cubicBezTo>
                    <a:cubicBezTo>
                      <a:pt x="1632" y="1272"/>
                      <a:pt x="1632" y="1272"/>
                      <a:pt x="1632" y="1272"/>
                    </a:cubicBezTo>
                    <a:cubicBezTo>
                      <a:pt x="1648" y="1269"/>
                      <a:pt x="1648" y="1269"/>
                      <a:pt x="1648" y="1269"/>
                    </a:cubicBezTo>
                    <a:cubicBezTo>
                      <a:pt x="1652" y="1260"/>
                      <a:pt x="1652" y="1260"/>
                      <a:pt x="1652" y="1260"/>
                    </a:cubicBezTo>
                    <a:cubicBezTo>
                      <a:pt x="1634" y="1238"/>
                      <a:pt x="1634" y="1238"/>
                      <a:pt x="1634" y="1238"/>
                    </a:cubicBezTo>
                    <a:cubicBezTo>
                      <a:pt x="1612" y="1234"/>
                      <a:pt x="1612" y="1234"/>
                      <a:pt x="1612" y="1234"/>
                    </a:cubicBezTo>
                    <a:cubicBezTo>
                      <a:pt x="1589" y="1241"/>
                      <a:pt x="1589" y="1241"/>
                      <a:pt x="1589" y="1241"/>
                    </a:cubicBezTo>
                    <a:cubicBezTo>
                      <a:pt x="1573" y="1237"/>
                      <a:pt x="1573" y="1237"/>
                      <a:pt x="1573" y="1237"/>
                    </a:cubicBezTo>
                    <a:cubicBezTo>
                      <a:pt x="1554" y="1241"/>
                      <a:pt x="1554" y="1241"/>
                      <a:pt x="1554" y="1241"/>
                    </a:cubicBezTo>
                    <a:close/>
                    <a:moveTo>
                      <a:pt x="3526" y="1253"/>
                    </a:moveTo>
                    <a:lnTo>
                      <a:pt x="3526" y="1253"/>
                    </a:lnTo>
                    <a:cubicBezTo>
                      <a:pt x="3532" y="1255"/>
                      <a:pt x="3532" y="1255"/>
                      <a:pt x="3532" y="1255"/>
                    </a:cubicBezTo>
                    <a:cubicBezTo>
                      <a:pt x="3548" y="1260"/>
                      <a:pt x="3548" y="1260"/>
                      <a:pt x="3548" y="1260"/>
                    </a:cubicBezTo>
                    <a:cubicBezTo>
                      <a:pt x="3554" y="1255"/>
                      <a:pt x="3554" y="1255"/>
                      <a:pt x="3554" y="1255"/>
                    </a:cubicBezTo>
                    <a:cubicBezTo>
                      <a:pt x="3548" y="1237"/>
                      <a:pt x="3548" y="1237"/>
                      <a:pt x="3548" y="1237"/>
                    </a:cubicBezTo>
                    <a:cubicBezTo>
                      <a:pt x="3542" y="1235"/>
                      <a:pt x="3542" y="1235"/>
                      <a:pt x="3542" y="1235"/>
                    </a:cubicBezTo>
                    <a:cubicBezTo>
                      <a:pt x="3532" y="1241"/>
                      <a:pt x="3532" y="1241"/>
                      <a:pt x="3532" y="1241"/>
                    </a:cubicBezTo>
                    <a:cubicBezTo>
                      <a:pt x="3526" y="1253"/>
                      <a:pt x="3526" y="1253"/>
                      <a:pt x="3526" y="1253"/>
                    </a:cubicBezTo>
                    <a:close/>
                    <a:moveTo>
                      <a:pt x="3447" y="1257"/>
                    </a:moveTo>
                    <a:lnTo>
                      <a:pt x="3447" y="1257"/>
                    </a:lnTo>
                    <a:cubicBezTo>
                      <a:pt x="3445" y="1257"/>
                      <a:pt x="3474" y="1255"/>
                      <a:pt x="3474" y="1255"/>
                    </a:cubicBezTo>
                    <a:cubicBezTo>
                      <a:pt x="3485" y="1252"/>
                      <a:pt x="3485" y="1252"/>
                      <a:pt x="3485" y="1252"/>
                    </a:cubicBezTo>
                    <a:cubicBezTo>
                      <a:pt x="3506" y="1255"/>
                      <a:pt x="3506" y="1255"/>
                      <a:pt x="3506" y="1255"/>
                    </a:cubicBezTo>
                    <a:cubicBezTo>
                      <a:pt x="3519" y="1249"/>
                      <a:pt x="3519" y="1249"/>
                      <a:pt x="3519" y="1249"/>
                    </a:cubicBezTo>
                    <a:cubicBezTo>
                      <a:pt x="3531" y="1235"/>
                      <a:pt x="3531" y="1235"/>
                      <a:pt x="3531" y="1235"/>
                    </a:cubicBezTo>
                    <a:cubicBezTo>
                      <a:pt x="3545" y="1230"/>
                      <a:pt x="3545" y="1230"/>
                      <a:pt x="3545" y="1230"/>
                    </a:cubicBezTo>
                    <a:cubicBezTo>
                      <a:pt x="3551" y="1223"/>
                      <a:pt x="3551" y="1223"/>
                      <a:pt x="3551" y="1223"/>
                    </a:cubicBezTo>
                    <a:cubicBezTo>
                      <a:pt x="3551" y="1214"/>
                      <a:pt x="3551" y="1214"/>
                      <a:pt x="3551" y="1214"/>
                    </a:cubicBezTo>
                    <a:cubicBezTo>
                      <a:pt x="3554" y="1211"/>
                      <a:pt x="3554" y="1211"/>
                      <a:pt x="3554" y="1211"/>
                    </a:cubicBezTo>
                    <a:cubicBezTo>
                      <a:pt x="3557" y="1197"/>
                      <a:pt x="3557" y="1197"/>
                      <a:pt x="3557" y="1197"/>
                    </a:cubicBezTo>
                    <a:cubicBezTo>
                      <a:pt x="3560" y="1191"/>
                      <a:pt x="3560" y="1191"/>
                      <a:pt x="3560" y="1191"/>
                    </a:cubicBezTo>
                    <a:cubicBezTo>
                      <a:pt x="3548" y="1182"/>
                      <a:pt x="3548" y="1182"/>
                      <a:pt x="3548" y="1182"/>
                    </a:cubicBezTo>
                    <a:cubicBezTo>
                      <a:pt x="3543" y="1177"/>
                      <a:pt x="3543" y="1177"/>
                      <a:pt x="3543" y="1177"/>
                    </a:cubicBezTo>
                    <a:cubicBezTo>
                      <a:pt x="3514" y="1175"/>
                      <a:pt x="3514" y="1175"/>
                      <a:pt x="3514" y="1175"/>
                    </a:cubicBezTo>
                    <a:cubicBezTo>
                      <a:pt x="3496" y="1185"/>
                      <a:pt x="3496" y="1185"/>
                      <a:pt x="3496" y="1185"/>
                    </a:cubicBezTo>
                    <a:cubicBezTo>
                      <a:pt x="3488" y="1208"/>
                      <a:pt x="3488" y="1208"/>
                      <a:pt x="3488" y="1208"/>
                    </a:cubicBezTo>
                    <a:cubicBezTo>
                      <a:pt x="3479" y="1223"/>
                      <a:pt x="3479" y="1223"/>
                      <a:pt x="3479" y="1223"/>
                    </a:cubicBezTo>
                    <a:cubicBezTo>
                      <a:pt x="3447" y="1257"/>
                      <a:pt x="3447" y="1257"/>
                      <a:pt x="3447" y="1257"/>
                    </a:cubicBezTo>
                    <a:close/>
                    <a:moveTo>
                      <a:pt x="1431" y="1133"/>
                    </a:moveTo>
                    <a:lnTo>
                      <a:pt x="1431" y="1133"/>
                    </a:lnTo>
                    <a:cubicBezTo>
                      <a:pt x="1418" y="1149"/>
                      <a:pt x="1418" y="1149"/>
                      <a:pt x="1418" y="1149"/>
                    </a:cubicBezTo>
                    <a:cubicBezTo>
                      <a:pt x="1435" y="1166"/>
                      <a:pt x="1435" y="1166"/>
                      <a:pt x="1435" y="1166"/>
                    </a:cubicBezTo>
                    <a:cubicBezTo>
                      <a:pt x="1447" y="1168"/>
                      <a:pt x="1447" y="1168"/>
                      <a:pt x="1447" y="1168"/>
                    </a:cubicBezTo>
                    <a:cubicBezTo>
                      <a:pt x="1456" y="1162"/>
                      <a:pt x="1456" y="1162"/>
                      <a:pt x="1456" y="1162"/>
                    </a:cubicBezTo>
                    <a:cubicBezTo>
                      <a:pt x="1486" y="1163"/>
                      <a:pt x="1486" y="1163"/>
                      <a:pt x="1486" y="1163"/>
                    </a:cubicBezTo>
                    <a:cubicBezTo>
                      <a:pt x="1499" y="1157"/>
                      <a:pt x="1499" y="1157"/>
                      <a:pt x="1499" y="1157"/>
                    </a:cubicBezTo>
                    <a:cubicBezTo>
                      <a:pt x="1518" y="1156"/>
                      <a:pt x="1518" y="1156"/>
                      <a:pt x="1518" y="1156"/>
                    </a:cubicBezTo>
                    <a:cubicBezTo>
                      <a:pt x="1524" y="1145"/>
                      <a:pt x="1524" y="1145"/>
                      <a:pt x="1524" y="1145"/>
                    </a:cubicBezTo>
                    <a:cubicBezTo>
                      <a:pt x="1516" y="1142"/>
                      <a:pt x="1516" y="1142"/>
                      <a:pt x="1516" y="1142"/>
                    </a:cubicBezTo>
                    <a:cubicBezTo>
                      <a:pt x="1495" y="1145"/>
                      <a:pt x="1495" y="1145"/>
                      <a:pt x="1495" y="1145"/>
                    </a:cubicBezTo>
                    <a:cubicBezTo>
                      <a:pt x="1483" y="1140"/>
                      <a:pt x="1483" y="1140"/>
                      <a:pt x="1483" y="1140"/>
                    </a:cubicBezTo>
                    <a:cubicBezTo>
                      <a:pt x="1438" y="1139"/>
                      <a:pt x="1438" y="1139"/>
                      <a:pt x="1438" y="1139"/>
                    </a:cubicBezTo>
                    <a:cubicBezTo>
                      <a:pt x="1431" y="1133"/>
                      <a:pt x="1431" y="1133"/>
                      <a:pt x="1431" y="1133"/>
                    </a:cubicBezTo>
                    <a:close/>
                    <a:moveTo>
                      <a:pt x="819" y="1107"/>
                    </a:moveTo>
                    <a:lnTo>
                      <a:pt x="819" y="1107"/>
                    </a:lnTo>
                    <a:cubicBezTo>
                      <a:pt x="821" y="1114"/>
                      <a:pt x="821" y="1114"/>
                      <a:pt x="821" y="1114"/>
                    </a:cubicBezTo>
                    <a:cubicBezTo>
                      <a:pt x="827" y="1114"/>
                      <a:pt x="827" y="1114"/>
                      <a:pt x="827" y="1114"/>
                    </a:cubicBezTo>
                    <a:cubicBezTo>
                      <a:pt x="827" y="1107"/>
                      <a:pt x="827" y="1107"/>
                      <a:pt x="827" y="1107"/>
                    </a:cubicBezTo>
                    <a:cubicBezTo>
                      <a:pt x="819" y="1107"/>
                      <a:pt x="819" y="1107"/>
                      <a:pt x="819" y="1107"/>
                    </a:cubicBezTo>
                    <a:close/>
                    <a:moveTo>
                      <a:pt x="830" y="1117"/>
                    </a:moveTo>
                    <a:lnTo>
                      <a:pt x="830" y="1117"/>
                    </a:lnTo>
                    <a:cubicBezTo>
                      <a:pt x="837" y="1125"/>
                      <a:pt x="837" y="1125"/>
                      <a:pt x="837" y="1125"/>
                    </a:cubicBezTo>
                    <a:cubicBezTo>
                      <a:pt x="850" y="1120"/>
                      <a:pt x="850" y="1120"/>
                      <a:pt x="850" y="1120"/>
                    </a:cubicBezTo>
                    <a:cubicBezTo>
                      <a:pt x="851" y="1104"/>
                      <a:pt x="851" y="1104"/>
                      <a:pt x="851" y="1104"/>
                    </a:cubicBezTo>
                    <a:cubicBezTo>
                      <a:pt x="868" y="1102"/>
                      <a:pt x="868" y="1102"/>
                      <a:pt x="868" y="1102"/>
                    </a:cubicBezTo>
                    <a:cubicBezTo>
                      <a:pt x="876" y="1085"/>
                      <a:pt x="876" y="1085"/>
                      <a:pt x="876" y="1085"/>
                    </a:cubicBezTo>
                    <a:cubicBezTo>
                      <a:pt x="874" y="1068"/>
                      <a:pt x="874" y="1068"/>
                      <a:pt x="874" y="1068"/>
                    </a:cubicBezTo>
                    <a:cubicBezTo>
                      <a:pt x="891" y="1049"/>
                      <a:pt x="891" y="1049"/>
                      <a:pt x="891" y="1049"/>
                    </a:cubicBezTo>
                    <a:cubicBezTo>
                      <a:pt x="899" y="1056"/>
                      <a:pt x="899" y="1056"/>
                      <a:pt x="899" y="1056"/>
                    </a:cubicBezTo>
                    <a:cubicBezTo>
                      <a:pt x="917" y="1056"/>
                      <a:pt x="917" y="1056"/>
                      <a:pt x="917" y="1056"/>
                    </a:cubicBezTo>
                    <a:cubicBezTo>
                      <a:pt x="943" y="1059"/>
                      <a:pt x="943" y="1059"/>
                      <a:pt x="943" y="1059"/>
                    </a:cubicBezTo>
                    <a:cubicBezTo>
                      <a:pt x="955" y="1070"/>
                      <a:pt x="955" y="1070"/>
                      <a:pt x="955" y="1070"/>
                    </a:cubicBezTo>
                    <a:cubicBezTo>
                      <a:pt x="963" y="1064"/>
                      <a:pt x="963" y="1064"/>
                      <a:pt x="963" y="1064"/>
                    </a:cubicBezTo>
                    <a:cubicBezTo>
                      <a:pt x="969" y="1056"/>
                      <a:pt x="969" y="1056"/>
                      <a:pt x="969" y="1056"/>
                    </a:cubicBezTo>
                    <a:cubicBezTo>
                      <a:pt x="995" y="1058"/>
                      <a:pt x="995" y="1058"/>
                      <a:pt x="995" y="1058"/>
                    </a:cubicBezTo>
                    <a:cubicBezTo>
                      <a:pt x="1010" y="1070"/>
                      <a:pt x="1010" y="1070"/>
                      <a:pt x="1010" y="1070"/>
                    </a:cubicBezTo>
                    <a:cubicBezTo>
                      <a:pt x="1039" y="1078"/>
                      <a:pt x="1039" y="1078"/>
                      <a:pt x="1039" y="1078"/>
                    </a:cubicBezTo>
                    <a:cubicBezTo>
                      <a:pt x="1074" y="1081"/>
                      <a:pt x="1074" y="1081"/>
                      <a:pt x="1074" y="1081"/>
                    </a:cubicBezTo>
                    <a:cubicBezTo>
                      <a:pt x="1084" y="1098"/>
                      <a:pt x="1084" y="1098"/>
                      <a:pt x="1084" y="1098"/>
                    </a:cubicBezTo>
                    <a:cubicBezTo>
                      <a:pt x="1080" y="1114"/>
                      <a:pt x="1080" y="1114"/>
                      <a:pt x="1080" y="1114"/>
                    </a:cubicBezTo>
                    <a:cubicBezTo>
                      <a:pt x="1088" y="1120"/>
                      <a:pt x="1088" y="1120"/>
                      <a:pt x="1088" y="1120"/>
                    </a:cubicBezTo>
                    <a:cubicBezTo>
                      <a:pt x="1116" y="1133"/>
                      <a:pt x="1116" y="1133"/>
                      <a:pt x="1116" y="1133"/>
                    </a:cubicBezTo>
                    <a:cubicBezTo>
                      <a:pt x="1165" y="1133"/>
                      <a:pt x="1165" y="1133"/>
                      <a:pt x="1165" y="1133"/>
                    </a:cubicBezTo>
                    <a:cubicBezTo>
                      <a:pt x="1207" y="1139"/>
                      <a:pt x="1207" y="1139"/>
                      <a:pt x="1207" y="1139"/>
                    </a:cubicBezTo>
                    <a:cubicBezTo>
                      <a:pt x="1244" y="1133"/>
                      <a:pt x="1244" y="1133"/>
                      <a:pt x="1244" y="1133"/>
                    </a:cubicBezTo>
                    <a:cubicBezTo>
                      <a:pt x="1255" y="1120"/>
                      <a:pt x="1255" y="1120"/>
                      <a:pt x="1255" y="1120"/>
                    </a:cubicBezTo>
                    <a:cubicBezTo>
                      <a:pt x="1259" y="1088"/>
                      <a:pt x="1259" y="1088"/>
                      <a:pt x="1259" y="1088"/>
                    </a:cubicBezTo>
                    <a:cubicBezTo>
                      <a:pt x="1275" y="1087"/>
                      <a:pt x="1275" y="1087"/>
                      <a:pt x="1275" y="1087"/>
                    </a:cubicBezTo>
                    <a:cubicBezTo>
                      <a:pt x="1294" y="1108"/>
                      <a:pt x="1294" y="1108"/>
                      <a:pt x="1294" y="1108"/>
                    </a:cubicBezTo>
                    <a:cubicBezTo>
                      <a:pt x="1307" y="1108"/>
                      <a:pt x="1307" y="1108"/>
                      <a:pt x="1307" y="1108"/>
                    </a:cubicBezTo>
                    <a:cubicBezTo>
                      <a:pt x="1322" y="1105"/>
                      <a:pt x="1322" y="1105"/>
                      <a:pt x="1322" y="1105"/>
                    </a:cubicBezTo>
                    <a:cubicBezTo>
                      <a:pt x="1333" y="1111"/>
                      <a:pt x="1333" y="1111"/>
                      <a:pt x="1333" y="1111"/>
                    </a:cubicBezTo>
                    <a:cubicBezTo>
                      <a:pt x="1350" y="1127"/>
                      <a:pt x="1350" y="1127"/>
                      <a:pt x="1350" y="1127"/>
                    </a:cubicBezTo>
                    <a:cubicBezTo>
                      <a:pt x="1365" y="1127"/>
                      <a:pt x="1365" y="1127"/>
                      <a:pt x="1365" y="1127"/>
                    </a:cubicBezTo>
                    <a:cubicBezTo>
                      <a:pt x="1375" y="1139"/>
                      <a:pt x="1375" y="1139"/>
                      <a:pt x="1375" y="1139"/>
                    </a:cubicBezTo>
                    <a:cubicBezTo>
                      <a:pt x="1386" y="1133"/>
                      <a:pt x="1386" y="1133"/>
                      <a:pt x="1386" y="1133"/>
                    </a:cubicBezTo>
                    <a:cubicBezTo>
                      <a:pt x="1408" y="1134"/>
                      <a:pt x="1408" y="1134"/>
                      <a:pt x="1408" y="1134"/>
                    </a:cubicBezTo>
                    <a:cubicBezTo>
                      <a:pt x="1409" y="1156"/>
                      <a:pt x="1409" y="1156"/>
                      <a:pt x="1409" y="1156"/>
                    </a:cubicBezTo>
                    <a:cubicBezTo>
                      <a:pt x="1424" y="1175"/>
                      <a:pt x="1424" y="1175"/>
                      <a:pt x="1424" y="1175"/>
                    </a:cubicBezTo>
                    <a:cubicBezTo>
                      <a:pt x="1426" y="1188"/>
                      <a:pt x="1426" y="1188"/>
                      <a:pt x="1426" y="1188"/>
                    </a:cubicBezTo>
                    <a:cubicBezTo>
                      <a:pt x="1437" y="1200"/>
                      <a:pt x="1437" y="1200"/>
                      <a:pt x="1437" y="1200"/>
                    </a:cubicBezTo>
                    <a:cubicBezTo>
                      <a:pt x="1455" y="1209"/>
                      <a:pt x="1455" y="1209"/>
                      <a:pt x="1455" y="1209"/>
                    </a:cubicBezTo>
                    <a:cubicBezTo>
                      <a:pt x="1472" y="1203"/>
                      <a:pt x="1472" y="1203"/>
                      <a:pt x="1472" y="1203"/>
                    </a:cubicBezTo>
                    <a:cubicBezTo>
                      <a:pt x="1486" y="1211"/>
                      <a:pt x="1486" y="1211"/>
                      <a:pt x="1486" y="1211"/>
                    </a:cubicBezTo>
                    <a:cubicBezTo>
                      <a:pt x="1498" y="1209"/>
                      <a:pt x="1498" y="1209"/>
                      <a:pt x="1498" y="1209"/>
                    </a:cubicBezTo>
                    <a:cubicBezTo>
                      <a:pt x="1508" y="1203"/>
                      <a:pt x="1508" y="1203"/>
                      <a:pt x="1508" y="1203"/>
                    </a:cubicBezTo>
                    <a:cubicBezTo>
                      <a:pt x="1522" y="1203"/>
                      <a:pt x="1522" y="1203"/>
                      <a:pt x="1522" y="1203"/>
                    </a:cubicBezTo>
                    <a:cubicBezTo>
                      <a:pt x="1525" y="1208"/>
                      <a:pt x="1525" y="1208"/>
                      <a:pt x="1525" y="1208"/>
                    </a:cubicBezTo>
                    <a:cubicBezTo>
                      <a:pt x="1539" y="1211"/>
                      <a:pt x="1539" y="1211"/>
                      <a:pt x="1539" y="1211"/>
                    </a:cubicBezTo>
                    <a:cubicBezTo>
                      <a:pt x="1548" y="1220"/>
                      <a:pt x="1548" y="1220"/>
                      <a:pt x="1548" y="1220"/>
                    </a:cubicBezTo>
                    <a:cubicBezTo>
                      <a:pt x="1544" y="1257"/>
                      <a:pt x="1544" y="1257"/>
                      <a:pt x="1544" y="1257"/>
                    </a:cubicBezTo>
                    <a:cubicBezTo>
                      <a:pt x="1536" y="1266"/>
                      <a:pt x="1536" y="1266"/>
                      <a:pt x="1536" y="1266"/>
                    </a:cubicBezTo>
                    <a:cubicBezTo>
                      <a:pt x="1545" y="1272"/>
                      <a:pt x="1545" y="1272"/>
                      <a:pt x="1545" y="1272"/>
                    </a:cubicBezTo>
                    <a:cubicBezTo>
                      <a:pt x="1550" y="1296"/>
                      <a:pt x="1550" y="1296"/>
                      <a:pt x="1550" y="1296"/>
                    </a:cubicBezTo>
                    <a:cubicBezTo>
                      <a:pt x="1539" y="1299"/>
                      <a:pt x="1539" y="1299"/>
                      <a:pt x="1539" y="1299"/>
                    </a:cubicBezTo>
                    <a:cubicBezTo>
                      <a:pt x="1528" y="1287"/>
                      <a:pt x="1528" y="1287"/>
                      <a:pt x="1528" y="1287"/>
                    </a:cubicBezTo>
                    <a:cubicBezTo>
                      <a:pt x="1510" y="1289"/>
                      <a:pt x="1510" y="1289"/>
                      <a:pt x="1510" y="1289"/>
                    </a:cubicBezTo>
                    <a:cubicBezTo>
                      <a:pt x="1489" y="1272"/>
                      <a:pt x="1489" y="1272"/>
                      <a:pt x="1489" y="1272"/>
                    </a:cubicBezTo>
                    <a:cubicBezTo>
                      <a:pt x="1472" y="1267"/>
                      <a:pt x="1472" y="1267"/>
                      <a:pt x="1472" y="1267"/>
                    </a:cubicBezTo>
                    <a:cubicBezTo>
                      <a:pt x="1456" y="1250"/>
                      <a:pt x="1456" y="1250"/>
                      <a:pt x="1456" y="1250"/>
                    </a:cubicBezTo>
                    <a:cubicBezTo>
                      <a:pt x="1444" y="1250"/>
                      <a:pt x="1444" y="1250"/>
                      <a:pt x="1444" y="1250"/>
                    </a:cubicBezTo>
                    <a:cubicBezTo>
                      <a:pt x="1421" y="1263"/>
                      <a:pt x="1421" y="1263"/>
                      <a:pt x="1421" y="1263"/>
                    </a:cubicBezTo>
                    <a:cubicBezTo>
                      <a:pt x="1397" y="1264"/>
                      <a:pt x="1397" y="1264"/>
                      <a:pt x="1397" y="1264"/>
                    </a:cubicBezTo>
                    <a:cubicBezTo>
                      <a:pt x="1377" y="1252"/>
                      <a:pt x="1377" y="1252"/>
                      <a:pt x="1377" y="1252"/>
                    </a:cubicBezTo>
                    <a:cubicBezTo>
                      <a:pt x="1354" y="1247"/>
                      <a:pt x="1354" y="1247"/>
                      <a:pt x="1354" y="1247"/>
                    </a:cubicBezTo>
                    <a:cubicBezTo>
                      <a:pt x="1334" y="1263"/>
                      <a:pt x="1334" y="1263"/>
                      <a:pt x="1334" y="1263"/>
                    </a:cubicBezTo>
                    <a:cubicBezTo>
                      <a:pt x="1314" y="1249"/>
                      <a:pt x="1314" y="1249"/>
                      <a:pt x="1314" y="1249"/>
                    </a:cubicBezTo>
                    <a:cubicBezTo>
                      <a:pt x="1287" y="1247"/>
                      <a:pt x="1287" y="1247"/>
                      <a:pt x="1287" y="1247"/>
                    </a:cubicBezTo>
                    <a:cubicBezTo>
                      <a:pt x="1269" y="1257"/>
                      <a:pt x="1269" y="1257"/>
                      <a:pt x="1269" y="1257"/>
                    </a:cubicBezTo>
                    <a:cubicBezTo>
                      <a:pt x="1227" y="1240"/>
                      <a:pt x="1227" y="1240"/>
                      <a:pt x="1227" y="1240"/>
                    </a:cubicBezTo>
                    <a:cubicBezTo>
                      <a:pt x="1187" y="1215"/>
                      <a:pt x="1187" y="1215"/>
                      <a:pt x="1187" y="1215"/>
                    </a:cubicBezTo>
                    <a:cubicBezTo>
                      <a:pt x="1161" y="1215"/>
                      <a:pt x="1161" y="1215"/>
                      <a:pt x="1161" y="1215"/>
                    </a:cubicBezTo>
                    <a:cubicBezTo>
                      <a:pt x="1142" y="1203"/>
                      <a:pt x="1142" y="1203"/>
                      <a:pt x="1142" y="1203"/>
                    </a:cubicBezTo>
                    <a:cubicBezTo>
                      <a:pt x="1131" y="1203"/>
                      <a:pt x="1131" y="1203"/>
                      <a:pt x="1131" y="1203"/>
                    </a:cubicBezTo>
                    <a:cubicBezTo>
                      <a:pt x="1120" y="1215"/>
                      <a:pt x="1120" y="1215"/>
                      <a:pt x="1120" y="1215"/>
                    </a:cubicBezTo>
                    <a:cubicBezTo>
                      <a:pt x="1105" y="1212"/>
                      <a:pt x="1105" y="1212"/>
                      <a:pt x="1105" y="1212"/>
                    </a:cubicBezTo>
                    <a:cubicBezTo>
                      <a:pt x="1093" y="1198"/>
                      <a:pt x="1093" y="1198"/>
                      <a:pt x="1093" y="1198"/>
                    </a:cubicBezTo>
                    <a:cubicBezTo>
                      <a:pt x="1082" y="1200"/>
                      <a:pt x="1082" y="1200"/>
                      <a:pt x="1082" y="1200"/>
                    </a:cubicBezTo>
                    <a:cubicBezTo>
                      <a:pt x="1067" y="1217"/>
                      <a:pt x="1067" y="1217"/>
                      <a:pt x="1067" y="1217"/>
                    </a:cubicBezTo>
                    <a:cubicBezTo>
                      <a:pt x="1032" y="1206"/>
                      <a:pt x="1032" y="1206"/>
                      <a:pt x="1032" y="1206"/>
                    </a:cubicBezTo>
                    <a:cubicBezTo>
                      <a:pt x="1006" y="1188"/>
                      <a:pt x="1006" y="1188"/>
                      <a:pt x="1006" y="1188"/>
                    </a:cubicBezTo>
                    <a:cubicBezTo>
                      <a:pt x="981" y="1186"/>
                      <a:pt x="981" y="1186"/>
                      <a:pt x="981" y="1186"/>
                    </a:cubicBezTo>
                    <a:cubicBezTo>
                      <a:pt x="970" y="1180"/>
                      <a:pt x="970" y="1180"/>
                      <a:pt x="970" y="1180"/>
                    </a:cubicBezTo>
                    <a:cubicBezTo>
                      <a:pt x="955" y="1189"/>
                      <a:pt x="955" y="1189"/>
                      <a:pt x="955" y="1189"/>
                    </a:cubicBezTo>
                    <a:cubicBezTo>
                      <a:pt x="937" y="1182"/>
                      <a:pt x="937" y="1182"/>
                      <a:pt x="937" y="1182"/>
                    </a:cubicBezTo>
                    <a:cubicBezTo>
                      <a:pt x="915" y="1179"/>
                      <a:pt x="915" y="1179"/>
                      <a:pt x="915" y="1179"/>
                    </a:cubicBezTo>
                    <a:cubicBezTo>
                      <a:pt x="908" y="1171"/>
                      <a:pt x="908" y="1171"/>
                      <a:pt x="908" y="1171"/>
                    </a:cubicBezTo>
                    <a:cubicBezTo>
                      <a:pt x="918" y="1151"/>
                      <a:pt x="918" y="1151"/>
                      <a:pt x="918" y="1151"/>
                    </a:cubicBezTo>
                    <a:cubicBezTo>
                      <a:pt x="926" y="1145"/>
                      <a:pt x="926" y="1145"/>
                      <a:pt x="926" y="1145"/>
                    </a:cubicBezTo>
                    <a:cubicBezTo>
                      <a:pt x="914" y="1143"/>
                      <a:pt x="914" y="1143"/>
                      <a:pt x="914" y="1143"/>
                    </a:cubicBezTo>
                    <a:cubicBezTo>
                      <a:pt x="905" y="1149"/>
                      <a:pt x="905" y="1149"/>
                      <a:pt x="905" y="1149"/>
                    </a:cubicBezTo>
                    <a:cubicBezTo>
                      <a:pt x="894" y="1142"/>
                      <a:pt x="894" y="1142"/>
                      <a:pt x="894" y="1142"/>
                    </a:cubicBezTo>
                    <a:cubicBezTo>
                      <a:pt x="886" y="1128"/>
                      <a:pt x="886" y="1128"/>
                      <a:pt x="886" y="1128"/>
                    </a:cubicBezTo>
                    <a:cubicBezTo>
                      <a:pt x="870" y="1136"/>
                      <a:pt x="870" y="1136"/>
                      <a:pt x="870" y="1136"/>
                    </a:cubicBezTo>
                    <a:cubicBezTo>
                      <a:pt x="836" y="1134"/>
                      <a:pt x="836" y="1134"/>
                      <a:pt x="836" y="1134"/>
                    </a:cubicBezTo>
                    <a:cubicBezTo>
                      <a:pt x="825" y="1128"/>
                      <a:pt x="825" y="1128"/>
                      <a:pt x="825" y="1128"/>
                    </a:cubicBezTo>
                    <a:cubicBezTo>
                      <a:pt x="825" y="1119"/>
                      <a:pt x="825" y="1119"/>
                      <a:pt x="825" y="1119"/>
                    </a:cubicBezTo>
                    <a:cubicBezTo>
                      <a:pt x="830" y="1117"/>
                      <a:pt x="830" y="1117"/>
                      <a:pt x="830" y="1117"/>
                    </a:cubicBezTo>
                    <a:close/>
                    <a:moveTo>
                      <a:pt x="1041" y="205"/>
                    </a:moveTo>
                    <a:lnTo>
                      <a:pt x="1041" y="205"/>
                    </a:lnTo>
                    <a:cubicBezTo>
                      <a:pt x="1058" y="220"/>
                      <a:pt x="1058" y="220"/>
                      <a:pt x="1058" y="220"/>
                    </a:cubicBezTo>
                    <a:cubicBezTo>
                      <a:pt x="1067" y="220"/>
                      <a:pt x="1067" y="220"/>
                      <a:pt x="1067" y="220"/>
                    </a:cubicBezTo>
                    <a:cubicBezTo>
                      <a:pt x="1064" y="234"/>
                      <a:pt x="1064" y="234"/>
                      <a:pt x="1064" y="234"/>
                    </a:cubicBezTo>
                    <a:cubicBezTo>
                      <a:pt x="1074" y="234"/>
                      <a:pt x="1074" y="234"/>
                      <a:pt x="1074" y="234"/>
                    </a:cubicBezTo>
                    <a:cubicBezTo>
                      <a:pt x="1082" y="211"/>
                      <a:pt x="1082" y="211"/>
                      <a:pt x="1082" y="211"/>
                    </a:cubicBezTo>
                    <a:cubicBezTo>
                      <a:pt x="1064" y="185"/>
                      <a:pt x="1064" y="185"/>
                      <a:pt x="1064" y="185"/>
                    </a:cubicBezTo>
                    <a:cubicBezTo>
                      <a:pt x="1050" y="194"/>
                      <a:pt x="1050" y="194"/>
                      <a:pt x="1050" y="194"/>
                    </a:cubicBezTo>
                    <a:cubicBezTo>
                      <a:pt x="1041" y="205"/>
                      <a:pt x="1041" y="205"/>
                      <a:pt x="1041" y="205"/>
                    </a:cubicBezTo>
                    <a:close/>
                    <a:moveTo>
                      <a:pt x="906" y="304"/>
                    </a:moveTo>
                    <a:lnTo>
                      <a:pt x="906" y="304"/>
                    </a:lnTo>
                    <a:cubicBezTo>
                      <a:pt x="906" y="318"/>
                      <a:pt x="906" y="318"/>
                      <a:pt x="906" y="318"/>
                    </a:cubicBezTo>
                    <a:cubicBezTo>
                      <a:pt x="914" y="313"/>
                      <a:pt x="914" y="313"/>
                      <a:pt x="914" y="313"/>
                    </a:cubicBezTo>
                    <a:cubicBezTo>
                      <a:pt x="906" y="304"/>
                      <a:pt x="906" y="304"/>
                      <a:pt x="906" y="304"/>
                    </a:cubicBezTo>
                    <a:close/>
                    <a:moveTo>
                      <a:pt x="906" y="271"/>
                    </a:moveTo>
                    <a:lnTo>
                      <a:pt x="906" y="271"/>
                    </a:lnTo>
                    <a:cubicBezTo>
                      <a:pt x="914" y="261"/>
                      <a:pt x="914" y="261"/>
                      <a:pt x="914" y="261"/>
                    </a:cubicBezTo>
                    <a:cubicBezTo>
                      <a:pt x="905" y="257"/>
                      <a:pt x="905" y="257"/>
                      <a:pt x="905" y="257"/>
                    </a:cubicBezTo>
                    <a:cubicBezTo>
                      <a:pt x="906" y="271"/>
                      <a:pt x="906" y="271"/>
                      <a:pt x="906" y="271"/>
                    </a:cubicBezTo>
                    <a:close/>
                    <a:moveTo>
                      <a:pt x="908" y="278"/>
                    </a:moveTo>
                    <a:lnTo>
                      <a:pt x="908" y="278"/>
                    </a:lnTo>
                    <a:cubicBezTo>
                      <a:pt x="903" y="287"/>
                      <a:pt x="903" y="287"/>
                      <a:pt x="903" y="287"/>
                    </a:cubicBezTo>
                    <a:cubicBezTo>
                      <a:pt x="914" y="289"/>
                      <a:pt x="914" y="289"/>
                      <a:pt x="914" y="289"/>
                    </a:cubicBezTo>
                    <a:cubicBezTo>
                      <a:pt x="908" y="278"/>
                      <a:pt x="908" y="278"/>
                      <a:pt x="908" y="278"/>
                    </a:cubicBezTo>
                    <a:close/>
                    <a:moveTo>
                      <a:pt x="857" y="293"/>
                    </a:moveTo>
                    <a:lnTo>
                      <a:pt x="857" y="293"/>
                    </a:lnTo>
                    <a:cubicBezTo>
                      <a:pt x="856" y="307"/>
                      <a:pt x="856" y="307"/>
                      <a:pt x="856" y="307"/>
                    </a:cubicBezTo>
                    <a:cubicBezTo>
                      <a:pt x="863" y="312"/>
                      <a:pt x="863" y="312"/>
                      <a:pt x="863" y="312"/>
                    </a:cubicBezTo>
                    <a:cubicBezTo>
                      <a:pt x="880" y="295"/>
                      <a:pt x="880" y="295"/>
                      <a:pt x="880" y="295"/>
                    </a:cubicBezTo>
                    <a:cubicBezTo>
                      <a:pt x="866" y="290"/>
                      <a:pt x="866" y="290"/>
                      <a:pt x="866" y="290"/>
                    </a:cubicBezTo>
                    <a:cubicBezTo>
                      <a:pt x="857" y="293"/>
                      <a:pt x="857" y="293"/>
                      <a:pt x="857" y="293"/>
                    </a:cubicBezTo>
                    <a:close/>
                    <a:moveTo>
                      <a:pt x="718" y="472"/>
                    </a:moveTo>
                    <a:lnTo>
                      <a:pt x="718" y="472"/>
                    </a:lnTo>
                    <a:cubicBezTo>
                      <a:pt x="735" y="477"/>
                      <a:pt x="735" y="477"/>
                      <a:pt x="735" y="477"/>
                    </a:cubicBezTo>
                    <a:cubicBezTo>
                      <a:pt x="743" y="462"/>
                      <a:pt x="743" y="462"/>
                      <a:pt x="743" y="462"/>
                    </a:cubicBezTo>
                    <a:cubicBezTo>
                      <a:pt x="740" y="449"/>
                      <a:pt x="740" y="449"/>
                      <a:pt x="740" y="449"/>
                    </a:cubicBezTo>
                    <a:cubicBezTo>
                      <a:pt x="718" y="472"/>
                      <a:pt x="718" y="472"/>
                      <a:pt x="718" y="472"/>
                    </a:cubicBezTo>
                    <a:close/>
                    <a:moveTo>
                      <a:pt x="758" y="457"/>
                    </a:moveTo>
                    <a:lnTo>
                      <a:pt x="758" y="457"/>
                    </a:ln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67" y="477"/>
                      <a:pt x="767" y="477"/>
                      <a:pt x="767" y="477"/>
                    </a:cubicBezTo>
                    <a:cubicBezTo>
                      <a:pt x="772" y="498"/>
                      <a:pt x="772" y="498"/>
                      <a:pt x="772" y="498"/>
                    </a:cubicBezTo>
                    <a:cubicBezTo>
                      <a:pt x="782" y="494"/>
                      <a:pt x="782" y="494"/>
                      <a:pt x="782" y="494"/>
                    </a:cubicBezTo>
                    <a:cubicBezTo>
                      <a:pt x="788" y="469"/>
                      <a:pt x="788" y="469"/>
                      <a:pt x="788" y="469"/>
                    </a:cubicBezTo>
                    <a:cubicBezTo>
                      <a:pt x="779" y="460"/>
                      <a:pt x="779" y="460"/>
                      <a:pt x="779" y="460"/>
                    </a:cubicBezTo>
                    <a:cubicBezTo>
                      <a:pt x="787" y="448"/>
                      <a:pt x="787" y="448"/>
                      <a:pt x="787" y="448"/>
                    </a:cubicBezTo>
                    <a:cubicBezTo>
                      <a:pt x="778" y="451"/>
                      <a:pt x="778" y="451"/>
                      <a:pt x="778" y="451"/>
                    </a:cubicBezTo>
                    <a:cubicBezTo>
                      <a:pt x="770" y="457"/>
                      <a:pt x="770" y="457"/>
                      <a:pt x="770" y="457"/>
                    </a:cubicBezTo>
                    <a:cubicBezTo>
                      <a:pt x="758" y="457"/>
                      <a:pt x="758" y="457"/>
                      <a:pt x="758" y="457"/>
                    </a:cubicBezTo>
                    <a:close/>
                    <a:moveTo>
                      <a:pt x="1117" y="700"/>
                    </a:moveTo>
                    <a:lnTo>
                      <a:pt x="1117" y="700"/>
                    </a:lnTo>
                    <a:cubicBezTo>
                      <a:pt x="1119" y="708"/>
                      <a:pt x="1119" y="708"/>
                      <a:pt x="1119" y="708"/>
                    </a:cubicBezTo>
                    <a:cubicBezTo>
                      <a:pt x="1131" y="714"/>
                      <a:pt x="1131" y="714"/>
                      <a:pt x="1131" y="714"/>
                    </a:cubicBezTo>
                    <a:cubicBezTo>
                      <a:pt x="1136" y="706"/>
                      <a:pt x="1136" y="706"/>
                      <a:pt x="1136" y="706"/>
                    </a:cubicBezTo>
                    <a:cubicBezTo>
                      <a:pt x="1129" y="699"/>
                      <a:pt x="1129" y="699"/>
                      <a:pt x="1129" y="699"/>
                    </a:cubicBezTo>
                    <a:cubicBezTo>
                      <a:pt x="1117" y="700"/>
                      <a:pt x="1117" y="700"/>
                      <a:pt x="1117" y="700"/>
                    </a:cubicBezTo>
                    <a:close/>
                    <a:moveTo>
                      <a:pt x="1012" y="775"/>
                    </a:moveTo>
                    <a:lnTo>
                      <a:pt x="1012" y="775"/>
                    </a:lnTo>
                    <a:cubicBezTo>
                      <a:pt x="1016" y="789"/>
                      <a:pt x="1016" y="789"/>
                      <a:pt x="1016" y="789"/>
                    </a:cubicBezTo>
                    <a:cubicBezTo>
                      <a:pt x="1016" y="796"/>
                      <a:pt x="1016" y="796"/>
                      <a:pt x="1016" y="796"/>
                    </a:cubicBezTo>
                    <a:cubicBezTo>
                      <a:pt x="999" y="801"/>
                      <a:pt x="999" y="801"/>
                      <a:pt x="999" y="801"/>
                    </a:cubicBezTo>
                    <a:cubicBezTo>
                      <a:pt x="993" y="809"/>
                      <a:pt x="993" y="809"/>
                      <a:pt x="993" y="809"/>
                    </a:cubicBezTo>
                    <a:cubicBezTo>
                      <a:pt x="1007" y="810"/>
                      <a:pt x="1007" y="810"/>
                      <a:pt x="1007" y="810"/>
                    </a:cubicBezTo>
                    <a:cubicBezTo>
                      <a:pt x="1007" y="804"/>
                      <a:pt x="1007" y="804"/>
                      <a:pt x="1007" y="804"/>
                    </a:cubicBezTo>
                    <a:cubicBezTo>
                      <a:pt x="1018" y="799"/>
                      <a:pt x="1018" y="799"/>
                      <a:pt x="1018" y="799"/>
                    </a:cubicBezTo>
                    <a:cubicBezTo>
                      <a:pt x="1016" y="822"/>
                      <a:pt x="1016" y="822"/>
                      <a:pt x="1016" y="822"/>
                    </a:cubicBezTo>
                    <a:cubicBezTo>
                      <a:pt x="1028" y="835"/>
                      <a:pt x="1028" y="835"/>
                      <a:pt x="1028" y="835"/>
                    </a:cubicBezTo>
                    <a:cubicBezTo>
                      <a:pt x="1042" y="813"/>
                      <a:pt x="1042" y="813"/>
                      <a:pt x="1042" y="813"/>
                    </a:cubicBezTo>
                    <a:cubicBezTo>
                      <a:pt x="1051" y="827"/>
                      <a:pt x="1051" y="827"/>
                      <a:pt x="1051" y="827"/>
                    </a:cubicBezTo>
                    <a:cubicBezTo>
                      <a:pt x="1064" y="828"/>
                      <a:pt x="1064" y="828"/>
                      <a:pt x="1064" y="828"/>
                    </a:cubicBezTo>
                    <a:cubicBezTo>
                      <a:pt x="1068" y="818"/>
                      <a:pt x="1068" y="818"/>
                      <a:pt x="1068" y="818"/>
                    </a:cubicBezTo>
                    <a:cubicBezTo>
                      <a:pt x="1080" y="812"/>
                      <a:pt x="1080" y="812"/>
                      <a:pt x="1080" y="812"/>
                    </a:cubicBezTo>
                    <a:cubicBezTo>
                      <a:pt x="1073" y="795"/>
                      <a:pt x="1073" y="795"/>
                      <a:pt x="1073" y="795"/>
                    </a:cubicBezTo>
                    <a:cubicBezTo>
                      <a:pt x="1047" y="778"/>
                      <a:pt x="1047" y="778"/>
                      <a:pt x="1047" y="778"/>
                    </a:cubicBezTo>
                    <a:cubicBezTo>
                      <a:pt x="1019" y="772"/>
                      <a:pt x="1019" y="772"/>
                      <a:pt x="1019" y="772"/>
                    </a:cubicBezTo>
                    <a:cubicBezTo>
                      <a:pt x="1012" y="775"/>
                      <a:pt x="1012" y="775"/>
                      <a:pt x="1012" y="775"/>
                    </a:cubicBezTo>
                    <a:close/>
                    <a:moveTo>
                      <a:pt x="958" y="806"/>
                    </a:moveTo>
                    <a:lnTo>
                      <a:pt x="958" y="806"/>
                    </a:lnTo>
                    <a:cubicBezTo>
                      <a:pt x="957" y="819"/>
                      <a:pt x="957" y="819"/>
                      <a:pt x="957" y="819"/>
                    </a:cubicBezTo>
                    <a:cubicBezTo>
                      <a:pt x="966" y="812"/>
                      <a:pt x="966" y="812"/>
                      <a:pt x="966" y="812"/>
                    </a:cubicBezTo>
                    <a:cubicBezTo>
                      <a:pt x="958" y="806"/>
                      <a:pt x="958" y="806"/>
                      <a:pt x="958" y="806"/>
                    </a:cubicBezTo>
                    <a:close/>
                    <a:moveTo>
                      <a:pt x="842" y="702"/>
                    </a:moveTo>
                    <a:lnTo>
                      <a:pt x="842" y="702"/>
                    </a:lnTo>
                    <a:cubicBezTo>
                      <a:pt x="842" y="715"/>
                      <a:pt x="842" y="715"/>
                      <a:pt x="842" y="715"/>
                    </a:cubicBezTo>
                    <a:cubicBezTo>
                      <a:pt x="827" y="726"/>
                      <a:pt x="827" y="726"/>
                      <a:pt x="827" y="726"/>
                    </a:cubicBezTo>
                    <a:cubicBezTo>
                      <a:pt x="836" y="740"/>
                      <a:pt x="836" y="740"/>
                      <a:pt x="836" y="740"/>
                    </a:cubicBezTo>
                    <a:cubicBezTo>
                      <a:pt x="866" y="741"/>
                      <a:pt x="866" y="741"/>
                      <a:pt x="866" y="741"/>
                    </a:cubicBezTo>
                    <a:cubicBezTo>
                      <a:pt x="874" y="751"/>
                      <a:pt x="874" y="751"/>
                      <a:pt x="874" y="751"/>
                    </a:cubicBezTo>
                    <a:cubicBezTo>
                      <a:pt x="874" y="766"/>
                      <a:pt x="874" y="766"/>
                      <a:pt x="874" y="766"/>
                    </a:cubicBezTo>
                    <a:cubicBezTo>
                      <a:pt x="883" y="772"/>
                      <a:pt x="883" y="772"/>
                      <a:pt x="883" y="772"/>
                    </a:cubicBezTo>
                    <a:cubicBezTo>
                      <a:pt x="888" y="793"/>
                      <a:pt x="888" y="793"/>
                      <a:pt x="888" y="793"/>
                    </a:cubicBezTo>
                    <a:cubicBezTo>
                      <a:pt x="906" y="806"/>
                      <a:pt x="906" y="806"/>
                      <a:pt x="906" y="806"/>
                    </a:cubicBezTo>
                    <a:cubicBezTo>
                      <a:pt x="923" y="804"/>
                      <a:pt x="923" y="804"/>
                      <a:pt x="923" y="804"/>
                    </a:cubicBezTo>
                    <a:cubicBezTo>
                      <a:pt x="928" y="819"/>
                      <a:pt x="928" y="819"/>
                      <a:pt x="928" y="819"/>
                    </a:cubicBezTo>
                    <a:cubicBezTo>
                      <a:pt x="935" y="825"/>
                      <a:pt x="935" y="825"/>
                      <a:pt x="935" y="825"/>
                    </a:cubicBezTo>
                    <a:cubicBezTo>
                      <a:pt x="944" y="815"/>
                      <a:pt x="944" y="815"/>
                      <a:pt x="944" y="815"/>
                    </a:cubicBezTo>
                    <a:cubicBezTo>
                      <a:pt x="938" y="798"/>
                      <a:pt x="938" y="798"/>
                      <a:pt x="938" y="798"/>
                    </a:cubicBezTo>
                    <a:cubicBezTo>
                      <a:pt x="947" y="778"/>
                      <a:pt x="947" y="778"/>
                      <a:pt x="947" y="778"/>
                    </a:cubicBezTo>
                    <a:cubicBezTo>
                      <a:pt x="920" y="772"/>
                      <a:pt x="920" y="772"/>
                      <a:pt x="920" y="772"/>
                    </a:cubicBezTo>
                    <a:cubicBezTo>
                      <a:pt x="903" y="752"/>
                      <a:pt x="903" y="752"/>
                      <a:pt x="903" y="752"/>
                    </a:cubicBezTo>
                    <a:cubicBezTo>
                      <a:pt x="897" y="715"/>
                      <a:pt x="897" y="715"/>
                      <a:pt x="897" y="715"/>
                    </a:cubicBezTo>
                    <a:cubicBezTo>
                      <a:pt x="889" y="709"/>
                      <a:pt x="889" y="709"/>
                      <a:pt x="889" y="709"/>
                    </a:cubicBezTo>
                    <a:cubicBezTo>
                      <a:pt x="888" y="695"/>
                      <a:pt x="888" y="695"/>
                      <a:pt x="888" y="695"/>
                    </a:cubicBezTo>
                    <a:cubicBezTo>
                      <a:pt x="876" y="691"/>
                      <a:pt x="876" y="691"/>
                      <a:pt x="876" y="691"/>
                    </a:cubicBezTo>
                    <a:cubicBezTo>
                      <a:pt x="866" y="691"/>
                      <a:pt x="866" y="691"/>
                      <a:pt x="866" y="691"/>
                    </a:cubicBezTo>
                    <a:cubicBezTo>
                      <a:pt x="868" y="705"/>
                      <a:pt x="868" y="705"/>
                      <a:pt x="868" y="705"/>
                    </a:cubicBezTo>
                    <a:cubicBezTo>
                      <a:pt x="873" y="715"/>
                      <a:pt x="873" y="715"/>
                      <a:pt x="873" y="715"/>
                    </a:cubicBezTo>
                    <a:cubicBezTo>
                      <a:pt x="857" y="711"/>
                      <a:pt x="857" y="711"/>
                      <a:pt x="857" y="711"/>
                    </a:cubicBezTo>
                    <a:cubicBezTo>
                      <a:pt x="847" y="699"/>
                      <a:pt x="847" y="699"/>
                      <a:pt x="847" y="699"/>
                    </a:cubicBezTo>
                    <a:cubicBezTo>
                      <a:pt x="842" y="702"/>
                      <a:pt x="842" y="702"/>
                      <a:pt x="842" y="702"/>
                    </a:cubicBezTo>
                    <a:close/>
                    <a:moveTo>
                      <a:pt x="764" y="602"/>
                    </a:moveTo>
                    <a:lnTo>
                      <a:pt x="764" y="602"/>
                    </a:lnTo>
                    <a:cubicBezTo>
                      <a:pt x="755" y="613"/>
                      <a:pt x="755" y="613"/>
                      <a:pt x="755" y="613"/>
                    </a:cubicBezTo>
                    <a:cubicBezTo>
                      <a:pt x="769" y="625"/>
                      <a:pt x="769" y="625"/>
                      <a:pt x="769" y="625"/>
                    </a:cubicBezTo>
                    <a:cubicBezTo>
                      <a:pt x="782" y="618"/>
                      <a:pt x="782" y="618"/>
                      <a:pt x="782" y="618"/>
                    </a:cubicBezTo>
                    <a:cubicBezTo>
                      <a:pt x="778" y="602"/>
                      <a:pt x="778" y="602"/>
                      <a:pt x="778" y="602"/>
                    </a:cubicBezTo>
                    <a:cubicBezTo>
                      <a:pt x="764" y="602"/>
                      <a:pt x="764" y="602"/>
                      <a:pt x="764" y="602"/>
                    </a:cubicBezTo>
                    <a:close/>
                    <a:moveTo>
                      <a:pt x="776" y="567"/>
                    </a:moveTo>
                    <a:lnTo>
                      <a:pt x="776" y="567"/>
                    </a:lnTo>
                    <a:cubicBezTo>
                      <a:pt x="767" y="582"/>
                      <a:pt x="767" y="582"/>
                      <a:pt x="767" y="582"/>
                    </a:cubicBezTo>
                    <a:cubicBezTo>
                      <a:pt x="776" y="593"/>
                      <a:pt x="776" y="593"/>
                      <a:pt x="776" y="593"/>
                    </a:cubicBezTo>
                    <a:cubicBezTo>
                      <a:pt x="788" y="588"/>
                      <a:pt x="788" y="588"/>
                      <a:pt x="788" y="588"/>
                    </a:cubicBezTo>
                    <a:cubicBezTo>
                      <a:pt x="808" y="598"/>
                      <a:pt x="808" y="598"/>
                      <a:pt x="808" y="598"/>
                    </a:cubicBezTo>
                    <a:cubicBezTo>
                      <a:pt x="814" y="593"/>
                      <a:pt x="814" y="593"/>
                      <a:pt x="814" y="593"/>
                    </a:cubicBezTo>
                    <a:cubicBezTo>
                      <a:pt x="790" y="570"/>
                      <a:pt x="790" y="570"/>
                      <a:pt x="790" y="570"/>
                    </a:cubicBezTo>
                    <a:cubicBezTo>
                      <a:pt x="776" y="567"/>
                      <a:pt x="776" y="567"/>
                      <a:pt x="776" y="567"/>
                    </a:cubicBezTo>
                    <a:close/>
                    <a:moveTo>
                      <a:pt x="614" y="459"/>
                    </a:moveTo>
                    <a:lnTo>
                      <a:pt x="614" y="459"/>
                    </a:lnTo>
                    <a:cubicBezTo>
                      <a:pt x="602" y="478"/>
                      <a:pt x="602" y="478"/>
                      <a:pt x="602" y="478"/>
                    </a:cubicBezTo>
                    <a:cubicBezTo>
                      <a:pt x="605" y="494"/>
                      <a:pt x="605" y="494"/>
                      <a:pt x="605" y="494"/>
                    </a:cubicBezTo>
                    <a:cubicBezTo>
                      <a:pt x="633" y="497"/>
                      <a:pt x="633" y="497"/>
                      <a:pt x="633" y="497"/>
                    </a:cubicBezTo>
                    <a:cubicBezTo>
                      <a:pt x="652" y="506"/>
                      <a:pt x="652" y="506"/>
                      <a:pt x="652" y="506"/>
                    </a:cubicBezTo>
                    <a:cubicBezTo>
                      <a:pt x="659" y="501"/>
                      <a:pt x="659" y="501"/>
                      <a:pt x="659" y="501"/>
                    </a:cubicBezTo>
                    <a:cubicBezTo>
                      <a:pt x="652" y="477"/>
                      <a:pt x="652" y="477"/>
                      <a:pt x="652" y="477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14" y="459"/>
                      <a:pt x="614" y="459"/>
                      <a:pt x="614" y="459"/>
                    </a:cubicBezTo>
                    <a:close/>
                    <a:moveTo>
                      <a:pt x="568" y="433"/>
                    </a:moveTo>
                    <a:lnTo>
                      <a:pt x="568" y="433"/>
                    </a:lnTo>
                    <a:cubicBezTo>
                      <a:pt x="578" y="433"/>
                      <a:pt x="578" y="433"/>
                      <a:pt x="578" y="433"/>
                    </a:cubicBezTo>
                    <a:cubicBezTo>
                      <a:pt x="597" y="440"/>
                      <a:pt x="597" y="440"/>
                      <a:pt x="597" y="440"/>
                    </a:cubicBezTo>
                    <a:cubicBezTo>
                      <a:pt x="607" y="452"/>
                      <a:pt x="607" y="452"/>
                      <a:pt x="607" y="452"/>
                    </a:cubicBezTo>
                    <a:cubicBezTo>
                      <a:pt x="596" y="471"/>
                      <a:pt x="596" y="471"/>
                      <a:pt x="596" y="471"/>
                    </a:cubicBezTo>
                    <a:cubicBezTo>
                      <a:pt x="588" y="463"/>
                      <a:pt x="588" y="463"/>
                      <a:pt x="588" y="463"/>
                    </a:cubicBezTo>
                    <a:cubicBezTo>
                      <a:pt x="568" y="433"/>
                      <a:pt x="568" y="433"/>
                      <a:pt x="568" y="433"/>
                    </a:cubicBezTo>
                    <a:close/>
                    <a:moveTo>
                      <a:pt x="512" y="394"/>
                    </a:moveTo>
                    <a:lnTo>
                      <a:pt x="512" y="394"/>
                    </a:lnTo>
                    <a:cubicBezTo>
                      <a:pt x="521" y="417"/>
                      <a:pt x="521" y="417"/>
                      <a:pt x="521" y="417"/>
                    </a:cubicBezTo>
                    <a:cubicBezTo>
                      <a:pt x="536" y="416"/>
                      <a:pt x="536" y="416"/>
                      <a:pt x="536" y="416"/>
                    </a:cubicBezTo>
                    <a:cubicBezTo>
                      <a:pt x="550" y="399"/>
                      <a:pt x="550" y="399"/>
                      <a:pt x="550" y="399"/>
                    </a:cubicBezTo>
                    <a:cubicBezTo>
                      <a:pt x="536" y="382"/>
                      <a:pt x="536" y="382"/>
                      <a:pt x="536" y="382"/>
                    </a:cubicBezTo>
                    <a:cubicBezTo>
                      <a:pt x="526" y="391"/>
                      <a:pt x="526" y="391"/>
                      <a:pt x="526" y="391"/>
                    </a:cubicBezTo>
                    <a:cubicBezTo>
                      <a:pt x="512" y="394"/>
                      <a:pt x="512" y="394"/>
                      <a:pt x="512" y="394"/>
                    </a:cubicBezTo>
                    <a:close/>
                    <a:moveTo>
                      <a:pt x="568" y="1001"/>
                    </a:moveTo>
                    <a:lnTo>
                      <a:pt x="568" y="1001"/>
                    </a:lnTo>
                    <a:cubicBezTo>
                      <a:pt x="590" y="1016"/>
                      <a:pt x="590" y="1016"/>
                      <a:pt x="590" y="1016"/>
                    </a:cubicBezTo>
                    <a:cubicBezTo>
                      <a:pt x="588" y="1006"/>
                      <a:pt x="588" y="1006"/>
                      <a:pt x="588" y="1006"/>
                    </a:cubicBezTo>
                    <a:cubicBezTo>
                      <a:pt x="579" y="998"/>
                      <a:pt x="579" y="998"/>
                      <a:pt x="579" y="998"/>
                    </a:cubicBezTo>
                    <a:cubicBezTo>
                      <a:pt x="568" y="1001"/>
                      <a:pt x="568" y="1001"/>
                      <a:pt x="568" y="1001"/>
                    </a:cubicBezTo>
                    <a:close/>
                    <a:moveTo>
                      <a:pt x="419" y="798"/>
                    </a:moveTo>
                    <a:lnTo>
                      <a:pt x="419" y="798"/>
                    </a:lnTo>
                    <a:cubicBezTo>
                      <a:pt x="408" y="812"/>
                      <a:pt x="408" y="812"/>
                      <a:pt x="408" y="812"/>
                    </a:cubicBezTo>
                    <a:cubicBezTo>
                      <a:pt x="438" y="839"/>
                      <a:pt x="438" y="839"/>
                      <a:pt x="438" y="839"/>
                    </a:cubicBezTo>
                    <a:cubicBezTo>
                      <a:pt x="434" y="824"/>
                      <a:pt x="434" y="824"/>
                      <a:pt x="434" y="824"/>
                    </a:cubicBezTo>
                    <a:cubicBezTo>
                      <a:pt x="435" y="810"/>
                      <a:pt x="435" y="810"/>
                      <a:pt x="435" y="810"/>
                    </a:cubicBezTo>
                    <a:cubicBezTo>
                      <a:pt x="419" y="798"/>
                      <a:pt x="419" y="798"/>
                      <a:pt x="419" y="798"/>
                    </a:cubicBezTo>
                    <a:close/>
                    <a:moveTo>
                      <a:pt x="394" y="781"/>
                    </a:moveTo>
                    <a:lnTo>
                      <a:pt x="394" y="781"/>
                    </a:lnTo>
                    <a:cubicBezTo>
                      <a:pt x="409" y="789"/>
                      <a:pt x="409" y="789"/>
                      <a:pt x="409" y="789"/>
                    </a:cubicBezTo>
                    <a:cubicBezTo>
                      <a:pt x="397" y="799"/>
                      <a:pt x="397" y="799"/>
                      <a:pt x="397" y="799"/>
                    </a:cubicBezTo>
                    <a:cubicBezTo>
                      <a:pt x="394" y="781"/>
                      <a:pt x="394" y="781"/>
                      <a:pt x="394" y="781"/>
                    </a:cubicBezTo>
                    <a:close/>
                    <a:moveTo>
                      <a:pt x="365" y="731"/>
                    </a:moveTo>
                    <a:lnTo>
                      <a:pt x="365" y="731"/>
                    </a:lnTo>
                    <a:cubicBezTo>
                      <a:pt x="356" y="740"/>
                      <a:pt x="356" y="740"/>
                      <a:pt x="356" y="740"/>
                    </a:cubicBezTo>
                    <a:cubicBezTo>
                      <a:pt x="367" y="752"/>
                      <a:pt x="367" y="752"/>
                      <a:pt x="367" y="752"/>
                    </a:cubicBezTo>
                    <a:cubicBezTo>
                      <a:pt x="383" y="758"/>
                      <a:pt x="383" y="758"/>
                      <a:pt x="383" y="758"/>
                    </a:cubicBezTo>
                    <a:cubicBezTo>
                      <a:pt x="365" y="731"/>
                      <a:pt x="365" y="731"/>
                      <a:pt x="365" y="731"/>
                    </a:cubicBezTo>
                    <a:close/>
                    <a:moveTo>
                      <a:pt x="276" y="656"/>
                    </a:moveTo>
                    <a:lnTo>
                      <a:pt x="276" y="656"/>
                    </a:lnTo>
                    <a:cubicBezTo>
                      <a:pt x="276" y="670"/>
                      <a:pt x="276" y="670"/>
                      <a:pt x="276" y="670"/>
                    </a:cubicBezTo>
                    <a:cubicBezTo>
                      <a:pt x="293" y="676"/>
                      <a:pt x="293" y="676"/>
                      <a:pt x="293" y="676"/>
                    </a:cubicBezTo>
                    <a:cubicBezTo>
                      <a:pt x="315" y="708"/>
                      <a:pt x="315" y="708"/>
                      <a:pt x="315" y="708"/>
                    </a:cubicBezTo>
                    <a:cubicBezTo>
                      <a:pt x="336" y="714"/>
                      <a:pt x="336" y="714"/>
                      <a:pt x="336" y="714"/>
                    </a:cubicBezTo>
                    <a:cubicBezTo>
                      <a:pt x="336" y="683"/>
                      <a:pt x="336" y="683"/>
                      <a:pt x="336" y="683"/>
                    </a:cubicBezTo>
                    <a:cubicBezTo>
                      <a:pt x="312" y="648"/>
                      <a:pt x="312" y="648"/>
                      <a:pt x="312" y="648"/>
                    </a:cubicBezTo>
                    <a:cubicBezTo>
                      <a:pt x="293" y="644"/>
                      <a:pt x="293" y="644"/>
                      <a:pt x="293" y="644"/>
                    </a:cubicBezTo>
                    <a:cubicBezTo>
                      <a:pt x="276" y="656"/>
                      <a:pt x="276" y="656"/>
                      <a:pt x="276" y="656"/>
                    </a:cubicBezTo>
                    <a:close/>
                    <a:moveTo>
                      <a:pt x="266" y="596"/>
                    </a:moveTo>
                    <a:lnTo>
                      <a:pt x="266" y="596"/>
                    </a:lnTo>
                    <a:cubicBezTo>
                      <a:pt x="258" y="614"/>
                      <a:pt x="258" y="614"/>
                      <a:pt x="258" y="614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78" y="613"/>
                      <a:pt x="278" y="613"/>
                      <a:pt x="278" y="613"/>
                    </a:cubicBezTo>
                    <a:cubicBezTo>
                      <a:pt x="278" y="602"/>
                      <a:pt x="278" y="602"/>
                      <a:pt x="278" y="602"/>
                    </a:cubicBezTo>
                    <a:cubicBezTo>
                      <a:pt x="266" y="596"/>
                      <a:pt x="266" y="596"/>
                      <a:pt x="266" y="596"/>
                    </a:cubicBezTo>
                    <a:close/>
                    <a:moveTo>
                      <a:pt x="276" y="552"/>
                    </a:moveTo>
                    <a:lnTo>
                      <a:pt x="276" y="552"/>
                    </a:lnTo>
                    <a:cubicBezTo>
                      <a:pt x="296" y="552"/>
                      <a:pt x="296" y="552"/>
                      <a:pt x="296" y="552"/>
                    </a:cubicBezTo>
                    <a:cubicBezTo>
                      <a:pt x="302" y="558"/>
                      <a:pt x="302" y="558"/>
                      <a:pt x="302" y="558"/>
                    </a:cubicBezTo>
                    <a:cubicBezTo>
                      <a:pt x="304" y="547"/>
                      <a:pt x="304" y="547"/>
                      <a:pt x="304" y="547"/>
                    </a:cubicBezTo>
                    <a:cubicBezTo>
                      <a:pt x="286" y="540"/>
                      <a:pt x="286" y="540"/>
                      <a:pt x="286" y="540"/>
                    </a:cubicBezTo>
                    <a:cubicBezTo>
                      <a:pt x="276" y="552"/>
                      <a:pt x="276" y="552"/>
                      <a:pt x="276" y="552"/>
                    </a:cubicBezTo>
                    <a:close/>
                    <a:moveTo>
                      <a:pt x="160" y="443"/>
                    </a:moveTo>
                    <a:lnTo>
                      <a:pt x="160" y="443"/>
                    </a:lnTo>
                    <a:cubicBezTo>
                      <a:pt x="176" y="442"/>
                      <a:pt x="176" y="442"/>
                      <a:pt x="176" y="442"/>
                    </a:cubicBezTo>
                    <a:cubicBezTo>
                      <a:pt x="185" y="434"/>
                      <a:pt x="185" y="434"/>
                      <a:pt x="185" y="434"/>
                    </a:cubicBezTo>
                    <a:cubicBezTo>
                      <a:pt x="195" y="437"/>
                      <a:pt x="195" y="437"/>
                      <a:pt x="195" y="437"/>
                    </a:cubicBezTo>
                    <a:cubicBezTo>
                      <a:pt x="206" y="460"/>
                      <a:pt x="206" y="460"/>
                      <a:pt x="206" y="460"/>
                    </a:cubicBezTo>
                    <a:cubicBezTo>
                      <a:pt x="226" y="475"/>
                      <a:pt x="226" y="475"/>
                      <a:pt x="226" y="475"/>
                    </a:cubicBezTo>
                    <a:cubicBezTo>
                      <a:pt x="220" y="486"/>
                      <a:pt x="220" y="486"/>
                      <a:pt x="220" y="486"/>
                    </a:cubicBezTo>
                    <a:cubicBezTo>
                      <a:pt x="217" y="507"/>
                      <a:pt x="217" y="507"/>
                      <a:pt x="217" y="507"/>
                    </a:cubicBezTo>
                    <a:cubicBezTo>
                      <a:pt x="211" y="511"/>
                      <a:pt x="211" y="511"/>
                      <a:pt x="211" y="511"/>
                    </a:cubicBezTo>
                    <a:cubicBezTo>
                      <a:pt x="194" y="483"/>
                      <a:pt x="194" y="483"/>
                      <a:pt x="194" y="483"/>
                    </a:cubicBezTo>
                    <a:cubicBezTo>
                      <a:pt x="183" y="480"/>
                      <a:pt x="183" y="480"/>
                      <a:pt x="183" y="480"/>
                    </a:cubicBezTo>
                    <a:cubicBezTo>
                      <a:pt x="179" y="462"/>
                      <a:pt x="179" y="462"/>
                      <a:pt x="179" y="462"/>
                    </a:cubicBezTo>
                    <a:cubicBezTo>
                      <a:pt x="160" y="443"/>
                      <a:pt x="160" y="443"/>
                      <a:pt x="160" y="443"/>
                    </a:cubicBezTo>
                    <a:close/>
                    <a:moveTo>
                      <a:pt x="160" y="381"/>
                    </a:moveTo>
                    <a:lnTo>
                      <a:pt x="160" y="381"/>
                    </a:lnTo>
                    <a:cubicBezTo>
                      <a:pt x="179" y="387"/>
                      <a:pt x="179" y="387"/>
                      <a:pt x="179" y="387"/>
                    </a:cubicBezTo>
                    <a:cubicBezTo>
                      <a:pt x="171" y="378"/>
                      <a:pt x="171" y="378"/>
                      <a:pt x="171" y="378"/>
                    </a:cubicBezTo>
                    <a:cubicBezTo>
                      <a:pt x="160" y="381"/>
                      <a:pt x="160" y="381"/>
                      <a:pt x="160" y="381"/>
                    </a:cubicBezTo>
                    <a:close/>
                    <a:moveTo>
                      <a:pt x="49" y="310"/>
                    </a:moveTo>
                    <a:lnTo>
                      <a:pt x="49" y="310"/>
                    </a:lnTo>
                    <a:cubicBezTo>
                      <a:pt x="43" y="316"/>
                      <a:pt x="43" y="316"/>
                      <a:pt x="43" y="316"/>
                    </a:cubicBezTo>
                    <a:cubicBezTo>
                      <a:pt x="38" y="327"/>
                      <a:pt x="38" y="327"/>
                      <a:pt x="38" y="327"/>
                    </a:cubicBezTo>
                    <a:cubicBezTo>
                      <a:pt x="53" y="336"/>
                      <a:pt x="53" y="336"/>
                      <a:pt x="53" y="336"/>
                    </a:cubicBezTo>
                    <a:cubicBezTo>
                      <a:pt x="73" y="333"/>
                      <a:pt x="73" y="333"/>
                      <a:pt x="73" y="333"/>
                    </a:cubicBezTo>
                    <a:cubicBezTo>
                      <a:pt x="61" y="318"/>
                      <a:pt x="61" y="318"/>
                      <a:pt x="61" y="318"/>
                    </a:cubicBezTo>
                    <a:cubicBezTo>
                      <a:pt x="49" y="310"/>
                      <a:pt x="49" y="310"/>
                      <a:pt x="49" y="310"/>
                    </a:cubicBezTo>
                    <a:close/>
                    <a:moveTo>
                      <a:pt x="3" y="81"/>
                    </a:moveTo>
                    <a:lnTo>
                      <a:pt x="3" y="81"/>
                    </a:lnTo>
                    <a:cubicBezTo>
                      <a:pt x="0" y="90"/>
                      <a:pt x="0" y="90"/>
                      <a:pt x="0" y="90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24" y="157"/>
                      <a:pt x="24" y="157"/>
                      <a:pt x="24" y="157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72" y="202"/>
                      <a:pt x="72" y="202"/>
                      <a:pt x="72" y="202"/>
                    </a:cubicBezTo>
                    <a:cubicBezTo>
                      <a:pt x="82" y="202"/>
                      <a:pt x="82" y="202"/>
                      <a:pt x="82" y="202"/>
                    </a:cubicBezTo>
                    <a:cubicBezTo>
                      <a:pt x="104" y="229"/>
                      <a:pt x="104" y="229"/>
                      <a:pt x="104" y="229"/>
                    </a:cubicBezTo>
                    <a:cubicBezTo>
                      <a:pt x="116" y="234"/>
                      <a:pt x="116" y="234"/>
                      <a:pt x="116" y="234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53" y="252"/>
                      <a:pt x="153" y="252"/>
                      <a:pt x="153" y="252"/>
                    </a:cubicBezTo>
                    <a:cubicBezTo>
                      <a:pt x="182" y="298"/>
                      <a:pt x="182" y="298"/>
                      <a:pt x="182" y="298"/>
                    </a:cubicBezTo>
                    <a:cubicBezTo>
                      <a:pt x="211" y="326"/>
                      <a:pt x="211" y="326"/>
                      <a:pt x="211" y="326"/>
                    </a:cubicBezTo>
                    <a:cubicBezTo>
                      <a:pt x="218" y="326"/>
                      <a:pt x="218" y="326"/>
                      <a:pt x="218" y="326"/>
                    </a:cubicBezTo>
                    <a:cubicBezTo>
                      <a:pt x="218" y="347"/>
                      <a:pt x="218" y="347"/>
                      <a:pt x="218" y="347"/>
                    </a:cubicBezTo>
                    <a:cubicBezTo>
                      <a:pt x="226" y="353"/>
                      <a:pt x="226" y="353"/>
                      <a:pt x="226" y="353"/>
                    </a:cubicBezTo>
                    <a:cubicBezTo>
                      <a:pt x="229" y="373"/>
                      <a:pt x="229" y="373"/>
                      <a:pt x="229" y="373"/>
                    </a:cubicBezTo>
                    <a:cubicBezTo>
                      <a:pt x="240" y="384"/>
                      <a:pt x="240" y="384"/>
                      <a:pt x="240" y="384"/>
                    </a:cubicBezTo>
                    <a:cubicBezTo>
                      <a:pt x="257" y="382"/>
                      <a:pt x="257" y="382"/>
                      <a:pt x="257" y="382"/>
                    </a:cubicBezTo>
                    <a:cubicBezTo>
                      <a:pt x="278" y="410"/>
                      <a:pt x="278" y="410"/>
                      <a:pt x="278" y="410"/>
                    </a:cubicBezTo>
                    <a:cubicBezTo>
                      <a:pt x="289" y="416"/>
                      <a:pt x="289" y="416"/>
                      <a:pt x="289" y="416"/>
                    </a:cubicBezTo>
                    <a:cubicBezTo>
                      <a:pt x="299" y="416"/>
                      <a:pt x="299" y="416"/>
                      <a:pt x="299" y="416"/>
                    </a:cubicBezTo>
                    <a:cubicBezTo>
                      <a:pt x="302" y="423"/>
                      <a:pt x="302" y="423"/>
                      <a:pt x="302" y="423"/>
                    </a:cubicBezTo>
                    <a:cubicBezTo>
                      <a:pt x="295" y="436"/>
                      <a:pt x="295" y="436"/>
                      <a:pt x="295" y="436"/>
                    </a:cubicBezTo>
                    <a:cubicBezTo>
                      <a:pt x="305" y="446"/>
                      <a:pt x="305" y="446"/>
                      <a:pt x="305" y="446"/>
                    </a:cubicBezTo>
                    <a:cubicBezTo>
                      <a:pt x="313" y="468"/>
                      <a:pt x="313" y="468"/>
                      <a:pt x="313" y="468"/>
                    </a:cubicBezTo>
                    <a:cubicBezTo>
                      <a:pt x="313" y="472"/>
                      <a:pt x="313" y="472"/>
                      <a:pt x="313" y="472"/>
                    </a:cubicBezTo>
                    <a:cubicBezTo>
                      <a:pt x="328" y="515"/>
                      <a:pt x="328" y="515"/>
                      <a:pt x="328" y="515"/>
                    </a:cubicBezTo>
                    <a:cubicBezTo>
                      <a:pt x="336" y="540"/>
                      <a:pt x="336" y="540"/>
                      <a:pt x="336" y="540"/>
                    </a:cubicBezTo>
                    <a:cubicBezTo>
                      <a:pt x="357" y="546"/>
                      <a:pt x="357" y="546"/>
                      <a:pt x="357" y="546"/>
                    </a:cubicBezTo>
                    <a:cubicBezTo>
                      <a:pt x="382" y="561"/>
                      <a:pt x="382" y="561"/>
                      <a:pt x="382" y="561"/>
                    </a:cubicBezTo>
                    <a:cubicBezTo>
                      <a:pt x="382" y="576"/>
                      <a:pt x="382" y="576"/>
                      <a:pt x="382" y="576"/>
                    </a:cubicBezTo>
                    <a:cubicBezTo>
                      <a:pt x="402" y="611"/>
                      <a:pt x="402" y="611"/>
                      <a:pt x="402" y="611"/>
                    </a:cubicBezTo>
                    <a:cubicBezTo>
                      <a:pt x="420" y="625"/>
                      <a:pt x="420" y="625"/>
                      <a:pt x="420" y="625"/>
                    </a:cubicBezTo>
                    <a:cubicBezTo>
                      <a:pt x="423" y="665"/>
                      <a:pt x="423" y="665"/>
                      <a:pt x="423" y="665"/>
                    </a:cubicBezTo>
                    <a:cubicBezTo>
                      <a:pt x="454" y="721"/>
                      <a:pt x="454" y="721"/>
                      <a:pt x="454" y="721"/>
                    </a:cubicBezTo>
                    <a:cubicBezTo>
                      <a:pt x="452" y="743"/>
                      <a:pt x="452" y="743"/>
                      <a:pt x="452" y="743"/>
                    </a:cubicBezTo>
                    <a:cubicBezTo>
                      <a:pt x="460" y="764"/>
                      <a:pt x="460" y="764"/>
                      <a:pt x="460" y="764"/>
                    </a:cubicBezTo>
                    <a:cubicBezTo>
                      <a:pt x="489" y="786"/>
                      <a:pt x="489" y="786"/>
                      <a:pt x="489" y="786"/>
                    </a:cubicBezTo>
                    <a:cubicBezTo>
                      <a:pt x="519" y="824"/>
                      <a:pt x="519" y="824"/>
                      <a:pt x="519" y="824"/>
                    </a:cubicBezTo>
                    <a:cubicBezTo>
                      <a:pt x="527" y="844"/>
                      <a:pt x="527" y="844"/>
                      <a:pt x="527" y="844"/>
                    </a:cubicBezTo>
                    <a:cubicBezTo>
                      <a:pt x="550" y="848"/>
                      <a:pt x="550" y="848"/>
                      <a:pt x="550" y="848"/>
                    </a:cubicBezTo>
                    <a:cubicBezTo>
                      <a:pt x="558" y="858"/>
                      <a:pt x="558" y="858"/>
                      <a:pt x="558" y="858"/>
                    </a:cubicBezTo>
                    <a:cubicBezTo>
                      <a:pt x="578" y="870"/>
                      <a:pt x="578" y="870"/>
                      <a:pt x="578" y="870"/>
                    </a:cubicBezTo>
                    <a:cubicBezTo>
                      <a:pt x="581" y="893"/>
                      <a:pt x="581" y="893"/>
                      <a:pt x="581" y="893"/>
                    </a:cubicBezTo>
                    <a:cubicBezTo>
                      <a:pt x="599" y="905"/>
                      <a:pt x="599" y="905"/>
                      <a:pt x="599" y="905"/>
                    </a:cubicBezTo>
                    <a:cubicBezTo>
                      <a:pt x="620" y="928"/>
                      <a:pt x="620" y="928"/>
                      <a:pt x="620" y="928"/>
                    </a:cubicBezTo>
                    <a:cubicBezTo>
                      <a:pt x="655" y="951"/>
                      <a:pt x="655" y="951"/>
                      <a:pt x="655" y="951"/>
                    </a:cubicBezTo>
                    <a:cubicBezTo>
                      <a:pt x="665" y="968"/>
                      <a:pt x="665" y="968"/>
                      <a:pt x="665" y="968"/>
                    </a:cubicBezTo>
                    <a:cubicBezTo>
                      <a:pt x="688" y="975"/>
                      <a:pt x="688" y="975"/>
                      <a:pt x="688" y="975"/>
                    </a:cubicBezTo>
                    <a:cubicBezTo>
                      <a:pt x="735" y="1016"/>
                      <a:pt x="735" y="1016"/>
                      <a:pt x="735" y="1016"/>
                    </a:cubicBezTo>
                    <a:cubicBezTo>
                      <a:pt x="740" y="1033"/>
                      <a:pt x="740" y="1033"/>
                      <a:pt x="740" y="1033"/>
                    </a:cubicBezTo>
                    <a:cubicBezTo>
                      <a:pt x="750" y="1038"/>
                      <a:pt x="750" y="1038"/>
                      <a:pt x="750" y="1038"/>
                    </a:cubicBezTo>
                    <a:cubicBezTo>
                      <a:pt x="761" y="1058"/>
                      <a:pt x="761" y="1058"/>
                      <a:pt x="761" y="1058"/>
                    </a:cubicBezTo>
                    <a:cubicBezTo>
                      <a:pt x="767" y="1050"/>
                      <a:pt x="767" y="1050"/>
                      <a:pt x="767" y="1050"/>
                    </a:cubicBezTo>
                    <a:cubicBezTo>
                      <a:pt x="767" y="1035"/>
                      <a:pt x="767" y="1035"/>
                      <a:pt x="767" y="1035"/>
                    </a:cubicBezTo>
                    <a:cubicBezTo>
                      <a:pt x="763" y="1026"/>
                      <a:pt x="763" y="1026"/>
                      <a:pt x="763" y="1026"/>
                    </a:cubicBezTo>
                    <a:cubicBezTo>
                      <a:pt x="763" y="1018"/>
                      <a:pt x="763" y="1018"/>
                      <a:pt x="763" y="1018"/>
                    </a:cubicBezTo>
                    <a:cubicBezTo>
                      <a:pt x="778" y="1021"/>
                      <a:pt x="778" y="1021"/>
                      <a:pt x="778" y="1021"/>
                    </a:cubicBezTo>
                    <a:cubicBezTo>
                      <a:pt x="808" y="1050"/>
                      <a:pt x="808" y="1050"/>
                      <a:pt x="808" y="1050"/>
                    </a:cubicBezTo>
                    <a:cubicBezTo>
                      <a:pt x="814" y="1044"/>
                      <a:pt x="814" y="1044"/>
                      <a:pt x="814" y="1044"/>
                    </a:cubicBezTo>
                    <a:cubicBezTo>
                      <a:pt x="816" y="1023"/>
                      <a:pt x="816" y="1023"/>
                      <a:pt x="816" y="1023"/>
                    </a:cubicBezTo>
                    <a:cubicBezTo>
                      <a:pt x="822" y="1012"/>
                      <a:pt x="822" y="1012"/>
                      <a:pt x="822" y="1012"/>
                    </a:cubicBezTo>
                    <a:cubicBezTo>
                      <a:pt x="836" y="1015"/>
                      <a:pt x="836" y="1015"/>
                      <a:pt x="836" y="1015"/>
                    </a:cubicBezTo>
                    <a:cubicBezTo>
                      <a:pt x="850" y="1038"/>
                      <a:pt x="850" y="1038"/>
                      <a:pt x="850" y="1038"/>
                    </a:cubicBezTo>
                    <a:cubicBezTo>
                      <a:pt x="860" y="1043"/>
                      <a:pt x="860" y="1043"/>
                      <a:pt x="860" y="1043"/>
                    </a:cubicBezTo>
                    <a:cubicBezTo>
                      <a:pt x="871" y="1030"/>
                      <a:pt x="871" y="1030"/>
                      <a:pt x="871" y="1030"/>
                    </a:cubicBezTo>
                    <a:cubicBezTo>
                      <a:pt x="870" y="995"/>
                      <a:pt x="870" y="995"/>
                      <a:pt x="870" y="995"/>
                    </a:cubicBezTo>
                    <a:cubicBezTo>
                      <a:pt x="877" y="951"/>
                      <a:pt x="877" y="951"/>
                      <a:pt x="877" y="951"/>
                    </a:cubicBezTo>
                    <a:cubicBezTo>
                      <a:pt x="868" y="920"/>
                      <a:pt x="868" y="920"/>
                      <a:pt x="868" y="920"/>
                    </a:cubicBezTo>
                    <a:cubicBezTo>
                      <a:pt x="882" y="888"/>
                      <a:pt x="882" y="888"/>
                      <a:pt x="882" y="888"/>
                    </a:cubicBezTo>
                    <a:cubicBezTo>
                      <a:pt x="876" y="876"/>
                      <a:pt x="876" y="876"/>
                      <a:pt x="876" y="876"/>
                    </a:cubicBezTo>
                    <a:cubicBezTo>
                      <a:pt x="876" y="850"/>
                      <a:pt x="876" y="850"/>
                      <a:pt x="876" y="850"/>
                    </a:cubicBezTo>
                    <a:cubicBezTo>
                      <a:pt x="891" y="844"/>
                      <a:pt x="891" y="844"/>
                      <a:pt x="891" y="844"/>
                    </a:cubicBezTo>
                    <a:cubicBezTo>
                      <a:pt x="897" y="832"/>
                      <a:pt x="897" y="832"/>
                      <a:pt x="897" y="832"/>
                    </a:cubicBezTo>
                    <a:cubicBezTo>
                      <a:pt x="896" y="816"/>
                      <a:pt x="896" y="816"/>
                      <a:pt x="896" y="816"/>
                    </a:cubicBezTo>
                    <a:cubicBezTo>
                      <a:pt x="883" y="812"/>
                      <a:pt x="883" y="812"/>
                      <a:pt x="883" y="812"/>
                    </a:cubicBezTo>
                    <a:cubicBezTo>
                      <a:pt x="868" y="799"/>
                      <a:pt x="868" y="799"/>
                      <a:pt x="868" y="799"/>
                    </a:cubicBezTo>
                    <a:cubicBezTo>
                      <a:pt x="862" y="781"/>
                      <a:pt x="862" y="781"/>
                      <a:pt x="862" y="781"/>
                    </a:cubicBezTo>
                    <a:cubicBezTo>
                      <a:pt x="851" y="775"/>
                      <a:pt x="851" y="775"/>
                      <a:pt x="851" y="775"/>
                    </a:cubicBezTo>
                    <a:cubicBezTo>
                      <a:pt x="847" y="763"/>
                      <a:pt x="847" y="763"/>
                      <a:pt x="847" y="763"/>
                    </a:cubicBezTo>
                    <a:cubicBezTo>
                      <a:pt x="831" y="757"/>
                      <a:pt x="831" y="757"/>
                      <a:pt x="831" y="757"/>
                    </a:cubicBezTo>
                    <a:cubicBezTo>
                      <a:pt x="807" y="758"/>
                      <a:pt x="807" y="758"/>
                      <a:pt x="807" y="758"/>
                    </a:cubicBezTo>
                    <a:cubicBezTo>
                      <a:pt x="792" y="757"/>
                      <a:pt x="792" y="757"/>
                      <a:pt x="792" y="757"/>
                    </a:cubicBezTo>
                    <a:cubicBezTo>
                      <a:pt x="788" y="732"/>
                      <a:pt x="788" y="732"/>
                      <a:pt x="788" y="732"/>
                    </a:cubicBezTo>
                    <a:cubicBezTo>
                      <a:pt x="778" y="717"/>
                      <a:pt x="778" y="717"/>
                      <a:pt x="778" y="717"/>
                    </a:cubicBezTo>
                    <a:cubicBezTo>
                      <a:pt x="767" y="723"/>
                      <a:pt x="767" y="723"/>
                      <a:pt x="767" y="723"/>
                    </a:cubicBezTo>
                    <a:cubicBezTo>
                      <a:pt x="775" y="708"/>
                      <a:pt x="775" y="708"/>
                      <a:pt x="775" y="708"/>
                    </a:cubicBezTo>
                    <a:cubicBezTo>
                      <a:pt x="767" y="689"/>
                      <a:pt x="767" y="689"/>
                      <a:pt x="767" y="689"/>
                    </a:cubicBezTo>
                    <a:cubicBezTo>
                      <a:pt x="766" y="650"/>
                      <a:pt x="766" y="650"/>
                      <a:pt x="766" y="650"/>
                    </a:cubicBezTo>
                    <a:cubicBezTo>
                      <a:pt x="746" y="657"/>
                      <a:pt x="746" y="657"/>
                      <a:pt x="746" y="657"/>
                    </a:cubicBezTo>
                    <a:cubicBezTo>
                      <a:pt x="738" y="650"/>
                      <a:pt x="738" y="650"/>
                      <a:pt x="738" y="650"/>
                    </a:cubicBezTo>
                    <a:cubicBezTo>
                      <a:pt x="706" y="650"/>
                      <a:pt x="706" y="650"/>
                      <a:pt x="706" y="650"/>
                    </a:cubicBezTo>
                    <a:cubicBezTo>
                      <a:pt x="678" y="631"/>
                      <a:pt x="678" y="631"/>
                      <a:pt x="678" y="631"/>
                    </a:cubicBezTo>
                    <a:cubicBezTo>
                      <a:pt x="680" y="618"/>
                      <a:pt x="680" y="618"/>
                      <a:pt x="680" y="618"/>
                    </a:cubicBezTo>
                    <a:cubicBezTo>
                      <a:pt x="695" y="610"/>
                      <a:pt x="695" y="610"/>
                      <a:pt x="695" y="610"/>
                    </a:cubicBezTo>
                    <a:cubicBezTo>
                      <a:pt x="715" y="599"/>
                      <a:pt x="715" y="599"/>
                      <a:pt x="715" y="599"/>
                    </a:cubicBezTo>
                    <a:cubicBezTo>
                      <a:pt x="703" y="593"/>
                      <a:pt x="703" y="593"/>
                      <a:pt x="703" y="593"/>
                    </a:cubicBezTo>
                    <a:cubicBezTo>
                      <a:pt x="685" y="595"/>
                      <a:pt x="685" y="595"/>
                      <a:pt x="685" y="595"/>
                    </a:cubicBezTo>
                    <a:cubicBezTo>
                      <a:pt x="675" y="592"/>
                      <a:pt x="675" y="592"/>
                      <a:pt x="675" y="592"/>
                    </a:cubicBezTo>
                    <a:cubicBezTo>
                      <a:pt x="657" y="598"/>
                      <a:pt x="657" y="598"/>
                      <a:pt x="657" y="598"/>
                    </a:cubicBezTo>
                    <a:cubicBezTo>
                      <a:pt x="671" y="587"/>
                      <a:pt x="671" y="587"/>
                      <a:pt x="671" y="587"/>
                    </a:cubicBezTo>
                    <a:cubicBezTo>
                      <a:pt x="689" y="572"/>
                      <a:pt x="689" y="572"/>
                      <a:pt x="689" y="572"/>
                    </a:cubicBezTo>
                    <a:cubicBezTo>
                      <a:pt x="714" y="569"/>
                      <a:pt x="714" y="569"/>
                      <a:pt x="714" y="569"/>
                    </a:cubicBezTo>
                    <a:cubicBezTo>
                      <a:pt x="709" y="552"/>
                      <a:pt x="709" y="552"/>
                      <a:pt x="709" y="552"/>
                    </a:cubicBezTo>
                    <a:cubicBezTo>
                      <a:pt x="685" y="524"/>
                      <a:pt x="685" y="524"/>
                      <a:pt x="685" y="524"/>
                    </a:cubicBezTo>
                    <a:cubicBezTo>
                      <a:pt x="669" y="523"/>
                      <a:pt x="669" y="523"/>
                      <a:pt x="669" y="523"/>
                    </a:cubicBezTo>
                    <a:cubicBezTo>
                      <a:pt x="651" y="535"/>
                      <a:pt x="651" y="535"/>
                      <a:pt x="651" y="535"/>
                    </a:cubicBezTo>
                    <a:cubicBezTo>
                      <a:pt x="634" y="546"/>
                      <a:pt x="634" y="546"/>
                      <a:pt x="634" y="546"/>
                    </a:cubicBezTo>
                    <a:cubicBezTo>
                      <a:pt x="614" y="546"/>
                      <a:pt x="614" y="546"/>
                      <a:pt x="614" y="546"/>
                    </a:cubicBezTo>
                    <a:cubicBezTo>
                      <a:pt x="625" y="544"/>
                      <a:pt x="625" y="544"/>
                      <a:pt x="625" y="544"/>
                    </a:cubicBezTo>
                    <a:cubicBezTo>
                      <a:pt x="633" y="537"/>
                      <a:pt x="633" y="537"/>
                      <a:pt x="633" y="537"/>
                    </a:cubicBezTo>
                    <a:cubicBezTo>
                      <a:pt x="640" y="535"/>
                      <a:pt x="640" y="535"/>
                      <a:pt x="640" y="535"/>
                    </a:cubicBezTo>
                    <a:cubicBezTo>
                      <a:pt x="648" y="524"/>
                      <a:pt x="648" y="524"/>
                      <a:pt x="648" y="524"/>
                    </a:cubicBezTo>
                    <a:cubicBezTo>
                      <a:pt x="645" y="514"/>
                      <a:pt x="645" y="514"/>
                      <a:pt x="645" y="514"/>
                    </a:cubicBezTo>
                    <a:cubicBezTo>
                      <a:pt x="626" y="504"/>
                      <a:pt x="626" y="504"/>
                      <a:pt x="626" y="504"/>
                    </a:cubicBezTo>
                    <a:cubicBezTo>
                      <a:pt x="597" y="506"/>
                      <a:pt x="597" y="506"/>
                      <a:pt x="597" y="506"/>
                    </a:cubicBezTo>
                    <a:cubicBezTo>
                      <a:pt x="578" y="489"/>
                      <a:pt x="578" y="489"/>
                      <a:pt x="578" y="489"/>
                    </a:cubicBezTo>
                    <a:cubicBezTo>
                      <a:pt x="578" y="478"/>
                      <a:pt x="578" y="478"/>
                      <a:pt x="578" y="478"/>
                    </a:cubicBezTo>
                    <a:cubicBezTo>
                      <a:pt x="574" y="457"/>
                      <a:pt x="574" y="457"/>
                      <a:pt x="574" y="457"/>
                    </a:cubicBezTo>
                    <a:cubicBezTo>
                      <a:pt x="541" y="423"/>
                      <a:pt x="541" y="423"/>
                      <a:pt x="541" y="423"/>
                    </a:cubicBezTo>
                    <a:cubicBezTo>
                      <a:pt x="530" y="420"/>
                      <a:pt x="530" y="420"/>
                      <a:pt x="530" y="420"/>
                    </a:cubicBezTo>
                    <a:cubicBezTo>
                      <a:pt x="519" y="423"/>
                      <a:pt x="519" y="423"/>
                      <a:pt x="519" y="423"/>
                    </a:cubicBezTo>
                    <a:cubicBezTo>
                      <a:pt x="506" y="414"/>
                      <a:pt x="506" y="414"/>
                      <a:pt x="506" y="414"/>
                    </a:cubicBezTo>
                    <a:cubicBezTo>
                      <a:pt x="503" y="384"/>
                      <a:pt x="503" y="384"/>
                      <a:pt x="503" y="384"/>
                    </a:cubicBezTo>
                    <a:cubicBezTo>
                      <a:pt x="478" y="361"/>
                      <a:pt x="478" y="361"/>
                      <a:pt x="478" y="361"/>
                    </a:cubicBezTo>
                    <a:cubicBezTo>
                      <a:pt x="448" y="344"/>
                      <a:pt x="448" y="344"/>
                      <a:pt x="448" y="344"/>
                    </a:cubicBezTo>
                    <a:cubicBezTo>
                      <a:pt x="429" y="342"/>
                      <a:pt x="429" y="342"/>
                      <a:pt x="429" y="342"/>
                    </a:cubicBezTo>
                    <a:cubicBezTo>
                      <a:pt x="425" y="350"/>
                      <a:pt x="425" y="350"/>
                      <a:pt x="425" y="350"/>
                    </a:cubicBezTo>
                    <a:cubicBezTo>
                      <a:pt x="416" y="344"/>
                      <a:pt x="416" y="344"/>
                      <a:pt x="416" y="344"/>
                    </a:cubicBezTo>
                    <a:cubicBezTo>
                      <a:pt x="411" y="323"/>
                      <a:pt x="411" y="323"/>
                      <a:pt x="411" y="323"/>
                    </a:cubicBezTo>
                    <a:cubicBezTo>
                      <a:pt x="400" y="333"/>
                      <a:pt x="400" y="333"/>
                      <a:pt x="400" y="333"/>
                    </a:cubicBezTo>
                    <a:cubicBezTo>
                      <a:pt x="391" y="321"/>
                      <a:pt x="391" y="321"/>
                      <a:pt x="391" y="321"/>
                    </a:cubicBezTo>
                    <a:cubicBezTo>
                      <a:pt x="391" y="297"/>
                      <a:pt x="391" y="297"/>
                      <a:pt x="391" y="297"/>
                    </a:cubicBezTo>
                    <a:cubicBezTo>
                      <a:pt x="376" y="278"/>
                      <a:pt x="376" y="278"/>
                      <a:pt x="376" y="278"/>
                    </a:cubicBezTo>
                    <a:cubicBezTo>
                      <a:pt x="359" y="275"/>
                      <a:pt x="359" y="275"/>
                      <a:pt x="359" y="275"/>
                    </a:cubicBezTo>
                    <a:cubicBezTo>
                      <a:pt x="351" y="264"/>
                      <a:pt x="351" y="264"/>
                      <a:pt x="351" y="264"/>
                    </a:cubicBezTo>
                    <a:cubicBezTo>
                      <a:pt x="305" y="232"/>
                      <a:pt x="305" y="232"/>
                      <a:pt x="305" y="232"/>
                    </a:cubicBezTo>
                    <a:cubicBezTo>
                      <a:pt x="289" y="231"/>
                      <a:pt x="289" y="231"/>
                      <a:pt x="289" y="231"/>
                    </a:cubicBezTo>
                    <a:cubicBezTo>
                      <a:pt x="270" y="209"/>
                      <a:pt x="270" y="209"/>
                      <a:pt x="270" y="209"/>
                    </a:cubicBezTo>
                    <a:cubicBezTo>
                      <a:pt x="250" y="206"/>
                      <a:pt x="250" y="206"/>
                      <a:pt x="250" y="206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1" y="168"/>
                      <a:pt x="241" y="168"/>
                      <a:pt x="241" y="168"/>
                    </a:cubicBezTo>
                    <a:cubicBezTo>
                      <a:pt x="224" y="160"/>
                      <a:pt x="224" y="160"/>
                      <a:pt x="224" y="160"/>
                    </a:cubicBezTo>
                    <a:cubicBezTo>
                      <a:pt x="215" y="141"/>
                      <a:pt x="215" y="141"/>
                      <a:pt x="215" y="141"/>
                    </a:cubicBezTo>
                    <a:cubicBezTo>
                      <a:pt x="209" y="138"/>
                      <a:pt x="209" y="138"/>
                      <a:pt x="209" y="138"/>
                    </a:cubicBezTo>
                    <a:cubicBezTo>
                      <a:pt x="197" y="116"/>
                      <a:pt x="197" y="116"/>
                      <a:pt x="197" y="116"/>
                    </a:cubicBezTo>
                    <a:cubicBezTo>
                      <a:pt x="179" y="110"/>
                      <a:pt x="179" y="110"/>
                      <a:pt x="179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50" y="113"/>
                      <a:pt x="150" y="113"/>
                      <a:pt x="150" y="113"/>
                    </a:cubicBezTo>
                    <a:cubicBezTo>
                      <a:pt x="142" y="107"/>
                      <a:pt x="142" y="107"/>
                      <a:pt x="142" y="107"/>
                    </a:cubicBezTo>
                    <a:cubicBezTo>
                      <a:pt x="120" y="107"/>
                      <a:pt x="120" y="107"/>
                      <a:pt x="120" y="107"/>
                    </a:cubicBezTo>
                    <a:cubicBezTo>
                      <a:pt x="96" y="113"/>
                      <a:pt x="96" y="113"/>
                      <a:pt x="96" y="113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15" y="75"/>
                      <a:pt x="15" y="75"/>
                      <a:pt x="15" y="75"/>
                    </a:cubicBezTo>
                    <a:lnTo>
                      <a:pt x="3" y="8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14" name="Freeform 21">
                <a:extLst>
                  <a:ext uri="{FF2B5EF4-FFF2-40B4-BE49-F238E27FC236}">
                    <a16:creationId xmlns:a16="http://schemas.microsoft.com/office/drawing/2014/main" id="{5F927A46-961E-3949-9223-561E472F2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2991" y="5008465"/>
                <a:ext cx="109484" cy="35323"/>
              </a:xfrm>
              <a:custGeom>
                <a:avLst/>
                <a:gdLst>
                  <a:gd name="T0" fmla="*/ 0 w 261"/>
                  <a:gd name="T1" fmla="*/ 71 h 85"/>
                  <a:gd name="T2" fmla="*/ 13 w 261"/>
                  <a:gd name="T3" fmla="*/ 84 h 85"/>
                  <a:gd name="T4" fmla="*/ 29 w 261"/>
                  <a:gd name="T5" fmla="*/ 75 h 85"/>
                  <a:gd name="T6" fmla="*/ 45 w 261"/>
                  <a:gd name="T7" fmla="*/ 74 h 85"/>
                  <a:gd name="T8" fmla="*/ 46 w 261"/>
                  <a:gd name="T9" fmla="*/ 52 h 85"/>
                  <a:gd name="T10" fmla="*/ 36 w 261"/>
                  <a:gd name="T11" fmla="*/ 55 h 85"/>
                  <a:gd name="T12" fmla="*/ 14 w 261"/>
                  <a:gd name="T13" fmla="*/ 58 h 85"/>
                  <a:gd name="T14" fmla="*/ 0 w 261"/>
                  <a:gd name="T15" fmla="*/ 71 h 85"/>
                  <a:gd name="T16" fmla="*/ 66 w 261"/>
                  <a:gd name="T17" fmla="*/ 45 h 85"/>
                  <a:gd name="T18" fmla="*/ 83 w 261"/>
                  <a:gd name="T19" fmla="*/ 65 h 85"/>
                  <a:gd name="T20" fmla="*/ 103 w 261"/>
                  <a:gd name="T21" fmla="*/ 81 h 85"/>
                  <a:gd name="T22" fmla="*/ 106 w 261"/>
                  <a:gd name="T23" fmla="*/ 81 h 85"/>
                  <a:gd name="T24" fmla="*/ 120 w 261"/>
                  <a:gd name="T25" fmla="*/ 66 h 85"/>
                  <a:gd name="T26" fmla="*/ 133 w 261"/>
                  <a:gd name="T27" fmla="*/ 63 h 85"/>
                  <a:gd name="T28" fmla="*/ 149 w 261"/>
                  <a:gd name="T29" fmla="*/ 63 h 85"/>
                  <a:gd name="T30" fmla="*/ 182 w 261"/>
                  <a:gd name="T31" fmla="*/ 57 h 85"/>
                  <a:gd name="T32" fmla="*/ 205 w 261"/>
                  <a:gd name="T33" fmla="*/ 43 h 85"/>
                  <a:gd name="T34" fmla="*/ 228 w 261"/>
                  <a:gd name="T35" fmla="*/ 37 h 85"/>
                  <a:gd name="T36" fmla="*/ 234 w 261"/>
                  <a:gd name="T37" fmla="*/ 26 h 85"/>
                  <a:gd name="T38" fmla="*/ 243 w 261"/>
                  <a:gd name="T39" fmla="*/ 25 h 85"/>
                  <a:gd name="T40" fmla="*/ 260 w 261"/>
                  <a:gd name="T41" fmla="*/ 14 h 85"/>
                  <a:gd name="T42" fmla="*/ 260 w 261"/>
                  <a:gd name="T43" fmla="*/ 8 h 85"/>
                  <a:gd name="T44" fmla="*/ 253 w 261"/>
                  <a:gd name="T45" fmla="*/ 0 h 85"/>
                  <a:gd name="T46" fmla="*/ 222 w 261"/>
                  <a:gd name="T47" fmla="*/ 8 h 85"/>
                  <a:gd name="T48" fmla="*/ 202 w 261"/>
                  <a:gd name="T49" fmla="*/ 6 h 85"/>
                  <a:gd name="T50" fmla="*/ 184 w 261"/>
                  <a:gd name="T51" fmla="*/ 11 h 85"/>
                  <a:gd name="T52" fmla="*/ 167 w 261"/>
                  <a:gd name="T53" fmla="*/ 11 h 85"/>
                  <a:gd name="T54" fmla="*/ 146 w 261"/>
                  <a:gd name="T55" fmla="*/ 14 h 85"/>
                  <a:gd name="T56" fmla="*/ 112 w 261"/>
                  <a:gd name="T57" fmla="*/ 13 h 85"/>
                  <a:gd name="T58" fmla="*/ 86 w 261"/>
                  <a:gd name="T59" fmla="*/ 35 h 85"/>
                  <a:gd name="T60" fmla="*/ 66 w 261"/>
                  <a:gd name="T61" fmla="*/ 4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1" h="85">
                    <a:moveTo>
                      <a:pt x="0" y="71"/>
                    </a:moveTo>
                    <a:lnTo>
                      <a:pt x="13" y="84"/>
                    </a:lnTo>
                    <a:lnTo>
                      <a:pt x="29" y="75"/>
                    </a:lnTo>
                    <a:lnTo>
                      <a:pt x="45" y="74"/>
                    </a:lnTo>
                    <a:lnTo>
                      <a:pt x="46" y="52"/>
                    </a:lnTo>
                    <a:lnTo>
                      <a:pt x="36" y="55"/>
                    </a:lnTo>
                    <a:lnTo>
                      <a:pt x="14" y="58"/>
                    </a:lnTo>
                    <a:lnTo>
                      <a:pt x="0" y="71"/>
                    </a:lnTo>
                    <a:close/>
                    <a:moveTo>
                      <a:pt x="66" y="45"/>
                    </a:moveTo>
                    <a:lnTo>
                      <a:pt x="83" y="65"/>
                    </a:lnTo>
                    <a:lnTo>
                      <a:pt x="103" y="81"/>
                    </a:lnTo>
                    <a:lnTo>
                      <a:pt x="106" y="81"/>
                    </a:lnTo>
                    <a:lnTo>
                      <a:pt x="120" y="66"/>
                    </a:lnTo>
                    <a:lnTo>
                      <a:pt x="133" y="63"/>
                    </a:lnTo>
                    <a:lnTo>
                      <a:pt x="149" y="63"/>
                    </a:lnTo>
                    <a:lnTo>
                      <a:pt x="182" y="57"/>
                    </a:lnTo>
                    <a:lnTo>
                      <a:pt x="205" y="43"/>
                    </a:lnTo>
                    <a:lnTo>
                      <a:pt x="228" y="37"/>
                    </a:lnTo>
                    <a:lnTo>
                      <a:pt x="234" y="26"/>
                    </a:lnTo>
                    <a:lnTo>
                      <a:pt x="243" y="25"/>
                    </a:lnTo>
                    <a:lnTo>
                      <a:pt x="260" y="14"/>
                    </a:lnTo>
                    <a:lnTo>
                      <a:pt x="260" y="8"/>
                    </a:lnTo>
                    <a:lnTo>
                      <a:pt x="253" y="0"/>
                    </a:lnTo>
                    <a:lnTo>
                      <a:pt x="222" y="8"/>
                    </a:lnTo>
                    <a:lnTo>
                      <a:pt x="202" y="6"/>
                    </a:lnTo>
                    <a:lnTo>
                      <a:pt x="184" y="11"/>
                    </a:lnTo>
                    <a:lnTo>
                      <a:pt x="167" y="11"/>
                    </a:lnTo>
                    <a:lnTo>
                      <a:pt x="146" y="14"/>
                    </a:lnTo>
                    <a:lnTo>
                      <a:pt x="112" y="13"/>
                    </a:lnTo>
                    <a:lnTo>
                      <a:pt x="86" y="35"/>
                    </a:lnTo>
                    <a:lnTo>
                      <a:pt x="66" y="4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15" name="Freeform 22">
                <a:extLst>
                  <a:ext uri="{FF2B5EF4-FFF2-40B4-BE49-F238E27FC236}">
                    <a16:creationId xmlns:a16="http://schemas.microsoft.com/office/drawing/2014/main" id="{4C40B180-694B-954F-A789-4A95F7DE8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80209" y="4441427"/>
                <a:ext cx="656906" cy="232393"/>
              </a:xfrm>
              <a:custGeom>
                <a:avLst/>
                <a:gdLst>
                  <a:gd name="T0" fmla="*/ 943 w 1562"/>
                  <a:gd name="T1" fmla="*/ 399 h 552"/>
                  <a:gd name="T2" fmla="*/ 18 w 1562"/>
                  <a:gd name="T3" fmla="*/ 174 h 552"/>
                  <a:gd name="T4" fmla="*/ 809 w 1562"/>
                  <a:gd name="T5" fmla="*/ 495 h 552"/>
                  <a:gd name="T6" fmla="*/ 875 w 1562"/>
                  <a:gd name="T7" fmla="*/ 551 h 552"/>
                  <a:gd name="T8" fmla="*/ 977 w 1562"/>
                  <a:gd name="T9" fmla="*/ 535 h 552"/>
                  <a:gd name="T10" fmla="*/ 1101 w 1562"/>
                  <a:gd name="T11" fmla="*/ 524 h 552"/>
                  <a:gd name="T12" fmla="*/ 1221 w 1562"/>
                  <a:gd name="T13" fmla="*/ 438 h 552"/>
                  <a:gd name="T14" fmla="*/ 1284 w 1562"/>
                  <a:gd name="T15" fmla="*/ 278 h 552"/>
                  <a:gd name="T16" fmla="*/ 1374 w 1562"/>
                  <a:gd name="T17" fmla="*/ 252 h 552"/>
                  <a:gd name="T18" fmla="*/ 1445 w 1562"/>
                  <a:gd name="T19" fmla="*/ 269 h 552"/>
                  <a:gd name="T20" fmla="*/ 1475 w 1562"/>
                  <a:gd name="T21" fmla="*/ 230 h 552"/>
                  <a:gd name="T22" fmla="*/ 1561 w 1562"/>
                  <a:gd name="T23" fmla="*/ 186 h 552"/>
                  <a:gd name="T24" fmla="*/ 1498 w 1562"/>
                  <a:gd name="T25" fmla="*/ 159 h 552"/>
                  <a:gd name="T26" fmla="*/ 1465 w 1562"/>
                  <a:gd name="T27" fmla="*/ 130 h 552"/>
                  <a:gd name="T28" fmla="*/ 1423 w 1562"/>
                  <a:gd name="T29" fmla="*/ 125 h 552"/>
                  <a:gd name="T30" fmla="*/ 1411 w 1562"/>
                  <a:gd name="T31" fmla="*/ 76 h 552"/>
                  <a:gd name="T32" fmla="*/ 1376 w 1562"/>
                  <a:gd name="T33" fmla="*/ 49 h 552"/>
                  <a:gd name="T34" fmla="*/ 1344 w 1562"/>
                  <a:gd name="T35" fmla="*/ 36 h 552"/>
                  <a:gd name="T36" fmla="*/ 1272 w 1562"/>
                  <a:gd name="T37" fmla="*/ 166 h 552"/>
                  <a:gd name="T38" fmla="*/ 1229 w 1562"/>
                  <a:gd name="T39" fmla="*/ 194 h 552"/>
                  <a:gd name="T40" fmla="*/ 1232 w 1562"/>
                  <a:gd name="T41" fmla="*/ 214 h 552"/>
                  <a:gd name="T42" fmla="*/ 1225 w 1562"/>
                  <a:gd name="T43" fmla="*/ 235 h 552"/>
                  <a:gd name="T44" fmla="*/ 1203 w 1562"/>
                  <a:gd name="T45" fmla="*/ 232 h 552"/>
                  <a:gd name="T46" fmla="*/ 1162 w 1562"/>
                  <a:gd name="T47" fmla="*/ 235 h 552"/>
                  <a:gd name="T48" fmla="*/ 1108 w 1562"/>
                  <a:gd name="T49" fmla="*/ 298 h 552"/>
                  <a:gd name="T50" fmla="*/ 974 w 1562"/>
                  <a:gd name="T51" fmla="*/ 393 h 552"/>
                  <a:gd name="T52" fmla="*/ 957 w 1562"/>
                  <a:gd name="T53" fmla="*/ 428 h 552"/>
                  <a:gd name="T54" fmla="*/ 910 w 1562"/>
                  <a:gd name="T55" fmla="*/ 501 h 552"/>
                  <a:gd name="T56" fmla="*/ 812 w 1562"/>
                  <a:gd name="T57" fmla="*/ 478 h 552"/>
                  <a:gd name="T58" fmla="*/ 1359 w 1562"/>
                  <a:gd name="T59" fmla="*/ 12 h 552"/>
                  <a:gd name="T60" fmla="*/ 1380 w 1562"/>
                  <a:gd name="T61" fmla="*/ 20 h 552"/>
                  <a:gd name="T62" fmla="*/ 928 w 1562"/>
                  <a:gd name="T63" fmla="*/ 432 h 552"/>
                  <a:gd name="T64" fmla="*/ 940 w 1562"/>
                  <a:gd name="T65" fmla="*/ 420 h 552"/>
                  <a:gd name="T66" fmla="*/ 957 w 1562"/>
                  <a:gd name="T67" fmla="*/ 422 h 552"/>
                  <a:gd name="T68" fmla="*/ 962 w 1562"/>
                  <a:gd name="T69" fmla="*/ 397 h 552"/>
                  <a:gd name="T70" fmla="*/ 57 w 1562"/>
                  <a:gd name="T71" fmla="*/ 67 h 552"/>
                  <a:gd name="T72" fmla="*/ 77 w 1562"/>
                  <a:gd name="T73" fmla="*/ 122 h 552"/>
                  <a:gd name="T74" fmla="*/ 142 w 1562"/>
                  <a:gd name="T75" fmla="*/ 131 h 552"/>
                  <a:gd name="T76" fmla="*/ 168 w 1562"/>
                  <a:gd name="T77" fmla="*/ 104 h 552"/>
                  <a:gd name="T78" fmla="*/ 272 w 1562"/>
                  <a:gd name="T79" fmla="*/ 204 h 552"/>
                  <a:gd name="T80" fmla="*/ 271 w 1562"/>
                  <a:gd name="T81" fmla="*/ 307 h 552"/>
                  <a:gd name="T82" fmla="*/ 320 w 1562"/>
                  <a:gd name="T83" fmla="*/ 397 h 552"/>
                  <a:gd name="T84" fmla="*/ 332 w 1562"/>
                  <a:gd name="T85" fmla="*/ 444 h 552"/>
                  <a:gd name="T86" fmla="*/ 343 w 1562"/>
                  <a:gd name="T87" fmla="*/ 504 h 552"/>
                  <a:gd name="T88" fmla="*/ 335 w 1562"/>
                  <a:gd name="T89" fmla="*/ 498 h 552"/>
                  <a:gd name="T90" fmla="*/ 315 w 1562"/>
                  <a:gd name="T91" fmla="*/ 506 h 552"/>
                  <a:gd name="T92" fmla="*/ 232 w 1562"/>
                  <a:gd name="T93" fmla="*/ 474 h 552"/>
                  <a:gd name="T94" fmla="*/ 168 w 1562"/>
                  <a:gd name="T95" fmla="*/ 434 h 552"/>
                  <a:gd name="T96" fmla="*/ 109 w 1562"/>
                  <a:gd name="T97" fmla="*/ 368 h 552"/>
                  <a:gd name="T98" fmla="*/ 60 w 1562"/>
                  <a:gd name="T99" fmla="*/ 298 h 552"/>
                  <a:gd name="T100" fmla="*/ 44 w 1562"/>
                  <a:gd name="T101" fmla="*/ 243 h 552"/>
                  <a:gd name="T102" fmla="*/ 3 w 1562"/>
                  <a:gd name="T103" fmla="*/ 79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62" h="552">
                    <a:moveTo>
                      <a:pt x="943" y="400"/>
                    </a:moveTo>
                    <a:lnTo>
                      <a:pt x="942" y="412"/>
                    </a:lnTo>
                    <a:lnTo>
                      <a:pt x="939" y="414"/>
                    </a:lnTo>
                    <a:lnTo>
                      <a:pt x="937" y="409"/>
                    </a:lnTo>
                    <a:lnTo>
                      <a:pt x="943" y="399"/>
                    </a:lnTo>
                    <a:lnTo>
                      <a:pt x="943" y="400"/>
                    </a:lnTo>
                    <a:close/>
                    <a:moveTo>
                      <a:pt x="0" y="149"/>
                    </a:moveTo>
                    <a:lnTo>
                      <a:pt x="3" y="166"/>
                    </a:lnTo>
                    <a:lnTo>
                      <a:pt x="12" y="179"/>
                    </a:lnTo>
                    <a:lnTo>
                      <a:pt x="18" y="174"/>
                    </a:lnTo>
                    <a:lnTo>
                      <a:pt x="15" y="163"/>
                    </a:lnTo>
                    <a:lnTo>
                      <a:pt x="8" y="151"/>
                    </a:lnTo>
                    <a:lnTo>
                      <a:pt x="0" y="149"/>
                    </a:lnTo>
                    <a:close/>
                    <a:moveTo>
                      <a:pt x="792" y="464"/>
                    </a:moveTo>
                    <a:lnTo>
                      <a:pt x="809" y="495"/>
                    </a:lnTo>
                    <a:lnTo>
                      <a:pt x="835" y="513"/>
                    </a:lnTo>
                    <a:lnTo>
                      <a:pt x="836" y="519"/>
                    </a:lnTo>
                    <a:lnTo>
                      <a:pt x="856" y="538"/>
                    </a:lnTo>
                    <a:lnTo>
                      <a:pt x="862" y="550"/>
                    </a:lnTo>
                    <a:lnTo>
                      <a:pt x="875" y="551"/>
                    </a:lnTo>
                    <a:lnTo>
                      <a:pt x="897" y="545"/>
                    </a:lnTo>
                    <a:lnTo>
                      <a:pt x="900" y="536"/>
                    </a:lnTo>
                    <a:lnTo>
                      <a:pt x="920" y="538"/>
                    </a:lnTo>
                    <a:lnTo>
                      <a:pt x="933" y="532"/>
                    </a:lnTo>
                    <a:lnTo>
                      <a:pt x="977" y="535"/>
                    </a:lnTo>
                    <a:lnTo>
                      <a:pt x="1021" y="516"/>
                    </a:lnTo>
                    <a:lnTo>
                      <a:pt x="1033" y="506"/>
                    </a:lnTo>
                    <a:lnTo>
                      <a:pt x="1073" y="504"/>
                    </a:lnTo>
                    <a:lnTo>
                      <a:pt x="1093" y="515"/>
                    </a:lnTo>
                    <a:lnTo>
                      <a:pt x="1101" y="524"/>
                    </a:lnTo>
                    <a:lnTo>
                      <a:pt x="1119" y="524"/>
                    </a:lnTo>
                    <a:lnTo>
                      <a:pt x="1153" y="506"/>
                    </a:lnTo>
                    <a:lnTo>
                      <a:pt x="1191" y="499"/>
                    </a:lnTo>
                    <a:lnTo>
                      <a:pt x="1189" y="487"/>
                    </a:lnTo>
                    <a:lnTo>
                      <a:pt x="1221" y="438"/>
                    </a:lnTo>
                    <a:lnTo>
                      <a:pt x="1234" y="405"/>
                    </a:lnTo>
                    <a:lnTo>
                      <a:pt x="1258" y="367"/>
                    </a:lnTo>
                    <a:lnTo>
                      <a:pt x="1277" y="304"/>
                    </a:lnTo>
                    <a:lnTo>
                      <a:pt x="1277" y="292"/>
                    </a:lnTo>
                    <a:lnTo>
                      <a:pt x="1284" y="278"/>
                    </a:lnTo>
                    <a:lnTo>
                      <a:pt x="1283" y="267"/>
                    </a:lnTo>
                    <a:lnTo>
                      <a:pt x="1299" y="247"/>
                    </a:lnTo>
                    <a:lnTo>
                      <a:pt x="1313" y="253"/>
                    </a:lnTo>
                    <a:lnTo>
                      <a:pt x="1339" y="250"/>
                    </a:lnTo>
                    <a:lnTo>
                      <a:pt x="1374" y="252"/>
                    </a:lnTo>
                    <a:lnTo>
                      <a:pt x="1384" y="258"/>
                    </a:lnTo>
                    <a:lnTo>
                      <a:pt x="1406" y="256"/>
                    </a:lnTo>
                    <a:lnTo>
                      <a:pt x="1425" y="263"/>
                    </a:lnTo>
                    <a:lnTo>
                      <a:pt x="1426" y="255"/>
                    </a:lnTo>
                    <a:lnTo>
                      <a:pt x="1445" y="269"/>
                    </a:lnTo>
                    <a:lnTo>
                      <a:pt x="1458" y="272"/>
                    </a:lnTo>
                    <a:lnTo>
                      <a:pt x="1475" y="263"/>
                    </a:lnTo>
                    <a:lnTo>
                      <a:pt x="1497" y="258"/>
                    </a:lnTo>
                    <a:lnTo>
                      <a:pt x="1497" y="249"/>
                    </a:lnTo>
                    <a:lnTo>
                      <a:pt x="1475" y="230"/>
                    </a:lnTo>
                    <a:lnTo>
                      <a:pt x="1475" y="211"/>
                    </a:lnTo>
                    <a:lnTo>
                      <a:pt x="1484" y="203"/>
                    </a:lnTo>
                    <a:lnTo>
                      <a:pt x="1518" y="206"/>
                    </a:lnTo>
                    <a:lnTo>
                      <a:pt x="1544" y="200"/>
                    </a:lnTo>
                    <a:lnTo>
                      <a:pt x="1561" y="186"/>
                    </a:lnTo>
                    <a:lnTo>
                      <a:pt x="1558" y="174"/>
                    </a:lnTo>
                    <a:lnTo>
                      <a:pt x="1546" y="174"/>
                    </a:lnTo>
                    <a:lnTo>
                      <a:pt x="1526" y="171"/>
                    </a:lnTo>
                    <a:lnTo>
                      <a:pt x="1512" y="157"/>
                    </a:lnTo>
                    <a:lnTo>
                      <a:pt x="1498" y="159"/>
                    </a:lnTo>
                    <a:lnTo>
                      <a:pt x="1478" y="139"/>
                    </a:lnTo>
                    <a:lnTo>
                      <a:pt x="1468" y="139"/>
                    </a:lnTo>
                    <a:lnTo>
                      <a:pt x="1454" y="151"/>
                    </a:lnTo>
                    <a:lnTo>
                      <a:pt x="1446" y="145"/>
                    </a:lnTo>
                    <a:lnTo>
                      <a:pt x="1465" y="130"/>
                    </a:lnTo>
                    <a:lnTo>
                      <a:pt x="1455" y="119"/>
                    </a:lnTo>
                    <a:lnTo>
                      <a:pt x="1448" y="122"/>
                    </a:lnTo>
                    <a:lnTo>
                      <a:pt x="1437" y="136"/>
                    </a:lnTo>
                    <a:lnTo>
                      <a:pt x="1431" y="128"/>
                    </a:lnTo>
                    <a:lnTo>
                      <a:pt x="1423" y="125"/>
                    </a:lnTo>
                    <a:lnTo>
                      <a:pt x="1425" y="101"/>
                    </a:lnTo>
                    <a:lnTo>
                      <a:pt x="1439" y="96"/>
                    </a:lnTo>
                    <a:lnTo>
                      <a:pt x="1439" y="85"/>
                    </a:lnTo>
                    <a:lnTo>
                      <a:pt x="1419" y="71"/>
                    </a:lnTo>
                    <a:lnTo>
                      <a:pt x="1411" y="76"/>
                    </a:lnTo>
                    <a:lnTo>
                      <a:pt x="1396" y="62"/>
                    </a:lnTo>
                    <a:lnTo>
                      <a:pt x="1396" y="41"/>
                    </a:lnTo>
                    <a:lnTo>
                      <a:pt x="1379" y="30"/>
                    </a:lnTo>
                    <a:lnTo>
                      <a:pt x="1371" y="35"/>
                    </a:lnTo>
                    <a:lnTo>
                      <a:pt x="1376" y="49"/>
                    </a:lnTo>
                    <a:lnTo>
                      <a:pt x="1359" y="67"/>
                    </a:lnTo>
                    <a:lnTo>
                      <a:pt x="1351" y="65"/>
                    </a:lnTo>
                    <a:lnTo>
                      <a:pt x="1358" y="50"/>
                    </a:lnTo>
                    <a:lnTo>
                      <a:pt x="1354" y="36"/>
                    </a:lnTo>
                    <a:lnTo>
                      <a:pt x="1344" y="36"/>
                    </a:lnTo>
                    <a:lnTo>
                      <a:pt x="1333" y="73"/>
                    </a:lnTo>
                    <a:lnTo>
                      <a:pt x="1321" y="76"/>
                    </a:lnTo>
                    <a:lnTo>
                      <a:pt x="1304" y="114"/>
                    </a:lnTo>
                    <a:lnTo>
                      <a:pt x="1301" y="136"/>
                    </a:lnTo>
                    <a:lnTo>
                      <a:pt x="1272" y="166"/>
                    </a:lnTo>
                    <a:lnTo>
                      <a:pt x="1258" y="166"/>
                    </a:lnTo>
                    <a:lnTo>
                      <a:pt x="1234" y="175"/>
                    </a:lnTo>
                    <a:lnTo>
                      <a:pt x="1226" y="186"/>
                    </a:lnTo>
                    <a:lnTo>
                      <a:pt x="1235" y="186"/>
                    </a:lnTo>
                    <a:lnTo>
                      <a:pt x="1229" y="194"/>
                    </a:lnTo>
                    <a:lnTo>
                      <a:pt x="1237" y="197"/>
                    </a:lnTo>
                    <a:lnTo>
                      <a:pt x="1255" y="192"/>
                    </a:lnTo>
                    <a:lnTo>
                      <a:pt x="1247" y="204"/>
                    </a:lnTo>
                    <a:lnTo>
                      <a:pt x="1235" y="211"/>
                    </a:lnTo>
                    <a:lnTo>
                      <a:pt x="1232" y="214"/>
                    </a:lnTo>
                    <a:lnTo>
                      <a:pt x="1234" y="220"/>
                    </a:lnTo>
                    <a:lnTo>
                      <a:pt x="1244" y="247"/>
                    </a:lnTo>
                    <a:lnTo>
                      <a:pt x="1237" y="261"/>
                    </a:lnTo>
                    <a:lnTo>
                      <a:pt x="1226" y="255"/>
                    </a:lnTo>
                    <a:lnTo>
                      <a:pt x="1225" y="235"/>
                    </a:lnTo>
                    <a:lnTo>
                      <a:pt x="1221" y="221"/>
                    </a:lnTo>
                    <a:lnTo>
                      <a:pt x="1218" y="221"/>
                    </a:lnTo>
                    <a:lnTo>
                      <a:pt x="1218" y="218"/>
                    </a:lnTo>
                    <a:lnTo>
                      <a:pt x="1212" y="218"/>
                    </a:lnTo>
                    <a:lnTo>
                      <a:pt x="1203" y="232"/>
                    </a:lnTo>
                    <a:lnTo>
                      <a:pt x="1208" y="269"/>
                    </a:lnTo>
                    <a:lnTo>
                      <a:pt x="1200" y="272"/>
                    </a:lnTo>
                    <a:lnTo>
                      <a:pt x="1183" y="260"/>
                    </a:lnTo>
                    <a:lnTo>
                      <a:pt x="1170" y="237"/>
                    </a:lnTo>
                    <a:lnTo>
                      <a:pt x="1162" y="235"/>
                    </a:lnTo>
                    <a:lnTo>
                      <a:pt x="1150" y="230"/>
                    </a:lnTo>
                    <a:lnTo>
                      <a:pt x="1139" y="244"/>
                    </a:lnTo>
                    <a:lnTo>
                      <a:pt x="1137" y="263"/>
                    </a:lnTo>
                    <a:lnTo>
                      <a:pt x="1116" y="281"/>
                    </a:lnTo>
                    <a:lnTo>
                      <a:pt x="1108" y="298"/>
                    </a:lnTo>
                    <a:lnTo>
                      <a:pt x="1087" y="319"/>
                    </a:lnTo>
                    <a:lnTo>
                      <a:pt x="1081" y="333"/>
                    </a:lnTo>
                    <a:lnTo>
                      <a:pt x="1061" y="359"/>
                    </a:lnTo>
                    <a:lnTo>
                      <a:pt x="1040" y="377"/>
                    </a:lnTo>
                    <a:lnTo>
                      <a:pt x="974" y="393"/>
                    </a:lnTo>
                    <a:lnTo>
                      <a:pt x="966" y="396"/>
                    </a:lnTo>
                    <a:lnTo>
                      <a:pt x="971" y="417"/>
                    </a:lnTo>
                    <a:lnTo>
                      <a:pt x="978" y="426"/>
                    </a:lnTo>
                    <a:lnTo>
                      <a:pt x="968" y="422"/>
                    </a:lnTo>
                    <a:lnTo>
                      <a:pt x="957" y="428"/>
                    </a:lnTo>
                    <a:lnTo>
                      <a:pt x="937" y="431"/>
                    </a:lnTo>
                    <a:lnTo>
                      <a:pt x="928" y="441"/>
                    </a:lnTo>
                    <a:lnTo>
                      <a:pt x="923" y="458"/>
                    </a:lnTo>
                    <a:lnTo>
                      <a:pt x="923" y="481"/>
                    </a:lnTo>
                    <a:lnTo>
                      <a:pt x="910" y="501"/>
                    </a:lnTo>
                    <a:lnTo>
                      <a:pt x="910" y="507"/>
                    </a:lnTo>
                    <a:lnTo>
                      <a:pt x="878" y="503"/>
                    </a:lnTo>
                    <a:lnTo>
                      <a:pt x="844" y="490"/>
                    </a:lnTo>
                    <a:lnTo>
                      <a:pt x="821" y="492"/>
                    </a:lnTo>
                    <a:lnTo>
                      <a:pt x="812" y="478"/>
                    </a:lnTo>
                    <a:lnTo>
                      <a:pt x="798" y="463"/>
                    </a:lnTo>
                    <a:lnTo>
                      <a:pt x="792" y="464"/>
                    </a:lnTo>
                    <a:close/>
                    <a:moveTo>
                      <a:pt x="1370" y="0"/>
                    </a:moveTo>
                    <a:lnTo>
                      <a:pt x="1350" y="12"/>
                    </a:lnTo>
                    <a:lnTo>
                      <a:pt x="1359" y="12"/>
                    </a:lnTo>
                    <a:lnTo>
                      <a:pt x="1370" y="6"/>
                    </a:lnTo>
                    <a:lnTo>
                      <a:pt x="1370" y="0"/>
                    </a:lnTo>
                    <a:close/>
                    <a:moveTo>
                      <a:pt x="1391" y="1"/>
                    </a:moveTo>
                    <a:lnTo>
                      <a:pt x="1376" y="15"/>
                    </a:lnTo>
                    <a:lnTo>
                      <a:pt x="1380" y="20"/>
                    </a:lnTo>
                    <a:lnTo>
                      <a:pt x="1399" y="15"/>
                    </a:lnTo>
                    <a:lnTo>
                      <a:pt x="1399" y="3"/>
                    </a:lnTo>
                    <a:lnTo>
                      <a:pt x="1391" y="1"/>
                    </a:lnTo>
                    <a:close/>
                    <a:moveTo>
                      <a:pt x="942" y="428"/>
                    </a:moveTo>
                    <a:lnTo>
                      <a:pt x="928" y="432"/>
                    </a:lnTo>
                    <a:lnTo>
                      <a:pt x="937" y="418"/>
                    </a:lnTo>
                    <a:lnTo>
                      <a:pt x="942" y="428"/>
                    </a:lnTo>
                    <a:close/>
                    <a:moveTo>
                      <a:pt x="952" y="423"/>
                    </a:moveTo>
                    <a:lnTo>
                      <a:pt x="945" y="426"/>
                    </a:lnTo>
                    <a:lnTo>
                      <a:pt x="940" y="420"/>
                    </a:lnTo>
                    <a:lnTo>
                      <a:pt x="943" y="415"/>
                    </a:lnTo>
                    <a:lnTo>
                      <a:pt x="952" y="423"/>
                    </a:lnTo>
                    <a:close/>
                    <a:moveTo>
                      <a:pt x="962" y="397"/>
                    </a:moveTo>
                    <a:lnTo>
                      <a:pt x="968" y="415"/>
                    </a:lnTo>
                    <a:lnTo>
                      <a:pt x="957" y="422"/>
                    </a:lnTo>
                    <a:lnTo>
                      <a:pt x="945" y="409"/>
                    </a:lnTo>
                    <a:lnTo>
                      <a:pt x="945" y="402"/>
                    </a:lnTo>
                    <a:lnTo>
                      <a:pt x="951" y="400"/>
                    </a:lnTo>
                    <a:lnTo>
                      <a:pt x="951" y="400"/>
                    </a:lnTo>
                    <a:lnTo>
                      <a:pt x="962" y="397"/>
                    </a:lnTo>
                    <a:close/>
                    <a:moveTo>
                      <a:pt x="3" y="79"/>
                    </a:moveTo>
                    <a:lnTo>
                      <a:pt x="9" y="61"/>
                    </a:lnTo>
                    <a:lnTo>
                      <a:pt x="20" y="47"/>
                    </a:lnTo>
                    <a:lnTo>
                      <a:pt x="35" y="61"/>
                    </a:lnTo>
                    <a:lnTo>
                      <a:pt x="57" y="67"/>
                    </a:lnTo>
                    <a:lnTo>
                      <a:pt x="61" y="76"/>
                    </a:lnTo>
                    <a:lnTo>
                      <a:pt x="78" y="76"/>
                    </a:lnTo>
                    <a:lnTo>
                      <a:pt x="89" y="87"/>
                    </a:lnTo>
                    <a:lnTo>
                      <a:pt x="86" y="110"/>
                    </a:lnTo>
                    <a:lnTo>
                      <a:pt x="77" y="122"/>
                    </a:lnTo>
                    <a:lnTo>
                      <a:pt x="77" y="134"/>
                    </a:lnTo>
                    <a:lnTo>
                      <a:pt x="98" y="139"/>
                    </a:lnTo>
                    <a:lnTo>
                      <a:pt x="116" y="123"/>
                    </a:lnTo>
                    <a:lnTo>
                      <a:pt x="130" y="122"/>
                    </a:lnTo>
                    <a:lnTo>
                      <a:pt x="142" y="131"/>
                    </a:lnTo>
                    <a:lnTo>
                      <a:pt x="153" y="122"/>
                    </a:lnTo>
                    <a:lnTo>
                      <a:pt x="153" y="108"/>
                    </a:lnTo>
                    <a:lnTo>
                      <a:pt x="156" y="104"/>
                    </a:lnTo>
                    <a:lnTo>
                      <a:pt x="156" y="104"/>
                    </a:lnTo>
                    <a:lnTo>
                      <a:pt x="168" y="104"/>
                    </a:lnTo>
                    <a:lnTo>
                      <a:pt x="176" y="96"/>
                    </a:lnTo>
                    <a:lnTo>
                      <a:pt x="182" y="94"/>
                    </a:lnTo>
                    <a:lnTo>
                      <a:pt x="194" y="116"/>
                    </a:lnTo>
                    <a:lnTo>
                      <a:pt x="254" y="175"/>
                    </a:lnTo>
                    <a:lnTo>
                      <a:pt x="272" y="204"/>
                    </a:lnTo>
                    <a:lnTo>
                      <a:pt x="280" y="238"/>
                    </a:lnTo>
                    <a:lnTo>
                      <a:pt x="272" y="246"/>
                    </a:lnTo>
                    <a:lnTo>
                      <a:pt x="275" y="285"/>
                    </a:lnTo>
                    <a:lnTo>
                      <a:pt x="271" y="293"/>
                    </a:lnTo>
                    <a:lnTo>
                      <a:pt x="271" y="307"/>
                    </a:lnTo>
                    <a:lnTo>
                      <a:pt x="277" y="318"/>
                    </a:lnTo>
                    <a:lnTo>
                      <a:pt x="277" y="359"/>
                    </a:lnTo>
                    <a:lnTo>
                      <a:pt x="288" y="379"/>
                    </a:lnTo>
                    <a:lnTo>
                      <a:pt x="306" y="396"/>
                    </a:lnTo>
                    <a:lnTo>
                      <a:pt x="320" y="397"/>
                    </a:lnTo>
                    <a:lnTo>
                      <a:pt x="323" y="403"/>
                    </a:lnTo>
                    <a:lnTo>
                      <a:pt x="321" y="409"/>
                    </a:lnTo>
                    <a:lnTo>
                      <a:pt x="324" y="434"/>
                    </a:lnTo>
                    <a:lnTo>
                      <a:pt x="329" y="438"/>
                    </a:lnTo>
                    <a:lnTo>
                      <a:pt x="332" y="444"/>
                    </a:lnTo>
                    <a:lnTo>
                      <a:pt x="332" y="449"/>
                    </a:lnTo>
                    <a:lnTo>
                      <a:pt x="336" y="452"/>
                    </a:lnTo>
                    <a:lnTo>
                      <a:pt x="355" y="486"/>
                    </a:lnTo>
                    <a:lnTo>
                      <a:pt x="355" y="506"/>
                    </a:lnTo>
                    <a:lnTo>
                      <a:pt x="343" y="504"/>
                    </a:lnTo>
                    <a:lnTo>
                      <a:pt x="339" y="498"/>
                    </a:lnTo>
                    <a:lnTo>
                      <a:pt x="339" y="489"/>
                    </a:lnTo>
                    <a:lnTo>
                      <a:pt x="330" y="483"/>
                    </a:lnTo>
                    <a:lnTo>
                      <a:pt x="336" y="489"/>
                    </a:lnTo>
                    <a:lnTo>
                      <a:pt x="335" y="498"/>
                    </a:lnTo>
                    <a:lnTo>
                      <a:pt x="329" y="499"/>
                    </a:lnTo>
                    <a:lnTo>
                      <a:pt x="336" y="501"/>
                    </a:lnTo>
                    <a:lnTo>
                      <a:pt x="336" y="504"/>
                    </a:lnTo>
                    <a:lnTo>
                      <a:pt x="321" y="515"/>
                    </a:lnTo>
                    <a:lnTo>
                      <a:pt x="315" y="506"/>
                    </a:lnTo>
                    <a:lnTo>
                      <a:pt x="310" y="512"/>
                    </a:lnTo>
                    <a:lnTo>
                      <a:pt x="294" y="504"/>
                    </a:lnTo>
                    <a:lnTo>
                      <a:pt x="283" y="492"/>
                    </a:lnTo>
                    <a:lnTo>
                      <a:pt x="257" y="486"/>
                    </a:lnTo>
                    <a:lnTo>
                      <a:pt x="232" y="474"/>
                    </a:lnTo>
                    <a:lnTo>
                      <a:pt x="220" y="460"/>
                    </a:lnTo>
                    <a:lnTo>
                      <a:pt x="211" y="452"/>
                    </a:lnTo>
                    <a:lnTo>
                      <a:pt x="200" y="455"/>
                    </a:lnTo>
                    <a:lnTo>
                      <a:pt x="188" y="455"/>
                    </a:lnTo>
                    <a:lnTo>
                      <a:pt x="168" y="434"/>
                    </a:lnTo>
                    <a:lnTo>
                      <a:pt x="170" y="418"/>
                    </a:lnTo>
                    <a:lnTo>
                      <a:pt x="145" y="399"/>
                    </a:lnTo>
                    <a:lnTo>
                      <a:pt x="116" y="388"/>
                    </a:lnTo>
                    <a:lnTo>
                      <a:pt x="106" y="379"/>
                    </a:lnTo>
                    <a:lnTo>
                      <a:pt x="109" y="368"/>
                    </a:lnTo>
                    <a:lnTo>
                      <a:pt x="121" y="356"/>
                    </a:lnTo>
                    <a:lnTo>
                      <a:pt x="110" y="341"/>
                    </a:lnTo>
                    <a:lnTo>
                      <a:pt x="96" y="333"/>
                    </a:lnTo>
                    <a:lnTo>
                      <a:pt x="81" y="310"/>
                    </a:lnTo>
                    <a:lnTo>
                      <a:pt x="60" y="298"/>
                    </a:lnTo>
                    <a:lnTo>
                      <a:pt x="49" y="284"/>
                    </a:lnTo>
                    <a:lnTo>
                      <a:pt x="54" y="276"/>
                    </a:lnTo>
                    <a:lnTo>
                      <a:pt x="41" y="264"/>
                    </a:lnTo>
                    <a:lnTo>
                      <a:pt x="40" y="247"/>
                    </a:lnTo>
                    <a:lnTo>
                      <a:pt x="44" y="243"/>
                    </a:lnTo>
                    <a:lnTo>
                      <a:pt x="47" y="215"/>
                    </a:lnTo>
                    <a:lnTo>
                      <a:pt x="38" y="195"/>
                    </a:lnTo>
                    <a:lnTo>
                      <a:pt x="29" y="174"/>
                    </a:lnTo>
                    <a:lnTo>
                      <a:pt x="20" y="107"/>
                    </a:lnTo>
                    <a:lnTo>
                      <a:pt x="3" y="7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16" name="Freeform 23">
                <a:extLst>
                  <a:ext uri="{FF2B5EF4-FFF2-40B4-BE49-F238E27FC236}">
                    <a16:creationId xmlns:a16="http://schemas.microsoft.com/office/drawing/2014/main" id="{B73895A0-6BF0-8B4E-A4EF-2F957CCAE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2682" y="4523229"/>
                <a:ext cx="40825" cy="33465"/>
              </a:xfrm>
              <a:custGeom>
                <a:avLst/>
                <a:gdLst>
                  <a:gd name="T0" fmla="*/ 0 w 95"/>
                  <a:gd name="T1" fmla="*/ 35 h 78"/>
                  <a:gd name="T2" fmla="*/ 12 w 95"/>
                  <a:gd name="T3" fmla="*/ 40 h 78"/>
                  <a:gd name="T4" fmla="*/ 20 w 95"/>
                  <a:gd name="T5" fmla="*/ 42 h 78"/>
                  <a:gd name="T6" fmla="*/ 33 w 95"/>
                  <a:gd name="T7" fmla="*/ 65 h 78"/>
                  <a:gd name="T8" fmla="*/ 50 w 95"/>
                  <a:gd name="T9" fmla="*/ 77 h 78"/>
                  <a:gd name="T10" fmla="*/ 58 w 95"/>
                  <a:gd name="T11" fmla="*/ 74 h 78"/>
                  <a:gd name="T12" fmla="*/ 53 w 95"/>
                  <a:gd name="T13" fmla="*/ 37 h 78"/>
                  <a:gd name="T14" fmla="*/ 62 w 95"/>
                  <a:gd name="T15" fmla="*/ 23 h 78"/>
                  <a:gd name="T16" fmla="*/ 68 w 95"/>
                  <a:gd name="T17" fmla="*/ 23 h 78"/>
                  <a:gd name="T18" fmla="*/ 68 w 95"/>
                  <a:gd name="T19" fmla="*/ 17 h 78"/>
                  <a:gd name="T20" fmla="*/ 68 w 95"/>
                  <a:gd name="T21" fmla="*/ 0 h 78"/>
                  <a:gd name="T22" fmla="*/ 52 w 95"/>
                  <a:gd name="T23" fmla="*/ 6 h 78"/>
                  <a:gd name="T24" fmla="*/ 33 w 95"/>
                  <a:gd name="T25" fmla="*/ 22 h 78"/>
                  <a:gd name="T26" fmla="*/ 3 w 95"/>
                  <a:gd name="T27" fmla="*/ 29 h 78"/>
                  <a:gd name="T28" fmla="*/ 0 w 95"/>
                  <a:gd name="T29" fmla="*/ 35 h 78"/>
                  <a:gd name="T30" fmla="*/ 71 w 95"/>
                  <a:gd name="T31" fmla="*/ 26 h 78"/>
                  <a:gd name="T32" fmla="*/ 75 w 95"/>
                  <a:gd name="T33" fmla="*/ 40 h 78"/>
                  <a:gd name="T34" fmla="*/ 76 w 95"/>
                  <a:gd name="T35" fmla="*/ 60 h 78"/>
                  <a:gd name="T36" fmla="*/ 87 w 95"/>
                  <a:gd name="T37" fmla="*/ 66 h 78"/>
                  <a:gd name="T38" fmla="*/ 94 w 95"/>
                  <a:gd name="T39" fmla="*/ 52 h 78"/>
                  <a:gd name="T40" fmla="*/ 84 w 95"/>
                  <a:gd name="T41" fmla="*/ 25 h 78"/>
                  <a:gd name="T42" fmla="*/ 82 w 95"/>
                  <a:gd name="T43" fmla="*/ 19 h 78"/>
                  <a:gd name="T44" fmla="*/ 79 w 95"/>
                  <a:gd name="T45" fmla="*/ 23 h 78"/>
                  <a:gd name="T46" fmla="*/ 71 w 95"/>
                  <a:gd name="T47" fmla="*/ 2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5" h="78">
                    <a:moveTo>
                      <a:pt x="0" y="35"/>
                    </a:moveTo>
                    <a:lnTo>
                      <a:pt x="12" y="40"/>
                    </a:lnTo>
                    <a:lnTo>
                      <a:pt x="20" y="42"/>
                    </a:lnTo>
                    <a:lnTo>
                      <a:pt x="33" y="65"/>
                    </a:lnTo>
                    <a:lnTo>
                      <a:pt x="50" y="77"/>
                    </a:lnTo>
                    <a:lnTo>
                      <a:pt x="58" y="74"/>
                    </a:lnTo>
                    <a:lnTo>
                      <a:pt x="53" y="37"/>
                    </a:lnTo>
                    <a:lnTo>
                      <a:pt x="62" y="23"/>
                    </a:lnTo>
                    <a:lnTo>
                      <a:pt x="68" y="23"/>
                    </a:lnTo>
                    <a:lnTo>
                      <a:pt x="68" y="17"/>
                    </a:lnTo>
                    <a:lnTo>
                      <a:pt x="68" y="0"/>
                    </a:lnTo>
                    <a:lnTo>
                      <a:pt x="52" y="6"/>
                    </a:lnTo>
                    <a:lnTo>
                      <a:pt x="33" y="22"/>
                    </a:lnTo>
                    <a:lnTo>
                      <a:pt x="3" y="29"/>
                    </a:lnTo>
                    <a:lnTo>
                      <a:pt x="0" y="35"/>
                    </a:lnTo>
                    <a:close/>
                    <a:moveTo>
                      <a:pt x="71" y="26"/>
                    </a:moveTo>
                    <a:lnTo>
                      <a:pt x="75" y="40"/>
                    </a:lnTo>
                    <a:lnTo>
                      <a:pt x="76" y="60"/>
                    </a:lnTo>
                    <a:lnTo>
                      <a:pt x="87" y="66"/>
                    </a:lnTo>
                    <a:lnTo>
                      <a:pt x="94" y="52"/>
                    </a:lnTo>
                    <a:lnTo>
                      <a:pt x="84" y="25"/>
                    </a:lnTo>
                    <a:lnTo>
                      <a:pt x="82" y="19"/>
                    </a:lnTo>
                    <a:lnTo>
                      <a:pt x="79" y="23"/>
                    </a:lnTo>
                    <a:lnTo>
                      <a:pt x="71" y="2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17" name="Freeform 24">
                <a:extLst>
                  <a:ext uri="{FF2B5EF4-FFF2-40B4-BE49-F238E27FC236}">
                    <a16:creationId xmlns:a16="http://schemas.microsoft.com/office/drawing/2014/main" id="{2B87DFF9-7B0C-6948-953A-4FDEFE2A6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8043" y="3848362"/>
                <a:ext cx="282061" cy="550305"/>
              </a:xfrm>
              <a:custGeom>
                <a:avLst/>
                <a:gdLst>
                  <a:gd name="T0" fmla="*/ 26 w 670"/>
                  <a:gd name="T1" fmla="*/ 69 h 1305"/>
                  <a:gd name="T2" fmla="*/ 70 w 670"/>
                  <a:gd name="T3" fmla="*/ 81 h 1305"/>
                  <a:gd name="T4" fmla="*/ 119 w 670"/>
                  <a:gd name="T5" fmla="*/ 61 h 1305"/>
                  <a:gd name="T6" fmla="*/ 180 w 670"/>
                  <a:gd name="T7" fmla="*/ 55 h 1305"/>
                  <a:gd name="T8" fmla="*/ 255 w 670"/>
                  <a:gd name="T9" fmla="*/ 0 h 1305"/>
                  <a:gd name="T10" fmla="*/ 335 w 670"/>
                  <a:gd name="T11" fmla="*/ 38 h 1305"/>
                  <a:gd name="T12" fmla="*/ 362 w 670"/>
                  <a:gd name="T13" fmla="*/ 66 h 1305"/>
                  <a:gd name="T14" fmla="*/ 405 w 670"/>
                  <a:gd name="T15" fmla="*/ 140 h 1305"/>
                  <a:gd name="T16" fmla="*/ 471 w 670"/>
                  <a:gd name="T17" fmla="*/ 153 h 1305"/>
                  <a:gd name="T18" fmla="*/ 474 w 670"/>
                  <a:gd name="T19" fmla="*/ 180 h 1305"/>
                  <a:gd name="T20" fmla="*/ 420 w 670"/>
                  <a:gd name="T21" fmla="*/ 197 h 1305"/>
                  <a:gd name="T22" fmla="*/ 391 w 670"/>
                  <a:gd name="T23" fmla="*/ 218 h 1305"/>
                  <a:gd name="T24" fmla="*/ 367 w 670"/>
                  <a:gd name="T25" fmla="*/ 229 h 1305"/>
                  <a:gd name="T26" fmla="*/ 361 w 670"/>
                  <a:gd name="T27" fmla="*/ 270 h 1305"/>
                  <a:gd name="T28" fmla="*/ 333 w 670"/>
                  <a:gd name="T29" fmla="*/ 309 h 1305"/>
                  <a:gd name="T30" fmla="*/ 310 w 670"/>
                  <a:gd name="T31" fmla="*/ 336 h 1305"/>
                  <a:gd name="T32" fmla="*/ 304 w 670"/>
                  <a:gd name="T33" fmla="*/ 400 h 1305"/>
                  <a:gd name="T34" fmla="*/ 344 w 670"/>
                  <a:gd name="T35" fmla="*/ 445 h 1305"/>
                  <a:gd name="T36" fmla="*/ 381 w 670"/>
                  <a:gd name="T37" fmla="*/ 498 h 1305"/>
                  <a:gd name="T38" fmla="*/ 443 w 670"/>
                  <a:gd name="T39" fmla="*/ 568 h 1305"/>
                  <a:gd name="T40" fmla="*/ 582 w 670"/>
                  <a:gd name="T41" fmla="*/ 685 h 1305"/>
                  <a:gd name="T42" fmla="*/ 607 w 670"/>
                  <a:gd name="T43" fmla="*/ 737 h 1305"/>
                  <a:gd name="T44" fmla="*/ 631 w 670"/>
                  <a:gd name="T45" fmla="*/ 802 h 1305"/>
                  <a:gd name="T46" fmla="*/ 647 w 670"/>
                  <a:gd name="T47" fmla="*/ 870 h 1305"/>
                  <a:gd name="T48" fmla="*/ 660 w 670"/>
                  <a:gd name="T49" fmla="*/ 919 h 1305"/>
                  <a:gd name="T50" fmla="*/ 659 w 670"/>
                  <a:gd name="T51" fmla="*/ 937 h 1305"/>
                  <a:gd name="T52" fmla="*/ 651 w 670"/>
                  <a:gd name="T53" fmla="*/ 975 h 1305"/>
                  <a:gd name="T54" fmla="*/ 648 w 670"/>
                  <a:gd name="T55" fmla="*/ 1033 h 1305"/>
                  <a:gd name="T56" fmla="*/ 599 w 670"/>
                  <a:gd name="T57" fmla="*/ 1088 h 1305"/>
                  <a:gd name="T58" fmla="*/ 544 w 670"/>
                  <a:gd name="T59" fmla="*/ 1131 h 1305"/>
                  <a:gd name="T60" fmla="*/ 460 w 670"/>
                  <a:gd name="T61" fmla="*/ 1149 h 1305"/>
                  <a:gd name="T62" fmla="*/ 442 w 670"/>
                  <a:gd name="T63" fmla="*/ 1140 h 1305"/>
                  <a:gd name="T64" fmla="*/ 455 w 670"/>
                  <a:gd name="T65" fmla="*/ 1163 h 1305"/>
                  <a:gd name="T66" fmla="*/ 442 w 670"/>
                  <a:gd name="T67" fmla="*/ 1194 h 1305"/>
                  <a:gd name="T68" fmla="*/ 411 w 670"/>
                  <a:gd name="T69" fmla="*/ 1200 h 1305"/>
                  <a:gd name="T70" fmla="*/ 408 w 670"/>
                  <a:gd name="T71" fmla="*/ 1230 h 1305"/>
                  <a:gd name="T72" fmla="*/ 362 w 670"/>
                  <a:gd name="T73" fmla="*/ 1258 h 1305"/>
                  <a:gd name="T74" fmla="*/ 312 w 670"/>
                  <a:gd name="T75" fmla="*/ 1304 h 1305"/>
                  <a:gd name="T76" fmla="*/ 319 w 670"/>
                  <a:gd name="T77" fmla="*/ 1281 h 1305"/>
                  <a:gd name="T78" fmla="*/ 310 w 670"/>
                  <a:gd name="T79" fmla="*/ 1235 h 1305"/>
                  <a:gd name="T80" fmla="*/ 338 w 670"/>
                  <a:gd name="T81" fmla="*/ 1169 h 1305"/>
                  <a:gd name="T82" fmla="*/ 278 w 670"/>
                  <a:gd name="T83" fmla="*/ 1165 h 1305"/>
                  <a:gd name="T84" fmla="*/ 309 w 670"/>
                  <a:gd name="T85" fmla="*/ 1123 h 1305"/>
                  <a:gd name="T86" fmla="*/ 397 w 670"/>
                  <a:gd name="T87" fmla="*/ 1105 h 1305"/>
                  <a:gd name="T88" fmla="*/ 408 w 670"/>
                  <a:gd name="T89" fmla="*/ 1071 h 1305"/>
                  <a:gd name="T90" fmla="*/ 440 w 670"/>
                  <a:gd name="T91" fmla="*/ 1010 h 1305"/>
                  <a:gd name="T92" fmla="*/ 514 w 670"/>
                  <a:gd name="T93" fmla="*/ 949 h 1305"/>
                  <a:gd name="T94" fmla="*/ 500 w 670"/>
                  <a:gd name="T95" fmla="*/ 834 h 1305"/>
                  <a:gd name="T96" fmla="*/ 491 w 670"/>
                  <a:gd name="T97" fmla="*/ 769 h 1305"/>
                  <a:gd name="T98" fmla="*/ 492 w 670"/>
                  <a:gd name="T99" fmla="*/ 697 h 1305"/>
                  <a:gd name="T100" fmla="*/ 478 w 670"/>
                  <a:gd name="T101" fmla="*/ 649 h 1305"/>
                  <a:gd name="T102" fmla="*/ 439 w 670"/>
                  <a:gd name="T103" fmla="*/ 610 h 1305"/>
                  <a:gd name="T104" fmla="*/ 397 w 670"/>
                  <a:gd name="T105" fmla="*/ 567 h 1305"/>
                  <a:gd name="T106" fmla="*/ 336 w 670"/>
                  <a:gd name="T107" fmla="*/ 503 h 1305"/>
                  <a:gd name="T108" fmla="*/ 235 w 670"/>
                  <a:gd name="T109" fmla="*/ 426 h 1305"/>
                  <a:gd name="T110" fmla="*/ 194 w 670"/>
                  <a:gd name="T111" fmla="*/ 380 h 1305"/>
                  <a:gd name="T112" fmla="*/ 226 w 670"/>
                  <a:gd name="T113" fmla="*/ 336 h 1305"/>
                  <a:gd name="T114" fmla="*/ 234 w 670"/>
                  <a:gd name="T115" fmla="*/ 275 h 1305"/>
                  <a:gd name="T116" fmla="*/ 176 w 670"/>
                  <a:gd name="T117" fmla="*/ 225 h 1305"/>
                  <a:gd name="T118" fmla="*/ 58 w 670"/>
                  <a:gd name="T119" fmla="*/ 176 h 1305"/>
                  <a:gd name="T120" fmla="*/ 6 w 670"/>
                  <a:gd name="T121" fmla="*/ 101 h 1305"/>
                  <a:gd name="T122" fmla="*/ 237 w 670"/>
                  <a:gd name="T123" fmla="*/ 1183 h 1305"/>
                  <a:gd name="T124" fmla="*/ 225 w 670"/>
                  <a:gd name="T125" fmla="*/ 1151 h 1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0" h="1305">
                    <a:moveTo>
                      <a:pt x="0" y="90"/>
                    </a:moveTo>
                    <a:lnTo>
                      <a:pt x="6" y="85"/>
                    </a:lnTo>
                    <a:lnTo>
                      <a:pt x="12" y="84"/>
                    </a:lnTo>
                    <a:lnTo>
                      <a:pt x="17" y="76"/>
                    </a:lnTo>
                    <a:lnTo>
                      <a:pt x="26" y="69"/>
                    </a:lnTo>
                    <a:lnTo>
                      <a:pt x="43" y="61"/>
                    </a:lnTo>
                    <a:lnTo>
                      <a:pt x="53" y="62"/>
                    </a:lnTo>
                    <a:lnTo>
                      <a:pt x="52" y="75"/>
                    </a:lnTo>
                    <a:lnTo>
                      <a:pt x="60" y="81"/>
                    </a:lnTo>
                    <a:lnTo>
                      <a:pt x="70" y="81"/>
                    </a:lnTo>
                    <a:lnTo>
                      <a:pt x="73" y="66"/>
                    </a:lnTo>
                    <a:lnTo>
                      <a:pt x="86" y="56"/>
                    </a:lnTo>
                    <a:lnTo>
                      <a:pt x="102" y="72"/>
                    </a:lnTo>
                    <a:lnTo>
                      <a:pt x="110" y="61"/>
                    </a:lnTo>
                    <a:lnTo>
                      <a:pt x="119" y="61"/>
                    </a:lnTo>
                    <a:lnTo>
                      <a:pt x="124" y="73"/>
                    </a:lnTo>
                    <a:lnTo>
                      <a:pt x="142" y="64"/>
                    </a:lnTo>
                    <a:lnTo>
                      <a:pt x="145" y="52"/>
                    </a:lnTo>
                    <a:lnTo>
                      <a:pt x="165" y="46"/>
                    </a:lnTo>
                    <a:lnTo>
                      <a:pt x="180" y="55"/>
                    </a:lnTo>
                    <a:lnTo>
                      <a:pt x="208" y="46"/>
                    </a:lnTo>
                    <a:lnTo>
                      <a:pt x="206" y="21"/>
                    </a:lnTo>
                    <a:lnTo>
                      <a:pt x="225" y="10"/>
                    </a:lnTo>
                    <a:lnTo>
                      <a:pt x="244" y="10"/>
                    </a:lnTo>
                    <a:lnTo>
                      <a:pt x="255" y="0"/>
                    </a:lnTo>
                    <a:lnTo>
                      <a:pt x="272" y="14"/>
                    </a:lnTo>
                    <a:lnTo>
                      <a:pt x="272" y="24"/>
                    </a:lnTo>
                    <a:lnTo>
                      <a:pt x="290" y="29"/>
                    </a:lnTo>
                    <a:lnTo>
                      <a:pt x="298" y="38"/>
                    </a:lnTo>
                    <a:lnTo>
                      <a:pt x="335" y="38"/>
                    </a:lnTo>
                    <a:lnTo>
                      <a:pt x="341" y="46"/>
                    </a:lnTo>
                    <a:lnTo>
                      <a:pt x="362" y="38"/>
                    </a:lnTo>
                    <a:lnTo>
                      <a:pt x="377" y="49"/>
                    </a:lnTo>
                    <a:lnTo>
                      <a:pt x="374" y="64"/>
                    </a:lnTo>
                    <a:lnTo>
                      <a:pt x="362" y="66"/>
                    </a:lnTo>
                    <a:lnTo>
                      <a:pt x="355" y="96"/>
                    </a:lnTo>
                    <a:lnTo>
                      <a:pt x="364" y="99"/>
                    </a:lnTo>
                    <a:lnTo>
                      <a:pt x="368" y="116"/>
                    </a:lnTo>
                    <a:lnTo>
                      <a:pt x="400" y="128"/>
                    </a:lnTo>
                    <a:lnTo>
                      <a:pt x="405" y="140"/>
                    </a:lnTo>
                    <a:lnTo>
                      <a:pt x="422" y="147"/>
                    </a:lnTo>
                    <a:lnTo>
                      <a:pt x="437" y="156"/>
                    </a:lnTo>
                    <a:lnTo>
                      <a:pt x="454" y="150"/>
                    </a:lnTo>
                    <a:lnTo>
                      <a:pt x="462" y="156"/>
                    </a:lnTo>
                    <a:lnTo>
                      <a:pt x="471" y="153"/>
                    </a:lnTo>
                    <a:lnTo>
                      <a:pt x="486" y="160"/>
                    </a:lnTo>
                    <a:lnTo>
                      <a:pt x="484" y="160"/>
                    </a:lnTo>
                    <a:lnTo>
                      <a:pt x="488" y="166"/>
                    </a:lnTo>
                    <a:lnTo>
                      <a:pt x="481" y="176"/>
                    </a:lnTo>
                    <a:lnTo>
                      <a:pt x="474" y="180"/>
                    </a:lnTo>
                    <a:lnTo>
                      <a:pt x="466" y="179"/>
                    </a:lnTo>
                    <a:lnTo>
                      <a:pt x="452" y="188"/>
                    </a:lnTo>
                    <a:lnTo>
                      <a:pt x="439" y="188"/>
                    </a:lnTo>
                    <a:lnTo>
                      <a:pt x="423" y="189"/>
                    </a:lnTo>
                    <a:lnTo>
                      <a:pt x="420" y="197"/>
                    </a:lnTo>
                    <a:lnTo>
                      <a:pt x="423" y="209"/>
                    </a:lnTo>
                    <a:lnTo>
                      <a:pt x="416" y="214"/>
                    </a:lnTo>
                    <a:lnTo>
                      <a:pt x="413" y="220"/>
                    </a:lnTo>
                    <a:lnTo>
                      <a:pt x="405" y="215"/>
                    </a:lnTo>
                    <a:lnTo>
                      <a:pt x="391" y="218"/>
                    </a:lnTo>
                    <a:lnTo>
                      <a:pt x="384" y="226"/>
                    </a:lnTo>
                    <a:lnTo>
                      <a:pt x="379" y="228"/>
                    </a:lnTo>
                    <a:lnTo>
                      <a:pt x="373" y="220"/>
                    </a:lnTo>
                    <a:lnTo>
                      <a:pt x="368" y="218"/>
                    </a:lnTo>
                    <a:lnTo>
                      <a:pt x="367" y="229"/>
                    </a:lnTo>
                    <a:lnTo>
                      <a:pt x="361" y="238"/>
                    </a:lnTo>
                    <a:lnTo>
                      <a:pt x="365" y="243"/>
                    </a:lnTo>
                    <a:lnTo>
                      <a:pt x="362" y="255"/>
                    </a:lnTo>
                    <a:lnTo>
                      <a:pt x="364" y="267"/>
                    </a:lnTo>
                    <a:lnTo>
                      <a:pt x="361" y="270"/>
                    </a:lnTo>
                    <a:lnTo>
                      <a:pt x="365" y="281"/>
                    </a:lnTo>
                    <a:lnTo>
                      <a:pt x="362" y="287"/>
                    </a:lnTo>
                    <a:lnTo>
                      <a:pt x="356" y="290"/>
                    </a:lnTo>
                    <a:lnTo>
                      <a:pt x="344" y="309"/>
                    </a:lnTo>
                    <a:lnTo>
                      <a:pt x="333" y="309"/>
                    </a:lnTo>
                    <a:lnTo>
                      <a:pt x="329" y="304"/>
                    </a:lnTo>
                    <a:lnTo>
                      <a:pt x="329" y="310"/>
                    </a:lnTo>
                    <a:lnTo>
                      <a:pt x="321" y="316"/>
                    </a:lnTo>
                    <a:lnTo>
                      <a:pt x="316" y="330"/>
                    </a:lnTo>
                    <a:lnTo>
                      <a:pt x="310" y="336"/>
                    </a:lnTo>
                    <a:lnTo>
                      <a:pt x="309" y="350"/>
                    </a:lnTo>
                    <a:lnTo>
                      <a:pt x="315" y="351"/>
                    </a:lnTo>
                    <a:lnTo>
                      <a:pt x="321" y="359"/>
                    </a:lnTo>
                    <a:lnTo>
                      <a:pt x="313" y="387"/>
                    </a:lnTo>
                    <a:lnTo>
                      <a:pt x="304" y="400"/>
                    </a:lnTo>
                    <a:lnTo>
                      <a:pt x="321" y="414"/>
                    </a:lnTo>
                    <a:lnTo>
                      <a:pt x="319" y="423"/>
                    </a:lnTo>
                    <a:lnTo>
                      <a:pt x="306" y="426"/>
                    </a:lnTo>
                    <a:lnTo>
                      <a:pt x="321" y="431"/>
                    </a:lnTo>
                    <a:lnTo>
                      <a:pt x="344" y="445"/>
                    </a:lnTo>
                    <a:lnTo>
                      <a:pt x="365" y="466"/>
                    </a:lnTo>
                    <a:lnTo>
                      <a:pt x="374" y="466"/>
                    </a:lnTo>
                    <a:lnTo>
                      <a:pt x="384" y="484"/>
                    </a:lnTo>
                    <a:lnTo>
                      <a:pt x="384" y="494"/>
                    </a:lnTo>
                    <a:lnTo>
                      <a:pt x="381" y="498"/>
                    </a:lnTo>
                    <a:lnTo>
                      <a:pt x="388" y="518"/>
                    </a:lnTo>
                    <a:lnTo>
                      <a:pt x="391" y="527"/>
                    </a:lnTo>
                    <a:lnTo>
                      <a:pt x="423" y="553"/>
                    </a:lnTo>
                    <a:lnTo>
                      <a:pt x="440" y="564"/>
                    </a:lnTo>
                    <a:lnTo>
                      <a:pt x="443" y="568"/>
                    </a:lnTo>
                    <a:lnTo>
                      <a:pt x="486" y="593"/>
                    </a:lnTo>
                    <a:lnTo>
                      <a:pt x="526" y="622"/>
                    </a:lnTo>
                    <a:lnTo>
                      <a:pt x="533" y="637"/>
                    </a:lnTo>
                    <a:lnTo>
                      <a:pt x="570" y="665"/>
                    </a:lnTo>
                    <a:lnTo>
                      <a:pt x="582" y="685"/>
                    </a:lnTo>
                    <a:lnTo>
                      <a:pt x="584" y="698"/>
                    </a:lnTo>
                    <a:lnTo>
                      <a:pt x="590" y="698"/>
                    </a:lnTo>
                    <a:lnTo>
                      <a:pt x="588" y="709"/>
                    </a:lnTo>
                    <a:lnTo>
                      <a:pt x="607" y="727"/>
                    </a:lnTo>
                    <a:lnTo>
                      <a:pt x="607" y="737"/>
                    </a:lnTo>
                    <a:lnTo>
                      <a:pt x="611" y="743"/>
                    </a:lnTo>
                    <a:lnTo>
                      <a:pt x="608" y="750"/>
                    </a:lnTo>
                    <a:lnTo>
                      <a:pt x="622" y="767"/>
                    </a:lnTo>
                    <a:lnTo>
                      <a:pt x="625" y="796"/>
                    </a:lnTo>
                    <a:lnTo>
                      <a:pt x="631" y="802"/>
                    </a:lnTo>
                    <a:lnTo>
                      <a:pt x="639" y="828"/>
                    </a:lnTo>
                    <a:lnTo>
                      <a:pt x="643" y="833"/>
                    </a:lnTo>
                    <a:lnTo>
                      <a:pt x="643" y="847"/>
                    </a:lnTo>
                    <a:lnTo>
                      <a:pt x="642" y="856"/>
                    </a:lnTo>
                    <a:lnTo>
                      <a:pt x="647" y="870"/>
                    </a:lnTo>
                    <a:lnTo>
                      <a:pt x="643" y="876"/>
                    </a:lnTo>
                    <a:lnTo>
                      <a:pt x="648" y="897"/>
                    </a:lnTo>
                    <a:lnTo>
                      <a:pt x="650" y="905"/>
                    </a:lnTo>
                    <a:lnTo>
                      <a:pt x="657" y="908"/>
                    </a:lnTo>
                    <a:lnTo>
                      <a:pt x="660" y="919"/>
                    </a:lnTo>
                    <a:lnTo>
                      <a:pt x="669" y="938"/>
                    </a:lnTo>
                    <a:lnTo>
                      <a:pt x="668" y="951"/>
                    </a:lnTo>
                    <a:lnTo>
                      <a:pt x="665" y="949"/>
                    </a:lnTo>
                    <a:lnTo>
                      <a:pt x="663" y="943"/>
                    </a:lnTo>
                    <a:lnTo>
                      <a:pt x="659" y="937"/>
                    </a:lnTo>
                    <a:lnTo>
                      <a:pt x="653" y="941"/>
                    </a:lnTo>
                    <a:lnTo>
                      <a:pt x="653" y="954"/>
                    </a:lnTo>
                    <a:lnTo>
                      <a:pt x="660" y="961"/>
                    </a:lnTo>
                    <a:lnTo>
                      <a:pt x="659" y="969"/>
                    </a:lnTo>
                    <a:lnTo>
                      <a:pt x="651" y="975"/>
                    </a:lnTo>
                    <a:lnTo>
                      <a:pt x="650" y="984"/>
                    </a:lnTo>
                    <a:lnTo>
                      <a:pt x="637" y="995"/>
                    </a:lnTo>
                    <a:lnTo>
                      <a:pt x="648" y="1012"/>
                    </a:lnTo>
                    <a:lnTo>
                      <a:pt x="642" y="1025"/>
                    </a:lnTo>
                    <a:lnTo>
                      <a:pt x="648" y="1033"/>
                    </a:lnTo>
                    <a:lnTo>
                      <a:pt x="637" y="1042"/>
                    </a:lnTo>
                    <a:lnTo>
                      <a:pt x="628" y="1047"/>
                    </a:lnTo>
                    <a:lnTo>
                      <a:pt x="625" y="1067"/>
                    </a:lnTo>
                    <a:lnTo>
                      <a:pt x="617" y="1070"/>
                    </a:lnTo>
                    <a:lnTo>
                      <a:pt x="599" y="1088"/>
                    </a:lnTo>
                    <a:lnTo>
                      <a:pt x="587" y="1094"/>
                    </a:lnTo>
                    <a:lnTo>
                      <a:pt x="570" y="1106"/>
                    </a:lnTo>
                    <a:lnTo>
                      <a:pt x="569" y="1120"/>
                    </a:lnTo>
                    <a:lnTo>
                      <a:pt x="553" y="1120"/>
                    </a:lnTo>
                    <a:lnTo>
                      <a:pt x="544" y="1131"/>
                    </a:lnTo>
                    <a:lnTo>
                      <a:pt x="509" y="1151"/>
                    </a:lnTo>
                    <a:lnTo>
                      <a:pt x="488" y="1154"/>
                    </a:lnTo>
                    <a:lnTo>
                      <a:pt x="478" y="1149"/>
                    </a:lnTo>
                    <a:lnTo>
                      <a:pt x="463" y="1152"/>
                    </a:lnTo>
                    <a:lnTo>
                      <a:pt x="460" y="1149"/>
                    </a:lnTo>
                    <a:lnTo>
                      <a:pt x="463" y="1140"/>
                    </a:lnTo>
                    <a:lnTo>
                      <a:pt x="462" y="1129"/>
                    </a:lnTo>
                    <a:lnTo>
                      <a:pt x="458" y="1139"/>
                    </a:lnTo>
                    <a:lnTo>
                      <a:pt x="455" y="1143"/>
                    </a:lnTo>
                    <a:lnTo>
                      <a:pt x="442" y="1140"/>
                    </a:lnTo>
                    <a:lnTo>
                      <a:pt x="451" y="1146"/>
                    </a:lnTo>
                    <a:lnTo>
                      <a:pt x="451" y="1152"/>
                    </a:lnTo>
                    <a:lnTo>
                      <a:pt x="446" y="1155"/>
                    </a:lnTo>
                    <a:lnTo>
                      <a:pt x="434" y="1154"/>
                    </a:lnTo>
                    <a:lnTo>
                      <a:pt x="455" y="1163"/>
                    </a:lnTo>
                    <a:lnTo>
                      <a:pt x="451" y="1171"/>
                    </a:lnTo>
                    <a:lnTo>
                      <a:pt x="457" y="1184"/>
                    </a:lnTo>
                    <a:lnTo>
                      <a:pt x="445" y="1191"/>
                    </a:lnTo>
                    <a:lnTo>
                      <a:pt x="428" y="1177"/>
                    </a:lnTo>
                    <a:lnTo>
                      <a:pt x="442" y="1194"/>
                    </a:lnTo>
                    <a:lnTo>
                      <a:pt x="440" y="1201"/>
                    </a:lnTo>
                    <a:lnTo>
                      <a:pt x="434" y="1210"/>
                    </a:lnTo>
                    <a:lnTo>
                      <a:pt x="426" y="1207"/>
                    </a:lnTo>
                    <a:lnTo>
                      <a:pt x="420" y="1198"/>
                    </a:lnTo>
                    <a:lnTo>
                      <a:pt x="411" y="1200"/>
                    </a:lnTo>
                    <a:lnTo>
                      <a:pt x="416" y="1212"/>
                    </a:lnTo>
                    <a:lnTo>
                      <a:pt x="416" y="1215"/>
                    </a:lnTo>
                    <a:lnTo>
                      <a:pt x="419" y="1220"/>
                    </a:lnTo>
                    <a:lnTo>
                      <a:pt x="413" y="1224"/>
                    </a:lnTo>
                    <a:lnTo>
                      <a:pt x="408" y="1230"/>
                    </a:lnTo>
                    <a:lnTo>
                      <a:pt x="399" y="1232"/>
                    </a:lnTo>
                    <a:lnTo>
                      <a:pt x="384" y="1246"/>
                    </a:lnTo>
                    <a:lnTo>
                      <a:pt x="377" y="1250"/>
                    </a:lnTo>
                    <a:lnTo>
                      <a:pt x="367" y="1249"/>
                    </a:lnTo>
                    <a:lnTo>
                      <a:pt x="362" y="1258"/>
                    </a:lnTo>
                    <a:lnTo>
                      <a:pt x="361" y="1275"/>
                    </a:lnTo>
                    <a:lnTo>
                      <a:pt x="350" y="1284"/>
                    </a:lnTo>
                    <a:lnTo>
                      <a:pt x="347" y="1284"/>
                    </a:lnTo>
                    <a:lnTo>
                      <a:pt x="347" y="1287"/>
                    </a:lnTo>
                    <a:lnTo>
                      <a:pt x="312" y="1304"/>
                    </a:lnTo>
                    <a:lnTo>
                      <a:pt x="292" y="1301"/>
                    </a:lnTo>
                    <a:lnTo>
                      <a:pt x="304" y="1293"/>
                    </a:lnTo>
                    <a:lnTo>
                      <a:pt x="319" y="1287"/>
                    </a:lnTo>
                    <a:lnTo>
                      <a:pt x="327" y="1278"/>
                    </a:lnTo>
                    <a:lnTo>
                      <a:pt x="319" y="1281"/>
                    </a:lnTo>
                    <a:lnTo>
                      <a:pt x="307" y="1275"/>
                    </a:lnTo>
                    <a:lnTo>
                      <a:pt x="309" y="1250"/>
                    </a:lnTo>
                    <a:lnTo>
                      <a:pt x="312" y="1247"/>
                    </a:lnTo>
                    <a:lnTo>
                      <a:pt x="307" y="1246"/>
                    </a:lnTo>
                    <a:lnTo>
                      <a:pt x="310" y="1235"/>
                    </a:lnTo>
                    <a:lnTo>
                      <a:pt x="309" y="1209"/>
                    </a:lnTo>
                    <a:lnTo>
                      <a:pt x="319" y="1191"/>
                    </a:lnTo>
                    <a:lnTo>
                      <a:pt x="342" y="1172"/>
                    </a:lnTo>
                    <a:lnTo>
                      <a:pt x="350" y="1165"/>
                    </a:lnTo>
                    <a:lnTo>
                      <a:pt x="338" y="1169"/>
                    </a:lnTo>
                    <a:lnTo>
                      <a:pt x="321" y="1166"/>
                    </a:lnTo>
                    <a:lnTo>
                      <a:pt x="309" y="1171"/>
                    </a:lnTo>
                    <a:lnTo>
                      <a:pt x="301" y="1166"/>
                    </a:lnTo>
                    <a:lnTo>
                      <a:pt x="293" y="1169"/>
                    </a:lnTo>
                    <a:lnTo>
                      <a:pt x="278" y="1165"/>
                    </a:lnTo>
                    <a:lnTo>
                      <a:pt x="280" y="1160"/>
                    </a:lnTo>
                    <a:lnTo>
                      <a:pt x="280" y="1148"/>
                    </a:lnTo>
                    <a:lnTo>
                      <a:pt x="275" y="1145"/>
                    </a:lnTo>
                    <a:lnTo>
                      <a:pt x="290" y="1126"/>
                    </a:lnTo>
                    <a:lnTo>
                      <a:pt x="309" y="1123"/>
                    </a:lnTo>
                    <a:lnTo>
                      <a:pt x="318" y="1099"/>
                    </a:lnTo>
                    <a:lnTo>
                      <a:pt x="335" y="1099"/>
                    </a:lnTo>
                    <a:lnTo>
                      <a:pt x="342" y="1105"/>
                    </a:lnTo>
                    <a:lnTo>
                      <a:pt x="381" y="1096"/>
                    </a:lnTo>
                    <a:lnTo>
                      <a:pt x="397" y="1105"/>
                    </a:lnTo>
                    <a:lnTo>
                      <a:pt x="400" y="1116"/>
                    </a:lnTo>
                    <a:lnTo>
                      <a:pt x="426" y="1114"/>
                    </a:lnTo>
                    <a:lnTo>
                      <a:pt x="419" y="1097"/>
                    </a:lnTo>
                    <a:lnTo>
                      <a:pt x="422" y="1087"/>
                    </a:lnTo>
                    <a:lnTo>
                      <a:pt x="408" y="1071"/>
                    </a:lnTo>
                    <a:lnTo>
                      <a:pt x="390" y="1065"/>
                    </a:lnTo>
                    <a:lnTo>
                      <a:pt x="385" y="1036"/>
                    </a:lnTo>
                    <a:lnTo>
                      <a:pt x="402" y="1025"/>
                    </a:lnTo>
                    <a:lnTo>
                      <a:pt x="433" y="1027"/>
                    </a:lnTo>
                    <a:lnTo>
                      <a:pt x="440" y="1010"/>
                    </a:lnTo>
                    <a:lnTo>
                      <a:pt x="463" y="995"/>
                    </a:lnTo>
                    <a:lnTo>
                      <a:pt x="486" y="989"/>
                    </a:lnTo>
                    <a:lnTo>
                      <a:pt x="489" y="978"/>
                    </a:lnTo>
                    <a:lnTo>
                      <a:pt x="503" y="974"/>
                    </a:lnTo>
                    <a:lnTo>
                      <a:pt x="514" y="949"/>
                    </a:lnTo>
                    <a:lnTo>
                      <a:pt x="510" y="931"/>
                    </a:lnTo>
                    <a:lnTo>
                      <a:pt x="517" y="909"/>
                    </a:lnTo>
                    <a:lnTo>
                      <a:pt x="510" y="892"/>
                    </a:lnTo>
                    <a:lnTo>
                      <a:pt x="514" y="868"/>
                    </a:lnTo>
                    <a:lnTo>
                      <a:pt x="500" y="834"/>
                    </a:lnTo>
                    <a:lnTo>
                      <a:pt x="484" y="827"/>
                    </a:lnTo>
                    <a:lnTo>
                      <a:pt x="475" y="802"/>
                    </a:lnTo>
                    <a:lnTo>
                      <a:pt x="478" y="802"/>
                    </a:lnTo>
                    <a:lnTo>
                      <a:pt x="494" y="793"/>
                    </a:lnTo>
                    <a:lnTo>
                      <a:pt x="491" y="769"/>
                    </a:lnTo>
                    <a:lnTo>
                      <a:pt x="484" y="758"/>
                    </a:lnTo>
                    <a:lnTo>
                      <a:pt x="481" y="737"/>
                    </a:lnTo>
                    <a:lnTo>
                      <a:pt x="504" y="718"/>
                    </a:lnTo>
                    <a:lnTo>
                      <a:pt x="504" y="700"/>
                    </a:lnTo>
                    <a:lnTo>
                      <a:pt x="492" y="697"/>
                    </a:lnTo>
                    <a:lnTo>
                      <a:pt x="486" y="688"/>
                    </a:lnTo>
                    <a:lnTo>
                      <a:pt x="488" y="666"/>
                    </a:lnTo>
                    <a:lnTo>
                      <a:pt x="500" y="656"/>
                    </a:lnTo>
                    <a:lnTo>
                      <a:pt x="495" y="642"/>
                    </a:lnTo>
                    <a:lnTo>
                      <a:pt x="478" y="649"/>
                    </a:lnTo>
                    <a:lnTo>
                      <a:pt x="471" y="646"/>
                    </a:lnTo>
                    <a:lnTo>
                      <a:pt x="460" y="633"/>
                    </a:lnTo>
                    <a:lnTo>
                      <a:pt x="442" y="633"/>
                    </a:lnTo>
                    <a:lnTo>
                      <a:pt x="436" y="623"/>
                    </a:lnTo>
                    <a:lnTo>
                      <a:pt x="439" y="610"/>
                    </a:lnTo>
                    <a:lnTo>
                      <a:pt x="426" y="605"/>
                    </a:lnTo>
                    <a:lnTo>
                      <a:pt x="420" y="607"/>
                    </a:lnTo>
                    <a:lnTo>
                      <a:pt x="410" y="596"/>
                    </a:lnTo>
                    <a:lnTo>
                      <a:pt x="407" y="582"/>
                    </a:lnTo>
                    <a:lnTo>
                      <a:pt x="397" y="567"/>
                    </a:lnTo>
                    <a:lnTo>
                      <a:pt x="377" y="567"/>
                    </a:lnTo>
                    <a:lnTo>
                      <a:pt x="367" y="562"/>
                    </a:lnTo>
                    <a:lnTo>
                      <a:pt x="361" y="542"/>
                    </a:lnTo>
                    <a:lnTo>
                      <a:pt x="335" y="515"/>
                    </a:lnTo>
                    <a:lnTo>
                      <a:pt x="336" y="503"/>
                    </a:lnTo>
                    <a:lnTo>
                      <a:pt x="319" y="480"/>
                    </a:lnTo>
                    <a:lnTo>
                      <a:pt x="296" y="469"/>
                    </a:lnTo>
                    <a:lnTo>
                      <a:pt x="277" y="440"/>
                    </a:lnTo>
                    <a:lnTo>
                      <a:pt x="260" y="439"/>
                    </a:lnTo>
                    <a:lnTo>
                      <a:pt x="235" y="426"/>
                    </a:lnTo>
                    <a:lnTo>
                      <a:pt x="211" y="425"/>
                    </a:lnTo>
                    <a:lnTo>
                      <a:pt x="199" y="403"/>
                    </a:lnTo>
                    <a:lnTo>
                      <a:pt x="186" y="403"/>
                    </a:lnTo>
                    <a:lnTo>
                      <a:pt x="183" y="393"/>
                    </a:lnTo>
                    <a:lnTo>
                      <a:pt x="194" y="380"/>
                    </a:lnTo>
                    <a:lnTo>
                      <a:pt x="177" y="361"/>
                    </a:lnTo>
                    <a:lnTo>
                      <a:pt x="176" y="347"/>
                    </a:lnTo>
                    <a:lnTo>
                      <a:pt x="188" y="347"/>
                    </a:lnTo>
                    <a:lnTo>
                      <a:pt x="211" y="338"/>
                    </a:lnTo>
                    <a:lnTo>
                      <a:pt x="226" y="336"/>
                    </a:lnTo>
                    <a:lnTo>
                      <a:pt x="235" y="327"/>
                    </a:lnTo>
                    <a:lnTo>
                      <a:pt x="244" y="295"/>
                    </a:lnTo>
                    <a:lnTo>
                      <a:pt x="257" y="292"/>
                    </a:lnTo>
                    <a:lnTo>
                      <a:pt x="257" y="280"/>
                    </a:lnTo>
                    <a:lnTo>
                      <a:pt x="234" y="275"/>
                    </a:lnTo>
                    <a:lnTo>
                      <a:pt x="234" y="260"/>
                    </a:lnTo>
                    <a:lnTo>
                      <a:pt x="231" y="243"/>
                    </a:lnTo>
                    <a:lnTo>
                      <a:pt x="209" y="240"/>
                    </a:lnTo>
                    <a:lnTo>
                      <a:pt x="197" y="225"/>
                    </a:lnTo>
                    <a:lnTo>
                      <a:pt x="176" y="225"/>
                    </a:lnTo>
                    <a:lnTo>
                      <a:pt x="157" y="235"/>
                    </a:lnTo>
                    <a:lnTo>
                      <a:pt x="137" y="231"/>
                    </a:lnTo>
                    <a:lnTo>
                      <a:pt x="102" y="229"/>
                    </a:lnTo>
                    <a:lnTo>
                      <a:pt x="86" y="202"/>
                    </a:lnTo>
                    <a:lnTo>
                      <a:pt x="58" y="176"/>
                    </a:lnTo>
                    <a:lnTo>
                      <a:pt x="64" y="162"/>
                    </a:lnTo>
                    <a:lnTo>
                      <a:pt x="61" y="145"/>
                    </a:lnTo>
                    <a:lnTo>
                      <a:pt x="47" y="133"/>
                    </a:lnTo>
                    <a:lnTo>
                      <a:pt x="34" y="111"/>
                    </a:lnTo>
                    <a:lnTo>
                      <a:pt x="6" y="101"/>
                    </a:lnTo>
                    <a:lnTo>
                      <a:pt x="0" y="90"/>
                    </a:lnTo>
                    <a:close/>
                    <a:moveTo>
                      <a:pt x="225" y="1151"/>
                    </a:moveTo>
                    <a:lnTo>
                      <a:pt x="234" y="1162"/>
                    </a:lnTo>
                    <a:lnTo>
                      <a:pt x="231" y="1171"/>
                    </a:lnTo>
                    <a:lnTo>
                      <a:pt x="237" y="1183"/>
                    </a:lnTo>
                    <a:lnTo>
                      <a:pt x="246" y="1180"/>
                    </a:lnTo>
                    <a:lnTo>
                      <a:pt x="249" y="1154"/>
                    </a:lnTo>
                    <a:lnTo>
                      <a:pt x="244" y="1152"/>
                    </a:lnTo>
                    <a:lnTo>
                      <a:pt x="240" y="1142"/>
                    </a:lnTo>
                    <a:lnTo>
                      <a:pt x="225" y="115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18" name="Freeform 25">
                <a:extLst>
                  <a:ext uri="{FF2B5EF4-FFF2-40B4-BE49-F238E27FC236}">
                    <a16:creationId xmlns:a16="http://schemas.microsoft.com/office/drawing/2014/main" id="{C9363A58-AE96-8D40-9676-0FA0ABC8F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5157" y="4175570"/>
                <a:ext cx="180000" cy="156168"/>
              </a:xfrm>
              <a:custGeom>
                <a:avLst/>
                <a:gdLst>
                  <a:gd name="T0" fmla="*/ 201 w 429"/>
                  <a:gd name="T1" fmla="*/ 350 h 370"/>
                  <a:gd name="T2" fmla="*/ 229 w 429"/>
                  <a:gd name="T3" fmla="*/ 323 h 370"/>
                  <a:gd name="T4" fmla="*/ 253 w 429"/>
                  <a:gd name="T5" fmla="*/ 329 h 370"/>
                  <a:gd name="T6" fmla="*/ 308 w 429"/>
                  <a:gd name="T7" fmla="*/ 329 h 370"/>
                  <a:gd name="T8" fmla="*/ 337 w 429"/>
                  <a:gd name="T9" fmla="*/ 338 h 370"/>
                  <a:gd name="T10" fmla="*/ 333 w 429"/>
                  <a:gd name="T11" fmla="*/ 311 h 370"/>
                  <a:gd name="T12" fmla="*/ 301 w 429"/>
                  <a:gd name="T13" fmla="*/ 289 h 370"/>
                  <a:gd name="T14" fmla="*/ 313 w 429"/>
                  <a:gd name="T15" fmla="*/ 249 h 370"/>
                  <a:gd name="T16" fmla="*/ 351 w 429"/>
                  <a:gd name="T17" fmla="*/ 234 h 370"/>
                  <a:gd name="T18" fmla="*/ 397 w 429"/>
                  <a:gd name="T19" fmla="*/ 213 h 370"/>
                  <a:gd name="T20" fmla="*/ 414 w 429"/>
                  <a:gd name="T21" fmla="*/ 198 h 370"/>
                  <a:gd name="T22" fmla="*/ 421 w 429"/>
                  <a:gd name="T23" fmla="*/ 155 h 370"/>
                  <a:gd name="T24" fmla="*/ 421 w 429"/>
                  <a:gd name="T25" fmla="*/ 116 h 370"/>
                  <a:gd name="T26" fmla="*/ 411 w 429"/>
                  <a:gd name="T27" fmla="*/ 58 h 370"/>
                  <a:gd name="T28" fmla="*/ 386 w 429"/>
                  <a:gd name="T29" fmla="*/ 26 h 370"/>
                  <a:gd name="T30" fmla="*/ 359 w 429"/>
                  <a:gd name="T31" fmla="*/ 16 h 370"/>
                  <a:gd name="T32" fmla="*/ 339 w 429"/>
                  <a:gd name="T33" fmla="*/ 0 h 370"/>
                  <a:gd name="T34" fmla="*/ 296 w 429"/>
                  <a:gd name="T35" fmla="*/ 19 h 370"/>
                  <a:gd name="T36" fmla="*/ 311 w 429"/>
                  <a:gd name="T37" fmla="*/ 52 h 370"/>
                  <a:gd name="T38" fmla="*/ 316 w 429"/>
                  <a:gd name="T39" fmla="*/ 78 h 370"/>
                  <a:gd name="T40" fmla="*/ 276 w 429"/>
                  <a:gd name="T41" fmla="*/ 45 h 370"/>
                  <a:gd name="T42" fmla="*/ 246 w 429"/>
                  <a:gd name="T43" fmla="*/ 34 h 370"/>
                  <a:gd name="T44" fmla="*/ 217 w 429"/>
                  <a:gd name="T45" fmla="*/ 25 h 370"/>
                  <a:gd name="T46" fmla="*/ 178 w 429"/>
                  <a:gd name="T47" fmla="*/ 16 h 370"/>
                  <a:gd name="T48" fmla="*/ 143 w 429"/>
                  <a:gd name="T49" fmla="*/ 11 h 370"/>
                  <a:gd name="T50" fmla="*/ 114 w 429"/>
                  <a:gd name="T51" fmla="*/ 13 h 370"/>
                  <a:gd name="T52" fmla="*/ 53 w 429"/>
                  <a:gd name="T53" fmla="*/ 25 h 370"/>
                  <a:gd name="T54" fmla="*/ 19 w 429"/>
                  <a:gd name="T55" fmla="*/ 48 h 370"/>
                  <a:gd name="T56" fmla="*/ 1 w 429"/>
                  <a:gd name="T57" fmla="*/ 91 h 370"/>
                  <a:gd name="T58" fmla="*/ 7 w 429"/>
                  <a:gd name="T59" fmla="*/ 155 h 370"/>
                  <a:gd name="T60" fmla="*/ 29 w 429"/>
                  <a:gd name="T61" fmla="*/ 178 h 370"/>
                  <a:gd name="T62" fmla="*/ 24 w 429"/>
                  <a:gd name="T63" fmla="*/ 220 h 370"/>
                  <a:gd name="T64" fmla="*/ 35 w 429"/>
                  <a:gd name="T65" fmla="*/ 233 h 370"/>
                  <a:gd name="T66" fmla="*/ 47 w 429"/>
                  <a:gd name="T67" fmla="*/ 257 h 370"/>
                  <a:gd name="T68" fmla="*/ 59 w 429"/>
                  <a:gd name="T69" fmla="*/ 289 h 370"/>
                  <a:gd name="T70" fmla="*/ 71 w 429"/>
                  <a:gd name="T71" fmla="*/ 298 h 370"/>
                  <a:gd name="T72" fmla="*/ 76 w 429"/>
                  <a:gd name="T73" fmla="*/ 321 h 370"/>
                  <a:gd name="T74" fmla="*/ 90 w 429"/>
                  <a:gd name="T75" fmla="*/ 335 h 370"/>
                  <a:gd name="T76" fmla="*/ 100 w 429"/>
                  <a:gd name="T77" fmla="*/ 320 h 370"/>
                  <a:gd name="T78" fmla="*/ 117 w 429"/>
                  <a:gd name="T79" fmla="*/ 306 h 370"/>
                  <a:gd name="T80" fmla="*/ 123 w 429"/>
                  <a:gd name="T81" fmla="*/ 329 h 370"/>
                  <a:gd name="T82" fmla="*/ 111 w 429"/>
                  <a:gd name="T83" fmla="*/ 350 h 370"/>
                  <a:gd name="T84" fmla="*/ 119 w 429"/>
                  <a:gd name="T85" fmla="*/ 364 h 370"/>
                  <a:gd name="T86" fmla="*/ 140 w 429"/>
                  <a:gd name="T87" fmla="*/ 353 h 370"/>
                  <a:gd name="T88" fmla="*/ 151 w 429"/>
                  <a:gd name="T89" fmla="*/ 355 h 370"/>
                  <a:gd name="T90" fmla="*/ 172 w 429"/>
                  <a:gd name="T91" fmla="*/ 358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29" h="370">
                    <a:moveTo>
                      <a:pt x="186" y="369"/>
                    </a:moveTo>
                    <a:lnTo>
                      <a:pt x="201" y="350"/>
                    </a:lnTo>
                    <a:lnTo>
                      <a:pt x="220" y="347"/>
                    </a:lnTo>
                    <a:lnTo>
                      <a:pt x="229" y="323"/>
                    </a:lnTo>
                    <a:lnTo>
                      <a:pt x="246" y="323"/>
                    </a:lnTo>
                    <a:lnTo>
                      <a:pt x="253" y="329"/>
                    </a:lnTo>
                    <a:lnTo>
                      <a:pt x="292" y="320"/>
                    </a:lnTo>
                    <a:lnTo>
                      <a:pt x="308" y="329"/>
                    </a:lnTo>
                    <a:lnTo>
                      <a:pt x="311" y="340"/>
                    </a:lnTo>
                    <a:lnTo>
                      <a:pt x="337" y="338"/>
                    </a:lnTo>
                    <a:lnTo>
                      <a:pt x="330" y="321"/>
                    </a:lnTo>
                    <a:lnTo>
                      <a:pt x="333" y="311"/>
                    </a:lnTo>
                    <a:lnTo>
                      <a:pt x="319" y="295"/>
                    </a:lnTo>
                    <a:lnTo>
                      <a:pt x="301" y="289"/>
                    </a:lnTo>
                    <a:lnTo>
                      <a:pt x="296" y="260"/>
                    </a:lnTo>
                    <a:lnTo>
                      <a:pt x="313" y="249"/>
                    </a:lnTo>
                    <a:lnTo>
                      <a:pt x="344" y="251"/>
                    </a:lnTo>
                    <a:lnTo>
                      <a:pt x="351" y="234"/>
                    </a:lnTo>
                    <a:lnTo>
                      <a:pt x="374" y="219"/>
                    </a:lnTo>
                    <a:lnTo>
                      <a:pt x="397" y="213"/>
                    </a:lnTo>
                    <a:lnTo>
                      <a:pt x="400" y="202"/>
                    </a:lnTo>
                    <a:lnTo>
                      <a:pt x="414" y="198"/>
                    </a:lnTo>
                    <a:lnTo>
                      <a:pt x="425" y="173"/>
                    </a:lnTo>
                    <a:lnTo>
                      <a:pt x="421" y="155"/>
                    </a:lnTo>
                    <a:lnTo>
                      <a:pt x="428" y="133"/>
                    </a:lnTo>
                    <a:lnTo>
                      <a:pt x="421" y="116"/>
                    </a:lnTo>
                    <a:lnTo>
                      <a:pt x="425" y="92"/>
                    </a:lnTo>
                    <a:lnTo>
                      <a:pt x="411" y="58"/>
                    </a:lnTo>
                    <a:lnTo>
                      <a:pt x="395" y="51"/>
                    </a:lnTo>
                    <a:lnTo>
                      <a:pt x="386" y="26"/>
                    </a:lnTo>
                    <a:lnTo>
                      <a:pt x="374" y="26"/>
                    </a:lnTo>
                    <a:lnTo>
                      <a:pt x="359" y="16"/>
                    </a:lnTo>
                    <a:lnTo>
                      <a:pt x="347" y="13"/>
                    </a:lnTo>
                    <a:lnTo>
                      <a:pt x="339" y="0"/>
                    </a:lnTo>
                    <a:lnTo>
                      <a:pt x="311" y="6"/>
                    </a:lnTo>
                    <a:lnTo>
                      <a:pt x="296" y="19"/>
                    </a:lnTo>
                    <a:lnTo>
                      <a:pt x="314" y="37"/>
                    </a:lnTo>
                    <a:lnTo>
                      <a:pt x="311" y="52"/>
                    </a:lnTo>
                    <a:lnTo>
                      <a:pt x="316" y="68"/>
                    </a:lnTo>
                    <a:lnTo>
                      <a:pt x="316" y="78"/>
                    </a:lnTo>
                    <a:lnTo>
                      <a:pt x="290" y="69"/>
                    </a:lnTo>
                    <a:lnTo>
                      <a:pt x="276" y="45"/>
                    </a:lnTo>
                    <a:lnTo>
                      <a:pt x="252" y="45"/>
                    </a:lnTo>
                    <a:lnTo>
                      <a:pt x="246" y="34"/>
                    </a:lnTo>
                    <a:lnTo>
                      <a:pt x="226" y="19"/>
                    </a:lnTo>
                    <a:lnTo>
                      <a:pt x="217" y="25"/>
                    </a:lnTo>
                    <a:lnTo>
                      <a:pt x="201" y="14"/>
                    </a:lnTo>
                    <a:lnTo>
                      <a:pt x="178" y="16"/>
                    </a:lnTo>
                    <a:lnTo>
                      <a:pt x="162" y="11"/>
                    </a:lnTo>
                    <a:lnTo>
                      <a:pt x="143" y="11"/>
                    </a:lnTo>
                    <a:lnTo>
                      <a:pt x="122" y="20"/>
                    </a:lnTo>
                    <a:lnTo>
                      <a:pt x="114" y="13"/>
                    </a:lnTo>
                    <a:lnTo>
                      <a:pt x="91" y="13"/>
                    </a:lnTo>
                    <a:lnTo>
                      <a:pt x="53" y="25"/>
                    </a:lnTo>
                    <a:lnTo>
                      <a:pt x="36" y="25"/>
                    </a:lnTo>
                    <a:lnTo>
                      <a:pt x="19" y="48"/>
                    </a:lnTo>
                    <a:lnTo>
                      <a:pt x="15" y="72"/>
                    </a:lnTo>
                    <a:lnTo>
                      <a:pt x="1" y="91"/>
                    </a:lnTo>
                    <a:lnTo>
                      <a:pt x="0" y="123"/>
                    </a:lnTo>
                    <a:lnTo>
                      <a:pt x="7" y="155"/>
                    </a:lnTo>
                    <a:lnTo>
                      <a:pt x="21" y="162"/>
                    </a:lnTo>
                    <a:lnTo>
                      <a:pt x="29" y="178"/>
                    </a:lnTo>
                    <a:lnTo>
                      <a:pt x="27" y="208"/>
                    </a:lnTo>
                    <a:lnTo>
                      <a:pt x="24" y="220"/>
                    </a:lnTo>
                    <a:lnTo>
                      <a:pt x="24" y="220"/>
                    </a:lnTo>
                    <a:lnTo>
                      <a:pt x="35" y="233"/>
                    </a:lnTo>
                    <a:lnTo>
                      <a:pt x="36" y="248"/>
                    </a:lnTo>
                    <a:lnTo>
                      <a:pt x="47" y="257"/>
                    </a:lnTo>
                    <a:lnTo>
                      <a:pt x="47" y="274"/>
                    </a:lnTo>
                    <a:lnTo>
                      <a:pt x="59" y="289"/>
                    </a:lnTo>
                    <a:lnTo>
                      <a:pt x="65" y="288"/>
                    </a:lnTo>
                    <a:lnTo>
                      <a:pt x="71" y="298"/>
                    </a:lnTo>
                    <a:lnTo>
                      <a:pt x="70" y="312"/>
                    </a:lnTo>
                    <a:lnTo>
                      <a:pt x="76" y="321"/>
                    </a:lnTo>
                    <a:lnTo>
                      <a:pt x="78" y="334"/>
                    </a:lnTo>
                    <a:lnTo>
                      <a:pt x="90" y="335"/>
                    </a:lnTo>
                    <a:lnTo>
                      <a:pt x="100" y="334"/>
                    </a:lnTo>
                    <a:lnTo>
                      <a:pt x="100" y="320"/>
                    </a:lnTo>
                    <a:lnTo>
                      <a:pt x="111" y="311"/>
                    </a:lnTo>
                    <a:lnTo>
                      <a:pt x="117" y="306"/>
                    </a:lnTo>
                    <a:lnTo>
                      <a:pt x="117" y="317"/>
                    </a:lnTo>
                    <a:lnTo>
                      <a:pt x="123" y="329"/>
                    </a:lnTo>
                    <a:lnTo>
                      <a:pt x="122" y="340"/>
                    </a:lnTo>
                    <a:lnTo>
                      <a:pt x="111" y="350"/>
                    </a:lnTo>
                    <a:lnTo>
                      <a:pt x="117" y="358"/>
                    </a:lnTo>
                    <a:lnTo>
                      <a:pt x="119" y="364"/>
                    </a:lnTo>
                    <a:lnTo>
                      <a:pt x="128" y="366"/>
                    </a:lnTo>
                    <a:lnTo>
                      <a:pt x="140" y="353"/>
                    </a:lnTo>
                    <a:lnTo>
                      <a:pt x="142" y="349"/>
                    </a:lnTo>
                    <a:lnTo>
                      <a:pt x="151" y="355"/>
                    </a:lnTo>
                    <a:lnTo>
                      <a:pt x="168" y="361"/>
                    </a:lnTo>
                    <a:lnTo>
                      <a:pt x="172" y="358"/>
                    </a:lnTo>
                    <a:lnTo>
                      <a:pt x="186" y="36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19" name="Freeform 26">
                <a:extLst>
                  <a:ext uri="{FF2B5EF4-FFF2-40B4-BE49-F238E27FC236}">
                    <a16:creationId xmlns:a16="http://schemas.microsoft.com/office/drawing/2014/main" id="{CBA6A8E9-8E07-284E-8049-755119C29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1239" y="3885545"/>
                <a:ext cx="278350" cy="323490"/>
              </a:xfrm>
              <a:custGeom>
                <a:avLst/>
                <a:gdLst>
                  <a:gd name="T0" fmla="*/ 94 w 663"/>
                  <a:gd name="T1" fmla="*/ 107 h 767"/>
                  <a:gd name="T2" fmla="*/ 124 w 663"/>
                  <a:gd name="T3" fmla="*/ 85 h 767"/>
                  <a:gd name="T4" fmla="*/ 117 w 663"/>
                  <a:gd name="T5" fmla="*/ 20 h 767"/>
                  <a:gd name="T6" fmla="*/ 158 w 663"/>
                  <a:gd name="T7" fmla="*/ 0 h 767"/>
                  <a:gd name="T8" fmla="*/ 205 w 663"/>
                  <a:gd name="T9" fmla="*/ 45 h 767"/>
                  <a:gd name="T10" fmla="*/ 216 w 663"/>
                  <a:gd name="T11" fmla="*/ 88 h 767"/>
                  <a:gd name="T12" fmla="*/ 295 w 663"/>
                  <a:gd name="T13" fmla="*/ 143 h 767"/>
                  <a:gd name="T14" fmla="*/ 355 w 663"/>
                  <a:gd name="T15" fmla="*/ 137 h 767"/>
                  <a:gd name="T16" fmla="*/ 392 w 663"/>
                  <a:gd name="T17" fmla="*/ 172 h 767"/>
                  <a:gd name="T18" fmla="*/ 415 w 663"/>
                  <a:gd name="T19" fmla="*/ 204 h 767"/>
                  <a:gd name="T20" fmla="*/ 384 w 663"/>
                  <a:gd name="T21" fmla="*/ 248 h 767"/>
                  <a:gd name="T22" fmla="*/ 334 w 663"/>
                  <a:gd name="T23" fmla="*/ 259 h 767"/>
                  <a:gd name="T24" fmla="*/ 341 w 663"/>
                  <a:gd name="T25" fmla="*/ 305 h 767"/>
                  <a:gd name="T26" fmla="*/ 369 w 663"/>
                  <a:gd name="T27" fmla="*/ 337 h 767"/>
                  <a:gd name="T28" fmla="*/ 435 w 663"/>
                  <a:gd name="T29" fmla="*/ 352 h 767"/>
                  <a:gd name="T30" fmla="*/ 494 w 663"/>
                  <a:gd name="T31" fmla="*/ 415 h 767"/>
                  <a:gd name="T32" fmla="*/ 525 w 663"/>
                  <a:gd name="T33" fmla="*/ 474 h 767"/>
                  <a:gd name="T34" fmla="*/ 565 w 663"/>
                  <a:gd name="T35" fmla="*/ 494 h 767"/>
                  <a:gd name="T36" fmla="*/ 584 w 663"/>
                  <a:gd name="T37" fmla="*/ 517 h 767"/>
                  <a:gd name="T38" fmla="*/ 600 w 663"/>
                  <a:gd name="T39" fmla="*/ 545 h 767"/>
                  <a:gd name="T40" fmla="*/ 636 w 663"/>
                  <a:gd name="T41" fmla="*/ 561 h 767"/>
                  <a:gd name="T42" fmla="*/ 646 w 663"/>
                  <a:gd name="T43" fmla="*/ 578 h 767"/>
                  <a:gd name="T44" fmla="*/ 662 w 663"/>
                  <a:gd name="T45" fmla="*/ 612 h 767"/>
                  <a:gd name="T46" fmla="*/ 642 w 663"/>
                  <a:gd name="T47" fmla="*/ 670 h 767"/>
                  <a:gd name="T48" fmla="*/ 636 w 663"/>
                  <a:gd name="T49" fmla="*/ 714 h 767"/>
                  <a:gd name="T50" fmla="*/ 594 w 663"/>
                  <a:gd name="T51" fmla="*/ 701 h 767"/>
                  <a:gd name="T52" fmla="*/ 543 w 663"/>
                  <a:gd name="T53" fmla="*/ 707 h 767"/>
                  <a:gd name="T54" fmla="*/ 563 w 663"/>
                  <a:gd name="T55" fmla="*/ 756 h 767"/>
                  <a:gd name="T56" fmla="*/ 523 w 663"/>
                  <a:gd name="T57" fmla="*/ 733 h 767"/>
                  <a:gd name="T58" fmla="*/ 473 w 663"/>
                  <a:gd name="T59" fmla="*/ 707 h 767"/>
                  <a:gd name="T60" fmla="*/ 494 w 663"/>
                  <a:gd name="T61" fmla="*/ 662 h 767"/>
                  <a:gd name="T62" fmla="*/ 493 w 663"/>
                  <a:gd name="T63" fmla="*/ 624 h 767"/>
                  <a:gd name="T64" fmla="*/ 474 w 663"/>
                  <a:gd name="T65" fmla="*/ 581 h 767"/>
                  <a:gd name="T66" fmla="*/ 450 w 663"/>
                  <a:gd name="T67" fmla="*/ 565 h 767"/>
                  <a:gd name="T68" fmla="*/ 422 w 663"/>
                  <a:gd name="T69" fmla="*/ 523 h 767"/>
                  <a:gd name="T70" fmla="*/ 421 w 663"/>
                  <a:gd name="T71" fmla="*/ 471 h 767"/>
                  <a:gd name="T72" fmla="*/ 396 w 663"/>
                  <a:gd name="T73" fmla="*/ 425 h 767"/>
                  <a:gd name="T74" fmla="*/ 312 w 663"/>
                  <a:gd name="T75" fmla="*/ 367 h 767"/>
                  <a:gd name="T76" fmla="*/ 234 w 663"/>
                  <a:gd name="T77" fmla="*/ 413 h 767"/>
                  <a:gd name="T78" fmla="*/ 176 w 663"/>
                  <a:gd name="T79" fmla="*/ 383 h 767"/>
                  <a:gd name="T80" fmla="*/ 129 w 663"/>
                  <a:gd name="T81" fmla="*/ 415 h 767"/>
                  <a:gd name="T82" fmla="*/ 104 w 663"/>
                  <a:gd name="T83" fmla="*/ 357 h 767"/>
                  <a:gd name="T84" fmla="*/ 107 w 663"/>
                  <a:gd name="T85" fmla="*/ 311 h 767"/>
                  <a:gd name="T86" fmla="*/ 107 w 663"/>
                  <a:gd name="T87" fmla="*/ 262 h 767"/>
                  <a:gd name="T88" fmla="*/ 51 w 663"/>
                  <a:gd name="T89" fmla="*/ 270 h 767"/>
                  <a:gd name="T90" fmla="*/ 48 w 663"/>
                  <a:gd name="T91" fmla="*/ 211 h 767"/>
                  <a:gd name="T92" fmla="*/ 0 w 663"/>
                  <a:gd name="T93" fmla="*/ 179 h 767"/>
                  <a:gd name="T94" fmla="*/ 36 w 663"/>
                  <a:gd name="T95" fmla="*/ 144 h 767"/>
                  <a:gd name="T96" fmla="*/ 37 w 663"/>
                  <a:gd name="T97" fmla="*/ 106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3" h="767">
                    <a:moveTo>
                      <a:pt x="77" y="88"/>
                    </a:moveTo>
                    <a:lnTo>
                      <a:pt x="86" y="95"/>
                    </a:lnTo>
                    <a:lnTo>
                      <a:pt x="94" y="107"/>
                    </a:lnTo>
                    <a:lnTo>
                      <a:pt x="115" y="101"/>
                    </a:lnTo>
                    <a:lnTo>
                      <a:pt x="129" y="104"/>
                    </a:lnTo>
                    <a:lnTo>
                      <a:pt x="124" y="85"/>
                    </a:lnTo>
                    <a:lnTo>
                      <a:pt x="123" y="65"/>
                    </a:lnTo>
                    <a:lnTo>
                      <a:pt x="117" y="48"/>
                    </a:lnTo>
                    <a:lnTo>
                      <a:pt x="117" y="20"/>
                    </a:lnTo>
                    <a:lnTo>
                      <a:pt x="127" y="13"/>
                    </a:lnTo>
                    <a:lnTo>
                      <a:pt x="127" y="2"/>
                    </a:lnTo>
                    <a:lnTo>
                      <a:pt x="158" y="0"/>
                    </a:lnTo>
                    <a:lnTo>
                      <a:pt x="164" y="13"/>
                    </a:lnTo>
                    <a:lnTo>
                      <a:pt x="192" y="23"/>
                    </a:lnTo>
                    <a:lnTo>
                      <a:pt x="205" y="45"/>
                    </a:lnTo>
                    <a:lnTo>
                      <a:pt x="219" y="57"/>
                    </a:lnTo>
                    <a:lnTo>
                      <a:pt x="222" y="74"/>
                    </a:lnTo>
                    <a:lnTo>
                      <a:pt x="216" y="88"/>
                    </a:lnTo>
                    <a:lnTo>
                      <a:pt x="244" y="114"/>
                    </a:lnTo>
                    <a:lnTo>
                      <a:pt x="260" y="141"/>
                    </a:lnTo>
                    <a:lnTo>
                      <a:pt x="295" y="143"/>
                    </a:lnTo>
                    <a:lnTo>
                      <a:pt x="315" y="147"/>
                    </a:lnTo>
                    <a:lnTo>
                      <a:pt x="334" y="137"/>
                    </a:lnTo>
                    <a:lnTo>
                      <a:pt x="355" y="137"/>
                    </a:lnTo>
                    <a:lnTo>
                      <a:pt x="367" y="152"/>
                    </a:lnTo>
                    <a:lnTo>
                      <a:pt x="389" y="155"/>
                    </a:lnTo>
                    <a:lnTo>
                      <a:pt x="392" y="172"/>
                    </a:lnTo>
                    <a:lnTo>
                      <a:pt x="392" y="187"/>
                    </a:lnTo>
                    <a:lnTo>
                      <a:pt x="415" y="192"/>
                    </a:lnTo>
                    <a:lnTo>
                      <a:pt x="415" y="204"/>
                    </a:lnTo>
                    <a:lnTo>
                      <a:pt x="402" y="207"/>
                    </a:lnTo>
                    <a:lnTo>
                      <a:pt x="393" y="239"/>
                    </a:lnTo>
                    <a:lnTo>
                      <a:pt x="384" y="248"/>
                    </a:lnTo>
                    <a:lnTo>
                      <a:pt x="369" y="250"/>
                    </a:lnTo>
                    <a:lnTo>
                      <a:pt x="346" y="259"/>
                    </a:lnTo>
                    <a:lnTo>
                      <a:pt x="334" y="259"/>
                    </a:lnTo>
                    <a:lnTo>
                      <a:pt x="335" y="273"/>
                    </a:lnTo>
                    <a:lnTo>
                      <a:pt x="352" y="292"/>
                    </a:lnTo>
                    <a:lnTo>
                      <a:pt x="341" y="305"/>
                    </a:lnTo>
                    <a:lnTo>
                      <a:pt x="344" y="315"/>
                    </a:lnTo>
                    <a:lnTo>
                      <a:pt x="357" y="315"/>
                    </a:lnTo>
                    <a:lnTo>
                      <a:pt x="369" y="337"/>
                    </a:lnTo>
                    <a:lnTo>
                      <a:pt x="393" y="338"/>
                    </a:lnTo>
                    <a:lnTo>
                      <a:pt x="418" y="351"/>
                    </a:lnTo>
                    <a:lnTo>
                      <a:pt x="435" y="352"/>
                    </a:lnTo>
                    <a:lnTo>
                      <a:pt x="454" y="381"/>
                    </a:lnTo>
                    <a:lnTo>
                      <a:pt x="477" y="392"/>
                    </a:lnTo>
                    <a:lnTo>
                      <a:pt x="494" y="415"/>
                    </a:lnTo>
                    <a:lnTo>
                      <a:pt x="493" y="427"/>
                    </a:lnTo>
                    <a:lnTo>
                      <a:pt x="519" y="454"/>
                    </a:lnTo>
                    <a:lnTo>
                      <a:pt x="525" y="474"/>
                    </a:lnTo>
                    <a:lnTo>
                      <a:pt x="535" y="479"/>
                    </a:lnTo>
                    <a:lnTo>
                      <a:pt x="555" y="479"/>
                    </a:lnTo>
                    <a:lnTo>
                      <a:pt x="565" y="494"/>
                    </a:lnTo>
                    <a:lnTo>
                      <a:pt x="568" y="508"/>
                    </a:lnTo>
                    <a:lnTo>
                      <a:pt x="578" y="519"/>
                    </a:lnTo>
                    <a:lnTo>
                      <a:pt x="584" y="517"/>
                    </a:lnTo>
                    <a:lnTo>
                      <a:pt x="597" y="522"/>
                    </a:lnTo>
                    <a:lnTo>
                      <a:pt x="594" y="535"/>
                    </a:lnTo>
                    <a:lnTo>
                      <a:pt x="600" y="545"/>
                    </a:lnTo>
                    <a:lnTo>
                      <a:pt x="618" y="545"/>
                    </a:lnTo>
                    <a:lnTo>
                      <a:pt x="629" y="558"/>
                    </a:lnTo>
                    <a:lnTo>
                      <a:pt x="636" y="561"/>
                    </a:lnTo>
                    <a:lnTo>
                      <a:pt x="653" y="554"/>
                    </a:lnTo>
                    <a:lnTo>
                      <a:pt x="658" y="568"/>
                    </a:lnTo>
                    <a:lnTo>
                      <a:pt x="646" y="578"/>
                    </a:lnTo>
                    <a:lnTo>
                      <a:pt x="644" y="600"/>
                    </a:lnTo>
                    <a:lnTo>
                      <a:pt x="650" y="609"/>
                    </a:lnTo>
                    <a:lnTo>
                      <a:pt x="662" y="612"/>
                    </a:lnTo>
                    <a:lnTo>
                      <a:pt x="662" y="630"/>
                    </a:lnTo>
                    <a:lnTo>
                      <a:pt x="639" y="649"/>
                    </a:lnTo>
                    <a:lnTo>
                      <a:pt x="642" y="670"/>
                    </a:lnTo>
                    <a:lnTo>
                      <a:pt x="649" y="681"/>
                    </a:lnTo>
                    <a:lnTo>
                      <a:pt x="652" y="705"/>
                    </a:lnTo>
                    <a:lnTo>
                      <a:pt x="636" y="714"/>
                    </a:lnTo>
                    <a:lnTo>
                      <a:pt x="621" y="714"/>
                    </a:lnTo>
                    <a:lnTo>
                      <a:pt x="606" y="704"/>
                    </a:lnTo>
                    <a:lnTo>
                      <a:pt x="594" y="701"/>
                    </a:lnTo>
                    <a:lnTo>
                      <a:pt x="586" y="688"/>
                    </a:lnTo>
                    <a:lnTo>
                      <a:pt x="558" y="694"/>
                    </a:lnTo>
                    <a:lnTo>
                      <a:pt x="543" y="707"/>
                    </a:lnTo>
                    <a:lnTo>
                      <a:pt x="561" y="725"/>
                    </a:lnTo>
                    <a:lnTo>
                      <a:pt x="558" y="740"/>
                    </a:lnTo>
                    <a:lnTo>
                      <a:pt x="563" y="756"/>
                    </a:lnTo>
                    <a:lnTo>
                      <a:pt x="563" y="766"/>
                    </a:lnTo>
                    <a:lnTo>
                      <a:pt x="537" y="757"/>
                    </a:lnTo>
                    <a:lnTo>
                      <a:pt x="523" y="733"/>
                    </a:lnTo>
                    <a:lnTo>
                      <a:pt x="499" y="733"/>
                    </a:lnTo>
                    <a:lnTo>
                      <a:pt x="493" y="722"/>
                    </a:lnTo>
                    <a:lnTo>
                      <a:pt x="473" y="707"/>
                    </a:lnTo>
                    <a:lnTo>
                      <a:pt x="482" y="704"/>
                    </a:lnTo>
                    <a:lnTo>
                      <a:pt x="493" y="691"/>
                    </a:lnTo>
                    <a:lnTo>
                      <a:pt x="494" y="662"/>
                    </a:lnTo>
                    <a:lnTo>
                      <a:pt x="488" y="649"/>
                    </a:lnTo>
                    <a:lnTo>
                      <a:pt x="494" y="633"/>
                    </a:lnTo>
                    <a:lnTo>
                      <a:pt x="493" y="624"/>
                    </a:lnTo>
                    <a:lnTo>
                      <a:pt x="499" y="606"/>
                    </a:lnTo>
                    <a:lnTo>
                      <a:pt x="494" y="594"/>
                    </a:lnTo>
                    <a:lnTo>
                      <a:pt x="474" y="581"/>
                    </a:lnTo>
                    <a:lnTo>
                      <a:pt x="479" y="572"/>
                    </a:lnTo>
                    <a:lnTo>
                      <a:pt x="465" y="566"/>
                    </a:lnTo>
                    <a:lnTo>
                      <a:pt x="450" y="565"/>
                    </a:lnTo>
                    <a:lnTo>
                      <a:pt x="433" y="546"/>
                    </a:lnTo>
                    <a:lnTo>
                      <a:pt x="418" y="535"/>
                    </a:lnTo>
                    <a:lnTo>
                      <a:pt x="422" y="523"/>
                    </a:lnTo>
                    <a:lnTo>
                      <a:pt x="424" y="500"/>
                    </a:lnTo>
                    <a:lnTo>
                      <a:pt x="415" y="482"/>
                    </a:lnTo>
                    <a:lnTo>
                      <a:pt x="421" y="471"/>
                    </a:lnTo>
                    <a:lnTo>
                      <a:pt x="424" y="458"/>
                    </a:lnTo>
                    <a:lnTo>
                      <a:pt x="416" y="439"/>
                    </a:lnTo>
                    <a:lnTo>
                      <a:pt x="396" y="425"/>
                    </a:lnTo>
                    <a:lnTo>
                      <a:pt x="361" y="399"/>
                    </a:lnTo>
                    <a:lnTo>
                      <a:pt x="349" y="376"/>
                    </a:lnTo>
                    <a:lnTo>
                      <a:pt x="312" y="367"/>
                    </a:lnTo>
                    <a:lnTo>
                      <a:pt x="285" y="373"/>
                    </a:lnTo>
                    <a:lnTo>
                      <a:pt x="268" y="409"/>
                    </a:lnTo>
                    <a:lnTo>
                      <a:pt x="234" y="413"/>
                    </a:lnTo>
                    <a:lnTo>
                      <a:pt x="221" y="395"/>
                    </a:lnTo>
                    <a:lnTo>
                      <a:pt x="204" y="396"/>
                    </a:lnTo>
                    <a:lnTo>
                      <a:pt x="176" y="383"/>
                    </a:lnTo>
                    <a:lnTo>
                      <a:pt x="150" y="393"/>
                    </a:lnTo>
                    <a:lnTo>
                      <a:pt x="149" y="410"/>
                    </a:lnTo>
                    <a:lnTo>
                      <a:pt x="129" y="415"/>
                    </a:lnTo>
                    <a:lnTo>
                      <a:pt x="106" y="427"/>
                    </a:lnTo>
                    <a:lnTo>
                      <a:pt x="104" y="384"/>
                    </a:lnTo>
                    <a:lnTo>
                      <a:pt x="104" y="357"/>
                    </a:lnTo>
                    <a:lnTo>
                      <a:pt x="98" y="337"/>
                    </a:lnTo>
                    <a:lnTo>
                      <a:pt x="107" y="325"/>
                    </a:lnTo>
                    <a:lnTo>
                      <a:pt x="107" y="311"/>
                    </a:lnTo>
                    <a:lnTo>
                      <a:pt x="98" y="295"/>
                    </a:lnTo>
                    <a:lnTo>
                      <a:pt x="107" y="277"/>
                    </a:lnTo>
                    <a:lnTo>
                      <a:pt x="107" y="262"/>
                    </a:lnTo>
                    <a:lnTo>
                      <a:pt x="77" y="262"/>
                    </a:lnTo>
                    <a:lnTo>
                      <a:pt x="63" y="274"/>
                    </a:lnTo>
                    <a:lnTo>
                      <a:pt x="51" y="270"/>
                    </a:lnTo>
                    <a:lnTo>
                      <a:pt x="39" y="248"/>
                    </a:lnTo>
                    <a:lnTo>
                      <a:pt x="51" y="239"/>
                    </a:lnTo>
                    <a:lnTo>
                      <a:pt x="48" y="211"/>
                    </a:lnTo>
                    <a:lnTo>
                      <a:pt x="31" y="193"/>
                    </a:lnTo>
                    <a:lnTo>
                      <a:pt x="10" y="198"/>
                    </a:lnTo>
                    <a:lnTo>
                      <a:pt x="0" y="179"/>
                    </a:lnTo>
                    <a:lnTo>
                      <a:pt x="10" y="158"/>
                    </a:lnTo>
                    <a:lnTo>
                      <a:pt x="19" y="158"/>
                    </a:lnTo>
                    <a:lnTo>
                      <a:pt x="36" y="144"/>
                    </a:lnTo>
                    <a:lnTo>
                      <a:pt x="28" y="133"/>
                    </a:lnTo>
                    <a:lnTo>
                      <a:pt x="37" y="121"/>
                    </a:lnTo>
                    <a:lnTo>
                      <a:pt x="37" y="106"/>
                    </a:lnTo>
                    <a:lnTo>
                      <a:pt x="60" y="101"/>
                    </a:lnTo>
                    <a:lnTo>
                      <a:pt x="77" y="88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20" name="Freeform 27">
                <a:extLst>
                  <a:ext uri="{FF2B5EF4-FFF2-40B4-BE49-F238E27FC236}">
                    <a16:creationId xmlns:a16="http://schemas.microsoft.com/office/drawing/2014/main" id="{C882A39F-B74A-C145-B215-464165D9B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9590" y="3959910"/>
                <a:ext cx="291340" cy="539150"/>
              </a:xfrm>
              <a:custGeom>
                <a:avLst/>
                <a:gdLst>
                  <a:gd name="T0" fmla="*/ 242 w 694"/>
                  <a:gd name="T1" fmla="*/ 32 h 1281"/>
                  <a:gd name="T2" fmla="*/ 271 w 694"/>
                  <a:gd name="T3" fmla="*/ 83 h 1281"/>
                  <a:gd name="T4" fmla="*/ 301 w 694"/>
                  <a:gd name="T5" fmla="*/ 146 h 1281"/>
                  <a:gd name="T6" fmla="*/ 323 w 694"/>
                  <a:gd name="T7" fmla="*/ 236 h 1281"/>
                  <a:gd name="T8" fmla="*/ 415 w 694"/>
                  <a:gd name="T9" fmla="*/ 216 h 1281"/>
                  <a:gd name="T10" fmla="*/ 543 w 694"/>
                  <a:gd name="T11" fmla="*/ 197 h 1281"/>
                  <a:gd name="T12" fmla="*/ 615 w 694"/>
                  <a:gd name="T13" fmla="*/ 292 h 1281"/>
                  <a:gd name="T14" fmla="*/ 627 w 694"/>
                  <a:gd name="T15" fmla="*/ 367 h 1281"/>
                  <a:gd name="T16" fmla="*/ 688 w 694"/>
                  <a:gd name="T17" fmla="*/ 415 h 1281"/>
                  <a:gd name="T18" fmla="*/ 688 w 694"/>
                  <a:gd name="T19" fmla="*/ 483 h 1281"/>
                  <a:gd name="T20" fmla="*/ 619 w 694"/>
                  <a:gd name="T21" fmla="*/ 525 h 1281"/>
                  <a:gd name="T22" fmla="*/ 532 w 694"/>
                  <a:gd name="T23" fmla="*/ 522 h 1281"/>
                  <a:gd name="T24" fmla="*/ 442 w 694"/>
                  <a:gd name="T25" fmla="*/ 600 h 1281"/>
                  <a:gd name="T26" fmla="*/ 468 w 694"/>
                  <a:gd name="T27" fmla="*/ 717 h 1281"/>
                  <a:gd name="T28" fmla="*/ 451 w 694"/>
                  <a:gd name="T29" fmla="*/ 737 h 1281"/>
                  <a:gd name="T30" fmla="*/ 398 w 694"/>
                  <a:gd name="T31" fmla="*/ 690 h 1281"/>
                  <a:gd name="T32" fmla="*/ 370 w 694"/>
                  <a:gd name="T33" fmla="*/ 694 h 1281"/>
                  <a:gd name="T34" fmla="*/ 317 w 694"/>
                  <a:gd name="T35" fmla="*/ 679 h 1281"/>
                  <a:gd name="T36" fmla="*/ 315 w 694"/>
                  <a:gd name="T37" fmla="*/ 622 h 1281"/>
                  <a:gd name="T38" fmla="*/ 275 w 694"/>
                  <a:gd name="T39" fmla="*/ 621 h 1281"/>
                  <a:gd name="T40" fmla="*/ 240 w 694"/>
                  <a:gd name="T41" fmla="*/ 621 h 1281"/>
                  <a:gd name="T42" fmla="*/ 245 w 694"/>
                  <a:gd name="T43" fmla="*/ 671 h 1281"/>
                  <a:gd name="T44" fmla="*/ 234 w 694"/>
                  <a:gd name="T45" fmla="*/ 742 h 1281"/>
                  <a:gd name="T46" fmla="*/ 196 w 694"/>
                  <a:gd name="T47" fmla="*/ 879 h 1281"/>
                  <a:gd name="T48" fmla="*/ 193 w 694"/>
                  <a:gd name="T49" fmla="*/ 917 h 1281"/>
                  <a:gd name="T50" fmla="*/ 210 w 694"/>
                  <a:gd name="T51" fmla="*/ 991 h 1281"/>
                  <a:gd name="T52" fmla="*/ 245 w 694"/>
                  <a:gd name="T53" fmla="*/ 977 h 1281"/>
                  <a:gd name="T54" fmla="*/ 268 w 694"/>
                  <a:gd name="T55" fmla="*/ 1032 h 1281"/>
                  <a:gd name="T56" fmla="*/ 291 w 694"/>
                  <a:gd name="T57" fmla="*/ 1046 h 1281"/>
                  <a:gd name="T58" fmla="*/ 311 w 694"/>
                  <a:gd name="T59" fmla="*/ 1115 h 1281"/>
                  <a:gd name="T60" fmla="*/ 312 w 694"/>
                  <a:gd name="T61" fmla="*/ 1145 h 1281"/>
                  <a:gd name="T62" fmla="*/ 355 w 694"/>
                  <a:gd name="T63" fmla="*/ 1182 h 1281"/>
                  <a:gd name="T64" fmla="*/ 415 w 694"/>
                  <a:gd name="T65" fmla="*/ 1216 h 1281"/>
                  <a:gd name="T66" fmla="*/ 436 w 694"/>
                  <a:gd name="T67" fmla="*/ 1263 h 1281"/>
                  <a:gd name="T68" fmla="*/ 360 w 694"/>
                  <a:gd name="T69" fmla="*/ 1275 h 1281"/>
                  <a:gd name="T70" fmla="*/ 344 w 694"/>
                  <a:gd name="T71" fmla="*/ 1217 h 1281"/>
                  <a:gd name="T72" fmla="*/ 286 w 694"/>
                  <a:gd name="T73" fmla="*/ 1220 h 1281"/>
                  <a:gd name="T74" fmla="*/ 251 w 694"/>
                  <a:gd name="T75" fmla="*/ 1161 h 1281"/>
                  <a:gd name="T76" fmla="*/ 202 w 694"/>
                  <a:gd name="T77" fmla="*/ 1109 h 1281"/>
                  <a:gd name="T78" fmla="*/ 158 w 694"/>
                  <a:gd name="T79" fmla="*/ 1057 h 1281"/>
                  <a:gd name="T80" fmla="*/ 126 w 694"/>
                  <a:gd name="T81" fmla="*/ 1060 h 1281"/>
                  <a:gd name="T82" fmla="*/ 133 w 694"/>
                  <a:gd name="T83" fmla="*/ 965 h 1281"/>
                  <a:gd name="T84" fmla="*/ 146 w 694"/>
                  <a:gd name="T85" fmla="*/ 930 h 1281"/>
                  <a:gd name="T86" fmla="*/ 162 w 694"/>
                  <a:gd name="T87" fmla="*/ 861 h 1281"/>
                  <a:gd name="T88" fmla="*/ 213 w 694"/>
                  <a:gd name="T89" fmla="*/ 743 h 1281"/>
                  <a:gd name="T90" fmla="*/ 184 w 694"/>
                  <a:gd name="T91" fmla="*/ 653 h 1281"/>
                  <a:gd name="T92" fmla="*/ 155 w 694"/>
                  <a:gd name="T93" fmla="*/ 551 h 1281"/>
                  <a:gd name="T94" fmla="*/ 113 w 694"/>
                  <a:gd name="T95" fmla="*/ 453 h 1281"/>
                  <a:gd name="T96" fmla="*/ 126 w 694"/>
                  <a:gd name="T97" fmla="*/ 363 h 1281"/>
                  <a:gd name="T98" fmla="*/ 65 w 694"/>
                  <a:gd name="T99" fmla="*/ 268 h 1281"/>
                  <a:gd name="T100" fmla="*/ 2 w 694"/>
                  <a:gd name="T101" fmla="*/ 204 h 1281"/>
                  <a:gd name="T102" fmla="*/ 31 w 694"/>
                  <a:gd name="T103" fmla="*/ 133 h 1281"/>
                  <a:gd name="T104" fmla="*/ 100 w 694"/>
                  <a:gd name="T105" fmla="*/ 74 h 1281"/>
                  <a:gd name="T106" fmla="*/ 155 w 694"/>
                  <a:gd name="T107" fmla="*/ 39 h 1281"/>
                  <a:gd name="T108" fmla="*/ 194 w 694"/>
                  <a:gd name="T109" fmla="*/ 0 h 1281"/>
                  <a:gd name="T110" fmla="*/ 249 w 694"/>
                  <a:gd name="T111" fmla="*/ 1197 h 1281"/>
                  <a:gd name="T112" fmla="*/ 191 w 694"/>
                  <a:gd name="T113" fmla="*/ 1135 h 1281"/>
                  <a:gd name="T114" fmla="*/ 130 w 694"/>
                  <a:gd name="T115" fmla="*/ 1076 h 1281"/>
                  <a:gd name="T116" fmla="*/ 141 w 694"/>
                  <a:gd name="T117" fmla="*/ 1076 h 1281"/>
                  <a:gd name="T118" fmla="*/ 439 w 694"/>
                  <a:gd name="T119" fmla="*/ 751 h 1281"/>
                  <a:gd name="T120" fmla="*/ 251 w 694"/>
                  <a:gd name="T121" fmla="*/ 933 h 1281"/>
                  <a:gd name="T122" fmla="*/ 259 w 694"/>
                  <a:gd name="T123" fmla="*/ 953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94" h="1281">
                    <a:moveTo>
                      <a:pt x="194" y="0"/>
                    </a:moveTo>
                    <a:lnTo>
                      <a:pt x="194" y="0"/>
                    </a:lnTo>
                    <a:cubicBezTo>
                      <a:pt x="204" y="19"/>
                      <a:pt x="204" y="19"/>
                      <a:pt x="204" y="19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242" y="32"/>
                      <a:pt x="242" y="32"/>
                      <a:pt x="242" y="32"/>
                    </a:cubicBezTo>
                    <a:cubicBezTo>
                      <a:pt x="245" y="60"/>
                      <a:pt x="245" y="60"/>
                      <a:pt x="245" y="60"/>
                    </a:cubicBezTo>
                    <a:cubicBezTo>
                      <a:pt x="233" y="69"/>
                      <a:pt x="233" y="69"/>
                      <a:pt x="233" y="69"/>
                    </a:cubicBezTo>
                    <a:cubicBezTo>
                      <a:pt x="245" y="91"/>
                      <a:pt x="245" y="91"/>
                      <a:pt x="245" y="91"/>
                    </a:cubicBezTo>
                    <a:cubicBezTo>
                      <a:pt x="257" y="95"/>
                      <a:pt x="257" y="95"/>
                      <a:pt x="257" y="95"/>
                    </a:cubicBezTo>
                    <a:cubicBezTo>
                      <a:pt x="271" y="83"/>
                      <a:pt x="271" y="83"/>
                      <a:pt x="271" y="83"/>
                    </a:cubicBezTo>
                    <a:cubicBezTo>
                      <a:pt x="301" y="83"/>
                      <a:pt x="301" y="83"/>
                      <a:pt x="301" y="83"/>
                    </a:cubicBezTo>
                    <a:cubicBezTo>
                      <a:pt x="301" y="98"/>
                      <a:pt x="301" y="98"/>
                      <a:pt x="301" y="98"/>
                    </a:cubicBezTo>
                    <a:cubicBezTo>
                      <a:pt x="292" y="116"/>
                      <a:pt x="292" y="116"/>
                      <a:pt x="292" y="116"/>
                    </a:cubicBezTo>
                    <a:cubicBezTo>
                      <a:pt x="301" y="132"/>
                      <a:pt x="301" y="132"/>
                      <a:pt x="301" y="132"/>
                    </a:cubicBezTo>
                    <a:cubicBezTo>
                      <a:pt x="301" y="146"/>
                      <a:pt x="301" y="146"/>
                      <a:pt x="301" y="146"/>
                    </a:cubicBezTo>
                    <a:cubicBezTo>
                      <a:pt x="292" y="158"/>
                      <a:pt x="292" y="158"/>
                      <a:pt x="292" y="158"/>
                    </a:cubicBezTo>
                    <a:cubicBezTo>
                      <a:pt x="298" y="178"/>
                      <a:pt x="298" y="178"/>
                      <a:pt x="298" y="178"/>
                    </a:cubicBezTo>
                    <a:cubicBezTo>
                      <a:pt x="298" y="205"/>
                      <a:pt x="298" y="205"/>
                      <a:pt x="298" y="205"/>
                    </a:cubicBezTo>
                    <a:cubicBezTo>
                      <a:pt x="300" y="248"/>
                      <a:pt x="300" y="248"/>
                      <a:pt x="300" y="248"/>
                    </a:cubicBezTo>
                    <a:cubicBezTo>
                      <a:pt x="323" y="236"/>
                      <a:pt x="323" y="236"/>
                      <a:pt x="323" y="236"/>
                    </a:cubicBezTo>
                    <a:cubicBezTo>
                      <a:pt x="343" y="231"/>
                      <a:pt x="343" y="231"/>
                      <a:pt x="343" y="231"/>
                    </a:cubicBezTo>
                    <a:cubicBezTo>
                      <a:pt x="344" y="214"/>
                      <a:pt x="344" y="214"/>
                      <a:pt x="344" y="214"/>
                    </a:cubicBezTo>
                    <a:cubicBezTo>
                      <a:pt x="370" y="204"/>
                      <a:pt x="370" y="204"/>
                      <a:pt x="370" y="204"/>
                    </a:cubicBezTo>
                    <a:cubicBezTo>
                      <a:pt x="398" y="217"/>
                      <a:pt x="398" y="217"/>
                      <a:pt x="398" y="217"/>
                    </a:cubicBezTo>
                    <a:cubicBezTo>
                      <a:pt x="415" y="216"/>
                      <a:pt x="415" y="216"/>
                      <a:pt x="415" y="216"/>
                    </a:cubicBezTo>
                    <a:cubicBezTo>
                      <a:pt x="428" y="234"/>
                      <a:pt x="428" y="234"/>
                      <a:pt x="428" y="234"/>
                    </a:cubicBezTo>
                    <a:cubicBezTo>
                      <a:pt x="462" y="230"/>
                      <a:pt x="462" y="230"/>
                      <a:pt x="462" y="230"/>
                    </a:cubicBezTo>
                    <a:cubicBezTo>
                      <a:pt x="479" y="194"/>
                      <a:pt x="479" y="194"/>
                      <a:pt x="479" y="194"/>
                    </a:cubicBezTo>
                    <a:cubicBezTo>
                      <a:pt x="506" y="188"/>
                      <a:pt x="506" y="188"/>
                      <a:pt x="506" y="188"/>
                    </a:cubicBezTo>
                    <a:cubicBezTo>
                      <a:pt x="543" y="197"/>
                      <a:pt x="543" y="197"/>
                      <a:pt x="543" y="197"/>
                    </a:cubicBezTo>
                    <a:cubicBezTo>
                      <a:pt x="555" y="220"/>
                      <a:pt x="555" y="220"/>
                      <a:pt x="555" y="220"/>
                    </a:cubicBezTo>
                    <a:cubicBezTo>
                      <a:pt x="590" y="246"/>
                      <a:pt x="590" y="246"/>
                      <a:pt x="590" y="246"/>
                    </a:cubicBezTo>
                    <a:cubicBezTo>
                      <a:pt x="610" y="260"/>
                      <a:pt x="610" y="260"/>
                      <a:pt x="610" y="260"/>
                    </a:cubicBezTo>
                    <a:cubicBezTo>
                      <a:pt x="618" y="279"/>
                      <a:pt x="618" y="279"/>
                      <a:pt x="618" y="279"/>
                    </a:cubicBezTo>
                    <a:cubicBezTo>
                      <a:pt x="615" y="292"/>
                      <a:pt x="615" y="292"/>
                      <a:pt x="615" y="292"/>
                    </a:cubicBezTo>
                    <a:cubicBezTo>
                      <a:pt x="609" y="303"/>
                      <a:pt x="609" y="303"/>
                      <a:pt x="609" y="303"/>
                    </a:cubicBezTo>
                    <a:cubicBezTo>
                      <a:pt x="618" y="321"/>
                      <a:pt x="618" y="321"/>
                      <a:pt x="618" y="321"/>
                    </a:cubicBezTo>
                    <a:cubicBezTo>
                      <a:pt x="616" y="344"/>
                      <a:pt x="616" y="344"/>
                      <a:pt x="616" y="344"/>
                    </a:cubicBezTo>
                    <a:cubicBezTo>
                      <a:pt x="612" y="356"/>
                      <a:pt x="612" y="356"/>
                      <a:pt x="612" y="356"/>
                    </a:cubicBezTo>
                    <a:cubicBezTo>
                      <a:pt x="627" y="367"/>
                      <a:pt x="627" y="367"/>
                      <a:pt x="627" y="367"/>
                    </a:cubicBezTo>
                    <a:cubicBezTo>
                      <a:pt x="644" y="386"/>
                      <a:pt x="644" y="386"/>
                      <a:pt x="644" y="386"/>
                    </a:cubicBezTo>
                    <a:cubicBezTo>
                      <a:pt x="659" y="387"/>
                      <a:pt x="659" y="387"/>
                      <a:pt x="659" y="387"/>
                    </a:cubicBezTo>
                    <a:cubicBezTo>
                      <a:pt x="673" y="393"/>
                      <a:pt x="673" y="393"/>
                      <a:pt x="673" y="393"/>
                    </a:cubicBezTo>
                    <a:cubicBezTo>
                      <a:pt x="668" y="402"/>
                      <a:pt x="668" y="402"/>
                      <a:pt x="668" y="402"/>
                    </a:cubicBezTo>
                    <a:cubicBezTo>
                      <a:pt x="688" y="415"/>
                      <a:pt x="688" y="415"/>
                      <a:pt x="688" y="415"/>
                    </a:cubicBezTo>
                    <a:cubicBezTo>
                      <a:pt x="693" y="427"/>
                      <a:pt x="693" y="427"/>
                      <a:pt x="693" y="427"/>
                    </a:cubicBezTo>
                    <a:cubicBezTo>
                      <a:pt x="687" y="445"/>
                      <a:pt x="687" y="445"/>
                      <a:pt x="687" y="445"/>
                    </a:cubicBezTo>
                    <a:cubicBezTo>
                      <a:pt x="688" y="454"/>
                      <a:pt x="688" y="454"/>
                      <a:pt x="688" y="454"/>
                    </a:cubicBezTo>
                    <a:cubicBezTo>
                      <a:pt x="682" y="470"/>
                      <a:pt x="682" y="470"/>
                      <a:pt x="682" y="470"/>
                    </a:cubicBezTo>
                    <a:cubicBezTo>
                      <a:pt x="688" y="483"/>
                      <a:pt x="688" y="483"/>
                      <a:pt x="688" y="483"/>
                    </a:cubicBezTo>
                    <a:cubicBezTo>
                      <a:pt x="687" y="512"/>
                      <a:pt x="687" y="512"/>
                      <a:pt x="687" y="512"/>
                    </a:cubicBezTo>
                    <a:cubicBezTo>
                      <a:pt x="676" y="525"/>
                      <a:pt x="676" y="525"/>
                      <a:pt x="676" y="525"/>
                    </a:cubicBezTo>
                    <a:cubicBezTo>
                      <a:pt x="658" y="534"/>
                      <a:pt x="658" y="534"/>
                      <a:pt x="658" y="534"/>
                    </a:cubicBezTo>
                    <a:cubicBezTo>
                      <a:pt x="642" y="523"/>
                      <a:pt x="642" y="523"/>
                      <a:pt x="642" y="523"/>
                    </a:cubicBezTo>
                    <a:cubicBezTo>
                      <a:pt x="619" y="525"/>
                      <a:pt x="619" y="525"/>
                      <a:pt x="619" y="525"/>
                    </a:cubicBezTo>
                    <a:cubicBezTo>
                      <a:pt x="603" y="520"/>
                      <a:pt x="603" y="520"/>
                      <a:pt x="603" y="520"/>
                    </a:cubicBezTo>
                    <a:cubicBezTo>
                      <a:pt x="584" y="520"/>
                      <a:pt x="584" y="520"/>
                      <a:pt x="584" y="520"/>
                    </a:cubicBezTo>
                    <a:cubicBezTo>
                      <a:pt x="563" y="529"/>
                      <a:pt x="563" y="529"/>
                      <a:pt x="563" y="529"/>
                    </a:cubicBezTo>
                    <a:cubicBezTo>
                      <a:pt x="555" y="522"/>
                      <a:pt x="555" y="522"/>
                      <a:pt x="555" y="522"/>
                    </a:cubicBezTo>
                    <a:cubicBezTo>
                      <a:pt x="532" y="522"/>
                      <a:pt x="532" y="522"/>
                      <a:pt x="532" y="522"/>
                    </a:cubicBezTo>
                    <a:cubicBezTo>
                      <a:pt x="494" y="534"/>
                      <a:pt x="494" y="534"/>
                      <a:pt x="494" y="534"/>
                    </a:cubicBezTo>
                    <a:cubicBezTo>
                      <a:pt x="477" y="534"/>
                      <a:pt x="477" y="534"/>
                      <a:pt x="477" y="534"/>
                    </a:cubicBezTo>
                    <a:cubicBezTo>
                      <a:pt x="460" y="557"/>
                      <a:pt x="460" y="557"/>
                      <a:pt x="460" y="557"/>
                    </a:cubicBezTo>
                    <a:cubicBezTo>
                      <a:pt x="456" y="581"/>
                      <a:pt x="456" y="581"/>
                      <a:pt x="456" y="581"/>
                    </a:cubicBezTo>
                    <a:cubicBezTo>
                      <a:pt x="442" y="600"/>
                      <a:pt x="442" y="600"/>
                      <a:pt x="442" y="600"/>
                    </a:cubicBezTo>
                    <a:cubicBezTo>
                      <a:pt x="441" y="632"/>
                      <a:pt x="441" y="632"/>
                      <a:pt x="441" y="632"/>
                    </a:cubicBezTo>
                    <a:cubicBezTo>
                      <a:pt x="448" y="664"/>
                      <a:pt x="448" y="664"/>
                      <a:pt x="448" y="664"/>
                    </a:cubicBezTo>
                    <a:cubicBezTo>
                      <a:pt x="462" y="671"/>
                      <a:pt x="462" y="671"/>
                      <a:pt x="462" y="671"/>
                    </a:cubicBezTo>
                    <a:cubicBezTo>
                      <a:pt x="470" y="687"/>
                      <a:pt x="470" y="687"/>
                      <a:pt x="470" y="687"/>
                    </a:cubicBezTo>
                    <a:cubicBezTo>
                      <a:pt x="468" y="717"/>
                      <a:pt x="468" y="717"/>
                      <a:pt x="468" y="717"/>
                    </a:cubicBezTo>
                    <a:cubicBezTo>
                      <a:pt x="465" y="729"/>
                      <a:pt x="465" y="729"/>
                      <a:pt x="465" y="729"/>
                    </a:cubicBezTo>
                    <a:cubicBezTo>
                      <a:pt x="457" y="728"/>
                      <a:pt x="457" y="728"/>
                      <a:pt x="457" y="728"/>
                    </a:cubicBezTo>
                    <a:cubicBezTo>
                      <a:pt x="457" y="740"/>
                      <a:pt x="457" y="740"/>
                      <a:pt x="457" y="740"/>
                    </a:cubicBezTo>
                    <a:cubicBezTo>
                      <a:pt x="454" y="740"/>
                      <a:pt x="454" y="740"/>
                      <a:pt x="454" y="740"/>
                    </a:cubicBezTo>
                    <a:cubicBezTo>
                      <a:pt x="451" y="737"/>
                      <a:pt x="451" y="737"/>
                      <a:pt x="451" y="737"/>
                    </a:cubicBezTo>
                    <a:cubicBezTo>
                      <a:pt x="434" y="723"/>
                      <a:pt x="434" y="723"/>
                      <a:pt x="434" y="723"/>
                    </a:cubicBezTo>
                    <a:cubicBezTo>
                      <a:pt x="428" y="722"/>
                      <a:pt x="428" y="722"/>
                      <a:pt x="428" y="722"/>
                    </a:cubicBezTo>
                    <a:cubicBezTo>
                      <a:pt x="428" y="716"/>
                      <a:pt x="428" y="716"/>
                      <a:pt x="428" y="716"/>
                    </a:cubicBezTo>
                    <a:cubicBezTo>
                      <a:pt x="419" y="710"/>
                      <a:pt x="419" y="710"/>
                      <a:pt x="419" y="710"/>
                    </a:cubicBezTo>
                    <a:cubicBezTo>
                      <a:pt x="398" y="690"/>
                      <a:pt x="398" y="690"/>
                      <a:pt x="398" y="690"/>
                    </a:cubicBezTo>
                    <a:cubicBezTo>
                      <a:pt x="386" y="685"/>
                      <a:pt x="386" y="685"/>
                      <a:pt x="386" y="685"/>
                    </a:cubicBezTo>
                    <a:cubicBezTo>
                      <a:pt x="376" y="693"/>
                      <a:pt x="376" y="693"/>
                      <a:pt x="376" y="693"/>
                    </a:cubicBezTo>
                    <a:cubicBezTo>
                      <a:pt x="378" y="696"/>
                      <a:pt x="378" y="696"/>
                      <a:pt x="378" y="696"/>
                    </a:cubicBezTo>
                    <a:cubicBezTo>
                      <a:pt x="376" y="699"/>
                      <a:pt x="376" y="699"/>
                      <a:pt x="376" y="699"/>
                    </a:cubicBezTo>
                    <a:cubicBezTo>
                      <a:pt x="370" y="694"/>
                      <a:pt x="370" y="694"/>
                      <a:pt x="370" y="694"/>
                    </a:cubicBezTo>
                    <a:cubicBezTo>
                      <a:pt x="352" y="690"/>
                      <a:pt x="352" y="690"/>
                      <a:pt x="352" y="690"/>
                    </a:cubicBezTo>
                    <a:cubicBezTo>
                      <a:pt x="337" y="694"/>
                      <a:pt x="337" y="694"/>
                      <a:pt x="337" y="694"/>
                    </a:cubicBezTo>
                    <a:cubicBezTo>
                      <a:pt x="324" y="690"/>
                      <a:pt x="324" y="690"/>
                      <a:pt x="324" y="690"/>
                    </a:cubicBezTo>
                    <a:cubicBezTo>
                      <a:pt x="312" y="691"/>
                      <a:pt x="312" y="691"/>
                      <a:pt x="312" y="691"/>
                    </a:cubicBezTo>
                    <a:cubicBezTo>
                      <a:pt x="317" y="679"/>
                      <a:pt x="317" y="679"/>
                      <a:pt x="317" y="679"/>
                    </a:cubicBezTo>
                    <a:cubicBezTo>
                      <a:pt x="321" y="673"/>
                      <a:pt x="321" y="673"/>
                      <a:pt x="321" y="673"/>
                    </a:cubicBezTo>
                    <a:cubicBezTo>
                      <a:pt x="314" y="661"/>
                      <a:pt x="314" y="661"/>
                      <a:pt x="314" y="661"/>
                    </a:cubicBezTo>
                    <a:cubicBezTo>
                      <a:pt x="315" y="639"/>
                      <a:pt x="315" y="639"/>
                      <a:pt x="315" y="639"/>
                    </a:cubicBezTo>
                    <a:cubicBezTo>
                      <a:pt x="320" y="633"/>
                      <a:pt x="320" y="633"/>
                      <a:pt x="320" y="633"/>
                    </a:cubicBezTo>
                    <a:cubicBezTo>
                      <a:pt x="315" y="622"/>
                      <a:pt x="315" y="622"/>
                      <a:pt x="315" y="622"/>
                    </a:cubicBezTo>
                    <a:cubicBezTo>
                      <a:pt x="301" y="619"/>
                      <a:pt x="301" y="619"/>
                      <a:pt x="301" y="619"/>
                    </a:cubicBezTo>
                    <a:cubicBezTo>
                      <a:pt x="298" y="618"/>
                      <a:pt x="298" y="618"/>
                      <a:pt x="298" y="618"/>
                    </a:cubicBezTo>
                    <a:cubicBezTo>
                      <a:pt x="294" y="619"/>
                      <a:pt x="294" y="619"/>
                      <a:pt x="294" y="619"/>
                    </a:cubicBezTo>
                    <a:cubicBezTo>
                      <a:pt x="288" y="615"/>
                      <a:pt x="288" y="615"/>
                      <a:pt x="288" y="615"/>
                    </a:cubicBezTo>
                    <a:cubicBezTo>
                      <a:pt x="275" y="621"/>
                      <a:pt x="275" y="621"/>
                      <a:pt x="275" y="621"/>
                    </a:cubicBezTo>
                    <a:cubicBezTo>
                      <a:pt x="266" y="622"/>
                      <a:pt x="266" y="622"/>
                      <a:pt x="266" y="622"/>
                    </a:cubicBezTo>
                    <a:cubicBezTo>
                      <a:pt x="260" y="616"/>
                      <a:pt x="260" y="616"/>
                      <a:pt x="260" y="616"/>
                    </a:cubicBezTo>
                    <a:cubicBezTo>
                      <a:pt x="254" y="624"/>
                      <a:pt x="254" y="624"/>
                      <a:pt x="254" y="624"/>
                    </a:cubicBezTo>
                    <a:cubicBezTo>
                      <a:pt x="245" y="624"/>
                      <a:pt x="245" y="624"/>
                      <a:pt x="245" y="624"/>
                    </a:cubicBezTo>
                    <a:cubicBezTo>
                      <a:pt x="240" y="621"/>
                      <a:pt x="240" y="621"/>
                      <a:pt x="240" y="621"/>
                    </a:cubicBezTo>
                    <a:cubicBezTo>
                      <a:pt x="240" y="625"/>
                      <a:pt x="240" y="625"/>
                      <a:pt x="240" y="625"/>
                    </a:cubicBezTo>
                    <a:cubicBezTo>
                      <a:pt x="237" y="636"/>
                      <a:pt x="237" y="636"/>
                      <a:pt x="237" y="636"/>
                    </a:cubicBezTo>
                    <a:cubicBezTo>
                      <a:pt x="251" y="642"/>
                      <a:pt x="251" y="642"/>
                      <a:pt x="251" y="642"/>
                    </a:cubicBezTo>
                    <a:cubicBezTo>
                      <a:pt x="253" y="658"/>
                      <a:pt x="253" y="658"/>
                      <a:pt x="253" y="658"/>
                    </a:cubicBezTo>
                    <a:cubicBezTo>
                      <a:pt x="245" y="671"/>
                      <a:pt x="245" y="671"/>
                      <a:pt x="245" y="671"/>
                    </a:cubicBezTo>
                    <a:cubicBezTo>
                      <a:pt x="245" y="690"/>
                      <a:pt x="245" y="690"/>
                      <a:pt x="245" y="690"/>
                    </a:cubicBezTo>
                    <a:cubicBezTo>
                      <a:pt x="242" y="699"/>
                      <a:pt x="242" y="699"/>
                      <a:pt x="242" y="699"/>
                    </a:cubicBezTo>
                    <a:cubicBezTo>
                      <a:pt x="248" y="703"/>
                      <a:pt x="248" y="703"/>
                      <a:pt x="248" y="703"/>
                    </a:cubicBezTo>
                    <a:cubicBezTo>
                      <a:pt x="245" y="726"/>
                      <a:pt x="245" y="726"/>
                      <a:pt x="245" y="726"/>
                    </a:cubicBezTo>
                    <a:cubicBezTo>
                      <a:pt x="234" y="742"/>
                      <a:pt x="234" y="742"/>
                      <a:pt x="234" y="742"/>
                    </a:cubicBezTo>
                    <a:cubicBezTo>
                      <a:pt x="231" y="758"/>
                      <a:pt x="231" y="758"/>
                      <a:pt x="231" y="758"/>
                    </a:cubicBezTo>
                    <a:cubicBezTo>
                      <a:pt x="220" y="775"/>
                      <a:pt x="220" y="775"/>
                      <a:pt x="220" y="775"/>
                    </a:cubicBezTo>
                    <a:cubicBezTo>
                      <a:pt x="216" y="836"/>
                      <a:pt x="216" y="836"/>
                      <a:pt x="216" y="836"/>
                    </a:cubicBezTo>
                    <a:cubicBezTo>
                      <a:pt x="196" y="862"/>
                      <a:pt x="196" y="862"/>
                      <a:pt x="196" y="862"/>
                    </a:cubicBezTo>
                    <a:cubicBezTo>
                      <a:pt x="196" y="879"/>
                      <a:pt x="196" y="879"/>
                      <a:pt x="196" y="879"/>
                    </a:cubicBezTo>
                    <a:cubicBezTo>
                      <a:pt x="188" y="895"/>
                      <a:pt x="188" y="895"/>
                      <a:pt x="188" y="895"/>
                    </a:cubicBezTo>
                    <a:cubicBezTo>
                      <a:pt x="198" y="896"/>
                      <a:pt x="198" y="896"/>
                      <a:pt x="198" y="896"/>
                    </a:cubicBezTo>
                    <a:cubicBezTo>
                      <a:pt x="199" y="901"/>
                      <a:pt x="199" y="901"/>
                      <a:pt x="199" y="901"/>
                    </a:cubicBezTo>
                    <a:cubicBezTo>
                      <a:pt x="191" y="910"/>
                      <a:pt x="191" y="910"/>
                      <a:pt x="191" y="910"/>
                    </a:cubicBezTo>
                    <a:cubicBezTo>
                      <a:pt x="193" y="917"/>
                      <a:pt x="193" y="917"/>
                      <a:pt x="193" y="917"/>
                    </a:cubicBezTo>
                    <a:cubicBezTo>
                      <a:pt x="198" y="934"/>
                      <a:pt x="198" y="934"/>
                      <a:pt x="198" y="934"/>
                    </a:cubicBezTo>
                    <a:cubicBezTo>
                      <a:pt x="198" y="945"/>
                      <a:pt x="198" y="945"/>
                      <a:pt x="198" y="945"/>
                    </a:cubicBezTo>
                    <a:cubicBezTo>
                      <a:pt x="213" y="968"/>
                      <a:pt x="213" y="968"/>
                      <a:pt x="213" y="968"/>
                    </a:cubicBezTo>
                    <a:cubicBezTo>
                      <a:pt x="205" y="985"/>
                      <a:pt x="205" y="985"/>
                      <a:pt x="205" y="985"/>
                    </a:cubicBezTo>
                    <a:cubicBezTo>
                      <a:pt x="210" y="991"/>
                      <a:pt x="210" y="991"/>
                      <a:pt x="210" y="991"/>
                    </a:cubicBezTo>
                    <a:cubicBezTo>
                      <a:pt x="219" y="988"/>
                      <a:pt x="219" y="988"/>
                      <a:pt x="219" y="988"/>
                    </a:cubicBezTo>
                    <a:cubicBezTo>
                      <a:pt x="220" y="982"/>
                      <a:pt x="220" y="982"/>
                      <a:pt x="220" y="982"/>
                    </a:cubicBezTo>
                    <a:cubicBezTo>
                      <a:pt x="228" y="973"/>
                      <a:pt x="228" y="973"/>
                      <a:pt x="228" y="973"/>
                    </a:cubicBezTo>
                    <a:cubicBezTo>
                      <a:pt x="233" y="976"/>
                      <a:pt x="233" y="976"/>
                      <a:pt x="233" y="976"/>
                    </a:cubicBezTo>
                    <a:cubicBezTo>
                      <a:pt x="245" y="977"/>
                      <a:pt x="245" y="977"/>
                      <a:pt x="245" y="977"/>
                    </a:cubicBezTo>
                    <a:cubicBezTo>
                      <a:pt x="253" y="985"/>
                      <a:pt x="253" y="985"/>
                      <a:pt x="253" y="985"/>
                    </a:cubicBezTo>
                    <a:cubicBezTo>
                      <a:pt x="254" y="1002"/>
                      <a:pt x="254" y="1002"/>
                      <a:pt x="254" y="1002"/>
                    </a:cubicBezTo>
                    <a:cubicBezTo>
                      <a:pt x="262" y="1011"/>
                      <a:pt x="262" y="1011"/>
                      <a:pt x="262" y="1011"/>
                    </a:cubicBezTo>
                    <a:cubicBezTo>
                      <a:pt x="260" y="1029"/>
                      <a:pt x="260" y="1029"/>
                      <a:pt x="260" y="1029"/>
                    </a:cubicBezTo>
                    <a:cubicBezTo>
                      <a:pt x="268" y="1032"/>
                      <a:pt x="268" y="1032"/>
                      <a:pt x="268" y="1032"/>
                    </a:cubicBezTo>
                    <a:cubicBezTo>
                      <a:pt x="277" y="1049"/>
                      <a:pt x="277" y="1049"/>
                      <a:pt x="277" y="1049"/>
                    </a:cubicBezTo>
                    <a:cubicBezTo>
                      <a:pt x="285" y="1049"/>
                      <a:pt x="285" y="1049"/>
                      <a:pt x="285" y="1049"/>
                    </a:cubicBezTo>
                    <a:cubicBezTo>
                      <a:pt x="285" y="1040"/>
                      <a:pt x="285" y="1040"/>
                      <a:pt x="285" y="1040"/>
                    </a:cubicBezTo>
                    <a:cubicBezTo>
                      <a:pt x="286" y="1034"/>
                      <a:pt x="286" y="1034"/>
                      <a:pt x="286" y="1034"/>
                    </a:cubicBezTo>
                    <a:cubicBezTo>
                      <a:pt x="291" y="1046"/>
                      <a:pt x="291" y="1046"/>
                      <a:pt x="291" y="1046"/>
                    </a:cubicBezTo>
                    <a:cubicBezTo>
                      <a:pt x="300" y="1060"/>
                      <a:pt x="300" y="1060"/>
                      <a:pt x="300" y="1060"/>
                    </a:cubicBezTo>
                    <a:cubicBezTo>
                      <a:pt x="300" y="1073"/>
                      <a:pt x="300" y="1073"/>
                      <a:pt x="300" y="1073"/>
                    </a:cubicBezTo>
                    <a:cubicBezTo>
                      <a:pt x="308" y="1078"/>
                      <a:pt x="308" y="1078"/>
                      <a:pt x="308" y="1078"/>
                    </a:cubicBezTo>
                    <a:cubicBezTo>
                      <a:pt x="314" y="1110"/>
                      <a:pt x="314" y="1110"/>
                      <a:pt x="314" y="1110"/>
                    </a:cubicBezTo>
                    <a:cubicBezTo>
                      <a:pt x="311" y="1115"/>
                      <a:pt x="311" y="1115"/>
                      <a:pt x="311" y="1115"/>
                    </a:cubicBezTo>
                    <a:cubicBezTo>
                      <a:pt x="308" y="1121"/>
                      <a:pt x="308" y="1121"/>
                      <a:pt x="308" y="1121"/>
                    </a:cubicBezTo>
                    <a:cubicBezTo>
                      <a:pt x="305" y="1116"/>
                      <a:pt x="305" y="1116"/>
                      <a:pt x="305" y="1116"/>
                    </a:cubicBezTo>
                    <a:cubicBezTo>
                      <a:pt x="291" y="1124"/>
                      <a:pt x="291" y="1124"/>
                      <a:pt x="291" y="1124"/>
                    </a:cubicBezTo>
                    <a:cubicBezTo>
                      <a:pt x="289" y="1136"/>
                      <a:pt x="289" y="1136"/>
                      <a:pt x="289" y="1136"/>
                    </a:cubicBezTo>
                    <a:cubicBezTo>
                      <a:pt x="312" y="1145"/>
                      <a:pt x="312" y="1145"/>
                      <a:pt x="312" y="1145"/>
                    </a:cubicBezTo>
                    <a:cubicBezTo>
                      <a:pt x="315" y="1133"/>
                      <a:pt x="315" y="1133"/>
                      <a:pt x="315" y="1133"/>
                    </a:cubicBezTo>
                    <a:cubicBezTo>
                      <a:pt x="320" y="1136"/>
                      <a:pt x="320" y="1136"/>
                      <a:pt x="320" y="1136"/>
                    </a:cubicBezTo>
                    <a:cubicBezTo>
                      <a:pt x="321" y="1150"/>
                      <a:pt x="321" y="1150"/>
                      <a:pt x="321" y="1150"/>
                    </a:cubicBezTo>
                    <a:cubicBezTo>
                      <a:pt x="332" y="1159"/>
                      <a:pt x="332" y="1159"/>
                      <a:pt x="332" y="1159"/>
                    </a:cubicBezTo>
                    <a:cubicBezTo>
                      <a:pt x="355" y="1182"/>
                      <a:pt x="355" y="1182"/>
                      <a:pt x="355" y="1182"/>
                    </a:cubicBezTo>
                    <a:cubicBezTo>
                      <a:pt x="366" y="1190"/>
                      <a:pt x="366" y="1190"/>
                      <a:pt x="366" y="1190"/>
                    </a:cubicBezTo>
                    <a:cubicBezTo>
                      <a:pt x="372" y="1185"/>
                      <a:pt x="372" y="1185"/>
                      <a:pt x="372" y="1185"/>
                    </a:cubicBezTo>
                    <a:cubicBezTo>
                      <a:pt x="389" y="1187"/>
                      <a:pt x="389" y="1187"/>
                      <a:pt x="389" y="1187"/>
                    </a:cubicBezTo>
                    <a:cubicBezTo>
                      <a:pt x="404" y="1193"/>
                      <a:pt x="404" y="1193"/>
                      <a:pt x="404" y="1193"/>
                    </a:cubicBezTo>
                    <a:cubicBezTo>
                      <a:pt x="415" y="1216"/>
                      <a:pt x="415" y="1216"/>
                      <a:pt x="415" y="1216"/>
                    </a:cubicBezTo>
                    <a:cubicBezTo>
                      <a:pt x="422" y="1228"/>
                      <a:pt x="422" y="1228"/>
                      <a:pt x="422" y="1228"/>
                    </a:cubicBezTo>
                    <a:cubicBezTo>
                      <a:pt x="438" y="1237"/>
                      <a:pt x="438" y="1237"/>
                      <a:pt x="438" y="1237"/>
                    </a:cubicBezTo>
                    <a:cubicBezTo>
                      <a:pt x="439" y="1245"/>
                      <a:pt x="439" y="1245"/>
                      <a:pt x="439" y="1245"/>
                    </a:cubicBezTo>
                    <a:cubicBezTo>
                      <a:pt x="436" y="1249"/>
                      <a:pt x="436" y="1249"/>
                      <a:pt x="436" y="1249"/>
                    </a:cubicBezTo>
                    <a:cubicBezTo>
                      <a:pt x="436" y="1263"/>
                      <a:pt x="436" y="1263"/>
                      <a:pt x="436" y="1263"/>
                    </a:cubicBezTo>
                    <a:cubicBezTo>
                      <a:pt x="425" y="1272"/>
                      <a:pt x="425" y="1272"/>
                      <a:pt x="425" y="1272"/>
                    </a:cubicBezTo>
                    <a:cubicBezTo>
                      <a:pt x="413" y="1263"/>
                      <a:pt x="413" y="1263"/>
                      <a:pt x="413" y="1263"/>
                    </a:cubicBezTo>
                    <a:cubicBezTo>
                      <a:pt x="399" y="1264"/>
                      <a:pt x="399" y="1264"/>
                      <a:pt x="399" y="1264"/>
                    </a:cubicBezTo>
                    <a:cubicBezTo>
                      <a:pt x="381" y="1280"/>
                      <a:pt x="381" y="1280"/>
                      <a:pt x="381" y="1280"/>
                    </a:cubicBezTo>
                    <a:cubicBezTo>
                      <a:pt x="360" y="1275"/>
                      <a:pt x="360" y="1275"/>
                      <a:pt x="360" y="1275"/>
                    </a:cubicBezTo>
                    <a:cubicBezTo>
                      <a:pt x="360" y="1263"/>
                      <a:pt x="360" y="1263"/>
                      <a:pt x="360" y="1263"/>
                    </a:cubicBezTo>
                    <a:cubicBezTo>
                      <a:pt x="369" y="1251"/>
                      <a:pt x="369" y="1251"/>
                      <a:pt x="369" y="1251"/>
                    </a:cubicBezTo>
                    <a:cubicBezTo>
                      <a:pt x="372" y="1228"/>
                      <a:pt x="372" y="1228"/>
                      <a:pt x="372" y="1228"/>
                    </a:cubicBezTo>
                    <a:cubicBezTo>
                      <a:pt x="361" y="1217"/>
                      <a:pt x="361" y="1217"/>
                      <a:pt x="361" y="1217"/>
                    </a:cubicBezTo>
                    <a:cubicBezTo>
                      <a:pt x="344" y="1217"/>
                      <a:pt x="344" y="1217"/>
                      <a:pt x="344" y="1217"/>
                    </a:cubicBezTo>
                    <a:cubicBezTo>
                      <a:pt x="340" y="1208"/>
                      <a:pt x="340" y="1208"/>
                      <a:pt x="340" y="1208"/>
                    </a:cubicBezTo>
                    <a:cubicBezTo>
                      <a:pt x="318" y="1202"/>
                      <a:pt x="318" y="1202"/>
                      <a:pt x="318" y="1202"/>
                    </a:cubicBezTo>
                    <a:cubicBezTo>
                      <a:pt x="303" y="1188"/>
                      <a:pt x="303" y="1188"/>
                      <a:pt x="303" y="1188"/>
                    </a:cubicBezTo>
                    <a:cubicBezTo>
                      <a:pt x="292" y="1202"/>
                      <a:pt x="292" y="1202"/>
                      <a:pt x="292" y="1202"/>
                    </a:cubicBezTo>
                    <a:cubicBezTo>
                      <a:pt x="286" y="1220"/>
                      <a:pt x="286" y="1220"/>
                      <a:pt x="286" y="1220"/>
                    </a:cubicBezTo>
                    <a:cubicBezTo>
                      <a:pt x="280" y="1209"/>
                      <a:pt x="280" y="1209"/>
                      <a:pt x="280" y="1209"/>
                    </a:cubicBezTo>
                    <a:cubicBezTo>
                      <a:pt x="245" y="1183"/>
                      <a:pt x="245" y="1183"/>
                      <a:pt x="245" y="1183"/>
                    </a:cubicBezTo>
                    <a:cubicBezTo>
                      <a:pt x="243" y="1177"/>
                      <a:pt x="243" y="1177"/>
                      <a:pt x="243" y="1177"/>
                    </a:cubicBezTo>
                    <a:cubicBezTo>
                      <a:pt x="251" y="1170"/>
                      <a:pt x="251" y="1170"/>
                      <a:pt x="251" y="1170"/>
                    </a:cubicBezTo>
                    <a:cubicBezTo>
                      <a:pt x="251" y="1161"/>
                      <a:pt x="251" y="1161"/>
                      <a:pt x="251" y="1161"/>
                    </a:cubicBezTo>
                    <a:cubicBezTo>
                      <a:pt x="242" y="1159"/>
                      <a:pt x="242" y="1159"/>
                      <a:pt x="242" y="1159"/>
                    </a:cubicBezTo>
                    <a:cubicBezTo>
                      <a:pt x="237" y="1147"/>
                      <a:pt x="237" y="1147"/>
                      <a:pt x="237" y="1147"/>
                    </a:cubicBezTo>
                    <a:cubicBezTo>
                      <a:pt x="220" y="1144"/>
                      <a:pt x="220" y="1144"/>
                      <a:pt x="220" y="1144"/>
                    </a:cubicBezTo>
                    <a:cubicBezTo>
                      <a:pt x="220" y="1133"/>
                      <a:pt x="220" y="1133"/>
                      <a:pt x="220" y="1133"/>
                    </a:cubicBezTo>
                    <a:cubicBezTo>
                      <a:pt x="202" y="1109"/>
                      <a:pt x="202" y="1109"/>
                      <a:pt x="202" y="1109"/>
                    </a:cubicBezTo>
                    <a:cubicBezTo>
                      <a:pt x="191" y="1109"/>
                      <a:pt x="191" y="1109"/>
                      <a:pt x="191" y="1109"/>
                    </a:cubicBezTo>
                    <a:cubicBezTo>
                      <a:pt x="182" y="1078"/>
                      <a:pt x="182" y="1078"/>
                      <a:pt x="182" y="1078"/>
                    </a:cubicBezTo>
                    <a:cubicBezTo>
                      <a:pt x="167" y="1076"/>
                      <a:pt x="167" y="1076"/>
                      <a:pt x="167" y="1076"/>
                    </a:cubicBezTo>
                    <a:cubicBezTo>
                      <a:pt x="167" y="1064"/>
                      <a:pt x="167" y="1064"/>
                      <a:pt x="167" y="1064"/>
                    </a:cubicBezTo>
                    <a:cubicBezTo>
                      <a:pt x="158" y="1057"/>
                      <a:pt x="158" y="1057"/>
                      <a:pt x="158" y="1057"/>
                    </a:cubicBezTo>
                    <a:cubicBezTo>
                      <a:pt x="158" y="1049"/>
                      <a:pt x="158" y="1049"/>
                      <a:pt x="158" y="1049"/>
                    </a:cubicBezTo>
                    <a:cubicBezTo>
                      <a:pt x="142" y="1057"/>
                      <a:pt x="142" y="1057"/>
                      <a:pt x="142" y="1057"/>
                    </a:cubicBezTo>
                    <a:cubicBezTo>
                      <a:pt x="144" y="1072"/>
                      <a:pt x="144" y="1072"/>
                      <a:pt x="144" y="1072"/>
                    </a:cubicBezTo>
                    <a:cubicBezTo>
                      <a:pt x="133" y="1070"/>
                      <a:pt x="133" y="1070"/>
                      <a:pt x="133" y="1070"/>
                    </a:cubicBezTo>
                    <a:cubicBezTo>
                      <a:pt x="126" y="1060"/>
                      <a:pt x="126" y="1060"/>
                      <a:pt x="126" y="1060"/>
                    </a:cubicBezTo>
                    <a:cubicBezTo>
                      <a:pt x="121" y="1032"/>
                      <a:pt x="121" y="1032"/>
                      <a:pt x="121" y="1032"/>
                    </a:cubicBezTo>
                    <a:cubicBezTo>
                      <a:pt x="126" y="1024"/>
                      <a:pt x="126" y="1024"/>
                      <a:pt x="126" y="1024"/>
                    </a:cubicBezTo>
                    <a:cubicBezTo>
                      <a:pt x="123" y="1002"/>
                      <a:pt x="123" y="1002"/>
                      <a:pt x="123" y="1002"/>
                    </a:cubicBezTo>
                    <a:cubicBezTo>
                      <a:pt x="133" y="997"/>
                      <a:pt x="133" y="997"/>
                      <a:pt x="133" y="997"/>
                    </a:cubicBezTo>
                    <a:cubicBezTo>
                      <a:pt x="133" y="965"/>
                      <a:pt x="133" y="965"/>
                      <a:pt x="133" y="965"/>
                    </a:cubicBezTo>
                    <a:cubicBezTo>
                      <a:pt x="141" y="966"/>
                      <a:pt x="141" y="966"/>
                      <a:pt x="141" y="966"/>
                    </a:cubicBezTo>
                    <a:cubicBezTo>
                      <a:pt x="147" y="954"/>
                      <a:pt x="147" y="954"/>
                      <a:pt x="147" y="954"/>
                    </a:cubicBezTo>
                    <a:cubicBezTo>
                      <a:pt x="138" y="953"/>
                      <a:pt x="138" y="953"/>
                      <a:pt x="138" y="953"/>
                    </a:cubicBezTo>
                    <a:cubicBezTo>
                      <a:pt x="150" y="936"/>
                      <a:pt x="150" y="936"/>
                      <a:pt x="150" y="936"/>
                    </a:cubicBezTo>
                    <a:cubicBezTo>
                      <a:pt x="146" y="930"/>
                      <a:pt x="146" y="930"/>
                      <a:pt x="146" y="930"/>
                    </a:cubicBezTo>
                    <a:cubicBezTo>
                      <a:pt x="156" y="914"/>
                      <a:pt x="156" y="914"/>
                      <a:pt x="156" y="914"/>
                    </a:cubicBezTo>
                    <a:cubicBezTo>
                      <a:pt x="147" y="913"/>
                      <a:pt x="147" y="913"/>
                      <a:pt x="147" y="913"/>
                    </a:cubicBezTo>
                    <a:cubicBezTo>
                      <a:pt x="150" y="887"/>
                      <a:pt x="150" y="887"/>
                      <a:pt x="150" y="887"/>
                    </a:cubicBezTo>
                    <a:cubicBezTo>
                      <a:pt x="155" y="875"/>
                      <a:pt x="155" y="875"/>
                      <a:pt x="155" y="875"/>
                    </a:cubicBezTo>
                    <a:cubicBezTo>
                      <a:pt x="162" y="861"/>
                      <a:pt x="162" y="861"/>
                      <a:pt x="162" y="861"/>
                    </a:cubicBezTo>
                    <a:cubicBezTo>
                      <a:pt x="165" y="841"/>
                      <a:pt x="165" y="841"/>
                      <a:pt x="165" y="841"/>
                    </a:cubicBezTo>
                    <a:cubicBezTo>
                      <a:pt x="182" y="827"/>
                      <a:pt x="182" y="827"/>
                      <a:pt x="182" y="827"/>
                    </a:cubicBezTo>
                    <a:cubicBezTo>
                      <a:pt x="202" y="777"/>
                      <a:pt x="202" y="777"/>
                      <a:pt x="202" y="777"/>
                    </a:cubicBezTo>
                    <a:cubicBezTo>
                      <a:pt x="211" y="771"/>
                      <a:pt x="211" y="771"/>
                      <a:pt x="211" y="771"/>
                    </a:cubicBezTo>
                    <a:cubicBezTo>
                      <a:pt x="213" y="743"/>
                      <a:pt x="213" y="743"/>
                      <a:pt x="213" y="743"/>
                    </a:cubicBezTo>
                    <a:cubicBezTo>
                      <a:pt x="202" y="725"/>
                      <a:pt x="202" y="725"/>
                      <a:pt x="202" y="725"/>
                    </a:cubicBezTo>
                    <a:cubicBezTo>
                      <a:pt x="204" y="702"/>
                      <a:pt x="204" y="702"/>
                      <a:pt x="204" y="702"/>
                    </a:cubicBezTo>
                    <a:cubicBezTo>
                      <a:pt x="196" y="687"/>
                      <a:pt x="196" y="687"/>
                      <a:pt x="196" y="687"/>
                    </a:cubicBezTo>
                    <a:cubicBezTo>
                      <a:pt x="193" y="664"/>
                      <a:pt x="193" y="664"/>
                      <a:pt x="193" y="664"/>
                    </a:cubicBezTo>
                    <a:cubicBezTo>
                      <a:pt x="184" y="653"/>
                      <a:pt x="184" y="653"/>
                      <a:pt x="184" y="653"/>
                    </a:cubicBezTo>
                    <a:cubicBezTo>
                      <a:pt x="185" y="636"/>
                      <a:pt x="185" y="636"/>
                      <a:pt x="185" y="636"/>
                    </a:cubicBezTo>
                    <a:cubicBezTo>
                      <a:pt x="181" y="619"/>
                      <a:pt x="181" y="619"/>
                      <a:pt x="181" y="619"/>
                    </a:cubicBezTo>
                    <a:cubicBezTo>
                      <a:pt x="187" y="607"/>
                      <a:pt x="187" y="607"/>
                      <a:pt x="187" y="607"/>
                    </a:cubicBezTo>
                    <a:cubicBezTo>
                      <a:pt x="176" y="572"/>
                      <a:pt x="176" y="572"/>
                      <a:pt x="176" y="572"/>
                    </a:cubicBezTo>
                    <a:cubicBezTo>
                      <a:pt x="155" y="551"/>
                      <a:pt x="155" y="551"/>
                      <a:pt x="155" y="551"/>
                    </a:cubicBezTo>
                    <a:cubicBezTo>
                      <a:pt x="130" y="531"/>
                      <a:pt x="130" y="531"/>
                      <a:pt x="130" y="531"/>
                    </a:cubicBezTo>
                    <a:cubicBezTo>
                      <a:pt x="109" y="505"/>
                      <a:pt x="109" y="505"/>
                      <a:pt x="109" y="505"/>
                    </a:cubicBezTo>
                    <a:cubicBezTo>
                      <a:pt x="109" y="489"/>
                      <a:pt x="109" y="489"/>
                      <a:pt x="109" y="489"/>
                    </a:cubicBezTo>
                    <a:cubicBezTo>
                      <a:pt x="97" y="462"/>
                      <a:pt x="97" y="462"/>
                      <a:pt x="97" y="462"/>
                    </a:cubicBezTo>
                    <a:cubicBezTo>
                      <a:pt x="113" y="453"/>
                      <a:pt x="113" y="453"/>
                      <a:pt x="113" y="453"/>
                    </a:cubicBezTo>
                    <a:cubicBezTo>
                      <a:pt x="115" y="441"/>
                      <a:pt x="115" y="441"/>
                      <a:pt x="115" y="441"/>
                    </a:cubicBezTo>
                    <a:cubicBezTo>
                      <a:pt x="106" y="398"/>
                      <a:pt x="106" y="398"/>
                      <a:pt x="106" y="398"/>
                    </a:cubicBezTo>
                    <a:cubicBezTo>
                      <a:pt x="113" y="387"/>
                      <a:pt x="113" y="387"/>
                      <a:pt x="113" y="387"/>
                    </a:cubicBezTo>
                    <a:cubicBezTo>
                      <a:pt x="129" y="378"/>
                      <a:pt x="129" y="378"/>
                      <a:pt x="129" y="378"/>
                    </a:cubicBezTo>
                    <a:cubicBezTo>
                      <a:pt x="126" y="363"/>
                      <a:pt x="126" y="363"/>
                      <a:pt x="126" y="363"/>
                    </a:cubicBezTo>
                    <a:cubicBezTo>
                      <a:pt x="109" y="353"/>
                      <a:pt x="109" y="353"/>
                      <a:pt x="109" y="353"/>
                    </a:cubicBezTo>
                    <a:cubicBezTo>
                      <a:pt x="106" y="337"/>
                      <a:pt x="106" y="337"/>
                      <a:pt x="106" y="337"/>
                    </a:cubicBezTo>
                    <a:cubicBezTo>
                      <a:pt x="97" y="315"/>
                      <a:pt x="97" y="315"/>
                      <a:pt x="97" y="315"/>
                    </a:cubicBezTo>
                    <a:cubicBezTo>
                      <a:pt x="84" y="311"/>
                      <a:pt x="84" y="311"/>
                      <a:pt x="84" y="311"/>
                    </a:cubicBezTo>
                    <a:cubicBezTo>
                      <a:pt x="65" y="268"/>
                      <a:pt x="65" y="268"/>
                      <a:pt x="65" y="268"/>
                    </a:cubicBezTo>
                    <a:cubicBezTo>
                      <a:pt x="43" y="254"/>
                      <a:pt x="43" y="254"/>
                      <a:pt x="43" y="254"/>
                    </a:cubicBezTo>
                    <a:cubicBezTo>
                      <a:pt x="39" y="242"/>
                      <a:pt x="39" y="242"/>
                      <a:pt x="39" y="242"/>
                    </a:cubicBezTo>
                    <a:cubicBezTo>
                      <a:pt x="28" y="231"/>
                      <a:pt x="28" y="231"/>
                      <a:pt x="28" y="231"/>
                    </a:cubicBezTo>
                    <a:cubicBezTo>
                      <a:pt x="14" y="207"/>
                      <a:pt x="14" y="207"/>
                      <a:pt x="14" y="207"/>
                    </a:cubicBezTo>
                    <a:cubicBezTo>
                      <a:pt x="2" y="204"/>
                      <a:pt x="2" y="204"/>
                      <a:pt x="2" y="204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3" y="66"/>
                      <a:pt x="123" y="66"/>
                      <a:pt x="123" y="66"/>
                    </a:cubicBezTo>
                    <a:cubicBezTo>
                      <a:pt x="124" y="45"/>
                      <a:pt x="124" y="45"/>
                      <a:pt x="124" y="45"/>
                    </a:cubicBezTo>
                    <a:cubicBezTo>
                      <a:pt x="133" y="35"/>
                      <a:pt x="133" y="35"/>
                      <a:pt x="133" y="35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29"/>
                      <a:pt x="161" y="29"/>
                      <a:pt x="161" y="29"/>
                    </a:cubicBezTo>
                    <a:cubicBezTo>
                      <a:pt x="152" y="17"/>
                      <a:pt x="152" y="17"/>
                      <a:pt x="152" y="17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94" y="0"/>
                      <a:pt x="194" y="0"/>
                      <a:pt x="194" y="0"/>
                    </a:cubicBezTo>
                    <a:close/>
                    <a:moveTo>
                      <a:pt x="239" y="1197"/>
                    </a:moveTo>
                    <a:lnTo>
                      <a:pt x="239" y="1197"/>
                    </a:lnTo>
                    <a:cubicBezTo>
                      <a:pt x="245" y="1209"/>
                      <a:pt x="245" y="1209"/>
                      <a:pt x="245" y="1209"/>
                    </a:cubicBezTo>
                    <a:cubicBezTo>
                      <a:pt x="251" y="1208"/>
                      <a:pt x="251" y="1208"/>
                      <a:pt x="251" y="1208"/>
                    </a:cubicBezTo>
                    <a:cubicBezTo>
                      <a:pt x="249" y="1197"/>
                      <a:pt x="249" y="1197"/>
                      <a:pt x="249" y="1197"/>
                    </a:cubicBezTo>
                    <a:cubicBezTo>
                      <a:pt x="243" y="1194"/>
                      <a:pt x="243" y="1194"/>
                      <a:pt x="243" y="1194"/>
                    </a:cubicBezTo>
                    <a:cubicBezTo>
                      <a:pt x="239" y="1197"/>
                      <a:pt x="239" y="1197"/>
                      <a:pt x="239" y="1197"/>
                    </a:cubicBezTo>
                    <a:close/>
                    <a:moveTo>
                      <a:pt x="188" y="1118"/>
                    </a:moveTo>
                    <a:lnTo>
                      <a:pt x="188" y="1118"/>
                    </a:lnTo>
                    <a:cubicBezTo>
                      <a:pt x="191" y="1135"/>
                      <a:pt x="191" y="1135"/>
                      <a:pt x="191" y="1135"/>
                    </a:cubicBezTo>
                    <a:cubicBezTo>
                      <a:pt x="193" y="1125"/>
                      <a:pt x="193" y="1125"/>
                      <a:pt x="193" y="1125"/>
                    </a:cubicBezTo>
                    <a:cubicBezTo>
                      <a:pt x="193" y="1118"/>
                      <a:pt x="193" y="1118"/>
                      <a:pt x="193" y="1118"/>
                    </a:cubicBezTo>
                    <a:cubicBezTo>
                      <a:pt x="188" y="1118"/>
                      <a:pt x="188" y="1118"/>
                      <a:pt x="188" y="1118"/>
                    </a:cubicBezTo>
                    <a:close/>
                    <a:moveTo>
                      <a:pt x="130" y="1076"/>
                    </a:moveTo>
                    <a:lnTo>
                      <a:pt x="130" y="1076"/>
                    </a:lnTo>
                    <a:cubicBezTo>
                      <a:pt x="127" y="1087"/>
                      <a:pt x="127" y="1087"/>
                      <a:pt x="127" y="1087"/>
                    </a:cubicBezTo>
                    <a:cubicBezTo>
                      <a:pt x="130" y="1093"/>
                      <a:pt x="130" y="1093"/>
                      <a:pt x="130" y="1093"/>
                    </a:cubicBezTo>
                    <a:cubicBezTo>
                      <a:pt x="130" y="1110"/>
                      <a:pt x="130" y="1110"/>
                      <a:pt x="130" y="1110"/>
                    </a:cubicBezTo>
                    <a:cubicBezTo>
                      <a:pt x="141" y="1096"/>
                      <a:pt x="141" y="1096"/>
                      <a:pt x="141" y="1096"/>
                    </a:cubicBezTo>
                    <a:cubicBezTo>
                      <a:pt x="141" y="1076"/>
                      <a:pt x="141" y="1076"/>
                      <a:pt x="141" y="1076"/>
                    </a:cubicBezTo>
                    <a:cubicBezTo>
                      <a:pt x="141" y="1076"/>
                      <a:pt x="132" y="1076"/>
                      <a:pt x="130" y="1076"/>
                    </a:cubicBezTo>
                    <a:close/>
                    <a:moveTo>
                      <a:pt x="427" y="728"/>
                    </a:moveTo>
                    <a:lnTo>
                      <a:pt x="427" y="728"/>
                    </a:lnTo>
                    <a:cubicBezTo>
                      <a:pt x="427" y="742"/>
                      <a:pt x="427" y="742"/>
                      <a:pt x="427" y="742"/>
                    </a:cubicBezTo>
                    <a:cubicBezTo>
                      <a:pt x="439" y="751"/>
                      <a:pt x="439" y="751"/>
                      <a:pt x="439" y="751"/>
                    </a:cubicBezTo>
                    <a:cubicBezTo>
                      <a:pt x="447" y="749"/>
                      <a:pt x="447" y="749"/>
                      <a:pt x="447" y="749"/>
                    </a:cubicBezTo>
                    <a:cubicBezTo>
                      <a:pt x="427" y="728"/>
                      <a:pt x="427" y="728"/>
                      <a:pt x="427" y="728"/>
                    </a:cubicBezTo>
                    <a:close/>
                    <a:moveTo>
                      <a:pt x="266" y="928"/>
                    </a:moveTo>
                    <a:lnTo>
                      <a:pt x="266" y="928"/>
                    </a:lnTo>
                    <a:cubicBezTo>
                      <a:pt x="251" y="933"/>
                      <a:pt x="251" y="933"/>
                      <a:pt x="251" y="933"/>
                    </a:cubicBezTo>
                    <a:cubicBezTo>
                      <a:pt x="262" y="936"/>
                      <a:pt x="262" y="936"/>
                      <a:pt x="262" y="936"/>
                    </a:cubicBezTo>
                    <a:cubicBezTo>
                      <a:pt x="266" y="928"/>
                      <a:pt x="266" y="928"/>
                      <a:pt x="266" y="928"/>
                    </a:cubicBezTo>
                    <a:close/>
                    <a:moveTo>
                      <a:pt x="269" y="945"/>
                    </a:moveTo>
                    <a:lnTo>
                      <a:pt x="269" y="945"/>
                    </a:lnTo>
                    <a:cubicBezTo>
                      <a:pt x="259" y="953"/>
                      <a:pt x="259" y="953"/>
                      <a:pt x="259" y="953"/>
                    </a:cubicBezTo>
                    <a:cubicBezTo>
                      <a:pt x="260" y="963"/>
                      <a:pt x="260" y="963"/>
                      <a:pt x="260" y="963"/>
                    </a:cubicBezTo>
                    <a:cubicBezTo>
                      <a:pt x="271" y="973"/>
                      <a:pt x="271" y="973"/>
                      <a:pt x="271" y="973"/>
                    </a:cubicBezTo>
                    <a:cubicBezTo>
                      <a:pt x="275" y="957"/>
                      <a:pt x="275" y="957"/>
                      <a:pt x="275" y="957"/>
                    </a:cubicBezTo>
                    <a:lnTo>
                      <a:pt x="269" y="94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21" name="Freeform 28">
                <a:extLst>
                  <a:ext uri="{FF2B5EF4-FFF2-40B4-BE49-F238E27FC236}">
                    <a16:creationId xmlns:a16="http://schemas.microsoft.com/office/drawing/2014/main" id="{89E4C15B-2D8E-1942-9D88-2A1D22EF6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4023" y="3666166"/>
                <a:ext cx="304329" cy="684163"/>
              </a:xfrm>
              <a:custGeom>
                <a:avLst/>
                <a:gdLst>
                  <a:gd name="T0" fmla="*/ 398 w 724"/>
                  <a:gd name="T1" fmla="*/ 23 h 1624"/>
                  <a:gd name="T2" fmla="*/ 461 w 724"/>
                  <a:gd name="T3" fmla="*/ 127 h 1624"/>
                  <a:gd name="T4" fmla="*/ 438 w 724"/>
                  <a:gd name="T5" fmla="*/ 236 h 1624"/>
                  <a:gd name="T6" fmla="*/ 405 w 724"/>
                  <a:gd name="T7" fmla="*/ 280 h 1624"/>
                  <a:gd name="T8" fmla="*/ 418 w 724"/>
                  <a:gd name="T9" fmla="*/ 348 h 1624"/>
                  <a:gd name="T10" fmla="*/ 495 w 724"/>
                  <a:gd name="T11" fmla="*/ 387 h 1624"/>
                  <a:gd name="T12" fmla="*/ 528 w 724"/>
                  <a:gd name="T13" fmla="*/ 441 h 1624"/>
                  <a:gd name="T14" fmla="*/ 594 w 724"/>
                  <a:gd name="T15" fmla="*/ 465 h 1624"/>
                  <a:gd name="T16" fmla="*/ 556 w 724"/>
                  <a:gd name="T17" fmla="*/ 556 h 1624"/>
                  <a:gd name="T18" fmla="*/ 617 w 724"/>
                  <a:gd name="T19" fmla="*/ 583 h 1624"/>
                  <a:gd name="T20" fmla="*/ 723 w 724"/>
                  <a:gd name="T21" fmla="*/ 586 h 1624"/>
                  <a:gd name="T22" fmla="*/ 674 w 724"/>
                  <a:gd name="T23" fmla="*/ 664 h 1624"/>
                  <a:gd name="T24" fmla="*/ 596 w 724"/>
                  <a:gd name="T25" fmla="*/ 716 h 1624"/>
                  <a:gd name="T26" fmla="*/ 562 w 724"/>
                  <a:gd name="T27" fmla="*/ 773 h 1624"/>
                  <a:gd name="T28" fmla="*/ 475 w 724"/>
                  <a:gd name="T29" fmla="*/ 832 h 1624"/>
                  <a:gd name="T30" fmla="*/ 458 w 724"/>
                  <a:gd name="T31" fmla="*/ 906 h 1624"/>
                  <a:gd name="T32" fmla="*/ 541 w 724"/>
                  <a:gd name="T33" fmla="*/ 1014 h 1624"/>
                  <a:gd name="T34" fmla="*/ 550 w 724"/>
                  <a:gd name="T35" fmla="*/ 1097 h 1624"/>
                  <a:gd name="T36" fmla="*/ 574 w 724"/>
                  <a:gd name="T37" fmla="*/ 1230 h 1624"/>
                  <a:gd name="T38" fmla="*/ 628 w 724"/>
                  <a:gd name="T39" fmla="*/ 1352 h 1624"/>
                  <a:gd name="T40" fmla="*/ 655 w 724"/>
                  <a:gd name="T41" fmla="*/ 1470 h 1624"/>
                  <a:gd name="T42" fmla="*/ 594 w 724"/>
                  <a:gd name="T43" fmla="*/ 1586 h 1624"/>
                  <a:gd name="T44" fmla="*/ 571 w 724"/>
                  <a:gd name="T45" fmla="*/ 1565 h 1624"/>
                  <a:gd name="T46" fmla="*/ 588 w 724"/>
                  <a:gd name="T47" fmla="*/ 1520 h 1624"/>
                  <a:gd name="T48" fmla="*/ 593 w 724"/>
                  <a:gd name="T49" fmla="*/ 1442 h 1624"/>
                  <a:gd name="T50" fmla="*/ 570 w 724"/>
                  <a:gd name="T51" fmla="*/ 1331 h 1624"/>
                  <a:gd name="T52" fmla="*/ 536 w 724"/>
                  <a:gd name="T53" fmla="*/ 1300 h 1624"/>
                  <a:gd name="T54" fmla="*/ 504 w 724"/>
                  <a:gd name="T55" fmla="*/ 1201 h 1624"/>
                  <a:gd name="T56" fmla="*/ 484 w 724"/>
                  <a:gd name="T57" fmla="*/ 1088 h 1624"/>
                  <a:gd name="T58" fmla="*/ 463 w 724"/>
                  <a:gd name="T59" fmla="*/ 1055 h 1624"/>
                  <a:gd name="T60" fmla="*/ 411 w 724"/>
                  <a:gd name="T61" fmla="*/ 987 h 1624"/>
                  <a:gd name="T62" fmla="*/ 409 w 724"/>
                  <a:gd name="T63" fmla="*/ 1002 h 1624"/>
                  <a:gd name="T64" fmla="*/ 360 w 724"/>
                  <a:gd name="T65" fmla="*/ 1039 h 1624"/>
                  <a:gd name="T66" fmla="*/ 342 w 724"/>
                  <a:gd name="T67" fmla="*/ 1071 h 1624"/>
                  <a:gd name="T68" fmla="*/ 270 w 724"/>
                  <a:gd name="T69" fmla="*/ 1104 h 1624"/>
                  <a:gd name="T70" fmla="*/ 227 w 724"/>
                  <a:gd name="T71" fmla="*/ 1121 h 1624"/>
                  <a:gd name="T72" fmla="*/ 214 w 724"/>
                  <a:gd name="T73" fmla="*/ 1091 h 1624"/>
                  <a:gd name="T74" fmla="*/ 229 w 724"/>
                  <a:gd name="T75" fmla="*/ 988 h 1624"/>
                  <a:gd name="T76" fmla="*/ 197 w 724"/>
                  <a:gd name="T77" fmla="*/ 898 h 1624"/>
                  <a:gd name="T78" fmla="*/ 143 w 724"/>
                  <a:gd name="T79" fmla="*/ 814 h 1624"/>
                  <a:gd name="T80" fmla="*/ 93 w 724"/>
                  <a:gd name="T81" fmla="*/ 806 h 1624"/>
                  <a:gd name="T82" fmla="*/ 123 w 724"/>
                  <a:gd name="T83" fmla="*/ 809 h 1624"/>
                  <a:gd name="T84" fmla="*/ 126 w 724"/>
                  <a:gd name="T85" fmla="*/ 760 h 1624"/>
                  <a:gd name="T86" fmla="*/ 61 w 724"/>
                  <a:gd name="T87" fmla="*/ 744 h 1624"/>
                  <a:gd name="T88" fmla="*/ 51 w 724"/>
                  <a:gd name="T89" fmla="*/ 736 h 1624"/>
                  <a:gd name="T90" fmla="*/ 3 w 724"/>
                  <a:gd name="T91" fmla="*/ 644 h 1624"/>
                  <a:gd name="T92" fmla="*/ 44 w 724"/>
                  <a:gd name="T93" fmla="*/ 569 h 1624"/>
                  <a:gd name="T94" fmla="*/ 76 w 724"/>
                  <a:gd name="T95" fmla="*/ 482 h 1624"/>
                  <a:gd name="T96" fmla="*/ 120 w 724"/>
                  <a:gd name="T97" fmla="*/ 398 h 1624"/>
                  <a:gd name="T98" fmla="*/ 160 w 724"/>
                  <a:gd name="T99" fmla="*/ 233 h 1624"/>
                  <a:gd name="T100" fmla="*/ 232 w 724"/>
                  <a:gd name="T101" fmla="*/ 98 h 1624"/>
                  <a:gd name="T102" fmla="*/ 314 w 724"/>
                  <a:gd name="T103" fmla="*/ 58 h 1624"/>
                  <a:gd name="T104" fmla="*/ 110 w 724"/>
                  <a:gd name="T105" fmla="*/ 874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24" h="1624">
                    <a:moveTo>
                      <a:pt x="325" y="6"/>
                    </a:moveTo>
                    <a:lnTo>
                      <a:pt x="339" y="0"/>
                    </a:lnTo>
                    <a:lnTo>
                      <a:pt x="357" y="8"/>
                    </a:lnTo>
                    <a:lnTo>
                      <a:pt x="369" y="0"/>
                    </a:lnTo>
                    <a:lnTo>
                      <a:pt x="388" y="2"/>
                    </a:lnTo>
                    <a:lnTo>
                      <a:pt x="398" y="23"/>
                    </a:lnTo>
                    <a:lnTo>
                      <a:pt x="415" y="35"/>
                    </a:lnTo>
                    <a:lnTo>
                      <a:pt x="420" y="60"/>
                    </a:lnTo>
                    <a:lnTo>
                      <a:pt x="434" y="60"/>
                    </a:lnTo>
                    <a:lnTo>
                      <a:pt x="447" y="75"/>
                    </a:lnTo>
                    <a:lnTo>
                      <a:pt x="447" y="100"/>
                    </a:lnTo>
                    <a:lnTo>
                      <a:pt x="461" y="127"/>
                    </a:lnTo>
                    <a:lnTo>
                      <a:pt x="463" y="152"/>
                    </a:lnTo>
                    <a:lnTo>
                      <a:pt x="458" y="187"/>
                    </a:lnTo>
                    <a:lnTo>
                      <a:pt x="458" y="204"/>
                    </a:lnTo>
                    <a:lnTo>
                      <a:pt x="455" y="213"/>
                    </a:lnTo>
                    <a:lnTo>
                      <a:pt x="440" y="220"/>
                    </a:lnTo>
                    <a:lnTo>
                      <a:pt x="438" y="236"/>
                    </a:lnTo>
                    <a:lnTo>
                      <a:pt x="431" y="237"/>
                    </a:lnTo>
                    <a:lnTo>
                      <a:pt x="426" y="248"/>
                    </a:lnTo>
                    <a:lnTo>
                      <a:pt x="434" y="264"/>
                    </a:lnTo>
                    <a:lnTo>
                      <a:pt x="428" y="273"/>
                    </a:lnTo>
                    <a:lnTo>
                      <a:pt x="417" y="268"/>
                    </a:lnTo>
                    <a:lnTo>
                      <a:pt x="405" y="280"/>
                    </a:lnTo>
                    <a:lnTo>
                      <a:pt x="398" y="294"/>
                    </a:lnTo>
                    <a:lnTo>
                      <a:pt x="406" y="305"/>
                    </a:lnTo>
                    <a:lnTo>
                      <a:pt x="398" y="317"/>
                    </a:lnTo>
                    <a:lnTo>
                      <a:pt x="398" y="331"/>
                    </a:lnTo>
                    <a:lnTo>
                      <a:pt x="412" y="337"/>
                    </a:lnTo>
                    <a:lnTo>
                      <a:pt x="418" y="348"/>
                    </a:lnTo>
                    <a:lnTo>
                      <a:pt x="429" y="358"/>
                    </a:lnTo>
                    <a:lnTo>
                      <a:pt x="428" y="377"/>
                    </a:lnTo>
                    <a:lnTo>
                      <a:pt x="435" y="395"/>
                    </a:lnTo>
                    <a:lnTo>
                      <a:pt x="453" y="381"/>
                    </a:lnTo>
                    <a:lnTo>
                      <a:pt x="490" y="374"/>
                    </a:lnTo>
                    <a:lnTo>
                      <a:pt x="495" y="387"/>
                    </a:lnTo>
                    <a:lnTo>
                      <a:pt x="489" y="397"/>
                    </a:lnTo>
                    <a:lnTo>
                      <a:pt x="499" y="406"/>
                    </a:lnTo>
                    <a:lnTo>
                      <a:pt x="519" y="400"/>
                    </a:lnTo>
                    <a:lnTo>
                      <a:pt x="524" y="413"/>
                    </a:lnTo>
                    <a:lnTo>
                      <a:pt x="519" y="429"/>
                    </a:lnTo>
                    <a:lnTo>
                      <a:pt x="528" y="441"/>
                    </a:lnTo>
                    <a:lnTo>
                      <a:pt x="550" y="446"/>
                    </a:lnTo>
                    <a:lnTo>
                      <a:pt x="545" y="453"/>
                    </a:lnTo>
                    <a:lnTo>
                      <a:pt x="551" y="464"/>
                    </a:lnTo>
                    <a:lnTo>
                      <a:pt x="554" y="458"/>
                    </a:lnTo>
                    <a:lnTo>
                      <a:pt x="577" y="455"/>
                    </a:lnTo>
                    <a:lnTo>
                      <a:pt x="594" y="465"/>
                    </a:lnTo>
                    <a:lnTo>
                      <a:pt x="594" y="478"/>
                    </a:lnTo>
                    <a:lnTo>
                      <a:pt x="586" y="491"/>
                    </a:lnTo>
                    <a:lnTo>
                      <a:pt x="586" y="502"/>
                    </a:lnTo>
                    <a:lnTo>
                      <a:pt x="568" y="530"/>
                    </a:lnTo>
                    <a:lnTo>
                      <a:pt x="553" y="545"/>
                    </a:lnTo>
                    <a:lnTo>
                      <a:pt x="556" y="556"/>
                    </a:lnTo>
                    <a:lnTo>
                      <a:pt x="568" y="550"/>
                    </a:lnTo>
                    <a:lnTo>
                      <a:pt x="594" y="553"/>
                    </a:lnTo>
                    <a:lnTo>
                      <a:pt x="599" y="557"/>
                    </a:lnTo>
                    <a:lnTo>
                      <a:pt x="611" y="546"/>
                    </a:lnTo>
                    <a:lnTo>
                      <a:pt x="622" y="560"/>
                    </a:lnTo>
                    <a:lnTo>
                      <a:pt x="617" y="583"/>
                    </a:lnTo>
                    <a:lnTo>
                      <a:pt x="622" y="598"/>
                    </a:lnTo>
                    <a:lnTo>
                      <a:pt x="642" y="608"/>
                    </a:lnTo>
                    <a:lnTo>
                      <a:pt x="652" y="597"/>
                    </a:lnTo>
                    <a:lnTo>
                      <a:pt x="671" y="597"/>
                    </a:lnTo>
                    <a:lnTo>
                      <a:pt x="707" y="580"/>
                    </a:lnTo>
                    <a:lnTo>
                      <a:pt x="723" y="586"/>
                    </a:lnTo>
                    <a:lnTo>
                      <a:pt x="721" y="601"/>
                    </a:lnTo>
                    <a:lnTo>
                      <a:pt x="698" y="621"/>
                    </a:lnTo>
                    <a:lnTo>
                      <a:pt x="675" y="626"/>
                    </a:lnTo>
                    <a:lnTo>
                      <a:pt x="675" y="641"/>
                    </a:lnTo>
                    <a:lnTo>
                      <a:pt x="666" y="653"/>
                    </a:lnTo>
                    <a:lnTo>
                      <a:pt x="674" y="664"/>
                    </a:lnTo>
                    <a:lnTo>
                      <a:pt x="657" y="678"/>
                    </a:lnTo>
                    <a:lnTo>
                      <a:pt x="648" y="678"/>
                    </a:lnTo>
                    <a:lnTo>
                      <a:pt x="638" y="699"/>
                    </a:lnTo>
                    <a:lnTo>
                      <a:pt x="614" y="701"/>
                    </a:lnTo>
                    <a:lnTo>
                      <a:pt x="596" y="708"/>
                    </a:lnTo>
                    <a:lnTo>
                      <a:pt x="596" y="716"/>
                    </a:lnTo>
                    <a:lnTo>
                      <a:pt x="605" y="728"/>
                    </a:lnTo>
                    <a:lnTo>
                      <a:pt x="599" y="738"/>
                    </a:lnTo>
                    <a:lnTo>
                      <a:pt x="577" y="734"/>
                    </a:lnTo>
                    <a:lnTo>
                      <a:pt x="568" y="744"/>
                    </a:lnTo>
                    <a:lnTo>
                      <a:pt x="567" y="765"/>
                    </a:lnTo>
                    <a:lnTo>
                      <a:pt x="562" y="773"/>
                    </a:lnTo>
                    <a:lnTo>
                      <a:pt x="544" y="773"/>
                    </a:lnTo>
                    <a:lnTo>
                      <a:pt x="525" y="788"/>
                    </a:lnTo>
                    <a:lnTo>
                      <a:pt x="495" y="776"/>
                    </a:lnTo>
                    <a:lnTo>
                      <a:pt x="483" y="793"/>
                    </a:lnTo>
                    <a:lnTo>
                      <a:pt x="486" y="822"/>
                    </a:lnTo>
                    <a:lnTo>
                      <a:pt x="475" y="832"/>
                    </a:lnTo>
                    <a:lnTo>
                      <a:pt x="475" y="857"/>
                    </a:lnTo>
                    <a:lnTo>
                      <a:pt x="479" y="869"/>
                    </a:lnTo>
                    <a:lnTo>
                      <a:pt x="464" y="881"/>
                    </a:lnTo>
                    <a:lnTo>
                      <a:pt x="444" y="889"/>
                    </a:lnTo>
                    <a:lnTo>
                      <a:pt x="446" y="903"/>
                    </a:lnTo>
                    <a:lnTo>
                      <a:pt x="458" y="906"/>
                    </a:lnTo>
                    <a:lnTo>
                      <a:pt x="472" y="930"/>
                    </a:lnTo>
                    <a:lnTo>
                      <a:pt x="483" y="941"/>
                    </a:lnTo>
                    <a:lnTo>
                      <a:pt x="487" y="953"/>
                    </a:lnTo>
                    <a:lnTo>
                      <a:pt x="509" y="967"/>
                    </a:lnTo>
                    <a:lnTo>
                      <a:pt x="528" y="1010"/>
                    </a:lnTo>
                    <a:lnTo>
                      <a:pt x="541" y="1014"/>
                    </a:lnTo>
                    <a:lnTo>
                      <a:pt x="550" y="1036"/>
                    </a:lnTo>
                    <a:lnTo>
                      <a:pt x="553" y="1052"/>
                    </a:lnTo>
                    <a:lnTo>
                      <a:pt x="570" y="1062"/>
                    </a:lnTo>
                    <a:lnTo>
                      <a:pt x="573" y="1077"/>
                    </a:lnTo>
                    <a:lnTo>
                      <a:pt x="557" y="1086"/>
                    </a:lnTo>
                    <a:lnTo>
                      <a:pt x="550" y="1097"/>
                    </a:lnTo>
                    <a:lnTo>
                      <a:pt x="559" y="1140"/>
                    </a:lnTo>
                    <a:lnTo>
                      <a:pt x="557" y="1152"/>
                    </a:lnTo>
                    <a:lnTo>
                      <a:pt x="541" y="1161"/>
                    </a:lnTo>
                    <a:lnTo>
                      <a:pt x="553" y="1188"/>
                    </a:lnTo>
                    <a:lnTo>
                      <a:pt x="553" y="1204"/>
                    </a:lnTo>
                    <a:lnTo>
                      <a:pt x="574" y="1230"/>
                    </a:lnTo>
                    <a:lnTo>
                      <a:pt x="599" y="1250"/>
                    </a:lnTo>
                    <a:lnTo>
                      <a:pt x="620" y="1271"/>
                    </a:lnTo>
                    <a:lnTo>
                      <a:pt x="631" y="1306"/>
                    </a:lnTo>
                    <a:lnTo>
                      <a:pt x="625" y="1318"/>
                    </a:lnTo>
                    <a:lnTo>
                      <a:pt x="629" y="1335"/>
                    </a:lnTo>
                    <a:lnTo>
                      <a:pt x="628" y="1352"/>
                    </a:lnTo>
                    <a:lnTo>
                      <a:pt x="637" y="1363"/>
                    </a:lnTo>
                    <a:lnTo>
                      <a:pt x="640" y="1386"/>
                    </a:lnTo>
                    <a:lnTo>
                      <a:pt x="648" y="1401"/>
                    </a:lnTo>
                    <a:lnTo>
                      <a:pt x="646" y="1424"/>
                    </a:lnTo>
                    <a:lnTo>
                      <a:pt x="657" y="1442"/>
                    </a:lnTo>
                    <a:lnTo>
                      <a:pt x="655" y="1470"/>
                    </a:lnTo>
                    <a:lnTo>
                      <a:pt x="646" y="1476"/>
                    </a:lnTo>
                    <a:lnTo>
                      <a:pt x="626" y="1526"/>
                    </a:lnTo>
                    <a:lnTo>
                      <a:pt x="609" y="1540"/>
                    </a:lnTo>
                    <a:lnTo>
                      <a:pt x="606" y="1560"/>
                    </a:lnTo>
                    <a:lnTo>
                      <a:pt x="599" y="1574"/>
                    </a:lnTo>
                    <a:lnTo>
                      <a:pt x="594" y="1586"/>
                    </a:lnTo>
                    <a:lnTo>
                      <a:pt x="596" y="1583"/>
                    </a:lnTo>
                    <a:lnTo>
                      <a:pt x="588" y="1600"/>
                    </a:lnTo>
                    <a:lnTo>
                      <a:pt x="586" y="1623"/>
                    </a:lnTo>
                    <a:lnTo>
                      <a:pt x="577" y="1598"/>
                    </a:lnTo>
                    <a:lnTo>
                      <a:pt x="577" y="1574"/>
                    </a:lnTo>
                    <a:lnTo>
                      <a:pt x="571" y="1565"/>
                    </a:lnTo>
                    <a:lnTo>
                      <a:pt x="571" y="1557"/>
                    </a:lnTo>
                    <a:lnTo>
                      <a:pt x="577" y="1558"/>
                    </a:lnTo>
                    <a:lnTo>
                      <a:pt x="583" y="1554"/>
                    </a:lnTo>
                    <a:lnTo>
                      <a:pt x="593" y="1537"/>
                    </a:lnTo>
                    <a:lnTo>
                      <a:pt x="593" y="1525"/>
                    </a:lnTo>
                    <a:lnTo>
                      <a:pt x="588" y="1520"/>
                    </a:lnTo>
                    <a:lnTo>
                      <a:pt x="591" y="1499"/>
                    </a:lnTo>
                    <a:lnTo>
                      <a:pt x="596" y="1496"/>
                    </a:lnTo>
                    <a:lnTo>
                      <a:pt x="600" y="1487"/>
                    </a:lnTo>
                    <a:lnTo>
                      <a:pt x="593" y="1464"/>
                    </a:lnTo>
                    <a:lnTo>
                      <a:pt x="603" y="1456"/>
                    </a:lnTo>
                    <a:lnTo>
                      <a:pt x="593" y="1442"/>
                    </a:lnTo>
                    <a:lnTo>
                      <a:pt x="583" y="1430"/>
                    </a:lnTo>
                    <a:lnTo>
                      <a:pt x="583" y="1410"/>
                    </a:lnTo>
                    <a:lnTo>
                      <a:pt x="590" y="1402"/>
                    </a:lnTo>
                    <a:lnTo>
                      <a:pt x="583" y="1387"/>
                    </a:lnTo>
                    <a:lnTo>
                      <a:pt x="576" y="1381"/>
                    </a:lnTo>
                    <a:lnTo>
                      <a:pt x="570" y="1331"/>
                    </a:lnTo>
                    <a:lnTo>
                      <a:pt x="559" y="1321"/>
                    </a:lnTo>
                    <a:lnTo>
                      <a:pt x="556" y="1305"/>
                    </a:lnTo>
                    <a:lnTo>
                      <a:pt x="544" y="1285"/>
                    </a:lnTo>
                    <a:lnTo>
                      <a:pt x="541" y="1311"/>
                    </a:lnTo>
                    <a:lnTo>
                      <a:pt x="536" y="1314"/>
                    </a:lnTo>
                    <a:lnTo>
                      <a:pt x="536" y="1300"/>
                    </a:lnTo>
                    <a:lnTo>
                      <a:pt x="530" y="1285"/>
                    </a:lnTo>
                    <a:lnTo>
                      <a:pt x="530" y="1250"/>
                    </a:lnTo>
                    <a:lnTo>
                      <a:pt x="519" y="1236"/>
                    </a:lnTo>
                    <a:lnTo>
                      <a:pt x="518" y="1219"/>
                    </a:lnTo>
                    <a:lnTo>
                      <a:pt x="524" y="1213"/>
                    </a:lnTo>
                    <a:lnTo>
                      <a:pt x="504" y="1201"/>
                    </a:lnTo>
                    <a:lnTo>
                      <a:pt x="502" y="1173"/>
                    </a:lnTo>
                    <a:lnTo>
                      <a:pt x="498" y="1172"/>
                    </a:lnTo>
                    <a:lnTo>
                      <a:pt x="490" y="1112"/>
                    </a:lnTo>
                    <a:lnTo>
                      <a:pt x="481" y="1106"/>
                    </a:lnTo>
                    <a:lnTo>
                      <a:pt x="478" y="1091"/>
                    </a:lnTo>
                    <a:lnTo>
                      <a:pt x="484" y="1088"/>
                    </a:lnTo>
                    <a:lnTo>
                      <a:pt x="484" y="1077"/>
                    </a:lnTo>
                    <a:lnTo>
                      <a:pt x="473" y="1059"/>
                    </a:lnTo>
                    <a:lnTo>
                      <a:pt x="478" y="1051"/>
                    </a:lnTo>
                    <a:lnTo>
                      <a:pt x="479" y="1042"/>
                    </a:lnTo>
                    <a:lnTo>
                      <a:pt x="473" y="1052"/>
                    </a:lnTo>
                    <a:lnTo>
                      <a:pt x="463" y="1055"/>
                    </a:lnTo>
                    <a:lnTo>
                      <a:pt x="449" y="1055"/>
                    </a:lnTo>
                    <a:lnTo>
                      <a:pt x="444" y="1037"/>
                    </a:lnTo>
                    <a:lnTo>
                      <a:pt x="437" y="1028"/>
                    </a:lnTo>
                    <a:lnTo>
                      <a:pt x="421" y="996"/>
                    </a:lnTo>
                    <a:lnTo>
                      <a:pt x="418" y="988"/>
                    </a:lnTo>
                    <a:lnTo>
                      <a:pt x="411" y="987"/>
                    </a:lnTo>
                    <a:lnTo>
                      <a:pt x="411" y="978"/>
                    </a:lnTo>
                    <a:lnTo>
                      <a:pt x="395" y="970"/>
                    </a:lnTo>
                    <a:lnTo>
                      <a:pt x="405" y="981"/>
                    </a:lnTo>
                    <a:lnTo>
                      <a:pt x="401" y="985"/>
                    </a:lnTo>
                    <a:lnTo>
                      <a:pt x="400" y="994"/>
                    </a:lnTo>
                    <a:lnTo>
                      <a:pt x="409" y="1002"/>
                    </a:lnTo>
                    <a:lnTo>
                      <a:pt x="408" y="1017"/>
                    </a:lnTo>
                    <a:lnTo>
                      <a:pt x="400" y="1026"/>
                    </a:lnTo>
                    <a:lnTo>
                      <a:pt x="403" y="1036"/>
                    </a:lnTo>
                    <a:lnTo>
                      <a:pt x="383" y="1052"/>
                    </a:lnTo>
                    <a:lnTo>
                      <a:pt x="369" y="1051"/>
                    </a:lnTo>
                    <a:lnTo>
                      <a:pt x="360" y="1039"/>
                    </a:lnTo>
                    <a:lnTo>
                      <a:pt x="354" y="1039"/>
                    </a:lnTo>
                    <a:lnTo>
                      <a:pt x="360" y="1052"/>
                    </a:lnTo>
                    <a:lnTo>
                      <a:pt x="359" y="1057"/>
                    </a:lnTo>
                    <a:lnTo>
                      <a:pt x="372" y="1062"/>
                    </a:lnTo>
                    <a:lnTo>
                      <a:pt x="354" y="1071"/>
                    </a:lnTo>
                    <a:lnTo>
                      <a:pt x="342" y="1071"/>
                    </a:lnTo>
                    <a:lnTo>
                      <a:pt x="334" y="1066"/>
                    </a:lnTo>
                    <a:lnTo>
                      <a:pt x="330" y="1080"/>
                    </a:lnTo>
                    <a:lnTo>
                      <a:pt x="298" y="1103"/>
                    </a:lnTo>
                    <a:lnTo>
                      <a:pt x="282" y="1100"/>
                    </a:lnTo>
                    <a:lnTo>
                      <a:pt x="279" y="1104"/>
                    </a:lnTo>
                    <a:lnTo>
                      <a:pt x="270" y="1104"/>
                    </a:lnTo>
                    <a:lnTo>
                      <a:pt x="270" y="1100"/>
                    </a:lnTo>
                    <a:lnTo>
                      <a:pt x="269" y="1107"/>
                    </a:lnTo>
                    <a:lnTo>
                      <a:pt x="261" y="1109"/>
                    </a:lnTo>
                    <a:lnTo>
                      <a:pt x="252" y="1098"/>
                    </a:lnTo>
                    <a:lnTo>
                      <a:pt x="229" y="1109"/>
                    </a:lnTo>
                    <a:lnTo>
                      <a:pt x="227" y="1121"/>
                    </a:lnTo>
                    <a:lnTo>
                      <a:pt x="217" y="1121"/>
                    </a:lnTo>
                    <a:lnTo>
                      <a:pt x="217" y="1100"/>
                    </a:lnTo>
                    <a:lnTo>
                      <a:pt x="239" y="1078"/>
                    </a:lnTo>
                    <a:lnTo>
                      <a:pt x="239" y="1052"/>
                    </a:lnTo>
                    <a:lnTo>
                      <a:pt x="230" y="1077"/>
                    </a:lnTo>
                    <a:lnTo>
                      <a:pt x="214" y="1091"/>
                    </a:lnTo>
                    <a:lnTo>
                      <a:pt x="201" y="1110"/>
                    </a:lnTo>
                    <a:lnTo>
                      <a:pt x="198" y="1103"/>
                    </a:lnTo>
                    <a:lnTo>
                      <a:pt x="201" y="1097"/>
                    </a:lnTo>
                    <a:lnTo>
                      <a:pt x="197" y="1080"/>
                    </a:lnTo>
                    <a:lnTo>
                      <a:pt x="210" y="999"/>
                    </a:lnTo>
                    <a:lnTo>
                      <a:pt x="229" y="988"/>
                    </a:lnTo>
                    <a:lnTo>
                      <a:pt x="221" y="981"/>
                    </a:lnTo>
                    <a:lnTo>
                      <a:pt x="206" y="945"/>
                    </a:lnTo>
                    <a:lnTo>
                      <a:pt x="204" y="913"/>
                    </a:lnTo>
                    <a:lnTo>
                      <a:pt x="197" y="909"/>
                    </a:lnTo>
                    <a:lnTo>
                      <a:pt x="192" y="901"/>
                    </a:lnTo>
                    <a:lnTo>
                      <a:pt x="197" y="898"/>
                    </a:lnTo>
                    <a:lnTo>
                      <a:pt x="184" y="889"/>
                    </a:lnTo>
                    <a:lnTo>
                      <a:pt x="178" y="864"/>
                    </a:lnTo>
                    <a:lnTo>
                      <a:pt x="169" y="852"/>
                    </a:lnTo>
                    <a:lnTo>
                      <a:pt x="163" y="840"/>
                    </a:lnTo>
                    <a:lnTo>
                      <a:pt x="163" y="826"/>
                    </a:lnTo>
                    <a:lnTo>
                      <a:pt x="143" y="814"/>
                    </a:lnTo>
                    <a:lnTo>
                      <a:pt x="151" y="828"/>
                    </a:lnTo>
                    <a:lnTo>
                      <a:pt x="154" y="855"/>
                    </a:lnTo>
                    <a:lnTo>
                      <a:pt x="123" y="846"/>
                    </a:lnTo>
                    <a:lnTo>
                      <a:pt x="110" y="829"/>
                    </a:lnTo>
                    <a:lnTo>
                      <a:pt x="108" y="820"/>
                    </a:lnTo>
                    <a:lnTo>
                      <a:pt x="93" y="806"/>
                    </a:lnTo>
                    <a:lnTo>
                      <a:pt x="91" y="799"/>
                    </a:lnTo>
                    <a:lnTo>
                      <a:pt x="106" y="799"/>
                    </a:lnTo>
                    <a:lnTo>
                      <a:pt x="111" y="812"/>
                    </a:lnTo>
                    <a:lnTo>
                      <a:pt x="123" y="819"/>
                    </a:lnTo>
                    <a:lnTo>
                      <a:pt x="129" y="812"/>
                    </a:lnTo>
                    <a:lnTo>
                      <a:pt x="123" y="809"/>
                    </a:lnTo>
                    <a:lnTo>
                      <a:pt x="113" y="799"/>
                    </a:lnTo>
                    <a:lnTo>
                      <a:pt x="125" y="791"/>
                    </a:lnTo>
                    <a:lnTo>
                      <a:pt x="134" y="800"/>
                    </a:lnTo>
                    <a:lnTo>
                      <a:pt x="143" y="797"/>
                    </a:lnTo>
                    <a:lnTo>
                      <a:pt x="143" y="783"/>
                    </a:lnTo>
                    <a:lnTo>
                      <a:pt x="126" y="760"/>
                    </a:lnTo>
                    <a:lnTo>
                      <a:pt x="102" y="756"/>
                    </a:lnTo>
                    <a:lnTo>
                      <a:pt x="96" y="745"/>
                    </a:lnTo>
                    <a:lnTo>
                      <a:pt x="81" y="742"/>
                    </a:lnTo>
                    <a:lnTo>
                      <a:pt x="77" y="731"/>
                    </a:lnTo>
                    <a:lnTo>
                      <a:pt x="76" y="742"/>
                    </a:lnTo>
                    <a:lnTo>
                      <a:pt x="61" y="744"/>
                    </a:lnTo>
                    <a:lnTo>
                      <a:pt x="59" y="738"/>
                    </a:lnTo>
                    <a:lnTo>
                      <a:pt x="71" y="724"/>
                    </a:lnTo>
                    <a:lnTo>
                      <a:pt x="56" y="724"/>
                    </a:lnTo>
                    <a:lnTo>
                      <a:pt x="44" y="715"/>
                    </a:lnTo>
                    <a:lnTo>
                      <a:pt x="44" y="721"/>
                    </a:lnTo>
                    <a:lnTo>
                      <a:pt x="51" y="736"/>
                    </a:lnTo>
                    <a:lnTo>
                      <a:pt x="16" y="704"/>
                    </a:lnTo>
                    <a:lnTo>
                      <a:pt x="9" y="682"/>
                    </a:lnTo>
                    <a:lnTo>
                      <a:pt x="1" y="664"/>
                    </a:lnTo>
                    <a:lnTo>
                      <a:pt x="1" y="666"/>
                    </a:lnTo>
                    <a:lnTo>
                      <a:pt x="0" y="660"/>
                    </a:lnTo>
                    <a:lnTo>
                      <a:pt x="3" y="644"/>
                    </a:lnTo>
                    <a:lnTo>
                      <a:pt x="18" y="624"/>
                    </a:lnTo>
                    <a:lnTo>
                      <a:pt x="24" y="629"/>
                    </a:lnTo>
                    <a:lnTo>
                      <a:pt x="33" y="609"/>
                    </a:lnTo>
                    <a:lnTo>
                      <a:pt x="33" y="582"/>
                    </a:lnTo>
                    <a:lnTo>
                      <a:pt x="36" y="566"/>
                    </a:lnTo>
                    <a:lnTo>
                      <a:pt x="44" y="569"/>
                    </a:lnTo>
                    <a:lnTo>
                      <a:pt x="53" y="565"/>
                    </a:lnTo>
                    <a:lnTo>
                      <a:pt x="62" y="537"/>
                    </a:lnTo>
                    <a:lnTo>
                      <a:pt x="58" y="522"/>
                    </a:lnTo>
                    <a:lnTo>
                      <a:pt x="61" y="502"/>
                    </a:lnTo>
                    <a:lnTo>
                      <a:pt x="58" y="481"/>
                    </a:lnTo>
                    <a:lnTo>
                      <a:pt x="76" y="482"/>
                    </a:lnTo>
                    <a:lnTo>
                      <a:pt x="77" y="453"/>
                    </a:lnTo>
                    <a:lnTo>
                      <a:pt x="77" y="432"/>
                    </a:lnTo>
                    <a:lnTo>
                      <a:pt x="68" y="392"/>
                    </a:lnTo>
                    <a:lnTo>
                      <a:pt x="85" y="394"/>
                    </a:lnTo>
                    <a:lnTo>
                      <a:pt x="99" y="398"/>
                    </a:lnTo>
                    <a:lnTo>
                      <a:pt x="120" y="398"/>
                    </a:lnTo>
                    <a:lnTo>
                      <a:pt x="132" y="368"/>
                    </a:lnTo>
                    <a:lnTo>
                      <a:pt x="140" y="332"/>
                    </a:lnTo>
                    <a:lnTo>
                      <a:pt x="158" y="290"/>
                    </a:lnTo>
                    <a:lnTo>
                      <a:pt x="139" y="280"/>
                    </a:lnTo>
                    <a:lnTo>
                      <a:pt x="139" y="268"/>
                    </a:lnTo>
                    <a:lnTo>
                      <a:pt x="160" y="233"/>
                    </a:lnTo>
                    <a:lnTo>
                      <a:pt x="172" y="200"/>
                    </a:lnTo>
                    <a:lnTo>
                      <a:pt x="163" y="190"/>
                    </a:lnTo>
                    <a:lnTo>
                      <a:pt x="168" y="170"/>
                    </a:lnTo>
                    <a:lnTo>
                      <a:pt x="195" y="129"/>
                    </a:lnTo>
                    <a:lnTo>
                      <a:pt x="214" y="123"/>
                    </a:lnTo>
                    <a:lnTo>
                      <a:pt x="232" y="98"/>
                    </a:lnTo>
                    <a:lnTo>
                      <a:pt x="239" y="78"/>
                    </a:lnTo>
                    <a:lnTo>
                      <a:pt x="267" y="71"/>
                    </a:lnTo>
                    <a:lnTo>
                      <a:pt x="290" y="54"/>
                    </a:lnTo>
                    <a:lnTo>
                      <a:pt x="302" y="64"/>
                    </a:lnTo>
                    <a:lnTo>
                      <a:pt x="319" y="72"/>
                    </a:lnTo>
                    <a:lnTo>
                      <a:pt x="314" y="58"/>
                    </a:lnTo>
                    <a:lnTo>
                      <a:pt x="314" y="37"/>
                    </a:lnTo>
                    <a:lnTo>
                      <a:pt x="330" y="22"/>
                    </a:lnTo>
                    <a:lnTo>
                      <a:pt x="328" y="9"/>
                    </a:lnTo>
                    <a:lnTo>
                      <a:pt x="325" y="6"/>
                    </a:lnTo>
                    <a:close/>
                    <a:moveTo>
                      <a:pt x="105" y="863"/>
                    </a:moveTo>
                    <a:lnTo>
                      <a:pt x="110" y="874"/>
                    </a:lnTo>
                    <a:lnTo>
                      <a:pt x="126" y="884"/>
                    </a:lnTo>
                    <a:lnTo>
                      <a:pt x="131" y="869"/>
                    </a:lnTo>
                    <a:lnTo>
                      <a:pt x="117" y="857"/>
                    </a:lnTo>
                    <a:lnTo>
                      <a:pt x="105" y="86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22" name="Freeform 29">
                <a:extLst>
                  <a:ext uri="{FF2B5EF4-FFF2-40B4-BE49-F238E27FC236}">
                    <a16:creationId xmlns:a16="http://schemas.microsoft.com/office/drawing/2014/main" id="{3939C36D-E9B4-024F-A63C-D81DFE6E0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6911" y="4354048"/>
                <a:ext cx="76083" cy="141295"/>
              </a:xfrm>
              <a:custGeom>
                <a:avLst/>
                <a:gdLst>
                  <a:gd name="T0" fmla="*/ 2 w 180"/>
                  <a:gd name="T1" fmla="*/ 144 h 335"/>
                  <a:gd name="T2" fmla="*/ 11 w 180"/>
                  <a:gd name="T3" fmla="*/ 126 h 335"/>
                  <a:gd name="T4" fmla="*/ 5 w 180"/>
                  <a:gd name="T5" fmla="*/ 132 h 335"/>
                  <a:gd name="T6" fmla="*/ 0 w 180"/>
                  <a:gd name="T7" fmla="*/ 162 h 335"/>
                  <a:gd name="T8" fmla="*/ 9 w 180"/>
                  <a:gd name="T9" fmla="*/ 11 h 335"/>
                  <a:gd name="T10" fmla="*/ 35 w 180"/>
                  <a:gd name="T11" fmla="*/ 0 h 335"/>
                  <a:gd name="T12" fmla="*/ 34 w 180"/>
                  <a:gd name="T13" fmla="*/ 17 h 335"/>
                  <a:gd name="T14" fmla="*/ 31 w 180"/>
                  <a:gd name="T15" fmla="*/ 25 h 335"/>
                  <a:gd name="T16" fmla="*/ 61 w 180"/>
                  <a:gd name="T17" fmla="*/ 9 h 335"/>
                  <a:gd name="T18" fmla="*/ 83 w 180"/>
                  <a:gd name="T19" fmla="*/ 34 h 335"/>
                  <a:gd name="T20" fmla="*/ 78 w 180"/>
                  <a:gd name="T21" fmla="*/ 35 h 335"/>
                  <a:gd name="T22" fmla="*/ 57 w 180"/>
                  <a:gd name="T23" fmla="*/ 29 h 335"/>
                  <a:gd name="T24" fmla="*/ 42 w 180"/>
                  <a:gd name="T25" fmla="*/ 16 h 335"/>
                  <a:gd name="T26" fmla="*/ 46 w 180"/>
                  <a:gd name="T27" fmla="*/ 11 h 335"/>
                  <a:gd name="T28" fmla="*/ 35 w 180"/>
                  <a:gd name="T29" fmla="*/ 31 h 335"/>
                  <a:gd name="T30" fmla="*/ 39 w 180"/>
                  <a:gd name="T31" fmla="*/ 40 h 335"/>
                  <a:gd name="T32" fmla="*/ 32 w 180"/>
                  <a:gd name="T33" fmla="*/ 45 h 335"/>
                  <a:gd name="T34" fmla="*/ 32 w 180"/>
                  <a:gd name="T35" fmla="*/ 61 h 335"/>
                  <a:gd name="T36" fmla="*/ 20 w 180"/>
                  <a:gd name="T37" fmla="*/ 74 h 335"/>
                  <a:gd name="T38" fmla="*/ 0 w 180"/>
                  <a:gd name="T39" fmla="*/ 64 h 335"/>
                  <a:gd name="T40" fmla="*/ 9 w 180"/>
                  <a:gd name="T41" fmla="*/ 72 h 335"/>
                  <a:gd name="T42" fmla="*/ 11 w 180"/>
                  <a:gd name="T43" fmla="*/ 84 h 335"/>
                  <a:gd name="T44" fmla="*/ 19 w 180"/>
                  <a:gd name="T45" fmla="*/ 121 h 335"/>
                  <a:gd name="T46" fmla="*/ 8 w 180"/>
                  <a:gd name="T47" fmla="*/ 165 h 335"/>
                  <a:gd name="T48" fmla="*/ 5 w 180"/>
                  <a:gd name="T49" fmla="*/ 181 h 335"/>
                  <a:gd name="T50" fmla="*/ 9 w 180"/>
                  <a:gd name="T51" fmla="*/ 222 h 335"/>
                  <a:gd name="T52" fmla="*/ 34 w 180"/>
                  <a:gd name="T53" fmla="*/ 305 h 335"/>
                  <a:gd name="T54" fmla="*/ 65 w 180"/>
                  <a:gd name="T55" fmla="*/ 334 h 335"/>
                  <a:gd name="T56" fmla="*/ 107 w 180"/>
                  <a:gd name="T57" fmla="*/ 326 h 335"/>
                  <a:gd name="T58" fmla="*/ 159 w 180"/>
                  <a:gd name="T59" fmla="*/ 291 h 335"/>
                  <a:gd name="T60" fmla="*/ 176 w 180"/>
                  <a:gd name="T61" fmla="*/ 253 h 335"/>
                  <a:gd name="T62" fmla="*/ 179 w 180"/>
                  <a:gd name="T63" fmla="*/ 236 h 335"/>
                  <a:gd name="T64" fmla="*/ 172 w 180"/>
                  <a:gd name="T65" fmla="*/ 204 h 335"/>
                  <a:gd name="T66" fmla="*/ 162 w 180"/>
                  <a:gd name="T67" fmla="*/ 181 h 335"/>
                  <a:gd name="T68" fmla="*/ 139 w 180"/>
                  <a:gd name="T69" fmla="*/ 120 h 335"/>
                  <a:gd name="T70" fmla="*/ 124 w 180"/>
                  <a:gd name="T71" fmla="*/ 118 h 335"/>
                  <a:gd name="T72" fmla="*/ 129 w 180"/>
                  <a:gd name="T73" fmla="*/ 107 h 335"/>
                  <a:gd name="T74" fmla="*/ 120 w 180"/>
                  <a:gd name="T75" fmla="*/ 98 h 335"/>
                  <a:gd name="T76" fmla="*/ 101 w 180"/>
                  <a:gd name="T77" fmla="*/ 78 h 335"/>
                  <a:gd name="T78" fmla="*/ 91 w 180"/>
                  <a:gd name="T79" fmla="*/ 57 h 335"/>
                  <a:gd name="T80" fmla="*/ 68 w 180"/>
                  <a:gd name="T81" fmla="*/ 40 h 335"/>
                  <a:gd name="T82" fmla="*/ 52 w 180"/>
                  <a:gd name="T83" fmla="*/ 42 h 335"/>
                  <a:gd name="T84" fmla="*/ 35 w 180"/>
                  <a:gd name="T85" fmla="*/ 31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0" h="335">
                    <a:moveTo>
                      <a:pt x="0" y="162"/>
                    </a:moveTo>
                    <a:lnTo>
                      <a:pt x="2" y="144"/>
                    </a:lnTo>
                    <a:lnTo>
                      <a:pt x="2" y="130"/>
                    </a:lnTo>
                    <a:lnTo>
                      <a:pt x="11" y="126"/>
                    </a:lnTo>
                    <a:lnTo>
                      <a:pt x="9" y="129"/>
                    </a:lnTo>
                    <a:lnTo>
                      <a:pt x="5" y="132"/>
                    </a:lnTo>
                    <a:lnTo>
                      <a:pt x="8" y="144"/>
                    </a:lnTo>
                    <a:lnTo>
                      <a:pt x="0" y="162"/>
                    </a:lnTo>
                    <a:close/>
                    <a:moveTo>
                      <a:pt x="31" y="25"/>
                    </a:moveTo>
                    <a:lnTo>
                      <a:pt x="9" y="11"/>
                    </a:lnTo>
                    <a:lnTo>
                      <a:pt x="9" y="2"/>
                    </a:lnTo>
                    <a:lnTo>
                      <a:pt x="35" y="0"/>
                    </a:lnTo>
                    <a:lnTo>
                      <a:pt x="40" y="3"/>
                    </a:lnTo>
                    <a:lnTo>
                      <a:pt x="34" y="17"/>
                    </a:lnTo>
                    <a:lnTo>
                      <a:pt x="29" y="19"/>
                    </a:lnTo>
                    <a:lnTo>
                      <a:pt x="31" y="25"/>
                    </a:lnTo>
                    <a:close/>
                    <a:moveTo>
                      <a:pt x="49" y="6"/>
                    </a:moveTo>
                    <a:lnTo>
                      <a:pt x="61" y="9"/>
                    </a:lnTo>
                    <a:lnTo>
                      <a:pt x="65" y="22"/>
                    </a:lnTo>
                    <a:lnTo>
                      <a:pt x="83" y="34"/>
                    </a:lnTo>
                    <a:lnTo>
                      <a:pt x="86" y="42"/>
                    </a:lnTo>
                    <a:lnTo>
                      <a:pt x="78" y="35"/>
                    </a:lnTo>
                    <a:lnTo>
                      <a:pt x="65" y="35"/>
                    </a:lnTo>
                    <a:lnTo>
                      <a:pt x="57" y="29"/>
                    </a:lnTo>
                    <a:lnTo>
                      <a:pt x="42" y="22"/>
                    </a:lnTo>
                    <a:lnTo>
                      <a:pt x="42" y="16"/>
                    </a:lnTo>
                    <a:lnTo>
                      <a:pt x="51" y="14"/>
                    </a:lnTo>
                    <a:lnTo>
                      <a:pt x="46" y="11"/>
                    </a:lnTo>
                    <a:lnTo>
                      <a:pt x="49" y="6"/>
                    </a:lnTo>
                    <a:close/>
                    <a:moveTo>
                      <a:pt x="35" y="31"/>
                    </a:moveTo>
                    <a:lnTo>
                      <a:pt x="35" y="35"/>
                    </a:lnTo>
                    <a:lnTo>
                      <a:pt x="39" y="40"/>
                    </a:lnTo>
                    <a:lnTo>
                      <a:pt x="37" y="43"/>
                    </a:lnTo>
                    <a:lnTo>
                      <a:pt x="32" y="45"/>
                    </a:lnTo>
                    <a:lnTo>
                      <a:pt x="34" y="51"/>
                    </a:lnTo>
                    <a:lnTo>
                      <a:pt x="32" y="61"/>
                    </a:lnTo>
                    <a:lnTo>
                      <a:pt x="25" y="75"/>
                    </a:lnTo>
                    <a:lnTo>
                      <a:pt x="20" y="74"/>
                    </a:lnTo>
                    <a:lnTo>
                      <a:pt x="11" y="66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9" y="72"/>
                    </a:lnTo>
                    <a:lnTo>
                      <a:pt x="14" y="80"/>
                    </a:lnTo>
                    <a:lnTo>
                      <a:pt x="11" y="84"/>
                    </a:lnTo>
                    <a:lnTo>
                      <a:pt x="17" y="100"/>
                    </a:lnTo>
                    <a:lnTo>
                      <a:pt x="19" y="121"/>
                    </a:lnTo>
                    <a:lnTo>
                      <a:pt x="13" y="129"/>
                    </a:lnTo>
                    <a:lnTo>
                      <a:pt x="8" y="165"/>
                    </a:lnTo>
                    <a:lnTo>
                      <a:pt x="9" y="176"/>
                    </a:lnTo>
                    <a:lnTo>
                      <a:pt x="5" y="181"/>
                    </a:lnTo>
                    <a:lnTo>
                      <a:pt x="13" y="211"/>
                    </a:lnTo>
                    <a:lnTo>
                      <a:pt x="9" y="222"/>
                    </a:lnTo>
                    <a:lnTo>
                      <a:pt x="20" y="262"/>
                    </a:lnTo>
                    <a:lnTo>
                      <a:pt x="34" y="305"/>
                    </a:lnTo>
                    <a:lnTo>
                      <a:pt x="45" y="323"/>
                    </a:lnTo>
                    <a:lnTo>
                      <a:pt x="65" y="334"/>
                    </a:lnTo>
                    <a:lnTo>
                      <a:pt x="80" y="329"/>
                    </a:lnTo>
                    <a:lnTo>
                      <a:pt x="107" y="326"/>
                    </a:lnTo>
                    <a:lnTo>
                      <a:pt x="133" y="318"/>
                    </a:lnTo>
                    <a:lnTo>
                      <a:pt x="159" y="291"/>
                    </a:lnTo>
                    <a:lnTo>
                      <a:pt x="172" y="268"/>
                    </a:lnTo>
                    <a:lnTo>
                      <a:pt x="176" y="253"/>
                    </a:lnTo>
                    <a:lnTo>
                      <a:pt x="175" y="240"/>
                    </a:lnTo>
                    <a:lnTo>
                      <a:pt x="179" y="236"/>
                    </a:lnTo>
                    <a:lnTo>
                      <a:pt x="178" y="213"/>
                    </a:lnTo>
                    <a:lnTo>
                      <a:pt x="172" y="204"/>
                    </a:lnTo>
                    <a:lnTo>
                      <a:pt x="176" y="191"/>
                    </a:lnTo>
                    <a:lnTo>
                      <a:pt x="162" y="181"/>
                    </a:lnTo>
                    <a:lnTo>
                      <a:pt x="150" y="144"/>
                    </a:lnTo>
                    <a:lnTo>
                      <a:pt x="139" y="120"/>
                    </a:lnTo>
                    <a:lnTo>
                      <a:pt x="126" y="121"/>
                    </a:lnTo>
                    <a:lnTo>
                      <a:pt x="124" y="118"/>
                    </a:lnTo>
                    <a:lnTo>
                      <a:pt x="112" y="116"/>
                    </a:lnTo>
                    <a:lnTo>
                      <a:pt x="129" y="107"/>
                    </a:lnTo>
                    <a:lnTo>
                      <a:pt x="126" y="101"/>
                    </a:lnTo>
                    <a:lnTo>
                      <a:pt x="120" y="98"/>
                    </a:lnTo>
                    <a:lnTo>
                      <a:pt x="109" y="78"/>
                    </a:lnTo>
                    <a:lnTo>
                      <a:pt x="101" y="78"/>
                    </a:lnTo>
                    <a:lnTo>
                      <a:pt x="95" y="63"/>
                    </a:lnTo>
                    <a:lnTo>
                      <a:pt x="91" y="57"/>
                    </a:lnTo>
                    <a:lnTo>
                      <a:pt x="91" y="48"/>
                    </a:lnTo>
                    <a:lnTo>
                      <a:pt x="68" y="40"/>
                    </a:lnTo>
                    <a:lnTo>
                      <a:pt x="63" y="45"/>
                    </a:lnTo>
                    <a:lnTo>
                      <a:pt x="52" y="42"/>
                    </a:lnTo>
                    <a:lnTo>
                      <a:pt x="54" y="35"/>
                    </a:lnTo>
                    <a:lnTo>
                      <a:pt x="35" y="3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23" name="Freeform 30">
                <a:extLst>
                  <a:ext uri="{FF2B5EF4-FFF2-40B4-BE49-F238E27FC236}">
                    <a16:creationId xmlns:a16="http://schemas.microsoft.com/office/drawing/2014/main" id="{190BEC5A-52D6-F342-AABA-876BB9E4E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1964" y="3478393"/>
                <a:ext cx="961235" cy="938866"/>
              </a:xfrm>
              <a:custGeom>
                <a:avLst/>
                <a:gdLst>
                  <a:gd name="T0" fmla="*/ 780 w 2284"/>
                  <a:gd name="T1" fmla="*/ 177 h 2229"/>
                  <a:gd name="T2" fmla="*/ 881 w 2284"/>
                  <a:gd name="T3" fmla="*/ 232 h 2229"/>
                  <a:gd name="T4" fmla="*/ 893 w 2284"/>
                  <a:gd name="T5" fmla="*/ 397 h 2229"/>
                  <a:gd name="T6" fmla="*/ 1081 w 2284"/>
                  <a:gd name="T7" fmla="*/ 510 h 2229"/>
                  <a:gd name="T8" fmla="*/ 1307 w 2284"/>
                  <a:gd name="T9" fmla="*/ 587 h 2229"/>
                  <a:gd name="T10" fmla="*/ 1553 w 2284"/>
                  <a:gd name="T11" fmla="*/ 542 h 2229"/>
                  <a:gd name="T12" fmla="*/ 1618 w 2284"/>
                  <a:gd name="T13" fmla="*/ 520 h 2229"/>
                  <a:gd name="T14" fmla="*/ 1760 w 2284"/>
                  <a:gd name="T15" fmla="*/ 576 h 2229"/>
                  <a:gd name="T16" fmla="*/ 1839 w 2284"/>
                  <a:gd name="T17" fmla="*/ 483 h 2229"/>
                  <a:gd name="T18" fmla="*/ 1948 w 2284"/>
                  <a:gd name="T19" fmla="*/ 417 h 2229"/>
                  <a:gd name="T20" fmla="*/ 2092 w 2284"/>
                  <a:gd name="T21" fmla="*/ 351 h 2229"/>
                  <a:gd name="T22" fmla="*/ 2189 w 2284"/>
                  <a:gd name="T23" fmla="*/ 361 h 2229"/>
                  <a:gd name="T24" fmla="*/ 2240 w 2284"/>
                  <a:gd name="T25" fmla="*/ 437 h 2229"/>
                  <a:gd name="T26" fmla="*/ 2243 w 2284"/>
                  <a:gd name="T27" fmla="*/ 500 h 2229"/>
                  <a:gd name="T28" fmla="*/ 2113 w 2284"/>
                  <a:gd name="T29" fmla="*/ 679 h 2229"/>
                  <a:gd name="T30" fmla="*/ 2021 w 2284"/>
                  <a:gd name="T31" fmla="*/ 838 h 2229"/>
                  <a:gd name="T32" fmla="*/ 1997 w 2284"/>
                  <a:gd name="T33" fmla="*/ 1015 h 2229"/>
                  <a:gd name="T34" fmla="*/ 1963 w 2284"/>
                  <a:gd name="T35" fmla="*/ 979 h 2229"/>
                  <a:gd name="T36" fmla="*/ 1904 w 2284"/>
                  <a:gd name="T37" fmla="*/ 875 h 2229"/>
                  <a:gd name="T38" fmla="*/ 1865 w 2284"/>
                  <a:gd name="T39" fmla="*/ 899 h 2229"/>
                  <a:gd name="T40" fmla="*/ 1885 w 2284"/>
                  <a:gd name="T41" fmla="*/ 832 h 2229"/>
                  <a:gd name="T42" fmla="*/ 1893 w 2284"/>
                  <a:gd name="T43" fmla="*/ 728 h 2229"/>
                  <a:gd name="T44" fmla="*/ 1720 w 2284"/>
                  <a:gd name="T45" fmla="*/ 714 h 2229"/>
                  <a:gd name="T46" fmla="*/ 1664 w 2284"/>
                  <a:gd name="T47" fmla="*/ 631 h 2229"/>
                  <a:gd name="T48" fmla="*/ 1605 w 2284"/>
                  <a:gd name="T49" fmla="*/ 602 h 2229"/>
                  <a:gd name="T50" fmla="*/ 1609 w 2284"/>
                  <a:gd name="T51" fmla="*/ 694 h 2229"/>
                  <a:gd name="T52" fmla="*/ 1592 w 2284"/>
                  <a:gd name="T53" fmla="*/ 757 h 2229"/>
                  <a:gd name="T54" fmla="*/ 1682 w 2284"/>
                  <a:gd name="T55" fmla="*/ 965 h 2229"/>
                  <a:gd name="T56" fmla="*/ 1665 w 2284"/>
                  <a:gd name="T57" fmla="*/ 1051 h 2229"/>
                  <a:gd name="T58" fmla="*/ 1619 w 2284"/>
                  <a:gd name="T59" fmla="*/ 1038 h 2229"/>
                  <a:gd name="T60" fmla="*/ 1599 w 2284"/>
                  <a:gd name="T61" fmla="*/ 1026 h 2229"/>
                  <a:gd name="T62" fmla="*/ 1526 w 2284"/>
                  <a:gd name="T63" fmla="*/ 1138 h 2229"/>
                  <a:gd name="T64" fmla="*/ 1424 w 2284"/>
                  <a:gd name="T65" fmla="*/ 1229 h 2229"/>
                  <a:gd name="T66" fmla="*/ 1413 w 2284"/>
                  <a:gd name="T67" fmla="*/ 1243 h 2229"/>
                  <a:gd name="T68" fmla="*/ 1190 w 2284"/>
                  <a:gd name="T69" fmla="*/ 1492 h 2229"/>
                  <a:gd name="T70" fmla="*/ 1055 w 2284"/>
                  <a:gd name="T71" fmla="*/ 1564 h 2229"/>
                  <a:gd name="T72" fmla="*/ 1048 w 2284"/>
                  <a:gd name="T73" fmla="*/ 1821 h 2229"/>
                  <a:gd name="T74" fmla="*/ 977 w 2284"/>
                  <a:gd name="T75" fmla="*/ 2047 h 2229"/>
                  <a:gd name="T76" fmla="*/ 973 w 2284"/>
                  <a:gd name="T77" fmla="*/ 2134 h 2229"/>
                  <a:gd name="T78" fmla="*/ 873 w 2284"/>
                  <a:gd name="T79" fmla="*/ 2208 h 2229"/>
                  <a:gd name="T80" fmla="*/ 710 w 2284"/>
                  <a:gd name="T81" fmla="*/ 2006 h 2229"/>
                  <a:gd name="T82" fmla="*/ 604 w 2284"/>
                  <a:gd name="T83" fmla="*/ 1853 h 2229"/>
                  <a:gd name="T84" fmla="*/ 529 w 2284"/>
                  <a:gd name="T85" fmla="*/ 1657 h 2229"/>
                  <a:gd name="T86" fmla="*/ 461 w 2284"/>
                  <a:gd name="T87" fmla="*/ 1483 h 2229"/>
                  <a:gd name="T88" fmla="*/ 406 w 2284"/>
                  <a:gd name="T89" fmla="*/ 1292 h 2229"/>
                  <a:gd name="T90" fmla="*/ 369 w 2284"/>
                  <a:gd name="T91" fmla="*/ 1121 h 2229"/>
                  <a:gd name="T92" fmla="*/ 349 w 2284"/>
                  <a:gd name="T93" fmla="*/ 1032 h 2229"/>
                  <a:gd name="T94" fmla="*/ 337 w 2284"/>
                  <a:gd name="T95" fmla="*/ 985 h 2229"/>
                  <a:gd name="T96" fmla="*/ 250 w 2284"/>
                  <a:gd name="T97" fmla="*/ 1148 h 2229"/>
                  <a:gd name="T98" fmla="*/ 54 w 2284"/>
                  <a:gd name="T99" fmla="*/ 1008 h 2229"/>
                  <a:gd name="T100" fmla="*/ 117 w 2284"/>
                  <a:gd name="T101" fmla="*/ 1017 h 2229"/>
                  <a:gd name="T102" fmla="*/ 170 w 2284"/>
                  <a:gd name="T103" fmla="*/ 947 h 2229"/>
                  <a:gd name="T104" fmla="*/ 28 w 2284"/>
                  <a:gd name="T105" fmla="*/ 885 h 2229"/>
                  <a:gd name="T106" fmla="*/ 63 w 2284"/>
                  <a:gd name="T107" fmla="*/ 833 h 2229"/>
                  <a:gd name="T108" fmla="*/ 204 w 2284"/>
                  <a:gd name="T109" fmla="*/ 809 h 2229"/>
                  <a:gd name="T110" fmla="*/ 120 w 2284"/>
                  <a:gd name="T111" fmla="*/ 640 h 2229"/>
                  <a:gd name="T112" fmla="*/ 98 w 2284"/>
                  <a:gd name="T113" fmla="*/ 526 h 2229"/>
                  <a:gd name="T114" fmla="*/ 260 w 2284"/>
                  <a:gd name="T115" fmla="*/ 475 h 2229"/>
                  <a:gd name="T116" fmla="*/ 367 w 2284"/>
                  <a:gd name="T117" fmla="*/ 275 h 2229"/>
                  <a:gd name="T118" fmla="*/ 454 w 2284"/>
                  <a:gd name="T119" fmla="*/ 102 h 2229"/>
                  <a:gd name="T120" fmla="*/ 649 w 2284"/>
                  <a:gd name="T121" fmla="*/ 17 h 2229"/>
                  <a:gd name="T122" fmla="*/ 1654 w 2284"/>
                  <a:gd name="T123" fmla="*/ 1052 h 2229"/>
                  <a:gd name="T124" fmla="*/ 1635 w 2284"/>
                  <a:gd name="T125" fmla="*/ 1072 h 2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84" h="2229">
                    <a:moveTo>
                      <a:pt x="733" y="66"/>
                    </a:moveTo>
                    <a:lnTo>
                      <a:pt x="739" y="76"/>
                    </a:lnTo>
                    <a:lnTo>
                      <a:pt x="739" y="90"/>
                    </a:lnTo>
                    <a:lnTo>
                      <a:pt x="762" y="101"/>
                    </a:lnTo>
                    <a:lnTo>
                      <a:pt x="757" y="133"/>
                    </a:lnTo>
                    <a:lnTo>
                      <a:pt x="766" y="148"/>
                    </a:lnTo>
                    <a:lnTo>
                      <a:pt x="762" y="157"/>
                    </a:lnTo>
                    <a:lnTo>
                      <a:pt x="769" y="163"/>
                    </a:lnTo>
                    <a:lnTo>
                      <a:pt x="780" y="177"/>
                    </a:lnTo>
                    <a:lnTo>
                      <a:pt x="780" y="189"/>
                    </a:lnTo>
                    <a:lnTo>
                      <a:pt x="788" y="192"/>
                    </a:lnTo>
                    <a:lnTo>
                      <a:pt x="792" y="209"/>
                    </a:lnTo>
                    <a:lnTo>
                      <a:pt x="811" y="218"/>
                    </a:lnTo>
                    <a:lnTo>
                      <a:pt x="820" y="203"/>
                    </a:lnTo>
                    <a:lnTo>
                      <a:pt x="838" y="203"/>
                    </a:lnTo>
                    <a:lnTo>
                      <a:pt x="846" y="212"/>
                    </a:lnTo>
                    <a:lnTo>
                      <a:pt x="864" y="215"/>
                    </a:lnTo>
                    <a:lnTo>
                      <a:pt x="881" y="232"/>
                    </a:lnTo>
                    <a:lnTo>
                      <a:pt x="893" y="237"/>
                    </a:lnTo>
                    <a:lnTo>
                      <a:pt x="902" y="257"/>
                    </a:lnTo>
                    <a:lnTo>
                      <a:pt x="916" y="258"/>
                    </a:lnTo>
                    <a:lnTo>
                      <a:pt x="922" y="272"/>
                    </a:lnTo>
                    <a:lnTo>
                      <a:pt x="924" y="270"/>
                    </a:lnTo>
                    <a:lnTo>
                      <a:pt x="925" y="298"/>
                    </a:lnTo>
                    <a:lnTo>
                      <a:pt x="913" y="341"/>
                    </a:lnTo>
                    <a:lnTo>
                      <a:pt x="913" y="368"/>
                    </a:lnTo>
                    <a:lnTo>
                      <a:pt x="893" y="397"/>
                    </a:lnTo>
                    <a:lnTo>
                      <a:pt x="898" y="417"/>
                    </a:lnTo>
                    <a:lnTo>
                      <a:pt x="916" y="419"/>
                    </a:lnTo>
                    <a:lnTo>
                      <a:pt x="930" y="431"/>
                    </a:lnTo>
                    <a:lnTo>
                      <a:pt x="945" y="431"/>
                    </a:lnTo>
                    <a:lnTo>
                      <a:pt x="959" y="442"/>
                    </a:lnTo>
                    <a:lnTo>
                      <a:pt x="988" y="449"/>
                    </a:lnTo>
                    <a:lnTo>
                      <a:pt x="1025" y="474"/>
                    </a:lnTo>
                    <a:lnTo>
                      <a:pt x="1049" y="504"/>
                    </a:lnTo>
                    <a:lnTo>
                      <a:pt x="1081" y="510"/>
                    </a:lnTo>
                    <a:lnTo>
                      <a:pt x="1096" y="523"/>
                    </a:lnTo>
                    <a:lnTo>
                      <a:pt x="1119" y="523"/>
                    </a:lnTo>
                    <a:lnTo>
                      <a:pt x="1145" y="539"/>
                    </a:lnTo>
                    <a:lnTo>
                      <a:pt x="1187" y="536"/>
                    </a:lnTo>
                    <a:lnTo>
                      <a:pt x="1200" y="549"/>
                    </a:lnTo>
                    <a:lnTo>
                      <a:pt x="1243" y="538"/>
                    </a:lnTo>
                    <a:lnTo>
                      <a:pt x="1281" y="547"/>
                    </a:lnTo>
                    <a:lnTo>
                      <a:pt x="1286" y="567"/>
                    </a:lnTo>
                    <a:lnTo>
                      <a:pt x="1307" y="587"/>
                    </a:lnTo>
                    <a:lnTo>
                      <a:pt x="1350" y="598"/>
                    </a:lnTo>
                    <a:lnTo>
                      <a:pt x="1366" y="590"/>
                    </a:lnTo>
                    <a:lnTo>
                      <a:pt x="1395" y="588"/>
                    </a:lnTo>
                    <a:lnTo>
                      <a:pt x="1465" y="614"/>
                    </a:lnTo>
                    <a:lnTo>
                      <a:pt x="1482" y="605"/>
                    </a:lnTo>
                    <a:lnTo>
                      <a:pt x="1512" y="622"/>
                    </a:lnTo>
                    <a:lnTo>
                      <a:pt x="1563" y="611"/>
                    </a:lnTo>
                    <a:lnTo>
                      <a:pt x="1569" y="573"/>
                    </a:lnTo>
                    <a:lnTo>
                      <a:pt x="1553" y="542"/>
                    </a:lnTo>
                    <a:lnTo>
                      <a:pt x="1561" y="503"/>
                    </a:lnTo>
                    <a:lnTo>
                      <a:pt x="1555" y="486"/>
                    </a:lnTo>
                    <a:lnTo>
                      <a:pt x="1557" y="486"/>
                    </a:lnTo>
                    <a:lnTo>
                      <a:pt x="1572" y="474"/>
                    </a:lnTo>
                    <a:lnTo>
                      <a:pt x="1590" y="471"/>
                    </a:lnTo>
                    <a:lnTo>
                      <a:pt x="1599" y="487"/>
                    </a:lnTo>
                    <a:lnTo>
                      <a:pt x="1601" y="509"/>
                    </a:lnTo>
                    <a:lnTo>
                      <a:pt x="1616" y="520"/>
                    </a:lnTo>
                    <a:lnTo>
                      <a:pt x="1618" y="520"/>
                    </a:lnTo>
                    <a:lnTo>
                      <a:pt x="1616" y="538"/>
                    </a:lnTo>
                    <a:lnTo>
                      <a:pt x="1610" y="552"/>
                    </a:lnTo>
                    <a:lnTo>
                      <a:pt x="1625" y="576"/>
                    </a:lnTo>
                    <a:lnTo>
                      <a:pt x="1653" y="582"/>
                    </a:lnTo>
                    <a:lnTo>
                      <a:pt x="1664" y="576"/>
                    </a:lnTo>
                    <a:lnTo>
                      <a:pt x="1705" y="598"/>
                    </a:lnTo>
                    <a:lnTo>
                      <a:pt x="1726" y="598"/>
                    </a:lnTo>
                    <a:lnTo>
                      <a:pt x="1742" y="578"/>
                    </a:lnTo>
                    <a:lnTo>
                      <a:pt x="1760" y="576"/>
                    </a:lnTo>
                    <a:lnTo>
                      <a:pt x="1777" y="584"/>
                    </a:lnTo>
                    <a:lnTo>
                      <a:pt x="1807" y="576"/>
                    </a:lnTo>
                    <a:lnTo>
                      <a:pt x="1829" y="576"/>
                    </a:lnTo>
                    <a:lnTo>
                      <a:pt x="1862" y="565"/>
                    </a:lnTo>
                    <a:lnTo>
                      <a:pt x="1861" y="553"/>
                    </a:lnTo>
                    <a:lnTo>
                      <a:pt x="1861" y="530"/>
                    </a:lnTo>
                    <a:lnTo>
                      <a:pt x="1836" y="520"/>
                    </a:lnTo>
                    <a:lnTo>
                      <a:pt x="1833" y="503"/>
                    </a:lnTo>
                    <a:lnTo>
                      <a:pt x="1839" y="483"/>
                    </a:lnTo>
                    <a:lnTo>
                      <a:pt x="1850" y="483"/>
                    </a:lnTo>
                    <a:lnTo>
                      <a:pt x="1879" y="475"/>
                    </a:lnTo>
                    <a:lnTo>
                      <a:pt x="1893" y="474"/>
                    </a:lnTo>
                    <a:lnTo>
                      <a:pt x="1901" y="454"/>
                    </a:lnTo>
                    <a:lnTo>
                      <a:pt x="1913" y="446"/>
                    </a:lnTo>
                    <a:lnTo>
                      <a:pt x="1925" y="449"/>
                    </a:lnTo>
                    <a:lnTo>
                      <a:pt x="1926" y="439"/>
                    </a:lnTo>
                    <a:lnTo>
                      <a:pt x="1943" y="434"/>
                    </a:lnTo>
                    <a:lnTo>
                      <a:pt x="1948" y="417"/>
                    </a:lnTo>
                    <a:lnTo>
                      <a:pt x="1962" y="400"/>
                    </a:lnTo>
                    <a:lnTo>
                      <a:pt x="1980" y="399"/>
                    </a:lnTo>
                    <a:lnTo>
                      <a:pt x="2009" y="391"/>
                    </a:lnTo>
                    <a:lnTo>
                      <a:pt x="2027" y="368"/>
                    </a:lnTo>
                    <a:lnTo>
                      <a:pt x="2026" y="351"/>
                    </a:lnTo>
                    <a:lnTo>
                      <a:pt x="2038" y="348"/>
                    </a:lnTo>
                    <a:lnTo>
                      <a:pt x="2056" y="336"/>
                    </a:lnTo>
                    <a:lnTo>
                      <a:pt x="2072" y="356"/>
                    </a:lnTo>
                    <a:lnTo>
                      <a:pt x="2092" y="351"/>
                    </a:lnTo>
                    <a:lnTo>
                      <a:pt x="2124" y="361"/>
                    </a:lnTo>
                    <a:lnTo>
                      <a:pt x="2131" y="353"/>
                    </a:lnTo>
                    <a:lnTo>
                      <a:pt x="2130" y="338"/>
                    </a:lnTo>
                    <a:lnTo>
                      <a:pt x="2165" y="318"/>
                    </a:lnTo>
                    <a:lnTo>
                      <a:pt x="2177" y="321"/>
                    </a:lnTo>
                    <a:lnTo>
                      <a:pt x="2186" y="333"/>
                    </a:lnTo>
                    <a:lnTo>
                      <a:pt x="2197" y="330"/>
                    </a:lnTo>
                    <a:lnTo>
                      <a:pt x="2200" y="338"/>
                    </a:lnTo>
                    <a:lnTo>
                      <a:pt x="2189" y="361"/>
                    </a:lnTo>
                    <a:lnTo>
                      <a:pt x="2196" y="373"/>
                    </a:lnTo>
                    <a:lnTo>
                      <a:pt x="2206" y="370"/>
                    </a:lnTo>
                    <a:lnTo>
                      <a:pt x="2215" y="367"/>
                    </a:lnTo>
                    <a:lnTo>
                      <a:pt x="2220" y="379"/>
                    </a:lnTo>
                    <a:lnTo>
                      <a:pt x="2231" y="396"/>
                    </a:lnTo>
                    <a:lnTo>
                      <a:pt x="2231" y="406"/>
                    </a:lnTo>
                    <a:lnTo>
                      <a:pt x="2218" y="420"/>
                    </a:lnTo>
                    <a:lnTo>
                      <a:pt x="2223" y="434"/>
                    </a:lnTo>
                    <a:lnTo>
                      <a:pt x="2240" y="437"/>
                    </a:lnTo>
                    <a:lnTo>
                      <a:pt x="2251" y="432"/>
                    </a:lnTo>
                    <a:lnTo>
                      <a:pt x="2266" y="439"/>
                    </a:lnTo>
                    <a:lnTo>
                      <a:pt x="2281" y="455"/>
                    </a:lnTo>
                    <a:lnTo>
                      <a:pt x="2283" y="468"/>
                    </a:lnTo>
                    <a:lnTo>
                      <a:pt x="2267" y="483"/>
                    </a:lnTo>
                    <a:lnTo>
                      <a:pt x="2267" y="504"/>
                    </a:lnTo>
                    <a:lnTo>
                      <a:pt x="2272" y="518"/>
                    </a:lnTo>
                    <a:lnTo>
                      <a:pt x="2255" y="510"/>
                    </a:lnTo>
                    <a:lnTo>
                      <a:pt x="2243" y="500"/>
                    </a:lnTo>
                    <a:lnTo>
                      <a:pt x="2220" y="517"/>
                    </a:lnTo>
                    <a:lnTo>
                      <a:pt x="2192" y="524"/>
                    </a:lnTo>
                    <a:lnTo>
                      <a:pt x="2185" y="544"/>
                    </a:lnTo>
                    <a:lnTo>
                      <a:pt x="2167" y="569"/>
                    </a:lnTo>
                    <a:lnTo>
                      <a:pt x="2148" y="575"/>
                    </a:lnTo>
                    <a:lnTo>
                      <a:pt x="2121" y="616"/>
                    </a:lnTo>
                    <a:lnTo>
                      <a:pt x="2116" y="636"/>
                    </a:lnTo>
                    <a:lnTo>
                      <a:pt x="2125" y="646"/>
                    </a:lnTo>
                    <a:lnTo>
                      <a:pt x="2113" y="679"/>
                    </a:lnTo>
                    <a:lnTo>
                      <a:pt x="2092" y="714"/>
                    </a:lnTo>
                    <a:lnTo>
                      <a:pt x="2092" y="726"/>
                    </a:lnTo>
                    <a:lnTo>
                      <a:pt x="2111" y="736"/>
                    </a:lnTo>
                    <a:lnTo>
                      <a:pt x="2093" y="778"/>
                    </a:lnTo>
                    <a:lnTo>
                      <a:pt x="2085" y="814"/>
                    </a:lnTo>
                    <a:lnTo>
                      <a:pt x="2073" y="844"/>
                    </a:lnTo>
                    <a:lnTo>
                      <a:pt x="2052" y="844"/>
                    </a:lnTo>
                    <a:lnTo>
                      <a:pt x="2038" y="840"/>
                    </a:lnTo>
                    <a:lnTo>
                      <a:pt x="2021" y="838"/>
                    </a:lnTo>
                    <a:lnTo>
                      <a:pt x="2030" y="878"/>
                    </a:lnTo>
                    <a:lnTo>
                      <a:pt x="2030" y="899"/>
                    </a:lnTo>
                    <a:lnTo>
                      <a:pt x="2029" y="928"/>
                    </a:lnTo>
                    <a:lnTo>
                      <a:pt x="2011" y="927"/>
                    </a:lnTo>
                    <a:lnTo>
                      <a:pt x="2014" y="948"/>
                    </a:lnTo>
                    <a:lnTo>
                      <a:pt x="2011" y="968"/>
                    </a:lnTo>
                    <a:lnTo>
                      <a:pt x="2015" y="983"/>
                    </a:lnTo>
                    <a:lnTo>
                      <a:pt x="2006" y="1011"/>
                    </a:lnTo>
                    <a:lnTo>
                      <a:pt x="1997" y="1015"/>
                    </a:lnTo>
                    <a:lnTo>
                      <a:pt x="1989" y="1012"/>
                    </a:lnTo>
                    <a:lnTo>
                      <a:pt x="1986" y="1028"/>
                    </a:lnTo>
                    <a:lnTo>
                      <a:pt x="1986" y="1037"/>
                    </a:lnTo>
                    <a:lnTo>
                      <a:pt x="1983" y="1034"/>
                    </a:lnTo>
                    <a:lnTo>
                      <a:pt x="1978" y="1026"/>
                    </a:lnTo>
                    <a:lnTo>
                      <a:pt x="1978" y="1018"/>
                    </a:lnTo>
                    <a:lnTo>
                      <a:pt x="1975" y="1012"/>
                    </a:lnTo>
                    <a:lnTo>
                      <a:pt x="1969" y="1000"/>
                    </a:lnTo>
                    <a:lnTo>
                      <a:pt x="1963" y="979"/>
                    </a:lnTo>
                    <a:lnTo>
                      <a:pt x="1959" y="945"/>
                    </a:lnTo>
                    <a:lnTo>
                      <a:pt x="1953" y="933"/>
                    </a:lnTo>
                    <a:lnTo>
                      <a:pt x="1953" y="916"/>
                    </a:lnTo>
                    <a:lnTo>
                      <a:pt x="1946" y="893"/>
                    </a:lnTo>
                    <a:lnTo>
                      <a:pt x="1940" y="882"/>
                    </a:lnTo>
                    <a:lnTo>
                      <a:pt x="1936" y="875"/>
                    </a:lnTo>
                    <a:lnTo>
                      <a:pt x="1922" y="875"/>
                    </a:lnTo>
                    <a:lnTo>
                      <a:pt x="1911" y="869"/>
                    </a:lnTo>
                    <a:lnTo>
                      <a:pt x="1904" y="875"/>
                    </a:lnTo>
                    <a:lnTo>
                      <a:pt x="1910" y="882"/>
                    </a:lnTo>
                    <a:lnTo>
                      <a:pt x="1904" y="888"/>
                    </a:lnTo>
                    <a:lnTo>
                      <a:pt x="1904" y="898"/>
                    </a:lnTo>
                    <a:lnTo>
                      <a:pt x="1896" y="910"/>
                    </a:lnTo>
                    <a:lnTo>
                      <a:pt x="1901" y="914"/>
                    </a:lnTo>
                    <a:lnTo>
                      <a:pt x="1899" y="927"/>
                    </a:lnTo>
                    <a:lnTo>
                      <a:pt x="1891" y="928"/>
                    </a:lnTo>
                    <a:lnTo>
                      <a:pt x="1879" y="911"/>
                    </a:lnTo>
                    <a:lnTo>
                      <a:pt x="1865" y="899"/>
                    </a:lnTo>
                    <a:lnTo>
                      <a:pt x="1862" y="890"/>
                    </a:lnTo>
                    <a:lnTo>
                      <a:pt x="1855" y="882"/>
                    </a:lnTo>
                    <a:lnTo>
                      <a:pt x="1845" y="861"/>
                    </a:lnTo>
                    <a:lnTo>
                      <a:pt x="1845" y="852"/>
                    </a:lnTo>
                    <a:lnTo>
                      <a:pt x="1853" y="846"/>
                    </a:lnTo>
                    <a:lnTo>
                      <a:pt x="1855" y="835"/>
                    </a:lnTo>
                    <a:lnTo>
                      <a:pt x="1870" y="824"/>
                    </a:lnTo>
                    <a:lnTo>
                      <a:pt x="1876" y="830"/>
                    </a:lnTo>
                    <a:lnTo>
                      <a:pt x="1885" y="832"/>
                    </a:lnTo>
                    <a:lnTo>
                      <a:pt x="1891" y="824"/>
                    </a:lnTo>
                    <a:lnTo>
                      <a:pt x="1891" y="814"/>
                    </a:lnTo>
                    <a:lnTo>
                      <a:pt x="1902" y="807"/>
                    </a:lnTo>
                    <a:lnTo>
                      <a:pt x="1913" y="782"/>
                    </a:lnTo>
                    <a:lnTo>
                      <a:pt x="1916" y="762"/>
                    </a:lnTo>
                    <a:lnTo>
                      <a:pt x="1923" y="745"/>
                    </a:lnTo>
                    <a:lnTo>
                      <a:pt x="1916" y="740"/>
                    </a:lnTo>
                    <a:lnTo>
                      <a:pt x="1902" y="726"/>
                    </a:lnTo>
                    <a:lnTo>
                      <a:pt x="1893" y="728"/>
                    </a:lnTo>
                    <a:lnTo>
                      <a:pt x="1887" y="725"/>
                    </a:lnTo>
                    <a:lnTo>
                      <a:pt x="1873" y="725"/>
                    </a:lnTo>
                    <a:lnTo>
                      <a:pt x="1845" y="726"/>
                    </a:lnTo>
                    <a:lnTo>
                      <a:pt x="1821" y="723"/>
                    </a:lnTo>
                    <a:lnTo>
                      <a:pt x="1789" y="726"/>
                    </a:lnTo>
                    <a:lnTo>
                      <a:pt x="1768" y="726"/>
                    </a:lnTo>
                    <a:lnTo>
                      <a:pt x="1751" y="719"/>
                    </a:lnTo>
                    <a:lnTo>
                      <a:pt x="1735" y="719"/>
                    </a:lnTo>
                    <a:lnTo>
                      <a:pt x="1720" y="714"/>
                    </a:lnTo>
                    <a:lnTo>
                      <a:pt x="1720" y="702"/>
                    </a:lnTo>
                    <a:lnTo>
                      <a:pt x="1714" y="685"/>
                    </a:lnTo>
                    <a:lnTo>
                      <a:pt x="1712" y="675"/>
                    </a:lnTo>
                    <a:lnTo>
                      <a:pt x="1708" y="656"/>
                    </a:lnTo>
                    <a:lnTo>
                      <a:pt x="1697" y="636"/>
                    </a:lnTo>
                    <a:lnTo>
                      <a:pt x="1690" y="637"/>
                    </a:lnTo>
                    <a:lnTo>
                      <a:pt x="1688" y="643"/>
                    </a:lnTo>
                    <a:lnTo>
                      <a:pt x="1671" y="639"/>
                    </a:lnTo>
                    <a:lnTo>
                      <a:pt x="1664" y="631"/>
                    </a:lnTo>
                    <a:lnTo>
                      <a:pt x="1651" y="620"/>
                    </a:lnTo>
                    <a:lnTo>
                      <a:pt x="1645" y="620"/>
                    </a:lnTo>
                    <a:lnTo>
                      <a:pt x="1642" y="630"/>
                    </a:lnTo>
                    <a:lnTo>
                      <a:pt x="1653" y="636"/>
                    </a:lnTo>
                    <a:lnTo>
                      <a:pt x="1645" y="640"/>
                    </a:lnTo>
                    <a:lnTo>
                      <a:pt x="1628" y="637"/>
                    </a:lnTo>
                    <a:lnTo>
                      <a:pt x="1616" y="624"/>
                    </a:lnTo>
                    <a:lnTo>
                      <a:pt x="1616" y="614"/>
                    </a:lnTo>
                    <a:lnTo>
                      <a:pt x="1605" y="602"/>
                    </a:lnTo>
                    <a:lnTo>
                      <a:pt x="1599" y="593"/>
                    </a:lnTo>
                    <a:lnTo>
                      <a:pt x="1595" y="604"/>
                    </a:lnTo>
                    <a:lnTo>
                      <a:pt x="1587" y="605"/>
                    </a:lnTo>
                    <a:lnTo>
                      <a:pt x="1589" y="616"/>
                    </a:lnTo>
                    <a:lnTo>
                      <a:pt x="1596" y="624"/>
                    </a:lnTo>
                    <a:lnTo>
                      <a:pt x="1589" y="643"/>
                    </a:lnTo>
                    <a:lnTo>
                      <a:pt x="1573" y="662"/>
                    </a:lnTo>
                    <a:lnTo>
                      <a:pt x="1570" y="682"/>
                    </a:lnTo>
                    <a:lnTo>
                      <a:pt x="1609" y="694"/>
                    </a:lnTo>
                    <a:lnTo>
                      <a:pt x="1624" y="688"/>
                    </a:lnTo>
                    <a:lnTo>
                      <a:pt x="1644" y="690"/>
                    </a:lnTo>
                    <a:lnTo>
                      <a:pt x="1641" y="699"/>
                    </a:lnTo>
                    <a:lnTo>
                      <a:pt x="1645" y="720"/>
                    </a:lnTo>
                    <a:lnTo>
                      <a:pt x="1635" y="730"/>
                    </a:lnTo>
                    <a:lnTo>
                      <a:pt x="1625" y="725"/>
                    </a:lnTo>
                    <a:lnTo>
                      <a:pt x="1613" y="733"/>
                    </a:lnTo>
                    <a:lnTo>
                      <a:pt x="1607" y="754"/>
                    </a:lnTo>
                    <a:lnTo>
                      <a:pt x="1592" y="757"/>
                    </a:lnTo>
                    <a:lnTo>
                      <a:pt x="1590" y="789"/>
                    </a:lnTo>
                    <a:lnTo>
                      <a:pt x="1609" y="812"/>
                    </a:lnTo>
                    <a:lnTo>
                      <a:pt x="1630" y="820"/>
                    </a:lnTo>
                    <a:lnTo>
                      <a:pt x="1650" y="844"/>
                    </a:lnTo>
                    <a:lnTo>
                      <a:pt x="1650" y="872"/>
                    </a:lnTo>
                    <a:lnTo>
                      <a:pt x="1657" y="892"/>
                    </a:lnTo>
                    <a:lnTo>
                      <a:pt x="1654" y="907"/>
                    </a:lnTo>
                    <a:lnTo>
                      <a:pt x="1659" y="931"/>
                    </a:lnTo>
                    <a:lnTo>
                      <a:pt x="1682" y="965"/>
                    </a:lnTo>
                    <a:lnTo>
                      <a:pt x="1682" y="986"/>
                    </a:lnTo>
                    <a:lnTo>
                      <a:pt x="1688" y="1000"/>
                    </a:lnTo>
                    <a:lnTo>
                      <a:pt x="1690" y="1026"/>
                    </a:lnTo>
                    <a:lnTo>
                      <a:pt x="1686" y="1028"/>
                    </a:lnTo>
                    <a:lnTo>
                      <a:pt x="1696" y="1046"/>
                    </a:lnTo>
                    <a:lnTo>
                      <a:pt x="1686" y="1060"/>
                    </a:lnTo>
                    <a:lnTo>
                      <a:pt x="1674" y="1047"/>
                    </a:lnTo>
                    <a:lnTo>
                      <a:pt x="1674" y="1055"/>
                    </a:lnTo>
                    <a:lnTo>
                      <a:pt x="1665" y="1051"/>
                    </a:lnTo>
                    <a:lnTo>
                      <a:pt x="1659" y="1032"/>
                    </a:lnTo>
                    <a:lnTo>
                      <a:pt x="1656" y="1023"/>
                    </a:lnTo>
                    <a:lnTo>
                      <a:pt x="1654" y="1031"/>
                    </a:lnTo>
                    <a:lnTo>
                      <a:pt x="1651" y="1040"/>
                    </a:lnTo>
                    <a:lnTo>
                      <a:pt x="1650" y="1035"/>
                    </a:lnTo>
                    <a:lnTo>
                      <a:pt x="1647" y="1041"/>
                    </a:lnTo>
                    <a:lnTo>
                      <a:pt x="1635" y="1041"/>
                    </a:lnTo>
                    <a:lnTo>
                      <a:pt x="1633" y="1043"/>
                    </a:lnTo>
                    <a:lnTo>
                      <a:pt x="1619" y="1038"/>
                    </a:lnTo>
                    <a:lnTo>
                      <a:pt x="1615" y="1018"/>
                    </a:lnTo>
                    <a:lnTo>
                      <a:pt x="1619" y="1006"/>
                    </a:lnTo>
                    <a:lnTo>
                      <a:pt x="1607" y="996"/>
                    </a:lnTo>
                    <a:lnTo>
                      <a:pt x="1592" y="996"/>
                    </a:lnTo>
                    <a:lnTo>
                      <a:pt x="1593" y="1000"/>
                    </a:lnTo>
                    <a:lnTo>
                      <a:pt x="1602" y="1003"/>
                    </a:lnTo>
                    <a:lnTo>
                      <a:pt x="1610" y="1011"/>
                    </a:lnTo>
                    <a:lnTo>
                      <a:pt x="1604" y="1015"/>
                    </a:lnTo>
                    <a:lnTo>
                      <a:pt x="1599" y="1026"/>
                    </a:lnTo>
                    <a:lnTo>
                      <a:pt x="1598" y="1038"/>
                    </a:lnTo>
                    <a:lnTo>
                      <a:pt x="1586" y="1051"/>
                    </a:lnTo>
                    <a:lnTo>
                      <a:pt x="1535" y="1070"/>
                    </a:lnTo>
                    <a:lnTo>
                      <a:pt x="1528" y="1077"/>
                    </a:lnTo>
                    <a:lnTo>
                      <a:pt x="1524" y="1089"/>
                    </a:lnTo>
                    <a:lnTo>
                      <a:pt x="1515" y="1106"/>
                    </a:lnTo>
                    <a:lnTo>
                      <a:pt x="1518" y="1115"/>
                    </a:lnTo>
                    <a:lnTo>
                      <a:pt x="1528" y="1132"/>
                    </a:lnTo>
                    <a:lnTo>
                      <a:pt x="1526" y="1138"/>
                    </a:lnTo>
                    <a:lnTo>
                      <a:pt x="1532" y="1139"/>
                    </a:lnTo>
                    <a:lnTo>
                      <a:pt x="1514" y="1156"/>
                    </a:lnTo>
                    <a:lnTo>
                      <a:pt x="1509" y="1170"/>
                    </a:lnTo>
                    <a:lnTo>
                      <a:pt x="1500" y="1171"/>
                    </a:lnTo>
                    <a:lnTo>
                      <a:pt x="1503" y="1180"/>
                    </a:lnTo>
                    <a:lnTo>
                      <a:pt x="1474" y="1202"/>
                    </a:lnTo>
                    <a:lnTo>
                      <a:pt x="1472" y="1213"/>
                    </a:lnTo>
                    <a:lnTo>
                      <a:pt x="1428" y="1236"/>
                    </a:lnTo>
                    <a:lnTo>
                      <a:pt x="1424" y="1229"/>
                    </a:lnTo>
                    <a:lnTo>
                      <a:pt x="1424" y="1222"/>
                    </a:lnTo>
                    <a:lnTo>
                      <a:pt x="1421" y="1217"/>
                    </a:lnTo>
                    <a:lnTo>
                      <a:pt x="1414" y="1217"/>
                    </a:lnTo>
                    <a:lnTo>
                      <a:pt x="1401" y="1228"/>
                    </a:lnTo>
                    <a:lnTo>
                      <a:pt x="1391" y="1229"/>
                    </a:lnTo>
                    <a:lnTo>
                      <a:pt x="1387" y="1251"/>
                    </a:lnTo>
                    <a:lnTo>
                      <a:pt x="1401" y="1246"/>
                    </a:lnTo>
                    <a:lnTo>
                      <a:pt x="1405" y="1240"/>
                    </a:lnTo>
                    <a:lnTo>
                      <a:pt x="1413" y="1243"/>
                    </a:lnTo>
                    <a:lnTo>
                      <a:pt x="1358" y="1292"/>
                    </a:lnTo>
                    <a:lnTo>
                      <a:pt x="1343" y="1332"/>
                    </a:lnTo>
                    <a:lnTo>
                      <a:pt x="1271" y="1390"/>
                    </a:lnTo>
                    <a:lnTo>
                      <a:pt x="1260" y="1411"/>
                    </a:lnTo>
                    <a:lnTo>
                      <a:pt x="1243" y="1427"/>
                    </a:lnTo>
                    <a:lnTo>
                      <a:pt x="1213" y="1437"/>
                    </a:lnTo>
                    <a:lnTo>
                      <a:pt x="1190" y="1457"/>
                    </a:lnTo>
                    <a:lnTo>
                      <a:pt x="1187" y="1474"/>
                    </a:lnTo>
                    <a:lnTo>
                      <a:pt x="1190" y="1492"/>
                    </a:lnTo>
                    <a:lnTo>
                      <a:pt x="1176" y="1512"/>
                    </a:lnTo>
                    <a:lnTo>
                      <a:pt x="1158" y="1524"/>
                    </a:lnTo>
                    <a:lnTo>
                      <a:pt x="1121" y="1520"/>
                    </a:lnTo>
                    <a:lnTo>
                      <a:pt x="1106" y="1534"/>
                    </a:lnTo>
                    <a:lnTo>
                      <a:pt x="1106" y="1550"/>
                    </a:lnTo>
                    <a:lnTo>
                      <a:pt x="1083" y="1578"/>
                    </a:lnTo>
                    <a:lnTo>
                      <a:pt x="1070" y="1576"/>
                    </a:lnTo>
                    <a:lnTo>
                      <a:pt x="1063" y="1564"/>
                    </a:lnTo>
                    <a:lnTo>
                      <a:pt x="1055" y="1564"/>
                    </a:lnTo>
                    <a:lnTo>
                      <a:pt x="1029" y="1592"/>
                    </a:lnTo>
                    <a:lnTo>
                      <a:pt x="1020" y="1607"/>
                    </a:lnTo>
                    <a:lnTo>
                      <a:pt x="1022" y="1636"/>
                    </a:lnTo>
                    <a:lnTo>
                      <a:pt x="1035" y="1676"/>
                    </a:lnTo>
                    <a:lnTo>
                      <a:pt x="1022" y="1689"/>
                    </a:lnTo>
                    <a:lnTo>
                      <a:pt x="1025" y="1712"/>
                    </a:lnTo>
                    <a:lnTo>
                      <a:pt x="1025" y="1775"/>
                    </a:lnTo>
                    <a:lnTo>
                      <a:pt x="1044" y="1781"/>
                    </a:lnTo>
                    <a:lnTo>
                      <a:pt x="1048" y="1821"/>
                    </a:lnTo>
                    <a:lnTo>
                      <a:pt x="1029" y="1874"/>
                    </a:lnTo>
                    <a:lnTo>
                      <a:pt x="1008" y="1913"/>
                    </a:lnTo>
                    <a:lnTo>
                      <a:pt x="1008" y="1943"/>
                    </a:lnTo>
                    <a:lnTo>
                      <a:pt x="1017" y="1955"/>
                    </a:lnTo>
                    <a:lnTo>
                      <a:pt x="1023" y="2024"/>
                    </a:lnTo>
                    <a:lnTo>
                      <a:pt x="1023" y="2043"/>
                    </a:lnTo>
                    <a:lnTo>
                      <a:pt x="1008" y="2047"/>
                    </a:lnTo>
                    <a:lnTo>
                      <a:pt x="999" y="2044"/>
                    </a:lnTo>
                    <a:lnTo>
                      <a:pt x="977" y="2047"/>
                    </a:lnTo>
                    <a:lnTo>
                      <a:pt x="968" y="2064"/>
                    </a:lnTo>
                    <a:lnTo>
                      <a:pt x="973" y="2070"/>
                    </a:lnTo>
                    <a:lnTo>
                      <a:pt x="951" y="2098"/>
                    </a:lnTo>
                    <a:lnTo>
                      <a:pt x="944" y="2107"/>
                    </a:lnTo>
                    <a:lnTo>
                      <a:pt x="947" y="2118"/>
                    </a:lnTo>
                    <a:lnTo>
                      <a:pt x="973" y="2131"/>
                    </a:lnTo>
                    <a:lnTo>
                      <a:pt x="976" y="2136"/>
                    </a:lnTo>
                    <a:lnTo>
                      <a:pt x="976" y="2142"/>
                    </a:lnTo>
                    <a:lnTo>
                      <a:pt x="973" y="2134"/>
                    </a:lnTo>
                    <a:lnTo>
                      <a:pt x="960" y="2130"/>
                    </a:lnTo>
                    <a:lnTo>
                      <a:pt x="925" y="2142"/>
                    </a:lnTo>
                    <a:lnTo>
                      <a:pt x="921" y="2140"/>
                    </a:lnTo>
                    <a:lnTo>
                      <a:pt x="892" y="2153"/>
                    </a:lnTo>
                    <a:lnTo>
                      <a:pt x="882" y="2168"/>
                    </a:lnTo>
                    <a:lnTo>
                      <a:pt x="881" y="2177"/>
                    </a:lnTo>
                    <a:lnTo>
                      <a:pt x="878" y="2180"/>
                    </a:lnTo>
                    <a:lnTo>
                      <a:pt x="881" y="2186"/>
                    </a:lnTo>
                    <a:lnTo>
                      <a:pt x="873" y="2208"/>
                    </a:lnTo>
                    <a:lnTo>
                      <a:pt x="843" y="2228"/>
                    </a:lnTo>
                    <a:lnTo>
                      <a:pt x="815" y="2225"/>
                    </a:lnTo>
                    <a:lnTo>
                      <a:pt x="791" y="2208"/>
                    </a:lnTo>
                    <a:lnTo>
                      <a:pt x="766" y="2180"/>
                    </a:lnTo>
                    <a:lnTo>
                      <a:pt x="739" y="2119"/>
                    </a:lnTo>
                    <a:lnTo>
                      <a:pt x="736" y="2085"/>
                    </a:lnTo>
                    <a:lnTo>
                      <a:pt x="728" y="2055"/>
                    </a:lnTo>
                    <a:lnTo>
                      <a:pt x="710" y="2021"/>
                    </a:lnTo>
                    <a:lnTo>
                      <a:pt x="710" y="2006"/>
                    </a:lnTo>
                    <a:lnTo>
                      <a:pt x="702" y="2004"/>
                    </a:lnTo>
                    <a:lnTo>
                      <a:pt x="694" y="1983"/>
                    </a:lnTo>
                    <a:lnTo>
                      <a:pt x="687" y="1955"/>
                    </a:lnTo>
                    <a:lnTo>
                      <a:pt x="664" y="1926"/>
                    </a:lnTo>
                    <a:lnTo>
                      <a:pt x="649" y="1905"/>
                    </a:lnTo>
                    <a:lnTo>
                      <a:pt x="642" y="1903"/>
                    </a:lnTo>
                    <a:lnTo>
                      <a:pt x="621" y="1881"/>
                    </a:lnTo>
                    <a:lnTo>
                      <a:pt x="610" y="1859"/>
                    </a:lnTo>
                    <a:lnTo>
                      <a:pt x="604" y="1853"/>
                    </a:lnTo>
                    <a:lnTo>
                      <a:pt x="601" y="1819"/>
                    </a:lnTo>
                    <a:lnTo>
                      <a:pt x="592" y="1804"/>
                    </a:lnTo>
                    <a:lnTo>
                      <a:pt x="578" y="1767"/>
                    </a:lnTo>
                    <a:lnTo>
                      <a:pt x="574" y="1743"/>
                    </a:lnTo>
                    <a:lnTo>
                      <a:pt x="565" y="1725"/>
                    </a:lnTo>
                    <a:lnTo>
                      <a:pt x="557" y="1712"/>
                    </a:lnTo>
                    <a:lnTo>
                      <a:pt x="554" y="1683"/>
                    </a:lnTo>
                    <a:lnTo>
                      <a:pt x="549" y="1682"/>
                    </a:lnTo>
                    <a:lnTo>
                      <a:pt x="529" y="1657"/>
                    </a:lnTo>
                    <a:lnTo>
                      <a:pt x="529" y="1648"/>
                    </a:lnTo>
                    <a:lnTo>
                      <a:pt x="523" y="1647"/>
                    </a:lnTo>
                    <a:lnTo>
                      <a:pt x="505" y="1613"/>
                    </a:lnTo>
                    <a:lnTo>
                      <a:pt x="503" y="1602"/>
                    </a:lnTo>
                    <a:lnTo>
                      <a:pt x="493" y="1596"/>
                    </a:lnTo>
                    <a:lnTo>
                      <a:pt x="487" y="1572"/>
                    </a:lnTo>
                    <a:lnTo>
                      <a:pt x="473" y="1564"/>
                    </a:lnTo>
                    <a:lnTo>
                      <a:pt x="461" y="1529"/>
                    </a:lnTo>
                    <a:lnTo>
                      <a:pt x="461" y="1483"/>
                    </a:lnTo>
                    <a:lnTo>
                      <a:pt x="425" y="1416"/>
                    </a:lnTo>
                    <a:lnTo>
                      <a:pt x="425" y="1394"/>
                    </a:lnTo>
                    <a:lnTo>
                      <a:pt x="410" y="1370"/>
                    </a:lnTo>
                    <a:lnTo>
                      <a:pt x="428" y="1370"/>
                    </a:lnTo>
                    <a:lnTo>
                      <a:pt x="404" y="1339"/>
                    </a:lnTo>
                    <a:lnTo>
                      <a:pt x="404" y="1321"/>
                    </a:lnTo>
                    <a:lnTo>
                      <a:pt x="416" y="1320"/>
                    </a:lnTo>
                    <a:lnTo>
                      <a:pt x="407" y="1307"/>
                    </a:lnTo>
                    <a:lnTo>
                      <a:pt x="406" y="1292"/>
                    </a:lnTo>
                    <a:lnTo>
                      <a:pt x="381" y="1248"/>
                    </a:lnTo>
                    <a:lnTo>
                      <a:pt x="378" y="1220"/>
                    </a:lnTo>
                    <a:lnTo>
                      <a:pt x="392" y="1214"/>
                    </a:lnTo>
                    <a:lnTo>
                      <a:pt x="380" y="1206"/>
                    </a:lnTo>
                    <a:lnTo>
                      <a:pt x="380" y="1193"/>
                    </a:lnTo>
                    <a:lnTo>
                      <a:pt x="387" y="1173"/>
                    </a:lnTo>
                    <a:lnTo>
                      <a:pt x="386" y="1150"/>
                    </a:lnTo>
                    <a:lnTo>
                      <a:pt x="378" y="1127"/>
                    </a:lnTo>
                    <a:lnTo>
                      <a:pt x="369" y="1121"/>
                    </a:lnTo>
                    <a:lnTo>
                      <a:pt x="361" y="1083"/>
                    </a:lnTo>
                    <a:lnTo>
                      <a:pt x="380" y="1072"/>
                    </a:lnTo>
                    <a:lnTo>
                      <a:pt x="386" y="1063"/>
                    </a:lnTo>
                    <a:lnTo>
                      <a:pt x="398" y="1063"/>
                    </a:lnTo>
                    <a:lnTo>
                      <a:pt x="384" y="1060"/>
                    </a:lnTo>
                    <a:lnTo>
                      <a:pt x="366" y="1063"/>
                    </a:lnTo>
                    <a:lnTo>
                      <a:pt x="355" y="1061"/>
                    </a:lnTo>
                    <a:lnTo>
                      <a:pt x="357" y="1046"/>
                    </a:lnTo>
                    <a:lnTo>
                      <a:pt x="349" y="1032"/>
                    </a:lnTo>
                    <a:lnTo>
                      <a:pt x="352" y="1017"/>
                    </a:lnTo>
                    <a:lnTo>
                      <a:pt x="357" y="1014"/>
                    </a:lnTo>
                    <a:lnTo>
                      <a:pt x="367" y="1015"/>
                    </a:lnTo>
                    <a:lnTo>
                      <a:pt x="381" y="1003"/>
                    </a:lnTo>
                    <a:lnTo>
                      <a:pt x="387" y="992"/>
                    </a:lnTo>
                    <a:lnTo>
                      <a:pt x="373" y="1002"/>
                    </a:lnTo>
                    <a:lnTo>
                      <a:pt x="363" y="996"/>
                    </a:lnTo>
                    <a:lnTo>
                      <a:pt x="343" y="999"/>
                    </a:lnTo>
                    <a:lnTo>
                      <a:pt x="337" y="985"/>
                    </a:lnTo>
                    <a:lnTo>
                      <a:pt x="335" y="996"/>
                    </a:lnTo>
                    <a:lnTo>
                      <a:pt x="334" y="1012"/>
                    </a:lnTo>
                    <a:lnTo>
                      <a:pt x="323" y="1043"/>
                    </a:lnTo>
                    <a:lnTo>
                      <a:pt x="335" y="1058"/>
                    </a:lnTo>
                    <a:lnTo>
                      <a:pt x="332" y="1087"/>
                    </a:lnTo>
                    <a:lnTo>
                      <a:pt x="320" y="1099"/>
                    </a:lnTo>
                    <a:lnTo>
                      <a:pt x="318" y="1109"/>
                    </a:lnTo>
                    <a:lnTo>
                      <a:pt x="291" y="1122"/>
                    </a:lnTo>
                    <a:lnTo>
                      <a:pt x="250" y="1148"/>
                    </a:lnTo>
                    <a:lnTo>
                      <a:pt x="230" y="1156"/>
                    </a:lnTo>
                    <a:lnTo>
                      <a:pt x="201" y="1148"/>
                    </a:lnTo>
                    <a:lnTo>
                      <a:pt x="138" y="1099"/>
                    </a:lnTo>
                    <a:lnTo>
                      <a:pt x="112" y="1066"/>
                    </a:lnTo>
                    <a:lnTo>
                      <a:pt x="112" y="1060"/>
                    </a:lnTo>
                    <a:lnTo>
                      <a:pt x="104" y="1060"/>
                    </a:lnTo>
                    <a:lnTo>
                      <a:pt x="94" y="1054"/>
                    </a:lnTo>
                    <a:lnTo>
                      <a:pt x="57" y="1018"/>
                    </a:lnTo>
                    <a:lnTo>
                      <a:pt x="54" y="1008"/>
                    </a:lnTo>
                    <a:lnTo>
                      <a:pt x="57" y="999"/>
                    </a:lnTo>
                    <a:lnTo>
                      <a:pt x="68" y="997"/>
                    </a:lnTo>
                    <a:lnTo>
                      <a:pt x="71" y="1003"/>
                    </a:lnTo>
                    <a:lnTo>
                      <a:pt x="80" y="999"/>
                    </a:lnTo>
                    <a:lnTo>
                      <a:pt x="80" y="1017"/>
                    </a:lnTo>
                    <a:lnTo>
                      <a:pt x="94" y="1018"/>
                    </a:lnTo>
                    <a:lnTo>
                      <a:pt x="103" y="1011"/>
                    </a:lnTo>
                    <a:lnTo>
                      <a:pt x="107" y="1011"/>
                    </a:lnTo>
                    <a:lnTo>
                      <a:pt x="117" y="1017"/>
                    </a:lnTo>
                    <a:lnTo>
                      <a:pt x="118" y="1011"/>
                    </a:lnTo>
                    <a:lnTo>
                      <a:pt x="152" y="983"/>
                    </a:lnTo>
                    <a:lnTo>
                      <a:pt x="161" y="983"/>
                    </a:lnTo>
                    <a:lnTo>
                      <a:pt x="178" y="959"/>
                    </a:lnTo>
                    <a:lnTo>
                      <a:pt x="182" y="960"/>
                    </a:lnTo>
                    <a:lnTo>
                      <a:pt x="188" y="945"/>
                    </a:lnTo>
                    <a:lnTo>
                      <a:pt x="172" y="944"/>
                    </a:lnTo>
                    <a:lnTo>
                      <a:pt x="167" y="940"/>
                    </a:lnTo>
                    <a:lnTo>
                      <a:pt x="170" y="947"/>
                    </a:lnTo>
                    <a:lnTo>
                      <a:pt x="169" y="953"/>
                    </a:lnTo>
                    <a:lnTo>
                      <a:pt x="135" y="968"/>
                    </a:lnTo>
                    <a:lnTo>
                      <a:pt x="115" y="968"/>
                    </a:lnTo>
                    <a:lnTo>
                      <a:pt x="100" y="973"/>
                    </a:lnTo>
                    <a:lnTo>
                      <a:pt x="46" y="954"/>
                    </a:lnTo>
                    <a:lnTo>
                      <a:pt x="22" y="928"/>
                    </a:lnTo>
                    <a:lnTo>
                      <a:pt x="11" y="924"/>
                    </a:lnTo>
                    <a:lnTo>
                      <a:pt x="13" y="907"/>
                    </a:lnTo>
                    <a:lnTo>
                      <a:pt x="28" y="885"/>
                    </a:lnTo>
                    <a:lnTo>
                      <a:pt x="46" y="876"/>
                    </a:lnTo>
                    <a:lnTo>
                      <a:pt x="23" y="879"/>
                    </a:lnTo>
                    <a:lnTo>
                      <a:pt x="0" y="893"/>
                    </a:lnTo>
                    <a:lnTo>
                      <a:pt x="2" y="873"/>
                    </a:lnTo>
                    <a:lnTo>
                      <a:pt x="19" y="861"/>
                    </a:lnTo>
                    <a:lnTo>
                      <a:pt x="29" y="859"/>
                    </a:lnTo>
                    <a:lnTo>
                      <a:pt x="37" y="838"/>
                    </a:lnTo>
                    <a:lnTo>
                      <a:pt x="49" y="841"/>
                    </a:lnTo>
                    <a:lnTo>
                      <a:pt x="63" y="833"/>
                    </a:lnTo>
                    <a:lnTo>
                      <a:pt x="118" y="837"/>
                    </a:lnTo>
                    <a:lnTo>
                      <a:pt x="150" y="826"/>
                    </a:lnTo>
                    <a:lnTo>
                      <a:pt x="156" y="818"/>
                    </a:lnTo>
                    <a:lnTo>
                      <a:pt x="175" y="812"/>
                    </a:lnTo>
                    <a:lnTo>
                      <a:pt x="169" y="824"/>
                    </a:lnTo>
                    <a:lnTo>
                      <a:pt x="176" y="833"/>
                    </a:lnTo>
                    <a:lnTo>
                      <a:pt x="195" y="823"/>
                    </a:lnTo>
                    <a:lnTo>
                      <a:pt x="210" y="817"/>
                    </a:lnTo>
                    <a:lnTo>
                      <a:pt x="204" y="809"/>
                    </a:lnTo>
                    <a:lnTo>
                      <a:pt x="205" y="798"/>
                    </a:lnTo>
                    <a:lnTo>
                      <a:pt x="187" y="746"/>
                    </a:lnTo>
                    <a:lnTo>
                      <a:pt x="172" y="725"/>
                    </a:lnTo>
                    <a:lnTo>
                      <a:pt x="176" y="714"/>
                    </a:lnTo>
                    <a:lnTo>
                      <a:pt x="165" y="705"/>
                    </a:lnTo>
                    <a:lnTo>
                      <a:pt x="149" y="707"/>
                    </a:lnTo>
                    <a:lnTo>
                      <a:pt x="123" y="690"/>
                    </a:lnTo>
                    <a:lnTo>
                      <a:pt x="120" y="660"/>
                    </a:lnTo>
                    <a:lnTo>
                      <a:pt x="120" y="640"/>
                    </a:lnTo>
                    <a:lnTo>
                      <a:pt x="109" y="616"/>
                    </a:lnTo>
                    <a:lnTo>
                      <a:pt x="94" y="614"/>
                    </a:lnTo>
                    <a:lnTo>
                      <a:pt x="84" y="619"/>
                    </a:lnTo>
                    <a:lnTo>
                      <a:pt x="65" y="613"/>
                    </a:lnTo>
                    <a:lnTo>
                      <a:pt x="52" y="613"/>
                    </a:lnTo>
                    <a:lnTo>
                      <a:pt x="52" y="593"/>
                    </a:lnTo>
                    <a:lnTo>
                      <a:pt x="65" y="561"/>
                    </a:lnTo>
                    <a:lnTo>
                      <a:pt x="77" y="556"/>
                    </a:lnTo>
                    <a:lnTo>
                      <a:pt x="98" y="526"/>
                    </a:lnTo>
                    <a:lnTo>
                      <a:pt x="103" y="510"/>
                    </a:lnTo>
                    <a:lnTo>
                      <a:pt x="118" y="503"/>
                    </a:lnTo>
                    <a:lnTo>
                      <a:pt x="127" y="495"/>
                    </a:lnTo>
                    <a:lnTo>
                      <a:pt x="146" y="503"/>
                    </a:lnTo>
                    <a:lnTo>
                      <a:pt x="149" y="520"/>
                    </a:lnTo>
                    <a:lnTo>
                      <a:pt x="161" y="521"/>
                    </a:lnTo>
                    <a:lnTo>
                      <a:pt x="192" y="506"/>
                    </a:lnTo>
                    <a:lnTo>
                      <a:pt x="234" y="503"/>
                    </a:lnTo>
                    <a:lnTo>
                      <a:pt x="260" y="475"/>
                    </a:lnTo>
                    <a:lnTo>
                      <a:pt x="276" y="426"/>
                    </a:lnTo>
                    <a:lnTo>
                      <a:pt x="312" y="400"/>
                    </a:lnTo>
                    <a:lnTo>
                      <a:pt x="321" y="384"/>
                    </a:lnTo>
                    <a:lnTo>
                      <a:pt x="326" y="356"/>
                    </a:lnTo>
                    <a:lnTo>
                      <a:pt x="344" y="332"/>
                    </a:lnTo>
                    <a:lnTo>
                      <a:pt x="370" y="318"/>
                    </a:lnTo>
                    <a:lnTo>
                      <a:pt x="380" y="298"/>
                    </a:lnTo>
                    <a:lnTo>
                      <a:pt x="378" y="283"/>
                    </a:lnTo>
                    <a:lnTo>
                      <a:pt x="367" y="275"/>
                    </a:lnTo>
                    <a:lnTo>
                      <a:pt x="392" y="249"/>
                    </a:lnTo>
                    <a:lnTo>
                      <a:pt x="404" y="238"/>
                    </a:lnTo>
                    <a:lnTo>
                      <a:pt x="407" y="220"/>
                    </a:lnTo>
                    <a:lnTo>
                      <a:pt x="410" y="179"/>
                    </a:lnTo>
                    <a:lnTo>
                      <a:pt x="402" y="150"/>
                    </a:lnTo>
                    <a:lnTo>
                      <a:pt x="398" y="142"/>
                    </a:lnTo>
                    <a:lnTo>
                      <a:pt x="424" y="118"/>
                    </a:lnTo>
                    <a:lnTo>
                      <a:pt x="439" y="113"/>
                    </a:lnTo>
                    <a:lnTo>
                      <a:pt x="454" y="102"/>
                    </a:lnTo>
                    <a:lnTo>
                      <a:pt x="464" y="104"/>
                    </a:lnTo>
                    <a:lnTo>
                      <a:pt x="485" y="81"/>
                    </a:lnTo>
                    <a:lnTo>
                      <a:pt x="509" y="41"/>
                    </a:lnTo>
                    <a:lnTo>
                      <a:pt x="532" y="20"/>
                    </a:lnTo>
                    <a:lnTo>
                      <a:pt x="554" y="18"/>
                    </a:lnTo>
                    <a:lnTo>
                      <a:pt x="565" y="0"/>
                    </a:lnTo>
                    <a:lnTo>
                      <a:pt x="581" y="0"/>
                    </a:lnTo>
                    <a:lnTo>
                      <a:pt x="626" y="29"/>
                    </a:lnTo>
                    <a:lnTo>
                      <a:pt x="649" y="17"/>
                    </a:lnTo>
                    <a:lnTo>
                      <a:pt x="671" y="24"/>
                    </a:lnTo>
                    <a:lnTo>
                      <a:pt x="679" y="47"/>
                    </a:lnTo>
                    <a:lnTo>
                      <a:pt x="699" y="46"/>
                    </a:lnTo>
                    <a:lnTo>
                      <a:pt x="733" y="67"/>
                    </a:lnTo>
                    <a:lnTo>
                      <a:pt x="733" y="66"/>
                    </a:lnTo>
                    <a:close/>
                    <a:moveTo>
                      <a:pt x="1654" y="1052"/>
                    </a:moveTo>
                    <a:lnTo>
                      <a:pt x="1654" y="1066"/>
                    </a:lnTo>
                    <a:lnTo>
                      <a:pt x="1661" y="1060"/>
                    </a:lnTo>
                    <a:lnTo>
                      <a:pt x="1654" y="1052"/>
                    </a:lnTo>
                    <a:close/>
                    <a:moveTo>
                      <a:pt x="1647" y="1046"/>
                    </a:moveTo>
                    <a:lnTo>
                      <a:pt x="1638" y="1051"/>
                    </a:lnTo>
                    <a:lnTo>
                      <a:pt x="1641" y="1060"/>
                    </a:lnTo>
                    <a:lnTo>
                      <a:pt x="1645" y="1064"/>
                    </a:lnTo>
                    <a:lnTo>
                      <a:pt x="1647" y="1055"/>
                    </a:lnTo>
                    <a:lnTo>
                      <a:pt x="1647" y="1046"/>
                    </a:lnTo>
                    <a:close/>
                    <a:moveTo>
                      <a:pt x="1624" y="1049"/>
                    </a:moveTo>
                    <a:lnTo>
                      <a:pt x="1625" y="1066"/>
                    </a:lnTo>
                    <a:lnTo>
                      <a:pt x="1635" y="1072"/>
                    </a:lnTo>
                    <a:lnTo>
                      <a:pt x="1631" y="1057"/>
                    </a:lnTo>
                    <a:lnTo>
                      <a:pt x="1624" y="1049"/>
                    </a:lnTo>
                    <a:close/>
                    <a:moveTo>
                      <a:pt x="1601" y="1055"/>
                    </a:moveTo>
                    <a:lnTo>
                      <a:pt x="1601" y="1063"/>
                    </a:lnTo>
                    <a:lnTo>
                      <a:pt x="1607" y="1060"/>
                    </a:lnTo>
                    <a:lnTo>
                      <a:pt x="1615" y="1040"/>
                    </a:lnTo>
                    <a:lnTo>
                      <a:pt x="1610" y="1032"/>
                    </a:lnTo>
                    <a:lnTo>
                      <a:pt x="1601" y="105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24" name="Freeform 31">
                <a:extLst>
                  <a:ext uri="{FF2B5EF4-FFF2-40B4-BE49-F238E27FC236}">
                    <a16:creationId xmlns:a16="http://schemas.microsoft.com/office/drawing/2014/main" id="{8F1CA678-B5B8-4C45-9AB7-A603F5914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2581" y="3727517"/>
                <a:ext cx="176288" cy="228675"/>
              </a:xfrm>
              <a:custGeom>
                <a:avLst/>
                <a:gdLst>
                  <a:gd name="T0" fmla="*/ 416 w 417"/>
                  <a:gd name="T1" fmla="*/ 462 h 543"/>
                  <a:gd name="T2" fmla="*/ 386 w 417"/>
                  <a:gd name="T3" fmla="*/ 497 h 543"/>
                  <a:gd name="T4" fmla="*/ 383 w 417"/>
                  <a:gd name="T5" fmla="*/ 520 h 543"/>
                  <a:gd name="T6" fmla="*/ 372 w 417"/>
                  <a:gd name="T7" fmla="*/ 513 h 543"/>
                  <a:gd name="T8" fmla="*/ 355 w 417"/>
                  <a:gd name="T9" fmla="*/ 473 h 543"/>
                  <a:gd name="T10" fmla="*/ 343 w 417"/>
                  <a:gd name="T11" fmla="*/ 476 h 543"/>
                  <a:gd name="T12" fmla="*/ 338 w 417"/>
                  <a:gd name="T13" fmla="*/ 444 h 543"/>
                  <a:gd name="T14" fmla="*/ 332 w 417"/>
                  <a:gd name="T15" fmla="*/ 407 h 543"/>
                  <a:gd name="T16" fmla="*/ 301 w 417"/>
                  <a:gd name="T17" fmla="*/ 355 h 543"/>
                  <a:gd name="T18" fmla="*/ 251 w 417"/>
                  <a:gd name="T19" fmla="*/ 349 h 543"/>
                  <a:gd name="T20" fmla="*/ 225 w 417"/>
                  <a:gd name="T21" fmla="*/ 331 h 543"/>
                  <a:gd name="T22" fmla="*/ 231 w 417"/>
                  <a:gd name="T23" fmla="*/ 352 h 543"/>
                  <a:gd name="T24" fmla="*/ 224 w 417"/>
                  <a:gd name="T25" fmla="*/ 370 h 543"/>
                  <a:gd name="T26" fmla="*/ 217 w 417"/>
                  <a:gd name="T27" fmla="*/ 416 h 543"/>
                  <a:gd name="T28" fmla="*/ 199 w 417"/>
                  <a:gd name="T29" fmla="*/ 418 h 543"/>
                  <a:gd name="T30" fmla="*/ 198 w 417"/>
                  <a:gd name="T31" fmla="*/ 413 h 543"/>
                  <a:gd name="T32" fmla="*/ 185 w 417"/>
                  <a:gd name="T33" fmla="*/ 387 h 543"/>
                  <a:gd name="T34" fmla="*/ 182 w 417"/>
                  <a:gd name="T35" fmla="*/ 383 h 543"/>
                  <a:gd name="T36" fmla="*/ 170 w 417"/>
                  <a:gd name="T37" fmla="*/ 410 h 543"/>
                  <a:gd name="T38" fmla="*/ 170 w 417"/>
                  <a:gd name="T39" fmla="*/ 448 h 543"/>
                  <a:gd name="T40" fmla="*/ 150 w 417"/>
                  <a:gd name="T41" fmla="*/ 442 h 543"/>
                  <a:gd name="T42" fmla="*/ 135 w 417"/>
                  <a:gd name="T43" fmla="*/ 445 h 543"/>
                  <a:gd name="T44" fmla="*/ 118 w 417"/>
                  <a:gd name="T45" fmla="*/ 407 h 543"/>
                  <a:gd name="T46" fmla="*/ 89 w 417"/>
                  <a:gd name="T47" fmla="*/ 338 h 543"/>
                  <a:gd name="T48" fmla="*/ 80 w 417"/>
                  <a:gd name="T49" fmla="*/ 279 h 543"/>
                  <a:gd name="T50" fmla="*/ 39 w 417"/>
                  <a:gd name="T51" fmla="*/ 219 h 543"/>
                  <a:gd name="T52" fmla="*/ 37 w 417"/>
                  <a:gd name="T53" fmla="*/ 161 h 543"/>
                  <a:gd name="T54" fmla="*/ 65 w 417"/>
                  <a:gd name="T55" fmla="*/ 137 h 543"/>
                  <a:gd name="T56" fmla="*/ 74 w 417"/>
                  <a:gd name="T57" fmla="*/ 97 h 543"/>
                  <a:gd name="T58" fmla="*/ 0 w 417"/>
                  <a:gd name="T59" fmla="*/ 89 h 543"/>
                  <a:gd name="T60" fmla="*/ 26 w 417"/>
                  <a:gd name="T61" fmla="*/ 31 h 543"/>
                  <a:gd name="T62" fmla="*/ 25 w 417"/>
                  <a:gd name="T63" fmla="*/ 11 h 543"/>
                  <a:gd name="T64" fmla="*/ 46 w 417"/>
                  <a:gd name="T65" fmla="*/ 21 h 543"/>
                  <a:gd name="T66" fmla="*/ 75 w 417"/>
                  <a:gd name="T67" fmla="*/ 47 h 543"/>
                  <a:gd name="T68" fmla="*/ 75 w 417"/>
                  <a:gd name="T69" fmla="*/ 27 h 543"/>
                  <a:gd name="T70" fmla="*/ 101 w 417"/>
                  <a:gd name="T71" fmla="*/ 46 h 543"/>
                  <a:gd name="T72" fmla="*/ 127 w 417"/>
                  <a:gd name="T73" fmla="*/ 43 h 543"/>
                  <a:gd name="T74" fmla="*/ 144 w 417"/>
                  <a:gd name="T75" fmla="*/ 92 h 543"/>
                  <a:gd name="T76" fmla="*/ 165 w 417"/>
                  <a:gd name="T77" fmla="*/ 126 h 543"/>
                  <a:gd name="T78" fmla="*/ 219 w 417"/>
                  <a:gd name="T79" fmla="*/ 133 h 543"/>
                  <a:gd name="T80" fmla="*/ 303 w 417"/>
                  <a:gd name="T81" fmla="*/ 132 h 543"/>
                  <a:gd name="T82" fmla="*/ 332 w 417"/>
                  <a:gd name="T83" fmla="*/ 133 h 543"/>
                  <a:gd name="T84" fmla="*/ 346 w 417"/>
                  <a:gd name="T85" fmla="*/ 169 h 543"/>
                  <a:gd name="T86" fmla="*/ 321 w 417"/>
                  <a:gd name="T87" fmla="*/ 221 h 543"/>
                  <a:gd name="T88" fmla="*/ 306 w 417"/>
                  <a:gd name="T89" fmla="*/ 237 h 543"/>
                  <a:gd name="T90" fmla="*/ 283 w 417"/>
                  <a:gd name="T91" fmla="*/ 253 h 543"/>
                  <a:gd name="T92" fmla="*/ 285 w 417"/>
                  <a:gd name="T93" fmla="*/ 289 h 543"/>
                  <a:gd name="T94" fmla="*/ 309 w 417"/>
                  <a:gd name="T95" fmla="*/ 318 h 543"/>
                  <a:gd name="T96" fmla="*/ 331 w 417"/>
                  <a:gd name="T97" fmla="*/ 321 h 543"/>
                  <a:gd name="T98" fmla="*/ 334 w 417"/>
                  <a:gd name="T99" fmla="*/ 295 h 543"/>
                  <a:gd name="T100" fmla="*/ 341 w 417"/>
                  <a:gd name="T101" fmla="*/ 276 h 543"/>
                  <a:gd name="T102" fmla="*/ 370 w 417"/>
                  <a:gd name="T103" fmla="*/ 289 h 543"/>
                  <a:gd name="T104" fmla="*/ 383 w 417"/>
                  <a:gd name="T105" fmla="*/ 340 h 543"/>
                  <a:gd name="T106" fmla="*/ 399 w 417"/>
                  <a:gd name="T107" fmla="*/ 407 h 543"/>
                  <a:gd name="T108" fmla="*/ 408 w 417"/>
                  <a:gd name="T109" fmla="*/ 433 h 543"/>
                  <a:gd name="T110" fmla="*/ 306 w 417"/>
                  <a:gd name="T111" fmla="*/ 378 h 543"/>
                  <a:gd name="T112" fmla="*/ 294 w 417"/>
                  <a:gd name="T113" fmla="*/ 376 h 543"/>
                  <a:gd name="T114" fmla="*/ 306 w 417"/>
                  <a:gd name="T115" fmla="*/ 378 h 543"/>
                  <a:gd name="T116" fmla="*/ 272 w 417"/>
                  <a:gd name="T117" fmla="*/ 390 h 543"/>
                  <a:gd name="T118" fmla="*/ 288 w 417"/>
                  <a:gd name="T119" fmla="*/ 393 h 543"/>
                  <a:gd name="T120" fmla="*/ 263 w 417"/>
                  <a:gd name="T121" fmla="*/ 373 h 543"/>
                  <a:gd name="T122" fmla="*/ 233 w 417"/>
                  <a:gd name="T123" fmla="*/ 369 h 543"/>
                  <a:gd name="T124" fmla="*/ 259 w 417"/>
                  <a:gd name="T125" fmla="*/ 399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7" h="543">
                    <a:moveTo>
                      <a:pt x="416" y="444"/>
                    </a:moveTo>
                    <a:lnTo>
                      <a:pt x="416" y="444"/>
                    </a:lnTo>
                    <a:cubicBezTo>
                      <a:pt x="416" y="462"/>
                      <a:pt x="416" y="462"/>
                      <a:pt x="416" y="462"/>
                    </a:cubicBezTo>
                    <a:cubicBezTo>
                      <a:pt x="407" y="482"/>
                      <a:pt x="407" y="482"/>
                      <a:pt x="407" y="482"/>
                    </a:cubicBezTo>
                    <a:cubicBezTo>
                      <a:pt x="401" y="477"/>
                      <a:pt x="401" y="477"/>
                      <a:pt x="401" y="477"/>
                    </a:cubicBezTo>
                    <a:cubicBezTo>
                      <a:pt x="386" y="497"/>
                      <a:pt x="386" y="497"/>
                      <a:pt x="386" y="497"/>
                    </a:cubicBezTo>
                    <a:cubicBezTo>
                      <a:pt x="383" y="513"/>
                      <a:pt x="383" y="513"/>
                      <a:pt x="383" y="513"/>
                    </a:cubicBezTo>
                    <a:cubicBezTo>
                      <a:pt x="384" y="519"/>
                      <a:pt x="384" y="519"/>
                      <a:pt x="384" y="519"/>
                    </a:cubicBezTo>
                    <a:cubicBezTo>
                      <a:pt x="383" y="520"/>
                      <a:pt x="383" y="520"/>
                      <a:pt x="383" y="520"/>
                    </a:cubicBezTo>
                    <a:cubicBezTo>
                      <a:pt x="386" y="540"/>
                      <a:pt x="386" y="540"/>
                      <a:pt x="386" y="540"/>
                    </a:cubicBezTo>
                    <a:cubicBezTo>
                      <a:pt x="384" y="542"/>
                      <a:pt x="384" y="542"/>
                      <a:pt x="384" y="542"/>
                    </a:cubicBezTo>
                    <a:cubicBezTo>
                      <a:pt x="372" y="513"/>
                      <a:pt x="372" y="513"/>
                      <a:pt x="372" y="513"/>
                    </a:cubicBezTo>
                    <a:cubicBezTo>
                      <a:pt x="356" y="491"/>
                      <a:pt x="356" y="491"/>
                      <a:pt x="356" y="491"/>
                    </a:cubicBezTo>
                    <a:cubicBezTo>
                      <a:pt x="350" y="484"/>
                      <a:pt x="350" y="484"/>
                      <a:pt x="350" y="484"/>
                    </a:cubicBezTo>
                    <a:cubicBezTo>
                      <a:pt x="355" y="473"/>
                      <a:pt x="355" y="473"/>
                      <a:pt x="355" y="473"/>
                    </a:cubicBezTo>
                    <a:cubicBezTo>
                      <a:pt x="355" y="461"/>
                      <a:pt x="355" y="461"/>
                      <a:pt x="355" y="461"/>
                    </a:cubicBezTo>
                    <a:cubicBezTo>
                      <a:pt x="353" y="467"/>
                      <a:pt x="353" y="467"/>
                      <a:pt x="353" y="467"/>
                    </a:cubicBezTo>
                    <a:cubicBezTo>
                      <a:pt x="343" y="476"/>
                      <a:pt x="343" y="476"/>
                      <a:pt x="343" y="476"/>
                    </a:cubicBezTo>
                    <a:cubicBezTo>
                      <a:pt x="340" y="471"/>
                      <a:pt x="340" y="471"/>
                      <a:pt x="340" y="471"/>
                    </a:cubicBezTo>
                    <a:cubicBezTo>
                      <a:pt x="344" y="447"/>
                      <a:pt x="344" y="447"/>
                      <a:pt x="344" y="447"/>
                    </a:cubicBezTo>
                    <a:cubicBezTo>
                      <a:pt x="338" y="444"/>
                      <a:pt x="338" y="444"/>
                      <a:pt x="338" y="444"/>
                    </a:cubicBezTo>
                    <a:cubicBezTo>
                      <a:pt x="343" y="425"/>
                      <a:pt x="343" y="425"/>
                      <a:pt x="343" y="425"/>
                    </a:cubicBezTo>
                    <a:cubicBezTo>
                      <a:pt x="343" y="415"/>
                      <a:pt x="343" y="415"/>
                      <a:pt x="343" y="415"/>
                    </a:cubicBezTo>
                    <a:cubicBezTo>
                      <a:pt x="332" y="407"/>
                      <a:pt x="332" y="407"/>
                      <a:pt x="332" y="407"/>
                    </a:cubicBezTo>
                    <a:cubicBezTo>
                      <a:pt x="308" y="351"/>
                      <a:pt x="308" y="351"/>
                      <a:pt x="308" y="351"/>
                    </a:cubicBezTo>
                    <a:cubicBezTo>
                      <a:pt x="300" y="351"/>
                      <a:pt x="300" y="351"/>
                      <a:pt x="300" y="351"/>
                    </a:cubicBezTo>
                    <a:cubicBezTo>
                      <a:pt x="301" y="355"/>
                      <a:pt x="301" y="355"/>
                      <a:pt x="301" y="355"/>
                    </a:cubicBezTo>
                    <a:cubicBezTo>
                      <a:pt x="295" y="354"/>
                      <a:pt x="295" y="354"/>
                      <a:pt x="295" y="354"/>
                    </a:cubicBezTo>
                    <a:cubicBezTo>
                      <a:pt x="280" y="363"/>
                      <a:pt x="280" y="363"/>
                      <a:pt x="280" y="363"/>
                    </a:cubicBezTo>
                    <a:cubicBezTo>
                      <a:pt x="251" y="349"/>
                      <a:pt x="251" y="349"/>
                      <a:pt x="251" y="349"/>
                    </a:cubicBezTo>
                    <a:cubicBezTo>
                      <a:pt x="248" y="343"/>
                      <a:pt x="248" y="343"/>
                      <a:pt x="248" y="343"/>
                    </a:cubicBezTo>
                    <a:cubicBezTo>
                      <a:pt x="239" y="344"/>
                      <a:pt x="239" y="344"/>
                      <a:pt x="239" y="344"/>
                    </a:cubicBezTo>
                    <a:cubicBezTo>
                      <a:pt x="225" y="331"/>
                      <a:pt x="225" y="331"/>
                      <a:pt x="225" y="331"/>
                    </a:cubicBezTo>
                    <a:cubicBezTo>
                      <a:pt x="217" y="306"/>
                      <a:pt x="217" y="306"/>
                      <a:pt x="217" y="306"/>
                    </a:cubicBezTo>
                    <a:cubicBezTo>
                      <a:pt x="220" y="335"/>
                      <a:pt x="220" y="335"/>
                      <a:pt x="220" y="335"/>
                    </a:cubicBezTo>
                    <a:cubicBezTo>
                      <a:pt x="231" y="352"/>
                      <a:pt x="231" y="352"/>
                      <a:pt x="231" y="352"/>
                    </a:cubicBezTo>
                    <a:cubicBezTo>
                      <a:pt x="230" y="360"/>
                      <a:pt x="230" y="360"/>
                      <a:pt x="230" y="360"/>
                    </a:cubicBezTo>
                    <a:cubicBezTo>
                      <a:pt x="213" y="366"/>
                      <a:pt x="213" y="366"/>
                      <a:pt x="213" y="366"/>
                    </a:cubicBezTo>
                    <a:cubicBezTo>
                      <a:pt x="224" y="370"/>
                      <a:pt x="224" y="370"/>
                      <a:pt x="224" y="370"/>
                    </a:cubicBezTo>
                    <a:cubicBezTo>
                      <a:pt x="234" y="389"/>
                      <a:pt x="234" y="389"/>
                      <a:pt x="234" y="389"/>
                    </a:cubicBezTo>
                    <a:cubicBezTo>
                      <a:pt x="233" y="410"/>
                      <a:pt x="233" y="410"/>
                      <a:pt x="233" y="410"/>
                    </a:cubicBezTo>
                    <a:cubicBezTo>
                      <a:pt x="217" y="416"/>
                      <a:pt x="217" y="416"/>
                      <a:pt x="217" y="416"/>
                    </a:cubicBezTo>
                    <a:cubicBezTo>
                      <a:pt x="204" y="441"/>
                      <a:pt x="204" y="441"/>
                      <a:pt x="204" y="441"/>
                    </a:cubicBezTo>
                    <a:cubicBezTo>
                      <a:pt x="191" y="432"/>
                      <a:pt x="191" y="432"/>
                      <a:pt x="191" y="432"/>
                    </a:cubicBezTo>
                    <a:cubicBezTo>
                      <a:pt x="199" y="418"/>
                      <a:pt x="199" y="418"/>
                      <a:pt x="199" y="418"/>
                    </a:cubicBezTo>
                    <a:cubicBezTo>
                      <a:pt x="205" y="415"/>
                      <a:pt x="205" y="415"/>
                      <a:pt x="205" y="415"/>
                    </a:cubicBezTo>
                    <a:cubicBezTo>
                      <a:pt x="210" y="409"/>
                      <a:pt x="210" y="409"/>
                      <a:pt x="210" y="409"/>
                    </a:cubicBezTo>
                    <a:cubicBezTo>
                      <a:pt x="198" y="413"/>
                      <a:pt x="198" y="413"/>
                      <a:pt x="198" y="413"/>
                    </a:cubicBezTo>
                    <a:cubicBezTo>
                      <a:pt x="187" y="430"/>
                      <a:pt x="187" y="430"/>
                      <a:pt x="187" y="430"/>
                    </a:cubicBezTo>
                    <a:cubicBezTo>
                      <a:pt x="176" y="415"/>
                      <a:pt x="176" y="415"/>
                      <a:pt x="176" y="415"/>
                    </a:cubicBezTo>
                    <a:cubicBezTo>
                      <a:pt x="185" y="387"/>
                      <a:pt x="185" y="387"/>
                      <a:pt x="185" y="387"/>
                    </a:cubicBezTo>
                    <a:cubicBezTo>
                      <a:pt x="185" y="383"/>
                      <a:pt x="185" y="383"/>
                      <a:pt x="185" y="383"/>
                    </a:cubicBezTo>
                    <a:cubicBezTo>
                      <a:pt x="179" y="375"/>
                      <a:pt x="179" y="375"/>
                      <a:pt x="179" y="375"/>
                    </a:cubicBezTo>
                    <a:cubicBezTo>
                      <a:pt x="182" y="383"/>
                      <a:pt x="182" y="383"/>
                      <a:pt x="182" y="383"/>
                    </a:cubicBezTo>
                    <a:cubicBezTo>
                      <a:pt x="176" y="393"/>
                      <a:pt x="176" y="393"/>
                      <a:pt x="176" y="393"/>
                    </a:cubicBezTo>
                    <a:cubicBezTo>
                      <a:pt x="175" y="410"/>
                      <a:pt x="175" y="410"/>
                      <a:pt x="175" y="410"/>
                    </a:cubicBezTo>
                    <a:cubicBezTo>
                      <a:pt x="170" y="410"/>
                      <a:pt x="170" y="410"/>
                      <a:pt x="170" y="410"/>
                    </a:cubicBezTo>
                    <a:cubicBezTo>
                      <a:pt x="179" y="428"/>
                      <a:pt x="179" y="428"/>
                      <a:pt x="179" y="428"/>
                    </a:cubicBezTo>
                    <a:cubicBezTo>
                      <a:pt x="178" y="444"/>
                      <a:pt x="178" y="444"/>
                      <a:pt x="178" y="444"/>
                    </a:cubicBezTo>
                    <a:cubicBezTo>
                      <a:pt x="170" y="448"/>
                      <a:pt x="170" y="448"/>
                      <a:pt x="170" y="448"/>
                    </a:cubicBezTo>
                    <a:cubicBezTo>
                      <a:pt x="168" y="445"/>
                      <a:pt x="168" y="445"/>
                      <a:pt x="168" y="445"/>
                    </a:cubicBezTo>
                    <a:cubicBezTo>
                      <a:pt x="158" y="439"/>
                      <a:pt x="158" y="439"/>
                      <a:pt x="158" y="439"/>
                    </a:cubicBezTo>
                    <a:cubicBezTo>
                      <a:pt x="150" y="442"/>
                      <a:pt x="150" y="442"/>
                      <a:pt x="150" y="442"/>
                    </a:cubicBezTo>
                    <a:cubicBezTo>
                      <a:pt x="147" y="453"/>
                      <a:pt x="147" y="453"/>
                      <a:pt x="147" y="453"/>
                    </a:cubicBezTo>
                    <a:cubicBezTo>
                      <a:pt x="138" y="453"/>
                      <a:pt x="138" y="453"/>
                      <a:pt x="138" y="453"/>
                    </a:cubicBezTo>
                    <a:cubicBezTo>
                      <a:pt x="135" y="445"/>
                      <a:pt x="135" y="445"/>
                      <a:pt x="135" y="445"/>
                    </a:cubicBezTo>
                    <a:cubicBezTo>
                      <a:pt x="127" y="430"/>
                      <a:pt x="127" y="430"/>
                      <a:pt x="127" y="430"/>
                    </a:cubicBezTo>
                    <a:cubicBezTo>
                      <a:pt x="120" y="433"/>
                      <a:pt x="120" y="433"/>
                      <a:pt x="120" y="433"/>
                    </a:cubicBezTo>
                    <a:cubicBezTo>
                      <a:pt x="118" y="407"/>
                      <a:pt x="118" y="407"/>
                      <a:pt x="118" y="407"/>
                    </a:cubicBezTo>
                    <a:cubicBezTo>
                      <a:pt x="112" y="393"/>
                      <a:pt x="112" y="393"/>
                      <a:pt x="112" y="393"/>
                    </a:cubicBezTo>
                    <a:cubicBezTo>
                      <a:pt x="112" y="372"/>
                      <a:pt x="112" y="372"/>
                      <a:pt x="112" y="372"/>
                    </a:cubicBezTo>
                    <a:cubicBezTo>
                      <a:pt x="89" y="338"/>
                      <a:pt x="89" y="338"/>
                      <a:pt x="89" y="338"/>
                    </a:cubicBezTo>
                    <a:cubicBezTo>
                      <a:pt x="84" y="314"/>
                      <a:pt x="84" y="314"/>
                      <a:pt x="84" y="314"/>
                    </a:cubicBezTo>
                    <a:cubicBezTo>
                      <a:pt x="87" y="299"/>
                      <a:pt x="87" y="299"/>
                      <a:pt x="87" y="299"/>
                    </a:cubicBezTo>
                    <a:cubicBezTo>
                      <a:pt x="80" y="279"/>
                      <a:pt x="80" y="279"/>
                      <a:pt x="80" y="279"/>
                    </a:cubicBezTo>
                    <a:cubicBezTo>
                      <a:pt x="80" y="251"/>
                      <a:pt x="80" y="251"/>
                      <a:pt x="80" y="251"/>
                    </a:cubicBezTo>
                    <a:cubicBezTo>
                      <a:pt x="60" y="227"/>
                      <a:pt x="60" y="227"/>
                      <a:pt x="60" y="227"/>
                    </a:cubicBezTo>
                    <a:cubicBezTo>
                      <a:pt x="39" y="219"/>
                      <a:pt x="39" y="219"/>
                      <a:pt x="39" y="219"/>
                    </a:cubicBezTo>
                    <a:cubicBezTo>
                      <a:pt x="20" y="196"/>
                      <a:pt x="20" y="196"/>
                      <a:pt x="20" y="196"/>
                    </a:cubicBezTo>
                    <a:cubicBezTo>
                      <a:pt x="22" y="164"/>
                      <a:pt x="22" y="164"/>
                      <a:pt x="22" y="164"/>
                    </a:cubicBezTo>
                    <a:cubicBezTo>
                      <a:pt x="37" y="161"/>
                      <a:pt x="37" y="161"/>
                      <a:pt x="37" y="161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65" y="137"/>
                      <a:pt x="65" y="137"/>
                      <a:pt x="65" y="13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1" y="106"/>
                      <a:pt x="71" y="106"/>
                      <a:pt x="71" y="106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18" y="50"/>
                      <a:pt x="118" y="50"/>
                      <a:pt x="118" y="50"/>
                    </a:cubicBezTo>
                    <a:cubicBezTo>
                      <a:pt x="120" y="44"/>
                      <a:pt x="120" y="44"/>
                      <a:pt x="120" y="44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38" y="63"/>
                      <a:pt x="138" y="63"/>
                      <a:pt x="138" y="63"/>
                    </a:cubicBezTo>
                    <a:cubicBezTo>
                      <a:pt x="142" y="82"/>
                      <a:pt x="142" y="82"/>
                      <a:pt x="142" y="82"/>
                    </a:cubicBezTo>
                    <a:cubicBezTo>
                      <a:pt x="144" y="92"/>
                      <a:pt x="144" y="92"/>
                      <a:pt x="144" y="92"/>
                    </a:cubicBezTo>
                    <a:cubicBezTo>
                      <a:pt x="150" y="109"/>
                      <a:pt x="150" y="109"/>
                      <a:pt x="150" y="109"/>
                    </a:cubicBezTo>
                    <a:cubicBezTo>
                      <a:pt x="150" y="121"/>
                      <a:pt x="150" y="121"/>
                      <a:pt x="150" y="121"/>
                    </a:cubicBezTo>
                    <a:cubicBezTo>
                      <a:pt x="165" y="126"/>
                      <a:pt x="165" y="126"/>
                      <a:pt x="165" y="126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219" y="133"/>
                      <a:pt x="219" y="133"/>
                      <a:pt x="219" y="133"/>
                    </a:cubicBezTo>
                    <a:cubicBezTo>
                      <a:pt x="251" y="130"/>
                      <a:pt x="251" y="130"/>
                      <a:pt x="251" y="130"/>
                    </a:cubicBezTo>
                    <a:cubicBezTo>
                      <a:pt x="275" y="133"/>
                      <a:pt x="275" y="133"/>
                      <a:pt x="275" y="133"/>
                    </a:cubicBezTo>
                    <a:cubicBezTo>
                      <a:pt x="303" y="132"/>
                      <a:pt x="303" y="132"/>
                      <a:pt x="303" y="132"/>
                    </a:cubicBezTo>
                    <a:cubicBezTo>
                      <a:pt x="317" y="132"/>
                      <a:pt x="317" y="132"/>
                      <a:pt x="317" y="132"/>
                    </a:cubicBezTo>
                    <a:cubicBezTo>
                      <a:pt x="323" y="135"/>
                      <a:pt x="323" y="135"/>
                      <a:pt x="323" y="135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46" y="147"/>
                      <a:pt x="346" y="147"/>
                      <a:pt x="346" y="147"/>
                    </a:cubicBezTo>
                    <a:cubicBezTo>
                      <a:pt x="353" y="152"/>
                      <a:pt x="353" y="152"/>
                      <a:pt x="353" y="152"/>
                    </a:cubicBezTo>
                    <a:cubicBezTo>
                      <a:pt x="346" y="169"/>
                      <a:pt x="346" y="169"/>
                      <a:pt x="346" y="169"/>
                    </a:cubicBezTo>
                    <a:cubicBezTo>
                      <a:pt x="343" y="189"/>
                      <a:pt x="343" y="189"/>
                      <a:pt x="343" y="189"/>
                    </a:cubicBezTo>
                    <a:cubicBezTo>
                      <a:pt x="332" y="214"/>
                      <a:pt x="332" y="214"/>
                      <a:pt x="332" y="214"/>
                    </a:cubicBezTo>
                    <a:cubicBezTo>
                      <a:pt x="321" y="221"/>
                      <a:pt x="321" y="221"/>
                      <a:pt x="321" y="221"/>
                    </a:cubicBezTo>
                    <a:cubicBezTo>
                      <a:pt x="321" y="231"/>
                      <a:pt x="321" y="231"/>
                      <a:pt x="321" y="231"/>
                    </a:cubicBezTo>
                    <a:cubicBezTo>
                      <a:pt x="315" y="239"/>
                      <a:pt x="315" y="239"/>
                      <a:pt x="315" y="239"/>
                    </a:cubicBezTo>
                    <a:cubicBezTo>
                      <a:pt x="306" y="237"/>
                      <a:pt x="306" y="237"/>
                      <a:pt x="306" y="237"/>
                    </a:cubicBezTo>
                    <a:cubicBezTo>
                      <a:pt x="300" y="231"/>
                      <a:pt x="300" y="231"/>
                      <a:pt x="300" y="231"/>
                    </a:cubicBezTo>
                    <a:cubicBezTo>
                      <a:pt x="285" y="242"/>
                      <a:pt x="285" y="242"/>
                      <a:pt x="285" y="242"/>
                    </a:cubicBezTo>
                    <a:cubicBezTo>
                      <a:pt x="283" y="253"/>
                      <a:pt x="283" y="253"/>
                      <a:pt x="283" y="253"/>
                    </a:cubicBezTo>
                    <a:cubicBezTo>
                      <a:pt x="275" y="259"/>
                      <a:pt x="275" y="259"/>
                      <a:pt x="275" y="259"/>
                    </a:cubicBezTo>
                    <a:cubicBezTo>
                      <a:pt x="275" y="268"/>
                      <a:pt x="275" y="268"/>
                      <a:pt x="275" y="268"/>
                    </a:cubicBezTo>
                    <a:cubicBezTo>
                      <a:pt x="285" y="289"/>
                      <a:pt x="285" y="289"/>
                      <a:pt x="285" y="289"/>
                    </a:cubicBezTo>
                    <a:cubicBezTo>
                      <a:pt x="292" y="297"/>
                      <a:pt x="292" y="297"/>
                      <a:pt x="292" y="297"/>
                    </a:cubicBezTo>
                    <a:cubicBezTo>
                      <a:pt x="295" y="306"/>
                      <a:pt x="295" y="306"/>
                      <a:pt x="295" y="306"/>
                    </a:cubicBezTo>
                    <a:cubicBezTo>
                      <a:pt x="309" y="318"/>
                      <a:pt x="309" y="318"/>
                      <a:pt x="309" y="318"/>
                    </a:cubicBezTo>
                    <a:cubicBezTo>
                      <a:pt x="321" y="335"/>
                      <a:pt x="321" y="335"/>
                      <a:pt x="321" y="335"/>
                    </a:cubicBezTo>
                    <a:cubicBezTo>
                      <a:pt x="329" y="334"/>
                      <a:pt x="329" y="334"/>
                      <a:pt x="329" y="334"/>
                    </a:cubicBezTo>
                    <a:cubicBezTo>
                      <a:pt x="331" y="321"/>
                      <a:pt x="331" y="321"/>
                      <a:pt x="331" y="321"/>
                    </a:cubicBezTo>
                    <a:cubicBezTo>
                      <a:pt x="326" y="317"/>
                      <a:pt x="326" y="317"/>
                      <a:pt x="326" y="317"/>
                    </a:cubicBezTo>
                    <a:cubicBezTo>
                      <a:pt x="334" y="305"/>
                      <a:pt x="334" y="305"/>
                      <a:pt x="334" y="305"/>
                    </a:cubicBezTo>
                    <a:cubicBezTo>
                      <a:pt x="334" y="295"/>
                      <a:pt x="334" y="295"/>
                      <a:pt x="334" y="295"/>
                    </a:cubicBezTo>
                    <a:cubicBezTo>
                      <a:pt x="340" y="289"/>
                      <a:pt x="340" y="289"/>
                      <a:pt x="340" y="289"/>
                    </a:cubicBezTo>
                    <a:cubicBezTo>
                      <a:pt x="334" y="282"/>
                      <a:pt x="334" y="282"/>
                      <a:pt x="334" y="282"/>
                    </a:cubicBezTo>
                    <a:cubicBezTo>
                      <a:pt x="341" y="276"/>
                      <a:pt x="341" y="276"/>
                      <a:pt x="341" y="276"/>
                    </a:cubicBezTo>
                    <a:cubicBezTo>
                      <a:pt x="352" y="282"/>
                      <a:pt x="352" y="282"/>
                      <a:pt x="352" y="282"/>
                    </a:cubicBezTo>
                    <a:cubicBezTo>
                      <a:pt x="366" y="282"/>
                      <a:pt x="366" y="282"/>
                      <a:pt x="366" y="282"/>
                    </a:cubicBezTo>
                    <a:cubicBezTo>
                      <a:pt x="370" y="289"/>
                      <a:pt x="370" y="289"/>
                      <a:pt x="370" y="289"/>
                    </a:cubicBezTo>
                    <a:cubicBezTo>
                      <a:pt x="376" y="300"/>
                      <a:pt x="376" y="300"/>
                      <a:pt x="376" y="300"/>
                    </a:cubicBezTo>
                    <a:cubicBezTo>
                      <a:pt x="383" y="323"/>
                      <a:pt x="383" y="323"/>
                      <a:pt x="383" y="323"/>
                    </a:cubicBezTo>
                    <a:cubicBezTo>
                      <a:pt x="383" y="340"/>
                      <a:pt x="383" y="340"/>
                      <a:pt x="383" y="340"/>
                    </a:cubicBezTo>
                    <a:cubicBezTo>
                      <a:pt x="389" y="352"/>
                      <a:pt x="389" y="352"/>
                      <a:pt x="389" y="352"/>
                    </a:cubicBezTo>
                    <a:cubicBezTo>
                      <a:pt x="393" y="386"/>
                      <a:pt x="393" y="386"/>
                      <a:pt x="393" y="386"/>
                    </a:cubicBezTo>
                    <a:cubicBezTo>
                      <a:pt x="399" y="407"/>
                      <a:pt x="399" y="407"/>
                      <a:pt x="399" y="407"/>
                    </a:cubicBezTo>
                    <a:cubicBezTo>
                      <a:pt x="405" y="419"/>
                      <a:pt x="405" y="419"/>
                      <a:pt x="405" y="419"/>
                    </a:cubicBezTo>
                    <a:cubicBezTo>
                      <a:pt x="408" y="425"/>
                      <a:pt x="408" y="425"/>
                      <a:pt x="408" y="425"/>
                    </a:cubicBezTo>
                    <a:cubicBezTo>
                      <a:pt x="408" y="433"/>
                      <a:pt x="408" y="433"/>
                      <a:pt x="408" y="433"/>
                    </a:cubicBezTo>
                    <a:cubicBezTo>
                      <a:pt x="413" y="441"/>
                      <a:pt x="413" y="441"/>
                      <a:pt x="413" y="441"/>
                    </a:cubicBezTo>
                    <a:cubicBezTo>
                      <a:pt x="416" y="444"/>
                      <a:pt x="416" y="444"/>
                      <a:pt x="416" y="444"/>
                    </a:cubicBezTo>
                    <a:close/>
                    <a:moveTo>
                      <a:pt x="306" y="378"/>
                    </a:moveTo>
                    <a:lnTo>
                      <a:pt x="306" y="378"/>
                    </a:lnTo>
                    <a:cubicBezTo>
                      <a:pt x="301" y="372"/>
                      <a:pt x="301" y="372"/>
                      <a:pt x="301" y="372"/>
                    </a:cubicBezTo>
                    <a:cubicBezTo>
                      <a:pt x="294" y="376"/>
                      <a:pt x="294" y="376"/>
                      <a:pt x="294" y="376"/>
                    </a:cubicBezTo>
                    <a:cubicBezTo>
                      <a:pt x="297" y="393"/>
                      <a:pt x="297" y="393"/>
                      <a:pt x="297" y="393"/>
                    </a:cubicBezTo>
                    <a:cubicBezTo>
                      <a:pt x="305" y="389"/>
                      <a:pt x="305" y="389"/>
                      <a:pt x="305" y="389"/>
                    </a:cubicBezTo>
                    <a:cubicBezTo>
                      <a:pt x="306" y="378"/>
                      <a:pt x="306" y="378"/>
                      <a:pt x="306" y="378"/>
                    </a:cubicBezTo>
                    <a:close/>
                    <a:moveTo>
                      <a:pt x="263" y="373"/>
                    </a:moveTo>
                    <a:lnTo>
                      <a:pt x="263" y="373"/>
                    </a:lnTo>
                    <a:cubicBezTo>
                      <a:pt x="272" y="390"/>
                      <a:pt x="272" y="390"/>
                      <a:pt x="272" y="390"/>
                    </a:cubicBezTo>
                    <a:cubicBezTo>
                      <a:pt x="271" y="404"/>
                      <a:pt x="271" y="404"/>
                      <a:pt x="271" y="404"/>
                    </a:cubicBezTo>
                    <a:cubicBezTo>
                      <a:pt x="277" y="415"/>
                      <a:pt x="277" y="415"/>
                      <a:pt x="277" y="415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5" y="381"/>
                      <a:pt x="285" y="381"/>
                      <a:pt x="285" y="381"/>
                    </a:cubicBezTo>
                    <a:cubicBezTo>
                      <a:pt x="263" y="366"/>
                      <a:pt x="263" y="366"/>
                      <a:pt x="263" y="366"/>
                    </a:cubicBezTo>
                    <a:cubicBezTo>
                      <a:pt x="263" y="366"/>
                      <a:pt x="265" y="373"/>
                      <a:pt x="263" y="373"/>
                    </a:cubicBezTo>
                    <a:close/>
                    <a:moveTo>
                      <a:pt x="248" y="363"/>
                    </a:moveTo>
                    <a:lnTo>
                      <a:pt x="248" y="363"/>
                    </a:lnTo>
                    <a:cubicBezTo>
                      <a:pt x="233" y="369"/>
                      <a:pt x="233" y="369"/>
                      <a:pt x="233" y="369"/>
                    </a:cubicBezTo>
                    <a:cubicBezTo>
                      <a:pt x="234" y="375"/>
                      <a:pt x="234" y="375"/>
                      <a:pt x="234" y="375"/>
                    </a:cubicBezTo>
                    <a:cubicBezTo>
                      <a:pt x="245" y="399"/>
                      <a:pt x="245" y="399"/>
                      <a:pt x="245" y="399"/>
                    </a:cubicBezTo>
                    <a:cubicBezTo>
                      <a:pt x="259" y="399"/>
                      <a:pt x="259" y="399"/>
                      <a:pt x="259" y="399"/>
                    </a:cubicBezTo>
                    <a:cubicBezTo>
                      <a:pt x="257" y="376"/>
                      <a:pt x="257" y="376"/>
                      <a:pt x="257" y="376"/>
                    </a:cubicBezTo>
                    <a:lnTo>
                      <a:pt x="248" y="36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25" name="Freeform 32">
                <a:extLst>
                  <a:ext uri="{FF2B5EF4-FFF2-40B4-BE49-F238E27FC236}">
                    <a16:creationId xmlns:a16="http://schemas.microsoft.com/office/drawing/2014/main" id="{D561E280-FE12-6C43-89DA-B7A2869AA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9281" y="3666166"/>
                <a:ext cx="105774" cy="63211"/>
              </a:xfrm>
              <a:custGeom>
                <a:avLst/>
                <a:gdLst>
                  <a:gd name="T0" fmla="*/ 8 w 253"/>
                  <a:gd name="T1" fmla="*/ 71 h 150"/>
                  <a:gd name="T2" fmla="*/ 25 w 253"/>
                  <a:gd name="T3" fmla="*/ 63 h 150"/>
                  <a:gd name="T4" fmla="*/ 41 w 253"/>
                  <a:gd name="T5" fmla="*/ 26 h 150"/>
                  <a:gd name="T6" fmla="*/ 81 w 253"/>
                  <a:gd name="T7" fmla="*/ 3 h 150"/>
                  <a:gd name="T8" fmla="*/ 107 w 253"/>
                  <a:gd name="T9" fmla="*/ 0 h 150"/>
                  <a:gd name="T10" fmla="*/ 116 w 253"/>
                  <a:gd name="T11" fmla="*/ 14 h 150"/>
                  <a:gd name="T12" fmla="*/ 154 w 253"/>
                  <a:gd name="T13" fmla="*/ 17 h 150"/>
                  <a:gd name="T14" fmla="*/ 170 w 253"/>
                  <a:gd name="T15" fmla="*/ 25 h 150"/>
                  <a:gd name="T16" fmla="*/ 191 w 253"/>
                  <a:gd name="T17" fmla="*/ 17 h 150"/>
                  <a:gd name="T18" fmla="*/ 211 w 253"/>
                  <a:gd name="T19" fmla="*/ 17 h 150"/>
                  <a:gd name="T20" fmla="*/ 225 w 253"/>
                  <a:gd name="T21" fmla="*/ 34 h 150"/>
                  <a:gd name="T22" fmla="*/ 229 w 253"/>
                  <a:gd name="T23" fmla="*/ 34 h 150"/>
                  <a:gd name="T24" fmla="*/ 223 w 253"/>
                  <a:gd name="T25" fmla="*/ 54 h 150"/>
                  <a:gd name="T26" fmla="*/ 226 w 253"/>
                  <a:gd name="T27" fmla="*/ 71 h 150"/>
                  <a:gd name="T28" fmla="*/ 251 w 253"/>
                  <a:gd name="T29" fmla="*/ 81 h 150"/>
                  <a:gd name="T30" fmla="*/ 251 w 253"/>
                  <a:gd name="T31" fmla="*/ 104 h 150"/>
                  <a:gd name="T32" fmla="*/ 252 w 253"/>
                  <a:gd name="T33" fmla="*/ 116 h 150"/>
                  <a:gd name="T34" fmla="*/ 219 w 253"/>
                  <a:gd name="T35" fmla="*/ 127 h 150"/>
                  <a:gd name="T36" fmla="*/ 197 w 253"/>
                  <a:gd name="T37" fmla="*/ 127 h 150"/>
                  <a:gd name="T38" fmla="*/ 167 w 253"/>
                  <a:gd name="T39" fmla="*/ 135 h 150"/>
                  <a:gd name="T40" fmla="*/ 150 w 253"/>
                  <a:gd name="T41" fmla="*/ 127 h 150"/>
                  <a:gd name="T42" fmla="*/ 132 w 253"/>
                  <a:gd name="T43" fmla="*/ 129 h 150"/>
                  <a:gd name="T44" fmla="*/ 116 w 253"/>
                  <a:gd name="T45" fmla="*/ 149 h 150"/>
                  <a:gd name="T46" fmla="*/ 95 w 253"/>
                  <a:gd name="T47" fmla="*/ 149 h 150"/>
                  <a:gd name="T48" fmla="*/ 54 w 253"/>
                  <a:gd name="T49" fmla="*/ 127 h 150"/>
                  <a:gd name="T50" fmla="*/ 43 w 253"/>
                  <a:gd name="T51" fmla="*/ 133 h 150"/>
                  <a:gd name="T52" fmla="*/ 15 w 253"/>
                  <a:gd name="T53" fmla="*/ 127 h 150"/>
                  <a:gd name="T54" fmla="*/ 0 w 253"/>
                  <a:gd name="T55" fmla="*/ 103 h 150"/>
                  <a:gd name="T56" fmla="*/ 6 w 253"/>
                  <a:gd name="T57" fmla="*/ 89 h 150"/>
                  <a:gd name="T58" fmla="*/ 8 w 253"/>
                  <a:gd name="T59" fmla="*/ 71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3" h="150">
                    <a:moveTo>
                      <a:pt x="8" y="71"/>
                    </a:moveTo>
                    <a:lnTo>
                      <a:pt x="25" y="63"/>
                    </a:lnTo>
                    <a:lnTo>
                      <a:pt x="41" y="26"/>
                    </a:lnTo>
                    <a:lnTo>
                      <a:pt x="81" y="3"/>
                    </a:lnTo>
                    <a:lnTo>
                      <a:pt x="107" y="0"/>
                    </a:lnTo>
                    <a:lnTo>
                      <a:pt x="116" y="14"/>
                    </a:lnTo>
                    <a:lnTo>
                      <a:pt x="154" y="17"/>
                    </a:lnTo>
                    <a:lnTo>
                      <a:pt x="170" y="25"/>
                    </a:lnTo>
                    <a:lnTo>
                      <a:pt x="191" y="17"/>
                    </a:lnTo>
                    <a:lnTo>
                      <a:pt x="211" y="17"/>
                    </a:lnTo>
                    <a:lnTo>
                      <a:pt x="225" y="34"/>
                    </a:lnTo>
                    <a:lnTo>
                      <a:pt x="229" y="34"/>
                    </a:lnTo>
                    <a:lnTo>
                      <a:pt x="223" y="54"/>
                    </a:lnTo>
                    <a:lnTo>
                      <a:pt x="226" y="71"/>
                    </a:lnTo>
                    <a:lnTo>
                      <a:pt x="251" y="81"/>
                    </a:lnTo>
                    <a:lnTo>
                      <a:pt x="251" y="104"/>
                    </a:lnTo>
                    <a:lnTo>
                      <a:pt x="252" y="116"/>
                    </a:lnTo>
                    <a:lnTo>
                      <a:pt x="219" y="127"/>
                    </a:lnTo>
                    <a:lnTo>
                      <a:pt x="197" y="127"/>
                    </a:lnTo>
                    <a:lnTo>
                      <a:pt x="167" y="135"/>
                    </a:lnTo>
                    <a:lnTo>
                      <a:pt x="150" y="127"/>
                    </a:lnTo>
                    <a:lnTo>
                      <a:pt x="132" y="129"/>
                    </a:lnTo>
                    <a:lnTo>
                      <a:pt x="116" y="149"/>
                    </a:lnTo>
                    <a:lnTo>
                      <a:pt x="95" y="149"/>
                    </a:lnTo>
                    <a:lnTo>
                      <a:pt x="54" y="127"/>
                    </a:lnTo>
                    <a:lnTo>
                      <a:pt x="43" y="133"/>
                    </a:lnTo>
                    <a:lnTo>
                      <a:pt x="15" y="127"/>
                    </a:lnTo>
                    <a:lnTo>
                      <a:pt x="0" y="103"/>
                    </a:lnTo>
                    <a:lnTo>
                      <a:pt x="6" y="89"/>
                    </a:lnTo>
                    <a:lnTo>
                      <a:pt x="8" y="7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26" name="Freeform 33">
                <a:extLst>
                  <a:ext uri="{FF2B5EF4-FFF2-40B4-BE49-F238E27FC236}">
                    <a16:creationId xmlns:a16="http://schemas.microsoft.com/office/drawing/2014/main" id="{F35B4C03-70EA-9642-A08D-69711F636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6808" y="3589941"/>
                <a:ext cx="285773" cy="150591"/>
              </a:xfrm>
              <a:custGeom>
                <a:avLst/>
                <a:gdLst>
                  <a:gd name="T0" fmla="*/ 34 w 677"/>
                  <a:gd name="T1" fmla="*/ 0 h 357"/>
                  <a:gd name="T2" fmla="*/ 63 w 677"/>
                  <a:gd name="T3" fmla="*/ 20 h 357"/>
                  <a:gd name="T4" fmla="*/ 89 w 677"/>
                  <a:gd name="T5" fmla="*/ 24 h 357"/>
                  <a:gd name="T6" fmla="*/ 118 w 677"/>
                  <a:gd name="T7" fmla="*/ 7 h 357"/>
                  <a:gd name="T8" fmla="*/ 156 w 677"/>
                  <a:gd name="T9" fmla="*/ 27 h 357"/>
                  <a:gd name="T10" fmla="*/ 188 w 677"/>
                  <a:gd name="T11" fmla="*/ 37 h 357"/>
                  <a:gd name="T12" fmla="*/ 231 w 677"/>
                  <a:gd name="T13" fmla="*/ 62 h 357"/>
                  <a:gd name="T14" fmla="*/ 255 w 677"/>
                  <a:gd name="T15" fmla="*/ 82 h 357"/>
                  <a:gd name="T16" fmla="*/ 277 w 677"/>
                  <a:gd name="T17" fmla="*/ 116 h 357"/>
                  <a:gd name="T18" fmla="*/ 286 w 677"/>
                  <a:gd name="T19" fmla="*/ 89 h 357"/>
                  <a:gd name="T20" fmla="*/ 301 w 677"/>
                  <a:gd name="T21" fmla="*/ 87 h 357"/>
                  <a:gd name="T22" fmla="*/ 335 w 677"/>
                  <a:gd name="T23" fmla="*/ 98 h 357"/>
                  <a:gd name="T24" fmla="*/ 358 w 677"/>
                  <a:gd name="T25" fmla="*/ 137 h 357"/>
                  <a:gd name="T26" fmla="*/ 404 w 677"/>
                  <a:gd name="T27" fmla="*/ 133 h 357"/>
                  <a:gd name="T28" fmla="*/ 408 w 677"/>
                  <a:gd name="T29" fmla="*/ 185 h 357"/>
                  <a:gd name="T30" fmla="*/ 445 w 677"/>
                  <a:gd name="T31" fmla="*/ 194 h 357"/>
                  <a:gd name="T32" fmla="*/ 473 w 677"/>
                  <a:gd name="T33" fmla="*/ 180 h 357"/>
                  <a:gd name="T34" fmla="*/ 517 w 677"/>
                  <a:gd name="T35" fmla="*/ 166 h 357"/>
                  <a:gd name="T36" fmla="*/ 541 w 677"/>
                  <a:gd name="T37" fmla="*/ 195 h 357"/>
                  <a:gd name="T38" fmla="*/ 583 w 677"/>
                  <a:gd name="T39" fmla="*/ 228 h 357"/>
                  <a:gd name="T40" fmla="*/ 616 w 677"/>
                  <a:gd name="T41" fmla="*/ 223 h 357"/>
                  <a:gd name="T42" fmla="*/ 647 w 677"/>
                  <a:gd name="T43" fmla="*/ 218 h 357"/>
                  <a:gd name="T44" fmla="*/ 668 w 677"/>
                  <a:gd name="T45" fmla="*/ 237 h 357"/>
                  <a:gd name="T46" fmla="*/ 676 w 677"/>
                  <a:gd name="T47" fmla="*/ 307 h 357"/>
                  <a:gd name="T48" fmla="*/ 619 w 677"/>
                  <a:gd name="T49" fmla="*/ 356 h 357"/>
                  <a:gd name="T50" fmla="*/ 572 w 677"/>
                  <a:gd name="T51" fmla="*/ 348 h 357"/>
                  <a:gd name="T52" fmla="*/ 473 w 677"/>
                  <a:gd name="T53" fmla="*/ 324 h 357"/>
                  <a:gd name="T54" fmla="*/ 414 w 677"/>
                  <a:gd name="T55" fmla="*/ 321 h 357"/>
                  <a:gd name="T56" fmla="*/ 388 w 677"/>
                  <a:gd name="T57" fmla="*/ 281 h 357"/>
                  <a:gd name="T58" fmla="*/ 307 w 677"/>
                  <a:gd name="T59" fmla="*/ 283 h 357"/>
                  <a:gd name="T60" fmla="*/ 252 w 677"/>
                  <a:gd name="T61" fmla="*/ 273 h 357"/>
                  <a:gd name="T62" fmla="*/ 203 w 677"/>
                  <a:gd name="T63" fmla="*/ 257 h 357"/>
                  <a:gd name="T64" fmla="*/ 156 w 677"/>
                  <a:gd name="T65" fmla="*/ 238 h 357"/>
                  <a:gd name="T66" fmla="*/ 95 w 677"/>
                  <a:gd name="T67" fmla="*/ 183 h 357"/>
                  <a:gd name="T68" fmla="*/ 52 w 677"/>
                  <a:gd name="T69" fmla="*/ 165 h 357"/>
                  <a:gd name="T70" fmla="*/ 23 w 677"/>
                  <a:gd name="T71" fmla="*/ 153 h 357"/>
                  <a:gd name="T72" fmla="*/ 0 w 677"/>
                  <a:gd name="T73" fmla="*/ 131 h 357"/>
                  <a:gd name="T74" fmla="*/ 20 w 677"/>
                  <a:gd name="T75" fmla="*/ 75 h 357"/>
                  <a:gd name="T76" fmla="*/ 31 w 677"/>
                  <a:gd name="T77" fmla="*/ 4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77" h="357">
                    <a:moveTo>
                      <a:pt x="31" y="4"/>
                    </a:moveTo>
                    <a:lnTo>
                      <a:pt x="34" y="0"/>
                    </a:lnTo>
                    <a:lnTo>
                      <a:pt x="58" y="12"/>
                    </a:lnTo>
                    <a:lnTo>
                      <a:pt x="63" y="20"/>
                    </a:lnTo>
                    <a:lnTo>
                      <a:pt x="80" y="20"/>
                    </a:lnTo>
                    <a:lnTo>
                      <a:pt x="89" y="24"/>
                    </a:lnTo>
                    <a:lnTo>
                      <a:pt x="98" y="9"/>
                    </a:lnTo>
                    <a:lnTo>
                      <a:pt x="118" y="7"/>
                    </a:lnTo>
                    <a:lnTo>
                      <a:pt x="148" y="18"/>
                    </a:lnTo>
                    <a:lnTo>
                      <a:pt x="156" y="27"/>
                    </a:lnTo>
                    <a:lnTo>
                      <a:pt x="176" y="27"/>
                    </a:lnTo>
                    <a:lnTo>
                      <a:pt x="188" y="37"/>
                    </a:lnTo>
                    <a:lnTo>
                      <a:pt x="213" y="62"/>
                    </a:lnTo>
                    <a:lnTo>
                      <a:pt x="231" y="62"/>
                    </a:lnTo>
                    <a:lnTo>
                      <a:pt x="248" y="72"/>
                    </a:lnTo>
                    <a:lnTo>
                      <a:pt x="255" y="82"/>
                    </a:lnTo>
                    <a:lnTo>
                      <a:pt x="269" y="99"/>
                    </a:lnTo>
                    <a:lnTo>
                      <a:pt x="277" y="116"/>
                    </a:lnTo>
                    <a:lnTo>
                      <a:pt x="284" y="113"/>
                    </a:lnTo>
                    <a:lnTo>
                      <a:pt x="286" y="89"/>
                    </a:lnTo>
                    <a:lnTo>
                      <a:pt x="295" y="81"/>
                    </a:lnTo>
                    <a:lnTo>
                      <a:pt x="301" y="87"/>
                    </a:lnTo>
                    <a:lnTo>
                      <a:pt x="318" y="87"/>
                    </a:lnTo>
                    <a:lnTo>
                      <a:pt x="335" y="98"/>
                    </a:lnTo>
                    <a:lnTo>
                      <a:pt x="338" y="121"/>
                    </a:lnTo>
                    <a:lnTo>
                      <a:pt x="358" y="137"/>
                    </a:lnTo>
                    <a:lnTo>
                      <a:pt x="384" y="130"/>
                    </a:lnTo>
                    <a:lnTo>
                      <a:pt x="404" y="133"/>
                    </a:lnTo>
                    <a:lnTo>
                      <a:pt x="399" y="166"/>
                    </a:lnTo>
                    <a:lnTo>
                      <a:pt x="408" y="185"/>
                    </a:lnTo>
                    <a:lnTo>
                      <a:pt x="422" y="182"/>
                    </a:lnTo>
                    <a:lnTo>
                      <a:pt x="445" y="194"/>
                    </a:lnTo>
                    <a:lnTo>
                      <a:pt x="454" y="185"/>
                    </a:lnTo>
                    <a:lnTo>
                      <a:pt x="473" y="180"/>
                    </a:lnTo>
                    <a:lnTo>
                      <a:pt x="488" y="163"/>
                    </a:lnTo>
                    <a:lnTo>
                      <a:pt x="517" y="166"/>
                    </a:lnTo>
                    <a:lnTo>
                      <a:pt x="537" y="177"/>
                    </a:lnTo>
                    <a:lnTo>
                      <a:pt x="541" y="195"/>
                    </a:lnTo>
                    <a:lnTo>
                      <a:pt x="566" y="205"/>
                    </a:lnTo>
                    <a:lnTo>
                      <a:pt x="583" y="228"/>
                    </a:lnTo>
                    <a:lnTo>
                      <a:pt x="596" y="231"/>
                    </a:lnTo>
                    <a:lnTo>
                      <a:pt x="616" y="223"/>
                    </a:lnTo>
                    <a:lnTo>
                      <a:pt x="625" y="226"/>
                    </a:lnTo>
                    <a:lnTo>
                      <a:pt x="647" y="218"/>
                    </a:lnTo>
                    <a:lnTo>
                      <a:pt x="662" y="220"/>
                    </a:lnTo>
                    <a:lnTo>
                      <a:pt x="668" y="237"/>
                    </a:lnTo>
                    <a:lnTo>
                      <a:pt x="660" y="276"/>
                    </a:lnTo>
                    <a:lnTo>
                      <a:pt x="676" y="307"/>
                    </a:lnTo>
                    <a:lnTo>
                      <a:pt x="670" y="345"/>
                    </a:lnTo>
                    <a:lnTo>
                      <a:pt x="619" y="356"/>
                    </a:lnTo>
                    <a:lnTo>
                      <a:pt x="589" y="339"/>
                    </a:lnTo>
                    <a:lnTo>
                      <a:pt x="572" y="348"/>
                    </a:lnTo>
                    <a:lnTo>
                      <a:pt x="502" y="322"/>
                    </a:lnTo>
                    <a:lnTo>
                      <a:pt x="473" y="324"/>
                    </a:lnTo>
                    <a:lnTo>
                      <a:pt x="457" y="332"/>
                    </a:lnTo>
                    <a:lnTo>
                      <a:pt x="414" y="321"/>
                    </a:lnTo>
                    <a:lnTo>
                      <a:pt x="393" y="301"/>
                    </a:lnTo>
                    <a:lnTo>
                      <a:pt x="388" y="281"/>
                    </a:lnTo>
                    <a:lnTo>
                      <a:pt x="350" y="272"/>
                    </a:lnTo>
                    <a:lnTo>
                      <a:pt x="307" y="283"/>
                    </a:lnTo>
                    <a:lnTo>
                      <a:pt x="294" y="270"/>
                    </a:lnTo>
                    <a:lnTo>
                      <a:pt x="252" y="273"/>
                    </a:lnTo>
                    <a:lnTo>
                      <a:pt x="226" y="257"/>
                    </a:lnTo>
                    <a:lnTo>
                      <a:pt x="203" y="257"/>
                    </a:lnTo>
                    <a:lnTo>
                      <a:pt x="188" y="244"/>
                    </a:lnTo>
                    <a:lnTo>
                      <a:pt x="156" y="238"/>
                    </a:lnTo>
                    <a:lnTo>
                      <a:pt x="132" y="208"/>
                    </a:lnTo>
                    <a:lnTo>
                      <a:pt x="95" y="183"/>
                    </a:lnTo>
                    <a:lnTo>
                      <a:pt x="66" y="176"/>
                    </a:lnTo>
                    <a:lnTo>
                      <a:pt x="52" y="165"/>
                    </a:lnTo>
                    <a:lnTo>
                      <a:pt x="37" y="165"/>
                    </a:lnTo>
                    <a:lnTo>
                      <a:pt x="23" y="153"/>
                    </a:lnTo>
                    <a:lnTo>
                      <a:pt x="5" y="151"/>
                    </a:lnTo>
                    <a:lnTo>
                      <a:pt x="0" y="131"/>
                    </a:lnTo>
                    <a:lnTo>
                      <a:pt x="20" y="102"/>
                    </a:lnTo>
                    <a:lnTo>
                      <a:pt x="20" y="75"/>
                    </a:lnTo>
                    <a:lnTo>
                      <a:pt x="32" y="32"/>
                    </a:lnTo>
                    <a:lnTo>
                      <a:pt x="31" y="4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27" name="Freeform 34">
                <a:extLst>
                  <a:ext uri="{FF2B5EF4-FFF2-40B4-BE49-F238E27FC236}">
                    <a16:creationId xmlns:a16="http://schemas.microsoft.com/office/drawing/2014/main" id="{75C8781A-5C1A-C545-8565-23971BD0F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7325" y="3335239"/>
                <a:ext cx="476906" cy="524277"/>
              </a:xfrm>
              <a:custGeom>
                <a:avLst/>
                <a:gdLst>
                  <a:gd name="T0" fmla="*/ 683 w 1135"/>
                  <a:gd name="T1" fmla="*/ 1199 h 1243"/>
                  <a:gd name="T2" fmla="*/ 772 w 1135"/>
                  <a:gd name="T3" fmla="*/ 1177 h 1243"/>
                  <a:gd name="T4" fmla="*/ 823 w 1135"/>
                  <a:gd name="T5" fmla="*/ 1164 h 1243"/>
                  <a:gd name="T6" fmla="*/ 858 w 1135"/>
                  <a:gd name="T7" fmla="*/ 1149 h 1243"/>
                  <a:gd name="T8" fmla="*/ 830 w 1135"/>
                  <a:gd name="T9" fmla="*/ 1054 h 1243"/>
                  <a:gd name="T10" fmla="*/ 774 w 1135"/>
                  <a:gd name="T11" fmla="*/ 1000 h 1243"/>
                  <a:gd name="T12" fmla="*/ 738 w 1135"/>
                  <a:gd name="T13" fmla="*/ 959 h 1243"/>
                  <a:gd name="T14" fmla="*/ 719 w 1135"/>
                  <a:gd name="T15" fmla="*/ 901 h 1243"/>
                  <a:gd name="T16" fmla="*/ 772 w 1135"/>
                  <a:gd name="T17" fmla="*/ 843 h 1243"/>
                  <a:gd name="T18" fmla="*/ 815 w 1135"/>
                  <a:gd name="T19" fmla="*/ 861 h 1243"/>
                  <a:gd name="T20" fmla="*/ 930 w 1135"/>
                  <a:gd name="T21" fmla="*/ 766 h 1243"/>
                  <a:gd name="T22" fmla="*/ 998 w 1135"/>
                  <a:gd name="T23" fmla="*/ 672 h 1243"/>
                  <a:gd name="T24" fmla="*/ 1021 w 1135"/>
                  <a:gd name="T25" fmla="*/ 615 h 1243"/>
                  <a:gd name="T26" fmla="*/ 1064 w 1135"/>
                  <a:gd name="T27" fmla="*/ 519 h 1243"/>
                  <a:gd name="T28" fmla="*/ 1093 w 1135"/>
                  <a:gd name="T29" fmla="*/ 453 h 1243"/>
                  <a:gd name="T30" fmla="*/ 1131 w 1135"/>
                  <a:gd name="T31" fmla="*/ 409 h 1243"/>
                  <a:gd name="T32" fmla="*/ 1058 w 1135"/>
                  <a:gd name="T33" fmla="*/ 386 h 1243"/>
                  <a:gd name="T34" fmla="*/ 965 w 1135"/>
                  <a:gd name="T35" fmla="*/ 315 h 1243"/>
                  <a:gd name="T36" fmla="*/ 951 w 1135"/>
                  <a:gd name="T37" fmla="*/ 205 h 1243"/>
                  <a:gd name="T38" fmla="*/ 951 w 1135"/>
                  <a:gd name="T39" fmla="*/ 147 h 1243"/>
                  <a:gd name="T40" fmla="*/ 887 w 1135"/>
                  <a:gd name="T41" fmla="*/ 80 h 1243"/>
                  <a:gd name="T42" fmla="*/ 844 w 1135"/>
                  <a:gd name="T43" fmla="*/ 46 h 1243"/>
                  <a:gd name="T44" fmla="*/ 835 w 1135"/>
                  <a:gd name="T45" fmla="*/ 0 h 1243"/>
                  <a:gd name="T46" fmla="*/ 754 w 1135"/>
                  <a:gd name="T47" fmla="*/ 52 h 1243"/>
                  <a:gd name="T48" fmla="*/ 737 w 1135"/>
                  <a:gd name="T49" fmla="*/ 204 h 1243"/>
                  <a:gd name="T50" fmla="*/ 705 w 1135"/>
                  <a:gd name="T51" fmla="*/ 277 h 1243"/>
                  <a:gd name="T52" fmla="*/ 682 w 1135"/>
                  <a:gd name="T53" fmla="*/ 309 h 1243"/>
                  <a:gd name="T54" fmla="*/ 651 w 1135"/>
                  <a:gd name="T55" fmla="*/ 357 h 1243"/>
                  <a:gd name="T56" fmla="*/ 636 w 1135"/>
                  <a:gd name="T57" fmla="*/ 427 h 1243"/>
                  <a:gd name="T58" fmla="*/ 602 w 1135"/>
                  <a:gd name="T59" fmla="*/ 476 h 1243"/>
                  <a:gd name="T60" fmla="*/ 563 w 1135"/>
                  <a:gd name="T61" fmla="*/ 480 h 1243"/>
                  <a:gd name="T62" fmla="*/ 521 w 1135"/>
                  <a:gd name="T63" fmla="*/ 520 h 1243"/>
                  <a:gd name="T64" fmla="*/ 453 w 1135"/>
                  <a:gd name="T65" fmla="*/ 543 h 1243"/>
                  <a:gd name="T66" fmla="*/ 418 w 1135"/>
                  <a:gd name="T67" fmla="*/ 586 h 1243"/>
                  <a:gd name="T68" fmla="*/ 430 w 1135"/>
                  <a:gd name="T69" fmla="*/ 668 h 1243"/>
                  <a:gd name="T70" fmla="*/ 341 w 1135"/>
                  <a:gd name="T71" fmla="*/ 699 h 1243"/>
                  <a:gd name="T72" fmla="*/ 233 w 1135"/>
                  <a:gd name="T73" fmla="*/ 716 h 1243"/>
                  <a:gd name="T74" fmla="*/ 0 w 1135"/>
                  <a:gd name="T75" fmla="*/ 695 h 1243"/>
                  <a:gd name="T76" fmla="*/ 93 w 1135"/>
                  <a:gd name="T77" fmla="*/ 803 h 1243"/>
                  <a:gd name="T78" fmla="*/ 145 w 1135"/>
                  <a:gd name="T79" fmla="*/ 829 h 1243"/>
                  <a:gd name="T80" fmla="*/ 176 w 1135"/>
                  <a:gd name="T81" fmla="*/ 899 h 1243"/>
                  <a:gd name="T82" fmla="*/ 223 w 1135"/>
                  <a:gd name="T83" fmla="*/ 957 h 1243"/>
                  <a:gd name="T84" fmla="*/ 142 w 1135"/>
                  <a:gd name="T85" fmla="*/ 982 h 1243"/>
                  <a:gd name="T86" fmla="*/ 101 w 1135"/>
                  <a:gd name="T87" fmla="*/ 1037 h 1243"/>
                  <a:gd name="T88" fmla="*/ 115 w 1135"/>
                  <a:gd name="T89" fmla="*/ 1099 h 1243"/>
                  <a:gd name="T90" fmla="*/ 164 w 1135"/>
                  <a:gd name="T91" fmla="*/ 1099 h 1243"/>
                  <a:gd name="T92" fmla="*/ 202 w 1135"/>
                  <a:gd name="T93" fmla="*/ 1094 h 1243"/>
                  <a:gd name="T94" fmla="*/ 242 w 1135"/>
                  <a:gd name="T95" fmla="*/ 1094 h 1243"/>
                  <a:gd name="T96" fmla="*/ 277 w 1135"/>
                  <a:gd name="T97" fmla="*/ 1088 h 1243"/>
                  <a:gd name="T98" fmla="*/ 306 w 1135"/>
                  <a:gd name="T99" fmla="*/ 1092 h 1243"/>
                  <a:gd name="T100" fmla="*/ 370 w 1135"/>
                  <a:gd name="T101" fmla="*/ 1082 h 1243"/>
                  <a:gd name="T102" fmla="*/ 410 w 1135"/>
                  <a:gd name="T103" fmla="*/ 1073 h 1243"/>
                  <a:gd name="T104" fmla="*/ 483 w 1135"/>
                  <a:gd name="T105" fmla="*/ 1073 h 1243"/>
                  <a:gd name="T106" fmla="*/ 508 w 1135"/>
                  <a:gd name="T107" fmla="*/ 1120 h 1243"/>
                  <a:gd name="T108" fmla="*/ 541 w 1135"/>
                  <a:gd name="T109" fmla="*/ 1117 h 1243"/>
                  <a:gd name="T110" fmla="*/ 566 w 1135"/>
                  <a:gd name="T111" fmla="*/ 1186 h 1243"/>
                  <a:gd name="T112" fmla="*/ 570 w 1135"/>
                  <a:gd name="T113" fmla="*/ 1203 h 1243"/>
                  <a:gd name="T114" fmla="*/ 644 w 1135"/>
                  <a:gd name="T115" fmla="*/ 1232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35" h="1243">
                    <a:moveTo>
                      <a:pt x="654" y="1233"/>
                    </a:moveTo>
                    <a:lnTo>
                      <a:pt x="656" y="1213"/>
                    </a:lnTo>
                    <a:lnTo>
                      <a:pt x="673" y="1201"/>
                    </a:lnTo>
                    <a:lnTo>
                      <a:pt x="683" y="1199"/>
                    </a:lnTo>
                    <a:lnTo>
                      <a:pt x="691" y="1178"/>
                    </a:lnTo>
                    <a:lnTo>
                      <a:pt x="703" y="1181"/>
                    </a:lnTo>
                    <a:lnTo>
                      <a:pt x="717" y="1173"/>
                    </a:lnTo>
                    <a:lnTo>
                      <a:pt x="772" y="1177"/>
                    </a:lnTo>
                    <a:lnTo>
                      <a:pt x="804" y="1166"/>
                    </a:lnTo>
                    <a:lnTo>
                      <a:pt x="810" y="1158"/>
                    </a:lnTo>
                    <a:lnTo>
                      <a:pt x="829" y="1152"/>
                    </a:lnTo>
                    <a:lnTo>
                      <a:pt x="823" y="1164"/>
                    </a:lnTo>
                    <a:lnTo>
                      <a:pt x="830" y="1173"/>
                    </a:lnTo>
                    <a:lnTo>
                      <a:pt x="849" y="1163"/>
                    </a:lnTo>
                    <a:lnTo>
                      <a:pt x="864" y="1157"/>
                    </a:lnTo>
                    <a:lnTo>
                      <a:pt x="858" y="1149"/>
                    </a:lnTo>
                    <a:lnTo>
                      <a:pt x="859" y="1138"/>
                    </a:lnTo>
                    <a:lnTo>
                      <a:pt x="841" y="1086"/>
                    </a:lnTo>
                    <a:lnTo>
                      <a:pt x="826" y="1065"/>
                    </a:lnTo>
                    <a:lnTo>
                      <a:pt x="830" y="1054"/>
                    </a:lnTo>
                    <a:lnTo>
                      <a:pt x="819" y="1045"/>
                    </a:lnTo>
                    <a:lnTo>
                      <a:pt x="803" y="1047"/>
                    </a:lnTo>
                    <a:lnTo>
                      <a:pt x="777" y="1030"/>
                    </a:lnTo>
                    <a:lnTo>
                      <a:pt x="774" y="1000"/>
                    </a:lnTo>
                    <a:lnTo>
                      <a:pt x="774" y="980"/>
                    </a:lnTo>
                    <a:lnTo>
                      <a:pt x="763" y="956"/>
                    </a:lnTo>
                    <a:lnTo>
                      <a:pt x="748" y="954"/>
                    </a:lnTo>
                    <a:lnTo>
                      <a:pt x="738" y="959"/>
                    </a:lnTo>
                    <a:lnTo>
                      <a:pt x="719" y="953"/>
                    </a:lnTo>
                    <a:lnTo>
                      <a:pt x="706" y="953"/>
                    </a:lnTo>
                    <a:lnTo>
                      <a:pt x="706" y="933"/>
                    </a:lnTo>
                    <a:lnTo>
                      <a:pt x="719" y="901"/>
                    </a:lnTo>
                    <a:lnTo>
                      <a:pt x="731" y="896"/>
                    </a:lnTo>
                    <a:lnTo>
                      <a:pt x="752" y="866"/>
                    </a:lnTo>
                    <a:lnTo>
                      <a:pt x="757" y="850"/>
                    </a:lnTo>
                    <a:lnTo>
                      <a:pt x="772" y="843"/>
                    </a:lnTo>
                    <a:lnTo>
                      <a:pt x="781" y="835"/>
                    </a:lnTo>
                    <a:lnTo>
                      <a:pt x="800" y="843"/>
                    </a:lnTo>
                    <a:lnTo>
                      <a:pt x="803" y="860"/>
                    </a:lnTo>
                    <a:lnTo>
                      <a:pt x="815" y="861"/>
                    </a:lnTo>
                    <a:lnTo>
                      <a:pt x="846" y="846"/>
                    </a:lnTo>
                    <a:lnTo>
                      <a:pt x="888" y="843"/>
                    </a:lnTo>
                    <a:lnTo>
                      <a:pt x="914" y="815"/>
                    </a:lnTo>
                    <a:lnTo>
                      <a:pt x="930" y="766"/>
                    </a:lnTo>
                    <a:lnTo>
                      <a:pt x="966" y="740"/>
                    </a:lnTo>
                    <a:lnTo>
                      <a:pt x="975" y="724"/>
                    </a:lnTo>
                    <a:lnTo>
                      <a:pt x="980" y="696"/>
                    </a:lnTo>
                    <a:lnTo>
                      <a:pt x="998" y="672"/>
                    </a:lnTo>
                    <a:lnTo>
                      <a:pt x="1024" y="658"/>
                    </a:lnTo>
                    <a:lnTo>
                      <a:pt x="1034" y="638"/>
                    </a:lnTo>
                    <a:lnTo>
                      <a:pt x="1032" y="623"/>
                    </a:lnTo>
                    <a:lnTo>
                      <a:pt x="1021" y="615"/>
                    </a:lnTo>
                    <a:lnTo>
                      <a:pt x="1046" y="589"/>
                    </a:lnTo>
                    <a:lnTo>
                      <a:pt x="1058" y="578"/>
                    </a:lnTo>
                    <a:lnTo>
                      <a:pt x="1061" y="560"/>
                    </a:lnTo>
                    <a:lnTo>
                      <a:pt x="1064" y="519"/>
                    </a:lnTo>
                    <a:lnTo>
                      <a:pt x="1056" y="490"/>
                    </a:lnTo>
                    <a:lnTo>
                      <a:pt x="1052" y="482"/>
                    </a:lnTo>
                    <a:lnTo>
                      <a:pt x="1078" y="458"/>
                    </a:lnTo>
                    <a:lnTo>
                      <a:pt x="1093" y="453"/>
                    </a:lnTo>
                    <a:lnTo>
                      <a:pt x="1108" y="442"/>
                    </a:lnTo>
                    <a:lnTo>
                      <a:pt x="1118" y="444"/>
                    </a:lnTo>
                    <a:lnTo>
                      <a:pt x="1134" y="427"/>
                    </a:lnTo>
                    <a:lnTo>
                      <a:pt x="1131" y="409"/>
                    </a:lnTo>
                    <a:lnTo>
                      <a:pt x="1111" y="404"/>
                    </a:lnTo>
                    <a:lnTo>
                      <a:pt x="1092" y="412"/>
                    </a:lnTo>
                    <a:lnTo>
                      <a:pt x="1067" y="406"/>
                    </a:lnTo>
                    <a:lnTo>
                      <a:pt x="1058" y="386"/>
                    </a:lnTo>
                    <a:lnTo>
                      <a:pt x="1029" y="373"/>
                    </a:lnTo>
                    <a:lnTo>
                      <a:pt x="998" y="366"/>
                    </a:lnTo>
                    <a:lnTo>
                      <a:pt x="969" y="340"/>
                    </a:lnTo>
                    <a:lnTo>
                      <a:pt x="965" y="315"/>
                    </a:lnTo>
                    <a:lnTo>
                      <a:pt x="953" y="260"/>
                    </a:lnTo>
                    <a:lnTo>
                      <a:pt x="937" y="237"/>
                    </a:lnTo>
                    <a:lnTo>
                      <a:pt x="937" y="211"/>
                    </a:lnTo>
                    <a:lnTo>
                      <a:pt x="951" y="205"/>
                    </a:lnTo>
                    <a:lnTo>
                      <a:pt x="953" y="189"/>
                    </a:lnTo>
                    <a:lnTo>
                      <a:pt x="975" y="175"/>
                    </a:lnTo>
                    <a:lnTo>
                      <a:pt x="975" y="155"/>
                    </a:lnTo>
                    <a:lnTo>
                      <a:pt x="951" y="147"/>
                    </a:lnTo>
                    <a:lnTo>
                      <a:pt x="946" y="132"/>
                    </a:lnTo>
                    <a:lnTo>
                      <a:pt x="925" y="118"/>
                    </a:lnTo>
                    <a:lnTo>
                      <a:pt x="904" y="100"/>
                    </a:lnTo>
                    <a:lnTo>
                      <a:pt x="887" y="80"/>
                    </a:lnTo>
                    <a:lnTo>
                      <a:pt x="870" y="85"/>
                    </a:lnTo>
                    <a:lnTo>
                      <a:pt x="859" y="89"/>
                    </a:lnTo>
                    <a:lnTo>
                      <a:pt x="847" y="78"/>
                    </a:lnTo>
                    <a:lnTo>
                      <a:pt x="844" y="46"/>
                    </a:lnTo>
                    <a:lnTo>
                      <a:pt x="882" y="20"/>
                    </a:lnTo>
                    <a:lnTo>
                      <a:pt x="878" y="7"/>
                    </a:lnTo>
                    <a:lnTo>
                      <a:pt x="855" y="11"/>
                    </a:lnTo>
                    <a:lnTo>
                      <a:pt x="835" y="0"/>
                    </a:lnTo>
                    <a:lnTo>
                      <a:pt x="809" y="14"/>
                    </a:lnTo>
                    <a:lnTo>
                      <a:pt x="789" y="33"/>
                    </a:lnTo>
                    <a:lnTo>
                      <a:pt x="766" y="33"/>
                    </a:lnTo>
                    <a:lnTo>
                      <a:pt x="754" y="52"/>
                    </a:lnTo>
                    <a:lnTo>
                      <a:pt x="738" y="68"/>
                    </a:lnTo>
                    <a:lnTo>
                      <a:pt x="774" y="120"/>
                    </a:lnTo>
                    <a:lnTo>
                      <a:pt x="775" y="155"/>
                    </a:lnTo>
                    <a:lnTo>
                      <a:pt x="737" y="204"/>
                    </a:lnTo>
                    <a:lnTo>
                      <a:pt x="757" y="224"/>
                    </a:lnTo>
                    <a:lnTo>
                      <a:pt x="757" y="245"/>
                    </a:lnTo>
                    <a:lnTo>
                      <a:pt x="735" y="277"/>
                    </a:lnTo>
                    <a:lnTo>
                      <a:pt x="705" y="277"/>
                    </a:lnTo>
                    <a:lnTo>
                      <a:pt x="676" y="265"/>
                    </a:lnTo>
                    <a:lnTo>
                      <a:pt x="656" y="279"/>
                    </a:lnTo>
                    <a:lnTo>
                      <a:pt x="665" y="300"/>
                    </a:lnTo>
                    <a:lnTo>
                      <a:pt x="682" y="309"/>
                    </a:lnTo>
                    <a:lnTo>
                      <a:pt x="691" y="331"/>
                    </a:lnTo>
                    <a:lnTo>
                      <a:pt x="688" y="344"/>
                    </a:lnTo>
                    <a:lnTo>
                      <a:pt x="670" y="355"/>
                    </a:lnTo>
                    <a:lnTo>
                      <a:pt x="651" y="357"/>
                    </a:lnTo>
                    <a:lnTo>
                      <a:pt x="644" y="369"/>
                    </a:lnTo>
                    <a:lnTo>
                      <a:pt x="642" y="398"/>
                    </a:lnTo>
                    <a:lnTo>
                      <a:pt x="636" y="416"/>
                    </a:lnTo>
                    <a:lnTo>
                      <a:pt x="636" y="427"/>
                    </a:lnTo>
                    <a:lnTo>
                      <a:pt x="630" y="435"/>
                    </a:lnTo>
                    <a:lnTo>
                      <a:pt x="636" y="471"/>
                    </a:lnTo>
                    <a:lnTo>
                      <a:pt x="618" y="496"/>
                    </a:lnTo>
                    <a:lnTo>
                      <a:pt x="602" y="476"/>
                    </a:lnTo>
                    <a:lnTo>
                      <a:pt x="593" y="476"/>
                    </a:lnTo>
                    <a:lnTo>
                      <a:pt x="592" y="488"/>
                    </a:lnTo>
                    <a:lnTo>
                      <a:pt x="572" y="487"/>
                    </a:lnTo>
                    <a:lnTo>
                      <a:pt x="563" y="480"/>
                    </a:lnTo>
                    <a:lnTo>
                      <a:pt x="544" y="482"/>
                    </a:lnTo>
                    <a:lnTo>
                      <a:pt x="538" y="493"/>
                    </a:lnTo>
                    <a:lnTo>
                      <a:pt x="508" y="516"/>
                    </a:lnTo>
                    <a:lnTo>
                      <a:pt x="521" y="520"/>
                    </a:lnTo>
                    <a:lnTo>
                      <a:pt x="512" y="531"/>
                    </a:lnTo>
                    <a:lnTo>
                      <a:pt x="482" y="545"/>
                    </a:lnTo>
                    <a:lnTo>
                      <a:pt x="473" y="539"/>
                    </a:lnTo>
                    <a:lnTo>
                      <a:pt x="453" y="543"/>
                    </a:lnTo>
                    <a:lnTo>
                      <a:pt x="447" y="555"/>
                    </a:lnTo>
                    <a:lnTo>
                      <a:pt x="443" y="568"/>
                    </a:lnTo>
                    <a:lnTo>
                      <a:pt x="428" y="574"/>
                    </a:lnTo>
                    <a:lnTo>
                      <a:pt x="418" y="586"/>
                    </a:lnTo>
                    <a:lnTo>
                      <a:pt x="419" y="609"/>
                    </a:lnTo>
                    <a:lnTo>
                      <a:pt x="425" y="635"/>
                    </a:lnTo>
                    <a:lnTo>
                      <a:pt x="424" y="652"/>
                    </a:lnTo>
                    <a:lnTo>
                      <a:pt x="430" y="668"/>
                    </a:lnTo>
                    <a:lnTo>
                      <a:pt x="427" y="684"/>
                    </a:lnTo>
                    <a:lnTo>
                      <a:pt x="395" y="696"/>
                    </a:lnTo>
                    <a:lnTo>
                      <a:pt x="367" y="696"/>
                    </a:lnTo>
                    <a:lnTo>
                      <a:pt x="341" y="699"/>
                    </a:lnTo>
                    <a:lnTo>
                      <a:pt x="297" y="702"/>
                    </a:lnTo>
                    <a:lnTo>
                      <a:pt x="269" y="710"/>
                    </a:lnTo>
                    <a:lnTo>
                      <a:pt x="259" y="717"/>
                    </a:lnTo>
                    <a:lnTo>
                      <a:pt x="233" y="716"/>
                    </a:lnTo>
                    <a:lnTo>
                      <a:pt x="207" y="724"/>
                    </a:lnTo>
                    <a:lnTo>
                      <a:pt x="112" y="727"/>
                    </a:lnTo>
                    <a:lnTo>
                      <a:pt x="2" y="695"/>
                    </a:lnTo>
                    <a:lnTo>
                      <a:pt x="0" y="695"/>
                    </a:lnTo>
                    <a:lnTo>
                      <a:pt x="43" y="751"/>
                    </a:lnTo>
                    <a:lnTo>
                      <a:pt x="52" y="769"/>
                    </a:lnTo>
                    <a:lnTo>
                      <a:pt x="74" y="792"/>
                    </a:lnTo>
                    <a:lnTo>
                      <a:pt x="93" y="803"/>
                    </a:lnTo>
                    <a:lnTo>
                      <a:pt x="101" y="811"/>
                    </a:lnTo>
                    <a:lnTo>
                      <a:pt x="129" y="814"/>
                    </a:lnTo>
                    <a:lnTo>
                      <a:pt x="142" y="820"/>
                    </a:lnTo>
                    <a:lnTo>
                      <a:pt x="145" y="829"/>
                    </a:lnTo>
                    <a:lnTo>
                      <a:pt x="168" y="831"/>
                    </a:lnTo>
                    <a:lnTo>
                      <a:pt x="168" y="858"/>
                    </a:lnTo>
                    <a:lnTo>
                      <a:pt x="174" y="876"/>
                    </a:lnTo>
                    <a:lnTo>
                      <a:pt x="176" y="899"/>
                    </a:lnTo>
                    <a:lnTo>
                      <a:pt x="179" y="913"/>
                    </a:lnTo>
                    <a:lnTo>
                      <a:pt x="199" y="913"/>
                    </a:lnTo>
                    <a:lnTo>
                      <a:pt x="220" y="927"/>
                    </a:lnTo>
                    <a:lnTo>
                      <a:pt x="223" y="957"/>
                    </a:lnTo>
                    <a:lnTo>
                      <a:pt x="211" y="970"/>
                    </a:lnTo>
                    <a:lnTo>
                      <a:pt x="190" y="960"/>
                    </a:lnTo>
                    <a:lnTo>
                      <a:pt x="150" y="973"/>
                    </a:lnTo>
                    <a:lnTo>
                      <a:pt x="142" y="982"/>
                    </a:lnTo>
                    <a:lnTo>
                      <a:pt x="118" y="991"/>
                    </a:lnTo>
                    <a:lnTo>
                      <a:pt x="110" y="1008"/>
                    </a:lnTo>
                    <a:lnTo>
                      <a:pt x="113" y="1022"/>
                    </a:lnTo>
                    <a:lnTo>
                      <a:pt x="101" y="1037"/>
                    </a:lnTo>
                    <a:lnTo>
                      <a:pt x="109" y="1057"/>
                    </a:lnTo>
                    <a:lnTo>
                      <a:pt x="106" y="1086"/>
                    </a:lnTo>
                    <a:lnTo>
                      <a:pt x="106" y="1099"/>
                    </a:lnTo>
                    <a:lnTo>
                      <a:pt x="115" y="1099"/>
                    </a:lnTo>
                    <a:lnTo>
                      <a:pt x="115" y="1111"/>
                    </a:lnTo>
                    <a:lnTo>
                      <a:pt x="122" y="1114"/>
                    </a:lnTo>
                    <a:lnTo>
                      <a:pt x="145" y="1100"/>
                    </a:lnTo>
                    <a:lnTo>
                      <a:pt x="164" y="1099"/>
                    </a:lnTo>
                    <a:lnTo>
                      <a:pt x="165" y="1106"/>
                    </a:lnTo>
                    <a:lnTo>
                      <a:pt x="171" y="1103"/>
                    </a:lnTo>
                    <a:lnTo>
                      <a:pt x="184" y="1094"/>
                    </a:lnTo>
                    <a:lnTo>
                      <a:pt x="202" y="1094"/>
                    </a:lnTo>
                    <a:lnTo>
                      <a:pt x="210" y="1097"/>
                    </a:lnTo>
                    <a:lnTo>
                      <a:pt x="223" y="1094"/>
                    </a:lnTo>
                    <a:lnTo>
                      <a:pt x="233" y="1094"/>
                    </a:lnTo>
                    <a:lnTo>
                      <a:pt x="242" y="1094"/>
                    </a:lnTo>
                    <a:lnTo>
                      <a:pt x="243" y="1086"/>
                    </a:lnTo>
                    <a:lnTo>
                      <a:pt x="251" y="1077"/>
                    </a:lnTo>
                    <a:lnTo>
                      <a:pt x="266" y="1088"/>
                    </a:lnTo>
                    <a:lnTo>
                      <a:pt x="277" y="1088"/>
                    </a:lnTo>
                    <a:lnTo>
                      <a:pt x="280" y="1082"/>
                    </a:lnTo>
                    <a:lnTo>
                      <a:pt x="288" y="1083"/>
                    </a:lnTo>
                    <a:lnTo>
                      <a:pt x="292" y="1092"/>
                    </a:lnTo>
                    <a:lnTo>
                      <a:pt x="306" y="1092"/>
                    </a:lnTo>
                    <a:lnTo>
                      <a:pt x="317" y="1100"/>
                    </a:lnTo>
                    <a:lnTo>
                      <a:pt x="330" y="1100"/>
                    </a:lnTo>
                    <a:lnTo>
                      <a:pt x="349" y="1082"/>
                    </a:lnTo>
                    <a:lnTo>
                      <a:pt x="370" y="1082"/>
                    </a:lnTo>
                    <a:lnTo>
                      <a:pt x="382" y="1086"/>
                    </a:lnTo>
                    <a:lnTo>
                      <a:pt x="395" y="1079"/>
                    </a:lnTo>
                    <a:lnTo>
                      <a:pt x="408" y="1079"/>
                    </a:lnTo>
                    <a:lnTo>
                      <a:pt x="410" y="1073"/>
                    </a:lnTo>
                    <a:lnTo>
                      <a:pt x="416" y="1077"/>
                    </a:lnTo>
                    <a:lnTo>
                      <a:pt x="440" y="1080"/>
                    </a:lnTo>
                    <a:lnTo>
                      <a:pt x="459" y="1073"/>
                    </a:lnTo>
                    <a:lnTo>
                      <a:pt x="483" y="1073"/>
                    </a:lnTo>
                    <a:lnTo>
                      <a:pt x="500" y="1085"/>
                    </a:lnTo>
                    <a:lnTo>
                      <a:pt x="508" y="1103"/>
                    </a:lnTo>
                    <a:lnTo>
                      <a:pt x="505" y="1117"/>
                    </a:lnTo>
                    <a:lnTo>
                      <a:pt x="508" y="1120"/>
                    </a:lnTo>
                    <a:lnTo>
                      <a:pt x="503" y="1122"/>
                    </a:lnTo>
                    <a:lnTo>
                      <a:pt x="503" y="1128"/>
                    </a:lnTo>
                    <a:lnTo>
                      <a:pt x="517" y="1128"/>
                    </a:lnTo>
                    <a:lnTo>
                      <a:pt x="541" y="1117"/>
                    </a:lnTo>
                    <a:lnTo>
                      <a:pt x="541" y="1134"/>
                    </a:lnTo>
                    <a:lnTo>
                      <a:pt x="558" y="1154"/>
                    </a:lnTo>
                    <a:lnTo>
                      <a:pt x="563" y="1183"/>
                    </a:lnTo>
                    <a:lnTo>
                      <a:pt x="566" y="1186"/>
                    </a:lnTo>
                    <a:lnTo>
                      <a:pt x="566" y="1196"/>
                    </a:lnTo>
                    <a:lnTo>
                      <a:pt x="560" y="1201"/>
                    </a:lnTo>
                    <a:lnTo>
                      <a:pt x="564" y="1203"/>
                    </a:lnTo>
                    <a:lnTo>
                      <a:pt x="570" y="1203"/>
                    </a:lnTo>
                    <a:lnTo>
                      <a:pt x="576" y="1219"/>
                    </a:lnTo>
                    <a:lnTo>
                      <a:pt x="592" y="1219"/>
                    </a:lnTo>
                    <a:lnTo>
                      <a:pt x="615" y="1218"/>
                    </a:lnTo>
                    <a:lnTo>
                      <a:pt x="644" y="1232"/>
                    </a:lnTo>
                    <a:lnTo>
                      <a:pt x="642" y="1242"/>
                    </a:lnTo>
                    <a:lnTo>
                      <a:pt x="654" y="123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28" name="Freeform 35">
                <a:extLst>
                  <a:ext uri="{FF2B5EF4-FFF2-40B4-BE49-F238E27FC236}">
                    <a16:creationId xmlns:a16="http://schemas.microsoft.com/office/drawing/2014/main" id="{457E70C7-53FC-B54C-9F35-8BD3AD69A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1757" y="3307352"/>
                <a:ext cx="250516" cy="206365"/>
              </a:xfrm>
              <a:custGeom>
                <a:avLst/>
                <a:gdLst>
                  <a:gd name="T0" fmla="*/ 295 w 594"/>
                  <a:gd name="T1" fmla="*/ 483 h 490"/>
                  <a:gd name="T2" fmla="*/ 342 w 594"/>
                  <a:gd name="T3" fmla="*/ 422 h 490"/>
                  <a:gd name="T4" fmla="*/ 375 w 594"/>
                  <a:gd name="T5" fmla="*/ 402 h 490"/>
                  <a:gd name="T6" fmla="*/ 436 w 594"/>
                  <a:gd name="T7" fmla="*/ 431 h 490"/>
                  <a:gd name="T8" fmla="*/ 481 w 594"/>
                  <a:gd name="T9" fmla="*/ 426 h 490"/>
                  <a:gd name="T10" fmla="*/ 509 w 594"/>
                  <a:gd name="T11" fmla="*/ 448 h 490"/>
                  <a:gd name="T12" fmla="*/ 566 w 594"/>
                  <a:gd name="T13" fmla="*/ 443 h 490"/>
                  <a:gd name="T14" fmla="*/ 582 w 594"/>
                  <a:gd name="T15" fmla="*/ 458 h 490"/>
                  <a:gd name="T16" fmla="*/ 589 w 594"/>
                  <a:gd name="T17" fmla="*/ 413 h 490"/>
                  <a:gd name="T18" fmla="*/ 558 w 594"/>
                  <a:gd name="T19" fmla="*/ 371 h 490"/>
                  <a:gd name="T20" fmla="*/ 544 w 594"/>
                  <a:gd name="T21" fmla="*/ 296 h 490"/>
                  <a:gd name="T22" fmla="*/ 504 w 594"/>
                  <a:gd name="T23" fmla="*/ 263 h 490"/>
                  <a:gd name="T24" fmla="*/ 469 w 594"/>
                  <a:gd name="T25" fmla="*/ 199 h 490"/>
                  <a:gd name="T26" fmla="*/ 411 w 594"/>
                  <a:gd name="T27" fmla="*/ 174 h 490"/>
                  <a:gd name="T28" fmla="*/ 393 w 594"/>
                  <a:gd name="T29" fmla="*/ 151 h 490"/>
                  <a:gd name="T30" fmla="*/ 327 w 594"/>
                  <a:gd name="T31" fmla="*/ 148 h 490"/>
                  <a:gd name="T32" fmla="*/ 306 w 594"/>
                  <a:gd name="T33" fmla="*/ 127 h 490"/>
                  <a:gd name="T34" fmla="*/ 283 w 594"/>
                  <a:gd name="T35" fmla="*/ 90 h 490"/>
                  <a:gd name="T36" fmla="*/ 237 w 594"/>
                  <a:gd name="T37" fmla="*/ 12 h 490"/>
                  <a:gd name="T38" fmla="*/ 216 w 594"/>
                  <a:gd name="T39" fmla="*/ 0 h 490"/>
                  <a:gd name="T40" fmla="*/ 199 w 594"/>
                  <a:gd name="T41" fmla="*/ 15 h 490"/>
                  <a:gd name="T42" fmla="*/ 177 w 594"/>
                  <a:gd name="T43" fmla="*/ 20 h 490"/>
                  <a:gd name="T44" fmla="*/ 150 w 594"/>
                  <a:gd name="T45" fmla="*/ 9 h 490"/>
                  <a:gd name="T46" fmla="*/ 144 w 594"/>
                  <a:gd name="T47" fmla="*/ 14 h 490"/>
                  <a:gd name="T48" fmla="*/ 90 w 594"/>
                  <a:gd name="T49" fmla="*/ 56 h 490"/>
                  <a:gd name="T50" fmla="*/ 38 w 594"/>
                  <a:gd name="T51" fmla="*/ 82 h 490"/>
                  <a:gd name="T52" fmla="*/ 3 w 594"/>
                  <a:gd name="T53" fmla="*/ 140 h 490"/>
                  <a:gd name="T54" fmla="*/ 26 w 594"/>
                  <a:gd name="T55" fmla="*/ 147 h 490"/>
                  <a:gd name="T56" fmla="*/ 60 w 594"/>
                  <a:gd name="T57" fmla="*/ 162 h 490"/>
                  <a:gd name="T58" fmla="*/ 102 w 594"/>
                  <a:gd name="T59" fmla="*/ 194 h 490"/>
                  <a:gd name="T60" fmla="*/ 131 w 594"/>
                  <a:gd name="T61" fmla="*/ 217 h 490"/>
                  <a:gd name="T62" fmla="*/ 109 w 594"/>
                  <a:gd name="T63" fmla="*/ 251 h 490"/>
                  <a:gd name="T64" fmla="*/ 93 w 594"/>
                  <a:gd name="T65" fmla="*/ 273 h 490"/>
                  <a:gd name="T66" fmla="*/ 109 w 594"/>
                  <a:gd name="T67" fmla="*/ 322 h 490"/>
                  <a:gd name="T68" fmla="*/ 125 w 594"/>
                  <a:gd name="T69" fmla="*/ 402 h 490"/>
                  <a:gd name="T70" fmla="*/ 185 w 594"/>
                  <a:gd name="T71" fmla="*/ 435 h 490"/>
                  <a:gd name="T72" fmla="*/ 223 w 594"/>
                  <a:gd name="T73" fmla="*/ 468 h 490"/>
                  <a:gd name="T74" fmla="*/ 267 w 594"/>
                  <a:gd name="T75" fmla="*/ 466 h 490"/>
                  <a:gd name="T76" fmla="*/ 290 w 594"/>
                  <a:gd name="T77" fmla="*/ 489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94" h="490">
                    <a:moveTo>
                      <a:pt x="290" y="489"/>
                    </a:moveTo>
                    <a:lnTo>
                      <a:pt x="295" y="483"/>
                    </a:lnTo>
                    <a:lnTo>
                      <a:pt x="319" y="443"/>
                    </a:lnTo>
                    <a:lnTo>
                      <a:pt x="342" y="422"/>
                    </a:lnTo>
                    <a:lnTo>
                      <a:pt x="364" y="420"/>
                    </a:lnTo>
                    <a:lnTo>
                      <a:pt x="375" y="402"/>
                    </a:lnTo>
                    <a:lnTo>
                      <a:pt x="391" y="402"/>
                    </a:lnTo>
                    <a:lnTo>
                      <a:pt x="436" y="431"/>
                    </a:lnTo>
                    <a:lnTo>
                      <a:pt x="459" y="419"/>
                    </a:lnTo>
                    <a:lnTo>
                      <a:pt x="481" y="426"/>
                    </a:lnTo>
                    <a:lnTo>
                      <a:pt x="489" y="449"/>
                    </a:lnTo>
                    <a:lnTo>
                      <a:pt x="509" y="448"/>
                    </a:lnTo>
                    <a:lnTo>
                      <a:pt x="543" y="469"/>
                    </a:lnTo>
                    <a:lnTo>
                      <a:pt x="566" y="443"/>
                    </a:lnTo>
                    <a:lnTo>
                      <a:pt x="579" y="448"/>
                    </a:lnTo>
                    <a:lnTo>
                      <a:pt x="582" y="458"/>
                    </a:lnTo>
                    <a:lnTo>
                      <a:pt x="593" y="442"/>
                    </a:lnTo>
                    <a:lnTo>
                      <a:pt x="589" y="413"/>
                    </a:lnTo>
                    <a:lnTo>
                      <a:pt x="579" y="377"/>
                    </a:lnTo>
                    <a:lnTo>
                      <a:pt x="558" y="371"/>
                    </a:lnTo>
                    <a:lnTo>
                      <a:pt x="541" y="336"/>
                    </a:lnTo>
                    <a:lnTo>
                      <a:pt x="544" y="296"/>
                    </a:lnTo>
                    <a:lnTo>
                      <a:pt x="532" y="276"/>
                    </a:lnTo>
                    <a:lnTo>
                      <a:pt x="504" y="263"/>
                    </a:lnTo>
                    <a:lnTo>
                      <a:pt x="483" y="238"/>
                    </a:lnTo>
                    <a:lnTo>
                      <a:pt x="469" y="199"/>
                    </a:lnTo>
                    <a:lnTo>
                      <a:pt x="443" y="185"/>
                    </a:lnTo>
                    <a:lnTo>
                      <a:pt x="411" y="174"/>
                    </a:lnTo>
                    <a:lnTo>
                      <a:pt x="408" y="156"/>
                    </a:lnTo>
                    <a:lnTo>
                      <a:pt x="393" y="151"/>
                    </a:lnTo>
                    <a:lnTo>
                      <a:pt x="361" y="151"/>
                    </a:lnTo>
                    <a:lnTo>
                      <a:pt x="327" y="148"/>
                    </a:lnTo>
                    <a:lnTo>
                      <a:pt x="319" y="137"/>
                    </a:lnTo>
                    <a:lnTo>
                      <a:pt x="306" y="127"/>
                    </a:lnTo>
                    <a:lnTo>
                      <a:pt x="304" y="105"/>
                    </a:lnTo>
                    <a:lnTo>
                      <a:pt x="283" y="90"/>
                    </a:lnTo>
                    <a:lnTo>
                      <a:pt x="246" y="38"/>
                    </a:lnTo>
                    <a:lnTo>
                      <a:pt x="237" y="12"/>
                    </a:lnTo>
                    <a:lnTo>
                      <a:pt x="225" y="0"/>
                    </a:lnTo>
                    <a:lnTo>
                      <a:pt x="216" y="0"/>
                    </a:lnTo>
                    <a:lnTo>
                      <a:pt x="208" y="7"/>
                    </a:lnTo>
                    <a:lnTo>
                      <a:pt x="199" y="15"/>
                    </a:lnTo>
                    <a:lnTo>
                      <a:pt x="185" y="14"/>
                    </a:lnTo>
                    <a:lnTo>
                      <a:pt x="177" y="20"/>
                    </a:lnTo>
                    <a:lnTo>
                      <a:pt x="162" y="6"/>
                    </a:lnTo>
                    <a:lnTo>
                      <a:pt x="150" y="9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27" y="41"/>
                    </a:lnTo>
                    <a:lnTo>
                      <a:pt x="90" y="56"/>
                    </a:lnTo>
                    <a:lnTo>
                      <a:pt x="34" y="69"/>
                    </a:lnTo>
                    <a:lnTo>
                      <a:pt x="38" y="82"/>
                    </a:lnTo>
                    <a:lnTo>
                      <a:pt x="0" y="108"/>
                    </a:lnTo>
                    <a:lnTo>
                      <a:pt x="3" y="140"/>
                    </a:lnTo>
                    <a:lnTo>
                      <a:pt x="15" y="151"/>
                    </a:lnTo>
                    <a:lnTo>
                      <a:pt x="26" y="147"/>
                    </a:lnTo>
                    <a:lnTo>
                      <a:pt x="43" y="142"/>
                    </a:lnTo>
                    <a:lnTo>
                      <a:pt x="60" y="162"/>
                    </a:lnTo>
                    <a:lnTo>
                      <a:pt x="81" y="180"/>
                    </a:lnTo>
                    <a:lnTo>
                      <a:pt x="102" y="194"/>
                    </a:lnTo>
                    <a:lnTo>
                      <a:pt x="107" y="209"/>
                    </a:lnTo>
                    <a:lnTo>
                      <a:pt x="131" y="217"/>
                    </a:lnTo>
                    <a:lnTo>
                      <a:pt x="131" y="237"/>
                    </a:lnTo>
                    <a:lnTo>
                      <a:pt x="109" y="251"/>
                    </a:lnTo>
                    <a:lnTo>
                      <a:pt x="107" y="267"/>
                    </a:lnTo>
                    <a:lnTo>
                      <a:pt x="93" y="273"/>
                    </a:lnTo>
                    <a:lnTo>
                      <a:pt x="93" y="299"/>
                    </a:lnTo>
                    <a:lnTo>
                      <a:pt x="109" y="322"/>
                    </a:lnTo>
                    <a:lnTo>
                      <a:pt x="121" y="377"/>
                    </a:lnTo>
                    <a:lnTo>
                      <a:pt x="125" y="402"/>
                    </a:lnTo>
                    <a:lnTo>
                      <a:pt x="154" y="428"/>
                    </a:lnTo>
                    <a:lnTo>
                      <a:pt x="185" y="435"/>
                    </a:lnTo>
                    <a:lnTo>
                      <a:pt x="214" y="448"/>
                    </a:lnTo>
                    <a:lnTo>
                      <a:pt x="223" y="468"/>
                    </a:lnTo>
                    <a:lnTo>
                      <a:pt x="248" y="474"/>
                    </a:lnTo>
                    <a:lnTo>
                      <a:pt x="267" y="466"/>
                    </a:lnTo>
                    <a:lnTo>
                      <a:pt x="287" y="471"/>
                    </a:lnTo>
                    <a:lnTo>
                      <a:pt x="290" y="48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29" name="Freeform 36">
                <a:extLst>
                  <a:ext uri="{FF2B5EF4-FFF2-40B4-BE49-F238E27FC236}">
                    <a16:creationId xmlns:a16="http://schemas.microsoft.com/office/drawing/2014/main" id="{35AC38F8-8173-C146-8185-C376B77C5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3923" y="3262732"/>
                <a:ext cx="454638" cy="379264"/>
              </a:xfrm>
              <a:custGeom>
                <a:avLst/>
                <a:gdLst>
                  <a:gd name="T0" fmla="*/ 995 w 1080"/>
                  <a:gd name="T1" fmla="*/ 85 h 900"/>
                  <a:gd name="T2" fmla="*/ 1041 w 1080"/>
                  <a:gd name="T3" fmla="*/ 85 h 900"/>
                  <a:gd name="T4" fmla="*/ 1053 w 1080"/>
                  <a:gd name="T5" fmla="*/ 121 h 900"/>
                  <a:gd name="T6" fmla="*/ 1013 w 1080"/>
                  <a:gd name="T7" fmla="*/ 166 h 900"/>
                  <a:gd name="T8" fmla="*/ 888 w 1080"/>
                  <a:gd name="T9" fmla="*/ 186 h 900"/>
                  <a:gd name="T10" fmla="*/ 833 w 1080"/>
                  <a:gd name="T11" fmla="*/ 224 h 900"/>
                  <a:gd name="T12" fmla="*/ 854 w 1080"/>
                  <a:gd name="T13" fmla="*/ 327 h 900"/>
                  <a:gd name="T14" fmla="*/ 836 w 1080"/>
                  <a:gd name="T15" fmla="*/ 417 h 900"/>
                  <a:gd name="T16" fmla="*/ 755 w 1080"/>
                  <a:gd name="T17" fmla="*/ 437 h 900"/>
                  <a:gd name="T18" fmla="*/ 761 w 1080"/>
                  <a:gd name="T19" fmla="*/ 481 h 900"/>
                  <a:gd name="T20" fmla="*/ 749 w 1080"/>
                  <a:gd name="T21" fmla="*/ 527 h 900"/>
                  <a:gd name="T22" fmla="*/ 721 w 1080"/>
                  <a:gd name="T23" fmla="*/ 570 h 900"/>
                  <a:gd name="T24" fmla="*/ 709 w 1080"/>
                  <a:gd name="T25" fmla="*/ 607 h 900"/>
                  <a:gd name="T26" fmla="*/ 681 w 1080"/>
                  <a:gd name="T27" fmla="*/ 648 h 900"/>
                  <a:gd name="T28" fmla="*/ 651 w 1080"/>
                  <a:gd name="T29" fmla="*/ 659 h 900"/>
                  <a:gd name="T30" fmla="*/ 617 w 1080"/>
                  <a:gd name="T31" fmla="*/ 665 h 900"/>
                  <a:gd name="T32" fmla="*/ 591 w 1080"/>
                  <a:gd name="T33" fmla="*/ 703 h 900"/>
                  <a:gd name="T34" fmla="*/ 532 w 1080"/>
                  <a:gd name="T35" fmla="*/ 715 h 900"/>
                  <a:gd name="T36" fmla="*/ 507 w 1080"/>
                  <a:gd name="T37" fmla="*/ 746 h 900"/>
                  <a:gd name="T38" fmla="*/ 504 w 1080"/>
                  <a:gd name="T39" fmla="*/ 807 h 900"/>
                  <a:gd name="T40" fmla="*/ 506 w 1080"/>
                  <a:gd name="T41" fmla="*/ 856 h 900"/>
                  <a:gd name="T42" fmla="*/ 420 w 1080"/>
                  <a:gd name="T43" fmla="*/ 871 h 900"/>
                  <a:gd name="T44" fmla="*/ 338 w 1080"/>
                  <a:gd name="T45" fmla="*/ 889 h 900"/>
                  <a:gd name="T46" fmla="*/ 191 w 1080"/>
                  <a:gd name="T47" fmla="*/ 899 h 900"/>
                  <a:gd name="T48" fmla="*/ 146 w 1080"/>
                  <a:gd name="T49" fmla="*/ 773 h 900"/>
                  <a:gd name="T50" fmla="*/ 128 w 1080"/>
                  <a:gd name="T51" fmla="*/ 691 h 900"/>
                  <a:gd name="T52" fmla="*/ 47 w 1080"/>
                  <a:gd name="T53" fmla="*/ 646 h 900"/>
                  <a:gd name="T54" fmla="*/ 20 w 1080"/>
                  <a:gd name="T55" fmla="*/ 555 h 900"/>
                  <a:gd name="T56" fmla="*/ 41 w 1080"/>
                  <a:gd name="T57" fmla="*/ 503 h 900"/>
                  <a:gd name="T58" fmla="*/ 9 w 1080"/>
                  <a:gd name="T59" fmla="*/ 451 h 900"/>
                  <a:gd name="T60" fmla="*/ 6 w 1080"/>
                  <a:gd name="T61" fmla="*/ 416 h 900"/>
                  <a:gd name="T62" fmla="*/ 38 w 1080"/>
                  <a:gd name="T63" fmla="*/ 385 h 900"/>
                  <a:gd name="T64" fmla="*/ 30 w 1080"/>
                  <a:gd name="T65" fmla="*/ 356 h 900"/>
                  <a:gd name="T66" fmla="*/ 35 w 1080"/>
                  <a:gd name="T67" fmla="*/ 310 h 900"/>
                  <a:gd name="T68" fmla="*/ 61 w 1080"/>
                  <a:gd name="T69" fmla="*/ 310 h 900"/>
                  <a:gd name="T70" fmla="*/ 97 w 1080"/>
                  <a:gd name="T71" fmla="*/ 310 h 900"/>
                  <a:gd name="T72" fmla="*/ 134 w 1080"/>
                  <a:gd name="T73" fmla="*/ 336 h 900"/>
                  <a:gd name="T74" fmla="*/ 172 w 1080"/>
                  <a:gd name="T75" fmla="*/ 330 h 900"/>
                  <a:gd name="T76" fmla="*/ 197 w 1080"/>
                  <a:gd name="T77" fmla="*/ 296 h 900"/>
                  <a:gd name="T78" fmla="*/ 250 w 1080"/>
                  <a:gd name="T79" fmla="*/ 266 h 900"/>
                  <a:gd name="T80" fmla="*/ 278 w 1080"/>
                  <a:gd name="T81" fmla="*/ 244 h 900"/>
                  <a:gd name="T82" fmla="*/ 302 w 1080"/>
                  <a:gd name="T83" fmla="*/ 182 h 900"/>
                  <a:gd name="T84" fmla="*/ 296 w 1080"/>
                  <a:gd name="T85" fmla="*/ 150 h 900"/>
                  <a:gd name="T86" fmla="*/ 334 w 1080"/>
                  <a:gd name="T87" fmla="*/ 134 h 900"/>
                  <a:gd name="T88" fmla="*/ 385 w 1080"/>
                  <a:gd name="T89" fmla="*/ 110 h 900"/>
                  <a:gd name="T90" fmla="*/ 425 w 1080"/>
                  <a:gd name="T91" fmla="*/ 122 h 900"/>
                  <a:gd name="T92" fmla="*/ 478 w 1080"/>
                  <a:gd name="T93" fmla="*/ 137 h 900"/>
                  <a:gd name="T94" fmla="*/ 516 w 1080"/>
                  <a:gd name="T95" fmla="*/ 127 h 900"/>
                  <a:gd name="T96" fmla="*/ 573 w 1080"/>
                  <a:gd name="T97" fmla="*/ 150 h 900"/>
                  <a:gd name="T98" fmla="*/ 610 w 1080"/>
                  <a:gd name="T99" fmla="*/ 125 h 900"/>
                  <a:gd name="T100" fmla="*/ 636 w 1080"/>
                  <a:gd name="T101" fmla="*/ 134 h 900"/>
                  <a:gd name="T102" fmla="*/ 655 w 1080"/>
                  <a:gd name="T103" fmla="*/ 116 h 900"/>
                  <a:gd name="T104" fmla="*/ 681 w 1080"/>
                  <a:gd name="T105" fmla="*/ 91 h 900"/>
                  <a:gd name="T106" fmla="*/ 709 w 1080"/>
                  <a:gd name="T107" fmla="*/ 98 h 900"/>
                  <a:gd name="T108" fmla="*/ 723 w 1080"/>
                  <a:gd name="T109" fmla="*/ 47 h 900"/>
                  <a:gd name="T110" fmla="*/ 744 w 1080"/>
                  <a:gd name="T111" fmla="*/ 0 h 900"/>
                  <a:gd name="T112" fmla="*/ 792 w 1080"/>
                  <a:gd name="T113" fmla="*/ 18 h 900"/>
                  <a:gd name="T114" fmla="*/ 793 w 1080"/>
                  <a:gd name="T115" fmla="*/ 64 h 900"/>
                  <a:gd name="T116" fmla="*/ 811 w 1080"/>
                  <a:gd name="T117" fmla="*/ 99 h 900"/>
                  <a:gd name="T118" fmla="*/ 827 w 1080"/>
                  <a:gd name="T119" fmla="*/ 165 h 900"/>
                  <a:gd name="T120" fmla="*/ 862 w 1080"/>
                  <a:gd name="T121" fmla="*/ 182 h 900"/>
                  <a:gd name="T122" fmla="*/ 908 w 1080"/>
                  <a:gd name="T123" fmla="*/ 150 h 900"/>
                  <a:gd name="T124" fmla="*/ 935 w 1080"/>
                  <a:gd name="T125" fmla="*/ 113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80" h="900">
                    <a:moveTo>
                      <a:pt x="935" y="113"/>
                    </a:moveTo>
                    <a:lnTo>
                      <a:pt x="972" y="90"/>
                    </a:lnTo>
                    <a:lnTo>
                      <a:pt x="995" y="85"/>
                    </a:lnTo>
                    <a:lnTo>
                      <a:pt x="999" y="102"/>
                    </a:lnTo>
                    <a:lnTo>
                      <a:pt x="1030" y="98"/>
                    </a:lnTo>
                    <a:lnTo>
                      <a:pt x="1041" y="85"/>
                    </a:lnTo>
                    <a:lnTo>
                      <a:pt x="1074" y="85"/>
                    </a:lnTo>
                    <a:lnTo>
                      <a:pt x="1079" y="99"/>
                    </a:lnTo>
                    <a:lnTo>
                      <a:pt x="1053" y="121"/>
                    </a:lnTo>
                    <a:lnTo>
                      <a:pt x="1067" y="124"/>
                    </a:lnTo>
                    <a:lnTo>
                      <a:pt x="1050" y="151"/>
                    </a:lnTo>
                    <a:lnTo>
                      <a:pt x="1013" y="166"/>
                    </a:lnTo>
                    <a:lnTo>
                      <a:pt x="934" y="183"/>
                    </a:lnTo>
                    <a:lnTo>
                      <a:pt x="914" y="172"/>
                    </a:lnTo>
                    <a:lnTo>
                      <a:pt x="888" y="186"/>
                    </a:lnTo>
                    <a:lnTo>
                      <a:pt x="868" y="205"/>
                    </a:lnTo>
                    <a:lnTo>
                      <a:pt x="845" y="205"/>
                    </a:lnTo>
                    <a:lnTo>
                      <a:pt x="833" y="224"/>
                    </a:lnTo>
                    <a:lnTo>
                      <a:pt x="817" y="240"/>
                    </a:lnTo>
                    <a:lnTo>
                      <a:pt x="853" y="292"/>
                    </a:lnTo>
                    <a:lnTo>
                      <a:pt x="854" y="327"/>
                    </a:lnTo>
                    <a:lnTo>
                      <a:pt x="816" y="376"/>
                    </a:lnTo>
                    <a:lnTo>
                      <a:pt x="836" y="396"/>
                    </a:lnTo>
                    <a:lnTo>
                      <a:pt x="836" y="417"/>
                    </a:lnTo>
                    <a:lnTo>
                      <a:pt x="814" y="449"/>
                    </a:lnTo>
                    <a:lnTo>
                      <a:pt x="784" y="449"/>
                    </a:lnTo>
                    <a:lnTo>
                      <a:pt x="755" y="437"/>
                    </a:lnTo>
                    <a:lnTo>
                      <a:pt x="735" y="451"/>
                    </a:lnTo>
                    <a:lnTo>
                      <a:pt x="744" y="472"/>
                    </a:lnTo>
                    <a:lnTo>
                      <a:pt x="761" y="481"/>
                    </a:lnTo>
                    <a:lnTo>
                      <a:pt x="770" y="503"/>
                    </a:lnTo>
                    <a:lnTo>
                      <a:pt x="767" y="516"/>
                    </a:lnTo>
                    <a:lnTo>
                      <a:pt x="749" y="527"/>
                    </a:lnTo>
                    <a:lnTo>
                      <a:pt x="730" y="529"/>
                    </a:lnTo>
                    <a:lnTo>
                      <a:pt x="723" y="541"/>
                    </a:lnTo>
                    <a:lnTo>
                      <a:pt x="721" y="570"/>
                    </a:lnTo>
                    <a:lnTo>
                      <a:pt x="715" y="588"/>
                    </a:lnTo>
                    <a:lnTo>
                      <a:pt x="715" y="599"/>
                    </a:lnTo>
                    <a:lnTo>
                      <a:pt x="709" y="607"/>
                    </a:lnTo>
                    <a:lnTo>
                      <a:pt x="715" y="643"/>
                    </a:lnTo>
                    <a:lnTo>
                      <a:pt x="697" y="668"/>
                    </a:lnTo>
                    <a:lnTo>
                      <a:pt x="681" y="648"/>
                    </a:lnTo>
                    <a:lnTo>
                      <a:pt x="672" y="648"/>
                    </a:lnTo>
                    <a:lnTo>
                      <a:pt x="671" y="660"/>
                    </a:lnTo>
                    <a:lnTo>
                      <a:pt x="651" y="659"/>
                    </a:lnTo>
                    <a:lnTo>
                      <a:pt x="642" y="652"/>
                    </a:lnTo>
                    <a:lnTo>
                      <a:pt x="623" y="654"/>
                    </a:lnTo>
                    <a:lnTo>
                      <a:pt x="617" y="665"/>
                    </a:lnTo>
                    <a:lnTo>
                      <a:pt x="587" y="688"/>
                    </a:lnTo>
                    <a:lnTo>
                      <a:pt x="600" y="692"/>
                    </a:lnTo>
                    <a:lnTo>
                      <a:pt x="591" y="703"/>
                    </a:lnTo>
                    <a:lnTo>
                      <a:pt x="561" y="717"/>
                    </a:lnTo>
                    <a:lnTo>
                      <a:pt x="552" y="711"/>
                    </a:lnTo>
                    <a:lnTo>
                      <a:pt x="532" y="715"/>
                    </a:lnTo>
                    <a:lnTo>
                      <a:pt x="526" y="727"/>
                    </a:lnTo>
                    <a:lnTo>
                      <a:pt x="522" y="740"/>
                    </a:lnTo>
                    <a:lnTo>
                      <a:pt x="507" y="746"/>
                    </a:lnTo>
                    <a:lnTo>
                      <a:pt x="497" y="758"/>
                    </a:lnTo>
                    <a:lnTo>
                      <a:pt x="498" y="781"/>
                    </a:lnTo>
                    <a:lnTo>
                      <a:pt x="504" y="807"/>
                    </a:lnTo>
                    <a:lnTo>
                      <a:pt x="503" y="824"/>
                    </a:lnTo>
                    <a:lnTo>
                      <a:pt x="509" y="840"/>
                    </a:lnTo>
                    <a:lnTo>
                      <a:pt x="506" y="856"/>
                    </a:lnTo>
                    <a:lnTo>
                      <a:pt x="474" y="868"/>
                    </a:lnTo>
                    <a:lnTo>
                      <a:pt x="446" y="868"/>
                    </a:lnTo>
                    <a:lnTo>
                      <a:pt x="420" y="871"/>
                    </a:lnTo>
                    <a:lnTo>
                      <a:pt x="376" y="874"/>
                    </a:lnTo>
                    <a:lnTo>
                      <a:pt x="348" y="882"/>
                    </a:lnTo>
                    <a:lnTo>
                      <a:pt x="338" y="889"/>
                    </a:lnTo>
                    <a:lnTo>
                      <a:pt x="312" y="888"/>
                    </a:lnTo>
                    <a:lnTo>
                      <a:pt x="286" y="896"/>
                    </a:lnTo>
                    <a:lnTo>
                      <a:pt x="191" y="899"/>
                    </a:lnTo>
                    <a:lnTo>
                      <a:pt x="81" y="867"/>
                    </a:lnTo>
                    <a:lnTo>
                      <a:pt x="140" y="784"/>
                    </a:lnTo>
                    <a:lnTo>
                      <a:pt x="146" y="773"/>
                    </a:lnTo>
                    <a:lnTo>
                      <a:pt x="139" y="741"/>
                    </a:lnTo>
                    <a:lnTo>
                      <a:pt x="140" y="720"/>
                    </a:lnTo>
                    <a:lnTo>
                      <a:pt x="128" y="691"/>
                    </a:lnTo>
                    <a:lnTo>
                      <a:pt x="56" y="691"/>
                    </a:lnTo>
                    <a:lnTo>
                      <a:pt x="55" y="660"/>
                    </a:lnTo>
                    <a:lnTo>
                      <a:pt x="47" y="646"/>
                    </a:lnTo>
                    <a:lnTo>
                      <a:pt x="52" y="634"/>
                    </a:lnTo>
                    <a:lnTo>
                      <a:pt x="41" y="596"/>
                    </a:lnTo>
                    <a:lnTo>
                      <a:pt x="20" y="555"/>
                    </a:lnTo>
                    <a:lnTo>
                      <a:pt x="23" y="533"/>
                    </a:lnTo>
                    <a:lnTo>
                      <a:pt x="49" y="503"/>
                    </a:lnTo>
                    <a:lnTo>
                      <a:pt x="41" y="503"/>
                    </a:lnTo>
                    <a:lnTo>
                      <a:pt x="13" y="497"/>
                    </a:lnTo>
                    <a:lnTo>
                      <a:pt x="13" y="480"/>
                    </a:lnTo>
                    <a:lnTo>
                      <a:pt x="9" y="451"/>
                    </a:lnTo>
                    <a:lnTo>
                      <a:pt x="4" y="448"/>
                    </a:lnTo>
                    <a:lnTo>
                      <a:pt x="20" y="426"/>
                    </a:lnTo>
                    <a:lnTo>
                      <a:pt x="6" y="416"/>
                    </a:lnTo>
                    <a:lnTo>
                      <a:pt x="0" y="403"/>
                    </a:lnTo>
                    <a:lnTo>
                      <a:pt x="16" y="399"/>
                    </a:lnTo>
                    <a:lnTo>
                      <a:pt x="38" y="385"/>
                    </a:lnTo>
                    <a:lnTo>
                      <a:pt x="36" y="374"/>
                    </a:lnTo>
                    <a:lnTo>
                      <a:pt x="41" y="371"/>
                    </a:lnTo>
                    <a:lnTo>
                      <a:pt x="30" y="356"/>
                    </a:lnTo>
                    <a:lnTo>
                      <a:pt x="36" y="344"/>
                    </a:lnTo>
                    <a:lnTo>
                      <a:pt x="35" y="333"/>
                    </a:lnTo>
                    <a:lnTo>
                      <a:pt x="35" y="310"/>
                    </a:lnTo>
                    <a:lnTo>
                      <a:pt x="35" y="309"/>
                    </a:lnTo>
                    <a:lnTo>
                      <a:pt x="42" y="305"/>
                    </a:lnTo>
                    <a:lnTo>
                      <a:pt x="61" y="310"/>
                    </a:lnTo>
                    <a:lnTo>
                      <a:pt x="73" y="321"/>
                    </a:lnTo>
                    <a:lnTo>
                      <a:pt x="87" y="321"/>
                    </a:lnTo>
                    <a:lnTo>
                      <a:pt x="97" y="310"/>
                    </a:lnTo>
                    <a:lnTo>
                      <a:pt x="111" y="310"/>
                    </a:lnTo>
                    <a:lnTo>
                      <a:pt x="130" y="324"/>
                    </a:lnTo>
                    <a:lnTo>
                      <a:pt x="134" y="336"/>
                    </a:lnTo>
                    <a:lnTo>
                      <a:pt x="142" y="342"/>
                    </a:lnTo>
                    <a:lnTo>
                      <a:pt x="149" y="333"/>
                    </a:lnTo>
                    <a:lnTo>
                      <a:pt x="172" y="330"/>
                    </a:lnTo>
                    <a:lnTo>
                      <a:pt x="185" y="316"/>
                    </a:lnTo>
                    <a:lnTo>
                      <a:pt x="186" y="305"/>
                    </a:lnTo>
                    <a:lnTo>
                      <a:pt x="197" y="296"/>
                    </a:lnTo>
                    <a:lnTo>
                      <a:pt x="194" y="286"/>
                    </a:lnTo>
                    <a:lnTo>
                      <a:pt x="218" y="272"/>
                    </a:lnTo>
                    <a:lnTo>
                      <a:pt x="250" y="266"/>
                    </a:lnTo>
                    <a:lnTo>
                      <a:pt x="253" y="257"/>
                    </a:lnTo>
                    <a:lnTo>
                      <a:pt x="266" y="247"/>
                    </a:lnTo>
                    <a:lnTo>
                      <a:pt x="278" y="244"/>
                    </a:lnTo>
                    <a:lnTo>
                      <a:pt x="284" y="223"/>
                    </a:lnTo>
                    <a:lnTo>
                      <a:pt x="284" y="202"/>
                    </a:lnTo>
                    <a:lnTo>
                      <a:pt x="302" y="182"/>
                    </a:lnTo>
                    <a:lnTo>
                      <a:pt x="302" y="165"/>
                    </a:lnTo>
                    <a:lnTo>
                      <a:pt x="295" y="160"/>
                    </a:lnTo>
                    <a:lnTo>
                      <a:pt x="296" y="150"/>
                    </a:lnTo>
                    <a:lnTo>
                      <a:pt x="305" y="145"/>
                    </a:lnTo>
                    <a:lnTo>
                      <a:pt x="313" y="139"/>
                    </a:lnTo>
                    <a:lnTo>
                      <a:pt x="334" y="134"/>
                    </a:lnTo>
                    <a:lnTo>
                      <a:pt x="341" y="134"/>
                    </a:lnTo>
                    <a:lnTo>
                      <a:pt x="365" y="116"/>
                    </a:lnTo>
                    <a:lnTo>
                      <a:pt x="385" y="110"/>
                    </a:lnTo>
                    <a:lnTo>
                      <a:pt x="402" y="121"/>
                    </a:lnTo>
                    <a:lnTo>
                      <a:pt x="419" y="116"/>
                    </a:lnTo>
                    <a:lnTo>
                      <a:pt x="425" y="122"/>
                    </a:lnTo>
                    <a:lnTo>
                      <a:pt x="451" y="114"/>
                    </a:lnTo>
                    <a:lnTo>
                      <a:pt x="469" y="124"/>
                    </a:lnTo>
                    <a:lnTo>
                      <a:pt x="478" y="137"/>
                    </a:lnTo>
                    <a:lnTo>
                      <a:pt x="489" y="139"/>
                    </a:lnTo>
                    <a:lnTo>
                      <a:pt x="503" y="127"/>
                    </a:lnTo>
                    <a:lnTo>
                      <a:pt x="516" y="127"/>
                    </a:lnTo>
                    <a:lnTo>
                      <a:pt x="535" y="150"/>
                    </a:lnTo>
                    <a:lnTo>
                      <a:pt x="547" y="156"/>
                    </a:lnTo>
                    <a:lnTo>
                      <a:pt x="573" y="150"/>
                    </a:lnTo>
                    <a:lnTo>
                      <a:pt x="591" y="139"/>
                    </a:lnTo>
                    <a:lnTo>
                      <a:pt x="600" y="127"/>
                    </a:lnTo>
                    <a:lnTo>
                      <a:pt x="610" y="125"/>
                    </a:lnTo>
                    <a:lnTo>
                      <a:pt x="619" y="116"/>
                    </a:lnTo>
                    <a:lnTo>
                      <a:pt x="626" y="122"/>
                    </a:lnTo>
                    <a:lnTo>
                      <a:pt x="636" y="134"/>
                    </a:lnTo>
                    <a:lnTo>
                      <a:pt x="663" y="136"/>
                    </a:lnTo>
                    <a:lnTo>
                      <a:pt x="663" y="124"/>
                    </a:lnTo>
                    <a:lnTo>
                      <a:pt x="655" y="116"/>
                    </a:lnTo>
                    <a:lnTo>
                      <a:pt x="657" y="105"/>
                    </a:lnTo>
                    <a:lnTo>
                      <a:pt x="674" y="99"/>
                    </a:lnTo>
                    <a:lnTo>
                      <a:pt x="681" y="91"/>
                    </a:lnTo>
                    <a:lnTo>
                      <a:pt x="689" y="91"/>
                    </a:lnTo>
                    <a:lnTo>
                      <a:pt x="691" y="99"/>
                    </a:lnTo>
                    <a:lnTo>
                      <a:pt x="709" y="98"/>
                    </a:lnTo>
                    <a:lnTo>
                      <a:pt x="720" y="81"/>
                    </a:lnTo>
                    <a:lnTo>
                      <a:pt x="715" y="58"/>
                    </a:lnTo>
                    <a:lnTo>
                      <a:pt x="723" y="47"/>
                    </a:lnTo>
                    <a:lnTo>
                      <a:pt x="733" y="38"/>
                    </a:lnTo>
                    <a:lnTo>
                      <a:pt x="736" y="15"/>
                    </a:lnTo>
                    <a:lnTo>
                      <a:pt x="744" y="0"/>
                    </a:lnTo>
                    <a:lnTo>
                      <a:pt x="762" y="0"/>
                    </a:lnTo>
                    <a:lnTo>
                      <a:pt x="778" y="10"/>
                    </a:lnTo>
                    <a:lnTo>
                      <a:pt x="792" y="18"/>
                    </a:lnTo>
                    <a:lnTo>
                      <a:pt x="792" y="30"/>
                    </a:lnTo>
                    <a:lnTo>
                      <a:pt x="788" y="50"/>
                    </a:lnTo>
                    <a:lnTo>
                      <a:pt x="793" y="64"/>
                    </a:lnTo>
                    <a:lnTo>
                      <a:pt x="807" y="64"/>
                    </a:lnTo>
                    <a:lnTo>
                      <a:pt x="813" y="79"/>
                    </a:lnTo>
                    <a:lnTo>
                      <a:pt x="811" y="99"/>
                    </a:lnTo>
                    <a:lnTo>
                      <a:pt x="813" y="116"/>
                    </a:lnTo>
                    <a:lnTo>
                      <a:pt x="814" y="148"/>
                    </a:lnTo>
                    <a:lnTo>
                      <a:pt x="827" y="165"/>
                    </a:lnTo>
                    <a:lnTo>
                      <a:pt x="827" y="176"/>
                    </a:lnTo>
                    <a:lnTo>
                      <a:pt x="842" y="182"/>
                    </a:lnTo>
                    <a:lnTo>
                      <a:pt x="862" y="182"/>
                    </a:lnTo>
                    <a:lnTo>
                      <a:pt x="876" y="171"/>
                    </a:lnTo>
                    <a:lnTo>
                      <a:pt x="879" y="162"/>
                    </a:lnTo>
                    <a:lnTo>
                      <a:pt x="908" y="150"/>
                    </a:lnTo>
                    <a:lnTo>
                      <a:pt x="920" y="137"/>
                    </a:lnTo>
                    <a:lnTo>
                      <a:pt x="923" y="124"/>
                    </a:lnTo>
                    <a:lnTo>
                      <a:pt x="935" y="11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30" name="Freeform 37">
                <a:extLst>
                  <a:ext uri="{FF2B5EF4-FFF2-40B4-BE49-F238E27FC236}">
                    <a16:creationId xmlns:a16="http://schemas.microsoft.com/office/drawing/2014/main" id="{E1489E1A-0CD7-9E45-97DB-10A558DE5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7218" y="3833489"/>
                <a:ext cx="9278" cy="5577"/>
              </a:xfrm>
              <a:custGeom>
                <a:avLst/>
                <a:gdLst>
                  <a:gd name="T0" fmla="*/ 0 w 24"/>
                  <a:gd name="T1" fmla="*/ 6 h 14"/>
                  <a:gd name="T2" fmla="*/ 3 w 24"/>
                  <a:gd name="T3" fmla="*/ 13 h 14"/>
                  <a:gd name="T4" fmla="*/ 17 w 24"/>
                  <a:gd name="T5" fmla="*/ 13 h 14"/>
                  <a:gd name="T6" fmla="*/ 23 w 24"/>
                  <a:gd name="T7" fmla="*/ 9 h 14"/>
                  <a:gd name="T8" fmla="*/ 12 w 24"/>
                  <a:gd name="T9" fmla="*/ 0 h 14"/>
                  <a:gd name="T10" fmla="*/ 0 w 24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4">
                    <a:moveTo>
                      <a:pt x="0" y="6"/>
                    </a:moveTo>
                    <a:lnTo>
                      <a:pt x="3" y="13"/>
                    </a:lnTo>
                    <a:lnTo>
                      <a:pt x="17" y="13"/>
                    </a:lnTo>
                    <a:lnTo>
                      <a:pt x="23" y="9"/>
                    </a:lnTo>
                    <a:lnTo>
                      <a:pt x="12" y="0"/>
                    </a:lnTo>
                    <a:lnTo>
                      <a:pt x="0" y="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31" name="Freeform 38">
                <a:extLst>
                  <a:ext uri="{FF2B5EF4-FFF2-40B4-BE49-F238E27FC236}">
                    <a16:creationId xmlns:a16="http://schemas.microsoft.com/office/drawing/2014/main" id="{AD911B16-44FC-E246-86A3-BCF02F5EC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3816" y="3933882"/>
                <a:ext cx="14845" cy="5577"/>
              </a:xfrm>
              <a:custGeom>
                <a:avLst/>
                <a:gdLst>
                  <a:gd name="T0" fmla="*/ 35 w 36"/>
                  <a:gd name="T1" fmla="*/ 6 h 13"/>
                  <a:gd name="T2" fmla="*/ 20 w 36"/>
                  <a:gd name="T3" fmla="*/ 0 h 13"/>
                  <a:gd name="T4" fmla="*/ 0 w 36"/>
                  <a:gd name="T5" fmla="*/ 1 h 13"/>
                  <a:gd name="T6" fmla="*/ 8 w 36"/>
                  <a:gd name="T7" fmla="*/ 10 h 13"/>
                  <a:gd name="T8" fmla="*/ 18 w 36"/>
                  <a:gd name="T9" fmla="*/ 9 h 13"/>
                  <a:gd name="T10" fmla="*/ 35 w 36"/>
                  <a:gd name="T11" fmla="*/ 12 h 13"/>
                  <a:gd name="T12" fmla="*/ 35 w 36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3">
                    <a:moveTo>
                      <a:pt x="35" y="6"/>
                    </a:moveTo>
                    <a:lnTo>
                      <a:pt x="20" y="0"/>
                    </a:lnTo>
                    <a:lnTo>
                      <a:pt x="0" y="1"/>
                    </a:lnTo>
                    <a:lnTo>
                      <a:pt x="8" y="10"/>
                    </a:lnTo>
                    <a:lnTo>
                      <a:pt x="18" y="9"/>
                    </a:lnTo>
                    <a:lnTo>
                      <a:pt x="35" y="12"/>
                    </a:lnTo>
                    <a:lnTo>
                      <a:pt x="35" y="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32" name="Freeform 39">
                <a:extLst>
                  <a:ext uri="{FF2B5EF4-FFF2-40B4-BE49-F238E27FC236}">
                    <a16:creationId xmlns:a16="http://schemas.microsoft.com/office/drawing/2014/main" id="{5D922777-1B27-AD4C-8064-26185062E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22067" y="3309212"/>
                <a:ext cx="11134" cy="3718"/>
              </a:xfrm>
              <a:custGeom>
                <a:avLst/>
                <a:gdLst>
                  <a:gd name="T0" fmla="*/ 0 w 27"/>
                  <a:gd name="T1" fmla="*/ 8 h 9"/>
                  <a:gd name="T2" fmla="*/ 26 w 27"/>
                  <a:gd name="T3" fmla="*/ 0 h 9"/>
                  <a:gd name="T4" fmla="*/ 3 w 27"/>
                  <a:gd name="T5" fmla="*/ 7 h 9"/>
                  <a:gd name="T6" fmla="*/ 0 w 27"/>
                  <a:gd name="T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0" y="8"/>
                    </a:moveTo>
                    <a:lnTo>
                      <a:pt x="26" y="0"/>
                    </a:lnTo>
                    <a:lnTo>
                      <a:pt x="3" y="7"/>
                    </a:lnTo>
                    <a:lnTo>
                      <a:pt x="0" y="8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33" name="Freeform 40">
                <a:extLst>
                  <a:ext uri="{FF2B5EF4-FFF2-40B4-BE49-F238E27FC236}">
                    <a16:creationId xmlns:a16="http://schemas.microsoft.com/office/drawing/2014/main" id="{F54ED867-FD7C-354E-AB15-FFE78C4C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6808" y="3511857"/>
                <a:ext cx="9279" cy="9296"/>
              </a:xfrm>
              <a:custGeom>
                <a:avLst/>
                <a:gdLst>
                  <a:gd name="T0" fmla="*/ 0 w 22"/>
                  <a:gd name="T1" fmla="*/ 23 h 24"/>
                  <a:gd name="T2" fmla="*/ 21 w 22"/>
                  <a:gd name="T3" fmla="*/ 0 h 24"/>
                  <a:gd name="T4" fmla="*/ 16 w 22"/>
                  <a:gd name="T5" fmla="*/ 6 h 24"/>
                  <a:gd name="T6" fmla="*/ 0 w 22"/>
                  <a:gd name="T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4">
                    <a:moveTo>
                      <a:pt x="0" y="23"/>
                    </a:moveTo>
                    <a:lnTo>
                      <a:pt x="21" y="0"/>
                    </a:lnTo>
                    <a:lnTo>
                      <a:pt x="16" y="6"/>
                    </a:lnTo>
                    <a:lnTo>
                      <a:pt x="0" y="2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34" name="Freeform 41">
                <a:extLst>
                  <a:ext uri="{FF2B5EF4-FFF2-40B4-BE49-F238E27FC236}">
                    <a16:creationId xmlns:a16="http://schemas.microsoft.com/office/drawing/2014/main" id="{0C2EF601-4AB3-7A46-B087-C74838685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2167" y="3915291"/>
                <a:ext cx="1856" cy="1859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ap="flat" cmpd="sng">
                <a:solidFill>
                  <a:srgbClr val="C2CDD8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35" name="Freeform 42">
                <a:extLst>
                  <a:ext uri="{FF2B5EF4-FFF2-40B4-BE49-F238E27FC236}">
                    <a16:creationId xmlns:a16="http://schemas.microsoft.com/office/drawing/2014/main" id="{DE5EFF85-8A7B-B942-81A4-F2E2A0563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0002" y="3969205"/>
                <a:ext cx="81649" cy="72507"/>
              </a:xfrm>
              <a:custGeom>
                <a:avLst/>
                <a:gdLst>
                  <a:gd name="T0" fmla="*/ 169 w 193"/>
                  <a:gd name="T1" fmla="*/ 6 h 174"/>
                  <a:gd name="T2" fmla="*/ 169 w 193"/>
                  <a:gd name="T3" fmla="*/ 6 h 174"/>
                  <a:gd name="T4" fmla="*/ 151 w 193"/>
                  <a:gd name="T5" fmla="*/ 0 h 174"/>
                  <a:gd name="T6" fmla="*/ 140 w 193"/>
                  <a:gd name="T7" fmla="*/ 9 h 174"/>
                  <a:gd name="T8" fmla="*/ 131 w 193"/>
                  <a:gd name="T9" fmla="*/ 2 h 174"/>
                  <a:gd name="T10" fmla="*/ 114 w 193"/>
                  <a:gd name="T11" fmla="*/ 5 h 174"/>
                  <a:gd name="T12" fmla="*/ 107 w 193"/>
                  <a:gd name="T13" fmla="*/ 3 h 174"/>
                  <a:gd name="T14" fmla="*/ 94 w 193"/>
                  <a:gd name="T15" fmla="*/ 11 h 174"/>
                  <a:gd name="T16" fmla="*/ 79 w 193"/>
                  <a:gd name="T17" fmla="*/ 11 h 174"/>
                  <a:gd name="T18" fmla="*/ 64 w 193"/>
                  <a:gd name="T19" fmla="*/ 19 h 174"/>
                  <a:gd name="T20" fmla="*/ 49 w 193"/>
                  <a:gd name="T21" fmla="*/ 22 h 174"/>
                  <a:gd name="T22" fmla="*/ 46 w 193"/>
                  <a:gd name="T23" fmla="*/ 37 h 174"/>
                  <a:gd name="T24" fmla="*/ 21 w 193"/>
                  <a:gd name="T25" fmla="*/ 51 h 174"/>
                  <a:gd name="T26" fmla="*/ 0 w 193"/>
                  <a:gd name="T27" fmla="*/ 74 h 174"/>
                  <a:gd name="T28" fmla="*/ 7 w 193"/>
                  <a:gd name="T29" fmla="*/ 86 h 174"/>
                  <a:gd name="T30" fmla="*/ 9 w 193"/>
                  <a:gd name="T31" fmla="*/ 116 h 174"/>
                  <a:gd name="T32" fmla="*/ 18 w 193"/>
                  <a:gd name="T33" fmla="*/ 132 h 174"/>
                  <a:gd name="T34" fmla="*/ 16 w 193"/>
                  <a:gd name="T35" fmla="*/ 142 h 174"/>
                  <a:gd name="T36" fmla="*/ 30 w 193"/>
                  <a:gd name="T37" fmla="*/ 155 h 174"/>
                  <a:gd name="T38" fmla="*/ 49 w 193"/>
                  <a:gd name="T39" fmla="*/ 155 h 174"/>
                  <a:gd name="T40" fmla="*/ 59 w 193"/>
                  <a:gd name="T41" fmla="*/ 164 h 174"/>
                  <a:gd name="T42" fmla="*/ 70 w 193"/>
                  <a:gd name="T43" fmla="*/ 162 h 174"/>
                  <a:gd name="T44" fmla="*/ 85 w 193"/>
                  <a:gd name="T45" fmla="*/ 173 h 174"/>
                  <a:gd name="T46" fmla="*/ 96 w 193"/>
                  <a:gd name="T47" fmla="*/ 167 h 174"/>
                  <a:gd name="T48" fmla="*/ 99 w 193"/>
                  <a:gd name="T49" fmla="*/ 153 h 174"/>
                  <a:gd name="T50" fmla="*/ 113 w 193"/>
                  <a:gd name="T51" fmla="*/ 150 h 174"/>
                  <a:gd name="T52" fmla="*/ 125 w 193"/>
                  <a:gd name="T53" fmla="*/ 155 h 174"/>
                  <a:gd name="T54" fmla="*/ 136 w 193"/>
                  <a:gd name="T55" fmla="*/ 141 h 174"/>
                  <a:gd name="T56" fmla="*/ 137 w 193"/>
                  <a:gd name="T57" fmla="*/ 132 h 174"/>
                  <a:gd name="T58" fmla="*/ 153 w 193"/>
                  <a:gd name="T59" fmla="*/ 129 h 174"/>
                  <a:gd name="T60" fmla="*/ 163 w 193"/>
                  <a:gd name="T61" fmla="*/ 116 h 174"/>
                  <a:gd name="T62" fmla="*/ 160 w 193"/>
                  <a:gd name="T63" fmla="*/ 103 h 174"/>
                  <a:gd name="T64" fmla="*/ 169 w 193"/>
                  <a:gd name="T65" fmla="*/ 77 h 174"/>
                  <a:gd name="T66" fmla="*/ 177 w 193"/>
                  <a:gd name="T67" fmla="*/ 71 h 174"/>
                  <a:gd name="T68" fmla="*/ 180 w 193"/>
                  <a:gd name="T69" fmla="*/ 60 h 174"/>
                  <a:gd name="T70" fmla="*/ 192 w 193"/>
                  <a:gd name="T71" fmla="*/ 40 h 174"/>
                  <a:gd name="T72" fmla="*/ 186 w 193"/>
                  <a:gd name="T73" fmla="*/ 19 h 174"/>
                  <a:gd name="T74" fmla="*/ 169 w 193"/>
                  <a:gd name="T75" fmla="*/ 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3" h="174">
                    <a:moveTo>
                      <a:pt x="169" y="6"/>
                    </a:moveTo>
                    <a:lnTo>
                      <a:pt x="169" y="6"/>
                    </a:lnTo>
                    <a:cubicBezTo>
                      <a:pt x="151" y="0"/>
                      <a:pt x="151" y="0"/>
                      <a:pt x="151" y="0"/>
                    </a:cubicBezTo>
                    <a:cubicBezTo>
                      <a:pt x="140" y="9"/>
                      <a:pt x="140" y="9"/>
                      <a:pt x="140" y="9"/>
                    </a:cubicBezTo>
                    <a:lnTo>
                      <a:pt x="131" y="2"/>
                    </a:lnTo>
                    <a:cubicBezTo>
                      <a:pt x="114" y="5"/>
                      <a:pt x="114" y="5"/>
                      <a:pt x="114" y="5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30" y="155"/>
                      <a:pt x="30" y="155"/>
                      <a:pt x="30" y="155"/>
                    </a:cubicBezTo>
                    <a:cubicBezTo>
                      <a:pt x="49" y="155"/>
                      <a:pt x="49" y="155"/>
                      <a:pt x="49" y="155"/>
                    </a:cubicBezTo>
                    <a:cubicBezTo>
                      <a:pt x="59" y="164"/>
                      <a:pt x="59" y="164"/>
                      <a:pt x="59" y="164"/>
                    </a:cubicBezTo>
                    <a:cubicBezTo>
                      <a:pt x="70" y="162"/>
                      <a:pt x="70" y="162"/>
                      <a:pt x="70" y="162"/>
                    </a:cubicBezTo>
                    <a:cubicBezTo>
                      <a:pt x="85" y="173"/>
                      <a:pt x="85" y="173"/>
                      <a:pt x="85" y="173"/>
                    </a:cubicBezTo>
                    <a:cubicBezTo>
                      <a:pt x="96" y="167"/>
                      <a:pt x="96" y="167"/>
                      <a:pt x="96" y="167"/>
                    </a:cubicBezTo>
                    <a:cubicBezTo>
                      <a:pt x="99" y="153"/>
                      <a:pt x="99" y="153"/>
                      <a:pt x="99" y="153"/>
                    </a:cubicBezTo>
                    <a:cubicBezTo>
                      <a:pt x="113" y="150"/>
                      <a:pt x="113" y="150"/>
                      <a:pt x="113" y="150"/>
                    </a:cubicBezTo>
                    <a:cubicBezTo>
                      <a:pt x="125" y="155"/>
                      <a:pt x="125" y="155"/>
                      <a:pt x="125" y="155"/>
                    </a:cubicBezTo>
                    <a:cubicBezTo>
                      <a:pt x="136" y="141"/>
                      <a:pt x="136" y="141"/>
                      <a:pt x="136" y="141"/>
                    </a:cubicBezTo>
                    <a:cubicBezTo>
                      <a:pt x="137" y="132"/>
                      <a:pt x="137" y="132"/>
                      <a:pt x="137" y="132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63" y="116"/>
                      <a:pt x="163" y="116"/>
                      <a:pt x="163" y="116"/>
                    </a:cubicBezTo>
                    <a:cubicBezTo>
                      <a:pt x="160" y="103"/>
                      <a:pt x="160" y="103"/>
                      <a:pt x="160" y="103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77" y="71"/>
                      <a:pt x="177" y="71"/>
                      <a:pt x="177" y="7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92" y="40"/>
                      <a:pt x="192" y="40"/>
                      <a:pt x="192" y="40"/>
                    </a:cubicBezTo>
                    <a:cubicBezTo>
                      <a:pt x="186" y="19"/>
                      <a:pt x="186" y="19"/>
                      <a:pt x="186" y="19"/>
                    </a:cubicBezTo>
                    <a:lnTo>
                      <a:pt x="169" y="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36" name="Freeform 43">
                <a:extLst>
                  <a:ext uri="{FF2B5EF4-FFF2-40B4-BE49-F238E27FC236}">
                    <a16:creationId xmlns:a16="http://schemas.microsoft.com/office/drawing/2014/main" id="{23923B3D-640B-3145-9763-C6A32C2C9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1445" y="3747968"/>
                <a:ext cx="5566" cy="9295"/>
              </a:xfrm>
              <a:custGeom>
                <a:avLst/>
                <a:gdLst>
                  <a:gd name="T0" fmla="*/ 0 w 14"/>
                  <a:gd name="T1" fmla="*/ 3 h 22"/>
                  <a:gd name="T2" fmla="*/ 3 w 14"/>
                  <a:gd name="T3" fmla="*/ 21 h 22"/>
                  <a:gd name="T4" fmla="*/ 11 w 14"/>
                  <a:gd name="T5" fmla="*/ 18 h 22"/>
                  <a:gd name="T6" fmla="*/ 13 w 14"/>
                  <a:gd name="T7" fmla="*/ 7 h 22"/>
                  <a:gd name="T8" fmla="*/ 6 w 14"/>
                  <a:gd name="T9" fmla="*/ 0 h 22"/>
                  <a:gd name="T10" fmla="*/ 0 w 14"/>
                  <a:gd name="T11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2">
                    <a:moveTo>
                      <a:pt x="0" y="3"/>
                    </a:moveTo>
                    <a:lnTo>
                      <a:pt x="3" y="21"/>
                    </a:lnTo>
                    <a:lnTo>
                      <a:pt x="11" y="18"/>
                    </a:lnTo>
                    <a:lnTo>
                      <a:pt x="13" y="7"/>
                    </a:lnTo>
                    <a:lnTo>
                      <a:pt x="6" y="0"/>
                    </a:lnTo>
                    <a:lnTo>
                      <a:pt x="0" y="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37" name="Freeform 44">
                <a:extLst>
                  <a:ext uri="{FF2B5EF4-FFF2-40B4-BE49-F238E27FC236}">
                    <a16:creationId xmlns:a16="http://schemas.microsoft.com/office/drawing/2014/main" id="{BBD28B17-9112-804B-8477-E5B89C1E8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9279" y="3753545"/>
                <a:ext cx="61238" cy="145013"/>
              </a:xfrm>
              <a:custGeom>
                <a:avLst/>
                <a:gdLst>
                  <a:gd name="T0" fmla="*/ 127 w 144"/>
                  <a:gd name="T1" fmla="*/ 24 h 344"/>
                  <a:gd name="T2" fmla="*/ 122 w 144"/>
                  <a:gd name="T3" fmla="*/ 24 h 344"/>
                  <a:gd name="T4" fmla="*/ 113 w 144"/>
                  <a:gd name="T5" fmla="*/ 6 h 344"/>
                  <a:gd name="T6" fmla="*/ 94 w 144"/>
                  <a:gd name="T7" fmla="*/ 0 h 344"/>
                  <a:gd name="T8" fmla="*/ 84 w 144"/>
                  <a:gd name="T9" fmla="*/ 6 h 344"/>
                  <a:gd name="T10" fmla="*/ 85 w 144"/>
                  <a:gd name="T11" fmla="*/ 16 h 344"/>
                  <a:gd name="T12" fmla="*/ 71 w 144"/>
                  <a:gd name="T13" fmla="*/ 21 h 344"/>
                  <a:gd name="T14" fmla="*/ 53 w 144"/>
                  <a:gd name="T15" fmla="*/ 40 h 344"/>
                  <a:gd name="T16" fmla="*/ 38 w 144"/>
                  <a:gd name="T17" fmla="*/ 69 h 344"/>
                  <a:gd name="T18" fmla="*/ 41 w 144"/>
                  <a:gd name="T19" fmla="*/ 77 h 344"/>
                  <a:gd name="T20" fmla="*/ 38 w 144"/>
                  <a:gd name="T21" fmla="*/ 87 h 344"/>
                  <a:gd name="T22" fmla="*/ 32 w 144"/>
                  <a:gd name="T23" fmla="*/ 93 h 344"/>
                  <a:gd name="T24" fmla="*/ 13 w 144"/>
                  <a:gd name="T25" fmla="*/ 125 h 344"/>
                  <a:gd name="T26" fmla="*/ 4 w 144"/>
                  <a:gd name="T27" fmla="*/ 158 h 344"/>
                  <a:gd name="T28" fmla="*/ 0 w 144"/>
                  <a:gd name="T29" fmla="*/ 162 h 344"/>
                  <a:gd name="T30" fmla="*/ 4 w 144"/>
                  <a:gd name="T31" fmla="*/ 170 h 344"/>
                  <a:gd name="T32" fmla="*/ 4 w 144"/>
                  <a:gd name="T33" fmla="*/ 200 h 344"/>
                  <a:gd name="T34" fmla="*/ 7 w 144"/>
                  <a:gd name="T35" fmla="*/ 234 h 344"/>
                  <a:gd name="T36" fmla="*/ 15 w 144"/>
                  <a:gd name="T37" fmla="*/ 239 h 344"/>
                  <a:gd name="T38" fmla="*/ 18 w 144"/>
                  <a:gd name="T39" fmla="*/ 248 h 344"/>
                  <a:gd name="T40" fmla="*/ 15 w 144"/>
                  <a:gd name="T41" fmla="*/ 249 h 344"/>
                  <a:gd name="T42" fmla="*/ 13 w 144"/>
                  <a:gd name="T43" fmla="*/ 260 h 344"/>
                  <a:gd name="T44" fmla="*/ 23 w 144"/>
                  <a:gd name="T45" fmla="*/ 272 h 344"/>
                  <a:gd name="T46" fmla="*/ 32 w 144"/>
                  <a:gd name="T47" fmla="*/ 275 h 344"/>
                  <a:gd name="T48" fmla="*/ 33 w 144"/>
                  <a:gd name="T49" fmla="*/ 286 h 344"/>
                  <a:gd name="T50" fmla="*/ 56 w 144"/>
                  <a:gd name="T51" fmla="*/ 294 h 344"/>
                  <a:gd name="T52" fmla="*/ 68 w 144"/>
                  <a:gd name="T53" fmla="*/ 310 h 344"/>
                  <a:gd name="T54" fmla="*/ 67 w 144"/>
                  <a:gd name="T55" fmla="*/ 329 h 344"/>
                  <a:gd name="T56" fmla="*/ 68 w 144"/>
                  <a:gd name="T57" fmla="*/ 343 h 344"/>
                  <a:gd name="T58" fmla="*/ 79 w 144"/>
                  <a:gd name="T59" fmla="*/ 339 h 344"/>
                  <a:gd name="T60" fmla="*/ 91 w 144"/>
                  <a:gd name="T61" fmla="*/ 343 h 344"/>
                  <a:gd name="T62" fmla="*/ 88 w 144"/>
                  <a:gd name="T63" fmla="*/ 327 h 344"/>
                  <a:gd name="T64" fmla="*/ 93 w 144"/>
                  <a:gd name="T65" fmla="*/ 307 h 344"/>
                  <a:gd name="T66" fmla="*/ 84 w 144"/>
                  <a:gd name="T67" fmla="*/ 283 h 344"/>
                  <a:gd name="T68" fmla="*/ 97 w 144"/>
                  <a:gd name="T69" fmla="*/ 265 h 344"/>
                  <a:gd name="T70" fmla="*/ 117 w 144"/>
                  <a:gd name="T71" fmla="*/ 234 h 344"/>
                  <a:gd name="T72" fmla="*/ 119 w 144"/>
                  <a:gd name="T73" fmla="*/ 214 h 344"/>
                  <a:gd name="T74" fmla="*/ 125 w 144"/>
                  <a:gd name="T75" fmla="*/ 208 h 344"/>
                  <a:gd name="T76" fmla="*/ 117 w 144"/>
                  <a:gd name="T77" fmla="*/ 205 h 344"/>
                  <a:gd name="T78" fmla="*/ 122 w 144"/>
                  <a:gd name="T79" fmla="*/ 174 h 344"/>
                  <a:gd name="T80" fmla="*/ 123 w 144"/>
                  <a:gd name="T81" fmla="*/ 153 h 344"/>
                  <a:gd name="T82" fmla="*/ 120 w 144"/>
                  <a:gd name="T83" fmla="*/ 130 h 344"/>
                  <a:gd name="T84" fmla="*/ 128 w 144"/>
                  <a:gd name="T85" fmla="*/ 112 h 344"/>
                  <a:gd name="T86" fmla="*/ 133 w 144"/>
                  <a:gd name="T87" fmla="*/ 70 h 344"/>
                  <a:gd name="T88" fmla="*/ 137 w 144"/>
                  <a:gd name="T89" fmla="*/ 49 h 344"/>
                  <a:gd name="T90" fmla="*/ 143 w 144"/>
                  <a:gd name="T91" fmla="*/ 47 h 344"/>
                  <a:gd name="T92" fmla="*/ 140 w 144"/>
                  <a:gd name="T93" fmla="*/ 35 h 344"/>
                  <a:gd name="T94" fmla="*/ 127 w 144"/>
                  <a:gd name="T95" fmla="*/ 2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4" h="344">
                    <a:moveTo>
                      <a:pt x="127" y="24"/>
                    </a:moveTo>
                    <a:lnTo>
                      <a:pt x="122" y="24"/>
                    </a:lnTo>
                    <a:lnTo>
                      <a:pt x="113" y="6"/>
                    </a:lnTo>
                    <a:lnTo>
                      <a:pt x="94" y="0"/>
                    </a:lnTo>
                    <a:lnTo>
                      <a:pt x="84" y="6"/>
                    </a:lnTo>
                    <a:lnTo>
                      <a:pt x="85" y="16"/>
                    </a:lnTo>
                    <a:lnTo>
                      <a:pt x="71" y="21"/>
                    </a:lnTo>
                    <a:lnTo>
                      <a:pt x="53" y="40"/>
                    </a:lnTo>
                    <a:lnTo>
                      <a:pt x="38" y="69"/>
                    </a:lnTo>
                    <a:lnTo>
                      <a:pt x="41" y="77"/>
                    </a:lnTo>
                    <a:lnTo>
                      <a:pt x="38" y="87"/>
                    </a:lnTo>
                    <a:lnTo>
                      <a:pt x="32" y="93"/>
                    </a:lnTo>
                    <a:lnTo>
                      <a:pt x="13" y="125"/>
                    </a:lnTo>
                    <a:lnTo>
                      <a:pt x="4" y="158"/>
                    </a:lnTo>
                    <a:lnTo>
                      <a:pt x="0" y="162"/>
                    </a:lnTo>
                    <a:lnTo>
                      <a:pt x="4" y="170"/>
                    </a:lnTo>
                    <a:lnTo>
                      <a:pt x="4" y="200"/>
                    </a:lnTo>
                    <a:lnTo>
                      <a:pt x="7" y="234"/>
                    </a:lnTo>
                    <a:lnTo>
                      <a:pt x="15" y="239"/>
                    </a:lnTo>
                    <a:lnTo>
                      <a:pt x="18" y="248"/>
                    </a:lnTo>
                    <a:lnTo>
                      <a:pt x="15" y="249"/>
                    </a:lnTo>
                    <a:lnTo>
                      <a:pt x="13" y="260"/>
                    </a:lnTo>
                    <a:lnTo>
                      <a:pt x="23" y="272"/>
                    </a:lnTo>
                    <a:lnTo>
                      <a:pt x="32" y="275"/>
                    </a:lnTo>
                    <a:lnTo>
                      <a:pt x="33" y="286"/>
                    </a:lnTo>
                    <a:lnTo>
                      <a:pt x="56" y="294"/>
                    </a:lnTo>
                    <a:lnTo>
                      <a:pt x="68" y="310"/>
                    </a:lnTo>
                    <a:lnTo>
                      <a:pt x="67" y="329"/>
                    </a:lnTo>
                    <a:lnTo>
                      <a:pt x="68" y="343"/>
                    </a:lnTo>
                    <a:lnTo>
                      <a:pt x="79" y="339"/>
                    </a:lnTo>
                    <a:lnTo>
                      <a:pt x="91" y="343"/>
                    </a:lnTo>
                    <a:lnTo>
                      <a:pt x="88" y="327"/>
                    </a:lnTo>
                    <a:lnTo>
                      <a:pt x="93" y="307"/>
                    </a:lnTo>
                    <a:lnTo>
                      <a:pt x="84" y="283"/>
                    </a:lnTo>
                    <a:lnTo>
                      <a:pt x="97" y="265"/>
                    </a:lnTo>
                    <a:lnTo>
                      <a:pt x="117" y="234"/>
                    </a:lnTo>
                    <a:lnTo>
                      <a:pt x="119" y="214"/>
                    </a:lnTo>
                    <a:lnTo>
                      <a:pt x="125" y="208"/>
                    </a:lnTo>
                    <a:lnTo>
                      <a:pt x="117" y="205"/>
                    </a:lnTo>
                    <a:lnTo>
                      <a:pt x="122" y="174"/>
                    </a:lnTo>
                    <a:lnTo>
                      <a:pt x="123" y="153"/>
                    </a:lnTo>
                    <a:lnTo>
                      <a:pt x="120" y="130"/>
                    </a:lnTo>
                    <a:lnTo>
                      <a:pt x="128" y="112"/>
                    </a:lnTo>
                    <a:lnTo>
                      <a:pt x="133" y="70"/>
                    </a:lnTo>
                    <a:lnTo>
                      <a:pt x="137" y="49"/>
                    </a:lnTo>
                    <a:lnTo>
                      <a:pt x="143" y="47"/>
                    </a:lnTo>
                    <a:lnTo>
                      <a:pt x="140" y="35"/>
                    </a:lnTo>
                    <a:lnTo>
                      <a:pt x="127" y="24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38" name="Freeform 45">
                <a:extLst>
                  <a:ext uri="{FF2B5EF4-FFF2-40B4-BE49-F238E27FC236}">
                    <a16:creationId xmlns:a16="http://schemas.microsoft.com/office/drawing/2014/main" id="{8BC3F13B-35CB-E742-B1B1-17629F11A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6290" y="3483971"/>
                <a:ext cx="18557" cy="11155"/>
              </a:xfrm>
              <a:custGeom>
                <a:avLst/>
                <a:gdLst>
                  <a:gd name="T0" fmla="*/ 21 w 45"/>
                  <a:gd name="T1" fmla="*/ 3 h 26"/>
                  <a:gd name="T2" fmla="*/ 1 w 45"/>
                  <a:gd name="T3" fmla="*/ 0 h 26"/>
                  <a:gd name="T4" fmla="*/ 0 w 45"/>
                  <a:gd name="T5" fmla="*/ 8 h 26"/>
                  <a:gd name="T6" fmla="*/ 9 w 45"/>
                  <a:gd name="T7" fmla="*/ 17 h 26"/>
                  <a:gd name="T8" fmla="*/ 26 w 45"/>
                  <a:gd name="T9" fmla="*/ 17 h 26"/>
                  <a:gd name="T10" fmla="*/ 44 w 45"/>
                  <a:gd name="T11" fmla="*/ 25 h 26"/>
                  <a:gd name="T12" fmla="*/ 41 w 45"/>
                  <a:gd name="T13" fmla="*/ 8 h 26"/>
                  <a:gd name="T14" fmla="*/ 29 w 45"/>
                  <a:gd name="T15" fmla="*/ 8 h 26"/>
                  <a:gd name="T16" fmla="*/ 21 w 45"/>
                  <a:gd name="T1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26">
                    <a:moveTo>
                      <a:pt x="21" y="3"/>
                    </a:moveTo>
                    <a:lnTo>
                      <a:pt x="1" y="0"/>
                    </a:lnTo>
                    <a:lnTo>
                      <a:pt x="0" y="8"/>
                    </a:lnTo>
                    <a:lnTo>
                      <a:pt x="9" y="17"/>
                    </a:lnTo>
                    <a:lnTo>
                      <a:pt x="26" y="17"/>
                    </a:lnTo>
                    <a:lnTo>
                      <a:pt x="44" y="25"/>
                    </a:lnTo>
                    <a:lnTo>
                      <a:pt x="41" y="8"/>
                    </a:lnTo>
                    <a:lnTo>
                      <a:pt x="29" y="8"/>
                    </a:lnTo>
                    <a:lnTo>
                      <a:pt x="21" y="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39" name="Freeform 46">
                <a:extLst>
                  <a:ext uri="{FF2B5EF4-FFF2-40B4-BE49-F238E27FC236}">
                    <a16:creationId xmlns:a16="http://schemas.microsoft.com/office/drawing/2014/main" id="{1D804E9E-E81A-5D4C-AE9B-18CA278BD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2479" y="2394515"/>
                <a:ext cx="2098759" cy="1570972"/>
              </a:xfrm>
              <a:custGeom>
                <a:avLst/>
                <a:gdLst>
                  <a:gd name="T0" fmla="*/ 4487 w 4987"/>
                  <a:gd name="T1" fmla="*/ 2844 h 3725"/>
                  <a:gd name="T2" fmla="*/ 4384 w 4987"/>
                  <a:gd name="T3" fmla="*/ 2756 h 3725"/>
                  <a:gd name="T4" fmla="*/ 4268 w 4987"/>
                  <a:gd name="T5" fmla="*/ 2559 h 3725"/>
                  <a:gd name="T6" fmla="*/ 4456 w 4987"/>
                  <a:gd name="T7" fmla="*/ 2580 h 3725"/>
                  <a:gd name="T8" fmla="*/ 4181 w 4987"/>
                  <a:gd name="T9" fmla="*/ 2176 h 3725"/>
                  <a:gd name="T10" fmla="*/ 4378 w 4987"/>
                  <a:gd name="T11" fmla="*/ 2050 h 3725"/>
                  <a:gd name="T12" fmla="*/ 4188 w 4987"/>
                  <a:gd name="T13" fmla="*/ 1953 h 3725"/>
                  <a:gd name="T14" fmla="*/ 3958 w 4987"/>
                  <a:gd name="T15" fmla="*/ 1891 h 3725"/>
                  <a:gd name="T16" fmla="*/ 4156 w 4987"/>
                  <a:gd name="T17" fmla="*/ 1615 h 3725"/>
                  <a:gd name="T18" fmla="*/ 4289 w 4987"/>
                  <a:gd name="T19" fmla="*/ 1745 h 3725"/>
                  <a:gd name="T20" fmla="*/ 4386 w 4987"/>
                  <a:gd name="T21" fmla="*/ 1715 h 3725"/>
                  <a:gd name="T22" fmla="*/ 4693 w 4987"/>
                  <a:gd name="T23" fmla="*/ 1473 h 3725"/>
                  <a:gd name="T24" fmla="*/ 4840 w 4987"/>
                  <a:gd name="T25" fmla="*/ 1304 h 3725"/>
                  <a:gd name="T26" fmla="*/ 4840 w 4987"/>
                  <a:gd name="T27" fmla="*/ 1032 h 3725"/>
                  <a:gd name="T28" fmla="*/ 4974 w 4987"/>
                  <a:gd name="T29" fmla="*/ 874 h 3725"/>
                  <a:gd name="T30" fmla="*/ 4986 w 4987"/>
                  <a:gd name="T31" fmla="*/ 659 h 3725"/>
                  <a:gd name="T32" fmla="*/ 4809 w 4987"/>
                  <a:gd name="T33" fmla="*/ 665 h 3725"/>
                  <a:gd name="T34" fmla="*/ 4630 w 4987"/>
                  <a:gd name="T35" fmla="*/ 574 h 3725"/>
                  <a:gd name="T36" fmla="*/ 4488 w 4987"/>
                  <a:gd name="T37" fmla="*/ 484 h 3725"/>
                  <a:gd name="T38" fmla="*/ 4302 w 4987"/>
                  <a:gd name="T39" fmla="*/ 385 h 3725"/>
                  <a:gd name="T40" fmla="*/ 4130 w 4987"/>
                  <a:gd name="T41" fmla="*/ 145 h 3725"/>
                  <a:gd name="T42" fmla="*/ 4008 w 4987"/>
                  <a:gd name="T43" fmla="*/ 24 h 3725"/>
                  <a:gd name="T44" fmla="*/ 3756 w 4987"/>
                  <a:gd name="T45" fmla="*/ 33 h 3725"/>
                  <a:gd name="T46" fmla="*/ 3713 w 4987"/>
                  <a:gd name="T47" fmla="*/ 186 h 3725"/>
                  <a:gd name="T48" fmla="*/ 3704 w 4987"/>
                  <a:gd name="T49" fmla="*/ 460 h 3725"/>
                  <a:gd name="T50" fmla="*/ 3638 w 4987"/>
                  <a:gd name="T51" fmla="*/ 805 h 3725"/>
                  <a:gd name="T52" fmla="*/ 3739 w 4987"/>
                  <a:gd name="T53" fmla="*/ 938 h 3725"/>
                  <a:gd name="T54" fmla="*/ 3450 w 4987"/>
                  <a:gd name="T55" fmla="*/ 1178 h 3725"/>
                  <a:gd name="T56" fmla="*/ 3167 w 4987"/>
                  <a:gd name="T57" fmla="*/ 1472 h 3725"/>
                  <a:gd name="T58" fmla="*/ 2453 w 4987"/>
                  <a:gd name="T59" fmla="*/ 1484 h 3725"/>
                  <a:gd name="T60" fmla="*/ 2016 w 4987"/>
                  <a:gd name="T61" fmla="*/ 1337 h 3725"/>
                  <a:gd name="T62" fmla="*/ 1672 w 4987"/>
                  <a:gd name="T63" fmla="*/ 1102 h 3725"/>
                  <a:gd name="T64" fmla="*/ 1454 w 4987"/>
                  <a:gd name="T65" fmla="*/ 975 h 3725"/>
                  <a:gd name="T66" fmla="*/ 1312 w 4987"/>
                  <a:gd name="T67" fmla="*/ 828 h 3725"/>
                  <a:gd name="T68" fmla="*/ 1105 w 4987"/>
                  <a:gd name="T69" fmla="*/ 1094 h 3725"/>
                  <a:gd name="T70" fmla="*/ 868 w 4987"/>
                  <a:gd name="T71" fmla="*/ 1325 h 3725"/>
                  <a:gd name="T72" fmla="*/ 882 w 4987"/>
                  <a:gd name="T73" fmla="*/ 1612 h 3725"/>
                  <a:gd name="T74" fmla="*/ 335 w 4987"/>
                  <a:gd name="T75" fmla="*/ 1628 h 3725"/>
                  <a:gd name="T76" fmla="*/ 235 w 4987"/>
                  <a:gd name="T77" fmla="*/ 1814 h 3725"/>
                  <a:gd name="T78" fmla="*/ 55 w 4987"/>
                  <a:gd name="T79" fmla="*/ 2043 h 3725"/>
                  <a:gd name="T80" fmla="*/ 219 w 4987"/>
                  <a:gd name="T81" fmla="*/ 2158 h 3725"/>
                  <a:gd name="T82" fmla="*/ 407 w 4987"/>
                  <a:gd name="T83" fmla="*/ 2221 h 3725"/>
                  <a:gd name="T84" fmla="*/ 697 w 4987"/>
                  <a:gd name="T85" fmla="*/ 2207 h 3725"/>
                  <a:gd name="T86" fmla="*/ 994 w 4987"/>
                  <a:gd name="T87" fmla="*/ 2637 h 3725"/>
                  <a:gd name="T88" fmla="*/ 1212 w 4987"/>
                  <a:gd name="T89" fmla="*/ 2849 h 3725"/>
                  <a:gd name="T90" fmla="*/ 1538 w 4987"/>
                  <a:gd name="T91" fmla="*/ 2967 h 3725"/>
                  <a:gd name="T92" fmla="*/ 1877 w 4987"/>
                  <a:gd name="T93" fmla="*/ 3091 h 3725"/>
                  <a:gd name="T94" fmla="*/ 2270 w 4987"/>
                  <a:gd name="T95" fmla="*/ 2962 h 3725"/>
                  <a:gd name="T96" fmla="*/ 2501 w 4987"/>
                  <a:gd name="T97" fmla="*/ 3008 h 3725"/>
                  <a:gd name="T98" fmla="*/ 2648 w 4987"/>
                  <a:gd name="T99" fmla="*/ 3281 h 3725"/>
                  <a:gd name="T100" fmla="*/ 2765 w 4987"/>
                  <a:gd name="T101" fmla="*/ 3481 h 3725"/>
                  <a:gd name="T102" fmla="*/ 2938 w 4987"/>
                  <a:gd name="T103" fmla="*/ 3632 h 3725"/>
                  <a:gd name="T104" fmla="*/ 3120 w 4987"/>
                  <a:gd name="T105" fmla="*/ 3510 h 3725"/>
                  <a:gd name="T106" fmla="*/ 3378 w 4987"/>
                  <a:gd name="T107" fmla="*/ 3565 h 3725"/>
                  <a:gd name="T108" fmla="*/ 3643 w 4987"/>
                  <a:gd name="T109" fmla="*/ 3620 h 3725"/>
                  <a:gd name="T110" fmla="*/ 3684 w 4987"/>
                  <a:gd name="T111" fmla="*/ 3629 h 3725"/>
                  <a:gd name="T112" fmla="*/ 3866 w 4987"/>
                  <a:gd name="T113" fmla="*/ 3567 h 3725"/>
                  <a:gd name="T114" fmla="*/ 4014 w 4987"/>
                  <a:gd name="T115" fmla="*/ 3507 h 3725"/>
                  <a:gd name="T116" fmla="*/ 4170 w 4987"/>
                  <a:gd name="T117" fmla="*/ 3409 h 3725"/>
                  <a:gd name="T118" fmla="*/ 4314 w 4987"/>
                  <a:gd name="T119" fmla="*/ 3302 h 3725"/>
                  <a:gd name="T120" fmla="*/ 4358 w 4987"/>
                  <a:gd name="T121" fmla="*/ 3227 h 3725"/>
                  <a:gd name="T122" fmla="*/ 4367 w 4987"/>
                  <a:gd name="T123" fmla="*/ 3084 h 3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987" h="3725">
                    <a:moveTo>
                      <a:pt x="4439" y="2973"/>
                    </a:moveTo>
                    <a:lnTo>
                      <a:pt x="4451" y="2944"/>
                    </a:lnTo>
                    <a:lnTo>
                      <a:pt x="4465" y="2942"/>
                    </a:lnTo>
                    <a:lnTo>
                      <a:pt x="4468" y="2956"/>
                    </a:lnTo>
                    <a:lnTo>
                      <a:pt x="4473" y="2961"/>
                    </a:lnTo>
                    <a:lnTo>
                      <a:pt x="4476" y="2945"/>
                    </a:lnTo>
                    <a:lnTo>
                      <a:pt x="4487" y="2938"/>
                    </a:lnTo>
                    <a:lnTo>
                      <a:pt x="4477" y="2922"/>
                    </a:lnTo>
                    <a:lnTo>
                      <a:pt x="4462" y="2921"/>
                    </a:lnTo>
                    <a:lnTo>
                      <a:pt x="4456" y="2915"/>
                    </a:lnTo>
                    <a:lnTo>
                      <a:pt x="4462" y="2909"/>
                    </a:lnTo>
                    <a:lnTo>
                      <a:pt x="4473" y="2912"/>
                    </a:lnTo>
                    <a:lnTo>
                      <a:pt x="4482" y="2903"/>
                    </a:lnTo>
                    <a:lnTo>
                      <a:pt x="4474" y="2895"/>
                    </a:lnTo>
                    <a:lnTo>
                      <a:pt x="4465" y="2889"/>
                    </a:lnTo>
                    <a:lnTo>
                      <a:pt x="4476" y="2880"/>
                    </a:lnTo>
                    <a:lnTo>
                      <a:pt x="4482" y="2881"/>
                    </a:lnTo>
                    <a:lnTo>
                      <a:pt x="4484" y="2874"/>
                    </a:lnTo>
                    <a:lnTo>
                      <a:pt x="4474" y="2866"/>
                    </a:lnTo>
                    <a:lnTo>
                      <a:pt x="4448" y="2867"/>
                    </a:lnTo>
                    <a:lnTo>
                      <a:pt x="4450" y="2860"/>
                    </a:lnTo>
                    <a:lnTo>
                      <a:pt x="4467" y="2844"/>
                    </a:lnTo>
                    <a:lnTo>
                      <a:pt x="4482" y="2849"/>
                    </a:lnTo>
                    <a:lnTo>
                      <a:pt x="4487" y="2844"/>
                    </a:lnTo>
                    <a:lnTo>
                      <a:pt x="4490" y="2837"/>
                    </a:lnTo>
                    <a:lnTo>
                      <a:pt x="4499" y="2841"/>
                    </a:lnTo>
                    <a:lnTo>
                      <a:pt x="4500" y="2848"/>
                    </a:lnTo>
                    <a:lnTo>
                      <a:pt x="4509" y="2840"/>
                    </a:lnTo>
                    <a:lnTo>
                      <a:pt x="4505" y="2829"/>
                    </a:lnTo>
                    <a:lnTo>
                      <a:pt x="4503" y="2806"/>
                    </a:lnTo>
                    <a:lnTo>
                      <a:pt x="4494" y="2800"/>
                    </a:lnTo>
                    <a:lnTo>
                      <a:pt x="4485" y="2809"/>
                    </a:lnTo>
                    <a:lnTo>
                      <a:pt x="4488" y="2814"/>
                    </a:lnTo>
                    <a:lnTo>
                      <a:pt x="4488" y="2822"/>
                    </a:lnTo>
                    <a:lnTo>
                      <a:pt x="4471" y="2818"/>
                    </a:lnTo>
                    <a:lnTo>
                      <a:pt x="4450" y="2835"/>
                    </a:lnTo>
                    <a:lnTo>
                      <a:pt x="4439" y="2834"/>
                    </a:lnTo>
                    <a:lnTo>
                      <a:pt x="4439" y="2818"/>
                    </a:lnTo>
                    <a:lnTo>
                      <a:pt x="4461" y="2815"/>
                    </a:lnTo>
                    <a:lnTo>
                      <a:pt x="4497" y="2782"/>
                    </a:lnTo>
                    <a:lnTo>
                      <a:pt x="4494" y="2776"/>
                    </a:lnTo>
                    <a:lnTo>
                      <a:pt x="4479" y="2776"/>
                    </a:lnTo>
                    <a:lnTo>
                      <a:pt x="4471" y="2768"/>
                    </a:lnTo>
                    <a:lnTo>
                      <a:pt x="4468" y="2776"/>
                    </a:lnTo>
                    <a:lnTo>
                      <a:pt x="4441" y="2741"/>
                    </a:lnTo>
                    <a:lnTo>
                      <a:pt x="4422" y="2737"/>
                    </a:lnTo>
                    <a:lnTo>
                      <a:pt x="4396" y="2760"/>
                    </a:lnTo>
                    <a:lnTo>
                      <a:pt x="4384" y="2756"/>
                    </a:lnTo>
                    <a:lnTo>
                      <a:pt x="4367" y="2731"/>
                    </a:lnTo>
                    <a:lnTo>
                      <a:pt x="4351" y="2734"/>
                    </a:lnTo>
                    <a:lnTo>
                      <a:pt x="4334" y="2748"/>
                    </a:lnTo>
                    <a:lnTo>
                      <a:pt x="4329" y="2763"/>
                    </a:lnTo>
                    <a:lnTo>
                      <a:pt x="4331" y="2744"/>
                    </a:lnTo>
                    <a:lnTo>
                      <a:pt x="4349" y="2728"/>
                    </a:lnTo>
                    <a:lnTo>
                      <a:pt x="4360" y="2728"/>
                    </a:lnTo>
                    <a:lnTo>
                      <a:pt x="4370" y="2721"/>
                    </a:lnTo>
                    <a:lnTo>
                      <a:pt x="4390" y="2731"/>
                    </a:lnTo>
                    <a:lnTo>
                      <a:pt x="4406" y="2724"/>
                    </a:lnTo>
                    <a:lnTo>
                      <a:pt x="4406" y="2710"/>
                    </a:lnTo>
                    <a:lnTo>
                      <a:pt x="4415" y="2702"/>
                    </a:lnTo>
                    <a:lnTo>
                      <a:pt x="4424" y="2704"/>
                    </a:lnTo>
                    <a:lnTo>
                      <a:pt x="4442" y="2681"/>
                    </a:lnTo>
                    <a:lnTo>
                      <a:pt x="4465" y="2679"/>
                    </a:lnTo>
                    <a:lnTo>
                      <a:pt x="4465" y="2667"/>
                    </a:lnTo>
                    <a:lnTo>
                      <a:pt x="4445" y="2635"/>
                    </a:lnTo>
                    <a:lnTo>
                      <a:pt x="4404" y="2609"/>
                    </a:lnTo>
                    <a:lnTo>
                      <a:pt x="4376" y="2594"/>
                    </a:lnTo>
                    <a:lnTo>
                      <a:pt x="4344" y="2563"/>
                    </a:lnTo>
                    <a:lnTo>
                      <a:pt x="4329" y="2562"/>
                    </a:lnTo>
                    <a:lnTo>
                      <a:pt x="4302" y="2580"/>
                    </a:lnTo>
                    <a:lnTo>
                      <a:pt x="4289" y="2577"/>
                    </a:lnTo>
                    <a:lnTo>
                      <a:pt x="4268" y="2559"/>
                    </a:lnTo>
                    <a:lnTo>
                      <a:pt x="4268" y="2549"/>
                    </a:lnTo>
                    <a:lnTo>
                      <a:pt x="4259" y="2546"/>
                    </a:lnTo>
                    <a:lnTo>
                      <a:pt x="4240" y="2554"/>
                    </a:lnTo>
                    <a:lnTo>
                      <a:pt x="4221" y="2551"/>
                    </a:lnTo>
                    <a:lnTo>
                      <a:pt x="4202" y="2557"/>
                    </a:lnTo>
                    <a:lnTo>
                      <a:pt x="4179" y="2585"/>
                    </a:lnTo>
                    <a:lnTo>
                      <a:pt x="4199" y="2548"/>
                    </a:lnTo>
                    <a:lnTo>
                      <a:pt x="4213" y="2540"/>
                    </a:lnTo>
                    <a:lnTo>
                      <a:pt x="4224" y="2543"/>
                    </a:lnTo>
                    <a:lnTo>
                      <a:pt x="4233" y="2543"/>
                    </a:lnTo>
                    <a:lnTo>
                      <a:pt x="4237" y="2539"/>
                    </a:lnTo>
                    <a:lnTo>
                      <a:pt x="4250" y="2543"/>
                    </a:lnTo>
                    <a:lnTo>
                      <a:pt x="4271" y="2534"/>
                    </a:lnTo>
                    <a:lnTo>
                      <a:pt x="4282" y="2560"/>
                    </a:lnTo>
                    <a:lnTo>
                      <a:pt x="4292" y="2568"/>
                    </a:lnTo>
                    <a:lnTo>
                      <a:pt x="4308" y="2568"/>
                    </a:lnTo>
                    <a:lnTo>
                      <a:pt x="4318" y="2554"/>
                    </a:lnTo>
                    <a:lnTo>
                      <a:pt x="4344" y="2557"/>
                    </a:lnTo>
                    <a:lnTo>
                      <a:pt x="4361" y="2569"/>
                    </a:lnTo>
                    <a:lnTo>
                      <a:pt x="4373" y="2571"/>
                    </a:lnTo>
                    <a:lnTo>
                      <a:pt x="4390" y="2588"/>
                    </a:lnTo>
                    <a:lnTo>
                      <a:pt x="4413" y="2574"/>
                    </a:lnTo>
                    <a:lnTo>
                      <a:pt x="4447" y="2586"/>
                    </a:lnTo>
                    <a:lnTo>
                      <a:pt x="4456" y="2580"/>
                    </a:lnTo>
                    <a:lnTo>
                      <a:pt x="4444" y="2557"/>
                    </a:lnTo>
                    <a:lnTo>
                      <a:pt x="4433" y="2553"/>
                    </a:lnTo>
                    <a:lnTo>
                      <a:pt x="4415" y="2530"/>
                    </a:lnTo>
                    <a:lnTo>
                      <a:pt x="4415" y="2523"/>
                    </a:lnTo>
                    <a:lnTo>
                      <a:pt x="4406" y="2516"/>
                    </a:lnTo>
                    <a:lnTo>
                      <a:pt x="4389" y="2517"/>
                    </a:lnTo>
                    <a:lnTo>
                      <a:pt x="4373" y="2511"/>
                    </a:lnTo>
                    <a:lnTo>
                      <a:pt x="4352" y="2481"/>
                    </a:lnTo>
                    <a:lnTo>
                      <a:pt x="4352" y="2456"/>
                    </a:lnTo>
                    <a:lnTo>
                      <a:pt x="4321" y="2435"/>
                    </a:lnTo>
                    <a:lnTo>
                      <a:pt x="4320" y="2410"/>
                    </a:lnTo>
                    <a:lnTo>
                      <a:pt x="4303" y="2404"/>
                    </a:lnTo>
                    <a:lnTo>
                      <a:pt x="4311" y="2386"/>
                    </a:lnTo>
                    <a:lnTo>
                      <a:pt x="4306" y="2384"/>
                    </a:lnTo>
                    <a:lnTo>
                      <a:pt x="4282" y="2334"/>
                    </a:lnTo>
                    <a:lnTo>
                      <a:pt x="4236" y="2311"/>
                    </a:lnTo>
                    <a:lnTo>
                      <a:pt x="4225" y="2317"/>
                    </a:lnTo>
                    <a:lnTo>
                      <a:pt x="4225" y="2306"/>
                    </a:lnTo>
                    <a:lnTo>
                      <a:pt x="4182" y="2287"/>
                    </a:lnTo>
                    <a:lnTo>
                      <a:pt x="4176" y="2287"/>
                    </a:lnTo>
                    <a:lnTo>
                      <a:pt x="4176" y="2247"/>
                    </a:lnTo>
                    <a:lnTo>
                      <a:pt x="4182" y="2219"/>
                    </a:lnTo>
                    <a:lnTo>
                      <a:pt x="4176" y="2199"/>
                    </a:lnTo>
                    <a:lnTo>
                      <a:pt x="4181" y="2176"/>
                    </a:lnTo>
                    <a:lnTo>
                      <a:pt x="4187" y="2181"/>
                    </a:lnTo>
                    <a:lnTo>
                      <a:pt x="4198" y="2176"/>
                    </a:lnTo>
                    <a:lnTo>
                      <a:pt x="4213" y="2154"/>
                    </a:lnTo>
                    <a:lnTo>
                      <a:pt x="4221" y="2158"/>
                    </a:lnTo>
                    <a:lnTo>
                      <a:pt x="4236" y="2141"/>
                    </a:lnTo>
                    <a:lnTo>
                      <a:pt x="4221" y="2131"/>
                    </a:lnTo>
                    <a:lnTo>
                      <a:pt x="4213" y="2121"/>
                    </a:lnTo>
                    <a:lnTo>
                      <a:pt x="4225" y="2108"/>
                    </a:lnTo>
                    <a:lnTo>
                      <a:pt x="4250" y="2109"/>
                    </a:lnTo>
                    <a:lnTo>
                      <a:pt x="4251" y="2091"/>
                    </a:lnTo>
                    <a:lnTo>
                      <a:pt x="4271" y="2088"/>
                    </a:lnTo>
                    <a:lnTo>
                      <a:pt x="4269" y="2076"/>
                    </a:lnTo>
                    <a:lnTo>
                      <a:pt x="4251" y="2063"/>
                    </a:lnTo>
                    <a:lnTo>
                      <a:pt x="4269" y="2060"/>
                    </a:lnTo>
                    <a:lnTo>
                      <a:pt x="4283" y="2071"/>
                    </a:lnTo>
                    <a:lnTo>
                      <a:pt x="4286" y="2062"/>
                    </a:lnTo>
                    <a:lnTo>
                      <a:pt x="4302" y="2062"/>
                    </a:lnTo>
                    <a:lnTo>
                      <a:pt x="4315" y="2050"/>
                    </a:lnTo>
                    <a:lnTo>
                      <a:pt x="4326" y="2050"/>
                    </a:lnTo>
                    <a:lnTo>
                      <a:pt x="4343" y="2027"/>
                    </a:lnTo>
                    <a:lnTo>
                      <a:pt x="4349" y="2037"/>
                    </a:lnTo>
                    <a:lnTo>
                      <a:pt x="4357" y="2028"/>
                    </a:lnTo>
                    <a:lnTo>
                      <a:pt x="4358" y="2036"/>
                    </a:lnTo>
                    <a:lnTo>
                      <a:pt x="4378" y="2050"/>
                    </a:lnTo>
                    <a:lnTo>
                      <a:pt x="4399" y="2033"/>
                    </a:lnTo>
                    <a:lnTo>
                      <a:pt x="4399" y="2025"/>
                    </a:lnTo>
                    <a:lnTo>
                      <a:pt x="4386" y="2022"/>
                    </a:lnTo>
                    <a:lnTo>
                      <a:pt x="4384" y="2005"/>
                    </a:lnTo>
                    <a:lnTo>
                      <a:pt x="4395" y="1999"/>
                    </a:lnTo>
                    <a:lnTo>
                      <a:pt x="4403" y="1999"/>
                    </a:lnTo>
                    <a:lnTo>
                      <a:pt x="4389" y="1981"/>
                    </a:lnTo>
                    <a:lnTo>
                      <a:pt x="4390" y="1972"/>
                    </a:lnTo>
                    <a:lnTo>
                      <a:pt x="4409" y="1966"/>
                    </a:lnTo>
                    <a:lnTo>
                      <a:pt x="4398" y="1961"/>
                    </a:lnTo>
                    <a:lnTo>
                      <a:pt x="4380" y="1966"/>
                    </a:lnTo>
                    <a:lnTo>
                      <a:pt x="4357" y="1966"/>
                    </a:lnTo>
                    <a:lnTo>
                      <a:pt x="4358" y="1959"/>
                    </a:lnTo>
                    <a:lnTo>
                      <a:pt x="4340" y="1959"/>
                    </a:lnTo>
                    <a:lnTo>
                      <a:pt x="4334" y="1967"/>
                    </a:lnTo>
                    <a:lnTo>
                      <a:pt x="4282" y="1969"/>
                    </a:lnTo>
                    <a:lnTo>
                      <a:pt x="4271" y="1959"/>
                    </a:lnTo>
                    <a:lnTo>
                      <a:pt x="4262" y="1955"/>
                    </a:lnTo>
                    <a:lnTo>
                      <a:pt x="4251" y="1941"/>
                    </a:lnTo>
                    <a:lnTo>
                      <a:pt x="4242" y="1938"/>
                    </a:lnTo>
                    <a:lnTo>
                      <a:pt x="4237" y="1930"/>
                    </a:lnTo>
                    <a:lnTo>
                      <a:pt x="4201" y="1947"/>
                    </a:lnTo>
                    <a:lnTo>
                      <a:pt x="4181" y="1949"/>
                    </a:lnTo>
                    <a:lnTo>
                      <a:pt x="4188" y="1953"/>
                    </a:lnTo>
                    <a:lnTo>
                      <a:pt x="4188" y="1969"/>
                    </a:lnTo>
                    <a:lnTo>
                      <a:pt x="4176" y="1978"/>
                    </a:lnTo>
                    <a:lnTo>
                      <a:pt x="4155" y="1987"/>
                    </a:lnTo>
                    <a:lnTo>
                      <a:pt x="4158" y="1988"/>
                    </a:lnTo>
                    <a:lnTo>
                      <a:pt x="4166" y="1999"/>
                    </a:lnTo>
                    <a:lnTo>
                      <a:pt x="4158" y="2014"/>
                    </a:lnTo>
                    <a:lnTo>
                      <a:pt x="4150" y="2021"/>
                    </a:lnTo>
                    <a:lnTo>
                      <a:pt x="4133" y="2014"/>
                    </a:lnTo>
                    <a:lnTo>
                      <a:pt x="4118" y="2024"/>
                    </a:lnTo>
                    <a:lnTo>
                      <a:pt x="4097" y="2024"/>
                    </a:lnTo>
                    <a:lnTo>
                      <a:pt x="4075" y="1981"/>
                    </a:lnTo>
                    <a:lnTo>
                      <a:pt x="4075" y="1958"/>
                    </a:lnTo>
                    <a:lnTo>
                      <a:pt x="4071" y="1943"/>
                    </a:lnTo>
                    <a:lnTo>
                      <a:pt x="4049" y="1944"/>
                    </a:lnTo>
                    <a:lnTo>
                      <a:pt x="4042" y="1949"/>
                    </a:lnTo>
                    <a:lnTo>
                      <a:pt x="4040" y="1941"/>
                    </a:lnTo>
                    <a:lnTo>
                      <a:pt x="4031" y="1941"/>
                    </a:lnTo>
                    <a:lnTo>
                      <a:pt x="4023" y="1950"/>
                    </a:lnTo>
                    <a:lnTo>
                      <a:pt x="4019" y="1941"/>
                    </a:lnTo>
                    <a:lnTo>
                      <a:pt x="4017" y="1949"/>
                    </a:lnTo>
                    <a:lnTo>
                      <a:pt x="4005" y="1929"/>
                    </a:lnTo>
                    <a:lnTo>
                      <a:pt x="4002" y="1918"/>
                    </a:lnTo>
                    <a:lnTo>
                      <a:pt x="3976" y="1900"/>
                    </a:lnTo>
                    <a:lnTo>
                      <a:pt x="3958" y="1891"/>
                    </a:lnTo>
                    <a:lnTo>
                      <a:pt x="3956" y="1872"/>
                    </a:lnTo>
                    <a:lnTo>
                      <a:pt x="3948" y="1852"/>
                    </a:lnTo>
                    <a:lnTo>
                      <a:pt x="3955" y="1846"/>
                    </a:lnTo>
                    <a:lnTo>
                      <a:pt x="3955" y="1839"/>
                    </a:lnTo>
                    <a:lnTo>
                      <a:pt x="3958" y="1829"/>
                    </a:lnTo>
                    <a:lnTo>
                      <a:pt x="3959" y="1813"/>
                    </a:lnTo>
                    <a:lnTo>
                      <a:pt x="3968" y="1807"/>
                    </a:lnTo>
                    <a:lnTo>
                      <a:pt x="3970" y="1797"/>
                    </a:lnTo>
                    <a:lnTo>
                      <a:pt x="4002" y="1808"/>
                    </a:lnTo>
                    <a:lnTo>
                      <a:pt x="4028" y="1807"/>
                    </a:lnTo>
                    <a:lnTo>
                      <a:pt x="4048" y="1807"/>
                    </a:lnTo>
                    <a:lnTo>
                      <a:pt x="4057" y="1790"/>
                    </a:lnTo>
                    <a:lnTo>
                      <a:pt x="4052" y="1781"/>
                    </a:lnTo>
                    <a:lnTo>
                      <a:pt x="4063" y="1781"/>
                    </a:lnTo>
                    <a:lnTo>
                      <a:pt x="4060" y="1762"/>
                    </a:lnTo>
                    <a:lnTo>
                      <a:pt x="4055" y="1758"/>
                    </a:lnTo>
                    <a:lnTo>
                      <a:pt x="4062" y="1748"/>
                    </a:lnTo>
                    <a:lnTo>
                      <a:pt x="4071" y="1707"/>
                    </a:lnTo>
                    <a:lnTo>
                      <a:pt x="4098" y="1690"/>
                    </a:lnTo>
                    <a:lnTo>
                      <a:pt x="4117" y="1690"/>
                    </a:lnTo>
                    <a:lnTo>
                      <a:pt x="4129" y="1669"/>
                    </a:lnTo>
                    <a:lnTo>
                      <a:pt x="4138" y="1666"/>
                    </a:lnTo>
                    <a:lnTo>
                      <a:pt x="4140" y="1634"/>
                    </a:lnTo>
                    <a:lnTo>
                      <a:pt x="4156" y="1615"/>
                    </a:lnTo>
                    <a:lnTo>
                      <a:pt x="4159" y="1597"/>
                    </a:lnTo>
                    <a:lnTo>
                      <a:pt x="4166" y="1594"/>
                    </a:lnTo>
                    <a:lnTo>
                      <a:pt x="4176" y="1576"/>
                    </a:lnTo>
                    <a:lnTo>
                      <a:pt x="4195" y="1576"/>
                    </a:lnTo>
                    <a:lnTo>
                      <a:pt x="4202" y="1580"/>
                    </a:lnTo>
                    <a:lnTo>
                      <a:pt x="4216" y="1580"/>
                    </a:lnTo>
                    <a:lnTo>
                      <a:pt x="4222" y="1565"/>
                    </a:lnTo>
                    <a:lnTo>
                      <a:pt x="4247" y="1594"/>
                    </a:lnTo>
                    <a:lnTo>
                      <a:pt x="4283" y="1615"/>
                    </a:lnTo>
                    <a:lnTo>
                      <a:pt x="4285" y="1629"/>
                    </a:lnTo>
                    <a:lnTo>
                      <a:pt x="4276" y="1635"/>
                    </a:lnTo>
                    <a:lnTo>
                      <a:pt x="4271" y="1646"/>
                    </a:lnTo>
                    <a:lnTo>
                      <a:pt x="4254" y="1669"/>
                    </a:lnTo>
                    <a:lnTo>
                      <a:pt x="4253" y="1689"/>
                    </a:lnTo>
                    <a:lnTo>
                      <a:pt x="4237" y="1689"/>
                    </a:lnTo>
                    <a:lnTo>
                      <a:pt x="4239" y="1695"/>
                    </a:lnTo>
                    <a:lnTo>
                      <a:pt x="4236" y="1716"/>
                    </a:lnTo>
                    <a:lnTo>
                      <a:pt x="4253" y="1735"/>
                    </a:lnTo>
                    <a:lnTo>
                      <a:pt x="4251" y="1745"/>
                    </a:lnTo>
                    <a:lnTo>
                      <a:pt x="4245" y="1748"/>
                    </a:lnTo>
                    <a:lnTo>
                      <a:pt x="4245" y="1758"/>
                    </a:lnTo>
                    <a:lnTo>
                      <a:pt x="4253" y="1767"/>
                    </a:lnTo>
                    <a:lnTo>
                      <a:pt x="4271" y="1761"/>
                    </a:lnTo>
                    <a:lnTo>
                      <a:pt x="4289" y="1745"/>
                    </a:lnTo>
                    <a:lnTo>
                      <a:pt x="4282" y="1761"/>
                    </a:lnTo>
                    <a:lnTo>
                      <a:pt x="4266" y="1771"/>
                    </a:lnTo>
                    <a:lnTo>
                      <a:pt x="4268" y="1779"/>
                    </a:lnTo>
                    <a:lnTo>
                      <a:pt x="4277" y="1781"/>
                    </a:lnTo>
                    <a:lnTo>
                      <a:pt x="4276" y="1790"/>
                    </a:lnTo>
                    <a:lnTo>
                      <a:pt x="4269" y="1794"/>
                    </a:lnTo>
                    <a:lnTo>
                      <a:pt x="4251" y="1793"/>
                    </a:lnTo>
                    <a:lnTo>
                      <a:pt x="4242" y="1803"/>
                    </a:lnTo>
                    <a:lnTo>
                      <a:pt x="4230" y="1805"/>
                    </a:lnTo>
                    <a:lnTo>
                      <a:pt x="4222" y="1817"/>
                    </a:lnTo>
                    <a:lnTo>
                      <a:pt x="4236" y="1825"/>
                    </a:lnTo>
                    <a:lnTo>
                      <a:pt x="4237" y="1839"/>
                    </a:lnTo>
                    <a:lnTo>
                      <a:pt x="4248" y="1837"/>
                    </a:lnTo>
                    <a:lnTo>
                      <a:pt x="4257" y="1823"/>
                    </a:lnTo>
                    <a:lnTo>
                      <a:pt x="4266" y="1825"/>
                    </a:lnTo>
                    <a:lnTo>
                      <a:pt x="4280" y="1805"/>
                    </a:lnTo>
                    <a:lnTo>
                      <a:pt x="4303" y="1794"/>
                    </a:lnTo>
                    <a:lnTo>
                      <a:pt x="4305" y="1788"/>
                    </a:lnTo>
                    <a:lnTo>
                      <a:pt x="4299" y="1771"/>
                    </a:lnTo>
                    <a:lnTo>
                      <a:pt x="4318" y="1756"/>
                    </a:lnTo>
                    <a:lnTo>
                      <a:pt x="4355" y="1730"/>
                    </a:lnTo>
                    <a:lnTo>
                      <a:pt x="4364" y="1732"/>
                    </a:lnTo>
                    <a:lnTo>
                      <a:pt x="4367" y="1715"/>
                    </a:lnTo>
                    <a:lnTo>
                      <a:pt x="4386" y="1715"/>
                    </a:lnTo>
                    <a:lnTo>
                      <a:pt x="4409" y="1700"/>
                    </a:lnTo>
                    <a:lnTo>
                      <a:pt x="4416" y="1706"/>
                    </a:lnTo>
                    <a:lnTo>
                      <a:pt x="4425" y="1703"/>
                    </a:lnTo>
                    <a:lnTo>
                      <a:pt x="4444" y="1703"/>
                    </a:lnTo>
                    <a:lnTo>
                      <a:pt x="4467" y="1675"/>
                    </a:lnTo>
                    <a:lnTo>
                      <a:pt x="4473" y="1689"/>
                    </a:lnTo>
                    <a:lnTo>
                      <a:pt x="4473" y="1643"/>
                    </a:lnTo>
                    <a:lnTo>
                      <a:pt x="4493" y="1626"/>
                    </a:lnTo>
                    <a:lnTo>
                      <a:pt x="4503" y="1605"/>
                    </a:lnTo>
                    <a:lnTo>
                      <a:pt x="4503" y="1591"/>
                    </a:lnTo>
                    <a:lnTo>
                      <a:pt x="4523" y="1577"/>
                    </a:lnTo>
                    <a:lnTo>
                      <a:pt x="4539" y="1550"/>
                    </a:lnTo>
                    <a:lnTo>
                      <a:pt x="4554" y="1542"/>
                    </a:lnTo>
                    <a:lnTo>
                      <a:pt x="4566" y="1502"/>
                    </a:lnTo>
                    <a:lnTo>
                      <a:pt x="4574" y="1489"/>
                    </a:lnTo>
                    <a:lnTo>
                      <a:pt x="4572" y="1481"/>
                    </a:lnTo>
                    <a:lnTo>
                      <a:pt x="4574" y="1453"/>
                    </a:lnTo>
                    <a:lnTo>
                      <a:pt x="4589" y="1435"/>
                    </a:lnTo>
                    <a:lnTo>
                      <a:pt x="4604" y="1458"/>
                    </a:lnTo>
                    <a:lnTo>
                      <a:pt x="4617" y="1466"/>
                    </a:lnTo>
                    <a:lnTo>
                      <a:pt x="4629" y="1476"/>
                    </a:lnTo>
                    <a:lnTo>
                      <a:pt x="4642" y="1470"/>
                    </a:lnTo>
                    <a:lnTo>
                      <a:pt x="4659" y="1476"/>
                    </a:lnTo>
                    <a:lnTo>
                      <a:pt x="4693" y="1473"/>
                    </a:lnTo>
                    <a:lnTo>
                      <a:pt x="4714" y="1476"/>
                    </a:lnTo>
                    <a:lnTo>
                      <a:pt x="4723" y="1455"/>
                    </a:lnTo>
                    <a:lnTo>
                      <a:pt x="4723" y="1443"/>
                    </a:lnTo>
                    <a:lnTo>
                      <a:pt x="4705" y="1426"/>
                    </a:lnTo>
                    <a:lnTo>
                      <a:pt x="4688" y="1412"/>
                    </a:lnTo>
                    <a:lnTo>
                      <a:pt x="4702" y="1405"/>
                    </a:lnTo>
                    <a:lnTo>
                      <a:pt x="4720" y="1401"/>
                    </a:lnTo>
                    <a:lnTo>
                      <a:pt x="4753" y="1375"/>
                    </a:lnTo>
                    <a:lnTo>
                      <a:pt x="4753" y="1359"/>
                    </a:lnTo>
                    <a:lnTo>
                      <a:pt x="4765" y="1340"/>
                    </a:lnTo>
                    <a:lnTo>
                      <a:pt x="4782" y="1339"/>
                    </a:lnTo>
                    <a:lnTo>
                      <a:pt x="4788" y="1324"/>
                    </a:lnTo>
                    <a:lnTo>
                      <a:pt x="4782" y="1311"/>
                    </a:lnTo>
                    <a:lnTo>
                      <a:pt x="4783" y="1296"/>
                    </a:lnTo>
                    <a:lnTo>
                      <a:pt x="4783" y="1278"/>
                    </a:lnTo>
                    <a:lnTo>
                      <a:pt x="4794" y="1273"/>
                    </a:lnTo>
                    <a:lnTo>
                      <a:pt x="4808" y="1285"/>
                    </a:lnTo>
                    <a:lnTo>
                      <a:pt x="4808" y="1301"/>
                    </a:lnTo>
                    <a:lnTo>
                      <a:pt x="4815" y="1310"/>
                    </a:lnTo>
                    <a:lnTo>
                      <a:pt x="4840" y="1316"/>
                    </a:lnTo>
                    <a:lnTo>
                      <a:pt x="4844" y="1320"/>
                    </a:lnTo>
                    <a:lnTo>
                      <a:pt x="4846" y="1317"/>
                    </a:lnTo>
                    <a:lnTo>
                      <a:pt x="4846" y="1307"/>
                    </a:lnTo>
                    <a:lnTo>
                      <a:pt x="4840" y="1304"/>
                    </a:lnTo>
                    <a:lnTo>
                      <a:pt x="4837" y="1290"/>
                    </a:lnTo>
                    <a:lnTo>
                      <a:pt x="4838" y="1284"/>
                    </a:lnTo>
                    <a:lnTo>
                      <a:pt x="4847" y="1278"/>
                    </a:lnTo>
                    <a:lnTo>
                      <a:pt x="4867" y="1279"/>
                    </a:lnTo>
                    <a:lnTo>
                      <a:pt x="4872" y="1278"/>
                    </a:lnTo>
                    <a:lnTo>
                      <a:pt x="4872" y="1264"/>
                    </a:lnTo>
                    <a:lnTo>
                      <a:pt x="4870" y="1256"/>
                    </a:lnTo>
                    <a:lnTo>
                      <a:pt x="4870" y="1246"/>
                    </a:lnTo>
                    <a:lnTo>
                      <a:pt x="4875" y="1238"/>
                    </a:lnTo>
                    <a:lnTo>
                      <a:pt x="4875" y="1223"/>
                    </a:lnTo>
                    <a:lnTo>
                      <a:pt x="4873" y="1209"/>
                    </a:lnTo>
                    <a:lnTo>
                      <a:pt x="4864" y="1201"/>
                    </a:lnTo>
                    <a:lnTo>
                      <a:pt x="4864" y="1174"/>
                    </a:lnTo>
                    <a:lnTo>
                      <a:pt x="4863" y="1160"/>
                    </a:lnTo>
                    <a:lnTo>
                      <a:pt x="4860" y="1140"/>
                    </a:lnTo>
                    <a:lnTo>
                      <a:pt x="4861" y="1126"/>
                    </a:lnTo>
                    <a:lnTo>
                      <a:pt x="4850" y="1111"/>
                    </a:lnTo>
                    <a:lnTo>
                      <a:pt x="4844" y="1102"/>
                    </a:lnTo>
                    <a:lnTo>
                      <a:pt x="4841" y="1090"/>
                    </a:lnTo>
                    <a:lnTo>
                      <a:pt x="4821" y="1061"/>
                    </a:lnTo>
                    <a:lnTo>
                      <a:pt x="4817" y="1047"/>
                    </a:lnTo>
                    <a:lnTo>
                      <a:pt x="4820" y="1039"/>
                    </a:lnTo>
                    <a:lnTo>
                      <a:pt x="4829" y="1033"/>
                    </a:lnTo>
                    <a:lnTo>
                      <a:pt x="4840" y="1032"/>
                    </a:lnTo>
                    <a:lnTo>
                      <a:pt x="4847" y="1022"/>
                    </a:lnTo>
                    <a:lnTo>
                      <a:pt x="4850" y="1010"/>
                    </a:lnTo>
                    <a:lnTo>
                      <a:pt x="4866" y="987"/>
                    </a:lnTo>
                    <a:lnTo>
                      <a:pt x="4872" y="986"/>
                    </a:lnTo>
                    <a:lnTo>
                      <a:pt x="4884" y="989"/>
                    </a:lnTo>
                    <a:lnTo>
                      <a:pt x="4895" y="993"/>
                    </a:lnTo>
                    <a:lnTo>
                      <a:pt x="4947" y="1002"/>
                    </a:lnTo>
                    <a:lnTo>
                      <a:pt x="4954" y="1006"/>
                    </a:lnTo>
                    <a:lnTo>
                      <a:pt x="4963" y="1006"/>
                    </a:lnTo>
                    <a:lnTo>
                      <a:pt x="4970" y="998"/>
                    </a:lnTo>
                    <a:lnTo>
                      <a:pt x="4968" y="986"/>
                    </a:lnTo>
                    <a:lnTo>
                      <a:pt x="4963" y="977"/>
                    </a:lnTo>
                    <a:lnTo>
                      <a:pt x="4962" y="967"/>
                    </a:lnTo>
                    <a:lnTo>
                      <a:pt x="4965" y="961"/>
                    </a:lnTo>
                    <a:lnTo>
                      <a:pt x="4962" y="954"/>
                    </a:lnTo>
                    <a:lnTo>
                      <a:pt x="4959" y="944"/>
                    </a:lnTo>
                    <a:lnTo>
                      <a:pt x="4967" y="928"/>
                    </a:lnTo>
                    <a:lnTo>
                      <a:pt x="4971" y="921"/>
                    </a:lnTo>
                    <a:lnTo>
                      <a:pt x="4970" y="909"/>
                    </a:lnTo>
                    <a:lnTo>
                      <a:pt x="4965" y="902"/>
                    </a:lnTo>
                    <a:lnTo>
                      <a:pt x="4967" y="897"/>
                    </a:lnTo>
                    <a:lnTo>
                      <a:pt x="4977" y="891"/>
                    </a:lnTo>
                    <a:lnTo>
                      <a:pt x="4974" y="883"/>
                    </a:lnTo>
                    <a:lnTo>
                      <a:pt x="4974" y="874"/>
                    </a:lnTo>
                    <a:lnTo>
                      <a:pt x="4968" y="865"/>
                    </a:lnTo>
                    <a:lnTo>
                      <a:pt x="4971" y="854"/>
                    </a:lnTo>
                    <a:lnTo>
                      <a:pt x="4980" y="848"/>
                    </a:lnTo>
                    <a:lnTo>
                      <a:pt x="4980" y="842"/>
                    </a:lnTo>
                    <a:lnTo>
                      <a:pt x="4976" y="834"/>
                    </a:lnTo>
                    <a:lnTo>
                      <a:pt x="4970" y="818"/>
                    </a:lnTo>
                    <a:lnTo>
                      <a:pt x="4968" y="798"/>
                    </a:lnTo>
                    <a:lnTo>
                      <a:pt x="4973" y="796"/>
                    </a:lnTo>
                    <a:lnTo>
                      <a:pt x="4977" y="793"/>
                    </a:lnTo>
                    <a:lnTo>
                      <a:pt x="4976" y="785"/>
                    </a:lnTo>
                    <a:lnTo>
                      <a:pt x="4973" y="781"/>
                    </a:lnTo>
                    <a:lnTo>
                      <a:pt x="4974" y="772"/>
                    </a:lnTo>
                    <a:lnTo>
                      <a:pt x="4967" y="767"/>
                    </a:lnTo>
                    <a:lnTo>
                      <a:pt x="4962" y="759"/>
                    </a:lnTo>
                    <a:lnTo>
                      <a:pt x="4967" y="747"/>
                    </a:lnTo>
                    <a:lnTo>
                      <a:pt x="4967" y="733"/>
                    </a:lnTo>
                    <a:lnTo>
                      <a:pt x="4963" y="730"/>
                    </a:lnTo>
                    <a:lnTo>
                      <a:pt x="4956" y="720"/>
                    </a:lnTo>
                    <a:lnTo>
                      <a:pt x="4956" y="712"/>
                    </a:lnTo>
                    <a:lnTo>
                      <a:pt x="4968" y="698"/>
                    </a:lnTo>
                    <a:lnTo>
                      <a:pt x="4980" y="697"/>
                    </a:lnTo>
                    <a:lnTo>
                      <a:pt x="4983" y="691"/>
                    </a:lnTo>
                    <a:lnTo>
                      <a:pt x="4983" y="677"/>
                    </a:lnTo>
                    <a:lnTo>
                      <a:pt x="4986" y="659"/>
                    </a:lnTo>
                    <a:lnTo>
                      <a:pt x="4977" y="654"/>
                    </a:lnTo>
                    <a:lnTo>
                      <a:pt x="4970" y="645"/>
                    </a:lnTo>
                    <a:lnTo>
                      <a:pt x="4968" y="634"/>
                    </a:lnTo>
                    <a:lnTo>
                      <a:pt x="4954" y="619"/>
                    </a:lnTo>
                    <a:lnTo>
                      <a:pt x="4951" y="611"/>
                    </a:lnTo>
                    <a:lnTo>
                      <a:pt x="4959" y="604"/>
                    </a:lnTo>
                    <a:lnTo>
                      <a:pt x="4951" y="588"/>
                    </a:lnTo>
                    <a:lnTo>
                      <a:pt x="4947" y="579"/>
                    </a:lnTo>
                    <a:lnTo>
                      <a:pt x="4933" y="579"/>
                    </a:lnTo>
                    <a:lnTo>
                      <a:pt x="4924" y="571"/>
                    </a:lnTo>
                    <a:lnTo>
                      <a:pt x="4908" y="567"/>
                    </a:lnTo>
                    <a:lnTo>
                      <a:pt x="4901" y="574"/>
                    </a:lnTo>
                    <a:lnTo>
                      <a:pt x="4887" y="576"/>
                    </a:lnTo>
                    <a:lnTo>
                      <a:pt x="4878" y="584"/>
                    </a:lnTo>
                    <a:lnTo>
                      <a:pt x="4876" y="596"/>
                    </a:lnTo>
                    <a:lnTo>
                      <a:pt x="4869" y="599"/>
                    </a:lnTo>
                    <a:lnTo>
                      <a:pt x="4860" y="600"/>
                    </a:lnTo>
                    <a:lnTo>
                      <a:pt x="4855" y="617"/>
                    </a:lnTo>
                    <a:lnTo>
                      <a:pt x="4840" y="617"/>
                    </a:lnTo>
                    <a:lnTo>
                      <a:pt x="4829" y="619"/>
                    </a:lnTo>
                    <a:lnTo>
                      <a:pt x="4824" y="631"/>
                    </a:lnTo>
                    <a:lnTo>
                      <a:pt x="4824" y="643"/>
                    </a:lnTo>
                    <a:lnTo>
                      <a:pt x="4814" y="649"/>
                    </a:lnTo>
                    <a:lnTo>
                      <a:pt x="4809" y="665"/>
                    </a:lnTo>
                    <a:lnTo>
                      <a:pt x="4811" y="672"/>
                    </a:lnTo>
                    <a:lnTo>
                      <a:pt x="4801" y="677"/>
                    </a:lnTo>
                    <a:lnTo>
                      <a:pt x="4792" y="686"/>
                    </a:lnTo>
                    <a:lnTo>
                      <a:pt x="4769" y="691"/>
                    </a:lnTo>
                    <a:lnTo>
                      <a:pt x="4762" y="694"/>
                    </a:lnTo>
                    <a:lnTo>
                      <a:pt x="4749" y="691"/>
                    </a:lnTo>
                    <a:lnTo>
                      <a:pt x="4743" y="697"/>
                    </a:lnTo>
                    <a:lnTo>
                      <a:pt x="4733" y="701"/>
                    </a:lnTo>
                    <a:lnTo>
                      <a:pt x="4730" y="691"/>
                    </a:lnTo>
                    <a:lnTo>
                      <a:pt x="4722" y="680"/>
                    </a:lnTo>
                    <a:lnTo>
                      <a:pt x="4710" y="678"/>
                    </a:lnTo>
                    <a:lnTo>
                      <a:pt x="4699" y="688"/>
                    </a:lnTo>
                    <a:lnTo>
                      <a:pt x="4687" y="691"/>
                    </a:lnTo>
                    <a:lnTo>
                      <a:pt x="4682" y="683"/>
                    </a:lnTo>
                    <a:lnTo>
                      <a:pt x="4670" y="666"/>
                    </a:lnTo>
                    <a:lnTo>
                      <a:pt x="4662" y="662"/>
                    </a:lnTo>
                    <a:lnTo>
                      <a:pt x="4647" y="642"/>
                    </a:lnTo>
                    <a:lnTo>
                      <a:pt x="4647" y="631"/>
                    </a:lnTo>
                    <a:lnTo>
                      <a:pt x="4652" y="625"/>
                    </a:lnTo>
                    <a:lnTo>
                      <a:pt x="4653" y="610"/>
                    </a:lnTo>
                    <a:lnTo>
                      <a:pt x="4649" y="597"/>
                    </a:lnTo>
                    <a:lnTo>
                      <a:pt x="4646" y="582"/>
                    </a:lnTo>
                    <a:lnTo>
                      <a:pt x="4632" y="584"/>
                    </a:lnTo>
                    <a:lnTo>
                      <a:pt x="4630" y="574"/>
                    </a:lnTo>
                    <a:lnTo>
                      <a:pt x="4630" y="564"/>
                    </a:lnTo>
                    <a:lnTo>
                      <a:pt x="4636" y="553"/>
                    </a:lnTo>
                    <a:lnTo>
                      <a:pt x="4638" y="542"/>
                    </a:lnTo>
                    <a:lnTo>
                      <a:pt x="4632" y="539"/>
                    </a:lnTo>
                    <a:lnTo>
                      <a:pt x="4626" y="541"/>
                    </a:lnTo>
                    <a:lnTo>
                      <a:pt x="4618" y="547"/>
                    </a:lnTo>
                    <a:lnTo>
                      <a:pt x="4607" y="548"/>
                    </a:lnTo>
                    <a:lnTo>
                      <a:pt x="4600" y="552"/>
                    </a:lnTo>
                    <a:lnTo>
                      <a:pt x="4587" y="548"/>
                    </a:lnTo>
                    <a:lnTo>
                      <a:pt x="4580" y="542"/>
                    </a:lnTo>
                    <a:lnTo>
                      <a:pt x="4572" y="542"/>
                    </a:lnTo>
                    <a:lnTo>
                      <a:pt x="4568" y="538"/>
                    </a:lnTo>
                    <a:lnTo>
                      <a:pt x="4551" y="530"/>
                    </a:lnTo>
                    <a:lnTo>
                      <a:pt x="4548" y="523"/>
                    </a:lnTo>
                    <a:lnTo>
                      <a:pt x="4542" y="515"/>
                    </a:lnTo>
                    <a:lnTo>
                      <a:pt x="4537" y="515"/>
                    </a:lnTo>
                    <a:lnTo>
                      <a:pt x="4528" y="507"/>
                    </a:lnTo>
                    <a:lnTo>
                      <a:pt x="4526" y="500"/>
                    </a:lnTo>
                    <a:lnTo>
                      <a:pt x="4517" y="498"/>
                    </a:lnTo>
                    <a:lnTo>
                      <a:pt x="4508" y="489"/>
                    </a:lnTo>
                    <a:lnTo>
                      <a:pt x="4505" y="480"/>
                    </a:lnTo>
                    <a:lnTo>
                      <a:pt x="4499" y="474"/>
                    </a:lnTo>
                    <a:lnTo>
                      <a:pt x="4491" y="475"/>
                    </a:lnTo>
                    <a:lnTo>
                      <a:pt x="4488" y="484"/>
                    </a:lnTo>
                    <a:lnTo>
                      <a:pt x="4479" y="483"/>
                    </a:lnTo>
                    <a:lnTo>
                      <a:pt x="4471" y="486"/>
                    </a:lnTo>
                    <a:lnTo>
                      <a:pt x="4468" y="492"/>
                    </a:lnTo>
                    <a:lnTo>
                      <a:pt x="4459" y="486"/>
                    </a:lnTo>
                    <a:lnTo>
                      <a:pt x="4453" y="480"/>
                    </a:lnTo>
                    <a:lnTo>
                      <a:pt x="4445" y="475"/>
                    </a:lnTo>
                    <a:lnTo>
                      <a:pt x="4427" y="474"/>
                    </a:lnTo>
                    <a:lnTo>
                      <a:pt x="4422" y="469"/>
                    </a:lnTo>
                    <a:lnTo>
                      <a:pt x="4428" y="461"/>
                    </a:lnTo>
                    <a:lnTo>
                      <a:pt x="4428" y="457"/>
                    </a:lnTo>
                    <a:lnTo>
                      <a:pt x="4418" y="457"/>
                    </a:lnTo>
                    <a:lnTo>
                      <a:pt x="4409" y="464"/>
                    </a:lnTo>
                    <a:lnTo>
                      <a:pt x="4392" y="461"/>
                    </a:lnTo>
                    <a:lnTo>
                      <a:pt x="4386" y="466"/>
                    </a:lnTo>
                    <a:lnTo>
                      <a:pt x="4376" y="461"/>
                    </a:lnTo>
                    <a:lnTo>
                      <a:pt x="4369" y="464"/>
                    </a:lnTo>
                    <a:lnTo>
                      <a:pt x="4358" y="461"/>
                    </a:lnTo>
                    <a:lnTo>
                      <a:pt x="4352" y="452"/>
                    </a:lnTo>
                    <a:lnTo>
                      <a:pt x="4338" y="448"/>
                    </a:lnTo>
                    <a:lnTo>
                      <a:pt x="4320" y="428"/>
                    </a:lnTo>
                    <a:lnTo>
                      <a:pt x="4312" y="412"/>
                    </a:lnTo>
                    <a:lnTo>
                      <a:pt x="4314" y="402"/>
                    </a:lnTo>
                    <a:lnTo>
                      <a:pt x="4311" y="386"/>
                    </a:lnTo>
                    <a:lnTo>
                      <a:pt x="4302" y="385"/>
                    </a:lnTo>
                    <a:lnTo>
                      <a:pt x="4292" y="380"/>
                    </a:lnTo>
                    <a:lnTo>
                      <a:pt x="4291" y="364"/>
                    </a:lnTo>
                    <a:lnTo>
                      <a:pt x="4285" y="359"/>
                    </a:lnTo>
                    <a:lnTo>
                      <a:pt x="4282" y="342"/>
                    </a:lnTo>
                    <a:lnTo>
                      <a:pt x="4277" y="327"/>
                    </a:lnTo>
                    <a:lnTo>
                      <a:pt x="4248" y="309"/>
                    </a:lnTo>
                    <a:lnTo>
                      <a:pt x="4231" y="287"/>
                    </a:lnTo>
                    <a:lnTo>
                      <a:pt x="4230" y="278"/>
                    </a:lnTo>
                    <a:lnTo>
                      <a:pt x="4222" y="264"/>
                    </a:lnTo>
                    <a:lnTo>
                      <a:pt x="4214" y="269"/>
                    </a:lnTo>
                    <a:lnTo>
                      <a:pt x="4210" y="266"/>
                    </a:lnTo>
                    <a:lnTo>
                      <a:pt x="4211" y="257"/>
                    </a:lnTo>
                    <a:lnTo>
                      <a:pt x="4213" y="250"/>
                    </a:lnTo>
                    <a:lnTo>
                      <a:pt x="4202" y="243"/>
                    </a:lnTo>
                    <a:lnTo>
                      <a:pt x="4198" y="229"/>
                    </a:lnTo>
                    <a:lnTo>
                      <a:pt x="4188" y="224"/>
                    </a:lnTo>
                    <a:lnTo>
                      <a:pt x="4185" y="212"/>
                    </a:lnTo>
                    <a:lnTo>
                      <a:pt x="4176" y="200"/>
                    </a:lnTo>
                    <a:lnTo>
                      <a:pt x="4169" y="186"/>
                    </a:lnTo>
                    <a:lnTo>
                      <a:pt x="4150" y="176"/>
                    </a:lnTo>
                    <a:lnTo>
                      <a:pt x="4149" y="166"/>
                    </a:lnTo>
                    <a:lnTo>
                      <a:pt x="4153" y="156"/>
                    </a:lnTo>
                    <a:lnTo>
                      <a:pt x="4152" y="146"/>
                    </a:lnTo>
                    <a:lnTo>
                      <a:pt x="4130" y="145"/>
                    </a:lnTo>
                    <a:lnTo>
                      <a:pt x="4127" y="140"/>
                    </a:lnTo>
                    <a:lnTo>
                      <a:pt x="4127" y="133"/>
                    </a:lnTo>
                    <a:lnTo>
                      <a:pt x="4123" y="122"/>
                    </a:lnTo>
                    <a:lnTo>
                      <a:pt x="4123" y="111"/>
                    </a:lnTo>
                    <a:lnTo>
                      <a:pt x="4117" y="102"/>
                    </a:lnTo>
                    <a:lnTo>
                      <a:pt x="4109" y="98"/>
                    </a:lnTo>
                    <a:lnTo>
                      <a:pt x="4109" y="90"/>
                    </a:lnTo>
                    <a:lnTo>
                      <a:pt x="4103" y="85"/>
                    </a:lnTo>
                    <a:lnTo>
                      <a:pt x="4095" y="85"/>
                    </a:lnTo>
                    <a:lnTo>
                      <a:pt x="4081" y="82"/>
                    </a:lnTo>
                    <a:lnTo>
                      <a:pt x="4078" y="75"/>
                    </a:lnTo>
                    <a:lnTo>
                      <a:pt x="4083" y="67"/>
                    </a:lnTo>
                    <a:lnTo>
                      <a:pt x="4080" y="59"/>
                    </a:lnTo>
                    <a:lnTo>
                      <a:pt x="4068" y="58"/>
                    </a:lnTo>
                    <a:lnTo>
                      <a:pt x="4060" y="64"/>
                    </a:lnTo>
                    <a:lnTo>
                      <a:pt x="4057" y="58"/>
                    </a:lnTo>
                    <a:lnTo>
                      <a:pt x="4048" y="58"/>
                    </a:lnTo>
                    <a:lnTo>
                      <a:pt x="4045" y="49"/>
                    </a:lnTo>
                    <a:lnTo>
                      <a:pt x="4046" y="41"/>
                    </a:lnTo>
                    <a:lnTo>
                      <a:pt x="4042" y="33"/>
                    </a:lnTo>
                    <a:lnTo>
                      <a:pt x="4031" y="29"/>
                    </a:lnTo>
                    <a:lnTo>
                      <a:pt x="4023" y="30"/>
                    </a:lnTo>
                    <a:lnTo>
                      <a:pt x="4014" y="21"/>
                    </a:lnTo>
                    <a:lnTo>
                      <a:pt x="4008" y="24"/>
                    </a:lnTo>
                    <a:lnTo>
                      <a:pt x="3997" y="24"/>
                    </a:lnTo>
                    <a:lnTo>
                      <a:pt x="3990" y="21"/>
                    </a:lnTo>
                    <a:lnTo>
                      <a:pt x="3982" y="26"/>
                    </a:lnTo>
                    <a:lnTo>
                      <a:pt x="3984" y="35"/>
                    </a:lnTo>
                    <a:lnTo>
                      <a:pt x="3978" y="38"/>
                    </a:lnTo>
                    <a:lnTo>
                      <a:pt x="3962" y="32"/>
                    </a:lnTo>
                    <a:lnTo>
                      <a:pt x="3958" y="26"/>
                    </a:lnTo>
                    <a:lnTo>
                      <a:pt x="3947" y="30"/>
                    </a:lnTo>
                    <a:lnTo>
                      <a:pt x="3929" y="30"/>
                    </a:lnTo>
                    <a:lnTo>
                      <a:pt x="3926" y="23"/>
                    </a:lnTo>
                    <a:lnTo>
                      <a:pt x="3915" y="13"/>
                    </a:lnTo>
                    <a:lnTo>
                      <a:pt x="3889" y="12"/>
                    </a:lnTo>
                    <a:lnTo>
                      <a:pt x="3878" y="3"/>
                    </a:lnTo>
                    <a:lnTo>
                      <a:pt x="3864" y="3"/>
                    </a:lnTo>
                    <a:lnTo>
                      <a:pt x="3855" y="0"/>
                    </a:lnTo>
                    <a:lnTo>
                      <a:pt x="3852" y="3"/>
                    </a:lnTo>
                    <a:lnTo>
                      <a:pt x="3828" y="6"/>
                    </a:lnTo>
                    <a:lnTo>
                      <a:pt x="3823" y="18"/>
                    </a:lnTo>
                    <a:lnTo>
                      <a:pt x="3817" y="18"/>
                    </a:lnTo>
                    <a:lnTo>
                      <a:pt x="3809" y="24"/>
                    </a:lnTo>
                    <a:lnTo>
                      <a:pt x="3793" y="23"/>
                    </a:lnTo>
                    <a:lnTo>
                      <a:pt x="3783" y="26"/>
                    </a:lnTo>
                    <a:lnTo>
                      <a:pt x="3765" y="23"/>
                    </a:lnTo>
                    <a:lnTo>
                      <a:pt x="3756" y="33"/>
                    </a:lnTo>
                    <a:lnTo>
                      <a:pt x="3742" y="33"/>
                    </a:lnTo>
                    <a:lnTo>
                      <a:pt x="3736" y="46"/>
                    </a:lnTo>
                    <a:lnTo>
                      <a:pt x="3724" y="50"/>
                    </a:lnTo>
                    <a:lnTo>
                      <a:pt x="3712" y="49"/>
                    </a:lnTo>
                    <a:lnTo>
                      <a:pt x="3708" y="52"/>
                    </a:lnTo>
                    <a:lnTo>
                      <a:pt x="3698" y="53"/>
                    </a:lnTo>
                    <a:lnTo>
                      <a:pt x="3689" y="56"/>
                    </a:lnTo>
                    <a:lnTo>
                      <a:pt x="3667" y="58"/>
                    </a:lnTo>
                    <a:lnTo>
                      <a:pt x="3658" y="65"/>
                    </a:lnTo>
                    <a:lnTo>
                      <a:pt x="3658" y="76"/>
                    </a:lnTo>
                    <a:lnTo>
                      <a:pt x="3647" y="90"/>
                    </a:lnTo>
                    <a:lnTo>
                      <a:pt x="3641" y="105"/>
                    </a:lnTo>
                    <a:lnTo>
                      <a:pt x="3635" y="113"/>
                    </a:lnTo>
                    <a:lnTo>
                      <a:pt x="3635" y="122"/>
                    </a:lnTo>
                    <a:lnTo>
                      <a:pt x="3631" y="128"/>
                    </a:lnTo>
                    <a:lnTo>
                      <a:pt x="3631" y="148"/>
                    </a:lnTo>
                    <a:lnTo>
                      <a:pt x="3635" y="156"/>
                    </a:lnTo>
                    <a:lnTo>
                      <a:pt x="3644" y="156"/>
                    </a:lnTo>
                    <a:lnTo>
                      <a:pt x="3663" y="145"/>
                    </a:lnTo>
                    <a:lnTo>
                      <a:pt x="3673" y="140"/>
                    </a:lnTo>
                    <a:lnTo>
                      <a:pt x="3683" y="143"/>
                    </a:lnTo>
                    <a:lnTo>
                      <a:pt x="3695" y="162"/>
                    </a:lnTo>
                    <a:lnTo>
                      <a:pt x="3701" y="177"/>
                    </a:lnTo>
                    <a:lnTo>
                      <a:pt x="3713" y="186"/>
                    </a:lnTo>
                    <a:lnTo>
                      <a:pt x="3713" y="198"/>
                    </a:lnTo>
                    <a:lnTo>
                      <a:pt x="3716" y="208"/>
                    </a:lnTo>
                    <a:lnTo>
                      <a:pt x="3715" y="227"/>
                    </a:lnTo>
                    <a:lnTo>
                      <a:pt x="3705" y="235"/>
                    </a:lnTo>
                    <a:lnTo>
                      <a:pt x="3695" y="250"/>
                    </a:lnTo>
                    <a:lnTo>
                      <a:pt x="3692" y="270"/>
                    </a:lnTo>
                    <a:lnTo>
                      <a:pt x="3681" y="278"/>
                    </a:lnTo>
                    <a:lnTo>
                      <a:pt x="3672" y="295"/>
                    </a:lnTo>
                    <a:lnTo>
                      <a:pt x="3670" y="307"/>
                    </a:lnTo>
                    <a:lnTo>
                      <a:pt x="3679" y="321"/>
                    </a:lnTo>
                    <a:lnTo>
                      <a:pt x="3676" y="330"/>
                    </a:lnTo>
                    <a:lnTo>
                      <a:pt x="3678" y="348"/>
                    </a:lnTo>
                    <a:lnTo>
                      <a:pt x="3689" y="357"/>
                    </a:lnTo>
                    <a:lnTo>
                      <a:pt x="3686" y="373"/>
                    </a:lnTo>
                    <a:lnTo>
                      <a:pt x="3676" y="379"/>
                    </a:lnTo>
                    <a:lnTo>
                      <a:pt x="3673" y="388"/>
                    </a:lnTo>
                    <a:lnTo>
                      <a:pt x="3679" y="402"/>
                    </a:lnTo>
                    <a:lnTo>
                      <a:pt x="3679" y="425"/>
                    </a:lnTo>
                    <a:lnTo>
                      <a:pt x="3675" y="432"/>
                    </a:lnTo>
                    <a:lnTo>
                      <a:pt x="3676" y="455"/>
                    </a:lnTo>
                    <a:lnTo>
                      <a:pt x="3686" y="457"/>
                    </a:lnTo>
                    <a:lnTo>
                      <a:pt x="3692" y="461"/>
                    </a:lnTo>
                    <a:lnTo>
                      <a:pt x="3698" y="457"/>
                    </a:lnTo>
                    <a:lnTo>
                      <a:pt x="3704" y="460"/>
                    </a:lnTo>
                    <a:lnTo>
                      <a:pt x="3707" y="477"/>
                    </a:lnTo>
                    <a:lnTo>
                      <a:pt x="3702" y="492"/>
                    </a:lnTo>
                    <a:lnTo>
                      <a:pt x="3690" y="504"/>
                    </a:lnTo>
                    <a:lnTo>
                      <a:pt x="3661" y="510"/>
                    </a:lnTo>
                    <a:lnTo>
                      <a:pt x="3641" y="523"/>
                    </a:lnTo>
                    <a:lnTo>
                      <a:pt x="3603" y="559"/>
                    </a:lnTo>
                    <a:lnTo>
                      <a:pt x="3594" y="561"/>
                    </a:lnTo>
                    <a:lnTo>
                      <a:pt x="3583" y="550"/>
                    </a:lnTo>
                    <a:lnTo>
                      <a:pt x="3559" y="547"/>
                    </a:lnTo>
                    <a:lnTo>
                      <a:pt x="3543" y="550"/>
                    </a:lnTo>
                    <a:lnTo>
                      <a:pt x="3542" y="544"/>
                    </a:lnTo>
                    <a:lnTo>
                      <a:pt x="3530" y="542"/>
                    </a:lnTo>
                    <a:lnTo>
                      <a:pt x="3520" y="545"/>
                    </a:lnTo>
                    <a:lnTo>
                      <a:pt x="3522" y="547"/>
                    </a:lnTo>
                    <a:lnTo>
                      <a:pt x="3504" y="672"/>
                    </a:lnTo>
                    <a:lnTo>
                      <a:pt x="3508" y="700"/>
                    </a:lnTo>
                    <a:lnTo>
                      <a:pt x="3501" y="723"/>
                    </a:lnTo>
                    <a:lnTo>
                      <a:pt x="3504" y="740"/>
                    </a:lnTo>
                    <a:lnTo>
                      <a:pt x="3493" y="775"/>
                    </a:lnTo>
                    <a:lnTo>
                      <a:pt x="3505" y="801"/>
                    </a:lnTo>
                    <a:lnTo>
                      <a:pt x="3543" y="819"/>
                    </a:lnTo>
                    <a:lnTo>
                      <a:pt x="3569" y="799"/>
                    </a:lnTo>
                    <a:lnTo>
                      <a:pt x="3603" y="799"/>
                    </a:lnTo>
                    <a:lnTo>
                      <a:pt x="3638" y="805"/>
                    </a:lnTo>
                    <a:lnTo>
                      <a:pt x="3655" y="822"/>
                    </a:lnTo>
                    <a:lnTo>
                      <a:pt x="3675" y="792"/>
                    </a:lnTo>
                    <a:lnTo>
                      <a:pt x="3672" y="773"/>
                    </a:lnTo>
                    <a:lnTo>
                      <a:pt x="3673" y="758"/>
                    </a:lnTo>
                    <a:lnTo>
                      <a:pt x="3695" y="752"/>
                    </a:lnTo>
                    <a:lnTo>
                      <a:pt x="3704" y="744"/>
                    </a:lnTo>
                    <a:lnTo>
                      <a:pt x="3741" y="753"/>
                    </a:lnTo>
                    <a:lnTo>
                      <a:pt x="3760" y="779"/>
                    </a:lnTo>
                    <a:lnTo>
                      <a:pt x="3789" y="807"/>
                    </a:lnTo>
                    <a:lnTo>
                      <a:pt x="3814" y="836"/>
                    </a:lnTo>
                    <a:lnTo>
                      <a:pt x="3845" y="857"/>
                    </a:lnTo>
                    <a:lnTo>
                      <a:pt x="3845" y="871"/>
                    </a:lnTo>
                    <a:lnTo>
                      <a:pt x="3851" y="883"/>
                    </a:lnTo>
                    <a:lnTo>
                      <a:pt x="3849" y="897"/>
                    </a:lnTo>
                    <a:lnTo>
                      <a:pt x="3845" y="906"/>
                    </a:lnTo>
                    <a:lnTo>
                      <a:pt x="3843" y="917"/>
                    </a:lnTo>
                    <a:lnTo>
                      <a:pt x="3837" y="928"/>
                    </a:lnTo>
                    <a:lnTo>
                      <a:pt x="3825" y="925"/>
                    </a:lnTo>
                    <a:lnTo>
                      <a:pt x="3817" y="917"/>
                    </a:lnTo>
                    <a:lnTo>
                      <a:pt x="3800" y="918"/>
                    </a:lnTo>
                    <a:lnTo>
                      <a:pt x="3791" y="926"/>
                    </a:lnTo>
                    <a:lnTo>
                      <a:pt x="3768" y="915"/>
                    </a:lnTo>
                    <a:lnTo>
                      <a:pt x="3754" y="918"/>
                    </a:lnTo>
                    <a:lnTo>
                      <a:pt x="3739" y="938"/>
                    </a:lnTo>
                    <a:lnTo>
                      <a:pt x="3716" y="957"/>
                    </a:lnTo>
                    <a:lnTo>
                      <a:pt x="3704" y="964"/>
                    </a:lnTo>
                    <a:lnTo>
                      <a:pt x="3689" y="954"/>
                    </a:lnTo>
                    <a:lnTo>
                      <a:pt x="3683" y="957"/>
                    </a:lnTo>
                    <a:lnTo>
                      <a:pt x="3683" y="970"/>
                    </a:lnTo>
                    <a:lnTo>
                      <a:pt x="3676" y="980"/>
                    </a:lnTo>
                    <a:lnTo>
                      <a:pt x="3666" y="981"/>
                    </a:lnTo>
                    <a:lnTo>
                      <a:pt x="3657" y="980"/>
                    </a:lnTo>
                    <a:lnTo>
                      <a:pt x="3650" y="990"/>
                    </a:lnTo>
                    <a:lnTo>
                      <a:pt x="3637" y="1012"/>
                    </a:lnTo>
                    <a:lnTo>
                      <a:pt x="3632" y="1036"/>
                    </a:lnTo>
                    <a:lnTo>
                      <a:pt x="3634" y="1053"/>
                    </a:lnTo>
                    <a:lnTo>
                      <a:pt x="3624" y="1064"/>
                    </a:lnTo>
                    <a:lnTo>
                      <a:pt x="3608" y="1068"/>
                    </a:lnTo>
                    <a:lnTo>
                      <a:pt x="3572" y="1093"/>
                    </a:lnTo>
                    <a:lnTo>
                      <a:pt x="3553" y="1093"/>
                    </a:lnTo>
                    <a:lnTo>
                      <a:pt x="3533" y="1088"/>
                    </a:lnTo>
                    <a:lnTo>
                      <a:pt x="3524" y="1096"/>
                    </a:lnTo>
                    <a:lnTo>
                      <a:pt x="3508" y="1128"/>
                    </a:lnTo>
                    <a:lnTo>
                      <a:pt x="3493" y="1139"/>
                    </a:lnTo>
                    <a:lnTo>
                      <a:pt x="3475" y="1152"/>
                    </a:lnTo>
                    <a:lnTo>
                      <a:pt x="3464" y="1163"/>
                    </a:lnTo>
                    <a:lnTo>
                      <a:pt x="3459" y="1177"/>
                    </a:lnTo>
                    <a:lnTo>
                      <a:pt x="3450" y="1178"/>
                    </a:lnTo>
                    <a:lnTo>
                      <a:pt x="3433" y="1171"/>
                    </a:lnTo>
                    <a:lnTo>
                      <a:pt x="3413" y="1166"/>
                    </a:lnTo>
                    <a:lnTo>
                      <a:pt x="3389" y="1157"/>
                    </a:lnTo>
                    <a:lnTo>
                      <a:pt x="3369" y="1143"/>
                    </a:lnTo>
                    <a:lnTo>
                      <a:pt x="3349" y="1143"/>
                    </a:lnTo>
                    <a:lnTo>
                      <a:pt x="3317" y="1149"/>
                    </a:lnTo>
                    <a:lnTo>
                      <a:pt x="3299" y="1163"/>
                    </a:lnTo>
                    <a:lnTo>
                      <a:pt x="3288" y="1180"/>
                    </a:lnTo>
                    <a:lnTo>
                      <a:pt x="3287" y="1215"/>
                    </a:lnTo>
                    <a:lnTo>
                      <a:pt x="3288" y="1233"/>
                    </a:lnTo>
                    <a:lnTo>
                      <a:pt x="3287" y="1244"/>
                    </a:lnTo>
                    <a:lnTo>
                      <a:pt x="3323" y="1268"/>
                    </a:lnTo>
                    <a:lnTo>
                      <a:pt x="3357" y="1288"/>
                    </a:lnTo>
                    <a:lnTo>
                      <a:pt x="3357" y="1299"/>
                    </a:lnTo>
                    <a:lnTo>
                      <a:pt x="3348" y="1314"/>
                    </a:lnTo>
                    <a:lnTo>
                      <a:pt x="3337" y="1330"/>
                    </a:lnTo>
                    <a:lnTo>
                      <a:pt x="3302" y="1369"/>
                    </a:lnTo>
                    <a:lnTo>
                      <a:pt x="3280" y="1405"/>
                    </a:lnTo>
                    <a:lnTo>
                      <a:pt x="3270" y="1430"/>
                    </a:lnTo>
                    <a:lnTo>
                      <a:pt x="3256" y="1430"/>
                    </a:lnTo>
                    <a:lnTo>
                      <a:pt x="3230" y="1440"/>
                    </a:lnTo>
                    <a:lnTo>
                      <a:pt x="3210" y="1440"/>
                    </a:lnTo>
                    <a:lnTo>
                      <a:pt x="3189" y="1455"/>
                    </a:lnTo>
                    <a:lnTo>
                      <a:pt x="3167" y="1472"/>
                    </a:lnTo>
                    <a:lnTo>
                      <a:pt x="3144" y="1472"/>
                    </a:lnTo>
                    <a:lnTo>
                      <a:pt x="3111" y="1476"/>
                    </a:lnTo>
                    <a:lnTo>
                      <a:pt x="3088" y="1484"/>
                    </a:lnTo>
                    <a:lnTo>
                      <a:pt x="3062" y="1492"/>
                    </a:lnTo>
                    <a:lnTo>
                      <a:pt x="3004" y="1511"/>
                    </a:lnTo>
                    <a:lnTo>
                      <a:pt x="2958" y="1527"/>
                    </a:lnTo>
                    <a:lnTo>
                      <a:pt x="2935" y="1553"/>
                    </a:lnTo>
                    <a:lnTo>
                      <a:pt x="2900" y="1580"/>
                    </a:lnTo>
                    <a:lnTo>
                      <a:pt x="2886" y="1593"/>
                    </a:lnTo>
                    <a:lnTo>
                      <a:pt x="2866" y="1594"/>
                    </a:lnTo>
                    <a:lnTo>
                      <a:pt x="2842" y="1586"/>
                    </a:lnTo>
                    <a:lnTo>
                      <a:pt x="2842" y="1577"/>
                    </a:lnTo>
                    <a:lnTo>
                      <a:pt x="2839" y="1565"/>
                    </a:lnTo>
                    <a:lnTo>
                      <a:pt x="2805" y="1576"/>
                    </a:lnTo>
                    <a:lnTo>
                      <a:pt x="2776" y="1580"/>
                    </a:lnTo>
                    <a:lnTo>
                      <a:pt x="2747" y="1565"/>
                    </a:lnTo>
                    <a:lnTo>
                      <a:pt x="2724" y="1562"/>
                    </a:lnTo>
                    <a:lnTo>
                      <a:pt x="2672" y="1542"/>
                    </a:lnTo>
                    <a:lnTo>
                      <a:pt x="2622" y="1519"/>
                    </a:lnTo>
                    <a:lnTo>
                      <a:pt x="2594" y="1493"/>
                    </a:lnTo>
                    <a:lnTo>
                      <a:pt x="2573" y="1493"/>
                    </a:lnTo>
                    <a:lnTo>
                      <a:pt x="2515" y="1486"/>
                    </a:lnTo>
                    <a:lnTo>
                      <a:pt x="2466" y="1487"/>
                    </a:lnTo>
                    <a:lnTo>
                      <a:pt x="2453" y="1484"/>
                    </a:lnTo>
                    <a:lnTo>
                      <a:pt x="2444" y="1490"/>
                    </a:lnTo>
                    <a:lnTo>
                      <a:pt x="2440" y="1499"/>
                    </a:lnTo>
                    <a:lnTo>
                      <a:pt x="2412" y="1508"/>
                    </a:lnTo>
                    <a:lnTo>
                      <a:pt x="2374" y="1513"/>
                    </a:lnTo>
                    <a:lnTo>
                      <a:pt x="2307" y="1507"/>
                    </a:lnTo>
                    <a:lnTo>
                      <a:pt x="2258" y="1510"/>
                    </a:lnTo>
                    <a:lnTo>
                      <a:pt x="2220" y="1507"/>
                    </a:lnTo>
                    <a:lnTo>
                      <a:pt x="2187" y="1511"/>
                    </a:lnTo>
                    <a:lnTo>
                      <a:pt x="2171" y="1513"/>
                    </a:lnTo>
                    <a:lnTo>
                      <a:pt x="2157" y="1508"/>
                    </a:lnTo>
                    <a:lnTo>
                      <a:pt x="2139" y="1473"/>
                    </a:lnTo>
                    <a:lnTo>
                      <a:pt x="2132" y="1455"/>
                    </a:lnTo>
                    <a:lnTo>
                      <a:pt x="2116" y="1430"/>
                    </a:lnTo>
                    <a:lnTo>
                      <a:pt x="2100" y="1414"/>
                    </a:lnTo>
                    <a:lnTo>
                      <a:pt x="2091" y="1391"/>
                    </a:lnTo>
                    <a:lnTo>
                      <a:pt x="2090" y="1380"/>
                    </a:lnTo>
                    <a:lnTo>
                      <a:pt x="2079" y="1368"/>
                    </a:lnTo>
                    <a:lnTo>
                      <a:pt x="2067" y="1363"/>
                    </a:lnTo>
                    <a:lnTo>
                      <a:pt x="2058" y="1362"/>
                    </a:lnTo>
                    <a:lnTo>
                      <a:pt x="2055" y="1353"/>
                    </a:lnTo>
                    <a:lnTo>
                      <a:pt x="2053" y="1339"/>
                    </a:lnTo>
                    <a:lnTo>
                      <a:pt x="2047" y="1336"/>
                    </a:lnTo>
                    <a:lnTo>
                      <a:pt x="2039" y="1337"/>
                    </a:lnTo>
                    <a:lnTo>
                      <a:pt x="2016" y="1337"/>
                    </a:lnTo>
                    <a:lnTo>
                      <a:pt x="1998" y="1327"/>
                    </a:lnTo>
                    <a:lnTo>
                      <a:pt x="1967" y="1305"/>
                    </a:lnTo>
                    <a:lnTo>
                      <a:pt x="1958" y="1302"/>
                    </a:lnTo>
                    <a:lnTo>
                      <a:pt x="1951" y="1304"/>
                    </a:lnTo>
                    <a:lnTo>
                      <a:pt x="1935" y="1301"/>
                    </a:lnTo>
                    <a:lnTo>
                      <a:pt x="1929" y="1291"/>
                    </a:lnTo>
                    <a:lnTo>
                      <a:pt x="1903" y="1275"/>
                    </a:lnTo>
                    <a:lnTo>
                      <a:pt x="1848" y="1262"/>
                    </a:lnTo>
                    <a:lnTo>
                      <a:pt x="1844" y="1264"/>
                    </a:lnTo>
                    <a:lnTo>
                      <a:pt x="1836" y="1270"/>
                    </a:lnTo>
                    <a:lnTo>
                      <a:pt x="1814" y="1272"/>
                    </a:lnTo>
                    <a:lnTo>
                      <a:pt x="1779" y="1273"/>
                    </a:lnTo>
                    <a:lnTo>
                      <a:pt x="1700" y="1255"/>
                    </a:lnTo>
                    <a:lnTo>
                      <a:pt x="1682" y="1246"/>
                    </a:lnTo>
                    <a:lnTo>
                      <a:pt x="1663" y="1218"/>
                    </a:lnTo>
                    <a:lnTo>
                      <a:pt x="1660" y="1204"/>
                    </a:lnTo>
                    <a:lnTo>
                      <a:pt x="1660" y="1192"/>
                    </a:lnTo>
                    <a:lnTo>
                      <a:pt x="1666" y="1184"/>
                    </a:lnTo>
                    <a:lnTo>
                      <a:pt x="1677" y="1175"/>
                    </a:lnTo>
                    <a:lnTo>
                      <a:pt x="1682" y="1160"/>
                    </a:lnTo>
                    <a:lnTo>
                      <a:pt x="1674" y="1149"/>
                    </a:lnTo>
                    <a:lnTo>
                      <a:pt x="1669" y="1131"/>
                    </a:lnTo>
                    <a:lnTo>
                      <a:pt x="1672" y="1120"/>
                    </a:lnTo>
                    <a:lnTo>
                      <a:pt x="1672" y="1102"/>
                    </a:lnTo>
                    <a:lnTo>
                      <a:pt x="1665" y="1091"/>
                    </a:lnTo>
                    <a:lnTo>
                      <a:pt x="1656" y="1074"/>
                    </a:lnTo>
                    <a:lnTo>
                      <a:pt x="1643" y="1070"/>
                    </a:lnTo>
                    <a:lnTo>
                      <a:pt x="1630" y="1059"/>
                    </a:lnTo>
                    <a:lnTo>
                      <a:pt x="1625" y="1044"/>
                    </a:lnTo>
                    <a:lnTo>
                      <a:pt x="1616" y="1033"/>
                    </a:lnTo>
                    <a:lnTo>
                      <a:pt x="1611" y="1018"/>
                    </a:lnTo>
                    <a:lnTo>
                      <a:pt x="1610" y="1006"/>
                    </a:lnTo>
                    <a:lnTo>
                      <a:pt x="1600" y="992"/>
                    </a:lnTo>
                    <a:lnTo>
                      <a:pt x="1588" y="981"/>
                    </a:lnTo>
                    <a:lnTo>
                      <a:pt x="1576" y="978"/>
                    </a:lnTo>
                    <a:lnTo>
                      <a:pt x="1570" y="969"/>
                    </a:lnTo>
                    <a:lnTo>
                      <a:pt x="1556" y="963"/>
                    </a:lnTo>
                    <a:lnTo>
                      <a:pt x="1544" y="964"/>
                    </a:lnTo>
                    <a:lnTo>
                      <a:pt x="1536" y="972"/>
                    </a:lnTo>
                    <a:lnTo>
                      <a:pt x="1527" y="975"/>
                    </a:lnTo>
                    <a:lnTo>
                      <a:pt x="1518" y="972"/>
                    </a:lnTo>
                    <a:lnTo>
                      <a:pt x="1506" y="958"/>
                    </a:lnTo>
                    <a:lnTo>
                      <a:pt x="1501" y="951"/>
                    </a:lnTo>
                    <a:lnTo>
                      <a:pt x="1486" y="951"/>
                    </a:lnTo>
                    <a:lnTo>
                      <a:pt x="1471" y="958"/>
                    </a:lnTo>
                    <a:lnTo>
                      <a:pt x="1464" y="966"/>
                    </a:lnTo>
                    <a:lnTo>
                      <a:pt x="1461" y="975"/>
                    </a:lnTo>
                    <a:lnTo>
                      <a:pt x="1454" y="975"/>
                    </a:lnTo>
                    <a:lnTo>
                      <a:pt x="1437" y="964"/>
                    </a:lnTo>
                    <a:lnTo>
                      <a:pt x="1432" y="954"/>
                    </a:lnTo>
                    <a:lnTo>
                      <a:pt x="1432" y="947"/>
                    </a:lnTo>
                    <a:lnTo>
                      <a:pt x="1422" y="934"/>
                    </a:lnTo>
                    <a:lnTo>
                      <a:pt x="1405" y="923"/>
                    </a:lnTo>
                    <a:lnTo>
                      <a:pt x="1393" y="909"/>
                    </a:lnTo>
                    <a:lnTo>
                      <a:pt x="1383" y="905"/>
                    </a:lnTo>
                    <a:lnTo>
                      <a:pt x="1376" y="897"/>
                    </a:lnTo>
                    <a:lnTo>
                      <a:pt x="1371" y="888"/>
                    </a:lnTo>
                    <a:lnTo>
                      <a:pt x="1371" y="877"/>
                    </a:lnTo>
                    <a:lnTo>
                      <a:pt x="1367" y="868"/>
                    </a:lnTo>
                    <a:lnTo>
                      <a:pt x="1364" y="869"/>
                    </a:lnTo>
                    <a:lnTo>
                      <a:pt x="1362" y="874"/>
                    </a:lnTo>
                    <a:lnTo>
                      <a:pt x="1357" y="876"/>
                    </a:lnTo>
                    <a:lnTo>
                      <a:pt x="1351" y="865"/>
                    </a:lnTo>
                    <a:lnTo>
                      <a:pt x="1347" y="860"/>
                    </a:lnTo>
                    <a:lnTo>
                      <a:pt x="1347" y="842"/>
                    </a:lnTo>
                    <a:lnTo>
                      <a:pt x="1345" y="834"/>
                    </a:lnTo>
                    <a:lnTo>
                      <a:pt x="1345" y="834"/>
                    </a:lnTo>
                    <a:lnTo>
                      <a:pt x="1345" y="834"/>
                    </a:lnTo>
                    <a:lnTo>
                      <a:pt x="1339" y="834"/>
                    </a:lnTo>
                    <a:lnTo>
                      <a:pt x="1322" y="828"/>
                    </a:lnTo>
                    <a:lnTo>
                      <a:pt x="1312" y="828"/>
                    </a:lnTo>
                    <a:lnTo>
                      <a:pt x="1312" y="828"/>
                    </a:lnTo>
                    <a:lnTo>
                      <a:pt x="1312" y="828"/>
                    </a:lnTo>
                    <a:lnTo>
                      <a:pt x="1315" y="831"/>
                    </a:lnTo>
                    <a:lnTo>
                      <a:pt x="1299" y="847"/>
                    </a:lnTo>
                    <a:lnTo>
                      <a:pt x="1287" y="854"/>
                    </a:lnTo>
                    <a:lnTo>
                      <a:pt x="1264" y="876"/>
                    </a:lnTo>
                    <a:lnTo>
                      <a:pt x="1264" y="889"/>
                    </a:lnTo>
                    <a:lnTo>
                      <a:pt x="1269" y="899"/>
                    </a:lnTo>
                    <a:lnTo>
                      <a:pt x="1260" y="915"/>
                    </a:lnTo>
                    <a:lnTo>
                      <a:pt x="1235" y="925"/>
                    </a:lnTo>
                    <a:lnTo>
                      <a:pt x="1220" y="935"/>
                    </a:lnTo>
                    <a:lnTo>
                      <a:pt x="1217" y="954"/>
                    </a:lnTo>
                    <a:lnTo>
                      <a:pt x="1218" y="989"/>
                    </a:lnTo>
                    <a:lnTo>
                      <a:pt x="1234" y="1021"/>
                    </a:lnTo>
                    <a:lnTo>
                      <a:pt x="1249" y="1041"/>
                    </a:lnTo>
                    <a:lnTo>
                      <a:pt x="1247" y="1051"/>
                    </a:lnTo>
                    <a:lnTo>
                      <a:pt x="1226" y="1074"/>
                    </a:lnTo>
                    <a:lnTo>
                      <a:pt x="1209" y="1080"/>
                    </a:lnTo>
                    <a:lnTo>
                      <a:pt x="1195" y="1097"/>
                    </a:lnTo>
                    <a:lnTo>
                      <a:pt x="1183" y="1102"/>
                    </a:lnTo>
                    <a:lnTo>
                      <a:pt x="1176" y="1099"/>
                    </a:lnTo>
                    <a:lnTo>
                      <a:pt x="1172" y="1090"/>
                    </a:lnTo>
                    <a:lnTo>
                      <a:pt x="1157" y="1090"/>
                    </a:lnTo>
                    <a:lnTo>
                      <a:pt x="1127" y="1096"/>
                    </a:lnTo>
                    <a:lnTo>
                      <a:pt x="1105" y="1094"/>
                    </a:lnTo>
                    <a:lnTo>
                      <a:pt x="1073" y="1083"/>
                    </a:lnTo>
                    <a:lnTo>
                      <a:pt x="1055" y="1080"/>
                    </a:lnTo>
                    <a:lnTo>
                      <a:pt x="1044" y="1082"/>
                    </a:lnTo>
                    <a:lnTo>
                      <a:pt x="1038" y="1119"/>
                    </a:lnTo>
                    <a:lnTo>
                      <a:pt x="1030" y="1143"/>
                    </a:lnTo>
                    <a:lnTo>
                      <a:pt x="1030" y="1160"/>
                    </a:lnTo>
                    <a:lnTo>
                      <a:pt x="1023" y="1207"/>
                    </a:lnTo>
                    <a:lnTo>
                      <a:pt x="1023" y="1244"/>
                    </a:lnTo>
                    <a:lnTo>
                      <a:pt x="1018" y="1256"/>
                    </a:lnTo>
                    <a:lnTo>
                      <a:pt x="1027" y="1262"/>
                    </a:lnTo>
                    <a:lnTo>
                      <a:pt x="1046" y="1272"/>
                    </a:lnTo>
                    <a:lnTo>
                      <a:pt x="1038" y="1288"/>
                    </a:lnTo>
                    <a:lnTo>
                      <a:pt x="1036" y="1301"/>
                    </a:lnTo>
                    <a:lnTo>
                      <a:pt x="1026" y="1301"/>
                    </a:lnTo>
                    <a:lnTo>
                      <a:pt x="1017" y="1307"/>
                    </a:lnTo>
                    <a:lnTo>
                      <a:pt x="1004" y="1307"/>
                    </a:lnTo>
                    <a:lnTo>
                      <a:pt x="995" y="1297"/>
                    </a:lnTo>
                    <a:lnTo>
                      <a:pt x="984" y="1302"/>
                    </a:lnTo>
                    <a:lnTo>
                      <a:pt x="965" y="1308"/>
                    </a:lnTo>
                    <a:lnTo>
                      <a:pt x="929" y="1314"/>
                    </a:lnTo>
                    <a:lnTo>
                      <a:pt x="903" y="1325"/>
                    </a:lnTo>
                    <a:lnTo>
                      <a:pt x="893" y="1325"/>
                    </a:lnTo>
                    <a:lnTo>
                      <a:pt x="882" y="1319"/>
                    </a:lnTo>
                    <a:lnTo>
                      <a:pt x="868" y="1325"/>
                    </a:lnTo>
                    <a:lnTo>
                      <a:pt x="855" y="1339"/>
                    </a:lnTo>
                    <a:lnTo>
                      <a:pt x="855" y="1349"/>
                    </a:lnTo>
                    <a:lnTo>
                      <a:pt x="868" y="1360"/>
                    </a:lnTo>
                    <a:lnTo>
                      <a:pt x="890" y="1359"/>
                    </a:lnTo>
                    <a:lnTo>
                      <a:pt x="910" y="1362"/>
                    </a:lnTo>
                    <a:lnTo>
                      <a:pt x="910" y="1369"/>
                    </a:lnTo>
                    <a:lnTo>
                      <a:pt x="897" y="1380"/>
                    </a:lnTo>
                    <a:lnTo>
                      <a:pt x="905" y="1405"/>
                    </a:lnTo>
                    <a:lnTo>
                      <a:pt x="907" y="1417"/>
                    </a:lnTo>
                    <a:lnTo>
                      <a:pt x="914" y="1427"/>
                    </a:lnTo>
                    <a:lnTo>
                      <a:pt x="917" y="1444"/>
                    </a:lnTo>
                    <a:lnTo>
                      <a:pt x="932" y="1469"/>
                    </a:lnTo>
                    <a:lnTo>
                      <a:pt x="936" y="1482"/>
                    </a:lnTo>
                    <a:lnTo>
                      <a:pt x="952" y="1495"/>
                    </a:lnTo>
                    <a:lnTo>
                      <a:pt x="958" y="1528"/>
                    </a:lnTo>
                    <a:lnTo>
                      <a:pt x="949" y="1538"/>
                    </a:lnTo>
                    <a:lnTo>
                      <a:pt x="943" y="1553"/>
                    </a:lnTo>
                    <a:lnTo>
                      <a:pt x="957" y="1568"/>
                    </a:lnTo>
                    <a:lnTo>
                      <a:pt x="949" y="1571"/>
                    </a:lnTo>
                    <a:lnTo>
                      <a:pt x="948" y="1582"/>
                    </a:lnTo>
                    <a:lnTo>
                      <a:pt x="932" y="1591"/>
                    </a:lnTo>
                    <a:lnTo>
                      <a:pt x="932" y="1612"/>
                    </a:lnTo>
                    <a:lnTo>
                      <a:pt x="917" y="1622"/>
                    </a:lnTo>
                    <a:lnTo>
                      <a:pt x="882" y="1612"/>
                    </a:lnTo>
                    <a:lnTo>
                      <a:pt x="847" y="1573"/>
                    </a:lnTo>
                    <a:lnTo>
                      <a:pt x="833" y="1576"/>
                    </a:lnTo>
                    <a:lnTo>
                      <a:pt x="798" y="1562"/>
                    </a:lnTo>
                    <a:lnTo>
                      <a:pt x="749" y="1560"/>
                    </a:lnTo>
                    <a:lnTo>
                      <a:pt x="725" y="1568"/>
                    </a:lnTo>
                    <a:lnTo>
                      <a:pt x="683" y="1557"/>
                    </a:lnTo>
                    <a:lnTo>
                      <a:pt x="644" y="1567"/>
                    </a:lnTo>
                    <a:lnTo>
                      <a:pt x="624" y="1570"/>
                    </a:lnTo>
                    <a:lnTo>
                      <a:pt x="605" y="1563"/>
                    </a:lnTo>
                    <a:lnTo>
                      <a:pt x="590" y="1577"/>
                    </a:lnTo>
                    <a:lnTo>
                      <a:pt x="576" y="1583"/>
                    </a:lnTo>
                    <a:lnTo>
                      <a:pt x="530" y="1577"/>
                    </a:lnTo>
                    <a:lnTo>
                      <a:pt x="498" y="1568"/>
                    </a:lnTo>
                    <a:lnTo>
                      <a:pt x="482" y="1559"/>
                    </a:lnTo>
                    <a:lnTo>
                      <a:pt x="456" y="1559"/>
                    </a:lnTo>
                    <a:lnTo>
                      <a:pt x="446" y="1563"/>
                    </a:lnTo>
                    <a:lnTo>
                      <a:pt x="428" y="1562"/>
                    </a:lnTo>
                    <a:lnTo>
                      <a:pt x="413" y="1559"/>
                    </a:lnTo>
                    <a:lnTo>
                      <a:pt x="404" y="1565"/>
                    </a:lnTo>
                    <a:lnTo>
                      <a:pt x="405" y="1582"/>
                    </a:lnTo>
                    <a:lnTo>
                      <a:pt x="410" y="1600"/>
                    </a:lnTo>
                    <a:lnTo>
                      <a:pt x="410" y="1622"/>
                    </a:lnTo>
                    <a:lnTo>
                      <a:pt x="385" y="1626"/>
                    </a:lnTo>
                    <a:lnTo>
                      <a:pt x="335" y="1628"/>
                    </a:lnTo>
                    <a:lnTo>
                      <a:pt x="275" y="1622"/>
                    </a:lnTo>
                    <a:lnTo>
                      <a:pt x="260" y="1612"/>
                    </a:lnTo>
                    <a:lnTo>
                      <a:pt x="234" y="1609"/>
                    </a:lnTo>
                    <a:lnTo>
                      <a:pt x="219" y="1626"/>
                    </a:lnTo>
                    <a:lnTo>
                      <a:pt x="225" y="1635"/>
                    </a:lnTo>
                    <a:lnTo>
                      <a:pt x="206" y="1646"/>
                    </a:lnTo>
                    <a:lnTo>
                      <a:pt x="203" y="1654"/>
                    </a:lnTo>
                    <a:lnTo>
                      <a:pt x="199" y="1654"/>
                    </a:lnTo>
                    <a:lnTo>
                      <a:pt x="212" y="1655"/>
                    </a:lnTo>
                    <a:lnTo>
                      <a:pt x="214" y="1672"/>
                    </a:lnTo>
                    <a:lnTo>
                      <a:pt x="188" y="1712"/>
                    </a:lnTo>
                    <a:lnTo>
                      <a:pt x="176" y="1732"/>
                    </a:lnTo>
                    <a:lnTo>
                      <a:pt x="191" y="1742"/>
                    </a:lnTo>
                    <a:lnTo>
                      <a:pt x="226" y="1752"/>
                    </a:lnTo>
                    <a:lnTo>
                      <a:pt x="242" y="1767"/>
                    </a:lnTo>
                    <a:lnTo>
                      <a:pt x="257" y="1771"/>
                    </a:lnTo>
                    <a:lnTo>
                      <a:pt x="271" y="1756"/>
                    </a:lnTo>
                    <a:lnTo>
                      <a:pt x="272" y="1733"/>
                    </a:lnTo>
                    <a:lnTo>
                      <a:pt x="283" y="1736"/>
                    </a:lnTo>
                    <a:lnTo>
                      <a:pt x="323" y="1767"/>
                    </a:lnTo>
                    <a:lnTo>
                      <a:pt x="327" y="1784"/>
                    </a:lnTo>
                    <a:lnTo>
                      <a:pt x="304" y="1810"/>
                    </a:lnTo>
                    <a:lnTo>
                      <a:pt x="277" y="1807"/>
                    </a:lnTo>
                    <a:lnTo>
                      <a:pt x="235" y="1814"/>
                    </a:lnTo>
                    <a:lnTo>
                      <a:pt x="229" y="1802"/>
                    </a:lnTo>
                    <a:lnTo>
                      <a:pt x="212" y="1784"/>
                    </a:lnTo>
                    <a:lnTo>
                      <a:pt x="187" y="1810"/>
                    </a:lnTo>
                    <a:lnTo>
                      <a:pt x="170" y="1810"/>
                    </a:lnTo>
                    <a:lnTo>
                      <a:pt x="148" y="1825"/>
                    </a:lnTo>
                    <a:lnTo>
                      <a:pt x="128" y="1833"/>
                    </a:lnTo>
                    <a:lnTo>
                      <a:pt x="127" y="1852"/>
                    </a:lnTo>
                    <a:lnTo>
                      <a:pt x="151" y="1865"/>
                    </a:lnTo>
                    <a:lnTo>
                      <a:pt x="151" y="1880"/>
                    </a:lnTo>
                    <a:lnTo>
                      <a:pt x="124" y="1892"/>
                    </a:lnTo>
                    <a:lnTo>
                      <a:pt x="89" y="1900"/>
                    </a:lnTo>
                    <a:lnTo>
                      <a:pt x="96" y="1906"/>
                    </a:lnTo>
                    <a:lnTo>
                      <a:pt x="101" y="1920"/>
                    </a:lnTo>
                    <a:lnTo>
                      <a:pt x="69" y="1930"/>
                    </a:lnTo>
                    <a:lnTo>
                      <a:pt x="67" y="1949"/>
                    </a:lnTo>
                    <a:lnTo>
                      <a:pt x="52" y="1953"/>
                    </a:lnTo>
                    <a:lnTo>
                      <a:pt x="17" y="1949"/>
                    </a:lnTo>
                    <a:lnTo>
                      <a:pt x="0" y="1961"/>
                    </a:lnTo>
                    <a:lnTo>
                      <a:pt x="0" y="1987"/>
                    </a:lnTo>
                    <a:lnTo>
                      <a:pt x="21" y="2016"/>
                    </a:lnTo>
                    <a:lnTo>
                      <a:pt x="35" y="2008"/>
                    </a:lnTo>
                    <a:lnTo>
                      <a:pt x="58" y="2008"/>
                    </a:lnTo>
                    <a:lnTo>
                      <a:pt x="63" y="2027"/>
                    </a:lnTo>
                    <a:lnTo>
                      <a:pt x="55" y="2043"/>
                    </a:lnTo>
                    <a:lnTo>
                      <a:pt x="64" y="2066"/>
                    </a:lnTo>
                    <a:lnTo>
                      <a:pt x="80" y="2073"/>
                    </a:lnTo>
                    <a:lnTo>
                      <a:pt x="83" y="2095"/>
                    </a:lnTo>
                    <a:lnTo>
                      <a:pt x="75" y="2105"/>
                    </a:lnTo>
                    <a:lnTo>
                      <a:pt x="58" y="2144"/>
                    </a:lnTo>
                    <a:lnTo>
                      <a:pt x="52" y="2195"/>
                    </a:lnTo>
                    <a:lnTo>
                      <a:pt x="44" y="2186"/>
                    </a:lnTo>
                    <a:lnTo>
                      <a:pt x="63" y="2209"/>
                    </a:lnTo>
                    <a:lnTo>
                      <a:pt x="75" y="2215"/>
                    </a:lnTo>
                    <a:lnTo>
                      <a:pt x="101" y="2209"/>
                    </a:lnTo>
                    <a:lnTo>
                      <a:pt x="119" y="2198"/>
                    </a:lnTo>
                    <a:lnTo>
                      <a:pt x="128" y="2186"/>
                    </a:lnTo>
                    <a:lnTo>
                      <a:pt x="138" y="2184"/>
                    </a:lnTo>
                    <a:lnTo>
                      <a:pt x="147" y="2175"/>
                    </a:lnTo>
                    <a:lnTo>
                      <a:pt x="154" y="2181"/>
                    </a:lnTo>
                    <a:lnTo>
                      <a:pt x="164" y="2193"/>
                    </a:lnTo>
                    <a:lnTo>
                      <a:pt x="191" y="2195"/>
                    </a:lnTo>
                    <a:lnTo>
                      <a:pt x="191" y="2183"/>
                    </a:lnTo>
                    <a:lnTo>
                      <a:pt x="183" y="2175"/>
                    </a:lnTo>
                    <a:lnTo>
                      <a:pt x="185" y="2164"/>
                    </a:lnTo>
                    <a:lnTo>
                      <a:pt x="202" y="2158"/>
                    </a:lnTo>
                    <a:lnTo>
                      <a:pt x="209" y="2150"/>
                    </a:lnTo>
                    <a:lnTo>
                      <a:pt x="217" y="2150"/>
                    </a:lnTo>
                    <a:lnTo>
                      <a:pt x="219" y="2158"/>
                    </a:lnTo>
                    <a:lnTo>
                      <a:pt x="237" y="2157"/>
                    </a:lnTo>
                    <a:lnTo>
                      <a:pt x="248" y="2140"/>
                    </a:lnTo>
                    <a:lnTo>
                      <a:pt x="243" y="2117"/>
                    </a:lnTo>
                    <a:lnTo>
                      <a:pt x="251" y="2106"/>
                    </a:lnTo>
                    <a:lnTo>
                      <a:pt x="261" y="2097"/>
                    </a:lnTo>
                    <a:lnTo>
                      <a:pt x="264" y="2074"/>
                    </a:lnTo>
                    <a:lnTo>
                      <a:pt x="272" y="2059"/>
                    </a:lnTo>
                    <a:lnTo>
                      <a:pt x="290" y="2059"/>
                    </a:lnTo>
                    <a:lnTo>
                      <a:pt x="306" y="2069"/>
                    </a:lnTo>
                    <a:lnTo>
                      <a:pt x="320" y="2077"/>
                    </a:lnTo>
                    <a:lnTo>
                      <a:pt x="320" y="2089"/>
                    </a:lnTo>
                    <a:lnTo>
                      <a:pt x="316" y="2109"/>
                    </a:lnTo>
                    <a:lnTo>
                      <a:pt x="321" y="2123"/>
                    </a:lnTo>
                    <a:lnTo>
                      <a:pt x="335" y="2123"/>
                    </a:lnTo>
                    <a:lnTo>
                      <a:pt x="341" y="2138"/>
                    </a:lnTo>
                    <a:lnTo>
                      <a:pt x="339" y="2158"/>
                    </a:lnTo>
                    <a:lnTo>
                      <a:pt x="341" y="2175"/>
                    </a:lnTo>
                    <a:lnTo>
                      <a:pt x="342" y="2207"/>
                    </a:lnTo>
                    <a:lnTo>
                      <a:pt x="355" y="2224"/>
                    </a:lnTo>
                    <a:lnTo>
                      <a:pt x="355" y="2235"/>
                    </a:lnTo>
                    <a:lnTo>
                      <a:pt x="370" y="2241"/>
                    </a:lnTo>
                    <a:lnTo>
                      <a:pt x="390" y="2241"/>
                    </a:lnTo>
                    <a:lnTo>
                      <a:pt x="404" y="2230"/>
                    </a:lnTo>
                    <a:lnTo>
                      <a:pt x="407" y="2221"/>
                    </a:lnTo>
                    <a:lnTo>
                      <a:pt x="436" y="2209"/>
                    </a:lnTo>
                    <a:lnTo>
                      <a:pt x="448" y="2196"/>
                    </a:lnTo>
                    <a:lnTo>
                      <a:pt x="451" y="2183"/>
                    </a:lnTo>
                    <a:lnTo>
                      <a:pt x="463" y="2172"/>
                    </a:lnTo>
                    <a:lnTo>
                      <a:pt x="500" y="2149"/>
                    </a:lnTo>
                    <a:lnTo>
                      <a:pt x="523" y="2144"/>
                    </a:lnTo>
                    <a:lnTo>
                      <a:pt x="527" y="2161"/>
                    </a:lnTo>
                    <a:lnTo>
                      <a:pt x="558" y="2157"/>
                    </a:lnTo>
                    <a:lnTo>
                      <a:pt x="569" y="2144"/>
                    </a:lnTo>
                    <a:lnTo>
                      <a:pt x="602" y="2144"/>
                    </a:lnTo>
                    <a:lnTo>
                      <a:pt x="607" y="2158"/>
                    </a:lnTo>
                    <a:lnTo>
                      <a:pt x="581" y="2180"/>
                    </a:lnTo>
                    <a:lnTo>
                      <a:pt x="595" y="2183"/>
                    </a:lnTo>
                    <a:lnTo>
                      <a:pt x="593" y="2183"/>
                    </a:lnTo>
                    <a:lnTo>
                      <a:pt x="601" y="2178"/>
                    </a:lnTo>
                    <a:lnTo>
                      <a:pt x="613" y="2175"/>
                    </a:lnTo>
                    <a:lnTo>
                      <a:pt x="628" y="2189"/>
                    </a:lnTo>
                    <a:lnTo>
                      <a:pt x="636" y="2183"/>
                    </a:lnTo>
                    <a:lnTo>
                      <a:pt x="650" y="2184"/>
                    </a:lnTo>
                    <a:lnTo>
                      <a:pt x="659" y="2176"/>
                    </a:lnTo>
                    <a:lnTo>
                      <a:pt x="667" y="2169"/>
                    </a:lnTo>
                    <a:lnTo>
                      <a:pt x="676" y="2169"/>
                    </a:lnTo>
                    <a:lnTo>
                      <a:pt x="688" y="2181"/>
                    </a:lnTo>
                    <a:lnTo>
                      <a:pt x="697" y="2207"/>
                    </a:lnTo>
                    <a:lnTo>
                      <a:pt x="734" y="2259"/>
                    </a:lnTo>
                    <a:lnTo>
                      <a:pt x="755" y="2274"/>
                    </a:lnTo>
                    <a:lnTo>
                      <a:pt x="757" y="2296"/>
                    </a:lnTo>
                    <a:lnTo>
                      <a:pt x="770" y="2306"/>
                    </a:lnTo>
                    <a:lnTo>
                      <a:pt x="778" y="2317"/>
                    </a:lnTo>
                    <a:lnTo>
                      <a:pt x="812" y="2320"/>
                    </a:lnTo>
                    <a:lnTo>
                      <a:pt x="844" y="2320"/>
                    </a:lnTo>
                    <a:lnTo>
                      <a:pt x="859" y="2325"/>
                    </a:lnTo>
                    <a:lnTo>
                      <a:pt x="862" y="2343"/>
                    </a:lnTo>
                    <a:lnTo>
                      <a:pt x="894" y="2354"/>
                    </a:lnTo>
                    <a:lnTo>
                      <a:pt x="920" y="2368"/>
                    </a:lnTo>
                    <a:lnTo>
                      <a:pt x="934" y="2407"/>
                    </a:lnTo>
                    <a:lnTo>
                      <a:pt x="955" y="2432"/>
                    </a:lnTo>
                    <a:lnTo>
                      <a:pt x="983" y="2445"/>
                    </a:lnTo>
                    <a:lnTo>
                      <a:pt x="995" y="2465"/>
                    </a:lnTo>
                    <a:lnTo>
                      <a:pt x="992" y="2505"/>
                    </a:lnTo>
                    <a:lnTo>
                      <a:pt x="1009" y="2540"/>
                    </a:lnTo>
                    <a:lnTo>
                      <a:pt x="1030" y="2546"/>
                    </a:lnTo>
                    <a:lnTo>
                      <a:pt x="1040" y="2582"/>
                    </a:lnTo>
                    <a:lnTo>
                      <a:pt x="1044" y="2611"/>
                    </a:lnTo>
                    <a:lnTo>
                      <a:pt x="1033" y="2627"/>
                    </a:lnTo>
                    <a:lnTo>
                      <a:pt x="1030" y="2617"/>
                    </a:lnTo>
                    <a:lnTo>
                      <a:pt x="1017" y="2612"/>
                    </a:lnTo>
                    <a:lnTo>
                      <a:pt x="994" y="2637"/>
                    </a:lnTo>
                    <a:lnTo>
                      <a:pt x="1000" y="2647"/>
                    </a:lnTo>
                    <a:lnTo>
                      <a:pt x="1000" y="2661"/>
                    </a:lnTo>
                    <a:lnTo>
                      <a:pt x="1023" y="2672"/>
                    </a:lnTo>
                    <a:lnTo>
                      <a:pt x="1018" y="2704"/>
                    </a:lnTo>
                    <a:lnTo>
                      <a:pt x="1027" y="2719"/>
                    </a:lnTo>
                    <a:lnTo>
                      <a:pt x="1023" y="2728"/>
                    </a:lnTo>
                    <a:lnTo>
                      <a:pt x="1030" y="2734"/>
                    </a:lnTo>
                    <a:lnTo>
                      <a:pt x="1041" y="2748"/>
                    </a:lnTo>
                    <a:lnTo>
                      <a:pt x="1041" y="2760"/>
                    </a:lnTo>
                    <a:lnTo>
                      <a:pt x="1049" y="2763"/>
                    </a:lnTo>
                    <a:lnTo>
                      <a:pt x="1053" y="2780"/>
                    </a:lnTo>
                    <a:lnTo>
                      <a:pt x="1072" y="2789"/>
                    </a:lnTo>
                    <a:lnTo>
                      <a:pt x="1081" y="2774"/>
                    </a:lnTo>
                    <a:lnTo>
                      <a:pt x="1099" y="2774"/>
                    </a:lnTo>
                    <a:lnTo>
                      <a:pt x="1107" y="2783"/>
                    </a:lnTo>
                    <a:lnTo>
                      <a:pt x="1125" y="2786"/>
                    </a:lnTo>
                    <a:lnTo>
                      <a:pt x="1142" y="2803"/>
                    </a:lnTo>
                    <a:lnTo>
                      <a:pt x="1154" y="2808"/>
                    </a:lnTo>
                    <a:lnTo>
                      <a:pt x="1163" y="2828"/>
                    </a:lnTo>
                    <a:lnTo>
                      <a:pt x="1177" y="2829"/>
                    </a:lnTo>
                    <a:lnTo>
                      <a:pt x="1183" y="2843"/>
                    </a:lnTo>
                    <a:lnTo>
                      <a:pt x="1185" y="2841"/>
                    </a:lnTo>
                    <a:lnTo>
                      <a:pt x="1188" y="2837"/>
                    </a:lnTo>
                    <a:lnTo>
                      <a:pt x="1212" y="2849"/>
                    </a:lnTo>
                    <a:lnTo>
                      <a:pt x="1217" y="2857"/>
                    </a:lnTo>
                    <a:lnTo>
                      <a:pt x="1234" y="2857"/>
                    </a:lnTo>
                    <a:lnTo>
                      <a:pt x="1243" y="2861"/>
                    </a:lnTo>
                    <a:lnTo>
                      <a:pt x="1252" y="2846"/>
                    </a:lnTo>
                    <a:lnTo>
                      <a:pt x="1272" y="2844"/>
                    </a:lnTo>
                    <a:lnTo>
                      <a:pt x="1302" y="2855"/>
                    </a:lnTo>
                    <a:lnTo>
                      <a:pt x="1310" y="2864"/>
                    </a:lnTo>
                    <a:lnTo>
                      <a:pt x="1330" y="2864"/>
                    </a:lnTo>
                    <a:lnTo>
                      <a:pt x="1342" y="2874"/>
                    </a:lnTo>
                    <a:lnTo>
                      <a:pt x="1367" y="2899"/>
                    </a:lnTo>
                    <a:lnTo>
                      <a:pt x="1385" y="2899"/>
                    </a:lnTo>
                    <a:lnTo>
                      <a:pt x="1402" y="2909"/>
                    </a:lnTo>
                    <a:lnTo>
                      <a:pt x="1409" y="2919"/>
                    </a:lnTo>
                    <a:lnTo>
                      <a:pt x="1423" y="2936"/>
                    </a:lnTo>
                    <a:lnTo>
                      <a:pt x="1431" y="2953"/>
                    </a:lnTo>
                    <a:lnTo>
                      <a:pt x="1438" y="2950"/>
                    </a:lnTo>
                    <a:lnTo>
                      <a:pt x="1440" y="2926"/>
                    </a:lnTo>
                    <a:lnTo>
                      <a:pt x="1449" y="2918"/>
                    </a:lnTo>
                    <a:lnTo>
                      <a:pt x="1455" y="2924"/>
                    </a:lnTo>
                    <a:lnTo>
                      <a:pt x="1472" y="2924"/>
                    </a:lnTo>
                    <a:lnTo>
                      <a:pt x="1489" y="2935"/>
                    </a:lnTo>
                    <a:lnTo>
                      <a:pt x="1492" y="2958"/>
                    </a:lnTo>
                    <a:lnTo>
                      <a:pt x="1512" y="2974"/>
                    </a:lnTo>
                    <a:lnTo>
                      <a:pt x="1538" y="2967"/>
                    </a:lnTo>
                    <a:lnTo>
                      <a:pt x="1558" y="2970"/>
                    </a:lnTo>
                    <a:lnTo>
                      <a:pt x="1553" y="3003"/>
                    </a:lnTo>
                    <a:lnTo>
                      <a:pt x="1562" y="3022"/>
                    </a:lnTo>
                    <a:lnTo>
                      <a:pt x="1576" y="3019"/>
                    </a:lnTo>
                    <a:lnTo>
                      <a:pt x="1599" y="3031"/>
                    </a:lnTo>
                    <a:lnTo>
                      <a:pt x="1608" y="3022"/>
                    </a:lnTo>
                    <a:lnTo>
                      <a:pt x="1627" y="3017"/>
                    </a:lnTo>
                    <a:lnTo>
                      <a:pt x="1642" y="3000"/>
                    </a:lnTo>
                    <a:lnTo>
                      <a:pt x="1671" y="3003"/>
                    </a:lnTo>
                    <a:lnTo>
                      <a:pt x="1691" y="3014"/>
                    </a:lnTo>
                    <a:lnTo>
                      <a:pt x="1695" y="3032"/>
                    </a:lnTo>
                    <a:lnTo>
                      <a:pt x="1720" y="3042"/>
                    </a:lnTo>
                    <a:lnTo>
                      <a:pt x="1737" y="3065"/>
                    </a:lnTo>
                    <a:lnTo>
                      <a:pt x="1750" y="3068"/>
                    </a:lnTo>
                    <a:lnTo>
                      <a:pt x="1770" y="3060"/>
                    </a:lnTo>
                    <a:lnTo>
                      <a:pt x="1779" y="3063"/>
                    </a:lnTo>
                    <a:lnTo>
                      <a:pt x="1801" y="3055"/>
                    </a:lnTo>
                    <a:lnTo>
                      <a:pt x="1816" y="3057"/>
                    </a:lnTo>
                    <a:lnTo>
                      <a:pt x="1818" y="3057"/>
                    </a:lnTo>
                    <a:lnTo>
                      <a:pt x="1833" y="3045"/>
                    </a:lnTo>
                    <a:lnTo>
                      <a:pt x="1851" y="3042"/>
                    </a:lnTo>
                    <a:lnTo>
                      <a:pt x="1860" y="3058"/>
                    </a:lnTo>
                    <a:lnTo>
                      <a:pt x="1862" y="3080"/>
                    </a:lnTo>
                    <a:lnTo>
                      <a:pt x="1877" y="3091"/>
                    </a:lnTo>
                    <a:lnTo>
                      <a:pt x="1879" y="3091"/>
                    </a:lnTo>
                    <a:lnTo>
                      <a:pt x="1896" y="3083"/>
                    </a:lnTo>
                    <a:lnTo>
                      <a:pt x="1912" y="3046"/>
                    </a:lnTo>
                    <a:lnTo>
                      <a:pt x="1952" y="3023"/>
                    </a:lnTo>
                    <a:lnTo>
                      <a:pt x="1978" y="3020"/>
                    </a:lnTo>
                    <a:lnTo>
                      <a:pt x="1987" y="3034"/>
                    </a:lnTo>
                    <a:lnTo>
                      <a:pt x="2025" y="3037"/>
                    </a:lnTo>
                    <a:lnTo>
                      <a:pt x="2041" y="3045"/>
                    </a:lnTo>
                    <a:lnTo>
                      <a:pt x="2062" y="3037"/>
                    </a:lnTo>
                    <a:lnTo>
                      <a:pt x="2082" y="3037"/>
                    </a:lnTo>
                    <a:lnTo>
                      <a:pt x="2096" y="3054"/>
                    </a:lnTo>
                    <a:lnTo>
                      <a:pt x="2100" y="3054"/>
                    </a:lnTo>
                    <a:lnTo>
                      <a:pt x="2111" y="3054"/>
                    </a:lnTo>
                    <a:lnTo>
                      <a:pt x="2140" y="3046"/>
                    </a:lnTo>
                    <a:lnTo>
                      <a:pt x="2154" y="3045"/>
                    </a:lnTo>
                    <a:lnTo>
                      <a:pt x="2162" y="3025"/>
                    </a:lnTo>
                    <a:lnTo>
                      <a:pt x="2174" y="3017"/>
                    </a:lnTo>
                    <a:lnTo>
                      <a:pt x="2186" y="3020"/>
                    </a:lnTo>
                    <a:lnTo>
                      <a:pt x="2187" y="3010"/>
                    </a:lnTo>
                    <a:lnTo>
                      <a:pt x="2204" y="3005"/>
                    </a:lnTo>
                    <a:lnTo>
                      <a:pt x="2209" y="2988"/>
                    </a:lnTo>
                    <a:lnTo>
                      <a:pt x="2223" y="2971"/>
                    </a:lnTo>
                    <a:lnTo>
                      <a:pt x="2241" y="2970"/>
                    </a:lnTo>
                    <a:lnTo>
                      <a:pt x="2270" y="2962"/>
                    </a:lnTo>
                    <a:lnTo>
                      <a:pt x="2288" y="2939"/>
                    </a:lnTo>
                    <a:lnTo>
                      <a:pt x="2287" y="2922"/>
                    </a:lnTo>
                    <a:lnTo>
                      <a:pt x="2299" y="2919"/>
                    </a:lnTo>
                    <a:lnTo>
                      <a:pt x="2317" y="2907"/>
                    </a:lnTo>
                    <a:lnTo>
                      <a:pt x="2333" y="2927"/>
                    </a:lnTo>
                    <a:lnTo>
                      <a:pt x="2353" y="2922"/>
                    </a:lnTo>
                    <a:lnTo>
                      <a:pt x="2385" y="2932"/>
                    </a:lnTo>
                    <a:lnTo>
                      <a:pt x="2392" y="2924"/>
                    </a:lnTo>
                    <a:lnTo>
                      <a:pt x="2391" y="2909"/>
                    </a:lnTo>
                    <a:lnTo>
                      <a:pt x="2426" y="2889"/>
                    </a:lnTo>
                    <a:lnTo>
                      <a:pt x="2438" y="2892"/>
                    </a:lnTo>
                    <a:lnTo>
                      <a:pt x="2447" y="2904"/>
                    </a:lnTo>
                    <a:lnTo>
                      <a:pt x="2458" y="2901"/>
                    </a:lnTo>
                    <a:lnTo>
                      <a:pt x="2461" y="2909"/>
                    </a:lnTo>
                    <a:lnTo>
                      <a:pt x="2450" y="2932"/>
                    </a:lnTo>
                    <a:lnTo>
                      <a:pt x="2457" y="2944"/>
                    </a:lnTo>
                    <a:lnTo>
                      <a:pt x="2467" y="2941"/>
                    </a:lnTo>
                    <a:lnTo>
                      <a:pt x="2476" y="2938"/>
                    </a:lnTo>
                    <a:lnTo>
                      <a:pt x="2481" y="2950"/>
                    </a:lnTo>
                    <a:lnTo>
                      <a:pt x="2492" y="2967"/>
                    </a:lnTo>
                    <a:lnTo>
                      <a:pt x="2492" y="2977"/>
                    </a:lnTo>
                    <a:lnTo>
                      <a:pt x="2479" y="2991"/>
                    </a:lnTo>
                    <a:lnTo>
                      <a:pt x="2484" y="3005"/>
                    </a:lnTo>
                    <a:lnTo>
                      <a:pt x="2501" y="3008"/>
                    </a:lnTo>
                    <a:lnTo>
                      <a:pt x="2512" y="3003"/>
                    </a:lnTo>
                    <a:lnTo>
                      <a:pt x="2527" y="3010"/>
                    </a:lnTo>
                    <a:lnTo>
                      <a:pt x="2542" y="3026"/>
                    </a:lnTo>
                    <a:lnTo>
                      <a:pt x="2539" y="3023"/>
                    </a:lnTo>
                    <a:lnTo>
                      <a:pt x="2553" y="3017"/>
                    </a:lnTo>
                    <a:lnTo>
                      <a:pt x="2571" y="3025"/>
                    </a:lnTo>
                    <a:lnTo>
                      <a:pt x="2583" y="3017"/>
                    </a:lnTo>
                    <a:lnTo>
                      <a:pt x="2602" y="3019"/>
                    </a:lnTo>
                    <a:lnTo>
                      <a:pt x="2612" y="3040"/>
                    </a:lnTo>
                    <a:lnTo>
                      <a:pt x="2629" y="3052"/>
                    </a:lnTo>
                    <a:lnTo>
                      <a:pt x="2634" y="3077"/>
                    </a:lnTo>
                    <a:lnTo>
                      <a:pt x="2648" y="3077"/>
                    </a:lnTo>
                    <a:lnTo>
                      <a:pt x="2661" y="3092"/>
                    </a:lnTo>
                    <a:lnTo>
                      <a:pt x="2661" y="3117"/>
                    </a:lnTo>
                    <a:lnTo>
                      <a:pt x="2675" y="3144"/>
                    </a:lnTo>
                    <a:lnTo>
                      <a:pt x="2677" y="3169"/>
                    </a:lnTo>
                    <a:lnTo>
                      <a:pt x="2672" y="3204"/>
                    </a:lnTo>
                    <a:lnTo>
                      <a:pt x="2672" y="3221"/>
                    </a:lnTo>
                    <a:lnTo>
                      <a:pt x="2669" y="3230"/>
                    </a:lnTo>
                    <a:lnTo>
                      <a:pt x="2654" y="3237"/>
                    </a:lnTo>
                    <a:lnTo>
                      <a:pt x="2652" y="3253"/>
                    </a:lnTo>
                    <a:lnTo>
                      <a:pt x="2645" y="3254"/>
                    </a:lnTo>
                    <a:lnTo>
                      <a:pt x="2640" y="3265"/>
                    </a:lnTo>
                    <a:lnTo>
                      <a:pt x="2648" y="3281"/>
                    </a:lnTo>
                    <a:lnTo>
                      <a:pt x="2642" y="3290"/>
                    </a:lnTo>
                    <a:lnTo>
                      <a:pt x="2631" y="3285"/>
                    </a:lnTo>
                    <a:lnTo>
                      <a:pt x="2619" y="3297"/>
                    </a:lnTo>
                    <a:lnTo>
                      <a:pt x="2612" y="3311"/>
                    </a:lnTo>
                    <a:lnTo>
                      <a:pt x="2620" y="3322"/>
                    </a:lnTo>
                    <a:lnTo>
                      <a:pt x="2612" y="3334"/>
                    </a:lnTo>
                    <a:lnTo>
                      <a:pt x="2612" y="3348"/>
                    </a:lnTo>
                    <a:lnTo>
                      <a:pt x="2626" y="3354"/>
                    </a:lnTo>
                    <a:lnTo>
                      <a:pt x="2632" y="3365"/>
                    </a:lnTo>
                    <a:lnTo>
                      <a:pt x="2643" y="3375"/>
                    </a:lnTo>
                    <a:lnTo>
                      <a:pt x="2642" y="3394"/>
                    </a:lnTo>
                    <a:lnTo>
                      <a:pt x="2649" y="3412"/>
                    </a:lnTo>
                    <a:lnTo>
                      <a:pt x="2667" y="3398"/>
                    </a:lnTo>
                    <a:lnTo>
                      <a:pt x="2704" y="3391"/>
                    </a:lnTo>
                    <a:lnTo>
                      <a:pt x="2709" y="3404"/>
                    </a:lnTo>
                    <a:lnTo>
                      <a:pt x="2703" y="3414"/>
                    </a:lnTo>
                    <a:lnTo>
                      <a:pt x="2713" y="3423"/>
                    </a:lnTo>
                    <a:lnTo>
                      <a:pt x="2733" y="3417"/>
                    </a:lnTo>
                    <a:lnTo>
                      <a:pt x="2738" y="3430"/>
                    </a:lnTo>
                    <a:lnTo>
                      <a:pt x="2733" y="3446"/>
                    </a:lnTo>
                    <a:lnTo>
                      <a:pt x="2742" y="3458"/>
                    </a:lnTo>
                    <a:lnTo>
                      <a:pt x="2764" y="3463"/>
                    </a:lnTo>
                    <a:lnTo>
                      <a:pt x="2759" y="3470"/>
                    </a:lnTo>
                    <a:lnTo>
                      <a:pt x="2765" y="3481"/>
                    </a:lnTo>
                    <a:lnTo>
                      <a:pt x="2768" y="3475"/>
                    </a:lnTo>
                    <a:lnTo>
                      <a:pt x="2791" y="3472"/>
                    </a:lnTo>
                    <a:lnTo>
                      <a:pt x="2808" y="3482"/>
                    </a:lnTo>
                    <a:lnTo>
                      <a:pt x="2808" y="3495"/>
                    </a:lnTo>
                    <a:lnTo>
                      <a:pt x="2800" y="3508"/>
                    </a:lnTo>
                    <a:lnTo>
                      <a:pt x="2800" y="3519"/>
                    </a:lnTo>
                    <a:lnTo>
                      <a:pt x="2782" y="3547"/>
                    </a:lnTo>
                    <a:lnTo>
                      <a:pt x="2767" y="3562"/>
                    </a:lnTo>
                    <a:lnTo>
                      <a:pt x="2770" y="3573"/>
                    </a:lnTo>
                    <a:lnTo>
                      <a:pt x="2782" y="3567"/>
                    </a:lnTo>
                    <a:lnTo>
                      <a:pt x="2808" y="3570"/>
                    </a:lnTo>
                    <a:lnTo>
                      <a:pt x="2813" y="3574"/>
                    </a:lnTo>
                    <a:lnTo>
                      <a:pt x="2825" y="3563"/>
                    </a:lnTo>
                    <a:lnTo>
                      <a:pt x="2836" y="3577"/>
                    </a:lnTo>
                    <a:lnTo>
                      <a:pt x="2831" y="3600"/>
                    </a:lnTo>
                    <a:lnTo>
                      <a:pt x="2836" y="3615"/>
                    </a:lnTo>
                    <a:lnTo>
                      <a:pt x="2856" y="3625"/>
                    </a:lnTo>
                    <a:lnTo>
                      <a:pt x="2866" y="3614"/>
                    </a:lnTo>
                    <a:lnTo>
                      <a:pt x="2885" y="3614"/>
                    </a:lnTo>
                    <a:lnTo>
                      <a:pt x="2921" y="3597"/>
                    </a:lnTo>
                    <a:lnTo>
                      <a:pt x="2937" y="3603"/>
                    </a:lnTo>
                    <a:lnTo>
                      <a:pt x="2935" y="3618"/>
                    </a:lnTo>
                    <a:lnTo>
                      <a:pt x="2929" y="3625"/>
                    </a:lnTo>
                    <a:lnTo>
                      <a:pt x="2938" y="3632"/>
                    </a:lnTo>
                    <a:lnTo>
                      <a:pt x="2946" y="3644"/>
                    </a:lnTo>
                    <a:lnTo>
                      <a:pt x="2967" y="3638"/>
                    </a:lnTo>
                    <a:lnTo>
                      <a:pt x="2981" y="3641"/>
                    </a:lnTo>
                    <a:lnTo>
                      <a:pt x="2976" y="3622"/>
                    </a:lnTo>
                    <a:lnTo>
                      <a:pt x="2975" y="3602"/>
                    </a:lnTo>
                    <a:lnTo>
                      <a:pt x="2969" y="3585"/>
                    </a:lnTo>
                    <a:lnTo>
                      <a:pt x="2969" y="3557"/>
                    </a:lnTo>
                    <a:lnTo>
                      <a:pt x="2979" y="3550"/>
                    </a:lnTo>
                    <a:lnTo>
                      <a:pt x="2979" y="3539"/>
                    </a:lnTo>
                    <a:lnTo>
                      <a:pt x="3010" y="3537"/>
                    </a:lnTo>
                    <a:lnTo>
                      <a:pt x="3010" y="3539"/>
                    </a:lnTo>
                    <a:lnTo>
                      <a:pt x="3016" y="3534"/>
                    </a:lnTo>
                    <a:lnTo>
                      <a:pt x="3022" y="3533"/>
                    </a:lnTo>
                    <a:lnTo>
                      <a:pt x="3027" y="3525"/>
                    </a:lnTo>
                    <a:lnTo>
                      <a:pt x="3036" y="3518"/>
                    </a:lnTo>
                    <a:lnTo>
                      <a:pt x="3053" y="3510"/>
                    </a:lnTo>
                    <a:lnTo>
                      <a:pt x="3063" y="3511"/>
                    </a:lnTo>
                    <a:lnTo>
                      <a:pt x="3062" y="3524"/>
                    </a:lnTo>
                    <a:lnTo>
                      <a:pt x="3070" y="3530"/>
                    </a:lnTo>
                    <a:lnTo>
                      <a:pt x="3080" y="3530"/>
                    </a:lnTo>
                    <a:lnTo>
                      <a:pt x="3083" y="3515"/>
                    </a:lnTo>
                    <a:lnTo>
                      <a:pt x="3096" y="3505"/>
                    </a:lnTo>
                    <a:lnTo>
                      <a:pt x="3112" y="3521"/>
                    </a:lnTo>
                    <a:lnTo>
                      <a:pt x="3120" y="3510"/>
                    </a:lnTo>
                    <a:lnTo>
                      <a:pt x="3129" y="3510"/>
                    </a:lnTo>
                    <a:lnTo>
                      <a:pt x="3134" y="3522"/>
                    </a:lnTo>
                    <a:lnTo>
                      <a:pt x="3152" y="3513"/>
                    </a:lnTo>
                    <a:lnTo>
                      <a:pt x="3155" y="3501"/>
                    </a:lnTo>
                    <a:lnTo>
                      <a:pt x="3175" y="3495"/>
                    </a:lnTo>
                    <a:lnTo>
                      <a:pt x="3190" y="3504"/>
                    </a:lnTo>
                    <a:lnTo>
                      <a:pt x="3218" y="3495"/>
                    </a:lnTo>
                    <a:lnTo>
                      <a:pt x="3216" y="3470"/>
                    </a:lnTo>
                    <a:lnTo>
                      <a:pt x="3235" y="3459"/>
                    </a:lnTo>
                    <a:lnTo>
                      <a:pt x="3254" y="3459"/>
                    </a:lnTo>
                    <a:lnTo>
                      <a:pt x="3265" y="3449"/>
                    </a:lnTo>
                    <a:lnTo>
                      <a:pt x="3282" y="3463"/>
                    </a:lnTo>
                    <a:lnTo>
                      <a:pt x="3282" y="3473"/>
                    </a:lnTo>
                    <a:lnTo>
                      <a:pt x="3300" y="3478"/>
                    </a:lnTo>
                    <a:lnTo>
                      <a:pt x="3308" y="3487"/>
                    </a:lnTo>
                    <a:lnTo>
                      <a:pt x="3345" y="3487"/>
                    </a:lnTo>
                    <a:lnTo>
                      <a:pt x="3351" y="3495"/>
                    </a:lnTo>
                    <a:lnTo>
                      <a:pt x="3372" y="3487"/>
                    </a:lnTo>
                    <a:lnTo>
                      <a:pt x="3387" y="3498"/>
                    </a:lnTo>
                    <a:lnTo>
                      <a:pt x="3384" y="3513"/>
                    </a:lnTo>
                    <a:lnTo>
                      <a:pt x="3372" y="3515"/>
                    </a:lnTo>
                    <a:lnTo>
                      <a:pt x="3365" y="3545"/>
                    </a:lnTo>
                    <a:lnTo>
                      <a:pt x="3374" y="3548"/>
                    </a:lnTo>
                    <a:lnTo>
                      <a:pt x="3378" y="3565"/>
                    </a:lnTo>
                    <a:lnTo>
                      <a:pt x="3410" y="3577"/>
                    </a:lnTo>
                    <a:lnTo>
                      <a:pt x="3415" y="3589"/>
                    </a:lnTo>
                    <a:lnTo>
                      <a:pt x="3432" y="3596"/>
                    </a:lnTo>
                    <a:lnTo>
                      <a:pt x="3447" y="3605"/>
                    </a:lnTo>
                    <a:lnTo>
                      <a:pt x="3464" y="3599"/>
                    </a:lnTo>
                    <a:lnTo>
                      <a:pt x="3472" y="3605"/>
                    </a:lnTo>
                    <a:lnTo>
                      <a:pt x="3481" y="3602"/>
                    </a:lnTo>
                    <a:lnTo>
                      <a:pt x="3494" y="3609"/>
                    </a:lnTo>
                    <a:lnTo>
                      <a:pt x="3501" y="3611"/>
                    </a:lnTo>
                    <a:lnTo>
                      <a:pt x="3507" y="3606"/>
                    </a:lnTo>
                    <a:lnTo>
                      <a:pt x="3516" y="3611"/>
                    </a:lnTo>
                    <a:lnTo>
                      <a:pt x="3530" y="3606"/>
                    </a:lnTo>
                    <a:lnTo>
                      <a:pt x="3528" y="3597"/>
                    </a:lnTo>
                    <a:lnTo>
                      <a:pt x="3533" y="3582"/>
                    </a:lnTo>
                    <a:lnTo>
                      <a:pt x="3540" y="3596"/>
                    </a:lnTo>
                    <a:lnTo>
                      <a:pt x="3556" y="3611"/>
                    </a:lnTo>
                    <a:lnTo>
                      <a:pt x="3563" y="3608"/>
                    </a:lnTo>
                    <a:lnTo>
                      <a:pt x="3583" y="3625"/>
                    </a:lnTo>
                    <a:lnTo>
                      <a:pt x="3591" y="3622"/>
                    </a:lnTo>
                    <a:lnTo>
                      <a:pt x="3603" y="3623"/>
                    </a:lnTo>
                    <a:lnTo>
                      <a:pt x="3611" y="3609"/>
                    </a:lnTo>
                    <a:lnTo>
                      <a:pt x="3623" y="3620"/>
                    </a:lnTo>
                    <a:lnTo>
                      <a:pt x="3634" y="3615"/>
                    </a:lnTo>
                    <a:lnTo>
                      <a:pt x="3643" y="3620"/>
                    </a:lnTo>
                    <a:lnTo>
                      <a:pt x="3644" y="3625"/>
                    </a:lnTo>
                    <a:lnTo>
                      <a:pt x="3632" y="3626"/>
                    </a:lnTo>
                    <a:lnTo>
                      <a:pt x="3629" y="3641"/>
                    </a:lnTo>
                    <a:lnTo>
                      <a:pt x="3618" y="3655"/>
                    </a:lnTo>
                    <a:lnTo>
                      <a:pt x="3617" y="3664"/>
                    </a:lnTo>
                    <a:lnTo>
                      <a:pt x="3637" y="3692"/>
                    </a:lnTo>
                    <a:lnTo>
                      <a:pt x="3649" y="3699"/>
                    </a:lnTo>
                    <a:lnTo>
                      <a:pt x="3647" y="3707"/>
                    </a:lnTo>
                    <a:lnTo>
                      <a:pt x="3650" y="3724"/>
                    </a:lnTo>
                    <a:lnTo>
                      <a:pt x="3653" y="3721"/>
                    </a:lnTo>
                    <a:lnTo>
                      <a:pt x="3660" y="3710"/>
                    </a:lnTo>
                    <a:lnTo>
                      <a:pt x="3678" y="3713"/>
                    </a:lnTo>
                    <a:lnTo>
                      <a:pt x="3678" y="3718"/>
                    </a:lnTo>
                    <a:lnTo>
                      <a:pt x="3687" y="3718"/>
                    </a:lnTo>
                    <a:lnTo>
                      <a:pt x="3701" y="3699"/>
                    </a:lnTo>
                    <a:lnTo>
                      <a:pt x="3698" y="3692"/>
                    </a:lnTo>
                    <a:lnTo>
                      <a:pt x="3692" y="3692"/>
                    </a:lnTo>
                    <a:lnTo>
                      <a:pt x="3692" y="3687"/>
                    </a:lnTo>
                    <a:lnTo>
                      <a:pt x="3683" y="3670"/>
                    </a:lnTo>
                    <a:lnTo>
                      <a:pt x="3673" y="3670"/>
                    </a:lnTo>
                    <a:lnTo>
                      <a:pt x="3667" y="3655"/>
                    </a:lnTo>
                    <a:lnTo>
                      <a:pt x="3670" y="3649"/>
                    </a:lnTo>
                    <a:lnTo>
                      <a:pt x="3683" y="3640"/>
                    </a:lnTo>
                    <a:lnTo>
                      <a:pt x="3684" y="3629"/>
                    </a:lnTo>
                    <a:lnTo>
                      <a:pt x="3683" y="3620"/>
                    </a:lnTo>
                    <a:lnTo>
                      <a:pt x="3686" y="3620"/>
                    </a:lnTo>
                    <a:lnTo>
                      <a:pt x="3692" y="3614"/>
                    </a:lnTo>
                    <a:lnTo>
                      <a:pt x="3693" y="3618"/>
                    </a:lnTo>
                    <a:lnTo>
                      <a:pt x="3696" y="3625"/>
                    </a:lnTo>
                    <a:lnTo>
                      <a:pt x="3701" y="3625"/>
                    </a:lnTo>
                    <a:lnTo>
                      <a:pt x="3698" y="3626"/>
                    </a:lnTo>
                    <a:lnTo>
                      <a:pt x="3699" y="3631"/>
                    </a:lnTo>
                    <a:lnTo>
                      <a:pt x="3707" y="3632"/>
                    </a:lnTo>
                    <a:lnTo>
                      <a:pt x="3704" y="3635"/>
                    </a:lnTo>
                    <a:lnTo>
                      <a:pt x="3707" y="3637"/>
                    </a:lnTo>
                    <a:lnTo>
                      <a:pt x="3716" y="3628"/>
                    </a:lnTo>
                    <a:lnTo>
                      <a:pt x="3731" y="3625"/>
                    </a:lnTo>
                    <a:lnTo>
                      <a:pt x="3738" y="3614"/>
                    </a:lnTo>
                    <a:lnTo>
                      <a:pt x="3751" y="3618"/>
                    </a:lnTo>
                    <a:lnTo>
                      <a:pt x="3765" y="3612"/>
                    </a:lnTo>
                    <a:lnTo>
                      <a:pt x="3783" y="3603"/>
                    </a:lnTo>
                    <a:lnTo>
                      <a:pt x="3777" y="3592"/>
                    </a:lnTo>
                    <a:lnTo>
                      <a:pt x="3791" y="3592"/>
                    </a:lnTo>
                    <a:lnTo>
                      <a:pt x="3806" y="3588"/>
                    </a:lnTo>
                    <a:lnTo>
                      <a:pt x="3823" y="3594"/>
                    </a:lnTo>
                    <a:lnTo>
                      <a:pt x="3832" y="3591"/>
                    </a:lnTo>
                    <a:lnTo>
                      <a:pt x="3849" y="3582"/>
                    </a:lnTo>
                    <a:lnTo>
                      <a:pt x="3866" y="3567"/>
                    </a:lnTo>
                    <a:lnTo>
                      <a:pt x="3875" y="3553"/>
                    </a:lnTo>
                    <a:lnTo>
                      <a:pt x="3877" y="3547"/>
                    </a:lnTo>
                    <a:lnTo>
                      <a:pt x="3881" y="3551"/>
                    </a:lnTo>
                    <a:lnTo>
                      <a:pt x="3889" y="3556"/>
                    </a:lnTo>
                    <a:lnTo>
                      <a:pt x="3897" y="3550"/>
                    </a:lnTo>
                    <a:lnTo>
                      <a:pt x="3903" y="3537"/>
                    </a:lnTo>
                    <a:lnTo>
                      <a:pt x="3916" y="3531"/>
                    </a:lnTo>
                    <a:lnTo>
                      <a:pt x="3913" y="3511"/>
                    </a:lnTo>
                    <a:lnTo>
                      <a:pt x="3910" y="3498"/>
                    </a:lnTo>
                    <a:lnTo>
                      <a:pt x="3910" y="3485"/>
                    </a:lnTo>
                    <a:lnTo>
                      <a:pt x="3907" y="3476"/>
                    </a:lnTo>
                    <a:lnTo>
                      <a:pt x="3915" y="3484"/>
                    </a:lnTo>
                    <a:lnTo>
                      <a:pt x="3935" y="3493"/>
                    </a:lnTo>
                    <a:lnTo>
                      <a:pt x="3938" y="3504"/>
                    </a:lnTo>
                    <a:lnTo>
                      <a:pt x="3955" y="3521"/>
                    </a:lnTo>
                    <a:lnTo>
                      <a:pt x="3965" y="3518"/>
                    </a:lnTo>
                    <a:lnTo>
                      <a:pt x="3958" y="3530"/>
                    </a:lnTo>
                    <a:lnTo>
                      <a:pt x="3947" y="3534"/>
                    </a:lnTo>
                    <a:lnTo>
                      <a:pt x="3948" y="3540"/>
                    </a:lnTo>
                    <a:lnTo>
                      <a:pt x="3978" y="3527"/>
                    </a:lnTo>
                    <a:lnTo>
                      <a:pt x="3979" y="3511"/>
                    </a:lnTo>
                    <a:lnTo>
                      <a:pt x="3994" y="3505"/>
                    </a:lnTo>
                    <a:lnTo>
                      <a:pt x="4002" y="3499"/>
                    </a:lnTo>
                    <a:lnTo>
                      <a:pt x="4014" y="3507"/>
                    </a:lnTo>
                    <a:lnTo>
                      <a:pt x="4026" y="3504"/>
                    </a:lnTo>
                    <a:lnTo>
                      <a:pt x="4028" y="3493"/>
                    </a:lnTo>
                    <a:lnTo>
                      <a:pt x="4042" y="3490"/>
                    </a:lnTo>
                    <a:lnTo>
                      <a:pt x="4045" y="3481"/>
                    </a:lnTo>
                    <a:lnTo>
                      <a:pt x="4051" y="3492"/>
                    </a:lnTo>
                    <a:lnTo>
                      <a:pt x="4063" y="3505"/>
                    </a:lnTo>
                    <a:lnTo>
                      <a:pt x="4071" y="3498"/>
                    </a:lnTo>
                    <a:lnTo>
                      <a:pt x="4074" y="3484"/>
                    </a:lnTo>
                    <a:lnTo>
                      <a:pt x="4083" y="3484"/>
                    </a:lnTo>
                    <a:lnTo>
                      <a:pt x="4083" y="3489"/>
                    </a:lnTo>
                    <a:lnTo>
                      <a:pt x="4097" y="3489"/>
                    </a:lnTo>
                    <a:lnTo>
                      <a:pt x="4098" y="3481"/>
                    </a:lnTo>
                    <a:lnTo>
                      <a:pt x="4118" y="3478"/>
                    </a:lnTo>
                    <a:lnTo>
                      <a:pt x="4127" y="3469"/>
                    </a:lnTo>
                    <a:lnTo>
                      <a:pt x="4135" y="3463"/>
                    </a:lnTo>
                    <a:lnTo>
                      <a:pt x="4136" y="3472"/>
                    </a:lnTo>
                    <a:lnTo>
                      <a:pt x="4143" y="3464"/>
                    </a:lnTo>
                    <a:lnTo>
                      <a:pt x="4150" y="3466"/>
                    </a:lnTo>
                    <a:lnTo>
                      <a:pt x="4164" y="3459"/>
                    </a:lnTo>
                    <a:lnTo>
                      <a:pt x="4158" y="3449"/>
                    </a:lnTo>
                    <a:lnTo>
                      <a:pt x="4164" y="3440"/>
                    </a:lnTo>
                    <a:lnTo>
                      <a:pt x="4170" y="3423"/>
                    </a:lnTo>
                    <a:lnTo>
                      <a:pt x="4162" y="3406"/>
                    </a:lnTo>
                    <a:lnTo>
                      <a:pt x="4170" y="3409"/>
                    </a:lnTo>
                    <a:lnTo>
                      <a:pt x="4176" y="3400"/>
                    </a:lnTo>
                    <a:lnTo>
                      <a:pt x="4196" y="3397"/>
                    </a:lnTo>
                    <a:lnTo>
                      <a:pt x="4199" y="3404"/>
                    </a:lnTo>
                    <a:lnTo>
                      <a:pt x="4214" y="3404"/>
                    </a:lnTo>
                    <a:lnTo>
                      <a:pt x="4218" y="3385"/>
                    </a:lnTo>
                    <a:lnTo>
                      <a:pt x="4225" y="3385"/>
                    </a:lnTo>
                    <a:lnTo>
                      <a:pt x="4228" y="3372"/>
                    </a:lnTo>
                    <a:lnTo>
                      <a:pt x="4236" y="3371"/>
                    </a:lnTo>
                    <a:lnTo>
                      <a:pt x="4236" y="3378"/>
                    </a:lnTo>
                    <a:lnTo>
                      <a:pt x="4242" y="3375"/>
                    </a:lnTo>
                    <a:lnTo>
                      <a:pt x="4251" y="3360"/>
                    </a:lnTo>
                    <a:lnTo>
                      <a:pt x="4260" y="3371"/>
                    </a:lnTo>
                    <a:lnTo>
                      <a:pt x="4263" y="3356"/>
                    </a:lnTo>
                    <a:lnTo>
                      <a:pt x="4273" y="3354"/>
                    </a:lnTo>
                    <a:lnTo>
                      <a:pt x="4279" y="3340"/>
                    </a:lnTo>
                    <a:lnTo>
                      <a:pt x="4265" y="3337"/>
                    </a:lnTo>
                    <a:lnTo>
                      <a:pt x="4253" y="3342"/>
                    </a:lnTo>
                    <a:lnTo>
                      <a:pt x="4233" y="3326"/>
                    </a:lnTo>
                    <a:lnTo>
                      <a:pt x="4259" y="3325"/>
                    </a:lnTo>
                    <a:lnTo>
                      <a:pt x="4271" y="3308"/>
                    </a:lnTo>
                    <a:lnTo>
                      <a:pt x="4277" y="3314"/>
                    </a:lnTo>
                    <a:lnTo>
                      <a:pt x="4286" y="3307"/>
                    </a:lnTo>
                    <a:lnTo>
                      <a:pt x="4308" y="3320"/>
                    </a:lnTo>
                    <a:lnTo>
                      <a:pt x="4314" y="3302"/>
                    </a:lnTo>
                    <a:lnTo>
                      <a:pt x="4302" y="3299"/>
                    </a:lnTo>
                    <a:lnTo>
                      <a:pt x="4295" y="3290"/>
                    </a:lnTo>
                    <a:lnTo>
                      <a:pt x="4299" y="3281"/>
                    </a:lnTo>
                    <a:lnTo>
                      <a:pt x="4314" y="3291"/>
                    </a:lnTo>
                    <a:lnTo>
                      <a:pt x="4323" y="3281"/>
                    </a:lnTo>
                    <a:lnTo>
                      <a:pt x="4321" y="3276"/>
                    </a:lnTo>
                    <a:lnTo>
                      <a:pt x="4311" y="3276"/>
                    </a:lnTo>
                    <a:lnTo>
                      <a:pt x="4308" y="3262"/>
                    </a:lnTo>
                    <a:lnTo>
                      <a:pt x="4300" y="3256"/>
                    </a:lnTo>
                    <a:lnTo>
                      <a:pt x="4311" y="3253"/>
                    </a:lnTo>
                    <a:lnTo>
                      <a:pt x="4317" y="3259"/>
                    </a:lnTo>
                    <a:lnTo>
                      <a:pt x="4326" y="3259"/>
                    </a:lnTo>
                    <a:lnTo>
                      <a:pt x="4331" y="3268"/>
                    </a:lnTo>
                    <a:lnTo>
                      <a:pt x="4332" y="3256"/>
                    </a:lnTo>
                    <a:lnTo>
                      <a:pt x="4317" y="3245"/>
                    </a:lnTo>
                    <a:lnTo>
                      <a:pt x="4318" y="3231"/>
                    </a:lnTo>
                    <a:lnTo>
                      <a:pt x="4328" y="3231"/>
                    </a:lnTo>
                    <a:lnTo>
                      <a:pt x="4334" y="3222"/>
                    </a:lnTo>
                    <a:lnTo>
                      <a:pt x="4346" y="3233"/>
                    </a:lnTo>
                    <a:lnTo>
                      <a:pt x="4346" y="3245"/>
                    </a:lnTo>
                    <a:lnTo>
                      <a:pt x="4354" y="3245"/>
                    </a:lnTo>
                    <a:lnTo>
                      <a:pt x="4363" y="3257"/>
                    </a:lnTo>
                    <a:lnTo>
                      <a:pt x="4364" y="3237"/>
                    </a:lnTo>
                    <a:lnTo>
                      <a:pt x="4358" y="3227"/>
                    </a:lnTo>
                    <a:lnTo>
                      <a:pt x="4349" y="3227"/>
                    </a:lnTo>
                    <a:lnTo>
                      <a:pt x="4346" y="3217"/>
                    </a:lnTo>
                    <a:lnTo>
                      <a:pt x="4358" y="3214"/>
                    </a:lnTo>
                    <a:lnTo>
                      <a:pt x="4360" y="3204"/>
                    </a:lnTo>
                    <a:lnTo>
                      <a:pt x="4346" y="3199"/>
                    </a:lnTo>
                    <a:lnTo>
                      <a:pt x="4364" y="3184"/>
                    </a:lnTo>
                    <a:lnTo>
                      <a:pt x="4355" y="3175"/>
                    </a:lnTo>
                    <a:lnTo>
                      <a:pt x="4343" y="3175"/>
                    </a:lnTo>
                    <a:lnTo>
                      <a:pt x="4337" y="3181"/>
                    </a:lnTo>
                    <a:lnTo>
                      <a:pt x="4340" y="3169"/>
                    </a:lnTo>
                    <a:lnTo>
                      <a:pt x="4357" y="3158"/>
                    </a:lnTo>
                    <a:lnTo>
                      <a:pt x="4383" y="3146"/>
                    </a:lnTo>
                    <a:lnTo>
                      <a:pt x="4375" y="3136"/>
                    </a:lnTo>
                    <a:lnTo>
                      <a:pt x="4364" y="3146"/>
                    </a:lnTo>
                    <a:lnTo>
                      <a:pt x="4346" y="3129"/>
                    </a:lnTo>
                    <a:lnTo>
                      <a:pt x="4363" y="3129"/>
                    </a:lnTo>
                    <a:lnTo>
                      <a:pt x="4352" y="3113"/>
                    </a:lnTo>
                    <a:lnTo>
                      <a:pt x="4338" y="3112"/>
                    </a:lnTo>
                    <a:lnTo>
                      <a:pt x="4347" y="3104"/>
                    </a:lnTo>
                    <a:lnTo>
                      <a:pt x="4340" y="3097"/>
                    </a:lnTo>
                    <a:lnTo>
                      <a:pt x="4351" y="3098"/>
                    </a:lnTo>
                    <a:lnTo>
                      <a:pt x="4354" y="3084"/>
                    </a:lnTo>
                    <a:lnTo>
                      <a:pt x="4358" y="3086"/>
                    </a:lnTo>
                    <a:lnTo>
                      <a:pt x="4367" y="3084"/>
                    </a:lnTo>
                    <a:lnTo>
                      <a:pt x="4366" y="3101"/>
                    </a:lnTo>
                    <a:lnTo>
                      <a:pt x="4376" y="3101"/>
                    </a:lnTo>
                    <a:lnTo>
                      <a:pt x="4396" y="3080"/>
                    </a:lnTo>
                    <a:lnTo>
                      <a:pt x="4398" y="3069"/>
                    </a:lnTo>
                    <a:lnTo>
                      <a:pt x="4416" y="3071"/>
                    </a:lnTo>
                    <a:lnTo>
                      <a:pt x="4406" y="3057"/>
                    </a:lnTo>
                    <a:lnTo>
                      <a:pt x="4393" y="3057"/>
                    </a:lnTo>
                    <a:lnTo>
                      <a:pt x="4396" y="3042"/>
                    </a:lnTo>
                    <a:lnTo>
                      <a:pt x="4409" y="3054"/>
                    </a:lnTo>
                    <a:lnTo>
                      <a:pt x="4421" y="3048"/>
                    </a:lnTo>
                    <a:lnTo>
                      <a:pt x="4421" y="3032"/>
                    </a:lnTo>
                    <a:lnTo>
                      <a:pt x="4427" y="3026"/>
                    </a:lnTo>
                    <a:lnTo>
                      <a:pt x="4419" y="3017"/>
                    </a:lnTo>
                    <a:lnTo>
                      <a:pt x="4421" y="3007"/>
                    </a:lnTo>
                    <a:lnTo>
                      <a:pt x="4430" y="3000"/>
                    </a:lnTo>
                    <a:lnTo>
                      <a:pt x="4424" y="2991"/>
                    </a:lnTo>
                    <a:lnTo>
                      <a:pt x="4424" y="2982"/>
                    </a:lnTo>
                    <a:lnTo>
                      <a:pt x="4409" y="2973"/>
                    </a:lnTo>
                    <a:lnTo>
                      <a:pt x="4430" y="2981"/>
                    </a:lnTo>
                    <a:lnTo>
                      <a:pt x="4439" y="297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40" name="Freeform 47">
                <a:extLst>
                  <a:ext uri="{FF2B5EF4-FFF2-40B4-BE49-F238E27FC236}">
                    <a16:creationId xmlns:a16="http://schemas.microsoft.com/office/drawing/2014/main" id="{B7A87734-0BF4-C64F-8B20-CFF9B1C33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3403" y="3550900"/>
                <a:ext cx="12989" cy="11155"/>
              </a:xfrm>
              <a:custGeom>
                <a:avLst/>
                <a:gdLst>
                  <a:gd name="T0" fmla="*/ 20 w 33"/>
                  <a:gd name="T1" fmla="*/ 17 h 26"/>
                  <a:gd name="T2" fmla="*/ 30 w 33"/>
                  <a:gd name="T3" fmla="*/ 25 h 26"/>
                  <a:gd name="T4" fmla="*/ 32 w 33"/>
                  <a:gd name="T5" fmla="*/ 11 h 26"/>
                  <a:gd name="T6" fmla="*/ 15 w 33"/>
                  <a:gd name="T7" fmla="*/ 2 h 26"/>
                  <a:gd name="T8" fmla="*/ 6 w 33"/>
                  <a:gd name="T9" fmla="*/ 3 h 26"/>
                  <a:gd name="T10" fmla="*/ 0 w 33"/>
                  <a:gd name="T11" fmla="*/ 0 h 26"/>
                  <a:gd name="T12" fmla="*/ 3 w 33"/>
                  <a:gd name="T13" fmla="*/ 12 h 26"/>
                  <a:gd name="T14" fmla="*/ 20 w 33"/>
                  <a:gd name="T15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6">
                    <a:moveTo>
                      <a:pt x="20" y="17"/>
                    </a:moveTo>
                    <a:lnTo>
                      <a:pt x="30" y="25"/>
                    </a:lnTo>
                    <a:lnTo>
                      <a:pt x="32" y="11"/>
                    </a:lnTo>
                    <a:lnTo>
                      <a:pt x="15" y="2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3" y="12"/>
                    </a:lnTo>
                    <a:lnTo>
                      <a:pt x="20" y="1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41" name="Freeform 48">
                <a:extLst>
                  <a:ext uri="{FF2B5EF4-FFF2-40B4-BE49-F238E27FC236}">
                    <a16:creationId xmlns:a16="http://schemas.microsoft.com/office/drawing/2014/main" id="{A72A21A2-D076-EF43-A7E9-468B44033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9906" y="2448430"/>
                <a:ext cx="215257" cy="169182"/>
              </a:xfrm>
              <a:custGeom>
                <a:avLst/>
                <a:gdLst>
                  <a:gd name="T0" fmla="*/ 387 w 513"/>
                  <a:gd name="T1" fmla="*/ 401 h 402"/>
                  <a:gd name="T2" fmla="*/ 402 w 513"/>
                  <a:gd name="T3" fmla="*/ 370 h 402"/>
                  <a:gd name="T4" fmla="*/ 382 w 513"/>
                  <a:gd name="T5" fmla="*/ 353 h 402"/>
                  <a:gd name="T6" fmla="*/ 381 w 513"/>
                  <a:gd name="T7" fmla="*/ 373 h 402"/>
                  <a:gd name="T8" fmla="*/ 483 w 513"/>
                  <a:gd name="T9" fmla="*/ 277 h 402"/>
                  <a:gd name="T10" fmla="*/ 512 w 513"/>
                  <a:gd name="T11" fmla="*/ 309 h 402"/>
                  <a:gd name="T12" fmla="*/ 324 w 513"/>
                  <a:gd name="T13" fmla="*/ 240 h 402"/>
                  <a:gd name="T14" fmla="*/ 285 w 513"/>
                  <a:gd name="T15" fmla="*/ 321 h 402"/>
                  <a:gd name="T16" fmla="*/ 272 w 513"/>
                  <a:gd name="T17" fmla="*/ 304 h 402"/>
                  <a:gd name="T18" fmla="*/ 231 w 513"/>
                  <a:gd name="T19" fmla="*/ 280 h 402"/>
                  <a:gd name="T20" fmla="*/ 233 w 513"/>
                  <a:gd name="T21" fmla="*/ 239 h 402"/>
                  <a:gd name="T22" fmla="*/ 256 w 513"/>
                  <a:gd name="T23" fmla="*/ 239 h 402"/>
                  <a:gd name="T24" fmla="*/ 283 w 513"/>
                  <a:gd name="T25" fmla="*/ 239 h 402"/>
                  <a:gd name="T26" fmla="*/ 294 w 513"/>
                  <a:gd name="T27" fmla="*/ 203 h 402"/>
                  <a:gd name="T28" fmla="*/ 314 w 513"/>
                  <a:gd name="T29" fmla="*/ 252 h 402"/>
                  <a:gd name="T30" fmla="*/ 315 w 513"/>
                  <a:gd name="T31" fmla="*/ 286 h 402"/>
                  <a:gd name="T32" fmla="*/ 285 w 513"/>
                  <a:gd name="T33" fmla="*/ 321 h 402"/>
                  <a:gd name="T34" fmla="*/ 303 w 513"/>
                  <a:gd name="T35" fmla="*/ 321 h 402"/>
                  <a:gd name="T36" fmla="*/ 294 w 513"/>
                  <a:gd name="T37" fmla="*/ 326 h 402"/>
                  <a:gd name="T38" fmla="*/ 259 w 513"/>
                  <a:gd name="T39" fmla="*/ 341 h 402"/>
                  <a:gd name="T40" fmla="*/ 288 w 513"/>
                  <a:gd name="T41" fmla="*/ 327 h 402"/>
                  <a:gd name="T42" fmla="*/ 280 w 513"/>
                  <a:gd name="T43" fmla="*/ 364 h 402"/>
                  <a:gd name="T44" fmla="*/ 222 w 513"/>
                  <a:gd name="T45" fmla="*/ 355 h 402"/>
                  <a:gd name="T46" fmla="*/ 225 w 513"/>
                  <a:gd name="T47" fmla="*/ 326 h 402"/>
                  <a:gd name="T48" fmla="*/ 184 w 513"/>
                  <a:gd name="T49" fmla="*/ 229 h 402"/>
                  <a:gd name="T50" fmla="*/ 175 w 513"/>
                  <a:gd name="T51" fmla="*/ 242 h 402"/>
                  <a:gd name="T52" fmla="*/ 185 w 513"/>
                  <a:gd name="T53" fmla="*/ 335 h 402"/>
                  <a:gd name="T54" fmla="*/ 199 w 513"/>
                  <a:gd name="T55" fmla="*/ 324 h 402"/>
                  <a:gd name="T56" fmla="*/ 214 w 513"/>
                  <a:gd name="T57" fmla="*/ 315 h 402"/>
                  <a:gd name="T58" fmla="*/ 155 w 513"/>
                  <a:gd name="T59" fmla="*/ 257 h 402"/>
                  <a:gd name="T60" fmla="*/ 198 w 513"/>
                  <a:gd name="T61" fmla="*/ 300 h 402"/>
                  <a:gd name="T62" fmla="*/ 149 w 513"/>
                  <a:gd name="T63" fmla="*/ 315 h 402"/>
                  <a:gd name="T64" fmla="*/ 194 w 513"/>
                  <a:gd name="T65" fmla="*/ 58 h 402"/>
                  <a:gd name="T66" fmla="*/ 207 w 513"/>
                  <a:gd name="T67" fmla="*/ 57 h 402"/>
                  <a:gd name="T68" fmla="*/ 49 w 513"/>
                  <a:gd name="T69" fmla="*/ 118 h 402"/>
                  <a:gd name="T70" fmla="*/ 59 w 513"/>
                  <a:gd name="T71" fmla="*/ 130 h 402"/>
                  <a:gd name="T72" fmla="*/ 43 w 513"/>
                  <a:gd name="T73" fmla="*/ 121 h 402"/>
                  <a:gd name="T74" fmla="*/ 89 w 513"/>
                  <a:gd name="T75" fmla="*/ 93 h 402"/>
                  <a:gd name="T76" fmla="*/ 147 w 513"/>
                  <a:gd name="T77" fmla="*/ 100 h 402"/>
                  <a:gd name="T78" fmla="*/ 172 w 513"/>
                  <a:gd name="T79" fmla="*/ 43 h 402"/>
                  <a:gd name="T80" fmla="*/ 155 w 513"/>
                  <a:gd name="T81" fmla="*/ 22 h 402"/>
                  <a:gd name="T82" fmla="*/ 101 w 513"/>
                  <a:gd name="T83" fmla="*/ 67 h 402"/>
                  <a:gd name="T84" fmla="*/ 43 w 513"/>
                  <a:gd name="T85" fmla="*/ 90 h 402"/>
                  <a:gd name="T86" fmla="*/ 21 w 513"/>
                  <a:gd name="T87" fmla="*/ 127 h 402"/>
                  <a:gd name="T88" fmla="*/ 115 w 513"/>
                  <a:gd name="T89" fmla="*/ 335 h 402"/>
                  <a:gd name="T90" fmla="*/ 101 w 513"/>
                  <a:gd name="T91" fmla="*/ 312 h 402"/>
                  <a:gd name="T92" fmla="*/ 104 w 513"/>
                  <a:gd name="T93" fmla="*/ 278 h 402"/>
                  <a:gd name="T94" fmla="*/ 141 w 513"/>
                  <a:gd name="T95" fmla="*/ 233 h 402"/>
                  <a:gd name="T96" fmla="*/ 156 w 513"/>
                  <a:gd name="T97" fmla="*/ 193 h 402"/>
                  <a:gd name="T98" fmla="*/ 196 w 513"/>
                  <a:gd name="T99" fmla="*/ 188 h 402"/>
                  <a:gd name="T100" fmla="*/ 198 w 513"/>
                  <a:gd name="T101" fmla="*/ 155 h 402"/>
                  <a:gd name="T102" fmla="*/ 153 w 513"/>
                  <a:gd name="T103" fmla="*/ 138 h 402"/>
                  <a:gd name="T104" fmla="*/ 136 w 513"/>
                  <a:gd name="T105" fmla="*/ 100 h 402"/>
                  <a:gd name="T106" fmla="*/ 81 w 513"/>
                  <a:gd name="T107" fmla="*/ 110 h 402"/>
                  <a:gd name="T108" fmla="*/ 103 w 513"/>
                  <a:gd name="T109" fmla="*/ 156 h 402"/>
                  <a:gd name="T110" fmla="*/ 84 w 513"/>
                  <a:gd name="T111" fmla="*/ 138 h 402"/>
                  <a:gd name="T112" fmla="*/ 66 w 513"/>
                  <a:gd name="T113" fmla="*/ 150 h 402"/>
                  <a:gd name="T114" fmla="*/ 20 w 513"/>
                  <a:gd name="T115" fmla="*/ 147 h 402"/>
                  <a:gd name="T116" fmla="*/ 15 w 513"/>
                  <a:gd name="T117" fmla="*/ 178 h 402"/>
                  <a:gd name="T118" fmla="*/ 23 w 513"/>
                  <a:gd name="T119" fmla="*/ 225 h 402"/>
                  <a:gd name="T120" fmla="*/ 9 w 513"/>
                  <a:gd name="T121" fmla="*/ 275 h 402"/>
                  <a:gd name="T122" fmla="*/ 38 w 513"/>
                  <a:gd name="T123" fmla="*/ 314 h 402"/>
                  <a:gd name="T124" fmla="*/ 100 w 513"/>
                  <a:gd name="T125" fmla="*/ 336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3" h="402">
                    <a:moveTo>
                      <a:pt x="367" y="390"/>
                    </a:moveTo>
                    <a:lnTo>
                      <a:pt x="367" y="390"/>
                    </a:lnTo>
                    <a:cubicBezTo>
                      <a:pt x="372" y="396"/>
                      <a:pt x="372" y="396"/>
                      <a:pt x="372" y="396"/>
                    </a:cubicBezTo>
                    <a:cubicBezTo>
                      <a:pt x="387" y="401"/>
                      <a:pt x="387" y="401"/>
                      <a:pt x="387" y="401"/>
                    </a:cubicBezTo>
                    <a:cubicBezTo>
                      <a:pt x="398" y="387"/>
                      <a:pt x="398" y="387"/>
                      <a:pt x="398" y="387"/>
                    </a:cubicBezTo>
                    <a:cubicBezTo>
                      <a:pt x="408" y="390"/>
                      <a:pt x="408" y="390"/>
                      <a:pt x="408" y="390"/>
                    </a:cubicBezTo>
                    <a:cubicBezTo>
                      <a:pt x="408" y="382"/>
                      <a:pt x="408" y="382"/>
                      <a:pt x="408" y="382"/>
                    </a:cubicBezTo>
                    <a:cubicBezTo>
                      <a:pt x="402" y="370"/>
                      <a:pt x="402" y="370"/>
                      <a:pt x="402" y="370"/>
                    </a:cubicBezTo>
                    <a:cubicBezTo>
                      <a:pt x="405" y="356"/>
                      <a:pt x="405" y="356"/>
                      <a:pt x="405" y="356"/>
                    </a:cubicBezTo>
                    <a:cubicBezTo>
                      <a:pt x="393" y="355"/>
                      <a:pt x="393" y="355"/>
                      <a:pt x="393" y="355"/>
                    </a:cubicBezTo>
                    <a:cubicBezTo>
                      <a:pt x="389" y="358"/>
                      <a:pt x="389" y="358"/>
                      <a:pt x="389" y="358"/>
                    </a:cubicBezTo>
                    <a:cubicBezTo>
                      <a:pt x="382" y="353"/>
                      <a:pt x="382" y="353"/>
                      <a:pt x="382" y="353"/>
                    </a:cubicBezTo>
                    <a:cubicBezTo>
                      <a:pt x="370" y="358"/>
                      <a:pt x="370" y="358"/>
                      <a:pt x="370" y="358"/>
                    </a:cubicBezTo>
                    <a:cubicBezTo>
                      <a:pt x="372" y="367"/>
                      <a:pt x="372" y="367"/>
                      <a:pt x="372" y="367"/>
                    </a:cubicBezTo>
                    <a:cubicBezTo>
                      <a:pt x="384" y="369"/>
                      <a:pt x="384" y="369"/>
                      <a:pt x="384" y="369"/>
                    </a:cubicBezTo>
                    <a:cubicBezTo>
                      <a:pt x="381" y="373"/>
                      <a:pt x="381" y="373"/>
                      <a:pt x="381" y="373"/>
                    </a:cubicBezTo>
                    <a:cubicBezTo>
                      <a:pt x="370" y="378"/>
                      <a:pt x="370" y="378"/>
                      <a:pt x="370" y="378"/>
                    </a:cubicBezTo>
                    <a:cubicBezTo>
                      <a:pt x="367" y="390"/>
                      <a:pt x="367" y="390"/>
                      <a:pt x="367" y="390"/>
                    </a:cubicBezTo>
                    <a:close/>
                    <a:moveTo>
                      <a:pt x="483" y="277"/>
                    </a:moveTo>
                    <a:lnTo>
                      <a:pt x="483" y="277"/>
                    </a:lnTo>
                    <a:cubicBezTo>
                      <a:pt x="479" y="298"/>
                      <a:pt x="479" y="298"/>
                      <a:pt x="479" y="298"/>
                    </a:cubicBezTo>
                    <a:cubicBezTo>
                      <a:pt x="483" y="314"/>
                      <a:pt x="483" y="314"/>
                      <a:pt x="483" y="314"/>
                    </a:cubicBezTo>
                    <a:cubicBezTo>
                      <a:pt x="509" y="323"/>
                      <a:pt x="509" y="323"/>
                      <a:pt x="509" y="323"/>
                    </a:cubicBezTo>
                    <a:cubicBezTo>
                      <a:pt x="512" y="309"/>
                      <a:pt x="512" y="309"/>
                      <a:pt x="512" y="309"/>
                    </a:cubicBezTo>
                    <a:cubicBezTo>
                      <a:pt x="497" y="286"/>
                      <a:pt x="497" y="286"/>
                      <a:pt x="497" y="286"/>
                    </a:cubicBezTo>
                    <a:cubicBezTo>
                      <a:pt x="483" y="277"/>
                      <a:pt x="483" y="277"/>
                      <a:pt x="483" y="277"/>
                    </a:cubicBezTo>
                    <a:close/>
                    <a:moveTo>
                      <a:pt x="324" y="240"/>
                    </a:moveTo>
                    <a:lnTo>
                      <a:pt x="324" y="240"/>
                    </a:lnTo>
                    <a:cubicBezTo>
                      <a:pt x="318" y="257"/>
                      <a:pt x="318" y="257"/>
                      <a:pt x="318" y="257"/>
                    </a:cubicBezTo>
                    <a:cubicBezTo>
                      <a:pt x="329" y="262"/>
                      <a:pt x="329" y="262"/>
                      <a:pt x="329" y="262"/>
                    </a:cubicBezTo>
                    <a:cubicBezTo>
                      <a:pt x="324" y="240"/>
                      <a:pt x="324" y="240"/>
                      <a:pt x="324" y="240"/>
                    </a:cubicBezTo>
                    <a:close/>
                    <a:moveTo>
                      <a:pt x="285" y="321"/>
                    </a:moveTo>
                    <a:lnTo>
                      <a:pt x="285" y="321"/>
                    </a:lnTo>
                    <a:cubicBezTo>
                      <a:pt x="272" y="321"/>
                      <a:pt x="272" y="321"/>
                      <a:pt x="272" y="321"/>
                    </a:cubicBezTo>
                    <a:cubicBezTo>
                      <a:pt x="266" y="314"/>
                      <a:pt x="266" y="314"/>
                      <a:pt x="266" y="314"/>
                    </a:cubicBezTo>
                    <a:cubicBezTo>
                      <a:pt x="272" y="304"/>
                      <a:pt x="272" y="304"/>
                      <a:pt x="272" y="304"/>
                    </a:cubicBezTo>
                    <a:cubicBezTo>
                      <a:pt x="269" y="297"/>
                      <a:pt x="269" y="297"/>
                      <a:pt x="269" y="297"/>
                    </a:cubicBezTo>
                    <a:cubicBezTo>
                      <a:pt x="251" y="292"/>
                      <a:pt x="251" y="292"/>
                      <a:pt x="251" y="292"/>
                    </a:cubicBezTo>
                    <a:cubicBezTo>
                      <a:pt x="240" y="292"/>
                      <a:pt x="240" y="292"/>
                      <a:pt x="240" y="292"/>
                    </a:cubicBezTo>
                    <a:cubicBezTo>
                      <a:pt x="231" y="280"/>
                      <a:pt x="231" y="280"/>
                      <a:pt x="231" y="280"/>
                    </a:cubicBezTo>
                    <a:cubicBezTo>
                      <a:pt x="233" y="263"/>
                      <a:pt x="233" y="263"/>
                      <a:pt x="233" y="263"/>
                    </a:cubicBezTo>
                    <a:cubicBezTo>
                      <a:pt x="225" y="254"/>
                      <a:pt x="225" y="254"/>
                      <a:pt x="225" y="254"/>
                    </a:cubicBezTo>
                    <a:cubicBezTo>
                      <a:pt x="223" y="242"/>
                      <a:pt x="223" y="242"/>
                      <a:pt x="223" y="242"/>
                    </a:cubicBezTo>
                    <a:cubicBezTo>
                      <a:pt x="233" y="239"/>
                      <a:pt x="233" y="239"/>
                      <a:pt x="233" y="239"/>
                    </a:cubicBezTo>
                    <a:cubicBezTo>
                      <a:pt x="240" y="226"/>
                      <a:pt x="240" y="226"/>
                      <a:pt x="240" y="226"/>
                    </a:cubicBezTo>
                    <a:cubicBezTo>
                      <a:pt x="248" y="222"/>
                      <a:pt x="248" y="222"/>
                      <a:pt x="248" y="222"/>
                    </a:cubicBezTo>
                    <a:cubicBezTo>
                      <a:pt x="256" y="231"/>
                      <a:pt x="256" y="231"/>
                      <a:pt x="256" y="231"/>
                    </a:cubicBezTo>
                    <a:cubicBezTo>
                      <a:pt x="256" y="239"/>
                      <a:pt x="256" y="239"/>
                      <a:pt x="256" y="239"/>
                    </a:cubicBezTo>
                    <a:cubicBezTo>
                      <a:pt x="271" y="249"/>
                      <a:pt x="271" y="249"/>
                      <a:pt x="271" y="249"/>
                    </a:cubicBezTo>
                    <a:cubicBezTo>
                      <a:pt x="274" y="245"/>
                      <a:pt x="274" y="245"/>
                      <a:pt x="274" y="245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3" y="239"/>
                      <a:pt x="283" y="239"/>
                      <a:pt x="283" y="239"/>
                    </a:cubicBezTo>
                    <a:cubicBezTo>
                      <a:pt x="271" y="229"/>
                      <a:pt x="271" y="229"/>
                      <a:pt x="271" y="229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72" y="208"/>
                      <a:pt x="272" y="208"/>
                      <a:pt x="272" y="208"/>
                    </a:cubicBezTo>
                    <a:cubicBezTo>
                      <a:pt x="294" y="203"/>
                      <a:pt x="294" y="203"/>
                      <a:pt x="294" y="203"/>
                    </a:cubicBezTo>
                    <a:cubicBezTo>
                      <a:pt x="314" y="202"/>
                      <a:pt x="314" y="202"/>
                      <a:pt x="314" y="202"/>
                    </a:cubicBezTo>
                    <a:cubicBezTo>
                      <a:pt x="318" y="216"/>
                      <a:pt x="318" y="216"/>
                      <a:pt x="318" y="216"/>
                    </a:cubicBezTo>
                    <a:cubicBezTo>
                      <a:pt x="320" y="233"/>
                      <a:pt x="320" y="233"/>
                      <a:pt x="320" y="233"/>
                    </a:cubicBezTo>
                    <a:cubicBezTo>
                      <a:pt x="314" y="252"/>
                      <a:pt x="314" y="252"/>
                      <a:pt x="314" y="252"/>
                    </a:cubicBezTo>
                    <a:cubicBezTo>
                      <a:pt x="297" y="260"/>
                      <a:pt x="297" y="260"/>
                      <a:pt x="297" y="260"/>
                    </a:cubicBezTo>
                    <a:cubicBezTo>
                      <a:pt x="297" y="266"/>
                      <a:pt x="297" y="266"/>
                      <a:pt x="297" y="266"/>
                    </a:cubicBezTo>
                    <a:cubicBezTo>
                      <a:pt x="312" y="277"/>
                      <a:pt x="312" y="277"/>
                      <a:pt x="312" y="277"/>
                    </a:cubicBezTo>
                    <a:cubicBezTo>
                      <a:pt x="315" y="286"/>
                      <a:pt x="315" y="286"/>
                      <a:pt x="315" y="286"/>
                    </a:cubicBezTo>
                    <a:cubicBezTo>
                      <a:pt x="306" y="294"/>
                      <a:pt x="306" y="294"/>
                      <a:pt x="306" y="294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91" y="312"/>
                      <a:pt x="291" y="312"/>
                      <a:pt x="291" y="312"/>
                    </a:cubicBezTo>
                    <a:cubicBezTo>
                      <a:pt x="285" y="321"/>
                      <a:pt x="285" y="321"/>
                      <a:pt x="285" y="321"/>
                    </a:cubicBezTo>
                    <a:close/>
                    <a:moveTo>
                      <a:pt x="294" y="326"/>
                    </a:moveTo>
                    <a:lnTo>
                      <a:pt x="294" y="326"/>
                    </a:lnTo>
                    <a:cubicBezTo>
                      <a:pt x="297" y="332"/>
                      <a:pt x="297" y="332"/>
                      <a:pt x="297" y="332"/>
                    </a:cubicBezTo>
                    <a:cubicBezTo>
                      <a:pt x="303" y="321"/>
                      <a:pt x="303" y="321"/>
                      <a:pt x="303" y="321"/>
                    </a:cubicBezTo>
                    <a:cubicBezTo>
                      <a:pt x="314" y="320"/>
                      <a:pt x="314" y="320"/>
                      <a:pt x="314" y="320"/>
                    </a:cubicBezTo>
                    <a:cubicBezTo>
                      <a:pt x="312" y="310"/>
                      <a:pt x="312" y="310"/>
                      <a:pt x="312" y="310"/>
                    </a:cubicBezTo>
                    <a:cubicBezTo>
                      <a:pt x="300" y="315"/>
                      <a:pt x="300" y="315"/>
                      <a:pt x="300" y="315"/>
                    </a:cubicBezTo>
                    <a:cubicBezTo>
                      <a:pt x="294" y="326"/>
                      <a:pt x="294" y="326"/>
                      <a:pt x="294" y="326"/>
                    </a:cubicBezTo>
                    <a:close/>
                    <a:moveTo>
                      <a:pt x="233" y="323"/>
                    </a:moveTo>
                    <a:lnTo>
                      <a:pt x="233" y="323"/>
                    </a:lnTo>
                    <a:cubicBezTo>
                      <a:pt x="248" y="344"/>
                      <a:pt x="248" y="344"/>
                      <a:pt x="248" y="344"/>
                    </a:cubicBezTo>
                    <a:cubicBezTo>
                      <a:pt x="259" y="341"/>
                      <a:pt x="259" y="341"/>
                      <a:pt x="259" y="341"/>
                    </a:cubicBezTo>
                    <a:cubicBezTo>
                      <a:pt x="266" y="341"/>
                      <a:pt x="266" y="341"/>
                      <a:pt x="266" y="341"/>
                    </a:cubicBezTo>
                    <a:cubicBezTo>
                      <a:pt x="271" y="329"/>
                      <a:pt x="271" y="329"/>
                      <a:pt x="271" y="329"/>
                    </a:cubicBezTo>
                    <a:cubicBezTo>
                      <a:pt x="285" y="329"/>
                      <a:pt x="285" y="329"/>
                      <a:pt x="285" y="329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91" y="338"/>
                      <a:pt x="291" y="338"/>
                      <a:pt x="291" y="338"/>
                    </a:cubicBezTo>
                    <a:cubicBezTo>
                      <a:pt x="283" y="352"/>
                      <a:pt x="283" y="352"/>
                      <a:pt x="283" y="352"/>
                    </a:cubicBezTo>
                    <a:cubicBezTo>
                      <a:pt x="283" y="365"/>
                      <a:pt x="283" y="365"/>
                      <a:pt x="283" y="365"/>
                    </a:cubicBezTo>
                    <a:cubicBezTo>
                      <a:pt x="280" y="364"/>
                      <a:pt x="280" y="364"/>
                      <a:pt x="280" y="364"/>
                    </a:cubicBezTo>
                    <a:cubicBezTo>
                      <a:pt x="275" y="350"/>
                      <a:pt x="275" y="350"/>
                      <a:pt x="275" y="350"/>
                    </a:cubicBezTo>
                    <a:cubicBezTo>
                      <a:pt x="268" y="361"/>
                      <a:pt x="268" y="361"/>
                      <a:pt x="268" y="361"/>
                    </a:cubicBezTo>
                    <a:cubicBezTo>
                      <a:pt x="245" y="362"/>
                      <a:pt x="245" y="362"/>
                      <a:pt x="245" y="362"/>
                    </a:cubicBezTo>
                    <a:cubicBezTo>
                      <a:pt x="222" y="355"/>
                      <a:pt x="222" y="355"/>
                      <a:pt x="222" y="355"/>
                    </a:cubicBezTo>
                    <a:cubicBezTo>
                      <a:pt x="214" y="346"/>
                      <a:pt x="214" y="346"/>
                      <a:pt x="214" y="346"/>
                    </a:cubicBezTo>
                    <a:cubicBezTo>
                      <a:pt x="223" y="343"/>
                      <a:pt x="223" y="343"/>
                      <a:pt x="223" y="343"/>
                    </a:cubicBezTo>
                    <a:cubicBezTo>
                      <a:pt x="219" y="335"/>
                      <a:pt x="219" y="335"/>
                      <a:pt x="219" y="335"/>
                    </a:cubicBezTo>
                    <a:cubicBezTo>
                      <a:pt x="225" y="326"/>
                      <a:pt x="225" y="326"/>
                      <a:pt x="225" y="326"/>
                    </a:cubicBezTo>
                    <a:cubicBezTo>
                      <a:pt x="233" y="323"/>
                      <a:pt x="233" y="323"/>
                      <a:pt x="233" y="323"/>
                    </a:cubicBezTo>
                    <a:close/>
                    <a:moveTo>
                      <a:pt x="175" y="242"/>
                    </a:moveTo>
                    <a:lnTo>
                      <a:pt x="175" y="242"/>
                    </a:lnTo>
                    <a:cubicBezTo>
                      <a:pt x="184" y="229"/>
                      <a:pt x="184" y="229"/>
                      <a:pt x="184" y="229"/>
                    </a:cubicBezTo>
                    <a:cubicBezTo>
                      <a:pt x="184" y="208"/>
                      <a:pt x="184" y="208"/>
                      <a:pt x="184" y="208"/>
                    </a:cubicBezTo>
                    <a:cubicBezTo>
                      <a:pt x="190" y="228"/>
                      <a:pt x="190" y="228"/>
                      <a:pt x="190" y="228"/>
                    </a:cubicBezTo>
                    <a:cubicBezTo>
                      <a:pt x="188" y="240"/>
                      <a:pt x="188" y="240"/>
                      <a:pt x="188" y="240"/>
                    </a:cubicBezTo>
                    <a:cubicBezTo>
                      <a:pt x="175" y="242"/>
                      <a:pt x="175" y="242"/>
                      <a:pt x="175" y="242"/>
                    </a:cubicBezTo>
                    <a:close/>
                    <a:moveTo>
                      <a:pt x="167" y="329"/>
                    </a:moveTo>
                    <a:lnTo>
                      <a:pt x="167" y="329"/>
                    </a:lnTo>
                    <a:cubicBezTo>
                      <a:pt x="179" y="341"/>
                      <a:pt x="179" y="341"/>
                      <a:pt x="179" y="341"/>
                    </a:cubicBezTo>
                    <a:cubicBezTo>
                      <a:pt x="185" y="335"/>
                      <a:pt x="185" y="335"/>
                      <a:pt x="185" y="335"/>
                    </a:cubicBezTo>
                    <a:cubicBezTo>
                      <a:pt x="167" y="329"/>
                      <a:pt x="167" y="329"/>
                      <a:pt x="167" y="329"/>
                    </a:cubicBezTo>
                    <a:close/>
                    <a:moveTo>
                      <a:pt x="204" y="303"/>
                    </a:moveTo>
                    <a:lnTo>
                      <a:pt x="204" y="303"/>
                    </a:lnTo>
                    <a:cubicBezTo>
                      <a:pt x="199" y="324"/>
                      <a:pt x="199" y="324"/>
                      <a:pt x="199" y="324"/>
                    </a:cubicBezTo>
                    <a:cubicBezTo>
                      <a:pt x="193" y="338"/>
                      <a:pt x="193" y="338"/>
                      <a:pt x="193" y="338"/>
                    </a:cubicBezTo>
                    <a:cubicBezTo>
                      <a:pt x="196" y="346"/>
                      <a:pt x="196" y="346"/>
                      <a:pt x="196" y="346"/>
                    </a:cubicBezTo>
                    <a:cubicBezTo>
                      <a:pt x="205" y="333"/>
                      <a:pt x="205" y="333"/>
                      <a:pt x="205" y="333"/>
                    </a:cubicBezTo>
                    <a:cubicBezTo>
                      <a:pt x="214" y="315"/>
                      <a:pt x="214" y="315"/>
                      <a:pt x="214" y="315"/>
                    </a:cubicBezTo>
                    <a:cubicBezTo>
                      <a:pt x="214" y="315"/>
                      <a:pt x="202" y="303"/>
                      <a:pt x="204" y="303"/>
                    </a:cubicBezTo>
                    <a:close/>
                    <a:moveTo>
                      <a:pt x="129" y="262"/>
                    </a:moveTo>
                    <a:lnTo>
                      <a:pt x="129" y="262"/>
                    </a:lnTo>
                    <a:cubicBezTo>
                      <a:pt x="155" y="257"/>
                      <a:pt x="155" y="257"/>
                      <a:pt x="155" y="257"/>
                    </a:cubicBezTo>
                    <a:cubicBezTo>
                      <a:pt x="172" y="266"/>
                      <a:pt x="172" y="266"/>
                      <a:pt x="172" y="266"/>
                    </a:cubicBezTo>
                    <a:cubicBezTo>
                      <a:pt x="182" y="265"/>
                      <a:pt x="182" y="265"/>
                      <a:pt x="182" y="265"/>
                    </a:cubicBezTo>
                    <a:cubicBezTo>
                      <a:pt x="193" y="288"/>
                      <a:pt x="193" y="288"/>
                      <a:pt x="193" y="288"/>
                    </a:cubicBezTo>
                    <a:cubicBezTo>
                      <a:pt x="198" y="300"/>
                      <a:pt x="198" y="300"/>
                      <a:pt x="198" y="300"/>
                    </a:cubicBezTo>
                    <a:cubicBezTo>
                      <a:pt x="187" y="320"/>
                      <a:pt x="187" y="320"/>
                      <a:pt x="187" y="320"/>
                    </a:cubicBezTo>
                    <a:cubicBezTo>
                      <a:pt x="172" y="323"/>
                      <a:pt x="172" y="323"/>
                      <a:pt x="172" y="323"/>
                    </a:cubicBezTo>
                    <a:cubicBezTo>
                      <a:pt x="162" y="317"/>
                      <a:pt x="162" y="317"/>
                      <a:pt x="162" y="317"/>
                    </a:cubicBezTo>
                    <a:cubicBezTo>
                      <a:pt x="149" y="315"/>
                      <a:pt x="149" y="315"/>
                      <a:pt x="149" y="315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126" y="281"/>
                      <a:pt x="126" y="281"/>
                      <a:pt x="126" y="281"/>
                    </a:cubicBezTo>
                    <a:cubicBezTo>
                      <a:pt x="129" y="262"/>
                      <a:pt x="129" y="262"/>
                      <a:pt x="129" y="262"/>
                    </a:cubicBezTo>
                    <a:close/>
                    <a:moveTo>
                      <a:pt x="194" y="58"/>
                    </a:moveTo>
                    <a:lnTo>
                      <a:pt x="194" y="58"/>
                    </a:lnTo>
                    <a:cubicBezTo>
                      <a:pt x="202" y="48"/>
                      <a:pt x="202" y="48"/>
                      <a:pt x="202" y="48"/>
                    </a:cubicBezTo>
                    <a:cubicBezTo>
                      <a:pt x="219" y="48"/>
                      <a:pt x="219" y="48"/>
                      <a:pt x="219" y="48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194" y="58"/>
                      <a:pt x="194" y="58"/>
                      <a:pt x="194" y="58"/>
                    </a:cubicBezTo>
                    <a:close/>
                    <a:moveTo>
                      <a:pt x="50" y="135"/>
                    </a:moveTo>
                    <a:lnTo>
                      <a:pt x="50" y="135"/>
                    </a:lnTo>
                    <a:cubicBezTo>
                      <a:pt x="49" y="118"/>
                      <a:pt x="49" y="118"/>
                      <a:pt x="49" y="118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75" y="106"/>
                      <a:pt x="75" y="106"/>
                      <a:pt x="75" y="106"/>
                    </a:cubicBezTo>
                    <a:cubicBezTo>
                      <a:pt x="72" y="116"/>
                      <a:pt x="72" y="116"/>
                      <a:pt x="72" y="116"/>
                    </a:cubicBezTo>
                    <a:cubicBezTo>
                      <a:pt x="59" y="130"/>
                      <a:pt x="59" y="130"/>
                      <a:pt x="59" y="130"/>
                    </a:cubicBezTo>
                    <a:cubicBezTo>
                      <a:pt x="50" y="135"/>
                      <a:pt x="50" y="135"/>
                      <a:pt x="50" y="135"/>
                    </a:cubicBezTo>
                    <a:close/>
                    <a:moveTo>
                      <a:pt x="46" y="142"/>
                    </a:moveTo>
                    <a:lnTo>
                      <a:pt x="46" y="142"/>
                    </a:lnTo>
                    <a:cubicBezTo>
                      <a:pt x="43" y="121"/>
                      <a:pt x="43" y="121"/>
                      <a:pt x="43" y="121"/>
                    </a:cubicBezTo>
                    <a:cubicBezTo>
                      <a:pt x="46" y="110"/>
                      <a:pt x="46" y="110"/>
                      <a:pt x="46" y="110"/>
                    </a:cubicBezTo>
                    <a:cubicBezTo>
                      <a:pt x="73" y="93"/>
                      <a:pt x="73" y="93"/>
                      <a:pt x="73" y="93"/>
                    </a:cubicBezTo>
                    <a:cubicBezTo>
                      <a:pt x="76" y="96"/>
                      <a:pt x="76" y="96"/>
                      <a:pt x="76" y="96"/>
                    </a:cubicBezTo>
                    <a:cubicBezTo>
                      <a:pt x="89" y="93"/>
                      <a:pt x="89" y="93"/>
                      <a:pt x="89" y="93"/>
                    </a:cubicBezTo>
                    <a:cubicBezTo>
                      <a:pt x="106" y="98"/>
                      <a:pt x="106" y="98"/>
                      <a:pt x="106" y="98"/>
                    </a:cubicBezTo>
                    <a:cubicBezTo>
                      <a:pt x="118" y="93"/>
                      <a:pt x="118" y="93"/>
                      <a:pt x="118" y="93"/>
                    </a:cubicBezTo>
                    <a:cubicBezTo>
                      <a:pt x="133" y="93"/>
                      <a:pt x="133" y="93"/>
                      <a:pt x="133" y="93"/>
                    </a:cubicBezTo>
                    <a:cubicBezTo>
                      <a:pt x="147" y="100"/>
                      <a:pt x="147" y="100"/>
                      <a:pt x="147" y="100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72" y="67"/>
                      <a:pt x="172" y="67"/>
                      <a:pt x="172" y="67"/>
                    </a:cubicBezTo>
                    <a:cubicBezTo>
                      <a:pt x="168" y="51"/>
                      <a:pt x="168" y="51"/>
                      <a:pt x="168" y="51"/>
                    </a:cubicBezTo>
                    <a:cubicBezTo>
                      <a:pt x="172" y="43"/>
                      <a:pt x="172" y="43"/>
                      <a:pt x="172" y="43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79" y="6"/>
                      <a:pt x="179" y="6"/>
                      <a:pt x="179" y="6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35" y="31"/>
                      <a:pt x="135" y="31"/>
                      <a:pt x="135" y="31"/>
                    </a:cubicBezTo>
                    <a:cubicBezTo>
                      <a:pt x="120" y="34"/>
                      <a:pt x="120" y="34"/>
                      <a:pt x="120" y="34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14" y="121"/>
                      <a:pt x="14" y="121"/>
                      <a:pt x="14" y="121"/>
                    </a:cubicBezTo>
                    <a:cubicBezTo>
                      <a:pt x="21" y="127"/>
                      <a:pt x="21" y="127"/>
                      <a:pt x="21" y="127"/>
                    </a:cubicBezTo>
                    <a:cubicBezTo>
                      <a:pt x="29" y="122"/>
                      <a:pt x="29" y="122"/>
                      <a:pt x="29" y="122"/>
                    </a:cubicBezTo>
                    <a:cubicBezTo>
                      <a:pt x="46" y="142"/>
                      <a:pt x="46" y="142"/>
                      <a:pt x="46" y="142"/>
                    </a:cubicBezTo>
                    <a:close/>
                    <a:moveTo>
                      <a:pt x="115" y="335"/>
                    </a:moveTo>
                    <a:lnTo>
                      <a:pt x="115" y="335"/>
                    </a:lnTo>
                    <a:cubicBezTo>
                      <a:pt x="113" y="333"/>
                      <a:pt x="113" y="333"/>
                      <a:pt x="113" y="333"/>
                    </a:cubicBezTo>
                    <a:cubicBezTo>
                      <a:pt x="118" y="324"/>
                      <a:pt x="118" y="324"/>
                      <a:pt x="118" y="324"/>
                    </a:cubicBezTo>
                    <a:cubicBezTo>
                      <a:pt x="107" y="312"/>
                      <a:pt x="107" y="312"/>
                      <a:pt x="107" y="312"/>
                    </a:cubicBezTo>
                    <a:cubicBezTo>
                      <a:pt x="101" y="312"/>
                      <a:pt x="101" y="312"/>
                      <a:pt x="101" y="312"/>
                    </a:cubicBezTo>
                    <a:cubicBezTo>
                      <a:pt x="101" y="301"/>
                      <a:pt x="101" y="301"/>
                      <a:pt x="101" y="301"/>
                    </a:cubicBezTo>
                    <a:cubicBezTo>
                      <a:pt x="110" y="294"/>
                      <a:pt x="110" y="294"/>
                      <a:pt x="110" y="294"/>
                    </a:cubicBezTo>
                    <a:cubicBezTo>
                      <a:pt x="112" y="281"/>
                      <a:pt x="112" y="281"/>
                      <a:pt x="112" y="281"/>
                    </a:cubicBezTo>
                    <a:cubicBezTo>
                      <a:pt x="104" y="278"/>
                      <a:pt x="104" y="278"/>
                      <a:pt x="104" y="278"/>
                    </a:cubicBezTo>
                    <a:cubicBezTo>
                      <a:pt x="104" y="266"/>
                      <a:pt x="104" y="266"/>
                      <a:pt x="104" y="266"/>
                    </a:cubicBezTo>
                    <a:cubicBezTo>
                      <a:pt x="136" y="251"/>
                      <a:pt x="136" y="251"/>
                      <a:pt x="136" y="251"/>
                    </a:cubicBezTo>
                    <a:cubicBezTo>
                      <a:pt x="129" y="245"/>
                      <a:pt x="129" y="245"/>
                      <a:pt x="129" y="245"/>
                    </a:cubicBezTo>
                    <a:cubicBezTo>
                      <a:pt x="141" y="233"/>
                      <a:pt x="141" y="233"/>
                      <a:pt x="141" y="233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64" y="231"/>
                      <a:pt x="164" y="231"/>
                      <a:pt x="164" y="231"/>
                    </a:cubicBezTo>
                    <a:cubicBezTo>
                      <a:pt x="164" y="208"/>
                      <a:pt x="164" y="208"/>
                      <a:pt x="164" y="208"/>
                    </a:cubicBezTo>
                    <a:cubicBezTo>
                      <a:pt x="156" y="193"/>
                      <a:pt x="156" y="193"/>
                      <a:pt x="156" y="193"/>
                    </a:cubicBezTo>
                    <a:cubicBezTo>
                      <a:pt x="165" y="184"/>
                      <a:pt x="165" y="184"/>
                      <a:pt x="165" y="184"/>
                    </a:cubicBezTo>
                    <a:cubicBezTo>
                      <a:pt x="181" y="182"/>
                      <a:pt x="181" y="182"/>
                      <a:pt x="181" y="182"/>
                    </a:cubicBezTo>
                    <a:cubicBezTo>
                      <a:pt x="190" y="193"/>
                      <a:pt x="190" y="193"/>
                      <a:pt x="190" y="193"/>
                    </a:cubicBezTo>
                    <a:cubicBezTo>
                      <a:pt x="196" y="188"/>
                      <a:pt x="196" y="188"/>
                      <a:pt x="196" y="188"/>
                    </a:cubicBezTo>
                    <a:cubicBezTo>
                      <a:pt x="202" y="191"/>
                      <a:pt x="202" y="191"/>
                      <a:pt x="202" y="191"/>
                    </a:cubicBezTo>
                    <a:cubicBezTo>
                      <a:pt x="207" y="184"/>
                      <a:pt x="207" y="184"/>
                      <a:pt x="207" y="184"/>
                    </a:cubicBezTo>
                    <a:cubicBezTo>
                      <a:pt x="211" y="170"/>
                      <a:pt x="211" y="170"/>
                      <a:pt x="211" y="170"/>
                    </a:cubicBezTo>
                    <a:cubicBezTo>
                      <a:pt x="198" y="155"/>
                      <a:pt x="198" y="155"/>
                      <a:pt x="198" y="155"/>
                    </a:cubicBezTo>
                    <a:cubicBezTo>
                      <a:pt x="190" y="161"/>
                      <a:pt x="190" y="161"/>
                      <a:pt x="190" y="161"/>
                    </a:cubicBezTo>
                    <a:cubicBezTo>
                      <a:pt x="172" y="159"/>
                      <a:pt x="172" y="159"/>
                      <a:pt x="172" y="159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53" y="138"/>
                      <a:pt x="153" y="138"/>
                      <a:pt x="153" y="138"/>
                    </a:cubicBezTo>
                    <a:cubicBezTo>
                      <a:pt x="146" y="135"/>
                      <a:pt x="146" y="135"/>
                      <a:pt x="146" y="135"/>
                    </a:cubicBezTo>
                    <a:cubicBezTo>
                      <a:pt x="152" y="127"/>
                      <a:pt x="152" y="127"/>
                      <a:pt x="152" y="127"/>
                    </a:cubicBezTo>
                    <a:cubicBezTo>
                      <a:pt x="152" y="110"/>
                      <a:pt x="152" y="110"/>
                      <a:pt x="152" y="110"/>
                    </a:cubicBezTo>
                    <a:cubicBezTo>
                      <a:pt x="136" y="100"/>
                      <a:pt x="136" y="100"/>
                      <a:pt x="136" y="100"/>
                    </a:cubicBezTo>
                    <a:cubicBezTo>
                      <a:pt x="112" y="101"/>
                      <a:pt x="112" y="101"/>
                      <a:pt x="112" y="101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95" y="129"/>
                      <a:pt x="95" y="129"/>
                      <a:pt x="95" y="129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104" y="151"/>
                      <a:pt x="104" y="151"/>
                      <a:pt x="104" y="151"/>
                    </a:cubicBezTo>
                    <a:cubicBezTo>
                      <a:pt x="103" y="156"/>
                      <a:pt x="103" y="156"/>
                      <a:pt x="103" y="156"/>
                    </a:cubicBezTo>
                    <a:cubicBezTo>
                      <a:pt x="90" y="151"/>
                      <a:pt x="90" y="151"/>
                      <a:pt x="90" y="151"/>
                    </a:cubicBezTo>
                    <a:cubicBezTo>
                      <a:pt x="78" y="155"/>
                      <a:pt x="78" y="155"/>
                      <a:pt x="78" y="155"/>
                    </a:cubicBezTo>
                    <a:cubicBezTo>
                      <a:pt x="76" y="147"/>
                      <a:pt x="76" y="147"/>
                      <a:pt x="76" y="147"/>
                    </a:cubicBezTo>
                    <a:cubicBezTo>
                      <a:pt x="84" y="138"/>
                      <a:pt x="84" y="138"/>
                      <a:pt x="84" y="138"/>
                    </a:cubicBezTo>
                    <a:cubicBezTo>
                      <a:pt x="76" y="122"/>
                      <a:pt x="76" y="122"/>
                      <a:pt x="76" y="122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66" y="150"/>
                      <a:pt x="66" y="150"/>
                      <a:pt x="66" y="150"/>
                    </a:cubicBezTo>
                    <a:cubicBezTo>
                      <a:pt x="50" y="162"/>
                      <a:pt x="50" y="162"/>
                      <a:pt x="50" y="162"/>
                    </a:cubicBezTo>
                    <a:cubicBezTo>
                      <a:pt x="41" y="151"/>
                      <a:pt x="41" y="151"/>
                      <a:pt x="41" y="151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0" y="147"/>
                      <a:pt x="20" y="147"/>
                      <a:pt x="20" y="147"/>
                    </a:cubicBezTo>
                    <a:cubicBezTo>
                      <a:pt x="7" y="158"/>
                      <a:pt x="7" y="158"/>
                      <a:pt x="7" y="158"/>
                    </a:cubicBezTo>
                    <a:cubicBezTo>
                      <a:pt x="26" y="171"/>
                      <a:pt x="26" y="171"/>
                      <a:pt x="26" y="171"/>
                    </a:cubicBezTo>
                    <a:cubicBezTo>
                      <a:pt x="26" y="187"/>
                      <a:pt x="26" y="187"/>
                      <a:pt x="26" y="187"/>
                    </a:cubicBezTo>
                    <a:cubicBezTo>
                      <a:pt x="15" y="178"/>
                      <a:pt x="15" y="178"/>
                      <a:pt x="15" y="178"/>
                    </a:cubicBezTo>
                    <a:cubicBezTo>
                      <a:pt x="7" y="181"/>
                      <a:pt x="7" y="181"/>
                      <a:pt x="7" y="181"/>
                    </a:cubicBezTo>
                    <a:cubicBezTo>
                      <a:pt x="10" y="200"/>
                      <a:pt x="10" y="200"/>
                      <a:pt x="10" y="200"/>
                    </a:cubicBezTo>
                    <a:cubicBezTo>
                      <a:pt x="23" y="207"/>
                      <a:pt x="23" y="207"/>
                      <a:pt x="23" y="207"/>
                    </a:cubicBezTo>
                    <a:cubicBezTo>
                      <a:pt x="23" y="225"/>
                      <a:pt x="23" y="225"/>
                      <a:pt x="23" y="225"/>
                    </a:cubicBezTo>
                    <a:cubicBezTo>
                      <a:pt x="32" y="234"/>
                      <a:pt x="32" y="234"/>
                      <a:pt x="32" y="234"/>
                    </a:cubicBezTo>
                    <a:cubicBezTo>
                      <a:pt x="9" y="245"/>
                      <a:pt x="9" y="245"/>
                      <a:pt x="9" y="245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9" y="275"/>
                      <a:pt x="9" y="275"/>
                      <a:pt x="9" y="275"/>
                    </a:cubicBezTo>
                    <a:cubicBezTo>
                      <a:pt x="23" y="268"/>
                      <a:pt x="23" y="268"/>
                      <a:pt x="23" y="268"/>
                    </a:cubicBezTo>
                    <a:cubicBezTo>
                      <a:pt x="41" y="284"/>
                      <a:pt x="41" y="284"/>
                      <a:pt x="41" y="284"/>
                    </a:cubicBezTo>
                    <a:cubicBezTo>
                      <a:pt x="44" y="309"/>
                      <a:pt x="44" y="309"/>
                      <a:pt x="44" y="309"/>
                    </a:cubicBezTo>
                    <a:cubicBezTo>
                      <a:pt x="38" y="314"/>
                      <a:pt x="38" y="314"/>
                      <a:pt x="38" y="314"/>
                    </a:cubicBezTo>
                    <a:cubicBezTo>
                      <a:pt x="41" y="326"/>
                      <a:pt x="41" y="326"/>
                      <a:pt x="41" y="326"/>
                    </a:cubicBezTo>
                    <a:cubicBezTo>
                      <a:pt x="62" y="324"/>
                      <a:pt x="62" y="324"/>
                      <a:pt x="62" y="324"/>
                    </a:cubicBezTo>
                    <a:cubicBezTo>
                      <a:pt x="92" y="333"/>
                      <a:pt x="92" y="333"/>
                      <a:pt x="92" y="333"/>
                    </a:cubicBezTo>
                    <a:cubicBezTo>
                      <a:pt x="100" y="336"/>
                      <a:pt x="100" y="336"/>
                      <a:pt x="100" y="336"/>
                    </a:cubicBezTo>
                    <a:lnTo>
                      <a:pt x="115" y="33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42" name="Freeform 49">
                <a:extLst>
                  <a:ext uri="{FF2B5EF4-FFF2-40B4-BE49-F238E27FC236}">
                    <a16:creationId xmlns:a16="http://schemas.microsoft.com/office/drawing/2014/main" id="{043D13DF-EFBA-454B-941A-F339E13B0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2277" y="1639705"/>
                <a:ext cx="695874" cy="801288"/>
              </a:xfrm>
              <a:custGeom>
                <a:avLst/>
                <a:gdLst>
                  <a:gd name="T0" fmla="*/ 1589 w 1654"/>
                  <a:gd name="T1" fmla="*/ 220 h 1902"/>
                  <a:gd name="T2" fmla="*/ 1609 w 1654"/>
                  <a:gd name="T3" fmla="*/ 140 h 1902"/>
                  <a:gd name="T4" fmla="*/ 1523 w 1654"/>
                  <a:gd name="T5" fmla="*/ 75 h 1902"/>
                  <a:gd name="T6" fmla="*/ 1438 w 1654"/>
                  <a:gd name="T7" fmla="*/ 102 h 1902"/>
                  <a:gd name="T8" fmla="*/ 1407 w 1654"/>
                  <a:gd name="T9" fmla="*/ 7 h 1902"/>
                  <a:gd name="T10" fmla="*/ 1354 w 1654"/>
                  <a:gd name="T11" fmla="*/ 127 h 1902"/>
                  <a:gd name="T12" fmla="*/ 1244 w 1654"/>
                  <a:gd name="T13" fmla="*/ 182 h 1902"/>
                  <a:gd name="T14" fmla="*/ 1196 w 1654"/>
                  <a:gd name="T15" fmla="*/ 69 h 1902"/>
                  <a:gd name="T16" fmla="*/ 1132 w 1654"/>
                  <a:gd name="T17" fmla="*/ 195 h 1902"/>
                  <a:gd name="T18" fmla="*/ 1054 w 1654"/>
                  <a:gd name="T19" fmla="*/ 203 h 1902"/>
                  <a:gd name="T20" fmla="*/ 959 w 1654"/>
                  <a:gd name="T21" fmla="*/ 309 h 1902"/>
                  <a:gd name="T22" fmla="*/ 912 w 1654"/>
                  <a:gd name="T23" fmla="*/ 336 h 1902"/>
                  <a:gd name="T24" fmla="*/ 822 w 1654"/>
                  <a:gd name="T25" fmla="*/ 361 h 1902"/>
                  <a:gd name="T26" fmla="*/ 716 w 1654"/>
                  <a:gd name="T27" fmla="*/ 461 h 1902"/>
                  <a:gd name="T28" fmla="*/ 726 w 1654"/>
                  <a:gd name="T29" fmla="*/ 509 h 1902"/>
                  <a:gd name="T30" fmla="*/ 648 w 1654"/>
                  <a:gd name="T31" fmla="*/ 565 h 1902"/>
                  <a:gd name="T32" fmla="*/ 645 w 1654"/>
                  <a:gd name="T33" fmla="*/ 639 h 1902"/>
                  <a:gd name="T34" fmla="*/ 571 w 1654"/>
                  <a:gd name="T35" fmla="*/ 729 h 1902"/>
                  <a:gd name="T36" fmla="*/ 562 w 1654"/>
                  <a:gd name="T37" fmla="*/ 811 h 1902"/>
                  <a:gd name="T38" fmla="*/ 525 w 1654"/>
                  <a:gd name="T39" fmla="*/ 906 h 1902"/>
                  <a:gd name="T40" fmla="*/ 443 w 1654"/>
                  <a:gd name="T41" fmla="*/ 1012 h 1902"/>
                  <a:gd name="T42" fmla="*/ 343 w 1654"/>
                  <a:gd name="T43" fmla="*/ 1140 h 1902"/>
                  <a:gd name="T44" fmla="*/ 427 w 1654"/>
                  <a:gd name="T45" fmla="*/ 1136 h 1902"/>
                  <a:gd name="T46" fmla="*/ 315 w 1654"/>
                  <a:gd name="T47" fmla="*/ 1184 h 1902"/>
                  <a:gd name="T48" fmla="*/ 260 w 1654"/>
                  <a:gd name="T49" fmla="*/ 1273 h 1902"/>
                  <a:gd name="T50" fmla="*/ 164 w 1654"/>
                  <a:gd name="T51" fmla="*/ 1291 h 1902"/>
                  <a:gd name="T52" fmla="*/ 161 w 1654"/>
                  <a:gd name="T53" fmla="*/ 1337 h 1902"/>
                  <a:gd name="T54" fmla="*/ 25 w 1654"/>
                  <a:gd name="T55" fmla="*/ 1357 h 1902"/>
                  <a:gd name="T56" fmla="*/ 36 w 1654"/>
                  <a:gd name="T57" fmla="*/ 1447 h 1902"/>
                  <a:gd name="T58" fmla="*/ 127 w 1654"/>
                  <a:gd name="T59" fmla="*/ 1487 h 1902"/>
                  <a:gd name="T60" fmla="*/ 147 w 1654"/>
                  <a:gd name="T61" fmla="*/ 1519 h 1902"/>
                  <a:gd name="T62" fmla="*/ 49 w 1654"/>
                  <a:gd name="T63" fmla="*/ 1550 h 1902"/>
                  <a:gd name="T64" fmla="*/ 159 w 1654"/>
                  <a:gd name="T65" fmla="*/ 1577 h 1902"/>
                  <a:gd name="T66" fmla="*/ 74 w 1654"/>
                  <a:gd name="T67" fmla="*/ 1680 h 1902"/>
                  <a:gd name="T68" fmla="*/ 127 w 1654"/>
                  <a:gd name="T69" fmla="*/ 1774 h 1902"/>
                  <a:gd name="T70" fmla="*/ 178 w 1654"/>
                  <a:gd name="T71" fmla="*/ 1882 h 1902"/>
                  <a:gd name="T72" fmla="*/ 356 w 1654"/>
                  <a:gd name="T73" fmla="*/ 1776 h 1902"/>
                  <a:gd name="T74" fmla="*/ 417 w 1654"/>
                  <a:gd name="T75" fmla="*/ 1715 h 1902"/>
                  <a:gd name="T76" fmla="*/ 501 w 1654"/>
                  <a:gd name="T77" fmla="*/ 1784 h 1902"/>
                  <a:gd name="T78" fmla="*/ 512 w 1654"/>
                  <a:gd name="T79" fmla="*/ 1366 h 1902"/>
                  <a:gd name="T80" fmla="*/ 628 w 1654"/>
                  <a:gd name="T81" fmla="*/ 819 h 1902"/>
                  <a:gd name="T82" fmla="*/ 843 w 1654"/>
                  <a:gd name="T83" fmla="*/ 512 h 1902"/>
                  <a:gd name="T84" fmla="*/ 959 w 1654"/>
                  <a:gd name="T85" fmla="*/ 361 h 1902"/>
                  <a:gd name="T86" fmla="*/ 1245 w 1654"/>
                  <a:gd name="T87" fmla="*/ 400 h 1902"/>
                  <a:gd name="T88" fmla="*/ 1436 w 1654"/>
                  <a:gd name="T89" fmla="*/ 182 h 1902"/>
                  <a:gd name="T90" fmla="*/ 37 w 1654"/>
                  <a:gd name="T91" fmla="*/ 1660 h 1902"/>
                  <a:gd name="T92" fmla="*/ 48 w 1654"/>
                  <a:gd name="T93" fmla="*/ 1586 h 1902"/>
                  <a:gd name="T94" fmla="*/ 14 w 1654"/>
                  <a:gd name="T95" fmla="*/ 1371 h 1902"/>
                  <a:gd name="T96" fmla="*/ 219 w 1654"/>
                  <a:gd name="T97" fmla="*/ 1227 h 1902"/>
                  <a:gd name="T98" fmla="*/ 265 w 1654"/>
                  <a:gd name="T99" fmla="*/ 1192 h 1902"/>
                  <a:gd name="T100" fmla="*/ 482 w 1654"/>
                  <a:gd name="T101" fmla="*/ 883 h 1902"/>
                  <a:gd name="T102" fmla="*/ 596 w 1654"/>
                  <a:gd name="T103" fmla="*/ 663 h 1902"/>
                  <a:gd name="T104" fmla="*/ 582 w 1654"/>
                  <a:gd name="T105" fmla="*/ 504 h 1902"/>
                  <a:gd name="T106" fmla="*/ 617 w 1654"/>
                  <a:gd name="T107" fmla="*/ 429 h 1902"/>
                  <a:gd name="T108" fmla="*/ 713 w 1654"/>
                  <a:gd name="T109" fmla="*/ 400 h 1902"/>
                  <a:gd name="T110" fmla="*/ 703 w 1654"/>
                  <a:gd name="T111" fmla="*/ 393 h 1902"/>
                  <a:gd name="T112" fmla="*/ 764 w 1654"/>
                  <a:gd name="T113" fmla="*/ 373 h 1902"/>
                  <a:gd name="T114" fmla="*/ 862 w 1654"/>
                  <a:gd name="T115" fmla="*/ 246 h 1902"/>
                  <a:gd name="T116" fmla="*/ 912 w 1654"/>
                  <a:gd name="T117" fmla="*/ 237 h 1902"/>
                  <a:gd name="T118" fmla="*/ 930 w 1654"/>
                  <a:gd name="T119" fmla="*/ 189 h 1902"/>
                  <a:gd name="T120" fmla="*/ 1123 w 1654"/>
                  <a:gd name="T121" fmla="*/ 150 h 1902"/>
                  <a:gd name="T122" fmla="*/ 1161 w 1654"/>
                  <a:gd name="T123" fmla="*/ 78 h 1902"/>
                  <a:gd name="T124" fmla="*/ 1241 w 1654"/>
                  <a:gd name="T125" fmla="*/ 21 h 1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54" h="1902">
                    <a:moveTo>
                      <a:pt x="1534" y="341"/>
                    </a:moveTo>
                    <a:lnTo>
                      <a:pt x="1534" y="341"/>
                    </a:lnTo>
                    <a:cubicBezTo>
                      <a:pt x="1543" y="339"/>
                      <a:pt x="1543" y="339"/>
                      <a:pt x="1543" y="339"/>
                    </a:cubicBezTo>
                    <a:cubicBezTo>
                      <a:pt x="1543" y="312"/>
                      <a:pt x="1543" y="312"/>
                      <a:pt x="1543" y="312"/>
                    </a:cubicBezTo>
                    <a:cubicBezTo>
                      <a:pt x="1565" y="290"/>
                      <a:pt x="1565" y="290"/>
                      <a:pt x="1565" y="290"/>
                    </a:cubicBezTo>
                    <a:cubicBezTo>
                      <a:pt x="1585" y="287"/>
                      <a:pt x="1585" y="287"/>
                      <a:pt x="1585" y="287"/>
                    </a:cubicBezTo>
                    <a:cubicBezTo>
                      <a:pt x="1597" y="270"/>
                      <a:pt x="1597" y="270"/>
                      <a:pt x="1597" y="270"/>
                    </a:cubicBezTo>
                    <a:cubicBezTo>
                      <a:pt x="1595" y="247"/>
                      <a:pt x="1595" y="247"/>
                      <a:pt x="1595" y="247"/>
                    </a:cubicBezTo>
                    <a:cubicBezTo>
                      <a:pt x="1609" y="246"/>
                      <a:pt x="1609" y="246"/>
                      <a:pt x="1609" y="246"/>
                    </a:cubicBezTo>
                    <a:cubicBezTo>
                      <a:pt x="1626" y="253"/>
                      <a:pt x="1626" y="253"/>
                      <a:pt x="1626" y="253"/>
                    </a:cubicBezTo>
                    <a:cubicBezTo>
                      <a:pt x="1635" y="240"/>
                      <a:pt x="1635" y="240"/>
                      <a:pt x="1635" y="240"/>
                    </a:cubicBezTo>
                    <a:cubicBezTo>
                      <a:pt x="1635" y="224"/>
                      <a:pt x="1635" y="224"/>
                      <a:pt x="1635" y="224"/>
                    </a:cubicBezTo>
                    <a:cubicBezTo>
                      <a:pt x="1630" y="223"/>
                      <a:pt x="1630" y="223"/>
                      <a:pt x="1630" y="223"/>
                    </a:cubicBezTo>
                    <a:cubicBezTo>
                      <a:pt x="1618" y="214"/>
                      <a:pt x="1618" y="214"/>
                      <a:pt x="1618" y="214"/>
                    </a:cubicBezTo>
                    <a:cubicBezTo>
                      <a:pt x="1612" y="214"/>
                      <a:pt x="1612" y="214"/>
                      <a:pt x="1612" y="214"/>
                    </a:cubicBezTo>
                    <a:cubicBezTo>
                      <a:pt x="1608" y="217"/>
                      <a:pt x="1608" y="217"/>
                      <a:pt x="1608" y="217"/>
                    </a:cubicBezTo>
                    <a:cubicBezTo>
                      <a:pt x="1606" y="228"/>
                      <a:pt x="1606" y="228"/>
                      <a:pt x="1606" y="228"/>
                    </a:cubicBezTo>
                    <a:cubicBezTo>
                      <a:pt x="1600" y="220"/>
                      <a:pt x="1600" y="220"/>
                      <a:pt x="1600" y="220"/>
                    </a:cubicBezTo>
                    <a:cubicBezTo>
                      <a:pt x="1595" y="211"/>
                      <a:pt x="1595" y="211"/>
                      <a:pt x="1595" y="211"/>
                    </a:cubicBezTo>
                    <a:cubicBezTo>
                      <a:pt x="1586" y="211"/>
                      <a:pt x="1586" y="211"/>
                      <a:pt x="1586" y="211"/>
                    </a:cubicBezTo>
                    <a:cubicBezTo>
                      <a:pt x="1589" y="220"/>
                      <a:pt x="1589" y="220"/>
                      <a:pt x="1589" y="220"/>
                    </a:cubicBezTo>
                    <a:cubicBezTo>
                      <a:pt x="1586" y="237"/>
                      <a:pt x="1586" y="237"/>
                      <a:pt x="1586" y="237"/>
                    </a:cubicBezTo>
                    <a:cubicBezTo>
                      <a:pt x="1580" y="234"/>
                      <a:pt x="1580" y="234"/>
                      <a:pt x="1580" y="234"/>
                    </a:cubicBezTo>
                    <a:cubicBezTo>
                      <a:pt x="1574" y="221"/>
                      <a:pt x="1574" y="221"/>
                      <a:pt x="1574" y="221"/>
                    </a:cubicBezTo>
                    <a:cubicBezTo>
                      <a:pt x="1562" y="229"/>
                      <a:pt x="1562" y="229"/>
                      <a:pt x="1562" y="229"/>
                    </a:cubicBezTo>
                    <a:cubicBezTo>
                      <a:pt x="1557" y="238"/>
                      <a:pt x="1557" y="238"/>
                      <a:pt x="1557" y="238"/>
                    </a:cubicBezTo>
                    <a:cubicBezTo>
                      <a:pt x="1554" y="226"/>
                      <a:pt x="1554" y="226"/>
                      <a:pt x="1554" y="226"/>
                    </a:cubicBezTo>
                    <a:cubicBezTo>
                      <a:pt x="1549" y="208"/>
                      <a:pt x="1549" y="208"/>
                      <a:pt x="1549" y="208"/>
                    </a:cubicBezTo>
                    <a:cubicBezTo>
                      <a:pt x="1543" y="208"/>
                      <a:pt x="1543" y="208"/>
                      <a:pt x="1543" y="208"/>
                    </a:cubicBezTo>
                    <a:cubicBezTo>
                      <a:pt x="1537" y="189"/>
                      <a:pt x="1537" y="189"/>
                      <a:pt x="1537" y="189"/>
                    </a:cubicBezTo>
                    <a:cubicBezTo>
                      <a:pt x="1531" y="186"/>
                      <a:pt x="1531" y="186"/>
                      <a:pt x="1531" y="186"/>
                    </a:cubicBezTo>
                    <a:cubicBezTo>
                      <a:pt x="1517" y="188"/>
                      <a:pt x="1517" y="188"/>
                      <a:pt x="1517" y="188"/>
                    </a:cubicBezTo>
                    <a:cubicBezTo>
                      <a:pt x="1505" y="183"/>
                      <a:pt x="1505" y="183"/>
                      <a:pt x="1505" y="183"/>
                    </a:cubicBezTo>
                    <a:cubicBezTo>
                      <a:pt x="1487" y="180"/>
                      <a:pt x="1487" y="180"/>
                      <a:pt x="1487" y="180"/>
                    </a:cubicBezTo>
                    <a:cubicBezTo>
                      <a:pt x="1478" y="168"/>
                      <a:pt x="1478" y="168"/>
                      <a:pt x="1478" y="168"/>
                    </a:cubicBezTo>
                    <a:cubicBezTo>
                      <a:pt x="1481" y="165"/>
                      <a:pt x="1481" y="165"/>
                      <a:pt x="1481" y="165"/>
                    </a:cubicBezTo>
                    <a:cubicBezTo>
                      <a:pt x="1505" y="171"/>
                      <a:pt x="1505" y="171"/>
                      <a:pt x="1505" y="171"/>
                    </a:cubicBezTo>
                    <a:cubicBezTo>
                      <a:pt x="1523" y="169"/>
                      <a:pt x="1523" y="169"/>
                      <a:pt x="1523" y="169"/>
                    </a:cubicBezTo>
                    <a:cubicBezTo>
                      <a:pt x="1540" y="172"/>
                      <a:pt x="1540" y="172"/>
                      <a:pt x="1540" y="172"/>
                    </a:cubicBezTo>
                    <a:cubicBezTo>
                      <a:pt x="1572" y="176"/>
                      <a:pt x="1572" y="176"/>
                      <a:pt x="1572" y="176"/>
                    </a:cubicBezTo>
                    <a:cubicBezTo>
                      <a:pt x="1595" y="168"/>
                      <a:pt x="1595" y="168"/>
                      <a:pt x="1595" y="168"/>
                    </a:cubicBezTo>
                    <a:cubicBezTo>
                      <a:pt x="1609" y="140"/>
                      <a:pt x="1609" y="140"/>
                      <a:pt x="1609" y="140"/>
                    </a:cubicBezTo>
                    <a:cubicBezTo>
                      <a:pt x="1640" y="131"/>
                      <a:pt x="1640" y="131"/>
                      <a:pt x="1640" y="131"/>
                    </a:cubicBezTo>
                    <a:cubicBezTo>
                      <a:pt x="1653" y="121"/>
                      <a:pt x="1653" y="121"/>
                      <a:pt x="1653" y="121"/>
                    </a:cubicBezTo>
                    <a:cubicBezTo>
                      <a:pt x="1653" y="116"/>
                      <a:pt x="1653" y="116"/>
                      <a:pt x="1653" y="116"/>
                    </a:cubicBezTo>
                    <a:cubicBezTo>
                      <a:pt x="1643" y="113"/>
                      <a:pt x="1643" y="113"/>
                      <a:pt x="1643" y="113"/>
                    </a:cubicBezTo>
                    <a:cubicBezTo>
                      <a:pt x="1640" y="107"/>
                      <a:pt x="1640" y="107"/>
                      <a:pt x="1640" y="107"/>
                    </a:cubicBezTo>
                    <a:cubicBezTo>
                      <a:pt x="1629" y="102"/>
                      <a:pt x="1629" y="102"/>
                      <a:pt x="1629" y="102"/>
                    </a:cubicBezTo>
                    <a:cubicBezTo>
                      <a:pt x="1615" y="105"/>
                      <a:pt x="1615" y="105"/>
                      <a:pt x="1615" y="105"/>
                    </a:cubicBezTo>
                    <a:cubicBezTo>
                      <a:pt x="1595" y="88"/>
                      <a:pt x="1595" y="88"/>
                      <a:pt x="1595" y="88"/>
                    </a:cubicBezTo>
                    <a:cubicBezTo>
                      <a:pt x="1585" y="88"/>
                      <a:pt x="1585" y="88"/>
                      <a:pt x="1585" y="88"/>
                    </a:cubicBezTo>
                    <a:cubicBezTo>
                      <a:pt x="1571" y="104"/>
                      <a:pt x="1571" y="104"/>
                      <a:pt x="1571" y="104"/>
                    </a:cubicBezTo>
                    <a:cubicBezTo>
                      <a:pt x="1563" y="104"/>
                      <a:pt x="1563" y="104"/>
                      <a:pt x="1563" y="104"/>
                    </a:cubicBezTo>
                    <a:cubicBezTo>
                      <a:pt x="1560" y="98"/>
                      <a:pt x="1560" y="98"/>
                      <a:pt x="1560" y="98"/>
                    </a:cubicBezTo>
                    <a:cubicBezTo>
                      <a:pt x="1574" y="90"/>
                      <a:pt x="1574" y="90"/>
                      <a:pt x="1574" y="90"/>
                    </a:cubicBezTo>
                    <a:cubicBezTo>
                      <a:pt x="1575" y="78"/>
                      <a:pt x="1575" y="78"/>
                      <a:pt x="1575" y="78"/>
                    </a:cubicBezTo>
                    <a:cubicBezTo>
                      <a:pt x="1560" y="72"/>
                      <a:pt x="1560" y="72"/>
                      <a:pt x="1560" y="72"/>
                    </a:cubicBezTo>
                    <a:cubicBezTo>
                      <a:pt x="1557" y="69"/>
                      <a:pt x="1557" y="69"/>
                      <a:pt x="1557" y="69"/>
                    </a:cubicBezTo>
                    <a:cubicBezTo>
                      <a:pt x="1545" y="69"/>
                      <a:pt x="1545" y="69"/>
                      <a:pt x="1545" y="69"/>
                    </a:cubicBezTo>
                    <a:cubicBezTo>
                      <a:pt x="1536" y="87"/>
                      <a:pt x="1536" y="87"/>
                      <a:pt x="1536" y="87"/>
                    </a:cubicBezTo>
                    <a:cubicBezTo>
                      <a:pt x="1530" y="87"/>
                      <a:pt x="1530" y="87"/>
                      <a:pt x="1530" y="87"/>
                    </a:cubicBezTo>
                    <a:cubicBezTo>
                      <a:pt x="1531" y="73"/>
                      <a:pt x="1531" y="73"/>
                      <a:pt x="1531" y="73"/>
                    </a:cubicBezTo>
                    <a:cubicBezTo>
                      <a:pt x="1523" y="75"/>
                      <a:pt x="1523" y="75"/>
                      <a:pt x="1523" y="75"/>
                    </a:cubicBezTo>
                    <a:cubicBezTo>
                      <a:pt x="1517" y="84"/>
                      <a:pt x="1517" y="84"/>
                      <a:pt x="1517" y="84"/>
                    </a:cubicBezTo>
                    <a:cubicBezTo>
                      <a:pt x="1510" y="84"/>
                      <a:pt x="1510" y="84"/>
                      <a:pt x="1510" y="84"/>
                    </a:cubicBezTo>
                    <a:cubicBezTo>
                      <a:pt x="1507" y="76"/>
                      <a:pt x="1507" y="76"/>
                      <a:pt x="1507" y="76"/>
                    </a:cubicBezTo>
                    <a:cubicBezTo>
                      <a:pt x="1517" y="69"/>
                      <a:pt x="1517" y="69"/>
                      <a:pt x="1517" y="69"/>
                    </a:cubicBezTo>
                    <a:cubicBezTo>
                      <a:pt x="1517" y="59"/>
                      <a:pt x="1517" y="59"/>
                      <a:pt x="1517" y="59"/>
                    </a:cubicBezTo>
                    <a:cubicBezTo>
                      <a:pt x="1502" y="49"/>
                      <a:pt x="1502" y="49"/>
                      <a:pt x="1502" y="49"/>
                    </a:cubicBezTo>
                    <a:cubicBezTo>
                      <a:pt x="1487" y="49"/>
                      <a:pt x="1487" y="49"/>
                      <a:pt x="1487" y="49"/>
                    </a:cubicBezTo>
                    <a:cubicBezTo>
                      <a:pt x="1478" y="55"/>
                      <a:pt x="1478" y="55"/>
                      <a:pt x="1478" y="55"/>
                    </a:cubicBezTo>
                    <a:cubicBezTo>
                      <a:pt x="1475" y="78"/>
                      <a:pt x="1475" y="78"/>
                      <a:pt x="1475" y="78"/>
                    </a:cubicBezTo>
                    <a:cubicBezTo>
                      <a:pt x="1464" y="82"/>
                      <a:pt x="1464" y="82"/>
                      <a:pt x="1464" y="82"/>
                    </a:cubicBezTo>
                    <a:cubicBezTo>
                      <a:pt x="1464" y="90"/>
                      <a:pt x="1464" y="90"/>
                      <a:pt x="1464" y="90"/>
                    </a:cubicBezTo>
                    <a:cubicBezTo>
                      <a:pt x="1473" y="113"/>
                      <a:pt x="1473" y="113"/>
                      <a:pt x="1473" y="113"/>
                    </a:cubicBezTo>
                    <a:cubicBezTo>
                      <a:pt x="1472" y="122"/>
                      <a:pt x="1472" y="122"/>
                      <a:pt x="1472" y="122"/>
                    </a:cubicBezTo>
                    <a:cubicBezTo>
                      <a:pt x="1462" y="130"/>
                      <a:pt x="1462" y="130"/>
                      <a:pt x="1462" y="130"/>
                    </a:cubicBezTo>
                    <a:cubicBezTo>
                      <a:pt x="1456" y="116"/>
                      <a:pt x="1456" y="116"/>
                      <a:pt x="1456" y="116"/>
                    </a:cubicBezTo>
                    <a:cubicBezTo>
                      <a:pt x="1447" y="114"/>
                      <a:pt x="1447" y="114"/>
                      <a:pt x="1447" y="114"/>
                    </a:cubicBezTo>
                    <a:cubicBezTo>
                      <a:pt x="1444" y="121"/>
                      <a:pt x="1444" y="121"/>
                      <a:pt x="1444" y="121"/>
                    </a:cubicBezTo>
                    <a:cubicBezTo>
                      <a:pt x="1430" y="117"/>
                      <a:pt x="1430" y="117"/>
                      <a:pt x="1430" y="117"/>
                    </a:cubicBezTo>
                    <a:cubicBezTo>
                      <a:pt x="1412" y="127"/>
                      <a:pt x="1412" y="127"/>
                      <a:pt x="1412" y="127"/>
                    </a:cubicBezTo>
                    <a:cubicBezTo>
                      <a:pt x="1427" y="105"/>
                      <a:pt x="1427" y="105"/>
                      <a:pt x="1427" y="105"/>
                    </a:cubicBezTo>
                    <a:cubicBezTo>
                      <a:pt x="1438" y="102"/>
                      <a:pt x="1438" y="102"/>
                      <a:pt x="1438" y="102"/>
                    </a:cubicBezTo>
                    <a:cubicBezTo>
                      <a:pt x="1446" y="87"/>
                      <a:pt x="1446" y="87"/>
                      <a:pt x="1446" y="87"/>
                    </a:cubicBezTo>
                    <a:cubicBezTo>
                      <a:pt x="1444" y="79"/>
                      <a:pt x="1444" y="79"/>
                      <a:pt x="1444" y="79"/>
                    </a:cubicBezTo>
                    <a:cubicBezTo>
                      <a:pt x="1438" y="81"/>
                      <a:pt x="1438" y="81"/>
                      <a:pt x="1438" y="81"/>
                    </a:cubicBezTo>
                    <a:cubicBezTo>
                      <a:pt x="1423" y="91"/>
                      <a:pt x="1423" y="91"/>
                      <a:pt x="1423" y="91"/>
                    </a:cubicBezTo>
                    <a:cubicBezTo>
                      <a:pt x="1413" y="90"/>
                      <a:pt x="1413" y="90"/>
                      <a:pt x="1413" y="90"/>
                    </a:cubicBezTo>
                    <a:cubicBezTo>
                      <a:pt x="1415" y="82"/>
                      <a:pt x="1415" y="82"/>
                      <a:pt x="1415" y="82"/>
                    </a:cubicBezTo>
                    <a:cubicBezTo>
                      <a:pt x="1426" y="73"/>
                      <a:pt x="1426" y="73"/>
                      <a:pt x="1426" y="73"/>
                    </a:cubicBezTo>
                    <a:cubicBezTo>
                      <a:pt x="1427" y="67"/>
                      <a:pt x="1427" y="67"/>
                      <a:pt x="1427" y="67"/>
                    </a:cubicBezTo>
                    <a:cubicBezTo>
                      <a:pt x="1412" y="64"/>
                      <a:pt x="1412" y="64"/>
                      <a:pt x="1412" y="64"/>
                    </a:cubicBezTo>
                    <a:cubicBezTo>
                      <a:pt x="1409" y="58"/>
                      <a:pt x="1409" y="58"/>
                      <a:pt x="1409" y="58"/>
                    </a:cubicBezTo>
                    <a:cubicBezTo>
                      <a:pt x="1421" y="53"/>
                      <a:pt x="1421" y="53"/>
                      <a:pt x="1421" y="53"/>
                    </a:cubicBezTo>
                    <a:cubicBezTo>
                      <a:pt x="1426" y="58"/>
                      <a:pt x="1426" y="58"/>
                      <a:pt x="1426" y="58"/>
                    </a:cubicBezTo>
                    <a:cubicBezTo>
                      <a:pt x="1444" y="58"/>
                      <a:pt x="1444" y="58"/>
                      <a:pt x="1444" y="58"/>
                    </a:cubicBezTo>
                    <a:cubicBezTo>
                      <a:pt x="1453" y="33"/>
                      <a:pt x="1453" y="33"/>
                      <a:pt x="1453" y="33"/>
                    </a:cubicBezTo>
                    <a:cubicBezTo>
                      <a:pt x="1450" y="23"/>
                      <a:pt x="1450" y="23"/>
                      <a:pt x="1450" y="23"/>
                    </a:cubicBezTo>
                    <a:cubicBezTo>
                      <a:pt x="1435" y="27"/>
                      <a:pt x="1435" y="27"/>
                      <a:pt x="1435" y="27"/>
                    </a:cubicBezTo>
                    <a:cubicBezTo>
                      <a:pt x="1427" y="23"/>
                      <a:pt x="1427" y="23"/>
                      <a:pt x="1427" y="23"/>
                    </a:cubicBezTo>
                    <a:cubicBezTo>
                      <a:pt x="1430" y="10"/>
                      <a:pt x="1430" y="10"/>
                      <a:pt x="1430" y="10"/>
                    </a:cubicBezTo>
                    <a:cubicBezTo>
                      <a:pt x="1426" y="0"/>
                      <a:pt x="1426" y="0"/>
                      <a:pt x="1426" y="0"/>
                    </a:cubicBezTo>
                    <a:cubicBezTo>
                      <a:pt x="1415" y="9"/>
                      <a:pt x="1415" y="9"/>
                      <a:pt x="1415" y="9"/>
                    </a:cubicBezTo>
                    <a:cubicBezTo>
                      <a:pt x="1407" y="7"/>
                      <a:pt x="1407" y="7"/>
                      <a:pt x="1407" y="7"/>
                    </a:cubicBezTo>
                    <a:cubicBezTo>
                      <a:pt x="1398" y="0"/>
                      <a:pt x="1398" y="0"/>
                      <a:pt x="1398" y="0"/>
                    </a:cubicBezTo>
                    <a:cubicBezTo>
                      <a:pt x="1386" y="10"/>
                      <a:pt x="1386" y="10"/>
                      <a:pt x="1386" y="10"/>
                    </a:cubicBezTo>
                    <a:cubicBezTo>
                      <a:pt x="1386" y="18"/>
                      <a:pt x="1386" y="18"/>
                      <a:pt x="1386" y="18"/>
                    </a:cubicBezTo>
                    <a:cubicBezTo>
                      <a:pt x="1397" y="30"/>
                      <a:pt x="1397" y="30"/>
                      <a:pt x="1397" y="30"/>
                    </a:cubicBezTo>
                    <a:cubicBezTo>
                      <a:pt x="1389" y="39"/>
                      <a:pt x="1389" y="39"/>
                      <a:pt x="1389" y="39"/>
                    </a:cubicBezTo>
                    <a:cubicBezTo>
                      <a:pt x="1383" y="39"/>
                      <a:pt x="1383" y="39"/>
                      <a:pt x="1383" y="39"/>
                    </a:cubicBezTo>
                    <a:cubicBezTo>
                      <a:pt x="1371" y="23"/>
                      <a:pt x="1371" y="23"/>
                      <a:pt x="1371" y="23"/>
                    </a:cubicBezTo>
                    <a:cubicBezTo>
                      <a:pt x="1363" y="30"/>
                      <a:pt x="1363" y="30"/>
                      <a:pt x="1363" y="30"/>
                    </a:cubicBezTo>
                    <a:cubicBezTo>
                      <a:pt x="1358" y="44"/>
                      <a:pt x="1358" y="44"/>
                      <a:pt x="1358" y="44"/>
                    </a:cubicBezTo>
                    <a:cubicBezTo>
                      <a:pt x="1363" y="50"/>
                      <a:pt x="1363" y="50"/>
                      <a:pt x="1363" y="50"/>
                    </a:cubicBezTo>
                    <a:cubicBezTo>
                      <a:pt x="1375" y="50"/>
                      <a:pt x="1375" y="50"/>
                      <a:pt x="1375" y="50"/>
                    </a:cubicBezTo>
                    <a:cubicBezTo>
                      <a:pt x="1380" y="56"/>
                      <a:pt x="1380" y="56"/>
                      <a:pt x="1380" y="56"/>
                    </a:cubicBezTo>
                    <a:cubicBezTo>
                      <a:pt x="1380" y="62"/>
                      <a:pt x="1380" y="62"/>
                      <a:pt x="1380" y="62"/>
                    </a:cubicBezTo>
                    <a:cubicBezTo>
                      <a:pt x="1369" y="67"/>
                      <a:pt x="1369" y="67"/>
                      <a:pt x="1369" y="67"/>
                    </a:cubicBezTo>
                    <a:cubicBezTo>
                      <a:pt x="1369" y="79"/>
                      <a:pt x="1369" y="79"/>
                      <a:pt x="1369" y="79"/>
                    </a:cubicBezTo>
                    <a:cubicBezTo>
                      <a:pt x="1360" y="84"/>
                      <a:pt x="1360" y="84"/>
                      <a:pt x="1360" y="84"/>
                    </a:cubicBezTo>
                    <a:cubicBezTo>
                      <a:pt x="1360" y="95"/>
                      <a:pt x="1360" y="95"/>
                      <a:pt x="1360" y="95"/>
                    </a:cubicBezTo>
                    <a:cubicBezTo>
                      <a:pt x="1363" y="99"/>
                      <a:pt x="1363" y="99"/>
                      <a:pt x="1363" y="99"/>
                    </a:cubicBezTo>
                    <a:cubicBezTo>
                      <a:pt x="1354" y="105"/>
                      <a:pt x="1354" y="105"/>
                      <a:pt x="1354" y="105"/>
                    </a:cubicBezTo>
                    <a:cubicBezTo>
                      <a:pt x="1358" y="121"/>
                      <a:pt x="1358" y="121"/>
                      <a:pt x="1358" y="121"/>
                    </a:cubicBezTo>
                    <a:cubicBezTo>
                      <a:pt x="1354" y="127"/>
                      <a:pt x="1354" y="127"/>
                      <a:pt x="1354" y="127"/>
                    </a:cubicBezTo>
                    <a:cubicBezTo>
                      <a:pt x="1345" y="119"/>
                      <a:pt x="1345" y="119"/>
                      <a:pt x="1345" y="119"/>
                    </a:cubicBezTo>
                    <a:cubicBezTo>
                      <a:pt x="1334" y="127"/>
                      <a:pt x="1334" y="127"/>
                      <a:pt x="1334" y="127"/>
                    </a:cubicBezTo>
                    <a:cubicBezTo>
                      <a:pt x="1332" y="133"/>
                      <a:pt x="1332" y="133"/>
                      <a:pt x="1332" y="133"/>
                    </a:cubicBezTo>
                    <a:cubicBezTo>
                      <a:pt x="1322" y="139"/>
                      <a:pt x="1322" y="139"/>
                      <a:pt x="1322" y="139"/>
                    </a:cubicBezTo>
                    <a:cubicBezTo>
                      <a:pt x="1322" y="124"/>
                      <a:pt x="1322" y="124"/>
                      <a:pt x="1322" y="124"/>
                    </a:cubicBezTo>
                    <a:cubicBezTo>
                      <a:pt x="1334" y="96"/>
                      <a:pt x="1334" y="96"/>
                      <a:pt x="1334" y="96"/>
                    </a:cubicBezTo>
                    <a:cubicBezTo>
                      <a:pt x="1322" y="91"/>
                      <a:pt x="1322" y="91"/>
                      <a:pt x="1322" y="91"/>
                    </a:cubicBezTo>
                    <a:cubicBezTo>
                      <a:pt x="1323" y="84"/>
                      <a:pt x="1323" y="84"/>
                      <a:pt x="1323" y="84"/>
                    </a:cubicBezTo>
                    <a:cubicBezTo>
                      <a:pt x="1332" y="75"/>
                      <a:pt x="1332" y="75"/>
                      <a:pt x="1332" y="75"/>
                    </a:cubicBezTo>
                    <a:cubicBezTo>
                      <a:pt x="1332" y="50"/>
                      <a:pt x="1332" y="50"/>
                      <a:pt x="1332" y="50"/>
                    </a:cubicBezTo>
                    <a:cubicBezTo>
                      <a:pt x="1328" y="43"/>
                      <a:pt x="1328" y="43"/>
                      <a:pt x="1328" y="43"/>
                    </a:cubicBezTo>
                    <a:cubicBezTo>
                      <a:pt x="1320" y="43"/>
                      <a:pt x="1320" y="43"/>
                      <a:pt x="1320" y="43"/>
                    </a:cubicBezTo>
                    <a:cubicBezTo>
                      <a:pt x="1299" y="76"/>
                      <a:pt x="1299" y="76"/>
                      <a:pt x="1299" y="76"/>
                    </a:cubicBezTo>
                    <a:cubicBezTo>
                      <a:pt x="1299" y="95"/>
                      <a:pt x="1299" y="95"/>
                      <a:pt x="1299" y="95"/>
                    </a:cubicBezTo>
                    <a:cubicBezTo>
                      <a:pt x="1279" y="122"/>
                      <a:pt x="1279" y="122"/>
                      <a:pt x="1279" y="122"/>
                    </a:cubicBezTo>
                    <a:cubicBezTo>
                      <a:pt x="1273" y="142"/>
                      <a:pt x="1273" y="142"/>
                      <a:pt x="1273" y="142"/>
                    </a:cubicBezTo>
                    <a:cubicBezTo>
                      <a:pt x="1277" y="151"/>
                      <a:pt x="1277" y="151"/>
                      <a:pt x="1277" y="151"/>
                    </a:cubicBezTo>
                    <a:cubicBezTo>
                      <a:pt x="1276" y="168"/>
                      <a:pt x="1276" y="168"/>
                      <a:pt x="1276" y="168"/>
                    </a:cubicBezTo>
                    <a:cubicBezTo>
                      <a:pt x="1254" y="191"/>
                      <a:pt x="1254" y="191"/>
                      <a:pt x="1254" y="191"/>
                    </a:cubicBezTo>
                    <a:cubicBezTo>
                      <a:pt x="1244" y="195"/>
                      <a:pt x="1244" y="195"/>
                      <a:pt x="1244" y="195"/>
                    </a:cubicBezTo>
                    <a:cubicBezTo>
                      <a:pt x="1244" y="182"/>
                      <a:pt x="1244" y="182"/>
                      <a:pt x="1244" y="182"/>
                    </a:cubicBezTo>
                    <a:cubicBezTo>
                      <a:pt x="1239" y="171"/>
                      <a:pt x="1239" y="171"/>
                      <a:pt x="1239" y="171"/>
                    </a:cubicBezTo>
                    <a:cubicBezTo>
                      <a:pt x="1253" y="150"/>
                      <a:pt x="1253" y="150"/>
                      <a:pt x="1253" y="150"/>
                    </a:cubicBezTo>
                    <a:cubicBezTo>
                      <a:pt x="1250" y="136"/>
                      <a:pt x="1250" y="136"/>
                      <a:pt x="1250" y="136"/>
                    </a:cubicBezTo>
                    <a:cubicBezTo>
                      <a:pt x="1256" y="125"/>
                      <a:pt x="1256" y="125"/>
                      <a:pt x="1256" y="125"/>
                    </a:cubicBezTo>
                    <a:cubicBezTo>
                      <a:pt x="1248" y="111"/>
                      <a:pt x="1248" y="111"/>
                      <a:pt x="1248" y="111"/>
                    </a:cubicBezTo>
                    <a:cubicBezTo>
                      <a:pt x="1273" y="85"/>
                      <a:pt x="1273" y="85"/>
                      <a:pt x="1273" y="85"/>
                    </a:cubicBezTo>
                    <a:cubicBezTo>
                      <a:pt x="1276" y="69"/>
                      <a:pt x="1276" y="69"/>
                      <a:pt x="1276" y="69"/>
                    </a:cubicBezTo>
                    <a:cubicBezTo>
                      <a:pt x="1280" y="67"/>
                      <a:pt x="1280" y="67"/>
                      <a:pt x="1280" y="67"/>
                    </a:cubicBezTo>
                    <a:cubicBezTo>
                      <a:pt x="1279" y="58"/>
                      <a:pt x="1279" y="58"/>
                      <a:pt x="1279" y="58"/>
                    </a:cubicBezTo>
                    <a:cubicBezTo>
                      <a:pt x="1267" y="56"/>
                      <a:pt x="1267" y="56"/>
                      <a:pt x="1267" y="56"/>
                    </a:cubicBezTo>
                    <a:cubicBezTo>
                      <a:pt x="1253" y="43"/>
                      <a:pt x="1253" y="43"/>
                      <a:pt x="1253" y="43"/>
                    </a:cubicBezTo>
                    <a:cubicBezTo>
                      <a:pt x="1247" y="46"/>
                      <a:pt x="1247" y="46"/>
                      <a:pt x="1247" y="46"/>
                    </a:cubicBezTo>
                    <a:cubicBezTo>
                      <a:pt x="1248" y="59"/>
                      <a:pt x="1248" y="59"/>
                      <a:pt x="1248" y="59"/>
                    </a:cubicBezTo>
                    <a:cubicBezTo>
                      <a:pt x="1239" y="70"/>
                      <a:pt x="1239" y="70"/>
                      <a:pt x="1239" y="70"/>
                    </a:cubicBezTo>
                    <a:cubicBezTo>
                      <a:pt x="1239" y="56"/>
                      <a:pt x="1239" y="56"/>
                      <a:pt x="1239" y="56"/>
                    </a:cubicBezTo>
                    <a:cubicBezTo>
                      <a:pt x="1228" y="46"/>
                      <a:pt x="1228" y="46"/>
                      <a:pt x="1228" y="46"/>
                    </a:cubicBezTo>
                    <a:cubicBezTo>
                      <a:pt x="1215" y="43"/>
                      <a:pt x="1215" y="43"/>
                      <a:pt x="1215" y="43"/>
                    </a:cubicBezTo>
                    <a:cubicBezTo>
                      <a:pt x="1206" y="49"/>
                      <a:pt x="1206" y="49"/>
                      <a:pt x="1206" y="49"/>
                    </a:cubicBezTo>
                    <a:cubicBezTo>
                      <a:pt x="1207" y="67"/>
                      <a:pt x="1207" y="67"/>
                      <a:pt x="1207" y="67"/>
                    </a:cubicBezTo>
                    <a:cubicBezTo>
                      <a:pt x="1202" y="78"/>
                      <a:pt x="1202" y="78"/>
                      <a:pt x="1202" y="78"/>
                    </a:cubicBezTo>
                    <a:cubicBezTo>
                      <a:pt x="1196" y="69"/>
                      <a:pt x="1196" y="69"/>
                      <a:pt x="1196" y="69"/>
                    </a:cubicBezTo>
                    <a:cubicBezTo>
                      <a:pt x="1187" y="64"/>
                      <a:pt x="1187" y="64"/>
                      <a:pt x="1187" y="64"/>
                    </a:cubicBezTo>
                    <a:cubicBezTo>
                      <a:pt x="1180" y="70"/>
                      <a:pt x="1180" y="70"/>
                      <a:pt x="1180" y="70"/>
                    </a:cubicBezTo>
                    <a:cubicBezTo>
                      <a:pt x="1183" y="76"/>
                      <a:pt x="1183" y="76"/>
                      <a:pt x="1183" y="76"/>
                    </a:cubicBezTo>
                    <a:cubicBezTo>
                      <a:pt x="1201" y="88"/>
                      <a:pt x="1201" y="88"/>
                      <a:pt x="1201" y="88"/>
                    </a:cubicBezTo>
                    <a:cubicBezTo>
                      <a:pt x="1206" y="102"/>
                      <a:pt x="1206" y="102"/>
                      <a:pt x="1206" y="102"/>
                    </a:cubicBezTo>
                    <a:cubicBezTo>
                      <a:pt x="1201" y="107"/>
                      <a:pt x="1201" y="107"/>
                      <a:pt x="1201" y="107"/>
                    </a:cubicBezTo>
                    <a:cubicBezTo>
                      <a:pt x="1193" y="99"/>
                      <a:pt x="1193" y="99"/>
                      <a:pt x="1193" y="99"/>
                    </a:cubicBezTo>
                    <a:cubicBezTo>
                      <a:pt x="1183" y="108"/>
                      <a:pt x="1183" y="108"/>
                      <a:pt x="1183" y="108"/>
                    </a:cubicBezTo>
                    <a:cubicBezTo>
                      <a:pt x="1183" y="116"/>
                      <a:pt x="1183" y="116"/>
                      <a:pt x="1183" y="116"/>
                    </a:cubicBezTo>
                    <a:cubicBezTo>
                      <a:pt x="1187" y="122"/>
                      <a:pt x="1187" y="122"/>
                      <a:pt x="1187" y="122"/>
                    </a:cubicBezTo>
                    <a:cubicBezTo>
                      <a:pt x="1181" y="128"/>
                      <a:pt x="1181" y="128"/>
                      <a:pt x="1181" y="128"/>
                    </a:cubicBezTo>
                    <a:cubicBezTo>
                      <a:pt x="1167" y="119"/>
                      <a:pt x="1167" y="119"/>
                      <a:pt x="1167" y="119"/>
                    </a:cubicBezTo>
                    <a:cubicBezTo>
                      <a:pt x="1160" y="119"/>
                      <a:pt x="1160" y="119"/>
                      <a:pt x="1160" y="119"/>
                    </a:cubicBezTo>
                    <a:cubicBezTo>
                      <a:pt x="1152" y="136"/>
                      <a:pt x="1152" y="136"/>
                      <a:pt x="1152" y="136"/>
                    </a:cubicBezTo>
                    <a:cubicBezTo>
                      <a:pt x="1141" y="140"/>
                      <a:pt x="1141" y="140"/>
                      <a:pt x="1141" y="140"/>
                    </a:cubicBezTo>
                    <a:cubicBezTo>
                      <a:pt x="1141" y="147"/>
                      <a:pt x="1141" y="147"/>
                      <a:pt x="1141" y="147"/>
                    </a:cubicBezTo>
                    <a:cubicBezTo>
                      <a:pt x="1147" y="151"/>
                      <a:pt x="1147" y="151"/>
                      <a:pt x="1147" y="151"/>
                    </a:cubicBezTo>
                    <a:cubicBezTo>
                      <a:pt x="1132" y="160"/>
                      <a:pt x="1132" y="160"/>
                      <a:pt x="1132" y="160"/>
                    </a:cubicBezTo>
                    <a:cubicBezTo>
                      <a:pt x="1129" y="172"/>
                      <a:pt x="1129" y="172"/>
                      <a:pt x="1129" y="172"/>
                    </a:cubicBezTo>
                    <a:cubicBezTo>
                      <a:pt x="1141" y="186"/>
                      <a:pt x="1141" y="186"/>
                      <a:pt x="1141" y="186"/>
                    </a:cubicBezTo>
                    <a:cubicBezTo>
                      <a:pt x="1132" y="195"/>
                      <a:pt x="1132" y="195"/>
                      <a:pt x="1132" y="195"/>
                    </a:cubicBezTo>
                    <a:cubicBezTo>
                      <a:pt x="1144" y="202"/>
                      <a:pt x="1144" y="202"/>
                      <a:pt x="1144" y="202"/>
                    </a:cubicBezTo>
                    <a:cubicBezTo>
                      <a:pt x="1149" y="206"/>
                      <a:pt x="1149" y="206"/>
                      <a:pt x="1149" y="206"/>
                    </a:cubicBezTo>
                    <a:cubicBezTo>
                      <a:pt x="1143" y="214"/>
                      <a:pt x="1143" y="214"/>
                      <a:pt x="1143" y="214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18" y="191"/>
                      <a:pt x="1118" y="191"/>
                      <a:pt x="1118" y="191"/>
                    </a:cubicBezTo>
                    <a:cubicBezTo>
                      <a:pt x="1108" y="188"/>
                      <a:pt x="1108" y="188"/>
                      <a:pt x="1108" y="188"/>
                    </a:cubicBezTo>
                    <a:cubicBezTo>
                      <a:pt x="1117" y="179"/>
                      <a:pt x="1117" y="179"/>
                      <a:pt x="1117" y="179"/>
                    </a:cubicBezTo>
                    <a:cubicBezTo>
                      <a:pt x="1105" y="171"/>
                      <a:pt x="1105" y="171"/>
                      <a:pt x="1105" y="171"/>
                    </a:cubicBezTo>
                    <a:cubicBezTo>
                      <a:pt x="1091" y="172"/>
                      <a:pt x="1091" y="172"/>
                      <a:pt x="1091" y="172"/>
                    </a:cubicBezTo>
                    <a:cubicBezTo>
                      <a:pt x="1073" y="172"/>
                      <a:pt x="1073" y="172"/>
                      <a:pt x="1073" y="172"/>
                    </a:cubicBezTo>
                    <a:cubicBezTo>
                      <a:pt x="1048" y="153"/>
                      <a:pt x="1048" y="153"/>
                      <a:pt x="1048" y="153"/>
                    </a:cubicBezTo>
                    <a:cubicBezTo>
                      <a:pt x="1040" y="151"/>
                      <a:pt x="1040" y="151"/>
                      <a:pt x="1040" y="151"/>
                    </a:cubicBezTo>
                    <a:cubicBezTo>
                      <a:pt x="1033" y="162"/>
                      <a:pt x="1033" y="162"/>
                      <a:pt x="1033" y="162"/>
                    </a:cubicBezTo>
                    <a:cubicBezTo>
                      <a:pt x="1027" y="151"/>
                      <a:pt x="1027" y="151"/>
                      <a:pt x="1027" y="151"/>
                    </a:cubicBezTo>
                    <a:cubicBezTo>
                      <a:pt x="1014" y="162"/>
                      <a:pt x="1014" y="162"/>
                      <a:pt x="1014" y="162"/>
                    </a:cubicBezTo>
                    <a:cubicBezTo>
                      <a:pt x="999" y="166"/>
                      <a:pt x="999" y="166"/>
                      <a:pt x="999" y="166"/>
                    </a:cubicBezTo>
                    <a:cubicBezTo>
                      <a:pt x="999" y="172"/>
                      <a:pt x="999" y="172"/>
                      <a:pt x="999" y="172"/>
                    </a:cubicBezTo>
                    <a:cubicBezTo>
                      <a:pt x="1018" y="194"/>
                      <a:pt x="1018" y="194"/>
                      <a:pt x="1018" y="194"/>
                    </a:cubicBezTo>
                    <a:cubicBezTo>
                      <a:pt x="1030" y="194"/>
                      <a:pt x="1030" y="194"/>
                      <a:pt x="1030" y="194"/>
                    </a:cubicBezTo>
                    <a:cubicBezTo>
                      <a:pt x="1036" y="202"/>
                      <a:pt x="1036" y="202"/>
                      <a:pt x="1036" y="202"/>
                    </a:cubicBezTo>
                    <a:cubicBezTo>
                      <a:pt x="1054" y="203"/>
                      <a:pt x="1054" y="203"/>
                      <a:pt x="1054" y="203"/>
                    </a:cubicBezTo>
                    <a:cubicBezTo>
                      <a:pt x="1047" y="218"/>
                      <a:pt x="1047" y="218"/>
                      <a:pt x="1047" y="218"/>
                    </a:cubicBezTo>
                    <a:cubicBezTo>
                      <a:pt x="1048" y="232"/>
                      <a:pt x="1048" y="232"/>
                      <a:pt x="1048" y="232"/>
                    </a:cubicBezTo>
                    <a:cubicBezTo>
                      <a:pt x="1060" y="249"/>
                      <a:pt x="1060" y="249"/>
                      <a:pt x="1060" y="249"/>
                    </a:cubicBezTo>
                    <a:cubicBezTo>
                      <a:pt x="1059" y="260"/>
                      <a:pt x="1059" y="260"/>
                      <a:pt x="1059" y="260"/>
                    </a:cubicBezTo>
                    <a:cubicBezTo>
                      <a:pt x="1048" y="252"/>
                      <a:pt x="1048" y="252"/>
                      <a:pt x="1048" y="252"/>
                    </a:cubicBezTo>
                    <a:cubicBezTo>
                      <a:pt x="1037" y="234"/>
                      <a:pt x="1037" y="234"/>
                      <a:pt x="1037" y="234"/>
                    </a:cubicBezTo>
                    <a:cubicBezTo>
                      <a:pt x="1022" y="228"/>
                      <a:pt x="1022" y="228"/>
                      <a:pt x="1022" y="228"/>
                    </a:cubicBezTo>
                    <a:cubicBezTo>
                      <a:pt x="1014" y="218"/>
                      <a:pt x="1014" y="218"/>
                      <a:pt x="1014" y="218"/>
                    </a:cubicBezTo>
                    <a:cubicBezTo>
                      <a:pt x="1010" y="232"/>
                      <a:pt x="1010" y="232"/>
                      <a:pt x="1010" y="232"/>
                    </a:cubicBezTo>
                    <a:cubicBezTo>
                      <a:pt x="998" y="241"/>
                      <a:pt x="998" y="241"/>
                      <a:pt x="998" y="241"/>
                    </a:cubicBezTo>
                    <a:cubicBezTo>
                      <a:pt x="995" y="223"/>
                      <a:pt x="995" y="223"/>
                      <a:pt x="995" y="223"/>
                    </a:cubicBezTo>
                    <a:cubicBezTo>
                      <a:pt x="984" y="232"/>
                      <a:pt x="984" y="232"/>
                      <a:pt x="984" y="232"/>
                    </a:cubicBezTo>
                    <a:cubicBezTo>
                      <a:pt x="982" y="241"/>
                      <a:pt x="982" y="241"/>
                      <a:pt x="982" y="241"/>
                    </a:cubicBezTo>
                    <a:cubicBezTo>
                      <a:pt x="969" y="253"/>
                      <a:pt x="969" y="253"/>
                      <a:pt x="969" y="253"/>
                    </a:cubicBezTo>
                    <a:cubicBezTo>
                      <a:pt x="970" y="266"/>
                      <a:pt x="970" y="266"/>
                      <a:pt x="970" y="266"/>
                    </a:cubicBezTo>
                    <a:cubicBezTo>
                      <a:pt x="987" y="273"/>
                      <a:pt x="987" y="273"/>
                      <a:pt x="987" y="273"/>
                    </a:cubicBezTo>
                    <a:cubicBezTo>
                      <a:pt x="993" y="289"/>
                      <a:pt x="993" y="289"/>
                      <a:pt x="993" y="289"/>
                    </a:cubicBezTo>
                    <a:cubicBezTo>
                      <a:pt x="981" y="286"/>
                      <a:pt x="981" y="286"/>
                      <a:pt x="981" y="286"/>
                    </a:cubicBezTo>
                    <a:cubicBezTo>
                      <a:pt x="973" y="280"/>
                      <a:pt x="973" y="280"/>
                      <a:pt x="973" y="280"/>
                    </a:cubicBezTo>
                    <a:cubicBezTo>
                      <a:pt x="962" y="295"/>
                      <a:pt x="962" y="295"/>
                      <a:pt x="962" y="295"/>
                    </a:cubicBezTo>
                    <a:cubicBezTo>
                      <a:pt x="959" y="309"/>
                      <a:pt x="959" y="309"/>
                      <a:pt x="959" y="309"/>
                    </a:cubicBezTo>
                    <a:cubicBezTo>
                      <a:pt x="941" y="322"/>
                      <a:pt x="941" y="322"/>
                      <a:pt x="941" y="322"/>
                    </a:cubicBezTo>
                    <a:cubicBezTo>
                      <a:pt x="941" y="313"/>
                      <a:pt x="941" y="313"/>
                      <a:pt x="941" y="313"/>
                    </a:cubicBezTo>
                    <a:cubicBezTo>
                      <a:pt x="953" y="305"/>
                      <a:pt x="953" y="305"/>
                      <a:pt x="953" y="305"/>
                    </a:cubicBezTo>
                    <a:cubicBezTo>
                      <a:pt x="949" y="293"/>
                      <a:pt x="949" y="293"/>
                      <a:pt x="949" y="293"/>
                    </a:cubicBezTo>
                    <a:cubicBezTo>
                      <a:pt x="961" y="270"/>
                      <a:pt x="961" y="270"/>
                      <a:pt x="961" y="270"/>
                    </a:cubicBezTo>
                    <a:cubicBezTo>
                      <a:pt x="952" y="226"/>
                      <a:pt x="952" y="226"/>
                      <a:pt x="952" y="226"/>
                    </a:cubicBezTo>
                    <a:cubicBezTo>
                      <a:pt x="940" y="232"/>
                      <a:pt x="940" y="232"/>
                      <a:pt x="940" y="232"/>
                    </a:cubicBezTo>
                    <a:cubicBezTo>
                      <a:pt x="921" y="263"/>
                      <a:pt x="921" y="263"/>
                      <a:pt x="921" y="263"/>
                    </a:cubicBezTo>
                    <a:cubicBezTo>
                      <a:pt x="921" y="281"/>
                      <a:pt x="921" y="281"/>
                      <a:pt x="921" y="281"/>
                    </a:cubicBezTo>
                    <a:cubicBezTo>
                      <a:pt x="924" y="290"/>
                      <a:pt x="924" y="290"/>
                      <a:pt x="924" y="290"/>
                    </a:cubicBezTo>
                    <a:cubicBezTo>
                      <a:pt x="912" y="305"/>
                      <a:pt x="912" y="305"/>
                      <a:pt x="912" y="305"/>
                    </a:cubicBezTo>
                    <a:cubicBezTo>
                      <a:pt x="910" y="290"/>
                      <a:pt x="910" y="290"/>
                      <a:pt x="910" y="290"/>
                    </a:cubicBezTo>
                    <a:cubicBezTo>
                      <a:pt x="918" y="273"/>
                      <a:pt x="918" y="273"/>
                      <a:pt x="918" y="273"/>
                    </a:cubicBezTo>
                    <a:cubicBezTo>
                      <a:pt x="912" y="252"/>
                      <a:pt x="912" y="252"/>
                      <a:pt x="912" y="252"/>
                    </a:cubicBezTo>
                    <a:cubicBezTo>
                      <a:pt x="903" y="249"/>
                      <a:pt x="903" y="249"/>
                      <a:pt x="903" y="249"/>
                    </a:cubicBezTo>
                    <a:cubicBezTo>
                      <a:pt x="888" y="260"/>
                      <a:pt x="888" y="260"/>
                      <a:pt x="888" y="260"/>
                    </a:cubicBezTo>
                    <a:cubicBezTo>
                      <a:pt x="877" y="280"/>
                      <a:pt x="877" y="280"/>
                      <a:pt x="877" y="280"/>
                    </a:cubicBezTo>
                    <a:cubicBezTo>
                      <a:pt x="885" y="295"/>
                      <a:pt x="885" y="295"/>
                      <a:pt x="885" y="295"/>
                    </a:cubicBezTo>
                    <a:cubicBezTo>
                      <a:pt x="883" y="310"/>
                      <a:pt x="883" y="310"/>
                      <a:pt x="883" y="310"/>
                    </a:cubicBezTo>
                    <a:cubicBezTo>
                      <a:pt x="906" y="325"/>
                      <a:pt x="906" y="325"/>
                      <a:pt x="906" y="325"/>
                    </a:cubicBezTo>
                    <a:cubicBezTo>
                      <a:pt x="912" y="336"/>
                      <a:pt x="912" y="336"/>
                      <a:pt x="912" y="336"/>
                    </a:cubicBezTo>
                    <a:cubicBezTo>
                      <a:pt x="903" y="353"/>
                      <a:pt x="903" y="353"/>
                      <a:pt x="903" y="353"/>
                    </a:cubicBezTo>
                    <a:cubicBezTo>
                      <a:pt x="895" y="331"/>
                      <a:pt x="895" y="331"/>
                      <a:pt x="895" y="331"/>
                    </a:cubicBezTo>
                    <a:cubicBezTo>
                      <a:pt x="880" y="324"/>
                      <a:pt x="880" y="324"/>
                      <a:pt x="880" y="324"/>
                    </a:cubicBezTo>
                    <a:cubicBezTo>
                      <a:pt x="869" y="296"/>
                      <a:pt x="869" y="296"/>
                      <a:pt x="869" y="296"/>
                    </a:cubicBezTo>
                    <a:cubicBezTo>
                      <a:pt x="863" y="293"/>
                      <a:pt x="863" y="293"/>
                      <a:pt x="863" y="293"/>
                    </a:cubicBezTo>
                    <a:cubicBezTo>
                      <a:pt x="843" y="299"/>
                      <a:pt x="843" y="299"/>
                      <a:pt x="843" y="299"/>
                    </a:cubicBezTo>
                    <a:cubicBezTo>
                      <a:pt x="840" y="310"/>
                      <a:pt x="840" y="310"/>
                      <a:pt x="840" y="310"/>
                    </a:cubicBezTo>
                    <a:cubicBezTo>
                      <a:pt x="862" y="327"/>
                      <a:pt x="862" y="327"/>
                      <a:pt x="862" y="327"/>
                    </a:cubicBezTo>
                    <a:cubicBezTo>
                      <a:pt x="871" y="327"/>
                      <a:pt x="871" y="327"/>
                      <a:pt x="871" y="327"/>
                    </a:cubicBezTo>
                    <a:cubicBezTo>
                      <a:pt x="875" y="333"/>
                      <a:pt x="875" y="333"/>
                      <a:pt x="875" y="333"/>
                    </a:cubicBezTo>
                    <a:cubicBezTo>
                      <a:pt x="862" y="331"/>
                      <a:pt x="862" y="331"/>
                      <a:pt x="862" y="331"/>
                    </a:cubicBezTo>
                    <a:cubicBezTo>
                      <a:pt x="848" y="336"/>
                      <a:pt x="848" y="336"/>
                      <a:pt x="848" y="336"/>
                    </a:cubicBezTo>
                    <a:cubicBezTo>
                      <a:pt x="857" y="351"/>
                      <a:pt x="857" y="351"/>
                      <a:pt x="857" y="351"/>
                    </a:cubicBezTo>
                    <a:cubicBezTo>
                      <a:pt x="842" y="341"/>
                      <a:pt x="842" y="341"/>
                      <a:pt x="842" y="341"/>
                    </a:cubicBezTo>
                    <a:cubicBezTo>
                      <a:pt x="840" y="322"/>
                      <a:pt x="840" y="322"/>
                      <a:pt x="840" y="322"/>
                    </a:cubicBezTo>
                    <a:cubicBezTo>
                      <a:pt x="834" y="318"/>
                      <a:pt x="834" y="318"/>
                      <a:pt x="834" y="318"/>
                    </a:cubicBezTo>
                    <a:cubicBezTo>
                      <a:pt x="831" y="305"/>
                      <a:pt x="831" y="305"/>
                      <a:pt x="831" y="305"/>
                    </a:cubicBezTo>
                    <a:cubicBezTo>
                      <a:pt x="822" y="313"/>
                      <a:pt x="822" y="313"/>
                      <a:pt x="822" y="313"/>
                    </a:cubicBezTo>
                    <a:cubicBezTo>
                      <a:pt x="817" y="333"/>
                      <a:pt x="817" y="333"/>
                      <a:pt x="817" y="333"/>
                    </a:cubicBezTo>
                    <a:cubicBezTo>
                      <a:pt x="825" y="342"/>
                      <a:pt x="825" y="342"/>
                      <a:pt x="825" y="342"/>
                    </a:cubicBezTo>
                    <a:cubicBezTo>
                      <a:pt x="822" y="361"/>
                      <a:pt x="822" y="361"/>
                      <a:pt x="822" y="361"/>
                    </a:cubicBezTo>
                    <a:cubicBezTo>
                      <a:pt x="810" y="353"/>
                      <a:pt x="810" y="353"/>
                      <a:pt x="810" y="353"/>
                    </a:cubicBezTo>
                    <a:cubicBezTo>
                      <a:pt x="797" y="357"/>
                      <a:pt x="797" y="357"/>
                      <a:pt x="797" y="357"/>
                    </a:cubicBezTo>
                    <a:cubicBezTo>
                      <a:pt x="782" y="376"/>
                      <a:pt x="782" y="376"/>
                      <a:pt x="782" y="376"/>
                    </a:cubicBezTo>
                    <a:cubicBezTo>
                      <a:pt x="787" y="377"/>
                      <a:pt x="787" y="377"/>
                      <a:pt x="787" y="377"/>
                    </a:cubicBezTo>
                    <a:cubicBezTo>
                      <a:pt x="797" y="376"/>
                      <a:pt x="797" y="376"/>
                      <a:pt x="797" y="376"/>
                    </a:cubicBezTo>
                    <a:cubicBezTo>
                      <a:pt x="807" y="388"/>
                      <a:pt x="807" y="388"/>
                      <a:pt x="807" y="388"/>
                    </a:cubicBezTo>
                    <a:cubicBezTo>
                      <a:pt x="794" y="390"/>
                      <a:pt x="794" y="390"/>
                      <a:pt x="794" y="390"/>
                    </a:cubicBezTo>
                    <a:cubicBezTo>
                      <a:pt x="784" y="396"/>
                      <a:pt x="784" y="396"/>
                      <a:pt x="784" y="396"/>
                    </a:cubicBezTo>
                    <a:cubicBezTo>
                      <a:pt x="793" y="402"/>
                      <a:pt x="793" y="402"/>
                      <a:pt x="793" y="402"/>
                    </a:cubicBezTo>
                    <a:cubicBezTo>
                      <a:pt x="787" y="409"/>
                      <a:pt x="787" y="409"/>
                      <a:pt x="787" y="409"/>
                    </a:cubicBezTo>
                    <a:cubicBezTo>
                      <a:pt x="776" y="409"/>
                      <a:pt x="776" y="409"/>
                      <a:pt x="776" y="409"/>
                    </a:cubicBezTo>
                    <a:cubicBezTo>
                      <a:pt x="774" y="419"/>
                      <a:pt x="774" y="419"/>
                      <a:pt x="774" y="419"/>
                    </a:cubicBezTo>
                    <a:cubicBezTo>
                      <a:pt x="779" y="422"/>
                      <a:pt x="779" y="422"/>
                      <a:pt x="779" y="422"/>
                    </a:cubicBezTo>
                    <a:cubicBezTo>
                      <a:pt x="770" y="423"/>
                      <a:pt x="770" y="423"/>
                      <a:pt x="770" y="423"/>
                    </a:cubicBezTo>
                    <a:cubicBezTo>
                      <a:pt x="764" y="416"/>
                      <a:pt x="764" y="416"/>
                      <a:pt x="764" y="416"/>
                    </a:cubicBezTo>
                    <a:cubicBezTo>
                      <a:pt x="752" y="419"/>
                      <a:pt x="752" y="419"/>
                      <a:pt x="752" y="419"/>
                    </a:cubicBezTo>
                    <a:cubicBezTo>
                      <a:pt x="741" y="432"/>
                      <a:pt x="741" y="432"/>
                      <a:pt x="741" y="432"/>
                    </a:cubicBezTo>
                    <a:cubicBezTo>
                      <a:pt x="745" y="440"/>
                      <a:pt x="745" y="440"/>
                      <a:pt x="745" y="440"/>
                    </a:cubicBezTo>
                    <a:cubicBezTo>
                      <a:pt x="741" y="445"/>
                      <a:pt x="741" y="445"/>
                      <a:pt x="741" y="445"/>
                    </a:cubicBezTo>
                    <a:cubicBezTo>
                      <a:pt x="724" y="446"/>
                      <a:pt x="724" y="446"/>
                      <a:pt x="724" y="446"/>
                    </a:cubicBezTo>
                    <a:cubicBezTo>
                      <a:pt x="716" y="461"/>
                      <a:pt x="716" y="461"/>
                      <a:pt x="716" y="461"/>
                    </a:cubicBezTo>
                    <a:cubicBezTo>
                      <a:pt x="730" y="464"/>
                      <a:pt x="730" y="464"/>
                      <a:pt x="730" y="464"/>
                    </a:cubicBezTo>
                    <a:cubicBezTo>
                      <a:pt x="765" y="455"/>
                      <a:pt x="765" y="455"/>
                      <a:pt x="765" y="455"/>
                    </a:cubicBezTo>
                    <a:cubicBezTo>
                      <a:pt x="773" y="460"/>
                      <a:pt x="773" y="460"/>
                      <a:pt x="773" y="460"/>
                    </a:cubicBezTo>
                    <a:cubicBezTo>
                      <a:pt x="788" y="454"/>
                      <a:pt x="788" y="454"/>
                      <a:pt x="788" y="454"/>
                    </a:cubicBezTo>
                    <a:cubicBezTo>
                      <a:pt x="797" y="452"/>
                      <a:pt x="797" y="452"/>
                      <a:pt x="797" y="452"/>
                    </a:cubicBezTo>
                    <a:cubicBezTo>
                      <a:pt x="797" y="463"/>
                      <a:pt x="797" y="463"/>
                      <a:pt x="797" y="463"/>
                    </a:cubicBezTo>
                    <a:cubicBezTo>
                      <a:pt x="787" y="475"/>
                      <a:pt x="787" y="475"/>
                      <a:pt x="787" y="475"/>
                    </a:cubicBezTo>
                    <a:cubicBezTo>
                      <a:pt x="784" y="497"/>
                      <a:pt x="784" y="497"/>
                      <a:pt x="784" y="497"/>
                    </a:cubicBezTo>
                    <a:cubicBezTo>
                      <a:pt x="781" y="501"/>
                      <a:pt x="781" y="501"/>
                      <a:pt x="781" y="501"/>
                    </a:cubicBezTo>
                    <a:cubicBezTo>
                      <a:pt x="774" y="494"/>
                      <a:pt x="774" y="494"/>
                      <a:pt x="774" y="494"/>
                    </a:cubicBezTo>
                    <a:cubicBezTo>
                      <a:pt x="771" y="483"/>
                      <a:pt x="771" y="483"/>
                      <a:pt x="771" y="483"/>
                    </a:cubicBezTo>
                    <a:cubicBezTo>
                      <a:pt x="759" y="486"/>
                      <a:pt x="759" y="486"/>
                      <a:pt x="759" y="486"/>
                    </a:cubicBezTo>
                    <a:cubicBezTo>
                      <a:pt x="753" y="478"/>
                      <a:pt x="753" y="478"/>
                      <a:pt x="753" y="478"/>
                    </a:cubicBezTo>
                    <a:cubicBezTo>
                      <a:pt x="736" y="478"/>
                      <a:pt x="736" y="478"/>
                      <a:pt x="736" y="478"/>
                    </a:cubicBezTo>
                    <a:cubicBezTo>
                      <a:pt x="742" y="484"/>
                      <a:pt x="742" y="484"/>
                      <a:pt x="742" y="484"/>
                    </a:cubicBezTo>
                    <a:cubicBezTo>
                      <a:pt x="738" y="494"/>
                      <a:pt x="738" y="494"/>
                      <a:pt x="738" y="494"/>
                    </a:cubicBezTo>
                    <a:cubicBezTo>
                      <a:pt x="726" y="486"/>
                      <a:pt x="726" y="486"/>
                      <a:pt x="726" y="486"/>
                    </a:cubicBezTo>
                    <a:cubicBezTo>
                      <a:pt x="716" y="487"/>
                      <a:pt x="716" y="487"/>
                      <a:pt x="716" y="487"/>
                    </a:cubicBezTo>
                    <a:cubicBezTo>
                      <a:pt x="729" y="497"/>
                      <a:pt x="729" y="497"/>
                      <a:pt x="729" y="497"/>
                    </a:cubicBezTo>
                    <a:cubicBezTo>
                      <a:pt x="733" y="509"/>
                      <a:pt x="733" y="509"/>
                      <a:pt x="733" y="509"/>
                    </a:cubicBezTo>
                    <a:cubicBezTo>
                      <a:pt x="726" y="509"/>
                      <a:pt x="726" y="509"/>
                      <a:pt x="726" y="509"/>
                    </a:cubicBezTo>
                    <a:cubicBezTo>
                      <a:pt x="721" y="518"/>
                      <a:pt x="721" y="518"/>
                      <a:pt x="721" y="518"/>
                    </a:cubicBezTo>
                    <a:cubicBezTo>
                      <a:pt x="724" y="530"/>
                      <a:pt x="724" y="530"/>
                      <a:pt x="724" y="530"/>
                    </a:cubicBezTo>
                    <a:cubicBezTo>
                      <a:pt x="721" y="538"/>
                      <a:pt x="721" y="538"/>
                      <a:pt x="721" y="538"/>
                    </a:cubicBezTo>
                    <a:cubicBezTo>
                      <a:pt x="713" y="527"/>
                      <a:pt x="713" y="527"/>
                      <a:pt x="713" y="527"/>
                    </a:cubicBezTo>
                    <a:cubicBezTo>
                      <a:pt x="713" y="512"/>
                      <a:pt x="713" y="512"/>
                      <a:pt x="713" y="512"/>
                    </a:cubicBezTo>
                    <a:cubicBezTo>
                      <a:pt x="703" y="498"/>
                      <a:pt x="703" y="498"/>
                      <a:pt x="703" y="498"/>
                    </a:cubicBezTo>
                    <a:cubicBezTo>
                      <a:pt x="692" y="510"/>
                      <a:pt x="692" y="510"/>
                      <a:pt x="692" y="510"/>
                    </a:cubicBezTo>
                    <a:cubicBezTo>
                      <a:pt x="680" y="513"/>
                      <a:pt x="680" y="513"/>
                      <a:pt x="680" y="513"/>
                    </a:cubicBezTo>
                    <a:cubicBezTo>
                      <a:pt x="675" y="504"/>
                      <a:pt x="675" y="504"/>
                      <a:pt x="675" y="504"/>
                    </a:cubicBezTo>
                    <a:cubicBezTo>
                      <a:pt x="680" y="497"/>
                      <a:pt x="680" y="497"/>
                      <a:pt x="680" y="497"/>
                    </a:cubicBezTo>
                    <a:cubicBezTo>
                      <a:pt x="671" y="495"/>
                      <a:pt x="671" y="495"/>
                      <a:pt x="671" y="495"/>
                    </a:cubicBezTo>
                    <a:cubicBezTo>
                      <a:pt x="657" y="510"/>
                      <a:pt x="657" y="510"/>
                      <a:pt x="657" y="510"/>
                    </a:cubicBezTo>
                    <a:cubicBezTo>
                      <a:pt x="667" y="521"/>
                      <a:pt x="667" y="521"/>
                      <a:pt x="667" y="521"/>
                    </a:cubicBezTo>
                    <a:cubicBezTo>
                      <a:pt x="686" y="521"/>
                      <a:pt x="686" y="521"/>
                      <a:pt x="686" y="521"/>
                    </a:cubicBezTo>
                    <a:cubicBezTo>
                      <a:pt x="700" y="530"/>
                      <a:pt x="700" y="530"/>
                      <a:pt x="700" y="530"/>
                    </a:cubicBezTo>
                    <a:cubicBezTo>
                      <a:pt x="692" y="542"/>
                      <a:pt x="692" y="542"/>
                      <a:pt x="692" y="542"/>
                    </a:cubicBezTo>
                    <a:cubicBezTo>
                      <a:pt x="661" y="545"/>
                      <a:pt x="661" y="545"/>
                      <a:pt x="661" y="545"/>
                    </a:cubicBezTo>
                    <a:cubicBezTo>
                      <a:pt x="655" y="541"/>
                      <a:pt x="655" y="541"/>
                      <a:pt x="655" y="541"/>
                    </a:cubicBezTo>
                    <a:cubicBezTo>
                      <a:pt x="645" y="541"/>
                      <a:pt x="645" y="541"/>
                      <a:pt x="645" y="541"/>
                    </a:cubicBezTo>
                    <a:cubicBezTo>
                      <a:pt x="638" y="556"/>
                      <a:pt x="638" y="556"/>
                      <a:pt x="638" y="556"/>
                    </a:cubicBezTo>
                    <a:cubicBezTo>
                      <a:pt x="648" y="565"/>
                      <a:pt x="648" y="565"/>
                      <a:pt x="648" y="565"/>
                    </a:cubicBezTo>
                    <a:cubicBezTo>
                      <a:pt x="638" y="579"/>
                      <a:pt x="638" y="579"/>
                      <a:pt x="638" y="579"/>
                    </a:cubicBezTo>
                    <a:cubicBezTo>
                      <a:pt x="649" y="576"/>
                      <a:pt x="649" y="576"/>
                      <a:pt x="649" y="576"/>
                    </a:cubicBezTo>
                    <a:cubicBezTo>
                      <a:pt x="664" y="559"/>
                      <a:pt x="664" y="559"/>
                      <a:pt x="664" y="559"/>
                    </a:cubicBezTo>
                    <a:cubicBezTo>
                      <a:pt x="677" y="559"/>
                      <a:pt x="677" y="559"/>
                      <a:pt x="677" y="559"/>
                    </a:cubicBezTo>
                    <a:cubicBezTo>
                      <a:pt x="684" y="570"/>
                      <a:pt x="684" y="570"/>
                      <a:pt x="684" y="570"/>
                    </a:cubicBezTo>
                    <a:cubicBezTo>
                      <a:pt x="663" y="573"/>
                      <a:pt x="663" y="573"/>
                      <a:pt x="663" y="573"/>
                    </a:cubicBezTo>
                    <a:cubicBezTo>
                      <a:pt x="660" y="588"/>
                      <a:pt x="660" y="588"/>
                      <a:pt x="660" y="588"/>
                    </a:cubicBezTo>
                    <a:cubicBezTo>
                      <a:pt x="667" y="601"/>
                      <a:pt x="667" y="601"/>
                      <a:pt x="667" y="601"/>
                    </a:cubicBezTo>
                    <a:cubicBezTo>
                      <a:pt x="686" y="611"/>
                      <a:pt x="686" y="611"/>
                      <a:pt x="686" y="611"/>
                    </a:cubicBezTo>
                    <a:cubicBezTo>
                      <a:pt x="684" y="623"/>
                      <a:pt x="684" y="623"/>
                      <a:pt x="684" y="623"/>
                    </a:cubicBezTo>
                    <a:cubicBezTo>
                      <a:pt x="674" y="614"/>
                      <a:pt x="674" y="614"/>
                      <a:pt x="674" y="614"/>
                    </a:cubicBezTo>
                    <a:cubicBezTo>
                      <a:pt x="663" y="614"/>
                      <a:pt x="663" y="614"/>
                      <a:pt x="663" y="614"/>
                    </a:cubicBezTo>
                    <a:cubicBezTo>
                      <a:pt x="651" y="599"/>
                      <a:pt x="651" y="599"/>
                      <a:pt x="651" y="599"/>
                    </a:cubicBezTo>
                    <a:cubicBezTo>
                      <a:pt x="643" y="601"/>
                      <a:pt x="643" y="601"/>
                      <a:pt x="643" y="601"/>
                    </a:cubicBezTo>
                    <a:cubicBezTo>
                      <a:pt x="634" y="611"/>
                      <a:pt x="634" y="611"/>
                      <a:pt x="634" y="611"/>
                    </a:cubicBezTo>
                    <a:cubicBezTo>
                      <a:pt x="645" y="619"/>
                      <a:pt x="645" y="619"/>
                      <a:pt x="645" y="619"/>
                    </a:cubicBezTo>
                    <a:cubicBezTo>
                      <a:pt x="631" y="620"/>
                      <a:pt x="631" y="620"/>
                      <a:pt x="631" y="620"/>
                    </a:cubicBezTo>
                    <a:cubicBezTo>
                      <a:pt x="615" y="631"/>
                      <a:pt x="615" y="631"/>
                      <a:pt x="615" y="631"/>
                    </a:cubicBezTo>
                    <a:cubicBezTo>
                      <a:pt x="615" y="640"/>
                      <a:pt x="615" y="640"/>
                      <a:pt x="615" y="640"/>
                    </a:cubicBezTo>
                    <a:cubicBezTo>
                      <a:pt x="631" y="648"/>
                      <a:pt x="631" y="648"/>
                      <a:pt x="631" y="648"/>
                    </a:cubicBezTo>
                    <a:cubicBezTo>
                      <a:pt x="645" y="639"/>
                      <a:pt x="645" y="639"/>
                      <a:pt x="645" y="639"/>
                    </a:cubicBezTo>
                    <a:cubicBezTo>
                      <a:pt x="652" y="648"/>
                      <a:pt x="652" y="648"/>
                      <a:pt x="652" y="648"/>
                    </a:cubicBezTo>
                    <a:cubicBezTo>
                      <a:pt x="666" y="643"/>
                      <a:pt x="666" y="643"/>
                      <a:pt x="666" y="643"/>
                    </a:cubicBezTo>
                    <a:cubicBezTo>
                      <a:pt x="671" y="656"/>
                      <a:pt x="671" y="656"/>
                      <a:pt x="671" y="656"/>
                    </a:cubicBezTo>
                    <a:cubicBezTo>
                      <a:pt x="680" y="662"/>
                      <a:pt x="680" y="662"/>
                      <a:pt x="680" y="662"/>
                    </a:cubicBezTo>
                    <a:cubicBezTo>
                      <a:pt x="680" y="671"/>
                      <a:pt x="680" y="671"/>
                      <a:pt x="680" y="671"/>
                    </a:cubicBezTo>
                    <a:cubicBezTo>
                      <a:pt x="660" y="657"/>
                      <a:pt x="660" y="657"/>
                      <a:pt x="660" y="657"/>
                    </a:cubicBezTo>
                    <a:cubicBezTo>
                      <a:pt x="643" y="657"/>
                      <a:pt x="643" y="657"/>
                      <a:pt x="643" y="657"/>
                    </a:cubicBezTo>
                    <a:cubicBezTo>
                      <a:pt x="635" y="662"/>
                      <a:pt x="635" y="662"/>
                      <a:pt x="635" y="662"/>
                    </a:cubicBezTo>
                    <a:cubicBezTo>
                      <a:pt x="612" y="666"/>
                      <a:pt x="612" y="666"/>
                      <a:pt x="612" y="666"/>
                    </a:cubicBezTo>
                    <a:cubicBezTo>
                      <a:pt x="612" y="678"/>
                      <a:pt x="612" y="678"/>
                      <a:pt x="612" y="678"/>
                    </a:cubicBezTo>
                    <a:cubicBezTo>
                      <a:pt x="599" y="685"/>
                      <a:pt x="599" y="685"/>
                      <a:pt x="599" y="685"/>
                    </a:cubicBezTo>
                    <a:cubicBezTo>
                      <a:pt x="594" y="680"/>
                      <a:pt x="594" y="680"/>
                      <a:pt x="594" y="680"/>
                    </a:cubicBezTo>
                    <a:cubicBezTo>
                      <a:pt x="574" y="691"/>
                      <a:pt x="574" y="691"/>
                      <a:pt x="574" y="691"/>
                    </a:cubicBezTo>
                    <a:cubicBezTo>
                      <a:pt x="563" y="691"/>
                      <a:pt x="563" y="691"/>
                      <a:pt x="563" y="691"/>
                    </a:cubicBezTo>
                    <a:cubicBezTo>
                      <a:pt x="560" y="698"/>
                      <a:pt x="560" y="698"/>
                      <a:pt x="560" y="698"/>
                    </a:cubicBezTo>
                    <a:cubicBezTo>
                      <a:pt x="573" y="704"/>
                      <a:pt x="573" y="704"/>
                      <a:pt x="573" y="704"/>
                    </a:cubicBezTo>
                    <a:cubicBezTo>
                      <a:pt x="582" y="715"/>
                      <a:pt x="582" y="715"/>
                      <a:pt x="582" y="715"/>
                    </a:cubicBezTo>
                    <a:cubicBezTo>
                      <a:pt x="571" y="720"/>
                      <a:pt x="571" y="720"/>
                      <a:pt x="571" y="720"/>
                    </a:cubicBezTo>
                    <a:cubicBezTo>
                      <a:pt x="565" y="717"/>
                      <a:pt x="565" y="717"/>
                      <a:pt x="565" y="717"/>
                    </a:cubicBezTo>
                    <a:cubicBezTo>
                      <a:pt x="562" y="720"/>
                      <a:pt x="562" y="720"/>
                      <a:pt x="562" y="720"/>
                    </a:cubicBezTo>
                    <a:cubicBezTo>
                      <a:pt x="571" y="729"/>
                      <a:pt x="571" y="729"/>
                      <a:pt x="571" y="729"/>
                    </a:cubicBezTo>
                    <a:cubicBezTo>
                      <a:pt x="568" y="735"/>
                      <a:pt x="568" y="735"/>
                      <a:pt x="568" y="735"/>
                    </a:cubicBezTo>
                    <a:cubicBezTo>
                      <a:pt x="553" y="734"/>
                      <a:pt x="553" y="734"/>
                      <a:pt x="553" y="734"/>
                    </a:cubicBezTo>
                    <a:cubicBezTo>
                      <a:pt x="551" y="729"/>
                      <a:pt x="551" y="729"/>
                      <a:pt x="551" y="729"/>
                    </a:cubicBezTo>
                    <a:cubicBezTo>
                      <a:pt x="545" y="734"/>
                      <a:pt x="545" y="734"/>
                      <a:pt x="545" y="734"/>
                    </a:cubicBezTo>
                    <a:cubicBezTo>
                      <a:pt x="556" y="743"/>
                      <a:pt x="556" y="743"/>
                      <a:pt x="556" y="743"/>
                    </a:cubicBezTo>
                    <a:cubicBezTo>
                      <a:pt x="550" y="747"/>
                      <a:pt x="550" y="747"/>
                      <a:pt x="550" y="747"/>
                    </a:cubicBezTo>
                    <a:cubicBezTo>
                      <a:pt x="551" y="756"/>
                      <a:pt x="551" y="756"/>
                      <a:pt x="551" y="756"/>
                    </a:cubicBezTo>
                    <a:cubicBezTo>
                      <a:pt x="560" y="756"/>
                      <a:pt x="560" y="756"/>
                      <a:pt x="560" y="756"/>
                    </a:cubicBezTo>
                    <a:cubicBezTo>
                      <a:pt x="551" y="763"/>
                      <a:pt x="551" y="763"/>
                      <a:pt x="551" y="763"/>
                    </a:cubicBezTo>
                    <a:cubicBezTo>
                      <a:pt x="542" y="764"/>
                      <a:pt x="542" y="764"/>
                      <a:pt x="542" y="764"/>
                    </a:cubicBezTo>
                    <a:cubicBezTo>
                      <a:pt x="536" y="758"/>
                      <a:pt x="536" y="758"/>
                      <a:pt x="536" y="758"/>
                    </a:cubicBezTo>
                    <a:cubicBezTo>
                      <a:pt x="536" y="767"/>
                      <a:pt x="536" y="767"/>
                      <a:pt x="536" y="767"/>
                    </a:cubicBezTo>
                    <a:cubicBezTo>
                      <a:pt x="531" y="776"/>
                      <a:pt x="531" y="776"/>
                      <a:pt x="531" y="776"/>
                    </a:cubicBezTo>
                    <a:cubicBezTo>
                      <a:pt x="539" y="779"/>
                      <a:pt x="539" y="779"/>
                      <a:pt x="539" y="779"/>
                    </a:cubicBezTo>
                    <a:cubicBezTo>
                      <a:pt x="562" y="787"/>
                      <a:pt x="562" y="787"/>
                      <a:pt x="562" y="787"/>
                    </a:cubicBezTo>
                    <a:cubicBezTo>
                      <a:pt x="565" y="798"/>
                      <a:pt x="565" y="798"/>
                      <a:pt x="565" y="798"/>
                    </a:cubicBezTo>
                    <a:cubicBezTo>
                      <a:pt x="573" y="799"/>
                      <a:pt x="573" y="799"/>
                      <a:pt x="573" y="799"/>
                    </a:cubicBezTo>
                    <a:cubicBezTo>
                      <a:pt x="585" y="795"/>
                      <a:pt x="585" y="795"/>
                      <a:pt x="585" y="795"/>
                    </a:cubicBezTo>
                    <a:cubicBezTo>
                      <a:pt x="576" y="804"/>
                      <a:pt x="576" y="804"/>
                      <a:pt x="576" y="804"/>
                    </a:cubicBezTo>
                    <a:cubicBezTo>
                      <a:pt x="576" y="811"/>
                      <a:pt x="576" y="811"/>
                      <a:pt x="576" y="811"/>
                    </a:cubicBezTo>
                    <a:cubicBezTo>
                      <a:pt x="562" y="811"/>
                      <a:pt x="562" y="811"/>
                      <a:pt x="562" y="811"/>
                    </a:cubicBezTo>
                    <a:cubicBezTo>
                      <a:pt x="556" y="805"/>
                      <a:pt x="556" y="805"/>
                      <a:pt x="556" y="805"/>
                    </a:cubicBezTo>
                    <a:cubicBezTo>
                      <a:pt x="533" y="805"/>
                      <a:pt x="533" y="805"/>
                      <a:pt x="533" y="805"/>
                    </a:cubicBezTo>
                    <a:cubicBezTo>
                      <a:pt x="518" y="819"/>
                      <a:pt x="518" y="819"/>
                      <a:pt x="518" y="819"/>
                    </a:cubicBezTo>
                    <a:cubicBezTo>
                      <a:pt x="524" y="824"/>
                      <a:pt x="524" y="824"/>
                      <a:pt x="524" y="824"/>
                    </a:cubicBezTo>
                    <a:cubicBezTo>
                      <a:pt x="539" y="825"/>
                      <a:pt x="539" y="825"/>
                      <a:pt x="539" y="825"/>
                    </a:cubicBezTo>
                    <a:cubicBezTo>
                      <a:pt x="541" y="836"/>
                      <a:pt x="541" y="836"/>
                      <a:pt x="541" y="836"/>
                    </a:cubicBezTo>
                    <a:cubicBezTo>
                      <a:pt x="548" y="842"/>
                      <a:pt x="548" y="842"/>
                      <a:pt x="548" y="842"/>
                    </a:cubicBezTo>
                    <a:cubicBezTo>
                      <a:pt x="548" y="854"/>
                      <a:pt x="548" y="854"/>
                      <a:pt x="548" y="854"/>
                    </a:cubicBezTo>
                    <a:cubicBezTo>
                      <a:pt x="539" y="845"/>
                      <a:pt x="539" y="845"/>
                      <a:pt x="539" y="845"/>
                    </a:cubicBezTo>
                    <a:cubicBezTo>
                      <a:pt x="531" y="845"/>
                      <a:pt x="531" y="845"/>
                      <a:pt x="531" y="845"/>
                    </a:cubicBezTo>
                    <a:cubicBezTo>
                      <a:pt x="524" y="854"/>
                      <a:pt x="524" y="854"/>
                      <a:pt x="524" y="854"/>
                    </a:cubicBezTo>
                    <a:cubicBezTo>
                      <a:pt x="524" y="865"/>
                      <a:pt x="524" y="865"/>
                      <a:pt x="524" y="865"/>
                    </a:cubicBezTo>
                    <a:cubicBezTo>
                      <a:pt x="521" y="868"/>
                      <a:pt x="521" y="868"/>
                      <a:pt x="521" y="868"/>
                    </a:cubicBezTo>
                    <a:cubicBezTo>
                      <a:pt x="527" y="876"/>
                      <a:pt x="527" y="876"/>
                      <a:pt x="527" y="876"/>
                    </a:cubicBezTo>
                    <a:cubicBezTo>
                      <a:pt x="530" y="886"/>
                      <a:pt x="530" y="886"/>
                      <a:pt x="530" y="886"/>
                    </a:cubicBezTo>
                    <a:cubicBezTo>
                      <a:pt x="522" y="886"/>
                      <a:pt x="522" y="886"/>
                      <a:pt x="522" y="886"/>
                    </a:cubicBezTo>
                    <a:cubicBezTo>
                      <a:pt x="515" y="879"/>
                      <a:pt x="515" y="879"/>
                      <a:pt x="515" y="879"/>
                    </a:cubicBezTo>
                    <a:cubicBezTo>
                      <a:pt x="508" y="883"/>
                      <a:pt x="508" y="883"/>
                      <a:pt x="508" y="883"/>
                    </a:cubicBezTo>
                    <a:cubicBezTo>
                      <a:pt x="508" y="896"/>
                      <a:pt x="508" y="896"/>
                      <a:pt x="508" y="896"/>
                    </a:cubicBezTo>
                    <a:cubicBezTo>
                      <a:pt x="522" y="899"/>
                      <a:pt x="522" y="899"/>
                      <a:pt x="522" y="899"/>
                    </a:cubicBezTo>
                    <a:cubicBezTo>
                      <a:pt x="525" y="906"/>
                      <a:pt x="525" y="906"/>
                      <a:pt x="525" y="906"/>
                    </a:cubicBezTo>
                    <a:cubicBezTo>
                      <a:pt x="524" y="914"/>
                      <a:pt x="524" y="914"/>
                      <a:pt x="524" y="914"/>
                    </a:cubicBezTo>
                    <a:cubicBezTo>
                      <a:pt x="505" y="903"/>
                      <a:pt x="505" y="903"/>
                      <a:pt x="505" y="903"/>
                    </a:cubicBezTo>
                    <a:cubicBezTo>
                      <a:pt x="499" y="908"/>
                      <a:pt x="499" y="908"/>
                      <a:pt x="499" y="908"/>
                    </a:cubicBezTo>
                    <a:cubicBezTo>
                      <a:pt x="498" y="920"/>
                      <a:pt x="498" y="920"/>
                      <a:pt x="498" y="920"/>
                    </a:cubicBezTo>
                    <a:cubicBezTo>
                      <a:pt x="502" y="922"/>
                      <a:pt x="502" y="922"/>
                      <a:pt x="502" y="922"/>
                    </a:cubicBezTo>
                    <a:cubicBezTo>
                      <a:pt x="502" y="935"/>
                      <a:pt x="502" y="935"/>
                      <a:pt x="502" y="935"/>
                    </a:cubicBezTo>
                    <a:cubicBezTo>
                      <a:pt x="508" y="949"/>
                      <a:pt x="508" y="949"/>
                      <a:pt x="508" y="949"/>
                    </a:cubicBezTo>
                    <a:cubicBezTo>
                      <a:pt x="518" y="949"/>
                      <a:pt x="518" y="949"/>
                      <a:pt x="518" y="949"/>
                    </a:cubicBezTo>
                    <a:cubicBezTo>
                      <a:pt x="524" y="937"/>
                      <a:pt x="524" y="937"/>
                      <a:pt x="524" y="937"/>
                    </a:cubicBezTo>
                    <a:cubicBezTo>
                      <a:pt x="531" y="937"/>
                      <a:pt x="531" y="937"/>
                      <a:pt x="531" y="937"/>
                    </a:cubicBezTo>
                    <a:cubicBezTo>
                      <a:pt x="525" y="955"/>
                      <a:pt x="525" y="955"/>
                      <a:pt x="525" y="955"/>
                    </a:cubicBezTo>
                    <a:cubicBezTo>
                      <a:pt x="515" y="957"/>
                      <a:pt x="515" y="957"/>
                      <a:pt x="515" y="957"/>
                    </a:cubicBezTo>
                    <a:cubicBezTo>
                      <a:pt x="502" y="970"/>
                      <a:pt x="502" y="970"/>
                      <a:pt x="502" y="970"/>
                    </a:cubicBezTo>
                    <a:cubicBezTo>
                      <a:pt x="490" y="970"/>
                      <a:pt x="490" y="970"/>
                      <a:pt x="490" y="970"/>
                    </a:cubicBezTo>
                    <a:cubicBezTo>
                      <a:pt x="479" y="975"/>
                      <a:pt x="479" y="975"/>
                      <a:pt x="479" y="975"/>
                    </a:cubicBezTo>
                    <a:cubicBezTo>
                      <a:pt x="479" y="983"/>
                      <a:pt x="479" y="983"/>
                      <a:pt x="479" y="983"/>
                    </a:cubicBezTo>
                    <a:cubicBezTo>
                      <a:pt x="467" y="989"/>
                      <a:pt x="467" y="989"/>
                      <a:pt x="467" y="989"/>
                    </a:cubicBezTo>
                    <a:cubicBezTo>
                      <a:pt x="457" y="998"/>
                      <a:pt x="457" y="998"/>
                      <a:pt x="457" y="998"/>
                    </a:cubicBezTo>
                    <a:cubicBezTo>
                      <a:pt x="467" y="1003"/>
                      <a:pt x="467" y="1003"/>
                      <a:pt x="467" y="1003"/>
                    </a:cubicBezTo>
                    <a:cubicBezTo>
                      <a:pt x="464" y="1010"/>
                      <a:pt x="464" y="1010"/>
                      <a:pt x="464" y="1010"/>
                    </a:cubicBezTo>
                    <a:cubicBezTo>
                      <a:pt x="443" y="1012"/>
                      <a:pt x="443" y="1012"/>
                      <a:pt x="443" y="1012"/>
                    </a:cubicBezTo>
                    <a:cubicBezTo>
                      <a:pt x="434" y="1024"/>
                      <a:pt x="434" y="1024"/>
                      <a:pt x="434" y="1024"/>
                    </a:cubicBezTo>
                    <a:cubicBezTo>
                      <a:pt x="435" y="1030"/>
                      <a:pt x="435" y="1030"/>
                      <a:pt x="435" y="1030"/>
                    </a:cubicBezTo>
                    <a:cubicBezTo>
                      <a:pt x="452" y="1036"/>
                      <a:pt x="452" y="1036"/>
                      <a:pt x="452" y="1036"/>
                    </a:cubicBezTo>
                    <a:cubicBezTo>
                      <a:pt x="440" y="1042"/>
                      <a:pt x="440" y="1042"/>
                      <a:pt x="440" y="1042"/>
                    </a:cubicBezTo>
                    <a:cubicBezTo>
                      <a:pt x="434" y="1054"/>
                      <a:pt x="434" y="1054"/>
                      <a:pt x="434" y="1054"/>
                    </a:cubicBezTo>
                    <a:cubicBezTo>
                      <a:pt x="421" y="1056"/>
                      <a:pt x="421" y="1056"/>
                      <a:pt x="421" y="1056"/>
                    </a:cubicBezTo>
                    <a:cubicBezTo>
                      <a:pt x="418" y="1044"/>
                      <a:pt x="418" y="1044"/>
                      <a:pt x="418" y="1044"/>
                    </a:cubicBezTo>
                    <a:cubicBezTo>
                      <a:pt x="411" y="1039"/>
                      <a:pt x="411" y="1039"/>
                      <a:pt x="411" y="1039"/>
                    </a:cubicBezTo>
                    <a:cubicBezTo>
                      <a:pt x="405" y="1045"/>
                      <a:pt x="405" y="1045"/>
                      <a:pt x="405" y="1045"/>
                    </a:cubicBezTo>
                    <a:cubicBezTo>
                      <a:pt x="395" y="1045"/>
                      <a:pt x="395" y="1045"/>
                      <a:pt x="395" y="1045"/>
                    </a:cubicBezTo>
                    <a:cubicBezTo>
                      <a:pt x="398" y="1054"/>
                      <a:pt x="398" y="1054"/>
                      <a:pt x="398" y="1054"/>
                    </a:cubicBezTo>
                    <a:cubicBezTo>
                      <a:pt x="391" y="1062"/>
                      <a:pt x="391" y="1062"/>
                      <a:pt x="391" y="1062"/>
                    </a:cubicBezTo>
                    <a:cubicBezTo>
                      <a:pt x="389" y="1071"/>
                      <a:pt x="389" y="1071"/>
                      <a:pt x="389" y="1071"/>
                    </a:cubicBezTo>
                    <a:cubicBezTo>
                      <a:pt x="394" y="1079"/>
                      <a:pt x="394" y="1079"/>
                      <a:pt x="394" y="1079"/>
                    </a:cubicBezTo>
                    <a:cubicBezTo>
                      <a:pt x="376" y="1079"/>
                      <a:pt x="376" y="1079"/>
                      <a:pt x="376" y="1079"/>
                    </a:cubicBezTo>
                    <a:cubicBezTo>
                      <a:pt x="368" y="1084"/>
                      <a:pt x="368" y="1084"/>
                      <a:pt x="368" y="1084"/>
                    </a:cubicBezTo>
                    <a:cubicBezTo>
                      <a:pt x="368" y="1100"/>
                      <a:pt x="368" y="1100"/>
                      <a:pt x="368" y="1100"/>
                    </a:cubicBezTo>
                    <a:cubicBezTo>
                      <a:pt x="354" y="1110"/>
                      <a:pt x="354" y="1110"/>
                      <a:pt x="354" y="1110"/>
                    </a:cubicBezTo>
                    <a:cubicBezTo>
                      <a:pt x="356" y="1114"/>
                      <a:pt x="356" y="1114"/>
                      <a:pt x="356" y="1114"/>
                    </a:cubicBezTo>
                    <a:cubicBezTo>
                      <a:pt x="354" y="1131"/>
                      <a:pt x="354" y="1131"/>
                      <a:pt x="354" y="1131"/>
                    </a:cubicBezTo>
                    <a:cubicBezTo>
                      <a:pt x="343" y="1140"/>
                      <a:pt x="343" y="1140"/>
                      <a:pt x="343" y="1140"/>
                    </a:cubicBezTo>
                    <a:cubicBezTo>
                      <a:pt x="331" y="1154"/>
                      <a:pt x="331" y="1154"/>
                      <a:pt x="331" y="1154"/>
                    </a:cubicBezTo>
                    <a:cubicBezTo>
                      <a:pt x="334" y="1160"/>
                      <a:pt x="334" y="1160"/>
                      <a:pt x="334" y="1160"/>
                    </a:cubicBezTo>
                    <a:cubicBezTo>
                      <a:pt x="349" y="1149"/>
                      <a:pt x="349" y="1149"/>
                      <a:pt x="349" y="1149"/>
                    </a:cubicBezTo>
                    <a:cubicBezTo>
                      <a:pt x="359" y="1149"/>
                      <a:pt x="359" y="1149"/>
                      <a:pt x="359" y="1149"/>
                    </a:cubicBezTo>
                    <a:cubicBezTo>
                      <a:pt x="357" y="1158"/>
                      <a:pt x="357" y="1158"/>
                      <a:pt x="357" y="1158"/>
                    </a:cubicBezTo>
                    <a:cubicBezTo>
                      <a:pt x="346" y="1163"/>
                      <a:pt x="346" y="1163"/>
                      <a:pt x="346" y="1163"/>
                    </a:cubicBezTo>
                    <a:cubicBezTo>
                      <a:pt x="345" y="1180"/>
                      <a:pt x="345" y="1180"/>
                      <a:pt x="345" y="1180"/>
                    </a:cubicBezTo>
                    <a:cubicBezTo>
                      <a:pt x="354" y="1192"/>
                      <a:pt x="354" y="1192"/>
                      <a:pt x="354" y="1192"/>
                    </a:cubicBezTo>
                    <a:cubicBezTo>
                      <a:pt x="371" y="1181"/>
                      <a:pt x="371" y="1181"/>
                      <a:pt x="371" y="1181"/>
                    </a:cubicBezTo>
                    <a:cubicBezTo>
                      <a:pt x="389" y="1180"/>
                      <a:pt x="389" y="1180"/>
                      <a:pt x="389" y="1180"/>
                    </a:cubicBezTo>
                    <a:cubicBezTo>
                      <a:pt x="415" y="1155"/>
                      <a:pt x="415" y="1155"/>
                      <a:pt x="415" y="1155"/>
                    </a:cubicBezTo>
                    <a:cubicBezTo>
                      <a:pt x="415" y="1145"/>
                      <a:pt x="415" y="1145"/>
                      <a:pt x="415" y="1145"/>
                    </a:cubicBezTo>
                    <a:cubicBezTo>
                      <a:pt x="401" y="1148"/>
                      <a:pt x="401" y="1148"/>
                      <a:pt x="401" y="1148"/>
                    </a:cubicBezTo>
                    <a:cubicBezTo>
                      <a:pt x="412" y="1132"/>
                      <a:pt x="412" y="1132"/>
                      <a:pt x="412" y="1132"/>
                    </a:cubicBezTo>
                    <a:cubicBezTo>
                      <a:pt x="415" y="1116"/>
                      <a:pt x="415" y="1116"/>
                      <a:pt x="415" y="1116"/>
                    </a:cubicBezTo>
                    <a:cubicBezTo>
                      <a:pt x="421" y="1114"/>
                      <a:pt x="421" y="1114"/>
                      <a:pt x="421" y="1114"/>
                    </a:cubicBezTo>
                    <a:cubicBezTo>
                      <a:pt x="429" y="1108"/>
                      <a:pt x="429" y="1108"/>
                      <a:pt x="429" y="1108"/>
                    </a:cubicBezTo>
                    <a:cubicBezTo>
                      <a:pt x="443" y="1111"/>
                      <a:pt x="443" y="1111"/>
                      <a:pt x="443" y="1111"/>
                    </a:cubicBezTo>
                    <a:cubicBezTo>
                      <a:pt x="452" y="1110"/>
                      <a:pt x="452" y="1110"/>
                      <a:pt x="452" y="1110"/>
                    </a:cubicBezTo>
                    <a:cubicBezTo>
                      <a:pt x="429" y="1125"/>
                      <a:pt x="429" y="1125"/>
                      <a:pt x="429" y="1125"/>
                    </a:cubicBezTo>
                    <a:cubicBezTo>
                      <a:pt x="427" y="1136"/>
                      <a:pt x="427" y="1136"/>
                      <a:pt x="427" y="1136"/>
                    </a:cubicBezTo>
                    <a:cubicBezTo>
                      <a:pt x="450" y="1142"/>
                      <a:pt x="450" y="1142"/>
                      <a:pt x="450" y="1142"/>
                    </a:cubicBezTo>
                    <a:cubicBezTo>
                      <a:pt x="443" y="1152"/>
                      <a:pt x="443" y="1152"/>
                      <a:pt x="443" y="1152"/>
                    </a:cubicBezTo>
                    <a:cubicBezTo>
                      <a:pt x="431" y="1152"/>
                      <a:pt x="431" y="1152"/>
                      <a:pt x="431" y="1152"/>
                    </a:cubicBezTo>
                    <a:cubicBezTo>
                      <a:pt x="408" y="1177"/>
                      <a:pt x="408" y="1177"/>
                      <a:pt x="408" y="1177"/>
                    </a:cubicBezTo>
                    <a:cubicBezTo>
                      <a:pt x="423" y="1184"/>
                      <a:pt x="423" y="1184"/>
                      <a:pt x="423" y="1184"/>
                    </a:cubicBezTo>
                    <a:cubicBezTo>
                      <a:pt x="415" y="1195"/>
                      <a:pt x="415" y="1195"/>
                      <a:pt x="415" y="1195"/>
                    </a:cubicBezTo>
                    <a:cubicBezTo>
                      <a:pt x="415" y="1209"/>
                      <a:pt x="415" y="1209"/>
                      <a:pt x="415" y="1209"/>
                    </a:cubicBezTo>
                    <a:cubicBezTo>
                      <a:pt x="401" y="1207"/>
                      <a:pt x="401" y="1207"/>
                      <a:pt x="401" y="1207"/>
                    </a:cubicBezTo>
                    <a:cubicBezTo>
                      <a:pt x="389" y="1197"/>
                      <a:pt x="389" y="1197"/>
                      <a:pt x="389" y="1197"/>
                    </a:cubicBezTo>
                    <a:cubicBezTo>
                      <a:pt x="372" y="1197"/>
                      <a:pt x="372" y="1197"/>
                      <a:pt x="372" y="1197"/>
                    </a:cubicBezTo>
                    <a:cubicBezTo>
                      <a:pt x="363" y="1204"/>
                      <a:pt x="363" y="1204"/>
                      <a:pt x="363" y="1204"/>
                    </a:cubicBezTo>
                    <a:cubicBezTo>
                      <a:pt x="362" y="1218"/>
                      <a:pt x="362" y="1218"/>
                      <a:pt x="362" y="1218"/>
                    </a:cubicBezTo>
                    <a:cubicBezTo>
                      <a:pt x="349" y="1226"/>
                      <a:pt x="349" y="1226"/>
                      <a:pt x="349" y="1226"/>
                    </a:cubicBezTo>
                    <a:cubicBezTo>
                      <a:pt x="337" y="1233"/>
                      <a:pt x="337" y="1233"/>
                      <a:pt x="337" y="1233"/>
                    </a:cubicBezTo>
                    <a:cubicBezTo>
                      <a:pt x="346" y="1223"/>
                      <a:pt x="346" y="1223"/>
                      <a:pt x="346" y="1223"/>
                    </a:cubicBezTo>
                    <a:cubicBezTo>
                      <a:pt x="353" y="1218"/>
                      <a:pt x="353" y="1218"/>
                      <a:pt x="353" y="1218"/>
                    </a:cubicBezTo>
                    <a:cubicBezTo>
                      <a:pt x="343" y="1204"/>
                      <a:pt x="343" y="1204"/>
                      <a:pt x="343" y="1204"/>
                    </a:cubicBezTo>
                    <a:cubicBezTo>
                      <a:pt x="343" y="1189"/>
                      <a:pt x="343" y="1189"/>
                      <a:pt x="343" y="1189"/>
                    </a:cubicBezTo>
                    <a:cubicBezTo>
                      <a:pt x="334" y="1174"/>
                      <a:pt x="334" y="1174"/>
                      <a:pt x="334" y="1174"/>
                    </a:cubicBezTo>
                    <a:cubicBezTo>
                      <a:pt x="321" y="1174"/>
                      <a:pt x="321" y="1174"/>
                      <a:pt x="321" y="1174"/>
                    </a:cubicBezTo>
                    <a:cubicBezTo>
                      <a:pt x="315" y="1184"/>
                      <a:pt x="315" y="1184"/>
                      <a:pt x="315" y="1184"/>
                    </a:cubicBezTo>
                    <a:cubicBezTo>
                      <a:pt x="300" y="1186"/>
                      <a:pt x="300" y="1186"/>
                      <a:pt x="300" y="1186"/>
                    </a:cubicBezTo>
                    <a:cubicBezTo>
                      <a:pt x="300" y="1194"/>
                      <a:pt x="300" y="1194"/>
                      <a:pt x="300" y="1194"/>
                    </a:cubicBezTo>
                    <a:cubicBezTo>
                      <a:pt x="320" y="1194"/>
                      <a:pt x="320" y="1194"/>
                      <a:pt x="320" y="1194"/>
                    </a:cubicBezTo>
                    <a:cubicBezTo>
                      <a:pt x="300" y="1212"/>
                      <a:pt x="300" y="1212"/>
                      <a:pt x="300" y="1212"/>
                    </a:cubicBezTo>
                    <a:cubicBezTo>
                      <a:pt x="286" y="1206"/>
                      <a:pt x="286" y="1206"/>
                      <a:pt x="286" y="1206"/>
                    </a:cubicBezTo>
                    <a:cubicBezTo>
                      <a:pt x="276" y="1207"/>
                      <a:pt x="276" y="1207"/>
                      <a:pt x="276" y="1207"/>
                    </a:cubicBezTo>
                    <a:cubicBezTo>
                      <a:pt x="259" y="1223"/>
                      <a:pt x="259" y="1223"/>
                      <a:pt x="259" y="1223"/>
                    </a:cubicBezTo>
                    <a:cubicBezTo>
                      <a:pt x="268" y="1224"/>
                      <a:pt x="268" y="1224"/>
                      <a:pt x="268" y="1224"/>
                    </a:cubicBezTo>
                    <a:cubicBezTo>
                      <a:pt x="276" y="1221"/>
                      <a:pt x="276" y="1221"/>
                      <a:pt x="276" y="1221"/>
                    </a:cubicBezTo>
                    <a:cubicBezTo>
                      <a:pt x="280" y="1224"/>
                      <a:pt x="280" y="1224"/>
                      <a:pt x="280" y="1224"/>
                    </a:cubicBezTo>
                    <a:cubicBezTo>
                      <a:pt x="263" y="1235"/>
                      <a:pt x="263" y="1235"/>
                      <a:pt x="263" y="1235"/>
                    </a:cubicBezTo>
                    <a:cubicBezTo>
                      <a:pt x="256" y="1244"/>
                      <a:pt x="256" y="1244"/>
                      <a:pt x="256" y="1244"/>
                    </a:cubicBezTo>
                    <a:cubicBezTo>
                      <a:pt x="250" y="1236"/>
                      <a:pt x="250" y="1236"/>
                      <a:pt x="250" y="1236"/>
                    </a:cubicBezTo>
                    <a:cubicBezTo>
                      <a:pt x="237" y="1236"/>
                      <a:pt x="237" y="1236"/>
                      <a:pt x="237" y="1236"/>
                    </a:cubicBezTo>
                    <a:cubicBezTo>
                      <a:pt x="236" y="1244"/>
                      <a:pt x="236" y="1244"/>
                      <a:pt x="236" y="1244"/>
                    </a:cubicBezTo>
                    <a:cubicBezTo>
                      <a:pt x="254" y="1255"/>
                      <a:pt x="254" y="1255"/>
                      <a:pt x="254" y="1255"/>
                    </a:cubicBezTo>
                    <a:cubicBezTo>
                      <a:pt x="276" y="1255"/>
                      <a:pt x="276" y="1255"/>
                      <a:pt x="276" y="1255"/>
                    </a:cubicBezTo>
                    <a:cubicBezTo>
                      <a:pt x="271" y="1265"/>
                      <a:pt x="271" y="1265"/>
                      <a:pt x="271" y="1265"/>
                    </a:cubicBezTo>
                    <a:cubicBezTo>
                      <a:pt x="280" y="1270"/>
                      <a:pt x="280" y="1270"/>
                      <a:pt x="280" y="1270"/>
                    </a:cubicBezTo>
                    <a:cubicBezTo>
                      <a:pt x="279" y="1279"/>
                      <a:pt x="279" y="1279"/>
                      <a:pt x="279" y="1279"/>
                    </a:cubicBezTo>
                    <a:cubicBezTo>
                      <a:pt x="260" y="1273"/>
                      <a:pt x="260" y="1273"/>
                      <a:pt x="260" y="1273"/>
                    </a:cubicBezTo>
                    <a:cubicBezTo>
                      <a:pt x="257" y="1262"/>
                      <a:pt x="257" y="1262"/>
                      <a:pt x="257" y="1262"/>
                    </a:cubicBezTo>
                    <a:cubicBezTo>
                      <a:pt x="243" y="1262"/>
                      <a:pt x="243" y="1262"/>
                      <a:pt x="243" y="1262"/>
                    </a:cubicBezTo>
                    <a:cubicBezTo>
                      <a:pt x="230" y="1250"/>
                      <a:pt x="230" y="1250"/>
                      <a:pt x="230" y="1250"/>
                    </a:cubicBezTo>
                    <a:cubicBezTo>
                      <a:pt x="227" y="1241"/>
                      <a:pt x="227" y="1241"/>
                      <a:pt x="227" y="1241"/>
                    </a:cubicBezTo>
                    <a:cubicBezTo>
                      <a:pt x="221" y="1241"/>
                      <a:pt x="221" y="1241"/>
                      <a:pt x="221" y="1241"/>
                    </a:cubicBezTo>
                    <a:cubicBezTo>
                      <a:pt x="219" y="1253"/>
                      <a:pt x="219" y="1253"/>
                      <a:pt x="219" y="1253"/>
                    </a:cubicBezTo>
                    <a:cubicBezTo>
                      <a:pt x="233" y="1273"/>
                      <a:pt x="233" y="1273"/>
                      <a:pt x="233" y="1273"/>
                    </a:cubicBezTo>
                    <a:cubicBezTo>
                      <a:pt x="247" y="1284"/>
                      <a:pt x="247" y="1284"/>
                      <a:pt x="247" y="1284"/>
                    </a:cubicBezTo>
                    <a:cubicBezTo>
                      <a:pt x="260" y="1285"/>
                      <a:pt x="260" y="1285"/>
                      <a:pt x="260" y="1285"/>
                    </a:cubicBezTo>
                    <a:cubicBezTo>
                      <a:pt x="266" y="1293"/>
                      <a:pt x="266" y="1293"/>
                      <a:pt x="266" y="1293"/>
                    </a:cubicBezTo>
                    <a:cubicBezTo>
                      <a:pt x="253" y="1293"/>
                      <a:pt x="253" y="1293"/>
                      <a:pt x="253" y="1293"/>
                    </a:cubicBezTo>
                    <a:cubicBezTo>
                      <a:pt x="231" y="1285"/>
                      <a:pt x="231" y="1285"/>
                      <a:pt x="231" y="1285"/>
                    </a:cubicBezTo>
                    <a:cubicBezTo>
                      <a:pt x="210" y="1261"/>
                      <a:pt x="210" y="1261"/>
                      <a:pt x="210" y="1261"/>
                    </a:cubicBezTo>
                    <a:cubicBezTo>
                      <a:pt x="201" y="1267"/>
                      <a:pt x="201" y="1267"/>
                      <a:pt x="201" y="1267"/>
                    </a:cubicBezTo>
                    <a:cubicBezTo>
                      <a:pt x="187" y="1258"/>
                      <a:pt x="187" y="1258"/>
                      <a:pt x="187" y="1258"/>
                    </a:cubicBezTo>
                    <a:cubicBezTo>
                      <a:pt x="172" y="1258"/>
                      <a:pt x="172" y="1258"/>
                      <a:pt x="172" y="1258"/>
                    </a:cubicBezTo>
                    <a:cubicBezTo>
                      <a:pt x="164" y="1252"/>
                      <a:pt x="164" y="1252"/>
                      <a:pt x="164" y="1252"/>
                    </a:cubicBezTo>
                    <a:cubicBezTo>
                      <a:pt x="158" y="1258"/>
                      <a:pt x="158" y="1258"/>
                      <a:pt x="158" y="1258"/>
                    </a:cubicBezTo>
                    <a:cubicBezTo>
                      <a:pt x="159" y="1270"/>
                      <a:pt x="159" y="1270"/>
                      <a:pt x="159" y="1270"/>
                    </a:cubicBezTo>
                    <a:cubicBezTo>
                      <a:pt x="152" y="1279"/>
                      <a:pt x="152" y="1279"/>
                      <a:pt x="152" y="1279"/>
                    </a:cubicBezTo>
                    <a:cubicBezTo>
                      <a:pt x="164" y="1291"/>
                      <a:pt x="164" y="1291"/>
                      <a:pt x="164" y="1291"/>
                    </a:cubicBezTo>
                    <a:cubicBezTo>
                      <a:pt x="190" y="1284"/>
                      <a:pt x="190" y="1284"/>
                      <a:pt x="190" y="1284"/>
                    </a:cubicBezTo>
                    <a:cubicBezTo>
                      <a:pt x="195" y="1290"/>
                      <a:pt x="195" y="1290"/>
                      <a:pt x="195" y="1290"/>
                    </a:cubicBezTo>
                    <a:cubicBezTo>
                      <a:pt x="182" y="1298"/>
                      <a:pt x="182" y="1298"/>
                      <a:pt x="182" y="1298"/>
                    </a:cubicBezTo>
                    <a:cubicBezTo>
                      <a:pt x="188" y="1301"/>
                      <a:pt x="188" y="1301"/>
                      <a:pt x="188" y="1301"/>
                    </a:cubicBezTo>
                    <a:cubicBezTo>
                      <a:pt x="210" y="1291"/>
                      <a:pt x="210" y="1291"/>
                      <a:pt x="210" y="1291"/>
                    </a:cubicBezTo>
                    <a:cubicBezTo>
                      <a:pt x="219" y="1291"/>
                      <a:pt x="219" y="1291"/>
                      <a:pt x="219" y="1291"/>
                    </a:cubicBezTo>
                    <a:cubicBezTo>
                      <a:pt x="213" y="1299"/>
                      <a:pt x="213" y="1299"/>
                      <a:pt x="213" y="1299"/>
                    </a:cubicBezTo>
                    <a:cubicBezTo>
                      <a:pt x="190" y="1310"/>
                      <a:pt x="190" y="1310"/>
                      <a:pt x="190" y="1310"/>
                    </a:cubicBezTo>
                    <a:cubicBezTo>
                      <a:pt x="181" y="1324"/>
                      <a:pt x="181" y="1324"/>
                      <a:pt x="181" y="1324"/>
                    </a:cubicBezTo>
                    <a:cubicBezTo>
                      <a:pt x="166" y="1319"/>
                      <a:pt x="166" y="1319"/>
                      <a:pt x="166" y="1319"/>
                    </a:cubicBezTo>
                    <a:cubicBezTo>
                      <a:pt x="152" y="1301"/>
                      <a:pt x="152" y="1301"/>
                      <a:pt x="152" y="1301"/>
                    </a:cubicBezTo>
                    <a:cubicBezTo>
                      <a:pt x="144" y="1301"/>
                      <a:pt x="144" y="1301"/>
                      <a:pt x="144" y="1301"/>
                    </a:cubicBezTo>
                    <a:cubicBezTo>
                      <a:pt x="136" y="1308"/>
                      <a:pt x="136" y="1308"/>
                      <a:pt x="136" y="1308"/>
                    </a:cubicBezTo>
                    <a:cubicBezTo>
                      <a:pt x="124" y="1298"/>
                      <a:pt x="124" y="1298"/>
                      <a:pt x="124" y="1298"/>
                    </a:cubicBezTo>
                    <a:cubicBezTo>
                      <a:pt x="115" y="1304"/>
                      <a:pt x="115" y="1304"/>
                      <a:pt x="115" y="1304"/>
                    </a:cubicBezTo>
                    <a:cubicBezTo>
                      <a:pt x="109" y="1299"/>
                      <a:pt x="109" y="1299"/>
                      <a:pt x="109" y="1299"/>
                    </a:cubicBezTo>
                    <a:cubicBezTo>
                      <a:pt x="97" y="1307"/>
                      <a:pt x="97" y="1307"/>
                      <a:pt x="97" y="1307"/>
                    </a:cubicBezTo>
                    <a:cubicBezTo>
                      <a:pt x="100" y="1313"/>
                      <a:pt x="100" y="1313"/>
                      <a:pt x="100" y="1313"/>
                    </a:cubicBezTo>
                    <a:cubicBezTo>
                      <a:pt x="124" y="1316"/>
                      <a:pt x="124" y="1316"/>
                      <a:pt x="124" y="1316"/>
                    </a:cubicBezTo>
                    <a:cubicBezTo>
                      <a:pt x="141" y="1327"/>
                      <a:pt x="141" y="1327"/>
                      <a:pt x="141" y="1327"/>
                    </a:cubicBezTo>
                    <a:cubicBezTo>
                      <a:pt x="161" y="1337"/>
                      <a:pt x="161" y="1337"/>
                      <a:pt x="161" y="1337"/>
                    </a:cubicBezTo>
                    <a:cubicBezTo>
                      <a:pt x="155" y="1350"/>
                      <a:pt x="155" y="1350"/>
                      <a:pt x="155" y="1350"/>
                    </a:cubicBezTo>
                    <a:cubicBezTo>
                      <a:pt x="162" y="1360"/>
                      <a:pt x="162" y="1360"/>
                      <a:pt x="162" y="1360"/>
                    </a:cubicBezTo>
                    <a:cubicBezTo>
                      <a:pt x="150" y="1366"/>
                      <a:pt x="150" y="1366"/>
                      <a:pt x="150" y="1366"/>
                    </a:cubicBezTo>
                    <a:cubicBezTo>
                      <a:pt x="146" y="1360"/>
                      <a:pt x="146" y="1360"/>
                      <a:pt x="146" y="1360"/>
                    </a:cubicBezTo>
                    <a:cubicBezTo>
                      <a:pt x="144" y="1339"/>
                      <a:pt x="144" y="1339"/>
                      <a:pt x="144" y="1339"/>
                    </a:cubicBezTo>
                    <a:cubicBezTo>
                      <a:pt x="132" y="1334"/>
                      <a:pt x="132" y="1334"/>
                      <a:pt x="132" y="1334"/>
                    </a:cubicBezTo>
                    <a:cubicBezTo>
                      <a:pt x="117" y="1337"/>
                      <a:pt x="117" y="1337"/>
                      <a:pt x="117" y="1337"/>
                    </a:cubicBezTo>
                    <a:cubicBezTo>
                      <a:pt x="121" y="1348"/>
                      <a:pt x="121" y="1348"/>
                      <a:pt x="121" y="1348"/>
                    </a:cubicBezTo>
                    <a:cubicBezTo>
                      <a:pt x="120" y="1356"/>
                      <a:pt x="120" y="1356"/>
                      <a:pt x="120" y="1356"/>
                    </a:cubicBezTo>
                    <a:cubicBezTo>
                      <a:pt x="101" y="1345"/>
                      <a:pt x="101" y="1345"/>
                      <a:pt x="101" y="1345"/>
                    </a:cubicBezTo>
                    <a:cubicBezTo>
                      <a:pt x="86" y="1360"/>
                      <a:pt x="86" y="1360"/>
                      <a:pt x="86" y="1360"/>
                    </a:cubicBezTo>
                    <a:cubicBezTo>
                      <a:pt x="101" y="1371"/>
                      <a:pt x="101" y="1371"/>
                      <a:pt x="101" y="1371"/>
                    </a:cubicBezTo>
                    <a:cubicBezTo>
                      <a:pt x="89" y="1372"/>
                      <a:pt x="89" y="1372"/>
                      <a:pt x="89" y="1372"/>
                    </a:cubicBezTo>
                    <a:cubicBezTo>
                      <a:pt x="81" y="1376"/>
                      <a:pt x="81" y="1376"/>
                      <a:pt x="81" y="1376"/>
                    </a:cubicBezTo>
                    <a:cubicBezTo>
                      <a:pt x="77" y="1360"/>
                      <a:pt x="77" y="1360"/>
                      <a:pt x="77" y="1360"/>
                    </a:cubicBezTo>
                    <a:cubicBezTo>
                      <a:pt x="52" y="1360"/>
                      <a:pt x="52" y="1360"/>
                      <a:pt x="52" y="1360"/>
                    </a:cubicBezTo>
                    <a:cubicBezTo>
                      <a:pt x="60" y="1376"/>
                      <a:pt x="60" y="1376"/>
                      <a:pt x="60" y="1376"/>
                    </a:cubicBezTo>
                    <a:cubicBezTo>
                      <a:pt x="51" y="1382"/>
                      <a:pt x="51" y="1382"/>
                      <a:pt x="51" y="1382"/>
                    </a:cubicBezTo>
                    <a:cubicBezTo>
                      <a:pt x="46" y="1368"/>
                      <a:pt x="46" y="1368"/>
                      <a:pt x="46" y="1368"/>
                    </a:cubicBezTo>
                    <a:cubicBezTo>
                      <a:pt x="33" y="1356"/>
                      <a:pt x="33" y="1356"/>
                      <a:pt x="33" y="1356"/>
                    </a:cubicBezTo>
                    <a:cubicBezTo>
                      <a:pt x="25" y="1357"/>
                      <a:pt x="25" y="1357"/>
                      <a:pt x="25" y="1357"/>
                    </a:cubicBezTo>
                    <a:cubicBezTo>
                      <a:pt x="28" y="1366"/>
                      <a:pt x="28" y="1366"/>
                      <a:pt x="28" y="1366"/>
                    </a:cubicBezTo>
                    <a:cubicBezTo>
                      <a:pt x="43" y="1380"/>
                      <a:pt x="43" y="1380"/>
                      <a:pt x="43" y="1380"/>
                    </a:cubicBezTo>
                    <a:cubicBezTo>
                      <a:pt x="36" y="1389"/>
                      <a:pt x="36" y="1389"/>
                      <a:pt x="36" y="1389"/>
                    </a:cubicBezTo>
                    <a:cubicBezTo>
                      <a:pt x="43" y="1395"/>
                      <a:pt x="43" y="1395"/>
                      <a:pt x="43" y="1395"/>
                    </a:cubicBezTo>
                    <a:cubicBezTo>
                      <a:pt x="60" y="1391"/>
                      <a:pt x="60" y="1391"/>
                      <a:pt x="60" y="1391"/>
                    </a:cubicBezTo>
                    <a:cubicBezTo>
                      <a:pt x="85" y="1395"/>
                      <a:pt x="85" y="1395"/>
                      <a:pt x="85" y="1395"/>
                    </a:cubicBezTo>
                    <a:cubicBezTo>
                      <a:pt x="100" y="1405"/>
                      <a:pt x="100" y="1405"/>
                      <a:pt x="100" y="1405"/>
                    </a:cubicBezTo>
                    <a:cubicBezTo>
                      <a:pt x="123" y="1405"/>
                      <a:pt x="123" y="1405"/>
                      <a:pt x="123" y="1405"/>
                    </a:cubicBezTo>
                    <a:cubicBezTo>
                      <a:pt x="130" y="1400"/>
                      <a:pt x="130" y="1400"/>
                      <a:pt x="130" y="1400"/>
                    </a:cubicBezTo>
                    <a:cubicBezTo>
                      <a:pt x="143" y="1400"/>
                      <a:pt x="143" y="1400"/>
                      <a:pt x="143" y="1400"/>
                    </a:cubicBezTo>
                    <a:cubicBezTo>
                      <a:pt x="127" y="1415"/>
                      <a:pt x="127" y="1415"/>
                      <a:pt x="127" y="1415"/>
                    </a:cubicBezTo>
                    <a:cubicBezTo>
                      <a:pt x="106" y="1412"/>
                      <a:pt x="106" y="1412"/>
                      <a:pt x="106" y="1412"/>
                    </a:cubicBezTo>
                    <a:cubicBezTo>
                      <a:pt x="98" y="1417"/>
                      <a:pt x="98" y="1417"/>
                      <a:pt x="98" y="1417"/>
                    </a:cubicBezTo>
                    <a:cubicBezTo>
                      <a:pt x="72" y="1403"/>
                      <a:pt x="72" y="1403"/>
                      <a:pt x="72" y="1403"/>
                    </a:cubicBezTo>
                    <a:cubicBezTo>
                      <a:pt x="57" y="1408"/>
                      <a:pt x="57" y="1408"/>
                      <a:pt x="57" y="1408"/>
                    </a:cubicBezTo>
                    <a:cubicBezTo>
                      <a:pt x="49" y="1405"/>
                      <a:pt x="49" y="1405"/>
                      <a:pt x="49" y="1405"/>
                    </a:cubicBezTo>
                    <a:cubicBezTo>
                      <a:pt x="37" y="1415"/>
                      <a:pt x="37" y="1415"/>
                      <a:pt x="37" y="1415"/>
                    </a:cubicBezTo>
                    <a:cubicBezTo>
                      <a:pt x="20" y="1417"/>
                      <a:pt x="20" y="1417"/>
                      <a:pt x="20" y="1417"/>
                    </a:cubicBezTo>
                    <a:cubicBezTo>
                      <a:pt x="19" y="1424"/>
                      <a:pt x="19" y="1424"/>
                      <a:pt x="19" y="1424"/>
                    </a:cubicBezTo>
                    <a:cubicBezTo>
                      <a:pt x="45" y="1437"/>
                      <a:pt x="45" y="1437"/>
                      <a:pt x="45" y="1437"/>
                    </a:cubicBezTo>
                    <a:cubicBezTo>
                      <a:pt x="36" y="1447"/>
                      <a:pt x="36" y="1447"/>
                      <a:pt x="36" y="1447"/>
                    </a:cubicBezTo>
                    <a:cubicBezTo>
                      <a:pt x="48" y="1449"/>
                      <a:pt x="48" y="1449"/>
                      <a:pt x="48" y="1449"/>
                    </a:cubicBezTo>
                    <a:cubicBezTo>
                      <a:pt x="57" y="1444"/>
                      <a:pt x="57" y="1444"/>
                      <a:pt x="57" y="1444"/>
                    </a:cubicBezTo>
                    <a:cubicBezTo>
                      <a:pt x="78" y="1444"/>
                      <a:pt x="78" y="1444"/>
                      <a:pt x="78" y="1444"/>
                    </a:cubicBezTo>
                    <a:cubicBezTo>
                      <a:pt x="62" y="1455"/>
                      <a:pt x="62" y="1455"/>
                      <a:pt x="62" y="1455"/>
                    </a:cubicBezTo>
                    <a:cubicBezTo>
                      <a:pt x="40" y="1455"/>
                      <a:pt x="40" y="1455"/>
                      <a:pt x="40" y="1455"/>
                    </a:cubicBezTo>
                    <a:cubicBezTo>
                      <a:pt x="34" y="1458"/>
                      <a:pt x="34" y="1458"/>
                      <a:pt x="34" y="1458"/>
                    </a:cubicBezTo>
                    <a:cubicBezTo>
                      <a:pt x="26" y="1457"/>
                      <a:pt x="26" y="1457"/>
                      <a:pt x="26" y="1457"/>
                    </a:cubicBezTo>
                    <a:cubicBezTo>
                      <a:pt x="26" y="1461"/>
                      <a:pt x="26" y="1461"/>
                      <a:pt x="26" y="1461"/>
                    </a:cubicBezTo>
                    <a:cubicBezTo>
                      <a:pt x="37" y="1466"/>
                      <a:pt x="37" y="1466"/>
                      <a:pt x="37" y="1466"/>
                    </a:cubicBezTo>
                    <a:cubicBezTo>
                      <a:pt x="46" y="1466"/>
                      <a:pt x="46" y="1466"/>
                      <a:pt x="46" y="1466"/>
                    </a:cubicBezTo>
                    <a:cubicBezTo>
                      <a:pt x="33" y="1473"/>
                      <a:pt x="33" y="1473"/>
                      <a:pt x="33" y="1473"/>
                    </a:cubicBezTo>
                    <a:cubicBezTo>
                      <a:pt x="26" y="1476"/>
                      <a:pt x="26" y="1476"/>
                      <a:pt x="26" y="1476"/>
                    </a:cubicBezTo>
                    <a:cubicBezTo>
                      <a:pt x="28" y="1483"/>
                      <a:pt x="28" y="1483"/>
                      <a:pt x="28" y="1483"/>
                    </a:cubicBezTo>
                    <a:cubicBezTo>
                      <a:pt x="36" y="1489"/>
                      <a:pt x="36" y="1489"/>
                      <a:pt x="36" y="1489"/>
                    </a:cubicBezTo>
                    <a:cubicBezTo>
                      <a:pt x="40" y="1498"/>
                      <a:pt x="40" y="1498"/>
                      <a:pt x="40" y="1498"/>
                    </a:cubicBezTo>
                    <a:cubicBezTo>
                      <a:pt x="60" y="1496"/>
                      <a:pt x="60" y="1496"/>
                      <a:pt x="60" y="1496"/>
                    </a:cubicBezTo>
                    <a:cubicBezTo>
                      <a:pt x="69" y="1490"/>
                      <a:pt x="69" y="1490"/>
                      <a:pt x="69" y="1490"/>
                    </a:cubicBezTo>
                    <a:cubicBezTo>
                      <a:pt x="94" y="1486"/>
                      <a:pt x="94" y="1486"/>
                      <a:pt x="94" y="1486"/>
                    </a:cubicBezTo>
                    <a:cubicBezTo>
                      <a:pt x="110" y="1490"/>
                      <a:pt x="110" y="1490"/>
                      <a:pt x="110" y="1490"/>
                    </a:cubicBezTo>
                    <a:cubicBezTo>
                      <a:pt x="117" y="1495"/>
                      <a:pt x="117" y="1495"/>
                      <a:pt x="117" y="1495"/>
                    </a:cubicBezTo>
                    <a:cubicBezTo>
                      <a:pt x="127" y="1487"/>
                      <a:pt x="127" y="1487"/>
                      <a:pt x="127" y="1487"/>
                    </a:cubicBezTo>
                    <a:cubicBezTo>
                      <a:pt x="127" y="1476"/>
                      <a:pt x="127" y="1476"/>
                      <a:pt x="127" y="1476"/>
                    </a:cubicBezTo>
                    <a:cubicBezTo>
                      <a:pt x="138" y="1473"/>
                      <a:pt x="138" y="1473"/>
                      <a:pt x="138" y="1473"/>
                    </a:cubicBezTo>
                    <a:cubicBezTo>
                      <a:pt x="143" y="1483"/>
                      <a:pt x="143" y="1483"/>
                      <a:pt x="143" y="1483"/>
                    </a:cubicBezTo>
                    <a:cubicBezTo>
                      <a:pt x="155" y="1483"/>
                      <a:pt x="155" y="1483"/>
                      <a:pt x="155" y="1483"/>
                    </a:cubicBezTo>
                    <a:cubicBezTo>
                      <a:pt x="172" y="1470"/>
                      <a:pt x="172" y="1470"/>
                      <a:pt x="172" y="1470"/>
                    </a:cubicBezTo>
                    <a:cubicBezTo>
                      <a:pt x="179" y="1472"/>
                      <a:pt x="179" y="1472"/>
                      <a:pt x="179" y="1472"/>
                    </a:cubicBezTo>
                    <a:cubicBezTo>
                      <a:pt x="176" y="1479"/>
                      <a:pt x="176" y="1479"/>
                      <a:pt x="176" y="1479"/>
                    </a:cubicBezTo>
                    <a:cubicBezTo>
                      <a:pt x="169" y="1486"/>
                      <a:pt x="169" y="1486"/>
                      <a:pt x="169" y="1486"/>
                    </a:cubicBezTo>
                    <a:cubicBezTo>
                      <a:pt x="184" y="1489"/>
                      <a:pt x="184" y="1489"/>
                      <a:pt x="184" y="1489"/>
                    </a:cubicBezTo>
                    <a:cubicBezTo>
                      <a:pt x="192" y="1483"/>
                      <a:pt x="192" y="1483"/>
                      <a:pt x="192" y="1483"/>
                    </a:cubicBezTo>
                    <a:cubicBezTo>
                      <a:pt x="188" y="1473"/>
                      <a:pt x="188" y="1473"/>
                      <a:pt x="188" y="1473"/>
                    </a:cubicBezTo>
                    <a:cubicBezTo>
                      <a:pt x="199" y="1457"/>
                      <a:pt x="199" y="1457"/>
                      <a:pt x="199" y="1457"/>
                    </a:cubicBezTo>
                    <a:cubicBezTo>
                      <a:pt x="196" y="1469"/>
                      <a:pt x="196" y="1469"/>
                      <a:pt x="196" y="1469"/>
                    </a:cubicBezTo>
                    <a:cubicBezTo>
                      <a:pt x="208" y="1484"/>
                      <a:pt x="208" y="1484"/>
                      <a:pt x="208" y="1484"/>
                    </a:cubicBezTo>
                    <a:cubicBezTo>
                      <a:pt x="199" y="1496"/>
                      <a:pt x="199" y="1496"/>
                      <a:pt x="199" y="1496"/>
                    </a:cubicBezTo>
                    <a:cubicBezTo>
                      <a:pt x="178" y="1501"/>
                      <a:pt x="178" y="1501"/>
                      <a:pt x="178" y="1501"/>
                    </a:cubicBezTo>
                    <a:cubicBezTo>
                      <a:pt x="167" y="1509"/>
                      <a:pt x="167" y="1509"/>
                      <a:pt x="167" y="1509"/>
                    </a:cubicBezTo>
                    <a:cubicBezTo>
                      <a:pt x="173" y="1515"/>
                      <a:pt x="173" y="1515"/>
                      <a:pt x="173" y="1515"/>
                    </a:cubicBezTo>
                    <a:cubicBezTo>
                      <a:pt x="166" y="1527"/>
                      <a:pt x="166" y="1527"/>
                      <a:pt x="166" y="1527"/>
                    </a:cubicBezTo>
                    <a:cubicBezTo>
                      <a:pt x="147" y="1527"/>
                      <a:pt x="147" y="1527"/>
                      <a:pt x="147" y="1527"/>
                    </a:cubicBezTo>
                    <a:cubicBezTo>
                      <a:pt x="147" y="1519"/>
                      <a:pt x="147" y="1519"/>
                      <a:pt x="147" y="1519"/>
                    </a:cubicBezTo>
                    <a:cubicBezTo>
                      <a:pt x="156" y="1512"/>
                      <a:pt x="156" y="1512"/>
                      <a:pt x="156" y="1512"/>
                    </a:cubicBezTo>
                    <a:cubicBezTo>
                      <a:pt x="155" y="1498"/>
                      <a:pt x="155" y="1498"/>
                      <a:pt x="155" y="1498"/>
                    </a:cubicBezTo>
                    <a:cubicBezTo>
                      <a:pt x="140" y="1495"/>
                      <a:pt x="140" y="1495"/>
                      <a:pt x="140" y="1495"/>
                    </a:cubicBezTo>
                    <a:cubicBezTo>
                      <a:pt x="123" y="1512"/>
                      <a:pt x="123" y="1512"/>
                      <a:pt x="123" y="1512"/>
                    </a:cubicBezTo>
                    <a:cubicBezTo>
                      <a:pt x="120" y="1521"/>
                      <a:pt x="120" y="1521"/>
                      <a:pt x="120" y="1521"/>
                    </a:cubicBezTo>
                    <a:cubicBezTo>
                      <a:pt x="109" y="1505"/>
                      <a:pt x="109" y="1505"/>
                      <a:pt x="109" y="1505"/>
                    </a:cubicBezTo>
                    <a:cubicBezTo>
                      <a:pt x="95" y="1502"/>
                      <a:pt x="95" y="1502"/>
                      <a:pt x="95" y="1502"/>
                    </a:cubicBezTo>
                    <a:cubicBezTo>
                      <a:pt x="78" y="1505"/>
                      <a:pt x="78" y="1505"/>
                      <a:pt x="78" y="1505"/>
                    </a:cubicBezTo>
                    <a:cubicBezTo>
                      <a:pt x="68" y="1502"/>
                      <a:pt x="68" y="1502"/>
                      <a:pt x="68" y="1502"/>
                    </a:cubicBezTo>
                    <a:cubicBezTo>
                      <a:pt x="48" y="1512"/>
                      <a:pt x="48" y="1512"/>
                      <a:pt x="48" y="1512"/>
                    </a:cubicBezTo>
                    <a:cubicBezTo>
                      <a:pt x="39" y="1512"/>
                      <a:pt x="39" y="1512"/>
                      <a:pt x="39" y="1512"/>
                    </a:cubicBezTo>
                    <a:cubicBezTo>
                      <a:pt x="26" y="1504"/>
                      <a:pt x="26" y="1504"/>
                      <a:pt x="26" y="1504"/>
                    </a:cubicBezTo>
                    <a:cubicBezTo>
                      <a:pt x="22" y="1505"/>
                      <a:pt x="22" y="1505"/>
                      <a:pt x="22" y="1505"/>
                    </a:cubicBezTo>
                    <a:cubicBezTo>
                      <a:pt x="28" y="1521"/>
                      <a:pt x="28" y="1521"/>
                      <a:pt x="28" y="1521"/>
                    </a:cubicBezTo>
                    <a:cubicBezTo>
                      <a:pt x="25" y="1528"/>
                      <a:pt x="25" y="1528"/>
                      <a:pt x="25" y="1528"/>
                    </a:cubicBezTo>
                    <a:cubicBezTo>
                      <a:pt x="33" y="1536"/>
                      <a:pt x="33" y="1536"/>
                      <a:pt x="33" y="1536"/>
                    </a:cubicBezTo>
                    <a:cubicBezTo>
                      <a:pt x="43" y="1533"/>
                      <a:pt x="43" y="1533"/>
                      <a:pt x="43" y="1533"/>
                    </a:cubicBezTo>
                    <a:cubicBezTo>
                      <a:pt x="49" y="1525"/>
                      <a:pt x="49" y="1525"/>
                      <a:pt x="49" y="1525"/>
                    </a:cubicBezTo>
                    <a:cubicBezTo>
                      <a:pt x="59" y="1525"/>
                      <a:pt x="59" y="1525"/>
                      <a:pt x="59" y="1525"/>
                    </a:cubicBezTo>
                    <a:cubicBezTo>
                      <a:pt x="49" y="1538"/>
                      <a:pt x="49" y="1538"/>
                      <a:pt x="49" y="1538"/>
                    </a:cubicBezTo>
                    <a:cubicBezTo>
                      <a:pt x="49" y="1550"/>
                      <a:pt x="49" y="1550"/>
                      <a:pt x="49" y="1550"/>
                    </a:cubicBezTo>
                    <a:cubicBezTo>
                      <a:pt x="43" y="1556"/>
                      <a:pt x="43" y="1556"/>
                      <a:pt x="43" y="1556"/>
                    </a:cubicBezTo>
                    <a:cubicBezTo>
                      <a:pt x="33" y="1550"/>
                      <a:pt x="33" y="1550"/>
                      <a:pt x="33" y="1550"/>
                    </a:cubicBezTo>
                    <a:cubicBezTo>
                      <a:pt x="37" y="1567"/>
                      <a:pt x="37" y="1567"/>
                      <a:pt x="37" y="1567"/>
                    </a:cubicBezTo>
                    <a:cubicBezTo>
                      <a:pt x="46" y="1574"/>
                      <a:pt x="46" y="1574"/>
                      <a:pt x="46" y="1574"/>
                    </a:cubicBezTo>
                    <a:cubicBezTo>
                      <a:pt x="69" y="1550"/>
                      <a:pt x="69" y="1550"/>
                      <a:pt x="69" y="1550"/>
                    </a:cubicBezTo>
                    <a:cubicBezTo>
                      <a:pt x="85" y="1556"/>
                      <a:pt x="85" y="1556"/>
                      <a:pt x="85" y="1556"/>
                    </a:cubicBezTo>
                    <a:cubicBezTo>
                      <a:pt x="78" y="1564"/>
                      <a:pt x="78" y="1564"/>
                      <a:pt x="78" y="1564"/>
                    </a:cubicBezTo>
                    <a:cubicBezTo>
                      <a:pt x="80" y="1576"/>
                      <a:pt x="80" y="1576"/>
                      <a:pt x="80" y="1576"/>
                    </a:cubicBezTo>
                    <a:cubicBezTo>
                      <a:pt x="62" y="1586"/>
                      <a:pt x="62" y="1586"/>
                      <a:pt x="62" y="1586"/>
                    </a:cubicBezTo>
                    <a:cubicBezTo>
                      <a:pt x="65" y="1593"/>
                      <a:pt x="65" y="1593"/>
                      <a:pt x="65" y="1593"/>
                    </a:cubicBezTo>
                    <a:cubicBezTo>
                      <a:pt x="75" y="1594"/>
                      <a:pt x="75" y="1594"/>
                      <a:pt x="75" y="1594"/>
                    </a:cubicBezTo>
                    <a:cubicBezTo>
                      <a:pt x="69" y="1603"/>
                      <a:pt x="69" y="1603"/>
                      <a:pt x="69" y="1603"/>
                    </a:cubicBezTo>
                    <a:cubicBezTo>
                      <a:pt x="78" y="1617"/>
                      <a:pt x="78" y="1617"/>
                      <a:pt x="78" y="1617"/>
                    </a:cubicBezTo>
                    <a:cubicBezTo>
                      <a:pt x="72" y="1632"/>
                      <a:pt x="72" y="1632"/>
                      <a:pt x="72" y="1632"/>
                    </a:cubicBezTo>
                    <a:cubicBezTo>
                      <a:pt x="78" y="1632"/>
                      <a:pt x="78" y="1632"/>
                      <a:pt x="78" y="1632"/>
                    </a:cubicBezTo>
                    <a:cubicBezTo>
                      <a:pt x="91" y="1614"/>
                      <a:pt x="91" y="1614"/>
                      <a:pt x="91" y="1614"/>
                    </a:cubicBezTo>
                    <a:cubicBezTo>
                      <a:pt x="101" y="1608"/>
                      <a:pt x="101" y="1608"/>
                      <a:pt x="101" y="1608"/>
                    </a:cubicBezTo>
                    <a:cubicBezTo>
                      <a:pt x="103" y="1591"/>
                      <a:pt x="103" y="1591"/>
                      <a:pt x="103" y="1591"/>
                    </a:cubicBezTo>
                    <a:cubicBezTo>
                      <a:pt x="133" y="1579"/>
                      <a:pt x="133" y="1579"/>
                      <a:pt x="133" y="1579"/>
                    </a:cubicBezTo>
                    <a:cubicBezTo>
                      <a:pt x="147" y="1580"/>
                      <a:pt x="147" y="1580"/>
                      <a:pt x="147" y="1580"/>
                    </a:cubicBezTo>
                    <a:cubicBezTo>
                      <a:pt x="159" y="1577"/>
                      <a:pt x="159" y="1577"/>
                      <a:pt x="159" y="1577"/>
                    </a:cubicBezTo>
                    <a:cubicBezTo>
                      <a:pt x="152" y="1582"/>
                      <a:pt x="152" y="1582"/>
                      <a:pt x="152" y="1582"/>
                    </a:cubicBezTo>
                    <a:cubicBezTo>
                      <a:pt x="136" y="1594"/>
                      <a:pt x="136" y="1594"/>
                      <a:pt x="136" y="1594"/>
                    </a:cubicBezTo>
                    <a:cubicBezTo>
                      <a:pt x="136" y="1612"/>
                      <a:pt x="136" y="1612"/>
                      <a:pt x="136" y="1612"/>
                    </a:cubicBezTo>
                    <a:cubicBezTo>
                      <a:pt x="141" y="1625"/>
                      <a:pt x="141" y="1625"/>
                      <a:pt x="141" y="1625"/>
                    </a:cubicBezTo>
                    <a:cubicBezTo>
                      <a:pt x="129" y="1614"/>
                      <a:pt x="129" y="1614"/>
                      <a:pt x="129" y="1614"/>
                    </a:cubicBezTo>
                    <a:cubicBezTo>
                      <a:pt x="127" y="1597"/>
                      <a:pt x="127" y="1597"/>
                      <a:pt x="127" y="1597"/>
                    </a:cubicBezTo>
                    <a:cubicBezTo>
                      <a:pt x="118" y="1597"/>
                      <a:pt x="118" y="1597"/>
                      <a:pt x="118" y="1597"/>
                    </a:cubicBezTo>
                    <a:cubicBezTo>
                      <a:pt x="107" y="1616"/>
                      <a:pt x="107" y="1616"/>
                      <a:pt x="107" y="1616"/>
                    </a:cubicBezTo>
                    <a:cubicBezTo>
                      <a:pt x="100" y="1619"/>
                      <a:pt x="100" y="1619"/>
                      <a:pt x="100" y="1619"/>
                    </a:cubicBezTo>
                    <a:cubicBezTo>
                      <a:pt x="114" y="1625"/>
                      <a:pt x="114" y="1625"/>
                      <a:pt x="114" y="1625"/>
                    </a:cubicBezTo>
                    <a:cubicBezTo>
                      <a:pt x="101" y="1641"/>
                      <a:pt x="101" y="1641"/>
                      <a:pt x="101" y="1641"/>
                    </a:cubicBezTo>
                    <a:cubicBezTo>
                      <a:pt x="91" y="1641"/>
                      <a:pt x="91" y="1641"/>
                      <a:pt x="91" y="1641"/>
                    </a:cubicBezTo>
                    <a:cubicBezTo>
                      <a:pt x="86" y="1652"/>
                      <a:pt x="86" y="1652"/>
                      <a:pt x="86" y="1652"/>
                    </a:cubicBezTo>
                    <a:cubicBezTo>
                      <a:pt x="94" y="1657"/>
                      <a:pt x="94" y="1657"/>
                      <a:pt x="94" y="1657"/>
                    </a:cubicBezTo>
                    <a:cubicBezTo>
                      <a:pt x="115" y="1657"/>
                      <a:pt x="115" y="1657"/>
                      <a:pt x="115" y="1657"/>
                    </a:cubicBezTo>
                    <a:cubicBezTo>
                      <a:pt x="121" y="1666"/>
                      <a:pt x="121" y="1666"/>
                      <a:pt x="121" y="1666"/>
                    </a:cubicBezTo>
                    <a:cubicBezTo>
                      <a:pt x="106" y="1668"/>
                      <a:pt x="106" y="1668"/>
                      <a:pt x="106" y="1668"/>
                    </a:cubicBezTo>
                    <a:cubicBezTo>
                      <a:pt x="100" y="1677"/>
                      <a:pt x="100" y="1677"/>
                      <a:pt x="100" y="1677"/>
                    </a:cubicBezTo>
                    <a:cubicBezTo>
                      <a:pt x="98" y="1687"/>
                      <a:pt x="98" y="1687"/>
                      <a:pt x="98" y="1687"/>
                    </a:cubicBezTo>
                    <a:cubicBezTo>
                      <a:pt x="81" y="1675"/>
                      <a:pt x="81" y="1675"/>
                      <a:pt x="81" y="1675"/>
                    </a:cubicBezTo>
                    <a:cubicBezTo>
                      <a:pt x="74" y="1680"/>
                      <a:pt x="74" y="1680"/>
                      <a:pt x="74" y="1680"/>
                    </a:cubicBezTo>
                    <a:cubicBezTo>
                      <a:pt x="71" y="1692"/>
                      <a:pt x="71" y="1692"/>
                      <a:pt x="71" y="1692"/>
                    </a:cubicBezTo>
                    <a:cubicBezTo>
                      <a:pt x="66" y="1677"/>
                      <a:pt x="66" y="1677"/>
                      <a:pt x="66" y="1677"/>
                    </a:cubicBezTo>
                    <a:cubicBezTo>
                      <a:pt x="55" y="1683"/>
                      <a:pt x="55" y="1683"/>
                      <a:pt x="55" y="1683"/>
                    </a:cubicBezTo>
                    <a:cubicBezTo>
                      <a:pt x="42" y="1703"/>
                      <a:pt x="42" y="1703"/>
                      <a:pt x="42" y="1703"/>
                    </a:cubicBezTo>
                    <a:cubicBezTo>
                      <a:pt x="48" y="1718"/>
                      <a:pt x="48" y="1718"/>
                      <a:pt x="48" y="1718"/>
                    </a:cubicBezTo>
                    <a:cubicBezTo>
                      <a:pt x="69" y="1739"/>
                      <a:pt x="69" y="1739"/>
                      <a:pt x="69" y="1739"/>
                    </a:cubicBezTo>
                    <a:cubicBezTo>
                      <a:pt x="74" y="1727"/>
                      <a:pt x="74" y="1727"/>
                      <a:pt x="74" y="1727"/>
                    </a:cubicBezTo>
                    <a:cubicBezTo>
                      <a:pt x="78" y="1732"/>
                      <a:pt x="78" y="1732"/>
                      <a:pt x="78" y="1732"/>
                    </a:cubicBezTo>
                    <a:cubicBezTo>
                      <a:pt x="91" y="1727"/>
                      <a:pt x="91" y="1727"/>
                      <a:pt x="91" y="1727"/>
                    </a:cubicBezTo>
                    <a:cubicBezTo>
                      <a:pt x="88" y="1719"/>
                      <a:pt x="88" y="1719"/>
                      <a:pt x="88" y="1719"/>
                    </a:cubicBezTo>
                    <a:cubicBezTo>
                      <a:pt x="94" y="1704"/>
                      <a:pt x="94" y="1704"/>
                      <a:pt x="94" y="1704"/>
                    </a:cubicBezTo>
                    <a:cubicBezTo>
                      <a:pt x="112" y="1718"/>
                      <a:pt x="112" y="1718"/>
                      <a:pt x="112" y="1718"/>
                    </a:cubicBezTo>
                    <a:cubicBezTo>
                      <a:pt x="103" y="1723"/>
                      <a:pt x="103" y="1723"/>
                      <a:pt x="103" y="1723"/>
                    </a:cubicBezTo>
                    <a:cubicBezTo>
                      <a:pt x="114" y="1733"/>
                      <a:pt x="114" y="1733"/>
                      <a:pt x="114" y="1733"/>
                    </a:cubicBezTo>
                    <a:cubicBezTo>
                      <a:pt x="109" y="1745"/>
                      <a:pt x="109" y="1745"/>
                      <a:pt x="109" y="1745"/>
                    </a:cubicBezTo>
                    <a:cubicBezTo>
                      <a:pt x="100" y="1753"/>
                      <a:pt x="100" y="1753"/>
                      <a:pt x="100" y="1753"/>
                    </a:cubicBezTo>
                    <a:cubicBezTo>
                      <a:pt x="109" y="1776"/>
                      <a:pt x="109" y="1776"/>
                      <a:pt x="109" y="1776"/>
                    </a:cubicBezTo>
                    <a:cubicBezTo>
                      <a:pt x="115" y="1767"/>
                      <a:pt x="115" y="1767"/>
                      <a:pt x="115" y="1767"/>
                    </a:cubicBezTo>
                    <a:cubicBezTo>
                      <a:pt x="135" y="1762"/>
                      <a:pt x="135" y="1762"/>
                      <a:pt x="135" y="1762"/>
                    </a:cubicBezTo>
                    <a:cubicBezTo>
                      <a:pt x="144" y="1773"/>
                      <a:pt x="144" y="1773"/>
                      <a:pt x="144" y="1773"/>
                    </a:cubicBezTo>
                    <a:cubicBezTo>
                      <a:pt x="127" y="1774"/>
                      <a:pt x="127" y="1774"/>
                      <a:pt x="127" y="1774"/>
                    </a:cubicBezTo>
                    <a:cubicBezTo>
                      <a:pt x="118" y="1781"/>
                      <a:pt x="118" y="1781"/>
                      <a:pt x="118" y="1781"/>
                    </a:cubicBezTo>
                    <a:cubicBezTo>
                      <a:pt x="127" y="1794"/>
                      <a:pt x="127" y="1794"/>
                      <a:pt x="127" y="1794"/>
                    </a:cubicBezTo>
                    <a:cubicBezTo>
                      <a:pt x="126" y="1799"/>
                      <a:pt x="126" y="1799"/>
                      <a:pt x="126" y="1799"/>
                    </a:cubicBezTo>
                    <a:cubicBezTo>
                      <a:pt x="97" y="1779"/>
                      <a:pt x="97" y="1779"/>
                      <a:pt x="97" y="1779"/>
                    </a:cubicBezTo>
                    <a:cubicBezTo>
                      <a:pt x="88" y="1782"/>
                      <a:pt x="88" y="1782"/>
                      <a:pt x="88" y="1782"/>
                    </a:cubicBezTo>
                    <a:cubicBezTo>
                      <a:pt x="78" y="1774"/>
                      <a:pt x="78" y="1774"/>
                      <a:pt x="78" y="1774"/>
                    </a:cubicBezTo>
                    <a:cubicBezTo>
                      <a:pt x="66" y="1776"/>
                      <a:pt x="66" y="1776"/>
                      <a:pt x="66" y="1776"/>
                    </a:cubicBezTo>
                    <a:cubicBezTo>
                      <a:pt x="66" y="1788"/>
                      <a:pt x="66" y="1788"/>
                      <a:pt x="66" y="1788"/>
                    </a:cubicBezTo>
                    <a:cubicBezTo>
                      <a:pt x="57" y="1797"/>
                      <a:pt x="57" y="1797"/>
                      <a:pt x="57" y="1797"/>
                    </a:cubicBezTo>
                    <a:cubicBezTo>
                      <a:pt x="77" y="1831"/>
                      <a:pt x="77" y="1831"/>
                      <a:pt x="77" y="1831"/>
                    </a:cubicBezTo>
                    <a:cubicBezTo>
                      <a:pt x="94" y="1834"/>
                      <a:pt x="94" y="1834"/>
                      <a:pt x="94" y="1834"/>
                    </a:cubicBezTo>
                    <a:cubicBezTo>
                      <a:pt x="115" y="1854"/>
                      <a:pt x="115" y="1854"/>
                      <a:pt x="115" y="1854"/>
                    </a:cubicBezTo>
                    <a:cubicBezTo>
                      <a:pt x="147" y="1865"/>
                      <a:pt x="147" y="1865"/>
                      <a:pt x="147" y="1865"/>
                    </a:cubicBezTo>
                    <a:cubicBezTo>
                      <a:pt x="150" y="1875"/>
                      <a:pt x="150" y="1875"/>
                      <a:pt x="150" y="1875"/>
                    </a:cubicBezTo>
                    <a:cubicBezTo>
                      <a:pt x="143" y="1878"/>
                      <a:pt x="143" y="1878"/>
                      <a:pt x="143" y="1878"/>
                    </a:cubicBezTo>
                    <a:cubicBezTo>
                      <a:pt x="155" y="1889"/>
                      <a:pt x="155" y="1889"/>
                      <a:pt x="155" y="1889"/>
                    </a:cubicBezTo>
                    <a:cubicBezTo>
                      <a:pt x="166" y="1885"/>
                      <a:pt x="166" y="1885"/>
                      <a:pt x="166" y="1885"/>
                    </a:cubicBezTo>
                    <a:cubicBezTo>
                      <a:pt x="161" y="1869"/>
                      <a:pt x="161" y="1869"/>
                      <a:pt x="161" y="1869"/>
                    </a:cubicBezTo>
                    <a:cubicBezTo>
                      <a:pt x="170" y="1869"/>
                      <a:pt x="170" y="1869"/>
                      <a:pt x="170" y="1869"/>
                    </a:cubicBezTo>
                    <a:cubicBezTo>
                      <a:pt x="181" y="1877"/>
                      <a:pt x="181" y="1877"/>
                      <a:pt x="181" y="1877"/>
                    </a:cubicBezTo>
                    <a:cubicBezTo>
                      <a:pt x="178" y="1882"/>
                      <a:pt x="178" y="1882"/>
                      <a:pt x="178" y="1882"/>
                    </a:cubicBezTo>
                    <a:cubicBezTo>
                      <a:pt x="195" y="1901"/>
                      <a:pt x="195" y="1901"/>
                      <a:pt x="195" y="1901"/>
                    </a:cubicBezTo>
                    <a:cubicBezTo>
                      <a:pt x="202" y="1892"/>
                      <a:pt x="202" y="1892"/>
                      <a:pt x="202" y="1892"/>
                    </a:cubicBezTo>
                    <a:cubicBezTo>
                      <a:pt x="208" y="1895"/>
                      <a:pt x="208" y="1895"/>
                      <a:pt x="208" y="1895"/>
                    </a:cubicBezTo>
                    <a:cubicBezTo>
                      <a:pt x="222" y="1889"/>
                      <a:pt x="222" y="1889"/>
                      <a:pt x="222" y="1889"/>
                    </a:cubicBezTo>
                    <a:cubicBezTo>
                      <a:pt x="239" y="1874"/>
                      <a:pt x="239" y="1874"/>
                      <a:pt x="239" y="1874"/>
                    </a:cubicBezTo>
                    <a:cubicBezTo>
                      <a:pt x="247" y="1872"/>
                      <a:pt x="247" y="1872"/>
                      <a:pt x="247" y="1872"/>
                    </a:cubicBezTo>
                    <a:cubicBezTo>
                      <a:pt x="253" y="1865"/>
                      <a:pt x="253" y="1865"/>
                      <a:pt x="253" y="1865"/>
                    </a:cubicBezTo>
                    <a:cubicBezTo>
                      <a:pt x="257" y="1865"/>
                      <a:pt x="257" y="1865"/>
                      <a:pt x="257" y="1865"/>
                    </a:cubicBezTo>
                    <a:cubicBezTo>
                      <a:pt x="260" y="1877"/>
                      <a:pt x="260" y="1877"/>
                      <a:pt x="260" y="1877"/>
                    </a:cubicBezTo>
                    <a:cubicBezTo>
                      <a:pt x="271" y="1877"/>
                      <a:pt x="271" y="1877"/>
                      <a:pt x="271" y="1877"/>
                    </a:cubicBezTo>
                    <a:cubicBezTo>
                      <a:pt x="299" y="1849"/>
                      <a:pt x="299" y="1849"/>
                      <a:pt x="299" y="1849"/>
                    </a:cubicBezTo>
                    <a:cubicBezTo>
                      <a:pt x="297" y="1840"/>
                      <a:pt x="297" y="1840"/>
                      <a:pt x="297" y="1840"/>
                    </a:cubicBezTo>
                    <a:cubicBezTo>
                      <a:pt x="285" y="1825"/>
                      <a:pt x="285" y="1825"/>
                      <a:pt x="285" y="1825"/>
                    </a:cubicBezTo>
                    <a:cubicBezTo>
                      <a:pt x="306" y="1837"/>
                      <a:pt x="306" y="1837"/>
                      <a:pt x="306" y="1837"/>
                    </a:cubicBezTo>
                    <a:cubicBezTo>
                      <a:pt x="323" y="1820"/>
                      <a:pt x="323" y="1820"/>
                      <a:pt x="323" y="1820"/>
                    </a:cubicBezTo>
                    <a:cubicBezTo>
                      <a:pt x="318" y="1814"/>
                      <a:pt x="318" y="1814"/>
                      <a:pt x="318" y="1814"/>
                    </a:cubicBezTo>
                    <a:cubicBezTo>
                      <a:pt x="329" y="1808"/>
                      <a:pt x="329" y="1808"/>
                      <a:pt x="329" y="1808"/>
                    </a:cubicBezTo>
                    <a:cubicBezTo>
                      <a:pt x="328" y="1797"/>
                      <a:pt x="328" y="1797"/>
                      <a:pt x="328" y="1797"/>
                    </a:cubicBezTo>
                    <a:cubicBezTo>
                      <a:pt x="339" y="1788"/>
                      <a:pt x="339" y="1788"/>
                      <a:pt x="339" y="1788"/>
                    </a:cubicBezTo>
                    <a:cubicBezTo>
                      <a:pt x="353" y="1787"/>
                      <a:pt x="353" y="1787"/>
                      <a:pt x="353" y="1787"/>
                    </a:cubicBezTo>
                    <a:cubicBezTo>
                      <a:pt x="356" y="1776"/>
                      <a:pt x="356" y="1776"/>
                      <a:pt x="356" y="1776"/>
                    </a:cubicBezTo>
                    <a:cubicBezTo>
                      <a:pt x="343" y="1761"/>
                      <a:pt x="343" y="1761"/>
                      <a:pt x="343" y="1761"/>
                    </a:cubicBezTo>
                    <a:cubicBezTo>
                      <a:pt x="348" y="1750"/>
                      <a:pt x="348" y="1750"/>
                      <a:pt x="348" y="1750"/>
                    </a:cubicBezTo>
                    <a:cubicBezTo>
                      <a:pt x="336" y="1733"/>
                      <a:pt x="336" y="1733"/>
                      <a:pt x="336" y="1733"/>
                    </a:cubicBezTo>
                    <a:cubicBezTo>
                      <a:pt x="323" y="1724"/>
                      <a:pt x="323" y="1724"/>
                      <a:pt x="323" y="1724"/>
                    </a:cubicBezTo>
                    <a:cubicBezTo>
                      <a:pt x="325" y="1710"/>
                      <a:pt x="325" y="1710"/>
                      <a:pt x="325" y="1710"/>
                    </a:cubicBezTo>
                    <a:cubicBezTo>
                      <a:pt x="332" y="1715"/>
                      <a:pt x="332" y="1715"/>
                      <a:pt x="332" y="1715"/>
                    </a:cubicBezTo>
                    <a:cubicBezTo>
                      <a:pt x="346" y="1733"/>
                      <a:pt x="346" y="1733"/>
                      <a:pt x="346" y="1733"/>
                    </a:cubicBezTo>
                    <a:cubicBezTo>
                      <a:pt x="353" y="1755"/>
                      <a:pt x="353" y="1755"/>
                      <a:pt x="353" y="1755"/>
                    </a:cubicBezTo>
                    <a:cubicBezTo>
                      <a:pt x="357" y="1761"/>
                      <a:pt x="357" y="1761"/>
                      <a:pt x="357" y="1761"/>
                    </a:cubicBezTo>
                    <a:cubicBezTo>
                      <a:pt x="368" y="1762"/>
                      <a:pt x="368" y="1762"/>
                      <a:pt x="368" y="1762"/>
                    </a:cubicBezTo>
                    <a:cubicBezTo>
                      <a:pt x="365" y="1771"/>
                      <a:pt x="365" y="1771"/>
                      <a:pt x="365" y="1771"/>
                    </a:cubicBezTo>
                    <a:cubicBezTo>
                      <a:pt x="372" y="1781"/>
                      <a:pt x="372" y="1781"/>
                      <a:pt x="372" y="1781"/>
                    </a:cubicBezTo>
                    <a:cubicBezTo>
                      <a:pt x="388" y="1774"/>
                      <a:pt x="388" y="1774"/>
                      <a:pt x="388" y="1774"/>
                    </a:cubicBezTo>
                    <a:cubicBezTo>
                      <a:pt x="385" y="1765"/>
                      <a:pt x="385" y="1765"/>
                      <a:pt x="385" y="1765"/>
                    </a:cubicBezTo>
                    <a:cubicBezTo>
                      <a:pt x="377" y="1759"/>
                      <a:pt x="377" y="1759"/>
                      <a:pt x="377" y="1759"/>
                    </a:cubicBezTo>
                    <a:cubicBezTo>
                      <a:pt x="383" y="1750"/>
                      <a:pt x="383" y="1750"/>
                      <a:pt x="383" y="1750"/>
                    </a:cubicBezTo>
                    <a:cubicBezTo>
                      <a:pt x="395" y="1761"/>
                      <a:pt x="395" y="1761"/>
                      <a:pt x="395" y="1761"/>
                    </a:cubicBezTo>
                    <a:cubicBezTo>
                      <a:pt x="397" y="1767"/>
                      <a:pt x="397" y="1767"/>
                      <a:pt x="397" y="1767"/>
                    </a:cubicBezTo>
                    <a:cubicBezTo>
                      <a:pt x="417" y="1749"/>
                      <a:pt x="417" y="1749"/>
                      <a:pt x="417" y="1749"/>
                    </a:cubicBezTo>
                    <a:cubicBezTo>
                      <a:pt x="421" y="1730"/>
                      <a:pt x="421" y="1730"/>
                      <a:pt x="421" y="1730"/>
                    </a:cubicBezTo>
                    <a:cubicBezTo>
                      <a:pt x="417" y="1715"/>
                      <a:pt x="417" y="1715"/>
                      <a:pt x="417" y="1715"/>
                    </a:cubicBezTo>
                    <a:cubicBezTo>
                      <a:pt x="406" y="1710"/>
                      <a:pt x="406" y="1710"/>
                      <a:pt x="406" y="1710"/>
                    </a:cubicBezTo>
                    <a:cubicBezTo>
                      <a:pt x="401" y="1701"/>
                      <a:pt x="401" y="1701"/>
                      <a:pt x="401" y="1701"/>
                    </a:cubicBezTo>
                    <a:cubicBezTo>
                      <a:pt x="408" y="1697"/>
                      <a:pt x="408" y="1697"/>
                      <a:pt x="408" y="1697"/>
                    </a:cubicBezTo>
                    <a:cubicBezTo>
                      <a:pt x="409" y="1689"/>
                      <a:pt x="409" y="1689"/>
                      <a:pt x="409" y="1689"/>
                    </a:cubicBezTo>
                    <a:cubicBezTo>
                      <a:pt x="417" y="1689"/>
                      <a:pt x="417" y="1689"/>
                      <a:pt x="417" y="1689"/>
                    </a:cubicBezTo>
                    <a:cubicBezTo>
                      <a:pt x="423" y="1681"/>
                      <a:pt x="423" y="1681"/>
                      <a:pt x="423" y="1681"/>
                    </a:cubicBezTo>
                    <a:cubicBezTo>
                      <a:pt x="415" y="1672"/>
                      <a:pt x="415" y="1672"/>
                      <a:pt x="415" y="1672"/>
                    </a:cubicBezTo>
                    <a:cubicBezTo>
                      <a:pt x="415" y="1657"/>
                      <a:pt x="415" y="1657"/>
                      <a:pt x="415" y="1657"/>
                    </a:cubicBezTo>
                    <a:cubicBezTo>
                      <a:pt x="427" y="1648"/>
                      <a:pt x="427" y="1648"/>
                      <a:pt x="427" y="1648"/>
                    </a:cubicBezTo>
                    <a:cubicBezTo>
                      <a:pt x="440" y="1658"/>
                      <a:pt x="440" y="1658"/>
                      <a:pt x="440" y="1658"/>
                    </a:cubicBezTo>
                    <a:cubicBezTo>
                      <a:pt x="431" y="1674"/>
                      <a:pt x="431" y="1674"/>
                      <a:pt x="431" y="1674"/>
                    </a:cubicBezTo>
                    <a:cubicBezTo>
                      <a:pt x="434" y="1693"/>
                      <a:pt x="434" y="1693"/>
                      <a:pt x="434" y="1693"/>
                    </a:cubicBezTo>
                    <a:cubicBezTo>
                      <a:pt x="431" y="1706"/>
                      <a:pt x="431" y="1706"/>
                      <a:pt x="431" y="1706"/>
                    </a:cubicBezTo>
                    <a:cubicBezTo>
                      <a:pt x="440" y="1721"/>
                      <a:pt x="440" y="1721"/>
                      <a:pt x="440" y="1721"/>
                    </a:cubicBezTo>
                    <a:cubicBezTo>
                      <a:pt x="441" y="1732"/>
                      <a:pt x="441" y="1732"/>
                      <a:pt x="441" y="1732"/>
                    </a:cubicBezTo>
                    <a:cubicBezTo>
                      <a:pt x="458" y="1749"/>
                      <a:pt x="458" y="1749"/>
                      <a:pt x="458" y="1749"/>
                    </a:cubicBezTo>
                    <a:cubicBezTo>
                      <a:pt x="478" y="1747"/>
                      <a:pt x="478" y="1747"/>
                      <a:pt x="478" y="1747"/>
                    </a:cubicBezTo>
                    <a:cubicBezTo>
                      <a:pt x="486" y="1755"/>
                      <a:pt x="486" y="1755"/>
                      <a:pt x="486" y="1755"/>
                    </a:cubicBezTo>
                    <a:cubicBezTo>
                      <a:pt x="481" y="1761"/>
                      <a:pt x="481" y="1761"/>
                      <a:pt x="481" y="1761"/>
                    </a:cubicBezTo>
                    <a:cubicBezTo>
                      <a:pt x="492" y="1767"/>
                      <a:pt x="492" y="1767"/>
                      <a:pt x="492" y="1767"/>
                    </a:cubicBezTo>
                    <a:cubicBezTo>
                      <a:pt x="501" y="1784"/>
                      <a:pt x="501" y="1784"/>
                      <a:pt x="501" y="1784"/>
                    </a:cubicBezTo>
                    <a:cubicBezTo>
                      <a:pt x="508" y="1767"/>
                      <a:pt x="508" y="1767"/>
                      <a:pt x="508" y="1767"/>
                    </a:cubicBezTo>
                    <a:cubicBezTo>
                      <a:pt x="505" y="1716"/>
                      <a:pt x="505" y="1716"/>
                      <a:pt x="505" y="1716"/>
                    </a:cubicBezTo>
                    <a:cubicBezTo>
                      <a:pt x="493" y="1695"/>
                      <a:pt x="493" y="1695"/>
                      <a:pt x="493" y="1695"/>
                    </a:cubicBezTo>
                    <a:cubicBezTo>
                      <a:pt x="499" y="1681"/>
                      <a:pt x="499" y="1681"/>
                      <a:pt x="499" y="1681"/>
                    </a:cubicBezTo>
                    <a:cubicBezTo>
                      <a:pt x="512" y="1675"/>
                      <a:pt x="512" y="1675"/>
                      <a:pt x="512" y="1675"/>
                    </a:cubicBezTo>
                    <a:cubicBezTo>
                      <a:pt x="502" y="1658"/>
                      <a:pt x="502" y="1658"/>
                      <a:pt x="502" y="1658"/>
                    </a:cubicBezTo>
                    <a:cubicBezTo>
                      <a:pt x="508" y="1649"/>
                      <a:pt x="508" y="1649"/>
                      <a:pt x="508" y="1649"/>
                    </a:cubicBezTo>
                    <a:cubicBezTo>
                      <a:pt x="533" y="1648"/>
                      <a:pt x="533" y="1648"/>
                      <a:pt x="533" y="1648"/>
                    </a:cubicBezTo>
                    <a:cubicBezTo>
                      <a:pt x="541" y="1635"/>
                      <a:pt x="541" y="1635"/>
                      <a:pt x="541" y="1635"/>
                    </a:cubicBezTo>
                    <a:cubicBezTo>
                      <a:pt x="539" y="1617"/>
                      <a:pt x="539" y="1617"/>
                      <a:pt x="539" y="1617"/>
                    </a:cubicBezTo>
                    <a:cubicBezTo>
                      <a:pt x="551" y="1593"/>
                      <a:pt x="551" y="1593"/>
                      <a:pt x="551" y="1593"/>
                    </a:cubicBezTo>
                    <a:cubicBezTo>
                      <a:pt x="539" y="1576"/>
                      <a:pt x="539" y="1576"/>
                      <a:pt x="539" y="1576"/>
                    </a:cubicBezTo>
                    <a:cubicBezTo>
                      <a:pt x="533" y="1539"/>
                      <a:pt x="533" y="1539"/>
                      <a:pt x="533" y="1539"/>
                    </a:cubicBezTo>
                    <a:cubicBezTo>
                      <a:pt x="518" y="1510"/>
                      <a:pt x="518" y="1510"/>
                      <a:pt x="518" y="1510"/>
                    </a:cubicBezTo>
                    <a:cubicBezTo>
                      <a:pt x="519" y="1496"/>
                      <a:pt x="519" y="1496"/>
                      <a:pt x="519" y="1496"/>
                    </a:cubicBezTo>
                    <a:cubicBezTo>
                      <a:pt x="556" y="1484"/>
                      <a:pt x="556" y="1484"/>
                      <a:pt x="556" y="1484"/>
                    </a:cubicBezTo>
                    <a:cubicBezTo>
                      <a:pt x="556" y="1458"/>
                      <a:pt x="556" y="1458"/>
                      <a:pt x="556" y="1458"/>
                    </a:cubicBezTo>
                    <a:cubicBezTo>
                      <a:pt x="563" y="1440"/>
                      <a:pt x="563" y="1440"/>
                      <a:pt x="563" y="1440"/>
                    </a:cubicBezTo>
                    <a:cubicBezTo>
                      <a:pt x="536" y="1408"/>
                      <a:pt x="536" y="1408"/>
                      <a:pt x="536" y="1408"/>
                    </a:cubicBezTo>
                    <a:cubicBezTo>
                      <a:pt x="513" y="1397"/>
                      <a:pt x="513" y="1397"/>
                      <a:pt x="513" y="1397"/>
                    </a:cubicBezTo>
                    <a:cubicBezTo>
                      <a:pt x="512" y="1366"/>
                      <a:pt x="512" y="1366"/>
                      <a:pt x="512" y="1366"/>
                    </a:cubicBezTo>
                    <a:cubicBezTo>
                      <a:pt x="516" y="1336"/>
                      <a:pt x="516" y="1336"/>
                      <a:pt x="516" y="1336"/>
                    </a:cubicBezTo>
                    <a:cubicBezTo>
                      <a:pt x="513" y="1304"/>
                      <a:pt x="513" y="1304"/>
                      <a:pt x="513" y="1304"/>
                    </a:cubicBezTo>
                    <a:cubicBezTo>
                      <a:pt x="504" y="1281"/>
                      <a:pt x="504" y="1281"/>
                      <a:pt x="504" y="1281"/>
                    </a:cubicBezTo>
                    <a:cubicBezTo>
                      <a:pt x="512" y="1256"/>
                      <a:pt x="512" y="1256"/>
                      <a:pt x="512" y="1256"/>
                    </a:cubicBezTo>
                    <a:cubicBezTo>
                      <a:pt x="505" y="1213"/>
                      <a:pt x="505" y="1213"/>
                      <a:pt x="505" y="1213"/>
                    </a:cubicBezTo>
                    <a:cubicBezTo>
                      <a:pt x="499" y="1172"/>
                      <a:pt x="499" y="1172"/>
                      <a:pt x="499" y="1172"/>
                    </a:cubicBezTo>
                    <a:cubicBezTo>
                      <a:pt x="504" y="1136"/>
                      <a:pt x="504" y="1136"/>
                      <a:pt x="504" y="1136"/>
                    </a:cubicBezTo>
                    <a:cubicBezTo>
                      <a:pt x="522" y="1103"/>
                      <a:pt x="522" y="1103"/>
                      <a:pt x="522" y="1103"/>
                    </a:cubicBezTo>
                    <a:cubicBezTo>
                      <a:pt x="541" y="1093"/>
                      <a:pt x="541" y="1093"/>
                      <a:pt x="541" y="1093"/>
                    </a:cubicBezTo>
                    <a:cubicBezTo>
                      <a:pt x="562" y="1097"/>
                      <a:pt x="562" y="1097"/>
                      <a:pt x="562" y="1097"/>
                    </a:cubicBezTo>
                    <a:cubicBezTo>
                      <a:pt x="590" y="1099"/>
                      <a:pt x="590" y="1099"/>
                      <a:pt x="590" y="1099"/>
                    </a:cubicBezTo>
                    <a:cubicBezTo>
                      <a:pt x="603" y="1080"/>
                      <a:pt x="603" y="1080"/>
                      <a:pt x="603" y="1080"/>
                    </a:cubicBezTo>
                    <a:cubicBezTo>
                      <a:pt x="600" y="1050"/>
                      <a:pt x="600" y="1050"/>
                      <a:pt x="600" y="1050"/>
                    </a:cubicBezTo>
                    <a:cubicBezTo>
                      <a:pt x="594" y="1038"/>
                      <a:pt x="594" y="1038"/>
                      <a:pt x="594" y="1038"/>
                    </a:cubicBezTo>
                    <a:cubicBezTo>
                      <a:pt x="594" y="1018"/>
                      <a:pt x="594" y="1018"/>
                      <a:pt x="594" y="1018"/>
                    </a:cubicBezTo>
                    <a:cubicBezTo>
                      <a:pt x="622" y="951"/>
                      <a:pt x="622" y="951"/>
                      <a:pt x="622" y="951"/>
                    </a:cubicBezTo>
                    <a:cubicBezTo>
                      <a:pt x="623" y="912"/>
                      <a:pt x="623" y="912"/>
                      <a:pt x="623" y="912"/>
                    </a:cubicBezTo>
                    <a:cubicBezTo>
                      <a:pt x="631" y="874"/>
                      <a:pt x="631" y="874"/>
                      <a:pt x="631" y="874"/>
                    </a:cubicBezTo>
                    <a:cubicBezTo>
                      <a:pt x="640" y="854"/>
                      <a:pt x="640" y="854"/>
                      <a:pt x="640" y="854"/>
                    </a:cubicBezTo>
                    <a:cubicBezTo>
                      <a:pt x="638" y="831"/>
                      <a:pt x="638" y="831"/>
                      <a:pt x="638" y="831"/>
                    </a:cubicBezTo>
                    <a:cubicBezTo>
                      <a:pt x="628" y="819"/>
                      <a:pt x="628" y="819"/>
                      <a:pt x="628" y="819"/>
                    </a:cubicBezTo>
                    <a:cubicBezTo>
                      <a:pt x="628" y="802"/>
                      <a:pt x="628" y="802"/>
                      <a:pt x="628" y="802"/>
                    </a:cubicBezTo>
                    <a:cubicBezTo>
                      <a:pt x="654" y="787"/>
                      <a:pt x="654" y="787"/>
                      <a:pt x="654" y="787"/>
                    </a:cubicBezTo>
                    <a:cubicBezTo>
                      <a:pt x="681" y="782"/>
                      <a:pt x="681" y="782"/>
                      <a:pt x="681" y="782"/>
                    </a:cubicBezTo>
                    <a:cubicBezTo>
                      <a:pt x="693" y="770"/>
                      <a:pt x="693" y="770"/>
                      <a:pt x="693" y="770"/>
                    </a:cubicBezTo>
                    <a:cubicBezTo>
                      <a:pt x="695" y="755"/>
                      <a:pt x="695" y="755"/>
                      <a:pt x="695" y="755"/>
                    </a:cubicBezTo>
                    <a:cubicBezTo>
                      <a:pt x="718" y="715"/>
                      <a:pt x="718" y="715"/>
                      <a:pt x="718" y="715"/>
                    </a:cubicBezTo>
                    <a:cubicBezTo>
                      <a:pt x="741" y="683"/>
                      <a:pt x="741" y="683"/>
                      <a:pt x="741" y="683"/>
                    </a:cubicBezTo>
                    <a:cubicBezTo>
                      <a:pt x="748" y="665"/>
                      <a:pt x="748" y="665"/>
                      <a:pt x="748" y="665"/>
                    </a:cubicBezTo>
                    <a:cubicBezTo>
                      <a:pt x="739" y="640"/>
                      <a:pt x="739" y="640"/>
                      <a:pt x="739" y="640"/>
                    </a:cubicBezTo>
                    <a:cubicBezTo>
                      <a:pt x="730" y="630"/>
                      <a:pt x="730" y="630"/>
                      <a:pt x="730" y="630"/>
                    </a:cubicBezTo>
                    <a:cubicBezTo>
                      <a:pt x="729" y="593"/>
                      <a:pt x="729" y="593"/>
                      <a:pt x="729" y="593"/>
                    </a:cubicBezTo>
                    <a:cubicBezTo>
                      <a:pt x="739" y="587"/>
                      <a:pt x="739" y="587"/>
                      <a:pt x="739" y="587"/>
                    </a:cubicBezTo>
                    <a:cubicBezTo>
                      <a:pt x="750" y="575"/>
                      <a:pt x="750" y="575"/>
                      <a:pt x="750" y="575"/>
                    </a:cubicBezTo>
                    <a:cubicBezTo>
                      <a:pt x="755" y="555"/>
                      <a:pt x="755" y="555"/>
                      <a:pt x="755" y="555"/>
                    </a:cubicBezTo>
                    <a:cubicBezTo>
                      <a:pt x="765" y="549"/>
                      <a:pt x="765" y="549"/>
                      <a:pt x="765" y="549"/>
                    </a:cubicBezTo>
                    <a:cubicBezTo>
                      <a:pt x="777" y="521"/>
                      <a:pt x="777" y="521"/>
                      <a:pt x="777" y="521"/>
                    </a:cubicBezTo>
                    <a:cubicBezTo>
                      <a:pt x="794" y="509"/>
                      <a:pt x="794" y="509"/>
                      <a:pt x="794" y="509"/>
                    </a:cubicBezTo>
                    <a:cubicBezTo>
                      <a:pt x="813" y="516"/>
                      <a:pt x="813" y="516"/>
                      <a:pt x="813" y="516"/>
                    </a:cubicBezTo>
                    <a:cubicBezTo>
                      <a:pt x="820" y="526"/>
                      <a:pt x="820" y="526"/>
                      <a:pt x="820" y="526"/>
                    </a:cubicBezTo>
                    <a:cubicBezTo>
                      <a:pt x="831" y="524"/>
                      <a:pt x="831" y="524"/>
                      <a:pt x="831" y="524"/>
                    </a:cubicBezTo>
                    <a:cubicBezTo>
                      <a:pt x="843" y="512"/>
                      <a:pt x="843" y="512"/>
                      <a:pt x="843" y="512"/>
                    </a:cubicBezTo>
                    <a:cubicBezTo>
                      <a:pt x="833" y="495"/>
                      <a:pt x="833" y="495"/>
                      <a:pt x="833" y="495"/>
                    </a:cubicBezTo>
                    <a:cubicBezTo>
                      <a:pt x="843" y="487"/>
                      <a:pt x="843" y="487"/>
                      <a:pt x="843" y="487"/>
                    </a:cubicBezTo>
                    <a:cubicBezTo>
                      <a:pt x="843" y="478"/>
                      <a:pt x="843" y="478"/>
                      <a:pt x="843" y="478"/>
                    </a:cubicBezTo>
                    <a:cubicBezTo>
                      <a:pt x="846" y="469"/>
                      <a:pt x="846" y="469"/>
                      <a:pt x="846" y="469"/>
                    </a:cubicBezTo>
                    <a:cubicBezTo>
                      <a:pt x="834" y="449"/>
                      <a:pt x="834" y="449"/>
                      <a:pt x="834" y="449"/>
                    </a:cubicBezTo>
                    <a:cubicBezTo>
                      <a:pt x="842" y="443"/>
                      <a:pt x="842" y="443"/>
                      <a:pt x="842" y="443"/>
                    </a:cubicBezTo>
                    <a:cubicBezTo>
                      <a:pt x="865" y="445"/>
                      <a:pt x="865" y="445"/>
                      <a:pt x="865" y="445"/>
                    </a:cubicBezTo>
                    <a:cubicBezTo>
                      <a:pt x="883" y="435"/>
                      <a:pt x="883" y="435"/>
                      <a:pt x="883" y="435"/>
                    </a:cubicBezTo>
                    <a:cubicBezTo>
                      <a:pt x="910" y="442"/>
                      <a:pt x="910" y="442"/>
                      <a:pt x="910" y="442"/>
                    </a:cubicBezTo>
                    <a:cubicBezTo>
                      <a:pt x="926" y="452"/>
                      <a:pt x="926" y="452"/>
                      <a:pt x="926" y="452"/>
                    </a:cubicBezTo>
                    <a:cubicBezTo>
                      <a:pt x="946" y="455"/>
                      <a:pt x="946" y="455"/>
                      <a:pt x="946" y="455"/>
                    </a:cubicBezTo>
                    <a:cubicBezTo>
                      <a:pt x="955" y="463"/>
                      <a:pt x="955" y="463"/>
                      <a:pt x="955" y="463"/>
                    </a:cubicBezTo>
                    <a:cubicBezTo>
                      <a:pt x="964" y="460"/>
                      <a:pt x="964" y="460"/>
                      <a:pt x="964" y="460"/>
                    </a:cubicBezTo>
                    <a:cubicBezTo>
                      <a:pt x="972" y="464"/>
                      <a:pt x="972" y="464"/>
                      <a:pt x="972" y="464"/>
                    </a:cubicBezTo>
                    <a:cubicBezTo>
                      <a:pt x="972" y="445"/>
                      <a:pt x="972" y="445"/>
                      <a:pt x="972" y="445"/>
                    </a:cubicBezTo>
                    <a:cubicBezTo>
                      <a:pt x="962" y="432"/>
                      <a:pt x="962" y="432"/>
                      <a:pt x="962" y="432"/>
                    </a:cubicBezTo>
                    <a:cubicBezTo>
                      <a:pt x="966" y="408"/>
                      <a:pt x="966" y="408"/>
                      <a:pt x="966" y="408"/>
                    </a:cubicBezTo>
                    <a:cubicBezTo>
                      <a:pt x="978" y="400"/>
                      <a:pt x="978" y="400"/>
                      <a:pt x="978" y="400"/>
                    </a:cubicBezTo>
                    <a:cubicBezTo>
                      <a:pt x="973" y="383"/>
                      <a:pt x="973" y="383"/>
                      <a:pt x="973" y="383"/>
                    </a:cubicBezTo>
                    <a:cubicBezTo>
                      <a:pt x="961" y="376"/>
                      <a:pt x="961" y="376"/>
                      <a:pt x="961" y="376"/>
                    </a:cubicBezTo>
                    <a:cubicBezTo>
                      <a:pt x="959" y="361"/>
                      <a:pt x="959" y="361"/>
                      <a:pt x="959" y="361"/>
                    </a:cubicBezTo>
                    <a:cubicBezTo>
                      <a:pt x="978" y="365"/>
                      <a:pt x="978" y="365"/>
                      <a:pt x="978" y="365"/>
                    </a:cubicBezTo>
                    <a:cubicBezTo>
                      <a:pt x="996" y="362"/>
                      <a:pt x="996" y="362"/>
                      <a:pt x="996" y="362"/>
                    </a:cubicBezTo>
                    <a:cubicBezTo>
                      <a:pt x="1002" y="359"/>
                      <a:pt x="1002" y="359"/>
                      <a:pt x="1002" y="359"/>
                    </a:cubicBezTo>
                    <a:lnTo>
                      <a:pt x="1002" y="359"/>
                    </a:lnTo>
                    <a:cubicBezTo>
                      <a:pt x="1005" y="354"/>
                      <a:pt x="1005" y="354"/>
                      <a:pt x="1005" y="354"/>
                    </a:cubicBezTo>
                    <a:cubicBezTo>
                      <a:pt x="1013" y="357"/>
                      <a:pt x="1013" y="357"/>
                      <a:pt x="1013" y="357"/>
                    </a:cubicBezTo>
                    <a:cubicBezTo>
                      <a:pt x="1018" y="354"/>
                      <a:pt x="1018" y="354"/>
                      <a:pt x="1018" y="354"/>
                    </a:cubicBezTo>
                    <a:cubicBezTo>
                      <a:pt x="1013" y="342"/>
                      <a:pt x="1013" y="342"/>
                      <a:pt x="1013" y="342"/>
                    </a:cubicBezTo>
                    <a:cubicBezTo>
                      <a:pt x="1016" y="328"/>
                      <a:pt x="1016" y="328"/>
                      <a:pt x="1016" y="328"/>
                    </a:cubicBezTo>
                    <a:cubicBezTo>
                      <a:pt x="1028" y="318"/>
                      <a:pt x="1028" y="318"/>
                      <a:pt x="1028" y="318"/>
                    </a:cubicBezTo>
                    <a:cubicBezTo>
                      <a:pt x="1042" y="321"/>
                      <a:pt x="1042" y="321"/>
                      <a:pt x="1042" y="321"/>
                    </a:cubicBezTo>
                    <a:cubicBezTo>
                      <a:pt x="1054" y="339"/>
                      <a:pt x="1054" y="339"/>
                      <a:pt x="1054" y="339"/>
                    </a:cubicBezTo>
                    <a:cubicBezTo>
                      <a:pt x="1089" y="367"/>
                      <a:pt x="1089" y="367"/>
                      <a:pt x="1089" y="367"/>
                    </a:cubicBezTo>
                    <a:cubicBezTo>
                      <a:pt x="1095" y="383"/>
                      <a:pt x="1095" y="383"/>
                      <a:pt x="1095" y="383"/>
                    </a:cubicBezTo>
                    <a:cubicBezTo>
                      <a:pt x="1109" y="402"/>
                      <a:pt x="1109" y="402"/>
                      <a:pt x="1109" y="402"/>
                    </a:cubicBezTo>
                    <a:cubicBezTo>
                      <a:pt x="1132" y="411"/>
                      <a:pt x="1132" y="411"/>
                      <a:pt x="1132" y="411"/>
                    </a:cubicBezTo>
                    <a:cubicBezTo>
                      <a:pt x="1170" y="412"/>
                      <a:pt x="1170" y="412"/>
                      <a:pt x="1170" y="412"/>
                    </a:cubicBezTo>
                    <a:cubicBezTo>
                      <a:pt x="1190" y="393"/>
                      <a:pt x="1190" y="393"/>
                      <a:pt x="1190" y="393"/>
                    </a:cubicBezTo>
                    <a:cubicBezTo>
                      <a:pt x="1201" y="380"/>
                      <a:pt x="1201" y="380"/>
                      <a:pt x="1201" y="380"/>
                    </a:cubicBezTo>
                    <a:cubicBezTo>
                      <a:pt x="1218" y="382"/>
                      <a:pt x="1218" y="382"/>
                      <a:pt x="1218" y="382"/>
                    </a:cubicBezTo>
                    <a:cubicBezTo>
                      <a:pt x="1245" y="400"/>
                      <a:pt x="1245" y="400"/>
                      <a:pt x="1245" y="400"/>
                    </a:cubicBezTo>
                    <a:cubicBezTo>
                      <a:pt x="1262" y="403"/>
                      <a:pt x="1262" y="403"/>
                      <a:pt x="1262" y="403"/>
                    </a:cubicBezTo>
                    <a:cubicBezTo>
                      <a:pt x="1273" y="385"/>
                      <a:pt x="1273" y="385"/>
                      <a:pt x="1273" y="385"/>
                    </a:cubicBezTo>
                    <a:cubicBezTo>
                      <a:pt x="1282" y="380"/>
                      <a:pt x="1282" y="380"/>
                      <a:pt x="1282" y="380"/>
                    </a:cubicBezTo>
                    <a:cubicBezTo>
                      <a:pt x="1296" y="368"/>
                      <a:pt x="1296" y="368"/>
                      <a:pt x="1296" y="368"/>
                    </a:cubicBezTo>
                    <a:cubicBezTo>
                      <a:pt x="1309" y="368"/>
                      <a:pt x="1309" y="368"/>
                      <a:pt x="1309" y="368"/>
                    </a:cubicBezTo>
                    <a:cubicBezTo>
                      <a:pt x="1323" y="359"/>
                      <a:pt x="1323" y="359"/>
                      <a:pt x="1323" y="359"/>
                    </a:cubicBezTo>
                    <a:cubicBezTo>
                      <a:pt x="1329" y="348"/>
                      <a:pt x="1329" y="348"/>
                      <a:pt x="1329" y="348"/>
                    </a:cubicBezTo>
                    <a:cubicBezTo>
                      <a:pt x="1323" y="335"/>
                      <a:pt x="1323" y="335"/>
                      <a:pt x="1323" y="335"/>
                    </a:cubicBezTo>
                    <a:cubicBezTo>
                      <a:pt x="1316" y="310"/>
                      <a:pt x="1316" y="310"/>
                      <a:pt x="1316" y="310"/>
                    </a:cubicBezTo>
                    <a:cubicBezTo>
                      <a:pt x="1320" y="269"/>
                      <a:pt x="1320" y="269"/>
                      <a:pt x="1320" y="269"/>
                    </a:cubicBezTo>
                    <a:cubicBezTo>
                      <a:pt x="1325" y="255"/>
                      <a:pt x="1325" y="255"/>
                      <a:pt x="1325" y="255"/>
                    </a:cubicBezTo>
                    <a:cubicBezTo>
                      <a:pt x="1317" y="243"/>
                      <a:pt x="1317" y="243"/>
                      <a:pt x="1317" y="243"/>
                    </a:cubicBezTo>
                    <a:cubicBezTo>
                      <a:pt x="1326" y="238"/>
                      <a:pt x="1326" y="238"/>
                      <a:pt x="1326" y="238"/>
                    </a:cubicBezTo>
                    <a:cubicBezTo>
                      <a:pt x="1340" y="220"/>
                      <a:pt x="1340" y="220"/>
                      <a:pt x="1340" y="220"/>
                    </a:cubicBezTo>
                    <a:cubicBezTo>
                      <a:pt x="1339" y="211"/>
                      <a:pt x="1339" y="211"/>
                      <a:pt x="1339" y="211"/>
                    </a:cubicBezTo>
                    <a:cubicBezTo>
                      <a:pt x="1355" y="203"/>
                      <a:pt x="1355" y="203"/>
                      <a:pt x="1355" y="203"/>
                    </a:cubicBezTo>
                    <a:cubicBezTo>
                      <a:pt x="1377" y="208"/>
                      <a:pt x="1377" y="208"/>
                      <a:pt x="1377" y="208"/>
                    </a:cubicBezTo>
                    <a:cubicBezTo>
                      <a:pt x="1389" y="205"/>
                      <a:pt x="1389" y="205"/>
                      <a:pt x="1389" y="205"/>
                    </a:cubicBezTo>
                    <a:cubicBezTo>
                      <a:pt x="1387" y="197"/>
                      <a:pt x="1387" y="197"/>
                      <a:pt x="1387" y="197"/>
                    </a:cubicBezTo>
                    <a:cubicBezTo>
                      <a:pt x="1401" y="183"/>
                      <a:pt x="1401" y="183"/>
                      <a:pt x="1401" y="183"/>
                    </a:cubicBezTo>
                    <a:cubicBezTo>
                      <a:pt x="1436" y="182"/>
                      <a:pt x="1436" y="182"/>
                      <a:pt x="1436" y="182"/>
                    </a:cubicBezTo>
                    <a:cubicBezTo>
                      <a:pt x="1452" y="192"/>
                      <a:pt x="1452" y="192"/>
                      <a:pt x="1452" y="192"/>
                    </a:cubicBezTo>
                    <a:cubicBezTo>
                      <a:pt x="1472" y="217"/>
                      <a:pt x="1472" y="217"/>
                      <a:pt x="1472" y="217"/>
                    </a:cubicBezTo>
                    <a:cubicBezTo>
                      <a:pt x="1482" y="229"/>
                      <a:pt x="1482" y="229"/>
                      <a:pt x="1482" y="229"/>
                    </a:cubicBezTo>
                    <a:cubicBezTo>
                      <a:pt x="1501" y="235"/>
                      <a:pt x="1501" y="235"/>
                      <a:pt x="1501" y="235"/>
                    </a:cubicBezTo>
                    <a:cubicBezTo>
                      <a:pt x="1527" y="238"/>
                      <a:pt x="1527" y="238"/>
                      <a:pt x="1527" y="238"/>
                    </a:cubicBezTo>
                    <a:cubicBezTo>
                      <a:pt x="1531" y="252"/>
                      <a:pt x="1531" y="252"/>
                      <a:pt x="1531" y="252"/>
                    </a:cubicBezTo>
                    <a:cubicBezTo>
                      <a:pt x="1548" y="269"/>
                      <a:pt x="1548" y="269"/>
                      <a:pt x="1548" y="269"/>
                    </a:cubicBezTo>
                    <a:cubicBezTo>
                      <a:pt x="1545" y="286"/>
                      <a:pt x="1545" y="286"/>
                      <a:pt x="1545" y="286"/>
                    </a:cubicBezTo>
                    <a:cubicBezTo>
                      <a:pt x="1531" y="309"/>
                      <a:pt x="1531" y="309"/>
                      <a:pt x="1531" y="309"/>
                    </a:cubicBezTo>
                    <a:cubicBezTo>
                      <a:pt x="1534" y="341"/>
                      <a:pt x="1534" y="341"/>
                      <a:pt x="1534" y="341"/>
                    </a:cubicBezTo>
                    <a:close/>
                    <a:moveTo>
                      <a:pt x="74" y="1750"/>
                    </a:moveTo>
                    <a:lnTo>
                      <a:pt x="74" y="1750"/>
                    </a:lnTo>
                    <a:cubicBezTo>
                      <a:pt x="85" y="1761"/>
                      <a:pt x="85" y="1761"/>
                      <a:pt x="85" y="1761"/>
                    </a:cubicBezTo>
                    <a:cubicBezTo>
                      <a:pt x="72" y="1765"/>
                      <a:pt x="72" y="1765"/>
                      <a:pt x="72" y="1765"/>
                    </a:cubicBezTo>
                    <a:cubicBezTo>
                      <a:pt x="74" y="1750"/>
                      <a:pt x="74" y="1750"/>
                      <a:pt x="74" y="1750"/>
                    </a:cubicBezTo>
                    <a:close/>
                    <a:moveTo>
                      <a:pt x="37" y="1660"/>
                    </a:moveTo>
                    <a:lnTo>
                      <a:pt x="37" y="1660"/>
                    </a:lnTo>
                    <a:cubicBezTo>
                      <a:pt x="37" y="1658"/>
                      <a:pt x="46" y="1657"/>
                      <a:pt x="46" y="1657"/>
                    </a:cubicBezTo>
                    <a:cubicBezTo>
                      <a:pt x="55" y="1666"/>
                      <a:pt x="55" y="1666"/>
                      <a:pt x="55" y="1666"/>
                    </a:cubicBezTo>
                    <a:cubicBezTo>
                      <a:pt x="49" y="1677"/>
                      <a:pt x="49" y="1677"/>
                      <a:pt x="49" y="1677"/>
                    </a:cubicBezTo>
                    <a:cubicBezTo>
                      <a:pt x="37" y="1660"/>
                      <a:pt x="37" y="1660"/>
                      <a:pt x="37" y="1660"/>
                    </a:cubicBezTo>
                    <a:close/>
                    <a:moveTo>
                      <a:pt x="65" y="1628"/>
                    </a:moveTo>
                    <a:lnTo>
                      <a:pt x="65" y="1628"/>
                    </a:lnTo>
                    <a:cubicBezTo>
                      <a:pt x="65" y="1640"/>
                      <a:pt x="65" y="1640"/>
                      <a:pt x="65" y="1640"/>
                    </a:cubicBezTo>
                    <a:cubicBezTo>
                      <a:pt x="59" y="1641"/>
                      <a:pt x="59" y="1641"/>
                      <a:pt x="59" y="1641"/>
                    </a:cubicBezTo>
                    <a:cubicBezTo>
                      <a:pt x="65" y="1628"/>
                      <a:pt x="65" y="1628"/>
                      <a:pt x="65" y="1628"/>
                    </a:cubicBezTo>
                    <a:close/>
                    <a:moveTo>
                      <a:pt x="51" y="1620"/>
                    </a:moveTo>
                    <a:lnTo>
                      <a:pt x="51" y="1620"/>
                    </a:lnTo>
                    <a:cubicBezTo>
                      <a:pt x="49" y="1634"/>
                      <a:pt x="49" y="1634"/>
                      <a:pt x="49" y="1634"/>
                    </a:cubicBezTo>
                    <a:cubicBezTo>
                      <a:pt x="37" y="1632"/>
                      <a:pt x="37" y="1632"/>
                      <a:pt x="37" y="1632"/>
                    </a:cubicBezTo>
                    <a:cubicBezTo>
                      <a:pt x="51" y="1620"/>
                      <a:pt x="51" y="1620"/>
                      <a:pt x="51" y="1620"/>
                    </a:cubicBezTo>
                    <a:close/>
                    <a:moveTo>
                      <a:pt x="23" y="1559"/>
                    </a:moveTo>
                    <a:lnTo>
                      <a:pt x="23" y="1559"/>
                    </a:lnTo>
                    <a:cubicBezTo>
                      <a:pt x="11" y="1550"/>
                      <a:pt x="11" y="1550"/>
                      <a:pt x="11" y="1550"/>
                    </a:cubicBezTo>
                    <a:cubicBezTo>
                      <a:pt x="22" y="1541"/>
                      <a:pt x="22" y="1541"/>
                      <a:pt x="22" y="1541"/>
                    </a:cubicBezTo>
                    <a:cubicBezTo>
                      <a:pt x="22" y="1541"/>
                      <a:pt x="22" y="1556"/>
                      <a:pt x="23" y="1559"/>
                    </a:cubicBezTo>
                    <a:close/>
                    <a:moveTo>
                      <a:pt x="17" y="1571"/>
                    </a:moveTo>
                    <a:lnTo>
                      <a:pt x="17" y="1571"/>
                    </a:lnTo>
                    <a:cubicBezTo>
                      <a:pt x="29" y="1571"/>
                      <a:pt x="29" y="1571"/>
                      <a:pt x="29" y="1571"/>
                    </a:cubicBezTo>
                    <a:cubicBezTo>
                      <a:pt x="23" y="1579"/>
                      <a:pt x="23" y="1579"/>
                      <a:pt x="23" y="1579"/>
                    </a:cubicBezTo>
                    <a:cubicBezTo>
                      <a:pt x="17" y="1571"/>
                      <a:pt x="17" y="1571"/>
                      <a:pt x="17" y="1571"/>
                    </a:cubicBezTo>
                    <a:close/>
                    <a:moveTo>
                      <a:pt x="48" y="1586"/>
                    </a:moveTo>
                    <a:lnTo>
                      <a:pt x="48" y="1586"/>
                    </a:lnTo>
                    <a:lnTo>
                      <a:pt x="60" y="1602"/>
                    </a:lnTo>
                    <a:cubicBezTo>
                      <a:pt x="54" y="1617"/>
                      <a:pt x="54" y="1617"/>
                      <a:pt x="54" y="1617"/>
                    </a:cubicBezTo>
                    <a:cubicBezTo>
                      <a:pt x="48" y="1586"/>
                      <a:pt x="48" y="1586"/>
                      <a:pt x="48" y="1586"/>
                    </a:cubicBezTo>
                    <a:close/>
                    <a:moveTo>
                      <a:pt x="25" y="1606"/>
                    </a:moveTo>
                    <a:lnTo>
                      <a:pt x="25" y="1606"/>
                    </a:lnTo>
                    <a:cubicBezTo>
                      <a:pt x="14" y="1594"/>
                      <a:pt x="14" y="1594"/>
                      <a:pt x="14" y="1594"/>
                    </a:cubicBezTo>
                    <a:cubicBezTo>
                      <a:pt x="29" y="1590"/>
                      <a:pt x="29" y="1590"/>
                      <a:pt x="29" y="1590"/>
                    </a:cubicBezTo>
                    <a:cubicBezTo>
                      <a:pt x="25" y="1606"/>
                      <a:pt x="25" y="1606"/>
                      <a:pt x="25" y="1606"/>
                    </a:cubicBezTo>
                    <a:close/>
                    <a:moveTo>
                      <a:pt x="14" y="1512"/>
                    </a:moveTo>
                    <a:lnTo>
                      <a:pt x="14" y="1512"/>
                    </a:lnTo>
                    <a:cubicBezTo>
                      <a:pt x="0" y="1522"/>
                      <a:pt x="0" y="1522"/>
                      <a:pt x="0" y="1522"/>
                    </a:cubicBezTo>
                    <a:cubicBezTo>
                      <a:pt x="10" y="1528"/>
                      <a:pt x="10" y="1528"/>
                      <a:pt x="10" y="1528"/>
                    </a:cubicBezTo>
                    <a:cubicBezTo>
                      <a:pt x="17" y="1519"/>
                      <a:pt x="17" y="1519"/>
                      <a:pt x="17" y="1519"/>
                    </a:cubicBezTo>
                    <a:cubicBezTo>
                      <a:pt x="14" y="1512"/>
                      <a:pt x="14" y="1512"/>
                      <a:pt x="14" y="1512"/>
                    </a:cubicBezTo>
                    <a:close/>
                    <a:moveTo>
                      <a:pt x="8" y="1398"/>
                    </a:moveTo>
                    <a:lnTo>
                      <a:pt x="8" y="1398"/>
                    </a:lnTo>
                    <a:cubicBezTo>
                      <a:pt x="28" y="1408"/>
                      <a:pt x="28" y="1408"/>
                      <a:pt x="28" y="1408"/>
                    </a:cubicBezTo>
                    <a:cubicBezTo>
                      <a:pt x="13" y="1411"/>
                      <a:pt x="13" y="1411"/>
                      <a:pt x="13" y="1411"/>
                    </a:cubicBezTo>
                    <a:cubicBezTo>
                      <a:pt x="8" y="1398"/>
                      <a:pt x="8" y="1398"/>
                      <a:pt x="8" y="1398"/>
                    </a:cubicBezTo>
                    <a:close/>
                    <a:moveTo>
                      <a:pt x="14" y="1371"/>
                    </a:moveTo>
                    <a:lnTo>
                      <a:pt x="14" y="1371"/>
                    </a:lnTo>
                    <a:cubicBezTo>
                      <a:pt x="29" y="1380"/>
                      <a:pt x="29" y="1380"/>
                      <a:pt x="29" y="1380"/>
                    </a:cubicBezTo>
                    <a:cubicBezTo>
                      <a:pt x="22" y="1391"/>
                      <a:pt x="22" y="1391"/>
                      <a:pt x="22" y="1391"/>
                    </a:cubicBezTo>
                    <a:cubicBezTo>
                      <a:pt x="14" y="1371"/>
                      <a:pt x="14" y="1371"/>
                      <a:pt x="14" y="1371"/>
                    </a:cubicBezTo>
                    <a:close/>
                    <a:moveTo>
                      <a:pt x="60" y="1337"/>
                    </a:moveTo>
                    <a:lnTo>
                      <a:pt x="60" y="1337"/>
                    </a:lnTo>
                    <a:cubicBezTo>
                      <a:pt x="65" y="1351"/>
                      <a:pt x="65" y="1351"/>
                      <a:pt x="65" y="1351"/>
                    </a:cubicBezTo>
                    <a:cubicBezTo>
                      <a:pt x="49" y="1351"/>
                      <a:pt x="49" y="1351"/>
                      <a:pt x="49" y="1351"/>
                    </a:cubicBezTo>
                    <a:cubicBezTo>
                      <a:pt x="60" y="1337"/>
                      <a:pt x="60" y="1337"/>
                      <a:pt x="60" y="1337"/>
                    </a:cubicBezTo>
                    <a:close/>
                    <a:moveTo>
                      <a:pt x="74" y="1328"/>
                    </a:moveTo>
                    <a:lnTo>
                      <a:pt x="74" y="1328"/>
                    </a:lnTo>
                    <a:cubicBezTo>
                      <a:pt x="86" y="1331"/>
                      <a:pt x="86" y="1331"/>
                      <a:pt x="86" y="1331"/>
                    </a:cubicBezTo>
                    <a:cubicBezTo>
                      <a:pt x="91" y="1340"/>
                      <a:pt x="91" y="1340"/>
                      <a:pt x="91" y="1340"/>
                    </a:cubicBezTo>
                    <a:cubicBezTo>
                      <a:pt x="75" y="1351"/>
                      <a:pt x="75" y="1351"/>
                      <a:pt x="75" y="1351"/>
                    </a:cubicBezTo>
                    <a:cubicBezTo>
                      <a:pt x="74" y="1328"/>
                      <a:pt x="74" y="1328"/>
                      <a:pt x="74" y="1328"/>
                    </a:cubicBezTo>
                    <a:close/>
                    <a:moveTo>
                      <a:pt x="219" y="1227"/>
                    </a:moveTo>
                    <a:lnTo>
                      <a:pt x="219" y="1227"/>
                    </a:lnTo>
                    <a:cubicBezTo>
                      <a:pt x="218" y="1227"/>
                      <a:pt x="233" y="1210"/>
                      <a:pt x="233" y="1210"/>
                    </a:cubicBezTo>
                    <a:cubicBezTo>
                      <a:pt x="237" y="1229"/>
                      <a:pt x="237" y="1229"/>
                      <a:pt x="237" y="1229"/>
                    </a:cubicBezTo>
                    <a:cubicBezTo>
                      <a:pt x="228" y="1236"/>
                      <a:pt x="228" y="1236"/>
                      <a:pt x="228" y="1236"/>
                    </a:cubicBezTo>
                    <a:cubicBezTo>
                      <a:pt x="219" y="1227"/>
                      <a:pt x="219" y="1227"/>
                      <a:pt x="219" y="1227"/>
                    </a:cubicBezTo>
                    <a:close/>
                    <a:moveTo>
                      <a:pt x="224" y="1200"/>
                    </a:moveTo>
                    <a:lnTo>
                      <a:pt x="224" y="1200"/>
                    </a:lnTo>
                    <a:cubicBezTo>
                      <a:pt x="222" y="1201"/>
                      <a:pt x="218" y="1207"/>
                      <a:pt x="218" y="1207"/>
                    </a:cubicBezTo>
                    <a:cubicBezTo>
                      <a:pt x="202" y="1191"/>
                      <a:pt x="202" y="1191"/>
                      <a:pt x="202" y="1191"/>
                    </a:cubicBezTo>
                    <a:cubicBezTo>
                      <a:pt x="219" y="1189"/>
                      <a:pt x="219" y="1189"/>
                      <a:pt x="219" y="1189"/>
                    </a:cubicBezTo>
                    <a:cubicBezTo>
                      <a:pt x="224" y="1200"/>
                      <a:pt x="224" y="1200"/>
                      <a:pt x="224" y="1200"/>
                    </a:cubicBezTo>
                    <a:close/>
                    <a:moveTo>
                      <a:pt x="239" y="1166"/>
                    </a:moveTo>
                    <a:lnTo>
                      <a:pt x="239" y="1166"/>
                    </a:lnTo>
                    <a:cubicBezTo>
                      <a:pt x="263" y="1145"/>
                      <a:pt x="263" y="1145"/>
                      <a:pt x="263" y="1145"/>
                    </a:cubicBezTo>
                    <a:cubicBezTo>
                      <a:pt x="274" y="1154"/>
                      <a:pt x="274" y="1154"/>
                      <a:pt x="274" y="1154"/>
                    </a:cubicBezTo>
                    <a:cubicBezTo>
                      <a:pt x="259" y="1166"/>
                      <a:pt x="259" y="1166"/>
                      <a:pt x="259" y="1166"/>
                    </a:cubicBezTo>
                    <a:cubicBezTo>
                      <a:pt x="239" y="1166"/>
                      <a:pt x="239" y="1166"/>
                      <a:pt x="239" y="1166"/>
                    </a:cubicBezTo>
                    <a:close/>
                    <a:moveTo>
                      <a:pt x="242" y="1197"/>
                    </a:moveTo>
                    <a:lnTo>
                      <a:pt x="242" y="1197"/>
                    </a:lnTo>
                    <a:cubicBezTo>
                      <a:pt x="253" y="1178"/>
                      <a:pt x="253" y="1178"/>
                      <a:pt x="253" y="1178"/>
                    </a:cubicBezTo>
                    <a:cubicBezTo>
                      <a:pt x="268" y="1178"/>
                      <a:pt x="268" y="1178"/>
                      <a:pt x="268" y="1178"/>
                    </a:cubicBezTo>
                    <a:cubicBezTo>
                      <a:pt x="273" y="1171"/>
                      <a:pt x="273" y="1171"/>
                      <a:pt x="273" y="1171"/>
                    </a:cubicBezTo>
                    <a:cubicBezTo>
                      <a:pt x="286" y="1169"/>
                      <a:pt x="286" y="1169"/>
                      <a:pt x="286" y="1169"/>
                    </a:cubicBezTo>
                    <a:cubicBezTo>
                      <a:pt x="294" y="1178"/>
                      <a:pt x="294" y="1178"/>
                      <a:pt x="294" y="1178"/>
                    </a:cubicBezTo>
                    <a:cubicBezTo>
                      <a:pt x="282" y="1192"/>
                      <a:pt x="282" y="1192"/>
                      <a:pt x="282" y="1192"/>
                    </a:cubicBezTo>
                    <a:cubicBezTo>
                      <a:pt x="265" y="1192"/>
                      <a:pt x="265" y="1192"/>
                      <a:pt x="265" y="1192"/>
                    </a:cubicBezTo>
                    <a:cubicBezTo>
                      <a:pt x="253" y="1198"/>
                      <a:pt x="253" y="1198"/>
                      <a:pt x="253" y="1198"/>
                    </a:cubicBezTo>
                    <a:cubicBezTo>
                      <a:pt x="242" y="1197"/>
                      <a:pt x="242" y="1197"/>
                      <a:pt x="242" y="1197"/>
                    </a:cubicBezTo>
                    <a:close/>
                    <a:moveTo>
                      <a:pt x="452" y="967"/>
                    </a:moveTo>
                    <a:lnTo>
                      <a:pt x="452" y="967"/>
                    </a:lnTo>
                    <a:cubicBezTo>
                      <a:pt x="458" y="955"/>
                      <a:pt x="458" y="955"/>
                      <a:pt x="458" y="955"/>
                    </a:cubicBezTo>
                    <a:cubicBezTo>
                      <a:pt x="479" y="951"/>
                      <a:pt x="479" y="951"/>
                      <a:pt x="479" y="951"/>
                    </a:cubicBezTo>
                    <a:cubicBezTo>
                      <a:pt x="463" y="970"/>
                      <a:pt x="463" y="970"/>
                      <a:pt x="463" y="970"/>
                    </a:cubicBezTo>
                    <a:cubicBezTo>
                      <a:pt x="452" y="967"/>
                      <a:pt x="452" y="967"/>
                      <a:pt x="452" y="967"/>
                    </a:cubicBezTo>
                    <a:close/>
                    <a:moveTo>
                      <a:pt x="435" y="1006"/>
                    </a:moveTo>
                    <a:lnTo>
                      <a:pt x="435" y="1006"/>
                    </a:lnTo>
                    <a:cubicBezTo>
                      <a:pt x="429" y="995"/>
                      <a:pt x="429" y="995"/>
                      <a:pt x="429" y="995"/>
                    </a:cubicBezTo>
                    <a:cubicBezTo>
                      <a:pt x="415" y="996"/>
                      <a:pt x="415" y="996"/>
                      <a:pt x="415" y="996"/>
                    </a:cubicBezTo>
                    <a:cubicBezTo>
                      <a:pt x="427" y="983"/>
                      <a:pt x="427" y="983"/>
                      <a:pt x="427" y="983"/>
                    </a:cubicBezTo>
                    <a:cubicBezTo>
                      <a:pt x="450" y="981"/>
                      <a:pt x="450" y="981"/>
                      <a:pt x="450" y="981"/>
                    </a:cubicBezTo>
                    <a:cubicBezTo>
                      <a:pt x="463" y="975"/>
                      <a:pt x="463" y="975"/>
                      <a:pt x="463" y="975"/>
                    </a:cubicBezTo>
                    <a:cubicBezTo>
                      <a:pt x="443" y="998"/>
                      <a:pt x="443" y="998"/>
                      <a:pt x="443" y="998"/>
                    </a:cubicBezTo>
                    <a:cubicBezTo>
                      <a:pt x="435" y="1006"/>
                      <a:pt x="435" y="1006"/>
                      <a:pt x="435" y="1006"/>
                    </a:cubicBezTo>
                    <a:close/>
                    <a:moveTo>
                      <a:pt x="475" y="870"/>
                    </a:moveTo>
                    <a:lnTo>
                      <a:pt x="475" y="870"/>
                    </a:lnTo>
                    <a:cubicBezTo>
                      <a:pt x="481" y="874"/>
                      <a:pt x="481" y="874"/>
                      <a:pt x="481" y="874"/>
                    </a:cubicBezTo>
                    <a:cubicBezTo>
                      <a:pt x="482" y="883"/>
                      <a:pt x="482" y="883"/>
                      <a:pt x="482" y="883"/>
                    </a:cubicBezTo>
                    <a:cubicBezTo>
                      <a:pt x="473" y="891"/>
                      <a:pt x="473" y="891"/>
                      <a:pt x="473" y="891"/>
                    </a:cubicBezTo>
                    <a:cubicBezTo>
                      <a:pt x="467" y="882"/>
                      <a:pt x="467" y="882"/>
                      <a:pt x="467" y="882"/>
                    </a:cubicBezTo>
                    <a:cubicBezTo>
                      <a:pt x="475" y="870"/>
                      <a:pt x="475" y="870"/>
                      <a:pt x="475" y="870"/>
                    </a:cubicBezTo>
                    <a:close/>
                    <a:moveTo>
                      <a:pt x="505" y="837"/>
                    </a:moveTo>
                    <a:lnTo>
                      <a:pt x="505" y="837"/>
                    </a:lnTo>
                    <a:cubicBezTo>
                      <a:pt x="513" y="830"/>
                      <a:pt x="513" y="830"/>
                      <a:pt x="513" y="830"/>
                    </a:cubicBezTo>
                    <a:cubicBezTo>
                      <a:pt x="527" y="833"/>
                      <a:pt x="527" y="833"/>
                      <a:pt x="527" y="833"/>
                    </a:cubicBezTo>
                    <a:cubicBezTo>
                      <a:pt x="508" y="848"/>
                      <a:pt x="508" y="848"/>
                      <a:pt x="508" y="848"/>
                    </a:cubicBezTo>
                    <a:cubicBezTo>
                      <a:pt x="505" y="837"/>
                      <a:pt x="505" y="837"/>
                      <a:pt x="505" y="837"/>
                    </a:cubicBezTo>
                    <a:close/>
                    <a:moveTo>
                      <a:pt x="495" y="810"/>
                    </a:moveTo>
                    <a:lnTo>
                      <a:pt x="495" y="810"/>
                    </a:lnTo>
                    <a:cubicBezTo>
                      <a:pt x="510" y="793"/>
                      <a:pt x="510" y="793"/>
                      <a:pt x="510" y="793"/>
                    </a:cubicBezTo>
                    <a:cubicBezTo>
                      <a:pt x="513" y="808"/>
                      <a:pt x="513" y="808"/>
                      <a:pt x="513" y="808"/>
                    </a:cubicBezTo>
                    <a:cubicBezTo>
                      <a:pt x="499" y="830"/>
                      <a:pt x="499" y="830"/>
                      <a:pt x="499" y="830"/>
                    </a:cubicBezTo>
                    <a:cubicBezTo>
                      <a:pt x="495" y="810"/>
                      <a:pt x="495" y="810"/>
                      <a:pt x="495" y="810"/>
                    </a:cubicBezTo>
                    <a:close/>
                    <a:moveTo>
                      <a:pt x="596" y="663"/>
                    </a:moveTo>
                    <a:lnTo>
                      <a:pt x="596" y="663"/>
                    </a:lnTo>
                    <a:cubicBezTo>
                      <a:pt x="600" y="656"/>
                      <a:pt x="600" y="656"/>
                      <a:pt x="600" y="656"/>
                    </a:cubicBezTo>
                    <a:cubicBezTo>
                      <a:pt x="609" y="657"/>
                      <a:pt x="609" y="657"/>
                      <a:pt x="609" y="657"/>
                    </a:cubicBezTo>
                    <a:cubicBezTo>
                      <a:pt x="603" y="671"/>
                      <a:pt x="603" y="671"/>
                      <a:pt x="603" y="671"/>
                    </a:cubicBezTo>
                    <a:cubicBezTo>
                      <a:pt x="596" y="663"/>
                      <a:pt x="596" y="663"/>
                      <a:pt x="596" y="663"/>
                    </a:cubicBezTo>
                    <a:close/>
                    <a:moveTo>
                      <a:pt x="498" y="581"/>
                    </a:moveTo>
                    <a:lnTo>
                      <a:pt x="498" y="581"/>
                    </a:lnTo>
                    <a:cubicBezTo>
                      <a:pt x="505" y="588"/>
                      <a:pt x="505" y="588"/>
                      <a:pt x="505" y="588"/>
                    </a:cubicBezTo>
                    <a:cubicBezTo>
                      <a:pt x="501" y="596"/>
                      <a:pt x="501" y="596"/>
                      <a:pt x="501" y="596"/>
                    </a:cubicBezTo>
                    <a:cubicBezTo>
                      <a:pt x="492" y="591"/>
                      <a:pt x="492" y="591"/>
                      <a:pt x="492" y="591"/>
                    </a:cubicBezTo>
                    <a:cubicBezTo>
                      <a:pt x="498" y="581"/>
                      <a:pt x="498" y="581"/>
                      <a:pt x="498" y="581"/>
                    </a:cubicBezTo>
                    <a:close/>
                    <a:moveTo>
                      <a:pt x="525" y="539"/>
                    </a:moveTo>
                    <a:lnTo>
                      <a:pt x="525" y="539"/>
                    </a:lnTo>
                    <a:cubicBezTo>
                      <a:pt x="507" y="556"/>
                      <a:pt x="507" y="556"/>
                      <a:pt x="507" y="556"/>
                    </a:cubicBezTo>
                    <a:cubicBezTo>
                      <a:pt x="507" y="541"/>
                      <a:pt x="507" y="541"/>
                      <a:pt x="507" y="541"/>
                    </a:cubicBezTo>
                    <a:cubicBezTo>
                      <a:pt x="521" y="516"/>
                      <a:pt x="521" y="516"/>
                      <a:pt x="521" y="516"/>
                    </a:cubicBezTo>
                    <a:cubicBezTo>
                      <a:pt x="525" y="539"/>
                      <a:pt x="525" y="539"/>
                      <a:pt x="525" y="539"/>
                    </a:cubicBezTo>
                    <a:close/>
                    <a:moveTo>
                      <a:pt x="538" y="527"/>
                    </a:moveTo>
                    <a:lnTo>
                      <a:pt x="538" y="527"/>
                    </a:lnTo>
                    <a:cubicBezTo>
                      <a:pt x="530" y="516"/>
                      <a:pt x="530" y="516"/>
                      <a:pt x="530" y="516"/>
                    </a:cubicBezTo>
                    <a:cubicBezTo>
                      <a:pt x="538" y="509"/>
                      <a:pt x="538" y="509"/>
                      <a:pt x="538" y="509"/>
                    </a:cubicBezTo>
                    <a:cubicBezTo>
                      <a:pt x="544" y="513"/>
                      <a:pt x="544" y="513"/>
                      <a:pt x="544" y="513"/>
                    </a:cubicBezTo>
                    <a:cubicBezTo>
                      <a:pt x="538" y="527"/>
                      <a:pt x="538" y="527"/>
                      <a:pt x="538" y="527"/>
                    </a:cubicBezTo>
                    <a:close/>
                    <a:moveTo>
                      <a:pt x="583" y="490"/>
                    </a:moveTo>
                    <a:lnTo>
                      <a:pt x="583" y="490"/>
                    </a:lnTo>
                    <a:cubicBezTo>
                      <a:pt x="582" y="504"/>
                      <a:pt x="582" y="504"/>
                      <a:pt x="582" y="504"/>
                    </a:cubicBezTo>
                    <a:cubicBezTo>
                      <a:pt x="553" y="526"/>
                      <a:pt x="553" y="526"/>
                      <a:pt x="553" y="526"/>
                    </a:cubicBezTo>
                    <a:cubicBezTo>
                      <a:pt x="557" y="497"/>
                      <a:pt x="557" y="497"/>
                      <a:pt x="557" y="497"/>
                    </a:cubicBezTo>
                    <a:cubicBezTo>
                      <a:pt x="583" y="490"/>
                      <a:pt x="583" y="490"/>
                      <a:pt x="583" y="490"/>
                    </a:cubicBezTo>
                    <a:close/>
                    <a:moveTo>
                      <a:pt x="609" y="455"/>
                    </a:moveTo>
                    <a:lnTo>
                      <a:pt x="609" y="455"/>
                    </a:lnTo>
                    <a:cubicBezTo>
                      <a:pt x="619" y="440"/>
                      <a:pt x="619" y="440"/>
                      <a:pt x="619" y="440"/>
                    </a:cubicBezTo>
                    <a:cubicBezTo>
                      <a:pt x="632" y="452"/>
                      <a:pt x="632" y="452"/>
                      <a:pt x="632" y="452"/>
                    </a:cubicBezTo>
                    <a:cubicBezTo>
                      <a:pt x="609" y="455"/>
                      <a:pt x="609" y="455"/>
                      <a:pt x="609" y="455"/>
                    </a:cubicBezTo>
                    <a:close/>
                    <a:moveTo>
                      <a:pt x="631" y="461"/>
                    </a:moveTo>
                    <a:lnTo>
                      <a:pt x="631" y="461"/>
                    </a:lnTo>
                    <a:cubicBezTo>
                      <a:pt x="631" y="494"/>
                      <a:pt x="631" y="494"/>
                      <a:pt x="631" y="494"/>
                    </a:cubicBezTo>
                    <a:cubicBezTo>
                      <a:pt x="614" y="484"/>
                      <a:pt x="614" y="484"/>
                      <a:pt x="614" y="484"/>
                    </a:cubicBezTo>
                    <a:cubicBezTo>
                      <a:pt x="593" y="500"/>
                      <a:pt x="593" y="500"/>
                      <a:pt x="593" y="500"/>
                    </a:cubicBezTo>
                    <a:cubicBezTo>
                      <a:pt x="594" y="483"/>
                      <a:pt x="594" y="483"/>
                      <a:pt x="594" y="483"/>
                    </a:cubicBezTo>
                    <a:cubicBezTo>
                      <a:pt x="631" y="461"/>
                      <a:pt x="631" y="461"/>
                      <a:pt x="631" y="461"/>
                    </a:cubicBezTo>
                    <a:close/>
                    <a:moveTo>
                      <a:pt x="641" y="382"/>
                    </a:moveTo>
                    <a:lnTo>
                      <a:pt x="641" y="382"/>
                    </a:ln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8" y="431"/>
                      <a:pt x="648" y="431"/>
                      <a:pt x="648" y="431"/>
                    </a:cubicBezTo>
                    <a:cubicBezTo>
                      <a:pt x="626" y="437"/>
                      <a:pt x="626" y="437"/>
                      <a:pt x="626" y="437"/>
                    </a:cubicBezTo>
                    <a:cubicBezTo>
                      <a:pt x="617" y="429"/>
                      <a:pt x="617" y="429"/>
                      <a:pt x="617" y="429"/>
                    </a:cubicBezTo>
                    <a:cubicBezTo>
                      <a:pt x="637" y="416"/>
                      <a:pt x="637" y="416"/>
                      <a:pt x="637" y="416"/>
                    </a:cubicBezTo>
                    <a:cubicBezTo>
                      <a:pt x="626" y="414"/>
                      <a:pt x="626" y="414"/>
                      <a:pt x="626" y="414"/>
                    </a:cubicBezTo>
                    <a:cubicBezTo>
                      <a:pt x="605" y="431"/>
                      <a:pt x="605" y="431"/>
                      <a:pt x="605" y="431"/>
                    </a:cubicBezTo>
                    <a:cubicBezTo>
                      <a:pt x="599" y="420"/>
                      <a:pt x="599" y="420"/>
                      <a:pt x="599" y="420"/>
                    </a:cubicBezTo>
                    <a:cubicBezTo>
                      <a:pt x="605" y="405"/>
                      <a:pt x="605" y="405"/>
                      <a:pt x="605" y="405"/>
                    </a:cubicBezTo>
                    <a:cubicBezTo>
                      <a:pt x="620" y="408"/>
                      <a:pt x="620" y="408"/>
                      <a:pt x="620" y="408"/>
                    </a:cubicBezTo>
                    <a:cubicBezTo>
                      <a:pt x="634" y="391"/>
                      <a:pt x="634" y="391"/>
                      <a:pt x="634" y="391"/>
                    </a:cubicBezTo>
                    <a:cubicBezTo>
                      <a:pt x="631" y="383"/>
                      <a:pt x="631" y="383"/>
                      <a:pt x="631" y="383"/>
                    </a:cubicBezTo>
                    <a:cubicBezTo>
                      <a:pt x="641" y="382"/>
                      <a:pt x="641" y="382"/>
                      <a:pt x="641" y="382"/>
                    </a:cubicBezTo>
                    <a:close/>
                    <a:moveTo>
                      <a:pt x="660" y="391"/>
                    </a:moveTo>
                    <a:lnTo>
                      <a:pt x="660" y="391"/>
                    </a:lnTo>
                    <a:cubicBezTo>
                      <a:pt x="651" y="385"/>
                      <a:pt x="651" y="385"/>
                      <a:pt x="651" y="385"/>
                    </a:cubicBezTo>
                    <a:cubicBezTo>
                      <a:pt x="652" y="362"/>
                      <a:pt x="652" y="362"/>
                      <a:pt x="652" y="362"/>
                    </a:cubicBezTo>
                    <a:cubicBezTo>
                      <a:pt x="674" y="345"/>
                      <a:pt x="674" y="345"/>
                      <a:pt x="674" y="345"/>
                    </a:cubicBezTo>
                    <a:cubicBezTo>
                      <a:pt x="675" y="330"/>
                      <a:pt x="675" y="330"/>
                      <a:pt x="675" y="330"/>
                    </a:cubicBezTo>
                    <a:cubicBezTo>
                      <a:pt x="695" y="322"/>
                      <a:pt x="695" y="322"/>
                      <a:pt x="695" y="322"/>
                    </a:cubicBezTo>
                    <a:cubicBezTo>
                      <a:pt x="700" y="338"/>
                      <a:pt x="700" y="338"/>
                      <a:pt x="700" y="338"/>
                    </a:cubicBezTo>
                    <a:cubicBezTo>
                      <a:pt x="683" y="350"/>
                      <a:pt x="683" y="350"/>
                      <a:pt x="683" y="350"/>
                    </a:cubicBezTo>
                    <a:cubicBezTo>
                      <a:pt x="681" y="365"/>
                      <a:pt x="681" y="365"/>
                      <a:pt x="681" y="365"/>
                    </a:cubicBezTo>
                    <a:cubicBezTo>
                      <a:pt x="660" y="391"/>
                      <a:pt x="660" y="391"/>
                      <a:pt x="660" y="391"/>
                    </a:cubicBezTo>
                    <a:close/>
                    <a:moveTo>
                      <a:pt x="713" y="400"/>
                    </a:moveTo>
                    <a:lnTo>
                      <a:pt x="713" y="400"/>
                    </a:lnTo>
                    <a:cubicBezTo>
                      <a:pt x="733" y="420"/>
                      <a:pt x="733" y="420"/>
                      <a:pt x="733" y="420"/>
                    </a:cubicBezTo>
                    <a:cubicBezTo>
                      <a:pt x="706" y="451"/>
                      <a:pt x="706" y="451"/>
                      <a:pt x="706" y="451"/>
                    </a:cubicBezTo>
                    <a:cubicBezTo>
                      <a:pt x="687" y="461"/>
                      <a:pt x="687" y="461"/>
                      <a:pt x="687" y="461"/>
                    </a:cubicBezTo>
                    <a:cubicBezTo>
                      <a:pt x="681" y="475"/>
                      <a:pt x="681" y="475"/>
                      <a:pt x="681" y="475"/>
                    </a:cubicBezTo>
                    <a:cubicBezTo>
                      <a:pt x="669" y="471"/>
                      <a:pt x="669" y="471"/>
                      <a:pt x="669" y="471"/>
                    </a:cubicBezTo>
                    <a:cubicBezTo>
                      <a:pt x="671" y="454"/>
                      <a:pt x="671" y="454"/>
                      <a:pt x="671" y="454"/>
                    </a:cubicBezTo>
                    <a:cubicBezTo>
                      <a:pt x="651" y="480"/>
                      <a:pt x="651" y="480"/>
                      <a:pt x="651" y="480"/>
                    </a:cubicBezTo>
                    <a:cubicBezTo>
                      <a:pt x="643" y="480"/>
                      <a:pt x="643" y="480"/>
                      <a:pt x="643" y="480"/>
                    </a:cubicBezTo>
                    <a:cubicBezTo>
                      <a:pt x="645" y="460"/>
                      <a:pt x="645" y="460"/>
                      <a:pt x="645" y="460"/>
                    </a:cubicBezTo>
                    <a:cubicBezTo>
                      <a:pt x="654" y="455"/>
                      <a:pt x="654" y="455"/>
                      <a:pt x="654" y="455"/>
                    </a:cubicBezTo>
                    <a:cubicBezTo>
                      <a:pt x="651" y="440"/>
                      <a:pt x="651" y="440"/>
                      <a:pt x="651" y="440"/>
                    </a:cubicBezTo>
                    <a:cubicBezTo>
                      <a:pt x="663" y="428"/>
                      <a:pt x="663" y="428"/>
                      <a:pt x="663" y="428"/>
                    </a:cubicBezTo>
                    <a:cubicBezTo>
                      <a:pt x="663" y="412"/>
                      <a:pt x="663" y="412"/>
                      <a:pt x="663" y="412"/>
                    </a:cubicBezTo>
                    <a:cubicBezTo>
                      <a:pt x="681" y="382"/>
                      <a:pt x="681" y="382"/>
                      <a:pt x="681" y="382"/>
                    </a:cubicBezTo>
                    <a:cubicBezTo>
                      <a:pt x="672" y="425"/>
                      <a:pt x="672" y="425"/>
                      <a:pt x="672" y="425"/>
                    </a:cubicBezTo>
                    <a:cubicBezTo>
                      <a:pt x="675" y="440"/>
                      <a:pt x="675" y="440"/>
                      <a:pt x="675" y="440"/>
                    </a:cubicBezTo>
                    <a:cubicBezTo>
                      <a:pt x="687" y="420"/>
                      <a:pt x="687" y="420"/>
                      <a:pt x="687" y="420"/>
                    </a:cubicBezTo>
                    <a:cubicBezTo>
                      <a:pt x="712" y="419"/>
                      <a:pt x="712" y="419"/>
                      <a:pt x="712" y="419"/>
                    </a:cubicBezTo>
                    <a:cubicBezTo>
                      <a:pt x="703" y="405"/>
                      <a:pt x="703" y="405"/>
                      <a:pt x="703" y="405"/>
                    </a:cubicBezTo>
                    <a:cubicBezTo>
                      <a:pt x="703" y="393"/>
                      <a:pt x="703" y="393"/>
                      <a:pt x="703" y="393"/>
                    </a:cubicBezTo>
                    <a:cubicBezTo>
                      <a:pt x="713" y="400"/>
                      <a:pt x="713" y="400"/>
                      <a:pt x="713" y="400"/>
                    </a:cubicBezTo>
                    <a:close/>
                    <a:moveTo>
                      <a:pt x="710" y="383"/>
                    </a:moveTo>
                    <a:lnTo>
                      <a:pt x="710" y="383"/>
                    </a:lnTo>
                    <a:cubicBezTo>
                      <a:pt x="706" y="377"/>
                      <a:pt x="706" y="377"/>
                      <a:pt x="706" y="377"/>
                    </a:cubicBezTo>
                    <a:cubicBezTo>
                      <a:pt x="718" y="373"/>
                      <a:pt x="718" y="373"/>
                      <a:pt x="718" y="373"/>
                    </a:cubicBezTo>
                    <a:cubicBezTo>
                      <a:pt x="733" y="382"/>
                      <a:pt x="733" y="382"/>
                      <a:pt x="733" y="382"/>
                    </a:cubicBezTo>
                    <a:cubicBezTo>
                      <a:pt x="733" y="393"/>
                      <a:pt x="733" y="393"/>
                      <a:pt x="733" y="393"/>
                    </a:cubicBezTo>
                    <a:cubicBezTo>
                      <a:pt x="710" y="383"/>
                      <a:pt x="710" y="383"/>
                      <a:pt x="710" y="383"/>
                    </a:cubicBezTo>
                    <a:close/>
                    <a:moveTo>
                      <a:pt x="755" y="406"/>
                    </a:moveTo>
                    <a:lnTo>
                      <a:pt x="755" y="406"/>
                    </a:lnTo>
                    <a:cubicBezTo>
                      <a:pt x="761" y="386"/>
                      <a:pt x="761" y="386"/>
                      <a:pt x="761" y="386"/>
                    </a:cubicBezTo>
                    <a:cubicBezTo>
                      <a:pt x="768" y="400"/>
                      <a:pt x="768" y="400"/>
                      <a:pt x="768" y="400"/>
                    </a:cubicBezTo>
                    <a:cubicBezTo>
                      <a:pt x="755" y="406"/>
                      <a:pt x="755" y="406"/>
                      <a:pt x="755" y="406"/>
                    </a:cubicBezTo>
                    <a:close/>
                    <a:moveTo>
                      <a:pt x="810" y="319"/>
                    </a:moveTo>
                    <a:lnTo>
                      <a:pt x="810" y="319"/>
                    </a:lnTo>
                    <a:cubicBezTo>
                      <a:pt x="807" y="328"/>
                      <a:pt x="807" y="328"/>
                      <a:pt x="807" y="328"/>
                    </a:cubicBezTo>
                    <a:cubicBezTo>
                      <a:pt x="811" y="342"/>
                      <a:pt x="811" y="342"/>
                      <a:pt x="811" y="342"/>
                    </a:cubicBezTo>
                    <a:cubicBezTo>
                      <a:pt x="793" y="345"/>
                      <a:pt x="793" y="345"/>
                      <a:pt x="793" y="345"/>
                    </a:cubicBezTo>
                    <a:cubicBezTo>
                      <a:pt x="787" y="354"/>
                      <a:pt x="787" y="354"/>
                      <a:pt x="787" y="354"/>
                    </a:cubicBezTo>
                    <a:cubicBezTo>
                      <a:pt x="768" y="353"/>
                      <a:pt x="768" y="353"/>
                      <a:pt x="768" y="353"/>
                    </a:cubicBezTo>
                    <a:cubicBezTo>
                      <a:pt x="764" y="373"/>
                      <a:pt x="764" y="373"/>
                      <a:pt x="764" y="373"/>
                    </a:cubicBezTo>
                    <a:cubicBezTo>
                      <a:pt x="756" y="373"/>
                      <a:pt x="756" y="373"/>
                      <a:pt x="756" y="373"/>
                    </a:cubicBezTo>
                    <a:cubicBezTo>
                      <a:pt x="756" y="359"/>
                      <a:pt x="756" y="359"/>
                      <a:pt x="756" y="359"/>
                    </a:cubicBezTo>
                    <a:cubicBezTo>
                      <a:pt x="742" y="356"/>
                      <a:pt x="742" y="356"/>
                      <a:pt x="742" y="356"/>
                    </a:cubicBezTo>
                    <a:cubicBezTo>
                      <a:pt x="756" y="339"/>
                      <a:pt x="756" y="339"/>
                      <a:pt x="756" y="339"/>
                    </a:cubicBezTo>
                    <a:cubicBezTo>
                      <a:pt x="739" y="338"/>
                      <a:pt x="739" y="338"/>
                      <a:pt x="739" y="338"/>
                    </a:cubicBezTo>
                    <a:cubicBezTo>
                      <a:pt x="747" y="319"/>
                      <a:pt x="747" y="319"/>
                      <a:pt x="747" y="319"/>
                    </a:cubicBezTo>
                    <a:cubicBezTo>
                      <a:pt x="768" y="318"/>
                      <a:pt x="768" y="318"/>
                      <a:pt x="768" y="318"/>
                    </a:cubicBezTo>
                    <a:cubicBezTo>
                      <a:pt x="748" y="307"/>
                      <a:pt x="748" y="307"/>
                      <a:pt x="748" y="307"/>
                    </a:cubicBezTo>
                    <a:cubicBezTo>
                      <a:pt x="759" y="290"/>
                      <a:pt x="759" y="290"/>
                      <a:pt x="759" y="290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67" y="283"/>
                      <a:pt x="767" y="283"/>
                      <a:pt x="767" y="283"/>
                    </a:cubicBezTo>
                    <a:cubicBezTo>
                      <a:pt x="791" y="284"/>
                      <a:pt x="791" y="284"/>
                      <a:pt x="791" y="284"/>
                    </a:cubicBezTo>
                    <a:cubicBezTo>
                      <a:pt x="794" y="298"/>
                      <a:pt x="794" y="298"/>
                      <a:pt x="794" y="298"/>
                    </a:cubicBezTo>
                    <a:cubicBezTo>
                      <a:pt x="805" y="301"/>
                      <a:pt x="805" y="301"/>
                      <a:pt x="805" y="301"/>
                    </a:cubicBezTo>
                    <a:cubicBezTo>
                      <a:pt x="810" y="319"/>
                      <a:pt x="810" y="319"/>
                      <a:pt x="810" y="319"/>
                    </a:cubicBezTo>
                    <a:close/>
                    <a:moveTo>
                      <a:pt x="810" y="272"/>
                    </a:moveTo>
                    <a:lnTo>
                      <a:pt x="810" y="272"/>
                    </a:lnTo>
                    <a:cubicBezTo>
                      <a:pt x="833" y="270"/>
                      <a:pt x="833" y="270"/>
                      <a:pt x="833" y="270"/>
                    </a:cubicBezTo>
                    <a:cubicBezTo>
                      <a:pt x="833" y="258"/>
                      <a:pt x="833" y="258"/>
                      <a:pt x="833" y="258"/>
                    </a:cubicBezTo>
                    <a:cubicBezTo>
                      <a:pt x="852" y="258"/>
                      <a:pt x="852" y="258"/>
                      <a:pt x="852" y="258"/>
                    </a:cubicBezTo>
                    <a:cubicBezTo>
                      <a:pt x="862" y="246"/>
                      <a:pt x="862" y="246"/>
                      <a:pt x="862" y="246"/>
                    </a:cubicBezTo>
                    <a:cubicBezTo>
                      <a:pt x="872" y="261"/>
                      <a:pt x="872" y="261"/>
                      <a:pt x="872" y="261"/>
                    </a:cubicBezTo>
                    <a:cubicBezTo>
                      <a:pt x="860" y="275"/>
                      <a:pt x="860" y="275"/>
                      <a:pt x="860" y="275"/>
                    </a:cubicBezTo>
                    <a:cubicBezTo>
                      <a:pt x="862" y="287"/>
                      <a:pt x="862" y="287"/>
                      <a:pt x="862" y="287"/>
                    </a:cubicBezTo>
                    <a:cubicBezTo>
                      <a:pt x="842" y="287"/>
                      <a:pt x="842" y="287"/>
                      <a:pt x="842" y="287"/>
                    </a:cubicBezTo>
                    <a:cubicBezTo>
                      <a:pt x="826" y="293"/>
                      <a:pt x="826" y="293"/>
                      <a:pt x="826" y="293"/>
                    </a:cubicBezTo>
                    <a:cubicBezTo>
                      <a:pt x="810" y="272"/>
                      <a:pt x="810" y="272"/>
                      <a:pt x="810" y="272"/>
                    </a:cubicBezTo>
                    <a:close/>
                    <a:moveTo>
                      <a:pt x="875" y="182"/>
                    </a:moveTo>
                    <a:lnTo>
                      <a:pt x="875" y="182"/>
                    </a:lnTo>
                    <a:cubicBezTo>
                      <a:pt x="872" y="171"/>
                      <a:pt x="872" y="171"/>
                      <a:pt x="872" y="171"/>
                    </a:cubicBezTo>
                    <a:cubicBezTo>
                      <a:pt x="886" y="166"/>
                      <a:pt x="886" y="166"/>
                      <a:pt x="886" y="166"/>
                    </a:cubicBezTo>
                    <a:cubicBezTo>
                      <a:pt x="875" y="182"/>
                      <a:pt x="875" y="182"/>
                      <a:pt x="875" y="182"/>
                    </a:cubicBezTo>
                    <a:close/>
                    <a:moveTo>
                      <a:pt x="846" y="214"/>
                    </a:moveTo>
                    <a:lnTo>
                      <a:pt x="846" y="214"/>
                    </a:lnTo>
                    <a:cubicBezTo>
                      <a:pt x="848" y="195"/>
                      <a:pt x="848" y="195"/>
                      <a:pt x="848" y="195"/>
                    </a:cubicBezTo>
                    <a:cubicBezTo>
                      <a:pt x="869" y="189"/>
                      <a:pt x="869" y="189"/>
                      <a:pt x="869" y="189"/>
                    </a:cubicBezTo>
                    <a:cubicBezTo>
                      <a:pt x="866" y="200"/>
                      <a:pt x="866" y="200"/>
                      <a:pt x="866" y="200"/>
                    </a:cubicBezTo>
                    <a:cubicBezTo>
                      <a:pt x="866" y="200"/>
                      <a:pt x="848" y="214"/>
                      <a:pt x="846" y="214"/>
                    </a:cubicBezTo>
                    <a:close/>
                    <a:moveTo>
                      <a:pt x="900" y="243"/>
                    </a:moveTo>
                    <a:lnTo>
                      <a:pt x="900" y="243"/>
                    </a:lnTo>
                    <a:cubicBezTo>
                      <a:pt x="904" y="221"/>
                      <a:pt x="904" y="221"/>
                      <a:pt x="904" y="221"/>
                    </a:cubicBezTo>
                    <a:cubicBezTo>
                      <a:pt x="912" y="237"/>
                      <a:pt x="912" y="237"/>
                      <a:pt x="912" y="237"/>
                    </a:cubicBezTo>
                    <a:cubicBezTo>
                      <a:pt x="900" y="243"/>
                      <a:pt x="900" y="243"/>
                      <a:pt x="900" y="243"/>
                    </a:cubicBezTo>
                    <a:close/>
                    <a:moveTo>
                      <a:pt x="892" y="238"/>
                    </a:moveTo>
                    <a:lnTo>
                      <a:pt x="892" y="238"/>
                    </a:lnTo>
                    <a:cubicBezTo>
                      <a:pt x="888" y="246"/>
                      <a:pt x="888" y="246"/>
                      <a:pt x="888" y="246"/>
                    </a:cubicBezTo>
                    <a:cubicBezTo>
                      <a:pt x="877" y="246"/>
                      <a:pt x="877" y="246"/>
                      <a:pt x="877" y="246"/>
                    </a:cubicBezTo>
                    <a:cubicBezTo>
                      <a:pt x="855" y="224"/>
                      <a:pt x="855" y="224"/>
                      <a:pt x="855" y="224"/>
                    </a:cubicBezTo>
                    <a:cubicBezTo>
                      <a:pt x="881" y="203"/>
                      <a:pt x="881" y="203"/>
                      <a:pt x="881" y="203"/>
                    </a:cubicBezTo>
                    <a:cubicBezTo>
                      <a:pt x="888" y="212"/>
                      <a:pt x="888" y="212"/>
                      <a:pt x="888" y="212"/>
                    </a:cubicBezTo>
                    <a:cubicBezTo>
                      <a:pt x="901" y="211"/>
                      <a:pt x="901" y="211"/>
                      <a:pt x="901" y="211"/>
                    </a:cubicBezTo>
                    <a:cubicBezTo>
                      <a:pt x="903" y="215"/>
                      <a:pt x="903" y="215"/>
                      <a:pt x="903" y="215"/>
                    </a:cubicBezTo>
                    <a:cubicBezTo>
                      <a:pt x="891" y="224"/>
                      <a:pt x="891" y="224"/>
                      <a:pt x="891" y="224"/>
                    </a:cubicBezTo>
                    <a:cubicBezTo>
                      <a:pt x="892" y="238"/>
                      <a:pt x="892" y="238"/>
                      <a:pt x="892" y="238"/>
                    </a:cubicBezTo>
                    <a:close/>
                    <a:moveTo>
                      <a:pt x="935" y="200"/>
                    </a:moveTo>
                    <a:lnTo>
                      <a:pt x="935" y="200"/>
                    </a:lnTo>
                    <a:cubicBezTo>
                      <a:pt x="927" y="206"/>
                      <a:pt x="927" y="206"/>
                      <a:pt x="927" y="206"/>
                    </a:cubicBezTo>
                    <a:cubicBezTo>
                      <a:pt x="910" y="198"/>
                      <a:pt x="910" y="198"/>
                      <a:pt x="910" y="198"/>
                    </a:cubicBezTo>
                    <a:cubicBezTo>
                      <a:pt x="909" y="183"/>
                      <a:pt x="909" y="183"/>
                      <a:pt x="909" y="183"/>
                    </a:cubicBezTo>
                    <a:cubicBezTo>
                      <a:pt x="903" y="162"/>
                      <a:pt x="903" y="162"/>
                      <a:pt x="903" y="162"/>
                    </a:cubicBezTo>
                    <a:cubicBezTo>
                      <a:pt x="912" y="156"/>
                      <a:pt x="912" y="156"/>
                      <a:pt x="912" y="156"/>
                    </a:cubicBezTo>
                    <a:cubicBezTo>
                      <a:pt x="915" y="179"/>
                      <a:pt x="915" y="179"/>
                      <a:pt x="915" y="179"/>
                    </a:cubicBezTo>
                    <a:cubicBezTo>
                      <a:pt x="930" y="189"/>
                      <a:pt x="930" y="189"/>
                      <a:pt x="930" y="189"/>
                    </a:cubicBezTo>
                    <a:cubicBezTo>
                      <a:pt x="935" y="200"/>
                      <a:pt x="935" y="200"/>
                      <a:pt x="935" y="200"/>
                    </a:cubicBezTo>
                    <a:close/>
                    <a:moveTo>
                      <a:pt x="979" y="224"/>
                    </a:moveTo>
                    <a:lnTo>
                      <a:pt x="979" y="224"/>
                    </a:lnTo>
                    <a:cubicBezTo>
                      <a:pt x="970" y="211"/>
                      <a:pt x="970" y="211"/>
                      <a:pt x="970" y="211"/>
                    </a:cubicBezTo>
                    <a:cubicBezTo>
                      <a:pt x="959" y="206"/>
                      <a:pt x="959" y="206"/>
                      <a:pt x="959" y="206"/>
                    </a:cubicBezTo>
                    <a:cubicBezTo>
                      <a:pt x="956" y="179"/>
                      <a:pt x="956" y="179"/>
                      <a:pt x="956" y="179"/>
                    </a:cubicBezTo>
                    <a:cubicBezTo>
                      <a:pt x="967" y="168"/>
                      <a:pt x="967" y="168"/>
                      <a:pt x="967" y="168"/>
                    </a:cubicBezTo>
                    <a:cubicBezTo>
                      <a:pt x="984" y="182"/>
                      <a:pt x="984" y="182"/>
                      <a:pt x="984" y="182"/>
                    </a:cubicBezTo>
                    <a:cubicBezTo>
                      <a:pt x="978" y="197"/>
                      <a:pt x="978" y="197"/>
                      <a:pt x="978" y="197"/>
                    </a:cubicBezTo>
                    <a:cubicBezTo>
                      <a:pt x="987" y="211"/>
                      <a:pt x="987" y="211"/>
                      <a:pt x="987" y="211"/>
                    </a:cubicBezTo>
                    <a:cubicBezTo>
                      <a:pt x="979" y="224"/>
                      <a:pt x="979" y="224"/>
                      <a:pt x="979" y="224"/>
                    </a:cubicBezTo>
                    <a:close/>
                    <a:moveTo>
                      <a:pt x="1102" y="162"/>
                    </a:moveTo>
                    <a:lnTo>
                      <a:pt x="1102" y="162"/>
                    </a:lnTo>
                    <a:cubicBezTo>
                      <a:pt x="1086" y="156"/>
                      <a:pt x="1086" y="156"/>
                      <a:pt x="1086" y="156"/>
                    </a:cubicBezTo>
                    <a:cubicBezTo>
                      <a:pt x="1068" y="147"/>
                      <a:pt x="1068" y="147"/>
                      <a:pt x="1068" y="147"/>
                    </a:cubicBezTo>
                    <a:cubicBezTo>
                      <a:pt x="1080" y="137"/>
                      <a:pt x="1080" y="137"/>
                      <a:pt x="1080" y="137"/>
                    </a:cubicBezTo>
                    <a:cubicBezTo>
                      <a:pt x="1097" y="139"/>
                      <a:pt x="1097" y="139"/>
                      <a:pt x="1097" y="139"/>
                    </a:cubicBezTo>
                    <a:cubicBezTo>
                      <a:pt x="1105" y="148"/>
                      <a:pt x="1105" y="148"/>
                      <a:pt x="1105" y="148"/>
                    </a:cubicBezTo>
                    <a:cubicBezTo>
                      <a:pt x="1102" y="162"/>
                      <a:pt x="1102" y="162"/>
                      <a:pt x="1102" y="162"/>
                    </a:cubicBezTo>
                    <a:close/>
                    <a:moveTo>
                      <a:pt x="1123" y="150"/>
                    </a:moveTo>
                    <a:lnTo>
                      <a:pt x="1123" y="150"/>
                    </a:lnTo>
                    <a:cubicBezTo>
                      <a:pt x="1105" y="127"/>
                      <a:pt x="1105" y="127"/>
                      <a:pt x="1105" y="127"/>
                    </a:cubicBezTo>
                    <a:cubicBezTo>
                      <a:pt x="1134" y="102"/>
                      <a:pt x="1134" y="102"/>
                      <a:pt x="1134" y="102"/>
                    </a:cubicBezTo>
                    <a:cubicBezTo>
                      <a:pt x="1138" y="121"/>
                      <a:pt x="1138" y="121"/>
                      <a:pt x="1138" y="121"/>
                    </a:cubicBezTo>
                    <a:cubicBezTo>
                      <a:pt x="1125" y="136"/>
                      <a:pt x="1125" y="136"/>
                      <a:pt x="1125" y="136"/>
                    </a:cubicBezTo>
                    <a:cubicBezTo>
                      <a:pt x="1123" y="150"/>
                      <a:pt x="1123" y="150"/>
                      <a:pt x="1123" y="150"/>
                    </a:cubicBezTo>
                    <a:close/>
                    <a:moveTo>
                      <a:pt x="1088" y="119"/>
                    </a:moveTo>
                    <a:lnTo>
                      <a:pt x="1088" y="119"/>
                    </a:lnTo>
                    <a:cubicBezTo>
                      <a:pt x="1077" y="122"/>
                      <a:pt x="1077" y="122"/>
                      <a:pt x="1077" y="122"/>
                    </a:cubicBezTo>
                    <a:cubicBezTo>
                      <a:pt x="1051" y="114"/>
                      <a:pt x="1051" y="114"/>
                      <a:pt x="1051" y="114"/>
                    </a:cubicBezTo>
                    <a:cubicBezTo>
                      <a:pt x="1045" y="96"/>
                      <a:pt x="1045" y="96"/>
                      <a:pt x="1045" y="96"/>
                    </a:cubicBezTo>
                    <a:cubicBezTo>
                      <a:pt x="1059" y="101"/>
                      <a:pt x="1059" y="101"/>
                      <a:pt x="1059" y="101"/>
                    </a:cubicBezTo>
                    <a:cubicBezTo>
                      <a:pt x="1073" y="90"/>
                      <a:pt x="1073" y="90"/>
                      <a:pt x="1073" y="90"/>
                    </a:cubicBezTo>
                    <a:cubicBezTo>
                      <a:pt x="1082" y="101"/>
                      <a:pt x="1082" y="101"/>
                      <a:pt x="1082" y="101"/>
                    </a:cubicBezTo>
                    <a:cubicBezTo>
                      <a:pt x="1091" y="84"/>
                      <a:pt x="1091" y="84"/>
                      <a:pt x="1091" y="84"/>
                    </a:cubicBezTo>
                    <a:cubicBezTo>
                      <a:pt x="1102" y="90"/>
                      <a:pt x="1102" y="90"/>
                      <a:pt x="1102" y="90"/>
                    </a:cubicBezTo>
                    <a:cubicBezTo>
                      <a:pt x="1126" y="66"/>
                      <a:pt x="1126" y="66"/>
                      <a:pt x="1126" y="66"/>
                    </a:cubicBezTo>
                    <a:cubicBezTo>
                      <a:pt x="1131" y="76"/>
                      <a:pt x="1131" y="76"/>
                      <a:pt x="1131" y="76"/>
                    </a:cubicBezTo>
                    <a:cubicBezTo>
                      <a:pt x="1088" y="119"/>
                      <a:pt x="1088" y="119"/>
                      <a:pt x="1088" y="119"/>
                    </a:cubicBezTo>
                    <a:close/>
                    <a:moveTo>
                      <a:pt x="1138" y="85"/>
                    </a:moveTo>
                    <a:lnTo>
                      <a:pt x="1138" y="85"/>
                    </a:lnTo>
                    <a:cubicBezTo>
                      <a:pt x="1140" y="85"/>
                      <a:pt x="1161" y="78"/>
                      <a:pt x="1161" y="78"/>
                    </a:cubicBezTo>
                    <a:cubicBezTo>
                      <a:pt x="1180" y="91"/>
                      <a:pt x="1180" y="91"/>
                      <a:pt x="1180" y="91"/>
                    </a:cubicBezTo>
                    <a:cubicBezTo>
                      <a:pt x="1173" y="105"/>
                      <a:pt x="1173" y="105"/>
                      <a:pt x="1173" y="105"/>
                    </a:cubicBezTo>
                    <a:cubicBezTo>
                      <a:pt x="1152" y="113"/>
                      <a:pt x="1152" y="113"/>
                      <a:pt x="1152" y="113"/>
                    </a:cubicBezTo>
                    <a:cubicBezTo>
                      <a:pt x="1150" y="98"/>
                      <a:pt x="1150" y="98"/>
                      <a:pt x="1150" y="98"/>
                    </a:cubicBezTo>
                    <a:cubicBezTo>
                      <a:pt x="1138" y="85"/>
                      <a:pt x="1138" y="85"/>
                      <a:pt x="1138" y="85"/>
                    </a:cubicBezTo>
                    <a:close/>
                    <a:moveTo>
                      <a:pt x="1183" y="47"/>
                    </a:moveTo>
                    <a:lnTo>
                      <a:pt x="1183" y="47"/>
                    </a:lnTo>
                    <a:cubicBezTo>
                      <a:pt x="1178" y="55"/>
                      <a:pt x="1178" y="55"/>
                      <a:pt x="1178" y="55"/>
                    </a:cubicBezTo>
                    <a:cubicBezTo>
                      <a:pt x="1170" y="56"/>
                      <a:pt x="1170" y="56"/>
                      <a:pt x="1170" y="56"/>
                    </a:cubicBezTo>
                    <a:cubicBezTo>
                      <a:pt x="1160" y="41"/>
                      <a:pt x="1160" y="41"/>
                      <a:pt x="1160" y="41"/>
                    </a:cubicBezTo>
                    <a:cubicBezTo>
                      <a:pt x="1173" y="36"/>
                      <a:pt x="1173" y="36"/>
                      <a:pt x="1173" y="36"/>
                    </a:cubicBezTo>
                    <a:cubicBezTo>
                      <a:pt x="1183" y="47"/>
                      <a:pt x="1183" y="47"/>
                      <a:pt x="1183" y="47"/>
                    </a:cubicBezTo>
                    <a:close/>
                    <a:moveTo>
                      <a:pt x="1216" y="21"/>
                    </a:moveTo>
                    <a:lnTo>
                      <a:pt x="1216" y="21"/>
                    </a:lnTo>
                    <a:cubicBezTo>
                      <a:pt x="1206" y="21"/>
                      <a:pt x="1206" y="21"/>
                      <a:pt x="1206" y="21"/>
                    </a:cubicBezTo>
                    <a:cubicBezTo>
                      <a:pt x="1212" y="10"/>
                      <a:pt x="1212" y="10"/>
                      <a:pt x="1212" y="10"/>
                    </a:cubicBezTo>
                    <a:cubicBezTo>
                      <a:pt x="1222" y="9"/>
                      <a:pt x="1222" y="9"/>
                      <a:pt x="1222" y="9"/>
                    </a:cubicBezTo>
                    <a:cubicBezTo>
                      <a:pt x="1216" y="21"/>
                      <a:pt x="1216" y="21"/>
                      <a:pt x="1216" y="21"/>
                    </a:cubicBezTo>
                    <a:close/>
                    <a:moveTo>
                      <a:pt x="1239" y="30"/>
                    </a:moveTo>
                    <a:lnTo>
                      <a:pt x="1239" y="30"/>
                    </a:lnTo>
                    <a:cubicBezTo>
                      <a:pt x="1241" y="21"/>
                      <a:pt x="1241" y="21"/>
                      <a:pt x="1241" y="21"/>
                    </a:cubicBezTo>
                    <a:cubicBezTo>
                      <a:pt x="1247" y="15"/>
                      <a:pt x="1247" y="15"/>
                      <a:pt x="1247" y="15"/>
                    </a:cubicBezTo>
                    <a:cubicBezTo>
                      <a:pt x="1258" y="20"/>
                      <a:pt x="1258" y="20"/>
                      <a:pt x="1258" y="20"/>
                    </a:cubicBezTo>
                    <a:cubicBezTo>
                      <a:pt x="1265" y="12"/>
                      <a:pt x="1265" y="12"/>
                      <a:pt x="1265" y="12"/>
                    </a:cubicBezTo>
                    <a:cubicBezTo>
                      <a:pt x="1267" y="0"/>
                      <a:pt x="1267" y="0"/>
                      <a:pt x="1267" y="0"/>
                    </a:cubicBezTo>
                    <a:cubicBezTo>
                      <a:pt x="1276" y="7"/>
                      <a:pt x="1276" y="7"/>
                      <a:pt x="1276" y="7"/>
                    </a:cubicBezTo>
                    <a:cubicBezTo>
                      <a:pt x="1290" y="10"/>
                      <a:pt x="1290" y="10"/>
                      <a:pt x="1290" y="10"/>
                    </a:cubicBezTo>
                    <a:cubicBezTo>
                      <a:pt x="1279" y="24"/>
                      <a:pt x="1279" y="24"/>
                      <a:pt x="1279" y="24"/>
                    </a:cubicBezTo>
                    <a:cubicBezTo>
                      <a:pt x="1299" y="24"/>
                      <a:pt x="1299" y="24"/>
                      <a:pt x="1299" y="24"/>
                    </a:cubicBezTo>
                    <a:cubicBezTo>
                      <a:pt x="1291" y="43"/>
                      <a:pt x="1291" y="43"/>
                      <a:pt x="1291" y="43"/>
                    </a:cubicBezTo>
                    <a:cubicBezTo>
                      <a:pt x="1274" y="46"/>
                      <a:pt x="1274" y="46"/>
                      <a:pt x="1274" y="46"/>
                    </a:cubicBezTo>
                    <a:cubicBezTo>
                      <a:pt x="1258" y="33"/>
                      <a:pt x="1258" y="33"/>
                      <a:pt x="1258" y="33"/>
                    </a:cubicBezTo>
                    <a:lnTo>
                      <a:pt x="1239" y="3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43" name="Freeform 50">
                <a:extLst>
                  <a:ext uri="{FF2B5EF4-FFF2-40B4-BE49-F238E27FC236}">
                    <a16:creationId xmlns:a16="http://schemas.microsoft.com/office/drawing/2014/main" id="{538F7D79-0E97-8643-A8E3-8871CB096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978" y="1792154"/>
                <a:ext cx="341443" cy="771542"/>
              </a:xfrm>
              <a:custGeom>
                <a:avLst/>
                <a:gdLst>
                  <a:gd name="T0" fmla="*/ 32 w 813"/>
                  <a:gd name="T1" fmla="*/ 1322 h 1832"/>
                  <a:gd name="T2" fmla="*/ 84 w 813"/>
                  <a:gd name="T3" fmla="*/ 1234 h 1832"/>
                  <a:gd name="T4" fmla="*/ 96 w 813"/>
                  <a:gd name="T5" fmla="*/ 1081 h 1832"/>
                  <a:gd name="T6" fmla="*/ 45 w 813"/>
                  <a:gd name="T7" fmla="*/ 897 h 1832"/>
                  <a:gd name="T8" fmla="*/ 123 w 813"/>
                  <a:gd name="T9" fmla="*/ 740 h 1832"/>
                  <a:gd name="T10" fmla="*/ 164 w 813"/>
                  <a:gd name="T11" fmla="*/ 515 h 1832"/>
                  <a:gd name="T12" fmla="*/ 226 w 813"/>
                  <a:gd name="T13" fmla="*/ 411 h 1832"/>
                  <a:gd name="T14" fmla="*/ 262 w 813"/>
                  <a:gd name="T15" fmla="*/ 234 h 1832"/>
                  <a:gd name="T16" fmla="*/ 346 w 813"/>
                  <a:gd name="T17" fmla="*/ 157 h 1832"/>
                  <a:gd name="T18" fmla="*/ 379 w 813"/>
                  <a:gd name="T19" fmla="*/ 110 h 1832"/>
                  <a:gd name="T20" fmla="*/ 479 w 813"/>
                  <a:gd name="T21" fmla="*/ 96 h 1832"/>
                  <a:gd name="T22" fmla="*/ 511 w 813"/>
                  <a:gd name="T23" fmla="*/ 41 h 1832"/>
                  <a:gd name="T24" fmla="*/ 549 w 813"/>
                  <a:gd name="T25" fmla="*/ 17 h 1832"/>
                  <a:gd name="T26" fmla="*/ 690 w 813"/>
                  <a:gd name="T27" fmla="*/ 107 h 1832"/>
                  <a:gd name="T28" fmla="*/ 735 w 813"/>
                  <a:gd name="T29" fmla="*/ 168 h 1832"/>
                  <a:gd name="T30" fmla="*/ 755 w 813"/>
                  <a:gd name="T31" fmla="*/ 281 h 1832"/>
                  <a:gd name="T32" fmla="*/ 772 w 813"/>
                  <a:gd name="T33" fmla="*/ 416 h 1832"/>
                  <a:gd name="T34" fmla="*/ 784 w 813"/>
                  <a:gd name="T35" fmla="*/ 483 h 1832"/>
                  <a:gd name="T36" fmla="*/ 703 w 813"/>
                  <a:gd name="T37" fmla="*/ 488 h 1832"/>
                  <a:gd name="T38" fmla="*/ 648 w 813"/>
                  <a:gd name="T39" fmla="*/ 495 h 1832"/>
                  <a:gd name="T40" fmla="*/ 644 w 813"/>
                  <a:gd name="T41" fmla="*/ 556 h 1832"/>
                  <a:gd name="T42" fmla="*/ 644 w 813"/>
                  <a:gd name="T43" fmla="*/ 576 h 1832"/>
                  <a:gd name="T44" fmla="*/ 647 w 813"/>
                  <a:gd name="T45" fmla="*/ 654 h 1832"/>
                  <a:gd name="T46" fmla="*/ 622 w 813"/>
                  <a:gd name="T47" fmla="*/ 732 h 1832"/>
                  <a:gd name="T48" fmla="*/ 554 w 813"/>
                  <a:gd name="T49" fmla="*/ 803 h 1832"/>
                  <a:gd name="T50" fmla="*/ 505 w 813"/>
                  <a:gd name="T51" fmla="*/ 853 h 1832"/>
                  <a:gd name="T52" fmla="*/ 456 w 813"/>
                  <a:gd name="T53" fmla="*/ 877 h 1832"/>
                  <a:gd name="T54" fmla="*/ 419 w 813"/>
                  <a:gd name="T55" fmla="*/ 946 h 1832"/>
                  <a:gd name="T56" fmla="*/ 398 w 813"/>
                  <a:gd name="T57" fmla="*/ 1038 h 1832"/>
                  <a:gd name="T58" fmla="*/ 399 w 813"/>
                  <a:gd name="T59" fmla="*/ 1107 h 1832"/>
                  <a:gd name="T60" fmla="*/ 418 w 813"/>
                  <a:gd name="T61" fmla="*/ 1177 h 1832"/>
                  <a:gd name="T62" fmla="*/ 491 w 813"/>
                  <a:gd name="T63" fmla="*/ 1231 h 1832"/>
                  <a:gd name="T64" fmla="*/ 491 w 813"/>
                  <a:gd name="T65" fmla="*/ 1345 h 1832"/>
                  <a:gd name="T66" fmla="*/ 421 w 813"/>
                  <a:gd name="T67" fmla="*/ 1328 h 1832"/>
                  <a:gd name="T68" fmla="*/ 350 w 813"/>
                  <a:gd name="T69" fmla="*/ 1333 h 1832"/>
                  <a:gd name="T70" fmla="*/ 404 w 813"/>
                  <a:gd name="T71" fmla="*/ 1350 h 1832"/>
                  <a:gd name="T72" fmla="*/ 495 w 813"/>
                  <a:gd name="T73" fmla="*/ 1370 h 1832"/>
                  <a:gd name="T74" fmla="*/ 450 w 813"/>
                  <a:gd name="T75" fmla="*/ 1393 h 1832"/>
                  <a:gd name="T76" fmla="*/ 408 w 813"/>
                  <a:gd name="T77" fmla="*/ 1443 h 1832"/>
                  <a:gd name="T78" fmla="*/ 379 w 813"/>
                  <a:gd name="T79" fmla="*/ 1478 h 1832"/>
                  <a:gd name="T80" fmla="*/ 385 w 813"/>
                  <a:gd name="T81" fmla="*/ 1542 h 1832"/>
                  <a:gd name="T82" fmla="*/ 393 w 813"/>
                  <a:gd name="T83" fmla="*/ 1642 h 1832"/>
                  <a:gd name="T84" fmla="*/ 323 w 813"/>
                  <a:gd name="T85" fmla="*/ 1744 h 1832"/>
                  <a:gd name="T86" fmla="*/ 239 w 813"/>
                  <a:gd name="T87" fmla="*/ 1801 h 1832"/>
                  <a:gd name="T88" fmla="*/ 147 w 813"/>
                  <a:gd name="T89" fmla="*/ 1808 h 1832"/>
                  <a:gd name="T90" fmla="*/ 144 w 813"/>
                  <a:gd name="T91" fmla="*/ 1712 h 1832"/>
                  <a:gd name="T92" fmla="*/ 69 w 813"/>
                  <a:gd name="T93" fmla="*/ 1611 h 1832"/>
                  <a:gd name="T94" fmla="*/ 37 w 813"/>
                  <a:gd name="T95" fmla="*/ 1530 h 1832"/>
                  <a:gd name="T96" fmla="*/ 31 w 813"/>
                  <a:gd name="T97" fmla="*/ 1490 h 1832"/>
                  <a:gd name="T98" fmla="*/ 3 w 813"/>
                  <a:gd name="T99" fmla="*/ 1445 h 1832"/>
                  <a:gd name="T100" fmla="*/ 509 w 813"/>
                  <a:gd name="T101" fmla="*/ 1357 h 1832"/>
                  <a:gd name="T102" fmla="*/ 29 w 813"/>
                  <a:gd name="T103" fmla="*/ 1527 h 1832"/>
                  <a:gd name="T104" fmla="*/ 561 w 813"/>
                  <a:gd name="T105" fmla="*/ 1466 h 1832"/>
                  <a:gd name="T106" fmla="*/ 567 w 813"/>
                  <a:gd name="T107" fmla="*/ 1541 h 1832"/>
                  <a:gd name="T108" fmla="*/ 552 w 813"/>
                  <a:gd name="T109" fmla="*/ 1611 h 1832"/>
                  <a:gd name="T110" fmla="*/ 557 w 813"/>
                  <a:gd name="T111" fmla="*/ 1545 h 1832"/>
                  <a:gd name="T112" fmla="*/ 500 w 813"/>
                  <a:gd name="T113" fmla="*/ 1613 h 1832"/>
                  <a:gd name="T114" fmla="*/ 393 w 813"/>
                  <a:gd name="T115" fmla="*/ 1729 h 1832"/>
                  <a:gd name="T116" fmla="*/ 427 w 813"/>
                  <a:gd name="T117" fmla="*/ 1628 h 1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3" h="1832">
                    <a:moveTo>
                      <a:pt x="14" y="1402"/>
                    </a:moveTo>
                    <a:lnTo>
                      <a:pt x="25" y="1408"/>
                    </a:lnTo>
                    <a:lnTo>
                      <a:pt x="34" y="1425"/>
                    </a:lnTo>
                    <a:lnTo>
                      <a:pt x="41" y="1408"/>
                    </a:lnTo>
                    <a:lnTo>
                      <a:pt x="38" y="1357"/>
                    </a:lnTo>
                    <a:lnTo>
                      <a:pt x="26" y="1336"/>
                    </a:lnTo>
                    <a:lnTo>
                      <a:pt x="32" y="1322"/>
                    </a:lnTo>
                    <a:lnTo>
                      <a:pt x="45" y="1316"/>
                    </a:lnTo>
                    <a:lnTo>
                      <a:pt x="35" y="1299"/>
                    </a:lnTo>
                    <a:lnTo>
                      <a:pt x="41" y="1290"/>
                    </a:lnTo>
                    <a:lnTo>
                      <a:pt x="66" y="1289"/>
                    </a:lnTo>
                    <a:lnTo>
                      <a:pt x="74" y="1276"/>
                    </a:lnTo>
                    <a:lnTo>
                      <a:pt x="72" y="1258"/>
                    </a:lnTo>
                    <a:lnTo>
                      <a:pt x="84" y="1234"/>
                    </a:lnTo>
                    <a:lnTo>
                      <a:pt x="72" y="1217"/>
                    </a:lnTo>
                    <a:lnTo>
                      <a:pt x="66" y="1180"/>
                    </a:lnTo>
                    <a:lnTo>
                      <a:pt x="51" y="1151"/>
                    </a:lnTo>
                    <a:lnTo>
                      <a:pt x="52" y="1137"/>
                    </a:lnTo>
                    <a:lnTo>
                      <a:pt x="89" y="1125"/>
                    </a:lnTo>
                    <a:lnTo>
                      <a:pt x="89" y="1099"/>
                    </a:lnTo>
                    <a:lnTo>
                      <a:pt x="96" y="1081"/>
                    </a:lnTo>
                    <a:lnTo>
                      <a:pt x="69" y="1049"/>
                    </a:lnTo>
                    <a:lnTo>
                      <a:pt x="46" y="1038"/>
                    </a:lnTo>
                    <a:lnTo>
                      <a:pt x="45" y="1007"/>
                    </a:lnTo>
                    <a:lnTo>
                      <a:pt x="49" y="977"/>
                    </a:lnTo>
                    <a:lnTo>
                      <a:pt x="46" y="945"/>
                    </a:lnTo>
                    <a:lnTo>
                      <a:pt x="37" y="922"/>
                    </a:lnTo>
                    <a:lnTo>
                      <a:pt x="45" y="897"/>
                    </a:lnTo>
                    <a:lnTo>
                      <a:pt x="38" y="854"/>
                    </a:lnTo>
                    <a:lnTo>
                      <a:pt x="32" y="813"/>
                    </a:lnTo>
                    <a:lnTo>
                      <a:pt x="37" y="777"/>
                    </a:lnTo>
                    <a:lnTo>
                      <a:pt x="55" y="744"/>
                    </a:lnTo>
                    <a:lnTo>
                      <a:pt x="74" y="734"/>
                    </a:lnTo>
                    <a:lnTo>
                      <a:pt x="95" y="738"/>
                    </a:lnTo>
                    <a:lnTo>
                      <a:pt x="123" y="740"/>
                    </a:lnTo>
                    <a:lnTo>
                      <a:pt x="136" y="721"/>
                    </a:lnTo>
                    <a:lnTo>
                      <a:pt x="133" y="691"/>
                    </a:lnTo>
                    <a:lnTo>
                      <a:pt x="127" y="679"/>
                    </a:lnTo>
                    <a:lnTo>
                      <a:pt x="127" y="659"/>
                    </a:lnTo>
                    <a:lnTo>
                      <a:pt x="155" y="592"/>
                    </a:lnTo>
                    <a:lnTo>
                      <a:pt x="156" y="553"/>
                    </a:lnTo>
                    <a:lnTo>
                      <a:pt x="164" y="515"/>
                    </a:lnTo>
                    <a:lnTo>
                      <a:pt x="173" y="495"/>
                    </a:lnTo>
                    <a:lnTo>
                      <a:pt x="171" y="472"/>
                    </a:lnTo>
                    <a:lnTo>
                      <a:pt x="161" y="460"/>
                    </a:lnTo>
                    <a:lnTo>
                      <a:pt x="161" y="443"/>
                    </a:lnTo>
                    <a:lnTo>
                      <a:pt x="187" y="428"/>
                    </a:lnTo>
                    <a:lnTo>
                      <a:pt x="214" y="423"/>
                    </a:lnTo>
                    <a:lnTo>
                      <a:pt x="226" y="411"/>
                    </a:lnTo>
                    <a:lnTo>
                      <a:pt x="228" y="396"/>
                    </a:lnTo>
                    <a:lnTo>
                      <a:pt x="251" y="356"/>
                    </a:lnTo>
                    <a:lnTo>
                      <a:pt x="274" y="324"/>
                    </a:lnTo>
                    <a:lnTo>
                      <a:pt x="281" y="306"/>
                    </a:lnTo>
                    <a:lnTo>
                      <a:pt x="272" y="281"/>
                    </a:lnTo>
                    <a:lnTo>
                      <a:pt x="263" y="271"/>
                    </a:lnTo>
                    <a:lnTo>
                      <a:pt x="262" y="234"/>
                    </a:lnTo>
                    <a:lnTo>
                      <a:pt x="272" y="228"/>
                    </a:lnTo>
                    <a:lnTo>
                      <a:pt x="283" y="216"/>
                    </a:lnTo>
                    <a:lnTo>
                      <a:pt x="288" y="196"/>
                    </a:lnTo>
                    <a:lnTo>
                      <a:pt x="298" y="190"/>
                    </a:lnTo>
                    <a:lnTo>
                      <a:pt x="310" y="162"/>
                    </a:lnTo>
                    <a:lnTo>
                      <a:pt x="327" y="150"/>
                    </a:lnTo>
                    <a:lnTo>
                      <a:pt x="346" y="157"/>
                    </a:lnTo>
                    <a:lnTo>
                      <a:pt x="353" y="167"/>
                    </a:lnTo>
                    <a:lnTo>
                      <a:pt x="364" y="165"/>
                    </a:lnTo>
                    <a:lnTo>
                      <a:pt x="376" y="153"/>
                    </a:lnTo>
                    <a:lnTo>
                      <a:pt x="366" y="136"/>
                    </a:lnTo>
                    <a:lnTo>
                      <a:pt x="376" y="128"/>
                    </a:lnTo>
                    <a:lnTo>
                      <a:pt x="376" y="119"/>
                    </a:lnTo>
                    <a:lnTo>
                      <a:pt x="379" y="110"/>
                    </a:lnTo>
                    <a:lnTo>
                      <a:pt x="367" y="90"/>
                    </a:lnTo>
                    <a:lnTo>
                      <a:pt x="375" y="84"/>
                    </a:lnTo>
                    <a:lnTo>
                      <a:pt x="398" y="86"/>
                    </a:lnTo>
                    <a:lnTo>
                      <a:pt x="416" y="76"/>
                    </a:lnTo>
                    <a:lnTo>
                      <a:pt x="443" y="83"/>
                    </a:lnTo>
                    <a:lnTo>
                      <a:pt x="459" y="93"/>
                    </a:lnTo>
                    <a:lnTo>
                      <a:pt x="479" y="96"/>
                    </a:lnTo>
                    <a:lnTo>
                      <a:pt x="488" y="104"/>
                    </a:lnTo>
                    <a:lnTo>
                      <a:pt x="497" y="101"/>
                    </a:lnTo>
                    <a:lnTo>
                      <a:pt x="505" y="105"/>
                    </a:lnTo>
                    <a:lnTo>
                      <a:pt x="505" y="86"/>
                    </a:lnTo>
                    <a:lnTo>
                      <a:pt x="495" y="73"/>
                    </a:lnTo>
                    <a:lnTo>
                      <a:pt x="499" y="49"/>
                    </a:lnTo>
                    <a:lnTo>
                      <a:pt x="511" y="41"/>
                    </a:lnTo>
                    <a:lnTo>
                      <a:pt x="506" y="24"/>
                    </a:lnTo>
                    <a:lnTo>
                      <a:pt x="494" y="17"/>
                    </a:lnTo>
                    <a:lnTo>
                      <a:pt x="492" y="2"/>
                    </a:lnTo>
                    <a:lnTo>
                      <a:pt x="511" y="6"/>
                    </a:lnTo>
                    <a:lnTo>
                      <a:pt x="529" y="3"/>
                    </a:lnTo>
                    <a:lnTo>
                      <a:pt x="535" y="0"/>
                    </a:lnTo>
                    <a:lnTo>
                      <a:pt x="549" y="17"/>
                    </a:lnTo>
                    <a:lnTo>
                      <a:pt x="570" y="26"/>
                    </a:lnTo>
                    <a:lnTo>
                      <a:pt x="598" y="60"/>
                    </a:lnTo>
                    <a:lnTo>
                      <a:pt x="619" y="76"/>
                    </a:lnTo>
                    <a:lnTo>
                      <a:pt x="651" y="78"/>
                    </a:lnTo>
                    <a:lnTo>
                      <a:pt x="664" y="86"/>
                    </a:lnTo>
                    <a:lnTo>
                      <a:pt x="674" y="89"/>
                    </a:lnTo>
                    <a:lnTo>
                      <a:pt x="690" y="107"/>
                    </a:lnTo>
                    <a:lnTo>
                      <a:pt x="696" y="122"/>
                    </a:lnTo>
                    <a:lnTo>
                      <a:pt x="703" y="124"/>
                    </a:lnTo>
                    <a:lnTo>
                      <a:pt x="710" y="121"/>
                    </a:lnTo>
                    <a:lnTo>
                      <a:pt x="723" y="141"/>
                    </a:lnTo>
                    <a:lnTo>
                      <a:pt x="734" y="142"/>
                    </a:lnTo>
                    <a:lnTo>
                      <a:pt x="742" y="153"/>
                    </a:lnTo>
                    <a:lnTo>
                      <a:pt x="735" y="168"/>
                    </a:lnTo>
                    <a:lnTo>
                      <a:pt x="740" y="191"/>
                    </a:lnTo>
                    <a:lnTo>
                      <a:pt x="732" y="211"/>
                    </a:lnTo>
                    <a:lnTo>
                      <a:pt x="735" y="226"/>
                    </a:lnTo>
                    <a:lnTo>
                      <a:pt x="755" y="228"/>
                    </a:lnTo>
                    <a:lnTo>
                      <a:pt x="761" y="246"/>
                    </a:lnTo>
                    <a:lnTo>
                      <a:pt x="754" y="258"/>
                    </a:lnTo>
                    <a:lnTo>
                      <a:pt x="755" y="281"/>
                    </a:lnTo>
                    <a:lnTo>
                      <a:pt x="765" y="293"/>
                    </a:lnTo>
                    <a:lnTo>
                      <a:pt x="771" y="323"/>
                    </a:lnTo>
                    <a:lnTo>
                      <a:pt x="766" y="336"/>
                    </a:lnTo>
                    <a:lnTo>
                      <a:pt x="771" y="349"/>
                    </a:lnTo>
                    <a:lnTo>
                      <a:pt x="771" y="381"/>
                    </a:lnTo>
                    <a:lnTo>
                      <a:pt x="765" y="393"/>
                    </a:lnTo>
                    <a:lnTo>
                      <a:pt x="772" y="416"/>
                    </a:lnTo>
                    <a:lnTo>
                      <a:pt x="787" y="420"/>
                    </a:lnTo>
                    <a:lnTo>
                      <a:pt x="803" y="451"/>
                    </a:lnTo>
                    <a:lnTo>
                      <a:pt x="812" y="460"/>
                    </a:lnTo>
                    <a:lnTo>
                      <a:pt x="810" y="478"/>
                    </a:lnTo>
                    <a:lnTo>
                      <a:pt x="810" y="477"/>
                    </a:lnTo>
                    <a:lnTo>
                      <a:pt x="800" y="485"/>
                    </a:lnTo>
                    <a:lnTo>
                      <a:pt x="784" y="483"/>
                    </a:lnTo>
                    <a:lnTo>
                      <a:pt x="775" y="472"/>
                    </a:lnTo>
                    <a:lnTo>
                      <a:pt x="755" y="485"/>
                    </a:lnTo>
                    <a:lnTo>
                      <a:pt x="743" y="477"/>
                    </a:lnTo>
                    <a:lnTo>
                      <a:pt x="735" y="491"/>
                    </a:lnTo>
                    <a:lnTo>
                      <a:pt x="723" y="486"/>
                    </a:lnTo>
                    <a:lnTo>
                      <a:pt x="717" y="472"/>
                    </a:lnTo>
                    <a:lnTo>
                      <a:pt x="703" y="488"/>
                    </a:lnTo>
                    <a:lnTo>
                      <a:pt x="694" y="471"/>
                    </a:lnTo>
                    <a:lnTo>
                      <a:pt x="685" y="477"/>
                    </a:lnTo>
                    <a:lnTo>
                      <a:pt x="683" y="492"/>
                    </a:lnTo>
                    <a:lnTo>
                      <a:pt x="677" y="506"/>
                    </a:lnTo>
                    <a:lnTo>
                      <a:pt x="665" y="507"/>
                    </a:lnTo>
                    <a:lnTo>
                      <a:pt x="659" y="500"/>
                    </a:lnTo>
                    <a:lnTo>
                      <a:pt x="648" y="495"/>
                    </a:lnTo>
                    <a:lnTo>
                      <a:pt x="658" y="515"/>
                    </a:lnTo>
                    <a:lnTo>
                      <a:pt x="668" y="523"/>
                    </a:lnTo>
                    <a:lnTo>
                      <a:pt x="654" y="535"/>
                    </a:lnTo>
                    <a:lnTo>
                      <a:pt x="641" y="533"/>
                    </a:lnTo>
                    <a:lnTo>
                      <a:pt x="628" y="541"/>
                    </a:lnTo>
                    <a:lnTo>
                      <a:pt x="644" y="547"/>
                    </a:lnTo>
                    <a:lnTo>
                      <a:pt x="644" y="556"/>
                    </a:lnTo>
                    <a:lnTo>
                      <a:pt x="638" y="558"/>
                    </a:lnTo>
                    <a:lnTo>
                      <a:pt x="633" y="553"/>
                    </a:lnTo>
                    <a:lnTo>
                      <a:pt x="624" y="549"/>
                    </a:lnTo>
                    <a:lnTo>
                      <a:pt x="619" y="553"/>
                    </a:lnTo>
                    <a:lnTo>
                      <a:pt x="625" y="566"/>
                    </a:lnTo>
                    <a:lnTo>
                      <a:pt x="636" y="566"/>
                    </a:lnTo>
                    <a:lnTo>
                      <a:pt x="644" y="576"/>
                    </a:lnTo>
                    <a:lnTo>
                      <a:pt x="638" y="585"/>
                    </a:lnTo>
                    <a:lnTo>
                      <a:pt x="628" y="613"/>
                    </a:lnTo>
                    <a:lnTo>
                      <a:pt x="632" y="625"/>
                    </a:lnTo>
                    <a:lnTo>
                      <a:pt x="613" y="628"/>
                    </a:lnTo>
                    <a:lnTo>
                      <a:pt x="628" y="640"/>
                    </a:lnTo>
                    <a:lnTo>
                      <a:pt x="641" y="644"/>
                    </a:lnTo>
                    <a:lnTo>
                      <a:pt x="647" y="654"/>
                    </a:lnTo>
                    <a:lnTo>
                      <a:pt x="636" y="657"/>
                    </a:lnTo>
                    <a:lnTo>
                      <a:pt x="645" y="671"/>
                    </a:lnTo>
                    <a:lnTo>
                      <a:pt x="658" y="671"/>
                    </a:lnTo>
                    <a:lnTo>
                      <a:pt x="641" y="691"/>
                    </a:lnTo>
                    <a:lnTo>
                      <a:pt x="632" y="691"/>
                    </a:lnTo>
                    <a:lnTo>
                      <a:pt x="619" y="705"/>
                    </a:lnTo>
                    <a:lnTo>
                      <a:pt x="622" y="732"/>
                    </a:lnTo>
                    <a:lnTo>
                      <a:pt x="606" y="758"/>
                    </a:lnTo>
                    <a:lnTo>
                      <a:pt x="595" y="758"/>
                    </a:lnTo>
                    <a:lnTo>
                      <a:pt x="580" y="773"/>
                    </a:lnTo>
                    <a:lnTo>
                      <a:pt x="570" y="763"/>
                    </a:lnTo>
                    <a:lnTo>
                      <a:pt x="567" y="777"/>
                    </a:lnTo>
                    <a:lnTo>
                      <a:pt x="573" y="792"/>
                    </a:lnTo>
                    <a:lnTo>
                      <a:pt x="554" y="803"/>
                    </a:lnTo>
                    <a:lnTo>
                      <a:pt x="546" y="819"/>
                    </a:lnTo>
                    <a:lnTo>
                      <a:pt x="537" y="819"/>
                    </a:lnTo>
                    <a:lnTo>
                      <a:pt x="535" y="807"/>
                    </a:lnTo>
                    <a:lnTo>
                      <a:pt x="523" y="807"/>
                    </a:lnTo>
                    <a:lnTo>
                      <a:pt x="515" y="824"/>
                    </a:lnTo>
                    <a:lnTo>
                      <a:pt x="515" y="842"/>
                    </a:lnTo>
                    <a:lnTo>
                      <a:pt x="505" y="853"/>
                    </a:lnTo>
                    <a:lnTo>
                      <a:pt x="497" y="842"/>
                    </a:lnTo>
                    <a:lnTo>
                      <a:pt x="491" y="842"/>
                    </a:lnTo>
                    <a:lnTo>
                      <a:pt x="486" y="859"/>
                    </a:lnTo>
                    <a:lnTo>
                      <a:pt x="479" y="861"/>
                    </a:lnTo>
                    <a:lnTo>
                      <a:pt x="473" y="853"/>
                    </a:lnTo>
                    <a:lnTo>
                      <a:pt x="460" y="864"/>
                    </a:lnTo>
                    <a:lnTo>
                      <a:pt x="456" y="877"/>
                    </a:lnTo>
                    <a:lnTo>
                      <a:pt x="466" y="879"/>
                    </a:lnTo>
                    <a:lnTo>
                      <a:pt x="466" y="888"/>
                    </a:lnTo>
                    <a:lnTo>
                      <a:pt x="443" y="908"/>
                    </a:lnTo>
                    <a:lnTo>
                      <a:pt x="430" y="903"/>
                    </a:lnTo>
                    <a:lnTo>
                      <a:pt x="425" y="913"/>
                    </a:lnTo>
                    <a:lnTo>
                      <a:pt x="431" y="926"/>
                    </a:lnTo>
                    <a:lnTo>
                      <a:pt x="419" y="946"/>
                    </a:lnTo>
                    <a:lnTo>
                      <a:pt x="395" y="949"/>
                    </a:lnTo>
                    <a:lnTo>
                      <a:pt x="382" y="945"/>
                    </a:lnTo>
                    <a:lnTo>
                      <a:pt x="401" y="969"/>
                    </a:lnTo>
                    <a:lnTo>
                      <a:pt x="404" y="989"/>
                    </a:lnTo>
                    <a:lnTo>
                      <a:pt x="399" y="995"/>
                    </a:lnTo>
                    <a:lnTo>
                      <a:pt x="402" y="1013"/>
                    </a:lnTo>
                    <a:lnTo>
                      <a:pt x="398" y="1038"/>
                    </a:lnTo>
                    <a:lnTo>
                      <a:pt x="410" y="1050"/>
                    </a:lnTo>
                    <a:lnTo>
                      <a:pt x="408" y="1067"/>
                    </a:lnTo>
                    <a:lnTo>
                      <a:pt x="398" y="1058"/>
                    </a:lnTo>
                    <a:lnTo>
                      <a:pt x="395" y="1062"/>
                    </a:lnTo>
                    <a:lnTo>
                      <a:pt x="399" y="1087"/>
                    </a:lnTo>
                    <a:lnTo>
                      <a:pt x="387" y="1102"/>
                    </a:lnTo>
                    <a:lnTo>
                      <a:pt x="399" y="1107"/>
                    </a:lnTo>
                    <a:lnTo>
                      <a:pt x="399" y="1116"/>
                    </a:lnTo>
                    <a:lnTo>
                      <a:pt x="392" y="1120"/>
                    </a:lnTo>
                    <a:lnTo>
                      <a:pt x="401" y="1139"/>
                    </a:lnTo>
                    <a:lnTo>
                      <a:pt x="388" y="1153"/>
                    </a:lnTo>
                    <a:lnTo>
                      <a:pt x="398" y="1162"/>
                    </a:lnTo>
                    <a:lnTo>
                      <a:pt x="407" y="1174"/>
                    </a:lnTo>
                    <a:lnTo>
                      <a:pt x="418" y="1177"/>
                    </a:lnTo>
                    <a:lnTo>
                      <a:pt x="418" y="1192"/>
                    </a:lnTo>
                    <a:lnTo>
                      <a:pt x="425" y="1188"/>
                    </a:lnTo>
                    <a:lnTo>
                      <a:pt x="434" y="1201"/>
                    </a:lnTo>
                    <a:lnTo>
                      <a:pt x="448" y="1185"/>
                    </a:lnTo>
                    <a:lnTo>
                      <a:pt x="459" y="1194"/>
                    </a:lnTo>
                    <a:lnTo>
                      <a:pt x="463" y="1209"/>
                    </a:lnTo>
                    <a:lnTo>
                      <a:pt x="491" y="1231"/>
                    </a:lnTo>
                    <a:lnTo>
                      <a:pt x="488" y="1240"/>
                    </a:lnTo>
                    <a:lnTo>
                      <a:pt x="511" y="1253"/>
                    </a:lnTo>
                    <a:lnTo>
                      <a:pt x="511" y="1266"/>
                    </a:lnTo>
                    <a:lnTo>
                      <a:pt x="528" y="1281"/>
                    </a:lnTo>
                    <a:lnTo>
                      <a:pt x="517" y="1305"/>
                    </a:lnTo>
                    <a:lnTo>
                      <a:pt x="497" y="1328"/>
                    </a:lnTo>
                    <a:lnTo>
                      <a:pt x="491" y="1345"/>
                    </a:lnTo>
                    <a:lnTo>
                      <a:pt x="469" y="1350"/>
                    </a:lnTo>
                    <a:lnTo>
                      <a:pt x="456" y="1342"/>
                    </a:lnTo>
                    <a:lnTo>
                      <a:pt x="457" y="1333"/>
                    </a:lnTo>
                    <a:lnTo>
                      <a:pt x="439" y="1325"/>
                    </a:lnTo>
                    <a:lnTo>
                      <a:pt x="431" y="1318"/>
                    </a:lnTo>
                    <a:lnTo>
                      <a:pt x="430" y="1327"/>
                    </a:lnTo>
                    <a:lnTo>
                      <a:pt x="421" y="1328"/>
                    </a:lnTo>
                    <a:lnTo>
                      <a:pt x="413" y="1321"/>
                    </a:lnTo>
                    <a:lnTo>
                      <a:pt x="399" y="1318"/>
                    </a:lnTo>
                    <a:lnTo>
                      <a:pt x="395" y="1328"/>
                    </a:lnTo>
                    <a:lnTo>
                      <a:pt x="382" y="1331"/>
                    </a:lnTo>
                    <a:lnTo>
                      <a:pt x="375" y="1325"/>
                    </a:lnTo>
                    <a:lnTo>
                      <a:pt x="364" y="1341"/>
                    </a:lnTo>
                    <a:lnTo>
                      <a:pt x="350" y="1333"/>
                    </a:lnTo>
                    <a:lnTo>
                      <a:pt x="338" y="1339"/>
                    </a:lnTo>
                    <a:lnTo>
                      <a:pt x="338" y="1345"/>
                    </a:lnTo>
                    <a:lnTo>
                      <a:pt x="364" y="1347"/>
                    </a:lnTo>
                    <a:lnTo>
                      <a:pt x="370" y="1353"/>
                    </a:lnTo>
                    <a:lnTo>
                      <a:pt x="372" y="1344"/>
                    </a:lnTo>
                    <a:lnTo>
                      <a:pt x="393" y="1344"/>
                    </a:lnTo>
                    <a:lnTo>
                      <a:pt x="404" y="1350"/>
                    </a:lnTo>
                    <a:lnTo>
                      <a:pt x="421" y="1353"/>
                    </a:lnTo>
                    <a:lnTo>
                      <a:pt x="431" y="1368"/>
                    </a:lnTo>
                    <a:lnTo>
                      <a:pt x="443" y="1360"/>
                    </a:lnTo>
                    <a:lnTo>
                      <a:pt x="451" y="1364"/>
                    </a:lnTo>
                    <a:lnTo>
                      <a:pt x="466" y="1356"/>
                    </a:lnTo>
                    <a:lnTo>
                      <a:pt x="485" y="1362"/>
                    </a:lnTo>
                    <a:lnTo>
                      <a:pt x="495" y="1370"/>
                    </a:lnTo>
                    <a:lnTo>
                      <a:pt x="497" y="1385"/>
                    </a:lnTo>
                    <a:lnTo>
                      <a:pt x="486" y="1394"/>
                    </a:lnTo>
                    <a:lnTo>
                      <a:pt x="476" y="1394"/>
                    </a:lnTo>
                    <a:lnTo>
                      <a:pt x="460" y="1415"/>
                    </a:lnTo>
                    <a:lnTo>
                      <a:pt x="451" y="1415"/>
                    </a:lnTo>
                    <a:lnTo>
                      <a:pt x="454" y="1400"/>
                    </a:lnTo>
                    <a:lnTo>
                      <a:pt x="450" y="1393"/>
                    </a:lnTo>
                    <a:lnTo>
                      <a:pt x="443" y="1402"/>
                    </a:lnTo>
                    <a:lnTo>
                      <a:pt x="445" y="1412"/>
                    </a:lnTo>
                    <a:lnTo>
                      <a:pt x="434" y="1414"/>
                    </a:lnTo>
                    <a:lnTo>
                      <a:pt x="424" y="1426"/>
                    </a:lnTo>
                    <a:lnTo>
                      <a:pt x="422" y="1443"/>
                    </a:lnTo>
                    <a:lnTo>
                      <a:pt x="408" y="1432"/>
                    </a:lnTo>
                    <a:lnTo>
                      <a:pt x="408" y="1443"/>
                    </a:lnTo>
                    <a:lnTo>
                      <a:pt x="399" y="1451"/>
                    </a:lnTo>
                    <a:lnTo>
                      <a:pt x="398" y="1448"/>
                    </a:lnTo>
                    <a:lnTo>
                      <a:pt x="388" y="1448"/>
                    </a:lnTo>
                    <a:lnTo>
                      <a:pt x="379" y="1458"/>
                    </a:lnTo>
                    <a:lnTo>
                      <a:pt x="393" y="1460"/>
                    </a:lnTo>
                    <a:lnTo>
                      <a:pt x="408" y="1477"/>
                    </a:lnTo>
                    <a:lnTo>
                      <a:pt x="379" y="1478"/>
                    </a:lnTo>
                    <a:lnTo>
                      <a:pt x="402" y="1487"/>
                    </a:lnTo>
                    <a:lnTo>
                      <a:pt x="404" y="1496"/>
                    </a:lnTo>
                    <a:lnTo>
                      <a:pt x="395" y="1515"/>
                    </a:lnTo>
                    <a:lnTo>
                      <a:pt x="413" y="1530"/>
                    </a:lnTo>
                    <a:lnTo>
                      <a:pt x="393" y="1535"/>
                    </a:lnTo>
                    <a:lnTo>
                      <a:pt x="376" y="1527"/>
                    </a:lnTo>
                    <a:lnTo>
                      <a:pt x="385" y="1542"/>
                    </a:lnTo>
                    <a:lnTo>
                      <a:pt x="378" y="1558"/>
                    </a:lnTo>
                    <a:lnTo>
                      <a:pt x="395" y="1568"/>
                    </a:lnTo>
                    <a:lnTo>
                      <a:pt x="381" y="1581"/>
                    </a:lnTo>
                    <a:lnTo>
                      <a:pt x="395" y="1597"/>
                    </a:lnTo>
                    <a:lnTo>
                      <a:pt x="381" y="1613"/>
                    </a:lnTo>
                    <a:lnTo>
                      <a:pt x="379" y="1629"/>
                    </a:lnTo>
                    <a:lnTo>
                      <a:pt x="393" y="1642"/>
                    </a:lnTo>
                    <a:lnTo>
                      <a:pt x="385" y="1655"/>
                    </a:lnTo>
                    <a:lnTo>
                      <a:pt x="382" y="1695"/>
                    </a:lnTo>
                    <a:lnTo>
                      <a:pt x="370" y="1709"/>
                    </a:lnTo>
                    <a:lnTo>
                      <a:pt x="364" y="1740"/>
                    </a:lnTo>
                    <a:lnTo>
                      <a:pt x="346" y="1761"/>
                    </a:lnTo>
                    <a:lnTo>
                      <a:pt x="338" y="1750"/>
                    </a:lnTo>
                    <a:lnTo>
                      <a:pt x="323" y="1744"/>
                    </a:lnTo>
                    <a:lnTo>
                      <a:pt x="304" y="1753"/>
                    </a:lnTo>
                    <a:lnTo>
                      <a:pt x="275" y="1749"/>
                    </a:lnTo>
                    <a:lnTo>
                      <a:pt x="271" y="1737"/>
                    </a:lnTo>
                    <a:lnTo>
                      <a:pt x="266" y="1762"/>
                    </a:lnTo>
                    <a:lnTo>
                      <a:pt x="240" y="1766"/>
                    </a:lnTo>
                    <a:lnTo>
                      <a:pt x="229" y="1793"/>
                    </a:lnTo>
                    <a:lnTo>
                      <a:pt x="239" y="1801"/>
                    </a:lnTo>
                    <a:lnTo>
                      <a:pt x="240" y="1813"/>
                    </a:lnTo>
                    <a:lnTo>
                      <a:pt x="223" y="1828"/>
                    </a:lnTo>
                    <a:lnTo>
                      <a:pt x="204" y="1821"/>
                    </a:lnTo>
                    <a:lnTo>
                      <a:pt x="162" y="1831"/>
                    </a:lnTo>
                    <a:lnTo>
                      <a:pt x="147" y="1831"/>
                    </a:lnTo>
                    <a:lnTo>
                      <a:pt x="138" y="1824"/>
                    </a:lnTo>
                    <a:lnTo>
                      <a:pt x="147" y="1808"/>
                    </a:lnTo>
                    <a:lnTo>
                      <a:pt x="139" y="1772"/>
                    </a:lnTo>
                    <a:lnTo>
                      <a:pt x="123" y="1766"/>
                    </a:lnTo>
                    <a:lnTo>
                      <a:pt x="121" y="1752"/>
                    </a:lnTo>
                    <a:lnTo>
                      <a:pt x="110" y="1744"/>
                    </a:lnTo>
                    <a:lnTo>
                      <a:pt x="113" y="1737"/>
                    </a:lnTo>
                    <a:lnTo>
                      <a:pt x="133" y="1733"/>
                    </a:lnTo>
                    <a:lnTo>
                      <a:pt x="144" y="1712"/>
                    </a:lnTo>
                    <a:lnTo>
                      <a:pt x="139" y="1692"/>
                    </a:lnTo>
                    <a:lnTo>
                      <a:pt x="123" y="1701"/>
                    </a:lnTo>
                    <a:lnTo>
                      <a:pt x="107" y="1686"/>
                    </a:lnTo>
                    <a:lnTo>
                      <a:pt x="103" y="1671"/>
                    </a:lnTo>
                    <a:lnTo>
                      <a:pt x="86" y="1665"/>
                    </a:lnTo>
                    <a:lnTo>
                      <a:pt x="84" y="1642"/>
                    </a:lnTo>
                    <a:lnTo>
                      <a:pt x="69" y="1611"/>
                    </a:lnTo>
                    <a:lnTo>
                      <a:pt x="63" y="1605"/>
                    </a:lnTo>
                    <a:lnTo>
                      <a:pt x="54" y="1584"/>
                    </a:lnTo>
                    <a:lnTo>
                      <a:pt x="41" y="1581"/>
                    </a:lnTo>
                    <a:lnTo>
                      <a:pt x="32" y="1567"/>
                    </a:lnTo>
                    <a:lnTo>
                      <a:pt x="38" y="1559"/>
                    </a:lnTo>
                    <a:lnTo>
                      <a:pt x="41" y="1542"/>
                    </a:lnTo>
                    <a:lnTo>
                      <a:pt x="37" y="1530"/>
                    </a:lnTo>
                    <a:lnTo>
                      <a:pt x="38" y="1516"/>
                    </a:lnTo>
                    <a:lnTo>
                      <a:pt x="55" y="1503"/>
                    </a:lnTo>
                    <a:lnTo>
                      <a:pt x="51" y="1495"/>
                    </a:lnTo>
                    <a:lnTo>
                      <a:pt x="37" y="1487"/>
                    </a:lnTo>
                    <a:lnTo>
                      <a:pt x="41" y="1478"/>
                    </a:lnTo>
                    <a:lnTo>
                      <a:pt x="34" y="1478"/>
                    </a:lnTo>
                    <a:lnTo>
                      <a:pt x="31" y="1490"/>
                    </a:lnTo>
                    <a:lnTo>
                      <a:pt x="43" y="1503"/>
                    </a:lnTo>
                    <a:lnTo>
                      <a:pt x="25" y="1510"/>
                    </a:lnTo>
                    <a:lnTo>
                      <a:pt x="28" y="1493"/>
                    </a:lnTo>
                    <a:lnTo>
                      <a:pt x="23" y="1487"/>
                    </a:lnTo>
                    <a:lnTo>
                      <a:pt x="11" y="1481"/>
                    </a:lnTo>
                    <a:lnTo>
                      <a:pt x="9" y="1455"/>
                    </a:lnTo>
                    <a:lnTo>
                      <a:pt x="3" y="1445"/>
                    </a:lnTo>
                    <a:lnTo>
                      <a:pt x="0" y="1411"/>
                    </a:lnTo>
                    <a:lnTo>
                      <a:pt x="12" y="1403"/>
                    </a:lnTo>
                    <a:lnTo>
                      <a:pt x="14" y="1402"/>
                    </a:lnTo>
                    <a:close/>
                    <a:moveTo>
                      <a:pt x="491" y="1353"/>
                    </a:moveTo>
                    <a:lnTo>
                      <a:pt x="502" y="1373"/>
                    </a:lnTo>
                    <a:lnTo>
                      <a:pt x="509" y="1377"/>
                    </a:lnTo>
                    <a:lnTo>
                      <a:pt x="509" y="1357"/>
                    </a:lnTo>
                    <a:lnTo>
                      <a:pt x="525" y="1344"/>
                    </a:lnTo>
                    <a:lnTo>
                      <a:pt x="525" y="1330"/>
                    </a:lnTo>
                    <a:lnTo>
                      <a:pt x="506" y="1330"/>
                    </a:lnTo>
                    <a:lnTo>
                      <a:pt x="491" y="1353"/>
                    </a:lnTo>
                    <a:close/>
                    <a:moveTo>
                      <a:pt x="23" y="1516"/>
                    </a:moveTo>
                    <a:lnTo>
                      <a:pt x="22" y="1529"/>
                    </a:lnTo>
                    <a:lnTo>
                      <a:pt x="29" y="1527"/>
                    </a:lnTo>
                    <a:lnTo>
                      <a:pt x="32" y="1513"/>
                    </a:lnTo>
                    <a:lnTo>
                      <a:pt x="23" y="1516"/>
                    </a:lnTo>
                    <a:close/>
                    <a:moveTo>
                      <a:pt x="561" y="1466"/>
                    </a:moveTo>
                    <a:lnTo>
                      <a:pt x="569" y="1478"/>
                    </a:lnTo>
                    <a:lnTo>
                      <a:pt x="577" y="1467"/>
                    </a:lnTo>
                    <a:lnTo>
                      <a:pt x="569" y="1461"/>
                    </a:lnTo>
                    <a:lnTo>
                      <a:pt x="561" y="1466"/>
                    </a:lnTo>
                    <a:close/>
                    <a:moveTo>
                      <a:pt x="567" y="1541"/>
                    </a:moveTo>
                    <a:lnTo>
                      <a:pt x="573" y="1548"/>
                    </a:lnTo>
                    <a:lnTo>
                      <a:pt x="583" y="1539"/>
                    </a:lnTo>
                    <a:lnTo>
                      <a:pt x="596" y="1535"/>
                    </a:lnTo>
                    <a:lnTo>
                      <a:pt x="593" y="1530"/>
                    </a:lnTo>
                    <a:lnTo>
                      <a:pt x="577" y="1530"/>
                    </a:lnTo>
                    <a:lnTo>
                      <a:pt x="567" y="1541"/>
                    </a:lnTo>
                    <a:close/>
                    <a:moveTo>
                      <a:pt x="512" y="1666"/>
                    </a:moveTo>
                    <a:lnTo>
                      <a:pt x="531" y="1660"/>
                    </a:lnTo>
                    <a:lnTo>
                      <a:pt x="534" y="1651"/>
                    </a:lnTo>
                    <a:lnTo>
                      <a:pt x="529" y="1646"/>
                    </a:lnTo>
                    <a:lnTo>
                      <a:pt x="532" y="1637"/>
                    </a:lnTo>
                    <a:lnTo>
                      <a:pt x="551" y="1622"/>
                    </a:lnTo>
                    <a:lnTo>
                      <a:pt x="552" y="1611"/>
                    </a:lnTo>
                    <a:lnTo>
                      <a:pt x="564" y="1597"/>
                    </a:lnTo>
                    <a:lnTo>
                      <a:pt x="563" y="1590"/>
                    </a:lnTo>
                    <a:lnTo>
                      <a:pt x="551" y="1579"/>
                    </a:lnTo>
                    <a:lnTo>
                      <a:pt x="558" y="1565"/>
                    </a:lnTo>
                    <a:lnTo>
                      <a:pt x="560" y="1556"/>
                    </a:lnTo>
                    <a:lnTo>
                      <a:pt x="566" y="1550"/>
                    </a:lnTo>
                    <a:lnTo>
                      <a:pt x="557" y="1545"/>
                    </a:lnTo>
                    <a:lnTo>
                      <a:pt x="549" y="1550"/>
                    </a:lnTo>
                    <a:lnTo>
                      <a:pt x="531" y="1550"/>
                    </a:lnTo>
                    <a:lnTo>
                      <a:pt x="520" y="1564"/>
                    </a:lnTo>
                    <a:lnTo>
                      <a:pt x="512" y="1579"/>
                    </a:lnTo>
                    <a:lnTo>
                      <a:pt x="502" y="1590"/>
                    </a:lnTo>
                    <a:lnTo>
                      <a:pt x="506" y="1608"/>
                    </a:lnTo>
                    <a:lnTo>
                      <a:pt x="500" y="1613"/>
                    </a:lnTo>
                    <a:lnTo>
                      <a:pt x="517" y="1636"/>
                    </a:lnTo>
                    <a:lnTo>
                      <a:pt x="523" y="1634"/>
                    </a:lnTo>
                    <a:lnTo>
                      <a:pt x="520" y="1646"/>
                    </a:lnTo>
                    <a:lnTo>
                      <a:pt x="511" y="1659"/>
                    </a:lnTo>
                    <a:lnTo>
                      <a:pt x="512" y="1666"/>
                    </a:lnTo>
                    <a:close/>
                    <a:moveTo>
                      <a:pt x="390" y="1715"/>
                    </a:moveTo>
                    <a:lnTo>
                      <a:pt x="393" y="1729"/>
                    </a:lnTo>
                    <a:lnTo>
                      <a:pt x="393" y="1741"/>
                    </a:lnTo>
                    <a:lnTo>
                      <a:pt x="398" y="1746"/>
                    </a:lnTo>
                    <a:lnTo>
                      <a:pt x="404" y="1732"/>
                    </a:lnTo>
                    <a:lnTo>
                      <a:pt x="413" y="1706"/>
                    </a:lnTo>
                    <a:lnTo>
                      <a:pt x="416" y="1680"/>
                    </a:lnTo>
                    <a:lnTo>
                      <a:pt x="424" y="1652"/>
                    </a:lnTo>
                    <a:lnTo>
                      <a:pt x="427" y="1628"/>
                    </a:lnTo>
                    <a:lnTo>
                      <a:pt x="418" y="1619"/>
                    </a:lnTo>
                    <a:lnTo>
                      <a:pt x="408" y="1634"/>
                    </a:lnTo>
                    <a:lnTo>
                      <a:pt x="410" y="1640"/>
                    </a:lnTo>
                    <a:lnTo>
                      <a:pt x="405" y="1665"/>
                    </a:lnTo>
                    <a:lnTo>
                      <a:pt x="396" y="1671"/>
                    </a:lnTo>
                    <a:lnTo>
                      <a:pt x="390" y="171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44" name="Freeform 51">
                <a:extLst>
                  <a:ext uri="{FF2B5EF4-FFF2-40B4-BE49-F238E27FC236}">
                    <a16:creationId xmlns:a16="http://schemas.microsoft.com/office/drawing/2014/main" id="{33FF5CF1-C1A2-E948-926D-B34E7322A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513" y="1717789"/>
                <a:ext cx="343299" cy="615374"/>
              </a:xfrm>
              <a:custGeom>
                <a:avLst/>
                <a:gdLst>
                  <a:gd name="T0" fmla="*/ 719 w 816"/>
                  <a:gd name="T1" fmla="*/ 1244 h 1460"/>
                  <a:gd name="T2" fmla="*/ 774 w 816"/>
                  <a:gd name="T3" fmla="*/ 990 h 1460"/>
                  <a:gd name="T4" fmla="*/ 711 w 816"/>
                  <a:gd name="T5" fmla="*/ 845 h 1460"/>
                  <a:gd name="T6" fmla="*/ 670 w 816"/>
                  <a:gd name="T7" fmla="*/ 756 h 1460"/>
                  <a:gd name="T8" fmla="*/ 684 w 816"/>
                  <a:gd name="T9" fmla="*/ 640 h 1460"/>
                  <a:gd name="T10" fmla="*/ 616 w 816"/>
                  <a:gd name="T11" fmla="*/ 386 h 1460"/>
                  <a:gd name="T12" fmla="*/ 537 w 816"/>
                  <a:gd name="T13" fmla="*/ 282 h 1460"/>
                  <a:gd name="T14" fmla="*/ 497 w 816"/>
                  <a:gd name="T15" fmla="*/ 177 h 1460"/>
                  <a:gd name="T16" fmla="*/ 529 w 816"/>
                  <a:gd name="T17" fmla="*/ 70 h 1460"/>
                  <a:gd name="T18" fmla="*/ 434 w 816"/>
                  <a:gd name="T19" fmla="*/ 0 h 1460"/>
                  <a:gd name="T20" fmla="*/ 337 w 816"/>
                  <a:gd name="T21" fmla="*/ 29 h 1460"/>
                  <a:gd name="T22" fmla="*/ 314 w 816"/>
                  <a:gd name="T23" fmla="*/ 128 h 1460"/>
                  <a:gd name="T24" fmla="*/ 280 w 816"/>
                  <a:gd name="T25" fmla="*/ 198 h 1460"/>
                  <a:gd name="T26" fmla="*/ 188 w 816"/>
                  <a:gd name="T27" fmla="*/ 211 h 1460"/>
                  <a:gd name="T28" fmla="*/ 52 w 816"/>
                  <a:gd name="T29" fmla="*/ 157 h 1460"/>
                  <a:gd name="T30" fmla="*/ 11 w 816"/>
                  <a:gd name="T31" fmla="*/ 175 h 1460"/>
                  <a:gd name="T32" fmla="*/ 84 w 816"/>
                  <a:gd name="T33" fmla="*/ 253 h 1460"/>
                  <a:gd name="T34" fmla="*/ 168 w 816"/>
                  <a:gd name="T35" fmla="*/ 301 h 1460"/>
                  <a:gd name="T36" fmla="*/ 205 w 816"/>
                  <a:gd name="T37" fmla="*/ 368 h 1460"/>
                  <a:gd name="T38" fmla="*/ 220 w 816"/>
                  <a:gd name="T39" fmla="*/ 458 h 1460"/>
                  <a:gd name="T40" fmla="*/ 230 w 816"/>
                  <a:gd name="T41" fmla="*/ 570 h 1460"/>
                  <a:gd name="T42" fmla="*/ 281 w 816"/>
                  <a:gd name="T43" fmla="*/ 662 h 1460"/>
                  <a:gd name="T44" fmla="*/ 359 w 816"/>
                  <a:gd name="T45" fmla="*/ 714 h 1460"/>
                  <a:gd name="T46" fmla="*/ 375 w 816"/>
                  <a:gd name="T47" fmla="*/ 782 h 1460"/>
                  <a:gd name="T48" fmla="*/ 295 w 816"/>
                  <a:gd name="T49" fmla="*/ 822 h 1460"/>
                  <a:gd name="T50" fmla="*/ 249 w 816"/>
                  <a:gd name="T51" fmla="*/ 885 h 1460"/>
                  <a:gd name="T52" fmla="*/ 222 w 816"/>
                  <a:gd name="T53" fmla="*/ 950 h 1460"/>
                  <a:gd name="T54" fmla="*/ 193 w 816"/>
                  <a:gd name="T55" fmla="*/ 973 h 1460"/>
                  <a:gd name="T56" fmla="*/ 175 w 816"/>
                  <a:gd name="T57" fmla="*/ 1013 h 1460"/>
                  <a:gd name="T58" fmla="*/ 133 w 816"/>
                  <a:gd name="T59" fmla="*/ 1027 h 1460"/>
                  <a:gd name="T60" fmla="*/ 115 w 816"/>
                  <a:gd name="T61" fmla="*/ 1096 h 1460"/>
                  <a:gd name="T62" fmla="*/ 133 w 816"/>
                  <a:gd name="T63" fmla="*/ 1148 h 1460"/>
                  <a:gd name="T64" fmla="*/ 150 w 816"/>
                  <a:gd name="T65" fmla="*/ 1221 h 1460"/>
                  <a:gd name="T66" fmla="*/ 156 w 816"/>
                  <a:gd name="T67" fmla="*/ 1325 h 1460"/>
                  <a:gd name="T68" fmla="*/ 187 w 816"/>
                  <a:gd name="T69" fmla="*/ 1351 h 1460"/>
                  <a:gd name="T70" fmla="*/ 251 w 816"/>
                  <a:gd name="T71" fmla="*/ 1391 h 1460"/>
                  <a:gd name="T72" fmla="*/ 294 w 816"/>
                  <a:gd name="T73" fmla="*/ 1440 h 1460"/>
                  <a:gd name="T74" fmla="*/ 329 w 816"/>
                  <a:gd name="T75" fmla="*/ 1435 h 1460"/>
                  <a:gd name="T76" fmla="*/ 436 w 816"/>
                  <a:gd name="T77" fmla="*/ 1392 h 1460"/>
                  <a:gd name="T78" fmla="*/ 476 w 816"/>
                  <a:gd name="T79" fmla="*/ 1374 h 1460"/>
                  <a:gd name="T80" fmla="*/ 505 w 816"/>
                  <a:gd name="T81" fmla="*/ 1359 h 1460"/>
                  <a:gd name="T82" fmla="*/ 547 w 816"/>
                  <a:gd name="T83" fmla="*/ 1363 h 1460"/>
                  <a:gd name="T84" fmla="*/ 607 w 816"/>
                  <a:gd name="T85" fmla="*/ 1346 h 1460"/>
                  <a:gd name="T86" fmla="*/ 340 w 816"/>
                  <a:gd name="T87" fmla="*/ 759 h 1460"/>
                  <a:gd name="T88" fmla="*/ 347 w 816"/>
                  <a:gd name="T89" fmla="*/ 750 h 1460"/>
                  <a:gd name="T90" fmla="*/ 123 w 816"/>
                  <a:gd name="T91" fmla="*/ 989 h 1460"/>
                  <a:gd name="T92" fmla="*/ 124 w 816"/>
                  <a:gd name="T93" fmla="*/ 1002 h 1460"/>
                  <a:gd name="T94" fmla="*/ 272 w 816"/>
                  <a:gd name="T95" fmla="*/ 1427 h 1460"/>
                  <a:gd name="T96" fmla="*/ 251 w 816"/>
                  <a:gd name="T97" fmla="*/ 1409 h 1460"/>
                  <a:gd name="T98" fmla="*/ 219 w 816"/>
                  <a:gd name="T99" fmla="*/ 1392 h 1460"/>
                  <a:gd name="T100" fmla="*/ 185 w 816"/>
                  <a:gd name="T101" fmla="*/ 1366 h 1460"/>
                  <a:gd name="T102" fmla="*/ 148 w 816"/>
                  <a:gd name="T103" fmla="*/ 1372 h 1460"/>
                  <a:gd name="T104" fmla="*/ 40 w 816"/>
                  <a:gd name="T105" fmla="*/ 1395 h 1460"/>
                  <a:gd name="T106" fmla="*/ 84 w 816"/>
                  <a:gd name="T107" fmla="*/ 1391 h 1460"/>
                  <a:gd name="T108" fmla="*/ 93 w 816"/>
                  <a:gd name="T109" fmla="*/ 1434 h 1460"/>
                  <a:gd name="T110" fmla="*/ 40 w 816"/>
                  <a:gd name="T111" fmla="*/ 1395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6" h="1460">
                    <a:moveTo>
                      <a:pt x="644" y="1351"/>
                    </a:moveTo>
                    <a:lnTo>
                      <a:pt x="644" y="1351"/>
                    </a:lnTo>
                    <a:cubicBezTo>
                      <a:pt x="641" y="1327"/>
                      <a:pt x="641" y="1327"/>
                      <a:pt x="641" y="1327"/>
                    </a:cubicBezTo>
                    <a:cubicBezTo>
                      <a:pt x="677" y="1291"/>
                      <a:pt x="677" y="1291"/>
                      <a:pt x="677" y="1291"/>
                    </a:cubicBezTo>
                    <a:cubicBezTo>
                      <a:pt x="697" y="1282"/>
                      <a:pt x="697" y="1282"/>
                      <a:pt x="697" y="1282"/>
                    </a:cubicBezTo>
                    <a:cubicBezTo>
                      <a:pt x="719" y="1244"/>
                      <a:pt x="719" y="1244"/>
                      <a:pt x="719" y="1244"/>
                    </a:cubicBezTo>
                    <a:cubicBezTo>
                      <a:pt x="742" y="1209"/>
                      <a:pt x="742" y="1209"/>
                      <a:pt x="742" y="1209"/>
                    </a:cubicBezTo>
                    <a:cubicBezTo>
                      <a:pt x="758" y="1169"/>
                      <a:pt x="758" y="1169"/>
                      <a:pt x="758" y="1169"/>
                    </a:cubicBezTo>
                    <a:cubicBezTo>
                      <a:pt x="792" y="1114"/>
                      <a:pt x="792" y="1114"/>
                      <a:pt x="792" y="1114"/>
                    </a:cubicBezTo>
                    <a:cubicBezTo>
                      <a:pt x="815" y="1056"/>
                      <a:pt x="815" y="1056"/>
                      <a:pt x="815" y="1056"/>
                    </a:cubicBezTo>
                    <a:cubicBezTo>
                      <a:pt x="809" y="1031"/>
                      <a:pt x="809" y="1031"/>
                      <a:pt x="809" y="1031"/>
                    </a:cubicBezTo>
                    <a:cubicBezTo>
                      <a:pt x="774" y="990"/>
                      <a:pt x="774" y="990"/>
                      <a:pt x="774" y="990"/>
                    </a:cubicBezTo>
                    <a:cubicBezTo>
                      <a:pt x="754" y="984"/>
                      <a:pt x="754" y="984"/>
                      <a:pt x="754" y="984"/>
                    </a:cubicBezTo>
                    <a:cubicBezTo>
                      <a:pt x="716" y="931"/>
                      <a:pt x="716" y="931"/>
                      <a:pt x="716" y="931"/>
                    </a:cubicBezTo>
                    <a:cubicBezTo>
                      <a:pt x="722" y="908"/>
                      <a:pt x="722" y="908"/>
                      <a:pt x="722" y="908"/>
                    </a:cubicBezTo>
                    <a:cubicBezTo>
                      <a:pt x="737" y="886"/>
                      <a:pt x="737" y="886"/>
                      <a:pt x="737" y="886"/>
                    </a:cubicBezTo>
                    <a:cubicBezTo>
                      <a:pt x="735" y="862"/>
                      <a:pt x="735" y="862"/>
                      <a:pt x="735" y="862"/>
                    </a:cubicBezTo>
                    <a:cubicBezTo>
                      <a:pt x="711" y="845"/>
                      <a:pt x="711" y="845"/>
                      <a:pt x="711" y="845"/>
                    </a:cubicBezTo>
                    <a:cubicBezTo>
                      <a:pt x="702" y="827"/>
                      <a:pt x="702" y="827"/>
                      <a:pt x="702" y="827"/>
                    </a:cubicBezTo>
                    <a:cubicBezTo>
                      <a:pt x="702" y="796"/>
                      <a:pt x="702" y="796"/>
                      <a:pt x="702" y="796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0" y="773"/>
                      <a:pt x="700" y="773"/>
                      <a:pt x="700" y="773"/>
                    </a:cubicBezTo>
                    <a:cubicBezTo>
                      <a:pt x="680" y="770"/>
                      <a:pt x="680" y="770"/>
                      <a:pt x="680" y="770"/>
                    </a:cubicBezTo>
                    <a:cubicBezTo>
                      <a:pt x="670" y="756"/>
                      <a:pt x="670" y="756"/>
                      <a:pt x="670" y="756"/>
                    </a:cubicBezTo>
                    <a:cubicBezTo>
                      <a:pt x="670" y="730"/>
                      <a:pt x="670" y="730"/>
                      <a:pt x="670" y="730"/>
                    </a:cubicBezTo>
                    <a:cubicBezTo>
                      <a:pt x="682" y="715"/>
                      <a:pt x="682" y="715"/>
                      <a:pt x="682" y="715"/>
                    </a:cubicBezTo>
                    <a:cubicBezTo>
                      <a:pt x="665" y="710"/>
                      <a:pt x="665" y="710"/>
                      <a:pt x="665" y="710"/>
                    </a:cubicBezTo>
                    <a:cubicBezTo>
                      <a:pt x="665" y="697"/>
                      <a:pt x="665" y="697"/>
                      <a:pt x="665" y="697"/>
                    </a:cubicBezTo>
                    <a:cubicBezTo>
                      <a:pt x="668" y="645"/>
                      <a:pt x="668" y="645"/>
                      <a:pt x="668" y="645"/>
                    </a:cubicBezTo>
                    <a:cubicBezTo>
                      <a:pt x="684" y="640"/>
                      <a:pt x="684" y="640"/>
                      <a:pt x="684" y="640"/>
                    </a:cubicBezTo>
                    <a:cubicBezTo>
                      <a:pt x="647" y="556"/>
                      <a:pt x="647" y="556"/>
                      <a:pt x="647" y="556"/>
                    </a:cubicBezTo>
                    <a:cubicBezTo>
                      <a:pt x="613" y="495"/>
                      <a:pt x="613" y="495"/>
                      <a:pt x="613" y="495"/>
                    </a:cubicBezTo>
                    <a:cubicBezTo>
                      <a:pt x="607" y="472"/>
                      <a:pt x="607" y="472"/>
                      <a:pt x="607" y="472"/>
                    </a:cubicBezTo>
                    <a:cubicBezTo>
                      <a:pt x="587" y="451"/>
                      <a:pt x="587" y="451"/>
                      <a:pt x="587" y="451"/>
                    </a:cubicBezTo>
                    <a:cubicBezTo>
                      <a:pt x="601" y="412"/>
                      <a:pt x="601" y="412"/>
                      <a:pt x="601" y="412"/>
                    </a:cubicBezTo>
                    <a:cubicBezTo>
                      <a:pt x="616" y="386"/>
                      <a:pt x="616" y="386"/>
                      <a:pt x="616" y="386"/>
                    </a:cubicBezTo>
                    <a:cubicBezTo>
                      <a:pt x="624" y="362"/>
                      <a:pt x="624" y="362"/>
                      <a:pt x="624" y="362"/>
                    </a:cubicBezTo>
                    <a:cubicBezTo>
                      <a:pt x="615" y="353"/>
                      <a:pt x="615" y="353"/>
                      <a:pt x="615" y="353"/>
                    </a:cubicBezTo>
                    <a:cubicBezTo>
                      <a:pt x="578" y="330"/>
                      <a:pt x="578" y="330"/>
                      <a:pt x="578" y="330"/>
                    </a:cubicBezTo>
                    <a:cubicBezTo>
                      <a:pt x="572" y="315"/>
                      <a:pt x="572" y="315"/>
                      <a:pt x="572" y="315"/>
                    </a:cubicBezTo>
                    <a:cubicBezTo>
                      <a:pt x="560" y="296"/>
                      <a:pt x="560" y="296"/>
                      <a:pt x="560" y="296"/>
                    </a:cubicBezTo>
                    <a:cubicBezTo>
                      <a:pt x="537" y="282"/>
                      <a:pt x="537" y="282"/>
                      <a:pt x="537" y="282"/>
                    </a:cubicBezTo>
                    <a:cubicBezTo>
                      <a:pt x="526" y="281"/>
                      <a:pt x="526" y="281"/>
                      <a:pt x="526" y="281"/>
                    </a:cubicBezTo>
                    <a:cubicBezTo>
                      <a:pt x="512" y="244"/>
                      <a:pt x="512" y="244"/>
                      <a:pt x="512" y="244"/>
                    </a:cubicBezTo>
                    <a:cubicBezTo>
                      <a:pt x="500" y="230"/>
                      <a:pt x="500" y="230"/>
                      <a:pt x="500" y="230"/>
                    </a:cubicBezTo>
                    <a:cubicBezTo>
                      <a:pt x="506" y="203"/>
                      <a:pt x="506" y="203"/>
                      <a:pt x="506" y="203"/>
                    </a:cubicBezTo>
                    <a:cubicBezTo>
                      <a:pt x="509" y="182"/>
                      <a:pt x="509" y="182"/>
                      <a:pt x="509" y="182"/>
                    </a:cubicBezTo>
                    <a:cubicBezTo>
                      <a:pt x="497" y="177"/>
                      <a:pt x="497" y="177"/>
                      <a:pt x="497" y="177"/>
                    </a:cubicBezTo>
                    <a:cubicBezTo>
                      <a:pt x="511" y="168"/>
                      <a:pt x="511" y="168"/>
                      <a:pt x="511" y="168"/>
                    </a:cubicBezTo>
                    <a:cubicBezTo>
                      <a:pt x="532" y="160"/>
                      <a:pt x="532" y="160"/>
                      <a:pt x="532" y="160"/>
                    </a:cubicBezTo>
                    <a:cubicBezTo>
                      <a:pt x="529" y="127"/>
                      <a:pt x="529" y="127"/>
                      <a:pt x="529" y="127"/>
                    </a:cubicBezTo>
                    <a:cubicBezTo>
                      <a:pt x="543" y="104"/>
                      <a:pt x="543" y="104"/>
                      <a:pt x="543" y="104"/>
                    </a:cubicBezTo>
                    <a:cubicBezTo>
                      <a:pt x="546" y="87"/>
                      <a:pt x="546" y="87"/>
                      <a:pt x="546" y="87"/>
                    </a:cubicBezTo>
                    <a:cubicBezTo>
                      <a:pt x="529" y="70"/>
                      <a:pt x="529" y="70"/>
                      <a:pt x="529" y="70"/>
                    </a:cubicBezTo>
                    <a:cubicBezTo>
                      <a:pt x="525" y="56"/>
                      <a:pt x="525" y="56"/>
                      <a:pt x="525" y="56"/>
                    </a:cubicBezTo>
                    <a:cubicBezTo>
                      <a:pt x="499" y="53"/>
                      <a:pt x="499" y="53"/>
                      <a:pt x="499" y="53"/>
                    </a:cubicBezTo>
                    <a:cubicBezTo>
                      <a:pt x="480" y="47"/>
                      <a:pt x="480" y="47"/>
                      <a:pt x="480" y="47"/>
                    </a:cubicBezTo>
                    <a:cubicBezTo>
                      <a:pt x="470" y="35"/>
                      <a:pt x="470" y="35"/>
                      <a:pt x="470" y="35"/>
                    </a:cubicBezTo>
                    <a:cubicBezTo>
                      <a:pt x="450" y="10"/>
                      <a:pt x="450" y="10"/>
                      <a:pt x="450" y="10"/>
                    </a:cubicBezTo>
                    <a:cubicBezTo>
                      <a:pt x="434" y="0"/>
                      <a:pt x="434" y="0"/>
                      <a:pt x="434" y="0"/>
                    </a:cubicBezTo>
                    <a:cubicBezTo>
                      <a:pt x="399" y="1"/>
                      <a:pt x="399" y="1"/>
                      <a:pt x="399" y="1"/>
                    </a:cubicBezTo>
                    <a:cubicBezTo>
                      <a:pt x="385" y="15"/>
                      <a:pt x="385" y="15"/>
                      <a:pt x="385" y="15"/>
                    </a:cubicBezTo>
                    <a:cubicBezTo>
                      <a:pt x="387" y="23"/>
                      <a:pt x="387" y="23"/>
                      <a:pt x="387" y="23"/>
                    </a:cubicBezTo>
                    <a:cubicBezTo>
                      <a:pt x="375" y="26"/>
                      <a:pt x="375" y="26"/>
                      <a:pt x="375" y="26"/>
                    </a:cubicBezTo>
                    <a:cubicBezTo>
                      <a:pt x="353" y="21"/>
                      <a:pt x="353" y="21"/>
                      <a:pt x="353" y="21"/>
                    </a:cubicBezTo>
                    <a:cubicBezTo>
                      <a:pt x="337" y="29"/>
                      <a:pt x="337" y="29"/>
                      <a:pt x="337" y="29"/>
                    </a:cubicBezTo>
                    <a:cubicBezTo>
                      <a:pt x="338" y="38"/>
                      <a:pt x="338" y="38"/>
                      <a:pt x="338" y="38"/>
                    </a:cubicBezTo>
                    <a:cubicBezTo>
                      <a:pt x="324" y="56"/>
                      <a:pt x="324" y="56"/>
                      <a:pt x="324" y="56"/>
                    </a:cubicBezTo>
                    <a:cubicBezTo>
                      <a:pt x="315" y="61"/>
                      <a:pt x="315" y="61"/>
                      <a:pt x="315" y="61"/>
                    </a:cubicBezTo>
                    <a:cubicBezTo>
                      <a:pt x="323" y="73"/>
                      <a:pt x="323" y="73"/>
                      <a:pt x="323" y="73"/>
                    </a:cubicBezTo>
                    <a:cubicBezTo>
                      <a:pt x="318" y="87"/>
                      <a:pt x="318" y="87"/>
                      <a:pt x="318" y="87"/>
                    </a:cubicBezTo>
                    <a:cubicBezTo>
                      <a:pt x="314" y="128"/>
                      <a:pt x="314" y="128"/>
                      <a:pt x="314" y="128"/>
                    </a:cubicBezTo>
                    <a:cubicBezTo>
                      <a:pt x="321" y="153"/>
                      <a:pt x="321" y="153"/>
                      <a:pt x="321" y="153"/>
                    </a:cubicBezTo>
                    <a:cubicBezTo>
                      <a:pt x="327" y="166"/>
                      <a:pt x="327" y="166"/>
                      <a:pt x="327" y="166"/>
                    </a:cubicBezTo>
                    <a:cubicBezTo>
                      <a:pt x="321" y="177"/>
                      <a:pt x="321" y="177"/>
                      <a:pt x="321" y="177"/>
                    </a:cubicBezTo>
                    <a:cubicBezTo>
                      <a:pt x="307" y="186"/>
                      <a:pt x="307" y="186"/>
                      <a:pt x="307" y="186"/>
                    </a:cubicBezTo>
                    <a:cubicBezTo>
                      <a:pt x="294" y="186"/>
                      <a:pt x="294" y="186"/>
                      <a:pt x="294" y="186"/>
                    </a:cubicBezTo>
                    <a:cubicBezTo>
                      <a:pt x="280" y="198"/>
                      <a:pt x="280" y="198"/>
                      <a:pt x="280" y="198"/>
                    </a:cubicBezTo>
                    <a:cubicBezTo>
                      <a:pt x="271" y="203"/>
                      <a:pt x="271" y="203"/>
                      <a:pt x="271" y="203"/>
                    </a:cubicBezTo>
                    <a:cubicBezTo>
                      <a:pt x="260" y="221"/>
                      <a:pt x="260" y="221"/>
                      <a:pt x="260" y="221"/>
                    </a:cubicBezTo>
                    <a:cubicBezTo>
                      <a:pt x="243" y="218"/>
                      <a:pt x="243" y="218"/>
                      <a:pt x="243" y="218"/>
                    </a:cubicBezTo>
                    <a:cubicBezTo>
                      <a:pt x="216" y="200"/>
                      <a:pt x="216" y="200"/>
                      <a:pt x="216" y="200"/>
                    </a:cubicBezTo>
                    <a:cubicBezTo>
                      <a:pt x="199" y="198"/>
                      <a:pt x="199" y="198"/>
                      <a:pt x="199" y="198"/>
                    </a:cubicBezTo>
                    <a:cubicBezTo>
                      <a:pt x="188" y="211"/>
                      <a:pt x="188" y="211"/>
                      <a:pt x="188" y="211"/>
                    </a:cubicBezTo>
                    <a:cubicBezTo>
                      <a:pt x="168" y="230"/>
                      <a:pt x="168" y="230"/>
                      <a:pt x="168" y="230"/>
                    </a:cubicBezTo>
                    <a:cubicBezTo>
                      <a:pt x="130" y="229"/>
                      <a:pt x="130" y="229"/>
                      <a:pt x="130" y="229"/>
                    </a:cubicBezTo>
                    <a:cubicBezTo>
                      <a:pt x="107" y="220"/>
                      <a:pt x="107" y="220"/>
                      <a:pt x="107" y="220"/>
                    </a:cubicBezTo>
                    <a:cubicBezTo>
                      <a:pt x="93" y="201"/>
                      <a:pt x="93" y="201"/>
                      <a:pt x="93" y="201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40" y="139"/>
                      <a:pt x="40" y="139"/>
                      <a:pt x="40" y="139"/>
                    </a:cubicBezTo>
                    <a:cubicBezTo>
                      <a:pt x="26" y="136"/>
                      <a:pt x="26" y="136"/>
                      <a:pt x="26" y="136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1" y="160"/>
                      <a:pt x="11" y="160"/>
                      <a:pt x="11" y="160"/>
                    </a:cubicBezTo>
                    <a:cubicBezTo>
                      <a:pt x="16" y="172"/>
                      <a:pt x="16" y="172"/>
                      <a:pt x="16" y="172"/>
                    </a:cubicBezTo>
                    <a:cubicBezTo>
                      <a:pt x="11" y="175"/>
                      <a:pt x="11" y="175"/>
                      <a:pt x="11" y="175"/>
                    </a:cubicBezTo>
                    <a:cubicBezTo>
                      <a:pt x="3" y="172"/>
                      <a:pt x="3" y="172"/>
                      <a:pt x="3" y="172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14" y="194"/>
                      <a:pt x="14" y="194"/>
                      <a:pt x="14" y="194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63" y="237"/>
                      <a:pt x="63" y="237"/>
                      <a:pt x="63" y="237"/>
                    </a:cubicBezTo>
                    <a:cubicBezTo>
                      <a:pt x="84" y="253"/>
                      <a:pt x="84" y="253"/>
                      <a:pt x="84" y="253"/>
                    </a:cubicBezTo>
                    <a:cubicBezTo>
                      <a:pt x="116" y="255"/>
                      <a:pt x="116" y="255"/>
                      <a:pt x="116" y="255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39" y="266"/>
                      <a:pt x="139" y="266"/>
                      <a:pt x="139" y="266"/>
                    </a:cubicBezTo>
                    <a:cubicBezTo>
                      <a:pt x="155" y="284"/>
                      <a:pt x="155" y="284"/>
                      <a:pt x="155" y="284"/>
                    </a:cubicBezTo>
                    <a:cubicBezTo>
                      <a:pt x="161" y="299"/>
                      <a:pt x="161" y="299"/>
                      <a:pt x="161" y="299"/>
                    </a:cubicBezTo>
                    <a:cubicBezTo>
                      <a:pt x="168" y="301"/>
                      <a:pt x="168" y="301"/>
                      <a:pt x="168" y="301"/>
                    </a:cubicBezTo>
                    <a:cubicBezTo>
                      <a:pt x="175" y="298"/>
                      <a:pt x="175" y="298"/>
                      <a:pt x="175" y="298"/>
                    </a:cubicBezTo>
                    <a:cubicBezTo>
                      <a:pt x="188" y="318"/>
                      <a:pt x="188" y="318"/>
                      <a:pt x="188" y="318"/>
                    </a:cubicBezTo>
                    <a:cubicBezTo>
                      <a:pt x="199" y="319"/>
                      <a:pt x="199" y="319"/>
                      <a:pt x="199" y="319"/>
                    </a:cubicBezTo>
                    <a:cubicBezTo>
                      <a:pt x="207" y="330"/>
                      <a:pt x="207" y="330"/>
                      <a:pt x="207" y="330"/>
                    </a:cubicBezTo>
                    <a:cubicBezTo>
                      <a:pt x="200" y="345"/>
                      <a:pt x="200" y="345"/>
                      <a:pt x="200" y="345"/>
                    </a:cubicBezTo>
                    <a:cubicBezTo>
                      <a:pt x="205" y="368"/>
                      <a:pt x="205" y="368"/>
                      <a:pt x="205" y="368"/>
                    </a:cubicBezTo>
                    <a:cubicBezTo>
                      <a:pt x="197" y="388"/>
                      <a:pt x="197" y="388"/>
                      <a:pt x="197" y="388"/>
                    </a:cubicBezTo>
                    <a:cubicBezTo>
                      <a:pt x="200" y="403"/>
                      <a:pt x="200" y="403"/>
                      <a:pt x="200" y="403"/>
                    </a:cubicBezTo>
                    <a:cubicBezTo>
                      <a:pt x="220" y="405"/>
                      <a:pt x="220" y="405"/>
                      <a:pt x="220" y="405"/>
                    </a:cubicBezTo>
                    <a:cubicBezTo>
                      <a:pt x="226" y="423"/>
                      <a:pt x="226" y="423"/>
                      <a:pt x="226" y="423"/>
                    </a:cubicBezTo>
                    <a:cubicBezTo>
                      <a:pt x="219" y="435"/>
                      <a:pt x="219" y="435"/>
                      <a:pt x="219" y="435"/>
                    </a:cubicBezTo>
                    <a:cubicBezTo>
                      <a:pt x="220" y="458"/>
                      <a:pt x="220" y="458"/>
                      <a:pt x="220" y="458"/>
                    </a:cubicBezTo>
                    <a:cubicBezTo>
                      <a:pt x="230" y="470"/>
                      <a:pt x="230" y="470"/>
                      <a:pt x="230" y="470"/>
                    </a:cubicBezTo>
                    <a:cubicBezTo>
                      <a:pt x="236" y="500"/>
                      <a:pt x="236" y="500"/>
                      <a:pt x="236" y="500"/>
                    </a:cubicBezTo>
                    <a:cubicBezTo>
                      <a:pt x="231" y="513"/>
                      <a:pt x="231" y="513"/>
                      <a:pt x="231" y="513"/>
                    </a:cubicBezTo>
                    <a:cubicBezTo>
                      <a:pt x="236" y="526"/>
                      <a:pt x="236" y="526"/>
                      <a:pt x="236" y="526"/>
                    </a:cubicBezTo>
                    <a:cubicBezTo>
                      <a:pt x="236" y="558"/>
                      <a:pt x="236" y="558"/>
                      <a:pt x="236" y="558"/>
                    </a:cubicBezTo>
                    <a:cubicBezTo>
                      <a:pt x="230" y="570"/>
                      <a:pt x="230" y="570"/>
                      <a:pt x="230" y="570"/>
                    </a:cubicBezTo>
                    <a:cubicBezTo>
                      <a:pt x="237" y="593"/>
                      <a:pt x="237" y="593"/>
                      <a:pt x="237" y="593"/>
                    </a:cubicBezTo>
                    <a:cubicBezTo>
                      <a:pt x="252" y="597"/>
                      <a:pt x="252" y="597"/>
                      <a:pt x="252" y="597"/>
                    </a:cubicBezTo>
                    <a:cubicBezTo>
                      <a:pt x="268" y="628"/>
                      <a:pt x="268" y="628"/>
                      <a:pt x="268" y="628"/>
                    </a:cubicBezTo>
                    <a:cubicBezTo>
                      <a:pt x="277" y="637"/>
                      <a:pt x="277" y="637"/>
                      <a:pt x="277" y="637"/>
                    </a:cubicBezTo>
                    <a:cubicBezTo>
                      <a:pt x="275" y="655"/>
                      <a:pt x="275" y="655"/>
                      <a:pt x="275" y="655"/>
                    </a:cubicBezTo>
                    <a:cubicBezTo>
                      <a:pt x="281" y="662"/>
                      <a:pt x="281" y="662"/>
                      <a:pt x="281" y="662"/>
                    </a:cubicBezTo>
                    <a:cubicBezTo>
                      <a:pt x="297" y="662"/>
                      <a:pt x="297" y="662"/>
                      <a:pt x="297" y="662"/>
                    </a:cubicBezTo>
                    <a:cubicBezTo>
                      <a:pt x="311" y="677"/>
                      <a:pt x="311" y="677"/>
                      <a:pt x="311" y="677"/>
                    </a:cubicBezTo>
                    <a:cubicBezTo>
                      <a:pt x="341" y="677"/>
                      <a:pt x="341" y="677"/>
                      <a:pt x="341" y="677"/>
                    </a:cubicBezTo>
                    <a:cubicBezTo>
                      <a:pt x="362" y="698"/>
                      <a:pt x="362" y="698"/>
                      <a:pt x="362" y="698"/>
                    </a:cubicBezTo>
                    <a:cubicBezTo>
                      <a:pt x="350" y="703"/>
                      <a:pt x="350" y="703"/>
                      <a:pt x="350" y="703"/>
                    </a:cubicBezTo>
                    <a:cubicBezTo>
                      <a:pt x="359" y="714"/>
                      <a:pt x="359" y="714"/>
                      <a:pt x="359" y="714"/>
                    </a:cubicBezTo>
                    <a:cubicBezTo>
                      <a:pt x="359" y="738"/>
                      <a:pt x="359" y="738"/>
                      <a:pt x="359" y="738"/>
                    </a:cubicBezTo>
                    <a:cubicBezTo>
                      <a:pt x="355" y="744"/>
                      <a:pt x="355" y="744"/>
                      <a:pt x="355" y="744"/>
                    </a:cubicBezTo>
                    <a:cubicBezTo>
                      <a:pt x="379" y="767"/>
                      <a:pt x="379" y="767"/>
                      <a:pt x="379" y="767"/>
                    </a:cubicBezTo>
                    <a:cubicBezTo>
                      <a:pt x="361" y="762"/>
                      <a:pt x="361" y="762"/>
                      <a:pt x="361" y="762"/>
                    </a:cubicBezTo>
                    <a:cubicBezTo>
                      <a:pt x="355" y="766"/>
                      <a:pt x="355" y="766"/>
                      <a:pt x="355" y="766"/>
                    </a:cubicBezTo>
                    <a:cubicBezTo>
                      <a:pt x="375" y="782"/>
                      <a:pt x="375" y="782"/>
                      <a:pt x="375" y="782"/>
                    </a:cubicBezTo>
                    <a:cubicBezTo>
                      <a:pt x="376" y="791"/>
                      <a:pt x="376" y="791"/>
                      <a:pt x="376" y="791"/>
                    </a:cubicBezTo>
                    <a:cubicBezTo>
                      <a:pt x="352" y="779"/>
                      <a:pt x="352" y="779"/>
                      <a:pt x="352" y="779"/>
                    </a:cubicBezTo>
                    <a:cubicBezTo>
                      <a:pt x="332" y="779"/>
                      <a:pt x="332" y="779"/>
                      <a:pt x="332" y="779"/>
                    </a:cubicBezTo>
                    <a:cubicBezTo>
                      <a:pt x="309" y="793"/>
                      <a:pt x="309" y="793"/>
                      <a:pt x="309" y="793"/>
                    </a:cubicBezTo>
                    <a:cubicBezTo>
                      <a:pt x="311" y="807"/>
                      <a:pt x="311" y="807"/>
                      <a:pt x="311" y="807"/>
                    </a:cubicBezTo>
                    <a:cubicBezTo>
                      <a:pt x="295" y="822"/>
                      <a:pt x="295" y="822"/>
                      <a:pt x="295" y="822"/>
                    </a:cubicBezTo>
                    <a:cubicBezTo>
                      <a:pt x="295" y="833"/>
                      <a:pt x="295" y="833"/>
                      <a:pt x="295" y="833"/>
                    </a:cubicBezTo>
                    <a:cubicBezTo>
                      <a:pt x="289" y="837"/>
                      <a:pt x="289" y="837"/>
                      <a:pt x="289" y="837"/>
                    </a:cubicBezTo>
                    <a:cubicBezTo>
                      <a:pt x="263" y="863"/>
                      <a:pt x="263" y="863"/>
                      <a:pt x="263" y="863"/>
                    </a:cubicBezTo>
                    <a:cubicBezTo>
                      <a:pt x="260" y="891"/>
                      <a:pt x="260" y="891"/>
                      <a:pt x="260" y="891"/>
                    </a:cubicBezTo>
                    <a:cubicBezTo>
                      <a:pt x="254" y="892"/>
                      <a:pt x="254" y="892"/>
                      <a:pt x="254" y="892"/>
                    </a:cubicBezTo>
                    <a:cubicBezTo>
                      <a:pt x="249" y="885"/>
                      <a:pt x="249" y="885"/>
                      <a:pt x="249" y="885"/>
                    </a:cubicBezTo>
                    <a:cubicBezTo>
                      <a:pt x="242" y="886"/>
                      <a:pt x="242" y="886"/>
                      <a:pt x="242" y="886"/>
                    </a:cubicBezTo>
                    <a:cubicBezTo>
                      <a:pt x="248" y="902"/>
                      <a:pt x="248" y="902"/>
                      <a:pt x="248" y="902"/>
                    </a:cubicBezTo>
                    <a:cubicBezTo>
                      <a:pt x="243" y="914"/>
                      <a:pt x="243" y="914"/>
                      <a:pt x="243" y="914"/>
                    </a:cubicBezTo>
                    <a:cubicBezTo>
                      <a:pt x="228" y="917"/>
                      <a:pt x="228" y="917"/>
                      <a:pt x="228" y="917"/>
                    </a:cubicBezTo>
                    <a:cubicBezTo>
                      <a:pt x="217" y="929"/>
                      <a:pt x="217" y="929"/>
                      <a:pt x="217" y="929"/>
                    </a:cubicBezTo>
                    <a:cubicBezTo>
                      <a:pt x="222" y="950"/>
                      <a:pt x="222" y="950"/>
                      <a:pt x="222" y="950"/>
                    </a:cubicBezTo>
                    <a:cubicBezTo>
                      <a:pt x="233" y="958"/>
                      <a:pt x="233" y="958"/>
                      <a:pt x="233" y="958"/>
                    </a:cubicBezTo>
                    <a:cubicBezTo>
                      <a:pt x="213" y="952"/>
                      <a:pt x="213" y="952"/>
                      <a:pt x="213" y="952"/>
                    </a:cubicBezTo>
                    <a:cubicBezTo>
                      <a:pt x="208" y="944"/>
                      <a:pt x="208" y="944"/>
                      <a:pt x="208" y="944"/>
                    </a:cubicBezTo>
                    <a:cubicBezTo>
                      <a:pt x="197" y="949"/>
                      <a:pt x="197" y="949"/>
                      <a:pt x="197" y="949"/>
                    </a:cubicBezTo>
                    <a:cubicBezTo>
                      <a:pt x="191" y="966"/>
                      <a:pt x="191" y="966"/>
                      <a:pt x="191" y="966"/>
                    </a:cubicBezTo>
                    <a:cubicBezTo>
                      <a:pt x="193" y="973"/>
                      <a:pt x="193" y="973"/>
                      <a:pt x="193" y="973"/>
                    </a:cubicBezTo>
                    <a:cubicBezTo>
                      <a:pt x="182" y="969"/>
                      <a:pt x="182" y="969"/>
                      <a:pt x="182" y="969"/>
                    </a:cubicBezTo>
                    <a:cubicBezTo>
                      <a:pt x="178" y="975"/>
                      <a:pt x="178" y="975"/>
                      <a:pt x="178" y="975"/>
                    </a:cubicBezTo>
                    <a:cubicBezTo>
                      <a:pt x="188" y="986"/>
                      <a:pt x="188" y="986"/>
                      <a:pt x="188" y="986"/>
                    </a:cubicBezTo>
                    <a:cubicBezTo>
                      <a:pt x="188" y="993"/>
                      <a:pt x="188" y="993"/>
                      <a:pt x="188" y="993"/>
                    </a:cubicBezTo>
                    <a:cubicBezTo>
                      <a:pt x="179" y="1004"/>
                      <a:pt x="179" y="1004"/>
                      <a:pt x="179" y="1004"/>
                    </a:cubicBezTo>
                    <a:cubicBezTo>
                      <a:pt x="175" y="1013"/>
                      <a:pt x="175" y="1013"/>
                      <a:pt x="175" y="1013"/>
                    </a:cubicBezTo>
                    <a:cubicBezTo>
                      <a:pt x="161" y="1022"/>
                      <a:pt x="161" y="1022"/>
                      <a:pt x="161" y="1022"/>
                    </a:cubicBezTo>
                    <a:cubicBezTo>
                      <a:pt x="153" y="1018"/>
                      <a:pt x="153" y="1018"/>
                      <a:pt x="153" y="1018"/>
                    </a:cubicBezTo>
                    <a:cubicBezTo>
                      <a:pt x="150" y="1012"/>
                      <a:pt x="150" y="1012"/>
                      <a:pt x="150" y="1012"/>
                    </a:cubicBezTo>
                    <a:cubicBezTo>
                      <a:pt x="139" y="1009"/>
                      <a:pt x="139" y="1009"/>
                      <a:pt x="139" y="1009"/>
                    </a:cubicBezTo>
                    <a:cubicBezTo>
                      <a:pt x="129" y="1012"/>
                      <a:pt x="129" y="1012"/>
                      <a:pt x="129" y="1012"/>
                    </a:cubicBezTo>
                    <a:cubicBezTo>
                      <a:pt x="133" y="1027"/>
                      <a:pt x="133" y="1027"/>
                      <a:pt x="133" y="1027"/>
                    </a:cubicBezTo>
                    <a:cubicBezTo>
                      <a:pt x="124" y="1035"/>
                      <a:pt x="124" y="1035"/>
                      <a:pt x="124" y="1035"/>
                    </a:cubicBezTo>
                    <a:cubicBezTo>
                      <a:pt x="130" y="1050"/>
                      <a:pt x="130" y="1050"/>
                      <a:pt x="130" y="1050"/>
                    </a:cubicBezTo>
                    <a:cubicBezTo>
                      <a:pt x="124" y="1065"/>
                      <a:pt x="124" y="1065"/>
                      <a:pt x="124" y="1065"/>
                    </a:cubicBezTo>
                    <a:cubicBezTo>
                      <a:pt x="116" y="1067"/>
                      <a:pt x="116" y="1067"/>
                      <a:pt x="116" y="1067"/>
                    </a:cubicBezTo>
                    <a:cubicBezTo>
                      <a:pt x="109" y="1080"/>
                      <a:pt x="109" y="1080"/>
                      <a:pt x="109" y="1080"/>
                    </a:cubicBezTo>
                    <a:cubicBezTo>
                      <a:pt x="115" y="1096"/>
                      <a:pt x="115" y="1096"/>
                      <a:pt x="115" y="1096"/>
                    </a:cubicBezTo>
                    <a:cubicBezTo>
                      <a:pt x="119" y="1099"/>
                      <a:pt x="119" y="1099"/>
                      <a:pt x="119" y="1099"/>
                    </a:cubicBezTo>
                    <a:cubicBezTo>
                      <a:pt x="113" y="1116"/>
                      <a:pt x="113" y="1116"/>
                      <a:pt x="113" y="1116"/>
                    </a:cubicBezTo>
                    <a:cubicBezTo>
                      <a:pt x="116" y="1126"/>
                      <a:pt x="116" y="1126"/>
                      <a:pt x="116" y="1126"/>
                    </a:cubicBezTo>
                    <a:cubicBezTo>
                      <a:pt x="127" y="1122"/>
                      <a:pt x="127" y="1122"/>
                      <a:pt x="127" y="1122"/>
                    </a:cubicBezTo>
                    <a:cubicBezTo>
                      <a:pt x="136" y="1131"/>
                      <a:pt x="136" y="1131"/>
                      <a:pt x="136" y="1131"/>
                    </a:cubicBezTo>
                    <a:cubicBezTo>
                      <a:pt x="133" y="1148"/>
                      <a:pt x="133" y="1148"/>
                      <a:pt x="133" y="1148"/>
                    </a:cubicBezTo>
                    <a:cubicBezTo>
                      <a:pt x="129" y="1157"/>
                      <a:pt x="129" y="1157"/>
                      <a:pt x="129" y="1157"/>
                    </a:cubicBezTo>
                    <a:cubicBezTo>
                      <a:pt x="135" y="1172"/>
                      <a:pt x="135" y="1172"/>
                      <a:pt x="135" y="1172"/>
                    </a:cubicBezTo>
                    <a:cubicBezTo>
                      <a:pt x="132" y="1178"/>
                      <a:pt x="132" y="1178"/>
                      <a:pt x="132" y="1178"/>
                    </a:cubicBezTo>
                    <a:cubicBezTo>
                      <a:pt x="147" y="1204"/>
                      <a:pt x="147" y="1204"/>
                      <a:pt x="147" y="1204"/>
                    </a:cubicBezTo>
                    <a:cubicBezTo>
                      <a:pt x="155" y="1212"/>
                      <a:pt x="155" y="1212"/>
                      <a:pt x="155" y="1212"/>
                    </a:cubicBezTo>
                    <a:cubicBezTo>
                      <a:pt x="150" y="1221"/>
                      <a:pt x="150" y="1221"/>
                      <a:pt x="150" y="1221"/>
                    </a:cubicBezTo>
                    <a:cubicBezTo>
                      <a:pt x="162" y="1241"/>
                      <a:pt x="162" y="1241"/>
                      <a:pt x="162" y="1241"/>
                    </a:cubicBezTo>
                    <a:cubicBezTo>
                      <a:pt x="150" y="1245"/>
                      <a:pt x="150" y="1245"/>
                      <a:pt x="150" y="1245"/>
                    </a:cubicBezTo>
                    <a:cubicBezTo>
                      <a:pt x="153" y="1270"/>
                      <a:pt x="153" y="1270"/>
                      <a:pt x="153" y="1270"/>
                    </a:cubicBezTo>
                    <a:cubicBezTo>
                      <a:pt x="147" y="1281"/>
                      <a:pt x="147" y="1281"/>
                      <a:pt x="147" y="1281"/>
                    </a:cubicBezTo>
                    <a:cubicBezTo>
                      <a:pt x="147" y="1313"/>
                      <a:pt x="147" y="1313"/>
                      <a:pt x="147" y="1313"/>
                    </a:cubicBezTo>
                    <a:cubicBezTo>
                      <a:pt x="156" y="1325"/>
                      <a:pt x="156" y="1325"/>
                      <a:pt x="156" y="1325"/>
                    </a:cubicBezTo>
                    <a:cubicBezTo>
                      <a:pt x="147" y="1343"/>
                      <a:pt x="147" y="1343"/>
                      <a:pt x="147" y="1343"/>
                    </a:cubicBezTo>
                    <a:cubicBezTo>
                      <a:pt x="147" y="1356"/>
                      <a:pt x="147" y="1356"/>
                      <a:pt x="147" y="1356"/>
                    </a:cubicBezTo>
                    <a:cubicBezTo>
                      <a:pt x="153" y="1363"/>
                      <a:pt x="153" y="1363"/>
                      <a:pt x="153" y="1363"/>
                    </a:cubicBezTo>
                    <a:cubicBezTo>
                      <a:pt x="175" y="1354"/>
                      <a:pt x="175" y="1354"/>
                      <a:pt x="175" y="1354"/>
                    </a:cubicBezTo>
                    <a:cubicBezTo>
                      <a:pt x="182" y="1360"/>
                      <a:pt x="182" y="1360"/>
                      <a:pt x="182" y="1360"/>
                    </a:cubicBezTo>
                    <a:cubicBezTo>
                      <a:pt x="187" y="1351"/>
                      <a:pt x="187" y="1351"/>
                      <a:pt x="187" y="1351"/>
                    </a:cubicBezTo>
                    <a:cubicBezTo>
                      <a:pt x="205" y="1369"/>
                      <a:pt x="205" y="1369"/>
                      <a:pt x="205" y="1369"/>
                    </a:cubicBezTo>
                    <a:cubicBezTo>
                      <a:pt x="216" y="1368"/>
                      <a:pt x="216" y="1368"/>
                      <a:pt x="216" y="1368"/>
                    </a:cubicBezTo>
                    <a:cubicBezTo>
                      <a:pt x="226" y="1378"/>
                      <a:pt x="226" y="1378"/>
                      <a:pt x="226" y="1378"/>
                    </a:cubicBezTo>
                    <a:cubicBezTo>
                      <a:pt x="251" y="1375"/>
                      <a:pt x="251" y="1375"/>
                      <a:pt x="251" y="1375"/>
                    </a:cubicBezTo>
                    <a:cubicBezTo>
                      <a:pt x="257" y="1378"/>
                      <a:pt x="257" y="1378"/>
                      <a:pt x="257" y="1378"/>
                    </a:cubicBezTo>
                    <a:cubicBezTo>
                      <a:pt x="251" y="1391"/>
                      <a:pt x="251" y="1391"/>
                      <a:pt x="251" y="1391"/>
                    </a:cubicBezTo>
                    <a:cubicBezTo>
                      <a:pt x="260" y="1391"/>
                      <a:pt x="260" y="1391"/>
                      <a:pt x="260" y="1391"/>
                    </a:cubicBezTo>
                    <a:cubicBezTo>
                      <a:pt x="278" y="1377"/>
                      <a:pt x="278" y="1377"/>
                      <a:pt x="278" y="1377"/>
                    </a:cubicBezTo>
                    <a:cubicBezTo>
                      <a:pt x="278" y="1388"/>
                      <a:pt x="278" y="1388"/>
                      <a:pt x="278" y="1388"/>
                    </a:cubicBezTo>
                    <a:cubicBezTo>
                      <a:pt x="269" y="1401"/>
                      <a:pt x="269" y="1401"/>
                      <a:pt x="269" y="1401"/>
                    </a:cubicBezTo>
                    <a:cubicBezTo>
                      <a:pt x="289" y="1430"/>
                      <a:pt x="289" y="1430"/>
                      <a:pt x="289" y="1430"/>
                    </a:cubicBezTo>
                    <a:cubicBezTo>
                      <a:pt x="294" y="1440"/>
                      <a:pt x="294" y="1440"/>
                      <a:pt x="294" y="1440"/>
                    </a:cubicBezTo>
                    <a:cubicBezTo>
                      <a:pt x="288" y="1456"/>
                      <a:pt x="288" y="1456"/>
                      <a:pt x="288" y="1456"/>
                    </a:cubicBezTo>
                    <a:cubicBezTo>
                      <a:pt x="294" y="1459"/>
                      <a:pt x="294" y="1459"/>
                      <a:pt x="294" y="1459"/>
                    </a:cubicBezTo>
                    <a:cubicBezTo>
                      <a:pt x="303" y="1435"/>
                      <a:pt x="303" y="1435"/>
                      <a:pt x="303" y="1435"/>
                    </a:cubicBezTo>
                    <a:cubicBezTo>
                      <a:pt x="312" y="1430"/>
                      <a:pt x="312" y="1430"/>
                      <a:pt x="312" y="1430"/>
                    </a:cubicBezTo>
                    <a:cubicBezTo>
                      <a:pt x="314" y="1441"/>
                      <a:pt x="314" y="1441"/>
                      <a:pt x="314" y="1441"/>
                    </a:cubicBezTo>
                    <a:cubicBezTo>
                      <a:pt x="329" y="1435"/>
                      <a:pt x="329" y="1435"/>
                      <a:pt x="329" y="1435"/>
                    </a:cubicBezTo>
                    <a:cubicBezTo>
                      <a:pt x="340" y="1435"/>
                      <a:pt x="340" y="1435"/>
                      <a:pt x="340" y="1435"/>
                    </a:cubicBezTo>
                    <a:cubicBezTo>
                      <a:pt x="366" y="1415"/>
                      <a:pt x="366" y="1415"/>
                      <a:pt x="366" y="1415"/>
                    </a:cubicBezTo>
                    <a:cubicBezTo>
                      <a:pt x="381" y="1415"/>
                      <a:pt x="381" y="1415"/>
                      <a:pt x="381" y="1415"/>
                    </a:cubicBezTo>
                    <a:cubicBezTo>
                      <a:pt x="413" y="1395"/>
                      <a:pt x="413" y="1395"/>
                      <a:pt x="413" y="1395"/>
                    </a:cubicBezTo>
                    <a:cubicBezTo>
                      <a:pt x="414" y="1386"/>
                      <a:pt x="414" y="1386"/>
                      <a:pt x="414" y="1386"/>
                    </a:cubicBezTo>
                    <a:cubicBezTo>
                      <a:pt x="436" y="1392"/>
                      <a:pt x="436" y="1392"/>
                      <a:pt x="436" y="1392"/>
                    </a:cubicBezTo>
                    <a:cubicBezTo>
                      <a:pt x="450" y="1389"/>
                      <a:pt x="450" y="1389"/>
                      <a:pt x="450" y="1389"/>
                    </a:cubicBezTo>
                    <a:cubicBezTo>
                      <a:pt x="463" y="1369"/>
                      <a:pt x="463" y="1369"/>
                      <a:pt x="463" y="1369"/>
                    </a:cubicBezTo>
                    <a:cubicBezTo>
                      <a:pt x="466" y="1377"/>
                      <a:pt x="466" y="1377"/>
                      <a:pt x="466" y="1377"/>
                    </a:cubicBezTo>
                    <a:cubicBezTo>
                      <a:pt x="459" y="1391"/>
                      <a:pt x="459" y="1391"/>
                      <a:pt x="459" y="1391"/>
                    </a:cubicBezTo>
                    <a:cubicBezTo>
                      <a:pt x="468" y="1394"/>
                      <a:pt x="468" y="1394"/>
                      <a:pt x="468" y="1394"/>
                    </a:cubicBezTo>
                    <a:cubicBezTo>
                      <a:pt x="476" y="1374"/>
                      <a:pt x="476" y="1374"/>
                      <a:pt x="476" y="1374"/>
                    </a:cubicBezTo>
                    <a:cubicBezTo>
                      <a:pt x="483" y="1375"/>
                      <a:pt x="483" y="1375"/>
                      <a:pt x="483" y="1375"/>
                    </a:cubicBezTo>
                    <a:cubicBezTo>
                      <a:pt x="477" y="1360"/>
                      <a:pt x="477" y="1360"/>
                      <a:pt x="477" y="1360"/>
                    </a:cubicBezTo>
                    <a:cubicBezTo>
                      <a:pt x="483" y="1353"/>
                      <a:pt x="483" y="1353"/>
                      <a:pt x="483" y="1353"/>
                    </a:cubicBezTo>
                    <a:cubicBezTo>
                      <a:pt x="491" y="1369"/>
                      <a:pt x="491" y="1369"/>
                      <a:pt x="491" y="1369"/>
                    </a:cubicBezTo>
                    <a:cubicBezTo>
                      <a:pt x="500" y="1371"/>
                      <a:pt x="500" y="1371"/>
                      <a:pt x="500" y="1371"/>
                    </a:cubicBezTo>
                    <a:cubicBezTo>
                      <a:pt x="505" y="1359"/>
                      <a:pt x="505" y="1359"/>
                      <a:pt x="505" y="1359"/>
                    </a:cubicBezTo>
                    <a:cubicBezTo>
                      <a:pt x="512" y="1377"/>
                      <a:pt x="512" y="1377"/>
                      <a:pt x="512" y="1377"/>
                    </a:cubicBezTo>
                    <a:cubicBezTo>
                      <a:pt x="523" y="1372"/>
                      <a:pt x="523" y="1372"/>
                      <a:pt x="523" y="1372"/>
                    </a:cubicBezTo>
                    <a:cubicBezTo>
                      <a:pt x="525" y="1362"/>
                      <a:pt x="525" y="1362"/>
                      <a:pt x="525" y="1362"/>
                    </a:cubicBezTo>
                    <a:cubicBezTo>
                      <a:pt x="534" y="1365"/>
                      <a:pt x="534" y="1365"/>
                      <a:pt x="534" y="1365"/>
                    </a:cubicBezTo>
                    <a:cubicBezTo>
                      <a:pt x="537" y="1372"/>
                      <a:pt x="537" y="1372"/>
                      <a:pt x="537" y="1372"/>
                    </a:cubicBezTo>
                    <a:cubicBezTo>
                      <a:pt x="547" y="1363"/>
                      <a:pt x="547" y="1363"/>
                      <a:pt x="547" y="1363"/>
                    </a:cubicBezTo>
                    <a:cubicBezTo>
                      <a:pt x="569" y="1359"/>
                      <a:pt x="569" y="1359"/>
                      <a:pt x="569" y="1359"/>
                    </a:cubicBezTo>
                    <a:cubicBezTo>
                      <a:pt x="580" y="1369"/>
                      <a:pt x="580" y="1369"/>
                      <a:pt x="580" y="1369"/>
                    </a:cubicBezTo>
                    <a:cubicBezTo>
                      <a:pt x="606" y="1366"/>
                      <a:pt x="606" y="1366"/>
                      <a:pt x="606" y="1366"/>
                    </a:cubicBezTo>
                    <a:cubicBezTo>
                      <a:pt x="607" y="1357"/>
                      <a:pt x="607" y="1357"/>
                      <a:pt x="607" y="1357"/>
                    </a:cubicBezTo>
                    <a:cubicBezTo>
                      <a:pt x="599" y="1351"/>
                      <a:pt x="599" y="1351"/>
                      <a:pt x="599" y="1351"/>
                    </a:cubicBezTo>
                    <a:cubicBezTo>
                      <a:pt x="607" y="1346"/>
                      <a:pt x="607" y="1346"/>
                      <a:pt x="607" y="1346"/>
                    </a:cubicBezTo>
                    <a:cubicBezTo>
                      <a:pt x="619" y="1349"/>
                      <a:pt x="619" y="1349"/>
                      <a:pt x="619" y="1349"/>
                    </a:cubicBezTo>
                    <a:cubicBezTo>
                      <a:pt x="621" y="1360"/>
                      <a:pt x="621" y="1360"/>
                      <a:pt x="621" y="1360"/>
                    </a:cubicBezTo>
                    <a:cubicBezTo>
                      <a:pt x="638" y="1363"/>
                      <a:pt x="638" y="1363"/>
                      <a:pt x="638" y="1363"/>
                    </a:cubicBezTo>
                    <a:cubicBezTo>
                      <a:pt x="638" y="1363"/>
                      <a:pt x="641" y="1356"/>
                      <a:pt x="644" y="1351"/>
                    </a:cubicBezTo>
                    <a:close/>
                    <a:moveTo>
                      <a:pt x="340" y="759"/>
                    </a:moveTo>
                    <a:lnTo>
                      <a:pt x="340" y="759"/>
                    </a:lnTo>
                    <a:cubicBezTo>
                      <a:pt x="333" y="767"/>
                      <a:pt x="333" y="767"/>
                      <a:pt x="333" y="767"/>
                    </a:cubicBezTo>
                    <a:cubicBezTo>
                      <a:pt x="320" y="766"/>
                      <a:pt x="320" y="766"/>
                      <a:pt x="320" y="766"/>
                    </a:cubicBezTo>
                    <a:cubicBezTo>
                      <a:pt x="309" y="750"/>
                      <a:pt x="309" y="750"/>
                      <a:pt x="309" y="750"/>
                    </a:cubicBezTo>
                    <a:cubicBezTo>
                      <a:pt x="324" y="740"/>
                      <a:pt x="324" y="740"/>
                      <a:pt x="324" y="740"/>
                    </a:cubicBezTo>
                    <a:cubicBezTo>
                      <a:pt x="349" y="743"/>
                      <a:pt x="349" y="743"/>
                      <a:pt x="349" y="743"/>
                    </a:cubicBezTo>
                    <a:cubicBezTo>
                      <a:pt x="347" y="750"/>
                      <a:pt x="347" y="750"/>
                      <a:pt x="347" y="750"/>
                    </a:cubicBezTo>
                    <a:cubicBezTo>
                      <a:pt x="333" y="750"/>
                      <a:pt x="333" y="750"/>
                      <a:pt x="333" y="750"/>
                    </a:cubicBezTo>
                    <a:cubicBezTo>
                      <a:pt x="340" y="759"/>
                      <a:pt x="340" y="759"/>
                      <a:pt x="340" y="759"/>
                    </a:cubicBezTo>
                    <a:close/>
                    <a:moveTo>
                      <a:pt x="112" y="990"/>
                    </a:moveTo>
                    <a:lnTo>
                      <a:pt x="112" y="990"/>
                    </a:lnTo>
                    <a:cubicBezTo>
                      <a:pt x="113" y="980"/>
                      <a:pt x="113" y="980"/>
                      <a:pt x="113" y="980"/>
                    </a:cubicBezTo>
                    <a:cubicBezTo>
                      <a:pt x="123" y="989"/>
                      <a:pt x="123" y="989"/>
                      <a:pt x="123" y="989"/>
                    </a:cubicBezTo>
                    <a:cubicBezTo>
                      <a:pt x="116" y="995"/>
                      <a:pt x="116" y="995"/>
                      <a:pt x="116" y="995"/>
                    </a:cubicBezTo>
                    <a:cubicBezTo>
                      <a:pt x="112" y="990"/>
                      <a:pt x="112" y="990"/>
                      <a:pt x="112" y="990"/>
                    </a:cubicBezTo>
                    <a:close/>
                    <a:moveTo>
                      <a:pt x="104" y="999"/>
                    </a:moveTo>
                    <a:lnTo>
                      <a:pt x="104" y="999"/>
                    </a:lnTo>
                    <a:cubicBezTo>
                      <a:pt x="115" y="1009"/>
                      <a:pt x="115" y="1009"/>
                      <a:pt x="115" y="1009"/>
                    </a:cubicBezTo>
                    <a:cubicBezTo>
                      <a:pt x="124" y="1002"/>
                      <a:pt x="124" y="1002"/>
                      <a:pt x="124" y="1002"/>
                    </a:cubicBezTo>
                    <a:cubicBezTo>
                      <a:pt x="123" y="1016"/>
                      <a:pt x="123" y="1016"/>
                      <a:pt x="123" y="1016"/>
                    </a:cubicBezTo>
                    <a:cubicBezTo>
                      <a:pt x="109" y="1025"/>
                      <a:pt x="109" y="1025"/>
                      <a:pt x="109" y="1025"/>
                    </a:cubicBezTo>
                    <a:cubicBezTo>
                      <a:pt x="100" y="1013"/>
                      <a:pt x="100" y="1013"/>
                      <a:pt x="100" y="1013"/>
                    </a:cubicBezTo>
                    <a:cubicBezTo>
                      <a:pt x="104" y="999"/>
                      <a:pt x="104" y="999"/>
                      <a:pt x="104" y="999"/>
                    </a:cubicBezTo>
                    <a:close/>
                    <a:moveTo>
                      <a:pt x="272" y="1427"/>
                    </a:moveTo>
                    <a:lnTo>
                      <a:pt x="272" y="1427"/>
                    </a:lnTo>
                    <a:cubicBezTo>
                      <a:pt x="277" y="1440"/>
                      <a:pt x="277" y="1440"/>
                      <a:pt x="277" y="1440"/>
                    </a:cubicBezTo>
                    <a:cubicBezTo>
                      <a:pt x="266" y="1446"/>
                      <a:pt x="266" y="1446"/>
                      <a:pt x="266" y="1446"/>
                    </a:cubicBezTo>
                    <a:cubicBezTo>
                      <a:pt x="260" y="1440"/>
                      <a:pt x="260" y="1440"/>
                      <a:pt x="260" y="1440"/>
                    </a:cubicBezTo>
                    <a:cubicBezTo>
                      <a:pt x="268" y="1435"/>
                      <a:pt x="268" y="1435"/>
                      <a:pt x="268" y="1435"/>
                    </a:cubicBezTo>
                    <a:cubicBezTo>
                      <a:pt x="272" y="1427"/>
                      <a:pt x="272" y="1427"/>
                      <a:pt x="272" y="1427"/>
                    </a:cubicBezTo>
                    <a:close/>
                    <a:moveTo>
                      <a:pt x="251" y="1409"/>
                    </a:moveTo>
                    <a:lnTo>
                      <a:pt x="251" y="1409"/>
                    </a:lnTo>
                    <a:lnTo>
                      <a:pt x="256" y="1420"/>
                    </a:lnTo>
                    <a:cubicBezTo>
                      <a:pt x="249" y="1421"/>
                      <a:pt x="249" y="1421"/>
                      <a:pt x="249" y="1421"/>
                    </a:cubicBezTo>
                    <a:cubicBezTo>
                      <a:pt x="251" y="1409"/>
                      <a:pt x="251" y="1409"/>
                      <a:pt x="251" y="1409"/>
                    </a:cubicBezTo>
                    <a:close/>
                    <a:moveTo>
                      <a:pt x="219" y="1392"/>
                    </a:moveTo>
                    <a:lnTo>
                      <a:pt x="219" y="1392"/>
                    </a:lnTo>
                    <a:cubicBezTo>
                      <a:pt x="243" y="1388"/>
                      <a:pt x="243" y="1388"/>
                      <a:pt x="243" y="1388"/>
                    </a:cubicBezTo>
                    <a:cubicBezTo>
                      <a:pt x="242" y="1397"/>
                      <a:pt x="242" y="1397"/>
                      <a:pt x="242" y="1397"/>
                    </a:cubicBezTo>
                    <a:cubicBezTo>
                      <a:pt x="226" y="1409"/>
                      <a:pt x="226" y="1409"/>
                      <a:pt x="226" y="1409"/>
                    </a:cubicBezTo>
                    <a:cubicBezTo>
                      <a:pt x="216" y="1403"/>
                      <a:pt x="216" y="1403"/>
                      <a:pt x="216" y="1403"/>
                    </a:cubicBezTo>
                    <a:cubicBezTo>
                      <a:pt x="219" y="1392"/>
                      <a:pt x="219" y="1392"/>
                      <a:pt x="219" y="1392"/>
                    </a:cubicBezTo>
                    <a:close/>
                    <a:moveTo>
                      <a:pt x="185" y="1366"/>
                    </a:moveTo>
                    <a:lnTo>
                      <a:pt x="185" y="1366"/>
                    </a:lnTo>
                    <a:cubicBezTo>
                      <a:pt x="202" y="1380"/>
                      <a:pt x="202" y="1380"/>
                      <a:pt x="202" y="1380"/>
                    </a:cubicBezTo>
                    <a:cubicBezTo>
                      <a:pt x="191" y="1386"/>
                      <a:pt x="191" y="1386"/>
                      <a:pt x="191" y="1386"/>
                    </a:cubicBezTo>
                    <a:cubicBezTo>
                      <a:pt x="185" y="1378"/>
                      <a:pt x="185" y="1378"/>
                      <a:pt x="185" y="1378"/>
                    </a:cubicBezTo>
                    <a:cubicBezTo>
                      <a:pt x="185" y="1366"/>
                      <a:pt x="185" y="1366"/>
                      <a:pt x="185" y="1366"/>
                    </a:cubicBezTo>
                    <a:close/>
                    <a:moveTo>
                      <a:pt x="148" y="1372"/>
                    </a:moveTo>
                    <a:lnTo>
                      <a:pt x="148" y="1372"/>
                    </a:lnTo>
                    <a:cubicBezTo>
                      <a:pt x="164" y="1374"/>
                      <a:pt x="164" y="1374"/>
                      <a:pt x="164" y="1374"/>
                    </a:cubicBezTo>
                    <a:cubicBezTo>
                      <a:pt x="155" y="1378"/>
                      <a:pt x="155" y="1378"/>
                      <a:pt x="155" y="1378"/>
                    </a:cubicBezTo>
                    <a:lnTo>
                      <a:pt x="148" y="1372"/>
                    </a:lnTo>
                    <a:close/>
                    <a:moveTo>
                      <a:pt x="40" y="1395"/>
                    </a:moveTo>
                    <a:lnTo>
                      <a:pt x="40" y="1395"/>
                    </a:lnTo>
                    <a:cubicBezTo>
                      <a:pt x="58" y="1403"/>
                      <a:pt x="58" y="1403"/>
                      <a:pt x="58" y="1403"/>
                    </a:cubicBezTo>
                    <a:cubicBezTo>
                      <a:pt x="64" y="1395"/>
                      <a:pt x="64" y="1395"/>
                      <a:pt x="64" y="1395"/>
                    </a:cubicBezTo>
                    <a:cubicBezTo>
                      <a:pt x="51" y="1388"/>
                      <a:pt x="51" y="1388"/>
                      <a:pt x="51" y="1388"/>
                    </a:cubicBezTo>
                    <a:cubicBezTo>
                      <a:pt x="52" y="1375"/>
                      <a:pt x="52" y="1375"/>
                      <a:pt x="52" y="1375"/>
                    </a:cubicBezTo>
                    <a:cubicBezTo>
                      <a:pt x="60" y="1374"/>
                      <a:pt x="60" y="1374"/>
                      <a:pt x="60" y="1374"/>
                    </a:cubicBezTo>
                    <a:cubicBezTo>
                      <a:pt x="84" y="1391"/>
                      <a:pt x="84" y="1391"/>
                      <a:pt x="84" y="1391"/>
                    </a:cubicBezTo>
                    <a:cubicBezTo>
                      <a:pt x="86" y="1403"/>
                      <a:pt x="86" y="1403"/>
                      <a:pt x="86" y="1403"/>
                    </a:cubicBezTo>
                    <a:cubicBezTo>
                      <a:pt x="75" y="1401"/>
                      <a:pt x="75" y="1401"/>
                      <a:pt x="75" y="1401"/>
                    </a:cubicBezTo>
                    <a:cubicBezTo>
                      <a:pt x="69" y="1408"/>
                      <a:pt x="69" y="1408"/>
                      <a:pt x="69" y="1408"/>
                    </a:cubicBezTo>
                    <a:cubicBezTo>
                      <a:pt x="78" y="1421"/>
                      <a:pt x="78" y="1421"/>
                      <a:pt x="78" y="1421"/>
                    </a:cubicBezTo>
                    <a:cubicBezTo>
                      <a:pt x="90" y="1420"/>
                      <a:pt x="90" y="1420"/>
                      <a:pt x="90" y="1420"/>
                    </a:cubicBezTo>
                    <a:cubicBezTo>
                      <a:pt x="93" y="1434"/>
                      <a:pt x="93" y="1434"/>
                      <a:pt x="93" y="1434"/>
                    </a:cubicBezTo>
                    <a:cubicBezTo>
                      <a:pt x="83" y="1440"/>
                      <a:pt x="83" y="1440"/>
                      <a:pt x="83" y="1440"/>
                    </a:cubicBezTo>
                    <a:cubicBezTo>
                      <a:pt x="69" y="1427"/>
                      <a:pt x="69" y="1427"/>
                      <a:pt x="69" y="1427"/>
                    </a:cubicBezTo>
                    <a:cubicBezTo>
                      <a:pt x="54" y="1423"/>
                      <a:pt x="54" y="1423"/>
                      <a:pt x="54" y="1423"/>
                    </a:cubicBezTo>
                    <a:cubicBezTo>
                      <a:pt x="45" y="1411"/>
                      <a:pt x="45" y="1411"/>
                      <a:pt x="45" y="1411"/>
                    </a:cubicBezTo>
                    <a:cubicBezTo>
                      <a:pt x="34" y="1404"/>
                      <a:pt x="34" y="1404"/>
                      <a:pt x="34" y="1404"/>
                    </a:cubicBezTo>
                    <a:lnTo>
                      <a:pt x="40" y="139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45" name="Freeform 52">
                <a:extLst>
                  <a:ext uri="{FF2B5EF4-FFF2-40B4-BE49-F238E27FC236}">
                    <a16:creationId xmlns:a16="http://schemas.microsoft.com/office/drawing/2014/main" id="{4B220AB9-BEFB-DF48-89A0-64B74EA0A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296" y="2335023"/>
                <a:ext cx="181855" cy="126421"/>
              </a:xfrm>
              <a:custGeom>
                <a:avLst/>
                <a:gdLst>
                  <a:gd name="T0" fmla="*/ 422 w 433"/>
                  <a:gd name="T1" fmla="*/ 271 h 298"/>
                  <a:gd name="T2" fmla="*/ 432 w 433"/>
                  <a:gd name="T3" fmla="*/ 243 h 298"/>
                  <a:gd name="T4" fmla="*/ 394 w 433"/>
                  <a:gd name="T5" fmla="*/ 159 h 298"/>
                  <a:gd name="T6" fmla="*/ 411 w 433"/>
                  <a:gd name="T7" fmla="*/ 92 h 298"/>
                  <a:gd name="T8" fmla="*/ 429 w 433"/>
                  <a:gd name="T9" fmla="*/ 52 h 298"/>
                  <a:gd name="T10" fmla="*/ 429 w 433"/>
                  <a:gd name="T11" fmla="*/ 44 h 298"/>
                  <a:gd name="T12" fmla="*/ 420 w 433"/>
                  <a:gd name="T13" fmla="*/ 40 h 298"/>
                  <a:gd name="T14" fmla="*/ 325 w 433"/>
                  <a:gd name="T15" fmla="*/ 19 h 298"/>
                  <a:gd name="T16" fmla="*/ 280 w 433"/>
                  <a:gd name="T17" fmla="*/ 12 h 298"/>
                  <a:gd name="T18" fmla="*/ 251 w 433"/>
                  <a:gd name="T19" fmla="*/ 0 h 298"/>
                  <a:gd name="T20" fmla="*/ 238 w 433"/>
                  <a:gd name="T21" fmla="*/ 9 h 298"/>
                  <a:gd name="T22" fmla="*/ 248 w 433"/>
                  <a:gd name="T23" fmla="*/ 25 h 298"/>
                  <a:gd name="T24" fmla="*/ 225 w 433"/>
                  <a:gd name="T25" fmla="*/ 29 h 298"/>
                  <a:gd name="T26" fmla="*/ 191 w 433"/>
                  <a:gd name="T27" fmla="*/ 22 h 298"/>
                  <a:gd name="T28" fmla="*/ 173 w 433"/>
                  <a:gd name="T29" fmla="*/ 35 h 298"/>
                  <a:gd name="T30" fmla="*/ 153 w 433"/>
                  <a:gd name="T31" fmla="*/ 54 h 298"/>
                  <a:gd name="T32" fmla="*/ 118 w 433"/>
                  <a:gd name="T33" fmla="*/ 63 h 298"/>
                  <a:gd name="T34" fmla="*/ 108 w 433"/>
                  <a:gd name="T35" fmla="*/ 129 h 298"/>
                  <a:gd name="T36" fmla="*/ 125 w 433"/>
                  <a:gd name="T37" fmla="*/ 127 h 298"/>
                  <a:gd name="T38" fmla="*/ 131 w 433"/>
                  <a:gd name="T39" fmla="*/ 139 h 298"/>
                  <a:gd name="T40" fmla="*/ 122 w 433"/>
                  <a:gd name="T41" fmla="*/ 162 h 298"/>
                  <a:gd name="T42" fmla="*/ 157 w 433"/>
                  <a:gd name="T43" fmla="*/ 203 h 298"/>
                  <a:gd name="T44" fmla="*/ 167 w 433"/>
                  <a:gd name="T45" fmla="*/ 188 h 298"/>
                  <a:gd name="T46" fmla="*/ 189 w 433"/>
                  <a:gd name="T47" fmla="*/ 187 h 298"/>
                  <a:gd name="T48" fmla="*/ 180 w 433"/>
                  <a:gd name="T49" fmla="*/ 239 h 298"/>
                  <a:gd name="T50" fmla="*/ 214 w 433"/>
                  <a:gd name="T51" fmla="*/ 220 h 298"/>
                  <a:gd name="T52" fmla="*/ 254 w 433"/>
                  <a:gd name="T53" fmla="*/ 231 h 298"/>
                  <a:gd name="T54" fmla="*/ 267 w 433"/>
                  <a:gd name="T55" fmla="*/ 216 h 298"/>
                  <a:gd name="T56" fmla="*/ 286 w 433"/>
                  <a:gd name="T57" fmla="*/ 236 h 298"/>
                  <a:gd name="T58" fmla="*/ 321 w 433"/>
                  <a:gd name="T59" fmla="*/ 252 h 298"/>
                  <a:gd name="T60" fmla="*/ 345 w 433"/>
                  <a:gd name="T61" fmla="*/ 278 h 298"/>
                  <a:gd name="T62" fmla="*/ 385 w 433"/>
                  <a:gd name="T63" fmla="*/ 284 h 298"/>
                  <a:gd name="T64" fmla="*/ 81 w 433"/>
                  <a:gd name="T65" fmla="*/ 98 h 298"/>
                  <a:gd name="T66" fmla="*/ 99 w 433"/>
                  <a:gd name="T67" fmla="*/ 106 h 298"/>
                  <a:gd name="T68" fmla="*/ 81 w 433"/>
                  <a:gd name="T69" fmla="*/ 98 h 298"/>
                  <a:gd name="T70" fmla="*/ 43 w 433"/>
                  <a:gd name="T71" fmla="*/ 121 h 298"/>
                  <a:gd name="T72" fmla="*/ 15 w 433"/>
                  <a:gd name="T73" fmla="*/ 127 h 298"/>
                  <a:gd name="T74" fmla="*/ 34 w 433"/>
                  <a:gd name="T75" fmla="*/ 112 h 298"/>
                  <a:gd name="T76" fmla="*/ 43 w 433"/>
                  <a:gd name="T77" fmla="*/ 95 h 298"/>
                  <a:gd name="T78" fmla="*/ 59 w 433"/>
                  <a:gd name="T79" fmla="*/ 104 h 298"/>
                  <a:gd name="T80" fmla="*/ 81 w 433"/>
                  <a:gd name="T81" fmla="*/ 121 h 298"/>
                  <a:gd name="T82" fmla="*/ 58 w 433"/>
                  <a:gd name="T83" fmla="*/ 127 h 298"/>
                  <a:gd name="T84" fmla="*/ 82 w 433"/>
                  <a:gd name="T85" fmla="*/ 148 h 298"/>
                  <a:gd name="T86" fmla="*/ 102 w 433"/>
                  <a:gd name="T87" fmla="*/ 141 h 298"/>
                  <a:gd name="T88" fmla="*/ 101 w 433"/>
                  <a:gd name="T89" fmla="*/ 164 h 298"/>
                  <a:gd name="T90" fmla="*/ 11 w 433"/>
                  <a:gd name="T91" fmla="*/ 242 h 298"/>
                  <a:gd name="T92" fmla="*/ 29 w 433"/>
                  <a:gd name="T93" fmla="*/ 233 h 298"/>
                  <a:gd name="T94" fmla="*/ 40 w 433"/>
                  <a:gd name="T95" fmla="*/ 202 h 298"/>
                  <a:gd name="T96" fmla="*/ 72 w 433"/>
                  <a:gd name="T97" fmla="*/ 187 h 298"/>
                  <a:gd name="T98" fmla="*/ 92 w 433"/>
                  <a:gd name="T99" fmla="*/ 174 h 298"/>
                  <a:gd name="T100" fmla="*/ 93 w 433"/>
                  <a:gd name="T101" fmla="*/ 168 h 298"/>
                  <a:gd name="T102" fmla="*/ 72 w 433"/>
                  <a:gd name="T103" fmla="*/ 153 h 298"/>
                  <a:gd name="T104" fmla="*/ 41 w 433"/>
                  <a:gd name="T105" fmla="*/ 148 h 298"/>
                  <a:gd name="T106" fmla="*/ 27 w 433"/>
                  <a:gd name="T107" fmla="*/ 159 h 298"/>
                  <a:gd name="T108" fmla="*/ 15 w 433"/>
                  <a:gd name="T109" fmla="*/ 161 h 298"/>
                  <a:gd name="T110" fmla="*/ 8 w 433"/>
                  <a:gd name="T111" fmla="*/ 165 h 298"/>
                  <a:gd name="T112" fmla="*/ 11 w 433"/>
                  <a:gd name="T113" fmla="*/ 171 h 298"/>
                  <a:gd name="T114" fmla="*/ 3 w 433"/>
                  <a:gd name="T115" fmla="*/ 185 h 298"/>
                  <a:gd name="T116" fmla="*/ 15 w 433"/>
                  <a:gd name="T117" fmla="*/ 197 h 298"/>
                  <a:gd name="T118" fmla="*/ 23 w 433"/>
                  <a:gd name="T119" fmla="*/ 222 h 298"/>
                  <a:gd name="T120" fmla="*/ 11 w 433"/>
                  <a:gd name="T121" fmla="*/ 242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3" h="298">
                    <a:moveTo>
                      <a:pt x="410" y="288"/>
                    </a:moveTo>
                    <a:lnTo>
                      <a:pt x="422" y="271"/>
                    </a:lnTo>
                    <a:lnTo>
                      <a:pt x="420" y="255"/>
                    </a:lnTo>
                    <a:lnTo>
                      <a:pt x="432" y="243"/>
                    </a:lnTo>
                    <a:lnTo>
                      <a:pt x="432" y="228"/>
                    </a:lnTo>
                    <a:lnTo>
                      <a:pt x="394" y="159"/>
                    </a:lnTo>
                    <a:lnTo>
                      <a:pt x="400" y="98"/>
                    </a:lnTo>
                    <a:lnTo>
                      <a:pt x="411" y="92"/>
                    </a:lnTo>
                    <a:lnTo>
                      <a:pt x="416" y="69"/>
                    </a:lnTo>
                    <a:lnTo>
                      <a:pt x="429" y="52"/>
                    </a:lnTo>
                    <a:lnTo>
                      <a:pt x="431" y="48"/>
                    </a:lnTo>
                    <a:lnTo>
                      <a:pt x="429" y="44"/>
                    </a:lnTo>
                    <a:lnTo>
                      <a:pt x="422" y="32"/>
                    </a:lnTo>
                    <a:lnTo>
                      <a:pt x="420" y="40"/>
                    </a:lnTo>
                    <a:lnTo>
                      <a:pt x="354" y="37"/>
                    </a:lnTo>
                    <a:lnTo>
                      <a:pt x="325" y="19"/>
                    </a:lnTo>
                    <a:lnTo>
                      <a:pt x="296" y="20"/>
                    </a:lnTo>
                    <a:lnTo>
                      <a:pt x="280" y="12"/>
                    </a:lnTo>
                    <a:lnTo>
                      <a:pt x="266" y="15"/>
                    </a:lnTo>
                    <a:lnTo>
                      <a:pt x="251" y="0"/>
                    </a:lnTo>
                    <a:lnTo>
                      <a:pt x="249" y="12"/>
                    </a:lnTo>
                    <a:lnTo>
                      <a:pt x="238" y="9"/>
                    </a:lnTo>
                    <a:lnTo>
                      <a:pt x="238" y="17"/>
                    </a:lnTo>
                    <a:lnTo>
                      <a:pt x="248" y="25"/>
                    </a:lnTo>
                    <a:lnTo>
                      <a:pt x="232" y="34"/>
                    </a:lnTo>
                    <a:lnTo>
                      <a:pt x="225" y="29"/>
                    </a:lnTo>
                    <a:lnTo>
                      <a:pt x="197" y="28"/>
                    </a:lnTo>
                    <a:lnTo>
                      <a:pt x="191" y="22"/>
                    </a:lnTo>
                    <a:lnTo>
                      <a:pt x="186" y="37"/>
                    </a:lnTo>
                    <a:lnTo>
                      <a:pt x="173" y="35"/>
                    </a:lnTo>
                    <a:lnTo>
                      <a:pt x="156" y="40"/>
                    </a:lnTo>
                    <a:lnTo>
                      <a:pt x="153" y="54"/>
                    </a:lnTo>
                    <a:lnTo>
                      <a:pt x="144" y="51"/>
                    </a:lnTo>
                    <a:lnTo>
                      <a:pt x="118" y="63"/>
                    </a:lnTo>
                    <a:lnTo>
                      <a:pt x="108" y="78"/>
                    </a:lnTo>
                    <a:lnTo>
                      <a:pt x="108" y="129"/>
                    </a:lnTo>
                    <a:lnTo>
                      <a:pt x="119" y="132"/>
                    </a:lnTo>
                    <a:lnTo>
                      <a:pt x="125" y="127"/>
                    </a:lnTo>
                    <a:lnTo>
                      <a:pt x="139" y="129"/>
                    </a:lnTo>
                    <a:lnTo>
                      <a:pt x="131" y="139"/>
                    </a:lnTo>
                    <a:lnTo>
                      <a:pt x="121" y="141"/>
                    </a:lnTo>
                    <a:lnTo>
                      <a:pt x="122" y="162"/>
                    </a:lnTo>
                    <a:lnTo>
                      <a:pt x="134" y="182"/>
                    </a:lnTo>
                    <a:lnTo>
                      <a:pt x="157" y="203"/>
                    </a:lnTo>
                    <a:lnTo>
                      <a:pt x="167" y="202"/>
                    </a:lnTo>
                    <a:lnTo>
                      <a:pt x="167" y="188"/>
                    </a:lnTo>
                    <a:lnTo>
                      <a:pt x="183" y="174"/>
                    </a:lnTo>
                    <a:lnTo>
                      <a:pt x="189" y="187"/>
                    </a:lnTo>
                    <a:lnTo>
                      <a:pt x="180" y="229"/>
                    </a:lnTo>
                    <a:lnTo>
                      <a:pt x="180" y="239"/>
                    </a:lnTo>
                    <a:lnTo>
                      <a:pt x="189" y="236"/>
                    </a:lnTo>
                    <a:lnTo>
                      <a:pt x="214" y="220"/>
                    </a:lnTo>
                    <a:lnTo>
                      <a:pt x="234" y="216"/>
                    </a:lnTo>
                    <a:lnTo>
                      <a:pt x="254" y="231"/>
                    </a:lnTo>
                    <a:lnTo>
                      <a:pt x="264" y="229"/>
                    </a:lnTo>
                    <a:lnTo>
                      <a:pt x="267" y="216"/>
                    </a:lnTo>
                    <a:lnTo>
                      <a:pt x="280" y="225"/>
                    </a:lnTo>
                    <a:lnTo>
                      <a:pt x="286" y="236"/>
                    </a:lnTo>
                    <a:lnTo>
                      <a:pt x="296" y="237"/>
                    </a:lnTo>
                    <a:lnTo>
                      <a:pt x="321" y="252"/>
                    </a:lnTo>
                    <a:lnTo>
                      <a:pt x="330" y="271"/>
                    </a:lnTo>
                    <a:lnTo>
                      <a:pt x="345" y="278"/>
                    </a:lnTo>
                    <a:lnTo>
                      <a:pt x="358" y="297"/>
                    </a:lnTo>
                    <a:lnTo>
                      <a:pt x="385" y="284"/>
                    </a:lnTo>
                    <a:lnTo>
                      <a:pt x="410" y="288"/>
                    </a:lnTo>
                    <a:close/>
                    <a:moveTo>
                      <a:pt x="81" y="98"/>
                    </a:moveTo>
                    <a:lnTo>
                      <a:pt x="95" y="96"/>
                    </a:lnTo>
                    <a:lnTo>
                      <a:pt x="99" y="106"/>
                    </a:lnTo>
                    <a:lnTo>
                      <a:pt x="84" y="107"/>
                    </a:lnTo>
                    <a:lnTo>
                      <a:pt x="81" y="98"/>
                    </a:lnTo>
                    <a:close/>
                    <a:moveTo>
                      <a:pt x="52" y="136"/>
                    </a:moveTo>
                    <a:lnTo>
                      <a:pt x="43" y="121"/>
                    </a:lnTo>
                    <a:lnTo>
                      <a:pt x="29" y="121"/>
                    </a:lnTo>
                    <a:lnTo>
                      <a:pt x="15" y="127"/>
                    </a:lnTo>
                    <a:lnTo>
                      <a:pt x="9" y="124"/>
                    </a:lnTo>
                    <a:lnTo>
                      <a:pt x="34" y="112"/>
                    </a:lnTo>
                    <a:lnTo>
                      <a:pt x="41" y="101"/>
                    </a:lnTo>
                    <a:lnTo>
                      <a:pt x="43" y="95"/>
                    </a:lnTo>
                    <a:lnTo>
                      <a:pt x="52" y="96"/>
                    </a:lnTo>
                    <a:lnTo>
                      <a:pt x="59" y="104"/>
                    </a:lnTo>
                    <a:lnTo>
                      <a:pt x="75" y="106"/>
                    </a:lnTo>
                    <a:lnTo>
                      <a:pt x="81" y="121"/>
                    </a:lnTo>
                    <a:lnTo>
                      <a:pt x="72" y="118"/>
                    </a:lnTo>
                    <a:lnTo>
                      <a:pt x="58" y="127"/>
                    </a:lnTo>
                    <a:lnTo>
                      <a:pt x="52" y="136"/>
                    </a:lnTo>
                    <a:close/>
                    <a:moveTo>
                      <a:pt x="82" y="148"/>
                    </a:moveTo>
                    <a:lnTo>
                      <a:pt x="81" y="139"/>
                    </a:lnTo>
                    <a:lnTo>
                      <a:pt x="102" y="141"/>
                    </a:lnTo>
                    <a:lnTo>
                      <a:pt x="108" y="158"/>
                    </a:lnTo>
                    <a:lnTo>
                      <a:pt x="101" y="164"/>
                    </a:lnTo>
                    <a:lnTo>
                      <a:pt x="82" y="148"/>
                    </a:lnTo>
                    <a:close/>
                    <a:moveTo>
                      <a:pt x="11" y="242"/>
                    </a:moveTo>
                    <a:lnTo>
                      <a:pt x="17" y="243"/>
                    </a:lnTo>
                    <a:lnTo>
                      <a:pt x="29" y="233"/>
                    </a:lnTo>
                    <a:lnTo>
                      <a:pt x="29" y="225"/>
                    </a:lnTo>
                    <a:lnTo>
                      <a:pt x="40" y="202"/>
                    </a:lnTo>
                    <a:lnTo>
                      <a:pt x="63" y="199"/>
                    </a:lnTo>
                    <a:lnTo>
                      <a:pt x="72" y="187"/>
                    </a:lnTo>
                    <a:lnTo>
                      <a:pt x="81" y="173"/>
                    </a:lnTo>
                    <a:lnTo>
                      <a:pt x="92" y="174"/>
                    </a:lnTo>
                    <a:lnTo>
                      <a:pt x="96" y="173"/>
                    </a:lnTo>
                    <a:lnTo>
                      <a:pt x="93" y="168"/>
                    </a:lnTo>
                    <a:lnTo>
                      <a:pt x="84" y="164"/>
                    </a:lnTo>
                    <a:lnTo>
                      <a:pt x="72" y="153"/>
                    </a:lnTo>
                    <a:lnTo>
                      <a:pt x="47" y="151"/>
                    </a:lnTo>
                    <a:lnTo>
                      <a:pt x="41" y="148"/>
                    </a:lnTo>
                    <a:lnTo>
                      <a:pt x="34" y="158"/>
                    </a:lnTo>
                    <a:lnTo>
                      <a:pt x="27" y="159"/>
                    </a:lnTo>
                    <a:lnTo>
                      <a:pt x="20" y="168"/>
                    </a:lnTo>
                    <a:lnTo>
                      <a:pt x="15" y="161"/>
                    </a:lnTo>
                    <a:lnTo>
                      <a:pt x="8" y="158"/>
                    </a:lnTo>
                    <a:lnTo>
                      <a:pt x="8" y="165"/>
                    </a:lnTo>
                    <a:lnTo>
                      <a:pt x="0" y="168"/>
                    </a:lnTo>
                    <a:lnTo>
                      <a:pt x="11" y="171"/>
                    </a:lnTo>
                    <a:lnTo>
                      <a:pt x="11" y="179"/>
                    </a:lnTo>
                    <a:lnTo>
                      <a:pt x="3" y="185"/>
                    </a:lnTo>
                    <a:lnTo>
                      <a:pt x="3" y="194"/>
                    </a:lnTo>
                    <a:lnTo>
                      <a:pt x="15" y="197"/>
                    </a:lnTo>
                    <a:lnTo>
                      <a:pt x="27" y="210"/>
                    </a:lnTo>
                    <a:lnTo>
                      <a:pt x="23" y="222"/>
                    </a:lnTo>
                    <a:lnTo>
                      <a:pt x="17" y="222"/>
                    </a:lnTo>
                    <a:lnTo>
                      <a:pt x="11" y="24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46" name="Freeform 53">
                <a:extLst>
                  <a:ext uri="{FF2B5EF4-FFF2-40B4-BE49-F238E27FC236}">
                    <a16:creationId xmlns:a16="http://schemas.microsoft.com/office/drawing/2014/main" id="{32AFCE25-3371-FF4D-AD87-6C807F6CF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7740" y="2426120"/>
                <a:ext cx="218969" cy="117126"/>
              </a:xfrm>
              <a:custGeom>
                <a:avLst/>
                <a:gdLst>
                  <a:gd name="T0" fmla="*/ 515 w 519"/>
                  <a:gd name="T1" fmla="*/ 192 h 280"/>
                  <a:gd name="T2" fmla="*/ 495 w 519"/>
                  <a:gd name="T3" fmla="*/ 154 h 280"/>
                  <a:gd name="T4" fmla="*/ 480 w 519"/>
                  <a:gd name="T5" fmla="*/ 127 h 280"/>
                  <a:gd name="T6" fmla="*/ 478 w 519"/>
                  <a:gd name="T7" fmla="*/ 102 h 280"/>
                  <a:gd name="T8" fmla="*/ 474 w 519"/>
                  <a:gd name="T9" fmla="*/ 88 h 280"/>
                  <a:gd name="T10" fmla="*/ 431 w 519"/>
                  <a:gd name="T11" fmla="*/ 68 h 280"/>
                  <a:gd name="T12" fmla="*/ 391 w 519"/>
                  <a:gd name="T13" fmla="*/ 62 h 280"/>
                  <a:gd name="T14" fmla="*/ 367 w 519"/>
                  <a:gd name="T15" fmla="*/ 36 h 280"/>
                  <a:gd name="T16" fmla="*/ 332 w 519"/>
                  <a:gd name="T17" fmla="*/ 20 h 280"/>
                  <a:gd name="T18" fmla="*/ 313 w 519"/>
                  <a:gd name="T19" fmla="*/ 0 h 280"/>
                  <a:gd name="T20" fmla="*/ 300 w 519"/>
                  <a:gd name="T21" fmla="*/ 15 h 280"/>
                  <a:gd name="T22" fmla="*/ 260 w 519"/>
                  <a:gd name="T23" fmla="*/ 4 h 280"/>
                  <a:gd name="T24" fmla="*/ 226 w 519"/>
                  <a:gd name="T25" fmla="*/ 23 h 280"/>
                  <a:gd name="T26" fmla="*/ 234 w 519"/>
                  <a:gd name="T27" fmla="*/ 78 h 280"/>
                  <a:gd name="T28" fmla="*/ 199 w 519"/>
                  <a:gd name="T29" fmla="*/ 134 h 280"/>
                  <a:gd name="T30" fmla="*/ 161 w 519"/>
                  <a:gd name="T31" fmla="*/ 116 h 280"/>
                  <a:gd name="T32" fmla="*/ 121 w 519"/>
                  <a:gd name="T33" fmla="*/ 61 h 280"/>
                  <a:gd name="T34" fmla="*/ 112 w 519"/>
                  <a:gd name="T35" fmla="*/ 38 h 280"/>
                  <a:gd name="T36" fmla="*/ 75 w 519"/>
                  <a:gd name="T37" fmla="*/ 58 h 280"/>
                  <a:gd name="T38" fmla="*/ 50 w 519"/>
                  <a:gd name="T39" fmla="*/ 65 h 280"/>
                  <a:gd name="T40" fmla="*/ 40 w 519"/>
                  <a:gd name="T41" fmla="*/ 101 h 280"/>
                  <a:gd name="T42" fmla="*/ 34 w 519"/>
                  <a:gd name="T43" fmla="*/ 127 h 280"/>
                  <a:gd name="T44" fmla="*/ 11 w 519"/>
                  <a:gd name="T45" fmla="*/ 168 h 280"/>
                  <a:gd name="T46" fmla="*/ 0 w 519"/>
                  <a:gd name="T47" fmla="*/ 194 h 280"/>
                  <a:gd name="T48" fmla="*/ 18 w 519"/>
                  <a:gd name="T49" fmla="*/ 243 h 280"/>
                  <a:gd name="T50" fmla="*/ 34 w 519"/>
                  <a:gd name="T51" fmla="*/ 241 h 280"/>
                  <a:gd name="T52" fmla="*/ 63 w 519"/>
                  <a:gd name="T53" fmla="*/ 203 h 280"/>
                  <a:gd name="T54" fmla="*/ 127 w 519"/>
                  <a:gd name="T55" fmla="*/ 197 h 280"/>
                  <a:gd name="T56" fmla="*/ 157 w 519"/>
                  <a:gd name="T57" fmla="*/ 204 h 280"/>
                  <a:gd name="T58" fmla="*/ 190 w 519"/>
                  <a:gd name="T59" fmla="*/ 191 h 280"/>
                  <a:gd name="T60" fmla="*/ 206 w 519"/>
                  <a:gd name="T61" fmla="*/ 201 h 280"/>
                  <a:gd name="T62" fmla="*/ 246 w 519"/>
                  <a:gd name="T63" fmla="*/ 215 h 280"/>
                  <a:gd name="T64" fmla="*/ 280 w 519"/>
                  <a:gd name="T65" fmla="*/ 201 h 280"/>
                  <a:gd name="T66" fmla="*/ 333 w 519"/>
                  <a:gd name="T67" fmla="*/ 220 h 280"/>
                  <a:gd name="T68" fmla="*/ 371 w 519"/>
                  <a:gd name="T69" fmla="*/ 247 h 280"/>
                  <a:gd name="T70" fmla="*/ 414 w 519"/>
                  <a:gd name="T71" fmla="*/ 273 h 280"/>
                  <a:gd name="T72" fmla="*/ 422 w 519"/>
                  <a:gd name="T73" fmla="*/ 279 h 280"/>
                  <a:gd name="T74" fmla="*/ 482 w 519"/>
                  <a:gd name="T75" fmla="*/ 264 h 280"/>
                  <a:gd name="T76" fmla="*/ 500 w 519"/>
                  <a:gd name="T77" fmla="*/ 235 h 280"/>
                  <a:gd name="T78" fmla="*/ 518 w 519"/>
                  <a:gd name="T79" fmla="*/ 21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9" h="280">
                    <a:moveTo>
                      <a:pt x="518" y="215"/>
                    </a:moveTo>
                    <a:lnTo>
                      <a:pt x="515" y="192"/>
                    </a:lnTo>
                    <a:lnTo>
                      <a:pt x="504" y="177"/>
                    </a:lnTo>
                    <a:lnTo>
                      <a:pt x="495" y="154"/>
                    </a:lnTo>
                    <a:lnTo>
                      <a:pt x="491" y="146"/>
                    </a:lnTo>
                    <a:lnTo>
                      <a:pt x="480" y="127"/>
                    </a:lnTo>
                    <a:lnTo>
                      <a:pt x="483" y="116"/>
                    </a:lnTo>
                    <a:lnTo>
                      <a:pt x="478" y="102"/>
                    </a:lnTo>
                    <a:lnTo>
                      <a:pt x="471" y="96"/>
                    </a:lnTo>
                    <a:lnTo>
                      <a:pt x="474" y="88"/>
                    </a:lnTo>
                    <a:lnTo>
                      <a:pt x="472" y="75"/>
                    </a:lnTo>
                    <a:lnTo>
                      <a:pt x="431" y="68"/>
                    </a:lnTo>
                    <a:lnTo>
                      <a:pt x="404" y="81"/>
                    </a:lnTo>
                    <a:lnTo>
                      <a:pt x="391" y="62"/>
                    </a:lnTo>
                    <a:lnTo>
                      <a:pt x="376" y="55"/>
                    </a:lnTo>
                    <a:lnTo>
                      <a:pt x="367" y="36"/>
                    </a:lnTo>
                    <a:lnTo>
                      <a:pt x="342" y="21"/>
                    </a:lnTo>
                    <a:lnTo>
                      <a:pt x="332" y="20"/>
                    </a:lnTo>
                    <a:lnTo>
                      <a:pt x="326" y="9"/>
                    </a:lnTo>
                    <a:lnTo>
                      <a:pt x="313" y="0"/>
                    </a:lnTo>
                    <a:lnTo>
                      <a:pt x="310" y="13"/>
                    </a:lnTo>
                    <a:lnTo>
                      <a:pt x="300" y="15"/>
                    </a:lnTo>
                    <a:lnTo>
                      <a:pt x="280" y="0"/>
                    </a:lnTo>
                    <a:lnTo>
                      <a:pt x="260" y="4"/>
                    </a:lnTo>
                    <a:lnTo>
                      <a:pt x="235" y="20"/>
                    </a:lnTo>
                    <a:lnTo>
                      <a:pt x="226" y="23"/>
                    </a:lnTo>
                    <a:lnTo>
                      <a:pt x="226" y="42"/>
                    </a:lnTo>
                    <a:lnTo>
                      <a:pt x="234" y="78"/>
                    </a:lnTo>
                    <a:lnTo>
                      <a:pt x="225" y="107"/>
                    </a:lnTo>
                    <a:lnTo>
                      <a:pt x="199" y="134"/>
                    </a:lnTo>
                    <a:lnTo>
                      <a:pt x="180" y="134"/>
                    </a:lnTo>
                    <a:lnTo>
                      <a:pt x="161" y="116"/>
                    </a:lnTo>
                    <a:lnTo>
                      <a:pt x="159" y="102"/>
                    </a:lnTo>
                    <a:lnTo>
                      <a:pt x="121" y="61"/>
                    </a:lnTo>
                    <a:lnTo>
                      <a:pt x="119" y="36"/>
                    </a:lnTo>
                    <a:lnTo>
                      <a:pt x="112" y="38"/>
                    </a:lnTo>
                    <a:lnTo>
                      <a:pt x="98" y="52"/>
                    </a:lnTo>
                    <a:lnTo>
                      <a:pt x="75" y="58"/>
                    </a:lnTo>
                    <a:lnTo>
                      <a:pt x="67" y="65"/>
                    </a:lnTo>
                    <a:lnTo>
                      <a:pt x="50" y="65"/>
                    </a:lnTo>
                    <a:lnTo>
                      <a:pt x="38" y="84"/>
                    </a:lnTo>
                    <a:lnTo>
                      <a:pt x="40" y="101"/>
                    </a:lnTo>
                    <a:lnTo>
                      <a:pt x="34" y="99"/>
                    </a:lnTo>
                    <a:lnTo>
                      <a:pt x="34" y="127"/>
                    </a:lnTo>
                    <a:lnTo>
                      <a:pt x="12" y="153"/>
                    </a:lnTo>
                    <a:lnTo>
                      <a:pt x="11" y="168"/>
                    </a:lnTo>
                    <a:lnTo>
                      <a:pt x="12" y="183"/>
                    </a:lnTo>
                    <a:lnTo>
                      <a:pt x="0" y="194"/>
                    </a:lnTo>
                    <a:lnTo>
                      <a:pt x="9" y="234"/>
                    </a:lnTo>
                    <a:lnTo>
                      <a:pt x="18" y="243"/>
                    </a:lnTo>
                    <a:lnTo>
                      <a:pt x="18" y="244"/>
                    </a:lnTo>
                    <a:lnTo>
                      <a:pt x="34" y="241"/>
                    </a:lnTo>
                    <a:lnTo>
                      <a:pt x="40" y="224"/>
                    </a:lnTo>
                    <a:lnTo>
                      <a:pt x="63" y="203"/>
                    </a:lnTo>
                    <a:lnTo>
                      <a:pt x="99" y="195"/>
                    </a:lnTo>
                    <a:lnTo>
                      <a:pt x="127" y="197"/>
                    </a:lnTo>
                    <a:lnTo>
                      <a:pt x="147" y="197"/>
                    </a:lnTo>
                    <a:lnTo>
                      <a:pt x="157" y="204"/>
                    </a:lnTo>
                    <a:lnTo>
                      <a:pt x="173" y="192"/>
                    </a:lnTo>
                    <a:lnTo>
                      <a:pt x="190" y="191"/>
                    </a:lnTo>
                    <a:lnTo>
                      <a:pt x="193" y="200"/>
                    </a:lnTo>
                    <a:lnTo>
                      <a:pt x="206" y="201"/>
                    </a:lnTo>
                    <a:lnTo>
                      <a:pt x="220" y="217"/>
                    </a:lnTo>
                    <a:lnTo>
                      <a:pt x="246" y="215"/>
                    </a:lnTo>
                    <a:lnTo>
                      <a:pt x="254" y="220"/>
                    </a:lnTo>
                    <a:lnTo>
                      <a:pt x="280" y="201"/>
                    </a:lnTo>
                    <a:lnTo>
                      <a:pt x="309" y="215"/>
                    </a:lnTo>
                    <a:lnTo>
                      <a:pt x="333" y="220"/>
                    </a:lnTo>
                    <a:lnTo>
                      <a:pt x="355" y="244"/>
                    </a:lnTo>
                    <a:lnTo>
                      <a:pt x="371" y="247"/>
                    </a:lnTo>
                    <a:lnTo>
                      <a:pt x="391" y="272"/>
                    </a:lnTo>
                    <a:lnTo>
                      <a:pt x="414" y="273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48" y="269"/>
                    </a:lnTo>
                    <a:lnTo>
                      <a:pt x="482" y="264"/>
                    </a:lnTo>
                    <a:lnTo>
                      <a:pt x="485" y="243"/>
                    </a:lnTo>
                    <a:lnTo>
                      <a:pt x="500" y="235"/>
                    </a:lnTo>
                    <a:lnTo>
                      <a:pt x="506" y="218"/>
                    </a:lnTo>
                    <a:lnTo>
                      <a:pt x="518" y="215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47" name="Freeform 54">
                <a:extLst>
                  <a:ext uri="{FF2B5EF4-FFF2-40B4-BE49-F238E27FC236}">
                    <a16:creationId xmlns:a16="http://schemas.microsoft.com/office/drawing/2014/main" id="{A739CA35-5616-9842-B73E-9D38BD0C8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162" y="2507922"/>
                <a:ext cx="170721" cy="124563"/>
              </a:xfrm>
              <a:custGeom>
                <a:avLst/>
                <a:gdLst>
                  <a:gd name="T0" fmla="*/ 132 w 405"/>
                  <a:gd name="T1" fmla="*/ 215 h 296"/>
                  <a:gd name="T2" fmla="*/ 129 w 405"/>
                  <a:gd name="T3" fmla="*/ 186 h 296"/>
                  <a:gd name="T4" fmla="*/ 138 w 405"/>
                  <a:gd name="T5" fmla="*/ 172 h 296"/>
                  <a:gd name="T6" fmla="*/ 130 w 405"/>
                  <a:gd name="T7" fmla="*/ 165 h 296"/>
                  <a:gd name="T8" fmla="*/ 121 w 405"/>
                  <a:gd name="T9" fmla="*/ 162 h 296"/>
                  <a:gd name="T10" fmla="*/ 118 w 405"/>
                  <a:gd name="T11" fmla="*/ 146 h 296"/>
                  <a:gd name="T12" fmla="*/ 106 w 405"/>
                  <a:gd name="T13" fmla="*/ 140 h 296"/>
                  <a:gd name="T14" fmla="*/ 77 w 405"/>
                  <a:gd name="T15" fmla="*/ 148 h 296"/>
                  <a:gd name="T16" fmla="*/ 55 w 405"/>
                  <a:gd name="T17" fmla="*/ 137 h 296"/>
                  <a:gd name="T18" fmla="*/ 34 w 405"/>
                  <a:gd name="T19" fmla="*/ 107 h 296"/>
                  <a:gd name="T20" fmla="*/ 5 w 405"/>
                  <a:gd name="T21" fmla="*/ 113 h 296"/>
                  <a:gd name="T22" fmla="*/ 2 w 405"/>
                  <a:gd name="T23" fmla="*/ 110 h 296"/>
                  <a:gd name="T24" fmla="*/ 8 w 405"/>
                  <a:gd name="T25" fmla="*/ 99 h 296"/>
                  <a:gd name="T26" fmla="*/ 3 w 405"/>
                  <a:gd name="T27" fmla="*/ 78 h 296"/>
                  <a:gd name="T28" fmla="*/ 0 w 405"/>
                  <a:gd name="T29" fmla="*/ 53 h 296"/>
                  <a:gd name="T30" fmla="*/ 16 w 405"/>
                  <a:gd name="T31" fmla="*/ 50 h 296"/>
                  <a:gd name="T32" fmla="*/ 22 w 405"/>
                  <a:gd name="T33" fmla="*/ 33 h 296"/>
                  <a:gd name="T34" fmla="*/ 45 w 405"/>
                  <a:gd name="T35" fmla="*/ 12 h 296"/>
                  <a:gd name="T36" fmla="*/ 81 w 405"/>
                  <a:gd name="T37" fmla="*/ 4 h 296"/>
                  <a:gd name="T38" fmla="*/ 109 w 405"/>
                  <a:gd name="T39" fmla="*/ 6 h 296"/>
                  <a:gd name="T40" fmla="*/ 129 w 405"/>
                  <a:gd name="T41" fmla="*/ 6 h 296"/>
                  <a:gd name="T42" fmla="*/ 139 w 405"/>
                  <a:gd name="T43" fmla="*/ 13 h 296"/>
                  <a:gd name="T44" fmla="*/ 155 w 405"/>
                  <a:gd name="T45" fmla="*/ 1 h 296"/>
                  <a:gd name="T46" fmla="*/ 172 w 405"/>
                  <a:gd name="T47" fmla="*/ 0 h 296"/>
                  <a:gd name="T48" fmla="*/ 175 w 405"/>
                  <a:gd name="T49" fmla="*/ 9 h 296"/>
                  <a:gd name="T50" fmla="*/ 188 w 405"/>
                  <a:gd name="T51" fmla="*/ 10 h 296"/>
                  <a:gd name="T52" fmla="*/ 202 w 405"/>
                  <a:gd name="T53" fmla="*/ 26 h 296"/>
                  <a:gd name="T54" fmla="*/ 228 w 405"/>
                  <a:gd name="T55" fmla="*/ 24 h 296"/>
                  <a:gd name="T56" fmla="*/ 236 w 405"/>
                  <a:gd name="T57" fmla="*/ 29 h 296"/>
                  <a:gd name="T58" fmla="*/ 262 w 405"/>
                  <a:gd name="T59" fmla="*/ 10 h 296"/>
                  <a:gd name="T60" fmla="*/ 291 w 405"/>
                  <a:gd name="T61" fmla="*/ 24 h 296"/>
                  <a:gd name="T62" fmla="*/ 315 w 405"/>
                  <a:gd name="T63" fmla="*/ 29 h 296"/>
                  <a:gd name="T64" fmla="*/ 337 w 405"/>
                  <a:gd name="T65" fmla="*/ 53 h 296"/>
                  <a:gd name="T66" fmla="*/ 353 w 405"/>
                  <a:gd name="T67" fmla="*/ 56 h 296"/>
                  <a:gd name="T68" fmla="*/ 373 w 405"/>
                  <a:gd name="T69" fmla="*/ 81 h 296"/>
                  <a:gd name="T70" fmla="*/ 396 w 405"/>
                  <a:gd name="T71" fmla="*/ 82 h 296"/>
                  <a:gd name="T72" fmla="*/ 404 w 405"/>
                  <a:gd name="T73" fmla="*/ 88 h 296"/>
                  <a:gd name="T74" fmla="*/ 386 w 405"/>
                  <a:gd name="T75" fmla="*/ 113 h 296"/>
                  <a:gd name="T76" fmla="*/ 398 w 405"/>
                  <a:gd name="T77" fmla="*/ 119 h 296"/>
                  <a:gd name="T78" fmla="*/ 398 w 405"/>
                  <a:gd name="T79" fmla="*/ 136 h 296"/>
                  <a:gd name="T80" fmla="*/ 370 w 405"/>
                  <a:gd name="T81" fmla="*/ 148 h 296"/>
                  <a:gd name="T82" fmla="*/ 355 w 405"/>
                  <a:gd name="T83" fmla="*/ 176 h 296"/>
                  <a:gd name="T84" fmla="*/ 343 w 405"/>
                  <a:gd name="T85" fmla="*/ 179 h 296"/>
                  <a:gd name="T86" fmla="*/ 338 w 405"/>
                  <a:gd name="T87" fmla="*/ 203 h 296"/>
                  <a:gd name="T88" fmla="*/ 360 w 405"/>
                  <a:gd name="T89" fmla="*/ 214 h 296"/>
                  <a:gd name="T90" fmla="*/ 360 w 405"/>
                  <a:gd name="T91" fmla="*/ 231 h 296"/>
                  <a:gd name="T92" fmla="*/ 341 w 405"/>
                  <a:gd name="T93" fmla="*/ 231 h 296"/>
                  <a:gd name="T94" fmla="*/ 337 w 405"/>
                  <a:gd name="T95" fmla="*/ 221 h 296"/>
                  <a:gd name="T96" fmla="*/ 321 w 405"/>
                  <a:gd name="T97" fmla="*/ 226 h 296"/>
                  <a:gd name="T98" fmla="*/ 314 w 405"/>
                  <a:gd name="T99" fmla="*/ 247 h 296"/>
                  <a:gd name="T100" fmla="*/ 291 w 405"/>
                  <a:gd name="T101" fmla="*/ 249 h 296"/>
                  <a:gd name="T102" fmla="*/ 298 w 405"/>
                  <a:gd name="T103" fmla="*/ 272 h 296"/>
                  <a:gd name="T104" fmla="*/ 285 w 405"/>
                  <a:gd name="T105" fmla="*/ 273 h 296"/>
                  <a:gd name="T106" fmla="*/ 263 w 405"/>
                  <a:gd name="T107" fmla="*/ 284 h 296"/>
                  <a:gd name="T108" fmla="*/ 242 w 405"/>
                  <a:gd name="T109" fmla="*/ 273 h 296"/>
                  <a:gd name="T110" fmla="*/ 213 w 405"/>
                  <a:gd name="T111" fmla="*/ 283 h 296"/>
                  <a:gd name="T112" fmla="*/ 195 w 405"/>
                  <a:gd name="T113" fmla="*/ 295 h 296"/>
                  <a:gd name="T114" fmla="*/ 185 w 405"/>
                  <a:gd name="T115" fmla="*/ 278 h 296"/>
                  <a:gd name="T116" fmla="*/ 185 w 405"/>
                  <a:gd name="T117" fmla="*/ 258 h 296"/>
                  <a:gd name="T118" fmla="*/ 178 w 405"/>
                  <a:gd name="T119" fmla="*/ 229 h 296"/>
                  <a:gd name="T120" fmla="*/ 165 w 405"/>
                  <a:gd name="T121" fmla="*/ 227 h 296"/>
                  <a:gd name="T122" fmla="*/ 149 w 405"/>
                  <a:gd name="T123" fmla="*/ 212 h 296"/>
                  <a:gd name="T124" fmla="*/ 132 w 405"/>
                  <a:gd name="T125" fmla="*/ 21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5" h="296">
                    <a:moveTo>
                      <a:pt x="132" y="215"/>
                    </a:moveTo>
                    <a:lnTo>
                      <a:pt x="129" y="186"/>
                    </a:lnTo>
                    <a:lnTo>
                      <a:pt x="138" y="172"/>
                    </a:lnTo>
                    <a:lnTo>
                      <a:pt x="130" y="165"/>
                    </a:lnTo>
                    <a:lnTo>
                      <a:pt x="121" y="162"/>
                    </a:lnTo>
                    <a:lnTo>
                      <a:pt x="118" y="146"/>
                    </a:lnTo>
                    <a:lnTo>
                      <a:pt x="106" y="140"/>
                    </a:lnTo>
                    <a:lnTo>
                      <a:pt x="77" y="148"/>
                    </a:lnTo>
                    <a:lnTo>
                      <a:pt x="55" y="137"/>
                    </a:lnTo>
                    <a:lnTo>
                      <a:pt x="34" y="107"/>
                    </a:lnTo>
                    <a:lnTo>
                      <a:pt x="5" y="113"/>
                    </a:lnTo>
                    <a:lnTo>
                      <a:pt x="2" y="110"/>
                    </a:lnTo>
                    <a:lnTo>
                      <a:pt x="8" y="99"/>
                    </a:lnTo>
                    <a:lnTo>
                      <a:pt x="3" y="78"/>
                    </a:lnTo>
                    <a:lnTo>
                      <a:pt x="0" y="53"/>
                    </a:lnTo>
                    <a:lnTo>
                      <a:pt x="16" y="50"/>
                    </a:lnTo>
                    <a:lnTo>
                      <a:pt x="22" y="33"/>
                    </a:lnTo>
                    <a:lnTo>
                      <a:pt x="45" y="12"/>
                    </a:lnTo>
                    <a:lnTo>
                      <a:pt x="81" y="4"/>
                    </a:lnTo>
                    <a:lnTo>
                      <a:pt x="109" y="6"/>
                    </a:lnTo>
                    <a:lnTo>
                      <a:pt x="129" y="6"/>
                    </a:lnTo>
                    <a:lnTo>
                      <a:pt x="139" y="13"/>
                    </a:lnTo>
                    <a:lnTo>
                      <a:pt x="155" y="1"/>
                    </a:lnTo>
                    <a:lnTo>
                      <a:pt x="172" y="0"/>
                    </a:lnTo>
                    <a:lnTo>
                      <a:pt x="175" y="9"/>
                    </a:lnTo>
                    <a:lnTo>
                      <a:pt x="188" y="10"/>
                    </a:lnTo>
                    <a:lnTo>
                      <a:pt x="202" y="26"/>
                    </a:lnTo>
                    <a:lnTo>
                      <a:pt x="228" y="24"/>
                    </a:lnTo>
                    <a:lnTo>
                      <a:pt x="236" y="29"/>
                    </a:lnTo>
                    <a:lnTo>
                      <a:pt x="262" y="10"/>
                    </a:lnTo>
                    <a:lnTo>
                      <a:pt x="291" y="24"/>
                    </a:lnTo>
                    <a:lnTo>
                      <a:pt x="315" y="29"/>
                    </a:lnTo>
                    <a:lnTo>
                      <a:pt x="337" y="53"/>
                    </a:lnTo>
                    <a:lnTo>
                      <a:pt x="353" y="56"/>
                    </a:lnTo>
                    <a:lnTo>
                      <a:pt x="373" y="81"/>
                    </a:lnTo>
                    <a:lnTo>
                      <a:pt x="396" y="82"/>
                    </a:lnTo>
                    <a:lnTo>
                      <a:pt x="404" y="88"/>
                    </a:lnTo>
                    <a:lnTo>
                      <a:pt x="386" y="113"/>
                    </a:lnTo>
                    <a:lnTo>
                      <a:pt x="398" y="119"/>
                    </a:lnTo>
                    <a:lnTo>
                      <a:pt x="398" y="136"/>
                    </a:lnTo>
                    <a:lnTo>
                      <a:pt x="370" y="148"/>
                    </a:lnTo>
                    <a:lnTo>
                      <a:pt x="355" y="176"/>
                    </a:lnTo>
                    <a:lnTo>
                      <a:pt x="343" y="179"/>
                    </a:lnTo>
                    <a:lnTo>
                      <a:pt x="338" y="203"/>
                    </a:lnTo>
                    <a:lnTo>
                      <a:pt x="360" y="214"/>
                    </a:lnTo>
                    <a:lnTo>
                      <a:pt x="360" y="231"/>
                    </a:lnTo>
                    <a:lnTo>
                      <a:pt x="341" y="231"/>
                    </a:lnTo>
                    <a:lnTo>
                      <a:pt x="337" y="221"/>
                    </a:lnTo>
                    <a:lnTo>
                      <a:pt x="321" y="226"/>
                    </a:lnTo>
                    <a:lnTo>
                      <a:pt x="314" y="247"/>
                    </a:lnTo>
                    <a:lnTo>
                      <a:pt x="291" y="249"/>
                    </a:lnTo>
                    <a:lnTo>
                      <a:pt x="298" y="272"/>
                    </a:lnTo>
                    <a:lnTo>
                      <a:pt x="285" y="273"/>
                    </a:lnTo>
                    <a:lnTo>
                      <a:pt x="263" y="284"/>
                    </a:lnTo>
                    <a:lnTo>
                      <a:pt x="242" y="273"/>
                    </a:lnTo>
                    <a:lnTo>
                      <a:pt x="213" y="283"/>
                    </a:lnTo>
                    <a:lnTo>
                      <a:pt x="195" y="295"/>
                    </a:lnTo>
                    <a:lnTo>
                      <a:pt x="185" y="278"/>
                    </a:lnTo>
                    <a:lnTo>
                      <a:pt x="185" y="258"/>
                    </a:lnTo>
                    <a:lnTo>
                      <a:pt x="178" y="229"/>
                    </a:lnTo>
                    <a:lnTo>
                      <a:pt x="165" y="227"/>
                    </a:lnTo>
                    <a:lnTo>
                      <a:pt x="149" y="212"/>
                    </a:lnTo>
                    <a:lnTo>
                      <a:pt x="132" y="215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48" name="Freeform 55">
                <a:extLst>
                  <a:ext uri="{FF2B5EF4-FFF2-40B4-BE49-F238E27FC236}">
                    <a16:creationId xmlns:a16="http://schemas.microsoft.com/office/drawing/2014/main" id="{17D80D64-1F3A-0144-B796-6AE5EA52D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6812" y="2517218"/>
                <a:ext cx="285773" cy="221237"/>
              </a:xfrm>
              <a:custGeom>
                <a:avLst/>
                <a:gdLst>
                  <a:gd name="T0" fmla="*/ 18 w 681"/>
                  <a:gd name="T1" fmla="*/ 260 h 525"/>
                  <a:gd name="T2" fmla="*/ 68 w 681"/>
                  <a:gd name="T3" fmla="*/ 261 h 525"/>
                  <a:gd name="T4" fmla="*/ 103 w 681"/>
                  <a:gd name="T5" fmla="*/ 249 h 525"/>
                  <a:gd name="T6" fmla="*/ 119 w 681"/>
                  <a:gd name="T7" fmla="*/ 224 h 525"/>
                  <a:gd name="T8" fmla="*/ 142 w 681"/>
                  <a:gd name="T9" fmla="*/ 198 h 525"/>
                  <a:gd name="T10" fmla="*/ 165 w 681"/>
                  <a:gd name="T11" fmla="*/ 208 h 525"/>
                  <a:gd name="T12" fmla="*/ 143 w 681"/>
                  <a:gd name="T13" fmla="*/ 180 h 525"/>
                  <a:gd name="T14" fmla="*/ 160 w 681"/>
                  <a:gd name="T15" fmla="*/ 153 h 525"/>
                  <a:gd name="T16" fmla="*/ 203 w 681"/>
                  <a:gd name="T17" fmla="*/ 113 h 525"/>
                  <a:gd name="T18" fmla="*/ 191 w 681"/>
                  <a:gd name="T19" fmla="*/ 90 h 525"/>
                  <a:gd name="T20" fmla="*/ 235 w 681"/>
                  <a:gd name="T21" fmla="*/ 55 h 525"/>
                  <a:gd name="T22" fmla="*/ 272 w 681"/>
                  <a:gd name="T23" fmla="*/ 29 h 525"/>
                  <a:gd name="T24" fmla="*/ 293 w 681"/>
                  <a:gd name="T25" fmla="*/ 4 h 525"/>
                  <a:gd name="T26" fmla="*/ 327 w 681"/>
                  <a:gd name="T27" fmla="*/ 9 h 525"/>
                  <a:gd name="T28" fmla="*/ 360 w 681"/>
                  <a:gd name="T29" fmla="*/ 24 h 525"/>
                  <a:gd name="T30" fmla="*/ 398 w 681"/>
                  <a:gd name="T31" fmla="*/ 18 h 525"/>
                  <a:gd name="T32" fmla="*/ 434 w 681"/>
                  <a:gd name="T33" fmla="*/ 29 h 525"/>
                  <a:gd name="T34" fmla="*/ 467 w 681"/>
                  <a:gd name="T35" fmla="*/ 33 h 525"/>
                  <a:gd name="T36" fmla="*/ 513 w 681"/>
                  <a:gd name="T37" fmla="*/ 46 h 525"/>
                  <a:gd name="T38" fmla="*/ 513 w 681"/>
                  <a:gd name="T39" fmla="*/ 85 h 525"/>
                  <a:gd name="T40" fmla="*/ 527 w 681"/>
                  <a:gd name="T41" fmla="*/ 127 h 525"/>
                  <a:gd name="T42" fmla="*/ 554 w 681"/>
                  <a:gd name="T43" fmla="*/ 169 h 525"/>
                  <a:gd name="T44" fmla="*/ 593 w 681"/>
                  <a:gd name="T45" fmla="*/ 211 h 525"/>
                  <a:gd name="T46" fmla="*/ 626 w 681"/>
                  <a:gd name="T47" fmla="*/ 244 h 525"/>
                  <a:gd name="T48" fmla="*/ 658 w 681"/>
                  <a:gd name="T49" fmla="*/ 286 h 525"/>
                  <a:gd name="T50" fmla="*/ 671 w 681"/>
                  <a:gd name="T51" fmla="*/ 308 h 525"/>
                  <a:gd name="T52" fmla="*/ 612 w 681"/>
                  <a:gd name="T53" fmla="*/ 341 h 525"/>
                  <a:gd name="T54" fmla="*/ 588 w 681"/>
                  <a:gd name="T55" fmla="*/ 337 h 525"/>
                  <a:gd name="T56" fmla="*/ 605 w 681"/>
                  <a:gd name="T57" fmla="*/ 383 h 525"/>
                  <a:gd name="T58" fmla="*/ 622 w 681"/>
                  <a:gd name="T59" fmla="*/ 426 h 525"/>
                  <a:gd name="T60" fmla="*/ 620 w 681"/>
                  <a:gd name="T61" fmla="*/ 448 h 525"/>
                  <a:gd name="T62" fmla="*/ 560 w 681"/>
                  <a:gd name="T63" fmla="*/ 458 h 525"/>
                  <a:gd name="T64" fmla="*/ 547 w 681"/>
                  <a:gd name="T65" fmla="*/ 516 h 525"/>
                  <a:gd name="T66" fmla="*/ 516 w 681"/>
                  <a:gd name="T67" fmla="*/ 507 h 525"/>
                  <a:gd name="T68" fmla="*/ 478 w 681"/>
                  <a:gd name="T69" fmla="*/ 504 h 525"/>
                  <a:gd name="T70" fmla="*/ 447 w 681"/>
                  <a:gd name="T71" fmla="*/ 524 h 525"/>
                  <a:gd name="T72" fmla="*/ 431 w 681"/>
                  <a:gd name="T73" fmla="*/ 504 h 525"/>
                  <a:gd name="T74" fmla="*/ 383 w 681"/>
                  <a:gd name="T75" fmla="*/ 516 h 525"/>
                  <a:gd name="T76" fmla="*/ 346 w 681"/>
                  <a:gd name="T77" fmla="*/ 507 h 525"/>
                  <a:gd name="T78" fmla="*/ 328 w 681"/>
                  <a:gd name="T79" fmla="*/ 515 h 525"/>
                  <a:gd name="T80" fmla="*/ 287 w 681"/>
                  <a:gd name="T81" fmla="*/ 515 h 525"/>
                  <a:gd name="T82" fmla="*/ 264 w 681"/>
                  <a:gd name="T83" fmla="*/ 495 h 525"/>
                  <a:gd name="T84" fmla="*/ 197 w 681"/>
                  <a:gd name="T85" fmla="*/ 477 h 525"/>
                  <a:gd name="T86" fmla="*/ 171 w 681"/>
                  <a:gd name="T87" fmla="*/ 490 h 525"/>
                  <a:gd name="T88" fmla="*/ 88 w 681"/>
                  <a:gd name="T89" fmla="*/ 500 h 525"/>
                  <a:gd name="T90" fmla="*/ 47 w 681"/>
                  <a:gd name="T91" fmla="*/ 493 h 525"/>
                  <a:gd name="T92" fmla="*/ 35 w 681"/>
                  <a:gd name="T93" fmla="*/ 487 h 525"/>
                  <a:gd name="T94" fmla="*/ 12 w 681"/>
                  <a:gd name="T95" fmla="*/ 437 h 525"/>
                  <a:gd name="T96" fmla="*/ 41 w 681"/>
                  <a:gd name="T97" fmla="*/ 411 h 525"/>
                  <a:gd name="T98" fmla="*/ 30 w 681"/>
                  <a:gd name="T99" fmla="*/ 353 h 525"/>
                  <a:gd name="T100" fmla="*/ 16 w 681"/>
                  <a:gd name="T101" fmla="*/ 315 h 525"/>
                  <a:gd name="T102" fmla="*/ 0 w 681"/>
                  <a:gd name="T103" fmla="*/ 272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81" h="525">
                    <a:moveTo>
                      <a:pt x="0" y="272"/>
                    </a:moveTo>
                    <a:lnTo>
                      <a:pt x="18" y="260"/>
                    </a:lnTo>
                    <a:lnTo>
                      <a:pt x="47" y="250"/>
                    </a:lnTo>
                    <a:lnTo>
                      <a:pt x="68" y="261"/>
                    </a:lnTo>
                    <a:lnTo>
                      <a:pt x="90" y="250"/>
                    </a:lnTo>
                    <a:lnTo>
                      <a:pt x="103" y="249"/>
                    </a:lnTo>
                    <a:lnTo>
                      <a:pt x="96" y="226"/>
                    </a:lnTo>
                    <a:lnTo>
                      <a:pt x="119" y="224"/>
                    </a:lnTo>
                    <a:lnTo>
                      <a:pt x="126" y="203"/>
                    </a:lnTo>
                    <a:lnTo>
                      <a:pt x="142" y="198"/>
                    </a:lnTo>
                    <a:lnTo>
                      <a:pt x="146" y="208"/>
                    </a:lnTo>
                    <a:lnTo>
                      <a:pt x="165" y="208"/>
                    </a:lnTo>
                    <a:lnTo>
                      <a:pt x="165" y="191"/>
                    </a:lnTo>
                    <a:lnTo>
                      <a:pt x="143" y="180"/>
                    </a:lnTo>
                    <a:lnTo>
                      <a:pt x="148" y="156"/>
                    </a:lnTo>
                    <a:lnTo>
                      <a:pt x="160" y="153"/>
                    </a:lnTo>
                    <a:lnTo>
                      <a:pt x="175" y="125"/>
                    </a:lnTo>
                    <a:lnTo>
                      <a:pt x="203" y="113"/>
                    </a:lnTo>
                    <a:lnTo>
                      <a:pt x="203" y="96"/>
                    </a:lnTo>
                    <a:lnTo>
                      <a:pt x="191" y="90"/>
                    </a:lnTo>
                    <a:lnTo>
                      <a:pt x="209" y="65"/>
                    </a:lnTo>
                    <a:lnTo>
                      <a:pt x="235" y="55"/>
                    </a:lnTo>
                    <a:lnTo>
                      <a:pt x="269" y="50"/>
                    </a:lnTo>
                    <a:lnTo>
                      <a:pt x="272" y="29"/>
                    </a:lnTo>
                    <a:lnTo>
                      <a:pt x="287" y="21"/>
                    </a:lnTo>
                    <a:lnTo>
                      <a:pt x="293" y="4"/>
                    </a:lnTo>
                    <a:lnTo>
                      <a:pt x="313" y="0"/>
                    </a:lnTo>
                    <a:lnTo>
                      <a:pt x="327" y="9"/>
                    </a:lnTo>
                    <a:lnTo>
                      <a:pt x="343" y="0"/>
                    </a:lnTo>
                    <a:lnTo>
                      <a:pt x="360" y="24"/>
                    </a:lnTo>
                    <a:lnTo>
                      <a:pt x="380" y="15"/>
                    </a:lnTo>
                    <a:lnTo>
                      <a:pt x="398" y="18"/>
                    </a:lnTo>
                    <a:lnTo>
                      <a:pt x="412" y="44"/>
                    </a:lnTo>
                    <a:lnTo>
                      <a:pt x="434" y="29"/>
                    </a:lnTo>
                    <a:lnTo>
                      <a:pt x="458" y="21"/>
                    </a:lnTo>
                    <a:lnTo>
                      <a:pt x="467" y="33"/>
                    </a:lnTo>
                    <a:lnTo>
                      <a:pt x="478" y="33"/>
                    </a:lnTo>
                    <a:lnTo>
                      <a:pt x="513" y="46"/>
                    </a:lnTo>
                    <a:lnTo>
                      <a:pt x="518" y="65"/>
                    </a:lnTo>
                    <a:lnTo>
                      <a:pt x="513" y="85"/>
                    </a:lnTo>
                    <a:lnTo>
                      <a:pt x="527" y="102"/>
                    </a:lnTo>
                    <a:lnTo>
                      <a:pt x="527" y="127"/>
                    </a:lnTo>
                    <a:lnTo>
                      <a:pt x="545" y="146"/>
                    </a:lnTo>
                    <a:lnTo>
                      <a:pt x="554" y="169"/>
                    </a:lnTo>
                    <a:lnTo>
                      <a:pt x="576" y="198"/>
                    </a:lnTo>
                    <a:lnTo>
                      <a:pt x="593" y="211"/>
                    </a:lnTo>
                    <a:lnTo>
                      <a:pt x="599" y="237"/>
                    </a:lnTo>
                    <a:lnTo>
                      <a:pt x="626" y="244"/>
                    </a:lnTo>
                    <a:lnTo>
                      <a:pt x="657" y="270"/>
                    </a:lnTo>
                    <a:lnTo>
                      <a:pt x="658" y="286"/>
                    </a:lnTo>
                    <a:lnTo>
                      <a:pt x="680" y="301"/>
                    </a:lnTo>
                    <a:lnTo>
                      <a:pt x="671" y="308"/>
                    </a:lnTo>
                    <a:lnTo>
                      <a:pt x="654" y="336"/>
                    </a:lnTo>
                    <a:lnTo>
                      <a:pt x="612" y="341"/>
                    </a:lnTo>
                    <a:lnTo>
                      <a:pt x="594" y="325"/>
                    </a:lnTo>
                    <a:lnTo>
                      <a:pt x="588" y="337"/>
                    </a:lnTo>
                    <a:lnTo>
                      <a:pt x="588" y="357"/>
                    </a:lnTo>
                    <a:lnTo>
                      <a:pt x="605" y="383"/>
                    </a:lnTo>
                    <a:lnTo>
                      <a:pt x="603" y="406"/>
                    </a:lnTo>
                    <a:lnTo>
                      <a:pt x="622" y="426"/>
                    </a:lnTo>
                    <a:lnTo>
                      <a:pt x="622" y="448"/>
                    </a:lnTo>
                    <a:lnTo>
                      <a:pt x="620" y="448"/>
                    </a:lnTo>
                    <a:lnTo>
                      <a:pt x="585" y="455"/>
                    </a:lnTo>
                    <a:lnTo>
                      <a:pt x="560" y="458"/>
                    </a:lnTo>
                    <a:lnTo>
                      <a:pt x="550" y="489"/>
                    </a:lnTo>
                    <a:lnTo>
                      <a:pt x="547" y="516"/>
                    </a:lnTo>
                    <a:lnTo>
                      <a:pt x="530" y="519"/>
                    </a:lnTo>
                    <a:lnTo>
                      <a:pt x="516" y="507"/>
                    </a:lnTo>
                    <a:lnTo>
                      <a:pt x="492" y="513"/>
                    </a:lnTo>
                    <a:lnTo>
                      <a:pt x="478" y="504"/>
                    </a:lnTo>
                    <a:lnTo>
                      <a:pt x="461" y="506"/>
                    </a:lnTo>
                    <a:lnTo>
                      <a:pt x="447" y="524"/>
                    </a:lnTo>
                    <a:lnTo>
                      <a:pt x="434" y="519"/>
                    </a:lnTo>
                    <a:lnTo>
                      <a:pt x="431" y="504"/>
                    </a:lnTo>
                    <a:lnTo>
                      <a:pt x="408" y="501"/>
                    </a:lnTo>
                    <a:lnTo>
                      <a:pt x="383" y="516"/>
                    </a:lnTo>
                    <a:lnTo>
                      <a:pt x="371" y="512"/>
                    </a:lnTo>
                    <a:lnTo>
                      <a:pt x="346" y="507"/>
                    </a:lnTo>
                    <a:lnTo>
                      <a:pt x="340" y="515"/>
                    </a:lnTo>
                    <a:lnTo>
                      <a:pt x="328" y="515"/>
                    </a:lnTo>
                    <a:lnTo>
                      <a:pt x="316" y="503"/>
                    </a:lnTo>
                    <a:lnTo>
                      <a:pt x="287" y="515"/>
                    </a:lnTo>
                    <a:lnTo>
                      <a:pt x="284" y="504"/>
                    </a:lnTo>
                    <a:lnTo>
                      <a:pt x="264" y="495"/>
                    </a:lnTo>
                    <a:lnTo>
                      <a:pt x="217" y="487"/>
                    </a:lnTo>
                    <a:lnTo>
                      <a:pt x="197" y="477"/>
                    </a:lnTo>
                    <a:lnTo>
                      <a:pt x="187" y="477"/>
                    </a:lnTo>
                    <a:lnTo>
                      <a:pt x="171" y="490"/>
                    </a:lnTo>
                    <a:lnTo>
                      <a:pt x="145" y="492"/>
                    </a:lnTo>
                    <a:lnTo>
                      <a:pt x="88" y="500"/>
                    </a:lnTo>
                    <a:lnTo>
                      <a:pt x="73" y="507"/>
                    </a:lnTo>
                    <a:lnTo>
                      <a:pt x="47" y="493"/>
                    </a:lnTo>
                    <a:lnTo>
                      <a:pt x="35" y="495"/>
                    </a:lnTo>
                    <a:lnTo>
                      <a:pt x="35" y="487"/>
                    </a:lnTo>
                    <a:lnTo>
                      <a:pt x="18" y="461"/>
                    </a:lnTo>
                    <a:lnTo>
                      <a:pt x="12" y="437"/>
                    </a:lnTo>
                    <a:lnTo>
                      <a:pt x="24" y="417"/>
                    </a:lnTo>
                    <a:lnTo>
                      <a:pt x="41" y="411"/>
                    </a:lnTo>
                    <a:lnTo>
                      <a:pt x="41" y="360"/>
                    </a:lnTo>
                    <a:lnTo>
                      <a:pt x="30" y="353"/>
                    </a:lnTo>
                    <a:lnTo>
                      <a:pt x="27" y="333"/>
                    </a:lnTo>
                    <a:lnTo>
                      <a:pt x="16" y="315"/>
                    </a:lnTo>
                    <a:lnTo>
                      <a:pt x="4" y="278"/>
                    </a:lnTo>
                    <a:lnTo>
                      <a:pt x="0" y="272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49" name="Freeform 56">
                <a:extLst>
                  <a:ext uri="{FF2B5EF4-FFF2-40B4-BE49-F238E27FC236}">
                    <a16:creationId xmlns:a16="http://schemas.microsoft.com/office/drawing/2014/main" id="{A124CFB2-7D50-884F-89CD-D3B8DC23C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6400" y="2693836"/>
                <a:ext cx="562266" cy="351378"/>
              </a:xfrm>
              <a:custGeom>
                <a:avLst/>
                <a:gdLst>
                  <a:gd name="T0" fmla="*/ 194 w 1338"/>
                  <a:gd name="T1" fmla="*/ 73 h 832"/>
                  <a:gd name="T2" fmla="*/ 313 w 1338"/>
                  <a:gd name="T3" fmla="*/ 76 h 832"/>
                  <a:gd name="T4" fmla="*/ 389 w 1338"/>
                  <a:gd name="T5" fmla="*/ 96 h 832"/>
                  <a:gd name="T6" fmla="*/ 480 w 1338"/>
                  <a:gd name="T7" fmla="*/ 85 h 832"/>
                  <a:gd name="T8" fmla="*/ 541 w 1338"/>
                  <a:gd name="T9" fmla="*/ 94 h 832"/>
                  <a:gd name="T10" fmla="*/ 609 w 1338"/>
                  <a:gd name="T11" fmla="*/ 39 h 832"/>
                  <a:gd name="T12" fmla="*/ 701 w 1338"/>
                  <a:gd name="T13" fmla="*/ 10 h 832"/>
                  <a:gd name="T14" fmla="*/ 834 w 1338"/>
                  <a:gd name="T15" fmla="*/ 3 h 832"/>
                  <a:gd name="T16" fmla="*/ 921 w 1338"/>
                  <a:gd name="T17" fmla="*/ 96 h 832"/>
                  <a:gd name="T18" fmla="*/ 964 w 1338"/>
                  <a:gd name="T19" fmla="*/ 177 h 832"/>
                  <a:gd name="T20" fmla="*/ 1074 w 1338"/>
                  <a:gd name="T21" fmla="*/ 207 h 832"/>
                  <a:gd name="T22" fmla="*/ 1166 w 1338"/>
                  <a:gd name="T23" fmla="*/ 255 h 832"/>
                  <a:gd name="T24" fmla="*/ 1261 w 1338"/>
                  <a:gd name="T25" fmla="*/ 258 h 832"/>
                  <a:gd name="T26" fmla="*/ 1337 w 1338"/>
                  <a:gd name="T27" fmla="*/ 288 h 832"/>
                  <a:gd name="T28" fmla="*/ 1325 w 1338"/>
                  <a:gd name="T29" fmla="*/ 383 h 832"/>
                  <a:gd name="T30" fmla="*/ 1267 w 1338"/>
                  <a:gd name="T31" fmla="*/ 470 h 832"/>
                  <a:gd name="T32" fmla="*/ 1218 w 1338"/>
                  <a:gd name="T33" fmla="*/ 538 h 832"/>
                  <a:gd name="T34" fmla="*/ 1151 w 1338"/>
                  <a:gd name="T35" fmla="*/ 565 h 832"/>
                  <a:gd name="T36" fmla="*/ 1085 w 1338"/>
                  <a:gd name="T37" fmla="*/ 597 h 832"/>
                  <a:gd name="T38" fmla="*/ 1013 w 1338"/>
                  <a:gd name="T39" fmla="*/ 594 h 832"/>
                  <a:gd name="T40" fmla="*/ 998 w 1338"/>
                  <a:gd name="T41" fmla="*/ 651 h 832"/>
                  <a:gd name="T42" fmla="*/ 1004 w 1338"/>
                  <a:gd name="T43" fmla="*/ 620 h 832"/>
                  <a:gd name="T44" fmla="*/ 950 w 1338"/>
                  <a:gd name="T45" fmla="*/ 661 h 832"/>
                  <a:gd name="T46" fmla="*/ 892 w 1338"/>
                  <a:gd name="T47" fmla="*/ 666 h 832"/>
                  <a:gd name="T48" fmla="*/ 956 w 1338"/>
                  <a:gd name="T49" fmla="*/ 684 h 832"/>
                  <a:gd name="T50" fmla="*/ 970 w 1338"/>
                  <a:gd name="T51" fmla="*/ 704 h 832"/>
                  <a:gd name="T52" fmla="*/ 999 w 1338"/>
                  <a:gd name="T53" fmla="*/ 742 h 832"/>
                  <a:gd name="T54" fmla="*/ 963 w 1338"/>
                  <a:gd name="T55" fmla="*/ 663 h 832"/>
                  <a:gd name="T56" fmla="*/ 1036 w 1338"/>
                  <a:gd name="T57" fmla="*/ 744 h 832"/>
                  <a:gd name="T58" fmla="*/ 1106 w 1338"/>
                  <a:gd name="T59" fmla="*/ 719 h 832"/>
                  <a:gd name="T60" fmla="*/ 1111 w 1338"/>
                  <a:gd name="T61" fmla="*/ 764 h 832"/>
                  <a:gd name="T62" fmla="*/ 992 w 1338"/>
                  <a:gd name="T63" fmla="*/ 790 h 832"/>
                  <a:gd name="T64" fmla="*/ 888 w 1338"/>
                  <a:gd name="T65" fmla="*/ 813 h 832"/>
                  <a:gd name="T66" fmla="*/ 843 w 1338"/>
                  <a:gd name="T67" fmla="*/ 744 h 832"/>
                  <a:gd name="T68" fmla="*/ 888 w 1338"/>
                  <a:gd name="T69" fmla="*/ 701 h 832"/>
                  <a:gd name="T70" fmla="*/ 868 w 1338"/>
                  <a:gd name="T71" fmla="*/ 674 h 832"/>
                  <a:gd name="T72" fmla="*/ 785 w 1338"/>
                  <a:gd name="T73" fmla="*/ 661 h 832"/>
                  <a:gd name="T74" fmla="*/ 750 w 1338"/>
                  <a:gd name="T75" fmla="*/ 631 h 832"/>
                  <a:gd name="T76" fmla="*/ 775 w 1338"/>
                  <a:gd name="T77" fmla="*/ 622 h 832"/>
                  <a:gd name="T78" fmla="*/ 755 w 1338"/>
                  <a:gd name="T79" fmla="*/ 600 h 832"/>
                  <a:gd name="T80" fmla="*/ 723 w 1338"/>
                  <a:gd name="T81" fmla="*/ 606 h 832"/>
                  <a:gd name="T82" fmla="*/ 666 w 1338"/>
                  <a:gd name="T83" fmla="*/ 649 h 832"/>
                  <a:gd name="T84" fmla="*/ 605 w 1338"/>
                  <a:gd name="T85" fmla="*/ 718 h 832"/>
                  <a:gd name="T86" fmla="*/ 600 w 1338"/>
                  <a:gd name="T87" fmla="*/ 753 h 832"/>
                  <a:gd name="T88" fmla="*/ 518 w 1338"/>
                  <a:gd name="T89" fmla="*/ 753 h 832"/>
                  <a:gd name="T90" fmla="*/ 509 w 1338"/>
                  <a:gd name="T91" fmla="*/ 707 h 832"/>
                  <a:gd name="T92" fmla="*/ 550 w 1338"/>
                  <a:gd name="T93" fmla="*/ 629 h 832"/>
                  <a:gd name="T94" fmla="*/ 600 w 1338"/>
                  <a:gd name="T95" fmla="*/ 609 h 832"/>
                  <a:gd name="T96" fmla="*/ 554 w 1338"/>
                  <a:gd name="T97" fmla="*/ 541 h 832"/>
                  <a:gd name="T98" fmla="*/ 487 w 1338"/>
                  <a:gd name="T99" fmla="*/ 447 h 832"/>
                  <a:gd name="T100" fmla="*/ 403 w 1338"/>
                  <a:gd name="T101" fmla="*/ 432 h 832"/>
                  <a:gd name="T102" fmla="*/ 347 w 1338"/>
                  <a:gd name="T103" fmla="*/ 418 h 832"/>
                  <a:gd name="T104" fmla="*/ 334 w 1338"/>
                  <a:gd name="T105" fmla="*/ 469 h 832"/>
                  <a:gd name="T106" fmla="*/ 212 w 1338"/>
                  <a:gd name="T107" fmla="*/ 510 h 832"/>
                  <a:gd name="T108" fmla="*/ 117 w 1338"/>
                  <a:gd name="T109" fmla="*/ 487 h 832"/>
                  <a:gd name="T110" fmla="*/ 39 w 1338"/>
                  <a:gd name="T111" fmla="*/ 466 h 832"/>
                  <a:gd name="T112" fmla="*/ 24 w 1338"/>
                  <a:gd name="T113" fmla="*/ 369 h 832"/>
                  <a:gd name="T114" fmla="*/ 93 w 1338"/>
                  <a:gd name="T115" fmla="*/ 243 h 832"/>
                  <a:gd name="T116" fmla="*/ 116 w 1338"/>
                  <a:gd name="T117" fmla="*/ 183 h 832"/>
                  <a:gd name="T118" fmla="*/ 82 w 1338"/>
                  <a:gd name="T119" fmla="*/ 90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38" h="832">
                    <a:moveTo>
                      <a:pt x="84" y="76"/>
                    </a:moveTo>
                    <a:lnTo>
                      <a:pt x="96" y="74"/>
                    </a:lnTo>
                    <a:lnTo>
                      <a:pt x="122" y="88"/>
                    </a:lnTo>
                    <a:lnTo>
                      <a:pt x="137" y="81"/>
                    </a:lnTo>
                    <a:lnTo>
                      <a:pt x="194" y="73"/>
                    </a:lnTo>
                    <a:lnTo>
                      <a:pt x="220" y="71"/>
                    </a:lnTo>
                    <a:lnTo>
                      <a:pt x="236" y="58"/>
                    </a:lnTo>
                    <a:lnTo>
                      <a:pt x="246" y="58"/>
                    </a:lnTo>
                    <a:lnTo>
                      <a:pt x="266" y="68"/>
                    </a:lnTo>
                    <a:lnTo>
                      <a:pt x="313" y="76"/>
                    </a:lnTo>
                    <a:lnTo>
                      <a:pt x="333" y="85"/>
                    </a:lnTo>
                    <a:lnTo>
                      <a:pt x="336" y="96"/>
                    </a:lnTo>
                    <a:lnTo>
                      <a:pt x="365" y="84"/>
                    </a:lnTo>
                    <a:lnTo>
                      <a:pt x="377" y="96"/>
                    </a:lnTo>
                    <a:lnTo>
                      <a:pt x="389" y="96"/>
                    </a:lnTo>
                    <a:lnTo>
                      <a:pt x="395" y="88"/>
                    </a:lnTo>
                    <a:lnTo>
                      <a:pt x="420" y="93"/>
                    </a:lnTo>
                    <a:lnTo>
                      <a:pt x="432" y="97"/>
                    </a:lnTo>
                    <a:lnTo>
                      <a:pt x="457" y="82"/>
                    </a:lnTo>
                    <a:lnTo>
                      <a:pt x="480" y="85"/>
                    </a:lnTo>
                    <a:lnTo>
                      <a:pt x="483" y="100"/>
                    </a:lnTo>
                    <a:lnTo>
                      <a:pt x="496" y="105"/>
                    </a:lnTo>
                    <a:lnTo>
                      <a:pt x="510" y="87"/>
                    </a:lnTo>
                    <a:lnTo>
                      <a:pt x="527" y="85"/>
                    </a:lnTo>
                    <a:lnTo>
                      <a:pt x="541" y="94"/>
                    </a:lnTo>
                    <a:lnTo>
                      <a:pt x="565" y="88"/>
                    </a:lnTo>
                    <a:lnTo>
                      <a:pt x="579" y="100"/>
                    </a:lnTo>
                    <a:lnTo>
                      <a:pt x="596" y="97"/>
                    </a:lnTo>
                    <a:lnTo>
                      <a:pt x="599" y="70"/>
                    </a:lnTo>
                    <a:lnTo>
                      <a:pt x="609" y="39"/>
                    </a:lnTo>
                    <a:lnTo>
                      <a:pt x="634" y="36"/>
                    </a:lnTo>
                    <a:lnTo>
                      <a:pt x="669" y="29"/>
                    </a:lnTo>
                    <a:lnTo>
                      <a:pt x="684" y="32"/>
                    </a:lnTo>
                    <a:lnTo>
                      <a:pt x="703" y="27"/>
                    </a:lnTo>
                    <a:lnTo>
                      <a:pt x="701" y="10"/>
                    </a:lnTo>
                    <a:lnTo>
                      <a:pt x="713" y="0"/>
                    </a:lnTo>
                    <a:lnTo>
                      <a:pt x="753" y="13"/>
                    </a:lnTo>
                    <a:lnTo>
                      <a:pt x="794" y="13"/>
                    </a:lnTo>
                    <a:lnTo>
                      <a:pt x="816" y="1"/>
                    </a:lnTo>
                    <a:lnTo>
                      <a:pt x="834" y="3"/>
                    </a:lnTo>
                    <a:lnTo>
                      <a:pt x="846" y="41"/>
                    </a:lnTo>
                    <a:lnTo>
                      <a:pt x="863" y="55"/>
                    </a:lnTo>
                    <a:lnTo>
                      <a:pt x="854" y="73"/>
                    </a:lnTo>
                    <a:lnTo>
                      <a:pt x="875" y="102"/>
                    </a:lnTo>
                    <a:lnTo>
                      <a:pt x="921" y="96"/>
                    </a:lnTo>
                    <a:lnTo>
                      <a:pt x="938" y="110"/>
                    </a:lnTo>
                    <a:lnTo>
                      <a:pt x="940" y="126"/>
                    </a:lnTo>
                    <a:lnTo>
                      <a:pt x="955" y="128"/>
                    </a:lnTo>
                    <a:lnTo>
                      <a:pt x="955" y="151"/>
                    </a:lnTo>
                    <a:lnTo>
                      <a:pt x="964" y="177"/>
                    </a:lnTo>
                    <a:lnTo>
                      <a:pt x="1001" y="212"/>
                    </a:lnTo>
                    <a:lnTo>
                      <a:pt x="1016" y="197"/>
                    </a:lnTo>
                    <a:lnTo>
                      <a:pt x="1037" y="209"/>
                    </a:lnTo>
                    <a:lnTo>
                      <a:pt x="1057" y="203"/>
                    </a:lnTo>
                    <a:lnTo>
                      <a:pt x="1074" y="207"/>
                    </a:lnTo>
                    <a:lnTo>
                      <a:pt x="1102" y="186"/>
                    </a:lnTo>
                    <a:lnTo>
                      <a:pt x="1115" y="185"/>
                    </a:lnTo>
                    <a:lnTo>
                      <a:pt x="1132" y="224"/>
                    </a:lnTo>
                    <a:lnTo>
                      <a:pt x="1158" y="240"/>
                    </a:lnTo>
                    <a:lnTo>
                      <a:pt x="1166" y="255"/>
                    </a:lnTo>
                    <a:lnTo>
                      <a:pt x="1177" y="244"/>
                    </a:lnTo>
                    <a:lnTo>
                      <a:pt x="1206" y="250"/>
                    </a:lnTo>
                    <a:lnTo>
                      <a:pt x="1227" y="252"/>
                    </a:lnTo>
                    <a:lnTo>
                      <a:pt x="1242" y="261"/>
                    </a:lnTo>
                    <a:lnTo>
                      <a:pt x="1261" y="258"/>
                    </a:lnTo>
                    <a:lnTo>
                      <a:pt x="1282" y="270"/>
                    </a:lnTo>
                    <a:lnTo>
                      <a:pt x="1307" y="275"/>
                    </a:lnTo>
                    <a:lnTo>
                      <a:pt x="1319" y="262"/>
                    </a:lnTo>
                    <a:lnTo>
                      <a:pt x="1325" y="282"/>
                    </a:lnTo>
                    <a:lnTo>
                      <a:pt x="1337" y="288"/>
                    </a:lnTo>
                    <a:lnTo>
                      <a:pt x="1337" y="310"/>
                    </a:lnTo>
                    <a:lnTo>
                      <a:pt x="1323" y="328"/>
                    </a:lnTo>
                    <a:lnTo>
                      <a:pt x="1307" y="331"/>
                    </a:lnTo>
                    <a:lnTo>
                      <a:pt x="1302" y="366"/>
                    </a:lnTo>
                    <a:lnTo>
                      <a:pt x="1325" y="383"/>
                    </a:lnTo>
                    <a:lnTo>
                      <a:pt x="1328" y="406"/>
                    </a:lnTo>
                    <a:lnTo>
                      <a:pt x="1319" y="437"/>
                    </a:lnTo>
                    <a:lnTo>
                      <a:pt x="1322" y="457"/>
                    </a:lnTo>
                    <a:lnTo>
                      <a:pt x="1307" y="467"/>
                    </a:lnTo>
                    <a:lnTo>
                      <a:pt x="1267" y="470"/>
                    </a:lnTo>
                    <a:lnTo>
                      <a:pt x="1250" y="498"/>
                    </a:lnTo>
                    <a:lnTo>
                      <a:pt x="1239" y="502"/>
                    </a:lnTo>
                    <a:lnTo>
                      <a:pt x="1235" y="541"/>
                    </a:lnTo>
                    <a:lnTo>
                      <a:pt x="1219" y="547"/>
                    </a:lnTo>
                    <a:lnTo>
                      <a:pt x="1218" y="538"/>
                    </a:lnTo>
                    <a:lnTo>
                      <a:pt x="1209" y="536"/>
                    </a:lnTo>
                    <a:lnTo>
                      <a:pt x="1189" y="545"/>
                    </a:lnTo>
                    <a:lnTo>
                      <a:pt x="1169" y="544"/>
                    </a:lnTo>
                    <a:lnTo>
                      <a:pt x="1158" y="551"/>
                    </a:lnTo>
                    <a:lnTo>
                      <a:pt x="1151" y="565"/>
                    </a:lnTo>
                    <a:lnTo>
                      <a:pt x="1134" y="567"/>
                    </a:lnTo>
                    <a:lnTo>
                      <a:pt x="1125" y="579"/>
                    </a:lnTo>
                    <a:lnTo>
                      <a:pt x="1108" y="597"/>
                    </a:lnTo>
                    <a:lnTo>
                      <a:pt x="1102" y="596"/>
                    </a:lnTo>
                    <a:lnTo>
                      <a:pt x="1085" y="597"/>
                    </a:lnTo>
                    <a:lnTo>
                      <a:pt x="1071" y="608"/>
                    </a:lnTo>
                    <a:lnTo>
                      <a:pt x="1050" y="603"/>
                    </a:lnTo>
                    <a:lnTo>
                      <a:pt x="1033" y="614"/>
                    </a:lnTo>
                    <a:lnTo>
                      <a:pt x="1022" y="611"/>
                    </a:lnTo>
                    <a:lnTo>
                      <a:pt x="1013" y="594"/>
                    </a:lnTo>
                    <a:lnTo>
                      <a:pt x="1005" y="594"/>
                    </a:lnTo>
                    <a:lnTo>
                      <a:pt x="1010" y="603"/>
                    </a:lnTo>
                    <a:lnTo>
                      <a:pt x="1019" y="616"/>
                    </a:lnTo>
                    <a:lnTo>
                      <a:pt x="1016" y="626"/>
                    </a:lnTo>
                    <a:lnTo>
                      <a:pt x="998" y="651"/>
                    </a:lnTo>
                    <a:lnTo>
                      <a:pt x="989" y="657"/>
                    </a:lnTo>
                    <a:lnTo>
                      <a:pt x="986" y="649"/>
                    </a:lnTo>
                    <a:lnTo>
                      <a:pt x="992" y="645"/>
                    </a:lnTo>
                    <a:lnTo>
                      <a:pt x="1007" y="626"/>
                    </a:lnTo>
                    <a:lnTo>
                      <a:pt x="1004" y="620"/>
                    </a:lnTo>
                    <a:lnTo>
                      <a:pt x="996" y="614"/>
                    </a:lnTo>
                    <a:lnTo>
                      <a:pt x="993" y="623"/>
                    </a:lnTo>
                    <a:lnTo>
                      <a:pt x="969" y="649"/>
                    </a:lnTo>
                    <a:lnTo>
                      <a:pt x="953" y="651"/>
                    </a:lnTo>
                    <a:lnTo>
                      <a:pt x="950" y="661"/>
                    </a:lnTo>
                    <a:lnTo>
                      <a:pt x="934" y="661"/>
                    </a:lnTo>
                    <a:lnTo>
                      <a:pt x="923" y="652"/>
                    </a:lnTo>
                    <a:lnTo>
                      <a:pt x="912" y="661"/>
                    </a:lnTo>
                    <a:lnTo>
                      <a:pt x="895" y="658"/>
                    </a:lnTo>
                    <a:lnTo>
                      <a:pt x="892" y="666"/>
                    </a:lnTo>
                    <a:lnTo>
                      <a:pt x="903" y="672"/>
                    </a:lnTo>
                    <a:lnTo>
                      <a:pt x="929" y="671"/>
                    </a:lnTo>
                    <a:lnTo>
                      <a:pt x="938" y="683"/>
                    </a:lnTo>
                    <a:lnTo>
                      <a:pt x="947" y="689"/>
                    </a:lnTo>
                    <a:lnTo>
                      <a:pt x="956" y="684"/>
                    </a:lnTo>
                    <a:lnTo>
                      <a:pt x="963" y="692"/>
                    </a:lnTo>
                    <a:lnTo>
                      <a:pt x="955" y="703"/>
                    </a:lnTo>
                    <a:lnTo>
                      <a:pt x="955" y="710"/>
                    </a:lnTo>
                    <a:lnTo>
                      <a:pt x="963" y="704"/>
                    </a:lnTo>
                    <a:lnTo>
                      <a:pt x="970" y="704"/>
                    </a:lnTo>
                    <a:lnTo>
                      <a:pt x="967" y="718"/>
                    </a:lnTo>
                    <a:lnTo>
                      <a:pt x="978" y="709"/>
                    </a:lnTo>
                    <a:lnTo>
                      <a:pt x="986" y="713"/>
                    </a:lnTo>
                    <a:lnTo>
                      <a:pt x="990" y="732"/>
                    </a:lnTo>
                    <a:lnTo>
                      <a:pt x="999" y="742"/>
                    </a:lnTo>
                    <a:lnTo>
                      <a:pt x="1018" y="747"/>
                    </a:lnTo>
                    <a:lnTo>
                      <a:pt x="1025" y="744"/>
                    </a:lnTo>
                    <a:lnTo>
                      <a:pt x="998" y="718"/>
                    </a:lnTo>
                    <a:lnTo>
                      <a:pt x="970" y="683"/>
                    </a:lnTo>
                    <a:lnTo>
                      <a:pt x="963" y="663"/>
                    </a:lnTo>
                    <a:lnTo>
                      <a:pt x="969" y="658"/>
                    </a:lnTo>
                    <a:lnTo>
                      <a:pt x="981" y="675"/>
                    </a:lnTo>
                    <a:lnTo>
                      <a:pt x="987" y="697"/>
                    </a:lnTo>
                    <a:lnTo>
                      <a:pt x="1027" y="739"/>
                    </a:lnTo>
                    <a:lnTo>
                      <a:pt x="1036" y="744"/>
                    </a:lnTo>
                    <a:lnTo>
                      <a:pt x="1050" y="729"/>
                    </a:lnTo>
                    <a:lnTo>
                      <a:pt x="1059" y="729"/>
                    </a:lnTo>
                    <a:lnTo>
                      <a:pt x="1074" y="738"/>
                    </a:lnTo>
                    <a:lnTo>
                      <a:pt x="1080" y="723"/>
                    </a:lnTo>
                    <a:lnTo>
                      <a:pt x="1106" y="719"/>
                    </a:lnTo>
                    <a:lnTo>
                      <a:pt x="1128" y="719"/>
                    </a:lnTo>
                    <a:lnTo>
                      <a:pt x="1122" y="730"/>
                    </a:lnTo>
                    <a:lnTo>
                      <a:pt x="1114" y="738"/>
                    </a:lnTo>
                    <a:lnTo>
                      <a:pt x="1120" y="752"/>
                    </a:lnTo>
                    <a:lnTo>
                      <a:pt x="1111" y="764"/>
                    </a:lnTo>
                    <a:lnTo>
                      <a:pt x="1083" y="767"/>
                    </a:lnTo>
                    <a:lnTo>
                      <a:pt x="1051" y="761"/>
                    </a:lnTo>
                    <a:lnTo>
                      <a:pt x="1031" y="771"/>
                    </a:lnTo>
                    <a:lnTo>
                      <a:pt x="1018" y="791"/>
                    </a:lnTo>
                    <a:lnTo>
                      <a:pt x="992" y="790"/>
                    </a:lnTo>
                    <a:lnTo>
                      <a:pt x="955" y="819"/>
                    </a:lnTo>
                    <a:lnTo>
                      <a:pt x="926" y="831"/>
                    </a:lnTo>
                    <a:lnTo>
                      <a:pt x="897" y="830"/>
                    </a:lnTo>
                    <a:lnTo>
                      <a:pt x="883" y="819"/>
                    </a:lnTo>
                    <a:lnTo>
                      <a:pt x="888" y="813"/>
                    </a:lnTo>
                    <a:lnTo>
                      <a:pt x="897" y="784"/>
                    </a:lnTo>
                    <a:lnTo>
                      <a:pt x="895" y="771"/>
                    </a:lnTo>
                    <a:lnTo>
                      <a:pt x="869" y="752"/>
                    </a:lnTo>
                    <a:lnTo>
                      <a:pt x="860" y="753"/>
                    </a:lnTo>
                    <a:lnTo>
                      <a:pt x="843" y="744"/>
                    </a:lnTo>
                    <a:lnTo>
                      <a:pt x="833" y="753"/>
                    </a:lnTo>
                    <a:lnTo>
                      <a:pt x="817" y="747"/>
                    </a:lnTo>
                    <a:lnTo>
                      <a:pt x="834" y="723"/>
                    </a:lnTo>
                    <a:lnTo>
                      <a:pt x="863" y="704"/>
                    </a:lnTo>
                    <a:lnTo>
                      <a:pt x="888" y="701"/>
                    </a:lnTo>
                    <a:lnTo>
                      <a:pt x="894" y="697"/>
                    </a:lnTo>
                    <a:lnTo>
                      <a:pt x="885" y="686"/>
                    </a:lnTo>
                    <a:lnTo>
                      <a:pt x="882" y="664"/>
                    </a:lnTo>
                    <a:lnTo>
                      <a:pt x="874" y="661"/>
                    </a:lnTo>
                    <a:lnTo>
                      <a:pt x="868" y="674"/>
                    </a:lnTo>
                    <a:lnTo>
                      <a:pt x="854" y="666"/>
                    </a:lnTo>
                    <a:lnTo>
                      <a:pt x="836" y="658"/>
                    </a:lnTo>
                    <a:lnTo>
                      <a:pt x="816" y="661"/>
                    </a:lnTo>
                    <a:lnTo>
                      <a:pt x="799" y="671"/>
                    </a:lnTo>
                    <a:lnTo>
                      <a:pt x="785" y="661"/>
                    </a:lnTo>
                    <a:lnTo>
                      <a:pt x="773" y="660"/>
                    </a:lnTo>
                    <a:lnTo>
                      <a:pt x="761" y="651"/>
                    </a:lnTo>
                    <a:lnTo>
                      <a:pt x="770" y="645"/>
                    </a:lnTo>
                    <a:lnTo>
                      <a:pt x="773" y="638"/>
                    </a:lnTo>
                    <a:lnTo>
                      <a:pt x="750" y="631"/>
                    </a:lnTo>
                    <a:lnTo>
                      <a:pt x="721" y="631"/>
                    </a:lnTo>
                    <a:lnTo>
                      <a:pt x="713" y="620"/>
                    </a:lnTo>
                    <a:lnTo>
                      <a:pt x="732" y="620"/>
                    </a:lnTo>
                    <a:lnTo>
                      <a:pt x="759" y="617"/>
                    </a:lnTo>
                    <a:lnTo>
                      <a:pt x="775" y="622"/>
                    </a:lnTo>
                    <a:lnTo>
                      <a:pt x="785" y="616"/>
                    </a:lnTo>
                    <a:lnTo>
                      <a:pt x="802" y="605"/>
                    </a:lnTo>
                    <a:lnTo>
                      <a:pt x="778" y="611"/>
                    </a:lnTo>
                    <a:lnTo>
                      <a:pt x="765" y="606"/>
                    </a:lnTo>
                    <a:lnTo>
                      <a:pt x="755" y="600"/>
                    </a:lnTo>
                    <a:lnTo>
                      <a:pt x="750" y="591"/>
                    </a:lnTo>
                    <a:lnTo>
                      <a:pt x="742" y="602"/>
                    </a:lnTo>
                    <a:lnTo>
                      <a:pt x="736" y="611"/>
                    </a:lnTo>
                    <a:lnTo>
                      <a:pt x="721" y="611"/>
                    </a:lnTo>
                    <a:lnTo>
                      <a:pt x="723" y="606"/>
                    </a:lnTo>
                    <a:lnTo>
                      <a:pt x="713" y="597"/>
                    </a:lnTo>
                    <a:lnTo>
                      <a:pt x="697" y="619"/>
                    </a:lnTo>
                    <a:lnTo>
                      <a:pt x="678" y="620"/>
                    </a:lnTo>
                    <a:lnTo>
                      <a:pt x="666" y="629"/>
                    </a:lnTo>
                    <a:lnTo>
                      <a:pt x="666" y="649"/>
                    </a:lnTo>
                    <a:lnTo>
                      <a:pt x="649" y="671"/>
                    </a:lnTo>
                    <a:lnTo>
                      <a:pt x="642" y="671"/>
                    </a:lnTo>
                    <a:lnTo>
                      <a:pt x="646" y="681"/>
                    </a:lnTo>
                    <a:lnTo>
                      <a:pt x="616" y="718"/>
                    </a:lnTo>
                    <a:lnTo>
                      <a:pt x="605" y="718"/>
                    </a:lnTo>
                    <a:lnTo>
                      <a:pt x="597" y="707"/>
                    </a:lnTo>
                    <a:lnTo>
                      <a:pt x="597" y="719"/>
                    </a:lnTo>
                    <a:lnTo>
                      <a:pt x="596" y="729"/>
                    </a:lnTo>
                    <a:lnTo>
                      <a:pt x="603" y="738"/>
                    </a:lnTo>
                    <a:lnTo>
                      <a:pt x="600" y="753"/>
                    </a:lnTo>
                    <a:lnTo>
                      <a:pt x="600" y="753"/>
                    </a:lnTo>
                    <a:lnTo>
                      <a:pt x="587" y="741"/>
                    </a:lnTo>
                    <a:lnTo>
                      <a:pt x="561" y="744"/>
                    </a:lnTo>
                    <a:lnTo>
                      <a:pt x="548" y="753"/>
                    </a:lnTo>
                    <a:lnTo>
                      <a:pt x="518" y="753"/>
                    </a:lnTo>
                    <a:lnTo>
                      <a:pt x="496" y="749"/>
                    </a:lnTo>
                    <a:lnTo>
                      <a:pt x="483" y="726"/>
                    </a:lnTo>
                    <a:lnTo>
                      <a:pt x="495" y="716"/>
                    </a:lnTo>
                    <a:lnTo>
                      <a:pt x="509" y="721"/>
                    </a:lnTo>
                    <a:lnTo>
                      <a:pt x="509" y="707"/>
                    </a:lnTo>
                    <a:lnTo>
                      <a:pt x="524" y="678"/>
                    </a:lnTo>
                    <a:lnTo>
                      <a:pt x="532" y="680"/>
                    </a:lnTo>
                    <a:lnTo>
                      <a:pt x="532" y="660"/>
                    </a:lnTo>
                    <a:lnTo>
                      <a:pt x="533" y="631"/>
                    </a:lnTo>
                    <a:lnTo>
                      <a:pt x="550" y="629"/>
                    </a:lnTo>
                    <a:lnTo>
                      <a:pt x="571" y="623"/>
                    </a:lnTo>
                    <a:lnTo>
                      <a:pt x="584" y="634"/>
                    </a:lnTo>
                    <a:lnTo>
                      <a:pt x="608" y="632"/>
                    </a:lnTo>
                    <a:lnTo>
                      <a:pt x="611" y="625"/>
                    </a:lnTo>
                    <a:lnTo>
                      <a:pt x="600" y="609"/>
                    </a:lnTo>
                    <a:lnTo>
                      <a:pt x="603" y="597"/>
                    </a:lnTo>
                    <a:lnTo>
                      <a:pt x="602" y="582"/>
                    </a:lnTo>
                    <a:lnTo>
                      <a:pt x="577" y="568"/>
                    </a:lnTo>
                    <a:lnTo>
                      <a:pt x="558" y="550"/>
                    </a:lnTo>
                    <a:lnTo>
                      <a:pt x="554" y="541"/>
                    </a:lnTo>
                    <a:lnTo>
                      <a:pt x="536" y="531"/>
                    </a:lnTo>
                    <a:lnTo>
                      <a:pt x="539" y="512"/>
                    </a:lnTo>
                    <a:lnTo>
                      <a:pt x="533" y="484"/>
                    </a:lnTo>
                    <a:lnTo>
                      <a:pt x="513" y="473"/>
                    </a:lnTo>
                    <a:lnTo>
                      <a:pt x="487" y="447"/>
                    </a:lnTo>
                    <a:lnTo>
                      <a:pt x="480" y="447"/>
                    </a:lnTo>
                    <a:lnTo>
                      <a:pt x="477" y="457"/>
                    </a:lnTo>
                    <a:lnTo>
                      <a:pt x="449" y="455"/>
                    </a:lnTo>
                    <a:lnTo>
                      <a:pt x="425" y="432"/>
                    </a:lnTo>
                    <a:lnTo>
                      <a:pt x="403" y="432"/>
                    </a:lnTo>
                    <a:lnTo>
                      <a:pt x="391" y="412"/>
                    </a:lnTo>
                    <a:lnTo>
                      <a:pt x="385" y="420"/>
                    </a:lnTo>
                    <a:lnTo>
                      <a:pt x="368" y="420"/>
                    </a:lnTo>
                    <a:lnTo>
                      <a:pt x="362" y="428"/>
                    </a:lnTo>
                    <a:lnTo>
                      <a:pt x="347" y="418"/>
                    </a:lnTo>
                    <a:lnTo>
                      <a:pt x="344" y="423"/>
                    </a:lnTo>
                    <a:lnTo>
                      <a:pt x="330" y="418"/>
                    </a:lnTo>
                    <a:lnTo>
                      <a:pt x="334" y="440"/>
                    </a:lnTo>
                    <a:lnTo>
                      <a:pt x="331" y="449"/>
                    </a:lnTo>
                    <a:lnTo>
                      <a:pt x="334" y="469"/>
                    </a:lnTo>
                    <a:lnTo>
                      <a:pt x="314" y="472"/>
                    </a:lnTo>
                    <a:lnTo>
                      <a:pt x="296" y="484"/>
                    </a:lnTo>
                    <a:lnTo>
                      <a:pt x="243" y="493"/>
                    </a:lnTo>
                    <a:lnTo>
                      <a:pt x="229" y="510"/>
                    </a:lnTo>
                    <a:lnTo>
                      <a:pt x="212" y="510"/>
                    </a:lnTo>
                    <a:lnTo>
                      <a:pt x="186" y="519"/>
                    </a:lnTo>
                    <a:lnTo>
                      <a:pt x="169" y="510"/>
                    </a:lnTo>
                    <a:lnTo>
                      <a:pt x="162" y="498"/>
                    </a:lnTo>
                    <a:lnTo>
                      <a:pt x="140" y="487"/>
                    </a:lnTo>
                    <a:lnTo>
                      <a:pt x="117" y="487"/>
                    </a:lnTo>
                    <a:lnTo>
                      <a:pt x="87" y="470"/>
                    </a:lnTo>
                    <a:lnTo>
                      <a:pt x="71" y="470"/>
                    </a:lnTo>
                    <a:lnTo>
                      <a:pt x="61" y="480"/>
                    </a:lnTo>
                    <a:lnTo>
                      <a:pt x="45" y="481"/>
                    </a:lnTo>
                    <a:lnTo>
                      <a:pt x="39" y="466"/>
                    </a:lnTo>
                    <a:lnTo>
                      <a:pt x="19" y="452"/>
                    </a:lnTo>
                    <a:lnTo>
                      <a:pt x="0" y="434"/>
                    </a:lnTo>
                    <a:lnTo>
                      <a:pt x="3" y="432"/>
                    </a:lnTo>
                    <a:lnTo>
                      <a:pt x="7" y="405"/>
                    </a:lnTo>
                    <a:lnTo>
                      <a:pt x="24" y="369"/>
                    </a:lnTo>
                    <a:lnTo>
                      <a:pt x="39" y="369"/>
                    </a:lnTo>
                    <a:lnTo>
                      <a:pt x="39" y="345"/>
                    </a:lnTo>
                    <a:lnTo>
                      <a:pt x="36" y="324"/>
                    </a:lnTo>
                    <a:lnTo>
                      <a:pt x="87" y="267"/>
                    </a:lnTo>
                    <a:lnTo>
                      <a:pt x="93" y="243"/>
                    </a:lnTo>
                    <a:lnTo>
                      <a:pt x="105" y="230"/>
                    </a:lnTo>
                    <a:lnTo>
                      <a:pt x="119" y="230"/>
                    </a:lnTo>
                    <a:lnTo>
                      <a:pt x="123" y="206"/>
                    </a:lnTo>
                    <a:lnTo>
                      <a:pt x="117" y="195"/>
                    </a:lnTo>
                    <a:lnTo>
                      <a:pt x="116" y="183"/>
                    </a:lnTo>
                    <a:lnTo>
                      <a:pt x="122" y="174"/>
                    </a:lnTo>
                    <a:lnTo>
                      <a:pt x="102" y="162"/>
                    </a:lnTo>
                    <a:lnTo>
                      <a:pt x="93" y="137"/>
                    </a:lnTo>
                    <a:lnTo>
                      <a:pt x="84" y="126"/>
                    </a:lnTo>
                    <a:lnTo>
                      <a:pt x="82" y="90"/>
                    </a:lnTo>
                    <a:lnTo>
                      <a:pt x="84" y="7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50" name="Freeform 57">
                <a:extLst>
                  <a:ext uri="{FF2B5EF4-FFF2-40B4-BE49-F238E27FC236}">
                    <a16:creationId xmlns:a16="http://schemas.microsoft.com/office/drawing/2014/main" id="{36C8B547-73EC-334E-B24E-2695D8056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5574" y="2866736"/>
                <a:ext cx="118763" cy="131998"/>
              </a:xfrm>
              <a:custGeom>
                <a:avLst/>
                <a:gdLst>
                  <a:gd name="T0" fmla="*/ 4 w 282"/>
                  <a:gd name="T1" fmla="*/ 57 h 315"/>
                  <a:gd name="T2" fmla="*/ 1 w 282"/>
                  <a:gd name="T3" fmla="*/ 37 h 315"/>
                  <a:gd name="T4" fmla="*/ 4 w 282"/>
                  <a:gd name="T5" fmla="*/ 28 h 315"/>
                  <a:gd name="T6" fmla="*/ 0 w 282"/>
                  <a:gd name="T7" fmla="*/ 6 h 315"/>
                  <a:gd name="T8" fmla="*/ 14 w 282"/>
                  <a:gd name="T9" fmla="*/ 11 h 315"/>
                  <a:gd name="T10" fmla="*/ 17 w 282"/>
                  <a:gd name="T11" fmla="*/ 6 h 315"/>
                  <a:gd name="T12" fmla="*/ 32 w 282"/>
                  <a:gd name="T13" fmla="*/ 16 h 315"/>
                  <a:gd name="T14" fmla="*/ 38 w 282"/>
                  <a:gd name="T15" fmla="*/ 8 h 315"/>
                  <a:gd name="T16" fmla="*/ 55 w 282"/>
                  <a:gd name="T17" fmla="*/ 8 h 315"/>
                  <a:gd name="T18" fmla="*/ 61 w 282"/>
                  <a:gd name="T19" fmla="*/ 0 h 315"/>
                  <a:gd name="T20" fmla="*/ 73 w 282"/>
                  <a:gd name="T21" fmla="*/ 20 h 315"/>
                  <a:gd name="T22" fmla="*/ 95 w 282"/>
                  <a:gd name="T23" fmla="*/ 20 h 315"/>
                  <a:gd name="T24" fmla="*/ 119 w 282"/>
                  <a:gd name="T25" fmla="*/ 43 h 315"/>
                  <a:gd name="T26" fmla="*/ 147 w 282"/>
                  <a:gd name="T27" fmla="*/ 45 h 315"/>
                  <a:gd name="T28" fmla="*/ 150 w 282"/>
                  <a:gd name="T29" fmla="*/ 35 h 315"/>
                  <a:gd name="T30" fmla="*/ 157 w 282"/>
                  <a:gd name="T31" fmla="*/ 35 h 315"/>
                  <a:gd name="T32" fmla="*/ 183 w 282"/>
                  <a:gd name="T33" fmla="*/ 61 h 315"/>
                  <a:gd name="T34" fmla="*/ 203 w 282"/>
                  <a:gd name="T35" fmla="*/ 72 h 315"/>
                  <a:gd name="T36" fmla="*/ 209 w 282"/>
                  <a:gd name="T37" fmla="*/ 100 h 315"/>
                  <a:gd name="T38" fmla="*/ 206 w 282"/>
                  <a:gd name="T39" fmla="*/ 119 h 315"/>
                  <a:gd name="T40" fmla="*/ 224 w 282"/>
                  <a:gd name="T41" fmla="*/ 129 h 315"/>
                  <a:gd name="T42" fmla="*/ 228 w 282"/>
                  <a:gd name="T43" fmla="*/ 138 h 315"/>
                  <a:gd name="T44" fmla="*/ 247 w 282"/>
                  <a:gd name="T45" fmla="*/ 156 h 315"/>
                  <a:gd name="T46" fmla="*/ 272 w 282"/>
                  <a:gd name="T47" fmla="*/ 170 h 315"/>
                  <a:gd name="T48" fmla="*/ 273 w 282"/>
                  <a:gd name="T49" fmla="*/ 185 h 315"/>
                  <a:gd name="T50" fmla="*/ 270 w 282"/>
                  <a:gd name="T51" fmla="*/ 197 h 315"/>
                  <a:gd name="T52" fmla="*/ 281 w 282"/>
                  <a:gd name="T53" fmla="*/ 213 h 315"/>
                  <a:gd name="T54" fmla="*/ 278 w 282"/>
                  <a:gd name="T55" fmla="*/ 220 h 315"/>
                  <a:gd name="T56" fmla="*/ 254 w 282"/>
                  <a:gd name="T57" fmla="*/ 222 h 315"/>
                  <a:gd name="T58" fmla="*/ 241 w 282"/>
                  <a:gd name="T59" fmla="*/ 211 h 315"/>
                  <a:gd name="T60" fmla="*/ 220 w 282"/>
                  <a:gd name="T61" fmla="*/ 217 h 315"/>
                  <a:gd name="T62" fmla="*/ 203 w 282"/>
                  <a:gd name="T63" fmla="*/ 219 h 315"/>
                  <a:gd name="T64" fmla="*/ 202 w 282"/>
                  <a:gd name="T65" fmla="*/ 248 h 315"/>
                  <a:gd name="T66" fmla="*/ 202 w 282"/>
                  <a:gd name="T67" fmla="*/ 268 h 315"/>
                  <a:gd name="T68" fmla="*/ 194 w 282"/>
                  <a:gd name="T69" fmla="*/ 266 h 315"/>
                  <a:gd name="T70" fmla="*/ 179 w 282"/>
                  <a:gd name="T71" fmla="*/ 295 h 315"/>
                  <a:gd name="T72" fmla="*/ 179 w 282"/>
                  <a:gd name="T73" fmla="*/ 309 h 315"/>
                  <a:gd name="T74" fmla="*/ 165 w 282"/>
                  <a:gd name="T75" fmla="*/ 304 h 315"/>
                  <a:gd name="T76" fmla="*/ 153 w 282"/>
                  <a:gd name="T77" fmla="*/ 314 h 315"/>
                  <a:gd name="T78" fmla="*/ 153 w 282"/>
                  <a:gd name="T79" fmla="*/ 312 h 315"/>
                  <a:gd name="T80" fmla="*/ 142 w 282"/>
                  <a:gd name="T81" fmla="*/ 289 h 315"/>
                  <a:gd name="T82" fmla="*/ 145 w 282"/>
                  <a:gd name="T83" fmla="*/ 213 h 315"/>
                  <a:gd name="T84" fmla="*/ 131 w 282"/>
                  <a:gd name="T85" fmla="*/ 190 h 315"/>
                  <a:gd name="T86" fmla="*/ 125 w 282"/>
                  <a:gd name="T87" fmla="*/ 168 h 315"/>
                  <a:gd name="T88" fmla="*/ 82 w 282"/>
                  <a:gd name="T89" fmla="*/ 133 h 315"/>
                  <a:gd name="T90" fmla="*/ 78 w 282"/>
                  <a:gd name="T91" fmla="*/ 118 h 315"/>
                  <a:gd name="T92" fmla="*/ 46 w 282"/>
                  <a:gd name="T93" fmla="*/ 87 h 315"/>
                  <a:gd name="T94" fmla="*/ 36 w 282"/>
                  <a:gd name="T95" fmla="*/ 52 h 315"/>
                  <a:gd name="T96" fmla="*/ 4 w 282"/>
                  <a:gd name="T97" fmla="*/ 5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2" h="315">
                    <a:moveTo>
                      <a:pt x="4" y="57"/>
                    </a:moveTo>
                    <a:lnTo>
                      <a:pt x="1" y="37"/>
                    </a:lnTo>
                    <a:lnTo>
                      <a:pt x="4" y="28"/>
                    </a:lnTo>
                    <a:lnTo>
                      <a:pt x="0" y="6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32" y="16"/>
                    </a:lnTo>
                    <a:lnTo>
                      <a:pt x="38" y="8"/>
                    </a:lnTo>
                    <a:lnTo>
                      <a:pt x="55" y="8"/>
                    </a:lnTo>
                    <a:lnTo>
                      <a:pt x="61" y="0"/>
                    </a:lnTo>
                    <a:lnTo>
                      <a:pt x="73" y="20"/>
                    </a:lnTo>
                    <a:lnTo>
                      <a:pt x="95" y="20"/>
                    </a:lnTo>
                    <a:lnTo>
                      <a:pt x="119" y="43"/>
                    </a:lnTo>
                    <a:lnTo>
                      <a:pt x="147" y="45"/>
                    </a:lnTo>
                    <a:lnTo>
                      <a:pt x="150" y="35"/>
                    </a:lnTo>
                    <a:lnTo>
                      <a:pt x="157" y="35"/>
                    </a:lnTo>
                    <a:lnTo>
                      <a:pt x="183" y="61"/>
                    </a:lnTo>
                    <a:lnTo>
                      <a:pt x="203" y="72"/>
                    </a:lnTo>
                    <a:lnTo>
                      <a:pt x="209" y="100"/>
                    </a:lnTo>
                    <a:lnTo>
                      <a:pt x="206" y="119"/>
                    </a:lnTo>
                    <a:lnTo>
                      <a:pt x="224" y="129"/>
                    </a:lnTo>
                    <a:lnTo>
                      <a:pt x="228" y="138"/>
                    </a:lnTo>
                    <a:lnTo>
                      <a:pt x="247" y="156"/>
                    </a:lnTo>
                    <a:lnTo>
                      <a:pt x="272" y="170"/>
                    </a:lnTo>
                    <a:lnTo>
                      <a:pt x="273" y="185"/>
                    </a:lnTo>
                    <a:lnTo>
                      <a:pt x="270" y="197"/>
                    </a:lnTo>
                    <a:lnTo>
                      <a:pt x="281" y="213"/>
                    </a:lnTo>
                    <a:lnTo>
                      <a:pt x="278" y="220"/>
                    </a:lnTo>
                    <a:lnTo>
                      <a:pt x="254" y="222"/>
                    </a:lnTo>
                    <a:lnTo>
                      <a:pt x="241" y="211"/>
                    </a:lnTo>
                    <a:lnTo>
                      <a:pt x="220" y="217"/>
                    </a:lnTo>
                    <a:lnTo>
                      <a:pt x="203" y="219"/>
                    </a:lnTo>
                    <a:lnTo>
                      <a:pt x="202" y="248"/>
                    </a:lnTo>
                    <a:lnTo>
                      <a:pt x="202" y="268"/>
                    </a:lnTo>
                    <a:lnTo>
                      <a:pt x="194" y="266"/>
                    </a:lnTo>
                    <a:lnTo>
                      <a:pt x="179" y="295"/>
                    </a:lnTo>
                    <a:lnTo>
                      <a:pt x="179" y="309"/>
                    </a:lnTo>
                    <a:lnTo>
                      <a:pt x="165" y="304"/>
                    </a:lnTo>
                    <a:lnTo>
                      <a:pt x="153" y="314"/>
                    </a:lnTo>
                    <a:lnTo>
                      <a:pt x="153" y="312"/>
                    </a:lnTo>
                    <a:lnTo>
                      <a:pt x="142" y="289"/>
                    </a:lnTo>
                    <a:lnTo>
                      <a:pt x="145" y="213"/>
                    </a:lnTo>
                    <a:lnTo>
                      <a:pt x="131" y="190"/>
                    </a:lnTo>
                    <a:lnTo>
                      <a:pt x="125" y="168"/>
                    </a:lnTo>
                    <a:lnTo>
                      <a:pt x="82" y="133"/>
                    </a:lnTo>
                    <a:lnTo>
                      <a:pt x="78" y="118"/>
                    </a:lnTo>
                    <a:lnTo>
                      <a:pt x="46" y="87"/>
                    </a:lnTo>
                    <a:lnTo>
                      <a:pt x="36" y="52"/>
                    </a:lnTo>
                    <a:lnTo>
                      <a:pt x="4" y="5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51" name="Freeform 58">
                <a:extLst>
                  <a:ext uri="{FF2B5EF4-FFF2-40B4-BE49-F238E27FC236}">
                    <a16:creationId xmlns:a16="http://schemas.microsoft.com/office/drawing/2014/main" id="{332194D8-1772-614B-AAAC-5B82B328F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8153" y="2889046"/>
                <a:ext cx="302473" cy="193350"/>
              </a:xfrm>
              <a:custGeom>
                <a:avLst/>
                <a:gdLst>
                  <a:gd name="T0" fmla="*/ 178 w 718"/>
                  <a:gd name="T1" fmla="*/ 16 h 460"/>
                  <a:gd name="T2" fmla="*/ 204 w 718"/>
                  <a:gd name="T3" fmla="*/ 6 h 460"/>
                  <a:gd name="T4" fmla="*/ 257 w 718"/>
                  <a:gd name="T5" fmla="*/ 23 h 460"/>
                  <a:gd name="T6" fmla="*/ 286 w 718"/>
                  <a:gd name="T7" fmla="*/ 46 h 460"/>
                  <a:gd name="T8" fmla="*/ 329 w 718"/>
                  <a:gd name="T9" fmla="*/ 46 h 460"/>
                  <a:gd name="T10" fmla="*/ 360 w 718"/>
                  <a:gd name="T11" fmla="*/ 29 h 460"/>
                  <a:gd name="T12" fmla="*/ 431 w 718"/>
                  <a:gd name="T13" fmla="*/ 8 h 460"/>
                  <a:gd name="T14" fmla="*/ 493 w 718"/>
                  <a:gd name="T15" fmla="*/ 35 h 460"/>
                  <a:gd name="T16" fmla="*/ 529 w 718"/>
                  <a:gd name="T17" fmla="*/ 81 h 460"/>
                  <a:gd name="T18" fmla="*/ 578 w 718"/>
                  <a:gd name="T19" fmla="*/ 138 h 460"/>
                  <a:gd name="T20" fmla="*/ 589 w 718"/>
                  <a:gd name="T21" fmla="*/ 237 h 460"/>
                  <a:gd name="T22" fmla="*/ 613 w 718"/>
                  <a:gd name="T23" fmla="*/ 285 h 460"/>
                  <a:gd name="T24" fmla="*/ 665 w 718"/>
                  <a:gd name="T25" fmla="*/ 289 h 460"/>
                  <a:gd name="T26" fmla="*/ 704 w 718"/>
                  <a:gd name="T27" fmla="*/ 277 h 460"/>
                  <a:gd name="T28" fmla="*/ 708 w 718"/>
                  <a:gd name="T29" fmla="*/ 297 h 460"/>
                  <a:gd name="T30" fmla="*/ 717 w 718"/>
                  <a:gd name="T31" fmla="*/ 317 h 460"/>
                  <a:gd name="T32" fmla="*/ 688 w 718"/>
                  <a:gd name="T33" fmla="*/ 341 h 460"/>
                  <a:gd name="T34" fmla="*/ 656 w 718"/>
                  <a:gd name="T35" fmla="*/ 359 h 460"/>
                  <a:gd name="T36" fmla="*/ 652 w 718"/>
                  <a:gd name="T37" fmla="*/ 382 h 460"/>
                  <a:gd name="T38" fmla="*/ 642 w 718"/>
                  <a:gd name="T39" fmla="*/ 421 h 460"/>
                  <a:gd name="T40" fmla="*/ 629 w 718"/>
                  <a:gd name="T41" fmla="*/ 440 h 460"/>
                  <a:gd name="T42" fmla="*/ 604 w 718"/>
                  <a:gd name="T43" fmla="*/ 422 h 460"/>
                  <a:gd name="T44" fmla="*/ 580 w 718"/>
                  <a:gd name="T45" fmla="*/ 419 h 460"/>
                  <a:gd name="T46" fmla="*/ 529 w 718"/>
                  <a:gd name="T47" fmla="*/ 405 h 460"/>
                  <a:gd name="T48" fmla="*/ 459 w 718"/>
                  <a:gd name="T49" fmla="*/ 431 h 460"/>
                  <a:gd name="T50" fmla="*/ 431 w 718"/>
                  <a:gd name="T51" fmla="*/ 450 h 460"/>
                  <a:gd name="T52" fmla="*/ 392 w 718"/>
                  <a:gd name="T53" fmla="*/ 453 h 460"/>
                  <a:gd name="T54" fmla="*/ 361 w 718"/>
                  <a:gd name="T55" fmla="*/ 447 h 460"/>
                  <a:gd name="T56" fmla="*/ 332 w 718"/>
                  <a:gd name="T57" fmla="*/ 448 h 460"/>
                  <a:gd name="T58" fmla="*/ 280 w 718"/>
                  <a:gd name="T59" fmla="*/ 448 h 460"/>
                  <a:gd name="T60" fmla="*/ 263 w 718"/>
                  <a:gd name="T61" fmla="*/ 442 h 460"/>
                  <a:gd name="T62" fmla="*/ 222 w 718"/>
                  <a:gd name="T63" fmla="*/ 453 h 460"/>
                  <a:gd name="T64" fmla="*/ 219 w 718"/>
                  <a:gd name="T65" fmla="*/ 430 h 460"/>
                  <a:gd name="T66" fmla="*/ 210 w 718"/>
                  <a:gd name="T67" fmla="*/ 408 h 460"/>
                  <a:gd name="T68" fmla="*/ 182 w 718"/>
                  <a:gd name="T69" fmla="*/ 390 h 460"/>
                  <a:gd name="T70" fmla="*/ 195 w 718"/>
                  <a:gd name="T71" fmla="*/ 363 h 460"/>
                  <a:gd name="T72" fmla="*/ 152 w 718"/>
                  <a:gd name="T73" fmla="*/ 375 h 460"/>
                  <a:gd name="T74" fmla="*/ 123 w 718"/>
                  <a:gd name="T75" fmla="*/ 370 h 460"/>
                  <a:gd name="T76" fmla="*/ 88 w 718"/>
                  <a:gd name="T77" fmla="*/ 347 h 460"/>
                  <a:gd name="T78" fmla="*/ 94 w 718"/>
                  <a:gd name="T79" fmla="*/ 318 h 460"/>
                  <a:gd name="T80" fmla="*/ 52 w 718"/>
                  <a:gd name="T81" fmla="*/ 291 h 460"/>
                  <a:gd name="T82" fmla="*/ 20 w 718"/>
                  <a:gd name="T83" fmla="*/ 246 h 460"/>
                  <a:gd name="T84" fmla="*/ 0 w 718"/>
                  <a:gd name="T85" fmla="*/ 231 h 460"/>
                  <a:gd name="T86" fmla="*/ 31 w 718"/>
                  <a:gd name="T87" fmla="*/ 210 h 460"/>
                  <a:gd name="T88" fmla="*/ 60 w 718"/>
                  <a:gd name="T89" fmla="*/ 197 h 460"/>
                  <a:gd name="T90" fmla="*/ 74 w 718"/>
                  <a:gd name="T91" fmla="*/ 168 h 460"/>
                  <a:gd name="T92" fmla="*/ 120 w 718"/>
                  <a:gd name="T93" fmla="*/ 75 h 460"/>
                  <a:gd name="T94" fmla="*/ 156 w 718"/>
                  <a:gd name="T95" fmla="*/ 40 h 460"/>
                  <a:gd name="T96" fmla="*/ 162 w 718"/>
                  <a:gd name="T97" fmla="*/ 17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8" h="460">
                    <a:moveTo>
                      <a:pt x="162" y="17"/>
                    </a:moveTo>
                    <a:lnTo>
                      <a:pt x="178" y="16"/>
                    </a:lnTo>
                    <a:lnTo>
                      <a:pt x="188" y="6"/>
                    </a:lnTo>
                    <a:lnTo>
                      <a:pt x="204" y="6"/>
                    </a:lnTo>
                    <a:lnTo>
                      <a:pt x="234" y="23"/>
                    </a:lnTo>
                    <a:lnTo>
                      <a:pt x="257" y="23"/>
                    </a:lnTo>
                    <a:lnTo>
                      <a:pt x="279" y="34"/>
                    </a:lnTo>
                    <a:lnTo>
                      <a:pt x="286" y="46"/>
                    </a:lnTo>
                    <a:lnTo>
                      <a:pt x="303" y="55"/>
                    </a:lnTo>
                    <a:lnTo>
                      <a:pt x="329" y="46"/>
                    </a:lnTo>
                    <a:lnTo>
                      <a:pt x="346" y="46"/>
                    </a:lnTo>
                    <a:lnTo>
                      <a:pt x="360" y="29"/>
                    </a:lnTo>
                    <a:lnTo>
                      <a:pt x="413" y="20"/>
                    </a:lnTo>
                    <a:lnTo>
                      <a:pt x="431" y="8"/>
                    </a:lnTo>
                    <a:lnTo>
                      <a:pt x="483" y="0"/>
                    </a:lnTo>
                    <a:lnTo>
                      <a:pt x="493" y="35"/>
                    </a:lnTo>
                    <a:lnTo>
                      <a:pt x="525" y="66"/>
                    </a:lnTo>
                    <a:lnTo>
                      <a:pt x="529" y="81"/>
                    </a:lnTo>
                    <a:lnTo>
                      <a:pt x="572" y="116"/>
                    </a:lnTo>
                    <a:lnTo>
                      <a:pt x="578" y="138"/>
                    </a:lnTo>
                    <a:lnTo>
                      <a:pt x="592" y="161"/>
                    </a:lnTo>
                    <a:lnTo>
                      <a:pt x="589" y="237"/>
                    </a:lnTo>
                    <a:lnTo>
                      <a:pt x="600" y="260"/>
                    </a:lnTo>
                    <a:lnTo>
                      <a:pt x="613" y="285"/>
                    </a:lnTo>
                    <a:lnTo>
                      <a:pt x="635" y="289"/>
                    </a:lnTo>
                    <a:lnTo>
                      <a:pt x="665" y="289"/>
                    </a:lnTo>
                    <a:lnTo>
                      <a:pt x="678" y="280"/>
                    </a:lnTo>
                    <a:lnTo>
                      <a:pt x="704" y="277"/>
                    </a:lnTo>
                    <a:lnTo>
                      <a:pt x="717" y="289"/>
                    </a:lnTo>
                    <a:lnTo>
                      <a:pt x="708" y="297"/>
                    </a:lnTo>
                    <a:lnTo>
                      <a:pt x="717" y="304"/>
                    </a:lnTo>
                    <a:lnTo>
                      <a:pt x="717" y="317"/>
                    </a:lnTo>
                    <a:lnTo>
                      <a:pt x="705" y="336"/>
                    </a:lnTo>
                    <a:lnTo>
                      <a:pt x="688" y="341"/>
                    </a:lnTo>
                    <a:lnTo>
                      <a:pt x="661" y="343"/>
                    </a:lnTo>
                    <a:lnTo>
                      <a:pt x="656" y="359"/>
                    </a:lnTo>
                    <a:lnTo>
                      <a:pt x="645" y="372"/>
                    </a:lnTo>
                    <a:lnTo>
                      <a:pt x="652" y="382"/>
                    </a:lnTo>
                    <a:lnTo>
                      <a:pt x="652" y="407"/>
                    </a:lnTo>
                    <a:lnTo>
                      <a:pt x="642" y="421"/>
                    </a:lnTo>
                    <a:lnTo>
                      <a:pt x="649" y="440"/>
                    </a:lnTo>
                    <a:lnTo>
                      <a:pt x="629" y="440"/>
                    </a:lnTo>
                    <a:lnTo>
                      <a:pt x="626" y="431"/>
                    </a:lnTo>
                    <a:lnTo>
                      <a:pt x="604" y="422"/>
                    </a:lnTo>
                    <a:lnTo>
                      <a:pt x="589" y="428"/>
                    </a:lnTo>
                    <a:lnTo>
                      <a:pt x="580" y="419"/>
                    </a:lnTo>
                    <a:lnTo>
                      <a:pt x="554" y="407"/>
                    </a:lnTo>
                    <a:lnTo>
                      <a:pt x="529" y="405"/>
                    </a:lnTo>
                    <a:lnTo>
                      <a:pt x="508" y="408"/>
                    </a:lnTo>
                    <a:lnTo>
                      <a:pt x="459" y="431"/>
                    </a:lnTo>
                    <a:lnTo>
                      <a:pt x="453" y="442"/>
                    </a:lnTo>
                    <a:lnTo>
                      <a:pt x="431" y="450"/>
                    </a:lnTo>
                    <a:lnTo>
                      <a:pt x="422" y="456"/>
                    </a:lnTo>
                    <a:lnTo>
                      <a:pt x="392" y="453"/>
                    </a:lnTo>
                    <a:lnTo>
                      <a:pt x="378" y="453"/>
                    </a:lnTo>
                    <a:lnTo>
                      <a:pt x="361" y="447"/>
                    </a:lnTo>
                    <a:lnTo>
                      <a:pt x="347" y="453"/>
                    </a:lnTo>
                    <a:lnTo>
                      <a:pt x="332" y="448"/>
                    </a:lnTo>
                    <a:lnTo>
                      <a:pt x="309" y="459"/>
                    </a:lnTo>
                    <a:lnTo>
                      <a:pt x="280" y="448"/>
                    </a:lnTo>
                    <a:lnTo>
                      <a:pt x="272" y="451"/>
                    </a:lnTo>
                    <a:lnTo>
                      <a:pt x="263" y="442"/>
                    </a:lnTo>
                    <a:lnTo>
                      <a:pt x="242" y="440"/>
                    </a:lnTo>
                    <a:lnTo>
                      <a:pt x="222" y="453"/>
                    </a:lnTo>
                    <a:lnTo>
                      <a:pt x="213" y="439"/>
                    </a:lnTo>
                    <a:lnTo>
                      <a:pt x="219" y="430"/>
                    </a:lnTo>
                    <a:lnTo>
                      <a:pt x="221" y="418"/>
                    </a:lnTo>
                    <a:lnTo>
                      <a:pt x="210" y="408"/>
                    </a:lnTo>
                    <a:lnTo>
                      <a:pt x="188" y="407"/>
                    </a:lnTo>
                    <a:lnTo>
                      <a:pt x="182" y="390"/>
                    </a:lnTo>
                    <a:lnTo>
                      <a:pt x="181" y="378"/>
                    </a:lnTo>
                    <a:lnTo>
                      <a:pt x="195" y="363"/>
                    </a:lnTo>
                    <a:lnTo>
                      <a:pt x="166" y="356"/>
                    </a:lnTo>
                    <a:lnTo>
                      <a:pt x="152" y="375"/>
                    </a:lnTo>
                    <a:lnTo>
                      <a:pt x="139" y="363"/>
                    </a:lnTo>
                    <a:lnTo>
                      <a:pt x="123" y="370"/>
                    </a:lnTo>
                    <a:lnTo>
                      <a:pt x="115" y="356"/>
                    </a:lnTo>
                    <a:lnTo>
                      <a:pt x="88" y="347"/>
                    </a:lnTo>
                    <a:lnTo>
                      <a:pt x="84" y="338"/>
                    </a:lnTo>
                    <a:lnTo>
                      <a:pt x="94" y="318"/>
                    </a:lnTo>
                    <a:lnTo>
                      <a:pt x="72" y="303"/>
                    </a:lnTo>
                    <a:lnTo>
                      <a:pt x="52" y="291"/>
                    </a:lnTo>
                    <a:lnTo>
                      <a:pt x="46" y="277"/>
                    </a:lnTo>
                    <a:lnTo>
                      <a:pt x="20" y="246"/>
                    </a:lnTo>
                    <a:lnTo>
                      <a:pt x="16" y="236"/>
                    </a:lnTo>
                    <a:lnTo>
                      <a:pt x="0" y="231"/>
                    </a:lnTo>
                    <a:lnTo>
                      <a:pt x="17" y="214"/>
                    </a:lnTo>
                    <a:lnTo>
                      <a:pt x="31" y="210"/>
                    </a:lnTo>
                    <a:lnTo>
                      <a:pt x="39" y="196"/>
                    </a:lnTo>
                    <a:lnTo>
                      <a:pt x="60" y="197"/>
                    </a:lnTo>
                    <a:lnTo>
                      <a:pt x="74" y="184"/>
                    </a:lnTo>
                    <a:lnTo>
                      <a:pt x="74" y="168"/>
                    </a:lnTo>
                    <a:lnTo>
                      <a:pt x="103" y="126"/>
                    </a:lnTo>
                    <a:lnTo>
                      <a:pt x="120" y="75"/>
                    </a:lnTo>
                    <a:lnTo>
                      <a:pt x="136" y="43"/>
                    </a:lnTo>
                    <a:lnTo>
                      <a:pt x="156" y="40"/>
                    </a:lnTo>
                    <a:lnTo>
                      <a:pt x="164" y="22"/>
                    </a:lnTo>
                    <a:lnTo>
                      <a:pt x="162" y="1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52" name="Freeform 59">
                <a:extLst>
                  <a:ext uri="{FF2B5EF4-FFF2-40B4-BE49-F238E27FC236}">
                    <a16:creationId xmlns:a16="http://schemas.microsoft.com/office/drawing/2014/main" id="{08DA75B2-7C64-D244-B571-9A83FFD6E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111" y="2876032"/>
                <a:ext cx="196701" cy="128281"/>
              </a:xfrm>
              <a:custGeom>
                <a:avLst/>
                <a:gdLst>
                  <a:gd name="T0" fmla="*/ 302 w 467"/>
                  <a:gd name="T1" fmla="*/ 261 h 305"/>
                  <a:gd name="T2" fmla="*/ 319 w 467"/>
                  <a:gd name="T3" fmla="*/ 244 h 305"/>
                  <a:gd name="T4" fmla="*/ 333 w 467"/>
                  <a:gd name="T5" fmla="*/ 240 h 305"/>
                  <a:gd name="T6" fmla="*/ 341 w 467"/>
                  <a:gd name="T7" fmla="*/ 226 h 305"/>
                  <a:gd name="T8" fmla="*/ 362 w 467"/>
                  <a:gd name="T9" fmla="*/ 227 h 305"/>
                  <a:gd name="T10" fmla="*/ 376 w 467"/>
                  <a:gd name="T11" fmla="*/ 214 h 305"/>
                  <a:gd name="T12" fmla="*/ 376 w 467"/>
                  <a:gd name="T13" fmla="*/ 198 h 305"/>
                  <a:gd name="T14" fmla="*/ 405 w 467"/>
                  <a:gd name="T15" fmla="*/ 156 h 305"/>
                  <a:gd name="T16" fmla="*/ 422 w 467"/>
                  <a:gd name="T17" fmla="*/ 105 h 305"/>
                  <a:gd name="T18" fmla="*/ 438 w 467"/>
                  <a:gd name="T19" fmla="*/ 73 h 305"/>
                  <a:gd name="T20" fmla="*/ 458 w 467"/>
                  <a:gd name="T21" fmla="*/ 70 h 305"/>
                  <a:gd name="T22" fmla="*/ 466 w 467"/>
                  <a:gd name="T23" fmla="*/ 52 h 305"/>
                  <a:gd name="T24" fmla="*/ 458 w 467"/>
                  <a:gd name="T25" fmla="*/ 32 h 305"/>
                  <a:gd name="T26" fmla="*/ 438 w 467"/>
                  <a:gd name="T27" fmla="*/ 18 h 305"/>
                  <a:gd name="T28" fmla="*/ 419 w 467"/>
                  <a:gd name="T29" fmla="*/ 0 h 305"/>
                  <a:gd name="T30" fmla="*/ 400 w 467"/>
                  <a:gd name="T31" fmla="*/ 12 h 305"/>
                  <a:gd name="T32" fmla="*/ 376 w 467"/>
                  <a:gd name="T33" fmla="*/ 6 h 305"/>
                  <a:gd name="T34" fmla="*/ 342 w 467"/>
                  <a:gd name="T35" fmla="*/ 9 h 305"/>
                  <a:gd name="T36" fmla="*/ 324 w 467"/>
                  <a:gd name="T37" fmla="*/ 3 h 305"/>
                  <a:gd name="T38" fmla="*/ 296 w 467"/>
                  <a:gd name="T39" fmla="*/ 6 h 305"/>
                  <a:gd name="T40" fmla="*/ 283 w 467"/>
                  <a:gd name="T41" fmla="*/ 27 h 305"/>
                  <a:gd name="T42" fmla="*/ 269 w 467"/>
                  <a:gd name="T43" fmla="*/ 39 h 305"/>
                  <a:gd name="T44" fmla="*/ 267 w 467"/>
                  <a:gd name="T45" fmla="*/ 55 h 305"/>
                  <a:gd name="T46" fmla="*/ 244 w 467"/>
                  <a:gd name="T47" fmla="*/ 30 h 305"/>
                  <a:gd name="T48" fmla="*/ 217 w 467"/>
                  <a:gd name="T49" fmla="*/ 53 h 305"/>
                  <a:gd name="T50" fmla="*/ 194 w 467"/>
                  <a:gd name="T51" fmla="*/ 61 h 305"/>
                  <a:gd name="T52" fmla="*/ 192 w 467"/>
                  <a:gd name="T53" fmla="*/ 76 h 305"/>
                  <a:gd name="T54" fmla="*/ 150 w 467"/>
                  <a:gd name="T55" fmla="*/ 79 h 305"/>
                  <a:gd name="T56" fmla="*/ 122 w 467"/>
                  <a:gd name="T57" fmla="*/ 88 h 305"/>
                  <a:gd name="T58" fmla="*/ 93 w 467"/>
                  <a:gd name="T59" fmla="*/ 84 h 305"/>
                  <a:gd name="T60" fmla="*/ 38 w 467"/>
                  <a:gd name="T61" fmla="*/ 52 h 305"/>
                  <a:gd name="T62" fmla="*/ 39 w 467"/>
                  <a:gd name="T63" fmla="*/ 62 h 305"/>
                  <a:gd name="T64" fmla="*/ 43 w 467"/>
                  <a:gd name="T65" fmla="*/ 79 h 305"/>
                  <a:gd name="T66" fmla="*/ 39 w 467"/>
                  <a:gd name="T67" fmla="*/ 96 h 305"/>
                  <a:gd name="T68" fmla="*/ 4 w 467"/>
                  <a:gd name="T69" fmla="*/ 96 h 305"/>
                  <a:gd name="T70" fmla="*/ 1 w 467"/>
                  <a:gd name="T71" fmla="*/ 102 h 305"/>
                  <a:gd name="T72" fmla="*/ 15 w 467"/>
                  <a:gd name="T73" fmla="*/ 119 h 305"/>
                  <a:gd name="T74" fmla="*/ 9 w 467"/>
                  <a:gd name="T75" fmla="*/ 137 h 305"/>
                  <a:gd name="T76" fmla="*/ 7 w 467"/>
                  <a:gd name="T77" fmla="*/ 152 h 305"/>
                  <a:gd name="T78" fmla="*/ 15 w 467"/>
                  <a:gd name="T79" fmla="*/ 168 h 305"/>
                  <a:gd name="T80" fmla="*/ 3 w 467"/>
                  <a:gd name="T81" fmla="*/ 185 h 305"/>
                  <a:gd name="T82" fmla="*/ 0 w 467"/>
                  <a:gd name="T83" fmla="*/ 186 h 305"/>
                  <a:gd name="T84" fmla="*/ 20 w 467"/>
                  <a:gd name="T85" fmla="*/ 209 h 305"/>
                  <a:gd name="T86" fmla="*/ 23 w 467"/>
                  <a:gd name="T87" fmla="*/ 235 h 305"/>
                  <a:gd name="T88" fmla="*/ 38 w 467"/>
                  <a:gd name="T89" fmla="*/ 238 h 305"/>
                  <a:gd name="T90" fmla="*/ 70 w 467"/>
                  <a:gd name="T91" fmla="*/ 270 h 305"/>
                  <a:gd name="T92" fmla="*/ 87 w 467"/>
                  <a:gd name="T93" fmla="*/ 276 h 305"/>
                  <a:gd name="T94" fmla="*/ 101 w 467"/>
                  <a:gd name="T95" fmla="*/ 287 h 305"/>
                  <a:gd name="T96" fmla="*/ 142 w 467"/>
                  <a:gd name="T97" fmla="*/ 293 h 305"/>
                  <a:gd name="T98" fmla="*/ 172 w 467"/>
                  <a:gd name="T99" fmla="*/ 304 h 305"/>
                  <a:gd name="T100" fmla="*/ 185 w 467"/>
                  <a:gd name="T101" fmla="*/ 287 h 305"/>
                  <a:gd name="T102" fmla="*/ 194 w 467"/>
                  <a:gd name="T103" fmla="*/ 293 h 305"/>
                  <a:gd name="T104" fmla="*/ 205 w 467"/>
                  <a:gd name="T105" fmla="*/ 279 h 305"/>
                  <a:gd name="T106" fmla="*/ 224 w 467"/>
                  <a:gd name="T107" fmla="*/ 270 h 305"/>
                  <a:gd name="T108" fmla="*/ 238 w 467"/>
                  <a:gd name="T109" fmla="*/ 272 h 305"/>
                  <a:gd name="T110" fmla="*/ 243 w 467"/>
                  <a:gd name="T111" fmla="*/ 264 h 305"/>
                  <a:gd name="T112" fmla="*/ 261 w 467"/>
                  <a:gd name="T113" fmla="*/ 249 h 305"/>
                  <a:gd name="T114" fmla="*/ 273 w 467"/>
                  <a:gd name="T115" fmla="*/ 253 h 305"/>
                  <a:gd name="T116" fmla="*/ 292 w 467"/>
                  <a:gd name="T117" fmla="*/ 256 h 305"/>
                  <a:gd name="T118" fmla="*/ 302 w 467"/>
                  <a:gd name="T119" fmla="*/ 261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67" h="305">
                    <a:moveTo>
                      <a:pt x="302" y="261"/>
                    </a:moveTo>
                    <a:lnTo>
                      <a:pt x="319" y="244"/>
                    </a:lnTo>
                    <a:lnTo>
                      <a:pt x="333" y="240"/>
                    </a:lnTo>
                    <a:lnTo>
                      <a:pt x="341" y="226"/>
                    </a:lnTo>
                    <a:lnTo>
                      <a:pt x="362" y="227"/>
                    </a:lnTo>
                    <a:lnTo>
                      <a:pt x="376" y="214"/>
                    </a:lnTo>
                    <a:lnTo>
                      <a:pt x="376" y="198"/>
                    </a:lnTo>
                    <a:lnTo>
                      <a:pt x="405" y="156"/>
                    </a:lnTo>
                    <a:lnTo>
                      <a:pt x="422" y="105"/>
                    </a:lnTo>
                    <a:lnTo>
                      <a:pt x="438" y="73"/>
                    </a:lnTo>
                    <a:lnTo>
                      <a:pt x="458" y="70"/>
                    </a:lnTo>
                    <a:lnTo>
                      <a:pt x="466" y="52"/>
                    </a:lnTo>
                    <a:lnTo>
                      <a:pt x="458" y="32"/>
                    </a:lnTo>
                    <a:lnTo>
                      <a:pt x="438" y="18"/>
                    </a:lnTo>
                    <a:lnTo>
                      <a:pt x="419" y="0"/>
                    </a:lnTo>
                    <a:lnTo>
                      <a:pt x="400" y="12"/>
                    </a:lnTo>
                    <a:lnTo>
                      <a:pt x="376" y="6"/>
                    </a:lnTo>
                    <a:lnTo>
                      <a:pt x="342" y="9"/>
                    </a:lnTo>
                    <a:lnTo>
                      <a:pt x="324" y="3"/>
                    </a:lnTo>
                    <a:lnTo>
                      <a:pt x="296" y="6"/>
                    </a:lnTo>
                    <a:lnTo>
                      <a:pt x="283" y="27"/>
                    </a:lnTo>
                    <a:lnTo>
                      <a:pt x="269" y="39"/>
                    </a:lnTo>
                    <a:lnTo>
                      <a:pt x="267" y="55"/>
                    </a:lnTo>
                    <a:lnTo>
                      <a:pt x="244" y="30"/>
                    </a:lnTo>
                    <a:lnTo>
                      <a:pt x="217" y="53"/>
                    </a:lnTo>
                    <a:lnTo>
                      <a:pt x="194" y="61"/>
                    </a:lnTo>
                    <a:lnTo>
                      <a:pt x="192" y="76"/>
                    </a:lnTo>
                    <a:lnTo>
                      <a:pt x="150" y="79"/>
                    </a:lnTo>
                    <a:lnTo>
                      <a:pt x="122" y="88"/>
                    </a:lnTo>
                    <a:lnTo>
                      <a:pt x="93" y="84"/>
                    </a:lnTo>
                    <a:lnTo>
                      <a:pt x="38" y="52"/>
                    </a:lnTo>
                    <a:lnTo>
                      <a:pt x="39" y="62"/>
                    </a:lnTo>
                    <a:lnTo>
                      <a:pt x="43" y="79"/>
                    </a:lnTo>
                    <a:lnTo>
                      <a:pt x="39" y="96"/>
                    </a:lnTo>
                    <a:lnTo>
                      <a:pt x="4" y="96"/>
                    </a:lnTo>
                    <a:lnTo>
                      <a:pt x="1" y="102"/>
                    </a:lnTo>
                    <a:lnTo>
                      <a:pt x="15" y="119"/>
                    </a:lnTo>
                    <a:lnTo>
                      <a:pt x="9" y="137"/>
                    </a:lnTo>
                    <a:lnTo>
                      <a:pt x="7" y="152"/>
                    </a:lnTo>
                    <a:lnTo>
                      <a:pt x="15" y="168"/>
                    </a:lnTo>
                    <a:lnTo>
                      <a:pt x="3" y="185"/>
                    </a:lnTo>
                    <a:lnTo>
                      <a:pt x="0" y="186"/>
                    </a:lnTo>
                    <a:lnTo>
                      <a:pt x="20" y="209"/>
                    </a:lnTo>
                    <a:lnTo>
                      <a:pt x="23" y="235"/>
                    </a:lnTo>
                    <a:lnTo>
                      <a:pt x="38" y="238"/>
                    </a:lnTo>
                    <a:lnTo>
                      <a:pt x="70" y="270"/>
                    </a:lnTo>
                    <a:lnTo>
                      <a:pt x="87" y="276"/>
                    </a:lnTo>
                    <a:lnTo>
                      <a:pt x="101" y="287"/>
                    </a:lnTo>
                    <a:lnTo>
                      <a:pt x="142" y="293"/>
                    </a:lnTo>
                    <a:lnTo>
                      <a:pt x="172" y="304"/>
                    </a:lnTo>
                    <a:lnTo>
                      <a:pt x="185" y="287"/>
                    </a:lnTo>
                    <a:lnTo>
                      <a:pt x="194" y="293"/>
                    </a:lnTo>
                    <a:lnTo>
                      <a:pt x="205" y="279"/>
                    </a:lnTo>
                    <a:lnTo>
                      <a:pt x="224" y="270"/>
                    </a:lnTo>
                    <a:lnTo>
                      <a:pt x="238" y="272"/>
                    </a:lnTo>
                    <a:lnTo>
                      <a:pt x="243" y="264"/>
                    </a:lnTo>
                    <a:lnTo>
                      <a:pt x="261" y="249"/>
                    </a:lnTo>
                    <a:lnTo>
                      <a:pt x="273" y="253"/>
                    </a:lnTo>
                    <a:lnTo>
                      <a:pt x="292" y="256"/>
                    </a:lnTo>
                    <a:lnTo>
                      <a:pt x="302" y="26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53" name="Freeform 60">
                <a:extLst>
                  <a:ext uri="{FF2B5EF4-FFF2-40B4-BE49-F238E27FC236}">
                    <a16:creationId xmlns:a16="http://schemas.microsoft.com/office/drawing/2014/main" id="{F578441F-5E2D-3547-B098-455E43809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4956" y="2840709"/>
                <a:ext cx="172578" cy="74366"/>
              </a:xfrm>
              <a:custGeom>
                <a:avLst/>
                <a:gdLst>
                  <a:gd name="T0" fmla="*/ 5 w 411"/>
                  <a:gd name="T1" fmla="*/ 139 h 176"/>
                  <a:gd name="T2" fmla="*/ 60 w 411"/>
                  <a:gd name="T3" fmla="*/ 171 h 176"/>
                  <a:gd name="T4" fmla="*/ 89 w 411"/>
                  <a:gd name="T5" fmla="*/ 175 h 176"/>
                  <a:gd name="T6" fmla="*/ 117 w 411"/>
                  <a:gd name="T7" fmla="*/ 166 h 176"/>
                  <a:gd name="T8" fmla="*/ 159 w 411"/>
                  <a:gd name="T9" fmla="*/ 163 h 176"/>
                  <a:gd name="T10" fmla="*/ 161 w 411"/>
                  <a:gd name="T11" fmla="*/ 148 h 176"/>
                  <a:gd name="T12" fmla="*/ 184 w 411"/>
                  <a:gd name="T13" fmla="*/ 140 h 176"/>
                  <a:gd name="T14" fmla="*/ 211 w 411"/>
                  <a:gd name="T15" fmla="*/ 117 h 176"/>
                  <a:gd name="T16" fmla="*/ 234 w 411"/>
                  <a:gd name="T17" fmla="*/ 142 h 176"/>
                  <a:gd name="T18" fmla="*/ 236 w 411"/>
                  <a:gd name="T19" fmla="*/ 126 h 176"/>
                  <a:gd name="T20" fmla="*/ 250 w 411"/>
                  <a:gd name="T21" fmla="*/ 114 h 176"/>
                  <a:gd name="T22" fmla="*/ 263 w 411"/>
                  <a:gd name="T23" fmla="*/ 93 h 176"/>
                  <a:gd name="T24" fmla="*/ 291 w 411"/>
                  <a:gd name="T25" fmla="*/ 90 h 176"/>
                  <a:gd name="T26" fmla="*/ 309 w 411"/>
                  <a:gd name="T27" fmla="*/ 96 h 176"/>
                  <a:gd name="T28" fmla="*/ 343 w 411"/>
                  <a:gd name="T29" fmla="*/ 93 h 176"/>
                  <a:gd name="T30" fmla="*/ 367 w 411"/>
                  <a:gd name="T31" fmla="*/ 99 h 176"/>
                  <a:gd name="T32" fmla="*/ 389 w 411"/>
                  <a:gd name="T33" fmla="*/ 85 h 176"/>
                  <a:gd name="T34" fmla="*/ 393 w 411"/>
                  <a:gd name="T35" fmla="*/ 58 h 176"/>
                  <a:gd name="T36" fmla="*/ 410 w 411"/>
                  <a:gd name="T37" fmla="*/ 22 h 176"/>
                  <a:gd name="T38" fmla="*/ 407 w 411"/>
                  <a:gd name="T39" fmla="*/ 22 h 176"/>
                  <a:gd name="T40" fmla="*/ 373 w 411"/>
                  <a:gd name="T41" fmla="*/ 3 h 176"/>
                  <a:gd name="T42" fmla="*/ 343 w 411"/>
                  <a:gd name="T43" fmla="*/ 1 h 176"/>
                  <a:gd name="T44" fmla="*/ 332 w 411"/>
                  <a:gd name="T45" fmla="*/ 6 h 176"/>
                  <a:gd name="T46" fmla="*/ 320 w 411"/>
                  <a:gd name="T47" fmla="*/ 0 h 176"/>
                  <a:gd name="T48" fmla="*/ 308 w 411"/>
                  <a:gd name="T49" fmla="*/ 1 h 176"/>
                  <a:gd name="T50" fmla="*/ 297 w 411"/>
                  <a:gd name="T51" fmla="*/ 12 h 176"/>
                  <a:gd name="T52" fmla="*/ 285 w 411"/>
                  <a:gd name="T53" fmla="*/ 4 h 176"/>
                  <a:gd name="T54" fmla="*/ 266 w 411"/>
                  <a:gd name="T55" fmla="*/ 4 h 176"/>
                  <a:gd name="T56" fmla="*/ 253 w 411"/>
                  <a:gd name="T57" fmla="*/ 3 h 176"/>
                  <a:gd name="T58" fmla="*/ 240 w 411"/>
                  <a:gd name="T59" fmla="*/ 7 h 176"/>
                  <a:gd name="T60" fmla="*/ 231 w 411"/>
                  <a:gd name="T61" fmla="*/ 22 h 176"/>
                  <a:gd name="T62" fmla="*/ 216 w 411"/>
                  <a:gd name="T63" fmla="*/ 22 h 176"/>
                  <a:gd name="T64" fmla="*/ 211 w 411"/>
                  <a:gd name="T65" fmla="*/ 19 h 176"/>
                  <a:gd name="T66" fmla="*/ 211 w 411"/>
                  <a:gd name="T67" fmla="*/ 21 h 176"/>
                  <a:gd name="T68" fmla="*/ 173 w 411"/>
                  <a:gd name="T69" fmla="*/ 18 h 176"/>
                  <a:gd name="T70" fmla="*/ 156 w 411"/>
                  <a:gd name="T71" fmla="*/ 33 h 176"/>
                  <a:gd name="T72" fmla="*/ 136 w 411"/>
                  <a:gd name="T73" fmla="*/ 35 h 176"/>
                  <a:gd name="T74" fmla="*/ 113 w 411"/>
                  <a:gd name="T75" fmla="*/ 58 h 176"/>
                  <a:gd name="T76" fmla="*/ 83 w 411"/>
                  <a:gd name="T77" fmla="*/ 62 h 176"/>
                  <a:gd name="T78" fmla="*/ 52 w 411"/>
                  <a:gd name="T79" fmla="*/ 73 h 176"/>
                  <a:gd name="T80" fmla="*/ 45 w 411"/>
                  <a:gd name="T81" fmla="*/ 67 h 176"/>
                  <a:gd name="T82" fmla="*/ 26 w 411"/>
                  <a:gd name="T83" fmla="*/ 67 h 176"/>
                  <a:gd name="T84" fmla="*/ 6 w 411"/>
                  <a:gd name="T85" fmla="*/ 81 h 176"/>
                  <a:gd name="T86" fmla="*/ 2 w 411"/>
                  <a:gd name="T87" fmla="*/ 79 h 176"/>
                  <a:gd name="T88" fmla="*/ 0 w 411"/>
                  <a:gd name="T89" fmla="*/ 105 h 176"/>
                  <a:gd name="T90" fmla="*/ 5 w 411"/>
                  <a:gd name="T91" fmla="*/ 139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1" h="176">
                    <a:moveTo>
                      <a:pt x="5" y="139"/>
                    </a:moveTo>
                    <a:lnTo>
                      <a:pt x="60" y="171"/>
                    </a:lnTo>
                    <a:lnTo>
                      <a:pt x="89" y="175"/>
                    </a:lnTo>
                    <a:lnTo>
                      <a:pt x="117" y="166"/>
                    </a:lnTo>
                    <a:lnTo>
                      <a:pt x="159" y="163"/>
                    </a:lnTo>
                    <a:lnTo>
                      <a:pt x="161" y="148"/>
                    </a:lnTo>
                    <a:lnTo>
                      <a:pt x="184" y="140"/>
                    </a:lnTo>
                    <a:lnTo>
                      <a:pt x="211" y="117"/>
                    </a:lnTo>
                    <a:lnTo>
                      <a:pt x="234" y="142"/>
                    </a:lnTo>
                    <a:lnTo>
                      <a:pt x="236" y="126"/>
                    </a:lnTo>
                    <a:lnTo>
                      <a:pt x="250" y="114"/>
                    </a:lnTo>
                    <a:lnTo>
                      <a:pt x="263" y="93"/>
                    </a:lnTo>
                    <a:lnTo>
                      <a:pt x="291" y="90"/>
                    </a:lnTo>
                    <a:lnTo>
                      <a:pt x="309" y="96"/>
                    </a:lnTo>
                    <a:lnTo>
                      <a:pt x="343" y="93"/>
                    </a:lnTo>
                    <a:lnTo>
                      <a:pt x="367" y="99"/>
                    </a:lnTo>
                    <a:lnTo>
                      <a:pt x="389" y="85"/>
                    </a:lnTo>
                    <a:lnTo>
                      <a:pt x="393" y="58"/>
                    </a:lnTo>
                    <a:lnTo>
                      <a:pt x="410" y="22"/>
                    </a:lnTo>
                    <a:lnTo>
                      <a:pt x="407" y="22"/>
                    </a:lnTo>
                    <a:lnTo>
                      <a:pt x="373" y="3"/>
                    </a:lnTo>
                    <a:lnTo>
                      <a:pt x="343" y="1"/>
                    </a:lnTo>
                    <a:lnTo>
                      <a:pt x="332" y="6"/>
                    </a:lnTo>
                    <a:lnTo>
                      <a:pt x="320" y="0"/>
                    </a:lnTo>
                    <a:lnTo>
                      <a:pt x="308" y="1"/>
                    </a:lnTo>
                    <a:lnTo>
                      <a:pt x="297" y="12"/>
                    </a:lnTo>
                    <a:lnTo>
                      <a:pt x="285" y="4"/>
                    </a:lnTo>
                    <a:lnTo>
                      <a:pt x="266" y="4"/>
                    </a:lnTo>
                    <a:lnTo>
                      <a:pt x="253" y="3"/>
                    </a:lnTo>
                    <a:lnTo>
                      <a:pt x="240" y="7"/>
                    </a:lnTo>
                    <a:lnTo>
                      <a:pt x="231" y="22"/>
                    </a:lnTo>
                    <a:lnTo>
                      <a:pt x="216" y="22"/>
                    </a:lnTo>
                    <a:lnTo>
                      <a:pt x="211" y="19"/>
                    </a:lnTo>
                    <a:lnTo>
                      <a:pt x="211" y="21"/>
                    </a:lnTo>
                    <a:lnTo>
                      <a:pt x="173" y="18"/>
                    </a:lnTo>
                    <a:lnTo>
                      <a:pt x="156" y="33"/>
                    </a:lnTo>
                    <a:lnTo>
                      <a:pt x="136" y="35"/>
                    </a:lnTo>
                    <a:lnTo>
                      <a:pt x="113" y="58"/>
                    </a:lnTo>
                    <a:lnTo>
                      <a:pt x="83" y="62"/>
                    </a:lnTo>
                    <a:lnTo>
                      <a:pt x="52" y="73"/>
                    </a:lnTo>
                    <a:lnTo>
                      <a:pt x="45" y="67"/>
                    </a:lnTo>
                    <a:lnTo>
                      <a:pt x="26" y="67"/>
                    </a:lnTo>
                    <a:lnTo>
                      <a:pt x="6" y="81"/>
                    </a:lnTo>
                    <a:lnTo>
                      <a:pt x="2" y="79"/>
                    </a:lnTo>
                    <a:lnTo>
                      <a:pt x="0" y="105"/>
                    </a:lnTo>
                    <a:lnTo>
                      <a:pt x="5" y="13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54" name="Freeform 61">
                <a:extLst>
                  <a:ext uri="{FF2B5EF4-FFF2-40B4-BE49-F238E27FC236}">
                    <a16:creationId xmlns:a16="http://schemas.microsoft.com/office/drawing/2014/main" id="{83926C8E-107A-1E4C-9004-07F35E5CC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2379" y="3060087"/>
                <a:ext cx="198556" cy="126421"/>
              </a:xfrm>
              <a:custGeom>
                <a:avLst/>
                <a:gdLst>
                  <a:gd name="T0" fmla="*/ 31 w 471"/>
                  <a:gd name="T1" fmla="*/ 3 h 299"/>
                  <a:gd name="T2" fmla="*/ 40 w 471"/>
                  <a:gd name="T3" fmla="*/ 25 h 299"/>
                  <a:gd name="T4" fmla="*/ 43 w 471"/>
                  <a:gd name="T5" fmla="*/ 48 h 299"/>
                  <a:gd name="T6" fmla="*/ 84 w 471"/>
                  <a:gd name="T7" fmla="*/ 37 h 299"/>
                  <a:gd name="T8" fmla="*/ 101 w 471"/>
                  <a:gd name="T9" fmla="*/ 43 h 299"/>
                  <a:gd name="T10" fmla="*/ 153 w 471"/>
                  <a:gd name="T11" fmla="*/ 43 h 299"/>
                  <a:gd name="T12" fmla="*/ 182 w 471"/>
                  <a:gd name="T13" fmla="*/ 42 h 299"/>
                  <a:gd name="T14" fmla="*/ 213 w 471"/>
                  <a:gd name="T15" fmla="*/ 48 h 299"/>
                  <a:gd name="T16" fmla="*/ 252 w 471"/>
                  <a:gd name="T17" fmla="*/ 45 h 299"/>
                  <a:gd name="T18" fmla="*/ 280 w 471"/>
                  <a:gd name="T19" fmla="*/ 26 h 299"/>
                  <a:gd name="T20" fmla="*/ 350 w 471"/>
                  <a:gd name="T21" fmla="*/ 0 h 299"/>
                  <a:gd name="T22" fmla="*/ 401 w 471"/>
                  <a:gd name="T23" fmla="*/ 14 h 299"/>
                  <a:gd name="T24" fmla="*/ 425 w 471"/>
                  <a:gd name="T25" fmla="*/ 17 h 299"/>
                  <a:gd name="T26" fmla="*/ 450 w 471"/>
                  <a:gd name="T27" fmla="*/ 35 h 299"/>
                  <a:gd name="T28" fmla="*/ 470 w 471"/>
                  <a:gd name="T29" fmla="*/ 40 h 299"/>
                  <a:gd name="T30" fmla="*/ 457 w 471"/>
                  <a:gd name="T31" fmla="*/ 80 h 299"/>
                  <a:gd name="T32" fmla="*/ 421 w 471"/>
                  <a:gd name="T33" fmla="*/ 98 h 299"/>
                  <a:gd name="T34" fmla="*/ 418 w 471"/>
                  <a:gd name="T35" fmla="*/ 150 h 299"/>
                  <a:gd name="T36" fmla="*/ 398 w 471"/>
                  <a:gd name="T37" fmla="*/ 176 h 299"/>
                  <a:gd name="T38" fmla="*/ 428 w 471"/>
                  <a:gd name="T39" fmla="*/ 201 h 299"/>
                  <a:gd name="T40" fmla="*/ 441 w 471"/>
                  <a:gd name="T41" fmla="*/ 222 h 299"/>
                  <a:gd name="T42" fmla="*/ 410 w 471"/>
                  <a:gd name="T43" fmla="*/ 227 h 299"/>
                  <a:gd name="T44" fmla="*/ 364 w 471"/>
                  <a:gd name="T45" fmla="*/ 208 h 299"/>
                  <a:gd name="T46" fmla="*/ 343 w 471"/>
                  <a:gd name="T47" fmla="*/ 220 h 299"/>
                  <a:gd name="T48" fmla="*/ 329 w 471"/>
                  <a:gd name="T49" fmla="*/ 236 h 299"/>
                  <a:gd name="T50" fmla="*/ 300 w 471"/>
                  <a:gd name="T51" fmla="*/ 249 h 299"/>
                  <a:gd name="T52" fmla="*/ 306 w 471"/>
                  <a:gd name="T53" fmla="*/ 283 h 299"/>
                  <a:gd name="T54" fmla="*/ 260 w 471"/>
                  <a:gd name="T55" fmla="*/ 289 h 299"/>
                  <a:gd name="T56" fmla="*/ 231 w 471"/>
                  <a:gd name="T57" fmla="*/ 289 h 299"/>
                  <a:gd name="T58" fmla="*/ 204 w 471"/>
                  <a:gd name="T59" fmla="*/ 297 h 299"/>
                  <a:gd name="T60" fmla="*/ 187 w 471"/>
                  <a:gd name="T61" fmla="*/ 283 h 299"/>
                  <a:gd name="T62" fmla="*/ 145 w 471"/>
                  <a:gd name="T63" fmla="*/ 280 h 299"/>
                  <a:gd name="T64" fmla="*/ 110 w 471"/>
                  <a:gd name="T65" fmla="*/ 298 h 299"/>
                  <a:gd name="T66" fmla="*/ 75 w 471"/>
                  <a:gd name="T67" fmla="*/ 294 h 299"/>
                  <a:gd name="T68" fmla="*/ 72 w 471"/>
                  <a:gd name="T69" fmla="*/ 279 h 299"/>
                  <a:gd name="T70" fmla="*/ 48 w 471"/>
                  <a:gd name="T71" fmla="*/ 220 h 299"/>
                  <a:gd name="T72" fmla="*/ 16 w 471"/>
                  <a:gd name="T73" fmla="*/ 194 h 299"/>
                  <a:gd name="T74" fmla="*/ 11 w 471"/>
                  <a:gd name="T75" fmla="*/ 164 h 299"/>
                  <a:gd name="T76" fmla="*/ 38 w 471"/>
                  <a:gd name="T77" fmla="*/ 124 h 299"/>
                  <a:gd name="T78" fmla="*/ 32 w 471"/>
                  <a:gd name="T79" fmla="*/ 87 h 299"/>
                  <a:gd name="T80" fmla="*/ 0 w 471"/>
                  <a:gd name="T81" fmla="*/ 29 h 299"/>
                  <a:gd name="T82" fmla="*/ 9 w 471"/>
                  <a:gd name="T83" fmla="*/ 2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71" h="299">
                    <a:moveTo>
                      <a:pt x="9" y="2"/>
                    </a:moveTo>
                    <a:lnTo>
                      <a:pt x="31" y="3"/>
                    </a:lnTo>
                    <a:lnTo>
                      <a:pt x="42" y="13"/>
                    </a:lnTo>
                    <a:lnTo>
                      <a:pt x="40" y="25"/>
                    </a:lnTo>
                    <a:lnTo>
                      <a:pt x="34" y="34"/>
                    </a:lnTo>
                    <a:lnTo>
                      <a:pt x="43" y="48"/>
                    </a:lnTo>
                    <a:lnTo>
                      <a:pt x="63" y="35"/>
                    </a:lnTo>
                    <a:lnTo>
                      <a:pt x="84" y="37"/>
                    </a:lnTo>
                    <a:lnTo>
                      <a:pt x="93" y="46"/>
                    </a:lnTo>
                    <a:lnTo>
                      <a:pt x="101" y="43"/>
                    </a:lnTo>
                    <a:lnTo>
                      <a:pt x="130" y="54"/>
                    </a:lnTo>
                    <a:lnTo>
                      <a:pt x="153" y="43"/>
                    </a:lnTo>
                    <a:lnTo>
                      <a:pt x="168" y="48"/>
                    </a:lnTo>
                    <a:lnTo>
                      <a:pt x="182" y="42"/>
                    </a:lnTo>
                    <a:lnTo>
                      <a:pt x="199" y="48"/>
                    </a:lnTo>
                    <a:lnTo>
                      <a:pt x="213" y="48"/>
                    </a:lnTo>
                    <a:lnTo>
                      <a:pt x="243" y="51"/>
                    </a:lnTo>
                    <a:lnTo>
                      <a:pt x="252" y="45"/>
                    </a:lnTo>
                    <a:lnTo>
                      <a:pt x="274" y="37"/>
                    </a:lnTo>
                    <a:lnTo>
                      <a:pt x="280" y="26"/>
                    </a:lnTo>
                    <a:lnTo>
                      <a:pt x="329" y="3"/>
                    </a:lnTo>
                    <a:lnTo>
                      <a:pt x="350" y="0"/>
                    </a:lnTo>
                    <a:lnTo>
                      <a:pt x="375" y="2"/>
                    </a:lnTo>
                    <a:lnTo>
                      <a:pt x="401" y="14"/>
                    </a:lnTo>
                    <a:lnTo>
                      <a:pt x="410" y="23"/>
                    </a:lnTo>
                    <a:lnTo>
                      <a:pt x="425" y="17"/>
                    </a:lnTo>
                    <a:lnTo>
                      <a:pt x="447" y="26"/>
                    </a:lnTo>
                    <a:lnTo>
                      <a:pt x="450" y="35"/>
                    </a:lnTo>
                    <a:lnTo>
                      <a:pt x="470" y="35"/>
                    </a:lnTo>
                    <a:lnTo>
                      <a:pt x="470" y="40"/>
                    </a:lnTo>
                    <a:lnTo>
                      <a:pt x="466" y="71"/>
                    </a:lnTo>
                    <a:lnTo>
                      <a:pt x="457" y="80"/>
                    </a:lnTo>
                    <a:lnTo>
                      <a:pt x="442" y="78"/>
                    </a:lnTo>
                    <a:lnTo>
                      <a:pt x="421" y="98"/>
                    </a:lnTo>
                    <a:lnTo>
                      <a:pt x="424" y="133"/>
                    </a:lnTo>
                    <a:lnTo>
                      <a:pt x="418" y="150"/>
                    </a:lnTo>
                    <a:lnTo>
                      <a:pt x="395" y="167"/>
                    </a:lnTo>
                    <a:lnTo>
                      <a:pt x="398" y="176"/>
                    </a:lnTo>
                    <a:lnTo>
                      <a:pt x="411" y="178"/>
                    </a:lnTo>
                    <a:lnTo>
                      <a:pt x="428" y="201"/>
                    </a:lnTo>
                    <a:lnTo>
                      <a:pt x="441" y="220"/>
                    </a:lnTo>
                    <a:lnTo>
                      <a:pt x="441" y="222"/>
                    </a:lnTo>
                    <a:lnTo>
                      <a:pt x="422" y="217"/>
                    </a:lnTo>
                    <a:lnTo>
                      <a:pt x="410" y="227"/>
                    </a:lnTo>
                    <a:lnTo>
                      <a:pt x="389" y="208"/>
                    </a:lnTo>
                    <a:lnTo>
                      <a:pt x="364" y="208"/>
                    </a:lnTo>
                    <a:lnTo>
                      <a:pt x="355" y="219"/>
                    </a:lnTo>
                    <a:lnTo>
                      <a:pt x="343" y="220"/>
                    </a:lnTo>
                    <a:lnTo>
                      <a:pt x="329" y="234"/>
                    </a:lnTo>
                    <a:lnTo>
                      <a:pt x="329" y="236"/>
                    </a:lnTo>
                    <a:lnTo>
                      <a:pt x="320" y="236"/>
                    </a:lnTo>
                    <a:lnTo>
                      <a:pt x="300" y="249"/>
                    </a:lnTo>
                    <a:lnTo>
                      <a:pt x="300" y="269"/>
                    </a:lnTo>
                    <a:lnTo>
                      <a:pt x="306" y="283"/>
                    </a:lnTo>
                    <a:lnTo>
                      <a:pt x="295" y="292"/>
                    </a:lnTo>
                    <a:lnTo>
                      <a:pt x="260" y="289"/>
                    </a:lnTo>
                    <a:lnTo>
                      <a:pt x="245" y="297"/>
                    </a:lnTo>
                    <a:lnTo>
                      <a:pt x="231" y="289"/>
                    </a:lnTo>
                    <a:lnTo>
                      <a:pt x="214" y="289"/>
                    </a:lnTo>
                    <a:lnTo>
                      <a:pt x="204" y="297"/>
                    </a:lnTo>
                    <a:lnTo>
                      <a:pt x="188" y="297"/>
                    </a:lnTo>
                    <a:lnTo>
                      <a:pt x="187" y="283"/>
                    </a:lnTo>
                    <a:lnTo>
                      <a:pt x="165" y="283"/>
                    </a:lnTo>
                    <a:lnTo>
                      <a:pt x="145" y="280"/>
                    </a:lnTo>
                    <a:lnTo>
                      <a:pt x="132" y="294"/>
                    </a:lnTo>
                    <a:lnTo>
                      <a:pt x="110" y="298"/>
                    </a:lnTo>
                    <a:lnTo>
                      <a:pt x="84" y="298"/>
                    </a:lnTo>
                    <a:lnTo>
                      <a:pt x="75" y="294"/>
                    </a:lnTo>
                    <a:lnTo>
                      <a:pt x="75" y="294"/>
                    </a:lnTo>
                    <a:lnTo>
                      <a:pt x="72" y="279"/>
                    </a:lnTo>
                    <a:lnTo>
                      <a:pt x="69" y="259"/>
                    </a:lnTo>
                    <a:lnTo>
                      <a:pt x="48" y="220"/>
                    </a:lnTo>
                    <a:lnTo>
                      <a:pt x="16" y="194"/>
                    </a:lnTo>
                    <a:lnTo>
                      <a:pt x="16" y="194"/>
                    </a:lnTo>
                    <a:lnTo>
                      <a:pt x="22" y="181"/>
                    </a:lnTo>
                    <a:lnTo>
                      <a:pt x="11" y="164"/>
                    </a:lnTo>
                    <a:lnTo>
                      <a:pt x="9" y="150"/>
                    </a:lnTo>
                    <a:lnTo>
                      <a:pt x="38" y="124"/>
                    </a:lnTo>
                    <a:lnTo>
                      <a:pt x="43" y="107"/>
                    </a:lnTo>
                    <a:lnTo>
                      <a:pt x="32" y="87"/>
                    </a:lnTo>
                    <a:lnTo>
                      <a:pt x="8" y="63"/>
                    </a:lnTo>
                    <a:lnTo>
                      <a:pt x="0" y="29"/>
                    </a:lnTo>
                    <a:lnTo>
                      <a:pt x="12" y="17"/>
                    </a:lnTo>
                    <a:lnTo>
                      <a:pt x="9" y="2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55" name="Freeform 62">
                <a:extLst>
                  <a:ext uri="{FF2B5EF4-FFF2-40B4-BE49-F238E27FC236}">
                    <a16:creationId xmlns:a16="http://schemas.microsoft.com/office/drawing/2014/main" id="{4F7913B3-BB21-8B44-A378-4DF6B8998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8564" y="3141889"/>
                <a:ext cx="85361" cy="70647"/>
              </a:xfrm>
              <a:custGeom>
                <a:avLst/>
                <a:gdLst>
                  <a:gd name="T0" fmla="*/ 143 w 203"/>
                  <a:gd name="T1" fmla="*/ 0 h 167"/>
                  <a:gd name="T2" fmla="*/ 175 w 203"/>
                  <a:gd name="T3" fmla="*/ 26 h 167"/>
                  <a:gd name="T4" fmla="*/ 196 w 203"/>
                  <a:gd name="T5" fmla="*/ 65 h 167"/>
                  <a:gd name="T6" fmla="*/ 199 w 203"/>
                  <a:gd name="T7" fmla="*/ 85 h 167"/>
                  <a:gd name="T8" fmla="*/ 202 w 203"/>
                  <a:gd name="T9" fmla="*/ 100 h 167"/>
                  <a:gd name="T10" fmla="*/ 191 w 203"/>
                  <a:gd name="T11" fmla="*/ 109 h 167"/>
                  <a:gd name="T12" fmla="*/ 178 w 203"/>
                  <a:gd name="T13" fmla="*/ 110 h 167"/>
                  <a:gd name="T14" fmla="*/ 159 w 203"/>
                  <a:gd name="T15" fmla="*/ 121 h 167"/>
                  <a:gd name="T16" fmla="*/ 118 w 203"/>
                  <a:gd name="T17" fmla="*/ 120 h 167"/>
                  <a:gd name="T18" fmla="*/ 101 w 203"/>
                  <a:gd name="T19" fmla="*/ 129 h 167"/>
                  <a:gd name="T20" fmla="*/ 100 w 203"/>
                  <a:gd name="T21" fmla="*/ 137 h 167"/>
                  <a:gd name="T22" fmla="*/ 77 w 203"/>
                  <a:gd name="T23" fmla="*/ 144 h 167"/>
                  <a:gd name="T24" fmla="*/ 45 w 203"/>
                  <a:gd name="T25" fmla="*/ 164 h 167"/>
                  <a:gd name="T26" fmla="*/ 45 w 203"/>
                  <a:gd name="T27" fmla="*/ 166 h 167"/>
                  <a:gd name="T28" fmla="*/ 28 w 203"/>
                  <a:gd name="T29" fmla="*/ 153 h 167"/>
                  <a:gd name="T30" fmla="*/ 19 w 203"/>
                  <a:gd name="T31" fmla="*/ 135 h 167"/>
                  <a:gd name="T32" fmla="*/ 6 w 203"/>
                  <a:gd name="T33" fmla="*/ 112 h 167"/>
                  <a:gd name="T34" fmla="*/ 0 w 203"/>
                  <a:gd name="T35" fmla="*/ 81 h 167"/>
                  <a:gd name="T36" fmla="*/ 5 w 203"/>
                  <a:gd name="T37" fmla="*/ 54 h 167"/>
                  <a:gd name="T38" fmla="*/ 5 w 203"/>
                  <a:gd name="T39" fmla="*/ 57 h 167"/>
                  <a:gd name="T40" fmla="*/ 13 w 203"/>
                  <a:gd name="T41" fmla="*/ 49 h 167"/>
                  <a:gd name="T42" fmla="*/ 11 w 203"/>
                  <a:gd name="T43" fmla="*/ 37 h 167"/>
                  <a:gd name="T44" fmla="*/ 29 w 203"/>
                  <a:gd name="T45" fmla="*/ 26 h 167"/>
                  <a:gd name="T46" fmla="*/ 48 w 203"/>
                  <a:gd name="T47" fmla="*/ 22 h 167"/>
                  <a:gd name="T48" fmla="*/ 60 w 203"/>
                  <a:gd name="T49" fmla="*/ 11 h 167"/>
                  <a:gd name="T50" fmla="*/ 92 w 203"/>
                  <a:gd name="T51" fmla="*/ 4 h 167"/>
                  <a:gd name="T52" fmla="*/ 107 w 203"/>
                  <a:gd name="T53" fmla="*/ 7 h 167"/>
                  <a:gd name="T54" fmla="*/ 130 w 203"/>
                  <a:gd name="T55" fmla="*/ 0 h 167"/>
                  <a:gd name="T56" fmla="*/ 143 w 203"/>
                  <a:gd name="T57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3" h="167">
                    <a:moveTo>
                      <a:pt x="143" y="0"/>
                    </a:moveTo>
                    <a:lnTo>
                      <a:pt x="175" y="26"/>
                    </a:lnTo>
                    <a:lnTo>
                      <a:pt x="196" y="65"/>
                    </a:lnTo>
                    <a:lnTo>
                      <a:pt x="199" y="85"/>
                    </a:lnTo>
                    <a:lnTo>
                      <a:pt x="202" y="100"/>
                    </a:lnTo>
                    <a:lnTo>
                      <a:pt x="191" y="109"/>
                    </a:lnTo>
                    <a:lnTo>
                      <a:pt x="178" y="110"/>
                    </a:lnTo>
                    <a:lnTo>
                      <a:pt x="159" y="121"/>
                    </a:lnTo>
                    <a:lnTo>
                      <a:pt x="118" y="120"/>
                    </a:lnTo>
                    <a:lnTo>
                      <a:pt x="101" y="129"/>
                    </a:lnTo>
                    <a:lnTo>
                      <a:pt x="100" y="137"/>
                    </a:lnTo>
                    <a:lnTo>
                      <a:pt x="77" y="144"/>
                    </a:lnTo>
                    <a:lnTo>
                      <a:pt x="45" y="164"/>
                    </a:lnTo>
                    <a:lnTo>
                      <a:pt x="45" y="166"/>
                    </a:lnTo>
                    <a:lnTo>
                      <a:pt x="28" y="153"/>
                    </a:lnTo>
                    <a:lnTo>
                      <a:pt x="19" y="135"/>
                    </a:lnTo>
                    <a:lnTo>
                      <a:pt x="6" y="112"/>
                    </a:lnTo>
                    <a:lnTo>
                      <a:pt x="0" y="81"/>
                    </a:lnTo>
                    <a:lnTo>
                      <a:pt x="5" y="54"/>
                    </a:lnTo>
                    <a:lnTo>
                      <a:pt x="5" y="57"/>
                    </a:lnTo>
                    <a:lnTo>
                      <a:pt x="13" y="49"/>
                    </a:lnTo>
                    <a:lnTo>
                      <a:pt x="11" y="37"/>
                    </a:lnTo>
                    <a:lnTo>
                      <a:pt x="29" y="26"/>
                    </a:lnTo>
                    <a:lnTo>
                      <a:pt x="48" y="22"/>
                    </a:lnTo>
                    <a:lnTo>
                      <a:pt x="60" y="11"/>
                    </a:lnTo>
                    <a:lnTo>
                      <a:pt x="92" y="4"/>
                    </a:lnTo>
                    <a:lnTo>
                      <a:pt x="107" y="7"/>
                    </a:lnTo>
                    <a:lnTo>
                      <a:pt x="130" y="0"/>
                    </a:lnTo>
                    <a:lnTo>
                      <a:pt x="143" y="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56" name="Freeform 63">
                <a:extLst>
                  <a:ext uri="{FF2B5EF4-FFF2-40B4-BE49-F238E27FC236}">
                    <a16:creationId xmlns:a16="http://schemas.microsoft.com/office/drawing/2014/main" id="{54AF9104-969B-1443-B949-4C99FE6D1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5885" y="3130734"/>
                <a:ext cx="63093" cy="124562"/>
              </a:xfrm>
              <a:custGeom>
                <a:avLst/>
                <a:gdLst>
                  <a:gd name="T0" fmla="*/ 110 w 151"/>
                  <a:gd name="T1" fmla="*/ 80 h 296"/>
                  <a:gd name="T2" fmla="*/ 105 w 151"/>
                  <a:gd name="T3" fmla="*/ 107 h 296"/>
                  <a:gd name="T4" fmla="*/ 111 w 151"/>
                  <a:gd name="T5" fmla="*/ 138 h 296"/>
                  <a:gd name="T6" fmla="*/ 124 w 151"/>
                  <a:gd name="T7" fmla="*/ 161 h 296"/>
                  <a:gd name="T8" fmla="*/ 133 w 151"/>
                  <a:gd name="T9" fmla="*/ 179 h 296"/>
                  <a:gd name="T10" fmla="*/ 150 w 151"/>
                  <a:gd name="T11" fmla="*/ 192 h 296"/>
                  <a:gd name="T12" fmla="*/ 147 w 151"/>
                  <a:gd name="T13" fmla="*/ 213 h 296"/>
                  <a:gd name="T14" fmla="*/ 134 w 151"/>
                  <a:gd name="T15" fmla="*/ 236 h 296"/>
                  <a:gd name="T16" fmla="*/ 102 w 151"/>
                  <a:gd name="T17" fmla="*/ 247 h 296"/>
                  <a:gd name="T18" fmla="*/ 101 w 151"/>
                  <a:gd name="T19" fmla="*/ 266 h 296"/>
                  <a:gd name="T20" fmla="*/ 90 w 151"/>
                  <a:gd name="T21" fmla="*/ 289 h 296"/>
                  <a:gd name="T22" fmla="*/ 79 w 151"/>
                  <a:gd name="T23" fmla="*/ 295 h 296"/>
                  <a:gd name="T24" fmla="*/ 64 w 151"/>
                  <a:gd name="T25" fmla="*/ 285 h 296"/>
                  <a:gd name="T26" fmla="*/ 50 w 151"/>
                  <a:gd name="T27" fmla="*/ 247 h 296"/>
                  <a:gd name="T28" fmla="*/ 20 w 151"/>
                  <a:gd name="T29" fmla="*/ 247 h 296"/>
                  <a:gd name="T30" fmla="*/ 12 w 151"/>
                  <a:gd name="T31" fmla="*/ 236 h 296"/>
                  <a:gd name="T32" fmla="*/ 18 w 151"/>
                  <a:gd name="T33" fmla="*/ 218 h 296"/>
                  <a:gd name="T34" fmla="*/ 9 w 151"/>
                  <a:gd name="T35" fmla="*/ 202 h 296"/>
                  <a:gd name="T36" fmla="*/ 9 w 151"/>
                  <a:gd name="T37" fmla="*/ 184 h 296"/>
                  <a:gd name="T38" fmla="*/ 17 w 151"/>
                  <a:gd name="T39" fmla="*/ 166 h 296"/>
                  <a:gd name="T40" fmla="*/ 8 w 151"/>
                  <a:gd name="T41" fmla="*/ 140 h 296"/>
                  <a:gd name="T42" fmla="*/ 14 w 151"/>
                  <a:gd name="T43" fmla="*/ 104 h 296"/>
                  <a:gd name="T44" fmla="*/ 21 w 151"/>
                  <a:gd name="T45" fmla="*/ 101 h 296"/>
                  <a:gd name="T46" fmla="*/ 24 w 151"/>
                  <a:gd name="T47" fmla="*/ 89 h 296"/>
                  <a:gd name="T48" fmla="*/ 0 w 151"/>
                  <a:gd name="T49" fmla="*/ 77 h 296"/>
                  <a:gd name="T50" fmla="*/ 1 w 151"/>
                  <a:gd name="T51" fmla="*/ 46 h 296"/>
                  <a:gd name="T52" fmla="*/ 12 w 151"/>
                  <a:gd name="T53" fmla="*/ 23 h 296"/>
                  <a:gd name="T54" fmla="*/ 30 w 151"/>
                  <a:gd name="T55" fmla="*/ 4 h 296"/>
                  <a:gd name="T56" fmla="*/ 35 w 151"/>
                  <a:gd name="T57" fmla="*/ 4 h 296"/>
                  <a:gd name="T58" fmla="*/ 46 w 151"/>
                  <a:gd name="T59" fmla="*/ 19 h 296"/>
                  <a:gd name="T60" fmla="*/ 60 w 151"/>
                  <a:gd name="T61" fmla="*/ 2 h 296"/>
                  <a:gd name="T62" fmla="*/ 60 w 151"/>
                  <a:gd name="T63" fmla="*/ 0 h 296"/>
                  <a:gd name="T64" fmla="*/ 66 w 151"/>
                  <a:gd name="T65" fmla="*/ 5 h 296"/>
                  <a:gd name="T66" fmla="*/ 76 w 151"/>
                  <a:gd name="T67" fmla="*/ 23 h 296"/>
                  <a:gd name="T68" fmla="*/ 84 w 151"/>
                  <a:gd name="T69" fmla="*/ 25 h 296"/>
                  <a:gd name="T70" fmla="*/ 101 w 151"/>
                  <a:gd name="T71" fmla="*/ 36 h 296"/>
                  <a:gd name="T72" fmla="*/ 105 w 151"/>
                  <a:gd name="T73" fmla="*/ 48 h 296"/>
                  <a:gd name="T74" fmla="*/ 105 w 151"/>
                  <a:gd name="T75" fmla="*/ 72 h 296"/>
                  <a:gd name="T76" fmla="*/ 110 w 151"/>
                  <a:gd name="T77" fmla="*/ 8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1" h="296">
                    <a:moveTo>
                      <a:pt x="110" y="80"/>
                    </a:moveTo>
                    <a:lnTo>
                      <a:pt x="105" y="107"/>
                    </a:lnTo>
                    <a:lnTo>
                      <a:pt x="111" y="138"/>
                    </a:lnTo>
                    <a:lnTo>
                      <a:pt x="124" y="161"/>
                    </a:lnTo>
                    <a:lnTo>
                      <a:pt x="133" y="179"/>
                    </a:lnTo>
                    <a:lnTo>
                      <a:pt x="150" y="192"/>
                    </a:lnTo>
                    <a:lnTo>
                      <a:pt x="147" y="213"/>
                    </a:lnTo>
                    <a:lnTo>
                      <a:pt x="134" y="236"/>
                    </a:lnTo>
                    <a:lnTo>
                      <a:pt x="102" y="247"/>
                    </a:lnTo>
                    <a:lnTo>
                      <a:pt x="101" y="266"/>
                    </a:lnTo>
                    <a:lnTo>
                      <a:pt x="90" y="289"/>
                    </a:lnTo>
                    <a:lnTo>
                      <a:pt x="79" y="295"/>
                    </a:lnTo>
                    <a:lnTo>
                      <a:pt x="64" y="285"/>
                    </a:lnTo>
                    <a:lnTo>
                      <a:pt x="50" y="247"/>
                    </a:lnTo>
                    <a:lnTo>
                      <a:pt x="20" y="247"/>
                    </a:lnTo>
                    <a:lnTo>
                      <a:pt x="12" y="236"/>
                    </a:lnTo>
                    <a:lnTo>
                      <a:pt x="18" y="218"/>
                    </a:lnTo>
                    <a:lnTo>
                      <a:pt x="9" y="202"/>
                    </a:lnTo>
                    <a:lnTo>
                      <a:pt x="9" y="184"/>
                    </a:lnTo>
                    <a:lnTo>
                      <a:pt x="17" y="166"/>
                    </a:lnTo>
                    <a:lnTo>
                      <a:pt x="8" y="140"/>
                    </a:lnTo>
                    <a:lnTo>
                      <a:pt x="14" y="104"/>
                    </a:lnTo>
                    <a:lnTo>
                      <a:pt x="21" y="101"/>
                    </a:lnTo>
                    <a:lnTo>
                      <a:pt x="24" y="89"/>
                    </a:lnTo>
                    <a:lnTo>
                      <a:pt x="0" y="77"/>
                    </a:lnTo>
                    <a:lnTo>
                      <a:pt x="1" y="46"/>
                    </a:lnTo>
                    <a:lnTo>
                      <a:pt x="12" y="23"/>
                    </a:lnTo>
                    <a:lnTo>
                      <a:pt x="30" y="4"/>
                    </a:lnTo>
                    <a:lnTo>
                      <a:pt x="35" y="4"/>
                    </a:lnTo>
                    <a:lnTo>
                      <a:pt x="46" y="19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66" y="5"/>
                    </a:lnTo>
                    <a:lnTo>
                      <a:pt x="76" y="23"/>
                    </a:lnTo>
                    <a:lnTo>
                      <a:pt x="84" y="25"/>
                    </a:lnTo>
                    <a:lnTo>
                      <a:pt x="101" y="36"/>
                    </a:lnTo>
                    <a:lnTo>
                      <a:pt x="105" y="48"/>
                    </a:lnTo>
                    <a:lnTo>
                      <a:pt x="105" y="72"/>
                    </a:lnTo>
                    <a:lnTo>
                      <a:pt x="110" y="8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57" name="Freeform 64">
                <a:extLst>
                  <a:ext uri="{FF2B5EF4-FFF2-40B4-BE49-F238E27FC236}">
                    <a16:creationId xmlns:a16="http://schemas.microsoft.com/office/drawing/2014/main" id="{2D1D7D06-3210-4D46-9C56-91CC84361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1760" y="2982003"/>
                <a:ext cx="139176" cy="184054"/>
              </a:xfrm>
              <a:custGeom>
                <a:avLst/>
                <a:gdLst>
                  <a:gd name="T0" fmla="*/ 11 w 331"/>
                  <a:gd name="T1" fmla="*/ 30 h 438"/>
                  <a:gd name="T2" fmla="*/ 44 w 331"/>
                  <a:gd name="T3" fmla="*/ 23 h 438"/>
                  <a:gd name="T4" fmla="*/ 67 w 331"/>
                  <a:gd name="T5" fmla="*/ 0 h 438"/>
                  <a:gd name="T6" fmla="*/ 98 w 331"/>
                  <a:gd name="T7" fmla="*/ 7 h 438"/>
                  <a:gd name="T8" fmla="*/ 128 w 331"/>
                  <a:gd name="T9" fmla="*/ 27 h 438"/>
                  <a:gd name="T10" fmla="*/ 160 w 331"/>
                  <a:gd name="T11" fmla="*/ 72 h 438"/>
                  <a:gd name="T12" fmla="*/ 202 w 331"/>
                  <a:gd name="T13" fmla="*/ 99 h 438"/>
                  <a:gd name="T14" fmla="*/ 196 w 331"/>
                  <a:gd name="T15" fmla="*/ 128 h 438"/>
                  <a:gd name="T16" fmla="*/ 231 w 331"/>
                  <a:gd name="T17" fmla="*/ 151 h 438"/>
                  <a:gd name="T18" fmla="*/ 260 w 331"/>
                  <a:gd name="T19" fmla="*/ 156 h 438"/>
                  <a:gd name="T20" fmla="*/ 303 w 331"/>
                  <a:gd name="T21" fmla="*/ 144 h 438"/>
                  <a:gd name="T22" fmla="*/ 290 w 331"/>
                  <a:gd name="T23" fmla="*/ 171 h 438"/>
                  <a:gd name="T24" fmla="*/ 287 w 331"/>
                  <a:gd name="T25" fmla="*/ 215 h 438"/>
                  <a:gd name="T26" fmla="*/ 319 w 331"/>
                  <a:gd name="T27" fmla="*/ 273 h 438"/>
                  <a:gd name="T28" fmla="*/ 325 w 331"/>
                  <a:gd name="T29" fmla="*/ 310 h 438"/>
                  <a:gd name="T30" fmla="*/ 298 w 331"/>
                  <a:gd name="T31" fmla="*/ 350 h 438"/>
                  <a:gd name="T32" fmla="*/ 303 w 331"/>
                  <a:gd name="T33" fmla="*/ 380 h 438"/>
                  <a:gd name="T34" fmla="*/ 267 w 331"/>
                  <a:gd name="T35" fmla="*/ 387 h 438"/>
                  <a:gd name="T36" fmla="*/ 220 w 331"/>
                  <a:gd name="T37" fmla="*/ 391 h 438"/>
                  <a:gd name="T38" fmla="*/ 189 w 331"/>
                  <a:gd name="T39" fmla="*/ 406 h 438"/>
                  <a:gd name="T40" fmla="*/ 173 w 331"/>
                  <a:gd name="T41" fmla="*/ 429 h 438"/>
                  <a:gd name="T42" fmla="*/ 160 w 331"/>
                  <a:gd name="T43" fmla="*/ 426 h 438"/>
                  <a:gd name="T44" fmla="*/ 156 w 331"/>
                  <a:gd name="T45" fmla="*/ 390 h 438"/>
                  <a:gd name="T46" fmla="*/ 131 w 331"/>
                  <a:gd name="T47" fmla="*/ 377 h 438"/>
                  <a:gd name="T48" fmla="*/ 115 w 331"/>
                  <a:gd name="T49" fmla="*/ 354 h 438"/>
                  <a:gd name="T50" fmla="*/ 130 w 331"/>
                  <a:gd name="T51" fmla="*/ 336 h 438"/>
                  <a:gd name="T52" fmla="*/ 108 w 331"/>
                  <a:gd name="T53" fmla="*/ 315 h 438"/>
                  <a:gd name="T54" fmla="*/ 76 w 331"/>
                  <a:gd name="T55" fmla="*/ 302 h 438"/>
                  <a:gd name="T56" fmla="*/ 69 w 331"/>
                  <a:gd name="T57" fmla="*/ 281 h 438"/>
                  <a:gd name="T58" fmla="*/ 58 w 331"/>
                  <a:gd name="T59" fmla="*/ 258 h 438"/>
                  <a:gd name="T60" fmla="*/ 40 w 331"/>
                  <a:gd name="T61" fmla="*/ 220 h 438"/>
                  <a:gd name="T62" fmla="*/ 61 w 331"/>
                  <a:gd name="T63" fmla="*/ 221 h 438"/>
                  <a:gd name="T64" fmla="*/ 58 w 331"/>
                  <a:gd name="T65" fmla="*/ 203 h 438"/>
                  <a:gd name="T66" fmla="*/ 21 w 331"/>
                  <a:gd name="T67" fmla="*/ 183 h 438"/>
                  <a:gd name="T68" fmla="*/ 38 w 331"/>
                  <a:gd name="T69" fmla="*/ 148 h 438"/>
                  <a:gd name="T70" fmla="*/ 30 w 331"/>
                  <a:gd name="T71" fmla="*/ 127 h 438"/>
                  <a:gd name="T72" fmla="*/ 18 w 331"/>
                  <a:gd name="T73" fmla="*/ 125 h 438"/>
                  <a:gd name="T74" fmla="*/ 32 w 331"/>
                  <a:gd name="T75" fmla="*/ 107 h 438"/>
                  <a:gd name="T76" fmla="*/ 40 w 331"/>
                  <a:gd name="T77" fmla="*/ 101 h 438"/>
                  <a:gd name="T78" fmla="*/ 17 w 331"/>
                  <a:gd name="T79" fmla="*/ 90 h 438"/>
                  <a:gd name="T80" fmla="*/ 1 w 331"/>
                  <a:gd name="T81" fmla="*/ 44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1" h="438">
                    <a:moveTo>
                      <a:pt x="0" y="44"/>
                    </a:moveTo>
                    <a:lnTo>
                      <a:pt x="11" y="30"/>
                    </a:lnTo>
                    <a:lnTo>
                      <a:pt x="30" y="21"/>
                    </a:lnTo>
                    <a:lnTo>
                      <a:pt x="44" y="23"/>
                    </a:lnTo>
                    <a:lnTo>
                      <a:pt x="49" y="15"/>
                    </a:lnTo>
                    <a:lnTo>
                      <a:pt x="67" y="0"/>
                    </a:lnTo>
                    <a:lnTo>
                      <a:pt x="79" y="4"/>
                    </a:lnTo>
                    <a:lnTo>
                      <a:pt x="98" y="7"/>
                    </a:lnTo>
                    <a:lnTo>
                      <a:pt x="124" y="17"/>
                    </a:lnTo>
                    <a:lnTo>
                      <a:pt x="128" y="27"/>
                    </a:lnTo>
                    <a:lnTo>
                      <a:pt x="154" y="58"/>
                    </a:lnTo>
                    <a:lnTo>
                      <a:pt x="160" y="72"/>
                    </a:lnTo>
                    <a:lnTo>
                      <a:pt x="180" y="84"/>
                    </a:lnTo>
                    <a:lnTo>
                      <a:pt x="202" y="99"/>
                    </a:lnTo>
                    <a:lnTo>
                      <a:pt x="192" y="119"/>
                    </a:lnTo>
                    <a:lnTo>
                      <a:pt x="196" y="128"/>
                    </a:lnTo>
                    <a:lnTo>
                      <a:pt x="223" y="137"/>
                    </a:lnTo>
                    <a:lnTo>
                      <a:pt x="231" y="151"/>
                    </a:lnTo>
                    <a:lnTo>
                      <a:pt x="247" y="144"/>
                    </a:lnTo>
                    <a:lnTo>
                      <a:pt x="260" y="156"/>
                    </a:lnTo>
                    <a:lnTo>
                      <a:pt x="274" y="137"/>
                    </a:lnTo>
                    <a:lnTo>
                      <a:pt x="303" y="144"/>
                    </a:lnTo>
                    <a:lnTo>
                      <a:pt x="289" y="159"/>
                    </a:lnTo>
                    <a:lnTo>
                      <a:pt x="290" y="171"/>
                    </a:lnTo>
                    <a:lnTo>
                      <a:pt x="299" y="203"/>
                    </a:lnTo>
                    <a:lnTo>
                      <a:pt x="287" y="215"/>
                    </a:lnTo>
                    <a:lnTo>
                      <a:pt x="295" y="249"/>
                    </a:lnTo>
                    <a:lnTo>
                      <a:pt x="319" y="273"/>
                    </a:lnTo>
                    <a:lnTo>
                      <a:pt x="330" y="293"/>
                    </a:lnTo>
                    <a:lnTo>
                      <a:pt x="325" y="310"/>
                    </a:lnTo>
                    <a:lnTo>
                      <a:pt x="296" y="336"/>
                    </a:lnTo>
                    <a:lnTo>
                      <a:pt x="298" y="350"/>
                    </a:lnTo>
                    <a:lnTo>
                      <a:pt x="309" y="367"/>
                    </a:lnTo>
                    <a:lnTo>
                      <a:pt x="303" y="380"/>
                    </a:lnTo>
                    <a:lnTo>
                      <a:pt x="290" y="380"/>
                    </a:lnTo>
                    <a:lnTo>
                      <a:pt x="267" y="387"/>
                    </a:lnTo>
                    <a:lnTo>
                      <a:pt x="252" y="384"/>
                    </a:lnTo>
                    <a:lnTo>
                      <a:pt x="220" y="391"/>
                    </a:lnTo>
                    <a:lnTo>
                      <a:pt x="208" y="402"/>
                    </a:lnTo>
                    <a:lnTo>
                      <a:pt x="189" y="406"/>
                    </a:lnTo>
                    <a:lnTo>
                      <a:pt x="171" y="417"/>
                    </a:lnTo>
                    <a:lnTo>
                      <a:pt x="173" y="429"/>
                    </a:lnTo>
                    <a:lnTo>
                      <a:pt x="165" y="437"/>
                    </a:lnTo>
                    <a:lnTo>
                      <a:pt x="160" y="426"/>
                    </a:lnTo>
                    <a:lnTo>
                      <a:pt x="160" y="402"/>
                    </a:lnTo>
                    <a:lnTo>
                      <a:pt x="156" y="390"/>
                    </a:lnTo>
                    <a:lnTo>
                      <a:pt x="139" y="379"/>
                    </a:lnTo>
                    <a:lnTo>
                      <a:pt x="131" y="377"/>
                    </a:lnTo>
                    <a:lnTo>
                      <a:pt x="121" y="359"/>
                    </a:lnTo>
                    <a:lnTo>
                      <a:pt x="115" y="354"/>
                    </a:lnTo>
                    <a:lnTo>
                      <a:pt x="118" y="347"/>
                    </a:lnTo>
                    <a:lnTo>
                      <a:pt x="130" y="336"/>
                    </a:lnTo>
                    <a:lnTo>
                      <a:pt x="128" y="318"/>
                    </a:lnTo>
                    <a:lnTo>
                      <a:pt x="108" y="315"/>
                    </a:lnTo>
                    <a:lnTo>
                      <a:pt x="95" y="302"/>
                    </a:lnTo>
                    <a:lnTo>
                      <a:pt x="76" y="302"/>
                    </a:lnTo>
                    <a:lnTo>
                      <a:pt x="69" y="293"/>
                    </a:lnTo>
                    <a:lnTo>
                      <a:pt x="69" y="281"/>
                    </a:lnTo>
                    <a:lnTo>
                      <a:pt x="52" y="264"/>
                    </a:lnTo>
                    <a:lnTo>
                      <a:pt x="58" y="258"/>
                    </a:lnTo>
                    <a:lnTo>
                      <a:pt x="40" y="237"/>
                    </a:lnTo>
                    <a:lnTo>
                      <a:pt x="40" y="220"/>
                    </a:lnTo>
                    <a:lnTo>
                      <a:pt x="47" y="214"/>
                    </a:lnTo>
                    <a:lnTo>
                      <a:pt x="61" y="221"/>
                    </a:lnTo>
                    <a:lnTo>
                      <a:pt x="67" y="212"/>
                    </a:lnTo>
                    <a:lnTo>
                      <a:pt x="58" y="203"/>
                    </a:lnTo>
                    <a:lnTo>
                      <a:pt x="46" y="202"/>
                    </a:lnTo>
                    <a:lnTo>
                      <a:pt x="21" y="183"/>
                    </a:lnTo>
                    <a:lnTo>
                      <a:pt x="21" y="173"/>
                    </a:lnTo>
                    <a:lnTo>
                      <a:pt x="38" y="148"/>
                    </a:lnTo>
                    <a:lnTo>
                      <a:pt x="40" y="127"/>
                    </a:lnTo>
                    <a:lnTo>
                      <a:pt x="30" y="127"/>
                    </a:lnTo>
                    <a:lnTo>
                      <a:pt x="23" y="131"/>
                    </a:lnTo>
                    <a:lnTo>
                      <a:pt x="18" y="125"/>
                    </a:lnTo>
                    <a:lnTo>
                      <a:pt x="17" y="113"/>
                    </a:lnTo>
                    <a:lnTo>
                      <a:pt x="32" y="107"/>
                    </a:lnTo>
                    <a:lnTo>
                      <a:pt x="40" y="107"/>
                    </a:lnTo>
                    <a:lnTo>
                      <a:pt x="40" y="101"/>
                    </a:lnTo>
                    <a:lnTo>
                      <a:pt x="24" y="96"/>
                    </a:lnTo>
                    <a:lnTo>
                      <a:pt x="17" y="90"/>
                    </a:lnTo>
                    <a:lnTo>
                      <a:pt x="12" y="69"/>
                    </a:lnTo>
                    <a:lnTo>
                      <a:pt x="1" y="44"/>
                    </a:lnTo>
                    <a:lnTo>
                      <a:pt x="0" y="44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58" name="Freeform 65">
                <a:extLst>
                  <a:ext uri="{FF2B5EF4-FFF2-40B4-BE49-F238E27FC236}">
                    <a16:creationId xmlns:a16="http://schemas.microsoft.com/office/drawing/2014/main" id="{A1E1C48D-D1B3-F14D-85D2-DEC86CF8F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4338" y="3086115"/>
                <a:ext cx="63093" cy="76224"/>
              </a:xfrm>
              <a:custGeom>
                <a:avLst/>
                <a:gdLst>
                  <a:gd name="T0" fmla="*/ 72 w 148"/>
                  <a:gd name="T1" fmla="*/ 182 h 183"/>
                  <a:gd name="T2" fmla="*/ 73 w 148"/>
                  <a:gd name="T3" fmla="*/ 151 h 183"/>
                  <a:gd name="T4" fmla="*/ 84 w 148"/>
                  <a:gd name="T5" fmla="*/ 128 h 183"/>
                  <a:gd name="T6" fmla="*/ 102 w 148"/>
                  <a:gd name="T7" fmla="*/ 109 h 183"/>
                  <a:gd name="T8" fmla="*/ 107 w 148"/>
                  <a:gd name="T9" fmla="*/ 109 h 183"/>
                  <a:gd name="T10" fmla="*/ 118 w 148"/>
                  <a:gd name="T11" fmla="*/ 124 h 183"/>
                  <a:gd name="T12" fmla="*/ 132 w 148"/>
                  <a:gd name="T13" fmla="*/ 107 h 183"/>
                  <a:gd name="T14" fmla="*/ 135 w 148"/>
                  <a:gd name="T15" fmla="*/ 98 h 183"/>
                  <a:gd name="T16" fmla="*/ 147 w 148"/>
                  <a:gd name="T17" fmla="*/ 87 h 183"/>
                  <a:gd name="T18" fmla="*/ 145 w 148"/>
                  <a:gd name="T19" fmla="*/ 69 h 183"/>
                  <a:gd name="T20" fmla="*/ 125 w 148"/>
                  <a:gd name="T21" fmla="*/ 66 h 183"/>
                  <a:gd name="T22" fmla="*/ 112 w 148"/>
                  <a:gd name="T23" fmla="*/ 53 h 183"/>
                  <a:gd name="T24" fmla="*/ 93 w 148"/>
                  <a:gd name="T25" fmla="*/ 53 h 183"/>
                  <a:gd name="T26" fmla="*/ 86 w 148"/>
                  <a:gd name="T27" fmla="*/ 44 h 183"/>
                  <a:gd name="T28" fmla="*/ 86 w 148"/>
                  <a:gd name="T29" fmla="*/ 32 h 183"/>
                  <a:gd name="T30" fmla="*/ 69 w 148"/>
                  <a:gd name="T31" fmla="*/ 15 h 183"/>
                  <a:gd name="T32" fmla="*/ 67 w 148"/>
                  <a:gd name="T33" fmla="*/ 17 h 183"/>
                  <a:gd name="T34" fmla="*/ 55 w 148"/>
                  <a:gd name="T35" fmla="*/ 12 h 183"/>
                  <a:gd name="T36" fmla="*/ 37 w 148"/>
                  <a:gd name="T37" fmla="*/ 0 h 183"/>
                  <a:gd name="T38" fmla="*/ 28 w 148"/>
                  <a:gd name="T39" fmla="*/ 8 h 183"/>
                  <a:gd name="T40" fmla="*/ 28 w 148"/>
                  <a:gd name="T41" fmla="*/ 20 h 183"/>
                  <a:gd name="T42" fmla="*/ 43 w 148"/>
                  <a:gd name="T43" fmla="*/ 29 h 183"/>
                  <a:gd name="T44" fmla="*/ 47 w 148"/>
                  <a:gd name="T45" fmla="*/ 41 h 183"/>
                  <a:gd name="T46" fmla="*/ 35 w 148"/>
                  <a:gd name="T47" fmla="*/ 47 h 183"/>
                  <a:gd name="T48" fmla="*/ 25 w 148"/>
                  <a:gd name="T49" fmla="*/ 49 h 183"/>
                  <a:gd name="T50" fmla="*/ 17 w 148"/>
                  <a:gd name="T51" fmla="*/ 64 h 183"/>
                  <a:gd name="T52" fmla="*/ 17 w 148"/>
                  <a:gd name="T53" fmla="*/ 87 h 183"/>
                  <a:gd name="T54" fmla="*/ 8 w 148"/>
                  <a:gd name="T55" fmla="*/ 104 h 183"/>
                  <a:gd name="T56" fmla="*/ 0 w 148"/>
                  <a:gd name="T57" fmla="*/ 109 h 183"/>
                  <a:gd name="T58" fmla="*/ 5 w 148"/>
                  <a:gd name="T59" fmla="*/ 116 h 183"/>
                  <a:gd name="T60" fmla="*/ 21 w 148"/>
                  <a:gd name="T61" fmla="*/ 122 h 183"/>
                  <a:gd name="T62" fmla="*/ 52 w 148"/>
                  <a:gd name="T63" fmla="*/ 160 h 183"/>
                  <a:gd name="T64" fmla="*/ 54 w 148"/>
                  <a:gd name="T65" fmla="*/ 173 h 183"/>
                  <a:gd name="T66" fmla="*/ 72 w 148"/>
                  <a:gd name="T67" fmla="*/ 18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8" h="183">
                    <a:moveTo>
                      <a:pt x="72" y="182"/>
                    </a:moveTo>
                    <a:lnTo>
                      <a:pt x="73" y="151"/>
                    </a:lnTo>
                    <a:lnTo>
                      <a:pt x="84" y="128"/>
                    </a:lnTo>
                    <a:lnTo>
                      <a:pt x="102" y="109"/>
                    </a:lnTo>
                    <a:lnTo>
                      <a:pt x="107" y="109"/>
                    </a:lnTo>
                    <a:lnTo>
                      <a:pt x="118" y="124"/>
                    </a:lnTo>
                    <a:lnTo>
                      <a:pt x="132" y="107"/>
                    </a:lnTo>
                    <a:lnTo>
                      <a:pt x="135" y="98"/>
                    </a:lnTo>
                    <a:lnTo>
                      <a:pt x="147" y="87"/>
                    </a:lnTo>
                    <a:lnTo>
                      <a:pt x="145" y="69"/>
                    </a:lnTo>
                    <a:lnTo>
                      <a:pt x="125" y="66"/>
                    </a:lnTo>
                    <a:lnTo>
                      <a:pt x="112" y="53"/>
                    </a:lnTo>
                    <a:lnTo>
                      <a:pt x="93" y="53"/>
                    </a:lnTo>
                    <a:lnTo>
                      <a:pt x="86" y="44"/>
                    </a:lnTo>
                    <a:lnTo>
                      <a:pt x="86" y="32"/>
                    </a:lnTo>
                    <a:lnTo>
                      <a:pt x="69" y="15"/>
                    </a:lnTo>
                    <a:lnTo>
                      <a:pt x="67" y="17"/>
                    </a:lnTo>
                    <a:lnTo>
                      <a:pt x="55" y="12"/>
                    </a:lnTo>
                    <a:lnTo>
                      <a:pt x="37" y="0"/>
                    </a:lnTo>
                    <a:lnTo>
                      <a:pt x="28" y="8"/>
                    </a:lnTo>
                    <a:lnTo>
                      <a:pt x="28" y="20"/>
                    </a:lnTo>
                    <a:lnTo>
                      <a:pt x="43" y="29"/>
                    </a:lnTo>
                    <a:lnTo>
                      <a:pt x="47" y="41"/>
                    </a:lnTo>
                    <a:lnTo>
                      <a:pt x="35" y="47"/>
                    </a:lnTo>
                    <a:lnTo>
                      <a:pt x="25" y="49"/>
                    </a:lnTo>
                    <a:lnTo>
                      <a:pt x="17" y="64"/>
                    </a:lnTo>
                    <a:lnTo>
                      <a:pt x="17" y="87"/>
                    </a:lnTo>
                    <a:lnTo>
                      <a:pt x="8" y="104"/>
                    </a:lnTo>
                    <a:lnTo>
                      <a:pt x="0" y="109"/>
                    </a:lnTo>
                    <a:lnTo>
                      <a:pt x="5" y="116"/>
                    </a:lnTo>
                    <a:lnTo>
                      <a:pt x="21" y="122"/>
                    </a:lnTo>
                    <a:lnTo>
                      <a:pt x="52" y="160"/>
                    </a:lnTo>
                    <a:lnTo>
                      <a:pt x="54" y="173"/>
                    </a:lnTo>
                    <a:lnTo>
                      <a:pt x="72" y="182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59" name="Freeform 66">
                <a:extLst>
                  <a:ext uri="{FF2B5EF4-FFF2-40B4-BE49-F238E27FC236}">
                    <a16:creationId xmlns:a16="http://schemas.microsoft.com/office/drawing/2014/main" id="{E2B700A4-4F85-7F49-88F9-4FBE0512D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2895" y="2976425"/>
                <a:ext cx="185567" cy="146873"/>
              </a:xfrm>
              <a:custGeom>
                <a:avLst/>
                <a:gdLst>
                  <a:gd name="T0" fmla="*/ 419 w 443"/>
                  <a:gd name="T1" fmla="*/ 127 h 347"/>
                  <a:gd name="T2" fmla="*/ 442 w 443"/>
                  <a:gd name="T3" fmla="*/ 115 h 347"/>
                  <a:gd name="T4" fmla="*/ 414 w 443"/>
                  <a:gd name="T5" fmla="*/ 83 h 347"/>
                  <a:gd name="T6" fmla="*/ 380 w 443"/>
                  <a:gd name="T7" fmla="*/ 69 h 347"/>
                  <a:gd name="T8" fmla="*/ 295 w 443"/>
                  <a:gd name="T9" fmla="*/ 41 h 347"/>
                  <a:gd name="T10" fmla="*/ 231 w 443"/>
                  <a:gd name="T11" fmla="*/ 0 h 347"/>
                  <a:gd name="T12" fmla="*/ 147 w 443"/>
                  <a:gd name="T13" fmla="*/ 31 h 347"/>
                  <a:gd name="T14" fmla="*/ 113 w 443"/>
                  <a:gd name="T15" fmla="*/ 92 h 347"/>
                  <a:gd name="T16" fmla="*/ 49 w 443"/>
                  <a:gd name="T17" fmla="*/ 84 h 347"/>
                  <a:gd name="T18" fmla="*/ 0 w 443"/>
                  <a:gd name="T19" fmla="*/ 102 h 347"/>
                  <a:gd name="T20" fmla="*/ 21 w 443"/>
                  <a:gd name="T21" fmla="*/ 158 h 347"/>
                  <a:gd name="T22" fmla="*/ 52 w 443"/>
                  <a:gd name="T23" fmla="*/ 115 h 347"/>
                  <a:gd name="T24" fmla="*/ 87 w 443"/>
                  <a:gd name="T25" fmla="*/ 116 h 347"/>
                  <a:gd name="T26" fmla="*/ 121 w 443"/>
                  <a:gd name="T27" fmla="*/ 176 h 347"/>
                  <a:gd name="T28" fmla="*/ 165 w 443"/>
                  <a:gd name="T29" fmla="*/ 216 h 347"/>
                  <a:gd name="T30" fmla="*/ 133 w 443"/>
                  <a:gd name="T31" fmla="*/ 226 h 347"/>
                  <a:gd name="T32" fmla="*/ 176 w 443"/>
                  <a:gd name="T33" fmla="*/ 257 h 347"/>
                  <a:gd name="T34" fmla="*/ 208 w 443"/>
                  <a:gd name="T35" fmla="*/ 287 h 347"/>
                  <a:gd name="T36" fmla="*/ 281 w 443"/>
                  <a:gd name="T37" fmla="*/ 297 h 347"/>
                  <a:gd name="T38" fmla="*/ 292 w 443"/>
                  <a:gd name="T39" fmla="*/ 329 h 347"/>
                  <a:gd name="T40" fmla="*/ 318 w 443"/>
                  <a:gd name="T41" fmla="*/ 344 h 347"/>
                  <a:gd name="T42" fmla="*/ 202 w 443"/>
                  <a:gd name="T43" fmla="*/ 209 h 347"/>
                  <a:gd name="T44" fmla="*/ 194 w 443"/>
                  <a:gd name="T45" fmla="*/ 180 h 347"/>
                  <a:gd name="T46" fmla="*/ 165 w 443"/>
                  <a:gd name="T47" fmla="*/ 150 h 347"/>
                  <a:gd name="T48" fmla="*/ 170 w 443"/>
                  <a:gd name="T49" fmla="*/ 110 h 347"/>
                  <a:gd name="T50" fmla="*/ 203 w 443"/>
                  <a:gd name="T51" fmla="*/ 128 h 347"/>
                  <a:gd name="T52" fmla="*/ 228 w 443"/>
                  <a:gd name="T53" fmla="*/ 113 h 347"/>
                  <a:gd name="T54" fmla="*/ 260 w 443"/>
                  <a:gd name="T55" fmla="*/ 112 h 347"/>
                  <a:gd name="T56" fmla="*/ 286 w 443"/>
                  <a:gd name="T57" fmla="*/ 122 h 347"/>
                  <a:gd name="T58" fmla="*/ 327 w 443"/>
                  <a:gd name="T59" fmla="*/ 115 h 347"/>
                  <a:gd name="T60" fmla="*/ 368 w 443"/>
                  <a:gd name="T61" fmla="*/ 125 h 347"/>
                  <a:gd name="T62" fmla="*/ 419 w 443"/>
                  <a:gd name="T63" fmla="*/ 138 h 347"/>
                  <a:gd name="T64" fmla="*/ 252 w 443"/>
                  <a:gd name="T65" fmla="*/ 332 h 347"/>
                  <a:gd name="T66" fmla="*/ 266 w 443"/>
                  <a:gd name="T67" fmla="*/ 339 h 347"/>
                  <a:gd name="T68" fmla="*/ 232 w 443"/>
                  <a:gd name="T69" fmla="*/ 315 h 347"/>
                  <a:gd name="T70" fmla="*/ 232 w 443"/>
                  <a:gd name="T71" fmla="*/ 315 h 347"/>
                  <a:gd name="T72" fmla="*/ 266 w 443"/>
                  <a:gd name="T73" fmla="*/ 295 h 347"/>
                  <a:gd name="T74" fmla="*/ 241 w 443"/>
                  <a:gd name="T75" fmla="*/ 306 h 347"/>
                  <a:gd name="T76" fmla="*/ 118 w 443"/>
                  <a:gd name="T77" fmla="*/ 193 h 347"/>
                  <a:gd name="T78" fmla="*/ 131 w 443"/>
                  <a:gd name="T79" fmla="*/ 213 h 347"/>
                  <a:gd name="T80" fmla="*/ 105 w 443"/>
                  <a:gd name="T81" fmla="*/ 171 h 347"/>
                  <a:gd name="T82" fmla="*/ 105 w 443"/>
                  <a:gd name="T83" fmla="*/ 171 h 347"/>
                  <a:gd name="T84" fmla="*/ 125 w 443"/>
                  <a:gd name="T85" fmla="*/ 234 h 347"/>
                  <a:gd name="T86" fmla="*/ 87 w 443"/>
                  <a:gd name="T87" fmla="*/ 193 h 347"/>
                  <a:gd name="T88" fmla="*/ 102 w 443"/>
                  <a:gd name="T89" fmla="*/ 209 h 347"/>
                  <a:gd name="T90" fmla="*/ 59 w 443"/>
                  <a:gd name="T91" fmla="*/ 148 h 347"/>
                  <a:gd name="T92" fmla="*/ 79 w 443"/>
                  <a:gd name="T93" fmla="*/ 187 h 347"/>
                  <a:gd name="T94" fmla="*/ 59 w 443"/>
                  <a:gd name="T95" fmla="*/ 148 h 347"/>
                  <a:gd name="T96" fmla="*/ 96 w 443"/>
                  <a:gd name="T97" fmla="*/ 151 h 347"/>
                  <a:gd name="T98" fmla="*/ 66 w 443"/>
                  <a:gd name="T99" fmla="*/ 14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3" h="347">
                    <a:moveTo>
                      <a:pt x="420" y="139"/>
                    </a:moveTo>
                    <a:lnTo>
                      <a:pt x="420" y="139"/>
                    </a:lnTo>
                    <a:cubicBezTo>
                      <a:pt x="419" y="127"/>
                      <a:pt x="419" y="127"/>
                      <a:pt x="419" y="127"/>
                    </a:cubicBezTo>
                    <a:cubicBezTo>
                      <a:pt x="434" y="121"/>
                      <a:pt x="434" y="121"/>
                      <a:pt x="434" y="121"/>
                    </a:cubicBezTo>
                    <a:cubicBezTo>
                      <a:pt x="442" y="121"/>
                      <a:pt x="442" y="121"/>
                      <a:pt x="442" y="121"/>
                    </a:cubicBezTo>
                    <a:cubicBezTo>
                      <a:pt x="442" y="115"/>
                      <a:pt x="442" y="115"/>
                      <a:pt x="442" y="115"/>
                    </a:cubicBezTo>
                    <a:cubicBezTo>
                      <a:pt x="426" y="110"/>
                      <a:pt x="426" y="110"/>
                      <a:pt x="426" y="110"/>
                    </a:cubicBezTo>
                    <a:cubicBezTo>
                      <a:pt x="419" y="104"/>
                      <a:pt x="419" y="104"/>
                      <a:pt x="419" y="104"/>
                    </a:cubicBezTo>
                    <a:cubicBezTo>
                      <a:pt x="414" y="83"/>
                      <a:pt x="414" y="83"/>
                      <a:pt x="414" y="83"/>
                    </a:cubicBezTo>
                    <a:cubicBezTo>
                      <a:pt x="403" y="58"/>
                      <a:pt x="403" y="58"/>
                      <a:pt x="403" y="58"/>
                    </a:cubicBezTo>
                    <a:cubicBezTo>
                      <a:pt x="393" y="52"/>
                      <a:pt x="393" y="52"/>
                      <a:pt x="393" y="52"/>
                    </a:cubicBezTo>
                    <a:cubicBezTo>
                      <a:pt x="380" y="69"/>
                      <a:pt x="380" y="69"/>
                      <a:pt x="380" y="69"/>
                    </a:cubicBezTo>
                    <a:cubicBezTo>
                      <a:pt x="350" y="58"/>
                      <a:pt x="350" y="58"/>
                      <a:pt x="350" y="58"/>
                    </a:cubicBezTo>
                    <a:cubicBezTo>
                      <a:pt x="309" y="52"/>
                      <a:pt x="309" y="52"/>
                      <a:pt x="309" y="52"/>
                    </a:cubicBezTo>
                    <a:cubicBezTo>
                      <a:pt x="295" y="41"/>
                      <a:pt x="295" y="41"/>
                      <a:pt x="295" y="41"/>
                    </a:cubicBezTo>
                    <a:cubicBezTo>
                      <a:pt x="278" y="35"/>
                      <a:pt x="278" y="35"/>
                      <a:pt x="278" y="35"/>
                    </a:cubicBezTo>
                    <a:cubicBezTo>
                      <a:pt x="246" y="3"/>
                      <a:pt x="246" y="3"/>
                      <a:pt x="246" y="3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231" y="5"/>
                      <a:pt x="231" y="5"/>
                      <a:pt x="231" y="5"/>
                    </a:cubicBezTo>
                    <a:cubicBezTo>
                      <a:pt x="195" y="5"/>
                      <a:pt x="195" y="5"/>
                      <a:pt x="195" y="5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4" y="50"/>
                      <a:pt x="144" y="50"/>
                      <a:pt x="144" y="50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96" y="93"/>
                      <a:pt x="96" y="93"/>
                      <a:pt x="96" y="93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9" y="164"/>
                      <a:pt x="29" y="164"/>
                      <a:pt x="29" y="164"/>
                    </a:cubicBezTo>
                    <a:cubicBezTo>
                      <a:pt x="49" y="131"/>
                      <a:pt x="49" y="131"/>
                      <a:pt x="49" y="131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7" y="116"/>
                      <a:pt x="87" y="116"/>
                      <a:pt x="87" y="116"/>
                    </a:cubicBezTo>
                    <a:cubicBezTo>
                      <a:pt x="104" y="128"/>
                      <a:pt x="104" y="128"/>
                      <a:pt x="104" y="128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21" y="176"/>
                      <a:pt x="121" y="176"/>
                      <a:pt x="121" y="176"/>
                    </a:cubicBezTo>
                    <a:cubicBezTo>
                      <a:pt x="145" y="199"/>
                      <a:pt x="145" y="199"/>
                      <a:pt x="145" y="199"/>
                    </a:cubicBezTo>
                    <a:cubicBezTo>
                      <a:pt x="151" y="200"/>
                      <a:pt x="151" y="200"/>
                      <a:pt x="151" y="200"/>
                    </a:cubicBezTo>
                    <a:cubicBezTo>
                      <a:pt x="165" y="216"/>
                      <a:pt x="165" y="216"/>
                      <a:pt x="165" y="216"/>
                    </a:cubicBezTo>
                    <a:cubicBezTo>
                      <a:pt x="153" y="211"/>
                      <a:pt x="153" y="211"/>
                      <a:pt x="153" y="211"/>
                    </a:cubicBezTo>
                    <a:cubicBezTo>
                      <a:pt x="139" y="213"/>
                      <a:pt x="139" y="213"/>
                      <a:pt x="139" y="213"/>
                    </a:cubicBezTo>
                    <a:cubicBezTo>
                      <a:pt x="133" y="226"/>
                      <a:pt x="133" y="226"/>
                      <a:pt x="133" y="226"/>
                    </a:cubicBezTo>
                    <a:cubicBezTo>
                      <a:pt x="140" y="240"/>
                      <a:pt x="140" y="240"/>
                      <a:pt x="140" y="240"/>
                    </a:cubicBezTo>
                    <a:cubicBezTo>
                      <a:pt x="157" y="240"/>
                      <a:pt x="157" y="240"/>
                      <a:pt x="157" y="240"/>
                    </a:cubicBezTo>
                    <a:cubicBezTo>
                      <a:pt x="176" y="257"/>
                      <a:pt x="176" y="257"/>
                      <a:pt x="176" y="257"/>
                    </a:cubicBezTo>
                    <a:cubicBezTo>
                      <a:pt x="194" y="263"/>
                      <a:pt x="194" y="263"/>
                      <a:pt x="194" y="263"/>
                    </a:cubicBezTo>
                    <a:cubicBezTo>
                      <a:pt x="200" y="278"/>
                      <a:pt x="200" y="278"/>
                      <a:pt x="200" y="278"/>
                    </a:cubicBezTo>
                    <a:cubicBezTo>
                      <a:pt x="208" y="287"/>
                      <a:pt x="208" y="287"/>
                      <a:pt x="208" y="287"/>
                    </a:cubicBezTo>
                    <a:cubicBezTo>
                      <a:pt x="226" y="284"/>
                      <a:pt x="226" y="284"/>
                      <a:pt x="226" y="284"/>
                    </a:cubicBezTo>
                    <a:cubicBezTo>
                      <a:pt x="263" y="287"/>
                      <a:pt x="263" y="287"/>
                      <a:pt x="263" y="287"/>
                    </a:cubicBezTo>
                    <a:cubicBezTo>
                      <a:pt x="281" y="297"/>
                      <a:pt x="281" y="297"/>
                      <a:pt x="281" y="297"/>
                    </a:cubicBezTo>
                    <a:cubicBezTo>
                      <a:pt x="321" y="338"/>
                      <a:pt x="321" y="338"/>
                      <a:pt x="321" y="338"/>
                    </a:cubicBezTo>
                    <a:cubicBezTo>
                      <a:pt x="310" y="338"/>
                      <a:pt x="310" y="338"/>
                      <a:pt x="310" y="338"/>
                    </a:cubicBezTo>
                    <a:cubicBezTo>
                      <a:pt x="292" y="329"/>
                      <a:pt x="292" y="329"/>
                      <a:pt x="292" y="329"/>
                    </a:cubicBezTo>
                    <a:cubicBezTo>
                      <a:pt x="301" y="341"/>
                      <a:pt x="301" y="341"/>
                      <a:pt x="301" y="341"/>
                    </a:cubicBezTo>
                    <a:cubicBezTo>
                      <a:pt x="318" y="346"/>
                      <a:pt x="318" y="346"/>
                      <a:pt x="318" y="346"/>
                    </a:cubicBezTo>
                    <a:cubicBezTo>
                      <a:pt x="318" y="344"/>
                      <a:pt x="318" y="344"/>
                      <a:pt x="318" y="344"/>
                    </a:cubicBezTo>
                    <a:cubicBezTo>
                      <a:pt x="324" y="330"/>
                      <a:pt x="324" y="330"/>
                      <a:pt x="324" y="330"/>
                    </a:cubicBezTo>
                    <a:cubicBezTo>
                      <a:pt x="267" y="268"/>
                      <a:pt x="267" y="268"/>
                      <a:pt x="267" y="268"/>
                    </a:cubicBezTo>
                    <a:cubicBezTo>
                      <a:pt x="202" y="209"/>
                      <a:pt x="202" y="209"/>
                      <a:pt x="202" y="209"/>
                    </a:cubicBezTo>
                    <a:cubicBezTo>
                      <a:pt x="200" y="200"/>
                      <a:pt x="200" y="200"/>
                      <a:pt x="200" y="200"/>
                    </a:cubicBezTo>
                    <a:cubicBezTo>
                      <a:pt x="205" y="194"/>
                      <a:pt x="205" y="194"/>
                      <a:pt x="205" y="194"/>
                    </a:cubicBezTo>
                    <a:cubicBezTo>
                      <a:pt x="194" y="180"/>
                      <a:pt x="194" y="180"/>
                      <a:pt x="194" y="180"/>
                    </a:cubicBezTo>
                    <a:cubicBezTo>
                      <a:pt x="191" y="167"/>
                      <a:pt x="191" y="167"/>
                      <a:pt x="191" y="167"/>
                    </a:cubicBezTo>
                    <a:cubicBezTo>
                      <a:pt x="176" y="148"/>
                      <a:pt x="176" y="148"/>
                      <a:pt x="176" y="148"/>
                    </a:cubicBezTo>
                    <a:cubicBezTo>
                      <a:pt x="165" y="150"/>
                      <a:pt x="165" y="150"/>
                      <a:pt x="165" y="150"/>
                    </a:cubicBezTo>
                    <a:cubicBezTo>
                      <a:pt x="163" y="138"/>
                      <a:pt x="163" y="138"/>
                      <a:pt x="163" y="138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10"/>
                      <a:pt x="170" y="110"/>
                      <a:pt x="170" y="110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95" y="118"/>
                      <a:pt x="195" y="118"/>
                      <a:pt x="195" y="118"/>
                    </a:cubicBezTo>
                    <a:cubicBezTo>
                      <a:pt x="203" y="128"/>
                      <a:pt x="203" y="128"/>
                      <a:pt x="203" y="128"/>
                    </a:cubicBezTo>
                    <a:cubicBezTo>
                      <a:pt x="212" y="125"/>
                      <a:pt x="212" y="125"/>
                      <a:pt x="212" y="125"/>
                    </a:cubicBezTo>
                    <a:cubicBezTo>
                      <a:pt x="214" y="115"/>
                      <a:pt x="214" y="115"/>
                      <a:pt x="214" y="115"/>
                    </a:cubicBezTo>
                    <a:cubicBezTo>
                      <a:pt x="228" y="113"/>
                      <a:pt x="228" y="113"/>
                      <a:pt x="228" y="113"/>
                    </a:cubicBezTo>
                    <a:cubicBezTo>
                      <a:pt x="238" y="113"/>
                      <a:pt x="238" y="113"/>
                      <a:pt x="238" y="113"/>
                    </a:cubicBezTo>
                    <a:cubicBezTo>
                      <a:pt x="246" y="104"/>
                      <a:pt x="246" y="104"/>
                      <a:pt x="246" y="104"/>
                    </a:cubicBezTo>
                    <a:cubicBezTo>
                      <a:pt x="260" y="112"/>
                      <a:pt x="260" y="112"/>
                      <a:pt x="260" y="112"/>
                    </a:cubicBezTo>
                    <a:cubicBezTo>
                      <a:pt x="266" y="106"/>
                      <a:pt x="266" y="106"/>
                      <a:pt x="266" y="106"/>
                    </a:cubicBezTo>
                    <a:cubicBezTo>
                      <a:pt x="280" y="109"/>
                      <a:pt x="280" y="109"/>
                      <a:pt x="280" y="109"/>
                    </a:cubicBezTo>
                    <a:cubicBezTo>
                      <a:pt x="286" y="122"/>
                      <a:pt x="286" y="122"/>
                      <a:pt x="286" y="122"/>
                    </a:cubicBezTo>
                    <a:cubicBezTo>
                      <a:pt x="296" y="115"/>
                      <a:pt x="296" y="115"/>
                      <a:pt x="296" y="115"/>
                    </a:cubicBezTo>
                    <a:cubicBezTo>
                      <a:pt x="315" y="121"/>
                      <a:pt x="315" y="121"/>
                      <a:pt x="315" y="121"/>
                    </a:cubicBezTo>
                    <a:cubicBezTo>
                      <a:pt x="327" y="115"/>
                      <a:pt x="327" y="115"/>
                      <a:pt x="327" y="115"/>
                    </a:cubicBezTo>
                    <a:cubicBezTo>
                      <a:pt x="332" y="121"/>
                      <a:pt x="332" y="121"/>
                      <a:pt x="332" y="121"/>
                    </a:cubicBezTo>
                    <a:cubicBezTo>
                      <a:pt x="351" y="118"/>
                      <a:pt x="351" y="118"/>
                      <a:pt x="351" y="118"/>
                    </a:cubicBezTo>
                    <a:cubicBezTo>
                      <a:pt x="368" y="125"/>
                      <a:pt x="368" y="125"/>
                      <a:pt x="368" y="125"/>
                    </a:cubicBezTo>
                    <a:cubicBezTo>
                      <a:pt x="379" y="122"/>
                      <a:pt x="379" y="122"/>
                      <a:pt x="379" y="122"/>
                    </a:cubicBezTo>
                    <a:cubicBezTo>
                      <a:pt x="396" y="136"/>
                      <a:pt x="396" y="136"/>
                      <a:pt x="396" y="136"/>
                    </a:cubicBezTo>
                    <a:cubicBezTo>
                      <a:pt x="419" y="138"/>
                      <a:pt x="419" y="138"/>
                      <a:pt x="419" y="138"/>
                    </a:cubicBezTo>
                    <a:cubicBezTo>
                      <a:pt x="420" y="139"/>
                      <a:pt x="420" y="139"/>
                      <a:pt x="420" y="139"/>
                    </a:cubicBezTo>
                    <a:close/>
                    <a:moveTo>
                      <a:pt x="252" y="332"/>
                    </a:moveTo>
                    <a:lnTo>
                      <a:pt x="252" y="332"/>
                    </a:lnTo>
                    <a:lnTo>
                      <a:pt x="280" y="332"/>
                    </a:lnTo>
                    <a:cubicBezTo>
                      <a:pt x="290" y="341"/>
                      <a:pt x="290" y="341"/>
                      <a:pt x="290" y="341"/>
                    </a:cubicBezTo>
                    <a:cubicBezTo>
                      <a:pt x="266" y="339"/>
                      <a:pt x="266" y="339"/>
                      <a:pt x="266" y="339"/>
                    </a:cubicBezTo>
                    <a:cubicBezTo>
                      <a:pt x="252" y="332"/>
                      <a:pt x="252" y="332"/>
                      <a:pt x="252" y="332"/>
                    </a:cubicBezTo>
                    <a:close/>
                    <a:moveTo>
                      <a:pt x="232" y="315"/>
                    </a:moveTo>
                    <a:lnTo>
                      <a:pt x="232" y="315"/>
                    </a:lnTo>
                    <a:cubicBezTo>
                      <a:pt x="275" y="315"/>
                      <a:pt x="275" y="315"/>
                      <a:pt x="275" y="315"/>
                    </a:cubicBezTo>
                    <a:cubicBezTo>
                      <a:pt x="257" y="323"/>
                      <a:pt x="257" y="323"/>
                      <a:pt x="257" y="323"/>
                    </a:cubicBezTo>
                    <a:cubicBezTo>
                      <a:pt x="232" y="315"/>
                      <a:pt x="232" y="315"/>
                      <a:pt x="232" y="315"/>
                    </a:cubicBezTo>
                    <a:close/>
                    <a:moveTo>
                      <a:pt x="234" y="295"/>
                    </a:moveTo>
                    <a:lnTo>
                      <a:pt x="234" y="295"/>
                    </a:lnTo>
                    <a:cubicBezTo>
                      <a:pt x="266" y="295"/>
                      <a:pt x="266" y="295"/>
                      <a:pt x="266" y="295"/>
                    </a:cubicBezTo>
                    <a:cubicBezTo>
                      <a:pt x="272" y="301"/>
                      <a:pt x="272" y="301"/>
                      <a:pt x="272" y="301"/>
                    </a:cubicBezTo>
                    <a:cubicBezTo>
                      <a:pt x="257" y="309"/>
                      <a:pt x="257" y="309"/>
                      <a:pt x="257" y="309"/>
                    </a:cubicBezTo>
                    <a:cubicBezTo>
                      <a:pt x="241" y="306"/>
                      <a:pt x="241" y="306"/>
                      <a:pt x="241" y="306"/>
                    </a:cubicBezTo>
                    <a:cubicBezTo>
                      <a:pt x="234" y="295"/>
                      <a:pt x="234" y="295"/>
                      <a:pt x="234" y="295"/>
                    </a:cubicBezTo>
                    <a:close/>
                    <a:moveTo>
                      <a:pt x="118" y="193"/>
                    </a:moveTo>
                    <a:lnTo>
                      <a:pt x="118" y="193"/>
                    </a:lnTo>
                    <a:cubicBezTo>
                      <a:pt x="127" y="194"/>
                      <a:pt x="127" y="194"/>
                      <a:pt x="127" y="194"/>
                    </a:cubicBezTo>
                    <a:cubicBezTo>
                      <a:pt x="137" y="208"/>
                      <a:pt x="137" y="208"/>
                      <a:pt x="137" y="208"/>
                    </a:cubicBezTo>
                    <a:cubicBezTo>
                      <a:pt x="131" y="213"/>
                      <a:pt x="131" y="213"/>
                      <a:pt x="131" y="213"/>
                    </a:cubicBezTo>
                    <a:cubicBezTo>
                      <a:pt x="118" y="193"/>
                      <a:pt x="118" y="193"/>
                      <a:pt x="118" y="193"/>
                    </a:cubicBezTo>
                    <a:close/>
                    <a:moveTo>
                      <a:pt x="105" y="171"/>
                    </a:moveTo>
                    <a:lnTo>
                      <a:pt x="105" y="171"/>
                    </a:lnTo>
                    <a:cubicBezTo>
                      <a:pt x="119" y="187"/>
                      <a:pt x="119" y="187"/>
                      <a:pt x="119" y="187"/>
                    </a:cubicBezTo>
                    <a:cubicBezTo>
                      <a:pt x="104" y="182"/>
                      <a:pt x="104" y="182"/>
                      <a:pt x="104" y="182"/>
                    </a:cubicBezTo>
                    <a:cubicBezTo>
                      <a:pt x="105" y="171"/>
                      <a:pt x="105" y="171"/>
                      <a:pt x="105" y="171"/>
                    </a:cubicBezTo>
                    <a:close/>
                    <a:moveTo>
                      <a:pt x="108" y="220"/>
                    </a:moveTo>
                    <a:lnTo>
                      <a:pt x="108" y="220"/>
                    </a:lnTo>
                    <a:cubicBezTo>
                      <a:pt x="125" y="234"/>
                      <a:pt x="125" y="234"/>
                      <a:pt x="125" y="234"/>
                    </a:cubicBezTo>
                    <a:cubicBezTo>
                      <a:pt x="128" y="248"/>
                      <a:pt x="128" y="248"/>
                      <a:pt x="128" y="248"/>
                    </a:cubicBezTo>
                    <a:cubicBezTo>
                      <a:pt x="108" y="220"/>
                      <a:pt x="108" y="220"/>
                      <a:pt x="108" y="220"/>
                    </a:cubicBezTo>
                    <a:close/>
                    <a:moveTo>
                      <a:pt x="87" y="193"/>
                    </a:moveTo>
                    <a:lnTo>
                      <a:pt x="87" y="193"/>
                    </a:lnTo>
                    <a:cubicBezTo>
                      <a:pt x="99" y="199"/>
                      <a:pt x="99" y="199"/>
                      <a:pt x="99" y="199"/>
                    </a:cubicBezTo>
                    <a:cubicBezTo>
                      <a:pt x="102" y="209"/>
                      <a:pt x="102" y="209"/>
                      <a:pt x="102" y="209"/>
                    </a:cubicBezTo>
                    <a:cubicBezTo>
                      <a:pt x="87" y="193"/>
                      <a:pt x="87" y="193"/>
                      <a:pt x="87" y="193"/>
                    </a:cubicBezTo>
                    <a:close/>
                    <a:moveTo>
                      <a:pt x="59" y="148"/>
                    </a:moveTo>
                    <a:lnTo>
                      <a:pt x="59" y="148"/>
                    </a:lnTo>
                    <a:cubicBezTo>
                      <a:pt x="79" y="164"/>
                      <a:pt x="79" y="164"/>
                      <a:pt x="79" y="164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79" y="187"/>
                      <a:pt x="79" y="187"/>
                      <a:pt x="79" y="187"/>
                    </a:cubicBezTo>
                    <a:cubicBezTo>
                      <a:pt x="66" y="171"/>
                      <a:pt x="66" y="171"/>
                      <a:pt x="66" y="171"/>
                    </a:cubicBezTo>
                    <a:cubicBezTo>
                      <a:pt x="70" y="167"/>
                      <a:pt x="70" y="167"/>
                      <a:pt x="70" y="167"/>
                    </a:cubicBezTo>
                    <a:cubicBezTo>
                      <a:pt x="59" y="148"/>
                      <a:pt x="59" y="148"/>
                      <a:pt x="59" y="148"/>
                    </a:cubicBezTo>
                    <a:close/>
                    <a:moveTo>
                      <a:pt x="72" y="116"/>
                    </a:moveTo>
                    <a:lnTo>
                      <a:pt x="72" y="116"/>
                    </a:lnTo>
                    <a:cubicBezTo>
                      <a:pt x="96" y="151"/>
                      <a:pt x="96" y="151"/>
                      <a:pt x="96" y="151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78" y="148"/>
                      <a:pt x="78" y="148"/>
                      <a:pt x="78" y="148"/>
                    </a:cubicBezTo>
                    <a:cubicBezTo>
                      <a:pt x="66" y="145"/>
                      <a:pt x="66" y="145"/>
                      <a:pt x="66" y="145"/>
                    </a:cubicBezTo>
                    <a:cubicBezTo>
                      <a:pt x="64" y="122"/>
                      <a:pt x="64" y="122"/>
                      <a:pt x="64" y="122"/>
                    </a:cubicBezTo>
                    <a:lnTo>
                      <a:pt x="72" y="11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60" name="Freeform 67">
                <a:extLst>
                  <a:ext uri="{FF2B5EF4-FFF2-40B4-BE49-F238E27FC236}">
                    <a16:creationId xmlns:a16="http://schemas.microsoft.com/office/drawing/2014/main" id="{F8EE032D-A6AF-B748-BEA5-6C7EC54E2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554" y="3019186"/>
                <a:ext cx="129897" cy="113407"/>
              </a:xfrm>
              <a:custGeom>
                <a:avLst/>
                <a:gdLst>
                  <a:gd name="T0" fmla="*/ 161 w 307"/>
                  <a:gd name="T1" fmla="*/ 228 h 271"/>
                  <a:gd name="T2" fmla="*/ 39 w 307"/>
                  <a:gd name="T3" fmla="*/ 107 h 271"/>
                  <a:gd name="T4" fmla="*/ 42 w 307"/>
                  <a:gd name="T5" fmla="*/ 92 h 271"/>
                  <a:gd name="T6" fmla="*/ 28 w 307"/>
                  <a:gd name="T7" fmla="*/ 65 h 271"/>
                  <a:gd name="T8" fmla="*/ 2 w 307"/>
                  <a:gd name="T9" fmla="*/ 48 h 271"/>
                  <a:gd name="T10" fmla="*/ 7 w 307"/>
                  <a:gd name="T11" fmla="*/ 29 h 271"/>
                  <a:gd name="T12" fmla="*/ 14 w 307"/>
                  <a:gd name="T13" fmla="*/ 0 h 271"/>
                  <a:gd name="T14" fmla="*/ 40 w 307"/>
                  <a:gd name="T15" fmla="*/ 26 h 271"/>
                  <a:gd name="T16" fmla="*/ 51 w 307"/>
                  <a:gd name="T17" fmla="*/ 13 h 271"/>
                  <a:gd name="T18" fmla="*/ 75 w 307"/>
                  <a:gd name="T19" fmla="*/ 11 h 271"/>
                  <a:gd name="T20" fmla="*/ 97 w 307"/>
                  <a:gd name="T21" fmla="*/ 10 h 271"/>
                  <a:gd name="T22" fmla="*/ 117 w 307"/>
                  <a:gd name="T23" fmla="*/ 7 h 271"/>
                  <a:gd name="T24" fmla="*/ 133 w 307"/>
                  <a:gd name="T25" fmla="*/ 13 h 271"/>
                  <a:gd name="T26" fmla="*/ 164 w 307"/>
                  <a:gd name="T27" fmla="*/ 13 h 271"/>
                  <a:gd name="T28" fmla="*/ 188 w 307"/>
                  <a:gd name="T29" fmla="*/ 16 h 271"/>
                  <a:gd name="T30" fmla="*/ 216 w 307"/>
                  <a:gd name="T31" fmla="*/ 20 h 271"/>
                  <a:gd name="T32" fmla="*/ 256 w 307"/>
                  <a:gd name="T33" fmla="*/ 36 h 271"/>
                  <a:gd name="T34" fmla="*/ 269 w 307"/>
                  <a:gd name="T35" fmla="*/ 39 h 271"/>
                  <a:gd name="T36" fmla="*/ 277 w 307"/>
                  <a:gd name="T37" fmla="*/ 60 h 271"/>
                  <a:gd name="T38" fmla="*/ 260 w 307"/>
                  <a:gd name="T39" fmla="*/ 95 h 271"/>
                  <a:gd name="T40" fmla="*/ 297 w 307"/>
                  <a:gd name="T41" fmla="*/ 115 h 271"/>
                  <a:gd name="T42" fmla="*/ 300 w 307"/>
                  <a:gd name="T43" fmla="*/ 133 h 271"/>
                  <a:gd name="T44" fmla="*/ 279 w 307"/>
                  <a:gd name="T45" fmla="*/ 132 h 271"/>
                  <a:gd name="T46" fmla="*/ 297 w 307"/>
                  <a:gd name="T47" fmla="*/ 170 h 271"/>
                  <a:gd name="T48" fmla="*/ 277 w 307"/>
                  <a:gd name="T49" fmla="*/ 173 h 271"/>
                  <a:gd name="T50" fmla="*/ 250 w 307"/>
                  <a:gd name="T51" fmla="*/ 169 h 271"/>
                  <a:gd name="T52" fmla="*/ 265 w 307"/>
                  <a:gd name="T53" fmla="*/ 190 h 271"/>
                  <a:gd name="T54" fmla="*/ 257 w 307"/>
                  <a:gd name="T55" fmla="*/ 208 h 271"/>
                  <a:gd name="T56" fmla="*/ 239 w 307"/>
                  <a:gd name="T57" fmla="*/ 225 h 271"/>
                  <a:gd name="T58" fmla="*/ 230 w 307"/>
                  <a:gd name="T59" fmla="*/ 265 h 271"/>
                  <a:gd name="T60" fmla="*/ 205 w 307"/>
                  <a:gd name="T61" fmla="*/ 245 h 271"/>
                  <a:gd name="T62" fmla="*/ 166 w 307"/>
                  <a:gd name="T63" fmla="*/ 245 h 271"/>
                  <a:gd name="T64" fmla="*/ 155 w 307"/>
                  <a:gd name="T65" fmla="*/ 242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7" h="271">
                    <a:moveTo>
                      <a:pt x="155" y="242"/>
                    </a:moveTo>
                    <a:lnTo>
                      <a:pt x="161" y="228"/>
                    </a:lnTo>
                    <a:lnTo>
                      <a:pt x="104" y="166"/>
                    </a:lnTo>
                    <a:lnTo>
                      <a:pt x="39" y="107"/>
                    </a:lnTo>
                    <a:lnTo>
                      <a:pt x="37" y="98"/>
                    </a:lnTo>
                    <a:lnTo>
                      <a:pt x="42" y="92"/>
                    </a:lnTo>
                    <a:lnTo>
                      <a:pt x="31" y="78"/>
                    </a:lnTo>
                    <a:lnTo>
                      <a:pt x="28" y="65"/>
                    </a:lnTo>
                    <a:lnTo>
                      <a:pt x="13" y="46"/>
                    </a:lnTo>
                    <a:lnTo>
                      <a:pt x="2" y="48"/>
                    </a:lnTo>
                    <a:lnTo>
                      <a:pt x="0" y="36"/>
                    </a:lnTo>
                    <a:lnTo>
                      <a:pt x="7" y="29"/>
                    </a:lnTo>
                    <a:lnTo>
                      <a:pt x="7" y="8"/>
                    </a:lnTo>
                    <a:lnTo>
                      <a:pt x="14" y="0"/>
                    </a:lnTo>
                    <a:lnTo>
                      <a:pt x="32" y="16"/>
                    </a:lnTo>
                    <a:lnTo>
                      <a:pt x="40" y="26"/>
                    </a:lnTo>
                    <a:lnTo>
                      <a:pt x="49" y="23"/>
                    </a:lnTo>
                    <a:lnTo>
                      <a:pt x="51" y="13"/>
                    </a:lnTo>
                    <a:lnTo>
                      <a:pt x="65" y="11"/>
                    </a:lnTo>
                    <a:lnTo>
                      <a:pt x="75" y="11"/>
                    </a:lnTo>
                    <a:lnTo>
                      <a:pt x="83" y="2"/>
                    </a:lnTo>
                    <a:lnTo>
                      <a:pt x="97" y="10"/>
                    </a:lnTo>
                    <a:lnTo>
                      <a:pt x="103" y="4"/>
                    </a:lnTo>
                    <a:lnTo>
                      <a:pt x="117" y="7"/>
                    </a:lnTo>
                    <a:lnTo>
                      <a:pt x="123" y="20"/>
                    </a:lnTo>
                    <a:lnTo>
                      <a:pt x="133" y="13"/>
                    </a:lnTo>
                    <a:lnTo>
                      <a:pt x="152" y="19"/>
                    </a:lnTo>
                    <a:lnTo>
                      <a:pt x="164" y="13"/>
                    </a:lnTo>
                    <a:lnTo>
                      <a:pt x="169" y="19"/>
                    </a:lnTo>
                    <a:lnTo>
                      <a:pt x="188" y="16"/>
                    </a:lnTo>
                    <a:lnTo>
                      <a:pt x="205" y="23"/>
                    </a:lnTo>
                    <a:lnTo>
                      <a:pt x="216" y="20"/>
                    </a:lnTo>
                    <a:lnTo>
                      <a:pt x="233" y="34"/>
                    </a:lnTo>
                    <a:lnTo>
                      <a:pt x="256" y="36"/>
                    </a:lnTo>
                    <a:lnTo>
                      <a:pt x="262" y="43"/>
                    </a:lnTo>
                    <a:lnTo>
                      <a:pt x="269" y="39"/>
                    </a:lnTo>
                    <a:lnTo>
                      <a:pt x="279" y="39"/>
                    </a:lnTo>
                    <a:lnTo>
                      <a:pt x="277" y="60"/>
                    </a:lnTo>
                    <a:lnTo>
                      <a:pt x="260" y="85"/>
                    </a:lnTo>
                    <a:lnTo>
                      <a:pt x="260" y="95"/>
                    </a:lnTo>
                    <a:lnTo>
                      <a:pt x="285" y="114"/>
                    </a:lnTo>
                    <a:lnTo>
                      <a:pt x="297" y="115"/>
                    </a:lnTo>
                    <a:lnTo>
                      <a:pt x="306" y="124"/>
                    </a:lnTo>
                    <a:lnTo>
                      <a:pt x="300" y="133"/>
                    </a:lnTo>
                    <a:lnTo>
                      <a:pt x="286" y="126"/>
                    </a:lnTo>
                    <a:lnTo>
                      <a:pt x="279" y="132"/>
                    </a:lnTo>
                    <a:lnTo>
                      <a:pt x="279" y="149"/>
                    </a:lnTo>
                    <a:lnTo>
                      <a:pt x="297" y="170"/>
                    </a:lnTo>
                    <a:lnTo>
                      <a:pt x="289" y="178"/>
                    </a:lnTo>
                    <a:lnTo>
                      <a:pt x="277" y="173"/>
                    </a:lnTo>
                    <a:lnTo>
                      <a:pt x="259" y="161"/>
                    </a:lnTo>
                    <a:lnTo>
                      <a:pt x="250" y="169"/>
                    </a:lnTo>
                    <a:lnTo>
                      <a:pt x="250" y="181"/>
                    </a:lnTo>
                    <a:lnTo>
                      <a:pt x="265" y="190"/>
                    </a:lnTo>
                    <a:lnTo>
                      <a:pt x="269" y="202"/>
                    </a:lnTo>
                    <a:lnTo>
                      <a:pt x="257" y="208"/>
                    </a:lnTo>
                    <a:lnTo>
                      <a:pt x="247" y="210"/>
                    </a:lnTo>
                    <a:lnTo>
                      <a:pt x="239" y="225"/>
                    </a:lnTo>
                    <a:lnTo>
                      <a:pt x="239" y="248"/>
                    </a:lnTo>
                    <a:lnTo>
                      <a:pt x="230" y="265"/>
                    </a:lnTo>
                    <a:lnTo>
                      <a:pt x="222" y="270"/>
                    </a:lnTo>
                    <a:lnTo>
                      <a:pt x="205" y="245"/>
                    </a:lnTo>
                    <a:lnTo>
                      <a:pt x="196" y="250"/>
                    </a:lnTo>
                    <a:lnTo>
                      <a:pt x="166" y="245"/>
                    </a:lnTo>
                    <a:lnTo>
                      <a:pt x="155" y="244"/>
                    </a:lnTo>
                    <a:lnTo>
                      <a:pt x="155" y="242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61" name="Freeform 68">
                <a:extLst>
                  <a:ext uri="{FF2B5EF4-FFF2-40B4-BE49-F238E27FC236}">
                    <a16:creationId xmlns:a16="http://schemas.microsoft.com/office/drawing/2014/main" id="{41756FE3-87D9-8649-907E-CB6233340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039" y="2954115"/>
                <a:ext cx="100206" cy="63211"/>
              </a:xfrm>
              <a:custGeom>
                <a:avLst/>
                <a:gdLst>
                  <a:gd name="T0" fmla="*/ 6 w 238"/>
                  <a:gd name="T1" fmla="*/ 150 h 151"/>
                  <a:gd name="T2" fmla="*/ 35 w 238"/>
                  <a:gd name="T3" fmla="*/ 148 h 151"/>
                  <a:gd name="T4" fmla="*/ 55 w 238"/>
                  <a:gd name="T5" fmla="*/ 133 h 151"/>
                  <a:gd name="T6" fmla="*/ 72 w 238"/>
                  <a:gd name="T7" fmla="*/ 129 h 151"/>
                  <a:gd name="T8" fmla="*/ 102 w 238"/>
                  <a:gd name="T9" fmla="*/ 142 h 151"/>
                  <a:gd name="T10" fmla="*/ 119 w 238"/>
                  <a:gd name="T11" fmla="*/ 141 h 151"/>
                  <a:gd name="T12" fmla="*/ 124 w 238"/>
                  <a:gd name="T13" fmla="*/ 113 h 151"/>
                  <a:gd name="T14" fmla="*/ 150 w 238"/>
                  <a:gd name="T15" fmla="*/ 99 h 151"/>
                  <a:gd name="T16" fmla="*/ 153 w 238"/>
                  <a:gd name="T17" fmla="*/ 80 h 151"/>
                  <a:gd name="T18" fmla="*/ 201 w 238"/>
                  <a:gd name="T19" fmla="*/ 54 h 151"/>
                  <a:gd name="T20" fmla="*/ 237 w 238"/>
                  <a:gd name="T21" fmla="*/ 54 h 151"/>
                  <a:gd name="T22" fmla="*/ 234 w 238"/>
                  <a:gd name="T23" fmla="*/ 23 h 151"/>
                  <a:gd name="T24" fmla="*/ 214 w 238"/>
                  <a:gd name="T25" fmla="*/ 0 h 151"/>
                  <a:gd name="T26" fmla="*/ 194 w 238"/>
                  <a:gd name="T27" fmla="*/ 6 h 151"/>
                  <a:gd name="T28" fmla="*/ 157 w 238"/>
                  <a:gd name="T29" fmla="*/ 26 h 151"/>
                  <a:gd name="T30" fmla="*/ 150 w 238"/>
                  <a:gd name="T31" fmla="*/ 25 h 151"/>
                  <a:gd name="T32" fmla="*/ 137 w 238"/>
                  <a:gd name="T33" fmla="*/ 26 h 151"/>
                  <a:gd name="T34" fmla="*/ 119 w 238"/>
                  <a:gd name="T35" fmla="*/ 35 h 151"/>
                  <a:gd name="T36" fmla="*/ 102 w 238"/>
                  <a:gd name="T37" fmla="*/ 35 h 151"/>
                  <a:gd name="T38" fmla="*/ 82 w 238"/>
                  <a:gd name="T39" fmla="*/ 43 h 151"/>
                  <a:gd name="T40" fmla="*/ 72 w 238"/>
                  <a:gd name="T41" fmla="*/ 31 h 151"/>
                  <a:gd name="T42" fmla="*/ 35 w 238"/>
                  <a:gd name="T43" fmla="*/ 31 h 151"/>
                  <a:gd name="T44" fmla="*/ 23 w 238"/>
                  <a:gd name="T45" fmla="*/ 29 h 151"/>
                  <a:gd name="T46" fmla="*/ 4 w 238"/>
                  <a:gd name="T47" fmla="*/ 55 h 151"/>
                  <a:gd name="T48" fmla="*/ 10 w 238"/>
                  <a:gd name="T49" fmla="*/ 69 h 151"/>
                  <a:gd name="T50" fmla="*/ 0 w 238"/>
                  <a:gd name="T51" fmla="*/ 86 h 151"/>
                  <a:gd name="T52" fmla="*/ 3 w 238"/>
                  <a:gd name="T53" fmla="*/ 113 h 151"/>
                  <a:gd name="T54" fmla="*/ 4 w 238"/>
                  <a:gd name="T55" fmla="*/ 113 h 151"/>
                  <a:gd name="T56" fmla="*/ 21 w 238"/>
                  <a:gd name="T57" fmla="*/ 121 h 151"/>
                  <a:gd name="T58" fmla="*/ 20 w 238"/>
                  <a:gd name="T59" fmla="*/ 132 h 151"/>
                  <a:gd name="T60" fmla="*/ 6 w 238"/>
                  <a:gd name="T61" fmla="*/ 135 h 151"/>
                  <a:gd name="T62" fmla="*/ 6 w 238"/>
                  <a:gd name="T63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8" h="151">
                    <a:moveTo>
                      <a:pt x="6" y="150"/>
                    </a:moveTo>
                    <a:lnTo>
                      <a:pt x="35" y="148"/>
                    </a:lnTo>
                    <a:lnTo>
                      <a:pt x="55" y="133"/>
                    </a:lnTo>
                    <a:lnTo>
                      <a:pt x="72" y="129"/>
                    </a:lnTo>
                    <a:lnTo>
                      <a:pt x="102" y="142"/>
                    </a:lnTo>
                    <a:lnTo>
                      <a:pt x="119" y="141"/>
                    </a:lnTo>
                    <a:lnTo>
                      <a:pt x="124" y="113"/>
                    </a:lnTo>
                    <a:lnTo>
                      <a:pt x="150" y="99"/>
                    </a:lnTo>
                    <a:lnTo>
                      <a:pt x="153" y="80"/>
                    </a:lnTo>
                    <a:lnTo>
                      <a:pt x="201" y="54"/>
                    </a:lnTo>
                    <a:lnTo>
                      <a:pt x="237" y="54"/>
                    </a:lnTo>
                    <a:lnTo>
                      <a:pt x="234" y="23"/>
                    </a:lnTo>
                    <a:lnTo>
                      <a:pt x="214" y="0"/>
                    </a:lnTo>
                    <a:lnTo>
                      <a:pt x="194" y="6"/>
                    </a:lnTo>
                    <a:lnTo>
                      <a:pt x="157" y="26"/>
                    </a:lnTo>
                    <a:lnTo>
                      <a:pt x="150" y="25"/>
                    </a:lnTo>
                    <a:lnTo>
                      <a:pt x="137" y="26"/>
                    </a:lnTo>
                    <a:lnTo>
                      <a:pt x="119" y="35"/>
                    </a:lnTo>
                    <a:lnTo>
                      <a:pt x="102" y="35"/>
                    </a:lnTo>
                    <a:lnTo>
                      <a:pt x="82" y="43"/>
                    </a:lnTo>
                    <a:lnTo>
                      <a:pt x="72" y="31"/>
                    </a:lnTo>
                    <a:lnTo>
                      <a:pt x="35" y="31"/>
                    </a:lnTo>
                    <a:lnTo>
                      <a:pt x="23" y="29"/>
                    </a:lnTo>
                    <a:lnTo>
                      <a:pt x="4" y="55"/>
                    </a:lnTo>
                    <a:lnTo>
                      <a:pt x="10" y="69"/>
                    </a:lnTo>
                    <a:lnTo>
                      <a:pt x="0" y="86"/>
                    </a:lnTo>
                    <a:lnTo>
                      <a:pt x="3" y="113"/>
                    </a:lnTo>
                    <a:lnTo>
                      <a:pt x="4" y="113"/>
                    </a:lnTo>
                    <a:lnTo>
                      <a:pt x="21" y="121"/>
                    </a:lnTo>
                    <a:lnTo>
                      <a:pt x="20" y="132"/>
                    </a:lnTo>
                    <a:lnTo>
                      <a:pt x="6" y="135"/>
                    </a:lnTo>
                    <a:lnTo>
                      <a:pt x="6" y="15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62" name="Freeform 69">
                <a:extLst>
                  <a:ext uri="{FF2B5EF4-FFF2-40B4-BE49-F238E27FC236}">
                    <a16:creationId xmlns:a16="http://schemas.microsoft.com/office/drawing/2014/main" id="{E83E586E-9ED6-E64F-A351-AAA5219A0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87" y="2857440"/>
                <a:ext cx="239380" cy="115267"/>
              </a:xfrm>
              <a:custGeom>
                <a:avLst/>
                <a:gdLst>
                  <a:gd name="T0" fmla="*/ 344 w 567"/>
                  <a:gd name="T1" fmla="*/ 262 h 275"/>
                  <a:gd name="T2" fmla="*/ 391 w 567"/>
                  <a:gd name="T3" fmla="*/ 274 h 275"/>
                  <a:gd name="T4" fmla="*/ 428 w 567"/>
                  <a:gd name="T5" fmla="*/ 266 h 275"/>
                  <a:gd name="T6" fmla="*/ 459 w 567"/>
                  <a:gd name="T7" fmla="*/ 256 h 275"/>
                  <a:gd name="T8" fmla="*/ 503 w 567"/>
                  <a:gd name="T9" fmla="*/ 237 h 275"/>
                  <a:gd name="T10" fmla="*/ 538 w 567"/>
                  <a:gd name="T11" fmla="*/ 213 h 275"/>
                  <a:gd name="T12" fmla="*/ 532 w 567"/>
                  <a:gd name="T13" fmla="*/ 182 h 275"/>
                  <a:gd name="T14" fmla="*/ 524 w 567"/>
                  <a:gd name="T15" fmla="*/ 147 h 275"/>
                  <a:gd name="T16" fmla="*/ 562 w 567"/>
                  <a:gd name="T17" fmla="*/ 141 h 275"/>
                  <a:gd name="T18" fmla="*/ 562 w 567"/>
                  <a:gd name="T19" fmla="*/ 107 h 275"/>
                  <a:gd name="T20" fmla="*/ 558 w 567"/>
                  <a:gd name="T21" fmla="*/ 37 h 275"/>
                  <a:gd name="T22" fmla="*/ 514 w 567"/>
                  <a:gd name="T23" fmla="*/ 19 h 275"/>
                  <a:gd name="T24" fmla="*/ 468 w 567"/>
                  <a:gd name="T25" fmla="*/ 23 h 275"/>
                  <a:gd name="T26" fmla="*/ 419 w 567"/>
                  <a:gd name="T27" fmla="*/ 8 h 275"/>
                  <a:gd name="T28" fmla="*/ 396 w 567"/>
                  <a:gd name="T29" fmla="*/ 16 h 275"/>
                  <a:gd name="T30" fmla="*/ 387 w 567"/>
                  <a:gd name="T31" fmla="*/ 35 h 275"/>
                  <a:gd name="T32" fmla="*/ 356 w 567"/>
                  <a:gd name="T33" fmla="*/ 46 h 275"/>
                  <a:gd name="T34" fmla="*/ 304 w 567"/>
                  <a:gd name="T35" fmla="*/ 22 h 275"/>
                  <a:gd name="T36" fmla="*/ 303 w 567"/>
                  <a:gd name="T37" fmla="*/ 52 h 275"/>
                  <a:gd name="T38" fmla="*/ 280 w 567"/>
                  <a:gd name="T39" fmla="*/ 69 h 275"/>
                  <a:gd name="T40" fmla="*/ 240 w 567"/>
                  <a:gd name="T41" fmla="*/ 106 h 275"/>
                  <a:gd name="T42" fmla="*/ 260 w 567"/>
                  <a:gd name="T43" fmla="*/ 126 h 275"/>
                  <a:gd name="T44" fmla="*/ 254 w 567"/>
                  <a:gd name="T45" fmla="*/ 147 h 275"/>
                  <a:gd name="T46" fmla="*/ 217 w 567"/>
                  <a:gd name="T47" fmla="*/ 141 h 275"/>
                  <a:gd name="T48" fmla="*/ 186 w 567"/>
                  <a:gd name="T49" fmla="*/ 138 h 275"/>
                  <a:gd name="T50" fmla="*/ 147 w 567"/>
                  <a:gd name="T51" fmla="*/ 158 h 275"/>
                  <a:gd name="T52" fmla="*/ 119 w 567"/>
                  <a:gd name="T53" fmla="*/ 158 h 275"/>
                  <a:gd name="T54" fmla="*/ 86 w 567"/>
                  <a:gd name="T55" fmla="*/ 146 h 275"/>
                  <a:gd name="T56" fmla="*/ 66 w 567"/>
                  <a:gd name="T57" fmla="*/ 161 h 275"/>
                  <a:gd name="T58" fmla="*/ 40 w 567"/>
                  <a:gd name="T59" fmla="*/ 161 h 275"/>
                  <a:gd name="T60" fmla="*/ 14 w 567"/>
                  <a:gd name="T61" fmla="*/ 155 h 275"/>
                  <a:gd name="T62" fmla="*/ 0 w 567"/>
                  <a:gd name="T63" fmla="*/ 159 h 275"/>
                  <a:gd name="T64" fmla="*/ 9 w 567"/>
                  <a:gd name="T65" fmla="*/ 178 h 275"/>
                  <a:gd name="T66" fmla="*/ 18 w 567"/>
                  <a:gd name="T67" fmla="*/ 201 h 275"/>
                  <a:gd name="T68" fmla="*/ 41 w 567"/>
                  <a:gd name="T69" fmla="*/ 196 h 275"/>
                  <a:gd name="T70" fmla="*/ 72 w 567"/>
                  <a:gd name="T71" fmla="*/ 201 h 275"/>
                  <a:gd name="T72" fmla="*/ 92 w 567"/>
                  <a:gd name="T73" fmla="*/ 213 h 275"/>
                  <a:gd name="T74" fmla="*/ 119 w 567"/>
                  <a:gd name="T75" fmla="*/ 225 h 275"/>
                  <a:gd name="T76" fmla="*/ 179 w 567"/>
                  <a:gd name="T77" fmla="*/ 205 h 275"/>
                  <a:gd name="T78" fmla="*/ 203 w 567"/>
                  <a:gd name="T79" fmla="*/ 219 h 275"/>
                  <a:gd name="T80" fmla="*/ 293 w 567"/>
                  <a:gd name="T81" fmla="*/ 251 h 275"/>
                  <a:gd name="T82" fmla="*/ 332 w 567"/>
                  <a:gd name="T83" fmla="*/ 26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7" h="275">
                    <a:moveTo>
                      <a:pt x="332" y="260"/>
                    </a:moveTo>
                    <a:lnTo>
                      <a:pt x="344" y="262"/>
                    </a:lnTo>
                    <a:lnTo>
                      <a:pt x="381" y="262"/>
                    </a:lnTo>
                    <a:lnTo>
                      <a:pt x="391" y="274"/>
                    </a:lnTo>
                    <a:lnTo>
                      <a:pt x="411" y="266"/>
                    </a:lnTo>
                    <a:lnTo>
                      <a:pt x="428" y="266"/>
                    </a:lnTo>
                    <a:lnTo>
                      <a:pt x="446" y="257"/>
                    </a:lnTo>
                    <a:lnTo>
                      <a:pt x="459" y="256"/>
                    </a:lnTo>
                    <a:lnTo>
                      <a:pt x="466" y="257"/>
                    </a:lnTo>
                    <a:lnTo>
                      <a:pt x="503" y="237"/>
                    </a:lnTo>
                    <a:lnTo>
                      <a:pt x="526" y="230"/>
                    </a:lnTo>
                    <a:lnTo>
                      <a:pt x="538" y="213"/>
                    </a:lnTo>
                    <a:lnTo>
                      <a:pt x="530" y="197"/>
                    </a:lnTo>
                    <a:lnTo>
                      <a:pt x="532" y="182"/>
                    </a:lnTo>
                    <a:lnTo>
                      <a:pt x="538" y="164"/>
                    </a:lnTo>
                    <a:lnTo>
                      <a:pt x="524" y="147"/>
                    </a:lnTo>
                    <a:lnTo>
                      <a:pt x="527" y="141"/>
                    </a:lnTo>
                    <a:lnTo>
                      <a:pt x="562" y="141"/>
                    </a:lnTo>
                    <a:lnTo>
                      <a:pt x="566" y="124"/>
                    </a:lnTo>
                    <a:lnTo>
                      <a:pt x="562" y="107"/>
                    </a:lnTo>
                    <a:lnTo>
                      <a:pt x="556" y="63"/>
                    </a:lnTo>
                    <a:lnTo>
                      <a:pt x="558" y="37"/>
                    </a:lnTo>
                    <a:lnTo>
                      <a:pt x="527" y="29"/>
                    </a:lnTo>
                    <a:lnTo>
                      <a:pt x="514" y="19"/>
                    </a:lnTo>
                    <a:lnTo>
                      <a:pt x="491" y="23"/>
                    </a:lnTo>
                    <a:lnTo>
                      <a:pt x="468" y="23"/>
                    </a:lnTo>
                    <a:lnTo>
                      <a:pt x="448" y="8"/>
                    </a:lnTo>
                    <a:lnTo>
                      <a:pt x="419" y="8"/>
                    </a:lnTo>
                    <a:lnTo>
                      <a:pt x="402" y="0"/>
                    </a:lnTo>
                    <a:lnTo>
                      <a:pt x="396" y="16"/>
                    </a:lnTo>
                    <a:lnTo>
                      <a:pt x="388" y="23"/>
                    </a:lnTo>
                    <a:lnTo>
                      <a:pt x="387" y="35"/>
                    </a:lnTo>
                    <a:lnTo>
                      <a:pt x="364" y="37"/>
                    </a:lnTo>
                    <a:lnTo>
                      <a:pt x="356" y="46"/>
                    </a:lnTo>
                    <a:lnTo>
                      <a:pt x="316" y="23"/>
                    </a:lnTo>
                    <a:lnTo>
                      <a:pt x="304" y="22"/>
                    </a:lnTo>
                    <a:lnTo>
                      <a:pt x="301" y="35"/>
                    </a:lnTo>
                    <a:lnTo>
                      <a:pt x="303" y="52"/>
                    </a:lnTo>
                    <a:lnTo>
                      <a:pt x="289" y="52"/>
                    </a:lnTo>
                    <a:lnTo>
                      <a:pt x="280" y="69"/>
                    </a:lnTo>
                    <a:lnTo>
                      <a:pt x="261" y="78"/>
                    </a:lnTo>
                    <a:lnTo>
                      <a:pt x="240" y="106"/>
                    </a:lnTo>
                    <a:lnTo>
                      <a:pt x="240" y="115"/>
                    </a:lnTo>
                    <a:lnTo>
                      <a:pt x="260" y="126"/>
                    </a:lnTo>
                    <a:lnTo>
                      <a:pt x="261" y="141"/>
                    </a:lnTo>
                    <a:lnTo>
                      <a:pt x="254" y="147"/>
                    </a:lnTo>
                    <a:lnTo>
                      <a:pt x="235" y="136"/>
                    </a:lnTo>
                    <a:lnTo>
                      <a:pt x="217" y="141"/>
                    </a:lnTo>
                    <a:lnTo>
                      <a:pt x="199" y="136"/>
                    </a:lnTo>
                    <a:lnTo>
                      <a:pt x="186" y="138"/>
                    </a:lnTo>
                    <a:lnTo>
                      <a:pt x="160" y="155"/>
                    </a:lnTo>
                    <a:lnTo>
                      <a:pt x="147" y="158"/>
                    </a:lnTo>
                    <a:lnTo>
                      <a:pt x="133" y="153"/>
                    </a:lnTo>
                    <a:lnTo>
                      <a:pt x="119" y="158"/>
                    </a:lnTo>
                    <a:lnTo>
                      <a:pt x="107" y="150"/>
                    </a:lnTo>
                    <a:lnTo>
                      <a:pt x="86" y="146"/>
                    </a:lnTo>
                    <a:lnTo>
                      <a:pt x="64" y="149"/>
                    </a:lnTo>
                    <a:lnTo>
                      <a:pt x="66" y="161"/>
                    </a:lnTo>
                    <a:lnTo>
                      <a:pt x="60" y="167"/>
                    </a:lnTo>
                    <a:lnTo>
                      <a:pt x="40" y="161"/>
                    </a:lnTo>
                    <a:lnTo>
                      <a:pt x="29" y="149"/>
                    </a:lnTo>
                    <a:lnTo>
                      <a:pt x="14" y="155"/>
                    </a:lnTo>
                    <a:lnTo>
                      <a:pt x="5" y="159"/>
                    </a:lnTo>
                    <a:lnTo>
                      <a:pt x="0" y="159"/>
                    </a:lnTo>
                    <a:lnTo>
                      <a:pt x="11" y="165"/>
                    </a:lnTo>
                    <a:lnTo>
                      <a:pt x="9" y="178"/>
                    </a:lnTo>
                    <a:lnTo>
                      <a:pt x="18" y="185"/>
                    </a:lnTo>
                    <a:lnTo>
                      <a:pt x="18" y="201"/>
                    </a:lnTo>
                    <a:lnTo>
                      <a:pt x="31" y="201"/>
                    </a:lnTo>
                    <a:lnTo>
                      <a:pt x="41" y="196"/>
                    </a:lnTo>
                    <a:lnTo>
                      <a:pt x="58" y="213"/>
                    </a:lnTo>
                    <a:lnTo>
                      <a:pt x="72" y="201"/>
                    </a:lnTo>
                    <a:lnTo>
                      <a:pt x="84" y="201"/>
                    </a:lnTo>
                    <a:lnTo>
                      <a:pt x="92" y="213"/>
                    </a:lnTo>
                    <a:lnTo>
                      <a:pt x="92" y="213"/>
                    </a:lnTo>
                    <a:lnTo>
                      <a:pt x="119" y="225"/>
                    </a:lnTo>
                    <a:lnTo>
                      <a:pt x="160" y="201"/>
                    </a:lnTo>
                    <a:lnTo>
                      <a:pt x="179" y="205"/>
                    </a:lnTo>
                    <a:lnTo>
                      <a:pt x="206" y="202"/>
                    </a:lnTo>
                    <a:lnTo>
                      <a:pt x="203" y="219"/>
                    </a:lnTo>
                    <a:lnTo>
                      <a:pt x="245" y="242"/>
                    </a:lnTo>
                    <a:lnTo>
                      <a:pt x="293" y="251"/>
                    </a:lnTo>
                    <a:lnTo>
                      <a:pt x="319" y="249"/>
                    </a:lnTo>
                    <a:lnTo>
                      <a:pt x="332" y="26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63" name="Freeform 70">
                <a:extLst>
                  <a:ext uri="{FF2B5EF4-FFF2-40B4-BE49-F238E27FC236}">
                    <a16:creationId xmlns:a16="http://schemas.microsoft.com/office/drawing/2014/main" id="{7CAE69CB-5EDE-1641-BCF5-93FE81C62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7328" y="2552541"/>
                <a:ext cx="85361" cy="50197"/>
              </a:xfrm>
              <a:custGeom>
                <a:avLst/>
                <a:gdLst>
                  <a:gd name="T0" fmla="*/ 194 w 204"/>
                  <a:gd name="T1" fmla="*/ 79 h 117"/>
                  <a:gd name="T2" fmla="*/ 203 w 204"/>
                  <a:gd name="T3" fmla="*/ 65 h 117"/>
                  <a:gd name="T4" fmla="*/ 195 w 204"/>
                  <a:gd name="T5" fmla="*/ 58 h 117"/>
                  <a:gd name="T6" fmla="*/ 186 w 204"/>
                  <a:gd name="T7" fmla="*/ 55 h 117"/>
                  <a:gd name="T8" fmla="*/ 183 w 204"/>
                  <a:gd name="T9" fmla="*/ 39 h 117"/>
                  <a:gd name="T10" fmla="*/ 171 w 204"/>
                  <a:gd name="T11" fmla="*/ 33 h 117"/>
                  <a:gd name="T12" fmla="*/ 142 w 204"/>
                  <a:gd name="T13" fmla="*/ 41 h 117"/>
                  <a:gd name="T14" fmla="*/ 120 w 204"/>
                  <a:gd name="T15" fmla="*/ 30 h 117"/>
                  <a:gd name="T16" fmla="*/ 99 w 204"/>
                  <a:gd name="T17" fmla="*/ 0 h 117"/>
                  <a:gd name="T18" fmla="*/ 70 w 204"/>
                  <a:gd name="T19" fmla="*/ 6 h 117"/>
                  <a:gd name="T20" fmla="*/ 67 w 204"/>
                  <a:gd name="T21" fmla="*/ 3 h 117"/>
                  <a:gd name="T22" fmla="*/ 41 w 204"/>
                  <a:gd name="T23" fmla="*/ 39 h 117"/>
                  <a:gd name="T24" fmla="*/ 23 w 204"/>
                  <a:gd name="T25" fmla="*/ 79 h 117"/>
                  <a:gd name="T26" fmla="*/ 0 w 204"/>
                  <a:gd name="T27" fmla="*/ 111 h 117"/>
                  <a:gd name="T28" fmla="*/ 3 w 204"/>
                  <a:gd name="T29" fmla="*/ 111 h 117"/>
                  <a:gd name="T30" fmla="*/ 107 w 204"/>
                  <a:gd name="T31" fmla="*/ 116 h 117"/>
                  <a:gd name="T32" fmla="*/ 197 w 204"/>
                  <a:gd name="T33" fmla="*/ 108 h 117"/>
                  <a:gd name="T34" fmla="*/ 194 w 204"/>
                  <a:gd name="T35" fmla="*/ 7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4" h="117">
                    <a:moveTo>
                      <a:pt x="194" y="79"/>
                    </a:moveTo>
                    <a:lnTo>
                      <a:pt x="203" y="65"/>
                    </a:lnTo>
                    <a:lnTo>
                      <a:pt x="195" y="58"/>
                    </a:lnTo>
                    <a:lnTo>
                      <a:pt x="186" y="55"/>
                    </a:lnTo>
                    <a:lnTo>
                      <a:pt x="183" y="39"/>
                    </a:lnTo>
                    <a:lnTo>
                      <a:pt x="171" y="33"/>
                    </a:lnTo>
                    <a:lnTo>
                      <a:pt x="142" y="41"/>
                    </a:lnTo>
                    <a:lnTo>
                      <a:pt x="120" y="30"/>
                    </a:lnTo>
                    <a:lnTo>
                      <a:pt x="99" y="0"/>
                    </a:lnTo>
                    <a:lnTo>
                      <a:pt x="70" y="6"/>
                    </a:lnTo>
                    <a:lnTo>
                      <a:pt x="67" y="3"/>
                    </a:lnTo>
                    <a:lnTo>
                      <a:pt x="41" y="39"/>
                    </a:lnTo>
                    <a:lnTo>
                      <a:pt x="23" y="79"/>
                    </a:lnTo>
                    <a:lnTo>
                      <a:pt x="0" y="111"/>
                    </a:lnTo>
                    <a:lnTo>
                      <a:pt x="3" y="111"/>
                    </a:lnTo>
                    <a:lnTo>
                      <a:pt x="107" y="116"/>
                    </a:lnTo>
                    <a:lnTo>
                      <a:pt x="197" y="108"/>
                    </a:lnTo>
                    <a:lnTo>
                      <a:pt x="194" y="7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64" name="Freeform 71">
                <a:extLst>
                  <a:ext uri="{FF2B5EF4-FFF2-40B4-BE49-F238E27FC236}">
                    <a16:creationId xmlns:a16="http://schemas.microsoft.com/office/drawing/2014/main" id="{FFA9F378-9330-084E-B617-970FE3348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4751" y="2584147"/>
                <a:ext cx="313608" cy="265856"/>
              </a:xfrm>
              <a:custGeom>
                <a:avLst/>
                <a:gdLst>
                  <a:gd name="T0" fmla="*/ 453 w 747"/>
                  <a:gd name="T1" fmla="*/ 629 h 630"/>
                  <a:gd name="T2" fmla="*/ 477 w 747"/>
                  <a:gd name="T3" fmla="*/ 614 h 630"/>
                  <a:gd name="T4" fmla="*/ 503 w 747"/>
                  <a:gd name="T5" fmla="*/ 611 h 630"/>
                  <a:gd name="T6" fmla="*/ 534 w 747"/>
                  <a:gd name="T7" fmla="*/ 619 h 630"/>
                  <a:gd name="T8" fmla="*/ 557 w 747"/>
                  <a:gd name="T9" fmla="*/ 607 h 630"/>
                  <a:gd name="T10" fmla="*/ 580 w 747"/>
                  <a:gd name="T11" fmla="*/ 608 h 630"/>
                  <a:gd name="T12" fmla="*/ 644 w 747"/>
                  <a:gd name="T13" fmla="*/ 629 h 630"/>
                  <a:gd name="T14" fmla="*/ 662 w 747"/>
                  <a:gd name="T15" fmla="*/ 605 h 630"/>
                  <a:gd name="T16" fmla="*/ 710 w 747"/>
                  <a:gd name="T17" fmla="*/ 527 h 630"/>
                  <a:gd name="T18" fmla="*/ 728 w 747"/>
                  <a:gd name="T19" fmla="*/ 490 h 630"/>
                  <a:gd name="T20" fmla="*/ 746 w 747"/>
                  <a:gd name="T21" fmla="*/ 466 h 630"/>
                  <a:gd name="T22" fmla="*/ 739 w 747"/>
                  <a:gd name="T23" fmla="*/ 443 h 630"/>
                  <a:gd name="T24" fmla="*/ 725 w 747"/>
                  <a:gd name="T25" fmla="*/ 422 h 630"/>
                  <a:gd name="T26" fmla="*/ 707 w 747"/>
                  <a:gd name="T27" fmla="*/ 386 h 630"/>
                  <a:gd name="T28" fmla="*/ 707 w 747"/>
                  <a:gd name="T29" fmla="*/ 328 h 630"/>
                  <a:gd name="T30" fmla="*/ 684 w 747"/>
                  <a:gd name="T31" fmla="*/ 278 h 630"/>
                  <a:gd name="T32" fmla="*/ 713 w 747"/>
                  <a:gd name="T33" fmla="*/ 252 h 630"/>
                  <a:gd name="T34" fmla="*/ 702 w 747"/>
                  <a:gd name="T35" fmla="*/ 194 h 630"/>
                  <a:gd name="T36" fmla="*/ 688 w 747"/>
                  <a:gd name="T37" fmla="*/ 156 h 630"/>
                  <a:gd name="T38" fmla="*/ 662 w 747"/>
                  <a:gd name="T39" fmla="*/ 96 h 630"/>
                  <a:gd name="T40" fmla="*/ 655 w 747"/>
                  <a:gd name="T41" fmla="*/ 47 h 630"/>
                  <a:gd name="T42" fmla="*/ 626 w 747"/>
                  <a:gd name="T43" fmla="*/ 30 h 630"/>
                  <a:gd name="T44" fmla="*/ 415 w 747"/>
                  <a:gd name="T45" fmla="*/ 36 h 630"/>
                  <a:gd name="T46" fmla="*/ 378 w 747"/>
                  <a:gd name="T47" fmla="*/ 64 h 630"/>
                  <a:gd name="T48" fmla="*/ 349 w 747"/>
                  <a:gd name="T49" fmla="*/ 64 h 630"/>
                  <a:gd name="T50" fmla="*/ 393 w 747"/>
                  <a:gd name="T51" fmla="*/ 29 h 630"/>
                  <a:gd name="T52" fmla="*/ 369 w 747"/>
                  <a:gd name="T53" fmla="*/ 47 h 630"/>
                  <a:gd name="T54" fmla="*/ 303 w 747"/>
                  <a:gd name="T55" fmla="*/ 52 h 630"/>
                  <a:gd name="T56" fmla="*/ 302 w 747"/>
                  <a:gd name="T57" fmla="*/ 18 h 630"/>
                  <a:gd name="T58" fmla="*/ 329 w 747"/>
                  <a:gd name="T59" fmla="*/ 27 h 630"/>
                  <a:gd name="T60" fmla="*/ 306 w 747"/>
                  <a:gd name="T61" fmla="*/ 10 h 630"/>
                  <a:gd name="T62" fmla="*/ 233 w 747"/>
                  <a:gd name="T63" fmla="*/ 16 h 630"/>
                  <a:gd name="T64" fmla="*/ 187 w 747"/>
                  <a:gd name="T65" fmla="*/ 23 h 630"/>
                  <a:gd name="T66" fmla="*/ 149 w 747"/>
                  <a:gd name="T67" fmla="*/ 44 h 630"/>
                  <a:gd name="T68" fmla="*/ 133 w 747"/>
                  <a:gd name="T69" fmla="*/ 73 h 630"/>
                  <a:gd name="T70" fmla="*/ 71 w 747"/>
                  <a:gd name="T71" fmla="*/ 96 h 630"/>
                  <a:gd name="T72" fmla="*/ 36 w 747"/>
                  <a:gd name="T73" fmla="*/ 117 h 630"/>
                  <a:gd name="T74" fmla="*/ 23 w 747"/>
                  <a:gd name="T75" fmla="*/ 139 h 630"/>
                  <a:gd name="T76" fmla="*/ 17 w 747"/>
                  <a:gd name="T77" fmla="*/ 148 h 630"/>
                  <a:gd name="T78" fmla="*/ 23 w 747"/>
                  <a:gd name="T79" fmla="*/ 211 h 630"/>
                  <a:gd name="T80" fmla="*/ 0 w 747"/>
                  <a:gd name="T81" fmla="*/ 234 h 630"/>
                  <a:gd name="T82" fmla="*/ 22 w 747"/>
                  <a:gd name="T83" fmla="*/ 278 h 630"/>
                  <a:gd name="T84" fmla="*/ 34 w 747"/>
                  <a:gd name="T85" fmla="*/ 305 h 630"/>
                  <a:gd name="T86" fmla="*/ 34 w 747"/>
                  <a:gd name="T87" fmla="*/ 336 h 630"/>
                  <a:gd name="T88" fmla="*/ 60 w 747"/>
                  <a:gd name="T89" fmla="*/ 376 h 630"/>
                  <a:gd name="T90" fmla="*/ 71 w 747"/>
                  <a:gd name="T91" fmla="*/ 431 h 630"/>
                  <a:gd name="T92" fmla="*/ 72 w 747"/>
                  <a:gd name="T93" fmla="*/ 451 h 630"/>
                  <a:gd name="T94" fmla="*/ 94 w 747"/>
                  <a:gd name="T95" fmla="*/ 446 h 630"/>
                  <a:gd name="T96" fmla="*/ 135 w 747"/>
                  <a:gd name="T97" fmla="*/ 446 h 630"/>
                  <a:gd name="T98" fmla="*/ 147 w 747"/>
                  <a:gd name="T99" fmla="*/ 470 h 630"/>
                  <a:gd name="T100" fmla="*/ 173 w 747"/>
                  <a:gd name="T101" fmla="*/ 478 h 630"/>
                  <a:gd name="T102" fmla="*/ 172 w 747"/>
                  <a:gd name="T103" fmla="*/ 506 h 630"/>
                  <a:gd name="T104" fmla="*/ 176 w 747"/>
                  <a:gd name="T105" fmla="*/ 526 h 630"/>
                  <a:gd name="T106" fmla="*/ 195 w 747"/>
                  <a:gd name="T107" fmla="*/ 521 h 630"/>
                  <a:gd name="T108" fmla="*/ 187 w 747"/>
                  <a:gd name="T109" fmla="*/ 496 h 630"/>
                  <a:gd name="T110" fmla="*/ 233 w 747"/>
                  <a:gd name="T111" fmla="*/ 513 h 630"/>
                  <a:gd name="T112" fmla="*/ 253 w 747"/>
                  <a:gd name="T113" fmla="*/ 524 h 630"/>
                  <a:gd name="T114" fmla="*/ 300 w 747"/>
                  <a:gd name="T115" fmla="*/ 530 h 630"/>
                  <a:gd name="T116" fmla="*/ 373 w 747"/>
                  <a:gd name="T117" fmla="*/ 574 h 630"/>
                  <a:gd name="T118" fmla="*/ 402 w 747"/>
                  <a:gd name="T119" fmla="*/ 600 h 630"/>
                  <a:gd name="T120" fmla="*/ 431 w 747"/>
                  <a:gd name="T121" fmla="*/ 593 h 630"/>
                  <a:gd name="T122" fmla="*/ 448 w 747"/>
                  <a:gd name="T123" fmla="*/ 626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47" h="630">
                    <a:moveTo>
                      <a:pt x="448" y="626"/>
                    </a:moveTo>
                    <a:lnTo>
                      <a:pt x="453" y="629"/>
                    </a:lnTo>
                    <a:lnTo>
                      <a:pt x="468" y="629"/>
                    </a:lnTo>
                    <a:lnTo>
                      <a:pt x="477" y="614"/>
                    </a:lnTo>
                    <a:lnTo>
                      <a:pt x="490" y="610"/>
                    </a:lnTo>
                    <a:lnTo>
                      <a:pt x="503" y="611"/>
                    </a:lnTo>
                    <a:lnTo>
                      <a:pt x="522" y="611"/>
                    </a:lnTo>
                    <a:lnTo>
                      <a:pt x="534" y="619"/>
                    </a:lnTo>
                    <a:lnTo>
                      <a:pt x="545" y="608"/>
                    </a:lnTo>
                    <a:lnTo>
                      <a:pt x="557" y="607"/>
                    </a:lnTo>
                    <a:lnTo>
                      <a:pt x="569" y="613"/>
                    </a:lnTo>
                    <a:lnTo>
                      <a:pt x="580" y="608"/>
                    </a:lnTo>
                    <a:lnTo>
                      <a:pt x="610" y="610"/>
                    </a:lnTo>
                    <a:lnTo>
                      <a:pt x="644" y="629"/>
                    </a:lnTo>
                    <a:lnTo>
                      <a:pt x="662" y="629"/>
                    </a:lnTo>
                    <a:lnTo>
                      <a:pt x="662" y="605"/>
                    </a:lnTo>
                    <a:lnTo>
                      <a:pt x="659" y="584"/>
                    </a:lnTo>
                    <a:lnTo>
                      <a:pt x="710" y="527"/>
                    </a:lnTo>
                    <a:lnTo>
                      <a:pt x="716" y="503"/>
                    </a:lnTo>
                    <a:lnTo>
                      <a:pt x="728" y="490"/>
                    </a:lnTo>
                    <a:lnTo>
                      <a:pt x="742" y="490"/>
                    </a:lnTo>
                    <a:lnTo>
                      <a:pt x="746" y="466"/>
                    </a:lnTo>
                    <a:lnTo>
                      <a:pt x="740" y="455"/>
                    </a:lnTo>
                    <a:lnTo>
                      <a:pt x="739" y="443"/>
                    </a:lnTo>
                    <a:lnTo>
                      <a:pt x="745" y="434"/>
                    </a:lnTo>
                    <a:lnTo>
                      <a:pt x="725" y="422"/>
                    </a:lnTo>
                    <a:lnTo>
                      <a:pt x="716" y="397"/>
                    </a:lnTo>
                    <a:lnTo>
                      <a:pt x="707" y="386"/>
                    </a:lnTo>
                    <a:lnTo>
                      <a:pt x="705" y="350"/>
                    </a:lnTo>
                    <a:lnTo>
                      <a:pt x="707" y="328"/>
                    </a:lnTo>
                    <a:lnTo>
                      <a:pt x="690" y="302"/>
                    </a:lnTo>
                    <a:lnTo>
                      <a:pt x="684" y="278"/>
                    </a:lnTo>
                    <a:lnTo>
                      <a:pt x="696" y="258"/>
                    </a:lnTo>
                    <a:lnTo>
                      <a:pt x="713" y="252"/>
                    </a:lnTo>
                    <a:lnTo>
                      <a:pt x="713" y="201"/>
                    </a:lnTo>
                    <a:lnTo>
                      <a:pt x="702" y="194"/>
                    </a:lnTo>
                    <a:lnTo>
                      <a:pt x="699" y="174"/>
                    </a:lnTo>
                    <a:lnTo>
                      <a:pt x="688" y="156"/>
                    </a:lnTo>
                    <a:lnTo>
                      <a:pt x="676" y="119"/>
                    </a:lnTo>
                    <a:lnTo>
                      <a:pt x="662" y="96"/>
                    </a:lnTo>
                    <a:lnTo>
                      <a:pt x="662" y="76"/>
                    </a:lnTo>
                    <a:lnTo>
                      <a:pt x="655" y="47"/>
                    </a:lnTo>
                    <a:lnTo>
                      <a:pt x="642" y="45"/>
                    </a:lnTo>
                    <a:lnTo>
                      <a:pt x="626" y="30"/>
                    </a:lnTo>
                    <a:lnTo>
                      <a:pt x="519" y="41"/>
                    </a:lnTo>
                    <a:lnTo>
                      <a:pt x="415" y="36"/>
                    </a:lnTo>
                    <a:lnTo>
                      <a:pt x="406" y="39"/>
                    </a:lnTo>
                    <a:lnTo>
                      <a:pt x="378" y="64"/>
                    </a:lnTo>
                    <a:lnTo>
                      <a:pt x="355" y="70"/>
                    </a:lnTo>
                    <a:lnTo>
                      <a:pt x="349" y="64"/>
                    </a:lnTo>
                    <a:lnTo>
                      <a:pt x="372" y="52"/>
                    </a:lnTo>
                    <a:lnTo>
                      <a:pt x="393" y="29"/>
                    </a:lnTo>
                    <a:lnTo>
                      <a:pt x="386" y="30"/>
                    </a:lnTo>
                    <a:lnTo>
                      <a:pt x="369" y="47"/>
                    </a:lnTo>
                    <a:lnTo>
                      <a:pt x="338" y="61"/>
                    </a:lnTo>
                    <a:lnTo>
                      <a:pt x="303" y="52"/>
                    </a:lnTo>
                    <a:lnTo>
                      <a:pt x="295" y="32"/>
                    </a:lnTo>
                    <a:lnTo>
                      <a:pt x="302" y="18"/>
                    </a:lnTo>
                    <a:lnTo>
                      <a:pt x="320" y="21"/>
                    </a:lnTo>
                    <a:lnTo>
                      <a:pt x="329" y="27"/>
                    </a:lnTo>
                    <a:lnTo>
                      <a:pt x="329" y="21"/>
                    </a:lnTo>
                    <a:lnTo>
                      <a:pt x="306" y="10"/>
                    </a:lnTo>
                    <a:lnTo>
                      <a:pt x="265" y="0"/>
                    </a:lnTo>
                    <a:lnTo>
                      <a:pt x="233" y="16"/>
                    </a:lnTo>
                    <a:lnTo>
                      <a:pt x="210" y="13"/>
                    </a:lnTo>
                    <a:lnTo>
                      <a:pt x="187" y="23"/>
                    </a:lnTo>
                    <a:lnTo>
                      <a:pt x="172" y="44"/>
                    </a:lnTo>
                    <a:lnTo>
                      <a:pt x="149" y="44"/>
                    </a:lnTo>
                    <a:lnTo>
                      <a:pt x="133" y="61"/>
                    </a:lnTo>
                    <a:lnTo>
                      <a:pt x="133" y="73"/>
                    </a:lnTo>
                    <a:lnTo>
                      <a:pt x="107" y="75"/>
                    </a:lnTo>
                    <a:lnTo>
                      <a:pt x="71" y="96"/>
                    </a:lnTo>
                    <a:lnTo>
                      <a:pt x="45" y="97"/>
                    </a:lnTo>
                    <a:lnTo>
                      <a:pt x="36" y="117"/>
                    </a:lnTo>
                    <a:lnTo>
                      <a:pt x="29" y="136"/>
                    </a:lnTo>
                    <a:lnTo>
                      <a:pt x="23" y="139"/>
                    </a:lnTo>
                    <a:lnTo>
                      <a:pt x="25" y="148"/>
                    </a:lnTo>
                    <a:lnTo>
                      <a:pt x="17" y="148"/>
                    </a:lnTo>
                    <a:lnTo>
                      <a:pt x="25" y="185"/>
                    </a:lnTo>
                    <a:lnTo>
                      <a:pt x="23" y="211"/>
                    </a:lnTo>
                    <a:lnTo>
                      <a:pt x="0" y="223"/>
                    </a:lnTo>
                    <a:lnTo>
                      <a:pt x="0" y="234"/>
                    </a:lnTo>
                    <a:lnTo>
                      <a:pt x="25" y="261"/>
                    </a:lnTo>
                    <a:lnTo>
                      <a:pt x="22" y="278"/>
                    </a:lnTo>
                    <a:lnTo>
                      <a:pt x="34" y="293"/>
                    </a:lnTo>
                    <a:lnTo>
                      <a:pt x="34" y="305"/>
                    </a:lnTo>
                    <a:lnTo>
                      <a:pt x="42" y="322"/>
                    </a:lnTo>
                    <a:lnTo>
                      <a:pt x="34" y="336"/>
                    </a:lnTo>
                    <a:lnTo>
                      <a:pt x="49" y="370"/>
                    </a:lnTo>
                    <a:lnTo>
                      <a:pt x="60" y="376"/>
                    </a:lnTo>
                    <a:lnTo>
                      <a:pt x="69" y="388"/>
                    </a:lnTo>
                    <a:lnTo>
                      <a:pt x="71" y="431"/>
                    </a:lnTo>
                    <a:lnTo>
                      <a:pt x="66" y="438"/>
                    </a:lnTo>
                    <a:lnTo>
                      <a:pt x="72" y="451"/>
                    </a:lnTo>
                    <a:lnTo>
                      <a:pt x="80" y="443"/>
                    </a:lnTo>
                    <a:lnTo>
                      <a:pt x="94" y="446"/>
                    </a:lnTo>
                    <a:lnTo>
                      <a:pt x="101" y="441"/>
                    </a:lnTo>
                    <a:lnTo>
                      <a:pt x="135" y="446"/>
                    </a:lnTo>
                    <a:lnTo>
                      <a:pt x="133" y="455"/>
                    </a:lnTo>
                    <a:lnTo>
                      <a:pt x="147" y="470"/>
                    </a:lnTo>
                    <a:lnTo>
                      <a:pt x="161" y="467"/>
                    </a:lnTo>
                    <a:lnTo>
                      <a:pt x="173" y="478"/>
                    </a:lnTo>
                    <a:lnTo>
                      <a:pt x="164" y="496"/>
                    </a:lnTo>
                    <a:lnTo>
                      <a:pt x="172" y="506"/>
                    </a:lnTo>
                    <a:lnTo>
                      <a:pt x="178" y="509"/>
                    </a:lnTo>
                    <a:lnTo>
                      <a:pt x="176" y="526"/>
                    </a:lnTo>
                    <a:lnTo>
                      <a:pt x="187" y="530"/>
                    </a:lnTo>
                    <a:lnTo>
                      <a:pt x="195" y="521"/>
                    </a:lnTo>
                    <a:lnTo>
                      <a:pt x="205" y="521"/>
                    </a:lnTo>
                    <a:lnTo>
                      <a:pt x="187" y="496"/>
                    </a:lnTo>
                    <a:lnTo>
                      <a:pt x="195" y="492"/>
                    </a:lnTo>
                    <a:lnTo>
                      <a:pt x="233" y="513"/>
                    </a:lnTo>
                    <a:lnTo>
                      <a:pt x="256" y="510"/>
                    </a:lnTo>
                    <a:lnTo>
                      <a:pt x="253" y="524"/>
                    </a:lnTo>
                    <a:lnTo>
                      <a:pt x="269" y="538"/>
                    </a:lnTo>
                    <a:lnTo>
                      <a:pt x="300" y="530"/>
                    </a:lnTo>
                    <a:lnTo>
                      <a:pt x="325" y="538"/>
                    </a:lnTo>
                    <a:lnTo>
                      <a:pt x="373" y="574"/>
                    </a:lnTo>
                    <a:lnTo>
                      <a:pt x="389" y="600"/>
                    </a:lnTo>
                    <a:lnTo>
                      <a:pt x="402" y="600"/>
                    </a:lnTo>
                    <a:lnTo>
                      <a:pt x="410" y="593"/>
                    </a:lnTo>
                    <a:lnTo>
                      <a:pt x="431" y="593"/>
                    </a:lnTo>
                    <a:lnTo>
                      <a:pt x="444" y="607"/>
                    </a:lnTo>
                    <a:lnTo>
                      <a:pt x="448" y="62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65" name="Freeform 72">
                <a:extLst>
                  <a:ext uri="{FF2B5EF4-FFF2-40B4-BE49-F238E27FC236}">
                    <a16:creationId xmlns:a16="http://schemas.microsoft.com/office/drawing/2014/main" id="{F3490F89-F61E-B54D-B9B0-5B6044974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1658" y="2768202"/>
                <a:ext cx="252371" cy="109690"/>
              </a:xfrm>
              <a:custGeom>
                <a:avLst/>
                <a:gdLst>
                  <a:gd name="T0" fmla="*/ 221 w 598"/>
                  <a:gd name="T1" fmla="*/ 14 h 259"/>
                  <a:gd name="T2" fmla="*/ 243 w 598"/>
                  <a:gd name="T3" fmla="*/ 9 h 259"/>
                  <a:gd name="T4" fmla="*/ 284 w 598"/>
                  <a:gd name="T5" fmla="*/ 9 h 259"/>
                  <a:gd name="T6" fmla="*/ 296 w 598"/>
                  <a:gd name="T7" fmla="*/ 33 h 259"/>
                  <a:gd name="T8" fmla="*/ 322 w 598"/>
                  <a:gd name="T9" fmla="*/ 41 h 259"/>
                  <a:gd name="T10" fmla="*/ 321 w 598"/>
                  <a:gd name="T11" fmla="*/ 69 h 259"/>
                  <a:gd name="T12" fmla="*/ 325 w 598"/>
                  <a:gd name="T13" fmla="*/ 89 h 259"/>
                  <a:gd name="T14" fmla="*/ 344 w 598"/>
                  <a:gd name="T15" fmla="*/ 84 h 259"/>
                  <a:gd name="T16" fmla="*/ 336 w 598"/>
                  <a:gd name="T17" fmla="*/ 59 h 259"/>
                  <a:gd name="T18" fmla="*/ 382 w 598"/>
                  <a:gd name="T19" fmla="*/ 76 h 259"/>
                  <a:gd name="T20" fmla="*/ 402 w 598"/>
                  <a:gd name="T21" fmla="*/ 87 h 259"/>
                  <a:gd name="T22" fmla="*/ 449 w 598"/>
                  <a:gd name="T23" fmla="*/ 93 h 259"/>
                  <a:gd name="T24" fmla="*/ 522 w 598"/>
                  <a:gd name="T25" fmla="*/ 137 h 259"/>
                  <a:gd name="T26" fmla="*/ 551 w 598"/>
                  <a:gd name="T27" fmla="*/ 163 h 259"/>
                  <a:gd name="T28" fmla="*/ 580 w 598"/>
                  <a:gd name="T29" fmla="*/ 156 h 259"/>
                  <a:gd name="T30" fmla="*/ 597 w 598"/>
                  <a:gd name="T31" fmla="*/ 191 h 259"/>
                  <a:gd name="T32" fmla="*/ 542 w 598"/>
                  <a:gd name="T33" fmla="*/ 203 h 259"/>
                  <a:gd name="T34" fmla="*/ 499 w 598"/>
                  <a:gd name="T35" fmla="*/ 228 h 259"/>
                  <a:gd name="T36" fmla="*/ 438 w 598"/>
                  <a:gd name="T37" fmla="*/ 243 h 259"/>
                  <a:gd name="T38" fmla="*/ 412 w 598"/>
                  <a:gd name="T39" fmla="*/ 237 h 259"/>
                  <a:gd name="T40" fmla="*/ 357 w 598"/>
                  <a:gd name="T41" fmla="*/ 241 h 259"/>
                  <a:gd name="T42" fmla="*/ 321 w 598"/>
                  <a:gd name="T43" fmla="*/ 235 h 259"/>
                  <a:gd name="T44" fmla="*/ 278 w 598"/>
                  <a:gd name="T45" fmla="*/ 220 h 259"/>
                  <a:gd name="T46" fmla="*/ 232 w 598"/>
                  <a:gd name="T47" fmla="*/ 212 h 259"/>
                  <a:gd name="T48" fmla="*/ 218 w 598"/>
                  <a:gd name="T49" fmla="*/ 235 h 259"/>
                  <a:gd name="T50" fmla="*/ 194 w 598"/>
                  <a:gd name="T51" fmla="*/ 249 h 259"/>
                  <a:gd name="T52" fmla="*/ 146 w 598"/>
                  <a:gd name="T53" fmla="*/ 235 h 259"/>
                  <a:gd name="T54" fmla="*/ 134 w 598"/>
                  <a:gd name="T55" fmla="*/ 232 h 259"/>
                  <a:gd name="T56" fmla="*/ 85 w 598"/>
                  <a:gd name="T57" fmla="*/ 185 h 259"/>
                  <a:gd name="T58" fmla="*/ 42 w 598"/>
                  <a:gd name="T59" fmla="*/ 157 h 259"/>
                  <a:gd name="T60" fmla="*/ 39 w 598"/>
                  <a:gd name="T61" fmla="*/ 125 h 259"/>
                  <a:gd name="T62" fmla="*/ 1 w 598"/>
                  <a:gd name="T63" fmla="*/ 85 h 259"/>
                  <a:gd name="T64" fmla="*/ 7 w 598"/>
                  <a:gd name="T65" fmla="*/ 69 h 259"/>
                  <a:gd name="T66" fmla="*/ 29 w 598"/>
                  <a:gd name="T67" fmla="*/ 81 h 259"/>
                  <a:gd name="T68" fmla="*/ 71 w 598"/>
                  <a:gd name="T69" fmla="*/ 53 h 259"/>
                  <a:gd name="T70" fmla="*/ 104 w 598"/>
                  <a:gd name="T71" fmla="*/ 35 h 259"/>
                  <a:gd name="T72" fmla="*/ 140 w 598"/>
                  <a:gd name="T73" fmla="*/ 21 h 259"/>
                  <a:gd name="T74" fmla="*/ 165 w 598"/>
                  <a:gd name="T75" fmla="*/ 15 h 259"/>
                  <a:gd name="T76" fmla="*/ 191 w 598"/>
                  <a:gd name="T77" fmla="*/ 8 h 259"/>
                  <a:gd name="T78" fmla="*/ 212 w 598"/>
                  <a:gd name="T79" fmla="*/ 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8" h="259">
                    <a:moveTo>
                      <a:pt x="215" y="1"/>
                    </a:moveTo>
                    <a:lnTo>
                      <a:pt x="221" y="14"/>
                    </a:lnTo>
                    <a:lnTo>
                      <a:pt x="229" y="6"/>
                    </a:lnTo>
                    <a:lnTo>
                      <a:pt x="243" y="9"/>
                    </a:lnTo>
                    <a:lnTo>
                      <a:pt x="250" y="4"/>
                    </a:lnTo>
                    <a:lnTo>
                      <a:pt x="284" y="9"/>
                    </a:lnTo>
                    <a:lnTo>
                      <a:pt x="282" y="18"/>
                    </a:lnTo>
                    <a:lnTo>
                      <a:pt x="296" y="33"/>
                    </a:lnTo>
                    <a:lnTo>
                      <a:pt x="310" y="30"/>
                    </a:lnTo>
                    <a:lnTo>
                      <a:pt x="322" y="41"/>
                    </a:lnTo>
                    <a:lnTo>
                      <a:pt x="313" y="59"/>
                    </a:lnTo>
                    <a:lnTo>
                      <a:pt x="321" y="69"/>
                    </a:lnTo>
                    <a:lnTo>
                      <a:pt x="327" y="72"/>
                    </a:lnTo>
                    <a:lnTo>
                      <a:pt x="325" y="89"/>
                    </a:lnTo>
                    <a:lnTo>
                      <a:pt x="336" y="93"/>
                    </a:lnTo>
                    <a:lnTo>
                      <a:pt x="344" y="84"/>
                    </a:lnTo>
                    <a:lnTo>
                      <a:pt x="354" y="84"/>
                    </a:lnTo>
                    <a:lnTo>
                      <a:pt x="336" y="59"/>
                    </a:lnTo>
                    <a:lnTo>
                      <a:pt x="344" y="55"/>
                    </a:lnTo>
                    <a:lnTo>
                      <a:pt x="382" y="76"/>
                    </a:lnTo>
                    <a:lnTo>
                      <a:pt x="405" y="73"/>
                    </a:lnTo>
                    <a:lnTo>
                      <a:pt x="402" y="87"/>
                    </a:lnTo>
                    <a:lnTo>
                      <a:pt x="418" y="101"/>
                    </a:lnTo>
                    <a:lnTo>
                      <a:pt x="449" y="93"/>
                    </a:lnTo>
                    <a:lnTo>
                      <a:pt x="474" y="101"/>
                    </a:lnTo>
                    <a:lnTo>
                      <a:pt x="522" y="137"/>
                    </a:lnTo>
                    <a:lnTo>
                      <a:pt x="538" y="163"/>
                    </a:lnTo>
                    <a:lnTo>
                      <a:pt x="551" y="163"/>
                    </a:lnTo>
                    <a:lnTo>
                      <a:pt x="559" y="156"/>
                    </a:lnTo>
                    <a:lnTo>
                      <a:pt x="580" y="156"/>
                    </a:lnTo>
                    <a:lnTo>
                      <a:pt x="593" y="170"/>
                    </a:lnTo>
                    <a:lnTo>
                      <a:pt x="597" y="191"/>
                    </a:lnTo>
                    <a:lnTo>
                      <a:pt x="559" y="188"/>
                    </a:lnTo>
                    <a:lnTo>
                      <a:pt x="542" y="203"/>
                    </a:lnTo>
                    <a:lnTo>
                      <a:pt x="522" y="205"/>
                    </a:lnTo>
                    <a:lnTo>
                      <a:pt x="499" y="228"/>
                    </a:lnTo>
                    <a:lnTo>
                      <a:pt x="469" y="232"/>
                    </a:lnTo>
                    <a:lnTo>
                      <a:pt x="438" y="243"/>
                    </a:lnTo>
                    <a:lnTo>
                      <a:pt x="431" y="237"/>
                    </a:lnTo>
                    <a:lnTo>
                      <a:pt x="412" y="237"/>
                    </a:lnTo>
                    <a:lnTo>
                      <a:pt x="392" y="251"/>
                    </a:lnTo>
                    <a:lnTo>
                      <a:pt x="357" y="241"/>
                    </a:lnTo>
                    <a:lnTo>
                      <a:pt x="344" y="231"/>
                    </a:lnTo>
                    <a:lnTo>
                      <a:pt x="321" y="235"/>
                    </a:lnTo>
                    <a:lnTo>
                      <a:pt x="298" y="235"/>
                    </a:lnTo>
                    <a:lnTo>
                      <a:pt x="278" y="220"/>
                    </a:lnTo>
                    <a:lnTo>
                      <a:pt x="249" y="220"/>
                    </a:lnTo>
                    <a:lnTo>
                      <a:pt x="232" y="212"/>
                    </a:lnTo>
                    <a:lnTo>
                      <a:pt x="226" y="228"/>
                    </a:lnTo>
                    <a:lnTo>
                      <a:pt x="218" y="235"/>
                    </a:lnTo>
                    <a:lnTo>
                      <a:pt x="217" y="247"/>
                    </a:lnTo>
                    <a:lnTo>
                      <a:pt x="194" y="249"/>
                    </a:lnTo>
                    <a:lnTo>
                      <a:pt x="186" y="258"/>
                    </a:lnTo>
                    <a:lnTo>
                      <a:pt x="146" y="235"/>
                    </a:lnTo>
                    <a:lnTo>
                      <a:pt x="134" y="234"/>
                    </a:lnTo>
                    <a:lnTo>
                      <a:pt x="134" y="232"/>
                    </a:lnTo>
                    <a:lnTo>
                      <a:pt x="102" y="195"/>
                    </a:lnTo>
                    <a:lnTo>
                      <a:pt x="85" y="185"/>
                    </a:lnTo>
                    <a:lnTo>
                      <a:pt x="58" y="165"/>
                    </a:lnTo>
                    <a:lnTo>
                      <a:pt x="42" y="157"/>
                    </a:lnTo>
                    <a:lnTo>
                      <a:pt x="38" y="145"/>
                    </a:lnTo>
                    <a:lnTo>
                      <a:pt x="39" y="125"/>
                    </a:lnTo>
                    <a:lnTo>
                      <a:pt x="23" y="99"/>
                    </a:lnTo>
                    <a:lnTo>
                      <a:pt x="1" y="85"/>
                    </a:lnTo>
                    <a:lnTo>
                      <a:pt x="0" y="73"/>
                    </a:lnTo>
                    <a:lnTo>
                      <a:pt x="7" y="69"/>
                    </a:lnTo>
                    <a:lnTo>
                      <a:pt x="15" y="75"/>
                    </a:lnTo>
                    <a:lnTo>
                      <a:pt x="29" y="81"/>
                    </a:lnTo>
                    <a:lnTo>
                      <a:pt x="56" y="55"/>
                    </a:lnTo>
                    <a:lnTo>
                      <a:pt x="71" y="53"/>
                    </a:lnTo>
                    <a:lnTo>
                      <a:pt x="87" y="35"/>
                    </a:lnTo>
                    <a:lnTo>
                      <a:pt x="104" y="35"/>
                    </a:lnTo>
                    <a:lnTo>
                      <a:pt x="113" y="21"/>
                    </a:lnTo>
                    <a:lnTo>
                      <a:pt x="140" y="21"/>
                    </a:lnTo>
                    <a:lnTo>
                      <a:pt x="151" y="24"/>
                    </a:lnTo>
                    <a:lnTo>
                      <a:pt x="165" y="15"/>
                    </a:lnTo>
                    <a:lnTo>
                      <a:pt x="165" y="1"/>
                    </a:lnTo>
                    <a:lnTo>
                      <a:pt x="191" y="8"/>
                    </a:lnTo>
                    <a:lnTo>
                      <a:pt x="200" y="0"/>
                    </a:lnTo>
                    <a:lnTo>
                      <a:pt x="212" y="6"/>
                    </a:lnTo>
                    <a:lnTo>
                      <a:pt x="215" y="1"/>
                    </a:lnTo>
                  </a:path>
                </a:pathLst>
              </a:custGeom>
              <a:solidFill>
                <a:srgbClr val="F1BB7B"/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 dirty="0"/>
              </a:p>
            </p:txBody>
          </p:sp>
          <p:sp>
            <p:nvSpPr>
              <p:cNvPr id="566" name="Freeform 73">
                <a:extLst>
                  <a:ext uri="{FF2B5EF4-FFF2-40B4-BE49-F238E27FC236}">
                    <a16:creationId xmlns:a16="http://schemas.microsoft.com/office/drawing/2014/main" id="{2D728FD7-E8A0-6543-A5F0-0897C6083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8669" y="2586006"/>
                <a:ext cx="285773" cy="342082"/>
              </a:xfrm>
              <a:custGeom>
                <a:avLst/>
                <a:gdLst>
                  <a:gd name="T0" fmla="*/ 249 w 681"/>
                  <a:gd name="T1" fmla="*/ 12 h 813"/>
                  <a:gd name="T2" fmla="*/ 287 w 681"/>
                  <a:gd name="T3" fmla="*/ 48 h 813"/>
                  <a:gd name="T4" fmla="*/ 301 w 681"/>
                  <a:gd name="T5" fmla="*/ 83 h 813"/>
                  <a:gd name="T6" fmla="*/ 331 w 681"/>
                  <a:gd name="T7" fmla="*/ 69 h 813"/>
                  <a:gd name="T8" fmla="*/ 376 w 681"/>
                  <a:gd name="T9" fmla="*/ 71 h 813"/>
                  <a:gd name="T10" fmla="*/ 340 w 681"/>
                  <a:gd name="T11" fmla="*/ 106 h 813"/>
                  <a:gd name="T12" fmla="*/ 389 w 681"/>
                  <a:gd name="T13" fmla="*/ 119 h 813"/>
                  <a:gd name="T14" fmla="*/ 449 w 681"/>
                  <a:gd name="T15" fmla="*/ 86 h 813"/>
                  <a:gd name="T16" fmla="*/ 475 w 681"/>
                  <a:gd name="T17" fmla="*/ 58 h 813"/>
                  <a:gd name="T18" fmla="*/ 470 w 681"/>
                  <a:gd name="T19" fmla="*/ 71 h 813"/>
                  <a:gd name="T20" fmla="*/ 502 w 681"/>
                  <a:gd name="T21" fmla="*/ 72 h 813"/>
                  <a:gd name="T22" fmla="*/ 550 w 681"/>
                  <a:gd name="T23" fmla="*/ 100 h 813"/>
                  <a:gd name="T24" fmla="*/ 588 w 681"/>
                  <a:gd name="T25" fmla="*/ 138 h 813"/>
                  <a:gd name="T26" fmla="*/ 634 w 681"/>
                  <a:gd name="T27" fmla="*/ 181 h 813"/>
                  <a:gd name="T28" fmla="*/ 634 w 681"/>
                  <a:gd name="T29" fmla="*/ 257 h 813"/>
                  <a:gd name="T30" fmla="*/ 651 w 681"/>
                  <a:gd name="T31" fmla="*/ 318 h 813"/>
                  <a:gd name="T32" fmla="*/ 678 w 681"/>
                  <a:gd name="T33" fmla="*/ 384 h 813"/>
                  <a:gd name="T34" fmla="*/ 651 w 681"/>
                  <a:gd name="T35" fmla="*/ 441 h 813"/>
                  <a:gd name="T36" fmla="*/ 600 w 681"/>
                  <a:gd name="T37" fmla="*/ 454 h 813"/>
                  <a:gd name="T38" fmla="*/ 531 w 681"/>
                  <a:gd name="T39" fmla="*/ 486 h 813"/>
                  <a:gd name="T40" fmla="*/ 467 w 681"/>
                  <a:gd name="T41" fmla="*/ 502 h 813"/>
                  <a:gd name="T42" fmla="*/ 499 w 681"/>
                  <a:gd name="T43" fmla="*/ 558 h 813"/>
                  <a:gd name="T44" fmla="*/ 545 w 681"/>
                  <a:gd name="T45" fmla="*/ 618 h 813"/>
                  <a:gd name="T46" fmla="*/ 593 w 681"/>
                  <a:gd name="T47" fmla="*/ 697 h 813"/>
                  <a:gd name="T48" fmla="*/ 530 w 681"/>
                  <a:gd name="T49" fmla="*/ 751 h 813"/>
                  <a:gd name="T50" fmla="*/ 544 w 681"/>
                  <a:gd name="T51" fmla="*/ 792 h 813"/>
                  <a:gd name="T52" fmla="*/ 476 w 681"/>
                  <a:gd name="T53" fmla="*/ 783 h 813"/>
                  <a:gd name="T54" fmla="*/ 409 w 681"/>
                  <a:gd name="T55" fmla="*/ 803 h 813"/>
                  <a:gd name="T56" fmla="*/ 356 w 681"/>
                  <a:gd name="T57" fmla="*/ 806 h 813"/>
                  <a:gd name="T58" fmla="*/ 304 w 681"/>
                  <a:gd name="T59" fmla="*/ 800 h 813"/>
                  <a:gd name="T60" fmla="*/ 259 w 681"/>
                  <a:gd name="T61" fmla="*/ 783 h 813"/>
                  <a:gd name="T62" fmla="*/ 225 w 681"/>
                  <a:gd name="T63" fmla="*/ 771 h 813"/>
                  <a:gd name="T64" fmla="*/ 185 w 681"/>
                  <a:gd name="T65" fmla="*/ 789 h 813"/>
                  <a:gd name="T66" fmla="*/ 150 w 681"/>
                  <a:gd name="T67" fmla="*/ 778 h 813"/>
                  <a:gd name="T68" fmla="*/ 155 w 681"/>
                  <a:gd name="T69" fmla="*/ 706 h 813"/>
                  <a:gd name="T70" fmla="*/ 166 w 681"/>
                  <a:gd name="T71" fmla="*/ 641 h 813"/>
                  <a:gd name="T72" fmla="*/ 106 w 681"/>
                  <a:gd name="T73" fmla="*/ 633 h 813"/>
                  <a:gd name="T74" fmla="*/ 65 w 681"/>
                  <a:gd name="T75" fmla="*/ 616 h 813"/>
                  <a:gd name="T76" fmla="*/ 42 w 681"/>
                  <a:gd name="T77" fmla="*/ 570 h 813"/>
                  <a:gd name="T78" fmla="*/ 23 w 681"/>
                  <a:gd name="T79" fmla="*/ 506 h 813"/>
                  <a:gd name="T80" fmla="*/ 7 w 681"/>
                  <a:gd name="T81" fmla="*/ 445 h 813"/>
                  <a:gd name="T82" fmla="*/ 11 w 681"/>
                  <a:gd name="T83" fmla="*/ 376 h 813"/>
                  <a:gd name="T84" fmla="*/ 74 w 681"/>
                  <a:gd name="T85" fmla="*/ 346 h 813"/>
                  <a:gd name="T86" fmla="*/ 91 w 681"/>
                  <a:gd name="T87" fmla="*/ 298 h 813"/>
                  <a:gd name="T88" fmla="*/ 65 w 681"/>
                  <a:gd name="T89" fmla="*/ 271 h 813"/>
                  <a:gd name="T90" fmla="*/ 98 w 681"/>
                  <a:gd name="T91" fmla="*/ 239 h 813"/>
                  <a:gd name="T92" fmla="*/ 112 w 681"/>
                  <a:gd name="T93" fmla="*/ 207 h 813"/>
                  <a:gd name="T94" fmla="*/ 85 w 681"/>
                  <a:gd name="T95" fmla="*/ 174 h 813"/>
                  <a:gd name="T96" fmla="*/ 152 w 681"/>
                  <a:gd name="T97" fmla="*/ 156 h 813"/>
                  <a:gd name="T98" fmla="*/ 166 w 681"/>
                  <a:gd name="T99" fmla="*/ 168 h 813"/>
                  <a:gd name="T100" fmla="*/ 184 w 681"/>
                  <a:gd name="T101" fmla="*/ 182 h 813"/>
                  <a:gd name="T102" fmla="*/ 190 w 681"/>
                  <a:gd name="T103" fmla="*/ 150 h 813"/>
                  <a:gd name="T104" fmla="*/ 243 w 681"/>
                  <a:gd name="T105" fmla="*/ 132 h 813"/>
                  <a:gd name="T106" fmla="*/ 244 w 681"/>
                  <a:gd name="T107" fmla="*/ 126 h 813"/>
                  <a:gd name="T108" fmla="*/ 227 w 681"/>
                  <a:gd name="T109" fmla="*/ 97 h 813"/>
                  <a:gd name="T110" fmla="*/ 198 w 681"/>
                  <a:gd name="T111" fmla="*/ 60 h 813"/>
                  <a:gd name="T112" fmla="*/ 210 w 681"/>
                  <a:gd name="T113" fmla="*/ 26 h 813"/>
                  <a:gd name="T114" fmla="*/ 190 w 681"/>
                  <a:gd name="T115" fmla="*/ 2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81" h="813">
                    <a:moveTo>
                      <a:pt x="190" y="2"/>
                    </a:moveTo>
                    <a:lnTo>
                      <a:pt x="211" y="0"/>
                    </a:lnTo>
                    <a:lnTo>
                      <a:pt x="241" y="9"/>
                    </a:lnTo>
                    <a:lnTo>
                      <a:pt x="249" y="12"/>
                    </a:lnTo>
                    <a:lnTo>
                      <a:pt x="264" y="11"/>
                    </a:lnTo>
                    <a:lnTo>
                      <a:pt x="279" y="28"/>
                    </a:lnTo>
                    <a:lnTo>
                      <a:pt x="295" y="29"/>
                    </a:lnTo>
                    <a:lnTo>
                      <a:pt x="287" y="48"/>
                    </a:lnTo>
                    <a:lnTo>
                      <a:pt x="279" y="55"/>
                    </a:lnTo>
                    <a:lnTo>
                      <a:pt x="282" y="64"/>
                    </a:lnTo>
                    <a:lnTo>
                      <a:pt x="296" y="69"/>
                    </a:lnTo>
                    <a:lnTo>
                      <a:pt x="301" y="83"/>
                    </a:lnTo>
                    <a:lnTo>
                      <a:pt x="313" y="72"/>
                    </a:lnTo>
                    <a:lnTo>
                      <a:pt x="317" y="64"/>
                    </a:lnTo>
                    <a:lnTo>
                      <a:pt x="325" y="60"/>
                    </a:lnTo>
                    <a:lnTo>
                      <a:pt x="331" y="69"/>
                    </a:lnTo>
                    <a:lnTo>
                      <a:pt x="353" y="83"/>
                    </a:lnTo>
                    <a:lnTo>
                      <a:pt x="356" y="77"/>
                    </a:lnTo>
                    <a:lnTo>
                      <a:pt x="369" y="68"/>
                    </a:lnTo>
                    <a:lnTo>
                      <a:pt x="376" y="71"/>
                    </a:lnTo>
                    <a:lnTo>
                      <a:pt x="376" y="84"/>
                    </a:lnTo>
                    <a:lnTo>
                      <a:pt x="365" y="98"/>
                    </a:lnTo>
                    <a:lnTo>
                      <a:pt x="356" y="97"/>
                    </a:lnTo>
                    <a:lnTo>
                      <a:pt x="340" y="106"/>
                    </a:lnTo>
                    <a:lnTo>
                      <a:pt x="362" y="112"/>
                    </a:lnTo>
                    <a:lnTo>
                      <a:pt x="369" y="109"/>
                    </a:lnTo>
                    <a:lnTo>
                      <a:pt x="383" y="110"/>
                    </a:lnTo>
                    <a:lnTo>
                      <a:pt x="389" y="119"/>
                    </a:lnTo>
                    <a:lnTo>
                      <a:pt x="406" y="118"/>
                    </a:lnTo>
                    <a:lnTo>
                      <a:pt x="408" y="106"/>
                    </a:lnTo>
                    <a:lnTo>
                      <a:pt x="420" y="90"/>
                    </a:lnTo>
                    <a:lnTo>
                      <a:pt x="449" y="86"/>
                    </a:lnTo>
                    <a:lnTo>
                      <a:pt x="450" y="78"/>
                    </a:lnTo>
                    <a:lnTo>
                      <a:pt x="466" y="69"/>
                    </a:lnTo>
                    <a:lnTo>
                      <a:pt x="469" y="61"/>
                    </a:lnTo>
                    <a:lnTo>
                      <a:pt x="475" y="58"/>
                    </a:lnTo>
                    <a:lnTo>
                      <a:pt x="496" y="60"/>
                    </a:lnTo>
                    <a:lnTo>
                      <a:pt x="480" y="66"/>
                    </a:lnTo>
                    <a:lnTo>
                      <a:pt x="473" y="74"/>
                    </a:lnTo>
                    <a:lnTo>
                      <a:pt x="470" y="71"/>
                    </a:lnTo>
                    <a:lnTo>
                      <a:pt x="463" y="80"/>
                    </a:lnTo>
                    <a:lnTo>
                      <a:pt x="469" y="86"/>
                    </a:lnTo>
                    <a:lnTo>
                      <a:pt x="486" y="74"/>
                    </a:lnTo>
                    <a:lnTo>
                      <a:pt x="502" y="72"/>
                    </a:lnTo>
                    <a:lnTo>
                      <a:pt x="510" y="69"/>
                    </a:lnTo>
                    <a:lnTo>
                      <a:pt x="516" y="77"/>
                    </a:lnTo>
                    <a:lnTo>
                      <a:pt x="530" y="80"/>
                    </a:lnTo>
                    <a:lnTo>
                      <a:pt x="550" y="100"/>
                    </a:lnTo>
                    <a:lnTo>
                      <a:pt x="567" y="97"/>
                    </a:lnTo>
                    <a:lnTo>
                      <a:pt x="576" y="110"/>
                    </a:lnTo>
                    <a:lnTo>
                      <a:pt x="573" y="126"/>
                    </a:lnTo>
                    <a:lnTo>
                      <a:pt x="588" y="138"/>
                    </a:lnTo>
                    <a:lnTo>
                      <a:pt x="602" y="136"/>
                    </a:lnTo>
                    <a:lnTo>
                      <a:pt x="611" y="144"/>
                    </a:lnTo>
                    <a:lnTo>
                      <a:pt x="626" y="144"/>
                    </a:lnTo>
                    <a:lnTo>
                      <a:pt x="634" y="181"/>
                    </a:lnTo>
                    <a:lnTo>
                      <a:pt x="632" y="207"/>
                    </a:lnTo>
                    <a:lnTo>
                      <a:pt x="609" y="219"/>
                    </a:lnTo>
                    <a:lnTo>
                      <a:pt x="609" y="230"/>
                    </a:lnTo>
                    <a:lnTo>
                      <a:pt x="634" y="257"/>
                    </a:lnTo>
                    <a:lnTo>
                      <a:pt x="631" y="274"/>
                    </a:lnTo>
                    <a:lnTo>
                      <a:pt x="643" y="289"/>
                    </a:lnTo>
                    <a:lnTo>
                      <a:pt x="643" y="301"/>
                    </a:lnTo>
                    <a:lnTo>
                      <a:pt x="651" y="318"/>
                    </a:lnTo>
                    <a:lnTo>
                      <a:pt x="643" y="332"/>
                    </a:lnTo>
                    <a:lnTo>
                      <a:pt x="658" y="366"/>
                    </a:lnTo>
                    <a:lnTo>
                      <a:pt x="669" y="372"/>
                    </a:lnTo>
                    <a:lnTo>
                      <a:pt x="678" y="384"/>
                    </a:lnTo>
                    <a:lnTo>
                      <a:pt x="680" y="427"/>
                    </a:lnTo>
                    <a:lnTo>
                      <a:pt x="672" y="439"/>
                    </a:lnTo>
                    <a:lnTo>
                      <a:pt x="660" y="433"/>
                    </a:lnTo>
                    <a:lnTo>
                      <a:pt x="651" y="441"/>
                    </a:lnTo>
                    <a:lnTo>
                      <a:pt x="625" y="434"/>
                    </a:lnTo>
                    <a:lnTo>
                      <a:pt x="625" y="448"/>
                    </a:lnTo>
                    <a:lnTo>
                      <a:pt x="611" y="457"/>
                    </a:lnTo>
                    <a:lnTo>
                      <a:pt x="600" y="454"/>
                    </a:lnTo>
                    <a:lnTo>
                      <a:pt x="573" y="454"/>
                    </a:lnTo>
                    <a:lnTo>
                      <a:pt x="564" y="468"/>
                    </a:lnTo>
                    <a:lnTo>
                      <a:pt x="547" y="468"/>
                    </a:lnTo>
                    <a:lnTo>
                      <a:pt x="531" y="486"/>
                    </a:lnTo>
                    <a:lnTo>
                      <a:pt x="516" y="488"/>
                    </a:lnTo>
                    <a:lnTo>
                      <a:pt x="489" y="514"/>
                    </a:lnTo>
                    <a:lnTo>
                      <a:pt x="475" y="508"/>
                    </a:lnTo>
                    <a:lnTo>
                      <a:pt x="467" y="502"/>
                    </a:lnTo>
                    <a:lnTo>
                      <a:pt x="460" y="506"/>
                    </a:lnTo>
                    <a:lnTo>
                      <a:pt x="461" y="518"/>
                    </a:lnTo>
                    <a:lnTo>
                      <a:pt x="483" y="532"/>
                    </a:lnTo>
                    <a:lnTo>
                      <a:pt x="499" y="558"/>
                    </a:lnTo>
                    <a:lnTo>
                      <a:pt x="498" y="578"/>
                    </a:lnTo>
                    <a:lnTo>
                      <a:pt x="502" y="590"/>
                    </a:lnTo>
                    <a:lnTo>
                      <a:pt x="518" y="598"/>
                    </a:lnTo>
                    <a:lnTo>
                      <a:pt x="545" y="618"/>
                    </a:lnTo>
                    <a:lnTo>
                      <a:pt x="562" y="628"/>
                    </a:lnTo>
                    <a:lnTo>
                      <a:pt x="594" y="665"/>
                    </a:lnTo>
                    <a:lnTo>
                      <a:pt x="591" y="680"/>
                    </a:lnTo>
                    <a:lnTo>
                      <a:pt x="593" y="697"/>
                    </a:lnTo>
                    <a:lnTo>
                      <a:pt x="579" y="697"/>
                    </a:lnTo>
                    <a:lnTo>
                      <a:pt x="570" y="714"/>
                    </a:lnTo>
                    <a:lnTo>
                      <a:pt x="551" y="723"/>
                    </a:lnTo>
                    <a:lnTo>
                      <a:pt x="530" y="751"/>
                    </a:lnTo>
                    <a:lnTo>
                      <a:pt x="530" y="760"/>
                    </a:lnTo>
                    <a:lnTo>
                      <a:pt x="550" y="771"/>
                    </a:lnTo>
                    <a:lnTo>
                      <a:pt x="551" y="786"/>
                    </a:lnTo>
                    <a:lnTo>
                      <a:pt x="544" y="792"/>
                    </a:lnTo>
                    <a:lnTo>
                      <a:pt x="525" y="781"/>
                    </a:lnTo>
                    <a:lnTo>
                      <a:pt x="507" y="786"/>
                    </a:lnTo>
                    <a:lnTo>
                      <a:pt x="489" y="781"/>
                    </a:lnTo>
                    <a:lnTo>
                      <a:pt x="476" y="783"/>
                    </a:lnTo>
                    <a:lnTo>
                      <a:pt x="450" y="800"/>
                    </a:lnTo>
                    <a:lnTo>
                      <a:pt x="437" y="803"/>
                    </a:lnTo>
                    <a:lnTo>
                      <a:pt x="423" y="798"/>
                    </a:lnTo>
                    <a:lnTo>
                      <a:pt x="409" y="803"/>
                    </a:lnTo>
                    <a:lnTo>
                      <a:pt x="397" y="795"/>
                    </a:lnTo>
                    <a:lnTo>
                      <a:pt x="376" y="791"/>
                    </a:lnTo>
                    <a:lnTo>
                      <a:pt x="354" y="794"/>
                    </a:lnTo>
                    <a:lnTo>
                      <a:pt x="356" y="806"/>
                    </a:lnTo>
                    <a:lnTo>
                      <a:pt x="350" y="812"/>
                    </a:lnTo>
                    <a:lnTo>
                      <a:pt x="330" y="806"/>
                    </a:lnTo>
                    <a:lnTo>
                      <a:pt x="319" y="794"/>
                    </a:lnTo>
                    <a:lnTo>
                      <a:pt x="304" y="800"/>
                    </a:lnTo>
                    <a:lnTo>
                      <a:pt x="295" y="804"/>
                    </a:lnTo>
                    <a:lnTo>
                      <a:pt x="290" y="804"/>
                    </a:lnTo>
                    <a:lnTo>
                      <a:pt x="282" y="798"/>
                    </a:lnTo>
                    <a:lnTo>
                      <a:pt x="259" y="783"/>
                    </a:lnTo>
                    <a:lnTo>
                      <a:pt x="249" y="781"/>
                    </a:lnTo>
                    <a:lnTo>
                      <a:pt x="241" y="789"/>
                    </a:lnTo>
                    <a:lnTo>
                      <a:pt x="230" y="786"/>
                    </a:lnTo>
                    <a:lnTo>
                      <a:pt x="225" y="771"/>
                    </a:lnTo>
                    <a:lnTo>
                      <a:pt x="210" y="777"/>
                    </a:lnTo>
                    <a:lnTo>
                      <a:pt x="211" y="786"/>
                    </a:lnTo>
                    <a:lnTo>
                      <a:pt x="205" y="797"/>
                    </a:lnTo>
                    <a:lnTo>
                      <a:pt x="185" y="789"/>
                    </a:lnTo>
                    <a:lnTo>
                      <a:pt x="170" y="798"/>
                    </a:lnTo>
                    <a:lnTo>
                      <a:pt x="158" y="794"/>
                    </a:lnTo>
                    <a:lnTo>
                      <a:pt x="158" y="794"/>
                    </a:lnTo>
                    <a:lnTo>
                      <a:pt x="150" y="778"/>
                    </a:lnTo>
                    <a:lnTo>
                      <a:pt x="137" y="769"/>
                    </a:lnTo>
                    <a:lnTo>
                      <a:pt x="135" y="746"/>
                    </a:lnTo>
                    <a:lnTo>
                      <a:pt x="143" y="717"/>
                    </a:lnTo>
                    <a:lnTo>
                      <a:pt x="155" y="706"/>
                    </a:lnTo>
                    <a:lnTo>
                      <a:pt x="155" y="694"/>
                    </a:lnTo>
                    <a:lnTo>
                      <a:pt x="163" y="670"/>
                    </a:lnTo>
                    <a:lnTo>
                      <a:pt x="181" y="651"/>
                    </a:lnTo>
                    <a:lnTo>
                      <a:pt x="166" y="641"/>
                    </a:lnTo>
                    <a:lnTo>
                      <a:pt x="150" y="641"/>
                    </a:lnTo>
                    <a:lnTo>
                      <a:pt x="130" y="632"/>
                    </a:lnTo>
                    <a:lnTo>
                      <a:pt x="117" y="636"/>
                    </a:lnTo>
                    <a:lnTo>
                      <a:pt x="106" y="633"/>
                    </a:lnTo>
                    <a:lnTo>
                      <a:pt x="92" y="633"/>
                    </a:lnTo>
                    <a:lnTo>
                      <a:pt x="78" y="638"/>
                    </a:lnTo>
                    <a:lnTo>
                      <a:pt x="65" y="625"/>
                    </a:lnTo>
                    <a:lnTo>
                      <a:pt x="65" y="616"/>
                    </a:lnTo>
                    <a:lnTo>
                      <a:pt x="49" y="604"/>
                    </a:lnTo>
                    <a:lnTo>
                      <a:pt x="49" y="604"/>
                    </a:lnTo>
                    <a:lnTo>
                      <a:pt x="51" y="578"/>
                    </a:lnTo>
                    <a:lnTo>
                      <a:pt x="42" y="570"/>
                    </a:lnTo>
                    <a:lnTo>
                      <a:pt x="37" y="554"/>
                    </a:lnTo>
                    <a:lnTo>
                      <a:pt x="19" y="529"/>
                    </a:lnTo>
                    <a:lnTo>
                      <a:pt x="13" y="529"/>
                    </a:lnTo>
                    <a:lnTo>
                      <a:pt x="23" y="506"/>
                    </a:lnTo>
                    <a:lnTo>
                      <a:pt x="13" y="491"/>
                    </a:lnTo>
                    <a:lnTo>
                      <a:pt x="13" y="482"/>
                    </a:lnTo>
                    <a:lnTo>
                      <a:pt x="0" y="456"/>
                    </a:lnTo>
                    <a:lnTo>
                      <a:pt x="7" y="445"/>
                    </a:lnTo>
                    <a:lnTo>
                      <a:pt x="4" y="444"/>
                    </a:lnTo>
                    <a:lnTo>
                      <a:pt x="11" y="427"/>
                    </a:lnTo>
                    <a:lnTo>
                      <a:pt x="16" y="399"/>
                    </a:lnTo>
                    <a:lnTo>
                      <a:pt x="11" y="376"/>
                    </a:lnTo>
                    <a:lnTo>
                      <a:pt x="22" y="363"/>
                    </a:lnTo>
                    <a:lnTo>
                      <a:pt x="33" y="346"/>
                    </a:lnTo>
                    <a:lnTo>
                      <a:pt x="54" y="341"/>
                    </a:lnTo>
                    <a:lnTo>
                      <a:pt x="74" y="346"/>
                    </a:lnTo>
                    <a:lnTo>
                      <a:pt x="86" y="340"/>
                    </a:lnTo>
                    <a:lnTo>
                      <a:pt x="77" y="324"/>
                    </a:lnTo>
                    <a:lnTo>
                      <a:pt x="88" y="317"/>
                    </a:lnTo>
                    <a:lnTo>
                      <a:pt x="91" y="298"/>
                    </a:lnTo>
                    <a:lnTo>
                      <a:pt x="95" y="289"/>
                    </a:lnTo>
                    <a:lnTo>
                      <a:pt x="86" y="282"/>
                    </a:lnTo>
                    <a:lnTo>
                      <a:pt x="66" y="282"/>
                    </a:lnTo>
                    <a:lnTo>
                      <a:pt x="65" y="271"/>
                    </a:lnTo>
                    <a:lnTo>
                      <a:pt x="71" y="256"/>
                    </a:lnTo>
                    <a:lnTo>
                      <a:pt x="88" y="263"/>
                    </a:lnTo>
                    <a:lnTo>
                      <a:pt x="98" y="254"/>
                    </a:lnTo>
                    <a:lnTo>
                      <a:pt x="98" y="239"/>
                    </a:lnTo>
                    <a:lnTo>
                      <a:pt x="106" y="225"/>
                    </a:lnTo>
                    <a:lnTo>
                      <a:pt x="106" y="216"/>
                    </a:lnTo>
                    <a:lnTo>
                      <a:pt x="111" y="210"/>
                    </a:lnTo>
                    <a:lnTo>
                      <a:pt x="112" y="207"/>
                    </a:lnTo>
                    <a:lnTo>
                      <a:pt x="114" y="207"/>
                    </a:lnTo>
                    <a:lnTo>
                      <a:pt x="109" y="191"/>
                    </a:lnTo>
                    <a:lnTo>
                      <a:pt x="92" y="188"/>
                    </a:lnTo>
                    <a:lnTo>
                      <a:pt x="85" y="174"/>
                    </a:lnTo>
                    <a:lnTo>
                      <a:pt x="88" y="158"/>
                    </a:lnTo>
                    <a:lnTo>
                      <a:pt x="124" y="149"/>
                    </a:lnTo>
                    <a:lnTo>
                      <a:pt x="133" y="144"/>
                    </a:lnTo>
                    <a:lnTo>
                      <a:pt x="152" y="156"/>
                    </a:lnTo>
                    <a:lnTo>
                      <a:pt x="152" y="174"/>
                    </a:lnTo>
                    <a:lnTo>
                      <a:pt x="166" y="191"/>
                    </a:lnTo>
                    <a:lnTo>
                      <a:pt x="173" y="182"/>
                    </a:lnTo>
                    <a:lnTo>
                      <a:pt x="166" y="168"/>
                    </a:lnTo>
                    <a:lnTo>
                      <a:pt x="166" y="156"/>
                    </a:lnTo>
                    <a:lnTo>
                      <a:pt x="173" y="153"/>
                    </a:lnTo>
                    <a:lnTo>
                      <a:pt x="185" y="164"/>
                    </a:lnTo>
                    <a:lnTo>
                      <a:pt x="184" y="182"/>
                    </a:lnTo>
                    <a:lnTo>
                      <a:pt x="202" y="202"/>
                    </a:lnTo>
                    <a:lnTo>
                      <a:pt x="195" y="187"/>
                    </a:lnTo>
                    <a:lnTo>
                      <a:pt x="193" y="164"/>
                    </a:lnTo>
                    <a:lnTo>
                      <a:pt x="190" y="150"/>
                    </a:lnTo>
                    <a:lnTo>
                      <a:pt x="201" y="135"/>
                    </a:lnTo>
                    <a:lnTo>
                      <a:pt x="213" y="132"/>
                    </a:lnTo>
                    <a:lnTo>
                      <a:pt x="226" y="138"/>
                    </a:lnTo>
                    <a:lnTo>
                      <a:pt x="243" y="132"/>
                    </a:lnTo>
                    <a:lnTo>
                      <a:pt x="269" y="159"/>
                    </a:lnTo>
                    <a:lnTo>
                      <a:pt x="304" y="167"/>
                    </a:lnTo>
                    <a:lnTo>
                      <a:pt x="270" y="153"/>
                    </a:lnTo>
                    <a:lnTo>
                      <a:pt x="244" y="126"/>
                    </a:lnTo>
                    <a:lnTo>
                      <a:pt x="225" y="126"/>
                    </a:lnTo>
                    <a:lnTo>
                      <a:pt x="215" y="118"/>
                    </a:lnTo>
                    <a:lnTo>
                      <a:pt x="215" y="107"/>
                    </a:lnTo>
                    <a:lnTo>
                      <a:pt x="227" y="97"/>
                    </a:lnTo>
                    <a:lnTo>
                      <a:pt x="213" y="87"/>
                    </a:lnTo>
                    <a:lnTo>
                      <a:pt x="213" y="69"/>
                    </a:lnTo>
                    <a:lnTo>
                      <a:pt x="199" y="75"/>
                    </a:lnTo>
                    <a:lnTo>
                      <a:pt x="198" y="60"/>
                    </a:lnTo>
                    <a:lnTo>
                      <a:pt x="211" y="60"/>
                    </a:lnTo>
                    <a:lnTo>
                      <a:pt x="226" y="55"/>
                    </a:lnTo>
                    <a:lnTo>
                      <a:pt x="208" y="38"/>
                    </a:lnTo>
                    <a:lnTo>
                      <a:pt x="210" y="26"/>
                    </a:lnTo>
                    <a:lnTo>
                      <a:pt x="201" y="26"/>
                    </a:lnTo>
                    <a:lnTo>
                      <a:pt x="190" y="19"/>
                    </a:lnTo>
                    <a:lnTo>
                      <a:pt x="192" y="5"/>
                    </a:lnTo>
                    <a:lnTo>
                      <a:pt x="190" y="2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67" name="Freeform 74">
                <a:extLst>
                  <a:ext uri="{FF2B5EF4-FFF2-40B4-BE49-F238E27FC236}">
                    <a16:creationId xmlns:a16="http://schemas.microsoft.com/office/drawing/2014/main" id="{C801D369-5E02-9344-B2E9-21A8E601B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2999" y="2931806"/>
                <a:ext cx="5566" cy="9296"/>
              </a:xfrm>
              <a:custGeom>
                <a:avLst/>
                <a:gdLst>
                  <a:gd name="T0" fmla="*/ 4 w 14"/>
                  <a:gd name="T1" fmla="*/ 0 h 24"/>
                  <a:gd name="T2" fmla="*/ 13 w 14"/>
                  <a:gd name="T3" fmla="*/ 7 h 24"/>
                  <a:gd name="T4" fmla="*/ 13 w 14"/>
                  <a:gd name="T5" fmla="*/ 23 h 24"/>
                  <a:gd name="T6" fmla="*/ 4 w 14"/>
                  <a:gd name="T7" fmla="*/ 21 h 24"/>
                  <a:gd name="T8" fmla="*/ 0 w 14"/>
                  <a:gd name="T9" fmla="*/ 12 h 24"/>
                  <a:gd name="T10" fmla="*/ 4 w 14"/>
                  <a:gd name="T11" fmla="*/ 1 h 24"/>
                  <a:gd name="T12" fmla="*/ 4 w 14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4" y="0"/>
                    </a:moveTo>
                    <a:lnTo>
                      <a:pt x="13" y="7"/>
                    </a:lnTo>
                    <a:lnTo>
                      <a:pt x="13" y="23"/>
                    </a:lnTo>
                    <a:lnTo>
                      <a:pt x="4" y="21"/>
                    </a:lnTo>
                    <a:lnTo>
                      <a:pt x="0" y="1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68" name="Freeform 75">
                <a:extLst>
                  <a:ext uri="{FF2B5EF4-FFF2-40B4-BE49-F238E27FC236}">
                    <a16:creationId xmlns:a16="http://schemas.microsoft.com/office/drawing/2014/main" id="{A7F99DDD-728E-E94A-827E-F061F894A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6091" y="2911356"/>
                <a:ext cx="154021" cy="87379"/>
              </a:xfrm>
              <a:custGeom>
                <a:avLst/>
                <a:gdLst>
                  <a:gd name="T0" fmla="*/ 153 w 366"/>
                  <a:gd name="T1" fmla="*/ 27 h 207"/>
                  <a:gd name="T2" fmla="*/ 188 w 366"/>
                  <a:gd name="T3" fmla="*/ 26 h 207"/>
                  <a:gd name="T4" fmla="*/ 193 w 366"/>
                  <a:gd name="T5" fmla="*/ 6 h 207"/>
                  <a:gd name="T6" fmla="*/ 213 w 366"/>
                  <a:gd name="T7" fmla="*/ 15 h 207"/>
                  <a:gd name="T8" fmla="*/ 232 w 366"/>
                  <a:gd name="T9" fmla="*/ 10 h 207"/>
                  <a:gd name="T10" fmla="*/ 265 w 366"/>
                  <a:gd name="T11" fmla="*/ 27 h 207"/>
                  <a:gd name="T12" fmla="*/ 282 w 366"/>
                  <a:gd name="T13" fmla="*/ 53 h 207"/>
                  <a:gd name="T14" fmla="*/ 282 w 366"/>
                  <a:gd name="T15" fmla="*/ 73 h 207"/>
                  <a:gd name="T16" fmla="*/ 314 w 366"/>
                  <a:gd name="T17" fmla="*/ 70 h 207"/>
                  <a:gd name="T18" fmla="*/ 345 w 366"/>
                  <a:gd name="T19" fmla="*/ 75 h 207"/>
                  <a:gd name="T20" fmla="*/ 365 w 366"/>
                  <a:gd name="T21" fmla="*/ 87 h 207"/>
                  <a:gd name="T22" fmla="*/ 357 w 366"/>
                  <a:gd name="T23" fmla="*/ 133 h 207"/>
                  <a:gd name="T24" fmla="*/ 322 w 366"/>
                  <a:gd name="T25" fmla="*/ 169 h 207"/>
                  <a:gd name="T26" fmla="*/ 293 w 366"/>
                  <a:gd name="T27" fmla="*/ 160 h 207"/>
                  <a:gd name="T28" fmla="*/ 258 w 366"/>
                  <a:gd name="T29" fmla="*/ 172 h 207"/>
                  <a:gd name="T30" fmla="*/ 233 w 366"/>
                  <a:gd name="T31" fmla="*/ 185 h 207"/>
                  <a:gd name="T32" fmla="*/ 210 w 366"/>
                  <a:gd name="T33" fmla="*/ 154 h 207"/>
                  <a:gd name="T34" fmla="*/ 162 w 366"/>
                  <a:gd name="T35" fmla="*/ 192 h 207"/>
                  <a:gd name="T36" fmla="*/ 110 w 366"/>
                  <a:gd name="T37" fmla="*/ 206 h 207"/>
                  <a:gd name="T38" fmla="*/ 91 w 366"/>
                  <a:gd name="T39" fmla="*/ 186 h 207"/>
                  <a:gd name="T40" fmla="*/ 75 w 366"/>
                  <a:gd name="T41" fmla="*/ 159 h 207"/>
                  <a:gd name="T42" fmla="*/ 43 w 366"/>
                  <a:gd name="T43" fmla="*/ 142 h 207"/>
                  <a:gd name="T44" fmla="*/ 39 w 366"/>
                  <a:gd name="T45" fmla="*/ 172 h 207"/>
                  <a:gd name="T46" fmla="*/ 2 w 366"/>
                  <a:gd name="T47" fmla="*/ 179 h 207"/>
                  <a:gd name="T48" fmla="*/ 9 w 366"/>
                  <a:gd name="T49" fmla="*/ 162 h 207"/>
                  <a:gd name="T50" fmla="*/ 19 w 366"/>
                  <a:gd name="T51" fmla="*/ 146 h 207"/>
                  <a:gd name="T52" fmla="*/ 43 w 366"/>
                  <a:gd name="T53" fmla="*/ 88 h 207"/>
                  <a:gd name="T54" fmla="*/ 71 w 366"/>
                  <a:gd name="T55" fmla="*/ 62 h 207"/>
                  <a:gd name="T56" fmla="*/ 83 w 366"/>
                  <a:gd name="T57" fmla="*/ 41 h 207"/>
                  <a:gd name="T58" fmla="*/ 77 w 366"/>
                  <a:gd name="T59" fmla="*/ 20 h 207"/>
                  <a:gd name="T60" fmla="*/ 100 w 366"/>
                  <a:gd name="T61" fmla="*/ 29 h 207"/>
                  <a:gd name="T62" fmla="*/ 141 w 366"/>
                  <a:gd name="T63" fmla="*/ 2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6" h="207">
                    <a:moveTo>
                      <a:pt x="141" y="23"/>
                    </a:moveTo>
                    <a:lnTo>
                      <a:pt x="153" y="27"/>
                    </a:lnTo>
                    <a:lnTo>
                      <a:pt x="168" y="18"/>
                    </a:lnTo>
                    <a:lnTo>
                      <a:pt x="188" y="26"/>
                    </a:lnTo>
                    <a:lnTo>
                      <a:pt x="194" y="15"/>
                    </a:lnTo>
                    <a:lnTo>
                      <a:pt x="193" y="6"/>
                    </a:lnTo>
                    <a:lnTo>
                      <a:pt x="208" y="0"/>
                    </a:lnTo>
                    <a:lnTo>
                      <a:pt x="213" y="15"/>
                    </a:lnTo>
                    <a:lnTo>
                      <a:pt x="224" y="18"/>
                    </a:lnTo>
                    <a:lnTo>
                      <a:pt x="232" y="10"/>
                    </a:lnTo>
                    <a:lnTo>
                      <a:pt x="242" y="12"/>
                    </a:lnTo>
                    <a:lnTo>
                      <a:pt x="265" y="27"/>
                    </a:lnTo>
                    <a:lnTo>
                      <a:pt x="284" y="39"/>
                    </a:lnTo>
                    <a:lnTo>
                      <a:pt x="282" y="53"/>
                    </a:lnTo>
                    <a:lnTo>
                      <a:pt x="278" y="64"/>
                    </a:lnTo>
                    <a:lnTo>
                      <a:pt x="282" y="73"/>
                    </a:lnTo>
                    <a:lnTo>
                      <a:pt x="304" y="75"/>
                    </a:lnTo>
                    <a:lnTo>
                      <a:pt x="314" y="70"/>
                    </a:lnTo>
                    <a:lnTo>
                      <a:pt x="331" y="87"/>
                    </a:lnTo>
                    <a:lnTo>
                      <a:pt x="345" y="75"/>
                    </a:lnTo>
                    <a:lnTo>
                      <a:pt x="357" y="75"/>
                    </a:lnTo>
                    <a:lnTo>
                      <a:pt x="365" y="87"/>
                    </a:lnTo>
                    <a:lnTo>
                      <a:pt x="348" y="107"/>
                    </a:lnTo>
                    <a:lnTo>
                      <a:pt x="357" y="133"/>
                    </a:lnTo>
                    <a:lnTo>
                      <a:pt x="325" y="140"/>
                    </a:lnTo>
                    <a:lnTo>
                      <a:pt x="322" y="169"/>
                    </a:lnTo>
                    <a:lnTo>
                      <a:pt x="307" y="159"/>
                    </a:lnTo>
                    <a:lnTo>
                      <a:pt x="293" y="160"/>
                    </a:lnTo>
                    <a:lnTo>
                      <a:pt x="258" y="149"/>
                    </a:lnTo>
                    <a:lnTo>
                      <a:pt x="258" y="172"/>
                    </a:lnTo>
                    <a:lnTo>
                      <a:pt x="241" y="201"/>
                    </a:lnTo>
                    <a:lnTo>
                      <a:pt x="233" y="185"/>
                    </a:lnTo>
                    <a:lnTo>
                      <a:pt x="208" y="172"/>
                    </a:lnTo>
                    <a:lnTo>
                      <a:pt x="210" y="154"/>
                    </a:lnTo>
                    <a:lnTo>
                      <a:pt x="191" y="142"/>
                    </a:lnTo>
                    <a:lnTo>
                      <a:pt x="162" y="192"/>
                    </a:lnTo>
                    <a:lnTo>
                      <a:pt x="141" y="183"/>
                    </a:lnTo>
                    <a:lnTo>
                      <a:pt x="110" y="206"/>
                    </a:lnTo>
                    <a:lnTo>
                      <a:pt x="92" y="200"/>
                    </a:lnTo>
                    <a:lnTo>
                      <a:pt x="91" y="186"/>
                    </a:lnTo>
                    <a:lnTo>
                      <a:pt x="81" y="179"/>
                    </a:lnTo>
                    <a:lnTo>
                      <a:pt x="75" y="159"/>
                    </a:lnTo>
                    <a:lnTo>
                      <a:pt x="66" y="143"/>
                    </a:lnTo>
                    <a:lnTo>
                      <a:pt x="43" y="142"/>
                    </a:lnTo>
                    <a:lnTo>
                      <a:pt x="31" y="153"/>
                    </a:lnTo>
                    <a:lnTo>
                      <a:pt x="39" y="172"/>
                    </a:lnTo>
                    <a:lnTo>
                      <a:pt x="19" y="180"/>
                    </a:lnTo>
                    <a:lnTo>
                      <a:pt x="2" y="179"/>
                    </a:lnTo>
                    <a:lnTo>
                      <a:pt x="0" y="166"/>
                    </a:lnTo>
                    <a:lnTo>
                      <a:pt x="9" y="162"/>
                    </a:lnTo>
                    <a:lnTo>
                      <a:pt x="19" y="162"/>
                    </a:lnTo>
                    <a:lnTo>
                      <a:pt x="19" y="146"/>
                    </a:lnTo>
                    <a:lnTo>
                      <a:pt x="22" y="122"/>
                    </a:lnTo>
                    <a:lnTo>
                      <a:pt x="43" y="88"/>
                    </a:lnTo>
                    <a:lnTo>
                      <a:pt x="55" y="84"/>
                    </a:lnTo>
                    <a:lnTo>
                      <a:pt x="71" y="62"/>
                    </a:lnTo>
                    <a:lnTo>
                      <a:pt x="86" y="56"/>
                    </a:lnTo>
                    <a:lnTo>
                      <a:pt x="83" y="41"/>
                    </a:lnTo>
                    <a:lnTo>
                      <a:pt x="66" y="32"/>
                    </a:lnTo>
                    <a:lnTo>
                      <a:pt x="77" y="20"/>
                    </a:lnTo>
                    <a:lnTo>
                      <a:pt x="95" y="18"/>
                    </a:lnTo>
                    <a:lnTo>
                      <a:pt x="100" y="29"/>
                    </a:lnTo>
                    <a:lnTo>
                      <a:pt x="115" y="30"/>
                    </a:lnTo>
                    <a:lnTo>
                      <a:pt x="141" y="2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69" name="Freeform 76">
                <a:extLst>
                  <a:ext uri="{FF2B5EF4-FFF2-40B4-BE49-F238E27FC236}">
                    <a16:creationId xmlns:a16="http://schemas.microsoft.com/office/drawing/2014/main" id="{6DE46A0D-960B-4044-972E-B5F6013D0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4442" y="2660371"/>
                <a:ext cx="122474" cy="111548"/>
              </a:xfrm>
              <a:custGeom>
                <a:avLst/>
                <a:gdLst>
                  <a:gd name="T0" fmla="*/ 188 w 290"/>
                  <a:gd name="T1" fmla="*/ 248 h 266"/>
                  <a:gd name="T2" fmla="*/ 188 w 290"/>
                  <a:gd name="T3" fmla="*/ 197 h 266"/>
                  <a:gd name="T4" fmla="*/ 210 w 290"/>
                  <a:gd name="T5" fmla="*/ 167 h 266"/>
                  <a:gd name="T6" fmla="*/ 251 w 290"/>
                  <a:gd name="T7" fmla="*/ 167 h 266"/>
                  <a:gd name="T8" fmla="*/ 254 w 290"/>
                  <a:gd name="T9" fmla="*/ 145 h 266"/>
                  <a:gd name="T10" fmla="*/ 268 w 290"/>
                  <a:gd name="T11" fmla="*/ 119 h 266"/>
                  <a:gd name="T12" fmla="*/ 263 w 290"/>
                  <a:gd name="T13" fmla="*/ 103 h 266"/>
                  <a:gd name="T14" fmla="*/ 242 w 290"/>
                  <a:gd name="T15" fmla="*/ 92 h 266"/>
                  <a:gd name="T16" fmla="*/ 265 w 290"/>
                  <a:gd name="T17" fmla="*/ 84 h 266"/>
                  <a:gd name="T18" fmla="*/ 275 w 290"/>
                  <a:gd name="T19" fmla="*/ 60 h 266"/>
                  <a:gd name="T20" fmla="*/ 283 w 290"/>
                  <a:gd name="T21" fmla="*/ 37 h 266"/>
                  <a:gd name="T22" fmla="*/ 289 w 290"/>
                  <a:gd name="T23" fmla="*/ 28 h 266"/>
                  <a:gd name="T24" fmla="*/ 260 w 290"/>
                  <a:gd name="T25" fmla="*/ 11 h 266"/>
                  <a:gd name="T26" fmla="*/ 214 w 290"/>
                  <a:gd name="T27" fmla="*/ 3 h 266"/>
                  <a:gd name="T28" fmla="*/ 187 w 290"/>
                  <a:gd name="T29" fmla="*/ 9 h 266"/>
                  <a:gd name="T30" fmla="*/ 158 w 290"/>
                  <a:gd name="T31" fmla="*/ 15 h 266"/>
                  <a:gd name="T32" fmla="*/ 110 w 290"/>
                  <a:gd name="T33" fmla="*/ 52 h 266"/>
                  <a:gd name="T34" fmla="*/ 87 w 290"/>
                  <a:gd name="T35" fmla="*/ 55 h 266"/>
                  <a:gd name="T36" fmla="*/ 71 w 290"/>
                  <a:gd name="T37" fmla="*/ 87 h 266"/>
                  <a:gd name="T38" fmla="*/ 72 w 290"/>
                  <a:gd name="T39" fmla="*/ 122 h 266"/>
                  <a:gd name="T40" fmla="*/ 60 w 290"/>
                  <a:gd name="T41" fmla="*/ 147 h 266"/>
                  <a:gd name="T42" fmla="*/ 48 w 290"/>
                  <a:gd name="T43" fmla="*/ 168 h 266"/>
                  <a:gd name="T44" fmla="*/ 83 w 290"/>
                  <a:gd name="T45" fmla="*/ 190 h 266"/>
                  <a:gd name="T46" fmla="*/ 55 w 290"/>
                  <a:gd name="T47" fmla="*/ 197 h 266"/>
                  <a:gd name="T48" fmla="*/ 58 w 290"/>
                  <a:gd name="T49" fmla="*/ 211 h 266"/>
                  <a:gd name="T50" fmla="*/ 67 w 290"/>
                  <a:gd name="T51" fmla="*/ 220 h 266"/>
                  <a:gd name="T52" fmla="*/ 38 w 290"/>
                  <a:gd name="T53" fmla="*/ 206 h 266"/>
                  <a:gd name="T54" fmla="*/ 11 w 290"/>
                  <a:gd name="T55" fmla="*/ 206 h 266"/>
                  <a:gd name="T56" fmla="*/ 29 w 290"/>
                  <a:gd name="T57" fmla="*/ 214 h 266"/>
                  <a:gd name="T58" fmla="*/ 44 w 290"/>
                  <a:gd name="T59" fmla="*/ 223 h 266"/>
                  <a:gd name="T60" fmla="*/ 46 w 290"/>
                  <a:gd name="T61" fmla="*/ 228 h 266"/>
                  <a:gd name="T62" fmla="*/ 14 w 290"/>
                  <a:gd name="T63" fmla="*/ 222 h 266"/>
                  <a:gd name="T64" fmla="*/ 0 w 290"/>
                  <a:gd name="T65" fmla="*/ 222 h 266"/>
                  <a:gd name="T66" fmla="*/ 17 w 290"/>
                  <a:gd name="T67" fmla="*/ 239 h 266"/>
                  <a:gd name="T68" fmla="*/ 37 w 290"/>
                  <a:gd name="T69" fmla="*/ 248 h 266"/>
                  <a:gd name="T70" fmla="*/ 61 w 290"/>
                  <a:gd name="T71" fmla="*/ 235 h 266"/>
                  <a:gd name="T72" fmla="*/ 77 w 290"/>
                  <a:gd name="T73" fmla="*/ 229 h 266"/>
                  <a:gd name="T74" fmla="*/ 109 w 290"/>
                  <a:gd name="T75" fmla="*/ 217 h 266"/>
                  <a:gd name="T76" fmla="*/ 132 w 290"/>
                  <a:gd name="T77" fmla="*/ 228 h 266"/>
                  <a:gd name="T78" fmla="*/ 161 w 290"/>
                  <a:gd name="T79" fmla="*/ 237 h 266"/>
                  <a:gd name="T80" fmla="*/ 167 w 290"/>
                  <a:gd name="T81" fmla="*/ 262 h 266"/>
                  <a:gd name="T82" fmla="*/ 26 w 290"/>
                  <a:gd name="T83" fmla="*/ 196 h 266"/>
                  <a:gd name="T84" fmla="*/ 46 w 290"/>
                  <a:gd name="T85" fmla="*/ 197 h 266"/>
                  <a:gd name="T86" fmla="*/ 35 w 290"/>
                  <a:gd name="T87" fmla="*/ 196 h 266"/>
                  <a:gd name="T88" fmla="*/ 34 w 290"/>
                  <a:gd name="T89" fmla="*/ 179 h 266"/>
                  <a:gd name="T90" fmla="*/ 60 w 290"/>
                  <a:gd name="T91" fmla="*/ 185 h 266"/>
                  <a:gd name="T92" fmla="*/ 48 w 290"/>
                  <a:gd name="T93" fmla="*/ 187 h 266"/>
                  <a:gd name="T94" fmla="*/ 35 w 290"/>
                  <a:gd name="T95" fmla="*/ 18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0" h="266">
                    <a:moveTo>
                      <a:pt x="181" y="265"/>
                    </a:moveTo>
                    <a:lnTo>
                      <a:pt x="188" y="248"/>
                    </a:lnTo>
                    <a:lnTo>
                      <a:pt x="193" y="220"/>
                    </a:lnTo>
                    <a:lnTo>
                      <a:pt x="188" y="197"/>
                    </a:lnTo>
                    <a:lnTo>
                      <a:pt x="199" y="184"/>
                    </a:lnTo>
                    <a:lnTo>
                      <a:pt x="210" y="167"/>
                    </a:lnTo>
                    <a:lnTo>
                      <a:pt x="231" y="162"/>
                    </a:lnTo>
                    <a:lnTo>
                      <a:pt x="251" y="167"/>
                    </a:lnTo>
                    <a:lnTo>
                      <a:pt x="263" y="161"/>
                    </a:lnTo>
                    <a:lnTo>
                      <a:pt x="254" y="145"/>
                    </a:lnTo>
                    <a:lnTo>
                      <a:pt x="265" y="138"/>
                    </a:lnTo>
                    <a:lnTo>
                      <a:pt x="268" y="119"/>
                    </a:lnTo>
                    <a:lnTo>
                      <a:pt x="272" y="110"/>
                    </a:lnTo>
                    <a:lnTo>
                      <a:pt x="263" y="103"/>
                    </a:lnTo>
                    <a:lnTo>
                      <a:pt x="243" y="103"/>
                    </a:lnTo>
                    <a:lnTo>
                      <a:pt x="242" y="92"/>
                    </a:lnTo>
                    <a:lnTo>
                      <a:pt x="248" y="77"/>
                    </a:lnTo>
                    <a:lnTo>
                      <a:pt x="265" y="84"/>
                    </a:lnTo>
                    <a:lnTo>
                      <a:pt x="275" y="75"/>
                    </a:lnTo>
                    <a:lnTo>
                      <a:pt x="275" y="60"/>
                    </a:lnTo>
                    <a:lnTo>
                      <a:pt x="283" y="46"/>
                    </a:lnTo>
                    <a:lnTo>
                      <a:pt x="283" y="37"/>
                    </a:lnTo>
                    <a:lnTo>
                      <a:pt x="288" y="31"/>
                    </a:lnTo>
                    <a:lnTo>
                      <a:pt x="289" y="28"/>
                    </a:lnTo>
                    <a:lnTo>
                      <a:pt x="274" y="21"/>
                    </a:lnTo>
                    <a:lnTo>
                      <a:pt x="260" y="11"/>
                    </a:lnTo>
                    <a:lnTo>
                      <a:pt x="239" y="0"/>
                    </a:lnTo>
                    <a:lnTo>
                      <a:pt x="214" y="3"/>
                    </a:lnTo>
                    <a:lnTo>
                      <a:pt x="200" y="15"/>
                    </a:lnTo>
                    <a:lnTo>
                      <a:pt x="187" y="9"/>
                    </a:lnTo>
                    <a:lnTo>
                      <a:pt x="177" y="15"/>
                    </a:lnTo>
                    <a:lnTo>
                      <a:pt x="158" y="15"/>
                    </a:lnTo>
                    <a:lnTo>
                      <a:pt x="139" y="37"/>
                    </a:lnTo>
                    <a:lnTo>
                      <a:pt x="110" y="52"/>
                    </a:lnTo>
                    <a:lnTo>
                      <a:pt x="104" y="47"/>
                    </a:lnTo>
                    <a:lnTo>
                      <a:pt x="87" y="55"/>
                    </a:lnTo>
                    <a:lnTo>
                      <a:pt x="86" y="75"/>
                    </a:lnTo>
                    <a:lnTo>
                      <a:pt x="71" y="87"/>
                    </a:lnTo>
                    <a:lnTo>
                      <a:pt x="75" y="106"/>
                    </a:lnTo>
                    <a:lnTo>
                      <a:pt x="72" y="122"/>
                    </a:lnTo>
                    <a:lnTo>
                      <a:pt x="64" y="138"/>
                    </a:lnTo>
                    <a:lnTo>
                      <a:pt x="60" y="147"/>
                    </a:lnTo>
                    <a:lnTo>
                      <a:pt x="48" y="156"/>
                    </a:lnTo>
                    <a:lnTo>
                      <a:pt x="48" y="168"/>
                    </a:lnTo>
                    <a:lnTo>
                      <a:pt x="66" y="185"/>
                    </a:lnTo>
                    <a:lnTo>
                      <a:pt x="83" y="190"/>
                    </a:lnTo>
                    <a:lnTo>
                      <a:pt x="64" y="190"/>
                    </a:lnTo>
                    <a:lnTo>
                      <a:pt x="55" y="197"/>
                    </a:lnTo>
                    <a:lnTo>
                      <a:pt x="51" y="202"/>
                    </a:lnTo>
                    <a:lnTo>
                      <a:pt x="58" y="211"/>
                    </a:lnTo>
                    <a:lnTo>
                      <a:pt x="67" y="213"/>
                    </a:lnTo>
                    <a:lnTo>
                      <a:pt x="67" y="220"/>
                    </a:lnTo>
                    <a:lnTo>
                      <a:pt x="52" y="222"/>
                    </a:lnTo>
                    <a:lnTo>
                      <a:pt x="38" y="206"/>
                    </a:lnTo>
                    <a:lnTo>
                      <a:pt x="25" y="200"/>
                    </a:lnTo>
                    <a:lnTo>
                      <a:pt x="11" y="206"/>
                    </a:lnTo>
                    <a:lnTo>
                      <a:pt x="17" y="213"/>
                    </a:lnTo>
                    <a:lnTo>
                      <a:pt x="29" y="214"/>
                    </a:lnTo>
                    <a:lnTo>
                      <a:pt x="41" y="225"/>
                    </a:lnTo>
                    <a:lnTo>
                      <a:pt x="44" y="223"/>
                    </a:lnTo>
                    <a:lnTo>
                      <a:pt x="61" y="234"/>
                    </a:lnTo>
                    <a:lnTo>
                      <a:pt x="46" y="228"/>
                    </a:lnTo>
                    <a:lnTo>
                      <a:pt x="37" y="229"/>
                    </a:lnTo>
                    <a:lnTo>
                      <a:pt x="14" y="222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9" y="226"/>
                    </a:lnTo>
                    <a:lnTo>
                      <a:pt x="17" y="239"/>
                    </a:lnTo>
                    <a:lnTo>
                      <a:pt x="29" y="239"/>
                    </a:lnTo>
                    <a:lnTo>
                      <a:pt x="37" y="248"/>
                    </a:lnTo>
                    <a:lnTo>
                      <a:pt x="46" y="239"/>
                    </a:lnTo>
                    <a:lnTo>
                      <a:pt x="61" y="235"/>
                    </a:lnTo>
                    <a:lnTo>
                      <a:pt x="64" y="229"/>
                    </a:lnTo>
                    <a:lnTo>
                      <a:pt x="77" y="229"/>
                    </a:lnTo>
                    <a:lnTo>
                      <a:pt x="81" y="217"/>
                    </a:lnTo>
                    <a:lnTo>
                      <a:pt x="109" y="217"/>
                    </a:lnTo>
                    <a:lnTo>
                      <a:pt x="118" y="228"/>
                    </a:lnTo>
                    <a:lnTo>
                      <a:pt x="132" y="228"/>
                    </a:lnTo>
                    <a:lnTo>
                      <a:pt x="139" y="239"/>
                    </a:lnTo>
                    <a:lnTo>
                      <a:pt x="161" y="237"/>
                    </a:lnTo>
                    <a:lnTo>
                      <a:pt x="168" y="251"/>
                    </a:lnTo>
                    <a:lnTo>
                      <a:pt x="167" y="262"/>
                    </a:lnTo>
                    <a:lnTo>
                      <a:pt x="181" y="265"/>
                    </a:lnTo>
                    <a:close/>
                    <a:moveTo>
                      <a:pt x="26" y="196"/>
                    </a:moveTo>
                    <a:lnTo>
                      <a:pt x="40" y="190"/>
                    </a:lnTo>
                    <a:lnTo>
                      <a:pt x="46" y="197"/>
                    </a:lnTo>
                    <a:lnTo>
                      <a:pt x="38" y="200"/>
                    </a:lnTo>
                    <a:lnTo>
                      <a:pt x="35" y="196"/>
                    </a:lnTo>
                    <a:lnTo>
                      <a:pt x="26" y="196"/>
                    </a:lnTo>
                    <a:close/>
                    <a:moveTo>
                      <a:pt x="34" y="179"/>
                    </a:moveTo>
                    <a:lnTo>
                      <a:pt x="44" y="179"/>
                    </a:lnTo>
                    <a:lnTo>
                      <a:pt x="60" y="185"/>
                    </a:lnTo>
                    <a:lnTo>
                      <a:pt x="57" y="190"/>
                    </a:lnTo>
                    <a:lnTo>
                      <a:pt x="48" y="187"/>
                    </a:lnTo>
                    <a:lnTo>
                      <a:pt x="46" y="182"/>
                    </a:lnTo>
                    <a:lnTo>
                      <a:pt x="35" y="185"/>
                    </a:lnTo>
                    <a:lnTo>
                      <a:pt x="34" y="17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70" name="Freeform 77">
                <a:extLst>
                  <a:ext uri="{FF2B5EF4-FFF2-40B4-BE49-F238E27FC236}">
                    <a16:creationId xmlns:a16="http://schemas.microsoft.com/office/drawing/2014/main" id="{CCB9A593-F9F5-9144-8519-A5085F35F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453" y="2753328"/>
                <a:ext cx="96495" cy="83662"/>
              </a:xfrm>
              <a:custGeom>
                <a:avLst/>
                <a:gdLst>
                  <a:gd name="T0" fmla="*/ 217 w 228"/>
                  <a:gd name="T1" fmla="*/ 133 h 197"/>
                  <a:gd name="T2" fmla="*/ 227 w 228"/>
                  <a:gd name="T3" fmla="*/ 110 h 197"/>
                  <a:gd name="T4" fmla="*/ 217 w 228"/>
                  <a:gd name="T5" fmla="*/ 95 h 197"/>
                  <a:gd name="T6" fmla="*/ 217 w 228"/>
                  <a:gd name="T7" fmla="*/ 86 h 197"/>
                  <a:gd name="T8" fmla="*/ 204 w 228"/>
                  <a:gd name="T9" fmla="*/ 60 h 197"/>
                  <a:gd name="T10" fmla="*/ 211 w 228"/>
                  <a:gd name="T11" fmla="*/ 49 h 197"/>
                  <a:gd name="T12" fmla="*/ 194 w 228"/>
                  <a:gd name="T13" fmla="*/ 45 h 197"/>
                  <a:gd name="T14" fmla="*/ 195 w 228"/>
                  <a:gd name="T15" fmla="*/ 34 h 197"/>
                  <a:gd name="T16" fmla="*/ 188 w 228"/>
                  <a:gd name="T17" fmla="*/ 20 h 197"/>
                  <a:gd name="T18" fmla="*/ 166 w 228"/>
                  <a:gd name="T19" fmla="*/ 22 h 197"/>
                  <a:gd name="T20" fmla="*/ 159 w 228"/>
                  <a:gd name="T21" fmla="*/ 11 h 197"/>
                  <a:gd name="T22" fmla="*/ 145 w 228"/>
                  <a:gd name="T23" fmla="*/ 11 h 197"/>
                  <a:gd name="T24" fmla="*/ 136 w 228"/>
                  <a:gd name="T25" fmla="*/ 0 h 197"/>
                  <a:gd name="T26" fmla="*/ 108 w 228"/>
                  <a:gd name="T27" fmla="*/ 0 h 197"/>
                  <a:gd name="T28" fmla="*/ 104 w 228"/>
                  <a:gd name="T29" fmla="*/ 12 h 197"/>
                  <a:gd name="T30" fmla="*/ 91 w 228"/>
                  <a:gd name="T31" fmla="*/ 12 h 197"/>
                  <a:gd name="T32" fmla="*/ 88 w 228"/>
                  <a:gd name="T33" fmla="*/ 18 h 197"/>
                  <a:gd name="T34" fmla="*/ 73 w 228"/>
                  <a:gd name="T35" fmla="*/ 22 h 197"/>
                  <a:gd name="T36" fmla="*/ 64 w 228"/>
                  <a:gd name="T37" fmla="*/ 31 h 197"/>
                  <a:gd name="T38" fmla="*/ 56 w 228"/>
                  <a:gd name="T39" fmla="*/ 22 h 197"/>
                  <a:gd name="T40" fmla="*/ 44 w 228"/>
                  <a:gd name="T41" fmla="*/ 22 h 197"/>
                  <a:gd name="T42" fmla="*/ 36 w 228"/>
                  <a:gd name="T43" fmla="*/ 9 h 197"/>
                  <a:gd name="T44" fmla="*/ 27 w 228"/>
                  <a:gd name="T45" fmla="*/ 5 h 197"/>
                  <a:gd name="T46" fmla="*/ 10 w 228"/>
                  <a:gd name="T47" fmla="*/ 18 h 197"/>
                  <a:gd name="T48" fmla="*/ 0 w 228"/>
                  <a:gd name="T49" fmla="*/ 38 h 197"/>
                  <a:gd name="T50" fmla="*/ 9 w 228"/>
                  <a:gd name="T51" fmla="*/ 45 h 197"/>
                  <a:gd name="T52" fmla="*/ 12 w 228"/>
                  <a:gd name="T53" fmla="*/ 74 h 197"/>
                  <a:gd name="T54" fmla="*/ 30 w 228"/>
                  <a:gd name="T55" fmla="*/ 80 h 197"/>
                  <a:gd name="T56" fmla="*/ 33 w 228"/>
                  <a:gd name="T57" fmla="*/ 93 h 197"/>
                  <a:gd name="T58" fmla="*/ 56 w 228"/>
                  <a:gd name="T59" fmla="*/ 113 h 197"/>
                  <a:gd name="T60" fmla="*/ 67 w 228"/>
                  <a:gd name="T61" fmla="*/ 112 h 197"/>
                  <a:gd name="T62" fmla="*/ 76 w 228"/>
                  <a:gd name="T63" fmla="*/ 119 h 197"/>
                  <a:gd name="T64" fmla="*/ 87 w 228"/>
                  <a:gd name="T65" fmla="*/ 126 h 197"/>
                  <a:gd name="T66" fmla="*/ 88 w 228"/>
                  <a:gd name="T67" fmla="*/ 147 h 197"/>
                  <a:gd name="T68" fmla="*/ 105 w 228"/>
                  <a:gd name="T69" fmla="*/ 156 h 197"/>
                  <a:gd name="T70" fmla="*/ 114 w 228"/>
                  <a:gd name="T71" fmla="*/ 150 h 197"/>
                  <a:gd name="T72" fmla="*/ 125 w 228"/>
                  <a:gd name="T73" fmla="*/ 150 h 197"/>
                  <a:gd name="T74" fmla="*/ 131 w 228"/>
                  <a:gd name="T75" fmla="*/ 159 h 197"/>
                  <a:gd name="T76" fmla="*/ 142 w 228"/>
                  <a:gd name="T77" fmla="*/ 161 h 197"/>
                  <a:gd name="T78" fmla="*/ 160 w 228"/>
                  <a:gd name="T79" fmla="*/ 185 h 197"/>
                  <a:gd name="T80" fmla="*/ 177 w 228"/>
                  <a:gd name="T81" fmla="*/ 185 h 197"/>
                  <a:gd name="T82" fmla="*/ 192 w 228"/>
                  <a:gd name="T83" fmla="*/ 196 h 197"/>
                  <a:gd name="T84" fmla="*/ 198 w 228"/>
                  <a:gd name="T85" fmla="*/ 191 h 197"/>
                  <a:gd name="T86" fmla="*/ 211 w 228"/>
                  <a:gd name="T87" fmla="*/ 191 h 197"/>
                  <a:gd name="T88" fmla="*/ 211 w 228"/>
                  <a:gd name="T89" fmla="*/ 182 h 197"/>
                  <a:gd name="T90" fmla="*/ 204 w 228"/>
                  <a:gd name="T91" fmla="*/ 177 h 197"/>
                  <a:gd name="T92" fmla="*/ 204 w 228"/>
                  <a:gd name="T93" fmla="*/ 165 h 197"/>
                  <a:gd name="T94" fmla="*/ 198 w 228"/>
                  <a:gd name="T95" fmla="*/ 159 h 197"/>
                  <a:gd name="T96" fmla="*/ 208 w 228"/>
                  <a:gd name="T97" fmla="*/ 147 h 197"/>
                  <a:gd name="T98" fmla="*/ 212 w 228"/>
                  <a:gd name="T99" fmla="*/ 133 h 197"/>
                  <a:gd name="T100" fmla="*/ 217 w 228"/>
                  <a:gd name="T101" fmla="*/ 133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8" h="197">
                    <a:moveTo>
                      <a:pt x="217" y="133"/>
                    </a:moveTo>
                    <a:lnTo>
                      <a:pt x="227" y="110"/>
                    </a:lnTo>
                    <a:lnTo>
                      <a:pt x="217" y="95"/>
                    </a:lnTo>
                    <a:lnTo>
                      <a:pt x="217" y="86"/>
                    </a:lnTo>
                    <a:lnTo>
                      <a:pt x="204" y="60"/>
                    </a:lnTo>
                    <a:lnTo>
                      <a:pt x="211" y="49"/>
                    </a:lnTo>
                    <a:lnTo>
                      <a:pt x="194" y="45"/>
                    </a:lnTo>
                    <a:lnTo>
                      <a:pt x="195" y="34"/>
                    </a:lnTo>
                    <a:lnTo>
                      <a:pt x="188" y="20"/>
                    </a:lnTo>
                    <a:lnTo>
                      <a:pt x="166" y="22"/>
                    </a:lnTo>
                    <a:lnTo>
                      <a:pt x="159" y="11"/>
                    </a:lnTo>
                    <a:lnTo>
                      <a:pt x="145" y="11"/>
                    </a:lnTo>
                    <a:lnTo>
                      <a:pt x="136" y="0"/>
                    </a:lnTo>
                    <a:lnTo>
                      <a:pt x="108" y="0"/>
                    </a:lnTo>
                    <a:lnTo>
                      <a:pt x="104" y="12"/>
                    </a:lnTo>
                    <a:lnTo>
                      <a:pt x="91" y="12"/>
                    </a:lnTo>
                    <a:lnTo>
                      <a:pt x="88" y="18"/>
                    </a:lnTo>
                    <a:lnTo>
                      <a:pt x="73" y="22"/>
                    </a:lnTo>
                    <a:lnTo>
                      <a:pt x="64" y="31"/>
                    </a:lnTo>
                    <a:lnTo>
                      <a:pt x="56" y="22"/>
                    </a:lnTo>
                    <a:lnTo>
                      <a:pt x="44" y="22"/>
                    </a:lnTo>
                    <a:lnTo>
                      <a:pt x="36" y="9"/>
                    </a:lnTo>
                    <a:lnTo>
                      <a:pt x="27" y="5"/>
                    </a:lnTo>
                    <a:lnTo>
                      <a:pt x="10" y="18"/>
                    </a:lnTo>
                    <a:lnTo>
                      <a:pt x="0" y="38"/>
                    </a:lnTo>
                    <a:lnTo>
                      <a:pt x="9" y="45"/>
                    </a:lnTo>
                    <a:lnTo>
                      <a:pt x="12" y="74"/>
                    </a:lnTo>
                    <a:lnTo>
                      <a:pt x="30" y="80"/>
                    </a:lnTo>
                    <a:lnTo>
                      <a:pt x="33" y="93"/>
                    </a:lnTo>
                    <a:lnTo>
                      <a:pt x="56" y="113"/>
                    </a:lnTo>
                    <a:lnTo>
                      <a:pt x="67" y="112"/>
                    </a:lnTo>
                    <a:lnTo>
                      <a:pt x="76" y="119"/>
                    </a:lnTo>
                    <a:lnTo>
                      <a:pt x="87" y="126"/>
                    </a:lnTo>
                    <a:lnTo>
                      <a:pt x="88" y="147"/>
                    </a:lnTo>
                    <a:lnTo>
                      <a:pt x="105" y="156"/>
                    </a:lnTo>
                    <a:lnTo>
                      <a:pt x="114" y="150"/>
                    </a:lnTo>
                    <a:lnTo>
                      <a:pt x="125" y="150"/>
                    </a:lnTo>
                    <a:lnTo>
                      <a:pt x="131" y="159"/>
                    </a:lnTo>
                    <a:lnTo>
                      <a:pt x="142" y="161"/>
                    </a:lnTo>
                    <a:lnTo>
                      <a:pt x="160" y="185"/>
                    </a:lnTo>
                    <a:lnTo>
                      <a:pt x="177" y="185"/>
                    </a:lnTo>
                    <a:lnTo>
                      <a:pt x="192" y="196"/>
                    </a:lnTo>
                    <a:lnTo>
                      <a:pt x="198" y="191"/>
                    </a:lnTo>
                    <a:lnTo>
                      <a:pt x="211" y="191"/>
                    </a:lnTo>
                    <a:lnTo>
                      <a:pt x="211" y="182"/>
                    </a:lnTo>
                    <a:lnTo>
                      <a:pt x="204" y="177"/>
                    </a:lnTo>
                    <a:lnTo>
                      <a:pt x="204" y="165"/>
                    </a:lnTo>
                    <a:lnTo>
                      <a:pt x="198" y="159"/>
                    </a:lnTo>
                    <a:lnTo>
                      <a:pt x="208" y="147"/>
                    </a:lnTo>
                    <a:lnTo>
                      <a:pt x="212" y="133"/>
                    </a:lnTo>
                    <a:lnTo>
                      <a:pt x="217" y="13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71" name="Freeform 78">
                <a:extLst>
                  <a:ext uri="{FF2B5EF4-FFF2-40B4-BE49-F238E27FC236}">
                    <a16:creationId xmlns:a16="http://schemas.microsoft.com/office/drawing/2014/main" id="{96FDA8BC-9595-6D42-90D4-B3D92B925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957" y="2809103"/>
                <a:ext cx="24124" cy="33465"/>
              </a:xfrm>
              <a:custGeom>
                <a:avLst/>
                <a:gdLst>
                  <a:gd name="T0" fmla="*/ 13 w 58"/>
                  <a:gd name="T1" fmla="*/ 58 h 79"/>
                  <a:gd name="T2" fmla="*/ 13 w 58"/>
                  <a:gd name="T3" fmla="*/ 49 h 79"/>
                  <a:gd name="T4" fmla="*/ 6 w 58"/>
                  <a:gd name="T5" fmla="*/ 44 h 79"/>
                  <a:gd name="T6" fmla="*/ 6 w 58"/>
                  <a:gd name="T7" fmla="*/ 32 h 79"/>
                  <a:gd name="T8" fmla="*/ 0 w 58"/>
                  <a:gd name="T9" fmla="*/ 26 h 79"/>
                  <a:gd name="T10" fmla="*/ 10 w 58"/>
                  <a:gd name="T11" fmla="*/ 14 h 79"/>
                  <a:gd name="T12" fmla="*/ 14 w 58"/>
                  <a:gd name="T13" fmla="*/ 0 h 79"/>
                  <a:gd name="T14" fmla="*/ 25 w 58"/>
                  <a:gd name="T15" fmla="*/ 0 h 79"/>
                  <a:gd name="T16" fmla="*/ 43 w 58"/>
                  <a:gd name="T17" fmla="*/ 25 h 79"/>
                  <a:gd name="T18" fmla="*/ 48 w 58"/>
                  <a:gd name="T19" fmla="*/ 41 h 79"/>
                  <a:gd name="T20" fmla="*/ 57 w 58"/>
                  <a:gd name="T21" fmla="*/ 49 h 79"/>
                  <a:gd name="T22" fmla="*/ 55 w 58"/>
                  <a:gd name="T23" fmla="*/ 75 h 79"/>
                  <a:gd name="T24" fmla="*/ 43 w 58"/>
                  <a:gd name="T25" fmla="*/ 78 h 79"/>
                  <a:gd name="T26" fmla="*/ 23 w 58"/>
                  <a:gd name="T27" fmla="*/ 74 h 79"/>
                  <a:gd name="T28" fmla="*/ 14 w 58"/>
                  <a:gd name="T29" fmla="*/ 58 h 79"/>
                  <a:gd name="T30" fmla="*/ 13 w 58"/>
                  <a:gd name="T31" fmla="*/ 5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79">
                    <a:moveTo>
                      <a:pt x="13" y="58"/>
                    </a:moveTo>
                    <a:lnTo>
                      <a:pt x="13" y="49"/>
                    </a:lnTo>
                    <a:lnTo>
                      <a:pt x="6" y="44"/>
                    </a:lnTo>
                    <a:lnTo>
                      <a:pt x="6" y="32"/>
                    </a:lnTo>
                    <a:lnTo>
                      <a:pt x="0" y="26"/>
                    </a:lnTo>
                    <a:lnTo>
                      <a:pt x="10" y="14"/>
                    </a:lnTo>
                    <a:lnTo>
                      <a:pt x="14" y="0"/>
                    </a:lnTo>
                    <a:lnTo>
                      <a:pt x="25" y="0"/>
                    </a:lnTo>
                    <a:lnTo>
                      <a:pt x="43" y="25"/>
                    </a:lnTo>
                    <a:lnTo>
                      <a:pt x="48" y="41"/>
                    </a:lnTo>
                    <a:lnTo>
                      <a:pt x="57" y="49"/>
                    </a:lnTo>
                    <a:lnTo>
                      <a:pt x="55" y="75"/>
                    </a:lnTo>
                    <a:lnTo>
                      <a:pt x="43" y="78"/>
                    </a:lnTo>
                    <a:lnTo>
                      <a:pt x="23" y="74"/>
                    </a:lnTo>
                    <a:lnTo>
                      <a:pt x="14" y="58"/>
                    </a:lnTo>
                    <a:lnTo>
                      <a:pt x="13" y="58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72" name="Freeform 79">
                <a:extLst>
                  <a:ext uri="{FF2B5EF4-FFF2-40B4-BE49-F238E27FC236}">
                    <a16:creationId xmlns:a16="http://schemas.microsoft.com/office/drawing/2014/main" id="{EC4C71FF-4221-DF4B-9872-2214B1A76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546" y="2203023"/>
                <a:ext cx="25979" cy="55774"/>
              </a:xfrm>
              <a:custGeom>
                <a:avLst/>
                <a:gdLst>
                  <a:gd name="T0" fmla="*/ 29 w 60"/>
                  <a:gd name="T1" fmla="*/ 101 h 132"/>
                  <a:gd name="T2" fmla="*/ 29 w 60"/>
                  <a:gd name="T3" fmla="*/ 101 h 132"/>
                  <a:gd name="T4" fmla="*/ 42 w 60"/>
                  <a:gd name="T5" fmla="*/ 131 h 132"/>
                  <a:gd name="T6" fmla="*/ 40 w 60"/>
                  <a:gd name="T7" fmla="*/ 114 h 132"/>
                  <a:gd name="T8" fmla="*/ 42 w 60"/>
                  <a:gd name="T9" fmla="*/ 107 h 132"/>
                  <a:gd name="T10" fmla="*/ 29 w 60"/>
                  <a:gd name="T11" fmla="*/ 101 h 132"/>
                  <a:gd name="T12" fmla="*/ 39 w 60"/>
                  <a:gd name="T13" fmla="*/ 62 h 132"/>
                  <a:gd name="T14" fmla="*/ 39 w 60"/>
                  <a:gd name="T15" fmla="*/ 62 h 132"/>
                  <a:gd name="T16" fmla="*/ 31 w 60"/>
                  <a:gd name="T17" fmla="*/ 67 h 132"/>
                  <a:gd name="T18" fmla="*/ 43 w 60"/>
                  <a:gd name="T19" fmla="*/ 81 h 132"/>
                  <a:gd name="T20" fmla="*/ 45 w 60"/>
                  <a:gd name="T21" fmla="*/ 70 h 132"/>
                  <a:gd name="T22" fmla="*/ 39 w 60"/>
                  <a:gd name="T23" fmla="*/ 62 h 132"/>
                  <a:gd name="T24" fmla="*/ 0 w 60"/>
                  <a:gd name="T25" fmla="*/ 17 h 132"/>
                  <a:gd name="T26" fmla="*/ 0 w 60"/>
                  <a:gd name="T27" fmla="*/ 17 h 132"/>
                  <a:gd name="T28" fmla="*/ 2 w 60"/>
                  <a:gd name="T29" fmla="*/ 30 h 132"/>
                  <a:gd name="T30" fmla="*/ 14 w 60"/>
                  <a:gd name="T31" fmla="*/ 35 h 132"/>
                  <a:gd name="T32" fmla="*/ 0 w 60"/>
                  <a:gd name="T33" fmla="*/ 17 h 132"/>
                  <a:gd name="T34" fmla="*/ 49 w 60"/>
                  <a:gd name="T35" fmla="*/ 0 h 132"/>
                  <a:gd name="T36" fmla="*/ 49 w 60"/>
                  <a:gd name="T37" fmla="*/ 0 h 132"/>
                  <a:gd name="T38" fmla="*/ 59 w 60"/>
                  <a:gd name="T39" fmla="*/ 10 h 132"/>
                  <a:gd name="T40" fmla="*/ 55 w 60"/>
                  <a:gd name="T41" fmla="*/ 0 h 132"/>
                  <a:gd name="T42" fmla="*/ 49 w 60"/>
                  <a:gd name="T43" fmla="*/ 0 h 132"/>
                  <a:gd name="T44" fmla="*/ 23 w 60"/>
                  <a:gd name="T45" fmla="*/ 0 h 132"/>
                  <a:gd name="T46" fmla="*/ 23 w 60"/>
                  <a:gd name="T47" fmla="*/ 0 h 132"/>
                  <a:gd name="T48" fmla="*/ 33 w 60"/>
                  <a:gd name="T49" fmla="*/ 0 h 132"/>
                  <a:gd name="T50" fmla="*/ 48 w 60"/>
                  <a:gd name="T51" fmla="*/ 10 h 132"/>
                  <a:gd name="T52" fmla="*/ 49 w 60"/>
                  <a:gd name="T53" fmla="*/ 24 h 132"/>
                  <a:gd name="T54" fmla="*/ 37 w 60"/>
                  <a:gd name="T55" fmla="*/ 20 h 132"/>
                  <a:gd name="T56" fmla="*/ 23 w 60"/>
                  <a:gd name="T57" fmla="*/ 0 h 132"/>
                  <a:gd name="T58" fmla="*/ 17 w 60"/>
                  <a:gd name="T59" fmla="*/ 3 h 132"/>
                  <a:gd name="T60" fmla="*/ 17 w 60"/>
                  <a:gd name="T61" fmla="*/ 3 h 132"/>
                  <a:gd name="T62" fmla="*/ 37 w 60"/>
                  <a:gd name="T63" fmla="*/ 36 h 132"/>
                  <a:gd name="T64" fmla="*/ 52 w 60"/>
                  <a:gd name="T65" fmla="*/ 49 h 132"/>
                  <a:gd name="T66" fmla="*/ 39 w 60"/>
                  <a:gd name="T67" fmla="*/ 47 h 132"/>
                  <a:gd name="T68" fmla="*/ 17 w 60"/>
                  <a:gd name="T69" fmla="*/ 26 h 132"/>
                  <a:gd name="T70" fmla="*/ 11 w 60"/>
                  <a:gd name="T71" fmla="*/ 9 h 132"/>
                  <a:gd name="T72" fmla="*/ 17 w 60"/>
                  <a:gd name="T73" fmla="*/ 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132">
                    <a:moveTo>
                      <a:pt x="29" y="101"/>
                    </a:moveTo>
                    <a:lnTo>
                      <a:pt x="29" y="101"/>
                    </a:lnTo>
                    <a:cubicBezTo>
                      <a:pt x="42" y="131"/>
                      <a:pt x="42" y="131"/>
                      <a:pt x="42" y="131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29" y="101"/>
                      <a:pt x="29" y="101"/>
                      <a:pt x="29" y="101"/>
                    </a:cubicBezTo>
                    <a:close/>
                    <a:moveTo>
                      <a:pt x="39" y="62"/>
                    </a:moveTo>
                    <a:lnTo>
                      <a:pt x="39" y="62"/>
                    </a:lnTo>
                    <a:cubicBezTo>
                      <a:pt x="31" y="67"/>
                      <a:pt x="31" y="67"/>
                      <a:pt x="31" y="67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39" y="62"/>
                      <a:pt x="39" y="62"/>
                      <a:pt x="39" y="62"/>
                    </a:cubicBezTo>
                    <a:close/>
                    <a:moveTo>
                      <a:pt x="0" y="17"/>
                    </a:moveTo>
                    <a:lnTo>
                      <a:pt x="0" y="17"/>
                    </a:lnTo>
                    <a:cubicBezTo>
                      <a:pt x="2" y="30"/>
                      <a:pt x="2" y="30"/>
                      <a:pt x="2" y="30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  <a:moveTo>
                      <a:pt x="49" y="0"/>
                    </a:moveTo>
                    <a:lnTo>
                      <a:pt x="49" y="0"/>
                    </a:lnTo>
                    <a:cubicBezTo>
                      <a:pt x="59" y="10"/>
                      <a:pt x="59" y="10"/>
                      <a:pt x="59" y="1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49" y="0"/>
                      <a:pt x="49" y="0"/>
                      <a:pt x="49" y="0"/>
                    </a:cubicBezTo>
                    <a:close/>
                    <a:moveTo>
                      <a:pt x="23" y="0"/>
                    </a:moveTo>
                    <a:lnTo>
                      <a:pt x="23" y="0"/>
                    </a:lnTo>
                    <a:lnTo>
                      <a:pt x="33" y="0"/>
                    </a:lnTo>
                    <a:cubicBezTo>
                      <a:pt x="48" y="10"/>
                      <a:pt x="48" y="10"/>
                      <a:pt x="48" y="1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  <a:moveTo>
                      <a:pt x="17" y="3"/>
                    </a:moveTo>
                    <a:lnTo>
                      <a:pt x="17" y="3"/>
                    </a:lnTo>
                    <a:cubicBezTo>
                      <a:pt x="37" y="36"/>
                      <a:pt x="37" y="36"/>
                      <a:pt x="37" y="36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1" y="9"/>
                      <a:pt x="11" y="9"/>
                      <a:pt x="11" y="9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73" name="Freeform 80">
                <a:extLst>
                  <a:ext uri="{FF2B5EF4-FFF2-40B4-BE49-F238E27FC236}">
                    <a16:creationId xmlns:a16="http://schemas.microsoft.com/office/drawing/2014/main" id="{A7A441B8-6B9C-5045-9B30-619E4B92F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773" y="2563696"/>
                <a:ext cx="137319" cy="182196"/>
              </a:xfrm>
              <a:custGeom>
                <a:avLst/>
                <a:gdLst>
                  <a:gd name="T0" fmla="*/ 134 w 328"/>
                  <a:gd name="T1" fmla="*/ 421 h 432"/>
                  <a:gd name="T2" fmla="*/ 163 w 328"/>
                  <a:gd name="T3" fmla="*/ 392 h 432"/>
                  <a:gd name="T4" fmla="*/ 191 w 328"/>
                  <a:gd name="T5" fmla="*/ 385 h 432"/>
                  <a:gd name="T6" fmla="*/ 250 w 328"/>
                  <a:gd name="T7" fmla="*/ 366 h 432"/>
                  <a:gd name="T8" fmla="*/ 270 w 328"/>
                  <a:gd name="T9" fmla="*/ 358 h 432"/>
                  <a:gd name="T10" fmla="*/ 287 w 328"/>
                  <a:gd name="T11" fmla="*/ 341 h 432"/>
                  <a:gd name="T12" fmla="*/ 308 w 328"/>
                  <a:gd name="T13" fmla="*/ 309 h 432"/>
                  <a:gd name="T14" fmla="*/ 321 w 328"/>
                  <a:gd name="T15" fmla="*/ 242 h 432"/>
                  <a:gd name="T16" fmla="*/ 322 w 328"/>
                  <a:gd name="T17" fmla="*/ 211 h 432"/>
                  <a:gd name="T18" fmla="*/ 302 w 328"/>
                  <a:gd name="T19" fmla="*/ 170 h 432"/>
                  <a:gd name="T20" fmla="*/ 301 w 328"/>
                  <a:gd name="T21" fmla="*/ 150 h 432"/>
                  <a:gd name="T22" fmla="*/ 250 w 328"/>
                  <a:gd name="T23" fmla="*/ 106 h 432"/>
                  <a:gd name="T24" fmla="*/ 224 w 328"/>
                  <a:gd name="T25" fmla="*/ 138 h 432"/>
                  <a:gd name="T26" fmla="*/ 224 w 328"/>
                  <a:gd name="T27" fmla="*/ 68 h 432"/>
                  <a:gd name="T28" fmla="*/ 247 w 328"/>
                  <a:gd name="T29" fmla="*/ 38 h 432"/>
                  <a:gd name="T30" fmla="*/ 272 w 328"/>
                  <a:gd name="T31" fmla="*/ 20 h 432"/>
                  <a:gd name="T32" fmla="*/ 247 w 328"/>
                  <a:gd name="T33" fmla="*/ 11 h 432"/>
                  <a:gd name="T34" fmla="*/ 221 w 328"/>
                  <a:gd name="T35" fmla="*/ 46 h 432"/>
                  <a:gd name="T36" fmla="*/ 221 w 328"/>
                  <a:gd name="T37" fmla="*/ 12 h 432"/>
                  <a:gd name="T38" fmla="*/ 205 w 328"/>
                  <a:gd name="T39" fmla="*/ 25 h 432"/>
                  <a:gd name="T40" fmla="*/ 175 w 328"/>
                  <a:gd name="T41" fmla="*/ 34 h 432"/>
                  <a:gd name="T42" fmla="*/ 174 w 328"/>
                  <a:gd name="T43" fmla="*/ 52 h 432"/>
                  <a:gd name="T44" fmla="*/ 162 w 328"/>
                  <a:gd name="T45" fmla="*/ 66 h 432"/>
                  <a:gd name="T46" fmla="*/ 168 w 328"/>
                  <a:gd name="T47" fmla="*/ 83 h 432"/>
                  <a:gd name="T48" fmla="*/ 188 w 328"/>
                  <a:gd name="T49" fmla="*/ 83 h 432"/>
                  <a:gd name="T50" fmla="*/ 154 w 328"/>
                  <a:gd name="T51" fmla="*/ 118 h 432"/>
                  <a:gd name="T52" fmla="*/ 110 w 328"/>
                  <a:gd name="T53" fmla="*/ 129 h 432"/>
                  <a:gd name="T54" fmla="*/ 68 w 328"/>
                  <a:gd name="T55" fmla="*/ 115 h 432"/>
                  <a:gd name="T56" fmla="*/ 53 w 328"/>
                  <a:gd name="T57" fmla="*/ 121 h 432"/>
                  <a:gd name="T58" fmla="*/ 65 w 328"/>
                  <a:gd name="T59" fmla="*/ 152 h 432"/>
                  <a:gd name="T60" fmla="*/ 35 w 328"/>
                  <a:gd name="T61" fmla="*/ 144 h 432"/>
                  <a:gd name="T62" fmla="*/ 79 w 328"/>
                  <a:gd name="T63" fmla="*/ 170 h 432"/>
                  <a:gd name="T64" fmla="*/ 62 w 328"/>
                  <a:gd name="T65" fmla="*/ 191 h 432"/>
                  <a:gd name="T66" fmla="*/ 36 w 328"/>
                  <a:gd name="T67" fmla="*/ 208 h 432"/>
                  <a:gd name="T68" fmla="*/ 52 w 328"/>
                  <a:gd name="T69" fmla="*/ 219 h 432"/>
                  <a:gd name="T70" fmla="*/ 119 w 328"/>
                  <a:gd name="T71" fmla="*/ 236 h 432"/>
                  <a:gd name="T72" fmla="*/ 79 w 328"/>
                  <a:gd name="T73" fmla="*/ 271 h 432"/>
                  <a:gd name="T74" fmla="*/ 44 w 328"/>
                  <a:gd name="T75" fmla="*/ 308 h 432"/>
                  <a:gd name="T76" fmla="*/ 81 w 328"/>
                  <a:gd name="T77" fmla="*/ 303 h 432"/>
                  <a:gd name="T78" fmla="*/ 113 w 328"/>
                  <a:gd name="T79" fmla="*/ 297 h 432"/>
                  <a:gd name="T80" fmla="*/ 67 w 328"/>
                  <a:gd name="T81" fmla="*/ 309 h 432"/>
                  <a:gd name="T82" fmla="*/ 49 w 328"/>
                  <a:gd name="T83" fmla="*/ 334 h 432"/>
                  <a:gd name="T84" fmla="*/ 39 w 328"/>
                  <a:gd name="T85" fmla="*/ 347 h 432"/>
                  <a:gd name="T86" fmla="*/ 21 w 328"/>
                  <a:gd name="T87" fmla="*/ 340 h 432"/>
                  <a:gd name="T88" fmla="*/ 52 w 328"/>
                  <a:gd name="T89" fmla="*/ 353 h 432"/>
                  <a:gd name="T90" fmla="*/ 7 w 328"/>
                  <a:gd name="T91" fmla="*/ 390 h 432"/>
                  <a:gd name="T92" fmla="*/ 61 w 328"/>
                  <a:gd name="T93" fmla="*/ 387 h 432"/>
                  <a:gd name="T94" fmla="*/ 41 w 328"/>
                  <a:gd name="T95" fmla="*/ 415 h 432"/>
                  <a:gd name="T96" fmla="*/ 43 w 328"/>
                  <a:gd name="T97" fmla="*/ 422 h 432"/>
                  <a:gd name="T98" fmla="*/ 72 w 328"/>
                  <a:gd name="T99" fmla="*/ 42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8" h="432">
                    <a:moveTo>
                      <a:pt x="82" y="431"/>
                    </a:moveTo>
                    <a:lnTo>
                      <a:pt x="108" y="428"/>
                    </a:lnTo>
                    <a:lnTo>
                      <a:pt x="134" y="421"/>
                    </a:lnTo>
                    <a:lnTo>
                      <a:pt x="156" y="407"/>
                    </a:lnTo>
                    <a:lnTo>
                      <a:pt x="148" y="392"/>
                    </a:lnTo>
                    <a:lnTo>
                      <a:pt x="163" y="392"/>
                    </a:lnTo>
                    <a:lnTo>
                      <a:pt x="160" y="402"/>
                    </a:lnTo>
                    <a:lnTo>
                      <a:pt x="175" y="402"/>
                    </a:lnTo>
                    <a:lnTo>
                      <a:pt x="191" y="385"/>
                    </a:lnTo>
                    <a:lnTo>
                      <a:pt x="201" y="387"/>
                    </a:lnTo>
                    <a:lnTo>
                      <a:pt x="205" y="372"/>
                    </a:lnTo>
                    <a:lnTo>
                      <a:pt x="250" y="366"/>
                    </a:lnTo>
                    <a:lnTo>
                      <a:pt x="255" y="356"/>
                    </a:lnTo>
                    <a:lnTo>
                      <a:pt x="261" y="369"/>
                    </a:lnTo>
                    <a:lnTo>
                      <a:pt x="270" y="358"/>
                    </a:lnTo>
                    <a:lnTo>
                      <a:pt x="281" y="363"/>
                    </a:lnTo>
                    <a:lnTo>
                      <a:pt x="304" y="363"/>
                    </a:lnTo>
                    <a:lnTo>
                      <a:pt x="287" y="341"/>
                    </a:lnTo>
                    <a:lnTo>
                      <a:pt x="299" y="337"/>
                    </a:lnTo>
                    <a:lnTo>
                      <a:pt x="312" y="321"/>
                    </a:lnTo>
                    <a:lnTo>
                      <a:pt x="308" y="309"/>
                    </a:lnTo>
                    <a:lnTo>
                      <a:pt x="322" y="294"/>
                    </a:lnTo>
                    <a:lnTo>
                      <a:pt x="327" y="278"/>
                    </a:lnTo>
                    <a:lnTo>
                      <a:pt x="321" y="242"/>
                    </a:lnTo>
                    <a:lnTo>
                      <a:pt x="310" y="236"/>
                    </a:lnTo>
                    <a:lnTo>
                      <a:pt x="322" y="228"/>
                    </a:lnTo>
                    <a:lnTo>
                      <a:pt x="322" y="211"/>
                    </a:lnTo>
                    <a:lnTo>
                      <a:pt x="312" y="196"/>
                    </a:lnTo>
                    <a:lnTo>
                      <a:pt x="315" y="179"/>
                    </a:lnTo>
                    <a:lnTo>
                      <a:pt x="302" y="170"/>
                    </a:lnTo>
                    <a:lnTo>
                      <a:pt x="308" y="161"/>
                    </a:lnTo>
                    <a:lnTo>
                      <a:pt x="318" y="162"/>
                    </a:lnTo>
                    <a:lnTo>
                      <a:pt x="301" y="150"/>
                    </a:lnTo>
                    <a:lnTo>
                      <a:pt x="289" y="149"/>
                    </a:lnTo>
                    <a:lnTo>
                      <a:pt x="273" y="118"/>
                    </a:lnTo>
                    <a:lnTo>
                      <a:pt x="250" y="106"/>
                    </a:lnTo>
                    <a:lnTo>
                      <a:pt x="241" y="113"/>
                    </a:lnTo>
                    <a:lnTo>
                      <a:pt x="237" y="135"/>
                    </a:lnTo>
                    <a:lnTo>
                      <a:pt x="224" y="138"/>
                    </a:lnTo>
                    <a:lnTo>
                      <a:pt x="191" y="106"/>
                    </a:lnTo>
                    <a:lnTo>
                      <a:pt x="208" y="69"/>
                    </a:lnTo>
                    <a:lnTo>
                      <a:pt x="224" y="68"/>
                    </a:lnTo>
                    <a:lnTo>
                      <a:pt x="229" y="54"/>
                    </a:lnTo>
                    <a:lnTo>
                      <a:pt x="240" y="48"/>
                    </a:lnTo>
                    <a:lnTo>
                      <a:pt x="247" y="38"/>
                    </a:lnTo>
                    <a:lnTo>
                      <a:pt x="240" y="40"/>
                    </a:lnTo>
                    <a:lnTo>
                      <a:pt x="257" y="28"/>
                    </a:lnTo>
                    <a:lnTo>
                      <a:pt x="272" y="20"/>
                    </a:lnTo>
                    <a:lnTo>
                      <a:pt x="253" y="11"/>
                    </a:lnTo>
                    <a:lnTo>
                      <a:pt x="241" y="0"/>
                    </a:lnTo>
                    <a:lnTo>
                      <a:pt x="247" y="11"/>
                    </a:lnTo>
                    <a:lnTo>
                      <a:pt x="230" y="11"/>
                    </a:lnTo>
                    <a:lnTo>
                      <a:pt x="234" y="29"/>
                    </a:lnTo>
                    <a:lnTo>
                      <a:pt x="221" y="46"/>
                    </a:lnTo>
                    <a:lnTo>
                      <a:pt x="223" y="35"/>
                    </a:lnTo>
                    <a:lnTo>
                      <a:pt x="230" y="28"/>
                    </a:lnTo>
                    <a:lnTo>
                      <a:pt x="221" y="12"/>
                    </a:lnTo>
                    <a:lnTo>
                      <a:pt x="211" y="16"/>
                    </a:lnTo>
                    <a:lnTo>
                      <a:pt x="218" y="25"/>
                    </a:lnTo>
                    <a:lnTo>
                      <a:pt x="205" y="25"/>
                    </a:lnTo>
                    <a:lnTo>
                      <a:pt x="198" y="19"/>
                    </a:lnTo>
                    <a:lnTo>
                      <a:pt x="175" y="25"/>
                    </a:lnTo>
                    <a:lnTo>
                      <a:pt x="175" y="34"/>
                    </a:lnTo>
                    <a:lnTo>
                      <a:pt x="169" y="35"/>
                    </a:lnTo>
                    <a:lnTo>
                      <a:pt x="163" y="48"/>
                    </a:lnTo>
                    <a:lnTo>
                      <a:pt x="174" y="52"/>
                    </a:lnTo>
                    <a:lnTo>
                      <a:pt x="171" y="58"/>
                    </a:lnTo>
                    <a:lnTo>
                      <a:pt x="160" y="60"/>
                    </a:lnTo>
                    <a:lnTo>
                      <a:pt x="162" y="66"/>
                    </a:lnTo>
                    <a:lnTo>
                      <a:pt x="145" y="69"/>
                    </a:lnTo>
                    <a:lnTo>
                      <a:pt x="149" y="83"/>
                    </a:lnTo>
                    <a:lnTo>
                      <a:pt x="168" y="83"/>
                    </a:lnTo>
                    <a:lnTo>
                      <a:pt x="165" y="87"/>
                    </a:lnTo>
                    <a:lnTo>
                      <a:pt x="179" y="83"/>
                    </a:lnTo>
                    <a:lnTo>
                      <a:pt x="188" y="83"/>
                    </a:lnTo>
                    <a:lnTo>
                      <a:pt x="169" y="103"/>
                    </a:lnTo>
                    <a:lnTo>
                      <a:pt x="146" y="110"/>
                    </a:lnTo>
                    <a:lnTo>
                      <a:pt x="154" y="118"/>
                    </a:lnTo>
                    <a:lnTo>
                      <a:pt x="133" y="123"/>
                    </a:lnTo>
                    <a:lnTo>
                      <a:pt x="120" y="118"/>
                    </a:lnTo>
                    <a:lnTo>
                      <a:pt x="110" y="129"/>
                    </a:lnTo>
                    <a:lnTo>
                      <a:pt x="105" y="113"/>
                    </a:lnTo>
                    <a:lnTo>
                      <a:pt x="68" y="109"/>
                    </a:lnTo>
                    <a:lnTo>
                      <a:pt x="68" y="115"/>
                    </a:lnTo>
                    <a:lnTo>
                      <a:pt x="47" y="109"/>
                    </a:lnTo>
                    <a:lnTo>
                      <a:pt x="44" y="132"/>
                    </a:lnTo>
                    <a:lnTo>
                      <a:pt x="53" y="121"/>
                    </a:lnTo>
                    <a:lnTo>
                      <a:pt x="56" y="135"/>
                    </a:lnTo>
                    <a:lnTo>
                      <a:pt x="61" y="138"/>
                    </a:lnTo>
                    <a:lnTo>
                      <a:pt x="65" y="152"/>
                    </a:lnTo>
                    <a:lnTo>
                      <a:pt x="56" y="152"/>
                    </a:lnTo>
                    <a:lnTo>
                      <a:pt x="55" y="144"/>
                    </a:lnTo>
                    <a:lnTo>
                      <a:pt x="35" y="144"/>
                    </a:lnTo>
                    <a:lnTo>
                      <a:pt x="58" y="161"/>
                    </a:lnTo>
                    <a:lnTo>
                      <a:pt x="73" y="156"/>
                    </a:lnTo>
                    <a:lnTo>
                      <a:pt x="79" y="170"/>
                    </a:lnTo>
                    <a:lnTo>
                      <a:pt x="59" y="173"/>
                    </a:lnTo>
                    <a:lnTo>
                      <a:pt x="56" y="182"/>
                    </a:lnTo>
                    <a:lnTo>
                      <a:pt x="62" y="191"/>
                    </a:lnTo>
                    <a:lnTo>
                      <a:pt x="39" y="191"/>
                    </a:lnTo>
                    <a:lnTo>
                      <a:pt x="44" y="205"/>
                    </a:lnTo>
                    <a:lnTo>
                      <a:pt x="36" y="208"/>
                    </a:lnTo>
                    <a:lnTo>
                      <a:pt x="49" y="216"/>
                    </a:lnTo>
                    <a:lnTo>
                      <a:pt x="58" y="213"/>
                    </a:lnTo>
                    <a:lnTo>
                      <a:pt x="52" y="219"/>
                    </a:lnTo>
                    <a:lnTo>
                      <a:pt x="70" y="216"/>
                    </a:lnTo>
                    <a:lnTo>
                      <a:pt x="76" y="236"/>
                    </a:lnTo>
                    <a:lnTo>
                      <a:pt x="119" y="236"/>
                    </a:lnTo>
                    <a:lnTo>
                      <a:pt x="105" y="249"/>
                    </a:lnTo>
                    <a:lnTo>
                      <a:pt x="94" y="243"/>
                    </a:lnTo>
                    <a:lnTo>
                      <a:pt x="79" y="271"/>
                    </a:lnTo>
                    <a:lnTo>
                      <a:pt x="85" y="269"/>
                    </a:lnTo>
                    <a:lnTo>
                      <a:pt x="73" y="289"/>
                    </a:lnTo>
                    <a:lnTo>
                      <a:pt x="44" y="308"/>
                    </a:lnTo>
                    <a:lnTo>
                      <a:pt x="56" y="308"/>
                    </a:lnTo>
                    <a:lnTo>
                      <a:pt x="72" y="298"/>
                    </a:lnTo>
                    <a:lnTo>
                      <a:pt x="81" y="303"/>
                    </a:lnTo>
                    <a:lnTo>
                      <a:pt x="99" y="304"/>
                    </a:lnTo>
                    <a:lnTo>
                      <a:pt x="113" y="291"/>
                    </a:lnTo>
                    <a:lnTo>
                      <a:pt x="113" y="297"/>
                    </a:lnTo>
                    <a:lnTo>
                      <a:pt x="130" y="298"/>
                    </a:lnTo>
                    <a:lnTo>
                      <a:pt x="93" y="309"/>
                    </a:lnTo>
                    <a:lnTo>
                      <a:pt x="67" y="309"/>
                    </a:lnTo>
                    <a:lnTo>
                      <a:pt x="61" y="320"/>
                    </a:lnTo>
                    <a:lnTo>
                      <a:pt x="43" y="326"/>
                    </a:lnTo>
                    <a:lnTo>
                      <a:pt x="49" y="334"/>
                    </a:lnTo>
                    <a:lnTo>
                      <a:pt x="46" y="341"/>
                    </a:lnTo>
                    <a:lnTo>
                      <a:pt x="53" y="344"/>
                    </a:lnTo>
                    <a:lnTo>
                      <a:pt x="39" y="347"/>
                    </a:lnTo>
                    <a:lnTo>
                      <a:pt x="29" y="337"/>
                    </a:lnTo>
                    <a:lnTo>
                      <a:pt x="24" y="344"/>
                    </a:lnTo>
                    <a:lnTo>
                      <a:pt x="21" y="340"/>
                    </a:lnTo>
                    <a:lnTo>
                      <a:pt x="0" y="350"/>
                    </a:lnTo>
                    <a:lnTo>
                      <a:pt x="1" y="356"/>
                    </a:lnTo>
                    <a:lnTo>
                      <a:pt x="52" y="353"/>
                    </a:lnTo>
                    <a:lnTo>
                      <a:pt x="35" y="367"/>
                    </a:lnTo>
                    <a:lnTo>
                      <a:pt x="13" y="372"/>
                    </a:lnTo>
                    <a:lnTo>
                      <a:pt x="7" y="390"/>
                    </a:lnTo>
                    <a:lnTo>
                      <a:pt x="20" y="390"/>
                    </a:lnTo>
                    <a:lnTo>
                      <a:pt x="23" y="399"/>
                    </a:lnTo>
                    <a:lnTo>
                      <a:pt x="61" y="387"/>
                    </a:lnTo>
                    <a:lnTo>
                      <a:pt x="32" y="405"/>
                    </a:lnTo>
                    <a:lnTo>
                      <a:pt x="20" y="415"/>
                    </a:lnTo>
                    <a:lnTo>
                      <a:pt x="41" y="415"/>
                    </a:lnTo>
                    <a:lnTo>
                      <a:pt x="67" y="401"/>
                    </a:lnTo>
                    <a:lnTo>
                      <a:pt x="65" y="411"/>
                    </a:lnTo>
                    <a:lnTo>
                      <a:pt x="43" y="422"/>
                    </a:lnTo>
                    <a:lnTo>
                      <a:pt x="55" y="421"/>
                    </a:lnTo>
                    <a:lnTo>
                      <a:pt x="52" y="430"/>
                    </a:lnTo>
                    <a:lnTo>
                      <a:pt x="72" y="424"/>
                    </a:lnTo>
                    <a:lnTo>
                      <a:pt x="82" y="43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74" name="Freeform 81">
                <a:extLst>
                  <a:ext uri="{FF2B5EF4-FFF2-40B4-BE49-F238E27FC236}">
                    <a16:creationId xmlns:a16="http://schemas.microsoft.com/office/drawing/2014/main" id="{28603E62-40B8-5F4A-8721-9D86AFD90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8567" y="2282967"/>
                <a:ext cx="295050" cy="542869"/>
              </a:xfrm>
              <a:custGeom>
                <a:avLst/>
                <a:gdLst>
                  <a:gd name="T0" fmla="*/ 17 w 702"/>
                  <a:gd name="T1" fmla="*/ 735 h 1286"/>
                  <a:gd name="T2" fmla="*/ 140 w 702"/>
                  <a:gd name="T3" fmla="*/ 709 h 1286"/>
                  <a:gd name="T4" fmla="*/ 150 w 702"/>
                  <a:gd name="T5" fmla="*/ 798 h 1286"/>
                  <a:gd name="T6" fmla="*/ 498 w 702"/>
                  <a:gd name="T7" fmla="*/ 18 h 1286"/>
                  <a:gd name="T8" fmla="*/ 483 w 702"/>
                  <a:gd name="T9" fmla="*/ 46 h 1286"/>
                  <a:gd name="T10" fmla="*/ 449 w 702"/>
                  <a:gd name="T11" fmla="*/ 81 h 1286"/>
                  <a:gd name="T12" fmla="*/ 480 w 702"/>
                  <a:gd name="T13" fmla="*/ 84 h 1286"/>
                  <a:gd name="T14" fmla="*/ 466 w 702"/>
                  <a:gd name="T15" fmla="*/ 1204 h 1286"/>
                  <a:gd name="T16" fmla="*/ 202 w 702"/>
                  <a:gd name="T17" fmla="*/ 625 h 1286"/>
                  <a:gd name="T18" fmla="*/ 82 w 702"/>
                  <a:gd name="T19" fmla="*/ 539 h 1286"/>
                  <a:gd name="T20" fmla="*/ 134 w 702"/>
                  <a:gd name="T21" fmla="*/ 495 h 1286"/>
                  <a:gd name="T22" fmla="*/ 338 w 702"/>
                  <a:gd name="T23" fmla="*/ 238 h 1286"/>
                  <a:gd name="T24" fmla="*/ 322 w 702"/>
                  <a:gd name="T25" fmla="*/ 257 h 1286"/>
                  <a:gd name="T26" fmla="*/ 81 w 702"/>
                  <a:gd name="T27" fmla="*/ 371 h 1286"/>
                  <a:gd name="T28" fmla="*/ 116 w 702"/>
                  <a:gd name="T29" fmla="*/ 379 h 1286"/>
                  <a:gd name="T30" fmla="*/ 79 w 702"/>
                  <a:gd name="T31" fmla="*/ 394 h 1286"/>
                  <a:gd name="T32" fmla="*/ 58 w 702"/>
                  <a:gd name="T33" fmla="*/ 429 h 1286"/>
                  <a:gd name="T34" fmla="*/ 64 w 702"/>
                  <a:gd name="T35" fmla="*/ 458 h 1286"/>
                  <a:gd name="T36" fmla="*/ 127 w 702"/>
                  <a:gd name="T37" fmla="*/ 468 h 1286"/>
                  <a:gd name="T38" fmla="*/ 131 w 702"/>
                  <a:gd name="T39" fmla="*/ 408 h 1286"/>
                  <a:gd name="T40" fmla="*/ 151 w 702"/>
                  <a:gd name="T41" fmla="*/ 562 h 1286"/>
                  <a:gd name="T42" fmla="*/ 145 w 702"/>
                  <a:gd name="T43" fmla="*/ 625 h 1286"/>
                  <a:gd name="T44" fmla="*/ 111 w 702"/>
                  <a:gd name="T45" fmla="*/ 639 h 1286"/>
                  <a:gd name="T46" fmla="*/ 237 w 702"/>
                  <a:gd name="T47" fmla="*/ 909 h 1286"/>
                  <a:gd name="T48" fmla="*/ 252 w 702"/>
                  <a:gd name="T49" fmla="*/ 793 h 1286"/>
                  <a:gd name="T50" fmla="*/ 224 w 702"/>
                  <a:gd name="T51" fmla="*/ 1256 h 1286"/>
                  <a:gd name="T52" fmla="*/ 319 w 702"/>
                  <a:gd name="T53" fmla="*/ 1244 h 1286"/>
                  <a:gd name="T54" fmla="*/ 435 w 702"/>
                  <a:gd name="T55" fmla="*/ 1215 h 1286"/>
                  <a:gd name="T56" fmla="*/ 564 w 702"/>
                  <a:gd name="T57" fmla="*/ 1186 h 1286"/>
                  <a:gd name="T58" fmla="*/ 686 w 702"/>
                  <a:gd name="T59" fmla="*/ 1143 h 1286"/>
                  <a:gd name="T60" fmla="*/ 634 w 702"/>
                  <a:gd name="T61" fmla="*/ 1107 h 1286"/>
                  <a:gd name="T62" fmla="*/ 666 w 702"/>
                  <a:gd name="T63" fmla="*/ 1064 h 1286"/>
                  <a:gd name="T64" fmla="*/ 701 w 702"/>
                  <a:gd name="T65" fmla="*/ 986 h 1286"/>
                  <a:gd name="T66" fmla="*/ 591 w 702"/>
                  <a:gd name="T67" fmla="*/ 908 h 1286"/>
                  <a:gd name="T68" fmla="*/ 542 w 702"/>
                  <a:gd name="T69" fmla="*/ 853 h 1286"/>
                  <a:gd name="T70" fmla="*/ 533 w 702"/>
                  <a:gd name="T71" fmla="*/ 796 h 1286"/>
                  <a:gd name="T72" fmla="*/ 403 w 702"/>
                  <a:gd name="T73" fmla="*/ 613 h 1286"/>
                  <a:gd name="T74" fmla="*/ 321 w 702"/>
                  <a:gd name="T75" fmla="*/ 596 h 1286"/>
                  <a:gd name="T76" fmla="*/ 359 w 702"/>
                  <a:gd name="T77" fmla="*/ 545 h 1286"/>
                  <a:gd name="T78" fmla="*/ 420 w 702"/>
                  <a:gd name="T79" fmla="*/ 425 h 1286"/>
                  <a:gd name="T80" fmla="*/ 283 w 702"/>
                  <a:gd name="T81" fmla="*/ 423 h 1286"/>
                  <a:gd name="T82" fmla="*/ 319 w 702"/>
                  <a:gd name="T83" fmla="*/ 341 h 1286"/>
                  <a:gd name="T84" fmla="*/ 261 w 702"/>
                  <a:gd name="T85" fmla="*/ 315 h 1286"/>
                  <a:gd name="T86" fmla="*/ 205 w 702"/>
                  <a:gd name="T87" fmla="*/ 330 h 1286"/>
                  <a:gd name="T88" fmla="*/ 172 w 702"/>
                  <a:gd name="T89" fmla="*/ 387 h 1286"/>
                  <a:gd name="T90" fmla="*/ 162 w 702"/>
                  <a:gd name="T91" fmla="*/ 442 h 1286"/>
                  <a:gd name="T92" fmla="*/ 169 w 702"/>
                  <a:gd name="T93" fmla="*/ 469 h 1286"/>
                  <a:gd name="T94" fmla="*/ 137 w 702"/>
                  <a:gd name="T95" fmla="*/ 512 h 1286"/>
                  <a:gd name="T96" fmla="*/ 197 w 702"/>
                  <a:gd name="T97" fmla="*/ 520 h 1286"/>
                  <a:gd name="T98" fmla="*/ 176 w 702"/>
                  <a:gd name="T99" fmla="*/ 623 h 1286"/>
                  <a:gd name="T100" fmla="*/ 188 w 702"/>
                  <a:gd name="T101" fmla="*/ 597 h 1286"/>
                  <a:gd name="T102" fmla="*/ 223 w 702"/>
                  <a:gd name="T103" fmla="*/ 596 h 1286"/>
                  <a:gd name="T104" fmla="*/ 203 w 702"/>
                  <a:gd name="T105" fmla="*/ 732 h 1286"/>
                  <a:gd name="T106" fmla="*/ 302 w 702"/>
                  <a:gd name="T107" fmla="*/ 729 h 1286"/>
                  <a:gd name="T108" fmla="*/ 362 w 702"/>
                  <a:gd name="T109" fmla="*/ 828 h 1286"/>
                  <a:gd name="T110" fmla="*/ 347 w 702"/>
                  <a:gd name="T111" fmla="*/ 911 h 1286"/>
                  <a:gd name="T112" fmla="*/ 244 w 702"/>
                  <a:gd name="T113" fmla="*/ 966 h 1286"/>
                  <a:gd name="T114" fmla="*/ 232 w 702"/>
                  <a:gd name="T115" fmla="*/ 1044 h 1286"/>
                  <a:gd name="T116" fmla="*/ 237 w 702"/>
                  <a:gd name="T117" fmla="*/ 1087 h 1286"/>
                  <a:gd name="T118" fmla="*/ 342 w 702"/>
                  <a:gd name="T119" fmla="*/ 1125 h 1286"/>
                  <a:gd name="T120" fmla="*/ 324 w 702"/>
                  <a:gd name="T121" fmla="*/ 1146 h 1286"/>
                  <a:gd name="T122" fmla="*/ 197 w 702"/>
                  <a:gd name="T123" fmla="*/ 1236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02" h="1286">
                    <a:moveTo>
                      <a:pt x="127" y="828"/>
                    </a:moveTo>
                    <a:lnTo>
                      <a:pt x="127" y="828"/>
                    </a:lnTo>
                    <a:cubicBezTo>
                      <a:pt x="110" y="816"/>
                      <a:pt x="110" y="816"/>
                      <a:pt x="110" y="816"/>
                    </a:cubicBezTo>
                    <a:cubicBezTo>
                      <a:pt x="98" y="815"/>
                      <a:pt x="98" y="815"/>
                      <a:pt x="98" y="815"/>
                    </a:cubicBezTo>
                    <a:cubicBezTo>
                      <a:pt x="82" y="784"/>
                      <a:pt x="82" y="784"/>
                      <a:pt x="82" y="784"/>
                    </a:cubicBezTo>
                    <a:cubicBezTo>
                      <a:pt x="59" y="772"/>
                      <a:pt x="59" y="772"/>
                      <a:pt x="59" y="772"/>
                    </a:cubicBezTo>
                    <a:cubicBezTo>
                      <a:pt x="50" y="779"/>
                      <a:pt x="50" y="779"/>
                      <a:pt x="50" y="779"/>
                    </a:cubicBezTo>
                    <a:cubicBezTo>
                      <a:pt x="46" y="801"/>
                      <a:pt x="46" y="801"/>
                      <a:pt x="46" y="801"/>
                    </a:cubicBezTo>
                    <a:cubicBezTo>
                      <a:pt x="33" y="804"/>
                      <a:pt x="33" y="804"/>
                      <a:pt x="33" y="804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17" y="735"/>
                      <a:pt x="17" y="735"/>
                      <a:pt x="17" y="735"/>
                    </a:cubicBezTo>
                    <a:cubicBezTo>
                      <a:pt x="33" y="734"/>
                      <a:pt x="33" y="734"/>
                      <a:pt x="33" y="734"/>
                    </a:cubicBezTo>
                    <a:cubicBezTo>
                      <a:pt x="38" y="720"/>
                      <a:pt x="38" y="720"/>
                      <a:pt x="38" y="720"/>
                    </a:cubicBezTo>
                    <a:cubicBezTo>
                      <a:pt x="49" y="714"/>
                      <a:pt x="49" y="714"/>
                      <a:pt x="49" y="714"/>
                    </a:cubicBezTo>
                    <a:cubicBezTo>
                      <a:pt x="56" y="704"/>
                      <a:pt x="56" y="704"/>
                      <a:pt x="56" y="704"/>
                    </a:cubicBezTo>
                    <a:cubicBezTo>
                      <a:pt x="72" y="701"/>
                      <a:pt x="72" y="701"/>
                      <a:pt x="72" y="701"/>
                    </a:cubicBezTo>
                    <a:cubicBezTo>
                      <a:pt x="78" y="697"/>
                      <a:pt x="78" y="697"/>
                      <a:pt x="78" y="697"/>
                    </a:cubicBezTo>
                    <a:cubicBezTo>
                      <a:pt x="87" y="695"/>
                      <a:pt x="87" y="695"/>
                      <a:pt x="87" y="695"/>
                    </a:cubicBezTo>
                    <a:cubicBezTo>
                      <a:pt x="102" y="686"/>
                      <a:pt x="102" y="686"/>
                      <a:pt x="102" y="686"/>
                    </a:cubicBezTo>
                    <a:cubicBezTo>
                      <a:pt x="127" y="688"/>
                      <a:pt x="127" y="688"/>
                      <a:pt x="127" y="688"/>
                    </a:cubicBezTo>
                    <a:cubicBezTo>
                      <a:pt x="139" y="694"/>
                      <a:pt x="139" y="694"/>
                      <a:pt x="139" y="694"/>
                    </a:cubicBezTo>
                    <a:cubicBezTo>
                      <a:pt x="140" y="709"/>
                      <a:pt x="140" y="709"/>
                      <a:pt x="140" y="709"/>
                    </a:cubicBezTo>
                    <a:cubicBezTo>
                      <a:pt x="163" y="743"/>
                      <a:pt x="163" y="743"/>
                      <a:pt x="163" y="743"/>
                    </a:cubicBezTo>
                    <a:cubicBezTo>
                      <a:pt x="151" y="752"/>
                      <a:pt x="151" y="752"/>
                      <a:pt x="151" y="752"/>
                    </a:cubicBezTo>
                    <a:cubicBezTo>
                      <a:pt x="172" y="753"/>
                      <a:pt x="172" y="753"/>
                      <a:pt x="172" y="753"/>
                    </a:cubicBezTo>
                    <a:cubicBezTo>
                      <a:pt x="179" y="789"/>
                      <a:pt x="179" y="789"/>
                      <a:pt x="179" y="789"/>
                    </a:cubicBezTo>
                    <a:cubicBezTo>
                      <a:pt x="169" y="761"/>
                      <a:pt x="169" y="761"/>
                      <a:pt x="169" y="761"/>
                    </a:cubicBezTo>
                    <a:cubicBezTo>
                      <a:pt x="160" y="763"/>
                      <a:pt x="160" y="763"/>
                      <a:pt x="160" y="763"/>
                    </a:cubicBezTo>
                    <a:cubicBezTo>
                      <a:pt x="165" y="772"/>
                      <a:pt x="165" y="772"/>
                      <a:pt x="165" y="772"/>
                    </a:cubicBezTo>
                    <a:cubicBezTo>
                      <a:pt x="160" y="784"/>
                      <a:pt x="160" y="784"/>
                      <a:pt x="160" y="784"/>
                    </a:cubicBezTo>
                    <a:cubicBezTo>
                      <a:pt x="172" y="787"/>
                      <a:pt x="172" y="787"/>
                      <a:pt x="172" y="787"/>
                    </a:cubicBezTo>
                    <a:cubicBezTo>
                      <a:pt x="169" y="799"/>
                      <a:pt x="169" y="799"/>
                      <a:pt x="169" y="799"/>
                    </a:cubicBezTo>
                    <a:cubicBezTo>
                      <a:pt x="150" y="798"/>
                      <a:pt x="150" y="798"/>
                      <a:pt x="150" y="798"/>
                    </a:cubicBezTo>
                    <a:cubicBezTo>
                      <a:pt x="150" y="808"/>
                      <a:pt x="150" y="808"/>
                      <a:pt x="150" y="808"/>
                    </a:cubicBezTo>
                    <a:cubicBezTo>
                      <a:pt x="137" y="819"/>
                      <a:pt x="137" y="819"/>
                      <a:pt x="137" y="819"/>
                    </a:cubicBezTo>
                    <a:cubicBezTo>
                      <a:pt x="130" y="816"/>
                      <a:pt x="130" y="816"/>
                      <a:pt x="130" y="816"/>
                    </a:cubicBezTo>
                    <a:cubicBezTo>
                      <a:pt x="130" y="828"/>
                      <a:pt x="130" y="828"/>
                      <a:pt x="130" y="828"/>
                    </a:cubicBezTo>
                    <a:cubicBezTo>
                      <a:pt x="127" y="828"/>
                      <a:pt x="127" y="828"/>
                      <a:pt x="127" y="828"/>
                    </a:cubicBezTo>
                    <a:close/>
                    <a:moveTo>
                      <a:pt x="468" y="116"/>
                    </a:moveTo>
                    <a:lnTo>
                      <a:pt x="468" y="116"/>
                    </a:lnTo>
                    <a:cubicBezTo>
                      <a:pt x="475" y="102"/>
                      <a:pt x="475" y="102"/>
                      <a:pt x="475" y="102"/>
                    </a:cubicBezTo>
                    <a:cubicBezTo>
                      <a:pt x="480" y="107"/>
                      <a:pt x="480" y="107"/>
                      <a:pt x="480" y="107"/>
                    </a:cubicBezTo>
                    <a:cubicBezTo>
                      <a:pt x="468" y="116"/>
                      <a:pt x="468" y="116"/>
                      <a:pt x="468" y="116"/>
                    </a:cubicBezTo>
                    <a:close/>
                    <a:moveTo>
                      <a:pt x="498" y="18"/>
                    </a:moveTo>
                    <a:lnTo>
                      <a:pt x="498" y="18"/>
                    </a:lnTo>
                    <a:cubicBezTo>
                      <a:pt x="494" y="11"/>
                      <a:pt x="494" y="11"/>
                      <a:pt x="494" y="11"/>
                    </a:cubicBezTo>
                    <a:cubicBezTo>
                      <a:pt x="504" y="0"/>
                      <a:pt x="504" y="0"/>
                      <a:pt x="504" y="0"/>
                    </a:cubicBezTo>
                    <a:cubicBezTo>
                      <a:pt x="498" y="18"/>
                      <a:pt x="498" y="18"/>
                      <a:pt x="498" y="18"/>
                    </a:cubicBezTo>
                    <a:close/>
                    <a:moveTo>
                      <a:pt x="464" y="56"/>
                    </a:moveTo>
                    <a:lnTo>
                      <a:pt x="464" y="56"/>
                    </a:lnTo>
                    <a:cubicBezTo>
                      <a:pt x="466" y="36"/>
                      <a:pt x="466" y="36"/>
                      <a:pt x="466" y="36"/>
                    </a:cubicBezTo>
                    <a:cubicBezTo>
                      <a:pt x="455" y="40"/>
                      <a:pt x="455" y="40"/>
                      <a:pt x="455" y="40"/>
                    </a:cubicBezTo>
                    <a:cubicBezTo>
                      <a:pt x="452" y="50"/>
                      <a:pt x="452" y="50"/>
                      <a:pt x="452" y="50"/>
                    </a:cubicBezTo>
                    <a:lnTo>
                      <a:pt x="464" y="56"/>
                    </a:lnTo>
                    <a:close/>
                    <a:moveTo>
                      <a:pt x="483" y="46"/>
                    </a:moveTo>
                    <a:lnTo>
                      <a:pt x="483" y="46"/>
                    </a:lnTo>
                    <a:cubicBezTo>
                      <a:pt x="474" y="36"/>
                      <a:pt x="474" y="36"/>
                      <a:pt x="474" y="36"/>
                    </a:cubicBezTo>
                    <a:cubicBezTo>
                      <a:pt x="480" y="27"/>
                      <a:pt x="480" y="27"/>
                      <a:pt x="480" y="27"/>
                    </a:cubicBezTo>
                    <a:cubicBezTo>
                      <a:pt x="481" y="17"/>
                      <a:pt x="481" y="17"/>
                      <a:pt x="481" y="17"/>
                    </a:cubicBezTo>
                    <a:cubicBezTo>
                      <a:pt x="487" y="21"/>
                      <a:pt x="487" y="21"/>
                      <a:pt x="487" y="21"/>
                    </a:cubicBezTo>
                    <a:cubicBezTo>
                      <a:pt x="487" y="40"/>
                      <a:pt x="487" y="40"/>
                      <a:pt x="487" y="40"/>
                    </a:cubicBezTo>
                    <a:cubicBezTo>
                      <a:pt x="483" y="46"/>
                      <a:pt x="483" y="46"/>
                      <a:pt x="483" y="46"/>
                    </a:cubicBezTo>
                    <a:close/>
                    <a:moveTo>
                      <a:pt x="475" y="93"/>
                    </a:moveTo>
                    <a:lnTo>
                      <a:pt x="475" y="93"/>
                    </a:lnTo>
                    <a:cubicBezTo>
                      <a:pt x="468" y="81"/>
                      <a:pt x="468" y="81"/>
                      <a:pt x="468" y="81"/>
                    </a:cubicBezTo>
                    <a:cubicBezTo>
                      <a:pt x="449" y="81"/>
                      <a:pt x="449" y="81"/>
                      <a:pt x="449" y="81"/>
                    </a:cubicBezTo>
                    <a:cubicBezTo>
                      <a:pt x="443" y="72"/>
                      <a:pt x="443" y="72"/>
                      <a:pt x="443" y="72"/>
                    </a:cubicBezTo>
                    <a:cubicBezTo>
                      <a:pt x="452" y="67"/>
                      <a:pt x="452" y="67"/>
                      <a:pt x="452" y="67"/>
                    </a:cubicBezTo>
                    <a:cubicBezTo>
                      <a:pt x="469" y="70"/>
                      <a:pt x="469" y="70"/>
                      <a:pt x="469" y="70"/>
                    </a:cubicBezTo>
                    <a:cubicBezTo>
                      <a:pt x="471" y="62"/>
                      <a:pt x="471" y="62"/>
                      <a:pt x="471" y="62"/>
                    </a:cubicBezTo>
                    <a:cubicBezTo>
                      <a:pt x="468" y="56"/>
                      <a:pt x="468" y="56"/>
                      <a:pt x="468" y="56"/>
                    </a:cubicBezTo>
                    <a:cubicBezTo>
                      <a:pt x="472" y="52"/>
                      <a:pt x="472" y="52"/>
                      <a:pt x="472" y="52"/>
                    </a:cubicBezTo>
                    <a:cubicBezTo>
                      <a:pt x="481" y="56"/>
                      <a:pt x="481" y="56"/>
                      <a:pt x="481" y="56"/>
                    </a:cubicBezTo>
                    <a:cubicBezTo>
                      <a:pt x="492" y="59"/>
                      <a:pt x="492" y="59"/>
                      <a:pt x="492" y="59"/>
                    </a:cubicBezTo>
                    <a:cubicBezTo>
                      <a:pt x="484" y="67"/>
                      <a:pt x="484" y="67"/>
                      <a:pt x="484" y="67"/>
                    </a:cubicBezTo>
                    <a:cubicBezTo>
                      <a:pt x="487" y="76"/>
                      <a:pt x="487" y="76"/>
                      <a:pt x="487" y="76"/>
                    </a:cubicBezTo>
                    <a:cubicBezTo>
                      <a:pt x="480" y="84"/>
                      <a:pt x="480" y="84"/>
                      <a:pt x="480" y="84"/>
                    </a:cubicBezTo>
                    <a:cubicBezTo>
                      <a:pt x="483" y="96"/>
                      <a:pt x="483" y="96"/>
                      <a:pt x="483" y="96"/>
                    </a:cubicBezTo>
                    <a:cubicBezTo>
                      <a:pt x="475" y="93"/>
                      <a:pt x="475" y="93"/>
                      <a:pt x="475" y="93"/>
                    </a:cubicBezTo>
                    <a:close/>
                    <a:moveTo>
                      <a:pt x="631" y="1113"/>
                    </a:moveTo>
                    <a:lnTo>
                      <a:pt x="631" y="1113"/>
                    </a:lnTo>
                    <a:cubicBezTo>
                      <a:pt x="642" y="1117"/>
                      <a:pt x="642" y="1117"/>
                      <a:pt x="642" y="1117"/>
                    </a:cubicBezTo>
                    <a:cubicBezTo>
                      <a:pt x="649" y="1116"/>
                      <a:pt x="649" y="1116"/>
                      <a:pt x="649" y="1116"/>
                    </a:cubicBezTo>
                    <a:cubicBezTo>
                      <a:pt x="645" y="1110"/>
                      <a:pt x="645" y="1110"/>
                      <a:pt x="645" y="1110"/>
                    </a:cubicBezTo>
                    <a:cubicBezTo>
                      <a:pt x="637" y="1110"/>
                      <a:pt x="637" y="1110"/>
                      <a:pt x="637" y="1110"/>
                    </a:cubicBezTo>
                    <a:cubicBezTo>
                      <a:pt x="631" y="1113"/>
                      <a:pt x="631" y="1113"/>
                      <a:pt x="631" y="1113"/>
                    </a:cubicBezTo>
                    <a:close/>
                    <a:moveTo>
                      <a:pt x="466" y="1204"/>
                    </a:moveTo>
                    <a:lnTo>
                      <a:pt x="466" y="1204"/>
                    </a:lnTo>
                    <a:cubicBezTo>
                      <a:pt x="487" y="1194"/>
                      <a:pt x="487" y="1194"/>
                      <a:pt x="487" y="1194"/>
                    </a:cubicBezTo>
                    <a:cubicBezTo>
                      <a:pt x="495" y="1200"/>
                      <a:pt x="495" y="1200"/>
                      <a:pt x="495" y="1200"/>
                    </a:cubicBezTo>
                    <a:cubicBezTo>
                      <a:pt x="503" y="1198"/>
                      <a:pt x="503" y="1198"/>
                      <a:pt x="503" y="1198"/>
                    </a:cubicBezTo>
                    <a:cubicBezTo>
                      <a:pt x="498" y="1207"/>
                      <a:pt x="498" y="1207"/>
                      <a:pt x="498" y="1207"/>
                    </a:cubicBezTo>
                    <a:cubicBezTo>
                      <a:pt x="498" y="1214"/>
                      <a:pt x="498" y="1214"/>
                      <a:pt x="498" y="1214"/>
                    </a:cubicBezTo>
                    <a:cubicBezTo>
                      <a:pt x="487" y="1215"/>
                      <a:pt x="487" y="1215"/>
                      <a:pt x="487" y="1215"/>
                    </a:cubicBezTo>
                    <a:cubicBezTo>
                      <a:pt x="475" y="1207"/>
                      <a:pt x="475" y="1207"/>
                      <a:pt x="475" y="1207"/>
                    </a:cubicBezTo>
                    <a:cubicBezTo>
                      <a:pt x="466" y="1204"/>
                      <a:pt x="466" y="1204"/>
                      <a:pt x="466" y="1204"/>
                    </a:cubicBezTo>
                    <a:close/>
                    <a:moveTo>
                      <a:pt x="203" y="614"/>
                    </a:moveTo>
                    <a:lnTo>
                      <a:pt x="203" y="614"/>
                    </a:lnTo>
                    <a:cubicBezTo>
                      <a:pt x="202" y="625"/>
                      <a:pt x="202" y="625"/>
                      <a:pt x="202" y="625"/>
                    </a:cubicBezTo>
                    <a:cubicBezTo>
                      <a:pt x="211" y="633"/>
                      <a:pt x="211" y="633"/>
                      <a:pt x="211" y="633"/>
                    </a:cubicBezTo>
                    <a:cubicBezTo>
                      <a:pt x="209" y="620"/>
                      <a:pt x="209" y="620"/>
                      <a:pt x="209" y="620"/>
                    </a:cubicBezTo>
                    <a:cubicBezTo>
                      <a:pt x="203" y="614"/>
                      <a:pt x="203" y="614"/>
                      <a:pt x="203" y="614"/>
                    </a:cubicBezTo>
                    <a:close/>
                    <a:moveTo>
                      <a:pt x="127" y="601"/>
                    </a:moveTo>
                    <a:lnTo>
                      <a:pt x="127" y="601"/>
                    </a:lnTo>
                    <a:cubicBezTo>
                      <a:pt x="131" y="585"/>
                      <a:pt x="131" y="585"/>
                      <a:pt x="131" y="585"/>
                    </a:cubicBezTo>
                    <a:cubicBezTo>
                      <a:pt x="134" y="593"/>
                      <a:pt x="134" y="593"/>
                      <a:pt x="134" y="593"/>
                    </a:cubicBezTo>
                    <a:cubicBezTo>
                      <a:pt x="127" y="601"/>
                      <a:pt x="127" y="601"/>
                      <a:pt x="127" y="601"/>
                    </a:cubicBezTo>
                    <a:close/>
                    <a:moveTo>
                      <a:pt x="82" y="550"/>
                    </a:moveTo>
                    <a:lnTo>
                      <a:pt x="82" y="550"/>
                    </a:lnTo>
                    <a:cubicBezTo>
                      <a:pt x="82" y="539"/>
                      <a:pt x="82" y="539"/>
                      <a:pt x="82" y="539"/>
                    </a:cubicBezTo>
                    <a:cubicBezTo>
                      <a:pt x="96" y="539"/>
                      <a:pt x="96" y="539"/>
                      <a:pt x="96" y="539"/>
                    </a:cubicBezTo>
                    <a:cubicBezTo>
                      <a:pt x="82" y="550"/>
                      <a:pt x="82" y="550"/>
                      <a:pt x="82" y="550"/>
                    </a:cubicBezTo>
                    <a:close/>
                    <a:moveTo>
                      <a:pt x="102" y="533"/>
                    </a:moveTo>
                    <a:lnTo>
                      <a:pt x="102" y="533"/>
                    </a:lnTo>
                    <a:cubicBezTo>
                      <a:pt x="116" y="516"/>
                      <a:pt x="116" y="516"/>
                      <a:pt x="116" y="516"/>
                    </a:cubicBezTo>
                    <a:cubicBezTo>
                      <a:pt x="111" y="529"/>
                      <a:pt x="111" y="529"/>
                      <a:pt x="111" y="529"/>
                    </a:cubicBezTo>
                    <a:cubicBezTo>
                      <a:pt x="102" y="533"/>
                      <a:pt x="102" y="533"/>
                      <a:pt x="102" y="533"/>
                    </a:cubicBezTo>
                    <a:close/>
                    <a:moveTo>
                      <a:pt x="134" y="503"/>
                    </a:moveTo>
                    <a:lnTo>
                      <a:pt x="134" y="503"/>
                    </a:lnTo>
                    <a:cubicBezTo>
                      <a:pt x="142" y="495"/>
                      <a:pt x="142" y="495"/>
                      <a:pt x="142" y="495"/>
                    </a:cubicBezTo>
                    <a:cubicBezTo>
                      <a:pt x="134" y="495"/>
                      <a:pt x="134" y="495"/>
                      <a:pt x="134" y="495"/>
                    </a:cubicBezTo>
                    <a:cubicBezTo>
                      <a:pt x="134" y="503"/>
                      <a:pt x="134" y="503"/>
                      <a:pt x="134" y="503"/>
                    </a:cubicBezTo>
                    <a:close/>
                    <a:moveTo>
                      <a:pt x="119" y="481"/>
                    </a:moveTo>
                    <a:lnTo>
                      <a:pt x="119" y="481"/>
                    </a:lnTo>
                    <a:cubicBezTo>
                      <a:pt x="125" y="494"/>
                      <a:pt x="125" y="494"/>
                      <a:pt x="125" y="494"/>
                    </a:cubicBezTo>
                    <a:cubicBezTo>
                      <a:pt x="131" y="489"/>
                      <a:pt x="131" y="489"/>
                      <a:pt x="131" y="489"/>
                    </a:cubicBezTo>
                    <a:cubicBezTo>
                      <a:pt x="127" y="480"/>
                      <a:pt x="127" y="480"/>
                      <a:pt x="127" y="480"/>
                    </a:cubicBezTo>
                    <a:cubicBezTo>
                      <a:pt x="119" y="481"/>
                      <a:pt x="119" y="481"/>
                      <a:pt x="119" y="481"/>
                    </a:cubicBezTo>
                    <a:close/>
                    <a:moveTo>
                      <a:pt x="330" y="240"/>
                    </a:moveTo>
                    <a:lnTo>
                      <a:pt x="330" y="240"/>
                    </a:lnTo>
                    <a:cubicBezTo>
                      <a:pt x="336" y="247"/>
                      <a:pt x="336" y="247"/>
                      <a:pt x="336" y="247"/>
                    </a:cubicBezTo>
                    <a:cubicBezTo>
                      <a:pt x="338" y="238"/>
                      <a:pt x="338" y="238"/>
                      <a:pt x="338" y="238"/>
                    </a:cubicBezTo>
                    <a:cubicBezTo>
                      <a:pt x="330" y="240"/>
                      <a:pt x="330" y="240"/>
                      <a:pt x="330" y="240"/>
                    </a:cubicBezTo>
                    <a:close/>
                    <a:moveTo>
                      <a:pt x="313" y="246"/>
                    </a:moveTo>
                    <a:lnTo>
                      <a:pt x="313" y="246"/>
                    </a:lnTo>
                    <a:cubicBezTo>
                      <a:pt x="325" y="244"/>
                      <a:pt x="325" y="244"/>
                      <a:pt x="325" y="244"/>
                    </a:cubicBezTo>
                    <a:cubicBezTo>
                      <a:pt x="335" y="255"/>
                      <a:pt x="335" y="255"/>
                      <a:pt x="335" y="255"/>
                    </a:cubicBezTo>
                    <a:cubicBezTo>
                      <a:pt x="330" y="261"/>
                      <a:pt x="330" y="261"/>
                      <a:pt x="330" y="261"/>
                    </a:cubicBezTo>
                    <a:cubicBezTo>
                      <a:pt x="347" y="260"/>
                      <a:pt x="347" y="260"/>
                      <a:pt x="347" y="260"/>
                    </a:cubicBezTo>
                    <a:cubicBezTo>
                      <a:pt x="347" y="272"/>
                      <a:pt x="347" y="272"/>
                      <a:pt x="347" y="272"/>
                    </a:cubicBezTo>
                    <a:cubicBezTo>
                      <a:pt x="338" y="266"/>
                      <a:pt x="338" y="266"/>
                      <a:pt x="338" y="266"/>
                    </a:cubicBezTo>
                    <a:cubicBezTo>
                      <a:pt x="324" y="269"/>
                      <a:pt x="324" y="269"/>
                      <a:pt x="324" y="269"/>
                    </a:cubicBezTo>
                    <a:cubicBezTo>
                      <a:pt x="322" y="257"/>
                      <a:pt x="322" y="257"/>
                      <a:pt x="322" y="257"/>
                    </a:cubicBezTo>
                    <a:cubicBezTo>
                      <a:pt x="319" y="267"/>
                      <a:pt x="319" y="267"/>
                      <a:pt x="319" y="267"/>
                    </a:cubicBezTo>
                    <a:cubicBezTo>
                      <a:pt x="313" y="261"/>
                      <a:pt x="313" y="261"/>
                      <a:pt x="313" y="261"/>
                    </a:cubicBezTo>
                    <a:cubicBezTo>
                      <a:pt x="313" y="246"/>
                      <a:pt x="313" y="246"/>
                      <a:pt x="313" y="246"/>
                    </a:cubicBezTo>
                    <a:close/>
                    <a:moveTo>
                      <a:pt x="312" y="273"/>
                    </a:moveTo>
                    <a:lnTo>
                      <a:pt x="312" y="273"/>
                    </a:lnTo>
                    <a:cubicBezTo>
                      <a:pt x="321" y="287"/>
                      <a:pt x="321" y="287"/>
                      <a:pt x="321" y="287"/>
                    </a:cubicBezTo>
                    <a:cubicBezTo>
                      <a:pt x="325" y="280"/>
                      <a:pt x="325" y="280"/>
                      <a:pt x="325" y="280"/>
                    </a:cubicBezTo>
                    <a:cubicBezTo>
                      <a:pt x="319" y="272"/>
                      <a:pt x="319" y="272"/>
                      <a:pt x="319" y="272"/>
                    </a:cubicBezTo>
                    <a:cubicBezTo>
                      <a:pt x="312" y="273"/>
                      <a:pt x="312" y="273"/>
                      <a:pt x="312" y="273"/>
                    </a:cubicBezTo>
                    <a:close/>
                    <a:moveTo>
                      <a:pt x="81" y="371"/>
                    </a:moveTo>
                    <a:lnTo>
                      <a:pt x="81" y="371"/>
                    </a:lnTo>
                    <a:cubicBezTo>
                      <a:pt x="87" y="365"/>
                      <a:pt x="87" y="365"/>
                      <a:pt x="87" y="365"/>
                    </a:cubicBezTo>
                    <a:cubicBezTo>
                      <a:pt x="79" y="356"/>
                      <a:pt x="79" y="356"/>
                      <a:pt x="79" y="356"/>
                    </a:cubicBezTo>
                    <a:cubicBezTo>
                      <a:pt x="88" y="345"/>
                      <a:pt x="88" y="345"/>
                      <a:pt x="88" y="345"/>
                    </a:cubicBezTo>
                    <a:cubicBezTo>
                      <a:pt x="105" y="353"/>
                      <a:pt x="105" y="353"/>
                      <a:pt x="105" y="353"/>
                    </a:cubicBezTo>
                    <a:cubicBezTo>
                      <a:pt x="101" y="341"/>
                      <a:pt x="101" y="341"/>
                      <a:pt x="101" y="341"/>
                    </a:cubicBezTo>
                    <a:cubicBezTo>
                      <a:pt x="137" y="315"/>
                      <a:pt x="137" y="315"/>
                      <a:pt x="137" y="315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25" y="348"/>
                      <a:pt x="125" y="348"/>
                      <a:pt x="125" y="348"/>
                    </a:cubicBezTo>
                    <a:cubicBezTo>
                      <a:pt x="121" y="361"/>
                      <a:pt x="121" y="361"/>
                      <a:pt x="121" y="361"/>
                    </a:cubicBezTo>
                    <a:cubicBezTo>
                      <a:pt x="127" y="364"/>
                      <a:pt x="127" y="364"/>
                      <a:pt x="127" y="364"/>
                    </a:cubicBezTo>
                    <a:cubicBezTo>
                      <a:pt x="116" y="379"/>
                      <a:pt x="116" y="379"/>
                      <a:pt x="116" y="379"/>
                    </a:cubicBezTo>
                    <a:cubicBezTo>
                      <a:pt x="102" y="374"/>
                      <a:pt x="102" y="374"/>
                      <a:pt x="102" y="374"/>
                    </a:cubicBezTo>
                    <a:cubicBezTo>
                      <a:pt x="88" y="377"/>
                      <a:pt x="88" y="377"/>
                      <a:pt x="88" y="377"/>
                    </a:cubicBezTo>
                    <a:cubicBezTo>
                      <a:pt x="81" y="371"/>
                      <a:pt x="81" y="371"/>
                      <a:pt x="81" y="371"/>
                    </a:cubicBezTo>
                    <a:close/>
                    <a:moveTo>
                      <a:pt x="79" y="394"/>
                    </a:moveTo>
                    <a:lnTo>
                      <a:pt x="79" y="394"/>
                    </a:lnTo>
                    <a:cubicBezTo>
                      <a:pt x="90" y="402"/>
                      <a:pt x="90" y="402"/>
                      <a:pt x="90" y="402"/>
                    </a:cubicBezTo>
                    <a:cubicBezTo>
                      <a:pt x="107" y="385"/>
                      <a:pt x="107" y="385"/>
                      <a:pt x="107" y="385"/>
                    </a:cubicBezTo>
                    <a:cubicBezTo>
                      <a:pt x="95" y="380"/>
                      <a:pt x="95" y="380"/>
                      <a:pt x="95" y="380"/>
                    </a:cubicBezTo>
                    <a:cubicBezTo>
                      <a:pt x="88" y="383"/>
                      <a:pt x="88" y="383"/>
                      <a:pt x="88" y="383"/>
                    </a:cubicBezTo>
                    <a:cubicBezTo>
                      <a:pt x="85" y="391"/>
                      <a:pt x="85" y="391"/>
                      <a:pt x="85" y="391"/>
                    </a:cubicBezTo>
                    <a:cubicBezTo>
                      <a:pt x="79" y="394"/>
                      <a:pt x="79" y="394"/>
                      <a:pt x="79" y="394"/>
                    </a:cubicBezTo>
                    <a:close/>
                    <a:moveTo>
                      <a:pt x="76" y="419"/>
                    </a:moveTo>
                    <a:lnTo>
                      <a:pt x="76" y="419"/>
                    </a:lnTo>
                    <a:cubicBezTo>
                      <a:pt x="62" y="423"/>
                      <a:pt x="62" y="423"/>
                      <a:pt x="62" y="423"/>
                    </a:cubicBezTo>
                    <a:cubicBezTo>
                      <a:pt x="50" y="411"/>
                      <a:pt x="50" y="411"/>
                      <a:pt x="50" y="411"/>
                    </a:cubicBezTo>
                    <a:cubicBezTo>
                      <a:pt x="56" y="408"/>
                      <a:pt x="56" y="408"/>
                      <a:pt x="56" y="408"/>
                    </a:cubicBezTo>
                    <a:cubicBezTo>
                      <a:pt x="76" y="409"/>
                      <a:pt x="76" y="409"/>
                      <a:pt x="76" y="409"/>
                    </a:cubicBezTo>
                    <a:cubicBezTo>
                      <a:pt x="76" y="419"/>
                      <a:pt x="76" y="419"/>
                      <a:pt x="76" y="419"/>
                    </a:cubicBezTo>
                    <a:close/>
                    <a:moveTo>
                      <a:pt x="69" y="437"/>
                    </a:moveTo>
                    <a:lnTo>
                      <a:pt x="69" y="437"/>
                    </a:lnTo>
                    <a:cubicBezTo>
                      <a:pt x="58" y="434"/>
                      <a:pt x="58" y="434"/>
                      <a:pt x="58" y="434"/>
                    </a:cubicBezTo>
                    <a:cubicBezTo>
                      <a:pt x="58" y="429"/>
                      <a:pt x="58" y="429"/>
                      <a:pt x="58" y="429"/>
                    </a:cubicBezTo>
                    <a:cubicBezTo>
                      <a:pt x="72" y="426"/>
                      <a:pt x="72" y="426"/>
                      <a:pt x="72" y="426"/>
                    </a:cubicBezTo>
                    <a:cubicBezTo>
                      <a:pt x="69" y="437"/>
                      <a:pt x="69" y="437"/>
                      <a:pt x="69" y="437"/>
                    </a:cubicBezTo>
                    <a:close/>
                    <a:moveTo>
                      <a:pt x="53" y="477"/>
                    </a:moveTo>
                    <a:lnTo>
                      <a:pt x="53" y="477"/>
                    </a:lnTo>
                    <a:cubicBezTo>
                      <a:pt x="56" y="487"/>
                      <a:pt x="56" y="487"/>
                      <a:pt x="56" y="487"/>
                    </a:cubicBezTo>
                    <a:cubicBezTo>
                      <a:pt x="46" y="494"/>
                      <a:pt x="46" y="494"/>
                      <a:pt x="46" y="494"/>
                    </a:cubicBezTo>
                    <a:cubicBezTo>
                      <a:pt x="47" y="486"/>
                      <a:pt x="47" y="486"/>
                      <a:pt x="47" y="486"/>
                    </a:cubicBezTo>
                    <a:cubicBezTo>
                      <a:pt x="53" y="477"/>
                      <a:pt x="53" y="477"/>
                      <a:pt x="53" y="477"/>
                    </a:cubicBezTo>
                    <a:close/>
                    <a:moveTo>
                      <a:pt x="67" y="472"/>
                    </a:moveTo>
                    <a:lnTo>
                      <a:pt x="67" y="472"/>
                    </a:lnTo>
                    <a:cubicBezTo>
                      <a:pt x="64" y="458"/>
                      <a:pt x="64" y="458"/>
                      <a:pt x="64" y="458"/>
                    </a:cubicBezTo>
                    <a:cubicBezTo>
                      <a:pt x="69" y="451"/>
                      <a:pt x="69" y="451"/>
                      <a:pt x="69" y="451"/>
                    </a:cubicBezTo>
                    <a:cubicBezTo>
                      <a:pt x="67" y="442"/>
                      <a:pt x="67" y="442"/>
                      <a:pt x="67" y="442"/>
                    </a:cubicBezTo>
                    <a:cubicBezTo>
                      <a:pt x="58" y="440"/>
                      <a:pt x="58" y="440"/>
                      <a:pt x="58" y="440"/>
                    </a:cubicBezTo>
                    <a:cubicBezTo>
                      <a:pt x="59" y="449"/>
                      <a:pt x="59" y="449"/>
                      <a:pt x="59" y="449"/>
                    </a:cubicBezTo>
                    <a:cubicBezTo>
                      <a:pt x="55" y="458"/>
                      <a:pt x="55" y="458"/>
                      <a:pt x="55" y="458"/>
                    </a:cubicBezTo>
                    <a:cubicBezTo>
                      <a:pt x="58" y="469"/>
                      <a:pt x="58" y="469"/>
                      <a:pt x="58" y="469"/>
                    </a:cubicBezTo>
                    <a:cubicBezTo>
                      <a:pt x="67" y="472"/>
                      <a:pt x="67" y="472"/>
                      <a:pt x="67" y="472"/>
                    </a:cubicBezTo>
                    <a:close/>
                    <a:moveTo>
                      <a:pt x="147" y="481"/>
                    </a:moveTo>
                    <a:lnTo>
                      <a:pt x="147" y="481"/>
                    </a:lnTo>
                    <a:cubicBezTo>
                      <a:pt x="147" y="466"/>
                      <a:pt x="147" y="466"/>
                      <a:pt x="147" y="466"/>
                    </a:cubicBezTo>
                    <a:cubicBezTo>
                      <a:pt x="127" y="468"/>
                      <a:pt x="127" y="468"/>
                      <a:pt x="127" y="468"/>
                    </a:cubicBezTo>
                    <a:cubicBezTo>
                      <a:pt x="116" y="448"/>
                      <a:pt x="116" y="448"/>
                      <a:pt x="116" y="448"/>
                    </a:cubicBezTo>
                    <a:cubicBezTo>
                      <a:pt x="119" y="443"/>
                      <a:pt x="119" y="443"/>
                      <a:pt x="119" y="443"/>
                    </a:cubicBezTo>
                    <a:cubicBezTo>
                      <a:pt x="113" y="439"/>
                      <a:pt x="113" y="439"/>
                      <a:pt x="113" y="439"/>
                    </a:cubicBezTo>
                    <a:cubicBezTo>
                      <a:pt x="111" y="445"/>
                      <a:pt x="111" y="445"/>
                      <a:pt x="111" y="445"/>
                    </a:cubicBezTo>
                    <a:cubicBezTo>
                      <a:pt x="98" y="434"/>
                      <a:pt x="98" y="434"/>
                      <a:pt x="98" y="434"/>
                    </a:cubicBezTo>
                    <a:cubicBezTo>
                      <a:pt x="104" y="428"/>
                      <a:pt x="104" y="428"/>
                      <a:pt x="104" y="428"/>
                    </a:cubicBezTo>
                    <a:cubicBezTo>
                      <a:pt x="108" y="432"/>
                      <a:pt x="108" y="432"/>
                      <a:pt x="108" y="432"/>
                    </a:cubicBezTo>
                    <a:cubicBezTo>
                      <a:pt x="108" y="417"/>
                      <a:pt x="108" y="417"/>
                      <a:pt x="108" y="417"/>
                    </a:cubicBezTo>
                    <a:cubicBezTo>
                      <a:pt x="125" y="429"/>
                      <a:pt x="125" y="429"/>
                      <a:pt x="125" y="429"/>
                    </a:cubicBezTo>
                    <a:cubicBezTo>
                      <a:pt x="124" y="411"/>
                      <a:pt x="124" y="411"/>
                      <a:pt x="124" y="411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40" y="422"/>
                      <a:pt x="140" y="422"/>
                      <a:pt x="140" y="422"/>
                    </a:cubicBezTo>
                    <a:cubicBezTo>
                      <a:pt x="137" y="449"/>
                      <a:pt x="137" y="449"/>
                      <a:pt x="137" y="449"/>
                    </a:cubicBezTo>
                    <a:cubicBezTo>
                      <a:pt x="154" y="457"/>
                      <a:pt x="154" y="457"/>
                      <a:pt x="154" y="457"/>
                    </a:cubicBezTo>
                    <a:cubicBezTo>
                      <a:pt x="163" y="455"/>
                      <a:pt x="163" y="455"/>
                      <a:pt x="163" y="455"/>
                    </a:cubicBezTo>
                    <a:cubicBezTo>
                      <a:pt x="169" y="460"/>
                      <a:pt x="169" y="460"/>
                      <a:pt x="169" y="460"/>
                    </a:cubicBezTo>
                    <a:cubicBezTo>
                      <a:pt x="159" y="466"/>
                      <a:pt x="159" y="466"/>
                      <a:pt x="159" y="466"/>
                    </a:cubicBezTo>
                    <a:cubicBezTo>
                      <a:pt x="154" y="480"/>
                      <a:pt x="154" y="480"/>
                      <a:pt x="154" y="480"/>
                    </a:cubicBezTo>
                    <a:cubicBezTo>
                      <a:pt x="147" y="481"/>
                      <a:pt x="147" y="481"/>
                      <a:pt x="147" y="481"/>
                    </a:cubicBezTo>
                    <a:close/>
                    <a:moveTo>
                      <a:pt x="122" y="568"/>
                    </a:moveTo>
                    <a:lnTo>
                      <a:pt x="122" y="568"/>
                    </a:lnTo>
                    <a:cubicBezTo>
                      <a:pt x="151" y="562"/>
                      <a:pt x="151" y="562"/>
                      <a:pt x="151" y="562"/>
                    </a:cubicBezTo>
                    <a:cubicBezTo>
                      <a:pt x="153" y="567"/>
                      <a:pt x="153" y="567"/>
                      <a:pt x="153" y="567"/>
                    </a:cubicBezTo>
                    <a:cubicBezTo>
                      <a:pt x="166" y="556"/>
                      <a:pt x="166" y="556"/>
                      <a:pt x="166" y="556"/>
                    </a:cubicBezTo>
                    <a:cubicBezTo>
                      <a:pt x="162" y="542"/>
                      <a:pt x="162" y="542"/>
                      <a:pt x="162" y="542"/>
                    </a:cubicBezTo>
                    <a:cubicBezTo>
                      <a:pt x="151" y="541"/>
                      <a:pt x="151" y="541"/>
                      <a:pt x="151" y="541"/>
                    </a:cubicBezTo>
                    <a:cubicBezTo>
                      <a:pt x="139" y="527"/>
                      <a:pt x="139" y="527"/>
                      <a:pt x="139" y="527"/>
                    </a:cubicBezTo>
                    <a:cubicBezTo>
                      <a:pt x="124" y="536"/>
                      <a:pt x="124" y="536"/>
                      <a:pt x="124" y="536"/>
                    </a:cubicBezTo>
                    <a:cubicBezTo>
                      <a:pt x="145" y="547"/>
                      <a:pt x="145" y="547"/>
                      <a:pt x="145" y="547"/>
                    </a:cubicBezTo>
                    <a:cubicBezTo>
                      <a:pt x="133" y="553"/>
                      <a:pt x="133" y="553"/>
                      <a:pt x="133" y="553"/>
                    </a:cubicBezTo>
                    <a:cubicBezTo>
                      <a:pt x="136" y="558"/>
                      <a:pt x="136" y="558"/>
                      <a:pt x="136" y="558"/>
                    </a:cubicBezTo>
                    <a:cubicBezTo>
                      <a:pt x="122" y="568"/>
                      <a:pt x="122" y="568"/>
                      <a:pt x="122" y="568"/>
                    </a:cubicBezTo>
                    <a:close/>
                    <a:moveTo>
                      <a:pt x="145" y="625"/>
                    </a:moveTo>
                    <a:lnTo>
                      <a:pt x="145" y="625"/>
                    </a:lnTo>
                    <a:cubicBezTo>
                      <a:pt x="139" y="610"/>
                      <a:pt x="139" y="610"/>
                      <a:pt x="139" y="610"/>
                    </a:cubicBezTo>
                    <a:cubicBezTo>
                      <a:pt x="166" y="585"/>
                      <a:pt x="166" y="585"/>
                      <a:pt x="166" y="585"/>
                    </a:cubicBezTo>
                    <a:cubicBezTo>
                      <a:pt x="154" y="611"/>
                      <a:pt x="154" y="611"/>
                      <a:pt x="154" y="611"/>
                    </a:cubicBezTo>
                    <a:cubicBezTo>
                      <a:pt x="145" y="625"/>
                      <a:pt x="145" y="625"/>
                      <a:pt x="145" y="625"/>
                    </a:cubicBezTo>
                    <a:close/>
                    <a:moveTo>
                      <a:pt x="124" y="645"/>
                    </a:moveTo>
                    <a:lnTo>
                      <a:pt x="124" y="645"/>
                    </a:lnTo>
                    <a:cubicBezTo>
                      <a:pt x="140" y="636"/>
                      <a:pt x="140" y="636"/>
                      <a:pt x="140" y="636"/>
                    </a:cubicBezTo>
                    <a:cubicBezTo>
                      <a:pt x="134" y="610"/>
                      <a:pt x="134" y="610"/>
                      <a:pt x="134" y="610"/>
                    </a:cubicBezTo>
                    <a:cubicBezTo>
                      <a:pt x="111" y="619"/>
                      <a:pt x="111" y="619"/>
                      <a:pt x="111" y="619"/>
                    </a:cubicBezTo>
                    <a:cubicBezTo>
                      <a:pt x="111" y="639"/>
                      <a:pt x="111" y="639"/>
                      <a:pt x="111" y="639"/>
                    </a:cubicBezTo>
                    <a:cubicBezTo>
                      <a:pt x="127" y="630"/>
                      <a:pt x="127" y="630"/>
                      <a:pt x="127" y="630"/>
                    </a:cubicBezTo>
                    <a:cubicBezTo>
                      <a:pt x="124" y="645"/>
                      <a:pt x="124" y="645"/>
                      <a:pt x="124" y="645"/>
                    </a:cubicBezTo>
                    <a:close/>
                    <a:moveTo>
                      <a:pt x="183" y="642"/>
                    </a:moveTo>
                    <a:lnTo>
                      <a:pt x="183" y="642"/>
                    </a:lnTo>
                    <a:cubicBezTo>
                      <a:pt x="188" y="666"/>
                      <a:pt x="188" y="666"/>
                      <a:pt x="188" y="666"/>
                    </a:cubicBezTo>
                    <a:cubicBezTo>
                      <a:pt x="203" y="672"/>
                      <a:pt x="203" y="672"/>
                      <a:pt x="203" y="672"/>
                    </a:cubicBezTo>
                    <a:cubicBezTo>
                      <a:pt x="208" y="656"/>
                      <a:pt x="208" y="656"/>
                      <a:pt x="208" y="656"/>
                    </a:cubicBezTo>
                    <a:cubicBezTo>
                      <a:pt x="197" y="633"/>
                      <a:pt x="197" y="633"/>
                      <a:pt x="197" y="633"/>
                    </a:cubicBezTo>
                    <a:cubicBezTo>
                      <a:pt x="183" y="642"/>
                      <a:pt x="183" y="642"/>
                      <a:pt x="183" y="642"/>
                    </a:cubicBezTo>
                    <a:close/>
                    <a:moveTo>
                      <a:pt x="237" y="909"/>
                    </a:moveTo>
                    <a:lnTo>
                      <a:pt x="237" y="909"/>
                    </a:lnTo>
                    <a:cubicBezTo>
                      <a:pt x="260" y="920"/>
                      <a:pt x="260" y="920"/>
                      <a:pt x="260" y="920"/>
                    </a:cubicBezTo>
                    <a:cubicBezTo>
                      <a:pt x="278" y="905"/>
                      <a:pt x="278" y="905"/>
                      <a:pt x="278" y="905"/>
                    </a:cubicBezTo>
                    <a:cubicBezTo>
                      <a:pt x="264" y="906"/>
                      <a:pt x="264" y="906"/>
                      <a:pt x="264" y="906"/>
                    </a:cubicBezTo>
                    <a:cubicBezTo>
                      <a:pt x="258" y="894"/>
                      <a:pt x="258" y="894"/>
                      <a:pt x="258" y="894"/>
                    </a:cubicBezTo>
                    <a:cubicBezTo>
                      <a:pt x="241" y="896"/>
                      <a:pt x="241" y="896"/>
                      <a:pt x="241" y="896"/>
                    </a:cubicBezTo>
                    <a:lnTo>
                      <a:pt x="237" y="909"/>
                    </a:lnTo>
                    <a:close/>
                    <a:moveTo>
                      <a:pt x="221" y="824"/>
                    </a:moveTo>
                    <a:lnTo>
                      <a:pt x="221" y="824"/>
                    </a:lnTo>
                    <a:cubicBezTo>
                      <a:pt x="228" y="802"/>
                      <a:pt x="228" y="802"/>
                      <a:pt x="228" y="802"/>
                    </a:cubicBezTo>
                    <a:cubicBezTo>
                      <a:pt x="255" y="779"/>
                      <a:pt x="255" y="779"/>
                      <a:pt x="255" y="779"/>
                    </a:cubicBezTo>
                    <a:cubicBezTo>
                      <a:pt x="252" y="793"/>
                      <a:pt x="252" y="793"/>
                      <a:pt x="252" y="793"/>
                    </a:cubicBezTo>
                    <a:cubicBezTo>
                      <a:pt x="255" y="802"/>
                      <a:pt x="255" y="802"/>
                      <a:pt x="255" y="802"/>
                    </a:cubicBezTo>
                    <a:cubicBezTo>
                      <a:pt x="235" y="821"/>
                      <a:pt x="235" y="821"/>
                      <a:pt x="235" y="821"/>
                    </a:cubicBezTo>
                    <a:cubicBezTo>
                      <a:pt x="221" y="824"/>
                      <a:pt x="221" y="824"/>
                      <a:pt x="221" y="824"/>
                    </a:cubicBezTo>
                    <a:close/>
                    <a:moveTo>
                      <a:pt x="191" y="1285"/>
                    </a:moveTo>
                    <a:lnTo>
                      <a:pt x="191" y="1285"/>
                    </a:lnTo>
                    <a:cubicBezTo>
                      <a:pt x="200" y="1278"/>
                      <a:pt x="200" y="1278"/>
                      <a:pt x="200" y="1278"/>
                    </a:cubicBezTo>
                    <a:cubicBezTo>
                      <a:pt x="197" y="1270"/>
                      <a:pt x="197" y="1270"/>
                      <a:pt x="197" y="1270"/>
                    </a:cubicBezTo>
                    <a:cubicBezTo>
                      <a:pt x="205" y="1259"/>
                      <a:pt x="205" y="1259"/>
                      <a:pt x="205" y="1259"/>
                    </a:cubicBezTo>
                    <a:cubicBezTo>
                      <a:pt x="208" y="1265"/>
                      <a:pt x="208" y="1265"/>
                      <a:pt x="208" y="1265"/>
                    </a:cubicBezTo>
                    <a:cubicBezTo>
                      <a:pt x="218" y="1256"/>
                      <a:pt x="218" y="1256"/>
                      <a:pt x="218" y="1256"/>
                    </a:cubicBezTo>
                    <a:cubicBezTo>
                      <a:pt x="224" y="1256"/>
                      <a:pt x="224" y="1256"/>
                      <a:pt x="224" y="1256"/>
                    </a:cubicBezTo>
                    <a:cubicBezTo>
                      <a:pt x="229" y="1244"/>
                      <a:pt x="229" y="1244"/>
                      <a:pt x="229" y="1244"/>
                    </a:cubicBezTo>
                    <a:cubicBezTo>
                      <a:pt x="244" y="1247"/>
                      <a:pt x="244" y="1247"/>
                      <a:pt x="244" y="1247"/>
                    </a:cubicBezTo>
                    <a:cubicBezTo>
                      <a:pt x="257" y="1243"/>
                      <a:pt x="257" y="1243"/>
                      <a:pt x="257" y="1243"/>
                    </a:cubicBezTo>
                    <a:cubicBezTo>
                      <a:pt x="266" y="1244"/>
                      <a:pt x="266" y="1244"/>
                      <a:pt x="266" y="1244"/>
                    </a:cubicBezTo>
                    <a:cubicBezTo>
                      <a:pt x="272" y="1240"/>
                      <a:pt x="272" y="1240"/>
                      <a:pt x="272" y="1240"/>
                    </a:cubicBezTo>
                    <a:cubicBezTo>
                      <a:pt x="280" y="1249"/>
                      <a:pt x="280" y="1249"/>
                      <a:pt x="280" y="1249"/>
                    </a:cubicBezTo>
                    <a:cubicBezTo>
                      <a:pt x="287" y="1249"/>
                      <a:pt x="287" y="1249"/>
                      <a:pt x="287" y="1249"/>
                    </a:cubicBezTo>
                    <a:cubicBezTo>
                      <a:pt x="298" y="1258"/>
                      <a:pt x="298" y="1258"/>
                      <a:pt x="298" y="1258"/>
                    </a:cubicBezTo>
                    <a:cubicBezTo>
                      <a:pt x="312" y="1258"/>
                      <a:pt x="312" y="1258"/>
                      <a:pt x="312" y="1258"/>
                    </a:cubicBezTo>
                    <a:cubicBezTo>
                      <a:pt x="309" y="1249"/>
                      <a:pt x="309" y="1249"/>
                      <a:pt x="309" y="1249"/>
                    </a:cubicBezTo>
                    <a:cubicBezTo>
                      <a:pt x="319" y="1244"/>
                      <a:pt x="319" y="1244"/>
                      <a:pt x="319" y="1244"/>
                    </a:cubicBezTo>
                    <a:cubicBezTo>
                      <a:pt x="322" y="1236"/>
                      <a:pt x="322" y="1236"/>
                      <a:pt x="322" y="1236"/>
                    </a:cubicBezTo>
                    <a:cubicBezTo>
                      <a:pt x="319" y="1223"/>
                      <a:pt x="319" y="1223"/>
                      <a:pt x="319" y="1223"/>
                    </a:cubicBezTo>
                    <a:cubicBezTo>
                      <a:pt x="328" y="1214"/>
                      <a:pt x="328" y="1214"/>
                      <a:pt x="328" y="1214"/>
                    </a:cubicBezTo>
                    <a:cubicBezTo>
                      <a:pt x="335" y="1212"/>
                      <a:pt x="335" y="1212"/>
                      <a:pt x="335" y="1212"/>
                    </a:cubicBezTo>
                    <a:cubicBezTo>
                      <a:pt x="338" y="1207"/>
                      <a:pt x="338" y="1207"/>
                      <a:pt x="338" y="1207"/>
                    </a:cubicBezTo>
                    <a:cubicBezTo>
                      <a:pt x="367" y="1200"/>
                      <a:pt x="367" y="1200"/>
                      <a:pt x="367" y="1200"/>
                    </a:cubicBezTo>
                    <a:cubicBezTo>
                      <a:pt x="382" y="1201"/>
                      <a:pt x="382" y="1201"/>
                      <a:pt x="382" y="1201"/>
                    </a:cubicBezTo>
                    <a:cubicBezTo>
                      <a:pt x="400" y="1214"/>
                      <a:pt x="400" y="1214"/>
                      <a:pt x="400" y="1214"/>
                    </a:cubicBezTo>
                    <a:cubicBezTo>
                      <a:pt x="406" y="1210"/>
                      <a:pt x="406" y="1210"/>
                      <a:pt x="406" y="1210"/>
                    </a:cubicBezTo>
                    <a:cubicBezTo>
                      <a:pt x="425" y="1212"/>
                      <a:pt x="425" y="1212"/>
                      <a:pt x="425" y="1212"/>
                    </a:cubicBezTo>
                    <a:cubicBezTo>
                      <a:pt x="435" y="1215"/>
                      <a:pt x="435" y="1215"/>
                      <a:pt x="435" y="1215"/>
                    </a:cubicBezTo>
                    <a:cubicBezTo>
                      <a:pt x="440" y="1203"/>
                      <a:pt x="440" y="1203"/>
                      <a:pt x="440" y="1203"/>
                    </a:cubicBezTo>
                    <a:cubicBezTo>
                      <a:pt x="458" y="1195"/>
                      <a:pt x="458" y="1195"/>
                      <a:pt x="458" y="1195"/>
                    </a:cubicBezTo>
                    <a:cubicBezTo>
                      <a:pt x="469" y="1198"/>
                      <a:pt x="469" y="1198"/>
                      <a:pt x="469" y="1198"/>
                    </a:cubicBezTo>
                    <a:cubicBezTo>
                      <a:pt x="486" y="1186"/>
                      <a:pt x="486" y="1186"/>
                      <a:pt x="486" y="1186"/>
                    </a:cubicBezTo>
                    <a:cubicBezTo>
                      <a:pt x="498" y="1189"/>
                      <a:pt x="498" y="1189"/>
                      <a:pt x="498" y="1189"/>
                    </a:cubicBezTo>
                    <a:cubicBezTo>
                      <a:pt x="504" y="1189"/>
                      <a:pt x="504" y="1189"/>
                      <a:pt x="504" y="1189"/>
                    </a:cubicBezTo>
                    <a:cubicBezTo>
                      <a:pt x="513" y="1181"/>
                      <a:pt x="513" y="1181"/>
                      <a:pt x="513" y="1181"/>
                    </a:cubicBezTo>
                    <a:cubicBezTo>
                      <a:pt x="515" y="1188"/>
                      <a:pt x="515" y="1188"/>
                      <a:pt x="515" y="1188"/>
                    </a:cubicBezTo>
                    <a:cubicBezTo>
                      <a:pt x="526" y="1194"/>
                      <a:pt x="526" y="1194"/>
                      <a:pt x="526" y="1194"/>
                    </a:cubicBezTo>
                    <a:cubicBezTo>
                      <a:pt x="538" y="1186"/>
                      <a:pt x="538" y="1186"/>
                      <a:pt x="538" y="1186"/>
                    </a:cubicBezTo>
                    <a:cubicBezTo>
                      <a:pt x="564" y="1186"/>
                      <a:pt x="564" y="1186"/>
                      <a:pt x="564" y="1186"/>
                    </a:cubicBezTo>
                    <a:cubicBezTo>
                      <a:pt x="581" y="1183"/>
                      <a:pt x="581" y="1183"/>
                      <a:pt x="581" y="1183"/>
                    </a:cubicBezTo>
                    <a:cubicBezTo>
                      <a:pt x="596" y="1188"/>
                      <a:pt x="596" y="1188"/>
                      <a:pt x="596" y="1188"/>
                    </a:cubicBezTo>
                    <a:cubicBezTo>
                      <a:pt x="604" y="1189"/>
                      <a:pt x="604" y="1189"/>
                      <a:pt x="604" y="1189"/>
                    </a:cubicBezTo>
                    <a:cubicBezTo>
                      <a:pt x="616" y="1180"/>
                      <a:pt x="616" y="1180"/>
                      <a:pt x="616" y="1180"/>
                    </a:cubicBezTo>
                    <a:cubicBezTo>
                      <a:pt x="630" y="1177"/>
                      <a:pt x="630" y="1177"/>
                      <a:pt x="630" y="1177"/>
                    </a:cubicBezTo>
                    <a:cubicBezTo>
                      <a:pt x="642" y="1166"/>
                      <a:pt x="642" y="1166"/>
                      <a:pt x="642" y="1166"/>
                    </a:cubicBezTo>
                    <a:cubicBezTo>
                      <a:pt x="649" y="1165"/>
                      <a:pt x="649" y="1165"/>
                      <a:pt x="649" y="1165"/>
                    </a:cubicBezTo>
                    <a:cubicBezTo>
                      <a:pt x="657" y="1168"/>
                      <a:pt x="657" y="1168"/>
                      <a:pt x="657" y="1168"/>
                    </a:cubicBezTo>
                    <a:cubicBezTo>
                      <a:pt x="656" y="1159"/>
                      <a:pt x="656" y="1159"/>
                      <a:pt x="656" y="1159"/>
                    </a:cubicBezTo>
                    <a:cubicBezTo>
                      <a:pt x="674" y="1145"/>
                      <a:pt x="674" y="1145"/>
                      <a:pt x="674" y="1145"/>
                    </a:cubicBezTo>
                    <a:cubicBezTo>
                      <a:pt x="686" y="1143"/>
                      <a:pt x="686" y="1143"/>
                      <a:pt x="686" y="1143"/>
                    </a:cubicBezTo>
                    <a:cubicBezTo>
                      <a:pt x="686" y="1131"/>
                      <a:pt x="686" y="1131"/>
                      <a:pt x="686" y="1131"/>
                    </a:cubicBezTo>
                    <a:cubicBezTo>
                      <a:pt x="683" y="1122"/>
                      <a:pt x="683" y="1122"/>
                      <a:pt x="683" y="1122"/>
                    </a:cubicBezTo>
                    <a:cubicBezTo>
                      <a:pt x="688" y="1113"/>
                      <a:pt x="688" y="1113"/>
                      <a:pt x="688" y="1113"/>
                    </a:cubicBezTo>
                    <a:cubicBezTo>
                      <a:pt x="666" y="1114"/>
                      <a:pt x="666" y="1114"/>
                      <a:pt x="666" y="1114"/>
                    </a:cubicBezTo>
                    <a:cubicBezTo>
                      <a:pt x="651" y="1119"/>
                      <a:pt x="651" y="1119"/>
                      <a:pt x="651" y="1119"/>
                    </a:cubicBezTo>
                    <a:cubicBezTo>
                      <a:pt x="642" y="1120"/>
                      <a:pt x="642" y="1120"/>
                      <a:pt x="642" y="1120"/>
                    </a:cubicBezTo>
                    <a:cubicBezTo>
                      <a:pt x="628" y="1116"/>
                      <a:pt x="628" y="1116"/>
                      <a:pt x="628" y="1116"/>
                    </a:cubicBezTo>
                    <a:cubicBezTo>
                      <a:pt x="623" y="1114"/>
                      <a:pt x="623" y="1114"/>
                      <a:pt x="623" y="1114"/>
                    </a:cubicBezTo>
                    <a:cubicBezTo>
                      <a:pt x="628" y="1110"/>
                      <a:pt x="628" y="1110"/>
                      <a:pt x="628" y="1110"/>
                    </a:cubicBezTo>
                    <a:cubicBezTo>
                      <a:pt x="633" y="1110"/>
                      <a:pt x="633" y="1110"/>
                      <a:pt x="633" y="1110"/>
                    </a:cubicBezTo>
                    <a:cubicBezTo>
                      <a:pt x="634" y="1107"/>
                      <a:pt x="634" y="1107"/>
                      <a:pt x="634" y="1107"/>
                    </a:cubicBezTo>
                    <a:cubicBezTo>
                      <a:pt x="620" y="1103"/>
                      <a:pt x="620" y="1103"/>
                      <a:pt x="620" y="1103"/>
                    </a:cubicBezTo>
                    <a:cubicBezTo>
                      <a:pt x="610" y="1107"/>
                      <a:pt x="610" y="1107"/>
                      <a:pt x="610" y="1107"/>
                    </a:cubicBezTo>
                    <a:cubicBezTo>
                      <a:pt x="625" y="1096"/>
                      <a:pt x="625" y="1096"/>
                      <a:pt x="625" y="1096"/>
                    </a:cubicBezTo>
                    <a:cubicBezTo>
                      <a:pt x="636" y="1097"/>
                      <a:pt x="636" y="1097"/>
                      <a:pt x="636" y="1097"/>
                    </a:cubicBezTo>
                    <a:cubicBezTo>
                      <a:pt x="648" y="1091"/>
                      <a:pt x="648" y="1091"/>
                      <a:pt x="648" y="1091"/>
                    </a:cubicBezTo>
                    <a:cubicBezTo>
                      <a:pt x="645" y="1081"/>
                      <a:pt x="645" y="1081"/>
                      <a:pt x="645" y="1081"/>
                    </a:cubicBezTo>
                    <a:cubicBezTo>
                      <a:pt x="631" y="1081"/>
                      <a:pt x="631" y="1081"/>
                      <a:pt x="631" y="1081"/>
                    </a:cubicBezTo>
                    <a:cubicBezTo>
                      <a:pt x="642" y="1073"/>
                      <a:pt x="642" y="1073"/>
                      <a:pt x="642" y="1073"/>
                    </a:cubicBezTo>
                    <a:cubicBezTo>
                      <a:pt x="648" y="1067"/>
                      <a:pt x="648" y="1067"/>
                      <a:pt x="648" y="1067"/>
                    </a:cubicBezTo>
                    <a:cubicBezTo>
                      <a:pt x="656" y="1073"/>
                      <a:pt x="656" y="1073"/>
                      <a:pt x="656" y="1073"/>
                    </a:cubicBezTo>
                    <a:cubicBezTo>
                      <a:pt x="666" y="1064"/>
                      <a:pt x="666" y="1064"/>
                      <a:pt x="666" y="1064"/>
                    </a:cubicBezTo>
                    <a:cubicBezTo>
                      <a:pt x="671" y="1058"/>
                      <a:pt x="671" y="1058"/>
                      <a:pt x="671" y="1058"/>
                    </a:cubicBezTo>
                    <a:cubicBezTo>
                      <a:pt x="666" y="1056"/>
                      <a:pt x="666" y="1056"/>
                      <a:pt x="666" y="1056"/>
                    </a:cubicBezTo>
                    <a:cubicBezTo>
                      <a:pt x="669" y="1050"/>
                      <a:pt x="669" y="1050"/>
                      <a:pt x="669" y="1050"/>
                    </a:cubicBezTo>
                    <a:cubicBezTo>
                      <a:pt x="656" y="1048"/>
                      <a:pt x="656" y="1048"/>
                      <a:pt x="656" y="1048"/>
                    </a:cubicBezTo>
                    <a:cubicBezTo>
                      <a:pt x="662" y="1039"/>
                      <a:pt x="662" y="1039"/>
                      <a:pt x="662" y="1039"/>
                    </a:cubicBezTo>
                    <a:cubicBezTo>
                      <a:pt x="669" y="1042"/>
                      <a:pt x="669" y="1042"/>
                      <a:pt x="669" y="1042"/>
                    </a:cubicBezTo>
                    <a:cubicBezTo>
                      <a:pt x="672" y="1048"/>
                      <a:pt x="672" y="1048"/>
                      <a:pt x="672" y="1048"/>
                    </a:cubicBezTo>
                    <a:cubicBezTo>
                      <a:pt x="682" y="1036"/>
                      <a:pt x="682" y="1036"/>
                      <a:pt x="682" y="1036"/>
                    </a:cubicBezTo>
                    <a:cubicBezTo>
                      <a:pt x="691" y="1032"/>
                      <a:pt x="691" y="1032"/>
                      <a:pt x="691" y="1032"/>
                    </a:cubicBezTo>
                    <a:cubicBezTo>
                      <a:pt x="692" y="1009"/>
                      <a:pt x="692" y="1009"/>
                      <a:pt x="692" y="1009"/>
                    </a:cubicBezTo>
                    <a:cubicBezTo>
                      <a:pt x="701" y="986"/>
                      <a:pt x="701" y="986"/>
                      <a:pt x="701" y="986"/>
                    </a:cubicBezTo>
                    <a:cubicBezTo>
                      <a:pt x="694" y="978"/>
                      <a:pt x="694" y="978"/>
                      <a:pt x="694" y="978"/>
                    </a:cubicBezTo>
                    <a:cubicBezTo>
                      <a:pt x="691" y="958"/>
                      <a:pt x="691" y="958"/>
                      <a:pt x="691" y="958"/>
                    </a:cubicBezTo>
                    <a:cubicBezTo>
                      <a:pt x="663" y="937"/>
                      <a:pt x="663" y="937"/>
                      <a:pt x="663" y="937"/>
                    </a:cubicBezTo>
                    <a:cubicBezTo>
                      <a:pt x="626" y="935"/>
                      <a:pt x="626" y="935"/>
                      <a:pt x="626" y="935"/>
                    </a:cubicBezTo>
                    <a:cubicBezTo>
                      <a:pt x="602" y="935"/>
                      <a:pt x="602" y="935"/>
                      <a:pt x="602" y="935"/>
                    </a:cubicBezTo>
                    <a:cubicBezTo>
                      <a:pt x="601" y="954"/>
                      <a:pt x="601" y="954"/>
                      <a:pt x="601" y="954"/>
                    </a:cubicBezTo>
                    <a:cubicBezTo>
                      <a:pt x="594" y="963"/>
                      <a:pt x="594" y="963"/>
                      <a:pt x="594" y="963"/>
                    </a:cubicBezTo>
                    <a:cubicBezTo>
                      <a:pt x="582" y="949"/>
                      <a:pt x="582" y="949"/>
                      <a:pt x="582" y="949"/>
                    </a:cubicBezTo>
                    <a:cubicBezTo>
                      <a:pt x="567" y="946"/>
                      <a:pt x="567" y="946"/>
                      <a:pt x="567" y="946"/>
                    </a:cubicBezTo>
                    <a:cubicBezTo>
                      <a:pt x="591" y="923"/>
                      <a:pt x="591" y="923"/>
                      <a:pt x="591" y="923"/>
                    </a:cubicBezTo>
                    <a:cubicBezTo>
                      <a:pt x="591" y="908"/>
                      <a:pt x="591" y="908"/>
                      <a:pt x="591" y="908"/>
                    </a:cubicBezTo>
                    <a:cubicBezTo>
                      <a:pt x="571" y="879"/>
                      <a:pt x="571" y="879"/>
                      <a:pt x="571" y="879"/>
                    </a:cubicBezTo>
                    <a:cubicBezTo>
                      <a:pt x="565" y="877"/>
                      <a:pt x="565" y="877"/>
                      <a:pt x="565" y="877"/>
                    </a:cubicBezTo>
                    <a:cubicBezTo>
                      <a:pt x="549" y="868"/>
                      <a:pt x="549" y="868"/>
                      <a:pt x="549" y="868"/>
                    </a:cubicBezTo>
                    <a:cubicBezTo>
                      <a:pt x="542" y="856"/>
                      <a:pt x="542" y="856"/>
                      <a:pt x="542" y="856"/>
                    </a:cubicBezTo>
                    <a:cubicBezTo>
                      <a:pt x="533" y="857"/>
                      <a:pt x="533" y="857"/>
                      <a:pt x="533" y="857"/>
                    </a:cubicBezTo>
                    <a:cubicBezTo>
                      <a:pt x="527" y="859"/>
                      <a:pt x="527" y="859"/>
                      <a:pt x="527" y="859"/>
                    </a:cubicBezTo>
                    <a:cubicBezTo>
                      <a:pt x="518" y="856"/>
                      <a:pt x="518" y="856"/>
                      <a:pt x="518" y="856"/>
                    </a:cubicBezTo>
                    <a:cubicBezTo>
                      <a:pt x="512" y="856"/>
                      <a:pt x="512" y="856"/>
                      <a:pt x="512" y="856"/>
                    </a:cubicBezTo>
                    <a:cubicBezTo>
                      <a:pt x="523" y="853"/>
                      <a:pt x="523" y="853"/>
                      <a:pt x="523" y="853"/>
                    </a:cubicBezTo>
                    <a:cubicBezTo>
                      <a:pt x="530" y="854"/>
                      <a:pt x="530" y="854"/>
                      <a:pt x="530" y="854"/>
                    </a:cubicBezTo>
                    <a:cubicBezTo>
                      <a:pt x="542" y="853"/>
                      <a:pt x="542" y="853"/>
                      <a:pt x="542" y="853"/>
                    </a:cubicBezTo>
                    <a:cubicBezTo>
                      <a:pt x="550" y="856"/>
                      <a:pt x="550" y="856"/>
                      <a:pt x="550" y="856"/>
                    </a:cubicBezTo>
                    <a:cubicBezTo>
                      <a:pt x="556" y="862"/>
                      <a:pt x="556" y="862"/>
                      <a:pt x="556" y="862"/>
                    </a:cubicBezTo>
                    <a:cubicBezTo>
                      <a:pt x="564" y="860"/>
                      <a:pt x="564" y="860"/>
                      <a:pt x="564" y="860"/>
                    </a:cubicBezTo>
                    <a:cubicBezTo>
                      <a:pt x="571" y="862"/>
                      <a:pt x="571" y="862"/>
                      <a:pt x="571" y="862"/>
                    </a:cubicBezTo>
                    <a:cubicBezTo>
                      <a:pt x="550" y="836"/>
                      <a:pt x="550" y="836"/>
                      <a:pt x="550" y="836"/>
                    </a:cubicBezTo>
                    <a:cubicBezTo>
                      <a:pt x="541" y="822"/>
                      <a:pt x="541" y="822"/>
                      <a:pt x="541" y="822"/>
                    </a:cubicBezTo>
                    <a:cubicBezTo>
                      <a:pt x="547" y="811"/>
                      <a:pt x="547" y="811"/>
                      <a:pt x="547" y="811"/>
                    </a:cubicBezTo>
                    <a:cubicBezTo>
                      <a:pt x="553" y="810"/>
                      <a:pt x="553" y="810"/>
                      <a:pt x="553" y="810"/>
                    </a:cubicBezTo>
                    <a:cubicBezTo>
                      <a:pt x="542" y="804"/>
                      <a:pt x="542" y="804"/>
                      <a:pt x="542" y="804"/>
                    </a:cubicBezTo>
                    <a:cubicBezTo>
                      <a:pt x="538" y="796"/>
                      <a:pt x="538" y="796"/>
                      <a:pt x="538" y="796"/>
                    </a:cubicBezTo>
                    <a:cubicBezTo>
                      <a:pt x="533" y="796"/>
                      <a:pt x="533" y="796"/>
                      <a:pt x="533" y="796"/>
                    </a:cubicBezTo>
                    <a:cubicBezTo>
                      <a:pt x="520" y="772"/>
                      <a:pt x="520" y="772"/>
                      <a:pt x="520" y="772"/>
                    </a:cubicBezTo>
                    <a:cubicBezTo>
                      <a:pt x="501" y="763"/>
                      <a:pt x="501" y="763"/>
                      <a:pt x="501" y="763"/>
                    </a:cubicBezTo>
                    <a:cubicBezTo>
                      <a:pt x="474" y="756"/>
                      <a:pt x="474" y="756"/>
                      <a:pt x="474" y="756"/>
                    </a:cubicBezTo>
                    <a:cubicBezTo>
                      <a:pt x="472" y="746"/>
                      <a:pt x="472" y="746"/>
                      <a:pt x="472" y="746"/>
                    </a:cubicBezTo>
                    <a:cubicBezTo>
                      <a:pt x="466" y="741"/>
                      <a:pt x="466" y="741"/>
                      <a:pt x="466" y="741"/>
                    </a:cubicBezTo>
                    <a:cubicBezTo>
                      <a:pt x="457" y="712"/>
                      <a:pt x="457" y="712"/>
                      <a:pt x="457" y="712"/>
                    </a:cubicBezTo>
                    <a:cubicBezTo>
                      <a:pt x="448" y="695"/>
                      <a:pt x="448" y="695"/>
                      <a:pt x="448" y="695"/>
                    </a:cubicBezTo>
                    <a:cubicBezTo>
                      <a:pt x="442" y="659"/>
                      <a:pt x="442" y="659"/>
                      <a:pt x="442" y="659"/>
                    </a:cubicBezTo>
                    <a:cubicBezTo>
                      <a:pt x="432" y="646"/>
                      <a:pt x="432" y="646"/>
                      <a:pt x="432" y="646"/>
                    </a:cubicBezTo>
                    <a:cubicBezTo>
                      <a:pt x="426" y="646"/>
                      <a:pt x="426" y="646"/>
                      <a:pt x="426" y="646"/>
                    </a:cubicBezTo>
                    <a:cubicBezTo>
                      <a:pt x="403" y="613"/>
                      <a:pt x="403" y="613"/>
                      <a:pt x="403" y="613"/>
                    </a:cubicBezTo>
                    <a:cubicBezTo>
                      <a:pt x="390" y="610"/>
                      <a:pt x="390" y="610"/>
                      <a:pt x="390" y="610"/>
                    </a:cubicBezTo>
                    <a:cubicBezTo>
                      <a:pt x="379" y="601"/>
                      <a:pt x="379" y="601"/>
                      <a:pt x="379" y="601"/>
                    </a:cubicBezTo>
                    <a:cubicBezTo>
                      <a:pt x="362" y="594"/>
                      <a:pt x="362" y="594"/>
                      <a:pt x="362" y="594"/>
                    </a:cubicBezTo>
                    <a:cubicBezTo>
                      <a:pt x="354" y="601"/>
                      <a:pt x="354" y="601"/>
                      <a:pt x="354" y="601"/>
                    </a:cubicBezTo>
                    <a:cubicBezTo>
                      <a:pt x="341" y="608"/>
                      <a:pt x="341" y="608"/>
                      <a:pt x="341" y="608"/>
                    </a:cubicBezTo>
                    <a:cubicBezTo>
                      <a:pt x="322" y="602"/>
                      <a:pt x="322" y="602"/>
                      <a:pt x="322" y="602"/>
                    </a:cubicBezTo>
                    <a:cubicBezTo>
                      <a:pt x="313" y="604"/>
                      <a:pt x="313" y="604"/>
                      <a:pt x="313" y="604"/>
                    </a:cubicBezTo>
                    <a:cubicBezTo>
                      <a:pt x="298" y="599"/>
                      <a:pt x="298" y="599"/>
                      <a:pt x="298" y="599"/>
                    </a:cubicBezTo>
                    <a:cubicBezTo>
                      <a:pt x="293" y="590"/>
                      <a:pt x="293" y="590"/>
                      <a:pt x="293" y="590"/>
                    </a:cubicBezTo>
                    <a:cubicBezTo>
                      <a:pt x="302" y="594"/>
                      <a:pt x="302" y="594"/>
                      <a:pt x="302" y="594"/>
                    </a:cubicBezTo>
                    <a:cubicBezTo>
                      <a:pt x="321" y="596"/>
                      <a:pt x="321" y="596"/>
                      <a:pt x="321" y="596"/>
                    </a:cubicBezTo>
                    <a:cubicBezTo>
                      <a:pt x="336" y="591"/>
                      <a:pt x="336" y="591"/>
                      <a:pt x="336" y="591"/>
                    </a:cubicBezTo>
                    <a:cubicBezTo>
                      <a:pt x="341" y="579"/>
                      <a:pt x="341" y="579"/>
                      <a:pt x="341" y="579"/>
                    </a:cubicBezTo>
                    <a:cubicBezTo>
                      <a:pt x="356" y="581"/>
                      <a:pt x="356" y="581"/>
                      <a:pt x="356" y="581"/>
                    </a:cubicBezTo>
                    <a:cubicBezTo>
                      <a:pt x="370" y="570"/>
                      <a:pt x="370" y="570"/>
                      <a:pt x="370" y="570"/>
                    </a:cubicBezTo>
                    <a:cubicBezTo>
                      <a:pt x="356" y="562"/>
                      <a:pt x="356" y="562"/>
                      <a:pt x="356" y="562"/>
                    </a:cubicBezTo>
                    <a:cubicBezTo>
                      <a:pt x="354" y="555"/>
                      <a:pt x="354" y="555"/>
                      <a:pt x="354" y="555"/>
                    </a:cubicBezTo>
                    <a:cubicBezTo>
                      <a:pt x="350" y="550"/>
                      <a:pt x="350" y="550"/>
                      <a:pt x="350" y="550"/>
                    </a:cubicBezTo>
                    <a:cubicBezTo>
                      <a:pt x="330" y="561"/>
                      <a:pt x="330" y="561"/>
                      <a:pt x="330" y="561"/>
                    </a:cubicBezTo>
                    <a:cubicBezTo>
                      <a:pt x="325" y="556"/>
                      <a:pt x="325" y="556"/>
                      <a:pt x="325" y="556"/>
                    </a:cubicBezTo>
                    <a:cubicBezTo>
                      <a:pt x="341" y="545"/>
                      <a:pt x="341" y="545"/>
                      <a:pt x="341" y="545"/>
                    </a:cubicBezTo>
                    <a:cubicBezTo>
                      <a:pt x="359" y="545"/>
                      <a:pt x="359" y="545"/>
                      <a:pt x="359" y="545"/>
                    </a:cubicBezTo>
                    <a:cubicBezTo>
                      <a:pt x="370" y="536"/>
                      <a:pt x="370" y="536"/>
                      <a:pt x="370" y="536"/>
                    </a:cubicBezTo>
                    <a:cubicBezTo>
                      <a:pt x="373" y="529"/>
                      <a:pt x="373" y="529"/>
                      <a:pt x="373" y="529"/>
                    </a:cubicBezTo>
                    <a:cubicBezTo>
                      <a:pt x="380" y="524"/>
                      <a:pt x="380" y="524"/>
                      <a:pt x="380" y="524"/>
                    </a:cubicBezTo>
                    <a:cubicBezTo>
                      <a:pt x="391" y="503"/>
                      <a:pt x="391" y="503"/>
                      <a:pt x="391" y="503"/>
                    </a:cubicBezTo>
                    <a:cubicBezTo>
                      <a:pt x="397" y="492"/>
                      <a:pt x="397" y="492"/>
                      <a:pt x="397" y="492"/>
                    </a:cubicBezTo>
                    <a:cubicBezTo>
                      <a:pt x="396" y="486"/>
                      <a:pt x="396" y="486"/>
                      <a:pt x="396" y="486"/>
                    </a:cubicBezTo>
                    <a:cubicBezTo>
                      <a:pt x="403" y="472"/>
                      <a:pt x="403" y="472"/>
                      <a:pt x="403" y="472"/>
                    </a:cubicBezTo>
                    <a:cubicBezTo>
                      <a:pt x="402" y="468"/>
                      <a:pt x="402" y="468"/>
                      <a:pt x="402" y="468"/>
                    </a:cubicBezTo>
                    <a:cubicBezTo>
                      <a:pt x="408" y="448"/>
                      <a:pt x="408" y="448"/>
                      <a:pt x="408" y="448"/>
                    </a:cubicBezTo>
                    <a:cubicBezTo>
                      <a:pt x="420" y="437"/>
                      <a:pt x="420" y="437"/>
                      <a:pt x="420" y="437"/>
                    </a:cubicBezTo>
                    <a:cubicBezTo>
                      <a:pt x="420" y="425"/>
                      <a:pt x="420" y="425"/>
                      <a:pt x="420" y="425"/>
                    </a:cubicBezTo>
                    <a:cubicBezTo>
                      <a:pt x="402" y="406"/>
                      <a:pt x="402" y="406"/>
                      <a:pt x="402" y="406"/>
                    </a:cubicBezTo>
                    <a:cubicBezTo>
                      <a:pt x="397" y="409"/>
                      <a:pt x="397" y="409"/>
                      <a:pt x="397" y="409"/>
                    </a:cubicBezTo>
                    <a:cubicBezTo>
                      <a:pt x="365" y="411"/>
                      <a:pt x="365" y="411"/>
                      <a:pt x="365" y="411"/>
                    </a:cubicBezTo>
                    <a:cubicBezTo>
                      <a:pt x="345" y="408"/>
                      <a:pt x="345" y="408"/>
                      <a:pt x="345" y="408"/>
                    </a:cubicBezTo>
                    <a:cubicBezTo>
                      <a:pt x="339" y="411"/>
                      <a:pt x="339" y="411"/>
                      <a:pt x="339" y="411"/>
                    </a:cubicBezTo>
                    <a:cubicBezTo>
                      <a:pt x="330" y="411"/>
                      <a:pt x="330" y="411"/>
                      <a:pt x="330" y="411"/>
                    </a:cubicBezTo>
                    <a:cubicBezTo>
                      <a:pt x="318" y="406"/>
                      <a:pt x="318" y="406"/>
                      <a:pt x="318" y="406"/>
                    </a:cubicBezTo>
                    <a:cubicBezTo>
                      <a:pt x="309" y="408"/>
                      <a:pt x="309" y="408"/>
                      <a:pt x="309" y="408"/>
                    </a:cubicBezTo>
                    <a:cubicBezTo>
                      <a:pt x="307" y="411"/>
                      <a:pt x="307" y="411"/>
                      <a:pt x="307" y="411"/>
                    </a:cubicBezTo>
                    <a:cubicBezTo>
                      <a:pt x="295" y="416"/>
                      <a:pt x="295" y="416"/>
                      <a:pt x="295" y="416"/>
                    </a:cubicBezTo>
                    <a:cubicBezTo>
                      <a:pt x="283" y="423"/>
                      <a:pt x="283" y="423"/>
                      <a:pt x="283" y="423"/>
                    </a:cubicBezTo>
                    <a:cubicBezTo>
                      <a:pt x="276" y="422"/>
                      <a:pt x="276" y="422"/>
                      <a:pt x="276" y="422"/>
                    </a:cubicBezTo>
                    <a:cubicBezTo>
                      <a:pt x="267" y="429"/>
                      <a:pt x="267" y="429"/>
                      <a:pt x="267" y="429"/>
                    </a:cubicBezTo>
                    <a:cubicBezTo>
                      <a:pt x="266" y="426"/>
                      <a:pt x="266" y="426"/>
                      <a:pt x="266" y="426"/>
                    </a:cubicBezTo>
                    <a:cubicBezTo>
                      <a:pt x="276" y="413"/>
                      <a:pt x="276" y="413"/>
                      <a:pt x="276" y="413"/>
                    </a:cubicBezTo>
                    <a:cubicBezTo>
                      <a:pt x="290" y="393"/>
                      <a:pt x="290" y="393"/>
                      <a:pt x="290" y="393"/>
                    </a:cubicBezTo>
                    <a:cubicBezTo>
                      <a:pt x="281" y="397"/>
                      <a:pt x="281" y="397"/>
                      <a:pt x="281" y="397"/>
                    </a:cubicBezTo>
                    <a:cubicBezTo>
                      <a:pt x="269" y="394"/>
                      <a:pt x="269" y="394"/>
                      <a:pt x="269" y="394"/>
                    </a:cubicBezTo>
                    <a:cubicBezTo>
                      <a:pt x="276" y="390"/>
                      <a:pt x="276" y="390"/>
                      <a:pt x="276" y="390"/>
                    </a:cubicBezTo>
                    <a:cubicBezTo>
                      <a:pt x="278" y="380"/>
                      <a:pt x="278" y="380"/>
                      <a:pt x="278" y="380"/>
                    </a:cubicBezTo>
                    <a:cubicBezTo>
                      <a:pt x="310" y="356"/>
                      <a:pt x="310" y="356"/>
                      <a:pt x="310" y="356"/>
                    </a:cubicBezTo>
                    <a:cubicBezTo>
                      <a:pt x="319" y="341"/>
                      <a:pt x="319" y="341"/>
                      <a:pt x="319" y="341"/>
                    </a:cubicBezTo>
                    <a:cubicBezTo>
                      <a:pt x="330" y="336"/>
                      <a:pt x="330" y="336"/>
                      <a:pt x="330" y="336"/>
                    </a:cubicBezTo>
                    <a:cubicBezTo>
                      <a:pt x="335" y="322"/>
                      <a:pt x="335" y="322"/>
                      <a:pt x="335" y="322"/>
                    </a:cubicBezTo>
                    <a:cubicBezTo>
                      <a:pt x="330" y="316"/>
                      <a:pt x="330" y="316"/>
                      <a:pt x="330" y="316"/>
                    </a:cubicBezTo>
                    <a:cubicBezTo>
                      <a:pt x="336" y="306"/>
                      <a:pt x="336" y="306"/>
                      <a:pt x="336" y="306"/>
                    </a:cubicBezTo>
                    <a:cubicBezTo>
                      <a:pt x="335" y="299"/>
                      <a:pt x="335" y="299"/>
                      <a:pt x="335" y="299"/>
                    </a:cubicBezTo>
                    <a:cubicBezTo>
                      <a:pt x="319" y="299"/>
                      <a:pt x="319" y="299"/>
                      <a:pt x="319" y="299"/>
                    </a:cubicBezTo>
                    <a:cubicBezTo>
                      <a:pt x="313" y="307"/>
                      <a:pt x="313" y="307"/>
                      <a:pt x="313" y="307"/>
                    </a:cubicBezTo>
                    <a:cubicBezTo>
                      <a:pt x="302" y="304"/>
                      <a:pt x="302" y="304"/>
                      <a:pt x="302" y="304"/>
                    </a:cubicBezTo>
                    <a:cubicBezTo>
                      <a:pt x="287" y="310"/>
                      <a:pt x="287" y="310"/>
                      <a:pt x="287" y="310"/>
                    </a:cubicBezTo>
                    <a:cubicBezTo>
                      <a:pt x="273" y="309"/>
                      <a:pt x="273" y="309"/>
                      <a:pt x="273" y="309"/>
                    </a:cubicBezTo>
                    <a:cubicBezTo>
                      <a:pt x="261" y="315"/>
                      <a:pt x="261" y="315"/>
                      <a:pt x="261" y="315"/>
                    </a:cubicBezTo>
                    <a:cubicBezTo>
                      <a:pt x="255" y="315"/>
                      <a:pt x="255" y="315"/>
                      <a:pt x="255" y="315"/>
                    </a:cubicBezTo>
                    <a:cubicBezTo>
                      <a:pt x="247" y="321"/>
                      <a:pt x="247" y="321"/>
                      <a:pt x="247" y="321"/>
                    </a:cubicBezTo>
                    <a:cubicBezTo>
                      <a:pt x="249" y="313"/>
                      <a:pt x="249" y="313"/>
                      <a:pt x="249" y="313"/>
                    </a:cubicBezTo>
                    <a:cubicBezTo>
                      <a:pt x="243" y="312"/>
                      <a:pt x="243" y="312"/>
                      <a:pt x="243" y="312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4" y="312"/>
                      <a:pt x="234" y="312"/>
                      <a:pt x="234" y="312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12" y="315"/>
                      <a:pt x="212" y="315"/>
                      <a:pt x="212" y="315"/>
                    </a:cubicBezTo>
                    <a:cubicBezTo>
                      <a:pt x="206" y="319"/>
                      <a:pt x="206" y="319"/>
                      <a:pt x="206" y="319"/>
                    </a:cubicBezTo>
                    <a:cubicBezTo>
                      <a:pt x="208" y="330"/>
                      <a:pt x="208" y="330"/>
                      <a:pt x="208" y="330"/>
                    </a:cubicBezTo>
                    <a:cubicBezTo>
                      <a:pt x="205" y="330"/>
                      <a:pt x="205" y="330"/>
                      <a:pt x="205" y="330"/>
                    </a:cubicBezTo>
                    <a:cubicBezTo>
                      <a:pt x="205" y="344"/>
                      <a:pt x="205" y="344"/>
                      <a:pt x="205" y="344"/>
                    </a:cubicBezTo>
                    <a:cubicBezTo>
                      <a:pt x="191" y="347"/>
                      <a:pt x="191" y="347"/>
                      <a:pt x="191" y="347"/>
                    </a:cubicBezTo>
                    <a:cubicBezTo>
                      <a:pt x="198" y="358"/>
                      <a:pt x="198" y="358"/>
                      <a:pt x="198" y="358"/>
                    </a:cubicBezTo>
                    <a:cubicBezTo>
                      <a:pt x="192" y="368"/>
                      <a:pt x="192" y="368"/>
                      <a:pt x="192" y="368"/>
                    </a:cubicBezTo>
                    <a:cubicBezTo>
                      <a:pt x="186" y="368"/>
                      <a:pt x="186" y="368"/>
                      <a:pt x="186" y="368"/>
                    </a:cubicBezTo>
                    <a:cubicBezTo>
                      <a:pt x="202" y="382"/>
                      <a:pt x="202" y="382"/>
                      <a:pt x="202" y="382"/>
                    </a:cubicBezTo>
                    <a:cubicBezTo>
                      <a:pt x="208" y="393"/>
                      <a:pt x="208" y="393"/>
                      <a:pt x="208" y="393"/>
                    </a:cubicBezTo>
                    <a:cubicBezTo>
                      <a:pt x="191" y="383"/>
                      <a:pt x="191" y="383"/>
                      <a:pt x="191" y="383"/>
                    </a:cubicBezTo>
                    <a:cubicBezTo>
                      <a:pt x="185" y="390"/>
                      <a:pt x="185" y="390"/>
                      <a:pt x="185" y="390"/>
                    </a:cubicBezTo>
                    <a:cubicBezTo>
                      <a:pt x="174" y="382"/>
                      <a:pt x="174" y="382"/>
                      <a:pt x="174" y="382"/>
                    </a:cubicBezTo>
                    <a:cubicBezTo>
                      <a:pt x="172" y="387"/>
                      <a:pt x="172" y="387"/>
                      <a:pt x="172" y="387"/>
                    </a:cubicBezTo>
                    <a:cubicBezTo>
                      <a:pt x="176" y="394"/>
                      <a:pt x="176" y="394"/>
                      <a:pt x="176" y="394"/>
                    </a:cubicBezTo>
                    <a:cubicBezTo>
                      <a:pt x="172" y="400"/>
                      <a:pt x="172" y="400"/>
                      <a:pt x="172" y="400"/>
                    </a:cubicBezTo>
                    <a:cubicBezTo>
                      <a:pt x="166" y="388"/>
                      <a:pt x="166" y="388"/>
                      <a:pt x="166" y="388"/>
                    </a:cubicBezTo>
                    <a:cubicBezTo>
                      <a:pt x="160" y="400"/>
                      <a:pt x="160" y="400"/>
                      <a:pt x="160" y="400"/>
                    </a:cubicBezTo>
                    <a:cubicBezTo>
                      <a:pt x="166" y="408"/>
                      <a:pt x="166" y="408"/>
                      <a:pt x="166" y="408"/>
                    </a:cubicBezTo>
                    <a:cubicBezTo>
                      <a:pt x="162" y="414"/>
                      <a:pt x="162" y="414"/>
                      <a:pt x="162" y="414"/>
                    </a:cubicBezTo>
                    <a:cubicBezTo>
                      <a:pt x="171" y="425"/>
                      <a:pt x="171" y="425"/>
                      <a:pt x="171" y="425"/>
                    </a:cubicBezTo>
                    <a:cubicBezTo>
                      <a:pt x="180" y="425"/>
                      <a:pt x="180" y="425"/>
                      <a:pt x="180" y="425"/>
                    </a:cubicBezTo>
                    <a:cubicBezTo>
                      <a:pt x="169" y="429"/>
                      <a:pt x="169" y="429"/>
                      <a:pt x="169" y="429"/>
                    </a:cubicBezTo>
                    <a:cubicBezTo>
                      <a:pt x="159" y="423"/>
                      <a:pt x="159" y="423"/>
                      <a:pt x="159" y="423"/>
                    </a:cubicBez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0" y="448"/>
                      <a:pt x="160" y="448"/>
                      <a:pt x="160" y="448"/>
                    </a:cubicBezTo>
                    <a:cubicBezTo>
                      <a:pt x="182" y="443"/>
                      <a:pt x="182" y="443"/>
                      <a:pt x="182" y="443"/>
                    </a:cubicBezTo>
                    <a:cubicBezTo>
                      <a:pt x="168" y="451"/>
                      <a:pt x="168" y="451"/>
                      <a:pt x="168" y="451"/>
                    </a:cubicBezTo>
                    <a:cubicBezTo>
                      <a:pt x="166" y="454"/>
                      <a:pt x="166" y="454"/>
                      <a:pt x="166" y="454"/>
                    </a:cubicBezTo>
                    <a:cubicBezTo>
                      <a:pt x="171" y="457"/>
                      <a:pt x="171" y="457"/>
                      <a:pt x="171" y="457"/>
                    </a:cubicBezTo>
                    <a:cubicBezTo>
                      <a:pt x="183" y="452"/>
                      <a:pt x="183" y="452"/>
                      <a:pt x="183" y="452"/>
                    </a:cubicBezTo>
                    <a:cubicBezTo>
                      <a:pt x="180" y="455"/>
                      <a:pt x="180" y="455"/>
                      <a:pt x="180" y="455"/>
                    </a:cubicBezTo>
                    <a:cubicBezTo>
                      <a:pt x="186" y="461"/>
                      <a:pt x="186" y="461"/>
                      <a:pt x="186" y="461"/>
                    </a:cubicBezTo>
                    <a:cubicBezTo>
                      <a:pt x="176" y="458"/>
                      <a:pt x="176" y="458"/>
                      <a:pt x="176" y="458"/>
                    </a:cubicBezTo>
                    <a:cubicBezTo>
                      <a:pt x="172" y="460"/>
                      <a:pt x="172" y="460"/>
                      <a:pt x="172" y="460"/>
                    </a:cubicBezTo>
                    <a:cubicBezTo>
                      <a:pt x="169" y="469"/>
                      <a:pt x="169" y="469"/>
                      <a:pt x="169" y="469"/>
                    </a:cubicBezTo>
                    <a:cubicBezTo>
                      <a:pt x="176" y="472"/>
                      <a:pt x="176" y="472"/>
                      <a:pt x="176" y="472"/>
                    </a:cubicBezTo>
                    <a:cubicBezTo>
                      <a:pt x="168" y="474"/>
                      <a:pt x="168" y="474"/>
                      <a:pt x="168" y="474"/>
                    </a:cubicBezTo>
                    <a:cubicBezTo>
                      <a:pt x="162" y="481"/>
                      <a:pt x="162" y="481"/>
                      <a:pt x="162" y="481"/>
                    </a:cubicBezTo>
                    <a:cubicBezTo>
                      <a:pt x="171" y="484"/>
                      <a:pt x="171" y="484"/>
                      <a:pt x="171" y="484"/>
                    </a:cubicBezTo>
                    <a:cubicBezTo>
                      <a:pt x="172" y="492"/>
                      <a:pt x="172" y="492"/>
                      <a:pt x="172" y="492"/>
                    </a:cubicBezTo>
                    <a:cubicBezTo>
                      <a:pt x="159" y="486"/>
                      <a:pt x="159" y="486"/>
                      <a:pt x="159" y="486"/>
                    </a:cubicBezTo>
                    <a:cubicBezTo>
                      <a:pt x="156" y="495"/>
                      <a:pt x="156" y="495"/>
                      <a:pt x="156" y="495"/>
                    </a:cubicBezTo>
                    <a:cubicBezTo>
                      <a:pt x="162" y="500"/>
                      <a:pt x="162" y="500"/>
                      <a:pt x="162" y="500"/>
                    </a:cubicBezTo>
                    <a:cubicBezTo>
                      <a:pt x="159" y="506"/>
                      <a:pt x="159" y="506"/>
                      <a:pt x="159" y="506"/>
                    </a:cubicBezTo>
                    <a:cubicBezTo>
                      <a:pt x="151" y="510"/>
                      <a:pt x="151" y="510"/>
                      <a:pt x="151" y="510"/>
                    </a:cubicBezTo>
                    <a:cubicBezTo>
                      <a:pt x="137" y="512"/>
                      <a:pt x="137" y="512"/>
                      <a:pt x="137" y="512"/>
                    </a:cubicBezTo>
                    <a:cubicBezTo>
                      <a:pt x="131" y="518"/>
                      <a:pt x="131" y="518"/>
                      <a:pt x="131" y="518"/>
                    </a:cubicBezTo>
                    <a:cubicBezTo>
                      <a:pt x="137" y="521"/>
                      <a:pt x="137" y="521"/>
                      <a:pt x="137" y="521"/>
                    </a:cubicBezTo>
                    <a:cubicBezTo>
                      <a:pt x="148" y="520"/>
                      <a:pt x="148" y="520"/>
                      <a:pt x="148" y="520"/>
                    </a:cubicBezTo>
                    <a:cubicBezTo>
                      <a:pt x="157" y="523"/>
                      <a:pt x="157" y="523"/>
                      <a:pt x="157" y="523"/>
                    </a:cubicBezTo>
                    <a:cubicBezTo>
                      <a:pt x="154" y="526"/>
                      <a:pt x="154" y="526"/>
                      <a:pt x="154" y="526"/>
                    </a:cubicBezTo>
                    <a:cubicBezTo>
                      <a:pt x="145" y="526"/>
                      <a:pt x="145" y="526"/>
                      <a:pt x="145" y="526"/>
                    </a:cubicBezTo>
                    <a:cubicBezTo>
                      <a:pt x="159" y="538"/>
                      <a:pt x="159" y="538"/>
                      <a:pt x="159" y="538"/>
                    </a:cubicBezTo>
                    <a:cubicBezTo>
                      <a:pt x="162" y="536"/>
                      <a:pt x="162" y="536"/>
                      <a:pt x="162" y="536"/>
                    </a:cubicBezTo>
                    <a:cubicBezTo>
                      <a:pt x="168" y="544"/>
                      <a:pt x="168" y="544"/>
                      <a:pt x="168" y="544"/>
                    </a:cubicBezTo>
                    <a:cubicBezTo>
                      <a:pt x="202" y="510"/>
                      <a:pt x="202" y="510"/>
                      <a:pt x="202" y="510"/>
                    </a:cubicBezTo>
                    <a:cubicBezTo>
                      <a:pt x="197" y="520"/>
                      <a:pt x="197" y="520"/>
                      <a:pt x="197" y="520"/>
                    </a:cubicBezTo>
                    <a:cubicBezTo>
                      <a:pt x="202" y="523"/>
                      <a:pt x="202" y="523"/>
                      <a:pt x="202" y="523"/>
                    </a:cubicBezTo>
                    <a:cubicBezTo>
                      <a:pt x="191" y="527"/>
                      <a:pt x="191" y="527"/>
                      <a:pt x="191" y="527"/>
                    </a:cubicBezTo>
                    <a:cubicBezTo>
                      <a:pt x="183" y="545"/>
                      <a:pt x="183" y="545"/>
                      <a:pt x="183" y="545"/>
                    </a:cubicBezTo>
                    <a:cubicBezTo>
                      <a:pt x="185" y="550"/>
                      <a:pt x="185" y="550"/>
                      <a:pt x="185" y="550"/>
                    </a:cubicBezTo>
                    <a:cubicBezTo>
                      <a:pt x="174" y="570"/>
                      <a:pt x="174" y="570"/>
                      <a:pt x="174" y="570"/>
                    </a:cubicBezTo>
                    <a:cubicBezTo>
                      <a:pt x="179" y="573"/>
                      <a:pt x="179" y="573"/>
                      <a:pt x="179" y="573"/>
                    </a:cubicBezTo>
                    <a:cubicBezTo>
                      <a:pt x="169" y="596"/>
                      <a:pt x="169" y="596"/>
                      <a:pt x="169" y="596"/>
                    </a:cubicBezTo>
                    <a:cubicBezTo>
                      <a:pt x="172" y="610"/>
                      <a:pt x="172" y="610"/>
                      <a:pt x="172" y="610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71" y="627"/>
                      <a:pt x="171" y="627"/>
                      <a:pt x="171" y="627"/>
                    </a:cubicBezTo>
                    <a:cubicBezTo>
                      <a:pt x="176" y="623"/>
                      <a:pt x="176" y="623"/>
                      <a:pt x="176" y="623"/>
                    </a:cubicBezTo>
                    <a:cubicBezTo>
                      <a:pt x="166" y="640"/>
                      <a:pt x="166" y="640"/>
                      <a:pt x="166" y="640"/>
                    </a:cubicBezTo>
                    <a:cubicBezTo>
                      <a:pt x="163" y="663"/>
                      <a:pt x="163" y="663"/>
                      <a:pt x="163" y="663"/>
                    </a:cubicBezTo>
                    <a:cubicBezTo>
                      <a:pt x="156" y="671"/>
                      <a:pt x="156" y="671"/>
                      <a:pt x="156" y="671"/>
                    </a:cubicBezTo>
                    <a:cubicBezTo>
                      <a:pt x="157" y="677"/>
                      <a:pt x="157" y="677"/>
                      <a:pt x="157" y="677"/>
                    </a:cubicBezTo>
                    <a:cubicBezTo>
                      <a:pt x="174" y="677"/>
                      <a:pt x="174" y="677"/>
                      <a:pt x="174" y="677"/>
                    </a:cubicBezTo>
                    <a:cubicBezTo>
                      <a:pt x="171" y="665"/>
                      <a:pt x="171" y="665"/>
                      <a:pt x="171" y="665"/>
                    </a:cubicBezTo>
                    <a:cubicBezTo>
                      <a:pt x="179" y="648"/>
                      <a:pt x="179" y="648"/>
                      <a:pt x="179" y="648"/>
                    </a:cubicBezTo>
                    <a:cubicBezTo>
                      <a:pt x="179" y="637"/>
                      <a:pt x="179" y="637"/>
                      <a:pt x="179" y="637"/>
                    </a:cubicBezTo>
                    <a:cubicBezTo>
                      <a:pt x="188" y="627"/>
                      <a:pt x="188" y="627"/>
                      <a:pt x="188" y="627"/>
                    </a:cubicBezTo>
                    <a:cubicBezTo>
                      <a:pt x="180" y="597"/>
                      <a:pt x="180" y="597"/>
                      <a:pt x="180" y="597"/>
                    </a:cubicBezTo>
                    <a:cubicBezTo>
                      <a:pt x="188" y="597"/>
                      <a:pt x="188" y="597"/>
                      <a:pt x="188" y="597"/>
                    </a:cubicBezTo>
                    <a:cubicBezTo>
                      <a:pt x="208" y="573"/>
                      <a:pt x="208" y="573"/>
                      <a:pt x="208" y="573"/>
                    </a:cubicBezTo>
                    <a:cubicBezTo>
                      <a:pt x="192" y="596"/>
                      <a:pt x="192" y="596"/>
                      <a:pt x="192" y="596"/>
                    </a:cubicBezTo>
                    <a:cubicBezTo>
                      <a:pt x="191" y="613"/>
                      <a:pt x="191" y="613"/>
                      <a:pt x="191" y="613"/>
                    </a:cubicBezTo>
                    <a:cubicBezTo>
                      <a:pt x="195" y="617"/>
                      <a:pt x="195" y="617"/>
                      <a:pt x="195" y="617"/>
                    </a:cubicBezTo>
                    <a:cubicBezTo>
                      <a:pt x="197" y="607"/>
                      <a:pt x="197" y="607"/>
                      <a:pt x="197" y="607"/>
                    </a:cubicBezTo>
                    <a:cubicBezTo>
                      <a:pt x="208" y="599"/>
                      <a:pt x="208" y="599"/>
                      <a:pt x="208" y="599"/>
                    </a:cubicBezTo>
                    <a:cubicBezTo>
                      <a:pt x="212" y="614"/>
                      <a:pt x="212" y="614"/>
                      <a:pt x="212" y="614"/>
                    </a:cubicBezTo>
                    <a:cubicBezTo>
                      <a:pt x="220" y="596"/>
                      <a:pt x="220" y="596"/>
                      <a:pt x="220" y="596"/>
                    </a:cubicBezTo>
                    <a:cubicBezTo>
                      <a:pt x="218" y="582"/>
                      <a:pt x="218" y="582"/>
                      <a:pt x="218" y="582"/>
                    </a:cubicBezTo>
                    <a:cubicBezTo>
                      <a:pt x="224" y="579"/>
                      <a:pt x="224" y="579"/>
                      <a:pt x="224" y="579"/>
                    </a:cubicBezTo>
                    <a:cubicBezTo>
                      <a:pt x="223" y="596"/>
                      <a:pt x="223" y="596"/>
                      <a:pt x="223" y="596"/>
                    </a:cubicBezTo>
                    <a:cubicBezTo>
                      <a:pt x="240" y="608"/>
                      <a:pt x="240" y="608"/>
                      <a:pt x="240" y="608"/>
                    </a:cubicBezTo>
                    <a:cubicBezTo>
                      <a:pt x="224" y="605"/>
                      <a:pt x="224" y="605"/>
                      <a:pt x="224" y="605"/>
                    </a:cubicBezTo>
                    <a:cubicBezTo>
                      <a:pt x="220" y="627"/>
                      <a:pt x="220" y="627"/>
                      <a:pt x="220" y="627"/>
                    </a:cubicBezTo>
                    <a:cubicBezTo>
                      <a:pt x="223" y="642"/>
                      <a:pt x="223" y="642"/>
                      <a:pt x="223" y="642"/>
                    </a:cubicBezTo>
                    <a:cubicBezTo>
                      <a:pt x="232" y="645"/>
                      <a:pt x="232" y="645"/>
                      <a:pt x="232" y="645"/>
                    </a:cubicBezTo>
                    <a:cubicBezTo>
                      <a:pt x="237" y="659"/>
                      <a:pt x="237" y="659"/>
                      <a:pt x="237" y="659"/>
                    </a:cubicBezTo>
                    <a:cubicBezTo>
                      <a:pt x="224" y="672"/>
                      <a:pt x="224" y="672"/>
                      <a:pt x="224" y="672"/>
                    </a:cubicBezTo>
                    <a:cubicBezTo>
                      <a:pt x="211" y="708"/>
                      <a:pt x="211" y="708"/>
                      <a:pt x="211" y="708"/>
                    </a:cubicBezTo>
                    <a:cubicBezTo>
                      <a:pt x="214" y="723"/>
                      <a:pt x="214" y="723"/>
                      <a:pt x="214" y="723"/>
                    </a:cubicBezTo>
                    <a:cubicBezTo>
                      <a:pt x="202" y="715"/>
                      <a:pt x="202" y="715"/>
                      <a:pt x="202" y="715"/>
                    </a:cubicBezTo>
                    <a:cubicBezTo>
                      <a:pt x="203" y="732"/>
                      <a:pt x="203" y="732"/>
                      <a:pt x="203" y="732"/>
                    </a:cubicBezTo>
                    <a:cubicBezTo>
                      <a:pt x="218" y="755"/>
                      <a:pt x="218" y="755"/>
                      <a:pt x="218" y="755"/>
                    </a:cubicBezTo>
                    <a:cubicBezTo>
                      <a:pt x="214" y="734"/>
                      <a:pt x="214" y="734"/>
                      <a:pt x="214" y="734"/>
                    </a:cubicBezTo>
                    <a:cubicBezTo>
                      <a:pt x="224" y="730"/>
                      <a:pt x="224" y="730"/>
                      <a:pt x="224" y="730"/>
                    </a:cubicBezTo>
                    <a:cubicBezTo>
                      <a:pt x="253" y="752"/>
                      <a:pt x="253" y="752"/>
                      <a:pt x="253" y="752"/>
                    </a:cubicBezTo>
                    <a:cubicBezTo>
                      <a:pt x="253" y="735"/>
                      <a:pt x="253" y="735"/>
                      <a:pt x="253" y="735"/>
                    </a:cubicBezTo>
                    <a:cubicBezTo>
                      <a:pt x="241" y="726"/>
                      <a:pt x="241" y="726"/>
                      <a:pt x="241" y="726"/>
                    </a:cubicBezTo>
                    <a:cubicBezTo>
                      <a:pt x="249" y="724"/>
                      <a:pt x="249" y="724"/>
                      <a:pt x="249" y="724"/>
                    </a:cubicBezTo>
                    <a:cubicBezTo>
                      <a:pt x="272" y="738"/>
                      <a:pt x="272" y="738"/>
                      <a:pt x="272" y="738"/>
                    </a:cubicBezTo>
                    <a:cubicBezTo>
                      <a:pt x="289" y="735"/>
                      <a:pt x="289" y="735"/>
                      <a:pt x="289" y="735"/>
                    </a:cubicBezTo>
                    <a:cubicBezTo>
                      <a:pt x="289" y="729"/>
                      <a:pt x="289" y="729"/>
                      <a:pt x="289" y="729"/>
                    </a:cubicBezTo>
                    <a:cubicBezTo>
                      <a:pt x="302" y="729"/>
                      <a:pt x="302" y="729"/>
                      <a:pt x="302" y="729"/>
                    </a:cubicBezTo>
                    <a:cubicBezTo>
                      <a:pt x="307" y="715"/>
                      <a:pt x="307" y="715"/>
                      <a:pt x="307" y="715"/>
                    </a:cubicBezTo>
                    <a:cubicBezTo>
                      <a:pt x="347" y="717"/>
                      <a:pt x="347" y="717"/>
                      <a:pt x="347" y="717"/>
                    </a:cubicBezTo>
                    <a:cubicBezTo>
                      <a:pt x="321" y="724"/>
                      <a:pt x="321" y="724"/>
                      <a:pt x="321" y="724"/>
                    </a:cubicBezTo>
                    <a:cubicBezTo>
                      <a:pt x="305" y="770"/>
                      <a:pt x="305" y="770"/>
                      <a:pt x="305" y="770"/>
                    </a:cubicBezTo>
                    <a:cubicBezTo>
                      <a:pt x="324" y="805"/>
                      <a:pt x="324" y="805"/>
                      <a:pt x="324" y="805"/>
                    </a:cubicBezTo>
                    <a:cubicBezTo>
                      <a:pt x="335" y="799"/>
                      <a:pt x="335" y="799"/>
                      <a:pt x="335" y="799"/>
                    </a:cubicBezTo>
                    <a:cubicBezTo>
                      <a:pt x="335" y="819"/>
                      <a:pt x="335" y="819"/>
                      <a:pt x="335" y="819"/>
                    </a:cubicBezTo>
                    <a:cubicBezTo>
                      <a:pt x="347" y="802"/>
                      <a:pt x="347" y="802"/>
                      <a:pt x="347" y="802"/>
                    </a:cubicBezTo>
                    <a:cubicBezTo>
                      <a:pt x="364" y="805"/>
                      <a:pt x="364" y="805"/>
                      <a:pt x="364" y="805"/>
                    </a:cubicBezTo>
                    <a:cubicBezTo>
                      <a:pt x="357" y="825"/>
                      <a:pt x="357" y="825"/>
                      <a:pt x="357" y="825"/>
                    </a:cubicBezTo>
                    <a:cubicBezTo>
                      <a:pt x="362" y="828"/>
                      <a:pt x="362" y="828"/>
                      <a:pt x="362" y="828"/>
                    </a:cubicBezTo>
                    <a:cubicBezTo>
                      <a:pt x="347" y="841"/>
                      <a:pt x="347" y="841"/>
                      <a:pt x="347" y="841"/>
                    </a:cubicBezTo>
                    <a:cubicBezTo>
                      <a:pt x="351" y="862"/>
                      <a:pt x="351" y="862"/>
                      <a:pt x="351" y="862"/>
                    </a:cubicBezTo>
                    <a:cubicBezTo>
                      <a:pt x="344" y="879"/>
                      <a:pt x="344" y="879"/>
                      <a:pt x="344" y="879"/>
                    </a:cubicBezTo>
                    <a:cubicBezTo>
                      <a:pt x="353" y="891"/>
                      <a:pt x="353" y="891"/>
                      <a:pt x="353" y="891"/>
                    </a:cubicBezTo>
                    <a:cubicBezTo>
                      <a:pt x="365" y="902"/>
                      <a:pt x="365" y="902"/>
                      <a:pt x="365" y="902"/>
                    </a:cubicBezTo>
                    <a:cubicBezTo>
                      <a:pt x="374" y="903"/>
                      <a:pt x="374" y="903"/>
                      <a:pt x="374" y="903"/>
                    </a:cubicBezTo>
                    <a:cubicBezTo>
                      <a:pt x="368" y="908"/>
                      <a:pt x="368" y="908"/>
                      <a:pt x="368" y="908"/>
                    </a:cubicBezTo>
                    <a:cubicBezTo>
                      <a:pt x="357" y="908"/>
                      <a:pt x="357" y="908"/>
                      <a:pt x="357" y="908"/>
                    </a:cubicBezTo>
                    <a:cubicBezTo>
                      <a:pt x="348" y="894"/>
                      <a:pt x="348" y="894"/>
                      <a:pt x="348" y="894"/>
                    </a:cubicBezTo>
                    <a:cubicBezTo>
                      <a:pt x="339" y="899"/>
                      <a:pt x="339" y="899"/>
                      <a:pt x="339" y="899"/>
                    </a:cubicBezTo>
                    <a:cubicBezTo>
                      <a:pt x="347" y="911"/>
                      <a:pt x="347" y="911"/>
                      <a:pt x="347" y="911"/>
                    </a:cubicBezTo>
                    <a:cubicBezTo>
                      <a:pt x="354" y="915"/>
                      <a:pt x="354" y="915"/>
                      <a:pt x="354" y="915"/>
                    </a:cubicBezTo>
                    <a:cubicBezTo>
                      <a:pt x="342" y="914"/>
                      <a:pt x="342" y="914"/>
                      <a:pt x="342" y="914"/>
                    </a:cubicBezTo>
                    <a:cubicBezTo>
                      <a:pt x="331" y="903"/>
                      <a:pt x="331" y="903"/>
                      <a:pt x="331" y="903"/>
                    </a:cubicBezTo>
                    <a:cubicBezTo>
                      <a:pt x="305" y="911"/>
                      <a:pt x="305" y="911"/>
                      <a:pt x="305" y="911"/>
                    </a:cubicBezTo>
                    <a:cubicBezTo>
                      <a:pt x="293" y="909"/>
                      <a:pt x="293" y="909"/>
                      <a:pt x="293" y="909"/>
                    </a:cubicBezTo>
                    <a:cubicBezTo>
                      <a:pt x="267" y="923"/>
                      <a:pt x="267" y="923"/>
                      <a:pt x="267" y="923"/>
                    </a:cubicBezTo>
                    <a:cubicBezTo>
                      <a:pt x="253" y="941"/>
                      <a:pt x="253" y="941"/>
                      <a:pt x="253" y="941"/>
                    </a:cubicBezTo>
                    <a:cubicBezTo>
                      <a:pt x="234" y="954"/>
                      <a:pt x="234" y="954"/>
                      <a:pt x="234" y="954"/>
                    </a:cubicBezTo>
                    <a:cubicBezTo>
                      <a:pt x="226" y="966"/>
                      <a:pt x="226" y="966"/>
                      <a:pt x="226" y="966"/>
                    </a:cubicBezTo>
                    <a:cubicBezTo>
                      <a:pt x="238" y="964"/>
                      <a:pt x="238" y="964"/>
                      <a:pt x="238" y="964"/>
                    </a:cubicBezTo>
                    <a:cubicBezTo>
                      <a:pt x="244" y="966"/>
                      <a:pt x="244" y="966"/>
                      <a:pt x="244" y="966"/>
                    </a:cubicBezTo>
                    <a:cubicBezTo>
                      <a:pt x="246" y="958"/>
                      <a:pt x="246" y="958"/>
                      <a:pt x="246" y="958"/>
                    </a:cubicBezTo>
                    <a:cubicBezTo>
                      <a:pt x="273" y="952"/>
                      <a:pt x="273" y="952"/>
                      <a:pt x="273" y="952"/>
                    </a:cubicBezTo>
                    <a:cubicBezTo>
                      <a:pt x="270" y="966"/>
                      <a:pt x="270" y="966"/>
                      <a:pt x="270" y="966"/>
                    </a:cubicBezTo>
                    <a:cubicBezTo>
                      <a:pt x="281" y="977"/>
                      <a:pt x="281" y="977"/>
                      <a:pt x="281" y="977"/>
                    </a:cubicBezTo>
                    <a:cubicBezTo>
                      <a:pt x="270" y="983"/>
                      <a:pt x="270" y="983"/>
                      <a:pt x="270" y="983"/>
                    </a:cubicBezTo>
                    <a:cubicBezTo>
                      <a:pt x="276" y="995"/>
                      <a:pt x="276" y="995"/>
                      <a:pt x="276" y="995"/>
                    </a:cubicBezTo>
                    <a:cubicBezTo>
                      <a:pt x="283" y="996"/>
                      <a:pt x="283" y="996"/>
                      <a:pt x="283" y="996"/>
                    </a:cubicBezTo>
                    <a:cubicBezTo>
                      <a:pt x="264" y="1030"/>
                      <a:pt x="264" y="1030"/>
                      <a:pt x="264" y="1030"/>
                    </a:cubicBezTo>
                    <a:cubicBezTo>
                      <a:pt x="252" y="1035"/>
                      <a:pt x="252" y="1035"/>
                      <a:pt x="252" y="1035"/>
                    </a:cubicBezTo>
                    <a:cubicBezTo>
                      <a:pt x="238" y="1044"/>
                      <a:pt x="238" y="1044"/>
                      <a:pt x="238" y="1044"/>
                    </a:cubicBezTo>
                    <a:cubicBezTo>
                      <a:pt x="232" y="1044"/>
                      <a:pt x="232" y="1044"/>
                      <a:pt x="232" y="1044"/>
                    </a:cubicBezTo>
                    <a:cubicBezTo>
                      <a:pt x="215" y="1055"/>
                      <a:pt x="215" y="1055"/>
                      <a:pt x="215" y="1055"/>
                    </a:cubicBezTo>
                    <a:cubicBezTo>
                      <a:pt x="205" y="1055"/>
                      <a:pt x="205" y="1055"/>
                      <a:pt x="205" y="1055"/>
                    </a:cubicBezTo>
                    <a:cubicBezTo>
                      <a:pt x="185" y="1067"/>
                      <a:pt x="185" y="1067"/>
                      <a:pt x="185" y="1067"/>
                    </a:cubicBezTo>
                    <a:cubicBezTo>
                      <a:pt x="200" y="1070"/>
                      <a:pt x="200" y="1070"/>
                      <a:pt x="200" y="1070"/>
                    </a:cubicBezTo>
                    <a:cubicBezTo>
                      <a:pt x="202" y="1081"/>
                      <a:pt x="202" y="1081"/>
                      <a:pt x="202" y="1081"/>
                    </a:cubicBezTo>
                    <a:cubicBezTo>
                      <a:pt x="189" y="1087"/>
                      <a:pt x="189" y="1087"/>
                      <a:pt x="189" y="1087"/>
                    </a:cubicBezTo>
                    <a:cubicBezTo>
                      <a:pt x="209" y="1090"/>
                      <a:pt x="209" y="1090"/>
                      <a:pt x="209" y="1090"/>
                    </a:cubicBezTo>
                    <a:cubicBezTo>
                      <a:pt x="205" y="1094"/>
                      <a:pt x="205" y="1094"/>
                      <a:pt x="205" y="1094"/>
                    </a:cubicBezTo>
                    <a:cubicBezTo>
                      <a:pt x="212" y="1099"/>
                      <a:pt x="212" y="1099"/>
                      <a:pt x="212" y="1099"/>
                    </a:cubicBezTo>
                    <a:cubicBezTo>
                      <a:pt x="223" y="1096"/>
                      <a:pt x="223" y="1096"/>
                      <a:pt x="223" y="1096"/>
                    </a:cubicBezTo>
                    <a:cubicBezTo>
                      <a:pt x="237" y="1087"/>
                      <a:pt x="237" y="1087"/>
                      <a:pt x="237" y="1087"/>
                    </a:cubicBezTo>
                    <a:cubicBezTo>
                      <a:pt x="257" y="1081"/>
                      <a:pt x="257" y="1081"/>
                      <a:pt x="257" y="1081"/>
                    </a:cubicBezTo>
                    <a:cubicBezTo>
                      <a:pt x="260" y="1090"/>
                      <a:pt x="260" y="1090"/>
                      <a:pt x="260" y="1090"/>
                    </a:cubicBezTo>
                    <a:cubicBezTo>
                      <a:pt x="275" y="1094"/>
                      <a:pt x="275" y="1094"/>
                      <a:pt x="275" y="1094"/>
                    </a:cubicBezTo>
                    <a:cubicBezTo>
                      <a:pt x="263" y="1097"/>
                      <a:pt x="263" y="1097"/>
                      <a:pt x="263" y="1097"/>
                    </a:cubicBezTo>
                    <a:cubicBezTo>
                      <a:pt x="261" y="1105"/>
                      <a:pt x="261" y="1105"/>
                      <a:pt x="261" y="1105"/>
                    </a:cubicBezTo>
                    <a:cubicBezTo>
                      <a:pt x="283" y="1107"/>
                      <a:pt x="283" y="1107"/>
                      <a:pt x="283" y="1107"/>
                    </a:cubicBezTo>
                    <a:cubicBezTo>
                      <a:pt x="283" y="1102"/>
                      <a:pt x="283" y="1102"/>
                      <a:pt x="283" y="1102"/>
                    </a:cubicBezTo>
                    <a:cubicBezTo>
                      <a:pt x="295" y="1099"/>
                      <a:pt x="295" y="1099"/>
                      <a:pt x="295" y="1099"/>
                    </a:cubicBezTo>
                    <a:cubicBezTo>
                      <a:pt x="305" y="1113"/>
                      <a:pt x="305" y="1113"/>
                      <a:pt x="305" y="1113"/>
                    </a:cubicBezTo>
                    <a:cubicBezTo>
                      <a:pt x="316" y="1125"/>
                      <a:pt x="316" y="1125"/>
                      <a:pt x="316" y="1125"/>
                    </a:cubicBezTo>
                    <a:cubicBezTo>
                      <a:pt x="342" y="1125"/>
                      <a:pt x="342" y="1125"/>
                      <a:pt x="342" y="1125"/>
                    </a:cubicBezTo>
                    <a:cubicBezTo>
                      <a:pt x="348" y="1114"/>
                      <a:pt x="348" y="1114"/>
                      <a:pt x="348" y="1114"/>
                    </a:cubicBezTo>
                    <a:cubicBezTo>
                      <a:pt x="361" y="1108"/>
                      <a:pt x="361" y="1108"/>
                      <a:pt x="361" y="1108"/>
                    </a:cubicBezTo>
                    <a:cubicBezTo>
                      <a:pt x="377" y="1102"/>
                      <a:pt x="377" y="1102"/>
                      <a:pt x="377" y="1102"/>
                    </a:cubicBezTo>
                    <a:cubicBezTo>
                      <a:pt x="385" y="1093"/>
                      <a:pt x="385" y="1093"/>
                      <a:pt x="385" y="1093"/>
                    </a:cubicBezTo>
                    <a:cubicBezTo>
                      <a:pt x="399" y="1087"/>
                      <a:pt x="399" y="1087"/>
                      <a:pt x="399" y="1087"/>
                    </a:cubicBezTo>
                    <a:cubicBezTo>
                      <a:pt x="379" y="1108"/>
                      <a:pt x="379" y="1108"/>
                      <a:pt x="379" y="1108"/>
                    </a:cubicBezTo>
                    <a:cubicBezTo>
                      <a:pt x="361" y="1128"/>
                      <a:pt x="361" y="1128"/>
                      <a:pt x="361" y="1128"/>
                    </a:cubicBezTo>
                    <a:cubicBezTo>
                      <a:pt x="359" y="1149"/>
                      <a:pt x="359" y="1149"/>
                      <a:pt x="359" y="1149"/>
                    </a:cubicBezTo>
                    <a:cubicBezTo>
                      <a:pt x="345" y="1148"/>
                      <a:pt x="345" y="1148"/>
                      <a:pt x="345" y="1148"/>
                    </a:cubicBezTo>
                    <a:cubicBezTo>
                      <a:pt x="336" y="1152"/>
                      <a:pt x="336" y="1152"/>
                      <a:pt x="336" y="1152"/>
                    </a:cubicBezTo>
                    <a:cubicBezTo>
                      <a:pt x="324" y="1146"/>
                      <a:pt x="324" y="1146"/>
                      <a:pt x="324" y="1146"/>
                    </a:cubicBezTo>
                    <a:cubicBezTo>
                      <a:pt x="290" y="1142"/>
                      <a:pt x="290" y="1142"/>
                      <a:pt x="290" y="1142"/>
                    </a:cubicBezTo>
                    <a:cubicBezTo>
                      <a:pt x="266" y="1148"/>
                      <a:pt x="266" y="1148"/>
                      <a:pt x="266" y="1148"/>
                    </a:cubicBezTo>
                    <a:cubicBezTo>
                      <a:pt x="266" y="1160"/>
                      <a:pt x="266" y="1160"/>
                      <a:pt x="266" y="1160"/>
                    </a:cubicBezTo>
                    <a:cubicBezTo>
                      <a:pt x="257" y="1171"/>
                      <a:pt x="257" y="1171"/>
                      <a:pt x="257" y="1171"/>
                    </a:cubicBezTo>
                    <a:cubicBezTo>
                      <a:pt x="243" y="1171"/>
                      <a:pt x="243" y="1171"/>
                      <a:pt x="243" y="1171"/>
                    </a:cubicBezTo>
                    <a:cubicBezTo>
                      <a:pt x="240" y="1198"/>
                      <a:pt x="240" y="1198"/>
                      <a:pt x="240" y="1198"/>
                    </a:cubicBezTo>
                    <a:cubicBezTo>
                      <a:pt x="226" y="1210"/>
                      <a:pt x="226" y="1210"/>
                      <a:pt x="226" y="1210"/>
                    </a:cubicBezTo>
                    <a:cubicBezTo>
                      <a:pt x="223" y="1218"/>
                      <a:pt x="223" y="1218"/>
                      <a:pt x="223" y="1218"/>
                    </a:cubicBezTo>
                    <a:cubicBezTo>
                      <a:pt x="208" y="1221"/>
                      <a:pt x="208" y="1221"/>
                      <a:pt x="208" y="1221"/>
                    </a:cubicBezTo>
                    <a:cubicBezTo>
                      <a:pt x="203" y="1236"/>
                      <a:pt x="203" y="1236"/>
                      <a:pt x="203" y="1236"/>
                    </a:cubicBezTo>
                    <a:cubicBezTo>
                      <a:pt x="197" y="1236"/>
                      <a:pt x="197" y="1236"/>
                      <a:pt x="197" y="1236"/>
                    </a:cubicBezTo>
                    <a:cubicBezTo>
                      <a:pt x="192" y="1246"/>
                      <a:pt x="192" y="1246"/>
                      <a:pt x="192" y="1246"/>
                    </a:cubicBezTo>
                    <a:cubicBezTo>
                      <a:pt x="174" y="1259"/>
                      <a:pt x="174" y="1259"/>
                      <a:pt x="174" y="1259"/>
                    </a:cubicBezTo>
                    <a:cubicBezTo>
                      <a:pt x="165" y="1256"/>
                      <a:pt x="165" y="1256"/>
                      <a:pt x="165" y="1256"/>
                    </a:cubicBezTo>
                    <a:cubicBezTo>
                      <a:pt x="151" y="1265"/>
                      <a:pt x="151" y="1265"/>
                      <a:pt x="151" y="1265"/>
                    </a:cubicBezTo>
                    <a:cubicBezTo>
                      <a:pt x="151" y="1278"/>
                      <a:pt x="151" y="1278"/>
                      <a:pt x="151" y="1278"/>
                    </a:cubicBezTo>
                    <a:cubicBezTo>
                      <a:pt x="166" y="1279"/>
                      <a:pt x="166" y="1279"/>
                      <a:pt x="166" y="1279"/>
                    </a:cubicBezTo>
                    <a:cubicBezTo>
                      <a:pt x="166" y="1267"/>
                      <a:pt x="166" y="1267"/>
                      <a:pt x="166" y="1267"/>
                    </a:cubicBezTo>
                    <a:cubicBezTo>
                      <a:pt x="185" y="1272"/>
                      <a:pt x="185" y="1272"/>
                      <a:pt x="185" y="1272"/>
                    </a:cubicBezTo>
                    <a:lnTo>
                      <a:pt x="191" y="128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75" name="Freeform 82">
                <a:extLst>
                  <a:ext uri="{FF2B5EF4-FFF2-40B4-BE49-F238E27FC236}">
                    <a16:creationId xmlns:a16="http://schemas.microsoft.com/office/drawing/2014/main" id="{0F87E742-362F-FA4B-92A3-80D91B735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5062" y="2768202"/>
                <a:ext cx="445360" cy="414589"/>
              </a:xfrm>
              <a:custGeom>
                <a:avLst/>
                <a:gdLst>
                  <a:gd name="T0" fmla="*/ 828 w 1057"/>
                  <a:gd name="T1" fmla="*/ 480 h 984"/>
                  <a:gd name="T2" fmla="*/ 764 w 1057"/>
                  <a:gd name="T3" fmla="*/ 516 h 984"/>
                  <a:gd name="T4" fmla="*/ 784 w 1057"/>
                  <a:gd name="T5" fmla="*/ 459 h 984"/>
                  <a:gd name="T6" fmla="*/ 845 w 1057"/>
                  <a:gd name="T7" fmla="*/ 378 h 984"/>
                  <a:gd name="T8" fmla="*/ 877 w 1057"/>
                  <a:gd name="T9" fmla="*/ 367 h 984"/>
                  <a:gd name="T10" fmla="*/ 888 w 1057"/>
                  <a:gd name="T11" fmla="*/ 283 h 984"/>
                  <a:gd name="T12" fmla="*/ 911 w 1057"/>
                  <a:gd name="T13" fmla="*/ 207 h 984"/>
                  <a:gd name="T14" fmla="*/ 837 w 1057"/>
                  <a:gd name="T15" fmla="*/ 199 h 984"/>
                  <a:gd name="T16" fmla="*/ 782 w 1057"/>
                  <a:gd name="T17" fmla="*/ 173 h 984"/>
                  <a:gd name="T18" fmla="*/ 718 w 1057"/>
                  <a:gd name="T19" fmla="*/ 147 h 984"/>
                  <a:gd name="T20" fmla="*/ 655 w 1057"/>
                  <a:gd name="T21" fmla="*/ 112 h 984"/>
                  <a:gd name="T22" fmla="*/ 608 w 1057"/>
                  <a:gd name="T23" fmla="*/ 74 h 984"/>
                  <a:gd name="T24" fmla="*/ 550 w 1057"/>
                  <a:gd name="T25" fmla="*/ 7 h 984"/>
                  <a:gd name="T26" fmla="*/ 480 w 1057"/>
                  <a:gd name="T27" fmla="*/ 23 h 984"/>
                  <a:gd name="T28" fmla="*/ 449 w 1057"/>
                  <a:gd name="T29" fmla="*/ 120 h 984"/>
                  <a:gd name="T30" fmla="*/ 357 w 1057"/>
                  <a:gd name="T31" fmla="*/ 155 h 984"/>
                  <a:gd name="T32" fmla="*/ 302 w 1057"/>
                  <a:gd name="T33" fmla="*/ 182 h 984"/>
                  <a:gd name="T34" fmla="*/ 266 w 1057"/>
                  <a:gd name="T35" fmla="*/ 150 h 984"/>
                  <a:gd name="T36" fmla="*/ 217 w 1057"/>
                  <a:gd name="T37" fmla="*/ 164 h 984"/>
                  <a:gd name="T38" fmla="*/ 236 w 1057"/>
                  <a:gd name="T39" fmla="*/ 230 h 984"/>
                  <a:gd name="T40" fmla="*/ 195 w 1057"/>
                  <a:gd name="T41" fmla="*/ 251 h 984"/>
                  <a:gd name="T42" fmla="*/ 122 w 1057"/>
                  <a:gd name="T43" fmla="*/ 230 h 984"/>
                  <a:gd name="T44" fmla="*/ 62 w 1057"/>
                  <a:gd name="T45" fmla="*/ 248 h 984"/>
                  <a:gd name="T46" fmla="*/ 6 w 1057"/>
                  <a:gd name="T47" fmla="*/ 285 h 984"/>
                  <a:gd name="T48" fmla="*/ 13 w 1057"/>
                  <a:gd name="T49" fmla="*/ 288 h 984"/>
                  <a:gd name="T50" fmla="*/ 27 w 1057"/>
                  <a:gd name="T51" fmla="*/ 309 h 984"/>
                  <a:gd name="T52" fmla="*/ 32 w 1057"/>
                  <a:gd name="T53" fmla="*/ 346 h 984"/>
                  <a:gd name="T54" fmla="*/ 100 w 1057"/>
                  <a:gd name="T55" fmla="*/ 357 h 984"/>
                  <a:gd name="T56" fmla="*/ 146 w 1057"/>
                  <a:gd name="T57" fmla="*/ 367 h 984"/>
                  <a:gd name="T58" fmla="*/ 174 w 1057"/>
                  <a:gd name="T59" fmla="*/ 401 h 984"/>
                  <a:gd name="T60" fmla="*/ 214 w 1057"/>
                  <a:gd name="T61" fmla="*/ 399 h 984"/>
                  <a:gd name="T62" fmla="*/ 194 w 1057"/>
                  <a:gd name="T63" fmla="*/ 447 h 984"/>
                  <a:gd name="T64" fmla="*/ 269 w 1057"/>
                  <a:gd name="T65" fmla="*/ 497 h 984"/>
                  <a:gd name="T66" fmla="*/ 262 w 1057"/>
                  <a:gd name="T67" fmla="*/ 555 h 984"/>
                  <a:gd name="T68" fmla="*/ 293 w 1057"/>
                  <a:gd name="T69" fmla="*/ 584 h 984"/>
                  <a:gd name="T70" fmla="*/ 273 w 1057"/>
                  <a:gd name="T71" fmla="*/ 659 h 984"/>
                  <a:gd name="T72" fmla="*/ 240 w 1057"/>
                  <a:gd name="T73" fmla="*/ 789 h 984"/>
                  <a:gd name="T74" fmla="*/ 276 w 1057"/>
                  <a:gd name="T75" fmla="*/ 823 h 984"/>
                  <a:gd name="T76" fmla="*/ 380 w 1057"/>
                  <a:gd name="T77" fmla="*/ 863 h 984"/>
                  <a:gd name="T78" fmla="*/ 478 w 1057"/>
                  <a:gd name="T79" fmla="*/ 858 h 984"/>
                  <a:gd name="T80" fmla="*/ 576 w 1057"/>
                  <a:gd name="T81" fmla="*/ 879 h 984"/>
                  <a:gd name="T82" fmla="*/ 625 w 1057"/>
                  <a:gd name="T83" fmla="*/ 768 h 984"/>
                  <a:gd name="T84" fmla="*/ 694 w 1057"/>
                  <a:gd name="T85" fmla="*/ 788 h 984"/>
                  <a:gd name="T86" fmla="*/ 817 w 1057"/>
                  <a:gd name="T87" fmla="*/ 821 h 984"/>
                  <a:gd name="T88" fmla="*/ 897 w 1057"/>
                  <a:gd name="T89" fmla="*/ 743 h 984"/>
                  <a:gd name="T90" fmla="*/ 848 w 1057"/>
                  <a:gd name="T91" fmla="*/ 642 h 984"/>
                  <a:gd name="T92" fmla="*/ 848 w 1057"/>
                  <a:gd name="T93" fmla="*/ 564 h 984"/>
                  <a:gd name="T94" fmla="*/ 998 w 1057"/>
                  <a:gd name="T95" fmla="*/ 973 h 984"/>
                  <a:gd name="T96" fmla="*/ 997 w 1057"/>
                  <a:gd name="T97" fmla="*/ 951 h 984"/>
                  <a:gd name="T98" fmla="*/ 988 w 1057"/>
                  <a:gd name="T99" fmla="*/ 916 h 984"/>
                  <a:gd name="T100" fmla="*/ 975 w 1057"/>
                  <a:gd name="T101" fmla="*/ 882 h 984"/>
                  <a:gd name="T102" fmla="*/ 1036 w 1057"/>
                  <a:gd name="T103" fmla="*/ 855 h 984"/>
                  <a:gd name="T104" fmla="*/ 1050 w 1057"/>
                  <a:gd name="T105" fmla="*/ 838 h 984"/>
                  <a:gd name="T106" fmla="*/ 1038 w 1057"/>
                  <a:gd name="T107" fmla="*/ 976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57" h="984">
                    <a:moveTo>
                      <a:pt x="854" y="537"/>
                    </a:moveTo>
                    <a:lnTo>
                      <a:pt x="853" y="523"/>
                    </a:lnTo>
                    <a:lnTo>
                      <a:pt x="843" y="516"/>
                    </a:lnTo>
                    <a:lnTo>
                      <a:pt x="837" y="496"/>
                    </a:lnTo>
                    <a:lnTo>
                      <a:pt x="828" y="480"/>
                    </a:lnTo>
                    <a:lnTo>
                      <a:pt x="805" y="479"/>
                    </a:lnTo>
                    <a:lnTo>
                      <a:pt x="793" y="490"/>
                    </a:lnTo>
                    <a:lnTo>
                      <a:pt x="801" y="509"/>
                    </a:lnTo>
                    <a:lnTo>
                      <a:pt x="781" y="517"/>
                    </a:lnTo>
                    <a:lnTo>
                      <a:pt x="764" y="516"/>
                    </a:lnTo>
                    <a:lnTo>
                      <a:pt x="762" y="503"/>
                    </a:lnTo>
                    <a:lnTo>
                      <a:pt x="771" y="499"/>
                    </a:lnTo>
                    <a:lnTo>
                      <a:pt x="781" y="499"/>
                    </a:lnTo>
                    <a:lnTo>
                      <a:pt x="781" y="483"/>
                    </a:lnTo>
                    <a:lnTo>
                      <a:pt x="784" y="459"/>
                    </a:lnTo>
                    <a:lnTo>
                      <a:pt x="805" y="425"/>
                    </a:lnTo>
                    <a:lnTo>
                      <a:pt x="817" y="421"/>
                    </a:lnTo>
                    <a:lnTo>
                      <a:pt x="833" y="399"/>
                    </a:lnTo>
                    <a:lnTo>
                      <a:pt x="848" y="393"/>
                    </a:lnTo>
                    <a:lnTo>
                      <a:pt x="845" y="378"/>
                    </a:lnTo>
                    <a:lnTo>
                      <a:pt x="828" y="369"/>
                    </a:lnTo>
                    <a:lnTo>
                      <a:pt x="839" y="357"/>
                    </a:lnTo>
                    <a:lnTo>
                      <a:pt x="857" y="355"/>
                    </a:lnTo>
                    <a:lnTo>
                      <a:pt x="862" y="366"/>
                    </a:lnTo>
                    <a:lnTo>
                      <a:pt x="877" y="367"/>
                    </a:lnTo>
                    <a:lnTo>
                      <a:pt x="903" y="360"/>
                    </a:lnTo>
                    <a:lnTo>
                      <a:pt x="895" y="344"/>
                    </a:lnTo>
                    <a:lnTo>
                      <a:pt x="882" y="335"/>
                    </a:lnTo>
                    <a:lnTo>
                      <a:pt x="880" y="312"/>
                    </a:lnTo>
                    <a:lnTo>
                      <a:pt x="888" y="283"/>
                    </a:lnTo>
                    <a:lnTo>
                      <a:pt x="900" y="272"/>
                    </a:lnTo>
                    <a:lnTo>
                      <a:pt x="900" y="260"/>
                    </a:lnTo>
                    <a:lnTo>
                      <a:pt x="908" y="236"/>
                    </a:lnTo>
                    <a:lnTo>
                      <a:pt x="926" y="217"/>
                    </a:lnTo>
                    <a:lnTo>
                      <a:pt x="911" y="207"/>
                    </a:lnTo>
                    <a:lnTo>
                      <a:pt x="895" y="207"/>
                    </a:lnTo>
                    <a:lnTo>
                      <a:pt x="875" y="198"/>
                    </a:lnTo>
                    <a:lnTo>
                      <a:pt x="862" y="202"/>
                    </a:lnTo>
                    <a:lnTo>
                      <a:pt x="851" y="199"/>
                    </a:lnTo>
                    <a:lnTo>
                      <a:pt x="837" y="199"/>
                    </a:lnTo>
                    <a:lnTo>
                      <a:pt x="823" y="204"/>
                    </a:lnTo>
                    <a:lnTo>
                      <a:pt x="810" y="191"/>
                    </a:lnTo>
                    <a:lnTo>
                      <a:pt x="810" y="182"/>
                    </a:lnTo>
                    <a:lnTo>
                      <a:pt x="794" y="170"/>
                    </a:lnTo>
                    <a:lnTo>
                      <a:pt x="782" y="173"/>
                    </a:lnTo>
                    <a:lnTo>
                      <a:pt x="762" y="169"/>
                    </a:lnTo>
                    <a:lnTo>
                      <a:pt x="753" y="153"/>
                    </a:lnTo>
                    <a:lnTo>
                      <a:pt x="739" y="153"/>
                    </a:lnTo>
                    <a:lnTo>
                      <a:pt x="733" y="158"/>
                    </a:lnTo>
                    <a:lnTo>
                      <a:pt x="718" y="147"/>
                    </a:lnTo>
                    <a:lnTo>
                      <a:pt x="701" y="147"/>
                    </a:lnTo>
                    <a:lnTo>
                      <a:pt x="683" y="123"/>
                    </a:lnTo>
                    <a:lnTo>
                      <a:pt x="672" y="121"/>
                    </a:lnTo>
                    <a:lnTo>
                      <a:pt x="666" y="112"/>
                    </a:lnTo>
                    <a:lnTo>
                      <a:pt x="655" y="112"/>
                    </a:lnTo>
                    <a:lnTo>
                      <a:pt x="646" y="118"/>
                    </a:lnTo>
                    <a:lnTo>
                      <a:pt x="629" y="109"/>
                    </a:lnTo>
                    <a:lnTo>
                      <a:pt x="628" y="88"/>
                    </a:lnTo>
                    <a:lnTo>
                      <a:pt x="617" y="81"/>
                    </a:lnTo>
                    <a:lnTo>
                      <a:pt x="608" y="74"/>
                    </a:lnTo>
                    <a:lnTo>
                      <a:pt x="597" y="75"/>
                    </a:lnTo>
                    <a:lnTo>
                      <a:pt x="574" y="55"/>
                    </a:lnTo>
                    <a:lnTo>
                      <a:pt x="571" y="42"/>
                    </a:lnTo>
                    <a:lnTo>
                      <a:pt x="553" y="36"/>
                    </a:lnTo>
                    <a:lnTo>
                      <a:pt x="550" y="7"/>
                    </a:lnTo>
                    <a:lnTo>
                      <a:pt x="541" y="0"/>
                    </a:lnTo>
                    <a:lnTo>
                      <a:pt x="538" y="5"/>
                    </a:lnTo>
                    <a:lnTo>
                      <a:pt x="509" y="14"/>
                    </a:lnTo>
                    <a:lnTo>
                      <a:pt x="502" y="10"/>
                    </a:lnTo>
                    <a:lnTo>
                      <a:pt x="480" y="23"/>
                    </a:lnTo>
                    <a:lnTo>
                      <a:pt x="473" y="39"/>
                    </a:lnTo>
                    <a:lnTo>
                      <a:pt x="476" y="57"/>
                    </a:lnTo>
                    <a:lnTo>
                      <a:pt x="472" y="88"/>
                    </a:lnTo>
                    <a:lnTo>
                      <a:pt x="449" y="110"/>
                    </a:lnTo>
                    <a:lnTo>
                      <a:pt x="449" y="120"/>
                    </a:lnTo>
                    <a:lnTo>
                      <a:pt x="423" y="127"/>
                    </a:lnTo>
                    <a:lnTo>
                      <a:pt x="409" y="129"/>
                    </a:lnTo>
                    <a:lnTo>
                      <a:pt x="394" y="123"/>
                    </a:lnTo>
                    <a:lnTo>
                      <a:pt x="363" y="139"/>
                    </a:lnTo>
                    <a:lnTo>
                      <a:pt x="357" y="155"/>
                    </a:lnTo>
                    <a:lnTo>
                      <a:pt x="362" y="164"/>
                    </a:lnTo>
                    <a:lnTo>
                      <a:pt x="376" y="169"/>
                    </a:lnTo>
                    <a:lnTo>
                      <a:pt x="357" y="182"/>
                    </a:lnTo>
                    <a:lnTo>
                      <a:pt x="334" y="187"/>
                    </a:lnTo>
                    <a:lnTo>
                      <a:pt x="302" y="182"/>
                    </a:lnTo>
                    <a:lnTo>
                      <a:pt x="288" y="176"/>
                    </a:lnTo>
                    <a:lnTo>
                      <a:pt x="276" y="182"/>
                    </a:lnTo>
                    <a:lnTo>
                      <a:pt x="272" y="172"/>
                    </a:lnTo>
                    <a:lnTo>
                      <a:pt x="261" y="164"/>
                    </a:lnTo>
                    <a:lnTo>
                      <a:pt x="266" y="150"/>
                    </a:lnTo>
                    <a:lnTo>
                      <a:pt x="253" y="144"/>
                    </a:lnTo>
                    <a:lnTo>
                      <a:pt x="240" y="149"/>
                    </a:lnTo>
                    <a:lnTo>
                      <a:pt x="220" y="149"/>
                    </a:lnTo>
                    <a:lnTo>
                      <a:pt x="212" y="144"/>
                    </a:lnTo>
                    <a:lnTo>
                      <a:pt x="217" y="164"/>
                    </a:lnTo>
                    <a:lnTo>
                      <a:pt x="214" y="172"/>
                    </a:lnTo>
                    <a:lnTo>
                      <a:pt x="241" y="196"/>
                    </a:lnTo>
                    <a:lnTo>
                      <a:pt x="236" y="204"/>
                    </a:lnTo>
                    <a:lnTo>
                      <a:pt x="240" y="217"/>
                    </a:lnTo>
                    <a:lnTo>
                      <a:pt x="236" y="230"/>
                    </a:lnTo>
                    <a:lnTo>
                      <a:pt x="246" y="240"/>
                    </a:lnTo>
                    <a:lnTo>
                      <a:pt x="247" y="254"/>
                    </a:lnTo>
                    <a:lnTo>
                      <a:pt x="220" y="251"/>
                    </a:lnTo>
                    <a:lnTo>
                      <a:pt x="207" y="254"/>
                    </a:lnTo>
                    <a:lnTo>
                      <a:pt x="195" y="251"/>
                    </a:lnTo>
                    <a:lnTo>
                      <a:pt x="181" y="256"/>
                    </a:lnTo>
                    <a:lnTo>
                      <a:pt x="175" y="250"/>
                    </a:lnTo>
                    <a:lnTo>
                      <a:pt x="157" y="265"/>
                    </a:lnTo>
                    <a:lnTo>
                      <a:pt x="136" y="234"/>
                    </a:lnTo>
                    <a:lnTo>
                      <a:pt x="122" y="230"/>
                    </a:lnTo>
                    <a:lnTo>
                      <a:pt x="103" y="234"/>
                    </a:lnTo>
                    <a:lnTo>
                      <a:pt x="88" y="248"/>
                    </a:lnTo>
                    <a:lnTo>
                      <a:pt x="79" y="245"/>
                    </a:lnTo>
                    <a:lnTo>
                      <a:pt x="70" y="253"/>
                    </a:lnTo>
                    <a:lnTo>
                      <a:pt x="62" y="248"/>
                    </a:lnTo>
                    <a:lnTo>
                      <a:pt x="45" y="250"/>
                    </a:lnTo>
                    <a:lnTo>
                      <a:pt x="35" y="260"/>
                    </a:lnTo>
                    <a:lnTo>
                      <a:pt x="10" y="262"/>
                    </a:lnTo>
                    <a:lnTo>
                      <a:pt x="0" y="274"/>
                    </a:lnTo>
                    <a:lnTo>
                      <a:pt x="6" y="285"/>
                    </a:lnTo>
                    <a:lnTo>
                      <a:pt x="19" y="280"/>
                    </a:lnTo>
                    <a:lnTo>
                      <a:pt x="35" y="285"/>
                    </a:lnTo>
                    <a:lnTo>
                      <a:pt x="38" y="289"/>
                    </a:lnTo>
                    <a:lnTo>
                      <a:pt x="22" y="286"/>
                    </a:lnTo>
                    <a:lnTo>
                      <a:pt x="13" y="288"/>
                    </a:lnTo>
                    <a:lnTo>
                      <a:pt x="19" y="303"/>
                    </a:lnTo>
                    <a:lnTo>
                      <a:pt x="24" y="292"/>
                    </a:lnTo>
                    <a:lnTo>
                      <a:pt x="33" y="295"/>
                    </a:lnTo>
                    <a:lnTo>
                      <a:pt x="36" y="306"/>
                    </a:lnTo>
                    <a:lnTo>
                      <a:pt x="27" y="309"/>
                    </a:lnTo>
                    <a:lnTo>
                      <a:pt x="12" y="315"/>
                    </a:lnTo>
                    <a:lnTo>
                      <a:pt x="13" y="320"/>
                    </a:lnTo>
                    <a:lnTo>
                      <a:pt x="27" y="320"/>
                    </a:lnTo>
                    <a:lnTo>
                      <a:pt x="33" y="337"/>
                    </a:lnTo>
                    <a:lnTo>
                      <a:pt x="32" y="346"/>
                    </a:lnTo>
                    <a:lnTo>
                      <a:pt x="47" y="335"/>
                    </a:lnTo>
                    <a:lnTo>
                      <a:pt x="59" y="338"/>
                    </a:lnTo>
                    <a:lnTo>
                      <a:pt x="70" y="337"/>
                    </a:lnTo>
                    <a:lnTo>
                      <a:pt x="94" y="347"/>
                    </a:lnTo>
                    <a:lnTo>
                      <a:pt x="100" y="357"/>
                    </a:lnTo>
                    <a:lnTo>
                      <a:pt x="111" y="357"/>
                    </a:lnTo>
                    <a:lnTo>
                      <a:pt x="128" y="367"/>
                    </a:lnTo>
                    <a:lnTo>
                      <a:pt x="142" y="357"/>
                    </a:lnTo>
                    <a:lnTo>
                      <a:pt x="149" y="358"/>
                    </a:lnTo>
                    <a:lnTo>
                      <a:pt x="146" y="367"/>
                    </a:lnTo>
                    <a:lnTo>
                      <a:pt x="151" y="373"/>
                    </a:lnTo>
                    <a:lnTo>
                      <a:pt x="165" y="364"/>
                    </a:lnTo>
                    <a:lnTo>
                      <a:pt x="172" y="373"/>
                    </a:lnTo>
                    <a:lnTo>
                      <a:pt x="166" y="389"/>
                    </a:lnTo>
                    <a:lnTo>
                      <a:pt x="174" y="401"/>
                    </a:lnTo>
                    <a:lnTo>
                      <a:pt x="183" y="401"/>
                    </a:lnTo>
                    <a:lnTo>
                      <a:pt x="198" y="392"/>
                    </a:lnTo>
                    <a:lnTo>
                      <a:pt x="215" y="393"/>
                    </a:lnTo>
                    <a:lnTo>
                      <a:pt x="226" y="407"/>
                    </a:lnTo>
                    <a:lnTo>
                      <a:pt x="214" y="399"/>
                    </a:lnTo>
                    <a:lnTo>
                      <a:pt x="198" y="401"/>
                    </a:lnTo>
                    <a:lnTo>
                      <a:pt x="189" y="413"/>
                    </a:lnTo>
                    <a:lnTo>
                      <a:pt x="197" y="416"/>
                    </a:lnTo>
                    <a:lnTo>
                      <a:pt x="200" y="433"/>
                    </a:lnTo>
                    <a:lnTo>
                      <a:pt x="194" y="447"/>
                    </a:lnTo>
                    <a:lnTo>
                      <a:pt x="197" y="457"/>
                    </a:lnTo>
                    <a:lnTo>
                      <a:pt x="211" y="459"/>
                    </a:lnTo>
                    <a:lnTo>
                      <a:pt x="230" y="483"/>
                    </a:lnTo>
                    <a:lnTo>
                      <a:pt x="250" y="486"/>
                    </a:lnTo>
                    <a:lnTo>
                      <a:pt x="269" y="497"/>
                    </a:lnTo>
                    <a:lnTo>
                      <a:pt x="269" y="512"/>
                    </a:lnTo>
                    <a:lnTo>
                      <a:pt x="276" y="523"/>
                    </a:lnTo>
                    <a:lnTo>
                      <a:pt x="269" y="540"/>
                    </a:lnTo>
                    <a:lnTo>
                      <a:pt x="266" y="541"/>
                    </a:lnTo>
                    <a:lnTo>
                      <a:pt x="262" y="555"/>
                    </a:lnTo>
                    <a:lnTo>
                      <a:pt x="276" y="558"/>
                    </a:lnTo>
                    <a:lnTo>
                      <a:pt x="301" y="578"/>
                    </a:lnTo>
                    <a:lnTo>
                      <a:pt x="319" y="624"/>
                    </a:lnTo>
                    <a:lnTo>
                      <a:pt x="298" y="604"/>
                    </a:lnTo>
                    <a:lnTo>
                      <a:pt x="293" y="584"/>
                    </a:lnTo>
                    <a:lnTo>
                      <a:pt x="276" y="575"/>
                    </a:lnTo>
                    <a:lnTo>
                      <a:pt x="269" y="581"/>
                    </a:lnTo>
                    <a:lnTo>
                      <a:pt x="259" y="621"/>
                    </a:lnTo>
                    <a:lnTo>
                      <a:pt x="261" y="652"/>
                    </a:lnTo>
                    <a:lnTo>
                      <a:pt x="273" y="659"/>
                    </a:lnTo>
                    <a:lnTo>
                      <a:pt x="262" y="667"/>
                    </a:lnTo>
                    <a:lnTo>
                      <a:pt x="259" y="723"/>
                    </a:lnTo>
                    <a:lnTo>
                      <a:pt x="244" y="771"/>
                    </a:lnTo>
                    <a:lnTo>
                      <a:pt x="226" y="781"/>
                    </a:lnTo>
                    <a:lnTo>
                      <a:pt x="240" y="789"/>
                    </a:lnTo>
                    <a:lnTo>
                      <a:pt x="241" y="794"/>
                    </a:lnTo>
                    <a:lnTo>
                      <a:pt x="252" y="795"/>
                    </a:lnTo>
                    <a:lnTo>
                      <a:pt x="253" y="812"/>
                    </a:lnTo>
                    <a:lnTo>
                      <a:pt x="252" y="826"/>
                    </a:lnTo>
                    <a:lnTo>
                      <a:pt x="276" y="823"/>
                    </a:lnTo>
                    <a:lnTo>
                      <a:pt x="308" y="835"/>
                    </a:lnTo>
                    <a:lnTo>
                      <a:pt x="324" y="852"/>
                    </a:lnTo>
                    <a:lnTo>
                      <a:pt x="339" y="844"/>
                    </a:lnTo>
                    <a:lnTo>
                      <a:pt x="357" y="863"/>
                    </a:lnTo>
                    <a:lnTo>
                      <a:pt x="380" y="863"/>
                    </a:lnTo>
                    <a:lnTo>
                      <a:pt x="391" y="869"/>
                    </a:lnTo>
                    <a:lnTo>
                      <a:pt x="405" y="853"/>
                    </a:lnTo>
                    <a:lnTo>
                      <a:pt x="441" y="852"/>
                    </a:lnTo>
                    <a:lnTo>
                      <a:pt x="455" y="859"/>
                    </a:lnTo>
                    <a:lnTo>
                      <a:pt x="478" y="858"/>
                    </a:lnTo>
                    <a:lnTo>
                      <a:pt x="501" y="870"/>
                    </a:lnTo>
                    <a:lnTo>
                      <a:pt x="539" y="867"/>
                    </a:lnTo>
                    <a:lnTo>
                      <a:pt x="567" y="882"/>
                    </a:lnTo>
                    <a:lnTo>
                      <a:pt x="577" y="887"/>
                    </a:lnTo>
                    <a:lnTo>
                      <a:pt x="576" y="879"/>
                    </a:lnTo>
                    <a:lnTo>
                      <a:pt x="570" y="855"/>
                    </a:lnTo>
                    <a:lnTo>
                      <a:pt x="576" y="827"/>
                    </a:lnTo>
                    <a:lnTo>
                      <a:pt x="577" y="814"/>
                    </a:lnTo>
                    <a:lnTo>
                      <a:pt x="596" y="798"/>
                    </a:lnTo>
                    <a:lnTo>
                      <a:pt x="625" y="768"/>
                    </a:lnTo>
                    <a:lnTo>
                      <a:pt x="634" y="766"/>
                    </a:lnTo>
                    <a:lnTo>
                      <a:pt x="643" y="774"/>
                    </a:lnTo>
                    <a:lnTo>
                      <a:pt x="661" y="775"/>
                    </a:lnTo>
                    <a:lnTo>
                      <a:pt x="681" y="788"/>
                    </a:lnTo>
                    <a:lnTo>
                      <a:pt x="694" y="788"/>
                    </a:lnTo>
                    <a:lnTo>
                      <a:pt x="707" y="778"/>
                    </a:lnTo>
                    <a:lnTo>
                      <a:pt x="718" y="777"/>
                    </a:lnTo>
                    <a:lnTo>
                      <a:pt x="767" y="807"/>
                    </a:lnTo>
                    <a:lnTo>
                      <a:pt x="781" y="820"/>
                    </a:lnTo>
                    <a:lnTo>
                      <a:pt x="817" y="821"/>
                    </a:lnTo>
                    <a:lnTo>
                      <a:pt x="833" y="807"/>
                    </a:lnTo>
                    <a:lnTo>
                      <a:pt x="830" y="800"/>
                    </a:lnTo>
                    <a:lnTo>
                      <a:pt x="843" y="783"/>
                    </a:lnTo>
                    <a:lnTo>
                      <a:pt x="894" y="745"/>
                    </a:lnTo>
                    <a:lnTo>
                      <a:pt x="897" y="743"/>
                    </a:lnTo>
                    <a:lnTo>
                      <a:pt x="892" y="726"/>
                    </a:lnTo>
                    <a:lnTo>
                      <a:pt x="903" y="702"/>
                    </a:lnTo>
                    <a:lnTo>
                      <a:pt x="878" y="702"/>
                    </a:lnTo>
                    <a:lnTo>
                      <a:pt x="853" y="684"/>
                    </a:lnTo>
                    <a:lnTo>
                      <a:pt x="848" y="642"/>
                    </a:lnTo>
                    <a:lnTo>
                      <a:pt x="828" y="621"/>
                    </a:lnTo>
                    <a:lnTo>
                      <a:pt x="840" y="607"/>
                    </a:lnTo>
                    <a:lnTo>
                      <a:pt x="859" y="606"/>
                    </a:lnTo>
                    <a:lnTo>
                      <a:pt x="863" y="578"/>
                    </a:lnTo>
                    <a:lnTo>
                      <a:pt x="848" y="564"/>
                    </a:lnTo>
                    <a:lnTo>
                      <a:pt x="846" y="545"/>
                    </a:lnTo>
                    <a:lnTo>
                      <a:pt x="853" y="537"/>
                    </a:lnTo>
                    <a:lnTo>
                      <a:pt x="854" y="537"/>
                    </a:lnTo>
                    <a:close/>
                    <a:moveTo>
                      <a:pt x="1023" y="983"/>
                    </a:moveTo>
                    <a:lnTo>
                      <a:pt x="998" y="973"/>
                    </a:lnTo>
                    <a:lnTo>
                      <a:pt x="994" y="965"/>
                    </a:lnTo>
                    <a:lnTo>
                      <a:pt x="1000" y="957"/>
                    </a:lnTo>
                    <a:lnTo>
                      <a:pt x="1006" y="957"/>
                    </a:lnTo>
                    <a:lnTo>
                      <a:pt x="1001" y="951"/>
                    </a:lnTo>
                    <a:lnTo>
                      <a:pt x="997" y="951"/>
                    </a:lnTo>
                    <a:lnTo>
                      <a:pt x="997" y="939"/>
                    </a:lnTo>
                    <a:lnTo>
                      <a:pt x="986" y="933"/>
                    </a:lnTo>
                    <a:lnTo>
                      <a:pt x="981" y="925"/>
                    </a:lnTo>
                    <a:lnTo>
                      <a:pt x="988" y="922"/>
                    </a:lnTo>
                    <a:lnTo>
                      <a:pt x="988" y="916"/>
                    </a:lnTo>
                    <a:lnTo>
                      <a:pt x="975" y="910"/>
                    </a:lnTo>
                    <a:lnTo>
                      <a:pt x="972" y="898"/>
                    </a:lnTo>
                    <a:lnTo>
                      <a:pt x="981" y="898"/>
                    </a:lnTo>
                    <a:lnTo>
                      <a:pt x="984" y="890"/>
                    </a:lnTo>
                    <a:lnTo>
                      <a:pt x="975" y="882"/>
                    </a:lnTo>
                    <a:lnTo>
                      <a:pt x="986" y="863"/>
                    </a:lnTo>
                    <a:lnTo>
                      <a:pt x="1011" y="853"/>
                    </a:lnTo>
                    <a:lnTo>
                      <a:pt x="1021" y="844"/>
                    </a:lnTo>
                    <a:lnTo>
                      <a:pt x="1030" y="855"/>
                    </a:lnTo>
                    <a:lnTo>
                      <a:pt x="1036" y="855"/>
                    </a:lnTo>
                    <a:lnTo>
                      <a:pt x="1040" y="840"/>
                    </a:lnTo>
                    <a:lnTo>
                      <a:pt x="1033" y="829"/>
                    </a:lnTo>
                    <a:lnTo>
                      <a:pt x="1036" y="815"/>
                    </a:lnTo>
                    <a:lnTo>
                      <a:pt x="1046" y="815"/>
                    </a:lnTo>
                    <a:lnTo>
                      <a:pt x="1050" y="838"/>
                    </a:lnTo>
                    <a:lnTo>
                      <a:pt x="1047" y="859"/>
                    </a:lnTo>
                    <a:lnTo>
                      <a:pt x="1056" y="892"/>
                    </a:lnTo>
                    <a:lnTo>
                      <a:pt x="1047" y="930"/>
                    </a:lnTo>
                    <a:lnTo>
                      <a:pt x="1047" y="950"/>
                    </a:lnTo>
                    <a:lnTo>
                      <a:pt x="1038" y="976"/>
                    </a:lnTo>
                    <a:lnTo>
                      <a:pt x="1023" y="98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76" name="Freeform 83">
                <a:extLst>
                  <a:ext uri="{FF2B5EF4-FFF2-40B4-BE49-F238E27FC236}">
                    <a16:creationId xmlns:a16="http://schemas.microsoft.com/office/drawing/2014/main" id="{A4C42C2A-072A-3842-A14A-35E064BDD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3720" y="3407745"/>
                <a:ext cx="11134" cy="11155"/>
              </a:xfrm>
              <a:custGeom>
                <a:avLst/>
                <a:gdLst>
                  <a:gd name="T0" fmla="*/ 2 w 27"/>
                  <a:gd name="T1" fmla="*/ 0 h 27"/>
                  <a:gd name="T2" fmla="*/ 0 w 27"/>
                  <a:gd name="T3" fmla="*/ 13 h 27"/>
                  <a:gd name="T4" fmla="*/ 17 w 27"/>
                  <a:gd name="T5" fmla="*/ 26 h 27"/>
                  <a:gd name="T6" fmla="*/ 26 w 27"/>
                  <a:gd name="T7" fmla="*/ 16 h 27"/>
                  <a:gd name="T8" fmla="*/ 26 w 27"/>
                  <a:gd name="T9" fmla="*/ 3 h 27"/>
                  <a:gd name="T10" fmla="*/ 2 w 2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2" y="0"/>
                    </a:moveTo>
                    <a:lnTo>
                      <a:pt x="0" y="13"/>
                    </a:lnTo>
                    <a:lnTo>
                      <a:pt x="17" y="26"/>
                    </a:lnTo>
                    <a:lnTo>
                      <a:pt x="26" y="16"/>
                    </a:lnTo>
                    <a:lnTo>
                      <a:pt x="26" y="3"/>
                    </a:lnTo>
                    <a:lnTo>
                      <a:pt x="2" y="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77" name="Freeform 84">
                <a:extLst>
                  <a:ext uri="{FF2B5EF4-FFF2-40B4-BE49-F238E27FC236}">
                    <a16:creationId xmlns:a16="http://schemas.microsoft.com/office/drawing/2014/main" id="{A4A4AC79-7DB9-FD46-972D-B61538829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2071" y="2942961"/>
                <a:ext cx="389690" cy="438757"/>
              </a:xfrm>
              <a:custGeom>
                <a:avLst/>
                <a:gdLst>
                  <a:gd name="T0" fmla="*/ 25 w 926"/>
                  <a:gd name="T1" fmla="*/ 272 h 1042"/>
                  <a:gd name="T2" fmla="*/ 35 w 926"/>
                  <a:gd name="T3" fmla="*/ 166 h 1042"/>
                  <a:gd name="T4" fmla="*/ 75 w 926"/>
                  <a:gd name="T5" fmla="*/ 108 h 1042"/>
                  <a:gd name="T6" fmla="*/ 167 w 926"/>
                  <a:gd name="T7" fmla="*/ 110 h 1042"/>
                  <a:gd name="T8" fmla="*/ 241 w 926"/>
                  <a:gd name="T9" fmla="*/ 84 h 1042"/>
                  <a:gd name="T10" fmla="*/ 299 w 926"/>
                  <a:gd name="T11" fmla="*/ 12 h 1042"/>
                  <a:gd name="T12" fmla="*/ 410 w 926"/>
                  <a:gd name="T13" fmla="*/ 18 h 1042"/>
                  <a:gd name="T14" fmla="*/ 520 w 926"/>
                  <a:gd name="T15" fmla="*/ 85 h 1042"/>
                  <a:gd name="T16" fmla="*/ 490 w 926"/>
                  <a:gd name="T17" fmla="*/ 143 h 1042"/>
                  <a:gd name="T18" fmla="*/ 419 w 926"/>
                  <a:gd name="T19" fmla="*/ 185 h 1042"/>
                  <a:gd name="T20" fmla="*/ 429 w 926"/>
                  <a:gd name="T21" fmla="*/ 261 h 1042"/>
                  <a:gd name="T22" fmla="*/ 505 w 926"/>
                  <a:gd name="T23" fmla="*/ 339 h 1042"/>
                  <a:gd name="T24" fmla="*/ 578 w 926"/>
                  <a:gd name="T25" fmla="*/ 443 h 1042"/>
                  <a:gd name="T26" fmla="*/ 655 w 926"/>
                  <a:gd name="T27" fmla="*/ 510 h 1042"/>
                  <a:gd name="T28" fmla="*/ 742 w 926"/>
                  <a:gd name="T29" fmla="*/ 524 h 1042"/>
                  <a:gd name="T30" fmla="*/ 743 w 926"/>
                  <a:gd name="T31" fmla="*/ 570 h 1042"/>
                  <a:gd name="T32" fmla="*/ 906 w 926"/>
                  <a:gd name="T33" fmla="*/ 654 h 1042"/>
                  <a:gd name="T34" fmla="*/ 918 w 926"/>
                  <a:gd name="T35" fmla="*/ 718 h 1042"/>
                  <a:gd name="T36" fmla="*/ 880 w 926"/>
                  <a:gd name="T37" fmla="*/ 691 h 1042"/>
                  <a:gd name="T38" fmla="*/ 826 w 926"/>
                  <a:gd name="T39" fmla="*/ 658 h 1042"/>
                  <a:gd name="T40" fmla="*/ 794 w 926"/>
                  <a:gd name="T41" fmla="*/ 704 h 1042"/>
                  <a:gd name="T42" fmla="*/ 799 w 926"/>
                  <a:gd name="T43" fmla="*/ 746 h 1042"/>
                  <a:gd name="T44" fmla="*/ 821 w 926"/>
                  <a:gd name="T45" fmla="*/ 817 h 1042"/>
                  <a:gd name="T46" fmla="*/ 766 w 926"/>
                  <a:gd name="T47" fmla="*/ 908 h 1042"/>
                  <a:gd name="T48" fmla="*/ 717 w 926"/>
                  <a:gd name="T49" fmla="*/ 889 h 1042"/>
                  <a:gd name="T50" fmla="*/ 742 w 926"/>
                  <a:gd name="T51" fmla="*/ 837 h 1042"/>
                  <a:gd name="T52" fmla="*/ 740 w 926"/>
                  <a:gd name="T53" fmla="*/ 770 h 1042"/>
                  <a:gd name="T54" fmla="*/ 701 w 926"/>
                  <a:gd name="T55" fmla="*/ 707 h 1042"/>
                  <a:gd name="T56" fmla="*/ 652 w 926"/>
                  <a:gd name="T57" fmla="*/ 672 h 1042"/>
                  <a:gd name="T58" fmla="*/ 615 w 926"/>
                  <a:gd name="T59" fmla="*/ 631 h 1042"/>
                  <a:gd name="T60" fmla="*/ 549 w 926"/>
                  <a:gd name="T61" fmla="*/ 590 h 1042"/>
                  <a:gd name="T62" fmla="*/ 491 w 926"/>
                  <a:gd name="T63" fmla="*/ 570 h 1042"/>
                  <a:gd name="T64" fmla="*/ 397 w 926"/>
                  <a:gd name="T65" fmla="*/ 486 h 1042"/>
                  <a:gd name="T66" fmla="*/ 322 w 926"/>
                  <a:gd name="T67" fmla="*/ 414 h 1042"/>
                  <a:gd name="T68" fmla="*/ 276 w 926"/>
                  <a:gd name="T69" fmla="*/ 336 h 1042"/>
                  <a:gd name="T70" fmla="*/ 218 w 926"/>
                  <a:gd name="T71" fmla="*/ 284 h 1042"/>
                  <a:gd name="T72" fmla="*/ 69 w 926"/>
                  <a:gd name="T73" fmla="*/ 331 h 1042"/>
                  <a:gd name="T74" fmla="*/ 136 w 926"/>
                  <a:gd name="T75" fmla="*/ 583 h 1042"/>
                  <a:gd name="T76" fmla="*/ 345 w 926"/>
                  <a:gd name="T77" fmla="*/ 478 h 1042"/>
                  <a:gd name="T78" fmla="*/ 271 w 926"/>
                  <a:gd name="T79" fmla="*/ 438 h 1042"/>
                  <a:gd name="T80" fmla="*/ 288 w 926"/>
                  <a:gd name="T81" fmla="*/ 420 h 1042"/>
                  <a:gd name="T82" fmla="*/ 196 w 926"/>
                  <a:gd name="T83" fmla="*/ 819 h 1042"/>
                  <a:gd name="T84" fmla="*/ 236 w 926"/>
                  <a:gd name="T85" fmla="*/ 801 h 1042"/>
                  <a:gd name="T86" fmla="*/ 248 w 926"/>
                  <a:gd name="T87" fmla="*/ 689 h 1042"/>
                  <a:gd name="T88" fmla="*/ 233 w 926"/>
                  <a:gd name="T89" fmla="*/ 616 h 1042"/>
                  <a:gd name="T90" fmla="*/ 160 w 926"/>
                  <a:gd name="T91" fmla="*/ 625 h 1042"/>
                  <a:gd name="T92" fmla="*/ 138 w 926"/>
                  <a:gd name="T93" fmla="*/ 657 h 1042"/>
                  <a:gd name="T94" fmla="*/ 144 w 926"/>
                  <a:gd name="T95" fmla="*/ 720 h 1042"/>
                  <a:gd name="T96" fmla="*/ 150 w 926"/>
                  <a:gd name="T97" fmla="*/ 778 h 1042"/>
                  <a:gd name="T98" fmla="*/ 690 w 926"/>
                  <a:gd name="T99" fmla="*/ 1008 h 1042"/>
                  <a:gd name="T100" fmla="*/ 707 w 926"/>
                  <a:gd name="T101" fmla="*/ 895 h 1042"/>
                  <a:gd name="T102" fmla="*/ 630 w 926"/>
                  <a:gd name="T103" fmla="*/ 908 h 1042"/>
                  <a:gd name="T104" fmla="*/ 510 w 926"/>
                  <a:gd name="T105" fmla="*/ 901 h 1042"/>
                  <a:gd name="T106" fmla="*/ 488 w 926"/>
                  <a:gd name="T107" fmla="*/ 953 h 1042"/>
                  <a:gd name="T108" fmla="*/ 604 w 926"/>
                  <a:gd name="T109" fmla="*/ 1005 h 1042"/>
                  <a:gd name="T110" fmla="*/ 684 w 926"/>
                  <a:gd name="T111" fmla="*/ 1038 h 1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26" h="1042">
                    <a:moveTo>
                      <a:pt x="69" y="331"/>
                    </a:moveTo>
                    <a:lnTo>
                      <a:pt x="64" y="314"/>
                    </a:lnTo>
                    <a:lnTo>
                      <a:pt x="75" y="290"/>
                    </a:lnTo>
                    <a:lnTo>
                      <a:pt x="50" y="290"/>
                    </a:lnTo>
                    <a:lnTo>
                      <a:pt x="25" y="272"/>
                    </a:lnTo>
                    <a:lnTo>
                      <a:pt x="20" y="230"/>
                    </a:lnTo>
                    <a:lnTo>
                      <a:pt x="0" y="209"/>
                    </a:lnTo>
                    <a:lnTo>
                      <a:pt x="12" y="195"/>
                    </a:lnTo>
                    <a:lnTo>
                      <a:pt x="31" y="194"/>
                    </a:lnTo>
                    <a:lnTo>
                      <a:pt x="35" y="166"/>
                    </a:lnTo>
                    <a:lnTo>
                      <a:pt x="20" y="152"/>
                    </a:lnTo>
                    <a:lnTo>
                      <a:pt x="18" y="133"/>
                    </a:lnTo>
                    <a:lnTo>
                      <a:pt x="25" y="125"/>
                    </a:lnTo>
                    <a:lnTo>
                      <a:pt x="44" y="131"/>
                    </a:lnTo>
                    <a:lnTo>
                      <a:pt x="75" y="108"/>
                    </a:lnTo>
                    <a:lnTo>
                      <a:pt x="96" y="117"/>
                    </a:lnTo>
                    <a:lnTo>
                      <a:pt x="125" y="67"/>
                    </a:lnTo>
                    <a:lnTo>
                      <a:pt x="144" y="79"/>
                    </a:lnTo>
                    <a:lnTo>
                      <a:pt x="142" y="97"/>
                    </a:lnTo>
                    <a:lnTo>
                      <a:pt x="167" y="110"/>
                    </a:lnTo>
                    <a:lnTo>
                      <a:pt x="175" y="126"/>
                    </a:lnTo>
                    <a:lnTo>
                      <a:pt x="192" y="97"/>
                    </a:lnTo>
                    <a:lnTo>
                      <a:pt x="192" y="74"/>
                    </a:lnTo>
                    <a:lnTo>
                      <a:pt x="227" y="85"/>
                    </a:lnTo>
                    <a:lnTo>
                      <a:pt x="241" y="84"/>
                    </a:lnTo>
                    <a:lnTo>
                      <a:pt x="256" y="94"/>
                    </a:lnTo>
                    <a:lnTo>
                      <a:pt x="259" y="65"/>
                    </a:lnTo>
                    <a:lnTo>
                      <a:pt x="291" y="58"/>
                    </a:lnTo>
                    <a:lnTo>
                      <a:pt x="282" y="32"/>
                    </a:lnTo>
                    <a:lnTo>
                      <a:pt x="299" y="12"/>
                    </a:lnTo>
                    <a:lnTo>
                      <a:pt x="326" y="24"/>
                    </a:lnTo>
                    <a:lnTo>
                      <a:pt x="367" y="0"/>
                    </a:lnTo>
                    <a:lnTo>
                      <a:pt x="386" y="4"/>
                    </a:lnTo>
                    <a:lnTo>
                      <a:pt x="413" y="1"/>
                    </a:lnTo>
                    <a:lnTo>
                      <a:pt x="410" y="18"/>
                    </a:lnTo>
                    <a:lnTo>
                      <a:pt x="452" y="41"/>
                    </a:lnTo>
                    <a:lnTo>
                      <a:pt x="500" y="50"/>
                    </a:lnTo>
                    <a:lnTo>
                      <a:pt x="526" y="48"/>
                    </a:lnTo>
                    <a:lnTo>
                      <a:pt x="539" y="59"/>
                    </a:lnTo>
                    <a:lnTo>
                      <a:pt x="520" y="85"/>
                    </a:lnTo>
                    <a:lnTo>
                      <a:pt x="526" y="99"/>
                    </a:lnTo>
                    <a:lnTo>
                      <a:pt x="516" y="116"/>
                    </a:lnTo>
                    <a:lnTo>
                      <a:pt x="519" y="143"/>
                    </a:lnTo>
                    <a:lnTo>
                      <a:pt x="500" y="139"/>
                    </a:lnTo>
                    <a:lnTo>
                      <a:pt x="490" y="143"/>
                    </a:lnTo>
                    <a:lnTo>
                      <a:pt x="478" y="155"/>
                    </a:lnTo>
                    <a:lnTo>
                      <a:pt x="461" y="155"/>
                    </a:lnTo>
                    <a:lnTo>
                      <a:pt x="444" y="171"/>
                    </a:lnTo>
                    <a:lnTo>
                      <a:pt x="426" y="172"/>
                    </a:lnTo>
                    <a:lnTo>
                      <a:pt x="419" y="185"/>
                    </a:lnTo>
                    <a:lnTo>
                      <a:pt x="429" y="201"/>
                    </a:lnTo>
                    <a:lnTo>
                      <a:pt x="439" y="217"/>
                    </a:lnTo>
                    <a:lnTo>
                      <a:pt x="427" y="235"/>
                    </a:lnTo>
                    <a:lnTo>
                      <a:pt x="419" y="241"/>
                    </a:lnTo>
                    <a:lnTo>
                      <a:pt x="429" y="261"/>
                    </a:lnTo>
                    <a:lnTo>
                      <a:pt x="432" y="284"/>
                    </a:lnTo>
                    <a:lnTo>
                      <a:pt x="441" y="296"/>
                    </a:lnTo>
                    <a:lnTo>
                      <a:pt x="476" y="316"/>
                    </a:lnTo>
                    <a:lnTo>
                      <a:pt x="496" y="327"/>
                    </a:lnTo>
                    <a:lnTo>
                      <a:pt x="505" y="339"/>
                    </a:lnTo>
                    <a:lnTo>
                      <a:pt x="559" y="392"/>
                    </a:lnTo>
                    <a:lnTo>
                      <a:pt x="559" y="408"/>
                    </a:lnTo>
                    <a:lnTo>
                      <a:pt x="566" y="411"/>
                    </a:lnTo>
                    <a:lnTo>
                      <a:pt x="566" y="428"/>
                    </a:lnTo>
                    <a:lnTo>
                      <a:pt x="578" y="443"/>
                    </a:lnTo>
                    <a:lnTo>
                      <a:pt x="592" y="458"/>
                    </a:lnTo>
                    <a:lnTo>
                      <a:pt x="604" y="477"/>
                    </a:lnTo>
                    <a:lnTo>
                      <a:pt x="627" y="495"/>
                    </a:lnTo>
                    <a:lnTo>
                      <a:pt x="640" y="507"/>
                    </a:lnTo>
                    <a:lnTo>
                      <a:pt x="655" y="510"/>
                    </a:lnTo>
                    <a:lnTo>
                      <a:pt x="666" y="516"/>
                    </a:lnTo>
                    <a:lnTo>
                      <a:pt x="696" y="516"/>
                    </a:lnTo>
                    <a:lnTo>
                      <a:pt x="708" y="519"/>
                    </a:lnTo>
                    <a:lnTo>
                      <a:pt x="728" y="516"/>
                    </a:lnTo>
                    <a:lnTo>
                      <a:pt x="742" y="524"/>
                    </a:lnTo>
                    <a:lnTo>
                      <a:pt x="739" y="535"/>
                    </a:lnTo>
                    <a:lnTo>
                      <a:pt x="719" y="548"/>
                    </a:lnTo>
                    <a:lnTo>
                      <a:pt x="719" y="556"/>
                    </a:lnTo>
                    <a:lnTo>
                      <a:pt x="727" y="570"/>
                    </a:lnTo>
                    <a:lnTo>
                      <a:pt x="743" y="570"/>
                    </a:lnTo>
                    <a:lnTo>
                      <a:pt x="774" y="576"/>
                    </a:lnTo>
                    <a:lnTo>
                      <a:pt x="837" y="611"/>
                    </a:lnTo>
                    <a:lnTo>
                      <a:pt x="863" y="629"/>
                    </a:lnTo>
                    <a:lnTo>
                      <a:pt x="878" y="646"/>
                    </a:lnTo>
                    <a:lnTo>
                      <a:pt x="906" y="654"/>
                    </a:lnTo>
                    <a:lnTo>
                      <a:pt x="918" y="663"/>
                    </a:lnTo>
                    <a:lnTo>
                      <a:pt x="925" y="674"/>
                    </a:lnTo>
                    <a:lnTo>
                      <a:pt x="922" y="695"/>
                    </a:lnTo>
                    <a:lnTo>
                      <a:pt x="915" y="704"/>
                    </a:lnTo>
                    <a:lnTo>
                      <a:pt x="918" y="718"/>
                    </a:lnTo>
                    <a:lnTo>
                      <a:pt x="913" y="721"/>
                    </a:lnTo>
                    <a:lnTo>
                      <a:pt x="912" y="726"/>
                    </a:lnTo>
                    <a:lnTo>
                      <a:pt x="898" y="720"/>
                    </a:lnTo>
                    <a:lnTo>
                      <a:pt x="887" y="706"/>
                    </a:lnTo>
                    <a:lnTo>
                      <a:pt x="880" y="691"/>
                    </a:lnTo>
                    <a:lnTo>
                      <a:pt x="881" y="678"/>
                    </a:lnTo>
                    <a:lnTo>
                      <a:pt x="873" y="674"/>
                    </a:lnTo>
                    <a:lnTo>
                      <a:pt x="847" y="674"/>
                    </a:lnTo>
                    <a:lnTo>
                      <a:pt x="843" y="666"/>
                    </a:lnTo>
                    <a:lnTo>
                      <a:pt x="826" y="658"/>
                    </a:lnTo>
                    <a:lnTo>
                      <a:pt x="815" y="660"/>
                    </a:lnTo>
                    <a:lnTo>
                      <a:pt x="808" y="665"/>
                    </a:lnTo>
                    <a:lnTo>
                      <a:pt x="803" y="683"/>
                    </a:lnTo>
                    <a:lnTo>
                      <a:pt x="794" y="694"/>
                    </a:lnTo>
                    <a:lnTo>
                      <a:pt x="794" y="704"/>
                    </a:lnTo>
                    <a:lnTo>
                      <a:pt x="791" y="716"/>
                    </a:lnTo>
                    <a:lnTo>
                      <a:pt x="780" y="724"/>
                    </a:lnTo>
                    <a:lnTo>
                      <a:pt x="780" y="736"/>
                    </a:lnTo>
                    <a:lnTo>
                      <a:pt x="785" y="744"/>
                    </a:lnTo>
                    <a:lnTo>
                      <a:pt x="799" y="746"/>
                    </a:lnTo>
                    <a:lnTo>
                      <a:pt x="821" y="767"/>
                    </a:lnTo>
                    <a:lnTo>
                      <a:pt x="826" y="776"/>
                    </a:lnTo>
                    <a:lnTo>
                      <a:pt x="823" y="797"/>
                    </a:lnTo>
                    <a:lnTo>
                      <a:pt x="828" y="805"/>
                    </a:lnTo>
                    <a:lnTo>
                      <a:pt x="821" y="817"/>
                    </a:lnTo>
                    <a:lnTo>
                      <a:pt x="808" y="820"/>
                    </a:lnTo>
                    <a:lnTo>
                      <a:pt x="794" y="834"/>
                    </a:lnTo>
                    <a:lnTo>
                      <a:pt x="792" y="872"/>
                    </a:lnTo>
                    <a:lnTo>
                      <a:pt x="769" y="889"/>
                    </a:lnTo>
                    <a:lnTo>
                      <a:pt x="766" y="908"/>
                    </a:lnTo>
                    <a:lnTo>
                      <a:pt x="756" y="923"/>
                    </a:lnTo>
                    <a:lnTo>
                      <a:pt x="731" y="924"/>
                    </a:lnTo>
                    <a:lnTo>
                      <a:pt x="714" y="908"/>
                    </a:lnTo>
                    <a:lnTo>
                      <a:pt x="713" y="895"/>
                    </a:lnTo>
                    <a:lnTo>
                      <a:pt x="717" y="889"/>
                    </a:lnTo>
                    <a:lnTo>
                      <a:pt x="727" y="883"/>
                    </a:lnTo>
                    <a:lnTo>
                      <a:pt x="737" y="872"/>
                    </a:lnTo>
                    <a:lnTo>
                      <a:pt x="739" y="857"/>
                    </a:lnTo>
                    <a:lnTo>
                      <a:pt x="737" y="840"/>
                    </a:lnTo>
                    <a:lnTo>
                      <a:pt x="742" y="837"/>
                    </a:lnTo>
                    <a:lnTo>
                      <a:pt x="748" y="837"/>
                    </a:lnTo>
                    <a:lnTo>
                      <a:pt x="756" y="827"/>
                    </a:lnTo>
                    <a:lnTo>
                      <a:pt x="757" y="813"/>
                    </a:lnTo>
                    <a:lnTo>
                      <a:pt x="748" y="799"/>
                    </a:lnTo>
                    <a:lnTo>
                      <a:pt x="740" y="770"/>
                    </a:lnTo>
                    <a:lnTo>
                      <a:pt x="733" y="759"/>
                    </a:lnTo>
                    <a:lnTo>
                      <a:pt x="728" y="735"/>
                    </a:lnTo>
                    <a:lnTo>
                      <a:pt x="722" y="709"/>
                    </a:lnTo>
                    <a:lnTo>
                      <a:pt x="710" y="701"/>
                    </a:lnTo>
                    <a:lnTo>
                      <a:pt x="701" y="707"/>
                    </a:lnTo>
                    <a:lnTo>
                      <a:pt x="679" y="701"/>
                    </a:lnTo>
                    <a:lnTo>
                      <a:pt x="673" y="689"/>
                    </a:lnTo>
                    <a:lnTo>
                      <a:pt x="656" y="687"/>
                    </a:lnTo>
                    <a:lnTo>
                      <a:pt x="649" y="680"/>
                    </a:lnTo>
                    <a:lnTo>
                      <a:pt x="652" y="672"/>
                    </a:lnTo>
                    <a:lnTo>
                      <a:pt x="653" y="657"/>
                    </a:lnTo>
                    <a:lnTo>
                      <a:pt x="644" y="643"/>
                    </a:lnTo>
                    <a:lnTo>
                      <a:pt x="629" y="642"/>
                    </a:lnTo>
                    <a:lnTo>
                      <a:pt x="615" y="642"/>
                    </a:lnTo>
                    <a:lnTo>
                      <a:pt x="615" y="631"/>
                    </a:lnTo>
                    <a:lnTo>
                      <a:pt x="603" y="626"/>
                    </a:lnTo>
                    <a:lnTo>
                      <a:pt x="594" y="629"/>
                    </a:lnTo>
                    <a:lnTo>
                      <a:pt x="583" y="623"/>
                    </a:lnTo>
                    <a:lnTo>
                      <a:pt x="566" y="591"/>
                    </a:lnTo>
                    <a:lnTo>
                      <a:pt x="549" y="590"/>
                    </a:lnTo>
                    <a:lnTo>
                      <a:pt x="533" y="583"/>
                    </a:lnTo>
                    <a:lnTo>
                      <a:pt x="522" y="593"/>
                    </a:lnTo>
                    <a:lnTo>
                      <a:pt x="508" y="593"/>
                    </a:lnTo>
                    <a:lnTo>
                      <a:pt x="505" y="579"/>
                    </a:lnTo>
                    <a:lnTo>
                      <a:pt x="491" y="570"/>
                    </a:lnTo>
                    <a:lnTo>
                      <a:pt x="476" y="568"/>
                    </a:lnTo>
                    <a:lnTo>
                      <a:pt x="444" y="544"/>
                    </a:lnTo>
                    <a:lnTo>
                      <a:pt x="410" y="501"/>
                    </a:lnTo>
                    <a:lnTo>
                      <a:pt x="400" y="498"/>
                    </a:lnTo>
                    <a:lnTo>
                      <a:pt x="397" y="486"/>
                    </a:lnTo>
                    <a:lnTo>
                      <a:pt x="383" y="466"/>
                    </a:lnTo>
                    <a:lnTo>
                      <a:pt x="360" y="464"/>
                    </a:lnTo>
                    <a:lnTo>
                      <a:pt x="357" y="451"/>
                    </a:lnTo>
                    <a:lnTo>
                      <a:pt x="334" y="429"/>
                    </a:lnTo>
                    <a:lnTo>
                      <a:pt x="322" y="414"/>
                    </a:lnTo>
                    <a:lnTo>
                      <a:pt x="303" y="405"/>
                    </a:lnTo>
                    <a:lnTo>
                      <a:pt x="303" y="382"/>
                    </a:lnTo>
                    <a:lnTo>
                      <a:pt x="291" y="374"/>
                    </a:lnTo>
                    <a:lnTo>
                      <a:pt x="291" y="360"/>
                    </a:lnTo>
                    <a:lnTo>
                      <a:pt x="276" y="336"/>
                    </a:lnTo>
                    <a:lnTo>
                      <a:pt x="270" y="324"/>
                    </a:lnTo>
                    <a:lnTo>
                      <a:pt x="265" y="314"/>
                    </a:lnTo>
                    <a:lnTo>
                      <a:pt x="257" y="302"/>
                    </a:lnTo>
                    <a:lnTo>
                      <a:pt x="234" y="295"/>
                    </a:lnTo>
                    <a:lnTo>
                      <a:pt x="218" y="284"/>
                    </a:lnTo>
                    <a:lnTo>
                      <a:pt x="164" y="270"/>
                    </a:lnTo>
                    <a:lnTo>
                      <a:pt x="122" y="293"/>
                    </a:lnTo>
                    <a:lnTo>
                      <a:pt x="122" y="307"/>
                    </a:lnTo>
                    <a:lnTo>
                      <a:pt x="109" y="325"/>
                    </a:lnTo>
                    <a:lnTo>
                      <a:pt x="69" y="331"/>
                    </a:lnTo>
                    <a:close/>
                    <a:moveTo>
                      <a:pt x="128" y="605"/>
                    </a:moveTo>
                    <a:lnTo>
                      <a:pt x="135" y="605"/>
                    </a:lnTo>
                    <a:lnTo>
                      <a:pt x="136" y="597"/>
                    </a:lnTo>
                    <a:lnTo>
                      <a:pt x="142" y="590"/>
                    </a:lnTo>
                    <a:lnTo>
                      <a:pt x="136" y="583"/>
                    </a:lnTo>
                    <a:lnTo>
                      <a:pt x="133" y="593"/>
                    </a:lnTo>
                    <a:lnTo>
                      <a:pt x="128" y="594"/>
                    </a:lnTo>
                    <a:lnTo>
                      <a:pt x="128" y="605"/>
                    </a:lnTo>
                    <a:close/>
                    <a:moveTo>
                      <a:pt x="334" y="473"/>
                    </a:moveTo>
                    <a:lnTo>
                      <a:pt x="345" y="478"/>
                    </a:lnTo>
                    <a:lnTo>
                      <a:pt x="341" y="470"/>
                    </a:lnTo>
                    <a:lnTo>
                      <a:pt x="334" y="473"/>
                    </a:lnTo>
                    <a:close/>
                    <a:moveTo>
                      <a:pt x="270" y="428"/>
                    </a:moveTo>
                    <a:lnTo>
                      <a:pt x="264" y="434"/>
                    </a:lnTo>
                    <a:lnTo>
                      <a:pt x="271" y="438"/>
                    </a:lnTo>
                    <a:lnTo>
                      <a:pt x="288" y="432"/>
                    </a:lnTo>
                    <a:lnTo>
                      <a:pt x="302" y="432"/>
                    </a:lnTo>
                    <a:lnTo>
                      <a:pt x="299" y="423"/>
                    </a:lnTo>
                    <a:lnTo>
                      <a:pt x="291" y="414"/>
                    </a:lnTo>
                    <a:lnTo>
                      <a:pt x="288" y="420"/>
                    </a:lnTo>
                    <a:lnTo>
                      <a:pt x="270" y="428"/>
                    </a:lnTo>
                    <a:close/>
                    <a:moveTo>
                      <a:pt x="170" y="824"/>
                    </a:moveTo>
                    <a:lnTo>
                      <a:pt x="176" y="820"/>
                    </a:lnTo>
                    <a:lnTo>
                      <a:pt x="184" y="824"/>
                    </a:lnTo>
                    <a:lnTo>
                      <a:pt x="196" y="819"/>
                    </a:lnTo>
                    <a:lnTo>
                      <a:pt x="196" y="801"/>
                    </a:lnTo>
                    <a:lnTo>
                      <a:pt x="202" y="790"/>
                    </a:lnTo>
                    <a:lnTo>
                      <a:pt x="218" y="791"/>
                    </a:lnTo>
                    <a:lnTo>
                      <a:pt x="227" y="801"/>
                    </a:lnTo>
                    <a:lnTo>
                      <a:pt x="236" y="801"/>
                    </a:lnTo>
                    <a:lnTo>
                      <a:pt x="242" y="788"/>
                    </a:lnTo>
                    <a:lnTo>
                      <a:pt x="242" y="759"/>
                    </a:lnTo>
                    <a:lnTo>
                      <a:pt x="245" y="750"/>
                    </a:lnTo>
                    <a:lnTo>
                      <a:pt x="242" y="718"/>
                    </a:lnTo>
                    <a:lnTo>
                      <a:pt x="248" y="689"/>
                    </a:lnTo>
                    <a:lnTo>
                      <a:pt x="227" y="671"/>
                    </a:lnTo>
                    <a:lnTo>
                      <a:pt x="245" y="658"/>
                    </a:lnTo>
                    <a:lnTo>
                      <a:pt x="247" y="646"/>
                    </a:lnTo>
                    <a:lnTo>
                      <a:pt x="244" y="626"/>
                    </a:lnTo>
                    <a:lnTo>
                      <a:pt x="233" y="616"/>
                    </a:lnTo>
                    <a:lnTo>
                      <a:pt x="221" y="594"/>
                    </a:lnTo>
                    <a:lnTo>
                      <a:pt x="215" y="600"/>
                    </a:lnTo>
                    <a:lnTo>
                      <a:pt x="201" y="590"/>
                    </a:lnTo>
                    <a:lnTo>
                      <a:pt x="189" y="590"/>
                    </a:lnTo>
                    <a:lnTo>
                      <a:pt x="160" y="625"/>
                    </a:lnTo>
                    <a:lnTo>
                      <a:pt x="146" y="626"/>
                    </a:lnTo>
                    <a:lnTo>
                      <a:pt x="128" y="614"/>
                    </a:lnTo>
                    <a:lnTo>
                      <a:pt x="128" y="632"/>
                    </a:lnTo>
                    <a:lnTo>
                      <a:pt x="125" y="645"/>
                    </a:lnTo>
                    <a:lnTo>
                      <a:pt x="138" y="657"/>
                    </a:lnTo>
                    <a:lnTo>
                      <a:pt x="141" y="669"/>
                    </a:lnTo>
                    <a:lnTo>
                      <a:pt x="150" y="678"/>
                    </a:lnTo>
                    <a:lnTo>
                      <a:pt x="150" y="698"/>
                    </a:lnTo>
                    <a:lnTo>
                      <a:pt x="141" y="710"/>
                    </a:lnTo>
                    <a:lnTo>
                      <a:pt x="144" y="720"/>
                    </a:lnTo>
                    <a:lnTo>
                      <a:pt x="160" y="721"/>
                    </a:lnTo>
                    <a:lnTo>
                      <a:pt x="160" y="727"/>
                    </a:lnTo>
                    <a:lnTo>
                      <a:pt x="150" y="739"/>
                    </a:lnTo>
                    <a:lnTo>
                      <a:pt x="143" y="767"/>
                    </a:lnTo>
                    <a:lnTo>
                      <a:pt x="150" y="778"/>
                    </a:lnTo>
                    <a:lnTo>
                      <a:pt x="158" y="811"/>
                    </a:lnTo>
                    <a:lnTo>
                      <a:pt x="170" y="824"/>
                    </a:lnTo>
                    <a:close/>
                    <a:moveTo>
                      <a:pt x="684" y="1038"/>
                    </a:moveTo>
                    <a:lnTo>
                      <a:pt x="682" y="1018"/>
                    </a:lnTo>
                    <a:lnTo>
                      <a:pt x="690" y="1008"/>
                    </a:lnTo>
                    <a:lnTo>
                      <a:pt x="688" y="990"/>
                    </a:lnTo>
                    <a:lnTo>
                      <a:pt x="675" y="970"/>
                    </a:lnTo>
                    <a:lnTo>
                      <a:pt x="688" y="930"/>
                    </a:lnTo>
                    <a:lnTo>
                      <a:pt x="704" y="917"/>
                    </a:lnTo>
                    <a:lnTo>
                      <a:pt x="707" y="895"/>
                    </a:lnTo>
                    <a:lnTo>
                      <a:pt x="695" y="880"/>
                    </a:lnTo>
                    <a:lnTo>
                      <a:pt x="675" y="900"/>
                    </a:lnTo>
                    <a:lnTo>
                      <a:pt x="666" y="898"/>
                    </a:lnTo>
                    <a:lnTo>
                      <a:pt x="647" y="889"/>
                    </a:lnTo>
                    <a:lnTo>
                      <a:pt x="630" y="908"/>
                    </a:lnTo>
                    <a:lnTo>
                      <a:pt x="594" y="905"/>
                    </a:lnTo>
                    <a:lnTo>
                      <a:pt x="563" y="914"/>
                    </a:lnTo>
                    <a:lnTo>
                      <a:pt x="542" y="911"/>
                    </a:lnTo>
                    <a:lnTo>
                      <a:pt x="526" y="900"/>
                    </a:lnTo>
                    <a:lnTo>
                      <a:pt x="510" y="901"/>
                    </a:lnTo>
                    <a:lnTo>
                      <a:pt x="499" y="909"/>
                    </a:lnTo>
                    <a:lnTo>
                      <a:pt x="493" y="901"/>
                    </a:lnTo>
                    <a:lnTo>
                      <a:pt x="474" y="911"/>
                    </a:lnTo>
                    <a:lnTo>
                      <a:pt x="471" y="938"/>
                    </a:lnTo>
                    <a:lnTo>
                      <a:pt x="488" y="953"/>
                    </a:lnTo>
                    <a:lnTo>
                      <a:pt x="507" y="950"/>
                    </a:lnTo>
                    <a:lnTo>
                      <a:pt x="537" y="972"/>
                    </a:lnTo>
                    <a:lnTo>
                      <a:pt x="552" y="976"/>
                    </a:lnTo>
                    <a:lnTo>
                      <a:pt x="568" y="992"/>
                    </a:lnTo>
                    <a:lnTo>
                      <a:pt x="604" y="1005"/>
                    </a:lnTo>
                    <a:lnTo>
                      <a:pt x="612" y="1001"/>
                    </a:lnTo>
                    <a:lnTo>
                      <a:pt x="627" y="1013"/>
                    </a:lnTo>
                    <a:lnTo>
                      <a:pt x="630" y="1025"/>
                    </a:lnTo>
                    <a:lnTo>
                      <a:pt x="669" y="1041"/>
                    </a:lnTo>
                    <a:lnTo>
                      <a:pt x="684" y="103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78" name="Freeform 85">
                <a:extLst>
                  <a:ext uri="{FF2B5EF4-FFF2-40B4-BE49-F238E27FC236}">
                    <a16:creationId xmlns:a16="http://schemas.microsoft.com/office/drawing/2014/main" id="{96D1A477-AE26-4F47-B4C6-AACE51851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0320" y="3082397"/>
                <a:ext cx="423092" cy="319772"/>
              </a:xfrm>
              <a:custGeom>
                <a:avLst/>
                <a:gdLst>
                  <a:gd name="T0" fmla="*/ 583 w 1004"/>
                  <a:gd name="T1" fmla="*/ 44 h 757"/>
                  <a:gd name="T2" fmla="*/ 596 w 1004"/>
                  <a:gd name="T3" fmla="*/ 67 h 757"/>
                  <a:gd name="T4" fmla="*/ 651 w 1004"/>
                  <a:gd name="T5" fmla="*/ 90 h 757"/>
                  <a:gd name="T6" fmla="*/ 700 w 1004"/>
                  <a:gd name="T7" fmla="*/ 118 h 757"/>
                  <a:gd name="T8" fmla="*/ 748 w 1004"/>
                  <a:gd name="T9" fmla="*/ 108 h 757"/>
                  <a:gd name="T10" fmla="*/ 821 w 1004"/>
                  <a:gd name="T11" fmla="*/ 113 h 757"/>
                  <a:gd name="T12" fmla="*/ 910 w 1004"/>
                  <a:gd name="T13" fmla="*/ 137 h 757"/>
                  <a:gd name="T14" fmla="*/ 908 w 1004"/>
                  <a:gd name="T15" fmla="*/ 159 h 757"/>
                  <a:gd name="T16" fmla="*/ 902 w 1004"/>
                  <a:gd name="T17" fmla="*/ 220 h 757"/>
                  <a:gd name="T18" fmla="*/ 832 w 1004"/>
                  <a:gd name="T19" fmla="*/ 266 h 757"/>
                  <a:gd name="T20" fmla="*/ 761 w 1004"/>
                  <a:gd name="T21" fmla="*/ 289 h 757"/>
                  <a:gd name="T22" fmla="*/ 755 w 1004"/>
                  <a:gd name="T23" fmla="*/ 322 h 757"/>
                  <a:gd name="T24" fmla="*/ 748 w 1004"/>
                  <a:gd name="T25" fmla="*/ 315 h 757"/>
                  <a:gd name="T26" fmla="*/ 676 w 1004"/>
                  <a:gd name="T27" fmla="*/ 416 h 757"/>
                  <a:gd name="T28" fmla="*/ 683 w 1004"/>
                  <a:gd name="T29" fmla="*/ 466 h 757"/>
                  <a:gd name="T30" fmla="*/ 699 w 1004"/>
                  <a:gd name="T31" fmla="*/ 518 h 757"/>
                  <a:gd name="T32" fmla="*/ 647 w 1004"/>
                  <a:gd name="T33" fmla="*/ 579 h 757"/>
                  <a:gd name="T34" fmla="*/ 644 w 1004"/>
                  <a:gd name="T35" fmla="*/ 620 h 757"/>
                  <a:gd name="T36" fmla="*/ 567 w 1004"/>
                  <a:gd name="T37" fmla="*/ 662 h 757"/>
                  <a:gd name="T38" fmla="*/ 515 w 1004"/>
                  <a:gd name="T39" fmla="*/ 671 h 757"/>
                  <a:gd name="T40" fmla="*/ 482 w 1004"/>
                  <a:gd name="T41" fmla="*/ 686 h 757"/>
                  <a:gd name="T42" fmla="*/ 439 w 1004"/>
                  <a:gd name="T43" fmla="*/ 689 h 757"/>
                  <a:gd name="T44" fmla="*/ 364 w 1004"/>
                  <a:gd name="T45" fmla="*/ 691 h 757"/>
                  <a:gd name="T46" fmla="*/ 297 w 1004"/>
                  <a:gd name="T47" fmla="*/ 730 h 757"/>
                  <a:gd name="T48" fmla="*/ 246 w 1004"/>
                  <a:gd name="T49" fmla="*/ 752 h 757"/>
                  <a:gd name="T50" fmla="*/ 206 w 1004"/>
                  <a:gd name="T51" fmla="*/ 683 h 757"/>
                  <a:gd name="T52" fmla="*/ 136 w 1004"/>
                  <a:gd name="T53" fmla="*/ 645 h 757"/>
                  <a:gd name="T54" fmla="*/ 142 w 1004"/>
                  <a:gd name="T55" fmla="*/ 572 h 757"/>
                  <a:gd name="T56" fmla="*/ 147 w 1004"/>
                  <a:gd name="T57" fmla="*/ 539 h 757"/>
                  <a:gd name="T58" fmla="*/ 161 w 1004"/>
                  <a:gd name="T59" fmla="*/ 457 h 757"/>
                  <a:gd name="T60" fmla="*/ 141 w 1004"/>
                  <a:gd name="T61" fmla="*/ 400 h 757"/>
                  <a:gd name="T62" fmla="*/ 162 w 1004"/>
                  <a:gd name="T63" fmla="*/ 359 h 757"/>
                  <a:gd name="T64" fmla="*/ 177 w 1004"/>
                  <a:gd name="T65" fmla="*/ 269 h 757"/>
                  <a:gd name="T66" fmla="*/ 225 w 1004"/>
                  <a:gd name="T67" fmla="*/ 225 h 757"/>
                  <a:gd name="T68" fmla="*/ 167 w 1004"/>
                  <a:gd name="T69" fmla="*/ 176 h 757"/>
                  <a:gd name="T70" fmla="*/ 81 w 1004"/>
                  <a:gd name="T71" fmla="*/ 195 h 757"/>
                  <a:gd name="T72" fmla="*/ 63 w 1004"/>
                  <a:gd name="T73" fmla="*/ 163 h 757"/>
                  <a:gd name="T74" fmla="*/ 44 w 1004"/>
                  <a:gd name="T75" fmla="*/ 147 h 757"/>
                  <a:gd name="T76" fmla="*/ 34 w 1004"/>
                  <a:gd name="T77" fmla="*/ 128 h 757"/>
                  <a:gd name="T78" fmla="*/ 18 w 1004"/>
                  <a:gd name="T79" fmla="*/ 122 h 757"/>
                  <a:gd name="T80" fmla="*/ 17 w 1004"/>
                  <a:gd name="T81" fmla="*/ 87 h 757"/>
                  <a:gd name="T82" fmla="*/ 8 w 1004"/>
                  <a:gd name="T83" fmla="*/ 55 h 757"/>
                  <a:gd name="T84" fmla="*/ 75 w 1004"/>
                  <a:gd name="T85" fmla="*/ 46 h 757"/>
                  <a:gd name="T86" fmla="*/ 75 w 1004"/>
                  <a:gd name="T87" fmla="*/ 18 h 757"/>
                  <a:gd name="T88" fmla="*/ 122 w 1004"/>
                  <a:gd name="T89" fmla="*/ 0 h 757"/>
                  <a:gd name="T90" fmla="*/ 174 w 1004"/>
                  <a:gd name="T91" fmla="*/ 12 h 757"/>
                  <a:gd name="T92" fmla="*/ 231 w 1004"/>
                  <a:gd name="T93" fmla="*/ 12 h 757"/>
                  <a:gd name="T94" fmla="*/ 283 w 1004"/>
                  <a:gd name="T95" fmla="*/ 24 h 757"/>
                  <a:gd name="T96" fmla="*/ 407 w 1004"/>
                  <a:gd name="T97" fmla="*/ 23 h 757"/>
                  <a:gd name="T98" fmla="*/ 469 w 1004"/>
                  <a:gd name="T99" fmla="*/ 44 h 757"/>
                  <a:gd name="T100" fmla="*/ 541 w 1004"/>
                  <a:gd name="T101" fmla="*/ 53 h 757"/>
                  <a:gd name="T102" fmla="*/ 569 w 1004"/>
                  <a:gd name="T103" fmla="*/ 36 h 757"/>
                  <a:gd name="T104" fmla="*/ 986 w 1004"/>
                  <a:gd name="T105" fmla="*/ 394 h 757"/>
                  <a:gd name="T106" fmla="*/ 988 w 1004"/>
                  <a:gd name="T107" fmla="*/ 376 h 757"/>
                  <a:gd name="T108" fmla="*/ 913 w 1004"/>
                  <a:gd name="T109" fmla="*/ 446 h 757"/>
                  <a:gd name="T110" fmla="*/ 939 w 1004"/>
                  <a:gd name="T111" fmla="*/ 409 h 757"/>
                  <a:gd name="T112" fmla="*/ 888 w 1004"/>
                  <a:gd name="T113" fmla="*/ 416 h 757"/>
                  <a:gd name="T114" fmla="*/ 913 w 1004"/>
                  <a:gd name="T115" fmla="*/ 446 h 757"/>
                  <a:gd name="T116" fmla="*/ 824 w 1004"/>
                  <a:gd name="T117" fmla="*/ 487 h 757"/>
                  <a:gd name="T118" fmla="*/ 806 w 1004"/>
                  <a:gd name="T119" fmla="*/ 475 h 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04" h="757">
                    <a:moveTo>
                      <a:pt x="569" y="36"/>
                    </a:moveTo>
                    <a:lnTo>
                      <a:pt x="569" y="36"/>
                    </a:lnTo>
                    <a:cubicBezTo>
                      <a:pt x="583" y="44"/>
                      <a:pt x="583" y="44"/>
                      <a:pt x="583" y="44"/>
                    </a:cubicBezTo>
                    <a:cubicBezTo>
                      <a:pt x="584" y="49"/>
                      <a:pt x="584" y="49"/>
                      <a:pt x="584" y="49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6" y="67"/>
                      <a:pt x="596" y="67"/>
                      <a:pt x="596" y="67"/>
                    </a:cubicBezTo>
                    <a:cubicBezTo>
                      <a:pt x="595" y="81"/>
                      <a:pt x="595" y="81"/>
                      <a:pt x="595" y="81"/>
                    </a:cubicBezTo>
                    <a:cubicBezTo>
                      <a:pt x="619" y="78"/>
                      <a:pt x="619" y="78"/>
                      <a:pt x="619" y="78"/>
                    </a:cubicBezTo>
                    <a:cubicBezTo>
                      <a:pt x="651" y="90"/>
                      <a:pt x="651" y="90"/>
                      <a:pt x="651" y="90"/>
                    </a:cubicBezTo>
                    <a:cubicBezTo>
                      <a:pt x="667" y="107"/>
                      <a:pt x="667" y="107"/>
                      <a:pt x="667" y="107"/>
                    </a:cubicBezTo>
                    <a:cubicBezTo>
                      <a:pt x="682" y="99"/>
                      <a:pt x="682" y="99"/>
                      <a:pt x="682" y="99"/>
                    </a:cubicBezTo>
                    <a:cubicBezTo>
                      <a:pt x="700" y="118"/>
                      <a:pt x="700" y="118"/>
                      <a:pt x="700" y="118"/>
                    </a:cubicBezTo>
                    <a:cubicBezTo>
                      <a:pt x="723" y="118"/>
                      <a:pt x="723" y="118"/>
                      <a:pt x="723" y="118"/>
                    </a:cubicBezTo>
                    <a:cubicBezTo>
                      <a:pt x="734" y="124"/>
                      <a:pt x="734" y="124"/>
                      <a:pt x="734" y="124"/>
                    </a:cubicBezTo>
                    <a:cubicBezTo>
                      <a:pt x="748" y="108"/>
                      <a:pt x="748" y="108"/>
                      <a:pt x="748" y="108"/>
                    </a:cubicBezTo>
                    <a:cubicBezTo>
                      <a:pt x="784" y="107"/>
                      <a:pt x="784" y="107"/>
                      <a:pt x="784" y="107"/>
                    </a:cubicBezTo>
                    <a:cubicBezTo>
                      <a:pt x="798" y="114"/>
                      <a:pt x="798" y="114"/>
                      <a:pt x="798" y="114"/>
                    </a:cubicBezTo>
                    <a:cubicBezTo>
                      <a:pt x="821" y="113"/>
                      <a:pt x="821" y="113"/>
                      <a:pt x="821" y="113"/>
                    </a:cubicBezTo>
                    <a:cubicBezTo>
                      <a:pt x="844" y="125"/>
                      <a:pt x="844" y="125"/>
                      <a:pt x="844" y="125"/>
                    </a:cubicBezTo>
                    <a:cubicBezTo>
                      <a:pt x="882" y="122"/>
                      <a:pt x="882" y="122"/>
                      <a:pt x="882" y="122"/>
                    </a:cubicBezTo>
                    <a:cubicBezTo>
                      <a:pt x="910" y="137"/>
                      <a:pt x="910" y="137"/>
                      <a:pt x="910" y="137"/>
                    </a:cubicBezTo>
                    <a:cubicBezTo>
                      <a:pt x="920" y="142"/>
                      <a:pt x="920" y="142"/>
                      <a:pt x="920" y="142"/>
                    </a:cubicBezTo>
                    <a:cubicBezTo>
                      <a:pt x="920" y="150"/>
                      <a:pt x="920" y="150"/>
                      <a:pt x="920" y="150"/>
                    </a:cubicBezTo>
                    <a:cubicBezTo>
                      <a:pt x="908" y="159"/>
                      <a:pt x="908" y="159"/>
                      <a:pt x="908" y="159"/>
                    </a:cubicBezTo>
                    <a:cubicBezTo>
                      <a:pt x="913" y="185"/>
                      <a:pt x="913" y="185"/>
                      <a:pt x="913" y="185"/>
                    </a:cubicBezTo>
                    <a:cubicBezTo>
                      <a:pt x="910" y="205"/>
                      <a:pt x="910" y="205"/>
                      <a:pt x="910" y="205"/>
                    </a:cubicBezTo>
                    <a:cubicBezTo>
                      <a:pt x="902" y="220"/>
                      <a:pt x="902" y="220"/>
                      <a:pt x="902" y="220"/>
                    </a:cubicBezTo>
                    <a:cubicBezTo>
                      <a:pt x="871" y="238"/>
                      <a:pt x="871" y="238"/>
                      <a:pt x="871" y="238"/>
                    </a:cubicBezTo>
                    <a:cubicBezTo>
                      <a:pt x="871" y="238"/>
                      <a:pt x="859" y="255"/>
                      <a:pt x="858" y="255"/>
                    </a:cubicBezTo>
                    <a:cubicBezTo>
                      <a:pt x="856" y="257"/>
                      <a:pt x="832" y="266"/>
                      <a:pt x="832" y="266"/>
                    </a:cubicBezTo>
                    <a:cubicBezTo>
                      <a:pt x="800" y="264"/>
                      <a:pt x="800" y="264"/>
                      <a:pt x="800" y="264"/>
                    </a:cubicBezTo>
                    <a:cubicBezTo>
                      <a:pt x="780" y="280"/>
                      <a:pt x="780" y="280"/>
                      <a:pt x="780" y="280"/>
                    </a:cubicBezTo>
                    <a:cubicBezTo>
                      <a:pt x="761" y="289"/>
                      <a:pt x="761" y="289"/>
                      <a:pt x="761" y="289"/>
                    </a:cubicBezTo>
                    <a:cubicBezTo>
                      <a:pt x="771" y="296"/>
                      <a:pt x="771" y="296"/>
                      <a:pt x="771" y="296"/>
                    </a:cubicBezTo>
                    <a:cubicBezTo>
                      <a:pt x="766" y="315"/>
                      <a:pt x="766" y="315"/>
                      <a:pt x="766" y="315"/>
                    </a:cubicBezTo>
                    <a:cubicBezTo>
                      <a:pt x="755" y="322"/>
                      <a:pt x="755" y="322"/>
                      <a:pt x="755" y="322"/>
                    </a:cubicBezTo>
                    <a:cubicBezTo>
                      <a:pt x="754" y="321"/>
                      <a:pt x="754" y="321"/>
                      <a:pt x="754" y="321"/>
                    </a:cubicBezTo>
                    <a:cubicBezTo>
                      <a:pt x="757" y="318"/>
                      <a:pt x="757" y="318"/>
                      <a:pt x="757" y="318"/>
                    </a:cubicBezTo>
                    <a:cubicBezTo>
                      <a:pt x="748" y="315"/>
                      <a:pt x="748" y="315"/>
                      <a:pt x="748" y="315"/>
                    </a:cubicBezTo>
                    <a:cubicBezTo>
                      <a:pt x="725" y="354"/>
                      <a:pt x="725" y="354"/>
                      <a:pt x="725" y="354"/>
                    </a:cubicBezTo>
                    <a:cubicBezTo>
                      <a:pt x="708" y="362"/>
                      <a:pt x="708" y="362"/>
                      <a:pt x="708" y="362"/>
                    </a:cubicBezTo>
                    <a:cubicBezTo>
                      <a:pt x="676" y="416"/>
                      <a:pt x="676" y="416"/>
                      <a:pt x="676" y="416"/>
                    </a:cubicBezTo>
                    <a:cubicBezTo>
                      <a:pt x="667" y="426"/>
                      <a:pt x="667" y="426"/>
                      <a:pt x="667" y="426"/>
                    </a:cubicBezTo>
                    <a:cubicBezTo>
                      <a:pt x="680" y="449"/>
                      <a:pt x="680" y="449"/>
                      <a:pt x="680" y="449"/>
                    </a:cubicBezTo>
                    <a:cubicBezTo>
                      <a:pt x="683" y="466"/>
                      <a:pt x="683" y="466"/>
                      <a:pt x="683" y="466"/>
                    </a:cubicBezTo>
                    <a:cubicBezTo>
                      <a:pt x="697" y="472"/>
                      <a:pt x="697" y="472"/>
                      <a:pt x="697" y="472"/>
                    </a:cubicBezTo>
                    <a:cubicBezTo>
                      <a:pt x="717" y="500"/>
                      <a:pt x="717" y="500"/>
                      <a:pt x="717" y="500"/>
                    </a:cubicBezTo>
                    <a:cubicBezTo>
                      <a:pt x="699" y="518"/>
                      <a:pt x="699" y="518"/>
                      <a:pt x="699" y="518"/>
                    </a:cubicBezTo>
                    <a:cubicBezTo>
                      <a:pt x="671" y="524"/>
                      <a:pt x="671" y="524"/>
                      <a:pt x="671" y="524"/>
                    </a:cubicBezTo>
                    <a:cubicBezTo>
                      <a:pt x="673" y="544"/>
                      <a:pt x="673" y="544"/>
                      <a:pt x="673" y="544"/>
                    </a:cubicBezTo>
                    <a:cubicBezTo>
                      <a:pt x="647" y="579"/>
                      <a:pt x="647" y="579"/>
                      <a:pt x="647" y="579"/>
                    </a:cubicBezTo>
                    <a:cubicBezTo>
                      <a:pt x="644" y="604"/>
                      <a:pt x="644" y="604"/>
                      <a:pt x="644" y="604"/>
                    </a:cubicBezTo>
                    <a:cubicBezTo>
                      <a:pt x="650" y="610"/>
                      <a:pt x="650" y="610"/>
                      <a:pt x="650" y="610"/>
                    </a:cubicBezTo>
                    <a:cubicBezTo>
                      <a:pt x="644" y="620"/>
                      <a:pt x="644" y="620"/>
                      <a:pt x="644" y="620"/>
                    </a:cubicBezTo>
                    <a:cubicBezTo>
                      <a:pt x="616" y="622"/>
                      <a:pt x="616" y="622"/>
                      <a:pt x="616" y="622"/>
                    </a:cubicBezTo>
                    <a:cubicBezTo>
                      <a:pt x="567" y="645"/>
                      <a:pt x="567" y="645"/>
                      <a:pt x="567" y="645"/>
                    </a:cubicBezTo>
                    <a:cubicBezTo>
                      <a:pt x="567" y="662"/>
                      <a:pt x="567" y="662"/>
                      <a:pt x="567" y="662"/>
                    </a:cubicBezTo>
                    <a:cubicBezTo>
                      <a:pt x="547" y="692"/>
                      <a:pt x="547" y="692"/>
                      <a:pt x="547" y="692"/>
                    </a:cubicBezTo>
                    <a:cubicBezTo>
                      <a:pt x="531" y="685"/>
                      <a:pt x="531" y="685"/>
                      <a:pt x="531" y="685"/>
                    </a:cubicBezTo>
                    <a:cubicBezTo>
                      <a:pt x="515" y="671"/>
                      <a:pt x="515" y="671"/>
                      <a:pt x="515" y="671"/>
                    </a:cubicBezTo>
                    <a:cubicBezTo>
                      <a:pt x="508" y="685"/>
                      <a:pt x="508" y="685"/>
                      <a:pt x="508" y="685"/>
                    </a:cubicBezTo>
                    <a:cubicBezTo>
                      <a:pt x="494" y="697"/>
                      <a:pt x="494" y="697"/>
                      <a:pt x="494" y="697"/>
                    </a:cubicBezTo>
                    <a:cubicBezTo>
                      <a:pt x="482" y="686"/>
                      <a:pt x="482" y="686"/>
                      <a:pt x="482" y="686"/>
                    </a:cubicBezTo>
                    <a:cubicBezTo>
                      <a:pt x="466" y="685"/>
                      <a:pt x="466" y="685"/>
                      <a:pt x="466" y="685"/>
                    </a:cubicBezTo>
                    <a:cubicBezTo>
                      <a:pt x="462" y="692"/>
                      <a:pt x="462" y="692"/>
                      <a:pt x="462" y="692"/>
                    </a:cubicBezTo>
                    <a:cubicBezTo>
                      <a:pt x="439" y="689"/>
                      <a:pt x="439" y="689"/>
                      <a:pt x="439" y="689"/>
                    </a:cubicBezTo>
                    <a:cubicBezTo>
                      <a:pt x="405" y="680"/>
                      <a:pt x="405" y="680"/>
                      <a:pt x="405" y="680"/>
                    </a:cubicBezTo>
                    <a:cubicBezTo>
                      <a:pt x="393" y="688"/>
                      <a:pt x="393" y="688"/>
                      <a:pt x="393" y="688"/>
                    </a:cubicBezTo>
                    <a:cubicBezTo>
                      <a:pt x="364" y="691"/>
                      <a:pt x="364" y="691"/>
                      <a:pt x="364" y="691"/>
                    </a:cubicBezTo>
                    <a:cubicBezTo>
                      <a:pt x="338" y="717"/>
                      <a:pt x="338" y="717"/>
                      <a:pt x="338" y="717"/>
                    </a:cubicBezTo>
                    <a:cubicBezTo>
                      <a:pt x="307" y="720"/>
                      <a:pt x="307" y="720"/>
                      <a:pt x="307" y="720"/>
                    </a:cubicBezTo>
                    <a:cubicBezTo>
                      <a:pt x="297" y="730"/>
                      <a:pt x="297" y="730"/>
                      <a:pt x="297" y="730"/>
                    </a:cubicBezTo>
                    <a:cubicBezTo>
                      <a:pt x="297" y="744"/>
                      <a:pt x="297" y="744"/>
                      <a:pt x="297" y="744"/>
                    </a:cubicBezTo>
                    <a:cubicBezTo>
                      <a:pt x="272" y="756"/>
                      <a:pt x="272" y="756"/>
                      <a:pt x="272" y="756"/>
                    </a:cubicBezTo>
                    <a:cubicBezTo>
                      <a:pt x="246" y="752"/>
                      <a:pt x="246" y="752"/>
                      <a:pt x="246" y="752"/>
                    </a:cubicBezTo>
                    <a:cubicBezTo>
                      <a:pt x="219" y="726"/>
                      <a:pt x="219" y="726"/>
                      <a:pt x="219" y="726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6" y="683"/>
                      <a:pt x="206" y="683"/>
                      <a:pt x="206" y="683"/>
                    </a:cubicBezTo>
                    <a:cubicBezTo>
                      <a:pt x="173" y="651"/>
                      <a:pt x="173" y="651"/>
                      <a:pt x="173" y="651"/>
                    </a:cubicBezTo>
                    <a:cubicBezTo>
                      <a:pt x="150" y="648"/>
                      <a:pt x="150" y="648"/>
                      <a:pt x="150" y="648"/>
                    </a:cubicBezTo>
                    <a:cubicBezTo>
                      <a:pt x="136" y="645"/>
                      <a:pt x="136" y="645"/>
                      <a:pt x="136" y="645"/>
                    </a:cubicBezTo>
                    <a:cubicBezTo>
                      <a:pt x="136" y="625"/>
                      <a:pt x="136" y="625"/>
                      <a:pt x="136" y="625"/>
                    </a:cubicBezTo>
                    <a:cubicBezTo>
                      <a:pt x="124" y="607"/>
                      <a:pt x="124" y="607"/>
                      <a:pt x="124" y="607"/>
                    </a:cubicBezTo>
                    <a:cubicBezTo>
                      <a:pt x="142" y="572"/>
                      <a:pt x="142" y="572"/>
                      <a:pt x="142" y="572"/>
                    </a:cubicBezTo>
                    <a:cubicBezTo>
                      <a:pt x="162" y="555"/>
                      <a:pt x="162" y="555"/>
                      <a:pt x="162" y="555"/>
                    </a:cubicBezTo>
                    <a:cubicBezTo>
                      <a:pt x="165" y="541"/>
                      <a:pt x="165" y="541"/>
                      <a:pt x="165" y="541"/>
                    </a:cubicBezTo>
                    <a:cubicBezTo>
                      <a:pt x="147" y="539"/>
                      <a:pt x="147" y="539"/>
                      <a:pt x="147" y="539"/>
                    </a:cubicBezTo>
                    <a:cubicBezTo>
                      <a:pt x="136" y="515"/>
                      <a:pt x="136" y="515"/>
                      <a:pt x="136" y="515"/>
                    </a:cubicBezTo>
                    <a:cubicBezTo>
                      <a:pt x="162" y="491"/>
                      <a:pt x="162" y="491"/>
                      <a:pt x="162" y="491"/>
                    </a:cubicBezTo>
                    <a:cubicBezTo>
                      <a:pt x="161" y="457"/>
                      <a:pt x="161" y="457"/>
                      <a:pt x="161" y="457"/>
                    </a:cubicBezTo>
                    <a:cubicBezTo>
                      <a:pt x="142" y="445"/>
                      <a:pt x="142" y="445"/>
                      <a:pt x="142" y="445"/>
                    </a:cubicBezTo>
                    <a:cubicBezTo>
                      <a:pt x="121" y="405"/>
                      <a:pt x="121" y="405"/>
                      <a:pt x="121" y="405"/>
                    </a:cubicBezTo>
                    <a:cubicBezTo>
                      <a:pt x="141" y="400"/>
                      <a:pt x="141" y="400"/>
                      <a:pt x="141" y="400"/>
                    </a:cubicBezTo>
                    <a:cubicBezTo>
                      <a:pt x="154" y="403"/>
                      <a:pt x="154" y="403"/>
                      <a:pt x="154" y="403"/>
                    </a:cubicBezTo>
                    <a:cubicBezTo>
                      <a:pt x="176" y="374"/>
                      <a:pt x="176" y="374"/>
                      <a:pt x="176" y="374"/>
                    </a:cubicBezTo>
                    <a:cubicBezTo>
                      <a:pt x="162" y="359"/>
                      <a:pt x="162" y="359"/>
                      <a:pt x="162" y="359"/>
                    </a:cubicBezTo>
                    <a:cubicBezTo>
                      <a:pt x="179" y="342"/>
                      <a:pt x="179" y="342"/>
                      <a:pt x="179" y="342"/>
                    </a:cubicBezTo>
                    <a:cubicBezTo>
                      <a:pt x="182" y="290"/>
                      <a:pt x="182" y="290"/>
                      <a:pt x="182" y="290"/>
                    </a:cubicBezTo>
                    <a:cubicBezTo>
                      <a:pt x="177" y="269"/>
                      <a:pt x="177" y="269"/>
                      <a:pt x="177" y="269"/>
                    </a:cubicBezTo>
                    <a:cubicBezTo>
                      <a:pt x="208" y="240"/>
                      <a:pt x="208" y="240"/>
                      <a:pt x="208" y="240"/>
                    </a:cubicBezTo>
                    <a:cubicBezTo>
                      <a:pt x="220" y="240"/>
                      <a:pt x="220" y="240"/>
                      <a:pt x="220" y="240"/>
                    </a:cubicBezTo>
                    <a:cubicBezTo>
                      <a:pt x="225" y="225"/>
                      <a:pt x="225" y="225"/>
                      <a:pt x="225" y="225"/>
                    </a:cubicBezTo>
                    <a:cubicBezTo>
                      <a:pt x="208" y="200"/>
                      <a:pt x="208" y="200"/>
                      <a:pt x="208" y="200"/>
                    </a:cubicBezTo>
                    <a:cubicBezTo>
                      <a:pt x="206" y="180"/>
                      <a:pt x="206" y="180"/>
                      <a:pt x="206" y="180"/>
                    </a:cubicBezTo>
                    <a:cubicBezTo>
                      <a:pt x="167" y="176"/>
                      <a:pt x="167" y="176"/>
                      <a:pt x="167" y="176"/>
                    </a:cubicBezTo>
                    <a:cubicBezTo>
                      <a:pt x="151" y="191"/>
                      <a:pt x="151" y="191"/>
                      <a:pt x="151" y="191"/>
                    </a:cubicBezTo>
                    <a:cubicBezTo>
                      <a:pt x="107" y="182"/>
                      <a:pt x="107" y="182"/>
                      <a:pt x="107" y="182"/>
                    </a:cubicBezTo>
                    <a:cubicBezTo>
                      <a:pt x="81" y="195"/>
                      <a:pt x="81" y="195"/>
                      <a:pt x="81" y="195"/>
                    </a:cubicBezTo>
                    <a:cubicBezTo>
                      <a:pt x="73" y="183"/>
                      <a:pt x="73" y="183"/>
                      <a:pt x="73" y="183"/>
                    </a:cubicBezTo>
                    <a:cubicBezTo>
                      <a:pt x="77" y="166"/>
                      <a:pt x="77" y="166"/>
                      <a:pt x="77" y="166"/>
                    </a:cubicBezTo>
                    <a:cubicBezTo>
                      <a:pt x="63" y="163"/>
                      <a:pt x="63" y="163"/>
                      <a:pt x="63" y="163"/>
                    </a:cubicBezTo>
                    <a:cubicBezTo>
                      <a:pt x="26" y="168"/>
                      <a:pt x="26" y="168"/>
                      <a:pt x="26" y="168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44" y="147"/>
                      <a:pt x="44" y="147"/>
                      <a:pt x="44" y="147"/>
                    </a:cubicBezTo>
                    <a:cubicBezTo>
                      <a:pt x="31" y="145"/>
                      <a:pt x="31" y="145"/>
                      <a:pt x="31" y="145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4" y="128"/>
                      <a:pt x="34" y="128"/>
                      <a:pt x="34" y="128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75" y="46"/>
                      <a:pt x="75" y="46"/>
                      <a:pt x="75" y="4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9" y="7"/>
                      <a:pt x="109" y="7"/>
                      <a:pt x="109" y="7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42" y="3"/>
                      <a:pt x="142" y="3"/>
                      <a:pt x="142" y="3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74" y="12"/>
                      <a:pt x="174" y="12"/>
                      <a:pt x="174" y="12"/>
                    </a:cubicBezTo>
                    <a:cubicBezTo>
                      <a:pt x="190" y="12"/>
                      <a:pt x="190" y="12"/>
                      <a:pt x="190" y="12"/>
                    </a:cubicBezTo>
                    <a:cubicBezTo>
                      <a:pt x="210" y="21"/>
                      <a:pt x="210" y="21"/>
                      <a:pt x="210" y="21"/>
                    </a:cubicBezTo>
                    <a:cubicBezTo>
                      <a:pt x="231" y="12"/>
                      <a:pt x="231" y="12"/>
                      <a:pt x="231" y="12"/>
                    </a:cubicBezTo>
                    <a:cubicBezTo>
                      <a:pt x="255" y="4"/>
                      <a:pt x="255" y="4"/>
                      <a:pt x="255" y="4"/>
                    </a:cubicBezTo>
                    <a:cubicBezTo>
                      <a:pt x="262" y="12"/>
                      <a:pt x="262" y="12"/>
                      <a:pt x="262" y="12"/>
                    </a:cubicBezTo>
                    <a:cubicBezTo>
                      <a:pt x="283" y="24"/>
                      <a:pt x="283" y="24"/>
                      <a:pt x="283" y="24"/>
                    </a:cubicBezTo>
                    <a:cubicBezTo>
                      <a:pt x="341" y="33"/>
                      <a:pt x="341" y="33"/>
                      <a:pt x="341" y="33"/>
                    </a:cubicBezTo>
                    <a:cubicBezTo>
                      <a:pt x="367" y="40"/>
                      <a:pt x="367" y="40"/>
                      <a:pt x="367" y="40"/>
                    </a:cubicBezTo>
                    <a:cubicBezTo>
                      <a:pt x="407" y="23"/>
                      <a:pt x="407" y="23"/>
                      <a:pt x="407" y="23"/>
                    </a:cubicBezTo>
                    <a:cubicBezTo>
                      <a:pt x="436" y="24"/>
                      <a:pt x="436" y="24"/>
                      <a:pt x="436" y="24"/>
                    </a:cubicBezTo>
                    <a:cubicBezTo>
                      <a:pt x="440" y="38"/>
                      <a:pt x="440" y="38"/>
                      <a:pt x="440" y="38"/>
                    </a:cubicBezTo>
                    <a:cubicBezTo>
                      <a:pt x="469" y="44"/>
                      <a:pt x="469" y="44"/>
                      <a:pt x="469" y="44"/>
                    </a:cubicBezTo>
                    <a:cubicBezTo>
                      <a:pt x="485" y="29"/>
                      <a:pt x="485" y="29"/>
                      <a:pt x="485" y="29"/>
                    </a:cubicBezTo>
                    <a:cubicBezTo>
                      <a:pt x="498" y="29"/>
                      <a:pt x="498" y="29"/>
                      <a:pt x="498" y="29"/>
                    </a:cubicBezTo>
                    <a:cubicBezTo>
                      <a:pt x="541" y="53"/>
                      <a:pt x="541" y="53"/>
                      <a:pt x="541" y="53"/>
                    </a:cubicBezTo>
                    <a:cubicBezTo>
                      <a:pt x="550" y="43"/>
                      <a:pt x="550" y="43"/>
                      <a:pt x="550" y="43"/>
                    </a:cubicBezTo>
                    <a:cubicBezTo>
                      <a:pt x="561" y="41"/>
                      <a:pt x="561" y="41"/>
                      <a:pt x="561" y="41"/>
                    </a:cubicBezTo>
                    <a:cubicBezTo>
                      <a:pt x="569" y="36"/>
                      <a:pt x="569" y="36"/>
                      <a:pt x="569" y="36"/>
                    </a:cubicBezTo>
                    <a:close/>
                    <a:moveTo>
                      <a:pt x="960" y="393"/>
                    </a:moveTo>
                    <a:lnTo>
                      <a:pt x="960" y="393"/>
                    </a:lnTo>
                    <a:cubicBezTo>
                      <a:pt x="986" y="394"/>
                      <a:pt x="986" y="394"/>
                      <a:pt x="986" y="394"/>
                    </a:cubicBezTo>
                    <a:cubicBezTo>
                      <a:pt x="1000" y="402"/>
                      <a:pt x="1000" y="402"/>
                      <a:pt x="1000" y="402"/>
                    </a:cubicBezTo>
                    <a:cubicBezTo>
                      <a:pt x="1003" y="394"/>
                      <a:pt x="1003" y="394"/>
                      <a:pt x="1003" y="394"/>
                    </a:cubicBezTo>
                    <a:cubicBezTo>
                      <a:pt x="988" y="376"/>
                      <a:pt x="988" y="376"/>
                      <a:pt x="988" y="376"/>
                    </a:cubicBezTo>
                    <a:cubicBezTo>
                      <a:pt x="963" y="380"/>
                      <a:pt x="963" y="380"/>
                      <a:pt x="963" y="380"/>
                    </a:cubicBezTo>
                    <a:cubicBezTo>
                      <a:pt x="960" y="393"/>
                      <a:pt x="960" y="393"/>
                      <a:pt x="960" y="393"/>
                    </a:cubicBezTo>
                    <a:close/>
                    <a:moveTo>
                      <a:pt x="913" y="446"/>
                    </a:moveTo>
                    <a:lnTo>
                      <a:pt x="913" y="446"/>
                    </a:lnTo>
                    <a:cubicBezTo>
                      <a:pt x="920" y="426"/>
                      <a:pt x="920" y="426"/>
                      <a:pt x="920" y="426"/>
                    </a:cubicBezTo>
                    <a:cubicBezTo>
                      <a:pt x="939" y="409"/>
                      <a:pt x="939" y="409"/>
                      <a:pt x="939" y="409"/>
                    </a:cubicBezTo>
                    <a:cubicBezTo>
                      <a:pt x="922" y="408"/>
                      <a:pt x="922" y="408"/>
                      <a:pt x="922" y="408"/>
                    </a:cubicBezTo>
                    <a:cubicBezTo>
                      <a:pt x="904" y="405"/>
                      <a:pt x="904" y="405"/>
                      <a:pt x="904" y="405"/>
                    </a:cubicBezTo>
                    <a:cubicBezTo>
                      <a:pt x="888" y="416"/>
                      <a:pt x="888" y="416"/>
                      <a:pt x="888" y="416"/>
                    </a:cubicBezTo>
                    <a:cubicBezTo>
                      <a:pt x="884" y="429"/>
                      <a:pt x="884" y="429"/>
                      <a:pt x="884" y="429"/>
                    </a:cubicBezTo>
                    <a:cubicBezTo>
                      <a:pt x="900" y="435"/>
                      <a:pt x="900" y="435"/>
                      <a:pt x="900" y="435"/>
                    </a:cubicBezTo>
                    <a:cubicBezTo>
                      <a:pt x="913" y="446"/>
                      <a:pt x="913" y="446"/>
                      <a:pt x="913" y="446"/>
                    </a:cubicBezTo>
                    <a:close/>
                    <a:moveTo>
                      <a:pt x="815" y="501"/>
                    </a:moveTo>
                    <a:lnTo>
                      <a:pt x="815" y="501"/>
                    </a:lnTo>
                    <a:cubicBezTo>
                      <a:pt x="824" y="487"/>
                      <a:pt x="824" y="487"/>
                      <a:pt x="824" y="487"/>
                    </a:cubicBezTo>
                    <a:cubicBezTo>
                      <a:pt x="833" y="478"/>
                      <a:pt x="833" y="478"/>
                      <a:pt x="833" y="478"/>
                    </a:cubicBezTo>
                    <a:cubicBezTo>
                      <a:pt x="826" y="468"/>
                      <a:pt x="826" y="468"/>
                      <a:pt x="826" y="468"/>
                    </a:cubicBezTo>
                    <a:cubicBezTo>
                      <a:pt x="806" y="475"/>
                      <a:pt x="806" y="475"/>
                      <a:pt x="806" y="475"/>
                    </a:cubicBezTo>
                    <a:cubicBezTo>
                      <a:pt x="803" y="489"/>
                      <a:pt x="803" y="489"/>
                      <a:pt x="803" y="489"/>
                    </a:cubicBezTo>
                    <a:lnTo>
                      <a:pt x="815" y="50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79" name="Freeform 86">
                <a:extLst>
                  <a:ext uri="{FF2B5EF4-FFF2-40B4-BE49-F238E27FC236}">
                    <a16:creationId xmlns:a16="http://schemas.microsoft.com/office/drawing/2014/main" id="{569913CB-04EC-E94B-B286-0BA9F8041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9186" y="3151184"/>
                <a:ext cx="105772" cy="211942"/>
              </a:xfrm>
              <a:custGeom>
                <a:avLst/>
                <a:gdLst>
                  <a:gd name="T0" fmla="*/ 163 w 253"/>
                  <a:gd name="T1" fmla="*/ 462 h 504"/>
                  <a:gd name="T2" fmla="*/ 169 w 253"/>
                  <a:gd name="T3" fmla="*/ 409 h 504"/>
                  <a:gd name="T4" fmla="*/ 192 w 253"/>
                  <a:gd name="T5" fmla="*/ 378 h 504"/>
                  <a:gd name="T6" fmla="*/ 163 w 253"/>
                  <a:gd name="T7" fmla="*/ 352 h 504"/>
                  <a:gd name="T8" fmla="*/ 188 w 253"/>
                  <a:gd name="T9" fmla="*/ 294 h 504"/>
                  <a:gd name="T10" fmla="*/ 148 w 253"/>
                  <a:gd name="T11" fmla="*/ 242 h 504"/>
                  <a:gd name="T12" fmla="*/ 181 w 253"/>
                  <a:gd name="T13" fmla="*/ 240 h 504"/>
                  <a:gd name="T14" fmla="*/ 189 w 253"/>
                  <a:gd name="T15" fmla="*/ 196 h 504"/>
                  <a:gd name="T16" fmla="*/ 209 w 253"/>
                  <a:gd name="T17" fmla="*/ 127 h 504"/>
                  <a:gd name="T18" fmla="*/ 235 w 253"/>
                  <a:gd name="T19" fmla="*/ 77 h 504"/>
                  <a:gd name="T20" fmla="*/ 252 w 253"/>
                  <a:gd name="T21" fmla="*/ 62 h 504"/>
                  <a:gd name="T22" fmla="*/ 233 w 253"/>
                  <a:gd name="T23" fmla="*/ 17 h 504"/>
                  <a:gd name="T24" fmla="*/ 178 w 253"/>
                  <a:gd name="T25" fmla="*/ 28 h 504"/>
                  <a:gd name="T26" fmla="*/ 108 w 253"/>
                  <a:gd name="T27" fmla="*/ 32 h 504"/>
                  <a:gd name="T28" fmla="*/ 104 w 253"/>
                  <a:gd name="T29" fmla="*/ 3 h 504"/>
                  <a:gd name="T30" fmla="*/ 53 w 253"/>
                  <a:gd name="T31" fmla="*/ 5 h 504"/>
                  <a:gd name="T32" fmla="*/ 67 w 253"/>
                  <a:gd name="T33" fmla="*/ 49 h 504"/>
                  <a:gd name="T34" fmla="*/ 64 w 253"/>
                  <a:gd name="T35" fmla="*/ 109 h 504"/>
                  <a:gd name="T36" fmla="*/ 70 w 253"/>
                  <a:gd name="T37" fmla="*/ 146 h 504"/>
                  <a:gd name="T38" fmla="*/ 52 w 253"/>
                  <a:gd name="T39" fmla="*/ 178 h 504"/>
                  <a:gd name="T40" fmla="*/ 32 w 253"/>
                  <a:gd name="T41" fmla="*/ 231 h 504"/>
                  <a:gd name="T42" fmla="*/ 10 w 253"/>
                  <a:gd name="T43" fmla="*/ 277 h 504"/>
                  <a:gd name="T44" fmla="*/ 0 w 253"/>
                  <a:gd name="T45" fmla="*/ 335 h 504"/>
                  <a:gd name="T46" fmla="*/ 24 w 253"/>
                  <a:gd name="T47" fmla="*/ 324 h 504"/>
                  <a:gd name="T48" fmla="*/ 39 w 253"/>
                  <a:gd name="T49" fmla="*/ 324 h 504"/>
                  <a:gd name="T50" fmla="*/ 19 w 253"/>
                  <a:gd name="T51" fmla="*/ 344 h 504"/>
                  <a:gd name="T52" fmla="*/ 26 w 253"/>
                  <a:gd name="T53" fmla="*/ 369 h 504"/>
                  <a:gd name="T54" fmla="*/ 58 w 253"/>
                  <a:gd name="T55" fmla="*/ 358 h 504"/>
                  <a:gd name="T56" fmla="*/ 55 w 253"/>
                  <a:gd name="T57" fmla="*/ 390 h 504"/>
                  <a:gd name="T58" fmla="*/ 49 w 253"/>
                  <a:gd name="T59" fmla="*/ 453 h 504"/>
                  <a:gd name="T60" fmla="*/ 35 w 253"/>
                  <a:gd name="T61" fmla="*/ 493 h 504"/>
                  <a:gd name="T62" fmla="*/ 64 w 253"/>
                  <a:gd name="T63" fmla="*/ 480 h 504"/>
                  <a:gd name="T64" fmla="*/ 114 w 253"/>
                  <a:gd name="T65" fmla="*/ 503 h 504"/>
                  <a:gd name="T66" fmla="*/ 159 w 253"/>
                  <a:gd name="T67" fmla="*/ 488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3" h="504">
                    <a:moveTo>
                      <a:pt x="163" y="482"/>
                    </a:moveTo>
                    <a:lnTo>
                      <a:pt x="163" y="462"/>
                    </a:lnTo>
                    <a:lnTo>
                      <a:pt x="151" y="444"/>
                    </a:lnTo>
                    <a:lnTo>
                      <a:pt x="169" y="409"/>
                    </a:lnTo>
                    <a:lnTo>
                      <a:pt x="189" y="392"/>
                    </a:lnTo>
                    <a:lnTo>
                      <a:pt x="192" y="378"/>
                    </a:lnTo>
                    <a:lnTo>
                      <a:pt x="174" y="376"/>
                    </a:lnTo>
                    <a:lnTo>
                      <a:pt x="163" y="352"/>
                    </a:lnTo>
                    <a:lnTo>
                      <a:pt x="189" y="328"/>
                    </a:lnTo>
                    <a:lnTo>
                      <a:pt x="188" y="294"/>
                    </a:lnTo>
                    <a:lnTo>
                      <a:pt x="169" y="282"/>
                    </a:lnTo>
                    <a:lnTo>
                      <a:pt x="148" y="242"/>
                    </a:lnTo>
                    <a:lnTo>
                      <a:pt x="168" y="237"/>
                    </a:lnTo>
                    <a:lnTo>
                      <a:pt x="181" y="240"/>
                    </a:lnTo>
                    <a:lnTo>
                      <a:pt x="203" y="211"/>
                    </a:lnTo>
                    <a:lnTo>
                      <a:pt x="189" y="196"/>
                    </a:lnTo>
                    <a:lnTo>
                      <a:pt x="206" y="179"/>
                    </a:lnTo>
                    <a:lnTo>
                      <a:pt x="209" y="127"/>
                    </a:lnTo>
                    <a:lnTo>
                      <a:pt x="204" y="106"/>
                    </a:lnTo>
                    <a:lnTo>
                      <a:pt x="235" y="77"/>
                    </a:lnTo>
                    <a:lnTo>
                      <a:pt x="247" y="77"/>
                    </a:lnTo>
                    <a:lnTo>
                      <a:pt x="252" y="62"/>
                    </a:lnTo>
                    <a:lnTo>
                      <a:pt x="235" y="37"/>
                    </a:lnTo>
                    <a:lnTo>
                      <a:pt x="233" y="17"/>
                    </a:lnTo>
                    <a:lnTo>
                      <a:pt x="194" y="13"/>
                    </a:lnTo>
                    <a:lnTo>
                      <a:pt x="178" y="28"/>
                    </a:lnTo>
                    <a:lnTo>
                      <a:pt x="134" y="19"/>
                    </a:lnTo>
                    <a:lnTo>
                      <a:pt x="108" y="32"/>
                    </a:lnTo>
                    <a:lnTo>
                      <a:pt x="100" y="20"/>
                    </a:lnTo>
                    <a:lnTo>
                      <a:pt x="104" y="3"/>
                    </a:lnTo>
                    <a:lnTo>
                      <a:pt x="90" y="0"/>
                    </a:lnTo>
                    <a:lnTo>
                      <a:pt x="53" y="5"/>
                    </a:lnTo>
                    <a:lnTo>
                      <a:pt x="55" y="22"/>
                    </a:lnTo>
                    <a:lnTo>
                      <a:pt x="67" y="49"/>
                    </a:lnTo>
                    <a:lnTo>
                      <a:pt x="61" y="101"/>
                    </a:lnTo>
                    <a:lnTo>
                      <a:pt x="64" y="109"/>
                    </a:lnTo>
                    <a:lnTo>
                      <a:pt x="58" y="132"/>
                    </a:lnTo>
                    <a:lnTo>
                      <a:pt x="70" y="146"/>
                    </a:lnTo>
                    <a:lnTo>
                      <a:pt x="61" y="156"/>
                    </a:lnTo>
                    <a:lnTo>
                      <a:pt x="52" y="178"/>
                    </a:lnTo>
                    <a:lnTo>
                      <a:pt x="50" y="204"/>
                    </a:lnTo>
                    <a:lnTo>
                      <a:pt x="32" y="231"/>
                    </a:lnTo>
                    <a:lnTo>
                      <a:pt x="32" y="246"/>
                    </a:lnTo>
                    <a:lnTo>
                      <a:pt x="10" y="277"/>
                    </a:lnTo>
                    <a:lnTo>
                      <a:pt x="0" y="324"/>
                    </a:lnTo>
                    <a:lnTo>
                      <a:pt x="0" y="335"/>
                    </a:lnTo>
                    <a:lnTo>
                      <a:pt x="16" y="335"/>
                    </a:lnTo>
                    <a:lnTo>
                      <a:pt x="24" y="324"/>
                    </a:lnTo>
                    <a:lnTo>
                      <a:pt x="41" y="314"/>
                    </a:lnTo>
                    <a:lnTo>
                      <a:pt x="39" y="324"/>
                    </a:lnTo>
                    <a:lnTo>
                      <a:pt x="42" y="332"/>
                    </a:lnTo>
                    <a:lnTo>
                      <a:pt x="19" y="344"/>
                    </a:lnTo>
                    <a:lnTo>
                      <a:pt x="18" y="361"/>
                    </a:lnTo>
                    <a:lnTo>
                      <a:pt x="26" y="369"/>
                    </a:lnTo>
                    <a:lnTo>
                      <a:pt x="38" y="358"/>
                    </a:lnTo>
                    <a:lnTo>
                      <a:pt x="58" y="358"/>
                    </a:lnTo>
                    <a:lnTo>
                      <a:pt x="50" y="369"/>
                    </a:lnTo>
                    <a:lnTo>
                      <a:pt x="55" y="390"/>
                    </a:lnTo>
                    <a:lnTo>
                      <a:pt x="47" y="410"/>
                    </a:lnTo>
                    <a:lnTo>
                      <a:pt x="49" y="453"/>
                    </a:lnTo>
                    <a:lnTo>
                      <a:pt x="41" y="483"/>
                    </a:lnTo>
                    <a:lnTo>
                      <a:pt x="35" y="493"/>
                    </a:lnTo>
                    <a:lnTo>
                      <a:pt x="41" y="497"/>
                    </a:lnTo>
                    <a:lnTo>
                      <a:pt x="64" y="480"/>
                    </a:lnTo>
                    <a:lnTo>
                      <a:pt x="99" y="494"/>
                    </a:lnTo>
                    <a:lnTo>
                      <a:pt x="114" y="503"/>
                    </a:lnTo>
                    <a:lnTo>
                      <a:pt x="137" y="490"/>
                    </a:lnTo>
                    <a:lnTo>
                      <a:pt x="159" y="488"/>
                    </a:lnTo>
                    <a:lnTo>
                      <a:pt x="163" y="482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80" name="Freeform 87">
                <a:extLst>
                  <a:ext uri="{FF2B5EF4-FFF2-40B4-BE49-F238E27FC236}">
                    <a16:creationId xmlns:a16="http://schemas.microsoft.com/office/drawing/2014/main" id="{0686A3F8-F55A-8A4F-AA2D-BA69BD361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8874" y="3158621"/>
                <a:ext cx="296907" cy="286307"/>
              </a:xfrm>
              <a:custGeom>
                <a:avLst/>
                <a:gdLst>
                  <a:gd name="T0" fmla="*/ 443 w 704"/>
                  <a:gd name="T1" fmla="*/ 61 h 681"/>
                  <a:gd name="T2" fmla="*/ 308 w 704"/>
                  <a:gd name="T3" fmla="*/ 62 h 681"/>
                  <a:gd name="T4" fmla="*/ 148 w 704"/>
                  <a:gd name="T5" fmla="*/ 102 h 681"/>
                  <a:gd name="T6" fmla="*/ 48 w 704"/>
                  <a:gd name="T7" fmla="*/ 252 h 681"/>
                  <a:gd name="T8" fmla="*/ 165 w 704"/>
                  <a:gd name="T9" fmla="*/ 365 h 681"/>
                  <a:gd name="T10" fmla="*/ 278 w 704"/>
                  <a:gd name="T11" fmla="*/ 383 h 681"/>
                  <a:gd name="T12" fmla="*/ 143 w 704"/>
                  <a:gd name="T13" fmla="*/ 388 h 681"/>
                  <a:gd name="T14" fmla="*/ 194 w 704"/>
                  <a:gd name="T15" fmla="*/ 503 h 681"/>
                  <a:gd name="T16" fmla="*/ 247 w 704"/>
                  <a:gd name="T17" fmla="*/ 545 h 681"/>
                  <a:gd name="T18" fmla="*/ 272 w 704"/>
                  <a:gd name="T19" fmla="*/ 464 h 681"/>
                  <a:gd name="T20" fmla="*/ 319 w 704"/>
                  <a:gd name="T21" fmla="*/ 454 h 681"/>
                  <a:gd name="T22" fmla="*/ 313 w 704"/>
                  <a:gd name="T23" fmla="*/ 397 h 681"/>
                  <a:gd name="T24" fmla="*/ 293 w 704"/>
                  <a:gd name="T25" fmla="*/ 338 h 681"/>
                  <a:gd name="T26" fmla="*/ 249 w 704"/>
                  <a:gd name="T27" fmla="*/ 278 h 681"/>
                  <a:gd name="T28" fmla="*/ 281 w 704"/>
                  <a:gd name="T29" fmla="*/ 253 h 681"/>
                  <a:gd name="T30" fmla="*/ 259 w 704"/>
                  <a:gd name="T31" fmla="*/ 143 h 681"/>
                  <a:gd name="T32" fmla="*/ 296 w 704"/>
                  <a:gd name="T33" fmla="*/ 163 h 681"/>
                  <a:gd name="T34" fmla="*/ 362 w 704"/>
                  <a:gd name="T35" fmla="*/ 169 h 681"/>
                  <a:gd name="T36" fmla="*/ 372 w 704"/>
                  <a:gd name="T37" fmla="*/ 90 h 681"/>
                  <a:gd name="T38" fmla="*/ 513 w 704"/>
                  <a:gd name="T39" fmla="*/ 98 h 681"/>
                  <a:gd name="T40" fmla="*/ 340 w 704"/>
                  <a:gd name="T41" fmla="*/ 619 h 681"/>
                  <a:gd name="T42" fmla="*/ 431 w 704"/>
                  <a:gd name="T43" fmla="*/ 669 h 681"/>
                  <a:gd name="T44" fmla="*/ 553 w 704"/>
                  <a:gd name="T45" fmla="*/ 640 h 681"/>
                  <a:gd name="T46" fmla="*/ 512 w 704"/>
                  <a:gd name="T47" fmla="*/ 633 h 681"/>
                  <a:gd name="T48" fmla="*/ 380 w 704"/>
                  <a:gd name="T49" fmla="*/ 628 h 681"/>
                  <a:gd name="T50" fmla="*/ 351 w 704"/>
                  <a:gd name="T51" fmla="*/ 613 h 681"/>
                  <a:gd name="T52" fmla="*/ 42 w 704"/>
                  <a:gd name="T53" fmla="*/ 255 h 681"/>
                  <a:gd name="T54" fmla="*/ 84 w 704"/>
                  <a:gd name="T55" fmla="*/ 334 h 681"/>
                  <a:gd name="T56" fmla="*/ 85 w 704"/>
                  <a:gd name="T57" fmla="*/ 362 h 681"/>
                  <a:gd name="T58" fmla="*/ 105 w 704"/>
                  <a:gd name="T59" fmla="*/ 394 h 681"/>
                  <a:gd name="T60" fmla="*/ 79 w 704"/>
                  <a:gd name="T61" fmla="*/ 360 h 681"/>
                  <a:gd name="T62" fmla="*/ 91 w 704"/>
                  <a:gd name="T63" fmla="*/ 408 h 681"/>
                  <a:gd name="T64" fmla="*/ 620 w 704"/>
                  <a:gd name="T65" fmla="*/ 597 h 681"/>
                  <a:gd name="T66" fmla="*/ 617 w 704"/>
                  <a:gd name="T67" fmla="*/ 639 h 681"/>
                  <a:gd name="T68" fmla="*/ 703 w 704"/>
                  <a:gd name="T69" fmla="*/ 538 h 681"/>
                  <a:gd name="T70" fmla="*/ 658 w 704"/>
                  <a:gd name="T71" fmla="*/ 590 h 681"/>
                  <a:gd name="T72" fmla="*/ 548 w 704"/>
                  <a:gd name="T73" fmla="*/ 422 h 681"/>
                  <a:gd name="T74" fmla="*/ 577 w 704"/>
                  <a:gd name="T75" fmla="*/ 432 h 681"/>
                  <a:gd name="T76" fmla="*/ 522 w 704"/>
                  <a:gd name="T77" fmla="*/ 370 h 681"/>
                  <a:gd name="T78" fmla="*/ 518 w 704"/>
                  <a:gd name="T79" fmla="*/ 331 h 681"/>
                  <a:gd name="T80" fmla="*/ 541 w 704"/>
                  <a:gd name="T81" fmla="*/ 257 h 681"/>
                  <a:gd name="T82" fmla="*/ 530 w 704"/>
                  <a:gd name="T83" fmla="*/ 269 h 681"/>
                  <a:gd name="T84" fmla="*/ 472 w 704"/>
                  <a:gd name="T85" fmla="*/ 134 h 681"/>
                  <a:gd name="T86" fmla="*/ 450 w 704"/>
                  <a:gd name="T87" fmla="*/ 180 h 681"/>
                  <a:gd name="T88" fmla="*/ 385 w 704"/>
                  <a:gd name="T89" fmla="*/ 113 h 681"/>
                  <a:gd name="T90" fmla="*/ 311 w 704"/>
                  <a:gd name="T91" fmla="*/ 276 h 681"/>
                  <a:gd name="T92" fmla="*/ 302 w 704"/>
                  <a:gd name="T93" fmla="*/ 273 h 681"/>
                  <a:gd name="T94" fmla="*/ 411 w 704"/>
                  <a:gd name="T95" fmla="*/ 318 h 681"/>
                  <a:gd name="T96" fmla="*/ 535 w 704"/>
                  <a:gd name="T97" fmla="*/ 431 h 681"/>
                  <a:gd name="T98" fmla="*/ 386 w 704"/>
                  <a:gd name="T99" fmla="*/ 532 h 681"/>
                  <a:gd name="T100" fmla="*/ 397 w 704"/>
                  <a:gd name="T101" fmla="*/ 455 h 681"/>
                  <a:gd name="T102" fmla="*/ 455 w 704"/>
                  <a:gd name="T103" fmla="*/ 496 h 681"/>
                  <a:gd name="T104" fmla="*/ 469 w 704"/>
                  <a:gd name="T105" fmla="*/ 483 h 681"/>
                  <a:gd name="T106" fmla="*/ 478 w 704"/>
                  <a:gd name="T107" fmla="*/ 452 h 681"/>
                  <a:gd name="T108" fmla="*/ 411 w 704"/>
                  <a:gd name="T109" fmla="*/ 405 h 681"/>
                  <a:gd name="T110" fmla="*/ 411 w 704"/>
                  <a:gd name="T111" fmla="*/ 405 h 681"/>
                  <a:gd name="T112" fmla="*/ 343 w 704"/>
                  <a:gd name="T113" fmla="*/ 322 h 681"/>
                  <a:gd name="T114" fmla="*/ 403 w 704"/>
                  <a:gd name="T115" fmla="*/ 386 h 681"/>
                  <a:gd name="T116" fmla="*/ 347 w 704"/>
                  <a:gd name="T117" fmla="*/ 350 h 681"/>
                  <a:gd name="T118" fmla="*/ 267 w 704"/>
                  <a:gd name="T119" fmla="*/ 307 h 681"/>
                  <a:gd name="T120" fmla="*/ 284 w 704"/>
                  <a:gd name="T121" fmla="*/ 564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4" h="681">
                    <a:moveTo>
                      <a:pt x="527" y="0"/>
                    </a:moveTo>
                    <a:lnTo>
                      <a:pt x="527" y="0"/>
                    </a:lnTo>
                    <a:cubicBezTo>
                      <a:pt x="518" y="0"/>
                      <a:pt x="518" y="0"/>
                      <a:pt x="518" y="0"/>
                    </a:cubicBezTo>
                    <a:cubicBezTo>
                      <a:pt x="498" y="13"/>
                      <a:pt x="498" y="13"/>
                      <a:pt x="498" y="13"/>
                    </a:cubicBezTo>
                    <a:cubicBezTo>
                      <a:pt x="498" y="33"/>
                      <a:pt x="498" y="33"/>
                      <a:pt x="498" y="33"/>
                    </a:cubicBezTo>
                    <a:cubicBezTo>
                      <a:pt x="504" y="47"/>
                      <a:pt x="504" y="47"/>
                      <a:pt x="504" y="47"/>
                    </a:cubicBezTo>
                    <a:cubicBezTo>
                      <a:pt x="493" y="56"/>
                      <a:pt x="493" y="56"/>
                      <a:pt x="493" y="56"/>
                    </a:cubicBezTo>
                    <a:cubicBezTo>
                      <a:pt x="458" y="53"/>
                      <a:pt x="458" y="53"/>
                      <a:pt x="458" y="53"/>
                    </a:cubicBezTo>
                    <a:cubicBezTo>
                      <a:pt x="443" y="61"/>
                      <a:pt x="443" y="61"/>
                      <a:pt x="443" y="61"/>
                    </a:cubicBezTo>
                    <a:cubicBezTo>
                      <a:pt x="429" y="53"/>
                      <a:pt x="429" y="53"/>
                      <a:pt x="429" y="53"/>
                    </a:cubicBezTo>
                    <a:cubicBezTo>
                      <a:pt x="412" y="53"/>
                      <a:pt x="412" y="53"/>
                      <a:pt x="412" y="53"/>
                    </a:cubicBezTo>
                    <a:cubicBezTo>
                      <a:pt x="402" y="61"/>
                      <a:pt x="402" y="61"/>
                      <a:pt x="402" y="61"/>
                    </a:cubicBezTo>
                    <a:cubicBezTo>
                      <a:pt x="386" y="61"/>
                      <a:pt x="386" y="61"/>
                      <a:pt x="386" y="61"/>
                    </a:cubicBezTo>
                    <a:cubicBezTo>
                      <a:pt x="385" y="47"/>
                      <a:pt x="385" y="47"/>
                      <a:pt x="385" y="47"/>
                    </a:cubicBezTo>
                    <a:cubicBezTo>
                      <a:pt x="363" y="47"/>
                      <a:pt x="363" y="47"/>
                      <a:pt x="363" y="47"/>
                    </a:cubicBezTo>
                    <a:cubicBezTo>
                      <a:pt x="343" y="44"/>
                      <a:pt x="343" y="44"/>
                      <a:pt x="343" y="44"/>
                    </a:cubicBezTo>
                    <a:cubicBezTo>
                      <a:pt x="330" y="58"/>
                      <a:pt x="330" y="58"/>
                      <a:pt x="330" y="58"/>
                    </a:cubicBezTo>
                    <a:cubicBezTo>
                      <a:pt x="308" y="62"/>
                      <a:pt x="308" y="62"/>
                      <a:pt x="308" y="62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73" y="58"/>
                      <a:pt x="273" y="58"/>
                      <a:pt x="273" y="58"/>
                    </a:cubicBezTo>
                    <a:cubicBezTo>
                      <a:pt x="262" y="67"/>
                      <a:pt x="262" y="67"/>
                      <a:pt x="262" y="67"/>
                    </a:cubicBezTo>
                    <a:cubicBezTo>
                      <a:pt x="249" y="68"/>
                      <a:pt x="249" y="68"/>
                      <a:pt x="249" y="68"/>
                    </a:cubicBezTo>
                    <a:cubicBezTo>
                      <a:pt x="230" y="79"/>
                      <a:pt x="230" y="79"/>
                      <a:pt x="230" y="79"/>
                    </a:cubicBezTo>
                    <a:cubicBezTo>
                      <a:pt x="189" y="78"/>
                      <a:pt x="189" y="78"/>
                      <a:pt x="189" y="78"/>
                    </a:cubicBezTo>
                    <a:cubicBezTo>
                      <a:pt x="172" y="87"/>
                      <a:pt x="172" y="87"/>
                      <a:pt x="172" y="87"/>
                    </a:cubicBezTo>
                    <a:cubicBezTo>
                      <a:pt x="171" y="95"/>
                      <a:pt x="171" y="95"/>
                      <a:pt x="171" y="95"/>
                    </a:cubicBezTo>
                    <a:cubicBezTo>
                      <a:pt x="148" y="102"/>
                      <a:pt x="148" y="102"/>
                      <a:pt x="148" y="102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3" y="145"/>
                      <a:pt x="113" y="145"/>
                      <a:pt x="113" y="145"/>
                    </a:cubicBezTo>
                    <a:cubicBezTo>
                      <a:pt x="100" y="168"/>
                      <a:pt x="100" y="168"/>
                      <a:pt x="100" y="168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98"/>
                      <a:pt x="67" y="198"/>
                      <a:pt x="67" y="198"/>
                    </a:cubicBezTo>
                    <a:cubicBezTo>
                      <a:pt x="56" y="221"/>
                      <a:pt x="56" y="221"/>
                      <a:pt x="56" y="221"/>
                    </a:cubicBezTo>
                    <a:cubicBezTo>
                      <a:pt x="45" y="227"/>
                      <a:pt x="45" y="227"/>
                      <a:pt x="45" y="227"/>
                    </a:cubicBezTo>
                    <a:cubicBezTo>
                      <a:pt x="47" y="229"/>
                      <a:pt x="47" y="229"/>
                      <a:pt x="47" y="229"/>
                    </a:cubicBezTo>
                    <a:cubicBezTo>
                      <a:pt x="48" y="252"/>
                      <a:pt x="48" y="252"/>
                      <a:pt x="48" y="252"/>
                    </a:cubicBezTo>
                    <a:cubicBezTo>
                      <a:pt x="77" y="273"/>
                      <a:pt x="77" y="273"/>
                      <a:pt x="77" y="273"/>
                    </a:cubicBezTo>
                    <a:cubicBezTo>
                      <a:pt x="94" y="298"/>
                      <a:pt x="94" y="298"/>
                      <a:pt x="94" y="298"/>
                    </a:cubicBezTo>
                    <a:cubicBezTo>
                      <a:pt x="102" y="299"/>
                      <a:pt x="102" y="299"/>
                      <a:pt x="102" y="299"/>
                    </a:cubicBezTo>
                    <a:cubicBezTo>
                      <a:pt x="100" y="307"/>
                      <a:pt x="100" y="307"/>
                      <a:pt x="100" y="307"/>
                    </a:cubicBezTo>
                    <a:cubicBezTo>
                      <a:pt x="123" y="339"/>
                      <a:pt x="123" y="339"/>
                      <a:pt x="123" y="339"/>
                    </a:cubicBezTo>
                    <a:cubicBezTo>
                      <a:pt x="128" y="362"/>
                      <a:pt x="128" y="362"/>
                      <a:pt x="128" y="362"/>
                    </a:cubicBezTo>
                    <a:cubicBezTo>
                      <a:pt x="139" y="365"/>
                      <a:pt x="139" y="365"/>
                      <a:pt x="139" y="365"/>
                    </a:cubicBezTo>
                    <a:cubicBezTo>
                      <a:pt x="152" y="350"/>
                      <a:pt x="152" y="350"/>
                      <a:pt x="152" y="350"/>
                    </a:cubicBezTo>
                    <a:cubicBezTo>
                      <a:pt x="165" y="365"/>
                      <a:pt x="165" y="365"/>
                      <a:pt x="165" y="365"/>
                    </a:cubicBezTo>
                    <a:cubicBezTo>
                      <a:pt x="185" y="367"/>
                      <a:pt x="185" y="367"/>
                      <a:pt x="185" y="367"/>
                    </a:cubicBezTo>
                    <a:cubicBezTo>
                      <a:pt x="192" y="354"/>
                      <a:pt x="192" y="354"/>
                      <a:pt x="192" y="354"/>
                    </a:cubicBezTo>
                    <a:cubicBezTo>
                      <a:pt x="206" y="356"/>
                      <a:pt x="206" y="356"/>
                      <a:pt x="206" y="356"/>
                    </a:cubicBezTo>
                    <a:cubicBezTo>
                      <a:pt x="227" y="368"/>
                      <a:pt x="227" y="368"/>
                      <a:pt x="227" y="368"/>
                    </a:cubicBezTo>
                    <a:cubicBezTo>
                      <a:pt x="240" y="362"/>
                      <a:pt x="240" y="362"/>
                      <a:pt x="240" y="362"/>
                    </a:cubicBezTo>
                    <a:cubicBezTo>
                      <a:pt x="243" y="374"/>
                      <a:pt x="243" y="374"/>
                      <a:pt x="243" y="374"/>
                    </a:cubicBezTo>
                    <a:cubicBezTo>
                      <a:pt x="252" y="373"/>
                      <a:pt x="252" y="373"/>
                      <a:pt x="252" y="373"/>
                    </a:cubicBezTo>
                    <a:cubicBezTo>
                      <a:pt x="261" y="380"/>
                      <a:pt x="261" y="380"/>
                      <a:pt x="261" y="380"/>
                    </a:cubicBezTo>
                    <a:cubicBezTo>
                      <a:pt x="278" y="383"/>
                      <a:pt x="278" y="383"/>
                      <a:pt x="278" y="383"/>
                    </a:cubicBezTo>
                    <a:cubicBezTo>
                      <a:pt x="266" y="390"/>
                      <a:pt x="266" y="390"/>
                      <a:pt x="266" y="390"/>
                    </a:cubicBezTo>
                    <a:cubicBezTo>
                      <a:pt x="255" y="402"/>
                      <a:pt x="255" y="402"/>
                      <a:pt x="255" y="402"/>
                    </a:cubicBezTo>
                    <a:cubicBezTo>
                      <a:pt x="244" y="393"/>
                      <a:pt x="244" y="393"/>
                      <a:pt x="244" y="393"/>
                    </a:cubicBezTo>
                    <a:cubicBezTo>
                      <a:pt x="229" y="388"/>
                      <a:pt x="229" y="388"/>
                      <a:pt x="229" y="388"/>
                    </a:cubicBezTo>
                    <a:cubicBezTo>
                      <a:pt x="197" y="368"/>
                      <a:pt x="197" y="368"/>
                      <a:pt x="197" y="368"/>
                    </a:cubicBezTo>
                    <a:cubicBezTo>
                      <a:pt x="183" y="373"/>
                      <a:pt x="183" y="373"/>
                      <a:pt x="183" y="373"/>
                    </a:cubicBezTo>
                    <a:cubicBezTo>
                      <a:pt x="169" y="380"/>
                      <a:pt x="169" y="380"/>
                      <a:pt x="169" y="380"/>
                    </a:cubicBezTo>
                    <a:cubicBezTo>
                      <a:pt x="155" y="374"/>
                      <a:pt x="155" y="374"/>
                      <a:pt x="155" y="374"/>
                    </a:cubicBezTo>
                    <a:cubicBezTo>
                      <a:pt x="143" y="388"/>
                      <a:pt x="143" y="388"/>
                      <a:pt x="143" y="388"/>
                    </a:cubicBezTo>
                    <a:cubicBezTo>
                      <a:pt x="136" y="391"/>
                      <a:pt x="136" y="391"/>
                      <a:pt x="136" y="391"/>
                    </a:cubicBezTo>
                    <a:cubicBezTo>
                      <a:pt x="129" y="405"/>
                      <a:pt x="129" y="405"/>
                      <a:pt x="129" y="405"/>
                    </a:cubicBezTo>
                    <a:cubicBezTo>
                      <a:pt x="146" y="425"/>
                      <a:pt x="146" y="425"/>
                      <a:pt x="146" y="425"/>
                    </a:cubicBezTo>
                    <a:cubicBezTo>
                      <a:pt x="165" y="434"/>
                      <a:pt x="165" y="434"/>
                      <a:pt x="165" y="434"/>
                    </a:cubicBezTo>
                    <a:cubicBezTo>
                      <a:pt x="181" y="449"/>
                      <a:pt x="181" y="449"/>
                      <a:pt x="181" y="449"/>
                    </a:cubicBezTo>
                    <a:cubicBezTo>
                      <a:pt x="185" y="461"/>
                      <a:pt x="185" y="461"/>
                      <a:pt x="185" y="461"/>
                    </a:cubicBezTo>
                    <a:cubicBezTo>
                      <a:pt x="177" y="469"/>
                      <a:pt x="177" y="469"/>
                      <a:pt x="177" y="469"/>
                    </a:cubicBezTo>
                    <a:cubicBezTo>
                      <a:pt x="178" y="484"/>
                      <a:pt x="178" y="484"/>
                      <a:pt x="178" y="484"/>
                    </a:cubicBezTo>
                    <a:cubicBezTo>
                      <a:pt x="194" y="503"/>
                      <a:pt x="194" y="503"/>
                      <a:pt x="194" y="503"/>
                    </a:cubicBezTo>
                    <a:cubicBezTo>
                      <a:pt x="203" y="515"/>
                      <a:pt x="203" y="515"/>
                      <a:pt x="203" y="515"/>
                    </a:cubicBezTo>
                    <a:cubicBezTo>
                      <a:pt x="207" y="504"/>
                      <a:pt x="207" y="504"/>
                      <a:pt x="207" y="504"/>
                    </a:cubicBezTo>
                    <a:cubicBezTo>
                      <a:pt x="203" y="496"/>
                      <a:pt x="203" y="496"/>
                      <a:pt x="203" y="496"/>
                    </a:cubicBezTo>
                    <a:cubicBezTo>
                      <a:pt x="209" y="481"/>
                      <a:pt x="209" y="481"/>
                      <a:pt x="209" y="481"/>
                    </a:cubicBezTo>
                    <a:cubicBezTo>
                      <a:pt x="215" y="500"/>
                      <a:pt x="215" y="500"/>
                      <a:pt x="215" y="500"/>
                    </a:cubicBezTo>
                    <a:cubicBezTo>
                      <a:pt x="236" y="509"/>
                      <a:pt x="236" y="509"/>
                      <a:pt x="236" y="509"/>
                    </a:cubicBezTo>
                    <a:cubicBezTo>
                      <a:pt x="241" y="521"/>
                      <a:pt x="241" y="521"/>
                      <a:pt x="241" y="521"/>
                    </a:cubicBezTo>
                    <a:cubicBezTo>
                      <a:pt x="238" y="533"/>
                      <a:pt x="238" y="533"/>
                      <a:pt x="238" y="533"/>
                    </a:cubicBezTo>
                    <a:cubicBezTo>
                      <a:pt x="247" y="545"/>
                      <a:pt x="247" y="545"/>
                      <a:pt x="247" y="545"/>
                    </a:cubicBezTo>
                    <a:cubicBezTo>
                      <a:pt x="247" y="523"/>
                      <a:pt x="247" y="523"/>
                      <a:pt x="247" y="523"/>
                    </a:cubicBezTo>
                    <a:cubicBezTo>
                      <a:pt x="255" y="504"/>
                      <a:pt x="255" y="504"/>
                      <a:pt x="255" y="504"/>
                    </a:cubicBezTo>
                    <a:cubicBezTo>
                      <a:pt x="269" y="504"/>
                      <a:pt x="269" y="504"/>
                      <a:pt x="269" y="504"/>
                    </a:cubicBezTo>
                    <a:cubicBezTo>
                      <a:pt x="275" y="518"/>
                      <a:pt x="275" y="518"/>
                      <a:pt x="275" y="518"/>
                    </a:cubicBezTo>
                    <a:cubicBezTo>
                      <a:pt x="299" y="535"/>
                      <a:pt x="299" y="535"/>
                      <a:pt x="299" y="535"/>
                    </a:cubicBezTo>
                    <a:cubicBezTo>
                      <a:pt x="290" y="518"/>
                      <a:pt x="290" y="518"/>
                      <a:pt x="290" y="518"/>
                    </a:cubicBezTo>
                    <a:cubicBezTo>
                      <a:pt x="291" y="507"/>
                      <a:pt x="291" y="507"/>
                      <a:pt x="291" y="507"/>
                    </a:cubicBezTo>
                    <a:cubicBezTo>
                      <a:pt x="284" y="490"/>
                      <a:pt x="284" y="490"/>
                      <a:pt x="284" y="490"/>
                    </a:cubicBezTo>
                    <a:cubicBezTo>
                      <a:pt x="272" y="464"/>
                      <a:pt x="272" y="464"/>
                      <a:pt x="272" y="464"/>
                    </a:cubicBezTo>
                    <a:cubicBezTo>
                      <a:pt x="262" y="449"/>
                      <a:pt x="262" y="449"/>
                      <a:pt x="262" y="449"/>
                    </a:cubicBezTo>
                    <a:cubicBezTo>
                      <a:pt x="262" y="443"/>
                      <a:pt x="262" y="443"/>
                      <a:pt x="262" y="443"/>
                    </a:cubicBezTo>
                    <a:cubicBezTo>
                      <a:pt x="273" y="441"/>
                      <a:pt x="273" y="441"/>
                      <a:pt x="273" y="441"/>
                    </a:cubicBezTo>
                    <a:cubicBezTo>
                      <a:pt x="290" y="451"/>
                      <a:pt x="290" y="451"/>
                      <a:pt x="290" y="451"/>
                    </a:cubicBezTo>
                    <a:cubicBezTo>
                      <a:pt x="285" y="458"/>
                      <a:pt x="285" y="458"/>
                      <a:pt x="285" y="458"/>
                    </a:cubicBezTo>
                    <a:cubicBezTo>
                      <a:pt x="290" y="464"/>
                      <a:pt x="290" y="464"/>
                      <a:pt x="290" y="464"/>
                    </a:cubicBezTo>
                    <a:cubicBezTo>
                      <a:pt x="299" y="454"/>
                      <a:pt x="299" y="454"/>
                      <a:pt x="299" y="454"/>
                    </a:cubicBezTo>
                    <a:cubicBezTo>
                      <a:pt x="317" y="460"/>
                      <a:pt x="317" y="460"/>
                      <a:pt x="317" y="460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11" y="449"/>
                      <a:pt x="311" y="449"/>
                      <a:pt x="311" y="449"/>
                    </a:cubicBezTo>
                    <a:cubicBezTo>
                      <a:pt x="310" y="441"/>
                      <a:pt x="310" y="441"/>
                      <a:pt x="310" y="441"/>
                    </a:cubicBezTo>
                    <a:cubicBezTo>
                      <a:pt x="304" y="440"/>
                      <a:pt x="304" y="440"/>
                      <a:pt x="304" y="440"/>
                    </a:cubicBezTo>
                    <a:cubicBezTo>
                      <a:pt x="290" y="431"/>
                      <a:pt x="290" y="431"/>
                      <a:pt x="290" y="431"/>
                    </a:cubicBezTo>
                    <a:cubicBezTo>
                      <a:pt x="291" y="423"/>
                      <a:pt x="291" y="423"/>
                      <a:pt x="291" y="423"/>
                    </a:cubicBezTo>
                    <a:cubicBezTo>
                      <a:pt x="275" y="411"/>
                      <a:pt x="275" y="411"/>
                      <a:pt x="275" y="411"/>
                    </a:cubicBezTo>
                    <a:cubicBezTo>
                      <a:pt x="290" y="405"/>
                      <a:pt x="290" y="405"/>
                      <a:pt x="290" y="405"/>
                    </a:cubicBezTo>
                    <a:cubicBezTo>
                      <a:pt x="305" y="405"/>
                      <a:pt x="305" y="405"/>
                      <a:pt x="305" y="405"/>
                    </a:cubicBezTo>
                    <a:cubicBezTo>
                      <a:pt x="313" y="397"/>
                      <a:pt x="313" y="397"/>
                      <a:pt x="313" y="397"/>
                    </a:cubicBezTo>
                    <a:cubicBezTo>
                      <a:pt x="336" y="412"/>
                      <a:pt x="336" y="412"/>
                      <a:pt x="336" y="412"/>
                    </a:cubicBezTo>
                    <a:cubicBezTo>
                      <a:pt x="337" y="420"/>
                      <a:pt x="337" y="420"/>
                      <a:pt x="337" y="420"/>
                    </a:cubicBezTo>
                    <a:cubicBezTo>
                      <a:pt x="353" y="422"/>
                      <a:pt x="353" y="422"/>
                      <a:pt x="353" y="422"/>
                    </a:cubicBezTo>
                    <a:cubicBezTo>
                      <a:pt x="357" y="412"/>
                      <a:pt x="357" y="412"/>
                      <a:pt x="357" y="412"/>
                    </a:cubicBezTo>
                    <a:cubicBezTo>
                      <a:pt x="343" y="393"/>
                      <a:pt x="343" y="393"/>
                      <a:pt x="343" y="393"/>
                    </a:cubicBezTo>
                    <a:cubicBezTo>
                      <a:pt x="348" y="374"/>
                      <a:pt x="348" y="374"/>
                      <a:pt x="348" y="374"/>
                    </a:cubicBezTo>
                    <a:cubicBezTo>
                      <a:pt x="342" y="364"/>
                      <a:pt x="342" y="364"/>
                      <a:pt x="342" y="364"/>
                    </a:cubicBezTo>
                    <a:cubicBezTo>
                      <a:pt x="305" y="341"/>
                      <a:pt x="305" y="341"/>
                      <a:pt x="305" y="341"/>
                    </a:cubicBezTo>
                    <a:cubicBezTo>
                      <a:pt x="293" y="338"/>
                      <a:pt x="293" y="338"/>
                      <a:pt x="293" y="338"/>
                    </a:cubicBezTo>
                    <a:cubicBezTo>
                      <a:pt x="287" y="328"/>
                      <a:pt x="287" y="328"/>
                      <a:pt x="287" y="328"/>
                    </a:cubicBezTo>
                    <a:cubicBezTo>
                      <a:pt x="278" y="328"/>
                      <a:pt x="278" y="328"/>
                      <a:pt x="278" y="328"/>
                    </a:cubicBezTo>
                    <a:cubicBezTo>
                      <a:pt x="270" y="321"/>
                      <a:pt x="270" y="321"/>
                      <a:pt x="270" y="321"/>
                    </a:cubicBezTo>
                    <a:cubicBezTo>
                      <a:pt x="255" y="318"/>
                      <a:pt x="255" y="318"/>
                      <a:pt x="255" y="318"/>
                    </a:cubicBezTo>
                    <a:cubicBezTo>
                      <a:pt x="238" y="304"/>
                      <a:pt x="238" y="304"/>
                      <a:pt x="238" y="304"/>
                    </a:cubicBezTo>
                    <a:cubicBezTo>
                      <a:pt x="255" y="302"/>
                      <a:pt x="255" y="302"/>
                      <a:pt x="255" y="302"/>
                    </a:cubicBezTo>
                    <a:cubicBezTo>
                      <a:pt x="266" y="290"/>
                      <a:pt x="266" y="290"/>
                      <a:pt x="266" y="290"/>
                    </a:cubicBezTo>
                    <a:cubicBezTo>
                      <a:pt x="266" y="281"/>
                      <a:pt x="266" y="281"/>
                      <a:pt x="266" y="281"/>
                    </a:cubicBezTo>
                    <a:cubicBezTo>
                      <a:pt x="249" y="278"/>
                      <a:pt x="249" y="278"/>
                      <a:pt x="249" y="278"/>
                    </a:cubicBezTo>
                    <a:cubicBezTo>
                      <a:pt x="258" y="266"/>
                      <a:pt x="258" y="266"/>
                      <a:pt x="258" y="266"/>
                    </a:cubicBezTo>
                    <a:cubicBezTo>
                      <a:pt x="256" y="257"/>
                      <a:pt x="256" y="257"/>
                      <a:pt x="256" y="257"/>
                    </a:cubicBezTo>
                    <a:cubicBezTo>
                      <a:pt x="269" y="261"/>
                      <a:pt x="269" y="261"/>
                      <a:pt x="269" y="261"/>
                    </a:cubicBezTo>
                    <a:cubicBezTo>
                      <a:pt x="279" y="270"/>
                      <a:pt x="279" y="270"/>
                      <a:pt x="279" y="270"/>
                    </a:cubicBezTo>
                    <a:cubicBezTo>
                      <a:pt x="275" y="279"/>
                      <a:pt x="275" y="279"/>
                      <a:pt x="275" y="279"/>
                    </a:cubicBezTo>
                    <a:cubicBezTo>
                      <a:pt x="276" y="287"/>
                      <a:pt x="276" y="287"/>
                      <a:pt x="276" y="287"/>
                    </a:cubicBezTo>
                    <a:cubicBezTo>
                      <a:pt x="285" y="286"/>
                      <a:pt x="285" y="286"/>
                      <a:pt x="285" y="286"/>
                    </a:cubicBezTo>
                    <a:cubicBezTo>
                      <a:pt x="291" y="266"/>
                      <a:pt x="291" y="266"/>
                      <a:pt x="291" y="266"/>
                    </a:cubicBezTo>
                    <a:cubicBezTo>
                      <a:pt x="281" y="253"/>
                      <a:pt x="281" y="253"/>
                      <a:pt x="281" y="253"/>
                    </a:cubicBezTo>
                    <a:cubicBezTo>
                      <a:pt x="255" y="223"/>
                      <a:pt x="255" y="223"/>
                      <a:pt x="255" y="223"/>
                    </a:cubicBezTo>
                    <a:cubicBezTo>
                      <a:pt x="246" y="215"/>
                      <a:pt x="246" y="215"/>
                      <a:pt x="246" y="215"/>
                    </a:cubicBezTo>
                    <a:cubicBezTo>
                      <a:pt x="243" y="205"/>
                      <a:pt x="243" y="205"/>
                      <a:pt x="243" y="205"/>
                    </a:cubicBezTo>
                    <a:cubicBezTo>
                      <a:pt x="224" y="188"/>
                      <a:pt x="224" y="188"/>
                      <a:pt x="224" y="188"/>
                    </a:cubicBezTo>
                    <a:cubicBezTo>
                      <a:pt x="230" y="180"/>
                      <a:pt x="230" y="180"/>
                      <a:pt x="230" y="180"/>
                    </a:cubicBezTo>
                    <a:cubicBezTo>
                      <a:pt x="227" y="148"/>
                      <a:pt x="227" y="148"/>
                      <a:pt x="227" y="148"/>
                    </a:cubicBezTo>
                    <a:cubicBezTo>
                      <a:pt x="238" y="131"/>
                      <a:pt x="238" y="131"/>
                      <a:pt x="238" y="131"/>
                    </a:cubicBezTo>
                    <a:cubicBezTo>
                      <a:pt x="258" y="127"/>
                      <a:pt x="258" y="127"/>
                      <a:pt x="258" y="127"/>
                    </a:cubicBezTo>
                    <a:cubicBezTo>
                      <a:pt x="259" y="143"/>
                      <a:pt x="259" y="143"/>
                      <a:pt x="259" y="143"/>
                    </a:cubicBezTo>
                    <a:cubicBezTo>
                      <a:pt x="250" y="143"/>
                      <a:pt x="250" y="143"/>
                      <a:pt x="250" y="143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78" y="163"/>
                      <a:pt x="278" y="163"/>
                      <a:pt x="278" y="163"/>
                    </a:cubicBezTo>
                    <a:cubicBezTo>
                      <a:pt x="281" y="183"/>
                      <a:pt x="281" y="183"/>
                      <a:pt x="281" y="183"/>
                    </a:cubicBezTo>
                    <a:cubicBezTo>
                      <a:pt x="296" y="195"/>
                      <a:pt x="296" y="195"/>
                      <a:pt x="296" y="195"/>
                    </a:cubicBezTo>
                    <a:cubicBezTo>
                      <a:pt x="314" y="195"/>
                      <a:pt x="314" y="195"/>
                      <a:pt x="314" y="195"/>
                    </a:cubicBezTo>
                    <a:cubicBezTo>
                      <a:pt x="301" y="186"/>
                      <a:pt x="301" y="186"/>
                      <a:pt x="301" y="186"/>
                    </a:cubicBezTo>
                    <a:cubicBezTo>
                      <a:pt x="295" y="174"/>
                      <a:pt x="295" y="174"/>
                      <a:pt x="295" y="174"/>
                    </a:cubicBezTo>
                    <a:cubicBezTo>
                      <a:pt x="296" y="163"/>
                      <a:pt x="296" y="163"/>
                      <a:pt x="296" y="163"/>
                    </a:cubicBezTo>
                    <a:cubicBezTo>
                      <a:pt x="313" y="168"/>
                      <a:pt x="313" y="168"/>
                      <a:pt x="313" y="168"/>
                    </a:cubicBezTo>
                    <a:cubicBezTo>
                      <a:pt x="327" y="186"/>
                      <a:pt x="327" y="186"/>
                      <a:pt x="327" y="186"/>
                    </a:cubicBezTo>
                    <a:cubicBezTo>
                      <a:pt x="337" y="191"/>
                      <a:pt x="337" y="191"/>
                      <a:pt x="337" y="191"/>
                    </a:cubicBezTo>
                    <a:cubicBezTo>
                      <a:pt x="343" y="180"/>
                      <a:pt x="343" y="180"/>
                      <a:pt x="343" y="180"/>
                    </a:cubicBezTo>
                    <a:cubicBezTo>
                      <a:pt x="331" y="171"/>
                      <a:pt x="331" y="171"/>
                      <a:pt x="331" y="171"/>
                    </a:cubicBezTo>
                    <a:cubicBezTo>
                      <a:pt x="321" y="166"/>
                      <a:pt x="321" y="166"/>
                      <a:pt x="321" y="166"/>
                    </a:cubicBezTo>
                    <a:cubicBezTo>
                      <a:pt x="321" y="157"/>
                      <a:pt x="321" y="157"/>
                      <a:pt x="321" y="157"/>
                    </a:cubicBezTo>
                    <a:cubicBezTo>
                      <a:pt x="351" y="159"/>
                      <a:pt x="351" y="159"/>
                      <a:pt x="351" y="159"/>
                    </a:cubicBezTo>
                    <a:cubicBezTo>
                      <a:pt x="362" y="169"/>
                      <a:pt x="362" y="169"/>
                      <a:pt x="362" y="169"/>
                    </a:cubicBezTo>
                    <a:cubicBezTo>
                      <a:pt x="366" y="165"/>
                      <a:pt x="366" y="165"/>
                      <a:pt x="366" y="165"/>
                    </a:cubicBezTo>
                    <a:cubicBezTo>
                      <a:pt x="350" y="148"/>
                      <a:pt x="350" y="148"/>
                      <a:pt x="350" y="148"/>
                    </a:cubicBezTo>
                    <a:cubicBezTo>
                      <a:pt x="331" y="146"/>
                      <a:pt x="331" y="146"/>
                      <a:pt x="331" y="146"/>
                    </a:cubicBezTo>
                    <a:cubicBezTo>
                      <a:pt x="317" y="128"/>
                      <a:pt x="317" y="128"/>
                      <a:pt x="317" y="128"/>
                    </a:cubicBezTo>
                    <a:cubicBezTo>
                      <a:pt x="325" y="119"/>
                      <a:pt x="325" y="119"/>
                      <a:pt x="325" y="119"/>
                    </a:cubicBezTo>
                    <a:cubicBezTo>
                      <a:pt x="342" y="124"/>
                      <a:pt x="342" y="124"/>
                      <a:pt x="342" y="124"/>
                    </a:cubicBezTo>
                    <a:cubicBezTo>
                      <a:pt x="354" y="116"/>
                      <a:pt x="354" y="116"/>
                      <a:pt x="354" y="116"/>
                    </a:cubicBezTo>
                    <a:cubicBezTo>
                      <a:pt x="360" y="95"/>
                      <a:pt x="360" y="95"/>
                      <a:pt x="360" y="95"/>
                    </a:cubicBezTo>
                    <a:cubicBezTo>
                      <a:pt x="372" y="90"/>
                      <a:pt x="372" y="90"/>
                      <a:pt x="372" y="90"/>
                    </a:cubicBezTo>
                    <a:cubicBezTo>
                      <a:pt x="389" y="104"/>
                      <a:pt x="389" y="104"/>
                      <a:pt x="389" y="104"/>
                    </a:cubicBezTo>
                    <a:cubicBezTo>
                      <a:pt x="403" y="105"/>
                      <a:pt x="403" y="105"/>
                      <a:pt x="403" y="105"/>
                    </a:cubicBezTo>
                    <a:cubicBezTo>
                      <a:pt x="418" y="90"/>
                      <a:pt x="418" y="90"/>
                      <a:pt x="418" y="90"/>
                    </a:cubicBezTo>
                    <a:cubicBezTo>
                      <a:pt x="418" y="82"/>
                      <a:pt x="418" y="82"/>
                      <a:pt x="418" y="82"/>
                    </a:cubicBezTo>
                    <a:cubicBezTo>
                      <a:pt x="426" y="82"/>
                      <a:pt x="426" y="82"/>
                      <a:pt x="426" y="82"/>
                    </a:cubicBezTo>
                    <a:cubicBezTo>
                      <a:pt x="437" y="95"/>
                      <a:pt x="437" y="95"/>
                      <a:pt x="437" y="95"/>
                    </a:cubicBezTo>
                    <a:cubicBezTo>
                      <a:pt x="470" y="95"/>
                      <a:pt x="470" y="95"/>
                      <a:pt x="470" y="95"/>
                    </a:cubicBezTo>
                    <a:cubicBezTo>
                      <a:pt x="495" y="101"/>
                      <a:pt x="495" y="101"/>
                      <a:pt x="495" y="101"/>
                    </a:cubicBezTo>
                    <a:cubicBezTo>
                      <a:pt x="513" y="98"/>
                      <a:pt x="513" y="98"/>
                      <a:pt x="513" y="98"/>
                    </a:cubicBezTo>
                    <a:cubicBezTo>
                      <a:pt x="522" y="78"/>
                      <a:pt x="522" y="78"/>
                      <a:pt x="522" y="78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39" y="47"/>
                      <a:pt x="539" y="47"/>
                      <a:pt x="539" y="47"/>
                    </a:cubicBezTo>
                    <a:cubicBezTo>
                      <a:pt x="541" y="27"/>
                      <a:pt x="541" y="27"/>
                      <a:pt x="541" y="27"/>
                    </a:cubicBezTo>
                    <a:cubicBezTo>
                      <a:pt x="524" y="21"/>
                      <a:pt x="524" y="21"/>
                      <a:pt x="524" y="21"/>
                    </a:cubicBezTo>
                    <a:cubicBezTo>
                      <a:pt x="527" y="0"/>
                      <a:pt x="527" y="0"/>
                      <a:pt x="527" y="0"/>
                    </a:cubicBezTo>
                    <a:close/>
                    <a:moveTo>
                      <a:pt x="347" y="629"/>
                    </a:moveTo>
                    <a:lnTo>
                      <a:pt x="347" y="629"/>
                    </a:lnTo>
                    <a:cubicBezTo>
                      <a:pt x="340" y="619"/>
                      <a:pt x="340" y="619"/>
                      <a:pt x="340" y="619"/>
                    </a:cubicBezTo>
                    <a:cubicBezTo>
                      <a:pt x="340" y="631"/>
                      <a:pt x="340" y="631"/>
                      <a:pt x="340" y="631"/>
                    </a:cubicBezTo>
                    <a:cubicBezTo>
                      <a:pt x="334" y="640"/>
                      <a:pt x="334" y="640"/>
                      <a:pt x="334" y="640"/>
                    </a:cubicBezTo>
                    <a:cubicBezTo>
                      <a:pt x="336" y="652"/>
                      <a:pt x="336" y="652"/>
                      <a:pt x="336" y="652"/>
                    </a:cubicBezTo>
                    <a:cubicBezTo>
                      <a:pt x="348" y="659"/>
                      <a:pt x="348" y="659"/>
                      <a:pt x="348" y="659"/>
                    </a:cubicBezTo>
                    <a:cubicBezTo>
                      <a:pt x="376" y="655"/>
                      <a:pt x="376" y="655"/>
                      <a:pt x="376" y="655"/>
                    </a:cubicBezTo>
                    <a:cubicBezTo>
                      <a:pt x="386" y="659"/>
                      <a:pt x="386" y="659"/>
                      <a:pt x="386" y="659"/>
                    </a:cubicBezTo>
                    <a:cubicBezTo>
                      <a:pt x="397" y="654"/>
                      <a:pt x="397" y="654"/>
                      <a:pt x="397" y="654"/>
                    </a:cubicBezTo>
                    <a:cubicBezTo>
                      <a:pt x="414" y="659"/>
                      <a:pt x="414" y="659"/>
                      <a:pt x="414" y="659"/>
                    </a:cubicBezTo>
                    <a:cubicBezTo>
                      <a:pt x="431" y="669"/>
                      <a:pt x="431" y="669"/>
                      <a:pt x="431" y="669"/>
                    </a:cubicBezTo>
                    <a:cubicBezTo>
                      <a:pt x="434" y="680"/>
                      <a:pt x="434" y="680"/>
                      <a:pt x="434" y="680"/>
                    </a:cubicBezTo>
                    <a:cubicBezTo>
                      <a:pt x="454" y="678"/>
                      <a:pt x="454" y="678"/>
                      <a:pt x="454" y="678"/>
                    </a:cubicBezTo>
                    <a:cubicBezTo>
                      <a:pt x="470" y="668"/>
                      <a:pt x="470" y="668"/>
                      <a:pt x="470" y="668"/>
                    </a:cubicBezTo>
                    <a:cubicBezTo>
                      <a:pt x="489" y="669"/>
                      <a:pt x="489" y="669"/>
                      <a:pt x="489" y="669"/>
                    </a:cubicBezTo>
                    <a:cubicBezTo>
                      <a:pt x="519" y="669"/>
                      <a:pt x="519" y="669"/>
                      <a:pt x="519" y="669"/>
                    </a:cubicBezTo>
                    <a:cubicBezTo>
                      <a:pt x="539" y="669"/>
                      <a:pt x="539" y="669"/>
                      <a:pt x="539" y="669"/>
                    </a:cubicBezTo>
                    <a:cubicBezTo>
                      <a:pt x="551" y="662"/>
                      <a:pt x="551" y="662"/>
                      <a:pt x="551" y="662"/>
                    </a:cubicBezTo>
                    <a:cubicBezTo>
                      <a:pt x="556" y="651"/>
                      <a:pt x="556" y="651"/>
                      <a:pt x="556" y="651"/>
                    </a:cubicBezTo>
                    <a:cubicBezTo>
                      <a:pt x="553" y="640"/>
                      <a:pt x="553" y="640"/>
                      <a:pt x="553" y="640"/>
                    </a:cubicBezTo>
                    <a:cubicBezTo>
                      <a:pt x="553" y="633"/>
                      <a:pt x="553" y="633"/>
                      <a:pt x="553" y="633"/>
                    </a:cubicBezTo>
                    <a:cubicBezTo>
                      <a:pt x="548" y="639"/>
                      <a:pt x="548" y="639"/>
                      <a:pt x="548" y="639"/>
                    </a:cubicBezTo>
                    <a:cubicBezTo>
                      <a:pt x="548" y="648"/>
                      <a:pt x="548" y="648"/>
                      <a:pt x="548" y="648"/>
                    </a:cubicBezTo>
                    <a:cubicBezTo>
                      <a:pt x="538" y="655"/>
                      <a:pt x="538" y="655"/>
                      <a:pt x="538" y="655"/>
                    </a:cubicBezTo>
                    <a:cubicBezTo>
                      <a:pt x="531" y="649"/>
                      <a:pt x="531" y="649"/>
                      <a:pt x="531" y="649"/>
                    </a:cubicBezTo>
                    <a:cubicBezTo>
                      <a:pt x="522" y="652"/>
                      <a:pt x="522" y="652"/>
                      <a:pt x="522" y="652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6" y="643"/>
                      <a:pt x="516" y="643"/>
                      <a:pt x="516" y="643"/>
                    </a:cubicBezTo>
                    <a:cubicBezTo>
                      <a:pt x="512" y="633"/>
                      <a:pt x="512" y="633"/>
                      <a:pt x="512" y="633"/>
                    </a:cubicBezTo>
                    <a:cubicBezTo>
                      <a:pt x="504" y="634"/>
                      <a:pt x="504" y="634"/>
                      <a:pt x="504" y="634"/>
                    </a:cubicBezTo>
                    <a:cubicBezTo>
                      <a:pt x="483" y="631"/>
                      <a:pt x="483" y="631"/>
                      <a:pt x="483" y="631"/>
                    </a:cubicBezTo>
                    <a:cubicBezTo>
                      <a:pt x="464" y="623"/>
                      <a:pt x="464" y="623"/>
                      <a:pt x="464" y="623"/>
                    </a:cubicBezTo>
                    <a:cubicBezTo>
                      <a:pt x="441" y="623"/>
                      <a:pt x="441" y="623"/>
                      <a:pt x="441" y="623"/>
                    </a:cubicBezTo>
                    <a:cubicBezTo>
                      <a:pt x="423" y="636"/>
                      <a:pt x="423" y="636"/>
                      <a:pt x="423" y="636"/>
                    </a:cubicBezTo>
                    <a:cubicBezTo>
                      <a:pt x="408" y="640"/>
                      <a:pt x="408" y="640"/>
                      <a:pt x="408" y="640"/>
                    </a:cubicBezTo>
                    <a:cubicBezTo>
                      <a:pt x="395" y="633"/>
                      <a:pt x="395" y="633"/>
                      <a:pt x="395" y="633"/>
                    </a:cubicBezTo>
                    <a:cubicBezTo>
                      <a:pt x="389" y="626"/>
                      <a:pt x="389" y="626"/>
                      <a:pt x="389" y="626"/>
                    </a:cubicBezTo>
                    <a:cubicBezTo>
                      <a:pt x="380" y="628"/>
                      <a:pt x="380" y="628"/>
                      <a:pt x="380" y="628"/>
                    </a:cubicBezTo>
                    <a:cubicBezTo>
                      <a:pt x="386" y="622"/>
                      <a:pt x="386" y="622"/>
                      <a:pt x="386" y="622"/>
                    </a:cubicBezTo>
                    <a:cubicBezTo>
                      <a:pt x="382" y="613"/>
                      <a:pt x="382" y="613"/>
                      <a:pt x="382" y="613"/>
                    </a:cubicBezTo>
                    <a:cubicBezTo>
                      <a:pt x="368" y="613"/>
                      <a:pt x="368" y="613"/>
                      <a:pt x="368" y="613"/>
                    </a:cubicBezTo>
                    <a:cubicBezTo>
                      <a:pt x="371" y="619"/>
                      <a:pt x="371" y="619"/>
                      <a:pt x="371" y="619"/>
                    </a:cubicBezTo>
                    <a:cubicBezTo>
                      <a:pt x="376" y="620"/>
                      <a:pt x="376" y="620"/>
                      <a:pt x="376" y="620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59" y="625"/>
                      <a:pt x="359" y="625"/>
                      <a:pt x="359" y="625"/>
                    </a:cubicBezTo>
                    <a:cubicBezTo>
                      <a:pt x="356" y="613"/>
                      <a:pt x="356" y="613"/>
                      <a:pt x="356" y="613"/>
                    </a:cubicBezTo>
                    <a:cubicBezTo>
                      <a:pt x="351" y="613"/>
                      <a:pt x="351" y="613"/>
                      <a:pt x="351" y="613"/>
                    </a:cubicBezTo>
                    <a:cubicBezTo>
                      <a:pt x="350" y="619"/>
                      <a:pt x="350" y="619"/>
                      <a:pt x="350" y="619"/>
                    </a:cubicBezTo>
                    <a:cubicBezTo>
                      <a:pt x="353" y="626"/>
                      <a:pt x="353" y="626"/>
                      <a:pt x="353" y="626"/>
                    </a:cubicBezTo>
                    <a:cubicBezTo>
                      <a:pt x="347" y="629"/>
                      <a:pt x="347" y="629"/>
                      <a:pt x="347" y="629"/>
                    </a:cubicBezTo>
                    <a:close/>
                    <a:moveTo>
                      <a:pt x="21" y="220"/>
                    </a:moveTo>
                    <a:lnTo>
                      <a:pt x="21" y="220"/>
                    </a:lnTo>
                    <a:cubicBezTo>
                      <a:pt x="21" y="235"/>
                      <a:pt x="21" y="235"/>
                      <a:pt x="21" y="235"/>
                    </a:cubicBezTo>
                    <a:cubicBezTo>
                      <a:pt x="30" y="246"/>
                      <a:pt x="30" y="246"/>
                      <a:pt x="30" y="246"/>
                    </a:cubicBezTo>
                    <a:cubicBezTo>
                      <a:pt x="41" y="249"/>
                      <a:pt x="41" y="249"/>
                      <a:pt x="41" y="249"/>
                    </a:cubicBezTo>
                    <a:cubicBezTo>
                      <a:pt x="42" y="255"/>
                      <a:pt x="42" y="255"/>
                      <a:pt x="42" y="255"/>
                    </a:cubicBezTo>
                    <a:cubicBezTo>
                      <a:pt x="38" y="258"/>
                      <a:pt x="38" y="258"/>
                      <a:pt x="38" y="258"/>
                    </a:cubicBezTo>
                    <a:cubicBezTo>
                      <a:pt x="26" y="252"/>
                      <a:pt x="26" y="252"/>
                      <a:pt x="26" y="252"/>
                    </a:cubicBezTo>
                    <a:cubicBezTo>
                      <a:pt x="10" y="237"/>
                      <a:pt x="10" y="237"/>
                      <a:pt x="10" y="237"/>
                    </a:cubicBezTo>
                    <a:cubicBezTo>
                      <a:pt x="10" y="232"/>
                      <a:pt x="10" y="232"/>
                      <a:pt x="10" y="232"/>
                    </a:cubicBezTo>
                    <a:cubicBezTo>
                      <a:pt x="1" y="229"/>
                      <a:pt x="1" y="229"/>
                      <a:pt x="1" y="229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13" y="215"/>
                      <a:pt x="13" y="215"/>
                      <a:pt x="13" y="215"/>
                    </a:cubicBezTo>
                    <a:cubicBezTo>
                      <a:pt x="21" y="220"/>
                      <a:pt x="21" y="220"/>
                      <a:pt x="21" y="220"/>
                    </a:cubicBezTo>
                    <a:close/>
                    <a:moveTo>
                      <a:pt x="84" y="334"/>
                    </a:moveTo>
                    <a:lnTo>
                      <a:pt x="84" y="334"/>
                    </a:lnTo>
                    <a:cubicBezTo>
                      <a:pt x="84" y="330"/>
                      <a:pt x="84" y="330"/>
                      <a:pt x="84" y="330"/>
                    </a:cubicBezTo>
                    <a:cubicBezTo>
                      <a:pt x="91" y="316"/>
                      <a:pt x="91" y="316"/>
                      <a:pt x="91" y="316"/>
                    </a:cubicBezTo>
                    <a:cubicBezTo>
                      <a:pt x="96" y="316"/>
                      <a:pt x="96" y="316"/>
                      <a:pt x="96" y="316"/>
                    </a:cubicBezTo>
                    <a:cubicBezTo>
                      <a:pt x="99" y="330"/>
                      <a:pt x="99" y="330"/>
                      <a:pt x="99" y="330"/>
                    </a:cubicBezTo>
                    <a:cubicBezTo>
                      <a:pt x="93" y="336"/>
                      <a:pt x="93" y="336"/>
                      <a:pt x="93" y="336"/>
                    </a:cubicBezTo>
                    <a:cubicBezTo>
                      <a:pt x="88" y="336"/>
                      <a:pt x="88" y="336"/>
                      <a:pt x="88" y="336"/>
                    </a:cubicBezTo>
                    <a:cubicBezTo>
                      <a:pt x="84" y="334"/>
                      <a:pt x="84" y="334"/>
                      <a:pt x="84" y="334"/>
                    </a:cubicBezTo>
                    <a:close/>
                    <a:moveTo>
                      <a:pt x="85" y="362"/>
                    </a:moveTo>
                    <a:lnTo>
                      <a:pt x="85" y="362"/>
                    </a:lnTo>
                    <a:cubicBezTo>
                      <a:pt x="85" y="342"/>
                      <a:pt x="85" y="342"/>
                      <a:pt x="85" y="342"/>
                    </a:cubicBezTo>
                    <a:cubicBezTo>
                      <a:pt x="94" y="350"/>
                      <a:pt x="94" y="350"/>
                      <a:pt x="94" y="350"/>
                    </a:cubicBezTo>
                    <a:cubicBezTo>
                      <a:pt x="100" y="360"/>
                      <a:pt x="100" y="360"/>
                      <a:pt x="100" y="360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105" y="374"/>
                      <a:pt x="105" y="374"/>
                      <a:pt x="105" y="374"/>
                    </a:cubicBezTo>
                    <a:cubicBezTo>
                      <a:pt x="107" y="382"/>
                      <a:pt x="107" y="382"/>
                      <a:pt x="107" y="382"/>
                    </a:cubicBezTo>
                    <a:cubicBezTo>
                      <a:pt x="110" y="386"/>
                      <a:pt x="110" y="386"/>
                      <a:pt x="110" y="386"/>
                    </a:cubicBezTo>
                    <a:cubicBezTo>
                      <a:pt x="105" y="394"/>
                      <a:pt x="105" y="394"/>
                      <a:pt x="105" y="394"/>
                    </a:cubicBezTo>
                    <a:cubicBezTo>
                      <a:pt x="96" y="390"/>
                      <a:pt x="96" y="390"/>
                      <a:pt x="96" y="390"/>
                    </a:cubicBezTo>
                    <a:cubicBezTo>
                      <a:pt x="84" y="388"/>
                      <a:pt x="84" y="388"/>
                      <a:pt x="84" y="388"/>
                    </a:cubicBezTo>
                    <a:cubicBezTo>
                      <a:pt x="84" y="379"/>
                      <a:pt x="84" y="379"/>
                      <a:pt x="84" y="379"/>
                    </a:cubicBezTo>
                    <a:cubicBezTo>
                      <a:pt x="81" y="374"/>
                      <a:pt x="81" y="374"/>
                      <a:pt x="81" y="374"/>
                    </a:cubicBezTo>
                    <a:cubicBezTo>
                      <a:pt x="81" y="383"/>
                      <a:pt x="81" y="383"/>
                      <a:pt x="81" y="383"/>
                    </a:cubicBezTo>
                    <a:cubicBezTo>
                      <a:pt x="76" y="388"/>
                      <a:pt x="76" y="388"/>
                      <a:pt x="76" y="388"/>
                    </a:cubicBezTo>
                    <a:cubicBezTo>
                      <a:pt x="68" y="380"/>
                      <a:pt x="68" y="380"/>
                      <a:pt x="68" y="380"/>
                    </a:cubicBezTo>
                    <a:cubicBezTo>
                      <a:pt x="68" y="364"/>
                      <a:pt x="68" y="364"/>
                      <a:pt x="68" y="364"/>
                    </a:cubicBezTo>
                    <a:cubicBezTo>
                      <a:pt x="79" y="360"/>
                      <a:pt x="79" y="360"/>
                      <a:pt x="79" y="360"/>
                    </a:cubicBezTo>
                    <a:cubicBezTo>
                      <a:pt x="85" y="362"/>
                      <a:pt x="85" y="362"/>
                      <a:pt x="85" y="362"/>
                    </a:cubicBezTo>
                    <a:close/>
                    <a:moveTo>
                      <a:pt x="116" y="419"/>
                    </a:moveTo>
                    <a:lnTo>
                      <a:pt x="116" y="419"/>
                    </a:lnTo>
                    <a:cubicBezTo>
                      <a:pt x="122" y="426"/>
                      <a:pt x="122" y="426"/>
                      <a:pt x="122" y="426"/>
                    </a:cubicBezTo>
                    <a:cubicBezTo>
                      <a:pt x="111" y="425"/>
                      <a:pt x="111" y="425"/>
                      <a:pt x="111" y="425"/>
                    </a:cubicBezTo>
                    <a:cubicBezTo>
                      <a:pt x="110" y="431"/>
                      <a:pt x="110" y="431"/>
                      <a:pt x="110" y="431"/>
                    </a:cubicBezTo>
                    <a:cubicBezTo>
                      <a:pt x="100" y="428"/>
                      <a:pt x="100" y="428"/>
                      <a:pt x="100" y="428"/>
                    </a:cubicBezTo>
                    <a:cubicBezTo>
                      <a:pt x="90" y="417"/>
                      <a:pt x="90" y="417"/>
                      <a:pt x="90" y="417"/>
                    </a:cubicBezTo>
                    <a:cubicBezTo>
                      <a:pt x="91" y="408"/>
                      <a:pt x="91" y="408"/>
                      <a:pt x="91" y="408"/>
                    </a:cubicBezTo>
                    <a:cubicBezTo>
                      <a:pt x="97" y="405"/>
                      <a:pt x="97" y="405"/>
                      <a:pt x="97" y="405"/>
                    </a:cubicBezTo>
                    <a:cubicBezTo>
                      <a:pt x="108" y="409"/>
                      <a:pt x="108" y="409"/>
                      <a:pt x="108" y="409"/>
                    </a:cubicBezTo>
                    <a:cubicBezTo>
                      <a:pt x="116" y="419"/>
                      <a:pt x="116" y="419"/>
                      <a:pt x="116" y="419"/>
                    </a:cubicBezTo>
                    <a:close/>
                    <a:moveTo>
                      <a:pt x="620" y="597"/>
                    </a:moveTo>
                    <a:lnTo>
                      <a:pt x="620" y="597"/>
                    </a:lnTo>
                    <a:cubicBezTo>
                      <a:pt x="617" y="593"/>
                      <a:pt x="617" y="593"/>
                      <a:pt x="617" y="593"/>
                    </a:cubicBezTo>
                    <a:cubicBezTo>
                      <a:pt x="622" y="587"/>
                      <a:pt x="622" y="587"/>
                      <a:pt x="622" y="587"/>
                    </a:cubicBezTo>
                    <a:cubicBezTo>
                      <a:pt x="622" y="594"/>
                      <a:pt x="622" y="594"/>
                      <a:pt x="622" y="594"/>
                    </a:cubicBezTo>
                    <a:cubicBezTo>
                      <a:pt x="620" y="597"/>
                      <a:pt x="620" y="597"/>
                      <a:pt x="620" y="597"/>
                    </a:cubicBezTo>
                    <a:close/>
                    <a:moveTo>
                      <a:pt x="617" y="639"/>
                    </a:moveTo>
                    <a:lnTo>
                      <a:pt x="617" y="639"/>
                    </a:lnTo>
                    <a:cubicBezTo>
                      <a:pt x="614" y="622"/>
                      <a:pt x="614" y="622"/>
                      <a:pt x="614" y="622"/>
                    </a:cubicBezTo>
                    <a:cubicBezTo>
                      <a:pt x="609" y="613"/>
                      <a:pt x="609" y="613"/>
                      <a:pt x="609" y="613"/>
                    </a:cubicBezTo>
                    <a:cubicBezTo>
                      <a:pt x="617" y="600"/>
                      <a:pt x="617" y="600"/>
                      <a:pt x="617" y="600"/>
                    </a:cubicBezTo>
                    <a:cubicBezTo>
                      <a:pt x="620" y="611"/>
                      <a:pt x="620" y="611"/>
                      <a:pt x="620" y="611"/>
                    </a:cubicBezTo>
                    <a:cubicBezTo>
                      <a:pt x="628" y="620"/>
                      <a:pt x="628" y="620"/>
                      <a:pt x="628" y="620"/>
                    </a:cubicBezTo>
                    <a:cubicBezTo>
                      <a:pt x="622" y="636"/>
                      <a:pt x="622" y="636"/>
                      <a:pt x="622" y="636"/>
                    </a:cubicBezTo>
                    <a:cubicBezTo>
                      <a:pt x="617" y="639"/>
                      <a:pt x="617" y="639"/>
                      <a:pt x="617" y="639"/>
                    </a:cubicBezTo>
                    <a:close/>
                    <a:moveTo>
                      <a:pt x="658" y="590"/>
                    </a:moveTo>
                    <a:lnTo>
                      <a:pt x="658" y="590"/>
                    </a:lnTo>
                    <a:cubicBezTo>
                      <a:pt x="654" y="585"/>
                      <a:pt x="654" y="585"/>
                      <a:pt x="654" y="585"/>
                    </a:cubicBezTo>
                    <a:cubicBezTo>
                      <a:pt x="658" y="576"/>
                      <a:pt x="658" y="576"/>
                      <a:pt x="658" y="576"/>
                    </a:cubicBezTo>
                    <a:cubicBezTo>
                      <a:pt x="655" y="573"/>
                      <a:pt x="655" y="573"/>
                      <a:pt x="655" y="573"/>
                    </a:cubicBezTo>
                    <a:cubicBezTo>
                      <a:pt x="657" y="564"/>
                      <a:pt x="657" y="564"/>
                      <a:pt x="657" y="564"/>
                    </a:cubicBezTo>
                    <a:cubicBezTo>
                      <a:pt x="674" y="550"/>
                      <a:pt x="674" y="550"/>
                      <a:pt x="674" y="550"/>
                    </a:cubicBezTo>
                    <a:cubicBezTo>
                      <a:pt x="692" y="542"/>
                      <a:pt x="692" y="542"/>
                      <a:pt x="692" y="542"/>
                    </a:cubicBezTo>
                    <a:cubicBezTo>
                      <a:pt x="703" y="538"/>
                      <a:pt x="703" y="538"/>
                      <a:pt x="703" y="538"/>
                    </a:cubicBezTo>
                    <a:cubicBezTo>
                      <a:pt x="703" y="545"/>
                      <a:pt x="703" y="545"/>
                      <a:pt x="703" y="545"/>
                    </a:cubicBezTo>
                    <a:cubicBezTo>
                      <a:pt x="697" y="550"/>
                      <a:pt x="697" y="550"/>
                      <a:pt x="697" y="550"/>
                    </a:cubicBezTo>
                    <a:cubicBezTo>
                      <a:pt x="694" y="559"/>
                      <a:pt x="694" y="559"/>
                      <a:pt x="694" y="559"/>
                    </a:cubicBezTo>
                    <a:cubicBezTo>
                      <a:pt x="689" y="565"/>
                      <a:pt x="689" y="565"/>
                      <a:pt x="689" y="565"/>
                    </a:cubicBezTo>
                    <a:cubicBezTo>
                      <a:pt x="689" y="571"/>
                      <a:pt x="689" y="571"/>
                      <a:pt x="689" y="571"/>
                    </a:cubicBezTo>
                    <a:cubicBezTo>
                      <a:pt x="681" y="571"/>
                      <a:pt x="681" y="571"/>
                      <a:pt x="681" y="571"/>
                    </a:cubicBezTo>
                    <a:cubicBezTo>
                      <a:pt x="674" y="581"/>
                      <a:pt x="674" y="581"/>
                      <a:pt x="674" y="581"/>
                    </a:cubicBezTo>
                    <a:cubicBezTo>
                      <a:pt x="666" y="588"/>
                      <a:pt x="666" y="588"/>
                      <a:pt x="666" y="588"/>
                    </a:cubicBezTo>
                    <a:cubicBezTo>
                      <a:pt x="658" y="590"/>
                      <a:pt x="658" y="590"/>
                      <a:pt x="658" y="590"/>
                    </a:cubicBezTo>
                    <a:close/>
                    <a:moveTo>
                      <a:pt x="550" y="536"/>
                    </a:moveTo>
                    <a:lnTo>
                      <a:pt x="550" y="536"/>
                    </a:lnTo>
                    <a:cubicBezTo>
                      <a:pt x="542" y="532"/>
                      <a:pt x="542" y="532"/>
                      <a:pt x="542" y="532"/>
                    </a:cubicBezTo>
                    <a:cubicBezTo>
                      <a:pt x="547" y="526"/>
                      <a:pt x="547" y="526"/>
                      <a:pt x="547" y="526"/>
                    </a:cubicBezTo>
                    <a:cubicBezTo>
                      <a:pt x="559" y="521"/>
                      <a:pt x="559" y="521"/>
                      <a:pt x="559" y="521"/>
                    </a:cubicBezTo>
                    <a:cubicBezTo>
                      <a:pt x="565" y="524"/>
                      <a:pt x="565" y="524"/>
                      <a:pt x="565" y="524"/>
                    </a:cubicBezTo>
                    <a:cubicBezTo>
                      <a:pt x="561" y="532"/>
                      <a:pt x="561" y="532"/>
                      <a:pt x="561" y="532"/>
                    </a:cubicBezTo>
                    <a:lnTo>
                      <a:pt x="550" y="536"/>
                    </a:lnTo>
                    <a:close/>
                    <a:moveTo>
                      <a:pt x="548" y="422"/>
                    </a:moveTo>
                    <a:lnTo>
                      <a:pt x="548" y="422"/>
                    </a:lnTo>
                    <a:cubicBezTo>
                      <a:pt x="562" y="411"/>
                      <a:pt x="562" y="411"/>
                      <a:pt x="562" y="411"/>
                    </a:cubicBezTo>
                    <a:cubicBezTo>
                      <a:pt x="571" y="411"/>
                      <a:pt x="571" y="411"/>
                      <a:pt x="571" y="411"/>
                    </a:cubicBezTo>
                    <a:cubicBezTo>
                      <a:pt x="580" y="420"/>
                      <a:pt x="580" y="420"/>
                      <a:pt x="580" y="420"/>
                    </a:cubicBezTo>
                    <a:cubicBezTo>
                      <a:pt x="583" y="415"/>
                      <a:pt x="583" y="415"/>
                      <a:pt x="583" y="415"/>
                    </a:cubicBezTo>
                    <a:cubicBezTo>
                      <a:pt x="588" y="417"/>
                      <a:pt x="588" y="417"/>
                      <a:pt x="588" y="417"/>
                    </a:cubicBezTo>
                    <a:cubicBezTo>
                      <a:pt x="590" y="423"/>
                      <a:pt x="590" y="423"/>
                      <a:pt x="590" y="423"/>
                    </a:cubicBezTo>
                    <a:cubicBezTo>
                      <a:pt x="580" y="428"/>
                      <a:pt x="580" y="428"/>
                      <a:pt x="580" y="428"/>
                    </a:cubicBezTo>
                    <a:cubicBezTo>
                      <a:pt x="577" y="432"/>
                      <a:pt x="577" y="432"/>
                      <a:pt x="577" y="432"/>
                    </a:cubicBezTo>
                    <a:cubicBezTo>
                      <a:pt x="570" y="432"/>
                      <a:pt x="570" y="432"/>
                      <a:pt x="570" y="432"/>
                    </a:cubicBezTo>
                    <a:cubicBezTo>
                      <a:pt x="562" y="425"/>
                      <a:pt x="562" y="425"/>
                      <a:pt x="562" y="425"/>
                    </a:cubicBezTo>
                    <a:cubicBezTo>
                      <a:pt x="553" y="425"/>
                      <a:pt x="553" y="425"/>
                      <a:pt x="553" y="425"/>
                    </a:cubicBezTo>
                    <a:cubicBezTo>
                      <a:pt x="545" y="428"/>
                      <a:pt x="545" y="428"/>
                      <a:pt x="545" y="428"/>
                    </a:cubicBezTo>
                    <a:cubicBezTo>
                      <a:pt x="548" y="422"/>
                      <a:pt x="548" y="422"/>
                      <a:pt x="548" y="422"/>
                    </a:cubicBezTo>
                    <a:close/>
                    <a:moveTo>
                      <a:pt x="521" y="336"/>
                    </a:moveTo>
                    <a:lnTo>
                      <a:pt x="521" y="336"/>
                    </a:lnTo>
                    <a:cubicBezTo>
                      <a:pt x="525" y="356"/>
                      <a:pt x="525" y="356"/>
                      <a:pt x="525" y="356"/>
                    </a:cubicBezTo>
                    <a:cubicBezTo>
                      <a:pt x="522" y="370"/>
                      <a:pt x="522" y="370"/>
                      <a:pt x="522" y="370"/>
                    </a:cubicBezTo>
                    <a:cubicBezTo>
                      <a:pt x="510" y="374"/>
                      <a:pt x="510" y="374"/>
                      <a:pt x="510" y="374"/>
                    </a:cubicBezTo>
                    <a:cubicBezTo>
                      <a:pt x="502" y="368"/>
                      <a:pt x="502" y="368"/>
                      <a:pt x="502" y="368"/>
                    </a:cubicBezTo>
                    <a:cubicBezTo>
                      <a:pt x="501" y="360"/>
                      <a:pt x="501" y="360"/>
                      <a:pt x="501" y="360"/>
                    </a:cubicBezTo>
                    <a:cubicBezTo>
                      <a:pt x="509" y="357"/>
                      <a:pt x="509" y="357"/>
                      <a:pt x="509" y="357"/>
                    </a:cubicBezTo>
                    <a:cubicBezTo>
                      <a:pt x="509" y="347"/>
                      <a:pt x="509" y="347"/>
                      <a:pt x="509" y="347"/>
                    </a:cubicBezTo>
                    <a:cubicBezTo>
                      <a:pt x="498" y="338"/>
                      <a:pt x="498" y="338"/>
                      <a:pt x="498" y="338"/>
                    </a:cubicBezTo>
                    <a:cubicBezTo>
                      <a:pt x="498" y="333"/>
                      <a:pt x="498" y="333"/>
                      <a:pt x="498" y="333"/>
                    </a:cubicBezTo>
                    <a:cubicBezTo>
                      <a:pt x="507" y="328"/>
                      <a:pt x="507" y="328"/>
                      <a:pt x="507" y="328"/>
                    </a:cubicBezTo>
                    <a:cubicBezTo>
                      <a:pt x="518" y="331"/>
                      <a:pt x="518" y="331"/>
                      <a:pt x="518" y="331"/>
                    </a:cubicBezTo>
                    <a:cubicBezTo>
                      <a:pt x="521" y="336"/>
                      <a:pt x="521" y="336"/>
                      <a:pt x="521" y="336"/>
                    </a:cubicBezTo>
                    <a:close/>
                    <a:moveTo>
                      <a:pt x="499" y="289"/>
                    </a:moveTo>
                    <a:lnTo>
                      <a:pt x="499" y="289"/>
                    </a:lnTo>
                    <a:cubicBezTo>
                      <a:pt x="487" y="279"/>
                      <a:pt x="487" y="279"/>
                      <a:pt x="487" y="279"/>
                    </a:cubicBezTo>
                    <a:cubicBezTo>
                      <a:pt x="495" y="267"/>
                      <a:pt x="495" y="267"/>
                      <a:pt x="495" y="267"/>
                    </a:cubicBezTo>
                    <a:cubicBezTo>
                      <a:pt x="513" y="260"/>
                      <a:pt x="513" y="260"/>
                      <a:pt x="513" y="260"/>
                    </a:cubicBezTo>
                    <a:cubicBezTo>
                      <a:pt x="522" y="255"/>
                      <a:pt x="522" y="255"/>
                      <a:pt x="522" y="255"/>
                    </a:cubicBezTo>
                    <a:cubicBezTo>
                      <a:pt x="539" y="252"/>
                      <a:pt x="539" y="252"/>
                      <a:pt x="539" y="252"/>
                    </a:cubicBezTo>
                    <a:cubicBezTo>
                      <a:pt x="541" y="257"/>
                      <a:pt x="541" y="257"/>
                      <a:pt x="541" y="257"/>
                    </a:cubicBezTo>
                    <a:cubicBezTo>
                      <a:pt x="538" y="266"/>
                      <a:pt x="538" y="266"/>
                      <a:pt x="538" y="266"/>
                    </a:cubicBezTo>
                    <a:cubicBezTo>
                      <a:pt x="542" y="266"/>
                      <a:pt x="542" y="266"/>
                      <a:pt x="542" y="266"/>
                    </a:cubicBezTo>
                    <a:cubicBezTo>
                      <a:pt x="544" y="278"/>
                      <a:pt x="544" y="278"/>
                      <a:pt x="544" y="278"/>
                    </a:cubicBezTo>
                    <a:cubicBezTo>
                      <a:pt x="544" y="295"/>
                      <a:pt x="544" y="295"/>
                      <a:pt x="544" y="295"/>
                    </a:cubicBezTo>
                    <a:cubicBezTo>
                      <a:pt x="528" y="296"/>
                      <a:pt x="528" y="296"/>
                      <a:pt x="528" y="296"/>
                    </a:cubicBezTo>
                    <a:cubicBezTo>
                      <a:pt x="516" y="290"/>
                      <a:pt x="516" y="290"/>
                      <a:pt x="516" y="290"/>
                    </a:cubicBezTo>
                    <a:cubicBezTo>
                      <a:pt x="521" y="284"/>
                      <a:pt x="521" y="284"/>
                      <a:pt x="521" y="284"/>
                    </a:cubicBezTo>
                    <a:cubicBezTo>
                      <a:pt x="528" y="278"/>
                      <a:pt x="528" y="278"/>
                      <a:pt x="528" y="278"/>
                    </a:cubicBezTo>
                    <a:cubicBezTo>
                      <a:pt x="530" y="269"/>
                      <a:pt x="530" y="269"/>
                      <a:pt x="530" y="269"/>
                    </a:cubicBezTo>
                    <a:cubicBezTo>
                      <a:pt x="518" y="269"/>
                      <a:pt x="518" y="269"/>
                      <a:pt x="518" y="269"/>
                    </a:cubicBezTo>
                    <a:cubicBezTo>
                      <a:pt x="513" y="278"/>
                      <a:pt x="513" y="278"/>
                      <a:pt x="513" y="278"/>
                    </a:cubicBezTo>
                    <a:cubicBezTo>
                      <a:pt x="512" y="287"/>
                      <a:pt x="512" y="287"/>
                      <a:pt x="512" y="287"/>
                    </a:cubicBezTo>
                    <a:cubicBezTo>
                      <a:pt x="504" y="290"/>
                      <a:pt x="504" y="290"/>
                      <a:pt x="504" y="290"/>
                    </a:cubicBezTo>
                    <a:cubicBezTo>
                      <a:pt x="499" y="289"/>
                      <a:pt x="499" y="289"/>
                      <a:pt x="499" y="289"/>
                    </a:cubicBezTo>
                    <a:close/>
                    <a:moveTo>
                      <a:pt x="458" y="140"/>
                    </a:moveTo>
                    <a:lnTo>
                      <a:pt x="458" y="140"/>
                    </a:lnTo>
                    <a:cubicBezTo>
                      <a:pt x="461" y="136"/>
                      <a:pt x="461" y="136"/>
                      <a:pt x="461" y="136"/>
                    </a:cubicBezTo>
                    <a:cubicBezTo>
                      <a:pt x="472" y="134"/>
                      <a:pt x="472" y="134"/>
                      <a:pt x="472" y="134"/>
                    </a:cubicBezTo>
                    <a:cubicBezTo>
                      <a:pt x="483" y="136"/>
                      <a:pt x="483" y="136"/>
                      <a:pt x="483" y="136"/>
                    </a:cubicBezTo>
                    <a:cubicBezTo>
                      <a:pt x="483" y="143"/>
                      <a:pt x="483" y="143"/>
                      <a:pt x="483" y="143"/>
                    </a:cubicBezTo>
                    <a:cubicBezTo>
                      <a:pt x="473" y="146"/>
                      <a:pt x="473" y="146"/>
                      <a:pt x="473" y="146"/>
                    </a:cubicBezTo>
                    <a:cubicBezTo>
                      <a:pt x="458" y="140"/>
                      <a:pt x="458" y="140"/>
                      <a:pt x="458" y="140"/>
                    </a:cubicBezTo>
                    <a:close/>
                    <a:moveTo>
                      <a:pt x="423" y="183"/>
                    </a:moveTo>
                    <a:lnTo>
                      <a:pt x="423" y="183"/>
                    </a:lnTo>
                    <a:cubicBezTo>
                      <a:pt x="437" y="183"/>
                      <a:pt x="437" y="183"/>
                      <a:pt x="437" y="183"/>
                    </a:cubicBezTo>
                    <a:cubicBezTo>
                      <a:pt x="441" y="188"/>
                      <a:pt x="441" y="188"/>
                      <a:pt x="441" y="188"/>
                    </a:cubicBezTo>
                    <a:cubicBezTo>
                      <a:pt x="450" y="180"/>
                      <a:pt x="450" y="180"/>
                      <a:pt x="450" y="180"/>
                    </a:cubicBezTo>
                    <a:cubicBezTo>
                      <a:pt x="458" y="185"/>
                      <a:pt x="458" y="185"/>
                      <a:pt x="458" y="185"/>
                    </a:cubicBezTo>
                    <a:cubicBezTo>
                      <a:pt x="449" y="195"/>
                      <a:pt x="449" y="195"/>
                      <a:pt x="449" y="195"/>
                    </a:cubicBezTo>
                    <a:cubicBezTo>
                      <a:pt x="446" y="211"/>
                      <a:pt x="446" y="211"/>
                      <a:pt x="446" y="211"/>
                    </a:cubicBezTo>
                    <a:cubicBezTo>
                      <a:pt x="437" y="206"/>
                      <a:pt x="437" y="206"/>
                      <a:pt x="437" y="206"/>
                    </a:cubicBezTo>
                    <a:cubicBezTo>
                      <a:pt x="431" y="208"/>
                      <a:pt x="431" y="208"/>
                      <a:pt x="431" y="208"/>
                    </a:cubicBezTo>
                    <a:cubicBezTo>
                      <a:pt x="423" y="201"/>
                      <a:pt x="423" y="201"/>
                      <a:pt x="423" y="201"/>
                    </a:cubicBezTo>
                    <a:cubicBezTo>
                      <a:pt x="420" y="189"/>
                      <a:pt x="420" y="189"/>
                      <a:pt x="420" y="189"/>
                    </a:cubicBezTo>
                    <a:cubicBezTo>
                      <a:pt x="423" y="183"/>
                      <a:pt x="423" y="183"/>
                      <a:pt x="423" y="183"/>
                    </a:cubicBezTo>
                    <a:close/>
                    <a:moveTo>
                      <a:pt x="385" y="113"/>
                    </a:moveTo>
                    <a:lnTo>
                      <a:pt x="385" y="113"/>
                    </a:lnTo>
                    <a:cubicBezTo>
                      <a:pt x="391" y="111"/>
                      <a:pt x="391" y="111"/>
                      <a:pt x="391" y="111"/>
                    </a:cubicBezTo>
                    <a:cubicBezTo>
                      <a:pt x="402" y="116"/>
                      <a:pt x="402" y="116"/>
                      <a:pt x="402" y="116"/>
                    </a:cubicBezTo>
                    <a:cubicBezTo>
                      <a:pt x="403" y="125"/>
                      <a:pt x="403" y="125"/>
                      <a:pt x="403" y="125"/>
                    </a:cubicBezTo>
                    <a:cubicBezTo>
                      <a:pt x="392" y="130"/>
                      <a:pt x="392" y="130"/>
                      <a:pt x="392" y="130"/>
                    </a:cubicBezTo>
                    <a:cubicBezTo>
                      <a:pt x="388" y="128"/>
                      <a:pt x="388" y="128"/>
                      <a:pt x="388" y="128"/>
                    </a:cubicBezTo>
                    <a:cubicBezTo>
                      <a:pt x="380" y="128"/>
                      <a:pt x="380" y="128"/>
                      <a:pt x="380" y="128"/>
                    </a:cubicBezTo>
                    <a:cubicBezTo>
                      <a:pt x="385" y="113"/>
                      <a:pt x="385" y="113"/>
                      <a:pt x="385" y="113"/>
                    </a:cubicBezTo>
                    <a:close/>
                    <a:moveTo>
                      <a:pt x="311" y="276"/>
                    </a:moveTo>
                    <a:lnTo>
                      <a:pt x="311" y="276"/>
                    </a:lnTo>
                    <a:cubicBezTo>
                      <a:pt x="316" y="275"/>
                      <a:pt x="316" y="275"/>
                      <a:pt x="316" y="275"/>
                    </a:cubicBezTo>
                    <a:cubicBezTo>
                      <a:pt x="324" y="278"/>
                      <a:pt x="324" y="278"/>
                      <a:pt x="324" y="278"/>
                    </a:cubicBezTo>
                    <a:cubicBezTo>
                      <a:pt x="327" y="289"/>
                      <a:pt x="327" y="289"/>
                      <a:pt x="327" y="289"/>
                    </a:cubicBezTo>
                    <a:cubicBezTo>
                      <a:pt x="324" y="295"/>
                      <a:pt x="324" y="295"/>
                      <a:pt x="324" y="295"/>
                    </a:cubicBezTo>
                    <a:cubicBezTo>
                      <a:pt x="311" y="276"/>
                      <a:pt x="311" y="276"/>
                      <a:pt x="311" y="276"/>
                    </a:cubicBezTo>
                    <a:close/>
                    <a:moveTo>
                      <a:pt x="296" y="276"/>
                    </a:moveTo>
                    <a:lnTo>
                      <a:pt x="296" y="276"/>
                    </a:lnTo>
                    <a:cubicBezTo>
                      <a:pt x="302" y="273"/>
                      <a:pt x="302" y="273"/>
                      <a:pt x="302" y="273"/>
                    </a:cubicBezTo>
                    <a:cubicBezTo>
                      <a:pt x="305" y="276"/>
                      <a:pt x="305" y="276"/>
                      <a:pt x="305" y="276"/>
                    </a:cubicBezTo>
                    <a:cubicBezTo>
                      <a:pt x="302" y="284"/>
                      <a:pt x="302" y="284"/>
                      <a:pt x="302" y="284"/>
                    </a:cubicBezTo>
                    <a:cubicBezTo>
                      <a:pt x="296" y="276"/>
                      <a:pt x="296" y="276"/>
                      <a:pt x="296" y="276"/>
                    </a:cubicBezTo>
                    <a:close/>
                    <a:moveTo>
                      <a:pt x="388" y="295"/>
                    </a:moveTo>
                    <a:lnTo>
                      <a:pt x="388" y="295"/>
                    </a:lnTo>
                    <a:cubicBezTo>
                      <a:pt x="394" y="293"/>
                      <a:pt x="394" y="293"/>
                      <a:pt x="394" y="293"/>
                    </a:cubicBezTo>
                    <a:cubicBezTo>
                      <a:pt x="400" y="301"/>
                      <a:pt x="400" y="301"/>
                      <a:pt x="400" y="301"/>
                    </a:cubicBezTo>
                    <a:cubicBezTo>
                      <a:pt x="409" y="304"/>
                      <a:pt x="409" y="304"/>
                      <a:pt x="409" y="304"/>
                    </a:cubicBezTo>
                    <a:cubicBezTo>
                      <a:pt x="411" y="318"/>
                      <a:pt x="411" y="318"/>
                      <a:pt x="411" y="318"/>
                    </a:cubicBezTo>
                    <a:cubicBezTo>
                      <a:pt x="405" y="319"/>
                      <a:pt x="405" y="319"/>
                      <a:pt x="405" y="319"/>
                    </a:cubicBezTo>
                    <a:cubicBezTo>
                      <a:pt x="400" y="310"/>
                      <a:pt x="400" y="310"/>
                      <a:pt x="400" y="310"/>
                    </a:cubicBezTo>
                    <a:cubicBezTo>
                      <a:pt x="397" y="309"/>
                      <a:pt x="397" y="309"/>
                      <a:pt x="397" y="309"/>
                    </a:cubicBezTo>
                    <a:cubicBezTo>
                      <a:pt x="388" y="295"/>
                      <a:pt x="388" y="295"/>
                      <a:pt x="388" y="295"/>
                    </a:cubicBezTo>
                    <a:close/>
                    <a:moveTo>
                      <a:pt x="521" y="451"/>
                    </a:moveTo>
                    <a:lnTo>
                      <a:pt x="521" y="451"/>
                    </a:lnTo>
                    <a:cubicBezTo>
                      <a:pt x="515" y="443"/>
                      <a:pt x="515" y="443"/>
                      <a:pt x="515" y="443"/>
                    </a:cubicBezTo>
                    <a:cubicBezTo>
                      <a:pt x="518" y="434"/>
                      <a:pt x="518" y="434"/>
                      <a:pt x="518" y="434"/>
                    </a:cubicBezTo>
                    <a:cubicBezTo>
                      <a:pt x="535" y="431"/>
                      <a:pt x="535" y="431"/>
                      <a:pt x="535" y="431"/>
                    </a:cubicBezTo>
                    <a:cubicBezTo>
                      <a:pt x="531" y="440"/>
                      <a:pt x="531" y="440"/>
                      <a:pt x="531" y="440"/>
                    </a:cubicBezTo>
                    <a:cubicBezTo>
                      <a:pt x="521" y="451"/>
                      <a:pt x="521" y="451"/>
                      <a:pt x="521" y="451"/>
                    </a:cubicBezTo>
                    <a:close/>
                    <a:moveTo>
                      <a:pt x="386" y="532"/>
                    </a:moveTo>
                    <a:lnTo>
                      <a:pt x="386" y="532"/>
                    </a:lnTo>
                    <a:cubicBezTo>
                      <a:pt x="394" y="521"/>
                      <a:pt x="394" y="521"/>
                      <a:pt x="394" y="521"/>
                    </a:cubicBezTo>
                    <a:cubicBezTo>
                      <a:pt x="405" y="521"/>
                      <a:pt x="405" y="521"/>
                      <a:pt x="405" y="521"/>
                    </a:cubicBezTo>
                    <a:cubicBezTo>
                      <a:pt x="402" y="529"/>
                      <a:pt x="402" y="529"/>
                      <a:pt x="402" y="529"/>
                    </a:cubicBezTo>
                    <a:cubicBezTo>
                      <a:pt x="394" y="533"/>
                      <a:pt x="394" y="533"/>
                      <a:pt x="394" y="533"/>
                    </a:cubicBezTo>
                    <a:cubicBezTo>
                      <a:pt x="386" y="532"/>
                      <a:pt x="386" y="532"/>
                      <a:pt x="386" y="532"/>
                    </a:cubicBezTo>
                    <a:close/>
                    <a:moveTo>
                      <a:pt x="392" y="481"/>
                    </a:moveTo>
                    <a:lnTo>
                      <a:pt x="392" y="481"/>
                    </a:lnTo>
                    <a:cubicBezTo>
                      <a:pt x="400" y="477"/>
                      <a:pt x="400" y="477"/>
                      <a:pt x="400" y="477"/>
                    </a:cubicBezTo>
                    <a:cubicBezTo>
                      <a:pt x="400" y="487"/>
                      <a:pt x="400" y="487"/>
                      <a:pt x="400" y="487"/>
                    </a:cubicBezTo>
                    <a:cubicBezTo>
                      <a:pt x="392" y="481"/>
                      <a:pt x="392" y="481"/>
                      <a:pt x="392" y="481"/>
                    </a:cubicBezTo>
                    <a:close/>
                    <a:moveTo>
                      <a:pt x="389" y="466"/>
                    </a:moveTo>
                    <a:lnTo>
                      <a:pt x="389" y="466"/>
                    </a:lnTo>
                    <a:cubicBezTo>
                      <a:pt x="389" y="454"/>
                      <a:pt x="389" y="454"/>
                      <a:pt x="389" y="454"/>
                    </a:cubicBezTo>
                    <a:cubicBezTo>
                      <a:pt x="397" y="455"/>
                      <a:pt x="397" y="455"/>
                      <a:pt x="397" y="455"/>
                    </a:cubicBezTo>
                    <a:cubicBezTo>
                      <a:pt x="397" y="463"/>
                      <a:pt x="397" y="463"/>
                      <a:pt x="397" y="463"/>
                    </a:cubicBezTo>
                    <a:cubicBezTo>
                      <a:pt x="397" y="463"/>
                      <a:pt x="391" y="466"/>
                      <a:pt x="389" y="466"/>
                    </a:cubicBezTo>
                    <a:close/>
                    <a:moveTo>
                      <a:pt x="382" y="448"/>
                    </a:moveTo>
                    <a:lnTo>
                      <a:pt x="382" y="448"/>
                    </a:lnTo>
                    <a:cubicBezTo>
                      <a:pt x="380" y="443"/>
                      <a:pt x="380" y="443"/>
                      <a:pt x="380" y="443"/>
                    </a:cubicBezTo>
                    <a:cubicBezTo>
                      <a:pt x="385" y="437"/>
                      <a:pt x="385" y="437"/>
                      <a:pt x="385" y="437"/>
                    </a:cubicBezTo>
                    <a:cubicBezTo>
                      <a:pt x="391" y="445"/>
                      <a:pt x="391" y="445"/>
                      <a:pt x="391" y="445"/>
                    </a:cubicBezTo>
                    <a:cubicBezTo>
                      <a:pt x="382" y="448"/>
                      <a:pt x="382" y="448"/>
                      <a:pt x="382" y="448"/>
                    </a:cubicBezTo>
                    <a:close/>
                    <a:moveTo>
                      <a:pt x="455" y="496"/>
                    </a:moveTo>
                    <a:lnTo>
                      <a:pt x="455" y="496"/>
                    </a:lnTo>
                    <a:cubicBezTo>
                      <a:pt x="449" y="490"/>
                      <a:pt x="449" y="490"/>
                      <a:pt x="449" y="490"/>
                    </a:cubicBezTo>
                    <a:cubicBezTo>
                      <a:pt x="452" y="477"/>
                      <a:pt x="452" y="477"/>
                      <a:pt x="452" y="477"/>
                    </a:cubicBezTo>
                    <a:cubicBezTo>
                      <a:pt x="460" y="477"/>
                      <a:pt x="460" y="477"/>
                      <a:pt x="460" y="477"/>
                    </a:cubicBezTo>
                    <a:cubicBezTo>
                      <a:pt x="463" y="484"/>
                      <a:pt x="463" y="484"/>
                      <a:pt x="463" y="484"/>
                    </a:cubicBezTo>
                    <a:cubicBezTo>
                      <a:pt x="455" y="496"/>
                      <a:pt x="455" y="496"/>
                      <a:pt x="455" y="496"/>
                    </a:cubicBezTo>
                    <a:close/>
                    <a:moveTo>
                      <a:pt x="475" y="492"/>
                    </a:moveTo>
                    <a:lnTo>
                      <a:pt x="475" y="492"/>
                    </a:lnTo>
                    <a:cubicBezTo>
                      <a:pt x="469" y="483"/>
                      <a:pt x="469" y="483"/>
                      <a:pt x="469" y="483"/>
                    </a:cubicBezTo>
                    <a:cubicBezTo>
                      <a:pt x="481" y="474"/>
                      <a:pt x="481" y="474"/>
                      <a:pt x="481" y="474"/>
                    </a:cubicBezTo>
                    <a:cubicBezTo>
                      <a:pt x="489" y="475"/>
                      <a:pt x="489" y="475"/>
                      <a:pt x="489" y="475"/>
                    </a:cubicBezTo>
                    <a:cubicBezTo>
                      <a:pt x="490" y="483"/>
                      <a:pt x="490" y="483"/>
                      <a:pt x="490" y="483"/>
                    </a:cubicBezTo>
                    <a:cubicBezTo>
                      <a:pt x="483" y="493"/>
                      <a:pt x="483" y="493"/>
                      <a:pt x="483" y="493"/>
                    </a:cubicBezTo>
                    <a:cubicBezTo>
                      <a:pt x="475" y="492"/>
                      <a:pt x="475" y="492"/>
                      <a:pt x="475" y="492"/>
                    </a:cubicBezTo>
                    <a:close/>
                    <a:moveTo>
                      <a:pt x="470" y="457"/>
                    </a:moveTo>
                    <a:lnTo>
                      <a:pt x="470" y="457"/>
                    </a:lnTo>
                    <a:cubicBezTo>
                      <a:pt x="470" y="451"/>
                      <a:pt x="470" y="451"/>
                      <a:pt x="470" y="451"/>
                    </a:cubicBezTo>
                    <a:cubicBezTo>
                      <a:pt x="478" y="452"/>
                      <a:pt x="478" y="452"/>
                      <a:pt x="478" y="452"/>
                    </a:cubicBezTo>
                    <a:cubicBezTo>
                      <a:pt x="470" y="457"/>
                      <a:pt x="470" y="457"/>
                      <a:pt x="470" y="457"/>
                    </a:cubicBezTo>
                    <a:close/>
                    <a:moveTo>
                      <a:pt x="447" y="437"/>
                    </a:moveTo>
                    <a:lnTo>
                      <a:pt x="447" y="437"/>
                    </a:lnTo>
                    <a:cubicBezTo>
                      <a:pt x="455" y="434"/>
                      <a:pt x="455" y="434"/>
                      <a:pt x="455" y="434"/>
                    </a:cubicBezTo>
                    <a:cubicBezTo>
                      <a:pt x="461" y="440"/>
                      <a:pt x="461" y="440"/>
                      <a:pt x="461" y="440"/>
                    </a:cubicBezTo>
                    <a:cubicBezTo>
                      <a:pt x="463" y="448"/>
                      <a:pt x="463" y="448"/>
                      <a:pt x="463" y="448"/>
                    </a:cubicBezTo>
                    <a:cubicBezTo>
                      <a:pt x="454" y="445"/>
                      <a:pt x="454" y="445"/>
                      <a:pt x="454" y="445"/>
                    </a:cubicBezTo>
                    <a:cubicBezTo>
                      <a:pt x="447" y="437"/>
                      <a:pt x="447" y="437"/>
                      <a:pt x="447" y="437"/>
                    </a:cubicBezTo>
                    <a:close/>
                    <a:moveTo>
                      <a:pt x="411" y="405"/>
                    </a:moveTo>
                    <a:lnTo>
                      <a:pt x="411" y="405"/>
                    </a:lnTo>
                    <a:cubicBezTo>
                      <a:pt x="418" y="403"/>
                      <a:pt x="418" y="403"/>
                      <a:pt x="418" y="403"/>
                    </a:cubicBezTo>
                    <a:cubicBezTo>
                      <a:pt x="424" y="414"/>
                      <a:pt x="424" y="414"/>
                      <a:pt x="424" y="414"/>
                    </a:cubicBezTo>
                    <a:cubicBezTo>
                      <a:pt x="438" y="426"/>
                      <a:pt x="438" y="426"/>
                      <a:pt x="438" y="426"/>
                    </a:cubicBezTo>
                    <a:cubicBezTo>
                      <a:pt x="438" y="435"/>
                      <a:pt x="438" y="435"/>
                      <a:pt x="438" y="435"/>
                    </a:cubicBezTo>
                    <a:cubicBezTo>
                      <a:pt x="432" y="435"/>
                      <a:pt x="432" y="435"/>
                      <a:pt x="432" y="435"/>
                    </a:cubicBezTo>
                    <a:cubicBezTo>
                      <a:pt x="415" y="417"/>
                      <a:pt x="415" y="417"/>
                      <a:pt x="415" y="417"/>
                    </a:cubicBezTo>
                    <a:cubicBezTo>
                      <a:pt x="408" y="411"/>
                      <a:pt x="408" y="411"/>
                      <a:pt x="408" y="411"/>
                    </a:cubicBezTo>
                    <a:cubicBezTo>
                      <a:pt x="411" y="405"/>
                      <a:pt x="411" y="405"/>
                      <a:pt x="411" y="405"/>
                    </a:cubicBezTo>
                    <a:close/>
                    <a:moveTo>
                      <a:pt x="259" y="305"/>
                    </a:moveTo>
                    <a:lnTo>
                      <a:pt x="259" y="305"/>
                    </a:lnTo>
                    <a:cubicBezTo>
                      <a:pt x="272" y="296"/>
                      <a:pt x="272" y="296"/>
                      <a:pt x="272" y="296"/>
                    </a:cubicBezTo>
                    <a:cubicBezTo>
                      <a:pt x="291" y="293"/>
                      <a:pt x="291" y="293"/>
                      <a:pt x="291" y="293"/>
                    </a:cubicBezTo>
                    <a:cubicBezTo>
                      <a:pt x="304" y="305"/>
                      <a:pt x="304" y="305"/>
                      <a:pt x="304" y="305"/>
                    </a:cubicBezTo>
                    <a:cubicBezTo>
                      <a:pt x="317" y="312"/>
                      <a:pt x="317" y="312"/>
                      <a:pt x="317" y="312"/>
                    </a:cubicBezTo>
                    <a:cubicBezTo>
                      <a:pt x="331" y="319"/>
                      <a:pt x="331" y="319"/>
                      <a:pt x="331" y="319"/>
                    </a:cubicBezTo>
                    <a:cubicBezTo>
                      <a:pt x="334" y="322"/>
                      <a:pt x="334" y="322"/>
                      <a:pt x="334" y="322"/>
                    </a:cubicBezTo>
                    <a:cubicBezTo>
                      <a:pt x="343" y="322"/>
                      <a:pt x="343" y="322"/>
                      <a:pt x="343" y="322"/>
                    </a:cubicBezTo>
                    <a:cubicBezTo>
                      <a:pt x="347" y="321"/>
                      <a:pt x="347" y="321"/>
                      <a:pt x="347" y="321"/>
                    </a:cubicBezTo>
                    <a:cubicBezTo>
                      <a:pt x="365" y="339"/>
                      <a:pt x="365" y="339"/>
                      <a:pt x="365" y="339"/>
                    </a:cubicBezTo>
                    <a:cubicBezTo>
                      <a:pt x="372" y="351"/>
                      <a:pt x="372" y="351"/>
                      <a:pt x="372" y="351"/>
                    </a:cubicBezTo>
                    <a:cubicBezTo>
                      <a:pt x="372" y="359"/>
                      <a:pt x="372" y="359"/>
                      <a:pt x="372" y="359"/>
                    </a:cubicBezTo>
                    <a:cubicBezTo>
                      <a:pt x="374" y="367"/>
                      <a:pt x="374" y="367"/>
                      <a:pt x="374" y="367"/>
                    </a:cubicBezTo>
                    <a:cubicBezTo>
                      <a:pt x="372" y="379"/>
                      <a:pt x="372" y="379"/>
                      <a:pt x="372" y="379"/>
                    </a:cubicBezTo>
                    <a:cubicBezTo>
                      <a:pt x="385" y="390"/>
                      <a:pt x="385" y="390"/>
                      <a:pt x="385" y="390"/>
                    </a:cubicBezTo>
                    <a:cubicBezTo>
                      <a:pt x="389" y="386"/>
                      <a:pt x="389" y="386"/>
                      <a:pt x="389" y="386"/>
                    </a:cubicBezTo>
                    <a:cubicBezTo>
                      <a:pt x="403" y="386"/>
                      <a:pt x="403" y="386"/>
                      <a:pt x="403" y="386"/>
                    </a:cubicBezTo>
                    <a:cubicBezTo>
                      <a:pt x="397" y="403"/>
                      <a:pt x="397" y="403"/>
                      <a:pt x="397" y="403"/>
                    </a:cubicBezTo>
                    <a:cubicBezTo>
                      <a:pt x="389" y="400"/>
                      <a:pt x="389" y="400"/>
                      <a:pt x="389" y="400"/>
                    </a:cubicBezTo>
                    <a:cubicBezTo>
                      <a:pt x="383" y="403"/>
                      <a:pt x="383" y="403"/>
                      <a:pt x="383" y="403"/>
                    </a:cubicBezTo>
                    <a:cubicBezTo>
                      <a:pt x="371" y="396"/>
                      <a:pt x="371" y="396"/>
                      <a:pt x="371" y="396"/>
                    </a:cubicBezTo>
                    <a:cubicBezTo>
                      <a:pt x="366" y="386"/>
                      <a:pt x="366" y="386"/>
                      <a:pt x="366" y="386"/>
                    </a:cubicBezTo>
                    <a:cubicBezTo>
                      <a:pt x="368" y="379"/>
                      <a:pt x="368" y="379"/>
                      <a:pt x="368" y="379"/>
                    </a:cubicBezTo>
                    <a:cubicBezTo>
                      <a:pt x="362" y="373"/>
                      <a:pt x="362" y="373"/>
                      <a:pt x="362" y="373"/>
                    </a:cubicBezTo>
                    <a:cubicBezTo>
                      <a:pt x="351" y="357"/>
                      <a:pt x="351" y="357"/>
                      <a:pt x="351" y="357"/>
                    </a:cubicBezTo>
                    <a:cubicBezTo>
                      <a:pt x="347" y="350"/>
                      <a:pt x="347" y="350"/>
                      <a:pt x="347" y="350"/>
                    </a:cubicBezTo>
                    <a:cubicBezTo>
                      <a:pt x="337" y="351"/>
                      <a:pt x="337" y="351"/>
                      <a:pt x="337" y="351"/>
                    </a:cubicBezTo>
                    <a:cubicBezTo>
                      <a:pt x="322" y="342"/>
                      <a:pt x="322" y="342"/>
                      <a:pt x="322" y="342"/>
                    </a:cubicBezTo>
                    <a:cubicBezTo>
                      <a:pt x="316" y="333"/>
                      <a:pt x="316" y="333"/>
                      <a:pt x="316" y="333"/>
                    </a:cubicBezTo>
                    <a:cubicBezTo>
                      <a:pt x="305" y="330"/>
                      <a:pt x="305" y="330"/>
                      <a:pt x="305" y="330"/>
                    </a:cubicBezTo>
                    <a:cubicBezTo>
                      <a:pt x="299" y="322"/>
                      <a:pt x="299" y="322"/>
                      <a:pt x="299" y="322"/>
                    </a:cubicBezTo>
                    <a:cubicBezTo>
                      <a:pt x="291" y="319"/>
                      <a:pt x="291" y="319"/>
                      <a:pt x="291" y="319"/>
                    </a:cubicBezTo>
                    <a:cubicBezTo>
                      <a:pt x="288" y="313"/>
                      <a:pt x="288" y="313"/>
                      <a:pt x="288" y="313"/>
                    </a:cubicBezTo>
                    <a:cubicBezTo>
                      <a:pt x="281" y="307"/>
                      <a:pt x="281" y="307"/>
                      <a:pt x="281" y="307"/>
                    </a:cubicBezTo>
                    <a:cubicBezTo>
                      <a:pt x="267" y="307"/>
                      <a:pt x="267" y="307"/>
                      <a:pt x="267" y="307"/>
                    </a:cubicBezTo>
                    <a:cubicBezTo>
                      <a:pt x="259" y="305"/>
                      <a:pt x="259" y="305"/>
                      <a:pt x="259" y="305"/>
                    </a:cubicBezTo>
                    <a:close/>
                    <a:moveTo>
                      <a:pt x="282" y="547"/>
                    </a:moveTo>
                    <a:lnTo>
                      <a:pt x="282" y="547"/>
                    </a:lnTo>
                    <a:cubicBezTo>
                      <a:pt x="285" y="542"/>
                      <a:pt x="285" y="542"/>
                      <a:pt x="285" y="542"/>
                    </a:cubicBezTo>
                    <a:cubicBezTo>
                      <a:pt x="288" y="553"/>
                      <a:pt x="288" y="553"/>
                      <a:pt x="288" y="553"/>
                    </a:cubicBezTo>
                    <a:cubicBezTo>
                      <a:pt x="296" y="565"/>
                      <a:pt x="296" y="565"/>
                      <a:pt x="296" y="565"/>
                    </a:cubicBezTo>
                    <a:cubicBezTo>
                      <a:pt x="290" y="576"/>
                      <a:pt x="290" y="576"/>
                      <a:pt x="290" y="576"/>
                    </a:cubicBezTo>
                    <a:cubicBezTo>
                      <a:pt x="282" y="573"/>
                      <a:pt x="282" y="573"/>
                      <a:pt x="282" y="573"/>
                    </a:cubicBezTo>
                    <a:cubicBezTo>
                      <a:pt x="284" y="564"/>
                      <a:pt x="284" y="564"/>
                      <a:pt x="284" y="564"/>
                    </a:cubicBezTo>
                    <a:cubicBezTo>
                      <a:pt x="279" y="556"/>
                      <a:pt x="279" y="556"/>
                      <a:pt x="279" y="556"/>
                    </a:cubicBezTo>
                    <a:cubicBezTo>
                      <a:pt x="282" y="547"/>
                      <a:pt x="282" y="547"/>
                      <a:pt x="282" y="547"/>
                    </a:cubicBezTo>
                    <a:close/>
                    <a:moveTo>
                      <a:pt x="282" y="532"/>
                    </a:moveTo>
                    <a:lnTo>
                      <a:pt x="282" y="532"/>
                    </a:lnTo>
                    <a:cubicBezTo>
                      <a:pt x="287" y="538"/>
                      <a:pt x="287" y="538"/>
                      <a:pt x="287" y="538"/>
                    </a:cubicBezTo>
                    <a:cubicBezTo>
                      <a:pt x="281" y="538"/>
                      <a:pt x="281" y="538"/>
                      <a:pt x="281" y="538"/>
                    </a:cubicBezTo>
                    <a:lnTo>
                      <a:pt x="282" y="53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81" name="Freeform 88">
                <a:extLst>
                  <a:ext uri="{FF2B5EF4-FFF2-40B4-BE49-F238E27FC236}">
                    <a16:creationId xmlns:a16="http://schemas.microsoft.com/office/drawing/2014/main" id="{44E9C378-CD47-1C4A-9CF0-4A79647DC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5367" y="3141889"/>
                <a:ext cx="189278" cy="156168"/>
              </a:xfrm>
              <a:custGeom>
                <a:avLst/>
                <a:gdLst>
                  <a:gd name="T0" fmla="*/ 6 w 448"/>
                  <a:gd name="T1" fmla="*/ 63 h 369"/>
                  <a:gd name="T2" fmla="*/ 83 w 448"/>
                  <a:gd name="T3" fmla="*/ 76 h 369"/>
                  <a:gd name="T4" fmla="*/ 143 w 448"/>
                  <a:gd name="T5" fmla="*/ 93 h 369"/>
                  <a:gd name="T6" fmla="*/ 135 w 448"/>
                  <a:gd name="T7" fmla="*/ 47 h 369"/>
                  <a:gd name="T8" fmla="*/ 123 w 448"/>
                  <a:gd name="T9" fmla="*/ 5 h 369"/>
                  <a:gd name="T10" fmla="*/ 184 w 448"/>
                  <a:gd name="T11" fmla="*/ 38 h 369"/>
                  <a:gd name="T12" fmla="*/ 231 w 448"/>
                  <a:gd name="T13" fmla="*/ 61 h 369"/>
                  <a:gd name="T14" fmla="*/ 262 w 448"/>
                  <a:gd name="T15" fmla="*/ 35 h 369"/>
                  <a:gd name="T16" fmla="*/ 308 w 448"/>
                  <a:gd name="T17" fmla="*/ 12 h 369"/>
                  <a:gd name="T18" fmla="*/ 334 w 448"/>
                  <a:gd name="T19" fmla="*/ 61 h 369"/>
                  <a:gd name="T20" fmla="*/ 372 w 448"/>
                  <a:gd name="T21" fmla="*/ 104 h 369"/>
                  <a:gd name="T22" fmla="*/ 392 w 448"/>
                  <a:gd name="T23" fmla="*/ 130 h 369"/>
                  <a:gd name="T24" fmla="*/ 435 w 448"/>
                  <a:gd name="T25" fmla="*/ 138 h 369"/>
                  <a:gd name="T26" fmla="*/ 435 w 448"/>
                  <a:gd name="T27" fmla="*/ 153 h 369"/>
                  <a:gd name="T28" fmla="*/ 402 w 448"/>
                  <a:gd name="T29" fmla="*/ 162 h 369"/>
                  <a:gd name="T30" fmla="*/ 379 w 448"/>
                  <a:gd name="T31" fmla="*/ 203 h 369"/>
                  <a:gd name="T32" fmla="*/ 375 w 448"/>
                  <a:gd name="T33" fmla="*/ 231 h 369"/>
                  <a:gd name="T34" fmla="*/ 378 w 448"/>
                  <a:gd name="T35" fmla="*/ 254 h 369"/>
                  <a:gd name="T36" fmla="*/ 370 w 448"/>
                  <a:gd name="T37" fmla="*/ 272 h 369"/>
                  <a:gd name="T38" fmla="*/ 366 w 448"/>
                  <a:gd name="T39" fmla="*/ 312 h 369"/>
                  <a:gd name="T40" fmla="*/ 366 w 448"/>
                  <a:gd name="T41" fmla="*/ 284 h 369"/>
                  <a:gd name="T42" fmla="*/ 347 w 448"/>
                  <a:gd name="T43" fmla="*/ 278 h 369"/>
                  <a:gd name="T44" fmla="*/ 349 w 448"/>
                  <a:gd name="T45" fmla="*/ 313 h 369"/>
                  <a:gd name="T46" fmla="*/ 352 w 448"/>
                  <a:gd name="T47" fmla="*/ 333 h 369"/>
                  <a:gd name="T48" fmla="*/ 344 w 448"/>
                  <a:gd name="T49" fmla="*/ 368 h 369"/>
                  <a:gd name="T50" fmla="*/ 324 w 448"/>
                  <a:gd name="T51" fmla="*/ 356 h 369"/>
                  <a:gd name="T52" fmla="*/ 285 w 448"/>
                  <a:gd name="T53" fmla="*/ 319 h 369"/>
                  <a:gd name="T54" fmla="*/ 292 w 448"/>
                  <a:gd name="T55" fmla="*/ 290 h 369"/>
                  <a:gd name="T56" fmla="*/ 298 w 448"/>
                  <a:gd name="T57" fmla="*/ 274 h 369"/>
                  <a:gd name="T58" fmla="*/ 280 w 448"/>
                  <a:gd name="T59" fmla="*/ 251 h 369"/>
                  <a:gd name="T60" fmla="*/ 271 w 448"/>
                  <a:gd name="T61" fmla="*/ 244 h 369"/>
                  <a:gd name="T62" fmla="*/ 246 w 448"/>
                  <a:gd name="T63" fmla="*/ 255 h 369"/>
                  <a:gd name="T64" fmla="*/ 225 w 448"/>
                  <a:gd name="T65" fmla="*/ 270 h 369"/>
                  <a:gd name="T66" fmla="*/ 202 w 448"/>
                  <a:gd name="T67" fmla="*/ 295 h 369"/>
                  <a:gd name="T68" fmla="*/ 188 w 448"/>
                  <a:gd name="T69" fmla="*/ 303 h 369"/>
                  <a:gd name="T70" fmla="*/ 170 w 448"/>
                  <a:gd name="T71" fmla="*/ 318 h 369"/>
                  <a:gd name="T72" fmla="*/ 161 w 448"/>
                  <a:gd name="T73" fmla="*/ 315 h 369"/>
                  <a:gd name="T74" fmla="*/ 165 w 448"/>
                  <a:gd name="T75" fmla="*/ 290 h 369"/>
                  <a:gd name="T76" fmla="*/ 175 w 448"/>
                  <a:gd name="T77" fmla="*/ 264 h 369"/>
                  <a:gd name="T78" fmla="*/ 132 w 448"/>
                  <a:gd name="T79" fmla="*/ 246 h 369"/>
                  <a:gd name="T80" fmla="*/ 84 w 448"/>
                  <a:gd name="T81" fmla="*/ 200 h 369"/>
                  <a:gd name="T82" fmla="*/ 95 w 448"/>
                  <a:gd name="T83" fmla="*/ 173 h 369"/>
                  <a:gd name="T84" fmla="*/ 60 w 448"/>
                  <a:gd name="T85" fmla="*/ 130 h 369"/>
                  <a:gd name="T86" fmla="*/ 49 w 448"/>
                  <a:gd name="T87" fmla="*/ 95 h 369"/>
                  <a:gd name="T88" fmla="*/ 5 w 448"/>
                  <a:gd name="T89" fmla="*/ 76 h 369"/>
                  <a:gd name="T90" fmla="*/ 104 w 448"/>
                  <a:gd name="T91" fmla="*/ 263 h 369"/>
                  <a:gd name="T92" fmla="*/ 72 w 448"/>
                  <a:gd name="T93" fmla="*/ 231 h 369"/>
                  <a:gd name="T94" fmla="*/ 49 w 448"/>
                  <a:gd name="T95" fmla="*/ 240 h 369"/>
                  <a:gd name="T96" fmla="*/ 14 w 448"/>
                  <a:gd name="T97" fmla="*/ 226 h 369"/>
                  <a:gd name="T98" fmla="*/ 3 w 448"/>
                  <a:gd name="T99" fmla="*/ 232 h 369"/>
                  <a:gd name="T100" fmla="*/ 19 w 448"/>
                  <a:gd name="T101" fmla="*/ 246 h 369"/>
                  <a:gd name="T102" fmla="*/ 34 w 448"/>
                  <a:gd name="T103" fmla="*/ 260 h 369"/>
                  <a:gd name="T104" fmla="*/ 69 w 448"/>
                  <a:gd name="T105" fmla="*/ 290 h 369"/>
                  <a:gd name="T106" fmla="*/ 92 w 448"/>
                  <a:gd name="T107" fmla="*/ 318 h 369"/>
                  <a:gd name="T108" fmla="*/ 136 w 448"/>
                  <a:gd name="T109" fmla="*/ 33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8" h="369">
                    <a:moveTo>
                      <a:pt x="5" y="76"/>
                    </a:moveTo>
                    <a:lnTo>
                      <a:pt x="6" y="63"/>
                    </a:lnTo>
                    <a:lnTo>
                      <a:pt x="37" y="50"/>
                    </a:lnTo>
                    <a:lnTo>
                      <a:pt x="83" y="76"/>
                    </a:lnTo>
                    <a:lnTo>
                      <a:pt x="113" y="78"/>
                    </a:lnTo>
                    <a:lnTo>
                      <a:pt x="143" y="93"/>
                    </a:lnTo>
                    <a:lnTo>
                      <a:pt x="147" y="64"/>
                    </a:lnTo>
                    <a:lnTo>
                      <a:pt x="135" y="47"/>
                    </a:lnTo>
                    <a:lnTo>
                      <a:pt x="115" y="35"/>
                    </a:lnTo>
                    <a:lnTo>
                      <a:pt x="123" y="5"/>
                    </a:lnTo>
                    <a:lnTo>
                      <a:pt x="146" y="8"/>
                    </a:lnTo>
                    <a:lnTo>
                      <a:pt x="184" y="38"/>
                    </a:lnTo>
                    <a:lnTo>
                      <a:pt x="194" y="58"/>
                    </a:lnTo>
                    <a:lnTo>
                      <a:pt x="231" y="61"/>
                    </a:lnTo>
                    <a:lnTo>
                      <a:pt x="239" y="47"/>
                    </a:lnTo>
                    <a:lnTo>
                      <a:pt x="262" y="35"/>
                    </a:lnTo>
                    <a:lnTo>
                      <a:pt x="291" y="0"/>
                    </a:lnTo>
                    <a:lnTo>
                      <a:pt x="308" y="12"/>
                    </a:lnTo>
                    <a:lnTo>
                      <a:pt x="332" y="46"/>
                    </a:lnTo>
                    <a:lnTo>
                      <a:pt x="334" y="61"/>
                    </a:lnTo>
                    <a:lnTo>
                      <a:pt x="344" y="84"/>
                    </a:lnTo>
                    <a:lnTo>
                      <a:pt x="372" y="104"/>
                    </a:lnTo>
                    <a:lnTo>
                      <a:pt x="375" y="116"/>
                    </a:lnTo>
                    <a:lnTo>
                      <a:pt x="392" y="130"/>
                    </a:lnTo>
                    <a:lnTo>
                      <a:pt x="415" y="128"/>
                    </a:lnTo>
                    <a:lnTo>
                      <a:pt x="435" y="138"/>
                    </a:lnTo>
                    <a:lnTo>
                      <a:pt x="447" y="154"/>
                    </a:lnTo>
                    <a:lnTo>
                      <a:pt x="435" y="153"/>
                    </a:lnTo>
                    <a:lnTo>
                      <a:pt x="424" y="160"/>
                    </a:lnTo>
                    <a:lnTo>
                      <a:pt x="402" y="162"/>
                    </a:lnTo>
                    <a:lnTo>
                      <a:pt x="376" y="183"/>
                    </a:lnTo>
                    <a:lnTo>
                      <a:pt x="379" y="203"/>
                    </a:lnTo>
                    <a:lnTo>
                      <a:pt x="383" y="220"/>
                    </a:lnTo>
                    <a:lnTo>
                      <a:pt x="375" y="231"/>
                    </a:lnTo>
                    <a:lnTo>
                      <a:pt x="372" y="246"/>
                    </a:lnTo>
                    <a:lnTo>
                      <a:pt x="378" y="254"/>
                    </a:lnTo>
                    <a:lnTo>
                      <a:pt x="378" y="266"/>
                    </a:lnTo>
                    <a:lnTo>
                      <a:pt x="370" y="272"/>
                    </a:lnTo>
                    <a:lnTo>
                      <a:pt x="370" y="301"/>
                    </a:lnTo>
                    <a:lnTo>
                      <a:pt x="366" y="312"/>
                    </a:lnTo>
                    <a:lnTo>
                      <a:pt x="360" y="303"/>
                    </a:lnTo>
                    <a:lnTo>
                      <a:pt x="366" y="284"/>
                    </a:lnTo>
                    <a:lnTo>
                      <a:pt x="355" y="272"/>
                    </a:lnTo>
                    <a:lnTo>
                      <a:pt x="347" y="278"/>
                    </a:lnTo>
                    <a:lnTo>
                      <a:pt x="343" y="292"/>
                    </a:lnTo>
                    <a:lnTo>
                      <a:pt x="349" y="313"/>
                    </a:lnTo>
                    <a:lnTo>
                      <a:pt x="347" y="325"/>
                    </a:lnTo>
                    <a:lnTo>
                      <a:pt x="352" y="333"/>
                    </a:lnTo>
                    <a:lnTo>
                      <a:pt x="350" y="364"/>
                    </a:lnTo>
                    <a:lnTo>
                      <a:pt x="344" y="368"/>
                    </a:lnTo>
                    <a:lnTo>
                      <a:pt x="331" y="365"/>
                    </a:lnTo>
                    <a:lnTo>
                      <a:pt x="324" y="356"/>
                    </a:lnTo>
                    <a:lnTo>
                      <a:pt x="312" y="348"/>
                    </a:lnTo>
                    <a:lnTo>
                      <a:pt x="285" y="319"/>
                    </a:lnTo>
                    <a:lnTo>
                      <a:pt x="311" y="301"/>
                    </a:lnTo>
                    <a:lnTo>
                      <a:pt x="292" y="290"/>
                    </a:lnTo>
                    <a:lnTo>
                      <a:pt x="288" y="281"/>
                    </a:lnTo>
                    <a:lnTo>
                      <a:pt x="298" y="274"/>
                    </a:lnTo>
                    <a:lnTo>
                      <a:pt x="288" y="263"/>
                    </a:lnTo>
                    <a:lnTo>
                      <a:pt x="280" y="251"/>
                    </a:lnTo>
                    <a:lnTo>
                      <a:pt x="272" y="249"/>
                    </a:lnTo>
                    <a:lnTo>
                      <a:pt x="271" y="244"/>
                    </a:lnTo>
                    <a:lnTo>
                      <a:pt x="262" y="243"/>
                    </a:lnTo>
                    <a:lnTo>
                      <a:pt x="246" y="255"/>
                    </a:lnTo>
                    <a:lnTo>
                      <a:pt x="236" y="257"/>
                    </a:lnTo>
                    <a:lnTo>
                      <a:pt x="225" y="270"/>
                    </a:lnTo>
                    <a:lnTo>
                      <a:pt x="216" y="275"/>
                    </a:lnTo>
                    <a:lnTo>
                      <a:pt x="202" y="295"/>
                    </a:lnTo>
                    <a:lnTo>
                      <a:pt x="193" y="295"/>
                    </a:lnTo>
                    <a:lnTo>
                      <a:pt x="188" y="303"/>
                    </a:lnTo>
                    <a:lnTo>
                      <a:pt x="185" y="312"/>
                    </a:lnTo>
                    <a:lnTo>
                      <a:pt x="170" y="318"/>
                    </a:lnTo>
                    <a:lnTo>
                      <a:pt x="159" y="315"/>
                    </a:lnTo>
                    <a:lnTo>
                      <a:pt x="161" y="315"/>
                    </a:lnTo>
                    <a:lnTo>
                      <a:pt x="161" y="296"/>
                    </a:lnTo>
                    <a:lnTo>
                      <a:pt x="165" y="290"/>
                    </a:lnTo>
                    <a:lnTo>
                      <a:pt x="155" y="269"/>
                    </a:lnTo>
                    <a:lnTo>
                      <a:pt x="175" y="264"/>
                    </a:lnTo>
                    <a:lnTo>
                      <a:pt x="155" y="246"/>
                    </a:lnTo>
                    <a:lnTo>
                      <a:pt x="132" y="246"/>
                    </a:lnTo>
                    <a:lnTo>
                      <a:pt x="95" y="226"/>
                    </a:lnTo>
                    <a:lnTo>
                      <a:pt x="84" y="200"/>
                    </a:lnTo>
                    <a:lnTo>
                      <a:pt x="95" y="189"/>
                    </a:lnTo>
                    <a:lnTo>
                      <a:pt x="95" y="173"/>
                    </a:lnTo>
                    <a:lnTo>
                      <a:pt x="62" y="145"/>
                    </a:lnTo>
                    <a:lnTo>
                      <a:pt x="60" y="130"/>
                    </a:lnTo>
                    <a:lnTo>
                      <a:pt x="66" y="110"/>
                    </a:lnTo>
                    <a:lnTo>
                      <a:pt x="49" y="95"/>
                    </a:lnTo>
                    <a:lnTo>
                      <a:pt x="20" y="90"/>
                    </a:lnTo>
                    <a:lnTo>
                      <a:pt x="5" y="76"/>
                    </a:lnTo>
                    <a:close/>
                    <a:moveTo>
                      <a:pt x="141" y="318"/>
                    </a:moveTo>
                    <a:lnTo>
                      <a:pt x="104" y="263"/>
                    </a:lnTo>
                    <a:lnTo>
                      <a:pt x="84" y="257"/>
                    </a:lnTo>
                    <a:lnTo>
                      <a:pt x="72" y="231"/>
                    </a:lnTo>
                    <a:lnTo>
                      <a:pt x="58" y="231"/>
                    </a:lnTo>
                    <a:lnTo>
                      <a:pt x="49" y="240"/>
                    </a:lnTo>
                    <a:lnTo>
                      <a:pt x="28" y="220"/>
                    </a:lnTo>
                    <a:lnTo>
                      <a:pt x="14" y="226"/>
                    </a:lnTo>
                    <a:lnTo>
                      <a:pt x="0" y="228"/>
                    </a:lnTo>
                    <a:lnTo>
                      <a:pt x="3" y="232"/>
                    </a:lnTo>
                    <a:lnTo>
                      <a:pt x="8" y="232"/>
                    </a:lnTo>
                    <a:lnTo>
                      <a:pt x="19" y="246"/>
                    </a:lnTo>
                    <a:lnTo>
                      <a:pt x="29" y="244"/>
                    </a:lnTo>
                    <a:lnTo>
                      <a:pt x="34" y="260"/>
                    </a:lnTo>
                    <a:lnTo>
                      <a:pt x="34" y="272"/>
                    </a:lnTo>
                    <a:lnTo>
                      <a:pt x="69" y="290"/>
                    </a:lnTo>
                    <a:lnTo>
                      <a:pt x="72" y="306"/>
                    </a:lnTo>
                    <a:lnTo>
                      <a:pt x="92" y="318"/>
                    </a:lnTo>
                    <a:lnTo>
                      <a:pt x="113" y="318"/>
                    </a:lnTo>
                    <a:lnTo>
                      <a:pt x="136" y="330"/>
                    </a:lnTo>
                    <a:lnTo>
                      <a:pt x="141" y="31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82" name="Freeform 89">
                <a:extLst>
                  <a:ext uri="{FF2B5EF4-FFF2-40B4-BE49-F238E27FC236}">
                    <a16:creationId xmlns:a16="http://schemas.microsoft.com/office/drawing/2014/main" id="{29AFD9CE-EB5B-8D4A-8B3D-D96E6CA54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0522" y="3238564"/>
                <a:ext cx="701442" cy="565178"/>
              </a:xfrm>
              <a:custGeom>
                <a:avLst/>
                <a:gdLst>
                  <a:gd name="T0" fmla="*/ 70 w 1665"/>
                  <a:gd name="T1" fmla="*/ 28 h 1339"/>
                  <a:gd name="T2" fmla="*/ 149 w 1665"/>
                  <a:gd name="T3" fmla="*/ 86 h 1339"/>
                  <a:gd name="T4" fmla="*/ 206 w 1665"/>
                  <a:gd name="T5" fmla="*/ 86 h 1339"/>
                  <a:gd name="T6" fmla="*/ 252 w 1665"/>
                  <a:gd name="T7" fmla="*/ 43 h 1339"/>
                  <a:gd name="T8" fmla="*/ 307 w 1665"/>
                  <a:gd name="T9" fmla="*/ 12 h 1339"/>
                  <a:gd name="T10" fmla="*/ 324 w 1665"/>
                  <a:gd name="T11" fmla="*/ 49 h 1339"/>
                  <a:gd name="T12" fmla="*/ 360 w 1665"/>
                  <a:gd name="T13" fmla="*/ 124 h 1339"/>
                  <a:gd name="T14" fmla="*/ 399 w 1665"/>
                  <a:gd name="T15" fmla="*/ 153 h 1339"/>
                  <a:gd name="T16" fmla="*/ 431 w 1665"/>
                  <a:gd name="T17" fmla="*/ 217 h 1339"/>
                  <a:gd name="T18" fmla="*/ 513 w 1665"/>
                  <a:gd name="T19" fmla="*/ 228 h 1339"/>
                  <a:gd name="T20" fmla="*/ 639 w 1665"/>
                  <a:gd name="T21" fmla="*/ 292 h 1339"/>
                  <a:gd name="T22" fmla="*/ 822 w 1665"/>
                  <a:gd name="T23" fmla="*/ 280 h 1339"/>
                  <a:gd name="T24" fmla="*/ 865 w 1665"/>
                  <a:gd name="T25" fmla="*/ 208 h 1339"/>
                  <a:gd name="T26" fmla="*/ 964 w 1665"/>
                  <a:gd name="T27" fmla="*/ 136 h 1339"/>
                  <a:gd name="T28" fmla="*/ 1050 w 1665"/>
                  <a:gd name="T29" fmla="*/ 126 h 1339"/>
                  <a:gd name="T30" fmla="*/ 1178 w 1665"/>
                  <a:gd name="T31" fmla="*/ 176 h 1339"/>
                  <a:gd name="T32" fmla="*/ 1256 w 1665"/>
                  <a:gd name="T33" fmla="*/ 219 h 1339"/>
                  <a:gd name="T34" fmla="*/ 1389 w 1665"/>
                  <a:gd name="T35" fmla="*/ 306 h 1339"/>
                  <a:gd name="T36" fmla="*/ 1397 w 1665"/>
                  <a:gd name="T37" fmla="*/ 387 h 1339"/>
                  <a:gd name="T38" fmla="*/ 1400 w 1665"/>
                  <a:gd name="T39" fmla="*/ 439 h 1339"/>
                  <a:gd name="T40" fmla="*/ 1366 w 1665"/>
                  <a:gd name="T41" fmla="*/ 502 h 1339"/>
                  <a:gd name="T42" fmla="*/ 1411 w 1665"/>
                  <a:gd name="T43" fmla="*/ 557 h 1339"/>
                  <a:gd name="T44" fmla="*/ 1409 w 1665"/>
                  <a:gd name="T45" fmla="*/ 700 h 1339"/>
                  <a:gd name="T46" fmla="*/ 1501 w 1665"/>
                  <a:gd name="T47" fmla="*/ 795 h 1339"/>
                  <a:gd name="T48" fmla="*/ 1493 w 1665"/>
                  <a:gd name="T49" fmla="*/ 995 h 1339"/>
                  <a:gd name="T50" fmla="*/ 1583 w 1665"/>
                  <a:gd name="T51" fmla="*/ 1046 h 1339"/>
                  <a:gd name="T52" fmla="*/ 1617 w 1665"/>
                  <a:gd name="T53" fmla="*/ 1125 h 1339"/>
                  <a:gd name="T54" fmla="*/ 1652 w 1665"/>
                  <a:gd name="T55" fmla="*/ 1196 h 1339"/>
                  <a:gd name="T56" fmla="*/ 1551 w 1665"/>
                  <a:gd name="T57" fmla="*/ 1234 h 1339"/>
                  <a:gd name="T58" fmla="*/ 1547 w 1665"/>
                  <a:gd name="T59" fmla="*/ 1325 h 1339"/>
                  <a:gd name="T60" fmla="*/ 1479 w 1665"/>
                  <a:gd name="T61" fmla="*/ 1321 h 1339"/>
                  <a:gd name="T62" fmla="*/ 1440 w 1665"/>
                  <a:gd name="T63" fmla="*/ 1314 h 1339"/>
                  <a:gd name="T64" fmla="*/ 1313 w 1665"/>
                  <a:gd name="T65" fmla="*/ 1302 h 1339"/>
                  <a:gd name="T66" fmla="*/ 1233 w 1665"/>
                  <a:gd name="T67" fmla="*/ 1286 h 1339"/>
                  <a:gd name="T68" fmla="*/ 1160 w 1665"/>
                  <a:gd name="T69" fmla="*/ 1222 h 1339"/>
                  <a:gd name="T70" fmla="*/ 1128 w 1665"/>
                  <a:gd name="T71" fmla="*/ 1157 h 1339"/>
                  <a:gd name="T72" fmla="*/ 1044 w 1665"/>
                  <a:gd name="T73" fmla="*/ 1168 h 1339"/>
                  <a:gd name="T74" fmla="*/ 921 w 1665"/>
                  <a:gd name="T75" fmla="*/ 1193 h 1339"/>
                  <a:gd name="T76" fmla="*/ 840 w 1665"/>
                  <a:gd name="T77" fmla="*/ 1165 h 1339"/>
                  <a:gd name="T78" fmla="*/ 788 w 1665"/>
                  <a:gd name="T79" fmla="*/ 1118 h 1339"/>
                  <a:gd name="T80" fmla="*/ 700 w 1665"/>
                  <a:gd name="T81" fmla="*/ 1098 h 1339"/>
                  <a:gd name="T82" fmla="*/ 634 w 1665"/>
                  <a:gd name="T83" fmla="*/ 1011 h 1339"/>
                  <a:gd name="T84" fmla="*/ 628 w 1665"/>
                  <a:gd name="T85" fmla="*/ 997 h 1339"/>
                  <a:gd name="T86" fmla="*/ 568 w 1665"/>
                  <a:gd name="T87" fmla="*/ 893 h 1339"/>
                  <a:gd name="T88" fmla="*/ 512 w 1665"/>
                  <a:gd name="T89" fmla="*/ 898 h 1339"/>
                  <a:gd name="T90" fmla="*/ 484 w 1665"/>
                  <a:gd name="T91" fmla="*/ 876 h 1339"/>
                  <a:gd name="T92" fmla="*/ 466 w 1665"/>
                  <a:gd name="T93" fmla="*/ 908 h 1339"/>
                  <a:gd name="T94" fmla="*/ 423 w 1665"/>
                  <a:gd name="T95" fmla="*/ 879 h 1339"/>
                  <a:gd name="T96" fmla="*/ 374 w 1665"/>
                  <a:gd name="T97" fmla="*/ 772 h 1339"/>
                  <a:gd name="T98" fmla="*/ 333 w 1665"/>
                  <a:gd name="T99" fmla="*/ 677 h 1339"/>
                  <a:gd name="T100" fmla="*/ 224 w 1665"/>
                  <a:gd name="T101" fmla="*/ 635 h 1339"/>
                  <a:gd name="T102" fmla="*/ 209 w 1665"/>
                  <a:gd name="T103" fmla="*/ 575 h 1339"/>
                  <a:gd name="T104" fmla="*/ 179 w 1665"/>
                  <a:gd name="T105" fmla="*/ 540 h 1339"/>
                  <a:gd name="T106" fmla="*/ 189 w 1665"/>
                  <a:gd name="T107" fmla="*/ 457 h 1339"/>
                  <a:gd name="T108" fmla="*/ 201 w 1665"/>
                  <a:gd name="T109" fmla="*/ 401 h 1339"/>
                  <a:gd name="T110" fmla="*/ 214 w 1665"/>
                  <a:gd name="T111" fmla="*/ 379 h 1339"/>
                  <a:gd name="T112" fmla="*/ 131 w 1665"/>
                  <a:gd name="T113" fmla="*/ 352 h 1339"/>
                  <a:gd name="T114" fmla="*/ 96 w 1665"/>
                  <a:gd name="T115" fmla="*/ 286 h 1339"/>
                  <a:gd name="T116" fmla="*/ 67 w 1665"/>
                  <a:gd name="T117" fmla="*/ 233 h 1339"/>
                  <a:gd name="T118" fmla="*/ 39 w 1665"/>
                  <a:gd name="T119" fmla="*/ 136 h 1339"/>
                  <a:gd name="T120" fmla="*/ 9 w 1665"/>
                  <a:gd name="T121" fmla="*/ 55 h 1339"/>
                  <a:gd name="T122" fmla="*/ 39 w 1665"/>
                  <a:gd name="T123" fmla="*/ 0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65" h="1339">
                    <a:moveTo>
                      <a:pt x="39" y="0"/>
                    </a:moveTo>
                    <a:lnTo>
                      <a:pt x="44" y="0"/>
                    </a:lnTo>
                    <a:lnTo>
                      <a:pt x="55" y="14"/>
                    </a:lnTo>
                    <a:lnTo>
                      <a:pt x="65" y="12"/>
                    </a:lnTo>
                    <a:lnTo>
                      <a:pt x="70" y="28"/>
                    </a:lnTo>
                    <a:lnTo>
                      <a:pt x="70" y="40"/>
                    </a:lnTo>
                    <a:lnTo>
                      <a:pt x="105" y="58"/>
                    </a:lnTo>
                    <a:lnTo>
                      <a:pt x="108" y="74"/>
                    </a:lnTo>
                    <a:lnTo>
                      <a:pt x="128" y="86"/>
                    </a:lnTo>
                    <a:lnTo>
                      <a:pt x="149" y="86"/>
                    </a:lnTo>
                    <a:lnTo>
                      <a:pt x="172" y="98"/>
                    </a:lnTo>
                    <a:lnTo>
                      <a:pt x="177" y="86"/>
                    </a:lnTo>
                    <a:lnTo>
                      <a:pt x="177" y="86"/>
                    </a:lnTo>
                    <a:lnTo>
                      <a:pt x="195" y="83"/>
                    </a:lnTo>
                    <a:lnTo>
                      <a:pt x="206" y="86"/>
                    </a:lnTo>
                    <a:lnTo>
                      <a:pt x="221" y="80"/>
                    </a:lnTo>
                    <a:lnTo>
                      <a:pt x="224" y="71"/>
                    </a:lnTo>
                    <a:lnTo>
                      <a:pt x="229" y="63"/>
                    </a:lnTo>
                    <a:lnTo>
                      <a:pt x="238" y="63"/>
                    </a:lnTo>
                    <a:lnTo>
                      <a:pt x="252" y="43"/>
                    </a:lnTo>
                    <a:lnTo>
                      <a:pt x="261" y="38"/>
                    </a:lnTo>
                    <a:lnTo>
                      <a:pt x="272" y="25"/>
                    </a:lnTo>
                    <a:lnTo>
                      <a:pt x="282" y="23"/>
                    </a:lnTo>
                    <a:lnTo>
                      <a:pt x="298" y="11"/>
                    </a:lnTo>
                    <a:lnTo>
                      <a:pt x="307" y="12"/>
                    </a:lnTo>
                    <a:lnTo>
                      <a:pt x="308" y="17"/>
                    </a:lnTo>
                    <a:lnTo>
                      <a:pt x="316" y="19"/>
                    </a:lnTo>
                    <a:lnTo>
                      <a:pt x="324" y="31"/>
                    </a:lnTo>
                    <a:lnTo>
                      <a:pt x="334" y="42"/>
                    </a:lnTo>
                    <a:lnTo>
                      <a:pt x="324" y="49"/>
                    </a:lnTo>
                    <a:lnTo>
                      <a:pt x="328" y="58"/>
                    </a:lnTo>
                    <a:lnTo>
                      <a:pt x="347" y="69"/>
                    </a:lnTo>
                    <a:lnTo>
                      <a:pt x="321" y="87"/>
                    </a:lnTo>
                    <a:lnTo>
                      <a:pt x="348" y="116"/>
                    </a:lnTo>
                    <a:lnTo>
                      <a:pt x="360" y="124"/>
                    </a:lnTo>
                    <a:lnTo>
                      <a:pt x="367" y="133"/>
                    </a:lnTo>
                    <a:lnTo>
                      <a:pt x="380" y="136"/>
                    </a:lnTo>
                    <a:lnTo>
                      <a:pt x="386" y="132"/>
                    </a:lnTo>
                    <a:lnTo>
                      <a:pt x="386" y="136"/>
                    </a:lnTo>
                    <a:lnTo>
                      <a:pt x="399" y="153"/>
                    </a:lnTo>
                    <a:lnTo>
                      <a:pt x="400" y="173"/>
                    </a:lnTo>
                    <a:lnTo>
                      <a:pt x="397" y="191"/>
                    </a:lnTo>
                    <a:lnTo>
                      <a:pt x="403" y="199"/>
                    </a:lnTo>
                    <a:lnTo>
                      <a:pt x="415" y="201"/>
                    </a:lnTo>
                    <a:lnTo>
                      <a:pt x="431" y="217"/>
                    </a:lnTo>
                    <a:lnTo>
                      <a:pt x="451" y="217"/>
                    </a:lnTo>
                    <a:lnTo>
                      <a:pt x="463" y="222"/>
                    </a:lnTo>
                    <a:lnTo>
                      <a:pt x="483" y="216"/>
                    </a:lnTo>
                    <a:lnTo>
                      <a:pt x="501" y="228"/>
                    </a:lnTo>
                    <a:lnTo>
                      <a:pt x="513" y="228"/>
                    </a:lnTo>
                    <a:lnTo>
                      <a:pt x="518" y="245"/>
                    </a:lnTo>
                    <a:lnTo>
                      <a:pt x="530" y="260"/>
                    </a:lnTo>
                    <a:lnTo>
                      <a:pt x="571" y="277"/>
                    </a:lnTo>
                    <a:lnTo>
                      <a:pt x="590" y="278"/>
                    </a:lnTo>
                    <a:lnTo>
                      <a:pt x="639" y="292"/>
                    </a:lnTo>
                    <a:lnTo>
                      <a:pt x="663" y="292"/>
                    </a:lnTo>
                    <a:lnTo>
                      <a:pt x="717" y="277"/>
                    </a:lnTo>
                    <a:lnTo>
                      <a:pt x="758" y="272"/>
                    </a:lnTo>
                    <a:lnTo>
                      <a:pt x="804" y="277"/>
                    </a:lnTo>
                    <a:lnTo>
                      <a:pt x="822" y="280"/>
                    </a:lnTo>
                    <a:lnTo>
                      <a:pt x="828" y="259"/>
                    </a:lnTo>
                    <a:lnTo>
                      <a:pt x="816" y="240"/>
                    </a:lnTo>
                    <a:lnTo>
                      <a:pt x="808" y="220"/>
                    </a:lnTo>
                    <a:lnTo>
                      <a:pt x="825" y="210"/>
                    </a:lnTo>
                    <a:lnTo>
                      <a:pt x="865" y="208"/>
                    </a:lnTo>
                    <a:lnTo>
                      <a:pt x="871" y="187"/>
                    </a:lnTo>
                    <a:lnTo>
                      <a:pt x="882" y="173"/>
                    </a:lnTo>
                    <a:lnTo>
                      <a:pt x="895" y="171"/>
                    </a:lnTo>
                    <a:lnTo>
                      <a:pt x="929" y="142"/>
                    </a:lnTo>
                    <a:lnTo>
                      <a:pt x="964" y="136"/>
                    </a:lnTo>
                    <a:lnTo>
                      <a:pt x="995" y="142"/>
                    </a:lnTo>
                    <a:lnTo>
                      <a:pt x="999" y="124"/>
                    </a:lnTo>
                    <a:lnTo>
                      <a:pt x="1016" y="120"/>
                    </a:lnTo>
                    <a:lnTo>
                      <a:pt x="1033" y="126"/>
                    </a:lnTo>
                    <a:lnTo>
                      <a:pt x="1050" y="126"/>
                    </a:lnTo>
                    <a:lnTo>
                      <a:pt x="1080" y="149"/>
                    </a:lnTo>
                    <a:lnTo>
                      <a:pt x="1105" y="156"/>
                    </a:lnTo>
                    <a:lnTo>
                      <a:pt x="1152" y="185"/>
                    </a:lnTo>
                    <a:lnTo>
                      <a:pt x="1164" y="185"/>
                    </a:lnTo>
                    <a:lnTo>
                      <a:pt x="1178" y="176"/>
                    </a:lnTo>
                    <a:lnTo>
                      <a:pt x="1210" y="190"/>
                    </a:lnTo>
                    <a:lnTo>
                      <a:pt x="1227" y="193"/>
                    </a:lnTo>
                    <a:lnTo>
                      <a:pt x="1232" y="216"/>
                    </a:lnTo>
                    <a:lnTo>
                      <a:pt x="1239" y="222"/>
                    </a:lnTo>
                    <a:lnTo>
                      <a:pt x="1256" y="219"/>
                    </a:lnTo>
                    <a:lnTo>
                      <a:pt x="1287" y="225"/>
                    </a:lnTo>
                    <a:lnTo>
                      <a:pt x="1320" y="271"/>
                    </a:lnTo>
                    <a:lnTo>
                      <a:pt x="1356" y="274"/>
                    </a:lnTo>
                    <a:lnTo>
                      <a:pt x="1377" y="283"/>
                    </a:lnTo>
                    <a:lnTo>
                      <a:pt x="1389" y="306"/>
                    </a:lnTo>
                    <a:lnTo>
                      <a:pt x="1383" y="318"/>
                    </a:lnTo>
                    <a:lnTo>
                      <a:pt x="1391" y="338"/>
                    </a:lnTo>
                    <a:lnTo>
                      <a:pt x="1389" y="350"/>
                    </a:lnTo>
                    <a:lnTo>
                      <a:pt x="1397" y="364"/>
                    </a:lnTo>
                    <a:lnTo>
                      <a:pt x="1397" y="387"/>
                    </a:lnTo>
                    <a:lnTo>
                      <a:pt x="1398" y="398"/>
                    </a:lnTo>
                    <a:lnTo>
                      <a:pt x="1392" y="410"/>
                    </a:lnTo>
                    <a:lnTo>
                      <a:pt x="1403" y="425"/>
                    </a:lnTo>
                    <a:lnTo>
                      <a:pt x="1398" y="428"/>
                    </a:lnTo>
                    <a:lnTo>
                      <a:pt x="1400" y="439"/>
                    </a:lnTo>
                    <a:lnTo>
                      <a:pt x="1378" y="453"/>
                    </a:lnTo>
                    <a:lnTo>
                      <a:pt x="1362" y="457"/>
                    </a:lnTo>
                    <a:lnTo>
                      <a:pt x="1368" y="470"/>
                    </a:lnTo>
                    <a:lnTo>
                      <a:pt x="1382" y="480"/>
                    </a:lnTo>
                    <a:lnTo>
                      <a:pt x="1366" y="502"/>
                    </a:lnTo>
                    <a:lnTo>
                      <a:pt x="1371" y="505"/>
                    </a:lnTo>
                    <a:lnTo>
                      <a:pt x="1375" y="534"/>
                    </a:lnTo>
                    <a:lnTo>
                      <a:pt x="1375" y="551"/>
                    </a:lnTo>
                    <a:lnTo>
                      <a:pt x="1403" y="557"/>
                    </a:lnTo>
                    <a:lnTo>
                      <a:pt x="1411" y="557"/>
                    </a:lnTo>
                    <a:lnTo>
                      <a:pt x="1385" y="587"/>
                    </a:lnTo>
                    <a:lnTo>
                      <a:pt x="1382" y="609"/>
                    </a:lnTo>
                    <a:lnTo>
                      <a:pt x="1403" y="650"/>
                    </a:lnTo>
                    <a:lnTo>
                      <a:pt x="1414" y="688"/>
                    </a:lnTo>
                    <a:lnTo>
                      <a:pt x="1409" y="700"/>
                    </a:lnTo>
                    <a:lnTo>
                      <a:pt x="1417" y="714"/>
                    </a:lnTo>
                    <a:lnTo>
                      <a:pt x="1418" y="745"/>
                    </a:lnTo>
                    <a:lnTo>
                      <a:pt x="1490" y="745"/>
                    </a:lnTo>
                    <a:lnTo>
                      <a:pt x="1502" y="774"/>
                    </a:lnTo>
                    <a:lnTo>
                      <a:pt x="1501" y="795"/>
                    </a:lnTo>
                    <a:lnTo>
                      <a:pt x="1508" y="827"/>
                    </a:lnTo>
                    <a:lnTo>
                      <a:pt x="1502" y="838"/>
                    </a:lnTo>
                    <a:lnTo>
                      <a:pt x="1441" y="921"/>
                    </a:lnTo>
                    <a:lnTo>
                      <a:pt x="1484" y="977"/>
                    </a:lnTo>
                    <a:lnTo>
                      <a:pt x="1493" y="995"/>
                    </a:lnTo>
                    <a:lnTo>
                      <a:pt x="1515" y="1018"/>
                    </a:lnTo>
                    <a:lnTo>
                      <a:pt x="1534" y="1029"/>
                    </a:lnTo>
                    <a:lnTo>
                      <a:pt x="1542" y="1037"/>
                    </a:lnTo>
                    <a:lnTo>
                      <a:pt x="1570" y="1040"/>
                    </a:lnTo>
                    <a:lnTo>
                      <a:pt x="1583" y="1046"/>
                    </a:lnTo>
                    <a:lnTo>
                      <a:pt x="1586" y="1055"/>
                    </a:lnTo>
                    <a:lnTo>
                      <a:pt x="1609" y="1057"/>
                    </a:lnTo>
                    <a:lnTo>
                      <a:pt x="1609" y="1084"/>
                    </a:lnTo>
                    <a:lnTo>
                      <a:pt x="1615" y="1102"/>
                    </a:lnTo>
                    <a:lnTo>
                      <a:pt x="1617" y="1125"/>
                    </a:lnTo>
                    <a:lnTo>
                      <a:pt x="1620" y="1139"/>
                    </a:lnTo>
                    <a:lnTo>
                      <a:pt x="1640" y="1139"/>
                    </a:lnTo>
                    <a:lnTo>
                      <a:pt x="1661" y="1153"/>
                    </a:lnTo>
                    <a:lnTo>
                      <a:pt x="1664" y="1183"/>
                    </a:lnTo>
                    <a:lnTo>
                      <a:pt x="1652" y="1196"/>
                    </a:lnTo>
                    <a:lnTo>
                      <a:pt x="1631" y="1186"/>
                    </a:lnTo>
                    <a:lnTo>
                      <a:pt x="1591" y="1199"/>
                    </a:lnTo>
                    <a:lnTo>
                      <a:pt x="1583" y="1208"/>
                    </a:lnTo>
                    <a:lnTo>
                      <a:pt x="1559" y="1217"/>
                    </a:lnTo>
                    <a:lnTo>
                      <a:pt x="1551" y="1234"/>
                    </a:lnTo>
                    <a:lnTo>
                      <a:pt x="1554" y="1248"/>
                    </a:lnTo>
                    <a:lnTo>
                      <a:pt x="1542" y="1263"/>
                    </a:lnTo>
                    <a:lnTo>
                      <a:pt x="1550" y="1283"/>
                    </a:lnTo>
                    <a:lnTo>
                      <a:pt x="1547" y="1312"/>
                    </a:lnTo>
                    <a:lnTo>
                      <a:pt x="1547" y="1325"/>
                    </a:lnTo>
                    <a:lnTo>
                      <a:pt x="1542" y="1325"/>
                    </a:lnTo>
                    <a:lnTo>
                      <a:pt x="1539" y="1332"/>
                    </a:lnTo>
                    <a:lnTo>
                      <a:pt x="1527" y="1338"/>
                    </a:lnTo>
                    <a:lnTo>
                      <a:pt x="1499" y="1329"/>
                    </a:lnTo>
                    <a:lnTo>
                      <a:pt x="1479" y="1321"/>
                    </a:lnTo>
                    <a:lnTo>
                      <a:pt x="1472" y="1308"/>
                    </a:lnTo>
                    <a:lnTo>
                      <a:pt x="1461" y="1309"/>
                    </a:lnTo>
                    <a:lnTo>
                      <a:pt x="1456" y="1323"/>
                    </a:lnTo>
                    <a:lnTo>
                      <a:pt x="1452" y="1323"/>
                    </a:lnTo>
                    <a:lnTo>
                      <a:pt x="1440" y="1314"/>
                    </a:lnTo>
                    <a:lnTo>
                      <a:pt x="1434" y="1317"/>
                    </a:lnTo>
                    <a:lnTo>
                      <a:pt x="1418" y="1311"/>
                    </a:lnTo>
                    <a:lnTo>
                      <a:pt x="1383" y="1311"/>
                    </a:lnTo>
                    <a:lnTo>
                      <a:pt x="1359" y="1299"/>
                    </a:lnTo>
                    <a:lnTo>
                      <a:pt x="1313" y="1302"/>
                    </a:lnTo>
                    <a:lnTo>
                      <a:pt x="1291" y="1282"/>
                    </a:lnTo>
                    <a:lnTo>
                      <a:pt x="1285" y="1282"/>
                    </a:lnTo>
                    <a:lnTo>
                      <a:pt x="1265" y="1297"/>
                    </a:lnTo>
                    <a:lnTo>
                      <a:pt x="1250" y="1286"/>
                    </a:lnTo>
                    <a:lnTo>
                      <a:pt x="1233" y="1286"/>
                    </a:lnTo>
                    <a:lnTo>
                      <a:pt x="1190" y="1286"/>
                    </a:lnTo>
                    <a:lnTo>
                      <a:pt x="1187" y="1279"/>
                    </a:lnTo>
                    <a:lnTo>
                      <a:pt x="1177" y="1273"/>
                    </a:lnTo>
                    <a:lnTo>
                      <a:pt x="1177" y="1252"/>
                    </a:lnTo>
                    <a:lnTo>
                      <a:pt x="1160" y="1222"/>
                    </a:lnTo>
                    <a:lnTo>
                      <a:pt x="1152" y="1191"/>
                    </a:lnTo>
                    <a:lnTo>
                      <a:pt x="1137" y="1171"/>
                    </a:lnTo>
                    <a:lnTo>
                      <a:pt x="1135" y="1162"/>
                    </a:lnTo>
                    <a:lnTo>
                      <a:pt x="1128" y="1162"/>
                    </a:lnTo>
                    <a:lnTo>
                      <a:pt x="1128" y="1157"/>
                    </a:lnTo>
                    <a:lnTo>
                      <a:pt x="1100" y="1153"/>
                    </a:lnTo>
                    <a:lnTo>
                      <a:pt x="1083" y="1159"/>
                    </a:lnTo>
                    <a:lnTo>
                      <a:pt x="1062" y="1174"/>
                    </a:lnTo>
                    <a:lnTo>
                      <a:pt x="1045" y="1174"/>
                    </a:lnTo>
                    <a:lnTo>
                      <a:pt x="1044" y="1168"/>
                    </a:lnTo>
                    <a:lnTo>
                      <a:pt x="1044" y="1177"/>
                    </a:lnTo>
                    <a:lnTo>
                      <a:pt x="1009" y="1197"/>
                    </a:lnTo>
                    <a:lnTo>
                      <a:pt x="981" y="1222"/>
                    </a:lnTo>
                    <a:lnTo>
                      <a:pt x="949" y="1200"/>
                    </a:lnTo>
                    <a:lnTo>
                      <a:pt x="921" y="1193"/>
                    </a:lnTo>
                    <a:lnTo>
                      <a:pt x="903" y="1196"/>
                    </a:lnTo>
                    <a:lnTo>
                      <a:pt x="894" y="1200"/>
                    </a:lnTo>
                    <a:lnTo>
                      <a:pt x="866" y="1174"/>
                    </a:lnTo>
                    <a:lnTo>
                      <a:pt x="853" y="1173"/>
                    </a:lnTo>
                    <a:lnTo>
                      <a:pt x="840" y="1165"/>
                    </a:lnTo>
                    <a:lnTo>
                      <a:pt x="821" y="1160"/>
                    </a:lnTo>
                    <a:lnTo>
                      <a:pt x="796" y="1135"/>
                    </a:lnTo>
                    <a:lnTo>
                      <a:pt x="807" y="1127"/>
                    </a:lnTo>
                    <a:lnTo>
                      <a:pt x="804" y="1119"/>
                    </a:lnTo>
                    <a:lnTo>
                      <a:pt x="788" y="1118"/>
                    </a:lnTo>
                    <a:lnTo>
                      <a:pt x="785" y="1113"/>
                    </a:lnTo>
                    <a:lnTo>
                      <a:pt x="759" y="1112"/>
                    </a:lnTo>
                    <a:lnTo>
                      <a:pt x="750" y="1102"/>
                    </a:lnTo>
                    <a:lnTo>
                      <a:pt x="730" y="1095"/>
                    </a:lnTo>
                    <a:lnTo>
                      <a:pt x="700" y="1098"/>
                    </a:lnTo>
                    <a:lnTo>
                      <a:pt x="683" y="1089"/>
                    </a:lnTo>
                    <a:lnTo>
                      <a:pt x="658" y="1034"/>
                    </a:lnTo>
                    <a:lnTo>
                      <a:pt x="655" y="1021"/>
                    </a:lnTo>
                    <a:lnTo>
                      <a:pt x="649" y="1023"/>
                    </a:lnTo>
                    <a:lnTo>
                      <a:pt x="634" y="1011"/>
                    </a:lnTo>
                    <a:lnTo>
                      <a:pt x="637" y="1006"/>
                    </a:lnTo>
                    <a:lnTo>
                      <a:pt x="643" y="1011"/>
                    </a:lnTo>
                    <a:lnTo>
                      <a:pt x="649" y="1011"/>
                    </a:lnTo>
                    <a:lnTo>
                      <a:pt x="640" y="995"/>
                    </a:lnTo>
                    <a:lnTo>
                      <a:pt x="628" y="997"/>
                    </a:lnTo>
                    <a:lnTo>
                      <a:pt x="620" y="992"/>
                    </a:lnTo>
                    <a:lnTo>
                      <a:pt x="617" y="966"/>
                    </a:lnTo>
                    <a:lnTo>
                      <a:pt x="588" y="931"/>
                    </a:lnTo>
                    <a:lnTo>
                      <a:pt x="587" y="916"/>
                    </a:lnTo>
                    <a:lnTo>
                      <a:pt x="568" y="893"/>
                    </a:lnTo>
                    <a:lnTo>
                      <a:pt x="561" y="888"/>
                    </a:lnTo>
                    <a:lnTo>
                      <a:pt x="535" y="910"/>
                    </a:lnTo>
                    <a:lnTo>
                      <a:pt x="527" y="910"/>
                    </a:lnTo>
                    <a:lnTo>
                      <a:pt x="519" y="894"/>
                    </a:lnTo>
                    <a:lnTo>
                      <a:pt x="512" y="898"/>
                    </a:lnTo>
                    <a:lnTo>
                      <a:pt x="493" y="888"/>
                    </a:lnTo>
                    <a:lnTo>
                      <a:pt x="496" y="879"/>
                    </a:lnTo>
                    <a:lnTo>
                      <a:pt x="500" y="870"/>
                    </a:lnTo>
                    <a:lnTo>
                      <a:pt x="495" y="875"/>
                    </a:lnTo>
                    <a:lnTo>
                      <a:pt x="484" y="876"/>
                    </a:lnTo>
                    <a:lnTo>
                      <a:pt x="474" y="875"/>
                    </a:lnTo>
                    <a:lnTo>
                      <a:pt x="486" y="884"/>
                    </a:lnTo>
                    <a:lnTo>
                      <a:pt x="486" y="899"/>
                    </a:lnTo>
                    <a:lnTo>
                      <a:pt x="477" y="908"/>
                    </a:lnTo>
                    <a:lnTo>
                      <a:pt x="466" y="908"/>
                    </a:lnTo>
                    <a:lnTo>
                      <a:pt x="454" y="893"/>
                    </a:lnTo>
                    <a:lnTo>
                      <a:pt x="455" y="887"/>
                    </a:lnTo>
                    <a:lnTo>
                      <a:pt x="448" y="890"/>
                    </a:lnTo>
                    <a:lnTo>
                      <a:pt x="441" y="885"/>
                    </a:lnTo>
                    <a:lnTo>
                      <a:pt x="423" y="879"/>
                    </a:lnTo>
                    <a:lnTo>
                      <a:pt x="409" y="869"/>
                    </a:lnTo>
                    <a:lnTo>
                      <a:pt x="405" y="818"/>
                    </a:lnTo>
                    <a:lnTo>
                      <a:pt x="379" y="818"/>
                    </a:lnTo>
                    <a:lnTo>
                      <a:pt x="373" y="797"/>
                    </a:lnTo>
                    <a:lnTo>
                      <a:pt x="374" y="772"/>
                    </a:lnTo>
                    <a:lnTo>
                      <a:pt x="391" y="757"/>
                    </a:lnTo>
                    <a:lnTo>
                      <a:pt x="374" y="722"/>
                    </a:lnTo>
                    <a:lnTo>
                      <a:pt x="359" y="713"/>
                    </a:lnTo>
                    <a:lnTo>
                      <a:pt x="344" y="685"/>
                    </a:lnTo>
                    <a:lnTo>
                      <a:pt x="333" y="677"/>
                    </a:lnTo>
                    <a:lnTo>
                      <a:pt x="324" y="680"/>
                    </a:lnTo>
                    <a:lnTo>
                      <a:pt x="264" y="641"/>
                    </a:lnTo>
                    <a:lnTo>
                      <a:pt x="250" y="642"/>
                    </a:lnTo>
                    <a:lnTo>
                      <a:pt x="241" y="648"/>
                    </a:lnTo>
                    <a:lnTo>
                      <a:pt x="224" y="635"/>
                    </a:lnTo>
                    <a:lnTo>
                      <a:pt x="227" y="625"/>
                    </a:lnTo>
                    <a:lnTo>
                      <a:pt x="223" y="619"/>
                    </a:lnTo>
                    <a:lnTo>
                      <a:pt x="230" y="603"/>
                    </a:lnTo>
                    <a:lnTo>
                      <a:pt x="212" y="587"/>
                    </a:lnTo>
                    <a:lnTo>
                      <a:pt x="209" y="575"/>
                    </a:lnTo>
                    <a:lnTo>
                      <a:pt x="192" y="572"/>
                    </a:lnTo>
                    <a:lnTo>
                      <a:pt x="183" y="561"/>
                    </a:lnTo>
                    <a:lnTo>
                      <a:pt x="171" y="560"/>
                    </a:lnTo>
                    <a:lnTo>
                      <a:pt x="171" y="549"/>
                    </a:lnTo>
                    <a:lnTo>
                      <a:pt x="179" y="540"/>
                    </a:lnTo>
                    <a:lnTo>
                      <a:pt x="172" y="532"/>
                    </a:lnTo>
                    <a:lnTo>
                      <a:pt x="177" y="520"/>
                    </a:lnTo>
                    <a:lnTo>
                      <a:pt x="179" y="491"/>
                    </a:lnTo>
                    <a:lnTo>
                      <a:pt x="186" y="483"/>
                    </a:lnTo>
                    <a:lnTo>
                      <a:pt x="189" y="457"/>
                    </a:lnTo>
                    <a:lnTo>
                      <a:pt x="200" y="460"/>
                    </a:lnTo>
                    <a:lnTo>
                      <a:pt x="211" y="454"/>
                    </a:lnTo>
                    <a:lnTo>
                      <a:pt x="211" y="425"/>
                    </a:lnTo>
                    <a:lnTo>
                      <a:pt x="205" y="421"/>
                    </a:lnTo>
                    <a:lnTo>
                      <a:pt x="201" y="401"/>
                    </a:lnTo>
                    <a:lnTo>
                      <a:pt x="212" y="398"/>
                    </a:lnTo>
                    <a:lnTo>
                      <a:pt x="227" y="393"/>
                    </a:lnTo>
                    <a:lnTo>
                      <a:pt x="232" y="390"/>
                    </a:lnTo>
                    <a:lnTo>
                      <a:pt x="226" y="384"/>
                    </a:lnTo>
                    <a:lnTo>
                      <a:pt x="214" y="379"/>
                    </a:lnTo>
                    <a:lnTo>
                      <a:pt x="197" y="381"/>
                    </a:lnTo>
                    <a:lnTo>
                      <a:pt x="185" y="378"/>
                    </a:lnTo>
                    <a:lnTo>
                      <a:pt x="157" y="363"/>
                    </a:lnTo>
                    <a:lnTo>
                      <a:pt x="145" y="361"/>
                    </a:lnTo>
                    <a:lnTo>
                      <a:pt x="131" y="352"/>
                    </a:lnTo>
                    <a:lnTo>
                      <a:pt x="123" y="334"/>
                    </a:lnTo>
                    <a:lnTo>
                      <a:pt x="114" y="320"/>
                    </a:lnTo>
                    <a:lnTo>
                      <a:pt x="102" y="317"/>
                    </a:lnTo>
                    <a:lnTo>
                      <a:pt x="94" y="301"/>
                    </a:lnTo>
                    <a:lnTo>
                      <a:pt x="96" y="286"/>
                    </a:lnTo>
                    <a:lnTo>
                      <a:pt x="88" y="266"/>
                    </a:lnTo>
                    <a:lnTo>
                      <a:pt x="73" y="265"/>
                    </a:lnTo>
                    <a:lnTo>
                      <a:pt x="72" y="266"/>
                    </a:lnTo>
                    <a:lnTo>
                      <a:pt x="75" y="251"/>
                    </a:lnTo>
                    <a:lnTo>
                      <a:pt x="67" y="233"/>
                    </a:lnTo>
                    <a:lnTo>
                      <a:pt x="50" y="201"/>
                    </a:lnTo>
                    <a:lnTo>
                      <a:pt x="29" y="193"/>
                    </a:lnTo>
                    <a:lnTo>
                      <a:pt x="30" y="184"/>
                    </a:lnTo>
                    <a:lnTo>
                      <a:pt x="29" y="161"/>
                    </a:lnTo>
                    <a:lnTo>
                      <a:pt x="39" y="136"/>
                    </a:lnTo>
                    <a:lnTo>
                      <a:pt x="35" y="126"/>
                    </a:lnTo>
                    <a:lnTo>
                      <a:pt x="15" y="124"/>
                    </a:lnTo>
                    <a:lnTo>
                      <a:pt x="15" y="101"/>
                    </a:lnTo>
                    <a:lnTo>
                      <a:pt x="16" y="86"/>
                    </a:lnTo>
                    <a:lnTo>
                      <a:pt x="9" y="55"/>
                    </a:lnTo>
                    <a:lnTo>
                      <a:pt x="1" y="40"/>
                    </a:lnTo>
                    <a:lnTo>
                      <a:pt x="0" y="31"/>
                    </a:lnTo>
                    <a:lnTo>
                      <a:pt x="23" y="29"/>
                    </a:lnTo>
                    <a:lnTo>
                      <a:pt x="32" y="8"/>
                    </a:lnTo>
                    <a:lnTo>
                      <a:pt x="39" y="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83" name="Freeform 90">
                <a:extLst>
                  <a:ext uri="{FF2B5EF4-FFF2-40B4-BE49-F238E27FC236}">
                    <a16:creationId xmlns:a16="http://schemas.microsoft.com/office/drawing/2014/main" id="{B342A461-74AA-D246-8A69-D51DD008E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5265" y="3171635"/>
                <a:ext cx="122474" cy="104112"/>
              </a:xfrm>
              <a:custGeom>
                <a:avLst/>
                <a:gdLst>
                  <a:gd name="T0" fmla="*/ 0 w 293"/>
                  <a:gd name="T1" fmla="*/ 17 h 249"/>
                  <a:gd name="T2" fmla="*/ 26 w 293"/>
                  <a:gd name="T3" fmla="*/ 9 h 249"/>
                  <a:gd name="T4" fmla="*/ 61 w 293"/>
                  <a:gd name="T5" fmla="*/ 0 h 249"/>
                  <a:gd name="T6" fmla="*/ 71 w 293"/>
                  <a:gd name="T7" fmla="*/ 3 h 249"/>
                  <a:gd name="T8" fmla="*/ 117 w 293"/>
                  <a:gd name="T9" fmla="*/ 2 h 249"/>
                  <a:gd name="T10" fmla="*/ 137 w 293"/>
                  <a:gd name="T11" fmla="*/ 20 h 249"/>
                  <a:gd name="T12" fmla="*/ 166 w 293"/>
                  <a:gd name="T13" fmla="*/ 25 h 249"/>
                  <a:gd name="T14" fmla="*/ 183 w 293"/>
                  <a:gd name="T15" fmla="*/ 40 h 249"/>
                  <a:gd name="T16" fmla="*/ 177 w 293"/>
                  <a:gd name="T17" fmla="*/ 60 h 249"/>
                  <a:gd name="T18" fmla="*/ 179 w 293"/>
                  <a:gd name="T19" fmla="*/ 75 h 249"/>
                  <a:gd name="T20" fmla="*/ 212 w 293"/>
                  <a:gd name="T21" fmla="*/ 103 h 249"/>
                  <a:gd name="T22" fmla="*/ 212 w 293"/>
                  <a:gd name="T23" fmla="*/ 119 h 249"/>
                  <a:gd name="T24" fmla="*/ 201 w 293"/>
                  <a:gd name="T25" fmla="*/ 130 h 249"/>
                  <a:gd name="T26" fmla="*/ 212 w 293"/>
                  <a:gd name="T27" fmla="*/ 156 h 249"/>
                  <a:gd name="T28" fmla="*/ 249 w 293"/>
                  <a:gd name="T29" fmla="*/ 176 h 249"/>
                  <a:gd name="T30" fmla="*/ 272 w 293"/>
                  <a:gd name="T31" fmla="*/ 176 h 249"/>
                  <a:gd name="T32" fmla="*/ 292 w 293"/>
                  <a:gd name="T33" fmla="*/ 194 h 249"/>
                  <a:gd name="T34" fmla="*/ 272 w 293"/>
                  <a:gd name="T35" fmla="*/ 199 h 249"/>
                  <a:gd name="T36" fmla="*/ 282 w 293"/>
                  <a:gd name="T37" fmla="*/ 220 h 249"/>
                  <a:gd name="T38" fmla="*/ 278 w 293"/>
                  <a:gd name="T39" fmla="*/ 226 h 249"/>
                  <a:gd name="T40" fmla="*/ 278 w 293"/>
                  <a:gd name="T41" fmla="*/ 245 h 249"/>
                  <a:gd name="T42" fmla="*/ 258 w 293"/>
                  <a:gd name="T43" fmla="*/ 248 h 249"/>
                  <a:gd name="T44" fmla="*/ 221 w 293"/>
                  <a:gd name="T45" fmla="*/ 193 h 249"/>
                  <a:gd name="T46" fmla="*/ 201 w 293"/>
                  <a:gd name="T47" fmla="*/ 187 h 249"/>
                  <a:gd name="T48" fmla="*/ 189 w 293"/>
                  <a:gd name="T49" fmla="*/ 161 h 249"/>
                  <a:gd name="T50" fmla="*/ 175 w 293"/>
                  <a:gd name="T51" fmla="*/ 161 h 249"/>
                  <a:gd name="T52" fmla="*/ 166 w 293"/>
                  <a:gd name="T53" fmla="*/ 170 h 249"/>
                  <a:gd name="T54" fmla="*/ 145 w 293"/>
                  <a:gd name="T55" fmla="*/ 150 h 249"/>
                  <a:gd name="T56" fmla="*/ 131 w 293"/>
                  <a:gd name="T57" fmla="*/ 156 h 249"/>
                  <a:gd name="T58" fmla="*/ 117 w 293"/>
                  <a:gd name="T59" fmla="*/ 158 h 249"/>
                  <a:gd name="T60" fmla="*/ 111 w 293"/>
                  <a:gd name="T61" fmla="*/ 147 h 249"/>
                  <a:gd name="T62" fmla="*/ 97 w 293"/>
                  <a:gd name="T63" fmla="*/ 133 h 249"/>
                  <a:gd name="T64" fmla="*/ 82 w 293"/>
                  <a:gd name="T65" fmla="*/ 135 h 249"/>
                  <a:gd name="T66" fmla="*/ 56 w 293"/>
                  <a:gd name="T67" fmla="*/ 133 h 249"/>
                  <a:gd name="T68" fmla="*/ 33 w 293"/>
                  <a:gd name="T69" fmla="*/ 119 h 249"/>
                  <a:gd name="T70" fmla="*/ 32 w 293"/>
                  <a:gd name="T71" fmla="*/ 87 h 249"/>
                  <a:gd name="T72" fmla="*/ 38 w 293"/>
                  <a:gd name="T73" fmla="*/ 61 h 249"/>
                  <a:gd name="T74" fmla="*/ 29 w 293"/>
                  <a:gd name="T75" fmla="*/ 45 h 249"/>
                  <a:gd name="T76" fmla="*/ 13 w 293"/>
                  <a:gd name="T77" fmla="*/ 41 h 249"/>
                  <a:gd name="T78" fmla="*/ 13 w 293"/>
                  <a:gd name="T79" fmla="*/ 31 h 249"/>
                  <a:gd name="T80" fmla="*/ 0 w 293"/>
                  <a:gd name="T81" fmla="*/ 1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3" h="249">
                    <a:moveTo>
                      <a:pt x="0" y="17"/>
                    </a:moveTo>
                    <a:lnTo>
                      <a:pt x="26" y="9"/>
                    </a:lnTo>
                    <a:lnTo>
                      <a:pt x="61" y="0"/>
                    </a:lnTo>
                    <a:lnTo>
                      <a:pt x="71" y="3"/>
                    </a:lnTo>
                    <a:lnTo>
                      <a:pt x="117" y="2"/>
                    </a:lnTo>
                    <a:lnTo>
                      <a:pt x="137" y="20"/>
                    </a:lnTo>
                    <a:lnTo>
                      <a:pt x="166" y="25"/>
                    </a:lnTo>
                    <a:lnTo>
                      <a:pt x="183" y="40"/>
                    </a:lnTo>
                    <a:lnTo>
                      <a:pt x="177" y="60"/>
                    </a:lnTo>
                    <a:lnTo>
                      <a:pt x="179" y="75"/>
                    </a:lnTo>
                    <a:lnTo>
                      <a:pt x="212" y="103"/>
                    </a:lnTo>
                    <a:lnTo>
                      <a:pt x="212" y="119"/>
                    </a:lnTo>
                    <a:lnTo>
                      <a:pt x="201" y="130"/>
                    </a:lnTo>
                    <a:lnTo>
                      <a:pt x="212" y="156"/>
                    </a:lnTo>
                    <a:lnTo>
                      <a:pt x="249" y="176"/>
                    </a:lnTo>
                    <a:lnTo>
                      <a:pt x="272" y="176"/>
                    </a:lnTo>
                    <a:lnTo>
                      <a:pt x="292" y="194"/>
                    </a:lnTo>
                    <a:lnTo>
                      <a:pt x="272" y="199"/>
                    </a:lnTo>
                    <a:lnTo>
                      <a:pt x="282" y="220"/>
                    </a:lnTo>
                    <a:lnTo>
                      <a:pt x="278" y="226"/>
                    </a:lnTo>
                    <a:lnTo>
                      <a:pt x="278" y="245"/>
                    </a:lnTo>
                    <a:lnTo>
                      <a:pt x="258" y="248"/>
                    </a:lnTo>
                    <a:lnTo>
                      <a:pt x="221" y="193"/>
                    </a:lnTo>
                    <a:lnTo>
                      <a:pt x="201" y="187"/>
                    </a:lnTo>
                    <a:lnTo>
                      <a:pt x="189" y="161"/>
                    </a:lnTo>
                    <a:lnTo>
                      <a:pt x="175" y="161"/>
                    </a:lnTo>
                    <a:lnTo>
                      <a:pt x="166" y="170"/>
                    </a:lnTo>
                    <a:lnTo>
                      <a:pt x="145" y="150"/>
                    </a:lnTo>
                    <a:lnTo>
                      <a:pt x="131" y="156"/>
                    </a:lnTo>
                    <a:lnTo>
                      <a:pt x="117" y="158"/>
                    </a:lnTo>
                    <a:lnTo>
                      <a:pt x="111" y="147"/>
                    </a:lnTo>
                    <a:lnTo>
                      <a:pt x="97" y="133"/>
                    </a:lnTo>
                    <a:lnTo>
                      <a:pt x="82" y="135"/>
                    </a:lnTo>
                    <a:lnTo>
                      <a:pt x="56" y="133"/>
                    </a:lnTo>
                    <a:lnTo>
                      <a:pt x="33" y="119"/>
                    </a:lnTo>
                    <a:lnTo>
                      <a:pt x="32" y="87"/>
                    </a:lnTo>
                    <a:lnTo>
                      <a:pt x="38" y="61"/>
                    </a:lnTo>
                    <a:lnTo>
                      <a:pt x="29" y="45"/>
                    </a:lnTo>
                    <a:lnTo>
                      <a:pt x="13" y="41"/>
                    </a:lnTo>
                    <a:lnTo>
                      <a:pt x="13" y="31"/>
                    </a:lnTo>
                    <a:lnTo>
                      <a:pt x="0" y="1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84" name="Freeform 91">
                <a:extLst>
                  <a:ext uri="{FF2B5EF4-FFF2-40B4-BE49-F238E27FC236}">
                    <a16:creationId xmlns:a16="http://schemas.microsoft.com/office/drawing/2014/main" id="{C185A22E-395D-594F-AE12-4CA937BC4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7431" y="3145607"/>
                <a:ext cx="634638" cy="254701"/>
              </a:xfrm>
              <a:custGeom>
                <a:avLst/>
                <a:gdLst>
                  <a:gd name="T0" fmla="*/ 67 w 1507"/>
                  <a:gd name="T1" fmla="*/ 79 h 606"/>
                  <a:gd name="T2" fmla="*/ 81 w 1507"/>
                  <a:gd name="T3" fmla="*/ 15 h 606"/>
                  <a:gd name="T4" fmla="*/ 167 w 1507"/>
                  <a:gd name="T5" fmla="*/ 18 h 606"/>
                  <a:gd name="T6" fmla="*/ 246 w 1507"/>
                  <a:gd name="T7" fmla="*/ 99 h 606"/>
                  <a:gd name="T8" fmla="*/ 182 w 1507"/>
                  <a:gd name="T9" fmla="*/ 116 h 606"/>
                  <a:gd name="T10" fmla="*/ 79 w 1507"/>
                  <a:gd name="T11" fmla="*/ 172 h 606"/>
                  <a:gd name="T12" fmla="*/ 78 w 1507"/>
                  <a:gd name="T13" fmla="*/ 154 h 606"/>
                  <a:gd name="T14" fmla="*/ 24 w 1507"/>
                  <a:gd name="T15" fmla="*/ 134 h 606"/>
                  <a:gd name="T16" fmla="*/ 1180 w 1507"/>
                  <a:gd name="T17" fmla="*/ 73 h 606"/>
                  <a:gd name="T18" fmla="*/ 1079 w 1507"/>
                  <a:gd name="T19" fmla="*/ 100 h 606"/>
                  <a:gd name="T20" fmla="*/ 1007 w 1507"/>
                  <a:gd name="T21" fmla="*/ 99 h 606"/>
                  <a:gd name="T22" fmla="*/ 887 w 1507"/>
                  <a:gd name="T23" fmla="*/ 85 h 606"/>
                  <a:gd name="T24" fmla="*/ 812 w 1507"/>
                  <a:gd name="T25" fmla="*/ 71 h 606"/>
                  <a:gd name="T26" fmla="*/ 752 w 1507"/>
                  <a:gd name="T27" fmla="*/ 44 h 606"/>
                  <a:gd name="T28" fmla="*/ 701 w 1507"/>
                  <a:gd name="T29" fmla="*/ 0 h 606"/>
                  <a:gd name="T30" fmla="*/ 588 w 1507"/>
                  <a:gd name="T31" fmla="*/ 9 h 606"/>
                  <a:gd name="T32" fmla="*/ 475 w 1507"/>
                  <a:gd name="T33" fmla="*/ 49 h 606"/>
                  <a:gd name="T34" fmla="*/ 425 w 1507"/>
                  <a:gd name="T35" fmla="*/ 94 h 606"/>
                  <a:gd name="T36" fmla="*/ 330 w 1507"/>
                  <a:gd name="T37" fmla="*/ 96 h 606"/>
                  <a:gd name="T38" fmla="*/ 252 w 1507"/>
                  <a:gd name="T39" fmla="*/ 111 h 606"/>
                  <a:gd name="T40" fmla="*/ 272 w 1507"/>
                  <a:gd name="T41" fmla="*/ 149 h 606"/>
                  <a:gd name="T42" fmla="*/ 260 w 1507"/>
                  <a:gd name="T43" fmla="*/ 183 h 606"/>
                  <a:gd name="T44" fmla="*/ 167 w 1507"/>
                  <a:gd name="T45" fmla="*/ 175 h 606"/>
                  <a:gd name="T46" fmla="*/ 90 w 1507"/>
                  <a:gd name="T47" fmla="*/ 175 h 606"/>
                  <a:gd name="T48" fmla="*/ 46 w 1507"/>
                  <a:gd name="T49" fmla="*/ 259 h 606"/>
                  <a:gd name="T50" fmla="*/ 90 w 1507"/>
                  <a:gd name="T51" fmla="*/ 267 h 606"/>
                  <a:gd name="T52" fmla="*/ 101 w 1507"/>
                  <a:gd name="T53" fmla="*/ 321 h 606"/>
                  <a:gd name="T54" fmla="*/ 110 w 1507"/>
                  <a:gd name="T55" fmla="*/ 341 h 606"/>
                  <a:gd name="T56" fmla="*/ 90 w 1507"/>
                  <a:gd name="T57" fmla="*/ 380 h 606"/>
                  <a:gd name="T58" fmla="*/ 69 w 1507"/>
                  <a:gd name="T59" fmla="*/ 385 h 606"/>
                  <a:gd name="T60" fmla="*/ 98 w 1507"/>
                  <a:gd name="T61" fmla="*/ 420 h 606"/>
                  <a:gd name="T62" fmla="*/ 130 w 1507"/>
                  <a:gd name="T63" fmla="*/ 470 h 606"/>
                  <a:gd name="T64" fmla="*/ 142 w 1507"/>
                  <a:gd name="T65" fmla="*/ 509 h 606"/>
                  <a:gd name="T66" fmla="*/ 206 w 1507"/>
                  <a:gd name="T67" fmla="*/ 524 h 606"/>
                  <a:gd name="T68" fmla="*/ 157 w 1507"/>
                  <a:gd name="T69" fmla="*/ 550 h 606"/>
                  <a:gd name="T70" fmla="*/ 202 w 1507"/>
                  <a:gd name="T71" fmla="*/ 558 h 606"/>
                  <a:gd name="T72" fmla="*/ 252 w 1507"/>
                  <a:gd name="T73" fmla="*/ 541 h 606"/>
                  <a:gd name="T74" fmla="*/ 280 w 1507"/>
                  <a:gd name="T75" fmla="*/ 553 h 606"/>
                  <a:gd name="T76" fmla="*/ 330 w 1507"/>
                  <a:gd name="T77" fmla="*/ 594 h 606"/>
                  <a:gd name="T78" fmla="*/ 399 w 1507"/>
                  <a:gd name="T79" fmla="*/ 584 h 606"/>
                  <a:gd name="T80" fmla="*/ 442 w 1507"/>
                  <a:gd name="T81" fmla="*/ 528 h 606"/>
                  <a:gd name="T82" fmla="*/ 572 w 1507"/>
                  <a:gd name="T83" fmla="*/ 599 h 606"/>
                  <a:gd name="T84" fmla="*/ 689 w 1507"/>
                  <a:gd name="T85" fmla="*/ 577 h 606"/>
                  <a:gd name="T86" fmla="*/ 790 w 1507"/>
                  <a:gd name="T87" fmla="*/ 542 h 606"/>
                  <a:gd name="T88" fmla="*/ 850 w 1507"/>
                  <a:gd name="T89" fmla="*/ 533 h 606"/>
                  <a:gd name="T90" fmla="*/ 835 w 1507"/>
                  <a:gd name="T91" fmla="*/ 602 h 606"/>
                  <a:gd name="T92" fmla="*/ 891 w 1507"/>
                  <a:gd name="T93" fmla="*/ 571 h 606"/>
                  <a:gd name="T94" fmla="*/ 974 w 1507"/>
                  <a:gd name="T95" fmla="*/ 522 h 606"/>
                  <a:gd name="T96" fmla="*/ 1061 w 1507"/>
                  <a:gd name="T97" fmla="*/ 522 h 606"/>
                  <a:gd name="T98" fmla="*/ 1160 w 1507"/>
                  <a:gd name="T99" fmla="*/ 503 h 606"/>
                  <a:gd name="T100" fmla="*/ 1298 w 1507"/>
                  <a:gd name="T101" fmla="*/ 481 h 606"/>
                  <a:gd name="T102" fmla="*/ 1377 w 1507"/>
                  <a:gd name="T103" fmla="*/ 461 h 606"/>
                  <a:gd name="T104" fmla="*/ 1470 w 1507"/>
                  <a:gd name="T105" fmla="*/ 486 h 606"/>
                  <a:gd name="T106" fmla="*/ 1481 w 1507"/>
                  <a:gd name="T107" fmla="*/ 422 h 606"/>
                  <a:gd name="T108" fmla="*/ 1466 w 1507"/>
                  <a:gd name="T109" fmla="*/ 347 h 606"/>
                  <a:gd name="T110" fmla="*/ 1432 w 1507"/>
                  <a:gd name="T111" fmla="*/ 261 h 606"/>
                  <a:gd name="T112" fmla="*/ 1461 w 1507"/>
                  <a:gd name="T113" fmla="*/ 206 h 606"/>
                  <a:gd name="T114" fmla="*/ 1382 w 1507"/>
                  <a:gd name="T115" fmla="*/ 146 h 606"/>
                  <a:gd name="T116" fmla="*/ 1348 w 1507"/>
                  <a:gd name="T117" fmla="*/ 75 h 606"/>
                  <a:gd name="T118" fmla="*/ 1266 w 1507"/>
                  <a:gd name="T119" fmla="*/ 52 h 606"/>
                  <a:gd name="T120" fmla="*/ 1214 w 1507"/>
                  <a:gd name="T121" fmla="*/ 35 h 606"/>
                  <a:gd name="T122" fmla="*/ 185 w 1507"/>
                  <a:gd name="T123" fmla="*/ 562 h 606"/>
                  <a:gd name="T124" fmla="*/ 30 w 1507"/>
                  <a:gd name="T125" fmla="*/ 189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07" h="606">
                    <a:moveTo>
                      <a:pt x="23" y="133"/>
                    </a:moveTo>
                    <a:lnTo>
                      <a:pt x="41" y="130"/>
                    </a:lnTo>
                    <a:lnTo>
                      <a:pt x="50" y="110"/>
                    </a:lnTo>
                    <a:lnTo>
                      <a:pt x="46" y="93"/>
                    </a:lnTo>
                    <a:lnTo>
                      <a:pt x="67" y="79"/>
                    </a:lnTo>
                    <a:lnTo>
                      <a:pt x="69" y="59"/>
                    </a:lnTo>
                    <a:lnTo>
                      <a:pt x="52" y="53"/>
                    </a:lnTo>
                    <a:lnTo>
                      <a:pt x="55" y="30"/>
                    </a:lnTo>
                    <a:lnTo>
                      <a:pt x="69" y="16"/>
                    </a:lnTo>
                    <a:lnTo>
                      <a:pt x="81" y="15"/>
                    </a:lnTo>
                    <a:lnTo>
                      <a:pt x="90" y="4"/>
                    </a:lnTo>
                    <a:lnTo>
                      <a:pt x="115" y="4"/>
                    </a:lnTo>
                    <a:lnTo>
                      <a:pt x="136" y="23"/>
                    </a:lnTo>
                    <a:lnTo>
                      <a:pt x="148" y="13"/>
                    </a:lnTo>
                    <a:lnTo>
                      <a:pt x="167" y="18"/>
                    </a:lnTo>
                    <a:lnTo>
                      <a:pt x="168" y="47"/>
                    </a:lnTo>
                    <a:lnTo>
                      <a:pt x="192" y="68"/>
                    </a:lnTo>
                    <a:lnTo>
                      <a:pt x="211" y="70"/>
                    </a:lnTo>
                    <a:lnTo>
                      <a:pt x="229" y="90"/>
                    </a:lnTo>
                    <a:lnTo>
                      <a:pt x="246" y="99"/>
                    </a:lnTo>
                    <a:lnTo>
                      <a:pt x="246" y="110"/>
                    </a:lnTo>
                    <a:lnTo>
                      <a:pt x="232" y="123"/>
                    </a:lnTo>
                    <a:lnTo>
                      <a:pt x="212" y="122"/>
                    </a:lnTo>
                    <a:lnTo>
                      <a:pt x="200" y="116"/>
                    </a:lnTo>
                    <a:lnTo>
                      <a:pt x="182" y="116"/>
                    </a:lnTo>
                    <a:lnTo>
                      <a:pt x="174" y="122"/>
                    </a:lnTo>
                    <a:lnTo>
                      <a:pt x="147" y="122"/>
                    </a:lnTo>
                    <a:lnTo>
                      <a:pt x="130" y="128"/>
                    </a:lnTo>
                    <a:lnTo>
                      <a:pt x="122" y="149"/>
                    </a:lnTo>
                    <a:lnTo>
                      <a:pt x="79" y="172"/>
                    </a:lnTo>
                    <a:lnTo>
                      <a:pt x="46" y="200"/>
                    </a:lnTo>
                    <a:lnTo>
                      <a:pt x="44" y="189"/>
                    </a:lnTo>
                    <a:lnTo>
                      <a:pt x="52" y="166"/>
                    </a:lnTo>
                    <a:lnTo>
                      <a:pt x="61" y="165"/>
                    </a:lnTo>
                    <a:lnTo>
                      <a:pt x="78" y="154"/>
                    </a:lnTo>
                    <a:lnTo>
                      <a:pt x="63" y="156"/>
                    </a:lnTo>
                    <a:lnTo>
                      <a:pt x="52" y="152"/>
                    </a:lnTo>
                    <a:lnTo>
                      <a:pt x="43" y="156"/>
                    </a:lnTo>
                    <a:lnTo>
                      <a:pt x="30" y="148"/>
                    </a:lnTo>
                    <a:lnTo>
                      <a:pt x="24" y="134"/>
                    </a:lnTo>
                    <a:lnTo>
                      <a:pt x="23" y="133"/>
                    </a:lnTo>
                    <a:close/>
                    <a:moveTo>
                      <a:pt x="1214" y="35"/>
                    </a:moveTo>
                    <a:lnTo>
                      <a:pt x="1209" y="39"/>
                    </a:lnTo>
                    <a:lnTo>
                      <a:pt x="1200" y="61"/>
                    </a:lnTo>
                    <a:lnTo>
                      <a:pt x="1180" y="73"/>
                    </a:lnTo>
                    <a:lnTo>
                      <a:pt x="1152" y="87"/>
                    </a:lnTo>
                    <a:lnTo>
                      <a:pt x="1148" y="99"/>
                    </a:lnTo>
                    <a:lnTo>
                      <a:pt x="1122" y="100"/>
                    </a:lnTo>
                    <a:lnTo>
                      <a:pt x="1113" y="108"/>
                    </a:lnTo>
                    <a:lnTo>
                      <a:pt x="1079" y="100"/>
                    </a:lnTo>
                    <a:lnTo>
                      <a:pt x="1070" y="94"/>
                    </a:lnTo>
                    <a:lnTo>
                      <a:pt x="1058" y="94"/>
                    </a:lnTo>
                    <a:lnTo>
                      <a:pt x="1053" y="91"/>
                    </a:lnTo>
                    <a:lnTo>
                      <a:pt x="1036" y="96"/>
                    </a:lnTo>
                    <a:lnTo>
                      <a:pt x="1007" y="99"/>
                    </a:lnTo>
                    <a:lnTo>
                      <a:pt x="974" y="113"/>
                    </a:lnTo>
                    <a:lnTo>
                      <a:pt x="946" y="107"/>
                    </a:lnTo>
                    <a:lnTo>
                      <a:pt x="928" y="94"/>
                    </a:lnTo>
                    <a:lnTo>
                      <a:pt x="917" y="100"/>
                    </a:lnTo>
                    <a:lnTo>
                      <a:pt x="887" y="85"/>
                    </a:lnTo>
                    <a:lnTo>
                      <a:pt x="870" y="84"/>
                    </a:lnTo>
                    <a:lnTo>
                      <a:pt x="842" y="64"/>
                    </a:lnTo>
                    <a:lnTo>
                      <a:pt x="833" y="64"/>
                    </a:lnTo>
                    <a:lnTo>
                      <a:pt x="825" y="75"/>
                    </a:lnTo>
                    <a:lnTo>
                      <a:pt x="812" y="71"/>
                    </a:lnTo>
                    <a:lnTo>
                      <a:pt x="798" y="53"/>
                    </a:lnTo>
                    <a:lnTo>
                      <a:pt x="795" y="33"/>
                    </a:lnTo>
                    <a:lnTo>
                      <a:pt x="781" y="21"/>
                    </a:lnTo>
                    <a:lnTo>
                      <a:pt x="772" y="24"/>
                    </a:lnTo>
                    <a:lnTo>
                      <a:pt x="752" y="44"/>
                    </a:lnTo>
                    <a:lnTo>
                      <a:pt x="746" y="41"/>
                    </a:lnTo>
                    <a:lnTo>
                      <a:pt x="738" y="45"/>
                    </a:lnTo>
                    <a:lnTo>
                      <a:pt x="709" y="18"/>
                    </a:lnTo>
                    <a:lnTo>
                      <a:pt x="706" y="3"/>
                    </a:lnTo>
                    <a:lnTo>
                      <a:pt x="701" y="0"/>
                    </a:lnTo>
                    <a:lnTo>
                      <a:pt x="682" y="10"/>
                    </a:lnTo>
                    <a:lnTo>
                      <a:pt x="656" y="10"/>
                    </a:lnTo>
                    <a:lnTo>
                      <a:pt x="643" y="6"/>
                    </a:lnTo>
                    <a:lnTo>
                      <a:pt x="628" y="10"/>
                    </a:lnTo>
                    <a:lnTo>
                      <a:pt x="588" y="9"/>
                    </a:lnTo>
                    <a:lnTo>
                      <a:pt x="569" y="12"/>
                    </a:lnTo>
                    <a:lnTo>
                      <a:pt x="530" y="29"/>
                    </a:lnTo>
                    <a:lnTo>
                      <a:pt x="514" y="32"/>
                    </a:lnTo>
                    <a:lnTo>
                      <a:pt x="483" y="36"/>
                    </a:lnTo>
                    <a:lnTo>
                      <a:pt x="475" y="49"/>
                    </a:lnTo>
                    <a:lnTo>
                      <a:pt x="462" y="52"/>
                    </a:lnTo>
                    <a:lnTo>
                      <a:pt x="448" y="65"/>
                    </a:lnTo>
                    <a:lnTo>
                      <a:pt x="440" y="70"/>
                    </a:lnTo>
                    <a:lnTo>
                      <a:pt x="432" y="90"/>
                    </a:lnTo>
                    <a:lnTo>
                      <a:pt x="425" y="94"/>
                    </a:lnTo>
                    <a:lnTo>
                      <a:pt x="426" y="104"/>
                    </a:lnTo>
                    <a:lnTo>
                      <a:pt x="397" y="105"/>
                    </a:lnTo>
                    <a:lnTo>
                      <a:pt x="355" y="90"/>
                    </a:lnTo>
                    <a:lnTo>
                      <a:pt x="341" y="90"/>
                    </a:lnTo>
                    <a:lnTo>
                      <a:pt x="330" y="96"/>
                    </a:lnTo>
                    <a:lnTo>
                      <a:pt x="313" y="93"/>
                    </a:lnTo>
                    <a:lnTo>
                      <a:pt x="289" y="99"/>
                    </a:lnTo>
                    <a:lnTo>
                      <a:pt x="277" y="94"/>
                    </a:lnTo>
                    <a:lnTo>
                      <a:pt x="255" y="100"/>
                    </a:lnTo>
                    <a:lnTo>
                      <a:pt x="252" y="111"/>
                    </a:lnTo>
                    <a:lnTo>
                      <a:pt x="267" y="136"/>
                    </a:lnTo>
                    <a:lnTo>
                      <a:pt x="290" y="137"/>
                    </a:lnTo>
                    <a:lnTo>
                      <a:pt x="309" y="140"/>
                    </a:lnTo>
                    <a:lnTo>
                      <a:pt x="306" y="148"/>
                    </a:lnTo>
                    <a:lnTo>
                      <a:pt x="272" y="149"/>
                    </a:lnTo>
                    <a:lnTo>
                      <a:pt x="243" y="157"/>
                    </a:lnTo>
                    <a:lnTo>
                      <a:pt x="234" y="171"/>
                    </a:lnTo>
                    <a:lnTo>
                      <a:pt x="238" y="178"/>
                    </a:lnTo>
                    <a:lnTo>
                      <a:pt x="254" y="174"/>
                    </a:lnTo>
                    <a:lnTo>
                      <a:pt x="260" y="183"/>
                    </a:lnTo>
                    <a:lnTo>
                      <a:pt x="248" y="188"/>
                    </a:lnTo>
                    <a:lnTo>
                      <a:pt x="211" y="188"/>
                    </a:lnTo>
                    <a:lnTo>
                      <a:pt x="194" y="180"/>
                    </a:lnTo>
                    <a:lnTo>
                      <a:pt x="176" y="188"/>
                    </a:lnTo>
                    <a:lnTo>
                      <a:pt x="167" y="175"/>
                    </a:lnTo>
                    <a:lnTo>
                      <a:pt x="156" y="175"/>
                    </a:lnTo>
                    <a:lnTo>
                      <a:pt x="142" y="191"/>
                    </a:lnTo>
                    <a:lnTo>
                      <a:pt x="128" y="191"/>
                    </a:lnTo>
                    <a:lnTo>
                      <a:pt x="108" y="175"/>
                    </a:lnTo>
                    <a:lnTo>
                      <a:pt x="90" y="175"/>
                    </a:lnTo>
                    <a:lnTo>
                      <a:pt x="52" y="203"/>
                    </a:lnTo>
                    <a:lnTo>
                      <a:pt x="47" y="218"/>
                    </a:lnTo>
                    <a:lnTo>
                      <a:pt x="41" y="232"/>
                    </a:lnTo>
                    <a:lnTo>
                      <a:pt x="47" y="243"/>
                    </a:lnTo>
                    <a:lnTo>
                      <a:pt x="46" y="259"/>
                    </a:lnTo>
                    <a:lnTo>
                      <a:pt x="41" y="266"/>
                    </a:lnTo>
                    <a:lnTo>
                      <a:pt x="46" y="276"/>
                    </a:lnTo>
                    <a:lnTo>
                      <a:pt x="69" y="269"/>
                    </a:lnTo>
                    <a:lnTo>
                      <a:pt x="75" y="272"/>
                    </a:lnTo>
                    <a:lnTo>
                      <a:pt x="90" y="267"/>
                    </a:lnTo>
                    <a:lnTo>
                      <a:pt x="110" y="269"/>
                    </a:lnTo>
                    <a:lnTo>
                      <a:pt x="90" y="285"/>
                    </a:lnTo>
                    <a:lnTo>
                      <a:pt x="93" y="298"/>
                    </a:lnTo>
                    <a:lnTo>
                      <a:pt x="101" y="311"/>
                    </a:lnTo>
                    <a:lnTo>
                      <a:pt x="101" y="321"/>
                    </a:lnTo>
                    <a:lnTo>
                      <a:pt x="99" y="328"/>
                    </a:lnTo>
                    <a:lnTo>
                      <a:pt x="104" y="331"/>
                    </a:lnTo>
                    <a:lnTo>
                      <a:pt x="119" y="322"/>
                    </a:lnTo>
                    <a:lnTo>
                      <a:pt x="121" y="330"/>
                    </a:lnTo>
                    <a:lnTo>
                      <a:pt x="110" y="341"/>
                    </a:lnTo>
                    <a:lnTo>
                      <a:pt x="90" y="353"/>
                    </a:lnTo>
                    <a:lnTo>
                      <a:pt x="98" y="357"/>
                    </a:lnTo>
                    <a:lnTo>
                      <a:pt x="108" y="359"/>
                    </a:lnTo>
                    <a:lnTo>
                      <a:pt x="98" y="366"/>
                    </a:lnTo>
                    <a:lnTo>
                      <a:pt x="90" y="380"/>
                    </a:lnTo>
                    <a:lnTo>
                      <a:pt x="81" y="380"/>
                    </a:lnTo>
                    <a:lnTo>
                      <a:pt x="73" y="359"/>
                    </a:lnTo>
                    <a:lnTo>
                      <a:pt x="67" y="356"/>
                    </a:lnTo>
                    <a:lnTo>
                      <a:pt x="64" y="370"/>
                    </a:lnTo>
                    <a:lnTo>
                      <a:pt x="69" y="385"/>
                    </a:lnTo>
                    <a:lnTo>
                      <a:pt x="63" y="392"/>
                    </a:lnTo>
                    <a:lnTo>
                      <a:pt x="66" y="405"/>
                    </a:lnTo>
                    <a:lnTo>
                      <a:pt x="78" y="412"/>
                    </a:lnTo>
                    <a:lnTo>
                      <a:pt x="81" y="406"/>
                    </a:lnTo>
                    <a:lnTo>
                      <a:pt x="98" y="420"/>
                    </a:lnTo>
                    <a:lnTo>
                      <a:pt x="110" y="417"/>
                    </a:lnTo>
                    <a:lnTo>
                      <a:pt x="128" y="428"/>
                    </a:lnTo>
                    <a:lnTo>
                      <a:pt x="133" y="447"/>
                    </a:lnTo>
                    <a:lnTo>
                      <a:pt x="121" y="460"/>
                    </a:lnTo>
                    <a:lnTo>
                      <a:pt x="130" y="470"/>
                    </a:lnTo>
                    <a:lnTo>
                      <a:pt x="131" y="480"/>
                    </a:lnTo>
                    <a:lnTo>
                      <a:pt x="142" y="481"/>
                    </a:lnTo>
                    <a:lnTo>
                      <a:pt x="162" y="499"/>
                    </a:lnTo>
                    <a:lnTo>
                      <a:pt x="154" y="513"/>
                    </a:lnTo>
                    <a:lnTo>
                      <a:pt x="142" y="509"/>
                    </a:lnTo>
                    <a:lnTo>
                      <a:pt x="139" y="519"/>
                    </a:lnTo>
                    <a:lnTo>
                      <a:pt x="150" y="522"/>
                    </a:lnTo>
                    <a:lnTo>
                      <a:pt x="174" y="516"/>
                    </a:lnTo>
                    <a:lnTo>
                      <a:pt x="208" y="516"/>
                    </a:lnTo>
                    <a:lnTo>
                      <a:pt x="206" y="524"/>
                    </a:lnTo>
                    <a:lnTo>
                      <a:pt x="197" y="532"/>
                    </a:lnTo>
                    <a:lnTo>
                      <a:pt x="180" y="539"/>
                    </a:lnTo>
                    <a:lnTo>
                      <a:pt x="154" y="538"/>
                    </a:lnTo>
                    <a:lnTo>
                      <a:pt x="148" y="548"/>
                    </a:lnTo>
                    <a:lnTo>
                      <a:pt x="157" y="550"/>
                    </a:lnTo>
                    <a:lnTo>
                      <a:pt x="171" y="545"/>
                    </a:lnTo>
                    <a:lnTo>
                      <a:pt x="189" y="545"/>
                    </a:lnTo>
                    <a:lnTo>
                      <a:pt x="197" y="541"/>
                    </a:lnTo>
                    <a:lnTo>
                      <a:pt x="197" y="553"/>
                    </a:lnTo>
                    <a:lnTo>
                      <a:pt x="202" y="558"/>
                    </a:lnTo>
                    <a:lnTo>
                      <a:pt x="212" y="545"/>
                    </a:lnTo>
                    <a:lnTo>
                      <a:pt x="223" y="532"/>
                    </a:lnTo>
                    <a:lnTo>
                      <a:pt x="234" y="532"/>
                    </a:lnTo>
                    <a:lnTo>
                      <a:pt x="243" y="541"/>
                    </a:lnTo>
                    <a:lnTo>
                      <a:pt x="252" y="541"/>
                    </a:lnTo>
                    <a:lnTo>
                      <a:pt x="267" y="550"/>
                    </a:lnTo>
                    <a:lnTo>
                      <a:pt x="275" y="541"/>
                    </a:lnTo>
                    <a:lnTo>
                      <a:pt x="287" y="542"/>
                    </a:lnTo>
                    <a:lnTo>
                      <a:pt x="286" y="550"/>
                    </a:lnTo>
                    <a:lnTo>
                      <a:pt x="280" y="553"/>
                    </a:lnTo>
                    <a:lnTo>
                      <a:pt x="287" y="565"/>
                    </a:lnTo>
                    <a:lnTo>
                      <a:pt x="289" y="576"/>
                    </a:lnTo>
                    <a:lnTo>
                      <a:pt x="306" y="590"/>
                    </a:lnTo>
                    <a:lnTo>
                      <a:pt x="312" y="587"/>
                    </a:lnTo>
                    <a:lnTo>
                      <a:pt x="330" y="594"/>
                    </a:lnTo>
                    <a:lnTo>
                      <a:pt x="350" y="591"/>
                    </a:lnTo>
                    <a:lnTo>
                      <a:pt x="359" y="584"/>
                    </a:lnTo>
                    <a:lnTo>
                      <a:pt x="376" y="584"/>
                    </a:lnTo>
                    <a:lnTo>
                      <a:pt x="385" y="576"/>
                    </a:lnTo>
                    <a:lnTo>
                      <a:pt x="399" y="584"/>
                    </a:lnTo>
                    <a:lnTo>
                      <a:pt x="408" y="577"/>
                    </a:lnTo>
                    <a:lnTo>
                      <a:pt x="406" y="559"/>
                    </a:lnTo>
                    <a:lnTo>
                      <a:pt x="410" y="548"/>
                    </a:lnTo>
                    <a:lnTo>
                      <a:pt x="406" y="532"/>
                    </a:lnTo>
                    <a:lnTo>
                      <a:pt x="442" y="528"/>
                    </a:lnTo>
                    <a:lnTo>
                      <a:pt x="471" y="530"/>
                    </a:lnTo>
                    <a:lnTo>
                      <a:pt x="510" y="550"/>
                    </a:lnTo>
                    <a:lnTo>
                      <a:pt x="524" y="550"/>
                    </a:lnTo>
                    <a:lnTo>
                      <a:pt x="550" y="585"/>
                    </a:lnTo>
                    <a:lnTo>
                      <a:pt x="572" y="599"/>
                    </a:lnTo>
                    <a:lnTo>
                      <a:pt x="646" y="590"/>
                    </a:lnTo>
                    <a:lnTo>
                      <a:pt x="668" y="580"/>
                    </a:lnTo>
                    <a:lnTo>
                      <a:pt x="676" y="580"/>
                    </a:lnTo>
                    <a:lnTo>
                      <a:pt x="679" y="584"/>
                    </a:lnTo>
                    <a:lnTo>
                      <a:pt x="689" y="577"/>
                    </a:lnTo>
                    <a:lnTo>
                      <a:pt x="692" y="564"/>
                    </a:lnTo>
                    <a:lnTo>
                      <a:pt x="728" y="524"/>
                    </a:lnTo>
                    <a:lnTo>
                      <a:pt x="737" y="522"/>
                    </a:lnTo>
                    <a:lnTo>
                      <a:pt x="770" y="533"/>
                    </a:lnTo>
                    <a:lnTo>
                      <a:pt x="790" y="542"/>
                    </a:lnTo>
                    <a:lnTo>
                      <a:pt x="815" y="538"/>
                    </a:lnTo>
                    <a:lnTo>
                      <a:pt x="818" y="530"/>
                    </a:lnTo>
                    <a:lnTo>
                      <a:pt x="835" y="518"/>
                    </a:lnTo>
                    <a:lnTo>
                      <a:pt x="848" y="522"/>
                    </a:lnTo>
                    <a:lnTo>
                      <a:pt x="850" y="533"/>
                    </a:lnTo>
                    <a:lnTo>
                      <a:pt x="838" y="553"/>
                    </a:lnTo>
                    <a:lnTo>
                      <a:pt x="822" y="565"/>
                    </a:lnTo>
                    <a:lnTo>
                      <a:pt x="822" y="574"/>
                    </a:lnTo>
                    <a:lnTo>
                      <a:pt x="838" y="591"/>
                    </a:lnTo>
                    <a:lnTo>
                      <a:pt x="835" y="602"/>
                    </a:lnTo>
                    <a:lnTo>
                      <a:pt x="850" y="605"/>
                    </a:lnTo>
                    <a:lnTo>
                      <a:pt x="867" y="602"/>
                    </a:lnTo>
                    <a:lnTo>
                      <a:pt x="883" y="597"/>
                    </a:lnTo>
                    <a:lnTo>
                      <a:pt x="882" y="579"/>
                    </a:lnTo>
                    <a:lnTo>
                      <a:pt x="891" y="571"/>
                    </a:lnTo>
                    <a:lnTo>
                      <a:pt x="893" y="542"/>
                    </a:lnTo>
                    <a:lnTo>
                      <a:pt x="897" y="528"/>
                    </a:lnTo>
                    <a:lnTo>
                      <a:pt x="920" y="535"/>
                    </a:lnTo>
                    <a:lnTo>
                      <a:pt x="934" y="538"/>
                    </a:lnTo>
                    <a:lnTo>
                      <a:pt x="974" y="522"/>
                    </a:lnTo>
                    <a:lnTo>
                      <a:pt x="983" y="522"/>
                    </a:lnTo>
                    <a:lnTo>
                      <a:pt x="995" y="515"/>
                    </a:lnTo>
                    <a:lnTo>
                      <a:pt x="1036" y="510"/>
                    </a:lnTo>
                    <a:lnTo>
                      <a:pt x="1052" y="515"/>
                    </a:lnTo>
                    <a:lnTo>
                      <a:pt x="1061" y="522"/>
                    </a:lnTo>
                    <a:lnTo>
                      <a:pt x="1087" y="527"/>
                    </a:lnTo>
                    <a:lnTo>
                      <a:pt x="1123" y="528"/>
                    </a:lnTo>
                    <a:lnTo>
                      <a:pt x="1126" y="522"/>
                    </a:lnTo>
                    <a:lnTo>
                      <a:pt x="1148" y="515"/>
                    </a:lnTo>
                    <a:lnTo>
                      <a:pt x="1160" y="503"/>
                    </a:lnTo>
                    <a:lnTo>
                      <a:pt x="1189" y="493"/>
                    </a:lnTo>
                    <a:lnTo>
                      <a:pt x="1209" y="493"/>
                    </a:lnTo>
                    <a:lnTo>
                      <a:pt x="1226" y="490"/>
                    </a:lnTo>
                    <a:lnTo>
                      <a:pt x="1266" y="492"/>
                    </a:lnTo>
                    <a:lnTo>
                      <a:pt x="1298" y="481"/>
                    </a:lnTo>
                    <a:lnTo>
                      <a:pt x="1321" y="481"/>
                    </a:lnTo>
                    <a:lnTo>
                      <a:pt x="1328" y="486"/>
                    </a:lnTo>
                    <a:lnTo>
                      <a:pt x="1350" y="467"/>
                    </a:lnTo>
                    <a:lnTo>
                      <a:pt x="1370" y="467"/>
                    </a:lnTo>
                    <a:lnTo>
                      <a:pt x="1377" y="461"/>
                    </a:lnTo>
                    <a:lnTo>
                      <a:pt x="1411" y="461"/>
                    </a:lnTo>
                    <a:lnTo>
                      <a:pt x="1438" y="469"/>
                    </a:lnTo>
                    <a:lnTo>
                      <a:pt x="1460" y="463"/>
                    </a:lnTo>
                    <a:lnTo>
                      <a:pt x="1470" y="469"/>
                    </a:lnTo>
                    <a:lnTo>
                      <a:pt x="1470" y="486"/>
                    </a:lnTo>
                    <a:lnTo>
                      <a:pt x="1484" y="492"/>
                    </a:lnTo>
                    <a:lnTo>
                      <a:pt x="1503" y="487"/>
                    </a:lnTo>
                    <a:lnTo>
                      <a:pt x="1506" y="472"/>
                    </a:lnTo>
                    <a:lnTo>
                      <a:pt x="1498" y="454"/>
                    </a:lnTo>
                    <a:lnTo>
                      <a:pt x="1481" y="422"/>
                    </a:lnTo>
                    <a:lnTo>
                      <a:pt x="1460" y="414"/>
                    </a:lnTo>
                    <a:lnTo>
                      <a:pt x="1461" y="405"/>
                    </a:lnTo>
                    <a:lnTo>
                      <a:pt x="1460" y="382"/>
                    </a:lnTo>
                    <a:lnTo>
                      <a:pt x="1470" y="357"/>
                    </a:lnTo>
                    <a:lnTo>
                      <a:pt x="1466" y="347"/>
                    </a:lnTo>
                    <a:lnTo>
                      <a:pt x="1446" y="345"/>
                    </a:lnTo>
                    <a:lnTo>
                      <a:pt x="1446" y="322"/>
                    </a:lnTo>
                    <a:lnTo>
                      <a:pt x="1447" y="307"/>
                    </a:lnTo>
                    <a:lnTo>
                      <a:pt x="1440" y="276"/>
                    </a:lnTo>
                    <a:lnTo>
                      <a:pt x="1432" y="261"/>
                    </a:lnTo>
                    <a:lnTo>
                      <a:pt x="1431" y="252"/>
                    </a:lnTo>
                    <a:lnTo>
                      <a:pt x="1454" y="250"/>
                    </a:lnTo>
                    <a:lnTo>
                      <a:pt x="1463" y="229"/>
                    </a:lnTo>
                    <a:lnTo>
                      <a:pt x="1470" y="221"/>
                    </a:lnTo>
                    <a:lnTo>
                      <a:pt x="1461" y="206"/>
                    </a:lnTo>
                    <a:lnTo>
                      <a:pt x="1447" y="192"/>
                    </a:lnTo>
                    <a:lnTo>
                      <a:pt x="1432" y="194"/>
                    </a:lnTo>
                    <a:lnTo>
                      <a:pt x="1406" y="192"/>
                    </a:lnTo>
                    <a:lnTo>
                      <a:pt x="1383" y="178"/>
                    </a:lnTo>
                    <a:lnTo>
                      <a:pt x="1382" y="146"/>
                    </a:lnTo>
                    <a:lnTo>
                      <a:pt x="1388" y="120"/>
                    </a:lnTo>
                    <a:lnTo>
                      <a:pt x="1379" y="104"/>
                    </a:lnTo>
                    <a:lnTo>
                      <a:pt x="1363" y="100"/>
                    </a:lnTo>
                    <a:lnTo>
                      <a:pt x="1363" y="90"/>
                    </a:lnTo>
                    <a:lnTo>
                      <a:pt x="1348" y="75"/>
                    </a:lnTo>
                    <a:lnTo>
                      <a:pt x="1334" y="71"/>
                    </a:lnTo>
                    <a:lnTo>
                      <a:pt x="1301" y="42"/>
                    </a:lnTo>
                    <a:lnTo>
                      <a:pt x="1287" y="39"/>
                    </a:lnTo>
                    <a:lnTo>
                      <a:pt x="1275" y="50"/>
                    </a:lnTo>
                    <a:lnTo>
                      <a:pt x="1266" y="52"/>
                    </a:lnTo>
                    <a:lnTo>
                      <a:pt x="1244" y="42"/>
                    </a:lnTo>
                    <a:lnTo>
                      <a:pt x="1237" y="53"/>
                    </a:lnTo>
                    <a:lnTo>
                      <a:pt x="1227" y="50"/>
                    </a:lnTo>
                    <a:lnTo>
                      <a:pt x="1223" y="35"/>
                    </a:lnTo>
                    <a:lnTo>
                      <a:pt x="1214" y="35"/>
                    </a:lnTo>
                    <a:close/>
                    <a:moveTo>
                      <a:pt x="179" y="561"/>
                    </a:moveTo>
                    <a:lnTo>
                      <a:pt x="183" y="555"/>
                    </a:lnTo>
                    <a:lnTo>
                      <a:pt x="191" y="555"/>
                    </a:lnTo>
                    <a:lnTo>
                      <a:pt x="192" y="561"/>
                    </a:lnTo>
                    <a:lnTo>
                      <a:pt x="185" y="562"/>
                    </a:lnTo>
                    <a:lnTo>
                      <a:pt x="179" y="561"/>
                    </a:lnTo>
                    <a:close/>
                    <a:moveTo>
                      <a:pt x="0" y="197"/>
                    </a:moveTo>
                    <a:lnTo>
                      <a:pt x="12" y="203"/>
                    </a:lnTo>
                    <a:lnTo>
                      <a:pt x="27" y="198"/>
                    </a:lnTo>
                    <a:lnTo>
                      <a:pt x="30" y="189"/>
                    </a:lnTo>
                    <a:lnTo>
                      <a:pt x="23" y="185"/>
                    </a:lnTo>
                    <a:lnTo>
                      <a:pt x="14" y="191"/>
                    </a:lnTo>
                    <a:lnTo>
                      <a:pt x="3" y="191"/>
                    </a:lnTo>
                    <a:lnTo>
                      <a:pt x="0" y="19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85" name="Freeform 92">
                <a:extLst>
                  <a:ext uri="{FF2B5EF4-FFF2-40B4-BE49-F238E27FC236}">
                    <a16:creationId xmlns:a16="http://schemas.microsoft.com/office/drawing/2014/main" id="{F12CCF9F-0A06-FD45-9C83-890155164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5780" y="3340816"/>
                <a:ext cx="334020" cy="317913"/>
              </a:xfrm>
              <a:custGeom>
                <a:avLst/>
                <a:gdLst>
                  <a:gd name="T0" fmla="*/ 784 w 792"/>
                  <a:gd name="T1" fmla="*/ 645 h 756"/>
                  <a:gd name="T2" fmla="*/ 752 w 792"/>
                  <a:gd name="T3" fmla="*/ 629 h 756"/>
                  <a:gd name="T4" fmla="*/ 722 w 792"/>
                  <a:gd name="T5" fmla="*/ 578 h 756"/>
                  <a:gd name="T6" fmla="*/ 717 w 792"/>
                  <a:gd name="T7" fmla="*/ 532 h 756"/>
                  <a:gd name="T8" fmla="*/ 717 w 792"/>
                  <a:gd name="T9" fmla="*/ 482 h 756"/>
                  <a:gd name="T10" fmla="*/ 687 w 792"/>
                  <a:gd name="T11" fmla="*/ 445 h 756"/>
                  <a:gd name="T12" fmla="*/ 667 w 792"/>
                  <a:gd name="T13" fmla="*/ 440 h 756"/>
                  <a:gd name="T14" fmla="*/ 593 w 792"/>
                  <a:gd name="T15" fmla="*/ 402 h 756"/>
                  <a:gd name="T16" fmla="*/ 567 w 792"/>
                  <a:gd name="T17" fmla="*/ 395 h 756"/>
                  <a:gd name="T18" fmla="*/ 566 w 792"/>
                  <a:gd name="T19" fmla="*/ 379 h 756"/>
                  <a:gd name="T20" fmla="*/ 555 w 792"/>
                  <a:gd name="T21" fmla="*/ 347 h 756"/>
                  <a:gd name="T22" fmla="*/ 535 w 792"/>
                  <a:gd name="T23" fmla="*/ 332 h 756"/>
                  <a:gd name="T24" fmla="*/ 514 w 792"/>
                  <a:gd name="T25" fmla="*/ 320 h 756"/>
                  <a:gd name="T26" fmla="*/ 522 w 792"/>
                  <a:gd name="T27" fmla="*/ 300 h 756"/>
                  <a:gd name="T28" fmla="*/ 520 w 792"/>
                  <a:gd name="T29" fmla="*/ 280 h 756"/>
                  <a:gd name="T30" fmla="*/ 529 w 792"/>
                  <a:gd name="T31" fmla="*/ 243 h 756"/>
                  <a:gd name="T32" fmla="*/ 543 w 792"/>
                  <a:gd name="T33" fmla="*/ 220 h 756"/>
                  <a:gd name="T34" fmla="*/ 554 w 792"/>
                  <a:gd name="T35" fmla="*/ 185 h 756"/>
                  <a:gd name="T36" fmla="*/ 544 w 792"/>
                  <a:gd name="T37" fmla="*/ 161 h 756"/>
                  <a:gd name="T38" fmla="*/ 570 w 792"/>
                  <a:gd name="T39" fmla="*/ 153 h 756"/>
                  <a:gd name="T40" fmla="*/ 569 w 792"/>
                  <a:gd name="T41" fmla="*/ 144 h 756"/>
                  <a:gd name="T42" fmla="*/ 540 w 792"/>
                  <a:gd name="T43" fmla="*/ 141 h 756"/>
                  <a:gd name="T44" fmla="*/ 500 w 792"/>
                  <a:gd name="T45" fmla="*/ 123 h 756"/>
                  <a:gd name="T46" fmla="*/ 474 w 792"/>
                  <a:gd name="T47" fmla="*/ 112 h 756"/>
                  <a:gd name="T48" fmla="*/ 457 w 792"/>
                  <a:gd name="T49" fmla="*/ 80 h 756"/>
                  <a:gd name="T50" fmla="*/ 437 w 792"/>
                  <a:gd name="T51" fmla="*/ 61 h 756"/>
                  <a:gd name="T52" fmla="*/ 431 w 792"/>
                  <a:gd name="T53" fmla="*/ 26 h 756"/>
                  <a:gd name="T54" fmla="*/ 396 w 792"/>
                  <a:gd name="T55" fmla="*/ 31 h 756"/>
                  <a:gd name="T56" fmla="*/ 382 w 792"/>
                  <a:gd name="T57" fmla="*/ 8 h 756"/>
                  <a:gd name="T58" fmla="*/ 350 w 792"/>
                  <a:gd name="T59" fmla="*/ 8 h 756"/>
                  <a:gd name="T60" fmla="*/ 289 w 792"/>
                  <a:gd name="T61" fmla="*/ 0 h 756"/>
                  <a:gd name="T62" fmla="*/ 262 w 792"/>
                  <a:gd name="T63" fmla="*/ 6 h 756"/>
                  <a:gd name="T64" fmla="*/ 243 w 792"/>
                  <a:gd name="T65" fmla="*/ 28 h 756"/>
                  <a:gd name="T66" fmla="*/ 225 w 792"/>
                  <a:gd name="T67" fmla="*/ 46 h 756"/>
                  <a:gd name="T68" fmla="*/ 176 w 792"/>
                  <a:gd name="T69" fmla="*/ 66 h 756"/>
                  <a:gd name="T70" fmla="*/ 161 w 792"/>
                  <a:gd name="T71" fmla="*/ 119 h 756"/>
                  <a:gd name="T72" fmla="*/ 176 w 792"/>
                  <a:gd name="T73" fmla="*/ 176 h 756"/>
                  <a:gd name="T74" fmla="*/ 165 w 792"/>
                  <a:gd name="T75" fmla="*/ 217 h 756"/>
                  <a:gd name="T76" fmla="*/ 153 w 792"/>
                  <a:gd name="T77" fmla="*/ 259 h 756"/>
                  <a:gd name="T78" fmla="*/ 0 w 792"/>
                  <a:gd name="T79" fmla="*/ 373 h 756"/>
                  <a:gd name="T80" fmla="*/ 0 w 792"/>
                  <a:gd name="T81" fmla="*/ 375 h 756"/>
                  <a:gd name="T82" fmla="*/ 113 w 792"/>
                  <a:gd name="T83" fmla="*/ 489 h 756"/>
                  <a:gd name="T84" fmla="*/ 647 w 792"/>
                  <a:gd name="T85" fmla="*/ 755 h 756"/>
                  <a:gd name="T86" fmla="*/ 682 w 792"/>
                  <a:gd name="T87" fmla="*/ 682 h 756"/>
                  <a:gd name="T88" fmla="*/ 746 w 792"/>
                  <a:gd name="T89" fmla="*/ 676 h 756"/>
                  <a:gd name="T90" fmla="*/ 774 w 792"/>
                  <a:gd name="T91" fmla="*/ 673 h 756"/>
                  <a:gd name="T92" fmla="*/ 791 w 792"/>
                  <a:gd name="T93" fmla="*/ 650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92" h="756">
                    <a:moveTo>
                      <a:pt x="791" y="650"/>
                    </a:moveTo>
                    <a:lnTo>
                      <a:pt x="784" y="645"/>
                    </a:lnTo>
                    <a:lnTo>
                      <a:pt x="766" y="639"/>
                    </a:lnTo>
                    <a:lnTo>
                      <a:pt x="752" y="629"/>
                    </a:lnTo>
                    <a:lnTo>
                      <a:pt x="748" y="578"/>
                    </a:lnTo>
                    <a:lnTo>
                      <a:pt x="722" y="578"/>
                    </a:lnTo>
                    <a:lnTo>
                      <a:pt x="716" y="557"/>
                    </a:lnTo>
                    <a:lnTo>
                      <a:pt x="717" y="532"/>
                    </a:lnTo>
                    <a:lnTo>
                      <a:pt x="734" y="517"/>
                    </a:lnTo>
                    <a:lnTo>
                      <a:pt x="717" y="482"/>
                    </a:lnTo>
                    <a:lnTo>
                      <a:pt x="702" y="473"/>
                    </a:lnTo>
                    <a:lnTo>
                      <a:pt x="687" y="445"/>
                    </a:lnTo>
                    <a:lnTo>
                      <a:pt x="676" y="437"/>
                    </a:lnTo>
                    <a:lnTo>
                      <a:pt x="667" y="440"/>
                    </a:lnTo>
                    <a:lnTo>
                      <a:pt x="607" y="401"/>
                    </a:lnTo>
                    <a:lnTo>
                      <a:pt x="593" y="402"/>
                    </a:lnTo>
                    <a:lnTo>
                      <a:pt x="584" y="408"/>
                    </a:lnTo>
                    <a:lnTo>
                      <a:pt x="567" y="395"/>
                    </a:lnTo>
                    <a:lnTo>
                      <a:pt x="570" y="385"/>
                    </a:lnTo>
                    <a:lnTo>
                      <a:pt x="566" y="379"/>
                    </a:lnTo>
                    <a:lnTo>
                      <a:pt x="573" y="363"/>
                    </a:lnTo>
                    <a:lnTo>
                      <a:pt x="555" y="347"/>
                    </a:lnTo>
                    <a:lnTo>
                      <a:pt x="552" y="335"/>
                    </a:lnTo>
                    <a:lnTo>
                      <a:pt x="535" y="332"/>
                    </a:lnTo>
                    <a:lnTo>
                      <a:pt x="526" y="321"/>
                    </a:lnTo>
                    <a:lnTo>
                      <a:pt x="514" y="320"/>
                    </a:lnTo>
                    <a:lnTo>
                      <a:pt x="514" y="309"/>
                    </a:lnTo>
                    <a:lnTo>
                      <a:pt x="522" y="300"/>
                    </a:lnTo>
                    <a:lnTo>
                      <a:pt x="515" y="292"/>
                    </a:lnTo>
                    <a:lnTo>
                      <a:pt x="520" y="280"/>
                    </a:lnTo>
                    <a:lnTo>
                      <a:pt x="522" y="251"/>
                    </a:lnTo>
                    <a:lnTo>
                      <a:pt x="529" y="243"/>
                    </a:lnTo>
                    <a:lnTo>
                      <a:pt x="532" y="217"/>
                    </a:lnTo>
                    <a:lnTo>
                      <a:pt x="543" y="220"/>
                    </a:lnTo>
                    <a:lnTo>
                      <a:pt x="554" y="214"/>
                    </a:lnTo>
                    <a:lnTo>
                      <a:pt x="554" y="185"/>
                    </a:lnTo>
                    <a:lnTo>
                      <a:pt x="548" y="181"/>
                    </a:lnTo>
                    <a:lnTo>
                      <a:pt x="544" y="161"/>
                    </a:lnTo>
                    <a:lnTo>
                      <a:pt x="555" y="158"/>
                    </a:lnTo>
                    <a:lnTo>
                      <a:pt x="570" y="153"/>
                    </a:lnTo>
                    <a:lnTo>
                      <a:pt x="575" y="150"/>
                    </a:lnTo>
                    <a:lnTo>
                      <a:pt x="569" y="144"/>
                    </a:lnTo>
                    <a:lnTo>
                      <a:pt x="557" y="139"/>
                    </a:lnTo>
                    <a:lnTo>
                      <a:pt x="540" y="141"/>
                    </a:lnTo>
                    <a:lnTo>
                      <a:pt x="528" y="138"/>
                    </a:lnTo>
                    <a:lnTo>
                      <a:pt x="500" y="123"/>
                    </a:lnTo>
                    <a:lnTo>
                      <a:pt x="488" y="121"/>
                    </a:lnTo>
                    <a:lnTo>
                      <a:pt x="474" y="112"/>
                    </a:lnTo>
                    <a:lnTo>
                      <a:pt x="466" y="94"/>
                    </a:lnTo>
                    <a:lnTo>
                      <a:pt x="457" y="80"/>
                    </a:lnTo>
                    <a:lnTo>
                      <a:pt x="445" y="77"/>
                    </a:lnTo>
                    <a:lnTo>
                      <a:pt x="437" y="61"/>
                    </a:lnTo>
                    <a:lnTo>
                      <a:pt x="439" y="46"/>
                    </a:lnTo>
                    <a:lnTo>
                      <a:pt x="431" y="26"/>
                    </a:lnTo>
                    <a:lnTo>
                      <a:pt x="416" y="25"/>
                    </a:lnTo>
                    <a:lnTo>
                      <a:pt x="396" y="31"/>
                    </a:lnTo>
                    <a:lnTo>
                      <a:pt x="382" y="25"/>
                    </a:lnTo>
                    <a:lnTo>
                      <a:pt x="382" y="8"/>
                    </a:lnTo>
                    <a:lnTo>
                      <a:pt x="372" y="2"/>
                    </a:lnTo>
                    <a:lnTo>
                      <a:pt x="350" y="8"/>
                    </a:lnTo>
                    <a:lnTo>
                      <a:pt x="323" y="0"/>
                    </a:lnTo>
                    <a:lnTo>
                      <a:pt x="289" y="0"/>
                    </a:lnTo>
                    <a:lnTo>
                      <a:pt x="282" y="6"/>
                    </a:lnTo>
                    <a:lnTo>
                      <a:pt x="262" y="6"/>
                    </a:lnTo>
                    <a:lnTo>
                      <a:pt x="240" y="25"/>
                    </a:lnTo>
                    <a:lnTo>
                      <a:pt x="243" y="28"/>
                    </a:lnTo>
                    <a:lnTo>
                      <a:pt x="233" y="46"/>
                    </a:lnTo>
                    <a:lnTo>
                      <a:pt x="225" y="46"/>
                    </a:lnTo>
                    <a:lnTo>
                      <a:pt x="208" y="60"/>
                    </a:lnTo>
                    <a:lnTo>
                      <a:pt x="176" y="66"/>
                    </a:lnTo>
                    <a:lnTo>
                      <a:pt x="162" y="94"/>
                    </a:lnTo>
                    <a:lnTo>
                      <a:pt x="161" y="119"/>
                    </a:lnTo>
                    <a:lnTo>
                      <a:pt x="175" y="150"/>
                    </a:lnTo>
                    <a:lnTo>
                      <a:pt x="176" y="176"/>
                    </a:lnTo>
                    <a:lnTo>
                      <a:pt x="162" y="205"/>
                    </a:lnTo>
                    <a:lnTo>
                      <a:pt x="165" y="217"/>
                    </a:lnTo>
                    <a:lnTo>
                      <a:pt x="165" y="240"/>
                    </a:lnTo>
                    <a:lnTo>
                      <a:pt x="153" y="259"/>
                    </a:lnTo>
                    <a:lnTo>
                      <a:pt x="145" y="271"/>
                    </a:lnTo>
                    <a:lnTo>
                      <a:pt x="0" y="373"/>
                    </a:lnTo>
                    <a:lnTo>
                      <a:pt x="0" y="375"/>
                    </a:lnTo>
                    <a:lnTo>
                      <a:pt x="0" y="375"/>
                    </a:lnTo>
                    <a:lnTo>
                      <a:pt x="42" y="480"/>
                    </a:lnTo>
                    <a:lnTo>
                      <a:pt x="113" y="489"/>
                    </a:lnTo>
                    <a:lnTo>
                      <a:pt x="494" y="752"/>
                    </a:lnTo>
                    <a:lnTo>
                      <a:pt x="647" y="755"/>
                    </a:lnTo>
                    <a:lnTo>
                      <a:pt x="665" y="722"/>
                    </a:lnTo>
                    <a:lnTo>
                      <a:pt x="682" y="682"/>
                    </a:lnTo>
                    <a:lnTo>
                      <a:pt x="719" y="665"/>
                    </a:lnTo>
                    <a:lnTo>
                      <a:pt x="746" y="676"/>
                    </a:lnTo>
                    <a:lnTo>
                      <a:pt x="765" y="670"/>
                    </a:lnTo>
                    <a:lnTo>
                      <a:pt x="774" y="673"/>
                    </a:lnTo>
                    <a:lnTo>
                      <a:pt x="781" y="654"/>
                    </a:lnTo>
                    <a:lnTo>
                      <a:pt x="791" y="65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86" name="Freeform 93">
                <a:extLst>
                  <a:ext uri="{FF2B5EF4-FFF2-40B4-BE49-F238E27FC236}">
                    <a16:creationId xmlns:a16="http://schemas.microsoft.com/office/drawing/2014/main" id="{F2C9940A-2FAA-C54D-8E0A-D5E5C943D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8563" y="3619687"/>
                <a:ext cx="59381" cy="61352"/>
              </a:xfrm>
              <a:custGeom>
                <a:avLst/>
                <a:gdLst>
                  <a:gd name="T0" fmla="*/ 0 w 140"/>
                  <a:gd name="T1" fmla="*/ 90 h 145"/>
                  <a:gd name="T2" fmla="*/ 18 w 140"/>
                  <a:gd name="T3" fmla="*/ 57 h 145"/>
                  <a:gd name="T4" fmla="*/ 35 w 140"/>
                  <a:gd name="T5" fmla="*/ 17 h 145"/>
                  <a:gd name="T6" fmla="*/ 72 w 140"/>
                  <a:gd name="T7" fmla="*/ 0 h 145"/>
                  <a:gd name="T8" fmla="*/ 99 w 140"/>
                  <a:gd name="T9" fmla="*/ 11 h 145"/>
                  <a:gd name="T10" fmla="*/ 118 w 140"/>
                  <a:gd name="T11" fmla="*/ 5 h 145"/>
                  <a:gd name="T12" fmla="*/ 127 w 140"/>
                  <a:gd name="T13" fmla="*/ 8 h 145"/>
                  <a:gd name="T14" fmla="*/ 124 w 140"/>
                  <a:gd name="T15" fmla="*/ 12 h 145"/>
                  <a:gd name="T16" fmla="*/ 133 w 140"/>
                  <a:gd name="T17" fmla="*/ 49 h 145"/>
                  <a:gd name="T18" fmla="*/ 85 w 140"/>
                  <a:gd name="T19" fmla="*/ 58 h 145"/>
                  <a:gd name="T20" fmla="*/ 118 w 140"/>
                  <a:gd name="T21" fmla="*/ 80 h 145"/>
                  <a:gd name="T22" fmla="*/ 121 w 140"/>
                  <a:gd name="T23" fmla="*/ 72 h 145"/>
                  <a:gd name="T24" fmla="*/ 127 w 140"/>
                  <a:gd name="T25" fmla="*/ 84 h 145"/>
                  <a:gd name="T26" fmla="*/ 127 w 140"/>
                  <a:gd name="T27" fmla="*/ 98 h 145"/>
                  <a:gd name="T28" fmla="*/ 136 w 140"/>
                  <a:gd name="T29" fmla="*/ 107 h 145"/>
                  <a:gd name="T30" fmla="*/ 133 w 140"/>
                  <a:gd name="T31" fmla="*/ 107 h 145"/>
                  <a:gd name="T32" fmla="*/ 130 w 140"/>
                  <a:gd name="T33" fmla="*/ 110 h 145"/>
                  <a:gd name="T34" fmla="*/ 139 w 140"/>
                  <a:gd name="T35" fmla="*/ 121 h 145"/>
                  <a:gd name="T36" fmla="*/ 90 w 140"/>
                  <a:gd name="T37" fmla="*/ 144 h 145"/>
                  <a:gd name="T38" fmla="*/ 84 w 140"/>
                  <a:gd name="T39" fmla="*/ 113 h 145"/>
                  <a:gd name="T40" fmla="*/ 11 w 140"/>
                  <a:gd name="T41" fmla="*/ 90 h 145"/>
                  <a:gd name="T42" fmla="*/ 0 w 140"/>
                  <a:gd name="T43" fmla="*/ 9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0" h="145">
                    <a:moveTo>
                      <a:pt x="0" y="90"/>
                    </a:moveTo>
                    <a:lnTo>
                      <a:pt x="18" y="57"/>
                    </a:lnTo>
                    <a:lnTo>
                      <a:pt x="35" y="17"/>
                    </a:lnTo>
                    <a:lnTo>
                      <a:pt x="72" y="0"/>
                    </a:lnTo>
                    <a:lnTo>
                      <a:pt x="99" y="11"/>
                    </a:lnTo>
                    <a:lnTo>
                      <a:pt x="118" y="5"/>
                    </a:lnTo>
                    <a:lnTo>
                      <a:pt x="127" y="8"/>
                    </a:lnTo>
                    <a:lnTo>
                      <a:pt x="124" y="12"/>
                    </a:lnTo>
                    <a:lnTo>
                      <a:pt x="133" y="49"/>
                    </a:lnTo>
                    <a:lnTo>
                      <a:pt x="85" y="58"/>
                    </a:lnTo>
                    <a:lnTo>
                      <a:pt x="118" y="80"/>
                    </a:lnTo>
                    <a:lnTo>
                      <a:pt x="121" y="72"/>
                    </a:lnTo>
                    <a:lnTo>
                      <a:pt x="127" y="84"/>
                    </a:lnTo>
                    <a:lnTo>
                      <a:pt x="127" y="98"/>
                    </a:lnTo>
                    <a:lnTo>
                      <a:pt x="136" y="107"/>
                    </a:lnTo>
                    <a:lnTo>
                      <a:pt x="133" y="107"/>
                    </a:lnTo>
                    <a:lnTo>
                      <a:pt x="130" y="110"/>
                    </a:lnTo>
                    <a:lnTo>
                      <a:pt x="139" y="121"/>
                    </a:lnTo>
                    <a:lnTo>
                      <a:pt x="90" y="144"/>
                    </a:lnTo>
                    <a:lnTo>
                      <a:pt x="84" y="113"/>
                    </a:lnTo>
                    <a:lnTo>
                      <a:pt x="11" y="90"/>
                    </a:lnTo>
                    <a:lnTo>
                      <a:pt x="0" y="9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87" name="Freeform 94">
                <a:extLst>
                  <a:ext uri="{FF2B5EF4-FFF2-40B4-BE49-F238E27FC236}">
                    <a16:creationId xmlns:a16="http://schemas.microsoft.com/office/drawing/2014/main" id="{F57880B3-ADE0-244D-A889-0A0BC55B2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1245" y="3413323"/>
                <a:ext cx="76082" cy="44619"/>
              </a:xfrm>
              <a:custGeom>
                <a:avLst/>
                <a:gdLst>
                  <a:gd name="T0" fmla="*/ 29 w 182"/>
                  <a:gd name="T1" fmla="*/ 101 h 106"/>
                  <a:gd name="T2" fmla="*/ 11 w 182"/>
                  <a:gd name="T3" fmla="*/ 89 h 106"/>
                  <a:gd name="T4" fmla="*/ 0 w 182"/>
                  <a:gd name="T5" fmla="*/ 75 h 106"/>
                  <a:gd name="T6" fmla="*/ 0 w 182"/>
                  <a:gd name="T7" fmla="*/ 57 h 106"/>
                  <a:gd name="T8" fmla="*/ 9 w 182"/>
                  <a:gd name="T9" fmla="*/ 53 h 106"/>
                  <a:gd name="T10" fmla="*/ 19 w 182"/>
                  <a:gd name="T11" fmla="*/ 41 h 106"/>
                  <a:gd name="T12" fmla="*/ 35 w 182"/>
                  <a:gd name="T13" fmla="*/ 49 h 106"/>
                  <a:gd name="T14" fmla="*/ 46 w 182"/>
                  <a:gd name="T15" fmla="*/ 44 h 106"/>
                  <a:gd name="T16" fmla="*/ 51 w 182"/>
                  <a:gd name="T17" fmla="*/ 35 h 106"/>
                  <a:gd name="T18" fmla="*/ 51 w 182"/>
                  <a:gd name="T19" fmla="*/ 24 h 106"/>
                  <a:gd name="T20" fmla="*/ 68 w 182"/>
                  <a:gd name="T21" fmla="*/ 24 h 106"/>
                  <a:gd name="T22" fmla="*/ 83 w 182"/>
                  <a:gd name="T23" fmla="*/ 32 h 106"/>
                  <a:gd name="T24" fmla="*/ 104 w 182"/>
                  <a:gd name="T25" fmla="*/ 31 h 106"/>
                  <a:gd name="T26" fmla="*/ 141 w 182"/>
                  <a:gd name="T27" fmla="*/ 17 h 106"/>
                  <a:gd name="T28" fmla="*/ 165 w 182"/>
                  <a:gd name="T29" fmla="*/ 2 h 106"/>
                  <a:gd name="T30" fmla="*/ 176 w 182"/>
                  <a:gd name="T31" fmla="*/ 0 h 106"/>
                  <a:gd name="T32" fmla="*/ 181 w 182"/>
                  <a:gd name="T33" fmla="*/ 5 h 106"/>
                  <a:gd name="T34" fmla="*/ 172 w 182"/>
                  <a:gd name="T35" fmla="*/ 12 h 106"/>
                  <a:gd name="T36" fmla="*/ 153 w 182"/>
                  <a:gd name="T37" fmla="*/ 23 h 106"/>
                  <a:gd name="T38" fmla="*/ 135 w 182"/>
                  <a:gd name="T39" fmla="*/ 44 h 106"/>
                  <a:gd name="T40" fmla="*/ 141 w 182"/>
                  <a:gd name="T41" fmla="*/ 60 h 106"/>
                  <a:gd name="T42" fmla="*/ 139 w 182"/>
                  <a:gd name="T43" fmla="*/ 75 h 106"/>
                  <a:gd name="T44" fmla="*/ 118 w 182"/>
                  <a:gd name="T45" fmla="*/ 72 h 106"/>
                  <a:gd name="T46" fmla="*/ 106 w 182"/>
                  <a:gd name="T47" fmla="*/ 78 h 106"/>
                  <a:gd name="T48" fmla="*/ 89 w 182"/>
                  <a:gd name="T49" fmla="*/ 93 h 106"/>
                  <a:gd name="T50" fmla="*/ 71 w 182"/>
                  <a:gd name="T51" fmla="*/ 98 h 106"/>
                  <a:gd name="T52" fmla="*/ 61 w 182"/>
                  <a:gd name="T53" fmla="*/ 105 h 106"/>
                  <a:gd name="T54" fmla="*/ 51 w 182"/>
                  <a:gd name="T55" fmla="*/ 99 h 106"/>
                  <a:gd name="T56" fmla="*/ 29 w 182"/>
                  <a:gd name="T57" fmla="*/ 10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2" h="106">
                    <a:moveTo>
                      <a:pt x="29" y="101"/>
                    </a:moveTo>
                    <a:lnTo>
                      <a:pt x="11" y="89"/>
                    </a:lnTo>
                    <a:lnTo>
                      <a:pt x="0" y="75"/>
                    </a:lnTo>
                    <a:lnTo>
                      <a:pt x="0" y="57"/>
                    </a:lnTo>
                    <a:lnTo>
                      <a:pt x="9" y="53"/>
                    </a:lnTo>
                    <a:lnTo>
                      <a:pt x="19" y="41"/>
                    </a:lnTo>
                    <a:lnTo>
                      <a:pt x="35" y="49"/>
                    </a:lnTo>
                    <a:lnTo>
                      <a:pt x="46" y="44"/>
                    </a:lnTo>
                    <a:lnTo>
                      <a:pt x="51" y="35"/>
                    </a:lnTo>
                    <a:lnTo>
                      <a:pt x="51" y="24"/>
                    </a:lnTo>
                    <a:lnTo>
                      <a:pt x="68" y="24"/>
                    </a:lnTo>
                    <a:lnTo>
                      <a:pt x="83" y="32"/>
                    </a:lnTo>
                    <a:lnTo>
                      <a:pt x="104" y="31"/>
                    </a:lnTo>
                    <a:lnTo>
                      <a:pt x="141" y="17"/>
                    </a:lnTo>
                    <a:lnTo>
                      <a:pt x="165" y="2"/>
                    </a:lnTo>
                    <a:lnTo>
                      <a:pt x="176" y="0"/>
                    </a:lnTo>
                    <a:lnTo>
                      <a:pt x="181" y="5"/>
                    </a:lnTo>
                    <a:lnTo>
                      <a:pt x="172" y="12"/>
                    </a:lnTo>
                    <a:lnTo>
                      <a:pt x="153" y="23"/>
                    </a:lnTo>
                    <a:lnTo>
                      <a:pt x="135" y="44"/>
                    </a:lnTo>
                    <a:lnTo>
                      <a:pt x="141" y="60"/>
                    </a:lnTo>
                    <a:lnTo>
                      <a:pt x="139" y="75"/>
                    </a:lnTo>
                    <a:lnTo>
                      <a:pt x="118" y="72"/>
                    </a:lnTo>
                    <a:lnTo>
                      <a:pt x="106" y="78"/>
                    </a:lnTo>
                    <a:lnTo>
                      <a:pt x="89" y="93"/>
                    </a:lnTo>
                    <a:lnTo>
                      <a:pt x="71" y="98"/>
                    </a:lnTo>
                    <a:lnTo>
                      <a:pt x="61" y="105"/>
                    </a:lnTo>
                    <a:lnTo>
                      <a:pt x="51" y="99"/>
                    </a:lnTo>
                    <a:lnTo>
                      <a:pt x="29" y="10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88" name="Freeform 95">
                <a:extLst>
                  <a:ext uri="{FF2B5EF4-FFF2-40B4-BE49-F238E27FC236}">
                    <a16:creationId xmlns:a16="http://schemas.microsoft.com/office/drawing/2014/main" id="{3948DE94-1817-5442-BCD0-4C8E422A1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4440" y="3348253"/>
                <a:ext cx="215257" cy="193350"/>
              </a:xfrm>
              <a:custGeom>
                <a:avLst/>
                <a:gdLst>
                  <a:gd name="T0" fmla="*/ 411 w 510"/>
                  <a:gd name="T1" fmla="*/ 251 h 457"/>
                  <a:gd name="T2" fmla="*/ 431 w 510"/>
                  <a:gd name="T3" fmla="*/ 220 h 457"/>
                  <a:gd name="T4" fmla="*/ 428 w 510"/>
                  <a:gd name="T5" fmla="*/ 185 h 457"/>
                  <a:gd name="T6" fmla="*/ 441 w 510"/>
                  <a:gd name="T7" fmla="*/ 130 h 457"/>
                  <a:gd name="T8" fmla="*/ 428 w 510"/>
                  <a:gd name="T9" fmla="*/ 74 h 457"/>
                  <a:gd name="T10" fmla="*/ 474 w 510"/>
                  <a:gd name="T11" fmla="*/ 40 h 457"/>
                  <a:gd name="T12" fmla="*/ 499 w 510"/>
                  <a:gd name="T13" fmla="*/ 26 h 457"/>
                  <a:gd name="T14" fmla="*/ 499 w 510"/>
                  <a:gd name="T15" fmla="*/ 0 h 457"/>
                  <a:gd name="T16" fmla="*/ 444 w 510"/>
                  <a:gd name="T17" fmla="*/ 11 h 457"/>
                  <a:gd name="T18" fmla="*/ 387 w 510"/>
                  <a:gd name="T19" fmla="*/ 12 h 457"/>
                  <a:gd name="T20" fmla="*/ 338 w 510"/>
                  <a:gd name="T21" fmla="*/ 22 h 457"/>
                  <a:gd name="T22" fmla="*/ 304 w 510"/>
                  <a:gd name="T23" fmla="*/ 41 h 457"/>
                  <a:gd name="T24" fmla="*/ 265 w 510"/>
                  <a:gd name="T25" fmla="*/ 46 h 457"/>
                  <a:gd name="T26" fmla="*/ 230 w 510"/>
                  <a:gd name="T27" fmla="*/ 34 h 457"/>
                  <a:gd name="T28" fmla="*/ 173 w 510"/>
                  <a:gd name="T29" fmla="*/ 34 h 457"/>
                  <a:gd name="T30" fmla="*/ 152 w 510"/>
                  <a:gd name="T31" fmla="*/ 41 h 457"/>
                  <a:gd name="T32" fmla="*/ 98 w 510"/>
                  <a:gd name="T33" fmla="*/ 54 h 457"/>
                  <a:gd name="T34" fmla="*/ 71 w 510"/>
                  <a:gd name="T35" fmla="*/ 61 h 457"/>
                  <a:gd name="T36" fmla="*/ 60 w 510"/>
                  <a:gd name="T37" fmla="*/ 98 h 457"/>
                  <a:gd name="T38" fmla="*/ 45 w 510"/>
                  <a:gd name="T39" fmla="*/ 121 h 457"/>
                  <a:gd name="T40" fmla="*/ 13 w 510"/>
                  <a:gd name="T41" fmla="*/ 121 h 457"/>
                  <a:gd name="T42" fmla="*/ 0 w 510"/>
                  <a:gd name="T43" fmla="*/ 127 h 457"/>
                  <a:gd name="T44" fmla="*/ 19 w 510"/>
                  <a:gd name="T45" fmla="*/ 179 h 457"/>
                  <a:gd name="T46" fmla="*/ 20 w 510"/>
                  <a:gd name="T47" fmla="*/ 217 h 457"/>
                  <a:gd name="T48" fmla="*/ 52 w 510"/>
                  <a:gd name="T49" fmla="*/ 251 h 457"/>
                  <a:gd name="T50" fmla="*/ 74 w 510"/>
                  <a:gd name="T51" fmla="*/ 275 h 457"/>
                  <a:gd name="T52" fmla="*/ 78 w 510"/>
                  <a:gd name="T53" fmla="*/ 309 h 457"/>
                  <a:gd name="T54" fmla="*/ 61 w 510"/>
                  <a:gd name="T55" fmla="*/ 315 h 457"/>
                  <a:gd name="T56" fmla="*/ 38 w 510"/>
                  <a:gd name="T57" fmla="*/ 346 h 457"/>
                  <a:gd name="T58" fmla="*/ 25 w 510"/>
                  <a:gd name="T59" fmla="*/ 364 h 457"/>
                  <a:gd name="T60" fmla="*/ 42 w 510"/>
                  <a:gd name="T61" fmla="*/ 381 h 457"/>
                  <a:gd name="T62" fmla="*/ 38 w 510"/>
                  <a:gd name="T63" fmla="*/ 424 h 457"/>
                  <a:gd name="T64" fmla="*/ 72 w 510"/>
                  <a:gd name="T65" fmla="*/ 434 h 457"/>
                  <a:gd name="T66" fmla="*/ 95 w 510"/>
                  <a:gd name="T67" fmla="*/ 448 h 457"/>
                  <a:gd name="T68" fmla="*/ 266 w 510"/>
                  <a:gd name="T69" fmla="*/ 35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0" h="457">
                    <a:moveTo>
                      <a:pt x="266" y="353"/>
                    </a:moveTo>
                    <a:lnTo>
                      <a:pt x="411" y="251"/>
                    </a:lnTo>
                    <a:lnTo>
                      <a:pt x="419" y="239"/>
                    </a:lnTo>
                    <a:lnTo>
                      <a:pt x="431" y="220"/>
                    </a:lnTo>
                    <a:lnTo>
                      <a:pt x="431" y="197"/>
                    </a:lnTo>
                    <a:lnTo>
                      <a:pt x="428" y="185"/>
                    </a:lnTo>
                    <a:lnTo>
                      <a:pt x="442" y="156"/>
                    </a:lnTo>
                    <a:lnTo>
                      <a:pt x="441" y="130"/>
                    </a:lnTo>
                    <a:lnTo>
                      <a:pt x="427" y="99"/>
                    </a:lnTo>
                    <a:lnTo>
                      <a:pt x="428" y="74"/>
                    </a:lnTo>
                    <a:lnTo>
                      <a:pt x="442" y="46"/>
                    </a:lnTo>
                    <a:lnTo>
                      <a:pt x="474" y="40"/>
                    </a:lnTo>
                    <a:lnTo>
                      <a:pt x="491" y="26"/>
                    </a:lnTo>
                    <a:lnTo>
                      <a:pt x="499" y="26"/>
                    </a:lnTo>
                    <a:lnTo>
                      <a:pt x="509" y="8"/>
                    </a:lnTo>
                    <a:lnTo>
                      <a:pt x="499" y="0"/>
                    </a:lnTo>
                    <a:lnTo>
                      <a:pt x="476" y="0"/>
                    </a:lnTo>
                    <a:lnTo>
                      <a:pt x="444" y="11"/>
                    </a:lnTo>
                    <a:lnTo>
                      <a:pt x="404" y="9"/>
                    </a:lnTo>
                    <a:lnTo>
                      <a:pt x="387" y="12"/>
                    </a:lnTo>
                    <a:lnTo>
                      <a:pt x="367" y="12"/>
                    </a:lnTo>
                    <a:lnTo>
                      <a:pt x="338" y="22"/>
                    </a:lnTo>
                    <a:lnTo>
                      <a:pt x="326" y="34"/>
                    </a:lnTo>
                    <a:lnTo>
                      <a:pt x="304" y="41"/>
                    </a:lnTo>
                    <a:lnTo>
                      <a:pt x="301" y="47"/>
                    </a:lnTo>
                    <a:lnTo>
                      <a:pt x="265" y="46"/>
                    </a:lnTo>
                    <a:lnTo>
                      <a:pt x="239" y="41"/>
                    </a:lnTo>
                    <a:lnTo>
                      <a:pt x="230" y="34"/>
                    </a:lnTo>
                    <a:lnTo>
                      <a:pt x="214" y="29"/>
                    </a:lnTo>
                    <a:lnTo>
                      <a:pt x="173" y="34"/>
                    </a:lnTo>
                    <a:lnTo>
                      <a:pt x="161" y="41"/>
                    </a:lnTo>
                    <a:lnTo>
                      <a:pt x="152" y="41"/>
                    </a:lnTo>
                    <a:lnTo>
                      <a:pt x="112" y="57"/>
                    </a:lnTo>
                    <a:lnTo>
                      <a:pt x="98" y="54"/>
                    </a:lnTo>
                    <a:lnTo>
                      <a:pt x="75" y="47"/>
                    </a:lnTo>
                    <a:lnTo>
                      <a:pt x="71" y="61"/>
                    </a:lnTo>
                    <a:lnTo>
                      <a:pt x="69" y="90"/>
                    </a:lnTo>
                    <a:lnTo>
                      <a:pt x="60" y="98"/>
                    </a:lnTo>
                    <a:lnTo>
                      <a:pt x="61" y="116"/>
                    </a:lnTo>
                    <a:lnTo>
                      <a:pt x="45" y="121"/>
                    </a:lnTo>
                    <a:lnTo>
                      <a:pt x="28" y="124"/>
                    </a:lnTo>
                    <a:lnTo>
                      <a:pt x="13" y="121"/>
                    </a:lnTo>
                    <a:lnTo>
                      <a:pt x="11" y="122"/>
                    </a:lnTo>
                    <a:lnTo>
                      <a:pt x="0" y="127"/>
                    </a:lnTo>
                    <a:lnTo>
                      <a:pt x="5" y="151"/>
                    </a:lnTo>
                    <a:lnTo>
                      <a:pt x="19" y="179"/>
                    </a:lnTo>
                    <a:lnTo>
                      <a:pt x="23" y="200"/>
                    </a:lnTo>
                    <a:lnTo>
                      <a:pt x="20" y="217"/>
                    </a:lnTo>
                    <a:lnTo>
                      <a:pt x="17" y="249"/>
                    </a:lnTo>
                    <a:lnTo>
                      <a:pt x="52" y="251"/>
                    </a:lnTo>
                    <a:lnTo>
                      <a:pt x="60" y="268"/>
                    </a:lnTo>
                    <a:lnTo>
                      <a:pt x="74" y="275"/>
                    </a:lnTo>
                    <a:lnTo>
                      <a:pt x="72" y="297"/>
                    </a:lnTo>
                    <a:lnTo>
                      <a:pt x="78" y="309"/>
                    </a:lnTo>
                    <a:lnTo>
                      <a:pt x="69" y="315"/>
                    </a:lnTo>
                    <a:lnTo>
                      <a:pt x="61" y="315"/>
                    </a:lnTo>
                    <a:lnTo>
                      <a:pt x="45" y="323"/>
                    </a:lnTo>
                    <a:lnTo>
                      <a:pt x="38" y="346"/>
                    </a:lnTo>
                    <a:lnTo>
                      <a:pt x="26" y="364"/>
                    </a:lnTo>
                    <a:lnTo>
                      <a:pt x="25" y="364"/>
                    </a:lnTo>
                    <a:lnTo>
                      <a:pt x="29" y="370"/>
                    </a:lnTo>
                    <a:lnTo>
                      <a:pt x="42" y="381"/>
                    </a:lnTo>
                    <a:lnTo>
                      <a:pt x="43" y="410"/>
                    </a:lnTo>
                    <a:lnTo>
                      <a:pt x="38" y="424"/>
                    </a:lnTo>
                    <a:lnTo>
                      <a:pt x="46" y="424"/>
                    </a:lnTo>
                    <a:lnTo>
                      <a:pt x="72" y="434"/>
                    </a:lnTo>
                    <a:lnTo>
                      <a:pt x="89" y="448"/>
                    </a:lnTo>
                    <a:lnTo>
                      <a:pt x="95" y="448"/>
                    </a:lnTo>
                    <a:lnTo>
                      <a:pt x="106" y="456"/>
                    </a:lnTo>
                    <a:lnTo>
                      <a:pt x="266" y="355"/>
                    </a:lnTo>
                    <a:lnTo>
                      <a:pt x="266" y="35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89" name="Freeform 96">
                <a:extLst>
                  <a:ext uri="{FF2B5EF4-FFF2-40B4-BE49-F238E27FC236}">
                    <a16:creationId xmlns:a16="http://schemas.microsoft.com/office/drawing/2014/main" id="{186717D1-53C8-044D-B018-7EA0544F5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1760" y="3502562"/>
                <a:ext cx="53814" cy="150590"/>
              </a:xfrm>
              <a:custGeom>
                <a:avLst/>
                <a:gdLst>
                  <a:gd name="T0" fmla="*/ 78 w 127"/>
                  <a:gd name="T1" fmla="*/ 356 h 357"/>
                  <a:gd name="T2" fmla="*/ 88 w 127"/>
                  <a:gd name="T3" fmla="*/ 342 h 357"/>
                  <a:gd name="T4" fmla="*/ 89 w 127"/>
                  <a:gd name="T5" fmla="*/ 339 h 357"/>
                  <a:gd name="T6" fmla="*/ 88 w 127"/>
                  <a:gd name="T7" fmla="*/ 329 h 357"/>
                  <a:gd name="T8" fmla="*/ 95 w 127"/>
                  <a:gd name="T9" fmla="*/ 321 h 357"/>
                  <a:gd name="T10" fmla="*/ 95 w 127"/>
                  <a:gd name="T11" fmla="*/ 303 h 357"/>
                  <a:gd name="T12" fmla="*/ 101 w 127"/>
                  <a:gd name="T13" fmla="*/ 283 h 357"/>
                  <a:gd name="T14" fmla="*/ 101 w 127"/>
                  <a:gd name="T15" fmla="*/ 258 h 357"/>
                  <a:gd name="T16" fmla="*/ 106 w 127"/>
                  <a:gd name="T17" fmla="*/ 255 h 357"/>
                  <a:gd name="T18" fmla="*/ 106 w 127"/>
                  <a:gd name="T19" fmla="*/ 237 h 357"/>
                  <a:gd name="T20" fmla="*/ 110 w 127"/>
                  <a:gd name="T21" fmla="*/ 219 h 357"/>
                  <a:gd name="T22" fmla="*/ 109 w 127"/>
                  <a:gd name="T23" fmla="*/ 206 h 357"/>
                  <a:gd name="T24" fmla="*/ 112 w 127"/>
                  <a:gd name="T25" fmla="*/ 171 h 357"/>
                  <a:gd name="T26" fmla="*/ 106 w 127"/>
                  <a:gd name="T27" fmla="*/ 173 h 357"/>
                  <a:gd name="T28" fmla="*/ 97 w 127"/>
                  <a:gd name="T29" fmla="*/ 173 h 357"/>
                  <a:gd name="T30" fmla="*/ 83 w 127"/>
                  <a:gd name="T31" fmla="*/ 180 h 357"/>
                  <a:gd name="T32" fmla="*/ 75 w 127"/>
                  <a:gd name="T33" fmla="*/ 173 h 357"/>
                  <a:gd name="T34" fmla="*/ 78 w 127"/>
                  <a:gd name="T35" fmla="*/ 148 h 357"/>
                  <a:gd name="T36" fmla="*/ 78 w 127"/>
                  <a:gd name="T37" fmla="*/ 110 h 357"/>
                  <a:gd name="T38" fmla="*/ 74 w 127"/>
                  <a:gd name="T39" fmla="*/ 101 h 357"/>
                  <a:gd name="T40" fmla="*/ 78 w 127"/>
                  <a:gd name="T41" fmla="*/ 79 h 357"/>
                  <a:gd name="T42" fmla="*/ 98 w 127"/>
                  <a:gd name="T43" fmla="*/ 79 h 357"/>
                  <a:gd name="T44" fmla="*/ 100 w 127"/>
                  <a:gd name="T45" fmla="*/ 92 h 357"/>
                  <a:gd name="T46" fmla="*/ 107 w 127"/>
                  <a:gd name="T47" fmla="*/ 93 h 357"/>
                  <a:gd name="T48" fmla="*/ 117 w 127"/>
                  <a:gd name="T49" fmla="*/ 84 h 357"/>
                  <a:gd name="T50" fmla="*/ 117 w 127"/>
                  <a:gd name="T51" fmla="*/ 75 h 357"/>
                  <a:gd name="T52" fmla="*/ 120 w 127"/>
                  <a:gd name="T53" fmla="*/ 75 h 357"/>
                  <a:gd name="T54" fmla="*/ 115 w 127"/>
                  <a:gd name="T55" fmla="*/ 69 h 357"/>
                  <a:gd name="T56" fmla="*/ 112 w 127"/>
                  <a:gd name="T57" fmla="*/ 53 h 357"/>
                  <a:gd name="T58" fmla="*/ 117 w 127"/>
                  <a:gd name="T59" fmla="*/ 31 h 357"/>
                  <a:gd name="T60" fmla="*/ 121 w 127"/>
                  <a:gd name="T61" fmla="*/ 9 h 357"/>
                  <a:gd name="T62" fmla="*/ 126 w 127"/>
                  <a:gd name="T63" fmla="*/ 0 h 357"/>
                  <a:gd name="T64" fmla="*/ 117 w 127"/>
                  <a:gd name="T65" fmla="*/ 0 h 357"/>
                  <a:gd name="T66" fmla="*/ 107 w 127"/>
                  <a:gd name="T67" fmla="*/ 17 h 357"/>
                  <a:gd name="T68" fmla="*/ 83 w 127"/>
                  <a:gd name="T69" fmla="*/ 18 h 357"/>
                  <a:gd name="T70" fmla="*/ 72 w 127"/>
                  <a:gd name="T71" fmla="*/ 15 h 357"/>
                  <a:gd name="T72" fmla="*/ 55 w 127"/>
                  <a:gd name="T73" fmla="*/ 35 h 357"/>
                  <a:gd name="T74" fmla="*/ 49 w 127"/>
                  <a:gd name="T75" fmla="*/ 95 h 357"/>
                  <a:gd name="T76" fmla="*/ 26 w 127"/>
                  <a:gd name="T77" fmla="*/ 141 h 357"/>
                  <a:gd name="T78" fmla="*/ 0 w 127"/>
                  <a:gd name="T79" fmla="*/ 174 h 357"/>
                  <a:gd name="T80" fmla="*/ 10 w 127"/>
                  <a:gd name="T81" fmla="*/ 179 h 357"/>
                  <a:gd name="T82" fmla="*/ 25 w 127"/>
                  <a:gd name="T83" fmla="*/ 203 h 357"/>
                  <a:gd name="T84" fmla="*/ 34 w 127"/>
                  <a:gd name="T85" fmla="*/ 232 h 357"/>
                  <a:gd name="T86" fmla="*/ 57 w 127"/>
                  <a:gd name="T87" fmla="*/ 267 h 357"/>
                  <a:gd name="T88" fmla="*/ 75 w 127"/>
                  <a:gd name="T89" fmla="*/ 310 h 357"/>
                  <a:gd name="T90" fmla="*/ 68 w 127"/>
                  <a:gd name="T91" fmla="*/ 329 h 357"/>
                  <a:gd name="T92" fmla="*/ 78 w 127"/>
                  <a:gd name="T93" fmla="*/ 35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7" h="357">
                    <a:moveTo>
                      <a:pt x="78" y="356"/>
                    </a:moveTo>
                    <a:lnTo>
                      <a:pt x="88" y="342"/>
                    </a:lnTo>
                    <a:lnTo>
                      <a:pt x="89" y="339"/>
                    </a:lnTo>
                    <a:lnTo>
                      <a:pt x="88" y="329"/>
                    </a:lnTo>
                    <a:lnTo>
                      <a:pt x="95" y="321"/>
                    </a:lnTo>
                    <a:lnTo>
                      <a:pt x="95" y="303"/>
                    </a:lnTo>
                    <a:lnTo>
                      <a:pt x="101" y="283"/>
                    </a:lnTo>
                    <a:lnTo>
                      <a:pt x="101" y="258"/>
                    </a:lnTo>
                    <a:lnTo>
                      <a:pt x="106" y="255"/>
                    </a:lnTo>
                    <a:lnTo>
                      <a:pt x="106" y="237"/>
                    </a:lnTo>
                    <a:lnTo>
                      <a:pt x="110" y="219"/>
                    </a:lnTo>
                    <a:lnTo>
                      <a:pt x="109" y="206"/>
                    </a:lnTo>
                    <a:lnTo>
                      <a:pt x="112" y="171"/>
                    </a:lnTo>
                    <a:lnTo>
                      <a:pt x="106" y="173"/>
                    </a:lnTo>
                    <a:lnTo>
                      <a:pt x="97" y="173"/>
                    </a:lnTo>
                    <a:lnTo>
                      <a:pt x="83" y="180"/>
                    </a:lnTo>
                    <a:lnTo>
                      <a:pt x="75" y="173"/>
                    </a:lnTo>
                    <a:lnTo>
                      <a:pt x="78" y="148"/>
                    </a:lnTo>
                    <a:lnTo>
                      <a:pt x="78" y="110"/>
                    </a:lnTo>
                    <a:lnTo>
                      <a:pt x="74" y="101"/>
                    </a:lnTo>
                    <a:lnTo>
                      <a:pt x="78" y="79"/>
                    </a:lnTo>
                    <a:lnTo>
                      <a:pt x="98" y="79"/>
                    </a:lnTo>
                    <a:lnTo>
                      <a:pt x="100" y="92"/>
                    </a:lnTo>
                    <a:lnTo>
                      <a:pt x="107" y="93"/>
                    </a:lnTo>
                    <a:lnTo>
                      <a:pt x="117" y="84"/>
                    </a:lnTo>
                    <a:lnTo>
                      <a:pt x="117" y="75"/>
                    </a:lnTo>
                    <a:lnTo>
                      <a:pt x="120" y="75"/>
                    </a:lnTo>
                    <a:lnTo>
                      <a:pt x="115" y="69"/>
                    </a:lnTo>
                    <a:lnTo>
                      <a:pt x="112" y="53"/>
                    </a:lnTo>
                    <a:lnTo>
                      <a:pt x="117" y="31"/>
                    </a:lnTo>
                    <a:lnTo>
                      <a:pt x="121" y="9"/>
                    </a:lnTo>
                    <a:lnTo>
                      <a:pt x="126" y="0"/>
                    </a:lnTo>
                    <a:lnTo>
                      <a:pt x="117" y="0"/>
                    </a:lnTo>
                    <a:lnTo>
                      <a:pt x="107" y="17"/>
                    </a:lnTo>
                    <a:lnTo>
                      <a:pt x="83" y="18"/>
                    </a:lnTo>
                    <a:lnTo>
                      <a:pt x="72" y="15"/>
                    </a:lnTo>
                    <a:lnTo>
                      <a:pt x="55" y="35"/>
                    </a:lnTo>
                    <a:lnTo>
                      <a:pt x="49" y="95"/>
                    </a:lnTo>
                    <a:lnTo>
                      <a:pt x="26" y="141"/>
                    </a:lnTo>
                    <a:lnTo>
                      <a:pt x="0" y="174"/>
                    </a:lnTo>
                    <a:lnTo>
                      <a:pt x="10" y="179"/>
                    </a:lnTo>
                    <a:lnTo>
                      <a:pt x="25" y="203"/>
                    </a:lnTo>
                    <a:lnTo>
                      <a:pt x="34" y="232"/>
                    </a:lnTo>
                    <a:lnTo>
                      <a:pt x="57" y="267"/>
                    </a:lnTo>
                    <a:lnTo>
                      <a:pt x="75" y="310"/>
                    </a:lnTo>
                    <a:lnTo>
                      <a:pt x="68" y="329"/>
                    </a:lnTo>
                    <a:lnTo>
                      <a:pt x="78" y="35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90" name="Freeform 97">
                <a:extLst>
                  <a:ext uri="{FF2B5EF4-FFF2-40B4-BE49-F238E27FC236}">
                    <a16:creationId xmlns:a16="http://schemas.microsoft.com/office/drawing/2014/main" id="{7A523B77-68EB-B548-9303-DE64006FB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8151" y="3502562"/>
                <a:ext cx="12990" cy="31605"/>
              </a:xfrm>
              <a:custGeom>
                <a:avLst/>
                <a:gdLst>
                  <a:gd name="T0" fmla="*/ 8 w 33"/>
                  <a:gd name="T1" fmla="*/ 75 h 77"/>
                  <a:gd name="T2" fmla="*/ 3 w 33"/>
                  <a:gd name="T3" fmla="*/ 69 h 77"/>
                  <a:gd name="T4" fmla="*/ 0 w 33"/>
                  <a:gd name="T5" fmla="*/ 53 h 77"/>
                  <a:gd name="T6" fmla="*/ 5 w 33"/>
                  <a:gd name="T7" fmla="*/ 31 h 77"/>
                  <a:gd name="T8" fmla="*/ 9 w 33"/>
                  <a:gd name="T9" fmla="*/ 9 h 77"/>
                  <a:gd name="T10" fmla="*/ 14 w 33"/>
                  <a:gd name="T11" fmla="*/ 0 h 77"/>
                  <a:gd name="T12" fmla="*/ 14 w 33"/>
                  <a:gd name="T13" fmla="*/ 0 h 77"/>
                  <a:gd name="T14" fmla="*/ 18 w 33"/>
                  <a:gd name="T15" fmla="*/ 6 h 77"/>
                  <a:gd name="T16" fmla="*/ 31 w 33"/>
                  <a:gd name="T17" fmla="*/ 17 h 77"/>
                  <a:gd name="T18" fmla="*/ 32 w 33"/>
                  <a:gd name="T19" fmla="*/ 46 h 77"/>
                  <a:gd name="T20" fmla="*/ 27 w 33"/>
                  <a:gd name="T21" fmla="*/ 60 h 77"/>
                  <a:gd name="T22" fmla="*/ 26 w 33"/>
                  <a:gd name="T23" fmla="*/ 58 h 77"/>
                  <a:gd name="T24" fmla="*/ 17 w 33"/>
                  <a:gd name="T25" fmla="*/ 67 h 77"/>
                  <a:gd name="T26" fmla="*/ 11 w 33"/>
                  <a:gd name="T27" fmla="*/ 76 h 77"/>
                  <a:gd name="T28" fmla="*/ 8 w 33"/>
                  <a:gd name="T29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77">
                    <a:moveTo>
                      <a:pt x="8" y="75"/>
                    </a:moveTo>
                    <a:lnTo>
                      <a:pt x="3" y="69"/>
                    </a:lnTo>
                    <a:lnTo>
                      <a:pt x="0" y="53"/>
                    </a:lnTo>
                    <a:lnTo>
                      <a:pt x="5" y="31"/>
                    </a:lnTo>
                    <a:lnTo>
                      <a:pt x="9" y="9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8" y="6"/>
                    </a:lnTo>
                    <a:lnTo>
                      <a:pt x="31" y="17"/>
                    </a:lnTo>
                    <a:lnTo>
                      <a:pt x="32" y="46"/>
                    </a:lnTo>
                    <a:lnTo>
                      <a:pt x="27" y="60"/>
                    </a:lnTo>
                    <a:lnTo>
                      <a:pt x="26" y="58"/>
                    </a:lnTo>
                    <a:lnTo>
                      <a:pt x="17" y="67"/>
                    </a:lnTo>
                    <a:lnTo>
                      <a:pt x="11" y="76"/>
                    </a:lnTo>
                    <a:lnTo>
                      <a:pt x="8" y="75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91" name="Freeform 98">
                <a:extLst>
                  <a:ext uri="{FF2B5EF4-FFF2-40B4-BE49-F238E27FC236}">
                    <a16:creationId xmlns:a16="http://schemas.microsoft.com/office/drawing/2014/main" id="{3540B257-3827-8E4A-870A-6DCF62554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3306" y="3536026"/>
                <a:ext cx="20413" cy="42760"/>
              </a:xfrm>
              <a:custGeom>
                <a:avLst/>
                <a:gdLst>
                  <a:gd name="T0" fmla="*/ 32 w 47"/>
                  <a:gd name="T1" fmla="*/ 94 h 102"/>
                  <a:gd name="T2" fmla="*/ 23 w 47"/>
                  <a:gd name="T3" fmla="*/ 94 h 102"/>
                  <a:gd name="T4" fmla="*/ 9 w 47"/>
                  <a:gd name="T5" fmla="*/ 101 h 102"/>
                  <a:gd name="T6" fmla="*/ 1 w 47"/>
                  <a:gd name="T7" fmla="*/ 94 h 102"/>
                  <a:gd name="T8" fmla="*/ 4 w 47"/>
                  <a:gd name="T9" fmla="*/ 69 h 102"/>
                  <a:gd name="T10" fmla="*/ 4 w 47"/>
                  <a:gd name="T11" fmla="*/ 31 h 102"/>
                  <a:gd name="T12" fmla="*/ 0 w 47"/>
                  <a:gd name="T13" fmla="*/ 22 h 102"/>
                  <a:gd name="T14" fmla="*/ 4 w 47"/>
                  <a:gd name="T15" fmla="*/ 0 h 102"/>
                  <a:gd name="T16" fmla="*/ 24 w 47"/>
                  <a:gd name="T17" fmla="*/ 0 h 102"/>
                  <a:gd name="T18" fmla="*/ 26 w 47"/>
                  <a:gd name="T19" fmla="*/ 13 h 102"/>
                  <a:gd name="T20" fmla="*/ 33 w 47"/>
                  <a:gd name="T21" fmla="*/ 14 h 102"/>
                  <a:gd name="T22" fmla="*/ 43 w 47"/>
                  <a:gd name="T23" fmla="*/ 5 h 102"/>
                  <a:gd name="T24" fmla="*/ 44 w 47"/>
                  <a:gd name="T25" fmla="*/ 11 h 102"/>
                  <a:gd name="T26" fmla="*/ 46 w 47"/>
                  <a:gd name="T27" fmla="*/ 20 h 102"/>
                  <a:gd name="T28" fmla="*/ 43 w 47"/>
                  <a:gd name="T29" fmla="*/ 28 h 102"/>
                  <a:gd name="T30" fmla="*/ 41 w 47"/>
                  <a:gd name="T31" fmla="*/ 49 h 102"/>
                  <a:gd name="T32" fmla="*/ 41 w 47"/>
                  <a:gd name="T33" fmla="*/ 62 h 102"/>
                  <a:gd name="T34" fmla="*/ 38 w 47"/>
                  <a:gd name="T35" fmla="*/ 92 h 102"/>
                  <a:gd name="T36" fmla="*/ 32 w 47"/>
                  <a:gd name="T37" fmla="*/ 9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102">
                    <a:moveTo>
                      <a:pt x="32" y="94"/>
                    </a:moveTo>
                    <a:lnTo>
                      <a:pt x="23" y="94"/>
                    </a:lnTo>
                    <a:lnTo>
                      <a:pt x="9" y="101"/>
                    </a:lnTo>
                    <a:lnTo>
                      <a:pt x="1" y="94"/>
                    </a:lnTo>
                    <a:lnTo>
                      <a:pt x="4" y="69"/>
                    </a:lnTo>
                    <a:lnTo>
                      <a:pt x="4" y="31"/>
                    </a:lnTo>
                    <a:lnTo>
                      <a:pt x="0" y="22"/>
                    </a:lnTo>
                    <a:lnTo>
                      <a:pt x="4" y="0"/>
                    </a:lnTo>
                    <a:lnTo>
                      <a:pt x="24" y="0"/>
                    </a:lnTo>
                    <a:lnTo>
                      <a:pt x="26" y="13"/>
                    </a:lnTo>
                    <a:lnTo>
                      <a:pt x="33" y="14"/>
                    </a:lnTo>
                    <a:lnTo>
                      <a:pt x="43" y="5"/>
                    </a:lnTo>
                    <a:lnTo>
                      <a:pt x="44" y="11"/>
                    </a:lnTo>
                    <a:lnTo>
                      <a:pt x="46" y="20"/>
                    </a:lnTo>
                    <a:lnTo>
                      <a:pt x="43" y="28"/>
                    </a:lnTo>
                    <a:lnTo>
                      <a:pt x="41" y="49"/>
                    </a:lnTo>
                    <a:lnTo>
                      <a:pt x="41" y="62"/>
                    </a:lnTo>
                    <a:lnTo>
                      <a:pt x="38" y="92"/>
                    </a:lnTo>
                    <a:lnTo>
                      <a:pt x="32" y="94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92" name="Freeform 99">
                <a:extLst>
                  <a:ext uri="{FF2B5EF4-FFF2-40B4-BE49-F238E27FC236}">
                    <a16:creationId xmlns:a16="http://schemas.microsoft.com/office/drawing/2014/main" id="{96A4FF57-AF7D-3941-BC31-3492B2ED8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1451" y="3454224"/>
                <a:ext cx="44536" cy="55774"/>
              </a:xfrm>
              <a:custGeom>
                <a:avLst/>
                <a:gdLst>
                  <a:gd name="T0" fmla="*/ 0 w 108"/>
                  <a:gd name="T1" fmla="*/ 130 h 134"/>
                  <a:gd name="T2" fmla="*/ 11 w 108"/>
                  <a:gd name="T3" fmla="*/ 133 h 134"/>
                  <a:gd name="T4" fmla="*/ 35 w 108"/>
                  <a:gd name="T5" fmla="*/ 132 h 134"/>
                  <a:gd name="T6" fmla="*/ 45 w 108"/>
                  <a:gd name="T7" fmla="*/ 115 h 134"/>
                  <a:gd name="T8" fmla="*/ 55 w 108"/>
                  <a:gd name="T9" fmla="*/ 115 h 134"/>
                  <a:gd name="T10" fmla="*/ 67 w 108"/>
                  <a:gd name="T11" fmla="*/ 97 h 134"/>
                  <a:gd name="T12" fmla="*/ 74 w 108"/>
                  <a:gd name="T13" fmla="*/ 74 h 134"/>
                  <a:gd name="T14" fmla="*/ 90 w 108"/>
                  <a:gd name="T15" fmla="*/ 66 h 134"/>
                  <a:gd name="T16" fmla="*/ 98 w 108"/>
                  <a:gd name="T17" fmla="*/ 66 h 134"/>
                  <a:gd name="T18" fmla="*/ 107 w 108"/>
                  <a:gd name="T19" fmla="*/ 60 h 134"/>
                  <a:gd name="T20" fmla="*/ 101 w 108"/>
                  <a:gd name="T21" fmla="*/ 48 h 134"/>
                  <a:gd name="T22" fmla="*/ 103 w 108"/>
                  <a:gd name="T23" fmla="*/ 26 h 134"/>
                  <a:gd name="T24" fmla="*/ 89 w 108"/>
                  <a:gd name="T25" fmla="*/ 19 h 134"/>
                  <a:gd name="T26" fmla="*/ 81 w 108"/>
                  <a:gd name="T27" fmla="*/ 2 h 134"/>
                  <a:gd name="T28" fmla="*/ 46 w 108"/>
                  <a:gd name="T29" fmla="*/ 0 h 134"/>
                  <a:gd name="T30" fmla="*/ 46 w 108"/>
                  <a:gd name="T31" fmla="*/ 3 h 134"/>
                  <a:gd name="T32" fmla="*/ 35 w 108"/>
                  <a:gd name="T33" fmla="*/ 6 h 134"/>
                  <a:gd name="T34" fmla="*/ 31 w 108"/>
                  <a:gd name="T35" fmla="*/ 64 h 134"/>
                  <a:gd name="T36" fmla="*/ 17 w 108"/>
                  <a:gd name="T37" fmla="*/ 86 h 134"/>
                  <a:gd name="T38" fmla="*/ 3 w 108"/>
                  <a:gd name="T39" fmla="*/ 106 h 134"/>
                  <a:gd name="T40" fmla="*/ 3 w 108"/>
                  <a:gd name="T41" fmla="*/ 129 h 134"/>
                  <a:gd name="T42" fmla="*/ 0 w 108"/>
                  <a:gd name="T43" fmla="*/ 13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8" h="134">
                    <a:moveTo>
                      <a:pt x="0" y="130"/>
                    </a:moveTo>
                    <a:lnTo>
                      <a:pt x="11" y="133"/>
                    </a:lnTo>
                    <a:lnTo>
                      <a:pt x="35" y="132"/>
                    </a:lnTo>
                    <a:lnTo>
                      <a:pt x="45" y="115"/>
                    </a:lnTo>
                    <a:lnTo>
                      <a:pt x="55" y="115"/>
                    </a:lnTo>
                    <a:lnTo>
                      <a:pt x="67" y="97"/>
                    </a:lnTo>
                    <a:lnTo>
                      <a:pt x="74" y="74"/>
                    </a:lnTo>
                    <a:lnTo>
                      <a:pt x="90" y="66"/>
                    </a:lnTo>
                    <a:lnTo>
                      <a:pt x="98" y="66"/>
                    </a:lnTo>
                    <a:lnTo>
                      <a:pt x="107" y="60"/>
                    </a:lnTo>
                    <a:lnTo>
                      <a:pt x="101" y="48"/>
                    </a:lnTo>
                    <a:lnTo>
                      <a:pt x="103" y="26"/>
                    </a:lnTo>
                    <a:lnTo>
                      <a:pt x="89" y="19"/>
                    </a:lnTo>
                    <a:lnTo>
                      <a:pt x="81" y="2"/>
                    </a:lnTo>
                    <a:lnTo>
                      <a:pt x="46" y="0"/>
                    </a:lnTo>
                    <a:lnTo>
                      <a:pt x="46" y="3"/>
                    </a:lnTo>
                    <a:lnTo>
                      <a:pt x="35" y="6"/>
                    </a:lnTo>
                    <a:lnTo>
                      <a:pt x="31" y="64"/>
                    </a:lnTo>
                    <a:lnTo>
                      <a:pt x="17" y="86"/>
                    </a:lnTo>
                    <a:lnTo>
                      <a:pt x="3" y="106"/>
                    </a:lnTo>
                    <a:lnTo>
                      <a:pt x="3" y="129"/>
                    </a:lnTo>
                    <a:lnTo>
                      <a:pt x="0" y="13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93" name="Freeform 100">
                <a:extLst>
                  <a:ext uri="{FF2B5EF4-FFF2-40B4-BE49-F238E27FC236}">
                    <a16:creationId xmlns:a16="http://schemas.microsoft.com/office/drawing/2014/main" id="{43415C10-256F-5B4C-A9CB-E74CA1678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5162" y="3498844"/>
                <a:ext cx="139174" cy="171041"/>
              </a:xfrm>
              <a:custGeom>
                <a:avLst/>
                <a:gdLst>
                  <a:gd name="T0" fmla="*/ 7 w 329"/>
                  <a:gd name="T1" fmla="*/ 351 h 404"/>
                  <a:gd name="T2" fmla="*/ 8 w 329"/>
                  <a:gd name="T3" fmla="*/ 348 h 404"/>
                  <a:gd name="T4" fmla="*/ 7 w 329"/>
                  <a:gd name="T5" fmla="*/ 338 h 404"/>
                  <a:gd name="T6" fmla="*/ 14 w 329"/>
                  <a:gd name="T7" fmla="*/ 330 h 404"/>
                  <a:gd name="T8" fmla="*/ 14 w 329"/>
                  <a:gd name="T9" fmla="*/ 312 h 404"/>
                  <a:gd name="T10" fmla="*/ 20 w 329"/>
                  <a:gd name="T11" fmla="*/ 292 h 404"/>
                  <a:gd name="T12" fmla="*/ 20 w 329"/>
                  <a:gd name="T13" fmla="*/ 267 h 404"/>
                  <a:gd name="T14" fmla="*/ 25 w 329"/>
                  <a:gd name="T15" fmla="*/ 264 h 404"/>
                  <a:gd name="T16" fmla="*/ 25 w 329"/>
                  <a:gd name="T17" fmla="*/ 246 h 404"/>
                  <a:gd name="T18" fmla="*/ 29 w 329"/>
                  <a:gd name="T19" fmla="*/ 228 h 404"/>
                  <a:gd name="T20" fmla="*/ 28 w 329"/>
                  <a:gd name="T21" fmla="*/ 215 h 404"/>
                  <a:gd name="T22" fmla="*/ 34 w 329"/>
                  <a:gd name="T23" fmla="*/ 150 h 404"/>
                  <a:gd name="T24" fmla="*/ 34 w 329"/>
                  <a:gd name="T25" fmla="*/ 137 h 404"/>
                  <a:gd name="T26" fmla="*/ 36 w 329"/>
                  <a:gd name="T27" fmla="*/ 116 h 404"/>
                  <a:gd name="T28" fmla="*/ 39 w 329"/>
                  <a:gd name="T29" fmla="*/ 108 h 404"/>
                  <a:gd name="T30" fmla="*/ 37 w 329"/>
                  <a:gd name="T31" fmla="*/ 99 h 404"/>
                  <a:gd name="T32" fmla="*/ 36 w 329"/>
                  <a:gd name="T33" fmla="*/ 84 h 404"/>
                  <a:gd name="T34" fmla="*/ 42 w 329"/>
                  <a:gd name="T35" fmla="*/ 85 h 404"/>
                  <a:gd name="T36" fmla="*/ 48 w 329"/>
                  <a:gd name="T37" fmla="*/ 76 h 404"/>
                  <a:gd name="T38" fmla="*/ 57 w 329"/>
                  <a:gd name="T39" fmla="*/ 67 h 404"/>
                  <a:gd name="T40" fmla="*/ 66 w 329"/>
                  <a:gd name="T41" fmla="*/ 69 h 404"/>
                  <a:gd name="T42" fmla="*/ 92 w 329"/>
                  <a:gd name="T43" fmla="*/ 79 h 404"/>
                  <a:gd name="T44" fmla="*/ 109 w 329"/>
                  <a:gd name="T45" fmla="*/ 93 h 404"/>
                  <a:gd name="T46" fmla="*/ 115 w 329"/>
                  <a:gd name="T47" fmla="*/ 93 h 404"/>
                  <a:gd name="T48" fmla="*/ 126 w 329"/>
                  <a:gd name="T49" fmla="*/ 101 h 404"/>
                  <a:gd name="T50" fmla="*/ 286 w 329"/>
                  <a:gd name="T51" fmla="*/ 0 h 404"/>
                  <a:gd name="T52" fmla="*/ 328 w 329"/>
                  <a:gd name="T53" fmla="*/ 105 h 404"/>
                  <a:gd name="T54" fmla="*/ 323 w 329"/>
                  <a:gd name="T55" fmla="*/ 105 h 404"/>
                  <a:gd name="T56" fmla="*/ 294 w 329"/>
                  <a:gd name="T57" fmla="*/ 136 h 404"/>
                  <a:gd name="T58" fmla="*/ 173 w 329"/>
                  <a:gd name="T59" fmla="*/ 173 h 404"/>
                  <a:gd name="T60" fmla="*/ 265 w 329"/>
                  <a:gd name="T61" fmla="*/ 272 h 404"/>
                  <a:gd name="T62" fmla="*/ 231 w 329"/>
                  <a:gd name="T63" fmla="*/ 313 h 404"/>
                  <a:gd name="T64" fmla="*/ 228 w 329"/>
                  <a:gd name="T65" fmla="*/ 338 h 404"/>
                  <a:gd name="T66" fmla="*/ 167 w 329"/>
                  <a:gd name="T67" fmla="*/ 347 h 404"/>
                  <a:gd name="T68" fmla="*/ 107 w 329"/>
                  <a:gd name="T69" fmla="*/ 403 h 404"/>
                  <a:gd name="T70" fmla="*/ 26 w 329"/>
                  <a:gd name="T71" fmla="*/ 380 h 404"/>
                  <a:gd name="T72" fmla="*/ 0 w 329"/>
                  <a:gd name="T73" fmla="*/ 382 h 404"/>
                  <a:gd name="T74" fmla="*/ 0 w 329"/>
                  <a:gd name="T75" fmla="*/ 379 h 404"/>
                  <a:gd name="T76" fmla="*/ 8 w 329"/>
                  <a:gd name="T77" fmla="*/ 357 h 404"/>
                  <a:gd name="T78" fmla="*/ 8 w 329"/>
                  <a:gd name="T79" fmla="*/ 350 h 404"/>
                  <a:gd name="T80" fmla="*/ 7 w 329"/>
                  <a:gd name="T81" fmla="*/ 351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9" h="404">
                    <a:moveTo>
                      <a:pt x="7" y="351"/>
                    </a:moveTo>
                    <a:lnTo>
                      <a:pt x="8" y="348"/>
                    </a:lnTo>
                    <a:lnTo>
                      <a:pt x="7" y="338"/>
                    </a:lnTo>
                    <a:lnTo>
                      <a:pt x="14" y="330"/>
                    </a:lnTo>
                    <a:lnTo>
                      <a:pt x="14" y="312"/>
                    </a:lnTo>
                    <a:lnTo>
                      <a:pt x="20" y="292"/>
                    </a:lnTo>
                    <a:lnTo>
                      <a:pt x="20" y="267"/>
                    </a:lnTo>
                    <a:lnTo>
                      <a:pt x="25" y="264"/>
                    </a:lnTo>
                    <a:lnTo>
                      <a:pt x="25" y="246"/>
                    </a:lnTo>
                    <a:lnTo>
                      <a:pt x="29" y="228"/>
                    </a:lnTo>
                    <a:lnTo>
                      <a:pt x="28" y="215"/>
                    </a:lnTo>
                    <a:lnTo>
                      <a:pt x="34" y="150"/>
                    </a:lnTo>
                    <a:lnTo>
                      <a:pt x="34" y="137"/>
                    </a:lnTo>
                    <a:lnTo>
                      <a:pt x="36" y="116"/>
                    </a:lnTo>
                    <a:lnTo>
                      <a:pt x="39" y="108"/>
                    </a:lnTo>
                    <a:lnTo>
                      <a:pt x="37" y="99"/>
                    </a:lnTo>
                    <a:lnTo>
                      <a:pt x="36" y="84"/>
                    </a:lnTo>
                    <a:lnTo>
                      <a:pt x="42" y="85"/>
                    </a:lnTo>
                    <a:lnTo>
                      <a:pt x="48" y="76"/>
                    </a:lnTo>
                    <a:lnTo>
                      <a:pt x="57" y="67"/>
                    </a:lnTo>
                    <a:lnTo>
                      <a:pt x="66" y="69"/>
                    </a:lnTo>
                    <a:lnTo>
                      <a:pt x="92" y="79"/>
                    </a:lnTo>
                    <a:lnTo>
                      <a:pt x="109" y="93"/>
                    </a:lnTo>
                    <a:lnTo>
                      <a:pt x="115" y="93"/>
                    </a:lnTo>
                    <a:lnTo>
                      <a:pt x="126" y="101"/>
                    </a:lnTo>
                    <a:lnTo>
                      <a:pt x="286" y="0"/>
                    </a:lnTo>
                    <a:lnTo>
                      <a:pt x="328" y="105"/>
                    </a:lnTo>
                    <a:lnTo>
                      <a:pt x="323" y="105"/>
                    </a:lnTo>
                    <a:lnTo>
                      <a:pt x="294" y="136"/>
                    </a:lnTo>
                    <a:lnTo>
                      <a:pt x="173" y="173"/>
                    </a:lnTo>
                    <a:lnTo>
                      <a:pt x="265" y="272"/>
                    </a:lnTo>
                    <a:lnTo>
                      <a:pt x="231" y="313"/>
                    </a:lnTo>
                    <a:lnTo>
                      <a:pt x="228" y="338"/>
                    </a:lnTo>
                    <a:lnTo>
                      <a:pt x="167" y="347"/>
                    </a:lnTo>
                    <a:lnTo>
                      <a:pt x="107" y="403"/>
                    </a:lnTo>
                    <a:lnTo>
                      <a:pt x="26" y="380"/>
                    </a:lnTo>
                    <a:lnTo>
                      <a:pt x="0" y="382"/>
                    </a:lnTo>
                    <a:lnTo>
                      <a:pt x="0" y="379"/>
                    </a:lnTo>
                    <a:lnTo>
                      <a:pt x="8" y="357"/>
                    </a:lnTo>
                    <a:lnTo>
                      <a:pt x="8" y="350"/>
                    </a:lnTo>
                    <a:lnTo>
                      <a:pt x="7" y="35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94" name="Freeform 101">
                <a:extLst>
                  <a:ext uri="{FF2B5EF4-FFF2-40B4-BE49-F238E27FC236}">
                    <a16:creationId xmlns:a16="http://schemas.microsoft.com/office/drawing/2014/main" id="{38B0EEC4-C546-0945-A391-440436E10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1451" y="3543463"/>
                <a:ext cx="710720" cy="600501"/>
              </a:xfrm>
              <a:custGeom>
                <a:avLst/>
                <a:gdLst>
                  <a:gd name="T0" fmla="*/ 1026 w 1690"/>
                  <a:gd name="T1" fmla="*/ 298 h 1425"/>
                  <a:gd name="T2" fmla="*/ 408 w 1690"/>
                  <a:gd name="T3" fmla="*/ 9 h 1425"/>
                  <a:gd name="T4" fmla="*/ 182 w 1690"/>
                  <a:gd name="T5" fmla="*/ 68 h 1425"/>
                  <a:gd name="T6" fmla="*/ 237 w 1690"/>
                  <a:gd name="T7" fmla="*/ 233 h 1425"/>
                  <a:gd name="T8" fmla="*/ 35 w 1690"/>
                  <a:gd name="T9" fmla="*/ 275 h 1425"/>
                  <a:gd name="T10" fmla="*/ 9 w 1690"/>
                  <a:gd name="T11" fmla="*/ 341 h 1425"/>
                  <a:gd name="T12" fmla="*/ 14 w 1690"/>
                  <a:gd name="T13" fmla="*/ 369 h 1425"/>
                  <a:gd name="T14" fmla="*/ 46 w 1690"/>
                  <a:gd name="T15" fmla="*/ 378 h 1425"/>
                  <a:gd name="T16" fmla="*/ 81 w 1690"/>
                  <a:gd name="T17" fmla="*/ 437 h 1425"/>
                  <a:gd name="T18" fmla="*/ 109 w 1690"/>
                  <a:gd name="T19" fmla="*/ 474 h 1425"/>
                  <a:gd name="T20" fmla="*/ 142 w 1690"/>
                  <a:gd name="T21" fmla="*/ 528 h 1425"/>
                  <a:gd name="T22" fmla="*/ 165 w 1690"/>
                  <a:gd name="T23" fmla="*/ 563 h 1425"/>
                  <a:gd name="T24" fmla="*/ 207 w 1690"/>
                  <a:gd name="T25" fmla="*/ 621 h 1425"/>
                  <a:gd name="T26" fmla="*/ 217 w 1690"/>
                  <a:gd name="T27" fmla="*/ 664 h 1425"/>
                  <a:gd name="T28" fmla="*/ 236 w 1690"/>
                  <a:gd name="T29" fmla="*/ 701 h 1425"/>
                  <a:gd name="T30" fmla="*/ 275 w 1690"/>
                  <a:gd name="T31" fmla="*/ 710 h 1425"/>
                  <a:gd name="T32" fmla="*/ 327 w 1690"/>
                  <a:gd name="T33" fmla="*/ 760 h 1425"/>
                  <a:gd name="T34" fmla="*/ 344 w 1690"/>
                  <a:gd name="T35" fmla="*/ 788 h 1425"/>
                  <a:gd name="T36" fmla="*/ 372 w 1690"/>
                  <a:gd name="T37" fmla="*/ 858 h 1425"/>
                  <a:gd name="T38" fmla="*/ 366 w 1690"/>
                  <a:gd name="T39" fmla="*/ 900 h 1425"/>
                  <a:gd name="T40" fmla="*/ 382 w 1690"/>
                  <a:gd name="T41" fmla="*/ 973 h 1425"/>
                  <a:gd name="T42" fmla="*/ 440 w 1690"/>
                  <a:gd name="T43" fmla="*/ 1042 h 1425"/>
                  <a:gd name="T44" fmla="*/ 482 w 1690"/>
                  <a:gd name="T45" fmla="*/ 1065 h 1425"/>
                  <a:gd name="T46" fmla="*/ 515 w 1690"/>
                  <a:gd name="T47" fmla="*/ 1097 h 1425"/>
                  <a:gd name="T48" fmla="*/ 543 w 1690"/>
                  <a:gd name="T49" fmla="*/ 1117 h 1425"/>
                  <a:gd name="T50" fmla="*/ 581 w 1690"/>
                  <a:gd name="T51" fmla="*/ 1218 h 1425"/>
                  <a:gd name="T52" fmla="*/ 656 w 1690"/>
                  <a:gd name="T53" fmla="*/ 1315 h 1425"/>
                  <a:gd name="T54" fmla="*/ 711 w 1690"/>
                  <a:gd name="T55" fmla="*/ 1366 h 1425"/>
                  <a:gd name="T56" fmla="*/ 754 w 1690"/>
                  <a:gd name="T57" fmla="*/ 1340 h 1425"/>
                  <a:gd name="T58" fmla="*/ 772 w 1690"/>
                  <a:gd name="T59" fmla="*/ 1265 h 1425"/>
                  <a:gd name="T60" fmla="*/ 917 w 1690"/>
                  <a:gd name="T61" fmla="*/ 1314 h 1425"/>
                  <a:gd name="T62" fmla="*/ 1141 w 1690"/>
                  <a:gd name="T63" fmla="*/ 1224 h 1425"/>
                  <a:gd name="T64" fmla="*/ 1671 w 1690"/>
                  <a:gd name="T65" fmla="*/ 820 h 1425"/>
                  <a:gd name="T66" fmla="*/ 1407 w 1690"/>
                  <a:gd name="T67" fmla="*/ 809 h 1425"/>
                  <a:gd name="T68" fmla="*/ 1370 w 1690"/>
                  <a:gd name="T69" fmla="*/ 695 h 1425"/>
                  <a:gd name="T70" fmla="*/ 1358 w 1690"/>
                  <a:gd name="T71" fmla="*/ 683 h 1425"/>
                  <a:gd name="T72" fmla="*/ 1352 w 1690"/>
                  <a:gd name="T73" fmla="*/ 667 h 1425"/>
                  <a:gd name="T74" fmla="*/ 1310 w 1690"/>
                  <a:gd name="T75" fmla="*/ 649 h 1425"/>
                  <a:gd name="T76" fmla="*/ 1289 w 1690"/>
                  <a:gd name="T77" fmla="*/ 626 h 1425"/>
                  <a:gd name="T78" fmla="*/ 1234 w 1690"/>
                  <a:gd name="T79" fmla="*/ 534 h 1425"/>
                  <a:gd name="T80" fmla="*/ 1228 w 1690"/>
                  <a:gd name="T81" fmla="*/ 488 h 1425"/>
                  <a:gd name="T82" fmla="*/ 1209 w 1690"/>
                  <a:gd name="T83" fmla="*/ 463 h 1425"/>
                  <a:gd name="T84" fmla="*/ 1162 w 1690"/>
                  <a:gd name="T85" fmla="*/ 411 h 1425"/>
                  <a:gd name="T86" fmla="*/ 1174 w 1690"/>
                  <a:gd name="T87" fmla="*/ 408 h 1425"/>
                  <a:gd name="T88" fmla="*/ 1127 w 1690"/>
                  <a:gd name="T89" fmla="*/ 390 h 1425"/>
                  <a:gd name="T90" fmla="*/ 1093 w 1690"/>
                  <a:gd name="T91" fmla="*/ 323 h 1425"/>
                  <a:gd name="T92" fmla="*/ 1081 w 1690"/>
                  <a:gd name="T93" fmla="*/ 306 h 1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90" h="1425">
                    <a:moveTo>
                      <a:pt x="1081" y="306"/>
                    </a:moveTo>
                    <a:lnTo>
                      <a:pt x="1032" y="329"/>
                    </a:lnTo>
                    <a:lnTo>
                      <a:pt x="1026" y="298"/>
                    </a:lnTo>
                    <a:lnTo>
                      <a:pt x="953" y="275"/>
                    </a:lnTo>
                    <a:lnTo>
                      <a:pt x="789" y="272"/>
                    </a:lnTo>
                    <a:lnTo>
                      <a:pt x="408" y="9"/>
                    </a:lnTo>
                    <a:lnTo>
                      <a:pt x="332" y="0"/>
                    </a:lnTo>
                    <a:lnTo>
                      <a:pt x="303" y="31"/>
                    </a:lnTo>
                    <a:lnTo>
                      <a:pt x="182" y="68"/>
                    </a:lnTo>
                    <a:lnTo>
                      <a:pt x="274" y="167"/>
                    </a:lnTo>
                    <a:lnTo>
                      <a:pt x="240" y="208"/>
                    </a:lnTo>
                    <a:lnTo>
                      <a:pt x="237" y="233"/>
                    </a:lnTo>
                    <a:lnTo>
                      <a:pt x="176" y="242"/>
                    </a:lnTo>
                    <a:lnTo>
                      <a:pt x="116" y="298"/>
                    </a:lnTo>
                    <a:lnTo>
                      <a:pt x="35" y="275"/>
                    </a:lnTo>
                    <a:lnTo>
                      <a:pt x="9" y="277"/>
                    </a:lnTo>
                    <a:lnTo>
                      <a:pt x="8" y="306"/>
                    </a:lnTo>
                    <a:lnTo>
                      <a:pt x="9" y="341"/>
                    </a:lnTo>
                    <a:lnTo>
                      <a:pt x="0" y="364"/>
                    </a:lnTo>
                    <a:lnTo>
                      <a:pt x="2" y="373"/>
                    </a:lnTo>
                    <a:lnTo>
                      <a:pt x="14" y="369"/>
                    </a:lnTo>
                    <a:lnTo>
                      <a:pt x="17" y="375"/>
                    </a:lnTo>
                    <a:lnTo>
                      <a:pt x="28" y="367"/>
                    </a:lnTo>
                    <a:lnTo>
                      <a:pt x="46" y="378"/>
                    </a:lnTo>
                    <a:lnTo>
                      <a:pt x="42" y="381"/>
                    </a:lnTo>
                    <a:lnTo>
                      <a:pt x="77" y="421"/>
                    </a:lnTo>
                    <a:lnTo>
                      <a:pt x="81" y="437"/>
                    </a:lnTo>
                    <a:lnTo>
                      <a:pt x="89" y="442"/>
                    </a:lnTo>
                    <a:lnTo>
                      <a:pt x="92" y="457"/>
                    </a:lnTo>
                    <a:lnTo>
                      <a:pt x="109" y="474"/>
                    </a:lnTo>
                    <a:lnTo>
                      <a:pt x="118" y="474"/>
                    </a:lnTo>
                    <a:lnTo>
                      <a:pt x="141" y="514"/>
                    </a:lnTo>
                    <a:lnTo>
                      <a:pt x="142" y="528"/>
                    </a:lnTo>
                    <a:lnTo>
                      <a:pt x="149" y="540"/>
                    </a:lnTo>
                    <a:lnTo>
                      <a:pt x="161" y="543"/>
                    </a:lnTo>
                    <a:lnTo>
                      <a:pt x="165" y="563"/>
                    </a:lnTo>
                    <a:lnTo>
                      <a:pt x="173" y="574"/>
                    </a:lnTo>
                    <a:lnTo>
                      <a:pt x="191" y="582"/>
                    </a:lnTo>
                    <a:lnTo>
                      <a:pt x="207" y="621"/>
                    </a:lnTo>
                    <a:lnTo>
                      <a:pt x="217" y="629"/>
                    </a:lnTo>
                    <a:lnTo>
                      <a:pt x="222" y="653"/>
                    </a:lnTo>
                    <a:lnTo>
                      <a:pt x="217" y="664"/>
                    </a:lnTo>
                    <a:lnTo>
                      <a:pt x="217" y="676"/>
                    </a:lnTo>
                    <a:lnTo>
                      <a:pt x="234" y="689"/>
                    </a:lnTo>
                    <a:lnTo>
                      <a:pt x="236" y="701"/>
                    </a:lnTo>
                    <a:lnTo>
                      <a:pt x="246" y="709"/>
                    </a:lnTo>
                    <a:lnTo>
                      <a:pt x="259" y="696"/>
                    </a:lnTo>
                    <a:lnTo>
                      <a:pt x="275" y="710"/>
                    </a:lnTo>
                    <a:lnTo>
                      <a:pt x="301" y="722"/>
                    </a:lnTo>
                    <a:lnTo>
                      <a:pt x="321" y="742"/>
                    </a:lnTo>
                    <a:lnTo>
                      <a:pt x="327" y="760"/>
                    </a:lnTo>
                    <a:lnTo>
                      <a:pt x="333" y="762"/>
                    </a:lnTo>
                    <a:lnTo>
                      <a:pt x="337" y="782"/>
                    </a:lnTo>
                    <a:lnTo>
                      <a:pt x="344" y="788"/>
                    </a:lnTo>
                    <a:lnTo>
                      <a:pt x="352" y="815"/>
                    </a:lnTo>
                    <a:lnTo>
                      <a:pt x="367" y="831"/>
                    </a:lnTo>
                    <a:lnTo>
                      <a:pt x="372" y="858"/>
                    </a:lnTo>
                    <a:lnTo>
                      <a:pt x="378" y="867"/>
                    </a:lnTo>
                    <a:lnTo>
                      <a:pt x="372" y="895"/>
                    </a:lnTo>
                    <a:lnTo>
                      <a:pt x="366" y="900"/>
                    </a:lnTo>
                    <a:lnTo>
                      <a:pt x="372" y="913"/>
                    </a:lnTo>
                    <a:lnTo>
                      <a:pt x="379" y="942"/>
                    </a:lnTo>
                    <a:lnTo>
                      <a:pt x="382" y="973"/>
                    </a:lnTo>
                    <a:lnTo>
                      <a:pt x="398" y="985"/>
                    </a:lnTo>
                    <a:lnTo>
                      <a:pt x="399" y="997"/>
                    </a:lnTo>
                    <a:lnTo>
                      <a:pt x="440" y="1042"/>
                    </a:lnTo>
                    <a:lnTo>
                      <a:pt x="454" y="1048"/>
                    </a:lnTo>
                    <a:lnTo>
                      <a:pt x="471" y="1048"/>
                    </a:lnTo>
                    <a:lnTo>
                      <a:pt x="482" y="1065"/>
                    </a:lnTo>
                    <a:lnTo>
                      <a:pt x="489" y="1065"/>
                    </a:lnTo>
                    <a:lnTo>
                      <a:pt x="514" y="1085"/>
                    </a:lnTo>
                    <a:lnTo>
                      <a:pt x="515" y="1097"/>
                    </a:lnTo>
                    <a:lnTo>
                      <a:pt x="535" y="1101"/>
                    </a:lnTo>
                    <a:lnTo>
                      <a:pt x="532" y="1112"/>
                    </a:lnTo>
                    <a:lnTo>
                      <a:pt x="543" y="1117"/>
                    </a:lnTo>
                    <a:lnTo>
                      <a:pt x="563" y="1187"/>
                    </a:lnTo>
                    <a:lnTo>
                      <a:pt x="580" y="1198"/>
                    </a:lnTo>
                    <a:lnTo>
                      <a:pt x="581" y="1218"/>
                    </a:lnTo>
                    <a:lnTo>
                      <a:pt x="642" y="1280"/>
                    </a:lnTo>
                    <a:lnTo>
                      <a:pt x="651" y="1280"/>
                    </a:lnTo>
                    <a:lnTo>
                      <a:pt x="656" y="1315"/>
                    </a:lnTo>
                    <a:lnTo>
                      <a:pt x="682" y="1323"/>
                    </a:lnTo>
                    <a:lnTo>
                      <a:pt x="697" y="1364"/>
                    </a:lnTo>
                    <a:lnTo>
                      <a:pt x="711" y="1366"/>
                    </a:lnTo>
                    <a:lnTo>
                      <a:pt x="723" y="1370"/>
                    </a:lnTo>
                    <a:lnTo>
                      <a:pt x="732" y="1354"/>
                    </a:lnTo>
                    <a:lnTo>
                      <a:pt x="754" y="1340"/>
                    </a:lnTo>
                    <a:lnTo>
                      <a:pt x="740" y="1312"/>
                    </a:lnTo>
                    <a:lnTo>
                      <a:pt x="749" y="1274"/>
                    </a:lnTo>
                    <a:lnTo>
                      <a:pt x="772" y="1265"/>
                    </a:lnTo>
                    <a:lnTo>
                      <a:pt x="797" y="1285"/>
                    </a:lnTo>
                    <a:lnTo>
                      <a:pt x="847" y="1286"/>
                    </a:lnTo>
                    <a:lnTo>
                      <a:pt x="917" y="1314"/>
                    </a:lnTo>
                    <a:lnTo>
                      <a:pt x="989" y="1349"/>
                    </a:lnTo>
                    <a:lnTo>
                      <a:pt x="992" y="1424"/>
                    </a:lnTo>
                    <a:lnTo>
                      <a:pt x="1141" y="1224"/>
                    </a:lnTo>
                    <a:lnTo>
                      <a:pt x="1677" y="1063"/>
                    </a:lnTo>
                    <a:lnTo>
                      <a:pt x="1689" y="886"/>
                    </a:lnTo>
                    <a:lnTo>
                      <a:pt x="1671" y="820"/>
                    </a:lnTo>
                    <a:lnTo>
                      <a:pt x="1671" y="820"/>
                    </a:lnTo>
                    <a:lnTo>
                      <a:pt x="1644" y="845"/>
                    </a:lnTo>
                    <a:lnTo>
                      <a:pt x="1407" y="809"/>
                    </a:lnTo>
                    <a:lnTo>
                      <a:pt x="1388" y="745"/>
                    </a:lnTo>
                    <a:lnTo>
                      <a:pt x="1368" y="722"/>
                    </a:lnTo>
                    <a:lnTo>
                      <a:pt x="1370" y="695"/>
                    </a:lnTo>
                    <a:lnTo>
                      <a:pt x="1368" y="695"/>
                    </a:lnTo>
                    <a:lnTo>
                      <a:pt x="1365" y="696"/>
                    </a:lnTo>
                    <a:lnTo>
                      <a:pt x="1358" y="683"/>
                    </a:lnTo>
                    <a:lnTo>
                      <a:pt x="1358" y="675"/>
                    </a:lnTo>
                    <a:lnTo>
                      <a:pt x="1365" y="666"/>
                    </a:lnTo>
                    <a:lnTo>
                      <a:pt x="1352" y="667"/>
                    </a:lnTo>
                    <a:lnTo>
                      <a:pt x="1350" y="663"/>
                    </a:lnTo>
                    <a:lnTo>
                      <a:pt x="1336" y="663"/>
                    </a:lnTo>
                    <a:lnTo>
                      <a:pt x="1310" y="649"/>
                    </a:lnTo>
                    <a:lnTo>
                      <a:pt x="1307" y="641"/>
                    </a:lnTo>
                    <a:lnTo>
                      <a:pt x="1303" y="644"/>
                    </a:lnTo>
                    <a:lnTo>
                      <a:pt x="1289" y="626"/>
                    </a:lnTo>
                    <a:lnTo>
                      <a:pt x="1284" y="605"/>
                    </a:lnTo>
                    <a:lnTo>
                      <a:pt x="1243" y="553"/>
                    </a:lnTo>
                    <a:lnTo>
                      <a:pt x="1234" y="534"/>
                    </a:lnTo>
                    <a:lnTo>
                      <a:pt x="1243" y="536"/>
                    </a:lnTo>
                    <a:lnTo>
                      <a:pt x="1243" y="528"/>
                    </a:lnTo>
                    <a:lnTo>
                      <a:pt x="1228" y="488"/>
                    </a:lnTo>
                    <a:lnTo>
                      <a:pt x="1228" y="479"/>
                    </a:lnTo>
                    <a:lnTo>
                      <a:pt x="1217" y="463"/>
                    </a:lnTo>
                    <a:lnTo>
                      <a:pt x="1209" y="463"/>
                    </a:lnTo>
                    <a:lnTo>
                      <a:pt x="1183" y="425"/>
                    </a:lnTo>
                    <a:lnTo>
                      <a:pt x="1174" y="424"/>
                    </a:lnTo>
                    <a:lnTo>
                      <a:pt x="1162" y="411"/>
                    </a:lnTo>
                    <a:lnTo>
                      <a:pt x="1164" y="405"/>
                    </a:lnTo>
                    <a:lnTo>
                      <a:pt x="1168" y="405"/>
                    </a:lnTo>
                    <a:lnTo>
                      <a:pt x="1174" y="408"/>
                    </a:lnTo>
                    <a:lnTo>
                      <a:pt x="1168" y="399"/>
                    </a:lnTo>
                    <a:lnTo>
                      <a:pt x="1154" y="396"/>
                    </a:lnTo>
                    <a:lnTo>
                      <a:pt x="1127" y="390"/>
                    </a:lnTo>
                    <a:lnTo>
                      <a:pt x="1112" y="349"/>
                    </a:lnTo>
                    <a:lnTo>
                      <a:pt x="1102" y="329"/>
                    </a:lnTo>
                    <a:lnTo>
                      <a:pt x="1093" y="323"/>
                    </a:lnTo>
                    <a:lnTo>
                      <a:pt x="1093" y="311"/>
                    </a:lnTo>
                    <a:lnTo>
                      <a:pt x="1087" y="314"/>
                    </a:lnTo>
                    <a:lnTo>
                      <a:pt x="1081" y="30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95" name="Freeform 102">
                <a:extLst>
                  <a:ext uri="{FF2B5EF4-FFF2-40B4-BE49-F238E27FC236}">
                    <a16:creationId xmlns:a16="http://schemas.microsoft.com/office/drawing/2014/main" id="{919DCBD0-FB48-E245-8D9D-55D962186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8872" y="3764700"/>
                <a:ext cx="27836" cy="57634"/>
              </a:xfrm>
              <a:custGeom>
                <a:avLst/>
                <a:gdLst>
                  <a:gd name="T0" fmla="*/ 49 w 65"/>
                  <a:gd name="T1" fmla="*/ 137 h 138"/>
                  <a:gd name="T2" fmla="*/ 35 w 65"/>
                  <a:gd name="T3" fmla="*/ 137 h 138"/>
                  <a:gd name="T4" fmla="*/ 9 w 65"/>
                  <a:gd name="T5" fmla="*/ 123 h 138"/>
                  <a:gd name="T6" fmla="*/ 6 w 65"/>
                  <a:gd name="T7" fmla="*/ 115 h 138"/>
                  <a:gd name="T8" fmla="*/ 9 w 65"/>
                  <a:gd name="T9" fmla="*/ 112 h 138"/>
                  <a:gd name="T10" fmla="*/ 9 w 65"/>
                  <a:gd name="T11" fmla="*/ 97 h 138"/>
                  <a:gd name="T12" fmla="*/ 5 w 65"/>
                  <a:gd name="T13" fmla="*/ 89 h 138"/>
                  <a:gd name="T14" fmla="*/ 0 w 65"/>
                  <a:gd name="T15" fmla="*/ 77 h 138"/>
                  <a:gd name="T16" fmla="*/ 3 w 65"/>
                  <a:gd name="T17" fmla="*/ 53 h 138"/>
                  <a:gd name="T18" fmla="*/ 9 w 65"/>
                  <a:gd name="T19" fmla="*/ 53 h 138"/>
                  <a:gd name="T20" fmla="*/ 14 w 65"/>
                  <a:gd name="T21" fmla="*/ 56 h 138"/>
                  <a:gd name="T22" fmla="*/ 9 w 65"/>
                  <a:gd name="T23" fmla="*/ 31 h 138"/>
                  <a:gd name="T24" fmla="*/ 14 w 65"/>
                  <a:gd name="T25" fmla="*/ 31 h 138"/>
                  <a:gd name="T26" fmla="*/ 11 w 65"/>
                  <a:gd name="T27" fmla="*/ 19 h 138"/>
                  <a:gd name="T28" fmla="*/ 15 w 65"/>
                  <a:gd name="T29" fmla="*/ 14 h 138"/>
                  <a:gd name="T30" fmla="*/ 15 w 65"/>
                  <a:gd name="T31" fmla="*/ 8 h 138"/>
                  <a:gd name="T32" fmla="*/ 22 w 65"/>
                  <a:gd name="T33" fmla="*/ 8 h 138"/>
                  <a:gd name="T34" fmla="*/ 25 w 65"/>
                  <a:gd name="T35" fmla="*/ 0 h 138"/>
                  <a:gd name="T36" fmla="*/ 31 w 65"/>
                  <a:gd name="T37" fmla="*/ 0 h 138"/>
                  <a:gd name="T38" fmla="*/ 44 w 65"/>
                  <a:gd name="T39" fmla="*/ 11 h 138"/>
                  <a:gd name="T40" fmla="*/ 46 w 65"/>
                  <a:gd name="T41" fmla="*/ 19 h 138"/>
                  <a:gd name="T42" fmla="*/ 52 w 65"/>
                  <a:gd name="T43" fmla="*/ 19 h 138"/>
                  <a:gd name="T44" fmla="*/ 55 w 65"/>
                  <a:gd name="T45" fmla="*/ 25 h 138"/>
                  <a:gd name="T46" fmla="*/ 51 w 65"/>
                  <a:gd name="T47" fmla="*/ 51 h 138"/>
                  <a:gd name="T48" fmla="*/ 46 w 65"/>
                  <a:gd name="T49" fmla="*/ 51 h 138"/>
                  <a:gd name="T50" fmla="*/ 49 w 65"/>
                  <a:gd name="T51" fmla="*/ 79 h 138"/>
                  <a:gd name="T52" fmla="*/ 55 w 65"/>
                  <a:gd name="T53" fmla="*/ 79 h 138"/>
                  <a:gd name="T54" fmla="*/ 64 w 65"/>
                  <a:gd name="T55" fmla="*/ 95 h 138"/>
                  <a:gd name="T56" fmla="*/ 58 w 65"/>
                  <a:gd name="T57" fmla="*/ 135 h 138"/>
                  <a:gd name="T58" fmla="*/ 49 w 65"/>
                  <a:gd name="T59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138">
                    <a:moveTo>
                      <a:pt x="49" y="137"/>
                    </a:moveTo>
                    <a:lnTo>
                      <a:pt x="35" y="137"/>
                    </a:lnTo>
                    <a:lnTo>
                      <a:pt x="9" y="123"/>
                    </a:lnTo>
                    <a:lnTo>
                      <a:pt x="6" y="115"/>
                    </a:lnTo>
                    <a:lnTo>
                      <a:pt x="9" y="112"/>
                    </a:lnTo>
                    <a:lnTo>
                      <a:pt x="9" y="97"/>
                    </a:lnTo>
                    <a:lnTo>
                      <a:pt x="5" y="89"/>
                    </a:lnTo>
                    <a:lnTo>
                      <a:pt x="0" y="77"/>
                    </a:lnTo>
                    <a:lnTo>
                      <a:pt x="3" y="53"/>
                    </a:lnTo>
                    <a:lnTo>
                      <a:pt x="9" y="53"/>
                    </a:lnTo>
                    <a:lnTo>
                      <a:pt x="14" y="56"/>
                    </a:lnTo>
                    <a:lnTo>
                      <a:pt x="9" y="31"/>
                    </a:lnTo>
                    <a:lnTo>
                      <a:pt x="14" y="31"/>
                    </a:lnTo>
                    <a:lnTo>
                      <a:pt x="11" y="19"/>
                    </a:lnTo>
                    <a:lnTo>
                      <a:pt x="15" y="14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44" y="11"/>
                    </a:lnTo>
                    <a:lnTo>
                      <a:pt x="46" y="19"/>
                    </a:lnTo>
                    <a:lnTo>
                      <a:pt x="52" y="19"/>
                    </a:lnTo>
                    <a:lnTo>
                      <a:pt x="55" y="25"/>
                    </a:lnTo>
                    <a:lnTo>
                      <a:pt x="51" y="51"/>
                    </a:lnTo>
                    <a:lnTo>
                      <a:pt x="46" y="51"/>
                    </a:lnTo>
                    <a:lnTo>
                      <a:pt x="49" y="79"/>
                    </a:lnTo>
                    <a:lnTo>
                      <a:pt x="55" y="79"/>
                    </a:lnTo>
                    <a:lnTo>
                      <a:pt x="64" y="95"/>
                    </a:lnTo>
                    <a:lnTo>
                      <a:pt x="58" y="135"/>
                    </a:lnTo>
                    <a:lnTo>
                      <a:pt x="49" y="13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96" name="Freeform 103">
                <a:extLst>
                  <a:ext uri="{FF2B5EF4-FFF2-40B4-BE49-F238E27FC236}">
                    <a16:creationId xmlns:a16="http://schemas.microsoft.com/office/drawing/2014/main" id="{667BAA3D-670D-DA46-865F-3A0639DDF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6707" y="3768418"/>
                <a:ext cx="163299" cy="130140"/>
              </a:xfrm>
              <a:custGeom>
                <a:avLst/>
                <a:gdLst>
                  <a:gd name="T0" fmla="*/ 2 w 388"/>
                  <a:gd name="T1" fmla="*/ 159 h 310"/>
                  <a:gd name="T2" fmla="*/ 0 w 388"/>
                  <a:gd name="T3" fmla="*/ 186 h 310"/>
                  <a:gd name="T4" fmla="*/ 20 w 388"/>
                  <a:gd name="T5" fmla="*/ 209 h 310"/>
                  <a:gd name="T6" fmla="*/ 39 w 388"/>
                  <a:gd name="T7" fmla="*/ 273 h 310"/>
                  <a:gd name="T8" fmla="*/ 276 w 388"/>
                  <a:gd name="T9" fmla="*/ 309 h 310"/>
                  <a:gd name="T10" fmla="*/ 303 w 388"/>
                  <a:gd name="T11" fmla="*/ 284 h 310"/>
                  <a:gd name="T12" fmla="*/ 372 w 388"/>
                  <a:gd name="T13" fmla="*/ 70 h 310"/>
                  <a:gd name="T14" fmla="*/ 387 w 388"/>
                  <a:gd name="T15" fmla="*/ 67 h 310"/>
                  <a:gd name="T16" fmla="*/ 386 w 388"/>
                  <a:gd name="T17" fmla="*/ 47 h 310"/>
                  <a:gd name="T18" fmla="*/ 384 w 388"/>
                  <a:gd name="T19" fmla="*/ 36 h 310"/>
                  <a:gd name="T20" fmla="*/ 376 w 388"/>
                  <a:gd name="T21" fmla="*/ 40 h 310"/>
                  <a:gd name="T22" fmla="*/ 372 w 388"/>
                  <a:gd name="T23" fmla="*/ 35 h 310"/>
                  <a:gd name="T24" fmla="*/ 372 w 388"/>
                  <a:gd name="T25" fmla="*/ 33 h 310"/>
                  <a:gd name="T26" fmla="*/ 364 w 388"/>
                  <a:gd name="T27" fmla="*/ 32 h 310"/>
                  <a:gd name="T28" fmla="*/ 363 w 388"/>
                  <a:gd name="T29" fmla="*/ 4 h 310"/>
                  <a:gd name="T30" fmla="*/ 352 w 388"/>
                  <a:gd name="T31" fmla="*/ 0 h 310"/>
                  <a:gd name="T32" fmla="*/ 352 w 388"/>
                  <a:gd name="T33" fmla="*/ 12 h 310"/>
                  <a:gd name="T34" fmla="*/ 347 w 388"/>
                  <a:gd name="T35" fmla="*/ 20 h 310"/>
                  <a:gd name="T36" fmla="*/ 297 w 388"/>
                  <a:gd name="T37" fmla="*/ 50 h 310"/>
                  <a:gd name="T38" fmla="*/ 297 w 388"/>
                  <a:gd name="T39" fmla="*/ 73 h 310"/>
                  <a:gd name="T40" fmla="*/ 251 w 388"/>
                  <a:gd name="T41" fmla="*/ 113 h 310"/>
                  <a:gd name="T42" fmla="*/ 243 w 388"/>
                  <a:gd name="T43" fmla="*/ 124 h 310"/>
                  <a:gd name="T44" fmla="*/ 250 w 388"/>
                  <a:gd name="T45" fmla="*/ 127 h 310"/>
                  <a:gd name="T46" fmla="*/ 254 w 388"/>
                  <a:gd name="T47" fmla="*/ 136 h 310"/>
                  <a:gd name="T48" fmla="*/ 233 w 388"/>
                  <a:gd name="T49" fmla="*/ 159 h 310"/>
                  <a:gd name="T50" fmla="*/ 225 w 388"/>
                  <a:gd name="T51" fmla="*/ 148 h 310"/>
                  <a:gd name="T52" fmla="*/ 219 w 388"/>
                  <a:gd name="T53" fmla="*/ 153 h 310"/>
                  <a:gd name="T54" fmla="*/ 208 w 388"/>
                  <a:gd name="T55" fmla="*/ 153 h 310"/>
                  <a:gd name="T56" fmla="*/ 210 w 388"/>
                  <a:gd name="T57" fmla="*/ 166 h 310"/>
                  <a:gd name="T58" fmla="*/ 205 w 388"/>
                  <a:gd name="T59" fmla="*/ 168 h 310"/>
                  <a:gd name="T60" fmla="*/ 201 w 388"/>
                  <a:gd name="T61" fmla="*/ 174 h 310"/>
                  <a:gd name="T62" fmla="*/ 178 w 388"/>
                  <a:gd name="T63" fmla="*/ 179 h 310"/>
                  <a:gd name="T64" fmla="*/ 159 w 388"/>
                  <a:gd name="T65" fmla="*/ 180 h 310"/>
                  <a:gd name="T66" fmla="*/ 153 w 388"/>
                  <a:gd name="T67" fmla="*/ 171 h 310"/>
                  <a:gd name="T68" fmla="*/ 136 w 388"/>
                  <a:gd name="T69" fmla="*/ 173 h 310"/>
                  <a:gd name="T70" fmla="*/ 130 w 388"/>
                  <a:gd name="T71" fmla="*/ 169 h 310"/>
                  <a:gd name="T72" fmla="*/ 118 w 388"/>
                  <a:gd name="T73" fmla="*/ 171 h 310"/>
                  <a:gd name="T74" fmla="*/ 91 w 388"/>
                  <a:gd name="T75" fmla="*/ 165 h 310"/>
                  <a:gd name="T76" fmla="*/ 57 w 388"/>
                  <a:gd name="T77" fmla="*/ 191 h 310"/>
                  <a:gd name="T78" fmla="*/ 45 w 388"/>
                  <a:gd name="T79" fmla="*/ 188 h 310"/>
                  <a:gd name="T80" fmla="*/ 32 w 388"/>
                  <a:gd name="T81" fmla="*/ 186 h 310"/>
                  <a:gd name="T82" fmla="*/ 19 w 388"/>
                  <a:gd name="T83" fmla="*/ 192 h 310"/>
                  <a:gd name="T84" fmla="*/ 14 w 388"/>
                  <a:gd name="T85" fmla="*/ 156 h 310"/>
                  <a:gd name="T86" fmla="*/ 8 w 388"/>
                  <a:gd name="T87" fmla="*/ 162 h 310"/>
                  <a:gd name="T88" fmla="*/ 2 w 388"/>
                  <a:gd name="T89" fmla="*/ 15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88" h="310">
                    <a:moveTo>
                      <a:pt x="2" y="159"/>
                    </a:moveTo>
                    <a:lnTo>
                      <a:pt x="0" y="186"/>
                    </a:lnTo>
                    <a:lnTo>
                      <a:pt x="20" y="209"/>
                    </a:lnTo>
                    <a:lnTo>
                      <a:pt x="39" y="273"/>
                    </a:lnTo>
                    <a:lnTo>
                      <a:pt x="276" y="309"/>
                    </a:lnTo>
                    <a:lnTo>
                      <a:pt x="303" y="284"/>
                    </a:lnTo>
                    <a:lnTo>
                      <a:pt x="372" y="70"/>
                    </a:lnTo>
                    <a:lnTo>
                      <a:pt x="387" y="67"/>
                    </a:lnTo>
                    <a:lnTo>
                      <a:pt x="386" y="47"/>
                    </a:lnTo>
                    <a:lnTo>
                      <a:pt x="384" y="36"/>
                    </a:lnTo>
                    <a:lnTo>
                      <a:pt x="376" y="40"/>
                    </a:lnTo>
                    <a:lnTo>
                      <a:pt x="372" y="35"/>
                    </a:lnTo>
                    <a:lnTo>
                      <a:pt x="372" y="33"/>
                    </a:lnTo>
                    <a:lnTo>
                      <a:pt x="364" y="32"/>
                    </a:lnTo>
                    <a:lnTo>
                      <a:pt x="363" y="4"/>
                    </a:lnTo>
                    <a:lnTo>
                      <a:pt x="352" y="0"/>
                    </a:lnTo>
                    <a:lnTo>
                      <a:pt x="352" y="12"/>
                    </a:lnTo>
                    <a:lnTo>
                      <a:pt x="347" y="20"/>
                    </a:lnTo>
                    <a:lnTo>
                      <a:pt x="297" y="50"/>
                    </a:lnTo>
                    <a:lnTo>
                      <a:pt x="297" y="73"/>
                    </a:lnTo>
                    <a:lnTo>
                      <a:pt x="251" y="113"/>
                    </a:lnTo>
                    <a:lnTo>
                      <a:pt x="243" y="124"/>
                    </a:lnTo>
                    <a:lnTo>
                      <a:pt x="250" y="127"/>
                    </a:lnTo>
                    <a:lnTo>
                      <a:pt x="254" y="136"/>
                    </a:lnTo>
                    <a:lnTo>
                      <a:pt x="233" y="159"/>
                    </a:lnTo>
                    <a:lnTo>
                      <a:pt x="225" y="148"/>
                    </a:lnTo>
                    <a:lnTo>
                      <a:pt x="219" y="153"/>
                    </a:lnTo>
                    <a:lnTo>
                      <a:pt x="208" y="153"/>
                    </a:lnTo>
                    <a:lnTo>
                      <a:pt x="210" y="166"/>
                    </a:lnTo>
                    <a:lnTo>
                      <a:pt x="205" y="168"/>
                    </a:lnTo>
                    <a:lnTo>
                      <a:pt x="201" y="174"/>
                    </a:lnTo>
                    <a:lnTo>
                      <a:pt x="178" y="179"/>
                    </a:lnTo>
                    <a:lnTo>
                      <a:pt x="159" y="180"/>
                    </a:lnTo>
                    <a:lnTo>
                      <a:pt x="153" y="171"/>
                    </a:lnTo>
                    <a:lnTo>
                      <a:pt x="136" y="173"/>
                    </a:lnTo>
                    <a:lnTo>
                      <a:pt x="130" y="169"/>
                    </a:lnTo>
                    <a:lnTo>
                      <a:pt x="118" y="171"/>
                    </a:lnTo>
                    <a:lnTo>
                      <a:pt x="91" y="165"/>
                    </a:lnTo>
                    <a:lnTo>
                      <a:pt x="57" y="191"/>
                    </a:lnTo>
                    <a:lnTo>
                      <a:pt x="45" y="188"/>
                    </a:lnTo>
                    <a:lnTo>
                      <a:pt x="32" y="186"/>
                    </a:lnTo>
                    <a:lnTo>
                      <a:pt x="19" y="192"/>
                    </a:lnTo>
                    <a:lnTo>
                      <a:pt x="14" y="156"/>
                    </a:lnTo>
                    <a:lnTo>
                      <a:pt x="8" y="162"/>
                    </a:lnTo>
                    <a:lnTo>
                      <a:pt x="2" y="15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97" name="Freeform 104">
                <a:extLst>
                  <a:ext uri="{FF2B5EF4-FFF2-40B4-BE49-F238E27FC236}">
                    <a16:creationId xmlns:a16="http://schemas.microsoft.com/office/drawing/2014/main" id="{C2BB07FA-65B3-6446-88ED-9D67FA0D4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5682" y="3285042"/>
                <a:ext cx="100206" cy="44619"/>
              </a:xfrm>
              <a:custGeom>
                <a:avLst/>
                <a:gdLst>
                  <a:gd name="T0" fmla="*/ 99 w 239"/>
                  <a:gd name="T1" fmla="*/ 3 h 107"/>
                  <a:gd name="T2" fmla="*/ 110 w 239"/>
                  <a:gd name="T3" fmla="*/ 11 h 107"/>
                  <a:gd name="T4" fmla="*/ 111 w 239"/>
                  <a:gd name="T5" fmla="*/ 5 h 107"/>
                  <a:gd name="T6" fmla="*/ 104 w 239"/>
                  <a:gd name="T7" fmla="*/ 0 h 107"/>
                  <a:gd name="T8" fmla="*/ 99 w 239"/>
                  <a:gd name="T9" fmla="*/ 3 h 107"/>
                  <a:gd name="T10" fmla="*/ 30 w 239"/>
                  <a:gd name="T11" fmla="*/ 3 h 107"/>
                  <a:gd name="T12" fmla="*/ 44 w 239"/>
                  <a:gd name="T13" fmla="*/ 13 h 107"/>
                  <a:gd name="T14" fmla="*/ 40 w 239"/>
                  <a:gd name="T15" fmla="*/ 5 h 107"/>
                  <a:gd name="T16" fmla="*/ 30 w 239"/>
                  <a:gd name="T17" fmla="*/ 3 h 107"/>
                  <a:gd name="T18" fmla="*/ 0 w 239"/>
                  <a:gd name="T19" fmla="*/ 17 h 107"/>
                  <a:gd name="T20" fmla="*/ 1 w 239"/>
                  <a:gd name="T21" fmla="*/ 32 h 107"/>
                  <a:gd name="T22" fmla="*/ 18 w 239"/>
                  <a:gd name="T23" fmla="*/ 34 h 107"/>
                  <a:gd name="T24" fmla="*/ 27 w 239"/>
                  <a:gd name="T25" fmla="*/ 32 h 107"/>
                  <a:gd name="T26" fmla="*/ 14 w 239"/>
                  <a:gd name="T27" fmla="*/ 19 h 107"/>
                  <a:gd name="T28" fmla="*/ 0 w 239"/>
                  <a:gd name="T29" fmla="*/ 17 h 107"/>
                  <a:gd name="T30" fmla="*/ 223 w 239"/>
                  <a:gd name="T31" fmla="*/ 91 h 107"/>
                  <a:gd name="T32" fmla="*/ 209 w 239"/>
                  <a:gd name="T33" fmla="*/ 95 h 107"/>
                  <a:gd name="T34" fmla="*/ 211 w 239"/>
                  <a:gd name="T35" fmla="*/ 103 h 107"/>
                  <a:gd name="T36" fmla="*/ 232 w 239"/>
                  <a:gd name="T37" fmla="*/ 106 h 107"/>
                  <a:gd name="T38" fmla="*/ 238 w 239"/>
                  <a:gd name="T39" fmla="*/ 101 h 107"/>
                  <a:gd name="T40" fmla="*/ 232 w 239"/>
                  <a:gd name="T41" fmla="*/ 94 h 107"/>
                  <a:gd name="T42" fmla="*/ 223 w 239"/>
                  <a:gd name="T43" fmla="*/ 9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9" h="107">
                    <a:moveTo>
                      <a:pt x="99" y="3"/>
                    </a:moveTo>
                    <a:lnTo>
                      <a:pt x="110" y="11"/>
                    </a:lnTo>
                    <a:lnTo>
                      <a:pt x="111" y="5"/>
                    </a:lnTo>
                    <a:lnTo>
                      <a:pt x="104" y="0"/>
                    </a:lnTo>
                    <a:lnTo>
                      <a:pt x="99" y="3"/>
                    </a:lnTo>
                    <a:close/>
                    <a:moveTo>
                      <a:pt x="30" y="3"/>
                    </a:moveTo>
                    <a:lnTo>
                      <a:pt x="44" y="13"/>
                    </a:lnTo>
                    <a:lnTo>
                      <a:pt x="40" y="5"/>
                    </a:lnTo>
                    <a:lnTo>
                      <a:pt x="30" y="3"/>
                    </a:lnTo>
                    <a:close/>
                    <a:moveTo>
                      <a:pt x="0" y="17"/>
                    </a:moveTo>
                    <a:lnTo>
                      <a:pt x="1" y="32"/>
                    </a:lnTo>
                    <a:lnTo>
                      <a:pt x="18" y="34"/>
                    </a:lnTo>
                    <a:lnTo>
                      <a:pt x="27" y="32"/>
                    </a:lnTo>
                    <a:lnTo>
                      <a:pt x="14" y="19"/>
                    </a:lnTo>
                    <a:lnTo>
                      <a:pt x="0" y="17"/>
                    </a:lnTo>
                    <a:close/>
                    <a:moveTo>
                      <a:pt x="223" y="91"/>
                    </a:moveTo>
                    <a:lnTo>
                      <a:pt x="209" y="95"/>
                    </a:lnTo>
                    <a:lnTo>
                      <a:pt x="211" y="103"/>
                    </a:lnTo>
                    <a:lnTo>
                      <a:pt x="232" y="106"/>
                    </a:lnTo>
                    <a:lnTo>
                      <a:pt x="238" y="101"/>
                    </a:lnTo>
                    <a:lnTo>
                      <a:pt x="232" y="94"/>
                    </a:lnTo>
                    <a:lnTo>
                      <a:pt x="223" y="9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98" name="Freeform 105">
                <a:extLst>
                  <a:ext uri="{FF2B5EF4-FFF2-40B4-BE49-F238E27FC236}">
                    <a16:creationId xmlns:a16="http://schemas.microsoft.com/office/drawing/2014/main" id="{B2EAA39D-B689-A24A-BAB4-3C7A3136D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247" y="3524872"/>
                <a:ext cx="12990" cy="9295"/>
              </a:xfrm>
              <a:custGeom>
                <a:avLst/>
                <a:gdLst>
                  <a:gd name="T0" fmla="*/ 20 w 31"/>
                  <a:gd name="T1" fmla="*/ 19 h 20"/>
                  <a:gd name="T2" fmla="*/ 20 w 31"/>
                  <a:gd name="T3" fmla="*/ 19 h 20"/>
                  <a:gd name="T4" fmla="*/ 4 w 31"/>
                  <a:gd name="T5" fmla="*/ 13 h 20"/>
                  <a:gd name="T6" fmla="*/ 0 w 31"/>
                  <a:gd name="T7" fmla="*/ 3 h 20"/>
                  <a:gd name="T8" fmla="*/ 21 w 31"/>
                  <a:gd name="T9" fmla="*/ 0 h 20"/>
                  <a:gd name="T10" fmla="*/ 30 w 31"/>
                  <a:gd name="T11" fmla="*/ 14 h 20"/>
                  <a:gd name="T12" fmla="*/ 20 w 31"/>
                  <a:gd name="T1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0">
                    <a:moveTo>
                      <a:pt x="20" y="19"/>
                    </a:moveTo>
                    <a:lnTo>
                      <a:pt x="20" y="19"/>
                    </a:lnTo>
                    <a:cubicBezTo>
                      <a:pt x="4" y="13"/>
                      <a:pt x="4" y="13"/>
                      <a:pt x="4" y="1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30" y="14"/>
                      <a:pt x="30" y="14"/>
                      <a:pt x="30" y="14"/>
                    </a:cubicBezTo>
                    <a:lnTo>
                      <a:pt x="20" y="1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599" name="Freeform 106">
                <a:extLst>
                  <a:ext uri="{FF2B5EF4-FFF2-40B4-BE49-F238E27FC236}">
                    <a16:creationId xmlns:a16="http://schemas.microsoft.com/office/drawing/2014/main" id="{81F7C3D6-D876-4D4D-9D95-EDA061DD9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1763" y="4091908"/>
                <a:ext cx="87217" cy="81802"/>
              </a:xfrm>
              <a:custGeom>
                <a:avLst/>
                <a:gdLst>
                  <a:gd name="T0" fmla="*/ 17 w 209"/>
                  <a:gd name="T1" fmla="*/ 20 h 195"/>
                  <a:gd name="T2" fmla="*/ 17 w 209"/>
                  <a:gd name="T3" fmla="*/ 20 h 195"/>
                  <a:gd name="T4" fmla="*/ 33 w 209"/>
                  <a:gd name="T5" fmla="*/ 9 h 195"/>
                  <a:gd name="T6" fmla="*/ 29 w 209"/>
                  <a:gd name="T7" fmla="*/ 2 h 195"/>
                  <a:gd name="T8" fmla="*/ 18 w 209"/>
                  <a:gd name="T9" fmla="*/ 0 h 195"/>
                  <a:gd name="T10" fmla="*/ 7 w 209"/>
                  <a:gd name="T11" fmla="*/ 5 h 195"/>
                  <a:gd name="T12" fmla="*/ 0 w 209"/>
                  <a:gd name="T13" fmla="*/ 8 h 195"/>
                  <a:gd name="T14" fmla="*/ 4 w 209"/>
                  <a:gd name="T15" fmla="*/ 20 h 195"/>
                  <a:gd name="T16" fmla="*/ 17 w 209"/>
                  <a:gd name="T17" fmla="*/ 20 h 195"/>
                  <a:gd name="T18" fmla="*/ 38 w 209"/>
                  <a:gd name="T19" fmla="*/ 34 h 195"/>
                  <a:gd name="T20" fmla="*/ 38 w 209"/>
                  <a:gd name="T21" fmla="*/ 34 h 195"/>
                  <a:gd name="T22" fmla="*/ 33 w 209"/>
                  <a:gd name="T23" fmla="*/ 25 h 195"/>
                  <a:gd name="T24" fmla="*/ 39 w 209"/>
                  <a:gd name="T25" fmla="*/ 17 h 195"/>
                  <a:gd name="T26" fmla="*/ 47 w 209"/>
                  <a:gd name="T27" fmla="*/ 20 h 195"/>
                  <a:gd name="T28" fmla="*/ 46 w 209"/>
                  <a:gd name="T29" fmla="*/ 29 h 195"/>
                  <a:gd name="T30" fmla="*/ 38 w 209"/>
                  <a:gd name="T31" fmla="*/ 34 h 195"/>
                  <a:gd name="T32" fmla="*/ 99 w 209"/>
                  <a:gd name="T33" fmla="*/ 52 h 195"/>
                  <a:gd name="T34" fmla="*/ 99 w 209"/>
                  <a:gd name="T35" fmla="*/ 52 h 195"/>
                  <a:gd name="T36" fmla="*/ 94 w 209"/>
                  <a:gd name="T37" fmla="*/ 52 h 195"/>
                  <a:gd name="T38" fmla="*/ 90 w 209"/>
                  <a:gd name="T39" fmla="*/ 55 h 195"/>
                  <a:gd name="T40" fmla="*/ 81 w 209"/>
                  <a:gd name="T41" fmla="*/ 48 h 195"/>
                  <a:gd name="T42" fmla="*/ 85 w 209"/>
                  <a:gd name="T43" fmla="*/ 41 h 195"/>
                  <a:gd name="T44" fmla="*/ 94 w 209"/>
                  <a:gd name="T45" fmla="*/ 41 h 195"/>
                  <a:gd name="T46" fmla="*/ 102 w 209"/>
                  <a:gd name="T47" fmla="*/ 46 h 195"/>
                  <a:gd name="T48" fmla="*/ 102 w 209"/>
                  <a:gd name="T49" fmla="*/ 52 h 195"/>
                  <a:gd name="T50" fmla="*/ 99 w 209"/>
                  <a:gd name="T51" fmla="*/ 52 h 195"/>
                  <a:gd name="T52" fmla="*/ 128 w 209"/>
                  <a:gd name="T53" fmla="*/ 52 h 195"/>
                  <a:gd name="T54" fmla="*/ 128 w 209"/>
                  <a:gd name="T55" fmla="*/ 52 h 195"/>
                  <a:gd name="T56" fmla="*/ 116 w 209"/>
                  <a:gd name="T57" fmla="*/ 57 h 195"/>
                  <a:gd name="T58" fmla="*/ 111 w 209"/>
                  <a:gd name="T59" fmla="*/ 49 h 195"/>
                  <a:gd name="T60" fmla="*/ 117 w 209"/>
                  <a:gd name="T61" fmla="*/ 41 h 195"/>
                  <a:gd name="T62" fmla="*/ 128 w 209"/>
                  <a:gd name="T63" fmla="*/ 52 h 195"/>
                  <a:gd name="T64" fmla="*/ 197 w 209"/>
                  <a:gd name="T65" fmla="*/ 44 h 195"/>
                  <a:gd name="T66" fmla="*/ 197 w 209"/>
                  <a:gd name="T67" fmla="*/ 44 h 195"/>
                  <a:gd name="T68" fmla="*/ 194 w 209"/>
                  <a:gd name="T69" fmla="*/ 32 h 195"/>
                  <a:gd name="T70" fmla="*/ 202 w 209"/>
                  <a:gd name="T71" fmla="*/ 25 h 195"/>
                  <a:gd name="T72" fmla="*/ 202 w 209"/>
                  <a:gd name="T73" fmla="*/ 38 h 195"/>
                  <a:gd name="T74" fmla="*/ 197 w 209"/>
                  <a:gd name="T75" fmla="*/ 44 h 195"/>
                  <a:gd name="T76" fmla="*/ 192 w 209"/>
                  <a:gd name="T77" fmla="*/ 101 h 195"/>
                  <a:gd name="T78" fmla="*/ 192 w 209"/>
                  <a:gd name="T79" fmla="*/ 101 h 195"/>
                  <a:gd name="T80" fmla="*/ 185 w 209"/>
                  <a:gd name="T81" fmla="*/ 89 h 195"/>
                  <a:gd name="T82" fmla="*/ 194 w 209"/>
                  <a:gd name="T83" fmla="*/ 78 h 195"/>
                  <a:gd name="T84" fmla="*/ 205 w 209"/>
                  <a:gd name="T85" fmla="*/ 83 h 195"/>
                  <a:gd name="T86" fmla="*/ 208 w 209"/>
                  <a:gd name="T87" fmla="*/ 95 h 195"/>
                  <a:gd name="T88" fmla="*/ 200 w 209"/>
                  <a:gd name="T89" fmla="*/ 101 h 195"/>
                  <a:gd name="T90" fmla="*/ 192 w 209"/>
                  <a:gd name="T91" fmla="*/ 101 h 195"/>
                  <a:gd name="T92" fmla="*/ 172 w 209"/>
                  <a:gd name="T93" fmla="*/ 174 h 195"/>
                  <a:gd name="T94" fmla="*/ 172 w 209"/>
                  <a:gd name="T95" fmla="*/ 174 h 195"/>
                  <a:gd name="T96" fmla="*/ 169 w 209"/>
                  <a:gd name="T97" fmla="*/ 167 h 195"/>
                  <a:gd name="T98" fmla="*/ 174 w 209"/>
                  <a:gd name="T99" fmla="*/ 162 h 195"/>
                  <a:gd name="T100" fmla="*/ 182 w 209"/>
                  <a:gd name="T101" fmla="*/ 171 h 195"/>
                  <a:gd name="T102" fmla="*/ 172 w 209"/>
                  <a:gd name="T103" fmla="*/ 174 h 195"/>
                  <a:gd name="T104" fmla="*/ 131 w 209"/>
                  <a:gd name="T105" fmla="*/ 191 h 195"/>
                  <a:gd name="T106" fmla="*/ 131 w 209"/>
                  <a:gd name="T107" fmla="*/ 191 h 195"/>
                  <a:gd name="T108" fmla="*/ 131 w 209"/>
                  <a:gd name="T109" fmla="*/ 173 h 195"/>
                  <a:gd name="T110" fmla="*/ 125 w 209"/>
                  <a:gd name="T111" fmla="*/ 161 h 195"/>
                  <a:gd name="T112" fmla="*/ 137 w 209"/>
                  <a:gd name="T113" fmla="*/ 165 h 195"/>
                  <a:gd name="T114" fmla="*/ 154 w 209"/>
                  <a:gd name="T115" fmla="*/ 182 h 195"/>
                  <a:gd name="T116" fmla="*/ 150 w 209"/>
                  <a:gd name="T117" fmla="*/ 194 h 195"/>
                  <a:gd name="T118" fmla="*/ 131 w 209"/>
                  <a:gd name="T119" fmla="*/ 191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9" h="195">
                    <a:moveTo>
                      <a:pt x="17" y="20"/>
                    </a:moveTo>
                    <a:lnTo>
                      <a:pt x="17" y="20"/>
                    </a:lnTo>
                    <a:cubicBezTo>
                      <a:pt x="33" y="9"/>
                      <a:pt x="33" y="9"/>
                      <a:pt x="33" y="9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15" y="20"/>
                      <a:pt x="17" y="20"/>
                    </a:cubicBezTo>
                    <a:close/>
                    <a:moveTo>
                      <a:pt x="38" y="34"/>
                    </a:moveTo>
                    <a:lnTo>
                      <a:pt x="38" y="34"/>
                    </a:lnTo>
                    <a:cubicBezTo>
                      <a:pt x="33" y="25"/>
                      <a:pt x="33" y="25"/>
                      <a:pt x="33" y="25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6" y="29"/>
                      <a:pt x="46" y="29"/>
                      <a:pt x="46" y="29"/>
                    </a:cubicBezTo>
                    <a:lnTo>
                      <a:pt x="38" y="34"/>
                    </a:lnTo>
                    <a:close/>
                    <a:moveTo>
                      <a:pt x="99" y="52"/>
                    </a:moveTo>
                    <a:lnTo>
                      <a:pt x="99" y="52"/>
                    </a:lnTo>
                    <a:cubicBezTo>
                      <a:pt x="94" y="52"/>
                      <a:pt x="94" y="52"/>
                      <a:pt x="94" y="52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102" y="46"/>
                      <a:pt x="102" y="46"/>
                      <a:pt x="102" y="46"/>
                    </a:cubicBezTo>
                    <a:cubicBezTo>
                      <a:pt x="102" y="52"/>
                      <a:pt x="102" y="52"/>
                      <a:pt x="102" y="52"/>
                    </a:cubicBezTo>
                    <a:lnTo>
                      <a:pt x="99" y="52"/>
                    </a:lnTo>
                    <a:close/>
                    <a:moveTo>
                      <a:pt x="128" y="52"/>
                    </a:moveTo>
                    <a:lnTo>
                      <a:pt x="128" y="52"/>
                    </a:lnTo>
                    <a:cubicBezTo>
                      <a:pt x="116" y="57"/>
                      <a:pt x="116" y="57"/>
                      <a:pt x="116" y="57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7" y="41"/>
                      <a:pt x="117" y="41"/>
                      <a:pt x="117" y="41"/>
                    </a:cubicBezTo>
                    <a:cubicBezTo>
                      <a:pt x="128" y="52"/>
                      <a:pt x="128" y="52"/>
                      <a:pt x="128" y="52"/>
                    </a:cubicBezTo>
                    <a:close/>
                    <a:moveTo>
                      <a:pt x="197" y="44"/>
                    </a:moveTo>
                    <a:lnTo>
                      <a:pt x="197" y="44"/>
                    </a:lnTo>
                    <a:cubicBezTo>
                      <a:pt x="194" y="32"/>
                      <a:pt x="194" y="32"/>
                      <a:pt x="194" y="32"/>
                    </a:cubicBezTo>
                    <a:cubicBezTo>
                      <a:pt x="202" y="25"/>
                      <a:pt x="202" y="25"/>
                      <a:pt x="202" y="25"/>
                    </a:cubicBezTo>
                    <a:cubicBezTo>
                      <a:pt x="202" y="38"/>
                      <a:pt x="202" y="38"/>
                      <a:pt x="202" y="38"/>
                    </a:cubicBezTo>
                    <a:cubicBezTo>
                      <a:pt x="197" y="44"/>
                      <a:pt x="197" y="44"/>
                      <a:pt x="197" y="44"/>
                    </a:cubicBezTo>
                    <a:close/>
                    <a:moveTo>
                      <a:pt x="192" y="101"/>
                    </a:moveTo>
                    <a:lnTo>
                      <a:pt x="192" y="101"/>
                    </a:lnTo>
                    <a:cubicBezTo>
                      <a:pt x="185" y="89"/>
                      <a:pt x="185" y="89"/>
                      <a:pt x="185" y="89"/>
                    </a:cubicBezTo>
                    <a:cubicBezTo>
                      <a:pt x="194" y="78"/>
                      <a:pt x="194" y="78"/>
                      <a:pt x="194" y="78"/>
                    </a:cubicBezTo>
                    <a:cubicBezTo>
                      <a:pt x="205" y="83"/>
                      <a:pt x="205" y="83"/>
                      <a:pt x="205" y="83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0" y="101"/>
                      <a:pt x="200" y="101"/>
                      <a:pt x="200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lose/>
                    <a:moveTo>
                      <a:pt x="172" y="174"/>
                    </a:moveTo>
                    <a:lnTo>
                      <a:pt x="172" y="174"/>
                    </a:lnTo>
                    <a:cubicBezTo>
                      <a:pt x="169" y="167"/>
                      <a:pt x="169" y="167"/>
                      <a:pt x="169" y="167"/>
                    </a:cubicBezTo>
                    <a:cubicBezTo>
                      <a:pt x="174" y="162"/>
                      <a:pt x="174" y="162"/>
                      <a:pt x="174" y="162"/>
                    </a:cubicBezTo>
                    <a:cubicBezTo>
                      <a:pt x="182" y="171"/>
                      <a:pt x="182" y="171"/>
                      <a:pt x="182" y="171"/>
                    </a:cubicBezTo>
                    <a:cubicBezTo>
                      <a:pt x="172" y="174"/>
                      <a:pt x="172" y="174"/>
                      <a:pt x="172" y="174"/>
                    </a:cubicBezTo>
                    <a:close/>
                    <a:moveTo>
                      <a:pt x="131" y="191"/>
                    </a:moveTo>
                    <a:lnTo>
                      <a:pt x="131" y="191"/>
                    </a:lnTo>
                    <a:cubicBezTo>
                      <a:pt x="131" y="173"/>
                      <a:pt x="131" y="173"/>
                      <a:pt x="131" y="173"/>
                    </a:cubicBezTo>
                    <a:cubicBezTo>
                      <a:pt x="125" y="161"/>
                      <a:pt x="125" y="161"/>
                      <a:pt x="125" y="161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54" y="182"/>
                      <a:pt x="154" y="182"/>
                      <a:pt x="154" y="182"/>
                    </a:cubicBezTo>
                    <a:cubicBezTo>
                      <a:pt x="150" y="194"/>
                      <a:pt x="150" y="194"/>
                      <a:pt x="150" y="194"/>
                    </a:cubicBezTo>
                    <a:lnTo>
                      <a:pt x="131" y="19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00" name="Freeform 107">
                <a:extLst>
                  <a:ext uri="{FF2B5EF4-FFF2-40B4-BE49-F238E27FC236}">
                    <a16:creationId xmlns:a16="http://schemas.microsoft.com/office/drawing/2014/main" id="{0203BC97-CA80-E041-BE1F-1CF744E28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8253" y="3753545"/>
                <a:ext cx="256082" cy="362533"/>
              </a:xfrm>
              <a:custGeom>
                <a:avLst/>
                <a:gdLst>
                  <a:gd name="T0" fmla="*/ 235 w 608"/>
                  <a:gd name="T1" fmla="*/ 563 h 858"/>
                  <a:gd name="T2" fmla="*/ 229 w 608"/>
                  <a:gd name="T3" fmla="*/ 320 h 858"/>
                  <a:gd name="T4" fmla="*/ 313 w 608"/>
                  <a:gd name="T5" fmla="*/ 103 h 858"/>
                  <a:gd name="T6" fmla="*/ 345 w 608"/>
                  <a:gd name="T7" fmla="*/ 186 h 858"/>
                  <a:gd name="T8" fmla="*/ 393 w 608"/>
                  <a:gd name="T9" fmla="*/ 234 h 858"/>
                  <a:gd name="T10" fmla="*/ 423 w 608"/>
                  <a:gd name="T11" fmla="*/ 234 h 858"/>
                  <a:gd name="T12" fmla="*/ 475 w 608"/>
                  <a:gd name="T13" fmla="*/ 241 h 858"/>
                  <a:gd name="T14" fmla="*/ 507 w 608"/>
                  <a:gd name="T15" fmla="*/ 238 h 858"/>
                  <a:gd name="T16" fmla="*/ 536 w 608"/>
                  <a:gd name="T17" fmla="*/ 288 h 858"/>
                  <a:gd name="T18" fmla="*/ 558 w 608"/>
                  <a:gd name="T19" fmla="*/ 315 h 858"/>
                  <a:gd name="T20" fmla="*/ 602 w 608"/>
                  <a:gd name="T21" fmla="*/ 343 h 858"/>
                  <a:gd name="T22" fmla="*/ 607 w 608"/>
                  <a:gd name="T23" fmla="*/ 364 h 858"/>
                  <a:gd name="T24" fmla="*/ 597 w 608"/>
                  <a:gd name="T25" fmla="*/ 393 h 858"/>
                  <a:gd name="T26" fmla="*/ 565 w 608"/>
                  <a:gd name="T27" fmla="*/ 453 h 858"/>
                  <a:gd name="T28" fmla="*/ 536 w 608"/>
                  <a:gd name="T29" fmla="*/ 490 h 858"/>
                  <a:gd name="T30" fmla="*/ 518 w 608"/>
                  <a:gd name="T31" fmla="*/ 530 h 858"/>
                  <a:gd name="T32" fmla="*/ 500 w 608"/>
                  <a:gd name="T33" fmla="*/ 523 h 858"/>
                  <a:gd name="T34" fmla="*/ 506 w 608"/>
                  <a:gd name="T35" fmla="*/ 507 h 858"/>
                  <a:gd name="T36" fmla="*/ 490 w 608"/>
                  <a:gd name="T37" fmla="*/ 510 h 858"/>
                  <a:gd name="T38" fmla="*/ 477 w 608"/>
                  <a:gd name="T39" fmla="*/ 530 h 858"/>
                  <a:gd name="T40" fmla="*/ 472 w 608"/>
                  <a:gd name="T41" fmla="*/ 542 h 858"/>
                  <a:gd name="T42" fmla="*/ 458 w 608"/>
                  <a:gd name="T43" fmla="*/ 583 h 858"/>
                  <a:gd name="T44" fmla="*/ 457 w 608"/>
                  <a:gd name="T45" fmla="*/ 597 h 858"/>
                  <a:gd name="T46" fmla="*/ 460 w 608"/>
                  <a:gd name="T47" fmla="*/ 612 h 858"/>
                  <a:gd name="T48" fmla="*/ 477 w 608"/>
                  <a:gd name="T49" fmla="*/ 647 h 858"/>
                  <a:gd name="T50" fmla="*/ 434 w 608"/>
                  <a:gd name="T51" fmla="*/ 658 h 858"/>
                  <a:gd name="T52" fmla="*/ 414 w 608"/>
                  <a:gd name="T53" fmla="*/ 658 h 858"/>
                  <a:gd name="T54" fmla="*/ 367 w 608"/>
                  <a:gd name="T55" fmla="*/ 699 h 858"/>
                  <a:gd name="T56" fmla="*/ 359 w 608"/>
                  <a:gd name="T57" fmla="*/ 731 h 858"/>
                  <a:gd name="T58" fmla="*/ 333 w 608"/>
                  <a:gd name="T59" fmla="*/ 744 h 858"/>
                  <a:gd name="T60" fmla="*/ 286 w 608"/>
                  <a:gd name="T61" fmla="*/ 747 h 858"/>
                  <a:gd name="T62" fmla="*/ 266 w 608"/>
                  <a:gd name="T63" fmla="*/ 765 h 858"/>
                  <a:gd name="T64" fmla="*/ 267 w 608"/>
                  <a:gd name="T65" fmla="*/ 783 h 858"/>
                  <a:gd name="T66" fmla="*/ 273 w 608"/>
                  <a:gd name="T67" fmla="*/ 797 h 858"/>
                  <a:gd name="T68" fmla="*/ 270 w 608"/>
                  <a:gd name="T69" fmla="*/ 802 h 858"/>
                  <a:gd name="T70" fmla="*/ 241 w 608"/>
                  <a:gd name="T71" fmla="*/ 831 h 858"/>
                  <a:gd name="T72" fmla="*/ 215 w 608"/>
                  <a:gd name="T73" fmla="*/ 826 h 858"/>
                  <a:gd name="T74" fmla="*/ 169 w 608"/>
                  <a:gd name="T75" fmla="*/ 840 h 858"/>
                  <a:gd name="T76" fmla="*/ 142 w 608"/>
                  <a:gd name="T77" fmla="*/ 857 h 858"/>
                  <a:gd name="T78" fmla="*/ 121 w 608"/>
                  <a:gd name="T79" fmla="*/ 854 h 858"/>
                  <a:gd name="T80" fmla="*/ 64 w 608"/>
                  <a:gd name="T81" fmla="*/ 802 h 858"/>
                  <a:gd name="T82" fmla="*/ 0 w 608"/>
                  <a:gd name="T83" fmla="*/ 672 h 858"/>
                  <a:gd name="T84" fmla="*/ 298 w 608"/>
                  <a:gd name="T85" fmla="*/ 69 h 858"/>
                  <a:gd name="T86" fmla="*/ 305 w 608"/>
                  <a:gd name="T87" fmla="*/ 46 h 858"/>
                  <a:gd name="T88" fmla="*/ 304 w 608"/>
                  <a:gd name="T89" fmla="*/ 21 h 858"/>
                  <a:gd name="T90" fmla="*/ 302 w 608"/>
                  <a:gd name="T91" fmla="*/ 8 h 858"/>
                  <a:gd name="T92" fmla="*/ 310 w 608"/>
                  <a:gd name="T93" fmla="*/ 6 h 858"/>
                  <a:gd name="T94" fmla="*/ 299 w 608"/>
                  <a:gd name="T95" fmla="*/ 2 h 858"/>
                  <a:gd name="T96" fmla="*/ 290 w 608"/>
                  <a:gd name="T97" fmla="*/ 23 h 858"/>
                  <a:gd name="T98" fmla="*/ 281 w 608"/>
                  <a:gd name="T99" fmla="*/ 23 h 858"/>
                  <a:gd name="T100" fmla="*/ 278 w 608"/>
                  <a:gd name="T101" fmla="*/ 36 h 858"/>
                  <a:gd name="T102" fmla="*/ 290 w 608"/>
                  <a:gd name="T103" fmla="*/ 68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8" h="858">
                    <a:moveTo>
                      <a:pt x="6" y="632"/>
                    </a:moveTo>
                    <a:lnTo>
                      <a:pt x="235" y="563"/>
                    </a:lnTo>
                    <a:lnTo>
                      <a:pt x="247" y="386"/>
                    </a:lnTo>
                    <a:lnTo>
                      <a:pt x="229" y="320"/>
                    </a:lnTo>
                    <a:lnTo>
                      <a:pt x="298" y="106"/>
                    </a:lnTo>
                    <a:lnTo>
                      <a:pt x="313" y="103"/>
                    </a:lnTo>
                    <a:lnTo>
                      <a:pt x="318" y="152"/>
                    </a:lnTo>
                    <a:lnTo>
                      <a:pt x="345" y="186"/>
                    </a:lnTo>
                    <a:lnTo>
                      <a:pt x="348" y="196"/>
                    </a:lnTo>
                    <a:lnTo>
                      <a:pt x="393" y="234"/>
                    </a:lnTo>
                    <a:lnTo>
                      <a:pt x="414" y="241"/>
                    </a:lnTo>
                    <a:lnTo>
                      <a:pt x="423" y="234"/>
                    </a:lnTo>
                    <a:lnTo>
                      <a:pt x="438" y="234"/>
                    </a:lnTo>
                    <a:lnTo>
                      <a:pt x="475" y="241"/>
                    </a:lnTo>
                    <a:lnTo>
                      <a:pt x="495" y="238"/>
                    </a:lnTo>
                    <a:lnTo>
                      <a:pt x="507" y="238"/>
                    </a:lnTo>
                    <a:lnTo>
                      <a:pt x="530" y="268"/>
                    </a:lnTo>
                    <a:lnTo>
                      <a:pt x="536" y="288"/>
                    </a:lnTo>
                    <a:lnTo>
                      <a:pt x="550" y="302"/>
                    </a:lnTo>
                    <a:lnTo>
                      <a:pt x="558" y="315"/>
                    </a:lnTo>
                    <a:lnTo>
                      <a:pt x="587" y="342"/>
                    </a:lnTo>
                    <a:lnTo>
                      <a:pt x="602" y="343"/>
                    </a:lnTo>
                    <a:lnTo>
                      <a:pt x="607" y="349"/>
                    </a:lnTo>
                    <a:lnTo>
                      <a:pt x="607" y="364"/>
                    </a:lnTo>
                    <a:lnTo>
                      <a:pt x="596" y="383"/>
                    </a:lnTo>
                    <a:lnTo>
                      <a:pt x="597" y="393"/>
                    </a:lnTo>
                    <a:lnTo>
                      <a:pt x="596" y="406"/>
                    </a:lnTo>
                    <a:lnTo>
                      <a:pt x="565" y="453"/>
                    </a:lnTo>
                    <a:lnTo>
                      <a:pt x="545" y="471"/>
                    </a:lnTo>
                    <a:lnTo>
                      <a:pt x="536" y="490"/>
                    </a:lnTo>
                    <a:lnTo>
                      <a:pt x="527" y="497"/>
                    </a:lnTo>
                    <a:lnTo>
                      <a:pt x="518" y="530"/>
                    </a:lnTo>
                    <a:lnTo>
                      <a:pt x="509" y="528"/>
                    </a:lnTo>
                    <a:lnTo>
                      <a:pt x="500" y="523"/>
                    </a:lnTo>
                    <a:lnTo>
                      <a:pt x="501" y="514"/>
                    </a:lnTo>
                    <a:lnTo>
                      <a:pt x="506" y="507"/>
                    </a:lnTo>
                    <a:lnTo>
                      <a:pt x="498" y="504"/>
                    </a:lnTo>
                    <a:lnTo>
                      <a:pt x="490" y="510"/>
                    </a:lnTo>
                    <a:lnTo>
                      <a:pt x="480" y="528"/>
                    </a:lnTo>
                    <a:lnTo>
                      <a:pt x="477" y="530"/>
                    </a:lnTo>
                    <a:lnTo>
                      <a:pt x="483" y="539"/>
                    </a:lnTo>
                    <a:lnTo>
                      <a:pt x="472" y="542"/>
                    </a:lnTo>
                    <a:lnTo>
                      <a:pt x="458" y="568"/>
                    </a:lnTo>
                    <a:lnTo>
                      <a:pt x="458" y="583"/>
                    </a:lnTo>
                    <a:lnTo>
                      <a:pt x="454" y="595"/>
                    </a:lnTo>
                    <a:lnTo>
                      <a:pt x="457" y="597"/>
                    </a:lnTo>
                    <a:lnTo>
                      <a:pt x="464" y="611"/>
                    </a:lnTo>
                    <a:lnTo>
                      <a:pt x="460" y="612"/>
                    </a:lnTo>
                    <a:lnTo>
                      <a:pt x="471" y="641"/>
                    </a:lnTo>
                    <a:lnTo>
                      <a:pt x="477" y="647"/>
                    </a:lnTo>
                    <a:lnTo>
                      <a:pt x="474" y="655"/>
                    </a:lnTo>
                    <a:lnTo>
                      <a:pt x="434" y="658"/>
                    </a:lnTo>
                    <a:lnTo>
                      <a:pt x="425" y="664"/>
                    </a:lnTo>
                    <a:lnTo>
                      <a:pt x="414" y="658"/>
                    </a:lnTo>
                    <a:lnTo>
                      <a:pt x="396" y="664"/>
                    </a:lnTo>
                    <a:lnTo>
                      <a:pt x="367" y="699"/>
                    </a:lnTo>
                    <a:lnTo>
                      <a:pt x="367" y="725"/>
                    </a:lnTo>
                    <a:lnTo>
                      <a:pt x="359" y="731"/>
                    </a:lnTo>
                    <a:lnTo>
                      <a:pt x="344" y="747"/>
                    </a:lnTo>
                    <a:lnTo>
                      <a:pt x="333" y="744"/>
                    </a:lnTo>
                    <a:lnTo>
                      <a:pt x="313" y="747"/>
                    </a:lnTo>
                    <a:lnTo>
                      <a:pt x="286" y="747"/>
                    </a:lnTo>
                    <a:lnTo>
                      <a:pt x="278" y="754"/>
                    </a:lnTo>
                    <a:lnTo>
                      <a:pt x="266" y="765"/>
                    </a:lnTo>
                    <a:lnTo>
                      <a:pt x="269" y="773"/>
                    </a:lnTo>
                    <a:lnTo>
                      <a:pt x="267" y="783"/>
                    </a:lnTo>
                    <a:lnTo>
                      <a:pt x="275" y="788"/>
                    </a:lnTo>
                    <a:lnTo>
                      <a:pt x="273" y="797"/>
                    </a:lnTo>
                    <a:lnTo>
                      <a:pt x="270" y="797"/>
                    </a:lnTo>
                    <a:lnTo>
                      <a:pt x="270" y="802"/>
                    </a:lnTo>
                    <a:lnTo>
                      <a:pt x="250" y="831"/>
                    </a:lnTo>
                    <a:lnTo>
                      <a:pt x="241" y="831"/>
                    </a:lnTo>
                    <a:lnTo>
                      <a:pt x="229" y="823"/>
                    </a:lnTo>
                    <a:lnTo>
                      <a:pt x="215" y="826"/>
                    </a:lnTo>
                    <a:lnTo>
                      <a:pt x="198" y="825"/>
                    </a:lnTo>
                    <a:lnTo>
                      <a:pt x="169" y="840"/>
                    </a:lnTo>
                    <a:lnTo>
                      <a:pt x="151" y="840"/>
                    </a:lnTo>
                    <a:lnTo>
                      <a:pt x="142" y="857"/>
                    </a:lnTo>
                    <a:lnTo>
                      <a:pt x="125" y="857"/>
                    </a:lnTo>
                    <a:lnTo>
                      <a:pt x="121" y="854"/>
                    </a:lnTo>
                    <a:lnTo>
                      <a:pt x="110" y="857"/>
                    </a:lnTo>
                    <a:lnTo>
                      <a:pt x="64" y="802"/>
                    </a:lnTo>
                    <a:lnTo>
                      <a:pt x="75" y="766"/>
                    </a:lnTo>
                    <a:lnTo>
                      <a:pt x="0" y="672"/>
                    </a:lnTo>
                    <a:lnTo>
                      <a:pt x="6" y="632"/>
                    </a:lnTo>
                    <a:close/>
                    <a:moveTo>
                      <a:pt x="298" y="69"/>
                    </a:moveTo>
                    <a:lnTo>
                      <a:pt x="298" y="59"/>
                    </a:lnTo>
                    <a:lnTo>
                      <a:pt x="305" y="46"/>
                    </a:lnTo>
                    <a:lnTo>
                      <a:pt x="307" y="25"/>
                    </a:lnTo>
                    <a:lnTo>
                      <a:pt x="304" y="21"/>
                    </a:lnTo>
                    <a:lnTo>
                      <a:pt x="307" y="12"/>
                    </a:lnTo>
                    <a:lnTo>
                      <a:pt x="302" y="8"/>
                    </a:lnTo>
                    <a:lnTo>
                      <a:pt x="305" y="5"/>
                    </a:lnTo>
                    <a:lnTo>
                      <a:pt x="310" y="6"/>
                    </a:lnTo>
                    <a:lnTo>
                      <a:pt x="305" y="0"/>
                    </a:lnTo>
                    <a:lnTo>
                      <a:pt x="299" y="2"/>
                    </a:lnTo>
                    <a:lnTo>
                      <a:pt x="293" y="0"/>
                    </a:lnTo>
                    <a:lnTo>
                      <a:pt x="290" y="23"/>
                    </a:lnTo>
                    <a:lnTo>
                      <a:pt x="286" y="28"/>
                    </a:lnTo>
                    <a:lnTo>
                      <a:pt x="281" y="23"/>
                    </a:lnTo>
                    <a:lnTo>
                      <a:pt x="278" y="31"/>
                    </a:lnTo>
                    <a:lnTo>
                      <a:pt x="278" y="36"/>
                    </a:lnTo>
                    <a:lnTo>
                      <a:pt x="289" y="40"/>
                    </a:lnTo>
                    <a:lnTo>
                      <a:pt x="290" y="68"/>
                    </a:lnTo>
                    <a:lnTo>
                      <a:pt x="298" y="6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01" name="Freeform 108">
                <a:extLst>
                  <a:ext uri="{FF2B5EF4-FFF2-40B4-BE49-F238E27FC236}">
                    <a16:creationId xmlns:a16="http://schemas.microsoft.com/office/drawing/2014/main" id="{920DF27D-FD47-1E45-8DE5-82C5BC396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0935" y="4019403"/>
                <a:ext cx="415669" cy="256561"/>
              </a:xfrm>
              <a:custGeom>
                <a:avLst/>
                <a:gdLst>
                  <a:gd name="T0" fmla="*/ 24 w 988"/>
                  <a:gd name="T1" fmla="*/ 234 h 608"/>
                  <a:gd name="T2" fmla="*/ 45 w 988"/>
                  <a:gd name="T3" fmla="*/ 222 h 608"/>
                  <a:gd name="T4" fmla="*/ 53 w 988"/>
                  <a:gd name="T5" fmla="*/ 180 h 608"/>
                  <a:gd name="T6" fmla="*/ 85 w 988"/>
                  <a:gd name="T7" fmla="*/ 133 h 608"/>
                  <a:gd name="T8" fmla="*/ 160 w 988"/>
                  <a:gd name="T9" fmla="*/ 154 h 608"/>
                  <a:gd name="T10" fmla="*/ 302 w 988"/>
                  <a:gd name="T11" fmla="*/ 217 h 608"/>
                  <a:gd name="T12" fmla="*/ 454 w 988"/>
                  <a:gd name="T13" fmla="*/ 92 h 608"/>
                  <a:gd name="T14" fmla="*/ 755 w 988"/>
                  <a:gd name="T15" fmla="*/ 40 h 608"/>
                  <a:gd name="T16" fmla="*/ 819 w 988"/>
                  <a:gd name="T17" fmla="*/ 170 h 608"/>
                  <a:gd name="T18" fmla="*/ 846 w 988"/>
                  <a:gd name="T19" fmla="*/ 229 h 608"/>
                  <a:gd name="T20" fmla="*/ 788 w 988"/>
                  <a:gd name="T21" fmla="*/ 269 h 608"/>
                  <a:gd name="T22" fmla="*/ 793 w 988"/>
                  <a:gd name="T23" fmla="*/ 297 h 608"/>
                  <a:gd name="T24" fmla="*/ 793 w 988"/>
                  <a:gd name="T25" fmla="*/ 310 h 608"/>
                  <a:gd name="T26" fmla="*/ 742 w 988"/>
                  <a:gd name="T27" fmla="*/ 333 h 608"/>
                  <a:gd name="T28" fmla="*/ 660 w 988"/>
                  <a:gd name="T29" fmla="*/ 358 h 608"/>
                  <a:gd name="T30" fmla="*/ 562 w 988"/>
                  <a:gd name="T31" fmla="*/ 393 h 608"/>
                  <a:gd name="T32" fmla="*/ 539 w 988"/>
                  <a:gd name="T33" fmla="*/ 399 h 608"/>
                  <a:gd name="T34" fmla="*/ 498 w 988"/>
                  <a:gd name="T35" fmla="*/ 446 h 608"/>
                  <a:gd name="T36" fmla="*/ 483 w 988"/>
                  <a:gd name="T37" fmla="*/ 442 h 608"/>
                  <a:gd name="T38" fmla="*/ 463 w 988"/>
                  <a:gd name="T39" fmla="*/ 452 h 608"/>
                  <a:gd name="T40" fmla="*/ 440 w 988"/>
                  <a:gd name="T41" fmla="*/ 443 h 608"/>
                  <a:gd name="T42" fmla="*/ 409 w 988"/>
                  <a:gd name="T43" fmla="*/ 475 h 608"/>
                  <a:gd name="T44" fmla="*/ 368 w 988"/>
                  <a:gd name="T45" fmla="*/ 488 h 608"/>
                  <a:gd name="T46" fmla="*/ 314 w 988"/>
                  <a:gd name="T47" fmla="*/ 498 h 608"/>
                  <a:gd name="T48" fmla="*/ 285 w 988"/>
                  <a:gd name="T49" fmla="*/ 494 h 608"/>
                  <a:gd name="T50" fmla="*/ 270 w 988"/>
                  <a:gd name="T51" fmla="*/ 488 h 608"/>
                  <a:gd name="T52" fmla="*/ 240 w 988"/>
                  <a:gd name="T53" fmla="*/ 504 h 608"/>
                  <a:gd name="T54" fmla="*/ 223 w 988"/>
                  <a:gd name="T55" fmla="*/ 527 h 608"/>
                  <a:gd name="T56" fmla="*/ 191 w 988"/>
                  <a:gd name="T57" fmla="*/ 555 h 608"/>
                  <a:gd name="T58" fmla="*/ 166 w 988"/>
                  <a:gd name="T59" fmla="*/ 546 h 608"/>
                  <a:gd name="T60" fmla="*/ 137 w 988"/>
                  <a:gd name="T61" fmla="*/ 562 h 608"/>
                  <a:gd name="T62" fmla="*/ 110 w 988"/>
                  <a:gd name="T63" fmla="*/ 561 h 608"/>
                  <a:gd name="T64" fmla="*/ 87 w 988"/>
                  <a:gd name="T65" fmla="*/ 550 h 608"/>
                  <a:gd name="T66" fmla="*/ 65 w 988"/>
                  <a:gd name="T67" fmla="*/ 512 h 608"/>
                  <a:gd name="T68" fmla="*/ 65 w 988"/>
                  <a:gd name="T69" fmla="*/ 484 h 608"/>
                  <a:gd name="T70" fmla="*/ 44 w 988"/>
                  <a:gd name="T71" fmla="*/ 442 h 608"/>
                  <a:gd name="T72" fmla="*/ 13 w 988"/>
                  <a:gd name="T73" fmla="*/ 341 h 608"/>
                  <a:gd name="T74" fmla="*/ 4 w 988"/>
                  <a:gd name="T75" fmla="*/ 329 h 608"/>
                  <a:gd name="T76" fmla="*/ 12 w 988"/>
                  <a:gd name="T77" fmla="*/ 321 h 608"/>
                  <a:gd name="T78" fmla="*/ 21 w 988"/>
                  <a:gd name="T79" fmla="*/ 313 h 608"/>
                  <a:gd name="T80" fmla="*/ 15 w 988"/>
                  <a:gd name="T81" fmla="*/ 248 h 608"/>
                  <a:gd name="T82" fmla="*/ 788 w 988"/>
                  <a:gd name="T83" fmla="*/ 604 h 608"/>
                  <a:gd name="T84" fmla="*/ 827 w 988"/>
                  <a:gd name="T85" fmla="*/ 605 h 608"/>
                  <a:gd name="T86" fmla="*/ 788 w 988"/>
                  <a:gd name="T87" fmla="*/ 604 h 608"/>
                  <a:gd name="T88" fmla="*/ 898 w 988"/>
                  <a:gd name="T89" fmla="*/ 573 h 608"/>
                  <a:gd name="T90" fmla="*/ 909 w 988"/>
                  <a:gd name="T91" fmla="*/ 553 h 608"/>
                  <a:gd name="T92" fmla="*/ 924 w 988"/>
                  <a:gd name="T93" fmla="*/ 562 h 608"/>
                  <a:gd name="T94" fmla="*/ 946 w 988"/>
                  <a:gd name="T95" fmla="*/ 561 h 608"/>
                  <a:gd name="T96" fmla="*/ 973 w 988"/>
                  <a:gd name="T97" fmla="*/ 564 h 608"/>
                  <a:gd name="T98" fmla="*/ 987 w 988"/>
                  <a:gd name="T99" fmla="*/ 572 h 608"/>
                  <a:gd name="T100" fmla="*/ 969 w 988"/>
                  <a:gd name="T101" fmla="*/ 581 h 608"/>
                  <a:gd name="T102" fmla="*/ 926 w 988"/>
                  <a:gd name="T103" fmla="*/ 596 h 608"/>
                  <a:gd name="T104" fmla="*/ 900 w 988"/>
                  <a:gd name="T105" fmla="*/ 584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88" h="608">
                    <a:moveTo>
                      <a:pt x="10" y="232"/>
                    </a:moveTo>
                    <a:lnTo>
                      <a:pt x="24" y="234"/>
                    </a:lnTo>
                    <a:lnTo>
                      <a:pt x="36" y="238"/>
                    </a:lnTo>
                    <a:lnTo>
                      <a:pt x="45" y="222"/>
                    </a:lnTo>
                    <a:lnTo>
                      <a:pt x="67" y="208"/>
                    </a:lnTo>
                    <a:lnTo>
                      <a:pt x="53" y="180"/>
                    </a:lnTo>
                    <a:lnTo>
                      <a:pt x="62" y="142"/>
                    </a:lnTo>
                    <a:lnTo>
                      <a:pt x="85" y="133"/>
                    </a:lnTo>
                    <a:lnTo>
                      <a:pt x="110" y="153"/>
                    </a:lnTo>
                    <a:lnTo>
                      <a:pt x="160" y="154"/>
                    </a:lnTo>
                    <a:lnTo>
                      <a:pt x="230" y="182"/>
                    </a:lnTo>
                    <a:lnTo>
                      <a:pt x="302" y="217"/>
                    </a:lnTo>
                    <a:lnTo>
                      <a:pt x="305" y="292"/>
                    </a:lnTo>
                    <a:lnTo>
                      <a:pt x="454" y="92"/>
                    </a:lnTo>
                    <a:lnTo>
                      <a:pt x="761" y="0"/>
                    </a:lnTo>
                    <a:lnTo>
                      <a:pt x="755" y="40"/>
                    </a:lnTo>
                    <a:lnTo>
                      <a:pt x="830" y="134"/>
                    </a:lnTo>
                    <a:lnTo>
                      <a:pt x="819" y="170"/>
                    </a:lnTo>
                    <a:lnTo>
                      <a:pt x="865" y="225"/>
                    </a:lnTo>
                    <a:lnTo>
                      <a:pt x="846" y="229"/>
                    </a:lnTo>
                    <a:lnTo>
                      <a:pt x="816" y="235"/>
                    </a:lnTo>
                    <a:lnTo>
                      <a:pt x="788" y="269"/>
                    </a:lnTo>
                    <a:lnTo>
                      <a:pt x="785" y="290"/>
                    </a:lnTo>
                    <a:lnTo>
                      <a:pt x="793" y="297"/>
                    </a:lnTo>
                    <a:lnTo>
                      <a:pt x="790" y="301"/>
                    </a:lnTo>
                    <a:lnTo>
                      <a:pt x="793" y="310"/>
                    </a:lnTo>
                    <a:lnTo>
                      <a:pt x="758" y="318"/>
                    </a:lnTo>
                    <a:lnTo>
                      <a:pt x="742" y="333"/>
                    </a:lnTo>
                    <a:lnTo>
                      <a:pt x="710" y="348"/>
                    </a:lnTo>
                    <a:lnTo>
                      <a:pt x="660" y="358"/>
                    </a:lnTo>
                    <a:lnTo>
                      <a:pt x="652" y="367"/>
                    </a:lnTo>
                    <a:lnTo>
                      <a:pt x="562" y="393"/>
                    </a:lnTo>
                    <a:lnTo>
                      <a:pt x="554" y="393"/>
                    </a:lnTo>
                    <a:lnTo>
                      <a:pt x="539" y="399"/>
                    </a:lnTo>
                    <a:lnTo>
                      <a:pt x="522" y="426"/>
                    </a:lnTo>
                    <a:lnTo>
                      <a:pt x="498" y="446"/>
                    </a:lnTo>
                    <a:lnTo>
                      <a:pt x="487" y="446"/>
                    </a:lnTo>
                    <a:lnTo>
                      <a:pt x="483" y="442"/>
                    </a:lnTo>
                    <a:lnTo>
                      <a:pt x="475" y="449"/>
                    </a:lnTo>
                    <a:lnTo>
                      <a:pt x="463" y="452"/>
                    </a:lnTo>
                    <a:lnTo>
                      <a:pt x="452" y="443"/>
                    </a:lnTo>
                    <a:lnTo>
                      <a:pt x="440" y="443"/>
                    </a:lnTo>
                    <a:lnTo>
                      <a:pt x="411" y="466"/>
                    </a:lnTo>
                    <a:lnTo>
                      <a:pt x="409" y="475"/>
                    </a:lnTo>
                    <a:lnTo>
                      <a:pt x="399" y="484"/>
                    </a:lnTo>
                    <a:lnTo>
                      <a:pt x="368" y="488"/>
                    </a:lnTo>
                    <a:lnTo>
                      <a:pt x="330" y="503"/>
                    </a:lnTo>
                    <a:lnTo>
                      <a:pt x="314" y="498"/>
                    </a:lnTo>
                    <a:lnTo>
                      <a:pt x="310" y="492"/>
                    </a:lnTo>
                    <a:lnTo>
                      <a:pt x="285" y="494"/>
                    </a:lnTo>
                    <a:lnTo>
                      <a:pt x="282" y="489"/>
                    </a:lnTo>
                    <a:lnTo>
                      <a:pt x="270" y="488"/>
                    </a:lnTo>
                    <a:lnTo>
                      <a:pt x="259" y="491"/>
                    </a:lnTo>
                    <a:lnTo>
                      <a:pt x="240" y="504"/>
                    </a:lnTo>
                    <a:lnTo>
                      <a:pt x="230" y="526"/>
                    </a:lnTo>
                    <a:lnTo>
                      <a:pt x="223" y="527"/>
                    </a:lnTo>
                    <a:lnTo>
                      <a:pt x="206" y="549"/>
                    </a:lnTo>
                    <a:lnTo>
                      <a:pt x="191" y="555"/>
                    </a:lnTo>
                    <a:lnTo>
                      <a:pt x="183" y="546"/>
                    </a:lnTo>
                    <a:lnTo>
                      <a:pt x="166" y="546"/>
                    </a:lnTo>
                    <a:lnTo>
                      <a:pt x="149" y="559"/>
                    </a:lnTo>
                    <a:lnTo>
                      <a:pt x="137" y="562"/>
                    </a:lnTo>
                    <a:lnTo>
                      <a:pt x="114" y="556"/>
                    </a:lnTo>
                    <a:lnTo>
                      <a:pt x="110" y="561"/>
                    </a:lnTo>
                    <a:lnTo>
                      <a:pt x="93" y="564"/>
                    </a:lnTo>
                    <a:lnTo>
                      <a:pt x="87" y="550"/>
                    </a:lnTo>
                    <a:lnTo>
                      <a:pt x="84" y="530"/>
                    </a:lnTo>
                    <a:lnTo>
                      <a:pt x="65" y="512"/>
                    </a:lnTo>
                    <a:lnTo>
                      <a:pt x="58" y="489"/>
                    </a:lnTo>
                    <a:lnTo>
                      <a:pt x="65" y="484"/>
                    </a:lnTo>
                    <a:lnTo>
                      <a:pt x="65" y="462"/>
                    </a:lnTo>
                    <a:lnTo>
                      <a:pt x="44" y="442"/>
                    </a:lnTo>
                    <a:lnTo>
                      <a:pt x="33" y="367"/>
                    </a:lnTo>
                    <a:lnTo>
                      <a:pt x="13" y="341"/>
                    </a:lnTo>
                    <a:lnTo>
                      <a:pt x="13" y="329"/>
                    </a:lnTo>
                    <a:lnTo>
                      <a:pt x="4" y="329"/>
                    </a:lnTo>
                    <a:lnTo>
                      <a:pt x="0" y="318"/>
                    </a:lnTo>
                    <a:lnTo>
                      <a:pt x="12" y="321"/>
                    </a:lnTo>
                    <a:lnTo>
                      <a:pt x="12" y="313"/>
                    </a:lnTo>
                    <a:lnTo>
                      <a:pt x="21" y="313"/>
                    </a:lnTo>
                    <a:lnTo>
                      <a:pt x="23" y="287"/>
                    </a:lnTo>
                    <a:lnTo>
                      <a:pt x="15" y="248"/>
                    </a:lnTo>
                    <a:lnTo>
                      <a:pt x="10" y="232"/>
                    </a:lnTo>
                    <a:close/>
                    <a:moveTo>
                      <a:pt x="788" y="604"/>
                    </a:moveTo>
                    <a:lnTo>
                      <a:pt x="805" y="599"/>
                    </a:lnTo>
                    <a:lnTo>
                      <a:pt x="827" y="605"/>
                    </a:lnTo>
                    <a:lnTo>
                      <a:pt x="810" y="607"/>
                    </a:lnTo>
                    <a:lnTo>
                      <a:pt x="788" y="604"/>
                    </a:lnTo>
                    <a:close/>
                    <a:moveTo>
                      <a:pt x="889" y="579"/>
                    </a:moveTo>
                    <a:lnTo>
                      <a:pt x="898" y="573"/>
                    </a:lnTo>
                    <a:lnTo>
                      <a:pt x="900" y="561"/>
                    </a:lnTo>
                    <a:lnTo>
                      <a:pt x="909" y="553"/>
                    </a:lnTo>
                    <a:lnTo>
                      <a:pt x="920" y="555"/>
                    </a:lnTo>
                    <a:lnTo>
                      <a:pt x="924" y="562"/>
                    </a:lnTo>
                    <a:lnTo>
                      <a:pt x="935" y="566"/>
                    </a:lnTo>
                    <a:lnTo>
                      <a:pt x="946" y="561"/>
                    </a:lnTo>
                    <a:lnTo>
                      <a:pt x="963" y="558"/>
                    </a:lnTo>
                    <a:lnTo>
                      <a:pt x="973" y="564"/>
                    </a:lnTo>
                    <a:lnTo>
                      <a:pt x="986" y="566"/>
                    </a:lnTo>
                    <a:lnTo>
                      <a:pt x="987" y="572"/>
                    </a:lnTo>
                    <a:lnTo>
                      <a:pt x="981" y="579"/>
                    </a:lnTo>
                    <a:lnTo>
                      <a:pt x="969" y="581"/>
                    </a:lnTo>
                    <a:lnTo>
                      <a:pt x="950" y="592"/>
                    </a:lnTo>
                    <a:lnTo>
                      <a:pt x="926" y="596"/>
                    </a:lnTo>
                    <a:lnTo>
                      <a:pt x="909" y="593"/>
                    </a:lnTo>
                    <a:lnTo>
                      <a:pt x="900" y="584"/>
                    </a:lnTo>
                    <a:lnTo>
                      <a:pt x="889" y="57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02" name="Freeform 109">
                <a:extLst>
                  <a:ext uri="{FF2B5EF4-FFF2-40B4-BE49-F238E27FC236}">
                    <a16:creationId xmlns:a16="http://schemas.microsoft.com/office/drawing/2014/main" id="{113E9652-B2F1-C246-9A1E-000209044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1863" y="3567631"/>
                <a:ext cx="428660" cy="358814"/>
              </a:xfrm>
              <a:custGeom>
                <a:avLst/>
                <a:gdLst>
                  <a:gd name="T0" fmla="*/ 810 w 1019"/>
                  <a:gd name="T1" fmla="*/ 154 h 853"/>
                  <a:gd name="T2" fmla="*/ 760 w 1019"/>
                  <a:gd name="T3" fmla="*/ 47 h 853"/>
                  <a:gd name="T4" fmla="*/ 725 w 1019"/>
                  <a:gd name="T5" fmla="*/ 33 h 853"/>
                  <a:gd name="T6" fmla="*/ 610 w 1019"/>
                  <a:gd name="T7" fmla="*/ 44 h 853"/>
                  <a:gd name="T8" fmla="*/ 589 w 1019"/>
                  <a:gd name="T9" fmla="*/ 53 h 853"/>
                  <a:gd name="T10" fmla="*/ 560 w 1019"/>
                  <a:gd name="T11" fmla="*/ 38 h 853"/>
                  <a:gd name="T12" fmla="*/ 558 w 1019"/>
                  <a:gd name="T13" fmla="*/ 14 h 853"/>
                  <a:gd name="T14" fmla="*/ 500 w 1019"/>
                  <a:gd name="T15" fmla="*/ 3 h 853"/>
                  <a:gd name="T16" fmla="*/ 511 w 1019"/>
                  <a:gd name="T17" fmla="*/ 15 h 853"/>
                  <a:gd name="T18" fmla="*/ 462 w 1019"/>
                  <a:gd name="T19" fmla="*/ 23 h 853"/>
                  <a:gd name="T20" fmla="*/ 472 w 1019"/>
                  <a:gd name="T21" fmla="*/ 12 h 853"/>
                  <a:gd name="T22" fmla="*/ 445 w 1019"/>
                  <a:gd name="T23" fmla="*/ 9 h 853"/>
                  <a:gd name="T24" fmla="*/ 404 w 1019"/>
                  <a:gd name="T25" fmla="*/ 33 h 853"/>
                  <a:gd name="T26" fmla="*/ 362 w 1019"/>
                  <a:gd name="T27" fmla="*/ 64 h 853"/>
                  <a:gd name="T28" fmla="*/ 287 w 1019"/>
                  <a:gd name="T29" fmla="*/ 44 h 853"/>
                  <a:gd name="T30" fmla="*/ 226 w 1019"/>
                  <a:gd name="T31" fmla="*/ 30 h 853"/>
                  <a:gd name="T32" fmla="*/ 168 w 1019"/>
                  <a:gd name="T33" fmla="*/ 15 h 853"/>
                  <a:gd name="T34" fmla="*/ 32 w 1019"/>
                  <a:gd name="T35" fmla="*/ 1 h 853"/>
                  <a:gd name="T36" fmla="*/ 20 w 1019"/>
                  <a:gd name="T37" fmla="*/ 18 h 853"/>
                  <a:gd name="T38" fmla="*/ 22 w 1019"/>
                  <a:gd name="T39" fmla="*/ 92 h 853"/>
                  <a:gd name="T40" fmla="*/ 11 w 1019"/>
                  <a:gd name="T41" fmla="*/ 168 h 853"/>
                  <a:gd name="T42" fmla="*/ 1018 w 1019"/>
                  <a:gd name="T43" fmla="*/ 844 h 853"/>
                  <a:gd name="T44" fmla="*/ 985 w 1019"/>
                  <a:gd name="T45" fmla="*/ 818 h 853"/>
                  <a:gd name="T46" fmla="*/ 952 w 1019"/>
                  <a:gd name="T47" fmla="*/ 782 h 853"/>
                  <a:gd name="T48" fmla="*/ 904 w 1019"/>
                  <a:gd name="T49" fmla="*/ 769 h 853"/>
                  <a:gd name="T50" fmla="*/ 893 w 1019"/>
                  <a:gd name="T51" fmla="*/ 696 h 853"/>
                  <a:gd name="T52" fmla="*/ 894 w 1019"/>
                  <a:gd name="T53" fmla="*/ 682 h 853"/>
                  <a:gd name="T54" fmla="*/ 902 w 1019"/>
                  <a:gd name="T55" fmla="*/ 673 h 853"/>
                  <a:gd name="T56" fmla="*/ 882 w 1019"/>
                  <a:gd name="T57" fmla="*/ 655 h 853"/>
                  <a:gd name="T58" fmla="*/ 833 w 1019"/>
                  <a:gd name="T59" fmla="*/ 574 h 853"/>
                  <a:gd name="T60" fmla="*/ 766 w 1019"/>
                  <a:gd name="T61" fmla="*/ 469 h 853"/>
                  <a:gd name="T62" fmla="*/ 754 w 1019"/>
                  <a:gd name="T63" fmla="*/ 406 h 853"/>
                  <a:gd name="T64" fmla="*/ 719 w 1019"/>
                  <a:gd name="T65" fmla="*/ 358 h 853"/>
                  <a:gd name="T66" fmla="*/ 712 w 1019"/>
                  <a:gd name="T67" fmla="*/ 319 h 853"/>
                  <a:gd name="T68" fmla="*/ 631 w 1019"/>
                  <a:gd name="T69" fmla="*/ 231 h 853"/>
                  <a:gd name="T70" fmla="*/ 616 w 1019"/>
                  <a:gd name="T71" fmla="*/ 179 h 853"/>
                  <a:gd name="T72" fmla="*/ 622 w 1019"/>
                  <a:gd name="T73" fmla="*/ 168 h 853"/>
                  <a:gd name="T74" fmla="*/ 644 w 1019"/>
                  <a:gd name="T75" fmla="*/ 197 h 853"/>
                  <a:gd name="T76" fmla="*/ 676 w 1019"/>
                  <a:gd name="T77" fmla="*/ 251 h 853"/>
                  <a:gd name="T78" fmla="*/ 711 w 1019"/>
                  <a:gd name="T79" fmla="*/ 292 h 853"/>
                  <a:gd name="T80" fmla="*/ 774 w 1019"/>
                  <a:gd name="T81" fmla="*/ 348 h 853"/>
                  <a:gd name="T82" fmla="*/ 793 w 1019"/>
                  <a:gd name="T83" fmla="*/ 299 h 853"/>
                  <a:gd name="T84" fmla="*/ 798 w 1019"/>
                  <a:gd name="T85" fmla="*/ 251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19" h="853">
                    <a:moveTo>
                      <a:pt x="813" y="200"/>
                    </a:moveTo>
                    <a:lnTo>
                      <a:pt x="803" y="173"/>
                    </a:lnTo>
                    <a:lnTo>
                      <a:pt x="810" y="154"/>
                    </a:lnTo>
                    <a:lnTo>
                      <a:pt x="792" y="111"/>
                    </a:lnTo>
                    <a:lnTo>
                      <a:pt x="769" y="76"/>
                    </a:lnTo>
                    <a:lnTo>
                      <a:pt x="760" y="47"/>
                    </a:lnTo>
                    <a:lnTo>
                      <a:pt x="745" y="23"/>
                    </a:lnTo>
                    <a:lnTo>
                      <a:pt x="735" y="18"/>
                    </a:lnTo>
                    <a:lnTo>
                      <a:pt x="725" y="33"/>
                    </a:lnTo>
                    <a:lnTo>
                      <a:pt x="703" y="41"/>
                    </a:lnTo>
                    <a:lnTo>
                      <a:pt x="651" y="33"/>
                    </a:lnTo>
                    <a:lnTo>
                      <a:pt x="610" y="44"/>
                    </a:lnTo>
                    <a:lnTo>
                      <a:pt x="581" y="23"/>
                    </a:lnTo>
                    <a:lnTo>
                      <a:pt x="578" y="37"/>
                    </a:lnTo>
                    <a:lnTo>
                      <a:pt x="589" y="53"/>
                    </a:lnTo>
                    <a:lnTo>
                      <a:pt x="589" y="64"/>
                    </a:lnTo>
                    <a:lnTo>
                      <a:pt x="576" y="47"/>
                    </a:lnTo>
                    <a:lnTo>
                      <a:pt x="560" y="38"/>
                    </a:lnTo>
                    <a:lnTo>
                      <a:pt x="557" y="24"/>
                    </a:lnTo>
                    <a:lnTo>
                      <a:pt x="564" y="21"/>
                    </a:lnTo>
                    <a:lnTo>
                      <a:pt x="558" y="14"/>
                    </a:lnTo>
                    <a:lnTo>
                      <a:pt x="544" y="15"/>
                    </a:lnTo>
                    <a:lnTo>
                      <a:pt x="528" y="11"/>
                    </a:lnTo>
                    <a:lnTo>
                      <a:pt x="500" y="3"/>
                    </a:lnTo>
                    <a:lnTo>
                      <a:pt x="495" y="8"/>
                    </a:lnTo>
                    <a:lnTo>
                      <a:pt x="508" y="11"/>
                    </a:lnTo>
                    <a:lnTo>
                      <a:pt x="511" y="15"/>
                    </a:lnTo>
                    <a:lnTo>
                      <a:pt x="494" y="18"/>
                    </a:lnTo>
                    <a:lnTo>
                      <a:pt x="479" y="15"/>
                    </a:lnTo>
                    <a:lnTo>
                      <a:pt x="462" y="23"/>
                    </a:lnTo>
                    <a:lnTo>
                      <a:pt x="456" y="18"/>
                    </a:lnTo>
                    <a:lnTo>
                      <a:pt x="456" y="14"/>
                    </a:lnTo>
                    <a:lnTo>
                      <a:pt x="472" y="12"/>
                    </a:lnTo>
                    <a:lnTo>
                      <a:pt x="485" y="6"/>
                    </a:lnTo>
                    <a:lnTo>
                      <a:pt x="468" y="9"/>
                    </a:lnTo>
                    <a:lnTo>
                      <a:pt x="445" y="9"/>
                    </a:lnTo>
                    <a:lnTo>
                      <a:pt x="436" y="17"/>
                    </a:lnTo>
                    <a:lnTo>
                      <a:pt x="414" y="27"/>
                    </a:lnTo>
                    <a:lnTo>
                      <a:pt x="404" y="33"/>
                    </a:lnTo>
                    <a:lnTo>
                      <a:pt x="382" y="40"/>
                    </a:lnTo>
                    <a:lnTo>
                      <a:pt x="365" y="56"/>
                    </a:lnTo>
                    <a:lnTo>
                      <a:pt x="362" y="64"/>
                    </a:lnTo>
                    <a:lnTo>
                      <a:pt x="335" y="64"/>
                    </a:lnTo>
                    <a:lnTo>
                      <a:pt x="306" y="46"/>
                    </a:lnTo>
                    <a:lnTo>
                      <a:pt x="287" y="44"/>
                    </a:lnTo>
                    <a:lnTo>
                      <a:pt x="260" y="46"/>
                    </a:lnTo>
                    <a:lnTo>
                      <a:pt x="236" y="30"/>
                    </a:lnTo>
                    <a:lnTo>
                      <a:pt x="226" y="30"/>
                    </a:lnTo>
                    <a:lnTo>
                      <a:pt x="217" y="37"/>
                    </a:lnTo>
                    <a:lnTo>
                      <a:pt x="194" y="21"/>
                    </a:lnTo>
                    <a:lnTo>
                      <a:pt x="168" y="15"/>
                    </a:lnTo>
                    <a:lnTo>
                      <a:pt x="104" y="11"/>
                    </a:lnTo>
                    <a:lnTo>
                      <a:pt x="73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0" y="18"/>
                    </a:lnTo>
                    <a:lnTo>
                      <a:pt x="12" y="52"/>
                    </a:lnTo>
                    <a:lnTo>
                      <a:pt x="22" y="75"/>
                    </a:lnTo>
                    <a:lnTo>
                      <a:pt x="22" y="92"/>
                    </a:lnTo>
                    <a:lnTo>
                      <a:pt x="11" y="121"/>
                    </a:lnTo>
                    <a:lnTo>
                      <a:pt x="0" y="147"/>
                    </a:lnTo>
                    <a:lnTo>
                      <a:pt x="11" y="168"/>
                    </a:lnTo>
                    <a:lnTo>
                      <a:pt x="20" y="209"/>
                    </a:lnTo>
                    <a:lnTo>
                      <a:pt x="48" y="852"/>
                    </a:lnTo>
                    <a:lnTo>
                      <a:pt x="1018" y="844"/>
                    </a:lnTo>
                    <a:lnTo>
                      <a:pt x="1018" y="843"/>
                    </a:lnTo>
                    <a:lnTo>
                      <a:pt x="1004" y="838"/>
                    </a:lnTo>
                    <a:lnTo>
                      <a:pt x="985" y="818"/>
                    </a:lnTo>
                    <a:lnTo>
                      <a:pt x="980" y="807"/>
                    </a:lnTo>
                    <a:lnTo>
                      <a:pt x="963" y="803"/>
                    </a:lnTo>
                    <a:lnTo>
                      <a:pt x="952" y="782"/>
                    </a:lnTo>
                    <a:lnTo>
                      <a:pt x="943" y="786"/>
                    </a:lnTo>
                    <a:lnTo>
                      <a:pt x="928" y="786"/>
                    </a:lnTo>
                    <a:lnTo>
                      <a:pt x="904" y="769"/>
                    </a:lnTo>
                    <a:lnTo>
                      <a:pt x="890" y="726"/>
                    </a:lnTo>
                    <a:lnTo>
                      <a:pt x="893" y="716"/>
                    </a:lnTo>
                    <a:lnTo>
                      <a:pt x="893" y="696"/>
                    </a:lnTo>
                    <a:lnTo>
                      <a:pt x="887" y="685"/>
                    </a:lnTo>
                    <a:lnTo>
                      <a:pt x="888" y="678"/>
                    </a:lnTo>
                    <a:lnTo>
                      <a:pt x="894" y="682"/>
                    </a:lnTo>
                    <a:lnTo>
                      <a:pt x="919" y="684"/>
                    </a:lnTo>
                    <a:lnTo>
                      <a:pt x="910" y="674"/>
                    </a:lnTo>
                    <a:lnTo>
                      <a:pt x="902" y="673"/>
                    </a:lnTo>
                    <a:lnTo>
                      <a:pt x="888" y="653"/>
                    </a:lnTo>
                    <a:lnTo>
                      <a:pt x="884" y="649"/>
                    </a:lnTo>
                    <a:lnTo>
                      <a:pt x="882" y="655"/>
                    </a:lnTo>
                    <a:lnTo>
                      <a:pt x="873" y="642"/>
                    </a:lnTo>
                    <a:lnTo>
                      <a:pt x="865" y="621"/>
                    </a:lnTo>
                    <a:lnTo>
                      <a:pt x="833" y="574"/>
                    </a:lnTo>
                    <a:lnTo>
                      <a:pt x="819" y="566"/>
                    </a:lnTo>
                    <a:lnTo>
                      <a:pt x="816" y="543"/>
                    </a:lnTo>
                    <a:lnTo>
                      <a:pt x="766" y="469"/>
                    </a:lnTo>
                    <a:lnTo>
                      <a:pt x="766" y="451"/>
                    </a:lnTo>
                    <a:lnTo>
                      <a:pt x="757" y="439"/>
                    </a:lnTo>
                    <a:lnTo>
                      <a:pt x="754" y="406"/>
                    </a:lnTo>
                    <a:lnTo>
                      <a:pt x="746" y="396"/>
                    </a:lnTo>
                    <a:lnTo>
                      <a:pt x="746" y="387"/>
                    </a:lnTo>
                    <a:lnTo>
                      <a:pt x="719" y="358"/>
                    </a:lnTo>
                    <a:lnTo>
                      <a:pt x="717" y="345"/>
                    </a:lnTo>
                    <a:lnTo>
                      <a:pt x="720" y="333"/>
                    </a:lnTo>
                    <a:lnTo>
                      <a:pt x="712" y="319"/>
                    </a:lnTo>
                    <a:lnTo>
                      <a:pt x="667" y="280"/>
                    </a:lnTo>
                    <a:lnTo>
                      <a:pt x="662" y="267"/>
                    </a:lnTo>
                    <a:lnTo>
                      <a:pt x="631" y="231"/>
                    </a:lnTo>
                    <a:lnTo>
                      <a:pt x="631" y="212"/>
                    </a:lnTo>
                    <a:lnTo>
                      <a:pt x="615" y="191"/>
                    </a:lnTo>
                    <a:lnTo>
                      <a:pt x="616" y="179"/>
                    </a:lnTo>
                    <a:lnTo>
                      <a:pt x="616" y="168"/>
                    </a:lnTo>
                    <a:lnTo>
                      <a:pt x="619" y="163"/>
                    </a:lnTo>
                    <a:lnTo>
                      <a:pt x="622" y="168"/>
                    </a:lnTo>
                    <a:lnTo>
                      <a:pt x="630" y="168"/>
                    </a:lnTo>
                    <a:lnTo>
                      <a:pt x="636" y="188"/>
                    </a:lnTo>
                    <a:lnTo>
                      <a:pt x="644" y="197"/>
                    </a:lnTo>
                    <a:lnTo>
                      <a:pt x="645" y="208"/>
                    </a:lnTo>
                    <a:lnTo>
                      <a:pt x="676" y="234"/>
                    </a:lnTo>
                    <a:lnTo>
                      <a:pt x="676" y="251"/>
                    </a:lnTo>
                    <a:lnTo>
                      <a:pt x="685" y="266"/>
                    </a:lnTo>
                    <a:lnTo>
                      <a:pt x="706" y="277"/>
                    </a:lnTo>
                    <a:lnTo>
                      <a:pt x="711" y="292"/>
                    </a:lnTo>
                    <a:lnTo>
                      <a:pt x="749" y="333"/>
                    </a:lnTo>
                    <a:lnTo>
                      <a:pt x="771" y="344"/>
                    </a:lnTo>
                    <a:lnTo>
                      <a:pt x="774" y="348"/>
                    </a:lnTo>
                    <a:lnTo>
                      <a:pt x="777" y="339"/>
                    </a:lnTo>
                    <a:lnTo>
                      <a:pt x="787" y="328"/>
                    </a:lnTo>
                    <a:lnTo>
                      <a:pt x="793" y="299"/>
                    </a:lnTo>
                    <a:lnTo>
                      <a:pt x="786" y="292"/>
                    </a:lnTo>
                    <a:lnTo>
                      <a:pt x="797" y="267"/>
                    </a:lnTo>
                    <a:lnTo>
                      <a:pt x="798" y="251"/>
                    </a:lnTo>
                    <a:lnTo>
                      <a:pt x="810" y="206"/>
                    </a:lnTo>
                    <a:lnTo>
                      <a:pt x="813" y="20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03" name="Freeform 110">
                <a:extLst>
                  <a:ext uri="{FF2B5EF4-FFF2-40B4-BE49-F238E27FC236}">
                    <a16:creationId xmlns:a16="http://schemas.microsoft.com/office/drawing/2014/main" id="{CB08CDC0-6361-8C4A-9299-588BA90A7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5781" y="3924586"/>
                <a:ext cx="565978" cy="650699"/>
              </a:xfrm>
              <a:custGeom>
                <a:avLst/>
                <a:gdLst>
                  <a:gd name="T0" fmla="*/ 1200 w 1346"/>
                  <a:gd name="T1" fmla="*/ 22 h 1545"/>
                  <a:gd name="T2" fmla="*/ 1209 w 1346"/>
                  <a:gd name="T3" fmla="*/ 60 h 1545"/>
                  <a:gd name="T4" fmla="*/ 1212 w 1346"/>
                  <a:gd name="T5" fmla="*/ 74 h 1545"/>
                  <a:gd name="T6" fmla="*/ 1230 w 1346"/>
                  <a:gd name="T7" fmla="*/ 211 h 1545"/>
                  <a:gd name="T8" fmla="*/ 1305 w 1346"/>
                  <a:gd name="T9" fmla="*/ 315 h 1545"/>
                  <a:gd name="T10" fmla="*/ 1334 w 1346"/>
                  <a:gd name="T11" fmla="*/ 353 h 1545"/>
                  <a:gd name="T12" fmla="*/ 1273 w 1346"/>
                  <a:gd name="T13" fmla="*/ 381 h 1545"/>
                  <a:gd name="T14" fmla="*/ 1236 w 1346"/>
                  <a:gd name="T15" fmla="*/ 410 h 1545"/>
                  <a:gd name="T16" fmla="*/ 1230 w 1346"/>
                  <a:gd name="T17" fmla="*/ 462 h 1545"/>
                  <a:gd name="T18" fmla="*/ 1195 w 1346"/>
                  <a:gd name="T19" fmla="*/ 570 h 1545"/>
                  <a:gd name="T20" fmla="*/ 1203 w 1346"/>
                  <a:gd name="T21" fmla="*/ 651 h 1545"/>
                  <a:gd name="T22" fmla="*/ 1158 w 1346"/>
                  <a:gd name="T23" fmla="*/ 772 h 1545"/>
                  <a:gd name="T24" fmla="*/ 1113 w 1346"/>
                  <a:gd name="T25" fmla="*/ 835 h 1545"/>
                  <a:gd name="T26" fmla="*/ 1048 w 1346"/>
                  <a:gd name="T27" fmla="*/ 934 h 1545"/>
                  <a:gd name="T28" fmla="*/ 1029 w 1346"/>
                  <a:gd name="T29" fmla="*/ 1011 h 1545"/>
                  <a:gd name="T30" fmla="*/ 998 w 1346"/>
                  <a:gd name="T31" fmla="*/ 1131 h 1545"/>
                  <a:gd name="T32" fmla="*/ 940 w 1346"/>
                  <a:gd name="T33" fmla="*/ 1133 h 1545"/>
                  <a:gd name="T34" fmla="*/ 940 w 1346"/>
                  <a:gd name="T35" fmla="*/ 1189 h 1545"/>
                  <a:gd name="T36" fmla="*/ 1004 w 1346"/>
                  <a:gd name="T37" fmla="*/ 1228 h 1545"/>
                  <a:gd name="T38" fmla="*/ 1056 w 1346"/>
                  <a:gd name="T39" fmla="*/ 1275 h 1545"/>
                  <a:gd name="T40" fmla="*/ 1097 w 1346"/>
                  <a:gd name="T41" fmla="*/ 1355 h 1545"/>
                  <a:gd name="T42" fmla="*/ 1032 w 1346"/>
                  <a:gd name="T43" fmla="*/ 1455 h 1545"/>
                  <a:gd name="T44" fmla="*/ 989 w 1346"/>
                  <a:gd name="T45" fmla="*/ 1495 h 1545"/>
                  <a:gd name="T46" fmla="*/ 895 w 1346"/>
                  <a:gd name="T47" fmla="*/ 1520 h 1545"/>
                  <a:gd name="T48" fmla="*/ 856 w 1346"/>
                  <a:gd name="T49" fmla="*/ 1544 h 1545"/>
                  <a:gd name="T50" fmla="*/ 799 w 1346"/>
                  <a:gd name="T51" fmla="*/ 1526 h 1545"/>
                  <a:gd name="T52" fmla="*/ 755 w 1346"/>
                  <a:gd name="T53" fmla="*/ 1540 h 1545"/>
                  <a:gd name="T54" fmla="*/ 723 w 1346"/>
                  <a:gd name="T55" fmla="*/ 1529 h 1545"/>
                  <a:gd name="T56" fmla="*/ 677 w 1346"/>
                  <a:gd name="T57" fmla="*/ 1483 h 1545"/>
                  <a:gd name="T58" fmla="*/ 630 w 1346"/>
                  <a:gd name="T59" fmla="*/ 1440 h 1545"/>
                  <a:gd name="T60" fmla="*/ 588 w 1346"/>
                  <a:gd name="T61" fmla="*/ 1458 h 1545"/>
                  <a:gd name="T62" fmla="*/ 533 w 1346"/>
                  <a:gd name="T63" fmla="*/ 1477 h 1545"/>
                  <a:gd name="T64" fmla="*/ 472 w 1346"/>
                  <a:gd name="T65" fmla="*/ 1434 h 1545"/>
                  <a:gd name="T66" fmla="*/ 446 w 1346"/>
                  <a:gd name="T67" fmla="*/ 1397 h 1545"/>
                  <a:gd name="T68" fmla="*/ 397 w 1346"/>
                  <a:gd name="T69" fmla="*/ 1342 h 1545"/>
                  <a:gd name="T70" fmla="*/ 362 w 1346"/>
                  <a:gd name="T71" fmla="*/ 1298 h 1545"/>
                  <a:gd name="T72" fmla="*/ 309 w 1346"/>
                  <a:gd name="T73" fmla="*/ 1243 h 1545"/>
                  <a:gd name="T74" fmla="*/ 281 w 1346"/>
                  <a:gd name="T75" fmla="*/ 1215 h 1545"/>
                  <a:gd name="T76" fmla="*/ 258 w 1346"/>
                  <a:gd name="T77" fmla="*/ 1177 h 1545"/>
                  <a:gd name="T78" fmla="*/ 195 w 1346"/>
                  <a:gd name="T79" fmla="*/ 1139 h 1545"/>
                  <a:gd name="T80" fmla="*/ 160 w 1346"/>
                  <a:gd name="T81" fmla="*/ 1115 h 1545"/>
                  <a:gd name="T82" fmla="*/ 139 w 1346"/>
                  <a:gd name="T83" fmla="*/ 1056 h 1545"/>
                  <a:gd name="T84" fmla="*/ 98 w 1346"/>
                  <a:gd name="T85" fmla="*/ 957 h 1545"/>
                  <a:gd name="T86" fmla="*/ 78 w 1346"/>
                  <a:gd name="T87" fmla="*/ 913 h 1545"/>
                  <a:gd name="T88" fmla="*/ 44 w 1346"/>
                  <a:gd name="T89" fmla="*/ 855 h 1545"/>
                  <a:gd name="T90" fmla="*/ 39 w 1346"/>
                  <a:gd name="T91" fmla="*/ 795 h 1545"/>
                  <a:gd name="T92" fmla="*/ 0 w 1346"/>
                  <a:gd name="T93" fmla="*/ 766 h 1545"/>
                  <a:gd name="T94" fmla="*/ 21 w 1346"/>
                  <a:gd name="T95" fmla="*/ 690 h 1545"/>
                  <a:gd name="T96" fmla="*/ 50 w 1346"/>
                  <a:gd name="T97" fmla="*/ 627 h 1545"/>
                  <a:gd name="T98" fmla="*/ 85 w 1346"/>
                  <a:gd name="T99" fmla="*/ 543 h 1545"/>
                  <a:gd name="T100" fmla="*/ 162 w 1346"/>
                  <a:gd name="T101" fmla="*/ 526 h 1545"/>
                  <a:gd name="T102" fmla="*/ 228 w 1346"/>
                  <a:gd name="T103" fmla="*/ 8 h 1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46" h="1545">
                    <a:moveTo>
                      <a:pt x="228" y="8"/>
                    </a:moveTo>
                    <a:lnTo>
                      <a:pt x="1198" y="0"/>
                    </a:lnTo>
                    <a:lnTo>
                      <a:pt x="1197" y="8"/>
                    </a:lnTo>
                    <a:lnTo>
                      <a:pt x="1195" y="15"/>
                    </a:lnTo>
                    <a:lnTo>
                      <a:pt x="1200" y="22"/>
                    </a:lnTo>
                    <a:lnTo>
                      <a:pt x="1197" y="25"/>
                    </a:lnTo>
                    <a:lnTo>
                      <a:pt x="1201" y="29"/>
                    </a:lnTo>
                    <a:lnTo>
                      <a:pt x="1200" y="32"/>
                    </a:lnTo>
                    <a:lnTo>
                      <a:pt x="1203" y="37"/>
                    </a:lnTo>
                    <a:lnTo>
                      <a:pt x="1209" y="60"/>
                    </a:lnTo>
                    <a:lnTo>
                      <a:pt x="1224" y="78"/>
                    </a:lnTo>
                    <a:lnTo>
                      <a:pt x="1224" y="86"/>
                    </a:lnTo>
                    <a:lnTo>
                      <a:pt x="1221" y="86"/>
                    </a:lnTo>
                    <a:lnTo>
                      <a:pt x="1218" y="81"/>
                    </a:lnTo>
                    <a:lnTo>
                      <a:pt x="1212" y="74"/>
                    </a:lnTo>
                    <a:lnTo>
                      <a:pt x="1209" y="75"/>
                    </a:lnTo>
                    <a:lnTo>
                      <a:pt x="1212" y="90"/>
                    </a:lnTo>
                    <a:lnTo>
                      <a:pt x="1230" y="148"/>
                    </a:lnTo>
                    <a:lnTo>
                      <a:pt x="1235" y="181"/>
                    </a:lnTo>
                    <a:lnTo>
                      <a:pt x="1230" y="211"/>
                    </a:lnTo>
                    <a:lnTo>
                      <a:pt x="1241" y="246"/>
                    </a:lnTo>
                    <a:lnTo>
                      <a:pt x="1256" y="274"/>
                    </a:lnTo>
                    <a:lnTo>
                      <a:pt x="1270" y="277"/>
                    </a:lnTo>
                    <a:lnTo>
                      <a:pt x="1305" y="300"/>
                    </a:lnTo>
                    <a:lnTo>
                      <a:pt x="1305" y="315"/>
                    </a:lnTo>
                    <a:lnTo>
                      <a:pt x="1322" y="317"/>
                    </a:lnTo>
                    <a:lnTo>
                      <a:pt x="1340" y="326"/>
                    </a:lnTo>
                    <a:lnTo>
                      <a:pt x="1340" y="336"/>
                    </a:lnTo>
                    <a:lnTo>
                      <a:pt x="1345" y="336"/>
                    </a:lnTo>
                    <a:lnTo>
                      <a:pt x="1334" y="353"/>
                    </a:lnTo>
                    <a:lnTo>
                      <a:pt x="1320" y="361"/>
                    </a:lnTo>
                    <a:lnTo>
                      <a:pt x="1307" y="362"/>
                    </a:lnTo>
                    <a:lnTo>
                      <a:pt x="1301" y="375"/>
                    </a:lnTo>
                    <a:lnTo>
                      <a:pt x="1284" y="373"/>
                    </a:lnTo>
                    <a:lnTo>
                      <a:pt x="1273" y="381"/>
                    </a:lnTo>
                    <a:lnTo>
                      <a:pt x="1258" y="384"/>
                    </a:lnTo>
                    <a:lnTo>
                      <a:pt x="1256" y="393"/>
                    </a:lnTo>
                    <a:lnTo>
                      <a:pt x="1259" y="401"/>
                    </a:lnTo>
                    <a:lnTo>
                      <a:pt x="1258" y="410"/>
                    </a:lnTo>
                    <a:lnTo>
                      <a:pt x="1236" y="410"/>
                    </a:lnTo>
                    <a:lnTo>
                      <a:pt x="1227" y="414"/>
                    </a:lnTo>
                    <a:lnTo>
                      <a:pt x="1227" y="431"/>
                    </a:lnTo>
                    <a:lnTo>
                      <a:pt x="1220" y="450"/>
                    </a:lnTo>
                    <a:lnTo>
                      <a:pt x="1226" y="456"/>
                    </a:lnTo>
                    <a:lnTo>
                      <a:pt x="1230" y="462"/>
                    </a:lnTo>
                    <a:lnTo>
                      <a:pt x="1224" y="471"/>
                    </a:lnTo>
                    <a:lnTo>
                      <a:pt x="1215" y="495"/>
                    </a:lnTo>
                    <a:lnTo>
                      <a:pt x="1209" y="537"/>
                    </a:lnTo>
                    <a:lnTo>
                      <a:pt x="1197" y="557"/>
                    </a:lnTo>
                    <a:lnTo>
                      <a:pt x="1195" y="570"/>
                    </a:lnTo>
                    <a:lnTo>
                      <a:pt x="1186" y="580"/>
                    </a:lnTo>
                    <a:lnTo>
                      <a:pt x="1184" y="599"/>
                    </a:lnTo>
                    <a:lnTo>
                      <a:pt x="1195" y="633"/>
                    </a:lnTo>
                    <a:lnTo>
                      <a:pt x="1198" y="650"/>
                    </a:lnTo>
                    <a:lnTo>
                      <a:pt x="1203" y="651"/>
                    </a:lnTo>
                    <a:lnTo>
                      <a:pt x="1198" y="656"/>
                    </a:lnTo>
                    <a:lnTo>
                      <a:pt x="1189" y="682"/>
                    </a:lnTo>
                    <a:lnTo>
                      <a:pt x="1189" y="709"/>
                    </a:lnTo>
                    <a:lnTo>
                      <a:pt x="1168" y="746"/>
                    </a:lnTo>
                    <a:lnTo>
                      <a:pt x="1158" y="772"/>
                    </a:lnTo>
                    <a:lnTo>
                      <a:pt x="1151" y="772"/>
                    </a:lnTo>
                    <a:lnTo>
                      <a:pt x="1136" y="775"/>
                    </a:lnTo>
                    <a:lnTo>
                      <a:pt x="1134" y="789"/>
                    </a:lnTo>
                    <a:lnTo>
                      <a:pt x="1114" y="821"/>
                    </a:lnTo>
                    <a:lnTo>
                      <a:pt x="1113" y="835"/>
                    </a:lnTo>
                    <a:lnTo>
                      <a:pt x="1090" y="850"/>
                    </a:lnTo>
                    <a:lnTo>
                      <a:pt x="1081" y="876"/>
                    </a:lnTo>
                    <a:lnTo>
                      <a:pt x="1064" y="937"/>
                    </a:lnTo>
                    <a:lnTo>
                      <a:pt x="1056" y="934"/>
                    </a:lnTo>
                    <a:lnTo>
                      <a:pt x="1048" y="934"/>
                    </a:lnTo>
                    <a:lnTo>
                      <a:pt x="1045" y="945"/>
                    </a:lnTo>
                    <a:lnTo>
                      <a:pt x="1029" y="966"/>
                    </a:lnTo>
                    <a:lnTo>
                      <a:pt x="1022" y="983"/>
                    </a:lnTo>
                    <a:lnTo>
                      <a:pt x="1029" y="992"/>
                    </a:lnTo>
                    <a:lnTo>
                      <a:pt x="1029" y="1011"/>
                    </a:lnTo>
                    <a:lnTo>
                      <a:pt x="1015" y="1030"/>
                    </a:lnTo>
                    <a:lnTo>
                      <a:pt x="1009" y="1053"/>
                    </a:lnTo>
                    <a:lnTo>
                      <a:pt x="1010" y="1085"/>
                    </a:lnTo>
                    <a:lnTo>
                      <a:pt x="1009" y="1124"/>
                    </a:lnTo>
                    <a:lnTo>
                      <a:pt x="998" y="1131"/>
                    </a:lnTo>
                    <a:lnTo>
                      <a:pt x="992" y="1141"/>
                    </a:lnTo>
                    <a:lnTo>
                      <a:pt x="983" y="1139"/>
                    </a:lnTo>
                    <a:lnTo>
                      <a:pt x="973" y="1133"/>
                    </a:lnTo>
                    <a:lnTo>
                      <a:pt x="958" y="1137"/>
                    </a:lnTo>
                    <a:lnTo>
                      <a:pt x="940" y="1133"/>
                    </a:lnTo>
                    <a:lnTo>
                      <a:pt x="940" y="1151"/>
                    </a:lnTo>
                    <a:lnTo>
                      <a:pt x="932" y="1156"/>
                    </a:lnTo>
                    <a:lnTo>
                      <a:pt x="918" y="1173"/>
                    </a:lnTo>
                    <a:lnTo>
                      <a:pt x="925" y="1185"/>
                    </a:lnTo>
                    <a:lnTo>
                      <a:pt x="940" y="1189"/>
                    </a:lnTo>
                    <a:lnTo>
                      <a:pt x="973" y="1189"/>
                    </a:lnTo>
                    <a:lnTo>
                      <a:pt x="981" y="1199"/>
                    </a:lnTo>
                    <a:lnTo>
                      <a:pt x="995" y="1214"/>
                    </a:lnTo>
                    <a:lnTo>
                      <a:pt x="998" y="1225"/>
                    </a:lnTo>
                    <a:lnTo>
                      <a:pt x="1004" y="1228"/>
                    </a:lnTo>
                    <a:lnTo>
                      <a:pt x="1019" y="1257"/>
                    </a:lnTo>
                    <a:lnTo>
                      <a:pt x="1035" y="1263"/>
                    </a:lnTo>
                    <a:lnTo>
                      <a:pt x="1033" y="1269"/>
                    </a:lnTo>
                    <a:lnTo>
                      <a:pt x="1039" y="1275"/>
                    </a:lnTo>
                    <a:lnTo>
                      <a:pt x="1056" y="1275"/>
                    </a:lnTo>
                    <a:lnTo>
                      <a:pt x="1065" y="1289"/>
                    </a:lnTo>
                    <a:lnTo>
                      <a:pt x="1071" y="1301"/>
                    </a:lnTo>
                    <a:lnTo>
                      <a:pt x="1085" y="1316"/>
                    </a:lnTo>
                    <a:lnTo>
                      <a:pt x="1090" y="1345"/>
                    </a:lnTo>
                    <a:lnTo>
                      <a:pt x="1097" y="1355"/>
                    </a:lnTo>
                    <a:lnTo>
                      <a:pt x="1102" y="1384"/>
                    </a:lnTo>
                    <a:lnTo>
                      <a:pt x="1076" y="1414"/>
                    </a:lnTo>
                    <a:lnTo>
                      <a:pt x="1054" y="1445"/>
                    </a:lnTo>
                    <a:lnTo>
                      <a:pt x="1047" y="1442"/>
                    </a:lnTo>
                    <a:lnTo>
                      <a:pt x="1032" y="1455"/>
                    </a:lnTo>
                    <a:lnTo>
                      <a:pt x="1024" y="1466"/>
                    </a:lnTo>
                    <a:lnTo>
                      <a:pt x="1018" y="1469"/>
                    </a:lnTo>
                    <a:lnTo>
                      <a:pt x="1009" y="1481"/>
                    </a:lnTo>
                    <a:lnTo>
                      <a:pt x="1009" y="1481"/>
                    </a:lnTo>
                    <a:lnTo>
                      <a:pt x="989" y="1495"/>
                    </a:lnTo>
                    <a:lnTo>
                      <a:pt x="980" y="1507"/>
                    </a:lnTo>
                    <a:lnTo>
                      <a:pt x="961" y="1517"/>
                    </a:lnTo>
                    <a:lnTo>
                      <a:pt x="943" y="1510"/>
                    </a:lnTo>
                    <a:lnTo>
                      <a:pt x="914" y="1512"/>
                    </a:lnTo>
                    <a:lnTo>
                      <a:pt x="895" y="1520"/>
                    </a:lnTo>
                    <a:lnTo>
                      <a:pt x="883" y="1520"/>
                    </a:lnTo>
                    <a:lnTo>
                      <a:pt x="877" y="1523"/>
                    </a:lnTo>
                    <a:lnTo>
                      <a:pt x="866" y="1521"/>
                    </a:lnTo>
                    <a:lnTo>
                      <a:pt x="856" y="1530"/>
                    </a:lnTo>
                    <a:lnTo>
                      <a:pt x="856" y="1544"/>
                    </a:lnTo>
                    <a:lnTo>
                      <a:pt x="847" y="1544"/>
                    </a:lnTo>
                    <a:lnTo>
                      <a:pt x="828" y="1538"/>
                    </a:lnTo>
                    <a:lnTo>
                      <a:pt x="827" y="1526"/>
                    </a:lnTo>
                    <a:lnTo>
                      <a:pt x="811" y="1521"/>
                    </a:lnTo>
                    <a:lnTo>
                      <a:pt x="799" y="1526"/>
                    </a:lnTo>
                    <a:lnTo>
                      <a:pt x="778" y="1517"/>
                    </a:lnTo>
                    <a:lnTo>
                      <a:pt x="763" y="1510"/>
                    </a:lnTo>
                    <a:lnTo>
                      <a:pt x="753" y="1520"/>
                    </a:lnTo>
                    <a:lnTo>
                      <a:pt x="752" y="1532"/>
                    </a:lnTo>
                    <a:lnTo>
                      <a:pt x="755" y="1540"/>
                    </a:lnTo>
                    <a:lnTo>
                      <a:pt x="755" y="1543"/>
                    </a:lnTo>
                    <a:lnTo>
                      <a:pt x="749" y="1538"/>
                    </a:lnTo>
                    <a:lnTo>
                      <a:pt x="727" y="1538"/>
                    </a:lnTo>
                    <a:lnTo>
                      <a:pt x="724" y="1538"/>
                    </a:lnTo>
                    <a:lnTo>
                      <a:pt x="723" y="1529"/>
                    </a:lnTo>
                    <a:lnTo>
                      <a:pt x="718" y="1518"/>
                    </a:lnTo>
                    <a:lnTo>
                      <a:pt x="714" y="1510"/>
                    </a:lnTo>
                    <a:lnTo>
                      <a:pt x="708" y="1498"/>
                    </a:lnTo>
                    <a:lnTo>
                      <a:pt x="698" y="1489"/>
                    </a:lnTo>
                    <a:lnTo>
                      <a:pt x="677" y="1483"/>
                    </a:lnTo>
                    <a:lnTo>
                      <a:pt x="674" y="1475"/>
                    </a:lnTo>
                    <a:lnTo>
                      <a:pt x="665" y="1465"/>
                    </a:lnTo>
                    <a:lnTo>
                      <a:pt x="654" y="1445"/>
                    </a:lnTo>
                    <a:lnTo>
                      <a:pt x="648" y="1440"/>
                    </a:lnTo>
                    <a:lnTo>
                      <a:pt x="630" y="1440"/>
                    </a:lnTo>
                    <a:lnTo>
                      <a:pt x="620" y="1449"/>
                    </a:lnTo>
                    <a:lnTo>
                      <a:pt x="614" y="1458"/>
                    </a:lnTo>
                    <a:lnTo>
                      <a:pt x="597" y="1463"/>
                    </a:lnTo>
                    <a:lnTo>
                      <a:pt x="590" y="1463"/>
                    </a:lnTo>
                    <a:lnTo>
                      <a:pt x="588" y="1458"/>
                    </a:lnTo>
                    <a:lnTo>
                      <a:pt x="578" y="1458"/>
                    </a:lnTo>
                    <a:lnTo>
                      <a:pt x="558" y="1458"/>
                    </a:lnTo>
                    <a:lnTo>
                      <a:pt x="549" y="1463"/>
                    </a:lnTo>
                    <a:lnTo>
                      <a:pt x="542" y="1474"/>
                    </a:lnTo>
                    <a:lnTo>
                      <a:pt x="533" y="1477"/>
                    </a:lnTo>
                    <a:lnTo>
                      <a:pt x="516" y="1471"/>
                    </a:lnTo>
                    <a:lnTo>
                      <a:pt x="500" y="1457"/>
                    </a:lnTo>
                    <a:lnTo>
                      <a:pt x="490" y="1446"/>
                    </a:lnTo>
                    <a:lnTo>
                      <a:pt x="481" y="1443"/>
                    </a:lnTo>
                    <a:lnTo>
                      <a:pt x="472" y="1434"/>
                    </a:lnTo>
                    <a:lnTo>
                      <a:pt x="471" y="1420"/>
                    </a:lnTo>
                    <a:lnTo>
                      <a:pt x="467" y="1420"/>
                    </a:lnTo>
                    <a:lnTo>
                      <a:pt x="467" y="1416"/>
                    </a:lnTo>
                    <a:lnTo>
                      <a:pt x="461" y="1407"/>
                    </a:lnTo>
                    <a:lnTo>
                      <a:pt x="446" y="1397"/>
                    </a:lnTo>
                    <a:lnTo>
                      <a:pt x="437" y="1391"/>
                    </a:lnTo>
                    <a:lnTo>
                      <a:pt x="434" y="1367"/>
                    </a:lnTo>
                    <a:lnTo>
                      <a:pt x="437" y="1358"/>
                    </a:lnTo>
                    <a:lnTo>
                      <a:pt x="425" y="1348"/>
                    </a:lnTo>
                    <a:lnTo>
                      <a:pt x="397" y="1342"/>
                    </a:lnTo>
                    <a:lnTo>
                      <a:pt x="390" y="1333"/>
                    </a:lnTo>
                    <a:lnTo>
                      <a:pt x="391" y="1318"/>
                    </a:lnTo>
                    <a:lnTo>
                      <a:pt x="386" y="1312"/>
                    </a:lnTo>
                    <a:lnTo>
                      <a:pt x="370" y="1307"/>
                    </a:lnTo>
                    <a:lnTo>
                      <a:pt x="362" y="1298"/>
                    </a:lnTo>
                    <a:lnTo>
                      <a:pt x="361" y="1275"/>
                    </a:lnTo>
                    <a:lnTo>
                      <a:pt x="354" y="1264"/>
                    </a:lnTo>
                    <a:lnTo>
                      <a:pt x="327" y="1249"/>
                    </a:lnTo>
                    <a:lnTo>
                      <a:pt x="322" y="1251"/>
                    </a:lnTo>
                    <a:lnTo>
                      <a:pt x="309" y="1243"/>
                    </a:lnTo>
                    <a:lnTo>
                      <a:pt x="302" y="1246"/>
                    </a:lnTo>
                    <a:lnTo>
                      <a:pt x="289" y="1243"/>
                    </a:lnTo>
                    <a:lnTo>
                      <a:pt x="272" y="1229"/>
                    </a:lnTo>
                    <a:lnTo>
                      <a:pt x="278" y="1222"/>
                    </a:lnTo>
                    <a:lnTo>
                      <a:pt x="281" y="1215"/>
                    </a:lnTo>
                    <a:lnTo>
                      <a:pt x="290" y="1206"/>
                    </a:lnTo>
                    <a:lnTo>
                      <a:pt x="295" y="1194"/>
                    </a:lnTo>
                    <a:lnTo>
                      <a:pt x="287" y="1186"/>
                    </a:lnTo>
                    <a:lnTo>
                      <a:pt x="273" y="1185"/>
                    </a:lnTo>
                    <a:lnTo>
                      <a:pt x="258" y="1177"/>
                    </a:lnTo>
                    <a:lnTo>
                      <a:pt x="253" y="1167"/>
                    </a:lnTo>
                    <a:lnTo>
                      <a:pt x="241" y="1159"/>
                    </a:lnTo>
                    <a:lnTo>
                      <a:pt x="228" y="1157"/>
                    </a:lnTo>
                    <a:lnTo>
                      <a:pt x="209" y="1150"/>
                    </a:lnTo>
                    <a:lnTo>
                      <a:pt x="195" y="1139"/>
                    </a:lnTo>
                    <a:lnTo>
                      <a:pt x="192" y="1124"/>
                    </a:lnTo>
                    <a:lnTo>
                      <a:pt x="198" y="1113"/>
                    </a:lnTo>
                    <a:lnTo>
                      <a:pt x="191" y="1107"/>
                    </a:lnTo>
                    <a:lnTo>
                      <a:pt x="166" y="1105"/>
                    </a:lnTo>
                    <a:lnTo>
                      <a:pt x="160" y="1115"/>
                    </a:lnTo>
                    <a:lnTo>
                      <a:pt x="139" y="1113"/>
                    </a:lnTo>
                    <a:lnTo>
                      <a:pt x="128" y="1104"/>
                    </a:lnTo>
                    <a:lnTo>
                      <a:pt x="128" y="1079"/>
                    </a:lnTo>
                    <a:lnTo>
                      <a:pt x="133" y="1063"/>
                    </a:lnTo>
                    <a:lnTo>
                      <a:pt x="139" y="1056"/>
                    </a:lnTo>
                    <a:lnTo>
                      <a:pt x="142" y="1038"/>
                    </a:lnTo>
                    <a:lnTo>
                      <a:pt x="136" y="1026"/>
                    </a:lnTo>
                    <a:lnTo>
                      <a:pt x="122" y="995"/>
                    </a:lnTo>
                    <a:lnTo>
                      <a:pt x="101" y="966"/>
                    </a:lnTo>
                    <a:lnTo>
                      <a:pt x="98" y="957"/>
                    </a:lnTo>
                    <a:lnTo>
                      <a:pt x="81" y="943"/>
                    </a:lnTo>
                    <a:lnTo>
                      <a:pt x="85" y="937"/>
                    </a:lnTo>
                    <a:lnTo>
                      <a:pt x="85" y="926"/>
                    </a:lnTo>
                    <a:lnTo>
                      <a:pt x="76" y="916"/>
                    </a:lnTo>
                    <a:lnTo>
                      <a:pt x="78" y="913"/>
                    </a:lnTo>
                    <a:lnTo>
                      <a:pt x="78" y="902"/>
                    </a:lnTo>
                    <a:lnTo>
                      <a:pt x="85" y="890"/>
                    </a:lnTo>
                    <a:lnTo>
                      <a:pt x="78" y="878"/>
                    </a:lnTo>
                    <a:lnTo>
                      <a:pt x="47" y="870"/>
                    </a:lnTo>
                    <a:lnTo>
                      <a:pt x="44" y="855"/>
                    </a:lnTo>
                    <a:lnTo>
                      <a:pt x="43" y="833"/>
                    </a:lnTo>
                    <a:lnTo>
                      <a:pt x="35" y="820"/>
                    </a:lnTo>
                    <a:lnTo>
                      <a:pt x="41" y="809"/>
                    </a:lnTo>
                    <a:lnTo>
                      <a:pt x="30" y="801"/>
                    </a:lnTo>
                    <a:lnTo>
                      <a:pt x="39" y="795"/>
                    </a:lnTo>
                    <a:lnTo>
                      <a:pt x="39" y="783"/>
                    </a:lnTo>
                    <a:lnTo>
                      <a:pt x="30" y="781"/>
                    </a:lnTo>
                    <a:lnTo>
                      <a:pt x="10" y="795"/>
                    </a:lnTo>
                    <a:lnTo>
                      <a:pt x="0" y="784"/>
                    </a:lnTo>
                    <a:lnTo>
                      <a:pt x="0" y="766"/>
                    </a:lnTo>
                    <a:lnTo>
                      <a:pt x="26" y="739"/>
                    </a:lnTo>
                    <a:lnTo>
                      <a:pt x="35" y="725"/>
                    </a:lnTo>
                    <a:lnTo>
                      <a:pt x="32" y="709"/>
                    </a:lnTo>
                    <a:lnTo>
                      <a:pt x="18" y="700"/>
                    </a:lnTo>
                    <a:lnTo>
                      <a:pt x="21" y="690"/>
                    </a:lnTo>
                    <a:lnTo>
                      <a:pt x="38" y="679"/>
                    </a:lnTo>
                    <a:lnTo>
                      <a:pt x="46" y="662"/>
                    </a:lnTo>
                    <a:lnTo>
                      <a:pt x="36" y="653"/>
                    </a:lnTo>
                    <a:lnTo>
                      <a:pt x="36" y="641"/>
                    </a:lnTo>
                    <a:lnTo>
                      <a:pt x="50" y="627"/>
                    </a:lnTo>
                    <a:lnTo>
                      <a:pt x="58" y="628"/>
                    </a:lnTo>
                    <a:lnTo>
                      <a:pt x="85" y="593"/>
                    </a:lnTo>
                    <a:lnTo>
                      <a:pt x="94" y="573"/>
                    </a:lnTo>
                    <a:lnTo>
                      <a:pt x="85" y="563"/>
                    </a:lnTo>
                    <a:lnTo>
                      <a:pt x="85" y="543"/>
                    </a:lnTo>
                    <a:lnTo>
                      <a:pt x="101" y="531"/>
                    </a:lnTo>
                    <a:lnTo>
                      <a:pt x="121" y="531"/>
                    </a:lnTo>
                    <a:lnTo>
                      <a:pt x="134" y="540"/>
                    </a:lnTo>
                    <a:lnTo>
                      <a:pt x="150" y="531"/>
                    </a:lnTo>
                    <a:lnTo>
                      <a:pt x="162" y="526"/>
                    </a:lnTo>
                    <a:lnTo>
                      <a:pt x="156" y="205"/>
                    </a:lnTo>
                    <a:lnTo>
                      <a:pt x="157" y="203"/>
                    </a:lnTo>
                    <a:lnTo>
                      <a:pt x="157" y="174"/>
                    </a:lnTo>
                    <a:lnTo>
                      <a:pt x="235" y="167"/>
                    </a:lnTo>
                    <a:lnTo>
                      <a:pt x="228" y="8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04" name="Freeform 111">
                <a:extLst>
                  <a:ext uri="{FF2B5EF4-FFF2-40B4-BE49-F238E27FC236}">
                    <a16:creationId xmlns:a16="http://schemas.microsoft.com/office/drawing/2014/main" id="{29C7A01B-6523-0949-97AC-4C57DECB3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1760" y="4175570"/>
                <a:ext cx="521442" cy="397856"/>
              </a:xfrm>
              <a:custGeom>
                <a:avLst/>
                <a:gdLst>
                  <a:gd name="T0" fmla="*/ 172 w 1241"/>
                  <a:gd name="T1" fmla="*/ 746 h 942"/>
                  <a:gd name="T2" fmla="*/ 147 w 1241"/>
                  <a:gd name="T3" fmla="*/ 690 h 942"/>
                  <a:gd name="T4" fmla="*/ 115 w 1241"/>
                  <a:gd name="T5" fmla="*/ 670 h 942"/>
                  <a:gd name="T6" fmla="*/ 86 w 1241"/>
                  <a:gd name="T7" fmla="*/ 629 h 942"/>
                  <a:gd name="T8" fmla="*/ 63 w 1241"/>
                  <a:gd name="T9" fmla="*/ 600 h 942"/>
                  <a:gd name="T10" fmla="*/ 7 w 1241"/>
                  <a:gd name="T11" fmla="*/ 586 h 942"/>
                  <a:gd name="T12" fmla="*/ 22 w 1241"/>
                  <a:gd name="T13" fmla="*/ 552 h 942"/>
                  <a:gd name="T14" fmla="*/ 55 w 1241"/>
                  <a:gd name="T15" fmla="*/ 534 h 942"/>
                  <a:gd name="T16" fmla="*/ 80 w 1241"/>
                  <a:gd name="T17" fmla="*/ 532 h 942"/>
                  <a:gd name="T18" fmla="*/ 91 w 1241"/>
                  <a:gd name="T19" fmla="*/ 454 h 942"/>
                  <a:gd name="T20" fmla="*/ 111 w 1241"/>
                  <a:gd name="T21" fmla="*/ 393 h 942"/>
                  <a:gd name="T22" fmla="*/ 127 w 1241"/>
                  <a:gd name="T23" fmla="*/ 346 h 942"/>
                  <a:gd name="T24" fmla="*/ 146 w 1241"/>
                  <a:gd name="T25" fmla="*/ 338 h 942"/>
                  <a:gd name="T26" fmla="*/ 195 w 1241"/>
                  <a:gd name="T27" fmla="*/ 236 h 942"/>
                  <a:gd name="T28" fmla="*/ 218 w 1241"/>
                  <a:gd name="T29" fmla="*/ 176 h 942"/>
                  <a:gd name="T30" fmla="*/ 250 w 1241"/>
                  <a:gd name="T31" fmla="*/ 147 h 942"/>
                  <a:gd name="T32" fmla="*/ 280 w 1241"/>
                  <a:gd name="T33" fmla="*/ 57 h 942"/>
                  <a:gd name="T34" fmla="*/ 312 w 1241"/>
                  <a:gd name="T35" fmla="*/ 57 h 942"/>
                  <a:gd name="T36" fmla="*/ 354 w 1241"/>
                  <a:gd name="T37" fmla="*/ 0 h 942"/>
                  <a:gd name="T38" fmla="*/ 399 w 1241"/>
                  <a:gd name="T39" fmla="*/ 26 h 942"/>
                  <a:gd name="T40" fmla="*/ 444 w 1241"/>
                  <a:gd name="T41" fmla="*/ 11 h 942"/>
                  <a:gd name="T42" fmla="*/ 476 w 1241"/>
                  <a:gd name="T43" fmla="*/ 16 h 942"/>
                  <a:gd name="T44" fmla="*/ 517 w 1241"/>
                  <a:gd name="T45" fmla="*/ 29 h 942"/>
                  <a:gd name="T46" fmla="*/ 561 w 1241"/>
                  <a:gd name="T47" fmla="*/ 49 h 942"/>
                  <a:gd name="T48" fmla="*/ 620 w 1241"/>
                  <a:gd name="T49" fmla="*/ 91 h 942"/>
                  <a:gd name="T50" fmla="*/ 642 w 1241"/>
                  <a:gd name="T51" fmla="*/ 104 h 942"/>
                  <a:gd name="T52" fmla="*/ 701 w 1241"/>
                  <a:gd name="T53" fmla="*/ 143 h 942"/>
                  <a:gd name="T54" fmla="*/ 722 w 1241"/>
                  <a:gd name="T55" fmla="*/ 190 h 942"/>
                  <a:gd name="T56" fmla="*/ 742 w 1241"/>
                  <a:gd name="T57" fmla="*/ 225 h 942"/>
                  <a:gd name="T58" fmla="*/ 733 w 1241"/>
                  <a:gd name="T59" fmla="*/ 280 h 942"/>
                  <a:gd name="T60" fmla="*/ 710 w 1241"/>
                  <a:gd name="T61" fmla="*/ 327 h 942"/>
                  <a:gd name="T62" fmla="*/ 768 w 1241"/>
                  <a:gd name="T63" fmla="*/ 323 h 942"/>
                  <a:gd name="T64" fmla="*/ 798 w 1241"/>
                  <a:gd name="T65" fmla="*/ 337 h 942"/>
                  <a:gd name="T66" fmla="*/ 840 w 1241"/>
                  <a:gd name="T67" fmla="*/ 422 h 942"/>
                  <a:gd name="T68" fmla="*/ 876 w 1241"/>
                  <a:gd name="T69" fmla="*/ 477 h 942"/>
                  <a:gd name="T70" fmla="*/ 1240 w 1241"/>
                  <a:gd name="T71" fmla="*/ 566 h 942"/>
                  <a:gd name="T72" fmla="*/ 887 w 1241"/>
                  <a:gd name="T73" fmla="*/ 818 h 942"/>
                  <a:gd name="T74" fmla="*/ 837 w 1241"/>
                  <a:gd name="T75" fmla="*/ 840 h 942"/>
                  <a:gd name="T76" fmla="*/ 792 w 1241"/>
                  <a:gd name="T77" fmla="*/ 878 h 942"/>
                  <a:gd name="T78" fmla="*/ 736 w 1241"/>
                  <a:gd name="T79" fmla="*/ 905 h 942"/>
                  <a:gd name="T80" fmla="*/ 682 w 1241"/>
                  <a:gd name="T81" fmla="*/ 910 h 942"/>
                  <a:gd name="T82" fmla="*/ 647 w 1241"/>
                  <a:gd name="T83" fmla="*/ 879 h 942"/>
                  <a:gd name="T84" fmla="*/ 587 w 1241"/>
                  <a:gd name="T85" fmla="*/ 889 h 942"/>
                  <a:gd name="T86" fmla="*/ 542 w 1241"/>
                  <a:gd name="T87" fmla="*/ 939 h 942"/>
                  <a:gd name="T88" fmla="*/ 499 w 1241"/>
                  <a:gd name="T89" fmla="*/ 936 h 942"/>
                  <a:gd name="T90" fmla="*/ 430 w 1241"/>
                  <a:gd name="T91" fmla="*/ 931 h 942"/>
                  <a:gd name="T92" fmla="*/ 384 w 1241"/>
                  <a:gd name="T93" fmla="*/ 898 h 942"/>
                  <a:gd name="T94" fmla="*/ 295 w 1241"/>
                  <a:gd name="T95" fmla="*/ 858 h 942"/>
                  <a:gd name="T96" fmla="*/ 242 w 1241"/>
                  <a:gd name="T97" fmla="*/ 856 h 942"/>
                  <a:gd name="T98" fmla="*/ 214 w 1241"/>
                  <a:gd name="T99" fmla="*/ 789 h 942"/>
                  <a:gd name="T100" fmla="*/ 184 w 1241"/>
                  <a:gd name="T101" fmla="*/ 785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41" h="942">
                    <a:moveTo>
                      <a:pt x="184" y="785"/>
                    </a:moveTo>
                    <a:lnTo>
                      <a:pt x="179" y="756"/>
                    </a:lnTo>
                    <a:lnTo>
                      <a:pt x="172" y="746"/>
                    </a:lnTo>
                    <a:lnTo>
                      <a:pt x="167" y="717"/>
                    </a:lnTo>
                    <a:lnTo>
                      <a:pt x="153" y="702"/>
                    </a:lnTo>
                    <a:lnTo>
                      <a:pt x="147" y="690"/>
                    </a:lnTo>
                    <a:lnTo>
                      <a:pt x="138" y="676"/>
                    </a:lnTo>
                    <a:lnTo>
                      <a:pt x="121" y="676"/>
                    </a:lnTo>
                    <a:lnTo>
                      <a:pt x="115" y="670"/>
                    </a:lnTo>
                    <a:lnTo>
                      <a:pt x="117" y="664"/>
                    </a:lnTo>
                    <a:lnTo>
                      <a:pt x="101" y="658"/>
                    </a:lnTo>
                    <a:lnTo>
                      <a:pt x="86" y="629"/>
                    </a:lnTo>
                    <a:lnTo>
                      <a:pt x="80" y="626"/>
                    </a:lnTo>
                    <a:lnTo>
                      <a:pt x="77" y="615"/>
                    </a:lnTo>
                    <a:lnTo>
                      <a:pt x="63" y="600"/>
                    </a:lnTo>
                    <a:lnTo>
                      <a:pt x="55" y="590"/>
                    </a:lnTo>
                    <a:lnTo>
                      <a:pt x="22" y="590"/>
                    </a:lnTo>
                    <a:lnTo>
                      <a:pt x="7" y="586"/>
                    </a:lnTo>
                    <a:lnTo>
                      <a:pt x="0" y="574"/>
                    </a:lnTo>
                    <a:lnTo>
                      <a:pt x="14" y="557"/>
                    </a:lnTo>
                    <a:lnTo>
                      <a:pt x="22" y="552"/>
                    </a:lnTo>
                    <a:lnTo>
                      <a:pt x="22" y="534"/>
                    </a:lnTo>
                    <a:lnTo>
                      <a:pt x="40" y="538"/>
                    </a:lnTo>
                    <a:lnTo>
                      <a:pt x="55" y="534"/>
                    </a:lnTo>
                    <a:lnTo>
                      <a:pt x="65" y="540"/>
                    </a:lnTo>
                    <a:lnTo>
                      <a:pt x="74" y="542"/>
                    </a:lnTo>
                    <a:lnTo>
                      <a:pt x="80" y="532"/>
                    </a:lnTo>
                    <a:lnTo>
                      <a:pt x="91" y="525"/>
                    </a:lnTo>
                    <a:lnTo>
                      <a:pt x="92" y="486"/>
                    </a:lnTo>
                    <a:lnTo>
                      <a:pt x="91" y="454"/>
                    </a:lnTo>
                    <a:lnTo>
                      <a:pt x="97" y="431"/>
                    </a:lnTo>
                    <a:lnTo>
                      <a:pt x="111" y="412"/>
                    </a:lnTo>
                    <a:lnTo>
                      <a:pt x="111" y="393"/>
                    </a:lnTo>
                    <a:lnTo>
                      <a:pt x="104" y="384"/>
                    </a:lnTo>
                    <a:lnTo>
                      <a:pt x="111" y="367"/>
                    </a:lnTo>
                    <a:lnTo>
                      <a:pt x="127" y="346"/>
                    </a:lnTo>
                    <a:lnTo>
                      <a:pt x="130" y="335"/>
                    </a:lnTo>
                    <a:lnTo>
                      <a:pt x="138" y="335"/>
                    </a:lnTo>
                    <a:lnTo>
                      <a:pt x="146" y="338"/>
                    </a:lnTo>
                    <a:lnTo>
                      <a:pt x="163" y="277"/>
                    </a:lnTo>
                    <a:lnTo>
                      <a:pt x="172" y="251"/>
                    </a:lnTo>
                    <a:lnTo>
                      <a:pt x="195" y="236"/>
                    </a:lnTo>
                    <a:lnTo>
                      <a:pt x="196" y="222"/>
                    </a:lnTo>
                    <a:lnTo>
                      <a:pt x="216" y="190"/>
                    </a:lnTo>
                    <a:lnTo>
                      <a:pt x="218" y="176"/>
                    </a:lnTo>
                    <a:lnTo>
                      <a:pt x="233" y="173"/>
                    </a:lnTo>
                    <a:lnTo>
                      <a:pt x="240" y="173"/>
                    </a:lnTo>
                    <a:lnTo>
                      <a:pt x="250" y="147"/>
                    </a:lnTo>
                    <a:lnTo>
                      <a:pt x="271" y="110"/>
                    </a:lnTo>
                    <a:lnTo>
                      <a:pt x="271" y="83"/>
                    </a:lnTo>
                    <a:lnTo>
                      <a:pt x="280" y="57"/>
                    </a:lnTo>
                    <a:lnTo>
                      <a:pt x="285" y="52"/>
                    </a:lnTo>
                    <a:lnTo>
                      <a:pt x="295" y="57"/>
                    </a:lnTo>
                    <a:lnTo>
                      <a:pt x="312" y="57"/>
                    </a:lnTo>
                    <a:lnTo>
                      <a:pt x="318" y="48"/>
                    </a:lnTo>
                    <a:lnTo>
                      <a:pt x="331" y="46"/>
                    </a:lnTo>
                    <a:lnTo>
                      <a:pt x="354" y="0"/>
                    </a:lnTo>
                    <a:lnTo>
                      <a:pt x="361" y="7"/>
                    </a:lnTo>
                    <a:lnTo>
                      <a:pt x="367" y="14"/>
                    </a:lnTo>
                    <a:lnTo>
                      <a:pt x="399" y="26"/>
                    </a:lnTo>
                    <a:lnTo>
                      <a:pt x="413" y="26"/>
                    </a:lnTo>
                    <a:lnTo>
                      <a:pt x="428" y="13"/>
                    </a:lnTo>
                    <a:lnTo>
                      <a:pt x="444" y="11"/>
                    </a:lnTo>
                    <a:lnTo>
                      <a:pt x="456" y="22"/>
                    </a:lnTo>
                    <a:lnTo>
                      <a:pt x="462" y="16"/>
                    </a:lnTo>
                    <a:lnTo>
                      <a:pt x="476" y="16"/>
                    </a:lnTo>
                    <a:lnTo>
                      <a:pt x="502" y="37"/>
                    </a:lnTo>
                    <a:lnTo>
                      <a:pt x="503" y="32"/>
                    </a:lnTo>
                    <a:lnTo>
                      <a:pt x="517" y="29"/>
                    </a:lnTo>
                    <a:lnTo>
                      <a:pt x="534" y="32"/>
                    </a:lnTo>
                    <a:lnTo>
                      <a:pt x="548" y="46"/>
                    </a:lnTo>
                    <a:lnTo>
                      <a:pt x="561" y="49"/>
                    </a:lnTo>
                    <a:lnTo>
                      <a:pt x="591" y="74"/>
                    </a:lnTo>
                    <a:lnTo>
                      <a:pt x="597" y="86"/>
                    </a:lnTo>
                    <a:lnTo>
                      <a:pt x="620" y="91"/>
                    </a:lnTo>
                    <a:lnTo>
                      <a:pt x="623" y="95"/>
                    </a:lnTo>
                    <a:lnTo>
                      <a:pt x="638" y="97"/>
                    </a:lnTo>
                    <a:lnTo>
                      <a:pt x="642" y="104"/>
                    </a:lnTo>
                    <a:lnTo>
                      <a:pt x="662" y="117"/>
                    </a:lnTo>
                    <a:lnTo>
                      <a:pt x="685" y="140"/>
                    </a:lnTo>
                    <a:lnTo>
                      <a:pt x="701" y="143"/>
                    </a:lnTo>
                    <a:lnTo>
                      <a:pt x="716" y="165"/>
                    </a:lnTo>
                    <a:lnTo>
                      <a:pt x="717" y="181"/>
                    </a:lnTo>
                    <a:lnTo>
                      <a:pt x="722" y="190"/>
                    </a:lnTo>
                    <a:lnTo>
                      <a:pt x="734" y="191"/>
                    </a:lnTo>
                    <a:lnTo>
                      <a:pt x="757" y="221"/>
                    </a:lnTo>
                    <a:lnTo>
                      <a:pt x="742" y="225"/>
                    </a:lnTo>
                    <a:lnTo>
                      <a:pt x="736" y="245"/>
                    </a:lnTo>
                    <a:lnTo>
                      <a:pt x="730" y="259"/>
                    </a:lnTo>
                    <a:lnTo>
                      <a:pt x="733" y="280"/>
                    </a:lnTo>
                    <a:lnTo>
                      <a:pt x="723" y="294"/>
                    </a:lnTo>
                    <a:lnTo>
                      <a:pt x="722" y="309"/>
                    </a:lnTo>
                    <a:lnTo>
                      <a:pt x="710" y="327"/>
                    </a:lnTo>
                    <a:lnTo>
                      <a:pt x="717" y="337"/>
                    </a:lnTo>
                    <a:lnTo>
                      <a:pt x="748" y="335"/>
                    </a:lnTo>
                    <a:lnTo>
                      <a:pt x="768" y="323"/>
                    </a:lnTo>
                    <a:lnTo>
                      <a:pt x="789" y="320"/>
                    </a:lnTo>
                    <a:lnTo>
                      <a:pt x="803" y="327"/>
                    </a:lnTo>
                    <a:lnTo>
                      <a:pt x="798" y="337"/>
                    </a:lnTo>
                    <a:lnTo>
                      <a:pt x="803" y="367"/>
                    </a:lnTo>
                    <a:lnTo>
                      <a:pt x="818" y="412"/>
                    </a:lnTo>
                    <a:lnTo>
                      <a:pt x="840" y="422"/>
                    </a:lnTo>
                    <a:lnTo>
                      <a:pt x="837" y="445"/>
                    </a:lnTo>
                    <a:lnTo>
                      <a:pt x="847" y="471"/>
                    </a:lnTo>
                    <a:lnTo>
                      <a:pt x="876" y="477"/>
                    </a:lnTo>
                    <a:lnTo>
                      <a:pt x="898" y="494"/>
                    </a:lnTo>
                    <a:lnTo>
                      <a:pt x="1136" y="568"/>
                    </a:lnTo>
                    <a:lnTo>
                      <a:pt x="1240" y="566"/>
                    </a:lnTo>
                    <a:lnTo>
                      <a:pt x="986" y="818"/>
                    </a:lnTo>
                    <a:lnTo>
                      <a:pt x="937" y="817"/>
                    </a:lnTo>
                    <a:lnTo>
                      <a:pt x="887" y="818"/>
                    </a:lnTo>
                    <a:lnTo>
                      <a:pt x="872" y="827"/>
                    </a:lnTo>
                    <a:lnTo>
                      <a:pt x="856" y="829"/>
                    </a:lnTo>
                    <a:lnTo>
                      <a:pt x="837" y="840"/>
                    </a:lnTo>
                    <a:lnTo>
                      <a:pt x="830" y="856"/>
                    </a:lnTo>
                    <a:lnTo>
                      <a:pt x="814" y="866"/>
                    </a:lnTo>
                    <a:lnTo>
                      <a:pt x="792" y="878"/>
                    </a:lnTo>
                    <a:lnTo>
                      <a:pt x="769" y="881"/>
                    </a:lnTo>
                    <a:lnTo>
                      <a:pt x="743" y="893"/>
                    </a:lnTo>
                    <a:lnTo>
                      <a:pt x="736" y="905"/>
                    </a:lnTo>
                    <a:lnTo>
                      <a:pt x="733" y="905"/>
                    </a:lnTo>
                    <a:lnTo>
                      <a:pt x="713" y="905"/>
                    </a:lnTo>
                    <a:lnTo>
                      <a:pt x="682" y="910"/>
                    </a:lnTo>
                    <a:lnTo>
                      <a:pt x="668" y="902"/>
                    </a:lnTo>
                    <a:lnTo>
                      <a:pt x="659" y="885"/>
                    </a:lnTo>
                    <a:lnTo>
                      <a:pt x="647" y="879"/>
                    </a:lnTo>
                    <a:lnTo>
                      <a:pt x="609" y="884"/>
                    </a:lnTo>
                    <a:lnTo>
                      <a:pt x="600" y="890"/>
                    </a:lnTo>
                    <a:lnTo>
                      <a:pt x="587" y="889"/>
                    </a:lnTo>
                    <a:lnTo>
                      <a:pt x="571" y="896"/>
                    </a:lnTo>
                    <a:lnTo>
                      <a:pt x="563" y="907"/>
                    </a:lnTo>
                    <a:lnTo>
                      <a:pt x="542" y="939"/>
                    </a:lnTo>
                    <a:lnTo>
                      <a:pt x="525" y="941"/>
                    </a:lnTo>
                    <a:lnTo>
                      <a:pt x="514" y="941"/>
                    </a:lnTo>
                    <a:lnTo>
                      <a:pt x="499" y="936"/>
                    </a:lnTo>
                    <a:lnTo>
                      <a:pt x="477" y="939"/>
                    </a:lnTo>
                    <a:lnTo>
                      <a:pt x="459" y="931"/>
                    </a:lnTo>
                    <a:lnTo>
                      <a:pt x="430" y="931"/>
                    </a:lnTo>
                    <a:lnTo>
                      <a:pt x="418" y="927"/>
                    </a:lnTo>
                    <a:lnTo>
                      <a:pt x="404" y="911"/>
                    </a:lnTo>
                    <a:lnTo>
                      <a:pt x="384" y="898"/>
                    </a:lnTo>
                    <a:lnTo>
                      <a:pt x="350" y="866"/>
                    </a:lnTo>
                    <a:lnTo>
                      <a:pt x="335" y="856"/>
                    </a:lnTo>
                    <a:lnTo>
                      <a:pt x="295" y="858"/>
                    </a:lnTo>
                    <a:lnTo>
                      <a:pt x="276" y="853"/>
                    </a:lnTo>
                    <a:lnTo>
                      <a:pt x="257" y="859"/>
                    </a:lnTo>
                    <a:lnTo>
                      <a:pt x="242" y="856"/>
                    </a:lnTo>
                    <a:lnTo>
                      <a:pt x="228" y="841"/>
                    </a:lnTo>
                    <a:lnTo>
                      <a:pt x="228" y="792"/>
                    </a:lnTo>
                    <a:lnTo>
                      <a:pt x="214" y="789"/>
                    </a:lnTo>
                    <a:lnTo>
                      <a:pt x="199" y="792"/>
                    </a:lnTo>
                    <a:lnTo>
                      <a:pt x="190" y="778"/>
                    </a:lnTo>
                    <a:lnTo>
                      <a:pt x="184" y="785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05" name="Freeform 112">
                <a:extLst>
                  <a:ext uri="{FF2B5EF4-FFF2-40B4-BE49-F238E27FC236}">
                    <a16:creationId xmlns:a16="http://schemas.microsoft.com/office/drawing/2014/main" id="{93E54FC8-1C3B-D147-BC7D-1D1FD726B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4955" y="4065881"/>
                <a:ext cx="228248" cy="204505"/>
              </a:xfrm>
              <a:custGeom>
                <a:avLst/>
                <a:gdLst>
                  <a:gd name="T0" fmla="*/ 468 w 544"/>
                  <a:gd name="T1" fmla="*/ 454 h 485"/>
                  <a:gd name="T2" fmla="*/ 451 w 544"/>
                  <a:gd name="T3" fmla="*/ 444 h 485"/>
                  <a:gd name="T4" fmla="*/ 435 w 544"/>
                  <a:gd name="T5" fmla="*/ 406 h 485"/>
                  <a:gd name="T6" fmla="*/ 396 w 544"/>
                  <a:gd name="T7" fmla="*/ 380 h 485"/>
                  <a:gd name="T8" fmla="*/ 372 w 544"/>
                  <a:gd name="T9" fmla="*/ 360 h 485"/>
                  <a:gd name="T10" fmla="*/ 354 w 544"/>
                  <a:gd name="T11" fmla="*/ 354 h 485"/>
                  <a:gd name="T12" fmla="*/ 325 w 544"/>
                  <a:gd name="T13" fmla="*/ 337 h 485"/>
                  <a:gd name="T14" fmla="*/ 282 w 544"/>
                  <a:gd name="T15" fmla="*/ 309 h 485"/>
                  <a:gd name="T16" fmla="*/ 251 w 544"/>
                  <a:gd name="T17" fmla="*/ 292 h 485"/>
                  <a:gd name="T18" fmla="*/ 236 w 544"/>
                  <a:gd name="T19" fmla="*/ 300 h 485"/>
                  <a:gd name="T20" fmla="*/ 196 w 544"/>
                  <a:gd name="T21" fmla="*/ 279 h 485"/>
                  <a:gd name="T22" fmla="*/ 178 w 544"/>
                  <a:gd name="T23" fmla="*/ 274 h 485"/>
                  <a:gd name="T24" fmla="*/ 147 w 544"/>
                  <a:gd name="T25" fmla="*/ 289 h 485"/>
                  <a:gd name="T26" fmla="*/ 101 w 544"/>
                  <a:gd name="T27" fmla="*/ 277 h 485"/>
                  <a:gd name="T28" fmla="*/ 88 w 544"/>
                  <a:gd name="T29" fmla="*/ 263 h 485"/>
                  <a:gd name="T30" fmla="*/ 52 w 544"/>
                  <a:gd name="T31" fmla="*/ 311 h 485"/>
                  <a:gd name="T32" fmla="*/ 29 w 544"/>
                  <a:gd name="T33" fmla="*/ 320 h 485"/>
                  <a:gd name="T34" fmla="*/ 11 w 544"/>
                  <a:gd name="T35" fmla="*/ 297 h 485"/>
                  <a:gd name="T36" fmla="*/ 2 w 544"/>
                  <a:gd name="T37" fmla="*/ 244 h 485"/>
                  <a:gd name="T38" fmla="*/ 13 w 544"/>
                  <a:gd name="T39" fmla="*/ 221 h 485"/>
                  <a:gd name="T40" fmla="*/ 31 w 544"/>
                  <a:gd name="T41" fmla="*/ 159 h 485"/>
                  <a:gd name="T42" fmla="*/ 46 w 544"/>
                  <a:gd name="T43" fmla="*/ 126 h 485"/>
                  <a:gd name="T44" fmla="*/ 36 w 544"/>
                  <a:gd name="T45" fmla="*/ 114 h 485"/>
                  <a:gd name="T46" fmla="*/ 43 w 544"/>
                  <a:gd name="T47" fmla="*/ 78 h 485"/>
                  <a:gd name="T48" fmla="*/ 74 w 544"/>
                  <a:gd name="T49" fmla="*/ 74 h 485"/>
                  <a:gd name="T50" fmla="*/ 72 w 544"/>
                  <a:gd name="T51" fmla="*/ 57 h 485"/>
                  <a:gd name="T52" fmla="*/ 89 w 544"/>
                  <a:gd name="T53" fmla="*/ 45 h 485"/>
                  <a:gd name="T54" fmla="*/ 117 w 544"/>
                  <a:gd name="T55" fmla="*/ 39 h 485"/>
                  <a:gd name="T56" fmla="*/ 136 w 544"/>
                  <a:gd name="T57" fmla="*/ 25 h 485"/>
                  <a:gd name="T58" fmla="*/ 161 w 544"/>
                  <a:gd name="T59" fmla="*/ 0 h 485"/>
                  <a:gd name="T60" fmla="*/ 181 w 544"/>
                  <a:gd name="T61" fmla="*/ 20 h 485"/>
                  <a:gd name="T62" fmla="*/ 225 w 544"/>
                  <a:gd name="T63" fmla="*/ 169 h 485"/>
                  <a:gd name="T64" fmla="*/ 236 w 544"/>
                  <a:gd name="T65" fmla="*/ 192 h 485"/>
                  <a:gd name="T66" fmla="*/ 247 w 544"/>
                  <a:gd name="T67" fmla="*/ 202 h 485"/>
                  <a:gd name="T68" fmla="*/ 259 w 544"/>
                  <a:gd name="T69" fmla="*/ 245 h 485"/>
                  <a:gd name="T70" fmla="*/ 271 w 544"/>
                  <a:gd name="T71" fmla="*/ 227 h 485"/>
                  <a:gd name="T72" fmla="*/ 268 w 544"/>
                  <a:gd name="T73" fmla="*/ 210 h 485"/>
                  <a:gd name="T74" fmla="*/ 289 w 544"/>
                  <a:gd name="T75" fmla="*/ 228 h 485"/>
                  <a:gd name="T76" fmla="*/ 297 w 544"/>
                  <a:gd name="T77" fmla="*/ 256 h 485"/>
                  <a:gd name="T78" fmla="*/ 315 w 544"/>
                  <a:gd name="T79" fmla="*/ 259 h 485"/>
                  <a:gd name="T80" fmla="*/ 332 w 544"/>
                  <a:gd name="T81" fmla="*/ 260 h 485"/>
                  <a:gd name="T82" fmla="*/ 358 w 544"/>
                  <a:gd name="T83" fmla="*/ 274 h 485"/>
                  <a:gd name="T84" fmla="*/ 387 w 544"/>
                  <a:gd name="T85" fmla="*/ 288 h 485"/>
                  <a:gd name="T86" fmla="*/ 421 w 544"/>
                  <a:gd name="T87" fmla="*/ 328 h 485"/>
                  <a:gd name="T88" fmla="*/ 448 w 544"/>
                  <a:gd name="T89" fmla="*/ 355 h 485"/>
                  <a:gd name="T90" fmla="*/ 467 w 544"/>
                  <a:gd name="T91" fmla="*/ 369 h 485"/>
                  <a:gd name="T92" fmla="*/ 473 w 544"/>
                  <a:gd name="T93" fmla="*/ 372 h 485"/>
                  <a:gd name="T94" fmla="*/ 497 w 544"/>
                  <a:gd name="T95" fmla="*/ 409 h 485"/>
                  <a:gd name="T96" fmla="*/ 505 w 544"/>
                  <a:gd name="T97" fmla="*/ 428 h 485"/>
                  <a:gd name="T98" fmla="*/ 522 w 544"/>
                  <a:gd name="T99" fmla="*/ 445 h 485"/>
                  <a:gd name="T100" fmla="*/ 537 w 544"/>
                  <a:gd name="T101" fmla="*/ 444 h 485"/>
                  <a:gd name="T102" fmla="*/ 543 w 544"/>
                  <a:gd name="T103" fmla="*/ 450 h 485"/>
                  <a:gd name="T104" fmla="*/ 516 w 544"/>
                  <a:gd name="T105" fmla="*/ 470 h 485"/>
                  <a:gd name="T106" fmla="*/ 491 w 544"/>
                  <a:gd name="T107" fmla="*/ 484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4" h="485">
                    <a:moveTo>
                      <a:pt x="491" y="484"/>
                    </a:moveTo>
                    <a:lnTo>
                      <a:pt x="468" y="454"/>
                    </a:lnTo>
                    <a:lnTo>
                      <a:pt x="456" y="453"/>
                    </a:lnTo>
                    <a:lnTo>
                      <a:pt x="451" y="444"/>
                    </a:lnTo>
                    <a:lnTo>
                      <a:pt x="450" y="428"/>
                    </a:lnTo>
                    <a:lnTo>
                      <a:pt x="435" y="406"/>
                    </a:lnTo>
                    <a:lnTo>
                      <a:pt x="419" y="403"/>
                    </a:lnTo>
                    <a:lnTo>
                      <a:pt x="396" y="380"/>
                    </a:lnTo>
                    <a:lnTo>
                      <a:pt x="376" y="367"/>
                    </a:lnTo>
                    <a:lnTo>
                      <a:pt x="372" y="360"/>
                    </a:lnTo>
                    <a:lnTo>
                      <a:pt x="357" y="358"/>
                    </a:lnTo>
                    <a:lnTo>
                      <a:pt x="354" y="354"/>
                    </a:lnTo>
                    <a:lnTo>
                      <a:pt x="331" y="349"/>
                    </a:lnTo>
                    <a:lnTo>
                      <a:pt x="325" y="337"/>
                    </a:lnTo>
                    <a:lnTo>
                      <a:pt x="295" y="312"/>
                    </a:lnTo>
                    <a:lnTo>
                      <a:pt x="282" y="309"/>
                    </a:lnTo>
                    <a:lnTo>
                      <a:pt x="268" y="295"/>
                    </a:lnTo>
                    <a:lnTo>
                      <a:pt x="251" y="292"/>
                    </a:lnTo>
                    <a:lnTo>
                      <a:pt x="237" y="295"/>
                    </a:lnTo>
                    <a:lnTo>
                      <a:pt x="236" y="300"/>
                    </a:lnTo>
                    <a:lnTo>
                      <a:pt x="210" y="279"/>
                    </a:lnTo>
                    <a:lnTo>
                      <a:pt x="196" y="279"/>
                    </a:lnTo>
                    <a:lnTo>
                      <a:pt x="190" y="285"/>
                    </a:lnTo>
                    <a:lnTo>
                      <a:pt x="178" y="274"/>
                    </a:lnTo>
                    <a:lnTo>
                      <a:pt x="162" y="276"/>
                    </a:lnTo>
                    <a:lnTo>
                      <a:pt x="147" y="289"/>
                    </a:lnTo>
                    <a:lnTo>
                      <a:pt x="133" y="289"/>
                    </a:lnTo>
                    <a:lnTo>
                      <a:pt x="101" y="277"/>
                    </a:lnTo>
                    <a:lnTo>
                      <a:pt x="95" y="270"/>
                    </a:lnTo>
                    <a:lnTo>
                      <a:pt x="88" y="263"/>
                    </a:lnTo>
                    <a:lnTo>
                      <a:pt x="65" y="309"/>
                    </a:lnTo>
                    <a:lnTo>
                      <a:pt x="52" y="311"/>
                    </a:lnTo>
                    <a:lnTo>
                      <a:pt x="46" y="320"/>
                    </a:lnTo>
                    <a:lnTo>
                      <a:pt x="29" y="320"/>
                    </a:lnTo>
                    <a:lnTo>
                      <a:pt x="14" y="314"/>
                    </a:lnTo>
                    <a:lnTo>
                      <a:pt x="11" y="297"/>
                    </a:lnTo>
                    <a:lnTo>
                      <a:pt x="0" y="263"/>
                    </a:lnTo>
                    <a:lnTo>
                      <a:pt x="2" y="244"/>
                    </a:lnTo>
                    <a:lnTo>
                      <a:pt x="11" y="234"/>
                    </a:lnTo>
                    <a:lnTo>
                      <a:pt x="13" y="221"/>
                    </a:lnTo>
                    <a:lnTo>
                      <a:pt x="25" y="201"/>
                    </a:lnTo>
                    <a:lnTo>
                      <a:pt x="31" y="159"/>
                    </a:lnTo>
                    <a:lnTo>
                      <a:pt x="40" y="135"/>
                    </a:lnTo>
                    <a:lnTo>
                      <a:pt x="46" y="126"/>
                    </a:lnTo>
                    <a:lnTo>
                      <a:pt x="42" y="120"/>
                    </a:lnTo>
                    <a:lnTo>
                      <a:pt x="36" y="114"/>
                    </a:lnTo>
                    <a:lnTo>
                      <a:pt x="43" y="95"/>
                    </a:lnTo>
                    <a:lnTo>
                      <a:pt x="43" y="78"/>
                    </a:lnTo>
                    <a:lnTo>
                      <a:pt x="52" y="74"/>
                    </a:lnTo>
                    <a:lnTo>
                      <a:pt x="74" y="74"/>
                    </a:lnTo>
                    <a:lnTo>
                      <a:pt x="75" y="65"/>
                    </a:lnTo>
                    <a:lnTo>
                      <a:pt x="72" y="57"/>
                    </a:lnTo>
                    <a:lnTo>
                      <a:pt x="74" y="48"/>
                    </a:lnTo>
                    <a:lnTo>
                      <a:pt x="89" y="45"/>
                    </a:lnTo>
                    <a:lnTo>
                      <a:pt x="100" y="37"/>
                    </a:lnTo>
                    <a:lnTo>
                      <a:pt x="117" y="39"/>
                    </a:lnTo>
                    <a:lnTo>
                      <a:pt x="123" y="26"/>
                    </a:lnTo>
                    <a:lnTo>
                      <a:pt x="136" y="25"/>
                    </a:lnTo>
                    <a:lnTo>
                      <a:pt x="150" y="17"/>
                    </a:lnTo>
                    <a:lnTo>
                      <a:pt x="161" y="0"/>
                    </a:lnTo>
                    <a:lnTo>
                      <a:pt x="162" y="0"/>
                    </a:lnTo>
                    <a:lnTo>
                      <a:pt x="181" y="20"/>
                    </a:lnTo>
                    <a:lnTo>
                      <a:pt x="214" y="111"/>
                    </a:lnTo>
                    <a:lnTo>
                      <a:pt x="225" y="169"/>
                    </a:lnTo>
                    <a:lnTo>
                      <a:pt x="231" y="170"/>
                    </a:lnTo>
                    <a:lnTo>
                      <a:pt x="236" y="192"/>
                    </a:lnTo>
                    <a:lnTo>
                      <a:pt x="236" y="199"/>
                    </a:lnTo>
                    <a:lnTo>
                      <a:pt x="247" y="202"/>
                    </a:lnTo>
                    <a:lnTo>
                      <a:pt x="254" y="221"/>
                    </a:lnTo>
                    <a:lnTo>
                      <a:pt x="259" y="245"/>
                    </a:lnTo>
                    <a:lnTo>
                      <a:pt x="273" y="248"/>
                    </a:lnTo>
                    <a:lnTo>
                      <a:pt x="271" y="227"/>
                    </a:lnTo>
                    <a:lnTo>
                      <a:pt x="268" y="227"/>
                    </a:lnTo>
                    <a:lnTo>
                      <a:pt x="268" y="210"/>
                    </a:lnTo>
                    <a:lnTo>
                      <a:pt x="274" y="208"/>
                    </a:lnTo>
                    <a:lnTo>
                      <a:pt x="289" y="228"/>
                    </a:lnTo>
                    <a:lnTo>
                      <a:pt x="283" y="234"/>
                    </a:lnTo>
                    <a:lnTo>
                      <a:pt x="297" y="256"/>
                    </a:lnTo>
                    <a:lnTo>
                      <a:pt x="308" y="265"/>
                    </a:lnTo>
                    <a:lnTo>
                      <a:pt x="315" y="259"/>
                    </a:lnTo>
                    <a:lnTo>
                      <a:pt x="328" y="257"/>
                    </a:lnTo>
                    <a:lnTo>
                      <a:pt x="332" y="260"/>
                    </a:lnTo>
                    <a:lnTo>
                      <a:pt x="343" y="257"/>
                    </a:lnTo>
                    <a:lnTo>
                      <a:pt x="358" y="274"/>
                    </a:lnTo>
                    <a:lnTo>
                      <a:pt x="366" y="283"/>
                    </a:lnTo>
                    <a:lnTo>
                      <a:pt x="387" y="288"/>
                    </a:lnTo>
                    <a:lnTo>
                      <a:pt x="393" y="297"/>
                    </a:lnTo>
                    <a:lnTo>
                      <a:pt x="421" y="328"/>
                    </a:lnTo>
                    <a:lnTo>
                      <a:pt x="431" y="347"/>
                    </a:lnTo>
                    <a:lnTo>
                      <a:pt x="448" y="355"/>
                    </a:lnTo>
                    <a:lnTo>
                      <a:pt x="461" y="369"/>
                    </a:lnTo>
                    <a:lnTo>
                      <a:pt x="467" y="369"/>
                    </a:lnTo>
                    <a:lnTo>
                      <a:pt x="468" y="364"/>
                    </a:lnTo>
                    <a:lnTo>
                      <a:pt x="473" y="372"/>
                    </a:lnTo>
                    <a:lnTo>
                      <a:pt x="487" y="406"/>
                    </a:lnTo>
                    <a:lnTo>
                      <a:pt x="497" y="409"/>
                    </a:lnTo>
                    <a:lnTo>
                      <a:pt x="508" y="424"/>
                    </a:lnTo>
                    <a:lnTo>
                      <a:pt x="505" y="428"/>
                    </a:lnTo>
                    <a:lnTo>
                      <a:pt x="513" y="445"/>
                    </a:lnTo>
                    <a:lnTo>
                      <a:pt x="522" y="445"/>
                    </a:lnTo>
                    <a:lnTo>
                      <a:pt x="531" y="450"/>
                    </a:lnTo>
                    <a:lnTo>
                      <a:pt x="537" y="444"/>
                    </a:lnTo>
                    <a:lnTo>
                      <a:pt x="540" y="448"/>
                    </a:lnTo>
                    <a:lnTo>
                      <a:pt x="543" y="450"/>
                    </a:lnTo>
                    <a:lnTo>
                      <a:pt x="529" y="467"/>
                    </a:lnTo>
                    <a:lnTo>
                      <a:pt x="516" y="470"/>
                    </a:lnTo>
                    <a:lnTo>
                      <a:pt x="508" y="477"/>
                    </a:lnTo>
                    <a:lnTo>
                      <a:pt x="491" y="484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06" name="Freeform 113">
                <a:extLst>
                  <a:ext uri="{FF2B5EF4-FFF2-40B4-BE49-F238E27FC236}">
                    <a16:creationId xmlns:a16="http://schemas.microsoft.com/office/drawing/2014/main" id="{372C1222-2AD1-CE4F-9292-A538A6068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0522" y="4255513"/>
                <a:ext cx="51959" cy="63211"/>
              </a:xfrm>
              <a:custGeom>
                <a:avLst/>
                <a:gdLst>
                  <a:gd name="T0" fmla="*/ 93 w 125"/>
                  <a:gd name="T1" fmla="*/ 140 h 151"/>
                  <a:gd name="T2" fmla="*/ 79 w 125"/>
                  <a:gd name="T3" fmla="*/ 133 h 151"/>
                  <a:gd name="T4" fmla="*/ 58 w 125"/>
                  <a:gd name="T5" fmla="*/ 136 h 151"/>
                  <a:gd name="T6" fmla="*/ 38 w 125"/>
                  <a:gd name="T7" fmla="*/ 148 h 151"/>
                  <a:gd name="T8" fmla="*/ 7 w 125"/>
                  <a:gd name="T9" fmla="*/ 150 h 151"/>
                  <a:gd name="T10" fmla="*/ 0 w 125"/>
                  <a:gd name="T11" fmla="*/ 140 h 151"/>
                  <a:gd name="T12" fmla="*/ 12 w 125"/>
                  <a:gd name="T13" fmla="*/ 122 h 151"/>
                  <a:gd name="T14" fmla="*/ 13 w 125"/>
                  <a:gd name="T15" fmla="*/ 107 h 151"/>
                  <a:gd name="T16" fmla="*/ 23 w 125"/>
                  <a:gd name="T17" fmla="*/ 93 h 151"/>
                  <a:gd name="T18" fmla="*/ 20 w 125"/>
                  <a:gd name="T19" fmla="*/ 72 h 151"/>
                  <a:gd name="T20" fmla="*/ 26 w 125"/>
                  <a:gd name="T21" fmla="*/ 58 h 151"/>
                  <a:gd name="T22" fmla="*/ 32 w 125"/>
                  <a:gd name="T23" fmla="*/ 38 h 151"/>
                  <a:gd name="T24" fmla="*/ 64 w 125"/>
                  <a:gd name="T25" fmla="*/ 27 h 151"/>
                  <a:gd name="T26" fmla="*/ 72 w 125"/>
                  <a:gd name="T27" fmla="*/ 20 h 151"/>
                  <a:gd name="T28" fmla="*/ 85 w 125"/>
                  <a:gd name="T29" fmla="*/ 17 h 151"/>
                  <a:gd name="T30" fmla="*/ 99 w 125"/>
                  <a:gd name="T31" fmla="*/ 0 h 151"/>
                  <a:gd name="T32" fmla="*/ 101 w 125"/>
                  <a:gd name="T33" fmla="*/ 0 h 151"/>
                  <a:gd name="T34" fmla="*/ 99 w 125"/>
                  <a:gd name="T35" fmla="*/ 6 h 151"/>
                  <a:gd name="T36" fmla="*/ 119 w 125"/>
                  <a:gd name="T37" fmla="*/ 24 h 151"/>
                  <a:gd name="T38" fmla="*/ 124 w 125"/>
                  <a:gd name="T39" fmla="*/ 24 h 151"/>
                  <a:gd name="T40" fmla="*/ 120 w 125"/>
                  <a:gd name="T41" fmla="*/ 32 h 151"/>
                  <a:gd name="T42" fmla="*/ 124 w 125"/>
                  <a:gd name="T43" fmla="*/ 58 h 151"/>
                  <a:gd name="T44" fmla="*/ 116 w 125"/>
                  <a:gd name="T45" fmla="*/ 61 h 151"/>
                  <a:gd name="T46" fmla="*/ 101 w 125"/>
                  <a:gd name="T47" fmla="*/ 78 h 151"/>
                  <a:gd name="T48" fmla="*/ 90 w 125"/>
                  <a:gd name="T49" fmla="*/ 78 h 151"/>
                  <a:gd name="T50" fmla="*/ 81 w 125"/>
                  <a:gd name="T51" fmla="*/ 90 h 151"/>
                  <a:gd name="T52" fmla="*/ 64 w 125"/>
                  <a:gd name="T53" fmla="*/ 90 h 151"/>
                  <a:gd name="T54" fmla="*/ 73 w 125"/>
                  <a:gd name="T55" fmla="*/ 101 h 151"/>
                  <a:gd name="T56" fmla="*/ 78 w 125"/>
                  <a:gd name="T57" fmla="*/ 102 h 151"/>
                  <a:gd name="T58" fmla="*/ 90 w 125"/>
                  <a:gd name="T59" fmla="*/ 98 h 151"/>
                  <a:gd name="T60" fmla="*/ 111 w 125"/>
                  <a:gd name="T61" fmla="*/ 96 h 151"/>
                  <a:gd name="T62" fmla="*/ 114 w 125"/>
                  <a:gd name="T63" fmla="*/ 102 h 151"/>
                  <a:gd name="T64" fmla="*/ 96 w 125"/>
                  <a:gd name="T65" fmla="*/ 137 h 151"/>
                  <a:gd name="T66" fmla="*/ 93 w 125"/>
                  <a:gd name="T67" fmla="*/ 14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51">
                    <a:moveTo>
                      <a:pt x="93" y="140"/>
                    </a:moveTo>
                    <a:lnTo>
                      <a:pt x="79" y="133"/>
                    </a:lnTo>
                    <a:lnTo>
                      <a:pt x="58" y="136"/>
                    </a:lnTo>
                    <a:lnTo>
                      <a:pt x="38" y="148"/>
                    </a:lnTo>
                    <a:lnTo>
                      <a:pt x="7" y="150"/>
                    </a:lnTo>
                    <a:lnTo>
                      <a:pt x="0" y="140"/>
                    </a:lnTo>
                    <a:lnTo>
                      <a:pt x="12" y="122"/>
                    </a:lnTo>
                    <a:lnTo>
                      <a:pt x="13" y="107"/>
                    </a:lnTo>
                    <a:lnTo>
                      <a:pt x="23" y="93"/>
                    </a:lnTo>
                    <a:lnTo>
                      <a:pt x="20" y="72"/>
                    </a:lnTo>
                    <a:lnTo>
                      <a:pt x="26" y="58"/>
                    </a:lnTo>
                    <a:lnTo>
                      <a:pt x="32" y="38"/>
                    </a:lnTo>
                    <a:lnTo>
                      <a:pt x="64" y="27"/>
                    </a:lnTo>
                    <a:lnTo>
                      <a:pt x="72" y="20"/>
                    </a:lnTo>
                    <a:lnTo>
                      <a:pt x="85" y="17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99" y="6"/>
                    </a:lnTo>
                    <a:lnTo>
                      <a:pt x="119" y="24"/>
                    </a:lnTo>
                    <a:lnTo>
                      <a:pt x="124" y="24"/>
                    </a:lnTo>
                    <a:lnTo>
                      <a:pt x="120" y="32"/>
                    </a:lnTo>
                    <a:lnTo>
                      <a:pt x="124" y="58"/>
                    </a:lnTo>
                    <a:lnTo>
                      <a:pt x="116" y="61"/>
                    </a:lnTo>
                    <a:lnTo>
                      <a:pt x="101" y="78"/>
                    </a:lnTo>
                    <a:lnTo>
                      <a:pt x="90" y="78"/>
                    </a:lnTo>
                    <a:lnTo>
                      <a:pt x="81" y="90"/>
                    </a:lnTo>
                    <a:lnTo>
                      <a:pt x="64" y="90"/>
                    </a:lnTo>
                    <a:lnTo>
                      <a:pt x="73" y="101"/>
                    </a:lnTo>
                    <a:lnTo>
                      <a:pt x="78" y="102"/>
                    </a:lnTo>
                    <a:lnTo>
                      <a:pt x="90" y="98"/>
                    </a:lnTo>
                    <a:lnTo>
                      <a:pt x="111" y="96"/>
                    </a:lnTo>
                    <a:lnTo>
                      <a:pt x="114" y="102"/>
                    </a:lnTo>
                    <a:lnTo>
                      <a:pt x="96" y="137"/>
                    </a:lnTo>
                    <a:lnTo>
                      <a:pt x="93" y="14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07" name="Freeform 114">
                <a:extLst>
                  <a:ext uri="{FF2B5EF4-FFF2-40B4-BE49-F238E27FC236}">
                    <a16:creationId xmlns:a16="http://schemas.microsoft.com/office/drawing/2014/main" id="{EF3CB737-48E9-5845-85E4-4D3D9E630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0110" y="4281541"/>
                <a:ext cx="350720" cy="464785"/>
              </a:xfrm>
              <a:custGeom>
                <a:avLst/>
                <a:gdLst>
                  <a:gd name="T0" fmla="*/ 85 w 832"/>
                  <a:gd name="T1" fmla="*/ 645 h 1103"/>
                  <a:gd name="T2" fmla="*/ 156 w 832"/>
                  <a:gd name="T3" fmla="*/ 618 h 1103"/>
                  <a:gd name="T4" fmla="*/ 198 w 832"/>
                  <a:gd name="T5" fmla="*/ 581 h 1103"/>
                  <a:gd name="T6" fmla="*/ 279 w 832"/>
                  <a:gd name="T7" fmla="*/ 569 h 1103"/>
                  <a:gd name="T8" fmla="*/ 478 w 832"/>
                  <a:gd name="T9" fmla="*/ 320 h 1103"/>
                  <a:gd name="T10" fmla="*/ 189 w 832"/>
                  <a:gd name="T11" fmla="*/ 223 h 1103"/>
                  <a:gd name="T12" fmla="*/ 160 w 832"/>
                  <a:gd name="T13" fmla="*/ 164 h 1103"/>
                  <a:gd name="T14" fmla="*/ 148 w 832"/>
                  <a:gd name="T15" fmla="*/ 76 h 1103"/>
                  <a:gd name="T16" fmla="*/ 177 w 832"/>
                  <a:gd name="T17" fmla="*/ 52 h 1103"/>
                  <a:gd name="T18" fmla="*/ 240 w 832"/>
                  <a:gd name="T19" fmla="*/ 121 h 1103"/>
                  <a:gd name="T20" fmla="*/ 304 w 832"/>
                  <a:gd name="T21" fmla="*/ 142 h 1103"/>
                  <a:gd name="T22" fmla="*/ 345 w 832"/>
                  <a:gd name="T23" fmla="*/ 119 h 1103"/>
                  <a:gd name="T24" fmla="*/ 385 w 832"/>
                  <a:gd name="T25" fmla="*/ 102 h 1103"/>
                  <a:gd name="T26" fmla="*/ 431 w 832"/>
                  <a:gd name="T27" fmla="*/ 106 h 1103"/>
                  <a:gd name="T28" fmla="*/ 520 w 832"/>
                  <a:gd name="T29" fmla="*/ 70 h 1103"/>
                  <a:gd name="T30" fmla="*/ 570 w 832"/>
                  <a:gd name="T31" fmla="*/ 73 h 1103"/>
                  <a:gd name="T32" fmla="*/ 626 w 832"/>
                  <a:gd name="T33" fmla="*/ 66 h 1103"/>
                  <a:gd name="T34" fmla="*/ 689 w 832"/>
                  <a:gd name="T35" fmla="*/ 46 h 1103"/>
                  <a:gd name="T36" fmla="*/ 721 w 832"/>
                  <a:gd name="T37" fmla="*/ 41 h 1103"/>
                  <a:gd name="T38" fmla="*/ 764 w 832"/>
                  <a:gd name="T39" fmla="*/ 26 h 1103"/>
                  <a:gd name="T40" fmla="*/ 778 w 832"/>
                  <a:gd name="T41" fmla="*/ 3 h 1103"/>
                  <a:gd name="T42" fmla="*/ 793 w 832"/>
                  <a:gd name="T43" fmla="*/ 8 h 1103"/>
                  <a:gd name="T44" fmla="*/ 828 w 832"/>
                  <a:gd name="T45" fmla="*/ 15 h 1103"/>
                  <a:gd name="T46" fmla="*/ 813 w 832"/>
                  <a:gd name="T47" fmla="*/ 55 h 1103"/>
                  <a:gd name="T48" fmla="*/ 824 w 832"/>
                  <a:gd name="T49" fmla="*/ 70 h 1103"/>
                  <a:gd name="T50" fmla="*/ 808 w 832"/>
                  <a:gd name="T51" fmla="*/ 99 h 1103"/>
                  <a:gd name="T52" fmla="*/ 811 w 832"/>
                  <a:gd name="T53" fmla="*/ 135 h 1103"/>
                  <a:gd name="T54" fmla="*/ 827 w 832"/>
                  <a:gd name="T55" fmla="*/ 131 h 1103"/>
                  <a:gd name="T56" fmla="*/ 824 w 832"/>
                  <a:gd name="T57" fmla="*/ 141 h 1103"/>
                  <a:gd name="T58" fmla="*/ 795 w 832"/>
                  <a:gd name="T59" fmla="*/ 162 h 1103"/>
                  <a:gd name="T60" fmla="*/ 793 w 832"/>
                  <a:gd name="T61" fmla="*/ 202 h 1103"/>
                  <a:gd name="T62" fmla="*/ 747 w 832"/>
                  <a:gd name="T63" fmla="*/ 303 h 1103"/>
                  <a:gd name="T64" fmla="*/ 711 w 832"/>
                  <a:gd name="T65" fmla="*/ 335 h 1103"/>
                  <a:gd name="T66" fmla="*/ 707 w 832"/>
                  <a:gd name="T67" fmla="*/ 365 h 1103"/>
                  <a:gd name="T68" fmla="*/ 630 w 832"/>
                  <a:gd name="T69" fmla="*/ 520 h 1103"/>
                  <a:gd name="T70" fmla="*/ 568 w 832"/>
                  <a:gd name="T71" fmla="*/ 625 h 1103"/>
                  <a:gd name="T72" fmla="*/ 411 w 832"/>
                  <a:gd name="T73" fmla="*/ 783 h 1103"/>
                  <a:gd name="T74" fmla="*/ 322 w 832"/>
                  <a:gd name="T75" fmla="*/ 836 h 1103"/>
                  <a:gd name="T76" fmla="*/ 226 w 832"/>
                  <a:gd name="T77" fmla="*/ 920 h 1103"/>
                  <a:gd name="T78" fmla="*/ 165 w 832"/>
                  <a:gd name="T79" fmla="*/ 986 h 1103"/>
                  <a:gd name="T80" fmla="*/ 124 w 832"/>
                  <a:gd name="T81" fmla="*/ 1024 h 1103"/>
                  <a:gd name="T82" fmla="*/ 0 w 832"/>
                  <a:gd name="T83" fmla="*/ 1050 h 1103"/>
                  <a:gd name="T84" fmla="*/ 75 w 832"/>
                  <a:gd name="T85" fmla="*/ 657 h 1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2" h="1103">
                    <a:moveTo>
                      <a:pt x="75" y="657"/>
                    </a:moveTo>
                    <a:lnTo>
                      <a:pt x="78" y="657"/>
                    </a:lnTo>
                    <a:lnTo>
                      <a:pt x="85" y="645"/>
                    </a:lnTo>
                    <a:lnTo>
                      <a:pt x="111" y="633"/>
                    </a:lnTo>
                    <a:lnTo>
                      <a:pt x="134" y="630"/>
                    </a:lnTo>
                    <a:lnTo>
                      <a:pt x="156" y="618"/>
                    </a:lnTo>
                    <a:lnTo>
                      <a:pt x="172" y="608"/>
                    </a:lnTo>
                    <a:lnTo>
                      <a:pt x="179" y="592"/>
                    </a:lnTo>
                    <a:lnTo>
                      <a:pt x="198" y="581"/>
                    </a:lnTo>
                    <a:lnTo>
                      <a:pt x="214" y="579"/>
                    </a:lnTo>
                    <a:lnTo>
                      <a:pt x="229" y="570"/>
                    </a:lnTo>
                    <a:lnTo>
                      <a:pt x="279" y="569"/>
                    </a:lnTo>
                    <a:lnTo>
                      <a:pt x="328" y="570"/>
                    </a:lnTo>
                    <a:lnTo>
                      <a:pt x="582" y="318"/>
                    </a:lnTo>
                    <a:lnTo>
                      <a:pt x="478" y="320"/>
                    </a:lnTo>
                    <a:lnTo>
                      <a:pt x="240" y="246"/>
                    </a:lnTo>
                    <a:lnTo>
                      <a:pt x="218" y="229"/>
                    </a:lnTo>
                    <a:lnTo>
                      <a:pt x="189" y="223"/>
                    </a:lnTo>
                    <a:lnTo>
                      <a:pt x="179" y="197"/>
                    </a:lnTo>
                    <a:lnTo>
                      <a:pt x="182" y="174"/>
                    </a:lnTo>
                    <a:lnTo>
                      <a:pt x="160" y="164"/>
                    </a:lnTo>
                    <a:lnTo>
                      <a:pt x="145" y="119"/>
                    </a:lnTo>
                    <a:lnTo>
                      <a:pt x="140" y="89"/>
                    </a:lnTo>
                    <a:lnTo>
                      <a:pt x="148" y="76"/>
                    </a:lnTo>
                    <a:lnTo>
                      <a:pt x="166" y="41"/>
                    </a:lnTo>
                    <a:lnTo>
                      <a:pt x="171" y="52"/>
                    </a:lnTo>
                    <a:lnTo>
                      <a:pt x="177" y="52"/>
                    </a:lnTo>
                    <a:lnTo>
                      <a:pt x="226" y="107"/>
                    </a:lnTo>
                    <a:lnTo>
                      <a:pt x="232" y="119"/>
                    </a:lnTo>
                    <a:lnTo>
                      <a:pt x="240" y="121"/>
                    </a:lnTo>
                    <a:lnTo>
                      <a:pt x="260" y="139"/>
                    </a:lnTo>
                    <a:lnTo>
                      <a:pt x="279" y="145"/>
                    </a:lnTo>
                    <a:lnTo>
                      <a:pt x="304" y="142"/>
                    </a:lnTo>
                    <a:lnTo>
                      <a:pt x="310" y="133"/>
                    </a:lnTo>
                    <a:lnTo>
                      <a:pt x="331" y="119"/>
                    </a:lnTo>
                    <a:lnTo>
                      <a:pt x="345" y="119"/>
                    </a:lnTo>
                    <a:lnTo>
                      <a:pt x="373" y="98"/>
                    </a:lnTo>
                    <a:lnTo>
                      <a:pt x="380" y="98"/>
                    </a:lnTo>
                    <a:lnTo>
                      <a:pt x="385" y="102"/>
                    </a:lnTo>
                    <a:lnTo>
                      <a:pt x="406" y="101"/>
                    </a:lnTo>
                    <a:lnTo>
                      <a:pt x="414" y="98"/>
                    </a:lnTo>
                    <a:lnTo>
                      <a:pt x="431" y="106"/>
                    </a:lnTo>
                    <a:lnTo>
                      <a:pt x="455" y="104"/>
                    </a:lnTo>
                    <a:lnTo>
                      <a:pt x="504" y="73"/>
                    </a:lnTo>
                    <a:lnTo>
                      <a:pt x="520" y="70"/>
                    </a:lnTo>
                    <a:lnTo>
                      <a:pt x="536" y="76"/>
                    </a:lnTo>
                    <a:lnTo>
                      <a:pt x="549" y="73"/>
                    </a:lnTo>
                    <a:lnTo>
                      <a:pt x="570" y="73"/>
                    </a:lnTo>
                    <a:lnTo>
                      <a:pt x="593" y="63"/>
                    </a:lnTo>
                    <a:lnTo>
                      <a:pt x="619" y="61"/>
                    </a:lnTo>
                    <a:lnTo>
                      <a:pt x="626" y="66"/>
                    </a:lnTo>
                    <a:lnTo>
                      <a:pt x="634" y="64"/>
                    </a:lnTo>
                    <a:lnTo>
                      <a:pt x="674" y="58"/>
                    </a:lnTo>
                    <a:lnTo>
                      <a:pt x="689" y="46"/>
                    </a:lnTo>
                    <a:lnTo>
                      <a:pt x="712" y="43"/>
                    </a:lnTo>
                    <a:lnTo>
                      <a:pt x="720" y="49"/>
                    </a:lnTo>
                    <a:lnTo>
                      <a:pt x="721" y="41"/>
                    </a:lnTo>
                    <a:lnTo>
                      <a:pt x="747" y="38"/>
                    </a:lnTo>
                    <a:lnTo>
                      <a:pt x="761" y="24"/>
                    </a:lnTo>
                    <a:lnTo>
                      <a:pt x="764" y="26"/>
                    </a:lnTo>
                    <a:lnTo>
                      <a:pt x="770" y="15"/>
                    </a:lnTo>
                    <a:lnTo>
                      <a:pt x="769" y="12"/>
                    </a:lnTo>
                    <a:lnTo>
                      <a:pt x="778" y="3"/>
                    </a:lnTo>
                    <a:lnTo>
                      <a:pt x="785" y="5"/>
                    </a:lnTo>
                    <a:lnTo>
                      <a:pt x="784" y="0"/>
                    </a:lnTo>
                    <a:lnTo>
                      <a:pt x="793" y="8"/>
                    </a:lnTo>
                    <a:lnTo>
                      <a:pt x="815" y="14"/>
                    </a:lnTo>
                    <a:lnTo>
                      <a:pt x="824" y="14"/>
                    </a:lnTo>
                    <a:lnTo>
                      <a:pt x="828" y="15"/>
                    </a:lnTo>
                    <a:lnTo>
                      <a:pt x="819" y="29"/>
                    </a:lnTo>
                    <a:lnTo>
                      <a:pt x="815" y="41"/>
                    </a:lnTo>
                    <a:lnTo>
                      <a:pt x="813" y="55"/>
                    </a:lnTo>
                    <a:lnTo>
                      <a:pt x="808" y="63"/>
                    </a:lnTo>
                    <a:lnTo>
                      <a:pt x="813" y="70"/>
                    </a:lnTo>
                    <a:lnTo>
                      <a:pt x="824" y="70"/>
                    </a:lnTo>
                    <a:lnTo>
                      <a:pt x="824" y="75"/>
                    </a:lnTo>
                    <a:lnTo>
                      <a:pt x="815" y="83"/>
                    </a:lnTo>
                    <a:lnTo>
                      <a:pt x="808" y="99"/>
                    </a:lnTo>
                    <a:lnTo>
                      <a:pt x="815" y="109"/>
                    </a:lnTo>
                    <a:lnTo>
                      <a:pt x="818" y="122"/>
                    </a:lnTo>
                    <a:lnTo>
                      <a:pt x="811" y="135"/>
                    </a:lnTo>
                    <a:lnTo>
                      <a:pt x="822" y="133"/>
                    </a:lnTo>
                    <a:lnTo>
                      <a:pt x="822" y="130"/>
                    </a:lnTo>
                    <a:lnTo>
                      <a:pt x="827" y="131"/>
                    </a:lnTo>
                    <a:lnTo>
                      <a:pt x="831" y="141"/>
                    </a:lnTo>
                    <a:lnTo>
                      <a:pt x="827" y="144"/>
                    </a:lnTo>
                    <a:lnTo>
                      <a:pt x="824" y="141"/>
                    </a:lnTo>
                    <a:lnTo>
                      <a:pt x="815" y="141"/>
                    </a:lnTo>
                    <a:lnTo>
                      <a:pt x="807" y="142"/>
                    </a:lnTo>
                    <a:lnTo>
                      <a:pt x="795" y="162"/>
                    </a:lnTo>
                    <a:lnTo>
                      <a:pt x="801" y="173"/>
                    </a:lnTo>
                    <a:lnTo>
                      <a:pt x="798" y="193"/>
                    </a:lnTo>
                    <a:lnTo>
                      <a:pt x="793" y="202"/>
                    </a:lnTo>
                    <a:lnTo>
                      <a:pt x="795" y="222"/>
                    </a:lnTo>
                    <a:lnTo>
                      <a:pt x="767" y="261"/>
                    </a:lnTo>
                    <a:lnTo>
                      <a:pt x="747" y="303"/>
                    </a:lnTo>
                    <a:lnTo>
                      <a:pt x="735" y="316"/>
                    </a:lnTo>
                    <a:lnTo>
                      <a:pt x="729" y="315"/>
                    </a:lnTo>
                    <a:lnTo>
                      <a:pt x="711" y="335"/>
                    </a:lnTo>
                    <a:lnTo>
                      <a:pt x="711" y="344"/>
                    </a:lnTo>
                    <a:lnTo>
                      <a:pt x="718" y="356"/>
                    </a:lnTo>
                    <a:lnTo>
                      <a:pt x="707" y="365"/>
                    </a:lnTo>
                    <a:lnTo>
                      <a:pt x="662" y="452"/>
                    </a:lnTo>
                    <a:lnTo>
                      <a:pt x="660" y="479"/>
                    </a:lnTo>
                    <a:lnTo>
                      <a:pt x="630" y="520"/>
                    </a:lnTo>
                    <a:lnTo>
                      <a:pt x="630" y="534"/>
                    </a:lnTo>
                    <a:lnTo>
                      <a:pt x="573" y="608"/>
                    </a:lnTo>
                    <a:lnTo>
                      <a:pt x="568" y="625"/>
                    </a:lnTo>
                    <a:lnTo>
                      <a:pt x="544" y="650"/>
                    </a:lnTo>
                    <a:lnTo>
                      <a:pt x="501" y="703"/>
                    </a:lnTo>
                    <a:lnTo>
                      <a:pt x="411" y="783"/>
                    </a:lnTo>
                    <a:lnTo>
                      <a:pt x="371" y="815"/>
                    </a:lnTo>
                    <a:lnTo>
                      <a:pt x="345" y="821"/>
                    </a:lnTo>
                    <a:lnTo>
                      <a:pt x="322" y="836"/>
                    </a:lnTo>
                    <a:lnTo>
                      <a:pt x="293" y="859"/>
                    </a:lnTo>
                    <a:lnTo>
                      <a:pt x="238" y="917"/>
                    </a:lnTo>
                    <a:lnTo>
                      <a:pt x="226" y="920"/>
                    </a:lnTo>
                    <a:lnTo>
                      <a:pt x="180" y="971"/>
                    </a:lnTo>
                    <a:lnTo>
                      <a:pt x="172" y="974"/>
                    </a:lnTo>
                    <a:lnTo>
                      <a:pt x="165" y="986"/>
                    </a:lnTo>
                    <a:lnTo>
                      <a:pt x="148" y="991"/>
                    </a:lnTo>
                    <a:lnTo>
                      <a:pt x="131" y="1007"/>
                    </a:lnTo>
                    <a:lnTo>
                      <a:pt x="124" y="1024"/>
                    </a:lnTo>
                    <a:lnTo>
                      <a:pt x="58" y="1099"/>
                    </a:lnTo>
                    <a:lnTo>
                      <a:pt x="56" y="1102"/>
                    </a:lnTo>
                    <a:lnTo>
                      <a:pt x="0" y="1050"/>
                    </a:lnTo>
                    <a:lnTo>
                      <a:pt x="1" y="729"/>
                    </a:lnTo>
                    <a:lnTo>
                      <a:pt x="76" y="657"/>
                    </a:lnTo>
                    <a:lnTo>
                      <a:pt x="75" y="65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08" name="Freeform 115">
                <a:extLst>
                  <a:ext uri="{FF2B5EF4-FFF2-40B4-BE49-F238E27FC236}">
                    <a16:creationId xmlns:a16="http://schemas.microsoft.com/office/drawing/2014/main" id="{D7148904-0A25-E346-8F0E-8A35857D1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1656" y="4504637"/>
                <a:ext cx="359999" cy="349518"/>
              </a:xfrm>
              <a:custGeom>
                <a:avLst/>
                <a:gdLst>
                  <a:gd name="T0" fmla="*/ 220 w 855"/>
                  <a:gd name="T1" fmla="*/ 92 h 830"/>
                  <a:gd name="T2" fmla="*/ 234 w 855"/>
                  <a:gd name="T3" fmla="*/ 78 h 830"/>
                  <a:gd name="T4" fmla="*/ 256 w 855"/>
                  <a:gd name="T5" fmla="*/ 68 h 830"/>
                  <a:gd name="T6" fmla="*/ 310 w 855"/>
                  <a:gd name="T7" fmla="*/ 0 h 830"/>
                  <a:gd name="T8" fmla="*/ 334 w 855"/>
                  <a:gd name="T9" fmla="*/ 11 h 830"/>
                  <a:gd name="T10" fmla="*/ 348 w 855"/>
                  <a:gd name="T11" fmla="*/ 63 h 830"/>
                  <a:gd name="T12" fmla="*/ 377 w 855"/>
                  <a:gd name="T13" fmla="*/ 81 h 830"/>
                  <a:gd name="T14" fmla="*/ 415 w 855"/>
                  <a:gd name="T15" fmla="*/ 80 h 830"/>
                  <a:gd name="T16" fmla="*/ 470 w 855"/>
                  <a:gd name="T17" fmla="*/ 88 h 830"/>
                  <a:gd name="T18" fmla="*/ 524 w 855"/>
                  <a:gd name="T19" fmla="*/ 133 h 830"/>
                  <a:gd name="T20" fmla="*/ 550 w 855"/>
                  <a:gd name="T21" fmla="*/ 153 h 830"/>
                  <a:gd name="T22" fmla="*/ 597 w 855"/>
                  <a:gd name="T23" fmla="*/ 161 h 830"/>
                  <a:gd name="T24" fmla="*/ 634 w 855"/>
                  <a:gd name="T25" fmla="*/ 163 h 830"/>
                  <a:gd name="T26" fmla="*/ 662 w 855"/>
                  <a:gd name="T27" fmla="*/ 161 h 830"/>
                  <a:gd name="T28" fmla="*/ 691 w 855"/>
                  <a:gd name="T29" fmla="*/ 118 h 830"/>
                  <a:gd name="T30" fmla="*/ 720 w 855"/>
                  <a:gd name="T31" fmla="*/ 112 h 830"/>
                  <a:gd name="T32" fmla="*/ 767 w 855"/>
                  <a:gd name="T33" fmla="*/ 101 h 830"/>
                  <a:gd name="T34" fmla="*/ 788 w 855"/>
                  <a:gd name="T35" fmla="*/ 124 h 830"/>
                  <a:gd name="T36" fmla="*/ 833 w 855"/>
                  <a:gd name="T37" fmla="*/ 127 h 830"/>
                  <a:gd name="T38" fmla="*/ 779 w 855"/>
                  <a:gd name="T39" fmla="*/ 199 h 830"/>
                  <a:gd name="T40" fmla="*/ 834 w 855"/>
                  <a:gd name="T41" fmla="*/ 572 h 830"/>
                  <a:gd name="T42" fmla="*/ 807 w 855"/>
                  <a:gd name="T43" fmla="*/ 610 h 830"/>
                  <a:gd name="T44" fmla="*/ 790 w 855"/>
                  <a:gd name="T45" fmla="*/ 623 h 830"/>
                  <a:gd name="T46" fmla="*/ 767 w 855"/>
                  <a:gd name="T47" fmla="*/ 641 h 830"/>
                  <a:gd name="T48" fmla="*/ 729 w 855"/>
                  <a:gd name="T49" fmla="*/ 661 h 830"/>
                  <a:gd name="T50" fmla="*/ 717 w 855"/>
                  <a:gd name="T51" fmla="*/ 670 h 830"/>
                  <a:gd name="T52" fmla="*/ 704 w 855"/>
                  <a:gd name="T53" fmla="*/ 693 h 830"/>
                  <a:gd name="T54" fmla="*/ 697 w 855"/>
                  <a:gd name="T55" fmla="*/ 719 h 830"/>
                  <a:gd name="T56" fmla="*/ 683 w 855"/>
                  <a:gd name="T57" fmla="*/ 753 h 830"/>
                  <a:gd name="T58" fmla="*/ 642 w 855"/>
                  <a:gd name="T59" fmla="*/ 821 h 830"/>
                  <a:gd name="T60" fmla="*/ 617 w 855"/>
                  <a:gd name="T61" fmla="*/ 829 h 830"/>
                  <a:gd name="T62" fmla="*/ 510 w 855"/>
                  <a:gd name="T63" fmla="*/ 748 h 830"/>
                  <a:gd name="T64" fmla="*/ 510 w 855"/>
                  <a:gd name="T65" fmla="*/ 731 h 830"/>
                  <a:gd name="T66" fmla="*/ 197 w 855"/>
                  <a:gd name="T67" fmla="*/ 529 h 830"/>
                  <a:gd name="T68" fmla="*/ 195 w 855"/>
                  <a:gd name="T69" fmla="*/ 451 h 830"/>
                  <a:gd name="T70" fmla="*/ 214 w 855"/>
                  <a:gd name="T71" fmla="*/ 415 h 830"/>
                  <a:gd name="T72" fmla="*/ 237 w 855"/>
                  <a:gd name="T73" fmla="*/ 383 h 830"/>
                  <a:gd name="T74" fmla="*/ 250 w 855"/>
                  <a:gd name="T75" fmla="*/ 360 h 830"/>
                  <a:gd name="T76" fmla="*/ 278 w 855"/>
                  <a:gd name="T77" fmla="*/ 352 h 830"/>
                  <a:gd name="T78" fmla="*/ 286 w 855"/>
                  <a:gd name="T79" fmla="*/ 321 h 830"/>
                  <a:gd name="T80" fmla="*/ 307 w 855"/>
                  <a:gd name="T81" fmla="*/ 282 h 830"/>
                  <a:gd name="T82" fmla="*/ 289 w 855"/>
                  <a:gd name="T83" fmla="*/ 254 h 830"/>
                  <a:gd name="T84" fmla="*/ 287 w 855"/>
                  <a:gd name="T85" fmla="*/ 237 h 830"/>
                  <a:gd name="T86" fmla="*/ 266 w 855"/>
                  <a:gd name="T87" fmla="*/ 208 h 830"/>
                  <a:gd name="T88" fmla="*/ 247 w 855"/>
                  <a:gd name="T89" fmla="*/ 173 h 830"/>
                  <a:gd name="T90" fmla="*/ 231 w 855"/>
                  <a:gd name="T91" fmla="*/ 153 h 830"/>
                  <a:gd name="T92" fmla="*/ 224 w 855"/>
                  <a:gd name="T93" fmla="*/ 135 h 830"/>
                  <a:gd name="T94" fmla="*/ 211 w 855"/>
                  <a:gd name="T95" fmla="*/ 104 h 830"/>
                  <a:gd name="T96" fmla="*/ 30 w 855"/>
                  <a:gd name="T97" fmla="*/ 539 h 830"/>
                  <a:gd name="T98" fmla="*/ 1 w 855"/>
                  <a:gd name="T99" fmla="*/ 539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55" h="830">
                    <a:moveTo>
                      <a:pt x="211" y="104"/>
                    </a:moveTo>
                    <a:lnTo>
                      <a:pt x="220" y="92"/>
                    </a:lnTo>
                    <a:lnTo>
                      <a:pt x="226" y="89"/>
                    </a:lnTo>
                    <a:lnTo>
                      <a:pt x="234" y="78"/>
                    </a:lnTo>
                    <a:lnTo>
                      <a:pt x="249" y="65"/>
                    </a:lnTo>
                    <a:lnTo>
                      <a:pt x="256" y="68"/>
                    </a:lnTo>
                    <a:lnTo>
                      <a:pt x="278" y="37"/>
                    </a:lnTo>
                    <a:lnTo>
                      <a:pt x="310" y="0"/>
                    </a:lnTo>
                    <a:lnTo>
                      <a:pt x="319" y="14"/>
                    </a:lnTo>
                    <a:lnTo>
                      <a:pt x="334" y="11"/>
                    </a:lnTo>
                    <a:lnTo>
                      <a:pt x="348" y="14"/>
                    </a:lnTo>
                    <a:lnTo>
                      <a:pt x="348" y="63"/>
                    </a:lnTo>
                    <a:lnTo>
                      <a:pt x="362" y="78"/>
                    </a:lnTo>
                    <a:lnTo>
                      <a:pt x="377" y="81"/>
                    </a:lnTo>
                    <a:lnTo>
                      <a:pt x="396" y="75"/>
                    </a:lnTo>
                    <a:lnTo>
                      <a:pt x="415" y="80"/>
                    </a:lnTo>
                    <a:lnTo>
                      <a:pt x="455" y="78"/>
                    </a:lnTo>
                    <a:lnTo>
                      <a:pt x="470" y="88"/>
                    </a:lnTo>
                    <a:lnTo>
                      <a:pt x="504" y="120"/>
                    </a:lnTo>
                    <a:lnTo>
                      <a:pt x="524" y="133"/>
                    </a:lnTo>
                    <a:lnTo>
                      <a:pt x="538" y="149"/>
                    </a:lnTo>
                    <a:lnTo>
                      <a:pt x="550" y="153"/>
                    </a:lnTo>
                    <a:lnTo>
                      <a:pt x="579" y="153"/>
                    </a:lnTo>
                    <a:lnTo>
                      <a:pt x="597" y="161"/>
                    </a:lnTo>
                    <a:lnTo>
                      <a:pt x="619" y="158"/>
                    </a:lnTo>
                    <a:lnTo>
                      <a:pt x="634" y="163"/>
                    </a:lnTo>
                    <a:lnTo>
                      <a:pt x="645" y="163"/>
                    </a:lnTo>
                    <a:lnTo>
                      <a:pt x="662" y="161"/>
                    </a:lnTo>
                    <a:lnTo>
                      <a:pt x="683" y="129"/>
                    </a:lnTo>
                    <a:lnTo>
                      <a:pt x="691" y="118"/>
                    </a:lnTo>
                    <a:lnTo>
                      <a:pt x="707" y="111"/>
                    </a:lnTo>
                    <a:lnTo>
                      <a:pt x="720" y="112"/>
                    </a:lnTo>
                    <a:lnTo>
                      <a:pt x="729" y="106"/>
                    </a:lnTo>
                    <a:lnTo>
                      <a:pt x="767" y="101"/>
                    </a:lnTo>
                    <a:lnTo>
                      <a:pt x="779" y="107"/>
                    </a:lnTo>
                    <a:lnTo>
                      <a:pt x="788" y="124"/>
                    </a:lnTo>
                    <a:lnTo>
                      <a:pt x="802" y="132"/>
                    </a:lnTo>
                    <a:lnTo>
                      <a:pt x="833" y="127"/>
                    </a:lnTo>
                    <a:lnTo>
                      <a:pt x="854" y="127"/>
                    </a:lnTo>
                    <a:lnTo>
                      <a:pt x="779" y="199"/>
                    </a:lnTo>
                    <a:lnTo>
                      <a:pt x="778" y="520"/>
                    </a:lnTo>
                    <a:lnTo>
                      <a:pt x="834" y="572"/>
                    </a:lnTo>
                    <a:lnTo>
                      <a:pt x="833" y="578"/>
                    </a:lnTo>
                    <a:lnTo>
                      <a:pt x="807" y="610"/>
                    </a:lnTo>
                    <a:lnTo>
                      <a:pt x="801" y="612"/>
                    </a:lnTo>
                    <a:lnTo>
                      <a:pt x="790" y="623"/>
                    </a:lnTo>
                    <a:lnTo>
                      <a:pt x="795" y="630"/>
                    </a:lnTo>
                    <a:lnTo>
                      <a:pt x="767" y="641"/>
                    </a:lnTo>
                    <a:lnTo>
                      <a:pt x="753" y="661"/>
                    </a:lnTo>
                    <a:lnTo>
                      <a:pt x="729" y="661"/>
                    </a:lnTo>
                    <a:lnTo>
                      <a:pt x="718" y="664"/>
                    </a:lnTo>
                    <a:lnTo>
                      <a:pt x="717" y="670"/>
                    </a:lnTo>
                    <a:lnTo>
                      <a:pt x="706" y="684"/>
                    </a:lnTo>
                    <a:lnTo>
                      <a:pt x="704" y="693"/>
                    </a:lnTo>
                    <a:lnTo>
                      <a:pt x="711" y="698"/>
                    </a:lnTo>
                    <a:lnTo>
                      <a:pt x="697" y="719"/>
                    </a:lnTo>
                    <a:lnTo>
                      <a:pt x="683" y="734"/>
                    </a:lnTo>
                    <a:lnTo>
                      <a:pt x="683" y="753"/>
                    </a:lnTo>
                    <a:lnTo>
                      <a:pt x="672" y="779"/>
                    </a:lnTo>
                    <a:lnTo>
                      <a:pt x="642" y="821"/>
                    </a:lnTo>
                    <a:lnTo>
                      <a:pt x="625" y="829"/>
                    </a:lnTo>
                    <a:lnTo>
                      <a:pt x="617" y="829"/>
                    </a:lnTo>
                    <a:lnTo>
                      <a:pt x="516" y="757"/>
                    </a:lnTo>
                    <a:lnTo>
                      <a:pt x="510" y="748"/>
                    </a:lnTo>
                    <a:lnTo>
                      <a:pt x="507" y="739"/>
                    </a:lnTo>
                    <a:lnTo>
                      <a:pt x="510" y="731"/>
                    </a:lnTo>
                    <a:lnTo>
                      <a:pt x="495" y="704"/>
                    </a:lnTo>
                    <a:lnTo>
                      <a:pt x="197" y="529"/>
                    </a:lnTo>
                    <a:lnTo>
                      <a:pt x="174" y="531"/>
                    </a:lnTo>
                    <a:lnTo>
                      <a:pt x="195" y="451"/>
                    </a:lnTo>
                    <a:lnTo>
                      <a:pt x="198" y="428"/>
                    </a:lnTo>
                    <a:lnTo>
                      <a:pt x="214" y="415"/>
                    </a:lnTo>
                    <a:lnTo>
                      <a:pt x="223" y="395"/>
                    </a:lnTo>
                    <a:lnTo>
                      <a:pt x="237" y="383"/>
                    </a:lnTo>
                    <a:lnTo>
                      <a:pt x="243" y="367"/>
                    </a:lnTo>
                    <a:lnTo>
                      <a:pt x="250" y="360"/>
                    </a:lnTo>
                    <a:lnTo>
                      <a:pt x="250" y="352"/>
                    </a:lnTo>
                    <a:lnTo>
                      <a:pt x="278" y="352"/>
                    </a:lnTo>
                    <a:lnTo>
                      <a:pt x="286" y="332"/>
                    </a:lnTo>
                    <a:lnTo>
                      <a:pt x="286" y="321"/>
                    </a:lnTo>
                    <a:lnTo>
                      <a:pt x="304" y="300"/>
                    </a:lnTo>
                    <a:lnTo>
                      <a:pt x="307" y="282"/>
                    </a:lnTo>
                    <a:lnTo>
                      <a:pt x="301" y="265"/>
                    </a:lnTo>
                    <a:lnTo>
                      <a:pt x="289" y="254"/>
                    </a:lnTo>
                    <a:lnTo>
                      <a:pt x="296" y="245"/>
                    </a:lnTo>
                    <a:lnTo>
                      <a:pt x="287" y="237"/>
                    </a:lnTo>
                    <a:lnTo>
                      <a:pt x="276" y="233"/>
                    </a:lnTo>
                    <a:lnTo>
                      <a:pt x="266" y="208"/>
                    </a:lnTo>
                    <a:lnTo>
                      <a:pt x="247" y="190"/>
                    </a:lnTo>
                    <a:lnTo>
                      <a:pt x="247" y="173"/>
                    </a:lnTo>
                    <a:lnTo>
                      <a:pt x="241" y="156"/>
                    </a:lnTo>
                    <a:lnTo>
                      <a:pt x="231" y="153"/>
                    </a:lnTo>
                    <a:lnTo>
                      <a:pt x="232" y="140"/>
                    </a:lnTo>
                    <a:lnTo>
                      <a:pt x="224" y="135"/>
                    </a:lnTo>
                    <a:lnTo>
                      <a:pt x="220" y="114"/>
                    </a:lnTo>
                    <a:lnTo>
                      <a:pt x="211" y="104"/>
                    </a:lnTo>
                    <a:close/>
                    <a:moveTo>
                      <a:pt x="0" y="539"/>
                    </a:moveTo>
                    <a:lnTo>
                      <a:pt x="30" y="539"/>
                    </a:lnTo>
                    <a:lnTo>
                      <a:pt x="61" y="537"/>
                    </a:lnTo>
                    <a:lnTo>
                      <a:pt x="1" y="539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09" name="Freeform 116">
                <a:extLst>
                  <a:ext uri="{FF2B5EF4-FFF2-40B4-BE49-F238E27FC236}">
                    <a16:creationId xmlns:a16="http://schemas.microsoft.com/office/drawing/2014/main" id="{670D8032-B90A-424D-8DC9-97868A52B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1141" y="4547398"/>
                <a:ext cx="200412" cy="197069"/>
              </a:xfrm>
              <a:custGeom>
                <a:avLst/>
                <a:gdLst>
                  <a:gd name="T0" fmla="*/ 366 w 476"/>
                  <a:gd name="T1" fmla="*/ 324 h 466"/>
                  <a:gd name="T2" fmla="*/ 391 w 476"/>
                  <a:gd name="T3" fmla="*/ 291 h 466"/>
                  <a:gd name="T4" fmla="*/ 411 w 476"/>
                  <a:gd name="T5" fmla="*/ 263 h 466"/>
                  <a:gd name="T6" fmla="*/ 418 w 476"/>
                  <a:gd name="T7" fmla="*/ 248 h 466"/>
                  <a:gd name="T8" fmla="*/ 454 w 476"/>
                  <a:gd name="T9" fmla="*/ 228 h 466"/>
                  <a:gd name="T10" fmla="*/ 472 w 476"/>
                  <a:gd name="T11" fmla="*/ 196 h 466"/>
                  <a:gd name="T12" fmla="*/ 469 w 476"/>
                  <a:gd name="T13" fmla="*/ 161 h 466"/>
                  <a:gd name="T14" fmla="*/ 464 w 476"/>
                  <a:gd name="T15" fmla="*/ 141 h 466"/>
                  <a:gd name="T16" fmla="*/ 444 w 476"/>
                  <a:gd name="T17" fmla="*/ 129 h 466"/>
                  <a:gd name="T18" fmla="*/ 415 w 476"/>
                  <a:gd name="T19" fmla="*/ 86 h 466"/>
                  <a:gd name="T20" fmla="*/ 409 w 476"/>
                  <a:gd name="T21" fmla="*/ 52 h 466"/>
                  <a:gd name="T22" fmla="*/ 400 w 476"/>
                  <a:gd name="T23" fmla="*/ 36 h 466"/>
                  <a:gd name="T24" fmla="*/ 388 w 476"/>
                  <a:gd name="T25" fmla="*/ 10 h 466"/>
                  <a:gd name="T26" fmla="*/ 359 w 476"/>
                  <a:gd name="T27" fmla="*/ 14 h 466"/>
                  <a:gd name="T28" fmla="*/ 331 w 476"/>
                  <a:gd name="T29" fmla="*/ 36 h 466"/>
                  <a:gd name="T30" fmla="*/ 284 w 476"/>
                  <a:gd name="T31" fmla="*/ 31 h 466"/>
                  <a:gd name="T32" fmla="*/ 253 w 476"/>
                  <a:gd name="T33" fmla="*/ 39 h 466"/>
                  <a:gd name="T34" fmla="*/ 236 w 476"/>
                  <a:gd name="T35" fmla="*/ 40 h 466"/>
                  <a:gd name="T36" fmla="*/ 226 w 476"/>
                  <a:gd name="T37" fmla="*/ 63 h 466"/>
                  <a:gd name="T38" fmla="*/ 198 w 476"/>
                  <a:gd name="T39" fmla="*/ 57 h 466"/>
                  <a:gd name="T40" fmla="*/ 181 w 476"/>
                  <a:gd name="T41" fmla="*/ 40 h 466"/>
                  <a:gd name="T42" fmla="*/ 148 w 476"/>
                  <a:gd name="T43" fmla="*/ 36 h 466"/>
                  <a:gd name="T44" fmla="*/ 123 w 476"/>
                  <a:gd name="T45" fmla="*/ 39 h 466"/>
                  <a:gd name="T46" fmla="*/ 125 w 476"/>
                  <a:gd name="T47" fmla="*/ 59 h 466"/>
                  <a:gd name="T48" fmla="*/ 125 w 476"/>
                  <a:gd name="T49" fmla="*/ 62 h 466"/>
                  <a:gd name="T50" fmla="*/ 111 w 476"/>
                  <a:gd name="T51" fmla="*/ 86 h 466"/>
                  <a:gd name="T52" fmla="*/ 107 w 476"/>
                  <a:gd name="T53" fmla="*/ 138 h 466"/>
                  <a:gd name="T54" fmla="*/ 114 w 476"/>
                  <a:gd name="T55" fmla="*/ 164 h 466"/>
                  <a:gd name="T56" fmla="*/ 128 w 476"/>
                  <a:gd name="T57" fmla="*/ 188 h 466"/>
                  <a:gd name="T58" fmla="*/ 85 w 476"/>
                  <a:gd name="T59" fmla="*/ 253 h 466"/>
                  <a:gd name="T60" fmla="*/ 53 w 476"/>
                  <a:gd name="T61" fmla="*/ 294 h 466"/>
                  <a:gd name="T62" fmla="*/ 15 w 476"/>
                  <a:gd name="T63" fmla="*/ 361 h 466"/>
                  <a:gd name="T64" fmla="*/ 12 w 476"/>
                  <a:gd name="T65" fmla="*/ 412 h 466"/>
                  <a:gd name="T66" fmla="*/ 4 w 476"/>
                  <a:gd name="T67" fmla="*/ 459 h 466"/>
                  <a:gd name="T68" fmla="*/ 4 w 476"/>
                  <a:gd name="T69" fmla="*/ 465 h 466"/>
                  <a:gd name="T70" fmla="*/ 32 w 476"/>
                  <a:gd name="T71" fmla="*/ 451 h 466"/>
                  <a:gd name="T72" fmla="*/ 47 w 476"/>
                  <a:gd name="T73" fmla="*/ 462 h 466"/>
                  <a:gd name="T74" fmla="*/ 64 w 476"/>
                  <a:gd name="T75" fmla="*/ 457 h 466"/>
                  <a:gd name="T76" fmla="*/ 78 w 476"/>
                  <a:gd name="T77" fmla="*/ 444 h 466"/>
                  <a:gd name="T78" fmla="*/ 85 w 476"/>
                  <a:gd name="T79" fmla="*/ 441 h 466"/>
                  <a:gd name="T80" fmla="*/ 99 w 476"/>
                  <a:gd name="T81" fmla="*/ 435 h 466"/>
                  <a:gd name="T82" fmla="*/ 169 w 476"/>
                  <a:gd name="T83" fmla="*/ 435 h 466"/>
                  <a:gd name="T84" fmla="*/ 342 w 476"/>
                  <a:gd name="T85" fmla="*/ 427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76" h="466">
                    <a:moveTo>
                      <a:pt x="363" y="347"/>
                    </a:moveTo>
                    <a:lnTo>
                      <a:pt x="366" y="324"/>
                    </a:lnTo>
                    <a:lnTo>
                      <a:pt x="382" y="311"/>
                    </a:lnTo>
                    <a:lnTo>
                      <a:pt x="391" y="291"/>
                    </a:lnTo>
                    <a:lnTo>
                      <a:pt x="405" y="279"/>
                    </a:lnTo>
                    <a:lnTo>
                      <a:pt x="411" y="263"/>
                    </a:lnTo>
                    <a:lnTo>
                      <a:pt x="418" y="256"/>
                    </a:lnTo>
                    <a:lnTo>
                      <a:pt x="418" y="248"/>
                    </a:lnTo>
                    <a:lnTo>
                      <a:pt x="446" y="248"/>
                    </a:lnTo>
                    <a:lnTo>
                      <a:pt x="454" y="228"/>
                    </a:lnTo>
                    <a:lnTo>
                      <a:pt x="454" y="217"/>
                    </a:lnTo>
                    <a:lnTo>
                      <a:pt x="472" y="196"/>
                    </a:lnTo>
                    <a:lnTo>
                      <a:pt x="475" y="178"/>
                    </a:lnTo>
                    <a:lnTo>
                      <a:pt x="469" y="161"/>
                    </a:lnTo>
                    <a:lnTo>
                      <a:pt x="457" y="150"/>
                    </a:lnTo>
                    <a:lnTo>
                      <a:pt x="464" y="141"/>
                    </a:lnTo>
                    <a:lnTo>
                      <a:pt x="455" y="133"/>
                    </a:lnTo>
                    <a:lnTo>
                      <a:pt x="444" y="129"/>
                    </a:lnTo>
                    <a:lnTo>
                      <a:pt x="434" y="104"/>
                    </a:lnTo>
                    <a:lnTo>
                      <a:pt x="415" y="86"/>
                    </a:lnTo>
                    <a:lnTo>
                      <a:pt x="415" y="69"/>
                    </a:lnTo>
                    <a:lnTo>
                      <a:pt x="409" y="52"/>
                    </a:lnTo>
                    <a:lnTo>
                      <a:pt x="399" y="49"/>
                    </a:lnTo>
                    <a:lnTo>
                      <a:pt x="400" y="36"/>
                    </a:lnTo>
                    <a:lnTo>
                      <a:pt x="392" y="31"/>
                    </a:lnTo>
                    <a:lnTo>
                      <a:pt x="388" y="10"/>
                    </a:lnTo>
                    <a:lnTo>
                      <a:pt x="379" y="0"/>
                    </a:lnTo>
                    <a:lnTo>
                      <a:pt x="359" y="14"/>
                    </a:lnTo>
                    <a:lnTo>
                      <a:pt x="350" y="26"/>
                    </a:lnTo>
                    <a:lnTo>
                      <a:pt x="331" y="36"/>
                    </a:lnTo>
                    <a:lnTo>
                      <a:pt x="313" y="29"/>
                    </a:lnTo>
                    <a:lnTo>
                      <a:pt x="284" y="31"/>
                    </a:lnTo>
                    <a:lnTo>
                      <a:pt x="265" y="39"/>
                    </a:lnTo>
                    <a:lnTo>
                      <a:pt x="253" y="39"/>
                    </a:lnTo>
                    <a:lnTo>
                      <a:pt x="247" y="42"/>
                    </a:lnTo>
                    <a:lnTo>
                      <a:pt x="236" y="40"/>
                    </a:lnTo>
                    <a:lnTo>
                      <a:pt x="226" y="49"/>
                    </a:lnTo>
                    <a:lnTo>
                      <a:pt x="226" y="63"/>
                    </a:lnTo>
                    <a:lnTo>
                      <a:pt x="217" y="63"/>
                    </a:lnTo>
                    <a:lnTo>
                      <a:pt x="198" y="57"/>
                    </a:lnTo>
                    <a:lnTo>
                      <a:pt x="197" y="45"/>
                    </a:lnTo>
                    <a:lnTo>
                      <a:pt x="181" y="40"/>
                    </a:lnTo>
                    <a:lnTo>
                      <a:pt x="169" y="45"/>
                    </a:lnTo>
                    <a:lnTo>
                      <a:pt x="148" y="36"/>
                    </a:lnTo>
                    <a:lnTo>
                      <a:pt x="133" y="29"/>
                    </a:lnTo>
                    <a:lnTo>
                      <a:pt x="123" y="39"/>
                    </a:lnTo>
                    <a:lnTo>
                      <a:pt x="122" y="51"/>
                    </a:lnTo>
                    <a:lnTo>
                      <a:pt x="125" y="59"/>
                    </a:lnTo>
                    <a:lnTo>
                      <a:pt x="125" y="62"/>
                    </a:lnTo>
                    <a:lnTo>
                      <a:pt x="125" y="62"/>
                    </a:lnTo>
                    <a:lnTo>
                      <a:pt x="120" y="75"/>
                    </a:lnTo>
                    <a:lnTo>
                      <a:pt x="111" y="86"/>
                    </a:lnTo>
                    <a:lnTo>
                      <a:pt x="111" y="109"/>
                    </a:lnTo>
                    <a:lnTo>
                      <a:pt x="107" y="138"/>
                    </a:lnTo>
                    <a:lnTo>
                      <a:pt x="105" y="158"/>
                    </a:lnTo>
                    <a:lnTo>
                      <a:pt x="114" y="164"/>
                    </a:lnTo>
                    <a:lnTo>
                      <a:pt x="122" y="175"/>
                    </a:lnTo>
                    <a:lnTo>
                      <a:pt x="128" y="188"/>
                    </a:lnTo>
                    <a:lnTo>
                      <a:pt x="126" y="198"/>
                    </a:lnTo>
                    <a:lnTo>
                      <a:pt x="85" y="253"/>
                    </a:lnTo>
                    <a:lnTo>
                      <a:pt x="59" y="282"/>
                    </a:lnTo>
                    <a:lnTo>
                      <a:pt x="53" y="294"/>
                    </a:lnTo>
                    <a:lnTo>
                      <a:pt x="21" y="350"/>
                    </a:lnTo>
                    <a:lnTo>
                      <a:pt x="15" y="361"/>
                    </a:lnTo>
                    <a:lnTo>
                      <a:pt x="15" y="381"/>
                    </a:lnTo>
                    <a:lnTo>
                      <a:pt x="12" y="412"/>
                    </a:lnTo>
                    <a:lnTo>
                      <a:pt x="1" y="441"/>
                    </a:lnTo>
                    <a:lnTo>
                      <a:pt x="4" y="459"/>
                    </a:lnTo>
                    <a:lnTo>
                      <a:pt x="0" y="464"/>
                    </a:lnTo>
                    <a:lnTo>
                      <a:pt x="4" y="465"/>
                    </a:lnTo>
                    <a:lnTo>
                      <a:pt x="18" y="462"/>
                    </a:lnTo>
                    <a:lnTo>
                      <a:pt x="32" y="451"/>
                    </a:lnTo>
                    <a:lnTo>
                      <a:pt x="39" y="456"/>
                    </a:lnTo>
                    <a:lnTo>
                      <a:pt x="47" y="462"/>
                    </a:lnTo>
                    <a:lnTo>
                      <a:pt x="58" y="462"/>
                    </a:lnTo>
                    <a:lnTo>
                      <a:pt x="64" y="457"/>
                    </a:lnTo>
                    <a:lnTo>
                      <a:pt x="65" y="445"/>
                    </a:lnTo>
                    <a:lnTo>
                      <a:pt x="78" y="444"/>
                    </a:lnTo>
                    <a:lnTo>
                      <a:pt x="81" y="447"/>
                    </a:lnTo>
                    <a:lnTo>
                      <a:pt x="85" y="441"/>
                    </a:lnTo>
                    <a:lnTo>
                      <a:pt x="93" y="442"/>
                    </a:lnTo>
                    <a:lnTo>
                      <a:pt x="99" y="435"/>
                    </a:lnTo>
                    <a:lnTo>
                      <a:pt x="168" y="435"/>
                    </a:lnTo>
                    <a:lnTo>
                      <a:pt x="169" y="435"/>
                    </a:lnTo>
                    <a:lnTo>
                      <a:pt x="229" y="433"/>
                    </a:lnTo>
                    <a:lnTo>
                      <a:pt x="342" y="427"/>
                    </a:lnTo>
                    <a:lnTo>
                      <a:pt x="363" y="34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10" name="Freeform 117">
                <a:extLst>
                  <a:ext uri="{FF2B5EF4-FFF2-40B4-BE49-F238E27FC236}">
                    <a16:creationId xmlns:a16="http://schemas.microsoft.com/office/drawing/2014/main" id="{94FA5308-E93E-1D49-A24E-5064DD3DB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7122" y="4309428"/>
                <a:ext cx="445360" cy="301181"/>
              </a:xfrm>
              <a:custGeom>
                <a:avLst/>
                <a:gdLst>
                  <a:gd name="T0" fmla="*/ 673 w 1060"/>
                  <a:gd name="T1" fmla="*/ 27 h 716"/>
                  <a:gd name="T2" fmla="*/ 728 w 1060"/>
                  <a:gd name="T3" fmla="*/ 110 h 716"/>
                  <a:gd name="T4" fmla="*/ 720 w 1060"/>
                  <a:gd name="T5" fmla="*/ 163 h 716"/>
                  <a:gd name="T6" fmla="*/ 758 w 1060"/>
                  <a:gd name="T7" fmla="*/ 189 h 716"/>
                  <a:gd name="T8" fmla="*/ 787 w 1060"/>
                  <a:gd name="T9" fmla="*/ 223 h 716"/>
                  <a:gd name="T10" fmla="*/ 845 w 1060"/>
                  <a:gd name="T11" fmla="*/ 251 h 716"/>
                  <a:gd name="T12" fmla="*/ 887 w 1060"/>
                  <a:gd name="T13" fmla="*/ 278 h 716"/>
                  <a:gd name="T14" fmla="*/ 864 w 1060"/>
                  <a:gd name="T15" fmla="*/ 313 h 716"/>
                  <a:gd name="T16" fmla="*/ 914 w 1060"/>
                  <a:gd name="T17" fmla="*/ 335 h 716"/>
                  <a:gd name="T18" fmla="*/ 954 w 1060"/>
                  <a:gd name="T19" fmla="*/ 382 h 716"/>
                  <a:gd name="T20" fmla="*/ 982 w 1060"/>
                  <a:gd name="T21" fmla="*/ 417 h 716"/>
                  <a:gd name="T22" fmla="*/ 1026 w 1060"/>
                  <a:gd name="T23" fmla="*/ 451 h 716"/>
                  <a:gd name="T24" fmla="*/ 1059 w 1060"/>
                  <a:gd name="T25" fmla="*/ 500 h 716"/>
                  <a:gd name="T26" fmla="*/ 1023 w 1060"/>
                  <a:gd name="T27" fmla="*/ 492 h 716"/>
                  <a:gd name="T28" fmla="*/ 951 w 1060"/>
                  <a:gd name="T29" fmla="*/ 494 h 716"/>
                  <a:gd name="T30" fmla="*/ 905 w 1060"/>
                  <a:gd name="T31" fmla="*/ 484 h 716"/>
                  <a:gd name="T32" fmla="*/ 887 w 1060"/>
                  <a:gd name="T33" fmla="*/ 491 h 716"/>
                  <a:gd name="T34" fmla="*/ 836 w 1060"/>
                  <a:gd name="T35" fmla="*/ 509 h 716"/>
                  <a:gd name="T36" fmla="*/ 810 w 1060"/>
                  <a:gd name="T37" fmla="*/ 506 h 716"/>
                  <a:gd name="T38" fmla="*/ 751 w 1060"/>
                  <a:gd name="T39" fmla="*/ 518 h 716"/>
                  <a:gd name="T40" fmla="*/ 691 w 1060"/>
                  <a:gd name="T41" fmla="*/ 524 h 716"/>
                  <a:gd name="T42" fmla="*/ 635 w 1060"/>
                  <a:gd name="T43" fmla="*/ 549 h 716"/>
                  <a:gd name="T44" fmla="*/ 622 w 1060"/>
                  <a:gd name="T45" fmla="*/ 576 h 716"/>
                  <a:gd name="T46" fmla="*/ 570 w 1060"/>
                  <a:gd name="T47" fmla="*/ 561 h 716"/>
                  <a:gd name="T48" fmla="*/ 512 w 1060"/>
                  <a:gd name="T49" fmla="*/ 553 h 716"/>
                  <a:gd name="T50" fmla="*/ 456 w 1060"/>
                  <a:gd name="T51" fmla="*/ 527 h 716"/>
                  <a:gd name="T52" fmla="*/ 402 w 1060"/>
                  <a:gd name="T53" fmla="*/ 497 h 716"/>
                  <a:gd name="T54" fmla="*/ 366 w 1060"/>
                  <a:gd name="T55" fmla="*/ 515 h 716"/>
                  <a:gd name="T56" fmla="*/ 350 w 1060"/>
                  <a:gd name="T57" fmla="*/ 549 h 716"/>
                  <a:gd name="T58" fmla="*/ 346 w 1060"/>
                  <a:gd name="T59" fmla="*/ 582 h 716"/>
                  <a:gd name="T60" fmla="*/ 326 w 1060"/>
                  <a:gd name="T61" fmla="*/ 616 h 716"/>
                  <a:gd name="T62" fmla="*/ 286 w 1060"/>
                  <a:gd name="T63" fmla="*/ 604 h 716"/>
                  <a:gd name="T64" fmla="*/ 216 w 1060"/>
                  <a:gd name="T65" fmla="*/ 624 h 716"/>
                  <a:gd name="T66" fmla="*/ 139 w 1060"/>
                  <a:gd name="T67" fmla="*/ 715 h 716"/>
                  <a:gd name="T68" fmla="*/ 132 w 1060"/>
                  <a:gd name="T69" fmla="*/ 679 h 716"/>
                  <a:gd name="T70" fmla="*/ 64 w 1060"/>
                  <a:gd name="T71" fmla="*/ 596 h 716"/>
                  <a:gd name="T72" fmla="*/ 15 w 1060"/>
                  <a:gd name="T73" fmla="*/ 546 h 716"/>
                  <a:gd name="T74" fmla="*/ 9 w 1060"/>
                  <a:gd name="T75" fmla="*/ 452 h 716"/>
                  <a:gd name="T76" fmla="*/ 17 w 1060"/>
                  <a:gd name="T77" fmla="*/ 400 h 716"/>
                  <a:gd name="T78" fmla="*/ 64 w 1060"/>
                  <a:gd name="T79" fmla="*/ 313 h 716"/>
                  <a:gd name="T80" fmla="*/ 100 w 1060"/>
                  <a:gd name="T81" fmla="*/ 292 h 716"/>
                  <a:gd name="T82" fmla="*/ 153 w 1060"/>
                  <a:gd name="T83" fmla="*/ 304 h 716"/>
                  <a:gd name="T84" fmla="*/ 182 w 1060"/>
                  <a:gd name="T85" fmla="*/ 269 h 716"/>
                  <a:gd name="T86" fmla="*/ 229 w 1060"/>
                  <a:gd name="T87" fmla="*/ 277 h 716"/>
                  <a:gd name="T88" fmla="*/ 343 w 1060"/>
                  <a:gd name="T89" fmla="*/ 243 h 716"/>
                  <a:gd name="T90" fmla="*/ 364 w 1060"/>
                  <a:gd name="T91" fmla="*/ 203 h 716"/>
                  <a:gd name="T92" fmla="*/ 376 w 1060"/>
                  <a:gd name="T93" fmla="*/ 169 h 716"/>
                  <a:gd name="T94" fmla="*/ 451 w 1060"/>
                  <a:gd name="T95" fmla="*/ 173 h 716"/>
                  <a:gd name="T96" fmla="*/ 515 w 1060"/>
                  <a:gd name="T97" fmla="*/ 137 h 716"/>
                  <a:gd name="T98" fmla="*/ 526 w 1060"/>
                  <a:gd name="T99" fmla="*/ 92 h 716"/>
                  <a:gd name="T100" fmla="*/ 567 w 1060"/>
                  <a:gd name="T101" fmla="*/ 58 h 716"/>
                  <a:gd name="T102" fmla="*/ 599 w 1060"/>
                  <a:gd name="T103" fmla="*/ 21 h 716"/>
                  <a:gd name="T104" fmla="*/ 665 w 1060"/>
                  <a:gd name="T105" fmla="*/ 7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60" h="716">
                    <a:moveTo>
                      <a:pt x="668" y="0"/>
                    </a:moveTo>
                    <a:lnTo>
                      <a:pt x="677" y="10"/>
                    </a:lnTo>
                    <a:lnTo>
                      <a:pt x="677" y="21"/>
                    </a:lnTo>
                    <a:lnTo>
                      <a:pt x="673" y="27"/>
                    </a:lnTo>
                    <a:lnTo>
                      <a:pt x="690" y="41"/>
                    </a:lnTo>
                    <a:lnTo>
                      <a:pt x="693" y="50"/>
                    </a:lnTo>
                    <a:lnTo>
                      <a:pt x="714" y="79"/>
                    </a:lnTo>
                    <a:lnTo>
                      <a:pt x="728" y="110"/>
                    </a:lnTo>
                    <a:lnTo>
                      <a:pt x="734" y="122"/>
                    </a:lnTo>
                    <a:lnTo>
                      <a:pt x="731" y="140"/>
                    </a:lnTo>
                    <a:lnTo>
                      <a:pt x="725" y="147"/>
                    </a:lnTo>
                    <a:lnTo>
                      <a:pt x="720" y="163"/>
                    </a:lnTo>
                    <a:lnTo>
                      <a:pt x="720" y="188"/>
                    </a:lnTo>
                    <a:lnTo>
                      <a:pt x="731" y="197"/>
                    </a:lnTo>
                    <a:lnTo>
                      <a:pt x="752" y="199"/>
                    </a:lnTo>
                    <a:lnTo>
                      <a:pt x="758" y="189"/>
                    </a:lnTo>
                    <a:lnTo>
                      <a:pt x="783" y="191"/>
                    </a:lnTo>
                    <a:lnTo>
                      <a:pt x="790" y="197"/>
                    </a:lnTo>
                    <a:lnTo>
                      <a:pt x="784" y="208"/>
                    </a:lnTo>
                    <a:lnTo>
                      <a:pt x="787" y="223"/>
                    </a:lnTo>
                    <a:lnTo>
                      <a:pt x="801" y="234"/>
                    </a:lnTo>
                    <a:lnTo>
                      <a:pt x="820" y="241"/>
                    </a:lnTo>
                    <a:lnTo>
                      <a:pt x="833" y="243"/>
                    </a:lnTo>
                    <a:lnTo>
                      <a:pt x="845" y="251"/>
                    </a:lnTo>
                    <a:lnTo>
                      <a:pt x="850" y="261"/>
                    </a:lnTo>
                    <a:lnTo>
                      <a:pt x="865" y="269"/>
                    </a:lnTo>
                    <a:lnTo>
                      <a:pt x="879" y="270"/>
                    </a:lnTo>
                    <a:lnTo>
                      <a:pt x="887" y="278"/>
                    </a:lnTo>
                    <a:lnTo>
                      <a:pt x="882" y="290"/>
                    </a:lnTo>
                    <a:lnTo>
                      <a:pt x="873" y="299"/>
                    </a:lnTo>
                    <a:lnTo>
                      <a:pt x="870" y="306"/>
                    </a:lnTo>
                    <a:lnTo>
                      <a:pt x="864" y="313"/>
                    </a:lnTo>
                    <a:lnTo>
                      <a:pt x="881" y="327"/>
                    </a:lnTo>
                    <a:lnTo>
                      <a:pt x="894" y="330"/>
                    </a:lnTo>
                    <a:lnTo>
                      <a:pt x="901" y="327"/>
                    </a:lnTo>
                    <a:lnTo>
                      <a:pt x="914" y="335"/>
                    </a:lnTo>
                    <a:lnTo>
                      <a:pt x="919" y="333"/>
                    </a:lnTo>
                    <a:lnTo>
                      <a:pt x="946" y="348"/>
                    </a:lnTo>
                    <a:lnTo>
                      <a:pt x="953" y="359"/>
                    </a:lnTo>
                    <a:lnTo>
                      <a:pt x="954" y="382"/>
                    </a:lnTo>
                    <a:lnTo>
                      <a:pt x="962" y="391"/>
                    </a:lnTo>
                    <a:lnTo>
                      <a:pt x="978" y="396"/>
                    </a:lnTo>
                    <a:lnTo>
                      <a:pt x="983" y="402"/>
                    </a:lnTo>
                    <a:lnTo>
                      <a:pt x="982" y="417"/>
                    </a:lnTo>
                    <a:lnTo>
                      <a:pt x="989" y="426"/>
                    </a:lnTo>
                    <a:lnTo>
                      <a:pt x="1017" y="432"/>
                    </a:lnTo>
                    <a:lnTo>
                      <a:pt x="1029" y="442"/>
                    </a:lnTo>
                    <a:lnTo>
                      <a:pt x="1026" y="451"/>
                    </a:lnTo>
                    <a:lnTo>
                      <a:pt x="1029" y="475"/>
                    </a:lnTo>
                    <a:lnTo>
                      <a:pt x="1038" y="481"/>
                    </a:lnTo>
                    <a:lnTo>
                      <a:pt x="1053" y="491"/>
                    </a:lnTo>
                    <a:lnTo>
                      <a:pt x="1059" y="500"/>
                    </a:lnTo>
                    <a:lnTo>
                      <a:pt x="1059" y="504"/>
                    </a:lnTo>
                    <a:lnTo>
                      <a:pt x="1056" y="503"/>
                    </a:lnTo>
                    <a:lnTo>
                      <a:pt x="1041" y="494"/>
                    </a:lnTo>
                    <a:lnTo>
                      <a:pt x="1023" y="492"/>
                    </a:lnTo>
                    <a:lnTo>
                      <a:pt x="998" y="503"/>
                    </a:lnTo>
                    <a:lnTo>
                      <a:pt x="994" y="501"/>
                    </a:lnTo>
                    <a:lnTo>
                      <a:pt x="963" y="501"/>
                    </a:lnTo>
                    <a:lnTo>
                      <a:pt x="951" y="494"/>
                    </a:lnTo>
                    <a:lnTo>
                      <a:pt x="939" y="491"/>
                    </a:lnTo>
                    <a:lnTo>
                      <a:pt x="931" y="486"/>
                    </a:lnTo>
                    <a:lnTo>
                      <a:pt x="922" y="487"/>
                    </a:lnTo>
                    <a:lnTo>
                      <a:pt x="905" y="484"/>
                    </a:lnTo>
                    <a:lnTo>
                      <a:pt x="897" y="477"/>
                    </a:lnTo>
                    <a:lnTo>
                      <a:pt x="885" y="478"/>
                    </a:lnTo>
                    <a:lnTo>
                      <a:pt x="884" y="484"/>
                    </a:lnTo>
                    <a:lnTo>
                      <a:pt x="887" y="491"/>
                    </a:lnTo>
                    <a:lnTo>
                      <a:pt x="878" y="506"/>
                    </a:lnTo>
                    <a:lnTo>
                      <a:pt x="867" y="506"/>
                    </a:lnTo>
                    <a:lnTo>
                      <a:pt x="856" y="509"/>
                    </a:lnTo>
                    <a:lnTo>
                      <a:pt x="836" y="509"/>
                    </a:lnTo>
                    <a:lnTo>
                      <a:pt x="827" y="516"/>
                    </a:lnTo>
                    <a:lnTo>
                      <a:pt x="820" y="516"/>
                    </a:lnTo>
                    <a:lnTo>
                      <a:pt x="816" y="506"/>
                    </a:lnTo>
                    <a:lnTo>
                      <a:pt x="810" y="506"/>
                    </a:lnTo>
                    <a:lnTo>
                      <a:pt x="809" y="500"/>
                    </a:lnTo>
                    <a:lnTo>
                      <a:pt x="798" y="498"/>
                    </a:lnTo>
                    <a:lnTo>
                      <a:pt x="764" y="513"/>
                    </a:lnTo>
                    <a:lnTo>
                      <a:pt x="751" y="518"/>
                    </a:lnTo>
                    <a:lnTo>
                      <a:pt x="745" y="526"/>
                    </a:lnTo>
                    <a:lnTo>
                      <a:pt x="711" y="530"/>
                    </a:lnTo>
                    <a:lnTo>
                      <a:pt x="700" y="535"/>
                    </a:lnTo>
                    <a:lnTo>
                      <a:pt x="691" y="524"/>
                    </a:lnTo>
                    <a:lnTo>
                      <a:pt x="676" y="521"/>
                    </a:lnTo>
                    <a:lnTo>
                      <a:pt x="659" y="521"/>
                    </a:lnTo>
                    <a:lnTo>
                      <a:pt x="648" y="535"/>
                    </a:lnTo>
                    <a:lnTo>
                      <a:pt x="635" y="549"/>
                    </a:lnTo>
                    <a:lnTo>
                      <a:pt x="636" y="558"/>
                    </a:lnTo>
                    <a:lnTo>
                      <a:pt x="645" y="565"/>
                    </a:lnTo>
                    <a:lnTo>
                      <a:pt x="642" y="572"/>
                    </a:lnTo>
                    <a:lnTo>
                      <a:pt x="622" y="576"/>
                    </a:lnTo>
                    <a:lnTo>
                      <a:pt x="615" y="572"/>
                    </a:lnTo>
                    <a:lnTo>
                      <a:pt x="596" y="567"/>
                    </a:lnTo>
                    <a:lnTo>
                      <a:pt x="581" y="562"/>
                    </a:lnTo>
                    <a:lnTo>
                      <a:pt x="570" y="561"/>
                    </a:lnTo>
                    <a:lnTo>
                      <a:pt x="560" y="565"/>
                    </a:lnTo>
                    <a:lnTo>
                      <a:pt x="549" y="564"/>
                    </a:lnTo>
                    <a:lnTo>
                      <a:pt x="529" y="562"/>
                    </a:lnTo>
                    <a:lnTo>
                      <a:pt x="512" y="553"/>
                    </a:lnTo>
                    <a:lnTo>
                      <a:pt x="495" y="555"/>
                    </a:lnTo>
                    <a:lnTo>
                      <a:pt x="489" y="550"/>
                    </a:lnTo>
                    <a:lnTo>
                      <a:pt x="468" y="532"/>
                    </a:lnTo>
                    <a:lnTo>
                      <a:pt x="456" y="527"/>
                    </a:lnTo>
                    <a:lnTo>
                      <a:pt x="433" y="507"/>
                    </a:lnTo>
                    <a:lnTo>
                      <a:pt x="424" y="506"/>
                    </a:lnTo>
                    <a:lnTo>
                      <a:pt x="411" y="497"/>
                    </a:lnTo>
                    <a:lnTo>
                      <a:pt x="402" y="497"/>
                    </a:lnTo>
                    <a:lnTo>
                      <a:pt x="401" y="504"/>
                    </a:lnTo>
                    <a:lnTo>
                      <a:pt x="387" y="503"/>
                    </a:lnTo>
                    <a:lnTo>
                      <a:pt x="375" y="515"/>
                    </a:lnTo>
                    <a:lnTo>
                      <a:pt x="366" y="515"/>
                    </a:lnTo>
                    <a:lnTo>
                      <a:pt x="359" y="520"/>
                    </a:lnTo>
                    <a:lnTo>
                      <a:pt x="358" y="530"/>
                    </a:lnTo>
                    <a:lnTo>
                      <a:pt x="350" y="539"/>
                    </a:lnTo>
                    <a:lnTo>
                      <a:pt x="350" y="549"/>
                    </a:lnTo>
                    <a:lnTo>
                      <a:pt x="343" y="555"/>
                    </a:lnTo>
                    <a:lnTo>
                      <a:pt x="332" y="555"/>
                    </a:lnTo>
                    <a:lnTo>
                      <a:pt x="332" y="564"/>
                    </a:lnTo>
                    <a:lnTo>
                      <a:pt x="346" y="582"/>
                    </a:lnTo>
                    <a:lnTo>
                      <a:pt x="340" y="588"/>
                    </a:lnTo>
                    <a:lnTo>
                      <a:pt x="335" y="601"/>
                    </a:lnTo>
                    <a:lnTo>
                      <a:pt x="335" y="613"/>
                    </a:lnTo>
                    <a:lnTo>
                      <a:pt x="326" y="616"/>
                    </a:lnTo>
                    <a:lnTo>
                      <a:pt x="317" y="619"/>
                    </a:lnTo>
                    <a:lnTo>
                      <a:pt x="303" y="611"/>
                    </a:lnTo>
                    <a:lnTo>
                      <a:pt x="297" y="604"/>
                    </a:lnTo>
                    <a:lnTo>
                      <a:pt x="286" y="604"/>
                    </a:lnTo>
                    <a:lnTo>
                      <a:pt x="272" y="604"/>
                    </a:lnTo>
                    <a:lnTo>
                      <a:pt x="265" y="610"/>
                    </a:lnTo>
                    <a:lnTo>
                      <a:pt x="251" y="608"/>
                    </a:lnTo>
                    <a:lnTo>
                      <a:pt x="216" y="624"/>
                    </a:lnTo>
                    <a:lnTo>
                      <a:pt x="210" y="631"/>
                    </a:lnTo>
                    <a:lnTo>
                      <a:pt x="196" y="634"/>
                    </a:lnTo>
                    <a:lnTo>
                      <a:pt x="176" y="654"/>
                    </a:lnTo>
                    <a:lnTo>
                      <a:pt x="139" y="715"/>
                    </a:lnTo>
                    <a:lnTo>
                      <a:pt x="138" y="714"/>
                    </a:lnTo>
                    <a:lnTo>
                      <a:pt x="133" y="708"/>
                    </a:lnTo>
                    <a:lnTo>
                      <a:pt x="135" y="694"/>
                    </a:lnTo>
                    <a:lnTo>
                      <a:pt x="132" y="679"/>
                    </a:lnTo>
                    <a:lnTo>
                      <a:pt x="106" y="659"/>
                    </a:lnTo>
                    <a:lnTo>
                      <a:pt x="96" y="648"/>
                    </a:lnTo>
                    <a:lnTo>
                      <a:pt x="84" y="625"/>
                    </a:lnTo>
                    <a:lnTo>
                      <a:pt x="64" y="596"/>
                    </a:lnTo>
                    <a:lnTo>
                      <a:pt x="58" y="578"/>
                    </a:lnTo>
                    <a:lnTo>
                      <a:pt x="46" y="562"/>
                    </a:lnTo>
                    <a:lnTo>
                      <a:pt x="23" y="550"/>
                    </a:lnTo>
                    <a:lnTo>
                      <a:pt x="15" y="546"/>
                    </a:lnTo>
                    <a:lnTo>
                      <a:pt x="15" y="512"/>
                    </a:lnTo>
                    <a:lnTo>
                      <a:pt x="12" y="494"/>
                    </a:lnTo>
                    <a:lnTo>
                      <a:pt x="6" y="474"/>
                    </a:lnTo>
                    <a:lnTo>
                      <a:pt x="9" y="452"/>
                    </a:lnTo>
                    <a:lnTo>
                      <a:pt x="3" y="431"/>
                    </a:lnTo>
                    <a:lnTo>
                      <a:pt x="0" y="414"/>
                    </a:lnTo>
                    <a:lnTo>
                      <a:pt x="8" y="403"/>
                    </a:lnTo>
                    <a:lnTo>
                      <a:pt x="17" y="400"/>
                    </a:lnTo>
                    <a:lnTo>
                      <a:pt x="34" y="377"/>
                    </a:lnTo>
                    <a:lnTo>
                      <a:pt x="41" y="358"/>
                    </a:lnTo>
                    <a:lnTo>
                      <a:pt x="57" y="330"/>
                    </a:lnTo>
                    <a:lnTo>
                      <a:pt x="64" y="313"/>
                    </a:lnTo>
                    <a:lnTo>
                      <a:pt x="77" y="309"/>
                    </a:lnTo>
                    <a:lnTo>
                      <a:pt x="90" y="287"/>
                    </a:lnTo>
                    <a:lnTo>
                      <a:pt x="90" y="283"/>
                    </a:lnTo>
                    <a:lnTo>
                      <a:pt x="100" y="292"/>
                    </a:lnTo>
                    <a:lnTo>
                      <a:pt x="103" y="309"/>
                    </a:lnTo>
                    <a:lnTo>
                      <a:pt x="118" y="309"/>
                    </a:lnTo>
                    <a:lnTo>
                      <a:pt x="132" y="306"/>
                    </a:lnTo>
                    <a:lnTo>
                      <a:pt x="153" y="304"/>
                    </a:lnTo>
                    <a:lnTo>
                      <a:pt x="164" y="286"/>
                    </a:lnTo>
                    <a:lnTo>
                      <a:pt x="164" y="270"/>
                    </a:lnTo>
                    <a:lnTo>
                      <a:pt x="173" y="261"/>
                    </a:lnTo>
                    <a:lnTo>
                      <a:pt x="182" y="269"/>
                    </a:lnTo>
                    <a:lnTo>
                      <a:pt x="187" y="287"/>
                    </a:lnTo>
                    <a:lnTo>
                      <a:pt x="194" y="295"/>
                    </a:lnTo>
                    <a:lnTo>
                      <a:pt x="208" y="292"/>
                    </a:lnTo>
                    <a:lnTo>
                      <a:pt x="229" y="277"/>
                    </a:lnTo>
                    <a:lnTo>
                      <a:pt x="252" y="267"/>
                    </a:lnTo>
                    <a:lnTo>
                      <a:pt x="272" y="254"/>
                    </a:lnTo>
                    <a:lnTo>
                      <a:pt x="321" y="243"/>
                    </a:lnTo>
                    <a:lnTo>
                      <a:pt x="343" y="243"/>
                    </a:lnTo>
                    <a:lnTo>
                      <a:pt x="353" y="231"/>
                    </a:lnTo>
                    <a:lnTo>
                      <a:pt x="376" y="214"/>
                    </a:lnTo>
                    <a:lnTo>
                      <a:pt x="373" y="203"/>
                    </a:lnTo>
                    <a:lnTo>
                      <a:pt x="364" y="203"/>
                    </a:lnTo>
                    <a:lnTo>
                      <a:pt x="350" y="186"/>
                    </a:lnTo>
                    <a:lnTo>
                      <a:pt x="352" y="173"/>
                    </a:lnTo>
                    <a:lnTo>
                      <a:pt x="364" y="166"/>
                    </a:lnTo>
                    <a:lnTo>
                      <a:pt x="376" y="169"/>
                    </a:lnTo>
                    <a:lnTo>
                      <a:pt x="395" y="166"/>
                    </a:lnTo>
                    <a:lnTo>
                      <a:pt x="408" y="173"/>
                    </a:lnTo>
                    <a:lnTo>
                      <a:pt x="428" y="176"/>
                    </a:lnTo>
                    <a:lnTo>
                      <a:pt x="451" y="173"/>
                    </a:lnTo>
                    <a:lnTo>
                      <a:pt x="482" y="168"/>
                    </a:lnTo>
                    <a:lnTo>
                      <a:pt x="497" y="157"/>
                    </a:lnTo>
                    <a:lnTo>
                      <a:pt x="511" y="150"/>
                    </a:lnTo>
                    <a:lnTo>
                      <a:pt x="515" y="137"/>
                    </a:lnTo>
                    <a:lnTo>
                      <a:pt x="512" y="127"/>
                    </a:lnTo>
                    <a:lnTo>
                      <a:pt x="515" y="111"/>
                    </a:lnTo>
                    <a:lnTo>
                      <a:pt x="528" y="104"/>
                    </a:lnTo>
                    <a:lnTo>
                      <a:pt x="526" y="92"/>
                    </a:lnTo>
                    <a:lnTo>
                      <a:pt x="538" y="78"/>
                    </a:lnTo>
                    <a:lnTo>
                      <a:pt x="544" y="82"/>
                    </a:lnTo>
                    <a:lnTo>
                      <a:pt x="554" y="82"/>
                    </a:lnTo>
                    <a:lnTo>
                      <a:pt x="567" y="58"/>
                    </a:lnTo>
                    <a:lnTo>
                      <a:pt x="576" y="55"/>
                    </a:lnTo>
                    <a:lnTo>
                      <a:pt x="576" y="44"/>
                    </a:lnTo>
                    <a:lnTo>
                      <a:pt x="580" y="32"/>
                    </a:lnTo>
                    <a:lnTo>
                      <a:pt x="599" y="21"/>
                    </a:lnTo>
                    <a:lnTo>
                      <a:pt x="615" y="10"/>
                    </a:lnTo>
                    <a:lnTo>
                      <a:pt x="635" y="10"/>
                    </a:lnTo>
                    <a:lnTo>
                      <a:pt x="644" y="17"/>
                    </a:lnTo>
                    <a:lnTo>
                      <a:pt x="665" y="7"/>
                    </a:lnTo>
                    <a:lnTo>
                      <a:pt x="668" y="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11" name="Freeform 118">
                <a:extLst>
                  <a:ext uri="{FF2B5EF4-FFF2-40B4-BE49-F238E27FC236}">
                    <a16:creationId xmlns:a16="http://schemas.microsoft.com/office/drawing/2014/main" id="{590D336F-6F63-EB47-9BA9-5E84EB9F5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3411" y="3515575"/>
                <a:ext cx="530721" cy="494531"/>
              </a:xfrm>
              <a:custGeom>
                <a:avLst/>
                <a:gdLst>
                  <a:gd name="T0" fmla="*/ 1184 w 1263"/>
                  <a:gd name="T1" fmla="*/ 1140 h 1172"/>
                  <a:gd name="T2" fmla="*/ 1227 w 1263"/>
                  <a:gd name="T3" fmla="*/ 331 h 1172"/>
                  <a:gd name="T4" fmla="*/ 1207 w 1263"/>
                  <a:gd name="T5" fmla="*/ 269 h 1172"/>
                  <a:gd name="T6" fmla="*/ 1229 w 1263"/>
                  <a:gd name="T7" fmla="*/ 214 h 1172"/>
                  <a:gd name="T8" fmla="*/ 1219 w 1263"/>
                  <a:gd name="T9" fmla="*/ 174 h 1172"/>
                  <a:gd name="T10" fmla="*/ 1232 w 1263"/>
                  <a:gd name="T11" fmla="*/ 126 h 1172"/>
                  <a:gd name="T12" fmla="*/ 1213 w 1263"/>
                  <a:gd name="T13" fmla="*/ 91 h 1172"/>
                  <a:gd name="T14" fmla="*/ 1183 w 1263"/>
                  <a:gd name="T15" fmla="*/ 91 h 1172"/>
                  <a:gd name="T16" fmla="*/ 1117 w 1263"/>
                  <a:gd name="T17" fmla="*/ 74 h 1172"/>
                  <a:gd name="T18" fmla="*/ 1066 w 1263"/>
                  <a:gd name="T19" fmla="*/ 65 h 1172"/>
                  <a:gd name="T20" fmla="*/ 1066 w 1263"/>
                  <a:gd name="T21" fmla="*/ 53 h 1172"/>
                  <a:gd name="T22" fmla="*/ 1033 w 1263"/>
                  <a:gd name="T23" fmla="*/ 24 h 1172"/>
                  <a:gd name="T24" fmla="*/ 985 w 1263"/>
                  <a:gd name="T25" fmla="*/ 16 h 1172"/>
                  <a:gd name="T26" fmla="*/ 970 w 1263"/>
                  <a:gd name="T27" fmla="*/ 21 h 1172"/>
                  <a:gd name="T28" fmla="*/ 947 w 1263"/>
                  <a:gd name="T29" fmla="*/ 12 h 1172"/>
                  <a:gd name="T30" fmla="*/ 883 w 1263"/>
                  <a:gd name="T31" fmla="*/ 29 h 1172"/>
                  <a:gd name="T32" fmla="*/ 828 w 1263"/>
                  <a:gd name="T33" fmla="*/ 64 h 1172"/>
                  <a:gd name="T34" fmla="*/ 813 w 1263"/>
                  <a:gd name="T35" fmla="*/ 94 h 1172"/>
                  <a:gd name="T36" fmla="*/ 825 w 1263"/>
                  <a:gd name="T37" fmla="*/ 159 h 1172"/>
                  <a:gd name="T38" fmla="*/ 828 w 1263"/>
                  <a:gd name="T39" fmla="*/ 209 h 1172"/>
                  <a:gd name="T40" fmla="*/ 805 w 1263"/>
                  <a:gd name="T41" fmla="*/ 238 h 1172"/>
                  <a:gd name="T42" fmla="*/ 761 w 1263"/>
                  <a:gd name="T43" fmla="*/ 269 h 1172"/>
                  <a:gd name="T44" fmla="*/ 693 w 1263"/>
                  <a:gd name="T45" fmla="*/ 229 h 1172"/>
                  <a:gd name="T46" fmla="*/ 631 w 1263"/>
                  <a:gd name="T47" fmla="*/ 189 h 1172"/>
                  <a:gd name="T48" fmla="*/ 545 w 1263"/>
                  <a:gd name="T49" fmla="*/ 162 h 1172"/>
                  <a:gd name="T50" fmla="*/ 504 w 1263"/>
                  <a:gd name="T51" fmla="*/ 166 h 1172"/>
                  <a:gd name="T52" fmla="*/ 452 w 1263"/>
                  <a:gd name="T53" fmla="*/ 104 h 1172"/>
                  <a:gd name="T54" fmla="*/ 432 w 1263"/>
                  <a:gd name="T55" fmla="*/ 52 h 1172"/>
                  <a:gd name="T56" fmla="*/ 353 w 1263"/>
                  <a:gd name="T57" fmla="*/ 27 h 1172"/>
                  <a:gd name="T58" fmla="*/ 282 w 1263"/>
                  <a:gd name="T59" fmla="*/ 15 h 1172"/>
                  <a:gd name="T60" fmla="*/ 186 w 1263"/>
                  <a:gd name="T61" fmla="*/ 18 h 1172"/>
                  <a:gd name="T62" fmla="*/ 152 w 1263"/>
                  <a:gd name="T63" fmla="*/ 0 h 1172"/>
                  <a:gd name="T64" fmla="*/ 155 w 1263"/>
                  <a:gd name="T65" fmla="*/ 36 h 1172"/>
                  <a:gd name="T66" fmla="*/ 143 w 1263"/>
                  <a:gd name="T67" fmla="*/ 70 h 1172"/>
                  <a:gd name="T68" fmla="*/ 96 w 1263"/>
                  <a:gd name="T69" fmla="*/ 111 h 1172"/>
                  <a:gd name="T70" fmla="*/ 62 w 1263"/>
                  <a:gd name="T71" fmla="*/ 130 h 1172"/>
                  <a:gd name="T72" fmla="*/ 50 w 1263"/>
                  <a:gd name="T73" fmla="*/ 146 h 1172"/>
                  <a:gd name="T74" fmla="*/ 55 w 1263"/>
                  <a:gd name="T75" fmla="*/ 183 h 1172"/>
                  <a:gd name="T76" fmla="*/ 53 w 1263"/>
                  <a:gd name="T77" fmla="*/ 207 h 1172"/>
                  <a:gd name="T78" fmla="*/ 48 w 1263"/>
                  <a:gd name="T79" fmla="*/ 221 h 1172"/>
                  <a:gd name="T80" fmla="*/ 27 w 1263"/>
                  <a:gd name="T81" fmla="*/ 244 h 1172"/>
                  <a:gd name="T82" fmla="*/ 12 w 1263"/>
                  <a:gd name="T83" fmla="*/ 249 h 1172"/>
                  <a:gd name="T84" fmla="*/ 4 w 1263"/>
                  <a:gd name="T85" fmla="*/ 255 h 1172"/>
                  <a:gd name="T86" fmla="*/ 13 w 1263"/>
                  <a:gd name="T87" fmla="*/ 288 h 1172"/>
                  <a:gd name="T88" fmla="*/ 22 w 1263"/>
                  <a:gd name="T89" fmla="*/ 360 h 1172"/>
                  <a:gd name="T90" fmla="*/ 24 w 1263"/>
                  <a:gd name="T91" fmla="*/ 399 h 1172"/>
                  <a:gd name="T92" fmla="*/ 38 w 1263"/>
                  <a:gd name="T93" fmla="*/ 464 h 1172"/>
                  <a:gd name="T94" fmla="*/ 27 w 1263"/>
                  <a:gd name="T95" fmla="*/ 516 h 1172"/>
                  <a:gd name="T96" fmla="*/ 38 w 1263"/>
                  <a:gd name="T97" fmla="*/ 564 h 1172"/>
                  <a:gd name="T98" fmla="*/ 12 w 1263"/>
                  <a:gd name="T99" fmla="*/ 588 h 1172"/>
                  <a:gd name="T100" fmla="*/ 0 w 1263"/>
                  <a:gd name="T101" fmla="*/ 602 h 1172"/>
                  <a:gd name="T102" fmla="*/ 30 w 1263"/>
                  <a:gd name="T103" fmla="*/ 639 h 1172"/>
                  <a:gd name="T104" fmla="*/ 51 w 1263"/>
                  <a:gd name="T105" fmla="*/ 676 h 1172"/>
                  <a:gd name="T106" fmla="*/ 53 w 1263"/>
                  <a:gd name="T107" fmla="*/ 706 h 1172"/>
                  <a:gd name="T108" fmla="*/ 64 w 1263"/>
                  <a:gd name="T109" fmla="*/ 741 h 1172"/>
                  <a:gd name="T110" fmla="*/ 76 w 1263"/>
                  <a:gd name="T111" fmla="*/ 764 h 1172"/>
                  <a:gd name="T112" fmla="*/ 140 w 1263"/>
                  <a:gd name="T113" fmla="*/ 766 h 1172"/>
                  <a:gd name="T114" fmla="*/ 165 w 1263"/>
                  <a:gd name="T115" fmla="*/ 793 h 1172"/>
                  <a:gd name="T116" fmla="*/ 189 w 1263"/>
                  <a:gd name="T117" fmla="*/ 835 h 1172"/>
                  <a:gd name="T118" fmla="*/ 209 w 1263"/>
                  <a:gd name="T119" fmla="*/ 856 h 1172"/>
                  <a:gd name="T120" fmla="*/ 365 w 1263"/>
                  <a:gd name="T121" fmla="*/ 907 h 1172"/>
                  <a:gd name="T122" fmla="*/ 1183 w 1263"/>
                  <a:gd name="T123" fmla="*/ 1171 h 1172"/>
                  <a:gd name="T124" fmla="*/ 1184 w 1263"/>
                  <a:gd name="T125" fmla="*/ 1169 h 1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63" h="1172">
                    <a:moveTo>
                      <a:pt x="1184" y="1169"/>
                    </a:moveTo>
                    <a:lnTo>
                      <a:pt x="1184" y="1140"/>
                    </a:lnTo>
                    <a:lnTo>
                      <a:pt x="1262" y="1133"/>
                    </a:lnTo>
                    <a:lnTo>
                      <a:pt x="1227" y="331"/>
                    </a:lnTo>
                    <a:lnTo>
                      <a:pt x="1218" y="290"/>
                    </a:lnTo>
                    <a:lnTo>
                      <a:pt x="1207" y="269"/>
                    </a:lnTo>
                    <a:lnTo>
                      <a:pt x="1218" y="243"/>
                    </a:lnTo>
                    <a:lnTo>
                      <a:pt x="1229" y="214"/>
                    </a:lnTo>
                    <a:lnTo>
                      <a:pt x="1229" y="197"/>
                    </a:lnTo>
                    <a:lnTo>
                      <a:pt x="1219" y="174"/>
                    </a:lnTo>
                    <a:lnTo>
                      <a:pt x="1227" y="140"/>
                    </a:lnTo>
                    <a:lnTo>
                      <a:pt x="1232" y="126"/>
                    </a:lnTo>
                    <a:lnTo>
                      <a:pt x="1224" y="104"/>
                    </a:lnTo>
                    <a:lnTo>
                      <a:pt x="1213" y="91"/>
                    </a:lnTo>
                    <a:lnTo>
                      <a:pt x="1198" y="88"/>
                    </a:lnTo>
                    <a:lnTo>
                      <a:pt x="1183" y="91"/>
                    </a:lnTo>
                    <a:lnTo>
                      <a:pt x="1129" y="84"/>
                    </a:lnTo>
                    <a:lnTo>
                      <a:pt x="1117" y="74"/>
                    </a:lnTo>
                    <a:lnTo>
                      <a:pt x="1096" y="73"/>
                    </a:lnTo>
                    <a:lnTo>
                      <a:pt x="1066" y="65"/>
                    </a:lnTo>
                    <a:lnTo>
                      <a:pt x="1060" y="55"/>
                    </a:lnTo>
                    <a:lnTo>
                      <a:pt x="1066" y="53"/>
                    </a:lnTo>
                    <a:lnTo>
                      <a:pt x="1066" y="42"/>
                    </a:lnTo>
                    <a:lnTo>
                      <a:pt x="1033" y="24"/>
                    </a:lnTo>
                    <a:lnTo>
                      <a:pt x="1015" y="24"/>
                    </a:lnTo>
                    <a:lnTo>
                      <a:pt x="985" y="16"/>
                    </a:lnTo>
                    <a:lnTo>
                      <a:pt x="979" y="13"/>
                    </a:lnTo>
                    <a:lnTo>
                      <a:pt x="970" y="21"/>
                    </a:lnTo>
                    <a:lnTo>
                      <a:pt x="953" y="12"/>
                    </a:lnTo>
                    <a:lnTo>
                      <a:pt x="947" y="12"/>
                    </a:lnTo>
                    <a:lnTo>
                      <a:pt x="923" y="24"/>
                    </a:lnTo>
                    <a:lnTo>
                      <a:pt x="883" y="29"/>
                    </a:lnTo>
                    <a:lnTo>
                      <a:pt x="848" y="45"/>
                    </a:lnTo>
                    <a:lnTo>
                      <a:pt x="828" y="64"/>
                    </a:lnTo>
                    <a:lnTo>
                      <a:pt x="823" y="87"/>
                    </a:lnTo>
                    <a:lnTo>
                      <a:pt x="813" y="94"/>
                    </a:lnTo>
                    <a:lnTo>
                      <a:pt x="811" y="136"/>
                    </a:lnTo>
                    <a:lnTo>
                      <a:pt x="825" y="159"/>
                    </a:lnTo>
                    <a:lnTo>
                      <a:pt x="836" y="191"/>
                    </a:lnTo>
                    <a:lnTo>
                      <a:pt x="828" y="209"/>
                    </a:lnTo>
                    <a:lnTo>
                      <a:pt x="807" y="230"/>
                    </a:lnTo>
                    <a:lnTo>
                      <a:pt x="805" y="238"/>
                    </a:lnTo>
                    <a:lnTo>
                      <a:pt x="778" y="263"/>
                    </a:lnTo>
                    <a:lnTo>
                      <a:pt x="761" y="269"/>
                    </a:lnTo>
                    <a:lnTo>
                      <a:pt x="724" y="255"/>
                    </a:lnTo>
                    <a:lnTo>
                      <a:pt x="693" y="229"/>
                    </a:lnTo>
                    <a:lnTo>
                      <a:pt x="669" y="209"/>
                    </a:lnTo>
                    <a:lnTo>
                      <a:pt x="631" y="189"/>
                    </a:lnTo>
                    <a:lnTo>
                      <a:pt x="571" y="165"/>
                    </a:lnTo>
                    <a:lnTo>
                      <a:pt x="545" y="162"/>
                    </a:lnTo>
                    <a:lnTo>
                      <a:pt x="536" y="166"/>
                    </a:lnTo>
                    <a:lnTo>
                      <a:pt x="504" y="166"/>
                    </a:lnTo>
                    <a:lnTo>
                      <a:pt x="478" y="152"/>
                    </a:lnTo>
                    <a:lnTo>
                      <a:pt x="452" y="104"/>
                    </a:lnTo>
                    <a:lnTo>
                      <a:pt x="453" y="79"/>
                    </a:lnTo>
                    <a:lnTo>
                      <a:pt x="432" y="52"/>
                    </a:lnTo>
                    <a:lnTo>
                      <a:pt x="380" y="44"/>
                    </a:lnTo>
                    <a:lnTo>
                      <a:pt x="353" y="27"/>
                    </a:lnTo>
                    <a:lnTo>
                      <a:pt x="308" y="26"/>
                    </a:lnTo>
                    <a:lnTo>
                      <a:pt x="282" y="15"/>
                    </a:lnTo>
                    <a:lnTo>
                      <a:pt x="226" y="26"/>
                    </a:lnTo>
                    <a:lnTo>
                      <a:pt x="186" y="18"/>
                    </a:lnTo>
                    <a:lnTo>
                      <a:pt x="171" y="3"/>
                    </a:lnTo>
                    <a:lnTo>
                      <a:pt x="152" y="0"/>
                    </a:lnTo>
                    <a:lnTo>
                      <a:pt x="149" y="6"/>
                    </a:lnTo>
                    <a:lnTo>
                      <a:pt x="155" y="36"/>
                    </a:lnTo>
                    <a:lnTo>
                      <a:pt x="162" y="44"/>
                    </a:lnTo>
                    <a:lnTo>
                      <a:pt x="143" y="70"/>
                    </a:lnTo>
                    <a:lnTo>
                      <a:pt x="96" y="100"/>
                    </a:lnTo>
                    <a:lnTo>
                      <a:pt x="96" y="111"/>
                    </a:lnTo>
                    <a:lnTo>
                      <a:pt x="82" y="130"/>
                    </a:lnTo>
                    <a:lnTo>
                      <a:pt x="62" y="130"/>
                    </a:lnTo>
                    <a:lnTo>
                      <a:pt x="51" y="137"/>
                    </a:lnTo>
                    <a:lnTo>
                      <a:pt x="50" y="146"/>
                    </a:lnTo>
                    <a:lnTo>
                      <a:pt x="47" y="157"/>
                    </a:lnTo>
                    <a:lnTo>
                      <a:pt x="55" y="183"/>
                    </a:lnTo>
                    <a:lnTo>
                      <a:pt x="58" y="203"/>
                    </a:lnTo>
                    <a:lnTo>
                      <a:pt x="53" y="207"/>
                    </a:lnTo>
                    <a:lnTo>
                      <a:pt x="53" y="215"/>
                    </a:lnTo>
                    <a:lnTo>
                      <a:pt x="48" y="221"/>
                    </a:lnTo>
                    <a:lnTo>
                      <a:pt x="39" y="236"/>
                    </a:lnTo>
                    <a:lnTo>
                      <a:pt x="27" y="244"/>
                    </a:lnTo>
                    <a:lnTo>
                      <a:pt x="21" y="249"/>
                    </a:lnTo>
                    <a:lnTo>
                      <a:pt x="12" y="249"/>
                    </a:lnTo>
                    <a:lnTo>
                      <a:pt x="12" y="249"/>
                    </a:lnTo>
                    <a:lnTo>
                      <a:pt x="4" y="255"/>
                    </a:lnTo>
                    <a:lnTo>
                      <a:pt x="6" y="282"/>
                    </a:lnTo>
                    <a:lnTo>
                      <a:pt x="13" y="288"/>
                    </a:lnTo>
                    <a:lnTo>
                      <a:pt x="22" y="308"/>
                    </a:lnTo>
                    <a:lnTo>
                      <a:pt x="22" y="360"/>
                    </a:lnTo>
                    <a:lnTo>
                      <a:pt x="25" y="391"/>
                    </a:lnTo>
                    <a:lnTo>
                      <a:pt x="24" y="399"/>
                    </a:lnTo>
                    <a:lnTo>
                      <a:pt x="27" y="440"/>
                    </a:lnTo>
                    <a:lnTo>
                      <a:pt x="38" y="464"/>
                    </a:lnTo>
                    <a:lnTo>
                      <a:pt x="30" y="509"/>
                    </a:lnTo>
                    <a:lnTo>
                      <a:pt x="27" y="516"/>
                    </a:lnTo>
                    <a:lnTo>
                      <a:pt x="35" y="536"/>
                    </a:lnTo>
                    <a:lnTo>
                      <a:pt x="38" y="564"/>
                    </a:lnTo>
                    <a:lnTo>
                      <a:pt x="30" y="576"/>
                    </a:lnTo>
                    <a:lnTo>
                      <a:pt x="12" y="588"/>
                    </a:lnTo>
                    <a:lnTo>
                      <a:pt x="6" y="598"/>
                    </a:lnTo>
                    <a:lnTo>
                      <a:pt x="0" y="602"/>
                    </a:lnTo>
                    <a:lnTo>
                      <a:pt x="12" y="615"/>
                    </a:lnTo>
                    <a:lnTo>
                      <a:pt x="30" y="639"/>
                    </a:lnTo>
                    <a:lnTo>
                      <a:pt x="45" y="671"/>
                    </a:lnTo>
                    <a:lnTo>
                      <a:pt x="51" y="676"/>
                    </a:lnTo>
                    <a:lnTo>
                      <a:pt x="56" y="697"/>
                    </a:lnTo>
                    <a:lnTo>
                      <a:pt x="53" y="706"/>
                    </a:lnTo>
                    <a:lnTo>
                      <a:pt x="55" y="729"/>
                    </a:lnTo>
                    <a:lnTo>
                      <a:pt x="64" y="741"/>
                    </a:lnTo>
                    <a:lnTo>
                      <a:pt x="68" y="755"/>
                    </a:lnTo>
                    <a:lnTo>
                      <a:pt x="76" y="764"/>
                    </a:lnTo>
                    <a:lnTo>
                      <a:pt x="110" y="764"/>
                    </a:lnTo>
                    <a:lnTo>
                      <a:pt x="140" y="766"/>
                    </a:lnTo>
                    <a:lnTo>
                      <a:pt x="154" y="777"/>
                    </a:lnTo>
                    <a:lnTo>
                      <a:pt x="165" y="793"/>
                    </a:lnTo>
                    <a:lnTo>
                      <a:pt x="180" y="827"/>
                    </a:lnTo>
                    <a:lnTo>
                      <a:pt x="189" y="835"/>
                    </a:lnTo>
                    <a:lnTo>
                      <a:pt x="198" y="847"/>
                    </a:lnTo>
                    <a:lnTo>
                      <a:pt x="209" y="856"/>
                    </a:lnTo>
                    <a:lnTo>
                      <a:pt x="351" y="891"/>
                    </a:lnTo>
                    <a:lnTo>
                      <a:pt x="365" y="907"/>
                    </a:lnTo>
                    <a:lnTo>
                      <a:pt x="528" y="838"/>
                    </a:lnTo>
                    <a:lnTo>
                      <a:pt x="1183" y="1171"/>
                    </a:lnTo>
                    <a:lnTo>
                      <a:pt x="1183" y="1171"/>
                    </a:lnTo>
                    <a:lnTo>
                      <a:pt x="1184" y="116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12" name="Freeform 119">
                <a:extLst>
                  <a:ext uri="{FF2B5EF4-FFF2-40B4-BE49-F238E27FC236}">
                    <a16:creationId xmlns:a16="http://schemas.microsoft.com/office/drawing/2014/main" id="{001F61F2-017A-0448-88DD-A68E39407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463" y="3355689"/>
                <a:ext cx="135463" cy="267716"/>
              </a:xfrm>
              <a:custGeom>
                <a:avLst/>
                <a:gdLst>
                  <a:gd name="T0" fmla="*/ 178 w 320"/>
                  <a:gd name="T1" fmla="*/ 632 h 633"/>
                  <a:gd name="T2" fmla="*/ 196 w 320"/>
                  <a:gd name="T3" fmla="*/ 619 h 633"/>
                  <a:gd name="T4" fmla="*/ 210 w 320"/>
                  <a:gd name="T5" fmla="*/ 598 h 633"/>
                  <a:gd name="T6" fmla="*/ 215 w 320"/>
                  <a:gd name="T7" fmla="*/ 586 h 633"/>
                  <a:gd name="T8" fmla="*/ 204 w 320"/>
                  <a:gd name="T9" fmla="*/ 540 h 633"/>
                  <a:gd name="T10" fmla="*/ 208 w 320"/>
                  <a:gd name="T11" fmla="*/ 520 h 633"/>
                  <a:gd name="T12" fmla="*/ 239 w 320"/>
                  <a:gd name="T13" fmla="*/ 513 h 633"/>
                  <a:gd name="T14" fmla="*/ 253 w 320"/>
                  <a:gd name="T15" fmla="*/ 483 h 633"/>
                  <a:gd name="T16" fmla="*/ 319 w 320"/>
                  <a:gd name="T17" fmla="*/ 427 h 633"/>
                  <a:gd name="T18" fmla="*/ 306 w 320"/>
                  <a:gd name="T19" fmla="*/ 389 h 633"/>
                  <a:gd name="T20" fmla="*/ 299 w 320"/>
                  <a:gd name="T21" fmla="*/ 380 h 633"/>
                  <a:gd name="T22" fmla="*/ 273 w 320"/>
                  <a:gd name="T23" fmla="*/ 357 h 633"/>
                  <a:gd name="T24" fmla="*/ 260 w 320"/>
                  <a:gd name="T25" fmla="*/ 338 h 633"/>
                  <a:gd name="T26" fmla="*/ 256 w 320"/>
                  <a:gd name="T27" fmla="*/ 347 h 633"/>
                  <a:gd name="T28" fmla="*/ 239 w 320"/>
                  <a:gd name="T29" fmla="*/ 347 h 633"/>
                  <a:gd name="T30" fmla="*/ 224 w 320"/>
                  <a:gd name="T31" fmla="*/ 338 h 633"/>
                  <a:gd name="T32" fmla="*/ 186 w 320"/>
                  <a:gd name="T33" fmla="*/ 297 h 633"/>
                  <a:gd name="T34" fmla="*/ 233 w 320"/>
                  <a:gd name="T35" fmla="*/ 245 h 633"/>
                  <a:gd name="T36" fmla="*/ 263 w 320"/>
                  <a:gd name="T37" fmla="*/ 214 h 633"/>
                  <a:gd name="T38" fmla="*/ 265 w 320"/>
                  <a:gd name="T39" fmla="*/ 196 h 633"/>
                  <a:gd name="T40" fmla="*/ 256 w 320"/>
                  <a:gd name="T41" fmla="*/ 179 h 633"/>
                  <a:gd name="T42" fmla="*/ 233 w 320"/>
                  <a:gd name="T43" fmla="*/ 144 h 633"/>
                  <a:gd name="T44" fmla="*/ 216 w 320"/>
                  <a:gd name="T45" fmla="*/ 97 h 633"/>
                  <a:gd name="T46" fmla="*/ 238 w 320"/>
                  <a:gd name="T47" fmla="*/ 68 h 633"/>
                  <a:gd name="T48" fmla="*/ 253 w 320"/>
                  <a:gd name="T49" fmla="*/ 28 h 633"/>
                  <a:gd name="T50" fmla="*/ 218 w 320"/>
                  <a:gd name="T51" fmla="*/ 49 h 633"/>
                  <a:gd name="T52" fmla="*/ 199 w 320"/>
                  <a:gd name="T53" fmla="*/ 54 h 633"/>
                  <a:gd name="T54" fmla="*/ 179 w 320"/>
                  <a:gd name="T55" fmla="*/ 23 h 633"/>
                  <a:gd name="T56" fmla="*/ 170 w 320"/>
                  <a:gd name="T57" fmla="*/ 0 h 633"/>
                  <a:gd name="T58" fmla="*/ 152 w 320"/>
                  <a:gd name="T59" fmla="*/ 14 h 633"/>
                  <a:gd name="T60" fmla="*/ 121 w 320"/>
                  <a:gd name="T61" fmla="*/ 7 h 633"/>
                  <a:gd name="T62" fmla="*/ 71 w 320"/>
                  <a:gd name="T63" fmla="*/ 40 h 633"/>
                  <a:gd name="T64" fmla="*/ 69 w 320"/>
                  <a:gd name="T65" fmla="*/ 52 h 633"/>
                  <a:gd name="T66" fmla="*/ 69 w 320"/>
                  <a:gd name="T67" fmla="*/ 86 h 633"/>
                  <a:gd name="T68" fmla="*/ 54 w 320"/>
                  <a:gd name="T69" fmla="*/ 149 h 633"/>
                  <a:gd name="T70" fmla="*/ 71 w 320"/>
                  <a:gd name="T71" fmla="*/ 182 h 633"/>
                  <a:gd name="T72" fmla="*/ 65 w 320"/>
                  <a:gd name="T73" fmla="*/ 195 h 633"/>
                  <a:gd name="T74" fmla="*/ 69 w 320"/>
                  <a:gd name="T75" fmla="*/ 217 h 633"/>
                  <a:gd name="T76" fmla="*/ 56 w 320"/>
                  <a:gd name="T77" fmla="*/ 254 h 633"/>
                  <a:gd name="T78" fmla="*/ 39 w 320"/>
                  <a:gd name="T79" fmla="*/ 271 h 633"/>
                  <a:gd name="T80" fmla="*/ 11 w 320"/>
                  <a:gd name="T81" fmla="*/ 297 h 633"/>
                  <a:gd name="T82" fmla="*/ 6 w 320"/>
                  <a:gd name="T83" fmla="*/ 340 h 633"/>
                  <a:gd name="T84" fmla="*/ 12 w 320"/>
                  <a:gd name="T85" fmla="*/ 370 h 633"/>
                  <a:gd name="T86" fmla="*/ 31 w 320"/>
                  <a:gd name="T87" fmla="*/ 387 h 633"/>
                  <a:gd name="T88" fmla="*/ 59 w 320"/>
                  <a:gd name="T89" fmla="*/ 427 h 633"/>
                  <a:gd name="T90" fmla="*/ 85 w 320"/>
                  <a:gd name="T91" fmla="*/ 444 h 633"/>
                  <a:gd name="T92" fmla="*/ 118 w 320"/>
                  <a:gd name="T93" fmla="*/ 470 h 633"/>
                  <a:gd name="T94" fmla="*/ 241 w 320"/>
                  <a:gd name="T95" fmla="*/ 324 h 633"/>
                  <a:gd name="T96" fmla="*/ 257 w 320"/>
                  <a:gd name="T97" fmla="*/ 318 h 633"/>
                  <a:gd name="T98" fmla="*/ 253 w 320"/>
                  <a:gd name="T99" fmla="*/ 335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0" h="633">
                    <a:moveTo>
                      <a:pt x="169" y="632"/>
                    </a:moveTo>
                    <a:lnTo>
                      <a:pt x="178" y="632"/>
                    </a:lnTo>
                    <a:lnTo>
                      <a:pt x="184" y="627"/>
                    </a:lnTo>
                    <a:lnTo>
                      <a:pt x="196" y="619"/>
                    </a:lnTo>
                    <a:lnTo>
                      <a:pt x="205" y="604"/>
                    </a:lnTo>
                    <a:lnTo>
                      <a:pt x="210" y="598"/>
                    </a:lnTo>
                    <a:lnTo>
                      <a:pt x="210" y="590"/>
                    </a:lnTo>
                    <a:lnTo>
                      <a:pt x="215" y="586"/>
                    </a:lnTo>
                    <a:lnTo>
                      <a:pt x="212" y="566"/>
                    </a:lnTo>
                    <a:lnTo>
                      <a:pt x="204" y="540"/>
                    </a:lnTo>
                    <a:lnTo>
                      <a:pt x="207" y="529"/>
                    </a:lnTo>
                    <a:lnTo>
                      <a:pt x="208" y="520"/>
                    </a:lnTo>
                    <a:lnTo>
                      <a:pt x="219" y="513"/>
                    </a:lnTo>
                    <a:lnTo>
                      <a:pt x="239" y="513"/>
                    </a:lnTo>
                    <a:lnTo>
                      <a:pt x="253" y="494"/>
                    </a:lnTo>
                    <a:lnTo>
                      <a:pt x="253" y="483"/>
                    </a:lnTo>
                    <a:lnTo>
                      <a:pt x="300" y="453"/>
                    </a:lnTo>
                    <a:lnTo>
                      <a:pt x="319" y="427"/>
                    </a:lnTo>
                    <a:lnTo>
                      <a:pt x="312" y="419"/>
                    </a:lnTo>
                    <a:lnTo>
                      <a:pt x="306" y="389"/>
                    </a:lnTo>
                    <a:lnTo>
                      <a:pt x="309" y="383"/>
                    </a:lnTo>
                    <a:lnTo>
                      <a:pt x="299" y="380"/>
                    </a:lnTo>
                    <a:lnTo>
                      <a:pt x="276" y="366"/>
                    </a:lnTo>
                    <a:lnTo>
                      <a:pt x="273" y="357"/>
                    </a:lnTo>
                    <a:lnTo>
                      <a:pt x="273" y="344"/>
                    </a:lnTo>
                    <a:lnTo>
                      <a:pt x="260" y="338"/>
                    </a:lnTo>
                    <a:lnTo>
                      <a:pt x="256" y="341"/>
                    </a:lnTo>
                    <a:lnTo>
                      <a:pt x="256" y="347"/>
                    </a:lnTo>
                    <a:lnTo>
                      <a:pt x="250" y="354"/>
                    </a:lnTo>
                    <a:lnTo>
                      <a:pt x="239" y="347"/>
                    </a:lnTo>
                    <a:lnTo>
                      <a:pt x="236" y="335"/>
                    </a:lnTo>
                    <a:lnTo>
                      <a:pt x="224" y="338"/>
                    </a:lnTo>
                    <a:lnTo>
                      <a:pt x="198" y="320"/>
                    </a:lnTo>
                    <a:lnTo>
                      <a:pt x="186" y="297"/>
                    </a:lnTo>
                    <a:lnTo>
                      <a:pt x="193" y="273"/>
                    </a:lnTo>
                    <a:lnTo>
                      <a:pt x="233" y="245"/>
                    </a:lnTo>
                    <a:lnTo>
                      <a:pt x="257" y="222"/>
                    </a:lnTo>
                    <a:lnTo>
                      <a:pt x="263" y="214"/>
                    </a:lnTo>
                    <a:lnTo>
                      <a:pt x="256" y="205"/>
                    </a:lnTo>
                    <a:lnTo>
                      <a:pt x="265" y="196"/>
                    </a:lnTo>
                    <a:lnTo>
                      <a:pt x="262" y="184"/>
                    </a:lnTo>
                    <a:lnTo>
                      <a:pt x="256" y="179"/>
                    </a:lnTo>
                    <a:lnTo>
                      <a:pt x="256" y="153"/>
                    </a:lnTo>
                    <a:lnTo>
                      <a:pt x="233" y="144"/>
                    </a:lnTo>
                    <a:lnTo>
                      <a:pt x="213" y="118"/>
                    </a:lnTo>
                    <a:lnTo>
                      <a:pt x="216" y="97"/>
                    </a:lnTo>
                    <a:lnTo>
                      <a:pt x="236" y="83"/>
                    </a:lnTo>
                    <a:lnTo>
                      <a:pt x="238" y="68"/>
                    </a:lnTo>
                    <a:lnTo>
                      <a:pt x="253" y="45"/>
                    </a:lnTo>
                    <a:lnTo>
                      <a:pt x="253" y="28"/>
                    </a:lnTo>
                    <a:lnTo>
                      <a:pt x="245" y="23"/>
                    </a:lnTo>
                    <a:lnTo>
                      <a:pt x="218" y="49"/>
                    </a:lnTo>
                    <a:lnTo>
                      <a:pt x="207" y="60"/>
                    </a:lnTo>
                    <a:lnTo>
                      <a:pt x="199" y="54"/>
                    </a:lnTo>
                    <a:lnTo>
                      <a:pt x="187" y="26"/>
                    </a:lnTo>
                    <a:lnTo>
                      <a:pt x="179" y="23"/>
                    </a:lnTo>
                    <a:lnTo>
                      <a:pt x="181" y="10"/>
                    </a:lnTo>
                    <a:lnTo>
                      <a:pt x="170" y="0"/>
                    </a:lnTo>
                    <a:lnTo>
                      <a:pt x="152" y="3"/>
                    </a:lnTo>
                    <a:lnTo>
                      <a:pt x="152" y="14"/>
                    </a:lnTo>
                    <a:lnTo>
                      <a:pt x="143" y="3"/>
                    </a:lnTo>
                    <a:lnTo>
                      <a:pt x="121" y="7"/>
                    </a:lnTo>
                    <a:lnTo>
                      <a:pt x="92" y="22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69" y="52"/>
                    </a:lnTo>
                    <a:lnTo>
                      <a:pt x="72" y="62"/>
                    </a:lnTo>
                    <a:lnTo>
                      <a:pt x="69" y="86"/>
                    </a:lnTo>
                    <a:lnTo>
                      <a:pt x="69" y="112"/>
                    </a:lnTo>
                    <a:lnTo>
                      <a:pt x="54" y="149"/>
                    </a:lnTo>
                    <a:lnTo>
                      <a:pt x="60" y="170"/>
                    </a:lnTo>
                    <a:lnTo>
                      <a:pt x="71" y="182"/>
                    </a:lnTo>
                    <a:lnTo>
                      <a:pt x="71" y="188"/>
                    </a:lnTo>
                    <a:lnTo>
                      <a:pt x="65" y="195"/>
                    </a:lnTo>
                    <a:lnTo>
                      <a:pt x="59" y="205"/>
                    </a:lnTo>
                    <a:lnTo>
                      <a:pt x="69" y="217"/>
                    </a:lnTo>
                    <a:lnTo>
                      <a:pt x="62" y="225"/>
                    </a:lnTo>
                    <a:lnTo>
                      <a:pt x="56" y="254"/>
                    </a:lnTo>
                    <a:lnTo>
                      <a:pt x="46" y="260"/>
                    </a:lnTo>
                    <a:lnTo>
                      <a:pt x="39" y="271"/>
                    </a:lnTo>
                    <a:lnTo>
                      <a:pt x="29" y="274"/>
                    </a:lnTo>
                    <a:lnTo>
                      <a:pt x="11" y="297"/>
                    </a:lnTo>
                    <a:lnTo>
                      <a:pt x="0" y="335"/>
                    </a:lnTo>
                    <a:lnTo>
                      <a:pt x="6" y="340"/>
                    </a:lnTo>
                    <a:lnTo>
                      <a:pt x="15" y="360"/>
                    </a:lnTo>
                    <a:lnTo>
                      <a:pt x="12" y="370"/>
                    </a:lnTo>
                    <a:lnTo>
                      <a:pt x="23" y="386"/>
                    </a:lnTo>
                    <a:lnTo>
                      <a:pt x="31" y="387"/>
                    </a:lnTo>
                    <a:lnTo>
                      <a:pt x="53" y="407"/>
                    </a:lnTo>
                    <a:lnTo>
                      <a:pt x="59" y="427"/>
                    </a:lnTo>
                    <a:lnTo>
                      <a:pt x="77" y="436"/>
                    </a:lnTo>
                    <a:lnTo>
                      <a:pt x="85" y="444"/>
                    </a:lnTo>
                    <a:lnTo>
                      <a:pt x="98" y="447"/>
                    </a:lnTo>
                    <a:lnTo>
                      <a:pt x="118" y="470"/>
                    </a:lnTo>
                    <a:lnTo>
                      <a:pt x="169" y="632"/>
                    </a:lnTo>
                    <a:close/>
                    <a:moveTo>
                      <a:pt x="241" y="324"/>
                    </a:moveTo>
                    <a:lnTo>
                      <a:pt x="242" y="318"/>
                    </a:lnTo>
                    <a:lnTo>
                      <a:pt x="257" y="318"/>
                    </a:lnTo>
                    <a:lnTo>
                      <a:pt x="263" y="326"/>
                    </a:lnTo>
                    <a:lnTo>
                      <a:pt x="253" y="335"/>
                    </a:lnTo>
                    <a:lnTo>
                      <a:pt x="241" y="32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13" name="Freeform 120">
                <a:extLst>
                  <a:ext uri="{FF2B5EF4-FFF2-40B4-BE49-F238E27FC236}">
                    <a16:creationId xmlns:a16="http://schemas.microsoft.com/office/drawing/2014/main" id="{7C249E25-0E56-1941-AEA1-D07DE878C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5886" y="3364986"/>
                <a:ext cx="686597" cy="665572"/>
              </a:xfrm>
              <a:custGeom>
                <a:avLst/>
                <a:gdLst>
                  <a:gd name="T0" fmla="*/ 1609 w 1630"/>
                  <a:gd name="T1" fmla="*/ 1196 h 1580"/>
                  <a:gd name="T2" fmla="*/ 1574 w 1630"/>
                  <a:gd name="T3" fmla="*/ 1138 h 1580"/>
                  <a:gd name="T4" fmla="*/ 1496 w 1630"/>
                  <a:gd name="T5" fmla="*/ 1125 h 1580"/>
                  <a:gd name="T6" fmla="*/ 1475 w 1630"/>
                  <a:gd name="T7" fmla="*/ 1090 h 1580"/>
                  <a:gd name="T8" fmla="*/ 1471 w 1630"/>
                  <a:gd name="T9" fmla="*/ 1037 h 1580"/>
                  <a:gd name="T10" fmla="*/ 1432 w 1630"/>
                  <a:gd name="T11" fmla="*/ 976 h 1580"/>
                  <a:gd name="T12" fmla="*/ 1432 w 1630"/>
                  <a:gd name="T13" fmla="*/ 949 h 1580"/>
                  <a:gd name="T14" fmla="*/ 1455 w 1630"/>
                  <a:gd name="T15" fmla="*/ 897 h 1580"/>
                  <a:gd name="T16" fmla="*/ 1458 w 1630"/>
                  <a:gd name="T17" fmla="*/ 825 h 1580"/>
                  <a:gd name="T18" fmla="*/ 1445 w 1630"/>
                  <a:gd name="T19" fmla="*/ 752 h 1580"/>
                  <a:gd name="T20" fmla="*/ 1433 w 1630"/>
                  <a:gd name="T21" fmla="*/ 649 h 1580"/>
                  <a:gd name="T22" fmla="*/ 1432 w 1630"/>
                  <a:gd name="T23" fmla="*/ 610 h 1580"/>
                  <a:gd name="T24" fmla="*/ 1348 w 1630"/>
                  <a:gd name="T25" fmla="*/ 422 h 1580"/>
                  <a:gd name="T26" fmla="*/ 1316 w 1630"/>
                  <a:gd name="T27" fmla="*/ 385 h 1580"/>
                  <a:gd name="T28" fmla="*/ 1275 w 1630"/>
                  <a:gd name="T29" fmla="*/ 348 h 1580"/>
                  <a:gd name="T30" fmla="*/ 1263 w 1630"/>
                  <a:gd name="T31" fmla="*/ 313 h 1580"/>
                  <a:gd name="T32" fmla="*/ 1302 w 1630"/>
                  <a:gd name="T33" fmla="*/ 249 h 1580"/>
                  <a:gd name="T34" fmla="*/ 1325 w 1630"/>
                  <a:gd name="T35" fmla="*/ 203 h 1580"/>
                  <a:gd name="T36" fmla="*/ 1328 w 1630"/>
                  <a:gd name="T37" fmla="*/ 173 h 1580"/>
                  <a:gd name="T38" fmla="*/ 1323 w 1630"/>
                  <a:gd name="T39" fmla="*/ 148 h 1580"/>
                  <a:gd name="T40" fmla="*/ 1332 w 1630"/>
                  <a:gd name="T41" fmla="*/ 64 h 1580"/>
                  <a:gd name="T42" fmla="*/ 1334 w 1630"/>
                  <a:gd name="T43" fmla="*/ 18 h 1580"/>
                  <a:gd name="T44" fmla="*/ 1297 w 1630"/>
                  <a:gd name="T45" fmla="*/ 15 h 1580"/>
                  <a:gd name="T46" fmla="*/ 1222 w 1630"/>
                  <a:gd name="T47" fmla="*/ 1 h 1580"/>
                  <a:gd name="T48" fmla="*/ 1179 w 1630"/>
                  <a:gd name="T49" fmla="*/ 21 h 1580"/>
                  <a:gd name="T50" fmla="*/ 1147 w 1630"/>
                  <a:gd name="T51" fmla="*/ 4 h 1580"/>
                  <a:gd name="T52" fmla="*/ 1122 w 1630"/>
                  <a:gd name="T53" fmla="*/ 30 h 1580"/>
                  <a:gd name="T54" fmla="*/ 1081 w 1630"/>
                  <a:gd name="T55" fmla="*/ 38 h 1580"/>
                  <a:gd name="T56" fmla="*/ 1031 w 1630"/>
                  <a:gd name="T57" fmla="*/ 21 h 1580"/>
                  <a:gd name="T58" fmla="*/ 982 w 1630"/>
                  <a:gd name="T59" fmla="*/ 20 h 1580"/>
                  <a:gd name="T60" fmla="*/ 950 w 1630"/>
                  <a:gd name="T61" fmla="*/ 18 h 1580"/>
                  <a:gd name="T62" fmla="*/ 908 w 1630"/>
                  <a:gd name="T63" fmla="*/ 29 h 1580"/>
                  <a:gd name="T64" fmla="*/ 856 w 1630"/>
                  <a:gd name="T65" fmla="*/ 38 h 1580"/>
                  <a:gd name="T66" fmla="*/ 791 w 1630"/>
                  <a:gd name="T67" fmla="*/ 43 h 1580"/>
                  <a:gd name="T68" fmla="*/ 717 w 1630"/>
                  <a:gd name="T69" fmla="*/ 76 h 1580"/>
                  <a:gd name="T70" fmla="*/ 687 w 1630"/>
                  <a:gd name="T71" fmla="*/ 114 h 1580"/>
                  <a:gd name="T72" fmla="*/ 661 w 1630"/>
                  <a:gd name="T73" fmla="*/ 110 h 1580"/>
                  <a:gd name="T74" fmla="*/ 624 w 1630"/>
                  <a:gd name="T75" fmla="*/ 124 h 1580"/>
                  <a:gd name="T76" fmla="*/ 592 w 1630"/>
                  <a:gd name="T77" fmla="*/ 153 h 1580"/>
                  <a:gd name="T78" fmla="*/ 531 w 1630"/>
                  <a:gd name="T79" fmla="*/ 179 h 1580"/>
                  <a:gd name="T80" fmla="*/ 549 w 1630"/>
                  <a:gd name="T81" fmla="*/ 208 h 1580"/>
                  <a:gd name="T82" fmla="*/ 555 w 1630"/>
                  <a:gd name="T83" fmla="*/ 255 h 1580"/>
                  <a:gd name="T84" fmla="*/ 564 w 1630"/>
                  <a:gd name="T85" fmla="*/ 359 h 1580"/>
                  <a:gd name="T86" fmla="*/ 594 w 1630"/>
                  <a:gd name="T87" fmla="*/ 403 h 1580"/>
                  <a:gd name="T88" fmla="*/ 616 w 1630"/>
                  <a:gd name="T89" fmla="*/ 417 h 1580"/>
                  <a:gd name="T90" fmla="*/ 598 w 1630"/>
                  <a:gd name="T91" fmla="*/ 460 h 1580"/>
                  <a:gd name="T92" fmla="*/ 464 w 1630"/>
                  <a:gd name="T93" fmla="*/ 495 h 1580"/>
                  <a:gd name="T94" fmla="*/ 439 w 1630"/>
                  <a:gd name="T95" fmla="*/ 555 h 1580"/>
                  <a:gd name="T96" fmla="*/ 289 w 1630"/>
                  <a:gd name="T97" fmla="*/ 659 h 1580"/>
                  <a:gd name="T98" fmla="*/ 161 w 1630"/>
                  <a:gd name="T99" fmla="*/ 706 h 1580"/>
                  <a:gd name="T100" fmla="*/ 80 w 1630"/>
                  <a:gd name="T101" fmla="*/ 718 h 1580"/>
                  <a:gd name="T102" fmla="*/ 2 w 1630"/>
                  <a:gd name="T103" fmla="*/ 782 h 1580"/>
                  <a:gd name="T104" fmla="*/ 0 w 1630"/>
                  <a:gd name="T105" fmla="*/ 874 h 1580"/>
                  <a:gd name="T106" fmla="*/ 295 w 1630"/>
                  <a:gd name="T107" fmla="*/ 1070 h 1580"/>
                  <a:gd name="T108" fmla="*/ 837 w 1630"/>
                  <a:gd name="T109" fmla="*/ 1463 h 1580"/>
                  <a:gd name="T110" fmla="*/ 907 w 1630"/>
                  <a:gd name="T111" fmla="*/ 1485 h 1580"/>
                  <a:gd name="T112" fmla="*/ 956 w 1630"/>
                  <a:gd name="T113" fmla="*/ 1521 h 1580"/>
                  <a:gd name="T114" fmla="*/ 953 w 1630"/>
                  <a:gd name="T115" fmla="*/ 1572 h 1580"/>
                  <a:gd name="T116" fmla="*/ 1040 w 1630"/>
                  <a:gd name="T117" fmla="*/ 1564 h 1580"/>
                  <a:gd name="T118" fmla="*/ 1165 w 1630"/>
                  <a:gd name="T119" fmla="*/ 1535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30" h="1580">
                    <a:moveTo>
                      <a:pt x="1629" y="1217"/>
                    </a:moveTo>
                    <a:lnTo>
                      <a:pt x="1618" y="1208"/>
                    </a:lnTo>
                    <a:lnTo>
                      <a:pt x="1609" y="1196"/>
                    </a:lnTo>
                    <a:lnTo>
                      <a:pt x="1600" y="1188"/>
                    </a:lnTo>
                    <a:lnTo>
                      <a:pt x="1585" y="1154"/>
                    </a:lnTo>
                    <a:lnTo>
                      <a:pt x="1574" y="1138"/>
                    </a:lnTo>
                    <a:lnTo>
                      <a:pt x="1560" y="1127"/>
                    </a:lnTo>
                    <a:lnTo>
                      <a:pt x="1530" y="1125"/>
                    </a:lnTo>
                    <a:lnTo>
                      <a:pt x="1496" y="1125"/>
                    </a:lnTo>
                    <a:lnTo>
                      <a:pt x="1488" y="1116"/>
                    </a:lnTo>
                    <a:lnTo>
                      <a:pt x="1484" y="1102"/>
                    </a:lnTo>
                    <a:lnTo>
                      <a:pt x="1475" y="1090"/>
                    </a:lnTo>
                    <a:lnTo>
                      <a:pt x="1473" y="1067"/>
                    </a:lnTo>
                    <a:lnTo>
                      <a:pt x="1476" y="1058"/>
                    </a:lnTo>
                    <a:lnTo>
                      <a:pt x="1471" y="1037"/>
                    </a:lnTo>
                    <a:lnTo>
                      <a:pt x="1465" y="1032"/>
                    </a:lnTo>
                    <a:lnTo>
                      <a:pt x="1450" y="1000"/>
                    </a:lnTo>
                    <a:lnTo>
                      <a:pt x="1432" y="976"/>
                    </a:lnTo>
                    <a:lnTo>
                      <a:pt x="1420" y="963"/>
                    </a:lnTo>
                    <a:lnTo>
                      <a:pt x="1426" y="959"/>
                    </a:lnTo>
                    <a:lnTo>
                      <a:pt x="1432" y="949"/>
                    </a:lnTo>
                    <a:lnTo>
                      <a:pt x="1450" y="937"/>
                    </a:lnTo>
                    <a:lnTo>
                      <a:pt x="1458" y="925"/>
                    </a:lnTo>
                    <a:lnTo>
                      <a:pt x="1455" y="897"/>
                    </a:lnTo>
                    <a:lnTo>
                      <a:pt x="1447" y="877"/>
                    </a:lnTo>
                    <a:lnTo>
                      <a:pt x="1450" y="870"/>
                    </a:lnTo>
                    <a:lnTo>
                      <a:pt x="1458" y="825"/>
                    </a:lnTo>
                    <a:lnTo>
                      <a:pt x="1447" y="801"/>
                    </a:lnTo>
                    <a:lnTo>
                      <a:pt x="1444" y="760"/>
                    </a:lnTo>
                    <a:lnTo>
                      <a:pt x="1445" y="752"/>
                    </a:lnTo>
                    <a:lnTo>
                      <a:pt x="1442" y="721"/>
                    </a:lnTo>
                    <a:lnTo>
                      <a:pt x="1442" y="669"/>
                    </a:lnTo>
                    <a:lnTo>
                      <a:pt x="1433" y="649"/>
                    </a:lnTo>
                    <a:lnTo>
                      <a:pt x="1426" y="643"/>
                    </a:lnTo>
                    <a:lnTo>
                      <a:pt x="1424" y="616"/>
                    </a:lnTo>
                    <a:lnTo>
                      <a:pt x="1432" y="610"/>
                    </a:lnTo>
                    <a:lnTo>
                      <a:pt x="1381" y="448"/>
                    </a:lnTo>
                    <a:lnTo>
                      <a:pt x="1361" y="425"/>
                    </a:lnTo>
                    <a:lnTo>
                      <a:pt x="1348" y="422"/>
                    </a:lnTo>
                    <a:lnTo>
                      <a:pt x="1340" y="414"/>
                    </a:lnTo>
                    <a:lnTo>
                      <a:pt x="1322" y="405"/>
                    </a:lnTo>
                    <a:lnTo>
                      <a:pt x="1316" y="385"/>
                    </a:lnTo>
                    <a:lnTo>
                      <a:pt x="1294" y="365"/>
                    </a:lnTo>
                    <a:lnTo>
                      <a:pt x="1286" y="364"/>
                    </a:lnTo>
                    <a:lnTo>
                      <a:pt x="1275" y="348"/>
                    </a:lnTo>
                    <a:lnTo>
                      <a:pt x="1278" y="338"/>
                    </a:lnTo>
                    <a:lnTo>
                      <a:pt x="1269" y="318"/>
                    </a:lnTo>
                    <a:lnTo>
                      <a:pt x="1263" y="313"/>
                    </a:lnTo>
                    <a:lnTo>
                      <a:pt x="1274" y="275"/>
                    </a:lnTo>
                    <a:lnTo>
                      <a:pt x="1292" y="252"/>
                    </a:lnTo>
                    <a:lnTo>
                      <a:pt x="1302" y="249"/>
                    </a:lnTo>
                    <a:lnTo>
                      <a:pt x="1309" y="238"/>
                    </a:lnTo>
                    <a:lnTo>
                      <a:pt x="1319" y="232"/>
                    </a:lnTo>
                    <a:lnTo>
                      <a:pt x="1325" y="203"/>
                    </a:lnTo>
                    <a:lnTo>
                      <a:pt x="1332" y="195"/>
                    </a:lnTo>
                    <a:lnTo>
                      <a:pt x="1322" y="183"/>
                    </a:lnTo>
                    <a:lnTo>
                      <a:pt x="1328" y="173"/>
                    </a:lnTo>
                    <a:lnTo>
                      <a:pt x="1334" y="166"/>
                    </a:lnTo>
                    <a:lnTo>
                      <a:pt x="1334" y="160"/>
                    </a:lnTo>
                    <a:lnTo>
                      <a:pt x="1323" y="148"/>
                    </a:lnTo>
                    <a:lnTo>
                      <a:pt x="1317" y="127"/>
                    </a:lnTo>
                    <a:lnTo>
                      <a:pt x="1332" y="90"/>
                    </a:lnTo>
                    <a:lnTo>
                      <a:pt x="1332" y="64"/>
                    </a:lnTo>
                    <a:lnTo>
                      <a:pt x="1335" y="40"/>
                    </a:lnTo>
                    <a:lnTo>
                      <a:pt x="1332" y="30"/>
                    </a:lnTo>
                    <a:lnTo>
                      <a:pt x="1334" y="18"/>
                    </a:lnTo>
                    <a:lnTo>
                      <a:pt x="1331" y="14"/>
                    </a:lnTo>
                    <a:lnTo>
                      <a:pt x="1308" y="18"/>
                    </a:lnTo>
                    <a:lnTo>
                      <a:pt x="1297" y="15"/>
                    </a:lnTo>
                    <a:lnTo>
                      <a:pt x="1262" y="26"/>
                    </a:lnTo>
                    <a:lnTo>
                      <a:pt x="1245" y="10"/>
                    </a:lnTo>
                    <a:lnTo>
                      <a:pt x="1222" y="1"/>
                    </a:lnTo>
                    <a:lnTo>
                      <a:pt x="1222" y="10"/>
                    </a:lnTo>
                    <a:lnTo>
                      <a:pt x="1206" y="24"/>
                    </a:lnTo>
                    <a:lnTo>
                      <a:pt x="1179" y="21"/>
                    </a:lnTo>
                    <a:lnTo>
                      <a:pt x="1177" y="7"/>
                    </a:lnTo>
                    <a:lnTo>
                      <a:pt x="1165" y="0"/>
                    </a:lnTo>
                    <a:lnTo>
                      <a:pt x="1147" y="4"/>
                    </a:lnTo>
                    <a:lnTo>
                      <a:pt x="1145" y="15"/>
                    </a:lnTo>
                    <a:lnTo>
                      <a:pt x="1129" y="18"/>
                    </a:lnTo>
                    <a:lnTo>
                      <a:pt x="1122" y="30"/>
                    </a:lnTo>
                    <a:lnTo>
                      <a:pt x="1112" y="26"/>
                    </a:lnTo>
                    <a:lnTo>
                      <a:pt x="1098" y="26"/>
                    </a:lnTo>
                    <a:lnTo>
                      <a:pt x="1081" y="38"/>
                    </a:lnTo>
                    <a:lnTo>
                      <a:pt x="1063" y="38"/>
                    </a:lnTo>
                    <a:lnTo>
                      <a:pt x="1054" y="23"/>
                    </a:lnTo>
                    <a:lnTo>
                      <a:pt x="1031" y="21"/>
                    </a:lnTo>
                    <a:lnTo>
                      <a:pt x="1022" y="18"/>
                    </a:lnTo>
                    <a:lnTo>
                      <a:pt x="1000" y="21"/>
                    </a:lnTo>
                    <a:lnTo>
                      <a:pt x="982" y="20"/>
                    </a:lnTo>
                    <a:lnTo>
                      <a:pt x="974" y="21"/>
                    </a:lnTo>
                    <a:lnTo>
                      <a:pt x="960" y="17"/>
                    </a:lnTo>
                    <a:lnTo>
                      <a:pt x="950" y="18"/>
                    </a:lnTo>
                    <a:lnTo>
                      <a:pt x="940" y="35"/>
                    </a:lnTo>
                    <a:lnTo>
                      <a:pt x="924" y="35"/>
                    </a:lnTo>
                    <a:lnTo>
                      <a:pt x="908" y="29"/>
                    </a:lnTo>
                    <a:lnTo>
                      <a:pt x="889" y="49"/>
                    </a:lnTo>
                    <a:lnTo>
                      <a:pt x="875" y="49"/>
                    </a:lnTo>
                    <a:lnTo>
                      <a:pt x="856" y="38"/>
                    </a:lnTo>
                    <a:lnTo>
                      <a:pt x="840" y="44"/>
                    </a:lnTo>
                    <a:lnTo>
                      <a:pt x="808" y="46"/>
                    </a:lnTo>
                    <a:lnTo>
                      <a:pt x="791" y="43"/>
                    </a:lnTo>
                    <a:lnTo>
                      <a:pt x="751" y="73"/>
                    </a:lnTo>
                    <a:lnTo>
                      <a:pt x="728" y="76"/>
                    </a:lnTo>
                    <a:lnTo>
                      <a:pt x="717" y="76"/>
                    </a:lnTo>
                    <a:lnTo>
                      <a:pt x="697" y="88"/>
                    </a:lnTo>
                    <a:lnTo>
                      <a:pt x="696" y="101"/>
                    </a:lnTo>
                    <a:lnTo>
                      <a:pt x="687" y="114"/>
                    </a:lnTo>
                    <a:lnTo>
                      <a:pt x="678" y="114"/>
                    </a:lnTo>
                    <a:lnTo>
                      <a:pt x="673" y="110"/>
                    </a:lnTo>
                    <a:lnTo>
                      <a:pt x="661" y="110"/>
                    </a:lnTo>
                    <a:lnTo>
                      <a:pt x="652" y="116"/>
                    </a:lnTo>
                    <a:lnTo>
                      <a:pt x="647" y="122"/>
                    </a:lnTo>
                    <a:lnTo>
                      <a:pt x="624" y="124"/>
                    </a:lnTo>
                    <a:lnTo>
                      <a:pt x="606" y="133"/>
                    </a:lnTo>
                    <a:lnTo>
                      <a:pt x="595" y="142"/>
                    </a:lnTo>
                    <a:lnTo>
                      <a:pt x="592" y="153"/>
                    </a:lnTo>
                    <a:lnTo>
                      <a:pt x="577" y="169"/>
                    </a:lnTo>
                    <a:lnTo>
                      <a:pt x="552" y="177"/>
                    </a:lnTo>
                    <a:lnTo>
                      <a:pt x="531" y="179"/>
                    </a:lnTo>
                    <a:lnTo>
                      <a:pt x="535" y="186"/>
                    </a:lnTo>
                    <a:lnTo>
                      <a:pt x="540" y="197"/>
                    </a:lnTo>
                    <a:lnTo>
                      <a:pt x="549" y="208"/>
                    </a:lnTo>
                    <a:lnTo>
                      <a:pt x="551" y="223"/>
                    </a:lnTo>
                    <a:lnTo>
                      <a:pt x="554" y="229"/>
                    </a:lnTo>
                    <a:lnTo>
                      <a:pt x="555" y="255"/>
                    </a:lnTo>
                    <a:lnTo>
                      <a:pt x="555" y="287"/>
                    </a:lnTo>
                    <a:lnTo>
                      <a:pt x="558" y="299"/>
                    </a:lnTo>
                    <a:lnTo>
                      <a:pt x="564" y="359"/>
                    </a:lnTo>
                    <a:lnTo>
                      <a:pt x="577" y="383"/>
                    </a:lnTo>
                    <a:lnTo>
                      <a:pt x="580" y="400"/>
                    </a:lnTo>
                    <a:lnTo>
                      <a:pt x="594" y="403"/>
                    </a:lnTo>
                    <a:lnTo>
                      <a:pt x="601" y="411"/>
                    </a:lnTo>
                    <a:lnTo>
                      <a:pt x="610" y="411"/>
                    </a:lnTo>
                    <a:lnTo>
                      <a:pt x="616" y="417"/>
                    </a:lnTo>
                    <a:lnTo>
                      <a:pt x="607" y="439"/>
                    </a:lnTo>
                    <a:lnTo>
                      <a:pt x="610" y="445"/>
                    </a:lnTo>
                    <a:lnTo>
                      <a:pt x="598" y="460"/>
                    </a:lnTo>
                    <a:lnTo>
                      <a:pt x="503" y="460"/>
                    </a:lnTo>
                    <a:lnTo>
                      <a:pt x="483" y="463"/>
                    </a:lnTo>
                    <a:lnTo>
                      <a:pt x="464" y="495"/>
                    </a:lnTo>
                    <a:lnTo>
                      <a:pt x="447" y="509"/>
                    </a:lnTo>
                    <a:lnTo>
                      <a:pt x="439" y="529"/>
                    </a:lnTo>
                    <a:lnTo>
                      <a:pt x="439" y="555"/>
                    </a:lnTo>
                    <a:lnTo>
                      <a:pt x="433" y="570"/>
                    </a:lnTo>
                    <a:lnTo>
                      <a:pt x="376" y="608"/>
                    </a:lnTo>
                    <a:lnTo>
                      <a:pt x="289" y="659"/>
                    </a:lnTo>
                    <a:lnTo>
                      <a:pt x="224" y="697"/>
                    </a:lnTo>
                    <a:lnTo>
                      <a:pt x="191" y="705"/>
                    </a:lnTo>
                    <a:lnTo>
                      <a:pt x="161" y="706"/>
                    </a:lnTo>
                    <a:lnTo>
                      <a:pt x="147" y="709"/>
                    </a:lnTo>
                    <a:lnTo>
                      <a:pt x="123" y="709"/>
                    </a:lnTo>
                    <a:lnTo>
                      <a:pt x="80" y="718"/>
                    </a:lnTo>
                    <a:lnTo>
                      <a:pt x="55" y="735"/>
                    </a:lnTo>
                    <a:lnTo>
                      <a:pt x="40" y="755"/>
                    </a:lnTo>
                    <a:lnTo>
                      <a:pt x="2" y="782"/>
                    </a:lnTo>
                    <a:lnTo>
                      <a:pt x="0" y="851"/>
                    </a:lnTo>
                    <a:lnTo>
                      <a:pt x="0" y="851"/>
                    </a:lnTo>
                    <a:lnTo>
                      <a:pt x="0" y="874"/>
                    </a:lnTo>
                    <a:lnTo>
                      <a:pt x="0" y="874"/>
                    </a:lnTo>
                    <a:lnTo>
                      <a:pt x="0" y="874"/>
                    </a:lnTo>
                    <a:lnTo>
                      <a:pt x="295" y="1070"/>
                    </a:lnTo>
                    <a:lnTo>
                      <a:pt x="295" y="1070"/>
                    </a:lnTo>
                    <a:lnTo>
                      <a:pt x="827" y="1423"/>
                    </a:lnTo>
                    <a:lnTo>
                      <a:pt x="837" y="1463"/>
                    </a:lnTo>
                    <a:lnTo>
                      <a:pt x="853" y="1479"/>
                    </a:lnTo>
                    <a:lnTo>
                      <a:pt x="882" y="1477"/>
                    </a:lnTo>
                    <a:lnTo>
                      <a:pt x="907" y="1485"/>
                    </a:lnTo>
                    <a:lnTo>
                      <a:pt x="921" y="1503"/>
                    </a:lnTo>
                    <a:lnTo>
                      <a:pt x="940" y="1508"/>
                    </a:lnTo>
                    <a:lnTo>
                      <a:pt x="956" y="1521"/>
                    </a:lnTo>
                    <a:lnTo>
                      <a:pt x="956" y="1535"/>
                    </a:lnTo>
                    <a:lnTo>
                      <a:pt x="948" y="1560"/>
                    </a:lnTo>
                    <a:lnTo>
                      <a:pt x="953" y="1572"/>
                    </a:lnTo>
                    <a:lnTo>
                      <a:pt x="973" y="1579"/>
                    </a:lnTo>
                    <a:lnTo>
                      <a:pt x="1011" y="1575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040" y="1564"/>
                    </a:lnTo>
                    <a:lnTo>
                      <a:pt x="1165" y="1535"/>
                    </a:lnTo>
                    <a:lnTo>
                      <a:pt x="1265" y="1443"/>
                    </a:lnTo>
                    <a:lnTo>
                      <a:pt x="1629" y="121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14" name="Freeform 121">
                <a:extLst>
                  <a:ext uri="{FF2B5EF4-FFF2-40B4-BE49-F238E27FC236}">
                    <a16:creationId xmlns:a16="http://schemas.microsoft.com/office/drawing/2014/main" id="{B1DAE825-0A9D-CF41-94AF-2BD8217D8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567" y="3407745"/>
                <a:ext cx="397113" cy="314195"/>
              </a:xfrm>
              <a:custGeom>
                <a:avLst/>
                <a:gdLst>
                  <a:gd name="T0" fmla="*/ 329 w 944"/>
                  <a:gd name="T1" fmla="*/ 677 h 747"/>
                  <a:gd name="T2" fmla="*/ 382 w 944"/>
                  <a:gd name="T3" fmla="*/ 630 h 747"/>
                  <a:gd name="T4" fmla="*/ 450 w 944"/>
                  <a:gd name="T5" fmla="*/ 604 h 747"/>
                  <a:gd name="T6" fmla="*/ 488 w 944"/>
                  <a:gd name="T7" fmla="*/ 601 h 747"/>
                  <a:gd name="T8" fmla="*/ 551 w 944"/>
                  <a:gd name="T9" fmla="*/ 592 h 747"/>
                  <a:gd name="T10" fmla="*/ 703 w 944"/>
                  <a:gd name="T11" fmla="*/ 503 h 747"/>
                  <a:gd name="T12" fmla="*/ 766 w 944"/>
                  <a:gd name="T13" fmla="*/ 450 h 747"/>
                  <a:gd name="T14" fmla="*/ 774 w 944"/>
                  <a:gd name="T15" fmla="*/ 404 h 747"/>
                  <a:gd name="T16" fmla="*/ 810 w 944"/>
                  <a:gd name="T17" fmla="*/ 358 h 747"/>
                  <a:gd name="T18" fmla="*/ 925 w 944"/>
                  <a:gd name="T19" fmla="*/ 355 h 747"/>
                  <a:gd name="T20" fmla="*/ 934 w 944"/>
                  <a:gd name="T21" fmla="*/ 334 h 747"/>
                  <a:gd name="T22" fmla="*/ 937 w 944"/>
                  <a:gd name="T23" fmla="*/ 306 h 747"/>
                  <a:gd name="T24" fmla="*/ 921 w 944"/>
                  <a:gd name="T25" fmla="*/ 298 h 747"/>
                  <a:gd name="T26" fmla="*/ 904 w 944"/>
                  <a:gd name="T27" fmla="*/ 278 h 747"/>
                  <a:gd name="T28" fmla="*/ 885 w 944"/>
                  <a:gd name="T29" fmla="*/ 194 h 747"/>
                  <a:gd name="T30" fmla="*/ 882 w 944"/>
                  <a:gd name="T31" fmla="*/ 150 h 747"/>
                  <a:gd name="T32" fmla="*/ 878 w 944"/>
                  <a:gd name="T33" fmla="*/ 118 h 747"/>
                  <a:gd name="T34" fmla="*/ 867 w 944"/>
                  <a:gd name="T35" fmla="*/ 92 h 747"/>
                  <a:gd name="T36" fmla="*/ 858 w 944"/>
                  <a:gd name="T37" fmla="*/ 74 h 747"/>
                  <a:gd name="T38" fmla="*/ 800 w 944"/>
                  <a:gd name="T39" fmla="*/ 71 h 747"/>
                  <a:gd name="T40" fmla="*/ 784 w 944"/>
                  <a:gd name="T41" fmla="*/ 45 h 747"/>
                  <a:gd name="T42" fmla="*/ 778 w 944"/>
                  <a:gd name="T43" fmla="*/ 43 h 747"/>
                  <a:gd name="T44" fmla="*/ 739 w 944"/>
                  <a:gd name="T45" fmla="*/ 63 h 747"/>
                  <a:gd name="T46" fmla="*/ 699 w 944"/>
                  <a:gd name="T47" fmla="*/ 55 h 747"/>
                  <a:gd name="T48" fmla="*/ 658 w 944"/>
                  <a:gd name="T49" fmla="*/ 68 h 747"/>
                  <a:gd name="T50" fmla="*/ 618 w 944"/>
                  <a:gd name="T51" fmla="*/ 40 h 747"/>
                  <a:gd name="T52" fmla="*/ 604 w 944"/>
                  <a:gd name="T53" fmla="*/ 20 h 747"/>
                  <a:gd name="T54" fmla="*/ 607 w 944"/>
                  <a:gd name="T55" fmla="*/ 6 h 747"/>
                  <a:gd name="T56" fmla="*/ 587 w 944"/>
                  <a:gd name="T57" fmla="*/ 6 h 747"/>
                  <a:gd name="T58" fmla="*/ 567 w 944"/>
                  <a:gd name="T59" fmla="*/ 11 h 747"/>
                  <a:gd name="T60" fmla="*/ 549 w 944"/>
                  <a:gd name="T61" fmla="*/ 72 h 747"/>
                  <a:gd name="T62" fmla="*/ 528 w 944"/>
                  <a:gd name="T63" fmla="*/ 129 h 747"/>
                  <a:gd name="T64" fmla="*/ 480 w 944"/>
                  <a:gd name="T65" fmla="*/ 184 h 747"/>
                  <a:gd name="T66" fmla="*/ 453 w 944"/>
                  <a:gd name="T67" fmla="*/ 197 h 747"/>
                  <a:gd name="T68" fmla="*/ 401 w 944"/>
                  <a:gd name="T69" fmla="*/ 231 h 747"/>
                  <a:gd name="T70" fmla="*/ 361 w 944"/>
                  <a:gd name="T71" fmla="*/ 254 h 747"/>
                  <a:gd name="T72" fmla="*/ 329 w 944"/>
                  <a:gd name="T73" fmla="*/ 277 h 747"/>
                  <a:gd name="T74" fmla="*/ 304 w 944"/>
                  <a:gd name="T75" fmla="*/ 332 h 747"/>
                  <a:gd name="T76" fmla="*/ 271 w 944"/>
                  <a:gd name="T77" fmla="*/ 381 h 747"/>
                  <a:gd name="T78" fmla="*/ 248 w 944"/>
                  <a:gd name="T79" fmla="*/ 442 h 747"/>
                  <a:gd name="T80" fmla="*/ 251 w 944"/>
                  <a:gd name="T81" fmla="*/ 499 h 747"/>
                  <a:gd name="T82" fmla="*/ 268 w 944"/>
                  <a:gd name="T83" fmla="*/ 517 h 747"/>
                  <a:gd name="T84" fmla="*/ 211 w 944"/>
                  <a:gd name="T85" fmla="*/ 598 h 747"/>
                  <a:gd name="T86" fmla="*/ 182 w 944"/>
                  <a:gd name="T87" fmla="*/ 647 h 747"/>
                  <a:gd name="T88" fmla="*/ 100 w 944"/>
                  <a:gd name="T89" fmla="*/ 700 h 747"/>
                  <a:gd name="T90" fmla="*/ 0 w 944"/>
                  <a:gd name="T91" fmla="*/ 742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44" h="747">
                    <a:moveTo>
                      <a:pt x="327" y="746"/>
                    </a:moveTo>
                    <a:lnTo>
                      <a:pt x="329" y="677"/>
                    </a:lnTo>
                    <a:lnTo>
                      <a:pt x="367" y="650"/>
                    </a:lnTo>
                    <a:lnTo>
                      <a:pt x="382" y="630"/>
                    </a:lnTo>
                    <a:lnTo>
                      <a:pt x="407" y="613"/>
                    </a:lnTo>
                    <a:lnTo>
                      <a:pt x="450" y="604"/>
                    </a:lnTo>
                    <a:lnTo>
                      <a:pt x="474" y="604"/>
                    </a:lnTo>
                    <a:lnTo>
                      <a:pt x="488" y="601"/>
                    </a:lnTo>
                    <a:lnTo>
                      <a:pt x="518" y="600"/>
                    </a:lnTo>
                    <a:lnTo>
                      <a:pt x="551" y="592"/>
                    </a:lnTo>
                    <a:lnTo>
                      <a:pt x="616" y="554"/>
                    </a:lnTo>
                    <a:lnTo>
                      <a:pt x="703" y="503"/>
                    </a:lnTo>
                    <a:lnTo>
                      <a:pt x="760" y="465"/>
                    </a:lnTo>
                    <a:lnTo>
                      <a:pt x="766" y="450"/>
                    </a:lnTo>
                    <a:lnTo>
                      <a:pt x="766" y="424"/>
                    </a:lnTo>
                    <a:lnTo>
                      <a:pt x="774" y="404"/>
                    </a:lnTo>
                    <a:lnTo>
                      <a:pt x="791" y="390"/>
                    </a:lnTo>
                    <a:lnTo>
                      <a:pt x="810" y="358"/>
                    </a:lnTo>
                    <a:lnTo>
                      <a:pt x="830" y="355"/>
                    </a:lnTo>
                    <a:lnTo>
                      <a:pt x="925" y="355"/>
                    </a:lnTo>
                    <a:lnTo>
                      <a:pt x="937" y="340"/>
                    </a:lnTo>
                    <a:lnTo>
                      <a:pt x="934" y="334"/>
                    </a:lnTo>
                    <a:lnTo>
                      <a:pt x="943" y="312"/>
                    </a:lnTo>
                    <a:lnTo>
                      <a:pt x="937" y="306"/>
                    </a:lnTo>
                    <a:lnTo>
                      <a:pt x="928" y="306"/>
                    </a:lnTo>
                    <a:lnTo>
                      <a:pt x="921" y="298"/>
                    </a:lnTo>
                    <a:lnTo>
                      <a:pt x="907" y="295"/>
                    </a:lnTo>
                    <a:lnTo>
                      <a:pt x="904" y="278"/>
                    </a:lnTo>
                    <a:lnTo>
                      <a:pt x="891" y="254"/>
                    </a:lnTo>
                    <a:lnTo>
                      <a:pt x="885" y="194"/>
                    </a:lnTo>
                    <a:lnTo>
                      <a:pt x="882" y="182"/>
                    </a:lnTo>
                    <a:lnTo>
                      <a:pt x="882" y="150"/>
                    </a:lnTo>
                    <a:lnTo>
                      <a:pt x="881" y="124"/>
                    </a:lnTo>
                    <a:lnTo>
                      <a:pt x="878" y="118"/>
                    </a:lnTo>
                    <a:lnTo>
                      <a:pt x="876" y="103"/>
                    </a:lnTo>
                    <a:lnTo>
                      <a:pt x="867" y="92"/>
                    </a:lnTo>
                    <a:lnTo>
                      <a:pt x="862" y="81"/>
                    </a:lnTo>
                    <a:lnTo>
                      <a:pt x="858" y="74"/>
                    </a:lnTo>
                    <a:lnTo>
                      <a:pt x="846" y="74"/>
                    </a:lnTo>
                    <a:lnTo>
                      <a:pt x="800" y="71"/>
                    </a:lnTo>
                    <a:lnTo>
                      <a:pt x="789" y="60"/>
                    </a:lnTo>
                    <a:lnTo>
                      <a:pt x="784" y="45"/>
                    </a:lnTo>
                    <a:lnTo>
                      <a:pt x="780" y="43"/>
                    </a:lnTo>
                    <a:lnTo>
                      <a:pt x="778" y="43"/>
                    </a:lnTo>
                    <a:lnTo>
                      <a:pt x="765" y="58"/>
                    </a:lnTo>
                    <a:lnTo>
                      <a:pt x="739" y="63"/>
                    </a:lnTo>
                    <a:lnTo>
                      <a:pt x="713" y="57"/>
                    </a:lnTo>
                    <a:lnTo>
                      <a:pt x="699" y="55"/>
                    </a:lnTo>
                    <a:lnTo>
                      <a:pt x="682" y="64"/>
                    </a:lnTo>
                    <a:lnTo>
                      <a:pt x="658" y="68"/>
                    </a:lnTo>
                    <a:lnTo>
                      <a:pt x="639" y="64"/>
                    </a:lnTo>
                    <a:lnTo>
                      <a:pt x="618" y="40"/>
                    </a:lnTo>
                    <a:lnTo>
                      <a:pt x="609" y="34"/>
                    </a:lnTo>
                    <a:lnTo>
                      <a:pt x="604" y="20"/>
                    </a:lnTo>
                    <a:lnTo>
                      <a:pt x="604" y="11"/>
                    </a:lnTo>
                    <a:lnTo>
                      <a:pt x="607" y="6"/>
                    </a:lnTo>
                    <a:lnTo>
                      <a:pt x="603" y="0"/>
                    </a:lnTo>
                    <a:lnTo>
                      <a:pt x="587" y="6"/>
                    </a:lnTo>
                    <a:lnTo>
                      <a:pt x="580" y="13"/>
                    </a:lnTo>
                    <a:lnTo>
                      <a:pt x="567" y="11"/>
                    </a:lnTo>
                    <a:lnTo>
                      <a:pt x="552" y="29"/>
                    </a:lnTo>
                    <a:lnTo>
                      <a:pt x="549" y="72"/>
                    </a:lnTo>
                    <a:lnTo>
                      <a:pt x="531" y="95"/>
                    </a:lnTo>
                    <a:lnTo>
                      <a:pt x="528" y="129"/>
                    </a:lnTo>
                    <a:lnTo>
                      <a:pt x="517" y="150"/>
                    </a:lnTo>
                    <a:lnTo>
                      <a:pt x="480" y="184"/>
                    </a:lnTo>
                    <a:lnTo>
                      <a:pt x="471" y="185"/>
                    </a:lnTo>
                    <a:lnTo>
                      <a:pt x="453" y="197"/>
                    </a:lnTo>
                    <a:lnTo>
                      <a:pt x="424" y="208"/>
                    </a:lnTo>
                    <a:lnTo>
                      <a:pt x="401" y="231"/>
                    </a:lnTo>
                    <a:lnTo>
                      <a:pt x="393" y="233"/>
                    </a:lnTo>
                    <a:lnTo>
                      <a:pt x="361" y="254"/>
                    </a:lnTo>
                    <a:lnTo>
                      <a:pt x="341" y="260"/>
                    </a:lnTo>
                    <a:lnTo>
                      <a:pt x="329" y="277"/>
                    </a:lnTo>
                    <a:lnTo>
                      <a:pt x="292" y="304"/>
                    </a:lnTo>
                    <a:lnTo>
                      <a:pt x="304" y="332"/>
                    </a:lnTo>
                    <a:lnTo>
                      <a:pt x="303" y="352"/>
                    </a:lnTo>
                    <a:lnTo>
                      <a:pt x="271" y="381"/>
                    </a:lnTo>
                    <a:lnTo>
                      <a:pt x="249" y="424"/>
                    </a:lnTo>
                    <a:lnTo>
                      <a:pt x="248" y="442"/>
                    </a:lnTo>
                    <a:lnTo>
                      <a:pt x="262" y="470"/>
                    </a:lnTo>
                    <a:lnTo>
                      <a:pt x="251" y="499"/>
                    </a:lnTo>
                    <a:lnTo>
                      <a:pt x="259" y="506"/>
                    </a:lnTo>
                    <a:lnTo>
                      <a:pt x="268" y="517"/>
                    </a:lnTo>
                    <a:lnTo>
                      <a:pt x="262" y="541"/>
                    </a:lnTo>
                    <a:lnTo>
                      <a:pt x="211" y="598"/>
                    </a:lnTo>
                    <a:lnTo>
                      <a:pt x="205" y="621"/>
                    </a:lnTo>
                    <a:lnTo>
                      <a:pt x="182" y="647"/>
                    </a:lnTo>
                    <a:lnTo>
                      <a:pt x="156" y="648"/>
                    </a:lnTo>
                    <a:lnTo>
                      <a:pt x="100" y="700"/>
                    </a:lnTo>
                    <a:lnTo>
                      <a:pt x="20" y="714"/>
                    </a:lnTo>
                    <a:lnTo>
                      <a:pt x="0" y="742"/>
                    </a:lnTo>
                    <a:lnTo>
                      <a:pt x="327" y="74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15" name="Freeform 122">
                <a:extLst>
                  <a:ext uri="{FF2B5EF4-FFF2-40B4-BE49-F238E27FC236}">
                    <a16:creationId xmlns:a16="http://schemas.microsoft.com/office/drawing/2014/main" id="{8693CBD4-5F09-774D-8711-216FA7BA0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7536" y="3721940"/>
                <a:ext cx="280206" cy="226815"/>
              </a:xfrm>
              <a:custGeom>
                <a:avLst/>
                <a:gdLst>
                  <a:gd name="T0" fmla="*/ 663 w 664"/>
                  <a:gd name="T1" fmla="*/ 27 h 539"/>
                  <a:gd name="T2" fmla="*/ 663 w 664"/>
                  <a:gd name="T3" fmla="*/ 4 h 539"/>
                  <a:gd name="T4" fmla="*/ 336 w 664"/>
                  <a:gd name="T5" fmla="*/ 0 h 539"/>
                  <a:gd name="T6" fmla="*/ 306 w 664"/>
                  <a:gd name="T7" fmla="*/ 44 h 539"/>
                  <a:gd name="T8" fmla="*/ 306 w 664"/>
                  <a:gd name="T9" fmla="*/ 76 h 539"/>
                  <a:gd name="T10" fmla="*/ 290 w 664"/>
                  <a:gd name="T11" fmla="*/ 76 h 539"/>
                  <a:gd name="T12" fmla="*/ 234 w 664"/>
                  <a:gd name="T13" fmla="*/ 105 h 539"/>
                  <a:gd name="T14" fmla="*/ 229 w 664"/>
                  <a:gd name="T15" fmla="*/ 121 h 539"/>
                  <a:gd name="T16" fmla="*/ 206 w 664"/>
                  <a:gd name="T17" fmla="*/ 133 h 539"/>
                  <a:gd name="T18" fmla="*/ 212 w 664"/>
                  <a:gd name="T19" fmla="*/ 155 h 539"/>
                  <a:gd name="T20" fmla="*/ 164 w 664"/>
                  <a:gd name="T21" fmla="*/ 226 h 539"/>
                  <a:gd name="T22" fmla="*/ 160 w 664"/>
                  <a:gd name="T23" fmla="*/ 251 h 539"/>
                  <a:gd name="T24" fmla="*/ 122 w 664"/>
                  <a:gd name="T25" fmla="*/ 286 h 539"/>
                  <a:gd name="T26" fmla="*/ 110 w 664"/>
                  <a:gd name="T27" fmla="*/ 292 h 539"/>
                  <a:gd name="T28" fmla="*/ 90 w 664"/>
                  <a:gd name="T29" fmla="*/ 336 h 539"/>
                  <a:gd name="T30" fmla="*/ 92 w 664"/>
                  <a:gd name="T31" fmla="*/ 349 h 539"/>
                  <a:gd name="T32" fmla="*/ 60 w 664"/>
                  <a:gd name="T33" fmla="*/ 391 h 539"/>
                  <a:gd name="T34" fmla="*/ 58 w 664"/>
                  <a:gd name="T35" fmla="*/ 399 h 539"/>
                  <a:gd name="T36" fmla="*/ 69 w 664"/>
                  <a:gd name="T37" fmla="*/ 407 h 539"/>
                  <a:gd name="T38" fmla="*/ 53 w 664"/>
                  <a:gd name="T39" fmla="*/ 413 h 539"/>
                  <a:gd name="T40" fmla="*/ 29 w 664"/>
                  <a:gd name="T41" fmla="*/ 460 h 539"/>
                  <a:gd name="T42" fmla="*/ 18 w 664"/>
                  <a:gd name="T43" fmla="*/ 462 h 539"/>
                  <a:gd name="T44" fmla="*/ 6 w 664"/>
                  <a:gd name="T45" fmla="*/ 474 h 539"/>
                  <a:gd name="T46" fmla="*/ 8 w 664"/>
                  <a:gd name="T47" fmla="*/ 495 h 539"/>
                  <a:gd name="T48" fmla="*/ 0 w 664"/>
                  <a:gd name="T49" fmla="*/ 512 h 539"/>
                  <a:gd name="T50" fmla="*/ 1 w 664"/>
                  <a:gd name="T51" fmla="*/ 538 h 539"/>
                  <a:gd name="T52" fmla="*/ 326 w 664"/>
                  <a:gd name="T53" fmla="*/ 535 h 539"/>
                  <a:gd name="T54" fmla="*/ 323 w 664"/>
                  <a:gd name="T55" fmla="*/ 387 h 539"/>
                  <a:gd name="T56" fmla="*/ 333 w 664"/>
                  <a:gd name="T57" fmla="*/ 366 h 539"/>
                  <a:gd name="T58" fmla="*/ 352 w 664"/>
                  <a:gd name="T59" fmla="*/ 353 h 539"/>
                  <a:gd name="T60" fmla="*/ 371 w 664"/>
                  <a:gd name="T61" fmla="*/ 350 h 539"/>
                  <a:gd name="T62" fmla="*/ 399 w 664"/>
                  <a:gd name="T63" fmla="*/ 350 h 539"/>
                  <a:gd name="T64" fmla="*/ 404 w 664"/>
                  <a:gd name="T65" fmla="*/ 136 h 539"/>
                  <a:gd name="T66" fmla="*/ 660 w 664"/>
                  <a:gd name="T67" fmla="*/ 141 h 539"/>
                  <a:gd name="T68" fmla="*/ 663 w 664"/>
                  <a:gd name="T69" fmla="*/ 27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64" h="539">
                    <a:moveTo>
                      <a:pt x="663" y="27"/>
                    </a:moveTo>
                    <a:lnTo>
                      <a:pt x="663" y="4"/>
                    </a:lnTo>
                    <a:lnTo>
                      <a:pt x="336" y="0"/>
                    </a:lnTo>
                    <a:lnTo>
                      <a:pt x="306" y="44"/>
                    </a:lnTo>
                    <a:lnTo>
                      <a:pt x="306" y="76"/>
                    </a:lnTo>
                    <a:lnTo>
                      <a:pt x="290" y="76"/>
                    </a:lnTo>
                    <a:lnTo>
                      <a:pt x="234" y="105"/>
                    </a:lnTo>
                    <a:lnTo>
                      <a:pt x="229" y="121"/>
                    </a:lnTo>
                    <a:lnTo>
                      <a:pt x="206" y="133"/>
                    </a:lnTo>
                    <a:lnTo>
                      <a:pt x="212" y="155"/>
                    </a:lnTo>
                    <a:lnTo>
                      <a:pt x="164" y="226"/>
                    </a:lnTo>
                    <a:lnTo>
                      <a:pt x="160" y="251"/>
                    </a:lnTo>
                    <a:lnTo>
                      <a:pt x="122" y="286"/>
                    </a:lnTo>
                    <a:lnTo>
                      <a:pt x="110" y="292"/>
                    </a:lnTo>
                    <a:lnTo>
                      <a:pt x="90" y="336"/>
                    </a:lnTo>
                    <a:lnTo>
                      <a:pt x="92" y="349"/>
                    </a:lnTo>
                    <a:lnTo>
                      <a:pt x="60" y="391"/>
                    </a:lnTo>
                    <a:lnTo>
                      <a:pt x="58" y="399"/>
                    </a:lnTo>
                    <a:lnTo>
                      <a:pt x="69" y="407"/>
                    </a:lnTo>
                    <a:lnTo>
                      <a:pt x="53" y="413"/>
                    </a:lnTo>
                    <a:lnTo>
                      <a:pt x="29" y="460"/>
                    </a:lnTo>
                    <a:lnTo>
                      <a:pt x="18" y="462"/>
                    </a:lnTo>
                    <a:lnTo>
                      <a:pt x="6" y="474"/>
                    </a:lnTo>
                    <a:lnTo>
                      <a:pt x="8" y="495"/>
                    </a:lnTo>
                    <a:lnTo>
                      <a:pt x="0" y="512"/>
                    </a:lnTo>
                    <a:lnTo>
                      <a:pt x="1" y="538"/>
                    </a:lnTo>
                    <a:lnTo>
                      <a:pt x="326" y="535"/>
                    </a:lnTo>
                    <a:lnTo>
                      <a:pt x="323" y="387"/>
                    </a:lnTo>
                    <a:lnTo>
                      <a:pt x="333" y="366"/>
                    </a:lnTo>
                    <a:lnTo>
                      <a:pt x="352" y="353"/>
                    </a:lnTo>
                    <a:lnTo>
                      <a:pt x="371" y="350"/>
                    </a:lnTo>
                    <a:lnTo>
                      <a:pt x="399" y="350"/>
                    </a:lnTo>
                    <a:lnTo>
                      <a:pt x="404" y="136"/>
                    </a:lnTo>
                    <a:lnTo>
                      <a:pt x="660" y="141"/>
                    </a:lnTo>
                    <a:lnTo>
                      <a:pt x="663" y="2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16" name="Freeform 123">
                <a:extLst>
                  <a:ext uri="{FF2B5EF4-FFF2-40B4-BE49-F238E27FC236}">
                    <a16:creationId xmlns:a16="http://schemas.microsoft.com/office/drawing/2014/main" id="{48056FF1-B0D5-BD46-96C5-FD524A044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5681" y="3733095"/>
                <a:ext cx="406390" cy="446193"/>
              </a:xfrm>
              <a:custGeom>
                <a:avLst/>
                <a:gdLst>
                  <a:gd name="T0" fmla="*/ 332 w 965"/>
                  <a:gd name="T1" fmla="*/ 508 h 1058"/>
                  <a:gd name="T2" fmla="*/ 339 w 965"/>
                  <a:gd name="T3" fmla="*/ 339 h 1058"/>
                  <a:gd name="T4" fmla="*/ 377 w 965"/>
                  <a:gd name="T5" fmla="*/ 323 h 1058"/>
                  <a:gd name="T6" fmla="*/ 410 w 965"/>
                  <a:gd name="T7" fmla="*/ 109 h 1058"/>
                  <a:gd name="T8" fmla="*/ 669 w 965"/>
                  <a:gd name="T9" fmla="*/ 0 h 1058"/>
                  <a:gd name="T10" fmla="*/ 964 w 965"/>
                  <a:gd name="T11" fmla="*/ 196 h 1058"/>
                  <a:gd name="T12" fmla="*/ 865 w 965"/>
                  <a:gd name="T13" fmla="*/ 198 h 1058"/>
                  <a:gd name="T14" fmla="*/ 952 w 965"/>
                  <a:gd name="T15" fmla="*/ 930 h 1058"/>
                  <a:gd name="T16" fmla="*/ 637 w 965"/>
                  <a:gd name="T17" fmla="*/ 1005 h 1058"/>
                  <a:gd name="T18" fmla="*/ 619 w 965"/>
                  <a:gd name="T19" fmla="*/ 988 h 1058"/>
                  <a:gd name="T20" fmla="*/ 594 w 965"/>
                  <a:gd name="T21" fmla="*/ 1005 h 1058"/>
                  <a:gd name="T22" fmla="*/ 585 w 965"/>
                  <a:gd name="T23" fmla="*/ 971 h 1058"/>
                  <a:gd name="T24" fmla="*/ 524 w 965"/>
                  <a:gd name="T25" fmla="*/ 982 h 1058"/>
                  <a:gd name="T26" fmla="*/ 497 w 965"/>
                  <a:gd name="T27" fmla="*/ 1016 h 1058"/>
                  <a:gd name="T28" fmla="*/ 480 w 965"/>
                  <a:gd name="T29" fmla="*/ 968 h 1058"/>
                  <a:gd name="T30" fmla="*/ 436 w 965"/>
                  <a:gd name="T31" fmla="*/ 976 h 1058"/>
                  <a:gd name="T32" fmla="*/ 437 w 965"/>
                  <a:gd name="T33" fmla="*/ 1017 h 1058"/>
                  <a:gd name="T34" fmla="*/ 403 w 965"/>
                  <a:gd name="T35" fmla="*/ 1042 h 1058"/>
                  <a:gd name="T36" fmla="*/ 384 w 965"/>
                  <a:gd name="T37" fmla="*/ 1057 h 1058"/>
                  <a:gd name="T38" fmla="*/ 358 w 965"/>
                  <a:gd name="T39" fmla="*/ 1031 h 1058"/>
                  <a:gd name="T40" fmla="*/ 339 w 965"/>
                  <a:gd name="T41" fmla="*/ 1008 h 1058"/>
                  <a:gd name="T42" fmla="*/ 321 w 965"/>
                  <a:gd name="T43" fmla="*/ 987 h 1058"/>
                  <a:gd name="T44" fmla="*/ 301 w 965"/>
                  <a:gd name="T45" fmla="*/ 951 h 1058"/>
                  <a:gd name="T46" fmla="*/ 280 w 965"/>
                  <a:gd name="T47" fmla="*/ 947 h 1058"/>
                  <a:gd name="T48" fmla="*/ 261 w 965"/>
                  <a:gd name="T49" fmla="*/ 948 h 1058"/>
                  <a:gd name="T50" fmla="*/ 251 w 965"/>
                  <a:gd name="T51" fmla="*/ 936 h 1058"/>
                  <a:gd name="T52" fmla="*/ 212 w 965"/>
                  <a:gd name="T53" fmla="*/ 909 h 1058"/>
                  <a:gd name="T54" fmla="*/ 159 w 965"/>
                  <a:gd name="T55" fmla="*/ 896 h 1058"/>
                  <a:gd name="T56" fmla="*/ 73 w 965"/>
                  <a:gd name="T57" fmla="*/ 919 h 1058"/>
                  <a:gd name="T58" fmla="*/ 46 w 965"/>
                  <a:gd name="T59" fmla="*/ 935 h 1058"/>
                  <a:gd name="T60" fmla="*/ 37 w 965"/>
                  <a:gd name="T61" fmla="*/ 912 h 1058"/>
                  <a:gd name="T62" fmla="*/ 69 w 965"/>
                  <a:gd name="T63" fmla="*/ 834 h 1058"/>
                  <a:gd name="T64" fmla="*/ 58 w 965"/>
                  <a:gd name="T65" fmla="*/ 692 h 1058"/>
                  <a:gd name="T66" fmla="*/ 44 w 965"/>
                  <a:gd name="T67" fmla="*/ 650 h 1058"/>
                  <a:gd name="T68" fmla="*/ 61 w 965"/>
                  <a:gd name="T69" fmla="*/ 621 h 1058"/>
                  <a:gd name="T70" fmla="*/ 66 w 965"/>
                  <a:gd name="T71" fmla="*/ 594 h 1058"/>
                  <a:gd name="T72" fmla="*/ 32 w 965"/>
                  <a:gd name="T73" fmla="*/ 568 h 1058"/>
                  <a:gd name="T74" fmla="*/ 18 w 965"/>
                  <a:gd name="T75" fmla="*/ 543 h 1058"/>
                  <a:gd name="T76" fmla="*/ 0 w 965"/>
                  <a:gd name="T77" fmla="*/ 533 h 1058"/>
                  <a:gd name="T78" fmla="*/ 7 w 965"/>
                  <a:gd name="T79" fmla="*/ 511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65" h="1058">
                    <a:moveTo>
                      <a:pt x="7" y="511"/>
                    </a:moveTo>
                    <a:lnTo>
                      <a:pt x="332" y="508"/>
                    </a:lnTo>
                    <a:lnTo>
                      <a:pt x="329" y="360"/>
                    </a:lnTo>
                    <a:lnTo>
                      <a:pt x="339" y="339"/>
                    </a:lnTo>
                    <a:lnTo>
                      <a:pt x="358" y="326"/>
                    </a:lnTo>
                    <a:lnTo>
                      <a:pt x="377" y="323"/>
                    </a:lnTo>
                    <a:lnTo>
                      <a:pt x="405" y="323"/>
                    </a:lnTo>
                    <a:lnTo>
                      <a:pt x="410" y="109"/>
                    </a:lnTo>
                    <a:lnTo>
                      <a:pt x="666" y="114"/>
                    </a:lnTo>
                    <a:lnTo>
                      <a:pt x="669" y="0"/>
                    </a:lnTo>
                    <a:lnTo>
                      <a:pt x="964" y="196"/>
                    </a:lnTo>
                    <a:lnTo>
                      <a:pt x="964" y="196"/>
                    </a:lnTo>
                    <a:lnTo>
                      <a:pt x="963" y="196"/>
                    </a:lnTo>
                    <a:lnTo>
                      <a:pt x="865" y="198"/>
                    </a:lnTo>
                    <a:lnTo>
                      <a:pt x="928" y="915"/>
                    </a:lnTo>
                    <a:lnTo>
                      <a:pt x="952" y="930"/>
                    </a:lnTo>
                    <a:lnTo>
                      <a:pt x="926" y="1003"/>
                    </a:lnTo>
                    <a:lnTo>
                      <a:pt x="637" y="1005"/>
                    </a:lnTo>
                    <a:lnTo>
                      <a:pt x="628" y="1002"/>
                    </a:lnTo>
                    <a:lnTo>
                      <a:pt x="619" y="988"/>
                    </a:lnTo>
                    <a:lnTo>
                      <a:pt x="608" y="988"/>
                    </a:lnTo>
                    <a:lnTo>
                      <a:pt x="594" y="1005"/>
                    </a:lnTo>
                    <a:lnTo>
                      <a:pt x="585" y="994"/>
                    </a:lnTo>
                    <a:lnTo>
                      <a:pt x="585" y="971"/>
                    </a:lnTo>
                    <a:lnTo>
                      <a:pt x="565" y="965"/>
                    </a:lnTo>
                    <a:lnTo>
                      <a:pt x="524" y="982"/>
                    </a:lnTo>
                    <a:lnTo>
                      <a:pt x="504" y="1020"/>
                    </a:lnTo>
                    <a:lnTo>
                      <a:pt x="497" y="1016"/>
                    </a:lnTo>
                    <a:lnTo>
                      <a:pt x="483" y="988"/>
                    </a:lnTo>
                    <a:lnTo>
                      <a:pt x="480" y="968"/>
                    </a:lnTo>
                    <a:lnTo>
                      <a:pt x="460" y="968"/>
                    </a:lnTo>
                    <a:lnTo>
                      <a:pt x="436" y="976"/>
                    </a:lnTo>
                    <a:lnTo>
                      <a:pt x="436" y="1007"/>
                    </a:lnTo>
                    <a:lnTo>
                      <a:pt x="437" y="1017"/>
                    </a:lnTo>
                    <a:lnTo>
                      <a:pt x="428" y="1040"/>
                    </a:lnTo>
                    <a:lnTo>
                      <a:pt x="403" y="1042"/>
                    </a:lnTo>
                    <a:lnTo>
                      <a:pt x="384" y="1057"/>
                    </a:lnTo>
                    <a:lnTo>
                      <a:pt x="384" y="1057"/>
                    </a:lnTo>
                    <a:lnTo>
                      <a:pt x="379" y="1045"/>
                    </a:lnTo>
                    <a:lnTo>
                      <a:pt x="358" y="1031"/>
                    </a:lnTo>
                    <a:lnTo>
                      <a:pt x="344" y="1025"/>
                    </a:lnTo>
                    <a:lnTo>
                      <a:pt x="339" y="1008"/>
                    </a:lnTo>
                    <a:lnTo>
                      <a:pt x="321" y="1005"/>
                    </a:lnTo>
                    <a:lnTo>
                      <a:pt x="321" y="987"/>
                    </a:lnTo>
                    <a:lnTo>
                      <a:pt x="304" y="971"/>
                    </a:lnTo>
                    <a:lnTo>
                      <a:pt x="301" y="951"/>
                    </a:lnTo>
                    <a:lnTo>
                      <a:pt x="293" y="945"/>
                    </a:lnTo>
                    <a:lnTo>
                      <a:pt x="280" y="947"/>
                    </a:lnTo>
                    <a:lnTo>
                      <a:pt x="275" y="942"/>
                    </a:lnTo>
                    <a:lnTo>
                      <a:pt x="261" y="948"/>
                    </a:lnTo>
                    <a:lnTo>
                      <a:pt x="251" y="944"/>
                    </a:lnTo>
                    <a:lnTo>
                      <a:pt x="251" y="936"/>
                    </a:lnTo>
                    <a:lnTo>
                      <a:pt x="232" y="913"/>
                    </a:lnTo>
                    <a:lnTo>
                      <a:pt x="212" y="909"/>
                    </a:lnTo>
                    <a:lnTo>
                      <a:pt x="174" y="896"/>
                    </a:lnTo>
                    <a:lnTo>
                      <a:pt x="159" y="896"/>
                    </a:lnTo>
                    <a:lnTo>
                      <a:pt x="118" y="912"/>
                    </a:lnTo>
                    <a:lnTo>
                      <a:pt x="73" y="919"/>
                    </a:lnTo>
                    <a:lnTo>
                      <a:pt x="58" y="935"/>
                    </a:lnTo>
                    <a:lnTo>
                      <a:pt x="46" y="935"/>
                    </a:lnTo>
                    <a:lnTo>
                      <a:pt x="32" y="945"/>
                    </a:lnTo>
                    <a:lnTo>
                      <a:pt x="37" y="912"/>
                    </a:lnTo>
                    <a:lnTo>
                      <a:pt x="49" y="863"/>
                    </a:lnTo>
                    <a:lnTo>
                      <a:pt x="69" y="834"/>
                    </a:lnTo>
                    <a:lnTo>
                      <a:pt x="75" y="776"/>
                    </a:lnTo>
                    <a:lnTo>
                      <a:pt x="58" y="692"/>
                    </a:lnTo>
                    <a:lnTo>
                      <a:pt x="35" y="656"/>
                    </a:lnTo>
                    <a:lnTo>
                      <a:pt x="44" y="650"/>
                    </a:lnTo>
                    <a:lnTo>
                      <a:pt x="55" y="650"/>
                    </a:lnTo>
                    <a:lnTo>
                      <a:pt x="61" y="621"/>
                    </a:lnTo>
                    <a:lnTo>
                      <a:pt x="55" y="605"/>
                    </a:lnTo>
                    <a:lnTo>
                      <a:pt x="66" y="594"/>
                    </a:lnTo>
                    <a:lnTo>
                      <a:pt x="41" y="559"/>
                    </a:lnTo>
                    <a:lnTo>
                      <a:pt x="32" y="568"/>
                    </a:lnTo>
                    <a:lnTo>
                      <a:pt x="26" y="563"/>
                    </a:lnTo>
                    <a:lnTo>
                      <a:pt x="18" y="543"/>
                    </a:lnTo>
                    <a:lnTo>
                      <a:pt x="0" y="565"/>
                    </a:lnTo>
                    <a:lnTo>
                      <a:pt x="0" y="533"/>
                    </a:lnTo>
                    <a:lnTo>
                      <a:pt x="7" y="516"/>
                    </a:lnTo>
                    <a:lnTo>
                      <a:pt x="7" y="51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17" name="Freeform 124">
                <a:extLst>
                  <a:ext uri="{FF2B5EF4-FFF2-40B4-BE49-F238E27FC236}">
                    <a16:creationId xmlns:a16="http://schemas.microsoft.com/office/drawing/2014/main" id="{595DA688-B2A5-E04D-B57E-166C4508D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123" y="3814897"/>
                <a:ext cx="558556" cy="520559"/>
              </a:xfrm>
              <a:custGeom>
                <a:avLst/>
                <a:gdLst>
                  <a:gd name="T0" fmla="*/ 44 w 1326"/>
                  <a:gd name="T1" fmla="*/ 844 h 1233"/>
                  <a:gd name="T2" fmla="*/ 52 w 1326"/>
                  <a:gd name="T3" fmla="*/ 780 h 1233"/>
                  <a:gd name="T4" fmla="*/ 99 w 1326"/>
                  <a:gd name="T5" fmla="*/ 792 h 1233"/>
                  <a:gd name="T6" fmla="*/ 140 w 1326"/>
                  <a:gd name="T7" fmla="*/ 786 h 1233"/>
                  <a:gd name="T8" fmla="*/ 201 w 1326"/>
                  <a:gd name="T9" fmla="*/ 798 h 1233"/>
                  <a:gd name="T10" fmla="*/ 235 w 1326"/>
                  <a:gd name="T11" fmla="*/ 792 h 1233"/>
                  <a:gd name="T12" fmla="*/ 542 w 1326"/>
                  <a:gd name="T13" fmla="*/ 807 h 1233"/>
                  <a:gd name="T14" fmla="*/ 481 w 1326"/>
                  <a:gd name="T15" fmla="*/ 2 h 1233"/>
                  <a:gd name="T16" fmla="*/ 1122 w 1326"/>
                  <a:gd name="T17" fmla="*/ 393 h 1233"/>
                  <a:gd name="T18" fmla="*/ 1192 w 1326"/>
                  <a:gd name="T19" fmla="*/ 415 h 1233"/>
                  <a:gd name="T20" fmla="*/ 1241 w 1326"/>
                  <a:gd name="T21" fmla="*/ 451 h 1233"/>
                  <a:gd name="T22" fmla="*/ 1238 w 1326"/>
                  <a:gd name="T23" fmla="*/ 502 h 1233"/>
                  <a:gd name="T24" fmla="*/ 1325 w 1326"/>
                  <a:gd name="T25" fmla="*/ 494 h 1233"/>
                  <a:gd name="T26" fmla="*/ 1316 w 1326"/>
                  <a:gd name="T27" fmla="*/ 725 h 1233"/>
                  <a:gd name="T28" fmla="*/ 1296 w 1326"/>
                  <a:gd name="T29" fmla="*/ 778 h 1233"/>
                  <a:gd name="T30" fmla="*/ 1206 w 1326"/>
                  <a:gd name="T31" fmla="*/ 815 h 1233"/>
                  <a:gd name="T32" fmla="*/ 1131 w 1326"/>
                  <a:gd name="T33" fmla="*/ 830 h 1233"/>
                  <a:gd name="T34" fmla="*/ 1036 w 1326"/>
                  <a:gd name="T35" fmla="*/ 846 h 1233"/>
                  <a:gd name="T36" fmla="*/ 1008 w 1326"/>
                  <a:gd name="T37" fmla="*/ 838 h 1233"/>
                  <a:gd name="T38" fmla="*/ 950 w 1326"/>
                  <a:gd name="T39" fmla="*/ 832 h 1233"/>
                  <a:gd name="T40" fmla="*/ 866 w 1326"/>
                  <a:gd name="T41" fmla="*/ 870 h 1233"/>
                  <a:gd name="T42" fmla="*/ 752 w 1326"/>
                  <a:gd name="T43" fmla="*/ 951 h 1233"/>
                  <a:gd name="T44" fmla="*/ 677 w 1326"/>
                  <a:gd name="T45" fmla="*/ 962 h 1233"/>
                  <a:gd name="T46" fmla="*/ 643 w 1326"/>
                  <a:gd name="T47" fmla="*/ 1008 h 1233"/>
                  <a:gd name="T48" fmla="*/ 602 w 1326"/>
                  <a:gd name="T49" fmla="*/ 1086 h 1233"/>
                  <a:gd name="T50" fmla="*/ 573 w 1326"/>
                  <a:gd name="T51" fmla="*/ 1128 h 1233"/>
                  <a:gd name="T52" fmla="*/ 559 w 1326"/>
                  <a:gd name="T53" fmla="*/ 1171 h 1233"/>
                  <a:gd name="T54" fmla="*/ 551 w 1326"/>
                  <a:gd name="T55" fmla="*/ 1210 h 1233"/>
                  <a:gd name="T56" fmla="*/ 504 w 1326"/>
                  <a:gd name="T57" fmla="*/ 1216 h 1233"/>
                  <a:gd name="T58" fmla="*/ 460 w 1326"/>
                  <a:gd name="T59" fmla="*/ 1213 h 1233"/>
                  <a:gd name="T60" fmla="*/ 420 w 1326"/>
                  <a:gd name="T61" fmla="*/ 1223 h 1233"/>
                  <a:gd name="T62" fmla="*/ 366 w 1326"/>
                  <a:gd name="T63" fmla="*/ 1228 h 1233"/>
                  <a:gd name="T64" fmla="*/ 337 w 1326"/>
                  <a:gd name="T65" fmla="*/ 1208 h 1233"/>
                  <a:gd name="T66" fmla="*/ 331 w 1326"/>
                  <a:gd name="T67" fmla="*/ 1173 h 1233"/>
                  <a:gd name="T68" fmla="*/ 298 w 1326"/>
                  <a:gd name="T69" fmla="*/ 1187 h 1233"/>
                  <a:gd name="T70" fmla="*/ 321 w 1326"/>
                  <a:gd name="T71" fmla="*/ 1135 h 1233"/>
                  <a:gd name="T72" fmla="*/ 299 w 1326"/>
                  <a:gd name="T73" fmla="*/ 1102 h 1233"/>
                  <a:gd name="T74" fmla="*/ 270 w 1326"/>
                  <a:gd name="T75" fmla="*/ 1061 h 1233"/>
                  <a:gd name="T76" fmla="*/ 227 w 1326"/>
                  <a:gd name="T77" fmla="*/ 1063 h 1233"/>
                  <a:gd name="T78" fmla="*/ 185 w 1326"/>
                  <a:gd name="T79" fmla="*/ 1087 h 1233"/>
                  <a:gd name="T80" fmla="*/ 131 w 1326"/>
                  <a:gd name="T81" fmla="*/ 1086 h 1233"/>
                  <a:gd name="T82" fmla="*/ 93 w 1326"/>
                  <a:gd name="T83" fmla="*/ 1084 h 1233"/>
                  <a:gd name="T84" fmla="*/ 97 w 1326"/>
                  <a:gd name="T85" fmla="*/ 1060 h 1233"/>
                  <a:gd name="T86" fmla="*/ 79 w 1326"/>
                  <a:gd name="T87" fmla="*/ 1026 h 1233"/>
                  <a:gd name="T88" fmla="*/ 65 w 1326"/>
                  <a:gd name="T89" fmla="*/ 994 h 1233"/>
                  <a:gd name="T90" fmla="*/ 38 w 1326"/>
                  <a:gd name="T91" fmla="*/ 979 h 1233"/>
                  <a:gd name="T92" fmla="*/ 7 w 1326"/>
                  <a:gd name="T93" fmla="*/ 930 h 1233"/>
                  <a:gd name="T94" fmla="*/ 10 w 1326"/>
                  <a:gd name="T95" fmla="*/ 870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26" h="1233">
                    <a:moveTo>
                      <a:pt x="0" y="861"/>
                    </a:moveTo>
                    <a:lnTo>
                      <a:pt x="19" y="846"/>
                    </a:lnTo>
                    <a:lnTo>
                      <a:pt x="44" y="844"/>
                    </a:lnTo>
                    <a:lnTo>
                      <a:pt x="53" y="821"/>
                    </a:lnTo>
                    <a:lnTo>
                      <a:pt x="52" y="811"/>
                    </a:lnTo>
                    <a:lnTo>
                      <a:pt x="52" y="780"/>
                    </a:lnTo>
                    <a:lnTo>
                      <a:pt x="76" y="772"/>
                    </a:lnTo>
                    <a:lnTo>
                      <a:pt x="96" y="772"/>
                    </a:lnTo>
                    <a:lnTo>
                      <a:pt x="99" y="792"/>
                    </a:lnTo>
                    <a:lnTo>
                      <a:pt x="113" y="820"/>
                    </a:lnTo>
                    <a:lnTo>
                      <a:pt x="120" y="824"/>
                    </a:lnTo>
                    <a:lnTo>
                      <a:pt x="140" y="786"/>
                    </a:lnTo>
                    <a:lnTo>
                      <a:pt x="181" y="769"/>
                    </a:lnTo>
                    <a:lnTo>
                      <a:pt x="201" y="775"/>
                    </a:lnTo>
                    <a:lnTo>
                      <a:pt x="201" y="798"/>
                    </a:lnTo>
                    <a:lnTo>
                      <a:pt x="210" y="809"/>
                    </a:lnTo>
                    <a:lnTo>
                      <a:pt x="224" y="792"/>
                    </a:lnTo>
                    <a:lnTo>
                      <a:pt x="235" y="792"/>
                    </a:lnTo>
                    <a:lnTo>
                      <a:pt x="244" y="806"/>
                    </a:lnTo>
                    <a:lnTo>
                      <a:pt x="253" y="809"/>
                    </a:lnTo>
                    <a:lnTo>
                      <a:pt x="542" y="807"/>
                    </a:lnTo>
                    <a:lnTo>
                      <a:pt x="568" y="734"/>
                    </a:lnTo>
                    <a:lnTo>
                      <a:pt x="544" y="719"/>
                    </a:lnTo>
                    <a:lnTo>
                      <a:pt x="481" y="2"/>
                    </a:lnTo>
                    <a:lnTo>
                      <a:pt x="579" y="0"/>
                    </a:lnTo>
                    <a:lnTo>
                      <a:pt x="1112" y="353"/>
                    </a:lnTo>
                    <a:lnTo>
                      <a:pt x="1122" y="393"/>
                    </a:lnTo>
                    <a:lnTo>
                      <a:pt x="1138" y="409"/>
                    </a:lnTo>
                    <a:lnTo>
                      <a:pt x="1167" y="407"/>
                    </a:lnTo>
                    <a:lnTo>
                      <a:pt x="1192" y="415"/>
                    </a:lnTo>
                    <a:lnTo>
                      <a:pt x="1206" y="433"/>
                    </a:lnTo>
                    <a:lnTo>
                      <a:pt x="1225" y="438"/>
                    </a:lnTo>
                    <a:lnTo>
                      <a:pt x="1241" y="451"/>
                    </a:lnTo>
                    <a:lnTo>
                      <a:pt x="1241" y="465"/>
                    </a:lnTo>
                    <a:lnTo>
                      <a:pt x="1233" y="490"/>
                    </a:lnTo>
                    <a:lnTo>
                      <a:pt x="1238" y="502"/>
                    </a:lnTo>
                    <a:lnTo>
                      <a:pt x="1258" y="509"/>
                    </a:lnTo>
                    <a:lnTo>
                      <a:pt x="1296" y="505"/>
                    </a:lnTo>
                    <a:lnTo>
                      <a:pt x="1325" y="494"/>
                    </a:lnTo>
                    <a:lnTo>
                      <a:pt x="1325" y="494"/>
                    </a:lnTo>
                    <a:lnTo>
                      <a:pt x="1322" y="652"/>
                    </a:lnTo>
                    <a:lnTo>
                      <a:pt x="1316" y="725"/>
                    </a:lnTo>
                    <a:lnTo>
                      <a:pt x="1303" y="733"/>
                    </a:lnTo>
                    <a:lnTo>
                      <a:pt x="1300" y="762"/>
                    </a:lnTo>
                    <a:lnTo>
                      <a:pt x="1296" y="778"/>
                    </a:lnTo>
                    <a:lnTo>
                      <a:pt x="1255" y="801"/>
                    </a:lnTo>
                    <a:lnTo>
                      <a:pt x="1230" y="814"/>
                    </a:lnTo>
                    <a:lnTo>
                      <a:pt x="1206" y="815"/>
                    </a:lnTo>
                    <a:lnTo>
                      <a:pt x="1183" y="830"/>
                    </a:lnTo>
                    <a:lnTo>
                      <a:pt x="1166" y="830"/>
                    </a:lnTo>
                    <a:lnTo>
                      <a:pt x="1131" y="830"/>
                    </a:lnTo>
                    <a:lnTo>
                      <a:pt x="1111" y="841"/>
                    </a:lnTo>
                    <a:lnTo>
                      <a:pt x="1091" y="840"/>
                    </a:lnTo>
                    <a:lnTo>
                      <a:pt x="1036" y="846"/>
                    </a:lnTo>
                    <a:lnTo>
                      <a:pt x="1016" y="841"/>
                    </a:lnTo>
                    <a:lnTo>
                      <a:pt x="1015" y="846"/>
                    </a:lnTo>
                    <a:lnTo>
                      <a:pt x="1008" y="838"/>
                    </a:lnTo>
                    <a:lnTo>
                      <a:pt x="993" y="838"/>
                    </a:lnTo>
                    <a:lnTo>
                      <a:pt x="970" y="830"/>
                    </a:lnTo>
                    <a:lnTo>
                      <a:pt x="950" y="832"/>
                    </a:lnTo>
                    <a:lnTo>
                      <a:pt x="911" y="840"/>
                    </a:lnTo>
                    <a:lnTo>
                      <a:pt x="886" y="853"/>
                    </a:lnTo>
                    <a:lnTo>
                      <a:pt x="866" y="870"/>
                    </a:lnTo>
                    <a:lnTo>
                      <a:pt x="804" y="904"/>
                    </a:lnTo>
                    <a:lnTo>
                      <a:pt x="759" y="934"/>
                    </a:lnTo>
                    <a:lnTo>
                      <a:pt x="752" y="951"/>
                    </a:lnTo>
                    <a:lnTo>
                      <a:pt x="710" y="963"/>
                    </a:lnTo>
                    <a:lnTo>
                      <a:pt x="701" y="960"/>
                    </a:lnTo>
                    <a:lnTo>
                      <a:pt x="677" y="962"/>
                    </a:lnTo>
                    <a:lnTo>
                      <a:pt x="674" y="973"/>
                    </a:lnTo>
                    <a:lnTo>
                      <a:pt x="663" y="976"/>
                    </a:lnTo>
                    <a:lnTo>
                      <a:pt x="643" y="1008"/>
                    </a:lnTo>
                    <a:lnTo>
                      <a:pt x="643" y="1020"/>
                    </a:lnTo>
                    <a:lnTo>
                      <a:pt x="626" y="1043"/>
                    </a:lnTo>
                    <a:lnTo>
                      <a:pt x="602" y="1086"/>
                    </a:lnTo>
                    <a:lnTo>
                      <a:pt x="582" y="1102"/>
                    </a:lnTo>
                    <a:lnTo>
                      <a:pt x="567" y="1113"/>
                    </a:lnTo>
                    <a:lnTo>
                      <a:pt x="573" y="1128"/>
                    </a:lnTo>
                    <a:lnTo>
                      <a:pt x="574" y="1151"/>
                    </a:lnTo>
                    <a:lnTo>
                      <a:pt x="559" y="1154"/>
                    </a:lnTo>
                    <a:lnTo>
                      <a:pt x="559" y="1171"/>
                    </a:lnTo>
                    <a:lnTo>
                      <a:pt x="565" y="1183"/>
                    </a:lnTo>
                    <a:lnTo>
                      <a:pt x="561" y="1203"/>
                    </a:lnTo>
                    <a:lnTo>
                      <a:pt x="551" y="1210"/>
                    </a:lnTo>
                    <a:lnTo>
                      <a:pt x="536" y="1232"/>
                    </a:lnTo>
                    <a:lnTo>
                      <a:pt x="510" y="1225"/>
                    </a:lnTo>
                    <a:lnTo>
                      <a:pt x="504" y="1216"/>
                    </a:lnTo>
                    <a:lnTo>
                      <a:pt x="509" y="1210"/>
                    </a:lnTo>
                    <a:lnTo>
                      <a:pt x="487" y="1206"/>
                    </a:lnTo>
                    <a:lnTo>
                      <a:pt x="460" y="1213"/>
                    </a:lnTo>
                    <a:lnTo>
                      <a:pt x="460" y="1220"/>
                    </a:lnTo>
                    <a:lnTo>
                      <a:pt x="452" y="1226"/>
                    </a:lnTo>
                    <a:lnTo>
                      <a:pt x="420" y="1223"/>
                    </a:lnTo>
                    <a:lnTo>
                      <a:pt x="400" y="1214"/>
                    </a:lnTo>
                    <a:lnTo>
                      <a:pt x="391" y="1216"/>
                    </a:lnTo>
                    <a:lnTo>
                      <a:pt x="366" y="1228"/>
                    </a:lnTo>
                    <a:lnTo>
                      <a:pt x="366" y="1217"/>
                    </a:lnTo>
                    <a:lnTo>
                      <a:pt x="359" y="1208"/>
                    </a:lnTo>
                    <a:lnTo>
                      <a:pt x="337" y="1208"/>
                    </a:lnTo>
                    <a:lnTo>
                      <a:pt x="337" y="1199"/>
                    </a:lnTo>
                    <a:lnTo>
                      <a:pt x="331" y="1188"/>
                    </a:lnTo>
                    <a:lnTo>
                      <a:pt x="331" y="1173"/>
                    </a:lnTo>
                    <a:lnTo>
                      <a:pt x="321" y="1173"/>
                    </a:lnTo>
                    <a:lnTo>
                      <a:pt x="311" y="1185"/>
                    </a:lnTo>
                    <a:lnTo>
                      <a:pt x="298" y="1187"/>
                    </a:lnTo>
                    <a:lnTo>
                      <a:pt x="305" y="1165"/>
                    </a:lnTo>
                    <a:lnTo>
                      <a:pt x="321" y="1145"/>
                    </a:lnTo>
                    <a:lnTo>
                      <a:pt x="321" y="1135"/>
                    </a:lnTo>
                    <a:lnTo>
                      <a:pt x="302" y="1130"/>
                    </a:lnTo>
                    <a:lnTo>
                      <a:pt x="293" y="1124"/>
                    </a:lnTo>
                    <a:lnTo>
                      <a:pt x="299" y="1102"/>
                    </a:lnTo>
                    <a:lnTo>
                      <a:pt x="290" y="1084"/>
                    </a:lnTo>
                    <a:lnTo>
                      <a:pt x="272" y="1070"/>
                    </a:lnTo>
                    <a:lnTo>
                      <a:pt x="270" y="1061"/>
                    </a:lnTo>
                    <a:lnTo>
                      <a:pt x="256" y="1066"/>
                    </a:lnTo>
                    <a:lnTo>
                      <a:pt x="249" y="1072"/>
                    </a:lnTo>
                    <a:lnTo>
                      <a:pt x="227" y="1063"/>
                    </a:lnTo>
                    <a:lnTo>
                      <a:pt x="212" y="1063"/>
                    </a:lnTo>
                    <a:lnTo>
                      <a:pt x="195" y="1086"/>
                    </a:lnTo>
                    <a:lnTo>
                      <a:pt x="185" y="1087"/>
                    </a:lnTo>
                    <a:lnTo>
                      <a:pt x="169" y="1098"/>
                    </a:lnTo>
                    <a:lnTo>
                      <a:pt x="148" y="1098"/>
                    </a:lnTo>
                    <a:lnTo>
                      <a:pt x="131" y="1086"/>
                    </a:lnTo>
                    <a:lnTo>
                      <a:pt x="119" y="1081"/>
                    </a:lnTo>
                    <a:lnTo>
                      <a:pt x="102" y="1089"/>
                    </a:lnTo>
                    <a:lnTo>
                      <a:pt x="93" y="1084"/>
                    </a:lnTo>
                    <a:lnTo>
                      <a:pt x="93" y="1084"/>
                    </a:lnTo>
                    <a:lnTo>
                      <a:pt x="96" y="1073"/>
                    </a:lnTo>
                    <a:lnTo>
                      <a:pt x="97" y="1060"/>
                    </a:lnTo>
                    <a:lnTo>
                      <a:pt x="76" y="1047"/>
                    </a:lnTo>
                    <a:lnTo>
                      <a:pt x="74" y="1035"/>
                    </a:lnTo>
                    <a:lnTo>
                      <a:pt x="79" y="1026"/>
                    </a:lnTo>
                    <a:lnTo>
                      <a:pt x="81" y="1017"/>
                    </a:lnTo>
                    <a:lnTo>
                      <a:pt x="70" y="1005"/>
                    </a:lnTo>
                    <a:lnTo>
                      <a:pt x="65" y="994"/>
                    </a:lnTo>
                    <a:lnTo>
                      <a:pt x="56" y="985"/>
                    </a:lnTo>
                    <a:lnTo>
                      <a:pt x="47" y="986"/>
                    </a:lnTo>
                    <a:lnTo>
                      <a:pt x="38" y="979"/>
                    </a:lnTo>
                    <a:lnTo>
                      <a:pt x="29" y="959"/>
                    </a:lnTo>
                    <a:lnTo>
                      <a:pt x="9" y="939"/>
                    </a:lnTo>
                    <a:lnTo>
                      <a:pt x="7" y="930"/>
                    </a:lnTo>
                    <a:lnTo>
                      <a:pt x="16" y="896"/>
                    </a:lnTo>
                    <a:lnTo>
                      <a:pt x="10" y="885"/>
                    </a:lnTo>
                    <a:lnTo>
                      <a:pt x="10" y="870"/>
                    </a:lnTo>
                    <a:lnTo>
                      <a:pt x="0" y="86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18" name="Freeform 125">
                <a:extLst>
                  <a:ext uri="{FF2B5EF4-FFF2-40B4-BE49-F238E27FC236}">
                    <a16:creationId xmlns:a16="http://schemas.microsoft.com/office/drawing/2014/main" id="{E17DF104-440D-DB47-B6F7-EDC10309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0937" y="4164415"/>
                <a:ext cx="257938" cy="189632"/>
              </a:xfrm>
              <a:custGeom>
                <a:avLst/>
                <a:gdLst>
                  <a:gd name="T0" fmla="*/ 6 w 614"/>
                  <a:gd name="T1" fmla="*/ 353 h 448"/>
                  <a:gd name="T2" fmla="*/ 0 w 614"/>
                  <a:gd name="T3" fmla="*/ 324 h 448"/>
                  <a:gd name="T4" fmla="*/ 14 w 614"/>
                  <a:gd name="T5" fmla="*/ 298 h 448"/>
                  <a:gd name="T6" fmla="*/ 23 w 614"/>
                  <a:gd name="T7" fmla="*/ 272 h 448"/>
                  <a:gd name="T8" fmla="*/ 67 w 614"/>
                  <a:gd name="T9" fmla="*/ 213 h 448"/>
                  <a:gd name="T10" fmla="*/ 84 w 614"/>
                  <a:gd name="T11" fmla="*/ 178 h 448"/>
                  <a:gd name="T12" fmla="*/ 115 w 614"/>
                  <a:gd name="T13" fmla="*/ 143 h 448"/>
                  <a:gd name="T14" fmla="*/ 142 w 614"/>
                  <a:gd name="T15" fmla="*/ 130 h 448"/>
                  <a:gd name="T16" fmla="*/ 193 w 614"/>
                  <a:gd name="T17" fmla="*/ 121 h 448"/>
                  <a:gd name="T18" fmla="*/ 245 w 614"/>
                  <a:gd name="T19" fmla="*/ 74 h 448"/>
                  <a:gd name="T20" fmla="*/ 327 w 614"/>
                  <a:gd name="T21" fmla="*/ 23 h 448"/>
                  <a:gd name="T22" fmla="*/ 391 w 614"/>
                  <a:gd name="T23" fmla="*/ 2 h 448"/>
                  <a:gd name="T24" fmla="*/ 434 w 614"/>
                  <a:gd name="T25" fmla="*/ 8 h 448"/>
                  <a:gd name="T26" fmla="*/ 456 w 614"/>
                  <a:gd name="T27" fmla="*/ 16 h 448"/>
                  <a:gd name="T28" fmla="*/ 449 w 614"/>
                  <a:gd name="T29" fmla="*/ 45 h 448"/>
                  <a:gd name="T30" fmla="*/ 439 w 614"/>
                  <a:gd name="T31" fmla="*/ 84 h 448"/>
                  <a:gd name="T32" fmla="*/ 518 w 614"/>
                  <a:gd name="T33" fmla="*/ 169 h 448"/>
                  <a:gd name="T34" fmla="*/ 581 w 614"/>
                  <a:gd name="T35" fmla="*/ 172 h 448"/>
                  <a:gd name="T36" fmla="*/ 592 w 614"/>
                  <a:gd name="T37" fmla="*/ 185 h 448"/>
                  <a:gd name="T38" fmla="*/ 599 w 614"/>
                  <a:gd name="T39" fmla="*/ 208 h 448"/>
                  <a:gd name="T40" fmla="*/ 608 w 614"/>
                  <a:gd name="T41" fmla="*/ 243 h 448"/>
                  <a:gd name="T42" fmla="*/ 613 w 614"/>
                  <a:gd name="T43" fmla="*/ 256 h 448"/>
                  <a:gd name="T44" fmla="*/ 581 w 614"/>
                  <a:gd name="T45" fmla="*/ 279 h 448"/>
                  <a:gd name="T46" fmla="*/ 547 w 614"/>
                  <a:gd name="T47" fmla="*/ 288 h 448"/>
                  <a:gd name="T48" fmla="*/ 532 w 614"/>
                  <a:gd name="T49" fmla="*/ 311 h 448"/>
                  <a:gd name="T50" fmla="*/ 523 w 614"/>
                  <a:gd name="T51" fmla="*/ 337 h 448"/>
                  <a:gd name="T52" fmla="*/ 498 w 614"/>
                  <a:gd name="T53" fmla="*/ 349 h 448"/>
                  <a:gd name="T54" fmla="*/ 408 w 614"/>
                  <a:gd name="T55" fmla="*/ 329 h 448"/>
                  <a:gd name="T56" fmla="*/ 402 w 614"/>
                  <a:gd name="T57" fmla="*/ 328 h 448"/>
                  <a:gd name="T58" fmla="*/ 364 w 614"/>
                  <a:gd name="T59" fmla="*/ 337 h 448"/>
                  <a:gd name="T60" fmla="*/ 292 w 614"/>
                  <a:gd name="T61" fmla="*/ 341 h 448"/>
                  <a:gd name="T62" fmla="*/ 225 w 614"/>
                  <a:gd name="T63" fmla="*/ 344 h 448"/>
                  <a:gd name="T64" fmla="*/ 194 w 614"/>
                  <a:gd name="T65" fmla="*/ 364 h 448"/>
                  <a:gd name="T66" fmla="*/ 208 w 614"/>
                  <a:gd name="T67" fmla="*/ 396 h 448"/>
                  <a:gd name="T68" fmla="*/ 219 w 614"/>
                  <a:gd name="T69" fmla="*/ 444 h 448"/>
                  <a:gd name="T70" fmla="*/ 188 w 614"/>
                  <a:gd name="T71" fmla="*/ 433 h 448"/>
                  <a:gd name="T72" fmla="*/ 162 w 614"/>
                  <a:gd name="T73" fmla="*/ 442 h 448"/>
                  <a:gd name="T74" fmla="*/ 118 w 614"/>
                  <a:gd name="T75" fmla="*/ 433 h 448"/>
                  <a:gd name="T76" fmla="*/ 92 w 614"/>
                  <a:gd name="T77" fmla="*/ 413 h 448"/>
                  <a:gd name="T78" fmla="*/ 70 w 614"/>
                  <a:gd name="T79" fmla="*/ 407 h 448"/>
                  <a:gd name="T80" fmla="*/ 28 w 614"/>
                  <a:gd name="T81" fmla="*/ 390 h 448"/>
                  <a:gd name="T82" fmla="*/ 2 w 614"/>
                  <a:gd name="T83" fmla="*/ 373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4" h="448">
                    <a:moveTo>
                      <a:pt x="2" y="373"/>
                    </a:moveTo>
                    <a:lnTo>
                      <a:pt x="6" y="353"/>
                    </a:lnTo>
                    <a:lnTo>
                      <a:pt x="0" y="341"/>
                    </a:lnTo>
                    <a:lnTo>
                      <a:pt x="0" y="324"/>
                    </a:lnTo>
                    <a:lnTo>
                      <a:pt x="15" y="321"/>
                    </a:lnTo>
                    <a:lnTo>
                      <a:pt x="14" y="298"/>
                    </a:lnTo>
                    <a:lnTo>
                      <a:pt x="8" y="283"/>
                    </a:lnTo>
                    <a:lnTo>
                      <a:pt x="23" y="272"/>
                    </a:lnTo>
                    <a:lnTo>
                      <a:pt x="43" y="256"/>
                    </a:lnTo>
                    <a:lnTo>
                      <a:pt x="67" y="213"/>
                    </a:lnTo>
                    <a:lnTo>
                      <a:pt x="84" y="190"/>
                    </a:lnTo>
                    <a:lnTo>
                      <a:pt x="84" y="178"/>
                    </a:lnTo>
                    <a:lnTo>
                      <a:pt x="104" y="146"/>
                    </a:lnTo>
                    <a:lnTo>
                      <a:pt x="115" y="143"/>
                    </a:lnTo>
                    <a:lnTo>
                      <a:pt x="118" y="132"/>
                    </a:lnTo>
                    <a:lnTo>
                      <a:pt x="142" y="130"/>
                    </a:lnTo>
                    <a:lnTo>
                      <a:pt x="151" y="133"/>
                    </a:lnTo>
                    <a:lnTo>
                      <a:pt x="193" y="121"/>
                    </a:lnTo>
                    <a:lnTo>
                      <a:pt x="200" y="104"/>
                    </a:lnTo>
                    <a:lnTo>
                      <a:pt x="245" y="74"/>
                    </a:lnTo>
                    <a:lnTo>
                      <a:pt x="307" y="40"/>
                    </a:lnTo>
                    <a:lnTo>
                      <a:pt x="327" y="23"/>
                    </a:lnTo>
                    <a:lnTo>
                      <a:pt x="352" y="10"/>
                    </a:lnTo>
                    <a:lnTo>
                      <a:pt x="391" y="2"/>
                    </a:lnTo>
                    <a:lnTo>
                      <a:pt x="411" y="0"/>
                    </a:lnTo>
                    <a:lnTo>
                      <a:pt x="434" y="8"/>
                    </a:lnTo>
                    <a:lnTo>
                      <a:pt x="449" y="8"/>
                    </a:lnTo>
                    <a:lnTo>
                      <a:pt x="456" y="16"/>
                    </a:lnTo>
                    <a:lnTo>
                      <a:pt x="452" y="22"/>
                    </a:lnTo>
                    <a:lnTo>
                      <a:pt x="449" y="45"/>
                    </a:lnTo>
                    <a:lnTo>
                      <a:pt x="439" y="60"/>
                    </a:lnTo>
                    <a:lnTo>
                      <a:pt x="439" y="84"/>
                    </a:lnTo>
                    <a:lnTo>
                      <a:pt x="517" y="135"/>
                    </a:lnTo>
                    <a:lnTo>
                      <a:pt x="518" y="169"/>
                    </a:lnTo>
                    <a:lnTo>
                      <a:pt x="546" y="190"/>
                    </a:lnTo>
                    <a:lnTo>
                      <a:pt x="581" y="172"/>
                    </a:lnTo>
                    <a:lnTo>
                      <a:pt x="590" y="176"/>
                    </a:lnTo>
                    <a:lnTo>
                      <a:pt x="592" y="185"/>
                    </a:lnTo>
                    <a:lnTo>
                      <a:pt x="598" y="191"/>
                    </a:lnTo>
                    <a:lnTo>
                      <a:pt x="599" y="208"/>
                    </a:lnTo>
                    <a:lnTo>
                      <a:pt x="590" y="221"/>
                    </a:lnTo>
                    <a:lnTo>
                      <a:pt x="608" y="243"/>
                    </a:lnTo>
                    <a:lnTo>
                      <a:pt x="613" y="243"/>
                    </a:lnTo>
                    <a:lnTo>
                      <a:pt x="613" y="256"/>
                    </a:lnTo>
                    <a:lnTo>
                      <a:pt x="596" y="277"/>
                    </a:lnTo>
                    <a:lnTo>
                      <a:pt x="581" y="279"/>
                    </a:lnTo>
                    <a:lnTo>
                      <a:pt x="556" y="291"/>
                    </a:lnTo>
                    <a:lnTo>
                      <a:pt x="547" y="288"/>
                    </a:lnTo>
                    <a:lnTo>
                      <a:pt x="530" y="295"/>
                    </a:lnTo>
                    <a:lnTo>
                      <a:pt x="532" y="311"/>
                    </a:lnTo>
                    <a:lnTo>
                      <a:pt x="520" y="320"/>
                    </a:lnTo>
                    <a:lnTo>
                      <a:pt x="523" y="337"/>
                    </a:lnTo>
                    <a:lnTo>
                      <a:pt x="501" y="341"/>
                    </a:lnTo>
                    <a:lnTo>
                      <a:pt x="498" y="349"/>
                    </a:lnTo>
                    <a:lnTo>
                      <a:pt x="414" y="328"/>
                    </a:lnTo>
                    <a:lnTo>
                      <a:pt x="408" y="329"/>
                    </a:lnTo>
                    <a:lnTo>
                      <a:pt x="408" y="329"/>
                    </a:lnTo>
                    <a:lnTo>
                      <a:pt x="402" y="328"/>
                    </a:lnTo>
                    <a:lnTo>
                      <a:pt x="382" y="335"/>
                    </a:lnTo>
                    <a:lnTo>
                      <a:pt x="364" y="337"/>
                    </a:lnTo>
                    <a:lnTo>
                      <a:pt x="333" y="341"/>
                    </a:lnTo>
                    <a:lnTo>
                      <a:pt x="292" y="341"/>
                    </a:lnTo>
                    <a:lnTo>
                      <a:pt x="284" y="344"/>
                    </a:lnTo>
                    <a:lnTo>
                      <a:pt x="225" y="344"/>
                    </a:lnTo>
                    <a:lnTo>
                      <a:pt x="196" y="346"/>
                    </a:lnTo>
                    <a:lnTo>
                      <a:pt x="194" y="364"/>
                    </a:lnTo>
                    <a:lnTo>
                      <a:pt x="199" y="390"/>
                    </a:lnTo>
                    <a:lnTo>
                      <a:pt x="208" y="396"/>
                    </a:lnTo>
                    <a:lnTo>
                      <a:pt x="217" y="419"/>
                    </a:lnTo>
                    <a:lnTo>
                      <a:pt x="219" y="444"/>
                    </a:lnTo>
                    <a:lnTo>
                      <a:pt x="200" y="441"/>
                    </a:lnTo>
                    <a:lnTo>
                      <a:pt x="188" y="433"/>
                    </a:lnTo>
                    <a:lnTo>
                      <a:pt x="177" y="431"/>
                    </a:lnTo>
                    <a:lnTo>
                      <a:pt x="162" y="442"/>
                    </a:lnTo>
                    <a:lnTo>
                      <a:pt x="144" y="447"/>
                    </a:lnTo>
                    <a:lnTo>
                      <a:pt x="118" y="433"/>
                    </a:lnTo>
                    <a:lnTo>
                      <a:pt x="109" y="421"/>
                    </a:lnTo>
                    <a:lnTo>
                      <a:pt x="92" y="413"/>
                    </a:lnTo>
                    <a:lnTo>
                      <a:pt x="79" y="413"/>
                    </a:lnTo>
                    <a:lnTo>
                      <a:pt x="70" y="407"/>
                    </a:lnTo>
                    <a:lnTo>
                      <a:pt x="58" y="407"/>
                    </a:lnTo>
                    <a:lnTo>
                      <a:pt x="28" y="390"/>
                    </a:lnTo>
                    <a:lnTo>
                      <a:pt x="5" y="372"/>
                    </a:lnTo>
                    <a:lnTo>
                      <a:pt x="2" y="37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19" name="Freeform 126">
                <a:extLst>
                  <a:ext uri="{FF2B5EF4-FFF2-40B4-BE49-F238E27FC236}">
                    <a16:creationId xmlns:a16="http://schemas.microsoft.com/office/drawing/2014/main" id="{37614DAF-C486-9A4A-BCC5-F8C6D1A0F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124" y="4110500"/>
                <a:ext cx="220824" cy="161746"/>
              </a:xfrm>
              <a:custGeom>
                <a:avLst/>
                <a:gdLst>
                  <a:gd name="T0" fmla="*/ 89 w 525"/>
                  <a:gd name="T1" fmla="*/ 39 h 385"/>
                  <a:gd name="T2" fmla="*/ 116 w 525"/>
                  <a:gd name="T3" fmla="*/ 23 h 385"/>
                  <a:gd name="T4" fmla="*/ 202 w 525"/>
                  <a:gd name="T5" fmla="*/ 0 h 385"/>
                  <a:gd name="T6" fmla="*/ 255 w 525"/>
                  <a:gd name="T7" fmla="*/ 13 h 385"/>
                  <a:gd name="T8" fmla="*/ 294 w 525"/>
                  <a:gd name="T9" fmla="*/ 40 h 385"/>
                  <a:gd name="T10" fmla="*/ 304 w 525"/>
                  <a:gd name="T11" fmla="*/ 52 h 385"/>
                  <a:gd name="T12" fmla="*/ 323 w 525"/>
                  <a:gd name="T13" fmla="*/ 51 h 385"/>
                  <a:gd name="T14" fmla="*/ 344 w 525"/>
                  <a:gd name="T15" fmla="*/ 55 h 385"/>
                  <a:gd name="T16" fmla="*/ 364 w 525"/>
                  <a:gd name="T17" fmla="*/ 91 h 385"/>
                  <a:gd name="T18" fmla="*/ 382 w 525"/>
                  <a:gd name="T19" fmla="*/ 112 h 385"/>
                  <a:gd name="T20" fmla="*/ 401 w 525"/>
                  <a:gd name="T21" fmla="*/ 135 h 385"/>
                  <a:gd name="T22" fmla="*/ 427 w 525"/>
                  <a:gd name="T23" fmla="*/ 161 h 385"/>
                  <a:gd name="T24" fmla="*/ 437 w 525"/>
                  <a:gd name="T25" fmla="*/ 185 h 385"/>
                  <a:gd name="T26" fmla="*/ 434 w 525"/>
                  <a:gd name="T27" fmla="*/ 230 h 385"/>
                  <a:gd name="T28" fmla="*/ 456 w 525"/>
                  <a:gd name="T29" fmla="*/ 259 h 385"/>
                  <a:gd name="T30" fmla="*/ 474 w 525"/>
                  <a:gd name="T31" fmla="*/ 286 h 385"/>
                  <a:gd name="T32" fmla="*/ 492 w 525"/>
                  <a:gd name="T33" fmla="*/ 294 h 385"/>
                  <a:gd name="T34" fmla="*/ 508 w 525"/>
                  <a:gd name="T35" fmla="*/ 317 h 385"/>
                  <a:gd name="T36" fmla="*/ 501 w 525"/>
                  <a:gd name="T37" fmla="*/ 335 h 385"/>
                  <a:gd name="T38" fmla="*/ 524 w 525"/>
                  <a:gd name="T39" fmla="*/ 360 h 385"/>
                  <a:gd name="T40" fmla="*/ 520 w 525"/>
                  <a:gd name="T41" fmla="*/ 384 h 385"/>
                  <a:gd name="T42" fmla="*/ 500 w 525"/>
                  <a:gd name="T43" fmla="*/ 370 h 385"/>
                  <a:gd name="T44" fmla="*/ 477 w 525"/>
                  <a:gd name="T45" fmla="*/ 360 h 385"/>
                  <a:gd name="T46" fmla="*/ 439 w 525"/>
                  <a:gd name="T47" fmla="*/ 357 h 385"/>
                  <a:gd name="T48" fmla="*/ 399 w 525"/>
                  <a:gd name="T49" fmla="*/ 347 h 385"/>
                  <a:gd name="T50" fmla="*/ 315 w 525"/>
                  <a:gd name="T51" fmla="*/ 331 h 385"/>
                  <a:gd name="T52" fmla="*/ 300 w 525"/>
                  <a:gd name="T53" fmla="*/ 335 h 385"/>
                  <a:gd name="T54" fmla="*/ 205 w 525"/>
                  <a:gd name="T55" fmla="*/ 328 h 385"/>
                  <a:gd name="T56" fmla="*/ 161 w 525"/>
                  <a:gd name="T57" fmla="*/ 360 h 385"/>
                  <a:gd name="T58" fmla="*/ 80 w 525"/>
                  <a:gd name="T59" fmla="*/ 369 h 385"/>
                  <a:gd name="T60" fmla="*/ 61 w 525"/>
                  <a:gd name="T61" fmla="*/ 346 h 385"/>
                  <a:gd name="T62" fmla="*/ 69 w 525"/>
                  <a:gd name="T63" fmla="*/ 344 h 385"/>
                  <a:gd name="T64" fmla="*/ 95 w 525"/>
                  <a:gd name="T65" fmla="*/ 337 h 385"/>
                  <a:gd name="T66" fmla="*/ 49 w 525"/>
                  <a:gd name="T67" fmla="*/ 337 h 385"/>
                  <a:gd name="T68" fmla="*/ 52 w 525"/>
                  <a:gd name="T69" fmla="*/ 321 h 385"/>
                  <a:gd name="T70" fmla="*/ 60 w 525"/>
                  <a:gd name="T71" fmla="*/ 296 h 385"/>
                  <a:gd name="T72" fmla="*/ 124 w 525"/>
                  <a:gd name="T73" fmla="*/ 279 h 385"/>
                  <a:gd name="T74" fmla="*/ 158 w 525"/>
                  <a:gd name="T75" fmla="*/ 263 h 385"/>
                  <a:gd name="T76" fmla="*/ 173 w 525"/>
                  <a:gd name="T77" fmla="*/ 269 h 385"/>
                  <a:gd name="T78" fmla="*/ 193 w 525"/>
                  <a:gd name="T79" fmla="*/ 257 h 385"/>
                  <a:gd name="T80" fmla="*/ 229 w 525"/>
                  <a:gd name="T81" fmla="*/ 269 h 385"/>
                  <a:gd name="T82" fmla="*/ 277 w 525"/>
                  <a:gd name="T83" fmla="*/ 288 h 385"/>
                  <a:gd name="T84" fmla="*/ 300 w 525"/>
                  <a:gd name="T85" fmla="*/ 277 h 385"/>
                  <a:gd name="T86" fmla="*/ 287 w 525"/>
                  <a:gd name="T87" fmla="*/ 269 h 385"/>
                  <a:gd name="T88" fmla="*/ 237 w 525"/>
                  <a:gd name="T89" fmla="*/ 247 h 385"/>
                  <a:gd name="T90" fmla="*/ 191 w 525"/>
                  <a:gd name="T91" fmla="*/ 230 h 385"/>
                  <a:gd name="T92" fmla="*/ 154 w 525"/>
                  <a:gd name="T93" fmla="*/ 236 h 385"/>
                  <a:gd name="T94" fmla="*/ 110 w 525"/>
                  <a:gd name="T95" fmla="*/ 257 h 385"/>
                  <a:gd name="T96" fmla="*/ 64 w 525"/>
                  <a:gd name="T97" fmla="*/ 262 h 385"/>
                  <a:gd name="T98" fmla="*/ 73 w 525"/>
                  <a:gd name="T99" fmla="*/ 248 h 385"/>
                  <a:gd name="T100" fmla="*/ 60 w 525"/>
                  <a:gd name="T101" fmla="*/ 233 h 385"/>
                  <a:gd name="T102" fmla="*/ 44 w 525"/>
                  <a:gd name="T103" fmla="*/ 214 h 385"/>
                  <a:gd name="T104" fmla="*/ 0 w 525"/>
                  <a:gd name="T105" fmla="*/ 161 h 385"/>
                  <a:gd name="T106" fmla="*/ 72 w 525"/>
                  <a:gd name="T107" fmla="*/ 7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5" h="385">
                    <a:moveTo>
                      <a:pt x="75" y="49"/>
                    </a:moveTo>
                    <a:lnTo>
                      <a:pt x="89" y="39"/>
                    </a:lnTo>
                    <a:lnTo>
                      <a:pt x="101" y="39"/>
                    </a:lnTo>
                    <a:lnTo>
                      <a:pt x="116" y="23"/>
                    </a:lnTo>
                    <a:lnTo>
                      <a:pt x="161" y="16"/>
                    </a:lnTo>
                    <a:lnTo>
                      <a:pt x="202" y="0"/>
                    </a:lnTo>
                    <a:lnTo>
                      <a:pt x="217" y="0"/>
                    </a:lnTo>
                    <a:lnTo>
                      <a:pt x="255" y="13"/>
                    </a:lnTo>
                    <a:lnTo>
                      <a:pt x="275" y="17"/>
                    </a:lnTo>
                    <a:lnTo>
                      <a:pt x="294" y="40"/>
                    </a:lnTo>
                    <a:lnTo>
                      <a:pt x="294" y="48"/>
                    </a:lnTo>
                    <a:lnTo>
                      <a:pt x="304" y="52"/>
                    </a:lnTo>
                    <a:lnTo>
                      <a:pt x="318" y="46"/>
                    </a:lnTo>
                    <a:lnTo>
                      <a:pt x="323" y="51"/>
                    </a:lnTo>
                    <a:lnTo>
                      <a:pt x="336" y="49"/>
                    </a:lnTo>
                    <a:lnTo>
                      <a:pt x="344" y="55"/>
                    </a:lnTo>
                    <a:lnTo>
                      <a:pt x="347" y="75"/>
                    </a:lnTo>
                    <a:lnTo>
                      <a:pt x="364" y="91"/>
                    </a:lnTo>
                    <a:lnTo>
                      <a:pt x="364" y="109"/>
                    </a:lnTo>
                    <a:lnTo>
                      <a:pt x="382" y="112"/>
                    </a:lnTo>
                    <a:lnTo>
                      <a:pt x="387" y="129"/>
                    </a:lnTo>
                    <a:lnTo>
                      <a:pt x="401" y="135"/>
                    </a:lnTo>
                    <a:lnTo>
                      <a:pt x="422" y="149"/>
                    </a:lnTo>
                    <a:lnTo>
                      <a:pt x="427" y="161"/>
                    </a:lnTo>
                    <a:lnTo>
                      <a:pt x="437" y="170"/>
                    </a:lnTo>
                    <a:lnTo>
                      <a:pt x="437" y="185"/>
                    </a:lnTo>
                    <a:lnTo>
                      <a:pt x="443" y="196"/>
                    </a:lnTo>
                    <a:lnTo>
                      <a:pt x="434" y="230"/>
                    </a:lnTo>
                    <a:lnTo>
                      <a:pt x="436" y="239"/>
                    </a:lnTo>
                    <a:lnTo>
                      <a:pt x="456" y="259"/>
                    </a:lnTo>
                    <a:lnTo>
                      <a:pt x="465" y="279"/>
                    </a:lnTo>
                    <a:lnTo>
                      <a:pt x="474" y="286"/>
                    </a:lnTo>
                    <a:lnTo>
                      <a:pt x="483" y="285"/>
                    </a:lnTo>
                    <a:lnTo>
                      <a:pt x="492" y="294"/>
                    </a:lnTo>
                    <a:lnTo>
                      <a:pt x="497" y="305"/>
                    </a:lnTo>
                    <a:lnTo>
                      <a:pt x="508" y="317"/>
                    </a:lnTo>
                    <a:lnTo>
                      <a:pt x="506" y="326"/>
                    </a:lnTo>
                    <a:lnTo>
                      <a:pt x="501" y="335"/>
                    </a:lnTo>
                    <a:lnTo>
                      <a:pt x="503" y="347"/>
                    </a:lnTo>
                    <a:lnTo>
                      <a:pt x="524" y="360"/>
                    </a:lnTo>
                    <a:lnTo>
                      <a:pt x="523" y="373"/>
                    </a:lnTo>
                    <a:lnTo>
                      <a:pt x="520" y="384"/>
                    </a:lnTo>
                    <a:lnTo>
                      <a:pt x="518" y="372"/>
                    </a:lnTo>
                    <a:lnTo>
                      <a:pt x="500" y="370"/>
                    </a:lnTo>
                    <a:lnTo>
                      <a:pt x="492" y="361"/>
                    </a:lnTo>
                    <a:lnTo>
                      <a:pt x="477" y="360"/>
                    </a:lnTo>
                    <a:lnTo>
                      <a:pt x="463" y="369"/>
                    </a:lnTo>
                    <a:lnTo>
                      <a:pt x="439" y="357"/>
                    </a:lnTo>
                    <a:lnTo>
                      <a:pt x="413" y="358"/>
                    </a:lnTo>
                    <a:lnTo>
                      <a:pt x="399" y="347"/>
                    </a:lnTo>
                    <a:lnTo>
                      <a:pt x="367" y="332"/>
                    </a:lnTo>
                    <a:lnTo>
                      <a:pt x="315" y="331"/>
                    </a:lnTo>
                    <a:lnTo>
                      <a:pt x="300" y="334"/>
                    </a:lnTo>
                    <a:lnTo>
                      <a:pt x="300" y="335"/>
                    </a:lnTo>
                    <a:lnTo>
                      <a:pt x="278" y="329"/>
                    </a:lnTo>
                    <a:lnTo>
                      <a:pt x="205" y="328"/>
                    </a:lnTo>
                    <a:lnTo>
                      <a:pt x="176" y="340"/>
                    </a:lnTo>
                    <a:lnTo>
                      <a:pt x="161" y="360"/>
                    </a:lnTo>
                    <a:lnTo>
                      <a:pt x="107" y="355"/>
                    </a:lnTo>
                    <a:lnTo>
                      <a:pt x="80" y="369"/>
                    </a:lnTo>
                    <a:lnTo>
                      <a:pt x="60" y="361"/>
                    </a:lnTo>
                    <a:lnTo>
                      <a:pt x="61" y="346"/>
                    </a:lnTo>
                    <a:lnTo>
                      <a:pt x="55" y="341"/>
                    </a:lnTo>
                    <a:lnTo>
                      <a:pt x="69" y="344"/>
                    </a:lnTo>
                    <a:lnTo>
                      <a:pt x="77" y="347"/>
                    </a:lnTo>
                    <a:lnTo>
                      <a:pt x="95" y="337"/>
                    </a:lnTo>
                    <a:lnTo>
                      <a:pt x="67" y="326"/>
                    </a:lnTo>
                    <a:lnTo>
                      <a:pt x="49" y="337"/>
                    </a:lnTo>
                    <a:lnTo>
                      <a:pt x="44" y="331"/>
                    </a:lnTo>
                    <a:lnTo>
                      <a:pt x="52" y="321"/>
                    </a:lnTo>
                    <a:lnTo>
                      <a:pt x="52" y="303"/>
                    </a:lnTo>
                    <a:lnTo>
                      <a:pt x="60" y="296"/>
                    </a:lnTo>
                    <a:lnTo>
                      <a:pt x="110" y="296"/>
                    </a:lnTo>
                    <a:lnTo>
                      <a:pt x="124" y="279"/>
                    </a:lnTo>
                    <a:lnTo>
                      <a:pt x="139" y="276"/>
                    </a:lnTo>
                    <a:lnTo>
                      <a:pt x="158" y="263"/>
                    </a:lnTo>
                    <a:lnTo>
                      <a:pt x="168" y="266"/>
                    </a:lnTo>
                    <a:lnTo>
                      <a:pt x="173" y="269"/>
                    </a:lnTo>
                    <a:lnTo>
                      <a:pt x="185" y="260"/>
                    </a:lnTo>
                    <a:lnTo>
                      <a:pt x="193" y="257"/>
                    </a:lnTo>
                    <a:lnTo>
                      <a:pt x="213" y="269"/>
                    </a:lnTo>
                    <a:lnTo>
                      <a:pt x="229" y="269"/>
                    </a:lnTo>
                    <a:lnTo>
                      <a:pt x="251" y="277"/>
                    </a:lnTo>
                    <a:lnTo>
                      <a:pt x="277" y="288"/>
                    </a:lnTo>
                    <a:lnTo>
                      <a:pt x="295" y="288"/>
                    </a:lnTo>
                    <a:lnTo>
                      <a:pt x="300" y="277"/>
                    </a:lnTo>
                    <a:lnTo>
                      <a:pt x="294" y="268"/>
                    </a:lnTo>
                    <a:lnTo>
                      <a:pt x="287" y="269"/>
                    </a:lnTo>
                    <a:lnTo>
                      <a:pt x="251" y="247"/>
                    </a:lnTo>
                    <a:lnTo>
                      <a:pt x="237" y="247"/>
                    </a:lnTo>
                    <a:lnTo>
                      <a:pt x="211" y="231"/>
                    </a:lnTo>
                    <a:lnTo>
                      <a:pt x="191" y="230"/>
                    </a:lnTo>
                    <a:lnTo>
                      <a:pt x="177" y="227"/>
                    </a:lnTo>
                    <a:lnTo>
                      <a:pt x="154" y="236"/>
                    </a:lnTo>
                    <a:lnTo>
                      <a:pt x="125" y="257"/>
                    </a:lnTo>
                    <a:lnTo>
                      <a:pt x="110" y="257"/>
                    </a:lnTo>
                    <a:lnTo>
                      <a:pt x="102" y="263"/>
                    </a:lnTo>
                    <a:lnTo>
                      <a:pt x="64" y="262"/>
                    </a:lnTo>
                    <a:lnTo>
                      <a:pt x="63" y="256"/>
                    </a:lnTo>
                    <a:lnTo>
                      <a:pt x="73" y="248"/>
                    </a:lnTo>
                    <a:lnTo>
                      <a:pt x="54" y="234"/>
                    </a:lnTo>
                    <a:lnTo>
                      <a:pt x="60" y="233"/>
                    </a:lnTo>
                    <a:lnTo>
                      <a:pt x="60" y="216"/>
                    </a:lnTo>
                    <a:lnTo>
                      <a:pt x="44" y="214"/>
                    </a:lnTo>
                    <a:lnTo>
                      <a:pt x="28" y="182"/>
                    </a:lnTo>
                    <a:lnTo>
                      <a:pt x="0" y="161"/>
                    </a:lnTo>
                    <a:lnTo>
                      <a:pt x="50" y="114"/>
                    </a:lnTo>
                    <a:lnTo>
                      <a:pt x="72" y="75"/>
                    </a:lnTo>
                    <a:lnTo>
                      <a:pt x="75" y="4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20" name="Freeform 127">
                <a:extLst>
                  <a:ext uri="{FF2B5EF4-FFF2-40B4-BE49-F238E27FC236}">
                    <a16:creationId xmlns:a16="http://schemas.microsoft.com/office/drawing/2014/main" id="{0CC8AB57-2CCD-5340-AAAC-72F287F65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5681" y="4205317"/>
                <a:ext cx="109484" cy="31605"/>
              </a:xfrm>
              <a:custGeom>
                <a:avLst/>
                <a:gdLst>
                  <a:gd name="T0" fmla="*/ 9 w 258"/>
                  <a:gd name="T1" fmla="*/ 76 h 77"/>
                  <a:gd name="T2" fmla="*/ 17 w 258"/>
                  <a:gd name="T3" fmla="*/ 69 h 77"/>
                  <a:gd name="T4" fmla="*/ 67 w 258"/>
                  <a:gd name="T5" fmla="*/ 69 h 77"/>
                  <a:gd name="T6" fmla="*/ 81 w 258"/>
                  <a:gd name="T7" fmla="*/ 52 h 77"/>
                  <a:gd name="T8" fmla="*/ 96 w 258"/>
                  <a:gd name="T9" fmla="*/ 49 h 77"/>
                  <a:gd name="T10" fmla="*/ 115 w 258"/>
                  <a:gd name="T11" fmla="*/ 36 h 77"/>
                  <a:gd name="T12" fmla="*/ 125 w 258"/>
                  <a:gd name="T13" fmla="*/ 39 h 77"/>
                  <a:gd name="T14" fmla="*/ 130 w 258"/>
                  <a:gd name="T15" fmla="*/ 42 h 77"/>
                  <a:gd name="T16" fmla="*/ 142 w 258"/>
                  <a:gd name="T17" fmla="*/ 33 h 77"/>
                  <a:gd name="T18" fmla="*/ 150 w 258"/>
                  <a:gd name="T19" fmla="*/ 30 h 77"/>
                  <a:gd name="T20" fmla="*/ 170 w 258"/>
                  <a:gd name="T21" fmla="*/ 42 h 77"/>
                  <a:gd name="T22" fmla="*/ 186 w 258"/>
                  <a:gd name="T23" fmla="*/ 42 h 77"/>
                  <a:gd name="T24" fmla="*/ 208 w 258"/>
                  <a:gd name="T25" fmla="*/ 50 h 77"/>
                  <a:gd name="T26" fmla="*/ 234 w 258"/>
                  <a:gd name="T27" fmla="*/ 61 h 77"/>
                  <a:gd name="T28" fmla="*/ 252 w 258"/>
                  <a:gd name="T29" fmla="*/ 61 h 77"/>
                  <a:gd name="T30" fmla="*/ 257 w 258"/>
                  <a:gd name="T31" fmla="*/ 50 h 77"/>
                  <a:gd name="T32" fmla="*/ 251 w 258"/>
                  <a:gd name="T33" fmla="*/ 41 h 77"/>
                  <a:gd name="T34" fmla="*/ 244 w 258"/>
                  <a:gd name="T35" fmla="*/ 42 h 77"/>
                  <a:gd name="T36" fmla="*/ 208 w 258"/>
                  <a:gd name="T37" fmla="*/ 20 h 77"/>
                  <a:gd name="T38" fmla="*/ 194 w 258"/>
                  <a:gd name="T39" fmla="*/ 20 h 77"/>
                  <a:gd name="T40" fmla="*/ 168 w 258"/>
                  <a:gd name="T41" fmla="*/ 4 h 77"/>
                  <a:gd name="T42" fmla="*/ 148 w 258"/>
                  <a:gd name="T43" fmla="*/ 3 h 77"/>
                  <a:gd name="T44" fmla="*/ 134 w 258"/>
                  <a:gd name="T45" fmla="*/ 0 h 77"/>
                  <a:gd name="T46" fmla="*/ 111 w 258"/>
                  <a:gd name="T47" fmla="*/ 9 h 77"/>
                  <a:gd name="T48" fmla="*/ 82 w 258"/>
                  <a:gd name="T49" fmla="*/ 30 h 77"/>
                  <a:gd name="T50" fmla="*/ 67 w 258"/>
                  <a:gd name="T51" fmla="*/ 30 h 77"/>
                  <a:gd name="T52" fmla="*/ 59 w 258"/>
                  <a:gd name="T53" fmla="*/ 36 h 77"/>
                  <a:gd name="T54" fmla="*/ 21 w 258"/>
                  <a:gd name="T55" fmla="*/ 35 h 77"/>
                  <a:gd name="T56" fmla="*/ 26 w 258"/>
                  <a:gd name="T57" fmla="*/ 47 h 77"/>
                  <a:gd name="T58" fmla="*/ 47 w 258"/>
                  <a:gd name="T59" fmla="*/ 58 h 77"/>
                  <a:gd name="T60" fmla="*/ 66 w 258"/>
                  <a:gd name="T61" fmla="*/ 53 h 77"/>
                  <a:gd name="T62" fmla="*/ 53 w 258"/>
                  <a:gd name="T63" fmla="*/ 64 h 77"/>
                  <a:gd name="T64" fmla="*/ 30 w 258"/>
                  <a:gd name="T65" fmla="*/ 65 h 77"/>
                  <a:gd name="T66" fmla="*/ 14 w 258"/>
                  <a:gd name="T67" fmla="*/ 44 h 77"/>
                  <a:gd name="T68" fmla="*/ 0 w 258"/>
                  <a:gd name="T69" fmla="*/ 58 h 77"/>
                  <a:gd name="T70" fmla="*/ 9 w 258"/>
                  <a:gd name="T71" fmla="*/ 70 h 77"/>
                  <a:gd name="T72" fmla="*/ 9 w 258"/>
                  <a:gd name="T73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8" h="77">
                    <a:moveTo>
                      <a:pt x="9" y="76"/>
                    </a:moveTo>
                    <a:lnTo>
                      <a:pt x="17" y="69"/>
                    </a:lnTo>
                    <a:lnTo>
                      <a:pt x="67" y="69"/>
                    </a:lnTo>
                    <a:lnTo>
                      <a:pt x="81" y="52"/>
                    </a:lnTo>
                    <a:lnTo>
                      <a:pt x="96" y="49"/>
                    </a:lnTo>
                    <a:lnTo>
                      <a:pt x="115" y="36"/>
                    </a:lnTo>
                    <a:lnTo>
                      <a:pt x="125" y="39"/>
                    </a:lnTo>
                    <a:lnTo>
                      <a:pt x="130" y="42"/>
                    </a:lnTo>
                    <a:lnTo>
                      <a:pt x="142" y="33"/>
                    </a:lnTo>
                    <a:lnTo>
                      <a:pt x="150" y="30"/>
                    </a:lnTo>
                    <a:lnTo>
                      <a:pt x="170" y="42"/>
                    </a:lnTo>
                    <a:lnTo>
                      <a:pt x="186" y="42"/>
                    </a:lnTo>
                    <a:lnTo>
                      <a:pt x="208" y="50"/>
                    </a:lnTo>
                    <a:lnTo>
                      <a:pt x="234" y="61"/>
                    </a:lnTo>
                    <a:lnTo>
                      <a:pt x="252" y="61"/>
                    </a:lnTo>
                    <a:lnTo>
                      <a:pt x="257" y="50"/>
                    </a:lnTo>
                    <a:lnTo>
                      <a:pt x="251" y="41"/>
                    </a:lnTo>
                    <a:lnTo>
                      <a:pt x="244" y="42"/>
                    </a:lnTo>
                    <a:lnTo>
                      <a:pt x="208" y="20"/>
                    </a:lnTo>
                    <a:lnTo>
                      <a:pt x="194" y="20"/>
                    </a:lnTo>
                    <a:lnTo>
                      <a:pt x="168" y="4"/>
                    </a:lnTo>
                    <a:lnTo>
                      <a:pt x="148" y="3"/>
                    </a:lnTo>
                    <a:lnTo>
                      <a:pt x="134" y="0"/>
                    </a:lnTo>
                    <a:lnTo>
                      <a:pt x="111" y="9"/>
                    </a:lnTo>
                    <a:lnTo>
                      <a:pt x="82" y="30"/>
                    </a:lnTo>
                    <a:lnTo>
                      <a:pt x="67" y="30"/>
                    </a:lnTo>
                    <a:lnTo>
                      <a:pt x="59" y="36"/>
                    </a:lnTo>
                    <a:lnTo>
                      <a:pt x="21" y="35"/>
                    </a:lnTo>
                    <a:lnTo>
                      <a:pt x="26" y="47"/>
                    </a:lnTo>
                    <a:lnTo>
                      <a:pt x="47" y="58"/>
                    </a:lnTo>
                    <a:lnTo>
                      <a:pt x="66" y="53"/>
                    </a:lnTo>
                    <a:lnTo>
                      <a:pt x="53" y="64"/>
                    </a:lnTo>
                    <a:lnTo>
                      <a:pt x="30" y="65"/>
                    </a:lnTo>
                    <a:lnTo>
                      <a:pt x="14" y="44"/>
                    </a:lnTo>
                    <a:lnTo>
                      <a:pt x="0" y="58"/>
                    </a:lnTo>
                    <a:lnTo>
                      <a:pt x="9" y="70"/>
                    </a:lnTo>
                    <a:lnTo>
                      <a:pt x="9" y="7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21" name="Freeform 128">
                <a:extLst>
                  <a:ext uri="{FF2B5EF4-FFF2-40B4-BE49-F238E27FC236}">
                    <a16:creationId xmlns:a16="http://schemas.microsoft.com/office/drawing/2014/main" id="{981F19E4-59DA-F447-ADF9-C2ACC46E6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247" y="4248076"/>
                <a:ext cx="103917" cy="65070"/>
              </a:xfrm>
              <a:custGeom>
                <a:avLst/>
                <a:gdLst>
                  <a:gd name="T0" fmla="*/ 0 w 248"/>
                  <a:gd name="T1" fmla="*/ 33 h 153"/>
                  <a:gd name="T2" fmla="*/ 20 w 248"/>
                  <a:gd name="T3" fmla="*/ 41 h 153"/>
                  <a:gd name="T4" fmla="*/ 47 w 248"/>
                  <a:gd name="T5" fmla="*/ 27 h 153"/>
                  <a:gd name="T6" fmla="*/ 101 w 248"/>
                  <a:gd name="T7" fmla="*/ 32 h 153"/>
                  <a:gd name="T8" fmla="*/ 116 w 248"/>
                  <a:gd name="T9" fmla="*/ 12 h 153"/>
                  <a:gd name="T10" fmla="*/ 145 w 248"/>
                  <a:gd name="T11" fmla="*/ 0 h 153"/>
                  <a:gd name="T12" fmla="*/ 218 w 248"/>
                  <a:gd name="T13" fmla="*/ 1 h 153"/>
                  <a:gd name="T14" fmla="*/ 240 w 248"/>
                  <a:gd name="T15" fmla="*/ 7 h 153"/>
                  <a:gd name="T16" fmla="*/ 243 w 248"/>
                  <a:gd name="T17" fmla="*/ 32 h 153"/>
                  <a:gd name="T18" fmla="*/ 238 w 248"/>
                  <a:gd name="T19" fmla="*/ 44 h 153"/>
                  <a:gd name="T20" fmla="*/ 240 w 248"/>
                  <a:gd name="T21" fmla="*/ 71 h 153"/>
                  <a:gd name="T22" fmla="*/ 247 w 248"/>
                  <a:gd name="T23" fmla="*/ 81 h 153"/>
                  <a:gd name="T24" fmla="*/ 247 w 248"/>
                  <a:gd name="T25" fmla="*/ 96 h 153"/>
                  <a:gd name="T26" fmla="*/ 234 w 248"/>
                  <a:gd name="T27" fmla="*/ 105 h 153"/>
                  <a:gd name="T28" fmla="*/ 206 w 248"/>
                  <a:gd name="T29" fmla="*/ 111 h 153"/>
                  <a:gd name="T30" fmla="*/ 183 w 248"/>
                  <a:gd name="T31" fmla="*/ 123 h 153"/>
                  <a:gd name="T32" fmla="*/ 168 w 248"/>
                  <a:gd name="T33" fmla="*/ 128 h 153"/>
                  <a:gd name="T34" fmla="*/ 157 w 248"/>
                  <a:gd name="T35" fmla="*/ 146 h 153"/>
                  <a:gd name="T36" fmla="*/ 139 w 248"/>
                  <a:gd name="T37" fmla="*/ 152 h 153"/>
                  <a:gd name="T38" fmla="*/ 134 w 248"/>
                  <a:gd name="T39" fmla="*/ 148 h 153"/>
                  <a:gd name="T40" fmla="*/ 136 w 248"/>
                  <a:gd name="T41" fmla="*/ 134 h 153"/>
                  <a:gd name="T42" fmla="*/ 102 w 248"/>
                  <a:gd name="T43" fmla="*/ 139 h 153"/>
                  <a:gd name="T44" fmla="*/ 120 w 248"/>
                  <a:gd name="T45" fmla="*/ 117 h 153"/>
                  <a:gd name="T46" fmla="*/ 111 w 248"/>
                  <a:gd name="T47" fmla="*/ 116 h 153"/>
                  <a:gd name="T48" fmla="*/ 116 w 248"/>
                  <a:gd name="T49" fmla="*/ 110 h 153"/>
                  <a:gd name="T50" fmla="*/ 108 w 248"/>
                  <a:gd name="T51" fmla="*/ 100 h 153"/>
                  <a:gd name="T52" fmla="*/ 96 w 248"/>
                  <a:gd name="T53" fmla="*/ 99 h 153"/>
                  <a:gd name="T54" fmla="*/ 90 w 248"/>
                  <a:gd name="T55" fmla="*/ 93 h 153"/>
                  <a:gd name="T56" fmla="*/ 131 w 248"/>
                  <a:gd name="T57" fmla="*/ 91 h 153"/>
                  <a:gd name="T58" fmla="*/ 137 w 248"/>
                  <a:gd name="T59" fmla="*/ 87 h 153"/>
                  <a:gd name="T60" fmla="*/ 116 w 248"/>
                  <a:gd name="T61" fmla="*/ 74 h 153"/>
                  <a:gd name="T62" fmla="*/ 96 w 248"/>
                  <a:gd name="T63" fmla="*/ 79 h 153"/>
                  <a:gd name="T64" fmla="*/ 75 w 248"/>
                  <a:gd name="T65" fmla="*/ 87 h 153"/>
                  <a:gd name="T66" fmla="*/ 65 w 248"/>
                  <a:gd name="T67" fmla="*/ 85 h 153"/>
                  <a:gd name="T68" fmla="*/ 61 w 248"/>
                  <a:gd name="T69" fmla="*/ 76 h 153"/>
                  <a:gd name="T70" fmla="*/ 46 w 248"/>
                  <a:gd name="T71" fmla="*/ 74 h 153"/>
                  <a:gd name="T72" fmla="*/ 30 w 248"/>
                  <a:gd name="T73" fmla="*/ 61 h 153"/>
                  <a:gd name="T74" fmla="*/ 46 w 248"/>
                  <a:gd name="T75" fmla="*/ 49 h 153"/>
                  <a:gd name="T76" fmla="*/ 33 w 248"/>
                  <a:gd name="T77" fmla="*/ 47 h 153"/>
                  <a:gd name="T78" fmla="*/ 7 w 248"/>
                  <a:gd name="T79" fmla="*/ 47 h 153"/>
                  <a:gd name="T80" fmla="*/ 0 w 248"/>
                  <a:gd name="T81" fmla="*/ 35 h 153"/>
                  <a:gd name="T82" fmla="*/ 0 w 248"/>
                  <a:gd name="T83" fmla="*/ 3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8" h="153">
                    <a:moveTo>
                      <a:pt x="0" y="33"/>
                    </a:moveTo>
                    <a:lnTo>
                      <a:pt x="20" y="41"/>
                    </a:lnTo>
                    <a:lnTo>
                      <a:pt x="47" y="27"/>
                    </a:lnTo>
                    <a:lnTo>
                      <a:pt x="101" y="32"/>
                    </a:lnTo>
                    <a:lnTo>
                      <a:pt x="116" y="12"/>
                    </a:lnTo>
                    <a:lnTo>
                      <a:pt x="145" y="0"/>
                    </a:lnTo>
                    <a:lnTo>
                      <a:pt x="218" y="1"/>
                    </a:lnTo>
                    <a:lnTo>
                      <a:pt x="240" y="7"/>
                    </a:lnTo>
                    <a:lnTo>
                      <a:pt x="243" y="32"/>
                    </a:lnTo>
                    <a:lnTo>
                      <a:pt x="238" y="44"/>
                    </a:lnTo>
                    <a:lnTo>
                      <a:pt x="240" y="71"/>
                    </a:lnTo>
                    <a:lnTo>
                      <a:pt x="247" y="81"/>
                    </a:lnTo>
                    <a:lnTo>
                      <a:pt x="247" y="96"/>
                    </a:lnTo>
                    <a:lnTo>
                      <a:pt x="234" y="105"/>
                    </a:lnTo>
                    <a:lnTo>
                      <a:pt x="206" y="111"/>
                    </a:lnTo>
                    <a:lnTo>
                      <a:pt x="183" y="123"/>
                    </a:lnTo>
                    <a:lnTo>
                      <a:pt x="168" y="128"/>
                    </a:lnTo>
                    <a:lnTo>
                      <a:pt x="157" y="146"/>
                    </a:lnTo>
                    <a:lnTo>
                      <a:pt x="139" y="152"/>
                    </a:lnTo>
                    <a:lnTo>
                      <a:pt x="134" y="148"/>
                    </a:lnTo>
                    <a:lnTo>
                      <a:pt x="136" y="134"/>
                    </a:lnTo>
                    <a:lnTo>
                      <a:pt x="102" y="139"/>
                    </a:lnTo>
                    <a:lnTo>
                      <a:pt x="120" y="117"/>
                    </a:lnTo>
                    <a:lnTo>
                      <a:pt x="111" y="116"/>
                    </a:lnTo>
                    <a:lnTo>
                      <a:pt x="116" y="110"/>
                    </a:lnTo>
                    <a:lnTo>
                      <a:pt x="108" y="100"/>
                    </a:lnTo>
                    <a:lnTo>
                      <a:pt x="96" y="99"/>
                    </a:lnTo>
                    <a:lnTo>
                      <a:pt x="90" y="93"/>
                    </a:lnTo>
                    <a:lnTo>
                      <a:pt x="131" y="91"/>
                    </a:lnTo>
                    <a:lnTo>
                      <a:pt x="137" y="87"/>
                    </a:lnTo>
                    <a:lnTo>
                      <a:pt x="116" y="74"/>
                    </a:lnTo>
                    <a:lnTo>
                      <a:pt x="96" y="79"/>
                    </a:lnTo>
                    <a:lnTo>
                      <a:pt x="75" y="87"/>
                    </a:lnTo>
                    <a:lnTo>
                      <a:pt x="65" y="85"/>
                    </a:lnTo>
                    <a:lnTo>
                      <a:pt x="61" y="76"/>
                    </a:lnTo>
                    <a:lnTo>
                      <a:pt x="46" y="74"/>
                    </a:lnTo>
                    <a:lnTo>
                      <a:pt x="30" y="61"/>
                    </a:lnTo>
                    <a:lnTo>
                      <a:pt x="46" y="49"/>
                    </a:lnTo>
                    <a:lnTo>
                      <a:pt x="33" y="47"/>
                    </a:lnTo>
                    <a:lnTo>
                      <a:pt x="7" y="47"/>
                    </a:lnTo>
                    <a:lnTo>
                      <a:pt x="0" y="35"/>
                    </a:lnTo>
                    <a:lnTo>
                      <a:pt x="0" y="3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22" name="Freeform 129">
                <a:extLst>
                  <a:ext uri="{FF2B5EF4-FFF2-40B4-BE49-F238E27FC236}">
                    <a16:creationId xmlns:a16="http://schemas.microsoft.com/office/drawing/2014/main" id="{628DA0E4-C9DE-FE44-816F-CFEE9292B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051" y="4249936"/>
                <a:ext cx="243093" cy="239828"/>
              </a:xfrm>
              <a:custGeom>
                <a:avLst/>
                <a:gdLst>
                  <a:gd name="T0" fmla="*/ 11 w 577"/>
                  <a:gd name="T1" fmla="*/ 125 h 569"/>
                  <a:gd name="T2" fmla="*/ 49 w 577"/>
                  <a:gd name="T3" fmla="*/ 108 h 569"/>
                  <a:gd name="T4" fmla="*/ 90 w 577"/>
                  <a:gd name="T5" fmla="*/ 93 h 569"/>
                  <a:gd name="T6" fmla="*/ 83 w 577"/>
                  <a:gd name="T7" fmla="*/ 68 h 569"/>
                  <a:gd name="T8" fmla="*/ 86 w 577"/>
                  <a:gd name="T9" fmla="*/ 29 h 569"/>
                  <a:gd name="T10" fmla="*/ 98 w 577"/>
                  <a:gd name="T11" fmla="*/ 0 h 569"/>
                  <a:gd name="T12" fmla="*/ 182 w 577"/>
                  <a:gd name="T13" fmla="*/ 16 h 569"/>
                  <a:gd name="T14" fmla="*/ 222 w 577"/>
                  <a:gd name="T15" fmla="*/ 26 h 569"/>
                  <a:gd name="T16" fmla="*/ 260 w 577"/>
                  <a:gd name="T17" fmla="*/ 29 h 569"/>
                  <a:gd name="T18" fmla="*/ 283 w 577"/>
                  <a:gd name="T19" fmla="*/ 39 h 569"/>
                  <a:gd name="T20" fmla="*/ 303 w 577"/>
                  <a:gd name="T21" fmla="*/ 53 h 569"/>
                  <a:gd name="T22" fmla="*/ 329 w 577"/>
                  <a:gd name="T23" fmla="*/ 50 h 569"/>
                  <a:gd name="T24" fmla="*/ 358 w 577"/>
                  <a:gd name="T25" fmla="*/ 67 h 569"/>
                  <a:gd name="T26" fmla="*/ 395 w 577"/>
                  <a:gd name="T27" fmla="*/ 56 h 569"/>
                  <a:gd name="T28" fmla="*/ 422 w 577"/>
                  <a:gd name="T29" fmla="*/ 32 h 569"/>
                  <a:gd name="T30" fmla="*/ 459 w 577"/>
                  <a:gd name="T31" fmla="*/ 41 h 569"/>
                  <a:gd name="T32" fmla="*/ 480 w 577"/>
                  <a:gd name="T33" fmla="*/ 30 h 569"/>
                  <a:gd name="T34" fmla="*/ 500 w 577"/>
                  <a:gd name="T35" fmla="*/ 53 h 569"/>
                  <a:gd name="T36" fmla="*/ 503 w 577"/>
                  <a:gd name="T37" fmla="*/ 93 h 569"/>
                  <a:gd name="T38" fmla="*/ 531 w 577"/>
                  <a:gd name="T39" fmla="*/ 104 h 569"/>
                  <a:gd name="T40" fmla="*/ 515 w 577"/>
                  <a:gd name="T41" fmla="*/ 134 h 569"/>
                  <a:gd name="T42" fmla="*/ 521 w 577"/>
                  <a:gd name="T43" fmla="*/ 154 h 569"/>
                  <a:gd name="T44" fmla="*/ 541 w 577"/>
                  <a:gd name="T45" fmla="*/ 142 h 569"/>
                  <a:gd name="T46" fmla="*/ 547 w 577"/>
                  <a:gd name="T47" fmla="*/ 168 h 569"/>
                  <a:gd name="T48" fmla="*/ 569 w 577"/>
                  <a:gd name="T49" fmla="*/ 177 h 569"/>
                  <a:gd name="T50" fmla="*/ 576 w 577"/>
                  <a:gd name="T51" fmla="*/ 197 h 569"/>
                  <a:gd name="T52" fmla="*/ 540 w 577"/>
                  <a:gd name="T53" fmla="*/ 212 h 569"/>
                  <a:gd name="T54" fmla="*/ 546 w 577"/>
                  <a:gd name="T55" fmla="*/ 232 h 569"/>
                  <a:gd name="T56" fmla="*/ 544 w 577"/>
                  <a:gd name="T57" fmla="*/ 281 h 569"/>
                  <a:gd name="T58" fmla="*/ 555 w 577"/>
                  <a:gd name="T59" fmla="*/ 316 h 569"/>
                  <a:gd name="T60" fmla="*/ 564 w 577"/>
                  <a:gd name="T61" fmla="*/ 344 h 569"/>
                  <a:gd name="T62" fmla="*/ 541 w 577"/>
                  <a:gd name="T63" fmla="*/ 348 h 569"/>
                  <a:gd name="T64" fmla="*/ 557 w 577"/>
                  <a:gd name="T65" fmla="*/ 376 h 569"/>
                  <a:gd name="T66" fmla="*/ 560 w 577"/>
                  <a:gd name="T67" fmla="*/ 400 h 569"/>
                  <a:gd name="T68" fmla="*/ 524 w 577"/>
                  <a:gd name="T69" fmla="*/ 452 h 569"/>
                  <a:gd name="T70" fmla="*/ 526 w 577"/>
                  <a:gd name="T71" fmla="*/ 477 h 569"/>
                  <a:gd name="T72" fmla="*/ 500 w 577"/>
                  <a:gd name="T73" fmla="*/ 519 h 569"/>
                  <a:gd name="T74" fmla="*/ 378 w 577"/>
                  <a:gd name="T75" fmla="*/ 568 h 569"/>
                  <a:gd name="T76" fmla="*/ 335 w 577"/>
                  <a:gd name="T77" fmla="*/ 548 h 569"/>
                  <a:gd name="T78" fmla="*/ 301 w 577"/>
                  <a:gd name="T79" fmla="*/ 512 h 569"/>
                  <a:gd name="T80" fmla="*/ 304 w 577"/>
                  <a:gd name="T81" fmla="*/ 500 h 569"/>
                  <a:gd name="T82" fmla="*/ 346 w 577"/>
                  <a:gd name="T83" fmla="*/ 368 h 569"/>
                  <a:gd name="T84" fmla="*/ 339 w 577"/>
                  <a:gd name="T85" fmla="*/ 351 h 569"/>
                  <a:gd name="T86" fmla="*/ 352 w 577"/>
                  <a:gd name="T87" fmla="*/ 331 h 569"/>
                  <a:gd name="T88" fmla="*/ 336 w 577"/>
                  <a:gd name="T89" fmla="*/ 305 h 569"/>
                  <a:gd name="T90" fmla="*/ 318 w 577"/>
                  <a:gd name="T91" fmla="*/ 255 h 569"/>
                  <a:gd name="T92" fmla="*/ 298 w 577"/>
                  <a:gd name="T93" fmla="*/ 220 h 569"/>
                  <a:gd name="T94" fmla="*/ 208 w 577"/>
                  <a:gd name="T95" fmla="*/ 229 h 569"/>
                  <a:gd name="T96" fmla="*/ 173 w 577"/>
                  <a:gd name="T97" fmla="*/ 263 h 569"/>
                  <a:gd name="T98" fmla="*/ 148 w 577"/>
                  <a:gd name="T99" fmla="*/ 287 h 569"/>
                  <a:gd name="T100" fmla="*/ 124 w 577"/>
                  <a:gd name="T101" fmla="*/ 278 h 569"/>
                  <a:gd name="T102" fmla="*/ 95 w 577"/>
                  <a:gd name="T103" fmla="*/ 241 h 569"/>
                  <a:gd name="T104" fmla="*/ 70 w 577"/>
                  <a:gd name="T105" fmla="*/ 234 h 569"/>
                  <a:gd name="T106" fmla="*/ 78 w 577"/>
                  <a:gd name="T107" fmla="*/ 215 h 569"/>
                  <a:gd name="T108" fmla="*/ 57 w 577"/>
                  <a:gd name="T109" fmla="*/ 220 h 569"/>
                  <a:gd name="T110" fmla="*/ 26 w 577"/>
                  <a:gd name="T111" fmla="*/ 214 h 569"/>
                  <a:gd name="T112" fmla="*/ 15 w 577"/>
                  <a:gd name="T113" fmla="*/ 157 h 569"/>
                  <a:gd name="T114" fmla="*/ 0 w 577"/>
                  <a:gd name="T115" fmla="*/ 14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77" h="569">
                    <a:moveTo>
                      <a:pt x="0" y="143"/>
                    </a:moveTo>
                    <a:lnTo>
                      <a:pt x="11" y="125"/>
                    </a:lnTo>
                    <a:lnTo>
                      <a:pt x="26" y="120"/>
                    </a:lnTo>
                    <a:lnTo>
                      <a:pt x="49" y="108"/>
                    </a:lnTo>
                    <a:lnTo>
                      <a:pt x="77" y="102"/>
                    </a:lnTo>
                    <a:lnTo>
                      <a:pt x="90" y="93"/>
                    </a:lnTo>
                    <a:lnTo>
                      <a:pt x="90" y="78"/>
                    </a:lnTo>
                    <a:lnTo>
                      <a:pt x="83" y="68"/>
                    </a:lnTo>
                    <a:lnTo>
                      <a:pt x="81" y="41"/>
                    </a:lnTo>
                    <a:lnTo>
                      <a:pt x="86" y="29"/>
                    </a:lnTo>
                    <a:lnTo>
                      <a:pt x="83" y="3"/>
                    </a:lnTo>
                    <a:lnTo>
                      <a:pt x="98" y="0"/>
                    </a:lnTo>
                    <a:lnTo>
                      <a:pt x="150" y="1"/>
                    </a:lnTo>
                    <a:lnTo>
                      <a:pt x="182" y="16"/>
                    </a:lnTo>
                    <a:lnTo>
                      <a:pt x="196" y="27"/>
                    </a:lnTo>
                    <a:lnTo>
                      <a:pt x="222" y="26"/>
                    </a:lnTo>
                    <a:lnTo>
                      <a:pt x="246" y="38"/>
                    </a:lnTo>
                    <a:lnTo>
                      <a:pt x="260" y="29"/>
                    </a:lnTo>
                    <a:lnTo>
                      <a:pt x="275" y="30"/>
                    </a:lnTo>
                    <a:lnTo>
                      <a:pt x="283" y="39"/>
                    </a:lnTo>
                    <a:lnTo>
                      <a:pt x="301" y="41"/>
                    </a:lnTo>
                    <a:lnTo>
                      <a:pt x="303" y="53"/>
                    </a:lnTo>
                    <a:lnTo>
                      <a:pt x="312" y="58"/>
                    </a:lnTo>
                    <a:lnTo>
                      <a:pt x="329" y="50"/>
                    </a:lnTo>
                    <a:lnTo>
                      <a:pt x="341" y="55"/>
                    </a:lnTo>
                    <a:lnTo>
                      <a:pt x="358" y="67"/>
                    </a:lnTo>
                    <a:lnTo>
                      <a:pt x="379" y="67"/>
                    </a:lnTo>
                    <a:lnTo>
                      <a:pt x="395" y="56"/>
                    </a:lnTo>
                    <a:lnTo>
                      <a:pt x="405" y="55"/>
                    </a:lnTo>
                    <a:lnTo>
                      <a:pt x="422" y="32"/>
                    </a:lnTo>
                    <a:lnTo>
                      <a:pt x="437" y="32"/>
                    </a:lnTo>
                    <a:lnTo>
                      <a:pt x="459" y="41"/>
                    </a:lnTo>
                    <a:lnTo>
                      <a:pt x="466" y="35"/>
                    </a:lnTo>
                    <a:lnTo>
                      <a:pt x="480" y="30"/>
                    </a:lnTo>
                    <a:lnTo>
                      <a:pt x="482" y="39"/>
                    </a:lnTo>
                    <a:lnTo>
                      <a:pt x="500" y="53"/>
                    </a:lnTo>
                    <a:lnTo>
                      <a:pt x="509" y="71"/>
                    </a:lnTo>
                    <a:lnTo>
                      <a:pt x="503" y="93"/>
                    </a:lnTo>
                    <a:lnTo>
                      <a:pt x="512" y="99"/>
                    </a:lnTo>
                    <a:lnTo>
                      <a:pt x="531" y="104"/>
                    </a:lnTo>
                    <a:lnTo>
                      <a:pt x="531" y="114"/>
                    </a:lnTo>
                    <a:lnTo>
                      <a:pt x="515" y="134"/>
                    </a:lnTo>
                    <a:lnTo>
                      <a:pt x="508" y="156"/>
                    </a:lnTo>
                    <a:lnTo>
                      <a:pt x="521" y="154"/>
                    </a:lnTo>
                    <a:lnTo>
                      <a:pt x="531" y="142"/>
                    </a:lnTo>
                    <a:lnTo>
                      <a:pt x="541" y="142"/>
                    </a:lnTo>
                    <a:lnTo>
                      <a:pt x="541" y="157"/>
                    </a:lnTo>
                    <a:lnTo>
                      <a:pt x="547" y="168"/>
                    </a:lnTo>
                    <a:lnTo>
                      <a:pt x="547" y="177"/>
                    </a:lnTo>
                    <a:lnTo>
                      <a:pt x="569" y="177"/>
                    </a:lnTo>
                    <a:lnTo>
                      <a:pt x="576" y="186"/>
                    </a:lnTo>
                    <a:lnTo>
                      <a:pt x="576" y="197"/>
                    </a:lnTo>
                    <a:lnTo>
                      <a:pt x="570" y="201"/>
                    </a:lnTo>
                    <a:lnTo>
                      <a:pt x="540" y="212"/>
                    </a:lnTo>
                    <a:lnTo>
                      <a:pt x="540" y="226"/>
                    </a:lnTo>
                    <a:lnTo>
                      <a:pt x="546" y="232"/>
                    </a:lnTo>
                    <a:lnTo>
                      <a:pt x="549" y="270"/>
                    </a:lnTo>
                    <a:lnTo>
                      <a:pt x="544" y="281"/>
                    </a:lnTo>
                    <a:lnTo>
                      <a:pt x="547" y="310"/>
                    </a:lnTo>
                    <a:lnTo>
                      <a:pt x="555" y="316"/>
                    </a:lnTo>
                    <a:lnTo>
                      <a:pt x="566" y="333"/>
                    </a:lnTo>
                    <a:lnTo>
                      <a:pt x="564" y="344"/>
                    </a:lnTo>
                    <a:lnTo>
                      <a:pt x="550" y="342"/>
                    </a:lnTo>
                    <a:lnTo>
                      <a:pt x="541" y="348"/>
                    </a:lnTo>
                    <a:lnTo>
                      <a:pt x="541" y="359"/>
                    </a:lnTo>
                    <a:lnTo>
                      <a:pt x="557" y="376"/>
                    </a:lnTo>
                    <a:lnTo>
                      <a:pt x="563" y="383"/>
                    </a:lnTo>
                    <a:lnTo>
                      <a:pt x="560" y="400"/>
                    </a:lnTo>
                    <a:lnTo>
                      <a:pt x="538" y="448"/>
                    </a:lnTo>
                    <a:lnTo>
                      <a:pt x="524" y="452"/>
                    </a:lnTo>
                    <a:lnTo>
                      <a:pt x="520" y="461"/>
                    </a:lnTo>
                    <a:lnTo>
                      <a:pt x="526" y="477"/>
                    </a:lnTo>
                    <a:lnTo>
                      <a:pt x="512" y="507"/>
                    </a:lnTo>
                    <a:lnTo>
                      <a:pt x="500" y="519"/>
                    </a:lnTo>
                    <a:lnTo>
                      <a:pt x="503" y="527"/>
                    </a:lnTo>
                    <a:lnTo>
                      <a:pt x="378" y="568"/>
                    </a:lnTo>
                    <a:lnTo>
                      <a:pt x="349" y="548"/>
                    </a:lnTo>
                    <a:lnTo>
                      <a:pt x="335" y="548"/>
                    </a:lnTo>
                    <a:lnTo>
                      <a:pt x="315" y="518"/>
                    </a:lnTo>
                    <a:lnTo>
                      <a:pt x="301" y="512"/>
                    </a:lnTo>
                    <a:lnTo>
                      <a:pt x="307" y="501"/>
                    </a:lnTo>
                    <a:lnTo>
                      <a:pt x="304" y="500"/>
                    </a:lnTo>
                    <a:lnTo>
                      <a:pt x="339" y="475"/>
                    </a:lnTo>
                    <a:lnTo>
                      <a:pt x="346" y="368"/>
                    </a:lnTo>
                    <a:lnTo>
                      <a:pt x="349" y="354"/>
                    </a:lnTo>
                    <a:lnTo>
                      <a:pt x="339" y="351"/>
                    </a:lnTo>
                    <a:lnTo>
                      <a:pt x="341" y="337"/>
                    </a:lnTo>
                    <a:lnTo>
                      <a:pt x="352" y="331"/>
                    </a:lnTo>
                    <a:lnTo>
                      <a:pt x="352" y="319"/>
                    </a:lnTo>
                    <a:lnTo>
                      <a:pt x="336" y="305"/>
                    </a:lnTo>
                    <a:lnTo>
                      <a:pt x="338" y="292"/>
                    </a:lnTo>
                    <a:lnTo>
                      <a:pt x="318" y="255"/>
                    </a:lnTo>
                    <a:lnTo>
                      <a:pt x="309" y="241"/>
                    </a:lnTo>
                    <a:lnTo>
                      <a:pt x="298" y="220"/>
                    </a:lnTo>
                    <a:lnTo>
                      <a:pt x="229" y="220"/>
                    </a:lnTo>
                    <a:lnTo>
                      <a:pt x="208" y="229"/>
                    </a:lnTo>
                    <a:lnTo>
                      <a:pt x="196" y="243"/>
                    </a:lnTo>
                    <a:lnTo>
                      <a:pt x="173" y="263"/>
                    </a:lnTo>
                    <a:lnTo>
                      <a:pt x="173" y="273"/>
                    </a:lnTo>
                    <a:lnTo>
                      <a:pt x="148" y="287"/>
                    </a:lnTo>
                    <a:lnTo>
                      <a:pt x="136" y="287"/>
                    </a:lnTo>
                    <a:lnTo>
                      <a:pt x="124" y="278"/>
                    </a:lnTo>
                    <a:lnTo>
                      <a:pt x="101" y="267"/>
                    </a:lnTo>
                    <a:lnTo>
                      <a:pt x="95" y="241"/>
                    </a:lnTo>
                    <a:lnTo>
                      <a:pt x="78" y="241"/>
                    </a:lnTo>
                    <a:lnTo>
                      <a:pt x="70" y="234"/>
                    </a:lnTo>
                    <a:lnTo>
                      <a:pt x="72" y="221"/>
                    </a:lnTo>
                    <a:lnTo>
                      <a:pt x="78" y="215"/>
                    </a:lnTo>
                    <a:lnTo>
                      <a:pt x="64" y="209"/>
                    </a:lnTo>
                    <a:lnTo>
                      <a:pt x="57" y="220"/>
                    </a:lnTo>
                    <a:lnTo>
                      <a:pt x="44" y="214"/>
                    </a:lnTo>
                    <a:lnTo>
                      <a:pt x="26" y="214"/>
                    </a:lnTo>
                    <a:lnTo>
                      <a:pt x="8" y="188"/>
                    </a:lnTo>
                    <a:lnTo>
                      <a:pt x="15" y="157"/>
                    </a:lnTo>
                    <a:lnTo>
                      <a:pt x="2" y="143"/>
                    </a:lnTo>
                    <a:lnTo>
                      <a:pt x="0" y="14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23" name="Freeform 130">
                <a:extLst>
                  <a:ext uri="{FF2B5EF4-FFF2-40B4-BE49-F238E27FC236}">
                    <a16:creationId xmlns:a16="http://schemas.microsoft.com/office/drawing/2014/main" id="{9F75D618-3D00-BD48-9BB6-A5187E192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866" y="4342893"/>
                <a:ext cx="94638" cy="118985"/>
              </a:xfrm>
              <a:custGeom>
                <a:avLst/>
                <a:gdLst>
                  <a:gd name="T0" fmla="*/ 61 w 226"/>
                  <a:gd name="T1" fmla="*/ 238 h 281"/>
                  <a:gd name="T2" fmla="*/ 60 w 226"/>
                  <a:gd name="T3" fmla="*/ 226 h 281"/>
                  <a:gd name="T4" fmla="*/ 52 w 226"/>
                  <a:gd name="T5" fmla="*/ 218 h 281"/>
                  <a:gd name="T6" fmla="*/ 44 w 226"/>
                  <a:gd name="T7" fmla="*/ 217 h 281"/>
                  <a:gd name="T8" fmla="*/ 41 w 226"/>
                  <a:gd name="T9" fmla="*/ 223 h 281"/>
                  <a:gd name="T10" fmla="*/ 43 w 226"/>
                  <a:gd name="T11" fmla="*/ 231 h 281"/>
                  <a:gd name="T12" fmla="*/ 54 w 226"/>
                  <a:gd name="T13" fmla="*/ 237 h 281"/>
                  <a:gd name="T14" fmla="*/ 61 w 226"/>
                  <a:gd name="T15" fmla="*/ 238 h 281"/>
                  <a:gd name="T16" fmla="*/ 9 w 226"/>
                  <a:gd name="T17" fmla="*/ 67 h 281"/>
                  <a:gd name="T18" fmla="*/ 21 w 226"/>
                  <a:gd name="T19" fmla="*/ 67 h 281"/>
                  <a:gd name="T20" fmla="*/ 46 w 226"/>
                  <a:gd name="T21" fmla="*/ 53 h 281"/>
                  <a:gd name="T22" fmla="*/ 46 w 226"/>
                  <a:gd name="T23" fmla="*/ 43 h 281"/>
                  <a:gd name="T24" fmla="*/ 69 w 226"/>
                  <a:gd name="T25" fmla="*/ 23 h 281"/>
                  <a:gd name="T26" fmla="*/ 81 w 226"/>
                  <a:gd name="T27" fmla="*/ 9 h 281"/>
                  <a:gd name="T28" fmla="*/ 102 w 226"/>
                  <a:gd name="T29" fmla="*/ 0 h 281"/>
                  <a:gd name="T30" fmla="*/ 171 w 226"/>
                  <a:gd name="T31" fmla="*/ 0 h 281"/>
                  <a:gd name="T32" fmla="*/ 182 w 226"/>
                  <a:gd name="T33" fmla="*/ 21 h 281"/>
                  <a:gd name="T34" fmla="*/ 191 w 226"/>
                  <a:gd name="T35" fmla="*/ 35 h 281"/>
                  <a:gd name="T36" fmla="*/ 211 w 226"/>
                  <a:gd name="T37" fmla="*/ 72 h 281"/>
                  <a:gd name="T38" fmla="*/ 209 w 226"/>
                  <a:gd name="T39" fmla="*/ 85 h 281"/>
                  <a:gd name="T40" fmla="*/ 225 w 226"/>
                  <a:gd name="T41" fmla="*/ 99 h 281"/>
                  <a:gd name="T42" fmla="*/ 225 w 226"/>
                  <a:gd name="T43" fmla="*/ 111 h 281"/>
                  <a:gd name="T44" fmla="*/ 214 w 226"/>
                  <a:gd name="T45" fmla="*/ 117 h 281"/>
                  <a:gd name="T46" fmla="*/ 212 w 226"/>
                  <a:gd name="T47" fmla="*/ 131 h 281"/>
                  <a:gd name="T48" fmla="*/ 222 w 226"/>
                  <a:gd name="T49" fmla="*/ 134 h 281"/>
                  <a:gd name="T50" fmla="*/ 219 w 226"/>
                  <a:gd name="T51" fmla="*/ 148 h 281"/>
                  <a:gd name="T52" fmla="*/ 212 w 226"/>
                  <a:gd name="T53" fmla="*/ 255 h 281"/>
                  <a:gd name="T54" fmla="*/ 177 w 226"/>
                  <a:gd name="T55" fmla="*/ 280 h 281"/>
                  <a:gd name="T56" fmla="*/ 168 w 226"/>
                  <a:gd name="T57" fmla="*/ 273 h 281"/>
                  <a:gd name="T58" fmla="*/ 138 w 226"/>
                  <a:gd name="T59" fmla="*/ 273 h 281"/>
                  <a:gd name="T60" fmla="*/ 93 w 226"/>
                  <a:gd name="T61" fmla="*/ 250 h 281"/>
                  <a:gd name="T62" fmla="*/ 75 w 226"/>
                  <a:gd name="T63" fmla="*/ 246 h 281"/>
                  <a:gd name="T64" fmla="*/ 79 w 226"/>
                  <a:gd name="T65" fmla="*/ 237 h 281"/>
                  <a:gd name="T66" fmla="*/ 69 w 226"/>
                  <a:gd name="T67" fmla="*/ 223 h 281"/>
                  <a:gd name="T68" fmla="*/ 58 w 226"/>
                  <a:gd name="T69" fmla="*/ 214 h 281"/>
                  <a:gd name="T70" fmla="*/ 66 w 226"/>
                  <a:gd name="T71" fmla="*/ 200 h 281"/>
                  <a:gd name="T72" fmla="*/ 64 w 226"/>
                  <a:gd name="T73" fmla="*/ 195 h 281"/>
                  <a:gd name="T74" fmla="*/ 49 w 226"/>
                  <a:gd name="T75" fmla="*/ 202 h 281"/>
                  <a:gd name="T76" fmla="*/ 31 w 226"/>
                  <a:gd name="T77" fmla="*/ 183 h 281"/>
                  <a:gd name="T78" fmla="*/ 31 w 226"/>
                  <a:gd name="T79" fmla="*/ 165 h 281"/>
                  <a:gd name="T80" fmla="*/ 21 w 226"/>
                  <a:gd name="T81" fmla="*/ 139 h 281"/>
                  <a:gd name="T82" fmla="*/ 6 w 226"/>
                  <a:gd name="T83" fmla="*/ 136 h 281"/>
                  <a:gd name="T84" fmla="*/ 0 w 226"/>
                  <a:gd name="T85" fmla="*/ 124 h 281"/>
                  <a:gd name="T86" fmla="*/ 12 w 226"/>
                  <a:gd name="T87" fmla="*/ 102 h 281"/>
                  <a:gd name="T88" fmla="*/ 0 w 226"/>
                  <a:gd name="T89" fmla="*/ 96 h 281"/>
                  <a:gd name="T90" fmla="*/ 2 w 226"/>
                  <a:gd name="T91" fmla="*/ 84 h 281"/>
                  <a:gd name="T92" fmla="*/ 9 w 226"/>
                  <a:gd name="T93" fmla="*/ 69 h 281"/>
                  <a:gd name="T94" fmla="*/ 9 w 226"/>
                  <a:gd name="T95" fmla="*/ 67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6" h="281">
                    <a:moveTo>
                      <a:pt x="61" y="238"/>
                    </a:moveTo>
                    <a:lnTo>
                      <a:pt x="60" y="226"/>
                    </a:lnTo>
                    <a:lnTo>
                      <a:pt x="52" y="218"/>
                    </a:lnTo>
                    <a:lnTo>
                      <a:pt x="44" y="217"/>
                    </a:lnTo>
                    <a:lnTo>
                      <a:pt x="41" y="223"/>
                    </a:lnTo>
                    <a:lnTo>
                      <a:pt x="43" y="231"/>
                    </a:lnTo>
                    <a:lnTo>
                      <a:pt x="54" y="237"/>
                    </a:lnTo>
                    <a:lnTo>
                      <a:pt x="61" y="238"/>
                    </a:lnTo>
                    <a:close/>
                    <a:moveTo>
                      <a:pt x="9" y="67"/>
                    </a:moveTo>
                    <a:lnTo>
                      <a:pt x="21" y="67"/>
                    </a:lnTo>
                    <a:lnTo>
                      <a:pt x="46" y="53"/>
                    </a:lnTo>
                    <a:lnTo>
                      <a:pt x="46" y="43"/>
                    </a:lnTo>
                    <a:lnTo>
                      <a:pt x="69" y="23"/>
                    </a:lnTo>
                    <a:lnTo>
                      <a:pt x="81" y="9"/>
                    </a:lnTo>
                    <a:lnTo>
                      <a:pt x="102" y="0"/>
                    </a:lnTo>
                    <a:lnTo>
                      <a:pt x="171" y="0"/>
                    </a:lnTo>
                    <a:lnTo>
                      <a:pt x="182" y="21"/>
                    </a:lnTo>
                    <a:lnTo>
                      <a:pt x="191" y="35"/>
                    </a:lnTo>
                    <a:lnTo>
                      <a:pt x="211" y="72"/>
                    </a:lnTo>
                    <a:lnTo>
                      <a:pt x="209" y="85"/>
                    </a:lnTo>
                    <a:lnTo>
                      <a:pt x="225" y="99"/>
                    </a:lnTo>
                    <a:lnTo>
                      <a:pt x="225" y="111"/>
                    </a:lnTo>
                    <a:lnTo>
                      <a:pt x="214" y="117"/>
                    </a:lnTo>
                    <a:lnTo>
                      <a:pt x="212" y="131"/>
                    </a:lnTo>
                    <a:lnTo>
                      <a:pt x="222" y="134"/>
                    </a:lnTo>
                    <a:lnTo>
                      <a:pt x="219" y="148"/>
                    </a:lnTo>
                    <a:lnTo>
                      <a:pt x="212" y="255"/>
                    </a:lnTo>
                    <a:lnTo>
                      <a:pt x="177" y="280"/>
                    </a:lnTo>
                    <a:lnTo>
                      <a:pt x="168" y="273"/>
                    </a:lnTo>
                    <a:lnTo>
                      <a:pt x="138" y="273"/>
                    </a:lnTo>
                    <a:lnTo>
                      <a:pt x="93" y="250"/>
                    </a:lnTo>
                    <a:lnTo>
                      <a:pt x="75" y="246"/>
                    </a:lnTo>
                    <a:lnTo>
                      <a:pt x="79" y="237"/>
                    </a:lnTo>
                    <a:lnTo>
                      <a:pt x="69" y="223"/>
                    </a:lnTo>
                    <a:lnTo>
                      <a:pt x="58" y="214"/>
                    </a:lnTo>
                    <a:lnTo>
                      <a:pt x="66" y="200"/>
                    </a:lnTo>
                    <a:lnTo>
                      <a:pt x="64" y="195"/>
                    </a:lnTo>
                    <a:lnTo>
                      <a:pt x="49" y="202"/>
                    </a:lnTo>
                    <a:lnTo>
                      <a:pt x="31" y="183"/>
                    </a:lnTo>
                    <a:lnTo>
                      <a:pt x="31" y="165"/>
                    </a:lnTo>
                    <a:lnTo>
                      <a:pt x="21" y="139"/>
                    </a:lnTo>
                    <a:lnTo>
                      <a:pt x="6" y="136"/>
                    </a:lnTo>
                    <a:lnTo>
                      <a:pt x="0" y="124"/>
                    </a:lnTo>
                    <a:lnTo>
                      <a:pt x="12" y="102"/>
                    </a:lnTo>
                    <a:lnTo>
                      <a:pt x="0" y="96"/>
                    </a:lnTo>
                    <a:lnTo>
                      <a:pt x="2" y="84"/>
                    </a:lnTo>
                    <a:lnTo>
                      <a:pt x="9" y="69"/>
                    </a:lnTo>
                    <a:lnTo>
                      <a:pt x="9" y="6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24" name="Freeform 131">
                <a:extLst>
                  <a:ext uri="{FF2B5EF4-FFF2-40B4-BE49-F238E27FC236}">
                    <a16:creationId xmlns:a16="http://schemas.microsoft.com/office/drawing/2014/main" id="{C20F6073-F67A-444D-9A18-35BAE9A39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103" y="4394949"/>
                <a:ext cx="137319" cy="148731"/>
              </a:xfrm>
              <a:custGeom>
                <a:avLst/>
                <a:gdLst>
                  <a:gd name="T0" fmla="*/ 0 w 328"/>
                  <a:gd name="T1" fmla="*/ 148 h 354"/>
                  <a:gd name="T2" fmla="*/ 3 w 328"/>
                  <a:gd name="T3" fmla="*/ 136 h 354"/>
                  <a:gd name="T4" fmla="*/ 12 w 328"/>
                  <a:gd name="T5" fmla="*/ 115 h 354"/>
                  <a:gd name="T6" fmla="*/ 32 w 328"/>
                  <a:gd name="T7" fmla="*/ 106 h 354"/>
                  <a:gd name="T8" fmla="*/ 49 w 328"/>
                  <a:gd name="T9" fmla="*/ 86 h 354"/>
                  <a:gd name="T10" fmla="*/ 46 w 328"/>
                  <a:gd name="T11" fmla="*/ 74 h 354"/>
                  <a:gd name="T12" fmla="*/ 53 w 328"/>
                  <a:gd name="T13" fmla="*/ 52 h 354"/>
                  <a:gd name="T14" fmla="*/ 65 w 328"/>
                  <a:gd name="T15" fmla="*/ 46 h 354"/>
                  <a:gd name="T16" fmla="*/ 65 w 328"/>
                  <a:gd name="T17" fmla="*/ 35 h 354"/>
                  <a:gd name="T18" fmla="*/ 70 w 328"/>
                  <a:gd name="T19" fmla="*/ 18 h 354"/>
                  <a:gd name="T20" fmla="*/ 91 w 328"/>
                  <a:gd name="T21" fmla="*/ 9 h 354"/>
                  <a:gd name="T22" fmla="*/ 99 w 328"/>
                  <a:gd name="T23" fmla="*/ 11 h 354"/>
                  <a:gd name="T24" fmla="*/ 133 w 328"/>
                  <a:gd name="T25" fmla="*/ 0 h 354"/>
                  <a:gd name="T26" fmla="*/ 148 w 328"/>
                  <a:gd name="T27" fmla="*/ 8 h 354"/>
                  <a:gd name="T28" fmla="*/ 159 w 328"/>
                  <a:gd name="T29" fmla="*/ 26 h 354"/>
                  <a:gd name="T30" fmla="*/ 174 w 328"/>
                  <a:gd name="T31" fmla="*/ 35 h 354"/>
                  <a:gd name="T32" fmla="*/ 173 w 328"/>
                  <a:gd name="T33" fmla="*/ 67 h 354"/>
                  <a:gd name="T34" fmla="*/ 169 w 328"/>
                  <a:gd name="T35" fmla="*/ 84 h 354"/>
                  <a:gd name="T36" fmla="*/ 191 w 328"/>
                  <a:gd name="T37" fmla="*/ 109 h 354"/>
                  <a:gd name="T38" fmla="*/ 200 w 328"/>
                  <a:gd name="T39" fmla="*/ 106 h 354"/>
                  <a:gd name="T40" fmla="*/ 224 w 328"/>
                  <a:gd name="T41" fmla="*/ 87 h 354"/>
                  <a:gd name="T42" fmla="*/ 232 w 328"/>
                  <a:gd name="T43" fmla="*/ 89 h 354"/>
                  <a:gd name="T44" fmla="*/ 244 w 328"/>
                  <a:gd name="T45" fmla="*/ 101 h 354"/>
                  <a:gd name="T46" fmla="*/ 249 w 328"/>
                  <a:gd name="T47" fmla="*/ 110 h 354"/>
                  <a:gd name="T48" fmla="*/ 246 w 328"/>
                  <a:gd name="T49" fmla="*/ 116 h 354"/>
                  <a:gd name="T50" fmla="*/ 252 w 328"/>
                  <a:gd name="T51" fmla="*/ 132 h 354"/>
                  <a:gd name="T52" fmla="*/ 238 w 328"/>
                  <a:gd name="T53" fmla="*/ 162 h 354"/>
                  <a:gd name="T54" fmla="*/ 226 w 328"/>
                  <a:gd name="T55" fmla="*/ 174 h 354"/>
                  <a:gd name="T56" fmla="*/ 231 w 328"/>
                  <a:gd name="T57" fmla="*/ 191 h 354"/>
                  <a:gd name="T58" fmla="*/ 244 w 328"/>
                  <a:gd name="T59" fmla="*/ 196 h 354"/>
                  <a:gd name="T60" fmla="*/ 250 w 328"/>
                  <a:gd name="T61" fmla="*/ 191 h 354"/>
                  <a:gd name="T62" fmla="*/ 264 w 328"/>
                  <a:gd name="T63" fmla="*/ 191 h 354"/>
                  <a:gd name="T64" fmla="*/ 273 w 328"/>
                  <a:gd name="T65" fmla="*/ 203 h 354"/>
                  <a:gd name="T66" fmla="*/ 284 w 328"/>
                  <a:gd name="T67" fmla="*/ 200 h 354"/>
                  <a:gd name="T68" fmla="*/ 295 w 328"/>
                  <a:gd name="T69" fmla="*/ 205 h 354"/>
                  <a:gd name="T70" fmla="*/ 299 w 328"/>
                  <a:gd name="T71" fmla="*/ 222 h 354"/>
                  <a:gd name="T72" fmla="*/ 312 w 328"/>
                  <a:gd name="T73" fmla="*/ 229 h 354"/>
                  <a:gd name="T74" fmla="*/ 322 w 328"/>
                  <a:gd name="T75" fmla="*/ 231 h 354"/>
                  <a:gd name="T76" fmla="*/ 327 w 328"/>
                  <a:gd name="T77" fmla="*/ 246 h 354"/>
                  <a:gd name="T78" fmla="*/ 316 w 328"/>
                  <a:gd name="T79" fmla="*/ 255 h 354"/>
                  <a:gd name="T80" fmla="*/ 321 w 328"/>
                  <a:gd name="T81" fmla="*/ 266 h 354"/>
                  <a:gd name="T82" fmla="*/ 315 w 328"/>
                  <a:gd name="T83" fmla="*/ 275 h 354"/>
                  <a:gd name="T84" fmla="*/ 310 w 328"/>
                  <a:gd name="T85" fmla="*/ 289 h 354"/>
                  <a:gd name="T86" fmla="*/ 316 w 328"/>
                  <a:gd name="T87" fmla="*/ 303 h 354"/>
                  <a:gd name="T88" fmla="*/ 309 w 328"/>
                  <a:gd name="T89" fmla="*/ 321 h 354"/>
                  <a:gd name="T90" fmla="*/ 316 w 328"/>
                  <a:gd name="T91" fmla="*/ 335 h 354"/>
                  <a:gd name="T92" fmla="*/ 318 w 328"/>
                  <a:gd name="T93" fmla="*/ 353 h 354"/>
                  <a:gd name="T94" fmla="*/ 237 w 328"/>
                  <a:gd name="T95" fmla="*/ 324 h 354"/>
                  <a:gd name="T96" fmla="*/ 176 w 328"/>
                  <a:gd name="T97" fmla="*/ 278 h 354"/>
                  <a:gd name="T98" fmla="*/ 159 w 328"/>
                  <a:gd name="T99" fmla="*/ 277 h 354"/>
                  <a:gd name="T100" fmla="*/ 108 w 328"/>
                  <a:gd name="T101" fmla="*/ 226 h 354"/>
                  <a:gd name="T102" fmla="*/ 75 w 328"/>
                  <a:gd name="T103" fmla="*/ 203 h 354"/>
                  <a:gd name="T104" fmla="*/ 61 w 328"/>
                  <a:gd name="T105" fmla="*/ 203 h 354"/>
                  <a:gd name="T106" fmla="*/ 41 w 328"/>
                  <a:gd name="T107" fmla="*/ 173 h 354"/>
                  <a:gd name="T108" fmla="*/ 27 w 328"/>
                  <a:gd name="T109" fmla="*/ 167 h 354"/>
                  <a:gd name="T110" fmla="*/ 33 w 328"/>
                  <a:gd name="T111" fmla="*/ 156 h 354"/>
                  <a:gd name="T112" fmla="*/ 21 w 328"/>
                  <a:gd name="T113" fmla="*/ 148 h 354"/>
                  <a:gd name="T114" fmla="*/ 0 w 328"/>
                  <a:gd name="T115" fmla="*/ 14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8" h="354">
                    <a:moveTo>
                      <a:pt x="0" y="148"/>
                    </a:moveTo>
                    <a:lnTo>
                      <a:pt x="3" y="136"/>
                    </a:lnTo>
                    <a:lnTo>
                      <a:pt x="12" y="115"/>
                    </a:lnTo>
                    <a:lnTo>
                      <a:pt x="32" y="106"/>
                    </a:lnTo>
                    <a:lnTo>
                      <a:pt x="49" y="86"/>
                    </a:lnTo>
                    <a:lnTo>
                      <a:pt x="46" y="74"/>
                    </a:lnTo>
                    <a:lnTo>
                      <a:pt x="53" y="52"/>
                    </a:lnTo>
                    <a:lnTo>
                      <a:pt x="65" y="46"/>
                    </a:lnTo>
                    <a:lnTo>
                      <a:pt x="65" y="35"/>
                    </a:lnTo>
                    <a:lnTo>
                      <a:pt x="70" y="18"/>
                    </a:lnTo>
                    <a:lnTo>
                      <a:pt x="91" y="9"/>
                    </a:lnTo>
                    <a:lnTo>
                      <a:pt x="99" y="11"/>
                    </a:lnTo>
                    <a:lnTo>
                      <a:pt x="133" y="0"/>
                    </a:lnTo>
                    <a:lnTo>
                      <a:pt x="148" y="8"/>
                    </a:lnTo>
                    <a:lnTo>
                      <a:pt x="159" y="26"/>
                    </a:lnTo>
                    <a:lnTo>
                      <a:pt x="174" y="35"/>
                    </a:lnTo>
                    <a:lnTo>
                      <a:pt x="173" y="67"/>
                    </a:lnTo>
                    <a:lnTo>
                      <a:pt x="169" y="84"/>
                    </a:lnTo>
                    <a:lnTo>
                      <a:pt x="191" y="109"/>
                    </a:lnTo>
                    <a:lnTo>
                      <a:pt x="200" y="106"/>
                    </a:lnTo>
                    <a:lnTo>
                      <a:pt x="224" y="87"/>
                    </a:lnTo>
                    <a:lnTo>
                      <a:pt x="232" y="89"/>
                    </a:lnTo>
                    <a:lnTo>
                      <a:pt x="244" y="101"/>
                    </a:lnTo>
                    <a:lnTo>
                      <a:pt x="249" y="110"/>
                    </a:lnTo>
                    <a:lnTo>
                      <a:pt x="246" y="116"/>
                    </a:lnTo>
                    <a:lnTo>
                      <a:pt x="252" y="132"/>
                    </a:lnTo>
                    <a:lnTo>
                      <a:pt x="238" y="162"/>
                    </a:lnTo>
                    <a:lnTo>
                      <a:pt x="226" y="174"/>
                    </a:lnTo>
                    <a:lnTo>
                      <a:pt x="231" y="191"/>
                    </a:lnTo>
                    <a:lnTo>
                      <a:pt x="244" y="196"/>
                    </a:lnTo>
                    <a:lnTo>
                      <a:pt x="250" y="191"/>
                    </a:lnTo>
                    <a:lnTo>
                      <a:pt x="264" y="191"/>
                    </a:lnTo>
                    <a:lnTo>
                      <a:pt x="273" y="203"/>
                    </a:lnTo>
                    <a:lnTo>
                      <a:pt x="284" y="200"/>
                    </a:lnTo>
                    <a:lnTo>
                      <a:pt x="295" y="205"/>
                    </a:lnTo>
                    <a:lnTo>
                      <a:pt x="299" y="222"/>
                    </a:lnTo>
                    <a:lnTo>
                      <a:pt x="312" y="229"/>
                    </a:lnTo>
                    <a:lnTo>
                      <a:pt x="322" y="231"/>
                    </a:lnTo>
                    <a:lnTo>
                      <a:pt x="327" y="246"/>
                    </a:lnTo>
                    <a:lnTo>
                      <a:pt x="316" y="255"/>
                    </a:lnTo>
                    <a:lnTo>
                      <a:pt x="321" y="266"/>
                    </a:lnTo>
                    <a:lnTo>
                      <a:pt x="315" y="275"/>
                    </a:lnTo>
                    <a:lnTo>
                      <a:pt x="310" y="289"/>
                    </a:lnTo>
                    <a:lnTo>
                      <a:pt x="316" y="303"/>
                    </a:lnTo>
                    <a:lnTo>
                      <a:pt x="309" y="321"/>
                    </a:lnTo>
                    <a:lnTo>
                      <a:pt x="316" y="335"/>
                    </a:lnTo>
                    <a:lnTo>
                      <a:pt x="318" y="353"/>
                    </a:lnTo>
                    <a:lnTo>
                      <a:pt x="237" y="324"/>
                    </a:lnTo>
                    <a:lnTo>
                      <a:pt x="176" y="278"/>
                    </a:lnTo>
                    <a:lnTo>
                      <a:pt x="159" y="277"/>
                    </a:lnTo>
                    <a:lnTo>
                      <a:pt x="108" y="226"/>
                    </a:lnTo>
                    <a:lnTo>
                      <a:pt x="75" y="203"/>
                    </a:lnTo>
                    <a:lnTo>
                      <a:pt x="61" y="203"/>
                    </a:lnTo>
                    <a:lnTo>
                      <a:pt x="41" y="173"/>
                    </a:lnTo>
                    <a:lnTo>
                      <a:pt x="27" y="167"/>
                    </a:lnTo>
                    <a:lnTo>
                      <a:pt x="33" y="156"/>
                    </a:lnTo>
                    <a:lnTo>
                      <a:pt x="21" y="148"/>
                    </a:lnTo>
                    <a:lnTo>
                      <a:pt x="0" y="148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25" name="Freeform 132">
                <a:extLst>
                  <a:ext uri="{FF2B5EF4-FFF2-40B4-BE49-F238E27FC236}">
                    <a16:creationId xmlns:a16="http://schemas.microsoft.com/office/drawing/2014/main" id="{9FC1220A-880E-0147-B3EF-5A94EDEF8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742" y="4322442"/>
                <a:ext cx="213401" cy="223097"/>
              </a:xfrm>
              <a:custGeom>
                <a:avLst/>
                <a:gdLst>
                  <a:gd name="T0" fmla="*/ 90 w 507"/>
                  <a:gd name="T1" fmla="*/ 509 h 531"/>
                  <a:gd name="T2" fmla="*/ 90 w 507"/>
                  <a:gd name="T3" fmla="*/ 477 h 531"/>
                  <a:gd name="T4" fmla="*/ 89 w 507"/>
                  <a:gd name="T5" fmla="*/ 449 h 531"/>
                  <a:gd name="T6" fmla="*/ 90 w 507"/>
                  <a:gd name="T7" fmla="*/ 429 h 531"/>
                  <a:gd name="T8" fmla="*/ 96 w 507"/>
                  <a:gd name="T9" fmla="*/ 405 h 531"/>
                  <a:gd name="T10" fmla="*/ 73 w 507"/>
                  <a:gd name="T11" fmla="*/ 396 h 531"/>
                  <a:gd name="T12" fmla="*/ 58 w 507"/>
                  <a:gd name="T13" fmla="*/ 374 h 531"/>
                  <a:gd name="T14" fmla="*/ 38 w 507"/>
                  <a:gd name="T15" fmla="*/ 365 h 531"/>
                  <a:gd name="T16" fmla="*/ 18 w 507"/>
                  <a:gd name="T17" fmla="*/ 370 h 531"/>
                  <a:gd name="T18" fmla="*/ 0 w 507"/>
                  <a:gd name="T19" fmla="*/ 348 h 531"/>
                  <a:gd name="T20" fmla="*/ 26 w 507"/>
                  <a:gd name="T21" fmla="*/ 306 h 531"/>
                  <a:gd name="T22" fmla="*/ 24 w 507"/>
                  <a:gd name="T23" fmla="*/ 281 h 531"/>
                  <a:gd name="T24" fmla="*/ 60 w 507"/>
                  <a:gd name="T25" fmla="*/ 229 h 531"/>
                  <a:gd name="T26" fmla="*/ 57 w 507"/>
                  <a:gd name="T27" fmla="*/ 205 h 531"/>
                  <a:gd name="T28" fmla="*/ 41 w 507"/>
                  <a:gd name="T29" fmla="*/ 177 h 531"/>
                  <a:gd name="T30" fmla="*/ 64 w 507"/>
                  <a:gd name="T31" fmla="*/ 173 h 531"/>
                  <a:gd name="T32" fmla="*/ 55 w 507"/>
                  <a:gd name="T33" fmla="*/ 145 h 531"/>
                  <a:gd name="T34" fmla="*/ 44 w 507"/>
                  <a:gd name="T35" fmla="*/ 110 h 531"/>
                  <a:gd name="T36" fmla="*/ 46 w 507"/>
                  <a:gd name="T37" fmla="*/ 61 h 531"/>
                  <a:gd name="T38" fmla="*/ 40 w 507"/>
                  <a:gd name="T39" fmla="*/ 41 h 531"/>
                  <a:gd name="T40" fmla="*/ 101 w 507"/>
                  <a:gd name="T41" fmla="*/ 14 h 531"/>
                  <a:gd name="T42" fmla="*/ 130 w 507"/>
                  <a:gd name="T43" fmla="*/ 21 h 531"/>
                  <a:gd name="T44" fmla="*/ 170 w 507"/>
                  <a:gd name="T45" fmla="*/ 18 h 531"/>
                  <a:gd name="T46" fmla="*/ 197 w 507"/>
                  <a:gd name="T47" fmla="*/ 4 h 531"/>
                  <a:gd name="T48" fmla="*/ 214 w 507"/>
                  <a:gd name="T49" fmla="*/ 14 h 531"/>
                  <a:gd name="T50" fmla="*/ 246 w 507"/>
                  <a:gd name="T51" fmla="*/ 30 h 531"/>
                  <a:gd name="T52" fmla="*/ 274 w 507"/>
                  <a:gd name="T53" fmla="*/ 0 h 531"/>
                  <a:gd name="T54" fmla="*/ 327 w 507"/>
                  <a:gd name="T55" fmla="*/ 35 h 531"/>
                  <a:gd name="T56" fmla="*/ 348 w 507"/>
                  <a:gd name="T57" fmla="*/ 41 h 531"/>
                  <a:gd name="T58" fmla="*/ 378 w 507"/>
                  <a:gd name="T59" fmla="*/ 49 h 531"/>
                  <a:gd name="T60" fmla="*/ 413 w 507"/>
                  <a:gd name="T61" fmla="*/ 75 h 531"/>
                  <a:gd name="T62" fmla="*/ 446 w 507"/>
                  <a:gd name="T63" fmla="*/ 59 h 531"/>
                  <a:gd name="T64" fmla="*/ 469 w 507"/>
                  <a:gd name="T65" fmla="*/ 69 h 531"/>
                  <a:gd name="T66" fmla="*/ 488 w 507"/>
                  <a:gd name="T67" fmla="*/ 78 h 531"/>
                  <a:gd name="T68" fmla="*/ 488 w 507"/>
                  <a:gd name="T69" fmla="*/ 121 h 531"/>
                  <a:gd name="T70" fmla="*/ 500 w 507"/>
                  <a:gd name="T71" fmla="*/ 145 h 531"/>
                  <a:gd name="T72" fmla="*/ 500 w 507"/>
                  <a:gd name="T73" fmla="*/ 183 h 531"/>
                  <a:gd name="T74" fmla="*/ 483 w 507"/>
                  <a:gd name="T75" fmla="*/ 211 h 531"/>
                  <a:gd name="T76" fmla="*/ 459 w 507"/>
                  <a:gd name="T77" fmla="*/ 264 h 531"/>
                  <a:gd name="T78" fmla="*/ 452 w 507"/>
                  <a:gd name="T79" fmla="*/ 296 h 531"/>
                  <a:gd name="T80" fmla="*/ 445 w 507"/>
                  <a:gd name="T81" fmla="*/ 344 h 531"/>
                  <a:gd name="T82" fmla="*/ 437 w 507"/>
                  <a:gd name="T83" fmla="*/ 354 h 531"/>
                  <a:gd name="T84" fmla="*/ 459 w 507"/>
                  <a:gd name="T85" fmla="*/ 396 h 531"/>
                  <a:gd name="T86" fmla="*/ 480 w 507"/>
                  <a:gd name="T87" fmla="*/ 420 h 531"/>
                  <a:gd name="T88" fmla="*/ 486 w 507"/>
                  <a:gd name="T89" fmla="*/ 457 h 531"/>
                  <a:gd name="T90" fmla="*/ 459 w 507"/>
                  <a:gd name="T91" fmla="*/ 460 h 531"/>
                  <a:gd name="T92" fmla="*/ 443 w 507"/>
                  <a:gd name="T93" fmla="*/ 445 h 531"/>
                  <a:gd name="T94" fmla="*/ 423 w 507"/>
                  <a:gd name="T95" fmla="*/ 469 h 531"/>
                  <a:gd name="T96" fmla="*/ 345 w 507"/>
                  <a:gd name="T97" fmla="*/ 465 h 531"/>
                  <a:gd name="T98" fmla="*/ 208 w 507"/>
                  <a:gd name="T99" fmla="*/ 469 h 531"/>
                  <a:gd name="T100" fmla="*/ 151 w 507"/>
                  <a:gd name="T101" fmla="*/ 498 h 531"/>
                  <a:gd name="T102" fmla="*/ 127 w 507"/>
                  <a:gd name="T103" fmla="*/ 506 h 531"/>
                  <a:gd name="T104" fmla="*/ 92 w 507"/>
                  <a:gd name="T105" fmla="*/ 527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7" h="531">
                    <a:moveTo>
                      <a:pt x="92" y="527"/>
                    </a:moveTo>
                    <a:lnTo>
                      <a:pt x="90" y="509"/>
                    </a:lnTo>
                    <a:lnTo>
                      <a:pt x="83" y="495"/>
                    </a:lnTo>
                    <a:lnTo>
                      <a:pt x="90" y="477"/>
                    </a:lnTo>
                    <a:lnTo>
                      <a:pt x="84" y="463"/>
                    </a:lnTo>
                    <a:lnTo>
                      <a:pt x="89" y="449"/>
                    </a:lnTo>
                    <a:lnTo>
                      <a:pt x="95" y="440"/>
                    </a:lnTo>
                    <a:lnTo>
                      <a:pt x="90" y="429"/>
                    </a:lnTo>
                    <a:lnTo>
                      <a:pt x="101" y="420"/>
                    </a:lnTo>
                    <a:lnTo>
                      <a:pt x="96" y="405"/>
                    </a:lnTo>
                    <a:lnTo>
                      <a:pt x="86" y="403"/>
                    </a:lnTo>
                    <a:lnTo>
                      <a:pt x="73" y="396"/>
                    </a:lnTo>
                    <a:lnTo>
                      <a:pt x="69" y="379"/>
                    </a:lnTo>
                    <a:lnTo>
                      <a:pt x="58" y="374"/>
                    </a:lnTo>
                    <a:lnTo>
                      <a:pt x="47" y="377"/>
                    </a:lnTo>
                    <a:lnTo>
                      <a:pt x="38" y="365"/>
                    </a:lnTo>
                    <a:lnTo>
                      <a:pt x="24" y="365"/>
                    </a:lnTo>
                    <a:lnTo>
                      <a:pt x="18" y="370"/>
                    </a:lnTo>
                    <a:lnTo>
                      <a:pt x="5" y="365"/>
                    </a:lnTo>
                    <a:lnTo>
                      <a:pt x="0" y="348"/>
                    </a:lnTo>
                    <a:lnTo>
                      <a:pt x="12" y="336"/>
                    </a:lnTo>
                    <a:lnTo>
                      <a:pt x="26" y="306"/>
                    </a:lnTo>
                    <a:lnTo>
                      <a:pt x="20" y="290"/>
                    </a:lnTo>
                    <a:lnTo>
                      <a:pt x="24" y="281"/>
                    </a:lnTo>
                    <a:lnTo>
                      <a:pt x="38" y="277"/>
                    </a:lnTo>
                    <a:lnTo>
                      <a:pt x="60" y="229"/>
                    </a:lnTo>
                    <a:lnTo>
                      <a:pt x="63" y="212"/>
                    </a:lnTo>
                    <a:lnTo>
                      <a:pt x="57" y="205"/>
                    </a:lnTo>
                    <a:lnTo>
                      <a:pt x="41" y="188"/>
                    </a:lnTo>
                    <a:lnTo>
                      <a:pt x="41" y="177"/>
                    </a:lnTo>
                    <a:lnTo>
                      <a:pt x="50" y="171"/>
                    </a:lnTo>
                    <a:lnTo>
                      <a:pt x="64" y="173"/>
                    </a:lnTo>
                    <a:lnTo>
                      <a:pt x="66" y="162"/>
                    </a:lnTo>
                    <a:lnTo>
                      <a:pt x="55" y="145"/>
                    </a:lnTo>
                    <a:lnTo>
                      <a:pt x="47" y="139"/>
                    </a:lnTo>
                    <a:lnTo>
                      <a:pt x="44" y="110"/>
                    </a:lnTo>
                    <a:lnTo>
                      <a:pt x="49" y="99"/>
                    </a:lnTo>
                    <a:lnTo>
                      <a:pt x="46" y="61"/>
                    </a:lnTo>
                    <a:lnTo>
                      <a:pt x="40" y="55"/>
                    </a:lnTo>
                    <a:lnTo>
                      <a:pt x="40" y="41"/>
                    </a:lnTo>
                    <a:lnTo>
                      <a:pt x="70" y="30"/>
                    </a:lnTo>
                    <a:lnTo>
                      <a:pt x="101" y="14"/>
                    </a:lnTo>
                    <a:lnTo>
                      <a:pt x="110" y="12"/>
                    </a:lnTo>
                    <a:lnTo>
                      <a:pt x="130" y="21"/>
                    </a:lnTo>
                    <a:lnTo>
                      <a:pt x="162" y="24"/>
                    </a:lnTo>
                    <a:lnTo>
                      <a:pt x="170" y="18"/>
                    </a:lnTo>
                    <a:lnTo>
                      <a:pt x="170" y="11"/>
                    </a:lnTo>
                    <a:lnTo>
                      <a:pt x="197" y="4"/>
                    </a:lnTo>
                    <a:lnTo>
                      <a:pt x="219" y="8"/>
                    </a:lnTo>
                    <a:lnTo>
                      <a:pt x="214" y="14"/>
                    </a:lnTo>
                    <a:lnTo>
                      <a:pt x="220" y="23"/>
                    </a:lnTo>
                    <a:lnTo>
                      <a:pt x="246" y="30"/>
                    </a:lnTo>
                    <a:lnTo>
                      <a:pt x="261" y="8"/>
                    </a:lnTo>
                    <a:lnTo>
                      <a:pt x="274" y="0"/>
                    </a:lnTo>
                    <a:lnTo>
                      <a:pt x="297" y="18"/>
                    </a:lnTo>
                    <a:lnTo>
                      <a:pt x="327" y="35"/>
                    </a:lnTo>
                    <a:lnTo>
                      <a:pt x="339" y="35"/>
                    </a:lnTo>
                    <a:lnTo>
                      <a:pt x="348" y="41"/>
                    </a:lnTo>
                    <a:lnTo>
                      <a:pt x="361" y="41"/>
                    </a:lnTo>
                    <a:lnTo>
                      <a:pt x="378" y="49"/>
                    </a:lnTo>
                    <a:lnTo>
                      <a:pt x="387" y="61"/>
                    </a:lnTo>
                    <a:lnTo>
                      <a:pt x="413" y="75"/>
                    </a:lnTo>
                    <a:lnTo>
                      <a:pt x="431" y="70"/>
                    </a:lnTo>
                    <a:lnTo>
                      <a:pt x="446" y="59"/>
                    </a:lnTo>
                    <a:lnTo>
                      <a:pt x="457" y="61"/>
                    </a:lnTo>
                    <a:lnTo>
                      <a:pt x="469" y="69"/>
                    </a:lnTo>
                    <a:lnTo>
                      <a:pt x="488" y="72"/>
                    </a:lnTo>
                    <a:lnTo>
                      <a:pt x="488" y="78"/>
                    </a:lnTo>
                    <a:lnTo>
                      <a:pt x="482" y="104"/>
                    </a:lnTo>
                    <a:lnTo>
                      <a:pt x="488" y="121"/>
                    </a:lnTo>
                    <a:lnTo>
                      <a:pt x="488" y="134"/>
                    </a:lnTo>
                    <a:lnTo>
                      <a:pt x="500" y="145"/>
                    </a:lnTo>
                    <a:lnTo>
                      <a:pt x="506" y="166"/>
                    </a:lnTo>
                    <a:lnTo>
                      <a:pt x="500" y="183"/>
                    </a:lnTo>
                    <a:lnTo>
                      <a:pt x="500" y="200"/>
                    </a:lnTo>
                    <a:lnTo>
                      <a:pt x="483" y="211"/>
                    </a:lnTo>
                    <a:lnTo>
                      <a:pt x="457" y="249"/>
                    </a:lnTo>
                    <a:lnTo>
                      <a:pt x="459" y="264"/>
                    </a:lnTo>
                    <a:lnTo>
                      <a:pt x="452" y="278"/>
                    </a:lnTo>
                    <a:lnTo>
                      <a:pt x="452" y="296"/>
                    </a:lnTo>
                    <a:lnTo>
                      <a:pt x="445" y="307"/>
                    </a:lnTo>
                    <a:lnTo>
                      <a:pt x="445" y="344"/>
                    </a:lnTo>
                    <a:lnTo>
                      <a:pt x="439" y="348"/>
                    </a:lnTo>
                    <a:lnTo>
                      <a:pt x="437" y="354"/>
                    </a:lnTo>
                    <a:lnTo>
                      <a:pt x="446" y="365"/>
                    </a:lnTo>
                    <a:lnTo>
                      <a:pt x="459" y="396"/>
                    </a:lnTo>
                    <a:lnTo>
                      <a:pt x="460" y="416"/>
                    </a:lnTo>
                    <a:lnTo>
                      <a:pt x="480" y="420"/>
                    </a:lnTo>
                    <a:lnTo>
                      <a:pt x="488" y="434"/>
                    </a:lnTo>
                    <a:lnTo>
                      <a:pt x="486" y="457"/>
                    </a:lnTo>
                    <a:lnTo>
                      <a:pt x="474" y="460"/>
                    </a:lnTo>
                    <a:lnTo>
                      <a:pt x="459" y="460"/>
                    </a:lnTo>
                    <a:lnTo>
                      <a:pt x="456" y="466"/>
                    </a:lnTo>
                    <a:lnTo>
                      <a:pt x="443" y="445"/>
                    </a:lnTo>
                    <a:lnTo>
                      <a:pt x="428" y="449"/>
                    </a:lnTo>
                    <a:lnTo>
                      <a:pt x="423" y="469"/>
                    </a:lnTo>
                    <a:lnTo>
                      <a:pt x="387" y="451"/>
                    </a:lnTo>
                    <a:lnTo>
                      <a:pt x="345" y="465"/>
                    </a:lnTo>
                    <a:lnTo>
                      <a:pt x="238" y="465"/>
                    </a:lnTo>
                    <a:lnTo>
                      <a:pt x="208" y="469"/>
                    </a:lnTo>
                    <a:lnTo>
                      <a:pt x="208" y="477"/>
                    </a:lnTo>
                    <a:lnTo>
                      <a:pt x="151" y="498"/>
                    </a:lnTo>
                    <a:lnTo>
                      <a:pt x="145" y="506"/>
                    </a:lnTo>
                    <a:lnTo>
                      <a:pt x="127" y="506"/>
                    </a:lnTo>
                    <a:lnTo>
                      <a:pt x="99" y="530"/>
                    </a:lnTo>
                    <a:lnTo>
                      <a:pt x="92" y="52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26" name="Freeform 133">
                <a:extLst>
                  <a:ext uri="{FF2B5EF4-FFF2-40B4-BE49-F238E27FC236}">
                    <a16:creationId xmlns:a16="http://schemas.microsoft.com/office/drawing/2014/main" id="{ECAB269D-D913-B54A-BA15-3417EFABA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3309" y="4303850"/>
                <a:ext cx="144742" cy="226815"/>
              </a:xfrm>
              <a:custGeom>
                <a:avLst/>
                <a:gdLst>
                  <a:gd name="T0" fmla="*/ 22 w 342"/>
                  <a:gd name="T1" fmla="*/ 504 h 539"/>
                  <a:gd name="T2" fmla="*/ 49 w 342"/>
                  <a:gd name="T3" fmla="*/ 501 h 539"/>
                  <a:gd name="T4" fmla="*/ 43 w 342"/>
                  <a:gd name="T5" fmla="*/ 464 h 539"/>
                  <a:gd name="T6" fmla="*/ 22 w 342"/>
                  <a:gd name="T7" fmla="*/ 440 h 539"/>
                  <a:gd name="T8" fmla="*/ 0 w 342"/>
                  <a:gd name="T9" fmla="*/ 398 h 539"/>
                  <a:gd name="T10" fmla="*/ 8 w 342"/>
                  <a:gd name="T11" fmla="*/ 388 h 539"/>
                  <a:gd name="T12" fmla="*/ 15 w 342"/>
                  <a:gd name="T13" fmla="*/ 340 h 539"/>
                  <a:gd name="T14" fmla="*/ 22 w 342"/>
                  <a:gd name="T15" fmla="*/ 308 h 539"/>
                  <a:gd name="T16" fmla="*/ 46 w 342"/>
                  <a:gd name="T17" fmla="*/ 255 h 539"/>
                  <a:gd name="T18" fmla="*/ 63 w 342"/>
                  <a:gd name="T19" fmla="*/ 227 h 539"/>
                  <a:gd name="T20" fmla="*/ 63 w 342"/>
                  <a:gd name="T21" fmla="*/ 189 h 539"/>
                  <a:gd name="T22" fmla="*/ 51 w 342"/>
                  <a:gd name="T23" fmla="*/ 165 h 539"/>
                  <a:gd name="T24" fmla="*/ 51 w 342"/>
                  <a:gd name="T25" fmla="*/ 122 h 539"/>
                  <a:gd name="T26" fmla="*/ 40 w 342"/>
                  <a:gd name="T27" fmla="*/ 68 h 539"/>
                  <a:gd name="T28" fmla="*/ 26 w 342"/>
                  <a:gd name="T29" fmla="*/ 36 h 539"/>
                  <a:gd name="T30" fmla="*/ 57 w 342"/>
                  <a:gd name="T31" fmla="*/ 16 h 539"/>
                  <a:gd name="T32" fmla="*/ 124 w 342"/>
                  <a:gd name="T33" fmla="*/ 13 h 539"/>
                  <a:gd name="T34" fmla="*/ 196 w 342"/>
                  <a:gd name="T35" fmla="*/ 9 h 539"/>
                  <a:gd name="T36" fmla="*/ 234 w 342"/>
                  <a:gd name="T37" fmla="*/ 0 h 539"/>
                  <a:gd name="T38" fmla="*/ 246 w 342"/>
                  <a:gd name="T39" fmla="*/ 22 h 539"/>
                  <a:gd name="T40" fmla="*/ 255 w 342"/>
                  <a:gd name="T41" fmla="*/ 42 h 539"/>
                  <a:gd name="T42" fmla="*/ 280 w 342"/>
                  <a:gd name="T43" fmla="*/ 68 h 539"/>
                  <a:gd name="T44" fmla="*/ 292 w 342"/>
                  <a:gd name="T45" fmla="*/ 103 h 539"/>
                  <a:gd name="T46" fmla="*/ 301 w 342"/>
                  <a:gd name="T47" fmla="*/ 139 h 539"/>
                  <a:gd name="T48" fmla="*/ 309 w 342"/>
                  <a:gd name="T49" fmla="*/ 169 h 539"/>
                  <a:gd name="T50" fmla="*/ 301 w 342"/>
                  <a:gd name="T51" fmla="*/ 192 h 539"/>
                  <a:gd name="T52" fmla="*/ 312 w 342"/>
                  <a:gd name="T53" fmla="*/ 215 h 539"/>
                  <a:gd name="T54" fmla="*/ 312 w 342"/>
                  <a:gd name="T55" fmla="*/ 236 h 539"/>
                  <a:gd name="T56" fmla="*/ 315 w 342"/>
                  <a:gd name="T57" fmla="*/ 276 h 539"/>
                  <a:gd name="T58" fmla="*/ 309 w 342"/>
                  <a:gd name="T59" fmla="*/ 340 h 539"/>
                  <a:gd name="T60" fmla="*/ 303 w 342"/>
                  <a:gd name="T61" fmla="*/ 374 h 539"/>
                  <a:gd name="T62" fmla="*/ 315 w 342"/>
                  <a:gd name="T63" fmla="*/ 414 h 539"/>
                  <a:gd name="T64" fmla="*/ 333 w 342"/>
                  <a:gd name="T65" fmla="*/ 426 h 539"/>
                  <a:gd name="T66" fmla="*/ 298 w 342"/>
                  <a:gd name="T67" fmla="*/ 446 h 539"/>
                  <a:gd name="T68" fmla="*/ 217 w 342"/>
                  <a:gd name="T69" fmla="*/ 499 h 539"/>
                  <a:gd name="T70" fmla="*/ 98 w 342"/>
                  <a:gd name="T71" fmla="*/ 538 h 539"/>
                  <a:gd name="T72" fmla="*/ 22 w 342"/>
                  <a:gd name="T73" fmla="*/ 51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2" h="539">
                    <a:moveTo>
                      <a:pt x="19" y="510"/>
                    </a:moveTo>
                    <a:lnTo>
                      <a:pt x="22" y="504"/>
                    </a:lnTo>
                    <a:lnTo>
                      <a:pt x="37" y="504"/>
                    </a:lnTo>
                    <a:lnTo>
                      <a:pt x="49" y="501"/>
                    </a:lnTo>
                    <a:lnTo>
                      <a:pt x="51" y="478"/>
                    </a:lnTo>
                    <a:lnTo>
                      <a:pt x="43" y="464"/>
                    </a:lnTo>
                    <a:lnTo>
                      <a:pt x="23" y="460"/>
                    </a:lnTo>
                    <a:lnTo>
                      <a:pt x="22" y="440"/>
                    </a:lnTo>
                    <a:lnTo>
                      <a:pt x="9" y="409"/>
                    </a:lnTo>
                    <a:lnTo>
                      <a:pt x="0" y="398"/>
                    </a:lnTo>
                    <a:lnTo>
                      <a:pt x="2" y="392"/>
                    </a:lnTo>
                    <a:lnTo>
                      <a:pt x="8" y="388"/>
                    </a:lnTo>
                    <a:lnTo>
                      <a:pt x="8" y="351"/>
                    </a:lnTo>
                    <a:lnTo>
                      <a:pt x="15" y="340"/>
                    </a:lnTo>
                    <a:lnTo>
                      <a:pt x="15" y="322"/>
                    </a:lnTo>
                    <a:lnTo>
                      <a:pt x="22" y="308"/>
                    </a:lnTo>
                    <a:lnTo>
                      <a:pt x="20" y="293"/>
                    </a:lnTo>
                    <a:lnTo>
                      <a:pt x="46" y="255"/>
                    </a:lnTo>
                    <a:lnTo>
                      <a:pt x="63" y="244"/>
                    </a:lnTo>
                    <a:lnTo>
                      <a:pt x="63" y="227"/>
                    </a:lnTo>
                    <a:lnTo>
                      <a:pt x="69" y="210"/>
                    </a:lnTo>
                    <a:lnTo>
                      <a:pt x="63" y="189"/>
                    </a:lnTo>
                    <a:lnTo>
                      <a:pt x="51" y="178"/>
                    </a:lnTo>
                    <a:lnTo>
                      <a:pt x="51" y="165"/>
                    </a:lnTo>
                    <a:lnTo>
                      <a:pt x="45" y="148"/>
                    </a:lnTo>
                    <a:lnTo>
                      <a:pt x="51" y="122"/>
                    </a:lnTo>
                    <a:lnTo>
                      <a:pt x="49" y="91"/>
                    </a:lnTo>
                    <a:lnTo>
                      <a:pt x="40" y="68"/>
                    </a:lnTo>
                    <a:lnTo>
                      <a:pt x="31" y="62"/>
                    </a:lnTo>
                    <a:lnTo>
                      <a:pt x="26" y="36"/>
                    </a:lnTo>
                    <a:lnTo>
                      <a:pt x="28" y="18"/>
                    </a:lnTo>
                    <a:lnTo>
                      <a:pt x="57" y="16"/>
                    </a:lnTo>
                    <a:lnTo>
                      <a:pt x="116" y="16"/>
                    </a:lnTo>
                    <a:lnTo>
                      <a:pt x="124" y="13"/>
                    </a:lnTo>
                    <a:lnTo>
                      <a:pt x="165" y="13"/>
                    </a:lnTo>
                    <a:lnTo>
                      <a:pt x="196" y="9"/>
                    </a:lnTo>
                    <a:lnTo>
                      <a:pt x="214" y="7"/>
                    </a:lnTo>
                    <a:lnTo>
                      <a:pt x="234" y="0"/>
                    </a:lnTo>
                    <a:lnTo>
                      <a:pt x="240" y="1"/>
                    </a:lnTo>
                    <a:lnTo>
                      <a:pt x="246" y="22"/>
                    </a:lnTo>
                    <a:lnTo>
                      <a:pt x="254" y="30"/>
                    </a:lnTo>
                    <a:lnTo>
                      <a:pt x="255" y="42"/>
                    </a:lnTo>
                    <a:lnTo>
                      <a:pt x="272" y="58"/>
                    </a:lnTo>
                    <a:lnTo>
                      <a:pt x="280" y="68"/>
                    </a:lnTo>
                    <a:lnTo>
                      <a:pt x="297" y="81"/>
                    </a:lnTo>
                    <a:lnTo>
                      <a:pt x="292" y="103"/>
                    </a:lnTo>
                    <a:lnTo>
                      <a:pt x="294" y="133"/>
                    </a:lnTo>
                    <a:lnTo>
                      <a:pt x="301" y="139"/>
                    </a:lnTo>
                    <a:lnTo>
                      <a:pt x="309" y="142"/>
                    </a:lnTo>
                    <a:lnTo>
                      <a:pt x="309" y="169"/>
                    </a:lnTo>
                    <a:lnTo>
                      <a:pt x="303" y="181"/>
                    </a:lnTo>
                    <a:lnTo>
                      <a:pt x="301" y="192"/>
                    </a:lnTo>
                    <a:lnTo>
                      <a:pt x="309" y="200"/>
                    </a:lnTo>
                    <a:lnTo>
                      <a:pt x="312" y="215"/>
                    </a:lnTo>
                    <a:lnTo>
                      <a:pt x="306" y="224"/>
                    </a:lnTo>
                    <a:lnTo>
                      <a:pt x="312" y="236"/>
                    </a:lnTo>
                    <a:lnTo>
                      <a:pt x="309" y="264"/>
                    </a:lnTo>
                    <a:lnTo>
                      <a:pt x="315" y="276"/>
                    </a:lnTo>
                    <a:lnTo>
                      <a:pt x="318" y="324"/>
                    </a:lnTo>
                    <a:lnTo>
                      <a:pt x="309" y="340"/>
                    </a:lnTo>
                    <a:lnTo>
                      <a:pt x="307" y="351"/>
                    </a:lnTo>
                    <a:lnTo>
                      <a:pt x="303" y="374"/>
                    </a:lnTo>
                    <a:lnTo>
                      <a:pt x="309" y="392"/>
                    </a:lnTo>
                    <a:lnTo>
                      <a:pt x="315" y="414"/>
                    </a:lnTo>
                    <a:lnTo>
                      <a:pt x="324" y="418"/>
                    </a:lnTo>
                    <a:lnTo>
                      <a:pt x="333" y="426"/>
                    </a:lnTo>
                    <a:lnTo>
                      <a:pt x="341" y="440"/>
                    </a:lnTo>
                    <a:lnTo>
                      <a:pt x="298" y="446"/>
                    </a:lnTo>
                    <a:lnTo>
                      <a:pt x="259" y="464"/>
                    </a:lnTo>
                    <a:lnTo>
                      <a:pt x="217" y="499"/>
                    </a:lnTo>
                    <a:lnTo>
                      <a:pt x="167" y="504"/>
                    </a:lnTo>
                    <a:lnTo>
                      <a:pt x="98" y="538"/>
                    </a:lnTo>
                    <a:lnTo>
                      <a:pt x="66" y="524"/>
                    </a:lnTo>
                    <a:lnTo>
                      <a:pt x="22" y="518"/>
                    </a:lnTo>
                    <a:lnTo>
                      <a:pt x="19" y="51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27" name="Freeform 134">
                <a:extLst>
                  <a:ext uri="{FF2B5EF4-FFF2-40B4-BE49-F238E27FC236}">
                    <a16:creationId xmlns:a16="http://schemas.microsoft.com/office/drawing/2014/main" id="{91EEBEAD-1935-8147-B0BC-750F8D030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3515" y="4303850"/>
                <a:ext cx="68659" cy="185914"/>
              </a:xfrm>
              <a:custGeom>
                <a:avLst/>
                <a:gdLst>
                  <a:gd name="T0" fmla="*/ 90 w 165"/>
                  <a:gd name="T1" fmla="*/ 21 h 441"/>
                  <a:gd name="T2" fmla="*/ 6 w 165"/>
                  <a:gd name="T3" fmla="*/ 0 h 441"/>
                  <a:gd name="T4" fmla="*/ 0 w 165"/>
                  <a:gd name="T5" fmla="*/ 1 h 441"/>
                  <a:gd name="T6" fmla="*/ 6 w 165"/>
                  <a:gd name="T7" fmla="*/ 22 h 441"/>
                  <a:gd name="T8" fmla="*/ 14 w 165"/>
                  <a:gd name="T9" fmla="*/ 30 h 441"/>
                  <a:gd name="T10" fmla="*/ 15 w 165"/>
                  <a:gd name="T11" fmla="*/ 42 h 441"/>
                  <a:gd name="T12" fmla="*/ 32 w 165"/>
                  <a:gd name="T13" fmla="*/ 58 h 441"/>
                  <a:gd name="T14" fmla="*/ 40 w 165"/>
                  <a:gd name="T15" fmla="*/ 68 h 441"/>
                  <a:gd name="T16" fmla="*/ 57 w 165"/>
                  <a:gd name="T17" fmla="*/ 81 h 441"/>
                  <a:gd name="T18" fmla="*/ 52 w 165"/>
                  <a:gd name="T19" fmla="*/ 103 h 441"/>
                  <a:gd name="T20" fmla="*/ 54 w 165"/>
                  <a:gd name="T21" fmla="*/ 133 h 441"/>
                  <a:gd name="T22" fmla="*/ 61 w 165"/>
                  <a:gd name="T23" fmla="*/ 139 h 441"/>
                  <a:gd name="T24" fmla="*/ 69 w 165"/>
                  <a:gd name="T25" fmla="*/ 142 h 441"/>
                  <a:gd name="T26" fmla="*/ 69 w 165"/>
                  <a:gd name="T27" fmla="*/ 169 h 441"/>
                  <a:gd name="T28" fmla="*/ 63 w 165"/>
                  <a:gd name="T29" fmla="*/ 181 h 441"/>
                  <a:gd name="T30" fmla="*/ 61 w 165"/>
                  <a:gd name="T31" fmla="*/ 192 h 441"/>
                  <a:gd name="T32" fmla="*/ 69 w 165"/>
                  <a:gd name="T33" fmla="*/ 200 h 441"/>
                  <a:gd name="T34" fmla="*/ 72 w 165"/>
                  <a:gd name="T35" fmla="*/ 215 h 441"/>
                  <a:gd name="T36" fmla="*/ 66 w 165"/>
                  <a:gd name="T37" fmla="*/ 224 h 441"/>
                  <a:gd name="T38" fmla="*/ 72 w 165"/>
                  <a:gd name="T39" fmla="*/ 236 h 441"/>
                  <a:gd name="T40" fmla="*/ 69 w 165"/>
                  <a:gd name="T41" fmla="*/ 264 h 441"/>
                  <a:gd name="T42" fmla="*/ 75 w 165"/>
                  <a:gd name="T43" fmla="*/ 276 h 441"/>
                  <a:gd name="T44" fmla="*/ 78 w 165"/>
                  <a:gd name="T45" fmla="*/ 324 h 441"/>
                  <a:gd name="T46" fmla="*/ 69 w 165"/>
                  <a:gd name="T47" fmla="*/ 340 h 441"/>
                  <a:gd name="T48" fmla="*/ 67 w 165"/>
                  <a:gd name="T49" fmla="*/ 351 h 441"/>
                  <a:gd name="T50" fmla="*/ 63 w 165"/>
                  <a:gd name="T51" fmla="*/ 374 h 441"/>
                  <a:gd name="T52" fmla="*/ 69 w 165"/>
                  <a:gd name="T53" fmla="*/ 392 h 441"/>
                  <a:gd name="T54" fmla="*/ 75 w 165"/>
                  <a:gd name="T55" fmla="*/ 414 h 441"/>
                  <a:gd name="T56" fmla="*/ 84 w 165"/>
                  <a:gd name="T57" fmla="*/ 418 h 441"/>
                  <a:gd name="T58" fmla="*/ 93 w 165"/>
                  <a:gd name="T59" fmla="*/ 426 h 441"/>
                  <a:gd name="T60" fmla="*/ 101 w 165"/>
                  <a:gd name="T61" fmla="*/ 440 h 441"/>
                  <a:gd name="T62" fmla="*/ 109 w 165"/>
                  <a:gd name="T63" fmla="*/ 440 h 441"/>
                  <a:gd name="T64" fmla="*/ 153 w 165"/>
                  <a:gd name="T65" fmla="*/ 412 h 441"/>
                  <a:gd name="T66" fmla="*/ 161 w 165"/>
                  <a:gd name="T67" fmla="*/ 414 h 441"/>
                  <a:gd name="T68" fmla="*/ 164 w 165"/>
                  <a:gd name="T69" fmla="*/ 398 h 441"/>
                  <a:gd name="T70" fmla="*/ 153 w 165"/>
                  <a:gd name="T71" fmla="*/ 379 h 441"/>
                  <a:gd name="T72" fmla="*/ 152 w 165"/>
                  <a:gd name="T73" fmla="*/ 356 h 441"/>
                  <a:gd name="T74" fmla="*/ 147 w 165"/>
                  <a:gd name="T75" fmla="*/ 336 h 441"/>
                  <a:gd name="T76" fmla="*/ 148 w 165"/>
                  <a:gd name="T77" fmla="*/ 238 h 441"/>
                  <a:gd name="T78" fmla="*/ 150 w 165"/>
                  <a:gd name="T79" fmla="*/ 224 h 441"/>
                  <a:gd name="T80" fmla="*/ 158 w 165"/>
                  <a:gd name="T81" fmla="*/ 214 h 441"/>
                  <a:gd name="T82" fmla="*/ 158 w 165"/>
                  <a:gd name="T83" fmla="*/ 194 h 441"/>
                  <a:gd name="T84" fmla="*/ 152 w 165"/>
                  <a:gd name="T85" fmla="*/ 181 h 441"/>
                  <a:gd name="T86" fmla="*/ 153 w 165"/>
                  <a:gd name="T87" fmla="*/ 159 h 441"/>
                  <a:gd name="T88" fmla="*/ 145 w 165"/>
                  <a:gd name="T89" fmla="*/ 125 h 441"/>
                  <a:gd name="T90" fmla="*/ 129 w 165"/>
                  <a:gd name="T91" fmla="*/ 82 h 441"/>
                  <a:gd name="T92" fmla="*/ 121 w 165"/>
                  <a:gd name="T93" fmla="*/ 77 h 441"/>
                  <a:gd name="T94" fmla="*/ 110 w 165"/>
                  <a:gd name="T95" fmla="*/ 65 h 441"/>
                  <a:gd name="T96" fmla="*/ 90 w 165"/>
                  <a:gd name="T97" fmla="*/ 58 h 441"/>
                  <a:gd name="T98" fmla="*/ 86 w 165"/>
                  <a:gd name="T99" fmla="*/ 32 h 441"/>
                  <a:gd name="T100" fmla="*/ 90 w 165"/>
                  <a:gd name="T101" fmla="*/ 21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5" h="441">
                    <a:moveTo>
                      <a:pt x="90" y="21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6" y="22"/>
                    </a:lnTo>
                    <a:lnTo>
                      <a:pt x="14" y="30"/>
                    </a:lnTo>
                    <a:lnTo>
                      <a:pt x="15" y="42"/>
                    </a:lnTo>
                    <a:lnTo>
                      <a:pt x="32" y="58"/>
                    </a:lnTo>
                    <a:lnTo>
                      <a:pt x="40" y="68"/>
                    </a:lnTo>
                    <a:lnTo>
                      <a:pt x="57" y="81"/>
                    </a:lnTo>
                    <a:lnTo>
                      <a:pt x="52" y="103"/>
                    </a:lnTo>
                    <a:lnTo>
                      <a:pt x="54" y="133"/>
                    </a:lnTo>
                    <a:lnTo>
                      <a:pt x="61" y="139"/>
                    </a:lnTo>
                    <a:lnTo>
                      <a:pt x="69" y="142"/>
                    </a:lnTo>
                    <a:lnTo>
                      <a:pt x="69" y="169"/>
                    </a:lnTo>
                    <a:lnTo>
                      <a:pt x="63" y="181"/>
                    </a:lnTo>
                    <a:lnTo>
                      <a:pt x="61" y="192"/>
                    </a:lnTo>
                    <a:lnTo>
                      <a:pt x="69" y="200"/>
                    </a:lnTo>
                    <a:lnTo>
                      <a:pt x="72" y="215"/>
                    </a:lnTo>
                    <a:lnTo>
                      <a:pt x="66" y="224"/>
                    </a:lnTo>
                    <a:lnTo>
                      <a:pt x="72" y="236"/>
                    </a:lnTo>
                    <a:lnTo>
                      <a:pt x="69" y="264"/>
                    </a:lnTo>
                    <a:lnTo>
                      <a:pt x="75" y="276"/>
                    </a:lnTo>
                    <a:lnTo>
                      <a:pt x="78" y="324"/>
                    </a:lnTo>
                    <a:lnTo>
                      <a:pt x="69" y="340"/>
                    </a:lnTo>
                    <a:lnTo>
                      <a:pt x="67" y="351"/>
                    </a:lnTo>
                    <a:lnTo>
                      <a:pt x="63" y="374"/>
                    </a:lnTo>
                    <a:lnTo>
                      <a:pt x="69" y="392"/>
                    </a:lnTo>
                    <a:lnTo>
                      <a:pt x="75" y="414"/>
                    </a:lnTo>
                    <a:lnTo>
                      <a:pt x="84" y="418"/>
                    </a:lnTo>
                    <a:lnTo>
                      <a:pt x="93" y="426"/>
                    </a:lnTo>
                    <a:lnTo>
                      <a:pt x="101" y="440"/>
                    </a:lnTo>
                    <a:lnTo>
                      <a:pt x="109" y="440"/>
                    </a:lnTo>
                    <a:lnTo>
                      <a:pt x="153" y="412"/>
                    </a:lnTo>
                    <a:lnTo>
                      <a:pt x="161" y="414"/>
                    </a:lnTo>
                    <a:lnTo>
                      <a:pt x="164" y="398"/>
                    </a:lnTo>
                    <a:lnTo>
                      <a:pt x="153" y="379"/>
                    </a:lnTo>
                    <a:lnTo>
                      <a:pt x="152" y="356"/>
                    </a:lnTo>
                    <a:lnTo>
                      <a:pt x="147" y="336"/>
                    </a:lnTo>
                    <a:lnTo>
                      <a:pt x="148" y="238"/>
                    </a:lnTo>
                    <a:lnTo>
                      <a:pt x="150" y="224"/>
                    </a:lnTo>
                    <a:lnTo>
                      <a:pt x="158" y="214"/>
                    </a:lnTo>
                    <a:lnTo>
                      <a:pt x="158" y="194"/>
                    </a:lnTo>
                    <a:lnTo>
                      <a:pt x="152" y="181"/>
                    </a:lnTo>
                    <a:lnTo>
                      <a:pt x="153" y="159"/>
                    </a:lnTo>
                    <a:lnTo>
                      <a:pt x="145" y="125"/>
                    </a:lnTo>
                    <a:lnTo>
                      <a:pt x="129" y="82"/>
                    </a:lnTo>
                    <a:lnTo>
                      <a:pt x="121" y="77"/>
                    </a:lnTo>
                    <a:lnTo>
                      <a:pt x="110" y="65"/>
                    </a:lnTo>
                    <a:lnTo>
                      <a:pt x="90" y="58"/>
                    </a:lnTo>
                    <a:lnTo>
                      <a:pt x="86" y="32"/>
                    </a:lnTo>
                    <a:lnTo>
                      <a:pt x="90" y="2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28" name="Freeform 135">
                <a:extLst>
                  <a:ext uri="{FF2B5EF4-FFF2-40B4-BE49-F238E27FC236}">
                    <a16:creationId xmlns:a16="http://schemas.microsoft.com/office/drawing/2014/main" id="{9708B0C0-64DD-1E43-92A5-F3331256F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628" y="4255513"/>
                <a:ext cx="107629" cy="224956"/>
              </a:xfrm>
              <a:custGeom>
                <a:avLst/>
                <a:gdLst>
                  <a:gd name="T0" fmla="*/ 119 w 256"/>
                  <a:gd name="T1" fmla="*/ 43 h 533"/>
                  <a:gd name="T2" fmla="*/ 87 w 256"/>
                  <a:gd name="T3" fmla="*/ 66 h 533"/>
                  <a:gd name="T4" fmla="*/ 53 w 256"/>
                  <a:gd name="T5" fmla="*/ 75 h 533"/>
                  <a:gd name="T6" fmla="*/ 38 w 256"/>
                  <a:gd name="T7" fmla="*/ 98 h 533"/>
                  <a:gd name="T8" fmla="*/ 29 w 256"/>
                  <a:gd name="T9" fmla="*/ 124 h 533"/>
                  <a:gd name="T10" fmla="*/ 0 w 256"/>
                  <a:gd name="T11" fmla="*/ 147 h 533"/>
                  <a:gd name="T12" fmla="*/ 24 w 256"/>
                  <a:gd name="T13" fmla="*/ 180 h 533"/>
                  <a:gd name="T14" fmla="*/ 43 w 256"/>
                  <a:gd name="T15" fmla="*/ 197 h 533"/>
                  <a:gd name="T16" fmla="*/ 67 w 256"/>
                  <a:gd name="T17" fmla="*/ 274 h 533"/>
                  <a:gd name="T18" fmla="*/ 72 w 256"/>
                  <a:gd name="T19" fmla="*/ 309 h 533"/>
                  <a:gd name="T20" fmla="*/ 64 w 256"/>
                  <a:gd name="T21" fmla="*/ 339 h 533"/>
                  <a:gd name="T22" fmla="*/ 61 w 256"/>
                  <a:gd name="T23" fmla="*/ 451 h 533"/>
                  <a:gd name="T24" fmla="*/ 67 w 256"/>
                  <a:gd name="T25" fmla="*/ 494 h 533"/>
                  <a:gd name="T26" fmla="*/ 75 w 256"/>
                  <a:gd name="T27" fmla="*/ 529 h 533"/>
                  <a:gd name="T28" fmla="*/ 160 w 256"/>
                  <a:gd name="T29" fmla="*/ 513 h 533"/>
                  <a:gd name="T30" fmla="*/ 160 w 256"/>
                  <a:gd name="T31" fmla="*/ 498 h 533"/>
                  <a:gd name="T32" fmla="*/ 160 w 256"/>
                  <a:gd name="T33" fmla="*/ 443 h 533"/>
                  <a:gd name="T34" fmla="*/ 157 w 256"/>
                  <a:gd name="T35" fmla="*/ 397 h 533"/>
                  <a:gd name="T36" fmla="*/ 160 w 256"/>
                  <a:gd name="T37" fmla="*/ 376 h 533"/>
                  <a:gd name="T38" fmla="*/ 159 w 256"/>
                  <a:gd name="T39" fmla="*/ 364 h 533"/>
                  <a:gd name="T40" fmla="*/ 156 w 256"/>
                  <a:gd name="T41" fmla="*/ 344 h 533"/>
                  <a:gd name="T42" fmla="*/ 159 w 256"/>
                  <a:gd name="T43" fmla="*/ 315 h 533"/>
                  <a:gd name="T44" fmla="*/ 163 w 256"/>
                  <a:gd name="T45" fmla="*/ 290 h 533"/>
                  <a:gd name="T46" fmla="*/ 186 w 256"/>
                  <a:gd name="T47" fmla="*/ 284 h 533"/>
                  <a:gd name="T48" fmla="*/ 202 w 256"/>
                  <a:gd name="T49" fmla="*/ 263 h 533"/>
                  <a:gd name="T50" fmla="*/ 217 w 256"/>
                  <a:gd name="T51" fmla="*/ 231 h 533"/>
                  <a:gd name="T52" fmla="*/ 240 w 256"/>
                  <a:gd name="T53" fmla="*/ 222 h 533"/>
                  <a:gd name="T54" fmla="*/ 226 w 256"/>
                  <a:gd name="T55" fmla="*/ 196 h 533"/>
                  <a:gd name="T56" fmla="*/ 234 w 256"/>
                  <a:gd name="T57" fmla="*/ 177 h 533"/>
                  <a:gd name="T58" fmla="*/ 255 w 256"/>
                  <a:gd name="T59" fmla="*/ 168 h 533"/>
                  <a:gd name="T60" fmla="*/ 246 w 256"/>
                  <a:gd name="T61" fmla="*/ 119 h 533"/>
                  <a:gd name="T62" fmla="*/ 220 w 256"/>
                  <a:gd name="T63" fmla="*/ 89 h 533"/>
                  <a:gd name="T64" fmla="*/ 226 w 256"/>
                  <a:gd name="T65" fmla="*/ 70 h 533"/>
                  <a:gd name="T66" fmla="*/ 189 w 256"/>
                  <a:gd name="T67" fmla="*/ 43 h 533"/>
                  <a:gd name="T68" fmla="*/ 148 w 256"/>
                  <a:gd name="T69" fmla="*/ 0 h 533"/>
                  <a:gd name="T70" fmla="*/ 143 w 256"/>
                  <a:gd name="T71" fmla="*/ 24 h 533"/>
                  <a:gd name="T72" fmla="*/ 119 w 256"/>
                  <a:gd name="T73" fmla="*/ 3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533">
                    <a:moveTo>
                      <a:pt x="119" y="30"/>
                    </a:moveTo>
                    <a:lnTo>
                      <a:pt x="119" y="43"/>
                    </a:lnTo>
                    <a:lnTo>
                      <a:pt x="102" y="64"/>
                    </a:lnTo>
                    <a:lnTo>
                      <a:pt x="87" y="66"/>
                    </a:lnTo>
                    <a:lnTo>
                      <a:pt x="62" y="78"/>
                    </a:lnTo>
                    <a:lnTo>
                      <a:pt x="53" y="75"/>
                    </a:lnTo>
                    <a:lnTo>
                      <a:pt x="36" y="82"/>
                    </a:lnTo>
                    <a:lnTo>
                      <a:pt x="38" y="98"/>
                    </a:lnTo>
                    <a:lnTo>
                      <a:pt x="26" y="107"/>
                    </a:lnTo>
                    <a:lnTo>
                      <a:pt x="29" y="124"/>
                    </a:lnTo>
                    <a:lnTo>
                      <a:pt x="7" y="128"/>
                    </a:lnTo>
                    <a:lnTo>
                      <a:pt x="0" y="147"/>
                    </a:lnTo>
                    <a:lnTo>
                      <a:pt x="4" y="173"/>
                    </a:lnTo>
                    <a:lnTo>
                      <a:pt x="24" y="180"/>
                    </a:lnTo>
                    <a:lnTo>
                      <a:pt x="35" y="192"/>
                    </a:lnTo>
                    <a:lnTo>
                      <a:pt x="43" y="197"/>
                    </a:lnTo>
                    <a:lnTo>
                      <a:pt x="59" y="240"/>
                    </a:lnTo>
                    <a:lnTo>
                      <a:pt x="67" y="274"/>
                    </a:lnTo>
                    <a:lnTo>
                      <a:pt x="66" y="296"/>
                    </a:lnTo>
                    <a:lnTo>
                      <a:pt x="72" y="309"/>
                    </a:lnTo>
                    <a:lnTo>
                      <a:pt x="72" y="329"/>
                    </a:lnTo>
                    <a:lnTo>
                      <a:pt x="64" y="339"/>
                    </a:lnTo>
                    <a:lnTo>
                      <a:pt x="62" y="353"/>
                    </a:lnTo>
                    <a:lnTo>
                      <a:pt x="61" y="451"/>
                    </a:lnTo>
                    <a:lnTo>
                      <a:pt x="66" y="471"/>
                    </a:lnTo>
                    <a:lnTo>
                      <a:pt x="67" y="494"/>
                    </a:lnTo>
                    <a:lnTo>
                      <a:pt x="78" y="513"/>
                    </a:lnTo>
                    <a:lnTo>
                      <a:pt x="75" y="529"/>
                    </a:lnTo>
                    <a:lnTo>
                      <a:pt x="104" y="532"/>
                    </a:lnTo>
                    <a:lnTo>
                      <a:pt x="160" y="513"/>
                    </a:lnTo>
                    <a:lnTo>
                      <a:pt x="163" y="513"/>
                    </a:lnTo>
                    <a:lnTo>
                      <a:pt x="160" y="498"/>
                    </a:lnTo>
                    <a:lnTo>
                      <a:pt x="163" y="457"/>
                    </a:lnTo>
                    <a:lnTo>
                      <a:pt x="160" y="443"/>
                    </a:lnTo>
                    <a:lnTo>
                      <a:pt x="162" y="431"/>
                    </a:lnTo>
                    <a:lnTo>
                      <a:pt x="157" y="397"/>
                    </a:lnTo>
                    <a:lnTo>
                      <a:pt x="160" y="385"/>
                    </a:lnTo>
                    <a:lnTo>
                      <a:pt x="160" y="376"/>
                    </a:lnTo>
                    <a:lnTo>
                      <a:pt x="157" y="370"/>
                    </a:lnTo>
                    <a:lnTo>
                      <a:pt x="159" y="364"/>
                    </a:lnTo>
                    <a:lnTo>
                      <a:pt x="157" y="350"/>
                    </a:lnTo>
                    <a:lnTo>
                      <a:pt x="156" y="344"/>
                    </a:lnTo>
                    <a:lnTo>
                      <a:pt x="157" y="327"/>
                    </a:lnTo>
                    <a:lnTo>
                      <a:pt x="159" y="315"/>
                    </a:lnTo>
                    <a:lnTo>
                      <a:pt x="157" y="299"/>
                    </a:lnTo>
                    <a:lnTo>
                      <a:pt x="163" y="290"/>
                    </a:lnTo>
                    <a:lnTo>
                      <a:pt x="177" y="286"/>
                    </a:lnTo>
                    <a:lnTo>
                      <a:pt x="186" y="284"/>
                    </a:lnTo>
                    <a:lnTo>
                      <a:pt x="194" y="278"/>
                    </a:lnTo>
                    <a:lnTo>
                      <a:pt x="202" y="263"/>
                    </a:lnTo>
                    <a:lnTo>
                      <a:pt x="212" y="243"/>
                    </a:lnTo>
                    <a:lnTo>
                      <a:pt x="217" y="231"/>
                    </a:lnTo>
                    <a:lnTo>
                      <a:pt x="228" y="222"/>
                    </a:lnTo>
                    <a:lnTo>
                      <a:pt x="240" y="222"/>
                    </a:lnTo>
                    <a:lnTo>
                      <a:pt x="243" y="214"/>
                    </a:lnTo>
                    <a:lnTo>
                      <a:pt x="226" y="196"/>
                    </a:lnTo>
                    <a:lnTo>
                      <a:pt x="228" y="188"/>
                    </a:lnTo>
                    <a:lnTo>
                      <a:pt x="234" y="177"/>
                    </a:lnTo>
                    <a:lnTo>
                      <a:pt x="250" y="177"/>
                    </a:lnTo>
                    <a:lnTo>
                      <a:pt x="255" y="168"/>
                    </a:lnTo>
                    <a:lnTo>
                      <a:pt x="246" y="139"/>
                    </a:lnTo>
                    <a:lnTo>
                      <a:pt x="246" y="119"/>
                    </a:lnTo>
                    <a:lnTo>
                      <a:pt x="223" y="101"/>
                    </a:lnTo>
                    <a:lnTo>
                      <a:pt x="220" y="89"/>
                    </a:lnTo>
                    <a:lnTo>
                      <a:pt x="223" y="72"/>
                    </a:lnTo>
                    <a:lnTo>
                      <a:pt x="226" y="70"/>
                    </a:lnTo>
                    <a:lnTo>
                      <a:pt x="208" y="46"/>
                    </a:lnTo>
                    <a:lnTo>
                      <a:pt x="189" y="43"/>
                    </a:lnTo>
                    <a:lnTo>
                      <a:pt x="174" y="23"/>
                    </a:lnTo>
                    <a:lnTo>
                      <a:pt x="148" y="0"/>
                    </a:lnTo>
                    <a:lnTo>
                      <a:pt x="140" y="15"/>
                    </a:lnTo>
                    <a:lnTo>
                      <a:pt x="143" y="24"/>
                    </a:lnTo>
                    <a:lnTo>
                      <a:pt x="128" y="29"/>
                    </a:lnTo>
                    <a:lnTo>
                      <a:pt x="119" y="3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29" name="Freeform 136">
                <a:extLst>
                  <a:ext uri="{FF2B5EF4-FFF2-40B4-BE49-F238E27FC236}">
                    <a16:creationId xmlns:a16="http://schemas.microsoft.com/office/drawing/2014/main" id="{66A159B9-FA3C-1041-87FE-668A5A898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5473" y="3870672"/>
                <a:ext cx="398968" cy="570755"/>
              </a:xfrm>
              <a:custGeom>
                <a:avLst/>
                <a:gdLst>
                  <a:gd name="T0" fmla="*/ 942 w 949"/>
                  <a:gd name="T1" fmla="*/ 333 h 1354"/>
                  <a:gd name="T2" fmla="*/ 920 w 949"/>
                  <a:gd name="T3" fmla="*/ 668 h 1354"/>
                  <a:gd name="T4" fmla="*/ 871 w 949"/>
                  <a:gd name="T5" fmla="*/ 671 h 1354"/>
                  <a:gd name="T6" fmla="*/ 871 w 949"/>
                  <a:gd name="T7" fmla="*/ 721 h 1354"/>
                  <a:gd name="T8" fmla="*/ 822 w 949"/>
                  <a:gd name="T9" fmla="*/ 769 h 1354"/>
                  <a:gd name="T10" fmla="*/ 824 w 949"/>
                  <a:gd name="T11" fmla="*/ 807 h 1354"/>
                  <a:gd name="T12" fmla="*/ 818 w 949"/>
                  <a:gd name="T13" fmla="*/ 837 h 1354"/>
                  <a:gd name="T14" fmla="*/ 786 w 949"/>
                  <a:gd name="T15" fmla="*/ 894 h 1354"/>
                  <a:gd name="T16" fmla="*/ 816 w 949"/>
                  <a:gd name="T17" fmla="*/ 909 h 1354"/>
                  <a:gd name="T18" fmla="*/ 816 w 949"/>
                  <a:gd name="T19" fmla="*/ 929 h 1354"/>
                  <a:gd name="T20" fmla="*/ 829 w 949"/>
                  <a:gd name="T21" fmla="*/ 961 h 1354"/>
                  <a:gd name="T22" fmla="*/ 864 w 949"/>
                  <a:gd name="T23" fmla="*/ 1006 h 1354"/>
                  <a:gd name="T24" fmla="*/ 864 w 949"/>
                  <a:gd name="T25" fmla="*/ 1041 h 1354"/>
                  <a:gd name="T26" fmla="*/ 829 w 949"/>
                  <a:gd name="T27" fmla="*/ 1054 h 1354"/>
                  <a:gd name="T28" fmla="*/ 774 w 949"/>
                  <a:gd name="T29" fmla="*/ 1076 h 1354"/>
                  <a:gd name="T30" fmla="*/ 761 w 949"/>
                  <a:gd name="T31" fmla="*/ 1102 h 1354"/>
                  <a:gd name="T32" fmla="*/ 732 w 949"/>
                  <a:gd name="T33" fmla="*/ 1122 h 1354"/>
                  <a:gd name="T34" fmla="*/ 709 w 949"/>
                  <a:gd name="T35" fmla="*/ 1155 h 1354"/>
                  <a:gd name="T36" fmla="*/ 705 w 949"/>
                  <a:gd name="T37" fmla="*/ 1194 h 1354"/>
                  <a:gd name="T38" fmla="*/ 645 w 949"/>
                  <a:gd name="T39" fmla="*/ 1217 h 1354"/>
                  <a:gd name="T40" fmla="*/ 589 w 949"/>
                  <a:gd name="T41" fmla="*/ 1210 h 1354"/>
                  <a:gd name="T42" fmla="*/ 546 w 949"/>
                  <a:gd name="T43" fmla="*/ 1217 h 1354"/>
                  <a:gd name="T44" fmla="*/ 567 w 949"/>
                  <a:gd name="T45" fmla="*/ 1247 h 1354"/>
                  <a:gd name="T46" fmla="*/ 537 w 949"/>
                  <a:gd name="T47" fmla="*/ 1287 h 1354"/>
                  <a:gd name="T48" fmla="*/ 446 w 949"/>
                  <a:gd name="T49" fmla="*/ 1311 h 1354"/>
                  <a:gd name="T50" fmla="*/ 388 w 949"/>
                  <a:gd name="T51" fmla="*/ 1339 h 1354"/>
                  <a:gd name="T52" fmla="*/ 367 w 949"/>
                  <a:gd name="T53" fmla="*/ 1305 h 1354"/>
                  <a:gd name="T54" fmla="*/ 347 w 949"/>
                  <a:gd name="T55" fmla="*/ 1348 h 1354"/>
                  <a:gd name="T56" fmla="*/ 297 w 949"/>
                  <a:gd name="T57" fmla="*/ 1353 h 1354"/>
                  <a:gd name="T58" fmla="*/ 284 w 949"/>
                  <a:gd name="T59" fmla="*/ 1313 h 1354"/>
                  <a:gd name="T60" fmla="*/ 246 w 949"/>
                  <a:gd name="T61" fmla="*/ 1259 h 1354"/>
                  <a:gd name="T62" fmla="*/ 173 w 949"/>
                  <a:gd name="T63" fmla="*/ 1197 h 1354"/>
                  <a:gd name="T64" fmla="*/ 159 w 949"/>
                  <a:gd name="T65" fmla="*/ 1172 h 1354"/>
                  <a:gd name="T66" fmla="*/ 165 w 949"/>
                  <a:gd name="T67" fmla="*/ 1137 h 1354"/>
                  <a:gd name="T68" fmla="*/ 199 w 949"/>
                  <a:gd name="T69" fmla="*/ 1139 h 1354"/>
                  <a:gd name="T70" fmla="*/ 235 w 949"/>
                  <a:gd name="T71" fmla="*/ 1137 h 1354"/>
                  <a:gd name="T72" fmla="*/ 274 w 949"/>
                  <a:gd name="T73" fmla="*/ 1146 h 1354"/>
                  <a:gd name="T74" fmla="*/ 254 w 949"/>
                  <a:gd name="T75" fmla="*/ 1119 h 1354"/>
                  <a:gd name="T76" fmla="*/ 222 w 949"/>
                  <a:gd name="T77" fmla="*/ 1074 h 1354"/>
                  <a:gd name="T78" fmla="*/ 237 w 949"/>
                  <a:gd name="T79" fmla="*/ 1027 h 1354"/>
                  <a:gd name="T80" fmla="*/ 232 w 949"/>
                  <a:gd name="T81" fmla="*/ 1003 h 1354"/>
                  <a:gd name="T82" fmla="*/ 220 w 949"/>
                  <a:gd name="T83" fmla="*/ 955 h 1354"/>
                  <a:gd name="T84" fmla="*/ 191 w 949"/>
                  <a:gd name="T85" fmla="*/ 906 h 1354"/>
                  <a:gd name="T86" fmla="*/ 139 w 949"/>
                  <a:gd name="T87" fmla="*/ 865 h 1354"/>
                  <a:gd name="T88" fmla="*/ 101 w 949"/>
                  <a:gd name="T89" fmla="*/ 732 h 1354"/>
                  <a:gd name="T90" fmla="*/ 121 w 949"/>
                  <a:gd name="T91" fmla="*/ 718 h 1354"/>
                  <a:gd name="T92" fmla="*/ 257 w 949"/>
                  <a:gd name="T93" fmla="*/ 452 h 1354"/>
                  <a:gd name="T94" fmla="*/ 292 w 949"/>
                  <a:gd name="T95" fmla="*/ 257 h 1354"/>
                  <a:gd name="T96" fmla="*/ 245 w 949"/>
                  <a:gd name="T97" fmla="*/ 160 h 1354"/>
                  <a:gd name="T98" fmla="*/ 26 w 949"/>
                  <a:gd name="T99" fmla="*/ 874 h 1354"/>
                  <a:gd name="T100" fmla="*/ 0 w 949"/>
                  <a:gd name="T101" fmla="*/ 883 h 1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49" h="1354">
                    <a:moveTo>
                      <a:pt x="196" y="38"/>
                    </a:moveTo>
                    <a:lnTo>
                      <a:pt x="287" y="0"/>
                    </a:lnTo>
                    <a:lnTo>
                      <a:pt x="942" y="333"/>
                    </a:lnTo>
                    <a:lnTo>
                      <a:pt x="948" y="654"/>
                    </a:lnTo>
                    <a:lnTo>
                      <a:pt x="936" y="659"/>
                    </a:lnTo>
                    <a:lnTo>
                      <a:pt x="920" y="668"/>
                    </a:lnTo>
                    <a:lnTo>
                      <a:pt x="907" y="659"/>
                    </a:lnTo>
                    <a:lnTo>
                      <a:pt x="887" y="659"/>
                    </a:lnTo>
                    <a:lnTo>
                      <a:pt x="871" y="671"/>
                    </a:lnTo>
                    <a:lnTo>
                      <a:pt x="871" y="691"/>
                    </a:lnTo>
                    <a:lnTo>
                      <a:pt x="880" y="701"/>
                    </a:lnTo>
                    <a:lnTo>
                      <a:pt x="871" y="721"/>
                    </a:lnTo>
                    <a:lnTo>
                      <a:pt x="844" y="756"/>
                    </a:lnTo>
                    <a:lnTo>
                      <a:pt x="836" y="755"/>
                    </a:lnTo>
                    <a:lnTo>
                      <a:pt x="822" y="769"/>
                    </a:lnTo>
                    <a:lnTo>
                      <a:pt x="822" y="781"/>
                    </a:lnTo>
                    <a:lnTo>
                      <a:pt x="832" y="790"/>
                    </a:lnTo>
                    <a:lnTo>
                      <a:pt x="824" y="807"/>
                    </a:lnTo>
                    <a:lnTo>
                      <a:pt x="807" y="818"/>
                    </a:lnTo>
                    <a:lnTo>
                      <a:pt x="804" y="828"/>
                    </a:lnTo>
                    <a:lnTo>
                      <a:pt x="818" y="837"/>
                    </a:lnTo>
                    <a:lnTo>
                      <a:pt x="821" y="853"/>
                    </a:lnTo>
                    <a:lnTo>
                      <a:pt x="812" y="867"/>
                    </a:lnTo>
                    <a:lnTo>
                      <a:pt x="786" y="894"/>
                    </a:lnTo>
                    <a:lnTo>
                      <a:pt x="786" y="912"/>
                    </a:lnTo>
                    <a:lnTo>
                      <a:pt x="796" y="923"/>
                    </a:lnTo>
                    <a:lnTo>
                      <a:pt x="816" y="909"/>
                    </a:lnTo>
                    <a:lnTo>
                      <a:pt x="825" y="911"/>
                    </a:lnTo>
                    <a:lnTo>
                      <a:pt x="825" y="923"/>
                    </a:lnTo>
                    <a:lnTo>
                      <a:pt x="816" y="929"/>
                    </a:lnTo>
                    <a:lnTo>
                      <a:pt x="827" y="937"/>
                    </a:lnTo>
                    <a:lnTo>
                      <a:pt x="821" y="948"/>
                    </a:lnTo>
                    <a:lnTo>
                      <a:pt x="829" y="961"/>
                    </a:lnTo>
                    <a:lnTo>
                      <a:pt x="830" y="983"/>
                    </a:lnTo>
                    <a:lnTo>
                      <a:pt x="833" y="998"/>
                    </a:lnTo>
                    <a:lnTo>
                      <a:pt x="864" y="1006"/>
                    </a:lnTo>
                    <a:lnTo>
                      <a:pt x="871" y="1018"/>
                    </a:lnTo>
                    <a:lnTo>
                      <a:pt x="864" y="1030"/>
                    </a:lnTo>
                    <a:lnTo>
                      <a:pt x="864" y="1041"/>
                    </a:lnTo>
                    <a:lnTo>
                      <a:pt x="859" y="1051"/>
                    </a:lnTo>
                    <a:lnTo>
                      <a:pt x="838" y="1061"/>
                    </a:lnTo>
                    <a:lnTo>
                      <a:pt x="829" y="1054"/>
                    </a:lnTo>
                    <a:lnTo>
                      <a:pt x="809" y="1054"/>
                    </a:lnTo>
                    <a:lnTo>
                      <a:pt x="793" y="1065"/>
                    </a:lnTo>
                    <a:lnTo>
                      <a:pt x="774" y="1076"/>
                    </a:lnTo>
                    <a:lnTo>
                      <a:pt x="770" y="1088"/>
                    </a:lnTo>
                    <a:lnTo>
                      <a:pt x="770" y="1099"/>
                    </a:lnTo>
                    <a:lnTo>
                      <a:pt x="761" y="1102"/>
                    </a:lnTo>
                    <a:lnTo>
                      <a:pt x="748" y="1126"/>
                    </a:lnTo>
                    <a:lnTo>
                      <a:pt x="738" y="1126"/>
                    </a:lnTo>
                    <a:lnTo>
                      <a:pt x="732" y="1122"/>
                    </a:lnTo>
                    <a:lnTo>
                      <a:pt x="720" y="1136"/>
                    </a:lnTo>
                    <a:lnTo>
                      <a:pt x="722" y="1148"/>
                    </a:lnTo>
                    <a:lnTo>
                      <a:pt x="709" y="1155"/>
                    </a:lnTo>
                    <a:lnTo>
                      <a:pt x="706" y="1171"/>
                    </a:lnTo>
                    <a:lnTo>
                      <a:pt x="709" y="1181"/>
                    </a:lnTo>
                    <a:lnTo>
                      <a:pt x="705" y="1194"/>
                    </a:lnTo>
                    <a:lnTo>
                      <a:pt x="691" y="1201"/>
                    </a:lnTo>
                    <a:lnTo>
                      <a:pt x="676" y="1212"/>
                    </a:lnTo>
                    <a:lnTo>
                      <a:pt x="645" y="1217"/>
                    </a:lnTo>
                    <a:lnTo>
                      <a:pt x="622" y="1220"/>
                    </a:lnTo>
                    <a:lnTo>
                      <a:pt x="602" y="1217"/>
                    </a:lnTo>
                    <a:lnTo>
                      <a:pt x="589" y="1210"/>
                    </a:lnTo>
                    <a:lnTo>
                      <a:pt x="570" y="1213"/>
                    </a:lnTo>
                    <a:lnTo>
                      <a:pt x="558" y="1210"/>
                    </a:lnTo>
                    <a:lnTo>
                      <a:pt x="546" y="1217"/>
                    </a:lnTo>
                    <a:lnTo>
                      <a:pt x="544" y="1230"/>
                    </a:lnTo>
                    <a:lnTo>
                      <a:pt x="558" y="1247"/>
                    </a:lnTo>
                    <a:lnTo>
                      <a:pt x="567" y="1247"/>
                    </a:lnTo>
                    <a:lnTo>
                      <a:pt x="570" y="1258"/>
                    </a:lnTo>
                    <a:lnTo>
                      <a:pt x="547" y="1275"/>
                    </a:lnTo>
                    <a:lnTo>
                      <a:pt x="537" y="1287"/>
                    </a:lnTo>
                    <a:lnTo>
                      <a:pt x="515" y="1287"/>
                    </a:lnTo>
                    <a:lnTo>
                      <a:pt x="466" y="1298"/>
                    </a:lnTo>
                    <a:lnTo>
                      <a:pt x="446" y="1311"/>
                    </a:lnTo>
                    <a:lnTo>
                      <a:pt x="423" y="1321"/>
                    </a:lnTo>
                    <a:lnTo>
                      <a:pt x="402" y="1336"/>
                    </a:lnTo>
                    <a:lnTo>
                      <a:pt x="388" y="1339"/>
                    </a:lnTo>
                    <a:lnTo>
                      <a:pt x="381" y="1331"/>
                    </a:lnTo>
                    <a:lnTo>
                      <a:pt x="376" y="1313"/>
                    </a:lnTo>
                    <a:lnTo>
                      <a:pt x="367" y="1305"/>
                    </a:lnTo>
                    <a:lnTo>
                      <a:pt x="358" y="1314"/>
                    </a:lnTo>
                    <a:lnTo>
                      <a:pt x="358" y="1330"/>
                    </a:lnTo>
                    <a:lnTo>
                      <a:pt x="347" y="1348"/>
                    </a:lnTo>
                    <a:lnTo>
                      <a:pt x="326" y="1350"/>
                    </a:lnTo>
                    <a:lnTo>
                      <a:pt x="312" y="1353"/>
                    </a:lnTo>
                    <a:lnTo>
                      <a:pt x="297" y="1353"/>
                    </a:lnTo>
                    <a:lnTo>
                      <a:pt x="294" y="1336"/>
                    </a:lnTo>
                    <a:lnTo>
                      <a:pt x="284" y="1327"/>
                    </a:lnTo>
                    <a:lnTo>
                      <a:pt x="284" y="1313"/>
                    </a:lnTo>
                    <a:lnTo>
                      <a:pt x="271" y="1291"/>
                    </a:lnTo>
                    <a:lnTo>
                      <a:pt x="258" y="1270"/>
                    </a:lnTo>
                    <a:lnTo>
                      <a:pt x="246" y="1259"/>
                    </a:lnTo>
                    <a:lnTo>
                      <a:pt x="217" y="1227"/>
                    </a:lnTo>
                    <a:lnTo>
                      <a:pt x="187" y="1201"/>
                    </a:lnTo>
                    <a:lnTo>
                      <a:pt x="173" y="1197"/>
                    </a:lnTo>
                    <a:lnTo>
                      <a:pt x="170" y="1188"/>
                    </a:lnTo>
                    <a:lnTo>
                      <a:pt x="162" y="1181"/>
                    </a:lnTo>
                    <a:lnTo>
                      <a:pt x="159" y="1172"/>
                    </a:lnTo>
                    <a:lnTo>
                      <a:pt x="159" y="1158"/>
                    </a:lnTo>
                    <a:lnTo>
                      <a:pt x="164" y="1151"/>
                    </a:lnTo>
                    <a:lnTo>
                      <a:pt x="165" y="1137"/>
                    </a:lnTo>
                    <a:lnTo>
                      <a:pt x="177" y="1136"/>
                    </a:lnTo>
                    <a:lnTo>
                      <a:pt x="191" y="1136"/>
                    </a:lnTo>
                    <a:lnTo>
                      <a:pt x="199" y="1139"/>
                    </a:lnTo>
                    <a:lnTo>
                      <a:pt x="214" y="1137"/>
                    </a:lnTo>
                    <a:lnTo>
                      <a:pt x="226" y="1139"/>
                    </a:lnTo>
                    <a:lnTo>
                      <a:pt x="235" y="1137"/>
                    </a:lnTo>
                    <a:lnTo>
                      <a:pt x="254" y="1139"/>
                    </a:lnTo>
                    <a:lnTo>
                      <a:pt x="263" y="1143"/>
                    </a:lnTo>
                    <a:lnTo>
                      <a:pt x="274" y="1146"/>
                    </a:lnTo>
                    <a:lnTo>
                      <a:pt x="283" y="1140"/>
                    </a:lnTo>
                    <a:lnTo>
                      <a:pt x="277" y="1137"/>
                    </a:lnTo>
                    <a:lnTo>
                      <a:pt x="254" y="1119"/>
                    </a:lnTo>
                    <a:lnTo>
                      <a:pt x="249" y="1102"/>
                    </a:lnTo>
                    <a:lnTo>
                      <a:pt x="237" y="1096"/>
                    </a:lnTo>
                    <a:lnTo>
                      <a:pt x="222" y="1074"/>
                    </a:lnTo>
                    <a:lnTo>
                      <a:pt x="222" y="1059"/>
                    </a:lnTo>
                    <a:lnTo>
                      <a:pt x="231" y="1048"/>
                    </a:lnTo>
                    <a:lnTo>
                      <a:pt x="237" y="1027"/>
                    </a:lnTo>
                    <a:lnTo>
                      <a:pt x="229" y="1018"/>
                    </a:lnTo>
                    <a:lnTo>
                      <a:pt x="229" y="1010"/>
                    </a:lnTo>
                    <a:lnTo>
                      <a:pt x="232" y="1003"/>
                    </a:lnTo>
                    <a:lnTo>
                      <a:pt x="234" y="990"/>
                    </a:lnTo>
                    <a:lnTo>
                      <a:pt x="225" y="969"/>
                    </a:lnTo>
                    <a:lnTo>
                      <a:pt x="220" y="955"/>
                    </a:lnTo>
                    <a:lnTo>
                      <a:pt x="214" y="946"/>
                    </a:lnTo>
                    <a:lnTo>
                      <a:pt x="209" y="923"/>
                    </a:lnTo>
                    <a:lnTo>
                      <a:pt x="191" y="906"/>
                    </a:lnTo>
                    <a:lnTo>
                      <a:pt x="151" y="886"/>
                    </a:lnTo>
                    <a:lnTo>
                      <a:pt x="150" y="885"/>
                    </a:lnTo>
                    <a:lnTo>
                      <a:pt x="139" y="865"/>
                    </a:lnTo>
                    <a:lnTo>
                      <a:pt x="118" y="837"/>
                    </a:lnTo>
                    <a:lnTo>
                      <a:pt x="107" y="834"/>
                    </a:lnTo>
                    <a:lnTo>
                      <a:pt x="101" y="732"/>
                    </a:lnTo>
                    <a:lnTo>
                      <a:pt x="102" y="721"/>
                    </a:lnTo>
                    <a:lnTo>
                      <a:pt x="112" y="721"/>
                    </a:lnTo>
                    <a:lnTo>
                      <a:pt x="121" y="718"/>
                    </a:lnTo>
                    <a:lnTo>
                      <a:pt x="125" y="709"/>
                    </a:lnTo>
                    <a:lnTo>
                      <a:pt x="260" y="571"/>
                    </a:lnTo>
                    <a:lnTo>
                      <a:pt x="257" y="452"/>
                    </a:lnTo>
                    <a:lnTo>
                      <a:pt x="278" y="299"/>
                    </a:lnTo>
                    <a:lnTo>
                      <a:pt x="290" y="287"/>
                    </a:lnTo>
                    <a:lnTo>
                      <a:pt x="292" y="257"/>
                    </a:lnTo>
                    <a:lnTo>
                      <a:pt x="238" y="192"/>
                    </a:lnTo>
                    <a:lnTo>
                      <a:pt x="243" y="182"/>
                    </a:lnTo>
                    <a:lnTo>
                      <a:pt x="245" y="160"/>
                    </a:lnTo>
                    <a:lnTo>
                      <a:pt x="205" y="49"/>
                    </a:lnTo>
                    <a:lnTo>
                      <a:pt x="196" y="38"/>
                    </a:lnTo>
                    <a:close/>
                    <a:moveTo>
                      <a:pt x="26" y="874"/>
                    </a:moveTo>
                    <a:lnTo>
                      <a:pt x="20" y="886"/>
                    </a:lnTo>
                    <a:lnTo>
                      <a:pt x="8" y="889"/>
                    </a:lnTo>
                    <a:lnTo>
                      <a:pt x="0" y="883"/>
                    </a:lnTo>
                    <a:lnTo>
                      <a:pt x="26" y="87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30" name="Freeform 137">
                <a:extLst>
                  <a:ext uri="{FF2B5EF4-FFF2-40B4-BE49-F238E27FC236}">
                    <a16:creationId xmlns:a16="http://schemas.microsoft.com/office/drawing/2014/main" id="{C106AE6F-6064-CD40-B478-89C052676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504" y="3878108"/>
                <a:ext cx="521443" cy="407151"/>
              </a:xfrm>
              <a:custGeom>
                <a:avLst/>
                <a:gdLst>
                  <a:gd name="T0" fmla="*/ 263 w 1241"/>
                  <a:gd name="T1" fmla="*/ 942 h 967"/>
                  <a:gd name="T2" fmla="*/ 229 w 1241"/>
                  <a:gd name="T3" fmla="*/ 919 h 967"/>
                  <a:gd name="T4" fmla="*/ 195 w 1241"/>
                  <a:gd name="T5" fmla="*/ 911 h 967"/>
                  <a:gd name="T6" fmla="*/ 183 w 1241"/>
                  <a:gd name="T7" fmla="*/ 925 h 967"/>
                  <a:gd name="T8" fmla="*/ 151 w 1241"/>
                  <a:gd name="T9" fmla="*/ 904 h 967"/>
                  <a:gd name="T10" fmla="*/ 159 w 1241"/>
                  <a:gd name="T11" fmla="*/ 874 h 967"/>
                  <a:gd name="T12" fmla="*/ 151 w 1241"/>
                  <a:gd name="T13" fmla="*/ 859 h 967"/>
                  <a:gd name="T14" fmla="*/ 107 w 1241"/>
                  <a:gd name="T15" fmla="*/ 873 h 967"/>
                  <a:gd name="T16" fmla="*/ 78 w 1241"/>
                  <a:gd name="T17" fmla="*/ 818 h 967"/>
                  <a:gd name="T18" fmla="*/ 0 w 1241"/>
                  <a:gd name="T19" fmla="*/ 743 h 967"/>
                  <a:gd name="T20" fmla="*/ 13 w 1241"/>
                  <a:gd name="T21" fmla="*/ 705 h 967"/>
                  <a:gd name="T22" fmla="*/ 38 w 1241"/>
                  <a:gd name="T23" fmla="*/ 699 h 967"/>
                  <a:gd name="T24" fmla="*/ 113 w 1241"/>
                  <a:gd name="T25" fmla="*/ 694 h 967"/>
                  <a:gd name="T26" fmla="*/ 168 w 1241"/>
                  <a:gd name="T27" fmla="*/ 683 h 967"/>
                  <a:gd name="T28" fmla="*/ 208 w 1241"/>
                  <a:gd name="T29" fmla="*/ 668 h 967"/>
                  <a:gd name="T30" fmla="*/ 257 w 1241"/>
                  <a:gd name="T31" fmla="*/ 654 h 967"/>
                  <a:gd name="T32" fmla="*/ 302 w 1241"/>
                  <a:gd name="T33" fmla="*/ 615 h 967"/>
                  <a:gd name="T34" fmla="*/ 318 w 1241"/>
                  <a:gd name="T35" fmla="*/ 578 h 967"/>
                  <a:gd name="T36" fmla="*/ 327 w 1241"/>
                  <a:gd name="T37" fmla="*/ 347 h 967"/>
                  <a:gd name="T38" fmla="*/ 552 w 1241"/>
                  <a:gd name="T39" fmla="*/ 226 h 967"/>
                  <a:gd name="T40" fmla="*/ 1058 w 1241"/>
                  <a:gd name="T41" fmla="*/ 35 h 967"/>
                  <a:gd name="T42" fmla="*/ 1144 w 1241"/>
                  <a:gd name="T43" fmla="*/ 20 h 967"/>
                  <a:gd name="T44" fmla="*/ 1193 w 1241"/>
                  <a:gd name="T45" fmla="*/ 142 h 967"/>
                  <a:gd name="T46" fmla="*/ 1186 w 1241"/>
                  <a:gd name="T47" fmla="*/ 174 h 967"/>
                  <a:gd name="T48" fmla="*/ 1238 w 1241"/>
                  <a:gd name="T49" fmla="*/ 269 h 967"/>
                  <a:gd name="T50" fmla="*/ 1205 w 1241"/>
                  <a:gd name="T51" fmla="*/ 434 h 967"/>
                  <a:gd name="T52" fmla="*/ 1073 w 1241"/>
                  <a:gd name="T53" fmla="*/ 691 h 967"/>
                  <a:gd name="T54" fmla="*/ 1060 w 1241"/>
                  <a:gd name="T55" fmla="*/ 703 h 967"/>
                  <a:gd name="T56" fmla="*/ 1049 w 1241"/>
                  <a:gd name="T57" fmla="*/ 714 h 967"/>
                  <a:gd name="T58" fmla="*/ 1040 w 1241"/>
                  <a:gd name="T59" fmla="*/ 810 h 967"/>
                  <a:gd name="T60" fmla="*/ 1027 w 1241"/>
                  <a:gd name="T61" fmla="*/ 835 h 967"/>
                  <a:gd name="T62" fmla="*/ 1008 w 1241"/>
                  <a:gd name="T63" fmla="*/ 833 h 967"/>
                  <a:gd name="T64" fmla="*/ 992 w 1241"/>
                  <a:gd name="T65" fmla="*/ 845 h 967"/>
                  <a:gd name="T66" fmla="*/ 974 w 1241"/>
                  <a:gd name="T67" fmla="*/ 856 h 967"/>
                  <a:gd name="T68" fmla="*/ 939 w 1241"/>
                  <a:gd name="T69" fmla="*/ 859 h 967"/>
                  <a:gd name="T70" fmla="*/ 890 w 1241"/>
                  <a:gd name="T71" fmla="*/ 845 h 967"/>
                  <a:gd name="T72" fmla="*/ 836 w 1241"/>
                  <a:gd name="T73" fmla="*/ 850 h 967"/>
                  <a:gd name="T74" fmla="*/ 777 w 1241"/>
                  <a:gd name="T75" fmla="*/ 852 h 967"/>
                  <a:gd name="T76" fmla="*/ 736 w 1241"/>
                  <a:gd name="T77" fmla="*/ 894 h 967"/>
                  <a:gd name="T78" fmla="*/ 688 w 1241"/>
                  <a:gd name="T79" fmla="*/ 878 h 967"/>
                  <a:gd name="T80" fmla="*/ 645 w 1241"/>
                  <a:gd name="T81" fmla="*/ 861 h 967"/>
                  <a:gd name="T82" fmla="*/ 629 w 1241"/>
                  <a:gd name="T83" fmla="*/ 849 h 967"/>
                  <a:gd name="T84" fmla="*/ 601 w 1241"/>
                  <a:gd name="T85" fmla="*/ 838 h 967"/>
                  <a:gd name="T86" fmla="*/ 576 w 1241"/>
                  <a:gd name="T87" fmla="*/ 845 h 967"/>
                  <a:gd name="T88" fmla="*/ 553 w 1241"/>
                  <a:gd name="T89" fmla="*/ 852 h 967"/>
                  <a:gd name="T90" fmla="*/ 535 w 1241"/>
                  <a:gd name="T91" fmla="*/ 865 h 967"/>
                  <a:gd name="T92" fmla="*/ 501 w 1241"/>
                  <a:gd name="T93" fmla="*/ 830 h 967"/>
                  <a:gd name="T94" fmla="*/ 469 w 1241"/>
                  <a:gd name="T95" fmla="*/ 812 h 967"/>
                  <a:gd name="T96" fmla="*/ 446 w 1241"/>
                  <a:gd name="T97" fmla="*/ 804 h 967"/>
                  <a:gd name="T98" fmla="*/ 416 w 1241"/>
                  <a:gd name="T99" fmla="*/ 798 h 967"/>
                  <a:gd name="T100" fmla="*/ 394 w 1241"/>
                  <a:gd name="T101" fmla="*/ 804 h 967"/>
                  <a:gd name="T102" fmla="*/ 364 w 1241"/>
                  <a:gd name="T103" fmla="*/ 804 h 967"/>
                  <a:gd name="T104" fmla="*/ 335 w 1241"/>
                  <a:gd name="T105" fmla="*/ 807 h 967"/>
                  <a:gd name="T106" fmla="*/ 319 w 1241"/>
                  <a:gd name="T107" fmla="*/ 815 h 967"/>
                  <a:gd name="T108" fmla="*/ 298 w 1241"/>
                  <a:gd name="T109" fmla="*/ 838 h 967"/>
                  <a:gd name="T110" fmla="*/ 301 w 1241"/>
                  <a:gd name="T111" fmla="*/ 850 h 967"/>
                  <a:gd name="T112" fmla="*/ 301 w 1241"/>
                  <a:gd name="T113" fmla="*/ 870 h 967"/>
                  <a:gd name="T114" fmla="*/ 307 w 1241"/>
                  <a:gd name="T115" fmla="*/ 888 h 967"/>
                  <a:gd name="T116" fmla="*/ 276 w 1241"/>
                  <a:gd name="T117" fmla="*/ 907 h 967"/>
                  <a:gd name="T118" fmla="*/ 273 w 1241"/>
                  <a:gd name="T119" fmla="*/ 923 h 967"/>
                  <a:gd name="T120" fmla="*/ 292 w 1241"/>
                  <a:gd name="T121" fmla="*/ 946 h 967"/>
                  <a:gd name="T122" fmla="*/ 281 w 1241"/>
                  <a:gd name="T123" fmla="*/ 966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41" h="967">
                    <a:moveTo>
                      <a:pt x="281" y="966"/>
                    </a:moveTo>
                    <a:lnTo>
                      <a:pt x="263" y="942"/>
                    </a:lnTo>
                    <a:lnTo>
                      <a:pt x="244" y="939"/>
                    </a:lnTo>
                    <a:lnTo>
                      <a:pt x="229" y="919"/>
                    </a:lnTo>
                    <a:lnTo>
                      <a:pt x="203" y="896"/>
                    </a:lnTo>
                    <a:lnTo>
                      <a:pt x="195" y="911"/>
                    </a:lnTo>
                    <a:lnTo>
                      <a:pt x="198" y="920"/>
                    </a:lnTo>
                    <a:lnTo>
                      <a:pt x="183" y="925"/>
                    </a:lnTo>
                    <a:lnTo>
                      <a:pt x="169" y="926"/>
                    </a:lnTo>
                    <a:lnTo>
                      <a:pt x="151" y="904"/>
                    </a:lnTo>
                    <a:lnTo>
                      <a:pt x="160" y="891"/>
                    </a:lnTo>
                    <a:lnTo>
                      <a:pt x="159" y="874"/>
                    </a:lnTo>
                    <a:lnTo>
                      <a:pt x="153" y="868"/>
                    </a:lnTo>
                    <a:lnTo>
                      <a:pt x="151" y="859"/>
                    </a:lnTo>
                    <a:lnTo>
                      <a:pt x="142" y="855"/>
                    </a:lnTo>
                    <a:lnTo>
                      <a:pt x="107" y="873"/>
                    </a:lnTo>
                    <a:lnTo>
                      <a:pt x="79" y="852"/>
                    </a:lnTo>
                    <a:lnTo>
                      <a:pt x="78" y="818"/>
                    </a:lnTo>
                    <a:lnTo>
                      <a:pt x="0" y="767"/>
                    </a:lnTo>
                    <a:lnTo>
                      <a:pt x="0" y="743"/>
                    </a:lnTo>
                    <a:lnTo>
                      <a:pt x="10" y="728"/>
                    </a:lnTo>
                    <a:lnTo>
                      <a:pt x="13" y="705"/>
                    </a:lnTo>
                    <a:lnTo>
                      <a:pt x="18" y="694"/>
                    </a:lnTo>
                    <a:lnTo>
                      <a:pt x="38" y="699"/>
                    </a:lnTo>
                    <a:lnTo>
                      <a:pt x="93" y="693"/>
                    </a:lnTo>
                    <a:lnTo>
                      <a:pt x="113" y="694"/>
                    </a:lnTo>
                    <a:lnTo>
                      <a:pt x="133" y="683"/>
                    </a:lnTo>
                    <a:lnTo>
                      <a:pt x="168" y="683"/>
                    </a:lnTo>
                    <a:lnTo>
                      <a:pt x="185" y="683"/>
                    </a:lnTo>
                    <a:lnTo>
                      <a:pt x="208" y="668"/>
                    </a:lnTo>
                    <a:lnTo>
                      <a:pt x="232" y="667"/>
                    </a:lnTo>
                    <a:lnTo>
                      <a:pt x="257" y="654"/>
                    </a:lnTo>
                    <a:lnTo>
                      <a:pt x="298" y="631"/>
                    </a:lnTo>
                    <a:lnTo>
                      <a:pt x="302" y="615"/>
                    </a:lnTo>
                    <a:lnTo>
                      <a:pt x="305" y="586"/>
                    </a:lnTo>
                    <a:lnTo>
                      <a:pt x="318" y="578"/>
                    </a:lnTo>
                    <a:lnTo>
                      <a:pt x="324" y="505"/>
                    </a:lnTo>
                    <a:lnTo>
                      <a:pt x="327" y="347"/>
                    </a:lnTo>
                    <a:lnTo>
                      <a:pt x="452" y="318"/>
                    </a:lnTo>
                    <a:lnTo>
                      <a:pt x="552" y="226"/>
                    </a:lnTo>
                    <a:lnTo>
                      <a:pt x="916" y="0"/>
                    </a:lnTo>
                    <a:lnTo>
                      <a:pt x="1058" y="35"/>
                    </a:lnTo>
                    <a:lnTo>
                      <a:pt x="1072" y="51"/>
                    </a:lnTo>
                    <a:lnTo>
                      <a:pt x="1144" y="20"/>
                    </a:lnTo>
                    <a:lnTo>
                      <a:pt x="1153" y="31"/>
                    </a:lnTo>
                    <a:lnTo>
                      <a:pt x="1193" y="142"/>
                    </a:lnTo>
                    <a:lnTo>
                      <a:pt x="1191" y="164"/>
                    </a:lnTo>
                    <a:lnTo>
                      <a:pt x="1186" y="174"/>
                    </a:lnTo>
                    <a:lnTo>
                      <a:pt x="1240" y="239"/>
                    </a:lnTo>
                    <a:lnTo>
                      <a:pt x="1238" y="269"/>
                    </a:lnTo>
                    <a:lnTo>
                      <a:pt x="1226" y="281"/>
                    </a:lnTo>
                    <a:lnTo>
                      <a:pt x="1205" y="434"/>
                    </a:lnTo>
                    <a:lnTo>
                      <a:pt x="1208" y="553"/>
                    </a:lnTo>
                    <a:lnTo>
                      <a:pt x="1073" y="691"/>
                    </a:lnTo>
                    <a:lnTo>
                      <a:pt x="1069" y="700"/>
                    </a:lnTo>
                    <a:lnTo>
                      <a:pt x="1060" y="703"/>
                    </a:lnTo>
                    <a:lnTo>
                      <a:pt x="1050" y="703"/>
                    </a:lnTo>
                    <a:lnTo>
                      <a:pt x="1049" y="714"/>
                    </a:lnTo>
                    <a:lnTo>
                      <a:pt x="1055" y="816"/>
                    </a:lnTo>
                    <a:lnTo>
                      <a:pt x="1040" y="810"/>
                    </a:lnTo>
                    <a:lnTo>
                      <a:pt x="1031" y="826"/>
                    </a:lnTo>
                    <a:lnTo>
                      <a:pt x="1027" y="835"/>
                    </a:lnTo>
                    <a:lnTo>
                      <a:pt x="1020" y="839"/>
                    </a:lnTo>
                    <a:lnTo>
                      <a:pt x="1008" y="833"/>
                    </a:lnTo>
                    <a:lnTo>
                      <a:pt x="997" y="836"/>
                    </a:lnTo>
                    <a:lnTo>
                      <a:pt x="992" y="845"/>
                    </a:lnTo>
                    <a:lnTo>
                      <a:pt x="976" y="852"/>
                    </a:lnTo>
                    <a:lnTo>
                      <a:pt x="974" y="856"/>
                    </a:lnTo>
                    <a:lnTo>
                      <a:pt x="948" y="865"/>
                    </a:lnTo>
                    <a:lnTo>
                      <a:pt x="939" y="859"/>
                    </a:lnTo>
                    <a:lnTo>
                      <a:pt x="916" y="858"/>
                    </a:lnTo>
                    <a:lnTo>
                      <a:pt x="890" y="845"/>
                    </a:lnTo>
                    <a:lnTo>
                      <a:pt x="853" y="841"/>
                    </a:lnTo>
                    <a:lnTo>
                      <a:pt x="836" y="850"/>
                    </a:lnTo>
                    <a:lnTo>
                      <a:pt x="794" y="847"/>
                    </a:lnTo>
                    <a:lnTo>
                      <a:pt x="777" y="852"/>
                    </a:lnTo>
                    <a:lnTo>
                      <a:pt x="755" y="881"/>
                    </a:lnTo>
                    <a:lnTo>
                      <a:pt x="736" y="894"/>
                    </a:lnTo>
                    <a:lnTo>
                      <a:pt x="720" y="890"/>
                    </a:lnTo>
                    <a:lnTo>
                      <a:pt x="688" y="878"/>
                    </a:lnTo>
                    <a:lnTo>
                      <a:pt x="671" y="876"/>
                    </a:lnTo>
                    <a:lnTo>
                      <a:pt x="645" y="861"/>
                    </a:lnTo>
                    <a:lnTo>
                      <a:pt x="629" y="855"/>
                    </a:lnTo>
                    <a:lnTo>
                      <a:pt x="629" y="849"/>
                    </a:lnTo>
                    <a:lnTo>
                      <a:pt x="615" y="838"/>
                    </a:lnTo>
                    <a:lnTo>
                      <a:pt x="601" y="838"/>
                    </a:lnTo>
                    <a:lnTo>
                      <a:pt x="598" y="841"/>
                    </a:lnTo>
                    <a:lnTo>
                      <a:pt x="576" y="845"/>
                    </a:lnTo>
                    <a:lnTo>
                      <a:pt x="564" y="850"/>
                    </a:lnTo>
                    <a:lnTo>
                      <a:pt x="553" y="852"/>
                    </a:lnTo>
                    <a:lnTo>
                      <a:pt x="544" y="862"/>
                    </a:lnTo>
                    <a:lnTo>
                      <a:pt x="535" y="865"/>
                    </a:lnTo>
                    <a:lnTo>
                      <a:pt x="519" y="856"/>
                    </a:lnTo>
                    <a:lnTo>
                      <a:pt x="501" y="830"/>
                    </a:lnTo>
                    <a:lnTo>
                      <a:pt x="493" y="821"/>
                    </a:lnTo>
                    <a:lnTo>
                      <a:pt x="469" y="812"/>
                    </a:lnTo>
                    <a:lnTo>
                      <a:pt x="457" y="810"/>
                    </a:lnTo>
                    <a:lnTo>
                      <a:pt x="446" y="804"/>
                    </a:lnTo>
                    <a:lnTo>
                      <a:pt x="425" y="801"/>
                    </a:lnTo>
                    <a:lnTo>
                      <a:pt x="416" y="798"/>
                    </a:lnTo>
                    <a:lnTo>
                      <a:pt x="402" y="798"/>
                    </a:lnTo>
                    <a:lnTo>
                      <a:pt x="394" y="804"/>
                    </a:lnTo>
                    <a:lnTo>
                      <a:pt x="370" y="804"/>
                    </a:lnTo>
                    <a:lnTo>
                      <a:pt x="364" y="804"/>
                    </a:lnTo>
                    <a:lnTo>
                      <a:pt x="351" y="804"/>
                    </a:lnTo>
                    <a:lnTo>
                      <a:pt x="335" y="807"/>
                    </a:lnTo>
                    <a:lnTo>
                      <a:pt x="328" y="812"/>
                    </a:lnTo>
                    <a:lnTo>
                      <a:pt x="319" y="815"/>
                    </a:lnTo>
                    <a:lnTo>
                      <a:pt x="301" y="829"/>
                    </a:lnTo>
                    <a:lnTo>
                      <a:pt x="298" y="838"/>
                    </a:lnTo>
                    <a:lnTo>
                      <a:pt x="301" y="845"/>
                    </a:lnTo>
                    <a:lnTo>
                      <a:pt x="301" y="850"/>
                    </a:lnTo>
                    <a:lnTo>
                      <a:pt x="298" y="856"/>
                    </a:lnTo>
                    <a:lnTo>
                      <a:pt x="301" y="870"/>
                    </a:lnTo>
                    <a:lnTo>
                      <a:pt x="307" y="878"/>
                    </a:lnTo>
                    <a:lnTo>
                      <a:pt x="307" y="888"/>
                    </a:lnTo>
                    <a:lnTo>
                      <a:pt x="293" y="888"/>
                    </a:lnTo>
                    <a:lnTo>
                      <a:pt x="276" y="907"/>
                    </a:lnTo>
                    <a:lnTo>
                      <a:pt x="279" y="914"/>
                    </a:lnTo>
                    <a:lnTo>
                      <a:pt x="273" y="923"/>
                    </a:lnTo>
                    <a:lnTo>
                      <a:pt x="283" y="946"/>
                    </a:lnTo>
                    <a:lnTo>
                      <a:pt x="292" y="946"/>
                    </a:lnTo>
                    <a:lnTo>
                      <a:pt x="293" y="955"/>
                    </a:lnTo>
                    <a:lnTo>
                      <a:pt x="281" y="96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31" name="Freeform 138">
                <a:extLst>
                  <a:ext uri="{FF2B5EF4-FFF2-40B4-BE49-F238E27FC236}">
                    <a16:creationId xmlns:a16="http://schemas.microsoft.com/office/drawing/2014/main" id="{3C4B80DE-D26C-084B-8808-2DF588FB2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5576" y="4214612"/>
                <a:ext cx="391546" cy="336505"/>
              </a:xfrm>
              <a:custGeom>
                <a:avLst/>
                <a:gdLst>
                  <a:gd name="T0" fmla="*/ 876 w 932"/>
                  <a:gd name="T1" fmla="*/ 49 h 799"/>
                  <a:gd name="T2" fmla="*/ 820 w 932"/>
                  <a:gd name="T3" fmla="*/ 28 h 799"/>
                  <a:gd name="T4" fmla="*/ 797 w 932"/>
                  <a:gd name="T5" fmla="*/ 35 h 799"/>
                  <a:gd name="T6" fmla="*/ 765 w 932"/>
                  <a:gd name="T7" fmla="*/ 54 h 799"/>
                  <a:gd name="T8" fmla="*/ 728 w 932"/>
                  <a:gd name="T9" fmla="*/ 61 h 799"/>
                  <a:gd name="T10" fmla="*/ 642 w 932"/>
                  <a:gd name="T11" fmla="*/ 43 h 799"/>
                  <a:gd name="T12" fmla="*/ 566 w 932"/>
                  <a:gd name="T13" fmla="*/ 54 h 799"/>
                  <a:gd name="T14" fmla="*/ 509 w 932"/>
                  <a:gd name="T15" fmla="*/ 92 h 799"/>
                  <a:gd name="T16" fmla="*/ 434 w 932"/>
                  <a:gd name="T17" fmla="*/ 63 h 799"/>
                  <a:gd name="T18" fmla="*/ 404 w 932"/>
                  <a:gd name="T19" fmla="*/ 40 h 799"/>
                  <a:gd name="T20" fmla="*/ 365 w 932"/>
                  <a:gd name="T21" fmla="*/ 47 h 799"/>
                  <a:gd name="T22" fmla="*/ 333 w 932"/>
                  <a:gd name="T23" fmla="*/ 64 h 799"/>
                  <a:gd name="T24" fmla="*/ 290 w 932"/>
                  <a:gd name="T25" fmla="*/ 32 h 799"/>
                  <a:gd name="T26" fmla="*/ 246 w 932"/>
                  <a:gd name="T27" fmla="*/ 12 h 799"/>
                  <a:gd name="T28" fmla="*/ 205 w 932"/>
                  <a:gd name="T29" fmla="*/ 0 h 799"/>
                  <a:gd name="T30" fmla="*/ 159 w 932"/>
                  <a:gd name="T31" fmla="*/ 6 h 799"/>
                  <a:gd name="T32" fmla="*/ 124 w 932"/>
                  <a:gd name="T33" fmla="*/ 9 h 799"/>
                  <a:gd name="T34" fmla="*/ 90 w 932"/>
                  <a:gd name="T35" fmla="*/ 31 h 799"/>
                  <a:gd name="T36" fmla="*/ 90 w 932"/>
                  <a:gd name="T37" fmla="*/ 52 h 799"/>
                  <a:gd name="T38" fmla="*/ 96 w 932"/>
                  <a:gd name="T39" fmla="*/ 80 h 799"/>
                  <a:gd name="T40" fmla="*/ 65 w 932"/>
                  <a:gd name="T41" fmla="*/ 109 h 799"/>
                  <a:gd name="T42" fmla="*/ 72 w 932"/>
                  <a:gd name="T43" fmla="*/ 148 h 799"/>
                  <a:gd name="T44" fmla="*/ 67 w 932"/>
                  <a:gd name="T45" fmla="*/ 170 h 799"/>
                  <a:gd name="T46" fmla="*/ 90 w 932"/>
                  <a:gd name="T47" fmla="*/ 217 h 799"/>
                  <a:gd name="T48" fmla="*/ 94 w 932"/>
                  <a:gd name="T49" fmla="*/ 275 h 799"/>
                  <a:gd name="T50" fmla="*/ 70 w 932"/>
                  <a:gd name="T51" fmla="*/ 294 h 799"/>
                  <a:gd name="T52" fmla="*/ 72 w 932"/>
                  <a:gd name="T53" fmla="*/ 320 h 799"/>
                  <a:gd name="T54" fmla="*/ 46 w 932"/>
                  <a:gd name="T55" fmla="*/ 361 h 799"/>
                  <a:gd name="T56" fmla="*/ 21 w 932"/>
                  <a:gd name="T57" fmla="*/ 384 h 799"/>
                  <a:gd name="T58" fmla="*/ 3 w 932"/>
                  <a:gd name="T59" fmla="*/ 413 h 799"/>
                  <a:gd name="T60" fmla="*/ 1 w 932"/>
                  <a:gd name="T61" fmla="*/ 448 h 799"/>
                  <a:gd name="T62" fmla="*/ 4 w 932"/>
                  <a:gd name="T63" fmla="*/ 474 h 799"/>
                  <a:gd name="T64" fmla="*/ 6 w 932"/>
                  <a:gd name="T65" fmla="*/ 529 h 799"/>
                  <a:gd name="T66" fmla="*/ 4 w 932"/>
                  <a:gd name="T67" fmla="*/ 596 h 799"/>
                  <a:gd name="T68" fmla="*/ 64 w 932"/>
                  <a:gd name="T69" fmla="*/ 608 h 799"/>
                  <a:gd name="T70" fmla="*/ 177 w 932"/>
                  <a:gd name="T71" fmla="*/ 711 h 799"/>
                  <a:gd name="T72" fmla="*/ 197 w 932"/>
                  <a:gd name="T73" fmla="*/ 770 h 799"/>
                  <a:gd name="T74" fmla="*/ 325 w 932"/>
                  <a:gd name="T75" fmla="*/ 793 h 799"/>
                  <a:gd name="T76" fmla="*/ 390 w 932"/>
                  <a:gd name="T77" fmla="*/ 775 h 799"/>
                  <a:gd name="T78" fmla="*/ 431 w 932"/>
                  <a:gd name="T79" fmla="*/ 754 h 799"/>
                  <a:gd name="T80" fmla="*/ 453 w 932"/>
                  <a:gd name="T81" fmla="*/ 766 h 799"/>
                  <a:gd name="T82" fmla="*/ 483 w 932"/>
                  <a:gd name="T83" fmla="*/ 711 h 799"/>
                  <a:gd name="T84" fmla="*/ 488 w 932"/>
                  <a:gd name="T85" fmla="*/ 668 h 799"/>
                  <a:gd name="T86" fmla="*/ 515 w 932"/>
                  <a:gd name="T87" fmla="*/ 634 h 799"/>
                  <a:gd name="T88" fmla="*/ 546 w 932"/>
                  <a:gd name="T89" fmla="*/ 592 h 799"/>
                  <a:gd name="T90" fmla="*/ 575 w 932"/>
                  <a:gd name="T91" fmla="*/ 572 h 799"/>
                  <a:gd name="T92" fmla="*/ 609 w 932"/>
                  <a:gd name="T93" fmla="*/ 582 h 799"/>
                  <a:gd name="T94" fmla="*/ 647 w 932"/>
                  <a:gd name="T95" fmla="*/ 616 h 799"/>
                  <a:gd name="T96" fmla="*/ 685 w 932"/>
                  <a:gd name="T97" fmla="*/ 592 h 799"/>
                  <a:gd name="T98" fmla="*/ 703 w 932"/>
                  <a:gd name="T99" fmla="*/ 572 h 799"/>
                  <a:gd name="T100" fmla="*/ 719 w 932"/>
                  <a:gd name="T101" fmla="*/ 526 h 799"/>
                  <a:gd name="T102" fmla="*/ 743 w 932"/>
                  <a:gd name="T103" fmla="*/ 475 h 799"/>
                  <a:gd name="T104" fmla="*/ 787 w 932"/>
                  <a:gd name="T105" fmla="*/ 430 h 799"/>
                  <a:gd name="T106" fmla="*/ 792 w 932"/>
                  <a:gd name="T107" fmla="*/ 376 h 799"/>
                  <a:gd name="T108" fmla="*/ 841 w 932"/>
                  <a:gd name="T109" fmla="*/ 341 h 799"/>
                  <a:gd name="T110" fmla="*/ 841 w 932"/>
                  <a:gd name="T111" fmla="*/ 289 h 799"/>
                  <a:gd name="T112" fmla="*/ 872 w 932"/>
                  <a:gd name="T113" fmla="*/ 238 h 799"/>
                  <a:gd name="T114" fmla="*/ 899 w 932"/>
                  <a:gd name="T115" fmla="*/ 220 h 799"/>
                  <a:gd name="T116" fmla="*/ 931 w 932"/>
                  <a:gd name="T117" fmla="*/ 188 h 799"/>
                  <a:gd name="T118" fmla="*/ 919 w 932"/>
                  <a:gd name="T119" fmla="*/ 145 h 799"/>
                  <a:gd name="T120" fmla="*/ 898 w 932"/>
                  <a:gd name="T121" fmla="*/ 102 h 799"/>
                  <a:gd name="T122" fmla="*/ 888 w 932"/>
                  <a:gd name="T123" fmla="*/ 70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32" h="799">
                    <a:moveTo>
                      <a:pt x="888" y="70"/>
                    </a:moveTo>
                    <a:lnTo>
                      <a:pt x="887" y="69"/>
                    </a:lnTo>
                    <a:lnTo>
                      <a:pt x="876" y="49"/>
                    </a:lnTo>
                    <a:lnTo>
                      <a:pt x="855" y="21"/>
                    </a:lnTo>
                    <a:lnTo>
                      <a:pt x="829" y="12"/>
                    </a:lnTo>
                    <a:lnTo>
                      <a:pt x="820" y="28"/>
                    </a:lnTo>
                    <a:lnTo>
                      <a:pt x="816" y="37"/>
                    </a:lnTo>
                    <a:lnTo>
                      <a:pt x="809" y="41"/>
                    </a:lnTo>
                    <a:lnTo>
                      <a:pt x="797" y="35"/>
                    </a:lnTo>
                    <a:lnTo>
                      <a:pt x="786" y="38"/>
                    </a:lnTo>
                    <a:lnTo>
                      <a:pt x="781" y="47"/>
                    </a:lnTo>
                    <a:lnTo>
                      <a:pt x="765" y="54"/>
                    </a:lnTo>
                    <a:lnTo>
                      <a:pt x="757" y="70"/>
                    </a:lnTo>
                    <a:lnTo>
                      <a:pt x="745" y="73"/>
                    </a:lnTo>
                    <a:lnTo>
                      <a:pt x="728" y="61"/>
                    </a:lnTo>
                    <a:lnTo>
                      <a:pt x="705" y="60"/>
                    </a:lnTo>
                    <a:lnTo>
                      <a:pt x="679" y="47"/>
                    </a:lnTo>
                    <a:lnTo>
                      <a:pt x="642" y="43"/>
                    </a:lnTo>
                    <a:lnTo>
                      <a:pt x="625" y="52"/>
                    </a:lnTo>
                    <a:lnTo>
                      <a:pt x="583" y="49"/>
                    </a:lnTo>
                    <a:lnTo>
                      <a:pt x="566" y="54"/>
                    </a:lnTo>
                    <a:lnTo>
                      <a:pt x="544" y="83"/>
                    </a:lnTo>
                    <a:lnTo>
                      <a:pt x="525" y="96"/>
                    </a:lnTo>
                    <a:lnTo>
                      <a:pt x="509" y="92"/>
                    </a:lnTo>
                    <a:lnTo>
                      <a:pt x="477" y="80"/>
                    </a:lnTo>
                    <a:lnTo>
                      <a:pt x="460" y="78"/>
                    </a:lnTo>
                    <a:lnTo>
                      <a:pt x="434" y="63"/>
                    </a:lnTo>
                    <a:lnTo>
                      <a:pt x="418" y="57"/>
                    </a:lnTo>
                    <a:lnTo>
                      <a:pt x="418" y="51"/>
                    </a:lnTo>
                    <a:lnTo>
                      <a:pt x="404" y="40"/>
                    </a:lnTo>
                    <a:lnTo>
                      <a:pt x="390" y="40"/>
                    </a:lnTo>
                    <a:lnTo>
                      <a:pt x="387" y="43"/>
                    </a:lnTo>
                    <a:lnTo>
                      <a:pt x="365" y="47"/>
                    </a:lnTo>
                    <a:lnTo>
                      <a:pt x="353" y="52"/>
                    </a:lnTo>
                    <a:lnTo>
                      <a:pt x="342" y="54"/>
                    </a:lnTo>
                    <a:lnTo>
                      <a:pt x="333" y="64"/>
                    </a:lnTo>
                    <a:lnTo>
                      <a:pt x="324" y="67"/>
                    </a:lnTo>
                    <a:lnTo>
                      <a:pt x="308" y="58"/>
                    </a:lnTo>
                    <a:lnTo>
                      <a:pt x="290" y="32"/>
                    </a:lnTo>
                    <a:lnTo>
                      <a:pt x="282" y="23"/>
                    </a:lnTo>
                    <a:lnTo>
                      <a:pt x="258" y="14"/>
                    </a:lnTo>
                    <a:lnTo>
                      <a:pt x="246" y="12"/>
                    </a:lnTo>
                    <a:lnTo>
                      <a:pt x="235" y="6"/>
                    </a:lnTo>
                    <a:lnTo>
                      <a:pt x="214" y="3"/>
                    </a:lnTo>
                    <a:lnTo>
                      <a:pt x="205" y="0"/>
                    </a:lnTo>
                    <a:lnTo>
                      <a:pt x="191" y="0"/>
                    </a:lnTo>
                    <a:lnTo>
                      <a:pt x="183" y="6"/>
                    </a:lnTo>
                    <a:lnTo>
                      <a:pt x="159" y="6"/>
                    </a:lnTo>
                    <a:lnTo>
                      <a:pt x="153" y="6"/>
                    </a:lnTo>
                    <a:lnTo>
                      <a:pt x="140" y="6"/>
                    </a:lnTo>
                    <a:lnTo>
                      <a:pt x="124" y="9"/>
                    </a:lnTo>
                    <a:lnTo>
                      <a:pt x="117" y="14"/>
                    </a:lnTo>
                    <a:lnTo>
                      <a:pt x="108" y="17"/>
                    </a:lnTo>
                    <a:lnTo>
                      <a:pt x="90" y="31"/>
                    </a:lnTo>
                    <a:lnTo>
                      <a:pt x="87" y="40"/>
                    </a:lnTo>
                    <a:lnTo>
                      <a:pt x="90" y="47"/>
                    </a:lnTo>
                    <a:lnTo>
                      <a:pt x="90" y="52"/>
                    </a:lnTo>
                    <a:lnTo>
                      <a:pt x="87" y="58"/>
                    </a:lnTo>
                    <a:lnTo>
                      <a:pt x="90" y="72"/>
                    </a:lnTo>
                    <a:lnTo>
                      <a:pt x="96" y="80"/>
                    </a:lnTo>
                    <a:lnTo>
                      <a:pt x="96" y="90"/>
                    </a:lnTo>
                    <a:lnTo>
                      <a:pt x="82" y="90"/>
                    </a:lnTo>
                    <a:lnTo>
                      <a:pt x="65" y="109"/>
                    </a:lnTo>
                    <a:lnTo>
                      <a:pt x="68" y="116"/>
                    </a:lnTo>
                    <a:lnTo>
                      <a:pt x="62" y="125"/>
                    </a:lnTo>
                    <a:lnTo>
                      <a:pt x="72" y="148"/>
                    </a:lnTo>
                    <a:lnTo>
                      <a:pt x="81" y="148"/>
                    </a:lnTo>
                    <a:lnTo>
                      <a:pt x="82" y="157"/>
                    </a:lnTo>
                    <a:lnTo>
                      <a:pt x="67" y="170"/>
                    </a:lnTo>
                    <a:lnTo>
                      <a:pt x="64" y="187"/>
                    </a:lnTo>
                    <a:lnTo>
                      <a:pt x="67" y="199"/>
                    </a:lnTo>
                    <a:lnTo>
                      <a:pt x="90" y="217"/>
                    </a:lnTo>
                    <a:lnTo>
                      <a:pt x="90" y="237"/>
                    </a:lnTo>
                    <a:lnTo>
                      <a:pt x="99" y="266"/>
                    </a:lnTo>
                    <a:lnTo>
                      <a:pt x="94" y="275"/>
                    </a:lnTo>
                    <a:lnTo>
                      <a:pt x="78" y="275"/>
                    </a:lnTo>
                    <a:lnTo>
                      <a:pt x="72" y="286"/>
                    </a:lnTo>
                    <a:lnTo>
                      <a:pt x="70" y="294"/>
                    </a:lnTo>
                    <a:lnTo>
                      <a:pt x="87" y="312"/>
                    </a:lnTo>
                    <a:lnTo>
                      <a:pt x="84" y="320"/>
                    </a:lnTo>
                    <a:lnTo>
                      <a:pt x="72" y="320"/>
                    </a:lnTo>
                    <a:lnTo>
                      <a:pt x="61" y="329"/>
                    </a:lnTo>
                    <a:lnTo>
                      <a:pt x="56" y="341"/>
                    </a:lnTo>
                    <a:lnTo>
                      <a:pt x="46" y="361"/>
                    </a:lnTo>
                    <a:lnTo>
                      <a:pt x="38" y="376"/>
                    </a:lnTo>
                    <a:lnTo>
                      <a:pt x="30" y="382"/>
                    </a:lnTo>
                    <a:lnTo>
                      <a:pt x="21" y="384"/>
                    </a:lnTo>
                    <a:lnTo>
                      <a:pt x="7" y="388"/>
                    </a:lnTo>
                    <a:lnTo>
                      <a:pt x="1" y="397"/>
                    </a:lnTo>
                    <a:lnTo>
                      <a:pt x="3" y="413"/>
                    </a:lnTo>
                    <a:lnTo>
                      <a:pt x="1" y="425"/>
                    </a:lnTo>
                    <a:lnTo>
                      <a:pt x="0" y="442"/>
                    </a:lnTo>
                    <a:lnTo>
                      <a:pt x="1" y="448"/>
                    </a:lnTo>
                    <a:lnTo>
                      <a:pt x="3" y="462"/>
                    </a:lnTo>
                    <a:lnTo>
                      <a:pt x="1" y="468"/>
                    </a:lnTo>
                    <a:lnTo>
                      <a:pt x="4" y="474"/>
                    </a:lnTo>
                    <a:lnTo>
                      <a:pt x="4" y="483"/>
                    </a:lnTo>
                    <a:lnTo>
                      <a:pt x="1" y="495"/>
                    </a:lnTo>
                    <a:lnTo>
                      <a:pt x="6" y="529"/>
                    </a:lnTo>
                    <a:lnTo>
                      <a:pt x="4" y="541"/>
                    </a:lnTo>
                    <a:lnTo>
                      <a:pt x="7" y="555"/>
                    </a:lnTo>
                    <a:lnTo>
                      <a:pt x="4" y="596"/>
                    </a:lnTo>
                    <a:lnTo>
                      <a:pt x="7" y="611"/>
                    </a:lnTo>
                    <a:lnTo>
                      <a:pt x="38" y="618"/>
                    </a:lnTo>
                    <a:lnTo>
                      <a:pt x="64" y="608"/>
                    </a:lnTo>
                    <a:lnTo>
                      <a:pt x="124" y="639"/>
                    </a:lnTo>
                    <a:lnTo>
                      <a:pt x="157" y="671"/>
                    </a:lnTo>
                    <a:lnTo>
                      <a:pt x="177" y="711"/>
                    </a:lnTo>
                    <a:lnTo>
                      <a:pt x="177" y="737"/>
                    </a:lnTo>
                    <a:lnTo>
                      <a:pt x="188" y="743"/>
                    </a:lnTo>
                    <a:lnTo>
                      <a:pt x="197" y="770"/>
                    </a:lnTo>
                    <a:lnTo>
                      <a:pt x="218" y="790"/>
                    </a:lnTo>
                    <a:lnTo>
                      <a:pt x="247" y="798"/>
                    </a:lnTo>
                    <a:lnTo>
                      <a:pt x="325" y="793"/>
                    </a:lnTo>
                    <a:lnTo>
                      <a:pt x="342" y="784"/>
                    </a:lnTo>
                    <a:lnTo>
                      <a:pt x="354" y="789"/>
                    </a:lnTo>
                    <a:lnTo>
                      <a:pt x="390" y="775"/>
                    </a:lnTo>
                    <a:lnTo>
                      <a:pt x="402" y="781"/>
                    </a:lnTo>
                    <a:lnTo>
                      <a:pt x="424" y="777"/>
                    </a:lnTo>
                    <a:lnTo>
                      <a:pt x="431" y="754"/>
                    </a:lnTo>
                    <a:lnTo>
                      <a:pt x="447" y="769"/>
                    </a:lnTo>
                    <a:lnTo>
                      <a:pt x="453" y="764"/>
                    </a:lnTo>
                    <a:lnTo>
                      <a:pt x="453" y="766"/>
                    </a:lnTo>
                    <a:lnTo>
                      <a:pt x="453" y="755"/>
                    </a:lnTo>
                    <a:lnTo>
                      <a:pt x="474" y="731"/>
                    </a:lnTo>
                    <a:lnTo>
                      <a:pt x="483" y="711"/>
                    </a:lnTo>
                    <a:lnTo>
                      <a:pt x="480" y="691"/>
                    </a:lnTo>
                    <a:lnTo>
                      <a:pt x="479" y="674"/>
                    </a:lnTo>
                    <a:lnTo>
                      <a:pt x="488" y="668"/>
                    </a:lnTo>
                    <a:lnTo>
                      <a:pt x="488" y="656"/>
                    </a:lnTo>
                    <a:lnTo>
                      <a:pt x="502" y="644"/>
                    </a:lnTo>
                    <a:lnTo>
                      <a:pt x="515" y="634"/>
                    </a:lnTo>
                    <a:lnTo>
                      <a:pt x="523" y="625"/>
                    </a:lnTo>
                    <a:lnTo>
                      <a:pt x="547" y="607"/>
                    </a:lnTo>
                    <a:lnTo>
                      <a:pt x="546" y="592"/>
                    </a:lnTo>
                    <a:lnTo>
                      <a:pt x="549" y="582"/>
                    </a:lnTo>
                    <a:lnTo>
                      <a:pt x="567" y="582"/>
                    </a:lnTo>
                    <a:lnTo>
                      <a:pt x="575" y="572"/>
                    </a:lnTo>
                    <a:lnTo>
                      <a:pt x="580" y="576"/>
                    </a:lnTo>
                    <a:lnTo>
                      <a:pt x="601" y="582"/>
                    </a:lnTo>
                    <a:lnTo>
                      <a:pt x="609" y="582"/>
                    </a:lnTo>
                    <a:lnTo>
                      <a:pt x="625" y="590"/>
                    </a:lnTo>
                    <a:lnTo>
                      <a:pt x="633" y="605"/>
                    </a:lnTo>
                    <a:lnTo>
                      <a:pt x="647" y="616"/>
                    </a:lnTo>
                    <a:lnTo>
                      <a:pt x="658" y="621"/>
                    </a:lnTo>
                    <a:lnTo>
                      <a:pt x="674" y="610"/>
                    </a:lnTo>
                    <a:lnTo>
                      <a:pt x="685" y="592"/>
                    </a:lnTo>
                    <a:lnTo>
                      <a:pt x="685" y="586"/>
                    </a:lnTo>
                    <a:lnTo>
                      <a:pt x="691" y="576"/>
                    </a:lnTo>
                    <a:lnTo>
                      <a:pt x="703" y="572"/>
                    </a:lnTo>
                    <a:lnTo>
                      <a:pt x="713" y="556"/>
                    </a:lnTo>
                    <a:lnTo>
                      <a:pt x="713" y="546"/>
                    </a:lnTo>
                    <a:lnTo>
                      <a:pt x="719" y="526"/>
                    </a:lnTo>
                    <a:lnTo>
                      <a:pt x="743" y="501"/>
                    </a:lnTo>
                    <a:lnTo>
                      <a:pt x="746" y="488"/>
                    </a:lnTo>
                    <a:lnTo>
                      <a:pt x="743" y="475"/>
                    </a:lnTo>
                    <a:lnTo>
                      <a:pt x="751" y="463"/>
                    </a:lnTo>
                    <a:lnTo>
                      <a:pt x="772" y="440"/>
                    </a:lnTo>
                    <a:lnTo>
                      <a:pt x="787" y="430"/>
                    </a:lnTo>
                    <a:lnTo>
                      <a:pt x="789" y="413"/>
                    </a:lnTo>
                    <a:lnTo>
                      <a:pt x="795" y="401"/>
                    </a:lnTo>
                    <a:lnTo>
                      <a:pt x="792" y="376"/>
                    </a:lnTo>
                    <a:lnTo>
                      <a:pt x="804" y="365"/>
                    </a:lnTo>
                    <a:lnTo>
                      <a:pt x="826" y="359"/>
                    </a:lnTo>
                    <a:lnTo>
                      <a:pt x="841" y="341"/>
                    </a:lnTo>
                    <a:lnTo>
                      <a:pt x="844" y="323"/>
                    </a:lnTo>
                    <a:lnTo>
                      <a:pt x="844" y="301"/>
                    </a:lnTo>
                    <a:lnTo>
                      <a:pt x="841" y="289"/>
                    </a:lnTo>
                    <a:lnTo>
                      <a:pt x="850" y="274"/>
                    </a:lnTo>
                    <a:lnTo>
                      <a:pt x="864" y="246"/>
                    </a:lnTo>
                    <a:lnTo>
                      <a:pt x="872" y="238"/>
                    </a:lnTo>
                    <a:lnTo>
                      <a:pt x="875" y="232"/>
                    </a:lnTo>
                    <a:lnTo>
                      <a:pt x="890" y="219"/>
                    </a:lnTo>
                    <a:lnTo>
                      <a:pt x="899" y="220"/>
                    </a:lnTo>
                    <a:lnTo>
                      <a:pt x="910" y="208"/>
                    </a:lnTo>
                    <a:lnTo>
                      <a:pt x="930" y="199"/>
                    </a:lnTo>
                    <a:lnTo>
                      <a:pt x="931" y="188"/>
                    </a:lnTo>
                    <a:lnTo>
                      <a:pt x="925" y="167"/>
                    </a:lnTo>
                    <a:lnTo>
                      <a:pt x="924" y="159"/>
                    </a:lnTo>
                    <a:lnTo>
                      <a:pt x="919" y="145"/>
                    </a:lnTo>
                    <a:lnTo>
                      <a:pt x="904" y="141"/>
                    </a:lnTo>
                    <a:lnTo>
                      <a:pt x="898" y="127"/>
                    </a:lnTo>
                    <a:lnTo>
                      <a:pt x="898" y="102"/>
                    </a:lnTo>
                    <a:lnTo>
                      <a:pt x="896" y="90"/>
                    </a:lnTo>
                    <a:lnTo>
                      <a:pt x="888" y="69"/>
                    </a:lnTo>
                    <a:lnTo>
                      <a:pt x="888" y="7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32" name="Freeform 139">
                <a:extLst>
                  <a:ext uri="{FF2B5EF4-FFF2-40B4-BE49-F238E27FC236}">
                    <a16:creationId xmlns:a16="http://schemas.microsoft.com/office/drawing/2014/main" id="{FB391909-D6B5-6548-B209-B37138036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0627" y="4684974"/>
                <a:ext cx="11134" cy="11155"/>
              </a:xfrm>
              <a:custGeom>
                <a:avLst/>
                <a:gdLst>
                  <a:gd name="T0" fmla="*/ 3 w 26"/>
                  <a:gd name="T1" fmla="*/ 24 h 27"/>
                  <a:gd name="T2" fmla="*/ 0 w 26"/>
                  <a:gd name="T3" fmla="*/ 9 h 27"/>
                  <a:gd name="T4" fmla="*/ 10 w 26"/>
                  <a:gd name="T5" fmla="*/ 0 h 27"/>
                  <a:gd name="T6" fmla="*/ 25 w 26"/>
                  <a:gd name="T7" fmla="*/ 8 h 27"/>
                  <a:gd name="T8" fmla="*/ 19 w 26"/>
                  <a:gd name="T9" fmla="*/ 20 h 27"/>
                  <a:gd name="T10" fmla="*/ 10 w 26"/>
                  <a:gd name="T11" fmla="*/ 26 h 27"/>
                  <a:gd name="T12" fmla="*/ 3 w 26"/>
                  <a:gd name="T13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7">
                    <a:moveTo>
                      <a:pt x="3" y="24"/>
                    </a:moveTo>
                    <a:lnTo>
                      <a:pt x="0" y="9"/>
                    </a:lnTo>
                    <a:lnTo>
                      <a:pt x="10" y="0"/>
                    </a:lnTo>
                    <a:lnTo>
                      <a:pt x="25" y="8"/>
                    </a:lnTo>
                    <a:lnTo>
                      <a:pt x="19" y="20"/>
                    </a:lnTo>
                    <a:lnTo>
                      <a:pt x="10" y="26"/>
                    </a:lnTo>
                    <a:lnTo>
                      <a:pt x="3" y="24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33" name="Freeform 140">
                <a:extLst>
                  <a:ext uri="{FF2B5EF4-FFF2-40B4-BE49-F238E27FC236}">
                    <a16:creationId xmlns:a16="http://schemas.microsoft.com/office/drawing/2014/main" id="{F4F87D8D-D6C2-CD4B-8823-14E4B63BA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5576" y="4562271"/>
                <a:ext cx="18557" cy="26028"/>
              </a:xfrm>
              <a:custGeom>
                <a:avLst/>
                <a:gdLst>
                  <a:gd name="T0" fmla="*/ 0 w 42"/>
                  <a:gd name="T1" fmla="*/ 49 h 61"/>
                  <a:gd name="T2" fmla="*/ 0 w 42"/>
                  <a:gd name="T3" fmla="*/ 37 h 61"/>
                  <a:gd name="T4" fmla="*/ 10 w 42"/>
                  <a:gd name="T5" fmla="*/ 37 h 61"/>
                  <a:gd name="T6" fmla="*/ 17 w 42"/>
                  <a:gd name="T7" fmla="*/ 17 h 61"/>
                  <a:gd name="T8" fmla="*/ 35 w 42"/>
                  <a:gd name="T9" fmla="*/ 0 h 61"/>
                  <a:gd name="T10" fmla="*/ 40 w 42"/>
                  <a:gd name="T11" fmla="*/ 6 h 61"/>
                  <a:gd name="T12" fmla="*/ 41 w 42"/>
                  <a:gd name="T13" fmla="*/ 29 h 61"/>
                  <a:gd name="T14" fmla="*/ 30 w 42"/>
                  <a:gd name="T15" fmla="*/ 60 h 61"/>
                  <a:gd name="T16" fmla="*/ 15 w 42"/>
                  <a:gd name="T17" fmla="*/ 58 h 61"/>
                  <a:gd name="T18" fmla="*/ 0 w 42"/>
                  <a:gd name="T1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1">
                    <a:moveTo>
                      <a:pt x="0" y="49"/>
                    </a:moveTo>
                    <a:lnTo>
                      <a:pt x="0" y="37"/>
                    </a:lnTo>
                    <a:lnTo>
                      <a:pt x="10" y="37"/>
                    </a:lnTo>
                    <a:lnTo>
                      <a:pt x="17" y="17"/>
                    </a:lnTo>
                    <a:lnTo>
                      <a:pt x="35" y="0"/>
                    </a:lnTo>
                    <a:lnTo>
                      <a:pt x="40" y="6"/>
                    </a:lnTo>
                    <a:lnTo>
                      <a:pt x="41" y="29"/>
                    </a:lnTo>
                    <a:lnTo>
                      <a:pt x="30" y="60"/>
                    </a:lnTo>
                    <a:lnTo>
                      <a:pt x="15" y="58"/>
                    </a:lnTo>
                    <a:lnTo>
                      <a:pt x="0" y="4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34" name="Freeform 141">
                <a:extLst>
                  <a:ext uri="{FF2B5EF4-FFF2-40B4-BE49-F238E27FC236}">
                    <a16:creationId xmlns:a16="http://schemas.microsoft.com/office/drawing/2014/main" id="{209B8AFF-3DAE-934F-9C7E-84928CDDC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6710" y="4242499"/>
                <a:ext cx="259793" cy="392278"/>
              </a:xfrm>
              <a:custGeom>
                <a:avLst/>
                <a:gdLst>
                  <a:gd name="T0" fmla="*/ 21 w 618"/>
                  <a:gd name="T1" fmla="*/ 662 h 932"/>
                  <a:gd name="T2" fmla="*/ 26 w 618"/>
                  <a:gd name="T3" fmla="*/ 605 h 932"/>
                  <a:gd name="T4" fmla="*/ 49 w 618"/>
                  <a:gd name="T5" fmla="*/ 575 h 932"/>
                  <a:gd name="T6" fmla="*/ 94 w 618"/>
                  <a:gd name="T7" fmla="*/ 538 h 932"/>
                  <a:gd name="T8" fmla="*/ 114 w 618"/>
                  <a:gd name="T9" fmla="*/ 513 h 932"/>
                  <a:gd name="T10" fmla="*/ 148 w 618"/>
                  <a:gd name="T11" fmla="*/ 513 h 932"/>
                  <a:gd name="T12" fmla="*/ 180 w 618"/>
                  <a:gd name="T13" fmla="*/ 536 h 932"/>
                  <a:gd name="T14" fmla="*/ 221 w 618"/>
                  <a:gd name="T15" fmla="*/ 541 h 932"/>
                  <a:gd name="T16" fmla="*/ 238 w 618"/>
                  <a:gd name="T17" fmla="*/ 507 h 932"/>
                  <a:gd name="T18" fmla="*/ 260 w 618"/>
                  <a:gd name="T19" fmla="*/ 477 h 932"/>
                  <a:gd name="T20" fmla="*/ 293 w 618"/>
                  <a:gd name="T21" fmla="*/ 419 h 932"/>
                  <a:gd name="T22" fmla="*/ 319 w 618"/>
                  <a:gd name="T23" fmla="*/ 371 h 932"/>
                  <a:gd name="T24" fmla="*/ 342 w 618"/>
                  <a:gd name="T25" fmla="*/ 332 h 932"/>
                  <a:gd name="T26" fmla="*/ 373 w 618"/>
                  <a:gd name="T27" fmla="*/ 290 h 932"/>
                  <a:gd name="T28" fmla="*/ 391 w 618"/>
                  <a:gd name="T29" fmla="*/ 232 h 932"/>
                  <a:gd name="T30" fmla="*/ 411 w 618"/>
                  <a:gd name="T31" fmla="*/ 177 h 932"/>
                  <a:gd name="T32" fmla="*/ 437 w 618"/>
                  <a:gd name="T33" fmla="*/ 150 h 932"/>
                  <a:gd name="T34" fmla="*/ 477 w 618"/>
                  <a:gd name="T35" fmla="*/ 130 h 932"/>
                  <a:gd name="T36" fmla="*/ 471 w 618"/>
                  <a:gd name="T37" fmla="*/ 90 h 932"/>
                  <a:gd name="T38" fmla="*/ 445 w 618"/>
                  <a:gd name="T39" fmla="*/ 58 h 932"/>
                  <a:gd name="T40" fmla="*/ 435 w 618"/>
                  <a:gd name="T41" fmla="*/ 0 h 932"/>
                  <a:gd name="T42" fmla="*/ 498 w 618"/>
                  <a:gd name="T43" fmla="*/ 61 h 932"/>
                  <a:gd name="T44" fmla="*/ 518 w 618"/>
                  <a:gd name="T45" fmla="*/ 105 h 932"/>
                  <a:gd name="T46" fmla="*/ 513 w 618"/>
                  <a:gd name="T47" fmla="*/ 133 h 932"/>
                  <a:gd name="T48" fmla="*/ 506 w 618"/>
                  <a:gd name="T49" fmla="*/ 174 h 932"/>
                  <a:gd name="T50" fmla="*/ 533 w 618"/>
                  <a:gd name="T51" fmla="*/ 217 h 932"/>
                  <a:gd name="T52" fmla="*/ 567 w 618"/>
                  <a:gd name="T53" fmla="*/ 255 h 932"/>
                  <a:gd name="T54" fmla="*/ 538 w 618"/>
                  <a:gd name="T55" fmla="*/ 254 h 932"/>
                  <a:gd name="T56" fmla="*/ 498 w 618"/>
                  <a:gd name="T57" fmla="*/ 252 h 932"/>
                  <a:gd name="T58" fmla="*/ 461 w 618"/>
                  <a:gd name="T59" fmla="*/ 251 h 932"/>
                  <a:gd name="T60" fmla="*/ 443 w 618"/>
                  <a:gd name="T61" fmla="*/ 273 h 932"/>
                  <a:gd name="T62" fmla="*/ 454 w 618"/>
                  <a:gd name="T63" fmla="*/ 303 h 932"/>
                  <a:gd name="T64" fmla="*/ 501 w 618"/>
                  <a:gd name="T65" fmla="*/ 342 h 932"/>
                  <a:gd name="T66" fmla="*/ 555 w 618"/>
                  <a:gd name="T67" fmla="*/ 406 h 932"/>
                  <a:gd name="T68" fmla="*/ 555 w 618"/>
                  <a:gd name="T69" fmla="*/ 468 h 932"/>
                  <a:gd name="T70" fmla="*/ 519 w 618"/>
                  <a:gd name="T71" fmla="*/ 517 h 932"/>
                  <a:gd name="T72" fmla="*/ 486 w 618"/>
                  <a:gd name="T73" fmla="*/ 562 h 932"/>
                  <a:gd name="T74" fmla="*/ 487 w 618"/>
                  <a:gd name="T75" fmla="*/ 611 h 932"/>
                  <a:gd name="T76" fmla="*/ 493 w 618"/>
                  <a:gd name="T77" fmla="*/ 671 h 932"/>
                  <a:gd name="T78" fmla="*/ 524 w 618"/>
                  <a:gd name="T79" fmla="*/ 721 h 932"/>
                  <a:gd name="T80" fmla="*/ 562 w 618"/>
                  <a:gd name="T81" fmla="*/ 784 h 932"/>
                  <a:gd name="T82" fmla="*/ 610 w 618"/>
                  <a:gd name="T83" fmla="*/ 838 h 932"/>
                  <a:gd name="T84" fmla="*/ 616 w 618"/>
                  <a:gd name="T85" fmla="*/ 873 h 932"/>
                  <a:gd name="T86" fmla="*/ 610 w 618"/>
                  <a:gd name="T87" fmla="*/ 888 h 932"/>
                  <a:gd name="T88" fmla="*/ 605 w 618"/>
                  <a:gd name="T89" fmla="*/ 922 h 932"/>
                  <a:gd name="T90" fmla="*/ 591 w 618"/>
                  <a:gd name="T91" fmla="*/ 926 h 932"/>
                  <a:gd name="T92" fmla="*/ 571 w 618"/>
                  <a:gd name="T93" fmla="*/ 922 h 932"/>
                  <a:gd name="T94" fmla="*/ 535 w 618"/>
                  <a:gd name="T95" fmla="*/ 915 h 932"/>
                  <a:gd name="T96" fmla="*/ 519 w 618"/>
                  <a:gd name="T97" fmla="*/ 920 h 932"/>
                  <a:gd name="T98" fmla="*/ 496 w 618"/>
                  <a:gd name="T99" fmla="*/ 914 h 932"/>
                  <a:gd name="T100" fmla="*/ 477 w 618"/>
                  <a:gd name="T101" fmla="*/ 909 h 932"/>
                  <a:gd name="T102" fmla="*/ 359 w 618"/>
                  <a:gd name="T103" fmla="*/ 897 h 932"/>
                  <a:gd name="T104" fmla="*/ 328 w 618"/>
                  <a:gd name="T105" fmla="*/ 897 h 932"/>
                  <a:gd name="T106" fmla="*/ 301 w 618"/>
                  <a:gd name="T107" fmla="*/ 897 h 932"/>
                  <a:gd name="T108" fmla="*/ 261 w 618"/>
                  <a:gd name="T109" fmla="*/ 894 h 932"/>
                  <a:gd name="T110" fmla="*/ 223 w 618"/>
                  <a:gd name="T111" fmla="*/ 897 h 932"/>
                  <a:gd name="T112" fmla="*/ 212 w 618"/>
                  <a:gd name="T113" fmla="*/ 903 h 932"/>
                  <a:gd name="T114" fmla="*/ 102 w 618"/>
                  <a:gd name="T115" fmla="*/ 900 h 932"/>
                  <a:gd name="T116" fmla="*/ 93 w 618"/>
                  <a:gd name="T117" fmla="*/ 877 h 932"/>
                  <a:gd name="T118" fmla="*/ 85 w 618"/>
                  <a:gd name="T119" fmla="*/ 798 h 932"/>
                  <a:gd name="T120" fmla="*/ 79 w 618"/>
                  <a:gd name="T121" fmla="*/ 744 h 932"/>
                  <a:gd name="T122" fmla="*/ 33 w 618"/>
                  <a:gd name="T123" fmla="*/ 744 h 932"/>
                  <a:gd name="T124" fmla="*/ 0 w 618"/>
                  <a:gd name="T125" fmla="*/ 697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8" h="932">
                    <a:moveTo>
                      <a:pt x="0" y="697"/>
                    </a:moveTo>
                    <a:lnTo>
                      <a:pt x="0" y="686"/>
                    </a:lnTo>
                    <a:lnTo>
                      <a:pt x="21" y="662"/>
                    </a:lnTo>
                    <a:lnTo>
                      <a:pt x="30" y="642"/>
                    </a:lnTo>
                    <a:lnTo>
                      <a:pt x="27" y="622"/>
                    </a:lnTo>
                    <a:lnTo>
                      <a:pt x="26" y="605"/>
                    </a:lnTo>
                    <a:lnTo>
                      <a:pt x="35" y="599"/>
                    </a:lnTo>
                    <a:lnTo>
                      <a:pt x="35" y="587"/>
                    </a:lnTo>
                    <a:lnTo>
                      <a:pt x="49" y="575"/>
                    </a:lnTo>
                    <a:lnTo>
                      <a:pt x="62" y="565"/>
                    </a:lnTo>
                    <a:lnTo>
                      <a:pt x="70" y="556"/>
                    </a:lnTo>
                    <a:lnTo>
                      <a:pt x="94" y="538"/>
                    </a:lnTo>
                    <a:lnTo>
                      <a:pt x="93" y="523"/>
                    </a:lnTo>
                    <a:lnTo>
                      <a:pt x="96" y="513"/>
                    </a:lnTo>
                    <a:lnTo>
                      <a:pt x="114" y="513"/>
                    </a:lnTo>
                    <a:lnTo>
                      <a:pt x="122" y="503"/>
                    </a:lnTo>
                    <a:lnTo>
                      <a:pt x="127" y="507"/>
                    </a:lnTo>
                    <a:lnTo>
                      <a:pt x="148" y="513"/>
                    </a:lnTo>
                    <a:lnTo>
                      <a:pt x="156" y="513"/>
                    </a:lnTo>
                    <a:lnTo>
                      <a:pt x="172" y="521"/>
                    </a:lnTo>
                    <a:lnTo>
                      <a:pt x="180" y="536"/>
                    </a:lnTo>
                    <a:lnTo>
                      <a:pt x="194" y="547"/>
                    </a:lnTo>
                    <a:lnTo>
                      <a:pt x="205" y="552"/>
                    </a:lnTo>
                    <a:lnTo>
                      <a:pt x="221" y="541"/>
                    </a:lnTo>
                    <a:lnTo>
                      <a:pt x="232" y="523"/>
                    </a:lnTo>
                    <a:lnTo>
                      <a:pt x="232" y="517"/>
                    </a:lnTo>
                    <a:lnTo>
                      <a:pt x="238" y="507"/>
                    </a:lnTo>
                    <a:lnTo>
                      <a:pt x="250" y="503"/>
                    </a:lnTo>
                    <a:lnTo>
                      <a:pt x="260" y="487"/>
                    </a:lnTo>
                    <a:lnTo>
                      <a:pt x="260" y="477"/>
                    </a:lnTo>
                    <a:lnTo>
                      <a:pt x="266" y="457"/>
                    </a:lnTo>
                    <a:lnTo>
                      <a:pt x="290" y="432"/>
                    </a:lnTo>
                    <a:lnTo>
                      <a:pt x="293" y="419"/>
                    </a:lnTo>
                    <a:lnTo>
                      <a:pt x="290" y="406"/>
                    </a:lnTo>
                    <a:lnTo>
                      <a:pt x="298" y="394"/>
                    </a:lnTo>
                    <a:lnTo>
                      <a:pt x="319" y="371"/>
                    </a:lnTo>
                    <a:lnTo>
                      <a:pt x="334" y="361"/>
                    </a:lnTo>
                    <a:lnTo>
                      <a:pt x="336" y="344"/>
                    </a:lnTo>
                    <a:lnTo>
                      <a:pt x="342" y="332"/>
                    </a:lnTo>
                    <a:lnTo>
                      <a:pt x="339" y="307"/>
                    </a:lnTo>
                    <a:lnTo>
                      <a:pt x="351" y="296"/>
                    </a:lnTo>
                    <a:lnTo>
                      <a:pt x="373" y="290"/>
                    </a:lnTo>
                    <a:lnTo>
                      <a:pt x="388" y="272"/>
                    </a:lnTo>
                    <a:lnTo>
                      <a:pt x="391" y="254"/>
                    </a:lnTo>
                    <a:lnTo>
                      <a:pt x="391" y="232"/>
                    </a:lnTo>
                    <a:lnTo>
                      <a:pt x="388" y="220"/>
                    </a:lnTo>
                    <a:lnTo>
                      <a:pt x="397" y="205"/>
                    </a:lnTo>
                    <a:lnTo>
                      <a:pt x="411" y="177"/>
                    </a:lnTo>
                    <a:lnTo>
                      <a:pt x="419" y="169"/>
                    </a:lnTo>
                    <a:lnTo>
                      <a:pt x="422" y="163"/>
                    </a:lnTo>
                    <a:lnTo>
                      <a:pt x="437" y="150"/>
                    </a:lnTo>
                    <a:lnTo>
                      <a:pt x="446" y="151"/>
                    </a:lnTo>
                    <a:lnTo>
                      <a:pt x="457" y="139"/>
                    </a:lnTo>
                    <a:lnTo>
                      <a:pt x="477" y="130"/>
                    </a:lnTo>
                    <a:lnTo>
                      <a:pt x="478" y="119"/>
                    </a:lnTo>
                    <a:lnTo>
                      <a:pt x="472" y="98"/>
                    </a:lnTo>
                    <a:lnTo>
                      <a:pt x="471" y="90"/>
                    </a:lnTo>
                    <a:lnTo>
                      <a:pt x="466" y="76"/>
                    </a:lnTo>
                    <a:lnTo>
                      <a:pt x="451" y="72"/>
                    </a:lnTo>
                    <a:lnTo>
                      <a:pt x="445" y="58"/>
                    </a:lnTo>
                    <a:lnTo>
                      <a:pt x="445" y="33"/>
                    </a:lnTo>
                    <a:lnTo>
                      <a:pt x="443" y="21"/>
                    </a:lnTo>
                    <a:lnTo>
                      <a:pt x="435" y="0"/>
                    </a:lnTo>
                    <a:lnTo>
                      <a:pt x="475" y="21"/>
                    </a:lnTo>
                    <a:lnTo>
                      <a:pt x="493" y="38"/>
                    </a:lnTo>
                    <a:lnTo>
                      <a:pt x="498" y="61"/>
                    </a:lnTo>
                    <a:lnTo>
                      <a:pt x="504" y="70"/>
                    </a:lnTo>
                    <a:lnTo>
                      <a:pt x="509" y="84"/>
                    </a:lnTo>
                    <a:lnTo>
                      <a:pt x="518" y="105"/>
                    </a:lnTo>
                    <a:lnTo>
                      <a:pt x="516" y="118"/>
                    </a:lnTo>
                    <a:lnTo>
                      <a:pt x="513" y="125"/>
                    </a:lnTo>
                    <a:lnTo>
                      <a:pt x="513" y="133"/>
                    </a:lnTo>
                    <a:lnTo>
                      <a:pt x="521" y="142"/>
                    </a:lnTo>
                    <a:lnTo>
                      <a:pt x="515" y="163"/>
                    </a:lnTo>
                    <a:lnTo>
                      <a:pt x="506" y="174"/>
                    </a:lnTo>
                    <a:lnTo>
                      <a:pt x="506" y="189"/>
                    </a:lnTo>
                    <a:lnTo>
                      <a:pt x="521" y="211"/>
                    </a:lnTo>
                    <a:lnTo>
                      <a:pt x="533" y="217"/>
                    </a:lnTo>
                    <a:lnTo>
                      <a:pt x="538" y="234"/>
                    </a:lnTo>
                    <a:lnTo>
                      <a:pt x="561" y="252"/>
                    </a:lnTo>
                    <a:lnTo>
                      <a:pt x="567" y="255"/>
                    </a:lnTo>
                    <a:lnTo>
                      <a:pt x="558" y="261"/>
                    </a:lnTo>
                    <a:lnTo>
                      <a:pt x="547" y="258"/>
                    </a:lnTo>
                    <a:lnTo>
                      <a:pt x="538" y="254"/>
                    </a:lnTo>
                    <a:lnTo>
                      <a:pt x="519" y="252"/>
                    </a:lnTo>
                    <a:lnTo>
                      <a:pt x="510" y="254"/>
                    </a:lnTo>
                    <a:lnTo>
                      <a:pt x="498" y="252"/>
                    </a:lnTo>
                    <a:lnTo>
                      <a:pt x="483" y="254"/>
                    </a:lnTo>
                    <a:lnTo>
                      <a:pt x="475" y="251"/>
                    </a:lnTo>
                    <a:lnTo>
                      <a:pt x="461" y="251"/>
                    </a:lnTo>
                    <a:lnTo>
                      <a:pt x="449" y="252"/>
                    </a:lnTo>
                    <a:lnTo>
                      <a:pt x="448" y="266"/>
                    </a:lnTo>
                    <a:lnTo>
                      <a:pt x="443" y="273"/>
                    </a:lnTo>
                    <a:lnTo>
                      <a:pt x="443" y="287"/>
                    </a:lnTo>
                    <a:lnTo>
                      <a:pt x="446" y="296"/>
                    </a:lnTo>
                    <a:lnTo>
                      <a:pt x="454" y="303"/>
                    </a:lnTo>
                    <a:lnTo>
                      <a:pt x="457" y="312"/>
                    </a:lnTo>
                    <a:lnTo>
                      <a:pt x="471" y="316"/>
                    </a:lnTo>
                    <a:lnTo>
                      <a:pt x="501" y="342"/>
                    </a:lnTo>
                    <a:lnTo>
                      <a:pt x="530" y="374"/>
                    </a:lnTo>
                    <a:lnTo>
                      <a:pt x="542" y="385"/>
                    </a:lnTo>
                    <a:lnTo>
                      <a:pt x="555" y="406"/>
                    </a:lnTo>
                    <a:lnTo>
                      <a:pt x="568" y="428"/>
                    </a:lnTo>
                    <a:lnTo>
                      <a:pt x="568" y="446"/>
                    </a:lnTo>
                    <a:lnTo>
                      <a:pt x="555" y="468"/>
                    </a:lnTo>
                    <a:lnTo>
                      <a:pt x="542" y="472"/>
                    </a:lnTo>
                    <a:lnTo>
                      <a:pt x="535" y="489"/>
                    </a:lnTo>
                    <a:lnTo>
                      <a:pt x="519" y="517"/>
                    </a:lnTo>
                    <a:lnTo>
                      <a:pt x="512" y="536"/>
                    </a:lnTo>
                    <a:lnTo>
                      <a:pt x="495" y="559"/>
                    </a:lnTo>
                    <a:lnTo>
                      <a:pt x="486" y="562"/>
                    </a:lnTo>
                    <a:lnTo>
                      <a:pt x="478" y="573"/>
                    </a:lnTo>
                    <a:lnTo>
                      <a:pt x="481" y="590"/>
                    </a:lnTo>
                    <a:lnTo>
                      <a:pt x="487" y="611"/>
                    </a:lnTo>
                    <a:lnTo>
                      <a:pt x="484" y="633"/>
                    </a:lnTo>
                    <a:lnTo>
                      <a:pt x="490" y="653"/>
                    </a:lnTo>
                    <a:lnTo>
                      <a:pt x="493" y="671"/>
                    </a:lnTo>
                    <a:lnTo>
                      <a:pt x="493" y="705"/>
                    </a:lnTo>
                    <a:lnTo>
                      <a:pt x="501" y="709"/>
                    </a:lnTo>
                    <a:lnTo>
                      <a:pt x="524" y="721"/>
                    </a:lnTo>
                    <a:lnTo>
                      <a:pt x="536" y="737"/>
                    </a:lnTo>
                    <a:lnTo>
                      <a:pt x="542" y="755"/>
                    </a:lnTo>
                    <a:lnTo>
                      <a:pt x="562" y="784"/>
                    </a:lnTo>
                    <a:lnTo>
                      <a:pt x="574" y="807"/>
                    </a:lnTo>
                    <a:lnTo>
                      <a:pt x="584" y="818"/>
                    </a:lnTo>
                    <a:lnTo>
                      <a:pt x="610" y="838"/>
                    </a:lnTo>
                    <a:lnTo>
                      <a:pt x="613" y="853"/>
                    </a:lnTo>
                    <a:lnTo>
                      <a:pt x="611" y="867"/>
                    </a:lnTo>
                    <a:lnTo>
                      <a:pt x="616" y="873"/>
                    </a:lnTo>
                    <a:lnTo>
                      <a:pt x="617" y="874"/>
                    </a:lnTo>
                    <a:lnTo>
                      <a:pt x="616" y="877"/>
                    </a:lnTo>
                    <a:lnTo>
                      <a:pt x="610" y="888"/>
                    </a:lnTo>
                    <a:lnTo>
                      <a:pt x="602" y="902"/>
                    </a:lnTo>
                    <a:lnTo>
                      <a:pt x="597" y="908"/>
                    </a:lnTo>
                    <a:lnTo>
                      <a:pt x="605" y="922"/>
                    </a:lnTo>
                    <a:lnTo>
                      <a:pt x="604" y="929"/>
                    </a:lnTo>
                    <a:lnTo>
                      <a:pt x="594" y="931"/>
                    </a:lnTo>
                    <a:lnTo>
                      <a:pt x="591" y="926"/>
                    </a:lnTo>
                    <a:lnTo>
                      <a:pt x="585" y="928"/>
                    </a:lnTo>
                    <a:lnTo>
                      <a:pt x="579" y="925"/>
                    </a:lnTo>
                    <a:lnTo>
                      <a:pt x="571" y="922"/>
                    </a:lnTo>
                    <a:lnTo>
                      <a:pt x="555" y="922"/>
                    </a:lnTo>
                    <a:lnTo>
                      <a:pt x="547" y="925"/>
                    </a:lnTo>
                    <a:lnTo>
                      <a:pt x="535" y="915"/>
                    </a:lnTo>
                    <a:lnTo>
                      <a:pt x="530" y="914"/>
                    </a:lnTo>
                    <a:lnTo>
                      <a:pt x="527" y="919"/>
                    </a:lnTo>
                    <a:lnTo>
                      <a:pt x="519" y="920"/>
                    </a:lnTo>
                    <a:lnTo>
                      <a:pt x="513" y="914"/>
                    </a:lnTo>
                    <a:lnTo>
                      <a:pt x="504" y="911"/>
                    </a:lnTo>
                    <a:lnTo>
                      <a:pt x="496" y="914"/>
                    </a:lnTo>
                    <a:lnTo>
                      <a:pt x="487" y="905"/>
                    </a:lnTo>
                    <a:lnTo>
                      <a:pt x="480" y="905"/>
                    </a:lnTo>
                    <a:lnTo>
                      <a:pt x="477" y="909"/>
                    </a:lnTo>
                    <a:lnTo>
                      <a:pt x="467" y="905"/>
                    </a:lnTo>
                    <a:lnTo>
                      <a:pt x="363" y="903"/>
                    </a:lnTo>
                    <a:lnTo>
                      <a:pt x="359" y="897"/>
                    </a:lnTo>
                    <a:lnTo>
                      <a:pt x="353" y="897"/>
                    </a:lnTo>
                    <a:lnTo>
                      <a:pt x="348" y="899"/>
                    </a:lnTo>
                    <a:lnTo>
                      <a:pt x="328" y="897"/>
                    </a:lnTo>
                    <a:lnTo>
                      <a:pt x="325" y="894"/>
                    </a:lnTo>
                    <a:lnTo>
                      <a:pt x="315" y="894"/>
                    </a:lnTo>
                    <a:lnTo>
                      <a:pt x="301" y="897"/>
                    </a:lnTo>
                    <a:lnTo>
                      <a:pt x="295" y="894"/>
                    </a:lnTo>
                    <a:lnTo>
                      <a:pt x="269" y="893"/>
                    </a:lnTo>
                    <a:lnTo>
                      <a:pt x="261" y="894"/>
                    </a:lnTo>
                    <a:lnTo>
                      <a:pt x="240" y="894"/>
                    </a:lnTo>
                    <a:lnTo>
                      <a:pt x="231" y="897"/>
                    </a:lnTo>
                    <a:lnTo>
                      <a:pt x="223" y="897"/>
                    </a:lnTo>
                    <a:lnTo>
                      <a:pt x="215" y="900"/>
                    </a:lnTo>
                    <a:lnTo>
                      <a:pt x="212" y="905"/>
                    </a:lnTo>
                    <a:lnTo>
                      <a:pt x="212" y="903"/>
                    </a:lnTo>
                    <a:lnTo>
                      <a:pt x="116" y="905"/>
                    </a:lnTo>
                    <a:lnTo>
                      <a:pt x="111" y="900"/>
                    </a:lnTo>
                    <a:lnTo>
                      <a:pt x="102" y="900"/>
                    </a:lnTo>
                    <a:lnTo>
                      <a:pt x="91" y="903"/>
                    </a:lnTo>
                    <a:lnTo>
                      <a:pt x="104" y="889"/>
                    </a:lnTo>
                    <a:lnTo>
                      <a:pt x="93" y="877"/>
                    </a:lnTo>
                    <a:lnTo>
                      <a:pt x="104" y="850"/>
                    </a:lnTo>
                    <a:lnTo>
                      <a:pt x="101" y="818"/>
                    </a:lnTo>
                    <a:lnTo>
                      <a:pt x="85" y="798"/>
                    </a:lnTo>
                    <a:lnTo>
                      <a:pt x="85" y="775"/>
                    </a:lnTo>
                    <a:lnTo>
                      <a:pt x="91" y="764"/>
                    </a:lnTo>
                    <a:lnTo>
                      <a:pt x="79" y="744"/>
                    </a:lnTo>
                    <a:lnTo>
                      <a:pt x="55" y="755"/>
                    </a:lnTo>
                    <a:lnTo>
                      <a:pt x="47" y="746"/>
                    </a:lnTo>
                    <a:lnTo>
                      <a:pt x="33" y="744"/>
                    </a:lnTo>
                    <a:lnTo>
                      <a:pt x="24" y="695"/>
                    </a:lnTo>
                    <a:lnTo>
                      <a:pt x="10" y="701"/>
                    </a:lnTo>
                    <a:lnTo>
                      <a:pt x="0" y="69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35" name="Freeform 142">
                <a:extLst>
                  <a:ext uri="{FF2B5EF4-FFF2-40B4-BE49-F238E27FC236}">
                    <a16:creationId xmlns:a16="http://schemas.microsoft.com/office/drawing/2014/main" id="{0B1F51CC-5ED0-B743-BAA1-C0730F15F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8565" y="4619904"/>
                <a:ext cx="196701" cy="213802"/>
              </a:xfrm>
              <a:custGeom>
                <a:avLst/>
                <a:gdLst>
                  <a:gd name="T0" fmla="*/ 211 w 466"/>
                  <a:gd name="T1" fmla="*/ 7 h 507"/>
                  <a:gd name="T2" fmla="*/ 227 w 466"/>
                  <a:gd name="T3" fmla="*/ 4 h 507"/>
                  <a:gd name="T4" fmla="*/ 257 w 466"/>
                  <a:gd name="T5" fmla="*/ 1 h 507"/>
                  <a:gd name="T6" fmla="*/ 291 w 466"/>
                  <a:gd name="T7" fmla="*/ 1 h 507"/>
                  <a:gd name="T8" fmla="*/ 311 w 466"/>
                  <a:gd name="T9" fmla="*/ 1 h 507"/>
                  <a:gd name="T10" fmla="*/ 324 w 466"/>
                  <a:gd name="T11" fmla="*/ 4 h 507"/>
                  <a:gd name="T12" fmla="*/ 349 w 466"/>
                  <a:gd name="T13" fmla="*/ 4 h 507"/>
                  <a:gd name="T14" fmla="*/ 359 w 466"/>
                  <a:gd name="T15" fmla="*/ 10 h 507"/>
                  <a:gd name="T16" fmla="*/ 355 w 466"/>
                  <a:gd name="T17" fmla="*/ 26 h 507"/>
                  <a:gd name="T18" fmla="*/ 359 w 466"/>
                  <a:gd name="T19" fmla="*/ 62 h 507"/>
                  <a:gd name="T20" fmla="*/ 361 w 466"/>
                  <a:gd name="T21" fmla="*/ 85 h 507"/>
                  <a:gd name="T22" fmla="*/ 381 w 466"/>
                  <a:gd name="T23" fmla="*/ 82 h 507"/>
                  <a:gd name="T24" fmla="*/ 410 w 466"/>
                  <a:gd name="T25" fmla="*/ 81 h 507"/>
                  <a:gd name="T26" fmla="*/ 454 w 466"/>
                  <a:gd name="T27" fmla="*/ 74 h 507"/>
                  <a:gd name="T28" fmla="*/ 465 w 466"/>
                  <a:gd name="T29" fmla="*/ 105 h 507"/>
                  <a:gd name="T30" fmla="*/ 463 w 466"/>
                  <a:gd name="T31" fmla="*/ 123 h 507"/>
                  <a:gd name="T32" fmla="*/ 447 w 466"/>
                  <a:gd name="T33" fmla="*/ 143 h 507"/>
                  <a:gd name="T34" fmla="*/ 428 w 466"/>
                  <a:gd name="T35" fmla="*/ 163 h 507"/>
                  <a:gd name="T36" fmla="*/ 436 w 466"/>
                  <a:gd name="T37" fmla="*/ 180 h 507"/>
                  <a:gd name="T38" fmla="*/ 427 w 466"/>
                  <a:gd name="T39" fmla="*/ 185 h 507"/>
                  <a:gd name="T40" fmla="*/ 418 w 466"/>
                  <a:gd name="T41" fmla="*/ 195 h 507"/>
                  <a:gd name="T42" fmla="*/ 427 w 466"/>
                  <a:gd name="T43" fmla="*/ 207 h 507"/>
                  <a:gd name="T44" fmla="*/ 439 w 466"/>
                  <a:gd name="T45" fmla="*/ 220 h 507"/>
                  <a:gd name="T46" fmla="*/ 456 w 466"/>
                  <a:gd name="T47" fmla="*/ 240 h 507"/>
                  <a:gd name="T48" fmla="*/ 463 w 466"/>
                  <a:gd name="T49" fmla="*/ 264 h 507"/>
                  <a:gd name="T50" fmla="*/ 434 w 466"/>
                  <a:gd name="T51" fmla="*/ 356 h 507"/>
                  <a:gd name="T52" fmla="*/ 437 w 466"/>
                  <a:gd name="T53" fmla="*/ 386 h 507"/>
                  <a:gd name="T54" fmla="*/ 425 w 466"/>
                  <a:gd name="T55" fmla="*/ 376 h 507"/>
                  <a:gd name="T56" fmla="*/ 392 w 466"/>
                  <a:gd name="T57" fmla="*/ 369 h 507"/>
                  <a:gd name="T58" fmla="*/ 372 w 466"/>
                  <a:gd name="T59" fmla="*/ 373 h 507"/>
                  <a:gd name="T60" fmla="*/ 341 w 466"/>
                  <a:gd name="T61" fmla="*/ 365 h 507"/>
                  <a:gd name="T62" fmla="*/ 314 w 466"/>
                  <a:gd name="T63" fmla="*/ 331 h 507"/>
                  <a:gd name="T64" fmla="*/ 309 w 466"/>
                  <a:gd name="T65" fmla="*/ 359 h 507"/>
                  <a:gd name="T66" fmla="*/ 275 w 466"/>
                  <a:gd name="T67" fmla="*/ 374 h 507"/>
                  <a:gd name="T68" fmla="*/ 259 w 466"/>
                  <a:gd name="T69" fmla="*/ 383 h 507"/>
                  <a:gd name="T70" fmla="*/ 236 w 466"/>
                  <a:gd name="T71" fmla="*/ 380 h 507"/>
                  <a:gd name="T72" fmla="*/ 211 w 466"/>
                  <a:gd name="T73" fmla="*/ 391 h 507"/>
                  <a:gd name="T74" fmla="*/ 214 w 466"/>
                  <a:gd name="T75" fmla="*/ 418 h 507"/>
                  <a:gd name="T76" fmla="*/ 240 w 466"/>
                  <a:gd name="T77" fmla="*/ 411 h 507"/>
                  <a:gd name="T78" fmla="*/ 262 w 466"/>
                  <a:gd name="T79" fmla="*/ 428 h 507"/>
                  <a:gd name="T80" fmla="*/ 262 w 466"/>
                  <a:gd name="T81" fmla="*/ 483 h 507"/>
                  <a:gd name="T82" fmla="*/ 234 w 466"/>
                  <a:gd name="T83" fmla="*/ 464 h 507"/>
                  <a:gd name="T84" fmla="*/ 214 w 466"/>
                  <a:gd name="T85" fmla="*/ 473 h 507"/>
                  <a:gd name="T86" fmla="*/ 205 w 466"/>
                  <a:gd name="T87" fmla="*/ 489 h 507"/>
                  <a:gd name="T88" fmla="*/ 190 w 466"/>
                  <a:gd name="T89" fmla="*/ 501 h 507"/>
                  <a:gd name="T90" fmla="*/ 173 w 466"/>
                  <a:gd name="T91" fmla="*/ 483 h 507"/>
                  <a:gd name="T92" fmla="*/ 136 w 466"/>
                  <a:gd name="T93" fmla="*/ 450 h 507"/>
                  <a:gd name="T94" fmla="*/ 77 w 466"/>
                  <a:gd name="T95" fmla="*/ 397 h 507"/>
                  <a:gd name="T96" fmla="*/ 61 w 466"/>
                  <a:gd name="T97" fmla="*/ 376 h 507"/>
                  <a:gd name="T98" fmla="*/ 42 w 466"/>
                  <a:gd name="T99" fmla="*/ 345 h 507"/>
                  <a:gd name="T100" fmla="*/ 26 w 466"/>
                  <a:gd name="T101" fmla="*/ 301 h 507"/>
                  <a:gd name="T102" fmla="*/ 17 w 466"/>
                  <a:gd name="T103" fmla="*/ 281 h 507"/>
                  <a:gd name="T104" fmla="*/ 2 w 466"/>
                  <a:gd name="T105" fmla="*/ 236 h 507"/>
                  <a:gd name="T106" fmla="*/ 37 w 466"/>
                  <a:gd name="T107" fmla="*/ 230 h 507"/>
                  <a:gd name="T108" fmla="*/ 43 w 466"/>
                  <a:gd name="T109" fmla="*/ 163 h 507"/>
                  <a:gd name="T110" fmla="*/ 87 w 466"/>
                  <a:gd name="T111" fmla="*/ 163 h 507"/>
                  <a:gd name="T112" fmla="*/ 46 w 466"/>
                  <a:gd name="T113" fmla="*/ 131 h 507"/>
                  <a:gd name="T114" fmla="*/ 64 w 466"/>
                  <a:gd name="T115" fmla="*/ 110 h 507"/>
                  <a:gd name="T116" fmla="*/ 84 w 466"/>
                  <a:gd name="T117" fmla="*/ 105 h 507"/>
                  <a:gd name="T118" fmla="*/ 98 w 466"/>
                  <a:gd name="T119" fmla="*/ 107 h 507"/>
                  <a:gd name="T120" fmla="*/ 208 w 466"/>
                  <a:gd name="T121" fmla="*/ 12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66" h="507">
                    <a:moveTo>
                      <a:pt x="208" y="12"/>
                    </a:moveTo>
                    <a:lnTo>
                      <a:pt x="211" y="7"/>
                    </a:lnTo>
                    <a:lnTo>
                      <a:pt x="219" y="4"/>
                    </a:lnTo>
                    <a:lnTo>
                      <a:pt x="227" y="4"/>
                    </a:lnTo>
                    <a:lnTo>
                      <a:pt x="236" y="1"/>
                    </a:lnTo>
                    <a:lnTo>
                      <a:pt x="257" y="1"/>
                    </a:lnTo>
                    <a:lnTo>
                      <a:pt x="265" y="0"/>
                    </a:lnTo>
                    <a:lnTo>
                      <a:pt x="291" y="1"/>
                    </a:lnTo>
                    <a:lnTo>
                      <a:pt x="297" y="4"/>
                    </a:lnTo>
                    <a:lnTo>
                      <a:pt x="311" y="1"/>
                    </a:lnTo>
                    <a:lnTo>
                      <a:pt x="321" y="1"/>
                    </a:lnTo>
                    <a:lnTo>
                      <a:pt x="324" y="4"/>
                    </a:lnTo>
                    <a:lnTo>
                      <a:pt x="344" y="6"/>
                    </a:lnTo>
                    <a:lnTo>
                      <a:pt x="349" y="4"/>
                    </a:lnTo>
                    <a:lnTo>
                      <a:pt x="355" y="4"/>
                    </a:lnTo>
                    <a:lnTo>
                      <a:pt x="359" y="10"/>
                    </a:lnTo>
                    <a:lnTo>
                      <a:pt x="359" y="10"/>
                    </a:lnTo>
                    <a:lnTo>
                      <a:pt x="355" y="26"/>
                    </a:lnTo>
                    <a:lnTo>
                      <a:pt x="361" y="42"/>
                    </a:lnTo>
                    <a:lnTo>
                      <a:pt x="359" y="62"/>
                    </a:lnTo>
                    <a:lnTo>
                      <a:pt x="364" y="74"/>
                    </a:lnTo>
                    <a:lnTo>
                      <a:pt x="361" y="85"/>
                    </a:lnTo>
                    <a:lnTo>
                      <a:pt x="369" y="90"/>
                    </a:lnTo>
                    <a:lnTo>
                      <a:pt x="381" y="82"/>
                    </a:lnTo>
                    <a:lnTo>
                      <a:pt x="393" y="85"/>
                    </a:lnTo>
                    <a:lnTo>
                      <a:pt x="410" y="81"/>
                    </a:lnTo>
                    <a:lnTo>
                      <a:pt x="428" y="74"/>
                    </a:lnTo>
                    <a:lnTo>
                      <a:pt x="454" y="74"/>
                    </a:lnTo>
                    <a:lnTo>
                      <a:pt x="463" y="81"/>
                    </a:lnTo>
                    <a:lnTo>
                      <a:pt x="465" y="105"/>
                    </a:lnTo>
                    <a:lnTo>
                      <a:pt x="459" y="116"/>
                    </a:lnTo>
                    <a:lnTo>
                      <a:pt x="463" y="123"/>
                    </a:lnTo>
                    <a:lnTo>
                      <a:pt x="462" y="139"/>
                    </a:lnTo>
                    <a:lnTo>
                      <a:pt x="447" y="143"/>
                    </a:lnTo>
                    <a:lnTo>
                      <a:pt x="430" y="152"/>
                    </a:lnTo>
                    <a:lnTo>
                      <a:pt x="428" y="163"/>
                    </a:lnTo>
                    <a:lnTo>
                      <a:pt x="433" y="168"/>
                    </a:lnTo>
                    <a:lnTo>
                      <a:pt x="436" y="180"/>
                    </a:lnTo>
                    <a:lnTo>
                      <a:pt x="431" y="180"/>
                    </a:lnTo>
                    <a:lnTo>
                      <a:pt x="427" y="185"/>
                    </a:lnTo>
                    <a:lnTo>
                      <a:pt x="418" y="189"/>
                    </a:lnTo>
                    <a:lnTo>
                      <a:pt x="418" y="195"/>
                    </a:lnTo>
                    <a:lnTo>
                      <a:pt x="424" y="201"/>
                    </a:lnTo>
                    <a:lnTo>
                      <a:pt x="427" y="207"/>
                    </a:lnTo>
                    <a:lnTo>
                      <a:pt x="436" y="212"/>
                    </a:lnTo>
                    <a:lnTo>
                      <a:pt x="439" y="220"/>
                    </a:lnTo>
                    <a:lnTo>
                      <a:pt x="451" y="230"/>
                    </a:lnTo>
                    <a:lnTo>
                      <a:pt x="456" y="240"/>
                    </a:lnTo>
                    <a:lnTo>
                      <a:pt x="463" y="247"/>
                    </a:lnTo>
                    <a:lnTo>
                      <a:pt x="463" y="264"/>
                    </a:lnTo>
                    <a:lnTo>
                      <a:pt x="454" y="298"/>
                    </a:lnTo>
                    <a:lnTo>
                      <a:pt x="434" y="356"/>
                    </a:lnTo>
                    <a:lnTo>
                      <a:pt x="439" y="371"/>
                    </a:lnTo>
                    <a:lnTo>
                      <a:pt x="437" y="386"/>
                    </a:lnTo>
                    <a:lnTo>
                      <a:pt x="430" y="386"/>
                    </a:lnTo>
                    <a:lnTo>
                      <a:pt x="425" y="376"/>
                    </a:lnTo>
                    <a:lnTo>
                      <a:pt x="408" y="368"/>
                    </a:lnTo>
                    <a:lnTo>
                      <a:pt x="392" y="369"/>
                    </a:lnTo>
                    <a:lnTo>
                      <a:pt x="382" y="376"/>
                    </a:lnTo>
                    <a:lnTo>
                      <a:pt x="372" y="373"/>
                    </a:lnTo>
                    <a:lnTo>
                      <a:pt x="353" y="379"/>
                    </a:lnTo>
                    <a:lnTo>
                      <a:pt x="341" y="365"/>
                    </a:lnTo>
                    <a:lnTo>
                      <a:pt x="329" y="333"/>
                    </a:lnTo>
                    <a:lnTo>
                      <a:pt x="314" y="331"/>
                    </a:lnTo>
                    <a:lnTo>
                      <a:pt x="304" y="340"/>
                    </a:lnTo>
                    <a:lnTo>
                      <a:pt x="309" y="359"/>
                    </a:lnTo>
                    <a:lnTo>
                      <a:pt x="304" y="373"/>
                    </a:lnTo>
                    <a:lnTo>
                      <a:pt x="275" y="374"/>
                    </a:lnTo>
                    <a:lnTo>
                      <a:pt x="263" y="374"/>
                    </a:lnTo>
                    <a:lnTo>
                      <a:pt x="259" y="383"/>
                    </a:lnTo>
                    <a:lnTo>
                      <a:pt x="251" y="389"/>
                    </a:lnTo>
                    <a:lnTo>
                      <a:pt x="236" y="380"/>
                    </a:lnTo>
                    <a:lnTo>
                      <a:pt x="219" y="383"/>
                    </a:lnTo>
                    <a:lnTo>
                      <a:pt x="211" y="391"/>
                    </a:lnTo>
                    <a:lnTo>
                      <a:pt x="217" y="403"/>
                    </a:lnTo>
                    <a:lnTo>
                      <a:pt x="214" y="418"/>
                    </a:lnTo>
                    <a:lnTo>
                      <a:pt x="227" y="414"/>
                    </a:lnTo>
                    <a:lnTo>
                      <a:pt x="240" y="411"/>
                    </a:lnTo>
                    <a:lnTo>
                      <a:pt x="248" y="417"/>
                    </a:lnTo>
                    <a:lnTo>
                      <a:pt x="262" y="428"/>
                    </a:lnTo>
                    <a:lnTo>
                      <a:pt x="263" y="467"/>
                    </a:lnTo>
                    <a:lnTo>
                      <a:pt x="262" y="483"/>
                    </a:lnTo>
                    <a:lnTo>
                      <a:pt x="240" y="464"/>
                    </a:lnTo>
                    <a:lnTo>
                      <a:pt x="234" y="464"/>
                    </a:lnTo>
                    <a:lnTo>
                      <a:pt x="228" y="472"/>
                    </a:lnTo>
                    <a:lnTo>
                      <a:pt x="214" y="473"/>
                    </a:lnTo>
                    <a:lnTo>
                      <a:pt x="207" y="478"/>
                    </a:lnTo>
                    <a:lnTo>
                      <a:pt x="205" y="489"/>
                    </a:lnTo>
                    <a:lnTo>
                      <a:pt x="193" y="506"/>
                    </a:lnTo>
                    <a:lnTo>
                      <a:pt x="190" y="501"/>
                    </a:lnTo>
                    <a:lnTo>
                      <a:pt x="175" y="496"/>
                    </a:lnTo>
                    <a:lnTo>
                      <a:pt x="173" y="483"/>
                    </a:lnTo>
                    <a:lnTo>
                      <a:pt x="142" y="469"/>
                    </a:lnTo>
                    <a:lnTo>
                      <a:pt x="136" y="450"/>
                    </a:lnTo>
                    <a:lnTo>
                      <a:pt x="100" y="421"/>
                    </a:lnTo>
                    <a:lnTo>
                      <a:pt x="77" y="397"/>
                    </a:lnTo>
                    <a:lnTo>
                      <a:pt x="83" y="394"/>
                    </a:lnTo>
                    <a:lnTo>
                      <a:pt x="61" y="376"/>
                    </a:lnTo>
                    <a:lnTo>
                      <a:pt x="54" y="357"/>
                    </a:lnTo>
                    <a:lnTo>
                      <a:pt x="42" y="345"/>
                    </a:lnTo>
                    <a:lnTo>
                      <a:pt x="42" y="321"/>
                    </a:lnTo>
                    <a:lnTo>
                      <a:pt x="26" y="301"/>
                    </a:lnTo>
                    <a:lnTo>
                      <a:pt x="26" y="288"/>
                    </a:lnTo>
                    <a:lnTo>
                      <a:pt x="17" y="281"/>
                    </a:lnTo>
                    <a:lnTo>
                      <a:pt x="0" y="246"/>
                    </a:lnTo>
                    <a:lnTo>
                      <a:pt x="2" y="236"/>
                    </a:lnTo>
                    <a:lnTo>
                      <a:pt x="22" y="244"/>
                    </a:lnTo>
                    <a:lnTo>
                      <a:pt x="37" y="230"/>
                    </a:lnTo>
                    <a:lnTo>
                      <a:pt x="40" y="186"/>
                    </a:lnTo>
                    <a:lnTo>
                      <a:pt x="43" y="163"/>
                    </a:lnTo>
                    <a:lnTo>
                      <a:pt x="52" y="172"/>
                    </a:lnTo>
                    <a:lnTo>
                      <a:pt x="87" y="163"/>
                    </a:lnTo>
                    <a:lnTo>
                      <a:pt x="61" y="157"/>
                    </a:lnTo>
                    <a:lnTo>
                      <a:pt x="46" y="131"/>
                    </a:lnTo>
                    <a:lnTo>
                      <a:pt x="63" y="129"/>
                    </a:lnTo>
                    <a:lnTo>
                      <a:pt x="64" y="110"/>
                    </a:lnTo>
                    <a:lnTo>
                      <a:pt x="74" y="113"/>
                    </a:lnTo>
                    <a:lnTo>
                      <a:pt x="84" y="105"/>
                    </a:lnTo>
                    <a:lnTo>
                      <a:pt x="94" y="104"/>
                    </a:lnTo>
                    <a:lnTo>
                      <a:pt x="98" y="107"/>
                    </a:lnTo>
                    <a:lnTo>
                      <a:pt x="208" y="108"/>
                    </a:lnTo>
                    <a:lnTo>
                      <a:pt x="208" y="12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36" name="Freeform 143">
                <a:extLst>
                  <a:ext uri="{FF2B5EF4-FFF2-40B4-BE49-F238E27FC236}">
                    <a16:creationId xmlns:a16="http://schemas.microsoft.com/office/drawing/2014/main" id="{AECBC62C-E2E4-F540-810A-DE7FF1B27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7122" y="4621764"/>
                <a:ext cx="68660" cy="44619"/>
              </a:xfrm>
              <a:custGeom>
                <a:avLst/>
                <a:gdLst>
                  <a:gd name="T0" fmla="*/ 19 w 164"/>
                  <a:gd name="T1" fmla="*/ 103 h 107"/>
                  <a:gd name="T2" fmla="*/ 29 w 164"/>
                  <a:gd name="T3" fmla="*/ 106 h 107"/>
                  <a:gd name="T4" fmla="*/ 39 w 164"/>
                  <a:gd name="T5" fmla="*/ 98 h 107"/>
                  <a:gd name="T6" fmla="*/ 49 w 164"/>
                  <a:gd name="T7" fmla="*/ 97 h 107"/>
                  <a:gd name="T8" fmla="*/ 53 w 164"/>
                  <a:gd name="T9" fmla="*/ 100 h 107"/>
                  <a:gd name="T10" fmla="*/ 163 w 164"/>
                  <a:gd name="T11" fmla="*/ 101 h 107"/>
                  <a:gd name="T12" fmla="*/ 163 w 164"/>
                  <a:gd name="T13" fmla="*/ 3 h 107"/>
                  <a:gd name="T14" fmla="*/ 67 w 164"/>
                  <a:gd name="T15" fmla="*/ 5 h 107"/>
                  <a:gd name="T16" fmla="*/ 62 w 164"/>
                  <a:gd name="T17" fmla="*/ 0 h 107"/>
                  <a:gd name="T18" fmla="*/ 53 w 164"/>
                  <a:gd name="T19" fmla="*/ 0 h 107"/>
                  <a:gd name="T20" fmla="*/ 42 w 164"/>
                  <a:gd name="T21" fmla="*/ 3 h 107"/>
                  <a:gd name="T22" fmla="*/ 39 w 164"/>
                  <a:gd name="T23" fmla="*/ 6 h 107"/>
                  <a:gd name="T24" fmla="*/ 45 w 164"/>
                  <a:gd name="T25" fmla="*/ 20 h 107"/>
                  <a:gd name="T26" fmla="*/ 19 w 164"/>
                  <a:gd name="T27" fmla="*/ 49 h 107"/>
                  <a:gd name="T28" fmla="*/ 0 w 164"/>
                  <a:gd name="T29" fmla="*/ 87 h 107"/>
                  <a:gd name="T30" fmla="*/ 19 w 164"/>
                  <a:gd name="T31" fmla="*/ 98 h 107"/>
                  <a:gd name="T32" fmla="*/ 19 w 164"/>
                  <a:gd name="T33" fmla="*/ 10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107">
                    <a:moveTo>
                      <a:pt x="19" y="103"/>
                    </a:moveTo>
                    <a:lnTo>
                      <a:pt x="29" y="106"/>
                    </a:lnTo>
                    <a:lnTo>
                      <a:pt x="39" y="98"/>
                    </a:lnTo>
                    <a:lnTo>
                      <a:pt x="49" y="97"/>
                    </a:lnTo>
                    <a:lnTo>
                      <a:pt x="53" y="100"/>
                    </a:lnTo>
                    <a:lnTo>
                      <a:pt x="163" y="101"/>
                    </a:lnTo>
                    <a:lnTo>
                      <a:pt x="163" y="3"/>
                    </a:lnTo>
                    <a:lnTo>
                      <a:pt x="67" y="5"/>
                    </a:lnTo>
                    <a:lnTo>
                      <a:pt x="62" y="0"/>
                    </a:lnTo>
                    <a:lnTo>
                      <a:pt x="53" y="0"/>
                    </a:lnTo>
                    <a:lnTo>
                      <a:pt x="42" y="3"/>
                    </a:lnTo>
                    <a:lnTo>
                      <a:pt x="39" y="6"/>
                    </a:lnTo>
                    <a:lnTo>
                      <a:pt x="45" y="20"/>
                    </a:lnTo>
                    <a:lnTo>
                      <a:pt x="19" y="49"/>
                    </a:lnTo>
                    <a:lnTo>
                      <a:pt x="0" y="87"/>
                    </a:lnTo>
                    <a:lnTo>
                      <a:pt x="19" y="98"/>
                    </a:lnTo>
                    <a:lnTo>
                      <a:pt x="19" y="10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37" name="Freeform 144">
                <a:extLst>
                  <a:ext uri="{FF2B5EF4-FFF2-40B4-BE49-F238E27FC236}">
                    <a16:creationId xmlns:a16="http://schemas.microsoft.com/office/drawing/2014/main" id="{F6B72BA4-0BAA-5540-ADEA-74C6A1C15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359" y="4564130"/>
                <a:ext cx="263505" cy="308617"/>
              </a:xfrm>
              <a:custGeom>
                <a:avLst/>
                <a:gdLst>
                  <a:gd name="T0" fmla="*/ 14 w 625"/>
                  <a:gd name="T1" fmla="*/ 608 h 733"/>
                  <a:gd name="T2" fmla="*/ 41 w 625"/>
                  <a:gd name="T3" fmla="*/ 594 h 733"/>
                  <a:gd name="T4" fmla="*/ 70 w 625"/>
                  <a:gd name="T5" fmla="*/ 597 h 733"/>
                  <a:gd name="T6" fmla="*/ 47 w 625"/>
                  <a:gd name="T7" fmla="*/ 541 h 733"/>
                  <a:gd name="T8" fmla="*/ 24 w 625"/>
                  <a:gd name="T9" fmla="*/ 533 h 733"/>
                  <a:gd name="T10" fmla="*/ 43 w 625"/>
                  <a:gd name="T11" fmla="*/ 510 h 733"/>
                  <a:gd name="T12" fmla="*/ 70 w 625"/>
                  <a:gd name="T13" fmla="*/ 504 h 733"/>
                  <a:gd name="T14" fmla="*/ 116 w 625"/>
                  <a:gd name="T15" fmla="*/ 489 h 733"/>
                  <a:gd name="T16" fmla="*/ 136 w 625"/>
                  <a:gd name="T17" fmla="*/ 463 h 733"/>
                  <a:gd name="T18" fmla="*/ 179 w 625"/>
                  <a:gd name="T19" fmla="*/ 503 h 733"/>
                  <a:gd name="T20" fmla="*/ 215 w 625"/>
                  <a:gd name="T21" fmla="*/ 498 h 733"/>
                  <a:gd name="T22" fmla="*/ 244 w 625"/>
                  <a:gd name="T23" fmla="*/ 516 h 733"/>
                  <a:gd name="T24" fmla="*/ 261 w 625"/>
                  <a:gd name="T25" fmla="*/ 428 h 733"/>
                  <a:gd name="T26" fmla="*/ 263 w 625"/>
                  <a:gd name="T27" fmla="*/ 370 h 733"/>
                  <a:gd name="T28" fmla="*/ 243 w 625"/>
                  <a:gd name="T29" fmla="*/ 342 h 733"/>
                  <a:gd name="T30" fmla="*/ 225 w 625"/>
                  <a:gd name="T31" fmla="*/ 325 h 733"/>
                  <a:gd name="T32" fmla="*/ 238 w 625"/>
                  <a:gd name="T33" fmla="*/ 310 h 733"/>
                  <a:gd name="T34" fmla="*/ 235 w 625"/>
                  <a:gd name="T35" fmla="*/ 293 h 733"/>
                  <a:gd name="T36" fmla="*/ 269 w 625"/>
                  <a:gd name="T37" fmla="*/ 269 h 733"/>
                  <a:gd name="T38" fmla="*/ 272 w 625"/>
                  <a:gd name="T39" fmla="*/ 235 h 733"/>
                  <a:gd name="T40" fmla="*/ 235 w 625"/>
                  <a:gd name="T41" fmla="*/ 204 h 733"/>
                  <a:gd name="T42" fmla="*/ 188 w 625"/>
                  <a:gd name="T43" fmla="*/ 212 h 733"/>
                  <a:gd name="T44" fmla="*/ 171 w 625"/>
                  <a:gd name="T45" fmla="*/ 204 h 733"/>
                  <a:gd name="T46" fmla="*/ 162 w 625"/>
                  <a:gd name="T47" fmla="*/ 156 h 733"/>
                  <a:gd name="T48" fmla="*/ 280 w 625"/>
                  <a:gd name="T49" fmla="*/ 146 h 733"/>
                  <a:gd name="T50" fmla="*/ 299 w 625"/>
                  <a:gd name="T51" fmla="*/ 151 h 733"/>
                  <a:gd name="T52" fmla="*/ 322 w 625"/>
                  <a:gd name="T53" fmla="*/ 157 h 733"/>
                  <a:gd name="T54" fmla="*/ 338 w 625"/>
                  <a:gd name="T55" fmla="*/ 152 h 733"/>
                  <a:gd name="T56" fmla="*/ 374 w 625"/>
                  <a:gd name="T57" fmla="*/ 159 h 733"/>
                  <a:gd name="T58" fmla="*/ 394 w 625"/>
                  <a:gd name="T59" fmla="*/ 163 h 733"/>
                  <a:gd name="T60" fmla="*/ 408 w 625"/>
                  <a:gd name="T61" fmla="*/ 159 h 733"/>
                  <a:gd name="T62" fmla="*/ 413 w 625"/>
                  <a:gd name="T63" fmla="*/ 125 h 733"/>
                  <a:gd name="T64" fmla="*/ 477 w 625"/>
                  <a:gd name="T65" fmla="*/ 30 h 733"/>
                  <a:gd name="T66" fmla="*/ 532 w 625"/>
                  <a:gd name="T67" fmla="*/ 4 h 733"/>
                  <a:gd name="T68" fmla="*/ 567 w 625"/>
                  <a:gd name="T69" fmla="*/ 0 h 733"/>
                  <a:gd name="T70" fmla="*/ 598 w 625"/>
                  <a:gd name="T71" fmla="*/ 15 h 733"/>
                  <a:gd name="T72" fmla="*/ 616 w 625"/>
                  <a:gd name="T73" fmla="*/ 13 h 733"/>
                  <a:gd name="T74" fmla="*/ 608 w 625"/>
                  <a:gd name="T75" fmla="*/ 70 h 733"/>
                  <a:gd name="T76" fmla="*/ 576 w 625"/>
                  <a:gd name="T77" fmla="*/ 159 h 733"/>
                  <a:gd name="T78" fmla="*/ 559 w 625"/>
                  <a:gd name="T79" fmla="*/ 209 h 733"/>
                  <a:gd name="T80" fmla="*/ 553 w 625"/>
                  <a:gd name="T81" fmla="*/ 267 h 733"/>
                  <a:gd name="T82" fmla="*/ 544 w 625"/>
                  <a:gd name="T83" fmla="*/ 301 h 733"/>
                  <a:gd name="T84" fmla="*/ 510 w 625"/>
                  <a:gd name="T85" fmla="*/ 397 h 733"/>
                  <a:gd name="T86" fmla="*/ 469 w 625"/>
                  <a:gd name="T87" fmla="*/ 409 h 733"/>
                  <a:gd name="T88" fmla="*/ 436 w 625"/>
                  <a:gd name="T89" fmla="*/ 460 h 733"/>
                  <a:gd name="T90" fmla="*/ 405 w 625"/>
                  <a:gd name="T91" fmla="*/ 525 h 733"/>
                  <a:gd name="T92" fmla="*/ 402 w 625"/>
                  <a:gd name="T93" fmla="*/ 599 h 733"/>
                  <a:gd name="T94" fmla="*/ 374 w 625"/>
                  <a:gd name="T95" fmla="*/ 639 h 733"/>
                  <a:gd name="T96" fmla="*/ 322 w 625"/>
                  <a:gd name="T97" fmla="*/ 692 h 733"/>
                  <a:gd name="T98" fmla="*/ 272 w 625"/>
                  <a:gd name="T99" fmla="*/ 706 h 733"/>
                  <a:gd name="T100" fmla="*/ 272 w 625"/>
                  <a:gd name="T101" fmla="*/ 671 h 733"/>
                  <a:gd name="T102" fmla="*/ 232 w 625"/>
                  <a:gd name="T103" fmla="*/ 686 h 733"/>
                  <a:gd name="T104" fmla="*/ 209 w 625"/>
                  <a:gd name="T105" fmla="*/ 701 h 733"/>
                  <a:gd name="T106" fmla="*/ 185 w 625"/>
                  <a:gd name="T107" fmla="*/ 704 h 733"/>
                  <a:gd name="T108" fmla="*/ 159 w 625"/>
                  <a:gd name="T109" fmla="*/ 701 h 733"/>
                  <a:gd name="T110" fmla="*/ 148 w 625"/>
                  <a:gd name="T111" fmla="*/ 680 h 733"/>
                  <a:gd name="T112" fmla="*/ 119 w 625"/>
                  <a:gd name="T113" fmla="*/ 683 h 733"/>
                  <a:gd name="T114" fmla="*/ 90 w 625"/>
                  <a:gd name="T115" fmla="*/ 707 h 733"/>
                  <a:gd name="T116" fmla="*/ 69 w 625"/>
                  <a:gd name="T117" fmla="*/ 732 h 733"/>
                  <a:gd name="T118" fmla="*/ 47 w 625"/>
                  <a:gd name="T119" fmla="*/ 691 h 733"/>
                  <a:gd name="T120" fmla="*/ 15 w 625"/>
                  <a:gd name="T121" fmla="*/ 651 h 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25" h="733">
                    <a:moveTo>
                      <a:pt x="0" y="636"/>
                    </a:moveTo>
                    <a:lnTo>
                      <a:pt x="12" y="619"/>
                    </a:lnTo>
                    <a:lnTo>
                      <a:pt x="14" y="608"/>
                    </a:lnTo>
                    <a:lnTo>
                      <a:pt x="21" y="603"/>
                    </a:lnTo>
                    <a:lnTo>
                      <a:pt x="35" y="602"/>
                    </a:lnTo>
                    <a:lnTo>
                      <a:pt x="41" y="594"/>
                    </a:lnTo>
                    <a:lnTo>
                      <a:pt x="47" y="594"/>
                    </a:lnTo>
                    <a:lnTo>
                      <a:pt x="69" y="613"/>
                    </a:lnTo>
                    <a:lnTo>
                      <a:pt x="70" y="597"/>
                    </a:lnTo>
                    <a:lnTo>
                      <a:pt x="69" y="558"/>
                    </a:lnTo>
                    <a:lnTo>
                      <a:pt x="55" y="547"/>
                    </a:lnTo>
                    <a:lnTo>
                      <a:pt x="47" y="541"/>
                    </a:lnTo>
                    <a:lnTo>
                      <a:pt x="34" y="544"/>
                    </a:lnTo>
                    <a:lnTo>
                      <a:pt x="21" y="548"/>
                    </a:lnTo>
                    <a:lnTo>
                      <a:pt x="24" y="533"/>
                    </a:lnTo>
                    <a:lnTo>
                      <a:pt x="18" y="521"/>
                    </a:lnTo>
                    <a:lnTo>
                      <a:pt x="26" y="513"/>
                    </a:lnTo>
                    <a:lnTo>
                      <a:pt x="43" y="510"/>
                    </a:lnTo>
                    <a:lnTo>
                      <a:pt x="58" y="519"/>
                    </a:lnTo>
                    <a:lnTo>
                      <a:pt x="66" y="513"/>
                    </a:lnTo>
                    <a:lnTo>
                      <a:pt x="70" y="504"/>
                    </a:lnTo>
                    <a:lnTo>
                      <a:pt x="82" y="504"/>
                    </a:lnTo>
                    <a:lnTo>
                      <a:pt x="111" y="503"/>
                    </a:lnTo>
                    <a:lnTo>
                      <a:pt x="116" y="489"/>
                    </a:lnTo>
                    <a:lnTo>
                      <a:pt x="111" y="470"/>
                    </a:lnTo>
                    <a:lnTo>
                      <a:pt x="121" y="461"/>
                    </a:lnTo>
                    <a:lnTo>
                      <a:pt x="136" y="463"/>
                    </a:lnTo>
                    <a:lnTo>
                      <a:pt x="148" y="495"/>
                    </a:lnTo>
                    <a:lnTo>
                      <a:pt x="160" y="509"/>
                    </a:lnTo>
                    <a:lnTo>
                      <a:pt x="179" y="503"/>
                    </a:lnTo>
                    <a:lnTo>
                      <a:pt x="189" y="506"/>
                    </a:lnTo>
                    <a:lnTo>
                      <a:pt x="199" y="499"/>
                    </a:lnTo>
                    <a:lnTo>
                      <a:pt x="215" y="498"/>
                    </a:lnTo>
                    <a:lnTo>
                      <a:pt x="232" y="506"/>
                    </a:lnTo>
                    <a:lnTo>
                      <a:pt x="237" y="516"/>
                    </a:lnTo>
                    <a:lnTo>
                      <a:pt x="244" y="516"/>
                    </a:lnTo>
                    <a:lnTo>
                      <a:pt x="246" y="501"/>
                    </a:lnTo>
                    <a:lnTo>
                      <a:pt x="241" y="486"/>
                    </a:lnTo>
                    <a:lnTo>
                      <a:pt x="261" y="428"/>
                    </a:lnTo>
                    <a:lnTo>
                      <a:pt x="270" y="394"/>
                    </a:lnTo>
                    <a:lnTo>
                      <a:pt x="270" y="377"/>
                    </a:lnTo>
                    <a:lnTo>
                      <a:pt x="263" y="370"/>
                    </a:lnTo>
                    <a:lnTo>
                      <a:pt x="258" y="360"/>
                    </a:lnTo>
                    <a:lnTo>
                      <a:pt x="246" y="350"/>
                    </a:lnTo>
                    <a:lnTo>
                      <a:pt x="243" y="342"/>
                    </a:lnTo>
                    <a:lnTo>
                      <a:pt x="234" y="337"/>
                    </a:lnTo>
                    <a:lnTo>
                      <a:pt x="231" y="331"/>
                    </a:lnTo>
                    <a:lnTo>
                      <a:pt x="225" y="325"/>
                    </a:lnTo>
                    <a:lnTo>
                      <a:pt x="225" y="319"/>
                    </a:lnTo>
                    <a:lnTo>
                      <a:pt x="234" y="315"/>
                    </a:lnTo>
                    <a:lnTo>
                      <a:pt x="238" y="310"/>
                    </a:lnTo>
                    <a:lnTo>
                      <a:pt x="243" y="310"/>
                    </a:lnTo>
                    <a:lnTo>
                      <a:pt x="240" y="298"/>
                    </a:lnTo>
                    <a:lnTo>
                      <a:pt x="235" y="293"/>
                    </a:lnTo>
                    <a:lnTo>
                      <a:pt x="237" y="282"/>
                    </a:lnTo>
                    <a:lnTo>
                      <a:pt x="254" y="273"/>
                    </a:lnTo>
                    <a:lnTo>
                      <a:pt x="269" y="269"/>
                    </a:lnTo>
                    <a:lnTo>
                      <a:pt x="270" y="253"/>
                    </a:lnTo>
                    <a:lnTo>
                      <a:pt x="266" y="246"/>
                    </a:lnTo>
                    <a:lnTo>
                      <a:pt x="272" y="235"/>
                    </a:lnTo>
                    <a:lnTo>
                      <a:pt x="270" y="211"/>
                    </a:lnTo>
                    <a:lnTo>
                      <a:pt x="261" y="204"/>
                    </a:lnTo>
                    <a:lnTo>
                      <a:pt x="235" y="204"/>
                    </a:lnTo>
                    <a:lnTo>
                      <a:pt x="217" y="211"/>
                    </a:lnTo>
                    <a:lnTo>
                      <a:pt x="200" y="215"/>
                    </a:lnTo>
                    <a:lnTo>
                      <a:pt x="188" y="212"/>
                    </a:lnTo>
                    <a:lnTo>
                      <a:pt x="176" y="220"/>
                    </a:lnTo>
                    <a:lnTo>
                      <a:pt x="168" y="215"/>
                    </a:lnTo>
                    <a:lnTo>
                      <a:pt x="171" y="204"/>
                    </a:lnTo>
                    <a:lnTo>
                      <a:pt x="166" y="192"/>
                    </a:lnTo>
                    <a:lnTo>
                      <a:pt x="168" y="172"/>
                    </a:lnTo>
                    <a:lnTo>
                      <a:pt x="162" y="156"/>
                    </a:lnTo>
                    <a:lnTo>
                      <a:pt x="166" y="140"/>
                    </a:lnTo>
                    <a:lnTo>
                      <a:pt x="270" y="142"/>
                    </a:lnTo>
                    <a:lnTo>
                      <a:pt x="280" y="146"/>
                    </a:lnTo>
                    <a:lnTo>
                      <a:pt x="283" y="142"/>
                    </a:lnTo>
                    <a:lnTo>
                      <a:pt x="290" y="142"/>
                    </a:lnTo>
                    <a:lnTo>
                      <a:pt x="299" y="151"/>
                    </a:lnTo>
                    <a:lnTo>
                      <a:pt x="307" y="148"/>
                    </a:lnTo>
                    <a:lnTo>
                      <a:pt x="316" y="151"/>
                    </a:lnTo>
                    <a:lnTo>
                      <a:pt x="322" y="157"/>
                    </a:lnTo>
                    <a:lnTo>
                      <a:pt x="330" y="156"/>
                    </a:lnTo>
                    <a:lnTo>
                      <a:pt x="333" y="151"/>
                    </a:lnTo>
                    <a:lnTo>
                      <a:pt x="338" y="152"/>
                    </a:lnTo>
                    <a:lnTo>
                      <a:pt x="350" y="162"/>
                    </a:lnTo>
                    <a:lnTo>
                      <a:pt x="358" y="159"/>
                    </a:lnTo>
                    <a:lnTo>
                      <a:pt x="374" y="159"/>
                    </a:lnTo>
                    <a:lnTo>
                      <a:pt x="382" y="162"/>
                    </a:lnTo>
                    <a:lnTo>
                      <a:pt x="388" y="165"/>
                    </a:lnTo>
                    <a:lnTo>
                      <a:pt x="394" y="163"/>
                    </a:lnTo>
                    <a:lnTo>
                      <a:pt x="397" y="168"/>
                    </a:lnTo>
                    <a:lnTo>
                      <a:pt x="407" y="166"/>
                    </a:lnTo>
                    <a:lnTo>
                      <a:pt x="408" y="159"/>
                    </a:lnTo>
                    <a:lnTo>
                      <a:pt x="400" y="145"/>
                    </a:lnTo>
                    <a:lnTo>
                      <a:pt x="405" y="139"/>
                    </a:lnTo>
                    <a:lnTo>
                      <a:pt x="413" y="125"/>
                    </a:lnTo>
                    <a:lnTo>
                      <a:pt x="419" y="114"/>
                    </a:lnTo>
                    <a:lnTo>
                      <a:pt x="457" y="50"/>
                    </a:lnTo>
                    <a:lnTo>
                      <a:pt x="477" y="30"/>
                    </a:lnTo>
                    <a:lnTo>
                      <a:pt x="491" y="27"/>
                    </a:lnTo>
                    <a:lnTo>
                      <a:pt x="497" y="20"/>
                    </a:lnTo>
                    <a:lnTo>
                      <a:pt x="532" y="4"/>
                    </a:lnTo>
                    <a:lnTo>
                      <a:pt x="546" y="6"/>
                    </a:lnTo>
                    <a:lnTo>
                      <a:pt x="553" y="0"/>
                    </a:lnTo>
                    <a:lnTo>
                      <a:pt x="567" y="0"/>
                    </a:lnTo>
                    <a:lnTo>
                      <a:pt x="578" y="0"/>
                    </a:lnTo>
                    <a:lnTo>
                      <a:pt x="584" y="7"/>
                    </a:lnTo>
                    <a:lnTo>
                      <a:pt x="598" y="15"/>
                    </a:lnTo>
                    <a:lnTo>
                      <a:pt x="607" y="12"/>
                    </a:lnTo>
                    <a:lnTo>
                      <a:pt x="616" y="9"/>
                    </a:lnTo>
                    <a:lnTo>
                      <a:pt x="616" y="13"/>
                    </a:lnTo>
                    <a:lnTo>
                      <a:pt x="624" y="30"/>
                    </a:lnTo>
                    <a:lnTo>
                      <a:pt x="624" y="62"/>
                    </a:lnTo>
                    <a:lnTo>
                      <a:pt x="608" y="70"/>
                    </a:lnTo>
                    <a:lnTo>
                      <a:pt x="604" y="85"/>
                    </a:lnTo>
                    <a:lnTo>
                      <a:pt x="569" y="130"/>
                    </a:lnTo>
                    <a:lnTo>
                      <a:pt x="576" y="159"/>
                    </a:lnTo>
                    <a:lnTo>
                      <a:pt x="572" y="175"/>
                    </a:lnTo>
                    <a:lnTo>
                      <a:pt x="570" y="194"/>
                    </a:lnTo>
                    <a:lnTo>
                      <a:pt x="559" y="209"/>
                    </a:lnTo>
                    <a:lnTo>
                      <a:pt x="556" y="234"/>
                    </a:lnTo>
                    <a:lnTo>
                      <a:pt x="559" y="243"/>
                    </a:lnTo>
                    <a:lnTo>
                      <a:pt x="553" y="267"/>
                    </a:lnTo>
                    <a:lnTo>
                      <a:pt x="558" y="272"/>
                    </a:lnTo>
                    <a:lnTo>
                      <a:pt x="555" y="295"/>
                    </a:lnTo>
                    <a:lnTo>
                      <a:pt x="544" y="301"/>
                    </a:lnTo>
                    <a:lnTo>
                      <a:pt x="536" y="327"/>
                    </a:lnTo>
                    <a:lnTo>
                      <a:pt x="536" y="354"/>
                    </a:lnTo>
                    <a:lnTo>
                      <a:pt x="510" y="397"/>
                    </a:lnTo>
                    <a:lnTo>
                      <a:pt x="494" y="402"/>
                    </a:lnTo>
                    <a:lnTo>
                      <a:pt x="480" y="412"/>
                    </a:lnTo>
                    <a:lnTo>
                      <a:pt x="469" y="409"/>
                    </a:lnTo>
                    <a:lnTo>
                      <a:pt x="451" y="423"/>
                    </a:lnTo>
                    <a:lnTo>
                      <a:pt x="436" y="441"/>
                    </a:lnTo>
                    <a:lnTo>
                      <a:pt x="436" y="460"/>
                    </a:lnTo>
                    <a:lnTo>
                      <a:pt x="411" y="486"/>
                    </a:lnTo>
                    <a:lnTo>
                      <a:pt x="402" y="503"/>
                    </a:lnTo>
                    <a:lnTo>
                      <a:pt x="405" y="525"/>
                    </a:lnTo>
                    <a:lnTo>
                      <a:pt x="410" y="532"/>
                    </a:lnTo>
                    <a:lnTo>
                      <a:pt x="407" y="576"/>
                    </a:lnTo>
                    <a:lnTo>
                      <a:pt x="402" y="599"/>
                    </a:lnTo>
                    <a:lnTo>
                      <a:pt x="402" y="614"/>
                    </a:lnTo>
                    <a:lnTo>
                      <a:pt x="388" y="636"/>
                    </a:lnTo>
                    <a:lnTo>
                      <a:pt x="374" y="639"/>
                    </a:lnTo>
                    <a:lnTo>
                      <a:pt x="361" y="648"/>
                    </a:lnTo>
                    <a:lnTo>
                      <a:pt x="356" y="660"/>
                    </a:lnTo>
                    <a:lnTo>
                      <a:pt x="322" y="692"/>
                    </a:lnTo>
                    <a:lnTo>
                      <a:pt x="310" y="709"/>
                    </a:lnTo>
                    <a:lnTo>
                      <a:pt x="292" y="718"/>
                    </a:lnTo>
                    <a:lnTo>
                      <a:pt x="272" y="706"/>
                    </a:lnTo>
                    <a:lnTo>
                      <a:pt x="267" y="692"/>
                    </a:lnTo>
                    <a:lnTo>
                      <a:pt x="263" y="689"/>
                    </a:lnTo>
                    <a:lnTo>
                      <a:pt x="272" y="671"/>
                    </a:lnTo>
                    <a:lnTo>
                      <a:pt x="274" y="663"/>
                    </a:lnTo>
                    <a:lnTo>
                      <a:pt x="249" y="672"/>
                    </a:lnTo>
                    <a:lnTo>
                      <a:pt x="232" y="686"/>
                    </a:lnTo>
                    <a:lnTo>
                      <a:pt x="222" y="683"/>
                    </a:lnTo>
                    <a:lnTo>
                      <a:pt x="209" y="684"/>
                    </a:lnTo>
                    <a:lnTo>
                      <a:pt x="209" y="701"/>
                    </a:lnTo>
                    <a:lnTo>
                      <a:pt x="200" y="712"/>
                    </a:lnTo>
                    <a:lnTo>
                      <a:pt x="185" y="712"/>
                    </a:lnTo>
                    <a:lnTo>
                      <a:pt x="185" y="704"/>
                    </a:lnTo>
                    <a:lnTo>
                      <a:pt x="180" y="697"/>
                    </a:lnTo>
                    <a:lnTo>
                      <a:pt x="168" y="703"/>
                    </a:lnTo>
                    <a:lnTo>
                      <a:pt x="159" y="701"/>
                    </a:lnTo>
                    <a:lnTo>
                      <a:pt x="156" y="703"/>
                    </a:lnTo>
                    <a:lnTo>
                      <a:pt x="156" y="691"/>
                    </a:lnTo>
                    <a:lnTo>
                      <a:pt x="148" y="680"/>
                    </a:lnTo>
                    <a:lnTo>
                      <a:pt x="139" y="672"/>
                    </a:lnTo>
                    <a:lnTo>
                      <a:pt x="133" y="672"/>
                    </a:lnTo>
                    <a:lnTo>
                      <a:pt x="119" y="683"/>
                    </a:lnTo>
                    <a:lnTo>
                      <a:pt x="107" y="686"/>
                    </a:lnTo>
                    <a:lnTo>
                      <a:pt x="102" y="700"/>
                    </a:lnTo>
                    <a:lnTo>
                      <a:pt x="90" y="707"/>
                    </a:lnTo>
                    <a:lnTo>
                      <a:pt x="84" y="707"/>
                    </a:lnTo>
                    <a:lnTo>
                      <a:pt x="76" y="727"/>
                    </a:lnTo>
                    <a:lnTo>
                      <a:pt x="69" y="732"/>
                    </a:lnTo>
                    <a:lnTo>
                      <a:pt x="60" y="721"/>
                    </a:lnTo>
                    <a:lnTo>
                      <a:pt x="60" y="704"/>
                    </a:lnTo>
                    <a:lnTo>
                      <a:pt x="47" y="691"/>
                    </a:lnTo>
                    <a:lnTo>
                      <a:pt x="46" y="677"/>
                    </a:lnTo>
                    <a:lnTo>
                      <a:pt x="21" y="662"/>
                    </a:lnTo>
                    <a:lnTo>
                      <a:pt x="15" y="651"/>
                    </a:lnTo>
                    <a:lnTo>
                      <a:pt x="0" y="63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38" name="Freeform 145">
                <a:extLst>
                  <a:ext uri="{FF2B5EF4-FFF2-40B4-BE49-F238E27FC236}">
                    <a16:creationId xmlns:a16="http://schemas.microsoft.com/office/drawing/2014/main" id="{E16E8BAA-A798-D04E-8476-AFD040BF4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050" y="4848579"/>
                <a:ext cx="37113" cy="50196"/>
              </a:xfrm>
              <a:custGeom>
                <a:avLst/>
                <a:gdLst>
                  <a:gd name="T0" fmla="*/ 87 w 88"/>
                  <a:gd name="T1" fmla="*/ 31 h 120"/>
                  <a:gd name="T2" fmla="*/ 87 w 88"/>
                  <a:gd name="T3" fmla="*/ 19 h 120"/>
                  <a:gd name="T4" fmla="*/ 79 w 88"/>
                  <a:gd name="T5" fmla="*/ 8 h 120"/>
                  <a:gd name="T6" fmla="*/ 70 w 88"/>
                  <a:gd name="T7" fmla="*/ 0 h 120"/>
                  <a:gd name="T8" fmla="*/ 64 w 88"/>
                  <a:gd name="T9" fmla="*/ 0 h 120"/>
                  <a:gd name="T10" fmla="*/ 50 w 88"/>
                  <a:gd name="T11" fmla="*/ 11 h 120"/>
                  <a:gd name="T12" fmla="*/ 38 w 88"/>
                  <a:gd name="T13" fmla="*/ 14 h 120"/>
                  <a:gd name="T14" fmla="*/ 33 w 88"/>
                  <a:gd name="T15" fmla="*/ 28 h 120"/>
                  <a:gd name="T16" fmla="*/ 21 w 88"/>
                  <a:gd name="T17" fmla="*/ 35 h 120"/>
                  <a:gd name="T18" fmla="*/ 15 w 88"/>
                  <a:gd name="T19" fmla="*/ 35 h 120"/>
                  <a:gd name="T20" fmla="*/ 7 w 88"/>
                  <a:gd name="T21" fmla="*/ 55 h 120"/>
                  <a:gd name="T22" fmla="*/ 0 w 88"/>
                  <a:gd name="T23" fmla="*/ 60 h 120"/>
                  <a:gd name="T24" fmla="*/ 9 w 88"/>
                  <a:gd name="T25" fmla="*/ 71 h 120"/>
                  <a:gd name="T26" fmla="*/ 15 w 88"/>
                  <a:gd name="T27" fmla="*/ 93 h 120"/>
                  <a:gd name="T28" fmla="*/ 6 w 88"/>
                  <a:gd name="T29" fmla="*/ 110 h 120"/>
                  <a:gd name="T30" fmla="*/ 9 w 88"/>
                  <a:gd name="T31" fmla="*/ 119 h 120"/>
                  <a:gd name="T32" fmla="*/ 24 w 88"/>
                  <a:gd name="T33" fmla="*/ 110 h 120"/>
                  <a:gd name="T34" fmla="*/ 39 w 88"/>
                  <a:gd name="T35" fmla="*/ 107 h 120"/>
                  <a:gd name="T36" fmla="*/ 49 w 88"/>
                  <a:gd name="T37" fmla="*/ 98 h 120"/>
                  <a:gd name="T38" fmla="*/ 47 w 88"/>
                  <a:gd name="T39" fmla="*/ 69 h 120"/>
                  <a:gd name="T40" fmla="*/ 55 w 88"/>
                  <a:gd name="T41" fmla="*/ 61 h 120"/>
                  <a:gd name="T42" fmla="*/ 72 w 88"/>
                  <a:gd name="T43" fmla="*/ 46 h 120"/>
                  <a:gd name="T44" fmla="*/ 87 w 88"/>
                  <a:gd name="T45" fmla="*/ 3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20">
                    <a:moveTo>
                      <a:pt x="87" y="31"/>
                    </a:moveTo>
                    <a:lnTo>
                      <a:pt x="87" y="19"/>
                    </a:lnTo>
                    <a:lnTo>
                      <a:pt x="79" y="8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0" y="11"/>
                    </a:lnTo>
                    <a:lnTo>
                      <a:pt x="38" y="14"/>
                    </a:lnTo>
                    <a:lnTo>
                      <a:pt x="33" y="28"/>
                    </a:lnTo>
                    <a:lnTo>
                      <a:pt x="21" y="35"/>
                    </a:lnTo>
                    <a:lnTo>
                      <a:pt x="15" y="35"/>
                    </a:lnTo>
                    <a:lnTo>
                      <a:pt x="7" y="55"/>
                    </a:lnTo>
                    <a:lnTo>
                      <a:pt x="0" y="60"/>
                    </a:lnTo>
                    <a:lnTo>
                      <a:pt x="9" y="71"/>
                    </a:lnTo>
                    <a:lnTo>
                      <a:pt x="15" y="93"/>
                    </a:lnTo>
                    <a:lnTo>
                      <a:pt x="6" y="110"/>
                    </a:lnTo>
                    <a:lnTo>
                      <a:pt x="9" y="119"/>
                    </a:lnTo>
                    <a:lnTo>
                      <a:pt x="24" y="110"/>
                    </a:lnTo>
                    <a:lnTo>
                      <a:pt x="39" y="107"/>
                    </a:lnTo>
                    <a:lnTo>
                      <a:pt x="49" y="98"/>
                    </a:lnTo>
                    <a:lnTo>
                      <a:pt x="47" y="69"/>
                    </a:lnTo>
                    <a:lnTo>
                      <a:pt x="55" y="61"/>
                    </a:lnTo>
                    <a:lnTo>
                      <a:pt x="72" y="46"/>
                    </a:lnTo>
                    <a:lnTo>
                      <a:pt x="87" y="3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39" name="Freeform 146">
                <a:extLst>
                  <a:ext uri="{FF2B5EF4-FFF2-40B4-BE49-F238E27FC236}">
                    <a16:creationId xmlns:a16="http://schemas.microsoft.com/office/drawing/2014/main" id="{3FE72756-BCB3-B34B-8777-CED75BE42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1863" y="4727734"/>
                <a:ext cx="384122" cy="392279"/>
              </a:xfrm>
              <a:custGeom>
                <a:avLst/>
                <a:gdLst>
                  <a:gd name="T0" fmla="*/ 115 w 912"/>
                  <a:gd name="T1" fmla="*/ 17 h 931"/>
                  <a:gd name="T2" fmla="*/ 387 w 912"/>
                  <a:gd name="T3" fmla="*/ 0 h 931"/>
                  <a:gd name="T4" fmla="*/ 697 w 912"/>
                  <a:gd name="T5" fmla="*/ 210 h 931"/>
                  <a:gd name="T6" fmla="*/ 807 w 912"/>
                  <a:gd name="T7" fmla="*/ 300 h 931"/>
                  <a:gd name="T8" fmla="*/ 810 w 912"/>
                  <a:gd name="T9" fmla="*/ 317 h 931"/>
                  <a:gd name="T10" fmla="*/ 774 w 912"/>
                  <a:gd name="T11" fmla="*/ 413 h 931"/>
                  <a:gd name="T12" fmla="*/ 815 w 912"/>
                  <a:gd name="T13" fmla="*/ 470 h 931"/>
                  <a:gd name="T14" fmla="*/ 832 w 912"/>
                  <a:gd name="T15" fmla="*/ 508 h 931"/>
                  <a:gd name="T16" fmla="*/ 810 w 912"/>
                  <a:gd name="T17" fmla="*/ 532 h 931"/>
                  <a:gd name="T18" fmla="*/ 823 w 912"/>
                  <a:gd name="T19" fmla="*/ 593 h 931"/>
                  <a:gd name="T20" fmla="*/ 823 w 912"/>
                  <a:gd name="T21" fmla="*/ 642 h 931"/>
                  <a:gd name="T22" fmla="*/ 827 w 912"/>
                  <a:gd name="T23" fmla="*/ 668 h 931"/>
                  <a:gd name="T24" fmla="*/ 836 w 912"/>
                  <a:gd name="T25" fmla="*/ 699 h 931"/>
                  <a:gd name="T26" fmla="*/ 870 w 912"/>
                  <a:gd name="T27" fmla="*/ 763 h 931"/>
                  <a:gd name="T28" fmla="*/ 908 w 912"/>
                  <a:gd name="T29" fmla="*/ 789 h 931"/>
                  <a:gd name="T30" fmla="*/ 901 w 912"/>
                  <a:gd name="T31" fmla="*/ 800 h 931"/>
                  <a:gd name="T32" fmla="*/ 864 w 912"/>
                  <a:gd name="T33" fmla="*/ 820 h 931"/>
                  <a:gd name="T34" fmla="*/ 816 w 912"/>
                  <a:gd name="T35" fmla="*/ 835 h 931"/>
                  <a:gd name="T36" fmla="*/ 787 w 912"/>
                  <a:gd name="T37" fmla="*/ 841 h 931"/>
                  <a:gd name="T38" fmla="*/ 734 w 912"/>
                  <a:gd name="T39" fmla="*/ 859 h 931"/>
                  <a:gd name="T40" fmla="*/ 697 w 912"/>
                  <a:gd name="T41" fmla="*/ 849 h 931"/>
                  <a:gd name="T42" fmla="*/ 690 w 912"/>
                  <a:gd name="T43" fmla="*/ 876 h 931"/>
                  <a:gd name="T44" fmla="*/ 639 w 912"/>
                  <a:gd name="T45" fmla="*/ 878 h 931"/>
                  <a:gd name="T46" fmla="*/ 619 w 912"/>
                  <a:gd name="T47" fmla="*/ 867 h 931"/>
                  <a:gd name="T48" fmla="*/ 586 w 912"/>
                  <a:gd name="T49" fmla="*/ 887 h 931"/>
                  <a:gd name="T50" fmla="*/ 557 w 912"/>
                  <a:gd name="T51" fmla="*/ 879 h 931"/>
                  <a:gd name="T52" fmla="*/ 524 w 912"/>
                  <a:gd name="T53" fmla="*/ 867 h 931"/>
                  <a:gd name="T54" fmla="*/ 509 w 912"/>
                  <a:gd name="T55" fmla="*/ 869 h 931"/>
                  <a:gd name="T56" fmla="*/ 402 w 912"/>
                  <a:gd name="T57" fmla="*/ 930 h 931"/>
                  <a:gd name="T58" fmla="*/ 372 w 912"/>
                  <a:gd name="T59" fmla="*/ 733 h 931"/>
                  <a:gd name="T60" fmla="*/ 350 w 912"/>
                  <a:gd name="T61" fmla="*/ 714 h 931"/>
                  <a:gd name="T62" fmla="*/ 330 w 912"/>
                  <a:gd name="T63" fmla="*/ 707 h 931"/>
                  <a:gd name="T64" fmla="*/ 312 w 912"/>
                  <a:gd name="T65" fmla="*/ 704 h 931"/>
                  <a:gd name="T66" fmla="*/ 295 w 912"/>
                  <a:gd name="T67" fmla="*/ 696 h 931"/>
                  <a:gd name="T68" fmla="*/ 274 w 912"/>
                  <a:gd name="T69" fmla="*/ 679 h 931"/>
                  <a:gd name="T70" fmla="*/ 251 w 912"/>
                  <a:gd name="T71" fmla="*/ 658 h 931"/>
                  <a:gd name="T72" fmla="*/ 190 w 912"/>
                  <a:gd name="T73" fmla="*/ 644 h 931"/>
                  <a:gd name="T74" fmla="*/ 167 w 912"/>
                  <a:gd name="T75" fmla="*/ 619 h 931"/>
                  <a:gd name="T76" fmla="*/ 135 w 912"/>
                  <a:gd name="T77" fmla="*/ 615 h 931"/>
                  <a:gd name="T78" fmla="*/ 31 w 912"/>
                  <a:gd name="T79" fmla="*/ 459 h 931"/>
                  <a:gd name="T80" fmla="*/ 41 w 912"/>
                  <a:gd name="T81" fmla="*/ 295 h 931"/>
                  <a:gd name="T82" fmla="*/ 104 w 912"/>
                  <a:gd name="T83" fmla="*/ 245 h 931"/>
                  <a:gd name="T84" fmla="*/ 138 w 912"/>
                  <a:gd name="T85" fmla="*/ 211 h 931"/>
                  <a:gd name="T86" fmla="*/ 124 w 912"/>
                  <a:gd name="T87" fmla="*/ 175 h 931"/>
                  <a:gd name="T88" fmla="*/ 110 w 912"/>
                  <a:gd name="T89" fmla="*/ 147 h 931"/>
                  <a:gd name="T90" fmla="*/ 109 w 912"/>
                  <a:gd name="T91" fmla="*/ 136 h 931"/>
                  <a:gd name="T92" fmla="*/ 132 w 912"/>
                  <a:gd name="T93" fmla="*/ 126 h 931"/>
                  <a:gd name="T94" fmla="*/ 138 w 912"/>
                  <a:gd name="T95" fmla="*/ 87 h 931"/>
                  <a:gd name="T96" fmla="*/ 122 w 912"/>
                  <a:gd name="T97" fmla="*/ 43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2" h="931">
                    <a:moveTo>
                      <a:pt x="103" y="22"/>
                    </a:moveTo>
                    <a:lnTo>
                      <a:pt x="107" y="16"/>
                    </a:lnTo>
                    <a:lnTo>
                      <a:pt x="115" y="17"/>
                    </a:lnTo>
                    <a:lnTo>
                      <a:pt x="121" y="10"/>
                    </a:lnTo>
                    <a:lnTo>
                      <a:pt x="220" y="10"/>
                    </a:lnTo>
                    <a:lnTo>
                      <a:pt x="387" y="0"/>
                    </a:lnTo>
                    <a:lnTo>
                      <a:pt x="685" y="175"/>
                    </a:lnTo>
                    <a:lnTo>
                      <a:pt x="700" y="202"/>
                    </a:lnTo>
                    <a:lnTo>
                      <a:pt x="697" y="210"/>
                    </a:lnTo>
                    <a:lnTo>
                      <a:pt x="700" y="219"/>
                    </a:lnTo>
                    <a:lnTo>
                      <a:pt x="706" y="228"/>
                    </a:lnTo>
                    <a:lnTo>
                      <a:pt x="807" y="300"/>
                    </a:lnTo>
                    <a:lnTo>
                      <a:pt x="804" y="300"/>
                    </a:lnTo>
                    <a:lnTo>
                      <a:pt x="809" y="305"/>
                    </a:lnTo>
                    <a:lnTo>
                      <a:pt x="810" y="317"/>
                    </a:lnTo>
                    <a:lnTo>
                      <a:pt x="804" y="324"/>
                    </a:lnTo>
                    <a:lnTo>
                      <a:pt x="787" y="378"/>
                    </a:lnTo>
                    <a:lnTo>
                      <a:pt x="774" y="413"/>
                    </a:lnTo>
                    <a:lnTo>
                      <a:pt x="775" y="431"/>
                    </a:lnTo>
                    <a:lnTo>
                      <a:pt x="798" y="451"/>
                    </a:lnTo>
                    <a:lnTo>
                      <a:pt x="815" y="470"/>
                    </a:lnTo>
                    <a:lnTo>
                      <a:pt x="826" y="468"/>
                    </a:lnTo>
                    <a:lnTo>
                      <a:pt x="836" y="499"/>
                    </a:lnTo>
                    <a:lnTo>
                      <a:pt x="832" y="508"/>
                    </a:lnTo>
                    <a:lnTo>
                      <a:pt x="826" y="506"/>
                    </a:lnTo>
                    <a:lnTo>
                      <a:pt x="815" y="512"/>
                    </a:lnTo>
                    <a:lnTo>
                      <a:pt x="810" y="532"/>
                    </a:lnTo>
                    <a:lnTo>
                      <a:pt x="812" y="563"/>
                    </a:lnTo>
                    <a:lnTo>
                      <a:pt x="824" y="574"/>
                    </a:lnTo>
                    <a:lnTo>
                      <a:pt x="823" y="593"/>
                    </a:lnTo>
                    <a:lnTo>
                      <a:pt x="810" y="603"/>
                    </a:lnTo>
                    <a:lnTo>
                      <a:pt x="813" y="621"/>
                    </a:lnTo>
                    <a:lnTo>
                      <a:pt x="823" y="642"/>
                    </a:lnTo>
                    <a:lnTo>
                      <a:pt x="818" y="642"/>
                    </a:lnTo>
                    <a:lnTo>
                      <a:pt x="823" y="653"/>
                    </a:lnTo>
                    <a:lnTo>
                      <a:pt x="827" y="668"/>
                    </a:lnTo>
                    <a:lnTo>
                      <a:pt x="836" y="678"/>
                    </a:lnTo>
                    <a:lnTo>
                      <a:pt x="829" y="690"/>
                    </a:lnTo>
                    <a:lnTo>
                      <a:pt x="836" y="699"/>
                    </a:lnTo>
                    <a:lnTo>
                      <a:pt x="844" y="723"/>
                    </a:lnTo>
                    <a:lnTo>
                      <a:pt x="841" y="736"/>
                    </a:lnTo>
                    <a:lnTo>
                      <a:pt x="870" y="763"/>
                    </a:lnTo>
                    <a:lnTo>
                      <a:pt x="891" y="766"/>
                    </a:lnTo>
                    <a:lnTo>
                      <a:pt x="908" y="781"/>
                    </a:lnTo>
                    <a:lnTo>
                      <a:pt x="908" y="789"/>
                    </a:lnTo>
                    <a:lnTo>
                      <a:pt x="911" y="791"/>
                    </a:lnTo>
                    <a:lnTo>
                      <a:pt x="908" y="792"/>
                    </a:lnTo>
                    <a:lnTo>
                      <a:pt x="901" y="800"/>
                    </a:lnTo>
                    <a:lnTo>
                      <a:pt x="885" y="797"/>
                    </a:lnTo>
                    <a:lnTo>
                      <a:pt x="876" y="809"/>
                    </a:lnTo>
                    <a:lnTo>
                      <a:pt x="864" y="820"/>
                    </a:lnTo>
                    <a:lnTo>
                      <a:pt x="847" y="821"/>
                    </a:lnTo>
                    <a:lnTo>
                      <a:pt x="836" y="833"/>
                    </a:lnTo>
                    <a:lnTo>
                      <a:pt x="816" y="835"/>
                    </a:lnTo>
                    <a:lnTo>
                      <a:pt x="812" y="843"/>
                    </a:lnTo>
                    <a:lnTo>
                      <a:pt x="798" y="847"/>
                    </a:lnTo>
                    <a:lnTo>
                      <a:pt x="787" y="841"/>
                    </a:lnTo>
                    <a:lnTo>
                      <a:pt x="757" y="852"/>
                    </a:lnTo>
                    <a:lnTo>
                      <a:pt x="749" y="858"/>
                    </a:lnTo>
                    <a:lnTo>
                      <a:pt x="734" y="859"/>
                    </a:lnTo>
                    <a:lnTo>
                      <a:pt x="723" y="852"/>
                    </a:lnTo>
                    <a:lnTo>
                      <a:pt x="712" y="853"/>
                    </a:lnTo>
                    <a:lnTo>
                      <a:pt x="697" y="849"/>
                    </a:lnTo>
                    <a:lnTo>
                      <a:pt x="691" y="855"/>
                    </a:lnTo>
                    <a:lnTo>
                      <a:pt x="696" y="864"/>
                    </a:lnTo>
                    <a:lnTo>
                      <a:pt x="690" y="876"/>
                    </a:lnTo>
                    <a:lnTo>
                      <a:pt x="667" y="878"/>
                    </a:lnTo>
                    <a:lnTo>
                      <a:pt x="650" y="884"/>
                    </a:lnTo>
                    <a:lnTo>
                      <a:pt x="639" y="878"/>
                    </a:lnTo>
                    <a:lnTo>
                      <a:pt x="630" y="876"/>
                    </a:lnTo>
                    <a:lnTo>
                      <a:pt x="628" y="872"/>
                    </a:lnTo>
                    <a:lnTo>
                      <a:pt x="619" y="867"/>
                    </a:lnTo>
                    <a:lnTo>
                      <a:pt x="612" y="873"/>
                    </a:lnTo>
                    <a:lnTo>
                      <a:pt x="604" y="875"/>
                    </a:lnTo>
                    <a:lnTo>
                      <a:pt x="586" y="887"/>
                    </a:lnTo>
                    <a:lnTo>
                      <a:pt x="563" y="895"/>
                    </a:lnTo>
                    <a:lnTo>
                      <a:pt x="564" y="887"/>
                    </a:lnTo>
                    <a:lnTo>
                      <a:pt x="557" y="879"/>
                    </a:lnTo>
                    <a:lnTo>
                      <a:pt x="546" y="878"/>
                    </a:lnTo>
                    <a:lnTo>
                      <a:pt x="535" y="870"/>
                    </a:lnTo>
                    <a:lnTo>
                      <a:pt x="524" y="867"/>
                    </a:lnTo>
                    <a:lnTo>
                      <a:pt x="524" y="861"/>
                    </a:lnTo>
                    <a:lnTo>
                      <a:pt x="512" y="863"/>
                    </a:lnTo>
                    <a:lnTo>
                      <a:pt x="509" y="869"/>
                    </a:lnTo>
                    <a:lnTo>
                      <a:pt x="495" y="872"/>
                    </a:lnTo>
                    <a:lnTo>
                      <a:pt x="417" y="873"/>
                    </a:lnTo>
                    <a:lnTo>
                      <a:pt x="402" y="930"/>
                    </a:lnTo>
                    <a:lnTo>
                      <a:pt x="404" y="794"/>
                    </a:lnTo>
                    <a:lnTo>
                      <a:pt x="399" y="763"/>
                    </a:lnTo>
                    <a:lnTo>
                      <a:pt x="372" y="733"/>
                    </a:lnTo>
                    <a:lnTo>
                      <a:pt x="364" y="725"/>
                    </a:lnTo>
                    <a:lnTo>
                      <a:pt x="355" y="719"/>
                    </a:lnTo>
                    <a:lnTo>
                      <a:pt x="350" y="714"/>
                    </a:lnTo>
                    <a:lnTo>
                      <a:pt x="346" y="713"/>
                    </a:lnTo>
                    <a:lnTo>
                      <a:pt x="339" y="708"/>
                    </a:lnTo>
                    <a:lnTo>
                      <a:pt x="330" y="707"/>
                    </a:lnTo>
                    <a:lnTo>
                      <a:pt x="326" y="710"/>
                    </a:lnTo>
                    <a:lnTo>
                      <a:pt x="321" y="705"/>
                    </a:lnTo>
                    <a:lnTo>
                      <a:pt x="312" y="704"/>
                    </a:lnTo>
                    <a:lnTo>
                      <a:pt x="306" y="694"/>
                    </a:lnTo>
                    <a:lnTo>
                      <a:pt x="298" y="693"/>
                    </a:lnTo>
                    <a:lnTo>
                      <a:pt x="295" y="696"/>
                    </a:lnTo>
                    <a:lnTo>
                      <a:pt x="295" y="694"/>
                    </a:lnTo>
                    <a:lnTo>
                      <a:pt x="287" y="694"/>
                    </a:lnTo>
                    <a:lnTo>
                      <a:pt x="274" y="679"/>
                    </a:lnTo>
                    <a:lnTo>
                      <a:pt x="268" y="667"/>
                    </a:lnTo>
                    <a:lnTo>
                      <a:pt x="258" y="664"/>
                    </a:lnTo>
                    <a:lnTo>
                      <a:pt x="251" y="658"/>
                    </a:lnTo>
                    <a:lnTo>
                      <a:pt x="242" y="658"/>
                    </a:lnTo>
                    <a:lnTo>
                      <a:pt x="205" y="644"/>
                    </a:lnTo>
                    <a:lnTo>
                      <a:pt x="190" y="644"/>
                    </a:lnTo>
                    <a:lnTo>
                      <a:pt x="181" y="635"/>
                    </a:lnTo>
                    <a:lnTo>
                      <a:pt x="179" y="629"/>
                    </a:lnTo>
                    <a:lnTo>
                      <a:pt x="167" y="619"/>
                    </a:lnTo>
                    <a:lnTo>
                      <a:pt x="159" y="619"/>
                    </a:lnTo>
                    <a:lnTo>
                      <a:pt x="147" y="615"/>
                    </a:lnTo>
                    <a:lnTo>
                      <a:pt x="135" y="615"/>
                    </a:lnTo>
                    <a:lnTo>
                      <a:pt x="107" y="603"/>
                    </a:lnTo>
                    <a:lnTo>
                      <a:pt x="89" y="538"/>
                    </a:lnTo>
                    <a:lnTo>
                      <a:pt x="31" y="459"/>
                    </a:lnTo>
                    <a:lnTo>
                      <a:pt x="11" y="363"/>
                    </a:lnTo>
                    <a:lnTo>
                      <a:pt x="0" y="294"/>
                    </a:lnTo>
                    <a:lnTo>
                      <a:pt x="41" y="295"/>
                    </a:lnTo>
                    <a:lnTo>
                      <a:pt x="69" y="288"/>
                    </a:lnTo>
                    <a:lnTo>
                      <a:pt x="83" y="268"/>
                    </a:lnTo>
                    <a:lnTo>
                      <a:pt x="104" y="245"/>
                    </a:lnTo>
                    <a:lnTo>
                      <a:pt x="113" y="237"/>
                    </a:lnTo>
                    <a:lnTo>
                      <a:pt x="124" y="225"/>
                    </a:lnTo>
                    <a:lnTo>
                      <a:pt x="138" y="211"/>
                    </a:lnTo>
                    <a:lnTo>
                      <a:pt x="139" y="201"/>
                    </a:lnTo>
                    <a:lnTo>
                      <a:pt x="135" y="176"/>
                    </a:lnTo>
                    <a:lnTo>
                      <a:pt x="124" y="175"/>
                    </a:lnTo>
                    <a:lnTo>
                      <a:pt x="121" y="164"/>
                    </a:lnTo>
                    <a:lnTo>
                      <a:pt x="110" y="158"/>
                    </a:lnTo>
                    <a:lnTo>
                      <a:pt x="110" y="147"/>
                    </a:lnTo>
                    <a:lnTo>
                      <a:pt x="104" y="139"/>
                    </a:lnTo>
                    <a:lnTo>
                      <a:pt x="104" y="132"/>
                    </a:lnTo>
                    <a:lnTo>
                      <a:pt x="109" y="136"/>
                    </a:lnTo>
                    <a:lnTo>
                      <a:pt x="116" y="138"/>
                    </a:lnTo>
                    <a:lnTo>
                      <a:pt x="125" y="133"/>
                    </a:lnTo>
                    <a:lnTo>
                      <a:pt x="132" y="126"/>
                    </a:lnTo>
                    <a:lnTo>
                      <a:pt x="135" y="115"/>
                    </a:lnTo>
                    <a:lnTo>
                      <a:pt x="139" y="104"/>
                    </a:lnTo>
                    <a:lnTo>
                      <a:pt x="138" y="87"/>
                    </a:lnTo>
                    <a:lnTo>
                      <a:pt x="130" y="65"/>
                    </a:lnTo>
                    <a:lnTo>
                      <a:pt x="124" y="54"/>
                    </a:lnTo>
                    <a:lnTo>
                      <a:pt x="122" y="43"/>
                    </a:lnTo>
                    <a:lnTo>
                      <a:pt x="112" y="36"/>
                    </a:lnTo>
                    <a:lnTo>
                      <a:pt x="103" y="22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40" name="Freeform 147">
                <a:extLst>
                  <a:ext uri="{FF2B5EF4-FFF2-40B4-BE49-F238E27FC236}">
                    <a16:creationId xmlns:a16="http://schemas.microsoft.com/office/drawing/2014/main" id="{CBD0C0EE-E0BE-1E4B-8A8F-2D9601363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2584" y="4735171"/>
                <a:ext cx="68660" cy="57634"/>
              </a:xfrm>
              <a:custGeom>
                <a:avLst/>
                <a:gdLst>
                  <a:gd name="T0" fmla="*/ 46 w 164"/>
                  <a:gd name="T1" fmla="*/ 20 h 137"/>
                  <a:gd name="T2" fmla="*/ 50 w 164"/>
                  <a:gd name="T3" fmla="*/ 21 h 137"/>
                  <a:gd name="T4" fmla="*/ 64 w 164"/>
                  <a:gd name="T5" fmla="*/ 18 h 137"/>
                  <a:gd name="T6" fmla="*/ 78 w 164"/>
                  <a:gd name="T7" fmla="*/ 7 h 137"/>
                  <a:gd name="T8" fmla="*/ 85 w 164"/>
                  <a:gd name="T9" fmla="*/ 12 h 137"/>
                  <a:gd name="T10" fmla="*/ 93 w 164"/>
                  <a:gd name="T11" fmla="*/ 18 h 137"/>
                  <a:gd name="T12" fmla="*/ 104 w 164"/>
                  <a:gd name="T13" fmla="*/ 18 h 137"/>
                  <a:gd name="T14" fmla="*/ 110 w 164"/>
                  <a:gd name="T15" fmla="*/ 13 h 137"/>
                  <a:gd name="T16" fmla="*/ 111 w 164"/>
                  <a:gd name="T17" fmla="*/ 1 h 137"/>
                  <a:gd name="T18" fmla="*/ 124 w 164"/>
                  <a:gd name="T19" fmla="*/ 0 h 137"/>
                  <a:gd name="T20" fmla="*/ 136 w 164"/>
                  <a:gd name="T21" fmla="*/ 17 h 137"/>
                  <a:gd name="T22" fmla="*/ 146 w 164"/>
                  <a:gd name="T23" fmla="*/ 24 h 137"/>
                  <a:gd name="T24" fmla="*/ 148 w 164"/>
                  <a:gd name="T25" fmla="*/ 35 h 137"/>
                  <a:gd name="T26" fmla="*/ 154 w 164"/>
                  <a:gd name="T27" fmla="*/ 46 h 137"/>
                  <a:gd name="T28" fmla="*/ 162 w 164"/>
                  <a:gd name="T29" fmla="*/ 68 h 137"/>
                  <a:gd name="T30" fmla="*/ 163 w 164"/>
                  <a:gd name="T31" fmla="*/ 85 h 137"/>
                  <a:gd name="T32" fmla="*/ 159 w 164"/>
                  <a:gd name="T33" fmla="*/ 96 h 137"/>
                  <a:gd name="T34" fmla="*/ 156 w 164"/>
                  <a:gd name="T35" fmla="*/ 107 h 137"/>
                  <a:gd name="T36" fmla="*/ 149 w 164"/>
                  <a:gd name="T37" fmla="*/ 114 h 137"/>
                  <a:gd name="T38" fmla="*/ 140 w 164"/>
                  <a:gd name="T39" fmla="*/ 119 h 137"/>
                  <a:gd name="T40" fmla="*/ 133 w 164"/>
                  <a:gd name="T41" fmla="*/ 117 h 137"/>
                  <a:gd name="T42" fmla="*/ 128 w 164"/>
                  <a:gd name="T43" fmla="*/ 113 h 137"/>
                  <a:gd name="T44" fmla="*/ 128 w 164"/>
                  <a:gd name="T45" fmla="*/ 108 h 137"/>
                  <a:gd name="T46" fmla="*/ 119 w 164"/>
                  <a:gd name="T47" fmla="*/ 104 h 137"/>
                  <a:gd name="T48" fmla="*/ 116 w 164"/>
                  <a:gd name="T49" fmla="*/ 91 h 137"/>
                  <a:gd name="T50" fmla="*/ 107 w 164"/>
                  <a:gd name="T51" fmla="*/ 90 h 137"/>
                  <a:gd name="T52" fmla="*/ 99 w 164"/>
                  <a:gd name="T53" fmla="*/ 82 h 137"/>
                  <a:gd name="T54" fmla="*/ 93 w 164"/>
                  <a:gd name="T55" fmla="*/ 82 h 137"/>
                  <a:gd name="T56" fmla="*/ 94 w 164"/>
                  <a:gd name="T57" fmla="*/ 98 h 137"/>
                  <a:gd name="T58" fmla="*/ 84 w 164"/>
                  <a:gd name="T59" fmla="*/ 122 h 137"/>
                  <a:gd name="T60" fmla="*/ 84 w 164"/>
                  <a:gd name="T61" fmla="*/ 131 h 137"/>
                  <a:gd name="T62" fmla="*/ 67 w 164"/>
                  <a:gd name="T63" fmla="*/ 136 h 137"/>
                  <a:gd name="T64" fmla="*/ 59 w 164"/>
                  <a:gd name="T65" fmla="*/ 128 h 137"/>
                  <a:gd name="T66" fmla="*/ 55 w 164"/>
                  <a:gd name="T67" fmla="*/ 130 h 137"/>
                  <a:gd name="T68" fmla="*/ 49 w 164"/>
                  <a:gd name="T69" fmla="*/ 136 h 137"/>
                  <a:gd name="T70" fmla="*/ 35 w 164"/>
                  <a:gd name="T71" fmla="*/ 130 h 137"/>
                  <a:gd name="T72" fmla="*/ 29 w 164"/>
                  <a:gd name="T73" fmla="*/ 116 h 137"/>
                  <a:gd name="T74" fmla="*/ 21 w 164"/>
                  <a:gd name="T75" fmla="*/ 113 h 137"/>
                  <a:gd name="T76" fmla="*/ 6 w 164"/>
                  <a:gd name="T77" fmla="*/ 113 h 137"/>
                  <a:gd name="T78" fmla="*/ 0 w 164"/>
                  <a:gd name="T79" fmla="*/ 116 h 137"/>
                  <a:gd name="T80" fmla="*/ 1 w 164"/>
                  <a:gd name="T81" fmla="*/ 102 h 137"/>
                  <a:gd name="T82" fmla="*/ 13 w 164"/>
                  <a:gd name="T83" fmla="*/ 53 h 137"/>
                  <a:gd name="T84" fmla="*/ 29 w 164"/>
                  <a:gd name="T85" fmla="*/ 35 h 137"/>
                  <a:gd name="T86" fmla="*/ 46 w 164"/>
                  <a:gd name="T87" fmla="*/ 2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4" h="137">
                    <a:moveTo>
                      <a:pt x="46" y="20"/>
                    </a:moveTo>
                    <a:lnTo>
                      <a:pt x="50" y="21"/>
                    </a:lnTo>
                    <a:lnTo>
                      <a:pt x="64" y="18"/>
                    </a:lnTo>
                    <a:lnTo>
                      <a:pt x="78" y="7"/>
                    </a:lnTo>
                    <a:lnTo>
                      <a:pt x="85" y="12"/>
                    </a:lnTo>
                    <a:lnTo>
                      <a:pt x="93" y="18"/>
                    </a:lnTo>
                    <a:lnTo>
                      <a:pt x="104" y="18"/>
                    </a:lnTo>
                    <a:lnTo>
                      <a:pt x="110" y="13"/>
                    </a:lnTo>
                    <a:lnTo>
                      <a:pt x="111" y="1"/>
                    </a:lnTo>
                    <a:lnTo>
                      <a:pt x="124" y="0"/>
                    </a:lnTo>
                    <a:lnTo>
                      <a:pt x="136" y="17"/>
                    </a:lnTo>
                    <a:lnTo>
                      <a:pt x="146" y="24"/>
                    </a:lnTo>
                    <a:lnTo>
                      <a:pt x="148" y="35"/>
                    </a:lnTo>
                    <a:lnTo>
                      <a:pt x="154" y="46"/>
                    </a:lnTo>
                    <a:lnTo>
                      <a:pt x="162" y="68"/>
                    </a:lnTo>
                    <a:lnTo>
                      <a:pt x="163" y="85"/>
                    </a:lnTo>
                    <a:lnTo>
                      <a:pt x="159" y="96"/>
                    </a:lnTo>
                    <a:lnTo>
                      <a:pt x="156" y="107"/>
                    </a:lnTo>
                    <a:lnTo>
                      <a:pt x="149" y="114"/>
                    </a:lnTo>
                    <a:lnTo>
                      <a:pt x="140" y="119"/>
                    </a:lnTo>
                    <a:lnTo>
                      <a:pt x="133" y="117"/>
                    </a:lnTo>
                    <a:lnTo>
                      <a:pt x="128" y="113"/>
                    </a:lnTo>
                    <a:lnTo>
                      <a:pt x="128" y="108"/>
                    </a:lnTo>
                    <a:lnTo>
                      <a:pt x="119" y="104"/>
                    </a:lnTo>
                    <a:lnTo>
                      <a:pt x="116" y="91"/>
                    </a:lnTo>
                    <a:lnTo>
                      <a:pt x="107" y="90"/>
                    </a:lnTo>
                    <a:lnTo>
                      <a:pt x="99" y="82"/>
                    </a:lnTo>
                    <a:lnTo>
                      <a:pt x="93" y="82"/>
                    </a:lnTo>
                    <a:lnTo>
                      <a:pt x="94" y="98"/>
                    </a:lnTo>
                    <a:lnTo>
                      <a:pt x="84" y="122"/>
                    </a:lnTo>
                    <a:lnTo>
                      <a:pt x="84" y="131"/>
                    </a:lnTo>
                    <a:lnTo>
                      <a:pt x="67" y="136"/>
                    </a:lnTo>
                    <a:lnTo>
                      <a:pt x="59" y="128"/>
                    </a:lnTo>
                    <a:lnTo>
                      <a:pt x="55" y="130"/>
                    </a:lnTo>
                    <a:lnTo>
                      <a:pt x="49" y="136"/>
                    </a:lnTo>
                    <a:lnTo>
                      <a:pt x="35" y="130"/>
                    </a:lnTo>
                    <a:lnTo>
                      <a:pt x="29" y="116"/>
                    </a:lnTo>
                    <a:lnTo>
                      <a:pt x="21" y="113"/>
                    </a:lnTo>
                    <a:lnTo>
                      <a:pt x="6" y="113"/>
                    </a:lnTo>
                    <a:lnTo>
                      <a:pt x="0" y="116"/>
                    </a:lnTo>
                    <a:lnTo>
                      <a:pt x="1" y="102"/>
                    </a:lnTo>
                    <a:lnTo>
                      <a:pt x="13" y="53"/>
                    </a:lnTo>
                    <a:lnTo>
                      <a:pt x="29" y="35"/>
                    </a:lnTo>
                    <a:lnTo>
                      <a:pt x="46" y="2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41" name="Freeform 148">
                <a:extLst>
                  <a:ext uri="{FF2B5EF4-FFF2-40B4-BE49-F238E27FC236}">
                    <a16:creationId xmlns:a16="http://schemas.microsoft.com/office/drawing/2014/main" id="{2A5D2CE3-BE0E-4148-810B-11EDAA917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0729" y="4770495"/>
                <a:ext cx="70515" cy="81802"/>
              </a:xfrm>
              <a:custGeom>
                <a:avLst/>
                <a:gdLst>
                  <a:gd name="T0" fmla="*/ 26 w 166"/>
                  <a:gd name="T1" fmla="*/ 193 h 195"/>
                  <a:gd name="T2" fmla="*/ 67 w 166"/>
                  <a:gd name="T3" fmla="*/ 194 h 195"/>
                  <a:gd name="T4" fmla="*/ 95 w 166"/>
                  <a:gd name="T5" fmla="*/ 187 h 195"/>
                  <a:gd name="T6" fmla="*/ 109 w 166"/>
                  <a:gd name="T7" fmla="*/ 167 h 195"/>
                  <a:gd name="T8" fmla="*/ 130 w 166"/>
                  <a:gd name="T9" fmla="*/ 144 h 195"/>
                  <a:gd name="T10" fmla="*/ 139 w 166"/>
                  <a:gd name="T11" fmla="*/ 136 h 195"/>
                  <a:gd name="T12" fmla="*/ 150 w 166"/>
                  <a:gd name="T13" fmla="*/ 124 h 195"/>
                  <a:gd name="T14" fmla="*/ 164 w 166"/>
                  <a:gd name="T15" fmla="*/ 110 h 195"/>
                  <a:gd name="T16" fmla="*/ 165 w 166"/>
                  <a:gd name="T17" fmla="*/ 100 h 195"/>
                  <a:gd name="T18" fmla="*/ 161 w 166"/>
                  <a:gd name="T19" fmla="*/ 75 h 195"/>
                  <a:gd name="T20" fmla="*/ 150 w 166"/>
                  <a:gd name="T21" fmla="*/ 74 h 195"/>
                  <a:gd name="T22" fmla="*/ 147 w 166"/>
                  <a:gd name="T23" fmla="*/ 63 h 195"/>
                  <a:gd name="T24" fmla="*/ 136 w 166"/>
                  <a:gd name="T25" fmla="*/ 57 h 195"/>
                  <a:gd name="T26" fmla="*/ 136 w 166"/>
                  <a:gd name="T27" fmla="*/ 46 h 195"/>
                  <a:gd name="T28" fmla="*/ 130 w 166"/>
                  <a:gd name="T29" fmla="*/ 38 h 195"/>
                  <a:gd name="T30" fmla="*/ 130 w 166"/>
                  <a:gd name="T31" fmla="*/ 26 h 195"/>
                  <a:gd name="T32" fmla="*/ 121 w 166"/>
                  <a:gd name="T33" fmla="*/ 22 h 195"/>
                  <a:gd name="T34" fmla="*/ 118 w 166"/>
                  <a:gd name="T35" fmla="*/ 9 h 195"/>
                  <a:gd name="T36" fmla="*/ 109 w 166"/>
                  <a:gd name="T37" fmla="*/ 8 h 195"/>
                  <a:gd name="T38" fmla="*/ 101 w 166"/>
                  <a:gd name="T39" fmla="*/ 0 h 195"/>
                  <a:gd name="T40" fmla="*/ 95 w 166"/>
                  <a:gd name="T41" fmla="*/ 0 h 195"/>
                  <a:gd name="T42" fmla="*/ 96 w 166"/>
                  <a:gd name="T43" fmla="*/ 16 h 195"/>
                  <a:gd name="T44" fmla="*/ 86 w 166"/>
                  <a:gd name="T45" fmla="*/ 40 h 195"/>
                  <a:gd name="T46" fmla="*/ 86 w 166"/>
                  <a:gd name="T47" fmla="*/ 49 h 195"/>
                  <a:gd name="T48" fmla="*/ 69 w 166"/>
                  <a:gd name="T49" fmla="*/ 54 h 195"/>
                  <a:gd name="T50" fmla="*/ 61 w 166"/>
                  <a:gd name="T51" fmla="*/ 46 h 195"/>
                  <a:gd name="T52" fmla="*/ 57 w 166"/>
                  <a:gd name="T53" fmla="*/ 48 h 195"/>
                  <a:gd name="T54" fmla="*/ 51 w 166"/>
                  <a:gd name="T55" fmla="*/ 54 h 195"/>
                  <a:gd name="T56" fmla="*/ 37 w 166"/>
                  <a:gd name="T57" fmla="*/ 48 h 195"/>
                  <a:gd name="T58" fmla="*/ 31 w 166"/>
                  <a:gd name="T59" fmla="*/ 34 h 195"/>
                  <a:gd name="T60" fmla="*/ 23 w 166"/>
                  <a:gd name="T61" fmla="*/ 31 h 195"/>
                  <a:gd name="T62" fmla="*/ 8 w 166"/>
                  <a:gd name="T63" fmla="*/ 31 h 195"/>
                  <a:gd name="T64" fmla="*/ 2 w 166"/>
                  <a:gd name="T65" fmla="*/ 34 h 195"/>
                  <a:gd name="T66" fmla="*/ 0 w 166"/>
                  <a:gd name="T67" fmla="*/ 42 h 195"/>
                  <a:gd name="T68" fmla="*/ 11 w 166"/>
                  <a:gd name="T69" fmla="*/ 60 h 195"/>
                  <a:gd name="T70" fmla="*/ 12 w 166"/>
                  <a:gd name="T71" fmla="*/ 77 h 195"/>
                  <a:gd name="T72" fmla="*/ 12 w 166"/>
                  <a:gd name="T73" fmla="*/ 98 h 195"/>
                  <a:gd name="T74" fmla="*/ 26 w 166"/>
                  <a:gd name="T75" fmla="*/ 19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6" h="195">
                    <a:moveTo>
                      <a:pt x="26" y="193"/>
                    </a:moveTo>
                    <a:lnTo>
                      <a:pt x="67" y="194"/>
                    </a:lnTo>
                    <a:lnTo>
                      <a:pt x="95" y="187"/>
                    </a:lnTo>
                    <a:lnTo>
                      <a:pt x="109" y="167"/>
                    </a:lnTo>
                    <a:lnTo>
                      <a:pt x="130" y="144"/>
                    </a:lnTo>
                    <a:lnTo>
                      <a:pt x="139" y="136"/>
                    </a:lnTo>
                    <a:lnTo>
                      <a:pt x="150" y="124"/>
                    </a:lnTo>
                    <a:lnTo>
                      <a:pt x="164" y="110"/>
                    </a:lnTo>
                    <a:lnTo>
                      <a:pt x="165" y="100"/>
                    </a:lnTo>
                    <a:lnTo>
                      <a:pt x="161" y="75"/>
                    </a:lnTo>
                    <a:lnTo>
                      <a:pt x="150" y="74"/>
                    </a:lnTo>
                    <a:lnTo>
                      <a:pt x="147" y="63"/>
                    </a:lnTo>
                    <a:lnTo>
                      <a:pt x="136" y="57"/>
                    </a:lnTo>
                    <a:lnTo>
                      <a:pt x="136" y="46"/>
                    </a:lnTo>
                    <a:lnTo>
                      <a:pt x="130" y="38"/>
                    </a:lnTo>
                    <a:lnTo>
                      <a:pt x="130" y="26"/>
                    </a:lnTo>
                    <a:lnTo>
                      <a:pt x="121" y="22"/>
                    </a:lnTo>
                    <a:lnTo>
                      <a:pt x="118" y="9"/>
                    </a:lnTo>
                    <a:lnTo>
                      <a:pt x="109" y="8"/>
                    </a:lnTo>
                    <a:lnTo>
                      <a:pt x="101" y="0"/>
                    </a:lnTo>
                    <a:lnTo>
                      <a:pt x="95" y="0"/>
                    </a:lnTo>
                    <a:lnTo>
                      <a:pt x="96" y="16"/>
                    </a:lnTo>
                    <a:lnTo>
                      <a:pt x="86" y="40"/>
                    </a:lnTo>
                    <a:lnTo>
                      <a:pt x="86" y="49"/>
                    </a:lnTo>
                    <a:lnTo>
                      <a:pt x="69" y="54"/>
                    </a:lnTo>
                    <a:lnTo>
                      <a:pt x="61" y="46"/>
                    </a:lnTo>
                    <a:lnTo>
                      <a:pt x="57" y="48"/>
                    </a:lnTo>
                    <a:lnTo>
                      <a:pt x="51" y="54"/>
                    </a:lnTo>
                    <a:lnTo>
                      <a:pt x="37" y="48"/>
                    </a:lnTo>
                    <a:lnTo>
                      <a:pt x="31" y="34"/>
                    </a:lnTo>
                    <a:lnTo>
                      <a:pt x="23" y="31"/>
                    </a:lnTo>
                    <a:lnTo>
                      <a:pt x="8" y="31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11" y="60"/>
                    </a:lnTo>
                    <a:lnTo>
                      <a:pt x="12" y="77"/>
                    </a:lnTo>
                    <a:lnTo>
                      <a:pt x="12" y="98"/>
                    </a:lnTo>
                    <a:lnTo>
                      <a:pt x="26" y="19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42" name="Freeform 149">
                <a:extLst>
                  <a:ext uri="{FF2B5EF4-FFF2-40B4-BE49-F238E27FC236}">
                    <a16:creationId xmlns:a16="http://schemas.microsoft.com/office/drawing/2014/main" id="{0CF1111D-6E0D-4F4A-9A76-1BFA4C78D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1761" y="4510215"/>
                <a:ext cx="653195" cy="650699"/>
              </a:xfrm>
              <a:custGeom>
                <a:avLst/>
                <a:gdLst>
                  <a:gd name="T0" fmla="*/ 46 w 1554"/>
                  <a:gd name="T1" fmla="*/ 860 h 1542"/>
                  <a:gd name="T2" fmla="*/ 107 w 1554"/>
                  <a:gd name="T3" fmla="*/ 839 h 1542"/>
                  <a:gd name="T4" fmla="*/ 171 w 1554"/>
                  <a:gd name="T5" fmla="*/ 799 h 1542"/>
                  <a:gd name="T6" fmla="*/ 214 w 1554"/>
                  <a:gd name="T7" fmla="*/ 845 h 1542"/>
                  <a:gd name="T8" fmla="*/ 310 w 1554"/>
                  <a:gd name="T9" fmla="*/ 763 h 1542"/>
                  <a:gd name="T10" fmla="*/ 324 w 1554"/>
                  <a:gd name="T11" fmla="*/ 630 h 1542"/>
                  <a:gd name="T12" fmla="*/ 402 w 1554"/>
                  <a:gd name="T13" fmla="*/ 539 h 1542"/>
                  <a:gd name="T14" fmla="*/ 477 w 1554"/>
                  <a:gd name="T15" fmla="*/ 422 h 1542"/>
                  <a:gd name="T16" fmla="*/ 492 w 1554"/>
                  <a:gd name="T17" fmla="*/ 321 h 1542"/>
                  <a:gd name="T18" fmla="*/ 546 w 1554"/>
                  <a:gd name="T19" fmla="*/ 189 h 1542"/>
                  <a:gd name="T20" fmla="*/ 535 w 1554"/>
                  <a:gd name="T21" fmla="*/ 87 h 1542"/>
                  <a:gd name="T22" fmla="*/ 562 w 1554"/>
                  <a:gd name="T23" fmla="*/ 43 h 1542"/>
                  <a:gd name="T24" fmla="*/ 614 w 1554"/>
                  <a:gd name="T25" fmla="*/ 20 h 1542"/>
                  <a:gd name="T26" fmla="*/ 698 w 1554"/>
                  <a:gd name="T27" fmla="*/ 78 h 1542"/>
                  <a:gd name="T28" fmla="*/ 784 w 1554"/>
                  <a:gd name="T29" fmla="*/ 85 h 1542"/>
                  <a:gd name="T30" fmla="*/ 839 w 1554"/>
                  <a:gd name="T31" fmla="*/ 81 h 1542"/>
                  <a:gd name="T32" fmla="*/ 903 w 1554"/>
                  <a:gd name="T33" fmla="*/ 58 h 1542"/>
                  <a:gd name="T34" fmla="*/ 1012 w 1554"/>
                  <a:gd name="T35" fmla="*/ 23 h 1542"/>
                  <a:gd name="T36" fmla="*/ 1059 w 1554"/>
                  <a:gd name="T37" fmla="*/ 32 h 1542"/>
                  <a:gd name="T38" fmla="*/ 1100 w 1554"/>
                  <a:gd name="T39" fmla="*/ 0 h 1542"/>
                  <a:gd name="T40" fmla="*/ 1166 w 1554"/>
                  <a:gd name="T41" fmla="*/ 24 h 1542"/>
                  <a:gd name="T42" fmla="*/ 1266 w 1554"/>
                  <a:gd name="T43" fmla="*/ 27 h 1542"/>
                  <a:gd name="T44" fmla="*/ 1328 w 1554"/>
                  <a:gd name="T45" fmla="*/ 84 h 1542"/>
                  <a:gd name="T46" fmla="*/ 1385 w 1554"/>
                  <a:gd name="T47" fmla="*/ 70 h 1542"/>
                  <a:gd name="T48" fmla="*/ 1449 w 1554"/>
                  <a:gd name="T49" fmla="*/ 52 h 1542"/>
                  <a:gd name="T50" fmla="*/ 1509 w 1554"/>
                  <a:gd name="T51" fmla="*/ 117 h 1542"/>
                  <a:gd name="T52" fmla="*/ 1550 w 1554"/>
                  <a:gd name="T53" fmla="*/ 150 h 1542"/>
                  <a:gd name="T54" fmla="*/ 1539 w 1554"/>
                  <a:gd name="T55" fmla="*/ 252 h 1542"/>
                  <a:gd name="T56" fmla="*/ 1478 w 1554"/>
                  <a:gd name="T57" fmla="*/ 382 h 1542"/>
                  <a:gd name="T58" fmla="*/ 1429 w 1554"/>
                  <a:gd name="T59" fmla="*/ 547 h 1542"/>
                  <a:gd name="T60" fmla="*/ 1389 w 1554"/>
                  <a:gd name="T61" fmla="*/ 691 h 1542"/>
                  <a:gd name="T62" fmla="*/ 1499 w 1554"/>
                  <a:gd name="T63" fmla="*/ 1110 h 1542"/>
                  <a:gd name="T64" fmla="*/ 1354 w 1554"/>
                  <a:gd name="T65" fmla="*/ 1246 h 1542"/>
                  <a:gd name="T66" fmla="*/ 1342 w 1554"/>
                  <a:gd name="T67" fmla="*/ 1305 h 1542"/>
                  <a:gd name="T68" fmla="*/ 1324 w 1554"/>
                  <a:gd name="T69" fmla="*/ 1411 h 1542"/>
                  <a:gd name="T70" fmla="*/ 1406 w 1554"/>
                  <a:gd name="T71" fmla="*/ 1464 h 1542"/>
                  <a:gd name="T72" fmla="*/ 1428 w 1554"/>
                  <a:gd name="T73" fmla="*/ 1541 h 1542"/>
                  <a:gd name="T74" fmla="*/ 1371 w 1554"/>
                  <a:gd name="T75" fmla="*/ 1541 h 1542"/>
                  <a:gd name="T76" fmla="*/ 1259 w 1554"/>
                  <a:gd name="T77" fmla="*/ 1449 h 1542"/>
                  <a:gd name="T78" fmla="*/ 1211 w 1554"/>
                  <a:gd name="T79" fmla="*/ 1394 h 1542"/>
                  <a:gd name="T80" fmla="*/ 1152 w 1554"/>
                  <a:gd name="T81" fmla="*/ 1427 h 1542"/>
                  <a:gd name="T82" fmla="*/ 1068 w 1554"/>
                  <a:gd name="T83" fmla="*/ 1400 h 1542"/>
                  <a:gd name="T84" fmla="*/ 1038 w 1554"/>
                  <a:gd name="T85" fmla="*/ 1365 h 1542"/>
                  <a:gd name="T86" fmla="*/ 992 w 1554"/>
                  <a:gd name="T87" fmla="*/ 1377 h 1542"/>
                  <a:gd name="T88" fmla="*/ 958 w 1554"/>
                  <a:gd name="T89" fmla="*/ 1345 h 1542"/>
                  <a:gd name="T90" fmla="*/ 893 w 1554"/>
                  <a:gd name="T91" fmla="*/ 1363 h 1542"/>
                  <a:gd name="T92" fmla="*/ 831 w 1554"/>
                  <a:gd name="T93" fmla="*/ 1356 h 1542"/>
                  <a:gd name="T94" fmla="*/ 821 w 1554"/>
                  <a:gd name="T95" fmla="*/ 1333 h 1542"/>
                  <a:gd name="T96" fmla="*/ 807 w 1554"/>
                  <a:gd name="T97" fmla="*/ 1272 h 1542"/>
                  <a:gd name="T98" fmla="*/ 792 w 1554"/>
                  <a:gd name="T99" fmla="*/ 1227 h 1542"/>
                  <a:gd name="T100" fmla="*/ 784 w 1554"/>
                  <a:gd name="T101" fmla="*/ 1148 h 1542"/>
                  <a:gd name="T102" fmla="*/ 781 w 1554"/>
                  <a:gd name="T103" fmla="*/ 1088 h 1542"/>
                  <a:gd name="T104" fmla="*/ 689 w 1554"/>
                  <a:gd name="T105" fmla="*/ 1025 h 1542"/>
                  <a:gd name="T106" fmla="*/ 588 w 1554"/>
                  <a:gd name="T107" fmla="*/ 1038 h 1542"/>
                  <a:gd name="T108" fmla="*/ 507 w 1554"/>
                  <a:gd name="T109" fmla="*/ 1102 h 1542"/>
                  <a:gd name="T110" fmla="*/ 420 w 1554"/>
                  <a:gd name="T111" fmla="*/ 1068 h 1542"/>
                  <a:gd name="T112" fmla="*/ 387 w 1554"/>
                  <a:gd name="T113" fmla="*/ 1001 h 1542"/>
                  <a:gd name="T114" fmla="*/ 371 w 1554"/>
                  <a:gd name="T115" fmla="*/ 938 h 1542"/>
                  <a:gd name="T116" fmla="*/ 177 w 1554"/>
                  <a:gd name="T117" fmla="*/ 925 h 1542"/>
                  <a:gd name="T118" fmla="*/ 82 w 1554"/>
                  <a:gd name="T119" fmla="*/ 923 h 1542"/>
                  <a:gd name="T120" fmla="*/ 40 w 1554"/>
                  <a:gd name="T121" fmla="*/ 937 h 1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54" h="1542">
                    <a:moveTo>
                      <a:pt x="0" y="918"/>
                    </a:moveTo>
                    <a:lnTo>
                      <a:pt x="15" y="909"/>
                    </a:lnTo>
                    <a:lnTo>
                      <a:pt x="30" y="906"/>
                    </a:lnTo>
                    <a:lnTo>
                      <a:pt x="40" y="897"/>
                    </a:lnTo>
                    <a:lnTo>
                      <a:pt x="38" y="868"/>
                    </a:lnTo>
                    <a:lnTo>
                      <a:pt x="46" y="860"/>
                    </a:lnTo>
                    <a:lnTo>
                      <a:pt x="63" y="845"/>
                    </a:lnTo>
                    <a:lnTo>
                      <a:pt x="81" y="828"/>
                    </a:lnTo>
                    <a:lnTo>
                      <a:pt x="90" y="830"/>
                    </a:lnTo>
                    <a:lnTo>
                      <a:pt x="102" y="824"/>
                    </a:lnTo>
                    <a:lnTo>
                      <a:pt x="107" y="831"/>
                    </a:lnTo>
                    <a:lnTo>
                      <a:pt x="107" y="839"/>
                    </a:lnTo>
                    <a:lnTo>
                      <a:pt x="122" y="839"/>
                    </a:lnTo>
                    <a:lnTo>
                      <a:pt x="131" y="828"/>
                    </a:lnTo>
                    <a:lnTo>
                      <a:pt x="131" y="811"/>
                    </a:lnTo>
                    <a:lnTo>
                      <a:pt x="144" y="810"/>
                    </a:lnTo>
                    <a:lnTo>
                      <a:pt x="154" y="813"/>
                    </a:lnTo>
                    <a:lnTo>
                      <a:pt x="171" y="799"/>
                    </a:lnTo>
                    <a:lnTo>
                      <a:pt x="196" y="790"/>
                    </a:lnTo>
                    <a:lnTo>
                      <a:pt x="194" y="798"/>
                    </a:lnTo>
                    <a:lnTo>
                      <a:pt x="185" y="816"/>
                    </a:lnTo>
                    <a:lnTo>
                      <a:pt x="189" y="819"/>
                    </a:lnTo>
                    <a:lnTo>
                      <a:pt x="194" y="833"/>
                    </a:lnTo>
                    <a:lnTo>
                      <a:pt x="214" y="845"/>
                    </a:lnTo>
                    <a:lnTo>
                      <a:pt x="232" y="836"/>
                    </a:lnTo>
                    <a:lnTo>
                      <a:pt x="244" y="819"/>
                    </a:lnTo>
                    <a:lnTo>
                      <a:pt x="278" y="787"/>
                    </a:lnTo>
                    <a:lnTo>
                      <a:pt x="283" y="775"/>
                    </a:lnTo>
                    <a:lnTo>
                      <a:pt x="296" y="766"/>
                    </a:lnTo>
                    <a:lnTo>
                      <a:pt x="310" y="763"/>
                    </a:lnTo>
                    <a:lnTo>
                      <a:pt x="324" y="741"/>
                    </a:lnTo>
                    <a:lnTo>
                      <a:pt x="324" y="726"/>
                    </a:lnTo>
                    <a:lnTo>
                      <a:pt x="329" y="703"/>
                    </a:lnTo>
                    <a:lnTo>
                      <a:pt x="332" y="659"/>
                    </a:lnTo>
                    <a:lnTo>
                      <a:pt x="327" y="652"/>
                    </a:lnTo>
                    <a:lnTo>
                      <a:pt x="324" y="630"/>
                    </a:lnTo>
                    <a:lnTo>
                      <a:pt x="333" y="613"/>
                    </a:lnTo>
                    <a:lnTo>
                      <a:pt x="358" y="587"/>
                    </a:lnTo>
                    <a:lnTo>
                      <a:pt x="358" y="568"/>
                    </a:lnTo>
                    <a:lnTo>
                      <a:pt x="373" y="550"/>
                    </a:lnTo>
                    <a:lnTo>
                      <a:pt x="391" y="536"/>
                    </a:lnTo>
                    <a:lnTo>
                      <a:pt x="402" y="539"/>
                    </a:lnTo>
                    <a:lnTo>
                      <a:pt x="416" y="529"/>
                    </a:lnTo>
                    <a:lnTo>
                      <a:pt x="432" y="524"/>
                    </a:lnTo>
                    <a:lnTo>
                      <a:pt x="458" y="481"/>
                    </a:lnTo>
                    <a:lnTo>
                      <a:pt x="458" y="454"/>
                    </a:lnTo>
                    <a:lnTo>
                      <a:pt x="466" y="428"/>
                    </a:lnTo>
                    <a:lnTo>
                      <a:pt x="477" y="422"/>
                    </a:lnTo>
                    <a:lnTo>
                      <a:pt x="480" y="399"/>
                    </a:lnTo>
                    <a:lnTo>
                      <a:pt x="475" y="394"/>
                    </a:lnTo>
                    <a:lnTo>
                      <a:pt x="481" y="370"/>
                    </a:lnTo>
                    <a:lnTo>
                      <a:pt x="478" y="361"/>
                    </a:lnTo>
                    <a:lnTo>
                      <a:pt x="481" y="336"/>
                    </a:lnTo>
                    <a:lnTo>
                      <a:pt x="492" y="321"/>
                    </a:lnTo>
                    <a:lnTo>
                      <a:pt x="494" y="302"/>
                    </a:lnTo>
                    <a:lnTo>
                      <a:pt x="498" y="286"/>
                    </a:lnTo>
                    <a:lnTo>
                      <a:pt x="491" y="257"/>
                    </a:lnTo>
                    <a:lnTo>
                      <a:pt x="526" y="212"/>
                    </a:lnTo>
                    <a:lnTo>
                      <a:pt x="530" y="197"/>
                    </a:lnTo>
                    <a:lnTo>
                      <a:pt x="546" y="189"/>
                    </a:lnTo>
                    <a:lnTo>
                      <a:pt x="546" y="157"/>
                    </a:lnTo>
                    <a:lnTo>
                      <a:pt x="538" y="140"/>
                    </a:lnTo>
                    <a:lnTo>
                      <a:pt x="538" y="124"/>
                    </a:lnTo>
                    <a:lnTo>
                      <a:pt x="543" y="111"/>
                    </a:lnTo>
                    <a:lnTo>
                      <a:pt x="549" y="105"/>
                    </a:lnTo>
                    <a:lnTo>
                      <a:pt x="535" y="87"/>
                    </a:lnTo>
                    <a:lnTo>
                      <a:pt x="535" y="78"/>
                    </a:lnTo>
                    <a:lnTo>
                      <a:pt x="546" y="78"/>
                    </a:lnTo>
                    <a:lnTo>
                      <a:pt x="553" y="72"/>
                    </a:lnTo>
                    <a:lnTo>
                      <a:pt x="553" y="62"/>
                    </a:lnTo>
                    <a:lnTo>
                      <a:pt x="561" y="53"/>
                    </a:lnTo>
                    <a:lnTo>
                      <a:pt x="562" y="43"/>
                    </a:lnTo>
                    <a:lnTo>
                      <a:pt x="569" y="38"/>
                    </a:lnTo>
                    <a:lnTo>
                      <a:pt x="578" y="38"/>
                    </a:lnTo>
                    <a:lnTo>
                      <a:pt x="590" y="26"/>
                    </a:lnTo>
                    <a:lnTo>
                      <a:pt x="604" y="27"/>
                    </a:lnTo>
                    <a:lnTo>
                      <a:pt x="605" y="20"/>
                    </a:lnTo>
                    <a:lnTo>
                      <a:pt x="614" y="20"/>
                    </a:lnTo>
                    <a:lnTo>
                      <a:pt x="627" y="29"/>
                    </a:lnTo>
                    <a:lnTo>
                      <a:pt x="636" y="30"/>
                    </a:lnTo>
                    <a:lnTo>
                      <a:pt x="659" y="50"/>
                    </a:lnTo>
                    <a:lnTo>
                      <a:pt x="671" y="55"/>
                    </a:lnTo>
                    <a:lnTo>
                      <a:pt x="692" y="73"/>
                    </a:lnTo>
                    <a:lnTo>
                      <a:pt x="698" y="78"/>
                    </a:lnTo>
                    <a:lnTo>
                      <a:pt x="715" y="76"/>
                    </a:lnTo>
                    <a:lnTo>
                      <a:pt x="732" y="85"/>
                    </a:lnTo>
                    <a:lnTo>
                      <a:pt x="752" y="87"/>
                    </a:lnTo>
                    <a:lnTo>
                      <a:pt x="763" y="88"/>
                    </a:lnTo>
                    <a:lnTo>
                      <a:pt x="773" y="84"/>
                    </a:lnTo>
                    <a:lnTo>
                      <a:pt x="784" y="85"/>
                    </a:lnTo>
                    <a:lnTo>
                      <a:pt x="799" y="90"/>
                    </a:lnTo>
                    <a:lnTo>
                      <a:pt x="818" y="95"/>
                    </a:lnTo>
                    <a:lnTo>
                      <a:pt x="825" y="99"/>
                    </a:lnTo>
                    <a:lnTo>
                      <a:pt x="845" y="95"/>
                    </a:lnTo>
                    <a:lnTo>
                      <a:pt x="848" y="88"/>
                    </a:lnTo>
                    <a:lnTo>
                      <a:pt x="839" y="81"/>
                    </a:lnTo>
                    <a:lnTo>
                      <a:pt x="838" y="72"/>
                    </a:lnTo>
                    <a:lnTo>
                      <a:pt x="851" y="58"/>
                    </a:lnTo>
                    <a:lnTo>
                      <a:pt x="862" y="44"/>
                    </a:lnTo>
                    <a:lnTo>
                      <a:pt x="879" y="44"/>
                    </a:lnTo>
                    <a:lnTo>
                      <a:pt x="894" y="47"/>
                    </a:lnTo>
                    <a:lnTo>
                      <a:pt x="903" y="58"/>
                    </a:lnTo>
                    <a:lnTo>
                      <a:pt x="914" y="53"/>
                    </a:lnTo>
                    <a:lnTo>
                      <a:pt x="948" y="49"/>
                    </a:lnTo>
                    <a:lnTo>
                      <a:pt x="954" y="41"/>
                    </a:lnTo>
                    <a:lnTo>
                      <a:pt x="967" y="36"/>
                    </a:lnTo>
                    <a:lnTo>
                      <a:pt x="1001" y="21"/>
                    </a:lnTo>
                    <a:lnTo>
                      <a:pt x="1012" y="23"/>
                    </a:lnTo>
                    <a:lnTo>
                      <a:pt x="1013" y="29"/>
                    </a:lnTo>
                    <a:lnTo>
                      <a:pt x="1019" y="29"/>
                    </a:lnTo>
                    <a:lnTo>
                      <a:pt x="1023" y="39"/>
                    </a:lnTo>
                    <a:lnTo>
                      <a:pt x="1030" y="39"/>
                    </a:lnTo>
                    <a:lnTo>
                      <a:pt x="1039" y="32"/>
                    </a:lnTo>
                    <a:lnTo>
                      <a:pt x="1059" y="32"/>
                    </a:lnTo>
                    <a:lnTo>
                      <a:pt x="1070" y="29"/>
                    </a:lnTo>
                    <a:lnTo>
                      <a:pt x="1081" y="29"/>
                    </a:lnTo>
                    <a:lnTo>
                      <a:pt x="1090" y="14"/>
                    </a:lnTo>
                    <a:lnTo>
                      <a:pt x="1087" y="7"/>
                    </a:lnTo>
                    <a:lnTo>
                      <a:pt x="1088" y="1"/>
                    </a:lnTo>
                    <a:lnTo>
                      <a:pt x="1100" y="0"/>
                    </a:lnTo>
                    <a:lnTo>
                      <a:pt x="1108" y="7"/>
                    </a:lnTo>
                    <a:lnTo>
                      <a:pt x="1125" y="10"/>
                    </a:lnTo>
                    <a:lnTo>
                      <a:pt x="1134" y="9"/>
                    </a:lnTo>
                    <a:lnTo>
                      <a:pt x="1142" y="14"/>
                    </a:lnTo>
                    <a:lnTo>
                      <a:pt x="1154" y="17"/>
                    </a:lnTo>
                    <a:lnTo>
                      <a:pt x="1166" y="24"/>
                    </a:lnTo>
                    <a:lnTo>
                      <a:pt x="1197" y="24"/>
                    </a:lnTo>
                    <a:lnTo>
                      <a:pt x="1201" y="26"/>
                    </a:lnTo>
                    <a:lnTo>
                      <a:pt x="1226" y="15"/>
                    </a:lnTo>
                    <a:lnTo>
                      <a:pt x="1244" y="17"/>
                    </a:lnTo>
                    <a:lnTo>
                      <a:pt x="1259" y="26"/>
                    </a:lnTo>
                    <a:lnTo>
                      <a:pt x="1266" y="27"/>
                    </a:lnTo>
                    <a:lnTo>
                      <a:pt x="1267" y="41"/>
                    </a:lnTo>
                    <a:lnTo>
                      <a:pt x="1276" y="50"/>
                    </a:lnTo>
                    <a:lnTo>
                      <a:pt x="1285" y="53"/>
                    </a:lnTo>
                    <a:lnTo>
                      <a:pt x="1295" y="64"/>
                    </a:lnTo>
                    <a:lnTo>
                      <a:pt x="1311" y="78"/>
                    </a:lnTo>
                    <a:lnTo>
                      <a:pt x="1328" y="84"/>
                    </a:lnTo>
                    <a:lnTo>
                      <a:pt x="1337" y="81"/>
                    </a:lnTo>
                    <a:lnTo>
                      <a:pt x="1344" y="70"/>
                    </a:lnTo>
                    <a:lnTo>
                      <a:pt x="1353" y="65"/>
                    </a:lnTo>
                    <a:lnTo>
                      <a:pt x="1373" y="65"/>
                    </a:lnTo>
                    <a:lnTo>
                      <a:pt x="1383" y="65"/>
                    </a:lnTo>
                    <a:lnTo>
                      <a:pt x="1385" y="70"/>
                    </a:lnTo>
                    <a:lnTo>
                      <a:pt x="1392" y="70"/>
                    </a:lnTo>
                    <a:lnTo>
                      <a:pt x="1409" y="65"/>
                    </a:lnTo>
                    <a:lnTo>
                      <a:pt x="1415" y="56"/>
                    </a:lnTo>
                    <a:lnTo>
                      <a:pt x="1425" y="47"/>
                    </a:lnTo>
                    <a:lnTo>
                      <a:pt x="1443" y="47"/>
                    </a:lnTo>
                    <a:lnTo>
                      <a:pt x="1449" y="52"/>
                    </a:lnTo>
                    <a:lnTo>
                      <a:pt x="1460" y="72"/>
                    </a:lnTo>
                    <a:lnTo>
                      <a:pt x="1469" y="82"/>
                    </a:lnTo>
                    <a:lnTo>
                      <a:pt x="1472" y="90"/>
                    </a:lnTo>
                    <a:lnTo>
                      <a:pt x="1493" y="96"/>
                    </a:lnTo>
                    <a:lnTo>
                      <a:pt x="1503" y="105"/>
                    </a:lnTo>
                    <a:lnTo>
                      <a:pt x="1509" y="117"/>
                    </a:lnTo>
                    <a:lnTo>
                      <a:pt x="1513" y="125"/>
                    </a:lnTo>
                    <a:lnTo>
                      <a:pt x="1518" y="136"/>
                    </a:lnTo>
                    <a:lnTo>
                      <a:pt x="1519" y="145"/>
                    </a:lnTo>
                    <a:lnTo>
                      <a:pt x="1522" y="145"/>
                    </a:lnTo>
                    <a:lnTo>
                      <a:pt x="1544" y="145"/>
                    </a:lnTo>
                    <a:lnTo>
                      <a:pt x="1550" y="150"/>
                    </a:lnTo>
                    <a:lnTo>
                      <a:pt x="1545" y="163"/>
                    </a:lnTo>
                    <a:lnTo>
                      <a:pt x="1536" y="174"/>
                    </a:lnTo>
                    <a:lnTo>
                      <a:pt x="1536" y="197"/>
                    </a:lnTo>
                    <a:lnTo>
                      <a:pt x="1532" y="226"/>
                    </a:lnTo>
                    <a:lnTo>
                      <a:pt x="1530" y="246"/>
                    </a:lnTo>
                    <a:lnTo>
                      <a:pt x="1539" y="252"/>
                    </a:lnTo>
                    <a:lnTo>
                      <a:pt x="1547" y="263"/>
                    </a:lnTo>
                    <a:lnTo>
                      <a:pt x="1553" y="276"/>
                    </a:lnTo>
                    <a:lnTo>
                      <a:pt x="1551" y="286"/>
                    </a:lnTo>
                    <a:lnTo>
                      <a:pt x="1510" y="341"/>
                    </a:lnTo>
                    <a:lnTo>
                      <a:pt x="1484" y="370"/>
                    </a:lnTo>
                    <a:lnTo>
                      <a:pt x="1478" y="382"/>
                    </a:lnTo>
                    <a:lnTo>
                      <a:pt x="1446" y="438"/>
                    </a:lnTo>
                    <a:lnTo>
                      <a:pt x="1440" y="449"/>
                    </a:lnTo>
                    <a:lnTo>
                      <a:pt x="1440" y="469"/>
                    </a:lnTo>
                    <a:lnTo>
                      <a:pt x="1437" y="500"/>
                    </a:lnTo>
                    <a:lnTo>
                      <a:pt x="1426" y="529"/>
                    </a:lnTo>
                    <a:lnTo>
                      <a:pt x="1429" y="547"/>
                    </a:lnTo>
                    <a:lnTo>
                      <a:pt x="1408" y="567"/>
                    </a:lnTo>
                    <a:lnTo>
                      <a:pt x="1392" y="585"/>
                    </a:lnTo>
                    <a:lnTo>
                      <a:pt x="1380" y="634"/>
                    </a:lnTo>
                    <a:lnTo>
                      <a:pt x="1377" y="656"/>
                    </a:lnTo>
                    <a:lnTo>
                      <a:pt x="1388" y="674"/>
                    </a:lnTo>
                    <a:lnTo>
                      <a:pt x="1389" y="691"/>
                    </a:lnTo>
                    <a:lnTo>
                      <a:pt x="1389" y="712"/>
                    </a:lnTo>
                    <a:lnTo>
                      <a:pt x="1414" y="876"/>
                    </a:lnTo>
                    <a:lnTo>
                      <a:pt x="1434" y="972"/>
                    </a:lnTo>
                    <a:lnTo>
                      <a:pt x="1492" y="1051"/>
                    </a:lnTo>
                    <a:lnTo>
                      <a:pt x="1510" y="1116"/>
                    </a:lnTo>
                    <a:lnTo>
                      <a:pt x="1499" y="1110"/>
                    </a:lnTo>
                    <a:lnTo>
                      <a:pt x="1366" y="1142"/>
                    </a:lnTo>
                    <a:lnTo>
                      <a:pt x="1334" y="1206"/>
                    </a:lnTo>
                    <a:lnTo>
                      <a:pt x="1337" y="1223"/>
                    </a:lnTo>
                    <a:lnTo>
                      <a:pt x="1347" y="1232"/>
                    </a:lnTo>
                    <a:lnTo>
                      <a:pt x="1356" y="1236"/>
                    </a:lnTo>
                    <a:lnTo>
                      <a:pt x="1354" y="1246"/>
                    </a:lnTo>
                    <a:lnTo>
                      <a:pt x="1350" y="1250"/>
                    </a:lnTo>
                    <a:lnTo>
                      <a:pt x="1351" y="1262"/>
                    </a:lnTo>
                    <a:lnTo>
                      <a:pt x="1350" y="1273"/>
                    </a:lnTo>
                    <a:lnTo>
                      <a:pt x="1351" y="1285"/>
                    </a:lnTo>
                    <a:lnTo>
                      <a:pt x="1348" y="1302"/>
                    </a:lnTo>
                    <a:lnTo>
                      <a:pt x="1342" y="1305"/>
                    </a:lnTo>
                    <a:lnTo>
                      <a:pt x="1345" y="1311"/>
                    </a:lnTo>
                    <a:lnTo>
                      <a:pt x="1339" y="1319"/>
                    </a:lnTo>
                    <a:lnTo>
                      <a:pt x="1324" y="1334"/>
                    </a:lnTo>
                    <a:lnTo>
                      <a:pt x="1322" y="1345"/>
                    </a:lnTo>
                    <a:lnTo>
                      <a:pt x="1324" y="1389"/>
                    </a:lnTo>
                    <a:lnTo>
                      <a:pt x="1324" y="1411"/>
                    </a:lnTo>
                    <a:lnTo>
                      <a:pt x="1334" y="1420"/>
                    </a:lnTo>
                    <a:lnTo>
                      <a:pt x="1356" y="1443"/>
                    </a:lnTo>
                    <a:lnTo>
                      <a:pt x="1362" y="1455"/>
                    </a:lnTo>
                    <a:lnTo>
                      <a:pt x="1370" y="1466"/>
                    </a:lnTo>
                    <a:lnTo>
                      <a:pt x="1402" y="1466"/>
                    </a:lnTo>
                    <a:lnTo>
                      <a:pt x="1406" y="1464"/>
                    </a:lnTo>
                    <a:lnTo>
                      <a:pt x="1402" y="1457"/>
                    </a:lnTo>
                    <a:lnTo>
                      <a:pt x="1400" y="1447"/>
                    </a:lnTo>
                    <a:lnTo>
                      <a:pt x="1417" y="1444"/>
                    </a:lnTo>
                    <a:lnTo>
                      <a:pt x="1428" y="1447"/>
                    </a:lnTo>
                    <a:lnTo>
                      <a:pt x="1432" y="1534"/>
                    </a:lnTo>
                    <a:lnTo>
                      <a:pt x="1428" y="1541"/>
                    </a:lnTo>
                    <a:lnTo>
                      <a:pt x="1414" y="1539"/>
                    </a:lnTo>
                    <a:lnTo>
                      <a:pt x="1414" y="1534"/>
                    </a:lnTo>
                    <a:lnTo>
                      <a:pt x="1408" y="1533"/>
                    </a:lnTo>
                    <a:lnTo>
                      <a:pt x="1395" y="1538"/>
                    </a:lnTo>
                    <a:lnTo>
                      <a:pt x="1382" y="1541"/>
                    </a:lnTo>
                    <a:lnTo>
                      <a:pt x="1371" y="1541"/>
                    </a:lnTo>
                    <a:lnTo>
                      <a:pt x="1354" y="1525"/>
                    </a:lnTo>
                    <a:lnTo>
                      <a:pt x="1339" y="1507"/>
                    </a:lnTo>
                    <a:lnTo>
                      <a:pt x="1324" y="1493"/>
                    </a:lnTo>
                    <a:lnTo>
                      <a:pt x="1307" y="1470"/>
                    </a:lnTo>
                    <a:lnTo>
                      <a:pt x="1289" y="1460"/>
                    </a:lnTo>
                    <a:lnTo>
                      <a:pt x="1259" y="1449"/>
                    </a:lnTo>
                    <a:lnTo>
                      <a:pt x="1240" y="1438"/>
                    </a:lnTo>
                    <a:lnTo>
                      <a:pt x="1237" y="1429"/>
                    </a:lnTo>
                    <a:lnTo>
                      <a:pt x="1224" y="1415"/>
                    </a:lnTo>
                    <a:lnTo>
                      <a:pt x="1224" y="1391"/>
                    </a:lnTo>
                    <a:lnTo>
                      <a:pt x="1218" y="1389"/>
                    </a:lnTo>
                    <a:lnTo>
                      <a:pt x="1211" y="1394"/>
                    </a:lnTo>
                    <a:lnTo>
                      <a:pt x="1200" y="1395"/>
                    </a:lnTo>
                    <a:lnTo>
                      <a:pt x="1192" y="1417"/>
                    </a:lnTo>
                    <a:lnTo>
                      <a:pt x="1192" y="1424"/>
                    </a:lnTo>
                    <a:lnTo>
                      <a:pt x="1168" y="1432"/>
                    </a:lnTo>
                    <a:lnTo>
                      <a:pt x="1154" y="1432"/>
                    </a:lnTo>
                    <a:lnTo>
                      <a:pt x="1152" y="1427"/>
                    </a:lnTo>
                    <a:lnTo>
                      <a:pt x="1134" y="1423"/>
                    </a:lnTo>
                    <a:lnTo>
                      <a:pt x="1117" y="1421"/>
                    </a:lnTo>
                    <a:lnTo>
                      <a:pt x="1099" y="1409"/>
                    </a:lnTo>
                    <a:lnTo>
                      <a:pt x="1091" y="1408"/>
                    </a:lnTo>
                    <a:lnTo>
                      <a:pt x="1074" y="1401"/>
                    </a:lnTo>
                    <a:lnTo>
                      <a:pt x="1068" y="1400"/>
                    </a:lnTo>
                    <a:lnTo>
                      <a:pt x="1070" y="1395"/>
                    </a:lnTo>
                    <a:lnTo>
                      <a:pt x="1068" y="1383"/>
                    </a:lnTo>
                    <a:lnTo>
                      <a:pt x="1064" y="1376"/>
                    </a:lnTo>
                    <a:lnTo>
                      <a:pt x="1064" y="1360"/>
                    </a:lnTo>
                    <a:lnTo>
                      <a:pt x="1059" y="1359"/>
                    </a:lnTo>
                    <a:lnTo>
                      <a:pt x="1038" y="1365"/>
                    </a:lnTo>
                    <a:lnTo>
                      <a:pt x="1032" y="1369"/>
                    </a:lnTo>
                    <a:lnTo>
                      <a:pt x="1019" y="1371"/>
                    </a:lnTo>
                    <a:lnTo>
                      <a:pt x="1009" y="1376"/>
                    </a:lnTo>
                    <a:lnTo>
                      <a:pt x="1000" y="1383"/>
                    </a:lnTo>
                    <a:lnTo>
                      <a:pt x="995" y="1382"/>
                    </a:lnTo>
                    <a:lnTo>
                      <a:pt x="992" y="1377"/>
                    </a:lnTo>
                    <a:lnTo>
                      <a:pt x="990" y="1362"/>
                    </a:lnTo>
                    <a:lnTo>
                      <a:pt x="987" y="1357"/>
                    </a:lnTo>
                    <a:lnTo>
                      <a:pt x="974" y="1353"/>
                    </a:lnTo>
                    <a:lnTo>
                      <a:pt x="964" y="1353"/>
                    </a:lnTo>
                    <a:lnTo>
                      <a:pt x="958" y="1346"/>
                    </a:lnTo>
                    <a:lnTo>
                      <a:pt x="958" y="1345"/>
                    </a:lnTo>
                    <a:lnTo>
                      <a:pt x="943" y="1348"/>
                    </a:lnTo>
                    <a:lnTo>
                      <a:pt x="931" y="1353"/>
                    </a:lnTo>
                    <a:lnTo>
                      <a:pt x="916" y="1359"/>
                    </a:lnTo>
                    <a:lnTo>
                      <a:pt x="908" y="1362"/>
                    </a:lnTo>
                    <a:lnTo>
                      <a:pt x="900" y="1365"/>
                    </a:lnTo>
                    <a:lnTo>
                      <a:pt x="893" y="1363"/>
                    </a:lnTo>
                    <a:lnTo>
                      <a:pt x="871" y="1362"/>
                    </a:lnTo>
                    <a:lnTo>
                      <a:pt x="862" y="1359"/>
                    </a:lnTo>
                    <a:lnTo>
                      <a:pt x="851" y="1351"/>
                    </a:lnTo>
                    <a:lnTo>
                      <a:pt x="844" y="1351"/>
                    </a:lnTo>
                    <a:lnTo>
                      <a:pt x="839" y="1354"/>
                    </a:lnTo>
                    <a:lnTo>
                      <a:pt x="831" y="1356"/>
                    </a:lnTo>
                    <a:lnTo>
                      <a:pt x="827" y="1362"/>
                    </a:lnTo>
                    <a:lnTo>
                      <a:pt x="818" y="1363"/>
                    </a:lnTo>
                    <a:lnTo>
                      <a:pt x="816" y="1357"/>
                    </a:lnTo>
                    <a:lnTo>
                      <a:pt x="816" y="1342"/>
                    </a:lnTo>
                    <a:lnTo>
                      <a:pt x="822" y="1336"/>
                    </a:lnTo>
                    <a:lnTo>
                      <a:pt x="821" y="1333"/>
                    </a:lnTo>
                    <a:lnTo>
                      <a:pt x="825" y="1319"/>
                    </a:lnTo>
                    <a:lnTo>
                      <a:pt x="816" y="1313"/>
                    </a:lnTo>
                    <a:lnTo>
                      <a:pt x="813" y="1296"/>
                    </a:lnTo>
                    <a:lnTo>
                      <a:pt x="818" y="1290"/>
                    </a:lnTo>
                    <a:lnTo>
                      <a:pt x="818" y="1282"/>
                    </a:lnTo>
                    <a:lnTo>
                      <a:pt x="807" y="1272"/>
                    </a:lnTo>
                    <a:lnTo>
                      <a:pt x="807" y="1262"/>
                    </a:lnTo>
                    <a:lnTo>
                      <a:pt x="810" y="1253"/>
                    </a:lnTo>
                    <a:lnTo>
                      <a:pt x="808" y="1243"/>
                    </a:lnTo>
                    <a:lnTo>
                      <a:pt x="802" y="1241"/>
                    </a:lnTo>
                    <a:lnTo>
                      <a:pt x="796" y="1232"/>
                    </a:lnTo>
                    <a:lnTo>
                      <a:pt x="792" y="1227"/>
                    </a:lnTo>
                    <a:lnTo>
                      <a:pt x="792" y="1220"/>
                    </a:lnTo>
                    <a:lnTo>
                      <a:pt x="784" y="1209"/>
                    </a:lnTo>
                    <a:lnTo>
                      <a:pt x="784" y="1201"/>
                    </a:lnTo>
                    <a:lnTo>
                      <a:pt x="779" y="1194"/>
                    </a:lnTo>
                    <a:lnTo>
                      <a:pt x="786" y="1177"/>
                    </a:lnTo>
                    <a:lnTo>
                      <a:pt x="784" y="1148"/>
                    </a:lnTo>
                    <a:lnTo>
                      <a:pt x="779" y="1139"/>
                    </a:lnTo>
                    <a:lnTo>
                      <a:pt x="783" y="1132"/>
                    </a:lnTo>
                    <a:lnTo>
                      <a:pt x="786" y="1126"/>
                    </a:lnTo>
                    <a:lnTo>
                      <a:pt x="786" y="1116"/>
                    </a:lnTo>
                    <a:lnTo>
                      <a:pt x="778" y="1102"/>
                    </a:lnTo>
                    <a:lnTo>
                      <a:pt x="781" y="1088"/>
                    </a:lnTo>
                    <a:lnTo>
                      <a:pt x="787" y="1076"/>
                    </a:lnTo>
                    <a:lnTo>
                      <a:pt x="787" y="1064"/>
                    </a:lnTo>
                    <a:lnTo>
                      <a:pt x="789" y="1051"/>
                    </a:lnTo>
                    <a:lnTo>
                      <a:pt x="787" y="1041"/>
                    </a:lnTo>
                    <a:lnTo>
                      <a:pt x="692" y="1035"/>
                    </a:lnTo>
                    <a:lnTo>
                      <a:pt x="689" y="1025"/>
                    </a:lnTo>
                    <a:lnTo>
                      <a:pt x="695" y="1018"/>
                    </a:lnTo>
                    <a:lnTo>
                      <a:pt x="695" y="1007"/>
                    </a:lnTo>
                    <a:lnTo>
                      <a:pt x="671" y="1006"/>
                    </a:lnTo>
                    <a:lnTo>
                      <a:pt x="671" y="1013"/>
                    </a:lnTo>
                    <a:lnTo>
                      <a:pt x="591" y="1015"/>
                    </a:lnTo>
                    <a:lnTo>
                      <a:pt x="588" y="1038"/>
                    </a:lnTo>
                    <a:lnTo>
                      <a:pt x="584" y="1050"/>
                    </a:lnTo>
                    <a:lnTo>
                      <a:pt x="576" y="1054"/>
                    </a:lnTo>
                    <a:lnTo>
                      <a:pt x="578" y="1070"/>
                    </a:lnTo>
                    <a:lnTo>
                      <a:pt x="579" y="1093"/>
                    </a:lnTo>
                    <a:lnTo>
                      <a:pt x="518" y="1096"/>
                    </a:lnTo>
                    <a:lnTo>
                      <a:pt x="507" y="1102"/>
                    </a:lnTo>
                    <a:lnTo>
                      <a:pt x="478" y="1100"/>
                    </a:lnTo>
                    <a:lnTo>
                      <a:pt x="471" y="1097"/>
                    </a:lnTo>
                    <a:lnTo>
                      <a:pt x="455" y="1100"/>
                    </a:lnTo>
                    <a:lnTo>
                      <a:pt x="434" y="1102"/>
                    </a:lnTo>
                    <a:lnTo>
                      <a:pt x="425" y="1097"/>
                    </a:lnTo>
                    <a:lnTo>
                      <a:pt x="420" y="1068"/>
                    </a:lnTo>
                    <a:lnTo>
                      <a:pt x="410" y="1053"/>
                    </a:lnTo>
                    <a:lnTo>
                      <a:pt x="402" y="1042"/>
                    </a:lnTo>
                    <a:lnTo>
                      <a:pt x="396" y="1036"/>
                    </a:lnTo>
                    <a:lnTo>
                      <a:pt x="394" y="1027"/>
                    </a:lnTo>
                    <a:lnTo>
                      <a:pt x="391" y="1021"/>
                    </a:lnTo>
                    <a:lnTo>
                      <a:pt x="387" y="1001"/>
                    </a:lnTo>
                    <a:lnTo>
                      <a:pt x="379" y="986"/>
                    </a:lnTo>
                    <a:lnTo>
                      <a:pt x="379" y="975"/>
                    </a:lnTo>
                    <a:lnTo>
                      <a:pt x="382" y="967"/>
                    </a:lnTo>
                    <a:lnTo>
                      <a:pt x="380" y="957"/>
                    </a:lnTo>
                    <a:lnTo>
                      <a:pt x="374" y="948"/>
                    </a:lnTo>
                    <a:lnTo>
                      <a:pt x="371" y="938"/>
                    </a:lnTo>
                    <a:lnTo>
                      <a:pt x="373" y="935"/>
                    </a:lnTo>
                    <a:lnTo>
                      <a:pt x="373" y="923"/>
                    </a:lnTo>
                    <a:lnTo>
                      <a:pt x="289" y="923"/>
                    </a:lnTo>
                    <a:lnTo>
                      <a:pt x="231" y="923"/>
                    </a:lnTo>
                    <a:lnTo>
                      <a:pt x="203" y="926"/>
                    </a:lnTo>
                    <a:lnTo>
                      <a:pt x="177" y="925"/>
                    </a:lnTo>
                    <a:lnTo>
                      <a:pt x="165" y="923"/>
                    </a:lnTo>
                    <a:lnTo>
                      <a:pt x="140" y="925"/>
                    </a:lnTo>
                    <a:lnTo>
                      <a:pt x="122" y="925"/>
                    </a:lnTo>
                    <a:lnTo>
                      <a:pt x="105" y="925"/>
                    </a:lnTo>
                    <a:lnTo>
                      <a:pt x="95" y="923"/>
                    </a:lnTo>
                    <a:lnTo>
                      <a:pt x="82" y="923"/>
                    </a:lnTo>
                    <a:lnTo>
                      <a:pt x="69" y="926"/>
                    </a:lnTo>
                    <a:lnTo>
                      <a:pt x="55" y="929"/>
                    </a:lnTo>
                    <a:lnTo>
                      <a:pt x="50" y="932"/>
                    </a:lnTo>
                    <a:lnTo>
                      <a:pt x="44" y="932"/>
                    </a:lnTo>
                    <a:lnTo>
                      <a:pt x="41" y="935"/>
                    </a:lnTo>
                    <a:lnTo>
                      <a:pt x="40" y="937"/>
                    </a:lnTo>
                    <a:lnTo>
                      <a:pt x="38" y="937"/>
                    </a:lnTo>
                    <a:lnTo>
                      <a:pt x="38" y="937"/>
                    </a:lnTo>
                    <a:lnTo>
                      <a:pt x="29" y="929"/>
                    </a:lnTo>
                    <a:lnTo>
                      <a:pt x="4" y="929"/>
                    </a:lnTo>
                    <a:lnTo>
                      <a:pt x="0" y="918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43" name="Freeform 150">
                <a:extLst>
                  <a:ext uri="{FF2B5EF4-FFF2-40B4-BE49-F238E27FC236}">
                    <a16:creationId xmlns:a16="http://schemas.microsoft.com/office/drawing/2014/main" id="{E5848E53-16F5-1D4C-8FB4-18E89B5E4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5058" y="5019619"/>
                <a:ext cx="109485" cy="277011"/>
              </a:xfrm>
              <a:custGeom>
                <a:avLst/>
                <a:gdLst>
                  <a:gd name="T0" fmla="*/ 29 w 260"/>
                  <a:gd name="T1" fmla="*/ 0 h 657"/>
                  <a:gd name="T2" fmla="*/ 43 w 260"/>
                  <a:gd name="T3" fmla="*/ 11 h 657"/>
                  <a:gd name="T4" fmla="*/ 57 w 260"/>
                  <a:gd name="T5" fmla="*/ 17 h 657"/>
                  <a:gd name="T6" fmla="*/ 70 w 260"/>
                  <a:gd name="T7" fmla="*/ 15 h 657"/>
                  <a:gd name="T8" fmla="*/ 81 w 260"/>
                  <a:gd name="T9" fmla="*/ 21 h 657"/>
                  <a:gd name="T10" fmla="*/ 95 w 260"/>
                  <a:gd name="T11" fmla="*/ 32 h 657"/>
                  <a:gd name="T12" fmla="*/ 130 w 260"/>
                  <a:gd name="T13" fmla="*/ 70 h 657"/>
                  <a:gd name="T14" fmla="*/ 133 w 260"/>
                  <a:gd name="T15" fmla="*/ 237 h 657"/>
                  <a:gd name="T16" fmla="*/ 142 w 260"/>
                  <a:gd name="T17" fmla="*/ 327 h 657"/>
                  <a:gd name="T18" fmla="*/ 181 w 260"/>
                  <a:gd name="T19" fmla="*/ 351 h 657"/>
                  <a:gd name="T20" fmla="*/ 194 w 260"/>
                  <a:gd name="T21" fmla="*/ 362 h 657"/>
                  <a:gd name="T22" fmla="*/ 226 w 260"/>
                  <a:gd name="T23" fmla="*/ 402 h 657"/>
                  <a:gd name="T24" fmla="*/ 252 w 260"/>
                  <a:gd name="T25" fmla="*/ 448 h 657"/>
                  <a:gd name="T26" fmla="*/ 259 w 260"/>
                  <a:gd name="T27" fmla="*/ 468 h 657"/>
                  <a:gd name="T28" fmla="*/ 245 w 260"/>
                  <a:gd name="T29" fmla="*/ 478 h 657"/>
                  <a:gd name="T30" fmla="*/ 233 w 260"/>
                  <a:gd name="T31" fmla="*/ 486 h 657"/>
                  <a:gd name="T32" fmla="*/ 236 w 260"/>
                  <a:gd name="T33" fmla="*/ 500 h 657"/>
                  <a:gd name="T34" fmla="*/ 243 w 260"/>
                  <a:gd name="T35" fmla="*/ 539 h 657"/>
                  <a:gd name="T36" fmla="*/ 226 w 260"/>
                  <a:gd name="T37" fmla="*/ 561 h 657"/>
                  <a:gd name="T38" fmla="*/ 202 w 260"/>
                  <a:gd name="T39" fmla="*/ 588 h 657"/>
                  <a:gd name="T40" fmla="*/ 191 w 260"/>
                  <a:gd name="T41" fmla="*/ 617 h 657"/>
                  <a:gd name="T42" fmla="*/ 194 w 260"/>
                  <a:gd name="T43" fmla="*/ 653 h 657"/>
                  <a:gd name="T44" fmla="*/ 173 w 260"/>
                  <a:gd name="T45" fmla="*/ 643 h 657"/>
                  <a:gd name="T46" fmla="*/ 168 w 260"/>
                  <a:gd name="T47" fmla="*/ 619 h 657"/>
                  <a:gd name="T48" fmla="*/ 148 w 260"/>
                  <a:gd name="T49" fmla="*/ 605 h 657"/>
                  <a:gd name="T50" fmla="*/ 121 w 260"/>
                  <a:gd name="T51" fmla="*/ 576 h 657"/>
                  <a:gd name="T52" fmla="*/ 112 w 260"/>
                  <a:gd name="T53" fmla="*/ 546 h 657"/>
                  <a:gd name="T54" fmla="*/ 121 w 260"/>
                  <a:gd name="T55" fmla="*/ 516 h 657"/>
                  <a:gd name="T56" fmla="*/ 142 w 260"/>
                  <a:gd name="T57" fmla="*/ 480 h 657"/>
                  <a:gd name="T58" fmla="*/ 144 w 260"/>
                  <a:gd name="T59" fmla="*/ 439 h 657"/>
                  <a:gd name="T60" fmla="*/ 115 w 260"/>
                  <a:gd name="T61" fmla="*/ 420 h 657"/>
                  <a:gd name="T62" fmla="*/ 90 w 260"/>
                  <a:gd name="T63" fmla="*/ 429 h 657"/>
                  <a:gd name="T64" fmla="*/ 74 w 260"/>
                  <a:gd name="T65" fmla="*/ 432 h 657"/>
                  <a:gd name="T66" fmla="*/ 60 w 260"/>
                  <a:gd name="T67" fmla="*/ 414 h 657"/>
                  <a:gd name="T68" fmla="*/ 49 w 260"/>
                  <a:gd name="T69" fmla="*/ 399 h 657"/>
                  <a:gd name="T70" fmla="*/ 23 w 260"/>
                  <a:gd name="T71" fmla="*/ 396 h 657"/>
                  <a:gd name="T72" fmla="*/ 14 w 260"/>
                  <a:gd name="T73" fmla="*/ 371 h 657"/>
                  <a:gd name="T74" fmla="*/ 0 w 260"/>
                  <a:gd name="T75" fmla="*/ 350 h 657"/>
                  <a:gd name="T76" fmla="*/ 22 w 260"/>
                  <a:gd name="T77" fmla="*/ 332 h 657"/>
                  <a:gd name="T78" fmla="*/ 23 w 260"/>
                  <a:gd name="T79" fmla="*/ 312 h 657"/>
                  <a:gd name="T80" fmla="*/ 20 w 260"/>
                  <a:gd name="T81" fmla="*/ 293 h 657"/>
                  <a:gd name="T82" fmla="*/ 41 w 260"/>
                  <a:gd name="T83" fmla="*/ 273 h 657"/>
                  <a:gd name="T84" fmla="*/ 58 w 260"/>
                  <a:gd name="T85" fmla="*/ 260 h 657"/>
                  <a:gd name="T86" fmla="*/ 64 w 260"/>
                  <a:gd name="T87" fmla="*/ 252 h 657"/>
                  <a:gd name="T88" fmla="*/ 55 w 260"/>
                  <a:gd name="T89" fmla="*/ 238 h 657"/>
                  <a:gd name="T90" fmla="*/ 55 w 260"/>
                  <a:gd name="T91" fmla="*/ 225 h 657"/>
                  <a:gd name="T92" fmla="*/ 51 w 260"/>
                  <a:gd name="T93" fmla="*/ 203 h 657"/>
                  <a:gd name="T94" fmla="*/ 55 w 260"/>
                  <a:gd name="T95" fmla="*/ 183 h 657"/>
                  <a:gd name="T96" fmla="*/ 48 w 260"/>
                  <a:gd name="T97" fmla="*/ 157 h 657"/>
                  <a:gd name="T98" fmla="*/ 69 w 260"/>
                  <a:gd name="T99" fmla="*/ 124 h 657"/>
                  <a:gd name="T100" fmla="*/ 72 w 260"/>
                  <a:gd name="T101" fmla="*/ 114 h 657"/>
                  <a:gd name="T102" fmla="*/ 67 w 260"/>
                  <a:gd name="T103" fmla="*/ 85 h 657"/>
                  <a:gd name="T104" fmla="*/ 52 w 260"/>
                  <a:gd name="T105" fmla="*/ 67 h 657"/>
                  <a:gd name="T106" fmla="*/ 61 w 260"/>
                  <a:gd name="T107" fmla="*/ 41 h 657"/>
                  <a:gd name="T108" fmla="*/ 40 w 260"/>
                  <a:gd name="T109" fmla="*/ 30 h 657"/>
                  <a:gd name="T110" fmla="*/ 31 w 260"/>
                  <a:gd name="T111" fmla="*/ 1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0" h="657">
                    <a:moveTo>
                      <a:pt x="26" y="3"/>
                    </a:moveTo>
                    <a:lnTo>
                      <a:pt x="29" y="0"/>
                    </a:lnTo>
                    <a:lnTo>
                      <a:pt x="37" y="1"/>
                    </a:lnTo>
                    <a:lnTo>
                      <a:pt x="43" y="11"/>
                    </a:lnTo>
                    <a:lnTo>
                      <a:pt x="52" y="12"/>
                    </a:lnTo>
                    <a:lnTo>
                      <a:pt x="57" y="17"/>
                    </a:lnTo>
                    <a:lnTo>
                      <a:pt x="61" y="14"/>
                    </a:lnTo>
                    <a:lnTo>
                      <a:pt x="70" y="15"/>
                    </a:lnTo>
                    <a:lnTo>
                      <a:pt x="77" y="20"/>
                    </a:lnTo>
                    <a:lnTo>
                      <a:pt x="81" y="21"/>
                    </a:lnTo>
                    <a:lnTo>
                      <a:pt x="86" y="26"/>
                    </a:lnTo>
                    <a:lnTo>
                      <a:pt x="95" y="32"/>
                    </a:lnTo>
                    <a:lnTo>
                      <a:pt x="103" y="40"/>
                    </a:lnTo>
                    <a:lnTo>
                      <a:pt x="130" y="70"/>
                    </a:lnTo>
                    <a:lnTo>
                      <a:pt x="135" y="101"/>
                    </a:lnTo>
                    <a:lnTo>
                      <a:pt x="133" y="237"/>
                    </a:lnTo>
                    <a:lnTo>
                      <a:pt x="129" y="252"/>
                    </a:lnTo>
                    <a:lnTo>
                      <a:pt x="142" y="327"/>
                    </a:lnTo>
                    <a:lnTo>
                      <a:pt x="168" y="341"/>
                    </a:lnTo>
                    <a:lnTo>
                      <a:pt x="181" y="351"/>
                    </a:lnTo>
                    <a:lnTo>
                      <a:pt x="187" y="361"/>
                    </a:lnTo>
                    <a:lnTo>
                      <a:pt x="194" y="362"/>
                    </a:lnTo>
                    <a:lnTo>
                      <a:pt x="222" y="390"/>
                    </a:lnTo>
                    <a:lnTo>
                      <a:pt x="226" y="402"/>
                    </a:lnTo>
                    <a:lnTo>
                      <a:pt x="246" y="428"/>
                    </a:lnTo>
                    <a:lnTo>
                      <a:pt x="252" y="448"/>
                    </a:lnTo>
                    <a:lnTo>
                      <a:pt x="259" y="458"/>
                    </a:lnTo>
                    <a:lnTo>
                      <a:pt x="259" y="468"/>
                    </a:lnTo>
                    <a:lnTo>
                      <a:pt x="248" y="471"/>
                    </a:lnTo>
                    <a:lnTo>
                      <a:pt x="245" y="478"/>
                    </a:lnTo>
                    <a:lnTo>
                      <a:pt x="236" y="480"/>
                    </a:lnTo>
                    <a:lnTo>
                      <a:pt x="233" y="486"/>
                    </a:lnTo>
                    <a:lnTo>
                      <a:pt x="237" y="492"/>
                    </a:lnTo>
                    <a:lnTo>
                      <a:pt x="236" y="500"/>
                    </a:lnTo>
                    <a:lnTo>
                      <a:pt x="243" y="509"/>
                    </a:lnTo>
                    <a:lnTo>
                      <a:pt x="243" y="539"/>
                    </a:lnTo>
                    <a:lnTo>
                      <a:pt x="237" y="552"/>
                    </a:lnTo>
                    <a:lnTo>
                      <a:pt x="226" y="561"/>
                    </a:lnTo>
                    <a:lnTo>
                      <a:pt x="210" y="565"/>
                    </a:lnTo>
                    <a:lnTo>
                      <a:pt x="202" y="588"/>
                    </a:lnTo>
                    <a:lnTo>
                      <a:pt x="199" y="602"/>
                    </a:lnTo>
                    <a:lnTo>
                      <a:pt x="191" y="617"/>
                    </a:lnTo>
                    <a:lnTo>
                      <a:pt x="197" y="636"/>
                    </a:lnTo>
                    <a:lnTo>
                      <a:pt x="194" y="653"/>
                    </a:lnTo>
                    <a:lnTo>
                      <a:pt x="177" y="656"/>
                    </a:lnTo>
                    <a:lnTo>
                      <a:pt x="173" y="643"/>
                    </a:lnTo>
                    <a:lnTo>
                      <a:pt x="179" y="634"/>
                    </a:lnTo>
                    <a:lnTo>
                      <a:pt x="168" y="619"/>
                    </a:lnTo>
                    <a:lnTo>
                      <a:pt x="159" y="611"/>
                    </a:lnTo>
                    <a:lnTo>
                      <a:pt x="148" y="605"/>
                    </a:lnTo>
                    <a:lnTo>
                      <a:pt x="135" y="593"/>
                    </a:lnTo>
                    <a:lnTo>
                      <a:pt x="121" y="576"/>
                    </a:lnTo>
                    <a:lnTo>
                      <a:pt x="119" y="562"/>
                    </a:lnTo>
                    <a:lnTo>
                      <a:pt x="112" y="546"/>
                    </a:lnTo>
                    <a:lnTo>
                      <a:pt x="110" y="532"/>
                    </a:lnTo>
                    <a:lnTo>
                      <a:pt x="121" y="516"/>
                    </a:lnTo>
                    <a:lnTo>
                      <a:pt x="126" y="498"/>
                    </a:lnTo>
                    <a:lnTo>
                      <a:pt x="142" y="480"/>
                    </a:lnTo>
                    <a:lnTo>
                      <a:pt x="144" y="461"/>
                    </a:lnTo>
                    <a:lnTo>
                      <a:pt x="144" y="439"/>
                    </a:lnTo>
                    <a:lnTo>
                      <a:pt x="136" y="426"/>
                    </a:lnTo>
                    <a:lnTo>
                      <a:pt x="115" y="420"/>
                    </a:lnTo>
                    <a:lnTo>
                      <a:pt x="98" y="422"/>
                    </a:lnTo>
                    <a:lnTo>
                      <a:pt x="90" y="429"/>
                    </a:lnTo>
                    <a:lnTo>
                      <a:pt x="81" y="429"/>
                    </a:lnTo>
                    <a:lnTo>
                      <a:pt x="74" y="432"/>
                    </a:lnTo>
                    <a:lnTo>
                      <a:pt x="61" y="425"/>
                    </a:lnTo>
                    <a:lnTo>
                      <a:pt x="60" y="414"/>
                    </a:lnTo>
                    <a:lnTo>
                      <a:pt x="52" y="406"/>
                    </a:lnTo>
                    <a:lnTo>
                      <a:pt x="49" y="399"/>
                    </a:lnTo>
                    <a:lnTo>
                      <a:pt x="45" y="390"/>
                    </a:lnTo>
                    <a:lnTo>
                      <a:pt x="23" y="396"/>
                    </a:lnTo>
                    <a:lnTo>
                      <a:pt x="22" y="388"/>
                    </a:lnTo>
                    <a:lnTo>
                      <a:pt x="14" y="371"/>
                    </a:lnTo>
                    <a:lnTo>
                      <a:pt x="3" y="358"/>
                    </a:lnTo>
                    <a:lnTo>
                      <a:pt x="0" y="350"/>
                    </a:lnTo>
                    <a:lnTo>
                      <a:pt x="9" y="345"/>
                    </a:lnTo>
                    <a:lnTo>
                      <a:pt x="22" y="332"/>
                    </a:lnTo>
                    <a:lnTo>
                      <a:pt x="22" y="321"/>
                    </a:lnTo>
                    <a:lnTo>
                      <a:pt x="23" y="312"/>
                    </a:lnTo>
                    <a:lnTo>
                      <a:pt x="22" y="306"/>
                    </a:lnTo>
                    <a:lnTo>
                      <a:pt x="20" y="293"/>
                    </a:lnTo>
                    <a:lnTo>
                      <a:pt x="25" y="287"/>
                    </a:lnTo>
                    <a:lnTo>
                      <a:pt x="41" y="273"/>
                    </a:lnTo>
                    <a:lnTo>
                      <a:pt x="54" y="269"/>
                    </a:lnTo>
                    <a:lnTo>
                      <a:pt x="58" y="260"/>
                    </a:lnTo>
                    <a:lnTo>
                      <a:pt x="66" y="258"/>
                    </a:lnTo>
                    <a:lnTo>
                      <a:pt x="64" y="252"/>
                    </a:lnTo>
                    <a:lnTo>
                      <a:pt x="55" y="246"/>
                    </a:lnTo>
                    <a:lnTo>
                      <a:pt x="55" y="238"/>
                    </a:lnTo>
                    <a:lnTo>
                      <a:pt x="51" y="228"/>
                    </a:lnTo>
                    <a:lnTo>
                      <a:pt x="55" y="225"/>
                    </a:lnTo>
                    <a:lnTo>
                      <a:pt x="58" y="215"/>
                    </a:lnTo>
                    <a:lnTo>
                      <a:pt x="51" y="203"/>
                    </a:lnTo>
                    <a:lnTo>
                      <a:pt x="57" y="192"/>
                    </a:lnTo>
                    <a:lnTo>
                      <a:pt x="55" y="183"/>
                    </a:lnTo>
                    <a:lnTo>
                      <a:pt x="54" y="171"/>
                    </a:lnTo>
                    <a:lnTo>
                      <a:pt x="48" y="157"/>
                    </a:lnTo>
                    <a:lnTo>
                      <a:pt x="51" y="143"/>
                    </a:lnTo>
                    <a:lnTo>
                      <a:pt x="69" y="124"/>
                    </a:lnTo>
                    <a:lnTo>
                      <a:pt x="69" y="119"/>
                    </a:lnTo>
                    <a:lnTo>
                      <a:pt x="72" y="114"/>
                    </a:lnTo>
                    <a:lnTo>
                      <a:pt x="72" y="98"/>
                    </a:lnTo>
                    <a:lnTo>
                      <a:pt x="67" y="85"/>
                    </a:lnTo>
                    <a:lnTo>
                      <a:pt x="54" y="75"/>
                    </a:lnTo>
                    <a:lnTo>
                      <a:pt x="52" y="67"/>
                    </a:lnTo>
                    <a:lnTo>
                      <a:pt x="61" y="47"/>
                    </a:lnTo>
                    <a:lnTo>
                      <a:pt x="61" y="41"/>
                    </a:lnTo>
                    <a:lnTo>
                      <a:pt x="51" y="38"/>
                    </a:lnTo>
                    <a:lnTo>
                      <a:pt x="40" y="30"/>
                    </a:lnTo>
                    <a:lnTo>
                      <a:pt x="35" y="20"/>
                    </a:lnTo>
                    <a:lnTo>
                      <a:pt x="31" y="15"/>
                    </a:lnTo>
                    <a:lnTo>
                      <a:pt x="26" y="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44" name="Freeform 151">
                <a:extLst>
                  <a:ext uri="{FF2B5EF4-FFF2-40B4-BE49-F238E27FC236}">
                    <a16:creationId xmlns:a16="http://schemas.microsoft.com/office/drawing/2014/main" id="{4E83176B-5EBE-974F-9D1A-B2041EFA7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2070" y="4978718"/>
                <a:ext cx="404535" cy="343940"/>
              </a:xfrm>
              <a:custGeom>
                <a:avLst/>
                <a:gdLst>
                  <a:gd name="T0" fmla="*/ 204 w 962"/>
                  <a:gd name="T1" fmla="*/ 247 h 818"/>
                  <a:gd name="T2" fmla="*/ 217 w 962"/>
                  <a:gd name="T3" fmla="*/ 273 h 818"/>
                  <a:gd name="T4" fmla="*/ 255 w 962"/>
                  <a:gd name="T5" fmla="*/ 255 h 818"/>
                  <a:gd name="T6" fmla="*/ 285 w 962"/>
                  <a:gd name="T7" fmla="*/ 273 h 818"/>
                  <a:gd name="T8" fmla="*/ 308 w 962"/>
                  <a:gd name="T9" fmla="*/ 298 h 818"/>
                  <a:gd name="T10" fmla="*/ 369 w 962"/>
                  <a:gd name="T11" fmla="*/ 317 h 818"/>
                  <a:gd name="T12" fmla="*/ 409 w 962"/>
                  <a:gd name="T13" fmla="*/ 307 h 818"/>
                  <a:gd name="T14" fmla="*/ 441 w 962"/>
                  <a:gd name="T15" fmla="*/ 281 h 818"/>
                  <a:gd name="T16" fmla="*/ 476 w 962"/>
                  <a:gd name="T17" fmla="*/ 339 h 818"/>
                  <a:gd name="T18" fmla="*/ 556 w 962"/>
                  <a:gd name="T19" fmla="*/ 397 h 818"/>
                  <a:gd name="T20" fmla="*/ 612 w 962"/>
                  <a:gd name="T21" fmla="*/ 428 h 818"/>
                  <a:gd name="T22" fmla="*/ 645 w 962"/>
                  <a:gd name="T23" fmla="*/ 431 h 818"/>
                  <a:gd name="T24" fmla="*/ 617 w 962"/>
                  <a:gd name="T25" fmla="*/ 337 h 818"/>
                  <a:gd name="T26" fmla="*/ 587 w 962"/>
                  <a:gd name="T27" fmla="*/ 356 h 818"/>
                  <a:gd name="T28" fmla="*/ 541 w 962"/>
                  <a:gd name="T29" fmla="*/ 301 h 818"/>
                  <a:gd name="T30" fmla="*/ 556 w 962"/>
                  <a:gd name="T31" fmla="*/ 209 h 818"/>
                  <a:gd name="T32" fmla="*/ 568 w 962"/>
                  <a:gd name="T33" fmla="*/ 175 h 818"/>
                  <a:gd name="T34" fmla="*/ 571 w 962"/>
                  <a:gd name="T35" fmla="*/ 136 h 818"/>
                  <a:gd name="T36" fmla="*/ 551 w 962"/>
                  <a:gd name="T37" fmla="*/ 96 h 818"/>
                  <a:gd name="T38" fmla="*/ 767 w 962"/>
                  <a:gd name="T39" fmla="*/ 18 h 818"/>
                  <a:gd name="T40" fmla="*/ 801 w 962"/>
                  <a:gd name="T41" fmla="*/ 38 h 818"/>
                  <a:gd name="T42" fmla="*/ 871 w 962"/>
                  <a:gd name="T43" fmla="*/ 61 h 818"/>
                  <a:gd name="T44" fmla="*/ 907 w 962"/>
                  <a:gd name="T45" fmla="*/ 97 h 818"/>
                  <a:gd name="T46" fmla="*/ 929 w 962"/>
                  <a:gd name="T47" fmla="*/ 126 h 818"/>
                  <a:gd name="T48" fmla="*/ 941 w 962"/>
                  <a:gd name="T49" fmla="*/ 163 h 818"/>
                  <a:gd name="T50" fmla="*/ 961 w 962"/>
                  <a:gd name="T51" fmla="*/ 210 h 818"/>
                  <a:gd name="T52" fmla="*/ 937 w 962"/>
                  <a:gd name="T53" fmla="*/ 253 h 818"/>
                  <a:gd name="T54" fmla="*/ 940 w 962"/>
                  <a:gd name="T55" fmla="*/ 299 h 818"/>
                  <a:gd name="T56" fmla="*/ 944 w 962"/>
                  <a:gd name="T57" fmla="*/ 334 h 818"/>
                  <a:gd name="T58" fmla="*/ 947 w 962"/>
                  <a:gd name="T59" fmla="*/ 356 h 818"/>
                  <a:gd name="T60" fmla="*/ 909 w 962"/>
                  <a:gd name="T61" fmla="*/ 389 h 818"/>
                  <a:gd name="T62" fmla="*/ 911 w 962"/>
                  <a:gd name="T63" fmla="*/ 428 h 818"/>
                  <a:gd name="T64" fmla="*/ 903 w 962"/>
                  <a:gd name="T65" fmla="*/ 467 h 818"/>
                  <a:gd name="T66" fmla="*/ 888 w 962"/>
                  <a:gd name="T67" fmla="*/ 499 h 818"/>
                  <a:gd name="T68" fmla="*/ 724 w 962"/>
                  <a:gd name="T69" fmla="*/ 556 h 818"/>
                  <a:gd name="T70" fmla="*/ 693 w 962"/>
                  <a:gd name="T71" fmla="*/ 619 h 818"/>
                  <a:gd name="T72" fmla="*/ 658 w 962"/>
                  <a:gd name="T73" fmla="*/ 619 h 818"/>
                  <a:gd name="T74" fmla="*/ 603 w 962"/>
                  <a:gd name="T75" fmla="*/ 625 h 818"/>
                  <a:gd name="T76" fmla="*/ 564 w 962"/>
                  <a:gd name="T77" fmla="*/ 660 h 818"/>
                  <a:gd name="T78" fmla="*/ 554 w 962"/>
                  <a:gd name="T79" fmla="*/ 687 h 818"/>
                  <a:gd name="T80" fmla="*/ 415 w 962"/>
                  <a:gd name="T81" fmla="*/ 811 h 818"/>
                  <a:gd name="T82" fmla="*/ 365 w 962"/>
                  <a:gd name="T83" fmla="*/ 804 h 818"/>
                  <a:gd name="T84" fmla="*/ 330 w 962"/>
                  <a:gd name="T85" fmla="*/ 801 h 818"/>
                  <a:gd name="T86" fmla="*/ 285 w 962"/>
                  <a:gd name="T87" fmla="*/ 796 h 818"/>
                  <a:gd name="T88" fmla="*/ 241 w 962"/>
                  <a:gd name="T89" fmla="*/ 778 h 818"/>
                  <a:gd name="T90" fmla="*/ 220 w 962"/>
                  <a:gd name="T91" fmla="*/ 771 h 818"/>
                  <a:gd name="T92" fmla="*/ 111 w 962"/>
                  <a:gd name="T93" fmla="*/ 790 h 818"/>
                  <a:gd name="T94" fmla="*/ 81 w 962"/>
                  <a:gd name="T95" fmla="*/ 752 h 818"/>
                  <a:gd name="T96" fmla="*/ 30 w 962"/>
                  <a:gd name="T97" fmla="*/ 712 h 818"/>
                  <a:gd name="T98" fmla="*/ 0 w 962"/>
                  <a:gd name="T99" fmla="*/ 671 h 818"/>
                  <a:gd name="T100" fmla="*/ 178 w 962"/>
                  <a:gd name="T101" fmla="*/ 368 h 818"/>
                  <a:gd name="T102" fmla="*/ 174 w 962"/>
                  <a:gd name="T103" fmla="*/ 316 h 818"/>
                  <a:gd name="T104" fmla="*/ 175 w 962"/>
                  <a:gd name="T105" fmla="*/ 241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62" h="818">
                    <a:moveTo>
                      <a:pt x="175" y="236"/>
                    </a:moveTo>
                    <a:lnTo>
                      <a:pt x="181" y="243"/>
                    </a:lnTo>
                    <a:lnTo>
                      <a:pt x="191" y="243"/>
                    </a:lnTo>
                    <a:lnTo>
                      <a:pt x="204" y="247"/>
                    </a:lnTo>
                    <a:lnTo>
                      <a:pt x="207" y="252"/>
                    </a:lnTo>
                    <a:lnTo>
                      <a:pt x="209" y="267"/>
                    </a:lnTo>
                    <a:lnTo>
                      <a:pt x="212" y="272"/>
                    </a:lnTo>
                    <a:lnTo>
                      <a:pt x="217" y="273"/>
                    </a:lnTo>
                    <a:lnTo>
                      <a:pt x="226" y="266"/>
                    </a:lnTo>
                    <a:lnTo>
                      <a:pt x="236" y="261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76" y="249"/>
                    </a:lnTo>
                    <a:lnTo>
                      <a:pt x="281" y="250"/>
                    </a:lnTo>
                    <a:lnTo>
                      <a:pt x="281" y="266"/>
                    </a:lnTo>
                    <a:lnTo>
                      <a:pt x="285" y="273"/>
                    </a:lnTo>
                    <a:lnTo>
                      <a:pt x="287" y="285"/>
                    </a:lnTo>
                    <a:lnTo>
                      <a:pt x="285" y="290"/>
                    </a:lnTo>
                    <a:lnTo>
                      <a:pt x="291" y="291"/>
                    </a:lnTo>
                    <a:lnTo>
                      <a:pt x="308" y="298"/>
                    </a:lnTo>
                    <a:lnTo>
                      <a:pt x="316" y="299"/>
                    </a:lnTo>
                    <a:lnTo>
                      <a:pt x="334" y="311"/>
                    </a:lnTo>
                    <a:lnTo>
                      <a:pt x="351" y="313"/>
                    </a:lnTo>
                    <a:lnTo>
                      <a:pt x="369" y="317"/>
                    </a:lnTo>
                    <a:lnTo>
                      <a:pt x="371" y="322"/>
                    </a:lnTo>
                    <a:lnTo>
                      <a:pt x="385" y="322"/>
                    </a:lnTo>
                    <a:lnTo>
                      <a:pt x="409" y="314"/>
                    </a:lnTo>
                    <a:lnTo>
                      <a:pt x="409" y="307"/>
                    </a:lnTo>
                    <a:lnTo>
                      <a:pt x="417" y="285"/>
                    </a:lnTo>
                    <a:lnTo>
                      <a:pt x="428" y="284"/>
                    </a:lnTo>
                    <a:lnTo>
                      <a:pt x="435" y="279"/>
                    </a:lnTo>
                    <a:lnTo>
                      <a:pt x="441" y="281"/>
                    </a:lnTo>
                    <a:lnTo>
                      <a:pt x="441" y="305"/>
                    </a:lnTo>
                    <a:lnTo>
                      <a:pt x="454" y="319"/>
                    </a:lnTo>
                    <a:lnTo>
                      <a:pt x="457" y="328"/>
                    </a:lnTo>
                    <a:lnTo>
                      <a:pt x="476" y="339"/>
                    </a:lnTo>
                    <a:lnTo>
                      <a:pt x="506" y="350"/>
                    </a:lnTo>
                    <a:lnTo>
                      <a:pt x="524" y="360"/>
                    </a:lnTo>
                    <a:lnTo>
                      <a:pt x="541" y="383"/>
                    </a:lnTo>
                    <a:lnTo>
                      <a:pt x="556" y="397"/>
                    </a:lnTo>
                    <a:lnTo>
                      <a:pt x="571" y="415"/>
                    </a:lnTo>
                    <a:lnTo>
                      <a:pt x="588" y="431"/>
                    </a:lnTo>
                    <a:lnTo>
                      <a:pt x="599" y="431"/>
                    </a:lnTo>
                    <a:lnTo>
                      <a:pt x="612" y="428"/>
                    </a:lnTo>
                    <a:lnTo>
                      <a:pt x="625" y="423"/>
                    </a:lnTo>
                    <a:lnTo>
                      <a:pt x="631" y="424"/>
                    </a:lnTo>
                    <a:lnTo>
                      <a:pt x="631" y="429"/>
                    </a:lnTo>
                    <a:lnTo>
                      <a:pt x="645" y="431"/>
                    </a:lnTo>
                    <a:lnTo>
                      <a:pt x="649" y="424"/>
                    </a:lnTo>
                    <a:lnTo>
                      <a:pt x="645" y="337"/>
                    </a:lnTo>
                    <a:lnTo>
                      <a:pt x="634" y="334"/>
                    </a:lnTo>
                    <a:lnTo>
                      <a:pt x="617" y="337"/>
                    </a:lnTo>
                    <a:lnTo>
                      <a:pt x="619" y="347"/>
                    </a:lnTo>
                    <a:lnTo>
                      <a:pt x="623" y="354"/>
                    </a:lnTo>
                    <a:lnTo>
                      <a:pt x="619" y="356"/>
                    </a:lnTo>
                    <a:lnTo>
                      <a:pt x="587" y="356"/>
                    </a:lnTo>
                    <a:lnTo>
                      <a:pt x="579" y="345"/>
                    </a:lnTo>
                    <a:lnTo>
                      <a:pt x="573" y="333"/>
                    </a:lnTo>
                    <a:lnTo>
                      <a:pt x="551" y="310"/>
                    </a:lnTo>
                    <a:lnTo>
                      <a:pt x="541" y="301"/>
                    </a:lnTo>
                    <a:lnTo>
                      <a:pt x="541" y="279"/>
                    </a:lnTo>
                    <a:lnTo>
                      <a:pt x="539" y="235"/>
                    </a:lnTo>
                    <a:lnTo>
                      <a:pt x="541" y="224"/>
                    </a:lnTo>
                    <a:lnTo>
                      <a:pt x="556" y="209"/>
                    </a:lnTo>
                    <a:lnTo>
                      <a:pt x="562" y="201"/>
                    </a:lnTo>
                    <a:lnTo>
                      <a:pt x="559" y="195"/>
                    </a:lnTo>
                    <a:lnTo>
                      <a:pt x="565" y="192"/>
                    </a:lnTo>
                    <a:lnTo>
                      <a:pt x="568" y="175"/>
                    </a:lnTo>
                    <a:lnTo>
                      <a:pt x="567" y="163"/>
                    </a:lnTo>
                    <a:lnTo>
                      <a:pt x="568" y="152"/>
                    </a:lnTo>
                    <a:lnTo>
                      <a:pt x="567" y="140"/>
                    </a:lnTo>
                    <a:lnTo>
                      <a:pt x="571" y="136"/>
                    </a:lnTo>
                    <a:lnTo>
                      <a:pt x="573" y="126"/>
                    </a:lnTo>
                    <a:lnTo>
                      <a:pt x="564" y="122"/>
                    </a:lnTo>
                    <a:lnTo>
                      <a:pt x="554" y="113"/>
                    </a:lnTo>
                    <a:lnTo>
                      <a:pt x="551" y="96"/>
                    </a:lnTo>
                    <a:lnTo>
                      <a:pt x="583" y="32"/>
                    </a:lnTo>
                    <a:lnTo>
                      <a:pt x="716" y="0"/>
                    </a:lnTo>
                    <a:lnTo>
                      <a:pt x="755" y="18"/>
                    </a:lnTo>
                    <a:lnTo>
                      <a:pt x="767" y="18"/>
                    </a:lnTo>
                    <a:lnTo>
                      <a:pt x="779" y="22"/>
                    </a:lnTo>
                    <a:lnTo>
                      <a:pt x="787" y="22"/>
                    </a:lnTo>
                    <a:lnTo>
                      <a:pt x="799" y="32"/>
                    </a:lnTo>
                    <a:lnTo>
                      <a:pt x="801" y="38"/>
                    </a:lnTo>
                    <a:lnTo>
                      <a:pt x="810" y="47"/>
                    </a:lnTo>
                    <a:lnTo>
                      <a:pt x="825" y="47"/>
                    </a:lnTo>
                    <a:lnTo>
                      <a:pt x="862" y="61"/>
                    </a:lnTo>
                    <a:lnTo>
                      <a:pt x="871" y="61"/>
                    </a:lnTo>
                    <a:lnTo>
                      <a:pt x="878" y="67"/>
                    </a:lnTo>
                    <a:lnTo>
                      <a:pt x="888" y="70"/>
                    </a:lnTo>
                    <a:lnTo>
                      <a:pt x="894" y="82"/>
                    </a:lnTo>
                    <a:lnTo>
                      <a:pt x="907" y="97"/>
                    </a:lnTo>
                    <a:lnTo>
                      <a:pt x="915" y="97"/>
                    </a:lnTo>
                    <a:lnTo>
                      <a:pt x="920" y="111"/>
                    </a:lnTo>
                    <a:lnTo>
                      <a:pt x="924" y="116"/>
                    </a:lnTo>
                    <a:lnTo>
                      <a:pt x="929" y="126"/>
                    </a:lnTo>
                    <a:lnTo>
                      <a:pt x="940" y="134"/>
                    </a:lnTo>
                    <a:lnTo>
                      <a:pt x="950" y="137"/>
                    </a:lnTo>
                    <a:lnTo>
                      <a:pt x="950" y="143"/>
                    </a:lnTo>
                    <a:lnTo>
                      <a:pt x="941" y="163"/>
                    </a:lnTo>
                    <a:lnTo>
                      <a:pt x="943" y="171"/>
                    </a:lnTo>
                    <a:lnTo>
                      <a:pt x="956" y="181"/>
                    </a:lnTo>
                    <a:lnTo>
                      <a:pt x="961" y="194"/>
                    </a:lnTo>
                    <a:lnTo>
                      <a:pt x="961" y="210"/>
                    </a:lnTo>
                    <a:lnTo>
                      <a:pt x="958" y="215"/>
                    </a:lnTo>
                    <a:lnTo>
                      <a:pt x="958" y="220"/>
                    </a:lnTo>
                    <a:lnTo>
                      <a:pt x="940" y="239"/>
                    </a:lnTo>
                    <a:lnTo>
                      <a:pt x="937" y="253"/>
                    </a:lnTo>
                    <a:lnTo>
                      <a:pt x="943" y="267"/>
                    </a:lnTo>
                    <a:lnTo>
                      <a:pt x="944" y="279"/>
                    </a:lnTo>
                    <a:lnTo>
                      <a:pt x="946" y="288"/>
                    </a:lnTo>
                    <a:lnTo>
                      <a:pt x="940" y="299"/>
                    </a:lnTo>
                    <a:lnTo>
                      <a:pt x="947" y="311"/>
                    </a:lnTo>
                    <a:lnTo>
                      <a:pt x="944" y="321"/>
                    </a:lnTo>
                    <a:lnTo>
                      <a:pt x="940" y="324"/>
                    </a:lnTo>
                    <a:lnTo>
                      <a:pt x="944" y="334"/>
                    </a:lnTo>
                    <a:lnTo>
                      <a:pt x="944" y="342"/>
                    </a:lnTo>
                    <a:lnTo>
                      <a:pt x="953" y="348"/>
                    </a:lnTo>
                    <a:lnTo>
                      <a:pt x="955" y="354"/>
                    </a:lnTo>
                    <a:lnTo>
                      <a:pt x="947" y="356"/>
                    </a:lnTo>
                    <a:lnTo>
                      <a:pt x="943" y="365"/>
                    </a:lnTo>
                    <a:lnTo>
                      <a:pt x="930" y="369"/>
                    </a:lnTo>
                    <a:lnTo>
                      <a:pt x="914" y="383"/>
                    </a:lnTo>
                    <a:lnTo>
                      <a:pt x="909" y="389"/>
                    </a:lnTo>
                    <a:lnTo>
                      <a:pt x="911" y="402"/>
                    </a:lnTo>
                    <a:lnTo>
                      <a:pt x="912" y="408"/>
                    </a:lnTo>
                    <a:lnTo>
                      <a:pt x="911" y="417"/>
                    </a:lnTo>
                    <a:lnTo>
                      <a:pt x="911" y="428"/>
                    </a:lnTo>
                    <a:lnTo>
                      <a:pt x="898" y="441"/>
                    </a:lnTo>
                    <a:lnTo>
                      <a:pt x="889" y="446"/>
                    </a:lnTo>
                    <a:lnTo>
                      <a:pt x="892" y="454"/>
                    </a:lnTo>
                    <a:lnTo>
                      <a:pt x="903" y="467"/>
                    </a:lnTo>
                    <a:lnTo>
                      <a:pt x="911" y="484"/>
                    </a:lnTo>
                    <a:lnTo>
                      <a:pt x="912" y="492"/>
                    </a:lnTo>
                    <a:lnTo>
                      <a:pt x="911" y="492"/>
                    </a:lnTo>
                    <a:lnTo>
                      <a:pt x="888" y="499"/>
                    </a:lnTo>
                    <a:lnTo>
                      <a:pt x="839" y="519"/>
                    </a:lnTo>
                    <a:lnTo>
                      <a:pt x="823" y="522"/>
                    </a:lnTo>
                    <a:lnTo>
                      <a:pt x="741" y="556"/>
                    </a:lnTo>
                    <a:lnTo>
                      <a:pt x="724" y="556"/>
                    </a:lnTo>
                    <a:lnTo>
                      <a:pt x="693" y="573"/>
                    </a:lnTo>
                    <a:lnTo>
                      <a:pt x="686" y="585"/>
                    </a:lnTo>
                    <a:lnTo>
                      <a:pt x="692" y="609"/>
                    </a:lnTo>
                    <a:lnTo>
                      <a:pt x="693" y="619"/>
                    </a:lnTo>
                    <a:lnTo>
                      <a:pt x="689" y="619"/>
                    </a:lnTo>
                    <a:lnTo>
                      <a:pt x="683" y="620"/>
                    </a:lnTo>
                    <a:lnTo>
                      <a:pt x="666" y="617"/>
                    </a:lnTo>
                    <a:lnTo>
                      <a:pt x="658" y="619"/>
                    </a:lnTo>
                    <a:lnTo>
                      <a:pt x="654" y="614"/>
                    </a:lnTo>
                    <a:lnTo>
                      <a:pt x="632" y="614"/>
                    </a:lnTo>
                    <a:lnTo>
                      <a:pt x="616" y="620"/>
                    </a:lnTo>
                    <a:lnTo>
                      <a:pt x="603" y="625"/>
                    </a:lnTo>
                    <a:lnTo>
                      <a:pt x="591" y="629"/>
                    </a:lnTo>
                    <a:lnTo>
                      <a:pt x="568" y="640"/>
                    </a:lnTo>
                    <a:lnTo>
                      <a:pt x="562" y="652"/>
                    </a:lnTo>
                    <a:lnTo>
                      <a:pt x="564" y="660"/>
                    </a:lnTo>
                    <a:lnTo>
                      <a:pt x="561" y="668"/>
                    </a:lnTo>
                    <a:lnTo>
                      <a:pt x="562" y="675"/>
                    </a:lnTo>
                    <a:lnTo>
                      <a:pt x="561" y="681"/>
                    </a:lnTo>
                    <a:lnTo>
                      <a:pt x="554" y="687"/>
                    </a:lnTo>
                    <a:lnTo>
                      <a:pt x="525" y="697"/>
                    </a:lnTo>
                    <a:lnTo>
                      <a:pt x="478" y="729"/>
                    </a:lnTo>
                    <a:lnTo>
                      <a:pt x="440" y="776"/>
                    </a:lnTo>
                    <a:lnTo>
                      <a:pt x="415" y="811"/>
                    </a:lnTo>
                    <a:lnTo>
                      <a:pt x="394" y="817"/>
                    </a:lnTo>
                    <a:lnTo>
                      <a:pt x="379" y="814"/>
                    </a:lnTo>
                    <a:lnTo>
                      <a:pt x="366" y="805"/>
                    </a:lnTo>
                    <a:lnTo>
                      <a:pt x="365" y="804"/>
                    </a:lnTo>
                    <a:lnTo>
                      <a:pt x="360" y="802"/>
                    </a:lnTo>
                    <a:lnTo>
                      <a:pt x="356" y="802"/>
                    </a:lnTo>
                    <a:lnTo>
                      <a:pt x="348" y="799"/>
                    </a:lnTo>
                    <a:lnTo>
                      <a:pt x="330" y="801"/>
                    </a:lnTo>
                    <a:lnTo>
                      <a:pt x="316" y="811"/>
                    </a:lnTo>
                    <a:lnTo>
                      <a:pt x="308" y="810"/>
                    </a:lnTo>
                    <a:lnTo>
                      <a:pt x="299" y="804"/>
                    </a:lnTo>
                    <a:lnTo>
                      <a:pt x="285" y="796"/>
                    </a:lnTo>
                    <a:lnTo>
                      <a:pt x="265" y="794"/>
                    </a:lnTo>
                    <a:lnTo>
                      <a:pt x="258" y="793"/>
                    </a:lnTo>
                    <a:lnTo>
                      <a:pt x="246" y="779"/>
                    </a:lnTo>
                    <a:lnTo>
                      <a:pt x="241" y="778"/>
                    </a:lnTo>
                    <a:lnTo>
                      <a:pt x="238" y="775"/>
                    </a:lnTo>
                    <a:lnTo>
                      <a:pt x="229" y="776"/>
                    </a:lnTo>
                    <a:lnTo>
                      <a:pt x="223" y="771"/>
                    </a:lnTo>
                    <a:lnTo>
                      <a:pt x="220" y="771"/>
                    </a:lnTo>
                    <a:lnTo>
                      <a:pt x="214" y="768"/>
                    </a:lnTo>
                    <a:lnTo>
                      <a:pt x="195" y="773"/>
                    </a:lnTo>
                    <a:lnTo>
                      <a:pt x="188" y="771"/>
                    </a:lnTo>
                    <a:lnTo>
                      <a:pt x="111" y="790"/>
                    </a:lnTo>
                    <a:lnTo>
                      <a:pt x="106" y="776"/>
                    </a:lnTo>
                    <a:lnTo>
                      <a:pt x="96" y="771"/>
                    </a:lnTo>
                    <a:lnTo>
                      <a:pt x="87" y="761"/>
                    </a:lnTo>
                    <a:lnTo>
                      <a:pt x="81" y="752"/>
                    </a:lnTo>
                    <a:lnTo>
                      <a:pt x="68" y="747"/>
                    </a:lnTo>
                    <a:lnTo>
                      <a:pt x="58" y="738"/>
                    </a:lnTo>
                    <a:lnTo>
                      <a:pt x="41" y="718"/>
                    </a:lnTo>
                    <a:lnTo>
                      <a:pt x="30" y="712"/>
                    </a:lnTo>
                    <a:lnTo>
                      <a:pt x="24" y="703"/>
                    </a:lnTo>
                    <a:lnTo>
                      <a:pt x="15" y="694"/>
                    </a:lnTo>
                    <a:lnTo>
                      <a:pt x="3" y="681"/>
                    </a:lnTo>
                    <a:lnTo>
                      <a:pt x="0" y="671"/>
                    </a:lnTo>
                    <a:lnTo>
                      <a:pt x="4" y="400"/>
                    </a:lnTo>
                    <a:lnTo>
                      <a:pt x="180" y="400"/>
                    </a:lnTo>
                    <a:lnTo>
                      <a:pt x="174" y="391"/>
                    </a:lnTo>
                    <a:lnTo>
                      <a:pt x="178" y="368"/>
                    </a:lnTo>
                    <a:lnTo>
                      <a:pt x="184" y="362"/>
                    </a:lnTo>
                    <a:lnTo>
                      <a:pt x="184" y="348"/>
                    </a:lnTo>
                    <a:lnTo>
                      <a:pt x="174" y="333"/>
                    </a:lnTo>
                    <a:lnTo>
                      <a:pt x="174" y="316"/>
                    </a:lnTo>
                    <a:lnTo>
                      <a:pt x="175" y="287"/>
                    </a:lnTo>
                    <a:lnTo>
                      <a:pt x="171" y="252"/>
                    </a:lnTo>
                    <a:lnTo>
                      <a:pt x="174" y="246"/>
                    </a:lnTo>
                    <a:lnTo>
                      <a:pt x="175" y="241"/>
                    </a:lnTo>
                    <a:lnTo>
                      <a:pt x="175" y="23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45" name="Freeform 152">
                <a:extLst>
                  <a:ext uri="{FF2B5EF4-FFF2-40B4-BE49-F238E27FC236}">
                    <a16:creationId xmlns:a16="http://schemas.microsoft.com/office/drawing/2014/main" id="{17214CD2-0779-F84E-9E17-06EEDECF0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493" y="4900635"/>
                <a:ext cx="430515" cy="423884"/>
              </a:xfrm>
              <a:custGeom>
                <a:avLst/>
                <a:gdLst>
                  <a:gd name="T0" fmla="*/ 924 w 1022"/>
                  <a:gd name="T1" fmla="*/ 948 h 1007"/>
                  <a:gd name="T2" fmla="*/ 878 w 1022"/>
                  <a:gd name="T3" fmla="*/ 905 h 1007"/>
                  <a:gd name="T4" fmla="*/ 840 w 1022"/>
                  <a:gd name="T5" fmla="*/ 868 h 1007"/>
                  <a:gd name="T6" fmla="*/ 1011 w 1022"/>
                  <a:gd name="T7" fmla="*/ 578 h 1007"/>
                  <a:gd name="T8" fmla="*/ 1011 w 1022"/>
                  <a:gd name="T9" fmla="*/ 520 h 1007"/>
                  <a:gd name="T10" fmla="*/ 1011 w 1022"/>
                  <a:gd name="T11" fmla="*/ 433 h 1007"/>
                  <a:gd name="T12" fmla="*/ 985 w 1022"/>
                  <a:gd name="T13" fmla="*/ 430 h 1007"/>
                  <a:gd name="T14" fmla="*/ 947 w 1022"/>
                  <a:gd name="T15" fmla="*/ 440 h 1007"/>
                  <a:gd name="T16" fmla="*/ 898 w 1022"/>
                  <a:gd name="T17" fmla="*/ 428 h 1007"/>
                  <a:gd name="T18" fmla="*/ 872 w 1022"/>
                  <a:gd name="T19" fmla="*/ 440 h 1007"/>
                  <a:gd name="T20" fmla="*/ 875 w 1022"/>
                  <a:gd name="T21" fmla="*/ 410 h 1007"/>
                  <a:gd name="T22" fmla="*/ 872 w 1022"/>
                  <a:gd name="T23" fmla="*/ 367 h 1007"/>
                  <a:gd name="T24" fmla="*/ 864 w 1022"/>
                  <a:gd name="T25" fmla="*/ 330 h 1007"/>
                  <a:gd name="T26" fmla="*/ 846 w 1022"/>
                  <a:gd name="T27" fmla="*/ 304 h 1007"/>
                  <a:gd name="T28" fmla="*/ 833 w 1022"/>
                  <a:gd name="T29" fmla="*/ 271 h 1007"/>
                  <a:gd name="T30" fmla="*/ 837 w 1022"/>
                  <a:gd name="T31" fmla="*/ 209 h 1007"/>
                  <a:gd name="T32" fmla="*/ 835 w 1022"/>
                  <a:gd name="T33" fmla="*/ 165 h 1007"/>
                  <a:gd name="T34" fmla="*/ 841 w 1022"/>
                  <a:gd name="T35" fmla="*/ 118 h 1007"/>
                  <a:gd name="T36" fmla="*/ 749 w 1022"/>
                  <a:gd name="T37" fmla="*/ 84 h 1007"/>
                  <a:gd name="T38" fmla="*/ 642 w 1022"/>
                  <a:gd name="T39" fmla="*/ 115 h 1007"/>
                  <a:gd name="T40" fmla="*/ 633 w 1022"/>
                  <a:gd name="T41" fmla="*/ 170 h 1007"/>
                  <a:gd name="T42" fmla="*/ 525 w 1022"/>
                  <a:gd name="T43" fmla="*/ 174 h 1007"/>
                  <a:gd name="T44" fmla="*/ 474 w 1022"/>
                  <a:gd name="T45" fmla="*/ 145 h 1007"/>
                  <a:gd name="T46" fmla="*/ 448 w 1022"/>
                  <a:gd name="T47" fmla="*/ 104 h 1007"/>
                  <a:gd name="T48" fmla="*/ 433 w 1022"/>
                  <a:gd name="T49" fmla="*/ 52 h 1007"/>
                  <a:gd name="T50" fmla="*/ 425 w 1022"/>
                  <a:gd name="T51" fmla="*/ 15 h 1007"/>
                  <a:gd name="T52" fmla="*/ 285 w 1022"/>
                  <a:gd name="T53" fmla="*/ 0 h 1007"/>
                  <a:gd name="T54" fmla="*/ 194 w 1022"/>
                  <a:gd name="T55" fmla="*/ 2 h 1007"/>
                  <a:gd name="T56" fmla="*/ 136 w 1022"/>
                  <a:gd name="T57" fmla="*/ 0 h 1007"/>
                  <a:gd name="T58" fmla="*/ 98 w 1022"/>
                  <a:gd name="T59" fmla="*/ 9 h 1007"/>
                  <a:gd name="T60" fmla="*/ 69 w 1022"/>
                  <a:gd name="T61" fmla="*/ 26 h 1007"/>
                  <a:gd name="T62" fmla="*/ 124 w 1022"/>
                  <a:gd name="T63" fmla="*/ 162 h 1007"/>
                  <a:gd name="T64" fmla="*/ 133 w 1022"/>
                  <a:gd name="T65" fmla="*/ 269 h 1007"/>
                  <a:gd name="T66" fmla="*/ 176 w 1022"/>
                  <a:gd name="T67" fmla="*/ 390 h 1007"/>
                  <a:gd name="T68" fmla="*/ 153 w 1022"/>
                  <a:gd name="T69" fmla="*/ 547 h 1007"/>
                  <a:gd name="T70" fmla="*/ 61 w 1022"/>
                  <a:gd name="T71" fmla="*/ 633 h 1007"/>
                  <a:gd name="T72" fmla="*/ 34 w 1022"/>
                  <a:gd name="T73" fmla="*/ 757 h 1007"/>
                  <a:gd name="T74" fmla="*/ 3 w 1022"/>
                  <a:gd name="T75" fmla="*/ 870 h 1007"/>
                  <a:gd name="T76" fmla="*/ 2 w 1022"/>
                  <a:gd name="T77" fmla="*/ 943 h 1007"/>
                  <a:gd name="T78" fmla="*/ 28 w 1022"/>
                  <a:gd name="T79" fmla="*/ 937 h 1007"/>
                  <a:gd name="T80" fmla="*/ 71 w 1022"/>
                  <a:gd name="T81" fmla="*/ 939 h 1007"/>
                  <a:gd name="T82" fmla="*/ 120 w 1022"/>
                  <a:gd name="T83" fmla="*/ 916 h 1007"/>
                  <a:gd name="T84" fmla="*/ 146 w 1022"/>
                  <a:gd name="T85" fmla="*/ 917 h 1007"/>
                  <a:gd name="T86" fmla="*/ 159 w 1022"/>
                  <a:gd name="T87" fmla="*/ 937 h 1007"/>
                  <a:gd name="T88" fmla="*/ 211 w 1022"/>
                  <a:gd name="T89" fmla="*/ 952 h 1007"/>
                  <a:gd name="T90" fmla="*/ 540 w 1022"/>
                  <a:gd name="T91" fmla="*/ 948 h 1007"/>
                  <a:gd name="T92" fmla="*/ 575 w 1022"/>
                  <a:gd name="T93" fmla="*/ 978 h 1007"/>
                  <a:gd name="T94" fmla="*/ 616 w 1022"/>
                  <a:gd name="T95" fmla="*/ 989 h 1007"/>
                  <a:gd name="T96" fmla="*/ 674 w 1022"/>
                  <a:gd name="T97" fmla="*/ 989 h 1007"/>
                  <a:gd name="T98" fmla="*/ 700 w 1022"/>
                  <a:gd name="T99" fmla="*/ 981 h 1007"/>
                  <a:gd name="T100" fmla="*/ 756 w 1022"/>
                  <a:gd name="T101" fmla="*/ 1001 h 1007"/>
                  <a:gd name="T102" fmla="*/ 780 w 1022"/>
                  <a:gd name="T103" fmla="*/ 1000 h 1007"/>
                  <a:gd name="T104" fmla="*/ 801 w 1022"/>
                  <a:gd name="T105" fmla="*/ 1004 h 1007"/>
                  <a:gd name="T106" fmla="*/ 948 w 1022"/>
                  <a:gd name="T107" fmla="*/ 977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2" h="1007">
                    <a:moveTo>
                      <a:pt x="948" y="977"/>
                    </a:moveTo>
                    <a:lnTo>
                      <a:pt x="943" y="963"/>
                    </a:lnTo>
                    <a:lnTo>
                      <a:pt x="933" y="958"/>
                    </a:lnTo>
                    <a:lnTo>
                      <a:pt x="924" y="948"/>
                    </a:lnTo>
                    <a:lnTo>
                      <a:pt x="918" y="939"/>
                    </a:lnTo>
                    <a:lnTo>
                      <a:pt x="905" y="934"/>
                    </a:lnTo>
                    <a:lnTo>
                      <a:pt x="895" y="925"/>
                    </a:lnTo>
                    <a:lnTo>
                      <a:pt x="878" y="905"/>
                    </a:lnTo>
                    <a:lnTo>
                      <a:pt x="867" y="899"/>
                    </a:lnTo>
                    <a:lnTo>
                      <a:pt x="861" y="890"/>
                    </a:lnTo>
                    <a:lnTo>
                      <a:pt x="852" y="881"/>
                    </a:lnTo>
                    <a:lnTo>
                      <a:pt x="840" y="868"/>
                    </a:lnTo>
                    <a:lnTo>
                      <a:pt x="837" y="858"/>
                    </a:lnTo>
                    <a:lnTo>
                      <a:pt x="841" y="587"/>
                    </a:lnTo>
                    <a:lnTo>
                      <a:pt x="1017" y="587"/>
                    </a:lnTo>
                    <a:lnTo>
                      <a:pt x="1011" y="578"/>
                    </a:lnTo>
                    <a:lnTo>
                      <a:pt x="1015" y="555"/>
                    </a:lnTo>
                    <a:lnTo>
                      <a:pt x="1021" y="549"/>
                    </a:lnTo>
                    <a:lnTo>
                      <a:pt x="1021" y="535"/>
                    </a:lnTo>
                    <a:lnTo>
                      <a:pt x="1011" y="520"/>
                    </a:lnTo>
                    <a:lnTo>
                      <a:pt x="1011" y="503"/>
                    </a:lnTo>
                    <a:lnTo>
                      <a:pt x="1012" y="474"/>
                    </a:lnTo>
                    <a:lnTo>
                      <a:pt x="1008" y="439"/>
                    </a:lnTo>
                    <a:lnTo>
                      <a:pt x="1011" y="433"/>
                    </a:lnTo>
                    <a:lnTo>
                      <a:pt x="1012" y="428"/>
                    </a:lnTo>
                    <a:lnTo>
                      <a:pt x="1012" y="422"/>
                    </a:lnTo>
                    <a:lnTo>
                      <a:pt x="997" y="425"/>
                    </a:lnTo>
                    <a:lnTo>
                      <a:pt x="985" y="430"/>
                    </a:lnTo>
                    <a:lnTo>
                      <a:pt x="970" y="436"/>
                    </a:lnTo>
                    <a:lnTo>
                      <a:pt x="962" y="439"/>
                    </a:lnTo>
                    <a:lnTo>
                      <a:pt x="954" y="442"/>
                    </a:lnTo>
                    <a:lnTo>
                      <a:pt x="947" y="440"/>
                    </a:lnTo>
                    <a:lnTo>
                      <a:pt x="925" y="439"/>
                    </a:lnTo>
                    <a:lnTo>
                      <a:pt x="916" y="436"/>
                    </a:lnTo>
                    <a:lnTo>
                      <a:pt x="905" y="428"/>
                    </a:lnTo>
                    <a:lnTo>
                      <a:pt x="898" y="428"/>
                    </a:lnTo>
                    <a:lnTo>
                      <a:pt x="893" y="431"/>
                    </a:lnTo>
                    <a:lnTo>
                      <a:pt x="885" y="433"/>
                    </a:lnTo>
                    <a:lnTo>
                      <a:pt x="881" y="439"/>
                    </a:lnTo>
                    <a:lnTo>
                      <a:pt x="872" y="440"/>
                    </a:lnTo>
                    <a:lnTo>
                      <a:pt x="870" y="434"/>
                    </a:lnTo>
                    <a:lnTo>
                      <a:pt x="870" y="419"/>
                    </a:lnTo>
                    <a:lnTo>
                      <a:pt x="876" y="413"/>
                    </a:lnTo>
                    <a:lnTo>
                      <a:pt x="875" y="410"/>
                    </a:lnTo>
                    <a:lnTo>
                      <a:pt x="879" y="396"/>
                    </a:lnTo>
                    <a:lnTo>
                      <a:pt x="870" y="390"/>
                    </a:lnTo>
                    <a:lnTo>
                      <a:pt x="867" y="373"/>
                    </a:lnTo>
                    <a:lnTo>
                      <a:pt x="872" y="367"/>
                    </a:lnTo>
                    <a:lnTo>
                      <a:pt x="872" y="359"/>
                    </a:lnTo>
                    <a:lnTo>
                      <a:pt x="861" y="349"/>
                    </a:lnTo>
                    <a:lnTo>
                      <a:pt x="861" y="339"/>
                    </a:lnTo>
                    <a:lnTo>
                      <a:pt x="864" y="330"/>
                    </a:lnTo>
                    <a:lnTo>
                      <a:pt x="862" y="320"/>
                    </a:lnTo>
                    <a:lnTo>
                      <a:pt x="856" y="318"/>
                    </a:lnTo>
                    <a:lnTo>
                      <a:pt x="850" y="309"/>
                    </a:lnTo>
                    <a:lnTo>
                      <a:pt x="846" y="304"/>
                    </a:lnTo>
                    <a:lnTo>
                      <a:pt x="846" y="297"/>
                    </a:lnTo>
                    <a:lnTo>
                      <a:pt x="838" y="286"/>
                    </a:lnTo>
                    <a:lnTo>
                      <a:pt x="838" y="278"/>
                    </a:lnTo>
                    <a:lnTo>
                      <a:pt x="833" y="271"/>
                    </a:lnTo>
                    <a:lnTo>
                      <a:pt x="840" y="254"/>
                    </a:lnTo>
                    <a:lnTo>
                      <a:pt x="838" y="225"/>
                    </a:lnTo>
                    <a:lnTo>
                      <a:pt x="833" y="216"/>
                    </a:lnTo>
                    <a:lnTo>
                      <a:pt x="837" y="209"/>
                    </a:lnTo>
                    <a:lnTo>
                      <a:pt x="840" y="203"/>
                    </a:lnTo>
                    <a:lnTo>
                      <a:pt x="840" y="193"/>
                    </a:lnTo>
                    <a:lnTo>
                      <a:pt x="832" y="179"/>
                    </a:lnTo>
                    <a:lnTo>
                      <a:pt x="835" y="165"/>
                    </a:lnTo>
                    <a:lnTo>
                      <a:pt x="841" y="153"/>
                    </a:lnTo>
                    <a:lnTo>
                      <a:pt x="841" y="141"/>
                    </a:lnTo>
                    <a:lnTo>
                      <a:pt x="843" y="128"/>
                    </a:lnTo>
                    <a:lnTo>
                      <a:pt x="841" y="118"/>
                    </a:lnTo>
                    <a:lnTo>
                      <a:pt x="746" y="112"/>
                    </a:lnTo>
                    <a:lnTo>
                      <a:pt x="743" y="102"/>
                    </a:lnTo>
                    <a:lnTo>
                      <a:pt x="749" y="95"/>
                    </a:lnTo>
                    <a:lnTo>
                      <a:pt x="749" y="84"/>
                    </a:lnTo>
                    <a:lnTo>
                      <a:pt x="725" y="83"/>
                    </a:lnTo>
                    <a:lnTo>
                      <a:pt x="725" y="90"/>
                    </a:lnTo>
                    <a:lnTo>
                      <a:pt x="645" y="92"/>
                    </a:lnTo>
                    <a:lnTo>
                      <a:pt x="642" y="115"/>
                    </a:lnTo>
                    <a:lnTo>
                      <a:pt x="638" y="127"/>
                    </a:lnTo>
                    <a:lnTo>
                      <a:pt x="630" y="131"/>
                    </a:lnTo>
                    <a:lnTo>
                      <a:pt x="632" y="147"/>
                    </a:lnTo>
                    <a:lnTo>
                      <a:pt x="633" y="170"/>
                    </a:lnTo>
                    <a:lnTo>
                      <a:pt x="572" y="173"/>
                    </a:lnTo>
                    <a:lnTo>
                      <a:pt x="561" y="179"/>
                    </a:lnTo>
                    <a:lnTo>
                      <a:pt x="532" y="177"/>
                    </a:lnTo>
                    <a:lnTo>
                      <a:pt x="525" y="174"/>
                    </a:lnTo>
                    <a:lnTo>
                      <a:pt x="509" y="177"/>
                    </a:lnTo>
                    <a:lnTo>
                      <a:pt x="488" y="179"/>
                    </a:lnTo>
                    <a:lnTo>
                      <a:pt x="479" y="174"/>
                    </a:lnTo>
                    <a:lnTo>
                      <a:pt x="474" y="145"/>
                    </a:lnTo>
                    <a:lnTo>
                      <a:pt x="464" y="130"/>
                    </a:lnTo>
                    <a:lnTo>
                      <a:pt x="456" y="119"/>
                    </a:lnTo>
                    <a:lnTo>
                      <a:pt x="450" y="113"/>
                    </a:lnTo>
                    <a:lnTo>
                      <a:pt x="448" y="104"/>
                    </a:lnTo>
                    <a:lnTo>
                      <a:pt x="445" y="98"/>
                    </a:lnTo>
                    <a:lnTo>
                      <a:pt x="441" y="78"/>
                    </a:lnTo>
                    <a:lnTo>
                      <a:pt x="433" y="63"/>
                    </a:lnTo>
                    <a:lnTo>
                      <a:pt x="433" y="52"/>
                    </a:lnTo>
                    <a:lnTo>
                      <a:pt x="436" y="44"/>
                    </a:lnTo>
                    <a:lnTo>
                      <a:pt x="434" y="34"/>
                    </a:lnTo>
                    <a:lnTo>
                      <a:pt x="428" y="25"/>
                    </a:lnTo>
                    <a:lnTo>
                      <a:pt x="425" y="15"/>
                    </a:lnTo>
                    <a:lnTo>
                      <a:pt x="427" y="12"/>
                    </a:lnTo>
                    <a:lnTo>
                      <a:pt x="427" y="0"/>
                    </a:lnTo>
                    <a:lnTo>
                      <a:pt x="343" y="0"/>
                    </a:lnTo>
                    <a:lnTo>
                      <a:pt x="285" y="0"/>
                    </a:lnTo>
                    <a:lnTo>
                      <a:pt x="257" y="3"/>
                    </a:lnTo>
                    <a:lnTo>
                      <a:pt x="231" y="2"/>
                    </a:lnTo>
                    <a:lnTo>
                      <a:pt x="219" y="0"/>
                    </a:lnTo>
                    <a:lnTo>
                      <a:pt x="194" y="2"/>
                    </a:lnTo>
                    <a:lnTo>
                      <a:pt x="176" y="2"/>
                    </a:lnTo>
                    <a:lnTo>
                      <a:pt x="159" y="2"/>
                    </a:lnTo>
                    <a:lnTo>
                      <a:pt x="149" y="0"/>
                    </a:lnTo>
                    <a:lnTo>
                      <a:pt x="136" y="0"/>
                    </a:lnTo>
                    <a:lnTo>
                      <a:pt x="123" y="3"/>
                    </a:lnTo>
                    <a:lnTo>
                      <a:pt x="109" y="6"/>
                    </a:lnTo>
                    <a:lnTo>
                      <a:pt x="104" y="9"/>
                    </a:lnTo>
                    <a:lnTo>
                      <a:pt x="98" y="9"/>
                    </a:lnTo>
                    <a:lnTo>
                      <a:pt x="95" y="12"/>
                    </a:lnTo>
                    <a:lnTo>
                      <a:pt x="94" y="14"/>
                    </a:lnTo>
                    <a:lnTo>
                      <a:pt x="92" y="14"/>
                    </a:lnTo>
                    <a:lnTo>
                      <a:pt x="69" y="26"/>
                    </a:lnTo>
                    <a:lnTo>
                      <a:pt x="77" y="37"/>
                    </a:lnTo>
                    <a:lnTo>
                      <a:pt x="77" y="49"/>
                    </a:lnTo>
                    <a:lnTo>
                      <a:pt x="123" y="99"/>
                    </a:lnTo>
                    <a:lnTo>
                      <a:pt x="124" y="162"/>
                    </a:lnTo>
                    <a:lnTo>
                      <a:pt x="149" y="197"/>
                    </a:lnTo>
                    <a:lnTo>
                      <a:pt x="144" y="228"/>
                    </a:lnTo>
                    <a:lnTo>
                      <a:pt x="118" y="261"/>
                    </a:lnTo>
                    <a:lnTo>
                      <a:pt x="133" y="269"/>
                    </a:lnTo>
                    <a:lnTo>
                      <a:pt x="133" y="298"/>
                    </a:lnTo>
                    <a:lnTo>
                      <a:pt x="146" y="318"/>
                    </a:lnTo>
                    <a:lnTo>
                      <a:pt x="146" y="339"/>
                    </a:lnTo>
                    <a:lnTo>
                      <a:pt x="176" y="390"/>
                    </a:lnTo>
                    <a:lnTo>
                      <a:pt x="175" y="404"/>
                    </a:lnTo>
                    <a:lnTo>
                      <a:pt x="185" y="416"/>
                    </a:lnTo>
                    <a:lnTo>
                      <a:pt x="185" y="486"/>
                    </a:lnTo>
                    <a:lnTo>
                      <a:pt x="153" y="547"/>
                    </a:lnTo>
                    <a:lnTo>
                      <a:pt x="144" y="547"/>
                    </a:lnTo>
                    <a:lnTo>
                      <a:pt x="107" y="575"/>
                    </a:lnTo>
                    <a:lnTo>
                      <a:pt x="106" y="593"/>
                    </a:lnTo>
                    <a:lnTo>
                      <a:pt x="61" y="633"/>
                    </a:lnTo>
                    <a:lnTo>
                      <a:pt x="61" y="660"/>
                    </a:lnTo>
                    <a:lnTo>
                      <a:pt x="54" y="667"/>
                    </a:lnTo>
                    <a:lnTo>
                      <a:pt x="54" y="732"/>
                    </a:lnTo>
                    <a:lnTo>
                      <a:pt x="34" y="757"/>
                    </a:lnTo>
                    <a:lnTo>
                      <a:pt x="29" y="789"/>
                    </a:lnTo>
                    <a:lnTo>
                      <a:pt x="6" y="815"/>
                    </a:lnTo>
                    <a:lnTo>
                      <a:pt x="6" y="845"/>
                    </a:lnTo>
                    <a:lnTo>
                      <a:pt x="3" y="870"/>
                    </a:lnTo>
                    <a:lnTo>
                      <a:pt x="5" y="910"/>
                    </a:lnTo>
                    <a:lnTo>
                      <a:pt x="0" y="936"/>
                    </a:lnTo>
                    <a:lnTo>
                      <a:pt x="2" y="943"/>
                    </a:lnTo>
                    <a:lnTo>
                      <a:pt x="2" y="943"/>
                    </a:lnTo>
                    <a:lnTo>
                      <a:pt x="14" y="946"/>
                    </a:lnTo>
                    <a:lnTo>
                      <a:pt x="19" y="951"/>
                    </a:lnTo>
                    <a:lnTo>
                      <a:pt x="25" y="948"/>
                    </a:lnTo>
                    <a:lnTo>
                      <a:pt x="28" y="937"/>
                    </a:lnTo>
                    <a:lnTo>
                      <a:pt x="32" y="936"/>
                    </a:lnTo>
                    <a:lnTo>
                      <a:pt x="52" y="937"/>
                    </a:lnTo>
                    <a:lnTo>
                      <a:pt x="65" y="945"/>
                    </a:lnTo>
                    <a:lnTo>
                      <a:pt x="71" y="939"/>
                    </a:lnTo>
                    <a:lnTo>
                      <a:pt x="74" y="926"/>
                    </a:lnTo>
                    <a:lnTo>
                      <a:pt x="97" y="911"/>
                    </a:lnTo>
                    <a:lnTo>
                      <a:pt x="107" y="910"/>
                    </a:lnTo>
                    <a:lnTo>
                      <a:pt x="120" y="916"/>
                    </a:lnTo>
                    <a:lnTo>
                      <a:pt x="124" y="919"/>
                    </a:lnTo>
                    <a:lnTo>
                      <a:pt x="129" y="914"/>
                    </a:lnTo>
                    <a:lnTo>
                      <a:pt x="135" y="913"/>
                    </a:lnTo>
                    <a:lnTo>
                      <a:pt x="146" y="917"/>
                    </a:lnTo>
                    <a:lnTo>
                      <a:pt x="147" y="923"/>
                    </a:lnTo>
                    <a:lnTo>
                      <a:pt x="156" y="926"/>
                    </a:lnTo>
                    <a:lnTo>
                      <a:pt x="155" y="934"/>
                    </a:lnTo>
                    <a:lnTo>
                      <a:pt x="159" y="937"/>
                    </a:lnTo>
                    <a:lnTo>
                      <a:pt x="178" y="952"/>
                    </a:lnTo>
                    <a:lnTo>
                      <a:pt x="196" y="958"/>
                    </a:lnTo>
                    <a:lnTo>
                      <a:pt x="208" y="952"/>
                    </a:lnTo>
                    <a:lnTo>
                      <a:pt x="211" y="952"/>
                    </a:lnTo>
                    <a:lnTo>
                      <a:pt x="224" y="945"/>
                    </a:lnTo>
                    <a:lnTo>
                      <a:pt x="231" y="945"/>
                    </a:lnTo>
                    <a:lnTo>
                      <a:pt x="236" y="948"/>
                    </a:lnTo>
                    <a:lnTo>
                      <a:pt x="540" y="948"/>
                    </a:lnTo>
                    <a:lnTo>
                      <a:pt x="545" y="951"/>
                    </a:lnTo>
                    <a:lnTo>
                      <a:pt x="554" y="966"/>
                    </a:lnTo>
                    <a:lnTo>
                      <a:pt x="560" y="972"/>
                    </a:lnTo>
                    <a:lnTo>
                      <a:pt x="575" y="978"/>
                    </a:lnTo>
                    <a:lnTo>
                      <a:pt x="593" y="983"/>
                    </a:lnTo>
                    <a:lnTo>
                      <a:pt x="606" y="981"/>
                    </a:lnTo>
                    <a:lnTo>
                      <a:pt x="615" y="984"/>
                    </a:lnTo>
                    <a:lnTo>
                      <a:pt x="616" y="989"/>
                    </a:lnTo>
                    <a:lnTo>
                      <a:pt x="629" y="995"/>
                    </a:lnTo>
                    <a:lnTo>
                      <a:pt x="639" y="988"/>
                    </a:lnTo>
                    <a:lnTo>
                      <a:pt x="653" y="983"/>
                    </a:lnTo>
                    <a:lnTo>
                      <a:pt x="674" y="989"/>
                    </a:lnTo>
                    <a:lnTo>
                      <a:pt x="685" y="988"/>
                    </a:lnTo>
                    <a:lnTo>
                      <a:pt x="687" y="978"/>
                    </a:lnTo>
                    <a:lnTo>
                      <a:pt x="691" y="980"/>
                    </a:lnTo>
                    <a:lnTo>
                      <a:pt x="700" y="981"/>
                    </a:lnTo>
                    <a:lnTo>
                      <a:pt x="719" y="997"/>
                    </a:lnTo>
                    <a:lnTo>
                      <a:pt x="733" y="1003"/>
                    </a:lnTo>
                    <a:lnTo>
                      <a:pt x="749" y="1004"/>
                    </a:lnTo>
                    <a:lnTo>
                      <a:pt x="756" y="1001"/>
                    </a:lnTo>
                    <a:lnTo>
                      <a:pt x="756" y="995"/>
                    </a:lnTo>
                    <a:lnTo>
                      <a:pt x="765" y="992"/>
                    </a:lnTo>
                    <a:lnTo>
                      <a:pt x="774" y="995"/>
                    </a:lnTo>
                    <a:lnTo>
                      <a:pt x="780" y="1000"/>
                    </a:lnTo>
                    <a:lnTo>
                      <a:pt x="786" y="997"/>
                    </a:lnTo>
                    <a:lnTo>
                      <a:pt x="791" y="1003"/>
                    </a:lnTo>
                    <a:lnTo>
                      <a:pt x="797" y="1003"/>
                    </a:lnTo>
                    <a:lnTo>
                      <a:pt x="801" y="1004"/>
                    </a:lnTo>
                    <a:lnTo>
                      <a:pt x="809" y="1006"/>
                    </a:lnTo>
                    <a:lnTo>
                      <a:pt x="815" y="1004"/>
                    </a:lnTo>
                    <a:lnTo>
                      <a:pt x="820" y="1006"/>
                    </a:lnTo>
                    <a:lnTo>
                      <a:pt x="948" y="97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46" name="Freeform 153">
                <a:extLst>
                  <a:ext uri="{FF2B5EF4-FFF2-40B4-BE49-F238E27FC236}">
                    <a16:creationId xmlns:a16="http://schemas.microsoft.com/office/drawing/2014/main" id="{02BBD2B0-059B-C44F-81D8-433DA6F94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9699" y="5237138"/>
                <a:ext cx="269071" cy="245406"/>
              </a:xfrm>
              <a:custGeom>
                <a:avLst/>
                <a:gdLst>
                  <a:gd name="T0" fmla="*/ 27 w 638"/>
                  <a:gd name="T1" fmla="*/ 182 h 580"/>
                  <a:gd name="T2" fmla="*/ 58 w 638"/>
                  <a:gd name="T3" fmla="*/ 197 h 580"/>
                  <a:gd name="T4" fmla="*/ 98 w 638"/>
                  <a:gd name="T5" fmla="*/ 188 h 580"/>
                  <a:gd name="T6" fmla="*/ 108 w 638"/>
                  <a:gd name="T7" fmla="*/ 191 h 580"/>
                  <a:gd name="T8" fmla="*/ 157 w 638"/>
                  <a:gd name="T9" fmla="*/ 197 h 580"/>
                  <a:gd name="T10" fmla="*/ 267 w 638"/>
                  <a:gd name="T11" fmla="*/ 83 h 580"/>
                  <a:gd name="T12" fmla="*/ 304 w 638"/>
                  <a:gd name="T13" fmla="*/ 61 h 580"/>
                  <a:gd name="T14" fmla="*/ 304 w 638"/>
                  <a:gd name="T15" fmla="*/ 38 h 580"/>
                  <a:gd name="T16" fmla="*/ 345 w 638"/>
                  <a:gd name="T17" fmla="*/ 11 h 580"/>
                  <a:gd name="T18" fmla="*/ 396 w 638"/>
                  <a:gd name="T19" fmla="*/ 0 h 580"/>
                  <a:gd name="T20" fmla="*/ 425 w 638"/>
                  <a:gd name="T21" fmla="*/ 6 h 580"/>
                  <a:gd name="T22" fmla="*/ 437 w 638"/>
                  <a:gd name="T23" fmla="*/ 34 h 580"/>
                  <a:gd name="T24" fmla="*/ 481 w 638"/>
                  <a:gd name="T25" fmla="*/ 44 h 580"/>
                  <a:gd name="T26" fmla="*/ 518 w 638"/>
                  <a:gd name="T27" fmla="*/ 41 h 580"/>
                  <a:gd name="T28" fmla="*/ 570 w 638"/>
                  <a:gd name="T29" fmla="*/ 75 h 580"/>
                  <a:gd name="T30" fmla="*/ 617 w 638"/>
                  <a:gd name="T31" fmla="*/ 99 h 580"/>
                  <a:gd name="T32" fmla="*/ 630 w 638"/>
                  <a:gd name="T33" fmla="*/ 127 h 580"/>
                  <a:gd name="T34" fmla="*/ 631 w 638"/>
                  <a:gd name="T35" fmla="*/ 161 h 580"/>
                  <a:gd name="T36" fmla="*/ 622 w 638"/>
                  <a:gd name="T37" fmla="*/ 206 h 580"/>
                  <a:gd name="T38" fmla="*/ 634 w 638"/>
                  <a:gd name="T39" fmla="*/ 226 h 580"/>
                  <a:gd name="T40" fmla="*/ 616 w 638"/>
                  <a:gd name="T41" fmla="*/ 261 h 580"/>
                  <a:gd name="T42" fmla="*/ 604 w 638"/>
                  <a:gd name="T43" fmla="*/ 290 h 580"/>
                  <a:gd name="T44" fmla="*/ 613 w 638"/>
                  <a:gd name="T45" fmla="*/ 323 h 580"/>
                  <a:gd name="T46" fmla="*/ 625 w 638"/>
                  <a:gd name="T47" fmla="*/ 356 h 580"/>
                  <a:gd name="T48" fmla="*/ 594 w 638"/>
                  <a:gd name="T49" fmla="*/ 393 h 580"/>
                  <a:gd name="T50" fmla="*/ 585 w 638"/>
                  <a:gd name="T51" fmla="*/ 419 h 580"/>
                  <a:gd name="T52" fmla="*/ 575 w 638"/>
                  <a:gd name="T53" fmla="*/ 463 h 580"/>
                  <a:gd name="T54" fmla="*/ 471 w 638"/>
                  <a:gd name="T55" fmla="*/ 569 h 580"/>
                  <a:gd name="T56" fmla="*/ 410 w 638"/>
                  <a:gd name="T57" fmla="*/ 570 h 580"/>
                  <a:gd name="T58" fmla="*/ 374 w 638"/>
                  <a:gd name="T59" fmla="*/ 558 h 580"/>
                  <a:gd name="T60" fmla="*/ 322 w 638"/>
                  <a:gd name="T61" fmla="*/ 549 h 580"/>
                  <a:gd name="T62" fmla="*/ 310 w 638"/>
                  <a:gd name="T63" fmla="*/ 524 h 580"/>
                  <a:gd name="T64" fmla="*/ 277 w 638"/>
                  <a:gd name="T65" fmla="*/ 508 h 580"/>
                  <a:gd name="T66" fmla="*/ 235 w 638"/>
                  <a:gd name="T67" fmla="*/ 503 h 580"/>
                  <a:gd name="T68" fmla="*/ 194 w 638"/>
                  <a:gd name="T69" fmla="*/ 474 h 580"/>
                  <a:gd name="T70" fmla="*/ 183 w 638"/>
                  <a:gd name="T71" fmla="*/ 430 h 580"/>
                  <a:gd name="T72" fmla="*/ 160 w 638"/>
                  <a:gd name="T73" fmla="*/ 404 h 580"/>
                  <a:gd name="T74" fmla="*/ 157 w 638"/>
                  <a:gd name="T75" fmla="*/ 387 h 580"/>
                  <a:gd name="T76" fmla="*/ 125 w 638"/>
                  <a:gd name="T77" fmla="*/ 362 h 580"/>
                  <a:gd name="T78" fmla="*/ 79 w 638"/>
                  <a:gd name="T79" fmla="*/ 306 h 580"/>
                  <a:gd name="T80" fmla="*/ 63 w 638"/>
                  <a:gd name="T81" fmla="*/ 287 h 580"/>
                  <a:gd name="T82" fmla="*/ 44 w 638"/>
                  <a:gd name="T83" fmla="*/ 251 h 580"/>
                  <a:gd name="T84" fmla="*/ 30 w 638"/>
                  <a:gd name="T85" fmla="*/ 231 h 580"/>
                  <a:gd name="T86" fmla="*/ 3 w 638"/>
                  <a:gd name="T87" fmla="*/ 209 h 580"/>
                  <a:gd name="T88" fmla="*/ 3 w 638"/>
                  <a:gd name="T89" fmla="*/ 188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38" h="580">
                    <a:moveTo>
                      <a:pt x="0" y="179"/>
                    </a:moveTo>
                    <a:lnTo>
                      <a:pt x="7" y="180"/>
                    </a:lnTo>
                    <a:lnTo>
                      <a:pt x="27" y="182"/>
                    </a:lnTo>
                    <a:lnTo>
                      <a:pt x="41" y="190"/>
                    </a:lnTo>
                    <a:lnTo>
                      <a:pt x="50" y="196"/>
                    </a:lnTo>
                    <a:lnTo>
                      <a:pt x="58" y="197"/>
                    </a:lnTo>
                    <a:lnTo>
                      <a:pt x="72" y="187"/>
                    </a:lnTo>
                    <a:lnTo>
                      <a:pt x="90" y="185"/>
                    </a:lnTo>
                    <a:lnTo>
                      <a:pt x="98" y="188"/>
                    </a:lnTo>
                    <a:lnTo>
                      <a:pt x="102" y="188"/>
                    </a:lnTo>
                    <a:lnTo>
                      <a:pt x="107" y="190"/>
                    </a:lnTo>
                    <a:lnTo>
                      <a:pt x="108" y="191"/>
                    </a:lnTo>
                    <a:lnTo>
                      <a:pt x="121" y="200"/>
                    </a:lnTo>
                    <a:lnTo>
                      <a:pt x="136" y="203"/>
                    </a:lnTo>
                    <a:lnTo>
                      <a:pt x="157" y="197"/>
                    </a:lnTo>
                    <a:lnTo>
                      <a:pt x="182" y="162"/>
                    </a:lnTo>
                    <a:lnTo>
                      <a:pt x="220" y="115"/>
                    </a:lnTo>
                    <a:lnTo>
                      <a:pt x="267" y="83"/>
                    </a:lnTo>
                    <a:lnTo>
                      <a:pt x="296" y="73"/>
                    </a:lnTo>
                    <a:lnTo>
                      <a:pt x="303" y="67"/>
                    </a:lnTo>
                    <a:lnTo>
                      <a:pt x="304" y="61"/>
                    </a:lnTo>
                    <a:lnTo>
                      <a:pt x="303" y="54"/>
                    </a:lnTo>
                    <a:lnTo>
                      <a:pt x="306" y="46"/>
                    </a:lnTo>
                    <a:lnTo>
                      <a:pt x="304" y="38"/>
                    </a:lnTo>
                    <a:lnTo>
                      <a:pt x="310" y="26"/>
                    </a:lnTo>
                    <a:lnTo>
                      <a:pt x="333" y="15"/>
                    </a:lnTo>
                    <a:lnTo>
                      <a:pt x="345" y="11"/>
                    </a:lnTo>
                    <a:lnTo>
                      <a:pt x="358" y="6"/>
                    </a:lnTo>
                    <a:lnTo>
                      <a:pt x="374" y="0"/>
                    </a:lnTo>
                    <a:lnTo>
                      <a:pt x="396" y="0"/>
                    </a:lnTo>
                    <a:lnTo>
                      <a:pt x="400" y="5"/>
                    </a:lnTo>
                    <a:lnTo>
                      <a:pt x="408" y="3"/>
                    </a:lnTo>
                    <a:lnTo>
                      <a:pt x="425" y="6"/>
                    </a:lnTo>
                    <a:lnTo>
                      <a:pt x="431" y="5"/>
                    </a:lnTo>
                    <a:lnTo>
                      <a:pt x="435" y="5"/>
                    </a:lnTo>
                    <a:lnTo>
                      <a:pt x="437" y="34"/>
                    </a:lnTo>
                    <a:lnTo>
                      <a:pt x="465" y="35"/>
                    </a:lnTo>
                    <a:lnTo>
                      <a:pt x="477" y="37"/>
                    </a:lnTo>
                    <a:lnTo>
                      <a:pt x="481" y="44"/>
                    </a:lnTo>
                    <a:lnTo>
                      <a:pt x="491" y="43"/>
                    </a:lnTo>
                    <a:lnTo>
                      <a:pt x="495" y="35"/>
                    </a:lnTo>
                    <a:lnTo>
                      <a:pt x="518" y="41"/>
                    </a:lnTo>
                    <a:lnTo>
                      <a:pt x="541" y="54"/>
                    </a:lnTo>
                    <a:lnTo>
                      <a:pt x="555" y="72"/>
                    </a:lnTo>
                    <a:lnTo>
                      <a:pt x="570" y="75"/>
                    </a:lnTo>
                    <a:lnTo>
                      <a:pt x="594" y="76"/>
                    </a:lnTo>
                    <a:lnTo>
                      <a:pt x="610" y="89"/>
                    </a:lnTo>
                    <a:lnTo>
                      <a:pt x="617" y="99"/>
                    </a:lnTo>
                    <a:lnTo>
                      <a:pt x="636" y="101"/>
                    </a:lnTo>
                    <a:lnTo>
                      <a:pt x="637" y="115"/>
                    </a:lnTo>
                    <a:lnTo>
                      <a:pt x="630" y="127"/>
                    </a:lnTo>
                    <a:lnTo>
                      <a:pt x="633" y="139"/>
                    </a:lnTo>
                    <a:lnTo>
                      <a:pt x="630" y="150"/>
                    </a:lnTo>
                    <a:lnTo>
                      <a:pt x="631" y="161"/>
                    </a:lnTo>
                    <a:lnTo>
                      <a:pt x="631" y="170"/>
                    </a:lnTo>
                    <a:lnTo>
                      <a:pt x="625" y="182"/>
                    </a:lnTo>
                    <a:lnTo>
                      <a:pt x="622" y="206"/>
                    </a:lnTo>
                    <a:lnTo>
                      <a:pt x="614" y="220"/>
                    </a:lnTo>
                    <a:lnTo>
                      <a:pt x="620" y="228"/>
                    </a:lnTo>
                    <a:lnTo>
                      <a:pt x="634" y="226"/>
                    </a:lnTo>
                    <a:lnTo>
                      <a:pt x="628" y="239"/>
                    </a:lnTo>
                    <a:lnTo>
                      <a:pt x="616" y="248"/>
                    </a:lnTo>
                    <a:lnTo>
                      <a:pt x="616" y="261"/>
                    </a:lnTo>
                    <a:lnTo>
                      <a:pt x="614" y="277"/>
                    </a:lnTo>
                    <a:lnTo>
                      <a:pt x="604" y="281"/>
                    </a:lnTo>
                    <a:lnTo>
                      <a:pt x="604" y="290"/>
                    </a:lnTo>
                    <a:lnTo>
                      <a:pt x="617" y="303"/>
                    </a:lnTo>
                    <a:lnTo>
                      <a:pt x="622" y="316"/>
                    </a:lnTo>
                    <a:lnTo>
                      <a:pt x="613" y="323"/>
                    </a:lnTo>
                    <a:lnTo>
                      <a:pt x="613" y="338"/>
                    </a:lnTo>
                    <a:lnTo>
                      <a:pt x="622" y="345"/>
                    </a:lnTo>
                    <a:lnTo>
                      <a:pt x="625" y="356"/>
                    </a:lnTo>
                    <a:lnTo>
                      <a:pt x="614" y="371"/>
                    </a:lnTo>
                    <a:lnTo>
                      <a:pt x="599" y="384"/>
                    </a:lnTo>
                    <a:lnTo>
                      <a:pt x="594" y="393"/>
                    </a:lnTo>
                    <a:lnTo>
                      <a:pt x="582" y="394"/>
                    </a:lnTo>
                    <a:lnTo>
                      <a:pt x="581" y="405"/>
                    </a:lnTo>
                    <a:lnTo>
                      <a:pt x="585" y="419"/>
                    </a:lnTo>
                    <a:lnTo>
                      <a:pt x="579" y="430"/>
                    </a:lnTo>
                    <a:lnTo>
                      <a:pt x="579" y="454"/>
                    </a:lnTo>
                    <a:lnTo>
                      <a:pt x="575" y="463"/>
                    </a:lnTo>
                    <a:lnTo>
                      <a:pt x="573" y="491"/>
                    </a:lnTo>
                    <a:lnTo>
                      <a:pt x="484" y="579"/>
                    </a:lnTo>
                    <a:lnTo>
                      <a:pt x="471" y="569"/>
                    </a:lnTo>
                    <a:lnTo>
                      <a:pt x="443" y="563"/>
                    </a:lnTo>
                    <a:lnTo>
                      <a:pt x="422" y="566"/>
                    </a:lnTo>
                    <a:lnTo>
                      <a:pt x="410" y="570"/>
                    </a:lnTo>
                    <a:lnTo>
                      <a:pt x="403" y="566"/>
                    </a:lnTo>
                    <a:lnTo>
                      <a:pt x="387" y="558"/>
                    </a:lnTo>
                    <a:lnTo>
                      <a:pt x="374" y="558"/>
                    </a:lnTo>
                    <a:lnTo>
                      <a:pt x="368" y="547"/>
                    </a:lnTo>
                    <a:lnTo>
                      <a:pt x="350" y="544"/>
                    </a:lnTo>
                    <a:lnTo>
                      <a:pt x="322" y="549"/>
                    </a:lnTo>
                    <a:lnTo>
                      <a:pt x="315" y="540"/>
                    </a:lnTo>
                    <a:lnTo>
                      <a:pt x="310" y="534"/>
                    </a:lnTo>
                    <a:lnTo>
                      <a:pt x="310" y="524"/>
                    </a:lnTo>
                    <a:lnTo>
                      <a:pt x="303" y="518"/>
                    </a:lnTo>
                    <a:lnTo>
                      <a:pt x="292" y="517"/>
                    </a:lnTo>
                    <a:lnTo>
                      <a:pt x="277" y="508"/>
                    </a:lnTo>
                    <a:lnTo>
                      <a:pt x="266" y="506"/>
                    </a:lnTo>
                    <a:lnTo>
                      <a:pt x="244" y="500"/>
                    </a:lnTo>
                    <a:lnTo>
                      <a:pt x="235" y="503"/>
                    </a:lnTo>
                    <a:lnTo>
                      <a:pt x="217" y="500"/>
                    </a:lnTo>
                    <a:lnTo>
                      <a:pt x="208" y="486"/>
                    </a:lnTo>
                    <a:lnTo>
                      <a:pt x="194" y="474"/>
                    </a:lnTo>
                    <a:lnTo>
                      <a:pt x="188" y="462"/>
                    </a:lnTo>
                    <a:lnTo>
                      <a:pt x="186" y="448"/>
                    </a:lnTo>
                    <a:lnTo>
                      <a:pt x="183" y="430"/>
                    </a:lnTo>
                    <a:lnTo>
                      <a:pt x="188" y="419"/>
                    </a:lnTo>
                    <a:lnTo>
                      <a:pt x="174" y="410"/>
                    </a:lnTo>
                    <a:lnTo>
                      <a:pt x="160" y="404"/>
                    </a:lnTo>
                    <a:lnTo>
                      <a:pt x="157" y="396"/>
                    </a:lnTo>
                    <a:lnTo>
                      <a:pt x="159" y="391"/>
                    </a:lnTo>
                    <a:lnTo>
                      <a:pt x="157" y="387"/>
                    </a:lnTo>
                    <a:lnTo>
                      <a:pt x="147" y="379"/>
                    </a:lnTo>
                    <a:lnTo>
                      <a:pt x="139" y="373"/>
                    </a:lnTo>
                    <a:lnTo>
                      <a:pt x="125" y="362"/>
                    </a:lnTo>
                    <a:lnTo>
                      <a:pt x="110" y="352"/>
                    </a:lnTo>
                    <a:lnTo>
                      <a:pt x="85" y="316"/>
                    </a:lnTo>
                    <a:lnTo>
                      <a:pt x="79" y="306"/>
                    </a:lnTo>
                    <a:lnTo>
                      <a:pt x="76" y="306"/>
                    </a:lnTo>
                    <a:lnTo>
                      <a:pt x="67" y="298"/>
                    </a:lnTo>
                    <a:lnTo>
                      <a:pt x="63" y="287"/>
                    </a:lnTo>
                    <a:lnTo>
                      <a:pt x="55" y="278"/>
                    </a:lnTo>
                    <a:lnTo>
                      <a:pt x="52" y="264"/>
                    </a:lnTo>
                    <a:lnTo>
                      <a:pt x="44" y="251"/>
                    </a:lnTo>
                    <a:lnTo>
                      <a:pt x="40" y="248"/>
                    </a:lnTo>
                    <a:lnTo>
                      <a:pt x="38" y="240"/>
                    </a:lnTo>
                    <a:lnTo>
                      <a:pt x="30" y="231"/>
                    </a:lnTo>
                    <a:lnTo>
                      <a:pt x="21" y="225"/>
                    </a:lnTo>
                    <a:lnTo>
                      <a:pt x="15" y="219"/>
                    </a:lnTo>
                    <a:lnTo>
                      <a:pt x="3" y="209"/>
                    </a:lnTo>
                    <a:lnTo>
                      <a:pt x="3" y="200"/>
                    </a:lnTo>
                    <a:lnTo>
                      <a:pt x="1" y="194"/>
                    </a:lnTo>
                    <a:lnTo>
                      <a:pt x="3" y="188"/>
                    </a:lnTo>
                    <a:lnTo>
                      <a:pt x="0" y="17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47" name="Freeform 154">
                <a:extLst>
                  <a:ext uri="{FF2B5EF4-FFF2-40B4-BE49-F238E27FC236}">
                    <a16:creationId xmlns:a16="http://schemas.microsoft.com/office/drawing/2014/main" id="{647950EC-49EB-3640-AF0F-9C352641F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4132" y="5313363"/>
                <a:ext cx="321030" cy="321630"/>
              </a:xfrm>
              <a:custGeom>
                <a:avLst/>
                <a:gdLst>
                  <a:gd name="T0" fmla="*/ 440 w 762"/>
                  <a:gd name="T1" fmla="*/ 15 h 762"/>
                  <a:gd name="T2" fmla="*/ 454 w 762"/>
                  <a:gd name="T3" fmla="*/ 40 h 762"/>
                  <a:gd name="T4" fmla="*/ 477 w 762"/>
                  <a:gd name="T5" fmla="*/ 61 h 762"/>
                  <a:gd name="T6" fmla="*/ 491 w 762"/>
                  <a:gd name="T7" fmla="*/ 85 h 762"/>
                  <a:gd name="T8" fmla="*/ 506 w 762"/>
                  <a:gd name="T9" fmla="*/ 119 h 762"/>
                  <a:gd name="T10" fmla="*/ 524 w 762"/>
                  <a:gd name="T11" fmla="*/ 137 h 762"/>
                  <a:gd name="T12" fmla="*/ 578 w 762"/>
                  <a:gd name="T13" fmla="*/ 194 h 762"/>
                  <a:gd name="T14" fmla="*/ 598 w 762"/>
                  <a:gd name="T15" fmla="*/ 212 h 762"/>
                  <a:gd name="T16" fmla="*/ 613 w 762"/>
                  <a:gd name="T17" fmla="*/ 231 h 762"/>
                  <a:gd name="T18" fmla="*/ 625 w 762"/>
                  <a:gd name="T19" fmla="*/ 269 h 762"/>
                  <a:gd name="T20" fmla="*/ 647 w 762"/>
                  <a:gd name="T21" fmla="*/ 307 h 762"/>
                  <a:gd name="T22" fmla="*/ 683 w 762"/>
                  <a:gd name="T23" fmla="*/ 321 h 762"/>
                  <a:gd name="T24" fmla="*/ 731 w 762"/>
                  <a:gd name="T25" fmla="*/ 338 h 762"/>
                  <a:gd name="T26" fmla="*/ 749 w 762"/>
                  <a:gd name="T27" fmla="*/ 355 h 762"/>
                  <a:gd name="T28" fmla="*/ 751 w 762"/>
                  <a:gd name="T29" fmla="*/ 370 h 762"/>
                  <a:gd name="T30" fmla="*/ 722 w 762"/>
                  <a:gd name="T31" fmla="*/ 385 h 762"/>
                  <a:gd name="T32" fmla="*/ 706 w 762"/>
                  <a:gd name="T33" fmla="*/ 408 h 762"/>
                  <a:gd name="T34" fmla="*/ 674 w 762"/>
                  <a:gd name="T35" fmla="*/ 420 h 762"/>
                  <a:gd name="T36" fmla="*/ 635 w 762"/>
                  <a:gd name="T37" fmla="*/ 434 h 762"/>
                  <a:gd name="T38" fmla="*/ 613 w 762"/>
                  <a:gd name="T39" fmla="*/ 455 h 762"/>
                  <a:gd name="T40" fmla="*/ 587 w 762"/>
                  <a:gd name="T41" fmla="*/ 469 h 762"/>
                  <a:gd name="T42" fmla="*/ 552 w 762"/>
                  <a:gd name="T43" fmla="*/ 524 h 762"/>
                  <a:gd name="T44" fmla="*/ 544 w 762"/>
                  <a:gd name="T45" fmla="*/ 546 h 762"/>
                  <a:gd name="T46" fmla="*/ 518 w 762"/>
                  <a:gd name="T47" fmla="*/ 564 h 762"/>
                  <a:gd name="T48" fmla="*/ 505 w 762"/>
                  <a:gd name="T49" fmla="*/ 585 h 762"/>
                  <a:gd name="T50" fmla="*/ 465 w 762"/>
                  <a:gd name="T51" fmla="*/ 598 h 762"/>
                  <a:gd name="T52" fmla="*/ 453 w 762"/>
                  <a:gd name="T53" fmla="*/ 642 h 762"/>
                  <a:gd name="T54" fmla="*/ 453 w 762"/>
                  <a:gd name="T55" fmla="*/ 672 h 762"/>
                  <a:gd name="T56" fmla="*/ 417 w 762"/>
                  <a:gd name="T57" fmla="*/ 672 h 762"/>
                  <a:gd name="T58" fmla="*/ 369 w 762"/>
                  <a:gd name="T59" fmla="*/ 677 h 762"/>
                  <a:gd name="T60" fmla="*/ 312 w 762"/>
                  <a:gd name="T61" fmla="*/ 659 h 762"/>
                  <a:gd name="T62" fmla="*/ 266 w 762"/>
                  <a:gd name="T63" fmla="*/ 643 h 762"/>
                  <a:gd name="T64" fmla="*/ 213 w 762"/>
                  <a:gd name="T65" fmla="*/ 697 h 762"/>
                  <a:gd name="T66" fmla="*/ 165 w 762"/>
                  <a:gd name="T67" fmla="*/ 734 h 762"/>
                  <a:gd name="T68" fmla="*/ 119 w 762"/>
                  <a:gd name="T69" fmla="*/ 758 h 762"/>
                  <a:gd name="T70" fmla="*/ 66 w 762"/>
                  <a:gd name="T71" fmla="*/ 757 h 762"/>
                  <a:gd name="T72" fmla="*/ 57 w 762"/>
                  <a:gd name="T73" fmla="*/ 718 h 762"/>
                  <a:gd name="T74" fmla="*/ 28 w 762"/>
                  <a:gd name="T75" fmla="*/ 628 h 762"/>
                  <a:gd name="T76" fmla="*/ 0 w 762"/>
                  <a:gd name="T77" fmla="*/ 608 h 762"/>
                  <a:gd name="T78" fmla="*/ 87 w 762"/>
                  <a:gd name="T79" fmla="*/ 350 h 762"/>
                  <a:gd name="T80" fmla="*/ 240 w 762"/>
                  <a:gd name="T81" fmla="*/ 43 h 762"/>
                  <a:gd name="T82" fmla="*/ 278 w 762"/>
                  <a:gd name="T83" fmla="*/ 32 h 762"/>
                  <a:gd name="T84" fmla="*/ 294 w 762"/>
                  <a:gd name="T85" fmla="*/ 52 h 762"/>
                  <a:gd name="T86" fmla="*/ 295 w 762"/>
                  <a:gd name="T87" fmla="*/ 72 h 762"/>
                  <a:gd name="T88" fmla="*/ 353 w 762"/>
                  <a:gd name="T89" fmla="*/ 15 h 762"/>
                  <a:gd name="T90" fmla="*/ 385 w 762"/>
                  <a:gd name="T91" fmla="*/ 21 h 762"/>
                  <a:gd name="T92" fmla="*/ 439 w 762"/>
                  <a:gd name="T93" fmla="*/ 1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2" h="762">
                    <a:moveTo>
                      <a:pt x="439" y="0"/>
                    </a:moveTo>
                    <a:lnTo>
                      <a:pt x="442" y="9"/>
                    </a:lnTo>
                    <a:lnTo>
                      <a:pt x="440" y="15"/>
                    </a:lnTo>
                    <a:lnTo>
                      <a:pt x="442" y="21"/>
                    </a:lnTo>
                    <a:lnTo>
                      <a:pt x="442" y="30"/>
                    </a:lnTo>
                    <a:lnTo>
                      <a:pt x="454" y="40"/>
                    </a:lnTo>
                    <a:lnTo>
                      <a:pt x="460" y="46"/>
                    </a:lnTo>
                    <a:lnTo>
                      <a:pt x="469" y="52"/>
                    </a:lnTo>
                    <a:lnTo>
                      <a:pt x="477" y="61"/>
                    </a:lnTo>
                    <a:lnTo>
                      <a:pt x="479" y="69"/>
                    </a:lnTo>
                    <a:lnTo>
                      <a:pt x="483" y="72"/>
                    </a:lnTo>
                    <a:lnTo>
                      <a:pt x="491" y="85"/>
                    </a:lnTo>
                    <a:lnTo>
                      <a:pt x="494" y="99"/>
                    </a:lnTo>
                    <a:lnTo>
                      <a:pt x="502" y="108"/>
                    </a:lnTo>
                    <a:lnTo>
                      <a:pt x="506" y="119"/>
                    </a:lnTo>
                    <a:lnTo>
                      <a:pt x="515" y="127"/>
                    </a:lnTo>
                    <a:lnTo>
                      <a:pt x="518" y="127"/>
                    </a:lnTo>
                    <a:lnTo>
                      <a:pt x="524" y="137"/>
                    </a:lnTo>
                    <a:lnTo>
                      <a:pt x="549" y="173"/>
                    </a:lnTo>
                    <a:lnTo>
                      <a:pt x="564" y="183"/>
                    </a:lnTo>
                    <a:lnTo>
                      <a:pt x="578" y="194"/>
                    </a:lnTo>
                    <a:lnTo>
                      <a:pt x="586" y="200"/>
                    </a:lnTo>
                    <a:lnTo>
                      <a:pt x="596" y="208"/>
                    </a:lnTo>
                    <a:lnTo>
                      <a:pt x="598" y="212"/>
                    </a:lnTo>
                    <a:lnTo>
                      <a:pt x="596" y="217"/>
                    </a:lnTo>
                    <a:lnTo>
                      <a:pt x="599" y="225"/>
                    </a:lnTo>
                    <a:lnTo>
                      <a:pt x="613" y="231"/>
                    </a:lnTo>
                    <a:lnTo>
                      <a:pt x="627" y="240"/>
                    </a:lnTo>
                    <a:lnTo>
                      <a:pt x="622" y="251"/>
                    </a:lnTo>
                    <a:lnTo>
                      <a:pt x="625" y="269"/>
                    </a:lnTo>
                    <a:lnTo>
                      <a:pt x="627" y="283"/>
                    </a:lnTo>
                    <a:lnTo>
                      <a:pt x="633" y="295"/>
                    </a:lnTo>
                    <a:lnTo>
                      <a:pt x="647" y="307"/>
                    </a:lnTo>
                    <a:lnTo>
                      <a:pt x="656" y="321"/>
                    </a:lnTo>
                    <a:lnTo>
                      <a:pt x="674" y="324"/>
                    </a:lnTo>
                    <a:lnTo>
                      <a:pt x="683" y="321"/>
                    </a:lnTo>
                    <a:lnTo>
                      <a:pt x="705" y="327"/>
                    </a:lnTo>
                    <a:lnTo>
                      <a:pt x="716" y="329"/>
                    </a:lnTo>
                    <a:lnTo>
                      <a:pt x="731" y="338"/>
                    </a:lnTo>
                    <a:lnTo>
                      <a:pt x="742" y="339"/>
                    </a:lnTo>
                    <a:lnTo>
                      <a:pt x="749" y="345"/>
                    </a:lnTo>
                    <a:lnTo>
                      <a:pt x="749" y="355"/>
                    </a:lnTo>
                    <a:lnTo>
                      <a:pt x="754" y="361"/>
                    </a:lnTo>
                    <a:lnTo>
                      <a:pt x="761" y="370"/>
                    </a:lnTo>
                    <a:lnTo>
                      <a:pt x="751" y="370"/>
                    </a:lnTo>
                    <a:lnTo>
                      <a:pt x="743" y="376"/>
                    </a:lnTo>
                    <a:lnTo>
                      <a:pt x="729" y="377"/>
                    </a:lnTo>
                    <a:lnTo>
                      <a:pt x="722" y="385"/>
                    </a:lnTo>
                    <a:lnTo>
                      <a:pt x="723" y="393"/>
                    </a:lnTo>
                    <a:lnTo>
                      <a:pt x="719" y="405"/>
                    </a:lnTo>
                    <a:lnTo>
                      <a:pt x="706" y="408"/>
                    </a:lnTo>
                    <a:lnTo>
                      <a:pt x="696" y="417"/>
                    </a:lnTo>
                    <a:lnTo>
                      <a:pt x="682" y="419"/>
                    </a:lnTo>
                    <a:lnTo>
                      <a:pt x="674" y="420"/>
                    </a:lnTo>
                    <a:lnTo>
                      <a:pt x="670" y="417"/>
                    </a:lnTo>
                    <a:lnTo>
                      <a:pt x="653" y="420"/>
                    </a:lnTo>
                    <a:lnTo>
                      <a:pt x="635" y="434"/>
                    </a:lnTo>
                    <a:lnTo>
                      <a:pt x="627" y="442"/>
                    </a:lnTo>
                    <a:lnTo>
                      <a:pt x="618" y="448"/>
                    </a:lnTo>
                    <a:lnTo>
                      <a:pt x="613" y="455"/>
                    </a:lnTo>
                    <a:lnTo>
                      <a:pt x="602" y="460"/>
                    </a:lnTo>
                    <a:lnTo>
                      <a:pt x="595" y="468"/>
                    </a:lnTo>
                    <a:lnTo>
                      <a:pt x="587" y="469"/>
                    </a:lnTo>
                    <a:lnTo>
                      <a:pt x="575" y="475"/>
                    </a:lnTo>
                    <a:lnTo>
                      <a:pt x="554" y="504"/>
                    </a:lnTo>
                    <a:lnTo>
                      <a:pt x="552" y="524"/>
                    </a:lnTo>
                    <a:lnTo>
                      <a:pt x="555" y="530"/>
                    </a:lnTo>
                    <a:lnTo>
                      <a:pt x="555" y="544"/>
                    </a:lnTo>
                    <a:lnTo>
                      <a:pt x="544" y="546"/>
                    </a:lnTo>
                    <a:lnTo>
                      <a:pt x="540" y="553"/>
                    </a:lnTo>
                    <a:lnTo>
                      <a:pt x="531" y="555"/>
                    </a:lnTo>
                    <a:lnTo>
                      <a:pt x="518" y="564"/>
                    </a:lnTo>
                    <a:lnTo>
                      <a:pt x="515" y="575"/>
                    </a:lnTo>
                    <a:lnTo>
                      <a:pt x="509" y="579"/>
                    </a:lnTo>
                    <a:lnTo>
                      <a:pt x="505" y="585"/>
                    </a:lnTo>
                    <a:lnTo>
                      <a:pt x="494" y="587"/>
                    </a:lnTo>
                    <a:lnTo>
                      <a:pt x="483" y="594"/>
                    </a:lnTo>
                    <a:lnTo>
                      <a:pt x="465" y="598"/>
                    </a:lnTo>
                    <a:lnTo>
                      <a:pt x="459" y="611"/>
                    </a:lnTo>
                    <a:lnTo>
                      <a:pt x="460" y="633"/>
                    </a:lnTo>
                    <a:lnTo>
                      <a:pt x="453" y="642"/>
                    </a:lnTo>
                    <a:lnTo>
                      <a:pt x="453" y="651"/>
                    </a:lnTo>
                    <a:lnTo>
                      <a:pt x="448" y="666"/>
                    </a:lnTo>
                    <a:lnTo>
                      <a:pt x="453" y="672"/>
                    </a:lnTo>
                    <a:lnTo>
                      <a:pt x="434" y="685"/>
                    </a:lnTo>
                    <a:lnTo>
                      <a:pt x="424" y="680"/>
                    </a:lnTo>
                    <a:lnTo>
                      <a:pt x="417" y="672"/>
                    </a:lnTo>
                    <a:lnTo>
                      <a:pt x="405" y="674"/>
                    </a:lnTo>
                    <a:lnTo>
                      <a:pt x="385" y="674"/>
                    </a:lnTo>
                    <a:lnTo>
                      <a:pt x="369" y="677"/>
                    </a:lnTo>
                    <a:lnTo>
                      <a:pt x="355" y="672"/>
                    </a:lnTo>
                    <a:lnTo>
                      <a:pt x="341" y="676"/>
                    </a:lnTo>
                    <a:lnTo>
                      <a:pt x="312" y="659"/>
                    </a:lnTo>
                    <a:lnTo>
                      <a:pt x="303" y="657"/>
                    </a:lnTo>
                    <a:lnTo>
                      <a:pt x="294" y="646"/>
                    </a:lnTo>
                    <a:lnTo>
                      <a:pt x="266" y="643"/>
                    </a:lnTo>
                    <a:lnTo>
                      <a:pt x="246" y="645"/>
                    </a:lnTo>
                    <a:lnTo>
                      <a:pt x="225" y="665"/>
                    </a:lnTo>
                    <a:lnTo>
                      <a:pt x="213" y="697"/>
                    </a:lnTo>
                    <a:lnTo>
                      <a:pt x="197" y="712"/>
                    </a:lnTo>
                    <a:lnTo>
                      <a:pt x="170" y="723"/>
                    </a:lnTo>
                    <a:lnTo>
                      <a:pt x="165" y="734"/>
                    </a:lnTo>
                    <a:lnTo>
                      <a:pt x="148" y="746"/>
                    </a:lnTo>
                    <a:lnTo>
                      <a:pt x="132" y="749"/>
                    </a:lnTo>
                    <a:lnTo>
                      <a:pt x="119" y="758"/>
                    </a:lnTo>
                    <a:lnTo>
                      <a:pt x="100" y="755"/>
                    </a:lnTo>
                    <a:lnTo>
                      <a:pt x="87" y="761"/>
                    </a:lnTo>
                    <a:lnTo>
                      <a:pt x="66" y="757"/>
                    </a:lnTo>
                    <a:lnTo>
                      <a:pt x="43" y="760"/>
                    </a:lnTo>
                    <a:lnTo>
                      <a:pt x="44" y="744"/>
                    </a:lnTo>
                    <a:lnTo>
                      <a:pt x="57" y="718"/>
                    </a:lnTo>
                    <a:lnTo>
                      <a:pt x="57" y="697"/>
                    </a:lnTo>
                    <a:lnTo>
                      <a:pt x="35" y="651"/>
                    </a:lnTo>
                    <a:lnTo>
                      <a:pt x="28" y="628"/>
                    </a:lnTo>
                    <a:lnTo>
                      <a:pt x="0" y="608"/>
                    </a:lnTo>
                    <a:lnTo>
                      <a:pt x="0" y="610"/>
                    </a:lnTo>
                    <a:lnTo>
                      <a:pt x="0" y="608"/>
                    </a:lnTo>
                    <a:lnTo>
                      <a:pt x="0" y="607"/>
                    </a:lnTo>
                    <a:lnTo>
                      <a:pt x="14" y="351"/>
                    </a:lnTo>
                    <a:lnTo>
                      <a:pt x="87" y="350"/>
                    </a:lnTo>
                    <a:lnTo>
                      <a:pt x="101" y="58"/>
                    </a:lnTo>
                    <a:lnTo>
                      <a:pt x="162" y="60"/>
                    </a:lnTo>
                    <a:lnTo>
                      <a:pt x="240" y="43"/>
                    </a:lnTo>
                    <a:lnTo>
                      <a:pt x="265" y="35"/>
                    </a:lnTo>
                    <a:lnTo>
                      <a:pt x="275" y="33"/>
                    </a:lnTo>
                    <a:lnTo>
                      <a:pt x="278" y="32"/>
                    </a:lnTo>
                    <a:lnTo>
                      <a:pt x="283" y="35"/>
                    </a:lnTo>
                    <a:lnTo>
                      <a:pt x="287" y="47"/>
                    </a:lnTo>
                    <a:lnTo>
                      <a:pt x="294" y="52"/>
                    </a:lnTo>
                    <a:lnTo>
                      <a:pt x="289" y="58"/>
                    </a:lnTo>
                    <a:lnTo>
                      <a:pt x="287" y="70"/>
                    </a:lnTo>
                    <a:lnTo>
                      <a:pt x="295" y="72"/>
                    </a:lnTo>
                    <a:lnTo>
                      <a:pt x="321" y="52"/>
                    </a:lnTo>
                    <a:lnTo>
                      <a:pt x="336" y="32"/>
                    </a:lnTo>
                    <a:lnTo>
                      <a:pt x="353" y="15"/>
                    </a:lnTo>
                    <a:lnTo>
                      <a:pt x="370" y="14"/>
                    </a:lnTo>
                    <a:lnTo>
                      <a:pt x="375" y="20"/>
                    </a:lnTo>
                    <a:lnTo>
                      <a:pt x="385" y="21"/>
                    </a:lnTo>
                    <a:lnTo>
                      <a:pt x="395" y="15"/>
                    </a:lnTo>
                    <a:lnTo>
                      <a:pt x="422" y="6"/>
                    </a:lnTo>
                    <a:lnTo>
                      <a:pt x="439" y="1"/>
                    </a:lnTo>
                    <a:lnTo>
                      <a:pt x="439" y="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48" name="Freeform 155">
                <a:extLst>
                  <a:ext uri="{FF2B5EF4-FFF2-40B4-BE49-F238E27FC236}">
                    <a16:creationId xmlns:a16="http://schemas.microsoft.com/office/drawing/2014/main" id="{FA99FEF0-5D74-F140-9150-CF8606CF8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9493" y="5283617"/>
                <a:ext cx="460205" cy="433179"/>
              </a:xfrm>
              <a:custGeom>
                <a:avLst/>
                <a:gdLst>
                  <a:gd name="T0" fmla="*/ 668 w 1094"/>
                  <a:gd name="T1" fmla="*/ 421 h 1026"/>
                  <a:gd name="T2" fmla="*/ 816 w 1094"/>
                  <a:gd name="T3" fmla="*/ 130 h 1026"/>
                  <a:gd name="T4" fmla="*/ 929 w 1094"/>
                  <a:gd name="T5" fmla="*/ 103 h 1026"/>
                  <a:gd name="T6" fmla="*/ 941 w 1094"/>
                  <a:gd name="T7" fmla="*/ 117 h 1026"/>
                  <a:gd name="T8" fmla="*/ 941 w 1094"/>
                  <a:gd name="T9" fmla="*/ 140 h 1026"/>
                  <a:gd name="T10" fmla="*/ 990 w 1094"/>
                  <a:gd name="T11" fmla="*/ 102 h 1026"/>
                  <a:gd name="T12" fmla="*/ 1029 w 1094"/>
                  <a:gd name="T13" fmla="*/ 90 h 1026"/>
                  <a:gd name="T14" fmla="*/ 1076 w 1094"/>
                  <a:gd name="T15" fmla="*/ 76 h 1026"/>
                  <a:gd name="T16" fmla="*/ 1076 w 1094"/>
                  <a:gd name="T17" fmla="*/ 55 h 1026"/>
                  <a:gd name="T18" fmla="*/ 1058 w 1094"/>
                  <a:gd name="T19" fmla="*/ 48 h 1026"/>
                  <a:gd name="T20" fmla="*/ 1030 w 1094"/>
                  <a:gd name="T21" fmla="*/ 50 h 1026"/>
                  <a:gd name="T22" fmla="*/ 813 w 1094"/>
                  <a:gd name="T23" fmla="*/ 94 h 1026"/>
                  <a:gd name="T24" fmla="*/ 795 w 1094"/>
                  <a:gd name="T25" fmla="*/ 93 h 1026"/>
                  <a:gd name="T26" fmla="*/ 778 w 1094"/>
                  <a:gd name="T27" fmla="*/ 90 h 1026"/>
                  <a:gd name="T28" fmla="*/ 754 w 1094"/>
                  <a:gd name="T29" fmla="*/ 85 h 1026"/>
                  <a:gd name="T30" fmla="*/ 731 w 1094"/>
                  <a:gd name="T31" fmla="*/ 93 h 1026"/>
                  <a:gd name="T32" fmla="*/ 689 w 1094"/>
                  <a:gd name="T33" fmla="*/ 70 h 1026"/>
                  <a:gd name="T34" fmla="*/ 672 w 1094"/>
                  <a:gd name="T35" fmla="*/ 79 h 1026"/>
                  <a:gd name="T36" fmla="*/ 627 w 1094"/>
                  <a:gd name="T37" fmla="*/ 85 h 1026"/>
                  <a:gd name="T38" fmla="*/ 604 w 1094"/>
                  <a:gd name="T39" fmla="*/ 71 h 1026"/>
                  <a:gd name="T40" fmla="*/ 558 w 1094"/>
                  <a:gd name="T41" fmla="*/ 62 h 1026"/>
                  <a:gd name="T42" fmla="*/ 538 w 1094"/>
                  <a:gd name="T43" fmla="*/ 38 h 1026"/>
                  <a:gd name="T44" fmla="*/ 222 w 1094"/>
                  <a:gd name="T45" fmla="*/ 35 h 1026"/>
                  <a:gd name="T46" fmla="*/ 194 w 1094"/>
                  <a:gd name="T47" fmla="*/ 48 h 1026"/>
                  <a:gd name="T48" fmla="*/ 153 w 1094"/>
                  <a:gd name="T49" fmla="*/ 24 h 1026"/>
                  <a:gd name="T50" fmla="*/ 144 w 1094"/>
                  <a:gd name="T51" fmla="*/ 7 h 1026"/>
                  <a:gd name="T52" fmla="*/ 122 w 1094"/>
                  <a:gd name="T53" fmla="*/ 9 h 1026"/>
                  <a:gd name="T54" fmla="*/ 95 w 1094"/>
                  <a:gd name="T55" fmla="*/ 1 h 1026"/>
                  <a:gd name="T56" fmla="*/ 63 w 1094"/>
                  <a:gd name="T57" fmla="*/ 35 h 1026"/>
                  <a:gd name="T58" fmla="*/ 26 w 1094"/>
                  <a:gd name="T59" fmla="*/ 27 h 1026"/>
                  <a:gd name="T60" fmla="*/ 12 w 1094"/>
                  <a:gd name="T61" fmla="*/ 36 h 1026"/>
                  <a:gd name="T62" fmla="*/ 3 w 1094"/>
                  <a:gd name="T63" fmla="*/ 103 h 1026"/>
                  <a:gd name="T64" fmla="*/ 118 w 1094"/>
                  <a:gd name="T65" fmla="*/ 287 h 1026"/>
                  <a:gd name="T66" fmla="*/ 165 w 1094"/>
                  <a:gd name="T67" fmla="*/ 403 h 1026"/>
                  <a:gd name="T68" fmla="*/ 197 w 1094"/>
                  <a:gd name="T69" fmla="*/ 504 h 1026"/>
                  <a:gd name="T70" fmla="*/ 235 w 1094"/>
                  <a:gd name="T71" fmla="*/ 672 h 1026"/>
                  <a:gd name="T72" fmla="*/ 228 w 1094"/>
                  <a:gd name="T73" fmla="*/ 736 h 1026"/>
                  <a:gd name="T74" fmla="*/ 255 w 1094"/>
                  <a:gd name="T75" fmla="*/ 797 h 1026"/>
                  <a:gd name="T76" fmla="*/ 254 w 1094"/>
                  <a:gd name="T77" fmla="*/ 836 h 1026"/>
                  <a:gd name="T78" fmla="*/ 283 w 1094"/>
                  <a:gd name="T79" fmla="*/ 901 h 1026"/>
                  <a:gd name="T80" fmla="*/ 327 w 1094"/>
                  <a:gd name="T81" fmla="*/ 970 h 1026"/>
                  <a:gd name="T82" fmla="*/ 384 w 1094"/>
                  <a:gd name="T83" fmla="*/ 979 h 1026"/>
                  <a:gd name="T84" fmla="*/ 385 w 1094"/>
                  <a:gd name="T85" fmla="*/ 950 h 1026"/>
                  <a:gd name="T86" fmla="*/ 431 w 1094"/>
                  <a:gd name="T87" fmla="*/ 961 h 1026"/>
                  <a:gd name="T88" fmla="*/ 463 w 1094"/>
                  <a:gd name="T89" fmla="*/ 1008 h 1026"/>
                  <a:gd name="T90" fmla="*/ 503 w 1094"/>
                  <a:gd name="T91" fmla="*/ 1018 h 1026"/>
                  <a:gd name="T92" fmla="*/ 535 w 1094"/>
                  <a:gd name="T93" fmla="*/ 1013 h 1026"/>
                  <a:gd name="T94" fmla="*/ 562 w 1094"/>
                  <a:gd name="T95" fmla="*/ 1025 h 1026"/>
                  <a:gd name="T96" fmla="*/ 581 w 1094"/>
                  <a:gd name="T97" fmla="*/ 998 h 1026"/>
                  <a:gd name="T98" fmla="*/ 636 w 1094"/>
                  <a:gd name="T99" fmla="*/ 973 h 1026"/>
                  <a:gd name="T100" fmla="*/ 654 w 1094"/>
                  <a:gd name="T101" fmla="*/ 678 h 10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94" h="1026">
                    <a:moveTo>
                      <a:pt x="654" y="678"/>
                    </a:moveTo>
                    <a:lnTo>
                      <a:pt x="654" y="677"/>
                    </a:lnTo>
                    <a:lnTo>
                      <a:pt x="668" y="421"/>
                    </a:lnTo>
                    <a:lnTo>
                      <a:pt x="741" y="420"/>
                    </a:lnTo>
                    <a:lnTo>
                      <a:pt x="755" y="128"/>
                    </a:lnTo>
                    <a:lnTo>
                      <a:pt x="816" y="130"/>
                    </a:lnTo>
                    <a:lnTo>
                      <a:pt x="894" y="113"/>
                    </a:lnTo>
                    <a:lnTo>
                      <a:pt x="919" y="105"/>
                    </a:lnTo>
                    <a:lnTo>
                      <a:pt x="929" y="103"/>
                    </a:lnTo>
                    <a:lnTo>
                      <a:pt x="932" y="102"/>
                    </a:lnTo>
                    <a:lnTo>
                      <a:pt x="937" y="105"/>
                    </a:lnTo>
                    <a:lnTo>
                      <a:pt x="941" y="117"/>
                    </a:lnTo>
                    <a:lnTo>
                      <a:pt x="948" y="122"/>
                    </a:lnTo>
                    <a:lnTo>
                      <a:pt x="943" y="128"/>
                    </a:lnTo>
                    <a:lnTo>
                      <a:pt x="941" y="140"/>
                    </a:lnTo>
                    <a:lnTo>
                      <a:pt x="949" y="142"/>
                    </a:lnTo>
                    <a:lnTo>
                      <a:pt x="975" y="122"/>
                    </a:lnTo>
                    <a:lnTo>
                      <a:pt x="990" y="102"/>
                    </a:lnTo>
                    <a:lnTo>
                      <a:pt x="1007" y="85"/>
                    </a:lnTo>
                    <a:lnTo>
                      <a:pt x="1024" y="84"/>
                    </a:lnTo>
                    <a:lnTo>
                      <a:pt x="1029" y="90"/>
                    </a:lnTo>
                    <a:lnTo>
                      <a:pt x="1039" y="91"/>
                    </a:lnTo>
                    <a:lnTo>
                      <a:pt x="1049" y="85"/>
                    </a:lnTo>
                    <a:lnTo>
                      <a:pt x="1076" y="76"/>
                    </a:lnTo>
                    <a:lnTo>
                      <a:pt x="1093" y="71"/>
                    </a:lnTo>
                    <a:lnTo>
                      <a:pt x="1081" y="56"/>
                    </a:lnTo>
                    <a:lnTo>
                      <a:pt x="1076" y="55"/>
                    </a:lnTo>
                    <a:lnTo>
                      <a:pt x="1073" y="52"/>
                    </a:lnTo>
                    <a:lnTo>
                      <a:pt x="1064" y="53"/>
                    </a:lnTo>
                    <a:lnTo>
                      <a:pt x="1058" y="48"/>
                    </a:lnTo>
                    <a:lnTo>
                      <a:pt x="1055" y="48"/>
                    </a:lnTo>
                    <a:lnTo>
                      <a:pt x="1049" y="45"/>
                    </a:lnTo>
                    <a:lnTo>
                      <a:pt x="1030" y="50"/>
                    </a:lnTo>
                    <a:lnTo>
                      <a:pt x="1023" y="48"/>
                    </a:lnTo>
                    <a:lnTo>
                      <a:pt x="818" y="96"/>
                    </a:lnTo>
                    <a:lnTo>
                      <a:pt x="813" y="94"/>
                    </a:lnTo>
                    <a:lnTo>
                      <a:pt x="807" y="96"/>
                    </a:lnTo>
                    <a:lnTo>
                      <a:pt x="799" y="94"/>
                    </a:lnTo>
                    <a:lnTo>
                      <a:pt x="795" y="93"/>
                    </a:lnTo>
                    <a:lnTo>
                      <a:pt x="789" y="93"/>
                    </a:lnTo>
                    <a:lnTo>
                      <a:pt x="784" y="87"/>
                    </a:lnTo>
                    <a:lnTo>
                      <a:pt x="778" y="90"/>
                    </a:lnTo>
                    <a:lnTo>
                      <a:pt x="772" y="85"/>
                    </a:lnTo>
                    <a:lnTo>
                      <a:pt x="763" y="82"/>
                    </a:lnTo>
                    <a:lnTo>
                      <a:pt x="754" y="85"/>
                    </a:lnTo>
                    <a:lnTo>
                      <a:pt x="754" y="91"/>
                    </a:lnTo>
                    <a:lnTo>
                      <a:pt x="747" y="94"/>
                    </a:lnTo>
                    <a:lnTo>
                      <a:pt x="731" y="93"/>
                    </a:lnTo>
                    <a:lnTo>
                      <a:pt x="717" y="87"/>
                    </a:lnTo>
                    <a:lnTo>
                      <a:pt x="698" y="71"/>
                    </a:lnTo>
                    <a:lnTo>
                      <a:pt x="689" y="70"/>
                    </a:lnTo>
                    <a:lnTo>
                      <a:pt x="685" y="68"/>
                    </a:lnTo>
                    <a:lnTo>
                      <a:pt x="683" y="78"/>
                    </a:lnTo>
                    <a:lnTo>
                      <a:pt x="672" y="79"/>
                    </a:lnTo>
                    <a:lnTo>
                      <a:pt x="651" y="73"/>
                    </a:lnTo>
                    <a:lnTo>
                      <a:pt x="637" y="78"/>
                    </a:lnTo>
                    <a:lnTo>
                      <a:pt x="627" y="85"/>
                    </a:lnTo>
                    <a:lnTo>
                      <a:pt x="614" y="79"/>
                    </a:lnTo>
                    <a:lnTo>
                      <a:pt x="613" y="74"/>
                    </a:lnTo>
                    <a:lnTo>
                      <a:pt x="604" y="71"/>
                    </a:lnTo>
                    <a:lnTo>
                      <a:pt x="591" y="73"/>
                    </a:lnTo>
                    <a:lnTo>
                      <a:pt x="573" y="68"/>
                    </a:lnTo>
                    <a:lnTo>
                      <a:pt x="558" y="62"/>
                    </a:lnTo>
                    <a:lnTo>
                      <a:pt x="552" y="56"/>
                    </a:lnTo>
                    <a:lnTo>
                      <a:pt x="543" y="41"/>
                    </a:lnTo>
                    <a:lnTo>
                      <a:pt x="538" y="38"/>
                    </a:lnTo>
                    <a:lnTo>
                      <a:pt x="234" y="38"/>
                    </a:lnTo>
                    <a:lnTo>
                      <a:pt x="229" y="35"/>
                    </a:lnTo>
                    <a:lnTo>
                      <a:pt x="222" y="35"/>
                    </a:lnTo>
                    <a:lnTo>
                      <a:pt x="209" y="42"/>
                    </a:lnTo>
                    <a:lnTo>
                      <a:pt x="206" y="42"/>
                    </a:lnTo>
                    <a:lnTo>
                      <a:pt x="194" y="48"/>
                    </a:lnTo>
                    <a:lnTo>
                      <a:pt x="176" y="42"/>
                    </a:lnTo>
                    <a:lnTo>
                      <a:pt x="157" y="27"/>
                    </a:lnTo>
                    <a:lnTo>
                      <a:pt x="153" y="24"/>
                    </a:lnTo>
                    <a:lnTo>
                      <a:pt x="154" y="16"/>
                    </a:lnTo>
                    <a:lnTo>
                      <a:pt x="145" y="13"/>
                    </a:lnTo>
                    <a:lnTo>
                      <a:pt x="144" y="7"/>
                    </a:lnTo>
                    <a:lnTo>
                      <a:pt x="133" y="3"/>
                    </a:lnTo>
                    <a:lnTo>
                      <a:pt x="127" y="4"/>
                    </a:lnTo>
                    <a:lnTo>
                      <a:pt x="122" y="9"/>
                    </a:lnTo>
                    <a:lnTo>
                      <a:pt x="118" y="6"/>
                    </a:lnTo>
                    <a:lnTo>
                      <a:pt x="105" y="0"/>
                    </a:lnTo>
                    <a:lnTo>
                      <a:pt x="95" y="1"/>
                    </a:lnTo>
                    <a:lnTo>
                      <a:pt x="72" y="16"/>
                    </a:lnTo>
                    <a:lnTo>
                      <a:pt x="69" y="29"/>
                    </a:lnTo>
                    <a:lnTo>
                      <a:pt x="63" y="35"/>
                    </a:lnTo>
                    <a:lnTo>
                      <a:pt x="50" y="27"/>
                    </a:lnTo>
                    <a:lnTo>
                      <a:pt x="30" y="26"/>
                    </a:lnTo>
                    <a:lnTo>
                      <a:pt x="26" y="27"/>
                    </a:lnTo>
                    <a:lnTo>
                      <a:pt x="23" y="38"/>
                    </a:lnTo>
                    <a:lnTo>
                      <a:pt x="17" y="41"/>
                    </a:lnTo>
                    <a:lnTo>
                      <a:pt x="12" y="36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3" y="103"/>
                    </a:lnTo>
                    <a:lnTo>
                      <a:pt x="52" y="152"/>
                    </a:lnTo>
                    <a:lnTo>
                      <a:pt x="78" y="197"/>
                    </a:lnTo>
                    <a:lnTo>
                      <a:pt x="118" y="287"/>
                    </a:lnTo>
                    <a:lnTo>
                      <a:pt x="124" y="324"/>
                    </a:lnTo>
                    <a:lnTo>
                      <a:pt x="165" y="380"/>
                    </a:lnTo>
                    <a:lnTo>
                      <a:pt x="165" y="403"/>
                    </a:lnTo>
                    <a:lnTo>
                      <a:pt x="208" y="466"/>
                    </a:lnTo>
                    <a:lnTo>
                      <a:pt x="208" y="499"/>
                    </a:lnTo>
                    <a:lnTo>
                      <a:pt x="197" y="504"/>
                    </a:lnTo>
                    <a:lnTo>
                      <a:pt x="208" y="545"/>
                    </a:lnTo>
                    <a:lnTo>
                      <a:pt x="211" y="608"/>
                    </a:lnTo>
                    <a:lnTo>
                      <a:pt x="235" y="672"/>
                    </a:lnTo>
                    <a:lnTo>
                      <a:pt x="232" y="706"/>
                    </a:lnTo>
                    <a:lnTo>
                      <a:pt x="240" y="730"/>
                    </a:lnTo>
                    <a:lnTo>
                      <a:pt x="228" y="736"/>
                    </a:lnTo>
                    <a:lnTo>
                      <a:pt x="238" y="749"/>
                    </a:lnTo>
                    <a:lnTo>
                      <a:pt x="244" y="791"/>
                    </a:lnTo>
                    <a:lnTo>
                      <a:pt x="255" y="797"/>
                    </a:lnTo>
                    <a:lnTo>
                      <a:pt x="263" y="813"/>
                    </a:lnTo>
                    <a:lnTo>
                      <a:pt x="254" y="819"/>
                    </a:lnTo>
                    <a:lnTo>
                      <a:pt x="254" y="836"/>
                    </a:lnTo>
                    <a:lnTo>
                      <a:pt x="266" y="849"/>
                    </a:lnTo>
                    <a:lnTo>
                      <a:pt x="267" y="880"/>
                    </a:lnTo>
                    <a:lnTo>
                      <a:pt x="283" y="901"/>
                    </a:lnTo>
                    <a:lnTo>
                      <a:pt x="303" y="940"/>
                    </a:lnTo>
                    <a:lnTo>
                      <a:pt x="322" y="960"/>
                    </a:lnTo>
                    <a:lnTo>
                      <a:pt x="327" y="970"/>
                    </a:lnTo>
                    <a:lnTo>
                      <a:pt x="355" y="990"/>
                    </a:lnTo>
                    <a:lnTo>
                      <a:pt x="365" y="984"/>
                    </a:lnTo>
                    <a:lnTo>
                      <a:pt x="384" y="979"/>
                    </a:lnTo>
                    <a:lnTo>
                      <a:pt x="384" y="970"/>
                    </a:lnTo>
                    <a:lnTo>
                      <a:pt x="377" y="966"/>
                    </a:lnTo>
                    <a:lnTo>
                      <a:pt x="385" y="950"/>
                    </a:lnTo>
                    <a:lnTo>
                      <a:pt x="405" y="943"/>
                    </a:lnTo>
                    <a:lnTo>
                      <a:pt x="416" y="960"/>
                    </a:lnTo>
                    <a:lnTo>
                      <a:pt x="431" y="961"/>
                    </a:lnTo>
                    <a:lnTo>
                      <a:pt x="423" y="978"/>
                    </a:lnTo>
                    <a:lnTo>
                      <a:pt x="436" y="1002"/>
                    </a:lnTo>
                    <a:lnTo>
                      <a:pt x="463" y="1008"/>
                    </a:lnTo>
                    <a:lnTo>
                      <a:pt x="480" y="1018"/>
                    </a:lnTo>
                    <a:lnTo>
                      <a:pt x="494" y="1015"/>
                    </a:lnTo>
                    <a:lnTo>
                      <a:pt x="503" y="1018"/>
                    </a:lnTo>
                    <a:lnTo>
                      <a:pt x="517" y="1021"/>
                    </a:lnTo>
                    <a:lnTo>
                      <a:pt x="523" y="1013"/>
                    </a:lnTo>
                    <a:lnTo>
                      <a:pt x="535" y="1013"/>
                    </a:lnTo>
                    <a:lnTo>
                      <a:pt x="541" y="1025"/>
                    </a:lnTo>
                    <a:lnTo>
                      <a:pt x="553" y="1024"/>
                    </a:lnTo>
                    <a:lnTo>
                      <a:pt x="562" y="1025"/>
                    </a:lnTo>
                    <a:lnTo>
                      <a:pt x="562" y="1008"/>
                    </a:lnTo>
                    <a:lnTo>
                      <a:pt x="570" y="1001"/>
                    </a:lnTo>
                    <a:lnTo>
                      <a:pt x="581" y="998"/>
                    </a:lnTo>
                    <a:lnTo>
                      <a:pt x="588" y="982"/>
                    </a:lnTo>
                    <a:lnTo>
                      <a:pt x="610" y="972"/>
                    </a:lnTo>
                    <a:lnTo>
                      <a:pt x="636" y="973"/>
                    </a:lnTo>
                    <a:lnTo>
                      <a:pt x="643" y="973"/>
                    </a:lnTo>
                    <a:lnTo>
                      <a:pt x="654" y="680"/>
                    </a:lnTo>
                    <a:lnTo>
                      <a:pt x="654" y="678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49" name="Freeform 156">
                <a:extLst>
                  <a:ext uri="{FF2B5EF4-FFF2-40B4-BE49-F238E27FC236}">
                    <a16:creationId xmlns:a16="http://schemas.microsoft.com/office/drawing/2014/main" id="{34AAB572-5C48-3A42-A612-4F8C89A68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0926" y="5460235"/>
                <a:ext cx="135464" cy="100394"/>
              </a:xfrm>
              <a:custGeom>
                <a:avLst/>
                <a:gdLst>
                  <a:gd name="T0" fmla="*/ 3 w 323"/>
                  <a:gd name="T1" fmla="*/ 0 h 238"/>
                  <a:gd name="T2" fmla="*/ 26 w 323"/>
                  <a:gd name="T3" fmla="*/ 29 h 238"/>
                  <a:gd name="T4" fmla="*/ 30 w 323"/>
                  <a:gd name="T5" fmla="*/ 17 h 238"/>
                  <a:gd name="T6" fmla="*/ 41 w 323"/>
                  <a:gd name="T7" fmla="*/ 29 h 238"/>
                  <a:gd name="T8" fmla="*/ 44 w 323"/>
                  <a:gd name="T9" fmla="*/ 41 h 238"/>
                  <a:gd name="T10" fmla="*/ 66 w 323"/>
                  <a:gd name="T11" fmla="*/ 55 h 238"/>
                  <a:gd name="T12" fmla="*/ 75 w 323"/>
                  <a:gd name="T13" fmla="*/ 70 h 238"/>
                  <a:gd name="T14" fmla="*/ 82 w 323"/>
                  <a:gd name="T15" fmla="*/ 73 h 238"/>
                  <a:gd name="T16" fmla="*/ 114 w 323"/>
                  <a:gd name="T17" fmla="*/ 116 h 238"/>
                  <a:gd name="T18" fmla="*/ 128 w 323"/>
                  <a:gd name="T19" fmla="*/ 145 h 238"/>
                  <a:gd name="T20" fmla="*/ 141 w 323"/>
                  <a:gd name="T21" fmla="*/ 141 h 238"/>
                  <a:gd name="T22" fmla="*/ 154 w 323"/>
                  <a:gd name="T23" fmla="*/ 151 h 238"/>
                  <a:gd name="T24" fmla="*/ 174 w 323"/>
                  <a:gd name="T25" fmla="*/ 186 h 238"/>
                  <a:gd name="T26" fmla="*/ 203 w 323"/>
                  <a:gd name="T27" fmla="*/ 208 h 238"/>
                  <a:gd name="T28" fmla="*/ 214 w 323"/>
                  <a:gd name="T29" fmla="*/ 211 h 238"/>
                  <a:gd name="T30" fmla="*/ 215 w 323"/>
                  <a:gd name="T31" fmla="*/ 237 h 238"/>
                  <a:gd name="T32" fmla="*/ 203 w 323"/>
                  <a:gd name="T33" fmla="*/ 228 h 238"/>
                  <a:gd name="T34" fmla="*/ 194 w 323"/>
                  <a:gd name="T35" fmla="*/ 231 h 238"/>
                  <a:gd name="T36" fmla="*/ 180 w 323"/>
                  <a:gd name="T37" fmla="*/ 219 h 238"/>
                  <a:gd name="T38" fmla="*/ 163 w 323"/>
                  <a:gd name="T39" fmla="*/ 225 h 238"/>
                  <a:gd name="T40" fmla="*/ 148 w 323"/>
                  <a:gd name="T41" fmla="*/ 212 h 238"/>
                  <a:gd name="T42" fmla="*/ 145 w 323"/>
                  <a:gd name="T43" fmla="*/ 196 h 238"/>
                  <a:gd name="T44" fmla="*/ 125 w 323"/>
                  <a:gd name="T45" fmla="*/ 194 h 238"/>
                  <a:gd name="T46" fmla="*/ 119 w 323"/>
                  <a:gd name="T47" fmla="*/ 171 h 238"/>
                  <a:gd name="T48" fmla="*/ 110 w 323"/>
                  <a:gd name="T49" fmla="*/ 171 h 238"/>
                  <a:gd name="T50" fmla="*/ 102 w 323"/>
                  <a:gd name="T51" fmla="*/ 176 h 238"/>
                  <a:gd name="T52" fmla="*/ 93 w 323"/>
                  <a:gd name="T53" fmla="*/ 151 h 238"/>
                  <a:gd name="T54" fmla="*/ 72 w 323"/>
                  <a:gd name="T55" fmla="*/ 134 h 238"/>
                  <a:gd name="T56" fmla="*/ 70 w 323"/>
                  <a:gd name="T57" fmla="*/ 124 h 238"/>
                  <a:gd name="T58" fmla="*/ 58 w 323"/>
                  <a:gd name="T59" fmla="*/ 124 h 238"/>
                  <a:gd name="T60" fmla="*/ 49 w 323"/>
                  <a:gd name="T61" fmla="*/ 108 h 238"/>
                  <a:gd name="T62" fmla="*/ 49 w 323"/>
                  <a:gd name="T63" fmla="*/ 95 h 238"/>
                  <a:gd name="T64" fmla="*/ 32 w 323"/>
                  <a:gd name="T65" fmla="*/ 86 h 238"/>
                  <a:gd name="T66" fmla="*/ 11 w 323"/>
                  <a:gd name="T67" fmla="*/ 41 h 238"/>
                  <a:gd name="T68" fmla="*/ 9 w 323"/>
                  <a:gd name="T69" fmla="*/ 24 h 238"/>
                  <a:gd name="T70" fmla="*/ 0 w 323"/>
                  <a:gd name="T71" fmla="*/ 15 h 238"/>
                  <a:gd name="T72" fmla="*/ 3 w 323"/>
                  <a:gd name="T73" fmla="*/ 0 h 238"/>
                  <a:gd name="T74" fmla="*/ 289 w 323"/>
                  <a:gd name="T75" fmla="*/ 142 h 238"/>
                  <a:gd name="T76" fmla="*/ 310 w 323"/>
                  <a:gd name="T77" fmla="*/ 139 h 238"/>
                  <a:gd name="T78" fmla="*/ 322 w 323"/>
                  <a:gd name="T79" fmla="*/ 147 h 238"/>
                  <a:gd name="T80" fmla="*/ 322 w 323"/>
                  <a:gd name="T81" fmla="*/ 163 h 238"/>
                  <a:gd name="T82" fmla="*/ 313 w 323"/>
                  <a:gd name="T83" fmla="*/ 163 h 238"/>
                  <a:gd name="T84" fmla="*/ 306 w 323"/>
                  <a:gd name="T85" fmla="*/ 173 h 238"/>
                  <a:gd name="T86" fmla="*/ 292 w 323"/>
                  <a:gd name="T87" fmla="*/ 157 h 238"/>
                  <a:gd name="T88" fmla="*/ 289 w 323"/>
                  <a:gd name="T89" fmla="*/ 142 h 238"/>
                  <a:gd name="T90" fmla="*/ 255 w 323"/>
                  <a:gd name="T91" fmla="*/ 61 h 238"/>
                  <a:gd name="T92" fmla="*/ 240 w 323"/>
                  <a:gd name="T93" fmla="*/ 73 h 238"/>
                  <a:gd name="T94" fmla="*/ 243 w 323"/>
                  <a:gd name="T95" fmla="*/ 79 h 238"/>
                  <a:gd name="T96" fmla="*/ 240 w 323"/>
                  <a:gd name="T97" fmla="*/ 90 h 238"/>
                  <a:gd name="T98" fmla="*/ 247 w 323"/>
                  <a:gd name="T99" fmla="*/ 104 h 238"/>
                  <a:gd name="T100" fmla="*/ 266 w 323"/>
                  <a:gd name="T101" fmla="*/ 113 h 238"/>
                  <a:gd name="T102" fmla="*/ 272 w 323"/>
                  <a:gd name="T103" fmla="*/ 105 h 238"/>
                  <a:gd name="T104" fmla="*/ 258 w 323"/>
                  <a:gd name="T105" fmla="*/ 93 h 238"/>
                  <a:gd name="T106" fmla="*/ 263 w 323"/>
                  <a:gd name="T107" fmla="*/ 81 h 238"/>
                  <a:gd name="T108" fmla="*/ 263 w 323"/>
                  <a:gd name="T109" fmla="*/ 66 h 238"/>
                  <a:gd name="T110" fmla="*/ 255 w 323"/>
                  <a:gd name="T111" fmla="*/ 61 h 238"/>
                  <a:gd name="T112" fmla="*/ 203 w 323"/>
                  <a:gd name="T113" fmla="*/ 41 h 238"/>
                  <a:gd name="T114" fmla="*/ 202 w 323"/>
                  <a:gd name="T115" fmla="*/ 53 h 238"/>
                  <a:gd name="T116" fmla="*/ 192 w 323"/>
                  <a:gd name="T117" fmla="*/ 64 h 238"/>
                  <a:gd name="T118" fmla="*/ 208 w 323"/>
                  <a:gd name="T119" fmla="*/ 66 h 238"/>
                  <a:gd name="T120" fmla="*/ 217 w 323"/>
                  <a:gd name="T121" fmla="*/ 50 h 238"/>
                  <a:gd name="T122" fmla="*/ 214 w 323"/>
                  <a:gd name="T123" fmla="*/ 41 h 238"/>
                  <a:gd name="T124" fmla="*/ 203 w 323"/>
                  <a:gd name="T125" fmla="*/ 41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3" h="238">
                    <a:moveTo>
                      <a:pt x="3" y="0"/>
                    </a:moveTo>
                    <a:lnTo>
                      <a:pt x="26" y="29"/>
                    </a:lnTo>
                    <a:lnTo>
                      <a:pt x="30" y="17"/>
                    </a:lnTo>
                    <a:lnTo>
                      <a:pt x="41" y="29"/>
                    </a:lnTo>
                    <a:lnTo>
                      <a:pt x="44" y="41"/>
                    </a:lnTo>
                    <a:lnTo>
                      <a:pt x="66" y="55"/>
                    </a:lnTo>
                    <a:lnTo>
                      <a:pt x="75" y="70"/>
                    </a:lnTo>
                    <a:lnTo>
                      <a:pt x="82" y="73"/>
                    </a:lnTo>
                    <a:lnTo>
                      <a:pt x="114" y="116"/>
                    </a:lnTo>
                    <a:lnTo>
                      <a:pt x="128" y="145"/>
                    </a:lnTo>
                    <a:lnTo>
                      <a:pt x="141" y="141"/>
                    </a:lnTo>
                    <a:lnTo>
                      <a:pt x="154" y="151"/>
                    </a:lnTo>
                    <a:lnTo>
                      <a:pt x="174" y="186"/>
                    </a:lnTo>
                    <a:lnTo>
                      <a:pt x="203" y="208"/>
                    </a:lnTo>
                    <a:lnTo>
                      <a:pt x="214" y="211"/>
                    </a:lnTo>
                    <a:lnTo>
                      <a:pt x="215" y="237"/>
                    </a:lnTo>
                    <a:lnTo>
                      <a:pt x="203" y="228"/>
                    </a:lnTo>
                    <a:lnTo>
                      <a:pt x="194" y="231"/>
                    </a:lnTo>
                    <a:lnTo>
                      <a:pt x="180" y="219"/>
                    </a:lnTo>
                    <a:lnTo>
                      <a:pt x="163" y="225"/>
                    </a:lnTo>
                    <a:lnTo>
                      <a:pt x="148" y="212"/>
                    </a:lnTo>
                    <a:lnTo>
                      <a:pt x="145" y="196"/>
                    </a:lnTo>
                    <a:lnTo>
                      <a:pt x="125" y="194"/>
                    </a:lnTo>
                    <a:lnTo>
                      <a:pt x="119" y="171"/>
                    </a:lnTo>
                    <a:lnTo>
                      <a:pt x="110" y="171"/>
                    </a:lnTo>
                    <a:lnTo>
                      <a:pt x="102" y="176"/>
                    </a:lnTo>
                    <a:lnTo>
                      <a:pt x="93" y="151"/>
                    </a:lnTo>
                    <a:lnTo>
                      <a:pt x="72" y="134"/>
                    </a:lnTo>
                    <a:lnTo>
                      <a:pt x="70" y="124"/>
                    </a:lnTo>
                    <a:lnTo>
                      <a:pt x="58" y="124"/>
                    </a:lnTo>
                    <a:lnTo>
                      <a:pt x="49" y="108"/>
                    </a:lnTo>
                    <a:lnTo>
                      <a:pt x="49" y="95"/>
                    </a:lnTo>
                    <a:lnTo>
                      <a:pt x="32" y="86"/>
                    </a:lnTo>
                    <a:lnTo>
                      <a:pt x="11" y="41"/>
                    </a:lnTo>
                    <a:lnTo>
                      <a:pt x="9" y="24"/>
                    </a:lnTo>
                    <a:lnTo>
                      <a:pt x="0" y="15"/>
                    </a:lnTo>
                    <a:lnTo>
                      <a:pt x="3" y="0"/>
                    </a:lnTo>
                    <a:close/>
                    <a:moveTo>
                      <a:pt x="289" y="142"/>
                    </a:moveTo>
                    <a:lnTo>
                      <a:pt x="310" y="139"/>
                    </a:lnTo>
                    <a:lnTo>
                      <a:pt x="322" y="147"/>
                    </a:lnTo>
                    <a:lnTo>
                      <a:pt x="322" y="163"/>
                    </a:lnTo>
                    <a:lnTo>
                      <a:pt x="313" y="163"/>
                    </a:lnTo>
                    <a:lnTo>
                      <a:pt x="306" y="173"/>
                    </a:lnTo>
                    <a:lnTo>
                      <a:pt x="292" y="157"/>
                    </a:lnTo>
                    <a:lnTo>
                      <a:pt x="289" y="142"/>
                    </a:lnTo>
                    <a:close/>
                    <a:moveTo>
                      <a:pt x="255" y="61"/>
                    </a:moveTo>
                    <a:lnTo>
                      <a:pt x="240" y="73"/>
                    </a:lnTo>
                    <a:lnTo>
                      <a:pt x="243" y="79"/>
                    </a:lnTo>
                    <a:lnTo>
                      <a:pt x="240" y="90"/>
                    </a:lnTo>
                    <a:lnTo>
                      <a:pt x="247" y="104"/>
                    </a:lnTo>
                    <a:lnTo>
                      <a:pt x="266" y="113"/>
                    </a:lnTo>
                    <a:lnTo>
                      <a:pt x="272" y="105"/>
                    </a:lnTo>
                    <a:lnTo>
                      <a:pt x="258" y="93"/>
                    </a:lnTo>
                    <a:lnTo>
                      <a:pt x="263" y="81"/>
                    </a:lnTo>
                    <a:lnTo>
                      <a:pt x="263" y="66"/>
                    </a:lnTo>
                    <a:lnTo>
                      <a:pt x="255" y="61"/>
                    </a:lnTo>
                    <a:close/>
                    <a:moveTo>
                      <a:pt x="203" y="41"/>
                    </a:moveTo>
                    <a:lnTo>
                      <a:pt x="202" y="53"/>
                    </a:lnTo>
                    <a:lnTo>
                      <a:pt x="192" y="64"/>
                    </a:lnTo>
                    <a:lnTo>
                      <a:pt x="208" y="66"/>
                    </a:lnTo>
                    <a:lnTo>
                      <a:pt x="217" y="50"/>
                    </a:lnTo>
                    <a:lnTo>
                      <a:pt x="214" y="41"/>
                    </a:lnTo>
                    <a:lnTo>
                      <a:pt x="203" y="4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50" name="Freeform 157">
                <a:extLst>
                  <a:ext uri="{FF2B5EF4-FFF2-40B4-BE49-F238E27FC236}">
                    <a16:creationId xmlns:a16="http://schemas.microsoft.com/office/drawing/2014/main" id="{EE456AEF-294C-1C49-999E-B762B960F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3303" y="6798815"/>
                <a:ext cx="12990" cy="13015"/>
              </a:xfrm>
              <a:custGeom>
                <a:avLst/>
                <a:gdLst>
                  <a:gd name="T0" fmla="*/ 0 w 32"/>
                  <a:gd name="T1" fmla="*/ 3 h 31"/>
                  <a:gd name="T2" fmla="*/ 5 w 32"/>
                  <a:gd name="T3" fmla="*/ 15 h 31"/>
                  <a:gd name="T4" fmla="*/ 5 w 32"/>
                  <a:gd name="T5" fmla="*/ 23 h 31"/>
                  <a:gd name="T6" fmla="*/ 17 w 32"/>
                  <a:gd name="T7" fmla="*/ 23 h 31"/>
                  <a:gd name="T8" fmla="*/ 25 w 32"/>
                  <a:gd name="T9" fmla="*/ 30 h 31"/>
                  <a:gd name="T10" fmla="*/ 31 w 32"/>
                  <a:gd name="T11" fmla="*/ 30 h 31"/>
                  <a:gd name="T12" fmla="*/ 14 w 32"/>
                  <a:gd name="T13" fmla="*/ 8 h 31"/>
                  <a:gd name="T14" fmla="*/ 5 w 32"/>
                  <a:gd name="T15" fmla="*/ 0 h 31"/>
                  <a:gd name="T16" fmla="*/ 0 w 32"/>
                  <a:gd name="T17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0" y="3"/>
                    </a:moveTo>
                    <a:lnTo>
                      <a:pt x="5" y="15"/>
                    </a:lnTo>
                    <a:lnTo>
                      <a:pt x="5" y="23"/>
                    </a:lnTo>
                    <a:lnTo>
                      <a:pt x="17" y="23"/>
                    </a:lnTo>
                    <a:lnTo>
                      <a:pt x="25" y="30"/>
                    </a:lnTo>
                    <a:lnTo>
                      <a:pt x="31" y="30"/>
                    </a:lnTo>
                    <a:lnTo>
                      <a:pt x="14" y="8"/>
                    </a:lnTo>
                    <a:lnTo>
                      <a:pt x="5" y="0"/>
                    </a:lnTo>
                    <a:lnTo>
                      <a:pt x="0" y="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51" name="Freeform 158">
                <a:extLst>
                  <a:ext uri="{FF2B5EF4-FFF2-40B4-BE49-F238E27FC236}">
                    <a16:creationId xmlns:a16="http://schemas.microsoft.com/office/drawing/2014/main" id="{521CB007-2030-3449-8EC9-96C338302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3098" y="6585014"/>
                <a:ext cx="55670" cy="44619"/>
              </a:xfrm>
              <a:custGeom>
                <a:avLst/>
                <a:gdLst>
                  <a:gd name="T0" fmla="*/ 44 w 132"/>
                  <a:gd name="T1" fmla="*/ 29 h 106"/>
                  <a:gd name="T2" fmla="*/ 50 w 132"/>
                  <a:gd name="T3" fmla="*/ 21 h 106"/>
                  <a:gd name="T4" fmla="*/ 64 w 132"/>
                  <a:gd name="T5" fmla="*/ 17 h 106"/>
                  <a:gd name="T6" fmla="*/ 66 w 132"/>
                  <a:gd name="T7" fmla="*/ 23 h 106"/>
                  <a:gd name="T8" fmla="*/ 55 w 132"/>
                  <a:gd name="T9" fmla="*/ 33 h 106"/>
                  <a:gd name="T10" fmla="*/ 47 w 132"/>
                  <a:gd name="T11" fmla="*/ 33 h 106"/>
                  <a:gd name="T12" fmla="*/ 44 w 132"/>
                  <a:gd name="T13" fmla="*/ 29 h 106"/>
                  <a:gd name="T14" fmla="*/ 3 w 132"/>
                  <a:gd name="T15" fmla="*/ 96 h 106"/>
                  <a:gd name="T16" fmla="*/ 14 w 132"/>
                  <a:gd name="T17" fmla="*/ 95 h 106"/>
                  <a:gd name="T18" fmla="*/ 31 w 132"/>
                  <a:gd name="T19" fmla="*/ 82 h 106"/>
                  <a:gd name="T20" fmla="*/ 43 w 132"/>
                  <a:gd name="T21" fmla="*/ 79 h 106"/>
                  <a:gd name="T22" fmla="*/ 46 w 132"/>
                  <a:gd name="T23" fmla="*/ 87 h 106"/>
                  <a:gd name="T24" fmla="*/ 58 w 132"/>
                  <a:gd name="T25" fmla="*/ 98 h 106"/>
                  <a:gd name="T26" fmla="*/ 69 w 132"/>
                  <a:gd name="T27" fmla="*/ 96 h 106"/>
                  <a:gd name="T28" fmla="*/ 75 w 132"/>
                  <a:gd name="T29" fmla="*/ 79 h 106"/>
                  <a:gd name="T30" fmla="*/ 79 w 132"/>
                  <a:gd name="T31" fmla="*/ 87 h 106"/>
                  <a:gd name="T32" fmla="*/ 81 w 132"/>
                  <a:gd name="T33" fmla="*/ 98 h 106"/>
                  <a:gd name="T34" fmla="*/ 90 w 132"/>
                  <a:gd name="T35" fmla="*/ 104 h 106"/>
                  <a:gd name="T36" fmla="*/ 105 w 132"/>
                  <a:gd name="T37" fmla="*/ 105 h 106"/>
                  <a:gd name="T38" fmla="*/ 121 w 132"/>
                  <a:gd name="T39" fmla="*/ 93 h 106"/>
                  <a:gd name="T40" fmla="*/ 119 w 132"/>
                  <a:gd name="T41" fmla="*/ 89 h 106"/>
                  <a:gd name="T42" fmla="*/ 99 w 132"/>
                  <a:gd name="T43" fmla="*/ 92 h 106"/>
                  <a:gd name="T44" fmla="*/ 92 w 132"/>
                  <a:gd name="T45" fmla="*/ 79 h 106"/>
                  <a:gd name="T46" fmla="*/ 98 w 132"/>
                  <a:gd name="T47" fmla="*/ 70 h 106"/>
                  <a:gd name="T48" fmla="*/ 108 w 132"/>
                  <a:gd name="T49" fmla="*/ 64 h 106"/>
                  <a:gd name="T50" fmla="*/ 125 w 132"/>
                  <a:gd name="T51" fmla="*/ 70 h 106"/>
                  <a:gd name="T52" fmla="*/ 131 w 132"/>
                  <a:gd name="T53" fmla="*/ 59 h 106"/>
                  <a:gd name="T54" fmla="*/ 127 w 132"/>
                  <a:gd name="T55" fmla="*/ 46 h 106"/>
                  <a:gd name="T56" fmla="*/ 116 w 132"/>
                  <a:gd name="T57" fmla="*/ 50 h 106"/>
                  <a:gd name="T58" fmla="*/ 107 w 132"/>
                  <a:gd name="T59" fmla="*/ 46 h 106"/>
                  <a:gd name="T60" fmla="*/ 92 w 132"/>
                  <a:gd name="T61" fmla="*/ 61 h 106"/>
                  <a:gd name="T62" fmla="*/ 81 w 132"/>
                  <a:gd name="T63" fmla="*/ 62 h 106"/>
                  <a:gd name="T64" fmla="*/ 75 w 132"/>
                  <a:gd name="T65" fmla="*/ 46 h 106"/>
                  <a:gd name="T66" fmla="*/ 82 w 132"/>
                  <a:gd name="T67" fmla="*/ 41 h 106"/>
                  <a:gd name="T68" fmla="*/ 82 w 132"/>
                  <a:gd name="T69" fmla="*/ 21 h 106"/>
                  <a:gd name="T70" fmla="*/ 73 w 132"/>
                  <a:gd name="T71" fmla="*/ 29 h 106"/>
                  <a:gd name="T72" fmla="*/ 69 w 132"/>
                  <a:gd name="T73" fmla="*/ 43 h 106"/>
                  <a:gd name="T74" fmla="*/ 60 w 132"/>
                  <a:gd name="T75" fmla="*/ 49 h 106"/>
                  <a:gd name="T76" fmla="*/ 49 w 132"/>
                  <a:gd name="T77" fmla="*/ 46 h 106"/>
                  <a:gd name="T78" fmla="*/ 37 w 132"/>
                  <a:gd name="T79" fmla="*/ 40 h 106"/>
                  <a:gd name="T80" fmla="*/ 26 w 132"/>
                  <a:gd name="T81" fmla="*/ 33 h 106"/>
                  <a:gd name="T82" fmla="*/ 29 w 132"/>
                  <a:gd name="T83" fmla="*/ 17 h 106"/>
                  <a:gd name="T84" fmla="*/ 26 w 132"/>
                  <a:gd name="T85" fmla="*/ 9 h 106"/>
                  <a:gd name="T86" fmla="*/ 32 w 132"/>
                  <a:gd name="T87" fmla="*/ 3 h 106"/>
                  <a:gd name="T88" fmla="*/ 31 w 132"/>
                  <a:gd name="T89" fmla="*/ 0 h 106"/>
                  <a:gd name="T90" fmla="*/ 24 w 132"/>
                  <a:gd name="T91" fmla="*/ 6 h 106"/>
                  <a:gd name="T92" fmla="*/ 17 w 132"/>
                  <a:gd name="T93" fmla="*/ 17 h 106"/>
                  <a:gd name="T94" fmla="*/ 18 w 132"/>
                  <a:gd name="T95" fmla="*/ 27 h 106"/>
                  <a:gd name="T96" fmla="*/ 18 w 132"/>
                  <a:gd name="T97" fmla="*/ 44 h 106"/>
                  <a:gd name="T98" fmla="*/ 24 w 132"/>
                  <a:gd name="T99" fmla="*/ 46 h 106"/>
                  <a:gd name="T100" fmla="*/ 27 w 132"/>
                  <a:gd name="T101" fmla="*/ 50 h 106"/>
                  <a:gd name="T102" fmla="*/ 11 w 132"/>
                  <a:gd name="T103" fmla="*/ 66 h 106"/>
                  <a:gd name="T104" fmla="*/ 0 w 132"/>
                  <a:gd name="T105" fmla="*/ 81 h 106"/>
                  <a:gd name="T106" fmla="*/ 3 w 132"/>
                  <a:gd name="T107" fmla="*/ 9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06">
                    <a:moveTo>
                      <a:pt x="44" y="29"/>
                    </a:moveTo>
                    <a:lnTo>
                      <a:pt x="50" y="21"/>
                    </a:lnTo>
                    <a:lnTo>
                      <a:pt x="64" y="17"/>
                    </a:lnTo>
                    <a:lnTo>
                      <a:pt x="66" y="23"/>
                    </a:lnTo>
                    <a:lnTo>
                      <a:pt x="55" y="33"/>
                    </a:lnTo>
                    <a:lnTo>
                      <a:pt x="47" y="33"/>
                    </a:lnTo>
                    <a:lnTo>
                      <a:pt x="44" y="29"/>
                    </a:lnTo>
                    <a:close/>
                    <a:moveTo>
                      <a:pt x="3" y="96"/>
                    </a:moveTo>
                    <a:lnTo>
                      <a:pt x="14" y="95"/>
                    </a:lnTo>
                    <a:lnTo>
                      <a:pt x="31" y="82"/>
                    </a:lnTo>
                    <a:lnTo>
                      <a:pt x="43" y="79"/>
                    </a:lnTo>
                    <a:lnTo>
                      <a:pt x="46" y="87"/>
                    </a:lnTo>
                    <a:lnTo>
                      <a:pt x="58" y="98"/>
                    </a:lnTo>
                    <a:lnTo>
                      <a:pt x="69" y="96"/>
                    </a:lnTo>
                    <a:lnTo>
                      <a:pt x="75" y="79"/>
                    </a:lnTo>
                    <a:lnTo>
                      <a:pt x="79" y="87"/>
                    </a:lnTo>
                    <a:lnTo>
                      <a:pt x="81" y="98"/>
                    </a:lnTo>
                    <a:lnTo>
                      <a:pt x="90" y="104"/>
                    </a:lnTo>
                    <a:lnTo>
                      <a:pt x="105" y="105"/>
                    </a:lnTo>
                    <a:lnTo>
                      <a:pt x="121" y="93"/>
                    </a:lnTo>
                    <a:lnTo>
                      <a:pt x="119" y="89"/>
                    </a:lnTo>
                    <a:lnTo>
                      <a:pt x="99" y="92"/>
                    </a:lnTo>
                    <a:lnTo>
                      <a:pt x="92" y="79"/>
                    </a:lnTo>
                    <a:lnTo>
                      <a:pt x="98" y="70"/>
                    </a:lnTo>
                    <a:lnTo>
                      <a:pt x="108" y="64"/>
                    </a:lnTo>
                    <a:lnTo>
                      <a:pt x="125" y="70"/>
                    </a:lnTo>
                    <a:lnTo>
                      <a:pt x="131" y="59"/>
                    </a:lnTo>
                    <a:lnTo>
                      <a:pt x="127" y="46"/>
                    </a:lnTo>
                    <a:lnTo>
                      <a:pt x="116" y="50"/>
                    </a:lnTo>
                    <a:lnTo>
                      <a:pt x="107" y="46"/>
                    </a:lnTo>
                    <a:lnTo>
                      <a:pt x="92" y="61"/>
                    </a:lnTo>
                    <a:lnTo>
                      <a:pt x="81" y="62"/>
                    </a:lnTo>
                    <a:lnTo>
                      <a:pt x="75" y="46"/>
                    </a:lnTo>
                    <a:lnTo>
                      <a:pt x="82" y="41"/>
                    </a:lnTo>
                    <a:lnTo>
                      <a:pt x="82" y="21"/>
                    </a:lnTo>
                    <a:lnTo>
                      <a:pt x="73" y="29"/>
                    </a:lnTo>
                    <a:lnTo>
                      <a:pt x="69" y="43"/>
                    </a:lnTo>
                    <a:lnTo>
                      <a:pt x="60" y="49"/>
                    </a:lnTo>
                    <a:lnTo>
                      <a:pt x="49" y="46"/>
                    </a:lnTo>
                    <a:lnTo>
                      <a:pt x="37" y="40"/>
                    </a:lnTo>
                    <a:lnTo>
                      <a:pt x="26" y="33"/>
                    </a:lnTo>
                    <a:lnTo>
                      <a:pt x="29" y="17"/>
                    </a:lnTo>
                    <a:lnTo>
                      <a:pt x="26" y="9"/>
                    </a:lnTo>
                    <a:lnTo>
                      <a:pt x="32" y="3"/>
                    </a:lnTo>
                    <a:lnTo>
                      <a:pt x="31" y="0"/>
                    </a:lnTo>
                    <a:lnTo>
                      <a:pt x="24" y="6"/>
                    </a:lnTo>
                    <a:lnTo>
                      <a:pt x="17" y="17"/>
                    </a:lnTo>
                    <a:lnTo>
                      <a:pt x="18" y="27"/>
                    </a:lnTo>
                    <a:lnTo>
                      <a:pt x="18" y="44"/>
                    </a:lnTo>
                    <a:lnTo>
                      <a:pt x="24" y="46"/>
                    </a:lnTo>
                    <a:lnTo>
                      <a:pt x="27" y="50"/>
                    </a:lnTo>
                    <a:lnTo>
                      <a:pt x="11" y="66"/>
                    </a:lnTo>
                    <a:lnTo>
                      <a:pt x="0" y="81"/>
                    </a:lnTo>
                    <a:lnTo>
                      <a:pt x="3" y="9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52" name="Freeform 159">
                <a:extLst>
                  <a:ext uri="{FF2B5EF4-FFF2-40B4-BE49-F238E27FC236}">
                    <a16:creationId xmlns:a16="http://schemas.microsoft.com/office/drawing/2014/main" id="{6333B977-28ED-4847-89C1-B4A253823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2686" y="5397024"/>
                <a:ext cx="20413" cy="24169"/>
              </a:xfrm>
              <a:custGeom>
                <a:avLst/>
                <a:gdLst>
                  <a:gd name="T0" fmla="*/ 12 w 47"/>
                  <a:gd name="T1" fmla="*/ 5 h 56"/>
                  <a:gd name="T2" fmla="*/ 9 w 47"/>
                  <a:gd name="T3" fmla="*/ 25 h 56"/>
                  <a:gd name="T4" fmla="*/ 0 w 47"/>
                  <a:gd name="T5" fmla="*/ 34 h 56"/>
                  <a:gd name="T6" fmla="*/ 21 w 47"/>
                  <a:gd name="T7" fmla="*/ 55 h 56"/>
                  <a:gd name="T8" fmla="*/ 40 w 47"/>
                  <a:gd name="T9" fmla="*/ 43 h 56"/>
                  <a:gd name="T10" fmla="*/ 37 w 47"/>
                  <a:gd name="T11" fmla="*/ 28 h 56"/>
                  <a:gd name="T12" fmla="*/ 46 w 47"/>
                  <a:gd name="T13" fmla="*/ 18 h 56"/>
                  <a:gd name="T14" fmla="*/ 44 w 47"/>
                  <a:gd name="T15" fmla="*/ 6 h 56"/>
                  <a:gd name="T16" fmla="*/ 34 w 47"/>
                  <a:gd name="T17" fmla="*/ 0 h 56"/>
                  <a:gd name="T18" fmla="*/ 24 w 47"/>
                  <a:gd name="T19" fmla="*/ 6 h 56"/>
                  <a:gd name="T20" fmla="*/ 12 w 47"/>
                  <a:gd name="T21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56">
                    <a:moveTo>
                      <a:pt x="12" y="5"/>
                    </a:moveTo>
                    <a:lnTo>
                      <a:pt x="9" y="25"/>
                    </a:lnTo>
                    <a:lnTo>
                      <a:pt x="0" y="34"/>
                    </a:lnTo>
                    <a:lnTo>
                      <a:pt x="21" y="55"/>
                    </a:lnTo>
                    <a:lnTo>
                      <a:pt x="40" y="43"/>
                    </a:lnTo>
                    <a:lnTo>
                      <a:pt x="37" y="28"/>
                    </a:lnTo>
                    <a:lnTo>
                      <a:pt x="46" y="18"/>
                    </a:lnTo>
                    <a:lnTo>
                      <a:pt x="44" y="6"/>
                    </a:lnTo>
                    <a:lnTo>
                      <a:pt x="34" y="0"/>
                    </a:lnTo>
                    <a:lnTo>
                      <a:pt x="24" y="6"/>
                    </a:lnTo>
                    <a:lnTo>
                      <a:pt x="12" y="5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53" name="Freeform 160">
                <a:extLst>
                  <a:ext uri="{FF2B5EF4-FFF2-40B4-BE49-F238E27FC236}">
                    <a16:creationId xmlns:a16="http://schemas.microsoft.com/office/drawing/2014/main" id="{C10AECE9-CCA2-B040-B9BD-5D946A3CA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4026" y="5424912"/>
                <a:ext cx="20412" cy="24168"/>
              </a:xfrm>
              <a:custGeom>
                <a:avLst/>
                <a:gdLst>
                  <a:gd name="T0" fmla="*/ 2 w 49"/>
                  <a:gd name="T1" fmla="*/ 5 h 56"/>
                  <a:gd name="T2" fmla="*/ 0 w 49"/>
                  <a:gd name="T3" fmla="*/ 29 h 56"/>
                  <a:gd name="T4" fmla="*/ 16 w 49"/>
                  <a:gd name="T5" fmla="*/ 51 h 56"/>
                  <a:gd name="T6" fmla="*/ 25 w 49"/>
                  <a:gd name="T7" fmla="*/ 55 h 56"/>
                  <a:gd name="T8" fmla="*/ 48 w 49"/>
                  <a:gd name="T9" fmla="*/ 35 h 56"/>
                  <a:gd name="T10" fmla="*/ 39 w 49"/>
                  <a:gd name="T11" fmla="*/ 31 h 56"/>
                  <a:gd name="T12" fmla="*/ 28 w 49"/>
                  <a:gd name="T13" fmla="*/ 8 h 56"/>
                  <a:gd name="T14" fmla="*/ 11 w 49"/>
                  <a:gd name="T15" fmla="*/ 0 h 56"/>
                  <a:gd name="T16" fmla="*/ 2 w 49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56">
                    <a:moveTo>
                      <a:pt x="2" y="5"/>
                    </a:moveTo>
                    <a:lnTo>
                      <a:pt x="0" y="29"/>
                    </a:lnTo>
                    <a:lnTo>
                      <a:pt x="16" y="51"/>
                    </a:lnTo>
                    <a:lnTo>
                      <a:pt x="25" y="55"/>
                    </a:lnTo>
                    <a:lnTo>
                      <a:pt x="48" y="35"/>
                    </a:lnTo>
                    <a:lnTo>
                      <a:pt x="39" y="31"/>
                    </a:lnTo>
                    <a:lnTo>
                      <a:pt x="28" y="8"/>
                    </a:lnTo>
                    <a:lnTo>
                      <a:pt x="11" y="0"/>
                    </a:lnTo>
                    <a:lnTo>
                      <a:pt x="2" y="5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54" name="Freeform 161">
                <a:extLst>
                  <a:ext uri="{FF2B5EF4-FFF2-40B4-BE49-F238E27FC236}">
                    <a16:creationId xmlns:a16="http://schemas.microsoft.com/office/drawing/2014/main" id="{B3E28012-72F1-4F4B-B024-A68E2375C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2790" y="5112576"/>
                <a:ext cx="261650" cy="487094"/>
              </a:xfrm>
              <a:custGeom>
                <a:avLst/>
                <a:gdLst>
                  <a:gd name="T0" fmla="*/ 178 w 620"/>
                  <a:gd name="T1" fmla="*/ 1137 h 1155"/>
                  <a:gd name="T2" fmla="*/ 287 w 620"/>
                  <a:gd name="T3" fmla="*/ 1107 h 1155"/>
                  <a:gd name="T4" fmla="*/ 328 w 620"/>
                  <a:gd name="T5" fmla="*/ 1044 h 1155"/>
                  <a:gd name="T6" fmla="*/ 339 w 620"/>
                  <a:gd name="T7" fmla="*/ 992 h 1155"/>
                  <a:gd name="T8" fmla="*/ 362 w 620"/>
                  <a:gd name="T9" fmla="*/ 952 h 1155"/>
                  <a:gd name="T10" fmla="*/ 409 w 620"/>
                  <a:gd name="T11" fmla="*/ 832 h 1155"/>
                  <a:gd name="T12" fmla="*/ 475 w 620"/>
                  <a:gd name="T13" fmla="*/ 671 h 1155"/>
                  <a:gd name="T14" fmla="*/ 512 w 620"/>
                  <a:gd name="T15" fmla="*/ 572 h 1155"/>
                  <a:gd name="T16" fmla="*/ 541 w 620"/>
                  <a:gd name="T17" fmla="*/ 460 h 1155"/>
                  <a:gd name="T18" fmla="*/ 553 w 620"/>
                  <a:gd name="T19" fmla="*/ 393 h 1155"/>
                  <a:gd name="T20" fmla="*/ 562 w 620"/>
                  <a:gd name="T21" fmla="*/ 339 h 1155"/>
                  <a:gd name="T22" fmla="*/ 565 w 620"/>
                  <a:gd name="T23" fmla="*/ 290 h 1155"/>
                  <a:gd name="T24" fmla="*/ 600 w 620"/>
                  <a:gd name="T25" fmla="*/ 335 h 1155"/>
                  <a:gd name="T26" fmla="*/ 613 w 620"/>
                  <a:gd name="T27" fmla="*/ 290 h 1155"/>
                  <a:gd name="T28" fmla="*/ 599 w 620"/>
                  <a:gd name="T29" fmla="*/ 232 h 1155"/>
                  <a:gd name="T30" fmla="*/ 602 w 620"/>
                  <a:gd name="T31" fmla="*/ 177 h 1155"/>
                  <a:gd name="T32" fmla="*/ 584 w 620"/>
                  <a:gd name="T33" fmla="*/ 70 h 1155"/>
                  <a:gd name="T34" fmla="*/ 547 w 620"/>
                  <a:gd name="T35" fmla="*/ 32 h 1155"/>
                  <a:gd name="T36" fmla="*/ 533 w 620"/>
                  <a:gd name="T37" fmla="*/ 29 h 1155"/>
                  <a:gd name="T38" fmla="*/ 510 w 620"/>
                  <a:gd name="T39" fmla="*/ 49 h 1155"/>
                  <a:gd name="T40" fmla="*/ 504 w 620"/>
                  <a:gd name="T41" fmla="*/ 89 h 1155"/>
                  <a:gd name="T42" fmla="*/ 469 w 620"/>
                  <a:gd name="T43" fmla="*/ 141 h 1155"/>
                  <a:gd name="T44" fmla="*/ 448 w 620"/>
                  <a:gd name="T45" fmla="*/ 139 h 1155"/>
                  <a:gd name="T46" fmla="*/ 444 w 620"/>
                  <a:gd name="T47" fmla="*/ 180 h 1155"/>
                  <a:gd name="T48" fmla="*/ 415 w 620"/>
                  <a:gd name="T49" fmla="*/ 194 h 1155"/>
                  <a:gd name="T50" fmla="*/ 431 w 620"/>
                  <a:gd name="T51" fmla="*/ 232 h 1155"/>
                  <a:gd name="T52" fmla="*/ 385 w 620"/>
                  <a:gd name="T53" fmla="*/ 257 h 1155"/>
                  <a:gd name="T54" fmla="*/ 368 w 620"/>
                  <a:gd name="T55" fmla="*/ 238 h 1155"/>
                  <a:gd name="T56" fmla="*/ 362 w 620"/>
                  <a:gd name="T57" fmla="*/ 278 h 1155"/>
                  <a:gd name="T58" fmla="*/ 350 w 620"/>
                  <a:gd name="T59" fmla="*/ 301 h 1155"/>
                  <a:gd name="T60" fmla="*/ 341 w 620"/>
                  <a:gd name="T61" fmla="*/ 271 h 1155"/>
                  <a:gd name="T62" fmla="*/ 305 w 620"/>
                  <a:gd name="T63" fmla="*/ 338 h 1155"/>
                  <a:gd name="T64" fmla="*/ 281 w 620"/>
                  <a:gd name="T65" fmla="*/ 307 h 1155"/>
                  <a:gd name="T66" fmla="*/ 229 w 620"/>
                  <a:gd name="T67" fmla="*/ 319 h 1155"/>
                  <a:gd name="T68" fmla="*/ 220 w 620"/>
                  <a:gd name="T69" fmla="*/ 330 h 1155"/>
                  <a:gd name="T70" fmla="*/ 163 w 620"/>
                  <a:gd name="T71" fmla="*/ 356 h 1155"/>
                  <a:gd name="T72" fmla="*/ 123 w 620"/>
                  <a:gd name="T73" fmla="*/ 362 h 1155"/>
                  <a:gd name="T74" fmla="*/ 81 w 620"/>
                  <a:gd name="T75" fmla="*/ 455 h 1155"/>
                  <a:gd name="T76" fmla="*/ 90 w 620"/>
                  <a:gd name="T77" fmla="*/ 517 h 1155"/>
                  <a:gd name="T78" fmla="*/ 123 w 620"/>
                  <a:gd name="T79" fmla="*/ 607 h 1155"/>
                  <a:gd name="T80" fmla="*/ 110 w 620"/>
                  <a:gd name="T81" fmla="*/ 674 h 1155"/>
                  <a:gd name="T82" fmla="*/ 75 w 620"/>
                  <a:gd name="T83" fmla="*/ 721 h 1155"/>
                  <a:gd name="T84" fmla="*/ 24 w 620"/>
                  <a:gd name="T85" fmla="*/ 780 h 1155"/>
                  <a:gd name="T86" fmla="*/ 4 w 620"/>
                  <a:gd name="T87" fmla="*/ 854 h 1155"/>
                  <a:gd name="T88" fmla="*/ 26 w 620"/>
                  <a:gd name="T89" fmla="*/ 928 h 1155"/>
                  <a:gd name="T90" fmla="*/ 41 w 620"/>
                  <a:gd name="T91" fmla="*/ 963 h 1155"/>
                  <a:gd name="T92" fmla="*/ 24 w 620"/>
                  <a:gd name="T93" fmla="*/ 1015 h 1155"/>
                  <a:gd name="T94" fmla="*/ 36 w 620"/>
                  <a:gd name="T95" fmla="*/ 1073 h 1155"/>
                  <a:gd name="T96" fmla="*/ 75 w 620"/>
                  <a:gd name="T97" fmla="*/ 1117 h 1155"/>
                  <a:gd name="T98" fmla="*/ 116 w 620"/>
                  <a:gd name="T99" fmla="*/ 1140 h 1155"/>
                  <a:gd name="T100" fmla="*/ 484 w 620"/>
                  <a:gd name="T101" fmla="*/ 82 h 1155"/>
                  <a:gd name="T102" fmla="*/ 484 w 620"/>
                  <a:gd name="T103" fmla="*/ 82 h 1155"/>
                  <a:gd name="T104" fmla="*/ 481 w 620"/>
                  <a:gd name="T105" fmla="*/ 115 h 1155"/>
                  <a:gd name="T106" fmla="*/ 460 w 620"/>
                  <a:gd name="T107" fmla="*/ 104 h 1155"/>
                  <a:gd name="T108" fmla="*/ 446 w 620"/>
                  <a:gd name="T109" fmla="*/ 116 h 1155"/>
                  <a:gd name="T110" fmla="*/ 565 w 620"/>
                  <a:gd name="T111" fmla="*/ 408 h 1155"/>
                  <a:gd name="T112" fmla="*/ 576 w 620"/>
                  <a:gd name="T113" fmla="*/ 405 h 1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20" h="1155">
                    <a:moveTo>
                      <a:pt x="131" y="1154"/>
                    </a:moveTo>
                    <a:lnTo>
                      <a:pt x="142" y="1146"/>
                    </a:lnTo>
                    <a:lnTo>
                      <a:pt x="159" y="1148"/>
                    </a:lnTo>
                    <a:lnTo>
                      <a:pt x="178" y="1137"/>
                    </a:lnTo>
                    <a:lnTo>
                      <a:pt x="194" y="1119"/>
                    </a:lnTo>
                    <a:lnTo>
                      <a:pt x="244" y="1114"/>
                    </a:lnTo>
                    <a:lnTo>
                      <a:pt x="260" y="1117"/>
                    </a:lnTo>
                    <a:lnTo>
                      <a:pt x="287" y="1107"/>
                    </a:lnTo>
                    <a:lnTo>
                      <a:pt x="293" y="1093"/>
                    </a:lnTo>
                    <a:lnTo>
                      <a:pt x="307" y="1091"/>
                    </a:lnTo>
                    <a:lnTo>
                      <a:pt x="316" y="1065"/>
                    </a:lnTo>
                    <a:lnTo>
                      <a:pt x="328" y="1044"/>
                    </a:lnTo>
                    <a:lnTo>
                      <a:pt x="328" y="1030"/>
                    </a:lnTo>
                    <a:lnTo>
                      <a:pt x="345" y="1020"/>
                    </a:lnTo>
                    <a:lnTo>
                      <a:pt x="344" y="995"/>
                    </a:lnTo>
                    <a:lnTo>
                      <a:pt x="339" y="992"/>
                    </a:lnTo>
                    <a:lnTo>
                      <a:pt x="351" y="983"/>
                    </a:lnTo>
                    <a:lnTo>
                      <a:pt x="357" y="957"/>
                    </a:lnTo>
                    <a:lnTo>
                      <a:pt x="356" y="952"/>
                    </a:lnTo>
                    <a:lnTo>
                      <a:pt x="362" y="952"/>
                    </a:lnTo>
                    <a:lnTo>
                      <a:pt x="377" y="928"/>
                    </a:lnTo>
                    <a:lnTo>
                      <a:pt x="388" y="874"/>
                    </a:lnTo>
                    <a:lnTo>
                      <a:pt x="397" y="844"/>
                    </a:lnTo>
                    <a:lnTo>
                      <a:pt x="409" y="832"/>
                    </a:lnTo>
                    <a:lnTo>
                      <a:pt x="417" y="798"/>
                    </a:lnTo>
                    <a:lnTo>
                      <a:pt x="438" y="760"/>
                    </a:lnTo>
                    <a:lnTo>
                      <a:pt x="460" y="694"/>
                    </a:lnTo>
                    <a:lnTo>
                      <a:pt x="475" y="671"/>
                    </a:lnTo>
                    <a:lnTo>
                      <a:pt x="475" y="642"/>
                    </a:lnTo>
                    <a:lnTo>
                      <a:pt x="490" y="611"/>
                    </a:lnTo>
                    <a:lnTo>
                      <a:pt x="493" y="601"/>
                    </a:lnTo>
                    <a:lnTo>
                      <a:pt x="512" y="572"/>
                    </a:lnTo>
                    <a:lnTo>
                      <a:pt x="521" y="526"/>
                    </a:lnTo>
                    <a:lnTo>
                      <a:pt x="529" y="492"/>
                    </a:lnTo>
                    <a:lnTo>
                      <a:pt x="536" y="485"/>
                    </a:lnTo>
                    <a:lnTo>
                      <a:pt x="541" y="460"/>
                    </a:lnTo>
                    <a:lnTo>
                      <a:pt x="533" y="448"/>
                    </a:lnTo>
                    <a:lnTo>
                      <a:pt x="538" y="428"/>
                    </a:lnTo>
                    <a:lnTo>
                      <a:pt x="555" y="405"/>
                    </a:lnTo>
                    <a:lnTo>
                      <a:pt x="553" y="393"/>
                    </a:lnTo>
                    <a:lnTo>
                      <a:pt x="564" y="379"/>
                    </a:lnTo>
                    <a:lnTo>
                      <a:pt x="562" y="359"/>
                    </a:lnTo>
                    <a:lnTo>
                      <a:pt x="555" y="353"/>
                    </a:lnTo>
                    <a:lnTo>
                      <a:pt x="562" y="339"/>
                    </a:lnTo>
                    <a:lnTo>
                      <a:pt x="561" y="319"/>
                    </a:lnTo>
                    <a:lnTo>
                      <a:pt x="555" y="315"/>
                    </a:lnTo>
                    <a:lnTo>
                      <a:pt x="555" y="296"/>
                    </a:lnTo>
                    <a:lnTo>
                      <a:pt x="565" y="290"/>
                    </a:lnTo>
                    <a:lnTo>
                      <a:pt x="573" y="296"/>
                    </a:lnTo>
                    <a:lnTo>
                      <a:pt x="576" y="313"/>
                    </a:lnTo>
                    <a:lnTo>
                      <a:pt x="590" y="332"/>
                    </a:lnTo>
                    <a:lnTo>
                      <a:pt x="600" y="335"/>
                    </a:lnTo>
                    <a:lnTo>
                      <a:pt x="606" y="324"/>
                    </a:lnTo>
                    <a:lnTo>
                      <a:pt x="606" y="310"/>
                    </a:lnTo>
                    <a:lnTo>
                      <a:pt x="611" y="306"/>
                    </a:lnTo>
                    <a:lnTo>
                      <a:pt x="613" y="290"/>
                    </a:lnTo>
                    <a:lnTo>
                      <a:pt x="619" y="286"/>
                    </a:lnTo>
                    <a:lnTo>
                      <a:pt x="619" y="269"/>
                    </a:lnTo>
                    <a:lnTo>
                      <a:pt x="602" y="248"/>
                    </a:lnTo>
                    <a:lnTo>
                      <a:pt x="599" y="232"/>
                    </a:lnTo>
                    <a:lnTo>
                      <a:pt x="603" y="225"/>
                    </a:lnTo>
                    <a:lnTo>
                      <a:pt x="603" y="208"/>
                    </a:lnTo>
                    <a:lnTo>
                      <a:pt x="597" y="185"/>
                    </a:lnTo>
                    <a:lnTo>
                      <a:pt x="602" y="177"/>
                    </a:lnTo>
                    <a:lnTo>
                      <a:pt x="603" y="134"/>
                    </a:lnTo>
                    <a:lnTo>
                      <a:pt x="591" y="119"/>
                    </a:lnTo>
                    <a:lnTo>
                      <a:pt x="590" y="82"/>
                    </a:lnTo>
                    <a:lnTo>
                      <a:pt x="584" y="70"/>
                    </a:lnTo>
                    <a:lnTo>
                      <a:pt x="577" y="73"/>
                    </a:lnTo>
                    <a:lnTo>
                      <a:pt x="562" y="55"/>
                    </a:lnTo>
                    <a:lnTo>
                      <a:pt x="561" y="38"/>
                    </a:lnTo>
                    <a:lnTo>
                      <a:pt x="547" y="32"/>
                    </a:lnTo>
                    <a:lnTo>
                      <a:pt x="555" y="15"/>
                    </a:lnTo>
                    <a:lnTo>
                      <a:pt x="550" y="0"/>
                    </a:lnTo>
                    <a:lnTo>
                      <a:pt x="529" y="18"/>
                    </a:lnTo>
                    <a:lnTo>
                      <a:pt x="533" y="29"/>
                    </a:lnTo>
                    <a:lnTo>
                      <a:pt x="519" y="40"/>
                    </a:lnTo>
                    <a:lnTo>
                      <a:pt x="506" y="31"/>
                    </a:lnTo>
                    <a:lnTo>
                      <a:pt x="496" y="31"/>
                    </a:lnTo>
                    <a:lnTo>
                      <a:pt x="510" y="49"/>
                    </a:lnTo>
                    <a:lnTo>
                      <a:pt x="510" y="58"/>
                    </a:lnTo>
                    <a:lnTo>
                      <a:pt x="521" y="69"/>
                    </a:lnTo>
                    <a:lnTo>
                      <a:pt x="521" y="73"/>
                    </a:lnTo>
                    <a:lnTo>
                      <a:pt x="504" y="89"/>
                    </a:lnTo>
                    <a:lnTo>
                      <a:pt x="504" y="113"/>
                    </a:lnTo>
                    <a:lnTo>
                      <a:pt x="493" y="128"/>
                    </a:lnTo>
                    <a:lnTo>
                      <a:pt x="483" y="125"/>
                    </a:lnTo>
                    <a:lnTo>
                      <a:pt x="469" y="141"/>
                    </a:lnTo>
                    <a:lnTo>
                      <a:pt x="467" y="154"/>
                    </a:lnTo>
                    <a:lnTo>
                      <a:pt x="457" y="162"/>
                    </a:lnTo>
                    <a:lnTo>
                      <a:pt x="449" y="156"/>
                    </a:lnTo>
                    <a:lnTo>
                      <a:pt x="448" y="139"/>
                    </a:lnTo>
                    <a:lnTo>
                      <a:pt x="440" y="134"/>
                    </a:lnTo>
                    <a:lnTo>
                      <a:pt x="429" y="145"/>
                    </a:lnTo>
                    <a:lnTo>
                      <a:pt x="428" y="164"/>
                    </a:lnTo>
                    <a:lnTo>
                      <a:pt x="444" y="180"/>
                    </a:lnTo>
                    <a:lnTo>
                      <a:pt x="448" y="188"/>
                    </a:lnTo>
                    <a:lnTo>
                      <a:pt x="441" y="193"/>
                    </a:lnTo>
                    <a:lnTo>
                      <a:pt x="434" y="191"/>
                    </a:lnTo>
                    <a:lnTo>
                      <a:pt x="415" y="194"/>
                    </a:lnTo>
                    <a:lnTo>
                      <a:pt x="420" y="209"/>
                    </a:lnTo>
                    <a:lnTo>
                      <a:pt x="435" y="214"/>
                    </a:lnTo>
                    <a:lnTo>
                      <a:pt x="437" y="225"/>
                    </a:lnTo>
                    <a:lnTo>
                      <a:pt x="431" y="232"/>
                    </a:lnTo>
                    <a:lnTo>
                      <a:pt x="423" y="223"/>
                    </a:lnTo>
                    <a:lnTo>
                      <a:pt x="411" y="228"/>
                    </a:lnTo>
                    <a:lnTo>
                      <a:pt x="408" y="238"/>
                    </a:lnTo>
                    <a:lnTo>
                      <a:pt x="385" y="257"/>
                    </a:lnTo>
                    <a:lnTo>
                      <a:pt x="385" y="238"/>
                    </a:lnTo>
                    <a:lnTo>
                      <a:pt x="389" y="234"/>
                    </a:lnTo>
                    <a:lnTo>
                      <a:pt x="383" y="225"/>
                    </a:lnTo>
                    <a:lnTo>
                      <a:pt x="368" y="238"/>
                    </a:lnTo>
                    <a:lnTo>
                      <a:pt x="377" y="245"/>
                    </a:lnTo>
                    <a:lnTo>
                      <a:pt x="374" y="251"/>
                    </a:lnTo>
                    <a:lnTo>
                      <a:pt x="356" y="263"/>
                    </a:lnTo>
                    <a:lnTo>
                      <a:pt x="362" y="278"/>
                    </a:lnTo>
                    <a:lnTo>
                      <a:pt x="373" y="281"/>
                    </a:lnTo>
                    <a:lnTo>
                      <a:pt x="373" y="289"/>
                    </a:lnTo>
                    <a:lnTo>
                      <a:pt x="362" y="292"/>
                    </a:lnTo>
                    <a:lnTo>
                      <a:pt x="350" y="301"/>
                    </a:lnTo>
                    <a:lnTo>
                      <a:pt x="347" y="290"/>
                    </a:lnTo>
                    <a:lnTo>
                      <a:pt x="339" y="289"/>
                    </a:lnTo>
                    <a:lnTo>
                      <a:pt x="347" y="275"/>
                    </a:lnTo>
                    <a:lnTo>
                      <a:pt x="341" y="271"/>
                    </a:lnTo>
                    <a:lnTo>
                      <a:pt x="310" y="295"/>
                    </a:lnTo>
                    <a:lnTo>
                      <a:pt x="305" y="319"/>
                    </a:lnTo>
                    <a:lnTo>
                      <a:pt x="310" y="329"/>
                    </a:lnTo>
                    <a:lnTo>
                      <a:pt x="305" y="338"/>
                    </a:lnTo>
                    <a:lnTo>
                      <a:pt x="295" y="335"/>
                    </a:lnTo>
                    <a:lnTo>
                      <a:pt x="289" y="329"/>
                    </a:lnTo>
                    <a:lnTo>
                      <a:pt x="289" y="309"/>
                    </a:lnTo>
                    <a:lnTo>
                      <a:pt x="281" y="307"/>
                    </a:lnTo>
                    <a:lnTo>
                      <a:pt x="261" y="327"/>
                    </a:lnTo>
                    <a:lnTo>
                      <a:pt x="241" y="312"/>
                    </a:lnTo>
                    <a:lnTo>
                      <a:pt x="237" y="318"/>
                    </a:lnTo>
                    <a:lnTo>
                      <a:pt x="229" y="319"/>
                    </a:lnTo>
                    <a:lnTo>
                      <a:pt x="232" y="342"/>
                    </a:lnTo>
                    <a:lnTo>
                      <a:pt x="226" y="341"/>
                    </a:lnTo>
                    <a:lnTo>
                      <a:pt x="220" y="342"/>
                    </a:lnTo>
                    <a:lnTo>
                      <a:pt x="220" y="330"/>
                    </a:lnTo>
                    <a:lnTo>
                      <a:pt x="212" y="327"/>
                    </a:lnTo>
                    <a:lnTo>
                      <a:pt x="203" y="339"/>
                    </a:lnTo>
                    <a:lnTo>
                      <a:pt x="195" y="327"/>
                    </a:lnTo>
                    <a:lnTo>
                      <a:pt x="163" y="356"/>
                    </a:lnTo>
                    <a:lnTo>
                      <a:pt x="154" y="358"/>
                    </a:lnTo>
                    <a:lnTo>
                      <a:pt x="148" y="352"/>
                    </a:lnTo>
                    <a:lnTo>
                      <a:pt x="131" y="350"/>
                    </a:lnTo>
                    <a:lnTo>
                      <a:pt x="123" y="362"/>
                    </a:lnTo>
                    <a:lnTo>
                      <a:pt x="127" y="387"/>
                    </a:lnTo>
                    <a:lnTo>
                      <a:pt x="102" y="425"/>
                    </a:lnTo>
                    <a:lnTo>
                      <a:pt x="104" y="431"/>
                    </a:lnTo>
                    <a:lnTo>
                      <a:pt x="81" y="455"/>
                    </a:lnTo>
                    <a:lnTo>
                      <a:pt x="81" y="468"/>
                    </a:lnTo>
                    <a:lnTo>
                      <a:pt x="93" y="478"/>
                    </a:lnTo>
                    <a:lnTo>
                      <a:pt x="82" y="494"/>
                    </a:lnTo>
                    <a:lnTo>
                      <a:pt x="90" y="517"/>
                    </a:lnTo>
                    <a:lnTo>
                      <a:pt x="88" y="537"/>
                    </a:lnTo>
                    <a:lnTo>
                      <a:pt x="111" y="579"/>
                    </a:lnTo>
                    <a:lnTo>
                      <a:pt x="110" y="592"/>
                    </a:lnTo>
                    <a:lnTo>
                      <a:pt x="123" y="607"/>
                    </a:lnTo>
                    <a:lnTo>
                      <a:pt x="123" y="614"/>
                    </a:lnTo>
                    <a:lnTo>
                      <a:pt x="113" y="627"/>
                    </a:lnTo>
                    <a:lnTo>
                      <a:pt x="117" y="637"/>
                    </a:lnTo>
                    <a:lnTo>
                      <a:pt x="110" y="674"/>
                    </a:lnTo>
                    <a:lnTo>
                      <a:pt x="93" y="685"/>
                    </a:lnTo>
                    <a:lnTo>
                      <a:pt x="88" y="706"/>
                    </a:lnTo>
                    <a:lnTo>
                      <a:pt x="79" y="708"/>
                    </a:lnTo>
                    <a:lnTo>
                      <a:pt x="75" y="721"/>
                    </a:lnTo>
                    <a:lnTo>
                      <a:pt x="59" y="734"/>
                    </a:lnTo>
                    <a:lnTo>
                      <a:pt x="58" y="764"/>
                    </a:lnTo>
                    <a:lnTo>
                      <a:pt x="49" y="775"/>
                    </a:lnTo>
                    <a:lnTo>
                      <a:pt x="24" y="780"/>
                    </a:lnTo>
                    <a:lnTo>
                      <a:pt x="20" y="787"/>
                    </a:lnTo>
                    <a:lnTo>
                      <a:pt x="21" y="815"/>
                    </a:lnTo>
                    <a:lnTo>
                      <a:pt x="3" y="833"/>
                    </a:lnTo>
                    <a:lnTo>
                      <a:pt x="4" y="854"/>
                    </a:lnTo>
                    <a:lnTo>
                      <a:pt x="0" y="867"/>
                    </a:lnTo>
                    <a:lnTo>
                      <a:pt x="3" y="877"/>
                    </a:lnTo>
                    <a:lnTo>
                      <a:pt x="4" y="903"/>
                    </a:lnTo>
                    <a:lnTo>
                      <a:pt x="26" y="928"/>
                    </a:lnTo>
                    <a:lnTo>
                      <a:pt x="23" y="946"/>
                    </a:lnTo>
                    <a:lnTo>
                      <a:pt x="26" y="958"/>
                    </a:lnTo>
                    <a:lnTo>
                      <a:pt x="36" y="965"/>
                    </a:lnTo>
                    <a:lnTo>
                      <a:pt x="41" y="963"/>
                    </a:lnTo>
                    <a:lnTo>
                      <a:pt x="36" y="968"/>
                    </a:lnTo>
                    <a:lnTo>
                      <a:pt x="20" y="972"/>
                    </a:lnTo>
                    <a:lnTo>
                      <a:pt x="21" y="989"/>
                    </a:lnTo>
                    <a:lnTo>
                      <a:pt x="24" y="1015"/>
                    </a:lnTo>
                    <a:lnTo>
                      <a:pt x="21" y="1050"/>
                    </a:lnTo>
                    <a:lnTo>
                      <a:pt x="27" y="1056"/>
                    </a:lnTo>
                    <a:lnTo>
                      <a:pt x="27" y="1067"/>
                    </a:lnTo>
                    <a:lnTo>
                      <a:pt x="36" y="1073"/>
                    </a:lnTo>
                    <a:lnTo>
                      <a:pt x="47" y="1090"/>
                    </a:lnTo>
                    <a:lnTo>
                      <a:pt x="56" y="1094"/>
                    </a:lnTo>
                    <a:lnTo>
                      <a:pt x="64" y="1105"/>
                    </a:lnTo>
                    <a:lnTo>
                      <a:pt x="75" y="1117"/>
                    </a:lnTo>
                    <a:lnTo>
                      <a:pt x="85" y="1114"/>
                    </a:lnTo>
                    <a:lnTo>
                      <a:pt x="90" y="1119"/>
                    </a:lnTo>
                    <a:lnTo>
                      <a:pt x="102" y="1122"/>
                    </a:lnTo>
                    <a:lnTo>
                      <a:pt x="116" y="1140"/>
                    </a:lnTo>
                    <a:lnTo>
                      <a:pt x="127" y="1142"/>
                    </a:lnTo>
                    <a:lnTo>
                      <a:pt x="127" y="1149"/>
                    </a:lnTo>
                    <a:lnTo>
                      <a:pt x="131" y="1154"/>
                    </a:lnTo>
                    <a:close/>
                    <a:moveTo>
                      <a:pt x="484" y="82"/>
                    </a:moveTo>
                    <a:lnTo>
                      <a:pt x="481" y="76"/>
                    </a:lnTo>
                    <a:lnTo>
                      <a:pt x="495" y="63"/>
                    </a:lnTo>
                    <a:lnTo>
                      <a:pt x="495" y="69"/>
                    </a:lnTo>
                    <a:lnTo>
                      <a:pt x="484" y="82"/>
                    </a:lnTo>
                    <a:close/>
                    <a:moveTo>
                      <a:pt x="480" y="108"/>
                    </a:moveTo>
                    <a:lnTo>
                      <a:pt x="481" y="104"/>
                    </a:lnTo>
                    <a:lnTo>
                      <a:pt x="484" y="110"/>
                    </a:lnTo>
                    <a:lnTo>
                      <a:pt x="481" y="115"/>
                    </a:lnTo>
                    <a:lnTo>
                      <a:pt x="480" y="108"/>
                    </a:lnTo>
                    <a:close/>
                    <a:moveTo>
                      <a:pt x="454" y="104"/>
                    </a:moveTo>
                    <a:lnTo>
                      <a:pt x="457" y="101"/>
                    </a:lnTo>
                    <a:lnTo>
                      <a:pt x="460" y="104"/>
                    </a:lnTo>
                    <a:lnTo>
                      <a:pt x="467" y="110"/>
                    </a:lnTo>
                    <a:lnTo>
                      <a:pt x="464" y="125"/>
                    </a:lnTo>
                    <a:lnTo>
                      <a:pt x="457" y="118"/>
                    </a:lnTo>
                    <a:lnTo>
                      <a:pt x="446" y="116"/>
                    </a:lnTo>
                    <a:lnTo>
                      <a:pt x="454" y="104"/>
                    </a:lnTo>
                    <a:close/>
                    <a:moveTo>
                      <a:pt x="564" y="429"/>
                    </a:moveTo>
                    <a:lnTo>
                      <a:pt x="564" y="419"/>
                    </a:lnTo>
                    <a:lnTo>
                      <a:pt x="565" y="408"/>
                    </a:lnTo>
                    <a:lnTo>
                      <a:pt x="570" y="400"/>
                    </a:lnTo>
                    <a:lnTo>
                      <a:pt x="574" y="400"/>
                    </a:lnTo>
                    <a:lnTo>
                      <a:pt x="581" y="391"/>
                    </a:lnTo>
                    <a:lnTo>
                      <a:pt x="576" y="405"/>
                    </a:lnTo>
                    <a:lnTo>
                      <a:pt x="571" y="414"/>
                    </a:lnTo>
                    <a:lnTo>
                      <a:pt x="564" y="42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55" name="Freeform 162">
                <a:extLst>
                  <a:ext uri="{FF2B5EF4-FFF2-40B4-BE49-F238E27FC236}">
                    <a16:creationId xmlns:a16="http://schemas.microsoft.com/office/drawing/2014/main" id="{6AB8E2A6-5E31-6046-AFD9-A3F9C9152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9698" y="5060520"/>
                <a:ext cx="358144" cy="576333"/>
              </a:xfrm>
              <a:custGeom>
                <a:avLst/>
                <a:gdLst>
                  <a:gd name="T0" fmla="*/ 151 w 851"/>
                  <a:gd name="T1" fmla="*/ 850 h 1366"/>
                  <a:gd name="T2" fmla="*/ 171 w 851"/>
                  <a:gd name="T3" fmla="*/ 804 h 1366"/>
                  <a:gd name="T4" fmla="*/ 185 w 851"/>
                  <a:gd name="T5" fmla="*/ 743 h 1366"/>
                  <a:gd name="T6" fmla="*/ 186 w 851"/>
                  <a:gd name="T7" fmla="*/ 697 h 1366"/>
                  <a:gd name="T8" fmla="*/ 192 w 851"/>
                  <a:gd name="T9" fmla="*/ 648 h 1366"/>
                  <a:gd name="T10" fmla="*/ 203 w 851"/>
                  <a:gd name="T11" fmla="*/ 581 h 1366"/>
                  <a:gd name="T12" fmla="*/ 208 w 851"/>
                  <a:gd name="T13" fmla="*/ 521 h 1366"/>
                  <a:gd name="T14" fmla="*/ 127 w 851"/>
                  <a:gd name="T15" fmla="*/ 492 h 1366"/>
                  <a:gd name="T16" fmla="*/ 53 w 851"/>
                  <a:gd name="T17" fmla="*/ 464 h 1366"/>
                  <a:gd name="T18" fmla="*/ 0 w 851"/>
                  <a:gd name="T19" fmla="*/ 391 h 1366"/>
                  <a:gd name="T20" fmla="*/ 153 w 851"/>
                  <a:gd name="T21" fmla="*/ 325 h 1366"/>
                  <a:gd name="T22" fmla="*/ 255 w 851"/>
                  <a:gd name="T23" fmla="*/ 308 h 1366"/>
                  <a:gd name="T24" fmla="*/ 293 w 851"/>
                  <a:gd name="T25" fmla="*/ 331 h 1366"/>
                  <a:gd name="T26" fmla="*/ 347 w 851"/>
                  <a:gd name="T27" fmla="*/ 363 h 1366"/>
                  <a:gd name="T28" fmla="*/ 315 w 851"/>
                  <a:gd name="T29" fmla="*/ 448 h 1366"/>
                  <a:gd name="T30" fmla="*/ 362 w 851"/>
                  <a:gd name="T31" fmla="*/ 513 h 1366"/>
                  <a:gd name="T32" fmla="*/ 397 w 851"/>
                  <a:gd name="T33" fmla="*/ 555 h 1366"/>
                  <a:gd name="T34" fmla="*/ 413 w 851"/>
                  <a:gd name="T35" fmla="*/ 467 h 1366"/>
                  <a:gd name="T36" fmla="*/ 439 w 851"/>
                  <a:gd name="T37" fmla="*/ 402 h 1366"/>
                  <a:gd name="T38" fmla="*/ 451 w 851"/>
                  <a:gd name="T39" fmla="*/ 373 h 1366"/>
                  <a:gd name="T40" fmla="*/ 429 w 851"/>
                  <a:gd name="T41" fmla="*/ 304 h 1366"/>
                  <a:gd name="T42" fmla="*/ 371 w 851"/>
                  <a:gd name="T43" fmla="*/ 243 h 1366"/>
                  <a:gd name="T44" fmla="*/ 443 w 851"/>
                  <a:gd name="T45" fmla="*/ 78 h 1366"/>
                  <a:gd name="T46" fmla="*/ 480 w 851"/>
                  <a:gd name="T47" fmla="*/ 87 h 1366"/>
                  <a:gd name="T48" fmla="*/ 538 w 851"/>
                  <a:gd name="T49" fmla="*/ 84 h 1366"/>
                  <a:gd name="T50" fmla="*/ 573 w 851"/>
                  <a:gd name="T51" fmla="*/ 87 h 1366"/>
                  <a:gd name="T52" fmla="*/ 625 w 851"/>
                  <a:gd name="T53" fmla="*/ 64 h 1366"/>
                  <a:gd name="T54" fmla="*/ 683 w 851"/>
                  <a:gd name="T55" fmla="*/ 67 h 1366"/>
                  <a:gd name="T56" fmla="*/ 750 w 851"/>
                  <a:gd name="T57" fmla="*/ 44 h 1366"/>
                  <a:gd name="T58" fmla="*/ 819 w 851"/>
                  <a:gd name="T59" fmla="*/ 6 h 1366"/>
                  <a:gd name="T60" fmla="*/ 847 w 851"/>
                  <a:gd name="T61" fmla="*/ 23 h 1366"/>
                  <a:gd name="T62" fmla="*/ 831 w 851"/>
                  <a:gd name="T63" fmla="*/ 75 h 1366"/>
                  <a:gd name="T64" fmla="*/ 835 w 851"/>
                  <a:gd name="T65" fmla="*/ 137 h 1366"/>
                  <a:gd name="T66" fmla="*/ 835 w 851"/>
                  <a:gd name="T67" fmla="*/ 212 h 1366"/>
                  <a:gd name="T68" fmla="*/ 818 w 851"/>
                  <a:gd name="T69" fmla="*/ 298 h 1366"/>
                  <a:gd name="T70" fmla="*/ 847 w 851"/>
                  <a:gd name="T71" fmla="*/ 344 h 1366"/>
                  <a:gd name="T72" fmla="*/ 822 w 851"/>
                  <a:gd name="T73" fmla="*/ 376 h 1366"/>
                  <a:gd name="T74" fmla="*/ 819 w 851"/>
                  <a:gd name="T75" fmla="*/ 400 h 1366"/>
                  <a:gd name="T76" fmla="*/ 773 w 851"/>
                  <a:gd name="T77" fmla="*/ 474 h 1366"/>
                  <a:gd name="T78" fmla="*/ 695 w 851"/>
                  <a:gd name="T79" fmla="*/ 532 h 1366"/>
                  <a:gd name="T80" fmla="*/ 567 w 851"/>
                  <a:gd name="T81" fmla="*/ 594 h 1366"/>
                  <a:gd name="T82" fmla="*/ 523 w 851"/>
                  <a:gd name="T83" fmla="*/ 614 h 1366"/>
                  <a:gd name="T84" fmla="*/ 474 w 851"/>
                  <a:gd name="T85" fmla="*/ 678 h 1366"/>
                  <a:gd name="T86" fmla="*/ 396 w 851"/>
                  <a:gd name="T87" fmla="*/ 729 h 1366"/>
                  <a:gd name="T88" fmla="*/ 341 w 851"/>
                  <a:gd name="T89" fmla="*/ 758 h 1366"/>
                  <a:gd name="T90" fmla="*/ 333 w 851"/>
                  <a:gd name="T91" fmla="*/ 796 h 1366"/>
                  <a:gd name="T92" fmla="*/ 341 w 851"/>
                  <a:gd name="T93" fmla="*/ 873 h 1366"/>
                  <a:gd name="T94" fmla="*/ 364 w 851"/>
                  <a:gd name="T95" fmla="*/ 978 h 1366"/>
                  <a:gd name="T96" fmla="*/ 385 w 851"/>
                  <a:gd name="T97" fmla="*/ 978 h 1366"/>
                  <a:gd name="T98" fmla="*/ 384 w 851"/>
                  <a:gd name="T99" fmla="*/ 1033 h 1366"/>
                  <a:gd name="T100" fmla="*/ 361 w 851"/>
                  <a:gd name="T101" fmla="*/ 1099 h 1366"/>
                  <a:gd name="T102" fmla="*/ 364 w 851"/>
                  <a:gd name="T103" fmla="*/ 1151 h 1366"/>
                  <a:gd name="T104" fmla="*/ 162 w 851"/>
                  <a:gd name="T105" fmla="*/ 1252 h 1366"/>
                  <a:gd name="T106" fmla="*/ 124 w 851"/>
                  <a:gd name="T107" fmla="*/ 1294 h 1366"/>
                  <a:gd name="T108" fmla="*/ 153 w 851"/>
                  <a:gd name="T109" fmla="*/ 1322 h 1366"/>
                  <a:gd name="T110" fmla="*/ 151 w 851"/>
                  <a:gd name="T111" fmla="*/ 1351 h 1366"/>
                  <a:gd name="T112" fmla="*/ 96 w 851"/>
                  <a:gd name="T113" fmla="*/ 1352 h 1366"/>
                  <a:gd name="T114" fmla="*/ 89 w 851"/>
                  <a:gd name="T115" fmla="*/ 1304 h 1366"/>
                  <a:gd name="T116" fmla="*/ 87 w 851"/>
                  <a:gd name="T117" fmla="*/ 1221 h 1366"/>
                  <a:gd name="T118" fmla="*/ 78 w 851"/>
                  <a:gd name="T119" fmla="*/ 1103 h 1366"/>
                  <a:gd name="T120" fmla="*/ 56 w 851"/>
                  <a:gd name="T121" fmla="*/ 999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51" h="1366">
                    <a:moveTo>
                      <a:pt x="56" y="999"/>
                    </a:moveTo>
                    <a:lnTo>
                      <a:pt x="145" y="911"/>
                    </a:lnTo>
                    <a:lnTo>
                      <a:pt x="147" y="883"/>
                    </a:lnTo>
                    <a:lnTo>
                      <a:pt x="151" y="874"/>
                    </a:lnTo>
                    <a:lnTo>
                      <a:pt x="151" y="850"/>
                    </a:lnTo>
                    <a:lnTo>
                      <a:pt x="157" y="839"/>
                    </a:lnTo>
                    <a:lnTo>
                      <a:pt x="153" y="825"/>
                    </a:lnTo>
                    <a:lnTo>
                      <a:pt x="154" y="814"/>
                    </a:lnTo>
                    <a:lnTo>
                      <a:pt x="166" y="813"/>
                    </a:lnTo>
                    <a:lnTo>
                      <a:pt x="171" y="804"/>
                    </a:lnTo>
                    <a:lnTo>
                      <a:pt x="186" y="791"/>
                    </a:lnTo>
                    <a:lnTo>
                      <a:pt x="197" y="776"/>
                    </a:lnTo>
                    <a:lnTo>
                      <a:pt x="194" y="765"/>
                    </a:lnTo>
                    <a:lnTo>
                      <a:pt x="185" y="758"/>
                    </a:lnTo>
                    <a:lnTo>
                      <a:pt x="185" y="743"/>
                    </a:lnTo>
                    <a:lnTo>
                      <a:pt x="194" y="736"/>
                    </a:lnTo>
                    <a:lnTo>
                      <a:pt x="189" y="723"/>
                    </a:lnTo>
                    <a:lnTo>
                      <a:pt x="176" y="710"/>
                    </a:lnTo>
                    <a:lnTo>
                      <a:pt x="176" y="701"/>
                    </a:lnTo>
                    <a:lnTo>
                      <a:pt x="186" y="697"/>
                    </a:lnTo>
                    <a:lnTo>
                      <a:pt x="188" y="681"/>
                    </a:lnTo>
                    <a:lnTo>
                      <a:pt x="188" y="668"/>
                    </a:lnTo>
                    <a:lnTo>
                      <a:pt x="200" y="659"/>
                    </a:lnTo>
                    <a:lnTo>
                      <a:pt x="206" y="646"/>
                    </a:lnTo>
                    <a:lnTo>
                      <a:pt x="192" y="648"/>
                    </a:lnTo>
                    <a:lnTo>
                      <a:pt x="186" y="640"/>
                    </a:lnTo>
                    <a:lnTo>
                      <a:pt x="194" y="626"/>
                    </a:lnTo>
                    <a:lnTo>
                      <a:pt x="197" y="602"/>
                    </a:lnTo>
                    <a:lnTo>
                      <a:pt x="203" y="590"/>
                    </a:lnTo>
                    <a:lnTo>
                      <a:pt x="203" y="581"/>
                    </a:lnTo>
                    <a:lnTo>
                      <a:pt x="202" y="570"/>
                    </a:lnTo>
                    <a:lnTo>
                      <a:pt x="205" y="559"/>
                    </a:lnTo>
                    <a:lnTo>
                      <a:pt x="202" y="547"/>
                    </a:lnTo>
                    <a:lnTo>
                      <a:pt x="209" y="535"/>
                    </a:lnTo>
                    <a:lnTo>
                      <a:pt x="208" y="521"/>
                    </a:lnTo>
                    <a:lnTo>
                      <a:pt x="189" y="519"/>
                    </a:lnTo>
                    <a:lnTo>
                      <a:pt x="182" y="509"/>
                    </a:lnTo>
                    <a:lnTo>
                      <a:pt x="166" y="496"/>
                    </a:lnTo>
                    <a:lnTo>
                      <a:pt x="142" y="495"/>
                    </a:lnTo>
                    <a:lnTo>
                      <a:pt x="127" y="492"/>
                    </a:lnTo>
                    <a:lnTo>
                      <a:pt x="113" y="474"/>
                    </a:lnTo>
                    <a:lnTo>
                      <a:pt x="90" y="461"/>
                    </a:lnTo>
                    <a:lnTo>
                      <a:pt x="67" y="455"/>
                    </a:lnTo>
                    <a:lnTo>
                      <a:pt x="63" y="463"/>
                    </a:lnTo>
                    <a:lnTo>
                      <a:pt x="53" y="464"/>
                    </a:lnTo>
                    <a:lnTo>
                      <a:pt x="49" y="457"/>
                    </a:lnTo>
                    <a:lnTo>
                      <a:pt x="37" y="455"/>
                    </a:lnTo>
                    <a:lnTo>
                      <a:pt x="9" y="454"/>
                    </a:lnTo>
                    <a:lnTo>
                      <a:pt x="6" y="415"/>
                    </a:lnTo>
                    <a:lnTo>
                      <a:pt x="0" y="391"/>
                    </a:lnTo>
                    <a:lnTo>
                      <a:pt x="7" y="379"/>
                    </a:lnTo>
                    <a:lnTo>
                      <a:pt x="38" y="362"/>
                    </a:lnTo>
                    <a:lnTo>
                      <a:pt x="55" y="362"/>
                    </a:lnTo>
                    <a:lnTo>
                      <a:pt x="137" y="328"/>
                    </a:lnTo>
                    <a:lnTo>
                      <a:pt x="153" y="325"/>
                    </a:lnTo>
                    <a:lnTo>
                      <a:pt x="202" y="305"/>
                    </a:lnTo>
                    <a:lnTo>
                      <a:pt x="225" y="298"/>
                    </a:lnTo>
                    <a:lnTo>
                      <a:pt x="248" y="292"/>
                    </a:lnTo>
                    <a:lnTo>
                      <a:pt x="252" y="301"/>
                    </a:lnTo>
                    <a:lnTo>
                      <a:pt x="255" y="308"/>
                    </a:lnTo>
                    <a:lnTo>
                      <a:pt x="263" y="316"/>
                    </a:lnTo>
                    <a:lnTo>
                      <a:pt x="264" y="327"/>
                    </a:lnTo>
                    <a:lnTo>
                      <a:pt x="277" y="334"/>
                    </a:lnTo>
                    <a:lnTo>
                      <a:pt x="284" y="331"/>
                    </a:lnTo>
                    <a:lnTo>
                      <a:pt x="293" y="331"/>
                    </a:lnTo>
                    <a:lnTo>
                      <a:pt x="301" y="324"/>
                    </a:lnTo>
                    <a:lnTo>
                      <a:pt x="318" y="322"/>
                    </a:lnTo>
                    <a:lnTo>
                      <a:pt x="339" y="328"/>
                    </a:lnTo>
                    <a:lnTo>
                      <a:pt x="347" y="341"/>
                    </a:lnTo>
                    <a:lnTo>
                      <a:pt x="347" y="363"/>
                    </a:lnTo>
                    <a:lnTo>
                      <a:pt x="345" y="382"/>
                    </a:lnTo>
                    <a:lnTo>
                      <a:pt x="329" y="400"/>
                    </a:lnTo>
                    <a:lnTo>
                      <a:pt x="324" y="418"/>
                    </a:lnTo>
                    <a:lnTo>
                      <a:pt x="313" y="434"/>
                    </a:lnTo>
                    <a:lnTo>
                      <a:pt x="315" y="448"/>
                    </a:lnTo>
                    <a:lnTo>
                      <a:pt x="322" y="464"/>
                    </a:lnTo>
                    <a:lnTo>
                      <a:pt x="324" y="478"/>
                    </a:lnTo>
                    <a:lnTo>
                      <a:pt x="338" y="495"/>
                    </a:lnTo>
                    <a:lnTo>
                      <a:pt x="351" y="507"/>
                    </a:lnTo>
                    <a:lnTo>
                      <a:pt x="362" y="513"/>
                    </a:lnTo>
                    <a:lnTo>
                      <a:pt x="371" y="521"/>
                    </a:lnTo>
                    <a:lnTo>
                      <a:pt x="382" y="536"/>
                    </a:lnTo>
                    <a:lnTo>
                      <a:pt x="376" y="545"/>
                    </a:lnTo>
                    <a:lnTo>
                      <a:pt x="380" y="558"/>
                    </a:lnTo>
                    <a:lnTo>
                      <a:pt x="397" y="555"/>
                    </a:lnTo>
                    <a:lnTo>
                      <a:pt x="400" y="538"/>
                    </a:lnTo>
                    <a:lnTo>
                      <a:pt x="394" y="519"/>
                    </a:lnTo>
                    <a:lnTo>
                      <a:pt x="402" y="504"/>
                    </a:lnTo>
                    <a:lnTo>
                      <a:pt x="405" y="490"/>
                    </a:lnTo>
                    <a:lnTo>
                      <a:pt x="413" y="467"/>
                    </a:lnTo>
                    <a:lnTo>
                      <a:pt x="429" y="463"/>
                    </a:lnTo>
                    <a:lnTo>
                      <a:pt x="440" y="454"/>
                    </a:lnTo>
                    <a:lnTo>
                      <a:pt x="446" y="441"/>
                    </a:lnTo>
                    <a:lnTo>
                      <a:pt x="446" y="411"/>
                    </a:lnTo>
                    <a:lnTo>
                      <a:pt x="439" y="402"/>
                    </a:lnTo>
                    <a:lnTo>
                      <a:pt x="440" y="394"/>
                    </a:lnTo>
                    <a:lnTo>
                      <a:pt x="436" y="388"/>
                    </a:lnTo>
                    <a:lnTo>
                      <a:pt x="439" y="382"/>
                    </a:lnTo>
                    <a:lnTo>
                      <a:pt x="448" y="380"/>
                    </a:lnTo>
                    <a:lnTo>
                      <a:pt x="451" y="373"/>
                    </a:lnTo>
                    <a:lnTo>
                      <a:pt x="462" y="370"/>
                    </a:lnTo>
                    <a:lnTo>
                      <a:pt x="462" y="360"/>
                    </a:lnTo>
                    <a:lnTo>
                      <a:pt x="455" y="350"/>
                    </a:lnTo>
                    <a:lnTo>
                      <a:pt x="449" y="330"/>
                    </a:lnTo>
                    <a:lnTo>
                      <a:pt x="429" y="304"/>
                    </a:lnTo>
                    <a:lnTo>
                      <a:pt x="425" y="292"/>
                    </a:lnTo>
                    <a:lnTo>
                      <a:pt x="397" y="264"/>
                    </a:lnTo>
                    <a:lnTo>
                      <a:pt x="390" y="263"/>
                    </a:lnTo>
                    <a:lnTo>
                      <a:pt x="384" y="253"/>
                    </a:lnTo>
                    <a:lnTo>
                      <a:pt x="371" y="243"/>
                    </a:lnTo>
                    <a:lnTo>
                      <a:pt x="345" y="229"/>
                    </a:lnTo>
                    <a:lnTo>
                      <a:pt x="332" y="154"/>
                    </a:lnTo>
                    <a:lnTo>
                      <a:pt x="351" y="82"/>
                    </a:lnTo>
                    <a:lnTo>
                      <a:pt x="429" y="81"/>
                    </a:lnTo>
                    <a:lnTo>
                      <a:pt x="443" y="78"/>
                    </a:lnTo>
                    <a:lnTo>
                      <a:pt x="446" y="72"/>
                    </a:lnTo>
                    <a:lnTo>
                      <a:pt x="458" y="70"/>
                    </a:lnTo>
                    <a:lnTo>
                      <a:pt x="458" y="76"/>
                    </a:lnTo>
                    <a:lnTo>
                      <a:pt x="469" y="79"/>
                    </a:lnTo>
                    <a:lnTo>
                      <a:pt x="480" y="87"/>
                    </a:lnTo>
                    <a:lnTo>
                      <a:pt x="491" y="88"/>
                    </a:lnTo>
                    <a:lnTo>
                      <a:pt x="498" y="96"/>
                    </a:lnTo>
                    <a:lnTo>
                      <a:pt x="497" y="104"/>
                    </a:lnTo>
                    <a:lnTo>
                      <a:pt x="520" y="96"/>
                    </a:lnTo>
                    <a:lnTo>
                      <a:pt x="538" y="84"/>
                    </a:lnTo>
                    <a:lnTo>
                      <a:pt x="546" y="82"/>
                    </a:lnTo>
                    <a:lnTo>
                      <a:pt x="553" y="76"/>
                    </a:lnTo>
                    <a:lnTo>
                      <a:pt x="562" y="81"/>
                    </a:lnTo>
                    <a:lnTo>
                      <a:pt x="564" y="85"/>
                    </a:lnTo>
                    <a:lnTo>
                      <a:pt x="573" y="87"/>
                    </a:lnTo>
                    <a:lnTo>
                      <a:pt x="584" y="93"/>
                    </a:lnTo>
                    <a:lnTo>
                      <a:pt x="601" y="87"/>
                    </a:lnTo>
                    <a:lnTo>
                      <a:pt x="624" y="85"/>
                    </a:lnTo>
                    <a:lnTo>
                      <a:pt x="630" y="73"/>
                    </a:lnTo>
                    <a:lnTo>
                      <a:pt x="625" y="64"/>
                    </a:lnTo>
                    <a:lnTo>
                      <a:pt x="631" y="58"/>
                    </a:lnTo>
                    <a:lnTo>
                      <a:pt x="646" y="62"/>
                    </a:lnTo>
                    <a:lnTo>
                      <a:pt x="657" y="61"/>
                    </a:lnTo>
                    <a:lnTo>
                      <a:pt x="668" y="68"/>
                    </a:lnTo>
                    <a:lnTo>
                      <a:pt x="683" y="67"/>
                    </a:lnTo>
                    <a:lnTo>
                      <a:pt x="691" y="61"/>
                    </a:lnTo>
                    <a:lnTo>
                      <a:pt x="721" y="50"/>
                    </a:lnTo>
                    <a:lnTo>
                      <a:pt x="732" y="56"/>
                    </a:lnTo>
                    <a:lnTo>
                      <a:pt x="746" y="52"/>
                    </a:lnTo>
                    <a:lnTo>
                      <a:pt x="750" y="44"/>
                    </a:lnTo>
                    <a:lnTo>
                      <a:pt x="770" y="42"/>
                    </a:lnTo>
                    <a:lnTo>
                      <a:pt x="781" y="30"/>
                    </a:lnTo>
                    <a:lnTo>
                      <a:pt x="798" y="29"/>
                    </a:lnTo>
                    <a:lnTo>
                      <a:pt x="810" y="18"/>
                    </a:lnTo>
                    <a:lnTo>
                      <a:pt x="819" y="6"/>
                    </a:lnTo>
                    <a:lnTo>
                      <a:pt x="835" y="9"/>
                    </a:lnTo>
                    <a:lnTo>
                      <a:pt x="842" y="1"/>
                    </a:lnTo>
                    <a:lnTo>
                      <a:pt x="845" y="0"/>
                    </a:lnTo>
                    <a:lnTo>
                      <a:pt x="850" y="3"/>
                    </a:lnTo>
                    <a:lnTo>
                      <a:pt x="847" y="23"/>
                    </a:lnTo>
                    <a:lnTo>
                      <a:pt x="844" y="32"/>
                    </a:lnTo>
                    <a:lnTo>
                      <a:pt x="847" y="36"/>
                    </a:lnTo>
                    <a:lnTo>
                      <a:pt x="831" y="59"/>
                    </a:lnTo>
                    <a:lnTo>
                      <a:pt x="828" y="68"/>
                    </a:lnTo>
                    <a:lnTo>
                      <a:pt x="831" y="75"/>
                    </a:lnTo>
                    <a:lnTo>
                      <a:pt x="833" y="79"/>
                    </a:lnTo>
                    <a:lnTo>
                      <a:pt x="827" y="85"/>
                    </a:lnTo>
                    <a:lnTo>
                      <a:pt x="831" y="114"/>
                    </a:lnTo>
                    <a:lnTo>
                      <a:pt x="841" y="131"/>
                    </a:lnTo>
                    <a:lnTo>
                      <a:pt x="835" y="137"/>
                    </a:lnTo>
                    <a:lnTo>
                      <a:pt x="835" y="157"/>
                    </a:lnTo>
                    <a:lnTo>
                      <a:pt x="839" y="162"/>
                    </a:lnTo>
                    <a:lnTo>
                      <a:pt x="841" y="183"/>
                    </a:lnTo>
                    <a:lnTo>
                      <a:pt x="831" y="191"/>
                    </a:lnTo>
                    <a:lnTo>
                      <a:pt x="835" y="212"/>
                    </a:lnTo>
                    <a:lnTo>
                      <a:pt x="828" y="253"/>
                    </a:lnTo>
                    <a:lnTo>
                      <a:pt x="825" y="253"/>
                    </a:lnTo>
                    <a:lnTo>
                      <a:pt x="830" y="260"/>
                    </a:lnTo>
                    <a:lnTo>
                      <a:pt x="830" y="296"/>
                    </a:lnTo>
                    <a:lnTo>
                      <a:pt x="818" y="298"/>
                    </a:lnTo>
                    <a:lnTo>
                      <a:pt x="818" y="302"/>
                    </a:lnTo>
                    <a:lnTo>
                      <a:pt x="822" y="308"/>
                    </a:lnTo>
                    <a:lnTo>
                      <a:pt x="838" y="308"/>
                    </a:lnTo>
                    <a:lnTo>
                      <a:pt x="842" y="313"/>
                    </a:lnTo>
                    <a:lnTo>
                      <a:pt x="847" y="344"/>
                    </a:lnTo>
                    <a:lnTo>
                      <a:pt x="838" y="356"/>
                    </a:lnTo>
                    <a:lnTo>
                      <a:pt x="830" y="360"/>
                    </a:lnTo>
                    <a:lnTo>
                      <a:pt x="835" y="368"/>
                    </a:lnTo>
                    <a:lnTo>
                      <a:pt x="831" y="376"/>
                    </a:lnTo>
                    <a:lnTo>
                      <a:pt x="822" y="376"/>
                    </a:lnTo>
                    <a:lnTo>
                      <a:pt x="810" y="388"/>
                    </a:lnTo>
                    <a:lnTo>
                      <a:pt x="813" y="391"/>
                    </a:lnTo>
                    <a:lnTo>
                      <a:pt x="816" y="388"/>
                    </a:lnTo>
                    <a:lnTo>
                      <a:pt x="827" y="389"/>
                    </a:lnTo>
                    <a:lnTo>
                      <a:pt x="819" y="400"/>
                    </a:lnTo>
                    <a:lnTo>
                      <a:pt x="818" y="417"/>
                    </a:lnTo>
                    <a:lnTo>
                      <a:pt x="807" y="418"/>
                    </a:lnTo>
                    <a:lnTo>
                      <a:pt x="790" y="441"/>
                    </a:lnTo>
                    <a:lnTo>
                      <a:pt x="790" y="451"/>
                    </a:lnTo>
                    <a:lnTo>
                      <a:pt x="773" y="474"/>
                    </a:lnTo>
                    <a:lnTo>
                      <a:pt x="760" y="475"/>
                    </a:lnTo>
                    <a:lnTo>
                      <a:pt x="761" y="490"/>
                    </a:lnTo>
                    <a:lnTo>
                      <a:pt x="708" y="519"/>
                    </a:lnTo>
                    <a:lnTo>
                      <a:pt x="700" y="521"/>
                    </a:lnTo>
                    <a:lnTo>
                      <a:pt x="695" y="532"/>
                    </a:lnTo>
                    <a:lnTo>
                      <a:pt x="643" y="559"/>
                    </a:lnTo>
                    <a:lnTo>
                      <a:pt x="624" y="558"/>
                    </a:lnTo>
                    <a:lnTo>
                      <a:pt x="622" y="562"/>
                    </a:lnTo>
                    <a:lnTo>
                      <a:pt x="599" y="573"/>
                    </a:lnTo>
                    <a:lnTo>
                      <a:pt x="567" y="594"/>
                    </a:lnTo>
                    <a:lnTo>
                      <a:pt x="558" y="588"/>
                    </a:lnTo>
                    <a:lnTo>
                      <a:pt x="558" y="599"/>
                    </a:lnTo>
                    <a:lnTo>
                      <a:pt x="538" y="623"/>
                    </a:lnTo>
                    <a:lnTo>
                      <a:pt x="529" y="628"/>
                    </a:lnTo>
                    <a:lnTo>
                      <a:pt x="523" y="614"/>
                    </a:lnTo>
                    <a:lnTo>
                      <a:pt x="520" y="636"/>
                    </a:lnTo>
                    <a:lnTo>
                      <a:pt x="509" y="639"/>
                    </a:lnTo>
                    <a:lnTo>
                      <a:pt x="506" y="651"/>
                    </a:lnTo>
                    <a:lnTo>
                      <a:pt x="474" y="669"/>
                    </a:lnTo>
                    <a:lnTo>
                      <a:pt x="474" y="678"/>
                    </a:lnTo>
                    <a:lnTo>
                      <a:pt x="465" y="684"/>
                    </a:lnTo>
                    <a:lnTo>
                      <a:pt x="457" y="688"/>
                    </a:lnTo>
                    <a:lnTo>
                      <a:pt x="458" y="698"/>
                    </a:lnTo>
                    <a:lnTo>
                      <a:pt x="439" y="700"/>
                    </a:lnTo>
                    <a:lnTo>
                      <a:pt x="396" y="729"/>
                    </a:lnTo>
                    <a:lnTo>
                      <a:pt x="397" y="747"/>
                    </a:lnTo>
                    <a:lnTo>
                      <a:pt x="384" y="758"/>
                    </a:lnTo>
                    <a:lnTo>
                      <a:pt x="364" y="758"/>
                    </a:lnTo>
                    <a:lnTo>
                      <a:pt x="356" y="769"/>
                    </a:lnTo>
                    <a:lnTo>
                      <a:pt x="341" y="758"/>
                    </a:lnTo>
                    <a:lnTo>
                      <a:pt x="332" y="759"/>
                    </a:lnTo>
                    <a:lnTo>
                      <a:pt x="332" y="765"/>
                    </a:lnTo>
                    <a:lnTo>
                      <a:pt x="341" y="775"/>
                    </a:lnTo>
                    <a:lnTo>
                      <a:pt x="339" y="788"/>
                    </a:lnTo>
                    <a:lnTo>
                      <a:pt x="333" y="796"/>
                    </a:lnTo>
                    <a:lnTo>
                      <a:pt x="336" y="808"/>
                    </a:lnTo>
                    <a:lnTo>
                      <a:pt x="327" y="822"/>
                    </a:lnTo>
                    <a:lnTo>
                      <a:pt x="350" y="853"/>
                    </a:lnTo>
                    <a:lnTo>
                      <a:pt x="351" y="863"/>
                    </a:lnTo>
                    <a:lnTo>
                      <a:pt x="341" y="873"/>
                    </a:lnTo>
                    <a:lnTo>
                      <a:pt x="348" y="876"/>
                    </a:lnTo>
                    <a:lnTo>
                      <a:pt x="358" y="891"/>
                    </a:lnTo>
                    <a:lnTo>
                      <a:pt x="358" y="909"/>
                    </a:lnTo>
                    <a:lnTo>
                      <a:pt x="368" y="928"/>
                    </a:lnTo>
                    <a:lnTo>
                      <a:pt x="364" y="978"/>
                    </a:lnTo>
                    <a:lnTo>
                      <a:pt x="368" y="996"/>
                    </a:lnTo>
                    <a:lnTo>
                      <a:pt x="374" y="995"/>
                    </a:lnTo>
                    <a:lnTo>
                      <a:pt x="374" y="981"/>
                    </a:lnTo>
                    <a:lnTo>
                      <a:pt x="384" y="961"/>
                    </a:lnTo>
                    <a:lnTo>
                      <a:pt x="385" y="978"/>
                    </a:lnTo>
                    <a:lnTo>
                      <a:pt x="388" y="978"/>
                    </a:lnTo>
                    <a:lnTo>
                      <a:pt x="388" y="999"/>
                    </a:lnTo>
                    <a:lnTo>
                      <a:pt x="380" y="1009"/>
                    </a:lnTo>
                    <a:lnTo>
                      <a:pt x="379" y="1030"/>
                    </a:lnTo>
                    <a:lnTo>
                      <a:pt x="384" y="1033"/>
                    </a:lnTo>
                    <a:lnTo>
                      <a:pt x="373" y="1059"/>
                    </a:lnTo>
                    <a:lnTo>
                      <a:pt x="373" y="1073"/>
                    </a:lnTo>
                    <a:lnTo>
                      <a:pt x="365" y="1082"/>
                    </a:lnTo>
                    <a:lnTo>
                      <a:pt x="365" y="1099"/>
                    </a:lnTo>
                    <a:lnTo>
                      <a:pt x="361" y="1099"/>
                    </a:lnTo>
                    <a:lnTo>
                      <a:pt x="364" y="1112"/>
                    </a:lnTo>
                    <a:lnTo>
                      <a:pt x="376" y="1105"/>
                    </a:lnTo>
                    <a:lnTo>
                      <a:pt x="379" y="1114"/>
                    </a:lnTo>
                    <a:lnTo>
                      <a:pt x="368" y="1129"/>
                    </a:lnTo>
                    <a:lnTo>
                      <a:pt x="364" y="1151"/>
                    </a:lnTo>
                    <a:lnTo>
                      <a:pt x="333" y="1183"/>
                    </a:lnTo>
                    <a:lnTo>
                      <a:pt x="281" y="1206"/>
                    </a:lnTo>
                    <a:lnTo>
                      <a:pt x="209" y="1219"/>
                    </a:lnTo>
                    <a:lnTo>
                      <a:pt x="183" y="1245"/>
                    </a:lnTo>
                    <a:lnTo>
                      <a:pt x="162" y="1252"/>
                    </a:lnTo>
                    <a:lnTo>
                      <a:pt x="156" y="1261"/>
                    </a:lnTo>
                    <a:lnTo>
                      <a:pt x="145" y="1270"/>
                    </a:lnTo>
                    <a:lnTo>
                      <a:pt x="139" y="1290"/>
                    </a:lnTo>
                    <a:lnTo>
                      <a:pt x="131" y="1288"/>
                    </a:lnTo>
                    <a:lnTo>
                      <a:pt x="124" y="1294"/>
                    </a:lnTo>
                    <a:lnTo>
                      <a:pt x="127" y="1299"/>
                    </a:lnTo>
                    <a:lnTo>
                      <a:pt x="134" y="1313"/>
                    </a:lnTo>
                    <a:lnTo>
                      <a:pt x="134" y="1328"/>
                    </a:lnTo>
                    <a:lnTo>
                      <a:pt x="140" y="1319"/>
                    </a:lnTo>
                    <a:lnTo>
                      <a:pt x="153" y="1322"/>
                    </a:lnTo>
                    <a:lnTo>
                      <a:pt x="156" y="1308"/>
                    </a:lnTo>
                    <a:lnTo>
                      <a:pt x="162" y="1307"/>
                    </a:lnTo>
                    <a:lnTo>
                      <a:pt x="162" y="1314"/>
                    </a:lnTo>
                    <a:lnTo>
                      <a:pt x="159" y="1337"/>
                    </a:lnTo>
                    <a:lnTo>
                      <a:pt x="151" y="1351"/>
                    </a:lnTo>
                    <a:lnTo>
                      <a:pt x="151" y="1363"/>
                    </a:lnTo>
                    <a:lnTo>
                      <a:pt x="134" y="1365"/>
                    </a:lnTo>
                    <a:lnTo>
                      <a:pt x="107" y="1357"/>
                    </a:lnTo>
                    <a:lnTo>
                      <a:pt x="99" y="1359"/>
                    </a:lnTo>
                    <a:lnTo>
                      <a:pt x="96" y="1352"/>
                    </a:lnTo>
                    <a:lnTo>
                      <a:pt x="101" y="1339"/>
                    </a:lnTo>
                    <a:lnTo>
                      <a:pt x="102" y="1328"/>
                    </a:lnTo>
                    <a:lnTo>
                      <a:pt x="105" y="1323"/>
                    </a:lnTo>
                    <a:lnTo>
                      <a:pt x="98" y="1313"/>
                    </a:lnTo>
                    <a:lnTo>
                      <a:pt x="89" y="1304"/>
                    </a:lnTo>
                    <a:lnTo>
                      <a:pt x="81" y="1299"/>
                    </a:lnTo>
                    <a:lnTo>
                      <a:pt x="79" y="1296"/>
                    </a:lnTo>
                    <a:lnTo>
                      <a:pt x="79" y="1268"/>
                    </a:lnTo>
                    <a:lnTo>
                      <a:pt x="81" y="1245"/>
                    </a:lnTo>
                    <a:lnTo>
                      <a:pt x="87" y="1221"/>
                    </a:lnTo>
                    <a:lnTo>
                      <a:pt x="87" y="1157"/>
                    </a:lnTo>
                    <a:lnTo>
                      <a:pt x="82" y="1138"/>
                    </a:lnTo>
                    <a:lnTo>
                      <a:pt x="76" y="1123"/>
                    </a:lnTo>
                    <a:lnTo>
                      <a:pt x="76" y="1108"/>
                    </a:lnTo>
                    <a:lnTo>
                      <a:pt x="78" y="1103"/>
                    </a:lnTo>
                    <a:lnTo>
                      <a:pt x="78" y="1065"/>
                    </a:lnTo>
                    <a:lnTo>
                      <a:pt x="67" y="1045"/>
                    </a:lnTo>
                    <a:lnTo>
                      <a:pt x="63" y="1024"/>
                    </a:lnTo>
                    <a:lnTo>
                      <a:pt x="58" y="1001"/>
                    </a:lnTo>
                    <a:lnTo>
                      <a:pt x="56" y="99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56" name="Freeform 163">
                <a:extLst>
                  <a:ext uri="{FF2B5EF4-FFF2-40B4-BE49-F238E27FC236}">
                    <a16:creationId xmlns:a16="http://schemas.microsoft.com/office/drawing/2014/main" id="{F25314A4-A3FE-104E-A510-06261252B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4131" y="5595952"/>
                <a:ext cx="50102" cy="55774"/>
              </a:xfrm>
              <a:custGeom>
                <a:avLst/>
                <a:gdLst>
                  <a:gd name="T0" fmla="*/ 91 w 118"/>
                  <a:gd name="T1" fmla="*/ 28 h 131"/>
                  <a:gd name="T2" fmla="*/ 93 w 118"/>
                  <a:gd name="T3" fmla="*/ 31 h 131"/>
                  <a:gd name="T4" fmla="*/ 101 w 118"/>
                  <a:gd name="T5" fmla="*/ 36 h 131"/>
                  <a:gd name="T6" fmla="*/ 110 w 118"/>
                  <a:gd name="T7" fmla="*/ 45 h 131"/>
                  <a:gd name="T8" fmla="*/ 117 w 118"/>
                  <a:gd name="T9" fmla="*/ 55 h 131"/>
                  <a:gd name="T10" fmla="*/ 114 w 118"/>
                  <a:gd name="T11" fmla="*/ 60 h 131"/>
                  <a:gd name="T12" fmla="*/ 113 w 118"/>
                  <a:gd name="T13" fmla="*/ 71 h 131"/>
                  <a:gd name="T14" fmla="*/ 108 w 118"/>
                  <a:gd name="T15" fmla="*/ 84 h 131"/>
                  <a:gd name="T16" fmla="*/ 111 w 118"/>
                  <a:gd name="T17" fmla="*/ 91 h 131"/>
                  <a:gd name="T18" fmla="*/ 105 w 118"/>
                  <a:gd name="T19" fmla="*/ 92 h 131"/>
                  <a:gd name="T20" fmla="*/ 96 w 118"/>
                  <a:gd name="T21" fmla="*/ 100 h 131"/>
                  <a:gd name="T22" fmla="*/ 97 w 118"/>
                  <a:gd name="T23" fmla="*/ 112 h 131"/>
                  <a:gd name="T24" fmla="*/ 93 w 118"/>
                  <a:gd name="T25" fmla="*/ 126 h 131"/>
                  <a:gd name="T26" fmla="*/ 81 w 118"/>
                  <a:gd name="T27" fmla="*/ 130 h 131"/>
                  <a:gd name="T28" fmla="*/ 49 w 118"/>
                  <a:gd name="T29" fmla="*/ 129 h 131"/>
                  <a:gd name="T30" fmla="*/ 23 w 118"/>
                  <a:gd name="T31" fmla="*/ 114 h 131"/>
                  <a:gd name="T32" fmla="*/ 13 w 118"/>
                  <a:gd name="T33" fmla="*/ 97 h 131"/>
                  <a:gd name="T34" fmla="*/ 4 w 118"/>
                  <a:gd name="T35" fmla="*/ 89 h 131"/>
                  <a:gd name="T36" fmla="*/ 0 w 118"/>
                  <a:gd name="T37" fmla="*/ 78 h 131"/>
                  <a:gd name="T38" fmla="*/ 7 w 118"/>
                  <a:gd name="T39" fmla="*/ 60 h 131"/>
                  <a:gd name="T40" fmla="*/ 27 w 118"/>
                  <a:gd name="T41" fmla="*/ 23 h 131"/>
                  <a:gd name="T42" fmla="*/ 30 w 118"/>
                  <a:gd name="T43" fmla="*/ 7 h 131"/>
                  <a:gd name="T44" fmla="*/ 44 w 118"/>
                  <a:gd name="T45" fmla="*/ 0 h 131"/>
                  <a:gd name="T46" fmla="*/ 64 w 118"/>
                  <a:gd name="T47" fmla="*/ 11 h 131"/>
                  <a:gd name="T48" fmla="*/ 78 w 118"/>
                  <a:gd name="T49" fmla="*/ 23 h 131"/>
                  <a:gd name="T50" fmla="*/ 91 w 118"/>
                  <a:gd name="T51" fmla="*/ 2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8" h="131">
                    <a:moveTo>
                      <a:pt x="91" y="28"/>
                    </a:moveTo>
                    <a:lnTo>
                      <a:pt x="93" y="31"/>
                    </a:lnTo>
                    <a:lnTo>
                      <a:pt x="101" y="36"/>
                    </a:lnTo>
                    <a:lnTo>
                      <a:pt x="110" y="45"/>
                    </a:lnTo>
                    <a:lnTo>
                      <a:pt x="117" y="55"/>
                    </a:lnTo>
                    <a:lnTo>
                      <a:pt x="114" y="60"/>
                    </a:lnTo>
                    <a:lnTo>
                      <a:pt x="113" y="71"/>
                    </a:lnTo>
                    <a:lnTo>
                      <a:pt x="108" y="84"/>
                    </a:lnTo>
                    <a:lnTo>
                      <a:pt x="111" y="91"/>
                    </a:lnTo>
                    <a:lnTo>
                      <a:pt x="105" y="92"/>
                    </a:lnTo>
                    <a:lnTo>
                      <a:pt x="96" y="100"/>
                    </a:lnTo>
                    <a:lnTo>
                      <a:pt x="97" y="112"/>
                    </a:lnTo>
                    <a:lnTo>
                      <a:pt x="93" y="126"/>
                    </a:lnTo>
                    <a:lnTo>
                      <a:pt x="81" y="130"/>
                    </a:lnTo>
                    <a:lnTo>
                      <a:pt x="49" y="129"/>
                    </a:lnTo>
                    <a:lnTo>
                      <a:pt x="23" y="114"/>
                    </a:lnTo>
                    <a:lnTo>
                      <a:pt x="13" y="97"/>
                    </a:lnTo>
                    <a:lnTo>
                      <a:pt x="4" y="89"/>
                    </a:lnTo>
                    <a:lnTo>
                      <a:pt x="0" y="78"/>
                    </a:lnTo>
                    <a:lnTo>
                      <a:pt x="7" y="60"/>
                    </a:lnTo>
                    <a:lnTo>
                      <a:pt x="27" y="23"/>
                    </a:lnTo>
                    <a:lnTo>
                      <a:pt x="30" y="7"/>
                    </a:lnTo>
                    <a:lnTo>
                      <a:pt x="44" y="0"/>
                    </a:lnTo>
                    <a:lnTo>
                      <a:pt x="64" y="11"/>
                    </a:lnTo>
                    <a:lnTo>
                      <a:pt x="78" y="23"/>
                    </a:lnTo>
                    <a:lnTo>
                      <a:pt x="91" y="28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57" name="Freeform 164">
                <a:extLst>
                  <a:ext uri="{FF2B5EF4-FFF2-40B4-BE49-F238E27FC236}">
                    <a16:creationId xmlns:a16="http://schemas.microsoft.com/office/drawing/2014/main" id="{F238317B-319D-2741-B4DE-C6B650950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9802" y="5467671"/>
                <a:ext cx="554845" cy="474081"/>
              </a:xfrm>
              <a:custGeom>
                <a:avLst/>
                <a:gdLst>
                  <a:gd name="T0" fmla="*/ 22 w 1318"/>
                  <a:gd name="T1" fmla="*/ 531 h 1123"/>
                  <a:gd name="T2" fmla="*/ 68 w 1318"/>
                  <a:gd name="T3" fmla="*/ 543 h 1123"/>
                  <a:gd name="T4" fmla="*/ 148 w 1318"/>
                  <a:gd name="T5" fmla="*/ 583 h 1123"/>
                  <a:gd name="T6" fmla="*/ 198 w 1318"/>
                  <a:gd name="T7" fmla="*/ 589 h 1123"/>
                  <a:gd name="T8" fmla="*/ 233 w 1318"/>
                  <a:gd name="T9" fmla="*/ 547 h 1123"/>
                  <a:gd name="T10" fmla="*/ 327 w 1318"/>
                  <a:gd name="T11" fmla="*/ 263 h 1123"/>
                  <a:gd name="T12" fmla="*/ 342 w 1318"/>
                  <a:gd name="T13" fmla="*/ 395 h 1123"/>
                  <a:gd name="T14" fmla="*/ 431 w 1318"/>
                  <a:gd name="T15" fmla="*/ 384 h 1123"/>
                  <a:gd name="T16" fmla="*/ 512 w 1318"/>
                  <a:gd name="T17" fmla="*/ 332 h 1123"/>
                  <a:gd name="T18" fmla="*/ 602 w 1318"/>
                  <a:gd name="T19" fmla="*/ 292 h 1123"/>
                  <a:gd name="T20" fmla="*/ 684 w 1318"/>
                  <a:gd name="T21" fmla="*/ 309 h 1123"/>
                  <a:gd name="T22" fmla="*/ 752 w 1318"/>
                  <a:gd name="T23" fmla="*/ 307 h 1123"/>
                  <a:gd name="T24" fmla="*/ 758 w 1318"/>
                  <a:gd name="T25" fmla="*/ 246 h 1123"/>
                  <a:gd name="T26" fmla="*/ 808 w 1318"/>
                  <a:gd name="T27" fmla="*/ 214 h 1123"/>
                  <a:gd name="T28" fmla="*/ 843 w 1318"/>
                  <a:gd name="T29" fmla="*/ 181 h 1123"/>
                  <a:gd name="T30" fmla="*/ 874 w 1318"/>
                  <a:gd name="T31" fmla="*/ 110 h 1123"/>
                  <a:gd name="T32" fmla="*/ 917 w 1318"/>
                  <a:gd name="T33" fmla="*/ 83 h 1123"/>
                  <a:gd name="T34" fmla="*/ 973 w 1318"/>
                  <a:gd name="T35" fmla="*/ 55 h 1123"/>
                  <a:gd name="T36" fmla="*/ 1022 w 1318"/>
                  <a:gd name="T37" fmla="*/ 28 h 1123"/>
                  <a:gd name="T38" fmla="*/ 1088 w 1318"/>
                  <a:gd name="T39" fmla="*/ 0 h 1123"/>
                  <a:gd name="T40" fmla="*/ 1148 w 1318"/>
                  <a:gd name="T41" fmla="*/ 26 h 1123"/>
                  <a:gd name="T42" fmla="*/ 1229 w 1318"/>
                  <a:gd name="T43" fmla="*/ 60 h 1123"/>
                  <a:gd name="T44" fmla="*/ 1242 w 1318"/>
                  <a:gd name="T45" fmla="*/ 159 h 1123"/>
                  <a:gd name="T46" fmla="*/ 1245 w 1318"/>
                  <a:gd name="T47" fmla="*/ 304 h 1123"/>
                  <a:gd name="T48" fmla="*/ 1184 w 1318"/>
                  <a:gd name="T49" fmla="*/ 311 h 1123"/>
                  <a:gd name="T50" fmla="*/ 1167 w 1318"/>
                  <a:gd name="T51" fmla="*/ 401 h 1123"/>
                  <a:gd name="T52" fmla="*/ 1251 w 1318"/>
                  <a:gd name="T53" fmla="*/ 416 h 1123"/>
                  <a:gd name="T54" fmla="*/ 1317 w 1318"/>
                  <a:gd name="T55" fmla="*/ 399 h 1123"/>
                  <a:gd name="T56" fmla="*/ 1299 w 1318"/>
                  <a:gd name="T57" fmla="*/ 474 h 1123"/>
                  <a:gd name="T58" fmla="*/ 1241 w 1318"/>
                  <a:gd name="T59" fmla="*/ 584 h 1123"/>
                  <a:gd name="T60" fmla="*/ 1186 w 1318"/>
                  <a:gd name="T61" fmla="*/ 621 h 1123"/>
                  <a:gd name="T62" fmla="*/ 1135 w 1318"/>
                  <a:gd name="T63" fmla="*/ 683 h 1123"/>
                  <a:gd name="T64" fmla="*/ 1044 w 1318"/>
                  <a:gd name="T65" fmla="*/ 818 h 1123"/>
                  <a:gd name="T66" fmla="*/ 923 w 1318"/>
                  <a:gd name="T67" fmla="*/ 928 h 1123"/>
                  <a:gd name="T68" fmla="*/ 822 w 1318"/>
                  <a:gd name="T69" fmla="*/ 1001 h 1123"/>
                  <a:gd name="T70" fmla="*/ 745 w 1318"/>
                  <a:gd name="T71" fmla="*/ 1021 h 1123"/>
                  <a:gd name="T72" fmla="*/ 703 w 1318"/>
                  <a:gd name="T73" fmla="*/ 1058 h 1123"/>
                  <a:gd name="T74" fmla="*/ 638 w 1318"/>
                  <a:gd name="T75" fmla="*/ 1070 h 1123"/>
                  <a:gd name="T76" fmla="*/ 521 w 1318"/>
                  <a:gd name="T77" fmla="*/ 1053 h 1123"/>
                  <a:gd name="T78" fmla="*/ 432 w 1318"/>
                  <a:gd name="T79" fmla="*/ 1060 h 1123"/>
                  <a:gd name="T80" fmla="*/ 395 w 1318"/>
                  <a:gd name="T81" fmla="*/ 1086 h 1123"/>
                  <a:gd name="T82" fmla="*/ 316 w 1318"/>
                  <a:gd name="T83" fmla="*/ 1092 h 1123"/>
                  <a:gd name="T84" fmla="*/ 250 w 1318"/>
                  <a:gd name="T85" fmla="*/ 1118 h 1123"/>
                  <a:gd name="T86" fmla="*/ 178 w 1318"/>
                  <a:gd name="T87" fmla="*/ 1079 h 1123"/>
                  <a:gd name="T88" fmla="*/ 142 w 1318"/>
                  <a:gd name="T89" fmla="*/ 1056 h 1123"/>
                  <a:gd name="T90" fmla="*/ 123 w 1318"/>
                  <a:gd name="T91" fmla="*/ 1046 h 1123"/>
                  <a:gd name="T92" fmla="*/ 90 w 1318"/>
                  <a:gd name="T93" fmla="*/ 948 h 1123"/>
                  <a:gd name="T94" fmla="*/ 123 w 1318"/>
                  <a:gd name="T95" fmla="*/ 916 h 1123"/>
                  <a:gd name="T96" fmla="*/ 97 w 1318"/>
                  <a:gd name="T97" fmla="*/ 795 h 1123"/>
                  <a:gd name="T98" fmla="*/ 30 w 1318"/>
                  <a:gd name="T99" fmla="*/ 601 h 1123"/>
                  <a:gd name="T100" fmla="*/ 886 w 1318"/>
                  <a:gd name="T101" fmla="*/ 734 h 1123"/>
                  <a:gd name="T102" fmla="*/ 937 w 1318"/>
                  <a:gd name="T103" fmla="*/ 706 h 1123"/>
                  <a:gd name="T104" fmla="*/ 1001 w 1318"/>
                  <a:gd name="T105" fmla="*/ 687 h 1123"/>
                  <a:gd name="T106" fmla="*/ 1025 w 1318"/>
                  <a:gd name="T107" fmla="*/ 638 h 1123"/>
                  <a:gd name="T108" fmla="*/ 969 w 1318"/>
                  <a:gd name="T109" fmla="*/ 567 h 1123"/>
                  <a:gd name="T110" fmla="*/ 932 w 1318"/>
                  <a:gd name="T111" fmla="*/ 578 h 1123"/>
                  <a:gd name="T112" fmla="*/ 848 w 1318"/>
                  <a:gd name="T113" fmla="*/ 645 h 1123"/>
                  <a:gd name="T114" fmla="*/ 865 w 1318"/>
                  <a:gd name="T115" fmla="*/ 697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18" h="1123">
                    <a:moveTo>
                      <a:pt x="0" y="555"/>
                    </a:moveTo>
                    <a:lnTo>
                      <a:pt x="10" y="549"/>
                    </a:lnTo>
                    <a:lnTo>
                      <a:pt x="29" y="544"/>
                    </a:lnTo>
                    <a:lnTo>
                      <a:pt x="29" y="535"/>
                    </a:lnTo>
                    <a:lnTo>
                      <a:pt x="22" y="531"/>
                    </a:lnTo>
                    <a:lnTo>
                      <a:pt x="30" y="515"/>
                    </a:lnTo>
                    <a:lnTo>
                      <a:pt x="50" y="508"/>
                    </a:lnTo>
                    <a:lnTo>
                      <a:pt x="61" y="525"/>
                    </a:lnTo>
                    <a:lnTo>
                      <a:pt x="76" y="526"/>
                    </a:lnTo>
                    <a:lnTo>
                      <a:pt x="68" y="543"/>
                    </a:lnTo>
                    <a:lnTo>
                      <a:pt x="81" y="567"/>
                    </a:lnTo>
                    <a:lnTo>
                      <a:pt x="108" y="573"/>
                    </a:lnTo>
                    <a:lnTo>
                      <a:pt x="125" y="583"/>
                    </a:lnTo>
                    <a:lnTo>
                      <a:pt x="139" y="580"/>
                    </a:lnTo>
                    <a:lnTo>
                      <a:pt x="148" y="583"/>
                    </a:lnTo>
                    <a:lnTo>
                      <a:pt x="162" y="586"/>
                    </a:lnTo>
                    <a:lnTo>
                      <a:pt x="168" y="578"/>
                    </a:lnTo>
                    <a:lnTo>
                      <a:pt x="180" y="578"/>
                    </a:lnTo>
                    <a:lnTo>
                      <a:pt x="186" y="590"/>
                    </a:lnTo>
                    <a:lnTo>
                      <a:pt x="198" y="589"/>
                    </a:lnTo>
                    <a:lnTo>
                      <a:pt x="207" y="590"/>
                    </a:lnTo>
                    <a:lnTo>
                      <a:pt x="207" y="573"/>
                    </a:lnTo>
                    <a:lnTo>
                      <a:pt x="215" y="566"/>
                    </a:lnTo>
                    <a:lnTo>
                      <a:pt x="226" y="563"/>
                    </a:lnTo>
                    <a:lnTo>
                      <a:pt x="233" y="547"/>
                    </a:lnTo>
                    <a:lnTo>
                      <a:pt x="255" y="537"/>
                    </a:lnTo>
                    <a:lnTo>
                      <a:pt x="281" y="538"/>
                    </a:lnTo>
                    <a:lnTo>
                      <a:pt x="288" y="538"/>
                    </a:lnTo>
                    <a:lnTo>
                      <a:pt x="299" y="243"/>
                    </a:lnTo>
                    <a:lnTo>
                      <a:pt x="327" y="263"/>
                    </a:lnTo>
                    <a:lnTo>
                      <a:pt x="334" y="286"/>
                    </a:lnTo>
                    <a:lnTo>
                      <a:pt x="356" y="332"/>
                    </a:lnTo>
                    <a:lnTo>
                      <a:pt x="356" y="353"/>
                    </a:lnTo>
                    <a:lnTo>
                      <a:pt x="343" y="379"/>
                    </a:lnTo>
                    <a:lnTo>
                      <a:pt x="342" y="395"/>
                    </a:lnTo>
                    <a:lnTo>
                      <a:pt x="365" y="392"/>
                    </a:lnTo>
                    <a:lnTo>
                      <a:pt x="386" y="396"/>
                    </a:lnTo>
                    <a:lnTo>
                      <a:pt x="399" y="390"/>
                    </a:lnTo>
                    <a:lnTo>
                      <a:pt x="418" y="393"/>
                    </a:lnTo>
                    <a:lnTo>
                      <a:pt x="431" y="384"/>
                    </a:lnTo>
                    <a:lnTo>
                      <a:pt x="447" y="381"/>
                    </a:lnTo>
                    <a:lnTo>
                      <a:pt x="464" y="369"/>
                    </a:lnTo>
                    <a:lnTo>
                      <a:pt x="469" y="358"/>
                    </a:lnTo>
                    <a:lnTo>
                      <a:pt x="496" y="347"/>
                    </a:lnTo>
                    <a:lnTo>
                      <a:pt x="512" y="332"/>
                    </a:lnTo>
                    <a:lnTo>
                      <a:pt x="524" y="300"/>
                    </a:lnTo>
                    <a:lnTo>
                      <a:pt x="545" y="280"/>
                    </a:lnTo>
                    <a:lnTo>
                      <a:pt x="565" y="278"/>
                    </a:lnTo>
                    <a:lnTo>
                      <a:pt x="593" y="281"/>
                    </a:lnTo>
                    <a:lnTo>
                      <a:pt x="602" y="292"/>
                    </a:lnTo>
                    <a:lnTo>
                      <a:pt x="611" y="294"/>
                    </a:lnTo>
                    <a:lnTo>
                      <a:pt x="640" y="311"/>
                    </a:lnTo>
                    <a:lnTo>
                      <a:pt x="654" y="307"/>
                    </a:lnTo>
                    <a:lnTo>
                      <a:pt x="668" y="312"/>
                    </a:lnTo>
                    <a:lnTo>
                      <a:pt x="684" y="309"/>
                    </a:lnTo>
                    <a:lnTo>
                      <a:pt x="704" y="309"/>
                    </a:lnTo>
                    <a:lnTo>
                      <a:pt x="716" y="307"/>
                    </a:lnTo>
                    <a:lnTo>
                      <a:pt x="723" y="315"/>
                    </a:lnTo>
                    <a:lnTo>
                      <a:pt x="733" y="320"/>
                    </a:lnTo>
                    <a:lnTo>
                      <a:pt x="752" y="307"/>
                    </a:lnTo>
                    <a:lnTo>
                      <a:pt x="747" y="301"/>
                    </a:lnTo>
                    <a:lnTo>
                      <a:pt x="752" y="286"/>
                    </a:lnTo>
                    <a:lnTo>
                      <a:pt x="752" y="277"/>
                    </a:lnTo>
                    <a:lnTo>
                      <a:pt x="759" y="268"/>
                    </a:lnTo>
                    <a:lnTo>
                      <a:pt x="758" y="246"/>
                    </a:lnTo>
                    <a:lnTo>
                      <a:pt x="764" y="233"/>
                    </a:lnTo>
                    <a:lnTo>
                      <a:pt x="782" y="229"/>
                    </a:lnTo>
                    <a:lnTo>
                      <a:pt x="793" y="222"/>
                    </a:lnTo>
                    <a:lnTo>
                      <a:pt x="804" y="220"/>
                    </a:lnTo>
                    <a:lnTo>
                      <a:pt x="808" y="214"/>
                    </a:lnTo>
                    <a:lnTo>
                      <a:pt x="814" y="210"/>
                    </a:lnTo>
                    <a:lnTo>
                      <a:pt x="817" y="199"/>
                    </a:lnTo>
                    <a:lnTo>
                      <a:pt x="830" y="190"/>
                    </a:lnTo>
                    <a:lnTo>
                      <a:pt x="839" y="188"/>
                    </a:lnTo>
                    <a:lnTo>
                      <a:pt x="843" y="181"/>
                    </a:lnTo>
                    <a:lnTo>
                      <a:pt x="854" y="179"/>
                    </a:lnTo>
                    <a:lnTo>
                      <a:pt x="854" y="165"/>
                    </a:lnTo>
                    <a:lnTo>
                      <a:pt x="851" y="159"/>
                    </a:lnTo>
                    <a:lnTo>
                      <a:pt x="853" y="139"/>
                    </a:lnTo>
                    <a:lnTo>
                      <a:pt x="874" y="110"/>
                    </a:lnTo>
                    <a:lnTo>
                      <a:pt x="886" y="104"/>
                    </a:lnTo>
                    <a:lnTo>
                      <a:pt x="894" y="103"/>
                    </a:lnTo>
                    <a:lnTo>
                      <a:pt x="901" y="95"/>
                    </a:lnTo>
                    <a:lnTo>
                      <a:pt x="912" y="90"/>
                    </a:lnTo>
                    <a:lnTo>
                      <a:pt x="917" y="83"/>
                    </a:lnTo>
                    <a:lnTo>
                      <a:pt x="926" y="77"/>
                    </a:lnTo>
                    <a:lnTo>
                      <a:pt x="934" y="69"/>
                    </a:lnTo>
                    <a:lnTo>
                      <a:pt x="952" y="55"/>
                    </a:lnTo>
                    <a:lnTo>
                      <a:pt x="969" y="52"/>
                    </a:lnTo>
                    <a:lnTo>
                      <a:pt x="973" y="55"/>
                    </a:lnTo>
                    <a:lnTo>
                      <a:pt x="981" y="54"/>
                    </a:lnTo>
                    <a:lnTo>
                      <a:pt x="995" y="52"/>
                    </a:lnTo>
                    <a:lnTo>
                      <a:pt x="1005" y="43"/>
                    </a:lnTo>
                    <a:lnTo>
                      <a:pt x="1018" y="40"/>
                    </a:lnTo>
                    <a:lnTo>
                      <a:pt x="1022" y="28"/>
                    </a:lnTo>
                    <a:lnTo>
                      <a:pt x="1021" y="20"/>
                    </a:lnTo>
                    <a:lnTo>
                      <a:pt x="1028" y="12"/>
                    </a:lnTo>
                    <a:lnTo>
                      <a:pt x="1042" y="11"/>
                    </a:lnTo>
                    <a:lnTo>
                      <a:pt x="1050" y="5"/>
                    </a:lnTo>
                    <a:lnTo>
                      <a:pt x="1088" y="0"/>
                    </a:lnTo>
                    <a:lnTo>
                      <a:pt x="1106" y="3"/>
                    </a:lnTo>
                    <a:lnTo>
                      <a:pt x="1112" y="14"/>
                    </a:lnTo>
                    <a:lnTo>
                      <a:pt x="1125" y="14"/>
                    </a:lnTo>
                    <a:lnTo>
                      <a:pt x="1141" y="22"/>
                    </a:lnTo>
                    <a:lnTo>
                      <a:pt x="1148" y="26"/>
                    </a:lnTo>
                    <a:lnTo>
                      <a:pt x="1160" y="22"/>
                    </a:lnTo>
                    <a:lnTo>
                      <a:pt x="1181" y="19"/>
                    </a:lnTo>
                    <a:lnTo>
                      <a:pt x="1209" y="25"/>
                    </a:lnTo>
                    <a:lnTo>
                      <a:pt x="1224" y="37"/>
                    </a:lnTo>
                    <a:lnTo>
                      <a:pt x="1229" y="60"/>
                    </a:lnTo>
                    <a:lnTo>
                      <a:pt x="1233" y="81"/>
                    </a:lnTo>
                    <a:lnTo>
                      <a:pt x="1244" y="101"/>
                    </a:lnTo>
                    <a:lnTo>
                      <a:pt x="1244" y="139"/>
                    </a:lnTo>
                    <a:lnTo>
                      <a:pt x="1242" y="144"/>
                    </a:lnTo>
                    <a:lnTo>
                      <a:pt x="1242" y="159"/>
                    </a:lnTo>
                    <a:lnTo>
                      <a:pt x="1248" y="174"/>
                    </a:lnTo>
                    <a:lnTo>
                      <a:pt x="1253" y="193"/>
                    </a:lnTo>
                    <a:lnTo>
                      <a:pt x="1253" y="257"/>
                    </a:lnTo>
                    <a:lnTo>
                      <a:pt x="1247" y="281"/>
                    </a:lnTo>
                    <a:lnTo>
                      <a:pt x="1245" y="304"/>
                    </a:lnTo>
                    <a:lnTo>
                      <a:pt x="1245" y="332"/>
                    </a:lnTo>
                    <a:lnTo>
                      <a:pt x="1232" y="327"/>
                    </a:lnTo>
                    <a:lnTo>
                      <a:pt x="1218" y="315"/>
                    </a:lnTo>
                    <a:lnTo>
                      <a:pt x="1198" y="304"/>
                    </a:lnTo>
                    <a:lnTo>
                      <a:pt x="1184" y="311"/>
                    </a:lnTo>
                    <a:lnTo>
                      <a:pt x="1181" y="327"/>
                    </a:lnTo>
                    <a:lnTo>
                      <a:pt x="1161" y="364"/>
                    </a:lnTo>
                    <a:lnTo>
                      <a:pt x="1154" y="382"/>
                    </a:lnTo>
                    <a:lnTo>
                      <a:pt x="1158" y="393"/>
                    </a:lnTo>
                    <a:lnTo>
                      <a:pt x="1167" y="401"/>
                    </a:lnTo>
                    <a:lnTo>
                      <a:pt x="1177" y="418"/>
                    </a:lnTo>
                    <a:lnTo>
                      <a:pt x="1203" y="433"/>
                    </a:lnTo>
                    <a:lnTo>
                      <a:pt x="1235" y="434"/>
                    </a:lnTo>
                    <a:lnTo>
                      <a:pt x="1247" y="430"/>
                    </a:lnTo>
                    <a:lnTo>
                      <a:pt x="1251" y="416"/>
                    </a:lnTo>
                    <a:lnTo>
                      <a:pt x="1250" y="404"/>
                    </a:lnTo>
                    <a:lnTo>
                      <a:pt x="1259" y="396"/>
                    </a:lnTo>
                    <a:lnTo>
                      <a:pt x="1273" y="393"/>
                    </a:lnTo>
                    <a:lnTo>
                      <a:pt x="1300" y="401"/>
                    </a:lnTo>
                    <a:lnTo>
                      <a:pt x="1317" y="399"/>
                    </a:lnTo>
                    <a:lnTo>
                      <a:pt x="1316" y="404"/>
                    </a:lnTo>
                    <a:lnTo>
                      <a:pt x="1306" y="418"/>
                    </a:lnTo>
                    <a:lnTo>
                      <a:pt x="1311" y="419"/>
                    </a:lnTo>
                    <a:lnTo>
                      <a:pt x="1302" y="448"/>
                    </a:lnTo>
                    <a:lnTo>
                      <a:pt x="1299" y="474"/>
                    </a:lnTo>
                    <a:lnTo>
                      <a:pt x="1287" y="497"/>
                    </a:lnTo>
                    <a:lnTo>
                      <a:pt x="1279" y="529"/>
                    </a:lnTo>
                    <a:lnTo>
                      <a:pt x="1267" y="543"/>
                    </a:lnTo>
                    <a:lnTo>
                      <a:pt x="1264" y="557"/>
                    </a:lnTo>
                    <a:lnTo>
                      <a:pt x="1241" y="584"/>
                    </a:lnTo>
                    <a:lnTo>
                      <a:pt x="1235" y="584"/>
                    </a:lnTo>
                    <a:lnTo>
                      <a:pt x="1230" y="590"/>
                    </a:lnTo>
                    <a:lnTo>
                      <a:pt x="1213" y="598"/>
                    </a:lnTo>
                    <a:lnTo>
                      <a:pt x="1206" y="609"/>
                    </a:lnTo>
                    <a:lnTo>
                      <a:pt x="1186" y="621"/>
                    </a:lnTo>
                    <a:lnTo>
                      <a:pt x="1175" y="639"/>
                    </a:lnTo>
                    <a:lnTo>
                      <a:pt x="1160" y="658"/>
                    </a:lnTo>
                    <a:lnTo>
                      <a:pt x="1160" y="667"/>
                    </a:lnTo>
                    <a:lnTo>
                      <a:pt x="1151" y="683"/>
                    </a:lnTo>
                    <a:lnTo>
                      <a:pt x="1135" y="683"/>
                    </a:lnTo>
                    <a:lnTo>
                      <a:pt x="1123" y="708"/>
                    </a:lnTo>
                    <a:lnTo>
                      <a:pt x="1089" y="765"/>
                    </a:lnTo>
                    <a:lnTo>
                      <a:pt x="1063" y="789"/>
                    </a:lnTo>
                    <a:lnTo>
                      <a:pt x="1059" y="812"/>
                    </a:lnTo>
                    <a:lnTo>
                      <a:pt x="1044" y="818"/>
                    </a:lnTo>
                    <a:lnTo>
                      <a:pt x="1030" y="835"/>
                    </a:lnTo>
                    <a:lnTo>
                      <a:pt x="1021" y="836"/>
                    </a:lnTo>
                    <a:lnTo>
                      <a:pt x="1018" y="842"/>
                    </a:lnTo>
                    <a:lnTo>
                      <a:pt x="934" y="925"/>
                    </a:lnTo>
                    <a:lnTo>
                      <a:pt x="923" y="928"/>
                    </a:lnTo>
                    <a:lnTo>
                      <a:pt x="923" y="933"/>
                    </a:lnTo>
                    <a:lnTo>
                      <a:pt x="909" y="948"/>
                    </a:lnTo>
                    <a:lnTo>
                      <a:pt x="853" y="983"/>
                    </a:lnTo>
                    <a:lnTo>
                      <a:pt x="842" y="997"/>
                    </a:lnTo>
                    <a:lnTo>
                      <a:pt x="822" y="1001"/>
                    </a:lnTo>
                    <a:lnTo>
                      <a:pt x="822" y="1008"/>
                    </a:lnTo>
                    <a:lnTo>
                      <a:pt x="790" y="1015"/>
                    </a:lnTo>
                    <a:lnTo>
                      <a:pt x="773" y="1026"/>
                    </a:lnTo>
                    <a:lnTo>
                      <a:pt x="755" y="1027"/>
                    </a:lnTo>
                    <a:lnTo>
                      <a:pt x="745" y="1021"/>
                    </a:lnTo>
                    <a:lnTo>
                      <a:pt x="721" y="1023"/>
                    </a:lnTo>
                    <a:lnTo>
                      <a:pt x="700" y="1029"/>
                    </a:lnTo>
                    <a:lnTo>
                      <a:pt x="692" y="1043"/>
                    </a:lnTo>
                    <a:lnTo>
                      <a:pt x="704" y="1053"/>
                    </a:lnTo>
                    <a:lnTo>
                      <a:pt x="703" y="1058"/>
                    </a:lnTo>
                    <a:lnTo>
                      <a:pt x="674" y="1058"/>
                    </a:lnTo>
                    <a:lnTo>
                      <a:pt x="658" y="1050"/>
                    </a:lnTo>
                    <a:lnTo>
                      <a:pt x="645" y="1049"/>
                    </a:lnTo>
                    <a:lnTo>
                      <a:pt x="632" y="1060"/>
                    </a:lnTo>
                    <a:lnTo>
                      <a:pt x="638" y="1070"/>
                    </a:lnTo>
                    <a:lnTo>
                      <a:pt x="632" y="1075"/>
                    </a:lnTo>
                    <a:lnTo>
                      <a:pt x="594" y="1067"/>
                    </a:lnTo>
                    <a:lnTo>
                      <a:pt x="583" y="1058"/>
                    </a:lnTo>
                    <a:lnTo>
                      <a:pt x="545" y="1049"/>
                    </a:lnTo>
                    <a:lnTo>
                      <a:pt x="521" y="1053"/>
                    </a:lnTo>
                    <a:lnTo>
                      <a:pt x="521" y="1060"/>
                    </a:lnTo>
                    <a:lnTo>
                      <a:pt x="507" y="1064"/>
                    </a:lnTo>
                    <a:lnTo>
                      <a:pt x="489" y="1055"/>
                    </a:lnTo>
                    <a:lnTo>
                      <a:pt x="446" y="1053"/>
                    </a:lnTo>
                    <a:lnTo>
                      <a:pt x="432" y="1060"/>
                    </a:lnTo>
                    <a:lnTo>
                      <a:pt x="429" y="1073"/>
                    </a:lnTo>
                    <a:lnTo>
                      <a:pt x="420" y="1069"/>
                    </a:lnTo>
                    <a:lnTo>
                      <a:pt x="409" y="1072"/>
                    </a:lnTo>
                    <a:lnTo>
                      <a:pt x="402" y="1079"/>
                    </a:lnTo>
                    <a:lnTo>
                      <a:pt x="395" y="1086"/>
                    </a:lnTo>
                    <a:lnTo>
                      <a:pt x="377" y="1087"/>
                    </a:lnTo>
                    <a:lnTo>
                      <a:pt x="365" y="1093"/>
                    </a:lnTo>
                    <a:lnTo>
                      <a:pt x="340" y="1084"/>
                    </a:lnTo>
                    <a:lnTo>
                      <a:pt x="321" y="1086"/>
                    </a:lnTo>
                    <a:lnTo>
                      <a:pt x="316" y="1092"/>
                    </a:lnTo>
                    <a:lnTo>
                      <a:pt x="296" y="1087"/>
                    </a:lnTo>
                    <a:lnTo>
                      <a:pt x="279" y="1107"/>
                    </a:lnTo>
                    <a:lnTo>
                      <a:pt x="264" y="1110"/>
                    </a:lnTo>
                    <a:lnTo>
                      <a:pt x="259" y="1121"/>
                    </a:lnTo>
                    <a:lnTo>
                      <a:pt x="250" y="1118"/>
                    </a:lnTo>
                    <a:lnTo>
                      <a:pt x="243" y="1122"/>
                    </a:lnTo>
                    <a:lnTo>
                      <a:pt x="203" y="1102"/>
                    </a:lnTo>
                    <a:lnTo>
                      <a:pt x="194" y="1107"/>
                    </a:lnTo>
                    <a:lnTo>
                      <a:pt x="194" y="1089"/>
                    </a:lnTo>
                    <a:lnTo>
                      <a:pt x="178" y="1079"/>
                    </a:lnTo>
                    <a:lnTo>
                      <a:pt x="166" y="1086"/>
                    </a:lnTo>
                    <a:lnTo>
                      <a:pt x="158" y="1082"/>
                    </a:lnTo>
                    <a:lnTo>
                      <a:pt x="166" y="1076"/>
                    </a:lnTo>
                    <a:lnTo>
                      <a:pt x="162" y="1060"/>
                    </a:lnTo>
                    <a:lnTo>
                      <a:pt x="142" y="1056"/>
                    </a:lnTo>
                    <a:lnTo>
                      <a:pt x="128" y="1069"/>
                    </a:lnTo>
                    <a:lnTo>
                      <a:pt x="129" y="1084"/>
                    </a:lnTo>
                    <a:lnTo>
                      <a:pt x="119" y="1076"/>
                    </a:lnTo>
                    <a:lnTo>
                      <a:pt x="119" y="1060"/>
                    </a:lnTo>
                    <a:lnTo>
                      <a:pt x="123" y="1046"/>
                    </a:lnTo>
                    <a:lnTo>
                      <a:pt x="120" y="1026"/>
                    </a:lnTo>
                    <a:lnTo>
                      <a:pt x="131" y="1008"/>
                    </a:lnTo>
                    <a:lnTo>
                      <a:pt x="117" y="982"/>
                    </a:lnTo>
                    <a:lnTo>
                      <a:pt x="102" y="968"/>
                    </a:lnTo>
                    <a:lnTo>
                      <a:pt x="90" y="948"/>
                    </a:lnTo>
                    <a:lnTo>
                      <a:pt x="90" y="927"/>
                    </a:lnTo>
                    <a:lnTo>
                      <a:pt x="99" y="919"/>
                    </a:lnTo>
                    <a:lnTo>
                      <a:pt x="107" y="927"/>
                    </a:lnTo>
                    <a:lnTo>
                      <a:pt x="114" y="927"/>
                    </a:lnTo>
                    <a:lnTo>
                      <a:pt x="123" y="916"/>
                    </a:lnTo>
                    <a:lnTo>
                      <a:pt x="128" y="891"/>
                    </a:lnTo>
                    <a:lnTo>
                      <a:pt x="120" y="864"/>
                    </a:lnTo>
                    <a:lnTo>
                      <a:pt x="122" y="852"/>
                    </a:lnTo>
                    <a:lnTo>
                      <a:pt x="97" y="813"/>
                    </a:lnTo>
                    <a:lnTo>
                      <a:pt x="97" y="795"/>
                    </a:lnTo>
                    <a:lnTo>
                      <a:pt x="74" y="766"/>
                    </a:lnTo>
                    <a:lnTo>
                      <a:pt x="64" y="719"/>
                    </a:lnTo>
                    <a:lnTo>
                      <a:pt x="47" y="674"/>
                    </a:lnTo>
                    <a:lnTo>
                      <a:pt x="47" y="651"/>
                    </a:lnTo>
                    <a:lnTo>
                      <a:pt x="30" y="601"/>
                    </a:lnTo>
                    <a:lnTo>
                      <a:pt x="4" y="583"/>
                    </a:lnTo>
                    <a:lnTo>
                      <a:pt x="0" y="555"/>
                    </a:lnTo>
                    <a:close/>
                    <a:moveTo>
                      <a:pt x="866" y="713"/>
                    </a:moveTo>
                    <a:lnTo>
                      <a:pt x="878" y="723"/>
                    </a:lnTo>
                    <a:lnTo>
                      <a:pt x="886" y="734"/>
                    </a:lnTo>
                    <a:lnTo>
                      <a:pt x="906" y="742"/>
                    </a:lnTo>
                    <a:lnTo>
                      <a:pt x="920" y="742"/>
                    </a:lnTo>
                    <a:lnTo>
                      <a:pt x="924" y="734"/>
                    </a:lnTo>
                    <a:lnTo>
                      <a:pt x="930" y="726"/>
                    </a:lnTo>
                    <a:lnTo>
                      <a:pt x="937" y="706"/>
                    </a:lnTo>
                    <a:lnTo>
                      <a:pt x="952" y="703"/>
                    </a:lnTo>
                    <a:lnTo>
                      <a:pt x="963" y="696"/>
                    </a:lnTo>
                    <a:lnTo>
                      <a:pt x="976" y="693"/>
                    </a:lnTo>
                    <a:lnTo>
                      <a:pt x="986" y="696"/>
                    </a:lnTo>
                    <a:lnTo>
                      <a:pt x="1001" y="687"/>
                    </a:lnTo>
                    <a:lnTo>
                      <a:pt x="1004" y="673"/>
                    </a:lnTo>
                    <a:lnTo>
                      <a:pt x="998" y="667"/>
                    </a:lnTo>
                    <a:lnTo>
                      <a:pt x="996" y="658"/>
                    </a:lnTo>
                    <a:lnTo>
                      <a:pt x="1011" y="650"/>
                    </a:lnTo>
                    <a:lnTo>
                      <a:pt x="1025" y="638"/>
                    </a:lnTo>
                    <a:lnTo>
                      <a:pt x="1024" y="618"/>
                    </a:lnTo>
                    <a:lnTo>
                      <a:pt x="1011" y="587"/>
                    </a:lnTo>
                    <a:lnTo>
                      <a:pt x="993" y="573"/>
                    </a:lnTo>
                    <a:lnTo>
                      <a:pt x="981" y="577"/>
                    </a:lnTo>
                    <a:lnTo>
                      <a:pt x="969" y="567"/>
                    </a:lnTo>
                    <a:lnTo>
                      <a:pt x="964" y="572"/>
                    </a:lnTo>
                    <a:lnTo>
                      <a:pt x="956" y="566"/>
                    </a:lnTo>
                    <a:lnTo>
                      <a:pt x="946" y="566"/>
                    </a:lnTo>
                    <a:lnTo>
                      <a:pt x="943" y="572"/>
                    </a:lnTo>
                    <a:lnTo>
                      <a:pt x="932" y="578"/>
                    </a:lnTo>
                    <a:lnTo>
                      <a:pt x="926" y="586"/>
                    </a:lnTo>
                    <a:lnTo>
                      <a:pt x="895" y="590"/>
                    </a:lnTo>
                    <a:lnTo>
                      <a:pt x="877" y="607"/>
                    </a:lnTo>
                    <a:lnTo>
                      <a:pt x="869" y="628"/>
                    </a:lnTo>
                    <a:lnTo>
                      <a:pt x="848" y="645"/>
                    </a:lnTo>
                    <a:lnTo>
                      <a:pt x="837" y="653"/>
                    </a:lnTo>
                    <a:lnTo>
                      <a:pt x="843" y="668"/>
                    </a:lnTo>
                    <a:lnTo>
                      <a:pt x="854" y="677"/>
                    </a:lnTo>
                    <a:lnTo>
                      <a:pt x="856" y="685"/>
                    </a:lnTo>
                    <a:lnTo>
                      <a:pt x="865" y="697"/>
                    </a:lnTo>
                    <a:lnTo>
                      <a:pt x="866" y="71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58" name="Freeform 165">
                <a:extLst>
                  <a:ext uri="{FF2B5EF4-FFF2-40B4-BE49-F238E27FC236}">
                    <a16:creationId xmlns:a16="http://schemas.microsoft.com/office/drawing/2014/main" id="{A1CF5E57-01F1-DE44-9826-3B45E228A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0523" y="5705641"/>
                <a:ext cx="79793" cy="74366"/>
              </a:xfrm>
              <a:custGeom>
                <a:avLst/>
                <a:gdLst>
                  <a:gd name="T0" fmla="*/ 29 w 189"/>
                  <a:gd name="T1" fmla="*/ 147 h 177"/>
                  <a:gd name="T2" fmla="*/ 28 w 189"/>
                  <a:gd name="T3" fmla="*/ 131 h 177"/>
                  <a:gd name="T4" fmla="*/ 19 w 189"/>
                  <a:gd name="T5" fmla="*/ 119 h 177"/>
                  <a:gd name="T6" fmla="*/ 17 w 189"/>
                  <a:gd name="T7" fmla="*/ 111 h 177"/>
                  <a:gd name="T8" fmla="*/ 6 w 189"/>
                  <a:gd name="T9" fmla="*/ 102 h 177"/>
                  <a:gd name="T10" fmla="*/ 0 w 189"/>
                  <a:gd name="T11" fmla="*/ 87 h 177"/>
                  <a:gd name="T12" fmla="*/ 11 w 189"/>
                  <a:gd name="T13" fmla="*/ 79 h 177"/>
                  <a:gd name="T14" fmla="*/ 32 w 189"/>
                  <a:gd name="T15" fmla="*/ 62 h 177"/>
                  <a:gd name="T16" fmla="*/ 40 w 189"/>
                  <a:gd name="T17" fmla="*/ 41 h 177"/>
                  <a:gd name="T18" fmla="*/ 58 w 189"/>
                  <a:gd name="T19" fmla="*/ 24 h 177"/>
                  <a:gd name="T20" fmla="*/ 89 w 189"/>
                  <a:gd name="T21" fmla="*/ 20 h 177"/>
                  <a:gd name="T22" fmla="*/ 95 w 189"/>
                  <a:gd name="T23" fmla="*/ 12 h 177"/>
                  <a:gd name="T24" fmla="*/ 106 w 189"/>
                  <a:gd name="T25" fmla="*/ 6 h 177"/>
                  <a:gd name="T26" fmla="*/ 109 w 189"/>
                  <a:gd name="T27" fmla="*/ 0 h 177"/>
                  <a:gd name="T28" fmla="*/ 119 w 189"/>
                  <a:gd name="T29" fmla="*/ 0 h 177"/>
                  <a:gd name="T30" fmla="*/ 127 w 189"/>
                  <a:gd name="T31" fmla="*/ 6 h 177"/>
                  <a:gd name="T32" fmla="*/ 132 w 189"/>
                  <a:gd name="T33" fmla="*/ 1 h 177"/>
                  <a:gd name="T34" fmla="*/ 144 w 189"/>
                  <a:gd name="T35" fmla="*/ 11 h 177"/>
                  <a:gd name="T36" fmla="*/ 156 w 189"/>
                  <a:gd name="T37" fmla="*/ 7 h 177"/>
                  <a:gd name="T38" fmla="*/ 174 w 189"/>
                  <a:gd name="T39" fmla="*/ 21 h 177"/>
                  <a:gd name="T40" fmla="*/ 187 w 189"/>
                  <a:gd name="T41" fmla="*/ 52 h 177"/>
                  <a:gd name="T42" fmla="*/ 188 w 189"/>
                  <a:gd name="T43" fmla="*/ 72 h 177"/>
                  <a:gd name="T44" fmla="*/ 174 w 189"/>
                  <a:gd name="T45" fmla="*/ 84 h 177"/>
                  <a:gd name="T46" fmla="*/ 159 w 189"/>
                  <a:gd name="T47" fmla="*/ 92 h 177"/>
                  <a:gd name="T48" fmla="*/ 161 w 189"/>
                  <a:gd name="T49" fmla="*/ 101 h 177"/>
                  <a:gd name="T50" fmla="*/ 167 w 189"/>
                  <a:gd name="T51" fmla="*/ 107 h 177"/>
                  <a:gd name="T52" fmla="*/ 164 w 189"/>
                  <a:gd name="T53" fmla="*/ 121 h 177"/>
                  <a:gd name="T54" fmla="*/ 149 w 189"/>
                  <a:gd name="T55" fmla="*/ 130 h 177"/>
                  <a:gd name="T56" fmla="*/ 139 w 189"/>
                  <a:gd name="T57" fmla="*/ 127 h 177"/>
                  <a:gd name="T58" fmla="*/ 126 w 189"/>
                  <a:gd name="T59" fmla="*/ 130 h 177"/>
                  <a:gd name="T60" fmla="*/ 115 w 189"/>
                  <a:gd name="T61" fmla="*/ 137 h 177"/>
                  <a:gd name="T62" fmla="*/ 100 w 189"/>
                  <a:gd name="T63" fmla="*/ 140 h 177"/>
                  <a:gd name="T64" fmla="*/ 93 w 189"/>
                  <a:gd name="T65" fmla="*/ 160 h 177"/>
                  <a:gd name="T66" fmla="*/ 87 w 189"/>
                  <a:gd name="T67" fmla="*/ 168 h 177"/>
                  <a:gd name="T68" fmla="*/ 83 w 189"/>
                  <a:gd name="T69" fmla="*/ 176 h 177"/>
                  <a:gd name="T70" fmla="*/ 69 w 189"/>
                  <a:gd name="T71" fmla="*/ 176 h 177"/>
                  <a:gd name="T72" fmla="*/ 49 w 189"/>
                  <a:gd name="T73" fmla="*/ 168 h 177"/>
                  <a:gd name="T74" fmla="*/ 41 w 189"/>
                  <a:gd name="T75" fmla="*/ 157 h 177"/>
                  <a:gd name="T76" fmla="*/ 29 w 189"/>
                  <a:gd name="T77" fmla="*/ 14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9" h="177">
                    <a:moveTo>
                      <a:pt x="29" y="147"/>
                    </a:moveTo>
                    <a:lnTo>
                      <a:pt x="28" y="131"/>
                    </a:lnTo>
                    <a:lnTo>
                      <a:pt x="19" y="119"/>
                    </a:lnTo>
                    <a:lnTo>
                      <a:pt x="17" y="111"/>
                    </a:lnTo>
                    <a:lnTo>
                      <a:pt x="6" y="102"/>
                    </a:lnTo>
                    <a:lnTo>
                      <a:pt x="0" y="87"/>
                    </a:lnTo>
                    <a:lnTo>
                      <a:pt x="11" y="79"/>
                    </a:lnTo>
                    <a:lnTo>
                      <a:pt x="32" y="62"/>
                    </a:lnTo>
                    <a:lnTo>
                      <a:pt x="40" y="41"/>
                    </a:lnTo>
                    <a:lnTo>
                      <a:pt x="58" y="24"/>
                    </a:lnTo>
                    <a:lnTo>
                      <a:pt x="89" y="20"/>
                    </a:lnTo>
                    <a:lnTo>
                      <a:pt x="95" y="12"/>
                    </a:lnTo>
                    <a:lnTo>
                      <a:pt x="106" y="6"/>
                    </a:lnTo>
                    <a:lnTo>
                      <a:pt x="109" y="0"/>
                    </a:lnTo>
                    <a:lnTo>
                      <a:pt x="119" y="0"/>
                    </a:lnTo>
                    <a:lnTo>
                      <a:pt x="127" y="6"/>
                    </a:lnTo>
                    <a:lnTo>
                      <a:pt x="132" y="1"/>
                    </a:lnTo>
                    <a:lnTo>
                      <a:pt x="144" y="11"/>
                    </a:lnTo>
                    <a:lnTo>
                      <a:pt x="156" y="7"/>
                    </a:lnTo>
                    <a:lnTo>
                      <a:pt x="174" y="21"/>
                    </a:lnTo>
                    <a:lnTo>
                      <a:pt x="187" y="52"/>
                    </a:lnTo>
                    <a:lnTo>
                      <a:pt x="188" y="72"/>
                    </a:lnTo>
                    <a:lnTo>
                      <a:pt x="174" y="84"/>
                    </a:lnTo>
                    <a:lnTo>
                      <a:pt x="159" y="92"/>
                    </a:lnTo>
                    <a:lnTo>
                      <a:pt x="161" y="101"/>
                    </a:lnTo>
                    <a:lnTo>
                      <a:pt x="167" y="107"/>
                    </a:lnTo>
                    <a:lnTo>
                      <a:pt x="164" y="121"/>
                    </a:lnTo>
                    <a:lnTo>
                      <a:pt x="149" y="130"/>
                    </a:lnTo>
                    <a:lnTo>
                      <a:pt x="139" y="127"/>
                    </a:lnTo>
                    <a:lnTo>
                      <a:pt x="126" y="130"/>
                    </a:lnTo>
                    <a:lnTo>
                      <a:pt x="115" y="137"/>
                    </a:lnTo>
                    <a:lnTo>
                      <a:pt x="100" y="140"/>
                    </a:lnTo>
                    <a:lnTo>
                      <a:pt x="93" y="160"/>
                    </a:lnTo>
                    <a:lnTo>
                      <a:pt x="87" y="168"/>
                    </a:lnTo>
                    <a:lnTo>
                      <a:pt x="83" y="176"/>
                    </a:lnTo>
                    <a:lnTo>
                      <a:pt x="69" y="176"/>
                    </a:lnTo>
                    <a:lnTo>
                      <a:pt x="49" y="168"/>
                    </a:lnTo>
                    <a:lnTo>
                      <a:pt x="41" y="157"/>
                    </a:lnTo>
                    <a:lnTo>
                      <a:pt x="29" y="14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59" name="Freeform 166">
                <a:extLst>
                  <a:ext uri="{FF2B5EF4-FFF2-40B4-BE49-F238E27FC236}">
                    <a16:creationId xmlns:a16="http://schemas.microsoft.com/office/drawing/2014/main" id="{39503E08-FB96-B341-8975-606C72EDE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1342" y="5066097"/>
                <a:ext cx="1389893" cy="1492889"/>
              </a:xfrm>
              <a:custGeom>
                <a:avLst/>
                <a:gdLst>
                  <a:gd name="T0" fmla="*/ 3279 w 3301"/>
                  <a:gd name="T1" fmla="*/ 1489 h 3541"/>
                  <a:gd name="T2" fmla="*/ 2798 w 3301"/>
                  <a:gd name="T3" fmla="*/ 744 h 3541"/>
                  <a:gd name="T4" fmla="*/ 2270 w 3301"/>
                  <a:gd name="T5" fmla="*/ 634 h 3541"/>
                  <a:gd name="T6" fmla="*/ 2027 w 3301"/>
                  <a:gd name="T7" fmla="*/ 339 h 3541"/>
                  <a:gd name="T8" fmla="*/ 2067 w 3301"/>
                  <a:gd name="T9" fmla="*/ 335 h 3541"/>
                  <a:gd name="T10" fmla="*/ 2042 w 3301"/>
                  <a:gd name="T11" fmla="*/ 124 h 3541"/>
                  <a:gd name="T12" fmla="*/ 1954 w 3301"/>
                  <a:gd name="T13" fmla="*/ 174 h 3541"/>
                  <a:gd name="T14" fmla="*/ 1653 w 3301"/>
                  <a:gd name="T15" fmla="*/ 122 h 3541"/>
                  <a:gd name="T16" fmla="*/ 1559 w 3301"/>
                  <a:gd name="T17" fmla="*/ 139 h 3541"/>
                  <a:gd name="T18" fmla="*/ 1038 w 3301"/>
                  <a:gd name="T19" fmla="*/ 504 h 3541"/>
                  <a:gd name="T20" fmla="*/ 11 w 3301"/>
                  <a:gd name="T21" fmla="*/ 1432 h 3541"/>
                  <a:gd name="T22" fmla="*/ 1781 w 3301"/>
                  <a:gd name="T23" fmla="*/ 2525 h 3541"/>
                  <a:gd name="T24" fmla="*/ 2437 w 3301"/>
                  <a:gd name="T25" fmla="*/ 2926 h 3541"/>
                  <a:gd name="T26" fmla="*/ 2229 w 3301"/>
                  <a:gd name="T27" fmla="*/ 3120 h 3541"/>
                  <a:gd name="T28" fmla="*/ 2522 w 3301"/>
                  <a:gd name="T29" fmla="*/ 3085 h 3541"/>
                  <a:gd name="T30" fmla="*/ 2493 w 3301"/>
                  <a:gd name="T31" fmla="*/ 3169 h 3541"/>
                  <a:gd name="T32" fmla="*/ 2197 w 3301"/>
                  <a:gd name="T33" fmla="*/ 3464 h 3541"/>
                  <a:gd name="T34" fmla="*/ 2201 w 3301"/>
                  <a:gd name="T35" fmla="*/ 3152 h 3541"/>
                  <a:gd name="T36" fmla="*/ 2455 w 3301"/>
                  <a:gd name="T37" fmla="*/ 3201 h 3541"/>
                  <a:gd name="T38" fmla="*/ 2396 w 3301"/>
                  <a:gd name="T39" fmla="*/ 3427 h 3541"/>
                  <a:gd name="T40" fmla="*/ 2287 w 3301"/>
                  <a:gd name="T41" fmla="*/ 3517 h 3541"/>
                  <a:gd name="T42" fmla="*/ 165 w 3301"/>
                  <a:gd name="T43" fmla="*/ 2333 h 3541"/>
                  <a:gd name="T44" fmla="*/ 436 w 3301"/>
                  <a:gd name="T45" fmla="*/ 2227 h 3541"/>
                  <a:gd name="T46" fmla="*/ 734 w 3301"/>
                  <a:gd name="T47" fmla="*/ 2219 h 3541"/>
                  <a:gd name="T48" fmla="*/ 1154 w 3301"/>
                  <a:gd name="T49" fmla="*/ 2039 h 3541"/>
                  <a:gd name="T50" fmla="*/ 1598 w 3301"/>
                  <a:gd name="T51" fmla="*/ 2115 h 3541"/>
                  <a:gd name="T52" fmla="*/ 1665 w 3301"/>
                  <a:gd name="T53" fmla="*/ 2380 h 3541"/>
                  <a:gd name="T54" fmla="*/ 1894 w 3301"/>
                  <a:gd name="T55" fmla="*/ 2180 h 3541"/>
                  <a:gd name="T56" fmla="*/ 1802 w 3301"/>
                  <a:gd name="T57" fmla="*/ 2430 h 3541"/>
                  <a:gd name="T58" fmla="*/ 1952 w 3301"/>
                  <a:gd name="T59" fmla="*/ 2484 h 3541"/>
                  <a:gd name="T60" fmla="*/ 2059 w 3301"/>
                  <a:gd name="T61" fmla="*/ 2826 h 3541"/>
                  <a:gd name="T62" fmla="*/ 2318 w 3301"/>
                  <a:gd name="T63" fmla="*/ 2802 h 3541"/>
                  <a:gd name="T64" fmla="*/ 2402 w 3301"/>
                  <a:gd name="T65" fmla="*/ 2939 h 3541"/>
                  <a:gd name="T66" fmla="*/ 2727 w 3301"/>
                  <a:gd name="T67" fmla="*/ 2802 h 3541"/>
                  <a:gd name="T68" fmla="*/ 2949 w 3301"/>
                  <a:gd name="T69" fmla="*/ 2320 h 3541"/>
                  <a:gd name="T70" fmla="*/ 3157 w 3301"/>
                  <a:gd name="T71" fmla="*/ 2034 h 3541"/>
                  <a:gd name="T72" fmla="*/ 3259 w 3301"/>
                  <a:gd name="T73" fmla="*/ 1530 h 3541"/>
                  <a:gd name="T74" fmla="*/ 3125 w 3301"/>
                  <a:gd name="T75" fmla="*/ 1255 h 3541"/>
                  <a:gd name="T76" fmla="*/ 3038 w 3301"/>
                  <a:gd name="T77" fmla="*/ 1133 h 3541"/>
                  <a:gd name="T78" fmla="*/ 2909 w 3301"/>
                  <a:gd name="T79" fmla="*/ 894 h 3541"/>
                  <a:gd name="T80" fmla="*/ 2785 w 3301"/>
                  <a:gd name="T81" fmla="*/ 630 h 3541"/>
                  <a:gd name="T82" fmla="*/ 2666 w 3301"/>
                  <a:gd name="T83" fmla="*/ 384 h 3541"/>
                  <a:gd name="T84" fmla="*/ 2574 w 3301"/>
                  <a:gd name="T85" fmla="*/ 82 h 3541"/>
                  <a:gd name="T86" fmla="*/ 2477 w 3301"/>
                  <a:gd name="T87" fmla="*/ 298 h 3541"/>
                  <a:gd name="T88" fmla="*/ 2269 w 3301"/>
                  <a:gd name="T89" fmla="*/ 663 h 3541"/>
                  <a:gd name="T90" fmla="*/ 2018 w 3301"/>
                  <a:gd name="T91" fmla="*/ 474 h 3541"/>
                  <a:gd name="T92" fmla="*/ 2050 w 3301"/>
                  <a:gd name="T93" fmla="*/ 243 h 3541"/>
                  <a:gd name="T94" fmla="*/ 1987 w 3301"/>
                  <a:gd name="T95" fmla="*/ 191 h 3541"/>
                  <a:gd name="T96" fmla="*/ 1828 w 3301"/>
                  <a:gd name="T97" fmla="*/ 145 h 3541"/>
                  <a:gd name="T98" fmla="*/ 1747 w 3301"/>
                  <a:gd name="T99" fmla="*/ 171 h 3541"/>
                  <a:gd name="T100" fmla="*/ 1552 w 3301"/>
                  <a:gd name="T101" fmla="*/ 246 h 3541"/>
                  <a:gd name="T102" fmla="*/ 1472 w 3301"/>
                  <a:gd name="T103" fmla="*/ 417 h 3541"/>
                  <a:gd name="T104" fmla="*/ 1361 w 3301"/>
                  <a:gd name="T105" fmla="*/ 458 h 3541"/>
                  <a:gd name="T106" fmla="*/ 1225 w 3301"/>
                  <a:gd name="T107" fmla="*/ 351 h 3541"/>
                  <a:gd name="T108" fmla="*/ 1113 w 3301"/>
                  <a:gd name="T109" fmla="*/ 414 h 3541"/>
                  <a:gd name="T110" fmla="*/ 1064 w 3301"/>
                  <a:gd name="T111" fmla="*/ 553 h 3541"/>
                  <a:gd name="T112" fmla="*/ 971 w 3301"/>
                  <a:gd name="T113" fmla="*/ 650 h 3541"/>
                  <a:gd name="T114" fmla="*/ 806 w 3301"/>
                  <a:gd name="T115" fmla="*/ 738 h 3541"/>
                  <a:gd name="T116" fmla="*/ 395 w 3301"/>
                  <a:gd name="T117" fmla="*/ 928 h 3541"/>
                  <a:gd name="T118" fmla="*/ 124 w 3301"/>
                  <a:gd name="T119" fmla="*/ 1062 h 3541"/>
                  <a:gd name="T120" fmla="*/ 51 w 3301"/>
                  <a:gd name="T121" fmla="*/ 1377 h 3541"/>
                  <a:gd name="T122" fmla="*/ 119 w 3301"/>
                  <a:gd name="T123" fmla="*/ 1914 h 3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01" h="3541">
                    <a:moveTo>
                      <a:pt x="3262" y="1689"/>
                    </a:moveTo>
                    <a:lnTo>
                      <a:pt x="3262" y="1689"/>
                    </a:lnTo>
                    <a:cubicBezTo>
                      <a:pt x="3268" y="1660"/>
                      <a:pt x="3268" y="1660"/>
                      <a:pt x="3268" y="1660"/>
                    </a:cubicBezTo>
                    <a:cubicBezTo>
                      <a:pt x="3271" y="1678"/>
                      <a:pt x="3271" y="1678"/>
                      <a:pt x="3271" y="1678"/>
                    </a:cubicBezTo>
                    <a:cubicBezTo>
                      <a:pt x="3262" y="1689"/>
                      <a:pt x="3262" y="1689"/>
                      <a:pt x="3262" y="1689"/>
                    </a:cubicBezTo>
                    <a:close/>
                    <a:moveTo>
                      <a:pt x="3270" y="1486"/>
                    </a:moveTo>
                    <a:lnTo>
                      <a:pt x="3270" y="1486"/>
                    </a:lnTo>
                    <a:cubicBezTo>
                      <a:pt x="3262" y="1461"/>
                      <a:pt x="3262" y="1461"/>
                      <a:pt x="3262" y="1461"/>
                    </a:cubicBezTo>
                    <a:cubicBezTo>
                      <a:pt x="3265" y="1446"/>
                      <a:pt x="3265" y="1446"/>
                      <a:pt x="3265" y="1446"/>
                    </a:cubicBezTo>
                    <a:cubicBezTo>
                      <a:pt x="3267" y="1431"/>
                      <a:pt x="3267" y="1431"/>
                      <a:pt x="3267" y="1431"/>
                    </a:cubicBezTo>
                    <a:cubicBezTo>
                      <a:pt x="3281" y="1414"/>
                      <a:pt x="3281" y="1414"/>
                      <a:pt x="3281" y="1414"/>
                    </a:cubicBezTo>
                    <a:cubicBezTo>
                      <a:pt x="3290" y="1397"/>
                      <a:pt x="3290" y="1397"/>
                      <a:pt x="3290" y="1397"/>
                    </a:cubicBezTo>
                    <a:cubicBezTo>
                      <a:pt x="3285" y="1386"/>
                      <a:pt x="3285" y="1386"/>
                      <a:pt x="3285" y="1386"/>
                    </a:cubicBezTo>
                    <a:cubicBezTo>
                      <a:pt x="3290" y="1373"/>
                      <a:pt x="3290" y="1373"/>
                      <a:pt x="3290" y="1373"/>
                    </a:cubicBezTo>
                    <a:cubicBezTo>
                      <a:pt x="3297" y="1374"/>
                      <a:pt x="3297" y="1374"/>
                      <a:pt x="3297" y="1374"/>
                    </a:cubicBezTo>
                    <a:cubicBezTo>
                      <a:pt x="3300" y="1392"/>
                      <a:pt x="3300" y="1392"/>
                      <a:pt x="3300" y="1392"/>
                    </a:cubicBezTo>
                    <a:cubicBezTo>
                      <a:pt x="3297" y="1415"/>
                      <a:pt x="3297" y="1415"/>
                      <a:pt x="3297" y="1415"/>
                    </a:cubicBezTo>
                    <a:cubicBezTo>
                      <a:pt x="3279" y="1440"/>
                      <a:pt x="3279" y="1440"/>
                      <a:pt x="3279" y="1440"/>
                    </a:cubicBezTo>
                    <a:cubicBezTo>
                      <a:pt x="3274" y="1473"/>
                      <a:pt x="3274" y="1473"/>
                      <a:pt x="3274" y="1473"/>
                    </a:cubicBezTo>
                    <a:cubicBezTo>
                      <a:pt x="3279" y="1489"/>
                      <a:pt x="3279" y="1489"/>
                      <a:pt x="3279" y="1489"/>
                    </a:cubicBezTo>
                    <a:cubicBezTo>
                      <a:pt x="3270" y="1486"/>
                      <a:pt x="3270" y="1486"/>
                      <a:pt x="3270" y="1486"/>
                    </a:cubicBezTo>
                    <a:close/>
                    <a:moveTo>
                      <a:pt x="3134" y="1246"/>
                    </a:moveTo>
                    <a:lnTo>
                      <a:pt x="3134" y="1246"/>
                    </a:lnTo>
                    <a:cubicBezTo>
                      <a:pt x="3149" y="1266"/>
                      <a:pt x="3149" y="1266"/>
                      <a:pt x="3149" y="1266"/>
                    </a:cubicBezTo>
                    <a:cubicBezTo>
                      <a:pt x="3157" y="1279"/>
                      <a:pt x="3157" y="1279"/>
                      <a:pt x="3157" y="1279"/>
                    </a:cubicBezTo>
                    <a:cubicBezTo>
                      <a:pt x="3160" y="1266"/>
                      <a:pt x="3160" y="1266"/>
                      <a:pt x="3160" y="1266"/>
                    </a:cubicBezTo>
                    <a:cubicBezTo>
                      <a:pt x="3154" y="1258"/>
                      <a:pt x="3154" y="1258"/>
                      <a:pt x="3154" y="1258"/>
                    </a:cubicBezTo>
                    <a:cubicBezTo>
                      <a:pt x="3155" y="1247"/>
                      <a:pt x="3155" y="1247"/>
                      <a:pt x="3155" y="1247"/>
                    </a:cubicBezTo>
                    <a:cubicBezTo>
                      <a:pt x="3145" y="1246"/>
                      <a:pt x="3145" y="1246"/>
                      <a:pt x="3145" y="1246"/>
                    </a:cubicBezTo>
                    <a:cubicBezTo>
                      <a:pt x="3137" y="1241"/>
                      <a:pt x="3137" y="1241"/>
                      <a:pt x="3137" y="1241"/>
                    </a:cubicBezTo>
                    <a:cubicBezTo>
                      <a:pt x="3134" y="1246"/>
                      <a:pt x="3134" y="1246"/>
                      <a:pt x="3134" y="1246"/>
                    </a:cubicBezTo>
                    <a:close/>
                    <a:moveTo>
                      <a:pt x="3112" y="1130"/>
                    </a:moveTo>
                    <a:lnTo>
                      <a:pt x="3112" y="1130"/>
                    </a:lnTo>
                    <a:cubicBezTo>
                      <a:pt x="3111" y="1120"/>
                      <a:pt x="3111" y="1120"/>
                      <a:pt x="3111" y="1120"/>
                    </a:cubicBezTo>
                    <a:cubicBezTo>
                      <a:pt x="3105" y="1128"/>
                      <a:pt x="3105" y="1128"/>
                      <a:pt x="3105" y="1128"/>
                    </a:cubicBezTo>
                    <a:cubicBezTo>
                      <a:pt x="3112" y="1130"/>
                      <a:pt x="3112" y="1130"/>
                      <a:pt x="3112" y="1130"/>
                    </a:cubicBezTo>
                    <a:close/>
                    <a:moveTo>
                      <a:pt x="2804" y="770"/>
                    </a:moveTo>
                    <a:lnTo>
                      <a:pt x="2804" y="770"/>
                    </a:lnTo>
                    <a:cubicBezTo>
                      <a:pt x="2810" y="758"/>
                      <a:pt x="2810" y="758"/>
                      <a:pt x="2810" y="758"/>
                    </a:cubicBezTo>
                    <a:cubicBezTo>
                      <a:pt x="2798" y="744"/>
                      <a:pt x="2798" y="744"/>
                      <a:pt x="2798" y="744"/>
                    </a:cubicBezTo>
                    <a:cubicBezTo>
                      <a:pt x="2810" y="741"/>
                      <a:pt x="2810" y="741"/>
                      <a:pt x="2810" y="741"/>
                    </a:cubicBezTo>
                    <a:cubicBezTo>
                      <a:pt x="2816" y="738"/>
                      <a:pt x="2816" y="738"/>
                      <a:pt x="2816" y="738"/>
                    </a:cubicBezTo>
                    <a:cubicBezTo>
                      <a:pt x="2817" y="764"/>
                      <a:pt x="2817" y="764"/>
                      <a:pt x="2817" y="764"/>
                    </a:cubicBezTo>
                    <a:cubicBezTo>
                      <a:pt x="2811" y="781"/>
                      <a:pt x="2811" y="781"/>
                      <a:pt x="2811" y="781"/>
                    </a:cubicBezTo>
                    <a:cubicBezTo>
                      <a:pt x="2804" y="770"/>
                      <a:pt x="2804" y="770"/>
                      <a:pt x="2804" y="770"/>
                    </a:cubicBezTo>
                    <a:close/>
                    <a:moveTo>
                      <a:pt x="2538" y="0"/>
                    </a:moveTo>
                    <a:lnTo>
                      <a:pt x="2538" y="0"/>
                    </a:lnTo>
                    <a:cubicBezTo>
                      <a:pt x="2542" y="11"/>
                      <a:pt x="2542" y="11"/>
                      <a:pt x="2542" y="11"/>
                    </a:cubicBezTo>
                    <a:cubicBezTo>
                      <a:pt x="2548" y="1"/>
                      <a:pt x="2548" y="1"/>
                      <a:pt x="2548" y="1"/>
                    </a:cubicBezTo>
                    <a:cubicBezTo>
                      <a:pt x="2538" y="0"/>
                      <a:pt x="2538" y="0"/>
                      <a:pt x="2538" y="0"/>
                    </a:cubicBezTo>
                    <a:close/>
                    <a:moveTo>
                      <a:pt x="2525" y="41"/>
                    </a:moveTo>
                    <a:lnTo>
                      <a:pt x="2525" y="41"/>
                    </a:lnTo>
                    <a:cubicBezTo>
                      <a:pt x="2525" y="61"/>
                      <a:pt x="2525" y="61"/>
                      <a:pt x="2525" y="61"/>
                    </a:cubicBezTo>
                    <a:cubicBezTo>
                      <a:pt x="2533" y="58"/>
                      <a:pt x="2533" y="58"/>
                      <a:pt x="2533" y="58"/>
                    </a:cubicBezTo>
                    <a:cubicBezTo>
                      <a:pt x="2542" y="56"/>
                      <a:pt x="2542" y="56"/>
                      <a:pt x="2542" y="56"/>
                    </a:cubicBezTo>
                    <a:cubicBezTo>
                      <a:pt x="2536" y="44"/>
                      <a:pt x="2536" y="44"/>
                      <a:pt x="2536" y="44"/>
                    </a:cubicBezTo>
                    <a:cubicBezTo>
                      <a:pt x="2525" y="41"/>
                      <a:pt x="2525" y="41"/>
                      <a:pt x="2525" y="41"/>
                    </a:cubicBezTo>
                    <a:close/>
                    <a:moveTo>
                      <a:pt x="2264" y="627"/>
                    </a:moveTo>
                    <a:lnTo>
                      <a:pt x="2264" y="627"/>
                    </a:lnTo>
                    <a:cubicBezTo>
                      <a:pt x="2270" y="634"/>
                      <a:pt x="2270" y="634"/>
                      <a:pt x="2270" y="634"/>
                    </a:cubicBezTo>
                    <a:cubicBezTo>
                      <a:pt x="2278" y="630"/>
                      <a:pt x="2278" y="630"/>
                      <a:pt x="2278" y="630"/>
                    </a:cubicBezTo>
                    <a:cubicBezTo>
                      <a:pt x="2276" y="620"/>
                      <a:pt x="2276" y="620"/>
                      <a:pt x="2276" y="620"/>
                    </a:cubicBezTo>
                    <a:cubicBezTo>
                      <a:pt x="2264" y="627"/>
                      <a:pt x="2264" y="627"/>
                      <a:pt x="2264" y="627"/>
                    </a:cubicBezTo>
                    <a:close/>
                    <a:moveTo>
                      <a:pt x="2246" y="591"/>
                    </a:moveTo>
                    <a:lnTo>
                      <a:pt x="2246" y="591"/>
                    </a:lnTo>
                    <a:cubicBezTo>
                      <a:pt x="2253" y="599"/>
                      <a:pt x="2253" y="599"/>
                      <a:pt x="2253" y="599"/>
                    </a:cubicBezTo>
                    <a:cubicBezTo>
                      <a:pt x="2263" y="595"/>
                      <a:pt x="2263" y="595"/>
                      <a:pt x="2263" y="595"/>
                    </a:cubicBezTo>
                    <a:cubicBezTo>
                      <a:pt x="2272" y="582"/>
                      <a:pt x="2272" y="582"/>
                      <a:pt x="2272" y="582"/>
                    </a:cubicBezTo>
                    <a:cubicBezTo>
                      <a:pt x="2290" y="581"/>
                      <a:pt x="2290" y="581"/>
                      <a:pt x="2290" y="581"/>
                    </a:cubicBezTo>
                    <a:cubicBezTo>
                      <a:pt x="2290" y="575"/>
                      <a:pt x="2290" y="575"/>
                      <a:pt x="2290" y="575"/>
                    </a:cubicBezTo>
                    <a:cubicBezTo>
                      <a:pt x="2269" y="570"/>
                      <a:pt x="2269" y="570"/>
                      <a:pt x="2269" y="570"/>
                    </a:cubicBezTo>
                    <a:cubicBezTo>
                      <a:pt x="2249" y="581"/>
                      <a:pt x="2249" y="581"/>
                      <a:pt x="2249" y="581"/>
                    </a:cubicBezTo>
                    <a:cubicBezTo>
                      <a:pt x="2249" y="581"/>
                      <a:pt x="2244" y="591"/>
                      <a:pt x="2246" y="591"/>
                    </a:cubicBezTo>
                    <a:close/>
                    <a:moveTo>
                      <a:pt x="2079" y="514"/>
                    </a:moveTo>
                    <a:lnTo>
                      <a:pt x="2079" y="514"/>
                    </a:lnTo>
                    <a:cubicBezTo>
                      <a:pt x="2074" y="503"/>
                      <a:pt x="2074" y="503"/>
                      <a:pt x="2074" y="503"/>
                    </a:cubicBezTo>
                    <a:cubicBezTo>
                      <a:pt x="2079" y="489"/>
                      <a:pt x="2079" y="489"/>
                      <a:pt x="2079" y="489"/>
                    </a:cubicBezTo>
                    <a:cubicBezTo>
                      <a:pt x="2088" y="501"/>
                      <a:pt x="2088" y="501"/>
                      <a:pt x="2088" y="501"/>
                    </a:cubicBezTo>
                    <a:cubicBezTo>
                      <a:pt x="2079" y="514"/>
                      <a:pt x="2079" y="514"/>
                      <a:pt x="2079" y="514"/>
                    </a:cubicBezTo>
                    <a:close/>
                    <a:moveTo>
                      <a:pt x="2027" y="339"/>
                    </a:moveTo>
                    <a:lnTo>
                      <a:pt x="2027" y="339"/>
                    </a:lnTo>
                    <a:cubicBezTo>
                      <a:pt x="2024" y="332"/>
                      <a:pt x="2024" y="332"/>
                      <a:pt x="2024" y="332"/>
                    </a:cubicBezTo>
                    <a:cubicBezTo>
                      <a:pt x="2021" y="335"/>
                      <a:pt x="2021" y="335"/>
                      <a:pt x="2021" y="335"/>
                    </a:cubicBezTo>
                    <a:cubicBezTo>
                      <a:pt x="2019" y="327"/>
                      <a:pt x="2019" y="327"/>
                      <a:pt x="2019" y="327"/>
                    </a:cubicBezTo>
                    <a:cubicBezTo>
                      <a:pt x="2029" y="318"/>
                      <a:pt x="2029" y="318"/>
                      <a:pt x="2029" y="318"/>
                    </a:cubicBezTo>
                    <a:cubicBezTo>
                      <a:pt x="2036" y="329"/>
                      <a:pt x="2036" y="329"/>
                      <a:pt x="2036" y="329"/>
                    </a:cubicBezTo>
                    <a:cubicBezTo>
                      <a:pt x="2027" y="339"/>
                      <a:pt x="2027" y="339"/>
                      <a:pt x="2027" y="339"/>
                    </a:cubicBezTo>
                    <a:close/>
                    <a:moveTo>
                      <a:pt x="2049" y="359"/>
                    </a:moveTo>
                    <a:lnTo>
                      <a:pt x="2049" y="359"/>
                    </a:lnTo>
                    <a:cubicBezTo>
                      <a:pt x="2039" y="365"/>
                      <a:pt x="2039" y="365"/>
                      <a:pt x="2039" y="365"/>
                    </a:cubicBezTo>
                    <a:cubicBezTo>
                      <a:pt x="2045" y="367"/>
                      <a:pt x="2045" y="367"/>
                      <a:pt x="2045" y="367"/>
                    </a:cubicBezTo>
                    <a:cubicBezTo>
                      <a:pt x="2058" y="362"/>
                      <a:pt x="2058" y="362"/>
                      <a:pt x="2058" y="362"/>
                    </a:cubicBezTo>
                    <a:cubicBezTo>
                      <a:pt x="2079" y="365"/>
                      <a:pt x="2079" y="365"/>
                      <a:pt x="2079" y="365"/>
                    </a:cubicBezTo>
                    <a:cubicBezTo>
                      <a:pt x="2085" y="353"/>
                      <a:pt x="2085" y="353"/>
                      <a:pt x="2085" y="353"/>
                    </a:cubicBezTo>
                    <a:cubicBezTo>
                      <a:pt x="2079" y="350"/>
                      <a:pt x="2079" y="350"/>
                      <a:pt x="2079" y="350"/>
                    </a:cubicBezTo>
                    <a:cubicBezTo>
                      <a:pt x="2071" y="351"/>
                      <a:pt x="2071" y="351"/>
                      <a:pt x="2071" y="351"/>
                    </a:cubicBezTo>
                    <a:cubicBezTo>
                      <a:pt x="2068" y="347"/>
                      <a:pt x="2068" y="347"/>
                      <a:pt x="2068" y="347"/>
                    </a:cubicBezTo>
                    <a:cubicBezTo>
                      <a:pt x="2082" y="335"/>
                      <a:pt x="2082" y="335"/>
                      <a:pt x="2082" y="335"/>
                    </a:cubicBezTo>
                    <a:cubicBezTo>
                      <a:pt x="2081" y="330"/>
                      <a:pt x="2081" y="330"/>
                      <a:pt x="2081" y="330"/>
                    </a:cubicBezTo>
                    <a:cubicBezTo>
                      <a:pt x="2067" y="335"/>
                      <a:pt x="2067" y="335"/>
                      <a:pt x="2067" y="335"/>
                    </a:cubicBezTo>
                    <a:cubicBezTo>
                      <a:pt x="2067" y="321"/>
                      <a:pt x="2067" y="321"/>
                      <a:pt x="2067" y="321"/>
                    </a:cubicBezTo>
                    <a:cubicBezTo>
                      <a:pt x="2058" y="325"/>
                      <a:pt x="2058" y="325"/>
                      <a:pt x="2058" y="325"/>
                    </a:cubicBezTo>
                    <a:cubicBezTo>
                      <a:pt x="2055" y="333"/>
                      <a:pt x="2055" y="333"/>
                      <a:pt x="2055" y="333"/>
                    </a:cubicBezTo>
                    <a:cubicBezTo>
                      <a:pt x="2042" y="333"/>
                      <a:pt x="2042" y="333"/>
                      <a:pt x="2042" y="333"/>
                    </a:cubicBezTo>
                    <a:cubicBezTo>
                      <a:pt x="2045" y="336"/>
                      <a:pt x="2045" y="336"/>
                      <a:pt x="2045" y="336"/>
                    </a:cubicBezTo>
                    <a:cubicBezTo>
                      <a:pt x="2042" y="341"/>
                      <a:pt x="2042" y="341"/>
                      <a:pt x="2042" y="341"/>
                    </a:cubicBezTo>
                    <a:cubicBezTo>
                      <a:pt x="2049" y="359"/>
                      <a:pt x="2049" y="359"/>
                      <a:pt x="2049" y="359"/>
                    </a:cubicBezTo>
                    <a:close/>
                    <a:moveTo>
                      <a:pt x="2059" y="110"/>
                    </a:moveTo>
                    <a:lnTo>
                      <a:pt x="2059" y="110"/>
                    </a:lnTo>
                    <a:cubicBezTo>
                      <a:pt x="2070" y="115"/>
                      <a:pt x="2070" y="115"/>
                      <a:pt x="2070" y="115"/>
                    </a:cubicBezTo>
                    <a:cubicBezTo>
                      <a:pt x="2073" y="102"/>
                      <a:pt x="2073" y="102"/>
                      <a:pt x="2073" y="102"/>
                    </a:cubicBezTo>
                    <a:cubicBezTo>
                      <a:pt x="2087" y="89"/>
                      <a:pt x="2087" y="89"/>
                      <a:pt x="2087" y="89"/>
                    </a:cubicBezTo>
                    <a:cubicBezTo>
                      <a:pt x="2081" y="81"/>
                      <a:pt x="2081" y="81"/>
                      <a:pt x="2081" y="81"/>
                    </a:cubicBezTo>
                    <a:cubicBezTo>
                      <a:pt x="2064" y="99"/>
                      <a:pt x="2064" y="99"/>
                      <a:pt x="2064" y="99"/>
                    </a:cubicBezTo>
                    <a:cubicBezTo>
                      <a:pt x="2059" y="110"/>
                      <a:pt x="2059" y="110"/>
                      <a:pt x="2059" y="110"/>
                    </a:cubicBezTo>
                    <a:close/>
                    <a:moveTo>
                      <a:pt x="2042" y="124"/>
                    </a:moveTo>
                    <a:lnTo>
                      <a:pt x="2042" y="124"/>
                    </a:lnTo>
                    <a:cubicBezTo>
                      <a:pt x="2052" y="128"/>
                      <a:pt x="2052" y="128"/>
                      <a:pt x="2052" y="128"/>
                    </a:cubicBezTo>
                    <a:cubicBezTo>
                      <a:pt x="2050" y="119"/>
                      <a:pt x="2050" y="119"/>
                      <a:pt x="2050" y="119"/>
                    </a:cubicBezTo>
                    <a:cubicBezTo>
                      <a:pt x="2042" y="124"/>
                      <a:pt x="2042" y="124"/>
                      <a:pt x="2042" y="124"/>
                    </a:cubicBezTo>
                    <a:close/>
                    <a:moveTo>
                      <a:pt x="2030" y="128"/>
                    </a:moveTo>
                    <a:lnTo>
                      <a:pt x="2030" y="128"/>
                    </a:lnTo>
                    <a:cubicBezTo>
                      <a:pt x="2035" y="136"/>
                      <a:pt x="2035" y="136"/>
                      <a:pt x="2035" y="136"/>
                    </a:cubicBezTo>
                    <a:cubicBezTo>
                      <a:pt x="2039" y="128"/>
                      <a:pt x="2039" y="128"/>
                      <a:pt x="2039" y="128"/>
                    </a:cubicBezTo>
                    <a:cubicBezTo>
                      <a:pt x="2030" y="128"/>
                      <a:pt x="2030" y="128"/>
                      <a:pt x="2030" y="128"/>
                    </a:cubicBezTo>
                    <a:close/>
                    <a:moveTo>
                      <a:pt x="2000" y="144"/>
                    </a:moveTo>
                    <a:lnTo>
                      <a:pt x="2000" y="144"/>
                    </a:lnTo>
                    <a:cubicBezTo>
                      <a:pt x="2009" y="145"/>
                      <a:pt x="2009" y="145"/>
                      <a:pt x="2009" y="145"/>
                    </a:cubicBezTo>
                    <a:cubicBezTo>
                      <a:pt x="2009" y="137"/>
                      <a:pt x="2009" y="137"/>
                      <a:pt x="2009" y="137"/>
                    </a:cubicBezTo>
                    <a:cubicBezTo>
                      <a:pt x="2000" y="144"/>
                      <a:pt x="2000" y="144"/>
                      <a:pt x="2000" y="144"/>
                    </a:cubicBezTo>
                    <a:close/>
                    <a:moveTo>
                      <a:pt x="1980" y="168"/>
                    </a:moveTo>
                    <a:lnTo>
                      <a:pt x="1980" y="168"/>
                    </a:lnTo>
                    <a:cubicBezTo>
                      <a:pt x="1978" y="159"/>
                      <a:pt x="1978" y="159"/>
                      <a:pt x="1978" y="159"/>
                    </a:cubicBezTo>
                    <a:cubicBezTo>
                      <a:pt x="1993" y="150"/>
                      <a:pt x="1993" y="150"/>
                      <a:pt x="1993" y="150"/>
                    </a:cubicBezTo>
                    <a:cubicBezTo>
                      <a:pt x="2007" y="150"/>
                      <a:pt x="2007" y="150"/>
                      <a:pt x="2007" y="150"/>
                    </a:cubicBezTo>
                    <a:cubicBezTo>
                      <a:pt x="2001" y="157"/>
                      <a:pt x="2001" y="157"/>
                      <a:pt x="2001" y="157"/>
                    </a:cubicBezTo>
                    <a:cubicBezTo>
                      <a:pt x="1987" y="159"/>
                      <a:pt x="1987" y="159"/>
                      <a:pt x="1987" y="159"/>
                    </a:cubicBezTo>
                    <a:cubicBezTo>
                      <a:pt x="1980" y="168"/>
                      <a:pt x="1980" y="168"/>
                      <a:pt x="1980" y="168"/>
                    </a:cubicBezTo>
                    <a:close/>
                    <a:moveTo>
                      <a:pt x="1954" y="174"/>
                    </a:moveTo>
                    <a:lnTo>
                      <a:pt x="1954" y="174"/>
                    </a:lnTo>
                    <a:cubicBezTo>
                      <a:pt x="1960" y="179"/>
                      <a:pt x="1960" y="179"/>
                      <a:pt x="1960" y="179"/>
                    </a:cubicBezTo>
                    <a:cubicBezTo>
                      <a:pt x="1974" y="173"/>
                      <a:pt x="1974" y="173"/>
                      <a:pt x="1974" y="173"/>
                    </a:cubicBezTo>
                    <a:cubicBezTo>
                      <a:pt x="1974" y="168"/>
                      <a:pt x="1974" y="168"/>
                      <a:pt x="1974" y="168"/>
                    </a:cubicBezTo>
                    <a:cubicBezTo>
                      <a:pt x="1954" y="174"/>
                      <a:pt x="1954" y="174"/>
                      <a:pt x="1954" y="174"/>
                    </a:cubicBezTo>
                    <a:close/>
                    <a:moveTo>
                      <a:pt x="1747" y="108"/>
                    </a:moveTo>
                    <a:lnTo>
                      <a:pt x="1747" y="108"/>
                    </a:lnTo>
                    <a:cubicBezTo>
                      <a:pt x="1738" y="92"/>
                      <a:pt x="1738" y="92"/>
                      <a:pt x="1738" y="92"/>
                    </a:cubicBezTo>
                    <a:cubicBezTo>
                      <a:pt x="1741" y="81"/>
                      <a:pt x="1741" y="81"/>
                      <a:pt x="1741" y="81"/>
                    </a:cubicBezTo>
                    <a:cubicBezTo>
                      <a:pt x="1753" y="78"/>
                      <a:pt x="1753" y="78"/>
                      <a:pt x="1753" y="78"/>
                    </a:cubicBezTo>
                    <a:cubicBezTo>
                      <a:pt x="1749" y="93"/>
                      <a:pt x="1749" y="93"/>
                      <a:pt x="1749" y="93"/>
                    </a:cubicBezTo>
                    <a:cubicBezTo>
                      <a:pt x="1747" y="108"/>
                      <a:pt x="1747" y="108"/>
                      <a:pt x="1747" y="108"/>
                    </a:cubicBezTo>
                    <a:close/>
                    <a:moveTo>
                      <a:pt x="1567" y="99"/>
                    </a:moveTo>
                    <a:lnTo>
                      <a:pt x="1567" y="99"/>
                    </a:lnTo>
                    <a:cubicBezTo>
                      <a:pt x="1568" y="119"/>
                      <a:pt x="1568" y="119"/>
                      <a:pt x="1568" y="119"/>
                    </a:cubicBezTo>
                    <a:cubicBezTo>
                      <a:pt x="1582" y="134"/>
                      <a:pt x="1582" y="134"/>
                      <a:pt x="1582" y="134"/>
                    </a:cubicBezTo>
                    <a:cubicBezTo>
                      <a:pt x="1595" y="150"/>
                      <a:pt x="1595" y="150"/>
                      <a:pt x="1595" y="150"/>
                    </a:cubicBezTo>
                    <a:cubicBezTo>
                      <a:pt x="1616" y="159"/>
                      <a:pt x="1616" y="159"/>
                      <a:pt x="1616" y="159"/>
                    </a:cubicBezTo>
                    <a:cubicBezTo>
                      <a:pt x="1643" y="130"/>
                      <a:pt x="1643" y="130"/>
                      <a:pt x="1643" y="130"/>
                    </a:cubicBezTo>
                    <a:cubicBezTo>
                      <a:pt x="1651" y="131"/>
                      <a:pt x="1651" y="131"/>
                      <a:pt x="1651" y="131"/>
                    </a:cubicBezTo>
                    <a:cubicBezTo>
                      <a:pt x="1653" y="122"/>
                      <a:pt x="1653" y="122"/>
                      <a:pt x="1653" y="122"/>
                    </a:cubicBezTo>
                    <a:cubicBezTo>
                      <a:pt x="1660" y="116"/>
                      <a:pt x="1660" y="116"/>
                      <a:pt x="1660" y="116"/>
                    </a:cubicBezTo>
                    <a:cubicBezTo>
                      <a:pt x="1653" y="110"/>
                      <a:pt x="1653" y="110"/>
                      <a:pt x="1653" y="110"/>
                    </a:cubicBezTo>
                    <a:cubicBezTo>
                      <a:pt x="1648" y="99"/>
                      <a:pt x="1648" y="99"/>
                      <a:pt x="1648" y="99"/>
                    </a:cubicBezTo>
                    <a:cubicBezTo>
                      <a:pt x="1642" y="99"/>
                      <a:pt x="1642" y="99"/>
                      <a:pt x="1642" y="99"/>
                    </a:cubicBezTo>
                    <a:cubicBezTo>
                      <a:pt x="1631" y="105"/>
                      <a:pt x="1631" y="105"/>
                      <a:pt x="1631" y="105"/>
                    </a:cubicBezTo>
                    <a:cubicBezTo>
                      <a:pt x="1610" y="105"/>
                      <a:pt x="1610" y="105"/>
                      <a:pt x="1610" y="105"/>
                    </a:cubicBezTo>
                    <a:cubicBezTo>
                      <a:pt x="1601" y="116"/>
                      <a:pt x="1601" y="116"/>
                      <a:pt x="1601" y="116"/>
                    </a:cubicBezTo>
                    <a:cubicBezTo>
                      <a:pt x="1591" y="111"/>
                      <a:pt x="1591" y="111"/>
                      <a:pt x="1591" y="111"/>
                    </a:cubicBezTo>
                    <a:cubicBezTo>
                      <a:pt x="1588" y="107"/>
                      <a:pt x="1588" y="107"/>
                      <a:pt x="1588" y="107"/>
                    </a:cubicBezTo>
                    <a:cubicBezTo>
                      <a:pt x="1579" y="105"/>
                      <a:pt x="1579" y="105"/>
                      <a:pt x="1579" y="105"/>
                    </a:cubicBezTo>
                    <a:cubicBezTo>
                      <a:pt x="1568" y="95"/>
                      <a:pt x="1568" y="95"/>
                      <a:pt x="1568" y="95"/>
                    </a:cubicBezTo>
                    <a:cubicBezTo>
                      <a:pt x="1564" y="95"/>
                      <a:pt x="1564" y="95"/>
                      <a:pt x="1564" y="95"/>
                    </a:cubicBezTo>
                    <a:cubicBezTo>
                      <a:pt x="1567" y="99"/>
                      <a:pt x="1567" y="99"/>
                      <a:pt x="1567" y="99"/>
                    </a:cubicBezTo>
                    <a:close/>
                    <a:moveTo>
                      <a:pt x="1561" y="104"/>
                    </a:moveTo>
                    <a:lnTo>
                      <a:pt x="1561" y="104"/>
                    </a:lnTo>
                    <a:cubicBezTo>
                      <a:pt x="1568" y="133"/>
                      <a:pt x="1568" y="133"/>
                      <a:pt x="1568" y="133"/>
                    </a:cubicBezTo>
                    <a:cubicBezTo>
                      <a:pt x="1582" y="137"/>
                      <a:pt x="1582" y="137"/>
                      <a:pt x="1582" y="137"/>
                    </a:cubicBezTo>
                    <a:cubicBezTo>
                      <a:pt x="1584" y="142"/>
                      <a:pt x="1584" y="142"/>
                      <a:pt x="1584" y="142"/>
                    </a:cubicBezTo>
                    <a:cubicBezTo>
                      <a:pt x="1565" y="139"/>
                      <a:pt x="1565" y="139"/>
                      <a:pt x="1565" y="139"/>
                    </a:cubicBezTo>
                    <a:cubicBezTo>
                      <a:pt x="1559" y="139"/>
                      <a:pt x="1559" y="139"/>
                      <a:pt x="1559" y="139"/>
                    </a:cubicBezTo>
                    <a:cubicBezTo>
                      <a:pt x="1541" y="134"/>
                      <a:pt x="1541" y="134"/>
                      <a:pt x="1541" y="134"/>
                    </a:cubicBezTo>
                    <a:cubicBezTo>
                      <a:pt x="1543" y="125"/>
                      <a:pt x="1543" y="125"/>
                      <a:pt x="1543" y="125"/>
                    </a:cubicBezTo>
                    <a:cubicBezTo>
                      <a:pt x="1547" y="125"/>
                      <a:pt x="1547" y="125"/>
                      <a:pt x="1547" y="125"/>
                    </a:cubicBezTo>
                    <a:cubicBezTo>
                      <a:pt x="1555" y="127"/>
                      <a:pt x="1555" y="127"/>
                      <a:pt x="1555" y="127"/>
                    </a:cubicBezTo>
                    <a:cubicBezTo>
                      <a:pt x="1555" y="122"/>
                      <a:pt x="1555" y="122"/>
                      <a:pt x="1555" y="122"/>
                    </a:cubicBezTo>
                    <a:cubicBezTo>
                      <a:pt x="1552" y="121"/>
                      <a:pt x="1552" y="121"/>
                      <a:pt x="1552" y="121"/>
                    </a:cubicBezTo>
                    <a:cubicBezTo>
                      <a:pt x="1552" y="111"/>
                      <a:pt x="1552" y="111"/>
                      <a:pt x="1552" y="111"/>
                    </a:cubicBezTo>
                    <a:cubicBezTo>
                      <a:pt x="1550" y="110"/>
                      <a:pt x="1550" y="110"/>
                      <a:pt x="1550" y="110"/>
                    </a:cubicBezTo>
                    <a:cubicBezTo>
                      <a:pt x="1561" y="104"/>
                      <a:pt x="1561" y="104"/>
                      <a:pt x="1561" y="104"/>
                    </a:cubicBezTo>
                    <a:close/>
                    <a:moveTo>
                      <a:pt x="1043" y="454"/>
                    </a:moveTo>
                    <a:lnTo>
                      <a:pt x="1043" y="454"/>
                    </a:lnTo>
                    <a:cubicBezTo>
                      <a:pt x="1049" y="462"/>
                      <a:pt x="1049" y="462"/>
                      <a:pt x="1049" y="462"/>
                    </a:cubicBezTo>
                    <a:cubicBezTo>
                      <a:pt x="1063" y="460"/>
                      <a:pt x="1063" y="460"/>
                      <a:pt x="1063" y="460"/>
                    </a:cubicBezTo>
                    <a:cubicBezTo>
                      <a:pt x="1050" y="445"/>
                      <a:pt x="1050" y="445"/>
                      <a:pt x="1050" y="445"/>
                    </a:cubicBezTo>
                    <a:lnTo>
                      <a:pt x="1043" y="454"/>
                    </a:lnTo>
                    <a:close/>
                    <a:moveTo>
                      <a:pt x="1046" y="509"/>
                    </a:moveTo>
                    <a:lnTo>
                      <a:pt x="1046" y="509"/>
                    </a:lnTo>
                    <a:cubicBezTo>
                      <a:pt x="1044" y="492"/>
                      <a:pt x="1044" y="492"/>
                      <a:pt x="1044" y="492"/>
                    </a:cubicBezTo>
                    <a:cubicBezTo>
                      <a:pt x="1037" y="480"/>
                      <a:pt x="1037" y="480"/>
                      <a:pt x="1037" y="480"/>
                    </a:cubicBezTo>
                    <a:cubicBezTo>
                      <a:pt x="1038" y="504"/>
                      <a:pt x="1038" y="504"/>
                      <a:pt x="1038" y="504"/>
                    </a:cubicBezTo>
                    <a:cubicBezTo>
                      <a:pt x="1046" y="509"/>
                      <a:pt x="1046" y="509"/>
                      <a:pt x="1046" y="509"/>
                    </a:cubicBezTo>
                    <a:close/>
                    <a:moveTo>
                      <a:pt x="1114" y="390"/>
                    </a:moveTo>
                    <a:lnTo>
                      <a:pt x="1114" y="390"/>
                    </a:lnTo>
                    <a:cubicBezTo>
                      <a:pt x="1105" y="390"/>
                      <a:pt x="1105" y="390"/>
                      <a:pt x="1105" y="390"/>
                    </a:cubicBezTo>
                    <a:cubicBezTo>
                      <a:pt x="1110" y="381"/>
                      <a:pt x="1110" y="381"/>
                      <a:pt x="1110" y="381"/>
                    </a:cubicBezTo>
                    <a:cubicBezTo>
                      <a:pt x="1116" y="382"/>
                      <a:pt x="1116" y="382"/>
                      <a:pt x="1116" y="382"/>
                    </a:cubicBezTo>
                    <a:cubicBezTo>
                      <a:pt x="1114" y="390"/>
                      <a:pt x="1114" y="390"/>
                      <a:pt x="1114" y="390"/>
                    </a:cubicBezTo>
                    <a:close/>
                    <a:moveTo>
                      <a:pt x="254" y="948"/>
                    </a:moveTo>
                    <a:lnTo>
                      <a:pt x="254" y="948"/>
                    </a:lnTo>
                    <a:cubicBezTo>
                      <a:pt x="249" y="940"/>
                      <a:pt x="249" y="940"/>
                      <a:pt x="249" y="940"/>
                    </a:cubicBezTo>
                    <a:cubicBezTo>
                      <a:pt x="265" y="919"/>
                      <a:pt x="265" y="919"/>
                      <a:pt x="265" y="919"/>
                    </a:cubicBezTo>
                    <a:cubicBezTo>
                      <a:pt x="263" y="937"/>
                      <a:pt x="263" y="937"/>
                      <a:pt x="263" y="937"/>
                    </a:cubicBezTo>
                    <a:cubicBezTo>
                      <a:pt x="254" y="948"/>
                      <a:pt x="254" y="948"/>
                      <a:pt x="254" y="948"/>
                    </a:cubicBezTo>
                    <a:close/>
                    <a:moveTo>
                      <a:pt x="12" y="1370"/>
                    </a:moveTo>
                    <a:lnTo>
                      <a:pt x="12" y="1370"/>
                    </a:lnTo>
                    <a:cubicBezTo>
                      <a:pt x="18" y="1334"/>
                      <a:pt x="18" y="1334"/>
                      <a:pt x="18" y="1334"/>
                    </a:cubicBezTo>
                    <a:cubicBezTo>
                      <a:pt x="20" y="1357"/>
                      <a:pt x="20" y="1357"/>
                      <a:pt x="20" y="1357"/>
                    </a:cubicBezTo>
                    <a:lnTo>
                      <a:pt x="12" y="1370"/>
                    </a:lnTo>
                    <a:close/>
                    <a:moveTo>
                      <a:pt x="11" y="1432"/>
                    </a:moveTo>
                    <a:lnTo>
                      <a:pt x="11" y="1432"/>
                    </a:lnTo>
                    <a:cubicBezTo>
                      <a:pt x="0" y="1400"/>
                      <a:pt x="0" y="1400"/>
                      <a:pt x="0" y="1400"/>
                    </a:cubicBezTo>
                    <a:cubicBezTo>
                      <a:pt x="8" y="1382"/>
                      <a:pt x="8" y="1382"/>
                      <a:pt x="8" y="1382"/>
                    </a:cubicBezTo>
                    <a:cubicBezTo>
                      <a:pt x="17" y="1408"/>
                      <a:pt x="17" y="1408"/>
                      <a:pt x="17" y="1408"/>
                    </a:cubicBezTo>
                    <a:cubicBezTo>
                      <a:pt x="11" y="1432"/>
                      <a:pt x="11" y="1432"/>
                      <a:pt x="11" y="1432"/>
                    </a:cubicBezTo>
                    <a:close/>
                    <a:moveTo>
                      <a:pt x="1810" y="2485"/>
                    </a:moveTo>
                    <a:lnTo>
                      <a:pt x="1810" y="2485"/>
                    </a:lnTo>
                    <a:cubicBezTo>
                      <a:pt x="1809" y="2498"/>
                      <a:pt x="1809" y="2498"/>
                      <a:pt x="1809" y="2498"/>
                    </a:cubicBezTo>
                    <a:cubicBezTo>
                      <a:pt x="1812" y="2505"/>
                      <a:pt x="1812" y="2505"/>
                      <a:pt x="1812" y="2505"/>
                    </a:cubicBezTo>
                    <a:cubicBezTo>
                      <a:pt x="1821" y="2505"/>
                      <a:pt x="1821" y="2505"/>
                      <a:pt x="1821" y="2505"/>
                    </a:cubicBezTo>
                    <a:cubicBezTo>
                      <a:pt x="1816" y="2513"/>
                      <a:pt x="1816" y="2513"/>
                      <a:pt x="1816" y="2513"/>
                    </a:cubicBezTo>
                    <a:cubicBezTo>
                      <a:pt x="1830" y="2513"/>
                      <a:pt x="1830" y="2513"/>
                      <a:pt x="1830" y="2513"/>
                    </a:cubicBezTo>
                    <a:cubicBezTo>
                      <a:pt x="1839" y="2510"/>
                      <a:pt x="1839" y="2510"/>
                      <a:pt x="1839" y="2510"/>
                    </a:cubicBezTo>
                    <a:cubicBezTo>
                      <a:pt x="1850" y="2514"/>
                      <a:pt x="1850" y="2514"/>
                      <a:pt x="1850" y="2514"/>
                    </a:cubicBezTo>
                    <a:cubicBezTo>
                      <a:pt x="1839" y="2525"/>
                      <a:pt x="1839" y="2525"/>
                      <a:pt x="1839" y="2525"/>
                    </a:cubicBezTo>
                    <a:cubicBezTo>
                      <a:pt x="1810" y="2521"/>
                      <a:pt x="1810" y="2521"/>
                      <a:pt x="1810" y="2521"/>
                    </a:cubicBezTo>
                    <a:cubicBezTo>
                      <a:pt x="1805" y="2528"/>
                      <a:pt x="1805" y="2528"/>
                      <a:pt x="1805" y="2528"/>
                    </a:cubicBezTo>
                    <a:cubicBezTo>
                      <a:pt x="1796" y="2528"/>
                      <a:pt x="1796" y="2528"/>
                      <a:pt x="1796" y="2528"/>
                    </a:cubicBezTo>
                    <a:cubicBezTo>
                      <a:pt x="1795" y="2533"/>
                      <a:pt x="1795" y="2533"/>
                      <a:pt x="1795" y="2533"/>
                    </a:cubicBezTo>
                    <a:cubicBezTo>
                      <a:pt x="1787" y="2533"/>
                      <a:pt x="1787" y="2533"/>
                      <a:pt x="1787" y="2533"/>
                    </a:cubicBezTo>
                    <a:cubicBezTo>
                      <a:pt x="1781" y="2525"/>
                      <a:pt x="1781" y="2525"/>
                      <a:pt x="1781" y="2525"/>
                    </a:cubicBezTo>
                    <a:cubicBezTo>
                      <a:pt x="1770" y="2530"/>
                      <a:pt x="1770" y="2530"/>
                      <a:pt x="1770" y="2530"/>
                    </a:cubicBezTo>
                    <a:cubicBezTo>
                      <a:pt x="1757" y="2527"/>
                      <a:pt x="1757" y="2527"/>
                      <a:pt x="1757" y="2527"/>
                    </a:cubicBezTo>
                    <a:cubicBezTo>
                      <a:pt x="1750" y="2528"/>
                      <a:pt x="1750" y="2528"/>
                      <a:pt x="1750" y="2528"/>
                    </a:cubicBezTo>
                    <a:cubicBezTo>
                      <a:pt x="1732" y="2527"/>
                      <a:pt x="1732" y="2527"/>
                      <a:pt x="1732" y="2527"/>
                    </a:cubicBezTo>
                    <a:cubicBezTo>
                      <a:pt x="1720" y="2519"/>
                      <a:pt x="1720" y="2519"/>
                      <a:pt x="1720" y="2519"/>
                    </a:cubicBezTo>
                    <a:cubicBezTo>
                      <a:pt x="1721" y="2510"/>
                      <a:pt x="1721" y="2510"/>
                      <a:pt x="1721" y="2510"/>
                    </a:cubicBezTo>
                    <a:cubicBezTo>
                      <a:pt x="1740" y="2499"/>
                      <a:pt x="1740" y="2499"/>
                      <a:pt x="1740" y="2499"/>
                    </a:cubicBezTo>
                    <a:cubicBezTo>
                      <a:pt x="1784" y="2488"/>
                      <a:pt x="1784" y="2488"/>
                      <a:pt x="1784" y="2488"/>
                    </a:cubicBezTo>
                    <a:cubicBezTo>
                      <a:pt x="1798" y="2488"/>
                      <a:pt x="1798" y="2488"/>
                      <a:pt x="1798" y="2488"/>
                    </a:cubicBezTo>
                    <a:cubicBezTo>
                      <a:pt x="1810" y="2485"/>
                      <a:pt x="1810" y="2485"/>
                      <a:pt x="1810" y="2485"/>
                    </a:cubicBezTo>
                    <a:close/>
                    <a:moveTo>
                      <a:pt x="2340" y="2871"/>
                    </a:moveTo>
                    <a:lnTo>
                      <a:pt x="2340" y="2871"/>
                    </a:lnTo>
                    <a:cubicBezTo>
                      <a:pt x="2348" y="2868"/>
                      <a:pt x="2348" y="2868"/>
                      <a:pt x="2348" y="2868"/>
                    </a:cubicBezTo>
                    <a:cubicBezTo>
                      <a:pt x="2354" y="2874"/>
                      <a:pt x="2354" y="2874"/>
                      <a:pt x="2354" y="2874"/>
                    </a:cubicBezTo>
                    <a:cubicBezTo>
                      <a:pt x="2350" y="2880"/>
                      <a:pt x="2350" y="2880"/>
                      <a:pt x="2350" y="2880"/>
                    </a:cubicBezTo>
                    <a:cubicBezTo>
                      <a:pt x="2340" y="2871"/>
                      <a:pt x="2340" y="2871"/>
                      <a:pt x="2340" y="2871"/>
                    </a:cubicBezTo>
                    <a:close/>
                    <a:moveTo>
                      <a:pt x="2421" y="2926"/>
                    </a:moveTo>
                    <a:lnTo>
                      <a:pt x="2421" y="2926"/>
                    </a:lnTo>
                    <a:cubicBezTo>
                      <a:pt x="2431" y="2932"/>
                      <a:pt x="2431" y="2932"/>
                      <a:pt x="2431" y="2932"/>
                    </a:cubicBezTo>
                    <a:cubicBezTo>
                      <a:pt x="2437" y="2926"/>
                      <a:pt x="2437" y="2926"/>
                      <a:pt x="2437" y="2926"/>
                    </a:cubicBezTo>
                    <a:cubicBezTo>
                      <a:pt x="2421" y="2926"/>
                      <a:pt x="2421" y="2926"/>
                      <a:pt x="2421" y="2926"/>
                    </a:cubicBezTo>
                    <a:close/>
                    <a:moveTo>
                      <a:pt x="2229" y="3141"/>
                    </a:moveTo>
                    <a:lnTo>
                      <a:pt x="2229" y="3141"/>
                    </a:lnTo>
                    <a:cubicBezTo>
                      <a:pt x="2232" y="3153"/>
                      <a:pt x="2232" y="3153"/>
                      <a:pt x="2232" y="3153"/>
                    </a:cubicBezTo>
                    <a:cubicBezTo>
                      <a:pt x="2241" y="3156"/>
                      <a:pt x="2241" y="3156"/>
                      <a:pt x="2241" y="3156"/>
                    </a:cubicBezTo>
                    <a:cubicBezTo>
                      <a:pt x="2249" y="3149"/>
                      <a:pt x="2249" y="3149"/>
                      <a:pt x="2249" y="3149"/>
                    </a:cubicBezTo>
                    <a:cubicBezTo>
                      <a:pt x="2240" y="3140"/>
                      <a:pt x="2240" y="3140"/>
                      <a:pt x="2240" y="3140"/>
                    </a:cubicBezTo>
                    <a:cubicBezTo>
                      <a:pt x="2229" y="3141"/>
                      <a:pt x="2229" y="3141"/>
                      <a:pt x="2229" y="3141"/>
                    </a:cubicBezTo>
                    <a:close/>
                    <a:moveTo>
                      <a:pt x="2235" y="3112"/>
                    </a:moveTo>
                    <a:lnTo>
                      <a:pt x="2235" y="3112"/>
                    </a:lnTo>
                    <a:cubicBezTo>
                      <a:pt x="2237" y="3124"/>
                      <a:pt x="2237" y="3124"/>
                      <a:pt x="2237" y="3124"/>
                    </a:cubicBezTo>
                    <a:cubicBezTo>
                      <a:pt x="2246" y="3123"/>
                      <a:pt x="2246" y="3123"/>
                      <a:pt x="2246" y="3123"/>
                    </a:cubicBezTo>
                    <a:cubicBezTo>
                      <a:pt x="2244" y="3108"/>
                      <a:pt x="2244" y="3108"/>
                      <a:pt x="2244" y="3108"/>
                    </a:cubicBezTo>
                    <a:cubicBezTo>
                      <a:pt x="2235" y="3112"/>
                      <a:pt x="2235" y="3112"/>
                      <a:pt x="2235" y="3112"/>
                    </a:cubicBezTo>
                    <a:close/>
                    <a:moveTo>
                      <a:pt x="2223" y="3130"/>
                    </a:moveTo>
                    <a:lnTo>
                      <a:pt x="2223" y="3130"/>
                    </a:lnTo>
                    <a:cubicBezTo>
                      <a:pt x="2212" y="3124"/>
                      <a:pt x="2212" y="3124"/>
                      <a:pt x="2212" y="3124"/>
                    </a:cubicBezTo>
                    <a:cubicBezTo>
                      <a:pt x="2217" y="3112"/>
                      <a:pt x="2217" y="3112"/>
                      <a:pt x="2217" y="3112"/>
                    </a:cubicBezTo>
                    <a:cubicBezTo>
                      <a:pt x="2227" y="3106"/>
                      <a:pt x="2227" y="3106"/>
                      <a:pt x="2227" y="3106"/>
                    </a:cubicBezTo>
                    <a:cubicBezTo>
                      <a:pt x="2229" y="3120"/>
                      <a:pt x="2229" y="3120"/>
                      <a:pt x="2229" y="3120"/>
                    </a:cubicBezTo>
                    <a:cubicBezTo>
                      <a:pt x="2223" y="3130"/>
                      <a:pt x="2223" y="3130"/>
                      <a:pt x="2223" y="3130"/>
                    </a:cubicBezTo>
                    <a:close/>
                    <a:moveTo>
                      <a:pt x="2171" y="3072"/>
                    </a:moveTo>
                    <a:lnTo>
                      <a:pt x="2171" y="3072"/>
                    </a:lnTo>
                    <a:cubicBezTo>
                      <a:pt x="2172" y="3060"/>
                      <a:pt x="2172" y="3060"/>
                      <a:pt x="2172" y="3060"/>
                    </a:cubicBezTo>
                    <a:cubicBezTo>
                      <a:pt x="2169" y="3046"/>
                      <a:pt x="2169" y="3046"/>
                      <a:pt x="2169" y="3046"/>
                    </a:cubicBezTo>
                    <a:cubicBezTo>
                      <a:pt x="2180" y="3033"/>
                      <a:pt x="2180" y="3033"/>
                      <a:pt x="2180" y="3033"/>
                    </a:cubicBezTo>
                    <a:cubicBezTo>
                      <a:pt x="2177" y="3019"/>
                      <a:pt x="2177" y="3019"/>
                      <a:pt x="2177" y="3019"/>
                    </a:cubicBezTo>
                    <a:cubicBezTo>
                      <a:pt x="2188" y="3005"/>
                      <a:pt x="2188" y="3005"/>
                      <a:pt x="2188" y="3005"/>
                    </a:cubicBezTo>
                    <a:cubicBezTo>
                      <a:pt x="2197" y="2997"/>
                      <a:pt x="2197" y="2997"/>
                      <a:pt x="2197" y="2997"/>
                    </a:cubicBezTo>
                    <a:cubicBezTo>
                      <a:pt x="2207" y="3007"/>
                      <a:pt x="2207" y="3007"/>
                      <a:pt x="2207" y="3007"/>
                    </a:cubicBezTo>
                    <a:cubicBezTo>
                      <a:pt x="2203" y="3030"/>
                      <a:pt x="2203" y="3030"/>
                      <a:pt x="2203" y="3030"/>
                    </a:cubicBezTo>
                    <a:cubicBezTo>
                      <a:pt x="2209" y="3040"/>
                      <a:pt x="2209" y="3040"/>
                      <a:pt x="2209" y="3040"/>
                    </a:cubicBezTo>
                    <a:cubicBezTo>
                      <a:pt x="2198" y="3059"/>
                      <a:pt x="2198" y="3059"/>
                      <a:pt x="2198" y="3059"/>
                    </a:cubicBezTo>
                    <a:cubicBezTo>
                      <a:pt x="2195" y="3066"/>
                      <a:pt x="2195" y="3066"/>
                      <a:pt x="2195" y="3066"/>
                    </a:cubicBezTo>
                    <a:cubicBezTo>
                      <a:pt x="2182" y="3077"/>
                      <a:pt x="2182" y="3077"/>
                      <a:pt x="2182" y="3077"/>
                    </a:cubicBezTo>
                    <a:cubicBezTo>
                      <a:pt x="2171" y="3072"/>
                      <a:pt x="2171" y="3072"/>
                      <a:pt x="2171" y="3072"/>
                    </a:cubicBezTo>
                    <a:close/>
                    <a:moveTo>
                      <a:pt x="2493" y="3112"/>
                    </a:moveTo>
                    <a:lnTo>
                      <a:pt x="2493" y="3112"/>
                    </a:lnTo>
                    <a:cubicBezTo>
                      <a:pt x="2522" y="3098"/>
                      <a:pt x="2522" y="3098"/>
                      <a:pt x="2522" y="3098"/>
                    </a:cubicBezTo>
                    <a:cubicBezTo>
                      <a:pt x="2522" y="3085"/>
                      <a:pt x="2522" y="3085"/>
                      <a:pt x="2522" y="3085"/>
                    </a:cubicBezTo>
                    <a:cubicBezTo>
                      <a:pt x="2496" y="3059"/>
                      <a:pt x="2496" y="3059"/>
                      <a:pt x="2496" y="3059"/>
                    </a:cubicBezTo>
                    <a:cubicBezTo>
                      <a:pt x="2484" y="3063"/>
                      <a:pt x="2484" y="3063"/>
                      <a:pt x="2484" y="3063"/>
                    </a:cubicBezTo>
                    <a:cubicBezTo>
                      <a:pt x="2489" y="3077"/>
                      <a:pt x="2489" y="3077"/>
                      <a:pt x="2489" y="3077"/>
                    </a:cubicBezTo>
                    <a:cubicBezTo>
                      <a:pt x="2483" y="3091"/>
                      <a:pt x="2483" y="3091"/>
                      <a:pt x="2483" y="3091"/>
                    </a:cubicBezTo>
                    <a:cubicBezTo>
                      <a:pt x="2489" y="3101"/>
                      <a:pt x="2489" y="3101"/>
                      <a:pt x="2489" y="3101"/>
                    </a:cubicBezTo>
                    <a:cubicBezTo>
                      <a:pt x="2493" y="3112"/>
                      <a:pt x="2493" y="3112"/>
                      <a:pt x="2493" y="3112"/>
                    </a:cubicBezTo>
                    <a:close/>
                    <a:moveTo>
                      <a:pt x="2478" y="3130"/>
                    </a:moveTo>
                    <a:lnTo>
                      <a:pt x="2478" y="3130"/>
                    </a:lnTo>
                    <a:cubicBezTo>
                      <a:pt x="2483" y="3141"/>
                      <a:pt x="2483" y="3141"/>
                      <a:pt x="2483" y="3141"/>
                    </a:cubicBezTo>
                    <a:cubicBezTo>
                      <a:pt x="2507" y="3143"/>
                      <a:pt x="2507" y="3143"/>
                      <a:pt x="2507" y="3143"/>
                    </a:cubicBezTo>
                    <a:cubicBezTo>
                      <a:pt x="2519" y="3147"/>
                      <a:pt x="2519" y="3147"/>
                      <a:pt x="2519" y="3147"/>
                    </a:cubicBezTo>
                    <a:cubicBezTo>
                      <a:pt x="2522" y="3138"/>
                      <a:pt x="2522" y="3138"/>
                      <a:pt x="2522" y="3138"/>
                    </a:cubicBezTo>
                    <a:cubicBezTo>
                      <a:pt x="2506" y="3123"/>
                      <a:pt x="2506" y="3123"/>
                      <a:pt x="2506" y="3123"/>
                    </a:cubicBezTo>
                    <a:cubicBezTo>
                      <a:pt x="2487" y="3124"/>
                      <a:pt x="2487" y="3124"/>
                      <a:pt x="2487" y="3124"/>
                    </a:cubicBezTo>
                    <a:cubicBezTo>
                      <a:pt x="2478" y="3130"/>
                      <a:pt x="2478" y="3130"/>
                      <a:pt x="2478" y="3130"/>
                    </a:cubicBezTo>
                    <a:close/>
                    <a:moveTo>
                      <a:pt x="2493" y="3169"/>
                    </a:moveTo>
                    <a:lnTo>
                      <a:pt x="2493" y="3169"/>
                    </a:lnTo>
                    <a:cubicBezTo>
                      <a:pt x="2486" y="3160"/>
                      <a:pt x="2486" y="3160"/>
                      <a:pt x="2486" y="3160"/>
                    </a:cubicBezTo>
                    <a:cubicBezTo>
                      <a:pt x="2496" y="3156"/>
                      <a:pt x="2496" y="3156"/>
                      <a:pt x="2496" y="3156"/>
                    </a:cubicBezTo>
                    <a:cubicBezTo>
                      <a:pt x="2493" y="3169"/>
                      <a:pt x="2493" y="3169"/>
                      <a:pt x="2493" y="3169"/>
                    </a:cubicBezTo>
                    <a:close/>
                    <a:moveTo>
                      <a:pt x="2406" y="3432"/>
                    </a:moveTo>
                    <a:lnTo>
                      <a:pt x="2406" y="3432"/>
                    </a:lnTo>
                    <a:cubicBezTo>
                      <a:pt x="2406" y="3418"/>
                      <a:pt x="2406" y="3418"/>
                      <a:pt x="2406" y="3418"/>
                    </a:cubicBezTo>
                    <a:cubicBezTo>
                      <a:pt x="2415" y="3427"/>
                      <a:pt x="2415" y="3427"/>
                      <a:pt x="2415" y="3427"/>
                    </a:cubicBezTo>
                    <a:cubicBezTo>
                      <a:pt x="2406" y="3432"/>
                      <a:pt x="2406" y="3432"/>
                      <a:pt x="2406" y="3432"/>
                    </a:cubicBezTo>
                    <a:close/>
                    <a:moveTo>
                      <a:pt x="2313" y="3526"/>
                    </a:moveTo>
                    <a:lnTo>
                      <a:pt x="2313" y="3526"/>
                    </a:lnTo>
                    <a:cubicBezTo>
                      <a:pt x="2302" y="3520"/>
                      <a:pt x="2302" y="3520"/>
                      <a:pt x="2302" y="3520"/>
                    </a:cubicBezTo>
                    <a:cubicBezTo>
                      <a:pt x="2313" y="3502"/>
                      <a:pt x="2313" y="3502"/>
                      <a:pt x="2313" y="3502"/>
                    </a:cubicBezTo>
                    <a:cubicBezTo>
                      <a:pt x="2313" y="3488"/>
                      <a:pt x="2313" y="3488"/>
                      <a:pt x="2313" y="3488"/>
                    </a:cubicBezTo>
                    <a:cubicBezTo>
                      <a:pt x="2322" y="3485"/>
                      <a:pt x="2322" y="3485"/>
                      <a:pt x="2322" y="3485"/>
                    </a:cubicBezTo>
                    <a:cubicBezTo>
                      <a:pt x="2325" y="3493"/>
                      <a:pt x="2325" y="3493"/>
                      <a:pt x="2325" y="3493"/>
                    </a:cubicBezTo>
                    <a:cubicBezTo>
                      <a:pt x="2318" y="3503"/>
                      <a:pt x="2318" y="3503"/>
                      <a:pt x="2318" y="3503"/>
                    </a:cubicBezTo>
                    <a:cubicBezTo>
                      <a:pt x="2313" y="3526"/>
                      <a:pt x="2313" y="3526"/>
                      <a:pt x="2313" y="3526"/>
                    </a:cubicBezTo>
                    <a:close/>
                    <a:moveTo>
                      <a:pt x="2206" y="3519"/>
                    </a:moveTo>
                    <a:lnTo>
                      <a:pt x="2206" y="3519"/>
                    </a:lnTo>
                    <a:cubicBezTo>
                      <a:pt x="2206" y="3502"/>
                      <a:pt x="2206" y="3502"/>
                      <a:pt x="2206" y="3502"/>
                    </a:cubicBezTo>
                    <a:cubicBezTo>
                      <a:pt x="2215" y="3491"/>
                      <a:pt x="2215" y="3491"/>
                      <a:pt x="2215" y="3491"/>
                    </a:cubicBezTo>
                    <a:cubicBezTo>
                      <a:pt x="2200" y="3485"/>
                      <a:pt x="2200" y="3485"/>
                      <a:pt x="2200" y="3485"/>
                    </a:cubicBezTo>
                    <a:cubicBezTo>
                      <a:pt x="2197" y="3464"/>
                      <a:pt x="2197" y="3464"/>
                      <a:pt x="2197" y="3464"/>
                    </a:cubicBezTo>
                    <a:cubicBezTo>
                      <a:pt x="2200" y="3458"/>
                      <a:pt x="2200" y="3458"/>
                      <a:pt x="2200" y="3458"/>
                    </a:cubicBezTo>
                    <a:cubicBezTo>
                      <a:pt x="2191" y="3451"/>
                      <a:pt x="2191" y="3451"/>
                      <a:pt x="2191" y="3451"/>
                    </a:cubicBezTo>
                    <a:cubicBezTo>
                      <a:pt x="2191" y="3406"/>
                      <a:pt x="2191" y="3406"/>
                      <a:pt x="2191" y="3406"/>
                    </a:cubicBezTo>
                    <a:cubicBezTo>
                      <a:pt x="2194" y="3396"/>
                      <a:pt x="2194" y="3396"/>
                      <a:pt x="2194" y="3396"/>
                    </a:cubicBezTo>
                    <a:cubicBezTo>
                      <a:pt x="2183" y="3387"/>
                      <a:pt x="2183" y="3387"/>
                      <a:pt x="2183" y="3387"/>
                    </a:cubicBezTo>
                    <a:cubicBezTo>
                      <a:pt x="2182" y="3360"/>
                      <a:pt x="2182" y="3360"/>
                      <a:pt x="2182" y="3360"/>
                    </a:cubicBezTo>
                    <a:cubicBezTo>
                      <a:pt x="2189" y="3343"/>
                      <a:pt x="2189" y="3343"/>
                      <a:pt x="2189" y="3343"/>
                    </a:cubicBezTo>
                    <a:cubicBezTo>
                      <a:pt x="2203" y="3358"/>
                      <a:pt x="2203" y="3358"/>
                      <a:pt x="2203" y="3358"/>
                    </a:cubicBezTo>
                    <a:cubicBezTo>
                      <a:pt x="2220" y="3360"/>
                      <a:pt x="2220" y="3360"/>
                      <a:pt x="2220" y="3360"/>
                    </a:cubicBezTo>
                    <a:cubicBezTo>
                      <a:pt x="2204" y="3346"/>
                      <a:pt x="2204" y="3346"/>
                      <a:pt x="2204" y="3346"/>
                    </a:cubicBezTo>
                    <a:cubicBezTo>
                      <a:pt x="2204" y="3335"/>
                      <a:pt x="2204" y="3335"/>
                      <a:pt x="2204" y="3335"/>
                    </a:cubicBezTo>
                    <a:cubicBezTo>
                      <a:pt x="2197" y="3329"/>
                      <a:pt x="2197" y="3329"/>
                      <a:pt x="2197" y="3329"/>
                    </a:cubicBezTo>
                    <a:cubicBezTo>
                      <a:pt x="2201" y="3308"/>
                      <a:pt x="2201" y="3308"/>
                      <a:pt x="2201" y="3308"/>
                    </a:cubicBezTo>
                    <a:cubicBezTo>
                      <a:pt x="2197" y="3279"/>
                      <a:pt x="2197" y="3279"/>
                      <a:pt x="2197" y="3279"/>
                    </a:cubicBezTo>
                    <a:cubicBezTo>
                      <a:pt x="2195" y="3242"/>
                      <a:pt x="2195" y="3242"/>
                      <a:pt x="2195" y="3242"/>
                    </a:cubicBezTo>
                    <a:cubicBezTo>
                      <a:pt x="2200" y="3222"/>
                      <a:pt x="2200" y="3222"/>
                      <a:pt x="2200" y="3222"/>
                    </a:cubicBezTo>
                    <a:cubicBezTo>
                      <a:pt x="2195" y="3190"/>
                      <a:pt x="2195" y="3190"/>
                      <a:pt x="2195" y="3190"/>
                    </a:cubicBezTo>
                    <a:cubicBezTo>
                      <a:pt x="2195" y="3173"/>
                      <a:pt x="2195" y="3173"/>
                      <a:pt x="2195" y="3173"/>
                    </a:cubicBezTo>
                    <a:cubicBezTo>
                      <a:pt x="2201" y="3170"/>
                      <a:pt x="2201" y="3170"/>
                      <a:pt x="2201" y="3170"/>
                    </a:cubicBezTo>
                    <a:cubicBezTo>
                      <a:pt x="2201" y="3152"/>
                      <a:pt x="2201" y="3152"/>
                      <a:pt x="2201" y="3152"/>
                    </a:cubicBezTo>
                    <a:cubicBezTo>
                      <a:pt x="2207" y="3143"/>
                      <a:pt x="2207" y="3143"/>
                      <a:pt x="2207" y="3143"/>
                    </a:cubicBezTo>
                    <a:cubicBezTo>
                      <a:pt x="2223" y="3155"/>
                      <a:pt x="2223" y="3155"/>
                      <a:pt x="2223" y="3155"/>
                    </a:cubicBezTo>
                    <a:cubicBezTo>
                      <a:pt x="2238" y="3163"/>
                      <a:pt x="2238" y="3163"/>
                      <a:pt x="2238" y="3163"/>
                    </a:cubicBezTo>
                    <a:cubicBezTo>
                      <a:pt x="2250" y="3172"/>
                      <a:pt x="2250" y="3172"/>
                      <a:pt x="2250" y="3172"/>
                    </a:cubicBezTo>
                    <a:cubicBezTo>
                      <a:pt x="2253" y="3164"/>
                      <a:pt x="2253" y="3164"/>
                      <a:pt x="2253" y="3164"/>
                    </a:cubicBezTo>
                    <a:cubicBezTo>
                      <a:pt x="2259" y="3155"/>
                      <a:pt x="2259" y="3155"/>
                      <a:pt x="2259" y="3155"/>
                    </a:cubicBezTo>
                    <a:cubicBezTo>
                      <a:pt x="2259" y="3179"/>
                      <a:pt x="2259" y="3179"/>
                      <a:pt x="2259" y="3179"/>
                    </a:cubicBezTo>
                    <a:cubicBezTo>
                      <a:pt x="2287" y="3195"/>
                      <a:pt x="2287" y="3195"/>
                      <a:pt x="2287" y="3195"/>
                    </a:cubicBezTo>
                    <a:cubicBezTo>
                      <a:pt x="2308" y="3215"/>
                      <a:pt x="2308" y="3215"/>
                      <a:pt x="2308" y="3215"/>
                    </a:cubicBezTo>
                    <a:cubicBezTo>
                      <a:pt x="2325" y="3227"/>
                      <a:pt x="2325" y="3227"/>
                      <a:pt x="2325" y="3227"/>
                    </a:cubicBezTo>
                    <a:cubicBezTo>
                      <a:pt x="2334" y="3218"/>
                      <a:pt x="2334" y="3218"/>
                      <a:pt x="2334" y="3218"/>
                    </a:cubicBezTo>
                    <a:cubicBezTo>
                      <a:pt x="2351" y="3218"/>
                      <a:pt x="2351" y="3218"/>
                      <a:pt x="2351" y="3218"/>
                    </a:cubicBezTo>
                    <a:cubicBezTo>
                      <a:pt x="2363" y="3230"/>
                      <a:pt x="2363" y="3230"/>
                      <a:pt x="2363" y="3230"/>
                    </a:cubicBezTo>
                    <a:cubicBezTo>
                      <a:pt x="2362" y="3215"/>
                      <a:pt x="2362" y="3215"/>
                      <a:pt x="2362" y="3215"/>
                    </a:cubicBezTo>
                    <a:cubicBezTo>
                      <a:pt x="2373" y="3208"/>
                      <a:pt x="2373" y="3208"/>
                      <a:pt x="2373" y="3208"/>
                    </a:cubicBezTo>
                    <a:cubicBezTo>
                      <a:pt x="2421" y="3211"/>
                      <a:pt x="2421" y="3211"/>
                      <a:pt x="2421" y="3211"/>
                    </a:cubicBezTo>
                    <a:cubicBezTo>
                      <a:pt x="2431" y="3205"/>
                      <a:pt x="2431" y="3205"/>
                      <a:pt x="2431" y="3205"/>
                    </a:cubicBezTo>
                    <a:cubicBezTo>
                      <a:pt x="2441" y="3196"/>
                      <a:pt x="2441" y="3196"/>
                      <a:pt x="2441" y="3196"/>
                    </a:cubicBezTo>
                    <a:cubicBezTo>
                      <a:pt x="2451" y="3198"/>
                      <a:pt x="2451" y="3198"/>
                      <a:pt x="2451" y="3198"/>
                    </a:cubicBezTo>
                    <a:cubicBezTo>
                      <a:pt x="2455" y="3201"/>
                      <a:pt x="2455" y="3201"/>
                      <a:pt x="2455" y="3201"/>
                    </a:cubicBezTo>
                    <a:cubicBezTo>
                      <a:pt x="2464" y="3186"/>
                      <a:pt x="2464" y="3186"/>
                      <a:pt x="2464" y="3186"/>
                    </a:cubicBezTo>
                    <a:cubicBezTo>
                      <a:pt x="2472" y="3186"/>
                      <a:pt x="2472" y="3186"/>
                      <a:pt x="2472" y="3186"/>
                    </a:cubicBezTo>
                    <a:cubicBezTo>
                      <a:pt x="2490" y="3199"/>
                      <a:pt x="2490" y="3199"/>
                      <a:pt x="2490" y="3199"/>
                    </a:cubicBezTo>
                    <a:cubicBezTo>
                      <a:pt x="2484" y="3213"/>
                      <a:pt x="2484" y="3213"/>
                      <a:pt x="2484" y="3213"/>
                    </a:cubicBezTo>
                    <a:cubicBezTo>
                      <a:pt x="2478" y="3254"/>
                      <a:pt x="2478" y="3254"/>
                      <a:pt x="2478" y="3254"/>
                    </a:cubicBezTo>
                    <a:cubicBezTo>
                      <a:pt x="2463" y="3273"/>
                      <a:pt x="2463" y="3273"/>
                      <a:pt x="2463" y="3273"/>
                    </a:cubicBezTo>
                    <a:cubicBezTo>
                      <a:pt x="2463" y="3302"/>
                      <a:pt x="2463" y="3302"/>
                      <a:pt x="2463" y="3302"/>
                    </a:cubicBezTo>
                    <a:cubicBezTo>
                      <a:pt x="2451" y="3320"/>
                      <a:pt x="2451" y="3320"/>
                      <a:pt x="2451" y="3320"/>
                    </a:cubicBezTo>
                    <a:cubicBezTo>
                      <a:pt x="2455" y="3340"/>
                      <a:pt x="2455" y="3340"/>
                      <a:pt x="2455" y="3340"/>
                    </a:cubicBezTo>
                    <a:cubicBezTo>
                      <a:pt x="2451" y="3348"/>
                      <a:pt x="2451" y="3348"/>
                      <a:pt x="2451" y="3348"/>
                    </a:cubicBezTo>
                    <a:cubicBezTo>
                      <a:pt x="2451" y="3361"/>
                      <a:pt x="2451" y="3361"/>
                      <a:pt x="2451" y="3361"/>
                    </a:cubicBezTo>
                    <a:cubicBezTo>
                      <a:pt x="2443" y="3380"/>
                      <a:pt x="2443" y="3380"/>
                      <a:pt x="2443" y="3380"/>
                    </a:cubicBezTo>
                    <a:cubicBezTo>
                      <a:pt x="2440" y="3367"/>
                      <a:pt x="2440" y="3367"/>
                      <a:pt x="2440" y="3367"/>
                    </a:cubicBezTo>
                    <a:cubicBezTo>
                      <a:pt x="2435" y="3344"/>
                      <a:pt x="2435" y="3344"/>
                      <a:pt x="2435" y="3344"/>
                    </a:cubicBezTo>
                    <a:cubicBezTo>
                      <a:pt x="2426" y="3360"/>
                      <a:pt x="2426" y="3360"/>
                      <a:pt x="2426" y="3360"/>
                    </a:cubicBezTo>
                    <a:cubicBezTo>
                      <a:pt x="2415" y="3367"/>
                      <a:pt x="2415" y="3367"/>
                      <a:pt x="2415" y="3367"/>
                    </a:cubicBezTo>
                    <a:cubicBezTo>
                      <a:pt x="2414" y="3403"/>
                      <a:pt x="2414" y="3403"/>
                      <a:pt x="2414" y="3403"/>
                    </a:cubicBezTo>
                    <a:cubicBezTo>
                      <a:pt x="2408" y="3409"/>
                      <a:pt x="2408" y="3409"/>
                      <a:pt x="2408" y="3409"/>
                    </a:cubicBezTo>
                    <a:cubicBezTo>
                      <a:pt x="2394" y="3409"/>
                      <a:pt x="2394" y="3409"/>
                      <a:pt x="2394" y="3409"/>
                    </a:cubicBezTo>
                    <a:cubicBezTo>
                      <a:pt x="2396" y="3427"/>
                      <a:pt x="2396" y="3427"/>
                      <a:pt x="2396" y="3427"/>
                    </a:cubicBezTo>
                    <a:cubicBezTo>
                      <a:pt x="2383" y="3442"/>
                      <a:pt x="2383" y="3442"/>
                      <a:pt x="2383" y="3442"/>
                    </a:cubicBezTo>
                    <a:cubicBezTo>
                      <a:pt x="2397" y="3451"/>
                      <a:pt x="2397" y="3451"/>
                      <a:pt x="2397" y="3451"/>
                    </a:cubicBezTo>
                    <a:cubicBezTo>
                      <a:pt x="2397" y="3461"/>
                      <a:pt x="2397" y="3461"/>
                      <a:pt x="2397" y="3461"/>
                    </a:cubicBezTo>
                    <a:cubicBezTo>
                      <a:pt x="2377" y="3487"/>
                      <a:pt x="2377" y="3487"/>
                      <a:pt x="2377" y="3487"/>
                    </a:cubicBezTo>
                    <a:cubicBezTo>
                      <a:pt x="2371" y="3485"/>
                      <a:pt x="2371" y="3485"/>
                      <a:pt x="2371" y="3485"/>
                    </a:cubicBezTo>
                    <a:cubicBezTo>
                      <a:pt x="2357" y="3493"/>
                      <a:pt x="2357" y="3493"/>
                      <a:pt x="2357" y="3493"/>
                    </a:cubicBezTo>
                    <a:cubicBezTo>
                      <a:pt x="2356" y="3468"/>
                      <a:pt x="2356" y="3468"/>
                      <a:pt x="2356" y="3468"/>
                    </a:cubicBezTo>
                    <a:cubicBezTo>
                      <a:pt x="2373" y="3474"/>
                      <a:pt x="2373" y="3474"/>
                      <a:pt x="2373" y="3474"/>
                    </a:cubicBezTo>
                    <a:cubicBezTo>
                      <a:pt x="2374" y="3461"/>
                      <a:pt x="2374" y="3461"/>
                      <a:pt x="2374" y="3461"/>
                    </a:cubicBezTo>
                    <a:cubicBezTo>
                      <a:pt x="2365" y="3453"/>
                      <a:pt x="2365" y="3453"/>
                      <a:pt x="2365" y="3453"/>
                    </a:cubicBezTo>
                    <a:cubicBezTo>
                      <a:pt x="2353" y="3456"/>
                      <a:pt x="2353" y="3456"/>
                      <a:pt x="2353" y="3456"/>
                    </a:cubicBezTo>
                    <a:cubicBezTo>
                      <a:pt x="2344" y="3470"/>
                      <a:pt x="2344" y="3470"/>
                      <a:pt x="2344" y="3470"/>
                    </a:cubicBezTo>
                    <a:cubicBezTo>
                      <a:pt x="2334" y="3467"/>
                      <a:pt x="2334" y="3467"/>
                      <a:pt x="2334" y="3467"/>
                    </a:cubicBezTo>
                    <a:cubicBezTo>
                      <a:pt x="2334" y="3448"/>
                      <a:pt x="2334" y="3448"/>
                      <a:pt x="2334" y="3448"/>
                    </a:cubicBezTo>
                    <a:cubicBezTo>
                      <a:pt x="2328" y="3467"/>
                      <a:pt x="2328" y="3467"/>
                      <a:pt x="2328" y="3467"/>
                    </a:cubicBezTo>
                    <a:cubicBezTo>
                      <a:pt x="2313" y="3478"/>
                      <a:pt x="2313" y="3478"/>
                      <a:pt x="2313" y="3478"/>
                    </a:cubicBezTo>
                    <a:cubicBezTo>
                      <a:pt x="2308" y="3487"/>
                      <a:pt x="2308" y="3487"/>
                      <a:pt x="2308" y="3487"/>
                    </a:cubicBezTo>
                    <a:cubicBezTo>
                      <a:pt x="2296" y="3476"/>
                      <a:pt x="2296" y="3476"/>
                      <a:pt x="2296" y="3476"/>
                    </a:cubicBezTo>
                    <a:cubicBezTo>
                      <a:pt x="2290" y="3502"/>
                      <a:pt x="2290" y="3502"/>
                      <a:pt x="2290" y="3502"/>
                    </a:cubicBezTo>
                    <a:cubicBezTo>
                      <a:pt x="2287" y="3517"/>
                      <a:pt x="2287" y="3517"/>
                      <a:pt x="2287" y="3517"/>
                    </a:cubicBezTo>
                    <a:cubicBezTo>
                      <a:pt x="2272" y="3540"/>
                      <a:pt x="2272" y="3540"/>
                      <a:pt x="2272" y="3540"/>
                    </a:cubicBezTo>
                    <a:cubicBezTo>
                      <a:pt x="2259" y="3540"/>
                      <a:pt x="2259" y="3540"/>
                      <a:pt x="2259" y="3540"/>
                    </a:cubicBezTo>
                    <a:cubicBezTo>
                      <a:pt x="2252" y="3526"/>
                      <a:pt x="2252" y="3526"/>
                      <a:pt x="2252" y="3526"/>
                    </a:cubicBezTo>
                    <a:cubicBezTo>
                      <a:pt x="2252" y="3513"/>
                      <a:pt x="2252" y="3513"/>
                      <a:pt x="2252" y="3513"/>
                    </a:cubicBezTo>
                    <a:cubicBezTo>
                      <a:pt x="2238" y="3529"/>
                      <a:pt x="2238" y="3529"/>
                      <a:pt x="2238" y="3529"/>
                    </a:cubicBezTo>
                    <a:cubicBezTo>
                      <a:pt x="2227" y="3519"/>
                      <a:pt x="2227" y="3519"/>
                      <a:pt x="2227" y="3519"/>
                    </a:cubicBezTo>
                    <a:cubicBezTo>
                      <a:pt x="2212" y="3522"/>
                      <a:pt x="2212" y="3522"/>
                      <a:pt x="2212" y="3522"/>
                    </a:cubicBezTo>
                    <a:cubicBezTo>
                      <a:pt x="2212" y="3522"/>
                      <a:pt x="2204" y="3517"/>
                      <a:pt x="2206" y="3519"/>
                    </a:cubicBezTo>
                    <a:close/>
                    <a:moveTo>
                      <a:pt x="38" y="2245"/>
                    </a:moveTo>
                    <a:lnTo>
                      <a:pt x="38" y="2245"/>
                    </a:lnTo>
                    <a:cubicBezTo>
                      <a:pt x="49" y="2255"/>
                      <a:pt x="49" y="2255"/>
                      <a:pt x="49" y="2255"/>
                    </a:cubicBezTo>
                    <a:cubicBezTo>
                      <a:pt x="61" y="2256"/>
                      <a:pt x="61" y="2256"/>
                      <a:pt x="61" y="2256"/>
                    </a:cubicBezTo>
                    <a:cubicBezTo>
                      <a:pt x="96" y="2291"/>
                      <a:pt x="96" y="2291"/>
                      <a:pt x="96" y="2291"/>
                    </a:cubicBezTo>
                    <a:cubicBezTo>
                      <a:pt x="95" y="2304"/>
                      <a:pt x="95" y="2304"/>
                      <a:pt x="95" y="2304"/>
                    </a:cubicBezTo>
                    <a:cubicBezTo>
                      <a:pt x="101" y="2311"/>
                      <a:pt x="101" y="2311"/>
                      <a:pt x="101" y="2311"/>
                    </a:cubicBezTo>
                    <a:cubicBezTo>
                      <a:pt x="119" y="2314"/>
                      <a:pt x="119" y="2314"/>
                      <a:pt x="119" y="2314"/>
                    </a:cubicBezTo>
                    <a:cubicBezTo>
                      <a:pt x="127" y="2323"/>
                      <a:pt x="127" y="2323"/>
                      <a:pt x="127" y="2323"/>
                    </a:cubicBezTo>
                    <a:cubicBezTo>
                      <a:pt x="150" y="2328"/>
                      <a:pt x="150" y="2328"/>
                      <a:pt x="150" y="2328"/>
                    </a:cubicBezTo>
                    <a:cubicBezTo>
                      <a:pt x="159" y="2326"/>
                      <a:pt x="159" y="2326"/>
                      <a:pt x="159" y="2326"/>
                    </a:cubicBezTo>
                    <a:cubicBezTo>
                      <a:pt x="165" y="2333"/>
                      <a:pt x="165" y="2333"/>
                      <a:pt x="165" y="2333"/>
                    </a:cubicBezTo>
                    <a:cubicBezTo>
                      <a:pt x="182" y="2336"/>
                      <a:pt x="182" y="2336"/>
                      <a:pt x="182" y="2336"/>
                    </a:cubicBezTo>
                    <a:cubicBezTo>
                      <a:pt x="203" y="2331"/>
                      <a:pt x="203" y="2331"/>
                      <a:pt x="203" y="2331"/>
                    </a:cubicBezTo>
                    <a:cubicBezTo>
                      <a:pt x="208" y="2342"/>
                      <a:pt x="208" y="2342"/>
                      <a:pt x="208" y="2342"/>
                    </a:cubicBezTo>
                    <a:cubicBezTo>
                      <a:pt x="219" y="2336"/>
                      <a:pt x="219" y="2336"/>
                      <a:pt x="219" y="2336"/>
                    </a:cubicBezTo>
                    <a:cubicBezTo>
                      <a:pt x="223" y="2339"/>
                      <a:pt x="223" y="2339"/>
                      <a:pt x="223" y="2339"/>
                    </a:cubicBezTo>
                    <a:cubicBezTo>
                      <a:pt x="246" y="2334"/>
                      <a:pt x="246" y="2334"/>
                      <a:pt x="246" y="2334"/>
                    </a:cubicBezTo>
                    <a:cubicBezTo>
                      <a:pt x="266" y="2333"/>
                      <a:pt x="266" y="2333"/>
                      <a:pt x="266" y="2333"/>
                    </a:cubicBezTo>
                    <a:cubicBezTo>
                      <a:pt x="269" y="2323"/>
                      <a:pt x="269" y="2323"/>
                      <a:pt x="269" y="2323"/>
                    </a:cubicBezTo>
                    <a:cubicBezTo>
                      <a:pt x="281" y="2320"/>
                      <a:pt x="281" y="2320"/>
                      <a:pt x="281" y="2320"/>
                    </a:cubicBezTo>
                    <a:cubicBezTo>
                      <a:pt x="295" y="2300"/>
                      <a:pt x="295" y="2300"/>
                      <a:pt x="295" y="2300"/>
                    </a:cubicBezTo>
                    <a:cubicBezTo>
                      <a:pt x="318" y="2304"/>
                      <a:pt x="318" y="2304"/>
                      <a:pt x="318" y="2304"/>
                    </a:cubicBezTo>
                    <a:cubicBezTo>
                      <a:pt x="318" y="2290"/>
                      <a:pt x="318" y="2290"/>
                      <a:pt x="318" y="2290"/>
                    </a:cubicBezTo>
                    <a:cubicBezTo>
                      <a:pt x="333" y="2281"/>
                      <a:pt x="333" y="2281"/>
                      <a:pt x="333" y="2281"/>
                    </a:cubicBezTo>
                    <a:cubicBezTo>
                      <a:pt x="346" y="2281"/>
                      <a:pt x="346" y="2281"/>
                      <a:pt x="346" y="2281"/>
                    </a:cubicBezTo>
                    <a:cubicBezTo>
                      <a:pt x="359" y="2293"/>
                      <a:pt x="359" y="2293"/>
                      <a:pt x="359" y="2293"/>
                    </a:cubicBezTo>
                    <a:cubicBezTo>
                      <a:pt x="372" y="2276"/>
                      <a:pt x="372" y="2276"/>
                      <a:pt x="372" y="2276"/>
                    </a:cubicBezTo>
                    <a:cubicBezTo>
                      <a:pt x="378" y="2279"/>
                      <a:pt x="378" y="2279"/>
                      <a:pt x="378" y="2279"/>
                    </a:cubicBezTo>
                    <a:cubicBezTo>
                      <a:pt x="387" y="2274"/>
                      <a:pt x="387" y="2274"/>
                      <a:pt x="387" y="2274"/>
                    </a:cubicBezTo>
                    <a:cubicBezTo>
                      <a:pt x="390" y="2255"/>
                      <a:pt x="390" y="2255"/>
                      <a:pt x="390" y="2255"/>
                    </a:cubicBezTo>
                    <a:cubicBezTo>
                      <a:pt x="436" y="2227"/>
                      <a:pt x="436" y="2227"/>
                      <a:pt x="436" y="2227"/>
                    </a:cubicBezTo>
                    <a:cubicBezTo>
                      <a:pt x="453" y="2230"/>
                      <a:pt x="453" y="2230"/>
                      <a:pt x="453" y="2230"/>
                    </a:cubicBezTo>
                    <a:cubicBezTo>
                      <a:pt x="463" y="2236"/>
                      <a:pt x="463" y="2236"/>
                      <a:pt x="463" y="2236"/>
                    </a:cubicBezTo>
                    <a:cubicBezTo>
                      <a:pt x="479" y="2227"/>
                      <a:pt x="479" y="2227"/>
                      <a:pt x="479" y="2227"/>
                    </a:cubicBezTo>
                    <a:cubicBezTo>
                      <a:pt x="521" y="2218"/>
                      <a:pt x="521" y="2218"/>
                      <a:pt x="521" y="2218"/>
                    </a:cubicBezTo>
                    <a:cubicBezTo>
                      <a:pt x="528" y="2226"/>
                      <a:pt x="528" y="2226"/>
                      <a:pt x="528" y="2226"/>
                    </a:cubicBezTo>
                    <a:cubicBezTo>
                      <a:pt x="555" y="2219"/>
                      <a:pt x="555" y="2219"/>
                      <a:pt x="555" y="2219"/>
                    </a:cubicBezTo>
                    <a:cubicBezTo>
                      <a:pt x="563" y="2226"/>
                      <a:pt x="563" y="2226"/>
                      <a:pt x="563" y="2226"/>
                    </a:cubicBezTo>
                    <a:cubicBezTo>
                      <a:pt x="575" y="2227"/>
                      <a:pt x="575" y="2227"/>
                      <a:pt x="575" y="2227"/>
                    </a:cubicBezTo>
                    <a:cubicBezTo>
                      <a:pt x="592" y="2221"/>
                      <a:pt x="592" y="2221"/>
                      <a:pt x="592" y="2221"/>
                    </a:cubicBezTo>
                    <a:cubicBezTo>
                      <a:pt x="598" y="2238"/>
                      <a:pt x="598" y="2238"/>
                      <a:pt x="598" y="2238"/>
                    </a:cubicBezTo>
                    <a:cubicBezTo>
                      <a:pt x="609" y="2238"/>
                      <a:pt x="609" y="2238"/>
                      <a:pt x="609" y="2238"/>
                    </a:cubicBezTo>
                    <a:cubicBezTo>
                      <a:pt x="621" y="2230"/>
                      <a:pt x="621" y="2230"/>
                      <a:pt x="621" y="2230"/>
                    </a:cubicBezTo>
                    <a:cubicBezTo>
                      <a:pt x="628" y="2239"/>
                      <a:pt x="628" y="2239"/>
                      <a:pt x="628" y="2239"/>
                    </a:cubicBezTo>
                    <a:cubicBezTo>
                      <a:pt x="641" y="2230"/>
                      <a:pt x="641" y="2230"/>
                      <a:pt x="641" y="2230"/>
                    </a:cubicBezTo>
                    <a:cubicBezTo>
                      <a:pt x="673" y="2230"/>
                      <a:pt x="673" y="2230"/>
                      <a:pt x="673" y="2230"/>
                    </a:cubicBezTo>
                    <a:cubicBezTo>
                      <a:pt x="671" y="2244"/>
                      <a:pt x="671" y="2244"/>
                      <a:pt x="671" y="2244"/>
                    </a:cubicBezTo>
                    <a:cubicBezTo>
                      <a:pt x="677" y="2247"/>
                      <a:pt x="677" y="2247"/>
                      <a:pt x="677" y="2247"/>
                    </a:cubicBezTo>
                    <a:cubicBezTo>
                      <a:pt x="694" y="2230"/>
                      <a:pt x="694" y="2230"/>
                      <a:pt x="694" y="2230"/>
                    </a:cubicBezTo>
                    <a:cubicBezTo>
                      <a:pt x="712" y="2235"/>
                      <a:pt x="712" y="2235"/>
                      <a:pt x="712" y="2235"/>
                    </a:cubicBezTo>
                    <a:cubicBezTo>
                      <a:pt x="734" y="2219"/>
                      <a:pt x="734" y="2219"/>
                      <a:pt x="734" y="2219"/>
                    </a:cubicBezTo>
                    <a:cubicBezTo>
                      <a:pt x="742" y="2200"/>
                      <a:pt x="742" y="2200"/>
                      <a:pt x="742" y="2200"/>
                    </a:cubicBezTo>
                    <a:cubicBezTo>
                      <a:pt x="749" y="2198"/>
                      <a:pt x="749" y="2198"/>
                      <a:pt x="749" y="2198"/>
                    </a:cubicBezTo>
                    <a:cubicBezTo>
                      <a:pt x="767" y="2180"/>
                      <a:pt x="767" y="2180"/>
                      <a:pt x="767" y="2180"/>
                    </a:cubicBezTo>
                    <a:cubicBezTo>
                      <a:pt x="777" y="2152"/>
                      <a:pt x="777" y="2152"/>
                      <a:pt x="777" y="2152"/>
                    </a:cubicBezTo>
                    <a:cubicBezTo>
                      <a:pt x="797" y="2135"/>
                      <a:pt x="797" y="2135"/>
                      <a:pt x="797" y="2135"/>
                    </a:cubicBezTo>
                    <a:cubicBezTo>
                      <a:pt x="819" y="2129"/>
                      <a:pt x="819" y="2129"/>
                      <a:pt x="819" y="2129"/>
                    </a:cubicBezTo>
                    <a:cubicBezTo>
                      <a:pt x="829" y="2135"/>
                      <a:pt x="829" y="2135"/>
                      <a:pt x="829" y="2135"/>
                    </a:cubicBezTo>
                    <a:cubicBezTo>
                      <a:pt x="862" y="2123"/>
                      <a:pt x="862" y="2123"/>
                      <a:pt x="862" y="2123"/>
                    </a:cubicBezTo>
                    <a:cubicBezTo>
                      <a:pt x="905" y="2097"/>
                      <a:pt x="905" y="2097"/>
                      <a:pt x="905" y="2097"/>
                    </a:cubicBezTo>
                    <a:cubicBezTo>
                      <a:pt x="931" y="2073"/>
                      <a:pt x="931" y="2073"/>
                      <a:pt x="931" y="2073"/>
                    </a:cubicBezTo>
                    <a:cubicBezTo>
                      <a:pt x="943" y="2067"/>
                      <a:pt x="943" y="2067"/>
                      <a:pt x="943" y="2067"/>
                    </a:cubicBezTo>
                    <a:cubicBezTo>
                      <a:pt x="956" y="2068"/>
                      <a:pt x="956" y="2068"/>
                      <a:pt x="956" y="2068"/>
                    </a:cubicBezTo>
                    <a:cubicBezTo>
                      <a:pt x="969" y="2067"/>
                      <a:pt x="969" y="2067"/>
                      <a:pt x="969" y="2067"/>
                    </a:cubicBezTo>
                    <a:cubicBezTo>
                      <a:pt x="994" y="2077"/>
                      <a:pt x="994" y="2077"/>
                      <a:pt x="994" y="2077"/>
                    </a:cubicBezTo>
                    <a:cubicBezTo>
                      <a:pt x="1015" y="2079"/>
                      <a:pt x="1015" y="2079"/>
                      <a:pt x="1015" y="2079"/>
                    </a:cubicBezTo>
                    <a:cubicBezTo>
                      <a:pt x="1030" y="2073"/>
                      <a:pt x="1030" y="2073"/>
                      <a:pt x="1030" y="2073"/>
                    </a:cubicBezTo>
                    <a:cubicBezTo>
                      <a:pt x="1064" y="2076"/>
                      <a:pt x="1064" y="2076"/>
                      <a:pt x="1064" y="2076"/>
                    </a:cubicBezTo>
                    <a:cubicBezTo>
                      <a:pt x="1108" y="2059"/>
                      <a:pt x="1108" y="2059"/>
                      <a:pt x="1108" y="2059"/>
                    </a:cubicBezTo>
                    <a:cubicBezTo>
                      <a:pt x="1134" y="2053"/>
                      <a:pt x="1134" y="2053"/>
                      <a:pt x="1134" y="2053"/>
                    </a:cubicBezTo>
                    <a:cubicBezTo>
                      <a:pt x="1154" y="2039"/>
                      <a:pt x="1154" y="2039"/>
                      <a:pt x="1154" y="2039"/>
                    </a:cubicBezTo>
                    <a:cubicBezTo>
                      <a:pt x="1166" y="2039"/>
                      <a:pt x="1166" y="2039"/>
                      <a:pt x="1166" y="2039"/>
                    </a:cubicBezTo>
                    <a:cubicBezTo>
                      <a:pt x="1189" y="2022"/>
                      <a:pt x="1189" y="2022"/>
                      <a:pt x="1189" y="2022"/>
                    </a:cubicBezTo>
                    <a:cubicBezTo>
                      <a:pt x="1223" y="2021"/>
                      <a:pt x="1223" y="2021"/>
                      <a:pt x="1223" y="2021"/>
                    </a:cubicBezTo>
                    <a:cubicBezTo>
                      <a:pt x="1312" y="2013"/>
                      <a:pt x="1312" y="2013"/>
                      <a:pt x="1312" y="2013"/>
                    </a:cubicBezTo>
                    <a:cubicBezTo>
                      <a:pt x="1341" y="2021"/>
                      <a:pt x="1341" y="2021"/>
                      <a:pt x="1341" y="2021"/>
                    </a:cubicBezTo>
                    <a:cubicBezTo>
                      <a:pt x="1361" y="2022"/>
                      <a:pt x="1361" y="2022"/>
                      <a:pt x="1361" y="2022"/>
                    </a:cubicBezTo>
                    <a:cubicBezTo>
                      <a:pt x="1385" y="2013"/>
                      <a:pt x="1385" y="2013"/>
                      <a:pt x="1385" y="2013"/>
                    </a:cubicBezTo>
                    <a:cubicBezTo>
                      <a:pt x="1405" y="2016"/>
                      <a:pt x="1405" y="2016"/>
                      <a:pt x="1405" y="2016"/>
                    </a:cubicBezTo>
                    <a:cubicBezTo>
                      <a:pt x="1429" y="2039"/>
                      <a:pt x="1429" y="2039"/>
                      <a:pt x="1429" y="2039"/>
                    </a:cubicBezTo>
                    <a:cubicBezTo>
                      <a:pt x="1449" y="2071"/>
                      <a:pt x="1449" y="2071"/>
                      <a:pt x="1449" y="2071"/>
                    </a:cubicBezTo>
                    <a:cubicBezTo>
                      <a:pt x="1463" y="2077"/>
                      <a:pt x="1463" y="2077"/>
                      <a:pt x="1463" y="2077"/>
                    </a:cubicBezTo>
                    <a:cubicBezTo>
                      <a:pt x="1474" y="2068"/>
                      <a:pt x="1474" y="2068"/>
                      <a:pt x="1474" y="2068"/>
                    </a:cubicBezTo>
                    <a:cubicBezTo>
                      <a:pt x="1484" y="2063"/>
                      <a:pt x="1484" y="2063"/>
                      <a:pt x="1484" y="2063"/>
                    </a:cubicBezTo>
                    <a:cubicBezTo>
                      <a:pt x="1491" y="2073"/>
                      <a:pt x="1491" y="2073"/>
                      <a:pt x="1491" y="2073"/>
                    </a:cubicBezTo>
                    <a:cubicBezTo>
                      <a:pt x="1500" y="2068"/>
                      <a:pt x="1500" y="2068"/>
                      <a:pt x="1500" y="2068"/>
                    </a:cubicBezTo>
                    <a:cubicBezTo>
                      <a:pt x="1518" y="2073"/>
                      <a:pt x="1518" y="2073"/>
                      <a:pt x="1518" y="2073"/>
                    </a:cubicBezTo>
                    <a:cubicBezTo>
                      <a:pt x="1533" y="2093"/>
                      <a:pt x="1533" y="2093"/>
                      <a:pt x="1533" y="2093"/>
                    </a:cubicBezTo>
                    <a:cubicBezTo>
                      <a:pt x="1553" y="2096"/>
                      <a:pt x="1553" y="2096"/>
                      <a:pt x="1553" y="2096"/>
                    </a:cubicBezTo>
                    <a:cubicBezTo>
                      <a:pt x="1562" y="2091"/>
                      <a:pt x="1562" y="2091"/>
                      <a:pt x="1562" y="2091"/>
                    </a:cubicBezTo>
                    <a:cubicBezTo>
                      <a:pt x="1598" y="2115"/>
                      <a:pt x="1598" y="2115"/>
                      <a:pt x="1598" y="2115"/>
                    </a:cubicBezTo>
                    <a:cubicBezTo>
                      <a:pt x="1595" y="2131"/>
                      <a:pt x="1595" y="2131"/>
                      <a:pt x="1595" y="2131"/>
                    </a:cubicBezTo>
                    <a:cubicBezTo>
                      <a:pt x="1605" y="2132"/>
                      <a:pt x="1605" y="2132"/>
                      <a:pt x="1605" y="2132"/>
                    </a:cubicBezTo>
                    <a:cubicBezTo>
                      <a:pt x="1617" y="2145"/>
                      <a:pt x="1617" y="2145"/>
                      <a:pt x="1617" y="2145"/>
                    </a:cubicBezTo>
                    <a:cubicBezTo>
                      <a:pt x="1613" y="2157"/>
                      <a:pt x="1613" y="2157"/>
                      <a:pt x="1613" y="2157"/>
                    </a:cubicBezTo>
                    <a:cubicBezTo>
                      <a:pt x="1599" y="2157"/>
                      <a:pt x="1599" y="2157"/>
                      <a:pt x="1599" y="2157"/>
                    </a:cubicBezTo>
                    <a:cubicBezTo>
                      <a:pt x="1596" y="2167"/>
                      <a:pt x="1596" y="2167"/>
                      <a:pt x="1596" y="2167"/>
                    </a:cubicBezTo>
                    <a:cubicBezTo>
                      <a:pt x="1611" y="2198"/>
                      <a:pt x="1611" y="2198"/>
                      <a:pt x="1611" y="2198"/>
                    </a:cubicBezTo>
                    <a:cubicBezTo>
                      <a:pt x="1625" y="2200"/>
                      <a:pt x="1625" y="2200"/>
                      <a:pt x="1625" y="2200"/>
                    </a:cubicBezTo>
                    <a:cubicBezTo>
                      <a:pt x="1642" y="2218"/>
                      <a:pt x="1642" y="2218"/>
                      <a:pt x="1642" y="2218"/>
                    </a:cubicBezTo>
                    <a:cubicBezTo>
                      <a:pt x="1648" y="2241"/>
                      <a:pt x="1648" y="2241"/>
                      <a:pt x="1648" y="2241"/>
                    </a:cubicBezTo>
                    <a:cubicBezTo>
                      <a:pt x="1645" y="2258"/>
                      <a:pt x="1645" y="2258"/>
                      <a:pt x="1645" y="2258"/>
                    </a:cubicBezTo>
                    <a:cubicBezTo>
                      <a:pt x="1662" y="2297"/>
                      <a:pt x="1662" y="2297"/>
                      <a:pt x="1662" y="2297"/>
                    </a:cubicBezTo>
                    <a:cubicBezTo>
                      <a:pt x="1656" y="2314"/>
                      <a:pt x="1656" y="2314"/>
                      <a:pt x="1656" y="2314"/>
                    </a:cubicBezTo>
                    <a:cubicBezTo>
                      <a:pt x="1663" y="2325"/>
                      <a:pt x="1663" y="2325"/>
                      <a:pt x="1663" y="2325"/>
                    </a:cubicBezTo>
                    <a:cubicBezTo>
                      <a:pt x="1660" y="2345"/>
                      <a:pt x="1660" y="2345"/>
                      <a:pt x="1660" y="2345"/>
                    </a:cubicBezTo>
                    <a:cubicBezTo>
                      <a:pt x="1654" y="2359"/>
                      <a:pt x="1654" y="2359"/>
                      <a:pt x="1654" y="2359"/>
                    </a:cubicBezTo>
                    <a:cubicBezTo>
                      <a:pt x="1643" y="2351"/>
                      <a:pt x="1643" y="2351"/>
                      <a:pt x="1643" y="2351"/>
                    </a:cubicBezTo>
                    <a:cubicBezTo>
                      <a:pt x="1639" y="2357"/>
                      <a:pt x="1639" y="2357"/>
                      <a:pt x="1639" y="2357"/>
                    </a:cubicBezTo>
                    <a:cubicBezTo>
                      <a:pt x="1653" y="2374"/>
                      <a:pt x="1653" y="2374"/>
                      <a:pt x="1653" y="2374"/>
                    </a:cubicBezTo>
                    <a:cubicBezTo>
                      <a:pt x="1665" y="2380"/>
                      <a:pt x="1665" y="2380"/>
                      <a:pt x="1665" y="2380"/>
                    </a:cubicBezTo>
                    <a:cubicBezTo>
                      <a:pt x="1671" y="2397"/>
                      <a:pt x="1671" y="2397"/>
                      <a:pt x="1671" y="2397"/>
                    </a:cubicBezTo>
                    <a:cubicBezTo>
                      <a:pt x="1683" y="2392"/>
                      <a:pt x="1683" y="2392"/>
                      <a:pt x="1683" y="2392"/>
                    </a:cubicBezTo>
                    <a:cubicBezTo>
                      <a:pt x="1698" y="2403"/>
                      <a:pt x="1698" y="2403"/>
                      <a:pt x="1698" y="2403"/>
                    </a:cubicBezTo>
                    <a:cubicBezTo>
                      <a:pt x="1698" y="2389"/>
                      <a:pt x="1698" y="2389"/>
                      <a:pt x="1698" y="2389"/>
                    </a:cubicBezTo>
                    <a:cubicBezTo>
                      <a:pt x="1691" y="2375"/>
                      <a:pt x="1691" y="2375"/>
                      <a:pt x="1691" y="2375"/>
                    </a:cubicBezTo>
                    <a:cubicBezTo>
                      <a:pt x="1700" y="2366"/>
                      <a:pt x="1700" y="2366"/>
                      <a:pt x="1700" y="2366"/>
                    </a:cubicBezTo>
                    <a:cubicBezTo>
                      <a:pt x="1708" y="2349"/>
                      <a:pt x="1708" y="2349"/>
                      <a:pt x="1708" y="2349"/>
                    </a:cubicBezTo>
                    <a:cubicBezTo>
                      <a:pt x="1721" y="2348"/>
                      <a:pt x="1721" y="2348"/>
                      <a:pt x="1721" y="2348"/>
                    </a:cubicBezTo>
                    <a:cubicBezTo>
                      <a:pt x="1727" y="2334"/>
                      <a:pt x="1727" y="2334"/>
                      <a:pt x="1727" y="2334"/>
                    </a:cubicBezTo>
                    <a:cubicBezTo>
                      <a:pt x="1743" y="2328"/>
                      <a:pt x="1743" y="2328"/>
                      <a:pt x="1743" y="2328"/>
                    </a:cubicBezTo>
                    <a:cubicBezTo>
                      <a:pt x="1746" y="2314"/>
                      <a:pt x="1746" y="2314"/>
                      <a:pt x="1746" y="2314"/>
                    </a:cubicBezTo>
                    <a:cubicBezTo>
                      <a:pt x="1761" y="2294"/>
                      <a:pt x="1761" y="2294"/>
                      <a:pt x="1761" y="2294"/>
                    </a:cubicBezTo>
                    <a:cubicBezTo>
                      <a:pt x="1796" y="2278"/>
                      <a:pt x="1796" y="2278"/>
                      <a:pt x="1796" y="2278"/>
                    </a:cubicBezTo>
                    <a:cubicBezTo>
                      <a:pt x="1799" y="2267"/>
                      <a:pt x="1799" y="2267"/>
                      <a:pt x="1799" y="2267"/>
                    </a:cubicBezTo>
                    <a:cubicBezTo>
                      <a:pt x="1805" y="2267"/>
                      <a:pt x="1805" y="2267"/>
                      <a:pt x="1805" y="2267"/>
                    </a:cubicBezTo>
                    <a:cubicBezTo>
                      <a:pt x="1833" y="2255"/>
                      <a:pt x="1833" y="2255"/>
                      <a:pt x="1833" y="2255"/>
                    </a:cubicBezTo>
                    <a:cubicBezTo>
                      <a:pt x="1841" y="2232"/>
                      <a:pt x="1841" y="2232"/>
                      <a:pt x="1841" y="2232"/>
                    </a:cubicBezTo>
                    <a:cubicBezTo>
                      <a:pt x="1862" y="2198"/>
                      <a:pt x="1862" y="2198"/>
                      <a:pt x="1862" y="2198"/>
                    </a:cubicBezTo>
                    <a:cubicBezTo>
                      <a:pt x="1885" y="2193"/>
                      <a:pt x="1885" y="2193"/>
                      <a:pt x="1885" y="2193"/>
                    </a:cubicBezTo>
                    <a:cubicBezTo>
                      <a:pt x="1894" y="2180"/>
                      <a:pt x="1894" y="2180"/>
                      <a:pt x="1894" y="2180"/>
                    </a:cubicBezTo>
                    <a:cubicBezTo>
                      <a:pt x="1888" y="2163"/>
                      <a:pt x="1888" y="2163"/>
                      <a:pt x="1888" y="2163"/>
                    </a:cubicBezTo>
                    <a:cubicBezTo>
                      <a:pt x="1891" y="2143"/>
                      <a:pt x="1891" y="2143"/>
                      <a:pt x="1891" y="2143"/>
                    </a:cubicBezTo>
                    <a:cubicBezTo>
                      <a:pt x="1902" y="2166"/>
                      <a:pt x="1902" y="2166"/>
                      <a:pt x="1902" y="2166"/>
                    </a:cubicBezTo>
                    <a:cubicBezTo>
                      <a:pt x="1902" y="2186"/>
                      <a:pt x="1902" y="2186"/>
                      <a:pt x="1902" y="2186"/>
                    </a:cubicBezTo>
                    <a:cubicBezTo>
                      <a:pt x="1902" y="2207"/>
                      <a:pt x="1902" y="2207"/>
                      <a:pt x="1902" y="2207"/>
                    </a:cubicBezTo>
                    <a:cubicBezTo>
                      <a:pt x="1893" y="2219"/>
                      <a:pt x="1893" y="2219"/>
                      <a:pt x="1893" y="2219"/>
                    </a:cubicBezTo>
                    <a:cubicBezTo>
                      <a:pt x="1886" y="2261"/>
                      <a:pt x="1886" y="2261"/>
                      <a:pt x="1886" y="2261"/>
                    </a:cubicBezTo>
                    <a:cubicBezTo>
                      <a:pt x="1853" y="2284"/>
                      <a:pt x="1853" y="2284"/>
                      <a:pt x="1853" y="2284"/>
                    </a:cubicBezTo>
                    <a:cubicBezTo>
                      <a:pt x="1848" y="2300"/>
                      <a:pt x="1848" y="2300"/>
                      <a:pt x="1848" y="2300"/>
                    </a:cubicBezTo>
                    <a:cubicBezTo>
                      <a:pt x="1839" y="2314"/>
                      <a:pt x="1839" y="2314"/>
                      <a:pt x="1839" y="2314"/>
                    </a:cubicBezTo>
                    <a:cubicBezTo>
                      <a:pt x="1841" y="2333"/>
                      <a:pt x="1841" y="2333"/>
                      <a:pt x="1841" y="2333"/>
                    </a:cubicBezTo>
                    <a:cubicBezTo>
                      <a:pt x="1821" y="2360"/>
                      <a:pt x="1821" y="2360"/>
                      <a:pt x="1821" y="2360"/>
                    </a:cubicBezTo>
                    <a:cubicBezTo>
                      <a:pt x="1827" y="2368"/>
                      <a:pt x="1827" y="2368"/>
                      <a:pt x="1827" y="2368"/>
                    </a:cubicBezTo>
                    <a:cubicBezTo>
                      <a:pt x="1812" y="2407"/>
                      <a:pt x="1812" y="2407"/>
                      <a:pt x="1812" y="2407"/>
                    </a:cubicBezTo>
                    <a:cubicBezTo>
                      <a:pt x="1773" y="2403"/>
                      <a:pt x="1773" y="2403"/>
                      <a:pt x="1773" y="2403"/>
                    </a:cubicBezTo>
                    <a:cubicBezTo>
                      <a:pt x="1766" y="2424"/>
                      <a:pt x="1766" y="2424"/>
                      <a:pt x="1766" y="2424"/>
                    </a:cubicBezTo>
                    <a:cubicBezTo>
                      <a:pt x="1757" y="2441"/>
                      <a:pt x="1757" y="2441"/>
                      <a:pt x="1757" y="2441"/>
                    </a:cubicBezTo>
                    <a:cubicBezTo>
                      <a:pt x="1757" y="2447"/>
                      <a:pt x="1757" y="2447"/>
                      <a:pt x="1757" y="2447"/>
                    </a:cubicBezTo>
                    <a:cubicBezTo>
                      <a:pt x="1779" y="2441"/>
                      <a:pt x="1779" y="2441"/>
                      <a:pt x="1779" y="2441"/>
                    </a:cubicBezTo>
                    <a:cubicBezTo>
                      <a:pt x="1802" y="2430"/>
                      <a:pt x="1802" y="2430"/>
                      <a:pt x="1802" y="2430"/>
                    </a:cubicBezTo>
                    <a:cubicBezTo>
                      <a:pt x="1830" y="2441"/>
                      <a:pt x="1830" y="2441"/>
                      <a:pt x="1830" y="2441"/>
                    </a:cubicBezTo>
                    <a:cubicBezTo>
                      <a:pt x="1857" y="2395"/>
                      <a:pt x="1857" y="2395"/>
                      <a:pt x="1857" y="2395"/>
                    </a:cubicBezTo>
                    <a:cubicBezTo>
                      <a:pt x="1865" y="2354"/>
                      <a:pt x="1865" y="2354"/>
                      <a:pt x="1865" y="2354"/>
                    </a:cubicBezTo>
                    <a:cubicBezTo>
                      <a:pt x="1888" y="2329"/>
                      <a:pt x="1888" y="2329"/>
                      <a:pt x="1888" y="2329"/>
                    </a:cubicBezTo>
                    <a:cubicBezTo>
                      <a:pt x="1894" y="2337"/>
                      <a:pt x="1894" y="2337"/>
                      <a:pt x="1894" y="2337"/>
                    </a:cubicBezTo>
                    <a:cubicBezTo>
                      <a:pt x="1894" y="2377"/>
                      <a:pt x="1894" y="2377"/>
                      <a:pt x="1894" y="2377"/>
                    </a:cubicBezTo>
                    <a:cubicBezTo>
                      <a:pt x="1903" y="2398"/>
                      <a:pt x="1903" y="2398"/>
                      <a:pt x="1903" y="2398"/>
                    </a:cubicBezTo>
                    <a:cubicBezTo>
                      <a:pt x="1896" y="2401"/>
                      <a:pt x="1896" y="2401"/>
                      <a:pt x="1896" y="2401"/>
                    </a:cubicBezTo>
                    <a:cubicBezTo>
                      <a:pt x="1899" y="2440"/>
                      <a:pt x="1899" y="2440"/>
                      <a:pt x="1899" y="2440"/>
                    </a:cubicBezTo>
                    <a:cubicBezTo>
                      <a:pt x="1880" y="2473"/>
                      <a:pt x="1880" y="2473"/>
                      <a:pt x="1880" y="2473"/>
                    </a:cubicBezTo>
                    <a:cubicBezTo>
                      <a:pt x="1850" y="2485"/>
                      <a:pt x="1850" y="2485"/>
                      <a:pt x="1850" y="2485"/>
                    </a:cubicBezTo>
                    <a:cubicBezTo>
                      <a:pt x="1854" y="2496"/>
                      <a:pt x="1854" y="2496"/>
                      <a:pt x="1854" y="2496"/>
                    </a:cubicBezTo>
                    <a:cubicBezTo>
                      <a:pt x="1874" y="2495"/>
                      <a:pt x="1874" y="2495"/>
                      <a:pt x="1874" y="2495"/>
                    </a:cubicBezTo>
                    <a:cubicBezTo>
                      <a:pt x="1896" y="2495"/>
                      <a:pt x="1896" y="2495"/>
                      <a:pt x="1896" y="2495"/>
                    </a:cubicBezTo>
                    <a:cubicBezTo>
                      <a:pt x="1905" y="2485"/>
                      <a:pt x="1905" y="2485"/>
                      <a:pt x="1905" y="2485"/>
                    </a:cubicBezTo>
                    <a:cubicBezTo>
                      <a:pt x="1919" y="2482"/>
                      <a:pt x="1919" y="2482"/>
                      <a:pt x="1919" y="2482"/>
                    </a:cubicBezTo>
                    <a:cubicBezTo>
                      <a:pt x="1935" y="2467"/>
                      <a:pt x="1935" y="2467"/>
                      <a:pt x="1935" y="2467"/>
                    </a:cubicBezTo>
                    <a:cubicBezTo>
                      <a:pt x="1949" y="2472"/>
                      <a:pt x="1949" y="2472"/>
                      <a:pt x="1949" y="2472"/>
                    </a:cubicBezTo>
                    <a:cubicBezTo>
                      <a:pt x="1960" y="2470"/>
                      <a:pt x="1960" y="2470"/>
                      <a:pt x="1960" y="2470"/>
                    </a:cubicBezTo>
                    <a:cubicBezTo>
                      <a:pt x="1952" y="2484"/>
                      <a:pt x="1952" y="2484"/>
                      <a:pt x="1952" y="2484"/>
                    </a:cubicBezTo>
                    <a:cubicBezTo>
                      <a:pt x="1943" y="2498"/>
                      <a:pt x="1943" y="2498"/>
                      <a:pt x="1943" y="2498"/>
                    </a:cubicBezTo>
                    <a:cubicBezTo>
                      <a:pt x="1929" y="2496"/>
                      <a:pt x="1929" y="2496"/>
                      <a:pt x="1929" y="2496"/>
                    </a:cubicBezTo>
                    <a:cubicBezTo>
                      <a:pt x="1925" y="2505"/>
                      <a:pt x="1925" y="2505"/>
                      <a:pt x="1925" y="2505"/>
                    </a:cubicBezTo>
                    <a:cubicBezTo>
                      <a:pt x="1940" y="2527"/>
                      <a:pt x="1940" y="2527"/>
                      <a:pt x="1940" y="2527"/>
                    </a:cubicBezTo>
                    <a:cubicBezTo>
                      <a:pt x="1946" y="2544"/>
                      <a:pt x="1946" y="2544"/>
                      <a:pt x="1946" y="2544"/>
                    </a:cubicBezTo>
                    <a:cubicBezTo>
                      <a:pt x="1955" y="2569"/>
                      <a:pt x="1955" y="2569"/>
                      <a:pt x="1955" y="2569"/>
                    </a:cubicBezTo>
                    <a:cubicBezTo>
                      <a:pt x="1957" y="2600"/>
                      <a:pt x="1957" y="2600"/>
                      <a:pt x="1957" y="2600"/>
                    </a:cubicBezTo>
                    <a:cubicBezTo>
                      <a:pt x="1954" y="2637"/>
                      <a:pt x="1954" y="2637"/>
                      <a:pt x="1954" y="2637"/>
                    </a:cubicBezTo>
                    <a:cubicBezTo>
                      <a:pt x="1934" y="2658"/>
                      <a:pt x="1934" y="2658"/>
                      <a:pt x="1934" y="2658"/>
                    </a:cubicBezTo>
                    <a:cubicBezTo>
                      <a:pt x="1937" y="2669"/>
                      <a:pt x="1937" y="2669"/>
                      <a:pt x="1937" y="2669"/>
                    </a:cubicBezTo>
                    <a:cubicBezTo>
                      <a:pt x="1934" y="2698"/>
                      <a:pt x="1934" y="2698"/>
                      <a:pt x="1934" y="2698"/>
                    </a:cubicBezTo>
                    <a:cubicBezTo>
                      <a:pt x="1949" y="2710"/>
                      <a:pt x="1949" y="2710"/>
                      <a:pt x="1949" y="2710"/>
                    </a:cubicBezTo>
                    <a:cubicBezTo>
                      <a:pt x="1961" y="2732"/>
                      <a:pt x="1961" y="2732"/>
                      <a:pt x="1961" y="2732"/>
                    </a:cubicBezTo>
                    <a:cubicBezTo>
                      <a:pt x="1964" y="2758"/>
                      <a:pt x="1964" y="2758"/>
                      <a:pt x="1964" y="2758"/>
                    </a:cubicBezTo>
                    <a:cubicBezTo>
                      <a:pt x="1993" y="2796"/>
                      <a:pt x="1993" y="2796"/>
                      <a:pt x="1993" y="2796"/>
                    </a:cubicBezTo>
                    <a:cubicBezTo>
                      <a:pt x="2015" y="2802"/>
                      <a:pt x="2015" y="2802"/>
                      <a:pt x="2015" y="2802"/>
                    </a:cubicBezTo>
                    <a:cubicBezTo>
                      <a:pt x="2030" y="2813"/>
                      <a:pt x="2030" y="2813"/>
                      <a:pt x="2030" y="2813"/>
                    </a:cubicBezTo>
                    <a:cubicBezTo>
                      <a:pt x="2038" y="2832"/>
                      <a:pt x="2038" y="2832"/>
                      <a:pt x="2038" y="2832"/>
                    </a:cubicBezTo>
                    <a:cubicBezTo>
                      <a:pt x="2055" y="2834"/>
                      <a:pt x="2055" y="2834"/>
                      <a:pt x="2055" y="2834"/>
                    </a:cubicBezTo>
                    <a:cubicBezTo>
                      <a:pt x="2059" y="2826"/>
                      <a:pt x="2059" y="2826"/>
                      <a:pt x="2059" y="2826"/>
                    </a:cubicBezTo>
                    <a:cubicBezTo>
                      <a:pt x="2068" y="2823"/>
                      <a:pt x="2068" y="2823"/>
                      <a:pt x="2068" y="2823"/>
                    </a:cubicBezTo>
                    <a:cubicBezTo>
                      <a:pt x="2090" y="2829"/>
                      <a:pt x="2090" y="2829"/>
                      <a:pt x="2090" y="2829"/>
                    </a:cubicBezTo>
                    <a:cubicBezTo>
                      <a:pt x="2107" y="2851"/>
                      <a:pt x="2107" y="2851"/>
                      <a:pt x="2107" y="2851"/>
                    </a:cubicBezTo>
                    <a:cubicBezTo>
                      <a:pt x="2125" y="2852"/>
                      <a:pt x="2125" y="2852"/>
                      <a:pt x="2125" y="2852"/>
                    </a:cubicBezTo>
                    <a:cubicBezTo>
                      <a:pt x="2146" y="2871"/>
                      <a:pt x="2146" y="2871"/>
                      <a:pt x="2146" y="2871"/>
                    </a:cubicBezTo>
                    <a:cubicBezTo>
                      <a:pt x="2148" y="2887"/>
                      <a:pt x="2148" y="2887"/>
                      <a:pt x="2148" y="2887"/>
                    </a:cubicBezTo>
                    <a:cubicBezTo>
                      <a:pt x="2165" y="2894"/>
                      <a:pt x="2165" y="2894"/>
                      <a:pt x="2165" y="2894"/>
                    </a:cubicBezTo>
                    <a:cubicBezTo>
                      <a:pt x="2182" y="2913"/>
                      <a:pt x="2182" y="2913"/>
                      <a:pt x="2182" y="2913"/>
                    </a:cubicBezTo>
                    <a:cubicBezTo>
                      <a:pt x="2194" y="2913"/>
                      <a:pt x="2194" y="2913"/>
                      <a:pt x="2194" y="2913"/>
                    </a:cubicBezTo>
                    <a:cubicBezTo>
                      <a:pt x="2198" y="2901"/>
                      <a:pt x="2198" y="2901"/>
                      <a:pt x="2198" y="2901"/>
                    </a:cubicBezTo>
                    <a:cubicBezTo>
                      <a:pt x="2230" y="2887"/>
                      <a:pt x="2230" y="2887"/>
                      <a:pt x="2230" y="2887"/>
                    </a:cubicBezTo>
                    <a:cubicBezTo>
                      <a:pt x="2240" y="2874"/>
                      <a:pt x="2240" y="2874"/>
                      <a:pt x="2240" y="2874"/>
                    </a:cubicBezTo>
                    <a:cubicBezTo>
                      <a:pt x="2259" y="2872"/>
                      <a:pt x="2259" y="2872"/>
                      <a:pt x="2259" y="2872"/>
                    </a:cubicBezTo>
                    <a:cubicBezTo>
                      <a:pt x="2279" y="2852"/>
                      <a:pt x="2279" y="2852"/>
                      <a:pt x="2279" y="2852"/>
                    </a:cubicBezTo>
                    <a:cubicBezTo>
                      <a:pt x="2295" y="2855"/>
                      <a:pt x="2295" y="2855"/>
                      <a:pt x="2295" y="2855"/>
                    </a:cubicBezTo>
                    <a:cubicBezTo>
                      <a:pt x="2302" y="2846"/>
                      <a:pt x="2302" y="2846"/>
                      <a:pt x="2302" y="2846"/>
                    </a:cubicBezTo>
                    <a:cubicBezTo>
                      <a:pt x="2298" y="2839"/>
                      <a:pt x="2298" y="2839"/>
                      <a:pt x="2298" y="2839"/>
                    </a:cubicBezTo>
                    <a:cubicBezTo>
                      <a:pt x="2279" y="2834"/>
                      <a:pt x="2279" y="2834"/>
                      <a:pt x="2279" y="2834"/>
                    </a:cubicBezTo>
                    <a:cubicBezTo>
                      <a:pt x="2285" y="2823"/>
                      <a:pt x="2285" y="2823"/>
                      <a:pt x="2285" y="2823"/>
                    </a:cubicBezTo>
                    <a:cubicBezTo>
                      <a:pt x="2318" y="2802"/>
                      <a:pt x="2318" y="2802"/>
                      <a:pt x="2318" y="2802"/>
                    </a:cubicBezTo>
                    <a:cubicBezTo>
                      <a:pt x="2344" y="2820"/>
                      <a:pt x="2344" y="2820"/>
                      <a:pt x="2344" y="2820"/>
                    </a:cubicBezTo>
                    <a:cubicBezTo>
                      <a:pt x="2344" y="2839"/>
                      <a:pt x="2344" y="2839"/>
                      <a:pt x="2344" y="2839"/>
                    </a:cubicBezTo>
                    <a:cubicBezTo>
                      <a:pt x="2311" y="2855"/>
                      <a:pt x="2311" y="2855"/>
                      <a:pt x="2311" y="2855"/>
                    </a:cubicBezTo>
                    <a:cubicBezTo>
                      <a:pt x="2319" y="2871"/>
                      <a:pt x="2319" y="2871"/>
                      <a:pt x="2319" y="2871"/>
                    </a:cubicBezTo>
                    <a:cubicBezTo>
                      <a:pt x="2328" y="2874"/>
                      <a:pt x="2328" y="2874"/>
                      <a:pt x="2328" y="2874"/>
                    </a:cubicBezTo>
                    <a:cubicBezTo>
                      <a:pt x="2340" y="2861"/>
                      <a:pt x="2340" y="2861"/>
                      <a:pt x="2340" y="2861"/>
                    </a:cubicBezTo>
                    <a:cubicBezTo>
                      <a:pt x="2354" y="2851"/>
                      <a:pt x="2354" y="2851"/>
                      <a:pt x="2354" y="2851"/>
                    </a:cubicBezTo>
                    <a:cubicBezTo>
                      <a:pt x="2371" y="2860"/>
                      <a:pt x="2371" y="2860"/>
                      <a:pt x="2371" y="2860"/>
                    </a:cubicBezTo>
                    <a:cubicBezTo>
                      <a:pt x="2369" y="2875"/>
                      <a:pt x="2369" y="2875"/>
                      <a:pt x="2369" y="2875"/>
                    </a:cubicBezTo>
                    <a:cubicBezTo>
                      <a:pt x="2359" y="2875"/>
                      <a:pt x="2359" y="2875"/>
                      <a:pt x="2359" y="2875"/>
                    </a:cubicBezTo>
                    <a:cubicBezTo>
                      <a:pt x="2347" y="2889"/>
                      <a:pt x="2347" y="2889"/>
                      <a:pt x="2347" y="2889"/>
                    </a:cubicBezTo>
                    <a:cubicBezTo>
                      <a:pt x="2368" y="2913"/>
                      <a:pt x="2368" y="2913"/>
                      <a:pt x="2368" y="2913"/>
                    </a:cubicBezTo>
                    <a:cubicBezTo>
                      <a:pt x="2371" y="2941"/>
                      <a:pt x="2371" y="2941"/>
                      <a:pt x="2371" y="2941"/>
                    </a:cubicBezTo>
                    <a:cubicBezTo>
                      <a:pt x="2380" y="2936"/>
                      <a:pt x="2380" y="2936"/>
                      <a:pt x="2380" y="2936"/>
                    </a:cubicBezTo>
                    <a:cubicBezTo>
                      <a:pt x="2391" y="2938"/>
                      <a:pt x="2391" y="2938"/>
                      <a:pt x="2391" y="2938"/>
                    </a:cubicBezTo>
                    <a:cubicBezTo>
                      <a:pt x="2392" y="2955"/>
                      <a:pt x="2392" y="2955"/>
                      <a:pt x="2392" y="2955"/>
                    </a:cubicBezTo>
                    <a:cubicBezTo>
                      <a:pt x="2403" y="2972"/>
                      <a:pt x="2403" y="2972"/>
                      <a:pt x="2403" y="2972"/>
                    </a:cubicBezTo>
                    <a:cubicBezTo>
                      <a:pt x="2415" y="2952"/>
                      <a:pt x="2415" y="2952"/>
                      <a:pt x="2415" y="2952"/>
                    </a:cubicBezTo>
                    <a:cubicBezTo>
                      <a:pt x="2414" y="2929"/>
                      <a:pt x="2414" y="2929"/>
                      <a:pt x="2414" y="2929"/>
                    </a:cubicBezTo>
                    <a:cubicBezTo>
                      <a:pt x="2402" y="2939"/>
                      <a:pt x="2402" y="2939"/>
                      <a:pt x="2402" y="2939"/>
                    </a:cubicBezTo>
                    <a:cubicBezTo>
                      <a:pt x="2399" y="2930"/>
                      <a:pt x="2399" y="2930"/>
                      <a:pt x="2399" y="2930"/>
                    </a:cubicBezTo>
                    <a:cubicBezTo>
                      <a:pt x="2408" y="2918"/>
                      <a:pt x="2408" y="2918"/>
                      <a:pt x="2408" y="2918"/>
                    </a:cubicBezTo>
                    <a:cubicBezTo>
                      <a:pt x="2447" y="2920"/>
                      <a:pt x="2447" y="2920"/>
                      <a:pt x="2447" y="2920"/>
                    </a:cubicBezTo>
                    <a:cubicBezTo>
                      <a:pt x="2454" y="2927"/>
                      <a:pt x="2454" y="2927"/>
                      <a:pt x="2454" y="2927"/>
                    </a:cubicBezTo>
                    <a:cubicBezTo>
                      <a:pt x="2458" y="2918"/>
                      <a:pt x="2458" y="2918"/>
                      <a:pt x="2458" y="2918"/>
                    </a:cubicBezTo>
                    <a:cubicBezTo>
                      <a:pt x="2478" y="2891"/>
                      <a:pt x="2478" y="2891"/>
                      <a:pt x="2478" y="2891"/>
                    </a:cubicBezTo>
                    <a:cubicBezTo>
                      <a:pt x="2521" y="2866"/>
                      <a:pt x="2521" y="2866"/>
                      <a:pt x="2521" y="2866"/>
                    </a:cubicBezTo>
                    <a:cubicBezTo>
                      <a:pt x="2544" y="2845"/>
                      <a:pt x="2544" y="2845"/>
                      <a:pt x="2544" y="2845"/>
                    </a:cubicBezTo>
                    <a:cubicBezTo>
                      <a:pt x="2532" y="2845"/>
                      <a:pt x="2532" y="2845"/>
                      <a:pt x="2532" y="2845"/>
                    </a:cubicBezTo>
                    <a:cubicBezTo>
                      <a:pt x="2522" y="2851"/>
                      <a:pt x="2522" y="2851"/>
                      <a:pt x="2522" y="2851"/>
                    </a:cubicBezTo>
                    <a:cubicBezTo>
                      <a:pt x="2525" y="2846"/>
                      <a:pt x="2525" y="2846"/>
                      <a:pt x="2525" y="2846"/>
                    </a:cubicBezTo>
                    <a:cubicBezTo>
                      <a:pt x="2512" y="2840"/>
                      <a:pt x="2512" y="2840"/>
                      <a:pt x="2512" y="2840"/>
                    </a:cubicBezTo>
                    <a:cubicBezTo>
                      <a:pt x="2527" y="2839"/>
                      <a:pt x="2527" y="2839"/>
                      <a:pt x="2527" y="2839"/>
                    </a:cubicBezTo>
                    <a:cubicBezTo>
                      <a:pt x="2548" y="2839"/>
                      <a:pt x="2548" y="2839"/>
                      <a:pt x="2548" y="2839"/>
                    </a:cubicBezTo>
                    <a:cubicBezTo>
                      <a:pt x="2579" y="2829"/>
                      <a:pt x="2579" y="2829"/>
                      <a:pt x="2579" y="2829"/>
                    </a:cubicBezTo>
                    <a:cubicBezTo>
                      <a:pt x="2642" y="2817"/>
                      <a:pt x="2642" y="2817"/>
                      <a:pt x="2642" y="2817"/>
                    </a:cubicBezTo>
                    <a:cubicBezTo>
                      <a:pt x="2692" y="2828"/>
                      <a:pt x="2692" y="2828"/>
                      <a:pt x="2692" y="2828"/>
                    </a:cubicBezTo>
                    <a:cubicBezTo>
                      <a:pt x="2712" y="2816"/>
                      <a:pt x="2712" y="2816"/>
                      <a:pt x="2712" y="2816"/>
                    </a:cubicBezTo>
                    <a:cubicBezTo>
                      <a:pt x="2712" y="2802"/>
                      <a:pt x="2712" y="2802"/>
                      <a:pt x="2712" y="2802"/>
                    </a:cubicBezTo>
                    <a:cubicBezTo>
                      <a:pt x="2727" y="2802"/>
                      <a:pt x="2727" y="2802"/>
                      <a:pt x="2727" y="2802"/>
                    </a:cubicBezTo>
                    <a:cubicBezTo>
                      <a:pt x="2742" y="2791"/>
                      <a:pt x="2742" y="2791"/>
                      <a:pt x="2742" y="2791"/>
                    </a:cubicBezTo>
                    <a:cubicBezTo>
                      <a:pt x="2756" y="2762"/>
                      <a:pt x="2756" y="2762"/>
                      <a:pt x="2756" y="2762"/>
                    </a:cubicBezTo>
                    <a:cubicBezTo>
                      <a:pt x="2750" y="2730"/>
                      <a:pt x="2750" y="2730"/>
                      <a:pt x="2750" y="2730"/>
                    </a:cubicBezTo>
                    <a:cubicBezTo>
                      <a:pt x="2750" y="2713"/>
                      <a:pt x="2750" y="2713"/>
                      <a:pt x="2750" y="2713"/>
                    </a:cubicBezTo>
                    <a:cubicBezTo>
                      <a:pt x="2778" y="2686"/>
                      <a:pt x="2778" y="2686"/>
                      <a:pt x="2778" y="2686"/>
                    </a:cubicBezTo>
                    <a:cubicBezTo>
                      <a:pt x="2778" y="2638"/>
                      <a:pt x="2778" y="2638"/>
                      <a:pt x="2778" y="2638"/>
                    </a:cubicBezTo>
                    <a:cubicBezTo>
                      <a:pt x="2790" y="2620"/>
                      <a:pt x="2790" y="2620"/>
                      <a:pt x="2790" y="2620"/>
                    </a:cubicBezTo>
                    <a:cubicBezTo>
                      <a:pt x="2796" y="2586"/>
                      <a:pt x="2796" y="2586"/>
                      <a:pt x="2796" y="2586"/>
                    </a:cubicBezTo>
                    <a:cubicBezTo>
                      <a:pt x="2813" y="2580"/>
                      <a:pt x="2813" y="2580"/>
                      <a:pt x="2813" y="2580"/>
                    </a:cubicBezTo>
                    <a:cubicBezTo>
                      <a:pt x="2811" y="2563"/>
                      <a:pt x="2811" y="2563"/>
                      <a:pt x="2811" y="2563"/>
                    </a:cubicBezTo>
                    <a:cubicBezTo>
                      <a:pt x="2860" y="2502"/>
                      <a:pt x="2860" y="2502"/>
                      <a:pt x="2860" y="2502"/>
                    </a:cubicBezTo>
                    <a:cubicBezTo>
                      <a:pt x="2874" y="2499"/>
                      <a:pt x="2874" y="2499"/>
                      <a:pt x="2874" y="2499"/>
                    </a:cubicBezTo>
                    <a:cubicBezTo>
                      <a:pt x="2882" y="2467"/>
                      <a:pt x="2882" y="2467"/>
                      <a:pt x="2882" y="2467"/>
                    </a:cubicBezTo>
                    <a:cubicBezTo>
                      <a:pt x="2901" y="2441"/>
                      <a:pt x="2901" y="2441"/>
                      <a:pt x="2901" y="2441"/>
                    </a:cubicBezTo>
                    <a:cubicBezTo>
                      <a:pt x="2914" y="2406"/>
                      <a:pt x="2914" y="2406"/>
                      <a:pt x="2914" y="2406"/>
                    </a:cubicBezTo>
                    <a:cubicBezTo>
                      <a:pt x="2934" y="2386"/>
                      <a:pt x="2934" y="2386"/>
                      <a:pt x="2934" y="2386"/>
                    </a:cubicBezTo>
                    <a:cubicBezTo>
                      <a:pt x="2932" y="2369"/>
                      <a:pt x="2932" y="2369"/>
                      <a:pt x="2932" y="2369"/>
                    </a:cubicBezTo>
                    <a:cubicBezTo>
                      <a:pt x="2946" y="2362"/>
                      <a:pt x="2946" y="2362"/>
                      <a:pt x="2946" y="2362"/>
                    </a:cubicBezTo>
                    <a:cubicBezTo>
                      <a:pt x="2960" y="2329"/>
                      <a:pt x="2960" y="2329"/>
                      <a:pt x="2960" y="2329"/>
                    </a:cubicBezTo>
                    <a:cubicBezTo>
                      <a:pt x="2949" y="2320"/>
                      <a:pt x="2949" y="2320"/>
                      <a:pt x="2949" y="2320"/>
                    </a:cubicBezTo>
                    <a:cubicBezTo>
                      <a:pt x="2973" y="2308"/>
                      <a:pt x="2973" y="2308"/>
                      <a:pt x="2973" y="2308"/>
                    </a:cubicBezTo>
                    <a:cubicBezTo>
                      <a:pt x="2990" y="2284"/>
                      <a:pt x="2990" y="2284"/>
                      <a:pt x="2990" y="2284"/>
                    </a:cubicBezTo>
                    <a:cubicBezTo>
                      <a:pt x="3001" y="2273"/>
                      <a:pt x="3001" y="2273"/>
                      <a:pt x="3001" y="2273"/>
                    </a:cubicBezTo>
                    <a:cubicBezTo>
                      <a:pt x="3013" y="2245"/>
                      <a:pt x="3013" y="2245"/>
                      <a:pt x="3013" y="2245"/>
                    </a:cubicBezTo>
                    <a:cubicBezTo>
                      <a:pt x="3038" y="2239"/>
                      <a:pt x="3038" y="2239"/>
                      <a:pt x="3038" y="2239"/>
                    </a:cubicBezTo>
                    <a:cubicBezTo>
                      <a:pt x="3053" y="2232"/>
                      <a:pt x="3053" y="2232"/>
                      <a:pt x="3053" y="2232"/>
                    </a:cubicBezTo>
                    <a:cubicBezTo>
                      <a:pt x="3028" y="2232"/>
                      <a:pt x="3028" y="2232"/>
                      <a:pt x="3028" y="2232"/>
                    </a:cubicBezTo>
                    <a:cubicBezTo>
                      <a:pt x="3034" y="2224"/>
                      <a:pt x="3034" y="2224"/>
                      <a:pt x="3034" y="2224"/>
                    </a:cubicBezTo>
                    <a:cubicBezTo>
                      <a:pt x="3062" y="2221"/>
                      <a:pt x="3062" y="2221"/>
                      <a:pt x="3062" y="2221"/>
                    </a:cubicBezTo>
                    <a:cubicBezTo>
                      <a:pt x="3088" y="2203"/>
                      <a:pt x="3088" y="2203"/>
                      <a:pt x="3088" y="2203"/>
                    </a:cubicBezTo>
                    <a:cubicBezTo>
                      <a:pt x="3094" y="2184"/>
                      <a:pt x="3094" y="2184"/>
                      <a:pt x="3094" y="2184"/>
                    </a:cubicBezTo>
                    <a:cubicBezTo>
                      <a:pt x="3089" y="2174"/>
                      <a:pt x="3089" y="2174"/>
                      <a:pt x="3089" y="2174"/>
                    </a:cubicBezTo>
                    <a:cubicBezTo>
                      <a:pt x="3094" y="2158"/>
                      <a:pt x="3094" y="2158"/>
                      <a:pt x="3094" y="2158"/>
                    </a:cubicBezTo>
                    <a:cubicBezTo>
                      <a:pt x="3120" y="2137"/>
                      <a:pt x="3120" y="2137"/>
                      <a:pt x="3120" y="2137"/>
                    </a:cubicBezTo>
                    <a:cubicBezTo>
                      <a:pt x="3122" y="2120"/>
                      <a:pt x="3122" y="2120"/>
                      <a:pt x="3122" y="2120"/>
                    </a:cubicBezTo>
                    <a:cubicBezTo>
                      <a:pt x="3140" y="2112"/>
                      <a:pt x="3140" y="2112"/>
                      <a:pt x="3140" y="2112"/>
                    </a:cubicBezTo>
                    <a:cubicBezTo>
                      <a:pt x="3157" y="2083"/>
                      <a:pt x="3157" y="2083"/>
                      <a:pt x="3157" y="2083"/>
                    </a:cubicBezTo>
                    <a:cubicBezTo>
                      <a:pt x="3155" y="2067"/>
                      <a:pt x="3155" y="2067"/>
                      <a:pt x="3155" y="2067"/>
                    </a:cubicBezTo>
                    <a:cubicBezTo>
                      <a:pt x="3164" y="2042"/>
                      <a:pt x="3164" y="2042"/>
                      <a:pt x="3164" y="2042"/>
                    </a:cubicBezTo>
                    <a:cubicBezTo>
                      <a:pt x="3157" y="2034"/>
                      <a:pt x="3157" y="2034"/>
                      <a:pt x="3157" y="2034"/>
                    </a:cubicBezTo>
                    <a:cubicBezTo>
                      <a:pt x="3160" y="2022"/>
                      <a:pt x="3160" y="2022"/>
                      <a:pt x="3160" y="2022"/>
                    </a:cubicBezTo>
                    <a:cubicBezTo>
                      <a:pt x="3183" y="1969"/>
                      <a:pt x="3183" y="1969"/>
                      <a:pt x="3183" y="1969"/>
                    </a:cubicBezTo>
                    <a:cubicBezTo>
                      <a:pt x="3187" y="1941"/>
                      <a:pt x="3187" y="1941"/>
                      <a:pt x="3187" y="1941"/>
                    </a:cubicBezTo>
                    <a:cubicBezTo>
                      <a:pt x="3218" y="1888"/>
                      <a:pt x="3218" y="1888"/>
                      <a:pt x="3218" y="1888"/>
                    </a:cubicBezTo>
                    <a:cubicBezTo>
                      <a:pt x="3216" y="1868"/>
                      <a:pt x="3216" y="1868"/>
                      <a:pt x="3216" y="1868"/>
                    </a:cubicBezTo>
                    <a:cubicBezTo>
                      <a:pt x="3232" y="1830"/>
                      <a:pt x="3232" y="1830"/>
                      <a:pt x="3232" y="1830"/>
                    </a:cubicBezTo>
                    <a:cubicBezTo>
                      <a:pt x="3253" y="1811"/>
                      <a:pt x="3253" y="1811"/>
                      <a:pt x="3253" y="1811"/>
                    </a:cubicBezTo>
                    <a:cubicBezTo>
                      <a:pt x="3262" y="1790"/>
                      <a:pt x="3262" y="1790"/>
                      <a:pt x="3262" y="1790"/>
                    </a:cubicBezTo>
                    <a:cubicBezTo>
                      <a:pt x="3256" y="1765"/>
                      <a:pt x="3256" y="1765"/>
                      <a:pt x="3256" y="1765"/>
                    </a:cubicBezTo>
                    <a:cubicBezTo>
                      <a:pt x="3268" y="1749"/>
                      <a:pt x="3268" y="1749"/>
                      <a:pt x="3268" y="1749"/>
                    </a:cubicBezTo>
                    <a:cubicBezTo>
                      <a:pt x="3256" y="1712"/>
                      <a:pt x="3256" y="1712"/>
                      <a:pt x="3256" y="1712"/>
                    </a:cubicBezTo>
                    <a:cubicBezTo>
                      <a:pt x="3259" y="1692"/>
                      <a:pt x="3259" y="1692"/>
                      <a:pt x="3259" y="1692"/>
                    </a:cubicBezTo>
                    <a:cubicBezTo>
                      <a:pt x="3247" y="1662"/>
                      <a:pt x="3247" y="1662"/>
                      <a:pt x="3247" y="1662"/>
                    </a:cubicBezTo>
                    <a:cubicBezTo>
                      <a:pt x="3242" y="1652"/>
                      <a:pt x="3242" y="1652"/>
                      <a:pt x="3242" y="1652"/>
                    </a:cubicBezTo>
                    <a:cubicBezTo>
                      <a:pt x="3241" y="1635"/>
                      <a:pt x="3241" y="1635"/>
                      <a:pt x="3241" y="1635"/>
                    </a:cubicBezTo>
                    <a:cubicBezTo>
                      <a:pt x="3247" y="1628"/>
                      <a:pt x="3247" y="1628"/>
                      <a:pt x="3247" y="1628"/>
                    </a:cubicBezTo>
                    <a:cubicBezTo>
                      <a:pt x="3247" y="1610"/>
                      <a:pt x="3247" y="1610"/>
                      <a:pt x="3247" y="1610"/>
                    </a:cubicBezTo>
                    <a:cubicBezTo>
                      <a:pt x="3262" y="1585"/>
                      <a:pt x="3262" y="1585"/>
                      <a:pt x="3262" y="1585"/>
                    </a:cubicBezTo>
                    <a:cubicBezTo>
                      <a:pt x="3261" y="1577"/>
                      <a:pt x="3261" y="1577"/>
                      <a:pt x="3261" y="1577"/>
                    </a:cubicBezTo>
                    <a:cubicBezTo>
                      <a:pt x="3259" y="1530"/>
                      <a:pt x="3259" y="1530"/>
                      <a:pt x="3259" y="1530"/>
                    </a:cubicBezTo>
                    <a:cubicBezTo>
                      <a:pt x="3268" y="1515"/>
                      <a:pt x="3268" y="1515"/>
                      <a:pt x="3268" y="1515"/>
                    </a:cubicBezTo>
                    <a:cubicBezTo>
                      <a:pt x="3262" y="1504"/>
                      <a:pt x="3262" y="1504"/>
                      <a:pt x="3262" y="1504"/>
                    </a:cubicBezTo>
                    <a:cubicBezTo>
                      <a:pt x="3258" y="1489"/>
                      <a:pt x="3258" y="1489"/>
                      <a:pt x="3258" y="1489"/>
                    </a:cubicBezTo>
                    <a:cubicBezTo>
                      <a:pt x="3258" y="1457"/>
                      <a:pt x="3258" y="1457"/>
                      <a:pt x="3258" y="1457"/>
                    </a:cubicBezTo>
                    <a:cubicBezTo>
                      <a:pt x="3252" y="1454"/>
                      <a:pt x="3252" y="1454"/>
                      <a:pt x="3252" y="1454"/>
                    </a:cubicBezTo>
                    <a:cubicBezTo>
                      <a:pt x="3259" y="1435"/>
                      <a:pt x="3259" y="1435"/>
                      <a:pt x="3259" y="1435"/>
                    </a:cubicBezTo>
                    <a:cubicBezTo>
                      <a:pt x="3244" y="1429"/>
                      <a:pt x="3244" y="1429"/>
                      <a:pt x="3244" y="1429"/>
                    </a:cubicBezTo>
                    <a:cubicBezTo>
                      <a:pt x="3236" y="1414"/>
                      <a:pt x="3236" y="1414"/>
                      <a:pt x="3236" y="1414"/>
                    </a:cubicBezTo>
                    <a:cubicBezTo>
                      <a:pt x="3236" y="1396"/>
                      <a:pt x="3236" y="1396"/>
                      <a:pt x="3236" y="1396"/>
                    </a:cubicBezTo>
                    <a:cubicBezTo>
                      <a:pt x="3218" y="1379"/>
                      <a:pt x="3218" y="1379"/>
                      <a:pt x="3218" y="1379"/>
                    </a:cubicBezTo>
                    <a:cubicBezTo>
                      <a:pt x="3206" y="1356"/>
                      <a:pt x="3206" y="1356"/>
                      <a:pt x="3206" y="1356"/>
                    </a:cubicBezTo>
                    <a:cubicBezTo>
                      <a:pt x="3201" y="1333"/>
                      <a:pt x="3201" y="1333"/>
                      <a:pt x="3201" y="1333"/>
                    </a:cubicBezTo>
                    <a:cubicBezTo>
                      <a:pt x="3190" y="1313"/>
                      <a:pt x="3190" y="1313"/>
                      <a:pt x="3190" y="1313"/>
                    </a:cubicBezTo>
                    <a:cubicBezTo>
                      <a:pt x="3181" y="1313"/>
                      <a:pt x="3181" y="1313"/>
                      <a:pt x="3181" y="1313"/>
                    </a:cubicBezTo>
                    <a:cubicBezTo>
                      <a:pt x="3169" y="1318"/>
                      <a:pt x="3169" y="1318"/>
                      <a:pt x="3169" y="1318"/>
                    </a:cubicBezTo>
                    <a:cubicBezTo>
                      <a:pt x="3157" y="1308"/>
                      <a:pt x="3157" y="1308"/>
                      <a:pt x="3157" y="1308"/>
                    </a:cubicBezTo>
                    <a:cubicBezTo>
                      <a:pt x="3155" y="1287"/>
                      <a:pt x="3155" y="1287"/>
                      <a:pt x="3155" y="1287"/>
                    </a:cubicBezTo>
                    <a:cubicBezTo>
                      <a:pt x="3146" y="1282"/>
                      <a:pt x="3146" y="1282"/>
                      <a:pt x="3146" y="1282"/>
                    </a:cubicBezTo>
                    <a:cubicBezTo>
                      <a:pt x="3145" y="1272"/>
                      <a:pt x="3145" y="1272"/>
                      <a:pt x="3145" y="1272"/>
                    </a:cubicBezTo>
                    <a:cubicBezTo>
                      <a:pt x="3125" y="1255"/>
                      <a:pt x="3125" y="1255"/>
                      <a:pt x="3125" y="1255"/>
                    </a:cubicBezTo>
                    <a:cubicBezTo>
                      <a:pt x="3115" y="1246"/>
                      <a:pt x="3115" y="1246"/>
                      <a:pt x="3115" y="1246"/>
                    </a:cubicBezTo>
                    <a:cubicBezTo>
                      <a:pt x="3120" y="1233"/>
                      <a:pt x="3120" y="1233"/>
                      <a:pt x="3120" y="1233"/>
                    </a:cubicBezTo>
                    <a:cubicBezTo>
                      <a:pt x="3109" y="1214"/>
                      <a:pt x="3109" y="1214"/>
                      <a:pt x="3109" y="1214"/>
                    </a:cubicBezTo>
                    <a:cubicBezTo>
                      <a:pt x="3125" y="1194"/>
                      <a:pt x="3125" y="1194"/>
                      <a:pt x="3125" y="1194"/>
                    </a:cubicBezTo>
                    <a:cubicBezTo>
                      <a:pt x="3128" y="1169"/>
                      <a:pt x="3128" y="1169"/>
                      <a:pt x="3128" y="1169"/>
                    </a:cubicBezTo>
                    <a:cubicBezTo>
                      <a:pt x="3123" y="1157"/>
                      <a:pt x="3123" y="1157"/>
                      <a:pt x="3123" y="1157"/>
                    </a:cubicBezTo>
                    <a:cubicBezTo>
                      <a:pt x="3126" y="1142"/>
                      <a:pt x="3126" y="1142"/>
                      <a:pt x="3126" y="1142"/>
                    </a:cubicBezTo>
                    <a:cubicBezTo>
                      <a:pt x="3115" y="1136"/>
                      <a:pt x="3115" y="1136"/>
                      <a:pt x="3115" y="1136"/>
                    </a:cubicBezTo>
                    <a:cubicBezTo>
                      <a:pt x="3112" y="1145"/>
                      <a:pt x="3112" y="1145"/>
                      <a:pt x="3112" y="1145"/>
                    </a:cubicBezTo>
                    <a:cubicBezTo>
                      <a:pt x="3117" y="1151"/>
                      <a:pt x="3117" y="1151"/>
                      <a:pt x="3117" y="1151"/>
                    </a:cubicBezTo>
                    <a:cubicBezTo>
                      <a:pt x="3111" y="1160"/>
                      <a:pt x="3111" y="1160"/>
                      <a:pt x="3111" y="1160"/>
                    </a:cubicBezTo>
                    <a:cubicBezTo>
                      <a:pt x="3074" y="1126"/>
                      <a:pt x="3074" y="1126"/>
                      <a:pt x="3074" y="1126"/>
                    </a:cubicBezTo>
                    <a:cubicBezTo>
                      <a:pt x="3067" y="1108"/>
                      <a:pt x="3067" y="1108"/>
                      <a:pt x="3067" y="1108"/>
                    </a:cubicBezTo>
                    <a:cubicBezTo>
                      <a:pt x="3059" y="1111"/>
                      <a:pt x="3059" y="1111"/>
                      <a:pt x="3059" y="1111"/>
                    </a:cubicBezTo>
                    <a:cubicBezTo>
                      <a:pt x="3059" y="1123"/>
                      <a:pt x="3059" y="1123"/>
                      <a:pt x="3059" y="1123"/>
                    </a:cubicBezTo>
                    <a:cubicBezTo>
                      <a:pt x="3056" y="1136"/>
                      <a:pt x="3056" y="1136"/>
                      <a:pt x="3056" y="1136"/>
                    </a:cubicBezTo>
                    <a:cubicBezTo>
                      <a:pt x="3064" y="1160"/>
                      <a:pt x="3064" y="1160"/>
                      <a:pt x="3064" y="1160"/>
                    </a:cubicBezTo>
                    <a:cubicBezTo>
                      <a:pt x="3047" y="1139"/>
                      <a:pt x="3047" y="1139"/>
                      <a:pt x="3047" y="1139"/>
                    </a:cubicBezTo>
                    <a:cubicBezTo>
                      <a:pt x="3038" y="1148"/>
                      <a:pt x="3038" y="1148"/>
                      <a:pt x="3038" y="1148"/>
                    </a:cubicBezTo>
                    <a:cubicBezTo>
                      <a:pt x="3038" y="1133"/>
                      <a:pt x="3038" y="1133"/>
                      <a:pt x="3038" y="1133"/>
                    </a:cubicBezTo>
                    <a:cubicBezTo>
                      <a:pt x="3031" y="1120"/>
                      <a:pt x="3031" y="1120"/>
                      <a:pt x="3031" y="1120"/>
                    </a:cubicBezTo>
                    <a:cubicBezTo>
                      <a:pt x="3028" y="1075"/>
                      <a:pt x="3028" y="1075"/>
                      <a:pt x="3028" y="1075"/>
                    </a:cubicBezTo>
                    <a:cubicBezTo>
                      <a:pt x="3033" y="1070"/>
                      <a:pt x="3033" y="1070"/>
                      <a:pt x="3033" y="1070"/>
                    </a:cubicBezTo>
                    <a:cubicBezTo>
                      <a:pt x="3033" y="1059"/>
                      <a:pt x="3033" y="1059"/>
                      <a:pt x="3033" y="1059"/>
                    </a:cubicBezTo>
                    <a:cubicBezTo>
                      <a:pt x="3018" y="1048"/>
                      <a:pt x="3018" y="1048"/>
                      <a:pt x="3018" y="1048"/>
                    </a:cubicBezTo>
                    <a:cubicBezTo>
                      <a:pt x="3024" y="1036"/>
                      <a:pt x="3024" y="1036"/>
                      <a:pt x="3024" y="1036"/>
                    </a:cubicBezTo>
                    <a:cubicBezTo>
                      <a:pt x="3012" y="1027"/>
                      <a:pt x="3012" y="1027"/>
                      <a:pt x="3012" y="1027"/>
                    </a:cubicBezTo>
                    <a:cubicBezTo>
                      <a:pt x="3015" y="1012"/>
                      <a:pt x="3015" y="1012"/>
                      <a:pt x="3015" y="1012"/>
                    </a:cubicBezTo>
                    <a:cubicBezTo>
                      <a:pt x="2989" y="989"/>
                      <a:pt x="2989" y="989"/>
                      <a:pt x="2989" y="989"/>
                    </a:cubicBezTo>
                    <a:cubicBezTo>
                      <a:pt x="2981" y="974"/>
                      <a:pt x="2981" y="974"/>
                      <a:pt x="2981" y="974"/>
                    </a:cubicBezTo>
                    <a:cubicBezTo>
                      <a:pt x="2981" y="955"/>
                      <a:pt x="2981" y="955"/>
                      <a:pt x="2981" y="955"/>
                    </a:cubicBezTo>
                    <a:cubicBezTo>
                      <a:pt x="2995" y="958"/>
                      <a:pt x="2995" y="958"/>
                      <a:pt x="2995" y="958"/>
                    </a:cubicBezTo>
                    <a:cubicBezTo>
                      <a:pt x="2995" y="942"/>
                      <a:pt x="2995" y="942"/>
                      <a:pt x="2995" y="942"/>
                    </a:cubicBezTo>
                    <a:cubicBezTo>
                      <a:pt x="2983" y="919"/>
                      <a:pt x="2983" y="919"/>
                      <a:pt x="2983" y="919"/>
                    </a:cubicBezTo>
                    <a:cubicBezTo>
                      <a:pt x="2975" y="923"/>
                      <a:pt x="2975" y="923"/>
                      <a:pt x="2975" y="923"/>
                    </a:cubicBezTo>
                    <a:cubicBezTo>
                      <a:pt x="2961" y="920"/>
                      <a:pt x="2961" y="920"/>
                      <a:pt x="2961" y="920"/>
                    </a:cubicBezTo>
                    <a:cubicBezTo>
                      <a:pt x="2946" y="899"/>
                      <a:pt x="2946" y="899"/>
                      <a:pt x="2946" y="899"/>
                    </a:cubicBezTo>
                    <a:cubicBezTo>
                      <a:pt x="2934" y="897"/>
                      <a:pt x="2934" y="897"/>
                      <a:pt x="2934" y="897"/>
                    </a:cubicBezTo>
                    <a:cubicBezTo>
                      <a:pt x="2918" y="885"/>
                      <a:pt x="2918" y="885"/>
                      <a:pt x="2918" y="885"/>
                    </a:cubicBezTo>
                    <a:cubicBezTo>
                      <a:pt x="2909" y="894"/>
                      <a:pt x="2909" y="894"/>
                      <a:pt x="2909" y="894"/>
                    </a:cubicBezTo>
                    <a:cubicBezTo>
                      <a:pt x="2903" y="885"/>
                      <a:pt x="2903" y="885"/>
                      <a:pt x="2903" y="885"/>
                    </a:cubicBezTo>
                    <a:cubicBezTo>
                      <a:pt x="2885" y="879"/>
                      <a:pt x="2885" y="879"/>
                      <a:pt x="2885" y="879"/>
                    </a:cubicBezTo>
                    <a:cubicBezTo>
                      <a:pt x="2874" y="890"/>
                      <a:pt x="2874" y="890"/>
                      <a:pt x="2874" y="890"/>
                    </a:cubicBezTo>
                    <a:cubicBezTo>
                      <a:pt x="2883" y="874"/>
                      <a:pt x="2883" y="874"/>
                      <a:pt x="2883" y="874"/>
                    </a:cubicBezTo>
                    <a:cubicBezTo>
                      <a:pt x="2900" y="870"/>
                      <a:pt x="2900" y="870"/>
                      <a:pt x="2900" y="870"/>
                    </a:cubicBezTo>
                    <a:cubicBezTo>
                      <a:pt x="2900" y="857"/>
                      <a:pt x="2900" y="857"/>
                      <a:pt x="2900" y="857"/>
                    </a:cubicBezTo>
                    <a:cubicBezTo>
                      <a:pt x="2895" y="848"/>
                      <a:pt x="2895" y="848"/>
                      <a:pt x="2895" y="848"/>
                    </a:cubicBezTo>
                    <a:cubicBezTo>
                      <a:pt x="2877" y="851"/>
                      <a:pt x="2877" y="851"/>
                      <a:pt x="2877" y="851"/>
                    </a:cubicBezTo>
                    <a:cubicBezTo>
                      <a:pt x="2863" y="850"/>
                      <a:pt x="2863" y="850"/>
                      <a:pt x="2863" y="850"/>
                    </a:cubicBezTo>
                    <a:cubicBezTo>
                      <a:pt x="2859" y="839"/>
                      <a:pt x="2859" y="839"/>
                      <a:pt x="2859" y="839"/>
                    </a:cubicBezTo>
                    <a:cubicBezTo>
                      <a:pt x="2851" y="839"/>
                      <a:pt x="2851" y="839"/>
                      <a:pt x="2851" y="839"/>
                    </a:cubicBezTo>
                    <a:cubicBezTo>
                      <a:pt x="2817" y="821"/>
                      <a:pt x="2817" y="821"/>
                      <a:pt x="2817" y="821"/>
                    </a:cubicBezTo>
                    <a:cubicBezTo>
                      <a:pt x="2802" y="792"/>
                      <a:pt x="2802" y="792"/>
                      <a:pt x="2802" y="792"/>
                    </a:cubicBezTo>
                    <a:cubicBezTo>
                      <a:pt x="2799" y="761"/>
                      <a:pt x="2799" y="761"/>
                      <a:pt x="2799" y="761"/>
                    </a:cubicBezTo>
                    <a:cubicBezTo>
                      <a:pt x="2790" y="743"/>
                      <a:pt x="2790" y="743"/>
                      <a:pt x="2790" y="743"/>
                    </a:cubicBezTo>
                    <a:cubicBezTo>
                      <a:pt x="2790" y="728"/>
                      <a:pt x="2790" y="728"/>
                      <a:pt x="2790" y="728"/>
                    </a:cubicBezTo>
                    <a:cubicBezTo>
                      <a:pt x="2798" y="724"/>
                      <a:pt x="2798" y="724"/>
                      <a:pt x="2798" y="724"/>
                    </a:cubicBezTo>
                    <a:cubicBezTo>
                      <a:pt x="2805" y="692"/>
                      <a:pt x="2805" y="692"/>
                      <a:pt x="2805" y="692"/>
                    </a:cubicBezTo>
                    <a:cubicBezTo>
                      <a:pt x="2796" y="648"/>
                      <a:pt x="2796" y="648"/>
                      <a:pt x="2796" y="648"/>
                    </a:cubicBezTo>
                    <a:cubicBezTo>
                      <a:pt x="2785" y="630"/>
                      <a:pt x="2785" y="630"/>
                      <a:pt x="2785" y="630"/>
                    </a:cubicBezTo>
                    <a:cubicBezTo>
                      <a:pt x="2794" y="625"/>
                      <a:pt x="2794" y="625"/>
                      <a:pt x="2794" y="625"/>
                    </a:cubicBezTo>
                    <a:cubicBezTo>
                      <a:pt x="2784" y="614"/>
                      <a:pt x="2784" y="614"/>
                      <a:pt x="2784" y="614"/>
                    </a:cubicBezTo>
                    <a:cubicBezTo>
                      <a:pt x="2772" y="614"/>
                      <a:pt x="2772" y="614"/>
                      <a:pt x="2772" y="614"/>
                    </a:cubicBezTo>
                    <a:cubicBezTo>
                      <a:pt x="2756" y="582"/>
                      <a:pt x="2756" y="582"/>
                      <a:pt x="2756" y="582"/>
                    </a:cubicBezTo>
                    <a:cubicBezTo>
                      <a:pt x="2756" y="543"/>
                      <a:pt x="2756" y="543"/>
                      <a:pt x="2756" y="543"/>
                    </a:cubicBezTo>
                    <a:cubicBezTo>
                      <a:pt x="2762" y="538"/>
                      <a:pt x="2762" y="538"/>
                      <a:pt x="2762" y="538"/>
                    </a:cubicBezTo>
                    <a:cubicBezTo>
                      <a:pt x="2762" y="530"/>
                      <a:pt x="2762" y="530"/>
                      <a:pt x="2762" y="530"/>
                    </a:cubicBezTo>
                    <a:cubicBezTo>
                      <a:pt x="2755" y="520"/>
                      <a:pt x="2755" y="520"/>
                      <a:pt x="2755" y="520"/>
                    </a:cubicBezTo>
                    <a:cubicBezTo>
                      <a:pt x="2752" y="471"/>
                      <a:pt x="2752" y="471"/>
                      <a:pt x="2752" y="471"/>
                    </a:cubicBezTo>
                    <a:cubicBezTo>
                      <a:pt x="2756" y="457"/>
                      <a:pt x="2756" y="457"/>
                      <a:pt x="2756" y="457"/>
                    </a:cubicBezTo>
                    <a:cubicBezTo>
                      <a:pt x="2752" y="440"/>
                      <a:pt x="2752" y="440"/>
                      <a:pt x="2752" y="440"/>
                    </a:cubicBezTo>
                    <a:cubicBezTo>
                      <a:pt x="2756" y="436"/>
                      <a:pt x="2756" y="436"/>
                      <a:pt x="2756" y="436"/>
                    </a:cubicBezTo>
                    <a:cubicBezTo>
                      <a:pt x="2759" y="423"/>
                      <a:pt x="2759" y="423"/>
                      <a:pt x="2759" y="423"/>
                    </a:cubicBezTo>
                    <a:cubicBezTo>
                      <a:pt x="2730" y="397"/>
                      <a:pt x="2730" y="397"/>
                      <a:pt x="2730" y="397"/>
                    </a:cubicBezTo>
                    <a:cubicBezTo>
                      <a:pt x="2713" y="387"/>
                      <a:pt x="2713" y="387"/>
                      <a:pt x="2713" y="387"/>
                    </a:cubicBezTo>
                    <a:cubicBezTo>
                      <a:pt x="2718" y="379"/>
                      <a:pt x="2718" y="379"/>
                      <a:pt x="2718" y="379"/>
                    </a:cubicBezTo>
                    <a:cubicBezTo>
                      <a:pt x="2700" y="361"/>
                      <a:pt x="2700" y="361"/>
                      <a:pt x="2700" y="361"/>
                    </a:cubicBezTo>
                    <a:cubicBezTo>
                      <a:pt x="2683" y="371"/>
                      <a:pt x="2683" y="371"/>
                      <a:pt x="2683" y="371"/>
                    </a:cubicBezTo>
                    <a:cubicBezTo>
                      <a:pt x="2675" y="367"/>
                      <a:pt x="2675" y="367"/>
                      <a:pt x="2675" y="367"/>
                    </a:cubicBezTo>
                    <a:cubicBezTo>
                      <a:pt x="2666" y="384"/>
                      <a:pt x="2666" y="384"/>
                      <a:pt x="2666" y="384"/>
                    </a:cubicBezTo>
                    <a:cubicBezTo>
                      <a:pt x="2652" y="385"/>
                      <a:pt x="2652" y="385"/>
                      <a:pt x="2652" y="385"/>
                    </a:cubicBezTo>
                    <a:cubicBezTo>
                      <a:pt x="2635" y="359"/>
                      <a:pt x="2635" y="359"/>
                      <a:pt x="2635" y="359"/>
                    </a:cubicBezTo>
                    <a:cubicBezTo>
                      <a:pt x="2637" y="345"/>
                      <a:pt x="2637" y="345"/>
                      <a:pt x="2637" y="345"/>
                    </a:cubicBezTo>
                    <a:cubicBezTo>
                      <a:pt x="2628" y="324"/>
                      <a:pt x="2628" y="324"/>
                      <a:pt x="2628" y="324"/>
                    </a:cubicBezTo>
                    <a:cubicBezTo>
                      <a:pt x="2634" y="293"/>
                      <a:pt x="2634" y="293"/>
                      <a:pt x="2634" y="293"/>
                    </a:cubicBezTo>
                    <a:cubicBezTo>
                      <a:pt x="2629" y="257"/>
                      <a:pt x="2629" y="257"/>
                      <a:pt x="2629" y="257"/>
                    </a:cubicBezTo>
                    <a:cubicBezTo>
                      <a:pt x="2623" y="260"/>
                      <a:pt x="2623" y="260"/>
                      <a:pt x="2623" y="260"/>
                    </a:cubicBezTo>
                    <a:cubicBezTo>
                      <a:pt x="2617" y="244"/>
                      <a:pt x="2617" y="244"/>
                      <a:pt x="2617" y="244"/>
                    </a:cubicBezTo>
                    <a:cubicBezTo>
                      <a:pt x="2625" y="231"/>
                      <a:pt x="2625" y="231"/>
                      <a:pt x="2625" y="231"/>
                    </a:cubicBezTo>
                    <a:cubicBezTo>
                      <a:pt x="2613" y="214"/>
                      <a:pt x="2613" y="214"/>
                      <a:pt x="2613" y="214"/>
                    </a:cubicBezTo>
                    <a:cubicBezTo>
                      <a:pt x="2611" y="200"/>
                      <a:pt x="2611" y="200"/>
                      <a:pt x="2611" y="200"/>
                    </a:cubicBezTo>
                    <a:cubicBezTo>
                      <a:pt x="2603" y="196"/>
                      <a:pt x="2603" y="196"/>
                      <a:pt x="2603" y="196"/>
                    </a:cubicBezTo>
                    <a:cubicBezTo>
                      <a:pt x="2603" y="174"/>
                      <a:pt x="2603" y="174"/>
                      <a:pt x="2603" y="174"/>
                    </a:cubicBezTo>
                    <a:cubicBezTo>
                      <a:pt x="2613" y="165"/>
                      <a:pt x="2613" y="165"/>
                      <a:pt x="2613" y="165"/>
                    </a:cubicBezTo>
                    <a:cubicBezTo>
                      <a:pt x="2602" y="159"/>
                      <a:pt x="2602" y="159"/>
                      <a:pt x="2602" y="159"/>
                    </a:cubicBezTo>
                    <a:cubicBezTo>
                      <a:pt x="2588" y="162"/>
                      <a:pt x="2588" y="162"/>
                      <a:pt x="2588" y="162"/>
                    </a:cubicBezTo>
                    <a:cubicBezTo>
                      <a:pt x="2577" y="151"/>
                      <a:pt x="2577" y="151"/>
                      <a:pt x="2577" y="151"/>
                    </a:cubicBezTo>
                    <a:cubicBezTo>
                      <a:pt x="2584" y="113"/>
                      <a:pt x="2584" y="113"/>
                      <a:pt x="2584" y="113"/>
                    </a:cubicBezTo>
                    <a:cubicBezTo>
                      <a:pt x="2579" y="104"/>
                      <a:pt x="2579" y="104"/>
                      <a:pt x="2579" y="104"/>
                    </a:cubicBezTo>
                    <a:cubicBezTo>
                      <a:pt x="2574" y="82"/>
                      <a:pt x="2574" y="82"/>
                      <a:pt x="2574" y="82"/>
                    </a:cubicBezTo>
                    <a:cubicBezTo>
                      <a:pt x="2558" y="78"/>
                      <a:pt x="2558" y="78"/>
                      <a:pt x="2558" y="78"/>
                    </a:cubicBezTo>
                    <a:cubicBezTo>
                      <a:pt x="2558" y="67"/>
                      <a:pt x="2558" y="67"/>
                      <a:pt x="2558" y="67"/>
                    </a:cubicBezTo>
                    <a:cubicBezTo>
                      <a:pt x="2539" y="75"/>
                      <a:pt x="2539" y="75"/>
                      <a:pt x="2539" y="75"/>
                    </a:cubicBezTo>
                    <a:cubicBezTo>
                      <a:pt x="2530" y="89"/>
                      <a:pt x="2530" y="89"/>
                      <a:pt x="2530" y="89"/>
                    </a:cubicBezTo>
                    <a:cubicBezTo>
                      <a:pt x="2530" y="118"/>
                      <a:pt x="2530" y="118"/>
                      <a:pt x="2530" y="118"/>
                    </a:cubicBezTo>
                    <a:cubicBezTo>
                      <a:pt x="2521" y="142"/>
                      <a:pt x="2521" y="142"/>
                      <a:pt x="2521" y="142"/>
                    </a:cubicBezTo>
                    <a:cubicBezTo>
                      <a:pt x="2521" y="148"/>
                      <a:pt x="2521" y="148"/>
                      <a:pt x="2521" y="148"/>
                    </a:cubicBezTo>
                    <a:cubicBezTo>
                      <a:pt x="2518" y="165"/>
                      <a:pt x="2518" y="165"/>
                      <a:pt x="2518" y="165"/>
                    </a:cubicBezTo>
                    <a:cubicBezTo>
                      <a:pt x="2509" y="163"/>
                      <a:pt x="2509" y="163"/>
                      <a:pt x="2509" y="163"/>
                    </a:cubicBezTo>
                    <a:cubicBezTo>
                      <a:pt x="2498" y="189"/>
                      <a:pt x="2498" y="189"/>
                      <a:pt x="2498" y="189"/>
                    </a:cubicBezTo>
                    <a:cubicBezTo>
                      <a:pt x="2484" y="209"/>
                      <a:pt x="2484" y="209"/>
                      <a:pt x="2484" y="209"/>
                    </a:cubicBezTo>
                    <a:cubicBezTo>
                      <a:pt x="2496" y="222"/>
                      <a:pt x="2496" y="222"/>
                      <a:pt x="2496" y="222"/>
                    </a:cubicBezTo>
                    <a:cubicBezTo>
                      <a:pt x="2512" y="234"/>
                      <a:pt x="2512" y="234"/>
                      <a:pt x="2512" y="234"/>
                    </a:cubicBezTo>
                    <a:cubicBezTo>
                      <a:pt x="2501" y="240"/>
                      <a:pt x="2501" y="240"/>
                      <a:pt x="2501" y="240"/>
                    </a:cubicBezTo>
                    <a:cubicBezTo>
                      <a:pt x="2490" y="238"/>
                      <a:pt x="2490" y="238"/>
                      <a:pt x="2490" y="238"/>
                    </a:cubicBezTo>
                    <a:cubicBezTo>
                      <a:pt x="2484" y="255"/>
                      <a:pt x="2484" y="255"/>
                      <a:pt x="2484" y="255"/>
                    </a:cubicBezTo>
                    <a:cubicBezTo>
                      <a:pt x="2475" y="270"/>
                      <a:pt x="2475" y="270"/>
                      <a:pt x="2475" y="270"/>
                    </a:cubicBezTo>
                    <a:cubicBezTo>
                      <a:pt x="2487" y="289"/>
                      <a:pt x="2487" y="289"/>
                      <a:pt x="2487" y="289"/>
                    </a:cubicBezTo>
                    <a:cubicBezTo>
                      <a:pt x="2489" y="303"/>
                      <a:pt x="2489" y="303"/>
                      <a:pt x="2489" y="303"/>
                    </a:cubicBezTo>
                    <a:cubicBezTo>
                      <a:pt x="2477" y="298"/>
                      <a:pt x="2477" y="298"/>
                      <a:pt x="2477" y="298"/>
                    </a:cubicBezTo>
                    <a:cubicBezTo>
                      <a:pt x="2467" y="304"/>
                      <a:pt x="2467" y="304"/>
                      <a:pt x="2467" y="304"/>
                    </a:cubicBezTo>
                    <a:cubicBezTo>
                      <a:pt x="2460" y="345"/>
                      <a:pt x="2460" y="345"/>
                      <a:pt x="2460" y="345"/>
                    </a:cubicBezTo>
                    <a:cubicBezTo>
                      <a:pt x="2467" y="371"/>
                      <a:pt x="2467" y="371"/>
                      <a:pt x="2467" y="371"/>
                    </a:cubicBezTo>
                    <a:cubicBezTo>
                      <a:pt x="2463" y="402"/>
                      <a:pt x="2463" y="402"/>
                      <a:pt x="2463" y="402"/>
                    </a:cubicBezTo>
                    <a:cubicBezTo>
                      <a:pt x="2470" y="422"/>
                      <a:pt x="2470" y="422"/>
                      <a:pt x="2470" y="422"/>
                    </a:cubicBezTo>
                    <a:cubicBezTo>
                      <a:pt x="2469" y="446"/>
                      <a:pt x="2469" y="446"/>
                      <a:pt x="2469" y="446"/>
                    </a:cubicBezTo>
                    <a:cubicBezTo>
                      <a:pt x="2454" y="460"/>
                      <a:pt x="2454" y="460"/>
                      <a:pt x="2454" y="460"/>
                    </a:cubicBezTo>
                    <a:cubicBezTo>
                      <a:pt x="2454" y="474"/>
                      <a:pt x="2454" y="474"/>
                      <a:pt x="2454" y="474"/>
                    </a:cubicBezTo>
                    <a:cubicBezTo>
                      <a:pt x="2437" y="504"/>
                      <a:pt x="2437" y="504"/>
                      <a:pt x="2437" y="504"/>
                    </a:cubicBezTo>
                    <a:cubicBezTo>
                      <a:pt x="2434" y="552"/>
                      <a:pt x="2434" y="552"/>
                      <a:pt x="2434" y="552"/>
                    </a:cubicBezTo>
                    <a:cubicBezTo>
                      <a:pt x="2418" y="567"/>
                      <a:pt x="2418" y="567"/>
                      <a:pt x="2418" y="567"/>
                    </a:cubicBezTo>
                    <a:cubicBezTo>
                      <a:pt x="2425" y="584"/>
                      <a:pt x="2425" y="584"/>
                      <a:pt x="2425" y="584"/>
                    </a:cubicBezTo>
                    <a:cubicBezTo>
                      <a:pt x="2415" y="608"/>
                      <a:pt x="2415" y="608"/>
                      <a:pt x="2415" y="608"/>
                    </a:cubicBezTo>
                    <a:cubicBezTo>
                      <a:pt x="2400" y="624"/>
                      <a:pt x="2400" y="624"/>
                      <a:pt x="2400" y="624"/>
                    </a:cubicBezTo>
                    <a:cubicBezTo>
                      <a:pt x="2399" y="654"/>
                      <a:pt x="2399" y="654"/>
                      <a:pt x="2399" y="654"/>
                    </a:cubicBezTo>
                    <a:cubicBezTo>
                      <a:pt x="2373" y="672"/>
                      <a:pt x="2373" y="672"/>
                      <a:pt x="2373" y="672"/>
                    </a:cubicBezTo>
                    <a:cubicBezTo>
                      <a:pt x="2322" y="694"/>
                      <a:pt x="2322" y="694"/>
                      <a:pt x="2322" y="694"/>
                    </a:cubicBezTo>
                    <a:cubicBezTo>
                      <a:pt x="2301" y="679"/>
                      <a:pt x="2301" y="679"/>
                      <a:pt x="2301" y="679"/>
                    </a:cubicBezTo>
                    <a:cubicBezTo>
                      <a:pt x="2279" y="677"/>
                      <a:pt x="2279" y="677"/>
                      <a:pt x="2279" y="677"/>
                    </a:cubicBezTo>
                    <a:cubicBezTo>
                      <a:pt x="2269" y="663"/>
                      <a:pt x="2269" y="663"/>
                      <a:pt x="2269" y="663"/>
                    </a:cubicBezTo>
                    <a:cubicBezTo>
                      <a:pt x="2249" y="647"/>
                      <a:pt x="2249" y="647"/>
                      <a:pt x="2249" y="647"/>
                    </a:cubicBezTo>
                    <a:cubicBezTo>
                      <a:pt x="2247" y="637"/>
                      <a:pt x="2247" y="637"/>
                      <a:pt x="2247" y="637"/>
                    </a:cubicBezTo>
                    <a:cubicBezTo>
                      <a:pt x="2243" y="630"/>
                      <a:pt x="2243" y="630"/>
                      <a:pt x="2243" y="630"/>
                    </a:cubicBezTo>
                    <a:cubicBezTo>
                      <a:pt x="2237" y="611"/>
                      <a:pt x="2237" y="611"/>
                      <a:pt x="2237" y="611"/>
                    </a:cubicBezTo>
                    <a:cubicBezTo>
                      <a:pt x="2218" y="608"/>
                      <a:pt x="2218" y="608"/>
                      <a:pt x="2218" y="608"/>
                    </a:cubicBezTo>
                    <a:cubicBezTo>
                      <a:pt x="2203" y="602"/>
                      <a:pt x="2203" y="602"/>
                      <a:pt x="2203" y="602"/>
                    </a:cubicBezTo>
                    <a:cubicBezTo>
                      <a:pt x="2177" y="601"/>
                      <a:pt x="2177" y="601"/>
                      <a:pt x="2177" y="601"/>
                    </a:cubicBezTo>
                    <a:cubicBezTo>
                      <a:pt x="2154" y="585"/>
                      <a:pt x="2154" y="585"/>
                      <a:pt x="2154" y="585"/>
                    </a:cubicBezTo>
                    <a:cubicBezTo>
                      <a:pt x="2149" y="572"/>
                      <a:pt x="2149" y="572"/>
                      <a:pt x="2149" y="572"/>
                    </a:cubicBezTo>
                    <a:cubicBezTo>
                      <a:pt x="2131" y="549"/>
                      <a:pt x="2131" y="549"/>
                      <a:pt x="2131" y="549"/>
                    </a:cubicBezTo>
                    <a:cubicBezTo>
                      <a:pt x="2110" y="547"/>
                      <a:pt x="2110" y="547"/>
                      <a:pt x="2110" y="547"/>
                    </a:cubicBezTo>
                    <a:cubicBezTo>
                      <a:pt x="2091" y="535"/>
                      <a:pt x="2091" y="535"/>
                      <a:pt x="2091" y="535"/>
                    </a:cubicBezTo>
                    <a:cubicBezTo>
                      <a:pt x="2090" y="524"/>
                      <a:pt x="2090" y="524"/>
                      <a:pt x="2090" y="524"/>
                    </a:cubicBezTo>
                    <a:cubicBezTo>
                      <a:pt x="2079" y="523"/>
                      <a:pt x="2079" y="523"/>
                      <a:pt x="2079" y="523"/>
                    </a:cubicBezTo>
                    <a:cubicBezTo>
                      <a:pt x="2070" y="517"/>
                      <a:pt x="2070" y="517"/>
                      <a:pt x="2070" y="517"/>
                    </a:cubicBezTo>
                    <a:cubicBezTo>
                      <a:pt x="2053" y="517"/>
                      <a:pt x="2053" y="517"/>
                      <a:pt x="2053" y="517"/>
                    </a:cubicBezTo>
                    <a:cubicBezTo>
                      <a:pt x="2038" y="514"/>
                      <a:pt x="2038" y="514"/>
                      <a:pt x="2038" y="514"/>
                    </a:cubicBezTo>
                    <a:cubicBezTo>
                      <a:pt x="2042" y="506"/>
                      <a:pt x="2042" y="506"/>
                      <a:pt x="2042" y="506"/>
                    </a:cubicBezTo>
                    <a:cubicBezTo>
                      <a:pt x="2021" y="489"/>
                      <a:pt x="2021" y="489"/>
                      <a:pt x="2021" y="489"/>
                    </a:cubicBezTo>
                    <a:cubicBezTo>
                      <a:pt x="2018" y="474"/>
                      <a:pt x="2018" y="474"/>
                      <a:pt x="2018" y="474"/>
                    </a:cubicBezTo>
                    <a:cubicBezTo>
                      <a:pt x="1997" y="452"/>
                      <a:pt x="1997" y="452"/>
                      <a:pt x="1997" y="452"/>
                    </a:cubicBezTo>
                    <a:cubicBezTo>
                      <a:pt x="1984" y="451"/>
                      <a:pt x="1984" y="451"/>
                      <a:pt x="1984" y="451"/>
                    </a:cubicBezTo>
                    <a:cubicBezTo>
                      <a:pt x="1966" y="429"/>
                      <a:pt x="1966" y="429"/>
                      <a:pt x="1966" y="429"/>
                    </a:cubicBezTo>
                    <a:cubicBezTo>
                      <a:pt x="1964" y="410"/>
                      <a:pt x="1964" y="410"/>
                      <a:pt x="1964" y="410"/>
                    </a:cubicBezTo>
                    <a:cubicBezTo>
                      <a:pt x="1981" y="385"/>
                      <a:pt x="1981" y="385"/>
                      <a:pt x="1981" y="385"/>
                    </a:cubicBezTo>
                    <a:cubicBezTo>
                      <a:pt x="1984" y="365"/>
                      <a:pt x="1984" y="365"/>
                      <a:pt x="1984" y="365"/>
                    </a:cubicBezTo>
                    <a:cubicBezTo>
                      <a:pt x="2000" y="355"/>
                      <a:pt x="2000" y="355"/>
                      <a:pt x="2000" y="355"/>
                    </a:cubicBezTo>
                    <a:cubicBezTo>
                      <a:pt x="2006" y="332"/>
                      <a:pt x="2006" y="332"/>
                      <a:pt x="2006" y="332"/>
                    </a:cubicBezTo>
                    <a:cubicBezTo>
                      <a:pt x="2012" y="316"/>
                      <a:pt x="2012" y="316"/>
                      <a:pt x="2012" y="316"/>
                    </a:cubicBezTo>
                    <a:cubicBezTo>
                      <a:pt x="1998" y="327"/>
                      <a:pt x="1998" y="327"/>
                      <a:pt x="1998" y="327"/>
                    </a:cubicBezTo>
                    <a:cubicBezTo>
                      <a:pt x="1986" y="304"/>
                      <a:pt x="1986" y="304"/>
                      <a:pt x="1986" y="304"/>
                    </a:cubicBezTo>
                    <a:cubicBezTo>
                      <a:pt x="2003" y="293"/>
                      <a:pt x="2003" y="293"/>
                      <a:pt x="2003" y="293"/>
                    </a:cubicBezTo>
                    <a:cubicBezTo>
                      <a:pt x="2000" y="277"/>
                      <a:pt x="2000" y="277"/>
                      <a:pt x="2000" y="277"/>
                    </a:cubicBezTo>
                    <a:cubicBezTo>
                      <a:pt x="2009" y="277"/>
                      <a:pt x="2009" y="277"/>
                      <a:pt x="2009" y="277"/>
                    </a:cubicBezTo>
                    <a:cubicBezTo>
                      <a:pt x="2018" y="274"/>
                      <a:pt x="2018" y="274"/>
                      <a:pt x="2018" y="274"/>
                    </a:cubicBezTo>
                    <a:cubicBezTo>
                      <a:pt x="2023" y="280"/>
                      <a:pt x="2023" y="280"/>
                      <a:pt x="2023" y="280"/>
                    </a:cubicBezTo>
                    <a:cubicBezTo>
                      <a:pt x="2036" y="283"/>
                      <a:pt x="2036" y="283"/>
                      <a:pt x="2036" y="283"/>
                    </a:cubicBezTo>
                    <a:cubicBezTo>
                      <a:pt x="2058" y="274"/>
                      <a:pt x="2058" y="274"/>
                      <a:pt x="2058" y="274"/>
                    </a:cubicBezTo>
                    <a:cubicBezTo>
                      <a:pt x="2064" y="255"/>
                      <a:pt x="2064" y="255"/>
                      <a:pt x="2064" y="255"/>
                    </a:cubicBezTo>
                    <a:cubicBezTo>
                      <a:pt x="2050" y="243"/>
                      <a:pt x="2050" y="243"/>
                      <a:pt x="2050" y="243"/>
                    </a:cubicBezTo>
                    <a:cubicBezTo>
                      <a:pt x="2061" y="234"/>
                      <a:pt x="2061" y="234"/>
                      <a:pt x="2061" y="234"/>
                    </a:cubicBezTo>
                    <a:cubicBezTo>
                      <a:pt x="2073" y="237"/>
                      <a:pt x="2073" y="237"/>
                      <a:pt x="2073" y="237"/>
                    </a:cubicBezTo>
                    <a:cubicBezTo>
                      <a:pt x="2081" y="209"/>
                      <a:pt x="2081" y="209"/>
                      <a:pt x="2081" y="209"/>
                    </a:cubicBezTo>
                    <a:cubicBezTo>
                      <a:pt x="2091" y="205"/>
                      <a:pt x="2091" y="205"/>
                      <a:pt x="2091" y="205"/>
                    </a:cubicBezTo>
                    <a:cubicBezTo>
                      <a:pt x="2102" y="189"/>
                      <a:pt x="2102" y="189"/>
                      <a:pt x="2102" y="189"/>
                    </a:cubicBezTo>
                    <a:cubicBezTo>
                      <a:pt x="2102" y="182"/>
                      <a:pt x="2102" y="182"/>
                      <a:pt x="2102" y="182"/>
                    </a:cubicBezTo>
                    <a:cubicBezTo>
                      <a:pt x="2087" y="173"/>
                      <a:pt x="2087" y="173"/>
                      <a:pt x="2087" y="173"/>
                    </a:cubicBezTo>
                    <a:cubicBezTo>
                      <a:pt x="2076" y="186"/>
                      <a:pt x="2076" y="186"/>
                      <a:pt x="2076" y="186"/>
                    </a:cubicBezTo>
                    <a:cubicBezTo>
                      <a:pt x="2065" y="182"/>
                      <a:pt x="2065" y="182"/>
                      <a:pt x="2065" y="182"/>
                    </a:cubicBezTo>
                    <a:cubicBezTo>
                      <a:pt x="2062" y="154"/>
                      <a:pt x="2062" y="154"/>
                      <a:pt x="2062" y="154"/>
                    </a:cubicBezTo>
                    <a:cubicBezTo>
                      <a:pt x="2050" y="160"/>
                      <a:pt x="2050" y="160"/>
                      <a:pt x="2050" y="160"/>
                    </a:cubicBezTo>
                    <a:cubicBezTo>
                      <a:pt x="2030" y="183"/>
                      <a:pt x="2030" y="183"/>
                      <a:pt x="2030" y="183"/>
                    </a:cubicBezTo>
                    <a:cubicBezTo>
                      <a:pt x="2041" y="186"/>
                      <a:pt x="2041" y="186"/>
                      <a:pt x="2041" y="186"/>
                    </a:cubicBezTo>
                    <a:cubicBezTo>
                      <a:pt x="2041" y="199"/>
                      <a:pt x="2041" y="199"/>
                      <a:pt x="2041" y="199"/>
                    </a:cubicBezTo>
                    <a:cubicBezTo>
                      <a:pt x="2027" y="205"/>
                      <a:pt x="2027" y="205"/>
                      <a:pt x="2027" y="205"/>
                    </a:cubicBezTo>
                    <a:cubicBezTo>
                      <a:pt x="2013" y="197"/>
                      <a:pt x="2013" y="197"/>
                      <a:pt x="2013" y="197"/>
                    </a:cubicBezTo>
                    <a:cubicBezTo>
                      <a:pt x="2010" y="186"/>
                      <a:pt x="2010" y="186"/>
                      <a:pt x="2010" y="186"/>
                    </a:cubicBezTo>
                    <a:cubicBezTo>
                      <a:pt x="2004" y="177"/>
                      <a:pt x="2004" y="177"/>
                      <a:pt x="2004" y="177"/>
                    </a:cubicBezTo>
                    <a:cubicBezTo>
                      <a:pt x="1998" y="188"/>
                      <a:pt x="1998" y="188"/>
                      <a:pt x="1998" y="188"/>
                    </a:cubicBezTo>
                    <a:cubicBezTo>
                      <a:pt x="1987" y="191"/>
                      <a:pt x="1987" y="191"/>
                      <a:pt x="1987" y="191"/>
                    </a:cubicBezTo>
                    <a:cubicBezTo>
                      <a:pt x="1987" y="180"/>
                      <a:pt x="1987" y="180"/>
                      <a:pt x="1987" y="180"/>
                    </a:cubicBezTo>
                    <a:cubicBezTo>
                      <a:pt x="1997" y="171"/>
                      <a:pt x="1997" y="171"/>
                      <a:pt x="1997" y="171"/>
                    </a:cubicBezTo>
                    <a:cubicBezTo>
                      <a:pt x="2001" y="163"/>
                      <a:pt x="2001" y="163"/>
                      <a:pt x="2001" y="163"/>
                    </a:cubicBezTo>
                    <a:cubicBezTo>
                      <a:pt x="1989" y="168"/>
                      <a:pt x="1989" y="168"/>
                      <a:pt x="1989" y="168"/>
                    </a:cubicBezTo>
                    <a:cubicBezTo>
                      <a:pt x="1981" y="177"/>
                      <a:pt x="1981" y="177"/>
                      <a:pt x="1981" y="177"/>
                    </a:cubicBezTo>
                    <a:cubicBezTo>
                      <a:pt x="1961" y="183"/>
                      <a:pt x="1961" y="183"/>
                      <a:pt x="1961" y="183"/>
                    </a:cubicBezTo>
                    <a:cubicBezTo>
                      <a:pt x="1960" y="191"/>
                      <a:pt x="1960" y="191"/>
                      <a:pt x="1960" y="191"/>
                    </a:cubicBezTo>
                    <a:cubicBezTo>
                      <a:pt x="1949" y="192"/>
                      <a:pt x="1949" y="192"/>
                      <a:pt x="1949" y="192"/>
                    </a:cubicBezTo>
                    <a:cubicBezTo>
                      <a:pt x="1945" y="186"/>
                      <a:pt x="1945" y="186"/>
                      <a:pt x="1945" y="186"/>
                    </a:cubicBezTo>
                    <a:cubicBezTo>
                      <a:pt x="1929" y="185"/>
                      <a:pt x="1929" y="185"/>
                      <a:pt x="1929" y="185"/>
                    </a:cubicBezTo>
                    <a:cubicBezTo>
                      <a:pt x="1929" y="177"/>
                      <a:pt x="1929" y="177"/>
                      <a:pt x="1929" y="177"/>
                    </a:cubicBezTo>
                    <a:cubicBezTo>
                      <a:pt x="1917" y="160"/>
                      <a:pt x="1917" y="160"/>
                      <a:pt x="1917" y="160"/>
                    </a:cubicBezTo>
                    <a:cubicBezTo>
                      <a:pt x="1909" y="157"/>
                      <a:pt x="1909" y="157"/>
                      <a:pt x="1909" y="157"/>
                    </a:cubicBezTo>
                    <a:cubicBezTo>
                      <a:pt x="1891" y="168"/>
                      <a:pt x="1891" y="168"/>
                      <a:pt x="1891" y="168"/>
                    </a:cubicBezTo>
                    <a:cubicBezTo>
                      <a:pt x="1877" y="163"/>
                      <a:pt x="1877" y="163"/>
                      <a:pt x="1877" y="163"/>
                    </a:cubicBezTo>
                    <a:cubicBezTo>
                      <a:pt x="1870" y="168"/>
                      <a:pt x="1870" y="168"/>
                      <a:pt x="1870" y="168"/>
                    </a:cubicBezTo>
                    <a:cubicBezTo>
                      <a:pt x="1864" y="156"/>
                      <a:pt x="1864" y="156"/>
                      <a:pt x="1864" y="156"/>
                    </a:cubicBezTo>
                    <a:cubicBezTo>
                      <a:pt x="1856" y="154"/>
                      <a:pt x="1856" y="154"/>
                      <a:pt x="1856" y="154"/>
                    </a:cubicBezTo>
                    <a:cubicBezTo>
                      <a:pt x="1847" y="137"/>
                      <a:pt x="1847" y="137"/>
                      <a:pt x="1847" y="137"/>
                    </a:cubicBezTo>
                    <a:cubicBezTo>
                      <a:pt x="1828" y="145"/>
                      <a:pt x="1828" y="145"/>
                      <a:pt x="1828" y="145"/>
                    </a:cubicBezTo>
                    <a:cubicBezTo>
                      <a:pt x="1809" y="142"/>
                      <a:pt x="1809" y="142"/>
                      <a:pt x="1809" y="142"/>
                    </a:cubicBezTo>
                    <a:cubicBezTo>
                      <a:pt x="1790" y="134"/>
                      <a:pt x="1790" y="134"/>
                      <a:pt x="1790" y="134"/>
                    </a:cubicBezTo>
                    <a:cubicBezTo>
                      <a:pt x="1792" y="124"/>
                      <a:pt x="1792" y="124"/>
                      <a:pt x="1792" y="124"/>
                    </a:cubicBezTo>
                    <a:cubicBezTo>
                      <a:pt x="1779" y="108"/>
                      <a:pt x="1779" y="108"/>
                      <a:pt x="1779" y="108"/>
                    </a:cubicBezTo>
                    <a:cubicBezTo>
                      <a:pt x="1772" y="110"/>
                      <a:pt x="1772" y="110"/>
                      <a:pt x="1772" y="110"/>
                    </a:cubicBezTo>
                    <a:cubicBezTo>
                      <a:pt x="1775" y="116"/>
                      <a:pt x="1775" y="116"/>
                      <a:pt x="1775" y="116"/>
                    </a:cubicBezTo>
                    <a:cubicBezTo>
                      <a:pt x="1749" y="124"/>
                      <a:pt x="1749" y="124"/>
                      <a:pt x="1749" y="124"/>
                    </a:cubicBezTo>
                    <a:cubicBezTo>
                      <a:pt x="1743" y="108"/>
                      <a:pt x="1743" y="108"/>
                      <a:pt x="1743" y="108"/>
                    </a:cubicBezTo>
                    <a:cubicBezTo>
                      <a:pt x="1731" y="104"/>
                      <a:pt x="1731" y="104"/>
                      <a:pt x="1731" y="104"/>
                    </a:cubicBezTo>
                    <a:cubicBezTo>
                      <a:pt x="1709" y="92"/>
                      <a:pt x="1709" y="92"/>
                      <a:pt x="1709" y="92"/>
                    </a:cubicBezTo>
                    <a:cubicBezTo>
                      <a:pt x="1706" y="98"/>
                      <a:pt x="1706" y="98"/>
                      <a:pt x="1706" y="98"/>
                    </a:cubicBezTo>
                    <a:cubicBezTo>
                      <a:pt x="1694" y="90"/>
                      <a:pt x="1694" y="90"/>
                      <a:pt x="1694" y="90"/>
                    </a:cubicBezTo>
                    <a:cubicBezTo>
                      <a:pt x="1680" y="101"/>
                      <a:pt x="1680" y="101"/>
                      <a:pt x="1680" y="101"/>
                    </a:cubicBezTo>
                    <a:cubicBezTo>
                      <a:pt x="1697" y="113"/>
                      <a:pt x="1697" y="113"/>
                      <a:pt x="1697" y="113"/>
                    </a:cubicBezTo>
                    <a:cubicBezTo>
                      <a:pt x="1692" y="118"/>
                      <a:pt x="1692" y="118"/>
                      <a:pt x="1692" y="118"/>
                    </a:cubicBezTo>
                    <a:cubicBezTo>
                      <a:pt x="1708" y="121"/>
                      <a:pt x="1708" y="121"/>
                      <a:pt x="1708" y="121"/>
                    </a:cubicBezTo>
                    <a:cubicBezTo>
                      <a:pt x="1721" y="115"/>
                      <a:pt x="1721" y="115"/>
                      <a:pt x="1721" y="115"/>
                    </a:cubicBezTo>
                    <a:cubicBezTo>
                      <a:pt x="1744" y="134"/>
                      <a:pt x="1744" y="134"/>
                      <a:pt x="1744" y="134"/>
                    </a:cubicBezTo>
                    <a:cubicBezTo>
                      <a:pt x="1743" y="145"/>
                      <a:pt x="1743" y="145"/>
                      <a:pt x="1743" y="145"/>
                    </a:cubicBezTo>
                    <a:cubicBezTo>
                      <a:pt x="1747" y="171"/>
                      <a:pt x="1747" y="171"/>
                      <a:pt x="1747" y="171"/>
                    </a:cubicBezTo>
                    <a:cubicBezTo>
                      <a:pt x="1731" y="173"/>
                      <a:pt x="1731" y="173"/>
                      <a:pt x="1731" y="173"/>
                    </a:cubicBezTo>
                    <a:cubicBezTo>
                      <a:pt x="1724" y="191"/>
                      <a:pt x="1724" y="191"/>
                      <a:pt x="1724" y="191"/>
                    </a:cubicBezTo>
                    <a:cubicBezTo>
                      <a:pt x="1718" y="180"/>
                      <a:pt x="1718" y="180"/>
                      <a:pt x="1718" y="180"/>
                    </a:cubicBezTo>
                    <a:cubicBezTo>
                      <a:pt x="1706" y="176"/>
                      <a:pt x="1706" y="176"/>
                      <a:pt x="1706" y="176"/>
                    </a:cubicBezTo>
                    <a:cubicBezTo>
                      <a:pt x="1694" y="185"/>
                      <a:pt x="1694" y="185"/>
                      <a:pt x="1694" y="185"/>
                    </a:cubicBezTo>
                    <a:cubicBezTo>
                      <a:pt x="1646" y="186"/>
                      <a:pt x="1646" y="186"/>
                      <a:pt x="1646" y="186"/>
                    </a:cubicBezTo>
                    <a:cubicBezTo>
                      <a:pt x="1630" y="171"/>
                      <a:pt x="1630" y="171"/>
                      <a:pt x="1630" y="171"/>
                    </a:cubicBezTo>
                    <a:cubicBezTo>
                      <a:pt x="1627" y="179"/>
                      <a:pt x="1627" y="179"/>
                      <a:pt x="1627" y="179"/>
                    </a:cubicBezTo>
                    <a:cubicBezTo>
                      <a:pt x="1608" y="185"/>
                      <a:pt x="1608" y="185"/>
                      <a:pt x="1608" y="185"/>
                    </a:cubicBezTo>
                    <a:cubicBezTo>
                      <a:pt x="1610" y="200"/>
                      <a:pt x="1610" y="200"/>
                      <a:pt x="1610" y="200"/>
                    </a:cubicBezTo>
                    <a:cubicBezTo>
                      <a:pt x="1595" y="197"/>
                      <a:pt x="1595" y="197"/>
                      <a:pt x="1595" y="197"/>
                    </a:cubicBezTo>
                    <a:cubicBezTo>
                      <a:pt x="1599" y="218"/>
                      <a:pt x="1599" y="218"/>
                      <a:pt x="1599" y="218"/>
                    </a:cubicBezTo>
                    <a:cubicBezTo>
                      <a:pt x="1595" y="211"/>
                      <a:pt x="1595" y="211"/>
                      <a:pt x="1595" y="211"/>
                    </a:cubicBezTo>
                    <a:cubicBezTo>
                      <a:pt x="1575" y="205"/>
                      <a:pt x="1575" y="205"/>
                      <a:pt x="1575" y="205"/>
                    </a:cubicBezTo>
                    <a:cubicBezTo>
                      <a:pt x="1568" y="215"/>
                      <a:pt x="1568" y="215"/>
                      <a:pt x="1568" y="215"/>
                    </a:cubicBezTo>
                    <a:cubicBezTo>
                      <a:pt x="1575" y="226"/>
                      <a:pt x="1575" y="226"/>
                      <a:pt x="1575" y="226"/>
                    </a:cubicBezTo>
                    <a:cubicBezTo>
                      <a:pt x="1575" y="232"/>
                      <a:pt x="1575" y="232"/>
                      <a:pt x="1575" y="232"/>
                    </a:cubicBezTo>
                    <a:cubicBezTo>
                      <a:pt x="1553" y="226"/>
                      <a:pt x="1553" y="226"/>
                      <a:pt x="1553" y="226"/>
                    </a:cubicBezTo>
                    <a:cubicBezTo>
                      <a:pt x="1543" y="237"/>
                      <a:pt x="1543" y="237"/>
                      <a:pt x="1543" y="237"/>
                    </a:cubicBezTo>
                    <a:cubicBezTo>
                      <a:pt x="1552" y="246"/>
                      <a:pt x="1552" y="246"/>
                      <a:pt x="1552" y="246"/>
                    </a:cubicBezTo>
                    <a:cubicBezTo>
                      <a:pt x="1543" y="251"/>
                      <a:pt x="1543" y="251"/>
                      <a:pt x="1543" y="251"/>
                    </a:cubicBezTo>
                    <a:cubicBezTo>
                      <a:pt x="1529" y="258"/>
                      <a:pt x="1529" y="258"/>
                      <a:pt x="1529" y="258"/>
                    </a:cubicBezTo>
                    <a:cubicBezTo>
                      <a:pt x="1530" y="267"/>
                      <a:pt x="1530" y="267"/>
                      <a:pt x="1530" y="267"/>
                    </a:cubicBezTo>
                    <a:cubicBezTo>
                      <a:pt x="1543" y="281"/>
                      <a:pt x="1543" y="281"/>
                      <a:pt x="1543" y="281"/>
                    </a:cubicBezTo>
                    <a:cubicBezTo>
                      <a:pt x="1546" y="290"/>
                      <a:pt x="1546" y="290"/>
                      <a:pt x="1546" y="290"/>
                    </a:cubicBezTo>
                    <a:cubicBezTo>
                      <a:pt x="1532" y="281"/>
                      <a:pt x="1532" y="281"/>
                      <a:pt x="1532" y="281"/>
                    </a:cubicBezTo>
                    <a:cubicBezTo>
                      <a:pt x="1520" y="292"/>
                      <a:pt x="1520" y="292"/>
                      <a:pt x="1520" y="292"/>
                    </a:cubicBezTo>
                    <a:cubicBezTo>
                      <a:pt x="1506" y="292"/>
                      <a:pt x="1506" y="292"/>
                      <a:pt x="1506" y="292"/>
                    </a:cubicBezTo>
                    <a:cubicBezTo>
                      <a:pt x="1492" y="313"/>
                      <a:pt x="1492" y="313"/>
                      <a:pt x="1492" y="313"/>
                    </a:cubicBezTo>
                    <a:cubicBezTo>
                      <a:pt x="1478" y="339"/>
                      <a:pt x="1478" y="339"/>
                      <a:pt x="1478" y="339"/>
                    </a:cubicBezTo>
                    <a:cubicBezTo>
                      <a:pt x="1468" y="342"/>
                      <a:pt x="1468" y="342"/>
                      <a:pt x="1468" y="342"/>
                    </a:cubicBezTo>
                    <a:cubicBezTo>
                      <a:pt x="1463" y="364"/>
                      <a:pt x="1463" y="364"/>
                      <a:pt x="1463" y="364"/>
                    </a:cubicBezTo>
                    <a:cubicBezTo>
                      <a:pt x="1451" y="373"/>
                      <a:pt x="1451" y="373"/>
                      <a:pt x="1451" y="373"/>
                    </a:cubicBezTo>
                    <a:cubicBezTo>
                      <a:pt x="1462" y="384"/>
                      <a:pt x="1462" y="384"/>
                      <a:pt x="1462" y="384"/>
                    </a:cubicBezTo>
                    <a:cubicBezTo>
                      <a:pt x="1489" y="390"/>
                      <a:pt x="1489" y="390"/>
                      <a:pt x="1489" y="390"/>
                    </a:cubicBezTo>
                    <a:cubicBezTo>
                      <a:pt x="1478" y="393"/>
                      <a:pt x="1478" y="393"/>
                      <a:pt x="1478" y="393"/>
                    </a:cubicBezTo>
                    <a:cubicBezTo>
                      <a:pt x="1472" y="403"/>
                      <a:pt x="1472" y="403"/>
                      <a:pt x="1472" y="403"/>
                    </a:cubicBezTo>
                    <a:cubicBezTo>
                      <a:pt x="1506" y="414"/>
                      <a:pt x="1506" y="414"/>
                      <a:pt x="1506" y="414"/>
                    </a:cubicBezTo>
                    <a:cubicBezTo>
                      <a:pt x="1494" y="420"/>
                      <a:pt x="1494" y="420"/>
                      <a:pt x="1494" y="420"/>
                    </a:cubicBezTo>
                    <a:cubicBezTo>
                      <a:pt x="1472" y="417"/>
                      <a:pt x="1472" y="417"/>
                      <a:pt x="1472" y="417"/>
                    </a:cubicBezTo>
                    <a:cubicBezTo>
                      <a:pt x="1465" y="408"/>
                      <a:pt x="1465" y="408"/>
                      <a:pt x="1465" y="408"/>
                    </a:cubicBezTo>
                    <a:cubicBezTo>
                      <a:pt x="1466" y="417"/>
                      <a:pt x="1466" y="417"/>
                      <a:pt x="1466" y="417"/>
                    </a:cubicBezTo>
                    <a:cubicBezTo>
                      <a:pt x="1480" y="428"/>
                      <a:pt x="1480" y="428"/>
                      <a:pt x="1480" y="428"/>
                    </a:cubicBezTo>
                    <a:cubicBezTo>
                      <a:pt x="1478" y="446"/>
                      <a:pt x="1478" y="446"/>
                      <a:pt x="1478" y="446"/>
                    </a:cubicBezTo>
                    <a:cubicBezTo>
                      <a:pt x="1494" y="465"/>
                      <a:pt x="1494" y="465"/>
                      <a:pt x="1494" y="465"/>
                    </a:cubicBezTo>
                    <a:cubicBezTo>
                      <a:pt x="1472" y="448"/>
                      <a:pt x="1472" y="448"/>
                      <a:pt x="1472" y="448"/>
                    </a:cubicBezTo>
                    <a:cubicBezTo>
                      <a:pt x="1458" y="425"/>
                      <a:pt x="1458" y="425"/>
                      <a:pt x="1458" y="425"/>
                    </a:cubicBezTo>
                    <a:cubicBezTo>
                      <a:pt x="1443" y="423"/>
                      <a:pt x="1443" y="423"/>
                      <a:pt x="1443" y="423"/>
                    </a:cubicBezTo>
                    <a:cubicBezTo>
                      <a:pt x="1443" y="432"/>
                      <a:pt x="1443" y="432"/>
                      <a:pt x="1443" y="432"/>
                    </a:cubicBezTo>
                    <a:cubicBezTo>
                      <a:pt x="1437" y="443"/>
                      <a:pt x="1437" y="443"/>
                      <a:pt x="1437" y="443"/>
                    </a:cubicBezTo>
                    <a:cubicBezTo>
                      <a:pt x="1436" y="431"/>
                      <a:pt x="1436" y="431"/>
                      <a:pt x="1436" y="431"/>
                    </a:cubicBezTo>
                    <a:cubicBezTo>
                      <a:pt x="1400" y="408"/>
                      <a:pt x="1400" y="408"/>
                      <a:pt x="1400" y="408"/>
                    </a:cubicBezTo>
                    <a:cubicBezTo>
                      <a:pt x="1376" y="414"/>
                      <a:pt x="1376" y="414"/>
                      <a:pt x="1376" y="414"/>
                    </a:cubicBezTo>
                    <a:cubicBezTo>
                      <a:pt x="1384" y="423"/>
                      <a:pt x="1384" y="423"/>
                      <a:pt x="1384" y="423"/>
                    </a:cubicBezTo>
                    <a:cubicBezTo>
                      <a:pt x="1374" y="431"/>
                      <a:pt x="1374" y="431"/>
                      <a:pt x="1374" y="431"/>
                    </a:cubicBezTo>
                    <a:cubicBezTo>
                      <a:pt x="1367" y="423"/>
                      <a:pt x="1367" y="423"/>
                      <a:pt x="1367" y="423"/>
                    </a:cubicBezTo>
                    <a:cubicBezTo>
                      <a:pt x="1359" y="423"/>
                      <a:pt x="1359" y="423"/>
                      <a:pt x="1359" y="423"/>
                    </a:cubicBezTo>
                    <a:cubicBezTo>
                      <a:pt x="1353" y="434"/>
                      <a:pt x="1353" y="434"/>
                      <a:pt x="1353" y="434"/>
                    </a:cubicBezTo>
                    <a:cubicBezTo>
                      <a:pt x="1364" y="449"/>
                      <a:pt x="1364" y="449"/>
                      <a:pt x="1364" y="449"/>
                    </a:cubicBezTo>
                    <a:cubicBezTo>
                      <a:pt x="1361" y="458"/>
                      <a:pt x="1361" y="458"/>
                      <a:pt x="1361" y="458"/>
                    </a:cubicBezTo>
                    <a:cubicBezTo>
                      <a:pt x="1359" y="451"/>
                      <a:pt x="1359" y="451"/>
                      <a:pt x="1359" y="451"/>
                    </a:cubicBezTo>
                    <a:cubicBezTo>
                      <a:pt x="1350" y="454"/>
                      <a:pt x="1350" y="454"/>
                      <a:pt x="1350" y="454"/>
                    </a:cubicBezTo>
                    <a:cubicBezTo>
                      <a:pt x="1350" y="462"/>
                      <a:pt x="1350" y="462"/>
                      <a:pt x="1350" y="462"/>
                    </a:cubicBezTo>
                    <a:cubicBezTo>
                      <a:pt x="1335" y="471"/>
                      <a:pt x="1335" y="471"/>
                      <a:pt x="1335" y="471"/>
                    </a:cubicBezTo>
                    <a:cubicBezTo>
                      <a:pt x="1312" y="475"/>
                      <a:pt x="1312" y="475"/>
                      <a:pt x="1312" y="475"/>
                    </a:cubicBezTo>
                    <a:cubicBezTo>
                      <a:pt x="1330" y="466"/>
                      <a:pt x="1330" y="466"/>
                      <a:pt x="1330" y="466"/>
                    </a:cubicBezTo>
                    <a:cubicBezTo>
                      <a:pt x="1342" y="449"/>
                      <a:pt x="1342" y="449"/>
                      <a:pt x="1342" y="449"/>
                    </a:cubicBezTo>
                    <a:cubicBezTo>
                      <a:pt x="1341" y="425"/>
                      <a:pt x="1341" y="425"/>
                      <a:pt x="1341" y="425"/>
                    </a:cubicBezTo>
                    <a:cubicBezTo>
                      <a:pt x="1353" y="408"/>
                      <a:pt x="1353" y="408"/>
                      <a:pt x="1353" y="408"/>
                    </a:cubicBezTo>
                    <a:cubicBezTo>
                      <a:pt x="1345" y="399"/>
                      <a:pt x="1345" y="399"/>
                      <a:pt x="1345" y="399"/>
                    </a:cubicBezTo>
                    <a:cubicBezTo>
                      <a:pt x="1332" y="396"/>
                      <a:pt x="1332" y="396"/>
                      <a:pt x="1332" y="396"/>
                    </a:cubicBezTo>
                    <a:cubicBezTo>
                      <a:pt x="1309" y="355"/>
                      <a:pt x="1309" y="355"/>
                      <a:pt x="1309" y="355"/>
                    </a:cubicBezTo>
                    <a:cubicBezTo>
                      <a:pt x="1296" y="336"/>
                      <a:pt x="1296" y="336"/>
                      <a:pt x="1296" y="336"/>
                    </a:cubicBezTo>
                    <a:cubicBezTo>
                      <a:pt x="1273" y="330"/>
                      <a:pt x="1273" y="330"/>
                      <a:pt x="1273" y="330"/>
                    </a:cubicBezTo>
                    <a:cubicBezTo>
                      <a:pt x="1258" y="319"/>
                      <a:pt x="1258" y="319"/>
                      <a:pt x="1258" y="319"/>
                    </a:cubicBezTo>
                    <a:cubicBezTo>
                      <a:pt x="1249" y="327"/>
                      <a:pt x="1249" y="327"/>
                      <a:pt x="1249" y="327"/>
                    </a:cubicBezTo>
                    <a:cubicBezTo>
                      <a:pt x="1257" y="335"/>
                      <a:pt x="1257" y="335"/>
                      <a:pt x="1257" y="335"/>
                    </a:cubicBezTo>
                    <a:cubicBezTo>
                      <a:pt x="1248" y="338"/>
                      <a:pt x="1248" y="338"/>
                      <a:pt x="1248" y="338"/>
                    </a:cubicBezTo>
                    <a:cubicBezTo>
                      <a:pt x="1237" y="355"/>
                      <a:pt x="1237" y="355"/>
                      <a:pt x="1237" y="355"/>
                    </a:cubicBezTo>
                    <a:cubicBezTo>
                      <a:pt x="1225" y="351"/>
                      <a:pt x="1225" y="351"/>
                      <a:pt x="1225" y="351"/>
                    </a:cubicBezTo>
                    <a:cubicBezTo>
                      <a:pt x="1229" y="342"/>
                      <a:pt x="1229" y="342"/>
                      <a:pt x="1229" y="342"/>
                    </a:cubicBezTo>
                    <a:cubicBezTo>
                      <a:pt x="1214" y="347"/>
                      <a:pt x="1214" y="347"/>
                      <a:pt x="1214" y="347"/>
                    </a:cubicBezTo>
                    <a:cubicBezTo>
                      <a:pt x="1211" y="358"/>
                      <a:pt x="1211" y="358"/>
                      <a:pt x="1211" y="358"/>
                    </a:cubicBezTo>
                    <a:cubicBezTo>
                      <a:pt x="1200" y="333"/>
                      <a:pt x="1200" y="333"/>
                      <a:pt x="1200" y="333"/>
                    </a:cubicBezTo>
                    <a:cubicBezTo>
                      <a:pt x="1189" y="332"/>
                      <a:pt x="1189" y="332"/>
                      <a:pt x="1189" y="332"/>
                    </a:cubicBezTo>
                    <a:cubicBezTo>
                      <a:pt x="1188" y="345"/>
                      <a:pt x="1188" y="345"/>
                      <a:pt x="1188" y="345"/>
                    </a:cubicBezTo>
                    <a:cubicBezTo>
                      <a:pt x="1200" y="351"/>
                      <a:pt x="1200" y="351"/>
                      <a:pt x="1200" y="351"/>
                    </a:cubicBezTo>
                    <a:cubicBezTo>
                      <a:pt x="1183" y="364"/>
                      <a:pt x="1183" y="364"/>
                      <a:pt x="1183" y="364"/>
                    </a:cubicBezTo>
                    <a:cubicBezTo>
                      <a:pt x="1177" y="379"/>
                      <a:pt x="1177" y="379"/>
                      <a:pt x="1177" y="379"/>
                    </a:cubicBezTo>
                    <a:cubicBezTo>
                      <a:pt x="1183" y="390"/>
                      <a:pt x="1183" y="390"/>
                      <a:pt x="1183" y="390"/>
                    </a:cubicBezTo>
                    <a:cubicBezTo>
                      <a:pt x="1166" y="399"/>
                      <a:pt x="1166" y="399"/>
                      <a:pt x="1166" y="399"/>
                    </a:cubicBezTo>
                    <a:cubicBezTo>
                      <a:pt x="1159" y="388"/>
                      <a:pt x="1159" y="388"/>
                      <a:pt x="1159" y="388"/>
                    </a:cubicBezTo>
                    <a:cubicBezTo>
                      <a:pt x="1150" y="387"/>
                      <a:pt x="1150" y="387"/>
                      <a:pt x="1150" y="387"/>
                    </a:cubicBezTo>
                    <a:cubicBezTo>
                      <a:pt x="1147" y="379"/>
                      <a:pt x="1147" y="379"/>
                      <a:pt x="1147" y="379"/>
                    </a:cubicBezTo>
                    <a:cubicBezTo>
                      <a:pt x="1159" y="365"/>
                      <a:pt x="1159" y="365"/>
                      <a:pt x="1159" y="365"/>
                    </a:cubicBezTo>
                    <a:cubicBezTo>
                      <a:pt x="1147" y="365"/>
                      <a:pt x="1147" y="365"/>
                      <a:pt x="1147" y="365"/>
                    </a:cubicBezTo>
                    <a:cubicBezTo>
                      <a:pt x="1140" y="384"/>
                      <a:pt x="1140" y="384"/>
                      <a:pt x="1140" y="384"/>
                    </a:cubicBezTo>
                    <a:cubicBezTo>
                      <a:pt x="1124" y="387"/>
                      <a:pt x="1124" y="387"/>
                      <a:pt x="1124" y="387"/>
                    </a:cubicBezTo>
                    <a:cubicBezTo>
                      <a:pt x="1116" y="397"/>
                      <a:pt x="1116" y="397"/>
                      <a:pt x="1116" y="397"/>
                    </a:cubicBezTo>
                    <a:cubicBezTo>
                      <a:pt x="1113" y="414"/>
                      <a:pt x="1113" y="414"/>
                      <a:pt x="1113" y="414"/>
                    </a:cubicBezTo>
                    <a:cubicBezTo>
                      <a:pt x="1137" y="422"/>
                      <a:pt x="1137" y="422"/>
                      <a:pt x="1137" y="422"/>
                    </a:cubicBezTo>
                    <a:cubicBezTo>
                      <a:pt x="1118" y="439"/>
                      <a:pt x="1118" y="439"/>
                      <a:pt x="1118" y="439"/>
                    </a:cubicBezTo>
                    <a:cubicBezTo>
                      <a:pt x="1101" y="431"/>
                      <a:pt x="1101" y="431"/>
                      <a:pt x="1101" y="431"/>
                    </a:cubicBezTo>
                    <a:cubicBezTo>
                      <a:pt x="1082" y="443"/>
                      <a:pt x="1082" y="443"/>
                      <a:pt x="1082" y="443"/>
                    </a:cubicBezTo>
                    <a:cubicBezTo>
                      <a:pt x="1085" y="455"/>
                      <a:pt x="1085" y="455"/>
                      <a:pt x="1085" y="455"/>
                    </a:cubicBezTo>
                    <a:cubicBezTo>
                      <a:pt x="1108" y="458"/>
                      <a:pt x="1108" y="458"/>
                      <a:pt x="1108" y="458"/>
                    </a:cubicBezTo>
                    <a:cubicBezTo>
                      <a:pt x="1101" y="471"/>
                      <a:pt x="1101" y="471"/>
                      <a:pt x="1101" y="471"/>
                    </a:cubicBezTo>
                    <a:cubicBezTo>
                      <a:pt x="1090" y="474"/>
                      <a:pt x="1090" y="474"/>
                      <a:pt x="1090" y="474"/>
                    </a:cubicBezTo>
                    <a:cubicBezTo>
                      <a:pt x="1073" y="455"/>
                      <a:pt x="1073" y="455"/>
                      <a:pt x="1073" y="455"/>
                    </a:cubicBezTo>
                    <a:cubicBezTo>
                      <a:pt x="1059" y="471"/>
                      <a:pt x="1059" y="471"/>
                      <a:pt x="1059" y="471"/>
                    </a:cubicBezTo>
                    <a:cubicBezTo>
                      <a:pt x="1044" y="472"/>
                      <a:pt x="1044" y="472"/>
                      <a:pt x="1044" y="472"/>
                    </a:cubicBezTo>
                    <a:cubicBezTo>
                      <a:pt x="1047" y="484"/>
                      <a:pt x="1047" y="484"/>
                      <a:pt x="1047" y="484"/>
                    </a:cubicBezTo>
                    <a:cubicBezTo>
                      <a:pt x="1050" y="495"/>
                      <a:pt x="1050" y="495"/>
                      <a:pt x="1050" y="495"/>
                    </a:cubicBezTo>
                    <a:cubicBezTo>
                      <a:pt x="1052" y="506"/>
                      <a:pt x="1052" y="506"/>
                      <a:pt x="1052" y="506"/>
                    </a:cubicBezTo>
                    <a:cubicBezTo>
                      <a:pt x="1061" y="503"/>
                      <a:pt x="1061" y="503"/>
                      <a:pt x="1061" y="503"/>
                    </a:cubicBezTo>
                    <a:cubicBezTo>
                      <a:pt x="1049" y="518"/>
                      <a:pt x="1049" y="518"/>
                      <a:pt x="1049" y="518"/>
                    </a:cubicBezTo>
                    <a:cubicBezTo>
                      <a:pt x="1058" y="530"/>
                      <a:pt x="1058" y="530"/>
                      <a:pt x="1058" y="530"/>
                    </a:cubicBezTo>
                    <a:cubicBezTo>
                      <a:pt x="1044" y="536"/>
                      <a:pt x="1044" y="536"/>
                      <a:pt x="1044" y="536"/>
                    </a:cubicBezTo>
                    <a:cubicBezTo>
                      <a:pt x="1035" y="549"/>
                      <a:pt x="1035" y="549"/>
                      <a:pt x="1035" y="549"/>
                    </a:cubicBezTo>
                    <a:cubicBezTo>
                      <a:pt x="1064" y="553"/>
                      <a:pt x="1064" y="553"/>
                      <a:pt x="1064" y="553"/>
                    </a:cubicBezTo>
                    <a:cubicBezTo>
                      <a:pt x="1046" y="562"/>
                      <a:pt x="1046" y="562"/>
                      <a:pt x="1046" y="562"/>
                    </a:cubicBezTo>
                    <a:cubicBezTo>
                      <a:pt x="1043" y="570"/>
                      <a:pt x="1043" y="570"/>
                      <a:pt x="1043" y="570"/>
                    </a:cubicBezTo>
                    <a:cubicBezTo>
                      <a:pt x="1027" y="565"/>
                      <a:pt x="1027" y="565"/>
                      <a:pt x="1027" y="565"/>
                    </a:cubicBezTo>
                    <a:cubicBezTo>
                      <a:pt x="1018" y="555"/>
                      <a:pt x="1018" y="555"/>
                      <a:pt x="1018" y="555"/>
                    </a:cubicBezTo>
                    <a:cubicBezTo>
                      <a:pt x="1006" y="546"/>
                      <a:pt x="1006" y="546"/>
                      <a:pt x="1006" y="546"/>
                    </a:cubicBezTo>
                    <a:cubicBezTo>
                      <a:pt x="994" y="556"/>
                      <a:pt x="994" y="556"/>
                      <a:pt x="994" y="556"/>
                    </a:cubicBezTo>
                    <a:cubicBezTo>
                      <a:pt x="988" y="544"/>
                      <a:pt x="988" y="544"/>
                      <a:pt x="988" y="544"/>
                    </a:cubicBezTo>
                    <a:cubicBezTo>
                      <a:pt x="972" y="535"/>
                      <a:pt x="972" y="535"/>
                      <a:pt x="972" y="535"/>
                    </a:cubicBezTo>
                    <a:cubicBezTo>
                      <a:pt x="962" y="544"/>
                      <a:pt x="962" y="544"/>
                      <a:pt x="962" y="544"/>
                    </a:cubicBezTo>
                    <a:cubicBezTo>
                      <a:pt x="981" y="558"/>
                      <a:pt x="981" y="558"/>
                      <a:pt x="981" y="558"/>
                    </a:cubicBezTo>
                    <a:cubicBezTo>
                      <a:pt x="974" y="561"/>
                      <a:pt x="974" y="561"/>
                      <a:pt x="974" y="561"/>
                    </a:cubicBezTo>
                    <a:cubicBezTo>
                      <a:pt x="965" y="578"/>
                      <a:pt x="965" y="578"/>
                      <a:pt x="965" y="578"/>
                    </a:cubicBezTo>
                    <a:cubicBezTo>
                      <a:pt x="981" y="591"/>
                      <a:pt x="981" y="591"/>
                      <a:pt x="981" y="591"/>
                    </a:cubicBezTo>
                    <a:cubicBezTo>
                      <a:pt x="998" y="591"/>
                      <a:pt x="998" y="591"/>
                      <a:pt x="998" y="591"/>
                    </a:cubicBezTo>
                    <a:cubicBezTo>
                      <a:pt x="991" y="605"/>
                      <a:pt x="991" y="605"/>
                      <a:pt x="991" y="605"/>
                    </a:cubicBezTo>
                    <a:cubicBezTo>
                      <a:pt x="991" y="620"/>
                      <a:pt x="991" y="620"/>
                      <a:pt x="991" y="620"/>
                    </a:cubicBezTo>
                    <a:cubicBezTo>
                      <a:pt x="983" y="614"/>
                      <a:pt x="983" y="614"/>
                      <a:pt x="983" y="614"/>
                    </a:cubicBezTo>
                    <a:cubicBezTo>
                      <a:pt x="975" y="614"/>
                      <a:pt x="975" y="614"/>
                      <a:pt x="975" y="614"/>
                    </a:cubicBezTo>
                    <a:cubicBezTo>
                      <a:pt x="978" y="631"/>
                      <a:pt x="978" y="631"/>
                      <a:pt x="978" y="631"/>
                    </a:cubicBezTo>
                    <a:cubicBezTo>
                      <a:pt x="971" y="650"/>
                      <a:pt x="971" y="650"/>
                      <a:pt x="971" y="650"/>
                    </a:cubicBezTo>
                    <a:cubicBezTo>
                      <a:pt x="969" y="669"/>
                      <a:pt x="969" y="669"/>
                      <a:pt x="969" y="669"/>
                    </a:cubicBezTo>
                    <a:cubicBezTo>
                      <a:pt x="943" y="614"/>
                      <a:pt x="943" y="614"/>
                      <a:pt x="943" y="614"/>
                    </a:cubicBezTo>
                    <a:cubicBezTo>
                      <a:pt x="926" y="581"/>
                      <a:pt x="926" y="581"/>
                      <a:pt x="926" y="581"/>
                    </a:cubicBezTo>
                    <a:cubicBezTo>
                      <a:pt x="917" y="567"/>
                      <a:pt x="917" y="567"/>
                      <a:pt x="917" y="567"/>
                    </a:cubicBezTo>
                    <a:cubicBezTo>
                      <a:pt x="922" y="549"/>
                      <a:pt x="922" y="549"/>
                      <a:pt x="922" y="549"/>
                    </a:cubicBezTo>
                    <a:cubicBezTo>
                      <a:pt x="916" y="558"/>
                      <a:pt x="916" y="558"/>
                      <a:pt x="916" y="558"/>
                    </a:cubicBezTo>
                    <a:cubicBezTo>
                      <a:pt x="897" y="570"/>
                      <a:pt x="897" y="570"/>
                      <a:pt x="897" y="570"/>
                    </a:cubicBezTo>
                    <a:cubicBezTo>
                      <a:pt x="893" y="591"/>
                      <a:pt x="893" y="591"/>
                      <a:pt x="893" y="591"/>
                    </a:cubicBezTo>
                    <a:cubicBezTo>
                      <a:pt x="881" y="595"/>
                      <a:pt x="881" y="595"/>
                      <a:pt x="881" y="595"/>
                    </a:cubicBezTo>
                    <a:cubicBezTo>
                      <a:pt x="879" y="604"/>
                      <a:pt x="879" y="604"/>
                      <a:pt x="879" y="604"/>
                    </a:cubicBezTo>
                    <a:cubicBezTo>
                      <a:pt x="862" y="602"/>
                      <a:pt x="862" y="602"/>
                      <a:pt x="862" y="602"/>
                    </a:cubicBezTo>
                    <a:cubicBezTo>
                      <a:pt x="853" y="614"/>
                      <a:pt x="853" y="614"/>
                      <a:pt x="853" y="614"/>
                    </a:cubicBezTo>
                    <a:cubicBezTo>
                      <a:pt x="841" y="627"/>
                      <a:pt x="841" y="627"/>
                      <a:pt x="841" y="627"/>
                    </a:cubicBezTo>
                    <a:cubicBezTo>
                      <a:pt x="842" y="648"/>
                      <a:pt x="842" y="648"/>
                      <a:pt x="842" y="648"/>
                    </a:cubicBezTo>
                    <a:cubicBezTo>
                      <a:pt x="842" y="689"/>
                      <a:pt x="842" y="689"/>
                      <a:pt x="842" y="689"/>
                    </a:cubicBezTo>
                    <a:cubicBezTo>
                      <a:pt x="852" y="694"/>
                      <a:pt x="852" y="694"/>
                      <a:pt x="852" y="694"/>
                    </a:cubicBezTo>
                    <a:cubicBezTo>
                      <a:pt x="852" y="709"/>
                      <a:pt x="852" y="709"/>
                      <a:pt x="852" y="709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27" y="732"/>
                      <a:pt x="827" y="732"/>
                      <a:pt x="827" y="732"/>
                    </a:cubicBezTo>
                    <a:cubicBezTo>
                      <a:pt x="806" y="738"/>
                      <a:pt x="806" y="738"/>
                      <a:pt x="806" y="738"/>
                    </a:cubicBezTo>
                    <a:cubicBezTo>
                      <a:pt x="807" y="749"/>
                      <a:pt x="807" y="749"/>
                      <a:pt x="807" y="749"/>
                    </a:cubicBezTo>
                    <a:cubicBezTo>
                      <a:pt x="789" y="761"/>
                      <a:pt x="789" y="761"/>
                      <a:pt x="789" y="761"/>
                    </a:cubicBezTo>
                    <a:cubicBezTo>
                      <a:pt x="789" y="781"/>
                      <a:pt x="789" y="781"/>
                      <a:pt x="789" y="781"/>
                    </a:cubicBezTo>
                    <a:cubicBezTo>
                      <a:pt x="778" y="792"/>
                      <a:pt x="778" y="792"/>
                      <a:pt x="778" y="792"/>
                    </a:cubicBezTo>
                    <a:cubicBezTo>
                      <a:pt x="754" y="827"/>
                      <a:pt x="754" y="827"/>
                      <a:pt x="754" y="827"/>
                    </a:cubicBezTo>
                    <a:cubicBezTo>
                      <a:pt x="705" y="854"/>
                      <a:pt x="705" y="854"/>
                      <a:pt x="705" y="854"/>
                    </a:cubicBezTo>
                    <a:cubicBezTo>
                      <a:pt x="662" y="859"/>
                      <a:pt x="662" y="859"/>
                      <a:pt x="662" y="859"/>
                    </a:cubicBezTo>
                    <a:cubicBezTo>
                      <a:pt x="647" y="865"/>
                      <a:pt x="647" y="865"/>
                      <a:pt x="647" y="865"/>
                    </a:cubicBezTo>
                    <a:cubicBezTo>
                      <a:pt x="621" y="867"/>
                      <a:pt x="621" y="867"/>
                      <a:pt x="621" y="867"/>
                    </a:cubicBezTo>
                    <a:cubicBezTo>
                      <a:pt x="602" y="871"/>
                      <a:pt x="602" y="871"/>
                      <a:pt x="602" y="871"/>
                    </a:cubicBezTo>
                    <a:cubicBezTo>
                      <a:pt x="583" y="867"/>
                      <a:pt x="583" y="867"/>
                      <a:pt x="583" y="867"/>
                    </a:cubicBezTo>
                    <a:cubicBezTo>
                      <a:pt x="557" y="876"/>
                      <a:pt x="557" y="876"/>
                      <a:pt x="557" y="876"/>
                    </a:cubicBezTo>
                    <a:cubicBezTo>
                      <a:pt x="553" y="891"/>
                      <a:pt x="553" y="891"/>
                      <a:pt x="553" y="891"/>
                    </a:cubicBezTo>
                    <a:cubicBezTo>
                      <a:pt x="537" y="899"/>
                      <a:pt x="537" y="899"/>
                      <a:pt x="537" y="899"/>
                    </a:cubicBezTo>
                    <a:cubicBezTo>
                      <a:pt x="485" y="897"/>
                      <a:pt x="485" y="897"/>
                      <a:pt x="485" y="897"/>
                    </a:cubicBezTo>
                    <a:cubicBezTo>
                      <a:pt x="471" y="905"/>
                      <a:pt x="471" y="905"/>
                      <a:pt x="471" y="905"/>
                    </a:cubicBezTo>
                    <a:cubicBezTo>
                      <a:pt x="466" y="920"/>
                      <a:pt x="466" y="920"/>
                      <a:pt x="466" y="920"/>
                    </a:cubicBezTo>
                    <a:cubicBezTo>
                      <a:pt x="434" y="932"/>
                      <a:pt x="434" y="932"/>
                      <a:pt x="434" y="932"/>
                    </a:cubicBezTo>
                    <a:cubicBezTo>
                      <a:pt x="408" y="932"/>
                      <a:pt x="408" y="932"/>
                      <a:pt x="408" y="932"/>
                    </a:cubicBezTo>
                    <a:cubicBezTo>
                      <a:pt x="395" y="928"/>
                      <a:pt x="395" y="928"/>
                      <a:pt x="395" y="928"/>
                    </a:cubicBezTo>
                    <a:cubicBezTo>
                      <a:pt x="382" y="929"/>
                      <a:pt x="382" y="929"/>
                      <a:pt x="382" y="929"/>
                    </a:cubicBezTo>
                    <a:cubicBezTo>
                      <a:pt x="378" y="920"/>
                      <a:pt x="378" y="920"/>
                      <a:pt x="378" y="920"/>
                    </a:cubicBezTo>
                    <a:cubicBezTo>
                      <a:pt x="364" y="926"/>
                      <a:pt x="364" y="926"/>
                      <a:pt x="364" y="926"/>
                    </a:cubicBezTo>
                    <a:cubicBezTo>
                      <a:pt x="350" y="946"/>
                      <a:pt x="350" y="946"/>
                      <a:pt x="350" y="946"/>
                    </a:cubicBezTo>
                    <a:cubicBezTo>
                      <a:pt x="317" y="952"/>
                      <a:pt x="317" y="952"/>
                      <a:pt x="317" y="952"/>
                    </a:cubicBezTo>
                    <a:cubicBezTo>
                      <a:pt x="313" y="960"/>
                      <a:pt x="313" y="960"/>
                      <a:pt x="313" y="960"/>
                    </a:cubicBezTo>
                    <a:cubicBezTo>
                      <a:pt x="304" y="960"/>
                      <a:pt x="304" y="960"/>
                      <a:pt x="304" y="960"/>
                    </a:cubicBezTo>
                    <a:cubicBezTo>
                      <a:pt x="277" y="983"/>
                      <a:pt x="277" y="983"/>
                      <a:pt x="277" y="983"/>
                    </a:cubicBezTo>
                    <a:cubicBezTo>
                      <a:pt x="242" y="1000"/>
                      <a:pt x="242" y="1000"/>
                      <a:pt x="242" y="1000"/>
                    </a:cubicBezTo>
                    <a:cubicBezTo>
                      <a:pt x="196" y="1013"/>
                      <a:pt x="196" y="1013"/>
                      <a:pt x="196" y="1013"/>
                    </a:cubicBezTo>
                    <a:cubicBezTo>
                      <a:pt x="176" y="1042"/>
                      <a:pt x="176" y="1042"/>
                      <a:pt x="176" y="1042"/>
                    </a:cubicBezTo>
                    <a:cubicBezTo>
                      <a:pt x="174" y="1068"/>
                      <a:pt x="174" y="1068"/>
                      <a:pt x="174" y="1068"/>
                    </a:cubicBezTo>
                    <a:cubicBezTo>
                      <a:pt x="156" y="1084"/>
                      <a:pt x="156" y="1084"/>
                      <a:pt x="156" y="1084"/>
                    </a:cubicBezTo>
                    <a:cubicBezTo>
                      <a:pt x="144" y="1076"/>
                      <a:pt x="144" y="1076"/>
                      <a:pt x="144" y="1076"/>
                    </a:cubicBezTo>
                    <a:cubicBezTo>
                      <a:pt x="150" y="1067"/>
                      <a:pt x="150" y="1067"/>
                      <a:pt x="150" y="1067"/>
                    </a:cubicBezTo>
                    <a:cubicBezTo>
                      <a:pt x="147" y="1053"/>
                      <a:pt x="147" y="1053"/>
                      <a:pt x="147" y="1053"/>
                    </a:cubicBezTo>
                    <a:cubicBezTo>
                      <a:pt x="156" y="1033"/>
                      <a:pt x="156" y="1033"/>
                      <a:pt x="156" y="1033"/>
                    </a:cubicBezTo>
                    <a:cubicBezTo>
                      <a:pt x="156" y="1018"/>
                      <a:pt x="156" y="1018"/>
                      <a:pt x="156" y="1018"/>
                    </a:cubicBezTo>
                    <a:cubicBezTo>
                      <a:pt x="130" y="1038"/>
                      <a:pt x="130" y="1038"/>
                      <a:pt x="130" y="1038"/>
                    </a:cubicBezTo>
                    <a:cubicBezTo>
                      <a:pt x="124" y="1062"/>
                      <a:pt x="124" y="1062"/>
                      <a:pt x="124" y="1062"/>
                    </a:cubicBezTo>
                    <a:cubicBezTo>
                      <a:pt x="106" y="1097"/>
                      <a:pt x="106" y="1097"/>
                      <a:pt x="106" y="1097"/>
                    </a:cubicBezTo>
                    <a:cubicBezTo>
                      <a:pt x="118" y="1122"/>
                      <a:pt x="118" y="1122"/>
                      <a:pt x="118" y="1122"/>
                    </a:cubicBezTo>
                    <a:cubicBezTo>
                      <a:pt x="109" y="1142"/>
                      <a:pt x="109" y="1142"/>
                      <a:pt x="109" y="1142"/>
                    </a:cubicBezTo>
                    <a:cubicBezTo>
                      <a:pt x="110" y="1180"/>
                      <a:pt x="110" y="1180"/>
                      <a:pt x="110" y="1180"/>
                    </a:cubicBezTo>
                    <a:cubicBezTo>
                      <a:pt x="78" y="1218"/>
                      <a:pt x="78" y="1218"/>
                      <a:pt x="78" y="1218"/>
                    </a:cubicBezTo>
                    <a:cubicBezTo>
                      <a:pt x="66" y="1272"/>
                      <a:pt x="66" y="1272"/>
                      <a:pt x="66" y="1272"/>
                    </a:cubicBezTo>
                    <a:cubicBezTo>
                      <a:pt x="75" y="1299"/>
                      <a:pt x="75" y="1299"/>
                      <a:pt x="75" y="1299"/>
                    </a:cubicBezTo>
                    <a:cubicBezTo>
                      <a:pt x="70" y="1339"/>
                      <a:pt x="70" y="1339"/>
                      <a:pt x="70" y="1339"/>
                    </a:cubicBezTo>
                    <a:cubicBezTo>
                      <a:pt x="99" y="1386"/>
                      <a:pt x="99" y="1386"/>
                      <a:pt x="99" y="1386"/>
                    </a:cubicBezTo>
                    <a:cubicBezTo>
                      <a:pt x="99" y="1405"/>
                      <a:pt x="99" y="1405"/>
                      <a:pt x="99" y="1405"/>
                    </a:cubicBezTo>
                    <a:cubicBezTo>
                      <a:pt x="112" y="1418"/>
                      <a:pt x="112" y="1418"/>
                      <a:pt x="112" y="1418"/>
                    </a:cubicBezTo>
                    <a:cubicBezTo>
                      <a:pt x="101" y="1443"/>
                      <a:pt x="101" y="1443"/>
                      <a:pt x="101" y="1443"/>
                    </a:cubicBezTo>
                    <a:cubicBezTo>
                      <a:pt x="107" y="1464"/>
                      <a:pt x="107" y="1464"/>
                      <a:pt x="107" y="1464"/>
                    </a:cubicBezTo>
                    <a:cubicBezTo>
                      <a:pt x="90" y="1470"/>
                      <a:pt x="90" y="1470"/>
                      <a:pt x="90" y="1470"/>
                    </a:cubicBezTo>
                    <a:cubicBezTo>
                      <a:pt x="83" y="1458"/>
                      <a:pt x="83" y="1458"/>
                      <a:pt x="83" y="1458"/>
                    </a:cubicBezTo>
                    <a:cubicBezTo>
                      <a:pt x="81" y="1429"/>
                      <a:pt x="81" y="1429"/>
                      <a:pt x="81" y="1429"/>
                    </a:cubicBezTo>
                    <a:cubicBezTo>
                      <a:pt x="70" y="1444"/>
                      <a:pt x="70" y="1444"/>
                      <a:pt x="70" y="1444"/>
                    </a:cubicBezTo>
                    <a:cubicBezTo>
                      <a:pt x="66" y="1438"/>
                      <a:pt x="66" y="1438"/>
                      <a:pt x="66" y="1438"/>
                    </a:cubicBezTo>
                    <a:cubicBezTo>
                      <a:pt x="67" y="1414"/>
                      <a:pt x="67" y="1414"/>
                      <a:pt x="67" y="1414"/>
                    </a:cubicBezTo>
                    <a:cubicBezTo>
                      <a:pt x="51" y="1377"/>
                      <a:pt x="51" y="1377"/>
                      <a:pt x="51" y="1377"/>
                    </a:cubicBezTo>
                    <a:cubicBezTo>
                      <a:pt x="40" y="1396"/>
                      <a:pt x="40" y="1396"/>
                      <a:pt x="40" y="1396"/>
                    </a:cubicBezTo>
                    <a:cubicBezTo>
                      <a:pt x="44" y="1431"/>
                      <a:pt x="44" y="1431"/>
                      <a:pt x="44" y="1431"/>
                    </a:cubicBezTo>
                    <a:cubicBezTo>
                      <a:pt x="66" y="1454"/>
                      <a:pt x="66" y="1454"/>
                      <a:pt x="66" y="1454"/>
                    </a:cubicBezTo>
                    <a:cubicBezTo>
                      <a:pt x="81" y="1484"/>
                      <a:pt x="81" y="1484"/>
                      <a:pt x="81" y="1484"/>
                    </a:cubicBezTo>
                    <a:cubicBezTo>
                      <a:pt x="58" y="1487"/>
                      <a:pt x="58" y="1487"/>
                      <a:pt x="58" y="1487"/>
                    </a:cubicBezTo>
                    <a:cubicBezTo>
                      <a:pt x="40" y="1463"/>
                      <a:pt x="40" y="1463"/>
                      <a:pt x="40" y="1463"/>
                    </a:cubicBezTo>
                    <a:cubicBezTo>
                      <a:pt x="37" y="1434"/>
                      <a:pt x="37" y="1434"/>
                      <a:pt x="37" y="1434"/>
                    </a:cubicBezTo>
                    <a:cubicBezTo>
                      <a:pt x="29" y="1446"/>
                      <a:pt x="29" y="1446"/>
                      <a:pt x="29" y="1446"/>
                    </a:cubicBezTo>
                    <a:cubicBezTo>
                      <a:pt x="20" y="1452"/>
                      <a:pt x="20" y="1452"/>
                      <a:pt x="20" y="1452"/>
                    </a:cubicBezTo>
                    <a:cubicBezTo>
                      <a:pt x="34" y="1478"/>
                      <a:pt x="34" y="1478"/>
                      <a:pt x="34" y="1478"/>
                    </a:cubicBezTo>
                    <a:cubicBezTo>
                      <a:pt x="61" y="1513"/>
                      <a:pt x="61" y="1513"/>
                      <a:pt x="61" y="1513"/>
                    </a:cubicBezTo>
                    <a:cubicBezTo>
                      <a:pt x="78" y="1559"/>
                      <a:pt x="78" y="1559"/>
                      <a:pt x="78" y="1559"/>
                    </a:cubicBezTo>
                    <a:cubicBezTo>
                      <a:pt x="75" y="1642"/>
                      <a:pt x="75" y="1642"/>
                      <a:pt x="75" y="1642"/>
                    </a:cubicBezTo>
                    <a:cubicBezTo>
                      <a:pt x="87" y="1657"/>
                      <a:pt x="87" y="1657"/>
                      <a:pt x="87" y="1657"/>
                    </a:cubicBezTo>
                    <a:cubicBezTo>
                      <a:pt x="96" y="1703"/>
                      <a:pt x="96" y="1703"/>
                      <a:pt x="96" y="1703"/>
                    </a:cubicBezTo>
                    <a:cubicBezTo>
                      <a:pt x="121" y="1764"/>
                      <a:pt x="121" y="1764"/>
                      <a:pt x="121" y="1764"/>
                    </a:cubicBezTo>
                    <a:cubicBezTo>
                      <a:pt x="112" y="1785"/>
                      <a:pt x="112" y="1785"/>
                      <a:pt x="112" y="1785"/>
                    </a:cubicBezTo>
                    <a:cubicBezTo>
                      <a:pt x="115" y="1877"/>
                      <a:pt x="115" y="1877"/>
                      <a:pt x="115" y="1877"/>
                    </a:cubicBezTo>
                    <a:cubicBezTo>
                      <a:pt x="110" y="1889"/>
                      <a:pt x="110" y="1889"/>
                      <a:pt x="110" y="1889"/>
                    </a:cubicBezTo>
                    <a:cubicBezTo>
                      <a:pt x="119" y="1914"/>
                      <a:pt x="119" y="1914"/>
                      <a:pt x="119" y="1914"/>
                    </a:cubicBezTo>
                    <a:cubicBezTo>
                      <a:pt x="118" y="1943"/>
                      <a:pt x="118" y="1943"/>
                      <a:pt x="118" y="1943"/>
                    </a:cubicBezTo>
                    <a:cubicBezTo>
                      <a:pt x="136" y="1982"/>
                      <a:pt x="136" y="1982"/>
                      <a:pt x="136" y="1982"/>
                    </a:cubicBezTo>
                    <a:cubicBezTo>
                      <a:pt x="136" y="2002"/>
                      <a:pt x="136" y="2002"/>
                      <a:pt x="136" y="2002"/>
                    </a:cubicBezTo>
                    <a:cubicBezTo>
                      <a:pt x="121" y="2013"/>
                      <a:pt x="121" y="2013"/>
                      <a:pt x="121" y="2013"/>
                    </a:cubicBezTo>
                    <a:cubicBezTo>
                      <a:pt x="129" y="2021"/>
                      <a:pt x="129" y="2021"/>
                      <a:pt x="129" y="2021"/>
                    </a:cubicBezTo>
                    <a:cubicBezTo>
                      <a:pt x="124" y="2042"/>
                      <a:pt x="124" y="2042"/>
                      <a:pt x="124" y="2042"/>
                    </a:cubicBezTo>
                    <a:cubicBezTo>
                      <a:pt x="121" y="2079"/>
                      <a:pt x="121" y="2079"/>
                      <a:pt x="121" y="2079"/>
                    </a:cubicBezTo>
                    <a:cubicBezTo>
                      <a:pt x="106" y="2091"/>
                      <a:pt x="106" y="2091"/>
                      <a:pt x="106" y="2091"/>
                    </a:cubicBezTo>
                    <a:cubicBezTo>
                      <a:pt x="110" y="2102"/>
                      <a:pt x="110" y="2102"/>
                      <a:pt x="110" y="2102"/>
                    </a:cubicBezTo>
                    <a:cubicBezTo>
                      <a:pt x="106" y="2123"/>
                      <a:pt x="106" y="2123"/>
                      <a:pt x="106" y="2123"/>
                    </a:cubicBezTo>
                    <a:cubicBezTo>
                      <a:pt x="92" y="2134"/>
                      <a:pt x="92" y="2134"/>
                      <a:pt x="92" y="2134"/>
                    </a:cubicBezTo>
                    <a:cubicBezTo>
                      <a:pt x="95" y="2155"/>
                      <a:pt x="95" y="2155"/>
                      <a:pt x="95" y="2155"/>
                    </a:cubicBezTo>
                    <a:cubicBezTo>
                      <a:pt x="69" y="2175"/>
                      <a:pt x="69" y="2175"/>
                      <a:pt x="69" y="2175"/>
                    </a:cubicBezTo>
                    <a:cubicBezTo>
                      <a:pt x="57" y="2164"/>
                      <a:pt x="57" y="2164"/>
                      <a:pt x="57" y="2164"/>
                    </a:cubicBezTo>
                    <a:cubicBezTo>
                      <a:pt x="37" y="2195"/>
                      <a:pt x="37" y="2195"/>
                      <a:pt x="37" y="2195"/>
                    </a:cubicBezTo>
                    <a:lnTo>
                      <a:pt x="38" y="224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60" name="Freeform 167">
                <a:extLst>
                  <a:ext uri="{FF2B5EF4-FFF2-40B4-BE49-F238E27FC236}">
                    <a16:creationId xmlns:a16="http://schemas.microsoft.com/office/drawing/2014/main" id="{FE67012A-E8AD-634D-929E-5FACA8AC9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5360" y="6138821"/>
                <a:ext cx="692163" cy="1055991"/>
              </a:xfrm>
              <a:custGeom>
                <a:avLst/>
                <a:gdLst>
                  <a:gd name="T0" fmla="*/ 124 w 1644"/>
                  <a:gd name="T1" fmla="*/ 2505 h 2506"/>
                  <a:gd name="T2" fmla="*/ 48 w 1644"/>
                  <a:gd name="T3" fmla="*/ 2143 h 2506"/>
                  <a:gd name="T4" fmla="*/ 1405 w 1644"/>
                  <a:gd name="T5" fmla="*/ 353 h 2506"/>
                  <a:gd name="T6" fmla="*/ 1434 w 1644"/>
                  <a:gd name="T7" fmla="*/ 279 h 2506"/>
                  <a:gd name="T8" fmla="*/ 1200 w 1644"/>
                  <a:gd name="T9" fmla="*/ 921 h 2506"/>
                  <a:gd name="T10" fmla="*/ 1237 w 1644"/>
                  <a:gd name="T11" fmla="*/ 963 h 2506"/>
                  <a:gd name="T12" fmla="*/ 1399 w 1644"/>
                  <a:gd name="T13" fmla="*/ 804 h 2506"/>
                  <a:gd name="T14" fmla="*/ 1420 w 1644"/>
                  <a:gd name="T15" fmla="*/ 706 h 2506"/>
                  <a:gd name="T16" fmla="*/ 1546 w 1644"/>
                  <a:gd name="T17" fmla="*/ 663 h 2506"/>
                  <a:gd name="T18" fmla="*/ 1590 w 1644"/>
                  <a:gd name="T19" fmla="*/ 583 h 2506"/>
                  <a:gd name="T20" fmla="*/ 1614 w 1644"/>
                  <a:gd name="T21" fmla="*/ 466 h 2506"/>
                  <a:gd name="T22" fmla="*/ 1480 w 1644"/>
                  <a:gd name="T23" fmla="*/ 464 h 2506"/>
                  <a:gd name="T24" fmla="*/ 1448 w 1644"/>
                  <a:gd name="T25" fmla="*/ 348 h 2506"/>
                  <a:gd name="T26" fmla="*/ 1426 w 1644"/>
                  <a:gd name="T27" fmla="*/ 337 h 2506"/>
                  <a:gd name="T28" fmla="*/ 1387 w 1644"/>
                  <a:gd name="T29" fmla="*/ 366 h 2506"/>
                  <a:gd name="T30" fmla="*/ 1388 w 1644"/>
                  <a:gd name="T31" fmla="*/ 298 h 2506"/>
                  <a:gd name="T32" fmla="*/ 1394 w 1644"/>
                  <a:gd name="T33" fmla="*/ 211 h 2506"/>
                  <a:gd name="T34" fmla="*/ 1367 w 1644"/>
                  <a:gd name="T35" fmla="*/ 119 h 2506"/>
                  <a:gd name="T36" fmla="*/ 1332 w 1644"/>
                  <a:gd name="T37" fmla="*/ 62 h 2506"/>
                  <a:gd name="T38" fmla="*/ 1307 w 1644"/>
                  <a:gd name="T39" fmla="*/ 50 h 2506"/>
                  <a:gd name="T40" fmla="*/ 1281 w 1644"/>
                  <a:gd name="T41" fmla="*/ 19 h 2506"/>
                  <a:gd name="T42" fmla="*/ 1309 w 1644"/>
                  <a:gd name="T43" fmla="*/ 145 h 2506"/>
                  <a:gd name="T44" fmla="*/ 1328 w 1644"/>
                  <a:gd name="T45" fmla="*/ 282 h 2506"/>
                  <a:gd name="T46" fmla="*/ 1353 w 1644"/>
                  <a:gd name="T47" fmla="*/ 262 h 2506"/>
                  <a:gd name="T48" fmla="*/ 1336 w 1644"/>
                  <a:gd name="T49" fmla="*/ 359 h 2506"/>
                  <a:gd name="T50" fmla="*/ 1347 w 1644"/>
                  <a:gd name="T51" fmla="*/ 415 h 2506"/>
                  <a:gd name="T52" fmla="*/ 1328 w 1644"/>
                  <a:gd name="T53" fmla="*/ 507 h 2506"/>
                  <a:gd name="T54" fmla="*/ 1238 w 1644"/>
                  <a:gd name="T55" fmla="*/ 608 h 2506"/>
                  <a:gd name="T56" fmla="*/ 1270 w 1644"/>
                  <a:gd name="T57" fmla="*/ 746 h 2506"/>
                  <a:gd name="T58" fmla="*/ 1177 w 1644"/>
                  <a:gd name="T59" fmla="*/ 918 h 2506"/>
                  <a:gd name="T60" fmla="*/ 1125 w 1644"/>
                  <a:gd name="T61" fmla="*/ 868 h 2506"/>
                  <a:gd name="T62" fmla="*/ 1125 w 1644"/>
                  <a:gd name="T63" fmla="*/ 877 h 2506"/>
                  <a:gd name="T64" fmla="*/ 347 w 1644"/>
                  <a:gd name="T65" fmla="*/ 1681 h 2506"/>
                  <a:gd name="T66" fmla="*/ 398 w 1644"/>
                  <a:gd name="T67" fmla="*/ 1595 h 2506"/>
                  <a:gd name="T68" fmla="*/ 413 w 1644"/>
                  <a:gd name="T69" fmla="*/ 1643 h 2506"/>
                  <a:gd name="T70" fmla="*/ 367 w 1644"/>
                  <a:gd name="T71" fmla="*/ 1667 h 2506"/>
                  <a:gd name="T72" fmla="*/ 385 w 1644"/>
                  <a:gd name="T73" fmla="*/ 1470 h 2506"/>
                  <a:gd name="T74" fmla="*/ 411 w 1644"/>
                  <a:gd name="T75" fmla="*/ 1417 h 2506"/>
                  <a:gd name="T76" fmla="*/ 480 w 1644"/>
                  <a:gd name="T77" fmla="*/ 1316 h 2506"/>
                  <a:gd name="T78" fmla="*/ 584 w 1644"/>
                  <a:gd name="T79" fmla="*/ 1232 h 2506"/>
                  <a:gd name="T80" fmla="*/ 647 w 1644"/>
                  <a:gd name="T81" fmla="*/ 1206 h 2506"/>
                  <a:gd name="T82" fmla="*/ 833 w 1644"/>
                  <a:gd name="T83" fmla="*/ 1097 h 2506"/>
                  <a:gd name="T84" fmla="*/ 913 w 1644"/>
                  <a:gd name="T85" fmla="*/ 963 h 2506"/>
                  <a:gd name="T86" fmla="*/ 1020 w 1644"/>
                  <a:gd name="T87" fmla="*/ 833 h 2506"/>
                  <a:gd name="T88" fmla="*/ 1079 w 1644"/>
                  <a:gd name="T89" fmla="*/ 851 h 2506"/>
                  <a:gd name="T90" fmla="*/ 1105 w 1644"/>
                  <a:gd name="T91" fmla="*/ 888 h 2506"/>
                  <a:gd name="T92" fmla="*/ 1154 w 1644"/>
                  <a:gd name="T93" fmla="*/ 875 h 2506"/>
                  <a:gd name="T94" fmla="*/ 1131 w 1644"/>
                  <a:gd name="T95" fmla="*/ 940 h 2506"/>
                  <a:gd name="T96" fmla="*/ 1061 w 1644"/>
                  <a:gd name="T97" fmla="*/ 1079 h 2506"/>
                  <a:gd name="T98" fmla="*/ 943 w 1644"/>
                  <a:gd name="T99" fmla="*/ 1193 h 2506"/>
                  <a:gd name="T100" fmla="*/ 940 w 1644"/>
                  <a:gd name="T101" fmla="*/ 1236 h 2506"/>
                  <a:gd name="T102" fmla="*/ 896 w 1644"/>
                  <a:gd name="T103" fmla="*/ 1247 h 2506"/>
                  <a:gd name="T104" fmla="*/ 853 w 1644"/>
                  <a:gd name="T105" fmla="*/ 1273 h 2506"/>
                  <a:gd name="T106" fmla="*/ 775 w 1644"/>
                  <a:gd name="T107" fmla="*/ 1340 h 2506"/>
                  <a:gd name="T108" fmla="*/ 670 w 1644"/>
                  <a:gd name="T109" fmla="*/ 1507 h 2506"/>
                  <a:gd name="T110" fmla="*/ 605 w 1644"/>
                  <a:gd name="T111" fmla="*/ 1566 h 2506"/>
                  <a:gd name="T112" fmla="*/ 495 w 1644"/>
                  <a:gd name="T113" fmla="*/ 1618 h 2506"/>
                  <a:gd name="T114" fmla="*/ 434 w 1644"/>
                  <a:gd name="T115" fmla="*/ 1562 h 2506"/>
                  <a:gd name="T116" fmla="*/ 382 w 1644"/>
                  <a:gd name="T117" fmla="*/ 1536 h 2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44" h="2506">
                    <a:moveTo>
                      <a:pt x="349" y="1453"/>
                    </a:moveTo>
                    <a:lnTo>
                      <a:pt x="356" y="1458"/>
                    </a:lnTo>
                    <a:lnTo>
                      <a:pt x="362" y="1456"/>
                    </a:lnTo>
                    <a:lnTo>
                      <a:pt x="362" y="1447"/>
                    </a:lnTo>
                    <a:lnTo>
                      <a:pt x="349" y="1446"/>
                    </a:lnTo>
                    <a:lnTo>
                      <a:pt x="346" y="1452"/>
                    </a:lnTo>
                    <a:lnTo>
                      <a:pt x="349" y="1453"/>
                    </a:lnTo>
                    <a:close/>
                    <a:moveTo>
                      <a:pt x="112" y="2494"/>
                    </a:moveTo>
                    <a:lnTo>
                      <a:pt x="124" y="2505"/>
                    </a:lnTo>
                    <a:lnTo>
                      <a:pt x="141" y="2503"/>
                    </a:lnTo>
                    <a:lnTo>
                      <a:pt x="151" y="2482"/>
                    </a:lnTo>
                    <a:lnTo>
                      <a:pt x="142" y="2473"/>
                    </a:lnTo>
                    <a:lnTo>
                      <a:pt x="132" y="2490"/>
                    </a:lnTo>
                    <a:lnTo>
                      <a:pt x="118" y="2488"/>
                    </a:lnTo>
                    <a:lnTo>
                      <a:pt x="112" y="2494"/>
                    </a:lnTo>
                    <a:close/>
                    <a:moveTo>
                      <a:pt x="0" y="2182"/>
                    </a:moveTo>
                    <a:lnTo>
                      <a:pt x="40" y="2143"/>
                    </a:lnTo>
                    <a:lnTo>
                      <a:pt x="48" y="2143"/>
                    </a:lnTo>
                    <a:lnTo>
                      <a:pt x="46" y="2158"/>
                    </a:lnTo>
                    <a:lnTo>
                      <a:pt x="35" y="2170"/>
                    </a:lnTo>
                    <a:lnTo>
                      <a:pt x="43" y="2185"/>
                    </a:lnTo>
                    <a:lnTo>
                      <a:pt x="40" y="2195"/>
                    </a:lnTo>
                    <a:lnTo>
                      <a:pt x="23" y="2189"/>
                    </a:lnTo>
                    <a:lnTo>
                      <a:pt x="8" y="2193"/>
                    </a:lnTo>
                    <a:lnTo>
                      <a:pt x="0" y="2182"/>
                    </a:lnTo>
                    <a:close/>
                    <a:moveTo>
                      <a:pt x="1394" y="353"/>
                    </a:moveTo>
                    <a:lnTo>
                      <a:pt x="1405" y="353"/>
                    </a:lnTo>
                    <a:lnTo>
                      <a:pt x="1405" y="360"/>
                    </a:lnTo>
                    <a:lnTo>
                      <a:pt x="1397" y="359"/>
                    </a:lnTo>
                    <a:lnTo>
                      <a:pt x="1394" y="353"/>
                    </a:lnTo>
                    <a:close/>
                    <a:moveTo>
                      <a:pt x="1417" y="284"/>
                    </a:moveTo>
                    <a:lnTo>
                      <a:pt x="1413" y="279"/>
                    </a:lnTo>
                    <a:lnTo>
                      <a:pt x="1419" y="276"/>
                    </a:lnTo>
                    <a:lnTo>
                      <a:pt x="1417" y="284"/>
                    </a:lnTo>
                    <a:close/>
                    <a:moveTo>
                      <a:pt x="1443" y="290"/>
                    </a:moveTo>
                    <a:lnTo>
                      <a:pt x="1434" y="279"/>
                    </a:lnTo>
                    <a:lnTo>
                      <a:pt x="1443" y="256"/>
                    </a:lnTo>
                    <a:lnTo>
                      <a:pt x="1445" y="270"/>
                    </a:lnTo>
                    <a:lnTo>
                      <a:pt x="1449" y="276"/>
                    </a:lnTo>
                    <a:lnTo>
                      <a:pt x="1445" y="281"/>
                    </a:lnTo>
                    <a:lnTo>
                      <a:pt x="1446" y="288"/>
                    </a:lnTo>
                    <a:lnTo>
                      <a:pt x="1443" y="290"/>
                    </a:lnTo>
                    <a:close/>
                    <a:moveTo>
                      <a:pt x="1180" y="926"/>
                    </a:moveTo>
                    <a:lnTo>
                      <a:pt x="1197" y="931"/>
                    </a:lnTo>
                    <a:lnTo>
                      <a:pt x="1200" y="921"/>
                    </a:lnTo>
                    <a:lnTo>
                      <a:pt x="1206" y="921"/>
                    </a:lnTo>
                    <a:lnTo>
                      <a:pt x="1208" y="934"/>
                    </a:lnTo>
                    <a:lnTo>
                      <a:pt x="1206" y="941"/>
                    </a:lnTo>
                    <a:lnTo>
                      <a:pt x="1211" y="943"/>
                    </a:lnTo>
                    <a:lnTo>
                      <a:pt x="1217" y="941"/>
                    </a:lnTo>
                    <a:lnTo>
                      <a:pt x="1222" y="947"/>
                    </a:lnTo>
                    <a:lnTo>
                      <a:pt x="1220" y="960"/>
                    </a:lnTo>
                    <a:lnTo>
                      <a:pt x="1225" y="964"/>
                    </a:lnTo>
                    <a:lnTo>
                      <a:pt x="1237" y="963"/>
                    </a:lnTo>
                    <a:lnTo>
                      <a:pt x="1266" y="941"/>
                    </a:lnTo>
                    <a:lnTo>
                      <a:pt x="1292" y="920"/>
                    </a:lnTo>
                    <a:lnTo>
                      <a:pt x="1316" y="895"/>
                    </a:lnTo>
                    <a:lnTo>
                      <a:pt x="1339" y="869"/>
                    </a:lnTo>
                    <a:lnTo>
                      <a:pt x="1367" y="836"/>
                    </a:lnTo>
                    <a:lnTo>
                      <a:pt x="1382" y="825"/>
                    </a:lnTo>
                    <a:lnTo>
                      <a:pt x="1391" y="825"/>
                    </a:lnTo>
                    <a:lnTo>
                      <a:pt x="1397" y="816"/>
                    </a:lnTo>
                    <a:lnTo>
                      <a:pt x="1399" y="804"/>
                    </a:lnTo>
                    <a:lnTo>
                      <a:pt x="1405" y="794"/>
                    </a:lnTo>
                    <a:lnTo>
                      <a:pt x="1422" y="788"/>
                    </a:lnTo>
                    <a:lnTo>
                      <a:pt x="1431" y="756"/>
                    </a:lnTo>
                    <a:lnTo>
                      <a:pt x="1448" y="732"/>
                    </a:lnTo>
                    <a:lnTo>
                      <a:pt x="1448" y="726"/>
                    </a:lnTo>
                    <a:lnTo>
                      <a:pt x="1457" y="718"/>
                    </a:lnTo>
                    <a:lnTo>
                      <a:pt x="1445" y="706"/>
                    </a:lnTo>
                    <a:lnTo>
                      <a:pt x="1431" y="704"/>
                    </a:lnTo>
                    <a:lnTo>
                      <a:pt x="1420" y="706"/>
                    </a:lnTo>
                    <a:lnTo>
                      <a:pt x="1431" y="697"/>
                    </a:lnTo>
                    <a:lnTo>
                      <a:pt x="1442" y="694"/>
                    </a:lnTo>
                    <a:lnTo>
                      <a:pt x="1477" y="654"/>
                    </a:lnTo>
                    <a:lnTo>
                      <a:pt x="1494" y="649"/>
                    </a:lnTo>
                    <a:lnTo>
                      <a:pt x="1520" y="652"/>
                    </a:lnTo>
                    <a:lnTo>
                      <a:pt x="1533" y="654"/>
                    </a:lnTo>
                    <a:lnTo>
                      <a:pt x="1530" y="664"/>
                    </a:lnTo>
                    <a:lnTo>
                      <a:pt x="1532" y="675"/>
                    </a:lnTo>
                    <a:lnTo>
                      <a:pt x="1546" y="663"/>
                    </a:lnTo>
                    <a:lnTo>
                      <a:pt x="1555" y="657"/>
                    </a:lnTo>
                    <a:lnTo>
                      <a:pt x="1536" y="649"/>
                    </a:lnTo>
                    <a:lnTo>
                      <a:pt x="1538" y="632"/>
                    </a:lnTo>
                    <a:lnTo>
                      <a:pt x="1549" y="608"/>
                    </a:lnTo>
                    <a:lnTo>
                      <a:pt x="1558" y="597"/>
                    </a:lnTo>
                    <a:lnTo>
                      <a:pt x="1572" y="599"/>
                    </a:lnTo>
                    <a:lnTo>
                      <a:pt x="1575" y="603"/>
                    </a:lnTo>
                    <a:lnTo>
                      <a:pt x="1582" y="597"/>
                    </a:lnTo>
                    <a:lnTo>
                      <a:pt x="1590" y="583"/>
                    </a:lnTo>
                    <a:lnTo>
                      <a:pt x="1611" y="550"/>
                    </a:lnTo>
                    <a:lnTo>
                      <a:pt x="1611" y="539"/>
                    </a:lnTo>
                    <a:lnTo>
                      <a:pt x="1611" y="528"/>
                    </a:lnTo>
                    <a:lnTo>
                      <a:pt x="1617" y="509"/>
                    </a:lnTo>
                    <a:lnTo>
                      <a:pt x="1630" y="495"/>
                    </a:lnTo>
                    <a:lnTo>
                      <a:pt x="1643" y="486"/>
                    </a:lnTo>
                    <a:lnTo>
                      <a:pt x="1640" y="481"/>
                    </a:lnTo>
                    <a:lnTo>
                      <a:pt x="1622" y="475"/>
                    </a:lnTo>
                    <a:lnTo>
                      <a:pt x="1614" y="466"/>
                    </a:lnTo>
                    <a:lnTo>
                      <a:pt x="1620" y="464"/>
                    </a:lnTo>
                    <a:lnTo>
                      <a:pt x="1622" y="460"/>
                    </a:lnTo>
                    <a:lnTo>
                      <a:pt x="1604" y="455"/>
                    </a:lnTo>
                    <a:lnTo>
                      <a:pt x="1587" y="467"/>
                    </a:lnTo>
                    <a:lnTo>
                      <a:pt x="1556" y="498"/>
                    </a:lnTo>
                    <a:lnTo>
                      <a:pt x="1538" y="499"/>
                    </a:lnTo>
                    <a:lnTo>
                      <a:pt x="1527" y="504"/>
                    </a:lnTo>
                    <a:lnTo>
                      <a:pt x="1512" y="498"/>
                    </a:lnTo>
                    <a:lnTo>
                      <a:pt x="1480" y="464"/>
                    </a:lnTo>
                    <a:lnTo>
                      <a:pt x="1469" y="466"/>
                    </a:lnTo>
                    <a:lnTo>
                      <a:pt x="1457" y="449"/>
                    </a:lnTo>
                    <a:lnTo>
                      <a:pt x="1452" y="437"/>
                    </a:lnTo>
                    <a:lnTo>
                      <a:pt x="1461" y="429"/>
                    </a:lnTo>
                    <a:lnTo>
                      <a:pt x="1465" y="411"/>
                    </a:lnTo>
                    <a:lnTo>
                      <a:pt x="1452" y="385"/>
                    </a:lnTo>
                    <a:lnTo>
                      <a:pt x="1452" y="373"/>
                    </a:lnTo>
                    <a:lnTo>
                      <a:pt x="1446" y="363"/>
                    </a:lnTo>
                    <a:lnTo>
                      <a:pt x="1448" y="348"/>
                    </a:lnTo>
                    <a:lnTo>
                      <a:pt x="1452" y="337"/>
                    </a:lnTo>
                    <a:lnTo>
                      <a:pt x="1445" y="334"/>
                    </a:lnTo>
                    <a:lnTo>
                      <a:pt x="1442" y="317"/>
                    </a:lnTo>
                    <a:lnTo>
                      <a:pt x="1437" y="307"/>
                    </a:lnTo>
                    <a:lnTo>
                      <a:pt x="1431" y="311"/>
                    </a:lnTo>
                    <a:lnTo>
                      <a:pt x="1419" y="304"/>
                    </a:lnTo>
                    <a:lnTo>
                      <a:pt x="1414" y="310"/>
                    </a:lnTo>
                    <a:lnTo>
                      <a:pt x="1426" y="322"/>
                    </a:lnTo>
                    <a:lnTo>
                      <a:pt x="1426" y="337"/>
                    </a:lnTo>
                    <a:lnTo>
                      <a:pt x="1428" y="344"/>
                    </a:lnTo>
                    <a:lnTo>
                      <a:pt x="1416" y="356"/>
                    </a:lnTo>
                    <a:lnTo>
                      <a:pt x="1417" y="366"/>
                    </a:lnTo>
                    <a:lnTo>
                      <a:pt x="1426" y="380"/>
                    </a:lnTo>
                    <a:lnTo>
                      <a:pt x="1426" y="389"/>
                    </a:lnTo>
                    <a:lnTo>
                      <a:pt x="1414" y="392"/>
                    </a:lnTo>
                    <a:lnTo>
                      <a:pt x="1405" y="382"/>
                    </a:lnTo>
                    <a:lnTo>
                      <a:pt x="1403" y="369"/>
                    </a:lnTo>
                    <a:lnTo>
                      <a:pt x="1387" y="366"/>
                    </a:lnTo>
                    <a:lnTo>
                      <a:pt x="1387" y="359"/>
                    </a:lnTo>
                    <a:lnTo>
                      <a:pt x="1374" y="353"/>
                    </a:lnTo>
                    <a:lnTo>
                      <a:pt x="1364" y="356"/>
                    </a:lnTo>
                    <a:lnTo>
                      <a:pt x="1362" y="347"/>
                    </a:lnTo>
                    <a:lnTo>
                      <a:pt x="1374" y="340"/>
                    </a:lnTo>
                    <a:lnTo>
                      <a:pt x="1379" y="328"/>
                    </a:lnTo>
                    <a:lnTo>
                      <a:pt x="1367" y="317"/>
                    </a:lnTo>
                    <a:lnTo>
                      <a:pt x="1376" y="301"/>
                    </a:lnTo>
                    <a:lnTo>
                      <a:pt x="1388" y="298"/>
                    </a:lnTo>
                    <a:lnTo>
                      <a:pt x="1391" y="281"/>
                    </a:lnTo>
                    <a:lnTo>
                      <a:pt x="1387" y="269"/>
                    </a:lnTo>
                    <a:lnTo>
                      <a:pt x="1390" y="259"/>
                    </a:lnTo>
                    <a:lnTo>
                      <a:pt x="1385" y="246"/>
                    </a:lnTo>
                    <a:lnTo>
                      <a:pt x="1387" y="227"/>
                    </a:lnTo>
                    <a:lnTo>
                      <a:pt x="1370" y="215"/>
                    </a:lnTo>
                    <a:lnTo>
                      <a:pt x="1371" y="207"/>
                    </a:lnTo>
                    <a:lnTo>
                      <a:pt x="1380" y="214"/>
                    </a:lnTo>
                    <a:lnTo>
                      <a:pt x="1394" y="211"/>
                    </a:lnTo>
                    <a:lnTo>
                      <a:pt x="1397" y="192"/>
                    </a:lnTo>
                    <a:lnTo>
                      <a:pt x="1403" y="188"/>
                    </a:lnTo>
                    <a:lnTo>
                      <a:pt x="1403" y="165"/>
                    </a:lnTo>
                    <a:lnTo>
                      <a:pt x="1397" y="143"/>
                    </a:lnTo>
                    <a:lnTo>
                      <a:pt x="1399" y="130"/>
                    </a:lnTo>
                    <a:lnTo>
                      <a:pt x="1393" y="133"/>
                    </a:lnTo>
                    <a:lnTo>
                      <a:pt x="1373" y="140"/>
                    </a:lnTo>
                    <a:lnTo>
                      <a:pt x="1359" y="126"/>
                    </a:lnTo>
                    <a:lnTo>
                      <a:pt x="1367" y="119"/>
                    </a:lnTo>
                    <a:lnTo>
                      <a:pt x="1359" y="111"/>
                    </a:lnTo>
                    <a:lnTo>
                      <a:pt x="1351" y="110"/>
                    </a:lnTo>
                    <a:lnTo>
                      <a:pt x="1358" y="100"/>
                    </a:lnTo>
                    <a:lnTo>
                      <a:pt x="1371" y="94"/>
                    </a:lnTo>
                    <a:lnTo>
                      <a:pt x="1368" y="85"/>
                    </a:lnTo>
                    <a:lnTo>
                      <a:pt x="1353" y="82"/>
                    </a:lnTo>
                    <a:lnTo>
                      <a:pt x="1344" y="73"/>
                    </a:lnTo>
                    <a:lnTo>
                      <a:pt x="1333" y="76"/>
                    </a:lnTo>
                    <a:lnTo>
                      <a:pt x="1332" y="62"/>
                    </a:lnTo>
                    <a:lnTo>
                      <a:pt x="1338" y="62"/>
                    </a:lnTo>
                    <a:lnTo>
                      <a:pt x="1342" y="53"/>
                    </a:lnTo>
                    <a:lnTo>
                      <a:pt x="1335" y="52"/>
                    </a:lnTo>
                    <a:lnTo>
                      <a:pt x="1327" y="58"/>
                    </a:lnTo>
                    <a:lnTo>
                      <a:pt x="1327" y="65"/>
                    </a:lnTo>
                    <a:lnTo>
                      <a:pt x="1319" y="78"/>
                    </a:lnTo>
                    <a:lnTo>
                      <a:pt x="1309" y="73"/>
                    </a:lnTo>
                    <a:lnTo>
                      <a:pt x="1313" y="61"/>
                    </a:lnTo>
                    <a:lnTo>
                      <a:pt x="1307" y="50"/>
                    </a:lnTo>
                    <a:lnTo>
                      <a:pt x="1303" y="29"/>
                    </a:lnTo>
                    <a:lnTo>
                      <a:pt x="1304" y="15"/>
                    </a:lnTo>
                    <a:lnTo>
                      <a:pt x="1304" y="9"/>
                    </a:lnTo>
                    <a:lnTo>
                      <a:pt x="1309" y="7"/>
                    </a:lnTo>
                    <a:lnTo>
                      <a:pt x="1301" y="0"/>
                    </a:lnTo>
                    <a:lnTo>
                      <a:pt x="1293" y="6"/>
                    </a:lnTo>
                    <a:lnTo>
                      <a:pt x="1270" y="4"/>
                    </a:lnTo>
                    <a:lnTo>
                      <a:pt x="1270" y="9"/>
                    </a:lnTo>
                    <a:lnTo>
                      <a:pt x="1281" y="19"/>
                    </a:lnTo>
                    <a:lnTo>
                      <a:pt x="1298" y="62"/>
                    </a:lnTo>
                    <a:lnTo>
                      <a:pt x="1301" y="78"/>
                    </a:lnTo>
                    <a:lnTo>
                      <a:pt x="1298" y="103"/>
                    </a:lnTo>
                    <a:lnTo>
                      <a:pt x="1292" y="111"/>
                    </a:lnTo>
                    <a:lnTo>
                      <a:pt x="1286" y="111"/>
                    </a:lnTo>
                    <a:lnTo>
                      <a:pt x="1283" y="116"/>
                    </a:lnTo>
                    <a:lnTo>
                      <a:pt x="1292" y="149"/>
                    </a:lnTo>
                    <a:lnTo>
                      <a:pt x="1296" y="154"/>
                    </a:lnTo>
                    <a:lnTo>
                      <a:pt x="1309" y="145"/>
                    </a:lnTo>
                    <a:lnTo>
                      <a:pt x="1325" y="145"/>
                    </a:lnTo>
                    <a:lnTo>
                      <a:pt x="1315" y="148"/>
                    </a:lnTo>
                    <a:lnTo>
                      <a:pt x="1303" y="162"/>
                    </a:lnTo>
                    <a:lnTo>
                      <a:pt x="1307" y="181"/>
                    </a:lnTo>
                    <a:lnTo>
                      <a:pt x="1316" y="204"/>
                    </a:lnTo>
                    <a:lnTo>
                      <a:pt x="1321" y="246"/>
                    </a:lnTo>
                    <a:lnTo>
                      <a:pt x="1319" y="270"/>
                    </a:lnTo>
                    <a:lnTo>
                      <a:pt x="1321" y="287"/>
                    </a:lnTo>
                    <a:lnTo>
                      <a:pt x="1328" y="282"/>
                    </a:lnTo>
                    <a:lnTo>
                      <a:pt x="1333" y="269"/>
                    </a:lnTo>
                    <a:lnTo>
                      <a:pt x="1328" y="258"/>
                    </a:lnTo>
                    <a:lnTo>
                      <a:pt x="1333" y="253"/>
                    </a:lnTo>
                    <a:lnTo>
                      <a:pt x="1339" y="262"/>
                    </a:lnTo>
                    <a:lnTo>
                      <a:pt x="1339" y="276"/>
                    </a:lnTo>
                    <a:lnTo>
                      <a:pt x="1348" y="276"/>
                    </a:lnTo>
                    <a:lnTo>
                      <a:pt x="1350" y="269"/>
                    </a:lnTo>
                    <a:lnTo>
                      <a:pt x="1348" y="264"/>
                    </a:lnTo>
                    <a:lnTo>
                      <a:pt x="1353" y="262"/>
                    </a:lnTo>
                    <a:lnTo>
                      <a:pt x="1354" y="275"/>
                    </a:lnTo>
                    <a:lnTo>
                      <a:pt x="1345" y="290"/>
                    </a:lnTo>
                    <a:lnTo>
                      <a:pt x="1341" y="302"/>
                    </a:lnTo>
                    <a:lnTo>
                      <a:pt x="1341" y="310"/>
                    </a:lnTo>
                    <a:lnTo>
                      <a:pt x="1335" y="313"/>
                    </a:lnTo>
                    <a:lnTo>
                      <a:pt x="1328" y="302"/>
                    </a:lnTo>
                    <a:lnTo>
                      <a:pt x="1321" y="302"/>
                    </a:lnTo>
                    <a:lnTo>
                      <a:pt x="1325" y="327"/>
                    </a:lnTo>
                    <a:lnTo>
                      <a:pt x="1336" y="359"/>
                    </a:lnTo>
                    <a:lnTo>
                      <a:pt x="1342" y="360"/>
                    </a:lnTo>
                    <a:lnTo>
                      <a:pt x="1348" y="359"/>
                    </a:lnTo>
                    <a:lnTo>
                      <a:pt x="1354" y="368"/>
                    </a:lnTo>
                    <a:lnTo>
                      <a:pt x="1356" y="376"/>
                    </a:lnTo>
                    <a:lnTo>
                      <a:pt x="1362" y="382"/>
                    </a:lnTo>
                    <a:lnTo>
                      <a:pt x="1347" y="392"/>
                    </a:lnTo>
                    <a:lnTo>
                      <a:pt x="1347" y="399"/>
                    </a:lnTo>
                    <a:lnTo>
                      <a:pt x="1351" y="405"/>
                    </a:lnTo>
                    <a:lnTo>
                      <a:pt x="1347" y="415"/>
                    </a:lnTo>
                    <a:lnTo>
                      <a:pt x="1338" y="443"/>
                    </a:lnTo>
                    <a:lnTo>
                      <a:pt x="1338" y="457"/>
                    </a:lnTo>
                    <a:lnTo>
                      <a:pt x="1333" y="463"/>
                    </a:lnTo>
                    <a:lnTo>
                      <a:pt x="1342" y="470"/>
                    </a:lnTo>
                    <a:lnTo>
                      <a:pt x="1339" y="476"/>
                    </a:lnTo>
                    <a:lnTo>
                      <a:pt x="1327" y="478"/>
                    </a:lnTo>
                    <a:lnTo>
                      <a:pt x="1321" y="490"/>
                    </a:lnTo>
                    <a:lnTo>
                      <a:pt x="1319" y="498"/>
                    </a:lnTo>
                    <a:lnTo>
                      <a:pt x="1328" y="507"/>
                    </a:lnTo>
                    <a:lnTo>
                      <a:pt x="1319" y="512"/>
                    </a:lnTo>
                    <a:lnTo>
                      <a:pt x="1310" y="513"/>
                    </a:lnTo>
                    <a:lnTo>
                      <a:pt x="1303" y="530"/>
                    </a:lnTo>
                    <a:lnTo>
                      <a:pt x="1292" y="588"/>
                    </a:lnTo>
                    <a:lnTo>
                      <a:pt x="1290" y="602"/>
                    </a:lnTo>
                    <a:lnTo>
                      <a:pt x="1278" y="611"/>
                    </a:lnTo>
                    <a:lnTo>
                      <a:pt x="1267" y="611"/>
                    </a:lnTo>
                    <a:lnTo>
                      <a:pt x="1254" y="606"/>
                    </a:lnTo>
                    <a:lnTo>
                      <a:pt x="1238" y="608"/>
                    </a:lnTo>
                    <a:lnTo>
                      <a:pt x="1208" y="623"/>
                    </a:lnTo>
                    <a:lnTo>
                      <a:pt x="1192" y="639"/>
                    </a:lnTo>
                    <a:lnTo>
                      <a:pt x="1189" y="657"/>
                    </a:lnTo>
                    <a:lnTo>
                      <a:pt x="1192" y="683"/>
                    </a:lnTo>
                    <a:lnTo>
                      <a:pt x="1206" y="694"/>
                    </a:lnTo>
                    <a:lnTo>
                      <a:pt x="1229" y="709"/>
                    </a:lnTo>
                    <a:lnTo>
                      <a:pt x="1240" y="729"/>
                    </a:lnTo>
                    <a:lnTo>
                      <a:pt x="1261" y="736"/>
                    </a:lnTo>
                    <a:lnTo>
                      <a:pt x="1270" y="746"/>
                    </a:lnTo>
                    <a:lnTo>
                      <a:pt x="1275" y="781"/>
                    </a:lnTo>
                    <a:lnTo>
                      <a:pt x="1277" y="784"/>
                    </a:lnTo>
                    <a:lnTo>
                      <a:pt x="1272" y="788"/>
                    </a:lnTo>
                    <a:lnTo>
                      <a:pt x="1272" y="807"/>
                    </a:lnTo>
                    <a:lnTo>
                      <a:pt x="1264" y="822"/>
                    </a:lnTo>
                    <a:lnTo>
                      <a:pt x="1234" y="862"/>
                    </a:lnTo>
                    <a:lnTo>
                      <a:pt x="1211" y="886"/>
                    </a:lnTo>
                    <a:lnTo>
                      <a:pt x="1186" y="908"/>
                    </a:lnTo>
                    <a:lnTo>
                      <a:pt x="1177" y="918"/>
                    </a:lnTo>
                    <a:lnTo>
                      <a:pt x="1180" y="926"/>
                    </a:lnTo>
                    <a:close/>
                    <a:moveTo>
                      <a:pt x="1127" y="863"/>
                    </a:moveTo>
                    <a:lnTo>
                      <a:pt x="1128" y="853"/>
                    </a:lnTo>
                    <a:lnTo>
                      <a:pt x="1137" y="840"/>
                    </a:lnTo>
                    <a:lnTo>
                      <a:pt x="1150" y="843"/>
                    </a:lnTo>
                    <a:lnTo>
                      <a:pt x="1147" y="851"/>
                    </a:lnTo>
                    <a:lnTo>
                      <a:pt x="1136" y="857"/>
                    </a:lnTo>
                    <a:lnTo>
                      <a:pt x="1128" y="868"/>
                    </a:lnTo>
                    <a:lnTo>
                      <a:pt x="1125" y="868"/>
                    </a:lnTo>
                    <a:lnTo>
                      <a:pt x="1127" y="863"/>
                    </a:lnTo>
                    <a:close/>
                    <a:moveTo>
                      <a:pt x="1122" y="885"/>
                    </a:moveTo>
                    <a:lnTo>
                      <a:pt x="1128" y="877"/>
                    </a:lnTo>
                    <a:lnTo>
                      <a:pt x="1136" y="875"/>
                    </a:lnTo>
                    <a:lnTo>
                      <a:pt x="1130" y="885"/>
                    </a:lnTo>
                    <a:lnTo>
                      <a:pt x="1122" y="885"/>
                    </a:lnTo>
                    <a:close/>
                    <a:moveTo>
                      <a:pt x="1108" y="882"/>
                    </a:moveTo>
                    <a:lnTo>
                      <a:pt x="1118" y="882"/>
                    </a:lnTo>
                    <a:lnTo>
                      <a:pt x="1125" y="877"/>
                    </a:lnTo>
                    <a:lnTo>
                      <a:pt x="1125" y="874"/>
                    </a:lnTo>
                    <a:lnTo>
                      <a:pt x="1108" y="882"/>
                    </a:lnTo>
                    <a:close/>
                    <a:moveTo>
                      <a:pt x="443" y="1635"/>
                    </a:moveTo>
                    <a:lnTo>
                      <a:pt x="453" y="1629"/>
                    </a:lnTo>
                    <a:lnTo>
                      <a:pt x="451" y="1637"/>
                    </a:lnTo>
                    <a:lnTo>
                      <a:pt x="443" y="1635"/>
                    </a:lnTo>
                    <a:close/>
                    <a:moveTo>
                      <a:pt x="367" y="1667"/>
                    </a:moveTo>
                    <a:lnTo>
                      <a:pt x="355" y="1681"/>
                    </a:lnTo>
                    <a:lnTo>
                      <a:pt x="347" y="1681"/>
                    </a:lnTo>
                    <a:lnTo>
                      <a:pt x="344" y="1673"/>
                    </a:lnTo>
                    <a:lnTo>
                      <a:pt x="361" y="1657"/>
                    </a:lnTo>
                    <a:lnTo>
                      <a:pt x="367" y="1654"/>
                    </a:lnTo>
                    <a:lnTo>
                      <a:pt x="367" y="1643"/>
                    </a:lnTo>
                    <a:lnTo>
                      <a:pt x="379" y="1640"/>
                    </a:lnTo>
                    <a:lnTo>
                      <a:pt x="384" y="1626"/>
                    </a:lnTo>
                    <a:lnTo>
                      <a:pt x="382" y="1611"/>
                    </a:lnTo>
                    <a:lnTo>
                      <a:pt x="384" y="1598"/>
                    </a:lnTo>
                    <a:lnTo>
                      <a:pt x="398" y="1595"/>
                    </a:lnTo>
                    <a:lnTo>
                      <a:pt x="413" y="1609"/>
                    </a:lnTo>
                    <a:lnTo>
                      <a:pt x="419" y="1626"/>
                    </a:lnTo>
                    <a:lnTo>
                      <a:pt x="422" y="1632"/>
                    </a:lnTo>
                    <a:lnTo>
                      <a:pt x="421" y="1635"/>
                    </a:lnTo>
                    <a:lnTo>
                      <a:pt x="411" y="1637"/>
                    </a:lnTo>
                    <a:lnTo>
                      <a:pt x="408" y="1634"/>
                    </a:lnTo>
                    <a:lnTo>
                      <a:pt x="401" y="1637"/>
                    </a:lnTo>
                    <a:lnTo>
                      <a:pt x="407" y="1637"/>
                    </a:lnTo>
                    <a:lnTo>
                      <a:pt x="413" y="1643"/>
                    </a:lnTo>
                    <a:lnTo>
                      <a:pt x="421" y="1647"/>
                    </a:lnTo>
                    <a:lnTo>
                      <a:pt x="422" y="1654"/>
                    </a:lnTo>
                    <a:lnTo>
                      <a:pt x="416" y="1660"/>
                    </a:lnTo>
                    <a:lnTo>
                      <a:pt x="411" y="1658"/>
                    </a:lnTo>
                    <a:lnTo>
                      <a:pt x="393" y="1663"/>
                    </a:lnTo>
                    <a:lnTo>
                      <a:pt x="385" y="1669"/>
                    </a:lnTo>
                    <a:lnTo>
                      <a:pt x="376" y="1669"/>
                    </a:lnTo>
                    <a:lnTo>
                      <a:pt x="372" y="1666"/>
                    </a:lnTo>
                    <a:lnTo>
                      <a:pt x="367" y="1667"/>
                    </a:lnTo>
                    <a:close/>
                    <a:moveTo>
                      <a:pt x="355" y="1530"/>
                    </a:moveTo>
                    <a:lnTo>
                      <a:pt x="343" y="1517"/>
                    </a:lnTo>
                    <a:lnTo>
                      <a:pt x="346" y="1502"/>
                    </a:lnTo>
                    <a:lnTo>
                      <a:pt x="355" y="1498"/>
                    </a:lnTo>
                    <a:lnTo>
                      <a:pt x="347" y="1496"/>
                    </a:lnTo>
                    <a:lnTo>
                      <a:pt x="336" y="1495"/>
                    </a:lnTo>
                    <a:lnTo>
                      <a:pt x="356" y="1473"/>
                    </a:lnTo>
                    <a:lnTo>
                      <a:pt x="373" y="1470"/>
                    </a:lnTo>
                    <a:lnTo>
                      <a:pt x="385" y="1470"/>
                    </a:lnTo>
                    <a:lnTo>
                      <a:pt x="391" y="1465"/>
                    </a:lnTo>
                    <a:lnTo>
                      <a:pt x="385" y="1458"/>
                    </a:lnTo>
                    <a:lnTo>
                      <a:pt x="373" y="1446"/>
                    </a:lnTo>
                    <a:lnTo>
                      <a:pt x="373" y="1436"/>
                    </a:lnTo>
                    <a:lnTo>
                      <a:pt x="387" y="1414"/>
                    </a:lnTo>
                    <a:lnTo>
                      <a:pt x="391" y="1409"/>
                    </a:lnTo>
                    <a:lnTo>
                      <a:pt x="398" y="1400"/>
                    </a:lnTo>
                    <a:lnTo>
                      <a:pt x="405" y="1403"/>
                    </a:lnTo>
                    <a:lnTo>
                      <a:pt x="411" y="1417"/>
                    </a:lnTo>
                    <a:lnTo>
                      <a:pt x="417" y="1409"/>
                    </a:lnTo>
                    <a:lnTo>
                      <a:pt x="419" y="1380"/>
                    </a:lnTo>
                    <a:lnTo>
                      <a:pt x="425" y="1371"/>
                    </a:lnTo>
                    <a:lnTo>
                      <a:pt x="433" y="1371"/>
                    </a:lnTo>
                    <a:lnTo>
                      <a:pt x="456" y="1345"/>
                    </a:lnTo>
                    <a:lnTo>
                      <a:pt x="463" y="1349"/>
                    </a:lnTo>
                    <a:lnTo>
                      <a:pt x="471" y="1342"/>
                    </a:lnTo>
                    <a:lnTo>
                      <a:pt x="469" y="1322"/>
                    </a:lnTo>
                    <a:lnTo>
                      <a:pt x="480" y="1316"/>
                    </a:lnTo>
                    <a:lnTo>
                      <a:pt x="491" y="1307"/>
                    </a:lnTo>
                    <a:lnTo>
                      <a:pt x="497" y="1313"/>
                    </a:lnTo>
                    <a:lnTo>
                      <a:pt x="500" y="1322"/>
                    </a:lnTo>
                    <a:lnTo>
                      <a:pt x="503" y="1303"/>
                    </a:lnTo>
                    <a:lnTo>
                      <a:pt x="517" y="1285"/>
                    </a:lnTo>
                    <a:lnTo>
                      <a:pt x="529" y="1282"/>
                    </a:lnTo>
                    <a:lnTo>
                      <a:pt x="549" y="1265"/>
                    </a:lnTo>
                    <a:lnTo>
                      <a:pt x="558" y="1253"/>
                    </a:lnTo>
                    <a:lnTo>
                      <a:pt x="584" y="1232"/>
                    </a:lnTo>
                    <a:lnTo>
                      <a:pt x="596" y="1230"/>
                    </a:lnTo>
                    <a:lnTo>
                      <a:pt x="604" y="1236"/>
                    </a:lnTo>
                    <a:lnTo>
                      <a:pt x="618" y="1233"/>
                    </a:lnTo>
                    <a:lnTo>
                      <a:pt x="631" y="1229"/>
                    </a:lnTo>
                    <a:lnTo>
                      <a:pt x="638" y="1232"/>
                    </a:lnTo>
                    <a:lnTo>
                      <a:pt x="651" y="1244"/>
                    </a:lnTo>
                    <a:lnTo>
                      <a:pt x="650" y="1229"/>
                    </a:lnTo>
                    <a:lnTo>
                      <a:pt x="644" y="1215"/>
                    </a:lnTo>
                    <a:lnTo>
                      <a:pt x="647" y="1206"/>
                    </a:lnTo>
                    <a:lnTo>
                      <a:pt x="674" y="1189"/>
                    </a:lnTo>
                    <a:lnTo>
                      <a:pt x="691" y="1184"/>
                    </a:lnTo>
                    <a:lnTo>
                      <a:pt x="717" y="1160"/>
                    </a:lnTo>
                    <a:lnTo>
                      <a:pt x="748" y="1145"/>
                    </a:lnTo>
                    <a:lnTo>
                      <a:pt x="760" y="1146"/>
                    </a:lnTo>
                    <a:lnTo>
                      <a:pt x="763" y="1134"/>
                    </a:lnTo>
                    <a:lnTo>
                      <a:pt x="783" y="1123"/>
                    </a:lnTo>
                    <a:lnTo>
                      <a:pt x="800" y="1120"/>
                    </a:lnTo>
                    <a:lnTo>
                      <a:pt x="833" y="1097"/>
                    </a:lnTo>
                    <a:lnTo>
                      <a:pt x="862" y="1063"/>
                    </a:lnTo>
                    <a:lnTo>
                      <a:pt x="864" y="1050"/>
                    </a:lnTo>
                    <a:lnTo>
                      <a:pt x="871" y="1041"/>
                    </a:lnTo>
                    <a:lnTo>
                      <a:pt x="871" y="1022"/>
                    </a:lnTo>
                    <a:lnTo>
                      <a:pt x="885" y="1008"/>
                    </a:lnTo>
                    <a:lnTo>
                      <a:pt x="894" y="1004"/>
                    </a:lnTo>
                    <a:lnTo>
                      <a:pt x="894" y="987"/>
                    </a:lnTo>
                    <a:lnTo>
                      <a:pt x="899" y="973"/>
                    </a:lnTo>
                    <a:lnTo>
                      <a:pt x="913" y="963"/>
                    </a:lnTo>
                    <a:lnTo>
                      <a:pt x="928" y="964"/>
                    </a:lnTo>
                    <a:lnTo>
                      <a:pt x="942" y="960"/>
                    </a:lnTo>
                    <a:lnTo>
                      <a:pt x="948" y="947"/>
                    </a:lnTo>
                    <a:lnTo>
                      <a:pt x="966" y="924"/>
                    </a:lnTo>
                    <a:lnTo>
                      <a:pt x="974" y="921"/>
                    </a:lnTo>
                    <a:lnTo>
                      <a:pt x="988" y="901"/>
                    </a:lnTo>
                    <a:lnTo>
                      <a:pt x="1003" y="865"/>
                    </a:lnTo>
                    <a:lnTo>
                      <a:pt x="1006" y="845"/>
                    </a:lnTo>
                    <a:lnTo>
                      <a:pt x="1020" y="833"/>
                    </a:lnTo>
                    <a:lnTo>
                      <a:pt x="1030" y="830"/>
                    </a:lnTo>
                    <a:lnTo>
                      <a:pt x="1052" y="814"/>
                    </a:lnTo>
                    <a:lnTo>
                      <a:pt x="1066" y="816"/>
                    </a:lnTo>
                    <a:lnTo>
                      <a:pt x="1056" y="830"/>
                    </a:lnTo>
                    <a:lnTo>
                      <a:pt x="1053" y="840"/>
                    </a:lnTo>
                    <a:lnTo>
                      <a:pt x="1061" y="848"/>
                    </a:lnTo>
                    <a:lnTo>
                      <a:pt x="1067" y="853"/>
                    </a:lnTo>
                    <a:lnTo>
                      <a:pt x="1075" y="845"/>
                    </a:lnTo>
                    <a:lnTo>
                      <a:pt x="1079" y="851"/>
                    </a:lnTo>
                    <a:lnTo>
                      <a:pt x="1079" y="857"/>
                    </a:lnTo>
                    <a:lnTo>
                      <a:pt x="1084" y="859"/>
                    </a:lnTo>
                    <a:lnTo>
                      <a:pt x="1081" y="866"/>
                    </a:lnTo>
                    <a:lnTo>
                      <a:pt x="1073" y="877"/>
                    </a:lnTo>
                    <a:lnTo>
                      <a:pt x="1066" y="882"/>
                    </a:lnTo>
                    <a:lnTo>
                      <a:pt x="1073" y="904"/>
                    </a:lnTo>
                    <a:lnTo>
                      <a:pt x="1084" y="909"/>
                    </a:lnTo>
                    <a:lnTo>
                      <a:pt x="1095" y="895"/>
                    </a:lnTo>
                    <a:lnTo>
                      <a:pt x="1105" y="888"/>
                    </a:lnTo>
                    <a:lnTo>
                      <a:pt x="1114" y="891"/>
                    </a:lnTo>
                    <a:lnTo>
                      <a:pt x="1122" y="891"/>
                    </a:lnTo>
                    <a:lnTo>
                      <a:pt x="1121" y="900"/>
                    </a:lnTo>
                    <a:lnTo>
                      <a:pt x="1128" y="908"/>
                    </a:lnTo>
                    <a:lnTo>
                      <a:pt x="1144" y="898"/>
                    </a:lnTo>
                    <a:lnTo>
                      <a:pt x="1136" y="895"/>
                    </a:lnTo>
                    <a:lnTo>
                      <a:pt x="1133" y="892"/>
                    </a:lnTo>
                    <a:lnTo>
                      <a:pt x="1142" y="872"/>
                    </a:lnTo>
                    <a:lnTo>
                      <a:pt x="1154" y="875"/>
                    </a:lnTo>
                    <a:lnTo>
                      <a:pt x="1154" y="885"/>
                    </a:lnTo>
                    <a:lnTo>
                      <a:pt x="1159" y="885"/>
                    </a:lnTo>
                    <a:lnTo>
                      <a:pt x="1150" y="901"/>
                    </a:lnTo>
                    <a:lnTo>
                      <a:pt x="1133" y="912"/>
                    </a:lnTo>
                    <a:lnTo>
                      <a:pt x="1144" y="911"/>
                    </a:lnTo>
                    <a:lnTo>
                      <a:pt x="1156" y="908"/>
                    </a:lnTo>
                    <a:lnTo>
                      <a:pt x="1142" y="927"/>
                    </a:lnTo>
                    <a:lnTo>
                      <a:pt x="1136" y="926"/>
                    </a:lnTo>
                    <a:lnTo>
                      <a:pt x="1131" y="940"/>
                    </a:lnTo>
                    <a:lnTo>
                      <a:pt x="1131" y="953"/>
                    </a:lnTo>
                    <a:lnTo>
                      <a:pt x="1137" y="970"/>
                    </a:lnTo>
                    <a:lnTo>
                      <a:pt x="1139" y="986"/>
                    </a:lnTo>
                    <a:lnTo>
                      <a:pt x="1148" y="989"/>
                    </a:lnTo>
                    <a:lnTo>
                      <a:pt x="1133" y="998"/>
                    </a:lnTo>
                    <a:lnTo>
                      <a:pt x="1090" y="1033"/>
                    </a:lnTo>
                    <a:lnTo>
                      <a:pt x="1089" y="1044"/>
                    </a:lnTo>
                    <a:lnTo>
                      <a:pt x="1059" y="1073"/>
                    </a:lnTo>
                    <a:lnTo>
                      <a:pt x="1061" y="1079"/>
                    </a:lnTo>
                    <a:lnTo>
                      <a:pt x="1049" y="1077"/>
                    </a:lnTo>
                    <a:lnTo>
                      <a:pt x="1032" y="1096"/>
                    </a:lnTo>
                    <a:lnTo>
                      <a:pt x="1029" y="1111"/>
                    </a:lnTo>
                    <a:lnTo>
                      <a:pt x="1011" y="1132"/>
                    </a:lnTo>
                    <a:lnTo>
                      <a:pt x="1008" y="1141"/>
                    </a:lnTo>
                    <a:lnTo>
                      <a:pt x="983" y="1157"/>
                    </a:lnTo>
                    <a:lnTo>
                      <a:pt x="962" y="1163"/>
                    </a:lnTo>
                    <a:lnTo>
                      <a:pt x="949" y="1167"/>
                    </a:lnTo>
                    <a:lnTo>
                      <a:pt x="943" y="1193"/>
                    </a:lnTo>
                    <a:lnTo>
                      <a:pt x="945" y="1213"/>
                    </a:lnTo>
                    <a:lnTo>
                      <a:pt x="940" y="1219"/>
                    </a:lnTo>
                    <a:lnTo>
                      <a:pt x="952" y="1222"/>
                    </a:lnTo>
                    <a:lnTo>
                      <a:pt x="959" y="1233"/>
                    </a:lnTo>
                    <a:lnTo>
                      <a:pt x="957" y="1255"/>
                    </a:lnTo>
                    <a:lnTo>
                      <a:pt x="949" y="1261"/>
                    </a:lnTo>
                    <a:lnTo>
                      <a:pt x="943" y="1256"/>
                    </a:lnTo>
                    <a:lnTo>
                      <a:pt x="945" y="1241"/>
                    </a:lnTo>
                    <a:lnTo>
                      <a:pt x="940" y="1236"/>
                    </a:lnTo>
                    <a:lnTo>
                      <a:pt x="937" y="1241"/>
                    </a:lnTo>
                    <a:lnTo>
                      <a:pt x="937" y="1253"/>
                    </a:lnTo>
                    <a:lnTo>
                      <a:pt x="933" y="1261"/>
                    </a:lnTo>
                    <a:lnTo>
                      <a:pt x="920" y="1256"/>
                    </a:lnTo>
                    <a:lnTo>
                      <a:pt x="904" y="1256"/>
                    </a:lnTo>
                    <a:lnTo>
                      <a:pt x="917" y="1250"/>
                    </a:lnTo>
                    <a:lnTo>
                      <a:pt x="917" y="1242"/>
                    </a:lnTo>
                    <a:lnTo>
                      <a:pt x="907" y="1239"/>
                    </a:lnTo>
                    <a:lnTo>
                      <a:pt x="896" y="1247"/>
                    </a:lnTo>
                    <a:lnTo>
                      <a:pt x="896" y="1253"/>
                    </a:lnTo>
                    <a:lnTo>
                      <a:pt x="885" y="1258"/>
                    </a:lnTo>
                    <a:lnTo>
                      <a:pt x="881" y="1256"/>
                    </a:lnTo>
                    <a:lnTo>
                      <a:pt x="875" y="1239"/>
                    </a:lnTo>
                    <a:lnTo>
                      <a:pt x="861" y="1233"/>
                    </a:lnTo>
                    <a:lnTo>
                      <a:pt x="871" y="1244"/>
                    </a:lnTo>
                    <a:lnTo>
                      <a:pt x="873" y="1256"/>
                    </a:lnTo>
                    <a:lnTo>
                      <a:pt x="862" y="1270"/>
                    </a:lnTo>
                    <a:lnTo>
                      <a:pt x="853" y="1273"/>
                    </a:lnTo>
                    <a:lnTo>
                      <a:pt x="841" y="1273"/>
                    </a:lnTo>
                    <a:lnTo>
                      <a:pt x="836" y="1285"/>
                    </a:lnTo>
                    <a:lnTo>
                      <a:pt x="826" y="1285"/>
                    </a:lnTo>
                    <a:lnTo>
                      <a:pt x="815" y="1276"/>
                    </a:lnTo>
                    <a:lnTo>
                      <a:pt x="812" y="1291"/>
                    </a:lnTo>
                    <a:lnTo>
                      <a:pt x="800" y="1297"/>
                    </a:lnTo>
                    <a:lnTo>
                      <a:pt x="786" y="1313"/>
                    </a:lnTo>
                    <a:lnTo>
                      <a:pt x="784" y="1328"/>
                    </a:lnTo>
                    <a:lnTo>
                      <a:pt x="775" y="1340"/>
                    </a:lnTo>
                    <a:lnTo>
                      <a:pt x="760" y="1366"/>
                    </a:lnTo>
                    <a:lnTo>
                      <a:pt x="757" y="1383"/>
                    </a:lnTo>
                    <a:lnTo>
                      <a:pt x="749" y="1398"/>
                    </a:lnTo>
                    <a:lnTo>
                      <a:pt x="714" y="1423"/>
                    </a:lnTo>
                    <a:lnTo>
                      <a:pt x="702" y="1436"/>
                    </a:lnTo>
                    <a:lnTo>
                      <a:pt x="696" y="1461"/>
                    </a:lnTo>
                    <a:lnTo>
                      <a:pt x="683" y="1484"/>
                    </a:lnTo>
                    <a:lnTo>
                      <a:pt x="667" y="1504"/>
                    </a:lnTo>
                    <a:lnTo>
                      <a:pt x="670" y="1507"/>
                    </a:lnTo>
                    <a:lnTo>
                      <a:pt x="667" y="1511"/>
                    </a:lnTo>
                    <a:lnTo>
                      <a:pt x="659" y="1516"/>
                    </a:lnTo>
                    <a:lnTo>
                      <a:pt x="673" y="1514"/>
                    </a:lnTo>
                    <a:lnTo>
                      <a:pt x="674" y="1519"/>
                    </a:lnTo>
                    <a:lnTo>
                      <a:pt x="667" y="1524"/>
                    </a:lnTo>
                    <a:lnTo>
                      <a:pt x="645" y="1524"/>
                    </a:lnTo>
                    <a:lnTo>
                      <a:pt x="622" y="1533"/>
                    </a:lnTo>
                    <a:lnTo>
                      <a:pt x="612" y="1550"/>
                    </a:lnTo>
                    <a:lnTo>
                      <a:pt x="605" y="1566"/>
                    </a:lnTo>
                    <a:lnTo>
                      <a:pt x="587" y="1574"/>
                    </a:lnTo>
                    <a:lnTo>
                      <a:pt x="590" y="1563"/>
                    </a:lnTo>
                    <a:lnTo>
                      <a:pt x="579" y="1556"/>
                    </a:lnTo>
                    <a:lnTo>
                      <a:pt x="584" y="1569"/>
                    </a:lnTo>
                    <a:lnTo>
                      <a:pt x="583" y="1577"/>
                    </a:lnTo>
                    <a:lnTo>
                      <a:pt x="567" y="1583"/>
                    </a:lnTo>
                    <a:lnTo>
                      <a:pt x="544" y="1603"/>
                    </a:lnTo>
                    <a:lnTo>
                      <a:pt x="515" y="1615"/>
                    </a:lnTo>
                    <a:lnTo>
                      <a:pt x="495" y="1618"/>
                    </a:lnTo>
                    <a:lnTo>
                      <a:pt x="483" y="1614"/>
                    </a:lnTo>
                    <a:lnTo>
                      <a:pt x="483" y="1606"/>
                    </a:lnTo>
                    <a:lnTo>
                      <a:pt x="462" y="1615"/>
                    </a:lnTo>
                    <a:lnTo>
                      <a:pt x="454" y="1614"/>
                    </a:lnTo>
                    <a:lnTo>
                      <a:pt x="469" y="1605"/>
                    </a:lnTo>
                    <a:lnTo>
                      <a:pt x="459" y="1597"/>
                    </a:lnTo>
                    <a:lnTo>
                      <a:pt x="443" y="1583"/>
                    </a:lnTo>
                    <a:lnTo>
                      <a:pt x="440" y="1568"/>
                    </a:lnTo>
                    <a:lnTo>
                      <a:pt x="434" y="1562"/>
                    </a:lnTo>
                    <a:lnTo>
                      <a:pt x="422" y="1562"/>
                    </a:lnTo>
                    <a:lnTo>
                      <a:pt x="413" y="1554"/>
                    </a:lnTo>
                    <a:lnTo>
                      <a:pt x="417" y="1550"/>
                    </a:lnTo>
                    <a:lnTo>
                      <a:pt x="413" y="1536"/>
                    </a:lnTo>
                    <a:lnTo>
                      <a:pt x="401" y="1530"/>
                    </a:lnTo>
                    <a:lnTo>
                      <a:pt x="391" y="1531"/>
                    </a:lnTo>
                    <a:lnTo>
                      <a:pt x="390" y="1540"/>
                    </a:lnTo>
                    <a:lnTo>
                      <a:pt x="384" y="1540"/>
                    </a:lnTo>
                    <a:lnTo>
                      <a:pt x="382" y="1536"/>
                    </a:lnTo>
                    <a:lnTo>
                      <a:pt x="361" y="1533"/>
                    </a:lnTo>
                    <a:lnTo>
                      <a:pt x="355" y="153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61" name="Freeform 168">
                <a:extLst>
                  <a:ext uri="{FF2B5EF4-FFF2-40B4-BE49-F238E27FC236}">
                    <a16:creationId xmlns:a16="http://schemas.microsoft.com/office/drawing/2014/main" id="{983216E3-3B01-464C-9DC8-8B5E5454F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5062" y="1950180"/>
                <a:ext cx="302474" cy="191492"/>
              </a:xfrm>
              <a:custGeom>
                <a:avLst/>
                <a:gdLst>
                  <a:gd name="T0" fmla="*/ 261 w 719"/>
                  <a:gd name="T1" fmla="*/ 446 h 455"/>
                  <a:gd name="T2" fmla="*/ 247 w 719"/>
                  <a:gd name="T3" fmla="*/ 412 h 455"/>
                  <a:gd name="T4" fmla="*/ 348 w 719"/>
                  <a:gd name="T5" fmla="*/ 432 h 455"/>
                  <a:gd name="T6" fmla="*/ 389 w 719"/>
                  <a:gd name="T7" fmla="*/ 415 h 455"/>
                  <a:gd name="T8" fmla="*/ 440 w 719"/>
                  <a:gd name="T9" fmla="*/ 391 h 455"/>
                  <a:gd name="T10" fmla="*/ 487 w 719"/>
                  <a:gd name="T11" fmla="*/ 374 h 455"/>
                  <a:gd name="T12" fmla="*/ 547 w 719"/>
                  <a:gd name="T13" fmla="*/ 343 h 455"/>
                  <a:gd name="T14" fmla="*/ 606 w 719"/>
                  <a:gd name="T15" fmla="*/ 290 h 455"/>
                  <a:gd name="T16" fmla="*/ 651 w 719"/>
                  <a:gd name="T17" fmla="*/ 287 h 455"/>
                  <a:gd name="T18" fmla="*/ 657 w 719"/>
                  <a:gd name="T19" fmla="*/ 241 h 455"/>
                  <a:gd name="T20" fmla="*/ 690 w 719"/>
                  <a:gd name="T21" fmla="*/ 229 h 455"/>
                  <a:gd name="T22" fmla="*/ 697 w 719"/>
                  <a:gd name="T23" fmla="*/ 168 h 455"/>
                  <a:gd name="T24" fmla="*/ 661 w 719"/>
                  <a:gd name="T25" fmla="*/ 148 h 455"/>
                  <a:gd name="T26" fmla="*/ 639 w 719"/>
                  <a:gd name="T27" fmla="*/ 110 h 455"/>
                  <a:gd name="T28" fmla="*/ 642 w 719"/>
                  <a:gd name="T29" fmla="*/ 74 h 455"/>
                  <a:gd name="T30" fmla="*/ 645 w 719"/>
                  <a:gd name="T31" fmla="*/ 29 h 455"/>
                  <a:gd name="T32" fmla="*/ 600 w 719"/>
                  <a:gd name="T33" fmla="*/ 59 h 455"/>
                  <a:gd name="T34" fmla="*/ 577 w 719"/>
                  <a:gd name="T35" fmla="*/ 12 h 455"/>
                  <a:gd name="T36" fmla="*/ 539 w 719"/>
                  <a:gd name="T37" fmla="*/ 41 h 455"/>
                  <a:gd name="T38" fmla="*/ 492 w 719"/>
                  <a:gd name="T39" fmla="*/ 41 h 455"/>
                  <a:gd name="T40" fmla="*/ 431 w 719"/>
                  <a:gd name="T41" fmla="*/ 52 h 455"/>
                  <a:gd name="T42" fmla="*/ 405 w 719"/>
                  <a:gd name="T43" fmla="*/ 145 h 455"/>
                  <a:gd name="T44" fmla="*/ 391 w 719"/>
                  <a:gd name="T45" fmla="*/ 50 h 455"/>
                  <a:gd name="T46" fmla="*/ 331 w 719"/>
                  <a:gd name="T47" fmla="*/ 114 h 455"/>
                  <a:gd name="T48" fmla="*/ 291 w 719"/>
                  <a:gd name="T49" fmla="*/ 42 h 455"/>
                  <a:gd name="T50" fmla="*/ 272 w 719"/>
                  <a:gd name="T51" fmla="*/ 146 h 455"/>
                  <a:gd name="T52" fmla="*/ 224 w 719"/>
                  <a:gd name="T53" fmla="*/ 162 h 455"/>
                  <a:gd name="T54" fmla="*/ 215 w 719"/>
                  <a:gd name="T55" fmla="*/ 134 h 455"/>
                  <a:gd name="T56" fmla="*/ 207 w 719"/>
                  <a:gd name="T57" fmla="*/ 99 h 455"/>
                  <a:gd name="T58" fmla="*/ 203 w 719"/>
                  <a:gd name="T59" fmla="*/ 47 h 455"/>
                  <a:gd name="T60" fmla="*/ 157 w 719"/>
                  <a:gd name="T61" fmla="*/ 1 h 455"/>
                  <a:gd name="T62" fmla="*/ 107 w 719"/>
                  <a:gd name="T63" fmla="*/ 18 h 455"/>
                  <a:gd name="T64" fmla="*/ 152 w 719"/>
                  <a:gd name="T65" fmla="*/ 21 h 455"/>
                  <a:gd name="T66" fmla="*/ 140 w 719"/>
                  <a:gd name="T67" fmla="*/ 44 h 455"/>
                  <a:gd name="T68" fmla="*/ 128 w 719"/>
                  <a:gd name="T69" fmla="*/ 53 h 455"/>
                  <a:gd name="T70" fmla="*/ 84 w 719"/>
                  <a:gd name="T71" fmla="*/ 27 h 455"/>
                  <a:gd name="T72" fmla="*/ 58 w 719"/>
                  <a:gd name="T73" fmla="*/ 41 h 455"/>
                  <a:gd name="T74" fmla="*/ 62 w 719"/>
                  <a:gd name="T75" fmla="*/ 70 h 455"/>
                  <a:gd name="T76" fmla="*/ 64 w 719"/>
                  <a:gd name="T77" fmla="*/ 100 h 455"/>
                  <a:gd name="T78" fmla="*/ 26 w 719"/>
                  <a:gd name="T79" fmla="*/ 96 h 455"/>
                  <a:gd name="T80" fmla="*/ 7 w 719"/>
                  <a:gd name="T81" fmla="*/ 107 h 455"/>
                  <a:gd name="T82" fmla="*/ 59 w 719"/>
                  <a:gd name="T83" fmla="*/ 131 h 455"/>
                  <a:gd name="T84" fmla="*/ 99 w 719"/>
                  <a:gd name="T85" fmla="*/ 128 h 455"/>
                  <a:gd name="T86" fmla="*/ 136 w 719"/>
                  <a:gd name="T87" fmla="*/ 119 h 455"/>
                  <a:gd name="T88" fmla="*/ 152 w 719"/>
                  <a:gd name="T89" fmla="*/ 142 h 455"/>
                  <a:gd name="T90" fmla="*/ 169 w 719"/>
                  <a:gd name="T91" fmla="*/ 152 h 455"/>
                  <a:gd name="T92" fmla="*/ 148 w 719"/>
                  <a:gd name="T93" fmla="*/ 185 h 455"/>
                  <a:gd name="T94" fmla="*/ 168 w 719"/>
                  <a:gd name="T95" fmla="*/ 194 h 455"/>
                  <a:gd name="T96" fmla="*/ 107 w 719"/>
                  <a:gd name="T97" fmla="*/ 194 h 455"/>
                  <a:gd name="T98" fmla="*/ 87 w 719"/>
                  <a:gd name="T99" fmla="*/ 204 h 455"/>
                  <a:gd name="T100" fmla="*/ 22 w 719"/>
                  <a:gd name="T101" fmla="*/ 204 h 455"/>
                  <a:gd name="T102" fmla="*/ 53 w 719"/>
                  <a:gd name="T103" fmla="*/ 232 h 455"/>
                  <a:gd name="T104" fmla="*/ 114 w 719"/>
                  <a:gd name="T105" fmla="*/ 253 h 455"/>
                  <a:gd name="T106" fmla="*/ 162 w 719"/>
                  <a:gd name="T107" fmla="*/ 267 h 455"/>
                  <a:gd name="T108" fmla="*/ 171 w 719"/>
                  <a:gd name="T109" fmla="*/ 290 h 455"/>
                  <a:gd name="T110" fmla="*/ 154 w 719"/>
                  <a:gd name="T111" fmla="*/ 314 h 455"/>
                  <a:gd name="T112" fmla="*/ 111 w 719"/>
                  <a:gd name="T113" fmla="*/ 339 h 455"/>
                  <a:gd name="T114" fmla="*/ 90 w 719"/>
                  <a:gd name="T115" fmla="*/ 345 h 455"/>
                  <a:gd name="T116" fmla="*/ 114 w 719"/>
                  <a:gd name="T117" fmla="*/ 374 h 455"/>
                  <a:gd name="T118" fmla="*/ 201 w 719"/>
                  <a:gd name="T119" fmla="*/ 371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19" h="455">
                    <a:moveTo>
                      <a:pt x="252" y="454"/>
                    </a:moveTo>
                    <a:lnTo>
                      <a:pt x="246" y="443"/>
                    </a:lnTo>
                    <a:lnTo>
                      <a:pt x="250" y="431"/>
                    </a:lnTo>
                    <a:lnTo>
                      <a:pt x="259" y="429"/>
                    </a:lnTo>
                    <a:lnTo>
                      <a:pt x="261" y="446"/>
                    </a:lnTo>
                    <a:lnTo>
                      <a:pt x="252" y="454"/>
                    </a:lnTo>
                    <a:close/>
                    <a:moveTo>
                      <a:pt x="214" y="383"/>
                    </a:moveTo>
                    <a:lnTo>
                      <a:pt x="230" y="377"/>
                    </a:lnTo>
                    <a:lnTo>
                      <a:pt x="229" y="394"/>
                    </a:lnTo>
                    <a:lnTo>
                      <a:pt x="247" y="412"/>
                    </a:lnTo>
                    <a:lnTo>
                      <a:pt x="259" y="418"/>
                    </a:lnTo>
                    <a:lnTo>
                      <a:pt x="273" y="408"/>
                    </a:lnTo>
                    <a:lnTo>
                      <a:pt x="288" y="409"/>
                    </a:lnTo>
                    <a:lnTo>
                      <a:pt x="314" y="434"/>
                    </a:lnTo>
                    <a:lnTo>
                      <a:pt x="348" y="432"/>
                    </a:lnTo>
                    <a:lnTo>
                      <a:pt x="362" y="438"/>
                    </a:lnTo>
                    <a:lnTo>
                      <a:pt x="383" y="431"/>
                    </a:lnTo>
                    <a:lnTo>
                      <a:pt x="380" y="414"/>
                    </a:lnTo>
                    <a:lnTo>
                      <a:pt x="385" y="406"/>
                    </a:lnTo>
                    <a:lnTo>
                      <a:pt x="389" y="415"/>
                    </a:lnTo>
                    <a:lnTo>
                      <a:pt x="408" y="420"/>
                    </a:lnTo>
                    <a:lnTo>
                      <a:pt x="424" y="403"/>
                    </a:lnTo>
                    <a:lnTo>
                      <a:pt x="426" y="383"/>
                    </a:lnTo>
                    <a:lnTo>
                      <a:pt x="447" y="382"/>
                    </a:lnTo>
                    <a:lnTo>
                      <a:pt x="440" y="391"/>
                    </a:lnTo>
                    <a:lnTo>
                      <a:pt x="446" y="399"/>
                    </a:lnTo>
                    <a:lnTo>
                      <a:pt x="452" y="391"/>
                    </a:lnTo>
                    <a:lnTo>
                      <a:pt x="464" y="388"/>
                    </a:lnTo>
                    <a:lnTo>
                      <a:pt x="480" y="369"/>
                    </a:lnTo>
                    <a:lnTo>
                      <a:pt x="487" y="374"/>
                    </a:lnTo>
                    <a:lnTo>
                      <a:pt x="492" y="373"/>
                    </a:lnTo>
                    <a:lnTo>
                      <a:pt x="505" y="373"/>
                    </a:lnTo>
                    <a:lnTo>
                      <a:pt x="505" y="377"/>
                    </a:lnTo>
                    <a:lnTo>
                      <a:pt x="512" y="373"/>
                    </a:lnTo>
                    <a:lnTo>
                      <a:pt x="547" y="343"/>
                    </a:lnTo>
                    <a:lnTo>
                      <a:pt x="559" y="325"/>
                    </a:lnTo>
                    <a:lnTo>
                      <a:pt x="599" y="317"/>
                    </a:lnTo>
                    <a:lnTo>
                      <a:pt x="608" y="308"/>
                    </a:lnTo>
                    <a:lnTo>
                      <a:pt x="603" y="301"/>
                    </a:lnTo>
                    <a:lnTo>
                      <a:pt x="606" y="290"/>
                    </a:lnTo>
                    <a:lnTo>
                      <a:pt x="613" y="290"/>
                    </a:lnTo>
                    <a:lnTo>
                      <a:pt x="617" y="302"/>
                    </a:lnTo>
                    <a:lnTo>
                      <a:pt x="637" y="310"/>
                    </a:lnTo>
                    <a:lnTo>
                      <a:pt x="649" y="296"/>
                    </a:lnTo>
                    <a:lnTo>
                      <a:pt x="651" y="287"/>
                    </a:lnTo>
                    <a:lnTo>
                      <a:pt x="646" y="281"/>
                    </a:lnTo>
                    <a:lnTo>
                      <a:pt x="648" y="270"/>
                    </a:lnTo>
                    <a:lnTo>
                      <a:pt x="657" y="269"/>
                    </a:lnTo>
                    <a:lnTo>
                      <a:pt x="649" y="249"/>
                    </a:lnTo>
                    <a:lnTo>
                      <a:pt x="657" y="241"/>
                    </a:lnTo>
                    <a:lnTo>
                      <a:pt x="671" y="249"/>
                    </a:lnTo>
                    <a:lnTo>
                      <a:pt x="674" y="262"/>
                    </a:lnTo>
                    <a:lnTo>
                      <a:pt x="686" y="259"/>
                    </a:lnTo>
                    <a:lnTo>
                      <a:pt x="695" y="243"/>
                    </a:lnTo>
                    <a:lnTo>
                      <a:pt x="690" y="229"/>
                    </a:lnTo>
                    <a:lnTo>
                      <a:pt x="677" y="214"/>
                    </a:lnTo>
                    <a:lnTo>
                      <a:pt x="675" y="197"/>
                    </a:lnTo>
                    <a:lnTo>
                      <a:pt x="684" y="189"/>
                    </a:lnTo>
                    <a:lnTo>
                      <a:pt x="683" y="175"/>
                    </a:lnTo>
                    <a:lnTo>
                      <a:pt x="697" y="168"/>
                    </a:lnTo>
                    <a:lnTo>
                      <a:pt x="710" y="168"/>
                    </a:lnTo>
                    <a:lnTo>
                      <a:pt x="718" y="157"/>
                    </a:lnTo>
                    <a:lnTo>
                      <a:pt x="704" y="143"/>
                    </a:lnTo>
                    <a:lnTo>
                      <a:pt x="672" y="140"/>
                    </a:lnTo>
                    <a:lnTo>
                      <a:pt x="661" y="148"/>
                    </a:lnTo>
                    <a:lnTo>
                      <a:pt x="671" y="134"/>
                    </a:lnTo>
                    <a:lnTo>
                      <a:pt x="668" y="122"/>
                    </a:lnTo>
                    <a:lnTo>
                      <a:pt x="649" y="120"/>
                    </a:lnTo>
                    <a:lnTo>
                      <a:pt x="645" y="125"/>
                    </a:lnTo>
                    <a:lnTo>
                      <a:pt x="639" y="110"/>
                    </a:lnTo>
                    <a:lnTo>
                      <a:pt x="651" y="96"/>
                    </a:lnTo>
                    <a:lnTo>
                      <a:pt x="663" y="91"/>
                    </a:lnTo>
                    <a:lnTo>
                      <a:pt x="660" y="70"/>
                    </a:lnTo>
                    <a:lnTo>
                      <a:pt x="652" y="65"/>
                    </a:lnTo>
                    <a:lnTo>
                      <a:pt x="642" y="74"/>
                    </a:lnTo>
                    <a:lnTo>
                      <a:pt x="628" y="68"/>
                    </a:lnTo>
                    <a:lnTo>
                      <a:pt x="622" y="53"/>
                    </a:lnTo>
                    <a:lnTo>
                      <a:pt x="635" y="47"/>
                    </a:lnTo>
                    <a:lnTo>
                      <a:pt x="639" y="35"/>
                    </a:lnTo>
                    <a:lnTo>
                      <a:pt x="645" y="29"/>
                    </a:lnTo>
                    <a:lnTo>
                      <a:pt x="660" y="26"/>
                    </a:lnTo>
                    <a:lnTo>
                      <a:pt x="645" y="18"/>
                    </a:lnTo>
                    <a:lnTo>
                      <a:pt x="631" y="21"/>
                    </a:lnTo>
                    <a:lnTo>
                      <a:pt x="606" y="45"/>
                    </a:lnTo>
                    <a:lnTo>
                      <a:pt x="600" y="59"/>
                    </a:lnTo>
                    <a:lnTo>
                      <a:pt x="591" y="61"/>
                    </a:lnTo>
                    <a:lnTo>
                      <a:pt x="580" y="44"/>
                    </a:lnTo>
                    <a:lnTo>
                      <a:pt x="587" y="35"/>
                    </a:lnTo>
                    <a:lnTo>
                      <a:pt x="579" y="27"/>
                    </a:lnTo>
                    <a:lnTo>
                      <a:pt x="577" y="12"/>
                    </a:lnTo>
                    <a:lnTo>
                      <a:pt x="562" y="9"/>
                    </a:lnTo>
                    <a:lnTo>
                      <a:pt x="550" y="16"/>
                    </a:lnTo>
                    <a:lnTo>
                      <a:pt x="539" y="12"/>
                    </a:lnTo>
                    <a:lnTo>
                      <a:pt x="532" y="26"/>
                    </a:lnTo>
                    <a:lnTo>
                      <a:pt x="539" y="41"/>
                    </a:lnTo>
                    <a:lnTo>
                      <a:pt x="533" y="52"/>
                    </a:lnTo>
                    <a:lnTo>
                      <a:pt x="516" y="53"/>
                    </a:lnTo>
                    <a:lnTo>
                      <a:pt x="501" y="61"/>
                    </a:lnTo>
                    <a:lnTo>
                      <a:pt x="501" y="47"/>
                    </a:lnTo>
                    <a:lnTo>
                      <a:pt x="492" y="41"/>
                    </a:lnTo>
                    <a:lnTo>
                      <a:pt x="483" y="55"/>
                    </a:lnTo>
                    <a:lnTo>
                      <a:pt x="473" y="76"/>
                    </a:lnTo>
                    <a:lnTo>
                      <a:pt x="458" y="74"/>
                    </a:lnTo>
                    <a:lnTo>
                      <a:pt x="443" y="48"/>
                    </a:lnTo>
                    <a:lnTo>
                      <a:pt x="431" y="52"/>
                    </a:lnTo>
                    <a:lnTo>
                      <a:pt x="426" y="47"/>
                    </a:lnTo>
                    <a:lnTo>
                      <a:pt x="414" y="48"/>
                    </a:lnTo>
                    <a:lnTo>
                      <a:pt x="408" y="76"/>
                    </a:lnTo>
                    <a:lnTo>
                      <a:pt x="423" y="103"/>
                    </a:lnTo>
                    <a:lnTo>
                      <a:pt x="405" y="145"/>
                    </a:lnTo>
                    <a:lnTo>
                      <a:pt x="412" y="110"/>
                    </a:lnTo>
                    <a:lnTo>
                      <a:pt x="395" y="87"/>
                    </a:lnTo>
                    <a:lnTo>
                      <a:pt x="395" y="73"/>
                    </a:lnTo>
                    <a:lnTo>
                      <a:pt x="389" y="67"/>
                    </a:lnTo>
                    <a:lnTo>
                      <a:pt x="391" y="50"/>
                    </a:lnTo>
                    <a:lnTo>
                      <a:pt x="374" y="41"/>
                    </a:lnTo>
                    <a:lnTo>
                      <a:pt x="343" y="61"/>
                    </a:lnTo>
                    <a:lnTo>
                      <a:pt x="339" y="79"/>
                    </a:lnTo>
                    <a:lnTo>
                      <a:pt x="345" y="91"/>
                    </a:lnTo>
                    <a:lnTo>
                      <a:pt x="331" y="114"/>
                    </a:lnTo>
                    <a:lnTo>
                      <a:pt x="318" y="114"/>
                    </a:lnTo>
                    <a:lnTo>
                      <a:pt x="316" y="90"/>
                    </a:lnTo>
                    <a:lnTo>
                      <a:pt x="305" y="85"/>
                    </a:lnTo>
                    <a:lnTo>
                      <a:pt x="302" y="52"/>
                    </a:lnTo>
                    <a:lnTo>
                      <a:pt x="291" y="42"/>
                    </a:lnTo>
                    <a:lnTo>
                      <a:pt x="272" y="59"/>
                    </a:lnTo>
                    <a:lnTo>
                      <a:pt x="275" y="97"/>
                    </a:lnTo>
                    <a:lnTo>
                      <a:pt x="282" y="108"/>
                    </a:lnTo>
                    <a:lnTo>
                      <a:pt x="282" y="134"/>
                    </a:lnTo>
                    <a:lnTo>
                      <a:pt x="272" y="146"/>
                    </a:lnTo>
                    <a:lnTo>
                      <a:pt x="258" y="146"/>
                    </a:lnTo>
                    <a:lnTo>
                      <a:pt x="258" y="128"/>
                    </a:lnTo>
                    <a:lnTo>
                      <a:pt x="241" y="136"/>
                    </a:lnTo>
                    <a:lnTo>
                      <a:pt x="235" y="155"/>
                    </a:lnTo>
                    <a:lnTo>
                      <a:pt x="224" y="162"/>
                    </a:lnTo>
                    <a:lnTo>
                      <a:pt x="224" y="188"/>
                    </a:lnTo>
                    <a:lnTo>
                      <a:pt x="212" y="162"/>
                    </a:lnTo>
                    <a:lnTo>
                      <a:pt x="201" y="162"/>
                    </a:lnTo>
                    <a:lnTo>
                      <a:pt x="203" y="149"/>
                    </a:lnTo>
                    <a:lnTo>
                      <a:pt x="215" y="134"/>
                    </a:lnTo>
                    <a:lnTo>
                      <a:pt x="215" y="122"/>
                    </a:lnTo>
                    <a:lnTo>
                      <a:pt x="197" y="122"/>
                    </a:lnTo>
                    <a:lnTo>
                      <a:pt x="204" y="111"/>
                    </a:lnTo>
                    <a:lnTo>
                      <a:pt x="195" y="91"/>
                    </a:lnTo>
                    <a:lnTo>
                      <a:pt x="207" y="99"/>
                    </a:lnTo>
                    <a:lnTo>
                      <a:pt x="220" y="87"/>
                    </a:lnTo>
                    <a:lnTo>
                      <a:pt x="217" y="78"/>
                    </a:lnTo>
                    <a:lnTo>
                      <a:pt x="201" y="70"/>
                    </a:lnTo>
                    <a:lnTo>
                      <a:pt x="215" y="59"/>
                    </a:lnTo>
                    <a:lnTo>
                      <a:pt x="203" y="47"/>
                    </a:lnTo>
                    <a:lnTo>
                      <a:pt x="194" y="53"/>
                    </a:lnTo>
                    <a:lnTo>
                      <a:pt x="186" y="41"/>
                    </a:lnTo>
                    <a:lnTo>
                      <a:pt x="166" y="30"/>
                    </a:lnTo>
                    <a:lnTo>
                      <a:pt x="166" y="16"/>
                    </a:lnTo>
                    <a:lnTo>
                      <a:pt x="157" y="1"/>
                    </a:lnTo>
                    <a:lnTo>
                      <a:pt x="143" y="4"/>
                    </a:lnTo>
                    <a:lnTo>
                      <a:pt x="125" y="0"/>
                    </a:lnTo>
                    <a:lnTo>
                      <a:pt x="102" y="1"/>
                    </a:lnTo>
                    <a:lnTo>
                      <a:pt x="99" y="7"/>
                    </a:lnTo>
                    <a:lnTo>
                      <a:pt x="107" y="18"/>
                    </a:lnTo>
                    <a:lnTo>
                      <a:pt x="116" y="16"/>
                    </a:lnTo>
                    <a:lnTo>
                      <a:pt x="117" y="10"/>
                    </a:lnTo>
                    <a:lnTo>
                      <a:pt x="129" y="10"/>
                    </a:lnTo>
                    <a:lnTo>
                      <a:pt x="139" y="16"/>
                    </a:lnTo>
                    <a:lnTo>
                      <a:pt x="152" y="21"/>
                    </a:lnTo>
                    <a:lnTo>
                      <a:pt x="145" y="29"/>
                    </a:lnTo>
                    <a:lnTo>
                      <a:pt x="131" y="24"/>
                    </a:lnTo>
                    <a:lnTo>
                      <a:pt x="116" y="24"/>
                    </a:lnTo>
                    <a:lnTo>
                      <a:pt x="119" y="30"/>
                    </a:lnTo>
                    <a:lnTo>
                      <a:pt x="140" y="44"/>
                    </a:lnTo>
                    <a:lnTo>
                      <a:pt x="155" y="62"/>
                    </a:lnTo>
                    <a:lnTo>
                      <a:pt x="151" y="74"/>
                    </a:lnTo>
                    <a:lnTo>
                      <a:pt x="145" y="74"/>
                    </a:lnTo>
                    <a:lnTo>
                      <a:pt x="145" y="65"/>
                    </a:lnTo>
                    <a:lnTo>
                      <a:pt x="128" y="53"/>
                    </a:lnTo>
                    <a:lnTo>
                      <a:pt x="116" y="64"/>
                    </a:lnTo>
                    <a:lnTo>
                      <a:pt x="107" y="61"/>
                    </a:lnTo>
                    <a:lnTo>
                      <a:pt x="111" y="52"/>
                    </a:lnTo>
                    <a:lnTo>
                      <a:pt x="99" y="35"/>
                    </a:lnTo>
                    <a:lnTo>
                      <a:pt x="84" y="27"/>
                    </a:lnTo>
                    <a:lnTo>
                      <a:pt x="71" y="35"/>
                    </a:lnTo>
                    <a:lnTo>
                      <a:pt x="82" y="50"/>
                    </a:lnTo>
                    <a:lnTo>
                      <a:pt x="79" y="58"/>
                    </a:lnTo>
                    <a:lnTo>
                      <a:pt x="70" y="44"/>
                    </a:lnTo>
                    <a:lnTo>
                      <a:pt x="58" y="41"/>
                    </a:lnTo>
                    <a:lnTo>
                      <a:pt x="53" y="50"/>
                    </a:lnTo>
                    <a:lnTo>
                      <a:pt x="62" y="62"/>
                    </a:lnTo>
                    <a:lnTo>
                      <a:pt x="71" y="67"/>
                    </a:lnTo>
                    <a:lnTo>
                      <a:pt x="77" y="76"/>
                    </a:lnTo>
                    <a:lnTo>
                      <a:pt x="62" y="70"/>
                    </a:lnTo>
                    <a:lnTo>
                      <a:pt x="48" y="76"/>
                    </a:lnTo>
                    <a:lnTo>
                      <a:pt x="56" y="88"/>
                    </a:lnTo>
                    <a:lnTo>
                      <a:pt x="77" y="94"/>
                    </a:lnTo>
                    <a:lnTo>
                      <a:pt x="68" y="96"/>
                    </a:lnTo>
                    <a:lnTo>
                      <a:pt x="64" y="100"/>
                    </a:lnTo>
                    <a:lnTo>
                      <a:pt x="67" y="110"/>
                    </a:lnTo>
                    <a:lnTo>
                      <a:pt x="62" y="110"/>
                    </a:lnTo>
                    <a:lnTo>
                      <a:pt x="39" y="90"/>
                    </a:lnTo>
                    <a:lnTo>
                      <a:pt x="32" y="88"/>
                    </a:lnTo>
                    <a:lnTo>
                      <a:pt x="26" y="96"/>
                    </a:lnTo>
                    <a:lnTo>
                      <a:pt x="35" y="114"/>
                    </a:lnTo>
                    <a:lnTo>
                      <a:pt x="41" y="125"/>
                    </a:lnTo>
                    <a:lnTo>
                      <a:pt x="35" y="128"/>
                    </a:lnTo>
                    <a:lnTo>
                      <a:pt x="21" y="110"/>
                    </a:lnTo>
                    <a:lnTo>
                      <a:pt x="7" y="107"/>
                    </a:lnTo>
                    <a:lnTo>
                      <a:pt x="0" y="122"/>
                    </a:lnTo>
                    <a:lnTo>
                      <a:pt x="16" y="128"/>
                    </a:lnTo>
                    <a:lnTo>
                      <a:pt x="30" y="143"/>
                    </a:lnTo>
                    <a:lnTo>
                      <a:pt x="50" y="148"/>
                    </a:lnTo>
                    <a:lnTo>
                      <a:pt x="59" y="131"/>
                    </a:lnTo>
                    <a:lnTo>
                      <a:pt x="77" y="126"/>
                    </a:lnTo>
                    <a:lnTo>
                      <a:pt x="85" y="113"/>
                    </a:lnTo>
                    <a:lnTo>
                      <a:pt x="90" y="120"/>
                    </a:lnTo>
                    <a:lnTo>
                      <a:pt x="90" y="128"/>
                    </a:lnTo>
                    <a:lnTo>
                      <a:pt x="99" y="128"/>
                    </a:lnTo>
                    <a:lnTo>
                      <a:pt x="110" y="122"/>
                    </a:lnTo>
                    <a:lnTo>
                      <a:pt x="113" y="137"/>
                    </a:lnTo>
                    <a:lnTo>
                      <a:pt x="119" y="137"/>
                    </a:lnTo>
                    <a:lnTo>
                      <a:pt x="131" y="128"/>
                    </a:lnTo>
                    <a:lnTo>
                      <a:pt x="136" y="119"/>
                    </a:lnTo>
                    <a:lnTo>
                      <a:pt x="137" y="136"/>
                    </a:lnTo>
                    <a:lnTo>
                      <a:pt x="142" y="134"/>
                    </a:lnTo>
                    <a:lnTo>
                      <a:pt x="159" y="122"/>
                    </a:lnTo>
                    <a:lnTo>
                      <a:pt x="157" y="129"/>
                    </a:lnTo>
                    <a:lnTo>
                      <a:pt x="152" y="142"/>
                    </a:lnTo>
                    <a:lnTo>
                      <a:pt x="160" y="146"/>
                    </a:lnTo>
                    <a:lnTo>
                      <a:pt x="171" y="139"/>
                    </a:lnTo>
                    <a:lnTo>
                      <a:pt x="188" y="148"/>
                    </a:lnTo>
                    <a:lnTo>
                      <a:pt x="178" y="152"/>
                    </a:lnTo>
                    <a:lnTo>
                      <a:pt x="169" y="152"/>
                    </a:lnTo>
                    <a:lnTo>
                      <a:pt x="157" y="160"/>
                    </a:lnTo>
                    <a:lnTo>
                      <a:pt x="145" y="162"/>
                    </a:lnTo>
                    <a:lnTo>
                      <a:pt x="123" y="171"/>
                    </a:lnTo>
                    <a:lnTo>
                      <a:pt x="122" y="177"/>
                    </a:lnTo>
                    <a:lnTo>
                      <a:pt x="148" y="185"/>
                    </a:lnTo>
                    <a:lnTo>
                      <a:pt x="163" y="181"/>
                    </a:lnTo>
                    <a:lnTo>
                      <a:pt x="169" y="172"/>
                    </a:lnTo>
                    <a:lnTo>
                      <a:pt x="178" y="168"/>
                    </a:lnTo>
                    <a:lnTo>
                      <a:pt x="177" y="181"/>
                    </a:lnTo>
                    <a:lnTo>
                      <a:pt x="168" y="194"/>
                    </a:lnTo>
                    <a:lnTo>
                      <a:pt x="140" y="197"/>
                    </a:lnTo>
                    <a:lnTo>
                      <a:pt x="131" y="195"/>
                    </a:lnTo>
                    <a:lnTo>
                      <a:pt x="119" y="207"/>
                    </a:lnTo>
                    <a:lnTo>
                      <a:pt x="111" y="198"/>
                    </a:lnTo>
                    <a:lnTo>
                      <a:pt x="107" y="194"/>
                    </a:lnTo>
                    <a:lnTo>
                      <a:pt x="107" y="188"/>
                    </a:lnTo>
                    <a:lnTo>
                      <a:pt x="99" y="185"/>
                    </a:lnTo>
                    <a:lnTo>
                      <a:pt x="96" y="189"/>
                    </a:lnTo>
                    <a:lnTo>
                      <a:pt x="99" y="195"/>
                    </a:lnTo>
                    <a:lnTo>
                      <a:pt x="87" y="204"/>
                    </a:lnTo>
                    <a:lnTo>
                      <a:pt x="76" y="200"/>
                    </a:lnTo>
                    <a:lnTo>
                      <a:pt x="64" y="200"/>
                    </a:lnTo>
                    <a:lnTo>
                      <a:pt x="48" y="207"/>
                    </a:lnTo>
                    <a:lnTo>
                      <a:pt x="33" y="201"/>
                    </a:lnTo>
                    <a:lnTo>
                      <a:pt x="22" y="204"/>
                    </a:lnTo>
                    <a:lnTo>
                      <a:pt x="15" y="204"/>
                    </a:lnTo>
                    <a:lnTo>
                      <a:pt x="26" y="221"/>
                    </a:lnTo>
                    <a:lnTo>
                      <a:pt x="32" y="236"/>
                    </a:lnTo>
                    <a:lnTo>
                      <a:pt x="53" y="238"/>
                    </a:lnTo>
                    <a:lnTo>
                      <a:pt x="53" y="232"/>
                    </a:lnTo>
                    <a:lnTo>
                      <a:pt x="79" y="240"/>
                    </a:lnTo>
                    <a:lnTo>
                      <a:pt x="110" y="236"/>
                    </a:lnTo>
                    <a:lnTo>
                      <a:pt x="126" y="238"/>
                    </a:lnTo>
                    <a:lnTo>
                      <a:pt x="125" y="246"/>
                    </a:lnTo>
                    <a:lnTo>
                      <a:pt x="114" y="253"/>
                    </a:lnTo>
                    <a:lnTo>
                      <a:pt x="114" y="261"/>
                    </a:lnTo>
                    <a:lnTo>
                      <a:pt x="129" y="272"/>
                    </a:lnTo>
                    <a:lnTo>
                      <a:pt x="133" y="282"/>
                    </a:lnTo>
                    <a:lnTo>
                      <a:pt x="142" y="281"/>
                    </a:lnTo>
                    <a:lnTo>
                      <a:pt x="162" y="267"/>
                    </a:lnTo>
                    <a:lnTo>
                      <a:pt x="159" y="276"/>
                    </a:lnTo>
                    <a:lnTo>
                      <a:pt x="145" y="287"/>
                    </a:lnTo>
                    <a:lnTo>
                      <a:pt x="137" y="299"/>
                    </a:lnTo>
                    <a:lnTo>
                      <a:pt x="149" y="308"/>
                    </a:lnTo>
                    <a:lnTo>
                      <a:pt x="171" y="290"/>
                    </a:lnTo>
                    <a:lnTo>
                      <a:pt x="188" y="296"/>
                    </a:lnTo>
                    <a:lnTo>
                      <a:pt x="192" y="305"/>
                    </a:lnTo>
                    <a:lnTo>
                      <a:pt x="181" y="299"/>
                    </a:lnTo>
                    <a:lnTo>
                      <a:pt x="166" y="304"/>
                    </a:lnTo>
                    <a:lnTo>
                      <a:pt x="154" y="314"/>
                    </a:lnTo>
                    <a:lnTo>
                      <a:pt x="139" y="314"/>
                    </a:lnTo>
                    <a:lnTo>
                      <a:pt x="139" y="325"/>
                    </a:lnTo>
                    <a:lnTo>
                      <a:pt x="131" y="336"/>
                    </a:lnTo>
                    <a:lnTo>
                      <a:pt x="122" y="333"/>
                    </a:lnTo>
                    <a:lnTo>
                      <a:pt x="111" y="339"/>
                    </a:lnTo>
                    <a:lnTo>
                      <a:pt x="107" y="328"/>
                    </a:lnTo>
                    <a:lnTo>
                      <a:pt x="93" y="319"/>
                    </a:lnTo>
                    <a:lnTo>
                      <a:pt x="93" y="327"/>
                    </a:lnTo>
                    <a:lnTo>
                      <a:pt x="87" y="327"/>
                    </a:lnTo>
                    <a:lnTo>
                      <a:pt x="90" y="345"/>
                    </a:lnTo>
                    <a:lnTo>
                      <a:pt x="97" y="350"/>
                    </a:lnTo>
                    <a:lnTo>
                      <a:pt x="93" y="354"/>
                    </a:lnTo>
                    <a:lnTo>
                      <a:pt x="90" y="380"/>
                    </a:lnTo>
                    <a:lnTo>
                      <a:pt x="110" y="380"/>
                    </a:lnTo>
                    <a:lnTo>
                      <a:pt x="114" y="374"/>
                    </a:lnTo>
                    <a:lnTo>
                      <a:pt x="126" y="382"/>
                    </a:lnTo>
                    <a:lnTo>
                      <a:pt x="154" y="385"/>
                    </a:lnTo>
                    <a:lnTo>
                      <a:pt x="172" y="369"/>
                    </a:lnTo>
                    <a:lnTo>
                      <a:pt x="189" y="379"/>
                    </a:lnTo>
                    <a:lnTo>
                      <a:pt x="201" y="371"/>
                    </a:lnTo>
                    <a:lnTo>
                      <a:pt x="204" y="380"/>
                    </a:lnTo>
                    <a:lnTo>
                      <a:pt x="214" y="38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62" name="Freeform 169">
                <a:extLst>
                  <a:ext uri="{FF2B5EF4-FFF2-40B4-BE49-F238E27FC236}">
                    <a16:creationId xmlns:a16="http://schemas.microsoft.com/office/drawing/2014/main" id="{5C541FAB-0A1A-C048-A481-1F31E1A8D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667608" y="3876248"/>
                <a:ext cx="181855" cy="133858"/>
              </a:xfrm>
              <a:custGeom>
                <a:avLst/>
                <a:gdLst>
                  <a:gd name="T0" fmla="*/ 6 w 434"/>
                  <a:gd name="T1" fmla="*/ 36 h 318"/>
                  <a:gd name="T2" fmla="*/ 16 w 434"/>
                  <a:gd name="T3" fmla="*/ 22 h 318"/>
                  <a:gd name="T4" fmla="*/ 5 w 434"/>
                  <a:gd name="T5" fmla="*/ 19 h 318"/>
                  <a:gd name="T6" fmla="*/ 0 w 434"/>
                  <a:gd name="T7" fmla="*/ 30 h 318"/>
                  <a:gd name="T8" fmla="*/ 6 w 434"/>
                  <a:gd name="T9" fmla="*/ 36 h 318"/>
                  <a:gd name="T10" fmla="*/ 81 w 434"/>
                  <a:gd name="T11" fmla="*/ 22 h 318"/>
                  <a:gd name="T12" fmla="*/ 89 w 434"/>
                  <a:gd name="T13" fmla="*/ 7 h 318"/>
                  <a:gd name="T14" fmla="*/ 84 w 434"/>
                  <a:gd name="T15" fmla="*/ 0 h 318"/>
                  <a:gd name="T16" fmla="*/ 66 w 434"/>
                  <a:gd name="T17" fmla="*/ 0 h 318"/>
                  <a:gd name="T18" fmla="*/ 55 w 434"/>
                  <a:gd name="T19" fmla="*/ 15 h 318"/>
                  <a:gd name="T20" fmla="*/ 68 w 434"/>
                  <a:gd name="T21" fmla="*/ 25 h 318"/>
                  <a:gd name="T22" fmla="*/ 81 w 434"/>
                  <a:gd name="T23" fmla="*/ 22 h 318"/>
                  <a:gd name="T24" fmla="*/ 211 w 434"/>
                  <a:gd name="T25" fmla="*/ 79 h 318"/>
                  <a:gd name="T26" fmla="*/ 198 w 434"/>
                  <a:gd name="T27" fmla="*/ 70 h 318"/>
                  <a:gd name="T28" fmla="*/ 188 w 434"/>
                  <a:gd name="T29" fmla="*/ 52 h 318"/>
                  <a:gd name="T30" fmla="*/ 176 w 434"/>
                  <a:gd name="T31" fmla="*/ 55 h 318"/>
                  <a:gd name="T32" fmla="*/ 173 w 434"/>
                  <a:gd name="T33" fmla="*/ 65 h 318"/>
                  <a:gd name="T34" fmla="*/ 188 w 434"/>
                  <a:gd name="T35" fmla="*/ 88 h 318"/>
                  <a:gd name="T36" fmla="*/ 208 w 434"/>
                  <a:gd name="T37" fmla="*/ 90 h 318"/>
                  <a:gd name="T38" fmla="*/ 211 w 434"/>
                  <a:gd name="T39" fmla="*/ 79 h 318"/>
                  <a:gd name="T40" fmla="*/ 282 w 434"/>
                  <a:gd name="T41" fmla="*/ 108 h 318"/>
                  <a:gd name="T42" fmla="*/ 268 w 434"/>
                  <a:gd name="T43" fmla="*/ 103 h 318"/>
                  <a:gd name="T44" fmla="*/ 259 w 434"/>
                  <a:gd name="T45" fmla="*/ 107 h 318"/>
                  <a:gd name="T46" fmla="*/ 248 w 434"/>
                  <a:gd name="T47" fmla="*/ 100 h 318"/>
                  <a:gd name="T48" fmla="*/ 268 w 434"/>
                  <a:gd name="T49" fmla="*/ 99 h 318"/>
                  <a:gd name="T50" fmla="*/ 289 w 434"/>
                  <a:gd name="T51" fmla="*/ 96 h 318"/>
                  <a:gd name="T52" fmla="*/ 282 w 434"/>
                  <a:gd name="T53" fmla="*/ 108 h 318"/>
                  <a:gd name="T54" fmla="*/ 315 w 434"/>
                  <a:gd name="T55" fmla="*/ 148 h 318"/>
                  <a:gd name="T56" fmla="*/ 300 w 434"/>
                  <a:gd name="T57" fmla="*/ 136 h 318"/>
                  <a:gd name="T58" fmla="*/ 285 w 434"/>
                  <a:gd name="T59" fmla="*/ 123 h 318"/>
                  <a:gd name="T60" fmla="*/ 285 w 434"/>
                  <a:gd name="T61" fmla="*/ 116 h 318"/>
                  <a:gd name="T62" fmla="*/ 295 w 434"/>
                  <a:gd name="T63" fmla="*/ 113 h 318"/>
                  <a:gd name="T64" fmla="*/ 306 w 434"/>
                  <a:gd name="T65" fmla="*/ 122 h 318"/>
                  <a:gd name="T66" fmla="*/ 329 w 434"/>
                  <a:gd name="T67" fmla="*/ 123 h 318"/>
                  <a:gd name="T68" fmla="*/ 340 w 434"/>
                  <a:gd name="T69" fmla="*/ 139 h 318"/>
                  <a:gd name="T70" fmla="*/ 331 w 434"/>
                  <a:gd name="T71" fmla="*/ 149 h 318"/>
                  <a:gd name="T72" fmla="*/ 315 w 434"/>
                  <a:gd name="T73" fmla="*/ 148 h 318"/>
                  <a:gd name="T74" fmla="*/ 337 w 434"/>
                  <a:gd name="T75" fmla="*/ 249 h 318"/>
                  <a:gd name="T76" fmla="*/ 346 w 434"/>
                  <a:gd name="T77" fmla="*/ 266 h 318"/>
                  <a:gd name="T78" fmla="*/ 343 w 434"/>
                  <a:gd name="T79" fmla="*/ 305 h 318"/>
                  <a:gd name="T80" fmla="*/ 363 w 434"/>
                  <a:gd name="T81" fmla="*/ 317 h 318"/>
                  <a:gd name="T82" fmla="*/ 393 w 434"/>
                  <a:gd name="T83" fmla="*/ 282 h 318"/>
                  <a:gd name="T84" fmla="*/ 427 w 434"/>
                  <a:gd name="T85" fmla="*/ 270 h 318"/>
                  <a:gd name="T86" fmla="*/ 433 w 434"/>
                  <a:gd name="T87" fmla="*/ 258 h 318"/>
                  <a:gd name="T88" fmla="*/ 418 w 434"/>
                  <a:gd name="T89" fmla="*/ 246 h 318"/>
                  <a:gd name="T90" fmla="*/ 408 w 434"/>
                  <a:gd name="T91" fmla="*/ 246 h 318"/>
                  <a:gd name="T92" fmla="*/ 415 w 434"/>
                  <a:gd name="T93" fmla="*/ 232 h 318"/>
                  <a:gd name="T94" fmla="*/ 399 w 434"/>
                  <a:gd name="T95" fmla="*/ 212 h 318"/>
                  <a:gd name="T96" fmla="*/ 379 w 434"/>
                  <a:gd name="T97" fmla="*/ 214 h 318"/>
                  <a:gd name="T98" fmla="*/ 373 w 434"/>
                  <a:gd name="T99" fmla="*/ 201 h 318"/>
                  <a:gd name="T100" fmla="*/ 353 w 434"/>
                  <a:gd name="T101" fmla="*/ 188 h 318"/>
                  <a:gd name="T102" fmla="*/ 346 w 434"/>
                  <a:gd name="T103" fmla="*/ 192 h 318"/>
                  <a:gd name="T104" fmla="*/ 350 w 434"/>
                  <a:gd name="T105" fmla="*/ 204 h 318"/>
                  <a:gd name="T106" fmla="*/ 344 w 434"/>
                  <a:gd name="T107" fmla="*/ 226 h 318"/>
                  <a:gd name="T108" fmla="*/ 337 w 434"/>
                  <a:gd name="T109" fmla="*/ 235 h 318"/>
                  <a:gd name="T110" fmla="*/ 337 w 434"/>
                  <a:gd name="T111" fmla="*/ 249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4" h="318">
                    <a:moveTo>
                      <a:pt x="6" y="36"/>
                    </a:moveTo>
                    <a:lnTo>
                      <a:pt x="16" y="22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6" y="36"/>
                    </a:lnTo>
                    <a:close/>
                    <a:moveTo>
                      <a:pt x="81" y="22"/>
                    </a:moveTo>
                    <a:lnTo>
                      <a:pt x="89" y="7"/>
                    </a:lnTo>
                    <a:lnTo>
                      <a:pt x="84" y="0"/>
                    </a:lnTo>
                    <a:lnTo>
                      <a:pt x="66" y="0"/>
                    </a:lnTo>
                    <a:lnTo>
                      <a:pt x="55" y="15"/>
                    </a:lnTo>
                    <a:lnTo>
                      <a:pt x="68" y="25"/>
                    </a:lnTo>
                    <a:lnTo>
                      <a:pt x="81" y="22"/>
                    </a:lnTo>
                    <a:close/>
                    <a:moveTo>
                      <a:pt x="211" y="79"/>
                    </a:moveTo>
                    <a:lnTo>
                      <a:pt x="198" y="70"/>
                    </a:lnTo>
                    <a:lnTo>
                      <a:pt x="188" y="52"/>
                    </a:lnTo>
                    <a:lnTo>
                      <a:pt x="176" y="55"/>
                    </a:lnTo>
                    <a:lnTo>
                      <a:pt x="173" y="65"/>
                    </a:lnTo>
                    <a:lnTo>
                      <a:pt x="188" y="88"/>
                    </a:lnTo>
                    <a:lnTo>
                      <a:pt x="208" y="90"/>
                    </a:lnTo>
                    <a:lnTo>
                      <a:pt x="211" y="79"/>
                    </a:lnTo>
                    <a:close/>
                    <a:moveTo>
                      <a:pt x="282" y="108"/>
                    </a:moveTo>
                    <a:lnTo>
                      <a:pt x="268" y="103"/>
                    </a:lnTo>
                    <a:lnTo>
                      <a:pt x="259" y="107"/>
                    </a:lnTo>
                    <a:lnTo>
                      <a:pt x="248" y="100"/>
                    </a:lnTo>
                    <a:lnTo>
                      <a:pt x="268" y="99"/>
                    </a:lnTo>
                    <a:lnTo>
                      <a:pt x="289" y="96"/>
                    </a:lnTo>
                    <a:lnTo>
                      <a:pt x="282" y="108"/>
                    </a:lnTo>
                    <a:close/>
                    <a:moveTo>
                      <a:pt x="315" y="148"/>
                    </a:moveTo>
                    <a:lnTo>
                      <a:pt x="300" y="136"/>
                    </a:lnTo>
                    <a:lnTo>
                      <a:pt x="285" y="123"/>
                    </a:lnTo>
                    <a:lnTo>
                      <a:pt x="285" y="116"/>
                    </a:lnTo>
                    <a:lnTo>
                      <a:pt x="295" y="113"/>
                    </a:lnTo>
                    <a:lnTo>
                      <a:pt x="306" y="122"/>
                    </a:lnTo>
                    <a:lnTo>
                      <a:pt x="329" y="123"/>
                    </a:lnTo>
                    <a:lnTo>
                      <a:pt x="340" y="139"/>
                    </a:lnTo>
                    <a:lnTo>
                      <a:pt x="331" y="149"/>
                    </a:lnTo>
                    <a:lnTo>
                      <a:pt x="315" y="148"/>
                    </a:lnTo>
                    <a:close/>
                    <a:moveTo>
                      <a:pt x="337" y="249"/>
                    </a:moveTo>
                    <a:lnTo>
                      <a:pt x="346" y="266"/>
                    </a:lnTo>
                    <a:lnTo>
                      <a:pt x="343" y="305"/>
                    </a:lnTo>
                    <a:lnTo>
                      <a:pt x="363" y="317"/>
                    </a:lnTo>
                    <a:lnTo>
                      <a:pt x="393" y="282"/>
                    </a:lnTo>
                    <a:lnTo>
                      <a:pt x="427" y="270"/>
                    </a:lnTo>
                    <a:lnTo>
                      <a:pt x="433" y="258"/>
                    </a:lnTo>
                    <a:lnTo>
                      <a:pt x="418" y="246"/>
                    </a:lnTo>
                    <a:lnTo>
                      <a:pt x="408" y="246"/>
                    </a:lnTo>
                    <a:lnTo>
                      <a:pt x="415" y="232"/>
                    </a:lnTo>
                    <a:lnTo>
                      <a:pt x="399" y="212"/>
                    </a:lnTo>
                    <a:lnTo>
                      <a:pt x="379" y="214"/>
                    </a:lnTo>
                    <a:lnTo>
                      <a:pt x="373" y="201"/>
                    </a:lnTo>
                    <a:lnTo>
                      <a:pt x="353" y="188"/>
                    </a:lnTo>
                    <a:lnTo>
                      <a:pt x="346" y="192"/>
                    </a:lnTo>
                    <a:lnTo>
                      <a:pt x="350" y="204"/>
                    </a:lnTo>
                    <a:lnTo>
                      <a:pt x="344" y="226"/>
                    </a:lnTo>
                    <a:lnTo>
                      <a:pt x="337" y="235"/>
                    </a:lnTo>
                    <a:lnTo>
                      <a:pt x="337" y="24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63" name="Freeform 170">
                <a:extLst>
                  <a:ext uri="{FF2B5EF4-FFF2-40B4-BE49-F238E27FC236}">
                    <a16:creationId xmlns:a16="http://schemas.microsoft.com/office/drawing/2014/main" id="{E0B212D9-3857-B84F-BA2A-A72AC1A1B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5273" y="4701706"/>
                <a:ext cx="72372" cy="44619"/>
              </a:xfrm>
              <a:custGeom>
                <a:avLst/>
                <a:gdLst>
                  <a:gd name="T0" fmla="*/ 162 w 171"/>
                  <a:gd name="T1" fmla="*/ 81 h 108"/>
                  <a:gd name="T2" fmla="*/ 150 w 171"/>
                  <a:gd name="T3" fmla="*/ 93 h 108"/>
                  <a:gd name="T4" fmla="*/ 151 w 171"/>
                  <a:gd name="T5" fmla="*/ 107 h 108"/>
                  <a:gd name="T6" fmla="*/ 170 w 171"/>
                  <a:gd name="T7" fmla="*/ 91 h 108"/>
                  <a:gd name="T8" fmla="*/ 168 w 171"/>
                  <a:gd name="T9" fmla="*/ 81 h 108"/>
                  <a:gd name="T10" fmla="*/ 162 w 171"/>
                  <a:gd name="T11" fmla="*/ 81 h 108"/>
                  <a:gd name="T12" fmla="*/ 90 w 171"/>
                  <a:gd name="T13" fmla="*/ 65 h 108"/>
                  <a:gd name="T14" fmla="*/ 102 w 171"/>
                  <a:gd name="T15" fmla="*/ 59 h 108"/>
                  <a:gd name="T16" fmla="*/ 114 w 171"/>
                  <a:gd name="T17" fmla="*/ 65 h 108"/>
                  <a:gd name="T18" fmla="*/ 102 w 171"/>
                  <a:gd name="T19" fmla="*/ 76 h 108"/>
                  <a:gd name="T20" fmla="*/ 90 w 171"/>
                  <a:gd name="T21" fmla="*/ 65 h 108"/>
                  <a:gd name="T22" fmla="*/ 67 w 171"/>
                  <a:gd name="T23" fmla="*/ 26 h 108"/>
                  <a:gd name="T24" fmla="*/ 62 w 171"/>
                  <a:gd name="T25" fmla="*/ 38 h 108"/>
                  <a:gd name="T26" fmla="*/ 76 w 171"/>
                  <a:gd name="T27" fmla="*/ 41 h 108"/>
                  <a:gd name="T28" fmla="*/ 67 w 171"/>
                  <a:gd name="T29" fmla="*/ 26 h 108"/>
                  <a:gd name="T30" fmla="*/ 6 w 171"/>
                  <a:gd name="T31" fmla="*/ 44 h 108"/>
                  <a:gd name="T32" fmla="*/ 20 w 171"/>
                  <a:gd name="T33" fmla="*/ 49 h 108"/>
                  <a:gd name="T34" fmla="*/ 20 w 171"/>
                  <a:gd name="T35" fmla="*/ 62 h 108"/>
                  <a:gd name="T36" fmla="*/ 4 w 171"/>
                  <a:gd name="T37" fmla="*/ 62 h 108"/>
                  <a:gd name="T38" fmla="*/ 0 w 171"/>
                  <a:gd name="T39" fmla="*/ 50 h 108"/>
                  <a:gd name="T40" fmla="*/ 6 w 171"/>
                  <a:gd name="T41" fmla="*/ 44 h 108"/>
                  <a:gd name="T42" fmla="*/ 14 w 171"/>
                  <a:gd name="T43" fmla="*/ 20 h 108"/>
                  <a:gd name="T44" fmla="*/ 26 w 171"/>
                  <a:gd name="T45" fmla="*/ 23 h 108"/>
                  <a:gd name="T46" fmla="*/ 27 w 171"/>
                  <a:gd name="T47" fmla="*/ 42 h 108"/>
                  <a:gd name="T48" fmla="*/ 43 w 171"/>
                  <a:gd name="T49" fmla="*/ 67 h 108"/>
                  <a:gd name="T50" fmla="*/ 29 w 171"/>
                  <a:gd name="T51" fmla="*/ 76 h 108"/>
                  <a:gd name="T52" fmla="*/ 20 w 171"/>
                  <a:gd name="T53" fmla="*/ 94 h 108"/>
                  <a:gd name="T54" fmla="*/ 26 w 171"/>
                  <a:gd name="T55" fmla="*/ 102 h 108"/>
                  <a:gd name="T56" fmla="*/ 53 w 171"/>
                  <a:gd name="T57" fmla="*/ 94 h 108"/>
                  <a:gd name="T58" fmla="*/ 59 w 171"/>
                  <a:gd name="T59" fmla="*/ 78 h 108"/>
                  <a:gd name="T60" fmla="*/ 47 w 171"/>
                  <a:gd name="T61" fmla="*/ 59 h 108"/>
                  <a:gd name="T62" fmla="*/ 47 w 171"/>
                  <a:gd name="T63" fmla="*/ 49 h 108"/>
                  <a:gd name="T64" fmla="*/ 40 w 171"/>
                  <a:gd name="T65" fmla="*/ 33 h 108"/>
                  <a:gd name="T66" fmla="*/ 38 w 171"/>
                  <a:gd name="T67" fmla="*/ 10 h 108"/>
                  <a:gd name="T68" fmla="*/ 26 w 171"/>
                  <a:gd name="T69" fmla="*/ 0 h 108"/>
                  <a:gd name="T70" fmla="*/ 12 w 171"/>
                  <a:gd name="T71" fmla="*/ 9 h 108"/>
                  <a:gd name="T72" fmla="*/ 14 w 171"/>
                  <a:gd name="T73" fmla="*/ 2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1" h="108">
                    <a:moveTo>
                      <a:pt x="162" y="81"/>
                    </a:moveTo>
                    <a:lnTo>
                      <a:pt x="150" y="93"/>
                    </a:lnTo>
                    <a:lnTo>
                      <a:pt x="151" y="107"/>
                    </a:lnTo>
                    <a:lnTo>
                      <a:pt x="170" y="91"/>
                    </a:lnTo>
                    <a:lnTo>
                      <a:pt x="168" y="81"/>
                    </a:lnTo>
                    <a:lnTo>
                      <a:pt x="162" y="81"/>
                    </a:lnTo>
                    <a:close/>
                    <a:moveTo>
                      <a:pt x="90" y="65"/>
                    </a:moveTo>
                    <a:lnTo>
                      <a:pt x="102" y="59"/>
                    </a:lnTo>
                    <a:lnTo>
                      <a:pt x="114" y="65"/>
                    </a:lnTo>
                    <a:lnTo>
                      <a:pt x="102" y="76"/>
                    </a:lnTo>
                    <a:lnTo>
                      <a:pt x="90" y="65"/>
                    </a:lnTo>
                    <a:close/>
                    <a:moveTo>
                      <a:pt x="67" y="26"/>
                    </a:moveTo>
                    <a:lnTo>
                      <a:pt x="62" y="38"/>
                    </a:lnTo>
                    <a:lnTo>
                      <a:pt x="76" y="41"/>
                    </a:lnTo>
                    <a:lnTo>
                      <a:pt x="67" y="26"/>
                    </a:lnTo>
                    <a:close/>
                    <a:moveTo>
                      <a:pt x="6" y="44"/>
                    </a:moveTo>
                    <a:lnTo>
                      <a:pt x="20" y="49"/>
                    </a:lnTo>
                    <a:lnTo>
                      <a:pt x="20" y="62"/>
                    </a:lnTo>
                    <a:lnTo>
                      <a:pt x="4" y="62"/>
                    </a:lnTo>
                    <a:lnTo>
                      <a:pt x="0" y="50"/>
                    </a:lnTo>
                    <a:lnTo>
                      <a:pt x="6" y="44"/>
                    </a:lnTo>
                    <a:close/>
                    <a:moveTo>
                      <a:pt x="14" y="20"/>
                    </a:moveTo>
                    <a:lnTo>
                      <a:pt x="26" y="23"/>
                    </a:lnTo>
                    <a:lnTo>
                      <a:pt x="27" y="42"/>
                    </a:lnTo>
                    <a:lnTo>
                      <a:pt x="43" y="67"/>
                    </a:lnTo>
                    <a:lnTo>
                      <a:pt x="29" y="76"/>
                    </a:lnTo>
                    <a:lnTo>
                      <a:pt x="20" y="94"/>
                    </a:lnTo>
                    <a:lnTo>
                      <a:pt x="26" y="102"/>
                    </a:lnTo>
                    <a:lnTo>
                      <a:pt x="53" y="94"/>
                    </a:lnTo>
                    <a:lnTo>
                      <a:pt x="59" y="78"/>
                    </a:lnTo>
                    <a:lnTo>
                      <a:pt x="47" y="59"/>
                    </a:lnTo>
                    <a:lnTo>
                      <a:pt x="47" y="49"/>
                    </a:lnTo>
                    <a:lnTo>
                      <a:pt x="40" y="33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2" y="9"/>
                    </a:lnTo>
                    <a:lnTo>
                      <a:pt x="14" y="2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64" name="Freeform 171">
                <a:extLst>
                  <a:ext uri="{FF2B5EF4-FFF2-40B4-BE49-F238E27FC236}">
                    <a16:creationId xmlns:a16="http://schemas.microsoft.com/office/drawing/2014/main" id="{AD01FB88-19E8-2640-AB01-DD02D795C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963" y="4052867"/>
                <a:ext cx="107629" cy="44619"/>
              </a:xfrm>
              <a:custGeom>
                <a:avLst/>
                <a:gdLst>
                  <a:gd name="T0" fmla="*/ 229 w 255"/>
                  <a:gd name="T1" fmla="*/ 84 h 106"/>
                  <a:gd name="T2" fmla="*/ 254 w 255"/>
                  <a:gd name="T3" fmla="*/ 99 h 106"/>
                  <a:gd name="T4" fmla="*/ 237 w 255"/>
                  <a:gd name="T5" fmla="*/ 105 h 106"/>
                  <a:gd name="T6" fmla="*/ 229 w 255"/>
                  <a:gd name="T7" fmla="*/ 98 h 106"/>
                  <a:gd name="T8" fmla="*/ 229 w 255"/>
                  <a:gd name="T9" fmla="*/ 84 h 106"/>
                  <a:gd name="T10" fmla="*/ 242 w 255"/>
                  <a:gd name="T11" fmla="*/ 37 h 106"/>
                  <a:gd name="T12" fmla="*/ 229 w 255"/>
                  <a:gd name="T13" fmla="*/ 52 h 106"/>
                  <a:gd name="T14" fmla="*/ 245 w 255"/>
                  <a:gd name="T15" fmla="*/ 64 h 106"/>
                  <a:gd name="T16" fmla="*/ 248 w 255"/>
                  <a:gd name="T17" fmla="*/ 50 h 106"/>
                  <a:gd name="T18" fmla="*/ 242 w 255"/>
                  <a:gd name="T19" fmla="*/ 37 h 106"/>
                  <a:gd name="T20" fmla="*/ 162 w 255"/>
                  <a:gd name="T21" fmla="*/ 63 h 106"/>
                  <a:gd name="T22" fmla="*/ 152 w 255"/>
                  <a:gd name="T23" fmla="*/ 72 h 106"/>
                  <a:gd name="T24" fmla="*/ 159 w 255"/>
                  <a:gd name="T25" fmla="*/ 84 h 106"/>
                  <a:gd name="T26" fmla="*/ 177 w 255"/>
                  <a:gd name="T27" fmla="*/ 86 h 106"/>
                  <a:gd name="T28" fmla="*/ 162 w 255"/>
                  <a:gd name="T29" fmla="*/ 63 h 106"/>
                  <a:gd name="T30" fmla="*/ 124 w 255"/>
                  <a:gd name="T31" fmla="*/ 11 h 106"/>
                  <a:gd name="T32" fmla="*/ 138 w 255"/>
                  <a:gd name="T33" fmla="*/ 0 h 106"/>
                  <a:gd name="T34" fmla="*/ 159 w 255"/>
                  <a:gd name="T35" fmla="*/ 0 h 106"/>
                  <a:gd name="T36" fmla="*/ 147 w 255"/>
                  <a:gd name="T37" fmla="*/ 14 h 106"/>
                  <a:gd name="T38" fmla="*/ 145 w 255"/>
                  <a:gd name="T39" fmla="*/ 32 h 106"/>
                  <a:gd name="T40" fmla="*/ 127 w 255"/>
                  <a:gd name="T41" fmla="*/ 18 h 106"/>
                  <a:gd name="T42" fmla="*/ 124 w 255"/>
                  <a:gd name="T43" fmla="*/ 11 h 106"/>
                  <a:gd name="T44" fmla="*/ 17 w 255"/>
                  <a:gd name="T45" fmla="*/ 35 h 106"/>
                  <a:gd name="T46" fmla="*/ 26 w 255"/>
                  <a:gd name="T47" fmla="*/ 44 h 106"/>
                  <a:gd name="T48" fmla="*/ 0 w 255"/>
                  <a:gd name="T49" fmla="*/ 47 h 106"/>
                  <a:gd name="T50" fmla="*/ 17 w 255"/>
                  <a:gd name="T51" fmla="*/ 3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5" h="106">
                    <a:moveTo>
                      <a:pt x="229" y="84"/>
                    </a:moveTo>
                    <a:lnTo>
                      <a:pt x="254" y="99"/>
                    </a:lnTo>
                    <a:lnTo>
                      <a:pt x="237" y="105"/>
                    </a:lnTo>
                    <a:lnTo>
                      <a:pt x="229" y="98"/>
                    </a:lnTo>
                    <a:lnTo>
                      <a:pt x="229" y="84"/>
                    </a:lnTo>
                    <a:close/>
                    <a:moveTo>
                      <a:pt x="242" y="37"/>
                    </a:moveTo>
                    <a:lnTo>
                      <a:pt x="229" y="52"/>
                    </a:lnTo>
                    <a:lnTo>
                      <a:pt x="245" y="64"/>
                    </a:lnTo>
                    <a:lnTo>
                      <a:pt x="248" y="50"/>
                    </a:lnTo>
                    <a:lnTo>
                      <a:pt x="242" y="37"/>
                    </a:lnTo>
                    <a:close/>
                    <a:moveTo>
                      <a:pt x="162" y="63"/>
                    </a:moveTo>
                    <a:lnTo>
                      <a:pt x="152" y="72"/>
                    </a:lnTo>
                    <a:lnTo>
                      <a:pt x="159" y="84"/>
                    </a:lnTo>
                    <a:lnTo>
                      <a:pt x="177" y="86"/>
                    </a:lnTo>
                    <a:lnTo>
                      <a:pt x="162" y="63"/>
                    </a:lnTo>
                    <a:close/>
                    <a:moveTo>
                      <a:pt x="124" y="11"/>
                    </a:moveTo>
                    <a:lnTo>
                      <a:pt x="138" y="0"/>
                    </a:lnTo>
                    <a:lnTo>
                      <a:pt x="159" y="0"/>
                    </a:lnTo>
                    <a:lnTo>
                      <a:pt x="147" y="14"/>
                    </a:lnTo>
                    <a:lnTo>
                      <a:pt x="145" y="32"/>
                    </a:lnTo>
                    <a:lnTo>
                      <a:pt x="127" y="18"/>
                    </a:lnTo>
                    <a:lnTo>
                      <a:pt x="124" y="11"/>
                    </a:lnTo>
                    <a:close/>
                    <a:moveTo>
                      <a:pt x="17" y="35"/>
                    </a:moveTo>
                    <a:lnTo>
                      <a:pt x="26" y="44"/>
                    </a:lnTo>
                    <a:lnTo>
                      <a:pt x="0" y="47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65" name="Freeform 172">
                <a:extLst>
                  <a:ext uri="{FF2B5EF4-FFF2-40B4-BE49-F238E27FC236}">
                    <a16:creationId xmlns:a16="http://schemas.microsoft.com/office/drawing/2014/main" id="{FB6FD80A-A15A-C54D-AF28-70B89B5E4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313" y="4045431"/>
                <a:ext cx="74227" cy="24168"/>
              </a:xfrm>
              <a:custGeom>
                <a:avLst/>
                <a:gdLst>
                  <a:gd name="T0" fmla="*/ 139 w 177"/>
                  <a:gd name="T1" fmla="*/ 47 h 57"/>
                  <a:gd name="T2" fmla="*/ 153 w 177"/>
                  <a:gd name="T3" fmla="*/ 33 h 57"/>
                  <a:gd name="T4" fmla="*/ 176 w 177"/>
                  <a:gd name="T5" fmla="*/ 39 h 57"/>
                  <a:gd name="T6" fmla="*/ 170 w 177"/>
                  <a:gd name="T7" fmla="*/ 44 h 57"/>
                  <a:gd name="T8" fmla="*/ 139 w 177"/>
                  <a:gd name="T9" fmla="*/ 47 h 57"/>
                  <a:gd name="T10" fmla="*/ 124 w 177"/>
                  <a:gd name="T11" fmla="*/ 4 h 57"/>
                  <a:gd name="T12" fmla="*/ 113 w 177"/>
                  <a:gd name="T13" fmla="*/ 0 h 57"/>
                  <a:gd name="T14" fmla="*/ 80 w 177"/>
                  <a:gd name="T15" fmla="*/ 4 h 57"/>
                  <a:gd name="T16" fmla="*/ 21 w 177"/>
                  <a:gd name="T17" fmla="*/ 0 h 57"/>
                  <a:gd name="T18" fmla="*/ 15 w 177"/>
                  <a:gd name="T19" fmla="*/ 12 h 57"/>
                  <a:gd name="T20" fmla="*/ 0 w 177"/>
                  <a:gd name="T21" fmla="*/ 18 h 57"/>
                  <a:gd name="T22" fmla="*/ 2 w 177"/>
                  <a:gd name="T23" fmla="*/ 29 h 57"/>
                  <a:gd name="T24" fmla="*/ 0 w 177"/>
                  <a:gd name="T25" fmla="*/ 38 h 57"/>
                  <a:gd name="T26" fmla="*/ 8 w 177"/>
                  <a:gd name="T27" fmla="*/ 52 h 57"/>
                  <a:gd name="T28" fmla="*/ 46 w 177"/>
                  <a:gd name="T29" fmla="*/ 53 h 57"/>
                  <a:gd name="T30" fmla="*/ 57 w 177"/>
                  <a:gd name="T31" fmla="*/ 56 h 57"/>
                  <a:gd name="T32" fmla="*/ 84 w 177"/>
                  <a:gd name="T33" fmla="*/ 48 h 57"/>
                  <a:gd name="T34" fmla="*/ 95 w 177"/>
                  <a:gd name="T35" fmla="*/ 55 h 57"/>
                  <a:gd name="T36" fmla="*/ 122 w 177"/>
                  <a:gd name="T37" fmla="*/ 42 h 57"/>
                  <a:gd name="T38" fmla="*/ 142 w 177"/>
                  <a:gd name="T39" fmla="*/ 19 h 57"/>
                  <a:gd name="T40" fmla="*/ 127 w 177"/>
                  <a:gd name="T41" fmla="*/ 15 h 57"/>
                  <a:gd name="T42" fmla="*/ 124 w 177"/>
                  <a:gd name="T4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7" h="57">
                    <a:moveTo>
                      <a:pt x="139" y="47"/>
                    </a:moveTo>
                    <a:lnTo>
                      <a:pt x="153" y="33"/>
                    </a:lnTo>
                    <a:lnTo>
                      <a:pt x="176" y="39"/>
                    </a:lnTo>
                    <a:lnTo>
                      <a:pt x="170" y="44"/>
                    </a:lnTo>
                    <a:lnTo>
                      <a:pt x="139" y="47"/>
                    </a:lnTo>
                    <a:close/>
                    <a:moveTo>
                      <a:pt x="124" y="4"/>
                    </a:moveTo>
                    <a:lnTo>
                      <a:pt x="113" y="0"/>
                    </a:lnTo>
                    <a:lnTo>
                      <a:pt x="80" y="4"/>
                    </a:lnTo>
                    <a:lnTo>
                      <a:pt x="21" y="0"/>
                    </a:lnTo>
                    <a:lnTo>
                      <a:pt x="15" y="12"/>
                    </a:lnTo>
                    <a:lnTo>
                      <a:pt x="0" y="18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8" y="52"/>
                    </a:lnTo>
                    <a:lnTo>
                      <a:pt x="46" y="53"/>
                    </a:lnTo>
                    <a:lnTo>
                      <a:pt x="57" y="56"/>
                    </a:lnTo>
                    <a:lnTo>
                      <a:pt x="84" y="48"/>
                    </a:lnTo>
                    <a:lnTo>
                      <a:pt x="95" y="55"/>
                    </a:lnTo>
                    <a:lnTo>
                      <a:pt x="122" y="42"/>
                    </a:lnTo>
                    <a:lnTo>
                      <a:pt x="142" y="19"/>
                    </a:lnTo>
                    <a:lnTo>
                      <a:pt x="127" y="15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66" name="Freeform 173">
                <a:extLst>
                  <a:ext uri="{FF2B5EF4-FFF2-40B4-BE49-F238E27FC236}">
                    <a16:creationId xmlns:a16="http://schemas.microsoft.com/office/drawing/2014/main" id="{A23D5757-7031-3249-A849-D7107C93F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015" y="3993375"/>
                <a:ext cx="131752" cy="87379"/>
              </a:xfrm>
              <a:custGeom>
                <a:avLst/>
                <a:gdLst>
                  <a:gd name="T0" fmla="*/ 289 w 314"/>
                  <a:gd name="T1" fmla="*/ 156 h 209"/>
                  <a:gd name="T2" fmla="*/ 292 w 314"/>
                  <a:gd name="T3" fmla="*/ 165 h 209"/>
                  <a:gd name="T4" fmla="*/ 273 w 314"/>
                  <a:gd name="T5" fmla="*/ 148 h 209"/>
                  <a:gd name="T6" fmla="*/ 33 w 314"/>
                  <a:gd name="T7" fmla="*/ 20 h 209"/>
                  <a:gd name="T8" fmla="*/ 27 w 314"/>
                  <a:gd name="T9" fmla="*/ 44 h 209"/>
                  <a:gd name="T10" fmla="*/ 29 w 314"/>
                  <a:gd name="T11" fmla="*/ 73 h 209"/>
                  <a:gd name="T12" fmla="*/ 14 w 314"/>
                  <a:gd name="T13" fmla="*/ 87 h 209"/>
                  <a:gd name="T14" fmla="*/ 20 w 314"/>
                  <a:gd name="T15" fmla="*/ 117 h 209"/>
                  <a:gd name="T16" fmla="*/ 0 w 314"/>
                  <a:gd name="T17" fmla="*/ 148 h 209"/>
                  <a:gd name="T18" fmla="*/ 11 w 314"/>
                  <a:gd name="T19" fmla="*/ 157 h 209"/>
                  <a:gd name="T20" fmla="*/ 14 w 314"/>
                  <a:gd name="T21" fmla="*/ 189 h 209"/>
                  <a:gd name="T22" fmla="*/ 32 w 314"/>
                  <a:gd name="T23" fmla="*/ 203 h 209"/>
                  <a:gd name="T24" fmla="*/ 53 w 314"/>
                  <a:gd name="T25" fmla="*/ 185 h 209"/>
                  <a:gd name="T26" fmla="*/ 70 w 314"/>
                  <a:gd name="T27" fmla="*/ 150 h 209"/>
                  <a:gd name="T28" fmla="*/ 87 w 314"/>
                  <a:gd name="T29" fmla="*/ 147 h 209"/>
                  <a:gd name="T30" fmla="*/ 108 w 314"/>
                  <a:gd name="T31" fmla="*/ 128 h 209"/>
                  <a:gd name="T32" fmla="*/ 121 w 314"/>
                  <a:gd name="T33" fmla="*/ 151 h 209"/>
                  <a:gd name="T34" fmla="*/ 151 w 314"/>
                  <a:gd name="T35" fmla="*/ 151 h 209"/>
                  <a:gd name="T36" fmla="*/ 197 w 314"/>
                  <a:gd name="T37" fmla="*/ 127 h 209"/>
                  <a:gd name="T38" fmla="*/ 238 w 314"/>
                  <a:gd name="T39" fmla="*/ 125 h 209"/>
                  <a:gd name="T40" fmla="*/ 267 w 314"/>
                  <a:gd name="T41" fmla="*/ 136 h 209"/>
                  <a:gd name="T42" fmla="*/ 295 w 314"/>
                  <a:gd name="T43" fmla="*/ 128 h 209"/>
                  <a:gd name="T44" fmla="*/ 313 w 314"/>
                  <a:gd name="T45" fmla="*/ 116 h 209"/>
                  <a:gd name="T46" fmla="*/ 273 w 314"/>
                  <a:gd name="T47" fmla="*/ 85 h 209"/>
                  <a:gd name="T48" fmla="*/ 241 w 314"/>
                  <a:gd name="T49" fmla="*/ 78 h 209"/>
                  <a:gd name="T50" fmla="*/ 206 w 314"/>
                  <a:gd name="T51" fmla="*/ 69 h 209"/>
                  <a:gd name="T52" fmla="*/ 168 w 314"/>
                  <a:gd name="T53" fmla="*/ 55 h 209"/>
                  <a:gd name="T54" fmla="*/ 202 w 314"/>
                  <a:gd name="T55" fmla="*/ 58 h 209"/>
                  <a:gd name="T56" fmla="*/ 251 w 314"/>
                  <a:gd name="T57" fmla="*/ 55 h 209"/>
                  <a:gd name="T58" fmla="*/ 231 w 314"/>
                  <a:gd name="T59" fmla="*/ 49 h 209"/>
                  <a:gd name="T60" fmla="*/ 191 w 314"/>
                  <a:gd name="T61" fmla="*/ 18 h 209"/>
                  <a:gd name="T62" fmla="*/ 169 w 314"/>
                  <a:gd name="T63" fmla="*/ 21 h 209"/>
                  <a:gd name="T64" fmla="*/ 92 w 314"/>
                  <a:gd name="T65" fmla="*/ 0 h 209"/>
                  <a:gd name="T66" fmla="*/ 69 w 314"/>
                  <a:gd name="T67" fmla="*/ 0 h 209"/>
                  <a:gd name="T68" fmla="*/ 33 w 314"/>
                  <a:gd name="T69" fmla="*/ 2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4" h="209">
                    <a:moveTo>
                      <a:pt x="280" y="145"/>
                    </a:moveTo>
                    <a:lnTo>
                      <a:pt x="289" y="156"/>
                    </a:lnTo>
                    <a:lnTo>
                      <a:pt x="301" y="157"/>
                    </a:lnTo>
                    <a:lnTo>
                      <a:pt x="292" y="165"/>
                    </a:lnTo>
                    <a:lnTo>
                      <a:pt x="280" y="159"/>
                    </a:lnTo>
                    <a:lnTo>
                      <a:pt x="273" y="148"/>
                    </a:lnTo>
                    <a:lnTo>
                      <a:pt x="280" y="145"/>
                    </a:lnTo>
                    <a:close/>
                    <a:moveTo>
                      <a:pt x="33" y="20"/>
                    </a:moveTo>
                    <a:lnTo>
                      <a:pt x="35" y="29"/>
                    </a:lnTo>
                    <a:lnTo>
                      <a:pt x="27" y="44"/>
                    </a:lnTo>
                    <a:lnTo>
                      <a:pt x="33" y="56"/>
                    </a:lnTo>
                    <a:lnTo>
                      <a:pt x="29" y="73"/>
                    </a:lnTo>
                    <a:lnTo>
                      <a:pt x="15" y="81"/>
                    </a:lnTo>
                    <a:lnTo>
                      <a:pt x="14" y="87"/>
                    </a:lnTo>
                    <a:lnTo>
                      <a:pt x="21" y="104"/>
                    </a:lnTo>
                    <a:lnTo>
                      <a:pt x="20" y="117"/>
                    </a:lnTo>
                    <a:lnTo>
                      <a:pt x="20" y="127"/>
                    </a:lnTo>
                    <a:lnTo>
                      <a:pt x="0" y="148"/>
                    </a:lnTo>
                    <a:lnTo>
                      <a:pt x="1" y="157"/>
                    </a:lnTo>
                    <a:lnTo>
                      <a:pt x="11" y="157"/>
                    </a:lnTo>
                    <a:lnTo>
                      <a:pt x="18" y="176"/>
                    </a:lnTo>
                    <a:lnTo>
                      <a:pt x="14" y="189"/>
                    </a:lnTo>
                    <a:lnTo>
                      <a:pt x="27" y="195"/>
                    </a:lnTo>
                    <a:lnTo>
                      <a:pt x="32" y="203"/>
                    </a:lnTo>
                    <a:lnTo>
                      <a:pt x="43" y="208"/>
                    </a:lnTo>
                    <a:lnTo>
                      <a:pt x="53" y="185"/>
                    </a:lnTo>
                    <a:lnTo>
                      <a:pt x="73" y="157"/>
                    </a:lnTo>
                    <a:lnTo>
                      <a:pt x="70" y="150"/>
                    </a:lnTo>
                    <a:lnTo>
                      <a:pt x="78" y="137"/>
                    </a:lnTo>
                    <a:lnTo>
                      <a:pt x="87" y="147"/>
                    </a:lnTo>
                    <a:lnTo>
                      <a:pt x="98" y="148"/>
                    </a:lnTo>
                    <a:lnTo>
                      <a:pt x="108" y="128"/>
                    </a:lnTo>
                    <a:lnTo>
                      <a:pt x="119" y="136"/>
                    </a:lnTo>
                    <a:lnTo>
                      <a:pt x="121" y="151"/>
                    </a:lnTo>
                    <a:lnTo>
                      <a:pt x="130" y="157"/>
                    </a:lnTo>
                    <a:lnTo>
                      <a:pt x="151" y="151"/>
                    </a:lnTo>
                    <a:lnTo>
                      <a:pt x="173" y="131"/>
                    </a:lnTo>
                    <a:lnTo>
                      <a:pt x="197" y="127"/>
                    </a:lnTo>
                    <a:lnTo>
                      <a:pt x="221" y="130"/>
                    </a:lnTo>
                    <a:lnTo>
                      <a:pt x="238" y="125"/>
                    </a:lnTo>
                    <a:lnTo>
                      <a:pt x="249" y="134"/>
                    </a:lnTo>
                    <a:lnTo>
                      <a:pt x="267" y="136"/>
                    </a:lnTo>
                    <a:lnTo>
                      <a:pt x="290" y="140"/>
                    </a:lnTo>
                    <a:lnTo>
                      <a:pt x="295" y="128"/>
                    </a:lnTo>
                    <a:lnTo>
                      <a:pt x="306" y="128"/>
                    </a:lnTo>
                    <a:lnTo>
                      <a:pt x="313" y="116"/>
                    </a:lnTo>
                    <a:lnTo>
                      <a:pt x="306" y="104"/>
                    </a:lnTo>
                    <a:lnTo>
                      <a:pt x="273" y="85"/>
                    </a:lnTo>
                    <a:lnTo>
                      <a:pt x="261" y="85"/>
                    </a:lnTo>
                    <a:lnTo>
                      <a:pt x="241" y="78"/>
                    </a:lnTo>
                    <a:lnTo>
                      <a:pt x="228" y="79"/>
                    </a:lnTo>
                    <a:lnTo>
                      <a:pt x="206" y="69"/>
                    </a:lnTo>
                    <a:lnTo>
                      <a:pt x="183" y="55"/>
                    </a:lnTo>
                    <a:lnTo>
                      <a:pt x="168" y="55"/>
                    </a:lnTo>
                    <a:lnTo>
                      <a:pt x="179" y="50"/>
                    </a:lnTo>
                    <a:lnTo>
                      <a:pt x="202" y="58"/>
                    </a:lnTo>
                    <a:lnTo>
                      <a:pt x="237" y="61"/>
                    </a:lnTo>
                    <a:lnTo>
                      <a:pt x="251" y="55"/>
                    </a:lnTo>
                    <a:lnTo>
                      <a:pt x="240" y="47"/>
                    </a:lnTo>
                    <a:lnTo>
                      <a:pt x="231" y="49"/>
                    </a:lnTo>
                    <a:lnTo>
                      <a:pt x="205" y="44"/>
                    </a:lnTo>
                    <a:lnTo>
                      <a:pt x="191" y="18"/>
                    </a:lnTo>
                    <a:lnTo>
                      <a:pt x="177" y="18"/>
                    </a:lnTo>
                    <a:lnTo>
                      <a:pt x="169" y="21"/>
                    </a:lnTo>
                    <a:lnTo>
                      <a:pt x="159" y="14"/>
                    </a:lnTo>
                    <a:lnTo>
                      <a:pt x="92" y="0"/>
                    </a:lnTo>
                    <a:lnTo>
                      <a:pt x="84" y="4"/>
                    </a:lnTo>
                    <a:lnTo>
                      <a:pt x="69" y="0"/>
                    </a:lnTo>
                    <a:lnTo>
                      <a:pt x="41" y="4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67" name="Freeform 174">
                <a:extLst>
                  <a:ext uri="{FF2B5EF4-FFF2-40B4-BE49-F238E27FC236}">
                    <a16:creationId xmlns:a16="http://schemas.microsoft.com/office/drawing/2014/main" id="{F15DCCE5-9135-EE46-8B0B-018B3B32B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1868" y="440560"/>
                <a:ext cx="1447420" cy="1860999"/>
              </a:xfrm>
              <a:custGeom>
                <a:avLst/>
                <a:gdLst>
                  <a:gd name="T0" fmla="*/ 873 w 3439"/>
                  <a:gd name="T1" fmla="*/ 4223 h 4415"/>
                  <a:gd name="T2" fmla="*/ 639 w 3439"/>
                  <a:gd name="T3" fmla="*/ 4080 h 4415"/>
                  <a:gd name="T4" fmla="*/ 558 w 3439"/>
                  <a:gd name="T5" fmla="*/ 3827 h 4415"/>
                  <a:gd name="T6" fmla="*/ 572 w 3439"/>
                  <a:gd name="T7" fmla="*/ 3677 h 4415"/>
                  <a:gd name="T8" fmla="*/ 517 w 3439"/>
                  <a:gd name="T9" fmla="*/ 3510 h 4415"/>
                  <a:gd name="T10" fmla="*/ 508 w 3439"/>
                  <a:gd name="T11" fmla="*/ 3341 h 4415"/>
                  <a:gd name="T12" fmla="*/ 688 w 3439"/>
                  <a:gd name="T13" fmla="*/ 3250 h 4415"/>
                  <a:gd name="T14" fmla="*/ 701 w 3439"/>
                  <a:gd name="T15" fmla="*/ 3165 h 4415"/>
                  <a:gd name="T16" fmla="*/ 818 w 3439"/>
                  <a:gd name="T17" fmla="*/ 2952 h 4415"/>
                  <a:gd name="T18" fmla="*/ 801 w 3439"/>
                  <a:gd name="T19" fmla="*/ 2763 h 4415"/>
                  <a:gd name="T20" fmla="*/ 757 w 3439"/>
                  <a:gd name="T21" fmla="*/ 2573 h 4415"/>
                  <a:gd name="T22" fmla="*/ 679 w 3439"/>
                  <a:gd name="T23" fmla="*/ 2463 h 4415"/>
                  <a:gd name="T24" fmla="*/ 696 w 3439"/>
                  <a:gd name="T25" fmla="*/ 2029 h 4415"/>
                  <a:gd name="T26" fmla="*/ 299 w 3439"/>
                  <a:gd name="T27" fmla="*/ 1618 h 4415"/>
                  <a:gd name="T28" fmla="*/ 45 w 3439"/>
                  <a:gd name="T29" fmla="*/ 1395 h 4415"/>
                  <a:gd name="T30" fmla="*/ 135 w 3439"/>
                  <a:gd name="T31" fmla="*/ 1234 h 4415"/>
                  <a:gd name="T32" fmla="*/ 505 w 3439"/>
                  <a:gd name="T33" fmla="*/ 957 h 4415"/>
                  <a:gd name="T34" fmla="*/ 711 w 3439"/>
                  <a:gd name="T35" fmla="*/ 589 h 4415"/>
                  <a:gd name="T36" fmla="*/ 1110 w 3439"/>
                  <a:gd name="T37" fmla="*/ 448 h 4415"/>
                  <a:gd name="T38" fmla="*/ 1390 w 3439"/>
                  <a:gd name="T39" fmla="*/ 500 h 4415"/>
                  <a:gd name="T40" fmla="*/ 1772 w 3439"/>
                  <a:gd name="T41" fmla="*/ 554 h 4415"/>
                  <a:gd name="T42" fmla="*/ 2053 w 3439"/>
                  <a:gd name="T43" fmla="*/ 383 h 4415"/>
                  <a:gd name="T44" fmla="*/ 2197 w 3439"/>
                  <a:gd name="T45" fmla="*/ 158 h 4415"/>
                  <a:gd name="T46" fmla="*/ 2835 w 3439"/>
                  <a:gd name="T47" fmla="*/ 152 h 4415"/>
                  <a:gd name="T48" fmla="*/ 2454 w 3439"/>
                  <a:gd name="T49" fmla="*/ 214 h 4415"/>
                  <a:gd name="T50" fmla="*/ 2954 w 3439"/>
                  <a:gd name="T51" fmla="*/ 323 h 4415"/>
                  <a:gd name="T52" fmla="*/ 2492 w 3439"/>
                  <a:gd name="T53" fmla="*/ 494 h 4415"/>
                  <a:gd name="T54" fmla="*/ 2698 w 3439"/>
                  <a:gd name="T55" fmla="*/ 678 h 4415"/>
                  <a:gd name="T56" fmla="*/ 2818 w 3439"/>
                  <a:gd name="T57" fmla="*/ 853 h 4415"/>
                  <a:gd name="T58" fmla="*/ 3429 w 3439"/>
                  <a:gd name="T59" fmla="*/ 806 h 4415"/>
                  <a:gd name="T60" fmla="*/ 3174 w 3439"/>
                  <a:gd name="T61" fmla="*/ 1061 h 4415"/>
                  <a:gd name="T62" fmla="*/ 2890 w 3439"/>
                  <a:gd name="T63" fmla="*/ 1523 h 4415"/>
                  <a:gd name="T64" fmla="*/ 2900 w 3439"/>
                  <a:gd name="T65" fmla="*/ 1792 h 4415"/>
                  <a:gd name="T66" fmla="*/ 2836 w 3439"/>
                  <a:gd name="T67" fmla="*/ 1980 h 4415"/>
                  <a:gd name="T68" fmla="*/ 2775 w 3439"/>
                  <a:gd name="T69" fmla="*/ 2165 h 4415"/>
                  <a:gd name="T70" fmla="*/ 2778 w 3439"/>
                  <a:gd name="T71" fmla="*/ 2368 h 4415"/>
                  <a:gd name="T72" fmla="*/ 2527 w 3439"/>
                  <a:gd name="T73" fmla="*/ 2429 h 4415"/>
                  <a:gd name="T74" fmla="*/ 2388 w 3439"/>
                  <a:gd name="T75" fmla="*/ 2566 h 4415"/>
                  <a:gd name="T76" fmla="*/ 2647 w 3439"/>
                  <a:gd name="T77" fmla="*/ 2815 h 4415"/>
                  <a:gd name="T78" fmla="*/ 2471 w 3439"/>
                  <a:gd name="T79" fmla="*/ 2822 h 4415"/>
                  <a:gd name="T80" fmla="*/ 2293 w 3439"/>
                  <a:gd name="T81" fmla="*/ 2900 h 4415"/>
                  <a:gd name="T82" fmla="*/ 2624 w 3439"/>
                  <a:gd name="T83" fmla="*/ 3041 h 4415"/>
                  <a:gd name="T84" fmla="*/ 2222 w 3439"/>
                  <a:gd name="T85" fmla="*/ 3261 h 4415"/>
                  <a:gd name="T86" fmla="*/ 1876 w 3439"/>
                  <a:gd name="T87" fmla="*/ 3386 h 4415"/>
                  <a:gd name="T88" fmla="*/ 1561 w 3439"/>
                  <a:gd name="T89" fmla="*/ 3613 h 4415"/>
                  <a:gd name="T90" fmla="*/ 1307 w 3439"/>
                  <a:gd name="T91" fmla="*/ 3779 h 4415"/>
                  <a:gd name="T92" fmla="*/ 1162 w 3439"/>
                  <a:gd name="T93" fmla="*/ 3949 h 4415"/>
                  <a:gd name="T94" fmla="*/ 1063 w 3439"/>
                  <a:gd name="T95" fmla="*/ 4189 h 4415"/>
                  <a:gd name="T96" fmla="*/ 2272 w 3439"/>
                  <a:gd name="T97" fmla="*/ 2954 h 4415"/>
                  <a:gd name="T98" fmla="*/ 1234 w 3439"/>
                  <a:gd name="T99" fmla="*/ 3929 h 4415"/>
                  <a:gd name="T100" fmla="*/ 2312 w 3439"/>
                  <a:gd name="T101" fmla="*/ 2891 h 4415"/>
                  <a:gd name="T102" fmla="*/ 2700 w 3439"/>
                  <a:gd name="T103" fmla="*/ 2550 h 4415"/>
                  <a:gd name="T104" fmla="*/ 2824 w 3439"/>
                  <a:gd name="T105" fmla="*/ 2176 h 4415"/>
                  <a:gd name="T106" fmla="*/ 2816 w 3439"/>
                  <a:gd name="T107" fmla="*/ 1870 h 4415"/>
                  <a:gd name="T108" fmla="*/ 3165 w 3439"/>
                  <a:gd name="T109" fmla="*/ 575 h 4415"/>
                  <a:gd name="T110" fmla="*/ 1940 w 3439"/>
                  <a:gd name="T111" fmla="*/ 205 h 4415"/>
                  <a:gd name="T112" fmla="*/ 1543 w 3439"/>
                  <a:gd name="T113" fmla="*/ 341 h 4415"/>
                  <a:gd name="T114" fmla="*/ 679 w 3439"/>
                  <a:gd name="T115" fmla="*/ 2023 h 4415"/>
                  <a:gd name="T116" fmla="*/ 675 w 3439"/>
                  <a:gd name="T117" fmla="*/ 2344 h 4415"/>
                  <a:gd name="T118" fmla="*/ 959 w 3439"/>
                  <a:gd name="T119" fmla="*/ 4414 h 4415"/>
                  <a:gd name="T120" fmla="*/ 509 w 3439"/>
                  <a:gd name="T121" fmla="*/ 3400 h 4415"/>
                  <a:gd name="T122" fmla="*/ 723 w 3439"/>
                  <a:gd name="T123" fmla="*/ 2630 h 4415"/>
                  <a:gd name="T124" fmla="*/ 558 w 3439"/>
                  <a:gd name="T125" fmla="*/ 2861 h 4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39" h="4415">
                    <a:moveTo>
                      <a:pt x="1020" y="4371"/>
                    </a:moveTo>
                    <a:lnTo>
                      <a:pt x="1020" y="4371"/>
                    </a:lnTo>
                    <a:cubicBezTo>
                      <a:pt x="983" y="4352"/>
                      <a:pt x="983" y="4352"/>
                      <a:pt x="983" y="4352"/>
                    </a:cubicBezTo>
                    <a:cubicBezTo>
                      <a:pt x="964" y="4351"/>
                      <a:pt x="964" y="4351"/>
                      <a:pt x="964" y="4351"/>
                    </a:cubicBezTo>
                    <a:cubicBezTo>
                      <a:pt x="962" y="4345"/>
                      <a:pt x="962" y="4345"/>
                      <a:pt x="962" y="4345"/>
                    </a:cubicBezTo>
                    <a:cubicBezTo>
                      <a:pt x="964" y="4333"/>
                      <a:pt x="964" y="4333"/>
                      <a:pt x="964" y="4333"/>
                    </a:cubicBezTo>
                    <a:cubicBezTo>
                      <a:pt x="968" y="4333"/>
                      <a:pt x="968" y="4333"/>
                      <a:pt x="968" y="4333"/>
                    </a:cubicBezTo>
                    <a:cubicBezTo>
                      <a:pt x="968" y="4325"/>
                      <a:pt x="968" y="4325"/>
                      <a:pt x="968" y="4325"/>
                    </a:cubicBezTo>
                    <a:cubicBezTo>
                      <a:pt x="960" y="4323"/>
                      <a:pt x="960" y="4323"/>
                      <a:pt x="960" y="4323"/>
                    </a:cubicBezTo>
                    <a:cubicBezTo>
                      <a:pt x="953" y="4333"/>
                      <a:pt x="953" y="4333"/>
                      <a:pt x="953" y="4333"/>
                    </a:cubicBezTo>
                    <a:cubicBezTo>
                      <a:pt x="948" y="4334"/>
                      <a:pt x="948" y="4334"/>
                      <a:pt x="948" y="4334"/>
                    </a:cubicBezTo>
                    <a:cubicBezTo>
                      <a:pt x="947" y="4356"/>
                      <a:pt x="947" y="4356"/>
                      <a:pt x="947" y="4356"/>
                    </a:cubicBezTo>
                    <a:cubicBezTo>
                      <a:pt x="936" y="4349"/>
                      <a:pt x="936" y="4349"/>
                      <a:pt x="936" y="4349"/>
                    </a:cubicBezTo>
                    <a:cubicBezTo>
                      <a:pt x="930" y="4349"/>
                      <a:pt x="930" y="4349"/>
                      <a:pt x="930" y="4349"/>
                    </a:cubicBezTo>
                    <a:cubicBezTo>
                      <a:pt x="928" y="4357"/>
                      <a:pt x="928" y="4357"/>
                      <a:pt x="928" y="4357"/>
                    </a:cubicBezTo>
                    <a:cubicBezTo>
                      <a:pt x="928" y="4369"/>
                      <a:pt x="928" y="4369"/>
                      <a:pt x="928" y="4369"/>
                    </a:cubicBezTo>
                    <a:cubicBezTo>
                      <a:pt x="922" y="4375"/>
                      <a:pt x="922" y="4375"/>
                      <a:pt x="922" y="4375"/>
                    </a:cubicBezTo>
                    <a:cubicBezTo>
                      <a:pt x="915" y="4371"/>
                      <a:pt x="915" y="4371"/>
                      <a:pt x="915" y="4371"/>
                    </a:cubicBezTo>
                    <a:cubicBezTo>
                      <a:pt x="918" y="4357"/>
                      <a:pt x="918" y="4357"/>
                      <a:pt x="918" y="4357"/>
                    </a:cubicBezTo>
                    <a:cubicBezTo>
                      <a:pt x="924" y="4346"/>
                      <a:pt x="924" y="4346"/>
                      <a:pt x="924" y="4346"/>
                    </a:cubicBezTo>
                    <a:cubicBezTo>
                      <a:pt x="922" y="4334"/>
                      <a:pt x="922" y="4334"/>
                      <a:pt x="922" y="4334"/>
                    </a:cubicBezTo>
                    <a:cubicBezTo>
                      <a:pt x="938" y="4313"/>
                      <a:pt x="938" y="4313"/>
                      <a:pt x="938" y="4313"/>
                    </a:cubicBezTo>
                    <a:cubicBezTo>
                      <a:pt x="934" y="4310"/>
                      <a:pt x="934" y="4310"/>
                      <a:pt x="934" y="4310"/>
                    </a:cubicBezTo>
                    <a:cubicBezTo>
                      <a:pt x="924" y="4317"/>
                      <a:pt x="924" y="4317"/>
                      <a:pt x="924" y="4317"/>
                    </a:cubicBezTo>
                    <a:cubicBezTo>
                      <a:pt x="913" y="4345"/>
                      <a:pt x="913" y="4345"/>
                      <a:pt x="913" y="4345"/>
                    </a:cubicBezTo>
                    <a:cubicBezTo>
                      <a:pt x="901" y="4357"/>
                      <a:pt x="901" y="4357"/>
                      <a:pt x="901" y="4357"/>
                    </a:cubicBezTo>
                    <a:cubicBezTo>
                      <a:pt x="895" y="4354"/>
                      <a:pt x="895" y="4354"/>
                      <a:pt x="895" y="4354"/>
                    </a:cubicBezTo>
                    <a:cubicBezTo>
                      <a:pt x="896" y="4343"/>
                      <a:pt x="896" y="4343"/>
                      <a:pt x="896" y="4343"/>
                    </a:cubicBezTo>
                    <a:cubicBezTo>
                      <a:pt x="912" y="4331"/>
                      <a:pt x="912" y="4331"/>
                      <a:pt x="912" y="4331"/>
                    </a:cubicBezTo>
                    <a:cubicBezTo>
                      <a:pt x="913" y="4314"/>
                      <a:pt x="913" y="4314"/>
                      <a:pt x="913" y="4314"/>
                    </a:cubicBezTo>
                    <a:cubicBezTo>
                      <a:pt x="922" y="4299"/>
                      <a:pt x="922" y="4299"/>
                      <a:pt x="922" y="4299"/>
                    </a:cubicBezTo>
                    <a:cubicBezTo>
                      <a:pt x="913" y="4302"/>
                      <a:pt x="913" y="4302"/>
                      <a:pt x="913" y="4302"/>
                    </a:cubicBezTo>
                    <a:cubicBezTo>
                      <a:pt x="907" y="4304"/>
                      <a:pt x="907" y="4304"/>
                      <a:pt x="907" y="4304"/>
                    </a:cubicBezTo>
                    <a:cubicBezTo>
                      <a:pt x="901" y="4316"/>
                      <a:pt x="901" y="4316"/>
                      <a:pt x="901" y="4316"/>
                    </a:cubicBezTo>
                    <a:cubicBezTo>
                      <a:pt x="889" y="4319"/>
                      <a:pt x="889" y="4319"/>
                      <a:pt x="889" y="4319"/>
                    </a:cubicBezTo>
                    <a:cubicBezTo>
                      <a:pt x="886" y="4313"/>
                      <a:pt x="886" y="4313"/>
                      <a:pt x="886" y="4313"/>
                    </a:cubicBezTo>
                    <a:cubicBezTo>
                      <a:pt x="890" y="4300"/>
                      <a:pt x="890" y="4300"/>
                      <a:pt x="890" y="4300"/>
                    </a:cubicBezTo>
                    <a:cubicBezTo>
                      <a:pt x="901" y="4291"/>
                      <a:pt x="901" y="4291"/>
                      <a:pt x="901" y="4291"/>
                    </a:cubicBezTo>
                    <a:cubicBezTo>
                      <a:pt x="898" y="4288"/>
                      <a:pt x="898" y="4288"/>
                      <a:pt x="898" y="4288"/>
                    </a:cubicBezTo>
                    <a:cubicBezTo>
                      <a:pt x="890" y="4290"/>
                      <a:pt x="890" y="4290"/>
                      <a:pt x="890" y="4290"/>
                    </a:cubicBezTo>
                    <a:cubicBezTo>
                      <a:pt x="886" y="4297"/>
                      <a:pt x="886" y="4297"/>
                      <a:pt x="886" y="4297"/>
                    </a:cubicBezTo>
                    <a:cubicBezTo>
                      <a:pt x="876" y="4304"/>
                      <a:pt x="876" y="4304"/>
                      <a:pt x="876" y="4304"/>
                    </a:cubicBezTo>
                    <a:cubicBezTo>
                      <a:pt x="872" y="4314"/>
                      <a:pt x="872" y="4314"/>
                      <a:pt x="872" y="4314"/>
                    </a:cubicBezTo>
                    <a:cubicBezTo>
                      <a:pt x="867" y="4300"/>
                      <a:pt x="867" y="4300"/>
                      <a:pt x="867" y="4300"/>
                    </a:cubicBezTo>
                    <a:cubicBezTo>
                      <a:pt x="866" y="4294"/>
                      <a:pt x="866" y="4294"/>
                      <a:pt x="866" y="4294"/>
                    </a:cubicBezTo>
                    <a:cubicBezTo>
                      <a:pt x="861" y="4294"/>
                      <a:pt x="861" y="4294"/>
                      <a:pt x="861" y="4294"/>
                    </a:cubicBezTo>
                    <a:cubicBezTo>
                      <a:pt x="852" y="4304"/>
                      <a:pt x="852" y="4304"/>
                      <a:pt x="852" y="4304"/>
                    </a:cubicBezTo>
                    <a:cubicBezTo>
                      <a:pt x="846" y="4304"/>
                      <a:pt x="846" y="4304"/>
                      <a:pt x="846" y="4304"/>
                    </a:cubicBezTo>
                    <a:cubicBezTo>
                      <a:pt x="849" y="4296"/>
                      <a:pt x="849" y="4296"/>
                      <a:pt x="849" y="4296"/>
                    </a:cubicBezTo>
                    <a:cubicBezTo>
                      <a:pt x="870" y="4279"/>
                      <a:pt x="870" y="4279"/>
                      <a:pt x="870" y="4279"/>
                    </a:cubicBezTo>
                    <a:cubicBezTo>
                      <a:pt x="872" y="4267"/>
                      <a:pt x="872" y="4267"/>
                      <a:pt x="872" y="4267"/>
                    </a:cubicBezTo>
                    <a:cubicBezTo>
                      <a:pt x="882" y="4264"/>
                      <a:pt x="882" y="4264"/>
                      <a:pt x="882" y="4264"/>
                    </a:cubicBezTo>
                    <a:cubicBezTo>
                      <a:pt x="898" y="4250"/>
                      <a:pt x="898" y="4250"/>
                      <a:pt x="898" y="4250"/>
                    </a:cubicBezTo>
                    <a:cubicBezTo>
                      <a:pt x="896" y="4247"/>
                      <a:pt x="896" y="4247"/>
                      <a:pt x="896" y="4247"/>
                    </a:cubicBezTo>
                    <a:cubicBezTo>
                      <a:pt x="879" y="4258"/>
                      <a:pt x="879" y="4258"/>
                      <a:pt x="879" y="4258"/>
                    </a:cubicBezTo>
                    <a:cubicBezTo>
                      <a:pt x="866" y="4264"/>
                      <a:pt x="866" y="4264"/>
                      <a:pt x="866" y="4264"/>
                    </a:cubicBezTo>
                    <a:cubicBezTo>
                      <a:pt x="861" y="4259"/>
                      <a:pt x="861" y="4259"/>
                      <a:pt x="861" y="4259"/>
                    </a:cubicBezTo>
                    <a:cubicBezTo>
                      <a:pt x="866" y="4256"/>
                      <a:pt x="866" y="4256"/>
                      <a:pt x="866" y="4256"/>
                    </a:cubicBezTo>
                    <a:cubicBezTo>
                      <a:pt x="879" y="4252"/>
                      <a:pt x="879" y="4252"/>
                      <a:pt x="879" y="4252"/>
                    </a:cubicBezTo>
                    <a:cubicBezTo>
                      <a:pt x="892" y="4242"/>
                      <a:pt x="892" y="4242"/>
                      <a:pt x="892" y="4242"/>
                    </a:cubicBezTo>
                    <a:cubicBezTo>
                      <a:pt x="904" y="4235"/>
                      <a:pt x="904" y="4235"/>
                      <a:pt x="904" y="4235"/>
                    </a:cubicBezTo>
                    <a:cubicBezTo>
                      <a:pt x="915" y="4230"/>
                      <a:pt x="915" y="4230"/>
                      <a:pt x="915" y="4230"/>
                    </a:cubicBezTo>
                    <a:cubicBezTo>
                      <a:pt x="916" y="4216"/>
                      <a:pt x="916" y="4216"/>
                      <a:pt x="916" y="4216"/>
                    </a:cubicBezTo>
                    <a:cubicBezTo>
                      <a:pt x="910" y="4207"/>
                      <a:pt x="910" y="4207"/>
                      <a:pt x="910" y="4207"/>
                    </a:cubicBezTo>
                    <a:cubicBezTo>
                      <a:pt x="904" y="4207"/>
                      <a:pt x="904" y="4207"/>
                      <a:pt x="904" y="4207"/>
                    </a:cubicBezTo>
                    <a:cubicBezTo>
                      <a:pt x="889" y="4227"/>
                      <a:pt x="889" y="4227"/>
                      <a:pt x="889" y="4227"/>
                    </a:cubicBezTo>
                    <a:cubicBezTo>
                      <a:pt x="864" y="4242"/>
                      <a:pt x="864" y="4242"/>
                      <a:pt x="864" y="4242"/>
                    </a:cubicBezTo>
                    <a:cubicBezTo>
                      <a:pt x="847" y="4248"/>
                      <a:pt x="847" y="4248"/>
                      <a:pt x="847" y="4248"/>
                    </a:cubicBezTo>
                    <a:cubicBezTo>
                      <a:pt x="844" y="4244"/>
                      <a:pt x="844" y="4244"/>
                      <a:pt x="844" y="4244"/>
                    </a:cubicBezTo>
                    <a:cubicBezTo>
                      <a:pt x="852" y="4238"/>
                      <a:pt x="852" y="4238"/>
                      <a:pt x="852" y="4238"/>
                    </a:cubicBezTo>
                    <a:cubicBezTo>
                      <a:pt x="861" y="4235"/>
                      <a:pt x="861" y="4235"/>
                      <a:pt x="861" y="4235"/>
                    </a:cubicBezTo>
                    <a:cubicBezTo>
                      <a:pt x="873" y="4223"/>
                      <a:pt x="873" y="4223"/>
                      <a:pt x="873" y="4223"/>
                    </a:cubicBezTo>
                    <a:cubicBezTo>
                      <a:pt x="875" y="4207"/>
                      <a:pt x="875" y="4207"/>
                      <a:pt x="875" y="4207"/>
                    </a:cubicBezTo>
                    <a:cubicBezTo>
                      <a:pt x="869" y="4195"/>
                      <a:pt x="869" y="4195"/>
                      <a:pt x="869" y="4195"/>
                    </a:cubicBezTo>
                    <a:cubicBezTo>
                      <a:pt x="861" y="4190"/>
                      <a:pt x="861" y="4190"/>
                      <a:pt x="861" y="4190"/>
                    </a:cubicBezTo>
                    <a:cubicBezTo>
                      <a:pt x="853" y="4195"/>
                      <a:pt x="853" y="4195"/>
                      <a:pt x="853" y="4195"/>
                    </a:cubicBezTo>
                    <a:cubicBezTo>
                      <a:pt x="853" y="4204"/>
                      <a:pt x="853" y="4204"/>
                      <a:pt x="853" y="4204"/>
                    </a:cubicBezTo>
                    <a:cubicBezTo>
                      <a:pt x="860" y="4210"/>
                      <a:pt x="860" y="4210"/>
                      <a:pt x="860" y="4210"/>
                    </a:cubicBezTo>
                    <a:cubicBezTo>
                      <a:pt x="858" y="4218"/>
                      <a:pt x="858" y="4218"/>
                      <a:pt x="858" y="4218"/>
                    </a:cubicBezTo>
                    <a:cubicBezTo>
                      <a:pt x="849" y="4226"/>
                      <a:pt x="849" y="4226"/>
                      <a:pt x="849" y="4226"/>
                    </a:cubicBezTo>
                    <a:cubicBezTo>
                      <a:pt x="840" y="4221"/>
                      <a:pt x="840" y="4221"/>
                      <a:pt x="840" y="4221"/>
                    </a:cubicBezTo>
                    <a:cubicBezTo>
                      <a:pt x="829" y="4224"/>
                      <a:pt x="829" y="4224"/>
                      <a:pt x="829" y="4224"/>
                    </a:cubicBezTo>
                    <a:cubicBezTo>
                      <a:pt x="818" y="4224"/>
                      <a:pt x="818" y="4224"/>
                      <a:pt x="818" y="4224"/>
                    </a:cubicBezTo>
                    <a:cubicBezTo>
                      <a:pt x="809" y="4229"/>
                      <a:pt x="809" y="4229"/>
                      <a:pt x="809" y="4229"/>
                    </a:cubicBezTo>
                    <a:cubicBezTo>
                      <a:pt x="803" y="4241"/>
                      <a:pt x="803" y="4241"/>
                      <a:pt x="803" y="4241"/>
                    </a:cubicBezTo>
                    <a:cubicBezTo>
                      <a:pt x="795" y="4244"/>
                      <a:pt x="795" y="4244"/>
                      <a:pt x="795" y="4244"/>
                    </a:cubicBezTo>
                    <a:cubicBezTo>
                      <a:pt x="786" y="4241"/>
                      <a:pt x="786" y="4241"/>
                      <a:pt x="786" y="4241"/>
                    </a:cubicBezTo>
                    <a:cubicBezTo>
                      <a:pt x="780" y="4235"/>
                      <a:pt x="780" y="4235"/>
                      <a:pt x="780" y="4235"/>
                    </a:cubicBezTo>
                    <a:cubicBezTo>
                      <a:pt x="766" y="4236"/>
                      <a:pt x="766" y="4236"/>
                      <a:pt x="766" y="4236"/>
                    </a:cubicBezTo>
                    <a:cubicBezTo>
                      <a:pt x="757" y="4245"/>
                      <a:pt x="757" y="4245"/>
                      <a:pt x="757" y="4245"/>
                    </a:cubicBezTo>
                    <a:cubicBezTo>
                      <a:pt x="748" y="4239"/>
                      <a:pt x="748" y="4239"/>
                      <a:pt x="748" y="4239"/>
                    </a:cubicBezTo>
                    <a:cubicBezTo>
                      <a:pt x="742" y="4244"/>
                      <a:pt x="742" y="4244"/>
                      <a:pt x="742" y="4244"/>
                    </a:cubicBezTo>
                    <a:cubicBezTo>
                      <a:pt x="740" y="4252"/>
                      <a:pt x="740" y="4252"/>
                      <a:pt x="740" y="4252"/>
                    </a:cubicBezTo>
                    <a:cubicBezTo>
                      <a:pt x="745" y="4258"/>
                      <a:pt x="745" y="4258"/>
                      <a:pt x="745" y="4258"/>
                    </a:cubicBezTo>
                    <a:cubicBezTo>
                      <a:pt x="737" y="4262"/>
                      <a:pt x="737" y="4262"/>
                      <a:pt x="737" y="4262"/>
                    </a:cubicBezTo>
                    <a:cubicBezTo>
                      <a:pt x="714" y="4256"/>
                      <a:pt x="714" y="4256"/>
                      <a:pt x="714" y="4256"/>
                    </a:cubicBezTo>
                    <a:cubicBezTo>
                      <a:pt x="713" y="4248"/>
                      <a:pt x="713" y="4248"/>
                      <a:pt x="713" y="4248"/>
                    </a:cubicBezTo>
                    <a:cubicBezTo>
                      <a:pt x="719" y="4238"/>
                      <a:pt x="719" y="4238"/>
                      <a:pt x="719" y="4238"/>
                    </a:cubicBezTo>
                    <a:cubicBezTo>
                      <a:pt x="731" y="4236"/>
                      <a:pt x="731" y="4236"/>
                      <a:pt x="731" y="4236"/>
                    </a:cubicBezTo>
                    <a:cubicBezTo>
                      <a:pt x="740" y="4229"/>
                      <a:pt x="740" y="4229"/>
                      <a:pt x="740" y="4229"/>
                    </a:cubicBezTo>
                    <a:cubicBezTo>
                      <a:pt x="739" y="4223"/>
                      <a:pt x="739" y="4223"/>
                      <a:pt x="739" y="4223"/>
                    </a:cubicBezTo>
                    <a:cubicBezTo>
                      <a:pt x="727" y="4218"/>
                      <a:pt x="727" y="4218"/>
                      <a:pt x="727" y="4218"/>
                    </a:cubicBezTo>
                    <a:cubicBezTo>
                      <a:pt x="725" y="4201"/>
                      <a:pt x="725" y="4201"/>
                      <a:pt x="725" y="4201"/>
                    </a:cubicBezTo>
                    <a:cubicBezTo>
                      <a:pt x="714" y="4192"/>
                      <a:pt x="714" y="4192"/>
                      <a:pt x="714" y="4192"/>
                    </a:cubicBezTo>
                    <a:cubicBezTo>
                      <a:pt x="710" y="4187"/>
                      <a:pt x="710" y="4187"/>
                      <a:pt x="710" y="4187"/>
                    </a:cubicBezTo>
                    <a:cubicBezTo>
                      <a:pt x="702" y="4190"/>
                      <a:pt x="702" y="4190"/>
                      <a:pt x="702" y="4190"/>
                    </a:cubicBezTo>
                    <a:cubicBezTo>
                      <a:pt x="682" y="4204"/>
                      <a:pt x="682" y="4204"/>
                      <a:pt x="682" y="4204"/>
                    </a:cubicBezTo>
                    <a:cubicBezTo>
                      <a:pt x="672" y="4200"/>
                      <a:pt x="672" y="4200"/>
                      <a:pt x="672" y="4200"/>
                    </a:cubicBezTo>
                    <a:cubicBezTo>
                      <a:pt x="667" y="4189"/>
                      <a:pt x="667" y="4189"/>
                      <a:pt x="667" y="4189"/>
                    </a:cubicBezTo>
                    <a:cubicBezTo>
                      <a:pt x="679" y="4178"/>
                      <a:pt x="679" y="4178"/>
                      <a:pt x="679" y="4178"/>
                    </a:cubicBezTo>
                    <a:cubicBezTo>
                      <a:pt x="675" y="4172"/>
                      <a:pt x="675" y="4172"/>
                      <a:pt x="675" y="4172"/>
                    </a:cubicBezTo>
                    <a:cubicBezTo>
                      <a:pt x="664" y="4171"/>
                      <a:pt x="664" y="4171"/>
                      <a:pt x="664" y="4171"/>
                    </a:cubicBezTo>
                    <a:cubicBezTo>
                      <a:pt x="665" y="4166"/>
                      <a:pt x="665" y="4166"/>
                      <a:pt x="665" y="4166"/>
                    </a:cubicBezTo>
                    <a:cubicBezTo>
                      <a:pt x="682" y="4157"/>
                      <a:pt x="682" y="4157"/>
                      <a:pt x="682" y="4157"/>
                    </a:cubicBezTo>
                    <a:cubicBezTo>
                      <a:pt x="693" y="4157"/>
                      <a:pt x="693" y="4157"/>
                      <a:pt x="693" y="4157"/>
                    </a:cubicBezTo>
                    <a:cubicBezTo>
                      <a:pt x="698" y="4151"/>
                      <a:pt x="698" y="4151"/>
                      <a:pt x="698" y="4151"/>
                    </a:cubicBezTo>
                    <a:cubicBezTo>
                      <a:pt x="694" y="4143"/>
                      <a:pt x="694" y="4143"/>
                      <a:pt x="694" y="4143"/>
                    </a:cubicBezTo>
                    <a:cubicBezTo>
                      <a:pt x="685" y="4143"/>
                      <a:pt x="685" y="4143"/>
                      <a:pt x="685" y="4143"/>
                    </a:cubicBezTo>
                    <a:cubicBezTo>
                      <a:pt x="670" y="4148"/>
                      <a:pt x="670" y="4148"/>
                      <a:pt x="670" y="4148"/>
                    </a:cubicBezTo>
                    <a:cubicBezTo>
                      <a:pt x="659" y="4155"/>
                      <a:pt x="659" y="4155"/>
                      <a:pt x="659" y="4155"/>
                    </a:cubicBezTo>
                    <a:cubicBezTo>
                      <a:pt x="639" y="4160"/>
                      <a:pt x="639" y="4160"/>
                      <a:pt x="639" y="4160"/>
                    </a:cubicBezTo>
                    <a:cubicBezTo>
                      <a:pt x="629" y="4154"/>
                      <a:pt x="629" y="4154"/>
                      <a:pt x="629" y="4154"/>
                    </a:cubicBezTo>
                    <a:cubicBezTo>
                      <a:pt x="632" y="4146"/>
                      <a:pt x="632" y="4146"/>
                      <a:pt x="632" y="4146"/>
                    </a:cubicBezTo>
                    <a:cubicBezTo>
                      <a:pt x="642" y="4142"/>
                      <a:pt x="642" y="4142"/>
                      <a:pt x="642" y="4142"/>
                    </a:cubicBezTo>
                    <a:cubicBezTo>
                      <a:pt x="652" y="4135"/>
                      <a:pt x="652" y="4135"/>
                      <a:pt x="652" y="4135"/>
                    </a:cubicBezTo>
                    <a:cubicBezTo>
                      <a:pt x="650" y="4122"/>
                      <a:pt x="650" y="4122"/>
                      <a:pt x="650" y="4122"/>
                    </a:cubicBezTo>
                    <a:cubicBezTo>
                      <a:pt x="668" y="4114"/>
                      <a:pt x="668" y="4114"/>
                      <a:pt x="668" y="4114"/>
                    </a:cubicBezTo>
                    <a:cubicBezTo>
                      <a:pt x="675" y="4108"/>
                      <a:pt x="675" y="4108"/>
                      <a:pt x="675" y="4108"/>
                    </a:cubicBezTo>
                    <a:cubicBezTo>
                      <a:pt x="672" y="4103"/>
                      <a:pt x="672" y="4103"/>
                      <a:pt x="672" y="4103"/>
                    </a:cubicBezTo>
                    <a:cubicBezTo>
                      <a:pt x="656" y="4100"/>
                      <a:pt x="656" y="4100"/>
                      <a:pt x="656" y="4100"/>
                    </a:cubicBezTo>
                    <a:cubicBezTo>
                      <a:pt x="647" y="4106"/>
                      <a:pt x="647" y="4106"/>
                      <a:pt x="647" y="4106"/>
                    </a:cubicBezTo>
                    <a:cubicBezTo>
                      <a:pt x="636" y="4112"/>
                      <a:pt x="636" y="4112"/>
                      <a:pt x="636" y="4112"/>
                    </a:cubicBezTo>
                    <a:cubicBezTo>
                      <a:pt x="627" y="4105"/>
                      <a:pt x="627" y="4105"/>
                      <a:pt x="627" y="4105"/>
                    </a:cubicBezTo>
                    <a:cubicBezTo>
                      <a:pt x="633" y="4097"/>
                      <a:pt x="633" y="4097"/>
                      <a:pt x="633" y="4097"/>
                    </a:cubicBezTo>
                    <a:cubicBezTo>
                      <a:pt x="644" y="4094"/>
                      <a:pt x="644" y="4094"/>
                      <a:pt x="644" y="4094"/>
                    </a:cubicBezTo>
                    <a:cubicBezTo>
                      <a:pt x="655" y="4096"/>
                      <a:pt x="655" y="4096"/>
                      <a:pt x="655" y="4096"/>
                    </a:cubicBezTo>
                    <a:cubicBezTo>
                      <a:pt x="661" y="4088"/>
                      <a:pt x="661" y="4088"/>
                      <a:pt x="661" y="4088"/>
                    </a:cubicBezTo>
                    <a:cubicBezTo>
                      <a:pt x="670" y="4080"/>
                      <a:pt x="670" y="4080"/>
                      <a:pt x="670" y="4080"/>
                    </a:cubicBezTo>
                    <a:cubicBezTo>
                      <a:pt x="668" y="4073"/>
                      <a:pt x="668" y="4073"/>
                      <a:pt x="668" y="4073"/>
                    </a:cubicBezTo>
                    <a:cubicBezTo>
                      <a:pt x="675" y="4065"/>
                      <a:pt x="675" y="4065"/>
                      <a:pt x="675" y="4065"/>
                    </a:cubicBezTo>
                    <a:cubicBezTo>
                      <a:pt x="670" y="4060"/>
                      <a:pt x="670" y="4060"/>
                      <a:pt x="670" y="4060"/>
                    </a:cubicBezTo>
                    <a:cubicBezTo>
                      <a:pt x="650" y="4068"/>
                      <a:pt x="650" y="4068"/>
                      <a:pt x="650" y="4068"/>
                    </a:cubicBezTo>
                    <a:cubicBezTo>
                      <a:pt x="646" y="4074"/>
                      <a:pt x="646" y="4074"/>
                      <a:pt x="646" y="4074"/>
                    </a:cubicBezTo>
                    <a:cubicBezTo>
                      <a:pt x="639" y="4080"/>
                      <a:pt x="639" y="4080"/>
                      <a:pt x="639" y="4080"/>
                    </a:cubicBezTo>
                    <a:cubicBezTo>
                      <a:pt x="624" y="4082"/>
                      <a:pt x="624" y="4082"/>
                      <a:pt x="624" y="4082"/>
                    </a:cubicBezTo>
                    <a:cubicBezTo>
                      <a:pt x="630" y="4076"/>
                      <a:pt x="630" y="4076"/>
                      <a:pt x="630" y="4076"/>
                    </a:cubicBezTo>
                    <a:cubicBezTo>
                      <a:pt x="641" y="4070"/>
                      <a:pt x="641" y="4070"/>
                      <a:pt x="641" y="4070"/>
                    </a:cubicBezTo>
                    <a:cubicBezTo>
                      <a:pt x="642" y="4059"/>
                      <a:pt x="642" y="4059"/>
                      <a:pt x="642" y="4059"/>
                    </a:cubicBezTo>
                    <a:cubicBezTo>
                      <a:pt x="636" y="4053"/>
                      <a:pt x="636" y="4053"/>
                      <a:pt x="636" y="4053"/>
                    </a:cubicBezTo>
                    <a:cubicBezTo>
                      <a:pt x="644" y="4047"/>
                      <a:pt x="644" y="4047"/>
                      <a:pt x="644" y="4047"/>
                    </a:cubicBezTo>
                    <a:cubicBezTo>
                      <a:pt x="644" y="4041"/>
                      <a:pt x="644" y="4041"/>
                      <a:pt x="644" y="4041"/>
                    </a:cubicBezTo>
                    <a:cubicBezTo>
                      <a:pt x="636" y="4036"/>
                      <a:pt x="636" y="4036"/>
                      <a:pt x="636" y="4036"/>
                    </a:cubicBezTo>
                    <a:cubicBezTo>
                      <a:pt x="626" y="4036"/>
                      <a:pt x="626" y="4036"/>
                      <a:pt x="626" y="4036"/>
                    </a:cubicBezTo>
                    <a:cubicBezTo>
                      <a:pt x="626" y="4033"/>
                      <a:pt x="626" y="4033"/>
                      <a:pt x="626" y="4033"/>
                    </a:cubicBezTo>
                    <a:cubicBezTo>
                      <a:pt x="632" y="4025"/>
                      <a:pt x="632" y="4025"/>
                      <a:pt x="632" y="4025"/>
                    </a:cubicBezTo>
                    <a:cubicBezTo>
                      <a:pt x="629" y="4016"/>
                      <a:pt x="629" y="4016"/>
                      <a:pt x="629" y="4016"/>
                    </a:cubicBezTo>
                    <a:cubicBezTo>
                      <a:pt x="620" y="4013"/>
                      <a:pt x="620" y="4013"/>
                      <a:pt x="620" y="4013"/>
                    </a:cubicBezTo>
                    <a:cubicBezTo>
                      <a:pt x="613" y="4018"/>
                      <a:pt x="613" y="4018"/>
                      <a:pt x="613" y="4018"/>
                    </a:cubicBezTo>
                    <a:cubicBezTo>
                      <a:pt x="601" y="4019"/>
                      <a:pt x="601" y="4019"/>
                      <a:pt x="601" y="4019"/>
                    </a:cubicBezTo>
                    <a:cubicBezTo>
                      <a:pt x="600" y="4015"/>
                      <a:pt x="600" y="4015"/>
                      <a:pt x="600" y="4015"/>
                    </a:cubicBezTo>
                    <a:cubicBezTo>
                      <a:pt x="607" y="4002"/>
                      <a:pt x="607" y="4002"/>
                      <a:pt x="607" y="4002"/>
                    </a:cubicBezTo>
                    <a:cubicBezTo>
                      <a:pt x="617" y="3992"/>
                      <a:pt x="617" y="3992"/>
                      <a:pt x="617" y="3992"/>
                    </a:cubicBezTo>
                    <a:cubicBezTo>
                      <a:pt x="621" y="3992"/>
                      <a:pt x="621" y="3992"/>
                      <a:pt x="621" y="3992"/>
                    </a:cubicBezTo>
                    <a:cubicBezTo>
                      <a:pt x="635" y="3973"/>
                      <a:pt x="635" y="3973"/>
                      <a:pt x="635" y="3973"/>
                    </a:cubicBezTo>
                    <a:cubicBezTo>
                      <a:pt x="627" y="3966"/>
                      <a:pt x="627" y="3966"/>
                      <a:pt x="627" y="3966"/>
                    </a:cubicBezTo>
                    <a:cubicBezTo>
                      <a:pt x="630" y="3958"/>
                      <a:pt x="630" y="3958"/>
                      <a:pt x="630" y="3958"/>
                    </a:cubicBezTo>
                    <a:cubicBezTo>
                      <a:pt x="635" y="3950"/>
                      <a:pt x="635" y="3950"/>
                      <a:pt x="635" y="3950"/>
                    </a:cubicBezTo>
                    <a:cubicBezTo>
                      <a:pt x="630" y="3946"/>
                      <a:pt x="630" y="3946"/>
                      <a:pt x="630" y="3946"/>
                    </a:cubicBezTo>
                    <a:cubicBezTo>
                      <a:pt x="624" y="3947"/>
                      <a:pt x="624" y="3947"/>
                      <a:pt x="624" y="3947"/>
                    </a:cubicBezTo>
                    <a:cubicBezTo>
                      <a:pt x="623" y="3955"/>
                      <a:pt x="623" y="3955"/>
                      <a:pt x="623" y="3955"/>
                    </a:cubicBezTo>
                    <a:cubicBezTo>
                      <a:pt x="615" y="3944"/>
                      <a:pt x="615" y="3944"/>
                      <a:pt x="615" y="3944"/>
                    </a:cubicBezTo>
                    <a:cubicBezTo>
                      <a:pt x="604" y="3944"/>
                      <a:pt x="604" y="3944"/>
                      <a:pt x="604" y="3944"/>
                    </a:cubicBezTo>
                    <a:cubicBezTo>
                      <a:pt x="601" y="3950"/>
                      <a:pt x="601" y="3950"/>
                      <a:pt x="601" y="3950"/>
                    </a:cubicBezTo>
                    <a:cubicBezTo>
                      <a:pt x="595" y="3950"/>
                      <a:pt x="595" y="3950"/>
                      <a:pt x="595" y="3950"/>
                    </a:cubicBezTo>
                    <a:cubicBezTo>
                      <a:pt x="587" y="3934"/>
                      <a:pt x="587" y="3934"/>
                      <a:pt x="587" y="3934"/>
                    </a:cubicBezTo>
                    <a:cubicBezTo>
                      <a:pt x="591" y="3926"/>
                      <a:pt x="591" y="3926"/>
                      <a:pt x="591" y="3926"/>
                    </a:cubicBezTo>
                    <a:cubicBezTo>
                      <a:pt x="612" y="3918"/>
                      <a:pt x="612" y="3918"/>
                      <a:pt x="612" y="3918"/>
                    </a:cubicBezTo>
                    <a:cubicBezTo>
                      <a:pt x="613" y="3912"/>
                      <a:pt x="613" y="3912"/>
                      <a:pt x="613" y="3912"/>
                    </a:cubicBezTo>
                    <a:cubicBezTo>
                      <a:pt x="601" y="3906"/>
                      <a:pt x="601" y="3906"/>
                      <a:pt x="601" y="3906"/>
                    </a:cubicBezTo>
                    <a:cubicBezTo>
                      <a:pt x="591" y="3906"/>
                      <a:pt x="591" y="3906"/>
                      <a:pt x="591" y="3906"/>
                    </a:cubicBezTo>
                    <a:cubicBezTo>
                      <a:pt x="578" y="3914"/>
                      <a:pt x="578" y="3914"/>
                      <a:pt x="578" y="3914"/>
                    </a:cubicBezTo>
                    <a:cubicBezTo>
                      <a:pt x="569" y="3914"/>
                      <a:pt x="569" y="3914"/>
                      <a:pt x="569" y="3914"/>
                    </a:cubicBezTo>
                    <a:cubicBezTo>
                      <a:pt x="565" y="3905"/>
                      <a:pt x="565" y="3905"/>
                      <a:pt x="565" y="3905"/>
                    </a:cubicBezTo>
                    <a:cubicBezTo>
                      <a:pt x="568" y="3897"/>
                      <a:pt x="568" y="3897"/>
                      <a:pt x="568" y="3897"/>
                    </a:cubicBezTo>
                    <a:cubicBezTo>
                      <a:pt x="580" y="3892"/>
                      <a:pt x="580" y="3892"/>
                      <a:pt x="580" y="3892"/>
                    </a:cubicBezTo>
                    <a:cubicBezTo>
                      <a:pt x="592" y="3897"/>
                      <a:pt x="592" y="3897"/>
                      <a:pt x="592" y="3897"/>
                    </a:cubicBezTo>
                    <a:cubicBezTo>
                      <a:pt x="612" y="3892"/>
                      <a:pt x="612" y="3892"/>
                      <a:pt x="612" y="3892"/>
                    </a:cubicBezTo>
                    <a:cubicBezTo>
                      <a:pt x="618" y="3886"/>
                      <a:pt x="618" y="3886"/>
                      <a:pt x="618" y="3886"/>
                    </a:cubicBezTo>
                    <a:cubicBezTo>
                      <a:pt x="612" y="3886"/>
                      <a:pt x="612" y="3886"/>
                      <a:pt x="612" y="3886"/>
                    </a:cubicBezTo>
                    <a:cubicBezTo>
                      <a:pt x="604" y="3882"/>
                      <a:pt x="604" y="3882"/>
                      <a:pt x="604" y="3882"/>
                    </a:cubicBezTo>
                    <a:cubicBezTo>
                      <a:pt x="586" y="3883"/>
                      <a:pt x="586" y="3883"/>
                      <a:pt x="586" y="3883"/>
                    </a:cubicBezTo>
                    <a:cubicBezTo>
                      <a:pt x="580" y="3888"/>
                      <a:pt x="580" y="3888"/>
                      <a:pt x="580" y="3888"/>
                    </a:cubicBezTo>
                    <a:cubicBezTo>
                      <a:pt x="571" y="3886"/>
                      <a:pt x="571" y="3886"/>
                      <a:pt x="571" y="3886"/>
                    </a:cubicBezTo>
                    <a:cubicBezTo>
                      <a:pt x="561" y="3879"/>
                      <a:pt x="561" y="3879"/>
                      <a:pt x="561" y="3879"/>
                    </a:cubicBezTo>
                    <a:cubicBezTo>
                      <a:pt x="577" y="3868"/>
                      <a:pt x="577" y="3868"/>
                      <a:pt x="577" y="3868"/>
                    </a:cubicBezTo>
                    <a:cubicBezTo>
                      <a:pt x="597" y="3866"/>
                      <a:pt x="597" y="3866"/>
                      <a:pt x="597" y="3866"/>
                    </a:cubicBezTo>
                    <a:cubicBezTo>
                      <a:pt x="603" y="3863"/>
                      <a:pt x="603" y="3863"/>
                      <a:pt x="603" y="3863"/>
                    </a:cubicBezTo>
                    <a:cubicBezTo>
                      <a:pt x="597" y="3860"/>
                      <a:pt x="597" y="3860"/>
                      <a:pt x="597" y="3860"/>
                    </a:cubicBezTo>
                    <a:cubicBezTo>
                      <a:pt x="587" y="3860"/>
                      <a:pt x="587" y="3860"/>
                      <a:pt x="587" y="3860"/>
                    </a:cubicBezTo>
                    <a:cubicBezTo>
                      <a:pt x="578" y="3853"/>
                      <a:pt x="578" y="3853"/>
                      <a:pt x="578" y="3853"/>
                    </a:cubicBezTo>
                    <a:cubicBezTo>
                      <a:pt x="583" y="3851"/>
                      <a:pt x="583" y="3851"/>
                      <a:pt x="583" y="3851"/>
                    </a:cubicBezTo>
                    <a:cubicBezTo>
                      <a:pt x="595" y="3853"/>
                      <a:pt x="595" y="3853"/>
                      <a:pt x="595" y="3853"/>
                    </a:cubicBezTo>
                    <a:cubicBezTo>
                      <a:pt x="603" y="3856"/>
                      <a:pt x="603" y="3856"/>
                      <a:pt x="603" y="3856"/>
                    </a:cubicBezTo>
                    <a:cubicBezTo>
                      <a:pt x="620" y="3848"/>
                      <a:pt x="620" y="3848"/>
                      <a:pt x="620" y="3848"/>
                    </a:cubicBezTo>
                    <a:cubicBezTo>
                      <a:pt x="627" y="3842"/>
                      <a:pt x="627" y="3842"/>
                      <a:pt x="627" y="3842"/>
                    </a:cubicBezTo>
                    <a:cubicBezTo>
                      <a:pt x="623" y="3837"/>
                      <a:pt x="623" y="3837"/>
                      <a:pt x="623" y="3837"/>
                    </a:cubicBezTo>
                    <a:cubicBezTo>
                      <a:pt x="615" y="3840"/>
                      <a:pt x="615" y="3840"/>
                      <a:pt x="615" y="3840"/>
                    </a:cubicBezTo>
                    <a:cubicBezTo>
                      <a:pt x="606" y="3843"/>
                      <a:pt x="606" y="3843"/>
                      <a:pt x="606" y="3843"/>
                    </a:cubicBezTo>
                    <a:cubicBezTo>
                      <a:pt x="597" y="3843"/>
                      <a:pt x="597" y="3843"/>
                      <a:pt x="597" y="3843"/>
                    </a:cubicBezTo>
                    <a:cubicBezTo>
                      <a:pt x="591" y="3840"/>
                      <a:pt x="591" y="3840"/>
                      <a:pt x="591" y="3840"/>
                    </a:cubicBezTo>
                    <a:cubicBezTo>
                      <a:pt x="578" y="3840"/>
                      <a:pt x="578" y="3840"/>
                      <a:pt x="578" y="3840"/>
                    </a:cubicBezTo>
                    <a:cubicBezTo>
                      <a:pt x="572" y="3850"/>
                      <a:pt x="572" y="3850"/>
                      <a:pt x="572" y="3850"/>
                    </a:cubicBezTo>
                    <a:cubicBezTo>
                      <a:pt x="563" y="3856"/>
                      <a:pt x="563" y="3856"/>
                      <a:pt x="563" y="3856"/>
                    </a:cubicBezTo>
                    <a:cubicBezTo>
                      <a:pt x="552" y="3848"/>
                      <a:pt x="552" y="3848"/>
                      <a:pt x="552" y="3848"/>
                    </a:cubicBezTo>
                    <a:cubicBezTo>
                      <a:pt x="551" y="3839"/>
                      <a:pt x="551" y="3839"/>
                      <a:pt x="551" y="3839"/>
                    </a:cubicBezTo>
                    <a:cubicBezTo>
                      <a:pt x="558" y="3827"/>
                      <a:pt x="558" y="3827"/>
                      <a:pt x="558" y="3827"/>
                    </a:cubicBezTo>
                    <a:cubicBezTo>
                      <a:pt x="575" y="3825"/>
                      <a:pt x="575" y="3825"/>
                      <a:pt x="575" y="3825"/>
                    </a:cubicBezTo>
                    <a:cubicBezTo>
                      <a:pt x="587" y="3817"/>
                      <a:pt x="587" y="3817"/>
                      <a:pt x="587" y="3817"/>
                    </a:cubicBezTo>
                    <a:cubicBezTo>
                      <a:pt x="584" y="3814"/>
                      <a:pt x="584" y="3814"/>
                      <a:pt x="584" y="3814"/>
                    </a:cubicBezTo>
                    <a:cubicBezTo>
                      <a:pt x="569" y="3816"/>
                      <a:pt x="569" y="3816"/>
                      <a:pt x="569" y="3816"/>
                    </a:cubicBezTo>
                    <a:cubicBezTo>
                      <a:pt x="554" y="3814"/>
                      <a:pt x="554" y="3814"/>
                      <a:pt x="554" y="3814"/>
                    </a:cubicBezTo>
                    <a:cubicBezTo>
                      <a:pt x="551" y="3804"/>
                      <a:pt x="551" y="3804"/>
                      <a:pt x="551" y="3804"/>
                    </a:cubicBezTo>
                    <a:cubicBezTo>
                      <a:pt x="555" y="3791"/>
                      <a:pt x="555" y="3791"/>
                      <a:pt x="555" y="3791"/>
                    </a:cubicBezTo>
                    <a:cubicBezTo>
                      <a:pt x="569" y="3788"/>
                      <a:pt x="569" y="3788"/>
                      <a:pt x="569" y="3788"/>
                    </a:cubicBezTo>
                    <a:cubicBezTo>
                      <a:pt x="600" y="3790"/>
                      <a:pt x="600" y="3790"/>
                      <a:pt x="600" y="3790"/>
                    </a:cubicBezTo>
                    <a:cubicBezTo>
                      <a:pt x="618" y="3785"/>
                      <a:pt x="618" y="3785"/>
                      <a:pt x="618" y="3785"/>
                    </a:cubicBezTo>
                    <a:cubicBezTo>
                      <a:pt x="638" y="3784"/>
                      <a:pt x="638" y="3784"/>
                      <a:pt x="638" y="3784"/>
                    </a:cubicBezTo>
                    <a:cubicBezTo>
                      <a:pt x="650" y="3775"/>
                      <a:pt x="650" y="3775"/>
                      <a:pt x="650" y="3775"/>
                    </a:cubicBezTo>
                    <a:cubicBezTo>
                      <a:pt x="652" y="3770"/>
                      <a:pt x="652" y="3770"/>
                      <a:pt x="652" y="3770"/>
                    </a:cubicBezTo>
                    <a:cubicBezTo>
                      <a:pt x="639" y="3772"/>
                      <a:pt x="639" y="3772"/>
                      <a:pt x="639" y="3772"/>
                    </a:cubicBezTo>
                    <a:cubicBezTo>
                      <a:pt x="627" y="3767"/>
                      <a:pt x="627" y="3767"/>
                      <a:pt x="627" y="3767"/>
                    </a:cubicBezTo>
                    <a:cubicBezTo>
                      <a:pt x="612" y="3776"/>
                      <a:pt x="612" y="3776"/>
                      <a:pt x="612" y="3776"/>
                    </a:cubicBezTo>
                    <a:cubicBezTo>
                      <a:pt x="591" y="3779"/>
                      <a:pt x="591" y="3779"/>
                      <a:pt x="591" y="3779"/>
                    </a:cubicBezTo>
                    <a:cubicBezTo>
                      <a:pt x="578" y="3784"/>
                      <a:pt x="578" y="3784"/>
                      <a:pt x="578" y="3784"/>
                    </a:cubicBezTo>
                    <a:cubicBezTo>
                      <a:pt x="565" y="3784"/>
                      <a:pt x="565" y="3784"/>
                      <a:pt x="565" y="3784"/>
                    </a:cubicBezTo>
                    <a:cubicBezTo>
                      <a:pt x="557" y="3779"/>
                      <a:pt x="557" y="3779"/>
                      <a:pt x="557" y="3779"/>
                    </a:cubicBezTo>
                    <a:cubicBezTo>
                      <a:pt x="560" y="3776"/>
                      <a:pt x="560" y="3776"/>
                      <a:pt x="560" y="3776"/>
                    </a:cubicBezTo>
                    <a:cubicBezTo>
                      <a:pt x="586" y="3776"/>
                      <a:pt x="586" y="3776"/>
                      <a:pt x="586" y="3776"/>
                    </a:cubicBezTo>
                    <a:cubicBezTo>
                      <a:pt x="598" y="3770"/>
                      <a:pt x="598" y="3770"/>
                      <a:pt x="598" y="3770"/>
                    </a:cubicBezTo>
                    <a:cubicBezTo>
                      <a:pt x="612" y="3750"/>
                      <a:pt x="612" y="3750"/>
                      <a:pt x="612" y="3750"/>
                    </a:cubicBezTo>
                    <a:cubicBezTo>
                      <a:pt x="624" y="3749"/>
                      <a:pt x="624" y="3749"/>
                      <a:pt x="624" y="3749"/>
                    </a:cubicBezTo>
                    <a:cubicBezTo>
                      <a:pt x="630" y="3752"/>
                      <a:pt x="630" y="3752"/>
                      <a:pt x="630" y="3752"/>
                    </a:cubicBezTo>
                    <a:cubicBezTo>
                      <a:pt x="642" y="3761"/>
                      <a:pt x="642" y="3761"/>
                      <a:pt x="642" y="3761"/>
                    </a:cubicBezTo>
                    <a:cubicBezTo>
                      <a:pt x="650" y="3761"/>
                      <a:pt x="650" y="3761"/>
                      <a:pt x="650" y="3761"/>
                    </a:cubicBezTo>
                    <a:cubicBezTo>
                      <a:pt x="653" y="3755"/>
                      <a:pt x="653" y="3755"/>
                      <a:pt x="653" y="3755"/>
                    </a:cubicBezTo>
                    <a:cubicBezTo>
                      <a:pt x="647" y="3753"/>
                      <a:pt x="647" y="3753"/>
                      <a:pt x="647" y="3753"/>
                    </a:cubicBezTo>
                    <a:cubicBezTo>
                      <a:pt x="633" y="3739"/>
                      <a:pt x="633" y="3739"/>
                      <a:pt x="633" y="3739"/>
                    </a:cubicBezTo>
                    <a:cubicBezTo>
                      <a:pt x="627" y="3738"/>
                      <a:pt x="627" y="3738"/>
                      <a:pt x="627" y="3738"/>
                    </a:cubicBezTo>
                    <a:cubicBezTo>
                      <a:pt x="621" y="3732"/>
                      <a:pt x="621" y="3732"/>
                      <a:pt x="621" y="3732"/>
                    </a:cubicBezTo>
                    <a:cubicBezTo>
                      <a:pt x="624" y="3726"/>
                      <a:pt x="624" y="3726"/>
                      <a:pt x="624" y="3726"/>
                    </a:cubicBezTo>
                    <a:cubicBezTo>
                      <a:pt x="633" y="3726"/>
                      <a:pt x="633" y="3726"/>
                      <a:pt x="633" y="3726"/>
                    </a:cubicBezTo>
                    <a:cubicBezTo>
                      <a:pt x="638" y="3721"/>
                      <a:pt x="638" y="3721"/>
                      <a:pt x="638" y="3721"/>
                    </a:cubicBezTo>
                    <a:cubicBezTo>
                      <a:pt x="644" y="3723"/>
                      <a:pt x="644" y="3723"/>
                      <a:pt x="644" y="3723"/>
                    </a:cubicBezTo>
                    <a:cubicBezTo>
                      <a:pt x="652" y="3733"/>
                      <a:pt x="652" y="3733"/>
                      <a:pt x="652" y="3733"/>
                    </a:cubicBezTo>
                    <a:cubicBezTo>
                      <a:pt x="664" y="3749"/>
                      <a:pt x="664" y="3749"/>
                      <a:pt x="664" y="3749"/>
                    </a:cubicBezTo>
                    <a:cubicBezTo>
                      <a:pt x="673" y="3753"/>
                      <a:pt x="673" y="3753"/>
                      <a:pt x="673" y="3753"/>
                    </a:cubicBezTo>
                    <a:cubicBezTo>
                      <a:pt x="678" y="3752"/>
                      <a:pt x="678" y="3752"/>
                      <a:pt x="678" y="3752"/>
                    </a:cubicBezTo>
                    <a:cubicBezTo>
                      <a:pt x="672" y="3739"/>
                      <a:pt x="672" y="3739"/>
                      <a:pt x="672" y="3739"/>
                    </a:cubicBezTo>
                    <a:cubicBezTo>
                      <a:pt x="664" y="3733"/>
                      <a:pt x="664" y="3733"/>
                      <a:pt x="664" y="3733"/>
                    </a:cubicBezTo>
                    <a:cubicBezTo>
                      <a:pt x="664" y="3707"/>
                      <a:pt x="664" y="3707"/>
                      <a:pt x="664" y="3707"/>
                    </a:cubicBezTo>
                    <a:cubicBezTo>
                      <a:pt x="673" y="3698"/>
                      <a:pt x="673" y="3698"/>
                      <a:pt x="673" y="3698"/>
                    </a:cubicBezTo>
                    <a:cubicBezTo>
                      <a:pt x="673" y="3694"/>
                      <a:pt x="673" y="3694"/>
                      <a:pt x="673" y="3694"/>
                    </a:cubicBezTo>
                    <a:cubicBezTo>
                      <a:pt x="664" y="3692"/>
                      <a:pt x="664" y="3692"/>
                      <a:pt x="664" y="3692"/>
                    </a:cubicBezTo>
                    <a:cubicBezTo>
                      <a:pt x="655" y="3701"/>
                      <a:pt x="655" y="3701"/>
                      <a:pt x="655" y="3701"/>
                    </a:cubicBezTo>
                    <a:cubicBezTo>
                      <a:pt x="649" y="3701"/>
                      <a:pt x="649" y="3701"/>
                      <a:pt x="649" y="3701"/>
                    </a:cubicBezTo>
                    <a:cubicBezTo>
                      <a:pt x="639" y="3691"/>
                      <a:pt x="639" y="3691"/>
                      <a:pt x="639" y="3691"/>
                    </a:cubicBezTo>
                    <a:cubicBezTo>
                      <a:pt x="636" y="3698"/>
                      <a:pt x="636" y="3698"/>
                      <a:pt x="636" y="3698"/>
                    </a:cubicBezTo>
                    <a:cubicBezTo>
                      <a:pt x="618" y="3717"/>
                      <a:pt x="618" y="3717"/>
                      <a:pt x="618" y="3717"/>
                    </a:cubicBezTo>
                    <a:cubicBezTo>
                      <a:pt x="606" y="3721"/>
                      <a:pt x="606" y="3721"/>
                      <a:pt x="606" y="3721"/>
                    </a:cubicBezTo>
                    <a:cubicBezTo>
                      <a:pt x="601" y="3718"/>
                      <a:pt x="601" y="3718"/>
                      <a:pt x="601" y="3718"/>
                    </a:cubicBezTo>
                    <a:cubicBezTo>
                      <a:pt x="603" y="3709"/>
                      <a:pt x="603" y="3709"/>
                      <a:pt x="603" y="3709"/>
                    </a:cubicBezTo>
                    <a:cubicBezTo>
                      <a:pt x="610" y="3704"/>
                      <a:pt x="610" y="3704"/>
                      <a:pt x="610" y="3704"/>
                    </a:cubicBezTo>
                    <a:cubicBezTo>
                      <a:pt x="609" y="3701"/>
                      <a:pt x="609" y="3701"/>
                      <a:pt x="609" y="3701"/>
                    </a:cubicBezTo>
                    <a:cubicBezTo>
                      <a:pt x="600" y="3706"/>
                      <a:pt x="600" y="3706"/>
                      <a:pt x="600" y="3706"/>
                    </a:cubicBezTo>
                    <a:cubicBezTo>
                      <a:pt x="592" y="3717"/>
                      <a:pt x="592" y="3717"/>
                      <a:pt x="592" y="3717"/>
                    </a:cubicBezTo>
                    <a:cubicBezTo>
                      <a:pt x="586" y="3718"/>
                      <a:pt x="586" y="3718"/>
                      <a:pt x="586" y="3718"/>
                    </a:cubicBezTo>
                    <a:cubicBezTo>
                      <a:pt x="568" y="3735"/>
                      <a:pt x="568" y="3735"/>
                      <a:pt x="568" y="3735"/>
                    </a:cubicBezTo>
                    <a:cubicBezTo>
                      <a:pt x="560" y="3738"/>
                      <a:pt x="560" y="3738"/>
                      <a:pt x="560" y="3738"/>
                    </a:cubicBezTo>
                    <a:cubicBezTo>
                      <a:pt x="548" y="3759"/>
                      <a:pt x="548" y="3759"/>
                      <a:pt x="548" y="3759"/>
                    </a:cubicBezTo>
                    <a:cubicBezTo>
                      <a:pt x="542" y="3759"/>
                      <a:pt x="542" y="3759"/>
                      <a:pt x="542" y="3759"/>
                    </a:cubicBezTo>
                    <a:cubicBezTo>
                      <a:pt x="537" y="3741"/>
                      <a:pt x="537" y="3741"/>
                      <a:pt x="537" y="3741"/>
                    </a:cubicBezTo>
                    <a:cubicBezTo>
                      <a:pt x="539" y="3727"/>
                      <a:pt x="539" y="3727"/>
                      <a:pt x="539" y="3727"/>
                    </a:cubicBezTo>
                    <a:cubicBezTo>
                      <a:pt x="546" y="3718"/>
                      <a:pt x="546" y="3718"/>
                      <a:pt x="546" y="3718"/>
                    </a:cubicBezTo>
                    <a:cubicBezTo>
                      <a:pt x="536" y="3710"/>
                      <a:pt x="536" y="3710"/>
                      <a:pt x="536" y="3710"/>
                    </a:cubicBezTo>
                    <a:cubicBezTo>
                      <a:pt x="539" y="3698"/>
                      <a:pt x="539" y="3698"/>
                      <a:pt x="539" y="3698"/>
                    </a:cubicBezTo>
                    <a:cubicBezTo>
                      <a:pt x="539" y="3689"/>
                      <a:pt x="539" y="3689"/>
                      <a:pt x="539" y="3689"/>
                    </a:cubicBezTo>
                    <a:cubicBezTo>
                      <a:pt x="551" y="3684"/>
                      <a:pt x="551" y="3684"/>
                      <a:pt x="551" y="3684"/>
                    </a:cubicBezTo>
                    <a:cubicBezTo>
                      <a:pt x="572" y="3677"/>
                      <a:pt x="572" y="3677"/>
                      <a:pt x="572" y="3677"/>
                    </a:cubicBezTo>
                    <a:cubicBezTo>
                      <a:pt x="583" y="3677"/>
                      <a:pt x="583" y="3677"/>
                      <a:pt x="583" y="3677"/>
                    </a:cubicBezTo>
                    <a:cubicBezTo>
                      <a:pt x="597" y="3665"/>
                      <a:pt x="597" y="3665"/>
                      <a:pt x="597" y="3665"/>
                    </a:cubicBezTo>
                    <a:cubicBezTo>
                      <a:pt x="601" y="3662"/>
                      <a:pt x="601" y="3662"/>
                      <a:pt x="601" y="3662"/>
                    </a:cubicBezTo>
                    <a:cubicBezTo>
                      <a:pt x="595" y="3655"/>
                      <a:pt x="595" y="3655"/>
                      <a:pt x="595" y="3655"/>
                    </a:cubicBezTo>
                    <a:cubicBezTo>
                      <a:pt x="587" y="3655"/>
                      <a:pt x="587" y="3655"/>
                      <a:pt x="587" y="3655"/>
                    </a:cubicBezTo>
                    <a:cubicBezTo>
                      <a:pt x="578" y="3663"/>
                      <a:pt x="578" y="3663"/>
                      <a:pt x="578" y="3663"/>
                    </a:cubicBezTo>
                    <a:cubicBezTo>
                      <a:pt x="569" y="3660"/>
                      <a:pt x="569" y="3660"/>
                      <a:pt x="569" y="3660"/>
                    </a:cubicBezTo>
                    <a:cubicBezTo>
                      <a:pt x="566" y="3671"/>
                      <a:pt x="566" y="3671"/>
                      <a:pt x="566" y="3671"/>
                    </a:cubicBezTo>
                    <a:cubicBezTo>
                      <a:pt x="557" y="3677"/>
                      <a:pt x="557" y="3677"/>
                      <a:pt x="557" y="3677"/>
                    </a:cubicBezTo>
                    <a:cubicBezTo>
                      <a:pt x="545" y="3675"/>
                      <a:pt x="545" y="3675"/>
                      <a:pt x="545" y="3675"/>
                    </a:cubicBezTo>
                    <a:cubicBezTo>
                      <a:pt x="539" y="3665"/>
                      <a:pt x="539" y="3665"/>
                      <a:pt x="539" y="3665"/>
                    </a:cubicBezTo>
                    <a:cubicBezTo>
                      <a:pt x="537" y="3645"/>
                      <a:pt x="537" y="3645"/>
                      <a:pt x="537" y="3645"/>
                    </a:cubicBezTo>
                    <a:cubicBezTo>
                      <a:pt x="548" y="3637"/>
                      <a:pt x="548" y="3637"/>
                      <a:pt x="548" y="3637"/>
                    </a:cubicBezTo>
                    <a:cubicBezTo>
                      <a:pt x="549" y="3626"/>
                      <a:pt x="549" y="3626"/>
                      <a:pt x="549" y="3626"/>
                    </a:cubicBezTo>
                    <a:cubicBezTo>
                      <a:pt x="545" y="3613"/>
                      <a:pt x="545" y="3613"/>
                      <a:pt x="545" y="3613"/>
                    </a:cubicBezTo>
                    <a:cubicBezTo>
                      <a:pt x="539" y="3613"/>
                      <a:pt x="539" y="3613"/>
                      <a:pt x="539" y="3613"/>
                    </a:cubicBezTo>
                    <a:cubicBezTo>
                      <a:pt x="532" y="3622"/>
                      <a:pt x="532" y="3622"/>
                      <a:pt x="532" y="3622"/>
                    </a:cubicBezTo>
                    <a:cubicBezTo>
                      <a:pt x="523" y="3620"/>
                      <a:pt x="523" y="3620"/>
                      <a:pt x="523" y="3620"/>
                    </a:cubicBezTo>
                    <a:cubicBezTo>
                      <a:pt x="520" y="3610"/>
                      <a:pt x="520" y="3610"/>
                      <a:pt x="520" y="3610"/>
                    </a:cubicBezTo>
                    <a:cubicBezTo>
                      <a:pt x="531" y="3600"/>
                      <a:pt x="531" y="3600"/>
                      <a:pt x="531" y="3600"/>
                    </a:cubicBezTo>
                    <a:cubicBezTo>
                      <a:pt x="546" y="3599"/>
                      <a:pt x="546" y="3599"/>
                      <a:pt x="546" y="3599"/>
                    </a:cubicBezTo>
                    <a:cubicBezTo>
                      <a:pt x="555" y="3591"/>
                      <a:pt x="555" y="3591"/>
                      <a:pt x="555" y="3591"/>
                    </a:cubicBezTo>
                    <a:cubicBezTo>
                      <a:pt x="575" y="3587"/>
                      <a:pt x="575" y="3587"/>
                      <a:pt x="575" y="3587"/>
                    </a:cubicBezTo>
                    <a:cubicBezTo>
                      <a:pt x="583" y="3579"/>
                      <a:pt x="583" y="3579"/>
                      <a:pt x="583" y="3579"/>
                    </a:cubicBezTo>
                    <a:cubicBezTo>
                      <a:pt x="592" y="3574"/>
                      <a:pt x="592" y="3574"/>
                      <a:pt x="592" y="3574"/>
                    </a:cubicBezTo>
                    <a:cubicBezTo>
                      <a:pt x="595" y="3561"/>
                      <a:pt x="595" y="3561"/>
                      <a:pt x="595" y="3561"/>
                    </a:cubicBezTo>
                    <a:cubicBezTo>
                      <a:pt x="601" y="3559"/>
                      <a:pt x="601" y="3559"/>
                      <a:pt x="601" y="3559"/>
                    </a:cubicBezTo>
                    <a:cubicBezTo>
                      <a:pt x="607" y="3564"/>
                      <a:pt x="607" y="3564"/>
                      <a:pt x="607" y="3564"/>
                    </a:cubicBezTo>
                    <a:cubicBezTo>
                      <a:pt x="613" y="3558"/>
                      <a:pt x="613" y="3558"/>
                      <a:pt x="613" y="3558"/>
                    </a:cubicBezTo>
                    <a:cubicBezTo>
                      <a:pt x="639" y="3556"/>
                      <a:pt x="639" y="3556"/>
                      <a:pt x="639" y="3556"/>
                    </a:cubicBezTo>
                    <a:cubicBezTo>
                      <a:pt x="646" y="3561"/>
                      <a:pt x="646" y="3561"/>
                      <a:pt x="646" y="3561"/>
                    </a:cubicBezTo>
                    <a:cubicBezTo>
                      <a:pt x="658" y="3561"/>
                      <a:pt x="658" y="3561"/>
                      <a:pt x="658" y="3561"/>
                    </a:cubicBezTo>
                    <a:cubicBezTo>
                      <a:pt x="653" y="3551"/>
                      <a:pt x="653" y="3551"/>
                      <a:pt x="653" y="3551"/>
                    </a:cubicBezTo>
                    <a:cubicBezTo>
                      <a:pt x="639" y="3548"/>
                      <a:pt x="639" y="3548"/>
                      <a:pt x="639" y="3548"/>
                    </a:cubicBezTo>
                    <a:cubicBezTo>
                      <a:pt x="636" y="3538"/>
                      <a:pt x="636" y="3538"/>
                      <a:pt x="636" y="3538"/>
                    </a:cubicBezTo>
                    <a:cubicBezTo>
                      <a:pt x="627" y="3536"/>
                      <a:pt x="627" y="3536"/>
                      <a:pt x="627" y="3536"/>
                    </a:cubicBezTo>
                    <a:cubicBezTo>
                      <a:pt x="597" y="3555"/>
                      <a:pt x="597" y="3555"/>
                      <a:pt x="597" y="3555"/>
                    </a:cubicBezTo>
                    <a:cubicBezTo>
                      <a:pt x="587" y="3553"/>
                      <a:pt x="587" y="3553"/>
                      <a:pt x="587" y="3553"/>
                    </a:cubicBezTo>
                    <a:cubicBezTo>
                      <a:pt x="580" y="3559"/>
                      <a:pt x="580" y="3559"/>
                      <a:pt x="580" y="3559"/>
                    </a:cubicBezTo>
                    <a:cubicBezTo>
                      <a:pt x="577" y="3571"/>
                      <a:pt x="577" y="3571"/>
                      <a:pt x="577" y="3571"/>
                    </a:cubicBezTo>
                    <a:cubicBezTo>
                      <a:pt x="568" y="3576"/>
                      <a:pt x="568" y="3576"/>
                      <a:pt x="568" y="3576"/>
                    </a:cubicBezTo>
                    <a:cubicBezTo>
                      <a:pt x="554" y="3581"/>
                      <a:pt x="554" y="3581"/>
                      <a:pt x="554" y="3581"/>
                    </a:cubicBezTo>
                    <a:cubicBezTo>
                      <a:pt x="545" y="3591"/>
                      <a:pt x="545" y="3591"/>
                      <a:pt x="545" y="3591"/>
                    </a:cubicBezTo>
                    <a:cubicBezTo>
                      <a:pt x="539" y="3591"/>
                      <a:pt x="539" y="3591"/>
                      <a:pt x="539" y="3591"/>
                    </a:cubicBezTo>
                    <a:cubicBezTo>
                      <a:pt x="534" y="3585"/>
                      <a:pt x="534" y="3585"/>
                      <a:pt x="534" y="3585"/>
                    </a:cubicBezTo>
                    <a:cubicBezTo>
                      <a:pt x="537" y="3576"/>
                      <a:pt x="537" y="3576"/>
                      <a:pt x="537" y="3576"/>
                    </a:cubicBezTo>
                    <a:cubicBezTo>
                      <a:pt x="526" y="3574"/>
                      <a:pt x="526" y="3574"/>
                      <a:pt x="526" y="3574"/>
                    </a:cubicBezTo>
                    <a:cubicBezTo>
                      <a:pt x="528" y="3568"/>
                      <a:pt x="528" y="3568"/>
                      <a:pt x="528" y="3568"/>
                    </a:cubicBezTo>
                    <a:cubicBezTo>
                      <a:pt x="539" y="3556"/>
                      <a:pt x="539" y="3556"/>
                      <a:pt x="539" y="3556"/>
                    </a:cubicBezTo>
                    <a:cubicBezTo>
                      <a:pt x="525" y="3548"/>
                      <a:pt x="525" y="3548"/>
                      <a:pt x="525" y="3548"/>
                    </a:cubicBezTo>
                    <a:cubicBezTo>
                      <a:pt x="519" y="3548"/>
                      <a:pt x="519" y="3548"/>
                      <a:pt x="519" y="3548"/>
                    </a:cubicBezTo>
                    <a:cubicBezTo>
                      <a:pt x="506" y="3539"/>
                      <a:pt x="506" y="3539"/>
                      <a:pt x="506" y="3539"/>
                    </a:cubicBezTo>
                    <a:cubicBezTo>
                      <a:pt x="509" y="3535"/>
                      <a:pt x="509" y="3535"/>
                      <a:pt x="509" y="3535"/>
                    </a:cubicBezTo>
                    <a:cubicBezTo>
                      <a:pt x="528" y="3527"/>
                      <a:pt x="528" y="3527"/>
                      <a:pt x="528" y="3527"/>
                    </a:cubicBezTo>
                    <a:cubicBezTo>
                      <a:pt x="537" y="3518"/>
                      <a:pt x="537" y="3518"/>
                      <a:pt x="537" y="3518"/>
                    </a:cubicBezTo>
                    <a:cubicBezTo>
                      <a:pt x="545" y="3516"/>
                      <a:pt x="545" y="3516"/>
                      <a:pt x="545" y="3516"/>
                    </a:cubicBezTo>
                    <a:cubicBezTo>
                      <a:pt x="549" y="3522"/>
                      <a:pt x="549" y="3522"/>
                      <a:pt x="549" y="3522"/>
                    </a:cubicBezTo>
                    <a:cubicBezTo>
                      <a:pt x="563" y="3524"/>
                      <a:pt x="563" y="3524"/>
                      <a:pt x="563" y="3524"/>
                    </a:cubicBezTo>
                    <a:cubicBezTo>
                      <a:pt x="575" y="3519"/>
                      <a:pt x="575" y="3519"/>
                      <a:pt x="575" y="3519"/>
                    </a:cubicBezTo>
                    <a:cubicBezTo>
                      <a:pt x="587" y="3510"/>
                      <a:pt x="587" y="3510"/>
                      <a:pt x="587" y="3510"/>
                    </a:cubicBezTo>
                    <a:cubicBezTo>
                      <a:pt x="598" y="3510"/>
                      <a:pt x="598" y="3510"/>
                      <a:pt x="598" y="3510"/>
                    </a:cubicBezTo>
                    <a:cubicBezTo>
                      <a:pt x="603" y="3501"/>
                      <a:pt x="603" y="3501"/>
                      <a:pt x="603" y="3501"/>
                    </a:cubicBezTo>
                    <a:cubicBezTo>
                      <a:pt x="600" y="3498"/>
                      <a:pt x="600" y="3498"/>
                      <a:pt x="600" y="3498"/>
                    </a:cubicBezTo>
                    <a:cubicBezTo>
                      <a:pt x="587" y="3496"/>
                      <a:pt x="587" y="3496"/>
                      <a:pt x="587" y="3496"/>
                    </a:cubicBezTo>
                    <a:cubicBezTo>
                      <a:pt x="574" y="3506"/>
                      <a:pt x="574" y="3506"/>
                      <a:pt x="574" y="3506"/>
                    </a:cubicBezTo>
                    <a:cubicBezTo>
                      <a:pt x="561" y="3513"/>
                      <a:pt x="561" y="3513"/>
                      <a:pt x="561" y="3513"/>
                    </a:cubicBezTo>
                    <a:cubicBezTo>
                      <a:pt x="555" y="3512"/>
                      <a:pt x="555" y="3512"/>
                      <a:pt x="555" y="3512"/>
                    </a:cubicBezTo>
                    <a:cubicBezTo>
                      <a:pt x="545" y="3501"/>
                      <a:pt x="545" y="3501"/>
                      <a:pt x="545" y="3501"/>
                    </a:cubicBezTo>
                    <a:cubicBezTo>
                      <a:pt x="539" y="3501"/>
                      <a:pt x="539" y="3501"/>
                      <a:pt x="539" y="3501"/>
                    </a:cubicBezTo>
                    <a:cubicBezTo>
                      <a:pt x="532" y="3509"/>
                      <a:pt x="532" y="3509"/>
                      <a:pt x="532" y="3509"/>
                    </a:cubicBezTo>
                    <a:cubicBezTo>
                      <a:pt x="517" y="3518"/>
                      <a:pt x="517" y="3518"/>
                      <a:pt x="517" y="3518"/>
                    </a:cubicBezTo>
                    <a:cubicBezTo>
                      <a:pt x="517" y="3510"/>
                      <a:pt x="517" y="3510"/>
                      <a:pt x="517" y="3510"/>
                    </a:cubicBezTo>
                    <a:cubicBezTo>
                      <a:pt x="509" y="3509"/>
                      <a:pt x="509" y="3509"/>
                      <a:pt x="509" y="3509"/>
                    </a:cubicBezTo>
                    <a:cubicBezTo>
                      <a:pt x="502" y="3512"/>
                      <a:pt x="502" y="3512"/>
                      <a:pt x="502" y="3512"/>
                    </a:cubicBezTo>
                    <a:cubicBezTo>
                      <a:pt x="491" y="3510"/>
                      <a:pt x="491" y="3510"/>
                      <a:pt x="491" y="3510"/>
                    </a:cubicBezTo>
                    <a:cubicBezTo>
                      <a:pt x="494" y="3504"/>
                      <a:pt x="494" y="3504"/>
                      <a:pt x="494" y="3504"/>
                    </a:cubicBezTo>
                    <a:cubicBezTo>
                      <a:pt x="503" y="3501"/>
                      <a:pt x="503" y="3501"/>
                      <a:pt x="503" y="3501"/>
                    </a:cubicBezTo>
                    <a:cubicBezTo>
                      <a:pt x="526" y="3493"/>
                      <a:pt x="526" y="3493"/>
                      <a:pt x="526" y="3493"/>
                    </a:cubicBezTo>
                    <a:cubicBezTo>
                      <a:pt x="549" y="3480"/>
                      <a:pt x="549" y="3480"/>
                      <a:pt x="549" y="3480"/>
                    </a:cubicBezTo>
                    <a:cubicBezTo>
                      <a:pt x="560" y="3475"/>
                      <a:pt x="560" y="3475"/>
                      <a:pt x="560" y="3475"/>
                    </a:cubicBezTo>
                    <a:cubicBezTo>
                      <a:pt x="583" y="3472"/>
                      <a:pt x="583" y="3472"/>
                      <a:pt x="583" y="3472"/>
                    </a:cubicBezTo>
                    <a:cubicBezTo>
                      <a:pt x="595" y="3457"/>
                      <a:pt x="595" y="3457"/>
                      <a:pt x="595" y="3457"/>
                    </a:cubicBezTo>
                    <a:cubicBezTo>
                      <a:pt x="621" y="3428"/>
                      <a:pt x="621" y="3428"/>
                      <a:pt x="621" y="3428"/>
                    </a:cubicBezTo>
                    <a:cubicBezTo>
                      <a:pt x="647" y="3415"/>
                      <a:pt x="647" y="3415"/>
                      <a:pt x="647" y="3415"/>
                    </a:cubicBezTo>
                    <a:cubicBezTo>
                      <a:pt x="667" y="3408"/>
                      <a:pt x="667" y="3408"/>
                      <a:pt x="667" y="3408"/>
                    </a:cubicBezTo>
                    <a:cubicBezTo>
                      <a:pt x="679" y="3408"/>
                      <a:pt x="679" y="3408"/>
                      <a:pt x="679" y="3408"/>
                    </a:cubicBezTo>
                    <a:cubicBezTo>
                      <a:pt x="685" y="3403"/>
                      <a:pt x="685" y="3403"/>
                      <a:pt x="685" y="3403"/>
                    </a:cubicBezTo>
                    <a:cubicBezTo>
                      <a:pt x="685" y="3397"/>
                      <a:pt x="685" y="3397"/>
                      <a:pt x="685" y="3397"/>
                    </a:cubicBezTo>
                    <a:cubicBezTo>
                      <a:pt x="673" y="3392"/>
                      <a:pt x="673" y="3392"/>
                      <a:pt x="673" y="3392"/>
                    </a:cubicBezTo>
                    <a:cubicBezTo>
                      <a:pt x="655" y="3399"/>
                      <a:pt x="655" y="3399"/>
                      <a:pt x="655" y="3399"/>
                    </a:cubicBezTo>
                    <a:cubicBezTo>
                      <a:pt x="613" y="3418"/>
                      <a:pt x="613" y="3418"/>
                      <a:pt x="613" y="3418"/>
                    </a:cubicBezTo>
                    <a:cubicBezTo>
                      <a:pt x="595" y="3437"/>
                      <a:pt x="595" y="3437"/>
                      <a:pt x="595" y="3437"/>
                    </a:cubicBezTo>
                    <a:cubicBezTo>
                      <a:pt x="583" y="3455"/>
                      <a:pt x="583" y="3455"/>
                      <a:pt x="583" y="3455"/>
                    </a:cubicBezTo>
                    <a:cubicBezTo>
                      <a:pt x="568" y="3463"/>
                      <a:pt x="568" y="3463"/>
                      <a:pt x="568" y="3463"/>
                    </a:cubicBezTo>
                    <a:cubicBezTo>
                      <a:pt x="542" y="3469"/>
                      <a:pt x="542" y="3469"/>
                      <a:pt x="542" y="3469"/>
                    </a:cubicBezTo>
                    <a:cubicBezTo>
                      <a:pt x="532" y="3475"/>
                      <a:pt x="532" y="3475"/>
                      <a:pt x="532" y="3475"/>
                    </a:cubicBezTo>
                    <a:cubicBezTo>
                      <a:pt x="500" y="3487"/>
                      <a:pt x="500" y="3487"/>
                      <a:pt x="500" y="3487"/>
                    </a:cubicBezTo>
                    <a:cubicBezTo>
                      <a:pt x="490" y="3489"/>
                      <a:pt x="490" y="3489"/>
                      <a:pt x="490" y="3489"/>
                    </a:cubicBezTo>
                    <a:cubicBezTo>
                      <a:pt x="487" y="3481"/>
                      <a:pt x="487" y="3481"/>
                      <a:pt x="487" y="3481"/>
                    </a:cubicBezTo>
                    <a:cubicBezTo>
                      <a:pt x="491" y="3473"/>
                      <a:pt x="491" y="3473"/>
                      <a:pt x="491" y="3473"/>
                    </a:cubicBezTo>
                    <a:cubicBezTo>
                      <a:pt x="491" y="3446"/>
                      <a:pt x="491" y="3446"/>
                      <a:pt x="491" y="3446"/>
                    </a:cubicBezTo>
                    <a:cubicBezTo>
                      <a:pt x="500" y="3435"/>
                      <a:pt x="500" y="3435"/>
                      <a:pt x="500" y="3435"/>
                    </a:cubicBezTo>
                    <a:cubicBezTo>
                      <a:pt x="508" y="3435"/>
                      <a:pt x="508" y="3435"/>
                      <a:pt x="508" y="3435"/>
                    </a:cubicBezTo>
                    <a:cubicBezTo>
                      <a:pt x="520" y="3444"/>
                      <a:pt x="520" y="3444"/>
                      <a:pt x="520" y="3444"/>
                    </a:cubicBezTo>
                    <a:cubicBezTo>
                      <a:pt x="529" y="3441"/>
                      <a:pt x="529" y="3441"/>
                      <a:pt x="529" y="3441"/>
                    </a:cubicBezTo>
                    <a:cubicBezTo>
                      <a:pt x="548" y="3441"/>
                      <a:pt x="548" y="3441"/>
                      <a:pt x="548" y="3441"/>
                    </a:cubicBezTo>
                    <a:cubicBezTo>
                      <a:pt x="561" y="3440"/>
                      <a:pt x="561" y="3440"/>
                      <a:pt x="561" y="3440"/>
                    </a:cubicBezTo>
                    <a:cubicBezTo>
                      <a:pt x="558" y="3434"/>
                      <a:pt x="558" y="3434"/>
                      <a:pt x="558" y="3434"/>
                    </a:cubicBezTo>
                    <a:cubicBezTo>
                      <a:pt x="548" y="3428"/>
                      <a:pt x="548" y="3428"/>
                      <a:pt x="548" y="3428"/>
                    </a:cubicBezTo>
                    <a:cubicBezTo>
                      <a:pt x="534" y="3428"/>
                      <a:pt x="534" y="3428"/>
                      <a:pt x="534" y="3428"/>
                    </a:cubicBezTo>
                    <a:cubicBezTo>
                      <a:pt x="525" y="3432"/>
                      <a:pt x="525" y="3432"/>
                      <a:pt x="525" y="3432"/>
                    </a:cubicBezTo>
                    <a:cubicBezTo>
                      <a:pt x="516" y="3431"/>
                      <a:pt x="516" y="3431"/>
                      <a:pt x="516" y="3431"/>
                    </a:cubicBezTo>
                    <a:cubicBezTo>
                      <a:pt x="511" y="3420"/>
                      <a:pt x="511" y="3420"/>
                      <a:pt x="511" y="3420"/>
                    </a:cubicBezTo>
                    <a:cubicBezTo>
                      <a:pt x="513" y="3412"/>
                      <a:pt x="513" y="3412"/>
                      <a:pt x="513" y="3412"/>
                    </a:cubicBezTo>
                    <a:cubicBezTo>
                      <a:pt x="526" y="3409"/>
                      <a:pt x="526" y="3409"/>
                      <a:pt x="526" y="3409"/>
                    </a:cubicBezTo>
                    <a:cubicBezTo>
                      <a:pt x="542" y="3418"/>
                      <a:pt x="542" y="3418"/>
                      <a:pt x="542" y="3418"/>
                    </a:cubicBezTo>
                    <a:cubicBezTo>
                      <a:pt x="552" y="3420"/>
                      <a:pt x="552" y="3420"/>
                      <a:pt x="552" y="3420"/>
                    </a:cubicBezTo>
                    <a:cubicBezTo>
                      <a:pt x="569" y="3412"/>
                      <a:pt x="569" y="3412"/>
                      <a:pt x="569" y="3412"/>
                    </a:cubicBezTo>
                    <a:cubicBezTo>
                      <a:pt x="566" y="3408"/>
                      <a:pt x="566" y="3408"/>
                      <a:pt x="566" y="3408"/>
                    </a:cubicBezTo>
                    <a:cubicBezTo>
                      <a:pt x="555" y="3405"/>
                      <a:pt x="555" y="3405"/>
                      <a:pt x="555" y="3405"/>
                    </a:cubicBezTo>
                    <a:cubicBezTo>
                      <a:pt x="549" y="3406"/>
                      <a:pt x="549" y="3406"/>
                      <a:pt x="549" y="3406"/>
                    </a:cubicBezTo>
                    <a:cubicBezTo>
                      <a:pt x="546" y="3403"/>
                      <a:pt x="546" y="3403"/>
                      <a:pt x="546" y="3403"/>
                    </a:cubicBezTo>
                    <a:cubicBezTo>
                      <a:pt x="546" y="3396"/>
                      <a:pt x="546" y="3396"/>
                      <a:pt x="546" y="3396"/>
                    </a:cubicBezTo>
                    <a:cubicBezTo>
                      <a:pt x="560" y="3391"/>
                      <a:pt x="560" y="3391"/>
                      <a:pt x="560" y="3391"/>
                    </a:cubicBezTo>
                    <a:cubicBezTo>
                      <a:pt x="565" y="3394"/>
                      <a:pt x="565" y="3394"/>
                      <a:pt x="565" y="3394"/>
                    </a:cubicBezTo>
                    <a:cubicBezTo>
                      <a:pt x="571" y="3391"/>
                      <a:pt x="571" y="3391"/>
                      <a:pt x="571" y="3391"/>
                    </a:cubicBezTo>
                    <a:cubicBezTo>
                      <a:pt x="581" y="3396"/>
                      <a:pt x="581" y="3396"/>
                      <a:pt x="581" y="3396"/>
                    </a:cubicBezTo>
                    <a:cubicBezTo>
                      <a:pt x="587" y="3391"/>
                      <a:pt x="587" y="3391"/>
                      <a:pt x="587" y="3391"/>
                    </a:cubicBezTo>
                    <a:cubicBezTo>
                      <a:pt x="586" y="3382"/>
                      <a:pt x="586" y="3382"/>
                      <a:pt x="586" y="3382"/>
                    </a:cubicBezTo>
                    <a:cubicBezTo>
                      <a:pt x="586" y="3371"/>
                      <a:pt x="586" y="3371"/>
                      <a:pt x="586" y="3371"/>
                    </a:cubicBezTo>
                    <a:cubicBezTo>
                      <a:pt x="583" y="3368"/>
                      <a:pt x="583" y="3368"/>
                      <a:pt x="583" y="3368"/>
                    </a:cubicBezTo>
                    <a:cubicBezTo>
                      <a:pt x="574" y="3368"/>
                      <a:pt x="574" y="3368"/>
                      <a:pt x="574" y="3368"/>
                    </a:cubicBezTo>
                    <a:cubicBezTo>
                      <a:pt x="568" y="3373"/>
                      <a:pt x="568" y="3373"/>
                      <a:pt x="568" y="3373"/>
                    </a:cubicBezTo>
                    <a:cubicBezTo>
                      <a:pt x="555" y="3374"/>
                      <a:pt x="555" y="3374"/>
                      <a:pt x="555" y="3374"/>
                    </a:cubicBezTo>
                    <a:cubicBezTo>
                      <a:pt x="520" y="3363"/>
                      <a:pt x="520" y="3363"/>
                      <a:pt x="520" y="3363"/>
                    </a:cubicBezTo>
                    <a:cubicBezTo>
                      <a:pt x="505" y="3362"/>
                      <a:pt x="505" y="3362"/>
                      <a:pt x="505" y="3362"/>
                    </a:cubicBezTo>
                    <a:cubicBezTo>
                      <a:pt x="497" y="3356"/>
                      <a:pt x="497" y="3356"/>
                      <a:pt x="497" y="3356"/>
                    </a:cubicBezTo>
                    <a:cubicBezTo>
                      <a:pt x="499" y="3351"/>
                      <a:pt x="499" y="3351"/>
                      <a:pt x="499" y="3351"/>
                    </a:cubicBezTo>
                    <a:cubicBezTo>
                      <a:pt x="514" y="3350"/>
                      <a:pt x="514" y="3350"/>
                      <a:pt x="514" y="3350"/>
                    </a:cubicBezTo>
                    <a:cubicBezTo>
                      <a:pt x="525" y="3354"/>
                      <a:pt x="525" y="3354"/>
                      <a:pt x="525" y="3354"/>
                    </a:cubicBezTo>
                    <a:cubicBezTo>
                      <a:pt x="531" y="3350"/>
                      <a:pt x="531" y="3350"/>
                      <a:pt x="531" y="3350"/>
                    </a:cubicBezTo>
                    <a:cubicBezTo>
                      <a:pt x="526" y="3347"/>
                      <a:pt x="526" y="3347"/>
                      <a:pt x="526" y="3347"/>
                    </a:cubicBezTo>
                    <a:cubicBezTo>
                      <a:pt x="513" y="3347"/>
                      <a:pt x="513" y="3347"/>
                      <a:pt x="513" y="3347"/>
                    </a:cubicBezTo>
                    <a:cubicBezTo>
                      <a:pt x="508" y="3341"/>
                      <a:pt x="508" y="3341"/>
                      <a:pt x="508" y="3341"/>
                    </a:cubicBezTo>
                    <a:cubicBezTo>
                      <a:pt x="508" y="3333"/>
                      <a:pt x="508" y="3333"/>
                      <a:pt x="508" y="3333"/>
                    </a:cubicBezTo>
                    <a:cubicBezTo>
                      <a:pt x="531" y="3333"/>
                      <a:pt x="531" y="3333"/>
                      <a:pt x="531" y="3333"/>
                    </a:cubicBezTo>
                    <a:cubicBezTo>
                      <a:pt x="536" y="3328"/>
                      <a:pt x="536" y="3328"/>
                      <a:pt x="536" y="3328"/>
                    </a:cubicBezTo>
                    <a:cubicBezTo>
                      <a:pt x="551" y="3327"/>
                      <a:pt x="551" y="3327"/>
                      <a:pt x="551" y="3327"/>
                    </a:cubicBezTo>
                    <a:cubicBezTo>
                      <a:pt x="604" y="3330"/>
                      <a:pt x="604" y="3330"/>
                      <a:pt x="604" y="3330"/>
                    </a:cubicBezTo>
                    <a:cubicBezTo>
                      <a:pt x="615" y="3327"/>
                      <a:pt x="615" y="3327"/>
                      <a:pt x="615" y="3327"/>
                    </a:cubicBezTo>
                    <a:cubicBezTo>
                      <a:pt x="633" y="3330"/>
                      <a:pt x="633" y="3330"/>
                      <a:pt x="633" y="3330"/>
                    </a:cubicBezTo>
                    <a:cubicBezTo>
                      <a:pt x="641" y="3327"/>
                      <a:pt x="641" y="3327"/>
                      <a:pt x="641" y="3327"/>
                    </a:cubicBezTo>
                    <a:cubicBezTo>
                      <a:pt x="639" y="3319"/>
                      <a:pt x="639" y="3319"/>
                      <a:pt x="639" y="3319"/>
                    </a:cubicBezTo>
                    <a:cubicBezTo>
                      <a:pt x="620" y="3311"/>
                      <a:pt x="620" y="3311"/>
                      <a:pt x="620" y="3311"/>
                    </a:cubicBezTo>
                    <a:cubicBezTo>
                      <a:pt x="597" y="3311"/>
                      <a:pt x="597" y="3311"/>
                      <a:pt x="597" y="3311"/>
                    </a:cubicBezTo>
                    <a:cubicBezTo>
                      <a:pt x="569" y="3318"/>
                      <a:pt x="569" y="3318"/>
                      <a:pt x="569" y="3318"/>
                    </a:cubicBezTo>
                    <a:cubicBezTo>
                      <a:pt x="554" y="3319"/>
                      <a:pt x="554" y="3319"/>
                      <a:pt x="554" y="3319"/>
                    </a:cubicBezTo>
                    <a:cubicBezTo>
                      <a:pt x="551" y="3315"/>
                      <a:pt x="551" y="3315"/>
                      <a:pt x="551" y="3315"/>
                    </a:cubicBezTo>
                    <a:cubicBezTo>
                      <a:pt x="542" y="3313"/>
                      <a:pt x="542" y="3313"/>
                      <a:pt x="542" y="3313"/>
                    </a:cubicBezTo>
                    <a:cubicBezTo>
                      <a:pt x="526" y="3318"/>
                      <a:pt x="526" y="3318"/>
                      <a:pt x="526" y="3318"/>
                    </a:cubicBezTo>
                    <a:cubicBezTo>
                      <a:pt x="516" y="3325"/>
                      <a:pt x="516" y="3325"/>
                      <a:pt x="516" y="3325"/>
                    </a:cubicBezTo>
                    <a:cubicBezTo>
                      <a:pt x="511" y="3322"/>
                      <a:pt x="511" y="3322"/>
                      <a:pt x="511" y="3322"/>
                    </a:cubicBezTo>
                    <a:cubicBezTo>
                      <a:pt x="513" y="3310"/>
                      <a:pt x="513" y="3310"/>
                      <a:pt x="513" y="3310"/>
                    </a:cubicBezTo>
                    <a:cubicBezTo>
                      <a:pt x="522" y="3296"/>
                      <a:pt x="522" y="3296"/>
                      <a:pt x="522" y="3296"/>
                    </a:cubicBezTo>
                    <a:cubicBezTo>
                      <a:pt x="536" y="3290"/>
                      <a:pt x="536" y="3290"/>
                      <a:pt x="536" y="3290"/>
                    </a:cubicBezTo>
                    <a:cubicBezTo>
                      <a:pt x="546" y="3282"/>
                      <a:pt x="546" y="3282"/>
                      <a:pt x="546" y="3282"/>
                    </a:cubicBezTo>
                    <a:cubicBezTo>
                      <a:pt x="561" y="3276"/>
                      <a:pt x="561" y="3276"/>
                      <a:pt x="561" y="3276"/>
                    </a:cubicBezTo>
                    <a:cubicBezTo>
                      <a:pt x="568" y="3263"/>
                      <a:pt x="568" y="3263"/>
                      <a:pt x="568" y="3263"/>
                    </a:cubicBezTo>
                    <a:cubicBezTo>
                      <a:pt x="580" y="3253"/>
                      <a:pt x="580" y="3253"/>
                      <a:pt x="580" y="3253"/>
                    </a:cubicBezTo>
                    <a:cubicBezTo>
                      <a:pt x="589" y="3252"/>
                      <a:pt x="589" y="3252"/>
                      <a:pt x="589" y="3252"/>
                    </a:cubicBezTo>
                    <a:cubicBezTo>
                      <a:pt x="592" y="3256"/>
                      <a:pt x="592" y="3256"/>
                      <a:pt x="592" y="3256"/>
                    </a:cubicBezTo>
                    <a:cubicBezTo>
                      <a:pt x="606" y="3256"/>
                      <a:pt x="606" y="3256"/>
                      <a:pt x="606" y="3256"/>
                    </a:cubicBezTo>
                    <a:cubicBezTo>
                      <a:pt x="617" y="3252"/>
                      <a:pt x="617" y="3252"/>
                      <a:pt x="617" y="3252"/>
                    </a:cubicBezTo>
                    <a:cubicBezTo>
                      <a:pt x="626" y="3252"/>
                      <a:pt x="626" y="3252"/>
                      <a:pt x="626" y="3252"/>
                    </a:cubicBezTo>
                    <a:cubicBezTo>
                      <a:pt x="630" y="3256"/>
                      <a:pt x="630" y="3256"/>
                      <a:pt x="630" y="3256"/>
                    </a:cubicBezTo>
                    <a:cubicBezTo>
                      <a:pt x="647" y="3263"/>
                      <a:pt x="647" y="3263"/>
                      <a:pt x="647" y="3263"/>
                    </a:cubicBezTo>
                    <a:cubicBezTo>
                      <a:pt x="661" y="3276"/>
                      <a:pt x="661" y="3276"/>
                      <a:pt x="661" y="3276"/>
                    </a:cubicBezTo>
                    <a:cubicBezTo>
                      <a:pt x="676" y="3275"/>
                      <a:pt x="676" y="3275"/>
                      <a:pt x="676" y="3275"/>
                    </a:cubicBezTo>
                    <a:cubicBezTo>
                      <a:pt x="693" y="3281"/>
                      <a:pt x="693" y="3281"/>
                      <a:pt x="693" y="3281"/>
                    </a:cubicBezTo>
                    <a:cubicBezTo>
                      <a:pt x="710" y="3299"/>
                      <a:pt x="710" y="3299"/>
                      <a:pt x="710" y="3299"/>
                    </a:cubicBezTo>
                    <a:cubicBezTo>
                      <a:pt x="727" y="3308"/>
                      <a:pt x="727" y="3308"/>
                      <a:pt x="727" y="3308"/>
                    </a:cubicBezTo>
                    <a:cubicBezTo>
                      <a:pt x="748" y="3316"/>
                      <a:pt x="748" y="3316"/>
                      <a:pt x="748" y="3316"/>
                    </a:cubicBezTo>
                    <a:cubicBezTo>
                      <a:pt x="757" y="3310"/>
                      <a:pt x="757" y="3310"/>
                      <a:pt x="757" y="3310"/>
                    </a:cubicBezTo>
                    <a:cubicBezTo>
                      <a:pt x="765" y="3310"/>
                      <a:pt x="765" y="3310"/>
                      <a:pt x="765" y="3310"/>
                    </a:cubicBezTo>
                    <a:cubicBezTo>
                      <a:pt x="768" y="3305"/>
                      <a:pt x="768" y="3305"/>
                      <a:pt x="768" y="3305"/>
                    </a:cubicBezTo>
                    <a:cubicBezTo>
                      <a:pt x="765" y="3298"/>
                      <a:pt x="765" y="3298"/>
                      <a:pt x="765" y="3298"/>
                    </a:cubicBezTo>
                    <a:cubicBezTo>
                      <a:pt x="751" y="3301"/>
                      <a:pt x="751" y="3301"/>
                      <a:pt x="751" y="3301"/>
                    </a:cubicBezTo>
                    <a:cubicBezTo>
                      <a:pt x="746" y="3307"/>
                      <a:pt x="746" y="3307"/>
                      <a:pt x="746" y="3307"/>
                    </a:cubicBezTo>
                    <a:cubicBezTo>
                      <a:pt x="736" y="3304"/>
                      <a:pt x="736" y="3304"/>
                      <a:pt x="736" y="3304"/>
                    </a:cubicBezTo>
                    <a:cubicBezTo>
                      <a:pt x="717" y="3293"/>
                      <a:pt x="717" y="3293"/>
                      <a:pt x="717" y="3293"/>
                    </a:cubicBezTo>
                    <a:cubicBezTo>
                      <a:pt x="702" y="3272"/>
                      <a:pt x="702" y="3272"/>
                      <a:pt x="702" y="3272"/>
                    </a:cubicBezTo>
                    <a:cubicBezTo>
                      <a:pt x="704" y="3266"/>
                      <a:pt x="704" y="3266"/>
                      <a:pt x="704" y="3266"/>
                    </a:cubicBezTo>
                    <a:cubicBezTo>
                      <a:pt x="711" y="3264"/>
                      <a:pt x="711" y="3264"/>
                      <a:pt x="711" y="3264"/>
                    </a:cubicBezTo>
                    <a:cubicBezTo>
                      <a:pt x="736" y="3266"/>
                      <a:pt x="736" y="3266"/>
                      <a:pt x="736" y="3266"/>
                    </a:cubicBezTo>
                    <a:cubicBezTo>
                      <a:pt x="756" y="3258"/>
                      <a:pt x="756" y="3258"/>
                      <a:pt x="756" y="3258"/>
                    </a:cubicBezTo>
                    <a:cubicBezTo>
                      <a:pt x="763" y="3249"/>
                      <a:pt x="763" y="3249"/>
                      <a:pt x="763" y="3249"/>
                    </a:cubicBezTo>
                    <a:cubicBezTo>
                      <a:pt x="759" y="3241"/>
                      <a:pt x="759" y="3241"/>
                      <a:pt x="759" y="3241"/>
                    </a:cubicBezTo>
                    <a:cubicBezTo>
                      <a:pt x="740" y="3237"/>
                      <a:pt x="740" y="3237"/>
                      <a:pt x="740" y="3237"/>
                    </a:cubicBezTo>
                    <a:cubicBezTo>
                      <a:pt x="733" y="3240"/>
                      <a:pt x="733" y="3240"/>
                      <a:pt x="733" y="3240"/>
                    </a:cubicBezTo>
                    <a:cubicBezTo>
                      <a:pt x="731" y="3246"/>
                      <a:pt x="731" y="3246"/>
                      <a:pt x="731" y="3246"/>
                    </a:cubicBezTo>
                    <a:cubicBezTo>
                      <a:pt x="737" y="3252"/>
                      <a:pt x="737" y="3252"/>
                      <a:pt x="737" y="3252"/>
                    </a:cubicBezTo>
                    <a:cubicBezTo>
                      <a:pt x="733" y="3253"/>
                      <a:pt x="733" y="3253"/>
                      <a:pt x="733" y="3253"/>
                    </a:cubicBezTo>
                    <a:cubicBezTo>
                      <a:pt x="711" y="3255"/>
                      <a:pt x="711" y="3255"/>
                      <a:pt x="711" y="3255"/>
                    </a:cubicBezTo>
                    <a:cubicBezTo>
                      <a:pt x="702" y="3249"/>
                      <a:pt x="702" y="3249"/>
                      <a:pt x="702" y="3249"/>
                    </a:cubicBezTo>
                    <a:cubicBezTo>
                      <a:pt x="699" y="3238"/>
                      <a:pt x="699" y="3238"/>
                      <a:pt x="699" y="3238"/>
                    </a:cubicBezTo>
                    <a:cubicBezTo>
                      <a:pt x="708" y="3235"/>
                      <a:pt x="708" y="3235"/>
                      <a:pt x="708" y="3235"/>
                    </a:cubicBezTo>
                    <a:cubicBezTo>
                      <a:pt x="716" y="3237"/>
                      <a:pt x="716" y="3237"/>
                      <a:pt x="716" y="3237"/>
                    </a:cubicBezTo>
                    <a:cubicBezTo>
                      <a:pt x="719" y="3230"/>
                      <a:pt x="719" y="3230"/>
                      <a:pt x="719" y="3230"/>
                    </a:cubicBezTo>
                    <a:cubicBezTo>
                      <a:pt x="713" y="3221"/>
                      <a:pt x="713" y="3221"/>
                      <a:pt x="713" y="3221"/>
                    </a:cubicBezTo>
                    <a:cubicBezTo>
                      <a:pt x="704" y="3221"/>
                      <a:pt x="704" y="3221"/>
                      <a:pt x="704" y="3221"/>
                    </a:cubicBezTo>
                    <a:cubicBezTo>
                      <a:pt x="701" y="3226"/>
                      <a:pt x="701" y="3226"/>
                      <a:pt x="701" y="3226"/>
                    </a:cubicBezTo>
                    <a:cubicBezTo>
                      <a:pt x="691" y="3223"/>
                      <a:pt x="691" y="3223"/>
                      <a:pt x="691" y="3223"/>
                    </a:cubicBezTo>
                    <a:cubicBezTo>
                      <a:pt x="685" y="3224"/>
                      <a:pt x="685" y="3224"/>
                      <a:pt x="685" y="3224"/>
                    </a:cubicBezTo>
                    <a:cubicBezTo>
                      <a:pt x="685" y="3230"/>
                      <a:pt x="685" y="3230"/>
                      <a:pt x="685" y="3230"/>
                    </a:cubicBezTo>
                    <a:cubicBezTo>
                      <a:pt x="688" y="3238"/>
                      <a:pt x="688" y="3238"/>
                      <a:pt x="688" y="3238"/>
                    </a:cubicBezTo>
                    <a:cubicBezTo>
                      <a:pt x="688" y="3250"/>
                      <a:pt x="688" y="3250"/>
                      <a:pt x="688" y="3250"/>
                    </a:cubicBezTo>
                    <a:cubicBezTo>
                      <a:pt x="679" y="3259"/>
                      <a:pt x="679" y="3259"/>
                      <a:pt x="679" y="3259"/>
                    </a:cubicBezTo>
                    <a:cubicBezTo>
                      <a:pt x="668" y="3266"/>
                      <a:pt x="668" y="3266"/>
                      <a:pt x="668" y="3266"/>
                    </a:cubicBezTo>
                    <a:cubicBezTo>
                      <a:pt x="659" y="3263"/>
                      <a:pt x="659" y="3263"/>
                      <a:pt x="659" y="3263"/>
                    </a:cubicBezTo>
                    <a:cubicBezTo>
                      <a:pt x="644" y="3244"/>
                      <a:pt x="644" y="3244"/>
                      <a:pt x="644" y="3244"/>
                    </a:cubicBezTo>
                    <a:cubicBezTo>
                      <a:pt x="632" y="3244"/>
                      <a:pt x="632" y="3244"/>
                      <a:pt x="632" y="3244"/>
                    </a:cubicBezTo>
                    <a:cubicBezTo>
                      <a:pt x="624" y="3238"/>
                      <a:pt x="624" y="3238"/>
                      <a:pt x="624" y="3238"/>
                    </a:cubicBezTo>
                    <a:cubicBezTo>
                      <a:pt x="623" y="3230"/>
                      <a:pt x="623" y="3230"/>
                      <a:pt x="623" y="3230"/>
                    </a:cubicBezTo>
                    <a:cubicBezTo>
                      <a:pt x="617" y="3232"/>
                      <a:pt x="617" y="3232"/>
                      <a:pt x="617" y="3232"/>
                    </a:cubicBezTo>
                    <a:cubicBezTo>
                      <a:pt x="610" y="3238"/>
                      <a:pt x="610" y="3238"/>
                      <a:pt x="610" y="3238"/>
                    </a:cubicBezTo>
                    <a:cubicBezTo>
                      <a:pt x="591" y="3241"/>
                      <a:pt x="591" y="3241"/>
                      <a:pt x="591" y="3241"/>
                    </a:cubicBezTo>
                    <a:cubicBezTo>
                      <a:pt x="578" y="3243"/>
                      <a:pt x="578" y="3243"/>
                      <a:pt x="578" y="3243"/>
                    </a:cubicBezTo>
                    <a:cubicBezTo>
                      <a:pt x="568" y="3250"/>
                      <a:pt x="568" y="3250"/>
                      <a:pt x="568" y="3250"/>
                    </a:cubicBezTo>
                    <a:cubicBezTo>
                      <a:pt x="552" y="3269"/>
                      <a:pt x="552" y="3269"/>
                      <a:pt x="552" y="3269"/>
                    </a:cubicBezTo>
                    <a:cubicBezTo>
                      <a:pt x="542" y="3272"/>
                      <a:pt x="542" y="3272"/>
                      <a:pt x="542" y="3272"/>
                    </a:cubicBezTo>
                    <a:cubicBezTo>
                      <a:pt x="536" y="3269"/>
                      <a:pt x="536" y="3269"/>
                      <a:pt x="536" y="3269"/>
                    </a:cubicBezTo>
                    <a:cubicBezTo>
                      <a:pt x="536" y="3261"/>
                      <a:pt x="536" y="3261"/>
                      <a:pt x="536" y="3261"/>
                    </a:cubicBezTo>
                    <a:cubicBezTo>
                      <a:pt x="552" y="3240"/>
                      <a:pt x="552" y="3240"/>
                      <a:pt x="552" y="3240"/>
                    </a:cubicBezTo>
                    <a:cubicBezTo>
                      <a:pt x="560" y="3237"/>
                      <a:pt x="560" y="3237"/>
                      <a:pt x="560" y="3237"/>
                    </a:cubicBezTo>
                    <a:cubicBezTo>
                      <a:pt x="566" y="3230"/>
                      <a:pt x="566" y="3230"/>
                      <a:pt x="566" y="3230"/>
                    </a:cubicBezTo>
                    <a:cubicBezTo>
                      <a:pt x="566" y="3224"/>
                      <a:pt x="566" y="3224"/>
                      <a:pt x="566" y="3224"/>
                    </a:cubicBezTo>
                    <a:cubicBezTo>
                      <a:pt x="571" y="3224"/>
                      <a:pt x="571" y="3224"/>
                      <a:pt x="571" y="3224"/>
                    </a:cubicBezTo>
                    <a:cubicBezTo>
                      <a:pt x="580" y="3215"/>
                      <a:pt x="580" y="3215"/>
                      <a:pt x="580" y="3215"/>
                    </a:cubicBezTo>
                    <a:cubicBezTo>
                      <a:pt x="580" y="3208"/>
                      <a:pt x="580" y="3208"/>
                      <a:pt x="580" y="3208"/>
                    </a:cubicBezTo>
                    <a:cubicBezTo>
                      <a:pt x="584" y="3198"/>
                      <a:pt x="584" y="3198"/>
                      <a:pt x="584" y="3198"/>
                    </a:cubicBezTo>
                    <a:cubicBezTo>
                      <a:pt x="591" y="3200"/>
                      <a:pt x="591" y="3200"/>
                      <a:pt x="591" y="3200"/>
                    </a:cubicBezTo>
                    <a:cubicBezTo>
                      <a:pt x="603" y="3209"/>
                      <a:pt x="603" y="3209"/>
                      <a:pt x="603" y="3209"/>
                    </a:cubicBezTo>
                    <a:cubicBezTo>
                      <a:pt x="620" y="3215"/>
                      <a:pt x="620" y="3215"/>
                      <a:pt x="620" y="3215"/>
                    </a:cubicBezTo>
                    <a:cubicBezTo>
                      <a:pt x="642" y="3215"/>
                      <a:pt x="642" y="3215"/>
                      <a:pt x="642" y="3215"/>
                    </a:cubicBezTo>
                    <a:cubicBezTo>
                      <a:pt x="639" y="3211"/>
                      <a:pt x="639" y="3211"/>
                      <a:pt x="639" y="3211"/>
                    </a:cubicBezTo>
                    <a:cubicBezTo>
                      <a:pt x="629" y="3208"/>
                      <a:pt x="629" y="3208"/>
                      <a:pt x="629" y="3208"/>
                    </a:cubicBezTo>
                    <a:cubicBezTo>
                      <a:pt x="621" y="3208"/>
                      <a:pt x="621" y="3208"/>
                      <a:pt x="621" y="3208"/>
                    </a:cubicBezTo>
                    <a:cubicBezTo>
                      <a:pt x="613" y="3201"/>
                      <a:pt x="613" y="3201"/>
                      <a:pt x="613" y="3201"/>
                    </a:cubicBezTo>
                    <a:cubicBezTo>
                      <a:pt x="592" y="3183"/>
                      <a:pt x="592" y="3183"/>
                      <a:pt x="592" y="3183"/>
                    </a:cubicBezTo>
                    <a:cubicBezTo>
                      <a:pt x="589" y="3171"/>
                      <a:pt x="589" y="3171"/>
                      <a:pt x="589" y="3171"/>
                    </a:cubicBezTo>
                    <a:cubicBezTo>
                      <a:pt x="580" y="3168"/>
                      <a:pt x="580" y="3168"/>
                      <a:pt x="580" y="3168"/>
                    </a:cubicBezTo>
                    <a:cubicBezTo>
                      <a:pt x="578" y="3162"/>
                      <a:pt x="578" y="3162"/>
                      <a:pt x="578" y="3162"/>
                    </a:cubicBezTo>
                    <a:cubicBezTo>
                      <a:pt x="584" y="3157"/>
                      <a:pt x="584" y="3157"/>
                      <a:pt x="584" y="3157"/>
                    </a:cubicBezTo>
                    <a:cubicBezTo>
                      <a:pt x="603" y="3163"/>
                      <a:pt x="603" y="3163"/>
                      <a:pt x="603" y="3163"/>
                    </a:cubicBezTo>
                    <a:cubicBezTo>
                      <a:pt x="618" y="3183"/>
                      <a:pt x="618" y="3183"/>
                      <a:pt x="618" y="3183"/>
                    </a:cubicBezTo>
                    <a:cubicBezTo>
                      <a:pt x="633" y="3197"/>
                      <a:pt x="633" y="3197"/>
                      <a:pt x="633" y="3197"/>
                    </a:cubicBezTo>
                    <a:cubicBezTo>
                      <a:pt x="635" y="3192"/>
                      <a:pt x="635" y="3192"/>
                      <a:pt x="635" y="3192"/>
                    </a:cubicBezTo>
                    <a:cubicBezTo>
                      <a:pt x="630" y="3182"/>
                      <a:pt x="630" y="3182"/>
                      <a:pt x="630" y="3182"/>
                    </a:cubicBezTo>
                    <a:cubicBezTo>
                      <a:pt x="626" y="3169"/>
                      <a:pt x="626" y="3169"/>
                      <a:pt x="626" y="3169"/>
                    </a:cubicBezTo>
                    <a:cubicBezTo>
                      <a:pt x="630" y="3169"/>
                      <a:pt x="630" y="3169"/>
                      <a:pt x="630" y="3169"/>
                    </a:cubicBezTo>
                    <a:cubicBezTo>
                      <a:pt x="639" y="3180"/>
                      <a:pt x="639" y="3180"/>
                      <a:pt x="639" y="3180"/>
                    </a:cubicBezTo>
                    <a:cubicBezTo>
                      <a:pt x="644" y="3191"/>
                      <a:pt x="644" y="3191"/>
                      <a:pt x="644" y="3191"/>
                    </a:cubicBezTo>
                    <a:cubicBezTo>
                      <a:pt x="672" y="3208"/>
                      <a:pt x="672" y="3208"/>
                      <a:pt x="672" y="3208"/>
                    </a:cubicBezTo>
                    <a:cubicBezTo>
                      <a:pt x="682" y="3204"/>
                      <a:pt x="682" y="3204"/>
                      <a:pt x="682" y="3204"/>
                    </a:cubicBezTo>
                    <a:cubicBezTo>
                      <a:pt x="688" y="3201"/>
                      <a:pt x="688" y="3201"/>
                      <a:pt x="688" y="3201"/>
                    </a:cubicBezTo>
                    <a:cubicBezTo>
                      <a:pt x="704" y="3200"/>
                      <a:pt x="704" y="3200"/>
                      <a:pt x="704" y="3200"/>
                    </a:cubicBezTo>
                    <a:cubicBezTo>
                      <a:pt x="711" y="3208"/>
                      <a:pt x="711" y="3208"/>
                      <a:pt x="711" y="3208"/>
                    </a:cubicBezTo>
                    <a:cubicBezTo>
                      <a:pt x="728" y="3218"/>
                      <a:pt x="728" y="3218"/>
                      <a:pt x="728" y="3218"/>
                    </a:cubicBezTo>
                    <a:cubicBezTo>
                      <a:pt x="742" y="3224"/>
                      <a:pt x="742" y="3224"/>
                      <a:pt x="742" y="3224"/>
                    </a:cubicBezTo>
                    <a:cubicBezTo>
                      <a:pt x="743" y="3227"/>
                      <a:pt x="743" y="3227"/>
                      <a:pt x="743" y="3227"/>
                    </a:cubicBezTo>
                    <a:cubicBezTo>
                      <a:pt x="756" y="3227"/>
                      <a:pt x="756" y="3227"/>
                      <a:pt x="756" y="3227"/>
                    </a:cubicBezTo>
                    <a:cubicBezTo>
                      <a:pt x="754" y="3223"/>
                      <a:pt x="754" y="3223"/>
                      <a:pt x="754" y="3223"/>
                    </a:cubicBezTo>
                    <a:cubicBezTo>
                      <a:pt x="742" y="3211"/>
                      <a:pt x="742" y="3211"/>
                      <a:pt x="742" y="3211"/>
                    </a:cubicBezTo>
                    <a:cubicBezTo>
                      <a:pt x="710" y="3185"/>
                      <a:pt x="710" y="3185"/>
                      <a:pt x="710" y="3185"/>
                    </a:cubicBezTo>
                    <a:cubicBezTo>
                      <a:pt x="705" y="3177"/>
                      <a:pt x="705" y="3177"/>
                      <a:pt x="705" y="3177"/>
                    </a:cubicBezTo>
                    <a:cubicBezTo>
                      <a:pt x="707" y="3171"/>
                      <a:pt x="707" y="3171"/>
                      <a:pt x="707" y="3171"/>
                    </a:cubicBezTo>
                    <a:cubicBezTo>
                      <a:pt x="727" y="3165"/>
                      <a:pt x="727" y="3165"/>
                      <a:pt x="727" y="3165"/>
                    </a:cubicBezTo>
                    <a:cubicBezTo>
                      <a:pt x="728" y="3156"/>
                      <a:pt x="728" y="3156"/>
                      <a:pt x="728" y="3156"/>
                    </a:cubicBezTo>
                    <a:cubicBezTo>
                      <a:pt x="733" y="3145"/>
                      <a:pt x="733" y="3145"/>
                      <a:pt x="733" y="3145"/>
                    </a:cubicBezTo>
                    <a:cubicBezTo>
                      <a:pt x="739" y="3140"/>
                      <a:pt x="739" y="3140"/>
                      <a:pt x="739" y="3140"/>
                    </a:cubicBezTo>
                    <a:cubicBezTo>
                      <a:pt x="739" y="3137"/>
                      <a:pt x="739" y="3137"/>
                      <a:pt x="739" y="3137"/>
                    </a:cubicBezTo>
                    <a:cubicBezTo>
                      <a:pt x="728" y="3136"/>
                      <a:pt x="728" y="3136"/>
                      <a:pt x="728" y="3136"/>
                    </a:cubicBezTo>
                    <a:cubicBezTo>
                      <a:pt x="717" y="3140"/>
                      <a:pt x="717" y="3140"/>
                      <a:pt x="717" y="3140"/>
                    </a:cubicBezTo>
                    <a:cubicBezTo>
                      <a:pt x="696" y="3140"/>
                      <a:pt x="696" y="3140"/>
                      <a:pt x="696" y="3140"/>
                    </a:cubicBezTo>
                    <a:cubicBezTo>
                      <a:pt x="691" y="3146"/>
                      <a:pt x="691" y="3146"/>
                      <a:pt x="691" y="3146"/>
                    </a:cubicBezTo>
                    <a:cubicBezTo>
                      <a:pt x="694" y="3151"/>
                      <a:pt x="694" y="3151"/>
                      <a:pt x="694" y="3151"/>
                    </a:cubicBezTo>
                    <a:cubicBezTo>
                      <a:pt x="707" y="3160"/>
                      <a:pt x="707" y="3160"/>
                      <a:pt x="707" y="3160"/>
                    </a:cubicBezTo>
                    <a:cubicBezTo>
                      <a:pt x="701" y="3165"/>
                      <a:pt x="701" y="3165"/>
                      <a:pt x="701" y="3165"/>
                    </a:cubicBezTo>
                    <a:cubicBezTo>
                      <a:pt x="682" y="3165"/>
                      <a:pt x="682" y="3165"/>
                      <a:pt x="682" y="3165"/>
                    </a:cubicBezTo>
                    <a:cubicBezTo>
                      <a:pt x="676" y="3168"/>
                      <a:pt x="676" y="3168"/>
                      <a:pt x="676" y="3168"/>
                    </a:cubicBezTo>
                    <a:cubicBezTo>
                      <a:pt x="664" y="3165"/>
                      <a:pt x="664" y="3165"/>
                      <a:pt x="664" y="3165"/>
                    </a:cubicBezTo>
                    <a:cubicBezTo>
                      <a:pt x="650" y="3169"/>
                      <a:pt x="650" y="3169"/>
                      <a:pt x="650" y="3169"/>
                    </a:cubicBezTo>
                    <a:cubicBezTo>
                      <a:pt x="642" y="3159"/>
                      <a:pt x="642" y="3159"/>
                      <a:pt x="642" y="3159"/>
                    </a:cubicBezTo>
                    <a:cubicBezTo>
                      <a:pt x="630" y="3154"/>
                      <a:pt x="630" y="3154"/>
                      <a:pt x="630" y="3154"/>
                    </a:cubicBezTo>
                    <a:cubicBezTo>
                      <a:pt x="627" y="3146"/>
                      <a:pt x="627" y="3146"/>
                      <a:pt x="627" y="3146"/>
                    </a:cubicBezTo>
                    <a:cubicBezTo>
                      <a:pt x="636" y="3142"/>
                      <a:pt x="636" y="3142"/>
                      <a:pt x="636" y="3142"/>
                    </a:cubicBezTo>
                    <a:cubicBezTo>
                      <a:pt x="642" y="3136"/>
                      <a:pt x="642" y="3136"/>
                      <a:pt x="642" y="3136"/>
                    </a:cubicBezTo>
                    <a:cubicBezTo>
                      <a:pt x="633" y="3136"/>
                      <a:pt x="633" y="3136"/>
                      <a:pt x="633" y="3136"/>
                    </a:cubicBezTo>
                    <a:cubicBezTo>
                      <a:pt x="618" y="3139"/>
                      <a:pt x="618" y="3139"/>
                      <a:pt x="618" y="3139"/>
                    </a:cubicBezTo>
                    <a:cubicBezTo>
                      <a:pt x="615" y="3136"/>
                      <a:pt x="615" y="3136"/>
                      <a:pt x="615" y="3136"/>
                    </a:cubicBezTo>
                    <a:cubicBezTo>
                      <a:pt x="635" y="3130"/>
                      <a:pt x="635" y="3130"/>
                      <a:pt x="635" y="3130"/>
                    </a:cubicBezTo>
                    <a:cubicBezTo>
                      <a:pt x="656" y="3120"/>
                      <a:pt x="656" y="3120"/>
                      <a:pt x="656" y="3120"/>
                    </a:cubicBezTo>
                    <a:cubicBezTo>
                      <a:pt x="665" y="3116"/>
                      <a:pt x="665" y="3116"/>
                      <a:pt x="665" y="3116"/>
                    </a:cubicBezTo>
                    <a:cubicBezTo>
                      <a:pt x="684" y="3116"/>
                      <a:pt x="684" y="3116"/>
                      <a:pt x="684" y="3116"/>
                    </a:cubicBezTo>
                    <a:cubicBezTo>
                      <a:pt x="688" y="3120"/>
                      <a:pt x="688" y="3120"/>
                      <a:pt x="688" y="3120"/>
                    </a:cubicBezTo>
                    <a:cubicBezTo>
                      <a:pt x="702" y="3119"/>
                      <a:pt x="702" y="3119"/>
                      <a:pt x="702" y="3119"/>
                    </a:cubicBezTo>
                    <a:cubicBezTo>
                      <a:pt x="716" y="3119"/>
                      <a:pt x="716" y="3119"/>
                      <a:pt x="716" y="3119"/>
                    </a:cubicBezTo>
                    <a:cubicBezTo>
                      <a:pt x="733" y="3120"/>
                      <a:pt x="733" y="3120"/>
                      <a:pt x="733" y="3120"/>
                    </a:cubicBezTo>
                    <a:cubicBezTo>
                      <a:pt x="734" y="3113"/>
                      <a:pt x="734" y="3113"/>
                      <a:pt x="734" y="3113"/>
                    </a:cubicBezTo>
                    <a:cubicBezTo>
                      <a:pt x="742" y="3108"/>
                      <a:pt x="742" y="3108"/>
                      <a:pt x="742" y="3108"/>
                    </a:cubicBezTo>
                    <a:cubicBezTo>
                      <a:pt x="748" y="3102"/>
                      <a:pt x="748" y="3102"/>
                      <a:pt x="748" y="3102"/>
                    </a:cubicBezTo>
                    <a:cubicBezTo>
                      <a:pt x="757" y="3094"/>
                      <a:pt x="757" y="3094"/>
                      <a:pt x="757" y="3094"/>
                    </a:cubicBezTo>
                    <a:cubicBezTo>
                      <a:pt x="762" y="3087"/>
                      <a:pt x="762" y="3087"/>
                      <a:pt x="762" y="3087"/>
                    </a:cubicBezTo>
                    <a:cubicBezTo>
                      <a:pt x="759" y="3085"/>
                      <a:pt x="759" y="3085"/>
                      <a:pt x="759" y="3085"/>
                    </a:cubicBezTo>
                    <a:cubicBezTo>
                      <a:pt x="746" y="3094"/>
                      <a:pt x="746" y="3094"/>
                      <a:pt x="746" y="3094"/>
                    </a:cubicBezTo>
                    <a:cubicBezTo>
                      <a:pt x="739" y="3094"/>
                      <a:pt x="739" y="3094"/>
                      <a:pt x="739" y="3094"/>
                    </a:cubicBezTo>
                    <a:cubicBezTo>
                      <a:pt x="736" y="3087"/>
                      <a:pt x="736" y="3087"/>
                      <a:pt x="736" y="3087"/>
                    </a:cubicBezTo>
                    <a:cubicBezTo>
                      <a:pt x="743" y="3075"/>
                      <a:pt x="743" y="3075"/>
                      <a:pt x="743" y="3075"/>
                    </a:cubicBezTo>
                    <a:cubicBezTo>
                      <a:pt x="753" y="3044"/>
                      <a:pt x="753" y="3044"/>
                      <a:pt x="753" y="3044"/>
                    </a:cubicBezTo>
                    <a:cubicBezTo>
                      <a:pt x="751" y="3030"/>
                      <a:pt x="751" y="3030"/>
                      <a:pt x="751" y="3030"/>
                    </a:cubicBezTo>
                    <a:cubicBezTo>
                      <a:pt x="759" y="3027"/>
                      <a:pt x="759" y="3027"/>
                      <a:pt x="759" y="3027"/>
                    </a:cubicBezTo>
                    <a:cubicBezTo>
                      <a:pt x="763" y="3030"/>
                      <a:pt x="763" y="3030"/>
                      <a:pt x="763" y="3030"/>
                    </a:cubicBezTo>
                    <a:cubicBezTo>
                      <a:pt x="771" y="3045"/>
                      <a:pt x="771" y="3045"/>
                      <a:pt x="771" y="3045"/>
                    </a:cubicBezTo>
                    <a:cubicBezTo>
                      <a:pt x="768" y="3050"/>
                      <a:pt x="768" y="3050"/>
                      <a:pt x="768" y="3050"/>
                    </a:cubicBezTo>
                    <a:cubicBezTo>
                      <a:pt x="768" y="3058"/>
                      <a:pt x="768" y="3058"/>
                      <a:pt x="768" y="3058"/>
                    </a:cubicBezTo>
                    <a:cubicBezTo>
                      <a:pt x="782" y="3059"/>
                      <a:pt x="782" y="3059"/>
                      <a:pt x="782" y="3059"/>
                    </a:cubicBezTo>
                    <a:cubicBezTo>
                      <a:pt x="792" y="3059"/>
                      <a:pt x="792" y="3059"/>
                      <a:pt x="792" y="3059"/>
                    </a:cubicBezTo>
                    <a:cubicBezTo>
                      <a:pt x="797" y="3065"/>
                      <a:pt x="797" y="3065"/>
                      <a:pt x="797" y="3065"/>
                    </a:cubicBezTo>
                    <a:cubicBezTo>
                      <a:pt x="806" y="3065"/>
                      <a:pt x="806" y="3065"/>
                      <a:pt x="806" y="3065"/>
                    </a:cubicBezTo>
                    <a:cubicBezTo>
                      <a:pt x="809" y="3062"/>
                      <a:pt x="809" y="3062"/>
                      <a:pt x="809" y="3062"/>
                    </a:cubicBezTo>
                    <a:cubicBezTo>
                      <a:pt x="815" y="3064"/>
                      <a:pt x="815" y="3064"/>
                      <a:pt x="815" y="3064"/>
                    </a:cubicBezTo>
                    <a:cubicBezTo>
                      <a:pt x="823" y="3064"/>
                      <a:pt x="823" y="3064"/>
                      <a:pt x="823" y="3064"/>
                    </a:cubicBezTo>
                    <a:cubicBezTo>
                      <a:pt x="821" y="3056"/>
                      <a:pt x="821" y="3056"/>
                      <a:pt x="821" y="3056"/>
                    </a:cubicBezTo>
                    <a:cubicBezTo>
                      <a:pt x="812" y="3050"/>
                      <a:pt x="812" y="3050"/>
                      <a:pt x="812" y="3050"/>
                    </a:cubicBezTo>
                    <a:cubicBezTo>
                      <a:pt x="792" y="3049"/>
                      <a:pt x="792" y="3049"/>
                      <a:pt x="792" y="3049"/>
                    </a:cubicBezTo>
                    <a:cubicBezTo>
                      <a:pt x="792" y="3044"/>
                      <a:pt x="792" y="3044"/>
                      <a:pt x="792" y="3044"/>
                    </a:cubicBezTo>
                    <a:cubicBezTo>
                      <a:pt x="805" y="3041"/>
                      <a:pt x="805" y="3041"/>
                      <a:pt x="805" y="3041"/>
                    </a:cubicBezTo>
                    <a:cubicBezTo>
                      <a:pt x="821" y="3038"/>
                      <a:pt x="821" y="3038"/>
                      <a:pt x="821" y="3038"/>
                    </a:cubicBezTo>
                    <a:cubicBezTo>
                      <a:pt x="820" y="3032"/>
                      <a:pt x="820" y="3032"/>
                      <a:pt x="820" y="3032"/>
                    </a:cubicBezTo>
                    <a:cubicBezTo>
                      <a:pt x="812" y="3029"/>
                      <a:pt x="812" y="3029"/>
                      <a:pt x="812" y="3029"/>
                    </a:cubicBezTo>
                    <a:cubicBezTo>
                      <a:pt x="805" y="3029"/>
                      <a:pt x="805" y="3029"/>
                      <a:pt x="805" y="3029"/>
                    </a:cubicBezTo>
                    <a:cubicBezTo>
                      <a:pt x="800" y="3021"/>
                      <a:pt x="800" y="3021"/>
                      <a:pt x="800" y="3021"/>
                    </a:cubicBezTo>
                    <a:cubicBezTo>
                      <a:pt x="795" y="3018"/>
                      <a:pt x="795" y="3018"/>
                      <a:pt x="795" y="3018"/>
                    </a:cubicBezTo>
                    <a:cubicBezTo>
                      <a:pt x="789" y="3023"/>
                      <a:pt x="789" y="3023"/>
                      <a:pt x="789" y="3023"/>
                    </a:cubicBezTo>
                    <a:cubicBezTo>
                      <a:pt x="782" y="3023"/>
                      <a:pt x="782" y="3023"/>
                      <a:pt x="782" y="3023"/>
                    </a:cubicBezTo>
                    <a:cubicBezTo>
                      <a:pt x="769" y="3019"/>
                      <a:pt x="769" y="3019"/>
                      <a:pt x="769" y="3019"/>
                    </a:cubicBezTo>
                    <a:cubicBezTo>
                      <a:pt x="769" y="3013"/>
                      <a:pt x="769" y="3013"/>
                      <a:pt x="769" y="3013"/>
                    </a:cubicBezTo>
                    <a:cubicBezTo>
                      <a:pt x="777" y="3004"/>
                      <a:pt x="777" y="3004"/>
                      <a:pt x="777" y="3004"/>
                    </a:cubicBezTo>
                    <a:cubicBezTo>
                      <a:pt x="783" y="3004"/>
                      <a:pt x="783" y="3004"/>
                      <a:pt x="783" y="3004"/>
                    </a:cubicBezTo>
                    <a:cubicBezTo>
                      <a:pt x="795" y="2986"/>
                      <a:pt x="795" y="2986"/>
                      <a:pt x="795" y="2986"/>
                    </a:cubicBezTo>
                    <a:cubicBezTo>
                      <a:pt x="805" y="2980"/>
                      <a:pt x="805" y="2980"/>
                      <a:pt x="805" y="2980"/>
                    </a:cubicBezTo>
                    <a:cubicBezTo>
                      <a:pt x="808" y="2981"/>
                      <a:pt x="808" y="2981"/>
                      <a:pt x="808" y="2981"/>
                    </a:cubicBezTo>
                    <a:cubicBezTo>
                      <a:pt x="817" y="2980"/>
                      <a:pt x="817" y="2980"/>
                      <a:pt x="817" y="2980"/>
                    </a:cubicBezTo>
                    <a:cubicBezTo>
                      <a:pt x="826" y="2980"/>
                      <a:pt x="826" y="2980"/>
                      <a:pt x="826" y="2980"/>
                    </a:cubicBezTo>
                    <a:cubicBezTo>
                      <a:pt x="824" y="2972"/>
                      <a:pt x="824" y="2972"/>
                      <a:pt x="824" y="2972"/>
                    </a:cubicBezTo>
                    <a:cubicBezTo>
                      <a:pt x="815" y="2969"/>
                      <a:pt x="815" y="2969"/>
                      <a:pt x="815" y="2969"/>
                    </a:cubicBezTo>
                    <a:cubicBezTo>
                      <a:pt x="801" y="2969"/>
                      <a:pt x="801" y="2969"/>
                      <a:pt x="801" y="2969"/>
                    </a:cubicBezTo>
                    <a:cubicBezTo>
                      <a:pt x="798" y="2964"/>
                      <a:pt x="798" y="2964"/>
                      <a:pt x="798" y="2964"/>
                    </a:cubicBezTo>
                    <a:cubicBezTo>
                      <a:pt x="803" y="2958"/>
                      <a:pt x="803" y="2958"/>
                      <a:pt x="803" y="2958"/>
                    </a:cubicBezTo>
                    <a:cubicBezTo>
                      <a:pt x="818" y="2952"/>
                      <a:pt x="818" y="2952"/>
                      <a:pt x="818" y="2952"/>
                    </a:cubicBezTo>
                    <a:cubicBezTo>
                      <a:pt x="824" y="2943"/>
                      <a:pt x="824" y="2943"/>
                      <a:pt x="824" y="2943"/>
                    </a:cubicBezTo>
                    <a:cubicBezTo>
                      <a:pt x="837" y="2938"/>
                      <a:pt x="837" y="2938"/>
                      <a:pt x="837" y="2938"/>
                    </a:cubicBezTo>
                    <a:cubicBezTo>
                      <a:pt x="837" y="2934"/>
                      <a:pt x="837" y="2934"/>
                      <a:pt x="837" y="2934"/>
                    </a:cubicBezTo>
                    <a:cubicBezTo>
                      <a:pt x="847" y="2928"/>
                      <a:pt x="847" y="2928"/>
                      <a:pt x="847" y="2928"/>
                    </a:cubicBezTo>
                    <a:cubicBezTo>
                      <a:pt x="840" y="2919"/>
                      <a:pt x="840" y="2919"/>
                      <a:pt x="840" y="2919"/>
                    </a:cubicBezTo>
                    <a:cubicBezTo>
                      <a:pt x="831" y="2919"/>
                      <a:pt x="831" y="2919"/>
                      <a:pt x="831" y="2919"/>
                    </a:cubicBezTo>
                    <a:cubicBezTo>
                      <a:pt x="831" y="2911"/>
                      <a:pt x="831" y="2911"/>
                      <a:pt x="831" y="2911"/>
                    </a:cubicBezTo>
                    <a:cubicBezTo>
                      <a:pt x="841" y="2908"/>
                      <a:pt x="841" y="2908"/>
                      <a:pt x="841" y="2908"/>
                    </a:cubicBezTo>
                    <a:cubicBezTo>
                      <a:pt x="852" y="2908"/>
                      <a:pt x="852" y="2908"/>
                      <a:pt x="852" y="2908"/>
                    </a:cubicBezTo>
                    <a:cubicBezTo>
                      <a:pt x="849" y="2897"/>
                      <a:pt x="849" y="2897"/>
                      <a:pt x="849" y="2897"/>
                    </a:cubicBezTo>
                    <a:cubicBezTo>
                      <a:pt x="841" y="2893"/>
                      <a:pt x="841" y="2893"/>
                      <a:pt x="841" y="2893"/>
                    </a:cubicBezTo>
                    <a:cubicBezTo>
                      <a:pt x="827" y="2894"/>
                      <a:pt x="827" y="2894"/>
                      <a:pt x="827" y="2894"/>
                    </a:cubicBezTo>
                    <a:cubicBezTo>
                      <a:pt x="814" y="2905"/>
                      <a:pt x="814" y="2905"/>
                      <a:pt x="814" y="2905"/>
                    </a:cubicBezTo>
                    <a:cubicBezTo>
                      <a:pt x="800" y="2903"/>
                      <a:pt x="800" y="2903"/>
                      <a:pt x="800" y="2903"/>
                    </a:cubicBezTo>
                    <a:cubicBezTo>
                      <a:pt x="792" y="2894"/>
                      <a:pt x="792" y="2894"/>
                      <a:pt x="792" y="2894"/>
                    </a:cubicBezTo>
                    <a:cubicBezTo>
                      <a:pt x="783" y="2900"/>
                      <a:pt x="783" y="2900"/>
                      <a:pt x="783" y="2900"/>
                    </a:cubicBezTo>
                    <a:cubicBezTo>
                      <a:pt x="769" y="2899"/>
                      <a:pt x="769" y="2899"/>
                      <a:pt x="769" y="2899"/>
                    </a:cubicBezTo>
                    <a:cubicBezTo>
                      <a:pt x="762" y="2891"/>
                      <a:pt x="762" y="2891"/>
                      <a:pt x="762" y="2891"/>
                    </a:cubicBezTo>
                    <a:cubicBezTo>
                      <a:pt x="754" y="2894"/>
                      <a:pt x="754" y="2894"/>
                      <a:pt x="754" y="2894"/>
                    </a:cubicBezTo>
                    <a:cubicBezTo>
                      <a:pt x="742" y="2891"/>
                      <a:pt x="742" y="2891"/>
                      <a:pt x="742" y="2891"/>
                    </a:cubicBezTo>
                    <a:cubicBezTo>
                      <a:pt x="733" y="2880"/>
                      <a:pt x="733" y="2880"/>
                      <a:pt x="733" y="2880"/>
                    </a:cubicBezTo>
                    <a:cubicBezTo>
                      <a:pt x="719" y="2880"/>
                      <a:pt x="719" y="2880"/>
                      <a:pt x="719" y="2880"/>
                    </a:cubicBezTo>
                    <a:cubicBezTo>
                      <a:pt x="710" y="2874"/>
                      <a:pt x="710" y="2874"/>
                      <a:pt x="710" y="2874"/>
                    </a:cubicBezTo>
                    <a:cubicBezTo>
                      <a:pt x="710" y="2867"/>
                      <a:pt x="710" y="2867"/>
                      <a:pt x="710" y="2867"/>
                    </a:cubicBezTo>
                    <a:cubicBezTo>
                      <a:pt x="704" y="2851"/>
                      <a:pt x="704" y="2851"/>
                      <a:pt x="704" y="2851"/>
                    </a:cubicBezTo>
                    <a:cubicBezTo>
                      <a:pt x="685" y="2841"/>
                      <a:pt x="685" y="2841"/>
                      <a:pt x="685" y="2841"/>
                    </a:cubicBezTo>
                    <a:cubicBezTo>
                      <a:pt x="658" y="2828"/>
                      <a:pt x="658" y="2828"/>
                      <a:pt x="658" y="2828"/>
                    </a:cubicBezTo>
                    <a:cubicBezTo>
                      <a:pt x="635" y="2821"/>
                      <a:pt x="635" y="2821"/>
                      <a:pt x="635" y="2821"/>
                    </a:cubicBezTo>
                    <a:cubicBezTo>
                      <a:pt x="620" y="2805"/>
                      <a:pt x="620" y="2805"/>
                      <a:pt x="620" y="2805"/>
                    </a:cubicBezTo>
                    <a:cubicBezTo>
                      <a:pt x="621" y="2796"/>
                      <a:pt x="621" y="2796"/>
                      <a:pt x="621" y="2796"/>
                    </a:cubicBezTo>
                    <a:cubicBezTo>
                      <a:pt x="615" y="2776"/>
                      <a:pt x="615" y="2776"/>
                      <a:pt x="615" y="2776"/>
                    </a:cubicBezTo>
                    <a:cubicBezTo>
                      <a:pt x="606" y="2764"/>
                      <a:pt x="606" y="2764"/>
                      <a:pt x="606" y="2764"/>
                    </a:cubicBezTo>
                    <a:cubicBezTo>
                      <a:pt x="598" y="2758"/>
                      <a:pt x="598" y="2758"/>
                      <a:pt x="598" y="2758"/>
                    </a:cubicBezTo>
                    <a:cubicBezTo>
                      <a:pt x="598" y="2750"/>
                      <a:pt x="598" y="2750"/>
                      <a:pt x="598" y="2750"/>
                    </a:cubicBezTo>
                    <a:cubicBezTo>
                      <a:pt x="615" y="2735"/>
                      <a:pt x="615" y="2735"/>
                      <a:pt x="615" y="2735"/>
                    </a:cubicBezTo>
                    <a:cubicBezTo>
                      <a:pt x="630" y="2734"/>
                      <a:pt x="630" y="2734"/>
                      <a:pt x="630" y="2734"/>
                    </a:cubicBezTo>
                    <a:cubicBezTo>
                      <a:pt x="638" y="2731"/>
                      <a:pt x="638" y="2731"/>
                      <a:pt x="638" y="2731"/>
                    </a:cubicBezTo>
                    <a:cubicBezTo>
                      <a:pt x="647" y="2734"/>
                      <a:pt x="647" y="2734"/>
                      <a:pt x="647" y="2734"/>
                    </a:cubicBezTo>
                    <a:cubicBezTo>
                      <a:pt x="662" y="2735"/>
                      <a:pt x="662" y="2735"/>
                      <a:pt x="662" y="2735"/>
                    </a:cubicBezTo>
                    <a:cubicBezTo>
                      <a:pt x="676" y="2749"/>
                      <a:pt x="676" y="2749"/>
                      <a:pt x="676" y="2749"/>
                    </a:cubicBezTo>
                    <a:cubicBezTo>
                      <a:pt x="693" y="2752"/>
                      <a:pt x="693" y="2752"/>
                      <a:pt x="693" y="2752"/>
                    </a:cubicBezTo>
                    <a:cubicBezTo>
                      <a:pt x="704" y="2752"/>
                      <a:pt x="704" y="2752"/>
                      <a:pt x="704" y="2752"/>
                    </a:cubicBezTo>
                    <a:cubicBezTo>
                      <a:pt x="710" y="2758"/>
                      <a:pt x="710" y="2758"/>
                      <a:pt x="710" y="2758"/>
                    </a:cubicBezTo>
                    <a:cubicBezTo>
                      <a:pt x="723" y="2758"/>
                      <a:pt x="723" y="2758"/>
                      <a:pt x="723" y="2758"/>
                    </a:cubicBezTo>
                    <a:cubicBezTo>
                      <a:pt x="737" y="2764"/>
                      <a:pt x="737" y="2764"/>
                      <a:pt x="737" y="2764"/>
                    </a:cubicBezTo>
                    <a:cubicBezTo>
                      <a:pt x="746" y="2769"/>
                      <a:pt x="746" y="2769"/>
                      <a:pt x="746" y="2769"/>
                    </a:cubicBezTo>
                    <a:cubicBezTo>
                      <a:pt x="757" y="2772"/>
                      <a:pt x="757" y="2772"/>
                      <a:pt x="757" y="2772"/>
                    </a:cubicBezTo>
                    <a:cubicBezTo>
                      <a:pt x="765" y="2781"/>
                      <a:pt x="765" y="2781"/>
                      <a:pt x="765" y="2781"/>
                    </a:cubicBezTo>
                    <a:cubicBezTo>
                      <a:pt x="774" y="2812"/>
                      <a:pt x="774" y="2812"/>
                      <a:pt x="774" y="2812"/>
                    </a:cubicBezTo>
                    <a:cubicBezTo>
                      <a:pt x="785" y="2825"/>
                      <a:pt x="785" y="2825"/>
                      <a:pt x="785" y="2825"/>
                    </a:cubicBezTo>
                    <a:cubicBezTo>
                      <a:pt x="800" y="2835"/>
                      <a:pt x="800" y="2835"/>
                      <a:pt x="800" y="2835"/>
                    </a:cubicBezTo>
                    <a:cubicBezTo>
                      <a:pt x="812" y="2845"/>
                      <a:pt x="812" y="2845"/>
                      <a:pt x="812" y="2845"/>
                    </a:cubicBezTo>
                    <a:cubicBezTo>
                      <a:pt x="827" y="2851"/>
                      <a:pt x="827" y="2851"/>
                      <a:pt x="827" y="2851"/>
                    </a:cubicBezTo>
                    <a:cubicBezTo>
                      <a:pt x="835" y="2848"/>
                      <a:pt x="835" y="2848"/>
                      <a:pt x="835" y="2848"/>
                    </a:cubicBezTo>
                    <a:cubicBezTo>
                      <a:pt x="843" y="2836"/>
                      <a:pt x="843" y="2836"/>
                      <a:pt x="843" y="2836"/>
                    </a:cubicBezTo>
                    <a:cubicBezTo>
                      <a:pt x="838" y="2833"/>
                      <a:pt x="838" y="2833"/>
                      <a:pt x="838" y="2833"/>
                    </a:cubicBezTo>
                    <a:cubicBezTo>
                      <a:pt x="831" y="2838"/>
                      <a:pt x="831" y="2838"/>
                      <a:pt x="831" y="2838"/>
                    </a:cubicBezTo>
                    <a:cubicBezTo>
                      <a:pt x="823" y="2839"/>
                      <a:pt x="823" y="2839"/>
                      <a:pt x="823" y="2839"/>
                    </a:cubicBezTo>
                    <a:cubicBezTo>
                      <a:pt x="814" y="2831"/>
                      <a:pt x="814" y="2831"/>
                      <a:pt x="814" y="2831"/>
                    </a:cubicBezTo>
                    <a:cubicBezTo>
                      <a:pt x="798" y="2812"/>
                      <a:pt x="798" y="2812"/>
                      <a:pt x="798" y="2812"/>
                    </a:cubicBezTo>
                    <a:cubicBezTo>
                      <a:pt x="798" y="2805"/>
                      <a:pt x="798" y="2805"/>
                      <a:pt x="798" y="2805"/>
                    </a:cubicBezTo>
                    <a:cubicBezTo>
                      <a:pt x="801" y="2804"/>
                      <a:pt x="801" y="2804"/>
                      <a:pt x="801" y="2804"/>
                    </a:cubicBezTo>
                    <a:cubicBezTo>
                      <a:pt x="817" y="2819"/>
                      <a:pt x="817" y="2819"/>
                      <a:pt x="817" y="2819"/>
                    </a:cubicBezTo>
                    <a:cubicBezTo>
                      <a:pt x="824" y="2819"/>
                      <a:pt x="824" y="2819"/>
                      <a:pt x="824" y="2819"/>
                    </a:cubicBezTo>
                    <a:cubicBezTo>
                      <a:pt x="826" y="2813"/>
                      <a:pt x="826" y="2813"/>
                      <a:pt x="826" y="2813"/>
                    </a:cubicBezTo>
                    <a:cubicBezTo>
                      <a:pt x="835" y="2812"/>
                      <a:pt x="835" y="2812"/>
                      <a:pt x="835" y="2812"/>
                    </a:cubicBezTo>
                    <a:cubicBezTo>
                      <a:pt x="837" y="2805"/>
                      <a:pt x="837" y="2805"/>
                      <a:pt x="837" y="2805"/>
                    </a:cubicBezTo>
                    <a:cubicBezTo>
                      <a:pt x="817" y="2792"/>
                      <a:pt x="817" y="2792"/>
                      <a:pt x="817" y="2792"/>
                    </a:cubicBezTo>
                    <a:cubicBezTo>
                      <a:pt x="798" y="2776"/>
                      <a:pt x="798" y="2776"/>
                      <a:pt x="798" y="2776"/>
                    </a:cubicBezTo>
                    <a:cubicBezTo>
                      <a:pt x="794" y="2767"/>
                      <a:pt x="794" y="2767"/>
                      <a:pt x="794" y="2767"/>
                    </a:cubicBezTo>
                    <a:cubicBezTo>
                      <a:pt x="797" y="2761"/>
                      <a:pt x="797" y="2761"/>
                      <a:pt x="797" y="2761"/>
                    </a:cubicBezTo>
                    <a:cubicBezTo>
                      <a:pt x="801" y="2763"/>
                      <a:pt x="801" y="2763"/>
                      <a:pt x="801" y="2763"/>
                    </a:cubicBezTo>
                    <a:cubicBezTo>
                      <a:pt x="812" y="2776"/>
                      <a:pt x="812" y="2776"/>
                      <a:pt x="812" y="2776"/>
                    </a:cubicBezTo>
                    <a:cubicBezTo>
                      <a:pt x="821" y="2778"/>
                      <a:pt x="821" y="2778"/>
                      <a:pt x="821" y="2778"/>
                    </a:cubicBezTo>
                    <a:cubicBezTo>
                      <a:pt x="815" y="2763"/>
                      <a:pt x="815" y="2763"/>
                      <a:pt x="815" y="2763"/>
                    </a:cubicBezTo>
                    <a:cubicBezTo>
                      <a:pt x="798" y="2746"/>
                      <a:pt x="798" y="2746"/>
                      <a:pt x="798" y="2746"/>
                    </a:cubicBezTo>
                    <a:cubicBezTo>
                      <a:pt x="785" y="2735"/>
                      <a:pt x="785" y="2735"/>
                      <a:pt x="785" y="2735"/>
                    </a:cubicBezTo>
                    <a:cubicBezTo>
                      <a:pt x="780" y="2726"/>
                      <a:pt x="780" y="2726"/>
                      <a:pt x="780" y="2726"/>
                    </a:cubicBezTo>
                    <a:cubicBezTo>
                      <a:pt x="785" y="2720"/>
                      <a:pt x="785" y="2720"/>
                      <a:pt x="785" y="2720"/>
                    </a:cubicBezTo>
                    <a:cubicBezTo>
                      <a:pt x="800" y="2726"/>
                      <a:pt x="800" y="2726"/>
                      <a:pt x="800" y="2726"/>
                    </a:cubicBezTo>
                    <a:cubicBezTo>
                      <a:pt x="831" y="2737"/>
                      <a:pt x="831" y="2737"/>
                      <a:pt x="831" y="2737"/>
                    </a:cubicBezTo>
                    <a:cubicBezTo>
                      <a:pt x="838" y="2732"/>
                      <a:pt x="838" y="2732"/>
                      <a:pt x="838" y="2732"/>
                    </a:cubicBezTo>
                    <a:cubicBezTo>
                      <a:pt x="840" y="2723"/>
                      <a:pt x="840" y="2723"/>
                      <a:pt x="840" y="2723"/>
                    </a:cubicBezTo>
                    <a:cubicBezTo>
                      <a:pt x="829" y="2708"/>
                      <a:pt x="829" y="2708"/>
                      <a:pt x="829" y="2708"/>
                    </a:cubicBezTo>
                    <a:cubicBezTo>
                      <a:pt x="821" y="2708"/>
                      <a:pt x="821" y="2708"/>
                      <a:pt x="821" y="2708"/>
                    </a:cubicBezTo>
                    <a:cubicBezTo>
                      <a:pt x="811" y="2712"/>
                      <a:pt x="811" y="2712"/>
                      <a:pt x="811" y="2712"/>
                    </a:cubicBezTo>
                    <a:cubicBezTo>
                      <a:pt x="800" y="2715"/>
                      <a:pt x="800" y="2715"/>
                      <a:pt x="800" y="2715"/>
                    </a:cubicBezTo>
                    <a:cubicBezTo>
                      <a:pt x="785" y="2712"/>
                      <a:pt x="785" y="2712"/>
                      <a:pt x="785" y="2712"/>
                    </a:cubicBezTo>
                    <a:cubicBezTo>
                      <a:pt x="782" y="2706"/>
                      <a:pt x="782" y="2706"/>
                      <a:pt x="782" y="2706"/>
                    </a:cubicBezTo>
                    <a:cubicBezTo>
                      <a:pt x="786" y="2699"/>
                      <a:pt x="786" y="2699"/>
                      <a:pt x="786" y="2699"/>
                    </a:cubicBezTo>
                    <a:cubicBezTo>
                      <a:pt x="805" y="2689"/>
                      <a:pt x="805" y="2689"/>
                      <a:pt x="805" y="2689"/>
                    </a:cubicBezTo>
                    <a:cubicBezTo>
                      <a:pt x="811" y="2691"/>
                      <a:pt x="811" y="2691"/>
                      <a:pt x="811" y="2691"/>
                    </a:cubicBezTo>
                    <a:cubicBezTo>
                      <a:pt x="823" y="2699"/>
                      <a:pt x="823" y="2699"/>
                      <a:pt x="823" y="2699"/>
                    </a:cubicBezTo>
                    <a:cubicBezTo>
                      <a:pt x="826" y="2691"/>
                      <a:pt x="826" y="2691"/>
                      <a:pt x="826" y="2691"/>
                    </a:cubicBezTo>
                    <a:cubicBezTo>
                      <a:pt x="824" y="2683"/>
                      <a:pt x="824" y="2683"/>
                      <a:pt x="824" y="2683"/>
                    </a:cubicBezTo>
                    <a:cubicBezTo>
                      <a:pt x="815" y="2672"/>
                      <a:pt x="815" y="2672"/>
                      <a:pt x="815" y="2672"/>
                    </a:cubicBezTo>
                    <a:cubicBezTo>
                      <a:pt x="809" y="2674"/>
                      <a:pt x="809" y="2674"/>
                      <a:pt x="809" y="2674"/>
                    </a:cubicBezTo>
                    <a:cubicBezTo>
                      <a:pt x="805" y="2679"/>
                      <a:pt x="805" y="2679"/>
                      <a:pt x="805" y="2679"/>
                    </a:cubicBezTo>
                    <a:cubicBezTo>
                      <a:pt x="794" y="2679"/>
                      <a:pt x="794" y="2679"/>
                      <a:pt x="794" y="2679"/>
                    </a:cubicBezTo>
                    <a:cubicBezTo>
                      <a:pt x="788" y="2683"/>
                      <a:pt x="788" y="2683"/>
                      <a:pt x="788" y="2683"/>
                    </a:cubicBezTo>
                    <a:cubicBezTo>
                      <a:pt x="766" y="2702"/>
                      <a:pt x="766" y="2702"/>
                      <a:pt x="766" y="2702"/>
                    </a:cubicBezTo>
                    <a:cubicBezTo>
                      <a:pt x="759" y="2702"/>
                      <a:pt x="759" y="2702"/>
                      <a:pt x="759" y="2702"/>
                    </a:cubicBezTo>
                    <a:cubicBezTo>
                      <a:pt x="759" y="2695"/>
                      <a:pt x="759" y="2695"/>
                      <a:pt x="759" y="2695"/>
                    </a:cubicBezTo>
                    <a:cubicBezTo>
                      <a:pt x="766" y="2688"/>
                      <a:pt x="766" y="2688"/>
                      <a:pt x="766" y="2688"/>
                    </a:cubicBezTo>
                    <a:cubicBezTo>
                      <a:pt x="771" y="2676"/>
                      <a:pt x="771" y="2676"/>
                      <a:pt x="771" y="2676"/>
                    </a:cubicBezTo>
                    <a:cubicBezTo>
                      <a:pt x="780" y="2663"/>
                      <a:pt x="780" y="2663"/>
                      <a:pt x="780" y="2663"/>
                    </a:cubicBezTo>
                    <a:cubicBezTo>
                      <a:pt x="788" y="2663"/>
                      <a:pt x="788" y="2663"/>
                      <a:pt x="788" y="2663"/>
                    </a:cubicBezTo>
                    <a:cubicBezTo>
                      <a:pt x="797" y="2663"/>
                      <a:pt x="797" y="2663"/>
                      <a:pt x="797" y="2663"/>
                    </a:cubicBezTo>
                    <a:cubicBezTo>
                      <a:pt x="808" y="2656"/>
                      <a:pt x="808" y="2656"/>
                      <a:pt x="808" y="2656"/>
                    </a:cubicBezTo>
                    <a:cubicBezTo>
                      <a:pt x="818" y="2653"/>
                      <a:pt x="818" y="2653"/>
                      <a:pt x="818" y="2653"/>
                    </a:cubicBezTo>
                    <a:cubicBezTo>
                      <a:pt x="823" y="2647"/>
                      <a:pt x="823" y="2647"/>
                      <a:pt x="823" y="2647"/>
                    </a:cubicBezTo>
                    <a:cubicBezTo>
                      <a:pt x="820" y="2645"/>
                      <a:pt x="820" y="2645"/>
                      <a:pt x="820" y="2645"/>
                    </a:cubicBezTo>
                    <a:cubicBezTo>
                      <a:pt x="801" y="2643"/>
                      <a:pt x="801" y="2643"/>
                      <a:pt x="801" y="2643"/>
                    </a:cubicBezTo>
                    <a:cubicBezTo>
                      <a:pt x="791" y="2653"/>
                      <a:pt x="791" y="2653"/>
                      <a:pt x="791" y="2653"/>
                    </a:cubicBezTo>
                    <a:cubicBezTo>
                      <a:pt x="782" y="2654"/>
                      <a:pt x="782" y="2654"/>
                      <a:pt x="782" y="2654"/>
                    </a:cubicBezTo>
                    <a:cubicBezTo>
                      <a:pt x="772" y="2651"/>
                      <a:pt x="772" y="2651"/>
                      <a:pt x="772" y="2651"/>
                    </a:cubicBezTo>
                    <a:cubicBezTo>
                      <a:pt x="756" y="2653"/>
                      <a:pt x="756" y="2653"/>
                      <a:pt x="756" y="2653"/>
                    </a:cubicBezTo>
                    <a:cubicBezTo>
                      <a:pt x="751" y="2650"/>
                      <a:pt x="751" y="2650"/>
                      <a:pt x="751" y="2650"/>
                    </a:cubicBezTo>
                    <a:cubicBezTo>
                      <a:pt x="750" y="2640"/>
                      <a:pt x="750" y="2640"/>
                      <a:pt x="750" y="2640"/>
                    </a:cubicBezTo>
                    <a:cubicBezTo>
                      <a:pt x="759" y="2634"/>
                      <a:pt x="759" y="2634"/>
                      <a:pt x="759" y="2634"/>
                    </a:cubicBezTo>
                    <a:cubicBezTo>
                      <a:pt x="768" y="2627"/>
                      <a:pt x="768" y="2627"/>
                      <a:pt x="768" y="2627"/>
                    </a:cubicBezTo>
                    <a:cubicBezTo>
                      <a:pt x="788" y="2625"/>
                      <a:pt x="788" y="2625"/>
                      <a:pt x="788" y="2625"/>
                    </a:cubicBezTo>
                    <a:cubicBezTo>
                      <a:pt x="815" y="2619"/>
                      <a:pt x="815" y="2619"/>
                      <a:pt x="815" y="2619"/>
                    </a:cubicBezTo>
                    <a:cubicBezTo>
                      <a:pt x="832" y="2608"/>
                      <a:pt x="832" y="2608"/>
                      <a:pt x="832" y="2608"/>
                    </a:cubicBezTo>
                    <a:cubicBezTo>
                      <a:pt x="834" y="2602"/>
                      <a:pt x="834" y="2602"/>
                      <a:pt x="834" y="2602"/>
                    </a:cubicBezTo>
                    <a:cubicBezTo>
                      <a:pt x="829" y="2599"/>
                      <a:pt x="829" y="2599"/>
                      <a:pt x="829" y="2599"/>
                    </a:cubicBezTo>
                    <a:cubicBezTo>
                      <a:pt x="821" y="2599"/>
                      <a:pt x="821" y="2599"/>
                      <a:pt x="821" y="2599"/>
                    </a:cubicBezTo>
                    <a:cubicBezTo>
                      <a:pt x="809" y="2607"/>
                      <a:pt x="809" y="2607"/>
                      <a:pt x="809" y="2607"/>
                    </a:cubicBezTo>
                    <a:cubicBezTo>
                      <a:pt x="797" y="2611"/>
                      <a:pt x="797" y="2611"/>
                      <a:pt x="797" y="2611"/>
                    </a:cubicBezTo>
                    <a:cubicBezTo>
                      <a:pt x="786" y="2608"/>
                      <a:pt x="786" y="2608"/>
                      <a:pt x="786" y="2608"/>
                    </a:cubicBezTo>
                    <a:cubicBezTo>
                      <a:pt x="780" y="2598"/>
                      <a:pt x="780" y="2598"/>
                      <a:pt x="780" y="2598"/>
                    </a:cubicBezTo>
                    <a:cubicBezTo>
                      <a:pt x="772" y="2593"/>
                      <a:pt x="772" y="2593"/>
                      <a:pt x="772" y="2593"/>
                    </a:cubicBezTo>
                    <a:cubicBezTo>
                      <a:pt x="760" y="2595"/>
                      <a:pt x="760" y="2595"/>
                      <a:pt x="760" y="2595"/>
                    </a:cubicBezTo>
                    <a:cubicBezTo>
                      <a:pt x="754" y="2591"/>
                      <a:pt x="754" y="2591"/>
                      <a:pt x="754" y="2591"/>
                    </a:cubicBezTo>
                    <a:cubicBezTo>
                      <a:pt x="756" y="2585"/>
                      <a:pt x="756" y="2585"/>
                      <a:pt x="756" y="2585"/>
                    </a:cubicBezTo>
                    <a:cubicBezTo>
                      <a:pt x="766" y="2575"/>
                      <a:pt x="766" y="2575"/>
                      <a:pt x="766" y="2575"/>
                    </a:cubicBezTo>
                    <a:cubicBezTo>
                      <a:pt x="772" y="2558"/>
                      <a:pt x="772" y="2558"/>
                      <a:pt x="772" y="2558"/>
                    </a:cubicBezTo>
                    <a:cubicBezTo>
                      <a:pt x="780" y="2550"/>
                      <a:pt x="780" y="2550"/>
                      <a:pt x="780" y="2550"/>
                    </a:cubicBezTo>
                    <a:cubicBezTo>
                      <a:pt x="791" y="2544"/>
                      <a:pt x="791" y="2544"/>
                      <a:pt x="791" y="2544"/>
                    </a:cubicBezTo>
                    <a:cubicBezTo>
                      <a:pt x="791" y="2541"/>
                      <a:pt x="791" y="2541"/>
                      <a:pt x="791" y="2541"/>
                    </a:cubicBezTo>
                    <a:cubicBezTo>
                      <a:pt x="785" y="2541"/>
                      <a:pt x="785" y="2541"/>
                      <a:pt x="785" y="2541"/>
                    </a:cubicBezTo>
                    <a:cubicBezTo>
                      <a:pt x="771" y="2546"/>
                      <a:pt x="771" y="2546"/>
                      <a:pt x="771" y="2546"/>
                    </a:cubicBezTo>
                    <a:cubicBezTo>
                      <a:pt x="757" y="2566"/>
                      <a:pt x="757" y="2566"/>
                      <a:pt x="757" y="2566"/>
                    </a:cubicBezTo>
                    <a:cubicBezTo>
                      <a:pt x="757" y="2573"/>
                      <a:pt x="757" y="2573"/>
                      <a:pt x="757" y="2573"/>
                    </a:cubicBezTo>
                    <a:cubicBezTo>
                      <a:pt x="745" y="2581"/>
                      <a:pt x="745" y="2581"/>
                      <a:pt x="745" y="2581"/>
                    </a:cubicBezTo>
                    <a:cubicBezTo>
                      <a:pt x="740" y="2585"/>
                      <a:pt x="740" y="2585"/>
                      <a:pt x="740" y="2585"/>
                    </a:cubicBezTo>
                    <a:cubicBezTo>
                      <a:pt x="734" y="2585"/>
                      <a:pt x="734" y="2585"/>
                      <a:pt x="734" y="2585"/>
                    </a:cubicBezTo>
                    <a:cubicBezTo>
                      <a:pt x="736" y="2572"/>
                      <a:pt x="736" y="2572"/>
                      <a:pt x="736" y="2572"/>
                    </a:cubicBezTo>
                    <a:cubicBezTo>
                      <a:pt x="739" y="2553"/>
                      <a:pt x="739" y="2553"/>
                      <a:pt x="739" y="2553"/>
                    </a:cubicBezTo>
                    <a:cubicBezTo>
                      <a:pt x="740" y="2533"/>
                      <a:pt x="740" y="2533"/>
                      <a:pt x="740" y="2533"/>
                    </a:cubicBezTo>
                    <a:cubicBezTo>
                      <a:pt x="733" y="2517"/>
                      <a:pt x="733" y="2517"/>
                      <a:pt x="733" y="2517"/>
                    </a:cubicBezTo>
                    <a:cubicBezTo>
                      <a:pt x="731" y="2501"/>
                      <a:pt x="731" y="2501"/>
                      <a:pt x="731" y="2501"/>
                    </a:cubicBezTo>
                    <a:cubicBezTo>
                      <a:pt x="736" y="2489"/>
                      <a:pt x="736" y="2489"/>
                      <a:pt x="736" y="2489"/>
                    </a:cubicBezTo>
                    <a:cubicBezTo>
                      <a:pt x="734" y="2477"/>
                      <a:pt x="734" y="2477"/>
                      <a:pt x="734" y="2477"/>
                    </a:cubicBezTo>
                    <a:cubicBezTo>
                      <a:pt x="731" y="2478"/>
                      <a:pt x="731" y="2478"/>
                      <a:pt x="731" y="2478"/>
                    </a:cubicBezTo>
                    <a:cubicBezTo>
                      <a:pt x="728" y="2485"/>
                      <a:pt x="728" y="2485"/>
                      <a:pt x="728" y="2485"/>
                    </a:cubicBezTo>
                    <a:cubicBezTo>
                      <a:pt x="723" y="2512"/>
                      <a:pt x="723" y="2512"/>
                      <a:pt x="723" y="2512"/>
                    </a:cubicBezTo>
                    <a:cubicBezTo>
                      <a:pt x="728" y="2524"/>
                      <a:pt x="728" y="2524"/>
                      <a:pt x="728" y="2524"/>
                    </a:cubicBezTo>
                    <a:cubicBezTo>
                      <a:pt x="733" y="2540"/>
                      <a:pt x="733" y="2540"/>
                      <a:pt x="733" y="2540"/>
                    </a:cubicBezTo>
                    <a:cubicBezTo>
                      <a:pt x="733" y="2555"/>
                      <a:pt x="733" y="2555"/>
                      <a:pt x="733" y="2555"/>
                    </a:cubicBezTo>
                    <a:cubicBezTo>
                      <a:pt x="731" y="2576"/>
                      <a:pt x="731" y="2576"/>
                      <a:pt x="731" y="2576"/>
                    </a:cubicBezTo>
                    <a:cubicBezTo>
                      <a:pt x="725" y="2587"/>
                      <a:pt x="725" y="2587"/>
                      <a:pt x="725" y="2587"/>
                    </a:cubicBezTo>
                    <a:cubicBezTo>
                      <a:pt x="717" y="2588"/>
                      <a:pt x="717" y="2588"/>
                      <a:pt x="717" y="2588"/>
                    </a:cubicBezTo>
                    <a:cubicBezTo>
                      <a:pt x="710" y="2579"/>
                      <a:pt x="710" y="2579"/>
                      <a:pt x="710" y="2579"/>
                    </a:cubicBezTo>
                    <a:cubicBezTo>
                      <a:pt x="702" y="2570"/>
                      <a:pt x="702" y="2570"/>
                      <a:pt x="702" y="2570"/>
                    </a:cubicBezTo>
                    <a:cubicBezTo>
                      <a:pt x="701" y="2591"/>
                      <a:pt x="701" y="2591"/>
                      <a:pt x="701" y="2591"/>
                    </a:cubicBezTo>
                    <a:cubicBezTo>
                      <a:pt x="698" y="2598"/>
                      <a:pt x="698" y="2598"/>
                      <a:pt x="698" y="2598"/>
                    </a:cubicBezTo>
                    <a:cubicBezTo>
                      <a:pt x="691" y="2596"/>
                      <a:pt x="691" y="2596"/>
                      <a:pt x="691" y="2596"/>
                    </a:cubicBezTo>
                    <a:cubicBezTo>
                      <a:pt x="684" y="2596"/>
                      <a:pt x="684" y="2596"/>
                      <a:pt x="684" y="2596"/>
                    </a:cubicBezTo>
                    <a:cubicBezTo>
                      <a:pt x="690" y="2601"/>
                      <a:pt x="690" y="2601"/>
                      <a:pt x="690" y="2601"/>
                    </a:cubicBezTo>
                    <a:cubicBezTo>
                      <a:pt x="693" y="2611"/>
                      <a:pt x="693" y="2611"/>
                      <a:pt x="693" y="2611"/>
                    </a:cubicBezTo>
                    <a:cubicBezTo>
                      <a:pt x="690" y="2625"/>
                      <a:pt x="690" y="2625"/>
                      <a:pt x="690" y="2625"/>
                    </a:cubicBezTo>
                    <a:cubicBezTo>
                      <a:pt x="682" y="2634"/>
                      <a:pt x="682" y="2634"/>
                      <a:pt x="682" y="2634"/>
                    </a:cubicBezTo>
                    <a:cubicBezTo>
                      <a:pt x="670" y="2636"/>
                      <a:pt x="670" y="2636"/>
                      <a:pt x="670" y="2636"/>
                    </a:cubicBezTo>
                    <a:cubicBezTo>
                      <a:pt x="662" y="2634"/>
                      <a:pt x="662" y="2634"/>
                      <a:pt x="662" y="2634"/>
                    </a:cubicBezTo>
                    <a:cubicBezTo>
                      <a:pt x="658" y="2639"/>
                      <a:pt x="658" y="2639"/>
                      <a:pt x="658" y="2639"/>
                    </a:cubicBezTo>
                    <a:cubicBezTo>
                      <a:pt x="647" y="2648"/>
                      <a:pt x="647" y="2648"/>
                      <a:pt x="647" y="2648"/>
                    </a:cubicBezTo>
                    <a:cubicBezTo>
                      <a:pt x="627" y="2647"/>
                      <a:pt x="627" y="2647"/>
                      <a:pt x="627" y="2647"/>
                    </a:cubicBezTo>
                    <a:cubicBezTo>
                      <a:pt x="620" y="2639"/>
                      <a:pt x="620" y="2639"/>
                      <a:pt x="620" y="2639"/>
                    </a:cubicBezTo>
                    <a:cubicBezTo>
                      <a:pt x="621" y="2628"/>
                      <a:pt x="621" y="2628"/>
                      <a:pt x="621" y="2628"/>
                    </a:cubicBezTo>
                    <a:cubicBezTo>
                      <a:pt x="617" y="2619"/>
                      <a:pt x="617" y="2619"/>
                      <a:pt x="617" y="2619"/>
                    </a:cubicBezTo>
                    <a:cubicBezTo>
                      <a:pt x="610" y="2614"/>
                      <a:pt x="610" y="2614"/>
                      <a:pt x="610" y="2614"/>
                    </a:cubicBezTo>
                    <a:cubicBezTo>
                      <a:pt x="603" y="2614"/>
                      <a:pt x="603" y="2614"/>
                      <a:pt x="603" y="2614"/>
                    </a:cubicBezTo>
                    <a:cubicBezTo>
                      <a:pt x="601" y="2624"/>
                      <a:pt x="601" y="2624"/>
                      <a:pt x="601" y="2624"/>
                    </a:cubicBezTo>
                    <a:cubicBezTo>
                      <a:pt x="597" y="2624"/>
                      <a:pt x="597" y="2624"/>
                      <a:pt x="597" y="2624"/>
                    </a:cubicBezTo>
                    <a:cubicBezTo>
                      <a:pt x="591" y="2605"/>
                      <a:pt x="591" y="2605"/>
                      <a:pt x="591" y="2605"/>
                    </a:cubicBezTo>
                    <a:cubicBezTo>
                      <a:pt x="595" y="2593"/>
                      <a:pt x="595" y="2593"/>
                      <a:pt x="595" y="2593"/>
                    </a:cubicBezTo>
                    <a:cubicBezTo>
                      <a:pt x="591" y="2585"/>
                      <a:pt x="591" y="2585"/>
                      <a:pt x="591" y="2585"/>
                    </a:cubicBezTo>
                    <a:cubicBezTo>
                      <a:pt x="586" y="2579"/>
                      <a:pt x="586" y="2579"/>
                      <a:pt x="586" y="2579"/>
                    </a:cubicBezTo>
                    <a:cubicBezTo>
                      <a:pt x="586" y="2572"/>
                      <a:pt x="586" y="2572"/>
                      <a:pt x="586" y="2572"/>
                    </a:cubicBezTo>
                    <a:cubicBezTo>
                      <a:pt x="601" y="2562"/>
                      <a:pt x="601" y="2562"/>
                      <a:pt x="601" y="2562"/>
                    </a:cubicBezTo>
                    <a:cubicBezTo>
                      <a:pt x="613" y="2562"/>
                      <a:pt x="613" y="2562"/>
                      <a:pt x="613" y="2562"/>
                    </a:cubicBezTo>
                    <a:cubicBezTo>
                      <a:pt x="618" y="2566"/>
                      <a:pt x="618" y="2566"/>
                      <a:pt x="618" y="2566"/>
                    </a:cubicBezTo>
                    <a:cubicBezTo>
                      <a:pt x="626" y="2553"/>
                      <a:pt x="626" y="2553"/>
                      <a:pt x="626" y="2553"/>
                    </a:cubicBezTo>
                    <a:cubicBezTo>
                      <a:pt x="635" y="2550"/>
                      <a:pt x="635" y="2550"/>
                      <a:pt x="635" y="2550"/>
                    </a:cubicBezTo>
                    <a:cubicBezTo>
                      <a:pt x="658" y="2547"/>
                      <a:pt x="658" y="2547"/>
                      <a:pt x="658" y="2547"/>
                    </a:cubicBezTo>
                    <a:cubicBezTo>
                      <a:pt x="665" y="2550"/>
                      <a:pt x="665" y="2550"/>
                      <a:pt x="665" y="2550"/>
                    </a:cubicBezTo>
                    <a:cubicBezTo>
                      <a:pt x="684" y="2530"/>
                      <a:pt x="684" y="2530"/>
                      <a:pt x="684" y="2530"/>
                    </a:cubicBezTo>
                    <a:cubicBezTo>
                      <a:pt x="696" y="2507"/>
                      <a:pt x="696" y="2507"/>
                      <a:pt x="696" y="2507"/>
                    </a:cubicBezTo>
                    <a:cubicBezTo>
                      <a:pt x="696" y="2500"/>
                      <a:pt x="696" y="2500"/>
                      <a:pt x="696" y="2500"/>
                    </a:cubicBezTo>
                    <a:cubicBezTo>
                      <a:pt x="693" y="2498"/>
                      <a:pt x="693" y="2498"/>
                      <a:pt x="693" y="2498"/>
                    </a:cubicBezTo>
                    <a:cubicBezTo>
                      <a:pt x="684" y="2504"/>
                      <a:pt x="684" y="2504"/>
                      <a:pt x="684" y="2504"/>
                    </a:cubicBezTo>
                    <a:cubicBezTo>
                      <a:pt x="676" y="2518"/>
                      <a:pt x="676" y="2518"/>
                      <a:pt x="676" y="2518"/>
                    </a:cubicBezTo>
                    <a:cubicBezTo>
                      <a:pt x="662" y="2533"/>
                      <a:pt x="662" y="2533"/>
                      <a:pt x="662" y="2533"/>
                    </a:cubicBezTo>
                    <a:cubicBezTo>
                      <a:pt x="647" y="2540"/>
                      <a:pt x="647" y="2540"/>
                      <a:pt x="647" y="2540"/>
                    </a:cubicBezTo>
                    <a:cubicBezTo>
                      <a:pt x="627" y="2535"/>
                      <a:pt x="627" y="2535"/>
                      <a:pt x="627" y="2535"/>
                    </a:cubicBezTo>
                    <a:cubicBezTo>
                      <a:pt x="617" y="2524"/>
                      <a:pt x="617" y="2524"/>
                      <a:pt x="617" y="2524"/>
                    </a:cubicBezTo>
                    <a:cubicBezTo>
                      <a:pt x="617" y="2517"/>
                      <a:pt x="617" y="2517"/>
                      <a:pt x="617" y="2517"/>
                    </a:cubicBezTo>
                    <a:cubicBezTo>
                      <a:pt x="632" y="2507"/>
                      <a:pt x="632" y="2507"/>
                      <a:pt x="632" y="2507"/>
                    </a:cubicBezTo>
                    <a:cubicBezTo>
                      <a:pt x="647" y="2492"/>
                      <a:pt x="647" y="2492"/>
                      <a:pt x="647" y="2492"/>
                    </a:cubicBezTo>
                    <a:cubicBezTo>
                      <a:pt x="658" y="2491"/>
                      <a:pt x="658" y="2491"/>
                      <a:pt x="658" y="2491"/>
                    </a:cubicBezTo>
                    <a:cubicBezTo>
                      <a:pt x="661" y="2486"/>
                      <a:pt x="661" y="2486"/>
                      <a:pt x="661" y="2486"/>
                    </a:cubicBezTo>
                    <a:cubicBezTo>
                      <a:pt x="661" y="2475"/>
                      <a:pt x="661" y="2475"/>
                      <a:pt x="661" y="2475"/>
                    </a:cubicBezTo>
                    <a:cubicBezTo>
                      <a:pt x="664" y="2471"/>
                      <a:pt x="664" y="2471"/>
                      <a:pt x="664" y="2471"/>
                    </a:cubicBezTo>
                    <a:cubicBezTo>
                      <a:pt x="673" y="2469"/>
                      <a:pt x="673" y="2469"/>
                      <a:pt x="673" y="2469"/>
                    </a:cubicBezTo>
                    <a:cubicBezTo>
                      <a:pt x="679" y="2463"/>
                      <a:pt x="679" y="2463"/>
                      <a:pt x="679" y="2463"/>
                    </a:cubicBezTo>
                    <a:cubicBezTo>
                      <a:pt x="675" y="2458"/>
                      <a:pt x="675" y="2458"/>
                      <a:pt x="675" y="2458"/>
                    </a:cubicBezTo>
                    <a:cubicBezTo>
                      <a:pt x="673" y="2452"/>
                      <a:pt x="673" y="2452"/>
                      <a:pt x="673" y="2452"/>
                    </a:cubicBezTo>
                    <a:cubicBezTo>
                      <a:pt x="670" y="2449"/>
                      <a:pt x="670" y="2449"/>
                      <a:pt x="670" y="2449"/>
                    </a:cubicBezTo>
                    <a:cubicBezTo>
                      <a:pt x="665" y="2451"/>
                      <a:pt x="665" y="2451"/>
                      <a:pt x="665" y="2451"/>
                    </a:cubicBezTo>
                    <a:cubicBezTo>
                      <a:pt x="658" y="2457"/>
                      <a:pt x="658" y="2457"/>
                      <a:pt x="658" y="2457"/>
                    </a:cubicBezTo>
                    <a:cubicBezTo>
                      <a:pt x="636" y="2454"/>
                      <a:pt x="636" y="2454"/>
                      <a:pt x="636" y="2454"/>
                    </a:cubicBezTo>
                    <a:cubicBezTo>
                      <a:pt x="630" y="2455"/>
                      <a:pt x="630" y="2455"/>
                      <a:pt x="630" y="2455"/>
                    </a:cubicBezTo>
                    <a:cubicBezTo>
                      <a:pt x="627" y="2451"/>
                      <a:pt x="627" y="2451"/>
                      <a:pt x="627" y="2451"/>
                    </a:cubicBezTo>
                    <a:cubicBezTo>
                      <a:pt x="630" y="2442"/>
                      <a:pt x="630" y="2442"/>
                      <a:pt x="630" y="2442"/>
                    </a:cubicBezTo>
                    <a:cubicBezTo>
                      <a:pt x="647" y="2431"/>
                      <a:pt x="647" y="2431"/>
                      <a:pt x="647" y="2431"/>
                    </a:cubicBezTo>
                    <a:cubicBezTo>
                      <a:pt x="655" y="2431"/>
                      <a:pt x="655" y="2431"/>
                      <a:pt x="655" y="2431"/>
                    </a:cubicBezTo>
                    <a:cubicBezTo>
                      <a:pt x="664" y="2439"/>
                      <a:pt x="664" y="2439"/>
                      <a:pt x="664" y="2439"/>
                    </a:cubicBezTo>
                    <a:cubicBezTo>
                      <a:pt x="675" y="2437"/>
                      <a:pt x="675" y="2437"/>
                      <a:pt x="675" y="2437"/>
                    </a:cubicBezTo>
                    <a:cubicBezTo>
                      <a:pt x="690" y="2431"/>
                      <a:pt x="690" y="2431"/>
                      <a:pt x="690" y="2431"/>
                    </a:cubicBezTo>
                    <a:cubicBezTo>
                      <a:pt x="701" y="2410"/>
                      <a:pt x="701" y="2410"/>
                      <a:pt x="701" y="2410"/>
                    </a:cubicBezTo>
                    <a:cubicBezTo>
                      <a:pt x="694" y="2402"/>
                      <a:pt x="694" y="2402"/>
                      <a:pt x="694" y="2402"/>
                    </a:cubicBezTo>
                    <a:cubicBezTo>
                      <a:pt x="696" y="2390"/>
                      <a:pt x="696" y="2390"/>
                      <a:pt x="696" y="2390"/>
                    </a:cubicBezTo>
                    <a:cubicBezTo>
                      <a:pt x="711" y="2374"/>
                      <a:pt x="711" y="2374"/>
                      <a:pt x="711" y="2374"/>
                    </a:cubicBezTo>
                    <a:cubicBezTo>
                      <a:pt x="707" y="2358"/>
                      <a:pt x="707" y="2358"/>
                      <a:pt x="707" y="2358"/>
                    </a:cubicBezTo>
                    <a:cubicBezTo>
                      <a:pt x="710" y="2342"/>
                      <a:pt x="710" y="2342"/>
                      <a:pt x="710" y="2342"/>
                    </a:cubicBezTo>
                    <a:cubicBezTo>
                      <a:pt x="707" y="2335"/>
                      <a:pt x="707" y="2335"/>
                      <a:pt x="707" y="2335"/>
                    </a:cubicBezTo>
                    <a:cubicBezTo>
                      <a:pt x="696" y="2332"/>
                      <a:pt x="696" y="2332"/>
                      <a:pt x="696" y="2332"/>
                    </a:cubicBezTo>
                    <a:cubicBezTo>
                      <a:pt x="688" y="2332"/>
                      <a:pt x="688" y="2332"/>
                      <a:pt x="688" y="2332"/>
                    </a:cubicBezTo>
                    <a:cubicBezTo>
                      <a:pt x="681" y="2322"/>
                      <a:pt x="681" y="2322"/>
                      <a:pt x="681" y="2322"/>
                    </a:cubicBezTo>
                    <a:cubicBezTo>
                      <a:pt x="668" y="2322"/>
                      <a:pt x="668" y="2322"/>
                      <a:pt x="668" y="2322"/>
                    </a:cubicBezTo>
                    <a:cubicBezTo>
                      <a:pt x="659" y="2318"/>
                      <a:pt x="659" y="2318"/>
                      <a:pt x="659" y="2318"/>
                    </a:cubicBezTo>
                    <a:cubicBezTo>
                      <a:pt x="659" y="2310"/>
                      <a:pt x="659" y="2310"/>
                      <a:pt x="659" y="2310"/>
                    </a:cubicBezTo>
                    <a:cubicBezTo>
                      <a:pt x="667" y="2309"/>
                      <a:pt x="667" y="2309"/>
                      <a:pt x="667" y="2309"/>
                    </a:cubicBezTo>
                    <a:cubicBezTo>
                      <a:pt x="679" y="2310"/>
                      <a:pt x="679" y="2310"/>
                      <a:pt x="679" y="2310"/>
                    </a:cubicBezTo>
                    <a:cubicBezTo>
                      <a:pt x="685" y="2306"/>
                      <a:pt x="685" y="2306"/>
                      <a:pt x="685" y="2306"/>
                    </a:cubicBezTo>
                    <a:cubicBezTo>
                      <a:pt x="696" y="2295"/>
                      <a:pt x="696" y="2295"/>
                      <a:pt x="696" y="2295"/>
                    </a:cubicBezTo>
                    <a:cubicBezTo>
                      <a:pt x="696" y="2284"/>
                      <a:pt x="696" y="2284"/>
                      <a:pt x="696" y="2284"/>
                    </a:cubicBezTo>
                    <a:cubicBezTo>
                      <a:pt x="704" y="2275"/>
                      <a:pt x="704" y="2275"/>
                      <a:pt x="704" y="2275"/>
                    </a:cubicBezTo>
                    <a:cubicBezTo>
                      <a:pt x="704" y="2266"/>
                      <a:pt x="704" y="2266"/>
                      <a:pt x="704" y="2266"/>
                    </a:cubicBezTo>
                    <a:cubicBezTo>
                      <a:pt x="698" y="2258"/>
                      <a:pt x="698" y="2258"/>
                      <a:pt x="698" y="2258"/>
                    </a:cubicBezTo>
                    <a:cubicBezTo>
                      <a:pt x="687" y="2257"/>
                      <a:pt x="687" y="2257"/>
                      <a:pt x="687" y="2257"/>
                    </a:cubicBezTo>
                    <a:cubicBezTo>
                      <a:pt x="682" y="2251"/>
                      <a:pt x="682" y="2251"/>
                      <a:pt x="682" y="2251"/>
                    </a:cubicBezTo>
                    <a:cubicBezTo>
                      <a:pt x="681" y="2240"/>
                      <a:pt x="681" y="2240"/>
                      <a:pt x="681" y="2240"/>
                    </a:cubicBezTo>
                    <a:cubicBezTo>
                      <a:pt x="688" y="2234"/>
                      <a:pt x="688" y="2234"/>
                      <a:pt x="688" y="2234"/>
                    </a:cubicBezTo>
                    <a:cubicBezTo>
                      <a:pt x="691" y="2235"/>
                      <a:pt x="691" y="2235"/>
                      <a:pt x="691" y="2235"/>
                    </a:cubicBezTo>
                    <a:cubicBezTo>
                      <a:pt x="691" y="2229"/>
                      <a:pt x="691" y="2229"/>
                      <a:pt x="691" y="2229"/>
                    </a:cubicBezTo>
                    <a:cubicBezTo>
                      <a:pt x="684" y="2215"/>
                      <a:pt x="684" y="2215"/>
                      <a:pt x="684" y="2215"/>
                    </a:cubicBezTo>
                    <a:cubicBezTo>
                      <a:pt x="679" y="2199"/>
                      <a:pt x="679" y="2199"/>
                      <a:pt x="679" y="2199"/>
                    </a:cubicBezTo>
                    <a:cubicBezTo>
                      <a:pt x="687" y="2196"/>
                      <a:pt x="687" y="2196"/>
                      <a:pt x="687" y="2196"/>
                    </a:cubicBezTo>
                    <a:cubicBezTo>
                      <a:pt x="693" y="2205"/>
                      <a:pt x="693" y="2205"/>
                      <a:pt x="693" y="2205"/>
                    </a:cubicBezTo>
                    <a:cubicBezTo>
                      <a:pt x="693" y="2200"/>
                      <a:pt x="693" y="2200"/>
                      <a:pt x="693" y="2200"/>
                    </a:cubicBezTo>
                    <a:cubicBezTo>
                      <a:pt x="688" y="2189"/>
                      <a:pt x="688" y="2189"/>
                      <a:pt x="688" y="2189"/>
                    </a:cubicBezTo>
                    <a:cubicBezTo>
                      <a:pt x="688" y="2182"/>
                      <a:pt x="688" y="2182"/>
                      <a:pt x="688" y="2182"/>
                    </a:cubicBezTo>
                    <a:cubicBezTo>
                      <a:pt x="696" y="2168"/>
                      <a:pt x="696" y="2168"/>
                      <a:pt x="696" y="2168"/>
                    </a:cubicBezTo>
                    <a:cubicBezTo>
                      <a:pt x="693" y="2153"/>
                      <a:pt x="693" y="2153"/>
                      <a:pt x="693" y="2153"/>
                    </a:cubicBezTo>
                    <a:cubicBezTo>
                      <a:pt x="685" y="2141"/>
                      <a:pt x="685" y="2141"/>
                      <a:pt x="685" y="2141"/>
                    </a:cubicBezTo>
                    <a:cubicBezTo>
                      <a:pt x="687" y="2131"/>
                      <a:pt x="687" y="2131"/>
                      <a:pt x="687" y="2131"/>
                    </a:cubicBezTo>
                    <a:cubicBezTo>
                      <a:pt x="684" y="2122"/>
                      <a:pt x="684" y="2122"/>
                      <a:pt x="684" y="2122"/>
                    </a:cubicBezTo>
                    <a:cubicBezTo>
                      <a:pt x="688" y="2113"/>
                      <a:pt x="688" y="2113"/>
                      <a:pt x="688" y="2113"/>
                    </a:cubicBezTo>
                    <a:cubicBezTo>
                      <a:pt x="693" y="2095"/>
                      <a:pt x="693" y="2095"/>
                      <a:pt x="693" y="2095"/>
                    </a:cubicBezTo>
                    <a:cubicBezTo>
                      <a:pt x="687" y="2093"/>
                      <a:pt x="687" y="2093"/>
                      <a:pt x="687" y="2093"/>
                    </a:cubicBezTo>
                    <a:cubicBezTo>
                      <a:pt x="679" y="2095"/>
                      <a:pt x="679" y="2095"/>
                      <a:pt x="679" y="2095"/>
                    </a:cubicBezTo>
                    <a:cubicBezTo>
                      <a:pt x="665" y="2108"/>
                      <a:pt x="665" y="2108"/>
                      <a:pt x="665" y="2108"/>
                    </a:cubicBezTo>
                    <a:cubicBezTo>
                      <a:pt x="658" y="2110"/>
                      <a:pt x="658" y="2110"/>
                      <a:pt x="658" y="2110"/>
                    </a:cubicBezTo>
                    <a:cubicBezTo>
                      <a:pt x="650" y="2116"/>
                      <a:pt x="650" y="2116"/>
                      <a:pt x="650" y="2116"/>
                    </a:cubicBezTo>
                    <a:cubicBezTo>
                      <a:pt x="642" y="2119"/>
                      <a:pt x="642" y="2119"/>
                      <a:pt x="642" y="2119"/>
                    </a:cubicBezTo>
                    <a:cubicBezTo>
                      <a:pt x="636" y="2116"/>
                      <a:pt x="636" y="2116"/>
                      <a:pt x="636" y="2116"/>
                    </a:cubicBezTo>
                    <a:cubicBezTo>
                      <a:pt x="641" y="2108"/>
                      <a:pt x="641" y="2108"/>
                      <a:pt x="641" y="2108"/>
                    </a:cubicBezTo>
                    <a:cubicBezTo>
                      <a:pt x="655" y="2098"/>
                      <a:pt x="655" y="2098"/>
                      <a:pt x="655" y="2098"/>
                    </a:cubicBezTo>
                    <a:cubicBezTo>
                      <a:pt x="664" y="2098"/>
                      <a:pt x="664" y="2098"/>
                      <a:pt x="664" y="2098"/>
                    </a:cubicBezTo>
                    <a:cubicBezTo>
                      <a:pt x="672" y="2087"/>
                      <a:pt x="672" y="2087"/>
                      <a:pt x="672" y="2087"/>
                    </a:cubicBezTo>
                    <a:cubicBezTo>
                      <a:pt x="675" y="2075"/>
                      <a:pt x="675" y="2075"/>
                      <a:pt x="675" y="2075"/>
                    </a:cubicBezTo>
                    <a:cubicBezTo>
                      <a:pt x="687" y="2064"/>
                      <a:pt x="687" y="2064"/>
                      <a:pt x="687" y="2064"/>
                    </a:cubicBezTo>
                    <a:cubicBezTo>
                      <a:pt x="701" y="2060"/>
                      <a:pt x="701" y="2060"/>
                      <a:pt x="701" y="2060"/>
                    </a:cubicBezTo>
                    <a:cubicBezTo>
                      <a:pt x="705" y="2049"/>
                      <a:pt x="705" y="2049"/>
                      <a:pt x="705" y="2049"/>
                    </a:cubicBezTo>
                    <a:cubicBezTo>
                      <a:pt x="704" y="2038"/>
                      <a:pt x="704" y="2038"/>
                      <a:pt x="704" y="2038"/>
                    </a:cubicBezTo>
                    <a:cubicBezTo>
                      <a:pt x="696" y="2029"/>
                      <a:pt x="696" y="2029"/>
                      <a:pt x="696" y="2029"/>
                    </a:cubicBezTo>
                    <a:cubicBezTo>
                      <a:pt x="687" y="2015"/>
                      <a:pt x="687" y="2015"/>
                      <a:pt x="687" y="2015"/>
                    </a:cubicBezTo>
                    <a:cubicBezTo>
                      <a:pt x="682" y="2003"/>
                      <a:pt x="682" y="2003"/>
                      <a:pt x="682" y="2003"/>
                    </a:cubicBezTo>
                    <a:cubicBezTo>
                      <a:pt x="679" y="2000"/>
                      <a:pt x="679" y="2000"/>
                      <a:pt x="679" y="2000"/>
                    </a:cubicBezTo>
                    <a:cubicBezTo>
                      <a:pt x="673" y="2000"/>
                      <a:pt x="673" y="2000"/>
                      <a:pt x="673" y="2000"/>
                    </a:cubicBezTo>
                    <a:cubicBezTo>
                      <a:pt x="664" y="1988"/>
                      <a:pt x="664" y="1988"/>
                      <a:pt x="664" y="1988"/>
                    </a:cubicBezTo>
                    <a:cubicBezTo>
                      <a:pt x="664" y="1977"/>
                      <a:pt x="664" y="1977"/>
                      <a:pt x="664" y="1977"/>
                    </a:cubicBezTo>
                    <a:cubicBezTo>
                      <a:pt x="668" y="1971"/>
                      <a:pt x="668" y="1971"/>
                      <a:pt x="668" y="1971"/>
                    </a:cubicBezTo>
                    <a:cubicBezTo>
                      <a:pt x="665" y="1965"/>
                      <a:pt x="665" y="1965"/>
                      <a:pt x="665" y="1965"/>
                    </a:cubicBezTo>
                    <a:cubicBezTo>
                      <a:pt x="665" y="1949"/>
                      <a:pt x="665" y="1949"/>
                      <a:pt x="665" y="1949"/>
                    </a:cubicBezTo>
                    <a:cubicBezTo>
                      <a:pt x="659" y="1937"/>
                      <a:pt x="659" y="1937"/>
                      <a:pt x="659" y="1937"/>
                    </a:cubicBezTo>
                    <a:cubicBezTo>
                      <a:pt x="632" y="1914"/>
                      <a:pt x="632" y="1914"/>
                      <a:pt x="632" y="1914"/>
                    </a:cubicBezTo>
                    <a:cubicBezTo>
                      <a:pt x="632" y="1908"/>
                      <a:pt x="632" y="1908"/>
                      <a:pt x="632" y="1908"/>
                    </a:cubicBezTo>
                    <a:cubicBezTo>
                      <a:pt x="626" y="1898"/>
                      <a:pt x="626" y="1898"/>
                      <a:pt x="626" y="1898"/>
                    </a:cubicBezTo>
                    <a:cubicBezTo>
                      <a:pt x="620" y="1891"/>
                      <a:pt x="620" y="1891"/>
                      <a:pt x="620" y="1891"/>
                    </a:cubicBezTo>
                    <a:cubicBezTo>
                      <a:pt x="620" y="1885"/>
                      <a:pt x="620" y="1885"/>
                      <a:pt x="620" y="1885"/>
                    </a:cubicBezTo>
                    <a:cubicBezTo>
                      <a:pt x="624" y="1882"/>
                      <a:pt x="624" y="1882"/>
                      <a:pt x="624" y="1882"/>
                    </a:cubicBezTo>
                    <a:cubicBezTo>
                      <a:pt x="641" y="1868"/>
                      <a:pt x="641" y="1868"/>
                      <a:pt x="641" y="1868"/>
                    </a:cubicBezTo>
                    <a:cubicBezTo>
                      <a:pt x="650" y="1862"/>
                      <a:pt x="650" y="1862"/>
                      <a:pt x="650" y="1862"/>
                    </a:cubicBezTo>
                    <a:cubicBezTo>
                      <a:pt x="655" y="1855"/>
                      <a:pt x="655" y="1855"/>
                      <a:pt x="655" y="1855"/>
                    </a:cubicBezTo>
                    <a:cubicBezTo>
                      <a:pt x="650" y="1850"/>
                      <a:pt x="650" y="1850"/>
                      <a:pt x="650" y="1850"/>
                    </a:cubicBezTo>
                    <a:cubicBezTo>
                      <a:pt x="638" y="1850"/>
                      <a:pt x="638" y="1850"/>
                      <a:pt x="638" y="1850"/>
                    </a:cubicBezTo>
                    <a:cubicBezTo>
                      <a:pt x="638" y="1846"/>
                      <a:pt x="638" y="1846"/>
                      <a:pt x="638" y="1846"/>
                    </a:cubicBezTo>
                    <a:cubicBezTo>
                      <a:pt x="647" y="1838"/>
                      <a:pt x="647" y="1838"/>
                      <a:pt x="647" y="1838"/>
                    </a:cubicBezTo>
                    <a:cubicBezTo>
                      <a:pt x="655" y="1823"/>
                      <a:pt x="655" y="1823"/>
                      <a:pt x="655" y="1823"/>
                    </a:cubicBezTo>
                    <a:cubicBezTo>
                      <a:pt x="662" y="1813"/>
                      <a:pt x="662" y="1813"/>
                      <a:pt x="662" y="1813"/>
                    </a:cubicBezTo>
                    <a:cubicBezTo>
                      <a:pt x="662" y="1806"/>
                      <a:pt x="662" y="1806"/>
                      <a:pt x="662" y="1806"/>
                    </a:cubicBezTo>
                    <a:cubicBezTo>
                      <a:pt x="659" y="1803"/>
                      <a:pt x="659" y="1803"/>
                      <a:pt x="659" y="1803"/>
                    </a:cubicBezTo>
                    <a:cubicBezTo>
                      <a:pt x="664" y="1792"/>
                      <a:pt x="664" y="1792"/>
                      <a:pt x="664" y="1792"/>
                    </a:cubicBezTo>
                    <a:cubicBezTo>
                      <a:pt x="658" y="1784"/>
                      <a:pt x="658" y="1784"/>
                      <a:pt x="658" y="1784"/>
                    </a:cubicBezTo>
                    <a:cubicBezTo>
                      <a:pt x="650" y="1783"/>
                      <a:pt x="650" y="1783"/>
                      <a:pt x="650" y="1783"/>
                    </a:cubicBezTo>
                    <a:cubicBezTo>
                      <a:pt x="636" y="1766"/>
                      <a:pt x="636" y="1766"/>
                      <a:pt x="636" y="1766"/>
                    </a:cubicBezTo>
                    <a:cubicBezTo>
                      <a:pt x="620" y="1752"/>
                      <a:pt x="620" y="1752"/>
                      <a:pt x="620" y="1752"/>
                    </a:cubicBezTo>
                    <a:cubicBezTo>
                      <a:pt x="615" y="1740"/>
                      <a:pt x="615" y="1740"/>
                      <a:pt x="615" y="1740"/>
                    </a:cubicBezTo>
                    <a:cubicBezTo>
                      <a:pt x="607" y="1735"/>
                      <a:pt x="607" y="1735"/>
                      <a:pt x="607" y="1735"/>
                    </a:cubicBezTo>
                    <a:cubicBezTo>
                      <a:pt x="601" y="1737"/>
                      <a:pt x="601" y="1737"/>
                      <a:pt x="601" y="1737"/>
                    </a:cubicBezTo>
                    <a:cubicBezTo>
                      <a:pt x="600" y="1745"/>
                      <a:pt x="600" y="1745"/>
                      <a:pt x="600" y="1745"/>
                    </a:cubicBezTo>
                    <a:cubicBezTo>
                      <a:pt x="594" y="1746"/>
                      <a:pt x="594" y="1746"/>
                      <a:pt x="594" y="1746"/>
                    </a:cubicBezTo>
                    <a:cubicBezTo>
                      <a:pt x="589" y="1742"/>
                      <a:pt x="589" y="1742"/>
                      <a:pt x="589" y="1742"/>
                    </a:cubicBezTo>
                    <a:cubicBezTo>
                      <a:pt x="586" y="1729"/>
                      <a:pt x="586" y="1729"/>
                      <a:pt x="586" y="1729"/>
                    </a:cubicBezTo>
                    <a:cubicBezTo>
                      <a:pt x="577" y="1722"/>
                      <a:pt x="577" y="1722"/>
                      <a:pt x="577" y="1722"/>
                    </a:cubicBezTo>
                    <a:cubicBezTo>
                      <a:pt x="566" y="1714"/>
                      <a:pt x="566" y="1714"/>
                      <a:pt x="566" y="1714"/>
                    </a:cubicBezTo>
                    <a:cubicBezTo>
                      <a:pt x="558" y="1705"/>
                      <a:pt x="558" y="1705"/>
                      <a:pt x="558" y="1705"/>
                    </a:cubicBezTo>
                    <a:cubicBezTo>
                      <a:pt x="552" y="1702"/>
                      <a:pt x="552" y="1702"/>
                      <a:pt x="552" y="1702"/>
                    </a:cubicBezTo>
                    <a:cubicBezTo>
                      <a:pt x="548" y="1706"/>
                      <a:pt x="548" y="1706"/>
                      <a:pt x="548" y="1706"/>
                    </a:cubicBezTo>
                    <a:cubicBezTo>
                      <a:pt x="542" y="1708"/>
                      <a:pt x="542" y="1708"/>
                      <a:pt x="542" y="1708"/>
                    </a:cubicBezTo>
                    <a:cubicBezTo>
                      <a:pt x="540" y="1702"/>
                      <a:pt x="540" y="1702"/>
                      <a:pt x="540" y="1702"/>
                    </a:cubicBezTo>
                    <a:cubicBezTo>
                      <a:pt x="543" y="1688"/>
                      <a:pt x="543" y="1688"/>
                      <a:pt x="543" y="1688"/>
                    </a:cubicBezTo>
                    <a:cubicBezTo>
                      <a:pt x="525" y="1674"/>
                      <a:pt x="525" y="1674"/>
                      <a:pt x="525" y="1674"/>
                    </a:cubicBezTo>
                    <a:cubicBezTo>
                      <a:pt x="509" y="1659"/>
                      <a:pt x="509" y="1659"/>
                      <a:pt x="509" y="1659"/>
                    </a:cubicBezTo>
                    <a:cubicBezTo>
                      <a:pt x="503" y="1659"/>
                      <a:pt x="503" y="1659"/>
                      <a:pt x="503" y="1659"/>
                    </a:cubicBezTo>
                    <a:cubicBezTo>
                      <a:pt x="496" y="1668"/>
                      <a:pt x="496" y="1668"/>
                      <a:pt x="496" y="1668"/>
                    </a:cubicBezTo>
                    <a:cubicBezTo>
                      <a:pt x="482" y="1662"/>
                      <a:pt x="482" y="1662"/>
                      <a:pt x="482" y="1662"/>
                    </a:cubicBezTo>
                    <a:cubicBezTo>
                      <a:pt x="461" y="1644"/>
                      <a:pt x="461" y="1644"/>
                      <a:pt x="461" y="1644"/>
                    </a:cubicBezTo>
                    <a:cubicBezTo>
                      <a:pt x="442" y="1638"/>
                      <a:pt x="442" y="1638"/>
                      <a:pt x="442" y="1638"/>
                    </a:cubicBezTo>
                    <a:cubicBezTo>
                      <a:pt x="432" y="1625"/>
                      <a:pt x="432" y="1625"/>
                      <a:pt x="432" y="1625"/>
                    </a:cubicBezTo>
                    <a:cubicBezTo>
                      <a:pt x="418" y="1621"/>
                      <a:pt x="418" y="1621"/>
                      <a:pt x="418" y="1621"/>
                    </a:cubicBezTo>
                    <a:cubicBezTo>
                      <a:pt x="401" y="1622"/>
                      <a:pt x="401" y="1622"/>
                      <a:pt x="401" y="1622"/>
                    </a:cubicBezTo>
                    <a:cubicBezTo>
                      <a:pt x="390" y="1633"/>
                      <a:pt x="390" y="1633"/>
                      <a:pt x="390" y="1633"/>
                    </a:cubicBezTo>
                    <a:cubicBezTo>
                      <a:pt x="381" y="1648"/>
                      <a:pt x="381" y="1648"/>
                      <a:pt x="381" y="1648"/>
                    </a:cubicBezTo>
                    <a:cubicBezTo>
                      <a:pt x="366" y="1659"/>
                      <a:pt x="366" y="1659"/>
                      <a:pt x="366" y="1659"/>
                    </a:cubicBezTo>
                    <a:cubicBezTo>
                      <a:pt x="360" y="1668"/>
                      <a:pt x="360" y="1668"/>
                      <a:pt x="360" y="1668"/>
                    </a:cubicBezTo>
                    <a:cubicBezTo>
                      <a:pt x="360" y="1653"/>
                      <a:pt x="360" y="1653"/>
                      <a:pt x="360" y="1653"/>
                    </a:cubicBezTo>
                    <a:cubicBezTo>
                      <a:pt x="367" y="1639"/>
                      <a:pt x="367" y="1639"/>
                      <a:pt x="367" y="1639"/>
                    </a:cubicBezTo>
                    <a:cubicBezTo>
                      <a:pt x="366" y="1625"/>
                      <a:pt x="366" y="1625"/>
                      <a:pt x="366" y="1625"/>
                    </a:cubicBezTo>
                    <a:cubicBezTo>
                      <a:pt x="361" y="1619"/>
                      <a:pt x="361" y="1619"/>
                      <a:pt x="361" y="1619"/>
                    </a:cubicBezTo>
                    <a:cubicBezTo>
                      <a:pt x="346" y="1619"/>
                      <a:pt x="346" y="1619"/>
                      <a:pt x="346" y="1619"/>
                    </a:cubicBezTo>
                    <a:cubicBezTo>
                      <a:pt x="337" y="1630"/>
                      <a:pt x="337" y="1630"/>
                      <a:pt x="337" y="1630"/>
                    </a:cubicBezTo>
                    <a:cubicBezTo>
                      <a:pt x="337" y="1639"/>
                      <a:pt x="337" y="1639"/>
                      <a:pt x="337" y="1639"/>
                    </a:cubicBezTo>
                    <a:cubicBezTo>
                      <a:pt x="326" y="1647"/>
                      <a:pt x="326" y="1647"/>
                      <a:pt x="326" y="1647"/>
                    </a:cubicBezTo>
                    <a:cubicBezTo>
                      <a:pt x="317" y="1641"/>
                      <a:pt x="317" y="1641"/>
                      <a:pt x="317" y="1641"/>
                    </a:cubicBezTo>
                    <a:cubicBezTo>
                      <a:pt x="308" y="1621"/>
                      <a:pt x="308" y="1621"/>
                      <a:pt x="308" y="1621"/>
                    </a:cubicBezTo>
                    <a:cubicBezTo>
                      <a:pt x="299" y="1618"/>
                      <a:pt x="299" y="1618"/>
                      <a:pt x="299" y="1618"/>
                    </a:cubicBezTo>
                    <a:cubicBezTo>
                      <a:pt x="295" y="1628"/>
                      <a:pt x="295" y="1628"/>
                      <a:pt x="295" y="1628"/>
                    </a:cubicBezTo>
                    <a:cubicBezTo>
                      <a:pt x="288" y="1656"/>
                      <a:pt x="288" y="1656"/>
                      <a:pt x="288" y="1656"/>
                    </a:cubicBezTo>
                    <a:cubicBezTo>
                      <a:pt x="283" y="1659"/>
                      <a:pt x="283" y="1659"/>
                      <a:pt x="283" y="1659"/>
                    </a:cubicBezTo>
                    <a:cubicBezTo>
                      <a:pt x="271" y="1656"/>
                      <a:pt x="271" y="1656"/>
                      <a:pt x="271" y="1656"/>
                    </a:cubicBezTo>
                    <a:cubicBezTo>
                      <a:pt x="270" y="1639"/>
                      <a:pt x="270" y="1639"/>
                      <a:pt x="270" y="1639"/>
                    </a:cubicBezTo>
                    <a:cubicBezTo>
                      <a:pt x="277" y="1625"/>
                      <a:pt x="277" y="1625"/>
                      <a:pt x="277" y="1625"/>
                    </a:cubicBezTo>
                    <a:cubicBezTo>
                      <a:pt x="289" y="1616"/>
                      <a:pt x="289" y="1616"/>
                      <a:pt x="289" y="1616"/>
                    </a:cubicBezTo>
                    <a:cubicBezTo>
                      <a:pt x="286" y="1609"/>
                      <a:pt x="286" y="1609"/>
                      <a:pt x="286" y="1609"/>
                    </a:cubicBezTo>
                    <a:cubicBezTo>
                      <a:pt x="276" y="1612"/>
                      <a:pt x="276" y="1612"/>
                      <a:pt x="276" y="1612"/>
                    </a:cubicBezTo>
                    <a:cubicBezTo>
                      <a:pt x="271" y="1607"/>
                      <a:pt x="271" y="1607"/>
                      <a:pt x="271" y="1607"/>
                    </a:cubicBezTo>
                    <a:cubicBezTo>
                      <a:pt x="256" y="1616"/>
                      <a:pt x="256" y="1616"/>
                      <a:pt x="256" y="1616"/>
                    </a:cubicBezTo>
                    <a:cubicBezTo>
                      <a:pt x="245" y="1616"/>
                      <a:pt x="245" y="1616"/>
                      <a:pt x="245" y="1616"/>
                    </a:cubicBezTo>
                    <a:cubicBezTo>
                      <a:pt x="240" y="1625"/>
                      <a:pt x="240" y="1625"/>
                      <a:pt x="240" y="1625"/>
                    </a:cubicBezTo>
                    <a:cubicBezTo>
                      <a:pt x="236" y="1628"/>
                      <a:pt x="236" y="1628"/>
                      <a:pt x="236" y="1628"/>
                    </a:cubicBezTo>
                    <a:cubicBezTo>
                      <a:pt x="233" y="1621"/>
                      <a:pt x="233" y="1621"/>
                      <a:pt x="233" y="1621"/>
                    </a:cubicBezTo>
                    <a:cubicBezTo>
                      <a:pt x="233" y="1612"/>
                      <a:pt x="233" y="1612"/>
                      <a:pt x="233" y="1612"/>
                    </a:cubicBezTo>
                    <a:cubicBezTo>
                      <a:pt x="227" y="1596"/>
                      <a:pt x="227" y="1596"/>
                      <a:pt x="227" y="1596"/>
                    </a:cubicBezTo>
                    <a:cubicBezTo>
                      <a:pt x="224" y="1583"/>
                      <a:pt x="224" y="1583"/>
                      <a:pt x="224" y="1583"/>
                    </a:cubicBezTo>
                    <a:cubicBezTo>
                      <a:pt x="218" y="1583"/>
                      <a:pt x="218" y="1583"/>
                      <a:pt x="218" y="1583"/>
                    </a:cubicBezTo>
                    <a:cubicBezTo>
                      <a:pt x="211" y="1586"/>
                      <a:pt x="211" y="1586"/>
                      <a:pt x="211" y="1586"/>
                    </a:cubicBezTo>
                    <a:cubicBezTo>
                      <a:pt x="208" y="1596"/>
                      <a:pt x="208" y="1596"/>
                      <a:pt x="208" y="1596"/>
                    </a:cubicBezTo>
                    <a:cubicBezTo>
                      <a:pt x="205" y="1612"/>
                      <a:pt x="205" y="1612"/>
                      <a:pt x="205" y="1612"/>
                    </a:cubicBezTo>
                    <a:cubicBezTo>
                      <a:pt x="198" y="1619"/>
                      <a:pt x="198" y="1619"/>
                      <a:pt x="198" y="1619"/>
                    </a:cubicBezTo>
                    <a:cubicBezTo>
                      <a:pt x="198" y="1630"/>
                      <a:pt x="198" y="1630"/>
                      <a:pt x="198" y="1630"/>
                    </a:cubicBezTo>
                    <a:cubicBezTo>
                      <a:pt x="201" y="1651"/>
                      <a:pt x="201" y="1651"/>
                      <a:pt x="201" y="1651"/>
                    </a:cubicBezTo>
                    <a:cubicBezTo>
                      <a:pt x="199" y="1662"/>
                      <a:pt x="199" y="1662"/>
                      <a:pt x="199" y="1662"/>
                    </a:cubicBezTo>
                    <a:cubicBezTo>
                      <a:pt x="196" y="1667"/>
                      <a:pt x="196" y="1667"/>
                      <a:pt x="196" y="1667"/>
                    </a:cubicBezTo>
                    <a:cubicBezTo>
                      <a:pt x="184" y="1661"/>
                      <a:pt x="184" y="1661"/>
                      <a:pt x="184" y="1661"/>
                    </a:cubicBezTo>
                    <a:cubicBezTo>
                      <a:pt x="170" y="1647"/>
                      <a:pt x="170" y="1647"/>
                      <a:pt x="170" y="1647"/>
                    </a:cubicBezTo>
                    <a:cubicBezTo>
                      <a:pt x="155" y="1639"/>
                      <a:pt x="155" y="1639"/>
                      <a:pt x="155" y="1639"/>
                    </a:cubicBezTo>
                    <a:cubicBezTo>
                      <a:pt x="140" y="1628"/>
                      <a:pt x="140" y="1628"/>
                      <a:pt x="140" y="1628"/>
                    </a:cubicBezTo>
                    <a:cubicBezTo>
                      <a:pt x="126" y="1613"/>
                      <a:pt x="126" y="1613"/>
                      <a:pt x="126" y="1613"/>
                    </a:cubicBezTo>
                    <a:cubicBezTo>
                      <a:pt x="117" y="1609"/>
                      <a:pt x="117" y="1609"/>
                      <a:pt x="117" y="1609"/>
                    </a:cubicBezTo>
                    <a:cubicBezTo>
                      <a:pt x="117" y="1604"/>
                      <a:pt x="117" y="1604"/>
                      <a:pt x="117" y="1604"/>
                    </a:cubicBezTo>
                    <a:cubicBezTo>
                      <a:pt x="123" y="1599"/>
                      <a:pt x="123" y="1599"/>
                      <a:pt x="123" y="1599"/>
                    </a:cubicBezTo>
                    <a:cubicBezTo>
                      <a:pt x="106" y="1593"/>
                      <a:pt x="106" y="1593"/>
                      <a:pt x="106" y="1593"/>
                    </a:cubicBezTo>
                    <a:cubicBezTo>
                      <a:pt x="95" y="1569"/>
                      <a:pt x="95" y="1569"/>
                      <a:pt x="95" y="1569"/>
                    </a:cubicBezTo>
                    <a:cubicBezTo>
                      <a:pt x="86" y="1558"/>
                      <a:pt x="86" y="1558"/>
                      <a:pt x="86" y="1558"/>
                    </a:cubicBezTo>
                    <a:cubicBezTo>
                      <a:pt x="74" y="1543"/>
                      <a:pt x="74" y="1543"/>
                      <a:pt x="74" y="1543"/>
                    </a:cubicBezTo>
                    <a:cubicBezTo>
                      <a:pt x="74" y="1526"/>
                      <a:pt x="74" y="1526"/>
                      <a:pt x="74" y="1526"/>
                    </a:cubicBezTo>
                    <a:cubicBezTo>
                      <a:pt x="81" y="1517"/>
                      <a:pt x="81" y="1517"/>
                      <a:pt x="81" y="1517"/>
                    </a:cubicBezTo>
                    <a:cubicBezTo>
                      <a:pt x="103" y="1515"/>
                      <a:pt x="103" y="1515"/>
                      <a:pt x="103" y="1515"/>
                    </a:cubicBezTo>
                    <a:cubicBezTo>
                      <a:pt x="112" y="1506"/>
                      <a:pt x="112" y="1506"/>
                      <a:pt x="112" y="1506"/>
                    </a:cubicBezTo>
                    <a:cubicBezTo>
                      <a:pt x="124" y="1503"/>
                      <a:pt x="124" y="1503"/>
                      <a:pt x="124" y="1503"/>
                    </a:cubicBezTo>
                    <a:cubicBezTo>
                      <a:pt x="146" y="1503"/>
                      <a:pt x="146" y="1503"/>
                      <a:pt x="146" y="1503"/>
                    </a:cubicBezTo>
                    <a:cubicBezTo>
                      <a:pt x="150" y="1508"/>
                      <a:pt x="150" y="1508"/>
                      <a:pt x="150" y="1508"/>
                    </a:cubicBezTo>
                    <a:cubicBezTo>
                      <a:pt x="161" y="1500"/>
                      <a:pt x="161" y="1500"/>
                      <a:pt x="161" y="1500"/>
                    </a:cubicBezTo>
                    <a:cubicBezTo>
                      <a:pt x="169" y="1491"/>
                      <a:pt x="169" y="1491"/>
                      <a:pt x="169" y="1491"/>
                    </a:cubicBezTo>
                    <a:cubicBezTo>
                      <a:pt x="167" y="1483"/>
                      <a:pt x="167" y="1483"/>
                      <a:pt x="167" y="1483"/>
                    </a:cubicBezTo>
                    <a:cubicBezTo>
                      <a:pt x="150" y="1485"/>
                      <a:pt x="150" y="1485"/>
                      <a:pt x="150" y="1485"/>
                    </a:cubicBezTo>
                    <a:cubicBezTo>
                      <a:pt x="130" y="1474"/>
                      <a:pt x="130" y="1474"/>
                      <a:pt x="130" y="1474"/>
                    </a:cubicBezTo>
                    <a:cubicBezTo>
                      <a:pt x="123" y="1474"/>
                      <a:pt x="123" y="1474"/>
                      <a:pt x="123" y="1474"/>
                    </a:cubicBezTo>
                    <a:cubicBezTo>
                      <a:pt x="117" y="1482"/>
                      <a:pt x="117" y="1482"/>
                      <a:pt x="117" y="1482"/>
                    </a:cubicBezTo>
                    <a:cubicBezTo>
                      <a:pt x="92" y="1459"/>
                      <a:pt x="92" y="1459"/>
                      <a:pt x="92" y="1459"/>
                    </a:cubicBezTo>
                    <a:cubicBezTo>
                      <a:pt x="91" y="1437"/>
                      <a:pt x="91" y="1437"/>
                      <a:pt x="91" y="1437"/>
                    </a:cubicBezTo>
                    <a:cubicBezTo>
                      <a:pt x="100" y="1430"/>
                      <a:pt x="100" y="1430"/>
                      <a:pt x="100" y="1430"/>
                    </a:cubicBezTo>
                    <a:cubicBezTo>
                      <a:pt x="111" y="1422"/>
                      <a:pt x="111" y="1422"/>
                      <a:pt x="111" y="1422"/>
                    </a:cubicBezTo>
                    <a:cubicBezTo>
                      <a:pt x="118" y="1404"/>
                      <a:pt x="118" y="1404"/>
                      <a:pt x="118" y="1404"/>
                    </a:cubicBezTo>
                    <a:cubicBezTo>
                      <a:pt x="124" y="1396"/>
                      <a:pt x="124" y="1396"/>
                      <a:pt x="124" y="1396"/>
                    </a:cubicBezTo>
                    <a:cubicBezTo>
                      <a:pt x="114" y="1396"/>
                      <a:pt x="114" y="1396"/>
                      <a:pt x="114" y="1396"/>
                    </a:cubicBezTo>
                    <a:cubicBezTo>
                      <a:pt x="106" y="1401"/>
                      <a:pt x="106" y="1401"/>
                      <a:pt x="106" y="1401"/>
                    </a:cubicBezTo>
                    <a:cubicBezTo>
                      <a:pt x="97" y="1419"/>
                      <a:pt x="97" y="1419"/>
                      <a:pt x="97" y="1419"/>
                    </a:cubicBezTo>
                    <a:cubicBezTo>
                      <a:pt x="88" y="1419"/>
                      <a:pt x="88" y="1419"/>
                      <a:pt x="88" y="1419"/>
                    </a:cubicBezTo>
                    <a:cubicBezTo>
                      <a:pt x="81" y="1424"/>
                      <a:pt x="81" y="1424"/>
                      <a:pt x="81" y="1424"/>
                    </a:cubicBezTo>
                    <a:cubicBezTo>
                      <a:pt x="71" y="1436"/>
                      <a:pt x="71" y="1436"/>
                      <a:pt x="71" y="1436"/>
                    </a:cubicBezTo>
                    <a:cubicBezTo>
                      <a:pt x="54" y="1428"/>
                      <a:pt x="54" y="1428"/>
                      <a:pt x="54" y="1428"/>
                    </a:cubicBezTo>
                    <a:cubicBezTo>
                      <a:pt x="49" y="1414"/>
                      <a:pt x="49" y="1414"/>
                      <a:pt x="49" y="1414"/>
                    </a:cubicBezTo>
                    <a:cubicBezTo>
                      <a:pt x="54" y="1402"/>
                      <a:pt x="54" y="1402"/>
                      <a:pt x="54" y="1402"/>
                    </a:cubicBezTo>
                    <a:cubicBezTo>
                      <a:pt x="63" y="1395"/>
                      <a:pt x="63" y="1395"/>
                      <a:pt x="63" y="1395"/>
                    </a:cubicBezTo>
                    <a:cubicBezTo>
                      <a:pt x="59" y="1390"/>
                      <a:pt x="59" y="1390"/>
                      <a:pt x="59" y="1390"/>
                    </a:cubicBezTo>
                    <a:cubicBezTo>
                      <a:pt x="51" y="1390"/>
                      <a:pt x="51" y="1390"/>
                      <a:pt x="51" y="1390"/>
                    </a:cubicBezTo>
                    <a:cubicBezTo>
                      <a:pt x="45" y="1395"/>
                      <a:pt x="45" y="1395"/>
                      <a:pt x="45" y="1395"/>
                    </a:cubicBezTo>
                    <a:cubicBezTo>
                      <a:pt x="45" y="1382"/>
                      <a:pt x="45" y="1382"/>
                      <a:pt x="45" y="1382"/>
                    </a:cubicBezTo>
                    <a:cubicBezTo>
                      <a:pt x="45" y="1370"/>
                      <a:pt x="45" y="1370"/>
                      <a:pt x="45" y="1370"/>
                    </a:cubicBezTo>
                    <a:cubicBezTo>
                      <a:pt x="51" y="1361"/>
                      <a:pt x="51" y="1361"/>
                      <a:pt x="51" y="1361"/>
                    </a:cubicBezTo>
                    <a:cubicBezTo>
                      <a:pt x="57" y="1359"/>
                      <a:pt x="57" y="1359"/>
                      <a:pt x="57" y="1359"/>
                    </a:cubicBezTo>
                    <a:cubicBezTo>
                      <a:pt x="63" y="1353"/>
                      <a:pt x="63" y="1353"/>
                      <a:pt x="63" y="1353"/>
                    </a:cubicBezTo>
                    <a:cubicBezTo>
                      <a:pt x="74" y="1355"/>
                      <a:pt x="74" y="1355"/>
                      <a:pt x="74" y="1355"/>
                    </a:cubicBezTo>
                    <a:cubicBezTo>
                      <a:pt x="81" y="1361"/>
                      <a:pt x="81" y="1361"/>
                      <a:pt x="81" y="1361"/>
                    </a:cubicBezTo>
                    <a:cubicBezTo>
                      <a:pt x="81" y="1343"/>
                      <a:pt x="81" y="1343"/>
                      <a:pt x="81" y="1343"/>
                    </a:cubicBezTo>
                    <a:cubicBezTo>
                      <a:pt x="107" y="1333"/>
                      <a:pt x="107" y="1333"/>
                      <a:pt x="107" y="1333"/>
                    </a:cubicBezTo>
                    <a:cubicBezTo>
                      <a:pt x="135" y="1340"/>
                      <a:pt x="135" y="1340"/>
                      <a:pt x="135" y="1340"/>
                    </a:cubicBezTo>
                    <a:cubicBezTo>
                      <a:pt x="153" y="1352"/>
                      <a:pt x="153" y="1352"/>
                      <a:pt x="153" y="1352"/>
                    </a:cubicBezTo>
                    <a:cubicBezTo>
                      <a:pt x="181" y="1353"/>
                      <a:pt x="181" y="1353"/>
                      <a:pt x="181" y="1353"/>
                    </a:cubicBezTo>
                    <a:cubicBezTo>
                      <a:pt x="210" y="1367"/>
                      <a:pt x="210" y="1367"/>
                      <a:pt x="210" y="1367"/>
                    </a:cubicBezTo>
                    <a:cubicBezTo>
                      <a:pt x="233" y="1369"/>
                      <a:pt x="233" y="1369"/>
                      <a:pt x="233" y="1369"/>
                    </a:cubicBezTo>
                    <a:cubicBezTo>
                      <a:pt x="244" y="1375"/>
                      <a:pt x="244" y="1375"/>
                      <a:pt x="244" y="1375"/>
                    </a:cubicBezTo>
                    <a:cubicBezTo>
                      <a:pt x="273" y="1392"/>
                      <a:pt x="273" y="1392"/>
                      <a:pt x="273" y="1392"/>
                    </a:cubicBezTo>
                    <a:cubicBezTo>
                      <a:pt x="285" y="1392"/>
                      <a:pt x="285" y="1392"/>
                      <a:pt x="285" y="1392"/>
                    </a:cubicBezTo>
                    <a:cubicBezTo>
                      <a:pt x="292" y="1393"/>
                      <a:pt x="292" y="1393"/>
                      <a:pt x="292" y="1393"/>
                    </a:cubicBezTo>
                    <a:cubicBezTo>
                      <a:pt x="312" y="1387"/>
                      <a:pt x="312" y="1387"/>
                      <a:pt x="312" y="1387"/>
                    </a:cubicBezTo>
                    <a:cubicBezTo>
                      <a:pt x="299" y="1384"/>
                      <a:pt x="299" y="1384"/>
                      <a:pt x="299" y="1384"/>
                    </a:cubicBezTo>
                    <a:cubicBezTo>
                      <a:pt x="285" y="1384"/>
                      <a:pt x="285" y="1384"/>
                      <a:pt x="285" y="1384"/>
                    </a:cubicBezTo>
                    <a:cubicBezTo>
                      <a:pt x="260" y="1372"/>
                      <a:pt x="260" y="1372"/>
                      <a:pt x="260" y="1372"/>
                    </a:cubicBezTo>
                    <a:cubicBezTo>
                      <a:pt x="239" y="1355"/>
                      <a:pt x="239" y="1355"/>
                      <a:pt x="239" y="1355"/>
                    </a:cubicBezTo>
                    <a:cubicBezTo>
                      <a:pt x="222" y="1353"/>
                      <a:pt x="222" y="1353"/>
                      <a:pt x="222" y="1353"/>
                    </a:cubicBezTo>
                    <a:cubicBezTo>
                      <a:pt x="199" y="1349"/>
                      <a:pt x="199" y="1349"/>
                      <a:pt x="199" y="1349"/>
                    </a:cubicBezTo>
                    <a:cubicBezTo>
                      <a:pt x="184" y="1336"/>
                      <a:pt x="184" y="1336"/>
                      <a:pt x="184" y="1336"/>
                    </a:cubicBezTo>
                    <a:cubicBezTo>
                      <a:pt x="185" y="1329"/>
                      <a:pt x="185" y="1329"/>
                      <a:pt x="185" y="1329"/>
                    </a:cubicBezTo>
                    <a:cubicBezTo>
                      <a:pt x="214" y="1323"/>
                      <a:pt x="214" y="1323"/>
                      <a:pt x="214" y="1323"/>
                    </a:cubicBezTo>
                    <a:cubicBezTo>
                      <a:pt x="236" y="1326"/>
                      <a:pt x="236" y="1326"/>
                      <a:pt x="236" y="1326"/>
                    </a:cubicBezTo>
                    <a:cubicBezTo>
                      <a:pt x="270" y="1327"/>
                      <a:pt x="270" y="1327"/>
                      <a:pt x="270" y="1327"/>
                    </a:cubicBezTo>
                    <a:cubicBezTo>
                      <a:pt x="294" y="1336"/>
                      <a:pt x="294" y="1336"/>
                      <a:pt x="294" y="1336"/>
                    </a:cubicBezTo>
                    <a:cubicBezTo>
                      <a:pt x="306" y="1349"/>
                      <a:pt x="306" y="1349"/>
                      <a:pt x="306" y="1349"/>
                    </a:cubicBezTo>
                    <a:cubicBezTo>
                      <a:pt x="315" y="1352"/>
                      <a:pt x="315" y="1352"/>
                      <a:pt x="315" y="1352"/>
                    </a:cubicBezTo>
                    <a:cubicBezTo>
                      <a:pt x="320" y="1358"/>
                      <a:pt x="320" y="1358"/>
                      <a:pt x="320" y="1358"/>
                    </a:cubicBezTo>
                    <a:cubicBezTo>
                      <a:pt x="332" y="1364"/>
                      <a:pt x="332" y="1364"/>
                      <a:pt x="332" y="1364"/>
                    </a:cubicBezTo>
                    <a:cubicBezTo>
                      <a:pt x="334" y="1356"/>
                      <a:pt x="334" y="1356"/>
                      <a:pt x="334" y="1356"/>
                    </a:cubicBezTo>
                    <a:cubicBezTo>
                      <a:pt x="329" y="1349"/>
                      <a:pt x="329" y="1349"/>
                      <a:pt x="329" y="1349"/>
                    </a:cubicBezTo>
                    <a:cubicBezTo>
                      <a:pt x="328" y="1338"/>
                      <a:pt x="328" y="1338"/>
                      <a:pt x="328" y="1338"/>
                    </a:cubicBezTo>
                    <a:cubicBezTo>
                      <a:pt x="346" y="1326"/>
                      <a:pt x="346" y="1326"/>
                      <a:pt x="346" y="1326"/>
                    </a:cubicBezTo>
                    <a:cubicBezTo>
                      <a:pt x="352" y="1326"/>
                      <a:pt x="352" y="1326"/>
                      <a:pt x="352" y="1326"/>
                    </a:cubicBezTo>
                    <a:cubicBezTo>
                      <a:pt x="349" y="1303"/>
                      <a:pt x="349" y="1303"/>
                      <a:pt x="349" y="1303"/>
                    </a:cubicBezTo>
                    <a:cubicBezTo>
                      <a:pt x="340" y="1298"/>
                      <a:pt x="340" y="1298"/>
                      <a:pt x="340" y="1298"/>
                    </a:cubicBezTo>
                    <a:cubicBezTo>
                      <a:pt x="332" y="1300"/>
                      <a:pt x="332" y="1300"/>
                      <a:pt x="332" y="1300"/>
                    </a:cubicBezTo>
                    <a:cubicBezTo>
                      <a:pt x="326" y="1294"/>
                      <a:pt x="326" y="1294"/>
                      <a:pt x="326" y="1294"/>
                    </a:cubicBezTo>
                    <a:cubicBezTo>
                      <a:pt x="326" y="1283"/>
                      <a:pt x="326" y="1283"/>
                      <a:pt x="326" y="1283"/>
                    </a:cubicBezTo>
                    <a:cubicBezTo>
                      <a:pt x="315" y="1278"/>
                      <a:pt x="315" y="1278"/>
                      <a:pt x="315" y="1278"/>
                    </a:cubicBezTo>
                    <a:cubicBezTo>
                      <a:pt x="308" y="1281"/>
                      <a:pt x="308" y="1281"/>
                      <a:pt x="308" y="1281"/>
                    </a:cubicBezTo>
                    <a:cubicBezTo>
                      <a:pt x="292" y="1292"/>
                      <a:pt x="292" y="1292"/>
                      <a:pt x="292" y="1292"/>
                    </a:cubicBezTo>
                    <a:cubicBezTo>
                      <a:pt x="276" y="1295"/>
                      <a:pt x="276" y="1295"/>
                      <a:pt x="276" y="1295"/>
                    </a:cubicBezTo>
                    <a:cubicBezTo>
                      <a:pt x="253" y="1289"/>
                      <a:pt x="253" y="1289"/>
                      <a:pt x="253" y="1289"/>
                    </a:cubicBezTo>
                    <a:cubicBezTo>
                      <a:pt x="239" y="1281"/>
                      <a:pt x="239" y="1281"/>
                      <a:pt x="239" y="1281"/>
                    </a:cubicBezTo>
                    <a:cubicBezTo>
                      <a:pt x="239" y="1275"/>
                      <a:pt x="239" y="1275"/>
                      <a:pt x="239" y="1275"/>
                    </a:cubicBezTo>
                    <a:cubicBezTo>
                      <a:pt x="236" y="1271"/>
                      <a:pt x="236" y="1271"/>
                      <a:pt x="236" y="1271"/>
                    </a:cubicBezTo>
                    <a:cubicBezTo>
                      <a:pt x="224" y="1254"/>
                      <a:pt x="224" y="1254"/>
                      <a:pt x="224" y="1254"/>
                    </a:cubicBezTo>
                    <a:cubicBezTo>
                      <a:pt x="216" y="1254"/>
                      <a:pt x="216" y="1254"/>
                      <a:pt x="216" y="1254"/>
                    </a:cubicBezTo>
                    <a:cubicBezTo>
                      <a:pt x="211" y="1259"/>
                      <a:pt x="211" y="1259"/>
                      <a:pt x="211" y="1259"/>
                    </a:cubicBezTo>
                    <a:cubicBezTo>
                      <a:pt x="214" y="1266"/>
                      <a:pt x="214" y="1266"/>
                      <a:pt x="214" y="1266"/>
                    </a:cubicBezTo>
                    <a:cubicBezTo>
                      <a:pt x="222" y="1272"/>
                      <a:pt x="222" y="1272"/>
                      <a:pt x="222" y="1272"/>
                    </a:cubicBezTo>
                    <a:cubicBezTo>
                      <a:pt x="219" y="1291"/>
                      <a:pt x="219" y="1291"/>
                      <a:pt x="219" y="1291"/>
                    </a:cubicBezTo>
                    <a:cubicBezTo>
                      <a:pt x="213" y="1298"/>
                      <a:pt x="213" y="1298"/>
                      <a:pt x="213" y="1298"/>
                    </a:cubicBezTo>
                    <a:cubicBezTo>
                      <a:pt x="190" y="1298"/>
                      <a:pt x="190" y="1298"/>
                      <a:pt x="190" y="1298"/>
                    </a:cubicBezTo>
                    <a:cubicBezTo>
                      <a:pt x="172" y="1292"/>
                      <a:pt x="172" y="1292"/>
                      <a:pt x="172" y="1292"/>
                    </a:cubicBezTo>
                    <a:cubicBezTo>
                      <a:pt x="146" y="1266"/>
                      <a:pt x="146" y="1266"/>
                      <a:pt x="146" y="1266"/>
                    </a:cubicBezTo>
                    <a:cubicBezTo>
                      <a:pt x="149" y="1260"/>
                      <a:pt x="149" y="1260"/>
                      <a:pt x="149" y="1260"/>
                    </a:cubicBezTo>
                    <a:cubicBezTo>
                      <a:pt x="166" y="1254"/>
                      <a:pt x="166" y="1254"/>
                      <a:pt x="166" y="1254"/>
                    </a:cubicBezTo>
                    <a:cubicBezTo>
                      <a:pt x="192" y="1243"/>
                      <a:pt x="192" y="1243"/>
                      <a:pt x="192" y="1243"/>
                    </a:cubicBezTo>
                    <a:cubicBezTo>
                      <a:pt x="190" y="1237"/>
                      <a:pt x="190" y="1237"/>
                      <a:pt x="190" y="1237"/>
                    </a:cubicBezTo>
                    <a:cubicBezTo>
                      <a:pt x="184" y="1236"/>
                      <a:pt x="184" y="1236"/>
                      <a:pt x="184" y="1236"/>
                    </a:cubicBezTo>
                    <a:cubicBezTo>
                      <a:pt x="164" y="1242"/>
                      <a:pt x="164" y="1242"/>
                      <a:pt x="164" y="1242"/>
                    </a:cubicBezTo>
                    <a:cubicBezTo>
                      <a:pt x="152" y="1248"/>
                      <a:pt x="152" y="1248"/>
                      <a:pt x="152" y="1248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35" y="1234"/>
                      <a:pt x="135" y="1234"/>
                      <a:pt x="135" y="1234"/>
                    </a:cubicBezTo>
                    <a:cubicBezTo>
                      <a:pt x="141" y="1228"/>
                      <a:pt x="141" y="1228"/>
                      <a:pt x="141" y="1228"/>
                    </a:cubicBezTo>
                    <a:cubicBezTo>
                      <a:pt x="156" y="1222"/>
                      <a:pt x="156" y="1222"/>
                      <a:pt x="156" y="1222"/>
                    </a:cubicBezTo>
                    <a:cubicBezTo>
                      <a:pt x="170" y="1214"/>
                      <a:pt x="170" y="1214"/>
                      <a:pt x="170" y="1214"/>
                    </a:cubicBezTo>
                    <a:cubicBezTo>
                      <a:pt x="179" y="1196"/>
                      <a:pt x="179" y="1196"/>
                      <a:pt x="179" y="1196"/>
                    </a:cubicBezTo>
                    <a:cubicBezTo>
                      <a:pt x="178" y="1188"/>
                      <a:pt x="178" y="1188"/>
                      <a:pt x="178" y="1188"/>
                    </a:cubicBezTo>
                    <a:cubicBezTo>
                      <a:pt x="169" y="1185"/>
                      <a:pt x="169" y="1185"/>
                      <a:pt x="169" y="1185"/>
                    </a:cubicBezTo>
                    <a:cubicBezTo>
                      <a:pt x="164" y="1188"/>
                      <a:pt x="164" y="1188"/>
                      <a:pt x="164" y="1188"/>
                    </a:cubicBezTo>
                    <a:cubicBezTo>
                      <a:pt x="158" y="1197"/>
                      <a:pt x="158" y="1197"/>
                      <a:pt x="158" y="1197"/>
                    </a:cubicBezTo>
                    <a:cubicBezTo>
                      <a:pt x="143" y="1208"/>
                      <a:pt x="143" y="1208"/>
                      <a:pt x="143" y="1208"/>
                    </a:cubicBezTo>
                    <a:cubicBezTo>
                      <a:pt x="124" y="1211"/>
                      <a:pt x="124" y="1211"/>
                      <a:pt x="124" y="1211"/>
                    </a:cubicBezTo>
                    <a:cubicBezTo>
                      <a:pt x="111" y="1208"/>
                      <a:pt x="111" y="1208"/>
                      <a:pt x="111" y="1208"/>
                    </a:cubicBezTo>
                    <a:cubicBezTo>
                      <a:pt x="104" y="1197"/>
                      <a:pt x="104" y="1197"/>
                      <a:pt x="104" y="1197"/>
                    </a:cubicBezTo>
                    <a:cubicBezTo>
                      <a:pt x="107" y="1188"/>
                      <a:pt x="107" y="1188"/>
                      <a:pt x="107" y="1188"/>
                    </a:cubicBezTo>
                    <a:cubicBezTo>
                      <a:pt x="115" y="1181"/>
                      <a:pt x="115" y="1181"/>
                      <a:pt x="115" y="1181"/>
                    </a:cubicBezTo>
                    <a:cubicBezTo>
                      <a:pt x="123" y="1174"/>
                      <a:pt x="123" y="1174"/>
                      <a:pt x="123" y="1174"/>
                    </a:cubicBezTo>
                    <a:cubicBezTo>
                      <a:pt x="120" y="1168"/>
                      <a:pt x="120" y="1168"/>
                      <a:pt x="120" y="1168"/>
                    </a:cubicBezTo>
                    <a:cubicBezTo>
                      <a:pt x="114" y="1165"/>
                      <a:pt x="114" y="1165"/>
                      <a:pt x="114" y="1165"/>
                    </a:cubicBezTo>
                    <a:cubicBezTo>
                      <a:pt x="100" y="1164"/>
                      <a:pt x="100" y="1164"/>
                      <a:pt x="100" y="1164"/>
                    </a:cubicBezTo>
                    <a:cubicBezTo>
                      <a:pt x="92" y="1158"/>
                      <a:pt x="92" y="1158"/>
                      <a:pt x="92" y="1158"/>
                    </a:cubicBezTo>
                    <a:cubicBezTo>
                      <a:pt x="77" y="1126"/>
                      <a:pt x="77" y="1126"/>
                      <a:pt x="77" y="1126"/>
                    </a:cubicBezTo>
                    <a:cubicBezTo>
                      <a:pt x="68" y="1116"/>
                      <a:pt x="68" y="1116"/>
                      <a:pt x="68" y="1116"/>
                    </a:cubicBezTo>
                    <a:cubicBezTo>
                      <a:pt x="54" y="1109"/>
                      <a:pt x="54" y="1109"/>
                      <a:pt x="54" y="1109"/>
                    </a:cubicBezTo>
                    <a:cubicBezTo>
                      <a:pt x="48" y="1100"/>
                      <a:pt x="48" y="1100"/>
                      <a:pt x="48" y="1100"/>
                    </a:cubicBezTo>
                    <a:cubicBezTo>
                      <a:pt x="57" y="1097"/>
                      <a:pt x="57" y="1097"/>
                      <a:pt x="57" y="1097"/>
                    </a:cubicBezTo>
                    <a:cubicBezTo>
                      <a:pt x="71" y="1089"/>
                      <a:pt x="71" y="1089"/>
                      <a:pt x="71" y="1089"/>
                    </a:cubicBezTo>
                    <a:cubicBezTo>
                      <a:pt x="78" y="1078"/>
                      <a:pt x="78" y="1078"/>
                      <a:pt x="78" y="1078"/>
                    </a:cubicBezTo>
                    <a:cubicBezTo>
                      <a:pt x="85" y="1074"/>
                      <a:pt x="85" y="1074"/>
                      <a:pt x="85" y="1074"/>
                    </a:cubicBezTo>
                    <a:cubicBezTo>
                      <a:pt x="89" y="1077"/>
                      <a:pt x="89" y="1077"/>
                      <a:pt x="89" y="1077"/>
                    </a:cubicBezTo>
                    <a:cubicBezTo>
                      <a:pt x="98" y="1077"/>
                      <a:pt x="98" y="1077"/>
                      <a:pt x="98" y="1077"/>
                    </a:cubicBezTo>
                    <a:cubicBezTo>
                      <a:pt x="97" y="1069"/>
                      <a:pt x="97" y="1069"/>
                      <a:pt x="97" y="1069"/>
                    </a:cubicBezTo>
                    <a:cubicBezTo>
                      <a:pt x="88" y="1064"/>
                      <a:pt x="88" y="1064"/>
                      <a:pt x="88" y="1064"/>
                    </a:cubicBezTo>
                    <a:cubicBezTo>
                      <a:pt x="75" y="1064"/>
                      <a:pt x="75" y="1064"/>
                      <a:pt x="75" y="1064"/>
                    </a:cubicBezTo>
                    <a:cubicBezTo>
                      <a:pt x="69" y="1054"/>
                      <a:pt x="69" y="1054"/>
                      <a:pt x="69" y="1054"/>
                    </a:cubicBezTo>
                    <a:cubicBezTo>
                      <a:pt x="75" y="1048"/>
                      <a:pt x="75" y="1048"/>
                      <a:pt x="75" y="1048"/>
                    </a:cubicBezTo>
                    <a:cubicBezTo>
                      <a:pt x="88" y="1049"/>
                      <a:pt x="88" y="1049"/>
                      <a:pt x="88" y="1049"/>
                    </a:cubicBezTo>
                    <a:cubicBezTo>
                      <a:pt x="114" y="1038"/>
                      <a:pt x="114" y="1038"/>
                      <a:pt x="114" y="1038"/>
                    </a:cubicBezTo>
                    <a:cubicBezTo>
                      <a:pt x="115" y="1031"/>
                      <a:pt x="115" y="1031"/>
                      <a:pt x="115" y="1031"/>
                    </a:cubicBezTo>
                    <a:cubicBezTo>
                      <a:pt x="114" y="1022"/>
                      <a:pt x="114" y="1022"/>
                      <a:pt x="114" y="1022"/>
                    </a:cubicBezTo>
                    <a:cubicBezTo>
                      <a:pt x="126" y="1019"/>
                      <a:pt x="126" y="1019"/>
                      <a:pt x="126" y="1019"/>
                    </a:cubicBezTo>
                    <a:cubicBezTo>
                      <a:pt x="135" y="1012"/>
                      <a:pt x="135" y="1012"/>
                      <a:pt x="135" y="1012"/>
                    </a:cubicBezTo>
                    <a:cubicBezTo>
                      <a:pt x="146" y="1012"/>
                      <a:pt x="146" y="1012"/>
                      <a:pt x="146" y="1012"/>
                    </a:cubicBezTo>
                    <a:cubicBezTo>
                      <a:pt x="152" y="1015"/>
                      <a:pt x="152" y="1015"/>
                      <a:pt x="152" y="1015"/>
                    </a:cubicBezTo>
                    <a:cubicBezTo>
                      <a:pt x="164" y="1012"/>
                      <a:pt x="164" y="1012"/>
                      <a:pt x="164" y="1012"/>
                    </a:cubicBezTo>
                    <a:cubicBezTo>
                      <a:pt x="175" y="1006"/>
                      <a:pt x="175" y="1006"/>
                      <a:pt x="175" y="1006"/>
                    </a:cubicBezTo>
                    <a:cubicBezTo>
                      <a:pt x="184" y="1006"/>
                      <a:pt x="184" y="1006"/>
                      <a:pt x="184" y="1006"/>
                    </a:cubicBezTo>
                    <a:cubicBezTo>
                      <a:pt x="195" y="1009"/>
                      <a:pt x="195" y="1009"/>
                      <a:pt x="195" y="1009"/>
                    </a:cubicBezTo>
                    <a:cubicBezTo>
                      <a:pt x="196" y="1014"/>
                      <a:pt x="196" y="1014"/>
                      <a:pt x="196" y="1014"/>
                    </a:cubicBezTo>
                    <a:cubicBezTo>
                      <a:pt x="201" y="1015"/>
                      <a:pt x="201" y="1015"/>
                      <a:pt x="201" y="1015"/>
                    </a:cubicBezTo>
                    <a:cubicBezTo>
                      <a:pt x="211" y="1014"/>
                      <a:pt x="211" y="1014"/>
                      <a:pt x="211" y="1014"/>
                    </a:cubicBezTo>
                    <a:cubicBezTo>
                      <a:pt x="216" y="1005"/>
                      <a:pt x="216" y="1005"/>
                      <a:pt x="216" y="1005"/>
                    </a:cubicBezTo>
                    <a:cubicBezTo>
                      <a:pt x="227" y="999"/>
                      <a:pt x="227" y="999"/>
                      <a:pt x="227" y="999"/>
                    </a:cubicBezTo>
                    <a:cubicBezTo>
                      <a:pt x="237" y="1000"/>
                      <a:pt x="237" y="1000"/>
                      <a:pt x="237" y="1000"/>
                    </a:cubicBezTo>
                    <a:cubicBezTo>
                      <a:pt x="240" y="1000"/>
                      <a:pt x="240" y="1000"/>
                      <a:pt x="240" y="1000"/>
                    </a:cubicBezTo>
                    <a:cubicBezTo>
                      <a:pt x="250" y="994"/>
                      <a:pt x="250" y="994"/>
                      <a:pt x="250" y="994"/>
                    </a:cubicBezTo>
                    <a:cubicBezTo>
                      <a:pt x="256" y="994"/>
                      <a:pt x="256" y="994"/>
                      <a:pt x="256" y="994"/>
                    </a:cubicBezTo>
                    <a:cubicBezTo>
                      <a:pt x="268" y="996"/>
                      <a:pt x="268" y="996"/>
                      <a:pt x="268" y="996"/>
                    </a:cubicBezTo>
                    <a:cubicBezTo>
                      <a:pt x="328" y="979"/>
                      <a:pt x="328" y="979"/>
                      <a:pt x="328" y="979"/>
                    </a:cubicBezTo>
                    <a:cubicBezTo>
                      <a:pt x="341" y="979"/>
                      <a:pt x="341" y="979"/>
                      <a:pt x="341" y="979"/>
                    </a:cubicBezTo>
                    <a:cubicBezTo>
                      <a:pt x="346" y="986"/>
                      <a:pt x="346" y="986"/>
                      <a:pt x="346" y="986"/>
                    </a:cubicBezTo>
                    <a:cubicBezTo>
                      <a:pt x="351" y="977"/>
                      <a:pt x="351" y="977"/>
                      <a:pt x="351" y="977"/>
                    </a:cubicBezTo>
                    <a:cubicBezTo>
                      <a:pt x="343" y="970"/>
                      <a:pt x="343" y="970"/>
                      <a:pt x="343" y="970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69" y="950"/>
                      <a:pt x="369" y="950"/>
                      <a:pt x="369" y="950"/>
                    </a:cubicBezTo>
                    <a:cubicBezTo>
                      <a:pt x="395" y="950"/>
                      <a:pt x="395" y="950"/>
                      <a:pt x="395" y="950"/>
                    </a:cubicBezTo>
                    <a:cubicBezTo>
                      <a:pt x="410" y="948"/>
                      <a:pt x="410" y="948"/>
                      <a:pt x="410" y="948"/>
                    </a:cubicBezTo>
                    <a:cubicBezTo>
                      <a:pt x="419" y="953"/>
                      <a:pt x="419" y="953"/>
                      <a:pt x="419" y="953"/>
                    </a:cubicBezTo>
                    <a:cubicBezTo>
                      <a:pt x="435" y="956"/>
                      <a:pt x="435" y="956"/>
                      <a:pt x="435" y="956"/>
                    </a:cubicBezTo>
                    <a:cubicBezTo>
                      <a:pt x="448" y="947"/>
                      <a:pt x="448" y="947"/>
                      <a:pt x="448" y="947"/>
                    </a:cubicBezTo>
                    <a:cubicBezTo>
                      <a:pt x="467" y="944"/>
                      <a:pt x="467" y="944"/>
                      <a:pt x="467" y="944"/>
                    </a:cubicBezTo>
                    <a:cubicBezTo>
                      <a:pt x="487" y="948"/>
                      <a:pt x="487" y="948"/>
                      <a:pt x="487" y="948"/>
                    </a:cubicBezTo>
                    <a:cubicBezTo>
                      <a:pt x="491" y="956"/>
                      <a:pt x="491" y="956"/>
                      <a:pt x="491" y="956"/>
                    </a:cubicBezTo>
                    <a:cubicBezTo>
                      <a:pt x="505" y="957"/>
                      <a:pt x="505" y="957"/>
                      <a:pt x="505" y="957"/>
                    </a:cubicBezTo>
                    <a:cubicBezTo>
                      <a:pt x="513" y="965"/>
                      <a:pt x="513" y="965"/>
                      <a:pt x="513" y="965"/>
                    </a:cubicBezTo>
                    <a:cubicBezTo>
                      <a:pt x="529" y="976"/>
                      <a:pt x="529" y="976"/>
                      <a:pt x="529" y="976"/>
                    </a:cubicBezTo>
                    <a:cubicBezTo>
                      <a:pt x="542" y="976"/>
                      <a:pt x="542" y="976"/>
                      <a:pt x="542" y="976"/>
                    </a:cubicBezTo>
                    <a:cubicBezTo>
                      <a:pt x="551" y="971"/>
                      <a:pt x="551" y="971"/>
                      <a:pt x="551" y="971"/>
                    </a:cubicBezTo>
                    <a:cubicBezTo>
                      <a:pt x="552" y="965"/>
                      <a:pt x="552" y="965"/>
                      <a:pt x="552" y="965"/>
                    </a:cubicBezTo>
                    <a:cubicBezTo>
                      <a:pt x="566" y="951"/>
                      <a:pt x="566" y="951"/>
                      <a:pt x="566" y="951"/>
                    </a:cubicBezTo>
                    <a:cubicBezTo>
                      <a:pt x="577" y="934"/>
                      <a:pt x="577" y="934"/>
                      <a:pt x="577" y="934"/>
                    </a:cubicBezTo>
                    <a:cubicBezTo>
                      <a:pt x="589" y="916"/>
                      <a:pt x="589" y="916"/>
                      <a:pt x="589" y="916"/>
                    </a:cubicBezTo>
                    <a:cubicBezTo>
                      <a:pt x="607" y="910"/>
                      <a:pt x="607" y="910"/>
                      <a:pt x="607" y="910"/>
                    </a:cubicBezTo>
                    <a:cubicBezTo>
                      <a:pt x="613" y="899"/>
                      <a:pt x="613" y="899"/>
                      <a:pt x="613" y="899"/>
                    </a:cubicBezTo>
                    <a:cubicBezTo>
                      <a:pt x="627" y="876"/>
                      <a:pt x="627" y="876"/>
                      <a:pt x="627" y="876"/>
                    </a:cubicBezTo>
                    <a:cubicBezTo>
                      <a:pt x="641" y="873"/>
                      <a:pt x="641" y="873"/>
                      <a:pt x="641" y="873"/>
                    </a:cubicBezTo>
                    <a:cubicBezTo>
                      <a:pt x="646" y="858"/>
                      <a:pt x="646" y="858"/>
                      <a:pt x="646" y="858"/>
                    </a:cubicBezTo>
                    <a:cubicBezTo>
                      <a:pt x="635" y="852"/>
                      <a:pt x="635" y="852"/>
                      <a:pt x="635" y="852"/>
                    </a:cubicBezTo>
                    <a:cubicBezTo>
                      <a:pt x="635" y="838"/>
                      <a:pt x="635" y="838"/>
                      <a:pt x="635" y="838"/>
                    </a:cubicBezTo>
                    <a:cubicBezTo>
                      <a:pt x="647" y="823"/>
                      <a:pt x="647" y="823"/>
                      <a:pt x="647" y="823"/>
                    </a:cubicBezTo>
                    <a:cubicBezTo>
                      <a:pt x="661" y="821"/>
                      <a:pt x="661" y="821"/>
                      <a:pt x="661" y="821"/>
                    </a:cubicBezTo>
                    <a:cubicBezTo>
                      <a:pt x="681" y="823"/>
                      <a:pt x="681" y="823"/>
                      <a:pt x="681" y="823"/>
                    </a:cubicBezTo>
                    <a:cubicBezTo>
                      <a:pt x="698" y="812"/>
                      <a:pt x="698" y="812"/>
                      <a:pt x="698" y="812"/>
                    </a:cubicBezTo>
                    <a:cubicBezTo>
                      <a:pt x="702" y="800"/>
                      <a:pt x="702" y="800"/>
                      <a:pt x="702" y="800"/>
                    </a:cubicBezTo>
                    <a:cubicBezTo>
                      <a:pt x="698" y="795"/>
                      <a:pt x="698" y="795"/>
                      <a:pt x="698" y="795"/>
                    </a:cubicBezTo>
                    <a:cubicBezTo>
                      <a:pt x="679" y="795"/>
                      <a:pt x="679" y="795"/>
                      <a:pt x="679" y="795"/>
                    </a:cubicBezTo>
                    <a:cubicBezTo>
                      <a:pt x="667" y="786"/>
                      <a:pt x="667" y="786"/>
                      <a:pt x="667" y="786"/>
                    </a:cubicBezTo>
                    <a:cubicBezTo>
                      <a:pt x="665" y="779"/>
                      <a:pt x="665" y="779"/>
                      <a:pt x="665" y="779"/>
                    </a:cubicBezTo>
                    <a:cubicBezTo>
                      <a:pt x="667" y="769"/>
                      <a:pt x="667" y="769"/>
                      <a:pt x="667" y="769"/>
                    </a:cubicBezTo>
                    <a:cubicBezTo>
                      <a:pt x="681" y="766"/>
                      <a:pt x="681" y="766"/>
                      <a:pt x="681" y="766"/>
                    </a:cubicBezTo>
                    <a:cubicBezTo>
                      <a:pt x="702" y="769"/>
                      <a:pt x="702" y="769"/>
                      <a:pt x="702" y="769"/>
                    </a:cubicBezTo>
                    <a:cubicBezTo>
                      <a:pt x="717" y="760"/>
                      <a:pt x="717" y="760"/>
                      <a:pt x="717" y="760"/>
                    </a:cubicBezTo>
                    <a:cubicBezTo>
                      <a:pt x="737" y="751"/>
                      <a:pt x="737" y="751"/>
                      <a:pt x="737" y="751"/>
                    </a:cubicBezTo>
                    <a:cubicBezTo>
                      <a:pt x="740" y="743"/>
                      <a:pt x="740" y="743"/>
                      <a:pt x="740" y="743"/>
                    </a:cubicBezTo>
                    <a:cubicBezTo>
                      <a:pt x="737" y="739"/>
                      <a:pt x="737" y="739"/>
                      <a:pt x="737" y="739"/>
                    </a:cubicBezTo>
                    <a:cubicBezTo>
                      <a:pt x="737" y="725"/>
                      <a:pt x="737" y="725"/>
                      <a:pt x="737" y="725"/>
                    </a:cubicBezTo>
                    <a:cubicBezTo>
                      <a:pt x="733" y="725"/>
                      <a:pt x="733" y="725"/>
                      <a:pt x="733" y="725"/>
                    </a:cubicBezTo>
                    <a:cubicBezTo>
                      <a:pt x="722" y="734"/>
                      <a:pt x="722" y="734"/>
                      <a:pt x="722" y="734"/>
                    </a:cubicBezTo>
                    <a:cubicBezTo>
                      <a:pt x="720" y="748"/>
                      <a:pt x="720" y="748"/>
                      <a:pt x="720" y="748"/>
                    </a:cubicBezTo>
                    <a:cubicBezTo>
                      <a:pt x="713" y="753"/>
                      <a:pt x="713" y="753"/>
                      <a:pt x="713" y="753"/>
                    </a:cubicBezTo>
                    <a:cubicBezTo>
                      <a:pt x="687" y="754"/>
                      <a:pt x="687" y="754"/>
                      <a:pt x="687" y="754"/>
                    </a:cubicBezTo>
                    <a:cubicBezTo>
                      <a:pt x="675" y="748"/>
                      <a:pt x="675" y="748"/>
                      <a:pt x="675" y="748"/>
                    </a:cubicBezTo>
                    <a:cubicBezTo>
                      <a:pt x="667" y="750"/>
                      <a:pt x="667" y="750"/>
                      <a:pt x="667" y="750"/>
                    </a:cubicBezTo>
                    <a:cubicBezTo>
                      <a:pt x="652" y="762"/>
                      <a:pt x="652" y="762"/>
                      <a:pt x="652" y="762"/>
                    </a:cubicBezTo>
                    <a:cubicBezTo>
                      <a:pt x="639" y="763"/>
                      <a:pt x="639" y="763"/>
                      <a:pt x="639" y="763"/>
                    </a:cubicBezTo>
                    <a:cubicBezTo>
                      <a:pt x="633" y="753"/>
                      <a:pt x="633" y="753"/>
                      <a:pt x="633" y="753"/>
                    </a:cubicBezTo>
                    <a:cubicBezTo>
                      <a:pt x="620" y="742"/>
                      <a:pt x="620" y="742"/>
                      <a:pt x="620" y="742"/>
                    </a:cubicBezTo>
                    <a:cubicBezTo>
                      <a:pt x="610" y="743"/>
                      <a:pt x="610" y="743"/>
                      <a:pt x="610" y="743"/>
                    </a:cubicBezTo>
                    <a:cubicBezTo>
                      <a:pt x="603" y="751"/>
                      <a:pt x="603" y="751"/>
                      <a:pt x="603" y="751"/>
                    </a:cubicBezTo>
                    <a:cubicBezTo>
                      <a:pt x="595" y="751"/>
                      <a:pt x="595" y="751"/>
                      <a:pt x="595" y="751"/>
                    </a:cubicBezTo>
                    <a:cubicBezTo>
                      <a:pt x="584" y="743"/>
                      <a:pt x="584" y="743"/>
                      <a:pt x="584" y="743"/>
                    </a:cubicBezTo>
                    <a:cubicBezTo>
                      <a:pt x="575" y="746"/>
                      <a:pt x="575" y="746"/>
                      <a:pt x="575" y="746"/>
                    </a:cubicBezTo>
                    <a:cubicBezTo>
                      <a:pt x="569" y="743"/>
                      <a:pt x="569" y="743"/>
                      <a:pt x="569" y="743"/>
                    </a:cubicBezTo>
                    <a:cubicBezTo>
                      <a:pt x="569" y="734"/>
                      <a:pt x="569" y="734"/>
                      <a:pt x="569" y="734"/>
                    </a:cubicBezTo>
                    <a:cubicBezTo>
                      <a:pt x="569" y="725"/>
                      <a:pt x="569" y="725"/>
                      <a:pt x="569" y="725"/>
                    </a:cubicBezTo>
                    <a:cubicBezTo>
                      <a:pt x="565" y="722"/>
                      <a:pt x="565" y="722"/>
                      <a:pt x="565" y="722"/>
                    </a:cubicBezTo>
                    <a:cubicBezTo>
                      <a:pt x="563" y="713"/>
                      <a:pt x="563" y="713"/>
                      <a:pt x="563" y="713"/>
                    </a:cubicBezTo>
                    <a:cubicBezTo>
                      <a:pt x="568" y="704"/>
                      <a:pt x="568" y="704"/>
                      <a:pt x="568" y="704"/>
                    </a:cubicBezTo>
                    <a:cubicBezTo>
                      <a:pt x="578" y="699"/>
                      <a:pt x="578" y="699"/>
                      <a:pt x="578" y="699"/>
                    </a:cubicBezTo>
                    <a:cubicBezTo>
                      <a:pt x="587" y="687"/>
                      <a:pt x="587" y="687"/>
                      <a:pt x="587" y="687"/>
                    </a:cubicBezTo>
                    <a:cubicBezTo>
                      <a:pt x="592" y="679"/>
                      <a:pt x="592" y="679"/>
                      <a:pt x="592" y="679"/>
                    </a:cubicBezTo>
                    <a:cubicBezTo>
                      <a:pt x="601" y="676"/>
                      <a:pt x="601" y="676"/>
                      <a:pt x="601" y="676"/>
                    </a:cubicBezTo>
                    <a:cubicBezTo>
                      <a:pt x="603" y="667"/>
                      <a:pt x="603" y="667"/>
                      <a:pt x="603" y="667"/>
                    </a:cubicBezTo>
                    <a:cubicBezTo>
                      <a:pt x="598" y="661"/>
                      <a:pt x="598" y="661"/>
                      <a:pt x="598" y="661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601" y="644"/>
                      <a:pt x="601" y="644"/>
                      <a:pt x="601" y="644"/>
                    </a:cubicBezTo>
                    <a:cubicBezTo>
                      <a:pt x="613" y="644"/>
                      <a:pt x="613" y="644"/>
                      <a:pt x="613" y="644"/>
                    </a:cubicBezTo>
                    <a:cubicBezTo>
                      <a:pt x="627" y="636"/>
                      <a:pt x="627" y="636"/>
                      <a:pt x="627" y="636"/>
                    </a:cubicBezTo>
                    <a:cubicBezTo>
                      <a:pt x="636" y="629"/>
                      <a:pt x="636" y="629"/>
                      <a:pt x="636" y="629"/>
                    </a:cubicBezTo>
                    <a:cubicBezTo>
                      <a:pt x="638" y="620"/>
                      <a:pt x="638" y="620"/>
                      <a:pt x="638" y="620"/>
                    </a:cubicBezTo>
                    <a:cubicBezTo>
                      <a:pt x="662" y="612"/>
                      <a:pt x="662" y="612"/>
                      <a:pt x="662" y="612"/>
                    </a:cubicBezTo>
                    <a:cubicBezTo>
                      <a:pt x="670" y="600"/>
                      <a:pt x="670" y="600"/>
                      <a:pt x="670" y="600"/>
                    </a:cubicBezTo>
                    <a:cubicBezTo>
                      <a:pt x="681" y="595"/>
                      <a:pt x="681" y="595"/>
                      <a:pt x="681" y="595"/>
                    </a:cubicBezTo>
                    <a:cubicBezTo>
                      <a:pt x="705" y="595"/>
                      <a:pt x="705" y="595"/>
                      <a:pt x="705" y="595"/>
                    </a:cubicBezTo>
                    <a:cubicBezTo>
                      <a:pt x="714" y="592"/>
                      <a:pt x="714" y="592"/>
                      <a:pt x="714" y="592"/>
                    </a:cubicBezTo>
                    <a:cubicBezTo>
                      <a:pt x="711" y="589"/>
                      <a:pt x="711" y="589"/>
                      <a:pt x="711" y="589"/>
                    </a:cubicBezTo>
                    <a:cubicBezTo>
                      <a:pt x="702" y="586"/>
                      <a:pt x="702" y="586"/>
                      <a:pt x="702" y="586"/>
                    </a:cubicBezTo>
                    <a:cubicBezTo>
                      <a:pt x="704" y="578"/>
                      <a:pt x="704" y="578"/>
                      <a:pt x="704" y="578"/>
                    </a:cubicBezTo>
                    <a:cubicBezTo>
                      <a:pt x="711" y="575"/>
                      <a:pt x="711" y="575"/>
                      <a:pt x="711" y="575"/>
                    </a:cubicBezTo>
                    <a:cubicBezTo>
                      <a:pt x="727" y="575"/>
                      <a:pt x="727" y="575"/>
                      <a:pt x="727" y="575"/>
                    </a:cubicBezTo>
                    <a:cubicBezTo>
                      <a:pt x="730" y="581"/>
                      <a:pt x="730" y="581"/>
                      <a:pt x="730" y="581"/>
                    </a:cubicBezTo>
                    <a:cubicBezTo>
                      <a:pt x="736" y="578"/>
                      <a:pt x="736" y="578"/>
                      <a:pt x="736" y="578"/>
                    </a:cubicBezTo>
                    <a:cubicBezTo>
                      <a:pt x="754" y="558"/>
                      <a:pt x="754" y="558"/>
                      <a:pt x="754" y="558"/>
                    </a:cubicBezTo>
                    <a:cubicBezTo>
                      <a:pt x="753" y="548"/>
                      <a:pt x="753" y="548"/>
                      <a:pt x="753" y="548"/>
                    </a:cubicBezTo>
                    <a:cubicBezTo>
                      <a:pt x="759" y="536"/>
                      <a:pt x="759" y="536"/>
                      <a:pt x="759" y="536"/>
                    </a:cubicBezTo>
                    <a:cubicBezTo>
                      <a:pt x="774" y="525"/>
                      <a:pt x="774" y="525"/>
                      <a:pt x="774" y="525"/>
                    </a:cubicBezTo>
                    <a:cubicBezTo>
                      <a:pt x="786" y="522"/>
                      <a:pt x="786" y="522"/>
                      <a:pt x="786" y="522"/>
                    </a:cubicBezTo>
                    <a:cubicBezTo>
                      <a:pt x="797" y="508"/>
                      <a:pt x="797" y="508"/>
                      <a:pt x="797" y="508"/>
                    </a:cubicBezTo>
                    <a:cubicBezTo>
                      <a:pt x="808" y="508"/>
                      <a:pt x="808" y="508"/>
                      <a:pt x="808" y="508"/>
                    </a:cubicBezTo>
                    <a:cubicBezTo>
                      <a:pt x="815" y="503"/>
                      <a:pt x="815" y="503"/>
                      <a:pt x="815" y="503"/>
                    </a:cubicBezTo>
                    <a:cubicBezTo>
                      <a:pt x="821" y="508"/>
                      <a:pt x="821" y="508"/>
                      <a:pt x="821" y="508"/>
                    </a:cubicBezTo>
                    <a:cubicBezTo>
                      <a:pt x="824" y="525"/>
                      <a:pt x="824" y="525"/>
                      <a:pt x="824" y="525"/>
                    </a:cubicBezTo>
                    <a:cubicBezTo>
                      <a:pt x="824" y="552"/>
                      <a:pt x="824" y="552"/>
                      <a:pt x="824" y="552"/>
                    </a:cubicBezTo>
                    <a:cubicBezTo>
                      <a:pt x="829" y="565"/>
                      <a:pt x="829" y="565"/>
                      <a:pt x="829" y="565"/>
                    </a:cubicBezTo>
                    <a:cubicBezTo>
                      <a:pt x="829" y="587"/>
                      <a:pt x="829" y="587"/>
                      <a:pt x="829" y="587"/>
                    </a:cubicBezTo>
                    <a:cubicBezTo>
                      <a:pt x="826" y="618"/>
                      <a:pt x="826" y="618"/>
                      <a:pt x="826" y="618"/>
                    </a:cubicBezTo>
                    <a:cubicBezTo>
                      <a:pt x="832" y="617"/>
                      <a:pt x="832" y="617"/>
                      <a:pt x="832" y="617"/>
                    </a:cubicBezTo>
                    <a:cubicBezTo>
                      <a:pt x="838" y="606"/>
                      <a:pt x="838" y="606"/>
                      <a:pt x="838" y="606"/>
                    </a:cubicBezTo>
                    <a:cubicBezTo>
                      <a:pt x="841" y="580"/>
                      <a:pt x="841" y="580"/>
                      <a:pt x="841" y="580"/>
                    </a:cubicBezTo>
                    <a:cubicBezTo>
                      <a:pt x="835" y="557"/>
                      <a:pt x="835" y="557"/>
                      <a:pt x="835" y="557"/>
                    </a:cubicBezTo>
                    <a:cubicBezTo>
                      <a:pt x="835" y="543"/>
                      <a:pt x="835" y="543"/>
                      <a:pt x="835" y="543"/>
                    </a:cubicBezTo>
                    <a:cubicBezTo>
                      <a:pt x="837" y="531"/>
                      <a:pt x="837" y="531"/>
                      <a:pt x="837" y="531"/>
                    </a:cubicBezTo>
                    <a:cubicBezTo>
                      <a:pt x="837" y="511"/>
                      <a:pt x="837" y="511"/>
                      <a:pt x="837" y="511"/>
                    </a:cubicBezTo>
                    <a:cubicBezTo>
                      <a:pt x="844" y="506"/>
                      <a:pt x="844" y="506"/>
                      <a:pt x="844" y="506"/>
                    </a:cubicBezTo>
                    <a:cubicBezTo>
                      <a:pt x="853" y="506"/>
                      <a:pt x="853" y="506"/>
                      <a:pt x="853" y="506"/>
                    </a:cubicBezTo>
                    <a:cubicBezTo>
                      <a:pt x="858" y="499"/>
                      <a:pt x="858" y="499"/>
                      <a:pt x="858" y="499"/>
                    </a:cubicBezTo>
                    <a:cubicBezTo>
                      <a:pt x="866" y="493"/>
                      <a:pt x="866" y="493"/>
                      <a:pt x="866" y="493"/>
                    </a:cubicBezTo>
                    <a:cubicBezTo>
                      <a:pt x="872" y="493"/>
                      <a:pt x="872" y="493"/>
                      <a:pt x="872" y="493"/>
                    </a:cubicBezTo>
                    <a:cubicBezTo>
                      <a:pt x="873" y="502"/>
                      <a:pt x="873" y="502"/>
                      <a:pt x="873" y="502"/>
                    </a:cubicBezTo>
                    <a:cubicBezTo>
                      <a:pt x="878" y="510"/>
                      <a:pt x="878" y="510"/>
                      <a:pt x="878" y="510"/>
                    </a:cubicBezTo>
                    <a:cubicBezTo>
                      <a:pt x="886" y="510"/>
                      <a:pt x="886" y="510"/>
                      <a:pt x="886" y="510"/>
                    </a:cubicBezTo>
                    <a:cubicBezTo>
                      <a:pt x="892" y="514"/>
                      <a:pt x="892" y="514"/>
                      <a:pt x="892" y="514"/>
                    </a:cubicBezTo>
                    <a:cubicBezTo>
                      <a:pt x="890" y="525"/>
                      <a:pt x="890" y="525"/>
                      <a:pt x="890" y="525"/>
                    </a:cubicBezTo>
                    <a:cubicBezTo>
                      <a:pt x="893" y="532"/>
                      <a:pt x="893" y="532"/>
                      <a:pt x="893" y="532"/>
                    </a:cubicBezTo>
                    <a:cubicBezTo>
                      <a:pt x="907" y="540"/>
                      <a:pt x="907" y="540"/>
                      <a:pt x="907" y="540"/>
                    </a:cubicBezTo>
                    <a:cubicBezTo>
                      <a:pt x="930" y="537"/>
                      <a:pt x="930" y="537"/>
                      <a:pt x="930" y="537"/>
                    </a:cubicBezTo>
                    <a:cubicBezTo>
                      <a:pt x="934" y="534"/>
                      <a:pt x="934" y="534"/>
                      <a:pt x="934" y="534"/>
                    </a:cubicBezTo>
                    <a:cubicBezTo>
                      <a:pt x="947" y="534"/>
                      <a:pt x="947" y="534"/>
                      <a:pt x="947" y="534"/>
                    </a:cubicBezTo>
                    <a:cubicBezTo>
                      <a:pt x="950" y="526"/>
                      <a:pt x="950" y="526"/>
                      <a:pt x="950" y="526"/>
                    </a:cubicBezTo>
                    <a:cubicBezTo>
                      <a:pt x="945" y="516"/>
                      <a:pt x="945" y="516"/>
                      <a:pt x="945" y="516"/>
                    </a:cubicBezTo>
                    <a:cubicBezTo>
                      <a:pt x="950" y="506"/>
                      <a:pt x="950" y="506"/>
                      <a:pt x="950" y="506"/>
                    </a:cubicBezTo>
                    <a:cubicBezTo>
                      <a:pt x="957" y="500"/>
                      <a:pt x="957" y="500"/>
                      <a:pt x="957" y="500"/>
                    </a:cubicBezTo>
                    <a:cubicBezTo>
                      <a:pt x="960" y="485"/>
                      <a:pt x="960" y="485"/>
                      <a:pt x="960" y="485"/>
                    </a:cubicBezTo>
                    <a:cubicBezTo>
                      <a:pt x="964" y="480"/>
                      <a:pt x="964" y="480"/>
                      <a:pt x="964" y="480"/>
                    </a:cubicBezTo>
                    <a:cubicBezTo>
                      <a:pt x="979" y="479"/>
                      <a:pt x="979" y="479"/>
                      <a:pt x="979" y="479"/>
                    </a:cubicBezTo>
                    <a:cubicBezTo>
                      <a:pt x="1000" y="467"/>
                      <a:pt x="1000" y="467"/>
                      <a:pt x="1000" y="467"/>
                    </a:cubicBezTo>
                    <a:cubicBezTo>
                      <a:pt x="1008" y="453"/>
                      <a:pt x="1008" y="453"/>
                      <a:pt x="1008" y="453"/>
                    </a:cubicBezTo>
                    <a:cubicBezTo>
                      <a:pt x="1008" y="433"/>
                      <a:pt x="1008" y="433"/>
                      <a:pt x="1008" y="433"/>
                    </a:cubicBezTo>
                    <a:cubicBezTo>
                      <a:pt x="999" y="430"/>
                      <a:pt x="999" y="430"/>
                      <a:pt x="999" y="430"/>
                    </a:cubicBezTo>
                    <a:cubicBezTo>
                      <a:pt x="993" y="430"/>
                      <a:pt x="993" y="430"/>
                      <a:pt x="993" y="430"/>
                    </a:cubicBezTo>
                    <a:cubicBezTo>
                      <a:pt x="991" y="424"/>
                      <a:pt x="991" y="424"/>
                      <a:pt x="991" y="424"/>
                    </a:cubicBezTo>
                    <a:cubicBezTo>
                      <a:pt x="994" y="416"/>
                      <a:pt x="994" y="416"/>
                      <a:pt x="994" y="416"/>
                    </a:cubicBezTo>
                    <a:cubicBezTo>
                      <a:pt x="1005" y="401"/>
                      <a:pt x="1005" y="401"/>
                      <a:pt x="1005" y="401"/>
                    </a:cubicBezTo>
                    <a:cubicBezTo>
                      <a:pt x="1008" y="384"/>
                      <a:pt x="1008" y="384"/>
                      <a:pt x="1008" y="384"/>
                    </a:cubicBezTo>
                    <a:cubicBezTo>
                      <a:pt x="1005" y="372"/>
                      <a:pt x="1005" y="372"/>
                      <a:pt x="1005" y="372"/>
                    </a:cubicBezTo>
                    <a:cubicBezTo>
                      <a:pt x="1009" y="352"/>
                      <a:pt x="1009" y="352"/>
                      <a:pt x="1009" y="352"/>
                    </a:cubicBezTo>
                    <a:cubicBezTo>
                      <a:pt x="1020" y="343"/>
                      <a:pt x="1020" y="343"/>
                      <a:pt x="1020" y="343"/>
                    </a:cubicBezTo>
                    <a:cubicBezTo>
                      <a:pt x="1041" y="338"/>
                      <a:pt x="1041" y="338"/>
                      <a:pt x="1041" y="338"/>
                    </a:cubicBezTo>
                    <a:cubicBezTo>
                      <a:pt x="1061" y="329"/>
                      <a:pt x="1061" y="329"/>
                      <a:pt x="1061" y="329"/>
                    </a:cubicBezTo>
                    <a:cubicBezTo>
                      <a:pt x="1080" y="323"/>
                      <a:pt x="1080" y="323"/>
                      <a:pt x="1080" y="323"/>
                    </a:cubicBezTo>
                    <a:cubicBezTo>
                      <a:pt x="1086" y="326"/>
                      <a:pt x="1086" y="326"/>
                      <a:pt x="1086" y="326"/>
                    </a:cubicBezTo>
                    <a:cubicBezTo>
                      <a:pt x="1089" y="335"/>
                      <a:pt x="1089" y="335"/>
                      <a:pt x="1089" y="335"/>
                    </a:cubicBezTo>
                    <a:cubicBezTo>
                      <a:pt x="1087" y="347"/>
                      <a:pt x="1087" y="347"/>
                      <a:pt x="1087" y="347"/>
                    </a:cubicBezTo>
                    <a:cubicBezTo>
                      <a:pt x="1104" y="370"/>
                      <a:pt x="1104" y="370"/>
                      <a:pt x="1104" y="370"/>
                    </a:cubicBezTo>
                    <a:cubicBezTo>
                      <a:pt x="1104" y="384"/>
                      <a:pt x="1104" y="384"/>
                      <a:pt x="1104" y="384"/>
                    </a:cubicBezTo>
                    <a:cubicBezTo>
                      <a:pt x="1103" y="412"/>
                      <a:pt x="1103" y="412"/>
                      <a:pt x="1103" y="412"/>
                    </a:cubicBezTo>
                    <a:cubicBezTo>
                      <a:pt x="1101" y="442"/>
                      <a:pt x="1101" y="442"/>
                      <a:pt x="1101" y="442"/>
                    </a:cubicBezTo>
                    <a:cubicBezTo>
                      <a:pt x="1110" y="448"/>
                      <a:pt x="1110" y="448"/>
                      <a:pt x="1110" y="448"/>
                    </a:cubicBezTo>
                    <a:cubicBezTo>
                      <a:pt x="1129" y="468"/>
                      <a:pt x="1129" y="468"/>
                      <a:pt x="1129" y="468"/>
                    </a:cubicBezTo>
                    <a:cubicBezTo>
                      <a:pt x="1136" y="482"/>
                      <a:pt x="1136" y="482"/>
                      <a:pt x="1136" y="482"/>
                    </a:cubicBezTo>
                    <a:cubicBezTo>
                      <a:pt x="1144" y="490"/>
                      <a:pt x="1144" y="490"/>
                      <a:pt x="1144" y="490"/>
                    </a:cubicBezTo>
                    <a:cubicBezTo>
                      <a:pt x="1147" y="484"/>
                      <a:pt x="1147" y="484"/>
                      <a:pt x="1147" y="484"/>
                    </a:cubicBezTo>
                    <a:cubicBezTo>
                      <a:pt x="1144" y="456"/>
                      <a:pt x="1144" y="456"/>
                      <a:pt x="1144" y="456"/>
                    </a:cubicBezTo>
                    <a:cubicBezTo>
                      <a:pt x="1142" y="441"/>
                      <a:pt x="1142" y="441"/>
                      <a:pt x="1142" y="441"/>
                    </a:cubicBezTo>
                    <a:cubicBezTo>
                      <a:pt x="1124" y="415"/>
                      <a:pt x="1124" y="415"/>
                      <a:pt x="1124" y="415"/>
                    </a:cubicBezTo>
                    <a:cubicBezTo>
                      <a:pt x="1123" y="393"/>
                      <a:pt x="1123" y="393"/>
                      <a:pt x="1123" y="393"/>
                    </a:cubicBezTo>
                    <a:cubicBezTo>
                      <a:pt x="1132" y="370"/>
                      <a:pt x="1132" y="370"/>
                      <a:pt x="1132" y="370"/>
                    </a:cubicBezTo>
                    <a:cubicBezTo>
                      <a:pt x="1133" y="358"/>
                      <a:pt x="1133" y="358"/>
                      <a:pt x="1133" y="358"/>
                    </a:cubicBezTo>
                    <a:cubicBezTo>
                      <a:pt x="1129" y="351"/>
                      <a:pt x="1129" y="351"/>
                      <a:pt x="1129" y="351"/>
                    </a:cubicBezTo>
                    <a:cubicBezTo>
                      <a:pt x="1123" y="337"/>
                      <a:pt x="1123" y="337"/>
                      <a:pt x="1123" y="337"/>
                    </a:cubicBezTo>
                    <a:cubicBezTo>
                      <a:pt x="1123" y="323"/>
                      <a:pt x="1123" y="323"/>
                      <a:pt x="1123" y="323"/>
                    </a:cubicBezTo>
                    <a:cubicBezTo>
                      <a:pt x="1115" y="312"/>
                      <a:pt x="1115" y="312"/>
                      <a:pt x="1115" y="312"/>
                    </a:cubicBezTo>
                    <a:cubicBezTo>
                      <a:pt x="1119" y="305"/>
                      <a:pt x="1119" y="305"/>
                      <a:pt x="1119" y="305"/>
                    </a:cubicBezTo>
                    <a:cubicBezTo>
                      <a:pt x="1135" y="292"/>
                      <a:pt x="1135" y="292"/>
                      <a:pt x="1135" y="292"/>
                    </a:cubicBezTo>
                    <a:cubicBezTo>
                      <a:pt x="1150" y="292"/>
                      <a:pt x="1150" y="292"/>
                      <a:pt x="1150" y="292"/>
                    </a:cubicBezTo>
                    <a:cubicBezTo>
                      <a:pt x="1161" y="296"/>
                      <a:pt x="1161" y="296"/>
                      <a:pt x="1161" y="296"/>
                    </a:cubicBezTo>
                    <a:cubicBezTo>
                      <a:pt x="1171" y="291"/>
                      <a:pt x="1171" y="291"/>
                      <a:pt x="1171" y="291"/>
                    </a:cubicBezTo>
                    <a:cubicBezTo>
                      <a:pt x="1184" y="289"/>
                      <a:pt x="1184" y="289"/>
                      <a:pt x="1184" y="289"/>
                    </a:cubicBezTo>
                    <a:cubicBezTo>
                      <a:pt x="1205" y="296"/>
                      <a:pt x="1205" y="296"/>
                      <a:pt x="1205" y="296"/>
                    </a:cubicBezTo>
                    <a:cubicBezTo>
                      <a:pt x="1239" y="294"/>
                      <a:pt x="1239" y="294"/>
                      <a:pt x="1239" y="294"/>
                    </a:cubicBezTo>
                    <a:cubicBezTo>
                      <a:pt x="1268" y="282"/>
                      <a:pt x="1268" y="282"/>
                      <a:pt x="1268" y="282"/>
                    </a:cubicBezTo>
                    <a:cubicBezTo>
                      <a:pt x="1298" y="282"/>
                      <a:pt x="1298" y="282"/>
                      <a:pt x="1298" y="282"/>
                    </a:cubicBezTo>
                    <a:cubicBezTo>
                      <a:pt x="1307" y="289"/>
                      <a:pt x="1307" y="289"/>
                      <a:pt x="1307" y="289"/>
                    </a:cubicBezTo>
                    <a:cubicBezTo>
                      <a:pt x="1310" y="305"/>
                      <a:pt x="1310" y="305"/>
                      <a:pt x="1310" y="305"/>
                    </a:cubicBezTo>
                    <a:cubicBezTo>
                      <a:pt x="1310" y="318"/>
                      <a:pt x="1310" y="318"/>
                      <a:pt x="1310" y="318"/>
                    </a:cubicBezTo>
                    <a:cubicBezTo>
                      <a:pt x="1310" y="325"/>
                      <a:pt x="1310" y="325"/>
                      <a:pt x="1310" y="325"/>
                    </a:cubicBezTo>
                    <a:cubicBezTo>
                      <a:pt x="1323" y="323"/>
                      <a:pt x="1323" y="323"/>
                      <a:pt x="1323" y="323"/>
                    </a:cubicBezTo>
                    <a:cubicBezTo>
                      <a:pt x="1330" y="309"/>
                      <a:pt x="1330" y="309"/>
                      <a:pt x="1330" y="309"/>
                    </a:cubicBezTo>
                    <a:cubicBezTo>
                      <a:pt x="1323" y="300"/>
                      <a:pt x="1323" y="300"/>
                      <a:pt x="1323" y="300"/>
                    </a:cubicBezTo>
                    <a:cubicBezTo>
                      <a:pt x="1324" y="286"/>
                      <a:pt x="1324" y="286"/>
                      <a:pt x="1324" y="286"/>
                    </a:cubicBezTo>
                    <a:cubicBezTo>
                      <a:pt x="1346" y="268"/>
                      <a:pt x="1346" y="268"/>
                      <a:pt x="1346" y="268"/>
                    </a:cubicBezTo>
                    <a:cubicBezTo>
                      <a:pt x="1358" y="273"/>
                      <a:pt x="1358" y="273"/>
                      <a:pt x="1358" y="273"/>
                    </a:cubicBezTo>
                    <a:cubicBezTo>
                      <a:pt x="1369" y="283"/>
                      <a:pt x="1369" y="283"/>
                      <a:pt x="1369" y="283"/>
                    </a:cubicBezTo>
                    <a:cubicBezTo>
                      <a:pt x="1373" y="302"/>
                      <a:pt x="1373" y="302"/>
                      <a:pt x="1373" y="302"/>
                    </a:cubicBezTo>
                    <a:cubicBezTo>
                      <a:pt x="1381" y="309"/>
                      <a:pt x="1381" y="309"/>
                      <a:pt x="1381" y="309"/>
                    </a:cubicBezTo>
                    <a:cubicBezTo>
                      <a:pt x="1384" y="297"/>
                      <a:pt x="1384" y="297"/>
                      <a:pt x="1384" y="297"/>
                    </a:cubicBezTo>
                    <a:cubicBezTo>
                      <a:pt x="1384" y="276"/>
                      <a:pt x="1384" y="276"/>
                      <a:pt x="1384" y="276"/>
                    </a:cubicBezTo>
                    <a:cubicBezTo>
                      <a:pt x="1372" y="265"/>
                      <a:pt x="1372" y="265"/>
                      <a:pt x="1372" y="265"/>
                    </a:cubicBezTo>
                    <a:cubicBezTo>
                      <a:pt x="1369" y="254"/>
                      <a:pt x="1369" y="254"/>
                      <a:pt x="1369" y="254"/>
                    </a:cubicBezTo>
                    <a:cubicBezTo>
                      <a:pt x="1373" y="250"/>
                      <a:pt x="1373" y="250"/>
                      <a:pt x="1373" y="250"/>
                    </a:cubicBezTo>
                    <a:cubicBezTo>
                      <a:pt x="1387" y="253"/>
                      <a:pt x="1387" y="253"/>
                      <a:pt x="1387" y="253"/>
                    </a:cubicBezTo>
                    <a:cubicBezTo>
                      <a:pt x="1401" y="257"/>
                      <a:pt x="1401" y="257"/>
                      <a:pt x="1401" y="257"/>
                    </a:cubicBezTo>
                    <a:cubicBezTo>
                      <a:pt x="1414" y="248"/>
                      <a:pt x="1414" y="248"/>
                      <a:pt x="1414" y="248"/>
                    </a:cubicBezTo>
                    <a:cubicBezTo>
                      <a:pt x="1428" y="245"/>
                      <a:pt x="1428" y="245"/>
                      <a:pt x="1428" y="245"/>
                    </a:cubicBezTo>
                    <a:cubicBezTo>
                      <a:pt x="1453" y="248"/>
                      <a:pt x="1453" y="248"/>
                      <a:pt x="1453" y="248"/>
                    </a:cubicBezTo>
                    <a:cubicBezTo>
                      <a:pt x="1456" y="257"/>
                      <a:pt x="1456" y="257"/>
                      <a:pt x="1456" y="257"/>
                    </a:cubicBezTo>
                    <a:cubicBezTo>
                      <a:pt x="1454" y="296"/>
                      <a:pt x="1454" y="296"/>
                      <a:pt x="1454" y="296"/>
                    </a:cubicBezTo>
                    <a:cubicBezTo>
                      <a:pt x="1447" y="317"/>
                      <a:pt x="1447" y="317"/>
                      <a:pt x="1447" y="317"/>
                    </a:cubicBezTo>
                    <a:cubicBezTo>
                      <a:pt x="1447" y="332"/>
                      <a:pt x="1447" y="332"/>
                      <a:pt x="1447" y="332"/>
                    </a:cubicBezTo>
                    <a:cubicBezTo>
                      <a:pt x="1436" y="358"/>
                      <a:pt x="1436" y="358"/>
                      <a:pt x="1436" y="358"/>
                    </a:cubicBezTo>
                    <a:cubicBezTo>
                      <a:pt x="1428" y="373"/>
                      <a:pt x="1428" y="373"/>
                      <a:pt x="1428" y="373"/>
                    </a:cubicBezTo>
                    <a:cubicBezTo>
                      <a:pt x="1428" y="384"/>
                      <a:pt x="1428" y="384"/>
                      <a:pt x="1428" y="384"/>
                    </a:cubicBezTo>
                    <a:cubicBezTo>
                      <a:pt x="1424" y="395"/>
                      <a:pt x="1424" y="395"/>
                      <a:pt x="1424" y="395"/>
                    </a:cubicBezTo>
                    <a:cubicBezTo>
                      <a:pt x="1413" y="398"/>
                      <a:pt x="1413" y="398"/>
                      <a:pt x="1413" y="398"/>
                    </a:cubicBezTo>
                    <a:cubicBezTo>
                      <a:pt x="1408" y="406"/>
                      <a:pt x="1408" y="406"/>
                      <a:pt x="1408" y="406"/>
                    </a:cubicBezTo>
                    <a:cubicBezTo>
                      <a:pt x="1418" y="413"/>
                      <a:pt x="1418" y="413"/>
                      <a:pt x="1418" y="413"/>
                    </a:cubicBezTo>
                    <a:cubicBezTo>
                      <a:pt x="1419" y="422"/>
                      <a:pt x="1419" y="422"/>
                      <a:pt x="1419" y="422"/>
                    </a:cubicBezTo>
                    <a:cubicBezTo>
                      <a:pt x="1414" y="435"/>
                      <a:pt x="1414" y="435"/>
                      <a:pt x="1414" y="435"/>
                    </a:cubicBezTo>
                    <a:cubicBezTo>
                      <a:pt x="1402" y="447"/>
                      <a:pt x="1402" y="447"/>
                      <a:pt x="1402" y="447"/>
                    </a:cubicBezTo>
                    <a:cubicBezTo>
                      <a:pt x="1395" y="467"/>
                      <a:pt x="1395" y="467"/>
                      <a:pt x="1395" y="467"/>
                    </a:cubicBezTo>
                    <a:cubicBezTo>
                      <a:pt x="1379" y="474"/>
                      <a:pt x="1379" y="474"/>
                      <a:pt x="1379" y="474"/>
                    </a:cubicBezTo>
                    <a:cubicBezTo>
                      <a:pt x="1373" y="484"/>
                      <a:pt x="1373" y="484"/>
                      <a:pt x="1373" y="484"/>
                    </a:cubicBezTo>
                    <a:cubicBezTo>
                      <a:pt x="1372" y="499"/>
                      <a:pt x="1372" y="499"/>
                      <a:pt x="1372" y="499"/>
                    </a:cubicBezTo>
                    <a:cubicBezTo>
                      <a:pt x="1362" y="514"/>
                      <a:pt x="1362" y="514"/>
                      <a:pt x="1362" y="514"/>
                    </a:cubicBezTo>
                    <a:cubicBezTo>
                      <a:pt x="1358" y="529"/>
                      <a:pt x="1358" y="529"/>
                      <a:pt x="1358" y="529"/>
                    </a:cubicBezTo>
                    <a:cubicBezTo>
                      <a:pt x="1361" y="536"/>
                      <a:pt x="1361" y="536"/>
                      <a:pt x="1361" y="536"/>
                    </a:cubicBezTo>
                    <a:cubicBezTo>
                      <a:pt x="1370" y="534"/>
                      <a:pt x="1370" y="534"/>
                      <a:pt x="1370" y="534"/>
                    </a:cubicBezTo>
                    <a:cubicBezTo>
                      <a:pt x="1382" y="516"/>
                      <a:pt x="1382" y="516"/>
                      <a:pt x="1382" y="516"/>
                    </a:cubicBezTo>
                    <a:cubicBezTo>
                      <a:pt x="1390" y="508"/>
                      <a:pt x="1390" y="508"/>
                      <a:pt x="1390" y="508"/>
                    </a:cubicBezTo>
                    <a:cubicBezTo>
                      <a:pt x="1390" y="500"/>
                      <a:pt x="1390" y="500"/>
                      <a:pt x="1390" y="500"/>
                    </a:cubicBezTo>
                    <a:cubicBezTo>
                      <a:pt x="1402" y="487"/>
                      <a:pt x="1402" y="487"/>
                      <a:pt x="1402" y="487"/>
                    </a:cubicBezTo>
                    <a:cubicBezTo>
                      <a:pt x="1418" y="465"/>
                      <a:pt x="1418" y="465"/>
                      <a:pt x="1418" y="465"/>
                    </a:cubicBezTo>
                    <a:cubicBezTo>
                      <a:pt x="1424" y="451"/>
                      <a:pt x="1424" y="451"/>
                      <a:pt x="1424" y="451"/>
                    </a:cubicBezTo>
                    <a:cubicBezTo>
                      <a:pt x="1433" y="447"/>
                      <a:pt x="1433" y="447"/>
                      <a:pt x="1433" y="447"/>
                    </a:cubicBezTo>
                    <a:cubicBezTo>
                      <a:pt x="1440" y="441"/>
                      <a:pt x="1440" y="441"/>
                      <a:pt x="1440" y="441"/>
                    </a:cubicBezTo>
                    <a:cubicBezTo>
                      <a:pt x="1445" y="430"/>
                      <a:pt x="1445" y="430"/>
                      <a:pt x="1445" y="430"/>
                    </a:cubicBezTo>
                    <a:cubicBezTo>
                      <a:pt x="1447" y="419"/>
                      <a:pt x="1447" y="419"/>
                      <a:pt x="1447" y="419"/>
                    </a:cubicBezTo>
                    <a:cubicBezTo>
                      <a:pt x="1454" y="412"/>
                      <a:pt x="1454" y="412"/>
                      <a:pt x="1454" y="412"/>
                    </a:cubicBezTo>
                    <a:cubicBezTo>
                      <a:pt x="1460" y="398"/>
                      <a:pt x="1460" y="398"/>
                      <a:pt x="1460" y="398"/>
                    </a:cubicBezTo>
                    <a:cubicBezTo>
                      <a:pt x="1469" y="387"/>
                      <a:pt x="1469" y="387"/>
                      <a:pt x="1469" y="387"/>
                    </a:cubicBezTo>
                    <a:cubicBezTo>
                      <a:pt x="1476" y="398"/>
                      <a:pt x="1476" y="398"/>
                      <a:pt x="1476" y="398"/>
                    </a:cubicBezTo>
                    <a:cubicBezTo>
                      <a:pt x="1476" y="412"/>
                      <a:pt x="1476" y="412"/>
                      <a:pt x="1476" y="412"/>
                    </a:cubicBezTo>
                    <a:cubicBezTo>
                      <a:pt x="1485" y="421"/>
                      <a:pt x="1485" y="421"/>
                      <a:pt x="1485" y="421"/>
                    </a:cubicBezTo>
                    <a:cubicBezTo>
                      <a:pt x="1489" y="435"/>
                      <a:pt x="1489" y="435"/>
                      <a:pt x="1489" y="435"/>
                    </a:cubicBezTo>
                    <a:cubicBezTo>
                      <a:pt x="1492" y="453"/>
                      <a:pt x="1492" y="453"/>
                      <a:pt x="1492" y="453"/>
                    </a:cubicBezTo>
                    <a:cubicBezTo>
                      <a:pt x="1505" y="470"/>
                      <a:pt x="1505" y="470"/>
                      <a:pt x="1505" y="470"/>
                    </a:cubicBezTo>
                    <a:cubicBezTo>
                      <a:pt x="1506" y="491"/>
                      <a:pt x="1506" y="491"/>
                      <a:pt x="1506" y="491"/>
                    </a:cubicBezTo>
                    <a:cubicBezTo>
                      <a:pt x="1515" y="497"/>
                      <a:pt x="1515" y="497"/>
                      <a:pt x="1515" y="497"/>
                    </a:cubicBezTo>
                    <a:cubicBezTo>
                      <a:pt x="1526" y="499"/>
                      <a:pt x="1526" y="499"/>
                      <a:pt x="1526" y="499"/>
                    </a:cubicBezTo>
                    <a:cubicBezTo>
                      <a:pt x="1531" y="503"/>
                      <a:pt x="1531" y="503"/>
                      <a:pt x="1531" y="503"/>
                    </a:cubicBezTo>
                    <a:cubicBezTo>
                      <a:pt x="1538" y="502"/>
                      <a:pt x="1538" y="502"/>
                      <a:pt x="1538" y="502"/>
                    </a:cubicBezTo>
                    <a:cubicBezTo>
                      <a:pt x="1540" y="497"/>
                      <a:pt x="1540" y="497"/>
                      <a:pt x="1540" y="497"/>
                    </a:cubicBezTo>
                    <a:cubicBezTo>
                      <a:pt x="1544" y="490"/>
                      <a:pt x="1544" y="490"/>
                      <a:pt x="1544" y="490"/>
                    </a:cubicBezTo>
                    <a:cubicBezTo>
                      <a:pt x="1543" y="482"/>
                      <a:pt x="1543" y="482"/>
                      <a:pt x="1543" y="482"/>
                    </a:cubicBezTo>
                    <a:cubicBezTo>
                      <a:pt x="1532" y="473"/>
                      <a:pt x="1532" y="473"/>
                      <a:pt x="1532" y="473"/>
                    </a:cubicBezTo>
                    <a:cubicBezTo>
                      <a:pt x="1529" y="462"/>
                      <a:pt x="1529" y="462"/>
                      <a:pt x="1529" y="462"/>
                    </a:cubicBezTo>
                    <a:cubicBezTo>
                      <a:pt x="1532" y="459"/>
                      <a:pt x="1532" y="459"/>
                      <a:pt x="1532" y="459"/>
                    </a:cubicBezTo>
                    <a:cubicBezTo>
                      <a:pt x="1538" y="459"/>
                      <a:pt x="1538" y="459"/>
                      <a:pt x="1538" y="459"/>
                    </a:cubicBezTo>
                    <a:cubicBezTo>
                      <a:pt x="1551" y="468"/>
                      <a:pt x="1551" y="468"/>
                      <a:pt x="1551" y="468"/>
                    </a:cubicBezTo>
                    <a:cubicBezTo>
                      <a:pt x="1567" y="470"/>
                      <a:pt x="1567" y="470"/>
                      <a:pt x="1567" y="470"/>
                    </a:cubicBezTo>
                    <a:cubicBezTo>
                      <a:pt x="1576" y="476"/>
                      <a:pt x="1576" y="476"/>
                      <a:pt x="1576" y="476"/>
                    </a:cubicBezTo>
                    <a:cubicBezTo>
                      <a:pt x="1580" y="480"/>
                      <a:pt x="1580" y="480"/>
                      <a:pt x="1580" y="480"/>
                    </a:cubicBezTo>
                    <a:cubicBezTo>
                      <a:pt x="1590" y="484"/>
                      <a:pt x="1590" y="484"/>
                      <a:pt x="1590" y="484"/>
                    </a:cubicBezTo>
                    <a:cubicBezTo>
                      <a:pt x="1596" y="476"/>
                      <a:pt x="1596" y="476"/>
                      <a:pt x="1596" y="476"/>
                    </a:cubicBezTo>
                    <a:cubicBezTo>
                      <a:pt x="1602" y="479"/>
                      <a:pt x="1602" y="479"/>
                      <a:pt x="1602" y="479"/>
                    </a:cubicBezTo>
                    <a:cubicBezTo>
                      <a:pt x="1609" y="485"/>
                      <a:pt x="1609" y="485"/>
                      <a:pt x="1609" y="485"/>
                    </a:cubicBezTo>
                    <a:cubicBezTo>
                      <a:pt x="1615" y="480"/>
                      <a:pt x="1615" y="480"/>
                      <a:pt x="1615" y="480"/>
                    </a:cubicBezTo>
                    <a:cubicBezTo>
                      <a:pt x="1615" y="453"/>
                      <a:pt x="1615" y="453"/>
                      <a:pt x="1615" y="453"/>
                    </a:cubicBezTo>
                    <a:cubicBezTo>
                      <a:pt x="1612" y="439"/>
                      <a:pt x="1612" y="439"/>
                      <a:pt x="1612" y="439"/>
                    </a:cubicBezTo>
                    <a:cubicBezTo>
                      <a:pt x="1618" y="416"/>
                      <a:pt x="1618" y="416"/>
                      <a:pt x="1618" y="416"/>
                    </a:cubicBezTo>
                    <a:cubicBezTo>
                      <a:pt x="1619" y="395"/>
                      <a:pt x="1619" y="395"/>
                      <a:pt x="1619" y="395"/>
                    </a:cubicBezTo>
                    <a:cubicBezTo>
                      <a:pt x="1613" y="386"/>
                      <a:pt x="1613" y="386"/>
                      <a:pt x="1613" y="386"/>
                    </a:cubicBezTo>
                    <a:cubicBezTo>
                      <a:pt x="1609" y="364"/>
                      <a:pt x="1609" y="364"/>
                      <a:pt x="1609" y="364"/>
                    </a:cubicBezTo>
                    <a:cubicBezTo>
                      <a:pt x="1609" y="346"/>
                      <a:pt x="1609" y="346"/>
                      <a:pt x="1609" y="346"/>
                    </a:cubicBezTo>
                    <a:cubicBezTo>
                      <a:pt x="1621" y="317"/>
                      <a:pt x="1621" y="317"/>
                      <a:pt x="1621" y="317"/>
                    </a:cubicBezTo>
                    <a:cubicBezTo>
                      <a:pt x="1622" y="308"/>
                      <a:pt x="1622" y="308"/>
                      <a:pt x="1622" y="308"/>
                    </a:cubicBezTo>
                    <a:cubicBezTo>
                      <a:pt x="1619" y="297"/>
                      <a:pt x="1619" y="297"/>
                      <a:pt x="1619" y="297"/>
                    </a:cubicBezTo>
                    <a:cubicBezTo>
                      <a:pt x="1624" y="289"/>
                      <a:pt x="1624" y="289"/>
                      <a:pt x="1624" y="289"/>
                    </a:cubicBezTo>
                    <a:cubicBezTo>
                      <a:pt x="1624" y="270"/>
                      <a:pt x="1624" y="270"/>
                      <a:pt x="1624" y="270"/>
                    </a:cubicBezTo>
                    <a:cubicBezTo>
                      <a:pt x="1632" y="262"/>
                      <a:pt x="1632" y="262"/>
                      <a:pt x="1632" y="262"/>
                    </a:cubicBezTo>
                    <a:cubicBezTo>
                      <a:pt x="1645" y="259"/>
                      <a:pt x="1645" y="259"/>
                      <a:pt x="1645" y="259"/>
                    </a:cubicBezTo>
                    <a:cubicBezTo>
                      <a:pt x="1654" y="266"/>
                      <a:pt x="1654" y="266"/>
                      <a:pt x="1654" y="266"/>
                    </a:cubicBezTo>
                    <a:cubicBezTo>
                      <a:pt x="1668" y="268"/>
                      <a:pt x="1668" y="268"/>
                      <a:pt x="1668" y="268"/>
                    </a:cubicBezTo>
                    <a:cubicBezTo>
                      <a:pt x="1679" y="271"/>
                      <a:pt x="1679" y="271"/>
                      <a:pt x="1679" y="271"/>
                    </a:cubicBezTo>
                    <a:cubicBezTo>
                      <a:pt x="1682" y="282"/>
                      <a:pt x="1682" y="282"/>
                      <a:pt x="1682" y="282"/>
                    </a:cubicBezTo>
                    <a:cubicBezTo>
                      <a:pt x="1694" y="289"/>
                      <a:pt x="1694" y="289"/>
                      <a:pt x="1694" y="289"/>
                    </a:cubicBezTo>
                    <a:cubicBezTo>
                      <a:pt x="1702" y="303"/>
                      <a:pt x="1702" y="303"/>
                      <a:pt x="1702" y="303"/>
                    </a:cubicBezTo>
                    <a:cubicBezTo>
                      <a:pt x="1716" y="335"/>
                      <a:pt x="1716" y="335"/>
                      <a:pt x="1716" y="335"/>
                    </a:cubicBezTo>
                    <a:cubicBezTo>
                      <a:pt x="1716" y="351"/>
                      <a:pt x="1716" y="351"/>
                      <a:pt x="1716" y="351"/>
                    </a:cubicBezTo>
                    <a:cubicBezTo>
                      <a:pt x="1731" y="373"/>
                      <a:pt x="1731" y="373"/>
                      <a:pt x="1731" y="373"/>
                    </a:cubicBezTo>
                    <a:cubicBezTo>
                      <a:pt x="1740" y="392"/>
                      <a:pt x="1740" y="392"/>
                      <a:pt x="1740" y="392"/>
                    </a:cubicBezTo>
                    <a:cubicBezTo>
                      <a:pt x="1743" y="430"/>
                      <a:pt x="1743" y="430"/>
                      <a:pt x="1743" y="430"/>
                    </a:cubicBezTo>
                    <a:cubicBezTo>
                      <a:pt x="1742" y="438"/>
                      <a:pt x="1742" y="438"/>
                      <a:pt x="1742" y="438"/>
                    </a:cubicBezTo>
                    <a:cubicBezTo>
                      <a:pt x="1732" y="447"/>
                      <a:pt x="1732" y="447"/>
                      <a:pt x="1732" y="447"/>
                    </a:cubicBezTo>
                    <a:cubicBezTo>
                      <a:pt x="1732" y="459"/>
                      <a:pt x="1732" y="459"/>
                      <a:pt x="1732" y="459"/>
                    </a:cubicBezTo>
                    <a:cubicBezTo>
                      <a:pt x="1735" y="476"/>
                      <a:pt x="1735" y="476"/>
                      <a:pt x="1735" y="476"/>
                    </a:cubicBezTo>
                    <a:cubicBezTo>
                      <a:pt x="1743" y="484"/>
                      <a:pt x="1743" y="484"/>
                      <a:pt x="1743" y="484"/>
                    </a:cubicBezTo>
                    <a:cubicBezTo>
                      <a:pt x="1754" y="510"/>
                      <a:pt x="1754" y="510"/>
                      <a:pt x="1754" y="510"/>
                    </a:cubicBezTo>
                    <a:cubicBezTo>
                      <a:pt x="1751" y="528"/>
                      <a:pt x="1751" y="528"/>
                      <a:pt x="1751" y="528"/>
                    </a:cubicBezTo>
                    <a:cubicBezTo>
                      <a:pt x="1752" y="542"/>
                      <a:pt x="1752" y="542"/>
                      <a:pt x="1752" y="542"/>
                    </a:cubicBezTo>
                    <a:cubicBezTo>
                      <a:pt x="1758" y="554"/>
                      <a:pt x="1758" y="554"/>
                      <a:pt x="1758" y="554"/>
                    </a:cubicBezTo>
                    <a:cubicBezTo>
                      <a:pt x="1772" y="554"/>
                      <a:pt x="1772" y="554"/>
                      <a:pt x="1772" y="554"/>
                    </a:cubicBezTo>
                    <a:cubicBezTo>
                      <a:pt x="1789" y="568"/>
                      <a:pt x="1789" y="568"/>
                      <a:pt x="1789" y="568"/>
                    </a:cubicBezTo>
                    <a:cubicBezTo>
                      <a:pt x="1803" y="568"/>
                      <a:pt x="1803" y="568"/>
                      <a:pt x="1803" y="568"/>
                    </a:cubicBezTo>
                    <a:cubicBezTo>
                      <a:pt x="1820" y="561"/>
                      <a:pt x="1820" y="561"/>
                      <a:pt x="1820" y="561"/>
                    </a:cubicBezTo>
                    <a:cubicBezTo>
                      <a:pt x="1832" y="540"/>
                      <a:pt x="1832" y="540"/>
                      <a:pt x="1832" y="540"/>
                    </a:cubicBezTo>
                    <a:cubicBezTo>
                      <a:pt x="1838" y="532"/>
                      <a:pt x="1838" y="532"/>
                      <a:pt x="1838" y="532"/>
                    </a:cubicBezTo>
                    <a:cubicBezTo>
                      <a:pt x="1841" y="536"/>
                      <a:pt x="1841" y="536"/>
                      <a:pt x="1841" y="536"/>
                    </a:cubicBezTo>
                    <a:cubicBezTo>
                      <a:pt x="1839" y="549"/>
                      <a:pt x="1839" y="549"/>
                      <a:pt x="1839" y="549"/>
                    </a:cubicBezTo>
                    <a:cubicBezTo>
                      <a:pt x="1844" y="557"/>
                      <a:pt x="1844" y="557"/>
                      <a:pt x="1844" y="557"/>
                    </a:cubicBezTo>
                    <a:cubicBezTo>
                      <a:pt x="1850" y="557"/>
                      <a:pt x="1850" y="557"/>
                      <a:pt x="1850" y="557"/>
                    </a:cubicBezTo>
                    <a:cubicBezTo>
                      <a:pt x="1859" y="552"/>
                      <a:pt x="1859" y="552"/>
                      <a:pt x="1859" y="552"/>
                    </a:cubicBezTo>
                    <a:cubicBezTo>
                      <a:pt x="1870" y="558"/>
                      <a:pt x="1870" y="558"/>
                      <a:pt x="1870" y="558"/>
                    </a:cubicBezTo>
                    <a:cubicBezTo>
                      <a:pt x="1875" y="566"/>
                      <a:pt x="1875" y="566"/>
                      <a:pt x="1875" y="566"/>
                    </a:cubicBezTo>
                    <a:cubicBezTo>
                      <a:pt x="1873" y="577"/>
                      <a:pt x="1873" y="577"/>
                      <a:pt x="1873" y="577"/>
                    </a:cubicBezTo>
                    <a:cubicBezTo>
                      <a:pt x="1879" y="586"/>
                      <a:pt x="1879" y="586"/>
                      <a:pt x="1879" y="586"/>
                    </a:cubicBezTo>
                    <a:cubicBezTo>
                      <a:pt x="1891" y="584"/>
                      <a:pt x="1891" y="584"/>
                      <a:pt x="1891" y="584"/>
                    </a:cubicBezTo>
                    <a:cubicBezTo>
                      <a:pt x="1901" y="589"/>
                      <a:pt x="1901" y="589"/>
                      <a:pt x="1901" y="589"/>
                    </a:cubicBezTo>
                    <a:cubicBezTo>
                      <a:pt x="1916" y="589"/>
                      <a:pt x="1916" y="589"/>
                      <a:pt x="1916" y="589"/>
                    </a:cubicBezTo>
                    <a:cubicBezTo>
                      <a:pt x="1920" y="583"/>
                      <a:pt x="1920" y="583"/>
                      <a:pt x="1920" y="583"/>
                    </a:cubicBezTo>
                    <a:cubicBezTo>
                      <a:pt x="1916" y="580"/>
                      <a:pt x="1916" y="580"/>
                      <a:pt x="1916" y="580"/>
                    </a:cubicBezTo>
                    <a:cubicBezTo>
                      <a:pt x="1901" y="571"/>
                      <a:pt x="1901" y="571"/>
                      <a:pt x="1901" y="571"/>
                    </a:cubicBezTo>
                    <a:cubicBezTo>
                      <a:pt x="1894" y="560"/>
                      <a:pt x="1894" y="560"/>
                      <a:pt x="1894" y="560"/>
                    </a:cubicBezTo>
                    <a:cubicBezTo>
                      <a:pt x="1894" y="552"/>
                      <a:pt x="1894" y="552"/>
                      <a:pt x="1894" y="552"/>
                    </a:cubicBezTo>
                    <a:cubicBezTo>
                      <a:pt x="1884" y="552"/>
                      <a:pt x="1884" y="552"/>
                      <a:pt x="1884" y="552"/>
                    </a:cubicBezTo>
                    <a:cubicBezTo>
                      <a:pt x="1878" y="545"/>
                      <a:pt x="1878" y="545"/>
                      <a:pt x="1878" y="545"/>
                    </a:cubicBezTo>
                    <a:cubicBezTo>
                      <a:pt x="1879" y="529"/>
                      <a:pt x="1879" y="529"/>
                      <a:pt x="1879" y="529"/>
                    </a:cubicBezTo>
                    <a:cubicBezTo>
                      <a:pt x="1872" y="517"/>
                      <a:pt x="1872" y="517"/>
                      <a:pt x="1872" y="517"/>
                    </a:cubicBezTo>
                    <a:cubicBezTo>
                      <a:pt x="1855" y="503"/>
                      <a:pt x="1855" y="503"/>
                      <a:pt x="1855" y="503"/>
                    </a:cubicBezTo>
                    <a:cubicBezTo>
                      <a:pt x="1855" y="494"/>
                      <a:pt x="1855" y="494"/>
                      <a:pt x="1855" y="494"/>
                    </a:cubicBezTo>
                    <a:cubicBezTo>
                      <a:pt x="1850" y="474"/>
                      <a:pt x="1850" y="474"/>
                      <a:pt x="1850" y="474"/>
                    </a:cubicBezTo>
                    <a:cubicBezTo>
                      <a:pt x="1841" y="461"/>
                      <a:pt x="1841" y="461"/>
                      <a:pt x="1841" y="461"/>
                    </a:cubicBezTo>
                    <a:cubicBezTo>
                      <a:pt x="1841" y="450"/>
                      <a:pt x="1841" y="450"/>
                      <a:pt x="1841" y="450"/>
                    </a:cubicBezTo>
                    <a:cubicBezTo>
                      <a:pt x="1844" y="430"/>
                      <a:pt x="1844" y="430"/>
                      <a:pt x="1844" y="430"/>
                    </a:cubicBezTo>
                    <a:cubicBezTo>
                      <a:pt x="1841" y="415"/>
                      <a:pt x="1841" y="415"/>
                      <a:pt x="1841" y="415"/>
                    </a:cubicBezTo>
                    <a:cubicBezTo>
                      <a:pt x="1829" y="395"/>
                      <a:pt x="1829" y="395"/>
                      <a:pt x="1829" y="395"/>
                    </a:cubicBezTo>
                    <a:cubicBezTo>
                      <a:pt x="1830" y="380"/>
                      <a:pt x="1830" y="380"/>
                      <a:pt x="1830" y="380"/>
                    </a:cubicBezTo>
                    <a:cubicBezTo>
                      <a:pt x="1833" y="373"/>
                      <a:pt x="1833" y="373"/>
                      <a:pt x="1833" y="373"/>
                    </a:cubicBezTo>
                    <a:cubicBezTo>
                      <a:pt x="1829" y="352"/>
                      <a:pt x="1829" y="352"/>
                      <a:pt x="1829" y="352"/>
                    </a:cubicBezTo>
                    <a:cubicBezTo>
                      <a:pt x="1823" y="344"/>
                      <a:pt x="1823" y="344"/>
                      <a:pt x="1823" y="344"/>
                    </a:cubicBezTo>
                    <a:cubicBezTo>
                      <a:pt x="1826" y="328"/>
                      <a:pt x="1826" y="328"/>
                      <a:pt x="1826" y="328"/>
                    </a:cubicBezTo>
                    <a:cubicBezTo>
                      <a:pt x="1816" y="306"/>
                      <a:pt x="1816" y="306"/>
                      <a:pt x="1816" y="306"/>
                    </a:cubicBezTo>
                    <a:cubicBezTo>
                      <a:pt x="1809" y="291"/>
                      <a:pt x="1809" y="291"/>
                      <a:pt x="1809" y="291"/>
                    </a:cubicBezTo>
                    <a:cubicBezTo>
                      <a:pt x="1815" y="279"/>
                      <a:pt x="1815" y="279"/>
                      <a:pt x="1815" y="279"/>
                    </a:cubicBezTo>
                    <a:cubicBezTo>
                      <a:pt x="1807" y="262"/>
                      <a:pt x="1807" y="262"/>
                      <a:pt x="1807" y="262"/>
                    </a:cubicBezTo>
                    <a:cubicBezTo>
                      <a:pt x="1806" y="247"/>
                      <a:pt x="1806" y="247"/>
                      <a:pt x="1806" y="247"/>
                    </a:cubicBezTo>
                    <a:cubicBezTo>
                      <a:pt x="1812" y="239"/>
                      <a:pt x="1812" y="239"/>
                      <a:pt x="1812" y="239"/>
                    </a:cubicBezTo>
                    <a:cubicBezTo>
                      <a:pt x="1839" y="244"/>
                      <a:pt x="1839" y="244"/>
                      <a:pt x="1839" y="244"/>
                    </a:cubicBezTo>
                    <a:cubicBezTo>
                      <a:pt x="1844" y="254"/>
                      <a:pt x="1844" y="254"/>
                      <a:pt x="1844" y="254"/>
                    </a:cubicBezTo>
                    <a:cubicBezTo>
                      <a:pt x="1852" y="254"/>
                      <a:pt x="1852" y="254"/>
                      <a:pt x="1852" y="254"/>
                    </a:cubicBezTo>
                    <a:cubicBezTo>
                      <a:pt x="1858" y="245"/>
                      <a:pt x="1858" y="245"/>
                      <a:pt x="1858" y="245"/>
                    </a:cubicBezTo>
                    <a:cubicBezTo>
                      <a:pt x="1865" y="247"/>
                      <a:pt x="1865" y="247"/>
                      <a:pt x="1865" y="247"/>
                    </a:cubicBezTo>
                    <a:cubicBezTo>
                      <a:pt x="1891" y="274"/>
                      <a:pt x="1891" y="274"/>
                      <a:pt x="1891" y="274"/>
                    </a:cubicBezTo>
                    <a:cubicBezTo>
                      <a:pt x="1913" y="286"/>
                      <a:pt x="1913" y="286"/>
                      <a:pt x="1913" y="286"/>
                    </a:cubicBezTo>
                    <a:cubicBezTo>
                      <a:pt x="1922" y="280"/>
                      <a:pt x="1922" y="280"/>
                      <a:pt x="1922" y="280"/>
                    </a:cubicBezTo>
                    <a:cubicBezTo>
                      <a:pt x="1924" y="263"/>
                      <a:pt x="1924" y="263"/>
                      <a:pt x="1924" y="263"/>
                    </a:cubicBezTo>
                    <a:cubicBezTo>
                      <a:pt x="1916" y="257"/>
                      <a:pt x="1916" y="257"/>
                      <a:pt x="1916" y="257"/>
                    </a:cubicBezTo>
                    <a:cubicBezTo>
                      <a:pt x="1924" y="233"/>
                      <a:pt x="1924" y="233"/>
                      <a:pt x="1924" y="233"/>
                    </a:cubicBezTo>
                    <a:cubicBezTo>
                      <a:pt x="1933" y="231"/>
                      <a:pt x="1933" y="231"/>
                      <a:pt x="1933" y="231"/>
                    </a:cubicBezTo>
                    <a:cubicBezTo>
                      <a:pt x="1945" y="237"/>
                      <a:pt x="1945" y="237"/>
                      <a:pt x="1945" y="237"/>
                    </a:cubicBezTo>
                    <a:cubicBezTo>
                      <a:pt x="1963" y="233"/>
                      <a:pt x="1963" y="233"/>
                      <a:pt x="1963" y="233"/>
                    </a:cubicBezTo>
                    <a:cubicBezTo>
                      <a:pt x="1977" y="225"/>
                      <a:pt x="1977" y="225"/>
                      <a:pt x="1977" y="225"/>
                    </a:cubicBezTo>
                    <a:cubicBezTo>
                      <a:pt x="1992" y="228"/>
                      <a:pt x="1992" y="228"/>
                      <a:pt x="1992" y="228"/>
                    </a:cubicBezTo>
                    <a:cubicBezTo>
                      <a:pt x="2003" y="236"/>
                      <a:pt x="2003" y="236"/>
                      <a:pt x="2003" y="236"/>
                    </a:cubicBezTo>
                    <a:cubicBezTo>
                      <a:pt x="2015" y="239"/>
                      <a:pt x="2015" y="239"/>
                      <a:pt x="2015" y="239"/>
                    </a:cubicBezTo>
                    <a:cubicBezTo>
                      <a:pt x="2023" y="247"/>
                      <a:pt x="2023" y="247"/>
                      <a:pt x="2023" y="247"/>
                    </a:cubicBezTo>
                    <a:cubicBezTo>
                      <a:pt x="2032" y="270"/>
                      <a:pt x="2032" y="270"/>
                      <a:pt x="2032" y="270"/>
                    </a:cubicBezTo>
                    <a:cubicBezTo>
                      <a:pt x="2032" y="280"/>
                      <a:pt x="2032" y="280"/>
                      <a:pt x="2032" y="280"/>
                    </a:cubicBezTo>
                    <a:cubicBezTo>
                      <a:pt x="2046" y="297"/>
                      <a:pt x="2046" y="297"/>
                      <a:pt x="2046" y="297"/>
                    </a:cubicBezTo>
                    <a:cubicBezTo>
                      <a:pt x="2046" y="312"/>
                      <a:pt x="2046" y="312"/>
                      <a:pt x="2046" y="312"/>
                    </a:cubicBezTo>
                    <a:cubicBezTo>
                      <a:pt x="2041" y="325"/>
                      <a:pt x="2041" y="325"/>
                      <a:pt x="2041" y="325"/>
                    </a:cubicBezTo>
                    <a:cubicBezTo>
                      <a:pt x="2049" y="354"/>
                      <a:pt x="2049" y="354"/>
                      <a:pt x="2049" y="354"/>
                    </a:cubicBezTo>
                    <a:cubicBezTo>
                      <a:pt x="2049" y="372"/>
                      <a:pt x="2049" y="372"/>
                      <a:pt x="2049" y="372"/>
                    </a:cubicBezTo>
                    <a:cubicBezTo>
                      <a:pt x="2053" y="383"/>
                      <a:pt x="2053" y="383"/>
                      <a:pt x="2053" y="383"/>
                    </a:cubicBezTo>
                    <a:cubicBezTo>
                      <a:pt x="2067" y="390"/>
                      <a:pt x="2067" y="390"/>
                      <a:pt x="2067" y="390"/>
                    </a:cubicBezTo>
                    <a:cubicBezTo>
                      <a:pt x="2087" y="390"/>
                      <a:pt x="2087" y="390"/>
                      <a:pt x="2087" y="390"/>
                    </a:cubicBezTo>
                    <a:cubicBezTo>
                      <a:pt x="2108" y="403"/>
                      <a:pt x="2108" y="403"/>
                      <a:pt x="2108" y="403"/>
                    </a:cubicBezTo>
                    <a:cubicBezTo>
                      <a:pt x="2127" y="416"/>
                      <a:pt x="2127" y="416"/>
                      <a:pt x="2127" y="416"/>
                    </a:cubicBezTo>
                    <a:cubicBezTo>
                      <a:pt x="2122" y="404"/>
                      <a:pt x="2122" y="404"/>
                      <a:pt x="2122" y="404"/>
                    </a:cubicBezTo>
                    <a:cubicBezTo>
                      <a:pt x="2122" y="399"/>
                      <a:pt x="2122" y="399"/>
                      <a:pt x="2122" y="399"/>
                    </a:cubicBezTo>
                    <a:cubicBezTo>
                      <a:pt x="2105" y="389"/>
                      <a:pt x="2105" y="389"/>
                      <a:pt x="2105" y="389"/>
                    </a:cubicBezTo>
                    <a:cubicBezTo>
                      <a:pt x="2096" y="377"/>
                      <a:pt x="2096" y="377"/>
                      <a:pt x="2096" y="377"/>
                    </a:cubicBezTo>
                    <a:cubicBezTo>
                      <a:pt x="2084" y="377"/>
                      <a:pt x="2084" y="377"/>
                      <a:pt x="2084" y="377"/>
                    </a:cubicBezTo>
                    <a:cubicBezTo>
                      <a:pt x="2067" y="367"/>
                      <a:pt x="2067" y="367"/>
                      <a:pt x="2067" y="367"/>
                    </a:cubicBezTo>
                    <a:cubicBezTo>
                      <a:pt x="2066" y="357"/>
                      <a:pt x="2066" y="357"/>
                      <a:pt x="2066" y="357"/>
                    </a:cubicBezTo>
                    <a:cubicBezTo>
                      <a:pt x="2066" y="340"/>
                      <a:pt x="2066" y="340"/>
                      <a:pt x="2066" y="340"/>
                    </a:cubicBezTo>
                    <a:cubicBezTo>
                      <a:pt x="2056" y="323"/>
                      <a:pt x="2056" y="323"/>
                      <a:pt x="2056" y="323"/>
                    </a:cubicBezTo>
                    <a:cubicBezTo>
                      <a:pt x="2056" y="312"/>
                      <a:pt x="2056" y="312"/>
                      <a:pt x="2056" y="312"/>
                    </a:cubicBezTo>
                    <a:cubicBezTo>
                      <a:pt x="2064" y="289"/>
                      <a:pt x="2064" y="289"/>
                      <a:pt x="2064" y="289"/>
                    </a:cubicBezTo>
                    <a:cubicBezTo>
                      <a:pt x="2061" y="273"/>
                      <a:pt x="2061" y="273"/>
                      <a:pt x="2061" y="273"/>
                    </a:cubicBezTo>
                    <a:cubicBezTo>
                      <a:pt x="2061" y="262"/>
                      <a:pt x="2061" y="262"/>
                      <a:pt x="2061" y="262"/>
                    </a:cubicBezTo>
                    <a:cubicBezTo>
                      <a:pt x="2066" y="254"/>
                      <a:pt x="2066" y="254"/>
                      <a:pt x="2066" y="254"/>
                    </a:cubicBezTo>
                    <a:cubicBezTo>
                      <a:pt x="2058" y="244"/>
                      <a:pt x="2058" y="244"/>
                      <a:pt x="2058" y="244"/>
                    </a:cubicBezTo>
                    <a:cubicBezTo>
                      <a:pt x="2044" y="237"/>
                      <a:pt x="2044" y="237"/>
                      <a:pt x="2044" y="237"/>
                    </a:cubicBezTo>
                    <a:cubicBezTo>
                      <a:pt x="2026" y="213"/>
                      <a:pt x="2026" y="213"/>
                      <a:pt x="2026" y="213"/>
                    </a:cubicBezTo>
                    <a:cubicBezTo>
                      <a:pt x="2017" y="211"/>
                      <a:pt x="2017" y="211"/>
                      <a:pt x="2017" y="211"/>
                    </a:cubicBezTo>
                    <a:cubicBezTo>
                      <a:pt x="2001" y="211"/>
                      <a:pt x="2001" y="211"/>
                      <a:pt x="2001" y="211"/>
                    </a:cubicBezTo>
                    <a:cubicBezTo>
                      <a:pt x="1989" y="218"/>
                      <a:pt x="1989" y="218"/>
                      <a:pt x="1989" y="218"/>
                    </a:cubicBezTo>
                    <a:cubicBezTo>
                      <a:pt x="1979" y="221"/>
                      <a:pt x="1979" y="221"/>
                      <a:pt x="1979" y="221"/>
                    </a:cubicBezTo>
                    <a:cubicBezTo>
                      <a:pt x="1962" y="210"/>
                      <a:pt x="1962" y="210"/>
                      <a:pt x="1962" y="210"/>
                    </a:cubicBezTo>
                    <a:cubicBezTo>
                      <a:pt x="1962" y="190"/>
                      <a:pt x="1962" y="190"/>
                      <a:pt x="1962" y="190"/>
                    </a:cubicBezTo>
                    <a:cubicBezTo>
                      <a:pt x="1969" y="173"/>
                      <a:pt x="1969" y="173"/>
                      <a:pt x="1969" y="173"/>
                    </a:cubicBezTo>
                    <a:cubicBezTo>
                      <a:pt x="1982" y="172"/>
                      <a:pt x="1982" y="172"/>
                      <a:pt x="1982" y="172"/>
                    </a:cubicBezTo>
                    <a:cubicBezTo>
                      <a:pt x="1983" y="164"/>
                      <a:pt x="1983" y="164"/>
                      <a:pt x="1983" y="164"/>
                    </a:cubicBezTo>
                    <a:cubicBezTo>
                      <a:pt x="1962" y="147"/>
                      <a:pt x="1962" y="147"/>
                      <a:pt x="1962" y="147"/>
                    </a:cubicBezTo>
                    <a:cubicBezTo>
                      <a:pt x="1957" y="130"/>
                      <a:pt x="1957" y="130"/>
                      <a:pt x="1957" y="130"/>
                    </a:cubicBezTo>
                    <a:cubicBezTo>
                      <a:pt x="1962" y="118"/>
                      <a:pt x="1962" y="118"/>
                      <a:pt x="1962" y="118"/>
                    </a:cubicBezTo>
                    <a:cubicBezTo>
                      <a:pt x="1965" y="104"/>
                      <a:pt x="1965" y="104"/>
                      <a:pt x="1965" y="104"/>
                    </a:cubicBezTo>
                    <a:cubicBezTo>
                      <a:pt x="1972" y="106"/>
                      <a:pt x="1972" y="106"/>
                      <a:pt x="1972" y="106"/>
                    </a:cubicBezTo>
                    <a:cubicBezTo>
                      <a:pt x="1985" y="117"/>
                      <a:pt x="1985" y="117"/>
                      <a:pt x="1985" y="117"/>
                    </a:cubicBezTo>
                    <a:cubicBezTo>
                      <a:pt x="1992" y="133"/>
                      <a:pt x="1992" y="133"/>
                      <a:pt x="1992" y="133"/>
                    </a:cubicBezTo>
                    <a:cubicBezTo>
                      <a:pt x="1998" y="132"/>
                      <a:pt x="1998" y="132"/>
                      <a:pt x="1998" y="132"/>
                    </a:cubicBezTo>
                    <a:cubicBezTo>
                      <a:pt x="2014" y="109"/>
                      <a:pt x="2014" y="109"/>
                      <a:pt x="2014" y="109"/>
                    </a:cubicBezTo>
                    <a:cubicBezTo>
                      <a:pt x="2026" y="104"/>
                      <a:pt x="2026" y="104"/>
                      <a:pt x="2026" y="104"/>
                    </a:cubicBezTo>
                    <a:cubicBezTo>
                      <a:pt x="2041" y="97"/>
                      <a:pt x="2041" y="97"/>
                      <a:pt x="2041" y="97"/>
                    </a:cubicBezTo>
                    <a:cubicBezTo>
                      <a:pt x="2044" y="86"/>
                      <a:pt x="2044" y="86"/>
                      <a:pt x="2044" y="86"/>
                    </a:cubicBezTo>
                    <a:cubicBezTo>
                      <a:pt x="2058" y="71"/>
                      <a:pt x="2058" y="71"/>
                      <a:pt x="2058" y="71"/>
                    </a:cubicBezTo>
                    <a:cubicBezTo>
                      <a:pt x="2073" y="69"/>
                      <a:pt x="2073" y="69"/>
                      <a:pt x="2073" y="69"/>
                    </a:cubicBezTo>
                    <a:cubicBezTo>
                      <a:pt x="2061" y="78"/>
                      <a:pt x="2061" y="78"/>
                      <a:pt x="2061" y="78"/>
                    </a:cubicBezTo>
                    <a:cubicBezTo>
                      <a:pt x="2058" y="89"/>
                      <a:pt x="2058" y="89"/>
                      <a:pt x="2058" y="89"/>
                    </a:cubicBezTo>
                    <a:cubicBezTo>
                      <a:pt x="2061" y="95"/>
                      <a:pt x="2061" y="95"/>
                      <a:pt x="2061" y="95"/>
                    </a:cubicBezTo>
                    <a:cubicBezTo>
                      <a:pt x="2073" y="88"/>
                      <a:pt x="2073" y="88"/>
                      <a:pt x="2073" y="88"/>
                    </a:cubicBezTo>
                    <a:cubicBezTo>
                      <a:pt x="2087" y="88"/>
                      <a:pt x="2087" y="88"/>
                      <a:pt x="2087" y="88"/>
                    </a:cubicBezTo>
                    <a:cubicBezTo>
                      <a:pt x="2093" y="95"/>
                      <a:pt x="2093" y="95"/>
                      <a:pt x="2093" y="95"/>
                    </a:cubicBezTo>
                    <a:cubicBezTo>
                      <a:pt x="2095" y="107"/>
                      <a:pt x="2095" y="107"/>
                      <a:pt x="2095" y="107"/>
                    </a:cubicBezTo>
                    <a:cubicBezTo>
                      <a:pt x="2105" y="115"/>
                      <a:pt x="2105" y="115"/>
                      <a:pt x="2105" y="115"/>
                    </a:cubicBezTo>
                    <a:cubicBezTo>
                      <a:pt x="2104" y="123"/>
                      <a:pt x="2104" y="123"/>
                      <a:pt x="2104" y="123"/>
                    </a:cubicBezTo>
                    <a:cubicBezTo>
                      <a:pt x="2096" y="135"/>
                      <a:pt x="2096" y="135"/>
                      <a:pt x="2096" y="135"/>
                    </a:cubicBezTo>
                    <a:cubicBezTo>
                      <a:pt x="2102" y="144"/>
                      <a:pt x="2102" y="144"/>
                      <a:pt x="2102" y="144"/>
                    </a:cubicBezTo>
                    <a:cubicBezTo>
                      <a:pt x="2108" y="135"/>
                      <a:pt x="2108" y="135"/>
                      <a:pt x="2108" y="135"/>
                    </a:cubicBezTo>
                    <a:cubicBezTo>
                      <a:pt x="2121" y="117"/>
                      <a:pt x="2121" y="117"/>
                      <a:pt x="2121" y="117"/>
                    </a:cubicBezTo>
                    <a:cubicBezTo>
                      <a:pt x="2136" y="123"/>
                      <a:pt x="2136" y="123"/>
                      <a:pt x="2136" y="123"/>
                    </a:cubicBezTo>
                    <a:cubicBezTo>
                      <a:pt x="2148" y="137"/>
                      <a:pt x="2148" y="137"/>
                      <a:pt x="2148" y="137"/>
                    </a:cubicBezTo>
                    <a:cubicBezTo>
                      <a:pt x="2148" y="149"/>
                      <a:pt x="2148" y="149"/>
                      <a:pt x="2148" y="149"/>
                    </a:cubicBezTo>
                    <a:cubicBezTo>
                      <a:pt x="2159" y="169"/>
                      <a:pt x="2159" y="169"/>
                      <a:pt x="2159" y="169"/>
                    </a:cubicBezTo>
                    <a:cubicBezTo>
                      <a:pt x="2165" y="188"/>
                      <a:pt x="2165" y="188"/>
                      <a:pt x="2165" y="188"/>
                    </a:cubicBezTo>
                    <a:cubicBezTo>
                      <a:pt x="2165" y="211"/>
                      <a:pt x="2165" y="211"/>
                      <a:pt x="2165" y="211"/>
                    </a:cubicBezTo>
                    <a:cubicBezTo>
                      <a:pt x="2174" y="199"/>
                      <a:pt x="2174" y="199"/>
                      <a:pt x="2174" y="199"/>
                    </a:cubicBezTo>
                    <a:cubicBezTo>
                      <a:pt x="2176" y="179"/>
                      <a:pt x="2176" y="179"/>
                      <a:pt x="2176" y="179"/>
                    </a:cubicBezTo>
                    <a:cubicBezTo>
                      <a:pt x="2170" y="169"/>
                      <a:pt x="2170" y="169"/>
                      <a:pt x="2170" y="169"/>
                    </a:cubicBezTo>
                    <a:cubicBezTo>
                      <a:pt x="2165" y="159"/>
                      <a:pt x="2165" y="159"/>
                      <a:pt x="2165" y="159"/>
                    </a:cubicBezTo>
                    <a:cubicBezTo>
                      <a:pt x="2163" y="144"/>
                      <a:pt x="2163" y="144"/>
                      <a:pt x="2163" y="144"/>
                    </a:cubicBezTo>
                    <a:cubicBezTo>
                      <a:pt x="2160" y="137"/>
                      <a:pt x="2160" y="137"/>
                      <a:pt x="2160" y="137"/>
                    </a:cubicBezTo>
                    <a:cubicBezTo>
                      <a:pt x="2163" y="130"/>
                      <a:pt x="2163" y="130"/>
                      <a:pt x="2163" y="130"/>
                    </a:cubicBezTo>
                    <a:cubicBezTo>
                      <a:pt x="2174" y="138"/>
                      <a:pt x="2174" y="138"/>
                      <a:pt x="2174" y="138"/>
                    </a:cubicBezTo>
                    <a:cubicBezTo>
                      <a:pt x="2197" y="158"/>
                      <a:pt x="2197" y="158"/>
                      <a:pt x="2197" y="158"/>
                    </a:cubicBezTo>
                    <a:cubicBezTo>
                      <a:pt x="2214" y="182"/>
                      <a:pt x="2214" y="182"/>
                      <a:pt x="2214" y="182"/>
                    </a:cubicBezTo>
                    <a:cubicBezTo>
                      <a:pt x="2232" y="192"/>
                      <a:pt x="2232" y="192"/>
                      <a:pt x="2232" y="192"/>
                    </a:cubicBezTo>
                    <a:cubicBezTo>
                      <a:pt x="2251" y="195"/>
                      <a:pt x="2251" y="195"/>
                      <a:pt x="2251" y="195"/>
                    </a:cubicBezTo>
                    <a:cubicBezTo>
                      <a:pt x="2251" y="190"/>
                      <a:pt x="2251" y="190"/>
                      <a:pt x="2251" y="190"/>
                    </a:cubicBezTo>
                    <a:cubicBezTo>
                      <a:pt x="2241" y="181"/>
                      <a:pt x="2241" y="181"/>
                      <a:pt x="2241" y="181"/>
                    </a:cubicBezTo>
                    <a:cubicBezTo>
                      <a:pt x="2223" y="175"/>
                      <a:pt x="2223" y="175"/>
                      <a:pt x="2223" y="175"/>
                    </a:cubicBezTo>
                    <a:cubicBezTo>
                      <a:pt x="2211" y="152"/>
                      <a:pt x="2211" y="152"/>
                      <a:pt x="2211" y="152"/>
                    </a:cubicBezTo>
                    <a:cubicBezTo>
                      <a:pt x="2208" y="130"/>
                      <a:pt x="2208" y="130"/>
                      <a:pt x="2208" y="130"/>
                    </a:cubicBezTo>
                    <a:cubicBezTo>
                      <a:pt x="2212" y="109"/>
                      <a:pt x="2212" y="109"/>
                      <a:pt x="2212" y="109"/>
                    </a:cubicBezTo>
                    <a:cubicBezTo>
                      <a:pt x="2228" y="107"/>
                      <a:pt x="2228" y="107"/>
                      <a:pt x="2228" y="107"/>
                    </a:cubicBezTo>
                    <a:cubicBezTo>
                      <a:pt x="2243" y="107"/>
                      <a:pt x="2243" y="107"/>
                      <a:pt x="2243" y="107"/>
                    </a:cubicBezTo>
                    <a:cubicBezTo>
                      <a:pt x="2264" y="120"/>
                      <a:pt x="2264" y="120"/>
                      <a:pt x="2264" y="120"/>
                    </a:cubicBezTo>
                    <a:cubicBezTo>
                      <a:pt x="2280" y="120"/>
                      <a:pt x="2280" y="120"/>
                      <a:pt x="2280" y="120"/>
                    </a:cubicBezTo>
                    <a:cubicBezTo>
                      <a:pt x="2286" y="114"/>
                      <a:pt x="2286" y="114"/>
                      <a:pt x="2286" y="114"/>
                    </a:cubicBezTo>
                    <a:cubicBezTo>
                      <a:pt x="2281" y="106"/>
                      <a:pt x="2281" y="106"/>
                      <a:pt x="2281" y="106"/>
                    </a:cubicBezTo>
                    <a:cubicBezTo>
                      <a:pt x="2270" y="101"/>
                      <a:pt x="2270" y="101"/>
                      <a:pt x="2270" y="101"/>
                    </a:cubicBezTo>
                    <a:cubicBezTo>
                      <a:pt x="2269" y="94"/>
                      <a:pt x="2269" y="94"/>
                      <a:pt x="2269" y="94"/>
                    </a:cubicBezTo>
                    <a:cubicBezTo>
                      <a:pt x="2283" y="75"/>
                      <a:pt x="2283" y="75"/>
                      <a:pt x="2283" y="75"/>
                    </a:cubicBezTo>
                    <a:cubicBezTo>
                      <a:pt x="2295" y="65"/>
                      <a:pt x="2295" y="65"/>
                      <a:pt x="2295" y="65"/>
                    </a:cubicBezTo>
                    <a:cubicBezTo>
                      <a:pt x="2290" y="59"/>
                      <a:pt x="2290" y="59"/>
                      <a:pt x="2290" y="59"/>
                    </a:cubicBezTo>
                    <a:cubicBezTo>
                      <a:pt x="2284" y="49"/>
                      <a:pt x="2284" y="49"/>
                      <a:pt x="2284" y="49"/>
                    </a:cubicBezTo>
                    <a:cubicBezTo>
                      <a:pt x="2289" y="34"/>
                      <a:pt x="2289" y="34"/>
                      <a:pt x="2289" y="34"/>
                    </a:cubicBezTo>
                    <a:cubicBezTo>
                      <a:pt x="2300" y="31"/>
                      <a:pt x="2300" y="31"/>
                      <a:pt x="2300" y="31"/>
                    </a:cubicBezTo>
                    <a:cubicBezTo>
                      <a:pt x="2309" y="34"/>
                      <a:pt x="2309" y="34"/>
                      <a:pt x="2309" y="34"/>
                    </a:cubicBezTo>
                    <a:cubicBezTo>
                      <a:pt x="2316" y="26"/>
                      <a:pt x="2316" y="26"/>
                      <a:pt x="2316" y="26"/>
                    </a:cubicBezTo>
                    <a:cubicBezTo>
                      <a:pt x="2319" y="10"/>
                      <a:pt x="2319" y="10"/>
                      <a:pt x="2319" y="10"/>
                    </a:cubicBezTo>
                    <a:cubicBezTo>
                      <a:pt x="2324" y="4"/>
                      <a:pt x="2324" y="4"/>
                      <a:pt x="2324" y="4"/>
                    </a:cubicBezTo>
                    <a:cubicBezTo>
                      <a:pt x="2333" y="7"/>
                      <a:pt x="2333" y="7"/>
                      <a:pt x="2333" y="7"/>
                    </a:cubicBezTo>
                    <a:cubicBezTo>
                      <a:pt x="2341" y="13"/>
                      <a:pt x="2341" y="13"/>
                      <a:pt x="2341" y="13"/>
                    </a:cubicBezTo>
                    <a:cubicBezTo>
                      <a:pt x="2345" y="14"/>
                      <a:pt x="2345" y="14"/>
                      <a:pt x="2345" y="14"/>
                    </a:cubicBezTo>
                    <a:cubicBezTo>
                      <a:pt x="2353" y="26"/>
                      <a:pt x="2353" y="26"/>
                      <a:pt x="2353" y="26"/>
                    </a:cubicBezTo>
                    <a:cubicBezTo>
                      <a:pt x="2359" y="45"/>
                      <a:pt x="2359" y="45"/>
                      <a:pt x="2359" y="45"/>
                    </a:cubicBezTo>
                    <a:cubicBezTo>
                      <a:pt x="2367" y="49"/>
                      <a:pt x="2367" y="49"/>
                      <a:pt x="2367" y="49"/>
                    </a:cubicBezTo>
                    <a:cubicBezTo>
                      <a:pt x="2374" y="45"/>
                      <a:pt x="2374" y="45"/>
                      <a:pt x="2374" y="45"/>
                    </a:cubicBezTo>
                    <a:cubicBezTo>
                      <a:pt x="2374" y="34"/>
                      <a:pt x="2374" y="34"/>
                      <a:pt x="2374" y="34"/>
                    </a:cubicBezTo>
                    <a:cubicBezTo>
                      <a:pt x="2370" y="20"/>
                      <a:pt x="2370" y="20"/>
                      <a:pt x="2370" y="20"/>
                    </a:cubicBezTo>
                    <a:cubicBezTo>
                      <a:pt x="2370" y="10"/>
                      <a:pt x="2370" y="10"/>
                      <a:pt x="2370" y="10"/>
                    </a:cubicBezTo>
                    <a:cubicBezTo>
                      <a:pt x="2376" y="4"/>
                      <a:pt x="2376" y="4"/>
                      <a:pt x="2376" y="4"/>
                    </a:cubicBezTo>
                    <a:cubicBezTo>
                      <a:pt x="2387" y="0"/>
                      <a:pt x="2387" y="0"/>
                      <a:pt x="2387" y="0"/>
                    </a:cubicBezTo>
                    <a:cubicBezTo>
                      <a:pt x="2405" y="5"/>
                      <a:pt x="2405" y="5"/>
                      <a:pt x="2405" y="5"/>
                    </a:cubicBezTo>
                    <a:cubicBezTo>
                      <a:pt x="2429" y="4"/>
                      <a:pt x="2429" y="4"/>
                      <a:pt x="2429" y="4"/>
                    </a:cubicBezTo>
                    <a:cubicBezTo>
                      <a:pt x="2442" y="10"/>
                      <a:pt x="2442" y="10"/>
                      <a:pt x="2442" y="10"/>
                    </a:cubicBezTo>
                    <a:cubicBezTo>
                      <a:pt x="2446" y="14"/>
                      <a:pt x="2446" y="14"/>
                      <a:pt x="2446" y="14"/>
                    </a:cubicBezTo>
                    <a:cubicBezTo>
                      <a:pt x="2452" y="13"/>
                      <a:pt x="2452" y="13"/>
                      <a:pt x="2452" y="13"/>
                    </a:cubicBezTo>
                    <a:cubicBezTo>
                      <a:pt x="2462" y="5"/>
                      <a:pt x="2462" y="5"/>
                      <a:pt x="2462" y="5"/>
                    </a:cubicBezTo>
                    <a:cubicBezTo>
                      <a:pt x="2477" y="13"/>
                      <a:pt x="2477" y="13"/>
                      <a:pt x="2477" y="13"/>
                    </a:cubicBezTo>
                    <a:cubicBezTo>
                      <a:pt x="2506" y="13"/>
                      <a:pt x="2506" y="13"/>
                      <a:pt x="2506" y="13"/>
                    </a:cubicBezTo>
                    <a:cubicBezTo>
                      <a:pt x="2514" y="20"/>
                      <a:pt x="2514" y="20"/>
                      <a:pt x="2514" y="20"/>
                    </a:cubicBezTo>
                    <a:cubicBezTo>
                      <a:pt x="2524" y="19"/>
                      <a:pt x="2524" y="19"/>
                      <a:pt x="2524" y="19"/>
                    </a:cubicBezTo>
                    <a:cubicBezTo>
                      <a:pt x="2533" y="16"/>
                      <a:pt x="2533" y="16"/>
                      <a:pt x="2533" y="16"/>
                    </a:cubicBezTo>
                    <a:cubicBezTo>
                      <a:pt x="2543" y="22"/>
                      <a:pt x="2543" y="22"/>
                      <a:pt x="2543" y="22"/>
                    </a:cubicBezTo>
                    <a:cubicBezTo>
                      <a:pt x="2547" y="31"/>
                      <a:pt x="2547" y="31"/>
                      <a:pt x="2547" y="31"/>
                    </a:cubicBezTo>
                    <a:cubicBezTo>
                      <a:pt x="2569" y="46"/>
                      <a:pt x="2569" y="46"/>
                      <a:pt x="2569" y="46"/>
                    </a:cubicBezTo>
                    <a:cubicBezTo>
                      <a:pt x="2578" y="42"/>
                      <a:pt x="2578" y="42"/>
                      <a:pt x="2578" y="42"/>
                    </a:cubicBezTo>
                    <a:cubicBezTo>
                      <a:pt x="2579" y="37"/>
                      <a:pt x="2579" y="37"/>
                      <a:pt x="2579" y="37"/>
                    </a:cubicBezTo>
                    <a:cubicBezTo>
                      <a:pt x="2587" y="36"/>
                      <a:pt x="2587" y="36"/>
                      <a:pt x="2587" y="36"/>
                    </a:cubicBezTo>
                    <a:cubicBezTo>
                      <a:pt x="2613" y="52"/>
                      <a:pt x="2613" y="52"/>
                      <a:pt x="2613" y="52"/>
                    </a:cubicBezTo>
                    <a:cubicBezTo>
                      <a:pt x="2622" y="52"/>
                      <a:pt x="2622" y="52"/>
                      <a:pt x="2622" y="52"/>
                    </a:cubicBezTo>
                    <a:cubicBezTo>
                      <a:pt x="2640" y="69"/>
                      <a:pt x="2640" y="69"/>
                      <a:pt x="2640" y="69"/>
                    </a:cubicBezTo>
                    <a:cubicBezTo>
                      <a:pt x="2671" y="71"/>
                      <a:pt x="2671" y="71"/>
                      <a:pt x="2671" y="71"/>
                    </a:cubicBezTo>
                    <a:cubicBezTo>
                      <a:pt x="2680" y="77"/>
                      <a:pt x="2680" y="77"/>
                      <a:pt x="2680" y="77"/>
                    </a:cubicBezTo>
                    <a:cubicBezTo>
                      <a:pt x="2698" y="72"/>
                      <a:pt x="2698" y="72"/>
                      <a:pt x="2698" y="72"/>
                    </a:cubicBezTo>
                    <a:cubicBezTo>
                      <a:pt x="2703" y="78"/>
                      <a:pt x="2703" y="78"/>
                      <a:pt x="2703" y="78"/>
                    </a:cubicBezTo>
                    <a:cubicBezTo>
                      <a:pt x="2711" y="86"/>
                      <a:pt x="2711" y="86"/>
                      <a:pt x="2711" y="86"/>
                    </a:cubicBezTo>
                    <a:cubicBezTo>
                      <a:pt x="2726" y="82"/>
                      <a:pt x="2726" y="82"/>
                      <a:pt x="2726" y="82"/>
                    </a:cubicBezTo>
                    <a:cubicBezTo>
                      <a:pt x="2738" y="85"/>
                      <a:pt x="2738" y="85"/>
                      <a:pt x="2738" y="85"/>
                    </a:cubicBezTo>
                    <a:cubicBezTo>
                      <a:pt x="2750" y="97"/>
                      <a:pt x="2750" y="97"/>
                      <a:pt x="2750" y="97"/>
                    </a:cubicBezTo>
                    <a:cubicBezTo>
                      <a:pt x="2776" y="103"/>
                      <a:pt x="2776" y="103"/>
                      <a:pt x="2776" y="103"/>
                    </a:cubicBezTo>
                    <a:cubicBezTo>
                      <a:pt x="2793" y="115"/>
                      <a:pt x="2793" y="115"/>
                      <a:pt x="2793" y="115"/>
                    </a:cubicBezTo>
                    <a:cubicBezTo>
                      <a:pt x="2799" y="130"/>
                      <a:pt x="2799" y="130"/>
                      <a:pt x="2799" y="130"/>
                    </a:cubicBezTo>
                    <a:cubicBezTo>
                      <a:pt x="2812" y="138"/>
                      <a:pt x="2812" y="138"/>
                      <a:pt x="2812" y="138"/>
                    </a:cubicBezTo>
                    <a:cubicBezTo>
                      <a:pt x="2835" y="152"/>
                      <a:pt x="2835" y="152"/>
                      <a:pt x="2835" y="152"/>
                    </a:cubicBezTo>
                    <a:cubicBezTo>
                      <a:pt x="2833" y="161"/>
                      <a:pt x="2833" y="161"/>
                      <a:pt x="2833" y="161"/>
                    </a:cubicBezTo>
                    <a:cubicBezTo>
                      <a:pt x="2825" y="173"/>
                      <a:pt x="2825" y="173"/>
                      <a:pt x="2825" y="173"/>
                    </a:cubicBezTo>
                    <a:cubicBezTo>
                      <a:pt x="2812" y="172"/>
                      <a:pt x="2812" y="172"/>
                      <a:pt x="2812" y="172"/>
                    </a:cubicBezTo>
                    <a:cubicBezTo>
                      <a:pt x="2798" y="169"/>
                      <a:pt x="2798" y="169"/>
                      <a:pt x="2798" y="169"/>
                    </a:cubicBezTo>
                    <a:cubicBezTo>
                      <a:pt x="2787" y="176"/>
                      <a:pt x="2787" y="176"/>
                      <a:pt x="2787" y="176"/>
                    </a:cubicBezTo>
                    <a:cubicBezTo>
                      <a:pt x="2778" y="185"/>
                      <a:pt x="2778" y="185"/>
                      <a:pt x="2778" y="185"/>
                    </a:cubicBezTo>
                    <a:cubicBezTo>
                      <a:pt x="2766" y="185"/>
                      <a:pt x="2766" y="185"/>
                      <a:pt x="2766" y="185"/>
                    </a:cubicBezTo>
                    <a:cubicBezTo>
                      <a:pt x="2760" y="184"/>
                      <a:pt x="2760" y="184"/>
                      <a:pt x="2760" y="184"/>
                    </a:cubicBezTo>
                    <a:cubicBezTo>
                      <a:pt x="2744" y="188"/>
                      <a:pt x="2744" y="188"/>
                      <a:pt x="2744" y="188"/>
                    </a:cubicBezTo>
                    <a:cubicBezTo>
                      <a:pt x="2728" y="187"/>
                      <a:pt x="2728" y="187"/>
                      <a:pt x="2728" y="187"/>
                    </a:cubicBezTo>
                    <a:cubicBezTo>
                      <a:pt x="2697" y="173"/>
                      <a:pt x="2697" y="173"/>
                      <a:pt x="2697" y="173"/>
                    </a:cubicBezTo>
                    <a:cubicBezTo>
                      <a:pt x="2682" y="167"/>
                      <a:pt x="2682" y="167"/>
                      <a:pt x="2682" y="167"/>
                    </a:cubicBezTo>
                    <a:cubicBezTo>
                      <a:pt x="2671" y="169"/>
                      <a:pt x="2671" y="169"/>
                      <a:pt x="2671" y="169"/>
                    </a:cubicBezTo>
                    <a:cubicBezTo>
                      <a:pt x="2659" y="163"/>
                      <a:pt x="2659" y="163"/>
                      <a:pt x="2659" y="163"/>
                    </a:cubicBezTo>
                    <a:cubicBezTo>
                      <a:pt x="2640" y="163"/>
                      <a:pt x="2640" y="163"/>
                      <a:pt x="2640" y="163"/>
                    </a:cubicBezTo>
                    <a:cubicBezTo>
                      <a:pt x="2633" y="169"/>
                      <a:pt x="2633" y="169"/>
                      <a:pt x="2633" y="169"/>
                    </a:cubicBezTo>
                    <a:cubicBezTo>
                      <a:pt x="2622" y="169"/>
                      <a:pt x="2622" y="169"/>
                      <a:pt x="2622" y="169"/>
                    </a:cubicBezTo>
                    <a:cubicBezTo>
                      <a:pt x="2617" y="163"/>
                      <a:pt x="2617" y="163"/>
                      <a:pt x="2617" y="163"/>
                    </a:cubicBezTo>
                    <a:cubicBezTo>
                      <a:pt x="2601" y="164"/>
                      <a:pt x="2601" y="164"/>
                      <a:pt x="2601" y="164"/>
                    </a:cubicBezTo>
                    <a:cubicBezTo>
                      <a:pt x="2576" y="175"/>
                      <a:pt x="2576" y="175"/>
                      <a:pt x="2576" y="175"/>
                    </a:cubicBezTo>
                    <a:cubicBezTo>
                      <a:pt x="2566" y="179"/>
                      <a:pt x="2566" y="179"/>
                      <a:pt x="2566" y="179"/>
                    </a:cubicBezTo>
                    <a:cubicBezTo>
                      <a:pt x="2552" y="175"/>
                      <a:pt x="2552" y="175"/>
                      <a:pt x="2552" y="175"/>
                    </a:cubicBezTo>
                    <a:cubicBezTo>
                      <a:pt x="2540" y="175"/>
                      <a:pt x="2540" y="175"/>
                      <a:pt x="2540" y="175"/>
                    </a:cubicBezTo>
                    <a:cubicBezTo>
                      <a:pt x="2520" y="184"/>
                      <a:pt x="2520" y="184"/>
                      <a:pt x="2520" y="184"/>
                    </a:cubicBezTo>
                    <a:cubicBezTo>
                      <a:pt x="2498" y="182"/>
                      <a:pt x="2498" y="182"/>
                      <a:pt x="2498" y="182"/>
                    </a:cubicBezTo>
                    <a:cubicBezTo>
                      <a:pt x="2489" y="170"/>
                      <a:pt x="2489" y="170"/>
                      <a:pt x="2489" y="170"/>
                    </a:cubicBezTo>
                    <a:cubicBezTo>
                      <a:pt x="2488" y="155"/>
                      <a:pt x="2488" y="155"/>
                      <a:pt x="2488" y="155"/>
                    </a:cubicBezTo>
                    <a:cubicBezTo>
                      <a:pt x="2495" y="149"/>
                      <a:pt x="2495" y="149"/>
                      <a:pt x="2495" y="149"/>
                    </a:cubicBezTo>
                    <a:cubicBezTo>
                      <a:pt x="2504" y="149"/>
                      <a:pt x="2504" y="149"/>
                      <a:pt x="2504" y="149"/>
                    </a:cubicBezTo>
                    <a:cubicBezTo>
                      <a:pt x="2506" y="140"/>
                      <a:pt x="2506" y="140"/>
                      <a:pt x="2506" y="140"/>
                    </a:cubicBezTo>
                    <a:cubicBezTo>
                      <a:pt x="2501" y="133"/>
                      <a:pt x="2501" y="133"/>
                      <a:pt x="2501" y="133"/>
                    </a:cubicBezTo>
                    <a:cubicBezTo>
                      <a:pt x="2491" y="132"/>
                      <a:pt x="2491" y="132"/>
                      <a:pt x="2491" y="132"/>
                    </a:cubicBezTo>
                    <a:cubicBezTo>
                      <a:pt x="2478" y="135"/>
                      <a:pt x="2478" y="135"/>
                      <a:pt x="2478" y="135"/>
                    </a:cubicBezTo>
                    <a:cubicBezTo>
                      <a:pt x="2463" y="149"/>
                      <a:pt x="2463" y="149"/>
                      <a:pt x="2463" y="149"/>
                    </a:cubicBezTo>
                    <a:cubicBezTo>
                      <a:pt x="2466" y="163"/>
                      <a:pt x="2466" y="163"/>
                      <a:pt x="2466" y="163"/>
                    </a:cubicBezTo>
                    <a:cubicBezTo>
                      <a:pt x="2475" y="175"/>
                      <a:pt x="2475" y="175"/>
                      <a:pt x="2475" y="175"/>
                    </a:cubicBezTo>
                    <a:cubicBezTo>
                      <a:pt x="2484" y="176"/>
                      <a:pt x="2484" y="176"/>
                      <a:pt x="2484" y="176"/>
                    </a:cubicBezTo>
                    <a:cubicBezTo>
                      <a:pt x="2480" y="185"/>
                      <a:pt x="2480" y="185"/>
                      <a:pt x="2480" y="185"/>
                    </a:cubicBezTo>
                    <a:cubicBezTo>
                      <a:pt x="2469" y="193"/>
                      <a:pt x="2469" y="193"/>
                      <a:pt x="2469" y="193"/>
                    </a:cubicBezTo>
                    <a:cubicBezTo>
                      <a:pt x="2460" y="192"/>
                      <a:pt x="2460" y="192"/>
                      <a:pt x="2460" y="192"/>
                    </a:cubicBezTo>
                    <a:cubicBezTo>
                      <a:pt x="2448" y="192"/>
                      <a:pt x="2448" y="192"/>
                      <a:pt x="2448" y="192"/>
                    </a:cubicBezTo>
                    <a:cubicBezTo>
                      <a:pt x="2431" y="193"/>
                      <a:pt x="2431" y="193"/>
                      <a:pt x="2431" y="193"/>
                    </a:cubicBezTo>
                    <a:cubicBezTo>
                      <a:pt x="2426" y="198"/>
                      <a:pt x="2426" y="198"/>
                      <a:pt x="2426" y="198"/>
                    </a:cubicBezTo>
                    <a:cubicBezTo>
                      <a:pt x="2410" y="199"/>
                      <a:pt x="2410" y="199"/>
                      <a:pt x="2410" y="199"/>
                    </a:cubicBezTo>
                    <a:cubicBezTo>
                      <a:pt x="2393" y="195"/>
                      <a:pt x="2393" y="195"/>
                      <a:pt x="2393" y="195"/>
                    </a:cubicBezTo>
                    <a:cubicBezTo>
                      <a:pt x="2373" y="193"/>
                      <a:pt x="2373" y="193"/>
                      <a:pt x="2373" y="193"/>
                    </a:cubicBezTo>
                    <a:cubicBezTo>
                      <a:pt x="2352" y="204"/>
                      <a:pt x="2352" y="204"/>
                      <a:pt x="2352" y="204"/>
                    </a:cubicBezTo>
                    <a:cubicBezTo>
                      <a:pt x="2322" y="222"/>
                      <a:pt x="2322" y="222"/>
                      <a:pt x="2322" y="222"/>
                    </a:cubicBezTo>
                    <a:cubicBezTo>
                      <a:pt x="2319" y="234"/>
                      <a:pt x="2319" y="234"/>
                      <a:pt x="2319" y="234"/>
                    </a:cubicBezTo>
                    <a:cubicBezTo>
                      <a:pt x="2321" y="256"/>
                      <a:pt x="2321" y="256"/>
                      <a:pt x="2321" y="256"/>
                    </a:cubicBezTo>
                    <a:cubicBezTo>
                      <a:pt x="2313" y="268"/>
                      <a:pt x="2313" y="268"/>
                      <a:pt x="2313" y="268"/>
                    </a:cubicBezTo>
                    <a:cubicBezTo>
                      <a:pt x="2313" y="277"/>
                      <a:pt x="2313" y="277"/>
                      <a:pt x="2313" y="277"/>
                    </a:cubicBezTo>
                    <a:cubicBezTo>
                      <a:pt x="2316" y="283"/>
                      <a:pt x="2316" y="283"/>
                      <a:pt x="2316" y="283"/>
                    </a:cubicBezTo>
                    <a:cubicBezTo>
                      <a:pt x="2329" y="279"/>
                      <a:pt x="2329" y="279"/>
                      <a:pt x="2329" y="279"/>
                    </a:cubicBezTo>
                    <a:cubicBezTo>
                      <a:pt x="2330" y="263"/>
                      <a:pt x="2330" y="263"/>
                      <a:pt x="2330" y="263"/>
                    </a:cubicBezTo>
                    <a:cubicBezTo>
                      <a:pt x="2333" y="254"/>
                      <a:pt x="2333" y="254"/>
                      <a:pt x="2333" y="254"/>
                    </a:cubicBezTo>
                    <a:cubicBezTo>
                      <a:pt x="2333" y="248"/>
                      <a:pt x="2333" y="248"/>
                      <a:pt x="2333" y="248"/>
                    </a:cubicBezTo>
                    <a:cubicBezTo>
                      <a:pt x="2342" y="240"/>
                      <a:pt x="2342" y="240"/>
                      <a:pt x="2342" y="240"/>
                    </a:cubicBezTo>
                    <a:cubicBezTo>
                      <a:pt x="2359" y="240"/>
                      <a:pt x="2359" y="240"/>
                      <a:pt x="2359" y="240"/>
                    </a:cubicBezTo>
                    <a:cubicBezTo>
                      <a:pt x="2368" y="237"/>
                      <a:pt x="2368" y="237"/>
                      <a:pt x="2368" y="237"/>
                    </a:cubicBezTo>
                    <a:cubicBezTo>
                      <a:pt x="2371" y="244"/>
                      <a:pt x="2371" y="244"/>
                      <a:pt x="2371" y="244"/>
                    </a:cubicBezTo>
                    <a:cubicBezTo>
                      <a:pt x="2368" y="253"/>
                      <a:pt x="2368" y="253"/>
                      <a:pt x="2368" y="253"/>
                    </a:cubicBezTo>
                    <a:cubicBezTo>
                      <a:pt x="2362" y="266"/>
                      <a:pt x="2362" y="266"/>
                      <a:pt x="2362" y="266"/>
                    </a:cubicBezTo>
                    <a:cubicBezTo>
                      <a:pt x="2364" y="273"/>
                      <a:pt x="2364" y="273"/>
                      <a:pt x="2364" y="273"/>
                    </a:cubicBezTo>
                    <a:cubicBezTo>
                      <a:pt x="2368" y="273"/>
                      <a:pt x="2368" y="273"/>
                      <a:pt x="2368" y="273"/>
                    </a:cubicBezTo>
                    <a:cubicBezTo>
                      <a:pt x="2376" y="262"/>
                      <a:pt x="2376" y="262"/>
                      <a:pt x="2376" y="262"/>
                    </a:cubicBezTo>
                    <a:cubicBezTo>
                      <a:pt x="2382" y="239"/>
                      <a:pt x="2382" y="239"/>
                      <a:pt x="2382" y="239"/>
                    </a:cubicBezTo>
                    <a:cubicBezTo>
                      <a:pt x="2382" y="239"/>
                      <a:pt x="2391" y="225"/>
                      <a:pt x="2393" y="224"/>
                    </a:cubicBezTo>
                    <a:cubicBezTo>
                      <a:pt x="2393" y="222"/>
                      <a:pt x="2410" y="216"/>
                      <a:pt x="2410" y="216"/>
                    </a:cubicBezTo>
                    <a:cubicBezTo>
                      <a:pt x="2419" y="218"/>
                      <a:pt x="2419" y="218"/>
                      <a:pt x="2419" y="218"/>
                    </a:cubicBezTo>
                    <a:cubicBezTo>
                      <a:pt x="2439" y="214"/>
                      <a:pt x="2439" y="214"/>
                      <a:pt x="2439" y="214"/>
                    </a:cubicBezTo>
                    <a:cubicBezTo>
                      <a:pt x="2454" y="214"/>
                      <a:pt x="2454" y="214"/>
                      <a:pt x="2454" y="214"/>
                    </a:cubicBezTo>
                    <a:cubicBezTo>
                      <a:pt x="2465" y="210"/>
                      <a:pt x="2465" y="210"/>
                      <a:pt x="2465" y="210"/>
                    </a:cubicBezTo>
                    <a:cubicBezTo>
                      <a:pt x="2471" y="213"/>
                      <a:pt x="2471" y="213"/>
                      <a:pt x="2471" y="213"/>
                    </a:cubicBezTo>
                    <a:cubicBezTo>
                      <a:pt x="2475" y="222"/>
                      <a:pt x="2475" y="222"/>
                      <a:pt x="2475" y="222"/>
                    </a:cubicBezTo>
                    <a:cubicBezTo>
                      <a:pt x="2484" y="242"/>
                      <a:pt x="2484" y="242"/>
                      <a:pt x="2484" y="242"/>
                    </a:cubicBezTo>
                    <a:cubicBezTo>
                      <a:pt x="2492" y="248"/>
                      <a:pt x="2492" y="248"/>
                      <a:pt x="2492" y="248"/>
                    </a:cubicBezTo>
                    <a:cubicBezTo>
                      <a:pt x="2498" y="247"/>
                      <a:pt x="2498" y="247"/>
                      <a:pt x="2498" y="247"/>
                    </a:cubicBezTo>
                    <a:cubicBezTo>
                      <a:pt x="2498" y="237"/>
                      <a:pt x="2498" y="237"/>
                      <a:pt x="2498" y="237"/>
                    </a:cubicBezTo>
                    <a:cubicBezTo>
                      <a:pt x="2494" y="218"/>
                      <a:pt x="2494" y="218"/>
                      <a:pt x="2494" y="218"/>
                    </a:cubicBezTo>
                    <a:cubicBezTo>
                      <a:pt x="2498" y="214"/>
                      <a:pt x="2498" y="214"/>
                      <a:pt x="2498" y="214"/>
                    </a:cubicBezTo>
                    <a:cubicBezTo>
                      <a:pt x="2517" y="211"/>
                      <a:pt x="2517" y="211"/>
                      <a:pt x="2517" y="211"/>
                    </a:cubicBezTo>
                    <a:cubicBezTo>
                      <a:pt x="2529" y="213"/>
                      <a:pt x="2529" y="213"/>
                      <a:pt x="2529" y="213"/>
                    </a:cubicBezTo>
                    <a:cubicBezTo>
                      <a:pt x="2549" y="210"/>
                      <a:pt x="2549" y="210"/>
                      <a:pt x="2549" y="210"/>
                    </a:cubicBezTo>
                    <a:cubicBezTo>
                      <a:pt x="2569" y="208"/>
                      <a:pt x="2569" y="208"/>
                      <a:pt x="2569" y="208"/>
                    </a:cubicBezTo>
                    <a:cubicBezTo>
                      <a:pt x="2592" y="199"/>
                      <a:pt x="2592" y="199"/>
                      <a:pt x="2592" y="199"/>
                    </a:cubicBezTo>
                    <a:cubicBezTo>
                      <a:pt x="2607" y="195"/>
                      <a:pt x="2607" y="195"/>
                      <a:pt x="2607" y="195"/>
                    </a:cubicBezTo>
                    <a:cubicBezTo>
                      <a:pt x="2636" y="192"/>
                      <a:pt x="2636" y="192"/>
                      <a:pt x="2636" y="192"/>
                    </a:cubicBezTo>
                    <a:cubicBezTo>
                      <a:pt x="2657" y="196"/>
                      <a:pt x="2657" y="196"/>
                      <a:pt x="2657" y="196"/>
                    </a:cubicBezTo>
                    <a:cubicBezTo>
                      <a:pt x="2673" y="205"/>
                      <a:pt x="2673" y="205"/>
                      <a:pt x="2673" y="205"/>
                    </a:cubicBezTo>
                    <a:cubicBezTo>
                      <a:pt x="2688" y="210"/>
                      <a:pt x="2688" y="210"/>
                      <a:pt x="2688" y="210"/>
                    </a:cubicBezTo>
                    <a:cubicBezTo>
                      <a:pt x="2698" y="214"/>
                      <a:pt x="2698" y="214"/>
                      <a:pt x="2698" y="214"/>
                    </a:cubicBezTo>
                    <a:cubicBezTo>
                      <a:pt x="2714" y="219"/>
                      <a:pt x="2714" y="219"/>
                      <a:pt x="2714" y="219"/>
                    </a:cubicBezTo>
                    <a:cubicBezTo>
                      <a:pt x="2726" y="228"/>
                      <a:pt x="2726" y="228"/>
                      <a:pt x="2726" y="228"/>
                    </a:cubicBezTo>
                    <a:cubicBezTo>
                      <a:pt x="2735" y="231"/>
                      <a:pt x="2735" y="231"/>
                      <a:pt x="2735" y="231"/>
                    </a:cubicBezTo>
                    <a:cubicBezTo>
                      <a:pt x="2744" y="227"/>
                      <a:pt x="2744" y="227"/>
                      <a:pt x="2744" y="227"/>
                    </a:cubicBezTo>
                    <a:cubicBezTo>
                      <a:pt x="2757" y="224"/>
                      <a:pt x="2757" y="224"/>
                      <a:pt x="2757" y="224"/>
                    </a:cubicBezTo>
                    <a:cubicBezTo>
                      <a:pt x="2763" y="228"/>
                      <a:pt x="2763" y="228"/>
                      <a:pt x="2763" y="228"/>
                    </a:cubicBezTo>
                    <a:cubicBezTo>
                      <a:pt x="2769" y="237"/>
                      <a:pt x="2769" y="237"/>
                      <a:pt x="2769" y="237"/>
                    </a:cubicBezTo>
                    <a:cubicBezTo>
                      <a:pt x="2776" y="236"/>
                      <a:pt x="2776" y="236"/>
                      <a:pt x="2776" y="236"/>
                    </a:cubicBezTo>
                    <a:cubicBezTo>
                      <a:pt x="2790" y="224"/>
                      <a:pt x="2790" y="224"/>
                      <a:pt x="2790" y="224"/>
                    </a:cubicBezTo>
                    <a:cubicBezTo>
                      <a:pt x="2801" y="224"/>
                      <a:pt x="2801" y="224"/>
                      <a:pt x="2801" y="224"/>
                    </a:cubicBezTo>
                    <a:cubicBezTo>
                      <a:pt x="2815" y="225"/>
                      <a:pt x="2815" y="225"/>
                      <a:pt x="2815" y="225"/>
                    </a:cubicBezTo>
                    <a:cubicBezTo>
                      <a:pt x="2836" y="213"/>
                      <a:pt x="2836" y="213"/>
                      <a:pt x="2836" y="213"/>
                    </a:cubicBezTo>
                    <a:cubicBezTo>
                      <a:pt x="2848" y="201"/>
                      <a:pt x="2848" y="201"/>
                      <a:pt x="2848" y="201"/>
                    </a:cubicBezTo>
                    <a:cubicBezTo>
                      <a:pt x="2857" y="199"/>
                      <a:pt x="2857" y="199"/>
                      <a:pt x="2857" y="199"/>
                    </a:cubicBezTo>
                    <a:cubicBezTo>
                      <a:pt x="2864" y="202"/>
                      <a:pt x="2864" y="202"/>
                      <a:pt x="2864" y="202"/>
                    </a:cubicBezTo>
                    <a:cubicBezTo>
                      <a:pt x="2874" y="216"/>
                      <a:pt x="2874" y="216"/>
                      <a:pt x="2874" y="216"/>
                    </a:cubicBezTo>
                    <a:cubicBezTo>
                      <a:pt x="2888" y="225"/>
                      <a:pt x="2888" y="225"/>
                      <a:pt x="2888" y="225"/>
                    </a:cubicBezTo>
                    <a:cubicBezTo>
                      <a:pt x="2888" y="230"/>
                      <a:pt x="2888" y="230"/>
                      <a:pt x="2888" y="230"/>
                    </a:cubicBezTo>
                    <a:cubicBezTo>
                      <a:pt x="2880" y="239"/>
                      <a:pt x="2880" y="239"/>
                      <a:pt x="2880" y="239"/>
                    </a:cubicBezTo>
                    <a:cubicBezTo>
                      <a:pt x="2880" y="247"/>
                      <a:pt x="2880" y="247"/>
                      <a:pt x="2880" y="247"/>
                    </a:cubicBezTo>
                    <a:cubicBezTo>
                      <a:pt x="2888" y="251"/>
                      <a:pt x="2888" y="251"/>
                      <a:pt x="2888" y="251"/>
                    </a:cubicBezTo>
                    <a:cubicBezTo>
                      <a:pt x="2891" y="257"/>
                      <a:pt x="2891" y="257"/>
                      <a:pt x="2891" y="257"/>
                    </a:cubicBezTo>
                    <a:cubicBezTo>
                      <a:pt x="2891" y="268"/>
                      <a:pt x="2891" y="268"/>
                      <a:pt x="2891" y="268"/>
                    </a:cubicBezTo>
                    <a:cubicBezTo>
                      <a:pt x="2870" y="286"/>
                      <a:pt x="2870" y="286"/>
                      <a:pt x="2870" y="286"/>
                    </a:cubicBezTo>
                    <a:cubicBezTo>
                      <a:pt x="2845" y="294"/>
                      <a:pt x="2845" y="294"/>
                      <a:pt x="2845" y="294"/>
                    </a:cubicBezTo>
                    <a:cubicBezTo>
                      <a:pt x="2833" y="291"/>
                      <a:pt x="2833" y="291"/>
                      <a:pt x="2833" y="291"/>
                    </a:cubicBezTo>
                    <a:cubicBezTo>
                      <a:pt x="2819" y="283"/>
                      <a:pt x="2819" y="283"/>
                      <a:pt x="2819" y="283"/>
                    </a:cubicBezTo>
                    <a:cubicBezTo>
                      <a:pt x="2812" y="273"/>
                      <a:pt x="2812" y="273"/>
                      <a:pt x="2812" y="273"/>
                    </a:cubicBezTo>
                    <a:cubicBezTo>
                      <a:pt x="2806" y="277"/>
                      <a:pt x="2806" y="277"/>
                      <a:pt x="2806" y="277"/>
                    </a:cubicBezTo>
                    <a:cubicBezTo>
                      <a:pt x="2807" y="288"/>
                      <a:pt x="2807" y="288"/>
                      <a:pt x="2807" y="288"/>
                    </a:cubicBezTo>
                    <a:cubicBezTo>
                      <a:pt x="2821" y="300"/>
                      <a:pt x="2821" y="300"/>
                      <a:pt x="2821" y="300"/>
                    </a:cubicBezTo>
                    <a:cubicBezTo>
                      <a:pt x="2822" y="306"/>
                      <a:pt x="2822" y="306"/>
                      <a:pt x="2822" y="306"/>
                    </a:cubicBezTo>
                    <a:cubicBezTo>
                      <a:pt x="2819" y="309"/>
                      <a:pt x="2819" y="309"/>
                      <a:pt x="2819" y="309"/>
                    </a:cubicBezTo>
                    <a:cubicBezTo>
                      <a:pt x="2804" y="305"/>
                      <a:pt x="2804" y="305"/>
                      <a:pt x="2804" y="305"/>
                    </a:cubicBezTo>
                    <a:cubicBezTo>
                      <a:pt x="2796" y="296"/>
                      <a:pt x="2796" y="296"/>
                      <a:pt x="2796" y="296"/>
                    </a:cubicBezTo>
                    <a:cubicBezTo>
                      <a:pt x="2787" y="297"/>
                      <a:pt x="2787" y="297"/>
                      <a:pt x="2787" y="297"/>
                    </a:cubicBezTo>
                    <a:cubicBezTo>
                      <a:pt x="2787" y="306"/>
                      <a:pt x="2787" y="306"/>
                      <a:pt x="2787" y="306"/>
                    </a:cubicBezTo>
                    <a:cubicBezTo>
                      <a:pt x="2793" y="315"/>
                      <a:pt x="2793" y="315"/>
                      <a:pt x="2793" y="315"/>
                    </a:cubicBezTo>
                    <a:cubicBezTo>
                      <a:pt x="2806" y="320"/>
                      <a:pt x="2806" y="320"/>
                      <a:pt x="2806" y="320"/>
                    </a:cubicBezTo>
                    <a:cubicBezTo>
                      <a:pt x="2821" y="321"/>
                      <a:pt x="2821" y="321"/>
                      <a:pt x="2821" y="321"/>
                    </a:cubicBezTo>
                    <a:cubicBezTo>
                      <a:pt x="2838" y="329"/>
                      <a:pt x="2838" y="329"/>
                      <a:pt x="2838" y="329"/>
                    </a:cubicBezTo>
                    <a:cubicBezTo>
                      <a:pt x="2850" y="328"/>
                      <a:pt x="2850" y="328"/>
                      <a:pt x="2850" y="328"/>
                    </a:cubicBezTo>
                    <a:cubicBezTo>
                      <a:pt x="2873" y="315"/>
                      <a:pt x="2873" y="315"/>
                      <a:pt x="2873" y="315"/>
                    </a:cubicBezTo>
                    <a:cubicBezTo>
                      <a:pt x="2882" y="315"/>
                      <a:pt x="2882" y="315"/>
                      <a:pt x="2882" y="315"/>
                    </a:cubicBezTo>
                    <a:cubicBezTo>
                      <a:pt x="2888" y="321"/>
                      <a:pt x="2888" y="321"/>
                      <a:pt x="2888" y="321"/>
                    </a:cubicBezTo>
                    <a:cubicBezTo>
                      <a:pt x="2890" y="315"/>
                      <a:pt x="2890" y="315"/>
                      <a:pt x="2890" y="315"/>
                    </a:cubicBezTo>
                    <a:cubicBezTo>
                      <a:pt x="2890" y="305"/>
                      <a:pt x="2890" y="305"/>
                      <a:pt x="2890" y="305"/>
                    </a:cubicBezTo>
                    <a:cubicBezTo>
                      <a:pt x="2902" y="303"/>
                      <a:pt x="2902" y="303"/>
                      <a:pt x="2902" y="303"/>
                    </a:cubicBezTo>
                    <a:cubicBezTo>
                      <a:pt x="2935" y="303"/>
                      <a:pt x="2935" y="303"/>
                      <a:pt x="2935" y="303"/>
                    </a:cubicBezTo>
                    <a:cubicBezTo>
                      <a:pt x="2945" y="309"/>
                      <a:pt x="2945" y="309"/>
                      <a:pt x="2945" y="309"/>
                    </a:cubicBezTo>
                    <a:cubicBezTo>
                      <a:pt x="2946" y="318"/>
                      <a:pt x="2946" y="318"/>
                      <a:pt x="2946" y="318"/>
                    </a:cubicBezTo>
                    <a:cubicBezTo>
                      <a:pt x="2954" y="323"/>
                      <a:pt x="2954" y="323"/>
                      <a:pt x="2954" y="323"/>
                    </a:cubicBezTo>
                    <a:cubicBezTo>
                      <a:pt x="2963" y="321"/>
                      <a:pt x="2963" y="321"/>
                      <a:pt x="2963" y="321"/>
                    </a:cubicBezTo>
                    <a:cubicBezTo>
                      <a:pt x="2968" y="315"/>
                      <a:pt x="2968" y="315"/>
                      <a:pt x="2968" y="315"/>
                    </a:cubicBezTo>
                    <a:cubicBezTo>
                      <a:pt x="2975" y="320"/>
                      <a:pt x="2975" y="320"/>
                      <a:pt x="2975" y="320"/>
                    </a:cubicBezTo>
                    <a:cubicBezTo>
                      <a:pt x="2980" y="331"/>
                      <a:pt x="2980" y="331"/>
                      <a:pt x="2980" y="331"/>
                    </a:cubicBezTo>
                    <a:cubicBezTo>
                      <a:pt x="2989" y="340"/>
                      <a:pt x="2989" y="340"/>
                      <a:pt x="2989" y="340"/>
                    </a:cubicBezTo>
                    <a:cubicBezTo>
                      <a:pt x="3010" y="343"/>
                      <a:pt x="3010" y="343"/>
                      <a:pt x="3010" y="343"/>
                    </a:cubicBezTo>
                    <a:cubicBezTo>
                      <a:pt x="3020" y="351"/>
                      <a:pt x="3020" y="351"/>
                      <a:pt x="3020" y="351"/>
                    </a:cubicBezTo>
                    <a:cubicBezTo>
                      <a:pt x="3021" y="360"/>
                      <a:pt x="3021" y="360"/>
                      <a:pt x="3021" y="360"/>
                    </a:cubicBezTo>
                    <a:cubicBezTo>
                      <a:pt x="3036" y="373"/>
                      <a:pt x="3036" y="373"/>
                      <a:pt x="3036" y="373"/>
                    </a:cubicBezTo>
                    <a:cubicBezTo>
                      <a:pt x="3056" y="381"/>
                      <a:pt x="3056" y="381"/>
                      <a:pt x="3056" y="381"/>
                    </a:cubicBezTo>
                    <a:cubicBezTo>
                      <a:pt x="3071" y="393"/>
                      <a:pt x="3071" y="393"/>
                      <a:pt x="3071" y="393"/>
                    </a:cubicBezTo>
                    <a:cubicBezTo>
                      <a:pt x="3073" y="401"/>
                      <a:pt x="3073" y="401"/>
                      <a:pt x="3073" y="401"/>
                    </a:cubicBezTo>
                    <a:cubicBezTo>
                      <a:pt x="3073" y="416"/>
                      <a:pt x="3073" y="416"/>
                      <a:pt x="3073" y="416"/>
                    </a:cubicBezTo>
                    <a:cubicBezTo>
                      <a:pt x="3067" y="421"/>
                      <a:pt x="3067" y="421"/>
                      <a:pt x="3067" y="421"/>
                    </a:cubicBezTo>
                    <a:cubicBezTo>
                      <a:pt x="3065" y="428"/>
                      <a:pt x="3065" y="428"/>
                      <a:pt x="3065" y="428"/>
                    </a:cubicBezTo>
                    <a:cubicBezTo>
                      <a:pt x="3065" y="441"/>
                      <a:pt x="3065" y="441"/>
                      <a:pt x="3065" y="441"/>
                    </a:cubicBezTo>
                    <a:cubicBezTo>
                      <a:pt x="3056" y="445"/>
                      <a:pt x="3056" y="445"/>
                      <a:pt x="3056" y="445"/>
                    </a:cubicBezTo>
                    <a:cubicBezTo>
                      <a:pt x="3041" y="456"/>
                      <a:pt x="3041" y="456"/>
                      <a:pt x="3041" y="456"/>
                    </a:cubicBezTo>
                    <a:cubicBezTo>
                      <a:pt x="3029" y="459"/>
                      <a:pt x="3029" y="459"/>
                      <a:pt x="3029" y="459"/>
                    </a:cubicBezTo>
                    <a:cubicBezTo>
                      <a:pt x="3023" y="456"/>
                      <a:pt x="3023" y="456"/>
                      <a:pt x="3023" y="456"/>
                    </a:cubicBezTo>
                    <a:cubicBezTo>
                      <a:pt x="3016" y="459"/>
                      <a:pt x="3016" y="459"/>
                      <a:pt x="3016" y="459"/>
                    </a:cubicBezTo>
                    <a:cubicBezTo>
                      <a:pt x="3016" y="468"/>
                      <a:pt x="3016" y="468"/>
                      <a:pt x="3016" y="468"/>
                    </a:cubicBezTo>
                    <a:cubicBezTo>
                      <a:pt x="3012" y="473"/>
                      <a:pt x="3012" y="473"/>
                      <a:pt x="3012" y="473"/>
                    </a:cubicBezTo>
                    <a:cubicBezTo>
                      <a:pt x="2998" y="482"/>
                      <a:pt x="2998" y="482"/>
                      <a:pt x="2998" y="482"/>
                    </a:cubicBezTo>
                    <a:cubicBezTo>
                      <a:pt x="2971" y="494"/>
                      <a:pt x="2971" y="494"/>
                      <a:pt x="2971" y="494"/>
                    </a:cubicBezTo>
                    <a:cubicBezTo>
                      <a:pt x="2949" y="496"/>
                      <a:pt x="2949" y="496"/>
                      <a:pt x="2949" y="496"/>
                    </a:cubicBezTo>
                    <a:cubicBezTo>
                      <a:pt x="2943" y="499"/>
                      <a:pt x="2943" y="499"/>
                      <a:pt x="2943" y="499"/>
                    </a:cubicBezTo>
                    <a:cubicBezTo>
                      <a:pt x="2931" y="499"/>
                      <a:pt x="2931" y="499"/>
                      <a:pt x="2931" y="499"/>
                    </a:cubicBezTo>
                    <a:cubicBezTo>
                      <a:pt x="2923" y="490"/>
                      <a:pt x="2923" y="490"/>
                      <a:pt x="2923" y="490"/>
                    </a:cubicBezTo>
                    <a:cubicBezTo>
                      <a:pt x="2917" y="484"/>
                      <a:pt x="2917" y="484"/>
                      <a:pt x="2917" y="484"/>
                    </a:cubicBezTo>
                    <a:cubicBezTo>
                      <a:pt x="2912" y="485"/>
                      <a:pt x="2912" y="485"/>
                      <a:pt x="2912" y="485"/>
                    </a:cubicBezTo>
                    <a:cubicBezTo>
                      <a:pt x="2912" y="494"/>
                      <a:pt x="2912" y="494"/>
                      <a:pt x="2912" y="494"/>
                    </a:cubicBezTo>
                    <a:cubicBezTo>
                      <a:pt x="2920" y="499"/>
                      <a:pt x="2920" y="499"/>
                      <a:pt x="2920" y="499"/>
                    </a:cubicBezTo>
                    <a:cubicBezTo>
                      <a:pt x="2919" y="505"/>
                      <a:pt x="2919" y="505"/>
                      <a:pt x="2919" y="505"/>
                    </a:cubicBezTo>
                    <a:cubicBezTo>
                      <a:pt x="2903" y="505"/>
                      <a:pt x="2903" y="505"/>
                      <a:pt x="2903" y="505"/>
                    </a:cubicBezTo>
                    <a:cubicBezTo>
                      <a:pt x="2890" y="500"/>
                      <a:pt x="2890" y="500"/>
                      <a:pt x="2890" y="500"/>
                    </a:cubicBezTo>
                    <a:cubicBezTo>
                      <a:pt x="2877" y="508"/>
                      <a:pt x="2877" y="508"/>
                      <a:pt x="2877" y="508"/>
                    </a:cubicBezTo>
                    <a:cubicBezTo>
                      <a:pt x="2870" y="508"/>
                      <a:pt x="2870" y="508"/>
                      <a:pt x="2870" y="508"/>
                    </a:cubicBezTo>
                    <a:cubicBezTo>
                      <a:pt x="2861" y="500"/>
                      <a:pt x="2861" y="500"/>
                      <a:pt x="2861" y="500"/>
                    </a:cubicBezTo>
                    <a:cubicBezTo>
                      <a:pt x="2845" y="500"/>
                      <a:pt x="2845" y="500"/>
                      <a:pt x="2845" y="500"/>
                    </a:cubicBezTo>
                    <a:cubicBezTo>
                      <a:pt x="2835" y="508"/>
                      <a:pt x="2835" y="508"/>
                      <a:pt x="2835" y="508"/>
                    </a:cubicBezTo>
                    <a:cubicBezTo>
                      <a:pt x="2813" y="517"/>
                      <a:pt x="2813" y="517"/>
                      <a:pt x="2813" y="517"/>
                    </a:cubicBezTo>
                    <a:cubicBezTo>
                      <a:pt x="2801" y="517"/>
                      <a:pt x="2801" y="517"/>
                      <a:pt x="2801" y="517"/>
                    </a:cubicBezTo>
                    <a:cubicBezTo>
                      <a:pt x="2793" y="511"/>
                      <a:pt x="2793" y="511"/>
                      <a:pt x="2793" y="511"/>
                    </a:cubicBezTo>
                    <a:cubicBezTo>
                      <a:pt x="2781" y="513"/>
                      <a:pt x="2781" y="513"/>
                      <a:pt x="2781" y="513"/>
                    </a:cubicBezTo>
                    <a:cubicBezTo>
                      <a:pt x="2769" y="506"/>
                      <a:pt x="2769" y="506"/>
                      <a:pt x="2769" y="506"/>
                    </a:cubicBezTo>
                    <a:cubicBezTo>
                      <a:pt x="2758" y="506"/>
                      <a:pt x="2758" y="506"/>
                      <a:pt x="2758" y="506"/>
                    </a:cubicBezTo>
                    <a:cubicBezTo>
                      <a:pt x="2750" y="511"/>
                      <a:pt x="2750" y="511"/>
                      <a:pt x="2750" y="511"/>
                    </a:cubicBezTo>
                    <a:cubicBezTo>
                      <a:pt x="2735" y="514"/>
                      <a:pt x="2735" y="514"/>
                      <a:pt x="2735" y="514"/>
                    </a:cubicBezTo>
                    <a:cubicBezTo>
                      <a:pt x="2725" y="511"/>
                      <a:pt x="2725" y="511"/>
                      <a:pt x="2725" y="511"/>
                    </a:cubicBezTo>
                    <a:cubicBezTo>
                      <a:pt x="2705" y="497"/>
                      <a:pt x="2705" y="497"/>
                      <a:pt x="2705" y="497"/>
                    </a:cubicBezTo>
                    <a:cubicBezTo>
                      <a:pt x="2697" y="497"/>
                      <a:pt x="2697" y="497"/>
                      <a:pt x="2697" y="497"/>
                    </a:cubicBezTo>
                    <a:cubicBezTo>
                      <a:pt x="2692" y="494"/>
                      <a:pt x="2692" y="494"/>
                      <a:pt x="2692" y="494"/>
                    </a:cubicBezTo>
                    <a:cubicBezTo>
                      <a:pt x="2671" y="494"/>
                      <a:pt x="2671" y="494"/>
                      <a:pt x="2671" y="494"/>
                    </a:cubicBezTo>
                    <a:cubicBezTo>
                      <a:pt x="2659" y="488"/>
                      <a:pt x="2659" y="488"/>
                      <a:pt x="2659" y="488"/>
                    </a:cubicBezTo>
                    <a:cubicBezTo>
                      <a:pt x="2648" y="485"/>
                      <a:pt x="2648" y="485"/>
                      <a:pt x="2648" y="485"/>
                    </a:cubicBezTo>
                    <a:cubicBezTo>
                      <a:pt x="2633" y="490"/>
                      <a:pt x="2633" y="490"/>
                      <a:pt x="2633" y="490"/>
                    </a:cubicBezTo>
                    <a:cubicBezTo>
                      <a:pt x="2619" y="488"/>
                      <a:pt x="2619" y="488"/>
                      <a:pt x="2619" y="488"/>
                    </a:cubicBezTo>
                    <a:cubicBezTo>
                      <a:pt x="2605" y="484"/>
                      <a:pt x="2605" y="484"/>
                      <a:pt x="2605" y="484"/>
                    </a:cubicBezTo>
                    <a:cubicBezTo>
                      <a:pt x="2595" y="485"/>
                      <a:pt x="2595" y="485"/>
                      <a:pt x="2595" y="485"/>
                    </a:cubicBezTo>
                    <a:cubicBezTo>
                      <a:pt x="2585" y="494"/>
                      <a:pt x="2585" y="494"/>
                      <a:pt x="2585" y="494"/>
                    </a:cubicBezTo>
                    <a:cubicBezTo>
                      <a:pt x="2573" y="499"/>
                      <a:pt x="2573" y="499"/>
                      <a:pt x="2573" y="499"/>
                    </a:cubicBezTo>
                    <a:cubicBezTo>
                      <a:pt x="2555" y="496"/>
                      <a:pt x="2555" y="496"/>
                      <a:pt x="2555" y="496"/>
                    </a:cubicBezTo>
                    <a:cubicBezTo>
                      <a:pt x="2541" y="503"/>
                      <a:pt x="2541" y="503"/>
                      <a:pt x="2541" y="503"/>
                    </a:cubicBezTo>
                    <a:cubicBezTo>
                      <a:pt x="2540" y="508"/>
                      <a:pt x="2540" y="508"/>
                      <a:pt x="2540" y="508"/>
                    </a:cubicBezTo>
                    <a:cubicBezTo>
                      <a:pt x="2533" y="510"/>
                      <a:pt x="2533" y="510"/>
                      <a:pt x="2533" y="510"/>
                    </a:cubicBezTo>
                    <a:cubicBezTo>
                      <a:pt x="2532" y="494"/>
                      <a:pt x="2532" y="494"/>
                      <a:pt x="2532" y="494"/>
                    </a:cubicBezTo>
                    <a:cubicBezTo>
                      <a:pt x="2523" y="491"/>
                      <a:pt x="2523" y="491"/>
                      <a:pt x="2523" y="491"/>
                    </a:cubicBezTo>
                    <a:cubicBezTo>
                      <a:pt x="2511" y="491"/>
                      <a:pt x="2511" y="491"/>
                      <a:pt x="2511" y="491"/>
                    </a:cubicBezTo>
                    <a:cubicBezTo>
                      <a:pt x="2506" y="488"/>
                      <a:pt x="2506" y="488"/>
                      <a:pt x="2506" y="488"/>
                    </a:cubicBezTo>
                    <a:cubicBezTo>
                      <a:pt x="2495" y="488"/>
                      <a:pt x="2495" y="488"/>
                      <a:pt x="2495" y="488"/>
                    </a:cubicBezTo>
                    <a:cubicBezTo>
                      <a:pt x="2492" y="494"/>
                      <a:pt x="2492" y="494"/>
                      <a:pt x="2492" y="494"/>
                    </a:cubicBezTo>
                    <a:cubicBezTo>
                      <a:pt x="2498" y="494"/>
                      <a:pt x="2498" y="494"/>
                      <a:pt x="2498" y="494"/>
                    </a:cubicBezTo>
                    <a:cubicBezTo>
                      <a:pt x="2515" y="496"/>
                      <a:pt x="2515" y="496"/>
                      <a:pt x="2515" y="496"/>
                    </a:cubicBezTo>
                    <a:cubicBezTo>
                      <a:pt x="2521" y="500"/>
                      <a:pt x="2521" y="500"/>
                      <a:pt x="2521" y="500"/>
                    </a:cubicBezTo>
                    <a:cubicBezTo>
                      <a:pt x="2526" y="510"/>
                      <a:pt x="2526" y="510"/>
                      <a:pt x="2526" y="510"/>
                    </a:cubicBezTo>
                    <a:cubicBezTo>
                      <a:pt x="2521" y="519"/>
                      <a:pt x="2521" y="519"/>
                      <a:pt x="2521" y="519"/>
                    </a:cubicBezTo>
                    <a:cubicBezTo>
                      <a:pt x="2511" y="525"/>
                      <a:pt x="2511" y="525"/>
                      <a:pt x="2511" y="525"/>
                    </a:cubicBezTo>
                    <a:cubicBezTo>
                      <a:pt x="2503" y="523"/>
                      <a:pt x="2503" y="523"/>
                      <a:pt x="2503" y="523"/>
                    </a:cubicBezTo>
                    <a:cubicBezTo>
                      <a:pt x="2491" y="525"/>
                      <a:pt x="2491" y="525"/>
                      <a:pt x="2491" y="525"/>
                    </a:cubicBezTo>
                    <a:cubicBezTo>
                      <a:pt x="2478" y="532"/>
                      <a:pt x="2478" y="532"/>
                      <a:pt x="2478" y="532"/>
                    </a:cubicBezTo>
                    <a:cubicBezTo>
                      <a:pt x="2463" y="539"/>
                      <a:pt x="2463" y="539"/>
                      <a:pt x="2463" y="539"/>
                    </a:cubicBezTo>
                    <a:cubicBezTo>
                      <a:pt x="2440" y="542"/>
                      <a:pt x="2440" y="542"/>
                      <a:pt x="2440" y="542"/>
                    </a:cubicBezTo>
                    <a:cubicBezTo>
                      <a:pt x="2429" y="546"/>
                      <a:pt x="2429" y="546"/>
                      <a:pt x="2429" y="546"/>
                    </a:cubicBezTo>
                    <a:cubicBezTo>
                      <a:pt x="2423" y="554"/>
                      <a:pt x="2423" y="554"/>
                      <a:pt x="2423" y="554"/>
                    </a:cubicBezTo>
                    <a:cubicBezTo>
                      <a:pt x="2413" y="557"/>
                      <a:pt x="2413" y="557"/>
                      <a:pt x="2413" y="557"/>
                    </a:cubicBezTo>
                    <a:cubicBezTo>
                      <a:pt x="2397" y="557"/>
                      <a:pt x="2397" y="557"/>
                      <a:pt x="2397" y="557"/>
                    </a:cubicBezTo>
                    <a:cubicBezTo>
                      <a:pt x="2381" y="566"/>
                      <a:pt x="2381" y="566"/>
                      <a:pt x="2381" y="566"/>
                    </a:cubicBezTo>
                    <a:cubicBezTo>
                      <a:pt x="2370" y="568"/>
                      <a:pt x="2370" y="568"/>
                      <a:pt x="2370" y="568"/>
                    </a:cubicBezTo>
                    <a:cubicBezTo>
                      <a:pt x="2362" y="577"/>
                      <a:pt x="2362" y="577"/>
                      <a:pt x="2362" y="577"/>
                    </a:cubicBezTo>
                    <a:cubicBezTo>
                      <a:pt x="2362" y="589"/>
                      <a:pt x="2362" y="589"/>
                      <a:pt x="2362" y="589"/>
                    </a:cubicBezTo>
                    <a:cubicBezTo>
                      <a:pt x="2370" y="598"/>
                      <a:pt x="2370" y="598"/>
                      <a:pt x="2370" y="598"/>
                    </a:cubicBezTo>
                    <a:cubicBezTo>
                      <a:pt x="2371" y="607"/>
                      <a:pt x="2371" y="607"/>
                      <a:pt x="2371" y="607"/>
                    </a:cubicBezTo>
                    <a:cubicBezTo>
                      <a:pt x="2371" y="620"/>
                      <a:pt x="2371" y="620"/>
                      <a:pt x="2371" y="620"/>
                    </a:cubicBezTo>
                    <a:cubicBezTo>
                      <a:pt x="2379" y="630"/>
                      <a:pt x="2379" y="630"/>
                      <a:pt x="2379" y="630"/>
                    </a:cubicBezTo>
                    <a:cubicBezTo>
                      <a:pt x="2387" y="630"/>
                      <a:pt x="2387" y="630"/>
                      <a:pt x="2387" y="630"/>
                    </a:cubicBezTo>
                    <a:cubicBezTo>
                      <a:pt x="2393" y="621"/>
                      <a:pt x="2393" y="621"/>
                      <a:pt x="2393" y="621"/>
                    </a:cubicBezTo>
                    <a:cubicBezTo>
                      <a:pt x="2396" y="609"/>
                      <a:pt x="2396" y="609"/>
                      <a:pt x="2396" y="609"/>
                    </a:cubicBezTo>
                    <a:cubicBezTo>
                      <a:pt x="2405" y="600"/>
                      <a:pt x="2405" y="600"/>
                      <a:pt x="2405" y="600"/>
                    </a:cubicBezTo>
                    <a:cubicBezTo>
                      <a:pt x="2419" y="597"/>
                      <a:pt x="2419" y="597"/>
                      <a:pt x="2419" y="597"/>
                    </a:cubicBezTo>
                    <a:cubicBezTo>
                      <a:pt x="2429" y="591"/>
                      <a:pt x="2429" y="591"/>
                      <a:pt x="2429" y="591"/>
                    </a:cubicBezTo>
                    <a:cubicBezTo>
                      <a:pt x="2445" y="589"/>
                      <a:pt x="2445" y="589"/>
                      <a:pt x="2445" y="589"/>
                    </a:cubicBezTo>
                    <a:cubicBezTo>
                      <a:pt x="2457" y="589"/>
                      <a:pt x="2457" y="589"/>
                      <a:pt x="2457" y="589"/>
                    </a:cubicBezTo>
                    <a:cubicBezTo>
                      <a:pt x="2463" y="581"/>
                      <a:pt x="2463" y="581"/>
                      <a:pt x="2463" y="581"/>
                    </a:cubicBezTo>
                    <a:cubicBezTo>
                      <a:pt x="2474" y="572"/>
                      <a:pt x="2474" y="572"/>
                      <a:pt x="2474" y="572"/>
                    </a:cubicBezTo>
                    <a:cubicBezTo>
                      <a:pt x="2494" y="566"/>
                      <a:pt x="2494" y="566"/>
                      <a:pt x="2494" y="566"/>
                    </a:cubicBezTo>
                    <a:cubicBezTo>
                      <a:pt x="2527" y="554"/>
                      <a:pt x="2527" y="554"/>
                      <a:pt x="2527" y="554"/>
                    </a:cubicBezTo>
                    <a:cubicBezTo>
                      <a:pt x="2538" y="555"/>
                      <a:pt x="2538" y="555"/>
                      <a:pt x="2538" y="555"/>
                    </a:cubicBezTo>
                    <a:cubicBezTo>
                      <a:pt x="2538" y="558"/>
                      <a:pt x="2538" y="558"/>
                      <a:pt x="2538" y="558"/>
                    </a:cubicBezTo>
                    <a:cubicBezTo>
                      <a:pt x="2536" y="571"/>
                      <a:pt x="2536" y="571"/>
                      <a:pt x="2536" y="571"/>
                    </a:cubicBezTo>
                    <a:cubicBezTo>
                      <a:pt x="2540" y="571"/>
                      <a:pt x="2540" y="571"/>
                      <a:pt x="2540" y="571"/>
                    </a:cubicBezTo>
                    <a:cubicBezTo>
                      <a:pt x="2552" y="561"/>
                      <a:pt x="2552" y="561"/>
                      <a:pt x="2552" y="561"/>
                    </a:cubicBezTo>
                    <a:cubicBezTo>
                      <a:pt x="2553" y="549"/>
                      <a:pt x="2553" y="549"/>
                      <a:pt x="2553" y="549"/>
                    </a:cubicBezTo>
                    <a:cubicBezTo>
                      <a:pt x="2562" y="534"/>
                      <a:pt x="2562" y="534"/>
                      <a:pt x="2562" y="534"/>
                    </a:cubicBezTo>
                    <a:cubicBezTo>
                      <a:pt x="2572" y="532"/>
                      <a:pt x="2572" y="532"/>
                      <a:pt x="2572" y="532"/>
                    </a:cubicBezTo>
                    <a:cubicBezTo>
                      <a:pt x="2587" y="536"/>
                      <a:pt x="2587" y="536"/>
                      <a:pt x="2587" y="536"/>
                    </a:cubicBezTo>
                    <a:cubicBezTo>
                      <a:pt x="2596" y="539"/>
                      <a:pt x="2596" y="539"/>
                      <a:pt x="2596" y="539"/>
                    </a:cubicBezTo>
                    <a:cubicBezTo>
                      <a:pt x="2613" y="536"/>
                      <a:pt x="2613" y="536"/>
                      <a:pt x="2613" y="536"/>
                    </a:cubicBezTo>
                    <a:cubicBezTo>
                      <a:pt x="2634" y="536"/>
                      <a:pt x="2634" y="536"/>
                      <a:pt x="2634" y="536"/>
                    </a:cubicBezTo>
                    <a:cubicBezTo>
                      <a:pt x="2648" y="543"/>
                      <a:pt x="2648" y="543"/>
                      <a:pt x="2648" y="543"/>
                    </a:cubicBezTo>
                    <a:cubicBezTo>
                      <a:pt x="2666" y="545"/>
                      <a:pt x="2666" y="545"/>
                      <a:pt x="2666" y="545"/>
                    </a:cubicBezTo>
                    <a:cubicBezTo>
                      <a:pt x="2702" y="542"/>
                      <a:pt x="2702" y="542"/>
                      <a:pt x="2702" y="542"/>
                    </a:cubicBezTo>
                    <a:cubicBezTo>
                      <a:pt x="2714" y="545"/>
                      <a:pt x="2714" y="545"/>
                      <a:pt x="2714" y="545"/>
                    </a:cubicBezTo>
                    <a:cubicBezTo>
                      <a:pt x="2731" y="552"/>
                      <a:pt x="2731" y="552"/>
                      <a:pt x="2731" y="552"/>
                    </a:cubicBezTo>
                    <a:cubicBezTo>
                      <a:pt x="2755" y="558"/>
                      <a:pt x="2755" y="558"/>
                      <a:pt x="2755" y="558"/>
                    </a:cubicBezTo>
                    <a:cubicBezTo>
                      <a:pt x="2786" y="560"/>
                      <a:pt x="2786" y="560"/>
                      <a:pt x="2786" y="560"/>
                    </a:cubicBezTo>
                    <a:cubicBezTo>
                      <a:pt x="2799" y="558"/>
                      <a:pt x="2799" y="558"/>
                      <a:pt x="2799" y="558"/>
                    </a:cubicBezTo>
                    <a:cubicBezTo>
                      <a:pt x="2801" y="568"/>
                      <a:pt x="2801" y="568"/>
                      <a:pt x="2801" y="568"/>
                    </a:cubicBezTo>
                    <a:cubicBezTo>
                      <a:pt x="2806" y="574"/>
                      <a:pt x="2806" y="574"/>
                      <a:pt x="2806" y="574"/>
                    </a:cubicBezTo>
                    <a:cubicBezTo>
                      <a:pt x="2804" y="581"/>
                      <a:pt x="2804" y="581"/>
                      <a:pt x="2804" y="581"/>
                    </a:cubicBezTo>
                    <a:cubicBezTo>
                      <a:pt x="2793" y="589"/>
                      <a:pt x="2793" y="589"/>
                      <a:pt x="2793" y="589"/>
                    </a:cubicBezTo>
                    <a:cubicBezTo>
                      <a:pt x="2790" y="601"/>
                      <a:pt x="2790" y="601"/>
                      <a:pt x="2790" y="601"/>
                    </a:cubicBezTo>
                    <a:cubicBezTo>
                      <a:pt x="2783" y="618"/>
                      <a:pt x="2783" y="618"/>
                      <a:pt x="2783" y="618"/>
                    </a:cubicBezTo>
                    <a:cubicBezTo>
                      <a:pt x="2773" y="621"/>
                      <a:pt x="2773" y="621"/>
                      <a:pt x="2773" y="621"/>
                    </a:cubicBezTo>
                    <a:cubicBezTo>
                      <a:pt x="2734" y="626"/>
                      <a:pt x="2734" y="626"/>
                      <a:pt x="2734" y="626"/>
                    </a:cubicBezTo>
                    <a:cubicBezTo>
                      <a:pt x="2717" y="633"/>
                      <a:pt x="2717" y="633"/>
                      <a:pt x="2717" y="633"/>
                    </a:cubicBezTo>
                    <a:cubicBezTo>
                      <a:pt x="2709" y="635"/>
                      <a:pt x="2709" y="635"/>
                      <a:pt x="2709" y="635"/>
                    </a:cubicBezTo>
                    <a:cubicBezTo>
                      <a:pt x="2703" y="632"/>
                      <a:pt x="2703" y="632"/>
                      <a:pt x="2703" y="632"/>
                    </a:cubicBezTo>
                    <a:cubicBezTo>
                      <a:pt x="2698" y="632"/>
                      <a:pt x="2698" y="632"/>
                      <a:pt x="2698" y="632"/>
                    </a:cubicBezTo>
                    <a:cubicBezTo>
                      <a:pt x="2694" y="644"/>
                      <a:pt x="2694" y="644"/>
                      <a:pt x="2694" y="644"/>
                    </a:cubicBezTo>
                    <a:cubicBezTo>
                      <a:pt x="2695" y="655"/>
                      <a:pt x="2695" y="655"/>
                      <a:pt x="2695" y="655"/>
                    </a:cubicBezTo>
                    <a:cubicBezTo>
                      <a:pt x="2691" y="667"/>
                      <a:pt x="2691" y="667"/>
                      <a:pt x="2691" y="667"/>
                    </a:cubicBezTo>
                    <a:cubicBezTo>
                      <a:pt x="2692" y="676"/>
                      <a:pt x="2692" y="676"/>
                      <a:pt x="2692" y="676"/>
                    </a:cubicBezTo>
                    <a:cubicBezTo>
                      <a:pt x="2698" y="678"/>
                      <a:pt x="2698" y="678"/>
                      <a:pt x="2698" y="678"/>
                    </a:cubicBezTo>
                    <a:cubicBezTo>
                      <a:pt x="2717" y="672"/>
                      <a:pt x="2717" y="672"/>
                      <a:pt x="2717" y="672"/>
                    </a:cubicBezTo>
                    <a:cubicBezTo>
                      <a:pt x="2740" y="665"/>
                      <a:pt x="2740" y="665"/>
                      <a:pt x="2740" y="665"/>
                    </a:cubicBezTo>
                    <a:cubicBezTo>
                      <a:pt x="2755" y="659"/>
                      <a:pt x="2755" y="659"/>
                      <a:pt x="2755" y="659"/>
                    </a:cubicBezTo>
                    <a:cubicBezTo>
                      <a:pt x="2755" y="659"/>
                      <a:pt x="2781" y="658"/>
                      <a:pt x="2783" y="658"/>
                    </a:cubicBezTo>
                    <a:cubicBezTo>
                      <a:pt x="2784" y="659"/>
                      <a:pt x="2810" y="669"/>
                      <a:pt x="2810" y="669"/>
                    </a:cubicBezTo>
                    <a:cubicBezTo>
                      <a:pt x="2819" y="669"/>
                      <a:pt x="2819" y="669"/>
                      <a:pt x="2819" y="669"/>
                    </a:cubicBezTo>
                    <a:cubicBezTo>
                      <a:pt x="2831" y="676"/>
                      <a:pt x="2831" y="676"/>
                      <a:pt x="2831" y="676"/>
                    </a:cubicBezTo>
                    <a:cubicBezTo>
                      <a:pt x="2838" y="670"/>
                      <a:pt x="2838" y="670"/>
                      <a:pt x="2838" y="670"/>
                    </a:cubicBezTo>
                    <a:cubicBezTo>
                      <a:pt x="2844" y="662"/>
                      <a:pt x="2844" y="662"/>
                      <a:pt x="2844" y="662"/>
                    </a:cubicBezTo>
                    <a:cubicBezTo>
                      <a:pt x="2848" y="661"/>
                      <a:pt x="2848" y="661"/>
                      <a:pt x="2848" y="661"/>
                    </a:cubicBezTo>
                    <a:cubicBezTo>
                      <a:pt x="2857" y="664"/>
                      <a:pt x="2857" y="664"/>
                      <a:pt x="2857" y="664"/>
                    </a:cubicBezTo>
                    <a:cubicBezTo>
                      <a:pt x="2865" y="672"/>
                      <a:pt x="2865" y="672"/>
                      <a:pt x="2865" y="672"/>
                    </a:cubicBezTo>
                    <a:cubicBezTo>
                      <a:pt x="2879" y="653"/>
                      <a:pt x="2879" y="653"/>
                      <a:pt x="2879" y="653"/>
                    </a:cubicBezTo>
                    <a:cubicBezTo>
                      <a:pt x="2885" y="630"/>
                      <a:pt x="2885" y="630"/>
                      <a:pt x="2885" y="630"/>
                    </a:cubicBezTo>
                    <a:cubicBezTo>
                      <a:pt x="2887" y="609"/>
                      <a:pt x="2887" y="609"/>
                      <a:pt x="2887" y="609"/>
                    </a:cubicBezTo>
                    <a:cubicBezTo>
                      <a:pt x="2891" y="600"/>
                      <a:pt x="2891" y="600"/>
                      <a:pt x="2891" y="600"/>
                    </a:cubicBezTo>
                    <a:cubicBezTo>
                      <a:pt x="2888" y="592"/>
                      <a:pt x="2888" y="592"/>
                      <a:pt x="2888" y="592"/>
                    </a:cubicBezTo>
                    <a:cubicBezTo>
                      <a:pt x="2890" y="581"/>
                      <a:pt x="2890" y="581"/>
                      <a:pt x="2890" y="581"/>
                    </a:cubicBezTo>
                    <a:cubicBezTo>
                      <a:pt x="2902" y="574"/>
                      <a:pt x="2902" y="574"/>
                      <a:pt x="2902" y="574"/>
                    </a:cubicBezTo>
                    <a:cubicBezTo>
                      <a:pt x="2920" y="574"/>
                      <a:pt x="2920" y="574"/>
                      <a:pt x="2920" y="574"/>
                    </a:cubicBezTo>
                    <a:cubicBezTo>
                      <a:pt x="2939" y="580"/>
                      <a:pt x="2939" y="580"/>
                      <a:pt x="2939" y="580"/>
                    </a:cubicBezTo>
                    <a:cubicBezTo>
                      <a:pt x="2958" y="578"/>
                      <a:pt x="2958" y="578"/>
                      <a:pt x="2958" y="578"/>
                    </a:cubicBezTo>
                    <a:cubicBezTo>
                      <a:pt x="2975" y="575"/>
                      <a:pt x="2975" y="575"/>
                      <a:pt x="2975" y="575"/>
                    </a:cubicBezTo>
                    <a:cubicBezTo>
                      <a:pt x="2987" y="578"/>
                      <a:pt x="2987" y="578"/>
                      <a:pt x="2987" y="578"/>
                    </a:cubicBezTo>
                    <a:cubicBezTo>
                      <a:pt x="2990" y="594"/>
                      <a:pt x="2990" y="594"/>
                      <a:pt x="2990" y="594"/>
                    </a:cubicBezTo>
                    <a:cubicBezTo>
                      <a:pt x="2989" y="620"/>
                      <a:pt x="2989" y="620"/>
                      <a:pt x="2989" y="620"/>
                    </a:cubicBezTo>
                    <a:cubicBezTo>
                      <a:pt x="2990" y="639"/>
                      <a:pt x="2990" y="639"/>
                      <a:pt x="2990" y="639"/>
                    </a:cubicBezTo>
                    <a:cubicBezTo>
                      <a:pt x="2975" y="656"/>
                      <a:pt x="2975" y="656"/>
                      <a:pt x="2975" y="656"/>
                    </a:cubicBezTo>
                    <a:cubicBezTo>
                      <a:pt x="2963" y="682"/>
                      <a:pt x="2963" y="682"/>
                      <a:pt x="2963" y="682"/>
                    </a:cubicBezTo>
                    <a:cubicBezTo>
                      <a:pt x="2960" y="701"/>
                      <a:pt x="2960" y="701"/>
                      <a:pt x="2960" y="701"/>
                    </a:cubicBezTo>
                    <a:cubicBezTo>
                      <a:pt x="2954" y="716"/>
                      <a:pt x="2954" y="716"/>
                      <a:pt x="2954" y="716"/>
                    </a:cubicBezTo>
                    <a:cubicBezTo>
                      <a:pt x="2908" y="756"/>
                      <a:pt x="2908" y="756"/>
                      <a:pt x="2908" y="756"/>
                    </a:cubicBezTo>
                    <a:cubicBezTo>
                      <a:pt x="2899" y="756"/>
                      <a:pt x="2899" y="756"/>
                      <a:pt x="2899" y="756"/>
                    </a:cubicBezTo>
                    <a:cubicBezTo>
                      <a:pt x="2894" y="753"/>
                      <a:pt x="2894" y="753"/>
                      <a:pt x="2894" y="753"/>
                    </a:cubicBezTo>
                    <a:cubicBezTo>
                      <a:pt x="2882" y="759"/>
                      <a:pt x="2882" y="759"/>
                      <a:pt x="2882" y="759"/>
                    </a:cubicBezTo>
                    <a:cubicBezTo>
                      <a:pt x="2871" y="769"/>
                      <a:pt x="2871" y="769"/>
                      <a:pt x="2871" y="769"/>
                    </a:cubicBezTo>
                    <a:cubicBezTo>
                      <a:pt x="2862" y="765"/>
                      <a:pt x="2862" y="765"/>
                      <a:pt x="2862" y="765"/>
                    </a:cubicBezTo>
                    <a:cubicBezTo>
                      <a:pt x="2856" y="768"/>
                      <a:pt x="2856" y="768"/>
                      <a:pt x="2856" y="768"/>
                    </a:cubicBezTo>
                    <a:cubicBezTo>
                      <a:pt x="2845" y="785"/>
                      <a:pt x="2845" y="785"/>
                      <a:pt x="2845" y="785"/>
                    </a:cubicBezTo>
                    <a:cubicBezTo>
                      <a:pt x="2844" y="795"/>
                      <a:pt x="2844" y="795"/>
                      <a:pt x="2844" y="795"/>
                    </a:cubicBezTo>
                    <a:cubicBezTo>
                      <a:pt x="2830" y="803"/>
                      <a:pt x="2830" y="803"/>
                      <a:pt x="2830" y="803"/>
                    </a:cubicBezTo>
                    <a:cubicBezTo>
                      <a:pt x="2819" y="814"/>
                      <a:pt x="2819" y="814"/>
                      <a:pt x="2819" y="814"/>
                    </a:cubicBezTo>
                    <a:cubicBezTo>
                      <a:pt x="2812" y="812"/>
                      <a:pt x="2812" y="812"/>
                      <a:pt x="2812" y="812"/>
                    </a:cubicBezTo>
                    <a:cubicBezTo>
                      <a:pt x="2809" y="806"/>
                      <a:pt x="2809" y="806"/>
                      <a:pt x="2809" y="806"/>
                    </a:cubicBezTo>
                    <a:cubicBezTo>
                      <a:pt x="2804" y="814"/>
                      <a:pt x="2804" y="814"/>
                      <a:pt x="2804" y="814"/>
                    </a:cubicBezTo>
                    <a:cubicBezTo>
                      <a:pt x="2806" y="824"/>
                      <a:pt x="2806" y="824"/>
                      <a:pt x="2806" y="824"/>
                    </a:cubicBezTo>
                    <a:cubicBezTo>
                      <a:pt x="2799" y="835"/>
                      <a:pt x="2799" y="835"/>
                      <a:pt x="2799" y="835"/>
                    </a:cubicBezTo>
                    <a:cubicBezTo>
                      <a:pt x="2786" y="856"/>
                      <a:pt x="2786" y="856"/>
                      <a:pt x="2786" y="856"/>
                    </a:cubicBezTo>
                    <a:cubicBezTo>
                      <a:pt x="2772" y="864"/>
                      <a:pt x="2772" y="864"/>
                      <a:pt x="2772" y="864"/>
                    </a:cubicBezTo>
                    <a:cubicBezTo>
                      <a:pt x="2766" y="875"/>
                      <a:pt x="2766" y="875"/>
                      <a:pt x="2766" y="875"/>
                    </a:cubicBezTo>
                    <a:cubicBezTo>
                      <a:pt x="2744" y="893"/>
                      <a:pt x="2744" y="893"/>
                      <a:pt x="2744" y="893"/>
                    </a:cubicBezTo>
                    <a:cubicBezTo>
                      <a:pt x="2729" y="908"/>
                      <a:pt x="2729" y="908"/>
                      <a:pt x="2729" y="908"/>
                    </a:cubicBezTo>
                    <a:cubicBezTo>
                      <a:pt x="2717" y="912"/>
                      <a:pt x="2717" y="912"/>
                      <a:pt x="2717" y="912"/>
                    </a:cubicBezTo>
                    <a:cubicBezTo>
                      <a:pt x="2697" y="927"/>
                      <a:pt x="2697" y="927"/>
                      <a:pt x="2697" y="927"/>
                    </a:cubicBezTo>
                    <a:cubicBezTo>
                      <a:pt x="2694" y="934"/>
                      <a:pt x="2694" y="934"/>
                      <a:pt x="2694" y="934"/>
                    </a:cubicBezTo>
                    <a:cubicBezTo>
                      <a:pt x="2680" y="934"/>
                      <a:pt x="2680" y="934"/>
                      <a:pt x="2680" y="934"/>
                    </a:cubicBezTo>
                    <a:cubicBezTo>
                      <a:pt x="2680" y="948"/>
                      <a:pt x="2680" y="948"/>
                      <a:pt x="2680" y="948"/>
                    </a:cubicBezTo>
                    <a:cubicBezTo>
                      <a:pt x="2682" y="962"/>
                      <a:pt x="2682" y="962"/>
                      <a:pt x="2682" y="962"/>
                    </a:cubicBezTo>
                    <a:cubicBezTo>
                      <a:pt x="2676" y="980"/>
                      <a:pt x="2676" y="980"/>
                      <a:pt x="2676" y="980"/>
                    </a:cubicBezTo>
                    <a:cubicBezTo>
                      <a:pt x="2679" y="988"/>
                      <a:pt x="2679" y="988"/>
                      <a:pt x="2679" y="988"/>
                    </a:cubicBezTo>
                    <a:cubicBezTo>
                      <a:pt x="2683" y="979"/>
                      <a:pt x="2683" y="979"/>
                      <a:pt x="2683" y="979"/>
                    </a:cubicBezTo>
                    <a:cubicBezTo>
                      <a:pt x="2686" y="968"/>
                      <a:pt x="2686" y="968"/>
                      <a:pt x="2686" y="968"/>
                    </a:cubicBezTo>
                    <a:cubicBezTo>
                      <a:pt x="2702" y="950"/>
                      <a:pt x="2702" y="950"/>
                      <a:pt x="2702" y="950"/>
                    </a:cubicBezTo>
                    <a:cubicBezTo>
                      <a:pt x="2712" y="933"/>
                      <a:pt x="2712" y="933"/>
                      <a:pt x="2712" y="933"/>
                    </a:cubicBezTo>
                    <a:cubicBezTo>
                      <a:pt x="2728" y="922"/>
                      <a:pt x="2728" y="922"/>
                      <a:pt x="2728" y="922"/>
                    </a:cubicBezTo>
                    <a:cubicBezTo>
                      <a:pt x="2734" y="922"/>
                      <a:pt x="2734" y="922"/>
                      <a:pt x="2734" y="922"/>
                    </a:cubicBezTo>
                    <a:cubicBezTo>
                      <a:pt x="2738" y="928"/>
                      <a:pt x="2738" y="928"/>
                      <a:pt x="2738" y="928"/>
                    </a:cubicBezTo>
                    <a:cubicBezTo>
                      <a:pt x="2750" y="913"/>
                      <a:pt x="2750" y="913"/>
                      <a:pt x="2750" y="913"/>
                    </a:cubicBezTo>
                    <a:cubicBezTo>
                      <a:pt x="2778" y="892"/>
                      <a:pt x="2778" y="892"/>
                      <a:pt x="2778" y="892"/>
                    </a:cubicBezTo>
                    <a:cubicBezTo>
                      <a:pt x="2787" y="890"/>
                      <a:pt x="2787" y="890"/>
                      <a:pt x="2787" y="890"/>
                    </a:cubicBezTo>
                    <a:cubicBezTo>
                      <a:pt x="2790" y="876"/>
                      <a:pt x="2790" y="876"/>
                      <a:pt x="2790" y="876"/>
                    </a:cubicBezTo>
                    <a:cubicBezTo>
                      <a:pt x="2818" y="853"/>
                      <a:pt x="2818" y="853"/>
                      <a:pt x="2818" y="853"/>
                    </a:cubicBezTo>
                    <a:cubicBezTo>
                      <a:pt x="2835" y="835"/>
                      <a:pt x="2835" y="835"/>
                      <a:pt x="2835" y="835"/>
                    </a:cubicBezTo>
                    <a:cubicBezTo>
                      <a:pt x="2847" y="829"/>
                      <a:pt x="2847" y="829"/>
                      <a:pt x="2847" y="829"/>
                    </a:cubicBezTo>
                    <a:cubicBezTo>
                      <a:pt x="2856" y="832"/>
                      <a:pt x="2856" y="832"/>
                      <a:pt x="2856" y="832"/>
                    </a:cubicBezTo>
                    <a:cubicBezTo>
                      <a:pt x="2871" y="831"/>
                      <a:pt x="2871" y="831"/>
                      <a:pt x="2871" y="831"/>
                    </a:cubicBezTo>
                    <a:cubicBezTo>
                      <a:pt x="2880" y="823"/>
                      <a:pt x="2880" y="823"/>
                      <a:pt x="2880" y="823"/>
                    </a:cubicBezTo>
                    <a:cubicBezTo>
                      <a:pt x="2882" y="815"/>
                      <a:pt x="2882" y="815"/>
                      <a:pt x="2882" y="815"/>
                    </a:cubicBezTo>
                    <a:cubicBezTo>
                      <a:pt x="2899" y="814"/>
                      <a:pt x="2899" y="814"/>
                      <a:pt x="2899" y="814"/>
                    </a:cubicBezTo>
                    <a:cubicBezTo>
                      <a:pt x="2922" y="814"/>
                      <a:pt x="2922" y="814"/>
                      <a:pt x="2922" y="814"/>
                    </a:cubicBezTo>
                    <a:cubicBezTo>
                      <a:pt x="2943" y="803"/>
                      <a:pt x="2943" y="803"/>
                      <a:pt x="2943" y="803"/>
                    </a:cubicBezTo>
                    <a:cubicBezTo>
                      <a:pt x="2957" y="788"/>
                      <a:pt x="2957" y="788"/>
                      <a:pt x="2957" y="788"/>
                    </a:cubicBezTo>
                    <a:cubicBezTo>
                      <a:pt x="2971" y="788"/>
                      <a:pt x="2971" y="788"/>
                      <a:pt x="2971" y="788"/>
                    </a:cubicBezTo>
                    <a:cubicBezTo>
                      <a:pt x="2984" y="779"/>
                      <a:pt x="2984" y="779"/>
                      <a:pt x="2984" y="779"/>
                    </a:cubicBezTo>
                    <a:cubicBezTo>
                      <a:pt x="2992" y="769"/>
                      <a:pt x="2992" y="769"/>
                      <a:pt x="2992" y="769"/>
                    </a:cubicBezTo>
                    <a:cubicBezTo>
                      <a:pt x="3004" y="768"/>
                      <a:pt x="3004" y="768"/>
                      <a:pt x="3004" y="768"/>
                    </a:cubicBezTo>
                    <a:cubicBezTo>
                      <a:pt x="3015" y="756"/>
                      <a:pt x="3015" y="756"/>
                      <a:pt x="3015" y="756"/>
                    </a:cubicBezTo>
                    <a:cubicBezTo>
                      <a:pt x="3036" y="736"/>
                      <a:pt x="3036" y="736"/>
                      <a:pt x="3036" y="736"/>
                    </a:cubicBezTo>
                    <a:cubicBezTo>
                      <a:pt x="3042" y="719"/>
                      <a:pt x="3042" y="719"/>
                      <a:pt x="3042" y="719"/>
                    </a:cubicBezTo>
                    <a:cubicBezTo>
                      <a:pt x="3042" y="708"/>
                      <a:pt x="3042" y="708"/>
                      <a:pt x="3042" y="708"/>
                    </a:cubicBezTo>
                    <a:cubicBezTo>
                      <a:pt x="3052" y="699"/>
                      <a:pt x="3052" y="699"/>
                      <a:pt x="3052" y="699"/>
                    </a:cubicBezTo>
                    <a:cubicBezTo>
                      <a:pt x="3056" y="690"/>
                      <a:pt x="3056" y="690"/>
                      <a:pt x="3056" y="690"/>
                    </a:cubicBezTo>
                    <a:cubicBezTo>
                      <a:pt x="3064" y="685"/>
                      <a:pt x="3064" y="685"/>
                      <a:pt x="3064" y="685"/>
                    </a:cubicBezTo>
                    <a:cubicBezTo>
                      <a:pt x="3064" y="694"/>
                      <a:pt x="3064" y="694"/>
                      <a:pt x="3064" y="694"/>
                    </a:cubicBezTo>
                    <a:cubicBezTo>
                      <a:pt x="3070" y="705"/>
                      <a:pt x="3070" y="705"/>
                      <a:pt x="3070" y="705"/>
                    </a:cubicBezTo>
                    <a:cubicBezTo>
                      <a:pt x="3070" y="716"/>
                      <a:pt x="3070" y="716"/>
                      <a:pt x="3070" y="716"/>
                    </a:cubicBezTo>
                    <a:cubicBezTo>
                      <a:pt x="3067" y="728"/>
                      <a:pt x="3067" y="728"/>
                      <a:pt x="3067" y="728"/>
                    </a:cubicBezTo>
                    <a:cubicBezTo>
                      <a:pt x="3073" y="739"/>
                      <a:pt x="3073" y="739"/>
                      <a:pt x="3073" y="739"/>
                    </a:cubicBezTo>
                    <a:cubicBezTo>
                      <a:pt x="3076" y="756"/>
                      <a:pt x="3076" y="756"/>
                      <a:pt x="3076" y="756"/>
                    </a:cubicBezTo>
                    <a:cubicBezTo>
                      <a:pt x="3073" y="763"/>
                      <a:pt x="3073" y="763"/>
                      <a:pt x="3073" y="763"/>
                    </a:cubicBezTo>
                    <a:cubicBezTo>
                      <a:pt x="3073" y="772"/>
                      <a:pt x="3073" y="772"/>
                      <a:pt x="3073" y="772"/>
                    </a:cubicBezTo>
                    <a:cubicBezTo>
                      <a:pt x="3078" y="765"/>
                      <a:pt x="3078" y="765"/>
                      <a:pt x="3078" y="765"/>
                    </a:cubicBezTo>
                    <a:cubicBezTo>
                      <a:pt x="3082" y="751"/>
                      <a:pt x="3082" y="751"/>
                      <a:pt x="3082" y="751"/>
                    </a:cubicBezTo>
                    <a:cubicBezTo>
                      <a:pt x="3090" y="740"/>
                      <a:pt x="3090" y="740"/>
                      <a:pt x="3090" y="740"/>
                    </a:cubicBezTo>
                    <a:cubicBezTo>
                      <a:pt x="3085" y="734"/>
                      <a:pt x="3085" y="734"/>
                      <a:pt x="3085" y="734"/>
                    </a:cubicBezTo>
                    <a:cubicBezTo>
                      <a:pt x="3085" y="720"/>
                      <a:pt x="3085" y="720"/>
                      <a:pt x="3085" y="720"/>
                    </a:cubicBezTo>
                    <a:cubicBezTo>
                      <a:pt x="3091" y="714"/>
                      <a:pt x="3091" y="714"/>
                      <a:pt x="3091" y="714"/>
                    </a:cubicBezTo>
                    <a:cubicBezTo>
                      <a:pt x="3099" y="717"/>
                      <a:pt x="3099" y="717"/>
                      <a:pt x="3099" y="717"/>
                    </a:cubicBezTo>
                    <a:cubicBezTo>
                      <a:pt x="3099" y="728"/>
                      <a:pt x="3099" y="728"/>
                      <a:pt x="3099" y="728"/>
                    </a:cubicBezTo>
                    <a:cubicBezTo>
                      <a:pt x="3108" y="739"/>
                      <a:pt x="3108" y="739"/>
                      <a:pt x="3108" y="739"/>
                    </a:cubicBezTo>
                    <a:cubicBezTo>
                      <a:pt x="3122" y="739"/>
                      <a:pt x="3122" y="739"/>
                      <a:pt x="3122" y="739"/>
                    </a:cubicBezTo>
                    <a:cubicBezTo>
                      <a:pt x="3139" y="731"/>
                      <a:pt x="3139" y="731"/>
                      <a:pt x="3139" y="731"/>
                    </a:cubicBezTo>
                    <a:cubicBezTo>
                      <a:pt x="3142" y="722"/>
                      <a:pt x="3142" y="722"/>
                      <a:pt x="3142" y="722"/>
                    </a:cubicBezTo>
                    <a:cubicBezTo>
                      <a:pt x="3137" y="716"/>
                      <a:pt x="3137" y="716"/>
                      <a:pt x="3137" y="716"/>
                    </a:cubicBezTo>
                    <a:cubicBezTo>
                      <a:pt x="3137" y="707"/>
                      <a:pt x="3137" y="707"/>
                      <a:pt x="3137" y="707"/>
                    </a:cubicBezTo>
                    <a:cubicBezTo>
                      <a:pt x="3146" y="707"/>
                      <a:pt x="3146" y="707"/>
                      <a:pt x="3146" y="707"/>
                    </a:cubicBezTo>
                    <a:cubicBezTo>
                      <a:pt x="3151" y="696"/>
                      <a:pt x="3151" y="696"/>
                      <a:pt x="3151" y="696"/>
                    </a:cubicBezTo>
                    <a:cubicBezTo>
                      <a:pt x="3154" y="681"/>
                      <a:pt x="3154" y="681"/>
                      <a:pt x="3154" y="681"/>
                    </a:cubicBezTo>
                    <a:cubicBezTo>
                      <a:pt x="3151" y="669"/>
                      <a:pt x="3151" y="669"/>
                      <a:pt x="3151" y="669"/>
                    </a:cubicBezTo>
                    <a:cubicBezTo>
                      <a:pt x="3156" y="659"/>
                      <a:pt x="3156" y="659"/>
                      <a:pt x="3156" y="659"/>
                    </a:cubicBezTo>
                    <a:cubicBezTo>
                      <a:pt x="3165" y="656"/>
                      <a:pt x="3165" y="656"/>
                      <a:pt x="3165" y="656"/>
                    </a:cubicBezTo>
                    <a:cubicBezTo>
                      <a:pt x="3169" y="662"/>
                      <a:pt x="3169" y="662"/>
                      <a:pt x="3169" y="662"/>
                    </a:cubicBezTo>
                    <a:cubicBezTo>
                      <a:pt x="3183" y="670"/>
                      <a:pt x="3183" y="670"/>
                      <a:pt x="3183" y="670"/>
                    </a:cubicBezTo>
                    <a:cubicBezTo>
                      <a:pt x="3200" y="664"/>
                      <a:pt x="3200" y="664"/>
                      <a:pt x="3200" y="664"/>
                    </a:cubicBezTo>
                    <a:cubicBezTo>
                      <a:pt x="3208" y="655"/>
                      <a:pt x="3208" y="655"/>
                      <a:pt x="3208" y="655"/>
                    </a:cubicBezTo>
                    <a:cubicBezTo>
                      <a:pt x="3229" y="647"/>
                      <a:pt x="3229" y="647"/>
                      <a:pt x="3229" y="647"/>
                    </a:cubicBezTo>
                    <a:cubicBezTo>
                      <a:pt x="3247" y="647"/>
                      <a:pt x="3247" y="647"/>
                      <a:pt x="3247" y="647"/>
                    </a:cubicBezTo>
                    <a:cubicBezTo>
                      <a:pt x="3256" y="642"/>
                      <a:pt x="3256" y="642"/>
                      <a:pt x="3256" y="642"/>
                    </a:cubicBezTo>
                    <a:cubicBezTo>
                      <a:pt x="3276" y="649"/>
                      <a:pt x="3276" y="649"/>
                      <a:pt x="3276" y="649"/>
                    </a:cubicBezTo>
                    <a:cubicBezTo>
                      <a:pt x="3298" y="658"/>
                      <a:pt x="3298" y="658"/>
                      <a:pt x="3298" y="658"/>
                    </a:cubicBezTo>
                    <a:cubicBezTo>
                      <a:pt x="3321" y="665"/>
                      <a:pt x="3321" y="665"/>
                      <a:pt x="3321" y="665"/>
                    </a:cubicBezTo>
                    <a:cubicBezTo>
                      <a:pt x="3336" y="667"/>
                      <a:pt x="3336" y="667"/>
                      <a:pt x="3336" y="667"/>
                    </a:cubicBezTo>
                    <a:cubicBezTo>
                      <a:pt x="3350" y="675"/>
                      <a:pt x="3350" y="675"/>
                      <a:pt x="3350" y="675"/>
                    </a:cubicBezTo>
                    <a:cubicBezTo>
                      <a:pt x="3360" y="684"/>
                      <a:pt x="3360" y="684"/>
                      <a:pt x="3360" y="684"/>
                    </a:cubicBezTo>
                    <a:cubicBezTo>
                      <a:pt x="3368" y="685"/>
                      <a:pt x="3368" y="685"/>
                      <a:pt x="3368" y="685"/>
                    </a:cubicBezTo>
                    <a:cubicBezTo>
                      <a:pt x="3385" y="693"/>
                      <a:pt x="3385" y="693"/>
                      <a:pt x="3385" y="693"/>
                    </a:cubicBezTo>
                    <a:cubicBezTo>
                      <a:pt x="3391" y="705"/>
                      <a:pt x="3391" y="705"/>
                      <a:pt x="3391" y="705"/>
                    </a:cubicBezTo>
                    <a:cubicBezTo>
                      <a:pt x="3391" y="714"/>
                      <a:pt x="3391" y="714"/>
                      <a:pt x="3391" y="714"/>
                    </a:cubicBezTo>
                    <a:cubicBezTo>
                      <a:pt x="3415" y="734"/>
                      <a:pt x="3415" y="734"/>
                      <a:pt x="3415" y="734"/>
                    </a:cubicBezTo>
                    <a:cubicBezTo>
                      <a:pt x="3420" y="743"/>
                      <a:pt x="3420" y="743"/>
                      <a:pt x="3420" y="743"/>
                    </a:cubicBezTo>
                    <a:cubicBezTo>
                      <a:pt x="3431" y="756"/>
                      <a:pt x="3431" y="756"/>
                      <a:pt x="3431" y="756"/>
                    </a:cubicBezTo>
                    <a:cubicBezTo>
                      <a:pt x="3438" y="779"/>
                      <a:pt x="3438" y="779"/>
                      <a:pt x="3438" y="779"/>
                    </a:cubicBezTo>
                    <a:cubicBezTo>
                      <a:pt x="3435" y="795"/>
                      <a:pt x="3435" y="795"/>
                      <a:pt x="3435" y="795"/>
                    </a:cubicBezTo>
                    <a:cubicBezTo>
                      <a:pt x="3429" y="806"/>
                      <a:pt x="3429" y="806"/>
                      <a:pt x="3429" y="806"/>
                    </a:cubicBezTo>
                    <a:cubicBezTo>
                      <a:pt x="3414" y="811"/>
                      <a:pt x="3414" y="811"/>
                      <a:pt x="3414" y="811"/>
                    </a:cubicBezTo>
                    <a:cubicBezTo>
                      <a:pt x="3402" y="821"/>
                      <a:pt x="3402" y="821"/>
                      <a:pt x="3402" y="821"/>
                    </a:cubicBezTo>
                    <a:cubicBezTo>
                      <a:pt x="3397" y="829"/>
                      <a:pt x="3397" y="829"/>
                      <a:pt x="3397" y="829"/>
                    </a:cubicBezTo>
                    <a:cubicBezTo>
                      <a:pt x="3388" y="832"/>
                      <a:pt x="3388" y="832"/>
                      <a:pt x="3388" y="832"/>
                    </a:cubicBezTo>
                    <a:cubicBezTo>
                      <a:pt x="3374" y="843"/>
                      <a:pt x="3374" y="843"/>
                      <a:pt x="3374" y="843"/>
                    </a:cubicBezTo>
                    <a:cubicBezTo>
                      <a:pt x="3357" y="866"/>
                      <a:pt x="3357" y="866"/>
                      <a:pt x="3357" y="866"/>
                    </a:cubicBezTo>
                    <a:cubicBezTo>
                      <a:pt x="3350" y="876"/>
                      <a:pt x="3350" y="876"/>
                      <a:pt x="3350" y="876"/>
                    </a:cubicBezTo>
                    <a:cubicBezTo>
                      <a:pt x="3344" y="879"/>
                      <a:pt x="3344" y="879"/>
                      <a:pt x="3344" y="879"/>
                    </a:cubicBezTo>
                    <a:cubicBezTo>
                      <a:pt x="3331" y="875"/>
                      <a:pt x="3331" y="875"/>
                      <a:pt x="3331" y="875"/>
                    </a:cubicBezTo>
                    <a:cubicBezTo>
                      <a:pt x="3310" y="863"/>
                      <a:pt x="3310" y="863"/>
                      <a:pt x="3310" y="863"/>
                    </a:cubicBezTo>
                    <a:cubicBezTo>
                      <a:pt x="3301" y="863"/>
                      <a:pt x="3301" y="863"/>
                      <a:pt x="3301" y="863"/>
                    </a:cubicBezTo>
                    <a:cubicBezTo>
                      <a:pt x="3289" y="870"/>
                      <a:pt x="3289" y="870"/>
                      <a:pt x="3289" y="870"/>
                    </a:cubicBezTo>
                    <a:cubicBezTo>
                      <a:pt x="3281" y="886"/>
                      <a:pt x="3281" y="886"/>
                      <a:pt x="3281" y="886"/>
                    </a:cubicBezTo>
                    <a:cubicBezTo>
                      <a:pt x="3281" y="892"/>
                      <a:pt x="3281" y="892"/>
                      <a:pt x="3281" y="892"/>
                    </a:cubicBezTo>
                    <a:cubicBezTo>
                      <a:pt x="3287" y="896"/>
                      <a:pt x="3287" y="896"/>
                      <a:pt x="3287" y="896"/>
                    </a:cubicBezTo>
                    <a:cubicBezTo>
                      <a:pt x="3287" y="904"/>
                      <a:pt x="3287" y="904"/>
                      <a:pt x="3287" y="904"/>
                    </a:cubicBezTo>
                    <a:cubicBezTo>
                      <a:pt x="3296" y="916"/>
                      <a:pt x="3296" y="916"/>
                      <a:pt x="3296" y="916"/>
                    </a:cubicBezTo>
                    <a:cubicBezTo>
                      <a:pt x="3301" y="921"/>
                      <a:pt x="3301" y="921"/>
                      <a:pt x="3301" y="921"/>
                    </a:cubicBezTo>
                    <a:cubicBezTo>
                      <a:pt x="3301" y="930"/>
                      <a:pt x="3301" y="930"/>
                      <a:pt x="3301" y="930"/>
                    </a:cubicBezTo>
                    <a:cubicBezTo>
                      <a:pt x="3296" y="941"/>
                      <a:pt x="3296" y="941"/>
                      <a:pt x="3296" y="941"/>
                    </a:cubicBezTo>
                    <a:cubicBezTo>
                      <a:pt x="3284" y="939"/>
                      <a:pt x="3284" y="939"/>
                      <a:pt x="3284" y="939"/>
                    </a:cubicBezTo>
                    <a:cubicBezTo>
                      <a:pt x="3275" y="941"/>
                      <a:pt x="3275" y="941"/>
                      <a:pt x="3275" y="941"/>
                    </a:cubicBezTo>
                    <a:cubicBezTo>
                      <a:pt x="3250" y="953"/>
                      <a:pt x="3250" y="953"/>
                      <a:pt x="3250" y="953"/>
                    </a:cubicBezTo>
                    <a:cubicBezTo>
                      <a:pt x="3235" y="964"/>
                      <a:pt x="3235" y="964"/>
                      <a:pt x="3235" y="964"/>
                    </a:cubicBezTo>
                    <a:cubicBezTo>
                      <a:pt x="3221" y="964"/>
                      <a:pt x="3221" y="964"/>
                      <a:pt x="3221" y="964"/>
                    </a:cubicBezTo>
                    <a:cubicBezTo>
                      <a:pt x="3211" y="965"/>
                      <a:pt x="3211" y="965"/>
                      <a:pt x="3211" y="965"/>
                    </a:cubicBezTo>
                    <a:cubicBezTo>
                      <a:pt x="3201" y="959"/>
                      <a:pt x="3201" y="959"/>
                      <a:pt x="3201" y="959"/>
                    </a:cubicBezTo>
                    <a:cubicBezTo>
                      <a:pt x="3189" y="954"/>
                      <a:pt x="3189" y="954"/>
                      <a:pt x="3189" y="954"/>
                    </a:cubicBezTo>
                    <a:cubicBezTo>
                      <a:pt x="3175" y="953"/>
                      <a:pt x="3175" y="953"/>
                      <a:pt x="3175" y="953"/>
                    </a:cubicBezTo>
                    <a:cubicBezTo>
                      <a:pt x="3169" y="948"/>
                      <a:pt x="3169" y="948"/>
                      <a:pt x="3169" y="948"/>
                    </a:cubicBezTo>
                    <a:cubicBezTo>
                      <a:pt x="3160" y="947"/>
                      <a:pt x="3160" y="947"/>
                      <a:pt x="3160" y="947"/>
                    </a:cubicBezTo>
                    <a:cubicBezTo>
                      <a:pt x="3157" y="942"/>
                      <a:pt x="3157" y="942"/>
                      <a:pt x="3157" y="942"/>
                    </a:cubicBezTo>
                    <a:cubicBezTo>
                      <a:pt x="3151" y="942"/>
                      <a:pt x="3151" y="942"/>
                      <a:pt x="3151" y="942"/>
                    </a:cubicBezTo>
                    <a:cubicBezTo>
                      <a:pt x="3145" y="944"/>
                      <a:pt x="3145" y="944"/>
                      <a:pt x="3145" y="944"/>
                    </a:cubicBezTo>
                    <a:cubicBezTo>
                      <a:pt x="3142" y="951"/>
                      <a:pt x="3142" y="951"/>
                      <a:pt x="3142" y="951"/>
                    </a:cubicBezTo>
                    <a:cubicBezTo>
                      <a:pt x="3136" y="951"/>
                      <a:pt x="3136" y="951"/>
                      <a:pt x="3136" y="951"/>
                    </a:cubicBezTo>
                    <a:cubicBezTo>
                      <a:pt x="3127" y="948"/>
                      <a:pt x="3127" y="948"/>
                      <a:pt x="3127" y="948"/>
                    </a:cubicBezTo>
                    <a:cubicBezTo>
                      <a:pt x="3120" y="953"/>
                      <a:pt x="3120" y="953"/>
                      <a:pt x="3120" y="953"/>
                    </a:cubicBezTo>
                    <a:cubicBezTo>
                      <a:pt x="3114" y="962"/>
                      <a:pt x="3114" y="962"/>
                      <a:pt x="3114" y="962"/>
                    </a:cubicBezTo>
                    <a:cubicBezTo>
                      <a:pt x="3105" y="962"/>
                      <a:pt x="3105" y="962"/>
                      <a:pt x="3105" y="962"/>
                    </a:cubicBezTo>
                    <a:cubicBezTo>
                      <a:pt x="3097" y="959"/>
                      <a:pt x="3097" y="959"/>
                      <a:pt x="3097" y="959"/>
                    </a:cubicBezTo>
                    <a:cubicBezTo>
                      <a:pt x="3088" y="965"/>
                      <a:pt x="3088" y="965"/>
                      <a:pt x="3088" y="965"/>
                    </a:cubicBezTo>
                    <a:cubicBezTo>
                      <a:pt x="3081" y="968"/>
                      <a:pt x="3081" y="968"/>
                      <a:pt x="3081" y="968"/>
                    </a:cubicBezTo>
                    <a:cubicBezTo>
                      <a:pt x="3067" y="965"/>
                      <a:pt x="3067" y="965"/>
                      <a:pt x="3067" y="965"/>
                    </a:cubicBezTo>
                    <a:cubicBezTo>
                      <a:pt x="3053" y="960"/>
                      <a:pt x="3053" y="960"/>
                      <a:pt x="3053" y="960"/>
                    </a:cubicBezTo>
                    <a:cubicBezTo>
                      <a:pt x="3036" y="965"/>
                      <a:pt x="3036" y="965"/>
                      <a:pt x="3036" y="965"/>
                    </a:cubicBezTo>
                    <a:cubicBezTo>
                      <a:pt x="3024" y="973"/>
                      <a:pt x="3024" y="973"/>
                      <a:pt x="3024" y="973"/>
                    </a:cubicBezTo>
                    <a:cubicBezTo>
                      <a:pt x="3010" y="970"/>
                      <a:pt x="3010" y="970"/>
                      <a:pt x="3010" y="970"/>
                    </a:cubicBezTo>
                    <a:cubicBezTo>
                      <a:pt x="2997" y="971"/>
                      <a:pt x="2997" y="971"/>
                      <a:pt x="2997" y="971"/>
                    </a:cubicBezTo>
                    <a:cubicBezTo>
                      <a:pt x="3010" y="977"/>
                      <a:pt x="3010" y="977"/>
                      <a:pt x="3010" y="977"/>
                    </a:cubicBezTo>
                    <a:cubicBezTo>
                      <a:pt x="3023" y="977"/>
                      <a:pt x="3023" y="977"/>
                      <a:pt x="3023" y="977"/>
                    </a:cubicBezTo>
                    <a:cubicBezTo>
                      <a:pt x="3053" y="976"/>
                      <a:pt x="3053" y="976"/>
                      <a:pt x="3053" y="976"/>
                    </a:cubicBezTo>
                    <a:cubicBezTo>
                      <a:pt x="3064" y="971"/>
                      <a:pt x="3064" y="971"/>
                      <a:pt x="3064" y="971"/>
                    </a:cubicBezTo>
                    <a:cubicBezTo>
                      <a:pt x="3076" y="971"/>
                      <a:pt x="3076" y="971"/>
                      <a:pt x="3076" y="971"/>
                    </a:cubicBezTo>
                    <a:cubicBezTo>
                      <a:pt x="3088" y="979"/>
                      <a:pt x="3088" y="979"/>
                      <a:pt x="3088" y="979"/>
                    </a:cubicBezTo>
                    <a:cubicBezTo>
                      <a:pt x="3107" y="983"/>
                      <a:pt x="3107" y="983"/>
                      <a:pt x="3107" y="983"/>
                    </a:cubicBezTo>
                    <a:cubicBezTo>
                      <a:pt x="3140" y="982"/>
                      <a:pt x="3140" y="982"/>
                      <a:pt x="3140" y="982"/>
                    </a:cubicBezTo>
                    <a:cubicBezTo>
                      <a:pt x="3151" y="993"/>
                      <a:pt x="3151" y="993"/>
                      <a:pt x="3151" y="993"/>
                    </a:cubicBezTo>
                    <a:cubicBezTo>
                      <a:pt x="3157" y="991"/>
                      <a:pt x="3157" y="991"/>
                      <a:pt x="3157" y="991"/>
                    </a:cubicBezTo>
                    <a:cubicBezTo>
                      <a:pt x="3166" y="982"/>
                      <a:pt x="3166" y="982"/>
                      <a:pt x="3166" y="982"/>
                    </a:cubicBezTo>
                    <a:cubicBezTo>
                      <a:pt x="3179" y="980"/>
                      <a:pt x="3179" y="980"/>
                      <a:pt x="3179" y="980"/>
                    </a:cubicBezTo>
                    <a:cubicBezTo>
                      <a:pt x="3188" y="983"/>
                      <a:pt x="3188" y="983"/>
                      <a:pt x="3188" y="983"/>
                    </a:cubicBezTo>
                    <a:cubicBezTo>
                      <a:pt x="3194" y="993"/>
                      <a:pt x="3194" y="993"/>
                      <a:pt x="3194" y="993"/>
                    </a:cubicBezTo>
                    <a:cubicBezTo>
                      <a:pt x="3208" y="997"/>
                      <a:pt x="3208" y="997"/>
                      <a:pt x="3208" y="997"/>
                    </a:cubicBezTo>
                    <a:cubicBezTo>
                      <a:pt x="3215" y="1008"/>
                      <a:pt x="3215" y="1008"/>
                      <a:pt x="3215" y="1008"/>
                    </a:cubicBezTo>
                    <a:cubicBezTo>
                      <a:pt x="3217" y="1019"/>
                      <a:pt x="3217" y="1019"/>
                      <a:pt x="3217" y="1019"/>
                    </a:cubicBezTo>
                    <a:cubicBezTo>
                      <a:pt x="3204" y="1031"/>
                      <a:pt x="3204" y="1031"/>
                      <a:pt x="3204" y="1031"/>
                    </a:cubicBezTo>
                    <a:cubicBezTo>
                      <a:pt x="3192" y="1032"/>
                      <a:pt x="3192" y="1032"/>
                      <a:pt x="3192" y="1032"/>
                    </a:cubicBezTo>
                    <a:cubicBezTo>
                      <a:pt x="3185" y="1032"/>
                      <a:pt x="3185" y="1032"/>
                      <a:pt x="3185" y="1032"/>
                    </a:cubicBezTo>
                    <a:cubicBezTo>
                      <a:pt x="3189" y="1040"/>
                      <a:pt x="3189" y="1040"/>
                      <a:pt x="3189" y="1040"/>
                    </a:cubicBezTo>
                    <a:cubicBezTo>
                      <a:pt x="3188" y="1052"/>
                      <a:pt x="3188" y="1052"/>
                      <a:pt x="3188" y="1052"/>
                    </a:cubicBezTo>
                    <a:cubicBezTo>
                      <a:pt x="3174" y="1061"/>
                      <a:pt x="3174" y="1061"/>
                      <a:pt x="3174" y="1061"/>
                    </a:cubicBezTo>
                    <a:cubicBezTo>
                      <a:pt x="3145" y="1069"/>
                      <a:pt x="3145" y="1069"/>
                      <a:pt x="3145" y="1069"/>
                    </a:cubicBezTo>
                    <a:cubicBezTo>
                      <a:pt x="3131" y="1066"/>
                      <a:pt x="3131" y="1066"/>
                      <a:pt x="3131" y="1066"/>
                    </a:cubicBezTo>
                    <a:cubicBezTo>
                      <a:pt x="3116" y="1069"/>
                      <a:pt x="3116" y="1069"/>
                      <a:pt x="3116" y="1069"/>
                    </a:cubicBezTo>
                    <a:cubicBezTo>
                      <a:pt x="3087" y="1067"/>
                      <a:pt x="3087" y="1067"/>
                      <a:pt x="3087" y="1067"/>
                    </a:cubicBezTo>
                    <a:cubicBezTo>
                      <a:pt x="3078" y="1060"/>
                      <a:pt x="3078" y="1060"/>
                      <a:pt x="3078" y="1060"/>
                    </a:cubicBezTo>
                    <a:cubicBezTo>
                      <a:pt x="3046" y="1035"/>
                      <a:pt x="3046" y="1035"/>
                      <a:pt x="3046" y="1035"/>
                    </a:cubicBezTo>
                    <a:cubicBezTo>
                      <a:pt x="3026" y="1032"/>
                      <a:pt x="3026" y="1032"/>
                      <a:pt x="3026" y="1032"/>
                    </a:cubicBezTo>
                    <a:cubicBezTo>
                      <a:pt x="3015" y="1032"/>
                      <a:pt x="3015" y="1032"/>
                      <a:pt x="3015" y="1032"/>
                    </a:cubicBezTo>
                    <a:cubicBezTo>
                      <a:pt x="3001" y="1045"/>
                      <a:pt x="3001" y="1045"/>
                      <a:pt x="3001" y="1045"/>
                    </a:cubicBezTo>
                    <a:cubicBezTo>
                      <a:pt x="2990" y="1063"/>
                      <a:pt x="2990" y="1063"/>
                      <a:pt x="2990" y="1063"/>
                    </a:cubicBezTo>
                    <a:cubicBezTo>
                      <a:pt x="2974" y="1074"/>
                      <a:pt x="2974" y="1074"/>
                      <a:pt x="2974" y="1074"/>
                    </a:cubicBezTo>
                    <a:cubicBezTo>
                      <a:pt x="2968" y="1081"/>
                      <a:pt x="2968" y="1081"/>
                      <a:pt x="2968" y="1081"/>
                    </a:cubicBezTo>
                    <a:cubicBezTo>
                      <a:pt x="2957" y="1083"/>
                      <a:pt x="2957" y="1083"/>
                      <a:pt x="2957" y="1083"/>
                    </a:cubicBezTo>
                    <a:cubicBezTo>
                      <a:pt x="2964" y="1087"/>
                      <a:pt x="2964" y="1087"/>
                      <a:pt x="2964" y="1087"/>
                    </a:cubicBezTo>
                    <a:cubicBezTo>
                      <a:pt x="2977" y="1089"/>
                      <a:pt x="2977" y="1089"/>
                      <a:pt x="2977" y="1089"/>
                    </a:cubicBezTo>
                    <a:cubicBezTo>
                      <a:pt x="2980" y="1097"/>
                      <a:pt x="2980" y="1097"/>
                      <a:pt x="2980" y="1097"/>
                    </a:cubicBezTo>
                    <a:cubicBezTo>
                      <a:pt x="2980" y="1110"/>
                      <a:pt x="2980" y="1110"/>
                      <a:pt x="2980" y="1110"/>
                    </a:cubicBezTo>
                    <a:cubicBezTo>
                      <a:pt x="2974" y="1115"/>
                      <a:pt x="2974" y="1115"/>
                      <a:pt x="2974" y="1115"/>
                    </a:cubicBezTo>
                    <a:cubicBezTo>
                      <a:pt x="2963" y="1115"/>
                      <a:pt x="2963" y="1115"/>
                      <a:pt x="2963" y="1115"/>
                    </a:cubicBezTo>
                    <a:cubicBezTo>
                      <a:pt x="2964" y="1122"/>
                      <a:pt x="2964" y="1122"/>
                      <a:pt x="2964" y="1122"/>
                    </a:cubicBezTo>
                    <a:cubicBezTo>
                      <a:pt x="2971" y="1132"/>
                      <a:pt x="2971" y="1132"/>
                      <a:pt x="2971" y="1132"/>
                    </a:cubicBezTo>
                    <a:cubicBezTo>
                      <a:pt x="2984" y="1138"/>
                      <a:pt x="2984" y="1138"/>
                      <a:pt x="2984" y="1138"/>
                    </a:cubicBezTo>
                    <a:cubicBezTo>
                      <a:pt x="2992" y="1135"/>
                      <a:pt x="2992" y="1135"/>
                      <a:pt x="2992" y="1135"/>
                    </a:cubicBezTo>
                    <a:cubicBezTo>
                      <a:pt x="2997" y="1127"/>
                      <a:pt x="2997" y="1127"/>
                      <a:pt x="2997" y="1127"/>
                    </a:cubicBezTo>
                    <a:cubicBezTo>
                      <a:pt x="3013" y="1118"/>
                      <a:pt x="3013" y="1118"/>
                      <a:pt x="3013" y="1118"/>
                    </a:cubicBezTo>
                    <a:cubicBezTo>
                      <a:pt x="3024" y="1104"/>
                      <a:pt x="3024" y="1104"/>
                      <a:pt x="3024" y="1104"/>
                    </a:cubicBezTo>
                    <a:cubicBezTo>
                      <a:pt x="3042" y="1097"/>
                      <a:pt x="3042" y="1097"/>
                      <a:pt x="3042" y="1097"/>
                    </a:cubicBezTo>
                    <a:cubicBezTo>
                      <a:pt x="3065" y="1090"/>
                      <a:pt x="3065" y="1090"/>
                      <a:pt x="3065" y="1090"/>
                    </a:cubicBezTo>
                    <a:cubicBezTo>
                      <a:pt x="3087" y="1083"/>
                      <a:pt x="3087" y="1083"/>
                      <a:pt x="3087" y="1083"/>
                    </a:cubicBezTo>
                    <a:cubicBezTo>
                      <a:pt x="3099" y="1081"/>
                      <a:pt x="3099" y="1081"/>
                      <a:pt x="3099" y="1081"/>
                    </a:cubicBezTo>
                    <a:cubicBezTo>
                      <a:pt x="3105" y="1087"/>
                      <a:pt x="3105" y="1087"/>
                      <a:pt x="3105" y="1087"/>
                    </a:cubicBezTo>
                    <a:cubicBezTo>
                      <a:pt x="3113" y="1092"/>
                      <a:pt x="3113" y="1092"/>
                      <a:pt x="3113" y="1092"/>
                    </a:cubicBezTo>
                    <a:cubicBezTo>
                      <a:pt x="3127" y="1097"/>
                      <a:pt x="3127" y="1097"/>
                      <a:pt x="3127" y="1097"/>
                    </a:cubicBezTo>
                    <a:cubicBezTo>
                      <a:pt x="3137" y="1104"/>
                      <a:pt x="3137" y="1104"/>
                      <a:pt x="3137" y="1104"/>
                    </a:cubicBezTo>
                    <a:cubicBezTo>
                      <a:pt x="3139" y="1112"/>
                      <a:pt x="3139" y="1112"/>
                      <a:pt x="3139" y="1112"/>
                    </a:cubicBezTo>
                    <a:cubicBezTo>
                      <a:pt x="3134" y="1116"/>
                      <a:pt x="3134" y="1116"/>
                      <a:pt x="3134" y="1116"/>
                    </a:cubicBezTo>
                    <a:cubicBezTo>
                      <a:pt x="3116" y="1132"/>
                      <a:pt x="3116" y="1132"/>
                      <a:pt x="3116" y="1132"/>
                    </a:cubicBezTo>
                    <a:cubicBezTo>
                      <a:pt x="3108" y="1152"/>
                      <a:pt x="3108" y="1152"/>
                      <a:pt x="3108" y="1152"/>
                    </a:cubicBezTo>
                    <a:cubicBezTo>
                      <a:pt x="3096" y="1164"/>
                      <a:pt x="3096" y="1164"/>
                      <a:pt x="3096" y="1164"/>
                    </a:cubicBezTo>
                    <a:cubicBezTo>
                      <a:pt x="3091" y="1178"/>
                      <a:pt x="3091" y="1178"/>
                      <a:pt x="3091" y="1178"/>
                    </a:cubicBezTo>
                    <a:cubicBezTo>
                      <a:pt x="3068" y="1194"/>
                      <a:pt x="3068" y="1194"/>
                      <a:pt x="3068" y="1194"/>
                    </a:cubicBezTo>
                    <a:cubicBezTo>
                      <a:pt x="3055" y="1216"/>
                      <a:pt x="3055" y="1216"/>
                      <a:pt x="3055" y="1216"/>
                    </a:cubicBezTo>
                    <a:cubicBezTo>
                      <a:pt x="3029" y="1252"/>
                      <a:pt x="3029" y="1252"/>
                      <a:pt x="3029" y="1252"/>
                    </a:cubicBezTo>
                    <a:cubicBezTo>
                      <a:pt x="3020" y="1269"/>
                      <a:pt x="3020" y="1269"/>
                      <a:pt x="3020" y="1269"/>
                    </a:cubicBezTo>
                    <a:cubicBezTo>
                      <a:pt x="3007" y="1280"/>
                      <a:pt x="3007" y="1280"/>
                      <a:pt x="3007" y="1280"/>
                    </a:cubicBezTo>
                    <a:cubicBezTo>
                      <a:pt x="3009" y="1300"/>
                      <a:pt x="3009" y="1300"/>
                      <a:pt x="3009" y="1300"/>
                    </a:cubicBezTo>
                    <a:cubicBezTo>
                      <a:pt x="3003" y="1317"/>
                      <a:pt x="3003" y="1317"/>
                      <a:pt x="3003" y="1317"/>
                    </a:cubicBezTo>
                    <a:cubicBezTo>
                      <a:pt x="3003" y="1327"/>
                      <a:pt x="3003" y="1327"/>
                      <a:pt x="3003" y="1327"/>
                    </a:cubicBezTo>
                    <a:cubicBezTo>
                      <a:pt x="2992" y="1340"/>
                      <a:pt x="2992" y="1340"/>
                      <a:pt x="2992" y="1340"/>
                    </a:cubicBezTo>
                    <a:cubicBezTo>
                      <a:pt x="2990" y="1361"/>
                      <a:pt x="2990" y="1361"/>
                      <a:pt x="2990" y="1361"/>
                    </a:cubicBezTo>
                    <a:cubicBezTo>
                      <a:pt x="2984" y="1384"/>
                      <a:pt x="2984" y="1384"/>
                      <a:pt x="2984" y="1384"/>
                    </a:cubicBezTo>
                    <a:cubicBezTo>
                      <a:pt x="2977" y="1411"/>
                      <a:pt x="2977" y="1411"/>
                      <a:pt x="2977" y="1411"/>
                    </a:cubicBezTo>
                    <a:cubicBezTo>
                      <a:pt x="2983" y="1422"/>
                      <a:pt x="2983" y="1422"/>
                      <a:pt x="2983" y="1422"/>
                    </a:cubicBezTo>
                    <a:cubicBezTo>
                      <a:pt x="2986" y="1439"/>
                      <a:pt x="2986" y="1439"/>
                      <a:pt x="2986" y="1439"/>
                    </a:cubicBezTo>
                    <a:cubicBezTo>
                      <a:pt x="2981" y="1462"/>
                      <a:pt x="2981" y="1462"/>
                      <a:pt x="2981" y="1462"/>
                    </a:cubicBezTo>
                    <a:cubicBezTo>
                      <a:pt x="2969" y="1470"/>
                      <a:pt x="2969" y="1470"/>
                      <a:pt x="2969" y="1470"/>
                    </a:cubicBezTo>
                    <a:cubicBezTo>
                      <a:pt x="2960" y="1479"/>
                      <a:pt x="2960" y="1479"/>
                      <a:pt x="2960" y="1479"/>
                    </a:cubicBezTo>
                    <a:cubicBezTo>
                      <a:pt x="2964" y="1499"/>
                      <a:pt x="2964" y="1499"/>
                      <a:pt x="2964" y="1499"/>
                    </a:cubicBezTo>
                    <a:cubicBezTo>
                      <a:pt x="2961" y="1506"/>
                      <a:pt x="2961" y="1506"/>
                      <a:pt x="2961" y="1506"/>
                    </a:cubicBezTo>
                    <a:cubicBezTo>
                      <a:pt x="2954" y="1518"/>
                      <a:pt x="2954" y="1518"/>
                      <a:pt x="2954" y="1518"/>
                    </a:cubicBezTo>
                    <a:cubicBezTo>
                      <a:pt x="2951" y="1537"/>
                      <a:pt x="2951" y="1537"/>
                      <a:pt x="2951" y="1537"/>
                    </a:cubicBezTo>
                    <a:cubicBezTo>
                      <a:pt x="2945" y="1555"/>
                      <a:pt x="2945" y="1555"/>
                      <a:pt x="2945" y="1555"/>
                    </a:cubicBezTo>
                    <a:cubicBezTo>
                      <a:pt x="2931" y="1567"/>
                      <a:pt x="2931" y="1567"/>
                      <a:pt x="2931" y="1567"/>
                    </a:cubicBezTo>
                    <a:cubicBezTo>
                      <a:pt x="2920" y="1564"/>
                      <a:pt x="2920" y="1564"/>
                      <a:pt x="2920" y="1564"/>
                    </a:cubicBezTo>
                    <a:cubicBezTo>
                      <a:pt x="2917" y="1555"/>
                      <a:pt x="2917" y="1555"/>
                      <a:pt x="2917" y="1555"/>
                    </a:cubicBezTo>
                    <a:cubicBezTo>
                      <a:pt x="2917" y="1546"/>
                      <a:pt x="2917" y="1546"/>
                      <a:pt x="2917" y="1546"/>
                    </a:cubicBezTo>
                    <a:cubicBezTo>
                      <a:pt x="2908" y="1540"/>
                      <a:pt x="2908" y="1540"/>
                      <a:pt x="2908" y="1540"/>
                    </a:cubicBezTo>
                    <a:cubicBezTo>
                      <a:pt x="2902" y="1537"/>
                      <a:pt x="2902" y="1537"/>
                      <a:pt x="2902" y="1537"/>
                    </a:cubicBezTo>
                    <a:cubicBezTo>
                      <a:pt x="2912" y="1529"/>
                      <a:pt x="2912" y="1529"/>
                      <a:pt x="2912" y="1529"/>
                    </a:cubicBezTo>
                    <a:cubicBezTo>
                      <a:pt x="2906" y="1523"/>
                      <a:pt x="2906" y="1523"/>
                      <a:pt x="2906" y="1523"/>
                    </a:cubicBezTo>
                    <a:cubicBezTo>
                      <a:pt x="2897" y="1518"/>
                      <a:pt x="2897" y="1518"/>
                      <a:pt x="2897" y="1518"/>
                    </a:cubicBezTo>
                    <a:cubicBezTo>
                      <a:pt x="2890" y="1523"/>
                      <a:pt x="2890" y="1523"/>
                      <a:pt x="2890" y="1523"/>
                    </a:cubicBezTo>
                    <a:cubicBezTo>
                      <a:pt x="2880" y="1525"/>
                      <a:pt x="2880" y="1525"/>
                      <a:pt x="2880" y="1525"/>
                    </a:cubicBezTo>
                    <a:cubicBezTo>
                      <a:pt x="2874" y="1531"/>
                      <a:pt x="2874" y="1531"/>
                      <a:pt x="2874" y="1531"/>
                    </a:cubicBezTo>
                    <a:cubicBezTo>
                      <a:pt x="2876" y="1537"/>
                      <a:pt x="2876" y="1537"/>
                      <a:pt x="2876" y="1537"/>
                    </a:cubicBezTo>
                    <a:cubicBezTo>
                      <a:pt x="2880" y="1541"/>
                      <a:pt x="2880" y="1541"/>
                      <a:pt x="2880" y="1541"/>
                    </a:cubicBezTo>
                    <a:cubicBezTo>
                      <a:pt x="2879" y="1549"/>
                      <a:pt x="2879" y="1549"/>
                      <a:pt x="2879" y="1549"/>
                    </a:cubicBezTo>
                    <a:cubicBezTo>
                      <a:pt x="2873" y="1555"/>
                      <a:pt x="2873" y="1555"/>
                      <a:pt x="2873" y="1555"/>
                    </a:cubicBezTo>
                    <a:cubicBezTo>
                      <a:pt x="2873" y="1564"/>
                      <a:pt x="2873" y="1564"/>
                      <a:pt x="2873" y="1564"/>
                    </a:cubicBezTo>
                    <a:cubicBezTo>
                      <a:pt x="2882" y="1573"/>
                      <a:pt x="2882" y="1573"/>
                      <a:pt x="2882" y="1573"/>
                    </a:cubicBezTo>
                    <a:cubicBezTo>
                      <a:pt x="2893" y="1578"/>
                      <a:pt x="2893" y="1578"/>
                      <a:pt x="2893" y="1578"/>
                    </a:cubicBezTo>
                    <a:cubicBezTo>
                      <a:pt x="2902" y="1589"/>
                      <a:pt x="2902" y="1589"/>
                      <a:pt x="2902" y="1589"/>
                    </a:cubicBezTo>
                    <a:cubicBezTo>
                      <a:pt x="2909" y="1599"/>
                      <a:pt x="2909" y="1599"/>
                      <a:pt x="2909" y="1599"/>
                    </a:cubicBezTo>
                    <a:cubicBezTo>
                      <a:pt x="2914" y="1618"/>
                      <a:pt x="2914" y="1618"/>
                      <a:pt x="2914" y="1618"/>
                    </a:cubicBezTo>
                    <a:cubicBezTo>
                      <a:pt x="2929" y="1622"/>
                      <a:pt x="2929" y="1622"/>
                      <a:pt x="2929" y="1622"/>
                    </a:cubicBezTo>
                    <a:cubicBezTo>
                      <a:pt x="2942" y="1628"/>
                      <a:pt x="2942" y="1628"/>
                      <a:pt x="2942" y="1628"/>
                    </a:cubicBezTo>
                    <a:cubicBezTo>
                      <a:pt x="2958" y="1644"/>
                      <a:pt x="2958" y="1644"/>
                      <a:pt x="2958" y="1644"/>
                    </a:cubicBezTo>
                    <a:cubicBezTo>
                      <a:pt x="2964" y="1664"/>
                      <a:pt x="2964" y="1664"/>
                      <a:pt x="2964" y="1664"/>
                    </a:cubicBezTo>
                    <a:cubicBezTo>
                      <a:pt x="2960" y="1673"/>
                      <a:pt x="2960" y="1673"/>
                      <a:pt x="2960" y="1673"/>
                    </a:cubicBezTo>
                    <a:cubicBezTo>
                      <a:pt x="2951" y="1674"/>
                      <a:pt x="2951" y="1674"/>
                      <a:pt x="2951" y="1674"/>
                    </a:cubicBezTo>
                    <a:cubicBezTo>
                      <a:pt x="2939" y="1667"/>
                      <a:pt x="2939" y="1667"/>
                      <a:pt x="2939" y="1667"/>
                    </a:cubicBezTo>
                    <a:cubicBezTo>
                      <a:pt x="2922" y="1648"/>
                      <a:pt x="2922" y="1648"/>
                      <a:pt x="2922" y="1648"/>
                    </a:cubicBezTo>
                    <a:cubicBezTo>
                      <a:pt x="2919" y="1641"/>
                      <a:pt x="2919" y="1641"/>
                      <a:pt x="2919" y="1641"/>
                    </a:cubicBezTo>
                    <a:cubicBezTo>
                      <a:pt x="2909" y="1638"/>
                      <a:pt x="2909" y="1638"/>
                      <a:pt x="2909" y="1638"/>
                    </a:cubicBezTo>
                    <a:cubicBezTo>
                      <a:pt x="2905" y="1632"/>
                      <a:pt x="2905" y="1632"/>
                      <a:pt x="2905" y="1632"/>
                    </a:cubicBezTo>
                    <a:cubicBezTo>
                      <a:pt x="2899" y="1638"/>
                      <a:pt x="2899" y="1638"/>
                      <a:pt x="2899" y="1638"/>
                    </a:cubicBezTo>
                    <a:cubicBezTo>
                      <a:pt x="2896" y="1644"/>
                      <a:pt x="2896" y="1644"/>
                      <a:pt x="2896" y="1644"/>
                    </a:cubicBezTo>
                    <a:cubicBezTo>
                      <a:pt x="2900" y="1654"/>
                      <a:pt x="2900" y="1654"/>
                      <a:pt x="2900" y="1654"/>
                    </a:cubicBezTo>
                    <a:cubicBezTo>
                      <a:pt x="2906" y="1665"/>
                      <a:pt x="2906" y="1665"/>
                      <a:pt x="2906" y="1665"/>
                    </a:cubicBezTo>
                    <a:cubicBezTo>
                      <a:pt x="2906" y="1671"/>
                      <a:pt x="2906" y="1671"/>
                      <a:pt x="2906" y="1671"/>
                    </a:cubicBezTo>
                    <a:cubicBezTo>
                      <a:pt x="2896" y="1670"/>
                      <a:pt x="2896" y="1670"/>
                      <a:pt x="2896" y="1670"/>
                    </a:cubicBezTo>
                    <a:cubicBezTo>
                      <a:pt x="2893" y="1667"/>
                      <a:pt x="2893" y="1667"/>
                      <a:pt x="2893" y="1667"/>
                    </a:cubicBezTo>
                    <a:cubicBezTo>
                      <a:pt x="2888" y="1673"/>
                      <a:pt x="2888" y="1673"/>
                      <a:pt x="2888" y="1673"/>
                    </a:cubicBezTo>
                    <a:cubicBezTo>
                      <a:pt x="2893" y="1679"/>
                      <a:pt x="2893" y="1679"/>
                      <a:pt x="2893" y="1679"/>
                    </a:cubicBezTo>
                    <a:cubicBezTo>
                      <a:pt x="2903" y="1685"/>
                      <a:pt x="2903" y="1685"/>
                      <a:pt x="2903" y="1685"/>
                    </a:cubicBezTo>
                    <a:cubicBezTo>
                      <a:pt x="2902" y="1691"/>
                      <a:pt x="2902" y="1691"/>
                      <a:pt x="2902" y="1691"/>
                    </a:cubicBezTo>
                    <a:cubicBezTo>
                      <a:pt x="2896" y="1694"/>
                      <a:pt x="2896" y="1694"/>
                      <a:pt x="2896" y="1694"/>
                    </a:cubicBezTo>
                    <a:cubicBezTo>
                      <a:pt x="2902" y="1700"/>
                      <a:pt x="2902" y="1700"/>
                      <a:pt x="2902" y="1700"/>
                    </a:cubicBezTo>
                    <a:cubicBezTo>
                      <a:pt x="2911" y="1699"/>
                      <a:pt x="2911" y="1699"/>
                      <a:pt x="2911" y="1699"/>
                    </a:cubicBezTo>
                    <a:cubicBezTo>
                      <a:pt x="2926" y="1703"/>
                      <a:pt x="2926" y="1703"/>
                      <a:pt x="2926" y="1703"/>
                    </a:cubicBezTo>
                    <a:cubicBezTo>
                      <a:pt x="2931" y="1709"/>
                      <a:pt x="2931" y="1709"/>
                      <a:pt x="2931" y="1709"/>
                    </a:cubicBezTo>
                    <a:cubicBezTo>
                      <a:pt x="2931" y="1722"/>
                      <a:pt x="2931" y="1722"/>
                      <a:pt x="2931" y="1722"/>
                    </a:cubicBezTo>
                    <a:cubicBezTo>
                      <a:pt x="2929" y="1728"/>
                      <a:pt x="2929" y="1728"/>
                      <a:pt x="2929" y="1728"/>
                    </a:cubicBezTo>
                    <a:cubicBezTo>
                      <a:pt x="2935" y="1732"/>
                      <a:pt x="2935" y="1732"/>
                      <a:pt x="2935" y="1732"/>
                    </a:cubicBezTo>
                    <a:cubicBezTo>
                      <a:pt x="2945" y="1729"/>
                      <a:pt x="2945" y="1729"/>
                      <a:pt x="2945" y="1729"/>
                    </a:cubicBezTo>
                    <a:cubicBezTo>
                      <a:pt x="2958" y="1714"/>
                      <a:pt x="2958" y="1714"/>
                      <a:pt x="2958" y="1714"/>
                    </a:cubicBezTo>
                    <a:cubicBezTo>
                      <a:pt x="2964" y="1703"/>
                      <a:pt x="2964" y="1703"/>
                      <a:pt x="2964" y="1703"/>
                    </a:cubicBezTo>
                    <a:cubicBezTo>
                      <a:pt x="2971" y="1700"/>
                      <a:pt x="2971" y="1700"/>
                      <a:pt x="2971" y="1700"/>
                    </a:cubicBezTo>
                    <a:cubicBezTo>
                      <a:pt x="2972" y="1708"/>
                      <a:pt x="2972" y="1708"/>
                      <a:pt x="2972" y="1708"/>
                    </a:cubicBezTo>
                    <a:cubicBezTo>
                      <a:pt x="2977" y="1714"/>
                      <a:pt x="2977" y="1714"/>
                      <a:pt x="2977" y="1714"/>
                    </a:cubicBezTo>
                    <a:cubicBezTo>
                      <a:pt x="2983" y="1714"/>
                      <a:pt x="2983" y="1714"/>
                      <a:pt x="2983" y="1714"/>
                    </a:cubicBezTo>
                    <a:cubicBezTo>
                      <a:pt x="2992" y="1722"/>
                      <a:pt x="2992" y="1722"/>
                      <a:pt x="2992" y="1722"/>
                    </a:cubicBezTo>
                    <a:cubicBezTo>
                      <a:pt x="3004" y="1728"/>
                      <a:pt x="3004" y="1728"/>
                      <a:pt x="3004" y="1728"/>
                    </a:cubicBezTo>
                    <a:cubicBezTo>
                      <a:pt x="3009" y="1740"/>
                      <a:pt x="3009" y="1740"/>
                      <a:pt x="3009" y="1740"/>
                    </a:cubicBezTo>
                    <a:cubicBezTo>
                      <a:pt x="3007" y="1751"/>
                      <a:pt x="3007" y="1751"/>
                      <a:pt x="3007" y="1751"/>
                    </a:cubicBezTo>
                    <a:cubicBezTo>
                      <a:pt x="3003" y="1757"/>
                      <a:pt x="3003" y="1757"/>
                      <a:pt x="3003" y="1757"/>
                    </a:cubicBezTo>
                    <a:cubicBezTo>
                      <a:pt x="3001" y="1778"/>
                      <a:pt x="3001" y="1778"/>
                      <a:pt x="3001" y="1778"/>
                    </a:cubicBezTo>
                    <a:cubicBezTo>
                      <a:pt x="2997" y="1798"/>
                      <a:pt x="2997" y="1798"/>
                      <a:pt x="2997" y="1798"/>
                    </a:cubicBezTo>
                    <a:cubicBezTo>
                      <a:pt x="2998" y="1806"/>
                      <a:pt x="2998" y="1806"/>
                      <a:pt x="2998" y="1806"/>
                    </a:cubicBezTo>
                    <a:cubicBezTo>
                      <a:pt x="2992" y="1827"/>
                      <a:pt x="2992" y="1827"/>
                      <a:pt x="2992" y="1827"/>
                    </a:cubicBezTo>
                    <a:cubicBezTo>
                      <a:pt x="2984" y="1836"/>
                      <a:pt x="2984" y="1836"/>
                      <a:pt x="2984" y="1836"/>
                    </a:cubicBezTo>
                    <a:cubicBezTo>
                      <a:pt x="2983" y="1850"/>
                      <a:pt x="2983" y="1850"/>
                      <a:pt x="2983" y="1850"/>
                    </a:cubicBezTo>
                    <a:cubicBezTo>
                      <a:pt x="2980" y="1858"/>
                      <a:pt x="2980" y="1858"/>
                      <a:pt x="2980" y="1858"/>
                    </a:cubicBezTo>
                    <a:cubicBezTo>
                      <a:pt x="2974" y="1853"/>
                      <a:pt x="2974" y="1853"/>
                      <a:pt x="2974" y="1853"/>
                    </a:cubicBezTo>
                    <a:cubicBezTo>
                      <a:pt x="2966" y="1842"/>
                      <a:pt x="2966" y="1842"/>
                      <a:pt x="2966" y="1842"/>
                    </a:cubicBezTo>
                    <a:cubicBezTo>
                      <a:pt x="2949" y="1836"/>
                      <a:pt x="2949" y="1836"/>
                      <a:pt x="2949" y="1836"/>
                    </a:cubicBezTo>
                    <a:cubicBezTo>
                      <a:pt x="2942" y="1826"/>
                      <a:pt x="2942" y="1826"/>
                      <a:pt x="2942" y="1826"/>
                    </a:cubicBezTo>
                    <a:cubicBezTo>
                      <a:pt x="2934" y="1823"/>
                      <a:pt x="2934" y="1823"/>
                      <a:pt x="2934" y="1823"/>
                    </a:cubicBezTo>
                    <a:cubicBezTo>
                      <a:pt x="2929" y="1826"/>
                      <a:pt x="2929" y="1826"/>
                      <a:pt x="2929" y="1826"/>
                    </a:cubicBezTo>
                    <a:cubicBezTo>
                      <a:pt x="2917" y="1823"/>
                      <a:pt x="2917" y="1823"/>
                      <a:pt x="2917" y="1823"/>
                    </a:cubicBezTo>
                    <a:cubicBezTo>
                      <a:pt x="2914" y="1815"/>
                      <a:pt x="2914" y="1815"/>
                      <a:pt x="2914" y="1815"/>
                    </a:cubicBezTo>
                    <a:cubicBezTo>
                      <a:pt x="2917" y="1804"/>
                      <a:pt x="2917" y="1804"/>
                      <a:pt x="2917" y="1804"/>
                    </a:cubicBezTo>
                    <a:cubicBezTo>
                      <a:pt x="2908" y="1795"/>
                      <a:pt x="2908" y="1795"/>
                      <a:pt x="2908" y="1795"/>
                    </a:cubicBezTo>
                    <a:cubicBezTo>
                      <a:pt x="2900" y="1792"/>
                      <a:pt x="2900" y="1792"/>
                      <a:pt x="2900" y="1792"/>
                    </a:cubicBezTo>
                    <a:cubicBezTo>
                      <a:pt x="2894" y="1797"/>
                      <a:pt x="2894" y="1797"/>
                      <a:pt x="2894" y="1797"/>
                    </a:cubicBezTo>
                    <a:cubicBezTo>
                      <a:pt x="2888" y="1794"/>
                      <a:pt x="2888" y="1794"/>
                      <a:pt x="2888" y="1794"/>
                    </a:cubicBezTo>
                    <a:cubicBezTo>
                      <a:pt x="2877" y="1783"/>
                      <a:pt x="2877" y="1783"/>
                      <a:pt x="2877" y="1783"/>
                    </a:cubicBezTo>
                    <a:cubicBezTo>
                      <a:pt x="2862" y="1781"/>
                      <a:pt x="2862" y="1781"/>
                      <a:pt x="2862" y="1781"/>
                    </a:cubicBezTo>
                    <a:cubicBezTo>
                      <a:pt x="2851" y="1786"/>
                      <a:pt x="2851" y="1786"/>
                      <a:pt x="2851" y="1786"/>
                    </a:cubicBezTo>
                    <a:cubicBezTo>
                      <a:pt x="2854" y="1790"/>
                      <a:pt x="2854" y="1790"/>
                      <a:pt x="2854" y="1790"/>
                    </a:cubicBezTo>
                    <a:cubicBezTo>
                      <a:pt x="2856" y="1800"/>
                      <a:pt x="2856" y="1800"/>
                      <a:pt x="2856" y="1800"/>
                    </a:cubicBezTo>
                    <a:cubicBezTo>
                      <a:pt x="2848" y="1798"/>
                      <a:pt x="2848" y="1798"/>
                      <a:pt x="2848" y="1798"/>
                    </a:cubicBezTo>
                    <a:cubicBezTo>
                      <a:pt x="2842" y="1795"/>
                      <a:pt x="2842" y="1795"/>
                      <a:pt x="2842" y="1795"/>
                    </a:cubicBezTo>
                    <a:cubicBezTo>
                      <a:pt x="2827" y="1794"/>
                      <a:pt x="2827" y="1794"/>
                      <a:pt x="2827" y="1794"/>
                    </a:cubicBezTo>
                    <a:cubicBezTo>
                      <a:pt x="2816" y="1798"/>
                      <a:pt x="2816" y="1798"/>
                      <a:pt x="2816" y="1798"/>
                    </a:cubicBezTo>
                    <a:cubicBezTo>
                      <a:pt x="2821" y="1803"/>
                      <a:pt x="2821" y="1803"/>
                      <a:pt x="2821" y="1803"/>
                    </a:cubicBezTo>
                    <a:cubicBezTo>
                      <a:pt x="2831" y="1803"/>
                      <a:pt x="2831" y="1803"/>
                      <a:pt x="2831" y="1803"/>
                    </a:cubicBezTo>
                    <a:cubicBezTo>
                      <a:pt x="2845" y="1806"/>
                      <a:pt x="2845" y="1806"/>
                      <a:pt x="2845" y="1806"/>
                    </a:cubicBezTo>
                    <a:cubicBezTo>
                      <a:pt x="2848" y="1810"/>
                      <a:pt x="2848" y="1810"/>
                      <a:pt x="2848" y="1810"/>
                    </a:cubicBezTo>
                    <a:cubicBezTo>
                      <a:pt x="2848" y="1815"/>
                      <a:pt x="2848" y="1815"/>
                      <a:pt x="2848" y="1815"/>
                    </a:cubicBezTo>
                    <a:cubicBezTo>
                      <a:pt x="2838" y="1818"/>
                      <a:pt x="2838" y="1818"/>
                      <a:pt x="2838" y="1818"/>
                    </a:cubicBezTo>
                    <a:cubicBezTo>
                      <a:pt x="2818" y="1836"/>
                      <a:pt x="2818" y="1836"/>
                      <a:pt x="2818" y="1836"/>
                    </a:cubicBezTo>
                    <a:cubicBezTo>
                      <a:pt x="2806" y="1846"/>
                      <a:pt x="2806" y="1846"/>
                      <a:pt x="2806" y="1846"/>
                    </a:cubicBezTo>
                    <a:cubicBezTo>
                      <a:pt x="2796" y="1844"/>
                      <a:pt x="2796" y="1844"/>
                      <a:pt x="2796" y="1844"/>
                    </a:cubicBezTo>
                    <a:cubicBezTo>
                      <a:pt x="2792" y="1835"/>
                      <a:pt x="2792" y="1835"/>
                      <a:pt x="2792" y="1835"/>
                    </a:cubicBezTo>
                    <a:cubicBezTo>
                      <a:pt x="2792" y="1826"/>
                      <a:pt x="2792" y="1826"/>
                      <a:pt x="2792" y="1826"/>
                    </a:cubicBezTo>
                    <a:cubicBezTo>
                      <a:pt x="2789" y="1821"/>
                      <a:pt x="2789" y="1821"/>
                      <a:pt x="2789" y="1821"/>
                    </a:cubicBezTo>
                    <a:cubicBezTo>
                      <a:pt x="2780" y="1824"/>
                      <a:pt x="2780" y="1824"/>
                      <a:pt x="2780" y="1824"/>
                    </a:cubicBezTo>
                    <a:cubicBezTo>
                      <a:pt x="2781" y="1836"/>
                      <a:pt x="2781" y="1836"/>
                      <a:pt x="2781" y="1836"/>
                    </a:cubicBezTo>
                    <a:cubicBezTo>
                      <a:pt x="2784" y="1846"/>
                      <a:pt x="2784" y="1846"/>
                      <a:pt x="2784" y="1846"/>
                    </a:cubicBezTo>
                    <a:cubicBezTo>
                      <a:pt x="2778" y="1853"/>
                      <a:pt x="2778" y="1853"/>
                      <a:pt x="2778" y="1853"/>
                    </a:cubicBezTo>
                    <a:cubicBezTo>
                      <a:pt x="2783" y="1859"/>
                      <a:pt x="2783" y="1859"/>
                      <a:pt x="2783" y="1859"/>
                    </a:cubicBezTo>
                    <a:cubicBezTo>
                      <a:pt x="2784" y="1868"/>
                      <a:pt x="2784" y="1868"/>
                      <a:pt x="2784" y="1868"/>
                    </a:cubicBezTo>
                    <a:cubicBezTo>
                      <a:pt x="2780" y="1876"/>
                      <a:pt x="2780" y="1876"/>
                      <a:pt x="2780" y="1876"/>
                    </a:cubicBezTo>
                    <a:cubicBezTo>
                      <a:pt x="2784" y="1881"/>
                      <a:pt x="2784" y="1881"/>
                      <a:pt x="2784" y="1881"/>
                    </a:cubicBezTo>
                    <a:cubicBezTo>
                      <a:pt x="2784" y="1890"/>
                      <a:pt x="2784" y="1890"/>
                      <a:pt x="2784" y="1890"/>
                    </a:cubicBezTo>
                    <a:cubicBezTo>
                      <a:pt x="2778" y="1893"/>
                      <a:pt x="2778" y="1893"/>
                      <a:pt x="2778" y="1893"/>
                    </a:cubicBezTo>
                    <a:cubicBezTo>
                      <a:pt x="2763" y="1888"/>
                      <a:pt x="2763" y="1888"/>
                      <a:pt x="2763" y="1888"/>
                    </a:cubicBezTo>
                    <a:cubicBezTo>
                      <a:pt x="2755" y="1888"/>
                      <a:pt x="2755" y="1888"/>
                      <a:pt x="2755" y="1888"/>
                    </a:cubicBezTo>
                    <a:cubicBezTo>
                      <a:pt x="2750" y="1896"/>
                      <a:pt x="2750" y="1896"/>
                      <a:pt x="2750" y="1896"/>
                    </a:cubicBezTo>
                    <a:cubicBezTo>
                      <a:pt x="2760" y="1902"/>
                      <a:pt x="2760" y="1902"/>
                      <a:pt x="2760" y="1902"/>
                    </a:cubicBezTo>
                    <a:cubicBezTo>
                      <a:pt x="2769" y="1902"/>
                      <a:pt x="2769" y="1902"/>
                      <a:pt x="2769" y="1902"/>
                    </a:cubicBezTo>
                    <a:cubicBezTo>
                      <a:pt x="2790" y="1902"/>
                      <a:pt x="2790" y="1902"/>
                      <a:pt x="2790" y="1902"/>
                    </a:cubicBezTo>
                    <a:cubicBezTo>
                      <a:pt x="2792" y="1907"/>
                      <a:pt x="2792" y="1907"/>
                      <a:pt x="2792" y="1907"/>
                    </a:cubicBezTo>
                    <a:cubicBezTo>
                      <a:pt x="2790" y="1917"/>
                      <a:pt x="2790" y="1917"/>
                      <a:pt x="2790" y="1917"/>
                    </a:cubicBezTo>
                    <a:cubicBezTo>
                      <a:pt x="2792" y="1931"/>
                      <a:pt x="2792" y="1931"/>
                      <a:pt x="2792" y="1931"/>
                    </a:cubicBezTo>
                    <a:cubicBezTo>
                      <a:pt x="2796" y="1933"/>
                      <a:pt x="2796" y="1933"/>
                      <a:pt x="2796" y="1933"/>
                    </a:cubicBezTo>
                    <a:cubicBezTo>
                      <a:pt x="2801" y="1925"/>
                      <a:pt x="2801" y="1925"/>
                      <a:pt x="2801" y="1925"/>
                    </a:cubicBezTo>
                    <a:cubicBezTo>
                      <a:pt x="2816" y="1923"/>
                      <a:pt x="2816" y="1923"/>
                      <a:pt x="2816" y="1923"/>
                    </a:cubicBezTo>
                    <a:cubicBezTo>
                      <a:pt x="2831" y="1927"/>
                      <a:pt x="2831" y="1927"/>
                      <a:pt x="2831" y="1927"/>
                    </a:cubicBezTo>
                    <a:cubicBezTo>
                      <a:pt x="2838" y="1933"/>
                      <a:pt x="2838" y="1933"/>
                      <a:pt x="2838" y="1933"/>
                    </a:cubicBezTo>
                    <a:cubicBezTo>
                      <a:pt x="2854" y="1934"/>
                      <a:pt x="2854" y="1934"/>
                      <a:pt x="2854" y="1934"/>
                    </a:cubicBezTo>
                    <a:cubicBezTo>
                      <a:pt x="2867" y="1937"/>
                      <a:pt x="2867" y="1937"/>
                      <a:pt x="2867" y="1937"/>
                    </a:cubicBezTo>
                    <a:cubicBezTo>
                      <a:pt x="2876" y="1934"/>
                      <a:pt x="2876" y="1934"/>
                      <a:pt x="2876" y="1934"/>
                    </a:cubicBezTo>
                    <a:cubicBezTo>
                      <a:pt x="2883" y="1930"/>
                      <a:pt x="2883" y="1930"/>
                      <a:pt x="2883" y="1930"/>
                    </a:cubicBezTo>
                    <a:cubicBezTo>
                      <a:pt x="2888" y="1931"/>
                      <a:pt x="2888" y="1931"/>
                      <a:pt x="2888" y="1931"/>
                    </a:cubicBezTo>
                    <a:cubicBezTo>
                      <a:pt x="2890" y="1940"/>
                      <a:pt x="2890" y="1940"/>
                      <a:pt x="2890" y="1940"/>
                    </a:cubicBezTo>
                    <a:cubicBezTo>
                      <a:pt x="2890" y="1956"/>
                      <a:pt x="2890" y="1956"/>
                      <a:pt x="2890" y="1956"/>
                    </a:cubicBezTo>
                    <a:cubicBezTo>
                      <a:pt x="2891" y="1965"/>
                      <a:pt x="2891" y="1965"/>
                      <a:pt x="2891" y="1965"/>
                    </a:cubicBezTo>
                    <a:cubicBezTo>
                      <a:pt x="2888" y="1969"/>
                      <a:pt x="2888" y="1969"/>
                      <a:pt x="2888" y="1969"/>
                    </a:cubicBezTo>
                    <a:cubicBezTo>
                      <a:pt x="2879" y="1975"/>
                      <a:pt x="2879" y="1975"/>
                      <a:pt x="2879" y="1975"/>
                    </a:cubicBezTo>
                    <a:cubicBezTo>
                      <a:pt x="2873" y="1969"/>
                      <a:pt x="2873" y="1969"/>
                      <a:pt x="2873" y="1969"/>
                    </a:cubicBezTo>
                    <a:cubicBezTo>
                      <a:pt x="2862" y="1966"/>
                      <a:pt x="2862" y="1966"/>
                      <a:pt x="2862" y="1966"/>
                    </a:cubicBezTo>
                    <a:cubicBezTo>
                      <a:pt x="2851" y="1971"/>
                      <a:pt x="2851" y="1971"/>
                      <a:pt x="2851" y="1971"/>
                    </a:cubicBezTo>
                    <a:cubicBezTo>
                      <a:pt x="2844" y="1975"/>
                      <a:pt x="2844" y="1975"/>
                      <a:pt x="2844" y="1975"/>
                    </a:cubicBezTo>
                    <a:cubicBezTo>
                      <a:pt x="2836" y="1968"/>
                      <a:pt x="2836" y="1968"/>
                      <a:pt x="2836" y="1968"/>
                    </a:cubicBezTo>
                    <a:cubicBezTo>
                      <a:pt x="2815" y="1971"/>
                      <a:pt x="2815" y="1971"/>
                      <a:pt x="2815" y="1971"/>
                    </a:cubicBezTo>
                    <a:cubicBezTo>
                      <a:pt x="2796" y="1975"/>
                      <a:pt x="2796" y="1975"/>
                      <a:pt x="2796" y="1975"/>
                    </a:cubicBezTo>
                    <a:cubicBezTo>
                      <a:pt x="2789" y="1972"/>
                      <a:pt x="2789" y="1972"/>
                      <a:pt x="2789" y="1972"/>
                    </a:cubicBezTo>
                    <a:cubicBezTo>
                      <a:pt x="2786" y="1966"/>
                      <a:pt x="2786" y="1966"/>
                      <a:pt x="2786" y="1966"/>
                    </a:cubicBezTo>
                    <a:cubicBezTo>
                      <a:pt x="2783" y="1974"/>
                      <a:pt x="2783" y="1974"/>
                      <a:pt x="2783" y="1974"/>
                    </a:cubicBezTo>
                    <a:cubicBezTo>
                      <a:pt x="2786" y="1977"/>
                      <a:pt x="2786" y="1977"/>
                      <a:pt x="2786" y="1977"/>
                    </a:cubicBezTo>
                    <a:cubicBezTo>
                      <a:pt x="2789" y="1983"/>
                      <a:pt x="2789" y="1983"/>
                      <a:pt x="2789" y="1983"/>
                    </a:cubicBezTo>
                    <a:cubicBezTo>
                      <a:pt x="2798" y="1983"/>
                      <a:pt x="2798" y="1983"/>
                      <a:pt x="2798" y="1983"/>
                    </a:cubicBezTo>
                    <a:cubicBezTo>
                      <a:pt x="2810" y="1980"/>
                      <a:pt x="2810" y="1980"/>
                      <a:pt x="2810" y="1980"/>
                    </a:cubicBezTo>
                    <a:cubicBezTo>
                      <a:pt x="2836" y="1980"/>
                      <a:pt x="2836" y="1980"/>
                      <a:pt x="2836" y="1980"/>
                    </a:cubicBezTo>
                    <a:cubicBezTo>
                      <a:pt x="2847" y="1986"/>
                      <a:pt x="2847" y="1986"/>
                      <a:pt x="2847" y="1986"/>
                    </a:cubicBezTo>
                    <a:cubicBezTo>
                      <a:pt x="2856" y="1997"/>
                      <a:pt x="2856" y="1997"/>
                      <a:pt x="2856" y="1997"/>
                    </a:cubicBezTo>
                    <a:cubicBezTo>
                      <a:pt x="2865" y="1997"/>
                      <a:pt x="2865" y="1997"/>
                      <a:pt x="2865" y="1997"/>
                    </a:cubicBezTo>
                    <a:cubicBezTo>
                      <a:pt x="2876" y="2000"/>
                      <a:pt x="2876" y="2000"/>
                      <a:pt x="2876" y="2000"/>
                    </a:cubicBezTo>
                    <a:cubicBezTo>
                      <a:pt x="2885" y="2009"/>
                      <a:pt x="2885" y="2009"/>
                      <a:pt x="2885" y="2009"/>
                    </a:cubicBezTo>
                    <a:cubicBezTo>
                      <a:pt x="2893" y="2023"/>
                      <a:pt x="2893" y="2023"/>
                      <a:pt x="2893" y="2023"/>
                    </a:cubicBezTo>
                    <a:cubicBezTo>
                      <a:pt x="2905" y="2035"/>
                      <a:pt x="2905" y="2035"/>
                      <a:pt x="2905" y="2035"/>
                    </a:cubicBezTo>
                    <a:cubicBezTo>
                      <a:pt x="2908" y="2041"/>
                      <a:pt x="2908" y="2041"/>
                      <a:pt x="2908" y="2041"/>
                    </a:cubicBezTo>
                    <a:cubicBezTo>
                      <a:pt x="2903" y="2043"/>
                      <a:pt x="2903" y="2043"/>
                      <a:pt x="2903" y="2043"/>
                    </a:cubicBezTo>
                    <a:cubicBezTo>
                      <a:pt x="2894" y="2040"/>
                      <a:pt x="2894" y="2040"/>
                      <a:pt x="2894" y="2040"/>
                    </a:cubicBezTo>
                    <a:cubicBezTo>
                      <a:pt x="2888" y="2037"/>
                      <a:pt x="2888" y="2037"/>
                      <a:pt x="2888" y="2037"/>
                    </a:cubicBezTo>
                    <a:cubicBezTo>
                      <a:pt x="2887" y="2041"/>
                      <a:pt x="2887" y="2041"/>
                      <a:pt x="2887" y="2041"/>
                    </a:cubicBezTo>
                    <a:cubicBezTo>
                      <a:pt x="2887" y="2050"/>
                      <a:pt x="2887" y="2050"/>
                      <a:pt x="2887" y="2050"/>
                    </a:cubicBezTo>
                    <a:cubicBezTo>
                      <a:pt x="2893" y="2063"/>
                      <a:pt x="2893" y="2063"/>
                      <a:pt x="2893" y="2063"/>
                    </a:cubicBezTo>
                    <a:cubicBezTo>
                      <a:pt x="2893" y="2081"/>
                      <a:pt x="2893" y="2081"/>
                      <a:pt x="2893" y="2081"/>
                    </a:cubicBezTo>
                    <a:cubicBezTo>
                      <a:pt x="2891" y="2087"/>
                      <a:pt x="2891" y="2087"/>
                      <a:pt x="2891" y="2087"/>
                    </a:cubicBezTo>
                    <a:cubicBezTo>
                      <a:pt x="2894" y="2102"/>
                      <a:pt x="2894" y="2102"/>
                      <a:pt x="2894" y="2102"/>
                    </a:cubicBezTo>
                    <a:cubicBezTo>
                      <a:pt x="2893" y="2110"/>
                      <a:pt x="2893" y="2110"/>
                      <a:pt x="2893" y="2110"/>
                    </a:cubicBezTo>
                    <a:cubicBezTo>
                      <a:pt x="2888" y="2119"/>
                      <a:pt x="2888" y="2119"/>
                      <a:pt x="2888" y="2119"/>
                    </a:cubicBezTo>
                    <a:cubicBezTo>
                      <a:pt x="2879" y="2145"/>
                      <a:pt x="2879" y="2145"/>
                      <a:pt x="2879" y="2145"/>
                    </a:cubicBezTo>
                    <a:cubicBezTo>
                      <a:pt x="2870" y="2156"/>
                      <a:pt x="2870" y="2156"/>
                      <a:pt x="2870" y="2156"/>
                    </a:cubicBezTo>
                    <a:cubicBezTo>
                      <a:pt x="2862" y="2156"/>
                      <a:pt x="2862" y="2156"/>
                      <a:pt x="2862" y="2156"/>
                    </a:cubicBezTo>
                    <a:cubicBezTo>
                      <a:pt x="2854" y="2150"/>
                      <a:pt x="2854" y="2150"/>
                      <a:pt x="2854" y="2150"/>
                    </a:cubicBezTo>
                    <a:cubicBezTo>
                      <a:pt x="2847" y="2136"/>
                      <a:pt x="2847" y="2136"/>
                      <a:pt x="2847" y="2136"/>
                    </a:cubicBezTo>
                    <a:cubicBezTo>
                      <a:pt x="2857" y="2128"/>
                      <a:pt x="2857" y="2128"/>
                      <a:pt x="2857" y="2128"/>
                    </a:cubicBezTo>
                    <a:cubicBezTo>
                      <a:pt x="2853" y="2121"/>
                      <a:pt x="2853" y="2121"/>
                      <a:pt x="2853" y="2121"/>
                    </a:cubicBezTo>
                    <a:cubicBezTo>
                      <a:pt x="2845" y="2118"/>
                      <a:pt x="2845" y="2118"/>
                      <a:pt x="2845" y="2118"/>
                    </a:cubicBezTo>
                    <a:cubicBezTo>
                      <a:pt x="2839" y="2122"/>
                      <a:pt x="2839" y="2122"/>
                      <a:pt x="2839" y="2122"/>
                    </a:cubicBezTo>
                    <a:cubicBezTo>
                      <a:pt x="2830" y="2119"/>
                      <a:pt x="2830" y="2119"/>
                      <a:pt x="2830" y="2119"/>
                    </a:cubicBezTo>
                    <a:cubicBezTo>
                      <a:pt x="2812" y="2098"/>
                      <a:pt x="2812" y="2098"/>
                      <a:pt x="2812" y="2098"/>
                    </a:cubicBezTo>
                    <a:cubicBezTo>
                      <a:pt x="2796" y="2087"/>
                      <a:pt x="2796" y="2087"/>
                      <a:pt x="2796" y="2087"/>
                    </a:cubicBezTo>
                    <a:cubicBezTo>
                      <a:pt x="2783" y="2075"/>
                      <a:pt x="2783" y="2075"/>
                      <a:pt x="2783" y="2075"/>
                    </a:cubicBezTo>
                    <a:cubicBezTo>
                      <a:pt x="2781" y="2066"/>
                      <a:pt x="2781" y="2066"/>
                      <a:pt x="2781" y="2066"/>
                    </a:cubicBezTo>
                    <a:cubicBezTo>
                      <a:pt x="2776" y="2053"/>
                      <a:pt x="2776" y="2053"/>
                      <a:pt x="2776" y="2053"/>
                    </a:cubicBezTo>
                    <a:cubicBezTo>
                      <a:pt x="2758" y="2032"/>
                      <a:pt x="2758" y="2032"/>
                      <a:pt x="2758" y="2032"/>
                    </a:cubicBezTo>
                    <a:cubicBezTo>
                      <a:pt x="2750" y="2027"/>
                      <a:pt x="2750" y="2027"/>
                      <a:pt x="2750" y="2027"/>
                    </a:cubicBezTo>
                    <a:cubicBezTo>
                      <a:pt x="2747" y="2027"/>
                      <a:pt x="2747" y="2027"/>
                      <a:pt x="2747" y="2027"/>
                    </a:cubicBezTo>
                    <a:cubicBezTo>
                      <a:pt x="2746" y="2034"/>
                      <a:pt x="2746" y="2034"/>
                      <a:pt x="2746" y="2034"/>
                    </a:cubicBezTo>
                    <a:cubicBezTo>
                      <a:pt x="2750" y="2040"/>
                      <a:pt x="2750" y="2040"/>
                      <a:pt x="2750" y="2040"/>
                    </a:cubicBezTo>
                    <a:cubicBezTo>
                      <a:pt x="2764" y="2055"/>
                      <a:pt x="2764" y="2055"/>
                      <a:pt x="2764" y="2055"/>
                    </a:cubicBezTo>
                    <a:cubicBezTo>
                      <a:pt x="2764" y="2063"/>
                      <a:pt x="2764" y="2063"/>
                      <a:pt x="2764" y="2063"/>
                    </a:cubicBezTo>
                    <a:cubicBezTo>
                      <a:pt x="2760" y="2069"/>
                      <a:pt x="2760" y="2069"/>
                      <a:pt x="2760" y="2069"/>
                    </a:cubicBezTo>
                    <a:cubicBezTo>
                      <a:pt x="2741" y="2069"/>
                      <a:pt x="2741" y="2069"/>
                      <a:pt x="2741" y="2069"/>
                    </a:cubicBezTo>
                    <a:cubicBezTo>
                      <a:pt x="2732" y="2060"/>
                      <a:pt x="2732" y="2060"/>
                      <a:pt x="2732" y="2060"/>
                    </a:cubicBezTo>
                    <a:cubicBezTo>
                      <a:pt x="2725" y="2046"/>
                      <a:pt x="2725" y="2046"/>
                      <a:pt x="2725" y="2046"/>
                    </a:cubicBezTo>
                    <a:cubicBezTo>
                      <a:pt x="2717" y="2037"/>
                      <a:pt x="2717" y="2037"/>
                      <a:pt x="2717" y="2037"/>
                    </a:cubicBezTo>
                    <a:cubicBezTo>
                      <a:pt x="2717" y="2046"/>
                      <a:pt x="2717" y="2046"/>
                      <a:pt x="2717" y="2046"/>
                    </a:cubicBezTo>
                    <a:cubicBezTo>
                      <a:pt x="2717" y="2056"/>
                      <a:pt x="2717" y="2056"/>
                      <a:pt x="2717" y="2056"/>
                    </a:cubicBezTo>
                    <a:cubicBezTo>
                      <a:pt x="2731" y="2070"/>
                      <a:pt x="2731" y="2070"/>
                      <a:pt x="2731" y="2070"/>
                    </a:cubicBezTo>
                    <a:cubicBezTo>
                      <a:pt x="2754" y="2081"/>
                      <a:pt x="2754" y="2081"/>
                      <a:pt x="2754" y="2081"/>
                    </a:cubicBezTo>
                    <a:cubicBezTo>
                      <a:pt x="2773" y="2081"/>
                      <a:pt x="2773" y="2081"/>
                      <a:pt x="2773" y="2081"/>
                    </a:cubicBezTo>
                    <a:cubicBezTo>
                      <a:pt x="2796" y="2098"/>
                      <a:pt x="2796" y="2098"/>
                      <a:pt x="2796" y="2098"/>
                    </a:cubicBezTo>
                    <a:cubicBezTo>
                      <a:pt x="2825" y="2128"/>
                      <a:pt x="2825" y="2128"/>
                      <a:pt x="2825" y="2128"/>
                    </a:cubicBezTo>
                    <a:cubicBezTo>
                      <a:pt x="2828" y="2137"/>
                      <a:pt x="2828" y="2137"/>
                      <a:pt x="2828" y="2137"/>
                    </a:cubicBezTo>
                    <a:cubicBezTo>
                      <a:pt x="2824" y="2145"/>
                      <a:pt x="2824" y="2145"/>
                      <a:pt x="2824" y="2145"/>
                    </a:cubicBezTo>
                    <a:cubicBezTo>
                      <a:pt x="2818" y="2144"/>
                      <a:pt x="2818" y="2144"/>
                      <a:pt x="2818" y="2144"/>
                    </a:cubicBezTo>
                    <a:cubicBezTo>
                      <a:pt x="2809" y="2137"/>
                      <a:pt x="2809" y="2137"/>
                      <a:pt x="2809" y="2137"/>
                    </a:cubicBezTo>
                    <a:cubicBezTo>
                      <a:pt x="2795" y="2137"/>
                      <a:pt x="2795" y="2137"/>
                      <a:pt x="2795" y="2137"/>
                    </a:cubicBezTo>
                    <a:cubicBezTo>
                      <a:pt x="2784" y="2144"/>
                      <a:pt x="2784" y="2144"/>
                      <a:pt x="2784" y="2144"/>
                    </a:cubicBezTo>
                    <a:cubicBezTo>
                      <a:pt x="2770" y="2157"/>
                      <a:pt x="2770" y="2157"/>
                      <a:pt x="2770" y="2157"/>
                    </a:cubicBezTo>
                    <a:cubicBezTo>
                      <a:pt x="2760" y="2159"/>
                      <a:pt x="2760" y="2159"/>
                      <a:pt x="2760" y="2159"/>
                    </a:cubicBezTo>
                    <a:cubicBezTo>
                      <a:pt x="2747" y="2153"/>
                      <a:pt x="2747" y="2153"/>
                      <a:pt x="2747" y="2153"/>
                    </a:cubicBezTo>
                    <a:cubicBezTo>
                      <a:pt x="2743" y="2142"/>
                      <a:pt x="2743" y="2142"/>
                      <a:pt x="2743" y="2142"/>
                    </a:cubicBezTo>
                    <a:cubicBezTo>
                      <a:pt x="2746" y="2136"/>
                      <a:pt x="2746" y="2136"/>
                      <a:pt x="2746" y="2136"/>
                    </a:cubicBezTo>
                    <a:cubicBezTo>
                      <a:pt x="2743" y="2130"/>
                      <a:pt x="2743" y="2130"/>
                      <a:pt x="2743" y="2130"/>
                    </a:cubicBezTo>
                    <a:cubicBezTo>
                      <a:pt x="2732" y="2122"/>
                      <a:pt x="2732" y="2122"/>
                      <a:pt x="2732" y="2122"/>
                    </a:cubicBezTo>
                    <a:cubicBezTo>
                      <a:pt x="2734" y="2133"/>
                      <a:pt x="2734" y="2133"/>
                      <a:pt x="2734" y="2133"/>
                    </a:cubicBezTo>
                    <a:cubicBezTo>
                      <a:pt x="2738" y="2141"/>
                      <a:pt x="2738" y="2141"/>
                      <a:pt x="2738" y="2141"/>
                    </a:cubicBezTo>
                    <a:cubicBezTo>
                      <a:pt x="2741" y="2157"/>
                      <a:pt x="2741" y="2157"/>
                      <a:pt x="2741" y="2157"/>
                    </a:cubicBezTo>
                    <a:cubicBezTo>
                      <a:pt x="2746" y="2167"/>
                      <a:pt x="2746" y="2167"/>
                      <a:pt x="2746" y="2167"/>
                    </a:cubicBezTo>
                    <a:cubicBezTo>
                      <a:pt x="2760" y="2168"/>
                      <a:pt x="2760" y="2168"/>
                      <a:pt x="2760" y="2168"/>
                    </a:cubicBezTo>
                    <a:cubicBezTo>
                      <a:pt x="2775" y="2165"/>
                      <a:pt x="2775" y="2165"/>
                      <a:pt x="2775" y="2165"/>
                    </a:cubicBezTo>
                    <a:cubicBezTo>
                      <a:pt x="2789" y="2150"/>
                      <a:pt x="2789" y="2150"/>
                      <a:pt x="2789" y="2150"/>
                    </a:cubicBezTo>
                    <a:cubicBezTo>
                      <a:pt x="2798" y="2148"/>
                      <a:pt x="2798" y="2148"/>
                      <a:pt x="2798" y="2148"/>
                    </a:cubicBezTo>
                    <a:cubicBezTo>
                      <a:pt x="2816" y="2157"/>
                      <a:pt x="2816" y="2157"/>
                      <a:pt x="2816" y="2157"/>
                    </a:cubicBezTo>
                    <a:cubicBezTo>
                      <a:pt x="2815" y="2168"/>
                      <a:pt x="2815" y="2168"/>
                      <a:pt x="2815" y="2168"/>
                    </a:cubicBezTo>
                    <a:cubicBezTo>
                      <a:pt x="2812" y="2173"/>
                      <a:pt x="2812" y="2173"/>
                      <a:pt x="2812" y="2173"/>
                    </a:cubicBezTo>
                    <a:cubicBezTo>
                      <a:pt x="2809" y="2200"/>
                      <a:pt x="2809" y="2200"/>
                      <a:pt x="2809" y="2200"/>
                    </a:cubicBezTo>
                    <a:cubicBezTo>
                      <a:pt x="2802" y="2209"/>
                      <a:pt x="2802" y="2209"/>
                      <a:pt x="2802" y="2209"/>
                    </a:cubicBezTo>
                    <a:cubicBezTo>
                      <a:pt x="2795" y="2209"/>
                      <a:pt x="2795" y="2209"/>
                      <a:pt x="2795" y="2209"/>
                    </a:cubicBezTo>
                    <a:cubicBezTo>
                      <a:pt x="2796" y="2217"/>
                      <a:pt x="2796" y="2217"/>
                      <a:pt x="2796" y="2217"/>
                    </a:cubicBezTo>
                    <a:cubicBezTo>
                      <a:pt x="2802" y="2223"/>
                      <a:pt x="2802" y="2223"/>
                      <a:pt x="2802" y="2223"/>
                    </a:cubicBezTo>
                    <a:cubicBezTo>
                      <a:pt x="2810" y="2217"/>
                      <a:pt x="2810" y="2217"/>
                      <a:pt x="2810" y="2217"/>
                    </a:cubicBezTo>
                    <a:cubicBezTo>
                      <a:pt x="2828" y="2222"/>
                      <a:pt x="2828" y="2222"/>
                      <a:pt x="2828" y="2222"/>
                    </a:cubicBezTo>
                    <a:cubicBezTo>
                      <a:pt x="2839" y="2235"/>
                      <a:pt x="2839" y="2235"/>
                      <a:pt x="2839" y="2235"/>
                    </a:cubicBezTo>
                    <a:cubicBezTo>
                      <a:pt x="2857" y="2244"/>
                      <a:pt x="2857" y="2244"/>
                      <a:pt x="2857" y="2244"/>
                    </a:cubicBezTo>
                    <a:cubicBezTo>
                      <a:pt x="2864" y="2238"/>
                      <a:pt x="2864" y="2238"/>
                      <a:pt x="2864" y="2238"/>
                    </a:cubicBezTo>
                    <a:cubicBezTo>
                      <a:pt x="2874" y="2232"/>
                      <a:pt x="2874" y="2232"/>
                      <a:pt x="2874" y="2232"/>
                    </a:cubicBezTo>
                    <a:cubicBezTo>
                      <a:pt x="2888" y="2235"/>
                      <a:pt x="2888" y="2235"/>
                      <a:pt x="2888" y="2235"/>
                    </a:cubicBezTo>
                    <a:cubicBezTo>
                      <a:pt x="2890" y="2241"/>
                      <a:pt x="2890" y="2241"/>
                      <a:pt x="2890" y="2241"/>
                    </a:cubicBezTo>
                    <a:cubicBezTo>
                      <a:pt x="2883" y="2251"/>
                      <a:pt x="2883" y="2251"/>
                      <a:pt x="2883" y="2251"/>
                    </a:cubicBezTo>
                    <a:cubicBezTo>
                      <a:pt x="2887" y="2263"/>
                      <a:pt x="2887" y="2263"/>
                      <a:pt x="2887" y="2263"/>
                    </a:cubicBezTo>
                    <a:cubicBezTo>
                      <a:pt x="2893" y="2272"/>
                      <a:pt x="2893" y="2272"/>
                      <a:pt x="2893" y="2272"/>
                    </a:cubicBezTo>
                    <a:cubicBezTo>
                      <a:pt x="2888" y="2286"/>
                      <a:pt x="2888" y="2286"/>
                      <a:pt x="2888" y="2286"/>
                    </a:cubicBezTo>
                    <a:cubicBezTo>
                      <a:pt x="2873" y="2309"/>
                      <a:pt x="2873" y="2309"/>
                      <a:pt x="2873" y="2309"/>
                    </a:cubicBezTo>
                    <a:cubicBezTo>
                      <a:pt x="2854" y="2318"/>
                      <a:pt x="2854" y="2318"/>
                      <a:pt x="2854" y="2318"/>
                    </a:cubicBezTo>
                    <a:cubicBezTo>
                      <a:pt x="2847" y="2315"/>
                      <a:pt x="2847" y="2315"/>
                      <a:pt x="2847" y="2315"/>
                    </a:cubicBezTo>
                    <a:cubicBezTo>
                      <a:pt x="2845" y="2304"/>
                      <a:pt x="2845" y="2304"/>
                      <a:pt x="2845" y="2304"/>
                    </a:cubicBezTo>
                    <a:cubicBezTo>
                      <a:pt x="2836" y="2300"/>
                      <a:pt x="2836" y="2300"/>
                      <a:pt x="2836" y="2300"/>
                    </a:cubicBezTo>
                    <a:cubicBezTo>
                      <a:pt x="2830" y="2287"/>
                      <a:pt x="2830" y="2287"/>
                      <a:pt x="2830" y="2287"/>
                    </a:cubicBezTo>
                    <a:cubicBezTo>
                      <a:pt x="2831" y="2275"/>
                      <a:pt x="2831" y="2275"/>
                      <a:pt x="2831" y="2275"/>
                    </a:cubicBezTo>
                    <a:cubicBezTo>
                      <a:pt x="2813" y="2263"/>
                      <a:pt x="2813" y="2263"/>
                      <a:pt x="2813" y="2263"/>
                    </a:cubicBezTo>
                    <a:cubicBezTo>
                      <a:pt x="2801" y="2258"/>
                      <a:pt x="2801" y="2258"/>
                      <a:pt x="2801" y="2258"/>
                    </a:cubicBezTo>
                    <a:cubicBezTo>
                      <a:pt x="2787" y="2249"/>
                      <a:pt x="2787" y="2249"/>
                      <a:pt x="2787" y="2249"/>
                    </a:cubicBezTo>
                    <a:cubicBezTo>
                      <a:pt x="2776" y="2248"/>
                      <a:pt x="2776" y="2248"/>
                      <a:pt x="2776" y="2248"/>
                    </a:cubicBezTo>
                    <a:cubicBezTo>
                      <a:pt x="2766" y="2255"/>
                      <a:pt x="2766" y="2255"/>
                      <a:pt x="2766" y="2255"/>
                    </a:cubicBezTo>
                    <a:cubicBezTo>
                      <a:pt x="2755" y="2255"/>
                      <a:pt x="2755" y="2255"/>
                      <a:pt x="2755" y="2255"/>
                    </a:cubicBezTo>
                    <a:cubicBezTo>
                      <a:pt x="2749" y="2251"/>
                      <a:pt x="2749" y="2251"/>
                      <a:pt x="2749" y="2251"/>
                    </a:cubicBezTo>
                    <a:cubicBezTo>
                      <a:pt x="2744" y="2240"/>
                      <a:pt x="2744" y="2240"/>
                      <a:pt x="2744" y="2240"/>
                    </a:cubicBezTo>
                    <a:cubicBezTo>
                      <a:pt x="2735" y="2231"/>
                      <a:pt x="2735" y="2231"/>
                      <a:pt x="2735" y="2231"/>
                    </a:cubicBezTo>
                    <a:cubicBezTo>
                      <a:pt x="2731" y="2231"/>
                      <a:pt x="2731" y="2231"/>
                      <a:pt x="2731" y="2231"/>
                    </a:cubicBezTo>
                    <a:cubicBezTo>
                      <a:pt x="2731" y="2237"/>
                      <a:pt x="2731" y="2237"/>
                      <a:pt x="2731" y="2237"/>
                    </a:cubicBezTo>
                    <a:cubicBezTo>
                      <a:pt x="2735" y="2246"/>
                      <a:pt x="2735" y="2246"/>
                      <a:pt x="2735" y="2246"/>
                    </a:cubicBezTo>
                    <a:cubicBezTo>
                      <a:pt x="2737" y="2263"/>
                      <a:pt x="2737" y="2263"/>
                      <a:pt x="2737" y="2263"/>
                    </a:cubicBezTo>
                    <a:cubicBezTo>
                      <a:pt x="2731" y="2274"/>
                      <a:pt x="2731" y="2274"/>
                      <a:pt x="2731" y="2274"/>
                    </a:cubicBezTo>
                    <a:cubicBezTo>
                      <a:pt x="2721" y="2280"/>
                      <a:pt x="2721" y="2280"/>
                      <a:pt x="2721" y="2280"/>
                    </a:cubicBezTo>
                    <a:cubicBezTo>
                      <a:pt x="2711" y="2280"/>
                      <a:pt x="2711" y="2280"/>
                      <a:pt x="2711" y="2280"/>
                    </a:cubicBezTo>
                    <a:cubicBezTo>
                      <a:pt x="2703" y="2283"/>
                      <a:pt x="2703" y="2283"/>
                      <a:pt x="2703" y="2283"/>
                    </a:cubicBezTo>
                    <a:cubicBezTo>
                      <a:pt x="2711" y="2286"/>
                      <a:pt x="2711" y="2286"/>
                      <a:pt x="2711" y="2286"/>
                    </a:cubicBezTo>
                    <a:cubicBezTo>
                      <a:pt x="2717" y="2293"/>
                      <a:pt x="2717" y="2293"/>
                      <a:pt x="2717" y="2293"/>
                    </a:cubicBezTo>
                    <a:cubicBezTo>
                      <a:pt x="2717" y="2303"/>
                      <a:pt x="2717" y="2303"/>
                      <a:pt x="2717" y="2303"/>
                    </a:cubicBezTo>
                    <a:cubicBezTo>
                      <a:pt x="2705" y="2319"/>
                      <a:pt x="2705" y="2319"/>
                      <a:pt x="2705" y="2319"/>
                    </a:cubicBezTo>
                    <a:cubicBezTo>
                      <a:pt x="2697" y="2324"/>
                      <a:pt x="2697" y="2324"/>
                      <a:pt x="2697" y="2324"/>
                    </a:cubicBezTo>
                    <a:cubicBezTo>
                      <a:pt x="2695" y="2329"/>
                      <a:pt x="2695" y="2329"/>
                      <a:pt x="2695" y="2329"/>
                    </a:cubicBezTo>
                    <a:cubicBezTo>
                      <a:pt x="2698" y="2335"/>
                      <a:pt x="2698" y="2335"/>
                      <a:pt x="2698" y="2335"/>
                    </a:cubicBezTo>
                    <a:cubicBezTo>
                      <a:pt x="2706" y="2339"/>
                      <a:pt x="2706" y="2339"/>
                      <a:pt x="2706" y="2339"/>
                    </a:cubicBezTo>
                    <a:cubicBezTo>
                      <a:pt x="2712" y="2356"/>
                      <a:pt x="2712" y="2356"/>
                      <a:pt x="2712" y="2356"/>
                    </a:cubicBezTo>
                    <a:cubicBezTo>
                      <a:pt x="2721" y="2361"/>
                      <a:pt x="2721" y="2361"/>
                      <a:pt x="2721" y="2361"/>
                    </a:cubicBezTo>
                    <a:cubicBezTo>
                      <a:pt x="2725" y="2376"/>
                      <a:pt x="2725" y="2376"/>
                      <a:pt x="2725" y="2376"/>
                    </a:cubicBezTo>
                    <a:cubicBezTo>
                      <a:pt x="2720" y="2396"/>
                      <a:pt x="2720" y="2396"/>
                      <a:pt x="2720" y="2396"/>
                    </a:cubicBezTo>
                    <a:cubicBezTo>
                      <a:pt x="2723" y="2400"/>
                      <a:pt x="2723" y="2400"/>
                      <a:pt x="2723" y="2400"/>
                    </a:cubicBezTo>
                    <a:cubicBezTo>
                      <a:pt x="2728" y="2388"/>
                      <a:pt x="2728" y="2388"/>
                      <a:pt x="2728" y="2388"/>
                    </a:cubicBezTo>
                    <a:cubicBezTo>
                      <a:pt x="2732" y="2379"/>
                      <a:pt x="2732" y="2379"/>
                      <a:pt x="2732" y="2379"/>
                    </a:cubicBezTo>
                    <a:cubicBezTo>
                      <a:pt x="2732" y="2367"/>
                      <a:pt x="2732" y="2367"/>
                      <a:pt x="2732" y="2367"/>
                    </a:cubicBezTo>
                    <a:cubicBezTo>
                      <a:pt x="2726" y="2362"/>
                      <a:pt x="2726" y="2362"/>
                      <a:pt x="2726" y="2362"/>
                    </a:cubicBezTo>
                    <a:cubicBezTo>
                      <a:pt x="2726" y="2348"/>
                      <a:pt x="2726" y="2348"/>
                      <a:pt x="2726" y="2348"/>
                    </a:cubicBezTo>
                    <a:cubicBezTo>
                      <a:pt x="2732" y="2336"/>
                      <a:pt x="2732" y="2336"/>
                      <a:pt x="2732" y="2336"/>
                    </a:cubicBezTo>
                    <a:cubicBezTo>
                      <a:pt x="2737" y="2338"/>
                      <a:pt x="2737" y="2338"/>
                      <a:pt x="2737" y="2338"/>
                    </a:cubicBezTo>
                    <a:cubicBezTo>
                      <a:pt x="2741" y="2347"/>
                      <a:pt x="2741" y="2347"/>
                      <a:pt x="2741" y="2347"/>
                    </a:cubicBezTo>
                    <a:cubicBezTo>
                      <a:pt x="2749" y="2353"/>
                      <a:pt x="2749" y="2353"/>
                      <a:pt x="2749" y="2353"/>
                    </a:cubicBezTo>
                    <a:cubicBezTo>
                      <a:pt x="2755" y="2364"/>
                      <a:pt x="2755" y="2364"/>
                      <a:pt x="2755" y="2364"/>
                    </a:cubicBezTo>
                    <a:cubicBezTo>
                      <a:pt x="2766" y="2373"/>
                      <a:pt x="2766" y="2373"/>
                      <a:pt x="2766" y="2373"/>
                    </a:cubicBezTo>
                    <a:cubicBezTo>
                      <a:pt x="2770" y="2368"/>
                      <a:pt x="2770" y="2368"/>
                      <a:pt x="2770" y="2368"/>
                    </a:cubicBezTo>
                    <a:cubicBezTo>
                      <a:pt x="2778" y="2368"/>
                      <a:pt x="2778" y="2368"/>
                      <a:pt x="2778" y="2368"/>
                    </a:cubicBezTo>
                    <a:cubicBezTo>
                      <a:pt x="2783" y="2373"/>
                      <a:pt x="2783" y="2373"/>
                      <a:pt x="2783" y="2373"/>
                    </a:cubicBezTo>
                    <a:cubicBezTo>
                      <a:pt x="2787" y="2368"/>
                      <a:pt x="2787" y="2368"/>
                      <a:pt x="2787" y="2368"/>
                    </a:cubicBezTo>
                    <a:cubicBezTo>
                      <a:pt x="2801" y="2364"/>
                      <a:pt x="2801" y="2364"/>
                      <a:pt x="2801" y="2364"/>
                    </a:cubicBezTo>
                    <a:cubicBezTo>
                      <a:pt x="2812" y="2365"/>
                      <a:pt x="2812" y="2365"/>
                      <a:pt x="2812" y="2365"/>
                    </a:cubicBezTo>
                    <a:cubicBezTo>
                      <a:pt x="2816" y="2373"/>
                      <a:pt x="2816" y="2373"/>
                      <a:pt x="2816" y="2373"/>
                    </a:cubicBezTo>
                    <a:cubicBezTo>
                      <a:pt x="2815" y="2384"/>
                      <a:pt x="2815" y="2384"/>
                      <a:pt x="2815" y="2384"/>
                    </a:cubicBezTo>
                    <a:cubicBezTo>
                      <a:pt x="2804" y="2402"/>
                      <a:pt x="2804" y="2402"/>
                      <a:pt x="2804" y="2402"/>
                    </a:cubicBezTo>
                    <a:cubicBezTo>
                      <a:pt x="2798" y="2413"/>
                      <a:pt x="2798" y="2413"/>
                      <a:pt x="2798" y="2413"/>
                    </a:cubicBezTo>
                    <a:cubicBezTo>
                      <a:pt x="2798" y="2428"/>
                      <a:pt x="2798" y="2428"/>
                      <a:pt x="2798" y="2428"/>
                    </a:cubicBezTo>
                    <a:cubicBezTo>
                      <a:pt x="2796" y="2446"/>
                      <a:pt x="2796" y="2446"/>
                      <a:pt x="2796" y="2446"/>
                    </a:cubicBezTo>
                    <a:cubicBezTo>
                      <a:pt x="2792" y="2452"/>
                      <a:pt x="2792" y="2452"/>
                      <a:pt x="2792" y="2452"/>
                    </a:cubicBezTo>
                    <a:cubicBezTo>
                      <a:pt x="2778" y="2449"/>
                      <a:pt x="2778" y="2449"/>
                      <a:pt x="2778" y="2449"/>
                    </a:cubicBezTo>
                    <a:cubicBezTo>
                      <a:pt x="2763" y="2454"/>
                      <a:pt x="2763" y="2454"/>
                      <a:pt x="2763" y="2454"/>
                    </a:cubicBezTo>
                    <a:cubicBezTo>
                      <a:pt x="2750" y="2451"/>
                      <a:pt x="2750" y="2451"/>
                      <a:pt x="2750" y="2451"/>
                    </a:cubicBezTo>
                    <a:cubicBezTo>
                      <a:pt x="2741" y="2448"/>
                      <a:pt x="2741" y="2448"/>
                      <a:pt x="2741" y="2448"/>
                    </a:cubicBezTo>
                    <a:cubicBezTo>
                      <a:pt x="2732" y="2448"/>
                      <a:pt x="2732" y="2448"/>
                      <a:pt x="2732" y="2448"/>
                    </a:cubicBezTo>
                    <a:cubicBezTo>
                      <a:pt x="2723" y="2454"/>
                      <a:pt x="2723" y="2454"/>
                      <a:pt x="2723" y="2454"/>
                    </a:cubicBezTo>
                    <a:cubicBezTo>
                      <a:pt x="2723" y="2465"/>
                      <a:pt x="2723" y="2465"/>
                      <a:pt x="2723" y="2465"/>
                    </a:cubicBezTo>
                    <a:cubicBezTo>
                      <a:pt x="2715" y="2471"/>
                      <a:pt x="2715" y="2471"/>
                      <a:pt x="2715" y="2471"/>
                    </a:cubicBezTo>
                    <a:cubicBezTo>
                      <a:pt x="2705" y="2472"/>
                      <a:pt x="2705" y="2472"/>
                      <a:pt x="2705" y="2472"/>
                    </a:cubicBezTo>
                    <a:cubicBezTo>
                      <a:pt x="2698" y="2472"/>
                      <a:pt x="2698" y="2472"/>
                      <a:pt x="2698" y="2472"/>
                    </a:cubicBezTo>
                    <a:cubicBezTo>
                      <a:pt x="2692" y="2483"/>
                      <a:pt x="2692" y="2483"/>
                      <a:pt x="2692" y="2483"/>
                    </a:cubicBezTo>
                    <a:cubicBezTo>
                      <a:pt x="2691" y="2489"/>
                      <a:pt x="2691" y="2489"/>
                      <a:pt x="2691" y="2489"/>
                    </a:cubicBezTo>
                    <a:cubicBezTo>
                      <a:pt x="2680" y="2492"/>
                      <a:pt x="2680" y="2492"/>
                      <a:pt x="2680" y="2492"/>
                    </a:cubicBezTo>
                    <a:cubicBezTo>
                      <a:pt x="2671" y="2489"/>
                      <a:pt x="2671" y="2489"/>
                      <a:pt x="2671" y="2489"/>
                    </a:cubicBezTo>
                    <a:cubicBezTo>
                      <a:pt x="2659" y="2480"/>
                      <a:pt x="2659" y="2480"/>
                      <a:pt x="2659" y="2480"/>
                    </a:cubicBezTo>
                    <a:cubicBezTo>
                      <a:pt x="2636" y="2468"/>
                      <a:pt x="2636" y="2468"/>
                      <a:pt x="2636" y="2468"/>
                    </a:cubicBezTo>
                    <a:cubicBezTo>
                      <a:pt x="2622" y="2452"/>
                      <a:pt x="2622" y="2452"/>
                      <a:pt x="2622" y="2452"/>
                    </a:cubicBezTo>
                    <a:cubicBezTo>
                      <a:pt x="2590" y="2422"/>
                      <a:pt x="2590" y="2422"/>
                      <a:pt x="2590" y="2422"/>
                    </a:cubicBezTo>
                    <a:cubicBezTo>
                      <a:pt x="2584" y="2410"/>
                      <a:pt x="2584" y="2410"/>
                      <a:pt x="2584" y="2410"/>
                    </a:cubicBezTo>
                    <a:cubicBezTo>
                      <a:pt x="2584" y="2400"/>
                      <a:pt x="2584" y="2400"/>
                      <a:pt x="2584" y="2400"/>
                    </a:cubicBezTo>
                    <a:cubicBezTo>
                      <a:pt x="2590" y="2396"/>
                      <a:pt x="2590" y="2396"/>
                      <a:pt x="2590" y="2396"/>
                    </a:cubicBezTo>
                    <a:cubicBezTo>
                      <a:pt x="2598" y="2396"/>
                      <a:pt x="2598" y="2396"/>
                      <a:pt x="2598" y="2396"/>
                    </a:cubicBezTo>
                    <a:cubicBezTo>
                      <a:pt x="2602" y="2399"/>
                      <a:pt x="2602" y="2399"/>
                      <a:pt x="2602" y="2399"/>
                    </a:cubicBezTo>
                    <a:cubicBezTo>
                      <a:pt x="2610" y="2403"/>
                      <a:pt x="2610" y="2403"/>
                      <a:pt x="2610" y="2403"/>
                    </a:cubicBezTo>
                    <a:cubicBezTo>
                      <a:pt x="2637" y="2417"/>
                      <a:pt x="2637" y="2417"/>
                      <a:pt x="2637" y="2417"/>
                    </a:cubicBezTo>
                    <a:cubicBezTo>
                      <a:pt x="2653" y="2431"/>
                      <a:pt x="2653" y="2431"/>
                      <a:pt x="2653" y="2431"/>
                    </a:cubicBezTo>
                    <a:cubicBezTo>
                      <a:pt x="2659" y="2428"/>
                      <a:pt x="2659" y="2428"/>
                      <a:pt x="2659" y="2428"/>
                    </a:cubicBezTo>
                    <a:cubicBezTo>
                      <a:pt x="2679" y="2425"/>
                      <a:pt x="2679" y="2425"/>
                      <a:pt x="2679" y="2425"/>
                    </a:cubicBezTo>
                    <a:cubicBezTo>
                      <a:pt x="2680" y="2417"/>
                      <a:pt x="2680" y="2417"/>
                      <a:pt x="2680" y="2417"/>
                    </a:cubicBezTo>
                    <a:cubicBezTo>
                      <a:pt x="2674" y="2413"/>
                      <a:pt x="2674" y="2413"/>
                      <a:pt x="2674" y="2413"/>
                    </a:cubicBezTo>
                    <a:cubicBezTo>
                      <a:pt x="2668" y="2414"/>
                      <a:pt x="2668" y="2414"/>
                      <a:pt x="2668" y="2414"/>
                    </a:cubicBezTo>
                    <a:cubicBezTo>
                      <a:pt x="2660" y="2419"/>
                      <a:pt x="2660" y="2419"/>
                      <a:pt x="2660" y="2419"/>
                    </a:cubicBezTo>
                    <a:cubicBezTo>
                      <a:pt x="2647" y="2414"/>
                      <a:pt x="2647" y="2414"/>
                      <a:pt x="2647" y="2414"/>
                    </a:cubicBezTo>
                    <a:cubicBezTo>
                      <a:pt x="2624" y="2397"/>
                      <a:pt x="2624" y="2397"/>
                      <a:pt x="2624" y="2397"/>
                    </a:cubicBezTo>
                    <a:cubicBezTo>
                      <a:pt x="2598" y="2387"/>
                      <a:pt x="2598" y="2387"/>
                      <a:pt x="2598" y="2387"/>
                    </a:cubicBezTo>
                    <a:cubicBezTo>
                      <a:pt x="2588" y="2385"/>
                      <a:pt x="2588" y="2385"/>
                      <a:pt x="2588" y="2385"/>
                    </a:cubicBezTo>
                    <a:cubicBezTo>
                      <a:pt x="2585" y="2379"/>
                      <a:pt x="2585" y="2379"/>
                      <a:pt x="2585" y="2379"/>
                    </a:cubicBezTo>
                    <a:cubicBezTo>
                      <a:pt x="2585" y="2370"/>
                      <a:pt x="2585" y="2370"/>
                      <a:pt x="2585" y="2370"/>
                    </a:cubicBezTo>
                    <a:cubicBezTo>
                      <a:pt x="2579" y="2367"/>
                      <a:pt x="2579" y="2367"/>
                      <a:pt x="2579" y="2367"/>
                    </a:cubicBezTo>
                    <a:cubicBezTo>
                      <a:pt x="2572" y="2367"/>
                      <a:pt x="2572" y="2367"/>
                      <a:pt x="2572" y="2367"/>
                    </a:cubicBezTo>
                    <a:cubicBezTo>
                      <a:pt x="2566" y="2374"/>
                      <a:pt x="2566" y="2374"/>
                      <a:pt x="2566" y="2374"/>
                    </a:cubicBezTo>
                    <a:cubicBezTo>
                      <a:pt x="2564" y="2388"/>
                      <a:pt x="2564" y="2388"/>
                      <a:pt x="2564" y="2388"/>
                    </a:cubicBezTo>
                    <a:cubicBezTo>
                      <a:pt x="2561" y="2413"/>
                      <a:pt x="2561" y="2413"/>
                      <a:pt x="2561" y="2413"/>
                    </a:cubicBezTo>
                    <a:cubicBezTo>
                      <a:pt x="2562" y="2423"/>
                      <a:pt x="2562" y="2423"/>
                      <a:pt x="2562" y="2423"/>
                    </a:cubicBezTo>
                    <a:cubicBezTo>
                      <a:pt x="2559" y="2429"/>
                      <a:pt x="2559" y="2429"/>
                      <a:pt x="2559" y="2429"/>
                    </a:cubicBezTo>
                    <a:cubicBezTo>
                      <a:pt x="2555" y="2426"/>
                      <a:pt x="2555" y="2426"/>
                      <a:pt x="2555" y="2426"/>
                    </a:cubicBezTo>
                    <a:cubicBezTo>
                      <a:pt x="2530" y="2397"/>
                      <a:pt x="2530" y="2397"/>
                      <a:pt x="2530" y="2397"/>
                    </a:cubicBezTo>
                    <a:cubicBezTo>
                      <a:pt x="2514" y="2368"/>
                      <a:pt x="2514" y="2368"/>
                      <a:pt x="2514" y="2368"/>
                    </a:cubicBezTo>
                    <a:cubicBezTo>
                      <a:pt x="2507" y="2359"/>
                      <a:pt x="2507" y="2359"/>
                      <a:pt x="2507" y="2359"/>
                    </a:cubicBezTo>
                    <a:cubicBezTo>
                      <a:pt x="2504" y="2353"/>
                      <a:pt x="2504" y="2353"/>
                      <a:pt x="2504" y="2353"/>
                    </a:cubicBezTo>
                    <a:cubicBezTo>
                      <a:pt x="2500" y="2347"/>
                      <a:pt x="2500" y="2347"/>
                      <a:pt x="2500" y="2347"/>
                    </a:cubicBezTo>
                    <a:cubicBezTo>
                      <a:pt x="2494" y="2345"/>
                      <a:pt x="2494" y="2345"/>
                      <a:pt x="2494" y="2345"/>
                    </a:cubicBezTo>
                    <a:cubicBezTo>
                      <a:pt x="2492" y="2350"/>
                      <a:pt x="2492" y="2350"/>
                      <a:pt x="2492" y="2350"/>
                    </a:cubicBezTo>
                    <a:cubicBezTo>
                      <a:pt x="2492" y="2358"/>
                      <a:pt x="2492" y="2358"/>
                      <a:pt x="2492" y="2358"/>
                    </a:cubicBezTo>
                    <a:cubicBezTo>
                      <a:pt x="2504" y="2365"/>
                      <a:pt x="2504" y="2365"/>
                      <a:pt x="2504" y="2365"/>
                    </a:cubicBezTo>
                    <a:cubicBezTo>
                      <a:pt x="2521" y="2396"/>
                      <a:pt x="2521" y="2396"/>
                      <a:pt x="2521" y="2396"/>
                    </a:cubicBezTo>
                    <a:cubicBezTo>
                      <a:pt x="2524" y="2403"/>
                      <a:pt x="2524" y="2403"/>
                      <a:pt x="2524" y="2403"/>
                    </a:cubicBezTo>
                    <a:cubicBezTo>
                      <a:pt x="2533" y="2414"/>
                      <a:pt x="2533" y="2414"/>
                      <a:pt x="2533" y="2414"/>
                    </a:cubicBezTo>
                    <a:cubicBezTo>
                      <a:pt x="2538" y="2422"/>
                      <a:pt x="2538" y="2422"/>
                      <a:pt x="2538" y="2422"/>
                    </a:cubicBezTo>
                    <a:cubicBezTo>
                      <a:pt x="2535" y="2429"/>
                      <a:pt x="2535" y="2429"/>
                      <a:pt x="2535" y="2429"/>
                    </a:cubicBezTo>
                    <a:cubicBezTo>
                      <a:pt x="2527" y="2429"/>
                      <a:pt x="2527" y="2429"/>
                      <a:pt x="2527" y="2429"/>
                    </a:cubicBezTo>
                    <a:cubicBezTo>
                      <a:pt x="2515" y="2434"/>
                      <a:pt x="2515" y="2434"/>
                      <a:pt x="2515" y="2434"/>
                    </a:cubicBezTo>
                    <a:cubicBezTo>
                      <a:pt x="2506" y="2443"/>
                      <a:pt x="2506" y="2443"/>
                      <a:pt x="2506" y="2443"/>
                    </a:cubicBezTo>
                    <a:cubicBezTo>
                      <a:pt x="2500" y="2451"/>
                      <a:pt x="2500" y="2451"/>
                      <a:pt x="2500" y="2451"/>
                    </a:cubicBezTo>
                    <a:cubicBezTo>
                      <a:pt x="2488" y="2454"/>
                      <a:pt x="2488" y="2454"/>
                      <a:pt x="2488" y="2454"/>
                    </a:cubicBezTo>
                    <a:cubicBezTo>
                      <a:pt x="2477" y="2462"/>
                      <a:pt x="2477" y="2462"/>
                      <a:pt x="2477" y="2462"/>
                    </a:cubicBezTo>
                    <a:cubicBezTo>
                      <a:pt x="2465" y="2465"/>
                      <a:pt x="2465" y="2465"/>
                      <a:pt x="2465" y="2465"/>
                    </a:cubicBezTo>
                    <a:cubicBezTo>
                      <a:pt x="2452" y="2465"/>
                      <a:pt x="2452" y="2465"/>
                      <a:pt x="2452" y="2465"/>
                    </a:cubicBezTo>
                    <a:cubicBezTo>
                      <a:pt x="2442" y="2454"/>
                      <a:pt x="2442" y="2454"/>
                      <a:pt x="2442" y="2454"/>
                    </a:cubicBezTo>
                    <a:cubicBezTo>
                      <a:pt x="2434" y="2454"/>
                      <a:pt x="2434" y="2454"/>
                      <a:pt x="2434" y="2454"/>
                    </a:cubicBezTo>
                    <a:cubicBezTo>
                      <a:pt x="2426" y="2449"/>
                      <a:pt x="2426" y="2449"/>
                      <a:pt x="2426" y="2449"/>
                    </a:cubicBezTo>
                    <a:cubicBezTo>
                      <a:pt x="2423" y="2443"/>
                      <a:pt x="2423" y="2443"/>
                      <a:pt x="2423" y="2443"/>
                    </a:cubicBezTo>
                    <a:cubicBezTo>
                      <a:pt x="2407" y="2429"/>
                      <a:pt x="2407" y="2429"/>
                      <a:pt x="2407" y="2429"/>
                    </a:cubicBezTo>
                    <a:cubicBezTo>
                      <a:pt x="2396" y="2423"/>
                      <a:pt x="2396" y="2423"/>
                      <a:pt x="2396" y="2423"/>
                    </a:cubicBezTo>
                    <a:cubicBezTo>
                      <a:pt x="2396" y="2414"/>
                      <a:pt x="2396" y="2414"/>
                      <a:pt x="2396" y="2414"/>
                    </a:cubicBezTo>
                    <a:cubicBezTo>
                      <a:pt x="2393" y="2407"/>
                      <a:pt x="2393" y="2407"/>
                      <a:pt x="2393" y="2407"/>
                    </a:cubicBezTo>
                    <a:cubicBezTo>
                      <a:pt x="2388" y="2403"/>
                      <a:pt x="2388" y="2403"/>
                      <a:pt x="2388" y="2403"/>
                    </a:cubicBezTo>
                    <a:cubicBezTo>
                      <a:pt x="2385" y="2408"/>
                      <a:pt x="2385" y="2408"/>
                      <a:pt x="2385" y="2408"/>
                    </a:cubicBezTo>
                    <a:cubicBezTo>
                      <a:pt x="2384" y="2420"/>
                      <a:pt x="2384" y="2420"/>
                      <a:pt x="2384" y="2420"/>
                    </a:cubicBezTo>
                    <a:cubicBezTo>
                      <a:pt x="2390" y="2431"/>
                      <a:pt x="2390" y="2431"/>
                      <a:pt x="2390" y="2431"/>
                    </a:cubicBezTo>
                    <a:cubicBezTo>
                      <a:pt x="2402" y="2439"/>
                      <a:pt x="2402" y="2439"/>
                      <a:pt x="2402" y="2439"/>
                    </a:cubicBezTo>
                    <a:cubicBezTo>
                      <a:pt x="2416" y="2449"/>
                      <a:pt x="2416" y="2449"/>
                      <a:pt x="2416" y="2449"/>
                    </a:cubicBezTo>
                    <a:cubicBezTo>
                      <a:pt x="2425" y="2463"/>
                      <a:pt x="2425" y="2463"/>
                      <a:pt x="2425" y="2463"/>
                    </a:cubicBezTo>
                    <a:cubicBezTo>
                      <a:pt x="2426" y="2471"/>
                      <a:pt x="2426" y="2471"/>
                      <a:pt x="2426" y="2471"/>
                    </a:cubicBezTo>
                    <a:cubicBezTo>
                      <a:pt x="2417" y="2477"/>
                      <a:pt x="2417" y="2477"/>
                      <a:pt x="2417" y="2477"/>
                    </a:cubicBezTo>
                    <a:cubicBezTo>
                      <a:pt x="2393" y="2475"/>
                      <a:pt x="2393" y="2475"/>
                      <a:pt x="2393" y="2475"/>
                    </a:cubicBezTo>
                    <a:cubicBezTo>
                      <a:pt x="2376" y="2472"/>
                      <a:pt x="2376" y="2472"/>
                      <a:pt x="2376" y="2472"/>
                    </a:cubicBezTo>
                    <a:cubicBezTo>
                      <a:pt x="2364" y="2477"/>
                      <a:pt x="2364" y="2477"/>
                      <a:pt x="2364" y="2477"/>
                    </a:cubicBezTo>
                    <a:cubicBezTo>
                      <a:pt x="2355" y="2485"/>
                      <a:pt x="2355" y="2485"/>
                      <a:pt x="2355" y="2485"/>
                    </a:cubicBezTo>
                    <a:cubicBezTo>
                      <a:pt x="2358" y="2491"/>
                      <a:pt x="2358" y="2491"/>
                      <a:pt x="2358" y="2491"/>
                    </a:cubicBezTo>
                    <a:cubicBezTo>
                      <a:pt x="2362" y="2492"/>
                      <a:pt x="2362" y="2492"/>
                      <a:pt x="2362" y="2492"/>
                    </a:cubicBezTo>
                    <a:cubicBezTo>
                      <a:pt x="2368" y="2500"/>
                      <a:pt x="2368" y="2500"/>
                      <a:pt x="2368" y="2500"/>
                    </a:cubicBezTo>
                    <a:cubicBezTo>
                      <a:pt x="2374" y="2503"/>
                      <a:pt x="2374" y="2503"/>
                      <a:pt x="2374" y="2503"/>
                    </a:cubicBezTo>
                    <a:cubicBezTo>
                      <a:pt x="2379" y="2495"/>
                      <a:pt x="2379" y="2495"/>
                      <a:pt x="2379" y="2495"/>
                    </a:cubicBezTo>
                    <a:cubicBezTo>
                      <a:pt x="2382" y="2486"/>
                      <a:pt x="2382" y="2486"/>
                      <a:pt x="2382" y="2486"/>
                    </a:cubicBezTo>
                    <a:cubicBezTo>
                      <a:pt x="2396" y="2486"/>
                      <a:pt x="2396" y="2486"/>
                      <a:pt x="2396" y="2486"/>
                    </a:cubicBezTo>
                    <a:lnTo>
                      <a:pt x="2407" y="2489"/>
                    </a:lnTo>
                    <a:cubicBezTo>
                      <a:pt x="2408" y="2489"/>
                      <a:pt x="2419" y="2494"/>
                      <a:pt x="2419" y="2494"/>
                    </a:cubicBezTo>
                    <a:cubicBezTo>
                      <a:pt x="2429" y="2488"/>
                      <a:pt x="2429" y="2488"/>
                      <a:pt x="2429" y="2488"/>
                    </a:cubicBezTo>
                    <a:cubicBezTo>
                      <a:pt x="2431" y="2478"/>
                      <a:pt x="2431" y="2478"/>
                      <a:pt x="2431" y="2478"/>
                    </a:cubicBezTo>
                    <a:cubicBezTo>
                      <a:pt x="2440" y="2475"/>
                      <a:pt x="2440" y="2475"/>
                      <a:pt x="2440" y="2475"/>
                    </a:cubicBezTo>
                    <a:cubicBezTo>
                      <a:pt x="2455" y="2478"/>
                      <a:pt x="2455" y="2478"/>
                      <a:pt x="2455" y="2478"/>
                    </a:cubicBezTo>
                    <a:cubicBezTo>
                      <a:pt x="2469" y="2477"/>
                      <a:pt x="2469" y="2477"/>
                      <a:pt x="2469" y="2477"/>
                    </a:cubicBezTo>
                    <a:cubicBezTo>
                      <a:pt x="2475" y="2483"/>
                      <a:pt x="2475" y="2483"/>
                      <a:pt x="2475" y="2483"/>
                    </a:cubicBezTo>
                    <a:cubicBezTo>
                      <a:pt x="2486" y="2489"/>
                      <a:pt x="2486" y="2489"/>
                      <a:pt x="2486" y="2489"/>
                    </a:cubicBezTo>
                    <a:cubicBezTo>
                      <a:pt x="2504" y="2494"/>
                      <a:pt x="2504" y="2494"/>
                      <a:pt x="2504" y="2494"/>
                    </a:cubicBezTo>
                    <a:cubicBezTo>
                      <a:pt x="2514" y="2500"/>
                      <a:pt x="2514" y="2500"/>
                      <a:pt x="2514" y="2500"/>
                    </a:cubicBezTo>
                    <a:cubicBezTo>
                      <a:pt x="2518" y="2510"/>
                      <a:pt x="2518" y="2510"/>
                      <a:pt x="2518" y="2510"/>
                    </a:cubicBezTo>
                    <a:cubicBezTo>
                      <a:pt x="2515" y="2520"/>
                      <a:pt x="2515" y="2520"/>
                      <a:pt x="2515" y="2520"/>
                    </a:cubicBezTo>
                    <a:cubicBezTo>
                      <a:pt x="2507" y="2521"/>
                      <a:pt x="2507" y="2521"/>
                      <a:pt x="2507" y="2521"/>
                    </a:cubicBezTo>
                    <a:cubicBezTo>
                      <a:pt x="2500" y="2532"/>
                      <a:pt x="2500" y="2532"/>
                      <a:pt x="2500" y="2532"/>
                    </a:cubicBezTo>
                    <a:cubicBezTo>
                      <a:pt x="2486" y="2530"/>
                      <a:pt x="2486" y="2530"/>
                      <a:pt x="2486" y="2530"/>
                    </a:cubicBezTo>
                    <a:cubicBezTo>
                      <a:pt x="2475" y="2532"/>
                      <a:pt x="2475" y="2532"/>
                      <a:pt x="2475" y="2532"/>
                    </a:cubicBezTo>
                    <a:cubicBezTo>
                      <a:pt x="2462" y="2543"/>
                      <a:pt x="2462" y="2543"/>
                      <a:pt x="2462" y="2543"/>
                    </a:cubicBezTo>
                    <a:cubicBezTo>
                      <a:pt x="2451" y="2549"/>
                      <a:pt x="2451" y="2549"/>
                      <a:pt x="2451" y="2549"/>
                    </a:cubicBezTo>
                    <a:cubicBezTo>
                      <a:pt x="2439" y="2546"/>
                      <a:pt x="2439" y="2546"/>
                      <a:pt x="2439" y="2546"/>
                    </a:cubicBezTo>
                    <a:cubicBezTo>
                      <a:pt x="2425" y="2530"/>
                      <a:pt x="2425" y="2530"/>
                      <a:pt x="2425" y="2530"/>
                    </a:cubicBezTo>
                    <a:cubicBezTo>
                      <a:pt x="2416" y="2527"/>
                      <a:pt x="2416" y="2527"/>
                      <a:pt x="2416" y="2527"/>
                    </a:cubicBezTo>
                    <a:cubicBezTo>
                      <a:pt x="2408" y="2527"/>
                      <a:pt x="2408" y="2527"/>
                      <a:pt x="2408" y="2527"/>
                    </a:cubicBezTo>
                    <a:cubicBezTo>
                      <a:pt x="2402" y="2535"/>
                      <a:pt x="2402" y="2535"/>
                      <a:pt x="2402" y="2535"/>
                    </a:cubicBezTo>
                    <a:cubicBezTo>
                      <a:pt x="2393" y="2536"/>
                      <a:pt x="2393" y="2536"/>
                      <a:pt x="2393" y="2536"/>
                    </a:cubicBezTo>
                    <a:cubicBezTo>
                      <a:pt x="2388" y="2533"/>
                      <a:pt x="2388" y="2533"/>
                      <a:pt x="2388" y="2533"/>
                    </a:cubicBezTo>
                    <a:cubicBezTo>
                      <a:pt x="2381" y="2535"/>
                      <a:pt x="2381" y="2535"/>
                      <a:pt x="2381" y="2535"/>
                    </a:cubicBezTo>
                    <a:cubicBezTo>
                      <a:pt x="2381" y="2540"/>
                      <a:pt x="2381" y="2540"/>
                      <a:pt x="2381" y="2540"/>
                    </a:cubicBezTo>
                    <a:cubicBezTo>
                      <a:pt x="2390" y="2541"/>
                      <a:pt x="2390" y="2541"/>
                      <a:pt x="2390" y="2541"/>
                    </a:cubicBezTo>
                    <a:cubicBezTo>
                      <a:pt x="2403" y="2541"/>
                      <a:pt x="2403" y="2541"/>
                      <a:pt x="2403" y="2541"/>
                    </a:cubicBezTo>
                    <a:cubicBezTo>
                      <a:pt x="2411" y="2536"/>
                      <a:pt x="2411" y="2536"/>
                      <a:pt x="2411" y="2536"/>
                    </a:cubicBezTo>
                    <a:cubicBezTo>
                      <a:pt x="2419" y="2540"/>
                      <a:pt x="2419" y="2540"/>
                      <a:pt x="2419" y="2540"/>
                    </a:cubicBezTo>
                    <a:cubicBezTo>
                      <a:pt x="2423" y="2546"/>
                      <a:pt x="2423" y="2546"/>
                      <a:pt x="2423" y="2546"/>
                    </a:cubicBezTo>
                    <a:cubicBezTo>
                      <a:pt x="2419" y="2552"/>
                      <a:pt x="2419" y="2552"/>
                      <a:pt x="2419" y="2552"/>
                    </a:cubicBezTo>
                    <a:cubicBezTo>
                      <a:pt x="2405" y="2555"/>
                      <a:pt x="2405" y="2555"/>
                      <a:pt x="2405" y="2555"/>
                    </a:cubicBezTo>
                    <a:cubicBezTo>
                      <a:pt x="2391" y="2561"/>
                      <a:pt x="2391" y="2561"/>
                      <a:pt x="2391" y="2561"/>
                    </a:cubicBezTo>
                    <a:cubicBezTo>
                      <a:pt x="2388" y="2566"/>
                      <a:pt x="2388" y="2566"/>
                      <a:pt x="2388" y="2566"/>
                    </a:cubicBezTo>
                    <a:cubicBezTo>
                      <a:pt x="2394" y="2567"/>
                      <a:pt x="2394" y="2567"/>
                      <a:pt x="2394" y="2567"/>
                    </a:cubicBezTo>
                    <a:cubicBezTo>
                      <a:pt x="2402" y="2562"/>
                      <a:pt x="2402" y="2562"/>
                      <a:pt x="2402" y="2562"/>
                    </a:cubicBezTo>
                    <a:cubicBezTo>
                      <a:pt x="2420" y="2558"/>
                      <a:pt x="2420" y="2558"/>
                      <a:pt x="2420" y="2558"/>
                    </a:cubicBezTo>
                    <a:cubicBezTo>
                      <a:pt x="2426" y="2559"/>
                      <a:pt x="2426" y="2559"/>
                      <a:pt x="2426" y="2559"/>
                    </a:cubicBezTo>
                    <a:cubicBezTo>
                      <a:pt x="2431" y="2566"/>
                      <a:pt x="2431" y="2566"/>
                      <a:pt x="2431" y="2566"/>
                    </a:cubicBezTo>
                    <a:cubicBezTo>
                      <a:pt x="2431" y="2576"/>
                      <a:pt x="2431" y="2576"/>
                      <a:pt x="2431" y="2576"/>
                    </a:cubicBezTo>
                    <a:cubicBezTo>
                      <a:pt x="2434" y="2576"/>
                      <a:pt x="2434" y="2576"/>
                      <a:pt x="2434" y="2576"/>
                    </a:cubicBezTo>
                    <a:cubicBezTo>
                      <a:pt x="2443" y="2564"/>
                      <a:pt x="2443" y="2564"/>
                      <a:pt x="2443" y="2564"/>
                    </a:cubicBezTo>
                    <a:cubicBezTo>
                      <a:pt x="2454" y="2562"/>
                      <a:pt x="2454" y="2562"/>
                      <a:pt x="2454" y="2562"/>
                    </a:cubicBezTo>
                    <a:cubicBezTo>
                      <a:pt x="2460" y="2561"/>
                      <a:pt x="2460" y="2561"/>
                      <a:pt x="2460" y="2561"/>
                    </a:cubicBezTo>
                    <a:cubicBezTo>
                      <a:pt x="2474" y="2550"/>
                      <a:pt x="2474" y="2550"/>
                      <a:pt x="2474" y="2550"/>
                    </a:cubicBezTo>
                    <a:cubicBezTo>
                      <a:pt x="2480" y="2550"/>
                      <a:pt x="2480" y="2550"/>
                      <a:pt x="2480" y="2550"/>
                    </a:cubicBezTo>
                    <a:cubicBezTo>
                      <a:pt x="2488" y="2553"/>
                      <a:pt x="2488" y="2553"/>
                      <a:pt x="2488" y="2553"/>
                    </a:cubicBezTo>
                    <a:cubicBezTo>
                      <a:pt x="2507" y="2567"/>
                      <a:pt x="2507" y="2567"/>
                      <a:pt x="2507" y="2567"/>
                    </a:cubicBezTo>
                    <a:cubicBezTo>
                      <a:pt x="2514" y="2567"/>
                      <a:pt x="2514" y="2567"/>
                      <a:pt x="2514" y="2567"/>
                    </a:cubicBezTo>
                    <a:cubicBezTo>
                      <a:pt x="2518" y="2570"/>
                      <a:pt x="2518" y="2570"/>
                      <a:pt x="2518" y="2570"/>
                    </a:cubicBezTo>
                    <a:cubicBezTo>
                      <a:pt x="2521" y="2581"/>
                      <a:pt x="2521" y="2581"/>
                      <a:pt x="2521" y="2581"/>
                    </a:cubicBezTo>
                    <a:cubicBezTo>
                      <a:pt x="2518" y="2605"/>
                      <a:pt x="2518" y="2605"/>
                      <a:pt x="2518" y="2605"/>
                    </a:cubicBezTo>
                    <a:cubicBezTo>
                      <a:pt x="2509" y="2614"/>
                      <a:pt x="2509" y="2614"/>
                      <a:pt x="2509" y="2614"/>
                    </a:cubicBezTo>
                    <a:cubicBezTo>
                      <a:pt x="2492" y="2617"/>
                      <a:pt x="2492" y="2617"/>
                      <a:pt x="2492" y="2617"/>
                    </a:cubicBezTo>
                    <a:cubicBezTo>
                      <a:pt x="2480" y="2616"/>
                      <a:pt x="2480" y="2616"/>
                      <a:pt x="2480" y="2616"/>
                    </a:cubicBezTo>
                    <a:cubicBezTo>
                      <a:pt x="2468" y="2611"/>
                      <a:pt x="2468" y="2611"/>
                      <a:pt x="2468" y="2611"/>
                    </a:cubicBezTo>
                    <a:cubicBezTo>
                      <a:pt x="2442" y="2611"/>
                      <a:pt x="2442" y="2611"/>
                      <a:pt x="2442" y="2611"/>
                    </a:cubicBezTo>
                    <a:cubicBezTo>
                      <a:pt x="2436" y="2610"/>
                      <a:pt x="2436" y="2610"/>
                      <a:pt x="2436" y="2610"/>
                    </a:cubicBezTo>
                    <a:cubicBezTo>
                      <a:pt x="2425" y="2619"/>
                      <a:pt x="2425" y="2619"/>
                      <a:pt x="2425" y="2619"/>
                    </a:cubicBezTo>
                    <a:cubicBezTo>
                      <a:pt x="2429" y="2622"/>
                      <a:pt x="2429" y="2622"/>
                      <a:pt x="2429" y="2622"/>
                    </a:cubicBezTo>
                    <a:cubicBezTo>
                      <a:pt x="2445" y="2617"/>
                      <a:pt x="2445" y="2617"/>
                      <a:pt x="2445" y="2617"/>
                    </a:cubicBezTo>
                    <a:cubicBezTo>
                      <a:pt x="2460" y="2617"/>
                      <a:pt x="2460" y="2617"/>
                      <a:pt x="2460" y="2617"/>
                    </a:cubicBezTo>
                    <a:cubicBezTo>
                      <a:pt x="2483" y="2625"/>
                      <a:pt x="2483" y="2625"/>
                      <a:pt x="2483" y="2625"/>
                    </a:cubicBezTo>
                    <a:cubicBezTo>
                      <a:pt x="2486" y="2636"/>
                      <a:pt x="2486" y="2636"/>
                      <a:pt x="2486" y="2636"/>
                    </a:cubicBezTo>
                    <a:cubicBezTo>
                      <a:pt x="2484" y="2643"/>
                      <a:pt x="2484" y="2643"/>
                      <a:pt x="2484" y="2643"/>
                    </a:cubicBezTo>
                    <a:cubicBezTo>
                      <a:pt x="2497" y="2630"/>
                      <a:pt x="2497" y="2630"/>
                      <a:pt x="2497" y="2630"/>
                    </a:cubicBezTo>
                    <a:cubicBezTo>
                      <a:pt x="2511" y="2627"/>
                      <a:pt x="2511" y="2627"/>
                      <a:pt x="2511" y="2627"/>
                    </a:cubicBezTo>
                    <a:cubicBezTo>
                      <a:pt x="2526" y="2625"/>
                      <a:pt x="2526" y="2625"/>
                      <a:pt x="2526" y="2625"/>
                    </a:cubicBezTo>
                    <a:cubicBezTo>
                      <a:pt x="2540" y="2633"/>
                      <a:pt x="2540" y="2633"/>
                      <a:pt x="2540" y="2633"/>
                    </a:cubicBezTo>
                    <a:cubicBezTo>
                      <a:pt x="2544" y="2640"/>
                      <a:pt x="2544" y="2640"/>
                      <a:pt x="2544" y="2640"/>
                    </a:cubicBezTo>
                    <a:cubicBezTo>
                      <a:pt x="2569" y="2659"/>
                      <a:pt x="2569" y="2659"/>
                      <a:pt x="2569" y="2659"/>
                    </a:cubicBezTo>
                    <a:cubicBezTo>
                      <a:pt x="2573" y="2665"/>
                      <a:pt x="2573" y="2665"/>
                      <a:pt x="2573" y="2665"/>
                    </a:cubicBezTo>
                    <a:cubicBezTo>
                      <a:pt x="2575" y="2672"/>
                      <a:pt x="2575" y="2672"/>
                      <a:pt x="2575" y="2672"/>
                    </a:cubicBezTo>
                    <a:cubicBezTo>
                      <a:pt x="2582" y="2671"/>
                      <a:pt x="2582" y="2671"/>
                      <a:pt x="2582" y="2671"/>
                    </a:cubicBezTo>
                    <a:cubicBezTo>
                      <a:pt x="2588" y="2676"/>
                      <a:pt x="2588" y="2676"/>
                      <a:pt x="2588" y="2676"/>
                    </a:cubicBezTo>
                    <a:cubicBezTo>
                      <a:pt x="2595" y="2676"/>
                      <a:pt x="2595" y="2676"/>
                      <a:pt x="2595" y="2676"/>
                    </a:cubicBezTo>
                    <a:cubicBezTo>
                      <a:pt x="2605" y="2688"/>
                      <a:pt x="2605" y="2688"/>
                      <a:pt x="2605" y="2688"/>
                    </a:cubicBezTo>
                    <a:cubicBezTo>
                      <a:pt x="2614" y="2691"/>
                      <a:pt x="2614" y="2691"/>
                      <a:pt x="2614" y="2691"/>
                    </a:cubicBezTo>
                    <a:cubicBezTo>
                      <a:pt x="2617" y="2702"/>
                      <a:pt x="2617" y="2702"/>
                      <a:pt x="2617" y="2702"/>
                    </a:cubicBezTo>
                    <a:cubicBezTo>
                      <a:pt x="2624" y="2708"/>
                      <a:pt x="2624" y="2708"/>
                      <a:pt x="2624" y="2708"/>
                    </a:cubicBezTo>
                    <a:cubicBezTo>
                      <a:pt x="2630" y="2709"/>
                      <a:pt x="2630" y="2709"/>
                      <a:pt x="2630" y="2709"/>
                    </a:cubicBezTo>
                    <a:cubicBezTo>
                      <a:pt x="2636" y="2717"/>
                      <a:pt x="2636" y="2717"/>
                      <a:pt x="2636" y="2717"/>
                    </a:cubicBezTo>
                    <a:cubicBezTo>
                      <a:pt x="2642" y="2723"/>
                      <a:pt x="2642" y="2723"/>
                      <a:pt x="2642" y="2723"/>
                    </a:cubicBezTo>
                    <a:cubicBezTo>
                      <a:pt x="2640" y="2728"/>
                      <a:pt x="2640" y="2728"/>
                      <a:pt x="2640" y="2728"/>
                    </a:cubicBezTo>
                    <a:cubicBezTo>
                      <a:pt x="2634" y="2743"/>
                      <a:pt x="2634" y="2743"/>
                      <a:pt x="2634" y="2743"/>
                    </a:cubicBezTo>
                    <a:cubicBezTo>
                      <a:pt x="2625" y="2749"/>
                      <a:pt x="2625" y="2749"/>
                      <a:pt x="2625" y="2749"/>
                    </a:cubicBezTo>
                    <a:cubicBezTo>
                      <a:pt x="2619" y="2758"/>
                      <a:pt x="2619" y="2758"/>
                      <a:pt x="2619" y="2758"/>
                    </a:cubicBezTo>
                    <a:cubicBezTo>
                      <a:pt x="2616" y="2770"/>
                      <a:pt x="2616" y="2770"/>
                      <a:pt x="2616" y="2770"/>
                    </a:cubicBezTo>
                    <a:cubicBezTo>
                      <a:pt x="2616" y="2773"/>
                      <a:pt x="2616" y="2773"/>
                      <a:pt x="2616" y="2773"/>
                    </a:cubicBezTo>
                    <a:cubicBezTo>
                      <a:pt x="2627" y="2761"/>
                      <a:pt x="2627" y="2761"/>
                      <a:pt x="2627" y="2761"/>
                    </a:cubicBezTo>
                    <a:cubicBezTo>
                      <a:pt x="2639" y="2750"/>
                      <a:pt x="2639" y="2750"/>
                      <a:pt x="2639" y="2750"/>
                    </a:cubicBezTo>
                    <a:cubicBezTo>
                      <a:pt x="2648" y="2747"/>
                      <a:pt x="2648" y="2747"/>
                      <a:pt x="2648" y="2747"/>
                    </a:cubicBezTo>
                    <a:cubicBezTo>
                      <a:pt x="2653" y="2749"/>
                      <a:pt x="2653" y="2749"/>
                      <a:pt x="2653" y="2749"/>
                    </a:cubicBezTo>
                    <a:cubicBezTo>
                      <a:pt x="2648" y="2758"/>
                      <a:pt x="2648" y="2758"/>
                      <a:pt x="2648" y="2758"/>
                    </a:cubicBezTo>
                    <a:cubicBezTo>
                      <a:pt x="2643" y="2772"/>
                      <a:pt x="2643" y="2772"/>
                      <a:pt x="2643" y="2772"/>
                    </a:cubicBezTo>
                    <a:cubicBezTo>
                      <a:pt x="2648" y="2767"/>
                      <a:pt x="2648" y="2767"/>
                      <a:pt x="2648" y="2767"/>
                    </a:cubicBezTo>
                    <a:cubicBezTo>
                      <a:pt x="2653" y="2758"/>
                      <a:pt x="2653" y="2758"/>
                      <a:pt x="2653" y="2758"/>
                    </a:cubicBezTo>
                    <a:cubicBezTo>
                      <a:pt x="2657" y="2752"/>
                      <a:pt x="2657" y="2752"/>
                      <a:pt x="2657" y="2752"/>
                    </a:cubicBezTo>
                    <a:cubicBezTo>
                      <a:pt x="2668" y="2754"/>
                      <a:pt x="2668" y="2754"/>
                      <a:pt x="2668" y="2754"/>
                    </a:cubicBezTo>
                    <a:cubicBezTo>
                      <a:pt x="2674" y="2761"/>
                      <a:pt x="2674" y="2761"/>
                      <a:pt x="2674" y="2761"/>
                    </a:cubicBezTo>
                    <a:cubicBezTo>
                      <a:pt x="2669" y="2772"/>
                      <a:pt x="2669" y="2772"/>
                      <a:pt x="2669" y="2772"/>
                    </a:cubicBezTo>
                    <a:cubicBezTo>
                      <a:pt x="2659" y="2780"/>
                      <a:pt x="2659" y="2780"/>
                      <a:pt x="2659" y="2780"/>
                    </a:cubicBezTo>
                    <a:cubicBezTo>
                      <a:pt x="2647" y="2790"/>
                      <a:pt x="2647" y="2790"/>
                      <a:pt x="2647" y="2790"/>
                    </a:cubicBezTo>
                    <a:cubicBezTo>
                      <a:pt x="2642" y="2799"/>
                      <a:pt x="2642" y="2799"/>
                      <a:pt x="2642" y="2799"/>
                    </a:cubicBezTo>
                    <a:cubicBezTo>
                      <a:pt x="2643" y="2809"/>
                      <a:pt x="2643" y="2809"/>
                      <a:pt x="2643" y="2809"/>
                    </a:cubicBezTo>
                    <a:cubicBezTo>
                      <a:pt x="2647" y="2815"/>
                      <a:pt x="2647" y="2815"/>
                      <a:pt x="2647" y="2815"/>
                    </a:cubicBezTo>
                    <a:cubicBezTo>
                      <a:pt x="2647" y="2822"/>
                      <a:pt x="2647" y="2822"/>
                      <a:pt x="2647" y="2822"/>
                    </a:cubicBezTo>
                    <a:cubicBezTo>
                      <a:pt x="2642" y="2839"/>
                      <a:pt x="2642" y="2839"/>
                      <a:pt x="2642" y="2839"/>
                    </a:cubicBezTo>
                    <a:cubicBezTo>
                      <a:pt x="2643" y="2845"/>
                      <a:pt x="2643" y="2845"/>
                      <a:pt x="2643" y="2845"/>
                    </a:cubicBezTo>
                    <a:cubicBezTo>
                      <a:pt x="2650" y="2844"/>
                      <a:pt x="2650" y="2844"/>
                      <a:pt x="2650" y="2844"/>
                    </a:cubicBezTo>
                    <a:cubicBezTo>
                      <a:pt x="2653" y="2824"/>
                      <a:pt x="2653" y="2824"/>
                      <a:pt x="2653" y="2824"/>
                    </a:cubicBezTo>
                    <a:cubicBezTo>
                      <a:pt x="2663" y="2807"/>
                      <a:pt x="2663" y="2807"/>
                      <a:pt x="2663" y="2807"/>
                    </a:cubicBezTo>
                    <a:cubicBezTo>
                      <a:pt x="2676" y="2799"/>
                      <a:pt x="2676" y="2799"/>
                      <a:pt x="2676" y="2799"/>
                    </a:cubicBezTo>
                    <a:cubicBezTo>
                      <a:pt x="2682" y="2799"/>
                      <a:pt x="2682" y="2799"/>
                      <a:pt x="2682" y="2799"/>
                    </a:cubicBezTo>
                    <a:cubicBezTo>
                      <a:pt x="2682" y="2805"/>
                      <a:pt x="2682" y="2805"/>
                      <a:pt x="2682" y="2805"/>
                    </a:cubicBezTo>
                    <a:cubicBezTo>
                      <a:pt x="2674" y="2821"/>
                      <a:pt x="2674" y="2821"/>
                      <a:pt x="2674" y="2821"/>
                    </a:cubicBezTo>
                    <a:cubicBezTo>
                      <a:pt x="2669" y="2833"/>
                      <a:pt x="2669" y="2833"/>
                      <a:pt x="2669" y="2833"/>
                    </a:cubicBezTo>
                    <a:cubicBezTo>
                      <a:pt x="2671" y="2839"/>
                      <a:pt x="2671" y="2839"/>
                      <a:pt x="2671" y="2839"/>
                    </a:cubicBezTo>
                    <a:cubicBezTo>
                      <a:pt x="2679" y="2835"/>
                      <a:pt x="2679" y="2835"/>
                      <a:pt x="2679" y="2835"/>
                    </a:cubicBezTo>
                    <a:cubicBezTo>
                      <a:pt x="2683" y="2841"/>
                      <a:pt x="2683" y="2841"/>
                      <a:pt x="2683" y="2841"/>
                    </a:cubicBezTo>
                    <a:cubicBezTo>
                      <a:pt x="2682" y="2856"/>
                      <a:pt x="2682" y="2856"/>
                      <a:pt x="2682" y="2856"/>
                    </a:cubicBezTo>
                    <a:cubicBezTo>
                      <a:pt x="2676" y="2862"/>
                      <a:pt x="2676" y="2862"/>
                      <a:pt x="2676" y="2862"/>
                    </a:cubicBezTo>
                    <a:cubicBezTo>
                      <a:pt x="2662" y="2865"/>
                      <a:pt x="2662" y="2865"/>
                      <a:pt x="2662" y="2865"/>
                    </a:cubicBezTo>
                    <a:cubicBezTo>
                      <a:pt x="2657" y="2871"/>
                      <a:pt x="2657" y="2871"/>
                      <a:pt x="2657" y="2871"/>
                    </a:cubicBezTo>
                    <a:cubicBezTo>
                      <a:pt x="2659" y="2877"/>
                      <a:pt x="2659" y="2877"/>
                      <a:pt x="2659" y="2877"/>
                    </a:cubicBezTo>
                    <a:cubicBezTo>
                      <a:pt x="2674" y="2873"/>
                      <a:pt x="2674" y="2873"/>
                      <a:pt x="2674" y="2873"/>
                    </a:cubicBezTo>
                    <a:cubicBezTo>
                      <a:pt x="2677" y="2877"/>
                      <a:pt x="2677" y="2877"/>
                      <a:pt x="2677" y="2877"/>
                    </a:cubicBezTo>
                    <a:cubicBezTo>
                      <a:pt x="2676" y="2885"/>
                      <a:pt x="2676" y="2885"/>
                      <a:pt x="2676" y="2885"/>
                    </a:cubicBezTo>
                    <a:cubicBezTo>
                      <a:pt x="2671" y="2894"/>
                      <a:pt x="2671" y="2894"/>
                      <a:pt x="2671" y="2894"/>
                    </a:cubicBezTo>
                    <a:cubicBezTo>
                      <a:pt x="2679" y="2896"/>
                      <a:pt x="2679" y="2896"/>
                      <a:pt x="2679" y="2896"/>
                    </a:cubicBezTo>
                    <a:cubicBezTo>
                      <a:pt x="2683" y="2903"/>
                      <a:pt x="2683" y="2903"/>
                      <a:pt x="2683" y="2903"/>
                    </a:cubicBezTo>
                    <a:cubicBezTo>
                      <a:pt x="2680" y="2909"/>
                      <a:pt x="2680" y="2909"/>
                      <a:pt x="2680" y="2909"/>
                    </a:cubicBezTo>
                    <a:cubicBezTo>
                      <a:pt x="2680" y="2925"/>
                      <a:pt x="2680" y="2925"/>
                      <a:pt x="2680" y="2925"/>
                    </a:cubicBezTo>
                    <a:cubicBezTo>
                      <a:pt x="2676" y="2934"/>
                      <a:pt x="2676" y="2934"/>
                      <a:pt x="2676" y="2934"/>
                    </a:cubicBezTo>
                    <a:cubicBezTo>
                      <a:pt x="2676" y="2960"/>
                      <a:pt x="2676" y="2960"/>
                      <a:pt x="2676" y="2960"/>
                    </a:cubicBezTo>
                    <a:cubicBezTo>
                      <a:pt x="2677" y="2971"/>
                      <a:pt x="2677" y="2971"/>
                      <a:pt x="2677" y="2971"/>
                    </a:cubicBezTo>
                    <a:cubicBezTo>
                      <a:pt x="2676" y="2981"/>
                      <a:pt x="2676" y="2981"/>
                      <a:pt x="2676" y="2981"/>
                    </a:cubicBezTo>
                    <a:cubicBezTo>
                      <a:pt x="2668" y="2986"/>
                      <a:pt x="2668" y="2986"/>
                      <a:pt x="2668" y="2986"/>
                    </a:cubicBezTo>
                    <a:cubicBezTo>
                      <a:pt x="2660" y="2986"/>
                      <a:pt x="2660" y="2986"/>
                      <a:pt x="2660" y="2986"/>
                    </a:cubicBezTo>
                    <a:cubicBezTo>
                      <a:pt x="2654" y="2987"/>
                      <a:pt x="2654" y="2987"/>
                      <a:pt x="2654" y="2987"/>
                    </a:cubicBezTo>
                    <a:cubicBezTo>
                      <a:pt x="2651" y="2983"/>
                      <a:pt x="2651" y="2983"/>
                      <a:pt x="2651" y="2983"/>
                    </a:cubicBezTo>
                    <a:cubicBezTo>
                      <a:pt x="2654" y="2975"/>
                      <a:pt x="2654" y="2975"/>
                      <a:pt x="2654" y="2975"/>
                    </a:cubicBezTo>
                    <a:cubicBezTo>
                      <a:pt x="2651" y="2968"/>
                      <a:pt x="2651" y="2968"/>
                      <a:pt x="2651" y="2968"/>
                    </a:cubicBezTo>
                    <a:cubicBezTo>
                      <a:pt x="2643" y="2963"/>
                      <a:pt x="2643" y="2963"/>
                      <a:pt x="2643" y="2963"/>
                    </a:cubicBezTo>
                    <a:cubicBezTo>
                      <a:pt x="2634" y="2966"/>
                      <a:pt x="2634" y="2966"/>
                      <a:pt x="2634" y="2966"/>
                    </a:cubicBezTo>
                    <a:cubicBezTo>
                      <a:pt x="2628" y="2972"/>
                      <a:pt x="2628" y="2972"/>
                      <a:pt x="2628" y="2972"/>
                    </a:cubicBezTo>
                    <a:cubicBezTo>
                      <a:pt x="2621" y="2969"/>
                      <a:pt x="2621" y="2969"/>
                      <a:pt x="2621" y="2969"/>
                    </a:cubicBezTo>
                    <a:cubicBezTo>
                      <a:pt x="2622" y="2958"/>
                      <a:pt x="2622" y="2958"/>
                      <a:pt x="2622" y="2958"/>
                    </a:cubicBezTo>
                    <a:cubicBezTo>
                      <a:pt x="2630" y="2946"/>
                      <a:pt x="2630" y="2946"/>
                      <a:pt x="2630" y="2946"/>
                    </a:cubicBezTo>
                    <a:cubicBezTo>
                      <a:pt x="2624" y="2931"/>
                      <a:pt x="2624" y="2931"/>
                      <a:pt x="2624" y="2931"/>
                    </a:cubicBezTo>
                    <a:cubicBezTo>
                      <a:pt x="2624" y="2919"/>
                      <a:pt x="2624" y="2919"/>
                      <a:pt x="2624" y="2919"/>
                    </a:cubicBezTo>
                    <a:cubicBezTo>
                      <a:pt x="2627" y="2906"/>
                      <a:pt x="2627" y="2906"/>
                      <a:pt x="2627" y="2906"/>
                    </a:cubicBezTo>
                    <a:cubicBezTo>
                      <a:pt x="2622" y="2900"/>
                      <a:pt x="2622" y="2900"/>
                      <a:pt x="2622" y="2900"/>
                    </a:cubicBezTo>
                    <a:cubicBezTo>
                      <a:pt x="2617" y="2900"/>
                      <a:pt x="2617" y="2900"/>
                      <a:pt x="2617" y="2900"/>
                    </a:cubicBezTo>
                    <a:cubicBezTo>
                      <a:pt x="2614" y="2909"/>
                      <a:pt x="2614" y="2909"/>
                      <a:pt x="2614" y="2909"/>
                    </a:cubicBezTo>
                    <a:cubicBezTo>
                      <a:pt x="2611" y="2925"/>
                      <a:pt x="2611" y="2925"/>
                      <a:pt x="2611" y="2925"/>
                    </a:cubicBezTo>
                    <a:cubicBezTo>
                      <a:pt x="2611" y="2945"/>
                      <a:pt x="2611" y="2945"/>
                      <a:pt x="2611" y="2945"/>
                    </a:cubicBezTo>
                    <a:cubicBezTo>
                      <a:pt x="2610" y="2963"/>
                      <a:pt x="2610" y="2963"/>
                      <a:pt x="2610" y="2963"/>
                    </a:cubicBezTo>
                    <a:cubicBezTo>
                      <a:pt x="2610" y="2972"/>
                      <a:pt x="2610" y="2972"/>
                      <a:pt x="2610" y="2972"/>
                    </a:cubicBezTo>
                    <a:cubicBezTo>
                      <a:pt x="2605" y="2977"/>
                      <a:pt x="2605" y="2977"/>
                      <a:pt x="2605" y="2977"/>
                    </a:cubicBezTo>
                    <a:cubicBezTo>
                      <a:pt x="2596" y="2977"/>
                      <a:pt x="2596" y="2977"/>
                      <a:pt x="2596" y="2977"/>
                    </a:cubicBezTo>
                    <a:cubicBezTo>
                      <a:pt x="2585" y="2978"/>
                      <a:pt x="2585" y="2978"/>
                      <a:pt x="2585" y="2978"/>
                    </a:cubicBezTo>
                    <a:cubicBezTo>
                      <a:pt x="2575" y="2983"/>
                      <a:pt x="2575" y="2983"/>
                      <a:pt x="2575" y="2983"/>
                    </a:cubicBezTo>
                    <a:cubicBezTo>
                      <a:pt x="2567" y="2974"/>
                      <a:pt x="2567" y="2974"/>
                      <a:pt x="2567" y="2974"/>
                    </a:cubicBezTo>
                    <a:cubicBezTo>
                      <a:pt x="2547" y="2958"/>
                      <a:pt x="2547" y="2958"/>
                      <a:pt x="2547" y="2958"/>
                    </a:cubicBezTo>
                    <a:cubicBezTo>
                      <a:pt x="2535" y="2935"/>
                      <a:pt x="2535" y="2935"/>
                      <a:pt x="2535" y="2935"/>
                    </a:cubicBezTo>
                    <a:cubicBezTo>
                      <a:pt x="2524" y="2923"/>
                      <a:pt x="2524" y="2923"/>
                      <a:pt x="2524" y="2923"/>
                    </a:cubicBezTo>
                    <a:cubicBezTo>
                      <a:pt x="2517" y="2914"/>
                      <a:pt x="2517" y="2914"/>
                      <a:pt x="2517" y="2914"/>
                    </a:cubicBezTo>
                    <a:cubicBezTo>
                      <a:pt x="2512" y="2888"/>
                      <a:pt x="2512" y="2888"/>
                      <a:pt x="2512" y="2888"/>
                    </a:cubicBezTo>
                    <a:cubicBezTo>
                      <a:pt x="2504" y="2874"/>
                      <a:pt x="2504" y="2874"/>
                      <a:pt x="2504" y="2874"/>
                    </a:cubicBezTo>
                    <a:cubicBezTo>
                      <a:pt x="2497" y="2864"/>
                      <a:pt x="2497" y="2864"/>
                      <a:pt x="2497" y="2864"/>
                    </a:cubicBezTo>
                    <a:cubicBezTo>
                      <a:pt x="2494" y="2845"/>
                      <a:pt x="2494" y="2845"/>
                      <a:pt x="2494" y="2845"/>
                    </a:cubicBezTo>
                    <a:cubicBezTo>
                      <a:pt x="2495" y="2830"/>
                      <a:pt x="2495" y="2830"/>
                      <a:pt x="2495" y="2830"/>
                    </a:cubicBezTo>
                    <a:cubicBezTo>
                      <a:pt x="2501" y="2819"/>
                      <a:pt x="2501" y="2819"/>
                      <a:pt x="2501" y="2819"/>
                    </a:cubicBezTo>
                    <a:cubicBezTo>
                      <a:pt x="2497" y="2812"/>
                      <a:pt x="2497" y="2812"/>
                      <a:pt x="2497" y="2812"/>
                    </a:cubicBezTo>
                    <a:cubicBezTo>
                      <a:pt x="2492" y="2812"/>
                      <a:pt x="2492" y="2812"/>
                      <a:pt x="2492" y="2812"/>
                    </a:cubicBezTo>
                    <a:cubicBezTo>
                      <a:pt x="2477" y="2816"/>
                      <a:pt x="2477" y="2816"/>
                      <a:pt x="2477" y="2816"/>
                    </a:cubicBezTo>
                    <a:cubicBezTo>
                      <a:pt x="2471" y="2822"/>
                      <a:pt x="2471" y="2822"/>
                      <a:pt x="2471" y="2822"/>
                    </a:cubicBezTo>
                    <a:cubicBezTo>
                      <a:pt x="2460" y="2815"/>
                      <a:pt x="2460" y="2815"/>
                      <a:pt x="2460" y="2815"/>
                    </a:cubicBezTo>
                    <a:cubicBezTo>
                      <a:pt x="2434" y="2780"/>
                      <a:pt x="2434" y="2780"/>
                      <a:pt x="2434" y="2780"/>
                    </a:cubicBezTo>
                    <a:cubicBezTo>
                      <a:pt x="2433" y="2767"/>
                      <a:pt x="2433" y="2767"/>
                      <a:pt x="2433" y="2767"/>
                    </a:cubicBezTo>
                    <a:cubicBezTo>
                      <a:pt x="2426" y="2761"/>
                      <a:pt x="2426" y="2761"/>
                      <a:pt x="2426" y="2761"/>
                    </a:cubicBezTo>
                    <a:cubicBezTo>
                      <a:pt x="2417" y="2766"/>
                      <a:pt x="2417" y="2766"/>
                      <a:pt x="2417" y="2766"/>
                    </a:cubicBezTo>
                    <a:cubicBezTo>
                      <a:pt x="2402" y="2769"/>
                      <a:pt x="2402" y="2769"/>
                      <a:pt x="2402" y="2769"/>
                    </a:cubicBezTo>
                    <a:cubicBezTo>
                      <a:pt x="2388" y="2763"/>
                      <a:pt x="2388" y="2763"/>
                      <a:pt x="2388" y="2763"/>
                    </a:cubicBezTo>
                    <a:cubicBezTo>
                      <a:pt x="2384" y="2766"/>
                      <a:pt x="2384" y="2766"/>
                      <a:pt x="2384" y="2766"/>
                    </a:cubicBezTo>
                    <a:cubicBezTo>
                      <a:pt x="2373" y="2772"/>
                      <a:pt x="2373" y="2772"/>
                      <a:pt x="2373" y="2772"/>
                    </a:cubicBezTo>
                    <a:cubicBezTo>
                      <a:pt x="2367" y="2767"/>
                      <a:pt x="2367" y="2767"/>
                      <a:pt x="2367" y="2767"/>
                    </a:cubicBezTo>
                    <a:cubicBezTo>
                      <a:pt x="2356" y="2755"/>
                      <a:pt x="2356" y="2755"/>
                      <a:pt x="2356" y="2755"/>
                    </a:cubicBezTo>
                    <a:cubicBezTo>
                      <a:pt x="2356" y="2747"/>
                      <a:pt x="2356" y="2747"/>
                      <a:pt x="2356" y="2747"/>
                    </a:cubicBezTo>
                    <a:cubicBezTo>
                      <a:pt x="2338" y="2731"/>
                      <a:pt x="2338" y="2731"/>
                      <a:pt x="2338" y="2731"/>
                    </a:cubicBezTo>
                    <a:cubicBezTo>
                      <a:pt x="2336" y="2721"/>
                      <a:pt x="2336" y="2721"/>
                      <a:pt x="2336" y="2721"/>
                    </a:cubicBezTo>
                    <a:cubicBezTo>
                      <a:pt x="2330" y="2714"/>
                      <a:pt x="2330" y="2714"/>
                      <a:pt x="2330" y="2714"/>
                    </a:cubicBezTo>
                    <a:cubicBezTo>
                      <a:pt x="2324" y="2695"/>
                      <a:pt x="2324" y="2695"/>
                      <a:pt x="2324" y="2695"/>
                    </a:cubicBezTo>
                    <a:cubicBezTo>
                      <a:pt x="2316" y="2686"/>
                      <a:pt x="2316" y="2686"/>
                      <a:pt x="2316" y="2686"/>
                    </a:cubicBezTo>
                    <a:cubicBezTo>
                      <a:pt x="2312" y="2694"/>
                      <a:pt x="2312" y="2694"/>
                      <a:pt x="2312" y="2694"/>
                    </a:cubicBezTo>
                    <a:cubicBezTo>
                      <a:pt x="2313" y="2708"/>
                      <a:pt x="2313" y="2708"/>
                      <a:pt x="2313" y="2708"/>
                    </a:cubicBezTo>
                    <a:cubicBezTo>
                      <a:pt x="2313" y="2714"/>
                      <a:pt x="2313" y="2714"/>
                      <a:pt x="2313" y="2714"/>
                    </a:cubicBezTo>
                    <a:cubicBezTo>
                      <a:pt x="2298" y="2721"/>
                      <a:pt x="2298" y="2721"/>
                      <a:pt x="2298" y="2721"/>
                    </a:cubicBezTo>
                    <a:cubicBezTo>
                      <a:pt x="2293" y="2726"/>
                      <a:pt x="2293" y="2726"/>
                      <a:pt x="2293" y="2726"/>
                    </a:cubicBezTo>
                    <a:cubicBezTo>
                      <a:pt x="2307" y="2728"/>
                      <a:pt x="2307" y="2728"/>
                      <a:pt x="2307" y="2728"/>
                    </a:cubicBezTo>
                    <a:cubicBezTo>
                      <a:pt x="2315" y="2734"/>
                      <a:pt x="2315" y="2734"/>
                      <a:pt x="2315" y="2734"/>
                    </a:cubicBezTo>
                    <a:cubicBezTo>
                      <a:pt x="2326" y="2747"/>
                      <a:pt x="2326" y="2747"/>
                      <a:pt x="2326" y="2747"/>
                    </a:cubicBezTo>
                    <a:cubicBezTo>
                      <a:pt x="2333" y="2760"/>
                      <a:pt x="2333" y="2760"/>
                      <a:pt x="2333" y="2760"/>
                    </a:cubicBezTo>
                    <a:cubicBezTo>
                      <a:pt x="2330" y="2767"/>
                      <a:pt x="2330" y="2767"/>
                      <a:pt x="2330" y="2767"/>
                    </a:cubicBezTo>
                    <a:cubicBezTo>
                      <a:pt x="2313" y="2766"/>
                      <a:pt x="2313" y="2766"/>
                      <a:pt x="2313" y="2766"/>
                    </a:cubicBezTo>
                    <a:cubicBezTo>
                      <a:pt x="2306" y="2772"/>
                      <a:pt x="2306" y="2772"/>
                      <a:pt x="2306" y="2772"/>
                    </a:cubicBezTo>
                    <a:cubicBezTo>
                      <a:pt x="2293" y="2778"/>
                      <a:pt x="2293" y="2778"/>
                      <a:pt x="2293" y="2778"/>
                    </a:cubicBezTo>
                    <a:cubicBezTo>
                      <a:pt x="2284" y="2770"/>
                      <a:pt x="2284" y="2770"/>
                      <a:pt x="2284" y="2770"/>
                    </a:cubicBezTo>
                    <a:cubicBezTo>
                      <a:pt x="2286" y="2780"/>
                      <a:pt x="2286" y="2780"/>
                      <a:pt x="2286" y="2780"/>
                    </a:cubicBezTo>
                    <a:cubicBezTo>
                      <a:pt x="2296" y="2787"/>
                      <a:pt x="2296" y="2787"/>
                      <a:pt x="2296" y="2787"/>
                    </a:cubicBezTo>
                    <a:cubicBezTo>
                      <a:pt x="2306" y="2786"/>
                      <a:pt x="2306" y="2786"/>
                      <a:pt x="2306" y="2786"/>
                    </a:cubicBezTo>
                    <a:cubicBezTo>
                      <a:pt x="2321" y="2773"/>
                      <a:pt x="2321" y="2773"/>
                      <a:pt x="2321" y="2773"/>
                    </a:cubicBezTo>
                    <a:cubicBezTo>
                      <a:pt x="2332" y="2773"/>
                      <a:pt x="2332" y="2773"/>
                      <a:pt x="2332" y="2773"/>
                    </a:cubicBezTo>
                    <a:cubicBezTo>
                      <a:pt x="2347" y="2766"/>
                      <a:pt x="2347" y="2766"/>
                      <a:pt x="2347" y="2766"/>
                    </a:cubicBezTo>
                    <a:cubicBezTo>
                      <a:pt x="2352" y="2772"/>
                      <a:pt x="2352" y="2772"/>
                      <a:pt x="2352" y="2772"/>
                    </a:cubicBezTo>
                    <a:cubicBezTo>
                      <a:pt x="2352" y="2781"/>
                      <a:pt x="2352" y="2781"/>
                      <a:pt x="2352" y="2781"/>
                    </a:cubicBezTo>
                    <a:cubicBezTo>
                      <a:pt x="2358" y="2789"/>
                      <a:pt x="2358" y="2789"/>
                      <a:pt x="2358" y="2789"/>
                    </a:cubicBezTo>
                    <a:cubicBezTo>
                      <a:pt x="2373" y="2781"/>
                      <a:pt x="2373" y="2781"/>
                      <a:pt x="2373" y="2781"/>
                    </a:cubicBezTo>
                    <a:cubicBezTo>
                      <a:pt x="2381" y="2783"/>
                      <a:pt x="2381" y="2783"/>
                      <a:pt x="2381" y="2783"/>
                    </a:cubicBezTo>
                    <a:cubicBezTo>
                      <a:pt x="2416" y="2793"/>
                      <a:pt x="2416" y="2793"/>
                      <a:pt x="2416" y="2793"/>
                    </a:cubicBezTo>
                    <a:cubicBezTo>
                      <a:pt x="2429" y="2801"/>
                      <a:pt x="2429" y="2801"/>
                      <a:pt x="2429" y="2801"/>
                    </a:cubicBezTo>
                    <a:cubicBezTo>
                      <a:pt x="2437" y="2799"/>
                      <a:pt x="2437" y="2799"/>
                      <a:pt x="2437" y="2799"/>
                    </a:cubicBezTo>
                    <a:cubicBezTo>
                      <a:pt x="2442" y="2812"/>
                      <a:pt x="2442" y="2812"/>
                      <a:pt x="2442" y="2812"/>
                    </a:cubicBezTo>
                    <a:cubicBezTo>
                      <a:pt x="2449" y="2827"/>
                      <a:pt x="2449" y="2827"/>
                      <a:pt x="2449" y="2827"/>
                    </a:cubicBezTo>
                    <a:cubicBezTo>
                      <a:pt x="2443" y="2841"/>
                      <a:pt x="2443" y="2841"/>
                      <a:pt x="2443" y="2841"/>
                    </a:cubicBezTo>
                    <a:cubicBezTo>
                      <a:pt x="2433" y="2845"/>
                      <a:pt x="2433" y="2845"/>
                      <a:pt x="2433" y="2845"/>
                    </a:cubicBezTo>
                    <a:cubicBezTo>
                      <a:pt x="2423" y="2854"/>
                      <a:pt x="2423" y="2854"/>
                      <a:pt x="2423" y="2854"/>
                    </a:cubicBezTo>
                    <a:cubicBezTo>
                      <a:pt x="2414" y="2861"/>
                      <a:pt x="2414" y="2861"/>
                      <a:pt x="2414" y="2861"/>
                    </a:cubicBezTo>
                    <a:cubicBezTo>
                      <a:pt x="2403" y="2859"/>
                      <a:pt x="2403" y="2859"/>
                      <a:pt x="2403" y="2859"/>
                    </a:cubicBezTo>
                    <a:cubicBezTo>
                      <a:pt x="2364" y="2879"/>
                      <a:pt x="2364" y="2879"/>
                      <a:pt x="2364" y="2879"/>
                    </a:cubicBezTo>
                    <a:cubicBezTo>
                      <a:pt x="2344" y="2880"/>
                      <a:pt x="2344" y="2880"/>
                      <a:pt x="2344" y="2880"/>
                    </a:cubicBezTo>
                    <a:cubicBezTo>
                      <a:pt x="2329" y="2885"/>
                      <a:pt x="2329" y="2885"/>
                      <a:pt x="2329" y="2885"/>
                    </a:cubicBezTo>
                    <a:cubicBezTo>
                      <a:pt x="2319" y="2879"/>
                      <a:pt x="2319" y="2879"/>
                      <a:pt x="2319" y="2879"/>
                    </a:cubicBezTo>
                    <a:cubicBezTo>
                      <a:pt x="2310" y="2864"/>
                      <a:pt x="2310" y="2864"/>
                      <a:pt x="2310" y="2864"/>
                    </a:cubicBezTo>
                    <a:cubicBezTo>
                      <a:pt x="2312" y="2853"/>
                      <a:pt x="2312" y="2853"/>
                      <a:pt x="2312" y="2853"/>
                    </a:cubicBezTo>
                    <a:cubicBezTo>
                      <a:pt x="2306" y="2847"/>
                      <a:pt x="2306" y="2847"/>
                      <a:pt x="2306" y="2847"/>
                    </a:cubicBezTo>
                    <a:cubicBezTo>
                      <a:pt x="2298" y="2844"/>
                      <a:pt x="2298" y="2844"/>
                      <a:pt x="2298" y="2844"/>
                    </a:cubicBezTo>
                    <a:cubicBezTo>
                      <a:pt x="2296" y="2859"/>
                      <a:pt x="2296" y="2859"/>
                      <a:pt x="2296" y="2859"/>
                    </a:cubicBezTo>
                    <a:cubicBezTo>
                      <a:pt x="2301" y="2865"/>
                      <a:pt x="2301" y="2865"/>
                      <a:pt x="2301" y="2865"/>
                    </a:cubicBezTo>
                    <a:cubicBezTo>
                      <a:pt x="2304" y="2873"/>
                      <a:pt x="2304" y="2873"/>
                      <a:pt x="2304" y="2873"/>
                    </a:cubicBezTo>
                    <a:cubicBezTo>
                      <a:pt x="2300" y="2877"/>
                      <a:pt x="2300" y="2877"/>
                      <a:pt x="2300" y="2877"/>
                    </a:cubicBezTo>
                    <a:cubicBezTo>
                      <a:pt x="2287" y="2874"/>
                      <a:pt x="2287" y="2874"/>
                      <a:pt x="2287" y="2874"/>
                    </a:cubicBezTo>
                    <a:cubicBezTo>
                      <a:pt x="2284" y="2871"/>
                      <a:pt x="2284" y="2871"/>
                      <a:pt x="2284" y="2871"/>
                    </a:cubicBezTo>
                    <a:cubicBezTo>
                      <a:pt x="2280" y="2870"/>
                      <a:pt x="2280" y="2870"/>
                      <a:pt x="2280" y="2870"/>
                    </a:cubicBezTo>
                    <a:cubicBezTo>
                      <a:pt x="2267" y="2877"/>
                      <a:pt x="2267" y="2877"/>
                      <a:pt x="2267" y="2877"/>
                    </a:cubicBezTo>
                    <a:cubicBezTo>
                      <a:pt x="2272" y="2882"/>
                      <a:pt x="2272" y="2882"/>
                      <a:pt x="2272" y="2882"/>
                    </a:cubicBezTo>
                    <a:cubicBezTo>
                      <a:pt x="2284" y="2885"/>
                      <a:pt x="2284" y="2885"/>
                      <a:pt x="2284" y="2885"/>
                    </a:cubicBezTo>
                    <a:cubicBezTo>
                      <a:pt x="2290" y="2893"/>
                      <a:pt x="2290" y="2893"/>
                      <a:pt x="2290" y="2893"/>
                    </a:cubicBezTo>
                    <a:cubicBezTo>
                      <a:pt x="2293" y="2900"/>
                      <a:pt x="2293" y="2900"/>
                      <a:pt x="2293" y="2900"/>
                    </a:cubicBezTo>
                    <a:cubicBezTo>
                      <a:pt x="2286" y="2909"/>
                      <a:pt x="2286" y="2909"/>
                      <a:pt x="2286" y="2909"/>
                    </a:cubicBezTo>
                    <a:cubicBezTo>
                      <a:pt x="2280" y="2914"/>
                      <a:pt x="2280" y="2914"/>
                      <a:pt x="2280" y="2914"/>
                    </a:cubicBezTo>
                    <a:cubicBezTo>
                      <a:pt x="2270" y="2914"/>
                      <a:pt x="2270" y="2914"/>
                      <a:pt x="2270" y="2914"/>
                    </a:cubicBezTo>
                    <a:cubicBezTo>
                      <a:pt x="2266" y="2920"/>
                      <a:pt x="2266" y="2920"/>
                      <a:pt x="2266" y="2920"/>
                    </a:cubicBezTo>
                    <a:cubicBezTo>
                      <a:pt x="2266" y="2931"/>
                      <a:pt x="2266" y="2931"/>
                      <a:pt x="2266" y="2931"/>
                    </a:cubicBezTo>
                    <a:cubicBezTo>
                      <a:pt x="2255" y="2938"/>
                      <a:pt x="2255" y="2938"/>
                      <a:pt x="2255" y="2938"/>
                    </a:cubicBezTo>
                    <a:cubicBezTo>
                      <a:pt x="2228" y="2951"/>
                      <a:pt x="2228" y="2951"/>
                      <a:pt x="2228" y="2951"/>
                    </a:cubicBezTo>
                    <a:cubicBezTo>
                      <a:pt x="2214" y="2949"/>
                      <a:pt x="2214" y="2949"/>
                      <a:pt x="2214" y="2949"/>
                    </a:cubicBezTo>
                    <a:cubicBezTo>
                      <a:pt x="2205" y="2949"/>
                      <a:pt x="2205" y="2949"/>
                      <a:pt x="2205" y="2949"/>
                    </a:cubicBezTo>
                    <a:cubicBezTo>
                      <a:pt x="2191" y="2961"/>
                      <a:pt x="2191" y="2961"/>
                      <a:pt x="2191" y="2961"/>
                    </a:cubicBezTo>
                    <a:cubicBezTo>
                      <a:pt x="2186" y="2971"/>
                      <a:pt x="2186" y="2971"/>
                      <a:pt x="2186" y="2971"/>
                    </a:cubicBezTo>
                    <a:cubicBezTo>
                      <a:pt x="2189" y="2975"/>
                      <a:pt x="2189" y="2975"/>
                      <a:pt x="2189" y="2975"/>
                    </a:cubicBezTo>
                    <a:cubicBezTo>
                      <a:pt x="2217" y="2961"/>
                      <a:pt x="2217" y="2961"/>
                      <a:pt x="2217" y="2961"/>
                    </a:cubicBezTo>
                    <a:cubicBezTo>
                      <a:pt x="2235" y="2963"/>
                      <a:pt x="2235" y="2963"/>
                      <a:pt x="2235" y="2963"/>
                    </a:cubicBezTo>
                    <a:cubicBezTo>
                      <a:pt x="2248" y="2958"/>
                      <a:pt x="2248" y="2958"/>
                      <a:pt x="2248" y="2958"/>
                    </a:cubicBezTo>
                    <a:cubicBezTo>
                      <a:pt x="2255" y="2961"/>
                      <a:pt x="2255" y="2961"/>
                      <a:pt x="2255" y="2961"/>
                    </a:cubicBezTo>
                    <a:cubicBezTo>
                      <a:pt x="2261" y="2968"/>
                      <a:pt x="2261" y="2968"/>
                      <a:pt x="2261" y="2968"/>
                    </a:cubicBezTo>
                    <a:cubicBezTo>
                      <a:pt x="2278" y="2972"/>
                      <a:pt x="2278" y="2972"/>
                      <a:pt x="2278" y="2972"/>
                    </a:cubicBezTo>
                    <a:cubicBezTo>
                      <a:pt x="2292" y="2972"/>
                      <a:pt x="2292" y="2972"/>
                      <a:pt x="2292" y="2972"/>
                    </a:cubicBezTo>
                    <a:cubicBezTo>
                      <a:pt x="2307" y="2968"/>
                      <a:pt x="2307" y="2968"/>
                      <a:pt x="2307" y="2968"/>
                    </a:cubicBezTo>
                    <a:cubicBezTo>
                      <a:pt x="2332" y="2968"/>
                      <a:pt x="2332" y="2968"/>
                      <a:pt x="2332" y="2968"/>
                    </a:cubicBezTo>
                    <a:cubicBezTo>
                      <a:pt x="2342" y="2972"/>
                      <a:pt x="2342" y="2972"/>
                      <a:pt x="2342" y="2972"/>
                    </a:cubicBezTo>
                    <a:cubicBezTo>
                      <a:pt x="2356" y="2971"/>
                      <a:pt x="2356" y="2971"/>
                      <a:pt x="2356" y="2971"/>
                    </a:cubicBezTo>
                    <a:cubicBezTo>
                      <a:pt x="2364" y="2971"/>
                      <a:pt x="2364" y="2971"/>
                      <a:pt x="2364" y="2971"/>
                    </a:cubicBezTo>
                    <a:cubicBezTo>
                      <a:pt x="2368" y="2977"/>
                      <a:pt x="2368" y="2977"/>
                      <a:pt x="2368" y="2977"/>
                    </a:cubicBezTo>
                    <a:cubicBezTo>
                      <a:pt x="2376" y="2977"/>
                      <a:pt x="2376" y="2977"/>
                      <a:pt x="2376" y="2977"/>
                    </a:cubicBezTo>
                    <a:cubicBezTo>
                      <a:pt x="2379" y="2984"/>
                      <a:pt x="2379" y="2984"/>
                      <a:pt x="2379" y="2984"/>
                    </a:cubicBezTo>
                    <a:cubicBezTo>
                      <a:pt x="2374" y="2992"/>
                      <a:pt x="2374" y="2992"/>
                      <a:pt x="2374" y="2992"/>
                    </a:cubicBezTo>
                    <a:cubicBezTo>
                      <a:pt x="2362" y="2995"/>
                      <a:pt x="2362" y="2995"/>
                      <a:pt x="2362" y="2995"/>
                    </a:cubicBezTo>
                    <a:cubicBezTo>
                      <a:pt x="2345" y="2992"/>
                      <a:pt x="2345" y="2992"/>
                      <a:pt x="2345" y="2992"/>
                    </a:cubicBezTo>
                    <a:cubicBezTo>
                      <a:pt x="2333" y="2994"/>
                      <a:pt x="2333" y="2994"/>
                      <a:pt x="2333" y="2994"/>
                    </a:cubicBezTo>
                    <a:cubicBezTo>
                      <a:pt x="2321" y="3004"/>
                      <a:pt x="2321" y="3004"/>
                      <a:pt x="2321" y="3004"/>
                    </a:cubicBezTo>
                    <a:cubicBezTo>
                      <a:pt x="2303" y="3006"/>
                      <a:pt x="2303" y="3006"/>
                      <a:pt x="2303" y="3006"/>
                    </a:cubicBezTo>
                    <a:cubicBezTo>
                      <a:pt x="2289" y="3013"/>
                      <a:pt x="2289" y="3013"/>
                      <a:pt x="2289" y="3013"/>
                    </a:cubicBezTo>
                    <a:cubicBezTo>
                      <a:pt x="2278" y="3009"/>
                      <a:pt x="2278" y="3009"/>
                      <a:pt x="2278" y="3009"/>
                    </a:cubicBezTo>
                    <a:cubicBezTo>
                      <a:pt x="2270" y="3001"/>
                      <a:pt x="2270" y="3001"/>
                      <a:pt x="2270" y="3001"/>
                    </a:cubicBezTo>
                    <a:cubicBezTo>
                      <a:pt x="2255" y="3003"/>
                      <a:pt x="2255" y="3003"/>
                      <a:pt x="2255" y="3003"/>
                    </a:cubicBezTo>
                    <a:cubicBezTo>
                      <a:pt x="2246" y="3012"/>
                      <a:pt x="2246" y="3012"/>
                      <a:pt x="2246" y="3012"/>
                    </a:cubicBezTo>
                    <a:cubicBezTo>
                      <a:pt x="2254" y="3018"/>
                      <a:pt x="2254" y="3018"/>
                      <a:pt x="2254" y="3018"/>
                    </a:cubicBezTo>
                    <a:cubicBezTo>
                      <a:pt x="2261" y="3015"/>
                      <a:pt x="2261" y="3015"/>
                      <a:pt x="2261" y="3015"/>
                    </a:cubicBezTo>
                    <a:cubicBezTo>
                      <a:pt x="2272" y="3019"/>
                      <a:pt x="2272" y="3019"/>
                      <a:pt x="2272" y="3019"/>
                    </a:cubicBezTo>
                    <a:cubicBezTo>
                      <a:pt x="2298" y="3019"/>
                      <a:pt x="2298" y="3019"/>
                      <a:pt x="2298" y="3019"/>
                    </a:cubicBezTo>
                    <a:cubicBezTo>
                      <a:pt x="2306" y="3024"/>
                      <a:pt x="2306" y="3024"/>
                      <a:pt x="2306" y="3024"/>
                    </a:cubicBezTo>
                    <a:cubicBezTo>
                      <a:pt x="2313" y="3035"/>
                      <a:pt x="2313" y="3035"/>
                      <a:pt x="2313" y="3035"/>
                    </a:cubicBezTo>
                    <a:cubicBezTo>
                      <a:pt x="2318" y="3024"/>
                      <a:pt x="2318" y="3024"/>
                      <a:pt x="2318" y="3024"/>
                    </a:cubicBezTo>
                    <a:cubicBezTo>
                      <a:pt x="2338" y="3006"/>
                      <a:pt x="2338" y="3006"/>
                      <a:pt x="2338" y="3006"/>
                    </a:cubicBezTo>
                    <a:cubicBezTo>
                      <a:pt x="2338" y="3006"/>
                      <a:pt x="2348" y="3007"/>
                      <a:pt x="2350" y="3007"/>
                    </a:cubicBezTo>
                    <a:cubicBezTo>
                      <a:pt x="2352" y="3007"/>
                      <a:pt x="2359" y="3001"/>
                      <a:pt x="2359" y="3001"/>
                    </a:cubicBezTo>
                    <a:cubicBezTo>
                      <a:pt x="2368" y="3006"/>
                      <a:pt x="2368" y="3006"/>
                      <a:pt x="2368" y="3006"/>
                    </a:cubicBezTo>
                    <a:cubicBezTo>
                      <a:pt x="2376" y="3010"/>
                      <a:pt x="2376" y="3010"/>
                      <a:pt x="2376" y="3010"/>
                    </a:cubicBezTo>
                    <a:cubicBezTo>
                      <a:pt x="2384" y="3007"/>
                      <a:pt x="2384" y="3007"/>
                      <a:pt x="2384" y="3007"/>
                    </a:cubicBezTo>
                    <a:cubicBezTo>
                      <a:pt x="2407" y="3007"/>
                      <a:pt x="2407" y="3007"/>
                      <a:pt x="2407" y="3007"/>
                    </a:cubicBezTo>
                    <a:cubicBezTo>
                      <a:pt x="2417" y="3001"/>
                      <a:pt x="2417" y="3001"/>
                      <a:pt x="2417" y="3001"/>
                    </a:cubicBezTo>
                    <a:cubicBezTo>
                      <a:pt x="2440" y="2984"/>
                      <a:pt x="2440" y="2984"/>
                      <a:pt x="2440" y="2984"/>
                    </a:cubicBezTo>
                    <a:cubicBezTo>
                      <a:pt x="2448" y="2977"/>
                      <a:pt x="2448" y="2977"/>
                      <a:pt x="2448" y="2977"/>
                    </a:cubicBezTo>
                    <a:cubicBezTo>
                      <a:pt x="2449" y="2981"/>
                      <a:pt x="2449" y="2981"/>
                      <a:pt x="2449" y="2981"/>
                    </a:cubicBezTo>
                    <a:cubicBezTo>
                      <a:pt x="2446" y="2990"/>
                      <a:pt x="2446" y="2990"/>
                      <a:pt x="2446" y="2990"/>
                    </a:cubicBezTo>
                    <a:cubicBezTo>
                      <a:pt x="2451" y="2994"/>
                      <a:pt x="2451" y="2994"/>
                      <a:pt x="2451" y="2994"/>
                    </a:cubicBezTo>
                    <a:cubicBezTo>
                      <a:pt x="2460" y="2984"/>
                      <a:pt x="2460" y="2984"/>
                      <a:pt x="2460" y="2984"/>
                    </a:cubicBezTo>
                    <a:cubicBezTo>
                      <a:pt x="2466" y="2984"/>
                      <a:pt x="2466" y="2984"/>
                      <a:pt x="2466" y="2984"/>
                    </a:cubicBezTo>
                    <a:cubicBezTo>
                      <a:pt x="2471" y="2990"/>
                      <a:pt x="2471" y="2990"/>
                      <a:pt x="2471" y="2990"/>
                    </a:cubicBezTo>
                    <a:cubicBezTo>
                      <a:pt x="2492" y="3007"/>
                      <a:pt x="2492" y="3007"/>
                      <a:pt x="2492" y="3007"/>
                    </a:cubicBezTo>
                    <a:cubicBezTo>
                      <a:pt x="2515" y="3012"/>
                      <a:pt x="2515" y="3012"/>
                      <a:pt x="2515" y="3012"/>
                    </a:cubicBezTo>
                    <a:cubicBezTo>
                      <a:pt x="2533" y="3019"/>
                      <a:pt x="2533" y="3019"/>
                      <a:pt x="2533" y="3019"/>
                    </a:cubicBezTo>
                    <a:cubicBezTo>
                      <a:pt x="2553" y="3024"/>
                      <a:pt x="2553" y="3024"/>
                      <a:pt x="2553" y="3024"/>
                    </a:cubicBezTo>
                    <a:cubicBezTo>
                      <a:pt x="2564" y="3024"/>
                      <a:pt x="2564" y="3024"/>
                      <a:pt x="2564" y="3024"/>
                    </a:cubicBezTo>
                    <a:cubicBezTo>
                      <a:pt x="2587" y="3026"/>
                      <a:pt x="2587" y="3026"/>
                      <a:pt x="2587" y="3026"/>
                    </a:cubicBezTo>
                    <a:cubicBezTo>
                      <a:pt x="2593" y="3029"/>
                      <a:pt x="2593" y="3029"/>
                      <a:pt x="2593" y="3029"/>
                    </a:cubicBezTo>
                    <a:cubicBezTo>
                      <a:pt x="2611" y="3030"/>
                      <a:pt x="2611" y="3030"/>
                      <a:pt x="2611" y="3030"/>
                    </a:cubicBezTo>
                    <a:cubicBezTo>
                      <a:pt x="2631" y="3023"/>
                      <a:pt x="2631" y="3023"/>
                      <a:pt x="2631" y="3023"/>
                    </a:cubicBezTo>
                    <a:cubicBezTo>
                      <a:pt x="2631" y="3027"/>
                      <a:pt x="2631" y="3027"/>
                      <a:pt x="2631" y="3027"/>
                    </a:cubicBezTo>
                    <a:cubicBezTo>
                      <a:pt x="2624" y="3041"/>
                      <a:pt x="2624" y="3041"/>
                      <a:pt x="2624" y="3041"/>
                    </a:cubicBezTo>
                    <a:cubicBezTo>
                      <a:pt x="2608" y="3052"/>
                      <a:pt x="2608" y="3052"/>
                      <a:pt x="2608" y="3052"/>
                    </a:cubicBezTo>
                    <a:cubicBezTo>
                      <a:pt x="2592" y="3053"/>
                      <a:pt x="2592" y="3053"/>
                      <a:pt x="2592" y="3053"/>
                    </a:cubicBezTo>
                    <a:cubicBezTo>
                      <a:pt x="2585" y="3052"/>
                      <a:pt x="2585" y="3052"/>
                      <a:pt x="2585" y="3052"/>
                    </a:cubicBezTo>
                    <a:cubicBezTo>
                      <a:pt x="2573" y="3059"/>
                      <a:pt x="2573" y="3059"/>
                      <a:pt x="2573" y="3059"/>
                    </a:cubicBezTo>
                    <a:cubicBezTo>
                      <a:pt x="2573" y="3067"/>
                      <a:pt x="2573" y="3067"/>
                      <a:pt x="2573" y="3067"/>
                    </a:cubicBezTo>
                    <a:cubicBezTo>
                      <a:pt x="2581" y="3073"/>
                      <a:pt x="2581" y="3073"/>
                      <a:pt x="2581" y="3073"/>
                    </a:cubicBezTo>
                    <a:cubicBezTo>
                      <a:pt x="2582" y="3081"/>
                      <a:pt x="2582" y="3081"/>
                      <a:pt x="2582" y="3081"/>
                    </a:cubicBezTo>
                    <a:cubicBezTo>
                      <a:pt x="2578" y="3084"/>
                      <a:pt x="2578" y="3084"/>
                      <a:pt x="2578" y="3084"/>
                    </a:cubicBezTo>
                    <a:cubicBezTo>
                      <a:pt x="2569" y="3082"/>
                      <a:pt x="2569" y="3082"/>
                      <a:pt x="2569" y="3082"/>
                    </a:cubicBezTo>
                    <a:cubicBezTo>
                      <a:pt x="2564" y="3076"/>
                      <a:pt x="2564" y="3076"/>
                      <a:pt x="2564" y="3076"/>
                    </a:cubicBezTo>
                    <a:cubicBezTo>
                      <a:pt x="2556" y="3073"/>
                      <a:pt x="2556" y="3073"/>
                      <a:pt x="2556" y="3073"/>
                    </a:cubicBezTo>
                    <a:cubicBezTo>
                      <a:pt x="2553" y="3082"/>
                      <a:pt x="2553" y="3082"/>
                      <a:pt x="2553" y="3082"/>
                    </a:cubicBezTo>
                    <a:cubicBezTo>
                      <a:pt x="2550" y="3088"/>
                      <a:pt x="2550" y="3088"/>
                      <a:pt x="2550" y="3088"/>
                    </a:cubicBezTo>
                    <a:cubicBezTo>
                      <a:pt x="2544" y="3084"/>
                      <a:pt x="2544" y="3084"/>
                      <a:pt x="2544" y="3084"/>
                    </a:cubicBezTo>
                    <a:cubicBezTo>
                      <a:pt x="2529" y="3084"/>
                      <a:pt x="2529" y="3084"/>
                      <a:pt x="2529" y="3084"/>
                    </a:cubicBezTo>
                    <a:cubicBezTo>
                      <a:pt x="2526" y="3088"/>
                      <a:pt x="2526" y="3088"/>
                      <a:pt x="2526" y="3088"/>
                    </a:cubicBezTo>
                    <a:cubicBezTo>
                      <a:pt x="2527" y="3096"/>
                      <a:pt x="2527" y="3096"/>
                      <a:pt x="2527" y="3096"/>
                    </a:cubicBezTo>
                    <a:cubicBezTo>
                      <a:pt x="2532" y="3099"/>
                      <a:pt x="2532" y="3099"/>
                      <a:pt x="2532" y="3099"/>
                    </a:cubicBezTo>
                    <a:cubicBezTo>
                      <a:pt x="2532" y="3108"/>
                      <a:pt x="2532" y="3108"/>
                      <a:pt x="2532" y="3108"/>
                    </a:cubicBezTo>
                    <a:cubicBezTo>
                      <a:pt x="2524" y="3114"/>
                      <a:pt x="2524" y="3114"/>
                      <a:pt x="2524" y="3114"/>
                    </a:cubicBezTo>
                    <a:cubicBezTo>
                      <a:pt x="2514" y="3117"/>
                      <a:pt x="2514" y="3117"/>
                      <a:pt x="2514" y="3117"/>
                    </a:cubicBezTo>
                    <a:cubicBezTo>
                      <a:pt x="2507" y="3113"/>
                      <a:pt x="2507" y="3113"/>
                      <a:pt x="2507" y="3113"/>
                    </a:cubicBezTo>
                    <a:cubicBezTo>
                      <a:pt x="2503" y="3108"/>
                      <a:pt x="2503" y="3108"/>
                      <a:pt x="2503" y="3108"/>
                    </a:cubicBezTo>
                    <a:cubicBezTo>
                      <a:pt x="2498" y="3111"/>
                      <a:pt x="2498" y="3111"/>
                      <a:pt x="2498" y="3111"/>
                    </a:cubicBezTo>
                    <a:cubicBezTo>
                      <a:pt x="2500" y="3119"/>
                      <a:pt x="2500" y="3119"/>
                      <a:pt x="2500" y="3119"/>
                    </a:cubicBezTo>
                    <a:cubicBezTo>
                      <a:pt x="2500" y="3131"/>
                      <a:pt x="2500" y="3131"/>
                      <a:pt x="2500" y="3131"/>
                    </a:cubicBezTo>
                    <a:cubicBezTo>
                      <a:pt x="2491" y="3131"/>
                      <a:pt x="2491" y="3131"/>
                      <a:pt x="2491" y="3131"/>
                    </a:cubicBezTo>
                    <a:cubicBezTo>
                      <a:pt x="2484" y="3134"/>
                      <a:pt x="2484" y="3134"/>
                      <a:pt x="2484" y="3134"/>
                    </a:cubicBezTo>
                    <a:cubicBezTo>
                      <a:pt x="2477" y="3142"/>
                      <a:pt x="2477" y="3142"/>
                      <a:pt x="2477" y="3142"/>
                    </a:cubicBezTo>
                    <a:cubicBezTo>
                      <a:pt x="2466" y="3136"/>
                      <a:pt x="2466" y="3136"/>
                      <a:pt x="2466" y="3136"/>
                    </a:cubicBezTo>
                    <a:cubicBezTo>
                      <a:pt x="2463" y="3130"/>
                      <a:pt x="2463" y="3130"/>
                      <a:pt x="2463" y="3130"/>
                    </a:cubicBezTo>
                    <a:cubicBezTo>
                      <a:pt x="2457" y="3130"/>
                      <a:pt x="2457" y="3130"/>
                      <a:pt x="2457" y="3130"/>
                    </a:cubicBezTo>
                    <a:cubicBezTo>
                      <a:pt x="2457" y="3142"/>
                      <a:pt x="2457" y="3142"/>
                      <a:pt x="2457" y="3142"/>
                    </a:cubicBezTo>
                    <a:cubicBezTo>
                      <a:pt x="2460" y="3152"/>
                      <a:pt x="2460" y="3152"/>
                      <a:pt x="2460" y="3152"/>
                    </a:cubicBezTo>
                    <a:cubicBezTo>
                      <a:pt x="2452" y="3165"/>
                      <a:pt x="2452" y="3165"/>
                      <a:pt x="2452" y="3165"/>
                    </a:cubicBezTo>
                    <a:cubicBezTo>
                      <a:pt x="2443" y="3160"/>
                      <a:pt x="2443" y="3160"/>
                      <a:pt x="2443" y="3160"/>
                    </a:cubicBezTo>
                    <a:cubicBezTo>
                      <a:pt x="2440" y="3152"/>
                      <a:pt x="2440" y="3152"/>
                      <a:pt x="2440" y="3152"/>
                    </a:cubicBezTo>
                    <a:cubicBezTo>
                      <a:pt x="2431" y="3157"/>
                      <a:pt x="2431" y="3157"/>
                      <a:pt x="2431" y="3157"/>
                    </a:cubicBezTo>
                    <a:cubicBezTo>
                      <a:pt x="2428" y="3163"/>
                      <a:pt x="2428" y="3163"/>
                      <a:pt x="2428" y="3163"/>
                    </a:cubicBezTo>
                    <a:cubicBezTo>
                      <a:pt x="2434" y="3168"/>
                      <a:pt x="2434" y="3168"/>
                      <a:pt x="2434" y="3168"/>
                    </a:cubicBezTo>
                    <a:cubicBezTo>
                      <a:pt x="2434" y="3178"/>
                      <a:pt x="2434" y="3178"/>
                      <a:pt x="2434" y="3178"/>
                    </a:cubicBezTo>
                    <a:cubicBezTo>
                      <a:pt x="2419" y="3189"/>
                      <a:pt x="2419" y="3189"/>
                      <a:pt x="2419" y="3189"/>
                    </a:cubicBezTo>
                    <a:cubicBezTo>
                      <a:pt x="2413" y="3188"/>
                      <a:pt x="2413" y="3188"/>
                      <a:pt x="2413" y="3188"/>
                    </a:cubicBezTo>
                    <a:cubicBezTo>
                      <a:pt x="2408" y="3180"/>
                      <a:pt x="2408" y="3180"/>
                      <a:pt x="2408" y="3180"/>
                    </a:cubicBezTo>
                    <a:cubicBezTo>
                      <a:pt x="2399" y="3174"/>
                      <a:pt x="2399" y="3174"/>
                      <a:pt x="2399" y="3174"/>
                    </a:cubicBezTo>
                    <a:cubicBezTo>
                      <a:pt x="2391" y="3175"/>
                      <a:pt x="2391" y="3175"/>
                      <a:pt x="2391" y="3175"/>
                    </a:cubicBezTo>
                    <a:cubicBezTo>
                      <a:pt x="2391" y="3183"/>
                      <a:pt x="2391" y="3183"/>
                      <a:pt x="2391" y="3183"/>
                    </a:cubicBezTo>
                    <a:cubicBezTo>
                      <a:pt x="2397" y="3194"/>
                      <a:pt x="2397" y="3194"/>
                      <a:pt x="2397" y="3194"/>
                    </a:cubicBezTo>
                    <a:cubicBezTo>
                      <a:pt x="2397" y="3201"/>
                      <a:pt x="2397" y="3201"/>
                      <a:pt x="2397" y="3201"/>
                    </a:cubicBezTo>
                    <a:cubicBezTo>
                      <a:pt x="2390" y="3206"/>
                      <a:pt x="2390" y="3206"/>
                      <a:pt x="2390" y="3206"/>
                    </a:cubicBezTo>
                    <a:cubicBezTo>
                      <a:pt x="2374" y="3211"/>
                      <a:pt x="2374" y="3211"/>
                      <a:pt x="2374" y="3211"/>
                    </a:cubicBezTo>
                    <a:cubicBezTo>
                      <a:pt x="2370" y="3217"/>
                      <a:pt x="2370" y="3217"/>
                      <a:pt x="2370" y="3217"/>
                    </a:cubicBezTo>
                    <a:cubicBezTo>
                      <a:pt x="2355" y="3218"/>
                      <a:pt x="2355" y="3218"/>
                      <a:pt x="2355" y="3218"/>
                    </a:cubicBezTo>
                    <a:cubicBezTo>
                      <a:pt x="2345" y="3227"/>
                      <a:pt x="2345" y="3227"/>
                      <a:pt x="2345" y="3227"/>
                    </a:cubicBezTo>
                    <a:cubicBezTo>
                      <a:pt x="2341" y="3238"/>
                      <a:pt x="2341" y="3238"/>
                      <a:pt x="2341" y="3238"/>
                    </a:cubicBezTo>
                    <a:cubicBezTo>
                      <a:pt x="2335" y="3238"/>
                      <a:pt x="2335" y="3238"/>
                      <a:pt x="2335" y="3238"/>
                    </a:cubicBezTo>
                    <a:cubicBezTo>
                      <a:pt x="2330" y="3229"/>
                      <a:pt x="2330" y="3229"/>
                      <a:pt x="2330" y="3229"/>
                    </a:cubicBezTo>
                    <a:cubicBezTo>
                      <a:pt x="2321" y="3229"/>
                      <a:pt x="2321" y="3229"/>
                      <a:pt x="2321" y="3229"/>
                    </a:cubicBezTo>
                    <a:cubicBezTo>
                      <a:pt x="2307" y="3237"/>
                      <a:pt x="2307" y="3237"/>
                      <a:pt x="2307" y="3237"/>
                    </a:cubicBezTo>
                    <a:cubicBezTo>
                      <a:pt x="2295" y="3237"/>
                      <a:pt x="2295" y="3237"/>
                      <a:pt x="2295" y="3237"/>
                    </a:cubicBezTo>
                    <a:cubicBezTo>
                      <a:pt x="2289" y="3241"/>
                      <a:pt x="2289" y="3241"/>
                      <a:pt x="2289" y="3241"/>
                    </a:cubicBezTo>
                    <a:cubicBezTo>
                      <a:pt x="2284" y="3250"/>
                      <a:pt x="2284" y="3250"/>
                      <a:pt x="2284" y="3250"/>
                    </a:cubicBezTo>
                    <a:cubicBezTo>
                      <a:pt x="2275" y="3252"/>
                      <a:pt x="2275" y="3252"/>
                      <a:pt x="2275" y="3252"/>
                    </a:cubicBezTo>
                    <a:cubicBezTo>
                      <a:pt x="2266" y="3247"/>
                      <a:pt x="2266" y="3247"/>
                      <a:pt x="2266" y="3247"/>
                    </a:cubicBezTo>
                    <a:cubicBezTo>
                      <a:pt x="2263" y="3243"/>
                      <a:pt x="2263" y="3243"/>
                      <a:pt x="2263" y="3243"/>
                    </a:cubicBezTo>
                    <a:cubicBezTo>
                      <a:pt x="2257" y="3243"/>
                      <a:pt x="2257" y="3243"/>
                      <a:pt x="2257" y="3243"/>
                    </a:cubicBezTo>
                    <a:cubicBezTo>
                      <a:pt x="2249" y="3258"/>
                      <a:pt x="2249" y="3258"/>
                      <a:pt x="2249" y="3258"/>
                    </a:cubicBezTo>
                    <a:cubicBezTo>
                      <a:pt x="2243" y="3253"/>
                      <a:pt x="2243" y="3253"/>
                      <a:pt x="2243" y="3253"/>
                    </a:cubicBezTo>
                    <a:cubicBezTo>
                      <a:pt x="2237" y="3244"/>
                      <a:pt x="2237" y="3244"/>
                      <a:pt x="2237" y="3244"/>
                    </a:cubicBezTo>
                    <a:cubicBezTo>
                      <a:pt x="2232" y="3243"/>
                      <a:pt x="2232" y="3243"/>
                      <a:pt x="2232" y="3243"/>
                    </a:cubicBezTo>
                    <a:cubicBezTo>
                      <a:pt x="2228" y="3255"/>
                      <a:pt x="2228" y="3255"/>
                      <a:pt x="2228" y="3255"/>
                    </a:cubicBezTo>
                    <a:cubicBezTo>
                      <a:pt x="2222" y="3261"/>
                      <a:pt x="2222" y="3261"/>
                      <a:pt x="2222" y="3261"/>
                    </a:cubicBezTo>
                    <a:cubicBezTo>
                      <a:pt x="2214" y="3258"/>
                      <a:pt x="2214" y="3258"/>
                      <a:pt x="2214" y="3258"/>
                    </a:cubicBezTo>
                    <a:cubicBezTo>
                      <a:pt x="2211" y="3252"/>
                      <a:pt x="2211" y="3252"/>
                      <a:pt x="2211" y="3252"/>
                    </a:cubicBezTo>
                    <a:cubicBezTo>
                      <a:pt x="2206" y="3250"/>
                      <a:pt x="2206" y="3250"/>
                      <a:pt x="2206" y="3250"/>
                    </a:cubicBezTo>
                    <a:cubicBezTo>
                      <a:pt x="2206" y="3258"/>
                      <a:pt x="2206" y="3258"/>
                      <a:pt x="2206" y="3258"/>
                    </a:cubicBezTo>
                    <a:cubicBezTo>
                      <a:pt x="2202" y="3261"/>
                      <a:pt x="2202" y="3261"/>
                      <a:pt x="2202" y="3261"/>
                    </a:cubicBezTo>
                    <a:cubicBezTo>
                      <a:pt x="2189" y="3261"/>
                      <a:pt x="2189" y="3261"/>
                      <a:pt x="2189" y="3261"/>
                    </a:cubicBezTo>
                    <a:cubicBezTo>
                      <a:pt x="2180" y="3263"/>
                      <a:pt x="2180" y="3263"/>
                      <a:pt x="2180" y="3263"/>
                    </a:cubicBezTo>
                    <a:cubicBezTo>
                      <a:pt x="2182" y="3270"/>
                      <a:pt x="2182" y="3270"/>
                      <a:pt x="2182" y="3270"/>
                    </a:cubicBezTo>
                    <a:cubicBezTo>
                      <a:pt x="2179" y="3278"/>
                      <a:pt x="2179" y="3278"/>
                      <a:pt x="2179" y="3278"/>
                    </a:cubicBezTo>
                    <a:cubicBezTo>
                      <a:pt x="2170" y="3278"/>
                      <a:pt x="2170" y="3278"/>
                      <a:pt x="2170" y="3278"/>
                    </a:cubicBezTo>
                    <a:cubicBezTo>
                      <a:pt x="2165" y="3273"/>
                      <a:pt x="2165" y="3273"/>
                      <a:pt x="2165" y="3273"/>
                    </a:cubicBezTo>
                    <a:cubicBezTo>
                      <a:pt x="2159" y="3275"/>
                      <a:pt x="2159" y="3275"/>
                      <a:pt x="2159" y="3275"/>
                    </a:cubicBezTo>
                    <a:cubicBezTo>
                      <a:pt x="2157" y="3284"/>
                      <a:pt x="2157" y="3284"/>
                      <a:pt x="2157" y="3284"/>
                    </a:cubicBezTo>
                    <a:cubicBezTo>
                      <a:pt x="2151" y="3282"/>
                      <a:pt x="2151" y="3282"/>
                      <a:pt x="2151" y="3282"/>
                    </a:cubicBezTo>
                    <a:cubicBezTo>
                      <a:pt x="2148" y="3278"/>
                      <a:pt x="2148" y="3278"/>
                      <a:pt x="2148" y="3278"/>
                    </a:cubicBezTo>
                    <a:cubicBezTo>
                      <a:pt x="2144" y="3279"/>
                      <a:pt x="2144" y="3279"/>
                      <a:pt x="2144" y="3279"/>
                    </a:cubicBezTo>
                    <a:cubicBezTo>
                      <a:pt x="2142" y="3293"/>
                      <a:pt x="2142" y="3293"/>
                      <a:pt x="2142" y="3293"/>
                    </a:cubicBezTo>
                    <a:cubicBezTo>
                      <a:pt x="2133" y="3296"/>
                      <a:pt x="2133" y="3296"/>
                      <a:pt x="2133" y="3296"/>
                    </a:cubicBezTo>
                    <a:cubicBezTo>
                      <a:pt x="2127" y="3302"/>
                      <a:pt x="2127" y="3302"/>
                      <a:pt x="2127" y="3302"/>
                    </a:cubicBezTo>
                    <a:cubicBezTo>
                      <a:pt x="2119" y="3302"/>
                      <a:pt x="2119" y="3302"/>
                      <a:pt x="2119" y="3302"/>
                    </a:cubicBezTo>
                    <a:cubicBezTo>
                      <a:pt x="2115" y="3295"/>
                      <a:pt x="2115" y="3295"/>
                      <a:pt x="2115" y="3295"/>
                    </a:cubicBezTo>
                    <a:cubicBezTo>
                      <a:pt x="2099" y="3276"/>
                      <a:pt x="2099" y="3276"/>
                      <a:pt x="2099" y="3276"/>
                    </a:cubicBezTo>
                    <a:cubicBezTo>
                      <a:pt x="2093" y="3273"/>
                      <a:pt x="2093" y="3273"/>
                      <a:pt x="2093" y="3273"/>
                    </a:cubicBezTo>
                    <a:cubicBezTo>
                      <a:pt x="2084" y="3278"/>
                      <a:pt x="2084" y="3278"/>
                      <a:pt x="2084" y="3278"/>
                    </a:cubicBezTo>
                    <a:cubicBezTo>
                      <a:pt x="2084" y="3284"/>
                      <a:pt x="2084" y="3284"/>
                      <a:pt x="2084" y="3284"/>
                    </a:cubicBezTo>
                    <a:cubicBezTo>
                      <a:pt x="2078" y="3284"/>
                      <a:pt x="2078" y="3284"/>
                      <a:pt x="2078" y="3284"/>
                    </a:cubicBezTo>
                    <a:cubicBezTo>
                      <a:pt x="2075" y="3295"/>
                      <a:pt x="2075" y="3295"/>
                      <a:pt x="2075" y="3295"/>
                    </a:cubicBezTo>
                    <a:cubicBezTo>
                      <a:pt x="2064" y="3302"/>
                      <a:pt x="2064" y="3302"/>
                      <a:pt x="2064" y="3302"/>
                    </a:cubicBezTo>
                    <a:cubicBezTo>
                      <a:pt x="2055" y="3302"/>
                      <a:pt x="2055" y="3302"/>
                      <a:pt x="2055" y="3302"/>
                    </a:cubicBezTo>
                    <a:cubicBezTo>
                      <a:pt x="2050" y="3299"/>
                      <a:pt x="2050" y="3299"/>
                      <a:pt x="2050" y="3299"/>
                    </a:cubicBezTo>
                    <a:cubicBezTo>
                      <a:pt x="2046" y="3307"/>
                      <a:pt x="2046" y="3307"/>
                      <a:pt x="2046" y="3307"/>
                    </a:cubicBezTo>
                    <a:cubicBezTo>
                      <a:pt x="2032" y="3308"/>
                      <a:pt x="2032" y="3308"/>
                      <a:pt x="2032" y="3308"/>
                    </a:cubicBezTo>
                    <a:cubicBezTo>
                      <a:pt x="2020" y="3307"/>
                      <a:pt x="2020" y="3307"/>
                      <a:pt x="2020" y="3307"/>
                    </a:cubicBezTo>
                    <a:cubicBezTo>
                      <a:pt x="2012" y="3296"/>
                      <a:pt x="2012" y="3296"/>
                      <a:pt x="2012" y="3296"/>
                    </a:cubicBezTo>
                    <a:cubicBezTo>
                      <a:pt x="2006" y="3296"/>
                      <a:pt x="2006" y="3296"/>
                      <a:pt x="2006" y="3296"/>
                    </a:cubicBezTo>
                    <a:cubicBezTo>
                      <a:pt x="2001" y="3304"/>
                      <a:pt x="2001" y="3304"/>
                      <a:pt x="2001" y="3304"/>
                    </a:cubicBezTo>
                    <a:cubicBezTo>
                      <a:pt x="2000" y="3310"/>
                      <a:pt x="2000" y="3310"/>
                      <a:pt x="2000" y="3310"/>
                    </a:cubicBezTo>
                    <a:cubicBezTo>
                      <a:pt x="1991" y="3310"/>
                      <a:pt x="1991" y="3310"/>
                      <a:pt x="1991" y="3310"/>
                    </a:cubicBezTo>
                    <a:cubicBezTo>
                      <a:pt x="1979" y="3302"/>
                      <a:pt x="1979" y="3302"/>
                      <a:pt x="1979" y="3302"/>
                    </a:cubicBezTo>
                    <a:cubicBezTo>
                      <a:pt x="1974" y="3290"/>
                      <a:pt x="1974" y="3290"/>
                      <a:pt x="1974" y="3290"/>
                    </a:cubicBezTo>
                    <a:cubicBezTo>
                      <a:pt x="1979" y="3278"/>
                      <a:pt x="1979" y="3278"/>
                      <a:pt x="1979" y="3278"/>
                    </a:cubicBezTo>
                    <a:cubicBezTo>
                      <a:pt x="1971" y="3272"/>
                      <a:pt x="1971" y="3272"/>
                      <a:pt x="1971" y="3272"/>
                    </a:cubicBezTo>
                    <a:cubicBezTo>
                      <a:pt x="1963" y="3270"/>
                      <a:pt x="1963" y="3270"/>
                      <a:pt x="1963" y="3270"/>
                    </a:cubicBezTo>
                    <a:cubicBezTo>
                      <a:pt x="1954" y="3255"/>
                      <a:pt x="1954" y="3255"/>
                      <a:pt x="1954" y="3255"/>
                    </a:cubicBezTo>
                    <a:cubicBezTo>
                      <a:pt x="1956" y="3243"/>
                      <a:pt x="1956" y="3243"/>
                      <a:pt x="1956" y="3243"/>
                    </a:cubicBezTo>
                    <a:cubicBezTo>
                      <a:pt x="1948" y="3232"/>
                      <a:pt x="1948" y="3232"/>
                      <a:pt x="1948" y="3232"/>
                    </a:cubicBezTo>
                    <a:cubicBezTo>
                      <a:pt x="1943" y="3217"/>
                      <a:pt x="1943" y="3217"/>
                      <a:pt x="1943" y="3217"/>
                    </a:cubicBezTo>
                    <a:cubicBezTo>
                      <a:pt x="1939" y="3212"/>
                      <a:pt x="1939" y="3212"/>
                      <a:pt x="1939" y="3212"/>
                    </a:cubicBezTo>
                    <a:cubicBezTo>
                      <a:pt x="1931" y="3214"/>
                      <a:pt x="1931" y="3214"/>
                      <a:pt x="1931" y="3214"/>
                    </a:cubicBezTo>
                    <a:cubicBezTo>
                      <a:pt x="1930" y="3226"/>
                      <a:pt x="1930" y="3226"/>
                      <a:pt x="1930" y="3226"/>
                    </a:cubicBezTo>
                    <a:cubicBezTo>
                      <a:pt x="1933" y="3232"/>
                      <a:pt x="1933" y="3232"/>
                      <a:pt x="1933" y="3232"/>
                    </a:cubicBezTo>
                    <a:cubicBezTo>
                      <a:pt x="1939" y="3246"/>
                      <a:pt x="1939" y="3246"/>
                      <a:pt x="1939" y="3246"/>
                    </a:cubicBezTo>
                    <a:cubicBezTo>
                      <a:pt x="1946" y="3252"/>
                      <a:pt x="1946" y="3252"/>
                      <a:pt x="1946" y="3252"/>
                    </a:cubicBezTo>
                    <a:cubicBezTo>
                      <a:pt x="1949" y="3263"/>
                      <a:pt x="1949" y="3263"/>
                      <a:pt x="1949" y="3263"/>
                    </a:cubicBezTo>
                    <a:cubicBezTo>
                      <a:pt x="1949" y="3278"/>
                      <a:pt x="1949" y="3278"/>
                      <a:pt x="1949" y="3278"/>
                    </a:cubicBezTo>
                    <a:cubicBezTo>
                      <a:pt x="1945" y="3289"/>
                      <a:pt x="1945" y="3289"/>
                      <a:pt x="1945" y="3289"/>
                    </a:cubicBezTo>
                    <a:cubicBezTo>
                      <a:pt x="1949" y="3292"/>
                      <a:pt x="1949" y="3292"/>
                      <a:pt x="1949" y="3292"/>
                    </a:cubicBezTo>
                    <a:cubicBezTo>
                      <a:pt x="1957" y="3293"/>
                      <a:pt x="1957" y="3293"/>
                      <a:pt x="1957" y="3293"/>
                    </a:cubicBezTo>
                    <a:cubicBezTo>
                      <a:pt x="1960" y="3310"/>
                      <a:pt x="1960" y="3310"/>
                      <a:pt x="1960" y="3310"/>
                    </a:cubicBezTo>
                    <a:cubicBezTo>
                      <a:pt x="1957" y="3328"/>
                      <a:pt x="1957" y="3328"/>
                      <a:pt x="1957" y="3328"/>
                    </a:cubicBezTo>
                    <a:cubicBezTo>
                      <a:pt x="1949" y="3339"/>
                      <a:pt x="1949" y="3339"/>
                      <a:pt x="1949" y="3339"/>
                    </a:cubicBezTo>
                    <a:cubicBezTo>
                      <a:pt x="1939" y="3344"/>
                      <a:pt x="1939" y="3344"/>
                      <a:pt x="1939" y="3344"/>
                    </a:cubicBezTo>
                    <a:cubicBezTo>
                      <a:pt x="1934" y="3339"/>
                      <a:pt x="1934" y="3339"/>
                      <a:pt x="1934" y="3339"/>
                    </a:cubicBezTo>
                    <a:cubicBezTo>
                      <a:pt x="1928" y="3339"/>
                      <a:pt x="1928" y="3339"/>
                      <a:pt x="1928" y="3339"/>
                    </a:cubicBezTo>
                    <a:cubicBezTo>
                      <a:pt x="1916" y="3345"/>
                      <a:pt x="1916" y="3345"/>
                      <a:pt x="1916" y="3345"/>
                    </a:cubicBezTo>
                    <a:cubicBezTo>
                      <a:pt x="1905" y="3360"/>
                      <a:pt x="1905" y="3360"/>
                      <a:pt x="1905" y="3360"/>
                    </a:cubicBezTo>
                    <a:cubicBezTo>
                      <a:pt x="1899" y="3362"/>
                      <a:pt x="1899" y="3362"/>
                      <a:pt x="1899" y="3362"/>
                    </a:cubicBezTo>
                    <a:cubicBezTo>
                      <a:pt x="1888" y="3362"/>
                      <a:pt x="1888" y="3362"/>
                      <a:pt x="1888" y="3362"/>
                    </a:cubicBezTo>
                    <a:cubicBezTo>
                      <a:pt x="1885" y="3366"/>
                      <a:pt x="1885" y="3366"/>
                      <a:pt x="1885" y="3366"/>
                    </a:cubicBezTo>
                    <a:cubicBezTo>
                      <a:pt x="1887" y="3371"/>
                      <a:pt x="1887" y="3371"/>
                      <a:pt x="1887" y="3371"/>
                    </a:cubicBezTo>
                    <a:cubicBezTo>
                      <a:pt x="1885" y="3380"/>
                      <a:pt x="1885" y="3380"/>
                      <a:pt x="1885" y="3380"/>
                    </a:cubicBezTo>
                    <a:cubicBezTo>
                      <a:pt x="1876" y="3386"/>
                      <a:pt x="1876" y="3386"/>
                      <a:pt x="1876" y="3386"/>
                    </a:cubicBezTo>
                    <a:cubicBezTo>
                      <a:pt x="1865" y="3388"/>
                      <a:pt x="1865" y="3388"/>
                      <a:pt x="1865" y="3388"/>
                    </a:cubicBezTo>
                    <a:cubicBezTo>
                      <a:pt x="1864" y="3397"/>
                      <a:pt x="1864" y="3397"/>
                      <a:pt x="1864" y="3397"/>
                    </a:cubicBezTo>
                    <a:cubicBezTo>
                      <a:pt x="1864" y="3406"/>
                      <a:pt x="1864" y="3406"/>
                      <a:pt x="1864" y="3406"/>
                    </a:cubicBezTo>
                    <a:cubicBezTo>
                      <a:pt x="1862" y="3414"/>
                      <a:pt x="1862" y="3414"/>
                      <a:pt x="1862" y="3414"/>
                    </a:cubicBezTo>
                    <a:cubicBezTo>
                      <a:pt x="1855" y="3406"/>
                      <a:pt x="1855" y="3406"/>
                      <a:pt x="1855" y="3406"/>
                    </a:cubicBezTo>
                    <a:cubicBezTo>
                      <a:pt x="1847" y="3403"/>
                      <a:pt x="1847" y="3403"/>
                      <a:pt x="1847" y="3403"/>
                    </a:cubicBezTo>
                    <a:cubicBezTo>
                      <a:pt x="1853" y="3411"/>
                      <a:pt x="1853" y="3411"/>
                      <a:pt x="1853" y="3411"/>
                    </a:cubicBezTo>
                    <a:cubicBezTo>
                      <a:pt x="1855" y="3417"/>
                      <a:pt x="1855" y="3417"/>
                      <a:pt x="1855" y="3417"/>
                    </a:cubicBezTo>
                    <a:cubicBezTo>
                      <a:pt x="1852" y="3428"/>
                      <a:pt x="1852" y="3428"/>
                      <a:pt x="1852" y="3428"/>
                    </a:cubicBezTo>
                    <a:cubicBezTo>
                      <a:pt x="1846" y="3428"/>
                      <a:pt x="1846" y="3428"/>
                      <a:pt x="1846" y="3428"/>
                    </a:cubicBezTo>
                    <a:cubicBezTo>
                      <a:pt x="1839" y="3423"/>
                      <a:pt x="1839" y="3423"/>
                      <a:pt x="1839" y="3423"/>
                    </a:cubicBezTo>
                    <a:cubicBezTo>
                      <a:pt x="1832" y="3422"/>
                      <a:pt x="1832" y="3422"/>
                      <a:pt x="1832" y="3422"/>
                    </a:cubicBezTo>
                    <a:cubicBezTo>
                      <a:pt x="1830" y="3425"/>
                      <a:pt x="1830" y="3425"/>
                      <a:pt x="1830" y="3425"/>
                    </a:cubicBezTo>
                    <a:cubicBezTo>
                      <a:pt x="1833" y="3431"/>
                      <a:pt x="1833" y="3431"/>
                      <a:pt x="1833" y="3431"/>
                    </a:cubicBezTo>
                    <a:cubicBezTo>
                      <a:pt x="1836" y="3438"/>
                      <a:pt x="1836" y="3438"/>
                      <a:pt x="1836" y="3438"/>
                    </a:cubicBezTo>
                    <a:cubicBezTo>
                      <a:pt x="1829" y="3448"/>
                      <a:pt x="1829" y="3448"/>
                      <a:pt x="1829" y="3448"/>
                    </a:cubicBezTo>
                    <a:cubicBezTo>
                      <a:pt x="1816" y="3451"/>
                      <a:pt x="1816" y="3451"/>
                      <a:pt x="1816" y="3451"/>
                    </a:cubicBezTo>
                    <a:cubicBezTo>
                      <a:pt x="1798" y="3470"/>
                      <a:pt x="1798" y="3470"/>
                      <a:pt x="1798" y="3470"/>
                    </a:cubicBezTo>
                    <a:cubicBezTo>
                      <a:pt x="1797" y="3481"/>
                      <a:pt x="1797" y="3481"/>
                      <a:pt x="1797" y="3481"/>
                    </a:cubicBezTo>
                    <a:cubicBezTo>
                      <a:pt x="1798" y="3492"/>
                      <a:pt x="1798" y="3492"/>
                      <a:pt x="1798" y="3492"/>
                    </a:cubicBezTo>
                    <a:cubicBezTo>
                      <a:pt x="1795" y="3503"/>
                      <a:pt x="1795" y="3503"/>
                      <a:pt x="1795" y="3503"/>
                    </a:cubicBezTo>
                    <a:cubicBezTo>
                      <a:pt x="1783" y="3516"/>
                      <a:pt x="1783" y="3516"/>
                      <a:pt x="1783" y="3516"/>
                    </a:cubicBezTo>
                    <a:cubicBezTo>
                      <a:pt x="1775" y="3522"/>
                      <a:pt x="1775" y="3522"/>
                      <a:pt x="1775" y="3522"/>
                    </a:cubicBezTo>
                    <a:cubicBezTo>
                      <a:pt x="1771" y="3519"/>
                      <a:pt x="1771" y="3519"/>
                      <a:pt x="1771" y="3519"/>
                    </a:cubicBezTo>
                    <a:cubicBezTo>
                      <a:pt x="1768" y="3513"/>
                      <a:pt x="1768" y="3513"/>
                      <a:pt x="1768" y="3513"/>
                    </a:cubicBezTo>
                    <a:cubicBezTo>
                      <a:pt x="1771" y="3506"/>
                      <a:pt x="1771" y="3506"/>
                      <a:pt x="1771" y="3506"/>
                    </a:cubicBezTo>
                    <a:cubicBezTo>
                      <a:pt x="1763" y="3510"/>
                      <a:pt x="1763" y="3510"/>
                      <a:pt x="1763" y="3510"/>
                    </a:cubicBezTo>
                    <a:cubicBezTo>
                      <a:pt x="1758" y="3516"/>
                      <a:pt x="1758" y="3516"/>
                      <a:pt x="1758" y="3516"/>
                    </a:cubicBezTo>
                    <a:cubicBezTo>
                      <a:pt x="1757" y="3527"/>
                      <a:pt x="1757" y="3527"/>
                      <a:pt x="1757" y="3527"/>
                    </a:cubicBezTo>
                    <a:cubicBezTo>
                      <a:pt x="1757" y="3532"/>
                      <a:pt x="1757" y="3532"/>
                      <a:pt x="1757" y="3532"/>
                    </a:cubicBezTo>
                    <a:cubicBezTo>
                      <a:pt x="1754" y="3536"/>
                      <a:pt x="1754" y="3536"/>
                      <a:pt x="1754" y="3536"/>
                    </a:cubicBezTo>
                    <a:cubicBezTo>
                      <a:pt x="1734" y="3556"/>
                      <a:pt x="1734" y="3556"/>
                      <a:pt x="1734" y="3556"/>
                    </a:cubicBezTo>
                    <a:cubicBezTo>
                      <a:pt x="1726" y="3559"/>
                      <a:pt x="1726" y="3559"/>
                      <a:pt x="1726" y="3559"/>
                    </a:cubicBezTo>
                    <a:cubicBezTo>
                      <a:pt x="1722" y="3556"/>
                      <a:pt x="1722" y="3556"/>
                      <a:pt x="1722" y="3556"/>
                    </a:cubicBezTo>
                    <a:cubicBezTo>
                      <a:pt x="1722" y="3547"/>
                      <a:pt x="1722" y="3547"/>
                      <a:pt x="1722" y="3547"/>
                    </a:cubicBezTo>
                    <a:cubicBezTo>
                      <a:pt x="1717" y="3541"/>
                      <a:pt x="1717" y="3541"/>
                      <a:pt x="1717" y="3541"/>
                    </a:cubicBezTo>
                    <a:cubicBezTo>
                      <a:pt x="1710" y="3542"/>
                      <a:pt x="1710" y="3542"/>
                      <a:pt x="1710" y="3542"/>
                    </a:cubicBezTo>
                    <a:cubicBezTo>
                      <a:pt x="1710" y="3553"/>
                      <a:pt x="1710" y="3553"/>
                      <a:pt x="1710" y="3553"/>
                    </a:cubicBezTo>
                    <a:cubicBezTo>
                      <a:pt x="1702" y="3553"/>
                      <a:pt x="1702" y="3553"/>
                      <a:pt x="1702" y="3553"/>
                    </a:cubicBezTo>
                    <a:cubicBezTo>
                      <a:pt x="1687" y="3544"/>
                      <a:pt x="1687" y="3544"/>
                      <a:pt x="1687" y="3544"/>
                    </a:cubicBezTo>
                    <a:cubicBezTo>
                      <a:pt x="1682" y="3538"/>
                      <a:pt x="1682" y="3538"/>
                      <a:pt x="1682" y="3538"/>
                    </a:cubicBezTo>
                    <a:cubicBezTo>
                      <a:pt x="1676" y="3536"/>
                      <a:pt x="1676" y="3536"/>
                      <a:pt x="1676" y="3536"/>
                    </a:cubicBezTo>
                    <a:cubicBezTo>
                      <a:pt x="1673" y="3538"/>
                      <a:pt x="1673" y="3538"/>
                      <a:pt x="1673" y="3538"/>
                    </a:cubicBezTo>
                    <a:cubicBezTo>
                      <a:pt x="1679" y="3547"/>
                      <a:pt x="1679" y="3547"/>
                      <a:pt x="1679" y="3547"/>
                    </a:cubicBezTo>
                    <a:cubicBezTo>
                      <a:pt x="1685" y="3550"/>
                      <a:pt x="1685" y="3550"/>
                      <a:pt x="1685" y="3550"/>
                    </a:cubicBezTo>
                    <a:cubicBezTo>
                      <a:pt x="1691" y="3562"/>
                      <a:pt x="1691" y="3562"/>
                      <a:pt x="1691" y="3562"/>
                    </a:cubicBezTo>
                    <a:cubicBezTo>
                      <a:pt x="1691" y="3573"/>
                      <a:pt x="1691" y="3573"/>
                      <a:pt x="1691" y="3573"/>
                    </a:cubicBezTo>
                    <a:cubicBezTo>
                      <a:pt x="1683" y="3577"/>
                      <a:pt x="1683" y="3577"/>
                      <a:pt x="1683" y="3577"/>
                    </a:cubicBezTo>
                    <a:cubicBezTo>
                      <a:pt x="1677" y="3577"/>
                      <a:pt x="1677" y="3577"/>
                      <a:pt x="1677" y="3577"/>
                    </a:cubicBezTo>
                    <a:cubicBezTo>
                      <a:pt x="1658" y="3591"/>
                      <a:pt x="1658" y="3591"/>
                      <a:pt x="1658" y="3591"/>
                    </a:cubicBezTo>
                    <a:cubicBezTo>
                      <a:pt x="1645" y="3605"/>
                      <a:pt x="1645" y="3605"/>
                      <a:pt x="1645" y="3605"/>
                    </a:cubicBezTo>
                    <a:cubicBezTo>
                      <a:pt x="1633" y="3605"/>
                      <a:pt x="1633" y="3605"/>
                      <a:pt x="1633" y="3605"/>
                    </a:cubicBezTo>
                    <a:cubicBezTo>
                      <a:pt x="1625" y="3600"/>
                      <a:pt x="1625" y="3600"/>
                      <a:pt x="1625" y="3600"/>
                    </a:cubicBezTo>
                    <a:cubicBezTo>
                      <a:pt x="1625" y="3593"/>
                      <a:pt x="1625" y="3593"/>
                      <a:pt x="1625" y="3593"/>
                    </a:cubicBezTo>
                    <a:cubicBezTo>
                      <a:pt x="1628" y="3585"/>
                      <a:pt x="1628" y="3585"/>
                      <a:pt x="1628" y="3585"/>
                    </a:cubicBezTo>
                    <a:cubicBezTo>
                      <a:pt x="1624" y="3582"/>
                      <a:pt x="1624" y="3582"/>
                      <a:pt x="1624" y="3582"/>
                    </a:cubicBezTo>
                    <a:cubicBezTo>
                      <a:pt x="1619" y="3582"/>
                      <a:pt x="1619" y="3582"/>
                      <a:pt x="1619" y="3582"/>
                    </a:cubicBezTo>
                    <a:cubicBezTo>
                      <a:pt x="1615" y="3591"/>
                      <a:pt x="1615" y="3591"/>
                      <a:pt x="1615" y="3591"/>
                    </a:cubicBezTo>
                    <a:cubicBezTo>
                      <a:pt x="1616" y="3597"/>
                      <a:pt x="1616" y="3597"/>
                      <a:pt x="1616" y="3597"/>
                    </a:cubicBezTo>
                    <a:cubicBezTo>
                      <a:pt x="1615" y="3605"/>
                      <a:pt x="1615" y="3605"/>
                      <a:pt x="1615" y="3605"/>
                    </a:cubicBezTo>
                    <a:cubicBezTo>
                      <a:pt x="1604" y="3605"/>
                      <a:pt x="1604" y="3605"/>
                      <a:pt x="1604" y="3605"/>
                    </a:cubicBezTo>
                    <a:cubicBezTo>
                      <a:pt x="1593" y="3611"/>
                      <a:pt x="1593" y="3611"/>
                      <a:pt x="1593" y="3611"/>
                    </a:cubicBezTo>
                    <a:cubicBezTo>
                      <a:pt x="1581" y="3608"/>
                      <a:pt x="1581" y="3608"/>
                      <a:pt x="1581" y="3608"/>
                    </a:cubicBezTo>
                    <a:cubicBezTo>
                      <a:pt x="1575" y="3594"/>
                      <a:pt x="1575" y="3594"/>
                      <a:pt x="1575" y="3594"/>
                    </a:cubicBezTo>
                    <a:cubicBezTo>
                      <a:pt x="1575" y="3585"/>
                      <a:pt x="1575" y="3585"/>
                      <a:pt x="1575" y="3585"/>
                    </a:cubicBezTo>
                    <a:cubicBezTo>
                      <a:pt x="1580" y="3574"/>
                      <a:pt x="1580" y="3574"/>
                      <a:pt x="1580" y="3574"/>
                    </a:cubicBezTo>
                    <a:cubicBezTo>
                      <a:pt x="1575" y="3567"/>
                      <a:pt x="1575" y="3567"/>
                      <a:pt x="1575" y="3567"/>
                    </a:cubicBezTo>
                    <a:cubicBezTo>
                      <a:pt x="1572" y="3567"/>
                      <a:pt x="1572" y="3567"/>
                      <a:pt x="1572" y="3567"/>
                    </a:cubicBezTo>
                    <a:cubicBezTo>
                      <a:pt x="1569" y="3582"/>
                      <a:pt x="1569" y="3582"/>
                      <a:pt x="1569" y="3582"/>
                    </a:cubicBezTo>
                    <a:cubicBezTo>
                      <a:pt x="1564" y="3594"/>
                      <a:pt x="1564" y="3594"/>
                      <a:pt x="1564" y="3594"/>
                    </a:cubicBezTo>
                    <a:cubicBezTo>
                      <a:pt x="1566" y="3603"/>
                      <a:pt x="1566" y="3603"/>
                      <a:pt x="1566" y="3603"/>
                    </a:cubicBezTo>
                    <a:cubicBezTo>
                      <a:pt x="1561" y="3613"/>
                      <a:pt x="1561" y="3613"/>
                      <a:pt x="1561" y="3613"/>
                    </a:cubicBezTo>
                    <a:cubicBezTo>
                      <a:pt x="1555" y="3610"/>
                      <a:pt x="1555" y="3610"/>
                      <a:pt x="1555" y="3610"/>
                    </a:cubicBezTo>
                    <a:cubicBezTo>
                      <a:pt x="1537" y="3588"/>
                      <a:pt x="1537" y="3588"/>
                      <a:pt x="1537" y="3588"/>
                    </a:cubicBezTo>
                    <a:cubicBezTo>
                      <a:pt x="1537" y="3576"/>
                      <a:pt x="1537" y="3576"/>
                      <a:pt x="1537" y="3576"/>
                    </a:cubicBezTo>
                    <a:cubicBezTo>
                      <a:pt x="1543" y="3561"/>
                      <a:pt x="1543" y="3561"/>
                      <a:pt x="1543" y="3561"/>
                    </a:cubicBezTo>
                    <a:cubicBezTo>
                      <a:pt x="1554" y="3551"/>
                      <a:pt x="1554" y="3551"/>
                      <a:pt x="1554" y="3551"/>
                    </a:cubicBezTo>
                    <a:cubicBezTo>
                      <a:pt x="1563" y="3544"/>
                      <a:pt x="1563" y="3544"/>
                      <a:pt x="1563" y="3544"/>
                    </a:cubicBezTo>
                    <a:cubicBezTo>
                      <a:pt x="1557" y="3539"/>
                      <a:pt x="1557" y="3539"/>
                      <a:pt x="1557" y="3539"/>
                    </a:cubicBezTo>
                    <a:cubicBezTo>
                      <a:pt x="1544" y="3536"/>
                      <a:pt x="1544" y="3536"/>
                      <a:pt x="1544" y="3536"/>
                    </a:cubicBezTo>
                    <a:cubicBezTo>
                      <a:pt x="1535" y="3525"/>
                      <a:pt x="1535" y="3525"/>
                      <a:pt x="1535" y="3525"/>
                    </a:cubicBezTo>
                    <a:cubicBezTo>
                      <a:pt x="1535" y="3521"/>
                      <a:pt x="1535" y="3521"/>
                      <a:pt x="1535" y="3521"/>
                    </a:cubicBezTo>
                    <a:cubicBezTo>
                      <a:pt x="1532" y="3519"/>
                      <a:pt x="1532" y="3519"/>
                      <a:pt x="1532" y="3519"/>
                    </a:cubicBezTo>
                    <a:cubicBezTo>
                      <a:pt x="1525" y="3522"/>
                      <a:pt x="1525" y="3522"/>
                      <a:pt x="1525" y="3522"/>
                    </a:cubicBezTo>
                    <a:cubicBezTo>
                      <a:pt x="1518" y="3532"/>
                      <a:pt x="1518" y="3532"/>
                      <a:pt x="1518" y="3532"/>
                    </a:cubicBezTo>
                    <a:cubicBezTo>
                      <a:pt x="1520" y="3538"/>
                      <a:pt x="1520" y="3538"/>
                      <a:pt x="1520" y="3538"/>
                    </a:cubicBezTo>
                    <a:cubicBezTo>
                      <a:pt x="1529" y="3548"/>
                      <a:pt x="1529" y="3548"/>
                      <a:pt x="1529" y="3548"/>
                    </a:cubicBezTo>
                    <a:cubicBezTo>
                      <a:pt x="1526" y="3558"/>
                      <a:pt x="1526" y="3558"/>
                      <a:pt x="1526" y="3558"/>
                    </a:cubicBezTo>
                    <a:cubicBezTo>
                      <a:pt x="1520" y="3567"/>
                      <a:pt x="1520" y="3567"/>
                      <a:pt x="1520" y="3567"/>
                    </a:cubicBezTo>
                    <a:cubicBezTo>
                      <a:pt x="1518" y="3577"/>
                      <a:pt x="1518" y="3577"/>
                      <a:pt x="1518" y="3577"/>
                    </a:cubicBezTo>
                    <a:cubicBezTo>
                      <a:pt x="1506" y="3590"/>
                      <a:pt x="1506" y="3590"/>
                      <a:pt x="1506" y="3590"/>
                    </a:cubicBezTo>
                    <a:cubicBezTo>
                      <a:pt x="1499" y="3590"/>
                      <a:pt x="1499" y="3590"/>
                      <a:pt x="1499" y="3590"/>
                    </a:cubicBezTo>
                    <a:cubicBezTo>
                      <a:pt x="1497" y="3577"/>
                      <a:pt x="1497" y="3577"/>
                      <a:pt x="1497" y="3577"/>
                    </a:cubicBezTo>
                    <a:cubicBezTo>
                      <a:pt x="1491" y="3574"/>
                      <a:pt x="1491" y="3574"/>
                      <a:pt x="1491" y="3574"/>
                    </a:cubicBezTo>
                    <a:cubicBezTo>
                      <a:pt x="1485" y="3582"/>
                      <a:pt x="1485" y="3582"/>
                      <a:pt x="1485" y="3582"/>
                    </a:cubicBezTo>
                    <a:cubicBezTo>
                      <a:pt x="1486" y="3591"/>
                      <a:pt x="1486" y="3591"/>
                      <a:pt x="1486" y="3591"/>
                    </a:cubicBezTo>
                    <a:cubicBezTo>
                      <a:pt x="1494" y="3608"/>
                      <a:pt x="1494" y="3608"/>
                      <a:pt x="1494" y="3608"/>
                    </a:cubicBezTo>
                    <a:cubicBezTo>
                      <a:pt x="1503" y="3619"/>
                      <a:pt x="1503" y="3619"/>
                      <a:pt x="1503" y="3619"/>
                    </a:cubicBezTo>
                    <a:cubicBezTo>
                      <a:pt x="1502" y="3625"/>
                      <a:pt x="1502" y="3625"/>
                      <a:pt x="1502" y="3625"/>
                    </a:cubicBezTo>
                    <a:cubicBezTo>
                      <a:pt x="1497" y="3628"/>
                      <a:pt x="1497" y="3628"/>
                      <a:pt x="1497" y="3628"/>
                    </a:cubicBezTo>
                    <a:cubicBezTo>
                      <a:pt x="1492" y="3637"/>
                      <a:pt x="1492" y="3637"/>
                      <a:pt x="1492" y="3637"/>
                    </a:cubicBezTo>
                    <a:cubicBezTo>
                      <a:pt x="1482" y="3643"/>
                      <a:pt x="1482" y="3643"/>
                      <a:pt x="1482" y="3643"/>
                    </a:cubicBezTo>
                    <a:cubicBezTo>
                      <a:pt x="1471" y="3643"/>
                      <a:pt x="1471" y="3643"/>
                      <a:pt x="1471" y="3643"/>
                    </a:cubicBezTo>
                    <a:cubicBezTo>
                      <a:pt x="1465" y="3637"/>
                      <a:pt x="1465" y="3637"/>
                      <a:pt x="1465" y="3637"/>
                    </a:cubicBezTo>
                    <a:cubicBezTo>
                      <a:pt x="1459" y="3639"/>
                      <a:pt x="1459" y="3639"/>
                      <a:pt x="1459" y="3639"/>
                    </a:cubicBezTo>
                    <a:cubicBezTo>
                      <a:pt x="1453" y="3648"/>
                      <a:pt x="1453" y="3648"/>
                      <a:pt x="1453" y="3648"/>
                    </a:cubicBezTo>
                    <a:cubicBezTo>
                      <a:pt x="1440" y="3654"/>
                      <a:pt x="1440" y="3654"/>
                      <a:pt x="1440" y="3654"/>
                    </a:cubicBezTo>
                    <a:cubicBezTo>
                      <a:pt x="1434" y="3648"/>
                      <a:pt x="1434" y="3648"/>
                      <a:pt x="1434" y="3648"/>
                    </a:cubicBezTo>
                    <a:cubicBezTo>
                      <a:pt x="1430" y="3634"/>
                      <a:pt x="1430" y="3634"/>
                      <a:pt x="1430" y="3634"/>
                    </a:cubicBezTo>
                    <a:cubicBezTo>
                      <a:pt x="1425" y="3626"/>
                      <a:pt x="1425" y="3626"/>
                      <a:pt x="1425" y="3626"/>
                    </a:cubicBezTo>
                    <a:cubicBezTo>
                      <a:pt x="1421" y="3626"/>
                      <a:pt x="1421" y="3626"/>
                      <a:pt x="1421" y="3626"/>
                    </a:cubicBezTo>
                    <a:cubicBezTo>
                      <a:pt x="1419" y="3632"/>
                      <a:pt x="1419" y="3632"/>
                      <a:pt x="1419" y="3632"/>
                    </a:cubicBezTo>
                    <a:cubicBezTo>
                      <a:pt x="1419" y="3640"/>
                      <a:pt x="1419" y="3640"/>
                      <a:pt x="1419" y="3640"/>
                    </a:cubicBezTo>
                    <a:cubicBezTo>
                      <a:pt x="1411" y="3649"/>
                      <a:pt x="1411" y="3649"/>
                      <a:pt x="1411" y="3649"/>
                    </a:cubicBezTo>
                    <a:cubicBezTo>
                      <a:pt x="1401" y="3648"/>
                      <a:pt x="1401" y="3648"/>
                      <a:pt x="1401" y="3648"/>
                    </a:cubicBezTo>
                    <a:cubicBezTo>
                      <a:pt x="1396" y="3636"/>
                      <a:pt x="1396" y="3636"/>
                      <a:pt x="1396" y="3636"/>
                    </a:cubicBezTo>
                    <a:cubicBezTo>
                      <a:pt x="1390" y="3626"/>
                      <a:pt x="1390" y="3626"/>
                      <a:pt x="1390" y="3626"/>
                    </a:cubicBezTo>
                    <a:cubicBezTo>
                      <a:pt x="1385" y="3628"/>
                      <a:pt x="1385" y="3628"/>
                      <a:pt x="1385" y="3628"/>
                    </a:cubicBezTo>
                    <a:cubicBezTo>
                      <a:pt x="1381" y="3636"/>
                      <a:pt x="1381" y="3636"/>
                      <a:pt x="1381" y="3636"/>
                    </a:cubicBezTo>
                    <a:cubicBezTo>
                      <a:pt x="1372" y="3636"/>
                      <a:pt x="1372" y="3636"/>
                      <a:pt x="1372" y="3636"/>
                    </a:cubicBezTo>
                    <a:cubicBezTo>
                      <a:pt x="1366" y="3640"/>
                      <a:pt x="1366" y="3640"/>
                      <a:pt x="1366" y="3640"/>
                    </a:cubicBezTo>
                    <a:cubicBezTo>
                      <a:pt x="1369" y="3646"/>
                      <a:pt x="1369" y="3646"/>
                      <a:pt x="1369" y="3646"/>
                    </a:cubicBezTo>
                    <a:cubicBezTo>
                      <a:pt x="1372" y="3658"/>
                      <a:pt x="1372" y="3658"/>
                      <a:pt x="1372" y="3658"/>
                    </a:cubicBezTo>
                    <a:cubicBezTo>
                      <a:pt x="1372" y="3675"/>
                      <a:pt x="1372" y="3675"/>
                      <a:pt x="1372" y="3675"/>
                    </a:cubicBezTo>
                    <a:cubicBezTo>
                      <a:pt x="1364" y="3694"/>
                      <a:pt x="1364" y="3694"/>
                      <a:pt x="1364" y="3694"/>
                    </a:cubicBezTo>
                    <a:cubicBezTo>
                      <a:pt x="1349" y="3712"/>
                      <a:pt x="1349" y="3712"/>
                      <a:pt x="1349" y="3712"/>
                    </a:cubicBezTo>
                    <a:cubicBezTo>
                      <a:pt x="1340" y="3712"/>
                      <a:pt x="1340" y="3712"/>
                      <a:pt x="1340" y="3712"/>
                    </a:cubicBezTo>
                    <a:cubicBezTo>
                      <a:pt x="1333" y="3707"/>
                      <a:pt x="1333" y="3707"/>
                      <a:pt x="1333" y="3707"/>
                    </a:cubicBezTo>
                    <a:cubicBezTo>
                      <a:pt x="1329" y="3691"/>
                      <a:pt x="1329" y="3691"/>
                      <a:pt x="1329" y="3691"/>
                    </a:cubicBezTo>
                    <a:cubicBezTo>
                      <a:pt x="1320" y="3686"/>
                      <a:pt x="1320" y="3686"/>
                      <a:pt x="1320" y="3686"/>
                    </a:cubicBezTo>
                    <a:cubicBezTo>
                      <a:pt x="1314" y="3689"/>
                      <a:pt x="1314" y="3689"/>
                      <a:pt x="1314" y="3689"/>
                    </a:cubicBezTo>
                    <a:cubicBezTo>
                      <a:pt x="1312" y="3697"/>
                      <a:pt x="1312" y="3697"/>
                      <a:pt x="1312" y="3697"/>
                    </a:cubicBezTo>
                    <a:cubicBezTo>
                      <a:pt x="1300" y="3692"/>
                      <a:pt x="1300" y="3692"/>
                      <a:pt x="1300" y="3692"/>
                    </a:cubicBezTo>
                    <a:cubicBezTo>
                      <a:pt x="1295" y="3683"/>
                      <a:pt x="1295" y="3683"/>
                      <a:pt x="1295" y="3683"/>
                    </a:cubicBezTo>
                    <a:cubicBezTo>
                      <a:pt x="1291" y="3680"/>
                      <a:pt x="1291" y="3680"/>
                      <a:pt x="1291" y="3680"/>
                    </a:cubicBezTo>
                    <a:cubicBezTo>
                      <a:pt x="1289" y="3686"/>
                      <a:pt x="1289" y="3686"/>
                      <a:pt x="1289" y="3686"/>
                    </a:cubicBezTo>
                    <a:cubicBezTo>
                      <a:pt x="1289" y="3692"/>
                      <a:pt x="1289" y="3692"/>
                      <a:pt x="1289" y="3692"/>
                    </a:cubicBezTo>
                    <a:cubicBezTo>
                      <a:pt x="1294" y="3706"/>
                      <a:pt x="1294" y="3706"/>
                      <a:pt x="1294" y="3706"/>
                    </a:cubicBezTo>
                    <a:cubicBezTo>
                      <a:pt x="1286" y="3713"/>
                      <a:pt x="1286" y="3713"/>
                      <a:pt x="1286" y="3713"/>
                    </a:cubicBezTo>
                    <a:cubicBezTo>
                      <a:pt x="1286" y="3721"/>
                      <a:pt x="1286" y="3721"/>
                      <a:pt x="1286" y="3721"/>
                    </a:cubicBezTo>
                    <a:cubicBezTo>
                      <a:pt x="1291" y="3732"/>
                      <a:pt x="1291" y="3732"/>
                      <a:pt x="1291" y="3732"/>
                    </a:cubicBezTo>
                    <a:cubicBezTo>
                      <a:pt x="1300" y="3739"/>
                      <a:pt x="1300" y="3739"/>
                      <a:pt x="1300" y="3739"/>
                    </a:cubicBezTo>
                    <a:cubicBezTo>
                      <a:pt x="1304" y="3756"/>
                      <a:pt x="1304" y="3756"/>
                      <a:pt x="1304" y="3756"/>
                    </a:cubicBezTo>
                    <a:cubicBezTo>
                      <a:pt x="1307" y="3779"/>
                      <a:pt x="1307" y="3779"/>
                      <a:pt x="1307" y="3779"/>
                    </a:cubicBezTo>
                    <a:cubicBezTo>
                      <a:pt x="1304" y="3791"/>
                      <a:pt x="1304" y="3791"/>
                      <a:pt x="1304" y="3791"/>
                    </a:cubicBezTo>
                    <a:cubicBezTo>
                      <a:pt x="1294" y="3785"/>
                      <a:pt x="1294" y="3785"/>
                      <a:pt x="1294" y="3785"/>
                    </a:cubicBezTo>
                    <a:cubicBezTo>
                      <a:pt x="1288" y="3785"/>
                      <a:pt x="1288" y="3785"/>
                      <a:pt x="1288" y="3785"/>
                    </a:cubicBezTo>
                    <a:cubicBezTo>
                      <a:pt x="1283" y="3793"/>
                      <a:pt x="1283" y="3793"/>
                      <a:pt x="1283" y="3793"/>
                    </a:cubicBezTo>
                    <a:cubicBezTo>
                      <a:pt x="1271" y="3795"/>
                      <a:pt x="1271" y="3795"/>
                      <a:pt x="1271" y="3795"/>
                    </a:cubicBezTo>
                    <a:cubicBezTo>
                      <a:pt x="1255" y="3790"/>
                      <a:pt x="1255" y="3790"/>
                      <a:pt x="1255" y="3790"/>
                    </a:cubicBezTo>
                    <a:cubicBezTo>
                      <a:pt x="1240" y="3791"/>
                      <a:pt x="1240" y="3791"/>
                      <a:pt x="1240" y="3791"/>
                    </a:cubicBezTo>
                    <a:cubicBezTo>
                      <a:pt x="1234" y="3799"/>
                      <a:pt x="1234" y="3799"/>
                      <a:pt x="1234" y="3799"/>
                    </a:cubicBezTo>
                    <a:cubicBezTo>
                      <a:pt x="1237" y="3804"/>
                      <a:pt x="1237" y="3804"/>
                      <a:pt x="1237" y="3804"/>
                    </a:cubicBezTo>
                    <a:cubicBezTo>
                      <a:pt x="1255" y="3814"/>
                      <a:pt x="1255" y="3814"/>
                      <a:pt x="1255" y="3814"/>
                    </a:cubicBezTo>
                    <a:cubicBezTo>
                      <a:pt x="1268" y="3816"/>
                      <a:pt x="1268" y="3816"/>
                      <a:pt x="1268" y="3816"/>
                    </a:cubicBezTo>
                    <a:cubicBezTo>
                      <a:pt x="1277" y="3824"/>
                      <a:pt x="1277" y="3824"/>
                      <a:pt x="1277" y="3824"/>
                    </a:cubicBezTo>
                    <a:cubicBezTo>
                      <a:pt x="1281" y="3828"/>
                      <a:pt x="1281" y="3828"/>
                      <a:pt x="1281" y="3828"/>
                    </a:cubicBezTo>
                    <a:cubicBezTo>
                      <a:pt x="1288" y="3825"/>
                      <a:pt x="1288" y="3825"/>
                      <a:pt x="1288" y="3825"/>
                    </a:cubicBezTo>
                    <a:cubicBezTo>
                      <a:pt x="1297" y="3827"/>
                      <a:pt x="1297" y="3827"/>
                      <a:pt x="1297" y="3827"/>
                    </a:cubicBezTo>
                    <a:cubicBezTo>
                      <a:pt x="1297" y="3834"/>
                      <a:pt x="1297" y="3834"/>
                      <a:pt x="1297" y="3834"/>
                    </a:cubicBezTo>
                    <a:cubicBezTo>
                      <a:pt x="1292" y="3845"/>
                      <a:pt x="1292" y="3845"/>
                      <a:pt x="1292" y="3845"/>
                    </a:cubicBezTo>
                    <a:cubicBezTo>
                      <a:pt x="1285" y="3846"/>
                      <a:pt x="1285" y="3846"/>
                      <a:pt x="1285" y="3846"/>
                    </a:cubicBezTo>
                    <a:cubicBezTo>
                      <a:pt x="1277" y="3848"/>
                      <a:pt x="1277" y="3848"/>
                      <a:pt x="1277" y="3848"/>
                    </a:cubicBezTo>
                    <a:cubicBezTo>
                      <a:pt x="1277" y="3853"/>
                      <a:pt x="1277" y="3853"/>
                      <a:pt x="1277" y="3853"/>
                    </a:cubicBezTo>
                    <a:cubicBezTo>
                      <a:pt x="1283" y="3856"/>
                      <a:pt x="1283" y="3856"/>
                      <a:pt x="1283" y="3856"/>
                    </a:cubicBezTo>
                    <a:cubicBezTo>
                      <a:pt x="1288" y="3863"/>
                      <a:pt x="1288" y="3863"/>
                      <a:pt x="1288" y="3863"/>
                    </a:cubicBezTo>
                    <a:cubicBezTo>
                      <a:pt x="1286" y="3877"/>
                      <a:pt x="1286" y="3877"/>
                      <a:pt x="1286" y="3877"/>
                    </a:cubicBezTo>
                    <a:cubicBezTo>
                      <a:pt x="1286" y="3885"/>
                      <a:pt x="1286" y="3885"/>
                      <a:pt x="1286" y="3885"/>
                    </a:cubicBezTo>
                    <a:cubicBezTo>
                      <a:pt x="1283" y="3891"/>
                      <a:pt x="1283" y="3891"/>
                      <a:pt x="1283" y="3891"/>
                    </a:cubicBezTo>
                    <a:cubicBezTo>
                      <a:pt x="1277" y="3894"/>
                      <a:pt x="1277" y="3894"/>
                      <a:pt x="1277" y="3894"/>
                    </a:cubicBezTo>
                    <a:cubicBezTo>
                      <a:pt x="1266" y="3889"/>
                      <a:pt x="1266" y="3889"/>
                      <a:pt x="1266" y="3889"/>
                    </a:cubicBezTo>
                    <a:cubicBezTo>
                      <a:pt x="1255" y="3876"/>
                      <a:pt x="1255" y="3876"/>
                      <a:pt x="1255" y="3876"/>
                    </a:cubicBezTo>
                    <a:cubicBezTo>
                      <a:pt x="1248" y="3874"/>
                      <a:pt x="1248" y="3874"/>
                      <a:pt x="1248" y="3874"/>
                    </a:cubicBezTo>
                    <a:cubicBezTo>
                      <a:pt x="1242" y="3871"/>
                      <a:pt x="1242" y="3871"/>
                      <a:pt x="1242" y="3871"/>
                    </a:cubicBezTo>
                    <a:cubicBezTo>
                      <a:pt x="1233" y="3862"/>
                      <a:pt x="1233" y="3862"/>
                      <a:pt x="1233" y="3862"/>
                    </a:cubicBezTo>
                    <a:cubicBezTo>
                      <a:pt x="1222" y="3862"/>
                      <a:pt x="1222" y="3862"/>
                      <a:pt x="1222" y="3862"/>
                    </a:cubicBezTo>
                    <a:cubicBezTo>
                      <a:pt x="1219" y="3866"/>
                      <a:pt x="1219" y="3866"/>
                      <a:pt x="1219" y="3866"/>
                    </a:cubicBezTo>
                    <a:cubicBezTo>
                      <a:pt x="1217" y="3874"/>
                      <a:pt x="1217" y="3874"/>
                      <a:pt x="1217" y="3874"/>
                    </a:cubicBezTo>
                    <a:cubicBezTo>
                      <a:pt x="1229" y="3877"/>
                      <a:pt x="1229" y="3877"/>
                      <a:pt x="1229" y="3877"/>
                    </a:cubicBezTo>
                    <a:cubicBezTo>
                      <a:pt x="1237" y="3877"/>
                      <a:pt x="1237" y="3877"/>
                      <a:pt x="1237" y="3877"/>
                    </a:cubicBezTo>
                    <a:cubicBezTo>
                      <a:pt x="1251" y="3886"/>
                      <a:pt x="1251" y="3886"/>
                      <a:pt x="1251" y="3886"/>
                    </a:cubicBezTo>
                    <a:cubicBezTo>
                      <a:pt x="1263" y="3894"/>
                      <a:pt x="1263" y="3894"/>
                      <a:pt x="1263" y="3894"/>
                    </a:cubicBezTo>
                    <a:cubicBezTo>
                      <a:pt x="1274" y="3898"/>
                      <a:pt x="1274" y="3898"/>
                      <a:pt x="1274" y="3898"/>
                    </a:cubicBezTo>
                    <a:cubicBezTo>
                      <a:pt x="1277" y="3901"/>
                      <a:pt x="1277" y="3901"/>
                      <a:pt x="1277" y="3901"/>
                    </a:cubicBezTo>
                    <a:cubicBezTo>
                      <a:pt x="1272" y="3914"/>
                      <a:pt x="1272" y="3914"/>
                      <a:pt x="1272" y="3914"/>
                    </a:cubicBezTo>
                    <a:cubicBezTo>
                      <a:pt x="1260" y="3920"/>
                      <a:pt x="1260" y="3920"/>
                      <a:pt x="1260" y="3920"/>
                    </a:cubicBezTo>
                    <a:cubicBezTo>
                      <a:pt x="1249" y="3918"/>
                      <a:pt x="1249" y="3918"/>
                      <a:pt x="1249" y="3918"/>
                    </a:cubicBezTo>
                    <a:cubicBezTo>
                      <a:pt x="1243" y="3923"/>
                      <a:pt x="1243" y="3923"/>
                      <a:pt x="1243" y="3923"/>
                    </a:cubicBezTo>
                    <a:cubicBezTo>
                      <a:pt x="1234" y="3921"/>
                      <a:pt x="1234" y="3921"/>
                      <a:pt x="1234" y="3921"/>
                    </a:cubicBezTo>
                    <a:cubicBezTo>
                      <a:pt x="1217" y="3908"/>
                      <a:pt x="1217" y="3908"/>
                      <a:pt x="1217" y="3908"/>
                    </a:cubicBezTo>
                    <a:cubicBezTo>
                      <a:pt x="1213" y="3900"/>
                      <a:pt x="1213" y="3900"/>
                      <a:pt x="1213" y="3900"/>
                    </a:cubicBezTo>
                    <a:cubicBezTo>
                      <a:pt x="1205" y="3898"/>
                      <a:pt x="1205" y="3898"/>
                      <a:pt x="1205" y="3898"/>
                    </a:cubicBezTo>
                    <a:cubicBezTo>
                      <a:pt x="1199" y="3905"/>
                      <a:pt x="1199" y="3905"/>
                      <a:pt x="1199" y="3905"/>
                    </a:cubicBezTo>
                    <a:cubicBezTo>
                      <a:pt x="1194" y="3911"/>
                      <a:pt x="1194" y="3911"/>
                      <a:pt x="1194" y="3911"/>
                    </a:cubicBezTo>
                    <a:cubicBezTo>
                      <a:pt x="1194" y="3923"/>
                      <a:pt x="1194" y="3923"/>
                      <a:pt x="1194" y="3923"/>
                    </a:cubicBezTo>
                    <a:cubicBezTo>
                      <a:pt x="1205" y="3932"/>
                      <a:pt x="1205" y="3932"/>
                      <a:pt x="1205" y="3932"/>
                    </a:cubicBezTo>
                    <a:cubicBezTo>
                      <a:pt x="1220" y="3940"/>
                      <a:pt x="1220" y="3940"/>
                      <a:pt x="1220" y="3940"/>
                    </a:cubicBezTo>
                    <a:cubicBezTo>
                      <a:pt x="1223" y="3947"/>
                      <a:pt x="1223" y="3947"/>
                      <a:pt x="1223" y="3947"/>
                    </a:cubicBezTo>
                    <a:cubicBezTo>
                      <a:pt x="1223" y="3955"/>
                      <a:pt x="1223" y="3955"/>
                      <a:pt x="1223" y="3955"/>
                    </a:cubicBezTo>
                    <a:cubicBezTo>
                      <a:pt x="1219" y="3960"/>
                      <a:pt x="1219" y="3960"/>
                      <a:pt x="1219" y="3960"/>
                    </a:cubicBezTo>
                    <a:cubicBezTo>
                      <a:pt x="1210" y="3950"/>
                      <a:pt x="1210" y="3950"/>
                      <a:pt x="1210" y="3950"/>
                    </a:cubicBezTo>
                    <a:cubicBezTo>
                      <a:pt x="1200" y="3947"/>
                      <a:pt x="1200" y="3947"/>
                      <a:pt x="1200" y="3947"/>
                    </a:cubicBezTo>
                    <a:cubicBezTo>
                      <a:pt x="1187" y="3938"/>
                      <a:pt x="1187" y="3938"/>
                      <a:pt x="1187" y="3938"/>
                    </a:cubicBezTo>
                    <a:cubicBezTo>
                      <a:pt x="1179" y="3931"/>
                      <a:pt x="1179" y="3931"/>
                      <a:pt x="1179" y="3931"/>
                    </a:cubicBezTo>
                    <a:cubicBezTo>
                      <a:pt x="1174" y="3929"/>
                      <a:pt x="1174" y="3929"/>
                      <a:pt x="1174" y="3929"/>
                    </a:cubicBezTo>
                    <a:cubicBezTo>
                      <a:pt x="1178" y="3943"/>
                      <a:pt x="1178" y="3943"/>
                      <a:pt x="1178" y="3943"/>
                    </a:cubicBezTo>
                    <a:cubicBezTo>
                      <a:pt x="1188" y="3952"/>
                      <a:pt x="1188" y="3952"/>
                      <a:pt x="1188" y="3952"/>
                    </a:cubicBezTo>
                    <a:cubicBezTo>
                      <a:pt x="1205" y="3960"/>
                      <a:pt x="1205" y="3960"/>
                      <a:pt x="1205" y="3960"/>
                    </a:cubicBezTo>
                    <a:cubicBezTo>
                      <a:pt x="1207" y="3966"/>
                      <a:pt x="1207" y="3966"/>
                      <a:pt x="1207" y="3966"/>
                    </a:cubicBezTo>
                    <a:cubicBezTo>
                      <a:pt x="1207" y="3972"/>
                      <a:pt x="1207" y="3972"/>
                      <a:pt x="1207" y="3972"/>
                    </a:cubicBezTo>
                    <a:cubicBezTo>
                      <a:pt x="1202" y="3976"/>
                      <a:pt x="1202" y="3976"/>
                      <a:pt x="1202" y="3976"/>
                    </a:cubicBezTo>
                    <a:cubicBezTo>
                      <a:pt x="1185" y="3975"/>
                      <a:pt x="1185" y="3975"/>
                      <a:pt x="1185" y="3975"/>
                    </a:cubicBezTo>
                    <a:cubicBezTo>
                      <a:pt x="1176" y="3966"/>
                      <a:pt x="1176" y="3966"/>
                      <a:pt x="1176" y="3966"/>
                    </a:cubicBezTo>
                    <a:cubicBezTo>
                      <a:pt x="1174" y="3955"/>
                      <a:pt x="1174" y="3955"/>
                      <a:pt x="1174" y="3955"/>
                    </a:cubicBezTo>
                    <a:cubicBezTo>
                      <a:pt x="1167" y="3949"/>
                      <a:pt x="1167" y="3949"/>
                      <a:pt x="1167" y="3949"/>
                    </a:cubicBezTo>
                    <a:cubicBezTo>
                      <a:pt x="1162" y="3949"/>
                      <a:pt x="1162" y="3949"/>
                      <a:pt x="1162" y="3949"/>
                    </a:cubicBezTo>
                    <a:cubicBezTo>
                      <a:pt x="1156" y="3955"/>
                      <a:pt x="1156" y="3955"/>
                      <a:pt x="1156" y="3955"/>
                    </a:cubicBezTo>
                    <a:cubicBezTo>
                      <a:pt x="1156" y="3963"/>
                      <a:pt x="1156" y="3963"/>
                      <a:pt x="1156" y="3963"/>
                    </a:cubicBezTo>
                    <a:cubicBezTo>
                      <a:pt x="1164" y="3972"/>
                      <a:pt x="1164" y="3972"/>
                      <a:pt x="1164" y="3972"/>
                    </a:cubicBezTo>
                    <a:cubicBezTo>
                      <a:pt x="1165" y="3981"/>
                      <a:pt x="1165" y="3981"/>
                      <a:pt x="1165" y="3981"/>
                    </a:cubicBezTo>
                    <a:cubicBezTo>
                      <a:pt x="1164" y="3984"/>
                      <a:pt x="1164" y="3984"/>
                      <a:pt x="1164" y="3984"/>
                    </a:cubicBezTo>
                    <a:cubicBezTo>
                      <a:pt x="1168" y="3987"/>
                      <a:pt x="1168" y="3987"/>
                      <a:pt x="1168" y="3987"/>
                    </a:cubicBezTo>
                    <a:cubicBezTo>
                      <a:pt x="1191" y="3989"/>
                      <a:pt x="1191" y="3989"/>
                      <a:pt x="1191" y="3989"/>
                    </a:cubicBezTo>
                    <a:cubicBezTo>
                      <a:pt x="1200" y="3993"/>
                      <a:pt x="1200" y="3993"/>
                      <a:pt x="1200" y="3993"/>
                    </a:cubicBezTo>
                    <a:cubicBezTo>
                      <a:pt x="1204" y="4001"/>
                      <a:pt x="1204" y="4001"/>
                      <a:pt x="1204" y="4001"/>
                    </a:cubicBezTo>
                    <a:cubicBezTo>
                      <a:pt x="1200" y="4004"/>
                      <a:pt x="1200" y="4004"/>
                      <a:pt x="1200" y="4004"/>
                    </a:cubicBezTo>
                    <a:cubicBezTo>
                      <a:pt x="1193" y="4012"/>
                      <a:pt x="1193" y="4012"/>
                      <a:pt x="1193" y="4012"/>
                    </a:cubicBezTo>
                    <a:cubicBezTo>
                      <a:pt x="1188" y="4019"/>
                      <a:pt x="1188" y="4019"/>
                      <a:pt x="1188" y="4019"/>
                    </a:cubicBezTo>
                    <a:cubicBezTo>
                      <a:pt x="1179" y="4019"/>
                      <a:pt x="1179" y="4019"/>
                      <a:pt x="1179" y="4019"/>
                    </a:cubicBezTo>
                    <a:cubicBezTo>
                      <a:pt x="1171" y="4015"/>
                      <a:pt x="1171" y="4015"/>
                      <a:pt x="1171" y="4015"/>
                    </a:cubicBezTo>
                    <a:cubicBezTo>
                      <a:pt x="1162" y="4015"/>
                      <a:pt x="1162" y="4015"/>
                      <a:pt x="1162" y="4015"/>
                    </a:cubicBezTo>
                    <a:cubicBezTo>
                      <a:pt x="1147" y="4009"/>
                      <a:pt x="1147" y="4009"/>
                      <a:pt x="1147" y="4009"/>
                    </a:cubicBezTo>
                    <a:cubicBezTo>
                      <a:pt x="1147" y="4001"/>
                      <a:pt x="1147" y="4001"/>
                      <a:pt x="1147" y="4001"/>
                    </a:cubicBezTo>
                    <a:cubicBezTo>
                      <a:pt x="1148" y="3996"/>
                      <a:pt x="1148" y="3996"/>
                      <a:pt x="1148" y="3996"/>
                    </a:cubicBezTo>
                    <a:cubicBezTo>
                      <a:pt x="1139" y="3992"/>
                      <a:pt x="1139" y="3992"/>
                      <a:pt x="1139" y="3992"/>
                    </a:cubicBezTo>
                    <a:cubicBezTo>
                      <a:pt x="1136" y="3992"/>
                      <a:pt x="1136" y="3992"/>
                      <a:pt x="1136" y="3992"/>
                    </a:cubicBezTo>
                    <a:cubicBezTo>
                      <a:pt x="1135" y="4004"/>
                      <a:pt x="1135" y="4004"/>
                      <a:pt x="1135" y="4004"/>
                    </a:cubicBezTo>
                    <a:cubicBezTo>
                      <a:pt x="1132" y="4013"/>
                      <a:pt x="1132" y="4013"/>
                      <a:pt x="1132" y="4013"/>
                    </a:cubicBezTo>
                    <a:cubicBezTo>
                      <a:pt x="1126" y="4022"/>
                      <a:pt x="1126" y="4022"/>
                      <a:pt x="1126" y="4022"/>
                    </a:cubicBezTo>
                    <a:cubicBezTo>
                      <a:pt x="1113" y="4022"/>
                      <a:pt x="1113" y="4022"/>
                      <a:pt x="1113" y="4022"/>
                    </a:cubicBezTo>
                    <a:cubicBezTo>
                      <a:pt x="1106" y="4016"/>
                      <a:pt x="1106" y="4016"/>
                      <a:pt x="1106" y="4016"/>
                    </a:cubicBezTo>
                    <a:cubicBezTo>
                      <a:pt x="1096" y="4012"/>
                      <a:pt x="1096" y="4012"/>
                      <a:pt x="1096" y="4012"/>
                    </a:cubicBezTo>
                    <a:cubicBezTo>
                      <a:pt x="1089" y="4012"/>
                      <a:pt x="1089" y="4012"/>
                      <a:pt x="1089" y="4012"/>
                    </a:cubicBezTo>
                    <a:cubicBezTo>
                      <a:pt x="1089" y="4021"/>
                      <a:pt x="1089" y="4021"/>
                      <a:pt x="1089" y="4021"/>
                    </a:cubicBezTo>
                    <a:cubicBezTo>
                      <a:pt x="1095" y="4025"/>
                      <a:pt x="1095" y="4025"/>
                      <a:pt x="1095" y="4025"/>
                    </a:cubicBezTo>
                    <a:cubicBezTo>
                      <a:pt x="1118" y="4036"/>
                      <a:pt x="1118" y="4036"/>
                      <a:pt x="1118" y="4036"/>
                    </a:cubicBezTo>
                    <a:cubicBezTo>
                      <a:pt x="1136" y="4041"/>
                      <a:pt x="1136" y="4041"/>
                      <a:pt x="1136" y="4041"/>
                    </a:cubicBezTo>
                    <a:cubicBezTo>
                      <a:pt x="1144" y="4054"/>
                      <a:pt x="1144" y="4054"/>
                      <a:pt x="1144" y="4054"/>
                    </a:cubicBezTo>
                    <a:cubicBezTo>
                      <a:pt x="1150" y="4073"/>
                      <a:pt x="1150" y="4073"/>
                      <a:pt x="1150" y="4073"/>
                    </a:cubicBezTo>
                    <a:cubicBezTo>
                      <a:pt x="1144" y="4074"/>
                      <a:pt x="1144" y="4074"/>
                      <a:pt x="1144" y="4074"/>
                    </a:cubicBezTo>
                    <a:cubicBezTo>
                      <a:pt x="1135" y="4074"/>
                      <a:pt x="1135" y="4074"/>
                      <a:pt x="1135" y="4074"/>
                    </a:cubicBezTo>
                    <a:cubicBezTo>
                      <a:pt x="1124" y="4065"/>
                      <a:pt x="1124" y="4065"/>
                      <a:pt x="1124" y="4065"/>
                    </a:cubicBezTo>
                    <a:cubicBezTo>
                      <a:pt x="1106" y="4050"/>
                      <a:pt x="1106" y="4050"/>
                      <a:pt x="1106" y="4050"/>
                    </a:cubicBezTo>
                    <a:cubicBezTo>
                      <a:pt x="1098" y="4045"/>
                      <a:pt x="1098" y="4045"/>
                      <a:pt x="1098" y="4045"/>
                    </a:cubicBezTo>
                    <a:cubicBezTo>
                      <a:pt x="1089" y="4047"/>
                      <a:pt x="1089" y="4047"/>
                      <a:pt x="1089" y="4047"/>
                    </a:cubicBezTo>
                    <a:cubicBezTo>
                      <a:pt x="1089" y="4051"/>
                      <a:pt x="1089" y="4051"/>
                      <a:pt x="1089" y="4051"/>
                    </a:cubicBezTo>
                    <a:cubicBezTo>
                      <a:pt x="1096" y="4057"/>
                      <a:pt x="1096" y="4057"/>
                      <a:pt x="1096" y="4057"/>
                    </a:cubicBezTo>
                    <a:cubicBezTo>
                      <a:pt x="1109" y="4062"/>
                      <a:pt x="1109" y="4062"/>
                      <a:pt x="1109" y="4062"/>
                    </a:cubicBezTo>
                    <a:cubicBezTo>
                      <a:pt x="1127" y="4077"/>
                      <a:pt x="1127" y="4077"/>
                      <a:pt x="1127" y="4077"/>
                    </a:cubicBezTo>
                    <a:cubicBezTo>
                      <a:pt x="1136" y="4090"/>
                      <a:pt x="1136" y="4090"/>
                      <a:pt x="1136" y="4090"/>
                    </a:cubicBezTo>
                    <a:cubicBezTo>
                      <a:pt x="1135" y="4097"/>
                      <a:pt x="1135" y="4097"/>
                      <a:pt x="1135" y="4097"/>
                    </a:cubicBezTo>
                    <a:cubicBezTo>
                      <a:pt x="1132" y="4112"/>
                      <a:pt x="1132" y="4112"/>
                      <a:pt x="1132" y="4112"/>
                    </a:cubicBezTo>
                    <a:cubicBezTo>
                      <a:pt x="1135" y="4119"/>
                      <a:pt x="1135" y="4119"/>
                      <a:pt x="1135" y="4119"/>
                    </a:cubicBezTo>
                    <a:cubicBezTo>
                      <a:pt x="1135" y="4125"/>
                      <a:pt x="1135" y="4125"/>
                      <a:pt x="1135" y="4125"/>
                    </a:cubicBezTo>
                    <a:cubicBezTo>
                      <a:pt x="1127" y="4131"/>
                      <a:pt x="1127" y="4131"/>
                      <a:pt x="1127" y="4131"/>
                    </a:cubicBezTo>
                    <a:cubicBezTo>
                      <a:pt x="1126" y="4138"/>
                      <a:pt x="1126" y="4138"/>
                      <a:pt x="1126" y="4138"/>
                    </a:cubicBezTo>
                    <a:cubicBezTo>
                      <a:pt x="1121" y="4151"/>
                      <a:pt x="1121" y="4151"/>
                      <a:pt x="1121" y="4151"/>
                    </a:cubicBezTo>
                    <a:cubicBezTo>
                      <a:pt x="1113" y="4151"/>
                      <a:pt x="1113" y="4151"/>
                      <a:pt x="1113" y="4151"/>
                    </a:cubicBezTo>
                    <a:cubicBezTo>
                      <a:pt x="1104" y="4146"/>
                      <a:pt x="1104" y="4146"/>
                      <a:pt x="1104" y="4146"/>
                    </a:cubicBezTo>
                    <a:cubicBezTo>
                      <a:pt x="1092" y="4145"/>
                      <a:pt x="1092" y="4145"/>
                      <a:pt x="1092" y="4145"/>
                    </a:cubicBezTo>
                    <a:cubicBezTo>
                      <a:pt x="1083" y="4137"/>
                      <a:pt x="1083" y="4137"/>
                      <a:pt x="1083" y="4137"/>
                    </a:cubicBezTo>
                    <a:cubicBezTo>
                      <a:pt x="1075" y="4138"/>
                      <a:pt x="1075" y="4138"/>
                      <a:pt x="1075" y="4138"/>
                    </a:cubicBezTo>
                    <a:cubicBezTo>
                      <a:pt x="1078" y="4145"/>
                      <a:pt x="1078" y="4145"/>
                      <a:pt x="1078" y="4145"/>
                    </a:cubicBezTo>
                    <a:cubicBezTo>
                      <a:pt x="1090" y="4152"/>
                      <a:pt x="1090" y="4152"/>
                      <a:pt x="1090" y="4152"/>
                    </a:cubicBezTo>
                    <a:cubicBezTo>
                      <a:pt x="1107" y="4154"/>
                      <a:pt x="1107" y="4154"/>
                      <a:pt x="1107" y="4154"/>
                    </a:cubicBezTo>
                    <a:cubicBezTo>
                      <a:pt x="1107" y="4158"/>
                      <a:pt x="1107" y="4158"/>
                      <a:pt x="1107" y="4158"/>
                    </a:cubicBezTo>
                    <a:cubicBezTo>
                      <a:pt x="1098" y="4171"/>
                      <a:pt x="1098" y="4171"/>
                      <a:pt x="1098" y="4171"/>
                    </a:cubicBezTo>
                    <a:cubicBezTo>
                      <a:pt x="1089" y="4169"/>
                      <a:pt x="1089" y="4169"/>
                      <a:pt x="1089" y="4169"/>
                    </a:cubicBezTo>
                    <a:cubicBezTo>
                      <a:pt x="1083" y="4163"/>
                      <a:pt x="1083" y="4163"/>
                      <a:pt x="1083" y="4163"/>
                    </a:cubicBezTo>
                    <a:cubicBezTo>
                      <a:pt x="1078" y="4164"/>
                      <a:pt x="1078" y="4164"/>
                      <a:pt x="1078" y="4164"/>
                    </a:cubicBezTo>
                    <a:cubicBezTo>
                      <a:pt x="1077" y="4169"/>
                      <a:pt x="1077" y="4169"/>
                      <a:pt x="1077" y="4169"/>
                    </a:cubicBezTo>
                    <a:cubicBezTo>
                      <a:pt x="1087" y="4175"/>
                      <a:pt x="1087" y="4175"/>
                      <a:pt x="1087" y="4175"/>
                    </a:cubicBezTo>
                    <a:cubicBezTo>
                      <a:pt x="1092" y="4180"/>
                      <a:pt x="1092" y="4180"/>
                      <a:pt x="1092" y="4180"/>
                    </a:cubicBezTo>
                    <a:cubicBezTo>
                      <a:pt x="1092" y="4186"/>
                      <a:pt x="1092" y="4186"/>
                      <a:pt x="1092" y="4186"/>
                    </a:cubicBezTo>
                    <a:cubicBezTo>
                      <a:pt x="1086" y="4195"/>
                      <a:pt x="1086" y="4195"/>
                      <a:pt x="1086" y="4195"/>
                    </a:cubicBezTo>
                    <a:cubicBezTo>
                      <a:pt x="1075" y="4200"/>
                      <a:pt x="1075" y="4200"/>
                      <a:pt x="1075" y="4200"/>
                    </a:cubicBezTo>
                    <a:cubicBezTo>
                      <a:pt x="1071" y="4193"/>
                      <a:pt x="1071" y="4193"/>
                      <a:pt x="1071" y="4193"/>
                    </a:cubicBezTo>
                    <a:cubicBezTo>
                      <a:pt x="1063" y="4189"/>
                      <a:pt x="1063" y="4189"/>
                      <a:pt x="1063" y="4189"/>
                    </a:cubicBezTo>
                    <a:cubicBezTo>
                      <a:pt x="1054" y="4189"/>
                      <a:pt x="1054" y="4189"/>
                      <a:pt x="1054" y="4189"/>
                    </a:cubicBezTo>
                    <a:cubicBezTo>
                      <a:pt x="1057" y="4195"/>
                      <a:pt x="1057" y="4195"/>
                      <a:pt x="1057" y="4195"/>
                    </a:cubicBezTo>
                    <a:cubicBezTo>
                      <a:pt x="1067" y="4200"/>
                      <a:pt x="1067" y="4200"/>
                      <a:pt x="1067" y="4200"/>
                    </a:cubicBezTo>
                    <a:cubicBezTo>
                      <a:pt x="1077" y="4207"/>
                      <a:pt x="1077" y="4207"/>
                      <a:pt x="1077" y="4207"/>
                    </a:cubicBezTo>
                    <a:cubicBezTo>
                      <a:pt x="1075" y="4219"/>
                      <a:pt x="1075" y="4219"/>
                      <a:pt x="1075" y="4219"/>
                    </a:cubicBezTo>
                    <a:cubicBezTo>
                      <a:pt x="1066" y="4226"/>
                      <a:pt x="1066" y="4226"/>
                      <a:pt x="1066" y="4226"/>
                    </a:cubicBezTo>
                    <a:cubicBezTo>
                      <a:pt x="1046" y="4224"/>
                      <a:pt x="1046" y="4224"/>
                      <a:pt x="1046" y="4224"/>
                    </a:cubicBezTo>
                    <a:cubicBezTo>
                      <a:pt x="1035" y="4218"/>
                      <a:pt x="1035" y="4218"/>
                      <a:pt x="1035" y="4218"/>
                    </a:cubicBezTo>
                    <a:cubicBezTo>
                      <a:pt x="1029" y="4218"/>
                      <a:pt x="1029" y="4218"/>
                      <a:pt x="1029" y="4218"/>
                    </a:cubicBezTo>
                    <a:cubicBezTo>
                      <a:pt x="1029" y="4223"/>
                      <a:pt x="1029" y="4223"/>
                      <a:pt x="1029" y="4223"/>
                    </a:cubicBezTo>
                    <a:cubicBezTo>
                      <a:pt x="1043" y="4229"/>
                      <a:pt x="1043" y="4229"/>
                      <a:pt x="1043" y="4229"/>
                    </a:cubicBezTo>
                    <a:cubicBezTo>
                      <a:pt x="1069" y="4230"/>
                      <a:pt x="1069" y="4230"/>
                      <a:pt x="1069" y="4230"/>
                    </a:cubicBezTo>
                    <a:cubicBezTo>
                      <a:pt x="1083" y="4236"/>
                      <a:pt x="1083" y="4236"/>
                      <a:pt x="1083" y="4236"/>
                    </a:cubicBezTo>
                    <a:cubicBezTo>
                      <a:pt x="1086" y="4244"/>
                      <a:pt x="1086" y="4244"/>
                      <a:pt x="1086" y="4244"/>
                    </a:cubicBezTo>
                    <a:cubicBezTo>
                      <a:pt x="1084" y="4248"/>
                      <a:pt x="1084" y="4248"/>
                      <a:pt x="1084" y="4248"/>
                    </a:cubicBezTo>
                    <a:cubicBezTo>
                      <a:pt x="1071" y="4255"/>
                      <a:pt x="1071" y="4255"/>
                      <a:pt x="1071" y="4255"/>
                    </a:cubicBezTo>
                    <a:cubicBezTo>
                      <a:pt x="1051" y="4259"/>
                      <a:pt x="1051" y="4259"/>
                      <a:pt x="1051" y="4259"/>
                    </a:cubicBezTo>
                    <a:cubicBezTo>
                      <a:pt x="1035" y="4255"/>
                      <a:pt x="1035" y="4255"/>
                      <a:pt x="1035" y="4255"/>
                    </a:cubicBezTo>
                    <a:cubicBezTo>
                      <a:pt x="1023" y="4248"/>
                      <a:pt x="1023" y="4248"/>
                      <a:pt x="1023" y="4248"/>
                    </a:cubicBezTo>
                    <a:cubicBezTo>
                      <a:pt x="1020" y="4252"/>
                      <a:pt x="1020" y="4252"/>
                      <a:pt x="1020" y="4252"/>
                    </a:cubicBezTo>
                    <a:cubicBezTo>
                      <a:pt x="1025" y="4261"/>
                      <a:pt x="1025" y="4261"/>
                      <a:pt x="1025" y="4261"/>
                    </a:cubicBezTo>
                    <a:cubicBezTo>
                      <a:pt x="1041" y="4264"/>
                      <a:pt x="1041" y="4264"/>
                      <a:pt x="1041" y="4264"/>
                    </a:cubicBezTo>
                    <a:cubicBezTo>
                      <a:pt x="1045" y="4268"/>
                      <a:pt x="1045" y="4268"/>
                      <a:pt x="1045" y="4268"/>
                    </a:cubicBezTo>
                    <a:cubicBezTo>
                      <a:pt x="1043" y="4273"/>
                      <a:pt x="1043" y="4273"/>
                      <a:pt x="1043" y="4273"/>
                    </a:cubicBezTo>
                    <a:cubicBezTo>
                      <a:pt x="1037" y="4273"/>
                      <a:pt x="1037" y="4273"/>
                      <a:pt x="1037" y="4273"/>
                    </a:cubicBezTo>
                    <a:cubicBezTo>
                      <a:pt x="1034" y="4276"/>
                      <a:pt x="1034" y="4276"/>
                      <a:pt x="1034" y="4276"/>
                    </a:cubicBezTo>
                    <a:cubicBezTo>
                      <a:pt x="1048" y="4279"/>
                      <a:pt x="1048" y="4279"/>
                      <a:pt x="1048" y="4279"/>
                    </a:cubicBezTo>
                    <a:cubicBezTo>
                      <a:pt x="1060" y="4285"/>
                      <a:pt x="1060" y="4285"/>
                      <a:pt x="1060" y="4285"/>
                    </a:cubicBezTo>
                    <a:cubicBezTo>
                      <a:pt x="1061" y="4290"/>
                      <a:pt x="1061" y="4290"/>
                      <a:pt x="1061" y="4290"/>
                    </a:cubicBezTo>
                    <a:cubicBezTo>
                      <a:pt x="1051" y="4296"/>
                      <a:pt x="1051" y="4296"/>
                      <a:pt x="1051" y="4296"/>
                    </a:cubicBezTo>
                    <a:cubicBezTo>
                      <a:pt x="1040" y="4296"/>
                      <a:pt x="1040" y="4296"/>
                      <a:pt x="1040" y="4296"/>
                    </a:cubicBezTo>
                    <a:cubicBezTo>
                      <a:pt x="1032" y="4294"/>
                      <a:pt x="1032" y="4294"/>
                      <a:pt x="1032" y="4294"/>
                    </a:cubicBezTo>
                    <a:cubicBezTo>
                      <a:pt x="1032" y="4300"/>
                      <a:pt x="1032" y="4300"/>
                      <a:pt x="1032" y="4300"/>
                    </a:cubicBezTo>
                    <a:cubicBezTo>
                      <a:pt x="1040" y="4304"/>
                      <a:pt x="1040" y="4304"/>
                      <a:pt x="1040" y="4304"/>
                    </a:cubicBezTo>
                    <a:cubicBezTo>
                      <a:pt x="1055" y="4302"/>
                      <a:pt x="1055" y="4302"/>
                      <a:pt x="1055" y="4302"/>
                    </a:cubicBezTo>
                    <a:cubicBezTo>
                      <a:pt x="1064" y="4305"/>
                      <a:pt x="1064" y="4305"/>
                      <a:pt x="1064" y="4305"/>
                    </a:cubicBezTo>
                    <a:cubicBezTo>
                      <a:pt x="1063" y="4311"/>
                      <a:pt x="1063" y="4311"/>
                      <a:pt x="1063" y="4311"/>
                    </a:cubicBezTo>
                    <a:cubicBezTo>
                      <a:pt x="1052" y="4317"/>
                      <a:pt x="1052" y="4317"/>
                      <a:pt x="1052" y="4317"/>
                    </a:cubicBezTo>
                    <a:cubicBezTo>
                      <a:pt x="1038" y="4323"/>
                      <a:pt x="1038" y="4323"/>
                      <a:pt x="1038" y="4323"/>
                    </a:cubicBezTo>
                    <a:cubicBezTo>
                      <a:pt x="1029" y="4323"/>
                      <a:pt x="1029" y="4323"/>
                      <a:pt x="1029" y="4323"/>
                    </a:cubicBezTo>
                    <a:cubicBezTo>
                      <a:pt x="1019" y="4316"/>
                      <a:pt x="1019" y="4316"/>
                      <a:pt x="1019" y="4316"/>
                    </a:cubicBezTo>
                    <a:cubicBezTo>
                      <a:pt x="1006" y="4305"/>
                      <a:pt x="1006" y="4305"/>
                      <a:pt x="1006" y="4305"/>
                    </a:cubicBezTo>
                    <a:cubicBezTo>
                      <a:pt x="1003" y="4297"/>
                      <a:pt x="1003" y="4297"/>
                      <a:pt x="1003" y="4297"/>
                    </a:cubicBezTo>
                    <a:cubicBezTo>
                      <a:pt x="999" y="4297"/>
                      <a:pt x="999" y="4297"/>
                      <a:pt x="999" y="4297"/>
                    </a:cubicBezTo>
                    <a:cubicBezTo>
                      <a:pt x="993" y="4300"/>
                      <a:pt x="993" y="4300"/>
                      <a:pt x="993" y="4300"/>
                    </a:cubicBezTo>
                    <a:cubicBezTo>
                      <a:pt x="980" y="4297"/>
                      <a:pt x="980" y="4297"/>
                      <a:pt x="980" y="4297"/>
                    </a:cubicBezTo>
                    <a:cubicBezTo>
                      <a:pt x="976" y="4300"/>
                      <a:pt x="976" y="4300"/>
                      <a:pt x="976" y="4300"/>
                    </a:cubicBezTo>
                    <a:cubicBezTo>
                      <a:pt x="980" y="4308"/>
                      <a:pt x="980" y="4308"/>
                      <a:pt x="980" y="4308"/>
                    </a:cubicBezTo>
                    <a:cubicBezTo>
                      <a:pt x="1005" y="4319"/>
                      <a:pt x="1005" y="4319"/>
                      <a:pt x="1005" y="4319"/>
                    </a:cubicBezTo>
                    <a:cubicBezTo>
                      <a:pt x="1019" y="4328"/>
                      <a:pt x="1019" y="4328"/>
                      <a:pt x="1019" y="4328"/>
                    </a:cubicBezTo>
                    <a:cubicBezTo>
                      <a:pt x="1019" y="4334"/>
                      <a:pt x="1019" y="4334"/>
                      <a:pt x="1019" y="4334"/>
                    </a:cubicBezTo>
                    <a:cubicBezTo>
                      <a:pt x="1014" y="4340"/>
                      <a:pt x="1014" y="4340"/>
                      <a:pt x="1014" y="4340"/>
                    </a:cubicBezTo>
                    <a:cubicBezTo>
                      <a:pt x="1015" y="4346"/>
                      <a:pt x="1015" y="4346"/>
                      <a:pt x="1015" y="4346"/>
                    </a:cubicBezTo>
                    <a:cubicBezTo>
                      <a:pt x="1020" y="4343"/>
                      <a:pt x="1020" y="4343"/>
                      <a:pt x="1020" y="4343"/>
                    </a:cubicBezTo>
                    <a:cubicBezTo>
                      <a:pt x="1031" y="4345"/>
                      <a:pt x="1031" y="4345"/>
                      <a:pt x="1031" y="4345"/>
                    </a:cubicBezTo>
                    <a:cubicBezTo>
                      <a:pt x="1035" y="4348"/>
                      <a:pt x="1035" y="4348"/>
                      <a:pt x="1035" y="4348"/>
                    </a:cubicBezTo>
                    <a:cubicBezTo>
                      <a:pt x="1043" y="4351"/>
                      <a:pt x="1043" y="4351"/>
                      <a:pt x="1043" y="4351"/>
                    </a:cubicBezTo>
                    <a:cubicBezTo>
                      <a:pt x="1041" y="4357"/>
                      <a:pt x="1041" y="4357"/>
                      <a:pt x="1041" y="4357"/>
                    </a:cubicBezTo>
                    <a:cubicBezTo>
                      <a:pt x="1034" y="4359"/>
                      <a:pt x="1034" y="4359"/>
                      <a:pt x="1034" y="4359"/>
                    </a:cubicBezTo>
                    <a:cubicBezTo>
                      <a:pt x="1025" y="4366"/>
                      <a:pt x="1025" y="4366"/>
                      <a:pt x="1025" y="4366"/>
                    </a:cubicBezTo>
                    <a:cubicBezTo>
                      <a:pt x="1025" y="4372"/>
                      <a:pt x="1025" y="4372"/>
                      <a:pt x="1025" y="4372"/>
                    </a:cubicBezTo>
                    <a:cubicBezTo>
                      <a:pt x="1020" y="4371"/>
                      <a:pt x="1020" y="4371"/>
                      <a:pt x="1020" y="4371"/>
                    </a:cubicBezTo>
                    <a:close/>
                    <a:moveTo>
                      <a:pt x="1003" y="4375"/>
                    </a:moveTo>
                    <a:lnTo>
                      <a:pt x="1003" y="4375"/>
                    </a:lnTo>
                    <a:cubicBezTo>
                      <a:pt x="977" y="4360"/>
                      <a:pt x="977" y="4360"/>
                      <a:pt x="977" y="4360"/>
                    </a:cubicBezTo>
                    <a:cubicBezTo>
                      <a:pt x="967" y="4359"/>
                      <a:pt x="967" y="4359"/>
                      <a:pt x="967" y="4359"/>
                    </a:cubicBezTo>
                    <a:cubicBezTo>
                      <a:pt x="965" y="4365"/>
                      <a:pt x="965" y="4365"/>
                      <a:pt x="965" y="4365"/>
                    </a:cubicBezTo>
                    <a:cubicBezTo>
                      <a:pt x="982" y="4382"/>
                      <a:pt x="982" y="4382"/>
                      <a:pt x="982" y="4382"/>
                    </a:cubicBezTo>
                    <a:cubicBezTo>
                      <a:pt x="993" y="4382"/>
                      <a:pt x="993" y="4382"/>
                      <a:pt x="993" y="4382"/>
                    </a:cubicBezTo>
                    <a:cubicBezTo>
                      <a:pt x="1003" y="4375"/>
                      <a:pt x="1003" y="4375"/>
                      <a:pt x="1003" y="4375"/>
                    </a:cubicBezTo>
                    <a:close/>
                    <a:moveTo>
                      <a:pt x="2272" y="2954"/>
                    </a:moveTo>
                    <a:lnTo>
                      <a:pt x="2272" y="2954"/>
                    </a:lnTo>
                    <a:cubicBezTo>
                      <a:pt x="2275" y="2961"/>
                      <a:pt x="2275" y="2961"/>
                      <a:pt x="2275" y="2961"/>
                    </a:cubicBezTo>
                    <a:cubicBezTo>
                      <a:pt x="2295" y="2958"/>
                      <a:pt x="2295" y="2958"/>
                      <a:pt x="2295" y="2958"/>
                    </a:cubicBezTo>
                    <a:cubicBezTo>
                      <a:pt x="2330" y="2951"/>
                      <a:pt x="2330" y="2951"/>
                      <a:pt x="2330" y="2951"/>
                    </a:cubicBezTo>
                    <a:cubicBezTo>
                      <a:pt x="2365" y="2958"/>
                      <a:pt x="2365" y="2958"/>
                      <a:pt x="2365" y="2958"/>
                    </a:cubicBezTo>
                    <a:cubicBezTo>
                      <a:pt x="2376" y="2948"/>
                      <a:pt x="2376" y="2948"/>
                      <a:pt x="2376" y="2948"/>
                    </a:cubicBezTo>
                    <a:cubicBezTo>
                      <a:pt x="2391" y="2945"/>
                      <a:pt x="2391" y="2945"/>
                      <a:pt x="2391" y="2945"/>
                    </a:cubicBezTo>
                    <a:cubicBezTo>
                      <a:pt x="2408" y="2955"/>
                      <a:pt x="2408" y="2955"/>
                      <a:pt x="2408" y="2955"/>
                    </a:cubicBezTo>
                    <a:cubicBezTo>
                      <a:pt x="2428" y="2948"/>
                      <a:pt x="2428" y="2948"/>
                      <a:pt x="2428" y="2948"/>
                    </a:cubicBezTo>
                    <a:cubicBezTo>
                      <a:pt x="2436" y="2951"/>
                      <a:pt x="2436" y="2951"/>
                      <a:pt x="2436" y="2951"/>
                    </a:cubicBezTo>
                    <a:cubicBezTo>
                      <a:pt x="2455" y="2935"/>
                      <a:pt x="2455" y="2935"/>
                      <a:pt x="2455" y="2935"/>
                    </a:cubicBezTo>
                    <a:cubicBezTo>
                      <a:pt x="2457" y="2891"/>
                      <a:pt x="2457" y="2891"/>
                      <a:pt x="2457" y="2891"/>
                    </a:cubicBezTo>
                    <a:cubicBezTo>
                      <a:pt x="2446" y="2880"/>
                      <a:pt x="2446" y="2880"/>
                      <a:pt x="2446" y="2880"/>
                    </a:cubicBezTo>
                    <a:cubicBezTo>
                      <a:pt x="2439" y="2867"/>
                      <a:pt x="2439" y="2867"/>
                      <a:pt x="2439" y="2867"/>
                    </a:cubicBezTo>
                    <a:cubicBezTo>
                      <a:pt x="2426" y="2865"/>
                      <a:pt x="2426" y="2865"/>
                      <a:pt x="2426" y="2865"/>
                    </a:cubicBezTo>
                    <a:cubicBezTo>
                      <a:pt x="2379" y="2886"/>
                      <a:pt x="2379" y="2886"/>
                      <a:pt x="2379" y="2886"/>
                    </a:cubicBezTo>
                    <a:cubicBezTo>
                      <a:pt x="2335" y="2893"/>
                      <a:pt x="2335" y="2893"/>
                      <a:pt x="2335" y="2893"/>
                    </a:cubicBezTo>
                    <a:cubicBezTo>
                      <a:pt x="2324" y="2906"/>
                      <a:pt x="2324" y="2906"/>
                      <a:pt x="2324" y="2906"/>
                    </a:cubicBezTo>
                    <a:cubicBezTo>
                      <a:pt x="2307" y="2914"/>
                      <a:pt x="2307" y="2914"/>
                      <a:pt x="2307" y="2914"/>
                    </a:cubicBezTo>
                    <a:cubicBezTo>
                      <a:pt x="2298" y="2929"/>
                      <a:pt x="2298" y="2929"/>
                      <a:pt x="2298" y="2929"/>
                    </a:cubicBezTo>
                    <a:cubicBezTo>
                      <a:pt x="2281" y="2932"/>
                      <a:pt x="2281" y="2932"/>
                      <a:pt x="2281" y="2932"/>
                    </a:cubicBezTo>
                    <a:cubicBezTo>
                      <a:pt x="2278" y="2943"/>
                      <a:pt x="2278" y="2943"/>
                      <a:pt x="2278" y="2943"/>
                    </a:cubicBezTo>
                    <a:cubicBezTo>
                      <a:pt x="2272" y="2954"/>
                      <a:pt x="2272" y="2954"/>
                      <a:pt x="2272" y="2954"/>
                    </a:cubicBezTo>
                    <a:close/>
                    <a:moveTo>
                      <a:pt x="1058" y="4268"/>
                    </a:moveTo>
                    <a:lnTo>
                      <a:pt x="1058" y="4268"/>
                    </a:lnTo>
                    <a:cubicBezTo>
                      <a:pt x="1071" y="4276"/>
                      <a:pt x="1071" y="4276"/>
                      <a:pt x="1071" y="4276"/>
                    </a:cubicBezTo>
                    <a:cubicBezTo>
                      <a:pt x="1077" y="4271"/>
                      <a:pt x="1077" y="4271"/>
                      <a:pt x="1077" y="4271"/>
                    </a:cubicBezTo>
                    <a:cubicBezTo>
                      <a:pt x="1074" y="4264"/>
                      <a:pt x="1074" y="4264"/>
                      <a:pt x="1074" y="4264"/>
                    </a:cubicBezTo>
                    <a:cubicBezTo>
                      <a:pt x="1066" y="4265"/>
                      <a:pt x="1066" y="4265"/>
                      <a:pt x="1066" y="4265"/>
                    </a:cubicBezTo>
                    <a:cubicBezTo>
                      <a:pt x="1058" y="4268"/>
                      <a:pt x="1058" y="4268"/>
                      <a:pt x="1058" y="4268"/>
                    </a:cubicBezTo>
                    <a:close/>
                    <a:moveTo>
                      <a:pt x="1141" y="4105"/>
                    </a:moveTo>
                    <a:lnTo>
                      <a:pt x="1141" y="4105"/>
                    </a:lnTo>
                    <a:cubicBezTo>
                      <a:pt x="1142" y="4109"/>
                      <a:pt x="1142" y="4109"/>
                      <a:pt x="1142" y="4109"/>
                    </a:cubicBezTo>
                    <a:cubicBezTo>
                      <a:pt x="1145" y="4105"/>
                      <a:pt x="1145" y="4105"/>
                      <a:pt x="1145" y="4105"/>
                    </a:cubicBezTo>
                    <a:cubicBezTo>
                      <a:pt x="1141" y="4105"/>
                      <a:pt x="1141" y="4105"/>
                      <a:pt x="1141" y="4105"/>
                    </a:cubicBezTo>
                    <a:close/>
                    <a:moveTo>
                      <a:pt x="1148" y="4085"/>
                    </a:moveTo>
                    <a:lnTo>
                      <a:pt x="1148" y="4085"/>
                    </a:lnTo>
                    <a:cubicBezTo>
                      <a:pt x="1147" y="4094"/>
                      <a:pt x="1147" y="4094"/>
                      <a:pt x="1147" y="4094"/>
                    </a:cubicBezTo>
                    <a:cubicBezTo>
                      <a:pt x="1153" y="4091"/>
                      <a:pt x="1153" y="4091"/>
                      <a:pt x="1153" y="4091"/>
                    </a:cubicBezTo>
                    <a:cubicBezTo>
                      <a:pt x="1153" y="4082"/>
                      <a:pt x="1153" y="4082"/>
                      <a:pt x="1153" y="4082"/>
                    </a:cubicBezTo>
                    <a:cubicBezTo>
                      <a:pt x="1148" y="4085"/>
                      <a:pt x="1148" y="4085"/>
                      <a:pt x="1148" y="4085"/>
                    </a:cubicBezTo>
                    <a:close/>
                    <a:moveTo>
                      <a:pt x="1156" y="4057"/>
                    </a:moveTo>
                    <a:lnTo>
                      <a:pt x="1156" y="4057"/>
                    </a:lnTo>
                    <a:cubicBezTo>
                      <a:pt x="1158" y="4062"/>
                      <a:pt x="1158" y="4062"/>
                      <a:pt x="1158" y="4062"/>
                    </a:cubicBezTo>
                    <a:cubicBezTo>
                      <a:pt x="1161" y="4060"/>
                      <a:pt x="1161" y="4060"/>
                      <a:pt x="1161" y="4060"/>
                    </a:cubicBezTo>
                    <a:cubicBezTo>
                      <a:pt x="1162" y="4054"/>
                      <a:pt x="1162" y="4054"/>
                      <a:pt x="1162" y="4054"/>
                    </a:cubicBezTo>
                    <a:cubicBezTo>
                      <a:pt x="1158" y="4056"/>
                      <a:pt x="1158" y="4056"/>
                      <a:pt x="1158" y="4056"/>
                    </a:cubicBezTo>
                    <a:cubicBezTo>
                      <a:pt x="1156" y="4057"/>
                      <a:pt x="1156" y="4057"/>
                      <a:pt x="1156" y="4057"/>
                    </a:cubicBezTo>
                    <a:close/>
                    <a:moveTo>
                      <a:pt x="1141" y="4022"/>
                    </a:moveTo>
                    <a:lnTo>
                      <a:pt x="1141" y="4022"/>
                    </a:lnTo>
                    <a:cubicBezTo>
                      <a:pt x="1145" y="4031"/>
                      <a:pt x="1145" y="4031"/>
                      <a:pt x="1145" y="4031"/>
                    </a:cubicBezTo>
                    <a:cubicBezTo>
                      <a:pt x="1156" y="4033"/>
                      <a:pt x="1156" y="4033"/>
                      <a:pt x="1156" y="4033"/>
                    </a:cubicBezTo>
                    <a:cubicBezTo>
                      <a:pt x="1159" y="4039"/>
                      <a:pt x="1159" y="4039"/>
                      <a:pt x="1159" y="4039"/>
                    </a:cubicBezTo>
                    <a:cubicBezTo>
                      <a:pt x="1178" y="4038"/>
                      <a:pt x="1178" y="4038"/>
                      <a:pt x="1178" y="4038"/>
                    </a:cubicBezTo>
                    <a:cubicBezTo>
                      <a:pt x="1178" y="4033"/>
                      <a:pt x="1178" y="4033"/>
                      <a:pt x="1178" y="4033"/>
                    </a:cubicBezTo>
                    <a:cubicBezTo>
                      <a:pt x="1171" y="4027"/>
                      <a:pt x="1171" y="4027"/>
                      <a:pt x="1171" y="4027"/>
                    </a:cubicBezTo>
                    <a:cubicBezTo>
                      <a:pt x="1156" y="4025"/>
                      <a:pt x="1156" y="4025"/>
                      <a:pt x="1156" y="4025"/>
                    </a:cubicBezTo>
                    <a:cubicBezTo>
                      <a:pt x="1148" y="4019"/>
                      <a:pt x="1148" y="4019"/>
                      <a:pt x="1148" y="4019"/>
                    </a:cubicBezTo>
                    <a:cubicBezTo>
                      <a:pt x="1141" y="4022"/>
                      <a:pt x="1141" y="4022"/>
                      <a:pt x="1141" y="4022"/>
                    </a:cubicBezTo>
                    <a:close/>
                    <a:moveTo>
                      <a:pt x="1211" y="4013"/>
                    </a:moveTo>
                    <a:lnTo>
                      <a:pt x="1211" y="4013"/>
                    </a:lnTo>
                    <a:cubicBezTo>
                      <a:pt x="1217" y="4005"/>
                      <a:pt x="1217" y="4005"/>
                      <a:pt x="1217" y="4005"/>
                    </a:cubicBezTo>
                    <a:cubicBezTo>
                      <a:pt x="1216" y="3996"/>
                      <a:pt x="1216" y="3996"/>
                      <a:pt x="1216" y="3996"/>
                    </a:cubicBezTo>
                    <a:cubicBezTo>
                      <a:pt x="1211" y="4001"/>
                      <a:pt x="1211" y="4001"/>
                      <a:pt x="1211" y="4001"/>
                    </a:cubicBezTo>
                    <a:cubicBezTo>
                      <a:pt x="1211" y="4013"/>
                      <a:pt x="1211" y="4013"/>
                      <a:pt x="1211" y="4013"/>
                    </a:cubicBezTo>
                    <a:close/>
                    <a:moveTo>
                      <a:pt x="1204" y="3912"/>
                    </a:moveTo>
                    <a:lnTo>
                      <a:pt x="1204" y="3912"/>
                    </a:lnTo>
                    <a:cubicBezTo>
                      <a:pt x="1204" y="3918"/>
                      <a:pt x="1204" y="3918"/>
                      <a:pt x="1204" y="3918"/>
                    </a:cubicBezTo>
                    <a:cubicBezTo>
                      <a:pt x="1216" y="3932"/>
                      <a:pt x="1216" y="3932"/>
                      <a:pt x="1216" y="3932"/>
                    </a:cubicBezTo>
                    <a:cubicBezTo>
                      <a:pt x="1233" y="3940"/>
                      <a:pt x="1233" y="3940"/>
                      <a:pt x="1233" y="3940"/>
                    </a:cubicBezTo>
                    <a:cubicBezTo>
                      <a:pt x="1234" y="3944"/>
                      <a:pt x="1234" y="3944"/>
                      <a:pt x="1234" y="3944"/>
                    </a:cubicBezTo>
                    <a:cubicBezTo>
                      <a:pt x="1240" y="3940"/>
                      <a:pt x="1240" y="3940"/>
                      <a:pt x="1240" y="3940"/>
                    </a:cubicBezTo>
                    <a:cubicBezTo>
                      <a:pt x="1234" y="3929"/>
                      <a:pt x="1234" y="3929"/>
                      <a:pt x="1234" y="3929"/>
                    </a:cubicBezTo>
                    <a:cubicBezTo>
                      <a:pt x="1216" y="3923"/>
                      <a:pt x="1216" y="3923"/>
                      <a:pt x="1216" y="3923"/>
                    </a:cubicBezTo>
                    <a:cubicBezTo>
                      <a:pt x="1210" y="3912"/>
                      <a:pt x="1210" y="3912"/>
                      <a:pt x="1210" y="3912"/>
                    </a:cubicBezTo>
                    <a:cubicBezTo>
                      <a:pt x="1204" y="3912"/>
                      <a:pt x="1204" y="3912"/>
                      <a:pt x="1204" y="3912"/>
                    </a:cubicBezTo>
                    <a:close/>
                    <a:moveTo>
                      <a:pt x="1306" y="3727"/>
                    </a:moveTo>
                    <a:lnTo>
                      <a:pt x="1306" y="3727"/>
                    </a:lnTo>
                    <a:cubicBezTo>
                      <a:pt x="1309" y="3739"/>
                      <a:pt x="1309" y="3739"/>
                      <a:pt x="1309" y="3739"/>
                    </a:cubicBezTo>
                    <a:cubicBezTo>
                      <a:pt x="1317" y="3752"/>
                      <a:pt x="1317" y="3752"/>
                      <a:pt x="1317" y="3752"/>
                    </a:cubicBezTo>
                    <a:cubicBezTo>
                      <a:pt x="1314" y="3770"/>
                      <a:pt x="1314" y="3770"/>
                      <a:pt x="1314" y="3770"/>
                    </a:cubicBezTo>
                    <a:cubicBezTo>
                      <a:pt x="1320" y="3782"/>
                      <a:pt x="1320" y="3782"/>
                      <a:pt x="1320" y="3782"/>
                    </a:cubicBezTo>
                    <a:cubicBezTo>
                      <a:pt x="1329" y="3785"/>
                      <a:pt x="1329" y="3785"/>
                      <a:pt x="1329" y="3785"/>
                    </a:cubicBezTo>
                    <a:cubicBezTo>
                      <a:pt x="1326" y="3767"/>
                      <a:pt x="1326" y="3767"/>
                      <a:pt x="1326" y="3767"/>
                    </a:cubicBezTo>
                    <a:cubicBezTo>
                      <a:pt x="1327" y="3750"/>
                      <a:pt x="1327" y="3750"/>
                      <a:pt x="1327" y="3750"/>
                    </a:cubicBezTo>
                    <a:cubicBezTo>
                      <a:pt x="1321" y="3743"/>
                      <a:pt x="1321" y="3743"/>
                      <a:pt x="1321" y="3743"/>
                    </a:cubicBezTo>
                    <a:cubicBezTo>
                      <a:pt x="1315" y="3729"/>
                      <a:pt x="1315" y="3729"/>
                      <a:pt x="1315" y="3729"/>
                    </a:cubicBezTo>
                    <a:cubicBezTo>
                      <a:pt x="1309" y="3721"/>
                      <a:pt x="1309" y="3721"/>
                      <a:pt x="1309" y="3721"/>
                    </a:cubicBezTo>
                    <a:cubicBezTo>
                      <a:pt x="1306" y="3727"/>
                      <a:pt x="1306" y="3727"/>
                      <a:pt x="1306" y="3727"/>
                    </a:cubicBezTo>
                    <a:close/>
                    <a:moveTo>
                      <a:pt x="1382" y="3678"/>
                    </a:moveTo>
                    <a:lnTo>
                      <a:pt x="1382" y="3678"/>
                    </a:lnTo>
                    <a:cubicBezTo>
                      <a:pt x="1385" y="3686"/>
                      <a:pt x="1385" y="3686"/>
                      <a:pt x="1385" y="3686"/>
                    </a:cubicBezTo>
                    <a:cubicBezTo>
                      <a:pt x="1393" y="3691"/>
                      <a:pt x="1393" y="3691"/>
                      <a:pt x="1393" y="3691"/>
                    </a:cubicBezTo>
                    <a:cubicBezTo>
                      <a:pt x="1395" y="3684"/>
                      <a:pt x="1395" y="3684"/>
                      <a:pt x="1395" y="3684"/>
                    </a:cubicBezTo>
                    <a:cubicBezTo>
                      <a:pt x="1388" y="3678"/>
                      <a:pt x="1388" y="3678"/>
                      <a:pt x="1388" y="3678"/>
                    </a:cubicBezTo>
                    <a:cubicBezTo>
                      <a:pt x="1382" y="3678"/>
                      <a:pt x="1382" y="3678"/>
                      <a:pt x="1382" y="3678"/>
                    </a:cubicBezTo>
                    <a:close/>
                    <a:moveTo>
                      <a:pt x="1405" y="3660"/>
                    </a:moveTo>
                    <a:lnTo>
                      <a:pt x="1405" y="3660"/>
                    </a:lnTo>
                    <a:cubicBezTo>
                      <a:pt x="1410" y="3666"/>
                      <a:pt x="1410" y="3666"/>
                      <a:pt x="1410" y="3666"/>
                    </a:cubicBezTo>
                    <a:cubicBezTo>
                      <a:pt x="1411" y="3660"/>
                      <a:pt x="1411" y="3660"/>
                      <a:pt x="1411" y="3660"/>
                    </a:cubicBezTo>
                    <a:cubicBezTo>
                      <a:pt x="1405" y="3655"/>
                      <a:pt x="1405" y="3655"/>
                      <a:pt x="1405" y="3655"/>
                    </a:cubicBezTo>
                    <a:cubicBezTo>
                      <a:pt x="1405" y="3660"/>
                      <a:pt x="1405" y="3660"/>
                      <a:pt x="1405" y="3660"/>
                    </a:cubicBezTo>
                    <a:close/>
                    <a:moveTo>
                      <a:pt x="1535" y="3648"/>
                    </a:moveTo>
                    <a:lnTo>
                      <a:pt x="1535" y="3648"/>
                    </a:lnTo>
                    <a:cubicBezTo>
                      <a:pt x="1544" y="3640"/>
                      <a:pt x="1544" y="3640"/>
                      <a:pt x="1544" y="3640"/>
                    </a:cubicBezTo>
                    <a:cubicBezTo>
                      <a:pt x="1557" y="3640"/>
                      <a:pt x="1557" y="3640"/>
                      <a:pt x="1557" y="3640"/>
                    </a:cubicBezTo>
                    <a:cubicBezTo>
                      <a:pt x="1560" y="3632"/>
                      <a:pt x="1560" y="3632"/>
                      <a:pt x="1560" y="3632"/>
                    </a:cubicBezTo>
                    <a:cubicBezTo>
                      <a:pt x="1549" y="3614"/>
                      <a:pt x="1549" y="3614"/>
                      <a:pt x="1549" y="3614"/>
                    </a:cubicBezTo>
                    <a:cubicBezTo>
                      <a:pt x="1543" y="3611"/>
                      <a:pt x="1543" y="3611"/>
                      <a:pt x="1543" y="3611"/>
                    </a:cubicBezTo>
                    <a:cubicBezTo>
                      <a:pt x="1538" y="3602"/>
                      <a:pt x="1538" y="3602"/>
                      <a:pt x="1538" y="3602"/>
                    </a:cubicBezTo>
                    <a:cubicBezTo>
                      <a:pt x="1529" y="3603"/>
                      <a:pt x="1529" y="3603"/>
                      <a:pt x="1529" y="3603"/>
                    </a:cubicBezTo>
                    <a:cubicBezTo>
                      <a:pt x="1518" y="3614"/>
                      <a:pt x="1518" y="3614"/>
                      <a:pt x="1518" y="3614"/>
                    </a:cubicBezTo>
                    <a:cubicBezTo>
                      <a:pt x="1518" y="3623"/>
                      <a:pt x="1518" y="3623"/>
                      <a:pt x="1518" y="3623"/>
                    </a:cubicBezTo>
                    <a:cubicBezTo>
                      <a:pt x="1515" y="3631"/>
                      <a:pt x="1515" y="3631"/>
                      <a:pt x="1515" y="3631"/>
                    </a:cubicBezTo>
                    <a:cubicBezTo>
                      <a:pt x="1525" y="3640"/>
                      <a:pt x="1525" y="3640"/>
                      <a:pt x="1525" y="3640"/>
                    </a:cubicBezTo>
                    <a:cubicBezTo>
                      <a:pt x="1528" y="3648"/>
                      <a:pt x="1528" y="3648"/>
                      <a:pt x="1528" y="3648"/>
                    </a:cubicBezTo>
                    <a:cubicBezTo>
                      <a:pt x="1535" y="3648"/>
                      <a:pt x="1535" y="3648"/>
                      <a:pt x="1535" y="3648"/>
                    </a:cubicBezTo>
                    <a:close/>
                    <a:moveTo>
                      <a:pt x="1586" y="3640"/>
                    </a:moveTo>
                    <a:lnTo>
                      <a:pt x="1586" y="3640"/>
                    </a:lnTo>
                    <a:cubicBezTo>
                      <a:pt x="1581" y="3631"/>
                      <a:pt x="1581" y="3631"/>
                      <a:pt x="1581" y="3631"/>
                    </a:cubicBezTo>
                    <a:cubicBezTo>
                      <a:pt x="1586" y="3623"/>
                      <a:pt x="1586" y="3623"/>
                      <a:pt x="1586" y="3623"/>
                    </a:cubicBezTo>
                    <a:cubicBezTo>
                      <a:pt x="1578" y="3629"/>
                      <a:pt x="1578" y="3629"/>
                      <a:pt x="1578" y="3629"/>
                    </a:cubicBezTo>
                    <a:cubicBezTo>
                      <a:pt x="1576" y="3639"/>
                      <a:pt x="1576" y="3639"/>
                      <a:pt x="1576" y="3639"/>
                    </a:cubicBezTo>
                    <a:cubicBezTo>
                      <a:pt x="1583" y="3645"/>
                      <a:pt x="1583" y="3645"/>
                      <a:pt x="1583" y="3645"/>
                    </a:cubicBezTo>
                    <a:cubicBezTo>
                      <a:pt x="1586" y="3640"/>
                      <a:pt x="1586" y="3640"/>
                      <a:pt x="1586" y="3640"/>
                    </a:cubicBezTo>
                    <a:close/>
                    <a:moveTo>
                      <a:pt x="2546" y="3104"/>
                    </a:moveTo>
                    <a:lnTo>
                      <a:pt x="2546" y="3104"/>
                    </a:lnTo>
                    <a:cubicBezTo>
                      <a:pt x="2552" y="3105"/>
                      <a:pt x="2552" y="3105"/>
                      <a:pt x="2552" y="3105"/>
                    </a:cubicBezTo>
                    <a:cubicBezTo>
                      <a:pt x="2561" y="3099"/>
                      <a:pt x="2561" y="3099"/>
                      <a:pt x="2561" y="3099"/>
                    </a:cubicBezTo>
                    <a:cubicBezTo>
                      <a:pt x="2558" y="3093"/>
                      <a:pt x="2558" y="3093"/>
                      <a:pt x="2558" y="3093"/>
                    </a:cubicBezTo>
                    <a:cubicBezTo>
                      <a:pt x="2547" y="3097"/>
                      <a:pt x="2547" y="3097"/>
                      <a:pt x="2547" y="3097"/>
                    </a:cubicBezTo>
                    <a:cubicBezTo>
                      <a:pt x="2546" y="3104"/>
                      <a:pt x="2546" y="3104"/>
                      <a:pt x="2546" y="3104"/>
                    </a:cubicBezTo>
                    <a:close/>
                    <a:moveTo>
                      <a:pt x="2376" y="2964"/>
                    </a:moveTo>
                    <a:lnTo>
                      <a:pt x="2376" y="2964"/>
                    </a:lnTo>
                    <a:cubicBezTo>
                      <a:pt x="2384" y="2968"/>
                      <a:pt x="2384" y="2968"/>
                      <a:pt x="2384" y="2968"/>
                    </a:cubicBezTo>
                    <a:cubicBezTo>
                      <a:pt x="2394" y="2966"/>
                      <a:pt x="2394" y="2966"/>
                      <a:pt x="2394" y="2966"/>
                    </a:cubicBezTo>
                    <a:cubicBezTo>
                      <a:pt x="2394" y="2960"/>
                      <a:pt x="2394" y="2960"/>
                      <a:pt x="2394" y="2960"/>
                    </a:cubicBezTo>
                    <a:cubicBezTo>
                      <a:pt x="2382" y="2957"/>
                      <a:pt x="2382" y="2957"/>
                      <a:pt x="2382" y="2957"/>
                    </a:cubicBezTo>
                    <a:lnTo>
                      <a:pt x="2376" y="2964"/>
                    </a:lnTo>
                    <a:close/>
                    <a:moveTo>
                      <a:pt x="2304" y="2899"/>
                    </a:moveTo>
                    <a:lnTo>
                      <a:pt x="2304" y="2899"/>
                    </a:lnTo>
                    <a:cubicBezTo>
                      <a:pt x="2309" y="2900"/>
                      <a:pt x="2309" y="2900"/>
                      <a:pt x="2309" y="2900"/>
                    </a:cubicBezTo>
                    <a:cubicBezTo>
                      <a:pt x="2318" y="2899"/>
                      <a:pt x="2318" y="2899"/>
                      <a:pt x="2318" y="2899"/>
                    </a:cubicBezTo>
                    <a:cubicBezTo>
                      <a:pt x="2322" y="2890"/>
                      <a:pt x="2322" y="2890"/>
                      <a:pt x="2322" y="2890"/>
                    </a:cubicBezTo>
                    <a:cubicBezTo>
                      <a:pt x="2312" y="2891"/>
                      <a:pt x="2312" y="2891"/>
                      <a:pt x="2312" y="2891"/>
                    </a:cubicBezTo>
                    <a:cubicBezTo>
                      <a:pt x="2304" y="2899"/>
                      <a:pt x="2304" y="2899"/>
                      <a:pt x="2304" y="2899"/>
                    </a:cubicBezTo>
                    <a:close/>
                    <a:moveTo>
                      <a:pt x="2451" y="2857"/>
                    </a:moveTo>
                    <a:lnTo>
                      <a:pt x="2451" y="2857"/>
                    </a:lnTo>
                    <a:cubicBezTo>
                      <a:pt x="2449" y="2868"/>
                      <a:pt x="2449" y="2868"/>
                      <a:pt x="2449" y="2868"/>
                    </a:cubicBezTo>
                    <a:cubicBezTo>
                      <a:pt x="2457" y="2874"/>
                      <a:pt x="2457" y="2874"/>
                      <a:pt x="2457" y="2874"/>
                    </a:cubicBezTo>
                    <a:cubicBezTo>
                      <a:pt x="2460" y="2868"/>
                      <a:pt x="2460" y="2868"/>
                      <a:pt x="2460" y="2868"/>
                    </a:cubicBezTo>
                    <a:cubicBezTo>
                      <a:pt x="2460" y="2857"/>
                      <a:pt x="2460" y="2857"/>
                      <a:pt x="2460" y="2857"/>
                    </a:cubicBezTo>
                    <a:cubicBezTo>
                      <a:pt x="2452" y="2853"/>
                      <a:pt x="2452" y="2853"/>
                      <a:pt x="2452" y="2853"/>
                    </a:cubicBezTo>
                    <a:cubicBezTo>
                      <a:pt x="2451" y="2857"/>
                      <a:pt x="2451" y="2857"/>
                      <a:pt x="2451" y="2857"/>
                    </a:cubicBezTo>
                    <a:close/>
                    <a:moveTo>
                      <a:pt x="2547" y="2550"/>
                    </a:moveTo>
                    <a:lnTo>
                      <a:pt x="2547" y="2550"/>
                    </a:lnTo>
                    <a:cubicBezTo>
                      <a:pt x="2547" y="2561"/>
                      <a:pt x="2547" y="2561"/>
                      <a:pt x="2547" y="2561"/>
                    </a:cubicBezTo>
                    <a:cubicBezTo>
                      <a:pt x="2552" y="2566"/>
                      <a:pt x="2552" y="2566"/>
                      <a:pt x="2552" y="2566"/>
                    </a:cubicBezTo>
                    <a:cubicBezTo>
                      <a:pt x="2550" y="2578"/>
                      <a:pt x="2550" y="2578"/>
                      <a:pt x="2550" y="2578"/>
                    </a:cubicBezTo>
                    <a:cubicBezTo>
                      <a:pt x="2561" y="2598"/>
                      <a:pt x="2561" y="2598"/>
                      <a:pt x="2561" y="2598"/>
                    </a:cubicBezTo>
                    <a:cubicBezTo>
                      <a:pt x="2569" y="2614"/>
                      <a:pt x="2569" y="2614"/>
                      <a:pt x="2569" y="2614"/>
                    </a:cubicBezTo>
                    <a:cubicBezTo>
                      <a:pt x="2590" y="2621"/>
                      <a:pt x="2590" y="2621"/>
                      <a:pt x="2590" y="2621"/>
                    </a:cubicBezTo>
                    <a:cubicBezTo>
                      <a:pt x="2608" y="2636"/>
                      <a:pt x="2608" y="2636"/>
                      <a:pt x="2608" y="2636"/>
                    </a:cubicBezTo>
                    <a:cubicBezTo>
                      <a:pt x="2621" y="2653"/>
                      <a:pt x="2621" y="2653"/>
                      <a:pt x="2621" y="2653"/>
                    </a:cubicBezTo>
                    <a:cubicBezTo>
                      <a:pt x="2636" y="2660"/>
                      <a:pt x="2636" y="2660"/>
                      <a:pt x="2636" y="2660"/>
                    </a:cubicBezTo>
                    <a:cubicBezTo>
                      <a:pt x="2645" y="2662"/>
                      <a:pt x="2645" y="2662"/>
                      <a:pt x="2645" y="2662"/>
                    </a:cubicBezTo>
                    <a:cubicBezTo>
                      <a:pt x="2648" y="2669"/>
                      <a:pt x="2648" y="2669"/>
                      <a:pt x="2648" y="2669"/>
                    </a:cubicBezTo>
                    <a:cubicBezTo>
                      <a:pt x="2665" y="2677"/>
                      <a:pt x="2665" y="2677"/>
                      <a:pt x="2665" y="2677"/>
                    </a:cubicBezTo>
                    <a:cubicBezTo>
                      <a:pt x="2668" y="2671"/>
                      <a:pt x="2668" y="2671"/>
                      <a:pt x="2668" y="2671"/>
                    </a:cubicBezTo>
                    <a:cubicBezTo>
                      <a:pt x="2668" y="2660"/>
                      <a:pt x="2668" y="2660"/>
                      <a:pt x="2668" y="2660"/>
                    </a:cubicBezTo>
                    <a:cubicBezTo>
                      <a:pt x="2677" y="2654"/>
                      <a:pt x="2677" y="2654"/>
                      <a:pt x="2677" y="2654"/>
                    </a:cubicBezTo>
                    <a:cubicBezTo>
                      <a:pt x="2666" y="2639"/>
                      <a:pt x="2666" y="2639"/>
                      <a:pt x="2666" y="2639"/>
                    </a:cubicBezTo>
                    <a:cubicBezTo>
                      <a:pt x="2648" y="2631"/>
                      <a:pt x="2648" y="2631"/>
                      <a:pt x="2648" y="2631"/>
                    </a:cubicBezTo>
                    <a:cubicBezTo>
                      <a:pt x="2642" y="2631"/>
                      <a:pt x="2642" y="2631"/>
                      <a:pt x="2642" y="2631"/>
                    </a:cubicBezTo>
                    <a:cubicBezTo>
                      <a:pt x="2634" y="2621"/>
                      <a:pt x="2634" y="2621"/>
                      <a:pt x="2634" y="2621"/>
                    </a:cubicBezTo>
                    <a:cubicBezTo>
                      <a:pt x="2639" y="2616"/>
                      <a:pt x="2639" y="2616"/>
                      <a:pt x="2639" y="2616"/>
                    </a:cubicBezTo>
                    <a:cubicBezTo>
                      <a:pt x="2643" y="2610"/>
                      <a:pt x="2643" y="2610"/>
                      <a:pt x="2643" y="2610"/>
                    </a:cubicBezTo>
                    <a:cubicBezTo>
                      <a:pt x="2653" y="2611"/>
                      <a:pt x="2653" y="2611"/>
                      <a:pt x="2653" y="2611"/>
                    </a:cubicBezTo>
                    <a:cubicBezTo>
                      <a:pt x="2666" y="2622"/>
                      <a:pt x="2666" y="2622"/>
                      <a:pt x="2666" y="2622"/>
                    </a:cubicBezTo>
                    <a:cubicBezTo>
                      <a:pt x="2683" y="2624"/>
                      <a:pt x="2683" y="2624"/>
                      <a:pt x="2683" y="2624"/>
                    </a:cubicBezTo>
                    <a:cubicBezTo>
                      <a:pt x="2688" y="2628"/>
                      <a:pt x="2688" y="2628"/>
                      <a:pt x="2688" y="2628"/>
                    </a:cubicBezTo>
                    <a:cubicBezTo>
                      <a:pt x="2692" y="2624"/>
                      <a:pt x="2692" y="2624"/>
                      <a:pt x="2692" y="2624"/>
                    </a:cubicBezTo>
                    <a:cubicBezTo>
                      <a:pt x="2685" y="2608"/>
                      <a:pt x="2685" y="2608"/>
                      <a:pt x="2685" y="2608"/>
                    </a:cubicBezTo>
                    <a:cubicBezTo>
                      <a:pt x="2647" y="2590"/>
                      <a:pt x="2647" y="2590"/>
                      <a:pt x="2647" y="2590"/>
                    </a:cubicBezTo>
                    <a:cubicBezTo>
                      <a:pt x="2634" y="2567"/>
                      <a:pt x="2634" y="2567"/>
                      <a:pt x="2634" y="2567"/>
                    </a:cubicBezTo>
                    <a:cubicBezTo>
                      <a:pt x="2625" y="2562"/>
                      <a:pt x="2625" y="2562"/>
                      <a:pt x="2625" y="2562"/>
                    </a:cubicBezTo>
                    <a:cubicBezTo>
                      <a:pt x="2611" y="2562"/>
                      <a:pt x="2611" y="2562"/>
                      <a:pt x="2611" y="2562"/>
                    </a:cubicBezTo>
                    <a:cubicBezTo>
                      <a:pt x="2592" y="2550"/>
                      <a:pt x="2592" y="2550"/>
                      <a:pt x="2592" y="2550"/>
                    </a:cubicBezTo>
                    <a:cubicBezTo>
                      <a:pt x="2579" y="2550"/>
                      <a:pt x="2579" y="2550"/>
                      <a:pt x="2579" y="2550"/>
                    </a:cubicBezTo>
                    <a:cubicBezTo>
                      <a:pt x="2572" y="2547"/>
                      <a:pt x="2572" y="2547"/>
                      <a:pt x="2572" y="2547"/>
                    </a:cubicBezTo>
                    <a:cubicBezTo>
                      <a:pt x="2555" y="2544"/>
                      <a:pt x="2555" y="2544"/>
                      <a:pt x="2555" y="2544"/>
                    </a:cubicBezTo>
                    <a:cubicBezTo>
                      <a:pt x="2547" y="2550"/>
                      <a:pt x="2547" y="2550"/>
                      <a:pt x="2547" y="2550"/>
                    </a:cubicBezTo>
                    <a:close/>
                    <a:moveTo>
                      <a:pt x="2512" y="2558"/>
                    </a:moveTo>
                    <a:lnTo>
                      <a:pt x="2512" y="2558"/>
                    </a:lnTo>
                    <a:cubicBezTo>
                      <a:pt x="2518" y="2553"/>
                      <a:pt x="2518" y="2553"/>
                      <a:pt x="2518" y="2553"/>
                    </a:cubicBezTo>
                    <a:cubicBezTo>
                      <a:pt x="2518" y="2543"/>
                      <a:pt x="2518" y="2543"/>
                      <a:pt x="2518" y="2543"/>
                    </a:cubicBezTo>
                    <a:cubicBezTo>
                      <a:pt x="2526" y="2533"/>
                      <a:pt x="2526" y="2533"/>
                      <a:pt x="2526" y="2533"/>
                    </a:cubicBezTo>
                    <a:cubicBezTo>
                      <a:pt x="2504" y="2543"/>
                      <a:pt x="2504" y="2543"/>
                      <a:pt x="2504" y="2543"/>
                    </a:cubicBezTo>
                    <a:cubicBezTo>
                      <a:pt x="2504" y="2552"/>
                      <a:pt x="2504" y="2552"/>
                      <a:pt x="2504" y="2552"/>
                    </a:cubicBezTo>
                    <a:cubicBezTo>
                      <a:pt x="2512" y="2558"/>
                      <a:pt x="2512" y="2558"/>
                      <a:pt x="2512" y="2558"/>
                    </a:cubicBezTo>
                    <a:close/>
                    <a:moveTo>
                      <a:pt x="2546" y="2527"/>
                    </a:moveTo>
                    <a:lnTo>
                      <a:pt x="2546" y="2527"/>
                    </a:lnTo>
                    <a:cubicBezTo>
                      <a:pt x="2556" y="2536"/>
                      <a:pt x="2556" y="2536"/>
                      <a:pt x="2556" y="2536"/>
                    </a:cubicBezTo>
                    <a:cubicBezTo>
                      <a:pt x="2582" y="2536"/>
                      <a:pt x="2582" y="2536"/>
                      <a:pt x="2582" y="2536"/>
                    </a:cubicBezTo>
                    <a:cubicBezTo>
                      <a:pt x="2596" y="2546"/>
                      <a:pt x="2596" y="2546"/>
                      <a:pt x="2596" y="2546"/>
                    </a:cubicBezTo>
                    <a:cubicBezTo>
                      <a:pt x="2617" y="2549"/>
                      <a:pt x="2617" y="2549"/>
                      <a:pt x="2617" y="2549"/>
                    </a:cubicBezTo>
                    <a:cubicBezTo>
                      <a:pt x="2636" y="2559"/>
                      <a:pt x="2636" y="2559"/>
                      <a:pt x="2636" y="2559"/>
                    </a:cubicBezTo>
                    <a:cubicBezTo>
                      <a:pt x="2648" y="2558"/>
                      <a:pt x="2648" y="2558"/>
                      <a:pt x="2648" y="2558"/>
                    </a:cubicBezTo>
                    <a:cubicBezTo>
                      <a:pt x="2654" y="2561"/>
                      <a:pt x="2654" y="2561"/>
                      <a:pt x="2654" y="2561"/>
                    </a:cubicBezTo>
                    <a:cubicBezTo>
                      <a:pt x="2654" y="2570"/>
                      <a:pt x="2654" y="2570"/>
                      <a:pt x="2654" y="2570"/>
                    </a:cubicBezTo>
                    <a:cubicBezTo>
                      <a:pt x="2665" y="2578"/>
                      <a:pt x="2665" y="2578"/>
                      <a:pt x="2665" y="2578"/>
                    </a:cubicBezTo>
                    <a:cubicBezTo>
                      <a:pt x="2680" y="2576"/>
                      <a:pt x="2680" y="2576"/>
                      <a:pt x="2680" y="2576"/>
                    </a:cubicBezTo>
                    <a:cubicBezTo>
                      <a:pt x="2689" y="2579"/>
                      <a:pt x="2689" y="2579"/>
                      <a:pt x="2689" y="2579"/>
                    </a:cubicBezTo>
                    <a:cubicBezTo>
                      <a:pt x="2700" y="2578"/>
                      <a:pt x="2700" y="2578"/>
                      <a:pt x="2700" y="2578"/>
                    </a:cubicBezTo>
                    <a:cubicBezTo>
                      <a:pt x="2700" y="2569"/>
                      <a:pt x="2700" y="2569"/>
                      <a:pt x="2700" y="2569"/>
                    </a:cubicBezTo>
                    <a:cubicBezTo>
                      <a:pt x="2695" y="2561"/>
                      <a:pt x="2695" y="2561"/>
                      <a:pt x="2695" y="2561"/>
                    </a:cubicBezTo>
                    <a:cubicBezTo>
                      <a:pt x="2700" y="2550"/>
                      <a:pt x="2700" y="2550"/>
                      <a:pt x="2700" y="2550"/>
                    </a:cubicBezTo>
                    <a:cubicBezTo>
                      <a:pt x="2706" y="2547"/>
                      <a:pt x="2706" y="2547"/>
                      <a:pt x="2706" y="2547"/>
                    </a:cubicBezTo>
                    <a:cubicBezTo>
                      <a:pt x="2686" y="2532"/>
                      <a:pt x="2686" y="2532"/>
                      <a:pt x="2686" y="2532"/>
                    </a:cubicBezTo>
                    <a:cubicBezTo>
                      <a:pt x="2674" y="2530"/>
                      <a:pt x="2674" y="2530"/>
                      <a:pt x="2674" y="2530"/>
                    </a:cubicBezTo>
                    <a:cubicBezTo>
                      <a:pt x="2653" y="2518"/>
                      <a:pt x="2653" y="2518"/>
                      <a:pt x="2653" y="2518"/>
                    </a:cubicBezTo>
                    <a:cubicBezTo>
                      <a:pt x="2634" y="2518"/>
                      <a:pt x="2634" y="2518"/>
                      <a:pt x="2634" y="2518"/>
                    </a:cubicBezTo>
                    <a:cubicBezTo>
                      <a:pt x="2607" y="2524"/>
                      <a:pt x="2607" y="2524"/>
                      <a:pt x="2607" y="2524"/>
                    </a:cubicBezTo>
                    <a:cubicBezTo>
                      <a:pt x="2590" y="2520"/>
                      <a:pt x="2590" y="2520"/>
                      <a:pt x="2590" y="2520"/>
                    </a:cubicBezTo>
                    <a:cubicBezTo>
                      <a:pt x="2567" y="2521"/>
                      <a:pt x="2567" y="2521"/>
                      <a:pt x="2567" y="2521"/>
                    </a:cubicBezTo>
                    <a:cubicBezTo>
                      <a:pt x="2552" y="2521"/>
                      <a:pt x="2552" y="2521"/>
                      <a:pt x="2552" y="2521"/>
                    </a:cubicBezTo>
                    <a:lnTo>
                      <a:pt x="2546" y="2527"/>
                    </a:lnTo>
                    <a:close/>
                    <a:moveTo>
                      <a:pt x="2481" y="2472"/>
                    </a:moveTo>
                    <a:lnTo>
                      <a:pt x="2481" y="2472"/>
                    </a:lnTo>
                    <a:cubicBezTo>
                      <a:pt x="2492" y="2483"/>
                      <a:pt x="2492" y="2483"/>
                      <a:pt x="2492" y="2483"/>
                    </a:cubicBezTo>
                    <a:cubicBezTo>
                      <a:pt x="2514" y="2486"/>
                      <a:pt x="2514" y="2486"/>
                      <a:pt x="2514" y="2486"/>
                    </a:cubicBezTo>
                    <a:cubicBezTo>
                      <a:pt x="2532" y="2506"/>
                      <a:pt x="2532" y="2506"/>
                      <a:pt x="2532" y="2506"/>
                    </a:cubicBezTo>
                    <a:cubicBezTo>
                      <a:pt x="2555" y="2515"/>
                      <a:pt x="2555" y="2515"/>
                      <a:pt x="2555" y="2515"/>
                    </a:cubicBezTo>
                    <a:cubicBezTo>
                      <a:pt x="2587" y="2510"/>
                      <a:pt x="2587" y="2510"/>
                      <a:pt x="2587" y="2510"/>
                    </a:cubicBezTo>
                    <a:cubicBezTo>
                      <a:pt x="2633" y="2514"/>
                      <a:pt x="2633" y="2514"/>
                      <a:pt x="2633" y="2514"/>
                    </a:cubicBezTo>
                    <a:cubicBezTo>
                      <a:pt x="2653" y="2509"/>
                      <a:pt x="2653" y="2509"/>
                      <a:pt x="2653" y="2509"/>
                    </a:cubicBezTo>
                    <a:cubicBezTo>
                      <a:pt x="2653" y="2501"/>
                      <a:pt x="2653" y="2501"/>
                      <a:pt x="2653" y="2501"/>
                    </a:cubicBezTo>
                    <a:cubicBezTo>
                      <a:pt x="2634" y="2498"/>
                      <a:pt x="2634" y="2498"/>
                      <a:pt x="2634" y="2498"/>
                    </a:cubicBezTo>
                    <a:cubicBezTo>
                      <a:pt x="2595" y="2500"/>
                      <a:pt x="2595" y="2500"/>
                      <a:pt x="2595" y="2500"/>
                    </a:cubicBezTo>
                    <a:cubicBezTo>
                      <a:pt x="2579" y="2494"/>
                      <a:pt x="2579" y="2494"/>
                      <a:pt x="2579" y="2494"/>
                    </a:cubicBezTo>
                    <a:cubicBezTo>
                      <a:pt x="2558" y="2481"/>
                      <a:pt x="2558" y="2481"/>
                      <a:pt x="2558" y="2481"/>
                    </a:cubicBezTo>
                    <a:cubicBezTo>
                      <a:pt x="2541" y="2480"/>
                      <a:pt x="2541" y="2480"/>
                      <a:pt x="2541" y="2480"/>
                    </a:cubicBezTo>
                    <a:cubicBezTo>
                      <a:pt x="2535" y="2471"/>
                      <a:pt x="2535" y="2471"/>
                      <a:pt x="2535" y="2471"/>
                    </a:cubicBezTo>
                    <a:cubicBezTo>
                      <a:pt x="2541" y="2465"/>
                      <a:pt x="2541" y="2465"/>
                      <a:pt x="2541" y="2465"/>
                    </a:cubicBezTo>
                    <a:cubicBezTo>
                      <a:pt x="2553" y="2465"/>
                      <a:pt x="2553" y="2465"/>
                      <a:pt x="2553" y="2465"/>
                    </a:cubicBezTo>
                    <a:cubicBezTo>
                      <a:pt x="2578" y="2483"/>
                      <a:pt x="2578" y="2483"/>
                      <a:pt x="2578" y="2483"/>
                    </a:cubicBezTo>
                    <a:cubicBezTo>
                      <a:pt x="2607" y="2488"/>
                      <a:pt x="2607" y="2488"/>
                      <a:pt x="2607" y="2488"/>
                    </a:cubicBezTo>
                    <a:cubicBezTo>
                      <a:pt x="2616" y="2486"/>
                      <a:pt x="2616" y="2486"/>
                      <a:pt x="2616" y="2486"/>
                    </a:cubicBezTo>
                    <a:cubicBezTo>
                      <a:pt x="2608" y="2477"/>
                      <a:pt x="2608" y="2477"/>
                      <a:pt x="2608" y="2477"/>
                    </a:cubicBezTo>
                    <a:cubicBezTo>
                      <a:pt x="2573" y="2452"/>
                      <a:pt x="2573" y="2452"/>
                      <a:pt x="2573" y="2452"/>
                    </a:cubicBezTo>
                    <a:cubicBezTo>
                      <a:pt x="2526" y="2445"/>
                      <a:pt x="2526" y="2445"/>
                      <a:pt x="2526" y="2445"/>
                    </a:cubicBezTo>
                    <a:cubicBezTo>
                      <a:pt x="2514" y="2448"/>
                      <a:pt x="2514" y="2448"/>
                      <a:pt x="2514" y="2448"/>
                    </a:cubicBezTo>
                    <a:cubicBezTo>
                      <a:pt x="2512" y="2457"/>
                      <a:pt x="2512" y="2457"/>
                      <a:pt x="2512" y="2457"/>
                    </a:cubicBezTo>
                    <a:cubicBezTo>
                      <a:pt x="2491" y="2465"/>
                      <a:pt x="2491" y="2465"/>
                      <a:pt x="2491" y="2465"/>
                    </a:cubicBezTo>
                    <a:cubicBezTo>
                      <a:pt x="2481" y="2472"/>
                      <a:pt x="2481" y="2472"/>
                      <a:pt x="2481" y="2472"/>
                    </a:cubicBezTo>
                    <a:close/>
                    <a:moveTo>
                      <a:pt x="2731" y="2514"/>
                    </a:moveTo>
                    <a:lnTo>
                      <a:pt x="2731" y="2514"/>
                    </a:lnTo>
                    <a:cubicBezTo>
                      <a:pt x="2738" y="2518"/>
                      <a:pt x="2738" y="2518"/>
                      <a:pt x="2738" y="2518"/>
                    </a:cubicBezTo>
                    <a:cubicBezTo>
                      <a:pt x="2746" y="2512"/>
                      <a:pt x="2746" y="2512"/>
                      <a:pt x="2746" y="2512"/>
                    </a:cubicBezTo>
                    <a:cubicBezTo>
                      <a:pt x="2746" y="2503"/>
                      <a:pt x="2746" y="2503"/>
                      <a:pt x="2746" y="2503"/>
                    </a:cubicBezTo>
                    <a:cubicBezTo>
                      <a:pt x="2735" y="2506"/>
                      <a:pt x="2735" y="2506"/>
                      <a:pt x="2735" y="2506"/>
                    </a:cubicBezTo>
                    <a:cubicBezTo>
                      <a:pt x="2731" y="2514"/>
                      <a:pt x="2731" y="2514"/>
                      <a:pt x="2731" y="2514"/>
                    </a:cubicBezTo>
                    <a:close/>
                    <a:moveTo>
                      <a:pt x="2744" y="2270"/>
                    </a:moveTo>
                    <a:lnTo>
                      <a:pt x="2744" y="2270"/>
                    </a:lnTo>
                    <a:cubicBezTo>
                      <a:pt x="2732" y="2293"/>
                      <a:pt x="2732" y="2293"/>
                      <a:pt x="2732" y="2293"/>
                    </a:cubicBezTo>
                    <a:cubicBezTo>
                      <a:pt x="2732" y="2307"/>
                      <a:pt x="2732" y="2307"/>
                      <a:pt x="2732" y="2307"/>
                    </a:cubicBezTo>
                    <a:cubicBezTo>
                      <a:pt x="2744" y="2315"/>
                      <a:pt x="2744" y="2315"/>
                      <a:pt x="2744" y="2315"/>
                    </a:cubicBezTo>
                    <a:cubicBezTo>
                      <a:pt x="2755" y="2318"/>
                      <a:pt x="2755" y="2318"/>
                      <a:pt x="2755" y="2318"/>
                    </a:cubicBezTo>
                    <a:cubicBezTo>
                      <a:pt x="2770" y="2333"/>
                      <a:pt x="2770" y="2333"/>
                      <a:pt x="2770" y="2333"/>
                    </a:cubicBezTo>
                    <a:cubicBezTo>
                      <a:pt x="2783" y="2333"/>
                      <a:pt x="2783" y="2333"/>
                      <a:pt x="2783" y="2333"/>
                    </a:cubicBezTo>
                    <a:cubicBezTo>
                      <a:pt x="2799" y="2335"/>
                      <a:pt x="2799" y="2335"/>
                      <a:pt x="2799" y="2335"/>
                    </a:cubicBezTo>
                    <a:cubicBezTo>
                      <a:pt x="2813" y="2327"/>
                      <a:pt x="2813" y="2327"/>
                      <a:pt x="2813" y="2327"/>
                    </a:cubicBezTo>
                    <a:cubicBezTo>
                      <a:pt x="2816" y="2312"/>
                      <a:pt x="2816" y="2312"/>
                      <a:pt x="2816" y="2312"/>
                    </a:cubicBezTo>
                    <a:cubicBezTo>
                      <a:pt x="2822" y="2303"/>
                      <a:pt x="2822" y="2303"/>
                      <a:pt x="2822" y="2303"/>
                    </a:cubicBezTo>
                    <a:cubicBezTo>
                      <a:pt x="2822" y="2281"/>
                      <a:pt x="2822" y="2281"/>
                      <a:pt x="2822" y="2281"/>
                    </a:cubicBezTo>
                    <a:cubicBezTo>
                      <a:pt x="2789" y="2263"/>
                      <a:pt x="2789" y="2263"/>
                      <a:pt x="2789" y="2263"/>
                    </a:cubicBezTo>
                    <a:cubicBezTo>
                      <a:pt x="2767" y="2266"/>
                      <a:pt x="2767" y="2266"/>
                      <a:pt x="2767" y="2266"/>
                    </a:cubicBezTo>
                    <a:cubicBezTo>
                      <a:pt x="2744" y="2270"/>
                      <a:pt x="2744" y="2270"/>
                      <a:pt x="2744" y="2270"/>
                    </a:cubicBezTo>
                    <a:close/>
                    <a:moveTo>
                      <a:pt x="2897" y="2257"/>
                    </a:moveTo>
                    <a:lnTo>
                      <a:pt x="2897" y="2257"/>
                    </a:lnTo>
                    <a:cubicBezTo>
                      <a:pt x="2906" y="2258"/>
                      <a:pt x="2906" y="2258"/>
                      <a:pt x="2906" y="2258"/>
                    </a:cubicBezTo>
                    <a:cubicBezTo>
                      <a:pt x="2917" y="2246"/>
                      <a:pt x="2917" y="2246"/>
                      <a:pt x="2917" y="2246"/>
                    </a:cubicBezTo>
                    <a:cubicBezTo>
                      <a:pt x="2917" y="2237"/>
                      <a:pt x="2917" y="2237"/>
                      <a:pt x="2917" y="2237"/>
                    </a:cubicBezTo>
                    <a:cubicBezTo>
                      <a:pt x="2908" y="2237"/>
                      <a:pt x="2908" y="2237"/>
                      <a:pt x="2908" y="2237"/>
                    </a:cubicBezTo>
                    <a:cubicBezTo>
                      <a:pt x="2899" y="2244"/>
                      <a:pt x="2899" y="2244"/>
                      <a:pt x="2899" y="2244"/>
                    </a:cubicBezTo>
                    <a:cubicBezTo>
                      <a:pt x="2897" y="2257"/>
                      <a:pt x="2897" y="2257"/>
                      <a:pt x="2897" y="2257"/>
                    </a:cubicBezTo>
                    <a:close/>
                    <a:moveTo>
                      <a:pt x="2830" y="2167"/>
                    </a:moveTo>
                    <a:lnTo>
                      <a:pt x="2830" y="2167"/>
                    </a:lnTo>
                    <a:cubicBezTo>
                      <a:pt x="2824" y="2176"/>
                      <a:pt x="2824" y="2176"/>
                      <a:pt x="2824" y="2176"/>
                    </a:cubicBezTo>
                    <a:cubicBezTo>
                      <a:pt x="2824" y="2197"/>
                      <a:pt x="2824" y="2197"/>
                      <a:pt x="2824" y="2197"/>
                    </a:cubicBezTo>
                    <a:cubicBezTo>
                      <a:pt x="2830" y="2211"/>
                      <a:pt x="2830" y="2211"/>
                      <a:pt x="2830" y="2211"/>
                    </a:cubicBezTo>
                    <a:cubicBezTo>
                      <a:pt x="2842" y="2220"/>
                      <a:pt x="2842" y="2220"/>
                      <a:pt x="2842" y="2220"/>
                    </a:cubicBezTo>
                    <a:cubicBezTo>
                      <a:pt x="2850" y="2214"/>
                      <a:pt x="2850" y="2214"/>
                      <a:pt x="2850" y="2214"/>
                    </a:cubicBezTo>
                    <a:cubicBezTo>
                      <a:pt x="2851" y="2202"/>
                      <a:pt x="2851" y="2202"/>
                      <a:pt x="2851" y="2202"/>
                    </a:cubicBezTo>
                    <a:cubicBezTo>
                      <a:pt x="2859" y="2193"/>
                      <a:pt x="2859" y="2193"/>
                      <a:pt x="2859" y="2193"/>
                    </a:cubicBezTo>
                    <a:cubicBezTo>
                      <a:pt x="2856" y="2179"/>
                      <a:pt x="2856" y="2179"/>
                      <a:pt x="2856" y="2179"/>
                    </a:cubicBezTo>
                    <a:cubicBezTo>
                      <a:pt x="2841" y="2168"/>
                      <a:pt x="2841" y="2168"/>
                      <a:pt x="2841" y="2168"/>
                    </a:cubicBezTo>
                    <a:cubicBezTo>
                      <a:pt x="2830" y="2167"/>
                      <a:pt x="2830" y="2167"/>
                      <a:pt x="2830" y="2167"/>
                    </a:cubicBezTo>
                    <a:close/>
                    <a:moveTo>
                      <a:pt x="2929" y="2104"/>
                    </a:moveTo>
                    <a:lnTo>
                      <a:pt x="2929" y="2104"/>
                    </a:lnTo>
                    <a:cubicBezTo>
                      <a:pt x="2929" y="2137"/>
                      <a:pt x="2929" y="2137"/>
                      <a:pt x="2929" y="2137"/>
                    </a:cubicBezTo>
                    <a:cubicBezTo>
                      <a:pt x="2923" y="2154"/>
                      <a:pt x="2923" y="2154"/>
                      <a:pt x="2923" y="2154"/>
                    </a:cubicBezTo>
                    <a:cubicBezTo>
                      <a:pt x="2929" y="2170"/>
                      <a:pt x="2929" y="2170"/>
                      <a:pt x="2929" y="2170"/>
                    </a:cubicBezTo>
                    <a:cubicBezTo>
                      <a:pt x="2943" y="2180"/>
                      <a:pt x="2943" y="2180"/>
                      <a:pt x="2943" y="2180"/>
                    </a:cubicBezTo>
                    <a:cubicBezTo>
                      <a:pt x="2960" y="2177"/>
                      <a:pt x="2960" y="2177"/>
                      <a:pt x="2960" y="2177"/>
                    </a:cubicBezTo>
                    <a:cubicBezTo>
                      <a:pt x="2977" y="2177"/>
                      <a:pt x="2977" y="2177"/>
                      <a:pt x="2977" y="2177"/>
                    </a:cubicBezTo>
                    <a:cubicBezTo>
                      <a:pt x="2983" y="2173"/>
                      <a:pt x="2983" y="2173"/>
                      <a:pt x="2983" y="2173"/>
                    </a:cubicBezTo>
                    <a:cubicBezTo>
                      <a:pt x="2986" y="2183"/>
                      <a:pt x="2986" y="2183"/>
                      <a:pt x="2986" y="2183"/>
                    </a:cubicBezTo>
                    <a:cubicBezTo>
                      <a:pt x="2997" y="2188"/>
                      <a:pt x="2997" y="2188"/>
                      <a:pt x="2997" y="2188"/>
                    </a:cubicBezTo>
                    <a:cubicBezTo>
                      <a:pt x="3004" y="2173"/>
                      <a:pt x="3004" y="2173"/>
                      <a:pt x="3004" y="2173"/>
                    </a:cubicBezTo>
                    <a:cubicBezTo>
                      <a:pt x="3012" y="2168"/>
                      <a:pt x="3012" y="2168"/>
                      <a:pt x="3012" y="2168"/>
                    </a:cubicBezTo>
                    <a:cubicBezTo>
                      <a:pt x="3012" y="2144"/>
                      <a:pt x="3012" y="2144"/>
                      <a:pt x="3012" y="2144"/>
                    </a:cubicBezTo>
                    <a:cubicBezTo>
                      <a:pt x="3003" y="2137"/>
                      <a:pt x="3003" y="2137"/>
                      <a:pt x="3003" y="2137"/>
                    </a:cubicBezTo>
                    <a:cubicBezTo>
                      <a:pt x="2998" y="2148"/>
                      <a:pt x="2998" y="2148"/>
                      <a:pt x="2998" y="2148"/>
                    </a:cubicBezTo>
                    <a:cubicBezTo>
                      <a:pt x="2998" y="2157"/>
                      <a:pt x="2998" y="2157"/>
                      <a:pt x="2998" y="2157"/>
                    </a:cubicBezTo>
                    <a:cubicBezTo>
                      <a:pt x="2987" y="2153"/>
                      <a:pt x="2987" y="2153"/>
                      <a:pt x="2987" y="2153"/>
                    </a:cubicBezTo>
                    <a:cubicBezTo>
                      <a:pt x="2978" y="2136"/>
                      <a:pt x="2978" y="2136"/>
                      <a:pt x="2978" y="2136"/>
                    </a:cubicBezTo>
                    <a:cubicBezTo>
                      <a:pt x="2980" y="2125"/>
                      <a:pt x="2980" y="2125"/>
                      <a:pt x="2980" y="2125"/>
                    </a:cubicBezTo>
                    <a:cubicBezTo>
                      <a:pt x="2969" y="2113"/>
                      <a:pt x="2969" y="2113"/>
                      <a:pt x="2969" y="2113"/>
                    </a:cubicBezTo>
                    <a:cubicBezTo>
                      <a:pt x="2977" y="2105"/>
                      <a:pt x="2977" y="2105"/>
                      <a:pt x="2977" y="2105"/>
                    </a:cubicBezTo>
                    <a:cubicBezTo>
                      <a:pt x="2984" y="2105"/>
                      <a:pt x="2984" y="2105"/>
                      <a:pt x="2984" y="2105"/>
                    </a:cubicBezTo>
                    <a:cubicBezTo>
                      <a:pt x="2984" y="2093"/>
                      <a:pt x="2984" y="2093"/>
                      <a:pt x="2984" y="2093"/>
                    </a:cubicBezTo>
                    <a:cubicBezTo>
                      <a:pt x="2975" y="2087"/>
                      <a:pt x="2975" y="2087"/>
                      <a:pt x="2975" y="2087"/>
                    </a:cubicBezTo>
                    <a:cubicBezTo>
                      <a:pt x="2960" y="2101"/>
                      <a:pt x="2960" y="2101"/>
                      <a:pt x="2960" y="2101"/>
                    </a:cubicBezTo>
                    <a:cubicBezTo>
                      <a:pt x="2948" y="2098"/>
                      <a:pt x="2948" y="2098"/>
                      <a:pt x="2948" y="2098"/>
                    </a:cubicBezTo>
                    <a:cubicBezTo>
                      <a:pt x="2942" y="2102"/>
                      <a:pt x="2942" y="2102"/>
                      <a:pt x="2942" y="2102"/>
                    </a:cubicBezTo>
                    <a:cubicBezTo>
                      <a:pt x="2929" y="2104"/>
                      <a:pt x="2929" y="2104"/>
                      <a:pt x="2929" y="2104"/>
                    </a:cubicBezTo>
                    <a:close/>
                    <a:moveTo>
                      <a:pt x="2951" y="1846"/>
                    </a:moveTo>
                    <a:lnTo>
                      <a:pt x="2951" y="1846"/>
                    </a:lnTo>
                    <a:cubicBezTo>
                      <a:pt x="2939" y="1856"/>
                      <a:pt x="2939" y="1856"/>
                      <a:pt x="2939" y="1856"/>
                    </a:cubicBezTo>
                    <a:cubicBezTo>
                      <a:pt x="2940" y="1862"/>
                      <a:pt x="2940" y="1862"/>
                      <a:pt x="2940" y="1862"/>
                    </a:cubicBezTo>
                    <a:cubicBezTo>
                      <a:pt x="2949" y="1870"/>
                      <a:pt x="2949" y="1870"/>
                      <a:pt x="2949" y="1870"/>
                    </a:cubicBezTo>
                    <a:cubicBezTo>
                      <a:pt x="2951" y="1879"/>
                      <a:pt x="2951" y="1879"/>
                      <a:pt x="2951" y="1879"/>
                    </a:cubicBezTo>
                    <a:cubicBezTo>
                      <a:pt x="2943" y="1887"/>
                      <a:pt x="2943" y="1887"/>
                      <a:pt x="2943" y="1887"/>
                    </a:cubicBezTo>
                    <a:cubicBezTo>
                      <a:pt x="2943" y="1908"/>
                      <a:pt x="2943" y="1908"/>
                      <a:pt x="2943" y="1908"/>
                    </a:cubicBezTo>
                    <a:cubicBezTo>
                      <a:pt x="2952" y="1927"/>
                      <a:pt x="2952" y="1927"/>
                      <a:pt x="2952" y="1927"/>
                    </a:cubicBezTo>
                    <a:cubicBezTo>
                      <a:pt x="2954" y="1953"/>
                      <a:pt x="2954" y="1953"/>
                      <a:pt x="2954" y="1953"/>
                    </a:cubicBezTo>
                    <a:cubicBezTo>
                      <a:pt x="2949" y="1969"/>
                      <a:pt x="2949" y="1969"/>
                      <a:pt x="2949" y="1969"/>
                    </a:cubicBezTo>
                    <a:cubicBezTo>
                      <a:pt x="2948" y="1988"/>
                      <a:pt x="2948" y="1988"/>
                      <a:pt x="2948" y="1988"/>
                    </a:cubicBezTo>
                    <a:cubicBezTo>
                      <a:pt x="2954" y="1995"/>
                      <a:pt x="2954" y="1995"/>
                      <a:pt x="2954" y="1995"/>
                    </a:cubicBezTo>
                    <a:cubicBezTo>
                      <a:pt x="2960" y="1986"/>
                      <a:pt x="2960" y="1986"/>
                      <a:pt x="2960" y="1986"/>
                    </a:cubicBezTo>
                    <a:cubicBezTo>
                      <a:pt x="2963" y="1963"/>
                      <a:pt x="2963" y="1963"/>
                      <a:pt x="2963" y="1963"/>
                    </a:cubicBezTo>
                    <a:cubicBezTo>
                      <a:pt x="2971" y="1956"/>
                      <a:pt x="2971" y="1956"/>
                      <a:pt x="2971" y="1956"/>
                    </a:cubicBezTo>
                    <a:cubicBezTo>
                      <a:pt x="2968" y="1933"/>
                      <a:pt x="2968" y="1933"/>
                      <a:pt x="2968" y="1933"/>
                    </a:cubicBezTo>
                    <a:cubicBezTo>
                      <a:pt x="2958" y="1916"/>
                      <a:pt x="2958" y="1916"/>
                      <a:pt x="2958" y="1916"/>
                    </a:cubicBezTo>
                    <a:cubicBezTo>
                      <a:pt x="2955" y="1884"/>
                      <a:pt x="2955" y="1884"/>
                      <a:pt x="2955" y="1884"/>
                    </a:cubicBezTo>
                    <a:cubicBezTo>
                      <a:pt x="2961" y="1867"/>
                      <a:pt x="2961" y="1867"/>
                      <a:pt x="2961" y="1867"/>
                    </a:cubicBezTo>
                    <a:cubicBezTo>
                      <a:pt x="2958" y="1855"/>
                      <a:pt x="2958" y="1855"/>
                      <a:pt x="2958" y="1855"/>
                    </a:cubicBezTo>
                    <a:cubicBezTo>
                      <a:pt x="2951" y="1846"/>
                      <a:pt x="2951" y="1846"/>
                      <a:pt x="2951" y="1846"/>
                    </a:cubicBezTo>
                    <a:close/>
                    <a:moveTo>
                      <a:pt x="2828" y="1885"/>
                    </a:moveTo>
                    <a:lnTo>
                      <a:pt x="2828" y="1885"/>
                    </a:lnTo>
                    <a:cubicBezTo>
                      <a:pt x="2824" y="1896"/>
                      <a:pt x="2824" y="1896"/>
                      <a:pt x="2824" y="1896"/>
                    </a:cubicBezTo>
                    <a:cubicBezTo>
                      <a:pt x="2830" y="1902"/>
                      <a:pt x="2830" y="1902"/>
                      <a:pt x="2830" y="1902"/>
                    </a:cubicBezTo>
                    <a:cubicBezTo>
                      <a:pt x="2847" y="1901"/>
                      <a:pt x="2847" y="1901"/>
                      <a:pt x="2847" y="1901"/>
                    </a:cubicBezTo>
                    <a:cubicBezTo>
                      <a:pt x="2854" y="1891"/>
                      <a:pt x="2854" y="1891"/>
                      <a:pt x="2854" y="1891"/>
                    </a:cubicBezTo>
                    <a:cubicBezTo>
                      <a:pt x="2848" y="1882"/>
                      <a:pt x="2848" y="1882"/>
                      <a:pt x="2848" y="1882"/>
                    </a:cubicBezTo>
                    <a:cubicBezTo>
                      <a:pt x="2835" y="1879"/>
                      <a:pt x="2835" y="1879"/>
                      <a:pt x="2835" y="1879"/>
                    </a:cubicBezTo>
                    <a:cubicBezTo>
                      <a:pt x="2828" y="1885"/>
                      <a:pt x="2828" y="1885"/>
                      <a:pt x="2828" y="1885"/>
                    </a:cubicBezTo>
                    <a:close/>
                    <a:moveTo>
                      <a:pt x="2809" y="1859"/>
                    </a:moveTo>
                    <a:lnTo>
                      <a:pt x="2809" y="1859"/>
                    </a:lnTo>
                    <a:cubicBezTo>
                      <a:pt x="2816" y="1870"/>
                      <a:pt x="2816" y="1870"/>
                      <a:pt x="2816" y="1870"/>
                    </a:cubicBezTo>
                    <a:cubicBezTo>
                      <a:pt x="2825" y="1865"/>
                      <a:pt x="2825" y="1865"/>
                      <a:pt x="2825" y="1865"/>
                    </a:cubicBezTo>
                    <a:cubicBezTo>
                      <a:pt x="2819" y="1855"/>
                      <a:pt x="2819" y="1855"/>
                      <a:pt x="2819" y="1855"/>
                    </a:cubicBezTo>
                    <a:cubicBezTo>
                      <a:pt x="2813" y="1855"/>
                      <a:pt x="2813" y="1855"/>
                      <a:pt x="2813" y="1855"/>
                    </a:cubicBezTo>
                    <a:cubicBezTo>
                      <a:pt x="2809" y="1859"/>
                      <a:pt x="2809" y="1859"/>
                      <a:pt x="2809" y="1859"/>
                    </a:cubicBezTo>
                    <a:close/>
                    <a:moveTo>
                      <a:pt x="2914" y="1592"/>
                    </a:moveTo>
                    <a:lnTo>
                      <a:pt x="2914" y="1592"/>
                    </a:lnTo>
                    <a:cubicBezTo>
                      <a:pt x="2926" y="1610"/>
                      <a:pt x="2926" y="1610"/>
                      <a:pt x="2926" y="1610"/>
                    </a:cubicBezTo>
                    <a:cubicBezTo>
                      <a:pt x="2937" y="1618"/>
                      <a:pt x="2937" y="1618"/>
                      <a:pt x="2937" y="1618"/>
                    </a:cubicBezTo>
                    <a:cubicBezTo>
                      <a:pt x="2948" y="1619"/>
                      <a:pt x="2948" y="1619"/>
                      <a:pt x="2948" y="1619"/>
                    </a:cubicBezTo>
                    <a:cubicBezTo>
                      <a:pt x="2946" y="1610"/>
                      <a:pt x="2946" y="1610"/>
                      <a:pt x="2946" y="1610"/>
                    </a:cubicBezTo>
                    <a:cubicBezTo>
                      <a:pt x="2935" y="1604"/>
                      <a:pt x="2935" y="1604"/>
                      <a:pt x="2935" y="1604"/>
                    </a:cubicBezTo>
                    <a:cubicBezTo>
                      <a:pt x="2925" y="1589"/>
                      <a:pt x="2925" y="1589"/>
                      <a:pt x="2925" y="1589"/>
                    </a:cubicBezTo>
                    <a:cubicBezTo>
                      <a:pt x="2917" y="1587"/>
                      <a:pt x="2917" y="1587"/>
                      <a:pt x="2917" y="1587"/>
                    </a:cubicBezTo>
                    <a:cubicBezTo>
                      <a:pt x="2914" y="1592"/>
                      <a:pt x="2914" y="1592"/>
                      <a:pt x="2914" y="1592"/>
                    </a:cubicBezTo>
                    <a:close/>
                    <a:moveTo>
                      <a:pt x="3016" y="1654"/>
                    </a:moveTo>
                    <a:lnTo>
                      <a:pt x="3016" y="1654"/>
                    </a:lnTo>
                    <a:lnTo>
                      <a:pt x="3020" y="1664"/>
                    </a:lnTo>
                    <a:cubicBezTo>
                      <a:pt x="3032" y="1662"/>
                      <a:pt x="3032" y="1662"/>
                      <a:pt x="3032" y="1662"/>
                    </a:cubicBezTo>
                    <a:cubicBezTo>
                      <a:pt x="3036" y="1654"/>
                      <a:pt x="3036" y="1654"/>
                      <a:pt x="3036" y="1654"/>
                    </a:cubicBezTo>
                    <a:cubicBezTo>
                      <a:pt x="3035" y="1645"/>
                      <a:pt x="3035" y="1645"/>
                      <a:pt x="3035" y="1645"/>
                    </a:cubicBezTo>
                    <a:cubicBezTo>
                      <a:pt x="3036" y="1630"/>
                      <a:pt x="3036" y="1630"/>
                      <a:pt x="3036" y="1630"/>
                    </a:cubicBezTo>
                    <a:cubicBezTo>
                      <a:pt x="3044" y="1621"/>
                      <a:pt x="3044" y="1621"/>
                      <a:pt x="3044" y="1621"/>
                    </a:cubicBezTo>
                    <a:cubicBezTo>
                      <a:pt x="3042" y="1604"/>
                      <a:pt x="3042" y="1604"/>
                      <a:pt x="3042" y="1604"/>
                    </a:cubicBezTo>
                    <a:cubicBezTo>
                      <a:pt x="3027" y="1624"/>
                      <a:pt x="3027" y="1624"/>
                      <a:pt x="3027" y="1624"/>
                    </a:cubicBezTo>
                    <a:cubicBezTo>
                      <a:pt x="3026" y="1641"/>
                      <a:pt x="3026" y="1641"/>
                      <a:pt x="3026" y="1641"/>
                    </a:cubicBezTo>
                    <a:cubicBezTo>
                      <a:pt x="3016" y="1654"/>
                      <a:pt x="3016" y="1654"/>
                      <a:pt x="3016" y="1654"/>
                    </a:cubicBezTo>
                    <a:close/>
                    <a:moveTo>
                      <a:pt x="2971" y="1561"/>
                    </a:moveTo>
                    <a:lnTo>
                      <a:pt x="2971" y="1561"/>
                    </a:lnTo>
                    <a:cubicBezTo>
                      <a:pt x="2974" y="1564"/>
                      <a:pt x="2974" y="1564"/>
                      <a:pt x="2974" y="1564"/>
                    </a:cubicBezTo>
                    <a:cubicBezTo>
                      <a:pt x="2981" y="1561"/>
                      <a:pt x="2981" y="1561"/>
                      <a:pt x="2981" y="1561"/>
                    </a:cubicBezTo>
                    <a:cubicBezTo>
                      <a:pt x="2986" y="1544"/>
                      <a:pt x="2986" y="1544"/>
                      <a:pt x="2986" y="1544"/>
                    </a:cubicBezTo>
                    <a:cubicBezTo>
                      <a:pt x="2984" y="1534"/>
                      <a:pt x="2984" y="1534"/>
                      <a:pt x="2984" y="1534"/>
                    </a:cubicBezTo>
                    <a:cubicBezTo>
                      <a:pt x="2980" y="1540"/>
                      <a:pt x="2980" y="1540"/>
                      <a:pt x="2980" y="1540"/>
                    </a:cubicBezTo>
                    <a:cubicBezTo>
                      <a:pt x="2971" y="1561"/>
                      <a:pt x="2971" y="1561"/>
                      <a:pt x="2971" y="1561"/>
                    </a:cubicBezTo>
                    <a:close/>
                    <a:moveTo>
                      <a:pt x="2980" y="1503"/>
                    </a:moveTo>
                    <a:lnTo>
                      <a:pt x="2980" y="1503"/>
                    </a:lnTo>
                    <a:cubicBezTo>
                      <a:pt x="2977" y="1509"/>
                      <a:pt x="2977" y="1509"/>
                      <a:pt x="2977" y="1509"/>
                    </a:cubicBezTo>
                    <a:cubicBezTo>
                      <a:pt x="2983" y="1514"/>
                      <a:pt x="2983" y="1514"/>
                      <a:pt x="2983" y="1514"/>
                    </a:cubicBezTo>
                    <a:cubicBezTo>
                      <a:pt x="2987" y="1509"/>
                      <a:pt x="2987" y="1509"/>
                      <a:pt x="2987" y="1509"/>
                    </a:cubicBezTo>
                    <a:cubicBezTo>
                      <a:pt x="2987" y="1503"/>
                      <a:pt x="2987" y="1503"/>
                      <a:pt x="2987" y="1503"/>
                    </a:cubicBezTo>
                    <a:cubicBezTo>
                      <a:pt x="2980" y="1503"/>
                      <a:pt x="2980" y="1503"/>
                      <a:pt x="2980" y="1503"/>
                    </a:cubicBezTo>
                    <a:close/>
                    <a:moveTo>
                      <a:pt x="3050" y="1329"/>
                    </a:moveTo>
                    <a:lnTo>
                      <a:pt x="3050" y="1329"/>
                    </a:lnTo>
                    <a:cubicBezTo>
                      <a:pt x="3058" y="1343"/>
                      <a:pt x="3058" y="1343"/>
                      <a:pt x="3058" y="1343"/>
                    </a:cubicBezTo>
                    <a:cubicBezTo>
                      <a:pt x="3059" y="1349"/>
                      <a:pt x="3059" y="1349"/>
                      <a:pt x="3059" y="1349"/>
                    </a:cubicBezTo>
                    <a:cubicBezTo>
                      <a:pt x="3073" y="1340"/>
                      <a:pt x="3073" y="1340"/>
                      <a:pt x="3073" y="1340"/>
                    </a:cubicBezTo>
                    <a:cubicBezTo>
                      <a:pt x="3079" y="1318"/>
                      <a:pt x="3079" y="1318"/>
                      <a:pt x="3079" y="1318"/>
                    </a:cubicBezTo>
                    <a:cubicBezTo>
                      <a:pt x="3079" y="1301"/>
                      <a:pt x="3079" y="1301"/>
                      <a:pt x="3079" y="1301"/>
                    </a:cubicBezTo>
                    <a:cubicBezTo>
                      <a:pt x="3082" y="1289"/>
                      <a:pt x="3082" y="1289"/>
                      <a:pt x="3082" y="1289"/>
                    </a:cubicBezTo>
                    <a:cubicBezTo>
                      <a:pt x="3076" y="1285"/>
                      <a:pt x="3076" y="1285"/>
                      <a:pt x="3076" y="1285"/>
                    </a:cubicBezTo>
                    <a:cubicBezTo>
                      <a:pt x="3065" y="1292"/>
                      <a:pt x="3065" y="1292"/>
                      <a:pt x="3065" y="1292"/>
                    </a:cubicBezTo>
                    <a:cubicBezTo>
                      <a:pt x="3061" y="1304"/>
                      <a:pt x="3061" y="1304"/>
                      <a:pt x="3061" y="1304"/>
                    </a:cubicBezTo>
                    <a:cubicBezTo>
                      <a:pt x="3050" y="1329"/>
                      <a:pt x="3050" y="1329"/>
                      <a:pt x="3050" y="1329"/>
                    </a:cubicBezTo>
                    <a:close/>
                    <a:moveTo>
                      <a:pt x="3004" y="1092"/>
                    </a:moveTo>
                    <a:lnTo>
                      <a:pt x="3004" y="1092"/>
                    </a:lnTo>
                    <a:cubicBezTo>
                      <a:pt x="3010" y="1090"/>
                      <a:pt x="3010" y="1090"/>
                      <a:pt x="3010" y="1090"/>
                    </a:cubicBezTo>
                    <a:cubicBezTo>
                      <a:pt x="3015" y="1084"/>
                      <a:pt x="3015" y="1084"/>
                      <a:pt x="3015" y="1084"/>
                    </a:cubicBezTo>
                    <a:cubicBezTo>
                      <a:pt x="3035" y="1086"/>
                      <a:pt x="3035" y="1086"/>
                      <a:pt x="3035" y="1086"/>
                    </a:cubicBezTo>
                    <a:cubicBezTo>
                      <a:pt x="3046" y="1074"/>
                      <a:pt x="3046" y="1074"/>
                      <a:pt x="3046" y="1074"/>
                    </a:cubicBezTo>
                    <a:cubicBezTo>
                      <a:pt x="3047" y="1055"/>
                      <a:pt x="3047" y="1055"/>
                      <a:pt x="3047" y="1055"/>
                    </a:cubicBezTo>
                    <a:cubicBezTo>
                      <a:pt x="3035" y="1043"/>
                      <a:pt x="3035" y="1043"/>
                      <a:pt x="3035" y="1043"/>
                    </a:cubicBezTo>
                    <a:cubicBezTo>
                      <a:pt x="3009" y="1055"/>
                      <a:pt x="3009" y="1055"/>
                      <a:pt x="3009" y="1055"/>
                    </a:cubicBezTo>
                    <a:cubicBezTo>
                      <a:pt x="3003" y="1077"/>
                      <a:pt x="3003" y="1077"/>
                      <a:pt x="3003" y="1077"/>
                    </a:cubicBezTo>
                    <a:cubicBezTo>
                      <a:pt x="3004" y="1092"/>
                      <a:pt x="3004" y="1092"/>
                      <a:pt x="3004" y="1092"/>
                    </a:cubicBezTo>
                    <a:close/>
                    <a:moveTo>
                      <a:pt x="3169" y="642"/>
                    </a:moveTo>
                    <a:lnTo>
                      <a:pt x="3169" y="642"/>
                    </a:lnTo>
                    <a:cubicBezTo>
                      <a:pt x="3177" y="636"/>
                      <a:pt x="3177" y="636"/>
                      <a:pt x="3177" y="636"/>
                    </a:cubicBezTo>
                    <a:cubicBezTo>
                      <a:pt x="3180" y="620"/>
                      <a:pt x="3180" y="620"/>
                      <a:pt x="3180" y="620"/>
                    </a:cubicBezTo>
                    <a:cubicBezTo>
                      <a:pt x="3177" y="594"/>
                      <a:pt x="3177" y="594"/>
                      <a:pt x="3177" y="594"/>
                    </a:cubicBezTo>
                    <a:cubicBezTo>
                      <a:pt x="3180" y="584"/>
                      <a:pt x="3180" y="584"/>
                      <a:pt x="3180" y="584"/>
                    </a:cubicBezTo>
                    <a:cubicBezTo>
                      <a:pt x="3177" y="569"/>
                      <a:pt x="3177" y="569"/>
                      <a:pt x="3177" y="569"/>
                    </a:cubicBezTo>
                    <a:cubicBezTo>
                      <a:pt x="3165" y="575"/>
                      <a:pt x="3165" y="575"/>
                      <a:pt x="3165" y="575"/>
                    </a:cubicBezTo>
                    <a:cubicBezTo>
                      <a:pt x="3163" y="584"/>
                      <a:pt x="3163" y="584"/>
                      <a:pt x="3163" y="584"/>
                    </a:cubicBezTo>
                    <a:cubicBezTo>
                      <a:pt x="3166" y="591"/>
                      <a:pt x="3166" y="591"/>
                      <a:pt x="3166" y="591"/>
                    </a:cubicBezTo>
                    <a:cubicBezTo>
                      <a:pt x="3166" y="604"/>
                      <a:pt x="3166" y="604"/>
                      <a:pt x="3166" y="604"/>
                    </a:cubicBezTo>
                    <a:cubicBezTo>
                      <a:pt x="3162" y="620"/>
                      <a:pt x="3162" y="620"/>
                      <a:pt x="3162" y="620"/>
                    </a:cubicBezTo>
                    <a:cubicBezTo>
                      <a:pt x="3169" y="642"/>
                      <a:pt x="3169" y="642"/>
                      <a:pt x="3169" y="642"/>
                    </a:cubicBezTo>
                    <a:close/>
                    <a:moveTo>
                      <a:pt x="3122" y="694"/>
                    </a:moveTo>
                    <a:lnTo>
                      <a:pt x="3122" y="694"/>
                    </a:lnTo>
                    <a:cubicBezTo>
                      <a:pt x="3120" y="694"/>
                      <a:pt x="3128" y="698"/>
                      <a:pt x="3128" y="698"/>
                    </a:cubicBezTo>
                    <a:cubicBezTo>
                      <a:pt x="3133" y="685"/>
                      <a:pt x="3133" y="685"/>
                      <a:pt x="3133" y="685"/>
                    </a:cubicBezTo>
                    <a:cubicBezTo>
                      <a:pt x="3133" y="658"/>
                      <a:pt x="3133" y="658"/>
                      <a:pt x="3133" y="658"/>
                    </a:cubicBezTo>
                    <a:cubicBezTo>
                      <a:pt x="3127" y="652"/>
                      <a:pt x="3127" y="652"/>
                      <a:pt x="3127" y="652"/>
                    </a:cubicBezTo>
                    <a:cubicBezTo>
                      <a:pt x="3117" y="659"/>
                      <a:pt x="3117" y="659"/>
                      <a:pt x="3117" y="659"/>
                    </a:cubicBezTo>
                    <a:cubicBezTo>
                      <a:pt x="3113" y="675"/>
                      <a:pt x="3113" y="675"/>
                      <a:pt x="3113" y="675"/>
                    </a:cubicBezTo>
                    <a:cubicBezTo>
                      <a:pt x="3122" y="694"/>
                      <a:pt x="3122" y="694"/>
                      <a:pt x="3122" y="694"/>
                    </a:cubicBezTo>
                    <a:close/>
                    <a:moveTo>
                      <a:pt x="3093" y="649"/>
                    </a:moveTo>
                    <a:lnTo>
                      <a:pt x="3093" y="649"/>
                    </a:lnTo>
                    <a:cubicBezTo>
                      <a:pt x="3097" y="653"/>
                      <a:pt x="3097" y="653"/>
                      <a:pt x="3097" y="653"/>
                    </a:cubicBezTo>
                    <a:cubicBezTo>
                      <a:pt x="3110" y="642"/>
                      <a:pt x="3110" y="642"/>
                      <a:pt x="3110" y="642"/>
                    </a:cubicBezTo>
                    <a:cubicBezTo>
                      <a:pt x="3113" y="624"/>
                      <a:pt x="3113" y="624"/>
                      <a:pt x="3113" y="624"/>
                    </a:cubicBezTo>
                    <a:cubicBezTo>
                      <a:pt x="3116" y="618"/>
                      <a:pt x="3116" y="618"/>
                      <a:pt x="3116" y="618"/>
                    </a:cubicBezTo>
                    <a:cubicBezTo>
                      <a:pt x="3117" y="603"/>
                      <a:pt x="3117" y="603"/>
                      <a:pt x="3117" y="603"/>
                    </a:cubicBezTo>
                    <a:cubicBezTo>
                      <a:pt x="3111" y="597"/>
                      <a:pt x="3111" y="597"/>
                      <a:pt x="3111" y="597"/>
                    </a:cubicBezTo>
                    <a:cubicBezTo>
                      <a:pt x="3101" y="600"/>
                      <a:pt x="3101" y="600"/>
                      <a:pt x="3101" y="600"/>
                    </a:cubicBezTo>
                    <a:cubicBezTo>
                      <a:pt x="3090" y="617"/>
                      <a:pt x="3090" y="617"/>
                      <a:pt x="3090" y="617"/>
                    </a:cubicBezTo>
                    <a:cubicBezTo>
                      <a:pt x="3093" y="629"/>
                      <a:pt x="3093" y="629"/>
                      <a:pt x="3093" y="629"/>
                    </a:cubicBezTo>
                    <a:cubicBezTo>
                      <a:pt x="3093" y="649"/>
                      <a:pt x="3093" y="649"/>
                      <a:pt x="3093" y="649"/>
                    </a:cubicBezTo>
                    <a:close/>
                    <a:moveTo>
                      <a:pt x="2240" y="51"/>
                    </a:moveTo>
                    <a:lnTo>
                      <a:pt x="2240" y="51"/>
                    </a:lnTo>
                    <a:cubicBezTo>
                      <a:pt x="2246" y="52"/>
                      <a:pt x="2246" y="52"/>
                      <a:pt x="2246" y="52"/>
                    </a:cubicBezTo>
                    <a:cubicBezTo>
                      <a:pt x="2251" y="46"/>
                      <a:pt x="2251" y="46"/>
                      <a:pt x="2251" y="46"/>
                    </a:cubicBezTo>
                    <a:cubicBezTo>
                      <a:pt x="2254" y="33"/>
                      <a:pt x="2254" y="33"/>
                      <a:pt x="2254" y="33"/>
                    </a:cubicBezTo>
                    <a:cubicBezTo>
                      <a:pt x="2248" y="22"/>
                      <a:pt x="2248" y="22"/>
                      <a:pt x="2248" y="22"/>
                    </a:cubicBezTo>
                    <a:cubicBezTo>
                      <a:pt x="2238" y="22"/>
                      <a:pt x="2238" y="22"/>
                      <a:pt x="2238" y="22"/>
                    </a:cubicBezTo>
                    <a:cubicBezTo>
                      <a:pt x="2234" y="36"/>
                      <a:pt x="2234" y="36"/>
                      <a:pt x="2234" y="36"/>
                    </a:cubicBezTo>
                    <a:cubicBezTo>
                      <a:pt x="2240" y="51"/>
                      <a:pt x="2240" y="51"/>
                      <a:pt x="2240" y="51"/>
                    </a:cubicBezTo>
                    <a:close/>
                    <a:moveTo>
                      <a:pt x="2243" y="80"/>
                    </a:moveTo>
                    <a:lnTo>
                      <a:pt x="2243" y="80"/>
                    </a:lnTo>
                    <a:cubicBezTo>
                      <a:pt x="2246" y="85"/>
                      <a:pt x="2246" y="85"/>
                      <a:pt x="2246" y="85"/>
                    </a:cubicBezTo>
                    <a:cubicBezTo>
                      <a:pt x="2257" y="85"/>
                      <a:pt x="2257" y="85"/>
                      <a:pt x="2257" y="85"/>
                    </a:cubicBezTo>
                    <a:cubicBezTo>
                      <a:pt x="2264" y="74"/>
                      <a:pt x="2264" y="74"/>
                      <a:pt x="2264" y="74"/>
                    </a:cubicBezTo>
                    <a:cubicBezTo>
                      <a:pt x="2264" y="60"/>
                      <a:pt x="2264" y="60"/>
                      <a:pt x="2264" y="60"/>
                    </a:cubicBezTo>
                    <a:cubicBezTo>
                      <a:pt x="2255" y="60"/>
                      <a:pt x="2255" y="60"/>
                      <a:pt x="2255" y="60"/>
                    </a:cubicBezTo>
                    <a:cubicBezTo>
                      <a:pt x="2243" y="69"/>
                      <a:pt x="2243" y="69"/>
                      <a:pt x="2243" y="69"/>
                    </a:cubicBezTo>
                    <a:cubicBezTo>
                      <a:pt x="2243" y="80"/>
                      <a:pt x="2243" y="80"/>
                      <a:pt x="2243" y="80"/>
                    </a:cubicBezTo>
                    <a:close/>
                    <a:moveTo>
                      <a:pt x="2176" y="82"/>
                    </a:moveTo>
                    <a:lnTo>
                      <a:pt x="2176" y="82"/>
                    </a:lnTo>
                    <a:cubicBezTo>
                      <a:pt x="2185" y="98"/>
                      <a:pt x="2185" y="98"/>
                      <a:pt x="2185" y="98"/>
                    </a:cubicBezTo>
                    <a:cubicBezTo>
                      <a:pt x="2189" y="111"/>
                      <a:pt x="2189" y="111"/>
                      <a:pt x="2189" y="111"/>
                    </a:cubicBezTo>
                    <a:cubicBezTo>
                      <a:pt x="2200" y="109"/>
                      <a:pt x="2200" y="109"/>
                      <a:pt x="2200" y="109"/>
                    </a:cubicBezTo>
                    <a:cubicBezTo>
                      <a:pt x="2208" y="98"/>
                      <a:pt x="2208" y="98"/>
                      <a:pt x="2208" y="98"/>
                    </a:cubicBezTo>
                    <a:cubicBezTo>
                      <a:pt x="2215" y="94"/>
                      <a:pt x="2215" y="94"/>
                      <a:pt x="2215" y="94"/>
                    </a:cubicBezTo>
                    <a:cubicBezTo>
                      <a:pt x="2194" y="72"/>
                      <a:pt x="2194" y="72"/>
                      <a:pt x="2194" y="72"/>
                    </a:cubicBezTo>
                    <a:cubicBezTo>
                      <a:pt x="2193" y="60"/>
                      <a:pt x="2193" y="60"/>
                      <a:pt x="2193" y="60"/>
                    </a:cubicBezTo>
                    <a:cubicBezTo>
                      <a:pt x="2183" y="52"/>
                      <a:pt x="2183" y="52"/>
                      <a:pt x="2183" y="52"/>
                    </a:cubicBezTo>
                    <a:cubicBezTo>
                      <a:pt x="2179" y="57"/>
                      <a:pt x="2179" y="57"/>
                      <a:pt x="2179" y="57"/>
                    </a:cubicBezTo>
                    <a:cubicBezTo>
                      <a:pt x="2176" y="69"/>
                      <a:pt x="2176" y="69"/>
                      <a:pt x="2176" y="69"/>
                    </a:cubicBezTo>
                    <a:cubicBezTo>
                      <a:pt x="2171" y="72"/>
                      <a:pt x="2171" y="72"/>
                      <a:pt x="2171" y="72"/>
                    </a:cubicBezTo>
                    <a:cubicBezTo>
                      <a:pt x="2176" y="82"/>
                      <a:pt x="2176" y="82"/>
                      <a:pt x="2176" y="82"/>
                    </a:cubicBezTo>
                    <a:close/>
                    <a:moveTo>
                      <a:pt x="2133" y="98"/>
                    </a:moveTo>
                    <a:lnTo>
                      <a:pt x="2133" y="98"/>
                    </a:lnTo>
                    <a:cubicBezTo>
                      <a:pt x="2133" y="107"/>
                      <a:pt x="2133" y="107"/>
                      <a:pt x="2133" y="107"/>
                    </a:cubicBezTo>
                    <a:cubicBezTo>
                      <a:pt x="2141" y="112"/>
                      <a:pt x="2141" y="112"/>
                      <a:pt x="2141" y="112"/>
                    </a:cubicBezTo>
                    <a:cubicBezTo>
                      <a:pt x="2148" y="107"/>
                      <a:pt x="2148" y="107"/>
                      <a:pt x="2148" y="107"/>
                    </a:cubicBezTo>
                    <a:cubicBezTo>
                      <a:pt x="2148" y="101"/>
                      <a:pt x="2148" y="101"/>
                      <a:pt x="2148" y="101"/>
                    </a:cubicBezTo>
                    <a:cubicBezTo>
                      <a:pt x="2136" y="94"/>
                      <a:pt x="2136" y="94"/>
                      <a:pt x="2136" y="94"/>
                    </a:cubicBezTo>
                    <a:cubicBezTo>
                      <a:pt x="2133" y="98"/>
                      <a:pt x="2133" y="98"/>
                      <a:pt x="2133" y="98"/>
                    </a:cubicBezTo>
                    <a:close/>
                    <a:moveTo>
                      <a:pt x="1890" y="161"/>
                    </a:moveTo>
                    <a:lnTo>
                      <a:pt x="1890" y="161"/>
                    </a:lnTo>
                    <a:cubicBezTo>
                      <a:pt x="1894" y="176"/>
                      <a:pt x="1894" y="176"/>
                      <a:pt x="1894" y="176"/>
                    </a:cubicBezTo>
                    <a:cubicBezTo>
                      <a:pt x="1908" y="182"/>
                      <a:pt x="1908" y="182"/>
                      <a:pt x="1908" y="182"/>
                    </a:cubicBezTo>
                    <a:cubicBezTo>
                      <a:pt x="1927" y="202"/>
                      <a:pt x="1927" y="202"/>
                      <a:pt x="1927" y="202"/>
                    </a:cubicBezTo>
                    <a:cubicBezTo>
                      <a:pt x="1940" y="205"/>
                      <a:pt x="1940" y="205"/>
                      <a:pt x="1940" y="205"/>
                    </a:cubicBezTo>
                    <a:cubicBezTo>
                      <a:pt x="1945" y="188"/>
                      <a:pt x="1945" y="188"/>
                      <a:pt x="1945" y="188"/>
                    </a:cubicBezTo>
                    <a:cubicBezTo>
                      <a:pt x="1946" y="170"/>
                      <a:pt x="1946" y="170"/>
                      <a:pt x="1946" y="170"/>
                    </a:cubicBezTo>
                    <a:cubicBezTo>
                      <a:pt x="1951" y="167"/>
                      <a:pt x="1951" y="167"/>
                      <a:pt x="1951" y="167"/>
                    </a:cubicBezTo>
                    <a:cubicBezTo>
                      <a:pt x="1949" y="156"/>
                      <a:pt x="1949" y="156"/>
                      <a:pt x="1949" y="156"/>
                    </a:cubicBezTo>
                    <a:cubicBezTo>
                      <a:pt x="1939" y="153"/>
                      <a:pt x="1939" y="153"/>
                      <a:pt x="1939" y="153"/>
                    </a:cubicBezTo>
                    <a:cubicBezTo>
                      <a:pt x="1925" y="133"/>
                      <a:pt x="1925" y="133"/>
                      <a:pt x="1925" y="133"/>
                    </a:cubicBezTo>
                    <a:cubicBezTo>
                      <a:pt x="1916" y="132"/>
                      <a:pt x="1916" y="132"/>
                      <a:pt x="1916" y="132"/>
                    </a:cubicBezTo>
                    <a:cubicBezTo>
                      <a:pt x="1908" y="140"/>
                      <a:pt x="1908" y="140"/>
                      <a:pt x="1908" y="140"/>
                    </a:cubicBezTo>
                    <a:cubicBezTo>
                      <a:pt x="1910" y="153"/>
                      <a:pt x="1910" y="153"/>
                      <a:pt x="1910" y="153"/>
                    </a:cubicBezTo>
                    <a:cubicBezTo>
                      <a:pt x="1914" y="163"/>
                      <a:pt x="1914" y="163"/>
                      <a:pt x="1914" y="163"/>
                    </a:cubicBezTo>
                    <a:cubicBezTo>
                      <a:pt x="1907" y="170"/>
                      <a:pt x="1907" y="170"/>
                      <a:pt x="1907" y="170"/>
                    </a:cubicBezTo>
                    <a:cubicBezTo>
                      <a:pt x="1899" y="159"/>
                      <a:pt x="1899" y="159"/>
                      <a:pt x="1899" y="159"/>
                    </a:cubicBezTo>
                    <a:cubicBezTo>
                      <a:pt x="1890" y="161"/>
                      <a:pt x="1890" y="161"/>
                      <a:pt x="1890" y="161"/>
                    </a:cubicBezTo>
                    <a:close/>
                    <a:moveTo>
                      <a:pt x="1873" y="175"/>
                    </a:moveTo>
                    <a:lnTo>
                      <a:pt x="1873" y="175"/>
                    </a:lnTo>
                    <a:cubicBezTo>
                      <a:pt x="1884" y="198"/>
                      <a:pt x="1884" y="198"/>
                      <a:pt x="1884" y="198"/>
                    </a:cubicBezTo>
                    <a:cubicBezTo>
                      <a:pt x="1891" y="201"/>
                      <a:pt x="1891" y="201"/>
                      <a:pt x="1891" y="201"/>
                    </a:cubicBezTo>
                    <a:cubicBezTo>
                      <a:pt x="1891" y="181"/>
                      <a:pt x="1891" y="181"/>
                      <a:pt x="1891" y="181"/>
                    </a:cubicBezTo>
                    <a:cubicBezTo>
                      <a:pt x="1879" y="170"/>
                      <a:pt x="1879" y="170"/>
                      <a:pt x="1879" y="170"/>
                    </a:cubicBezTo>
                    <a:cubicBezTo>
                      <a:pt x="1873" y="175"/>
                      <a:pt x="1873" y="175"/>
                      <a:pt x="1873" y="175"/>
                    </a:cubicBezTo>
                    <a:close/>
                    <a:moveTo>
                      <a:pt x="1795" y="172"/>
                    </a:moveTo>
                    <a:lnTo>
                      <a:pt x="1795" y="172"/>
                    </a:lnTo>
                    <a:cubicBezTo>
                      <a:pt x="1798" y="182"/>
                      <a:pt x="1798" y="182"/>
                      <a:pt x="1798" y="182"/>
                    </a:cubicBezTo>
                    <a:cubicBezTo>
                      <a:pt x="1816" y="185"/>
                      <a:pt x="1816" y="185"/>
                      <a:pt x="1816" y="185"/>
                    </a:cubicBezTo>
                    <a:cubicBezTo>
                      <a:pt x="1824" y="192"/>
                      <a:pt x="1824" y="192"/>
                      <a:pt x="1824" y="192"/>
                    </a:cubicBezTo>
                    <a:cubicBezTo>
                      <a:pt x="1836" y="193"/>
                      <a:pt x="1836" y="193"/>
                      <a:pt x="1836" y="193"/>
                    </a:cubicBezTo>
                    <a:cubicBezTo>
                      <a:pt x="1836" y="184"/>
                      <a:pt x="1836" y="184"/>
                      <a:pt x="1836" y="184"/>
                    </a:cubicBezTo>
                    <a:cubicBezTo>
                      <a:pt x="1827" y="176"/>
                      <a:pt x="1827" y="176"/>
                      <a:pt x="1827" y="176"/>
                    </a:cubicBezTo>
                    <a:cubicBezTo>
                      <a:pt x="1818" y="173"/>
                      <a:pt x="1818" y="173"/>
                      <a:pt x="1818" y="173"/>
                    </a:cubicBezTo>
                    <a:cubicBezTo>
                      <a:pt x="1816" y="159"/>
                      <a:pt x="1816" y="159"/>
                      <a:pt x="1816" y="159"/>
                    </a:cubicBezTo>
                    <a:cubicBezTo>
                      <a:pt x="1807" y="153"/>
                      <a:pt x="1807" y="153"/>
                      <a:pt x="1807" y="153"/>
                    </a:cubicBezTo>
                    <a:cubicBezTo>
                      <a:pt x="1795" y="164"/>
                      <a:pt x="1795" y="164"/>
                      <a:pt x="1795" y="164"/>
                    </a:cubicBezTo>
                    <a:cubicBezTo>
                      <a:pt x="1795" y="172"/>
                      <a:pt x="1795" y="172"/>
                      <a:pt x="1795" y="172"/>
                    </a:cubicBezTo>
                    <a:close/>
                    <a:moveTo>
                      <a:pt x="1746" y="323"/>
                    </a:moveTo>
                    <a:lnTo>
                      <a:pt x="1746" y="323"/>
                    </a:lnTo>
                    <a:cubicBezTo>
                      <a:pt x="1754" y="326"/>
                      <a:pt x="1754" y="326"/>
                      <a:pt x="1754" y="326"/>
                    </a:cubicBezTo>
                    <a:cubicBezTo>
                      <a:pt x="1765" y="323"/>
                      <a:pt x="1765" y="323"/>
                      <a:pt x="1765" y="323"/>
                    </a:cubicBezTo>
                    <a:cubicBezTo>
                      <a:pt x="1768" y="311"/>
                      <a:pt x="1768" y="311"/>
                      <a:pt x="1768" y="311"/>
                    </a:cubicBezTo>
                    <a:cubicBezTo>
                      <a:pt x="1758" y="297"/>
                      <a:pt x="1758" y="297"/>
                      <a:pt x="1758" y="297"/>
                    </a:cubicBezTo>
                    <a:cubicBezTo>
                      <a:pt x="1752" y="277"/>
                      <a:pt x="1752" y="277"/>
                      <a:pt x="1752" y="277"/>
                    </a:cubicBezTo>
                    <a:cubicBezTo>
                      <a:pt x="1742" y="266"/>
                      <a:pt x="1742" y="266"/>
                      <a:pt x="1742" y="266"/>
                    </a:cubicBezTo>
                    <a:cubicBezTo>
                      <a:pt x="1732" y="268"/>
                      <a:pt x="1732" y="268"/>
                      <a:pt x="1732" y="268"/>
                    </a:cubicBezTo>
                    <a:cubicBezTo>
                      <a:pt x="1731" y="282"/>
                      <a:pt x="1731" y="282"/>
                      <a:pt x="1731" y="282"/>
                    </a:cubicBezTo>
                    <a:cubicBezTo>
                      <a:pt x="1739" y="294"/>
                      <a:pt x="1739" y="294"/>
                      <a:pt x="1739" y="294"/>
                    </a:cubicBezTo>
                    <a:cubicBezTo>
                      <a:pt x="1739" y="314"/>
                      <a:pt x="1739" y="314"/>
                      <a:pt x="1739" y="314"/>
                    </a:cubicBezTo>
                    <a:cubicBezTo>
                      <a:pt x="1746" y="323"/>
                      <a:pt x="1746" y="323"/>
                      <a:pt x="1746" y="323"/>
                    </a:cubicBezTo>
                    <a:close/>
                    <a:moveTo>
                      <a:pt x="1769" y="477"/>
                    </a:moveTo>
                    <a:lnTo>
                      <a:pt x="1769" y="477"/>
                    </a:lnTo>
                    <a:cubicBezTo>
                      <a:pt x="1791" y="476"/>
                      <a:pt x="1791" y="476"/>
                      <a:pt x="1791" y="476"/>
                    </a:cubicBezTo>
                    <a:cubicBezTo>
                      <a:pt x="1797" y="468"/>
                      <a:pt x="1797" y="468"/>
                      <a:pt x="1797" y="468"/>
                    </a:cubicBezTo>
                    <a:cubicBezTo>
                      <a:pt x="1794" y="454"/>
                      <a:pt x="1794" y="454"/>
                      <a:pt x="1794" y="454"/>
                    </a:cubicBezTo>
                    <a:cubicBezTo>
                      <a:pt x="1783" y="447"/>
                      <a:pt x="1783" y="447"/>
                      <a:pt x="1783" y="447"/>
                    </a:cubicBezTo>
                    <a:cubicBezTo>
                      <a:pt x="1783" y="435"/>
                      <a:pt x="1783" y="435"/>
                      <a:pt x="1783" y="435"/>
                    </a:cubicBezTo>
                    <a:cubicBezTo>
                      <a:pt x="1775" y="430"/>
                      <a:pt x="1775" y="430"/>
                      <a:pt x="1775" y="430"/>
                    </a:cubicBezTo>
                    <a:cubicBezTo>
                      <a:pt x="1760" y="433"/>
                      <a:pt x="1760" y="433"/>
                      <a:pt x="1760" y="433"/>
                    </a:cubicBezTo>
                    <a:cubicBezTo>
                      <a:pt x="1752" y="448"/>
                      <a:pt x="1752" y="448"/>
                      <a:pt x="1752" y="448"/>
                    </a:cubicBezTo>
                    <a:cubicBezTo>
                      <a:pt x="1754" y="459"/>
                      <a:pt x="1754" y="459"/>
                      <a:pt x="1754" y="459"/>
                    </a:cubicBezTo>
                    <a:cubicBezTo>
                      <a:pt x="1763" y="476"/>
                      <a:pt x="1763" y="476"/>
                      <a:pt x="1763" y="476"/>
                    </a:cubicBezTo>
                    <a:cubicBezTo>
                      <a:pt x="1769" y="477"/>
                      <a:pt x="1769" y="477"/>
                      <a:pt x="1769" y="477"/>
                    </a:cubicBezTo>
                    <a:close/>
                    <a:moveTo>
                      <a:pt x="1769" y="496"/>
                    </a:moveTo>
                    <a:lnTo>
                      <a:pt x="1769" y="496"/>
                    </a:lnTo>
                    <a:cubicBezTo>
                      <a:pt x="1766" y="511"/>
                      <a:pt x="1766" y="511"/>
                      <a:pt x="1766" y="511"/>
                    </a:cubicBezTo>
                    <a:cubicBezTo>
                      <a:pt x="1771" y="522"/>
                      <a:pt x="1771" y="522"/>
                      <a:pt x="1771" y="522"/>
                    </a:cubicBezTo>
                    <a:cubicBezTo>
                      <a:pt x="1768" y="537"/>
                      <a:pt x="1768" y="537"/>
                      <a:pt x="1768" y="537"/>
                    </a:cubicBezTo>
                    <a:cubicBezTo>
                      <a:pt x="1792" y="555"/>
                      <a:pt x="1792" y="555"/>
                      <a:pt x="1792" y="555"/>
                    </a:cubicBezTo>
                    <a:cubicBezTo>
                      <a:pt x="1801" y="546"/>
                      <a:pt x="1801" y="546"/>
                      <a:pt x="1801" y="546"/>
                    </a:cubicBezTo>
                    <a:cubicBezTo>
                      <a:pt x="1800" y="510"/>
                      <a:pt x="1800" y="510"/>
                      <a:pt x="1800" y="510"/>
                    </a:cubicBezTo>
                    <a:cubicBezTo>
                      <a:pt x="1789" y="496"/>
                      <a:pt x="1789" y="496"/>
                      <a:pt x="1789" y="496"/>
                    </a:cubicBezTo>
                    <a:cubicBezTo>
                      <a:pt x="1778" y="493"/>
                      <a:pt x="1778" y="493"/>
                      <a:pt x="1778" y="493"/>
                    </a:cubicBezTo>
                    <a:cubicBezTo>
                      <a:pt x="1769" y="496"/>
                      <a:pt x="1769" y="496"/>
                      <a:pt x="1769" y="496"/>
                    </a:cubicBezTo>
                    <a:close/>
                    <a:moveTo>
                      <a:pt x="1543" y="341"/>
                    </a:moveTo>
                    <a:lnTo>
                      <a:pt x="1543" y="341"/>
                    </a:lnTo>
                    <a:cubicBezTo>
                      <a:pt x="1547" y="335"/>
                      <a:pt x="1547" y="335"/>
                      <a:pt x="1547" y="335"/>
                    </a:cubicBezTo>
                    <a:cubicBezTo>
                      <a:pt x="1543" y="331"/>
                      <a:pt x="1543" y="331"/>
                      <a:pt x="1543" y="331"/>
                    </a:cubicBezTo>
                    <a:cubicBezTo>
                      <a:pt x="1543" y="318"/>
                      <a:pt x="1543" y="318"/>
                      <a:pt x="1543" y="318"/>
                    </a:cubicBezTo>
                    <a:cubicBezTo>
                      <a:pt x="1540" y="311"/>
                      <a:pt x="1540" y="311"/>
                      <a:pt x="1540" y="311"/>
                    </a:cubicBezTo>
                    <a:cubicBezTo>
                      <a:pt x="1532" y="315"/>
                      <a:pt x="1532" y="315"/>
                      <a:pt x="1532" y="315"/>
                    </a:cubicBezTo>
                    <a:cubicBezTo>
                      <a:pt x="1532" y="328"/>
                      <a:pt x="1532" y="328"/>
                      <a:pt x="1532" y="328"/>
                    </a:cubicBezTo>
                    <a:cubicBezTo>
                      <a:pt x="1543" y="341"/>
                      <a:pt x="1543" y="341"/>
                      <a:pt x="1543" y="341"/>
                    </a:cubicBezTo>
                    <a:close/>
                    <a:moveTo>
                      <a:pt x="1509" y="442"/>
                    </a:moveTo>
                    <a:lnTo>
                      <a:pt x="1509" y="442"/>
                    </a:lnTo>
                    <a:cubicBezTo>
                      <a:pt x="1517" y="448"/>
                      <a:pt x="1517" y="448"/>
                      <a:pt x="1517" y="448"/>
                    </a:cubicBezTo>
                    <a:cubicBezTo>
                      <a:pt x="1523" y="432"/>
                      <a:pt x="1523" y="432"/>
                      <a:pt x="1523" y="432"/>
                    </a:cubicBezTo>
                    <a:cubicBezTo>
                      <a:pt x="1521" y="412"/>
                      <a:pt x="1521" y="412"/>
                      <a:pt x="1521" y="412"/>
                    </a:cubicBezTo>
                    <a:cubicBezTo>
                      <a:pt x="1503" y="392"/>
                      <a:pt x="1503" y="392"/>
                      <a:pt x="1503" y="392"/>
                    </a:cubicBezTo>
                    <a:cubicBezTo>
                      <a:pt x="1502" y="366"/>
                      <a:pt x="1502" y="366"/>
                      <a:pt x="1502" y="366"/>
                    </a:cubicBezTo>
                    <a:cubicBezTo>
                      <a:pt x="1509" y="343"/>
                      <a:pt x="1509" y="343"/>
                      <a:pt x="1509" y="343"/>
                    </a:cubicBezTo>
                    <a:cubicBezTo>
                      <a:pt x="1511" y="318"/>
                      <a:pt x="1511" y="318"/>
                      <a:pt x="1511" y="318"/>
                    </a:cubicBezTo>
                    <a:cubicBezTo>
                      <a:pt x="1503" y="302"/>
                      <a:pt x="1503" y="302"/>
                      <a:pt x="1503" y="302"/>
                    </a:cubicBezTo>
                    <a:cubicBezTo>
                      <a:pt x="1503" y="277"/>
                      <a:pt x="1503" y="277"/>
                      <a:pt x="1503" y="277"/>
                    </a:cubicBezTo>
                    <a:cubicBezTo>
                      <a:pt x="1499" y="265"/>
                      <a:pt x="1499" y="265"/>
                      <a:pt x="1499" y="265"/>
                    </a:cubicBezTo>
                    <a:cubicBezTo>
                      <a:pt x="1482" y="282"/>
                      <a:pt x="1482" y="282"/>
                      <a:pt x="1482" y="282"/>
                    </a:cubicBezTo>
                    <a:cubicBezTo>
                      <a:pt x="1482" y="321"/>
                      <a:pt x="1482" y="321"/>
                      <a:pt x="1482" y="321"/>
                    </a:cubicBezTo>
                    <a:cubicBezTo>
                      <a:pt x="1474" y="337"/>
                      <a:pt x="1474" y="337"/>
                      <a:pt x="1474" y="337"/>
                    </a:cubicBezTo>
                    <a:cubicBezTo>
                      <a:pt x="1474" y="357"/>
                      <a:pt x="1474" y="357"/>
                      <a:pt x="1474" y="357"/>
                    </a:cubicBezTo>
                    <a:cubicBezTo>
                      <a:pt x="1491" y="392"/>
                      <a:pt x="1491" y="392"/>
                      <a:pt x="1491" y="392"/>
                    </a:cubicBezTo>
                    <a:cubicBezTo>
                      <a:pt x="1495" y="416"/>
                      <a:pt x="1495" y="416"/>
                      <a:pt x="1495" y="416"/>
                    </a:cubicBezTo>
                    <a:cubicBezTo>
                      <a:pt x="1509" y="442"/>
                      <a:pt x="1509" y="442"/>
                      <a:pt x="1509" y="442"/>
                    </a:cubicBezTo>
                    <a:close/>
                    <a:moveTo>
                      <a:pt x="632" y="575"/>
                    </a:moveTo>
                    <a:lnTo>
                      <a:pt x="632" y="575"/>
                    </a:lnTo>
                    <a:cubicBezTo>
                      <a:pt x="641" y="583"/>
                      <a:pt x="641" y="583"/>
                      <a:pt x="641" y="583"/>
                    </a:cubicBezTo>
                    <a:cubicBezTo>
                      <a:pt x="642" y="595"/>
                      <a:pt x="642" y="595"/>
                      <a:pt x="642" y="595"/>
                    </a:cubicBezTo>
                    <a:cubicBezTo>
                      <a:pt x="656" y="601"/>
                      <a:pt x="656" y="601"/>
                      <a:pt x="656" y="601"/>
                    </a:cubicBezTo>
                    <a:cubicBezTo>
                      <a:pt x="658" y="584"/>
                      <a:pt x="658" y="584"/>
                      <a:pt x="658" y="584"/>
                    </a:cubicBezTo>
                    <a:cubicBezTo>
                      <a:pt x="647" y="572"/>
                      <a:pt x="647" y="572"/>
                      <a:pt x="647" y="572"/>
                    </a:cubicBezTo>
                    <a:cubicBezTo>
                      <a:pt x="632" y="575"/>
                      <a:pt x="632" y="575"/>
                      <a:pt x="632" y="575"/>
                    </a:cubicBezTo>
                    <a:close/>
                    <a:moveTo>
                      <a:pt x="78" y="1281"/>
                    </a:moveTo>
                    <a:lnTo>
                      <a:pt x="78" y="1281"/>
                    </a:lnTo>
                    <a:cubicBezTo>
                      <a:pt x="89" y="1295"/>
                      <a:pt x="89" y="1295"/>
                      <a:pt x="89" y="1295"/>
                    </a:cubicBezTo>
                    <a:cubicBezTo>
                      <a:pt x="111" y="1298"/>
                      <a:pt x="111" y="1298"/>
                      <a:pt x="111" y="1298"/>
                    </a:cubicBezTo>
                    <a:cubicBezTo>
                      <a:pt x="124" y="1304"/>
                      <a:pt x="124" y="1304"/>
                      <a:pt x="124" y="1304"/>
                    </a:cubicBezTo>
                    <a:cubicBezTo>
                      <a:pt x="137" y="1304"/>
                      <a:pt x="137" y="1304"/>
                      <a:pt x="137" y="1304"/>
                    </a:cubicBezTo>
                    <a:cubicBezTo>
                      <a:pt x="129" y="1291"/>
                      <a:pt x="129" y="1291"/>
                      <a:pt x="129" y="1291"/>
                    </a:cubicBezTo>
                    <a:cubicBezTo>
                      <a:pt x="118" y="1291"/>
                      <a:pt x="118" y="1291"/>
                      <a:pt x="118" y="1291"/>
                    </a:cubicBezTo>
                    <a:cubicBezTo>
                      <a:pt x="106" y="1275"/>
                      <a:pt x="106" y="1275"/>
                      <a:pt x="106" y="1275"/>
                    </a:cubicBezTo>
                    <a:cubicBezTo>
                      <a:pt x="91" y="1278"/>
                      <a:pt x="91" y="1278"/>
                      <a:pt x="91" y="1278"/>
                    </a:cubicBezTo>
                    <a:cubicBezTo>
                      <a:pt x="81" y="1275"/>
                      <a:pt x="81" y="1275"/>
                      <a:pt x="81" y="1275"/>
                    </a:cubicBezTo>
                    <a:cubicBezTo>
                      <a:pt x="78" y="1281"/>
                      <a:pt x="78" y="1281"/>
                      <a:pt x="78" y="1281"/>
                    </a:cubicBezTo>
                    <a:close/>
                    <a:moveTo>
                      <a:pt x="0" y="1285"/>
                    </a:moveTo>
                    <a:lnTo>
                      <a:pt x="0" y="1285"/>
                    </a:lnTo>
                    <a:cubicBezTo>
                      <a:pt x="16" y="1303"/>
                      <a:pt x="16" y="1303"/>
                      <a:pt x="16" y="1303"/>
                    </a:cubicBezTo>
                    <a:cubicBezTo>
                      <a:pt x="34" y="1303"/>
                      <a:pt x="34" y="1303"/>
                      <a:pt x="34" y="1303"/>
                    </a:cubicBezTo>
                    <a:cubicBezTo>
                      <a:pt x="49" y="1312"/>
                      <a:pt x="49" y="1312"/>
                      <a:pt x="49" y="1312"/>
                    </a:cubicBezTo>
                    <a:cubicBezTo>
                      <a:pt x="68" y="1301"/>
                      <a:pt x="68" y="1301"/>
                      <a:pt x="68" y="1301"/>
                    </a:cubicBezTo>
                    <a:cubicBezTo>
                      <a:pt x="48" y="1285"/>
                      <a:pt x="48" y="1285"/>
                      <a:pt x="48" y="1285"/>
                    </a:cubicBezTo>
                    <a:cubicBezTo>
                      <a:pt x="25" y="1275"/>
                      <a:pt x="25" y="1275"/>
                      <a:pt x="25" y="1275"/>
                    </a:cubicBezTo>
                    <a:cubicBezTo>
                      <a:pt x="7" y="1277"/>
                      <a:pt x="7" y="1277"/>
                      <a:pt x="7" y="1277"/>
                    </a:cubicBezTo>
                    <a:cubicBezTo>
                      <a:pt x="0" y="1285"/>
                      <a:pt x="0" y="1285"/>
                      <a:pt x="0" y="1285"/>
                    </a:cubicBezTo>
                    <a:close/>
                    <a:moveTo>
                      <a:pt x="623" y="1959"/>
                    </a:moveTo>
                    <a:lnTo>
                      <a:pt x="623" y="1959"/>
                    </a:lnTo>
                    <a:cubicBezTo>
                      <a:pt x="620" y="1968"/>
                      <a:pt x="620" y="1968"/>
                      <a:pt x="620" y="1968"/>
                    </a:cubicBezTo>
                    <a:cubicBezTo>
                      <a:pt x="626" y="1972"/>
                      <a:pt x="626" y="1972"/>
                      <a:pt x="626" y="1972"/>
                    </a:cubicBezTo>
                    <a:cubicBezTo>
                      <a:pt x="633" y="1962"/>
                      <a:pt x="633" y="1962"/>
                      <a:pt x="633" y="1962"/>
                    </a:cubicBezTo>
                    <a:cubicBezTo>
                      <a:pt x="627" y="1956"/>
                      <a:pt x="627" y="1956"/>
                      <a:pt x="627" y="1956"/>
                    </a:cubicBezTo>
                    <a:cubicBezTo>
                      <a:pt x="623" y="1959"/>
                      <a:pt x="623" y="1959"/>
                      <a:pt x="623" y="1959"/>
                    </a:cubicBezTo>
                    <a:close/>
                    <a:moveTo>
                      <a:pt x="624" y="2029"/>
                    </a:moveTo>
                    <a:lnTo>
                      <a:pt x="624" y="2029"/>
                    </a:lnTo>
                    <a:cubicBezTo>
                      <a:pt x="635" y="2030"/>
                      <a:pt x="635" y="2030"/>
                      <a:pt x="635" y="2030"/>
                    </a:cubicBezTo>
                    <a:cubicBezTo>
                      <a:pt x="644" y="2035"/>
                      <a:pt x="644" y="2035"/>
                      <a:pt x="644" y="2035"/>
                    </a:cubicBezTo>
                    <a:cubicBezTo>
                      <a:pt x="670" y="2034"/>
                      <a:pt x="670" y="2034"/>
                      <a:pt x="670" y="2034"/>
                    </a:cubicBezTo>
                    <a:cubicBezTo>
                      <a:pt x="682" y="2040"/>
                      <a:pt x="682" y="2040"/>
                      <a:pt x="682" y="2040"/>
                    </a:cubicBezTo>
                    <a:cubicBezTo>
                      <a:pt x="687" y="2046"/>
                      <a:pt x="687" y="2046"/>
                      <a:pt x="687" y="2046"/>
                    </a:cubicBezTo>
                    <a:cubicBezTo>
                      <a:pt x="690" y="2035"/>
                      <a:pt x="690" y="2035"/>
                      <a:pt x="690" y="2035"/>
                    </a:cubicBezTo>
                    <a:cubicBezTo>
                      <a:pt x="679" y="2023"/>
                      <a:pt x="679" y="2023"/>
                      <a:pt x="679" y="2023"/>
                    </a:cubicBezTo>
                    <a:cubicBezTo>
                      <a:pt x="659" y="2020"/>
                      <a:pt x="659" y="2020"/>
                      <a:pt x="659" y="2020"/>
                    </a:cubicBezTo>
                    <a:cubicBezTo>
                      <a:pt x="653" y="2024"/>
                      <a:pt x="653" y="2024"/>
                      <a:pt x="653" y="2024"/>
                    </a:cubicBezTo>
                    <a:cubicBezTo>
                      <a:pt x="638" y="2014"/>
                      <a:pt x="638" y="2014"/>
                      <a:pt x="638" y="2014"/>
                    </a:cubicBezTo>
                    <a:cubicBezTo>
                      <a:pt x="627" y="2015"/>
                      <a:pt x="627" y="2015"/>
                      <a:pt x="627" y="2015"/>
                    </a:cubicBezTo>
                    <a:cubicBezTo>
                      <a:pt x="621" y="2021"/>
                      <a:pt x="621" y="2021"/>
                      <a:pt x="621" y="2021"/>
                    </a:cubicBezTo>
                    <a:cubicBezTo>
                      <a:pt x="624" y="2029"/>
                      <a:pt x="624" y="2029"/>
                      <a:pt x="624" y="2029"/>
                    </a:cubicBezTo>
                    <a:close/>
                    <a:moveTo>
                      <a:pt x="644" y="2052"/>
                    </a:moveTo>
                    <a:lnTo>
                      <a:pt x="644" y="2052"/>
                    </a:lnTo>
                    <a:cubicBezTo>
                      <a:pt x="649" y="2056"/>
                      <a:pt x="649" y="2056"/>
                      <a:pt x="649" y="2056"/>
                    </a:cubicBezTo>
                    <a:cubicBezTo>
                      <a:pt x="655" y="2056"/>
                      <a:pt x="655" y="2056"/>
                      <a:pt x="655" y="2056"/>
                    </a:cubicBezTo>
                    <a:cubicBezTo>
                      <a:pt x="652" y="2050"/>
                      <a:pt x="652" y="2050"/>
                      <a:pt x="652" y="2050"/>
                    </a:cubicBezTo>
                    <a:cubicBezTo>
                      <a:pt x="644" y="2052"/>
                      <a:pt x="644" y="2052"/>
                      <a:pt x="644" y="2052"/>
                    </a:cubicBezTo>
                    <a:close/>
                    <a:moveTo>
                      <a:pt x="649" y="2156"/>
                    </a:moveTo>
                    <a:lnTo>
                      <a:pt x="649" y="2156"/>
                    </a:lnTo>
                    <a:cubicBezTo>
                      <a:pt x="653" y="2165"/>
                      <a:pt x="653" y="2165"/>
                      <a:pt x="653" y="2165"/>
                    </a:cubicBezTo>
                    <a:cubicBezTo>
                      <a:pt x="665" y="2165"/>
                      <a:pt x="665" y="2165"/>
                      <a:pt x="665" y="2165"/>
                    </a:cubicBezTo>
                    <a:cubicBezTo>
                      <a:pt x="672" y="2174"/>
                      <a:pt x="672" y="2174"/>
                      <a:pt x="672" y="2174"/>
                    </a:cubicBezTo>
                    <a:cubicBezTo>
                      <a:pt x="681" y="2168"/>
                      <a:pt x="681" y="2168"/>
                      <a:pt x="681" y="2168"/>
                    </a:cubicBezTo>
                    <a:cubicBezTo>
                      <a:pt x="676" y="2159"/>
                      <a:pt x="676" y="2159"/>
                      <a:pt x="676" y="2159"/>
                    </a:cubicBezTo>
                    <a:cubicBezTo>
                      <a:pt x="661" y="2150"/>
                      <a:pt x="661" y="2150"/>
                      <a:pt x="661" y="2150"/>
                    </a:cubicBezTo>
                    <a:cubicBezTo>
                      <a:pt x="652" y="2151"/>
                      <a:pt x="652" y="2151"/>
                      <a:pt x="652" y="2151"/>
                    </a:cubicBezTo>
                    <a:cubicBezTo>
                      <a:pt x="649" y="2156"/>
                      <a:pt x="649" y="2156"/>
                      <a:pt x="649" y="2156"/>
                    </a:cubicBezTo>
                    <a:close/>
                    <a:moveTo>
                      <a:pt x="633" y="2196"/>
                    </a:moveTo>
                    <a:lnTo>
                      <a:pt x="633" y="2196"/>
                    </a:lnTo>
                    <a:cubicBezTo>
                      <a:pt x="636" y="2202"/>
                      <a:pt x="636" y="2202"/>
                      <a:pt x="636" y="2202"/>
                    </a:cubicBezTo>
                    <a:cubicBezTo>
                      <a:pt x="649" y="2205"/>
                      <a:pt x="649" y="2205"/>
                      <a:pt x="649" y="2205"/>
                    </a:cubicBezTo>
                    <a:cubicBezTo>
                      <a:pt x="659" y="2196"/>
                      <a:pt x="659" y="2196"/>
                      <a:pt x="659" y="2196"/>
                    </a:cubicBezTo>
                    <a:cubicBezTo>
                      <a:pt x="642" y="2194"/>
                      <a:pt x="642" y="2194"/>
                      <a:pt x="642" y="2194"/>
                    </a:cubicBezTo>
                    <a:cubicBezTo>
                      <a:pt x="636" y="2189"/>
                      <a:pt x="636" y="2189"/>
                      <a:pt x="636" y="2189"/>
                    </a:cubicBezTo>
                    <a:cubicBezTo>
                      <a:pt x="633" y="2196"/>
                      <a:pt x="633" y="2196"/>
                      <a:pt x="633" y="2196"/>
                    </a:cubicBezTo>
                    <a:close/>
                    <a:moveTo>
                      <a:pt x="655" y="2260"/>
                    </a:moveTo>
                    <a:lnTo>
                      <a:pt x="655" y="2260"/>
                    </a:lnTo>
                    <a:cubicBezTo>
                      <a:pt x="661" y="2261"/>
                      <a:pt x="661" y="2261"/>
                      <a:pt x="661" y="2261"/>
                    </a:cubicBezTo>
                    <a:cubicBezTo>
                      <a:pt x="665" y="2255"/>
                      <a:pt x="665" y="2255"/>
                      <a:pt x="665" y="2255"/>
                    </a:cubicBezTo>
                    <a:cubicBezTo>
                      <a:pt x="659" y="2246"/>
                      <a:pt x="659" y="2246"/>
                      <a:pt x="659" y="2246"/>
                    </a:cubicBezTo>
                    <a:cubicBezTo>
                      <a:pt x="656" y="2235"/>
                      <a:pt x="656" y="2235"/>
                      <a:pt x="656" y="2235"/>
                    </a:cubicBezTo>
                    <a:cubicBezTo>
                      <a:pt x="655" y="2243"/>
                      <a:pt x="655" y="2243"/>
                      <a:pt x="655" y="2243"/>
                    </a:cubicBezTo>
                    <a:cubicBezTo>
                      <a:pt x="655" y="2260"/>
                      <a:pt x="655" y="2260"/>
                      <a:pt x="655" y="2260"/>
                    </a:cubicBezTo>
                    <a:close/>
                    <a:moveTo>
                      <a:pt x="676" y="2277"/>
                    </a:moveTo>
                    <a:lnTo>
                      <a:pt x="676" y="2277"/>
                    </a:lnTo>
                    <a:cubicBezTo>
                      <a:pt x="679" y="2281"/>
                      <a:pt x="679" y="2281"/>
                      <a:pt x="679" y="2281"/>
                    </a:cubicBezTo>
                    <a:cubicBezTo>
                      <a:pt x="682" y="2281"/>
                      <a:pt x="682" y="2281"/>
                      <a:pt x="682" y="2281"/>
                    </a:cubicBezTo>
                    <a:cubicBezTo>
                      <a:pt x="681" y="2278"/>
                      <a:pt x="681" y="2278"/>
                      <a:pt x="681" y="2278"/>
                    </a:cubicBezTo>
                    <a:cubicBezTo>
                      <a:pt x="676" y="2277"/>
                      <a:pt x="676" y="2277"/>
                      <a:pt x="676" y="2277"/>
                    </a:cubicBezTo>
                    <a:close/>
                    <a:moveTo>
                      <a:pt x="629" y="2287"/>
                    </a:moveTo>
                    <a:lnTo>
                      <a:pt x="629" y="2287"/>
                    </a:lnTo>
                    <a:cubicBezTo>
                      <a:pt x="635" y="2281"/>
                      <a:pt x="635" y="2281"/>
                      <a:pt x="635" y="2281"/>
                    </a:cubicBezTo>
                    <a:cubicBezTo>
                      <a:pt x="632" y="2275"/>
                      <a:pt x="632" y="2275"/>
                      <a:pt x="632" y="2275"/>
                    </a:cubicBezTo>
                    <a:cubicBezTo>
                      <a:pt x="627" y="2283"/>
                      <a:pt x="627" y="2283"/>
                      <a:pt x="627" y="2283"/>
                    </a:cubicBezTo>
                    <a:cubicBezTo>
                      <a:pt x="629" y="2287"/>
                      <a:pt x="629" y="2287"/>
                      <a:pt x="629" y="2287"/>
                    </a:cubicBezTo>
                    <a:close/>
                    <a:moveTo>
                      <a:pt x="650" y="2283"/>
                    </a:moveTo>
                    <a:lnTo>
                      <a:pt x="650" y="2283"/>
                    </a:lnTo>
                    <a:cubicBezTo>
                      <a:pt x="655" y="2286"/>
                      <a:pt x="655" y="2286"/>
                      <a:pt x="655" y="2286"/>
                    </a:cubicBezTo>
                    <a:cubicBezTo>
                      <a:pt x="659" y="2281"/>
                      <a:pt x="659" y="2281"/>
                      <a:pt x="659" y="2281"/>
                    </a:cubicBezTo>
                    <a:cubicBezTo>
                      <a:pt x="653" y="2278"/>
                      <a:pt x="653" y="2278"/>
                      <a:pt x="653" y="2278"/>
                    </a:cubicBezTo>
                    <a:cubicBezTo>
                      <a:pt x="650" y="2283"/>
                      <a:pt x="650" y="2283"/>
                      <a:pt x="650" y="2283"/>
                    </a:cubicBezTo>
                    <a:close/>
                    <a:moveTo>
                      <a:pt x="644" y="2304"/>
                    </a:moveTo>
                    <a:lnTo>
                      <a:pt x="644" y="2304"/>
                    </a:lnTo>
                    <a:cubicBezTo>
                      <a:pt x="652" y="2301"/>
                      <a:pt x="652" y="2301"/>
                      <a:pt x="652" y="2301"/>
                    </a:cubicBezTo>
                    <a:cubicBezTo>
                      <a:pt x="653" y="2295"/>
                      <a:pt x="653" y="2295"/>
                      <a:pt x="653" y="2295"/>
                    </a:cubicBezTo>
                    <a:cubicBezTo>
                      <a:pt x="646" y="2296"/>
                      <a:pt x="646" y="2296"/>
                      <a:pt x="646" y="2296"/>
                    </a:cubicBezTo>
                    <a:cubicBezTo>
                      <a:pt x="644" y="2304"/>
                      <a:pt x="644" y="2304"/>
                      <a:pt x="644" y="2304"/>
                    </a:cubicBezTo>
                    <a:close/>
                    <a:moveTo>
                      <a:pt x="655" y="2332"/>
                    </a:moveTo>
                    <a:lnTo>
                      <a:pt x="655" y="2332"/>
                    </a:lnTo>
                    <a:cubicBezTo>
                      <a:pt x="658" y="2327"/>
                      <a:pt x="658" y="2327"/>
                      <a:pt x="658" y="2327"/>
                    </a:cubicBezTo>
                    <a:cubicBezTo>
                      <a:pt x="650" y="2327"/>
                      <a:pt x="650" y="2327"/>
                      <a:pt x="650" y="2327"/>
                    </a:cubicBezTo>
                    <a:cubicBezTo>
                      <a:pt x="639" y="2326"/>
                      <a:pt x="639" y="2326"/>
                      <a:pt x="639" y="2326"/>
                    </a:cubicBezTo>
                    <a:cubicBezTo>
                      <a:pt x="642" y="2332"/>
                      <a:pt x="642" y="2332"/>
                      <a:pt x="642" y="2332"/>
                    </a:cubicBezTo>
                    <a:cubicBezTo>
                      <a:pt x="655" y="2332"/>
                      <a:pt x="655" y="2332"/>
                      <a:pt x="655" y="2332"/>
                    </a:cubicBezTo>
                    <a:close/>
                    <a:moveTo>
                      <a:pt x="667" y="2344"/>
                    </a:moveTo>
                    <a:lnTo>
                      <a:pt x="667" y="2344"/>
                    </a:lnTo>
                    <a:cubicBezTo>
                      <a:pt x="675" y="2344"/>
                      <a:pt x="675" y="2344"/>
                      <a:pt x="675" y="2344"/>
                    </a:cubicBezTo>
                    <a:cubicBezTo>
                      <a:pt x="679" y="2336"/>
                      <a:pt x="679" y="2336"/>
                      <a:pt x="679" y="2336"/>
                    </a:cubicBezTo>
                    <a:cubicBezTo>
                      <a:pt x="670" y="2332"/>
                      <a:pt x="670" y="2332"/>
                      <a:pt x="670" y="2332"/>
                    </a:cubicBezTo>
                    <a:cubicBezTo>
                      <a:pt x="661" y="2341"/>
                      <a:pt x="661" y="2341"/>
                      <a:pt x="661" y="2341"/>
                    </a:cubicBezTo>
                    <a:cubicBezTo>
                      <a:pt x="661" y="2341"/>
                      <a:pt x="667" y="2345"/>
                      <a:pt x="667" y="2344"/>
                    </a:cubicBezTo>
                    <a:close/>
                    <a:moveTo>
                      <a:pt x="617" y="2385"/>
                    </a:moveTo>
                    <a:lnTo>
                      <a:pt x="617" y="2385"/>
                    </a:lnTo>
                    <a:cubicBezTo>
                      <a:pt x="629" y="2381"/>
                      <a:pt x="629" y="2381"/>
                      <a:pt x="629" y="2381"/>
                    </a:cubicBezTo>
                    <a:cubicBezTo>
                      <a:pt x="635" y="2379"/>
                      <a:pt x="635" y="2379"/>
                      <a:pt x="635" y="2379"/>
                    </a:cubicBezTo>
                    <a:cubicBezTo>
                      <a:pt x="633" y="2373"/>
                      <a:pt x="633" y="2373"/>
                      <a:pt x="633" y="2373"/>
                    </a:cubicBezTo>
                    <a:cubicBezTo>
                      <a:pt x="617" y="2373"/>
                      <a:pt x="617" y="2373"/>
                      <a:pt x="617" y="2373"/>
                    </a:cubicBezTo>
                    <a:cubicBezTo>
                      <a:pt x="610" y="2381"/>
                      <a:pt x="610" y="2381"/>
                      <a:pt x="610" y="2381"/>
                    </a:cubicBezTo>
                    <a:cubicBezTo>
                      <a:pt x="617" y="2385"/>
                      <a:pt x="617" y="2385"/>
                      <a:pt x="617" y="2385"/>
                    </a:cubicBezTo>
                    <a:close/>
                    <a:moveTo>
                      <a:pt x="642" y="2413"/>
                    </a:moveTo>
                    <a:lnTo>
                      <a:pt x="642" y="2413"/>
                    </a:lnTo>
                    <a:cubicBezTo>
                      <a:pt x="668" y="2391"/>
                      <a:pt x="668" y="2391"/>
                      <a:pt x="668" y="2391"/>
                    </a:cubicBezTo>
                    <a:cubicBezTo>
                      <a:pt x="682" y="2379"/>
                      <a:pt x="682" y="2379"/>
                      <a:pt x="682" y="2379"/>
                    </a:cubicBezTo>
                    <a:cubicBezTo>
                      <a:pt x="682" y="2370"/>
                      <a:pt x="682" y="2370"/>
                      <a:pt x="682" y="2370"/>
                    </a:cubicBezTo>
                    <a:cubicBezTo>
                      <a:pt x="668" y="2370"/>
                      <a:pt x="668" y="2370"/>
                      <a:pt x="668" y="2370"/>
                    </a:cubicBezTo>
                    <a:cubicBezTo>
                      <a:pt x="655" y="2382"/>
                      <a:pt x="655" y="2382"/>
                      <a:pt x="655" y="2382"/>
                    </a:cubicBezTo>
                    <a:cubicBezTo>
                      <a:pt x="646" y="2384"/>
                      <a:pt x="646" y="2384"/>
                      <a:pt x="646" y="2384"/>
                    </a:cubicBezTo>
                    <a:cubicBezTo>
                      <a:pt x="639" y="2394"/>
                      <a:pt x="639" y="2394"/>
                      <a:pt x="639" y="2394"/>
                    </a:cubicBezTo>
                    <a:cubicBezTo>
                      <a:pt x="633" y="2397"/>
                      <a:pt x="633" y="2397"/>
                      <a:pt x="633" y="2397"/>
                    </a:cubicBezTo>
                    <a:cubicBezTo>
                      <a:pt x="635" y="2407"/>
                      <a:pt x="635" y="2407"/>
                      <a:pt x="635" y="2407"/>
                    </a:cubicBezTo>
                    <a:cubicBezTo>
                      <a:pt x="633" y="2414"/>
                      <a:pt x="633" y="2414"/>
                      <a:pt x="633" y="2414"/>
                    </a:cubicBezTo>
                    <a:cubicBezTo>
                      <a:pt x="638" y="2416"/>
                      <a:pt x="638" y="2416"/>
                      <a:pt x="638" y="2416"/>
                    </a:cubicBezTo>
                    <a:cubicBezTo>
                      <a:pt x="642" y="2413"/>
                      <a:pt x="642" y="2413"/>
                      <a:pt x="642" y="2413"/>
                    </a:cubicBezTo>
                    <a:close/>
                    <a:moveTo>
                      <a:pt x="668" y="2407"/>
                    </a:moveTo>
                    <a:lnTo>
                      <a:pt x="668" y="2407"/>
                    </a:lnTo>
                    <a:cubicBezTo>
                      <a:pt x="673" y="2408"/>
                      <a:pt x="673" y="2408"/>
                      <a:pt x="673" y="2408"/>
                    </a:cubicBezTo>
                    <a:cubicBezTo>
                      <a:pt x="679" y="2402"/>
                      <a:pt x="679" y="2402"/>
                      <a:pt x="679" y="2402"/>
                    </a:cubicBezTo>
                    <a:cubicBezTo>
                      <a:pt x="681" y="2396"/>
                      <a:pt x="681" y="2396"/>
                      <a:pt x="681" y="2396"/>
                    </a:cubicBezTo>
                    <a:cubicBezTo>
                      <a:pt x="668" y="2407"/>
                      <a:pt x="668" y="2407"/>
                      <a:pt x="668" y="2407"/>
                    </a:cubicBezTo>
                    <a:close/>
                    <a:moveTo>
                      <a:pt x="658" y="2423"/>
                    </a:moveTo>
                    <a:lnTo>
                      <a:pt x="658" y="2423"/>
                    </a:lnTo>
                    <a:cubicBezTo>
                      <a:pt x="667" y="2422"/>
                      <a:pt x="667" y="2422"/>
                      <a:pt x="667" y="2422"/>
                    </a:cubicBezTo>
                    <a:cubicBezTo>
                      <a:pt x="664" y="2414"/>
                      <a:pt x="664" y="2414"/>
                      <a:pt x="664" y="2414"/>
                    </a:cubicBezTo>
                    <a:cubicBezTo>
                      <a:pt x="656" y="2417"/>
                      <a:pt x="656" y="2417"/>
                      <a:pt x="656" y="2417"/>
                    </a:cubicBezTo>
                    <a:cubicBezTo>
                      <a:pt x="658" y="2423"/>
                      <a:pt x="658" y="2423"/>
                      <a:pt x="658" y="2423"/>
                    </a:cubicBezTo>
                    <a:close/>
                    <a:moveTo>
                      <a:pt x="635" y="2433"/>
                    </a:moveTo>
                    <a:lnTo>
                      <a:pt x="635" y="2433"/>
                    </a:lnTo>
                    <a:cubicBezTo>
                      <a:pt x="644" y="2423"/>
                      <a:pt x="644" y="2423"/>
                      <a:pt x="644" y="2423"/>
                    </a:cubicBezTo>
                    <a:cubicBezTo>
                      <a:pt x="636" y="2419"/>
                      <a:pt x="636" y="2419"/>
                      <a:pt x="636" y="2419"/>
                    </a:cubicBezTo>
                    <a:cubicBezTo>
                      <a:pt x="630" y="2423"/>
                      <a:pt x="630" y="2423"/>
                      <a:pt x="630" y="2423"/>
                    </a:cubicBezTo>
                    <a:cubicBezTo>
                      <a:pt x="630" y="2429"/>
                      <a:pt x="630" y="2429"/>
                      <a:pt x="630" y="2429"/>
                    </a:cubicBezTo>
                    <a:cubicBezTo>
                      <a:pt x="635" y="2433"/>
                      <a:pt x="635" y="2433"/>
                      <a:pt x="635" y="2433"/>
                    </a:cubicBezTo>
                    <a:close/>
                    <a:moveTo>
                      <a:pt x="609" y="2486"/>
                    </a:moveTo>
                    <a:lnTo>
                      <a:pt x="609" y="2486"/>
                    </a:lnTo>
                    <a:cubicBezTo>
                      <a:pt x="609" y="2498"/>
                      <a:pt x="609" y="2498"/>
                      <a:pt x="609" y="2498"/>
                    </a:cubicBezTo>
                    <a:cubicBezTo>
                      <a:pt x="618" y="2498"/>
                      <a:pt x="618" y="2498"/>
                      <a:pt x="618" y="2498"/>
                    </a:cubicBezTo>
                    <a:cubicBezTo>
                      <a:pt x="630" y="2483"/>
                      <a:pt x="630" y="2483"/>
                      <a:pt x="630" y="2483"/>
                    </a:cubicBezTo>
                    <a:cubicBezTo>
                      <a:pt x="646" y="2478"/>
                      <a:pt x="646" y="2478"/>
                      <a:pt x="646" y="2478"/>
                    </a:cubicBezTo>
                    <a:cubicBezTo>
                      <a:pt x="650" y="2469"/>
                      <a:pt x="650" y="2469"/>
                      <a:pt x="650" y="2469"/>
                    </a:cubicBezTo>
                    <a:cubicBezTo>
                      <a:pt x="644" y="2466"/>
                      <a:pt x="644" y="2466"/>
                      <a:pt x="644" y="2466"/>
                    </a:cubicBezTo>
                    <a:cubicBezTo>
                      <a:pt x="636" y="2471"/>
                      <a:pt x="636" y="2471"/>
                      <a:pt x="636" y="2471"/>
                    </a:cubicBezTo>
                    <a:cubicBezTo>
                      <a:pt x="620" y="2472"/>
                      <a:pt x="620" y="2472"/>
                      <a:pt x="620" y="2472"/>
                    </a:cubicBezTo>
                    <a:cubicBezTo>
                      <a:pt x="615" y="2481"/>
                      <a:pt x="615" y="2481"/>
                      <a:pt x="615" y="2481"/>
                    </a:cubicBezTo>
                    <a:lnTo>
                      <a:pt x="609" y="2486"/>
                    </a:lnTo>
                    <a:close/>
                    <a:moveTo>
                      <a:pt x="597" y="2533"/>
                    </a:moveTo>
                    <a:lnTo>
                      <a:pt x="597" y="2533"/>
                    </a:lnTo>
                    <a:cubicBezTo>
                      <a:pt x="600" y="2547"/>
                      <a:pt x="600" y="2547"/>
                      <a:pt x="600" y="2547"/>
                    </a:cubicBezTo>
                    <a:cubicBezTo>
                      <a:pt x="609" y="2550"/>
                      <a:pt x="609" y="2550"/>
                      <a:pt x="609" y="2550"/>
                    </a:cubicBezTo>
                    <a:cubicBezTo>
                      <a:pt x="615" y="2543"/>
                      <a:pt x="615" y="2543"/>
                      <a:pt x="615" y="2543"/>
                    </a:cubicBezTo>
                    <a:cubicBezTo>
                      <a:pt x="603" y="2532"/>
                      <a:pt x="603" y="2532"/>
                      <a:pt x="603" y="2532"/>
                    </a:cubicBezTo>
                    <a:cubicBezTo>
                      <a:pt x="597" y="2533"/>
                      <a:pt x="597" y="2533"/>
                      <a:pt x="597" y="2533"/>
                    </a:cubicBezTo>
                    <a:close/>
                    <a:moveTo>
                      <a:pt x="953" y="4411"/>
                    </a:moveTo>
                    <a:lnTo>
                      <a:pt x="953" y="4411"/>
                    </a:lnTo>
                    <a:cubicBezTo>
                      <a:pt x="964" y="4397"/>
                      <a:pt x="964" y="4397"/>
                      <a:pt x="964" y="4397"/>
                    </a:cubicBezTo>
                    <a:cubicBezTo>
                      <a:pt x="976" y="4397"/>
                      <a:pt x="976" y="4397"/>
                      <a:pt x="976" y="4397"/>
                    </a:cubicBezTo>
                    <a:cubicBezTo>
                      <a:pt x="980" y="4401"/>
                      <a:pt x="980" y="4401"/>
                      <a:pt x="980" y="4401"/>
                    </a:cubicBezTo>
                    <a:cubicBezTo>
                      <a:pt x="976" y="4409"/>
                      <a:pt x="976" y="4409"/>
                      <a:pt x="976" y="4409"/>
                    </a:cubicBezTo>
                    <a:cubicBezTo>
                      <a:pt x="965" y="4409"/>
                      <a:pt x="965" y="4409"/>
                      <a:pt x="965" y="4409"/>
                    </a:cubicBezTo>
                    <a:cubicBezTo>
                      <a:pt x="959" y="4414"/>
                      <a:pt x="959" y="4414"/>
                      <a:pt x="959" y="4414"/>
                    </a:cubicBezTo>
                    <a:cubicBezTo>
                      <a:pt x="953" y="4411"/>
                      <a:pt x="953" y="4411"/>
                      <a:pt x="953" y="4411"/>
                    </a:cubicBezTo>
                    <a:close/>
                    <a:moveTo>
                      <a:pt x="867" y="4360"/>
                    </a:moveTo>
                    <a:lnTo>
                      <a:pt x="867" y="4360"/>
                    </a:lnTo>
                    <a:cubicBezTo>
                      <a:pt x="873" y="4360"/>
                      <a:pt x="873" y="4360"/>
                      <a:pt x="873" y="4360"/>
                    </a:cubicBezTo>
                    <a:cubicBezTo>
                      <a:pt x="875" y="4354"/>
                      <a:pt x="875" y="4354"/>
                      <a:pt x="875" y="4354"/>
                    </a:cubicBezTo>
                    <a:cubicBezTo>
                      <a:pt x="882" y="4343"/>
                      <a:pt x="882" y="4343"/>
                      <a:pt x="882" y="4343"/>
                    </a:cubicBezTo>
                    <a:cubicBezTo>
                      <a:pt x="882" y="4333"/>
                      <a:pt x="882" y="4333"/>
                      <a:pt x="882" y="4333"/>
                    </a:cubicBezTo>
                    <a:cubicBezTo>
                      <a:pt x="875" y="4333"/>
                      <a:pt x="875" y="4333"/>
                      <a:pt x="875" y="4333"/>
                    </a:cubicBezTo>
                    <a:cubicBezTo>
                      <a:pt x="872" y="4339"/>
                      <a:pt x="872" y="4339"/>
                      <a:pt x="872" y="4339"/>
                    </a:cubicBezTo>
                    <a:cubicBezTo>
                      <a:pt x="866" y="4345"/>
                      <a:pt x="866" y="4345"/>
                      <a:pt x="866" y="4345"/>
                    </a:cubicBezTo>
                    <a:cubicBezTo>
                      <a:pt x="867" y="4360"/>
                      <a:pt x="867" y="4360"/>
                      <a:pt x="867" y="4360"/>
                    </a:cubicBezTo>
                    <a:close/>
                    <a:moveTo>
                      <a:pt x="808" y="4253"/>
                    </a:moveTo>
                    <a:lnTo>
                      <a:pt x="808" y="4253"/>
                    </a:lnTo>
                    <a:cubicBezTo>
                      <a:pt x="811" y="4256"/>
                      <a:pt x="811" y="4256"/>
                      <a:pt x="811" y="4256"/>
                    </a:cubicBezTo>
                    <a:cubicBezTo>
                      <a:pt x="820" y="4256"/>
                      <a:pt x="820" y="4256"/>
                      <a:pt x="820" y="4256"/>
                    </a:cubicBezTo>
                    <a:cubicBezTo>
                      <a:pt x="831" y="4250"/>
                      <a:pt x="831" y="4250"/>
                      <a:pt x="831" y="4250"/>
                    </a:cubicBezTo>
                    <a:cubicBezTo>
                      <a:pt x="827" y="4245"/>
                      <a:pt x="827" y="4245"/>
                      <a:pt x="827" y="4245"/>
                    </a:cubicBezTo>
                    <a:cubicBezTo>
                      <a:pt x="815" y="4245"/>
                      <a:pt x="815" y="4245"/>
                      <a:pt x="815" y="4245"/>
                    </a:cubicBezTo>
                    <a:cubicBezTo>
                      <a:pt x="808" y="4253"/>
                      <a:pt x="808" y="4253"/>
                      <a:pt x="808" y="4253"/>
                    </a:cubicBezTo>
                    <a:close/>
                    <a:moveTo>
                      <a:pt x="775" y="4250"/>
                    </a:moveTo>
                    <a:lnTo>
                      <a:pt x="775" y="4250"/>
                    </a:lnTo>
                    <a:cubicBezTo>
                      <a:pt x="779" y="4259"/>
                      <a:pt x="779" y="4259"/>
                      <a:pt x="779" y="4259"/>
                    </a:cubicBezTo>
                    <a:cubicBezTo>
                      <a:pt x="788" y="4259"/>
                      <a:pt x="788" y="4259"/>
                      <a:pt x="788" y="4259"/>
                    </a:cubicBezTo>
                    <a:cubicBezTo>
                      <a:pt x="789" y="4250"/>
                      <a:pt x="789" y="4250"/>
                      <a:pt x="789" y="4250"/>
                    </a:cubicBezTo>
                    <a:cubicBezTo>
                      <a:pt x="782" y="4247"/>
                      <a:pt x="782" y="4247"/>
                      <a:pt x="782" y="4247"/>
                    </a:cubicBezTo>
                    <a:cubicBezTo>
                      <a:pt x="775" y="4250"/>
                      <a:pt x="775" y="4250"/>
                      <a:pt x="775" y="4250"/>
                    </a:cubicBezTo>
                    <a:close/>
                    <a:moveTo>
                      <a:pt x="688" y="4259"/>
                    </a:moveTo>
                    <a:lnTo>
                      <a:pt x="688" y="4259"/>
                    </a:lnTo>
                    <a:cubicBezTo>
                      <a:pt x="690" y="4265"/>
                      <a:pt x="690" y="4265"/>
                      <a:pt x="690" y="4265"/>
                    </a:cubicBezTo>
                    <a:cubicBezTo>
                      <a:pt x="696" y="4267"/>
                      <a:pt x="696" y="4267"/>
                      <a:pt x="696" y="4267"/>
                    </a:cubicBezTo>
                    <a:cubicBezTo>
                      <a:pt x="701" y="4274"/>
                      <a:pt x="701" y="4274"/>
                      <a:pt x="701" y="4274"/>
                    </a:cubicBezTo>
                    <a:cubicBezTo>
                      <a:pt x="711" y="4270"/>
                      <a:pt x="711" y="4270"/>
                      <a:pt x="711" y="4270"/>
                    </a:cubicBezTo>
                    <a:cubicBezTo>
                      <a:pt x="707" y="4258"/>
                      <a:pt x="707" y="4258"/>
                      <a:pt x="707" y="4258"/>
                    </a:cubicBezTo>
                    <a:cubicBezTo>
                      <a:pt x="694" y="4255"/>
                      <a:pt x="694" y="4255"/>
                      <a:pt x="694" y="4255"/>
                    </a:cubicBezTo>
                    <a:cubicBezTo>
                      <a:pt x="688" y="4259"/>
                      <a:pt x="688" y="4259"/>
                      <a:pt x="688" y="4259"/>
                    </a:cubicBezTo>
                    <a:close/>
                    <a:moveTo>
                      <a:pt x="575" y="3762"/>
                    </a:moveTo>
                    <a:lnTo>
                      <a:pt x="575" y="3762"/>
                    </a:lnTo>
                    <a:cubicBezTo>
                      <a:pt x="583" y="3761"/>
                      <a:pt x="583" y="3761"/>
                      <a:pt x="583" y="3761"/>
                    </a:cubicBezTo>
                    <a:cubicBezTo>
                      <a:pt x="595" y="3752"/>
                      <a:pt x="595" y="3752"/>
                      <a:pt x="595" y="3752"/>
                    </a:cubicBezTo>
                    <a:cubicBezTo>
                      <a:pt x="607" y="3735"/>
                      <a:pt x="607" y="3735"/>
                      <a:pt x="607" y="3735"/>
                    </a:cubicBezTo>
                    <a:cubicBezTo>
                      <a:pt x="600" y="3738"/>
                      <a:pt x="600" y="3738"/>
                      <a:pt x="600" y="3738"/>
                    </a:cubicBezTo>
                    <a:cubicBezTo>
                      <a:pt x="592" y="3747"/>
                      <a:pt x="592" y="3747"/>
                      <a:pt x="592" y="3747"/>
                    </a:cubicBezTo>
                    <a:cubicBezTo>
                      <a:pt x="575" y="3762"/>
                      <a:pt x="575" y="3762"/>
                      <a:pt x="575" y="3762"/>
                    </a:cubicBezTo>
                    <a:close/>
                    <a:moveTo>
                      <a:pt x="575" y="3746"/>
                    </a:moveTo>
                    <a:lnTo>
                      <a:pt x="575" y="3746"/>
                    </a:lnTo>
                    <a:lnTo>
                      <a:pt x="575" y="3750"/>
                    </a:lnTo>
                    <a:cubicBezTo>
                      <a:pt x="581" y="3747"/>
                      <a:pt x="581" y="3747"/>
                      <a:pt x="581" y="3747"/>
                    </a:cubicBezTo>
                    <a:cubicBezTo>
                      <a:pt x="589" y="3741"/>
                      <a:pt x="589" y="3741"/>
                      <a:pt x="589" y="3741"/>
                    </a:cubicBezTo>
                    <a:cubicBezTo>
                      <a:pt x="595" y="3732"/>
                      <a:pt x="595" y="3732"/>
                      <a:pt x="595" y="3732"/>
                    </a:cubicBezTo>
                    <a:cubicBezTo>
                      <a:pt x="589" y="3730"/>
                      <a:pt x="589" y="3730"/>
                      <a:pt x="589" y="3730"/>
                    </a:cubicBezTo>
                    <a:cubicBezTo>
                      <a:pt x="575" y="3746"/>
                      <a:pt x="575" y="3746"/>
                      <a:pt x="575" y="3746"/>
                    </a:cubicBezTo>
                    <a:close/>
                    <a:moveTo>
                      <a:pt x="506" y="3579"/>
                    </a:moveTo>
                    <a:lnTo>
                      <a:pt x="506" y="3579"/>
                    </a:lnTo>
                    <a:cubicBezTo>
                      <a:pt x="500" y="3588"/>
                      <a:pt x="500" y="3588"/>
                      <a:pt x="500" y="3588"/>
                    </a:cubicBezTo>
                    <a:cubicBezTo>
                      <a:pt x="506" y="3590"/>
                      <a:pt x="506" y="3590"/>
                      <a:pt x="506" y="3590"/>
                    </a:cubicBezTo>
                    <a:cubicBezTo>
                      <a:pt x="519" y="3585"/>
                      <a:pt x="519" y="3585"/>
                      <a:pt x="519" y="3585"/>
                    </a:cubicBezTo>
                    <a:cubicBezTo>
                      <a:pt x="517" y="3579"/>
                      <a:pt x="517" y="3579"/>
                      <a:pt x="517" y="3579"/>
                    </a:cubicBezTo>
                    <a:cubicBezTo>
                      <a:pt x="511" y="3577"/>
                      <a:pt x="511" y="3577"/>
                      <a:pt x="511" y="3577"/>
                    </a:cubicBezTo>
                    <a:cubicBezTo>
                      <a:pt x="506" y="3579"/>
                      <a:pt x="506" y="3579"/>
                      <a:pt x="506" y="3579"/>
                    </a:cubicBezTo>
                    <a:close/>
                    <a:moveTo>
                      <a:pt x="499" y="3559"/>
                    </a:moveTo>
                    <a:lnTo>
                      <a:pt x="499" y="3559"/>
                    </a:lnTo>
                    <a:cubicBezTo>
                      <a:pt x="503" y="3567"/>
                      <a:pt x="503" y="3567"/>
                      <a:pt x="503" y="3567"/>
                    </a:cubicBezTo>
                    <a:cubicBezTo>
                      <a:pt x="516" y="3568"/>
                      <a:pt x="516" y="3568"/>
                      <a:pt x="516" y="3568"/>
                    </a:cubicBezTo>
                    <a:cubicBezTo>
                      <a:pt x="516" y="3558"/>
                      <a:pt x="516" y="3558"/>
                      <a:pt x="516" y="3558"/>
                    </a:cubicBezTo>
                    <a:cubicBezTo>
                      <a:pt x="508" y="3555"/>
                      <a:pt x="508" y="3555"/>
                      <a:pt x="508" y="3555"/>
                    </a:cubicBezTo>
                    <a:cubicBezTo>
                      <a:pt x="499" y="3559"/>
                      <a:pt x="499" y="3559"/>
                      <a:pt x="499" y="3559"/>
                    </a:cubicBezTo>
                    <a:close/>
                    <a:moveTo>
                      <a:pt x="509" y="3400"/>
                    </a:moveTo>
                    <a:lnTo>
                      <a:pt x="509" y="3400"/>
                    </a:lnTo>
                    <a:cubicBezTo>
                      <a:pt x="523" y="3405"/>
                      <a:pt x="523" y="3405"/>
                      <a:pt x="523" y="3405"/>
                    </a:cubicBezTo>
                    <a:cubicBezTo>
                      <a:pt x="529" y="3397"/>
                      <a:pt x="529" y="3397"/>
                      <a:pt x="529" y="3397"/>
                    </a:cubicBezTo>
                    <a:cubicBezTo>
                      <a:pt x="522" y="3394"/>
                      <a:pt x="522" y="3394"/>
                      <a:pt x="522" y="3394"/>
                    </a:cubicBezTo>
                    <a:cubicBezTo>
                      <a:pt x="509" y="3400"/>
                      <a:pt x="509" y="3400"/>
                      <a:pt x="509" y="3400"/>
                    </a:cubicBezTo>
                    <a:close/>
                    <a:moveTo>
                      <a:pt x="517" y="3383"/>
                    </a:moveTo>
                    <a:lnTo>
                      <a:pt x="517" y="3383"/>
                    </a:lnTo>
                    <a:cubicBezTo>
                      <a:pt x="523" y="3388"/>
                      <a:pt x="523" y="3388"/>
                      <a:pt x="523" y="3388"/>
                    </a:cubicBezTo>
                    <a:cubicBezTo>
                      <a:pt x="536" y="3388"/>
                      <a:pt x="536" y="3388"/>
                      <a:pt x="536" y="3388"/>
                    </a:cubicBezTo>
                    <a:cubicBezTo>
                      <a:pt x="545" y="3382"/>
                      <a:pt x="545" y="3382"/>
                      <a:pt x="545" y="3382"/>
                    </a:cubicBezTo>
                    <a:cubicBezTo>
                      <a:pt x="529" y="3377"/>
                      <a:pt x="529" y="3377"/>
                      <a:pt x="529" y="3377"/>
                    </a:cubicBezTo>
                    <a:cubicBezTo>
                      <a:pt x="519" y="3380"/>
                      <a:pt x="519" y="3380"/>
                      <a:pt x="519" y="3380"/>
                    </a:cubicBezTo>
                    <a:cubicBezTo>
                      <a:pt x="517" y="3383"/>
                      <a:pt x="517" y="3383"/>
                      <a:pt x="517" y="3383"/>
                    </a:cubicBezTo>
                    <a:close/>
                    <a:moveTo>
                      <a:pt x="488" y="3377"/>
                    </a:moveTo>
                    <a:lnTo>
                      <a:pt x="488" y="3377"/>
                    </a:lnTo>
                    <a:cubicBezTo>
                      <a:pt x="491" y="3386"/>
                      <a:pt x="491" y="3386"/>
                      <a:pt x="491" y="3386"/>
                    </a:cubicBezTo>
                    <a:cubicBezTo>
                      <a:pt x="499" y="3383"/>
                      <a:pt x="499" y="3383"/>
                      <a:pt x="499" y="3383"/>
                    </a:cubicBezTo>
                    <a:cubicBezTo>
                      <a:pt x="496" y="3377"/>
                      <a:pt x="496" y="3377"/>
                      <a:pt x="496" y="3377"/>
                    </a:cubicBezTo>
                    <a:cubicBezTo>
                      <a:pt x="491" y="3376"/>
                      <a:pt x="491" y="3376"/>
                      <a:pt x="491" y="3376"/>
                    </a:cubicBezTo>
                    <a:cubicBezTo>
                      <a:pt x="488" y="3377"/>
                      <a:pt x="488" y="3377"/>
                      <a:pt x="488" y="3377"/>
                    </a:cubicBezTo>
                    <a:close/>
                    <a:moveTo>
                      <a:pt x="529" y="3238"/>
                    </a:moveTo>
                    <a:lnTo>
                      <a:pt x="529" y="3238"/>
                    </a:lnTo>
                    <a:cubicBezTo>
                      <a:pt x="525" y="3243"/>
                      <a:pt x="525" y="3243"/>
                      <a:pt x="525" y="3243"/>
                    </a:cubicBezTo>
                    <a:cubicBezTo>
                      <a:pt x="529" y="3247"/>
                      <a:pt x="529" y="3247"/>
                      <a:pt x="529" y="3247"/>
                    </a:cubicBezTo>
                    <a:cubicBezTo>
                      <a:pt x="537" y="3246"/>
                      <a:pt x="537" y="3246"/>
                      <a:pt x="537" y="3246"/>
                    </a:cubicBezTo>
                    <a:cubicBezTo>
                      <a:pt x="546" y="3235"/>
                      <a:pt x="546" y="3235"/>
                      <a:pt x="546" y="3235"/>
                    </a:cubicBezTo>
                    <a:cubicBezTo>
                      <a:pt x="546" y="3229"/>
                      <a:pt x="546" y="3229"/>
                      <a:pt x="546" y="3229"/>
                    </a:cubicBezTo>
                    <a:cubicBezTo>
                      <a:pt x="539" y="3229"/>
                      <a:pt x="539" y="3229"/>
                      <a:pt x="539" y="3229"/>
                    </a:cubicBezTo>
                    <a:cubicBezTo>
                      <a:pt x="529" y="3238"/>
                      <a:pt x="529" y="3238"/>
                      <a:pt x="529" y="3238"/>
                    </a:cubicBezTo>
                    <a:close/>
                    <a:moveTo>
                      <a:pt x="659" y="3183"/>
                    </a:moveTo>
                    <a:lnTo>
                      <a:pt x="659" y="3183"/>
                    </a:lnTo>
                    <a:cubicBezTo>
                      <a:pt x="672" y="3188"/>
                      <a:pt x="672" y="3188"/>
                      <a:pt x="672" y="3188"/>
                    </a:cubicBezTo>
                    <a:cubicBezTo>
                      <a:pt x="693" y="3185"/>
                      <a:pt x="693" y="3185"/>
                      <a:pt x="693" y="3185"/>
                    </a:cubicBezTo>
                    <a:cubicBezTo>
                      <a:pt x="691" y="3177"/>
                      <a:pt x="691" y="3177"/>
                      <a:pt x="691" y="3177"/>
                    </a:cubicBezTo>
                    <a:cubicBezTo>
                      <a:pt x="672" y="3172"/>
                      <a:pt x="672" y="3172"/>
                      <a:pt x="672" y="3172"/>
                    </a:cubicBezTo>
                    <a:cubicBezTo>
                      <a:pt x="659" y="3177"/>
                      <a:pt x="659" y="3177"/>
                      <a:pt x="659" y="3177"/>
                    </a:cubicBezTo>
                    <a:cubicBezTo>
                      <a:pt x="659" y="3183"/>
                      <a:pt x="659" y="3183"/>
                      <a:pt x="659" y="3183"/>
                    </a:cubicBezTo>
                    <a:close/>
                    <a:moveTo>
                      <a:pt x="607" y="3108"/>
                    </a:moveTo>
                    <a:lnTo>
                      <a:pt x="607" y="3108"/>
                    </a:lnTo>
                    <a:cubicBezTo>
                      <a:pt x="606" y="3116"/>
                      <a:pt x="606" y="3116"/>
                      <a:pt x="606" y="3116"/>
                    </a:cubicBezTo>
                    <a:cubicBezTo>
                      <a:pt x="610" y="3120"/>
                      <a:pt x="610" y="3120"/>
                      <a:pt x="610" y="3120"/>
                    </a:cubicBezTo>
                    <a:cubicBezTo>
                      <a:pt x="635" y="3117"/>
                      <a:pt x="635" y="3117"/>
                      <a:pt x="635" y="3117"/>
                    </a:cubicBezTo>
                    <a:cubicBezTo>
                      <a:pt x="632" y="3108"/>
                      <a:pt x="632" y="3108"/>
                      <a:pt x="632" y="3108"/>
                    </a:cubicBezTo>
                    <a:cubicBezTo>
                      <a:pt x="617" y="3107"/>
                      <a:pt x="617" y="3107"/>
                      <a:pt x="617" y="3107"/>
                    </a:cubicBezTo>
                    <a:cubicBezTo>
                      <a:pt x="607" y="3108"/>
                      <a:pt x="607" y="3108"/>
                      <a:pt x="607" y="3108"/>
                    </a:cubicBezTo>
                    <a:close/>
                    <a:moveTo>
                      <a:pt x="672" y="3104"/>
                    </a:moveTo>
                    <a:lnTo>
                      <a:pt x="672" y="3104"/>
                    </a:lnTo>
                    <a:cubicBezTo>
                      <a:pt x="676" y="3111"/>
                      <a:pt x="676" y="3111"/>
                      <a:pt x="676" y="3111"/>
                    </a:cubicBezTo>
                    <a:cubicBezTo>
                      <a:pt x="690" y="3110"/>
                      <a:pt x="690" y="3110"/>
                      <a:pt x="690" y="3110"/>
                    </a:cubicBezTo>
                    <a:cubicBezTo>
                      <a:pt x="699" y="3105"/>
                      <a:pt x="699" y="3105"/>
                      <a:pt x="699" y="3105"/>
                    </a:cubicBezTo>
                    <a:cubicBezTo>
                      <a:pt x="685" y="3099"/>
                      <a:pt x="685" y="3099"/>
                      <a:pt x="685" y="3099"/>
                    </a:cubicBezTo>
                    <a:cubicBezTo>
                      <a:pt x="672" y="3104"/>
                      <a:pt x="672" y="3104"/>
                      <a:pt x="672" y="3104"/>
                    </a:cubicBezTo>
                    <a:close/>
                    <a:moveTo>
                      <a:pt x="635" y="3093"/>
                    </a:moveTo>
                    <a:lnTo>
                      <a:pt x="635" y="3093"/>
                    </a:lnTo>
                    <a:cubicBezTo>
                      <a:pt x="655" y="3100"/>
                      <a:pt x="655" y="3100"/>
                      <a:pt x="655" y="3100"/>
                    </a:cubicBezTo>
                    <a:cubicBezTo>
                      <a:pt x="665" y="3099"/>
                      <a:pt x="665" y="3099"/>
                      <a:pt x="665" y="3099"/>
                    </a:cubicBezTo>
                    <a:cubicBezTo>
                      <a:pt x="675" y="3091"/>
                      <a:pt x="675" y="3091"/>
                      <a:pt x="675" y="3091"/>
                    </a:cubicBezTo>
                    <a:cubicBezTo>
                      <a:pt x="667" y="3087"/>
                      <a:pt x="667" y="3087"/>
                      <a:pt x="667" y="3087"/>
                    </a:cubicBezTo>
                    <a:cubicBezTo>
                      <a:pt x="650" y="3082"/>
                      <a:pt x="650" y="3082"/>
                      <a:pt x="650" y="3082"/>
                    </a:cubicBezTo>
                    <a:cubicBezTo>
                      <a:pt x="636" y="3087"/>
                      <a:pt x="636" y="3087"/>
                      <a:pt x="636" y="3087"/>
                    </a:cubicBezTo>
                    <a:cubicBezTo>
                      <a:pt x="635" y="3093"/>
                      <a:pt x="635" y="3093"/>
                      <a:pt x="635" y="3093"/>
                    </a:cubicBezTo>
                    <a:close/>
                    <a:moveTo>
                      <a:pt x="779" y="2776"/>
                    </a:moveTo>
                    <a:lnTo>
                      <a:pt x="779" y="2776"/>
                    </a:lnTo>
                    <a:cubicBezTo>
                      <a:pt x="780" y="2789"/>
                      <a:pt x="780" y="2789"/>
                      <a:pt x="780" y="2789"/>
                    </a:cubicBezTo>
                    <a:cubicBezTo>
                      <a:pt x="788" y="2796"/>
                      <a:pt x="788" y="2796"/>
                      <a:pt x="788" y="2796"/>
                    </a:cubicBezTo>
                    <a:cubicBezTo>
                      <a:pt x="792" y="2787"/>
                      <a:pt x="792" y="2787"/>
                      <a:pt x="792" y="2787"/>
                    </a:cubicBezTo>
                    <a:cubicBezTo>
                      <a:pt x="786" y="2780"/>
                      <a:pt x="786" y="2780"/>
                      <a:pt x="786" y="2780"/>
                    </a:cubicBezTo>
                    <a:cubicBezTo>
                      <a:pt x="779" y="2776"/>
                      <a:pt x="779" y="2776"/>
                      <a:pt x="779" y="2776"/>
                    </a:cubicBezTo>
                    <a:close/>
                    <a:moveTo>
                      <a:pt x="768" y="2738"/>
                    </a:moveTo>
                    <a:lnTo>
                      <a:pt x="768" y="2738"/>
                    </a:lnTo>
                    <a:cubicBezTo>
                      <a:pt x="763" y="2746"/>
                      <a:pt x="763" y="2746"/>
                      <a:pt x="763" y="2746"/>
                    </a:cubicBezTo>
                    <a:cubicBezTo>
                      <a:pt x="780" y="2758"/>
                      <a:pt x="780" y="2758"/>
                      <a:pt x="780" y="2758"/>
                    </a:cubicBezTo>
                    <a:cubicBezTo>
                      <a:pt x="788" y="2757"/>
                      <a:pt x="788" y="2757"/>
                      <a:pt x="788" y="2757"/>
                    </a:cubicBezTo>
                    <a:cubicBezTo>
                      <a:pt x="782" y="2743"/>
                      <a:pt x="782" y="2743"/>
                      <a:pt x="782" y="2743"/>
                    </a:cubicBezTo>
                    <a:lnTo>
                      <a:pt x="768" y="2738"/>
                    </a:lnTo>
                    <a:close/>
                    <a:moveTo>
                      <a:pt x="723" y="2630"/>
                    </a:moveTo>
                    <a:lnTo>
                      <a:pt x="723" y="2630"/>
                    </a:lnTo>
                    <a:cubicBezTo>
                      <a:pt x="734" y="2630"/>
                      <a:pt x="734" y="2630"/>
                      <a:pt x="734" y="2630"/>
                    </a:cubicBezTo>
                    <a:cubicBezTo>
                      <a:pt x="746" y="2617"/>
                      <a:pt x="746" y="2617"/>
                      <a:pt x="746" y="2617"/>
                    </a:cubicBezTo>
                    <a:cubicBezTo>
                      <a:pt x="759" y="2613"/>
                      <a:pt x="759" y="2613"/>
                      <a:pt x="759" y="2613"/>
                    </a:cubicBezTo>
                    <a:cubicBezTo>
                      <a:pt x="759" y="2607"/>
                      <a:pt x="759" y="2607"/>
                      <a:pt x="759" y="2607"/>
                    </a:cubicBezTo>
                    <a:cubicBezTo>
                      <a:pt x="745" y="2607"/>
                      <a:pt x="745" y="2607"/>
                      <a:pt x="745" y="2607"/>
                    </a:cubicBezTo>
                    <a:cubicBezTo>
                      <a:pt x="734" y="2599"/>
                      <a:pt x="734" y="2599"/>
                      <a:pt x="734" y="2599"/>
                    </a:cubicBezTo>
                    <a:cubicBezTo>
                      <a:pt x="723" y="2607"/>
                      <a:pt x="723" y="2607"/>
                      <a:pt x="723" y="2607"/>
                    </a:cubicBezTo>
                    <a:cubicBezTo>
                      <a:pt x="719" y="2619"/>
                      <a:pt x="719" y="2619"/>
                      <a:pt x="719" y="2619"/>
                    </a:cubicBezTo>
                    <a:cubicBezTo>
                      <a:pt x="723" y="2630"/>
                      <a:pt x="723" y="2630"/>
                      <a:pt x="723" y="2630"/>
                    </a:cubicBezTo>
                    <a:close/>
                    <a:moveTo>
                      <a:pt x="723" y="2691"/>
                    </a:moveTo>
                    <a:lnTo>
                      <a:pt x="723" y="2691"/>
                    </a:lnTo>
                    <a:cubicBezTo>
                      <a:pt x="731" y="2697"/>
                      <a:pt x="731" y="2697"/>
                      <a:pt x="731" y="2697"/>
                    </a:cubicBezTo>
                    <a:cubicBezTo>
                      <a:pt x="745" y="2695"/>
                      <a:pt x="745" y="2695"/>
                      <a:pt x="745" y="2695"/>
                    </a:cubicBezTo>
                    <a:cubicBezTo>
                      <a:pt x="757" y="2682"/>
                      <a:pt x="757" y="2682"/>
                      <a:pt x="757" y="2682"/>
                    </a:cubicBezTo>
                    <a:cubicBezTo>
                      <a:pt x="756" y="2665"/>
                      <a:pt x="756" y="2665"/>
                      <a:pt x="756" y="2665"/>
                    </a:cubicBezTo>
                    <a:cubicBezTo>
                      <a:pt x="740" y="2659"/>
                      <a:pt x="740" y="2659"/>
                      <a:pt x="740" y="2659"/>
                    </a:cubicBezTo>
                    <a:cubicBezTo>
                      <a:pt x="730" y="2663"/>
                      <a:pt x="730" y="2663"/>
                      <a:pt x="730" y="2663"/>
                    </a:cubicBezTo>
                    <a:cubicBezTo>
                      <a:pt x="723" y="2691"/>
                      <a:pt x="723" y="2691"/>
                      <a:pt x="723" y="2691"/>
                    </a:cubicBezTo>
                    <a:close/>
                    <a:moveTo>
                      <a:pt x="673" y="2695"/>
                    </a:moveTo>
                    <a:lnTo>
                      <a:pt x="673" y="2695"/>
                    </a:lnTo>
                    <a:cubicBezTo>
                      <a:pt x="687" y="2702"/>
                      <a:pt x="687" y="2702"/>
                      <a:pt x="687" y="2702"/>
                    </a:cubicBezTo>
                    <a:cubicBezTo>
                      <a:pt x="698" y="2689"/>
                      <a:pt x="698" y="2689"/>
                      <a:pt x="698" y="2689"/>
                    </a:cubicBezTo>
                    <a:cubicBezTo>
                      <a:pt x="696" y="2680"/>
                      <a:pt x="696" y="2680"/>
                      <a:pt x="696" y="2680"/>
                    </a:cubicBezTo>
                    <a:cubicBezTo>
                      <a:pt x="701" y="2657"/>
                      <a:pt x="701" y="2657"/>
                      <a:pt x="701" y="2657"/>
                    </a:cubicBezTo>
                    <a:cubicBezTo>
                      <a:pt x="679" y="2668"/>
                      <a:pt x="679" y="2668"/>
                      <a:pt x="679" y="2668"/>
                    </a:cubicBezTo>
                    <a:cubicBezTo>
                      <a:pt x="673" y="2679"/>
                      <a:pt x="673" y="2679"/>
                      <a:pt x="673" y="2679"/>
                    </a:cubicBezTo>
                    <a:cubicBezTo>
                      <a:pt x="673" y="2695"/>
                      <a:pt x="673" y="2695"/>
                      <a:pt x="673" y="2695"/>
                    </a:cubicBezTo>
                    <a:close/>
                    <a:moveTo>
                      <a:pt x="577" y="2772"/>
                    </a:moveTo>
                    <a:lnTo>
                      <a:pt x="577" y="2772"/>
                    </a:lnTo>
                    <a:cubicBezTo>
                      <a:pt x="571" y="2780"/>
                      <a:pt x="571" y="2780"/>
                      <a:pt x="571" y="2780"/>
                    </a:cubicBezTo>
                    <a:cubicBezTo>
                      <a:pt x="578" y="2793"/>
                      <a:pt x="578" y="2793"/>
                      <a:pt x="578" y="2793"/>
                    </a:cubicBezTo>
                    <a:cubicBezTo>
                      <a:pt x="591" y="2796"/>
                      <a:pt x="591" y="2796"/>
                      <a:pt x="591" y="2796"/>
                    </a:cubicBezTo>
                    <a:cubicBezTo>
                      <a:pt x="594" y="2787"/>
                      <a:pt x="594" y="2787"/>
                      <a:pt x="594" y="2787"/>
                    </a:cubicBezTo>
                    <a:cubicBezTo>
                      <a:pt x="584" y="2772"/>
                      <a:pt x="584" y="2772"/>
                      <a:pt x="584" y="2772"/>
                    </a:cubicBezTo>
                    <a:cubicBezTo>
                      <a:pt x="577" y="2772"/>
                      <a:pt x="577" y="2772"/>
                      <a:pt x="577" y="2772"/>
                    </a:cubicBezTo>
                    <a:close/>
                    <a:moveTo>
                      <a:pt x="766" y="2926"/>
                    </a:moveTo>
                    <a:lnTo>
                      <a:pt x="766" y="2926"/>
                    </a:lnTo>
                    <a:cubicBezTo>
                      <a:pt x="766" y="2931"/>
                      <a:pt x="766" y="2931"/>
                      <a:pt x="766" y="2931"/>
                    </a:cubicBezTo>
                    <a:cubicBezTo>
                      <a:pt x="774" y="2929"/>
                      <a:pt x="774" y="2929"/>
                      <a:pt x="774" y="2929"/>
                    </a:cubicBezTo>
                    <a:cubicBezTo>
                      <a:pt x="775" y="2938"/>
                      <a:pt x="775" y="2938"/>
                      <a:pt x="775" y="2938"/>
                    </a:cubicBezTo>
                    <a:cubicBezTo>
                      <a:pt x="771" y="2955"/>
                      <a:pt x="771" y="2955"/>
                      <a:pt x="771" y="2955"/>
                    </a:cubicBezTo>
                    <a:cubicBezTo>
                      <a:pt x="777" y="2961"/>
                      <a:pt x="777" y="2961"/>
                      <a:pt x="777" y="2961"/>
                    </a:cubicBezTo>
                    <a:cubicBezTo>
                      <a:pt x="788" y="2954"/>
                      <a:pt x="788" y="2954"/>
                      <a:pt x="788" y="2954"/>
                    </a:cubicBezTo>
                    <a:cubicBezTo>
                      <a:pt x="794" y="2931"/>
                      <a:pt x="794" y="2931"/>
                      <a:pt x="794" y="2931"/>
                    </a:cubicBezTo>
                    <a:cubicBezTo>
                      <a:pt x="805" y="2920"/>
                      <a:pt x="805" y="2920"/>
                      <a:pt x="805" y="2920"/>
                    </a:cubicBezTo>
                    <a:cubicBezTo>
                      <a:pt x="801" y="2914"/>
                      <a:pt x="801" y="2914"/>
                      <a:pt x="801" y="2914"/>
                    </a:cubicBezTo>
                    <a:cubicBezTo>
                      <a:pt x="792" y="2916"/>
                      <a:pt x="792" y="2916"/>
                      <a:pt x="792" y="2916"/>
                    </a:cubicBezTo>
                    <a:cubicBezTo>
                      <a:pt x="779" y="2914"/>
                      <a:pt x="779" y="2914"/>
                      <a:pt x="779" y="2914"/>
                    </a:cubicBezTo>
                    <a:cubicBezTo>
                      <a:pt x="766" y="2926"/>
                      <a:pt x="766" y="2926"/>
                      <a:pt x="766" y="2926"/>
                    </a:cubicBezTo>
                    <a:close/>
                    <a:moveTo>
                      <a:pt x="574" y="2978"/>
                    </a:moveTo>
                    <a:lnTo>
                      <a:pt x="574" y="2978"/>
                    </a:lnTo>
                    <a:cubicBezTo>
                      <a:pt x="583" y="2986"/>
                      <a:pt x="583" y="2986"/>
                      <a:pt x="583" y="2986"/>
                    </a:cubicBezTo>
                    <a:cubicBezTo>
                      <a:pt x="607" y="2989"/>
                      <a:pt x="607" y="2989"/>
                      <a:pt x="607" y="2989"/>
                    </a:cubicBezTo>
                    <a:cubicBezTo>
                      <a:pt x="610" y="3000"/>
                      <a:pt x="610" y="3000"/>
                      <a:pt x="610" y="3000"/>
                    </a:cubicBezTo>
                    <a:cubicBezTo>
                      <a:pt x="626" y="3003"/>
                      <a:pt x="626" y="3003"/>
                      <a:pt x="626" y="3003"/>
                    </a:cubicBezTo>
                    <a:cubicBezTo>
                      <a:pt x="635" y="2995"/>
                      <a:pt x="635" y="2995"/>
                      <a:pt x="635" y="2995"/>
                    </a:cubicBezTo>
                    <a:cubicBezTo>
                      <a:pt x="679" y="2987"/>
                      <a:pt x="679" y="2987"/>
                      <a:pt x="679" y="2987"/>
                    </a:cubicBezTo>
                    <a:cubicBezTo>
                      <a:pt x="704" y="2987"/>
                      <a:pt x="704" y="2987"/>
                      <a:pt x="704" y="2987"/>
                    </a:cubicBezTo>
                    <a:cubicBezTo>
                      <a:pt x="731" y="2963"/>
                      <a:pt x="731" y="2963"/>
                      <a:pt x="731" y="2963"/>
                    </a:cubicBezTo>
                    <a:cubicBezTo>
                      <a:pt x="727" y="2938"/>
                      <a:pt x="727" y="2938"/>
                      <a:pt x="727" y="2938"/>
                    </a:cubicBezTo>
                    <a:cubicBezTo>
                      <a:pt x="717" y="2919"/>
                      <a:pt x="717" y="2919"/>
                      <a:pt x="717" y="2919"/>
                    </a:cubicBezTo>
                    <a:cubicBezTo>
                      <a:pt x="702" y="2917"/>
                      <a:pt x="702" y="2917"/>
                      <a:pt x="702" y="2917"/>
                    </a:cubicBezTo>
                    <a:cubicBezTo>
                      <a:pt x="687" y="2911"/>
                      <a:pt x="687" y="2911"/>
                      <a:pt x="687" y="2911"/>
                    </a:cubicBezTo>
                    <a:cubicBezTo>
                      <a:pt x="676" y="2871"/>
                      <a:pt x="676" y="2871"/>
                      <a:pt x="676" y="2871"/>
                    </a:cubicBezTo>
                    <a:cubicBezTo>
                      <a:pt x="661" y="2845"/>
                      <a:pt x="661" y="2845"/>
                      <a:pt x="661" y="2845"/>
                    </a:cubicBezTo>
                    <a:cubicBezTo>
                      <a:pt x="635" y="2839"/>
                      <a:pt x="635" y="2839"/>
                      <a:pt x="635" y="2839"/>
                    </a:cubicBezTo>
                    <a:cubicBezTo>
                      <a:pt x="620" y="2822"/>
                      <a:pt x="620" y="2822"/>
                      <a:pt x="620" y="2822"/>
                    </a:cubicBezTo>
                    <a:cubicBezTo>
                      <a:pt x="597" y="2821"/>
                      <a:pt x="597" y="2821"/>
                      <a:pt x="597" y="2821"/>
                    </a:cubicBezTo>
                    <a:cubicBezTo>
                      <a:pt x="578" y="2813"/>
                      <a:pt x="578" y="2813"/>
                      <a:pt x="578" y="2813"/>
                    </a:cubicBezTo>
                    <a:cubicBezTo>
                      <a:pt x="577" y="2824"/>
                      <a:pt x="577" y="2824"/>
                      <a:pt x="577" y="2824"/>
                    </a:cubicBezTo>
                    <a:cubicBezTo>
                      <a:pt x="558" y="2841"/>
                      <a:pt x="558" y="2841"/>
                      <a:pt x="558" y="2841"/>
                    </a:cubicBezTo>
                    <a:cubicBezTo>
                      <a:pt x="558" y="2861"/>
                      <a:pt x="558" y="2861"/>
                      <a:pt x="558" y="2861"/>
                    </a:cubicBezTo>
                    <a:cubicBezTo>
                      <a:pt x="577" y="2871"/>
                      <a:pt x="577" y="2871"/>
                      <a:pt x="577" y="2871"/>
                    </a:cubicBezTo>
                    <a:cubicBezTo>
                      <a:pt x="583" y="2886"/>
                      <a:pt x="583" y="2886"/>
                      <a:pt x="583" y="2886"/>
                    </a:cubicBezTo>
                    <a:cubicBezTo>
                      <a:pt x="568" y="2876"/>
                      <a:pt x="568" y="2876"/>
                      <a:pt x="568" y="2876"/>
                    </a:cubicBezTo>
                    <a:cubicBezTo>
                      <a:pt x="555" y="2882"/>
                      <a:pt x="555" y="2882"/>
                      <a:pt x="555" y="2882"/>
                    </a:cubicBezTo>
                    <a:cubicBezTo>
                      <a:pt x="555" y="2894"/>
                      <a:pt x="555" y="2894"/>
                      <a:pt x="555" y="2894"/>
                    </a:cubicBezTo>
                    <a:cubicBezTo>
                      <a:pt x="549" y="2906"/>
                      <a:pt x="549" y="2906"/>
                      <a:pt x="549" y="2906"/>
                    </a:cubicBezTo>
                    <a:cubicBezTo>
                      <a:pt x="571" y="2919"/>
                      <a:pt x="571" y="2919"/>
                      <a:pt x="571" y="2919"/>
                    </a:cubicBezTo>
                    <a:cubicBezTo>
                      <a:pt x="557" y="2923"/>
                      <a:pt x="557" y="2923"/>
                      <a:pt x="557" y="2923"/>
                    </a:cubicBezTo>
                    <a:cubicBezTo>
                      <a:pt x="552" y="2929"/>
                      <a:pt x="552" y="2929"/>
                      <a:pt x="552" y="2929"/>
                    </a:cubicBezTo>
                    <a:cubicBezTo>
                      <a:pt x="558" y="2943"/>
                      <a:pt x="558" y="2943"/>
                      <a:pt x="558" y="2943"/>
                    </a:cubicBezTo>
                    <a:cubicBezTo>
                      <a:pt x="597" y="2952"/>
                      <a:pt x="597" y="2952"/>
                      <a:pt x="597" y="2952"/>
                    </a:cubicBezTo>
                    <a:cubicBezTo>
                      <a:pt x="603" y="2960"/>
                      <a:pt x="603" y="2960"/>
                      <a:pt x="603" y="2960"/>
                    </a:cubicBezTo>
                    <a:cubicBezTo>
                      <a:pt x="613" y="2963"/>
                      <a:pt x="613" y="2963"/>
                      <a:pt x="613" y="2963"/>
                    </a:cubicBezTo>
                    <a:cubicBezTo>
                      <a:pt x="639" y="2948"/>
                      <a:pt x="639" y="2948"/>
                      <a:pt x="639" y="2948"/>
                    </a:cubicBezTo>
                    <a:cubicBezTo>
                      <a:pt x="621" y="2971"/>
                      <a:pt x="621" y="2971"/>
                      <a:pt x="621" y="2971"/>
                    </a:cubicBezTo>
                    <a:cubicBezTo>
                      <a:pt x="607" y="2971"/>
                      <a:pt x="607" y="2971"/>
                      <a:pt x="607" y="2971"/>
                    </a:cubicBezTo>
                    <a:cubicBezTo>
                      <a:pt x="584" y="2961"/>
                      <a:pt x="584" y="2961"/>
                      <a:pt x="584" y="2961"/>
                    </a:cubicBezTo>
                    <a:cubicBezTo>
                      <a:pt x="575" y="2964"/>
                      <a:pt x="575" y="2964"/>
                      <a:pt x="575" y="2964"/>
                    </a:cubicBezTo>
                    <a:lnTo>
                      <a:pt x="574" y="297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68" name="Freeform 175">
                <a:extLst>
                  <a:ext uri="{FF2B5EF4-FFF2-40B4-BE49-F238E27FC236}">
                    <a16:creationId xmlns:a16="http://schemas.microsoft.com/office/drawing/2014/main" id="{1092E545-FA44-8540-BE25-551BA0933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420" y="340166"/>
                <a:ext cx="2969066" cy="2758962"/>
              </a:xfrm>
              <a:custGeom>
                <a:avLst/>
                <a:gdLst>
                  <a:gd name="T0" fmla="*/ 5133 w 7057"/>
                  <a:gd name="T1" fmla="*/ 462 h 6545"/>
                  <a:gd name="T2" fmla="*/ 5179 w 7057"/>
                  <a:gd name="T3" fmla="*/ 1117 h 6545"/>
                  <a:gd name="T4" fmla="*/ 5155 w 7057"/>
                  <a:gd name="T5" fmla="*/ 1223 h 6545"/>
                  <a:gd name="T6" fmla="*/ 5522 w 7057"/>
                  <a:gd name="T7" fmla="*/ 764 h 6545"/>
                  <a:gd name="T8" fmla="*/ 5652 w 7057"/>
                  <a:gd name="T9" fmla="*/ 451 h 6545"/>
                  <a:gd name="T10" fmla="*/ 6041 w 7057"/>
                  <a:gd name="T11" fmla="*/ 157 h 6545"/>
                  <a:gd name="T12" fmla="*/ 7017 w 7057"/>
                  <a:gd name="T13" fmla="*/ 242 h 6545"/>
                  <a:gd name="T14" fmla="*/ 5994 w 7057"/>
                  <a:gd name="T15" fmla="*/ 1012 h 6545"/>
                  <a:gd name="T16" fmla="*/ 5428 w 7057"/>
                  <a:gd name="T17" fmla="*/ 1448 h 6545"/>
                  <a:gd name="T18" fmla="*/ 5638 w 7057"/>
                  <a:gd name="T19" fmla="*/ 3306 h 6545"/>
                  <a:gd name="T20" fmla="*/ 4895 w 7057"/>
                  <a:gd name="T21" fmla="*/ 1279 h 6545"/>
                  <a:gd name="T22" fmla="*/ 4453 w 7057"/>
                  <a:gd name="T23" fmla="*/ 907 h 6545"/>
                  <a:gd name="T24" fmla="*/ 3683 w 7057"/>
                  <a:gd name="T25" fmla="*/ 799 h 6545"/>
                  <a:gd name="T26" fmla="*/ 4783 w 7057"/>
                  <a:gd name="T27" fmla="*/ 1422 h 6545"/>
                  <a:gd name="T28" fmla="*/ 5052 w 7057"/>
                  <a:gd name="T29" fmla="*/ 1929 h 6545"/>
                  <a:gd name="T30" fmla="*/ 3013 w 7057"/>
                  <a:gd name="T31" fmla="*/ 1093 h 6545"/>
                  <a:gd name="T32" fmla="*/ 4395 w 7057"/>
                  <a:gd name="T33" fmla="*/ 1630 h 6545"/>
                  <a:gd name="T34" fmla="*/ 4054 w 7057"/>
                  <a:gd name="T35" fmla="*/ 1490 h 6545"/>
                  <a:gd name="T36" fmla="*/ 3846 w 7057"/>
                  <a:gd name="T37" fmla="*/ 1536 h 6545"/>
                  <a:gd name="T38" fmla="*/ 3657 w 7057"/>
                  <a:gd name="T39" fmla="*/ 1331 h 6545"/>
                  <a:gd name="T40" fmla="*/ 2559 w 7057"/>
                  <a:gd name="T41" fmla="*/ 1428 h 6545"/>
                  <a:gd name="T42" fmla="*/ 3751 w 7057"/>
                  <a:gd name="T43" fmla="*/ 2018 h 6545"/>
                  <a:gd name="T44" fmla="*/ 4079 w 7057"/>
                  <a:gd name="T45" fmla="*/ 2108 h 6545"/>
                  <a:gd name="T46" fmla="*/ 5089 w 7057"/>
                  <a:gd name="T47" fmla="*/ 2365 h 6545"/>
                  <a:gd name="T48" fmla="*/ 4707 w 7057"/>
                  <a:gd name="T49" fmla="*/ 2952 h 6545"/>
                  <a:gd name="T50" fmla="*/ 4280 w 7057"/>
                  <a:gd name="T51" fmla="*/ 3516 h 6545"/>
                  <a:gd name="T52" fmla="*/ 3531 w 7057"/>
                  <a:gd name="T53" fmla="*/ 2625 h 6545"/>
                  <a:gd name="T54" fmla="*/ 3149 w 7057"/>
                  <a:gd name="T55" fmla="*/ 1915 h 6545"/>
                  <a:gd name="T56" fmla="*/ 2588 w 7057"/>
                  <a:gd name="T57" fmla="*/ 2330 h 6545"/>
                  <a:gd name="T58" fmla="*/ 5034 w 7057"/>
                  <a:gd name="T59" fmla="*/ 3320 h 6545"/>
                  <a:gd name="T60" fmla="*/ 5305 w 7057"/>
                  <a:gd name="T61" fmla="*/ 4182 h 6545"/>
                  <a:gd name="T62" fmla="*/ 5225 w 7057"/>
                  <a:gd name="T63" fmla="*/ 3273 h 6545"/>
                  <a:gd name="T64" fmla="*/ 4582 w 7057"/>
                  <a:gd name="T65" fmla="*/ 2829 h 6545"/>
                  <a:gd name="T66" fmla="*/ 4637 w 7057"/>
                  <a:gd name="T67" fmla="*/ 2654 h 6545"/>
                  <a:gd name="T68" fmla="*/ 5107 w 7057"/>
                  <a:gd name="T69" fmla="*/ 2452 h 6545"/>
                  <a:gd name="T70" fmla="*/ 5483 w 7057"/>
                  <a:gd name="T71" fmla="*/ 2817 h 6545"/>
                  <a:gd name="T72" fmla="*/ 5537 w 7057"/>
                  <a:gd name="T73" fmla="*/ 3160 h 6545"/>
                  <a:gd name="T74" fmla="*/ 5870 w 7057"/>
                  <a:gd name="T75" fmla="*/ 3536 h 6545"/>
                  <a:gd name="T76" fmla="*/ 5671 w 7057"/>
                  <a:gd name="T77" fmla="*/ 3606 h 6545"/>
                  <a:gd name="T78" fmla="*/ 5508 w 7057"/>
                  <a:gd name="T79" fmla="*/ 4143 h 6545"/>
                  <a:gd name="T80" fmla="*/ 4401 w 7057"/>
                  <a:gd name="T81" fmla="*/ 3820 h 6545"/>
                  <a:gd name="T82" fmla="*/ 5066 w 7057"/>
                  <a:gd name="T83" fmla="*/ 4580 h 6545"/>
                  <a:gd name="T84" fmla="*/ 4280 w 7057"/>
                  <a:gd name="T85" fmla="*/ 4913 h 6545"/>
                  <a:gd name="T86" fmla="*/ 5578 w 7057"/>
                  <a:gd name="T87" fmla="*/ 5894 h 6545"/>
                  <a:gd name="T88" fmla="*/ 5999 w 7057"/>
                  <a:gd name="T89" fmla="*/ 6076 h 6545"/>
                  <a:gd name="T90" fmla="*/ 5766 w 7057"/>
                  <a:gd name="T91" fmla="*/ 5741 h 6545"/>
                  <a:gd name="T92" fmla="*/ 3944 w 7057"/>
                  <a:gd name="T93" fmla="*/ 5312 h 6545"/>
                  <a:gd name="T94" fmla="*/ 404 w 7057"/>
                  <a:gd name="T95" fmla="*/ 4911 h 6545"/>
                  <a:gd name="T96" fmla="*/ 1361 w 7057"/>
                  <a:gd name="T97" fmla="*/ 2106 h 6545"/>
                  <a:gd name="T98" fmla="*/ 518 w 7057"/>
                  <a:gd name="T99" fmla="*/ 5096 h 6545"/>
                  <a:gd name="T100" fmla="*/ 178 w 7057"/>
                  <a:gd name="T101" fmla="*/ 3881 h 6545"/>
                  <a:gd name="T102" fmla="*/ 1896 w 7057"/>
                  <a:gd name="T103" fmla="*/ 2201 h 6545"/>
                  <a:gd name="T104" fmla="*/ 2862 w 7057"/>
                  <a:gd name="T105" fmla="*/ 3034 h 6545"/>
                  <a:gd name="T106" fmla="*/ 3647 w 7057"/>
                  <a:gd name="T107" fmla="*/ 2976 h 6545"/>
                  <a:gd name="T108" fmla="*/ 4019 w 7057"/>
                  <a:gd name="T109" fmla="*/ 2365 h 6545"/>
                  <a:gd name="T110" fmla="*/ 4497 w 7057"/>
                  <a:gd name="T111" fmla="*/ 2872 h 6545"/>
                  <a:gd name="T112" fmla="*/ 3857 w 7057"/>
                  <a:gd name="T113" fmla="*/ 3430 h 6545"/>
                  <a:gd name="T114" fmla="*/ 3256 w 7057"/>
                  <a:gd name="T115" fmla="*/ 4480 h 6545"/>
                  <a:gd name="T116" fmla="*/ 4468 w 7057"/>
                  <a:gd name="T117" fmla="*/ 4856 h 6545"/>
                  <a:gd name="T118" fmla="*/ 5285 w 7057"/>
                  <a:gd name="T119" fmla="*/ 4708 h 6545"/>
                  <a:gd name="T120" fmla="*/ 5665 w 7057"/>
                  <a:gd name="T121" fmla="*/ 5165 h 6545"/>
                  <a:gd name="T122" fmla="*/ 5225 w 7057"/>
                  <a:gd name="T123" fmla="*/ 5697 h 6545"/>
                  <a:gd name="T124" fmla="*/ 5031 w 7057"/>
                  <a:gd name="T125" fmla="*/ 6270 h 6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57" h="6545">
                    <a:moveTo>
                      <a:pt x="5104" y="1151"/>
                    </a:moveTo>
                    <a:lnTo>
                      <a:pt x="5104" y="1151"/>
                    </a:lnTo>
                    <a:cubicBezTo>
                      <a:pt x="5115" y="1140"/>
                      <a:pt x="5115" y="1140"/>
                      <a:pt x="5115" y="1140"/>
                    </a:cubicBezTo>
                    <a:cubicBezTo>
                      <a:pt x="5124" y="1124"/>
                      <a:pt x="5124" y="1124"/>
                      <a:pt x="5124" y="1124"/>
                    </a:cubicBezTo>
                    <a:cubicBezTo>
                      <a:pt x="5150" y="1096"/>
                      <a:pt x="5150" y="1096"/>
                      <a:pt x="5150" y="1096"/>
                    </a:cubicBezTo>
                    <a:cubicBezTo>
                      <a:pt x="5161" y="1056"/>
                      <a:pt x="5161" y="1056"/>
                      <a:pt x="5161" y="1056"/>
                    </a:cubicBezTo>
                    <a:cubicBezTo>
                      <a:pt x="5170" y="1050"/>
                      <a:pt x="5170" y="1050"/>
                      <a:pt x="5170" y="1050"/>
                    </a:cubicBezTo>
                    <a:cubicBezTo>
                      <a:pt x="5173" y="1064"/>
                      <a:pt x="5173" y="1064"/>
                      <a:pt x="5173" y="1064"/>
                    </a:cubicBezTo>
                    <a:cubicBezTo>
                      <a:pt x="5165" y="1084"/>
                      <a:pt x="5165" y="1084"/>
                      <a:pt x="5165" y="1084"/>
                    </a:cubicBezTo>
                    <a:cubicBezTo>
                      <a:pt x="5165" y="1093"/>
                      <a:pt x="5165" y="1093"/>
                      <a:pt x="5165" y="1093"/>
                    </a:cubicBezTo>
                    <a:cubicBezTo>
                      <a:pt x="5179" y="1096"/>
                      <a:pt x="5179" y="1096"/>
                      <a:pt x="5179" y="1096"/>
                    </a:cubicBezTo>
                    <a:cubicBezTo>
                      <a:pt x="5196" y="1079"/>
                      <a:pt x="5196" y="1079"/>
                      <a:pt x="5196" y="1079"/>
                    </a:cubicBezTo>
                    <a:cubicBezTo>
                      <a:pt x="5210" y="1070"/>
                      <a:pt x="5210" y="1070"/>
                      <a:pt x="5210" y="1070"/>
                    </a:cubicBezTo>
                    <a:cubicBezTo>
                      <a:pt x="5208" y="1053"/>
                      <a:pt x="5208" y="1053"/>
                      <a:pt x="5208" y="1053"/>
                    </a:cubicBezTo>
                    <a:cubicBezTo>
                      <a:pt x="5193" y="1050"/>
                      <a:pt x="5193" y="1050"/>
                      <a:pt x="5193" y="1050"/>
                    </a:cubicBezTo>
                    <a:cubicBezTo>
                      <a:pt x="5193" y="1046"/>
                      <a:pt x="5193" y="1046"/>
                      <a:pt x="5193" y="1046"/>
                    </a:cubicBezTo>
                    <a:cubicBezTo>
                      <a:pt x="5210" y="1038"/>
                      <a:pt x="5210" y="1038"/>
                      <a:pt x="5210" y="1038"/>
                    </a:cubicBezTo>
                    <a:cubicBezTo>
                      <a:pt x="5210" y="1017"/>
                      <a:pt x="5210" y="1017"/>
                      <a:pt x="5210" y="1017"/>
                    </a:cubicBezTo>
                    <a:cubicBezTo>
                      <a:pt x="5205" y="1007"/>
                      <a:pt x="5205" y="1007"/>
                      <a:pt x="5205" y="1007"/>
                    </a:cubicBezTo>
                    <a:cubicBezTo>
                      <a:pt x="5205" y="992"/>
                      <a:pt x="5205" y="992"/>
                      <a:pt x="5205" y="992"/>
                    </a:cubicBezTo>
                    <a:cubicBezTo>
                      <a:pt x="5225" y="975"/>
                      <a:pt x="5225" y="975"/>
                      <a:pt x="5225" y="975"/>
                    </a:cubicBezTo>
                    <a:cubicBezTo>
                      <a:pt x="5233" y="949"/>
                      <a:pt x="5233" y="949"/>
                      <a:pt x="5233" y="949"/>
                    </a:cubicBezTo>
                    <a:cubicBezTo>
                      <a:pt x="5248" y="943"/>
                      <a:pt x="5248" y="943"/>
                      <a:pt x="5248" y="943"/>
                    </a:cubicBezTo>
                    <a:cubicBezTo>
                      <a:pt x="5256" y="931"/>
                      <a:pt x="5256" y="931"/>
                      <a:pt x="5256" y="931"/>
                    </a:cubicBezTo>
                    <a:cubicBezTo>
                      <a:pt x="5254" y="945"/>
                      <a:pt x="5254" y="945"/>
                      <a:pt x="5254" y="945"/>
                    </a:cubicBezTo>
                    <a:cubicBezTo>
                      <a:pt x="5257" y="954"/>
                      <a:pt x="5257" y="954"/>
                      <a:pt x="5257" y="954"/>
                    </a:cubicBezTo>
                    <a:cubicBezTo>
                      <a:pt x="5246" y="957"/>
                      <a:pt x="5246" y="957"/>
                      <a:pt x="5246" y="957"/>
                    </a:cubicBezTo>
                    <a:cubicBezTo>
                      <a:pt x="5236" y="984"/>
                      <a:pt x="5236" y="984"/>
                      <a:pt x="5236" y="984"/>
                    </a:cubicBezTo>
                    <a:cubicBezTo>
                      <a:pt x="5222" y="1001"/>
                      <a:pt x="5222" y="1001"/>
                      <a:pt x="5222" y="1001"/>
                    </a:cubicBezTo>
                    <a:cubicBezTo>
                      <a:pt x="5219" y="1026"/>
                      <a:pt x="5219" y="1026"/>
                      <a:pt x="5219" y="1026"/>
                    </a:cubicBezTo>
                    <a:cubicBezTo>
                      <a:pt x="5225" y="1039"/>
                      <a:pt x="5225" y="1039"/>
                      <a:pt x="5225" y="1039"/>
                    </a:cubicBezTo>
                    <a:cubicBezTo>
                      <a:pt x="5231" y="1058"/>
                      <a:pt x="5231" y="1058"/>
                      <a:pt x="5231" y="1058"/>
                    </a:cubicBezTo>
                    <a:cubicBezTo>
                      <a:pt x="5239" y="1049"/>
                      <a:pt x="5239" y="1049"/>
                      <a:pt x="5239" y="1049"/>
                    </a:cubicBezTo>
                    <a:cubicBezTo>
                      <a:pt x="5251" y="1023"/>
                      <a:pt x="5251" y="1023"/>
                      <a:pt x="5251" y="1023"/>
                    </a:cubicBezTo>
                    <a:cubicBezTo>
                      <a:pt x="5283" y="997"/>
                      <a:pt x="5283" y="997"/>
                      <a:pt x="5283" y="997"/>
                    </a:cubicBezTo>
                    <a:cubicBezTo>
                      <a:pt x="5292" y="978"/>
                      <a:pt x="5292" y="978"/>
                      <a:pt x="5292" y="978"/>
                    </a:cubicBezTo>
                    <a:cubicBezTo>
                      <a:pt x="5294" y="958"/>
                      <a:pt x="5294" y="958"/>
                      <a:pt x="5294" y="958"/>
                    </a:cubicBezTo>
                    <a:cubicBezTo>
                      <a:pt x="5303" y="942"/>
                      <a:pt x="5303" y="942"/>
                      <a:pt x="5303" y="942"/>
                    </a:cubicBezTo>
                    <a:cubicBezTo>
                      <a:pt x="5314" y="937"/>
                      <a:pt x="5314" y="937"/>
                      <a:pt x="5314" y="937"/>
                    </a:cubicBezTo>
                    <a:cubicBezTo>
                      <a:pt x="5315" y="948"/>
                      <a:pt x="5315" y="948"/>
                      <a:pt x="5315" y="948"/>
                    </a:cubicBezTo>
                    <a:cubicBezTo>
                      <a:pt x="5311" y="952"/>
                      <a:pt x="5311" y="952"/>
                      <a:pt x="5311" y="952"/>
                    </a:cubicBezTo>
                    <a:cubicBezTo>
                      <a:pt x="5311" y="972"/>
                      <a:pt x="5311" y="972"/>
                      <a:pt x="5311" y="972"/>
                    </a:cubicBezTo>
                    <a:cubicBezTo>
                      <a:pt x="5324" y="966"/>
                      <a:pt x="5324" y="966"/>
                      <a:pt x="5324" y="966"/>
                    </a:cubicBezTo>
                    <a:cubicBezTo>
                      <a:pt x="5341" y="943"/>
                      <a:pt x="5341" y="943"/>
                      <a:pt x="5341" y="943"/>
                    </a:cubicBezTo>
                    <a:cubicBezTo>
                      <a:pt x="5357" y="943"/>
                      <a:pt x="5357" y="943"/>
                      <a:pt x="5357" y="943"/>
                    </a:cubicBezTo>
                    <a:cubicBezTo>
                      <a:pt x="5379" y="946"/>
                      <a:pt x="5379" y="946"/>
                      <a:pt x="5379" y="946"/>
                    </a:cubicBezTo>
                    <a:cubicBezTo>
                      <a:pt x="5405" y="937"/>
                      <a:pt x="5405" y="937"/>
                      <a:pt x="5405" y="937"/>
                    </a:cubicBezTo>
                    <a:cubicBezTo>
                      <a:pt x="5419" y="937"/>
                      <a:pt x="5419" y="937"/>
                      <a:pt x="5419" y="937"/>
                    </a:cubicBezTo>
                    <a:cubicBezTo>
                      <a:pt x="5431" y="925"/>
                      <a:pt x="5431" y="925"/>
                      <a:pt x="5431" y="925"/>
                    </a:cubicBezTo>
                    <a:cubicBezTo>
                      <a:pt x="5445" y="919"/>
                      <a:pt x="5445" y="919"/>
                      <a:pt x="5445" y="919"/>
                    </a:cubicBezTo>
                    <a:cubicBezTo>
                      <a:pt x="5453" y="905"/>
                      <a:pt x="5453" y="905"/>
                      <a:pt x="5453" y="905"/>
                    </a:cubicBezTo>
                    <a:cubicBezTo>
                      <a:pt x="5453" y="894"/>
                      <a:pt x="5453" y="894"/>
                      <a:pt x="5453" y="894"/>
                    </a:cubicBezTo>
                    <a:cubicBezTo>
                      <a:pt x="5456" y="882"/>
                      <a:pt x="5456" y="882"/>
                      <a:pt x="5456" y="882"/>
                    </a:cubicBezTo>
                    <a:cubicBezTo>
                      <a:pt x="5445" y="871"/>
                      <a:pt x="5445" y="871"/>
                      <a:pt x="5445" y="871"/>
                    </a:cubicBezTo>
                    <a:cubicBezTo>
                      <a:pt x="5451" y="851"/>
                      <a:pt x="5451" y="851"/>
                      <a:pt x="5451" y="851"/>
                    </a:cubicBezTo>
                    <a:cubicBezTo>
                      <a:pt x="5451" y="813"/>
                      <a:pt x="5451" y="813"/>
                      <a:pt x="5451" y="813"/>
                    </a:cubicBezTo>
                    <a:cubicBezTo>
                      <a:pt x="5445" y="813"/>
                      <a:pt x="5445" y="813"/>
                      <a:pt x="5445" y="813"/>
                    </a:cubicBezTo>
                    <a:cubicBezTo>
                      <a:pt x="5435" y="836"/>
                      <a:pt x="5435" y="836"/>
                      <a:pt x="5435" y="836"/>
                    </a:cubicBezTo>
                    <a:cubicBezTo>
                      <a:pt x="5415" y="859"/>
                      <a:pt x="5415" y="859"/>
                      <a:pt x="5415" y="859"/>
                    </a:cubicBezTo>
                    <a:cubicBezTo>
                      <a:pt x="5405" y="859"/>
                      <a:pt x="5405" y="859"/>
                      <a:pt x="5405" y="859"/>
                    </a:cubicBezTo>
                    <a:cubicBezTo>
                      <a:pt x="5405" y="848"/>
                      <a:pt x="5405" y="848"/>
                      <a:pt x="5405" y="848"/>
                    </a:cubicBezTo>
                    <a:cubicBezTo>
                      <a:pt x="5418" y="833"/>
                      <a:pt x="5418" y="833"/>
                      <a:pt x="5418" y="833"/>
                    </a:cubicBezTo>
                    <a:cubicBezTo>
                      <a:pt x="5435" y="822"/>
                      <a:pt x="5435" y="822"/>
                      <a:pt x="5435" y="822"/>
                    </a:cubicBezTo>
                    <a:cubicBezTo>
                      <a:pt x="5436" y="810"/>
                      <a:pt x="5436" y="810"/>
                      <a:pt x="5436" y="810"/>
                    </a:cubicBezTo>
                    <a:cubicBezTo>
                      <a:pt x="5418" y="793"/>
                      <a:pt x="5418" y="793"/>
                      <a:pt x="5418" y="793"/>
                    </a:cubicBezTo>
                    <a:cubicBezTo>
                      <a:pt x="5415" y="781"/>
                      <a:pt x="5415" y="781"/>
                      <a:pt x="5415" y="781"/>
                    </a:cubicBezTo>
                    <a:cubicBezTo>
                      <a:pt x="5407" y="781"/>
                      <a:pt x="5407" y="781"/>
                      <a:pt x="5407" y="781"/>
                    </a:cubicBezTo>
                    <a:cubicBezTo>
                      <a:pt x="5399" y="786"/>
                      <a:pt x="5399" y="786"/>
                      <a:pt x="5399" y="786"/>
                    </a:cubicBezTo>
                    <a:cubicBezTo>
                      <a:pt x="5396" y="796"/>
                      <a:pt x="5396" y="796"/>
                      <a:pt x="5396" y="796"/>
                    </a:cubicBezTo>
                    <a:cubicBezTo>
                      <a:pt x="5386" y="789"/>
                      <a:pt x="5386" y="789"/>
                      <a:pt x="5386" y="789"/>
                    </a:cubicBezTo>
                    <a:cubicBezTo>
                      <a:pt x="5372" y="790"/>
                      <a:pt x="5372" y="790"/>
                      <a:pt x="5372" y="790"/>
                    </a:cubicBezTo>
                    <a:cubicBezTo>
                      <a:pt x="5358" y="799"/>
                      <a:pt x="5358" y="799"/>
                      <a:pt x="5358" y="799"/>
                    </a:cubicBezTo>
                    <a:cubicBezTo>
                      <a:pt x="5346" y="796"/>
                      <a:pt x="5346" y="796"/>
                      <a:pt x="5346" y="796"/>
                    </a:cubicBezTo>
                    <a:cubicBezTo>
                      <a:pt x="5350" y="789"/>
                      <a:pt x="5350" y="789"/>
                      <a:pt x="5350" y="789"/>
                    </a:cubicBezTo>
                    <a:cubicBezTo>
                      <a:pt x="5389" y="772"/>
                      <a:pt x="5389" y="772"/>
                      <a:pt x="5389" y="772"/>
                    </a:cubicBezTo>
                    <a:cubicBezTo>
                      <a:pt x="5405" y="769"/>
                      <a:pt x="5405" y="769"/>
                      <a:pt x="5405" y="769"/>
                    </a:cubicBezTo>
                    <a:cubicBezTo>
                      <a:pt x="5431" y="740"/>
                      <a:pt x="5431" y="740"/>
                      <a:pt x="5431" y="740"/>
                    </a:cubicBezTo>
                    <a:cubicBezTo>
                      <a:pt x="5441" y="734"/>
                      <a:pt x="5441" y="734"/>
                      <a:pt x="5441" y="734"/>
                    </a:cubicBezTo>
                    <a:cubicBezTo>
                      <a:pt x="5459" y="702"/>
                      <a:pt x="5459" y="702"/>
                      <a:pt x="5459" y="702"/>
                    </a:cubicBezTo>
                    <a:cubicBezTo>
                      <a:pt x="5467" y="674"/>
                      <a:pt x="5467" y="674"/>
                      <a:pt x="5467" y="674"/>
                    </a:cubicBezTo>
                    <a:cubicBezTo>
                      <a:pt x="5460" y="671"/>
                      <a:pt x="5460" y="671"/>
                      <a:pt x="5460" y="671"/>
                    </a:cubicBezTo>
                    <a:cubicBezTo>
                      <a:pt x="5448" y="674"/>
                      <a:pt x="5448" y="674"/>
                      <a:pt x="5448" y="674"/>
                    </a:cubicBezTo>
                    <a:cubicBezTo>
                      <a:pt x="5439" y="680"/>
                      <a:pt x="5439" y="680"/>
                      <a:pt x="5439" y="680"/>
                    </a:cubicBezTo>
                    <a:cubicBezTo>
                      <a:pt x="5433" y="671"/>
                      <a:pt x="5433" y="671"/>
                      <a:pt x="5433" y="671"/>
                    </a:cubicBezTo>
                    <a:cubicBezTo>
                      <a:pt x="5439" y="662"/>
                      <a:pt x="5439" y="662"/>
                      <a:pt x="5439" y="662"/>
                    </a:cubicBezTo>
                    <a:cubicBezTo>
                      <a:pt x="5448" y="657"/>
                      <a:pt x="5448" y="657"/>
                      <a:pt x="5448" y="657"/>
                    </a:cubicBezTo>
                    <a:cubicBezTo>
                      <a:pt x="5460" y="659"/>
                      <a:pt x="5460" y="659"/>
                      <a:pt x="5460" y="659"/>
                    </a:cubicBezTo>
                    <a:cubicBezTo>
                      <a:pt x="5467" y="648"/>
                      <a:pt x="5467" y="648"/>
                      <a:pt x="5467" y="648"/>
                    </a:cubicBezTo>
                    <a:cubicBezTo>
                      <a:pt x="5467" y="631"/>
                      <a:pt x="5467" y="631"/>
                      <a:pt x="5467" y="631"/>
                    </a:cubicBezTo>
                    <a:cubicBezTo>
                      <a:pt x="5482" y="615"/>
                      <a:pt x="5482" y="615"/>
                      <a:pt x="5482" y="615"/>
                    </a:cubicBezTo>
                    <a:cubicBezTo>
                      <a:pt x="5482" y="596"/>
                      <a:pt x="5482" y="596"/>
                      <a:pt x="5482" y="596"/>
                    </a:cubicBezTo>
                    <a:cubicBezTo>
                      <a:pt x="5477" y="590"/>
                      <a:pt x="5477" y="590"/>
                      <a:pt x="5477" y="590"/>
                    </a:cubicBezTo>
                    <a:cubicBezTo>
                      <a:pt x="5477" y="578"/>
                      <a:pt x="5477" y="578"/>
                      <a:pt x="5477" y="578"/>
                    </a:cubicBezTo>
                    <a:cubicBezTo>
                      <a:pt x="5464" y="573"/>
                      <a:pt x="5464" y="573"/>
                      <a:pt x="5464" y="573"/>
                    </a:cubicBezTo>
                    <a:cubicBezTo>
                      <a:pt x="5448" y="579"/>
                      <a:pt x="5448" y="579"/>
                      <a:pt x="5448" y="579"/>
                    </a:cubicBezTo>
                    <a:cubicBezTo>
                      <a:pt x="5431" y="615"/>
                      <a:pt x="5431" y="615"/>
                      <a:pt x="5431" y="615"/>
                    </a:cubicBezTo>
                    <a:cubicBezTo>
                      <a:pt x="5428" y="631"/>
                      <a:pt x="5428" y="631"/>
                      <a:pt x="5428" y="631"/>
                    </a:cubicBezTo>
                    <a:cubicBezTo>
                      <a:pt x="5436" y="642"/>
                      <a:pt x="5436" y="642"/>
                      <a:pt x="5436" y="642"/>
                    </a:cubicBezTo>
                    <a:cubicBezTo>
                      <a:pt x="5425" y="657"/>
                      <a:pt x="5425" y="657"/>
                      <a:pt x="5425" y="657"/>
                    </a:cubicBezTo>
                    <a:cubicBezTo>
                      <a:pt x="5418" y="663"/>
                      <a:pt x="5418" y="663"/>
                      <a:pt x="5418" y="663"/>
                    </a:cubicBezTo>
                    <a:cubicBezTo>
                      <a:pt x="5413" y="659"/>
                      <a:pt x="5413" y="659"/>
                      <a:pt x="5413" y="659"/>
                    </a:cubicBezTo>
                    <a:cubicBezTo>
                      <a:pt x="5413" y="650"/>
                      <a:pt x="5413" y="650"/>
                      <a:pt x="5413" y="650"/>
                    </a:cubicBezTo>
                    <a:cubicBezTo>
                      <a:pt x="5408" y="644"/>
                      <a:pt x="5408" y="644"/>
                      <a:pt x="5408" y="644"/>
                    </a:cubicBezTo>
                    <a:cubicBezTo>
                      <a:pt x="5407" y="628"/>
                      <a:pt x="5407" y="628"/>
                      <a:pt x="5407" y="628"/>
                    </a:cubicBezTo>
                    <a:cubicBezTo>
                      <a:pt x="5422" y="601"/>
                      <a:pt x="5422" y="601"/>
                      <a:pt x="5422" y="601"/>
                    </a:cubicBezTo>
                    <a:cubicBezTo>
                      <a:pt x="5418" y="587"/>
                      <a:pt x="5418" y="587"/>
                      <a:pt x="5418" y="587"/>
                    </a:cubicBezTo>
                    <a:cubicBezTo>
                      <a:pt x="5421" y="578"/>
                      <a:pt x="5421" y="578"/>
                      <a:pt x="5421" y="578"/>
                    </a:cubicBezTo>
                    <a:cubicBezTo>
                      <a:pt x="5427" y="582"/>
                      <a:pt x="5427" y="582"/>
                      <a:pt x="5427" y="582"/>
                    </a:cubicBezTo>
                    <a:cubicBezTo>
                      <a:pt x="5438" y="576"/>
                      <a:pt x="5438" y="576"/>
                      <a:pt x="5438" y="576"/>
                    </a:cubicBezTo>
                    <a:cubicBezTo>
                      <a:pt x="5431" y="556"/>
                      <a:pt x="5431" y="556"/>
                      <a:pt x="5431" y="556"/>
                    </a:cubicBezTo>
                    <a:cubicBezTo>
                      <a:pt x="5422" y="540"/>
                      <a:pt x="5422" y="540"/>
                      <a:pt x="5422" y="540"/>
                    </a:cubicBezTo>
                    <a:cubicBezTo>
                      <a:pt x="5408" y="540"/>
                      <a:pt x="5408" y="540"/>
                      <a:pt x="5408" y="540"/>
                    </a:cubicBezTo>
                    <a:cubicBezTo>
                      <a:pt x="5390" y="546"/>
                      <a:pt x="5390" y="546"/>
                      <a:pt x="5390" y="546"/>
                    </a:cubicBezTo>
                    <a:cubicBezTo>
                      <a:pt x="5383" y="559"/>
                      <a:pt x="5383" y="559"/>
                      <a:pt x="5383" y="559"/>
                    </a:cubicBezTo>
                    <a:cubicBezTo>
                      <a:pt x="5379" y="550"/>
                      <a:pt x="5379" y="550"/>
                      <a:pt x="5379" y="550"/>
                    </a:cubicBezTo>
                    <a:cubicBezTo>
                      <a:pt x="5375" y="546"/>
                      <a:pt x="5375" y="546"/>
                      <a:pt x="5375" y="546"/>
                    </a:cubicBezTo>
                    <a:cubicBezTo>
                      <a:pt x="5376" y="523"/>
                      <a:pt x="5376" y="523"/>
                      <a:pt x="5376" y="523"/>
                    </a:cubicBezTo>
                    <a:cubicBezTo>
                      <a:pt x="5367" y="501"/>
                      <a:pt x="5367" y="501"/>
                      <a:pt x="5367" y="501"/>
                    </a:cubicBezTo>
                    <a:cubicBezTo>
                      <a:pt x="5372" y="466"/>
                      <a:pt x="5372" y="466"/>
                      <a:pt x="5372" y="466"/>
                    </a:cubicBezTo>
                    <a:cubicBezTo>
                      <a:pt x="5370" y="442"/>
                      <a:pt x="5370" y="442"/>
                      <a:pt x="5370" y="442"/>
                    </a:cubicBezTo>
                    <a:cubicBezTo>
                      <a:pt x="5379" y="422"/>
                      <a:pt x="5379" y="422"/>
                      <a:pt x="5379" y="422"/>
                    </a:cubicBezTo>
                    <a:cubicBezTo>
                      <a:pt x="5381" y="396"/>
                      <a:pt x="5381" y="396"/>
                      <a:pt x="5381" y="396"/>
                    </a:cubicBezTo>
                    <a:cubicBezTo>
                      <a:pt x="5379" y="376"/>
                      <a:pt x="5379" y="376"/>
                      <a:pt x="5379" y="376"/>
                    </a:cubicBezTo>
                    <a:cubicBezTo>
                      <a:pt x="5392" y="350"/>
                      <a:pt x="5392" y="350"/>
                      <a:pt x="5392" y="350"/>
                    </a:cubicBezTo>
                    <a:cubicBezTo>
                      <a:pt x="5393" y="329"/>
                      <a:pt x="5393" y="329"/>
                      <a:pt x="5393" y="329"/>
                    </a:cubicBezTo>
                    <a:cubicBezTo>
                      <a:pt x="5379" y="312"/>
                      <a:pt x="5379" y="312"/>
                      <a:pt x="5379" y="312"/>
                    </a:cubicBezTo>
                    <a:cubicBezTo>
                      <a:pt x="5375" y="295"/>
                      <a:pt x="5375" y="295"/>
                      <a:pt x="5375" y="295"/>
                    </a:cubicBezTo>
                    <a:cubicBezTo>
                      <a:pt x="5352" y="278"/>
                      <a:pt x="5352" y="278"/>
                      <a:pt x="5352" y="278"/>
                    </a:cubicBezTo>
                    <a:cubicBezTo>
                      <a:pt x="5346" y="263"/>
                      <a:pt x="5346" y="263"/>
                      <a:pt x="5346" y="263"/>
                    </a:cubicBezTo>
                    <a:cubicBezTo>
                      <a:pt x="5324" y="252"/>
                      <a:pt x="5324" y="252"/>
                      <a:pt x="5324" y="252"/>
                    </a:cubicBezTo>
                    <a:cubicBezTo>
                      <a:pt x="5317" y="258"/>
                      <a:pt x="5317" y="258"/>
                      <a:pt x="5317" y="258"/>
                    </a:cubicBezTo>
                    <a:cubicBezTo>
                      <a:pt x="5317" y="268"/>
                      <a:pt x="5317" y="268"/>
                      <a:pt x="5317" y="268"/>
                    </a:cubicBezTo>
                    <a:cubicBezTo>
                      <a:pt x="5311" y="271"/>
                      <a:pt x="5311" y="271"/>
                      <a:pt x="5311" y="271"/>
                    </a:cubicBezTo>
                    <a:cubicBezTo>
                      <a:pt x="5289" y="252"/>
                      <a:pt x="5289" y="252"/>
                      <a:pt x="5289" y="252"/>
                    </a:cubicBezTo>
                    <a:cubicBezTo>
                      <a:pt x="5272" y="255"/>
                      <a:pt x="5272" y="255"/>
                      <a:pt x="5272" y="255"/>
                    </a:cubicBezTo>
                    <a:cubicBezTo>
                      <a:pt x="5271" y="272"/>
                      <a:pt x="5271" y="272"/>
                      <a:pt x="5271" y="272"/>
                    </a:cubicBezTo>
                    <a:cubicBezTo>
                      <a:pt x="5260" y="293"/>
                      <a:pt x="5260" y="293"/>
                      <a:pt x="5260" y="293"/>
                    </a:cubicBezTo>
                    <a:cubicBezTo>
                      <a:pt x="5269" y="304"/>
                      <a:pt x="5269" y="304"/>
                      <a:pt x="5269" y="304"/>
                    </a:cubicBezTo>
                    <a:cubicBezTo>
                      <a:pt x="5288" y="304"/>
                      <a:pt x="5288" y="304"/>
                      <a:pt x="5288" y="304"/>
                    </a:cubicBezTo>
                    <a:cubicBezTo>
                      <a:pt x="5302" y="300"/>
                      <a:pt x="5302" y="300"/>
                      <a:pt x="5302" y="300"/>
                    </a:cubicBezTo>
                    <a:cubicBezTo>
                      <a:pt x="5321" y="309"/>
                      <a:pt x="5321" y="309"/>
                      <a:pt x="5321" y="309"/>
                    </a:cubicBezTo>
                    <a:cubicBezTo>
                      <a:pt x="5326" y="321"/>
                      <a:pt x="5326" y="321"/>
                      <a:pt x="5326" y="321"/>
                    </a:cubicBezTo>
                    <a:cubicBezTo>
                      <a:pt x="5340" y="324"/>
                      <a:pt x="5340" y="324"/>
                      <a:pt x="5340" y="324"/>
                    </a:cubicBezTo>
                    <a:cubicBezTo>
                      <a:pt x="5340" y="335"/>
                      <a:pt x="5340" y="335"/>
                      <a:pt x="5340" y="335"/>
                    </a:cubicBezTo>
                    <a:cubicBezTo>
                      <a:pt x="5315" y="358"/>
                      <a:pt x="5315" y="358"/>
                      <a:pt x="5315" y="358"/>
                    </a:cubicBezTo>
                    <a:cubicBezTo>
                      <a:pt x="5303" y="358"/>
                      <a:pt x="5303" y="358"/>
                      <a:pt x="5303" y="358"/>
                    </a:cubicBezTo>
                    <a:cubicBezTo>
                      <a:pt x="5286" y="345"/>
                      <a:pt x="5286" y="345"/>
                      <a:pt x="5286" y="345"/>
                    </a:cubicBezTo>
                    <a:cubicBezTo>
                      <a:pt x="5272" y="347"/>
                      <a:pt x="5272" y="347"/>
                      <a:pt x="5272" y="347"/>
                    </a:cubicBezTo>
                    <a:cubicBezTo>
                      <a:pt x="5256" y="344"/>
                      <a:pt x="5256" y="344"/>
                      <a:pt x="5256" y="344"/>
                    </a:cubicBezTo>
                    <a:cubicBezTo>
                      <a:pt x="5265" y="358"/>
                      <a:pt x="5265" y="358"/>
                      <a:pt x="5265" y="358"/>
                    </a:cubicBezTo>
                    <a:cubicBezTo>
                      <a:pt x="5276" y="359"/>
                      <a:pt x="5276" y="359"/>
                      <a:pt x="5276" y="359"/>
                    </a:cubicBezTo>
                    <a:cubicBezTo>
                      <a:pt x="5262" y="371"/>
                      <a:pt x="5262" y="371"/>
                      <a:pt x="5262" y="371"/>
                    </a:cubicBezTo>
                    <a:cubicBezTo>
                      <a:pt x="5250" y="376"/>
                      <a:pt x="5250" y="376"/>
                      <a:pt x="5250" y="376"/>
                    </a:cubicBezTo>
                    <a:cubicBezTo>
                      <a:pt x="5227" y="353"/>
                      <a:pt x="5227" y="353"/>
                      <a:pt x="5227" y="353"/>
                    </a:cubicBezTo>
                    <a:cubicBezTo>
                      <a:pt x="5204" y="365"/>
                      <a:pt x="5204" y="365"/>
                      <a:pt x="5204" y="365"/>
                    </a:cubicBezTo>
                    <a:cubicBezTo>
                      <a:pt x="5196" y="387"/>
                      <a:pt x="5196" y="387"/>
                      <a:pt x="5196" y="387"/>
                    </a:cubicBezTo>
                    <a:cubicBezTo>
                      <a:pt x="5184" y="397"/>
                      <a:pt x="5184" y="397"/>
                      <a:pt x="5184" y="397"/>
                    </a:cubicBezTo>
                    <a:cubicBezTo>
                      <a:pt x="5187" y="407"/>
                      <a:pt x="5187" y="407"/>
                      <a:pt x="5187" y="407"/>
                    </a:cubicBezTo>
                    <a:cubicBezTo>
                      <a:pt x="5199" y="411"/>
                      <a:pt x="5199" y="411"/>
                      <a:pt x="5199" y="411"/>
                    </a:cubicBezTo>
                    <a:cubicBezTo>
                      <a:pt x="5204" y="430"/>
                      <a:pt x="5204" y="430"/>
                      <a:pt x="5204" y="430"/>
                    </a:cubicBezTo>
                    <a:cubicBezTo>
                      <a:pt x="5222" y="440"/>
                      <a:pt x="5222" y="440"/>
                      <a:pt x="5222" y="440"/>
                    </a:cubicBezTo>
                    <a:cubicBezTo>
                      <a:pt x="5222" y="449"/>
                      <a:pt x="5222" y="449"/>
                      <a:pt x="5222" y="449"/>
                    </a:cubicBezTo>
                    <a:cubicBezTo>
                      <a:pt x="5210" y="448"/>
                      <a:pt x="5210" y="448"/>
                      <a:pt x="5210" y="448"/>
                    </a:cubicBezTo>
                    <a:cubicBezTo>
                      <a:pt x="5207" y="460"/>
                      <a:pt x="5207" y="460"/>
                      <a:pt x="5207" y="460"/>
                    </a:cubicBezTo>
                    <a:cubicBezTo>
                      <a:pt x="5216" y="469"/>
                      <a:pt x="5216" y="469"/>
                      <a:pt x="5216" y="469"/>
                    </a:cubicBezTo>
                    <a:cubicBezTo>
                      <a:pt x="5214" y="480"/>
                      <a:pt x="5214" y="480"/>
                      <a:pt x="5214" y="480"/>
                    </a:cubicBezTo>
                    <a:cubicBezTo>
                      <a:pt x="5205" y="480"/>
                      <a:pt x="5205" y="480"/>
                      <a:pt x="5205" y="480"/>
                    </a:cubicBezTo>
                    <a:cubicBezTo>
                      <a:pt x="5193" y="471"/>
                      <a:pt x="5193" y="471"/>
                      <a:pt x="5193" y="471"/>
                    </a:cubicBezTo>
                    <a:cubicBezTo>
                      <a:pt x="5178" y="468"/>
                      <a:pt x="5178" y="468"/>
                      <a:pt x="5178" y="468"/>
                    </a:cubicBezTo>
                    <a:cubicBezTo>
                      <a:pt x="5159" y="456"/>
                      <a:pt x="5159" y="456"/>
                      <a:pt x="5159" y="456"/>
                    </a:cubicBezTo>
                    <a:cubicBezTo>
                      <a:pt x="5149" y="454"/>
                      <a:pt x="5149" y="454"/>
                      <a:pt x="5149" y="454"/>
                    </a:cubicBezTo>
                    <a:cubicBezTo>
                      <a:pt x="5133" y="462"/>
                      <a:pt x="5133" y="462"/>
                      <a:pt x="5133" y="462"/>
                    </a:cubicBezTo>
                    <a:cubicBezTo>
                      <a:pt x="5132" y="477"/>
                      <a:pt x="5132" y="477"/>
                      <a:pt x="5132" y="477"/>
                    </a:cubicBezTo>
                    <a:cubicBezTo>
                      <a:pt x="5141" y="491"/>
                      <a:pt x="5141" y="491"/>
                      <a:pt x="5141" y="491"/>
                    </a:cubicBezTo>
                    <a:cubicBezTo>
                      <a:pt x="5133" y="504"/>
                      <a:pt x="5133" y="504"/>
                      <a:pt x="5133" y="504"/>
                    </a:cubicBezTo>
                    <a:cubicBezTo>
                      <a:pt x="5127" y="500"/>
                      <a:pt x="5127" y="500"/>
                      <a:pt x="5127" y="500"/>
                    </a:cubicBezTo>
                    <a:cubicBezTo>
                      <a:pt x="5127" y="489"/>
                      <a:pt x="5127" y="489"/>
                      <a:pt x="5127" y="489"/>
                    </a:cubicBezTo>
                    <a:cubicBezTo>
                      <a:pt x="5115" y="480"/>
                      <a:pt x="5115" y="480"/>
                      <a:pt x="5115" y="480"/>
                    </a:cubicBezTo>
                    <a:cubicBezTo>
                      <a:pt x="5097" y="474"/>
                      <a:pt x="5097" y="474"/>
                      <a:pt x="5097" y="474"/>
                    </a:cubicBezTo>
                    <a:cubicBezTo>
                      <a:pt x="5091" y="477"/>
                      <a:pt x="5091" y="477"/>
                      <a:pt x="5091" y="477"/>
                    </a:cubicBezTo>
                    <a:cubicBezTo>
                      <a:pt x="5080" y="463"/>
                      <a:pt x="5080" y="463"/>
                      <a:pt x="5080" y="463"/>
                    </a:cubicBezTo>
                    <a:cubicBezTo>
                      <a:pt x="5069" y="462"/>
                      <a:pt x="5069" y="462"/>
                      <a:pt x="5069" y="462"/>
                    </a:cubicBezTo>
                    <a:cubicBezTo>
                      <a:pt x="5065" y="469"/>
                      <a:pt x="5065" y="469"/>
                      <a:pt x="5065" y="469"/>
                    </a:cubicBezTo>
                    <a:cubicBezTo>
                      <a:pt x="5074" y="491"/>
                      <a:pt x="5074" y="491"/>
                      <a:pt x="5074" y="491"/>
                    </a:cubicBezTo>
                    <a:cubicBezTo>
                      <a:pt x="5071" y="508"/>
                      <a:pt x="5071" y="508"/>
                      <a:pt x="5071" y="508"/>
                    </a:cubicBezTo>
                    <a:cubicBezTo>
                      <a:pt x="5077" y="529"/>
                      <a:pt x="5077" y="529"/>
                      <a:pt x="5077" y="529"/>
                    </a:cubicBezTo>
                    <a:cubicBezTo>
                      <a:pt x="5091" y="538"/>
                      <a:pt x="5091" y="538"/>
                      <a:pt x="5091" y="538"/>
                    </a:cubicBezTo>
                    <a:cubicBezTo>
                      <a:pt x="5110" y="541"/>
                      <a:pt x="5110" y="541"/>
                      <a:pt x="5110" y="541"/>
                    </a:cubicBezTo>
                    <a:cubicBezTo>
                      <a:pt x="5117" y="549"/>
                      <a:pt x="5117" y="549"/>
                      <a:pt x="5117" y="549"/>
                    </a:cubicBezTo>
                    <a:cubicBezTo>
                      <a:pt x="5112" y="552"/>
                      <a:pt x="5112" y="552"/>
                      <a:pt x="5112" y="552"/>
                    </a:cubicBezTo>
                    <a:cubicBezTo>
                      <a:pt x="5092" y="550"/>
                      <a:pt x="5092" y="550"/>
                      <a:pt x="5092" y="550"/>
                    </a:cubicBezTo>
                    <a:cubicBezTo>
                      <a:pt x="5112" y="563"/>
                      <a:pt x="5112" y="563"/>
                      <a:pt x="5112" y="563"/>
                    </a:cubicBezTo>
                    <a:cubicBezTo>
                      <a:pt x="5120" y="576"/>
                      <a:pt x="5120" y="576"/>
                      <a:pt x="5120" y="576"/>
                    </a:cubicBezTo>
                    <a:cubicBezTo>
                      <a:pt x="5133" y="585"/>
                      <a:pt x="5133" y="585"/>
                      <a:pt x="5133" y="585"/>
                    </a:cubicBezTo>
                    <a:cubicBezTo>
                      <a:pt x="5155" y="584"/>
                      <a:pt x="5155" y="584"/>
                      <a:pt x="5155" y="584"/>
                    </a:cubicBezTo>
                    <a:cubicBezTo>
                      <a:pt x="5164" y="575"/>
                      <a:pt x="5164" y="575"/>
                      <a:pt x="5164" y="575"/>
                    </a:cubicBezTo>
                    <a:cubicBezTo>
                      <a:pt x="5172" y="575"/>
                      <a:pt x="5172" y="575"/>
                      <a:pt x="5172" y="575"/>
                    </a:cubicBezTo>
                    <a:cubicBezTo>
                      <a:pt x="5173" y="585"/>
                      <a:pt x="5173" y="585"/>
                      <a:pt x="5173" y="585"/>
                    </a:cubicBezTo>
                    <a:cubicBezTo>
                      <a:pt x="5159" y="596"/>
                      <a:pt x="5159" y="596"/>
                      <a:pt x="5159" y="596"/>
                    </a:cubicBezTo>
                    <a:cubicBezTo>
                      <a:pt x="5155" y="621"/>
                      <a:pt x="5155" y="621"/>
                      <a:pt x="5155" y="621"/>
                    </a:cubicBezTo>
                    <a:cubicBezTo>
                      <a:pt x="5144" y="622"/>
                      <a:pt x="5144" y="622"/>
                      <a:pt x="5144" y="622"/>
                    </a:cubicBezTo>
                    <a:cubicBezTo>
                      <a:pt x="5124" y="605"/>
                      <a:pt x="5124" y="605"/>
                      <a:pt x="5124" y="605"/>
                    </a:cubicBezTo>
                    <a:cubicBezTo>
                      <a:pt x="5080" y="596"/>
                      <a:pt x="5080" y="596"/>
                      <a:pt x="5080" y="596"/>
                    </a:cubicBezTo>
                    <a:cubicBezTo>
                      <a:pt x="5065" y="573"/>
                      <a:pt x="5065" y="573"/>
                      <a:pt x="5065" y="573"/>
                    </a:cubicBezTo>
                    <a:cubicBezTo>
                      <a:pt x="5052" y="569"/>
                      <a:pt x="5052" y="569"/>
                      <a:pt x="5052" y="569"/>
                    </a:cubicBezTo>
                    <a:cubicBezTo>
                      <a:pt x="5048" y="559"/>
                      <a:pt x="5048" y="559"/>
                      <a:pt x="5048" y="559"/>
                    </a:cubicBezTo>
                    <a:cubicBezTo>
                      <a:pt x="5042" y="559"/>
                      <a:pt x="5042" y="559"/>
                      <a:pt x="5042" y="559"/>
                    </a:cubicBezTo>
                    <a:cubicBezTo>
                      <a:pt x="5034" y="578"/>
                      <a:pt x="5034" y="578"/>
                      <a:pt x="5034" y="578"/>
                    </a:cubicBezTo>
                    <a:cubicBezTo>
                      <a:pt x="5037" y="585"/>
                      <a:pt x="5037" y="585"/>
                      <a:pt x="5037" y="585"/>
                    </a:cubicBezTo>
                    <a:cubicBezTo>
                      <a:pt x="5029" y="595"/>
                      <a:pt x="5029" y="595"/>
                      <a:pt x="5029" y="595"/>
                    </a:cubicBezTo>
                    <a:cubicBezTo>
                      <a:pt x="5037" y="619"/>
                      <a:pt x="5037" y="619"/>
                      <a:pt x="5037" y="619"/>
                    </a:cubicBezTo>
                    <a:cubicBezTo>
                      <a:pt x="5025" y="627"/>
                      <a:pt x="5025" y="627"/>
                      <a:pt x="5025" y="627"/>
                    </a:cubicBezTo>
                    <a:cubicBezTo>
                      <a:pt x="5014" y="621"/>
                      <a:pt x="5014" y="621"/>
                      <a:pt x="5014" y="621"/>
                    </a:cubicBezTo>
                    <a:cubicBezTo>
                      <a:pt x="5014" y="642"/>
                      <a:pt x="5014" y="642"/>
                      <a:pt x="5014" y="642"/>
                    </a:cubicBezTo>
                    <a:cubicBezTo>
                      <a:pt x="5005" y="648"/>
                      <a:pt x="5005" y="648"/>
                      <a:pt x="5005" y="648"/>
                    </a:cubicBezTo>
                    <a:cubicBezTo>
                      <a:pt x="5005" y="682"/>
                      <a:pt x="5005" y="682"/>
                      <a:pt x="5005" y="682"/>
                    </a:cubicBezTo>
                    <a:cubicBezTo>
                      <a:pt x="5016" y="692"/>
                      <a:pt x="5016" y="692"/>
                      <a:pt x="5016" y="692"/>
                    </a:cubicBezTo>
                    <a:cubicBezTo>
                      <a:pt x="5040" y="694"/>
                      <a:pt x="5040" y="694"/>
                      <a:pt x="5040" y="694"/>
                    </a:cubicBezTo>
                    <a:cubicBezTo>
                      <a:pt x="5055" y="702"/>
                      <a:pt x="5055" y="702"/>
                      <a:pt x="5055" y="702"/>
                    </a:cubicBezTo>
                    <a:cubicBezTo>
                      <a:pt x="5069" y="697"/>
                      <a:pt x="5069" y="697"/>
                      <a:pt x="5069" y="697"/>
                    </a:cubicBezTo>
                    <a:cubicBezTo>
                      <a:pt x="5069" y="703"/>
                      <a:pt x="5069" y="703"/>
                      <a:pt x="5069" y="703"/>
                    </a:cubicBezTo>
                    <a:cubicBezTo>
                      <a:pt x="5058" y="709"/>
                      <a:pt x="5058" y="709"/>
                      <a:pt x="5058" y="709"/>
                    </a:cubicBezTo>
                    <a:cubicBezTo>
                      <a:pt x="5042" y="705"/>
                      <a:pt x="5042" y="705"/>
                      <a:pt x="5042" y="705"/>
                    </a:cubicBezTo>
                    <a:cubicBezTo>
                      <a:pt x="5017" y="705"/>
                      <a:pt x="5017" y="705"/>
                      <a:pt x="5017" y="705"/>
                    </a:cubicBezTo>
                    <a:cubicBezTo>
                      <a:pt x="5008" y="700"/>
                      <a:pt x="5008" y="700"/>
                      <a:pt x="5008" y="700"/>
                    </a:cubicBezTo>
                    <a:cubicBezTo>
                      <a:pt x="4993" y="702"/>
                      <a:pt x="4993" y="702"/>
                      <a:pt x="4993" y="702"/>
                    </a:cubicBezTo>
                    <a:cubicBezTo>
                      <a:pt x="4973" y="729"/>
                      <a:pt x="4973" y="729"/>
                      <a:pt x="4973" y="729"/>
                    </a:cubicBezTo>
                    <a:cubicBezTo>
                      <a:pt x="4970" y="741"/>
                      <a:pt x="4970" y="741"/>
                      <a:pt x="4970" y="741"/>
                    </a:cubicBezTo>
                    <a:cubicBezTo>
                      <a:pt x="4979" y="754"/>
                      <a:pt x="4979" y="754"/>
                      <a:pt x="4979" y="754"/>
                    </a:cubicBezTo>
                    <a:cubicBezTo>
                      <a:pt x="4976" y="761"/>
                      <a:pt x="4976" y="761"/>
                      <a:pt x="4976" y="761"/>
                    </a:cubicBezTo>
                    <a:cubicBezTo>
                      <a:pt x="4967" y="766"/>
                      <a:pt x="4967" y="766"/>
                      <a:pt x="4967" y="766"/>
                    </a:cubicBezTo>
                    <a:cubicBezTo>
                      <a:pt x="4965" y="780"/>
                      <a:pt x="4965" y="780"/>
                      <a:pt x="4965" y="780"/>
                    </a:cubicBezTo>
                    <a:cubicBezTo>
                      <a:pt x="4974" y="787"/>
                      <a:pt x="4974" y="787"/>
                      <a:pt x="4974" y="787"/>
                    </a:cubicBezTo>
                    <a:cubicBezTo>
                      <a:pt x="4985" y="781"/>
                      <a:pt x="4985" y="781"/>
                      <a:pt x="4985" y="781"/>
                    </a:cubicBezTo>
                    <a:cubicBezTo>
                      <a:pt x="5005" y="781"/>
                      <a:pt x="5005" y="781"/>
                      <a:pt x="5005" y="781"/>
                    </a:cubicBezTo>
                    <a:cubicBezTo>
                      <a:pt x="5019" y="767"/>
                      <a:pt x="5019" y="767"/>
                      <a:pt x="5019" y="767"/>
                    </a:cubicBezTo>
                    <a:cubicBezTo>
                      <a:pt x="5026" y="777"/>
                      <a:pt x="5026" y="777"/>
                      <a:pt x="5026" y="777"/>
                    </a:cubicBezTo>
                    <a:cubicBezTo>
                      <a:pt x="5023" y="789"/>
                      <a:pt x="5023" y="789"/>
                      <a:pt x="5023" y="789"/>
                    </a:cubicBezTo>
                    <a:cubicBezTo>
                      <a:pt x="5010" y="790"/>
                      <a:pt x="5010" y="790"/>
                      <a:pt x="5010" y="790"/>
                    </a:cubicBezTo>
                    <a:cubicBezTo>
                      <a:pt x="5000" y="807"/>
                      <a:pt x="5000" y="807"/>
                      <a:pt x="5000" y="807"/>
                    </a:cubicBezTo>
                    <a:cubicBezTo>
                      <a:pt x="5006" y="815"/>
                      <a:pt x="5006" y="815"/>
                      <a:pt x="5006" y="815"/>
                    </a:cubicBezTo>
                    <a:cubicBezTo>
                      <a:pt x="5019" y="815"/>
                      <a:pt x="5019" y="815"/>
                      <a:pt x="5019" y="815"/>
                    </a:cubicBezTo>
                    <a:cubicBezTo>
                      <a:pt x="5032" y="801"/>
                      <a:pt x="5032" y="801"/>
                      <a:pt x="5032" y="801"/>
                    </a:cubicBezTo>
                    <a:cubicBezTo>
                      <a:pt x="5042" y="801"/>
                      <a:pt x="5042" y="801"/>
                      <a:pt x="5042" y="801"/>
                    </a:cubicBezTo>
                    <a:cubicBezTo>
                      <a:pt x="5057" y="790"/>
                      <a:pt x="5057" y="790"/>
                      <a:pt x="5057" y="790"/>
                    </a:cubicBezTo>
                    <a:cubicBezTo>
                      <a:pt x="5057" y="799"/>
                      <a:pt x="5057" y="799"/>
                      <a:pt x="5057" y="799"/>
                    </a:cubicBezTo>
                    <a:cubicBezTo>
                      <a:pt x="5049" y="809"/>
                      <a:pt x="5049" y="809"/>
                      <a:pt x="5049" y="809"/>
                    </a:cubicBezTo>
                    <a:cubicBezTo>
                      <a:pt x="5058" y="813"/>
                      <a:pt x="5058" y="813"/>
                      <a:pt x="5058" y="813"/>
                    </a:cubicBezTo>
                    <a:cubicBezTo>
                      <a:pt x="5081" y="813"/>
                      <a:pt x="5081" y="813"/>
                      <a:pt x="5081" y="813"/>
                    </a:cubicBezTo>
                    <a:cubicBezTo>
                      <a:pt x="5087" y="822"/>
                      <a:pt x="5087" y="822"/>
                      <a:pt x="5087" y="822"/>
                    </a:cubicBezTo>
                    <a:cubicBezTo>
                      <a:pt x="5072" y="824"/>
                      <a:pt x="5072" y="824"/>
                      <a:pt x="5072" y="824"/>
                    </a:cubicBezTo>
                    <a:cubicBezTo>
                      <a:pt x="5072" y="836"/>
                      <a:pt x="5072" y="836"/>
                      <a:pt x="5072" y="836"/>
                    </a:cubicBezTo>
                    <a:cubicBezTo>
                      <a:pt x="5084" y="839"/>
                      <a:pt x="5084" y="839"/>
                      <a:pt x="5084" y="839"/>
                    </a:cubicBezTo>
                    <a:cubicBezTo>
                      <a:pt x="5103" y="835"/>
                      <a:pt x="5103" y="835"/>
                      <a:pt x="5103" y="835"/>
                    </a:cubicBezTo>
                    <a:cubicBezTo>
                      <a:pt x="5121" y="848"/>
                      <a:pt x="5121" y="848"/>
                      <a:pt x="5121" y="848"/>
                    </a:cubicBezTo>
                    <a:cubicBezTo>
                      <a:pt x="5159" y="858"/>
                      <a:pt x="5159" y="858"/>
                      <a:pt x="5159" y="858"/>
                    </a:cubicBezTo>
                    <a:cubicBezTo>
                      <a:pt x="5164" y="864"/>
                      <a:pt x="5164" y="864"/>
                      <a:pt x="5164" y="864"/>
                    </a:cubicBezTo>
                    <a:cubicBezTo>
                      <a:pt x="5132" y="864"/>
                      <a:pt x="5132" y="864"/>
                      <a:pt x="5132" y="864"/>
                    </a:cubicBezTo>
                    <a:cubicBezTo>
                      <a:pt x="5115" y="865"/>
                      <a:pt x="5115" y="865"/>
                      <a:pt x="5115" y="865"/>
                    </a:cubicBezTo>
                    <a:cubicBezTo>
                      <a:pt x="5092" y="850"/>
                      <a:pt x="5092" y="850"/>
                      <a:pt x="5092" y="850"/>
                    </a:cubicBezTo>
                    <a:cubicBezTo>
                      <a:pt x="5072" y="858"/>
                      <a:pt x="5072" y="858"/>
                      <a:pt x="5072" y="858"/>
                    </a:cubicBezTo>
                    <a:cubicBezTo>
                      <a:pt x="5072" y="867"/>
                      <a:pt x="5072" y="867"/>
                      <a:pt x="5072" y="867"/>
                    </a:cubicBezTo>
                    <a:cubicBezTo>
                      <a:pt x="5092" y="877"/>
                      <a:pt x="5092" y="877"/>
                      <a:pt x="5092" y="877"/>
                    </a:cubicBezTo>
                    <a:cubicBezTo>
                      <a:pt x="5124" y="882"/>
                      <a:pt x="5124" y="882"/>
                      <a:pt x="5124" y="882"/>
                    </a:cubicBezTo>
                    <a:cubicBezTo>
                      <a:pt x="5158" y="882"/>
                      <a:pt x="5158" y="882"/>
                      <a:pt x="5158" y="882"/>
                    </a:cubicBezTo>
                    <a:cubicBezTo>
                      <a:pt x="5168" y="890"/>
                      <a:pt x="5168" y="890"/>
                      <a:pt x="5168" y="890"/>
                    </a:cubicBezTo>
                    <a:cubicBezTo>
                      <a:pt x="5133" y="896"/>
                      <a:pt x="5133" y="896"/>
                      <a:pt x="5133" y="896"/>
                    </a:cubicBezTo>
                    <a:cubicBezTo>
                      <a:pt x="5123" y="890"/>
                      <a:pt x="5123" y="890"/>
                      <a:pt x="5123" y="890"/>
                    </a:cubicBezTo>
                    <a:cubicBezTo>
                      <a:pt x="5091" y="887"/>
                      <a:pt x="5091" y="887"/>
                      <a:pt x="5091" y="887"/>
                    </a:cubicBezTo>
                    <a:cubicBezTo>
                      <a:pt x="5069" y="885"/>
                      <a:pt x="5069" y="885"/>
                      <a:pt x="5069" y="885"/>
                    </a:cubicBezTo>
                    <a:cubicBezTo>
                      <a:pt x="5060" y="873"/>
                      <a:pt x="5060" y="873"/>
                      <a:pt x="5060" y="873"/>
                    </a:cubicBezTo>
                    <a:cubicBezTo>
                      <a:pt x="5045" y="868"/>
                      <a:pt x="5045" y="868"/>
                      <a:pt x="5045" y="868"/>
                    </a:cubicBezTo>
                    <a:cubicBezTo>
                      <a:pt x="5022" y="848"/>
                      <a:pt x="5022" y="848"/>
                      <a:pt x="5022" y="848"/>
                    </a:cubicBezTo>
                    <a:cubicBezTo>
                      <a:pt x="5013" y="855"/>
                      <a:pt x="5013" y="855"/>
                      <a:pt x="5013" y="855"/>
                    </a:cubicBezTo>
                    <a:cubicBezTo>
                      <a:pt x="5002" y="867"/>
                      <a:pt x="5002" y="867"/>
                      <a:pt x="5002" y="867"/>
                    </a:cubicBezTo>
                    <a:cubicBezTo>
                      <a:pt x="4977" y="868"/>
                      <a:pt x="4977" y="868"/>
                      <a:pt x="4977" y="868"/>
                    </a:cubicBezTo>
                    <a:cubicBezTo>
                      <a:pt x="4965" y="877"/>
                      <a:pt x="4965" y="877"/>
                      <a:pt x="4965" y="877"/>
                    </a:cubicBezTo>
                    <a:cubicBezTo>
                      <a:pt x="4961" y="907"/>
                      <a:pt x="4961" y="907"/>
                      <a:pt x="4961" y="907"/>
                    </a:cubicBezTo>
                    <a:cubicBezTo>
                      <a:pt x="4979" y="922"/>
                      <a:pt x="4979" y="922"/>
                      <a:pt x="4979" y="922"/>
                    </a:cubicBezTo>
                    <a:cubicBezTo>
                      <a:pt x="4979" y="940"/>
                      <a:pt x="4979" y="940"/>
                      <a:pt x="4979" y="940"/>
                    </a:cubicBezTo>
                    <a:cubicBezTo>
                      <a:pt x="4973" y="948"/>
                      <a:pt x="4973" y="948"/>
                      <a:pt x="4973" y="948"/>
                    </a:cubicBezTo>
                    <a:cubicBezTo>
                      <a:pt x="4964" y="922"/>
                      <a:pt x="4964" y="922"/>
                      <a:pt x="4964" y="922"/>
                    </a:cubicBezTo>
                    <a:cubicBezTo>
                      <a:pt x="4953" y="922"/>
                      <a:pt x="4953" y="922"/>
                      <a:pt x="4953" y="922"/>
                    </a:cubicBezTo>
                    <a:cubicBezTo>
                      <a:pt x="4944" y="957"/>
                      <a:pt x="4944" y="957"/>
                      <a:pt x="4944" y="957"/>
                    </a:cubicBezTo>
                    <a:cubicBezTo>
                      <a:pt x="4947" y="977"/>
                      <a:pt x="4947" y="977"/>
                      <a:pt x="4947" y="977"/>
                    </a:cubicBezTo>
                    <a:cubicBezTo>
                      <a:pt x="4958" y="981"/>
                      <a:pt x="4958" y="981"/>
                      <a:pt x="4958" y="981"/>
                    </a:cubicBezTo>
                    <a:cubicBezTo>
                      <a:pt x="4964" y="974"/>
                      <a:pt x="4964" y="974"/>
                      <a:pt x="4964" y="974"/>
                    </a:cubicBezTo>
                    <a:cubicBezTo>
                      <a:pt x="4973" y="975"/>
                      <a:pt x="4973" y="975"/>
                      <a:pt x="4973" y="975"/>
                    </a:cubicBezTo>
                    <a:cubicBezTo>
                      <a:pt x="4984" y="994"/>
                      <a:pt x="4984" y="994"/>
                      <a:pt x="4984" y="994"/>
                    </a:cubicBezTo>
                    <a:cubicBezTo>
                      <a:pt x="4996" y="997"/>
                      <a:pt x="4996" y="997"/>
                      <a:pt x="4996" y="997"/>
                    </a:cubicBezTo>
                    <a:cubicBezTo>
                      <a:pt x="4982" y="1000"/>
                      <a:pt x="4982" y="1000"/>
                      <a:pt x="4982" y="1000"/>
                    </a:cubicBezTo>
                    <a:cubicBezTo>
                      <a:pt x="4974" y="1006"/>
                      <a:pt x="4974" y="1006"/>
                      <a:pt x="4974" y="1006"/>
                    </a:cubicBezTo>
                    <a:cubicBezTo>
                      <a:pt x="4961" y="991"/>
                      <a:pt x="4961" y="991"/>
                      <a:pt x="4961" y="991"/>
                    </a:cubicBezTo>
                    <a:cubicBezTo>
                      <a:pt x="4939" y="994"/>
                      <a:pt x="4939" y="994"/>
                      <a:pt x="4939" y="994"/>
                    </a:cubicBezTo>
                    <a:cubicBezTo>
                      <a:pt x="4938" y="1023"/>
                      <a:pt x="4938" y="1023"/>
                      <a:pt x="4938" y="1023"/>
                    </a:cubicBezTo>
                    <a:cubicBezTo>
                      <a:pt x="4944" y="1033"/>
                      <a:pt x="4944" y="1033"/>
                      <a:pt x="4944" y="1033"/>
                    </a:cubicBezTo>
                    <a:cubicBezTo>
                      <a:pt x="4954" y="1027"/>
                      <a:pt x="4954" y="1027"/>
                      <a:pt x="4954" y="1027"/>
                    </a:cubicBezTo>
                    <a:cubicBezTo>
                      <a:pt x="4947" y="1038"/>
                      <a:pt x="4947" y="1038"/>
                      <a:pt x="4947" y="1038"/>
                    </a:cubicBezTo>
                    <a:cubicBezTo>
                      <a:pt x="4948" y="1075"/>
                      <a:pt x="4948" y="1075"/>
                      <a:pt x="4948" y="1075"/>
                    </a:cubicBezTo>
                    <a:cubicBezTo>
                      <a:pt x="4958" y="1065"/>
                      <a:pt x="4958" y="1065"/>
                      <a:pt x="4958" y="1065"/>
                    </a:cubicBezTo>
                    <a:cubicBezTo>
                      <a:pt x="4970" y="1070"/>
                      <a:pt x="4970" y="1070"/>
                      <a:pt x="4970" y="1070"/>
                    </a:cubicBezTo>
                    <a:cubicBezTo>
                      <a:pt x="4970" y="1093"/>
                      <a:pt x="4970" y="1093"/>
                      <a:pt x="4970" y="1093"/>
                    </a:cubicBezTo>
                    <a:cubicBezTo>
                      <a:pt x="4993" y="1101"/>
                      <a:pt x="4993" y="1101"/>
                      <a:pt x="4993" y="1101"/>
                    </a:cubicBezTo>
                    <a:cubicBezTo>
                      <a:pt x="5025" y="1124"/>
                      <a:pt x="5025" y="1124"/>
                      <a:pt x="5025" y="1124"/>
                    </a:cubicBezTo>
                    <a:cubicBezTo>
                      <a:pt x="5040" y="1117"/>
                      <a:pt x="5040" y="1117"/>
                      <a:pt x="5040" y="1117"/>
                    </a:cubicBezTo>
                    <a:cubicBezTo>
                      <a:pt x="5046" y="1102"/>
                      <a:pt x="5046" y="1102"/>
                      <a:pt x="5046" y="1102"/>
                    </a:cubicBezTo>
                    <a:cubicBezTo>
                      <a:pt x="5042" y="1088"/>
                      <a:pt x="5042" y="1088"/>
                      <a:pt x="5042" y="1088"/>
                    </a:cubicBezTo>
                    <a:cubicBezTo>
                      <a:pt x="5065" y="1090"/>
                      <a:pt x="5065" y="1090"/>
                      <a:pt x="5065" y="1090"/>
                    </a:cubicBezTo>
                    <a:cubicBezTo>
                      <a:pt x="5069" y="1104"/>
                      <a:pt x="5069" y="1104"/>
                      <a:pt x="5069" y="1104"/>
                    </a:cubicBezTo>
                    <a:cubicBezTo>
                      <a:pt x="5065" y="1119"/>
                      <a:pt x="5065" y="1119"/>
                      <a:pt x="5065" y="1119"/>
                    </a:cubicBezTo>
                    <a:cubicBezTo>
                      <a:pt x="5068" y="1136"/>
                      <a:pt x="5068" y="1136"/>
                      <a:pt x="5068" y="1136"/>
                    </a:cubicBezTo>
                    <a:cubicBezTo>
                      <a:pt x="5075" y="1131"/>
                      <a:pt x="5075" y="1131"/>
                      <a:pt x="5075" y="1131"/>
                    </a:cubicBezTo>
                    <a:cubicBezTo>
                      <a:pt x="5089" y="1093"/>
                      <a:pt x="5089" y="1093"/>
                      <a:pt x="5089" y="1093"/>
                    </a:cubicBezTo>
                    <a:cubicBezTo>
                      <a:pt x="5087" y="1059"/>
                      <a:pt x="5087" y="1059"/>
                      <a:pt x="5087" y="1059"/>
                    </a:cubicBezTo>
                    <a:cubicBezTo>
                      <a:pt x="5094" y="1036"/>
                      <a:pt x="5094" y="1036"/>
                      <a:pt x="5094" y="1036"/>
                    </a:cubicBezTo>
                    <a:cubicBezTo>
                      <a:pt x="5112" y="1018"/>
                      <a:pt x="5112" y="1018"/>
                      <a:pt x="5112" y="1018"/>
                    </a:cubicBezTo>
                    <a:cubicBezTo>
                      <a:pt x="5120" y="1001"/>
                      <a:pt x="5120" y="1001"/>
                      <a:pt x="5120" y="1001"/>
                    </a:cubicBezTo>
                    <a:cubicBezTo>
                      <a:pt x="5120" y="1023"/>
                      <a:pt x="5120" y="1023"/>
                      <a:pt x="5120" y="1023"/>
                    </a:cubicBezTo>
                    <a:cubicBezTo>
                      <a:pt x="5100" y="1053"/>
                      <a:pt x="5100" y="1053"/>
                      <a:pt x="5100" y="1053"/>
                    </a:cubicBezTo>
                    <a:cubicBezTo>
                      <a:pt x="5097" y="1076"/>
                      <a:pt x="5097" y="1076"/>
                      <a:pt x="5097" y="1076"/>
                    </a:cubicBezTo>
                    <a:cubicBezTo>
                      <a:pt x="5101" y="1088"/>
                      <a:pt x="5101" y="1088"/>
                      <a:pt x="5101" y="1088"/>
                    </a:cubicBezTo>
                    <a:cubicBezTo>
                      <a:pt x="5095" y="1119"/>
                      <a:pt x="5095" y="1119"/>
                      <a:pt x="5095" y="1119"/>
                    </a:cubicBezTo>
                    <a:cubicBezTo>
                      <a:pt x="5103" y="1134"/>
                      <a:pt x="5103" y="1134"/>
                      <a:pt x="5103" y="1134"/>
                    </a:cubicBezTo>
                    <a:cubicBezTo>
                      <a:pt x="5100" y="1145"/>
                      <a:pt x="5100" y="1145"/>
                      <a:pt x="5100" y="1145"/>
                    </a:cubicBezTo>
                    <a:cubicBezTo>
                      <a:pt x="5104" y="1151"/>
                      <a:pt x="5104" y="1151"/>
                      <a:pt x="5104" y="1151"/>
                    </a:cubicBezTo>
                    <a:close/>
                    <a:moveTo>
                      <a:pt x="5143" y="434"/>
                    </a:moveTo>
                    <a:lnTo>
                      <a:pt x="5143" y="434"/>
                    </a:lnTo>
                    <a:cubicBezTo>
                      <a:pt x="5149" y="431"/>
                      <a:pt x="5149" y="431"/>
                      <a:pt x="5149" y="431"/>
                    </a:cubicBezTo>
                    <a:cubicBezTo>
                      <a:pt x="5158" y="431"/>
                      <a:pt x="5158" y="431"/>
                      <a:pt x="5158" y="431"/>
                    </a:cubicBezTo>
                    <a:cubicBezTo>
                      <a:pt x="5165" y="436"/>
                      <a:pt x="5165" y="436"/>
                      <a:pt x="5165" y="436"/>
                    </a:cubicBezTo>
                    <a:cubicBezTo>
                      <a:pt x="5178" y="436"/>
                      <a:pt x="5178" y="436"/>
                      <a:pt x="5178" y="436"/>
                    </a:cubicBezTo>
                    <a:cubicBezTo>
                      <a:pt x="5179" y="449"/>
                      <a:pt x="5179" y="449"/>
                      <a:pt x="5179" y="449"/>
                    </a:cubicBezTo>
                    <a:cubicBezTo>
                      <a:pt x="5170" y="449"/>
                      <a:pt x="5170" y="449"/>
                      <a:pt x="5170" y="449"/>
                    </a:cubicBezTo>
                    <a:cubicBezTo>
                      <a:pt x="5164" y="445"/>
                      <a:pt x="5164" y="445"/>
                      <a:pt x="5164" y="445"/>
                    </a:cubicBezTo>
                    <a:cubicBezTo>
                      <a:pt x="5149" y="442"/>
                      <a:pt x="5149" y="442"/>
                      <a:pt x="5149" y="442"/>
                    </a:cubicBezTo>
                    <a:cubicBezTo>
                      <a:pt x="5143" y="434"/>
                      <a:pt x="5143" y="434"/>
                      <a:pt x="5143" y="434"/>
                    </a:cubicBezTo>
                    <a:close/>
                    <a:moveTo>
                      <a:pt x="5155" y="1143"/>
                    </a:moveTo>
                    <a:lnTo>
                      <a:pt x="5155" y="1143"/>
                    </a:lnTo>
                    <a:cubicBezTo>
                      <a:pt x="5158" y="1128"/>
                      <a:pt x="5158" y="1128"/>
                      <a:pt x="5158" y="1128"/>
                    </a:cubicBezTo>
                    <a:cubicBezTo>
                      <a:pt x="5168" y="1117"/>
                      <a:pt x="5168" y="1117"/>
                      <a:pt x="5168" y="1117"/>
                    </a:cubicBezTo>
                    <a:cubicBezTo>
                      <a:pt x="5168" y="1107"/>
                      <a:pt x="5168" y="1107"/>
                      <a:pt x="5168" y="1107"/>
                    </a:cubicBezTo>
                    <a:cubicBezTo>
                      <a:pt x="5179" y="1102"/>
                      <a:pt x="5179" y="1102"/>
                      <a:pt x="5179" y="1102"/>
                    </a:cubicBezTo>
                    <a:cubicBezTo>
                      <a:pt x="5185" y="1107"/>
                      <a:pt x="5185" y="1107"/>
                      <a:pt x="5185" y="1107"/>
                    </a:cubicBezTo>
                    <a:cubicBezTo>
                      <a:pt x="5179" y="1117"/>
                      <a:pt x="5179" y="1117"/>
                      <a:pt x="5179" y="1117"/>
                    </a:cubicBezTo>
                    <a:cubicBezTo>
                      <a:pt x="5178" y="1127"/>
                      <a:pt x="5178" y="1127"/>
                      <a:pt x="5178" y="1127"/>
                    </a:cubicBezTo>
                    <a:cubicBezTo>
                      <a:pt x="5161" y="1142"/>
                      <a:pt x="5161" y="1142"/>
                      <a:pt x="5161" y="1142"/>
                    </a:cubicBezTo>
                    <a:cubicBezTo>
                      <a:pt x="5155" y="1143"/>
                      <a:pt x="5155" y="1143"/>
                      <a:pt x="5155" y="1143"/>
                    </a:cubicBezTo>
                    <a:close/>
                    <a:moveTo>
                      <a:pt x="5323" y="989"/>
                    </a:moveTo>
                    <a:lnTo>
                      <a:pt x="5323" y="989"/>
                    </a:lnTo>
                    <a:cubicBezTo>
                      <a:pt x="5343" y="963"/>
                      <a:pt x="5343" y="963"/>
                      <a:pt x="5343" y="963"/>
                    </a:cubicBezTo>
                    <a:cubicBezTo>
                      <a:pt x="5353" y="963"/>
                      <a:pt x="5353" y="963"/>
                      <a:pt x="5353" y="963"/>
                    </a:cubicBezTo>
                    <a:cubicBezTo>
                      <a:pt x="5369" y="954"/>
                      <a:pt x="5369" y="954"/>
                      <a:pt x="5369" y="954"/>
                    </a:cubicBezTo>
                    <a:cubicBezTo>
                      <a:pt x="5383" y="960"/>
                      <a:pt x="5383" y="960"/>
                      <a:pt x="5383" y="960"/>
                    </a:cubicBezTo>
                    <a:cubicBezTo>
                      <a:pt x="5399" y="975"/>
                      <a:pt x="5399" y="975"/>
                      <a:pt x="5399" y="975"/>
                    </a:cubicBezTo>
                    <a:cubicBezTo>
                      <a:pt x="5395" y="986"/>
                      <a:pt x="5395" y="986"/>
                      <a:pt x="5395" y="986"/>
                    </a:cubicBezTo>
                    <a:cubicBezTo>
                      <a:pt x="5372" y="984"/>
                      <a:pt x="5372" y="984"/>
                      <a:pt x="5372" y="984"/>
                    </a:cubicBezTo>
                    <a:cubicBezTo>
                      <a:pt x="5360" y="998"/>
                      <a:pt x="5360" y="998"/>
                      <a:pt x="5360" y="998"/>
                    </a:cubicBezTo>
                    <a:cubicBezTo>
                      <a:pt x="5338" y="1001"/>
                      <a:pt x="5338" y="1001"/>
                      <a:pt x="5338" y="1001"/>
                    </a:cubicBezTo>
                    <a:cubicBezTo>
                      <a:pt x="5326" y="997"/>
                      <a:pt x="5326" y="997"/>
                      <a:pt x="5326" y="997"/>
                    </a:cubicBezTo>
                    <a:cubicBezTo>
                      <a:pt x="5323" y="989"/>
                      <a:pt x="5323" y="989"/>
                      <a:pt x="5323" y="989"/>
                    </a:cubicBezTo>
                    <a:close/>
                    <a:moveTo>
                      <a:pt x="6546" y="32"/>
                    </a:moveTo>
                    <a:lnTo>
                      <a:pt x="6546" y="32"/>
                    </a:lnTo>
                    <a:cubicBezTo>
                      <a:pt x="6552" y="18"/>
                      <a:pt x="6552" y="18"/>
                      <a:pt x="6552" y="18"/>
                    </a:cubicBezTo>
                    <a:cubicBezTo>
                      <a:pt x="6561" y="17"/>
                      <a:pt x="6561" y="17"/>
                      <a:pt x="6561" y="17"/>
                    </a:cubicBezTo>
                    <a:cubicBezTo>
                      <a:pt x="6569" y="31"/>
                      <a:pt x="6569" y="31"/>
                      <a:pt x="6569" y="31"/>
                    </a:cubicBezTo>
                    <a:cubicBezTo>
                      <a:pt x="6555" y="37"/>
                      <a:pt x="6555" y="37"/>
                      <a:pt x="6555" y="37"/>
                    </a:cubicBezTo>
                    <a:cubicBezTo>
                      <a:pt x="6546" y="32"/>
                      <a:pt x="6546" y="32"/>
                      <a:pt x="6546" y="32"/>
                    </a:cubicBezTo>
                    <a:close/>
                    <a:moveTo>
                      <a:pt x="5957" y="1179"/>
                    </a:moveTo>
                    <a:lnTo>
                      <a:pt x="5957" y="1179"/>
                    </a:lnTo>
                    <a:cubicBezTo>
                      <a:pt x="5951" y="1185"/>
                      <a:pt x="5951" y="1185"/>
                      <a:pt x="5951" y="1185"/>
                    </a:cubicBezTo>
                    <a:cubicBezTo>
                      <a:pt x="5959" y="1195"/>
                      <a:pt x="5959" y="1195"/>
                      <a:pt x="5959" y="1195"/>
                    </a:cubicBezTo>
                    <a:cubicBezTo>
                      <a:pt x="5974" y="1195"/>
                      <a:pt x="5974" y="1195"/>
                      <a:pt x="5974" y="1195"/>
                    </a:cubicBezTo>
                    <a:cubicBezTo>
                      <a:pt x="5976" y="1183"/>
                      <a:pt x="5976" y="1183"/>
                      <a:pt x="5976" y="1183"/>
                    </a:cubicBezTo>
                    <a:cubicBezTo>
                      <a:pt x="5965" y="1177"/>
                      <a:pt x="5965" y="1177"/>
                      <a:pt x="5965" y="1177"/>
                    </a:cubicBezTo>
                    <a:lnTo>
                      <a:pt x="5957" y="1179"/>
                    </a:lnTo>
                    <a:close/>
                    <a:moveTo>
                      <a:pt x="5665" y="1357"/>
                    </a:moveTo>
                    <a:lnTo>
                      <a:pt x="5665" y="1357"/>
                    </a:lnTo>
                    <a:cubicBezTo>
                      <a:pt x="5673" y="1368"/>
                      <a:pt x="5673" y="1368"/>
                      <a:pt x="5673" y="1368"/>
                    </a:cubicBezTo>
                    <a:cubicBezTo>
                      <a:pt x="5687" y="1368"/>
                      <a:pt x="5687" y="1368"/>
                      <a:pt x="5687" y="1368"/>
                    </a:cubicBezTo>
                    <a:cubicBezTo>
                      <a:pt x="5679" y="1354"/>
                      <a:pt x="5679" y="1354"/>
                      <a:pt x="5679" y="1354"/>
                    </a:cubicBezTo>
                    <a:cubicBezTo>
                      <a:pt x="5665" y="1357"/>
                      <a:pt x="5665" y="1357"/>
                      <a:pt x="5665" y="1357"/>
                    </a:cubicBezTo>
                    <a:close/>
                    <a:moveTo>
                      <a:pt x="5254" y="1351"/>
                    </a:moveTo>
                    <a:lnTo>
                      <a:pt x="5254" y="1351"/>
                    </a:lnTo>
                    <a:cubicBezTo>
                      <a:pt x="5246" y="1331"/>
                      <a:pt x="5246" y="1331"/>
                      <a:pt x="5246" y="1331"/>
                    </a:cubicBezTo>
                    <a:cubicBezTo>
                      <a:pt x="5246" y="1321"/>
                      <a:pt x="5246" y="1321"/>
                      <a:pt x="5246" y="1321"/>
                    </a:cubicBezTo>
                    <a:cubicBezTo>
                      <a:pt x="5256" y="1321"/>
                      <a:pt x="5256" y="1321"/>
                      <a:pt x="5256" y="1321"/>
                    </a:cubicBezTo>
                    <a:cubicBezTo>
                      <a:pt x="5263" y="1330"/>
                      <a:pt x="5263" y="1330"/>
                      <a:pt x="5263" y="1330"/>
                    </a:cubicBezTo>
                    <a:cubicBezTo>
                      <a:pt x="5263" y="1344"/>
                      <a:pt x="5263" y="1344"/>
                      <a:pt x="5263" y="1344"/>
                    </a:cubicBezTo>
                    <a:cubicBezTo>
                      <a:pt x="5259" y="1350"/>
                      <a:pt x="5259" y="1350"/>
                      <a:pt x="5259" y="1350"/>
                    </a:cubicBezTo>
                    <a:cubicBezTo>
                      <a:pt x="5254" y="1351"/>
                      <a:pt x="5254" y="1351"/>
                      <a:pt x="5254" y="1351"/>
                    </a:cubicBezTo>
                    <a:close/>
                    <a:moveTo>
                      <a:pt x="5138" y="1594"/>
                    </a:moveTo>
                    <a:lnTo>
                      <a:pt x="5138" y="1594"/>
                    </a:lnTo>
                    <a:cubicBezTo>
                      <a:pt x="5135" y="1587"/>
                      <a:pt x="5135" y="1587"/>
                      <a:pt x="5135" y="1587"/>
                    </a:cubicBezTo>
                    <a:cubicBezTo>
                      <a:pt x="5135" y="1573"/>
                      <a:pt x="5135" y="1573"/>
                      <a:pt x="5135" y="1573"/>
                    </a:cubicBezTo>
                    <a:cubicBezTo>
                      <a:pt x="5130" y="1553"/>
                      <a:pt x="5130" y="1553"/>
                      <a:pt x="5130" y="1553"/>
                    </a:cubicBezTo>
                    <a:cubicBezTo>
                      <a:pt x="5126" y="1549"/>
                      <a:pt x="5126" y="1549"/>
                      <a:pt x="5126" y="1549"/>
                    </a:cubicBezTo>
                    <a:cubicBezTo>
                      <a:pt x="5120" y="1553"/>
                      <a:pt x="5120" y="1553"/>
                      <a:pt x="5120" y="1553"/>
                    </a:cubicBezTo>
                    <a:cubicBezTo>
                      <a:pt x="5113" y="1573"/>
                      <a:pt x="5113" y="1573"/>
                      <a:pt x="5113" y="1573"/>
                    </a:cubicBezTo>
                    <a:cubicBezTo>
                      <a:pt x="5118" y="1599"/>
                      <a:pt x="5118" y="1599"/>
                      <a:pt x="5118" y="1599"/>
                    </a:cubicBezTo>
                    <a:cubicBezTo>
                      <a:pt x="5129" y="1617"/>
                      <a:pt x="5129" y="1617"/>
                      <a:pt x="5129" y="1617"/>
                    </a:cubicBezTo>
                    <a:cubicBezTo>
                      <a:pt x="5126" y="1630"/>
                      <a:pt x="5126" y="1630"/>
                      <a:pt x="5126" y="1630"/>
                    </a:cubicBezTo>
                    <a:cubicBezTo>
                      <a:pt x="5118" y="1630"/>
                      <a:pt x="5118" y="1630"/>
                      <a:pt x="5118" y="1630"/>
                    </a:cubicBezTo>
                    <a:cubicBezTo>
                      <a:pt x="5106" y="1625"/>
                      <a:pt x="5106" y="1625"/>
                      <a:pt x="5106" y="1625"/>
                    </a:cubicBezTo>
                    <a:cubicBezTo>
                      <a:pt x="5077" y="1623"/>
                      <a:pt x="5077" y="1623"/>
                      <a:pt x="5077" y="1623"/>
                    </a:cubicBezTo>
                    <a:cubicBezTo>
                      <a:pt x="5075" y="1611"/>
                      <a:pt x="5075" y="1611"/>
                      <a:pt x="5075" y="1611"/>
                    </a:cubicBezTo>
                    <a:cubicBezTo>
                      <a:pt x="5068" y="1610"/>
                      <a:pt x="5068" y="1610"/>
                      <a:pt x="5068" y="1610"/>
                    </a:cubicBezTo>
                    <a:cubicBezTo>
                      <a:pt x="5043" y="1593"/>
                      <a:pt x="5043" y="1593"/>
                      <a:pt x="5043" y="1593"/>
                    </a:cubicBezTo>
                    <a:cubicBezTo>
                      <a:pt x="5034" y="1594"/>
                      <a:pt x="5034" y="1594"/>
                      <a:pt x="5034" y="1594"/>
                    </a:cubicBezTo>
                    <a:cubicBezTo>
                      <a:pt x="5031" y="1588"/>
                      <a:pt x="5031" y="1588"/>
                      <a:pt x="5031" y="1588"/>
                    </a:cubicBezTo>
                    <a:cubicBezTo>
                      <a:pt x="5023" y="1584"/>
                      <a:pt x="5023" y="1584"/>
                      <a:pt x="5023" y="1584"/>
                    </a:cubicBezTo>
                    <a:cubicBezTo>
                      <a:pt x="5016" y="1584"/>
                      <a:pt x="5016" y="1584"/>
                      <a:pt x="5016" y="1584"/>
                    </a:cubicBezTo>
                    <a:cubicBezTo>
                      <a:pt x="5014" y="1574"/>
                      <a:pt x="5014" y="1574"/>
                      <a:pt x="5014" y="1574"/>
                    </a:cubicBezTo>
                    <a:cubicBezTo>
                      <a:pt x="5022" y="1562"/>
                      <a:pt x="5022" y="1562"/>
                      <a:pt x="5022" y="1562"/>
                    </a:cubicBezTo>
                    <a:cubicBezTo>
                      <a:pt x="5029" y="1561"/>
                      <a:pt x="5029" y="1561"/>
                      <a:pt x="5029" y="1561"/>
                    </a:cubicBezTo>
                    <a:cubicBezTo>
                      <a:pt x="5037" y="1547"/>
                      <a:pt x="5037" y="1547"/>
                      <a:pt x="5037" y="1547"/>
                    </a:cubicBezTo>
                    <a:cubicBezTo>
                      <a:pt x="5035" y="1536"/>
                      <a:pt x="5035" y="1536"/>
                      <a:pt x="5035" y="1536"/>
                    </a:cubicBezTo>
                    <a:cubicBezTo>
                      <a:pt x="5025" y="1515"/>
                      <a:pt x="5025" y="1515"/>
                      <a:pt x="5025" y="1515"/>
                    </a:cubicBezTo>
                    <a:cubicBezTo>
                      <a:pt x="5019" y="1510"/>
                      <a:pt x="5019" y="1510"/>
                      <a:pt x="5019" y="1510"/>
                    </a:cubicBezTo>
                    <a:cubicBezTo>
                      <a:pt x="5019" y="1523"/>
                      <a:pt x="5019" y="1523"/>
                      <a:pt x="5019" y="1523"/>
                    </a:cubicBezTo>
                    <a:cubicBezTo>
                      <a:pt x="5026" y="1529"/>
                      <a:pt x="5026" y="1529"/>
                      <a:pt x="5026" y="1529"/>
                    </a:cubicBezTo>
                    <a:cubicBezTo>
                      <a:pt x="5026" y="1542"/>
                      <a:pt x="5026" y="1542"/>
                      <a:pt x="5026" y="1542"/>
                    </a:cubicBezTo>
                    <a:cubicBezTo>
                      <a:pt x="5022" y="1550"/>
                      <a:pt x="5022" y="1550"/>
                      <a:pt x="5022" y="1550"/>
                    </a:cubicBezTo>
                    <a:cubicBezTo>
                      <a:pt x="5010" y="1550"/>
                      <a:pt x="5010" y="1550"/>
                      <a:pt x="5010" y="1550"/>
                    </a:cubicBezTo>
                    <a:cubicBezTo>
                      <a:pt x="5005" y="1555"/>
                      <a:pt x="5005" y="1555"/>
                      <a:pt x="5005" y="1555"/>
                    </a:cubicBezTo>
                    <a:cubicBezTo>
                      <a:pt x="5006" y="1558"/>
                      <a:pt x="5006" y="1558"/>
                      <a:pt x="5006" y="1558"/>
                    </a:cubicBezTo>
                    <a:cubicBezTo>
                      <a:pt x="5008" y="1568"/>
                      <a:pt x="5008" y="1568"/>
                      <a:pt x="5008" y="1568"/>
                    </a:cubicBezTo>
                    <a:cubicBezTo>
                      <a:pt x="4999" y="1579"/>
                      <a:pt x="4999" y="1579"/>
                      <a:pt x="4999" y="1579"/>
                    </a:cubicBezTo>
                    <a:cubicBezTo>
                      <a:pt x="4991" y="1578"/>
                      <a:pt x="4991" y="1578"/>
                      <a:pt x="4991" y="1578"/>
                    </a:cubicBezTo>
                    <a:cubicBezTo>
                      <a:pt x="4980" y="1561"/>
                      <a:pt x="4980" y="1561"/>
                      <a:pt x="4980" y="1561"/>
                    </a:cubicBezTo>
                    <a:cubicBezTo>
                      <a:pt x="4982" y="1550"/>
                      <a:pt x="4982" y="1550"/>
                      <a:pt x="4982" y="1550"/>
                    </a:cubicBezTo>
                    <a:cubicBezTo>
                      <a:pt x="4977" y="1541"/>
                      <a:pt x="4977" y="1541"/>
                      <a:pt x="4977" y="1541"/>
                    </a:cubicBezTo>
                    <a:cubicBezTo>
                      <a:pt x="4987" y="1521"/>
                      <a:pt x="4987" y="1521"/>
                      <a:pt x="4987" y="1521"/>
                    </a:cubicBezTo>
                    <a:cubicBezTo>
                      <a:pt x="4984" y="1513"/>
                      <a:pt x="4984" y="1513"/>
                      <a:pt x="4984" y="1513"/>
                    </a:cubicBezTo>
                    <a:cubicBezTo>
                      <a:pt x="4985" y="1504"/>
                      <a:pt x="4985" y="1504"/>
                      <a:pt x="4985" y="1504"/>
                    </a:cubicBezTo>
                    <a:cubicBezTo>
                      <a:pt x="4977" y="1512"/>
                      <a:pt x="4977" y="1512"/>
                      <a:pt x="4977" y="1512"/>
                    </a:cubicBezTo>
                    <a:cubicBezTo>
                      <a:pt x="4973" y="1526"/>
                      <a:pt x="4973" y="1526"/>
                      <a:pt x="4973" y="1526"/>
                    </a:cubicBezTo>
                    <a:cubicBezTo>
                      <a:pt x="4965" y="1538"/>
                      <a:pt x="4965" y="1538"/>
                      <a:pt x="4965" y="1538"/>
                    </a:cubicBezTo>
                    <a:cubicBezTo>
                      <a:pt x="4967" y="1544"/>
                      <a:pt x="4967" y="1544"/>
                      <a:pt x="4967" y="1544"/>
                    </a:cubicBezTo>
                    <a:cubicBezTo>
                      <a:pt x="4965" y="1558"/>
                      <a:pt x="4965" y="1558"/>
                      <a:pt x="4965" y="1558"/>
                    </a:cubicBezTo>
                    <a:cubicBezTo>
                      <a:pt x="4948" y="1556"/>
                      <a:pt x="4948" y="1556"/>
                      <a:pt x="4948" y="1556"/>
                    </a:cubicBezTo>
                    <a:cubicBezTo>
                      <a:pt x="4939" y="1549"/>
                      <a:pt x="4939" y="1549"/>
                      <a:pt x="4939" y="1549"/>
                    </a:cubicBezTo>
                    <a:cubicBezTo>
                      <a:pt x="4930" y="1547"/>
                      <a:pt x="4930" y="1547"/>
                      <a:pt x="4930" y="1547"/>
                    </a:cubicBezTo>
                    <a:cubicBezTo>
                      <a:pt x="4925" y="1541"/>
                      <a:pt x="4925" y="1541"/>
                      <a:pt x="4925" y="1541"/>
                    </a:cubicBezTo>
                    <a:cubicBezTo>
                      <a:pt x="4933" y="1527"/>
                      <a:pt x="4933" y="1527"/>
                      <a:pt x="4933" y="1527"/>
                    </a:cubicBezTo>
                    <a:cubicBezTo>
                      <a:pt x="4935" y="1507"/>
                      <a:pt x="4935" y="1507"/>
                      <a:pt x="4935" y="1507"/>
                    </a:cubicBezTo>
                    <a:cubicBezTo>
                      <a:pt x="4939" y="1503"/>
                      <a:pt x="4939" y="1503"/>
                      <a:pt x="4939" y="1503"/>
                    </a:cubicBezTo>
                    <a:cubicBezTo>
                      <a:pt x="4939" y="1487"/>
                      <a:pt x="4939" y="1487"/>
                      <a:pt x="4939" y="1487"/>
                    </a:cubicBezTo>
                    <a:cubicBezTo>
                      <a:pt x="4956" y="1455"/>
                      <a:pt x="4956" y="1455"/>
                      <a:pt x="4956" y="1455"/>
                    </a:cubicBezTo>
                    <a:cubicBezTo>
                      <a:pt x="4947" y="1463"/>
                      <a:pt x="4947" y="1463"/>
                      <a:pt x="4947" y="1463"/>
                    </a:cubicBezTo>
                    <a:cubicBezTo>
                      <a:pt x="4935" y="1467"/>
                      <a:pt x="4935" y="1467"/>
                      <a:pt x="4935" y="1467"/>
                    </a:cubicBezTo>
                    <a:cubicBezTo>
                      <a:pt x="4927" y="1498"/>
                      <a:pt x="4927" y="1498"/>
                      <a:pt x="4927" y="1498"/>
                    </a:cubicBezTo>
                    <a:cubicBezTo>
                      <a:pt x="4927" y="1521"/>
                      <a:pt x="4927" y="1521"/>
                      <a:pt x="4927" y="1521"/>
                    </a:cubicBezTo>
                    <a:cubicBezTo>
                      <a:pt x="4916" y="1533"/>
                      <a:pt x="4916" y="1533"/>
                      <a:pt x="4916" y="1533"/>
                    </a:cubicBezTo>
                    <a:cubicBezTo>
                      <a:pt x="4910" y="1529"/>
                      <a:pt x="4910" y="1529"/>
                      <a:pt x="4910" y="1529"/>
                    </a:cubicBezTo>
                    <a:cubicBezTo>
                      <a:pt x="4918" y="1513"/>
                      <a:pt x="4918" y="1513"/>
                      <a:pt x="4918" y="1513"/>
                    </a:cubicBezTo>
                    <a:cubicBezTo>
                      <a:pt x="4919" y="1510"/>
                      <a:pt x="4919" y="1510"/>
                      <a:pt x="4919" y="1510"/>
                    </a:cubicBezTo>
                    <a:cubicBezTo>
                      <a:pt x="4915" y="1509"/>
                      <a:pt x="4915" y="1509"/>
                      <a:pt x="4915" y="1509"/>
                    </a:cubicBezTo>
                    <a:cubicBezTo>
                      <a:pt x="4906" y="1530"/>
                      <a:pt x="4906" y="1530"/>
                      <a:pt x="4906" y="1530"/>
                    </a:cubicBezTo>
                    <a:cubicBezTo>
                      <a:pt x="4887" y="1530"/>
                      <a:pt x="4887" y="1530"/>
                      <a:pt x="4887" y="1530"/>
                    </a:cubicBezTo>
                    <a:cubicBezTo>
                      <a:pt x="4883" y="1519"/>
                      <a:pt x="4883" y="1519"/>
                      <a:pt x="4883" y="1519"/>
                    </a:cubicBezTo>
                    <a:cubicBezTo>
                      <a:pt x="4883" y="1500"/>
                      <a:pt x="4883" y="1500"/>
                      <a:pt x="4883" y="1500"/>
                    </a:cubicBezTo>
                    <a:cubicBezTo>
                      <a:pt x="4878" y="1492"/>
                      <a:pt x="4878" y="1492"/>
                      <a:pt x="4878" y="1492"/>
                    </a:cubicBezTo>
                    <a:cubicBezTo>
                      <a:pt x="4881" y="1480"/>
                      <a:pt x="4881" y="1480"/>
                      <a:pt x="4881" y="1480"/>
                    </a:cubicBezTo>
                    <a:cubicBezTo>
                      <a:pt x="4899" y="1469"/>
                      <a:pt x="4899" y="1469"/>
                      <a:pt x="4899" y="1469"/>
                    </a:cubicBezTo>
                    <a:cubicBezTo>
                      <a:pt x="4904" y="1457"/>
                      <a:pt x="4904" y="1457"/>
                      <a:pt x="4904" y="1457"/>
                    </a:cubicBezTo>
                    <a:cubicBezTo>
                      <a:pt x="4903" y="1449"/>
                      <a:pt x="4903" y="1449"/>
                      <a:pt x="4903" y="1449"/>
                    </a:cubicBezTo>
                    <a:cubicBezTo>
                      <a:pt x="4907" y="1437"/>
                      <a:pt x="4907" y="1437"/>
                      <a:pt x="4907" y="1437"/>
                    </a:cubicBezTo>
                    <a:cubicBezTo>
                      <a:pt x="4919" y="1425"/>
                      <a:pt x="4919" y="1425"/>
                      <a:pt x="4919" y="1425"/>
                    </a:cubicBezTo>
                    <a:cubicBezTo>
                      <a:pt x="4930" y="1423"/>
                      <a:pt x="4930" y="1423"/>
                      <a:pt x="4930" y="1423"/>
                    </a:cubicBezTo>
                    <a:cubicBezTo>
                      <a:pt x="4938" y="1417"/>
                      <a:pt x="4938" y="1417"/>
                      <a:pt x="4938" y="1417"/>
                    </a:cubicBezTo>
                    <a:cubicBezTo>
                      <a:pt x="4961" y="1416"/>
                      <a:pt x="4961" y="1416"/>
                      <a:pt x="4961" y="1416"/>
                    </a:cubicBezTo>
                    <a:cubicBezTo>
                      <a:pt x="4970" y="1403"/>
                      <a:pt x="4970" y="1403"/>
                      <a:pt x="4970" y="1403"/>
                    </a:cubicBezTo>
                    <a:cubicBezTo>
                      <a:pt x="4984" y="1399"/>
                      <a:pt x="4984" y="1399"/>
                      <a:pt x="4984" y="1399"/>
                    </a:cubicBezTo>
                    <a:cubicBezTo>
                      <a:pt x="4994" y="1396"/>
                      <a:pt x="4994" y="1396"/>
                      <a:pt x="4994" y="1396"/>
                    </a:cubicBezTo>
                    <a:cubicBezTo>
                      <a:pt x="4994" y="1386"/>
                      <a:pt x="4994" y="1386"/>
                      <a:pt x="4994" y="1386"/>
                    </a:cubicBezTo>
                    <a:cubicBezTo>
                      <a:pt x="5002" y="1379"/>
                      <a:pt x="5002" y="1379"/>
                      <a:pt x="5002" y="1379"/>
                    </a:cubicBezTo>
                    <a:cubicBezTo>
                      <a:pt x="5016" y="1379"/>
                      <a:pt x="5016" y="1379"/>
                      <a:pt x="5016" y="1379"/>
                    </a:cubicBezTo>
                    <a:cubicBezTo>
                      <a:pt x="5037" y="1388"/>
                      <a:pt x="5037" y="1388"/>
                      <a:pt x="5037" y="1388"/>
                    </a:cubicBezTo>
                    <a:cubicBezTo>
                      <a:pt x="5062" y="1388"/>
                      <a:pt x="5062" y="1388"/>
                      <a:pt x="5062" y="1388"/>
                    </a:cubicBezTo>
                    <a:cubicBezTo>
                      <a:pt x="5072" y="1382"/>
                      <a:pt x="5072" y="1382"/>
                      <a:pt x="5072" y="1382"/>
                    </a:cubicBezTo>
                    <a:cubicBezTo>
                      <a:pt x="5084" y="1385"/>
                      <a:pt x="5084" y="1385"/>
                      <a:pt x="5084" y="1385"/>
                    </a:cubicBezTo>
                    <a:cubicBezTo>
                      <a:pt x="5091" y="1402"/>
                      <a:pt x="5091" y="1402"/>
                      <a:pt x="5091" y="1402"/>
                    </a:cubicBezTo>
                    <a:cubicBezTo>
                      <a:pt x="5103" y="1400"/>
                      <a:pt x="5103" y="1400"/>
                      <a:pt x="5103" y="1400"/>
                    </a:cubicBezTo>
                    <a:cubicBezTo>
                      <a:pt x="5104" y="1391"/>
                      <a:pt x="5104" y="1391"/>
                      <a:pt x="5104" y="1391"/>
                    </a:cubicBezTo>
                    <a:cubicBezTo>
                      <a:pt x="5113" y="1390"/>
                      <a:pt x="5113" y="1390"/>
                      <a:pt x="5113" y="1390"/>
                    </a:cubicBezTo>
                    <a:cubicBezTo>
                      <a:pt x="5130" y="1402"/>
                      <a:pt x="5130" y="1402"/>
                      <a:pt x="5130" y="1402"/>
                    </a:cubicBezTo>
                    <a:cubicBezTo>
                      <a:pt x="5136" y="1399"/>
                      <a:pt x="5136" y="1399"/>
                      <a:pt x="5136" y="1399"/>
                    </a:cubicBezTo>
                    <a:cubicBezTo>
                      <a:pt x="5152" y="1400"/>
                      <a:pt x="5152" y="1400"/>
                      <a:pt x="5152" y="1400"/>
                    </a:cubicBezTo>
                    <a:cubicBezTo>
                      <a:pt x="5158" y="1393"/>
                      <a:pt x="5158" y="1393"/>
                      <a:pt x="5158" y="1393"/>
                    </a:cubicBezTo>
                    <a:cubicBezTo>
                      <a:pt x="5152" y="1386"/>
                      <a:pt x="5152" y="1386"/>
                      <a:pt x="5152" y="1386"/>
                    </a:cubicBezTo>
                    <a:cubicBezTo>
                      <a:pt x="5139" y="1390"/>
                      <a:pt x="5139" y="1390"/>
                      <a:pt x="5139" y="1390"/>
                    </a:cubicBezTo>
                    <a:cubicBezTo>
                      <a:pt x="5130" y="1380"/>
                      <a:pt x="5130" y="1380"/>
                      <a:pt x="5130" y="1380"/>
                    </a:cubicBezTo>
                    <a:cubicBezTo>
                      <a:pt x="5121" y="1379"/>
                      <a:pt x="5121" y="1379"/>
                      <a:pt x="5121" y="1379"/>
                    </a:cubicBezTo>
                    <a:cubicBezTo>
                      <a:pt x="5123" y="1373"/>
                      <a:pt x="5123" y="1373"/>
                      <a:pt x="5123" y="1373"/>
                    </a:cubicBezTo>
                    <a:cubicBezTo>
                      <a:pt x="5133" y="1365"/>
                      <a:pt x="5133" y="1365"/>
                      <a:pt x="5133" y="1365"/>
                    </a:cubicBezTo>
                    <a:cubicBezTo>
                      <a:pt x="5135" y="1357"/>
                      <a:pt x="5135" y="1357"/>
                      <a:pt x="5135" y="1357"/>
                    </a:cubicBezTo>
                    <a:cubicBezTo>
                      <a:pt x="5123" y="1353"/>
                      <a:pt x="5123" y="1353"/>
                      <a:pt x="5123" y="1353"/>
                    </a:cubicBezTo>
                    <a:cubicBezTo>
                      <a:pt x="5124" y="1348"/>
                      <a:pt x="5124" y="1348"/>
                      <a:pt x="5124" y="1348"/>
                    </a:cubicBezTo>
                    <a:cubicBezTo>
                      <a:pt x="5141" y="1350"/>
                      <a:pt x="5141" y="1350"/>
                      <a:pt x="5141" y="1350"/>
                    </a:cubicBezTo>
                    <a:cubicBezTo>
                      <a:pt x="5144" y="1344"/>
                      <a:pt x="5144" y="1344"/>
                      <a:pt x="5144" y="1344"/>
                    </a:cubicBezTo>
                    <a:cubicBezTo>
                      <a:pt x="5127" y="1338"/>
                      <a:pt x="5127" y="1338"/>
                      <a:pt x="5127" y="1338"/>
                    </a:cubicBezTo>
                    <a:cubicBezTo>
                      <a:pt x="5123" y="1342"/>
                      <a:pt x="5123" y="1342"/>
                      <a:pt x="5123" y="1342"/>
                    </a:cubicBezTo>
                    <a:cubicBezTo>
                      <a:pt x="5112" y="1344"/>
                      <a:pt x="5112" y="1344"/>
                      <a:pt x="5112" y="1344"/>
                    </a:cubicBezTo>
                    <a:cubicBezTo>
                      <a:pt x="5103" y="1330"/>
                      <a:pt x="5103" y="1330"/>
                      <a:pt x="5103" y="1330"/>
                    </a:cubicBezTo>
                    <a:cubicBezTo>
                      <a:pt x="5106" y="1321"/>
                      <a:pt x="5106" y="1321"/>
                      <a:pt x="5106" y="1321"/>
                    </a:cubicBezTo>
                    <a:cubicBezTo>
                      <a:pt x="5120" y="1310"/>
                      <a:pt x="5120" y="1310"/>
                      <a:pt x="5120" y="1310"/>
                    </a:cubicBezTo>
                    <a:cubicBezTo>
                      <a:pt x="5120" y="1302"/>
                      <a:pt x="5120" y="1302"/>
                      <a:pt x="5120" y="1302"/>
                    </a:cubicBezTo>
                    <a:cubicBezTo>
                      <a:pt x="5112" y="1301"/>
                      <a:pt x="5112" y="1301"/>
                      <a:pt x="5112" y="1301"/>
                    </a:cubicBezTo>
                    <a:cubicBezTo>
                      <a:pt x="5107" y="1290"/>
                      <a:pt x="5107" y="1290"/>
                      <a:pt x="5107" y="1290"/>
                    </a:cubicBezTo>
                    <a:cubicBezTo>
                      <a:pt x="5107" y="1263"/>
                      <a:pt x="5107" y="1263"/>
                      <a:pt x="5107" y="1263"/>
                    </a:cubicBezTo>
                    <a:cubicBezTo>
                      <a:pt x="5112" y="1257"/>
                      <a:pt x="5112" y="1257"/>
                      <a:pt x="5112" y="1257"/>
                    </a:cubicBezTo>
                    <a:cubicBezTo>
                      <a:pt x="5109" y="1243"/>
                      <a:pt x="5109" y="1243"/>
                      <a:pt x="5109" y="1243"/>
                    </a:cubicBezTo>
                    <a:cubicBezTo>
                      <a:pt x="5110" y="1229"/>
                      <a:pt x="5110" y="1229"/>
                      <a:pt x="5110" y="1229"/>
                    </a:cubicBezTo>
                    <a:cubicBezTo>
                      <a:pt x="5123" y="1227"/>
                      <a:pt x="5123" y="1227"/>
                      <a:pt x="5123" y="1227"/>
                    </a:cubicBezTo>
                    <a:cubicBezTo>
                      <a:pt x="5136" y="1223"/>
                      <a:pt x="5136" y="1223"/>
                      <a:pt x="5136" y="1223"/>
                    </a:cubicBezTo>
                    <a:cubicBezTo>
                      <a:pt x="5155" y="1223"/>
                      <a:pt x="5155" y="1223"/>
                      <a:pt x="5155" y="1223"/>
                    </a:cubicBezTo>
                    <a:cubicBezTo>
                      <a:pt x="5165" y="1221"/>
                      <a:pt x="5165" y="1221"/>
                      <a:pt x="5165" y="1221"/>
                    </a:cubicBezTo>
                    <a:cubicBezTo>
                      <a:pt x="5182" y="1226"/>
                      <a:pt x="5182" y="1226"/>
                      <a:pt x="5182" y="1226"/>
                    </a:cubicBezTo>
                    <a:cubicBezTo>
                      <a:pt x="5194" y="1226"/>
                      <a:pt x="5194" y="1226"/>
                      <a:pt x="5194" y="1226"/>
                    </a:cubicBezTo>
                    <a:cubicBezTo>
                      <a:pt x="5211" y="1247"/>
                      <a:pt x="5211" y="1247"/>
                      <a:pt x="5211" y="1247"/>
                    </a:cubicBezTo>
                    <a:cubicBezTo>
                      <a:pt x="5219" y="1279"/>
                      <a:pt x="5219" y="1279"/>
                      <a:pt x="5219" y="1279"/>
                    </a:cubicBezTo>
                    <a:cubicBezTo>
                      <a:pt x="5219" y="1325"/>
                      <a:pt x="5219" y="1325"/>
                      <a:pt x="5219" y="1325"/>
                    </a:cubicBezTo>
                    <a:cubicBezTo>
                      <a:pt x="5213" y="1345"/>
                      <a:pt x="5213" y="1345"/>
                      <a:pt x="5213" y="1345"/>
                    </a:cubicBezTo>
                    <a:cubicBezTo>
                      <a:pt x="5219" y="1353"/>
                      <a:pt x="5219" y="1353"/>
                      <a:pt x="5219" y="1353"/>
                    </a:cubicBezTo>
                    <a:cubicBezTo>
                      <a:pt x="5230" y="1348"/>
                      <a:pt x="5230" y="1348"/>
                      <a:pt x="5230" y="1348"/>
                    </a:cubicBezTo>
                    <a:cubicBezTo>
                      <a:pt x="5259" y="1364"/>
                      <a:pt x="5259" y="1364"/>
                      <a:pt x="5259" y="1364"/>
                    </a:cubicBezTo>
                    <a:cubicBezTo>
                      <a:pt x="5269" y="1383"/>
                      <a:pt x="5269" y="1383"/>
                      <a:pt x="5269" y="1383"/>
                    </a:cubicBezTo>
                    <a:cubicBezTo>
                      <a:pt x="5279" y="1385"/>
                      <a:pt x="5279" y="1385"/>
                      <a:pt x="5279" y="1385"/>
                    </a:cubicBezTo>
                    <a:cubicBezTo>
                      <a:pt x="5279" y="1376"/>
                      <a:pt x="5279" y="1376"/>
                      <a:pt x="5279" y="1376"/>
                    </a:cubicBezTo>
                    <a:cubicBezTo>
                      <a:pt x="5312" y="1374"/>
                      <a:pt x="5312" y="1374"/>
                      <a:pt x="5312" y="1374"/>
                    </a:cubicBezTo>
                    <a:cubicBezTo>
                      <a:pt x="5334" y="1394"/>
                      <a:pt x="5334" y="1394"/>
                      <a:pt x="5334" y="1394"/>
                    </a:cubicBezTo>
                    <a:cubicBezTo>
                      <a:pt x="5341" y="1388"/>
                      <a:pt x="5341" y="1388"/>
                      <a:pt x="5341" y="1388"/>
                    </a:cubicBezTo>
                    <a:cubicBezTo>
                      <a:pt x="5332" y="1377"/>
                      <a:pt x="5332" y="1377"/>
                      <a:pt x="5332" y="1377"/>
                    </a:cubicBezTo>
                    <a:cubicBezTo>
                      <a:pt x="5344" y="1368"/>
                      <a:pt x="5344" y="1368"/>
                      <a:pt x="5344" y="1368"/>
                    </a:cubicBezTo>
                    <a:cubicBezTo>
                      <a:pt x="5369" y="1356"/>
                      <a:pt x="5369" y="1356"/>
                      <a:pt x="5369" y="1356"/>
                    </a:cubicBezTo>
                    <a:cubicBezTo>
                      <a:pt x="5384" y="1333"/>
                      <a:pt x="5384" y="1333"/>
                      <a:pt x="5384" y="1333"/>
                    </a:cubicBezTo>
                    <a:cubicBezTo>
                      <a:pt x="5415" y="1315"/>
                      <a:pt x="5415" y="1315"/>
                      <a:pt x="5415" y="1315"/>
                    </a:cubicBezTo>
                    <a:cubicBezTo>
                      <a:pt x="5442" y="1286"/>
                      <a:pt x="5442" y="1286"/>
                      <a:pt x="5442" y="1286"/>
                    </a:cubicBezTo>
                    <a:cubicBezTo>
                      <a:pt x="5444" y="1270"/>
                      <a:pt x="5444" y="1270"/>
                      <a:pt x="5444" y="1270"/>
                    </a:cubicBezTo>
                    <a:cubicBezTo>
                      <a:pt x="5454" y="1261"/>
                      <a:pt x="5454" y="1261"/>
                      <a:pt x="5454" y="1261"/>
                    </a:cubicBezTo>
                    <a:cubicBezTo>
                      <a:pt x="5442" y="1261"/>
                      <a:pt x="5442" y="1261"/>
                      <a:pt x="5442" y="1261"/>
                    </a:cubicBezTo>
                    <a:cubicBezTo>
                      <a:pt x="5433" y="1270"/>
                      <a:pt x="5433" y="1270"/>
                      <a:pt x="5433" y="1270"/>
                    </a:cubicBezTo>
                    <a:cubicBezTo>
                      <a:pt x="5431" y="1283"/>
                      <a:pt x="5431" y="1283"/>
                      <a:pt x="5431" y="1283"/>
                    </a:cubicBezTo>
                    <a:cubicBezTo>
                      <a:pt x="5405" y="1312"/>
                      <a:pt x="5405" y="1312"/>
                      <a:pt x="5405" y="1312"/>
                    </a:cubicBezTo>
                    <a:cubicBezTo>
                      <a:pt x="5387" y="1321"/>
                      <a:pt x="5387" y="1321"/>
                      <a:pt x="5387" y="1321"/>
                    </a:cubicBezTo>
                    <a:cubicBezTo>
                      <a:pt x="5387" y="1327"/>
                      <a:pt x="5387" y="1327"/>
                      <a:pt x="5387" y="1327"/>
                    </a:cubicBezTo>
                    <a:cubicBezTo>
                      <a:pt x="5363" y="1348"/>
                      <a:pt x="5363" y="1348"/>
                      <a:pt x="5363" y="1348"/>
                    </a:cubicBezTo>
                    <a:cubicBezTo>
                      <a:pt x="5337" y="1357"/>
                      <a:pt x="5337" y="1357"/>
                      <a:pt x="5337" y="1357"/>
                    </a:cubicBezTo>
                    <a:cubicBezTo>
                      <a:pt x="5326" y="1351"/>
                      <a:pt x="5326" y="1351"/>
                      <a:pt x="5326" y="1351"/>
                    </a:cubicBezTo>
                    <a:cubicBezTo>
                      <a:pt x="5318" y="1351"/>
                      <a:pt x="5318" y="1351"/>
                      <a:pt x="5318" y="1351"/>
                    </a:cubicBezTo>
                    <a:cubicBezTo>
                      <a:pt x="5315" y="1356"/>
                      <a:pt x="5315" y="1356"/>
                      <a:pt x="5315" y="1356"/>
                    </a:cubicBezTo>
                    <a:cubicBezTo>
                      <a:pt x="5297" y="1356"/>
                      <a:pt x="5297" y="1356"/>
                      <a:pt x="5297" y="1356"/>
                    </a:cubicBezTo>
                    <a:cubicBezTo>
                      <a:pt x="5276" y="1344"/>
                      <a:pt x="5276" y="1344"/>
                      <a:pt x="5276" y="1344"/>
                    </a:cubicBezTo>
                    <a:cubicBezTo>
                      <a:pt x="5277" y="1333"/>
                      <a:pt x="5277" y="1333"/>
                      <a:pt x="5277" y="1333"/>
                    </a:cubicBezTo>
                    <a:cubicBezTo>
                      <a:pt x="5289" y="1322"/>
                      <a:pt x="5289" y="1322"/>
                      <a:pt x="5289" y="1322"/>
                    </a:cubicBezTo>
                    <a:cubicBezTo>
                      <a:pt x="5305" y="1313"/>
                      <a:pt x="5305" y="1313"/>
                      <a:pt x="5305" y="1313"/>
                    </a:cubicBezTo>
                    <a:cubicBezTo>
                      <a:pt x="5306" y="1298"/>
                      <a:pt x="5306" y="1298"/>
                      <a:pt x="5306" y="1298"/>
                    </a:cubicBezTo>
                    <a:cubicBezTo>
                      <a:pt x="5289" y="1312"/>
                      <a:pt x="5289" y="1312"/>
                      <a:pt x="5289" y="1312"/>
                    </a:cubicBezTo>
                    <a:cubicBezTo>
                      <a:pt x="5282" y="1321"/>
                      <a:pt x="5282" y="1321"/>
                      <a:pt x="5282" y="1321"/>
                    </a:cubicBezTo>
                    <a:cubicBezTo>
                      <a:pt x="5269" y="1321"/>
                      <a:pt x="5269" y="1321"/>
                      <a:pt x="5269" y="1321"/>
                    </a:cubicBezTo>
                    <a:cubicBezTo>
                      <a:pt x="5260" y="1301"/>
                      <a:pt x="5260" y="1301"/>
                      <a:pt x="5260" y="1301"/>
                    </a:cubicBezTo>
                    <a:cubicBezTo>
                      <a:pt x="5260" y="1295"/>
                      <a:pt x="5260" y="1295"/>
                      <a:pt x="5260" y="1295"/>
                    </a:cubicBezTo>
                    <a:cubicBezTo>
                      <a:pt x="5269" y="1293"/>
                      <a:pt x="5269" y="1293"/>
                      <a:pt x="5269" y="1293"/>
                    </a:cubicBezTo>
                    <a:cubicBezTo>
                      <a:pt x="5283" y="1286"/>
                      <a:pt x="5283" y="1286"/>
                      <a:pt x="5283" y="1286"/>
                    </a:cubicBezTo>
                    <a:cubicBezTo>
                      <a:pt x="5285" y="1281"/>
                      <a:pt x="5285" y="1281"/>
                      <a:pt x="5285" y="1281"/>
                    </a:cubicBezTo>
                    <a:cubicBezTo>
                      <a:pt x="5271" y="1279"/>
                      <a:pt x="5271" y="1279"/>
                      <a:pt x="5271" y="1279"/>
                    </a:cubicBezTo>
                    <a:cubicBezTo>
                      <a:pt x="5271" y="1272"/>
                      <a:pt x="5271" y="1272"/>
                      <a:pt x="5271" y="1272"/>
                    </a:cubicBezTo>
                    <a:cubicBezTo>
                      <a:pt x="5280" y="1266"/>
                      <a:pt x="5280" y="1266"/>
                      <a:pt x="5280" y="1266"/>
                    </a:cubicBezTo>
                    <a:cubicBezTo>
                      <a:pt x="5291" y="1270"/>
                      <a:pt x="5291" y="1270"/>
                      <a:pt x="5291" y="1270"/>
                    </a:cubicBezTo>
                    <a:cubicBezTo>
                      <a:pt x="5303" y="1270"/>
                      <a:pt x="5303" y="1270"/>
                      <a:pt x="5303" y="1270"/>
                    </a:cubicBezTo>
                    <a:cubicBezTo>
                      <a:pt x="5305" y="1261"/>
                      <a:pt x="5305" y="1261"/>
                      <a:pt x="5305" y="1261"/>
                    </a:cubicBezTo>
                    <a:cubicBezTo>
                      <a:pt x="5291" y="1261"/>
                      <a:pt x="5291" y="1261"/>
                      <a:pt x="5291" y="1261"/>
                    </a:cubicBezTo>
                    <a:cubicBezTo>
                      <a:pt x="5282" y="1255"/>
                      <a:pt x="5282" y="1255"/>
                      <a:pt x="5282" y="1255"/>
                    </a:cubicBezTo>
                    <a:cubicBezTo>
                      <a:pt x="5276" y="1263"/>
                      <a:pt x="5276" y="1263"/>
                      <a:pt x="5276" y="1263"/>
                    </a:cubicBezTo>
                    <a:cubicBezTo>
                      <a:pt x="5263" y="1261"/>
                      <a:pt x="5263" y="1261"/>
                      <a:pt x="5263" y="1261"/>
                    </a:cubicBezTo>
                    <a:cubicBezTo>
                      <a:pt x="5257" y="1250"/>
                      <a:pt x="5257" y="1250"/>
                      <a:pt x="5257" y="1250"/>
                    </a:cubicBezTo>
                    <a:cubicBezTo>
                      <a:pt x="5262" y="1241"/>
                      <a:pt x="5262" y="1241"/>
                      <a:pt x="5262" y="1241"/>
                    </a:cubicBezTo>
                    <a:cubicBezTo>
                      <a:pt x="5276" y="1238"/>
                      <a:pt x="5276" y="1238"/>
                      <a:pt x="5276" y="1238"/>
                    </a:cubicBezTo>
                    <a:cubicBezTo>
                      <a:pt x="5286" y="1231"/>
                      <a:pt x="5286" y="1231"/>
                      <a:pt x="5286" y="1231"/>
                    </a:cubicBezTo>
                    <a:cubicBezTo>
                      <a:pt x="5302" y="1232"/>
                      <a:pt x="5302" y="1232"/>
                      <a:pt x="5302" y="1232"/>
                    </a:cubicBezTo>
                    <a:cubicBezTo>
                      <a:pt x="5318" y="1238"/>
                      <a:pt x="5318" y="1238"/>
                      <a:pt x="5318" y="1238"/>
                    </a:cubicBezTo>
                    <a:cubicBezTo>
                      <a:pt x="5331" y="1231"/>
                      <a:pt x="5331" y="1231"/>
                      <a:pt x="5331" y="1231"/>
                    </a:cubicBezTo>
                    <a:cubicBezTo>
                      <a:pt x="5312" y="1231"/>
                      <a:pt x="5312" y="1231"/>
                      <a:pt x="5312" y="1231"/>
                    </a:cubicBezTo>
                    <a:cubicBezTo>
                      <a:pt x="5309" y="1221"/>
                      <a:pt x="5309" y="1221"/>
                      <a:pt x="5309" y="1221"/>
                    </a:cubicBezTo>
                    <a:cubicBezTo>
                      <a:pt x="5324" y="1208"/>
                      <a:pt x="5324" y="1208"/>
                      <a:pt x="5324" y="1208"/>
                    </a:cubicBezTo>
                    <a:cubicBezTo>
                      <a:pt x="5335" y="1206"/>
                      <a:pt x="5335" y="1206"/>
                      <a:pt x="5335" y="1206"/>
                    </a:cubicBezTo>
                    <a:cubicBezTo>
                      <a:pt x="5341" y="1200"/>
                      <a:pt x="5341" y="1200"/>
                      <a:pt x="5341" y="1200"/>
                    </a:cubicBezTo>
                    <a:cubicBezTo>
                      <a:pt x="5329" y="1200"/>
                      <a:pt x="5329" y="1200"/>
                      <a:pt x="5329" y="1200"/>
                    </a:cubicBezTo>
                    <a:cubicBezTo>
                      <a:pt x="5327" y="1191"/>
                      <a:pt x="5327" y="1191"/>
                      <a:pt x="5327" y="1191"/>
                    </a:cubicBezTo>
                    <a:cubicBezTo>
                      <a:pt x="5338" y="1176"/>
                      <a:pt x="5338" y="1176"/>
                      <a:pt x="5338" y="1176"/>
                    </a:cubicBezTo>
                    <a:cubicBezTo>
                      <a:pt x="5352" y="1174"/>
                      <a:pt x="5352" y="1174"/>
                      <a:pt x="5352" y="1174"/>
                    </a:cubicBezTo>
                    <a:cubicBezTo>
                      <a:pt x="5346" y="1160"/>
                      <a:pt x="5346" y="1160"/>
                      <a:pt x="5346" y="1160"/>
                    </a:cubicBezTo>
                    <a:cubicBezTo>
                      <a:pt x="5366" y="1131"/>
                      <a:pt x="5366" y="1131"/>
                      <a:pt x="5366" y="1131"/>
                    </a:cubicBezTo>
                    <a:cubicBezTo>
                      <a:pt x="5379" y="1124"/>
                      <a:pt x="5379" y="1124"/>
                      <a:pt x="5379" y="1124"/>
                    </a:cubicBezTo>
                    <a:cubicBezTo>
                      <a:pt x="5383" y="1113"/>
                      <a:pt x="5383" y="1113"/>
                      <a:pt x="5383" y="1113"/>
                    </a:cubicBezTo>
                    <a:cubicBezTo>
                      <a:pt x="5369" y="1114"/>
                      <a:pt x="5369" y="1114"/>
                      <a:pt x="5369" y="1114"/>
                    </a:cubicBezTo>
                    <a:cubicBezTo>
                      <a:pt x="5346" y="1142"/>
                      <a:pt x="5346" y="1142"/>
                      <a:pt x="5346" y="1142"/>
                    </a:cubicBezTo>
                    <a:cubicBezTo>
                      <a:pt x="5329" y="1176"/>
                      <a:pt x="5329" y="1176"/>
                      <a:pt x="5329" y="1176"/>
                    </a:cubicBezTo>
                    <a:cubicBezTo>
                      <a:pt x="5305" y="1195"/>
                      <a:pt x="5305" y="1195"/>
                      <a:pt x="5305" y="1195"/>
                    </a:cubicBezTo>
                    <a:cubicBezTo>
                      <a:pt x="5285" y="1215"/>
                      <a:pt x="5285" y="1215"/>
                      <a:pt x="5285" y="1215"/>
                    </a:cubicBezTo>
                    <a:cubicBezTo>
                      <a:pt x="5272" y="1211"/>
                      <a:pt x="5272" y="1211"/>
                      <a:pt x="5272" y="1211"/>
                    </a:cubicBezTo>
                    <a:cubicBezTo>
                      <a:pt x="5248" y="1211"/>
                      <a:pt x="5248" y="1211"/>
                      <a:pt x="5248" y="1211"/>
                    </a:cubicBezTo>
                    <a:cubicBezTo>
                      <a:pt x="5248" y="1202"/>
                      <a:pt x="5248" y="1202"/>
                      <a:pt x="5248" y="1202"/>
                    </a:cubicBezTo>
                    <a:cubicBezTo>
                      <a:pt x="5260" y="1183"/>
                      <a:pt x="5260" y="1183"/>
                      <a:pt x="5260" y="1183"/>
                    </a:cubicBezTo>
                    <a:cubicBezTo>
                      <a:pt x="5277" y="1176"/>
                      <a:pt x="5277" y="1176"/>
                      <a:pt x="5277" y="1176"/>
                    </a:cubicBezTo>
                    <a:cubicBezTo>
                      <a:pt x="5277" y="1160"/>
                      <a:pt x="5277" y="1160"/>
                      <a:pt x="5277" y="1160"/>
                    </a:cubicBezTo>
                    <a:cubicBezTo>
                      <a:pt x="5253" y="1177"/>
                      <a:pt x="5253" y="1177"/>
                      <a:pt x="5253" y="1177"/>
                    </a:cubicBezTo>
                    <a:cubicBezTo>
                      <a:pt x="5231" y="1176"/>
                      <a:pt x="5231" y="1176"/>
                      <a:pt x="5231" y="1176"/>
                    </a:cubicBezTo>
                    <a:cubicBezTo>
                      <a:pt x="5233" y="1186"/>
                      <a:pt x="5233" y="1186"/>
                      <a:pt x="5233" y="1186"/>
                    </a:cubicBezTo>
                    <a:cubicBezTo>
                      <a:pt x="5219" y="1195"/>
                      <a:pt x="5219" y="1195"/>
                      <a:pt x="5219" y="1195"/>
                    </a:cubicBezTo>
                    <a:cubicBezTo>
                      <a:pt x="5198" y="1194"/>
                      <a:pt x="5198" y="1194"/>
                      <a:pt x="5198" y="1194"/>
                    </a:cubicBezTo>
                    <a:cubicBezTo>
                      <a:pt x="5178" y="1176"/>
                      <a:pt x="5178" y="1176"/>
                      <a:pt x="5178" y="1176"/>
                    </a:cubicBezTo>
                    <a:cubicBezTo>
                      <a:pt x="5187" y="1168"/>
                      <a:pt x="5187" y="1168"/>
                      <a:pt x="5187" y="1168"/>
                    </a:cubicBezTo>
                    <a:cubicBezTo>
                      <a:pt x="5202" y="1166"/>
                      <a:pt x="5202" y="1166"/>
                      <a:pt x="5202" y="1166"/>
                    </a:cubicBezTo>
                    <a:cubicBezTo>
                      <a:pt x="5198" y="1157"/>
                      <a:pt x="5198" y="1157"/>
                      <a:pt x="5198" y="1157"/>
                    </a:cubicBezTo>
                    <a:cubicBezTo>
                      <a:pt x="5187" y="1157"/>
                      <a:pt x="5187" y="1157"/>
                      <a:pt x="5187" y="1157"/>
                    </a:cubicBezTo>
                    <a:cubicBezTo>
                      <a:pt x="5190" y="1139"/>
                      <a:pt x="5190" y="1139"/>
                      <a:pt x="5190" y="1139"/>
                    </a:cubicBezTo>
                    <a:cubicBezTo>
                      <a:pt x="5210" y="1124"/>
                      <a:pt x="5210" y="1124"/>
                      <a:pt x="5210" y="1124"/>
                    </a:cubicBezTo>
                    <a:cubicBezTo>
                      <a:pt x="5211" y="1111"/>
                      <a:pt x="5211" y="1111"/>
                      <a:pt x="5211" y="1111"/>
                    </a:cubicBezTo>
                    <a:cubicBezTo>
                      <a:pt x="5230" y="1104"/>
                      <a:pt x="5230" y="1104"/>
                      <a:pt x="5230" y="1104"/>
                    </a:cubicBezTo>
                    <a:cubicBezTo>
                      <a:pt x="5245" y="1093"/>
                      <a:pt x="5245" y="1093"/>
                      <a:pt x="5245" y="1093"/>
                    </a:cubicBezTo>
                    <a:cubicBezTo>
                      <a:pt x="5260" y="1091"/>
                      <a:pt x="5260" y="1091"/>
                      <a:pt x="5260" y="1091"/>
                    </a:cubicBezTo>
                    <a:cubicBezTo>
                      <a:pt x="5262" y="1072"/>
                      <a:pt x="5262" y="1072"/>
                      <a:pt x="5262" y="1072"/>
                    </a:cubicBezTo>
                    <a:cubicBezTo>
                      <a:pt x="5272" y="1052"/>
                      <a:pt x="5272" y="1052"/>
                      <a:pt x="5272" y="1052"/>
                    </a:cubicBezTo>
                    <a:cubicBezTo>
                      <a:pt x="5295" y="1024"/>
                      <a:pt x="5295" y="1024"/>
                      <a:pt x="5295" y="1024"/>
                    </a:cubicBezTo>
                    <a:cubicBezTo>
                      <a:pt x="5308" y="1029"/>
                      <a:pt x="5308" y="1029"/>
                      <a:pt x="5308" y="1029"/>
                    </a:cubicBezTo>
                    <a:cubicBezTo>
                      <a:pt x="5340" y="1021"/>
                      <a:pt x="5340" y="1021"/>
                      <a:pt x="5340" y="1021"/>
                    </a:cubicBezTo>
                    <a:cubicBezTo>
                      <a:pt x="5363" y="1027"/>
                      <a:pt x="5363" y="1027"/>
                      <a:pt x="5363" y="1027"/>
                    </a:cubicBezTo>
                    <a:cubicBezTo>
                      <a:pt x="5375" y="1021"/>
                      <a:pt x="5375" y="1021"/>
                      <a:pt x="5375" y="1021"/>
                    </a:cubicBezTo>
                    <a:cubicBezTo>
                      <a:pt x="5389" y="1021"/>
                      <a:pt x="5389" y="1021"/>
                      <a:pt x="5389" y="1021"/>
                    </a:cubicBezTo>
                    <a:cubicBezTo>
                      <a:pt x="5404" y="1010"/>
                      <a:pt x="5404" y="1010"/>
                      <a:pt x="5404" y="1010"/>
                    </a:cubicBezTo>
                    <a:cubicBezTo>
                      <a:pt x="5416" y="1009"/>
                      <a:pt x="5416" y="1009"/>
                      <a:pt x="5416" y="1009"/>
                    </a:cubicBezTo>
                    <a:cubicBezTo>
                      <a:pt x="5419" y="1013"/>
                      <a:pt x="5419" y="1013"/>
                      <a:pt x="5419" y="1013"/>
                    </a:cubicBezTo>
                    <a:cubicBezTo>
                      <a:pt x="5439" y="1035"/>
                      <a:pt x="5439" y="1035"/>
                      <a:pt x="5439" y="1035"/>
                    </a:cubicBezTo>
                    <a:cubicBezTo>
                      <a:pt x="5450" y="1036"/>
                      <a:pt x="5450" y="1036"/>
                      <a:pt x="5450" y="1036"/>
                    </a:cubicBezTo>
                    <a:cubicBezTo>
                      <a:pt x="5485" y="1059"/>
                      <a:pt x="5485" y="1059"/>
                      <a:pt x="5485" y="1059"/>
                    </a:cubicBezTo>
                    <a:cubicBezTo>
                      <a:pt x="5491" y="1073"/>
                      <a:pt x="5491" y="1073"/>
                      <a:pt x="5491" y="1073"/>
                    </a:cubicBezTo>
                    <a:cubicBezTo>
                      <a:pt x="5500" y="1085"/>
                      <a:pt x="5500" y="1085"/>
                      <a:pt x="5500" y="1085"/>
                    </a:cubicBezTo>
                    <a:cubicBezTo>
                      <a:pt x="5509" y="1085"/>
                      <a:pt x="5509" y="1085"/>
                      <a:pt x="5509" y="1085"/>
                    </a:cubicBezTo>
                    <a:cubicBezTo>
                      <a:pt x="5531" y="1119"/>
                      <a:pt x="5531" y="1119"/>
                      <a:pt x="5531" y="1119"/>
                    </a:cubicBezTo>
                    <a:cubicBezTo>
                      <a:pt x="5531" y="1096"/>
                      <a:pt x="5531" y="1096"/>
                      <a:pt x="5531" y="1096"/>
                    </a:cubicBezTo>
                    <a:cubicBezTo>
                      <a:pt x="5546" y="1094"/>
                      <a:pt x="5546" y="1094"/>
                      <a:pt x="5546" y="1094"/>
                    </a:cubicBezTo>
                    <a:cubicBezTo>
                      <a:pt x="5543" y="1084"/>
                      <a:pt x="5543" y="1084"/>
                      <a:pt x="5543" y="1084"/>
                    </a:cubicBezTo>
                    <a:cubicBezTo>
                      <a:pt x="5525" y="1082"/>
                      <a:pt x="5525" y="1082"/>
                      <a:pt x="5525" y="1082"/>
                    </a:cubicBezTo>
                    <a:cubicBezTo>
                      <a:pt x="5517" y="1079"/>
                      <a:pt x="5517" y="1079"/>
                      <a:pt x="5517" y="1079"/>
                    </a:cubicBezTo>
                    <a:cubicBezTo>
                      <a:pt x="5516" y="1065"/>
                      <a:pt x="5516" y="1065"/>
                      <a:pt x="5516" y="1065"/>
                    </a:cubicBezTo>
                    <a:cubicBezTo>
                      <a:pt x="5531" y="1061"/>
                      <a:pt x="5531" y="1061"/>
                      <a:pt x="5531" y="1061"/>
                    </a:cubicBezTo>
                    <a:cubicBezTo>
                      <a:pt x="5566" y="1061"/>
                      <a:pt x="5566" y="1061"/>
                      <a:pt x="5566" y="1061"/>
                    </a:cubicBezTo>
                    <a:cubicBezTo>
                      <a:pt x="5581" y="1069"/>
                      <a:pt x="5581" y="1069"/>
                      <a:pt x="5581" y="1069"/>
                    </a:cubicBezTo>
                    <a:cubicBezTo>
                      <a:pt x="5586" y="1061"/>
                      <a:pt x="5586" y="1061"/>
                      <a:pt x="5586" y="1061"/>
                    </a:cubicBezTo>
                    <a:cubicBezTo>
                      <a:pt x="5587" y="1043"/>
                      <a:pt x="5587" y="1043"/>
                      <a:pt x="5587" y="1043"/>
                    </a:cubicBezTo>
                    <a:cubicBezTo>
                      <a:pt x="5597" y="1027"/>
                      <a:pt x="5597" y="1027"/>
                      <a:pt x="5597" y="1027"/>
                    </a:cubicBezTo>
                    <a:cubicBezTo>
                      <a:pt x="5595" y="1017"/>
                      <a:pt x="5595" y="1017"/>
                      <a:pt x="5595" y="1017"/>
                    </a:cubicBezTo>
                    <a:cubicBezTo>
                      <a:pt x="5586" y="1020"/>
                      <a:pt x="5586" y="1020"/>
                      <a:pt x="5586" y="1020"/>
                    </a:cubicBezTo>
                    <a:cubicBezTo>
                      <a:pt x="5583" y="1033"/>
                      <a:pt x="5583" y="1033"/>
                      <a:pt x="5583" y="1033"/>
                    </a:cubicBezTo>
                    <a:cubicBezTo>
                      <a:pt x="5566" y="1044"/>
                      <a:pt x="5566" y="1044"/>
                      <a:pt x="5566" y="1044"/>
                    </a:cubicBezTo>
                    <a:cubicBezTo>
                      <a:pt x="5555" y="1055"/>
                      <a:pt x="5555" y="1055"/>
                      <a:pt x="5555" y="1055"/>
                    </a:cubicBezTo>
                    <a:cubicBezTo>
                      <a:pt x="5525" y="1044"/>
                      <a:pt x="5525" y="1044"/>
                      <a:pt x="5525" y="1044"/>
                    </a:cubicBezTo>
                    <a:cubicBezTo>
                      <a:pt x="5500" y="1044"/>
                      <a:pt x="5500" y="1044"/>
                      <a:pt x="5500" y="1044"/>
                    </a:cubicBezTo>
                    <a:cubicBezTo>
                      <a:pt x="5491" y="1032"/>
                      <a:pt x="5491" y="1032"/>
                      <a:pt x="5491" y="1032"/>
                    </a:cubicBezTo>
                    <a:cubicBezTo>
                      <a:pt x="5479" y="1024"/>
                      <a:pt x="5479" y="1024"/>
                      <a:pt x="5479" y="1024"/>
                    </a:cubicBezTo>
                    <a:cubicBezTo>
                      <a:pt x="5454" y="1027"/>
                      <a:pt x="5454" y="1027"/>
                      <a:pt x="5454" y="1027"/>
                    </a:cubicBezTo>
                    <a:cubicBezTo>
                      <a:pt x="5435" y="991"/>
                      <a:pt x="5435" y="991"/>
                      <a:pt x="5435" y="991"/>
                    </a:cubicBezTo>
                    <a:cubicBezTo>
                      <a:pt x="5435" y="963"/>
                      <a:pt x="5435" y="963"/>
                      <a:pt x="5435" y="963"/>
                    </a:cubicBezTo>
                    <a:cubicBezTo>
                      <a:pt x="5444" y="955"/>
                      <a:pt x="5444" y="955"/>
                      <a:pt x="5444" y="955"/>
                    </a:cubicBezTo>
                    <a:cubicBezTo>
                      <a:pt x="5459" y="965"/>
                      <a:pt x="5459" y="965"/>
                      <a:pt x="5459" y="965"/>
                    </a:cubicBezTo>
                    <a:cubicBezTo>
                      <a:pt x="5464" y="980"/>
                      <a:pt x="5464" y="980"/>
                      <a:pt x="5464" y="980"/>
                    </a:cubicBezTo>
                    <a:cubicBezTo>
                      <a:pt x="5470" y="991"/>
                      <a:pt x="5470" y="991"/>
                      <a:pt x="5470" y="991"/>
                    </a:cubicBezTo>
                    <a:cubicBezTo>
                      <a:pt x="5482" y="972"/>
                      <a:pt x="5482" y="972"/>
                      <a:pt x="5482" y="972"/>
                    </a:cubicBezTo>
                    <a:cubicBezTo>
                      <a:pt x="5486" y="951"/>
                      <a:pt x="5486" y="951"/>
                      <a:pt x="5486" y="951"/>
                    </a:cubicBezTo>
                    <a:cubicBezTo>
                      <a:pt x="5474" y="954"/>
                      <a:pt x="5474" y="954"/>
                      <a:pt x="5474" y="954"/>
                    </a:cubicBezTo>
                    <a:cubicBezTo>
                      <a:pt x="5470" y="949"/>
                      <a:pt x="5470" y="949"/>
                      <a:pt x="5470" y="949"/>
                    </a:cubicBezTo>
                    <a:cubicBezTo>
                      <a:pt x="5468" y="932"/>
                      <a:pt x="5468" y="932"/>
                      <a:pt x="5468" y="932"/>
                    </a:cubicBezTo>
                    <a:cubicBezTo>
                      <a:pt x="5482" y="907"/>
                      <a:pt x="5482" y="907"/>
                      <a:pt x="5482" y="907"/>
                    </a:cubicBezTo>
                    <a:cubicBezTo>
                      <a:pt x="5482" y="885"/>
                      <a:pt x="5482" y="885"/>
                      <a:pt x="5482" y="885"/>
                    </a:cubicBezTo>
                    <a:cubicBezTo>
                      <a:pt x="5493" y="861"/>
                      <a:pt x="5493" y="861"/>
                      <a:pt x="5493" y="861"/>
                    </a:cubicBezTo>
                    <a:cubicBezTo>
                      <a:pt x="5488" y="816"/>
                      <a:pt x="5488" y="816"/>
                      <a:pt x="5488" y="816"/>
                    </a:cubicBezTo>
                    <a:cubicBezTo>
                      <a:pt x="5480" y="795"/>
                      <a:pt x="5480" y="795"/>
                      <a:pt x="5480" y="795"/>
                    </a:cubicBezTo>
                    <a:cubicBezTo>
                      <a:pt x="5471" y="787"/>
                      <a:pt x="5471" y="787"/>
                      <a:pt x="5471" y="787"/>
                    </a:cubicBezTo>
                    <a:cubicBezTo>
                      <a:pt x="5465" y="770"/>
                      <a:pt x="5465" y="770"/>
                      <a:pt x="5465" y="770"/>
                    </a:cubicBezTo>
                    <a:cubicBezTo>
                      <a:pt x="5467" y="758"/>
                      <a:pt x="5467" y="758"/>
                      <a:pt x="5467" y="758"/>
                    </a:cubicBezTo>
                    <a:cubicBezTo>
                      <a:pt x="5477" y="754"/>
                      <a:pt x="5477" y="754"/>
                      <a:pt x="5477" y="754"/>
                    </a:cubicBezTo>
                    <a:cubicBezTo>
                      <a:pt x="5485" y="751"/>
                      <a:pt x="5485" y="751"/>
                      <a:pt x="5485" y="751"/>
                    </a:cubicBezTo>
                    <a:cubicBezTo>
                      <a:pt x="5494" y="758"/>
                      <a:pt x="5494" y="758"/>
                      <a:pt x="5494" y="758"/>
                    </a:cubicBezTo>
                    <a:cubicBezTo>
                      <a:pt x="5506" y="761"/>
                      <a:pt x="5506" y="761"/>
                      <a:pt x="5506" y="761"/>
                    </a:cubicBezTo>
                    <a:cubicBezTo>
                      <a:pt x="5517" y="780"/>
                      <a:pt x="5517" y="780"/>
                      <a:pt x="5517" y="780"/>
                    </a:cubicBezTo>
                    <a:cubicBezTo>
                      <a:pt x="5522" y="778"/>
                      <a:pt x="5522" y="778"/>
                      <a:pt x="5522" y="778"/>
                    </a:cubicBezTo>
                    <a:cubicBezTo>
                      <a:pt x="5522" y="764"/>
                      <a:pt x="5522" y="764"/>
                      <a:pt x="5522" y="764"/>
                    </a:cubicBezTo>
                    <a:cubicBezTo>
                      <a:pt x="5514" y="746"/>
                      <a:pt x="5514" y="746"/>
                      <a:pt x="5514" y="746"/>
                    </a:cubicBezTo>
                    <a:cubicBezTo>
                      <a:pt x="5497" y="741"/>
                      <a:pt x="5497" y="741"/>
                      <a:pt x="5497" y="741"/>
                    </a:cubicBezTo>
                    <a:cubicBezTo>
                      <a:pt x="5486" y="732"/>
                      <a:pt x="5486" y="732"/>
                      <a:pt x="5486" y="732"/>
                    </a:cubicBezTo>
                    <a:cubicBezTo>
                      <a:pt x="5486" y="717"/>
                      <a:pt x="5486" y="717"/>
                      <a:pt x="5486" y="717"/>
                    </a:cubicBezTo>
                    <a:cubicBezTo>
                      <a:pt x="5491" y="699"/>
                      <a:pt x="5491" y="699"/>
                      <a:pt x="5491" y="699"/>
                    </a:cubicBezTo>
                    <a:cubicBezTo>
                      <a:pt x="5541" y="644"/>
                      <a:pt x="5541" y="644"/>
                      <a:pt x="5541" y="644"/>
                    </a:cubicBezTo>
                    <a:cubicBezTo>
                      <a:pt x="5564" y="639"/>
                      <a:pt x="5564" y="639"/>
                      <a:pt x="5564" y="639"/>
                    </a:cubicBezTo>
                    <a:cubicBezTo>
                      <a:pt x="5580" y="645"/>
                      <a:pt x="5580" y="645"/>
                      <a:pt x="5580" y="645"/>
                    </a:cubicBezTo>
                    <a:cubicBezTo>
                      <a:pt x="5586" y="660"/>
                      <a:pt x="5586" y="660"/>
                      <a:pt x="5586" y="660"/>
                    </a:cubicBezTo>
                    <a:cubicBezTo>
                      <a:pt x="5604" y="674"/>
                      <a:pt x="5604" y="674"/>
                      <a:pt x="5604" y="674"/>
                    </a:cubicBezTo>
                    <a:cubicBezTo>
                      <a:pt x="5618" y="674"/>
                      <a:pt x="5618" y="674"/>
                      <a:pt x="5618" y="674"/>
                    </a:cubicBezTo>
                    <a:cubicBezTo>
                      <a:pt x="5653" y="699"/>
                      <a:pt x="5653" y="699"/>
                      <a:pt x="5653" y="699"/>
                    </a:cubicBezTo>
                    <a:cubicBezTo>
                      <a:pt x="5653" y="715"/>
                      <a:pt x="5653" y="715"/>
                      <a:pt x="5653" y="715"/>
                    </a:cubicBezTo>
                    <a:cubicBezTo>
                      <a:pt x="5673" y="737"/>
                      <a:pt x="5673" y="737"/>
                      <a:pt x="5673" y="737"/>
                    </a:cubicBezTo>
                    <a:cubicBezTo>
                      <a:pt x="5681" y="777"/>
                      <a:pt x="5681" y="777"/>
                      <a:pt x="5681" y="777"/>
                    </a:cubicBezTo>
                    <a:cubicBezTo>
                      <a:pt x="5679" y="806"/>
                      <a:pt x="5679" y="806"/>
                      <a:pt x="5679" y="806"/>
                    </a:cubicBezTo>
                    <a:cubicBezTo>
                      <a:pt x="5682" y="833"/>
                      <a:pt x="5682" y="833"/>
                      <a:pt x="5682" y="833"/>
                    </a:cubicBezTo>
                    <a:cubicBezTo>
                      <a:pt x="5694" y="848"/>
                      <a:pt x="5694" y="848"/>
                      <a:pt x="5694" y="848"/>
                    </a:cubicBezTo>
                    <a:cubicBezTo>
                      <a:pt x="5699" y="841"/>
                      <a:pt x="5699" y="841"/>
                      <a:pt x="5699" y="841"/>
                    </a:cubicBezTo>
                    <a:cubicBezTo>
                      <a:pt x="5705" y="839"/>
                      <a:pt x="5705" y="839"/>
                      <a:pt x="5705" y="839"/>
                    </a:cubicBezTo>
                    <a:cubicBezTo>
                      <a:pt x="5720" y="853"/>
                      <a:pt x="5720" y="853"/>
                      <a:pt x="5720" y="853"/>
                    </a:cubicBezTo>
                    <a:cubicBezTo>
                      <a:pt x="5723" y="868"/>
                      <a:pt x="5723" y="868"/>
                      <a:pt x="5723" y="868"/>
                    </a:cubicBezTo>
                    <a:cubicBezTo>
                      <a:pt x="5728" y="858"/>
                      <a:pt x="5728" y="858"/>
                      <a:pt x="5728" y="858"/>
                    </a:cubicBezTo>
                    <a:cubicBezTo>
                      <a:pt x="5739" y="851"/>
                      <a:pt x="5739" y="851"/>
                      <a:pt x="5739" y="851"/>
                    </a:cubicBezTo>
                    <a:cubicBezTo>
                      <a:pt x="5757" y="853"/>
                      <a:pt x="5757" y="853"/>
                      <a:pt x="5757" y="853"/>
                    </a:cubicBezTo>
                    <a:cubicBezTo>
                      <a:pt x="5743" y="844"/>
                      <a:pt x="5743" y="844"/>
                      <a:pt x="5743" y="844"/>
                    </a:cubicBezTo>
                    <a:cubicBezTo>
                      <a:pt x="5723" y="842"/>
                      <a:pt x="5723" y="842"/>
                      <a:pt x="5723" y="842"/>
                    </a:cubicBezTo>
                    <a:cubicBezTo>
                      <a:pt x="5713" y="827"/>
                      <a:pt x="5713" y="827"/>
                      <a:pt x="5713" y="827"/>
                    </a:cubicBezTo>
                    <a:cubicBezTo>
                      <a:pt x="5700" y="819"/>
                      <a:pt x="5700" y="819"/>
                      <a:pt x="5700" y="819"/>
                    </a:cubicBezTo>
                    <a:cubicBezTo>
                      <a:pt x="5700" y="810"/>
                      <a:pt x="5700" y="810"/>
                      <a:pt x="5700" y="810"/>
                    </a:cubicBezTo>
                    <a:cubicBezTo>
                      <a:pt x="5716" y="793"/>
                      <a:pt x="5716" y="793"/>
                      <a:pt x="5716" y="793"/>
                    </a:cubicBezTo>
                    <a:cubicBezTo>
                      <a:pt x="5714" y="783"/>
                      <a:pt x="5714" y="783"/>
                      <a:pt x="5714" y="783"/>
                    </a:cubicBezTo>
                    <a:cubicBezTo>
                      <a:pt x="5713" y="725"/>
                      <a:pt x="5713" y="725"/>
                      <a:pt x="5713" y="725"/>
                    </a:cubicBezTo>
                    <a:cubicBezTo>
                      <a:pt x="5708" y="709"/>
                      <a:pt x="5708" y="709"/>
                      <a:pt x="5708" y="709"/>
                    </a:cubicBezTo>
                    <a:cubicBezTo>
                      <a:pt x="5713" y="691"/>
                      <a:pt x="5713" y="691"/>
                      <a:pt x="5713" y="691"/>
                    </a:cubicBezTo>
                    <a:cubicBezTo>
                      <a:pt x="5743" y="689"/>
                      <a:pt x="5743" y="689"/>
                      <a:pt x="5743" y="689"/>
                    </a:cubicBezTo>
                    <a:cubicBezTo>
                      <a:pt x="5754" y="696"/>
                      <a:pt x="5754" y="696"/>
                      <a:pt x="5754" y="696"/>
                    </a:cubicBezTo>
                    <a:cubicBezTo>
                      <a:pt x="5777" y="702"/>
                      <a:pt x="5777" y="702"/>
                      <a:pt x="5777" y="702"/>
                    </a:cubicBezTo>
                    <a:cubicBezTo>
                      <a:pt x="5800" y="703"/>
                      <a:pt x="5800" y="703"/>
                      <a:pt x="5800" y="703"/>
                    </a:cubicBezTo>
                    <a:cubicBezTo>
                      <a:pt x="5826" y="714"/>
                      <a:pt x="5826" y="714"/>
                      <a:pt x="5826" y="714"/>
                    </a:cubicBezTo>
                    <a:cubicBezTo>
                      <a:pt x="5856" y="712"/>
                      <a:pt x="5856" y="712"/>
                      <a:pt x="5856" y="712"/>
                    </a:cubicBezTo>
                    <a:cubicBezTo>
                      <a:pt x="5881" y="700"/>
                      <a:pt x="5881" y="700"/>
                      <a:pt x="5881" y="700"/>
                    </a:cubicBezTo>
                    <a:cubicBezTo>
                      <a:pt x="5896" y="703"/>
                      <a:pt x="5896" y="703"/>
                      <a:pt x="5896" y="703"/>
                    </a:cubicBezTo>
                    <a:cubicBezTo>
                      <a:pt x="5911" y="715"/>
                      <a:pt x="5911" y="715"/>
                      <a:pt x="5911" y="715"/>
                    </a:cubicBezTo>
                    <a:cubicBezTo>
                      <a:pt x="5944" y="718"/>
                      <a:pt x="5944" y="718"/>
                      <a:pt x="5944" y="718"/>
                    </a:cubicBezTo>
                    <a:cubicBezTo>
                      <a:pt x="5959" y="729"/>
                      <a:pt x="5959" y="729"/>
                      <a:pt x="5959" y="729"/>
                    </a:cubicBezTo>
                    <a:cubicBezTo>
                      <a:pt x="5976" y="723"/>
                      <a:pt x="5976" y="723"/>
                      <a:pt x="5976" y="723"/>
                    </a:cubicBezTo>
                    <a:cubicBezTo>
                      <a:pt x="5976" y="715"/>
                      <a:pt x="5976" y="715"/>
                      <a:pt x="5976" y="715"/>
                    </a:cubicBezTo>
                    <a:cubicBezTo>
                      <a:pt x="5960" y="706"/>
                      <a:pt x="5960" y="706"/>
                      <a:pt x="5960" y="706"/>
                    </a:cubicBezTo>
                    <a:cubicBezTo>
                      <a:pt x="5939" y="706"/>
                      <a:pt x="5939" y="706"/>
                      <a:pt x="5939" y="706"/>
                    </a:cubicBezTo>
                    <a:cubicBezTo>
                      <a:pt x="5914" y="700"/>
                      <a:pt x="5914" y="700"/>
                      <a:pt x="5914" y="700"/>
                    </a:cubicBezTo>
                    <a:cubicBezTo>
                      <a:pt x="5907" y="691"/>
                      <a:pt x="5907" y="691"/>
                      <a:pt x="5907" y="691"/>
                    </a:cubicBezTo>
                    <a:cubicBezTo>
                      <a:pt x="5910" y="686"/>
                      <a:pt x="5910" y="686"/>
                      <a:pt x="5910" y="686"/>
                    </a:cubicBezTo>
                    <a:cubicBezTo>
                      <a:pt x="5922" y="686"/>
                      <a:pt x="5922" y="686"/>
                      <a:pt x="5922" y="686"/>
                    </a:cubicBezTo>
                    <a:cubicBezTo>
                      <a:pt x="5945" y="677"/>
                      <a:pt x="5945" y="677"/>
                      <a:pt x="5945" y="677"/>
                    </a:cubicBezTo>
                    <a:cubicBezTo>
                      <a:pt x="6002" y="671"/>
                      <a:pt x="6002" y="671"/>
                      <a:pt x="6002" y="671"/>
                    </a:cubicBezTo>
                    <a:cubicBezTo>
                      <a:pt x="6038" y="668"/>
                      <a:pt x="6038" y="668"/>
                      <a:pt x="6038" y="668"/>
                    </a:cubicBezTo>
                    <a:cubicBezTo>
                      <a:pt x="6069" y="679"/>
                      <a:pt x="6069" y="679"/>
                      <a:pt x="6069" y="679"/>
                    </a:cubicBezTo>
                    <a:cubicBezTo>
                      <a:pt x="6087" y="694"/>
                      <a:pt x="6087" y="694"/>
                      <a:pt x="6087" y="694"/>
                    </a:cubicBezTo>
                    <a:cubicBezTo>
                      <a:pt x="6099" y="686"/>
                      <a:pt x="6099" y="686"/>
                      <a:pt x="6099" y="686"/>
                    </a:cubicBezTo>
                    <a:cubicBezTo>
                      <a:pt x="6119" y="682"/>
                      <a:pt x="6119" y="682"/>
                      <a:pt x="6119" y="682"/>
                    </a:cubicBezTo>
                    <a:cubicBezTo>
                      <a:pt x="6110" y="673"/>
                      <a:pt x="6110" y="673"/>
                      <a:pt x="6110" y="673"/>
                    </a:cubicBezTo>
                    <a:cubicBezTo>
                      <a:pt x="6101" y="673"/>
                      <a:pt x="6101" y="673"/>
                      <a:pt x="6101" y="673"/>
                    </a:cubicBezTo>
                    <a:cubicBezTo>
                      <a:pt x="6087" y="666"/>
                      <a:pt x="6087" y="666"/>
                      <a:pt x="6087" y="666"/>
                    </a:cubicBezTo>
                    <a:cubicBezTo>
                      <a:pt x="6087" y="657"/>
                      <a:pt x="6087" y="657"/>
                      <a:pt x="6087" y="657"/>
                    </a:cubicBezTo>
                    <a:cubicBezTo>
                      <a:pt x="6072" y="648"/>
                      <a:pt x="6072" y="648"/>
                      <a:pt x="6072" y="648"/>
                    </a:cubicBezTo>
                    <a:cubicBezTo>
                      <a:pt x="6052" y="647"/>
                      <a:pt x="6052" y="647"/>
                      <a:pt x="6052" y="647"/>
                    </a:cubicBezTo>
                    <a:cubicBezTo>
                      <a:pt x="6041" y="641"/>
                      <a:pt x="6041" y="641"/>
                      <a:pt x="6041" y="641"/>
                    </a:cubicBezTo>
                    <a:cubicBezTo>
                      <a:pt x="6000" y="645"/>
                      <a:pt x="6000" y="645"/>
                      <a:pt x="6000" y="645"/>
                    </a:cubicBezTo>
                    <a:cubicBezTo>
                      <a:pt x="5999" y="637"/>
                      <a:pt x="5999" y="637"/>
                      <a:pt x="5999" y="637"/>
                    </a:cubicBezTo>
                    <a:cubicBezTo>
                      <a:pt x="6008" y="630"/>
                      <a:pt x="6008" y="630"/>
                      <a:pt x="6008" y="630"/>
                    </a:cubicBezTo>
                    <a:cubicBezTo>
                      <a:pt x="6017" y="608"/>
                      <a:pt x="6017" y="608"/>
                      <a:pt x="6017" y="608"/>
                    </a:cubicBezTo>
                    <a:cubicBezTo>
                      <a:pt x="6035" y="607"/>
                      <a:pt x="6035" y="607"/>
                      <a:pt x="6035" y="607"/>
                    </a:cubicBezTo>
                    <a:cubicBezTo>
                      <a:pt x="6052" y="592"/>
                      <a:pt x="6052" y="592"/>
                      <a:pt x="6052" y="592"/>
                    </a:cubicBezTo>
                    <a:cubicBezTo>
                      <a:pt x="6060" y="570"/>
                      <a:pt x="6060" y="570"/>
                      <a:pt x="6060" y="570"/>
                    </a:cubicBezTo>
                    <a:cubicBezTo>
                      <a:pt x="6103" y="544"/>
                      <a:pt x="6103" y="544"/>
                      <a:pt x="6103" y="544"/>
                    </a:cubicBezTo>
                    <a:cubicBezTo>
                      <a:pt x="6127" y="544"/>
                      <a:pt x="6127" y="544"/>
                      <a:pt x="6127" y="544"/>
                    </a:cubicBezTo>
                    <a:cubicBezTo>
                      <a:pt x="6165" y="524"/>
                      <a:pt x="6165" y="524"/>
                      <a:pt x="6165" y="524"/>
                    </a:cubicBezTo>
                    <a:cubicBezTo>
                      <a:pt x="6167" y="515"/>
                      <a:pt x="6167" y="515"/>
                      <a:pt x="6167" y="515"/>
                    </a:cubicBezTo>
                    <a:cubicBezTo>
                      <a:pt x="6119" y="534"/>
                      <a:pt x="6119" y="534"/>
                      <a:pt x="6119" y="534"/>
                    </a:cubicBezTo>
                    <a:cubicBezTo>
                      <a:pt x="6090" y="537"/>
                      <a:pt x="6090" y="537"/>
                      <a:pt x="6090" y="537"/>
                    </a:cubicBezTo>
                    <a:cubicBezTo>
                      <a:pt x="6046" y="569"/>
                      <a:pt x="6046" y="569"/>
                      <a:pt x="6046" y="569"/>
                    </a:cubicBezTo>
                    <a:cubicBezTo>
                      <a:pt x="6046" y="585"/>
                      <a:pt x="6046" y="585"/>
                      <a:pt x="6046" y="585"/>
                    </a:cubicBezTo>
                    <a:cubicBezTo>
                      <a:pt x="6037" y="585"/>
                      <a:pt x="6037" y="585"/>
                      <a:pt x="6037" y="585"/>
                    </a:cubicBezTo>
                    <a:cubicBezTo>
                      <a:pt x="6032" y="570"/>
                      <a:pt x="6032" y="570"/>
                      <a:pt x="6032" y="570"/>
                    </a:cubicBezTo>
                    <a:cubicBezTo>
                      <a:pt x="6025" y="569"/>
                      <a:pt x="6025" y="569"/>
                      <a:pt x="6025" y="569"/>
                    </a:cubicBezTo>
                    <a:cubicBezTo>
                      <a:pt x="6015" y="584"/>
                      <a:pt x="6015" y="584"/>
                      <a:pt x="6015" y="584"/>
                    </a:cubicBezTo>
                    <a:cubicBezTo>
                      <a:pt x="6000" y="585"/>
                      <a:pt x="6000" y="585"/>
                      <a:pt x="6000" y="585"/>
                    </a:cubicBezTo>
                    <a:cubicBezTo>
                      <a:pt x="5979" y="611"/>
                      <a:pt x="5979" y="611"/>
                      <a:pt x="5979" y="611"/>
                    </a:cubicBezTo>
                    <a:cubicBezTo>
                      <a:pt x="5988" y="611"/>
                      <a:pt x="5988" y="611"/>
                      <a:pt x="5988" y="611"/>
                    </a:cubicBezTo>
                    <a:cubicBezTo>
                      <a:pt x="5991" y="619"/>
                      <a:pt x="5991" y="619"/>
                      <a:pt x="5991" y="619"/>
                    </a:cubicBezTo>
                    <a:cubicBezTo>
                      <a:pt x="5962" y="642"/>
                      <a:pt x="5962" y="642"/>
                      <a:pt x="5962" y="642"/>
                    </a:cubicBezTo>
                    <a:cubicBezTo>
                      <a:pt x="5945" y="645"/>
                      <a:pt x="5945" y="645"/>
                      <a:pt x="5945" y="645"/>
                    </a:cubicBezTo>
                    <a:cubicBezTo>
                      <a:pt x="5887" y="668"/>
                      <a:pt x="5887" y="668"/>
                      <a:pt x="5887" y="668"/>
                    </a:cubicBezTo>
                    <a:cubicBezTo>
                      <a:pt x="5869" y="671"/>
                      <a:pt x="5869" y="671"/>
                      <a:pt x="5869" y="671"/>
                    </a:cubicBezTo>
                    <a:cubicBezTo>
                      <a:pt x="5853" y="668"/>
                      <a:pt x="5853" y="668"/>
                      <a:pt x="5853" y="668"/>
                    </a:cubicBezTo>
                    <a:cubicBezTo>
                      <a:pt x="5806" y="670"/>
                      <a:pt x="5806" y="670"/>
                      <a:pt x="5806" y="670"/>
                    </a:cubicBezTo>
                    <a:cubicBezTo>
                      <a:pt x="5786" y="648"/>
                      <a:pt x="5786" y="648"/>
                      <a:pt x="5786" y="648"/>
                    </a:cubicBezTo>
                    <a:cubicBezTo>
                      <a:pt x="5763" y="651"/>
                      <a:pt x="5763" y="651"/>
                      <a:pt x="5763" y="651"/>
                    </a:cubicBezTo>
                    <a:cubicBezTo>
                      <a:pt x="5749" y="650"/>
                      <a:pt x="5749" y="650"/>
                      <a:pt x="5749" y="650"/>
                    </a:cubicBezTo>
                    <a:cubicBezTo>
                      <a:pt x="5748" y="636"/>
                      <a:pt x="5748" y="636"/>
                      <a:pt x="5748" y="636"/>
                    </a:cubicBezTo>
                    <a:cubicBezTo>
                      <a:pt x="5769" y="616"/>
                      <a:pt x="5769" y="616"/>
                      <a:pt x="5769" y="616"/>
                    </a:cubicBezTo>
                    <a:cubicBezTo>
                      <a:pt x="5791" y="615"/>
                      <a:pt x="5791" y="615"/>
                      <a:pt x="5791" y="615"/>
                    </a:cubicBezTo>
                    <a:cubicBezTo>
                      <a:pt x="5804" y="610"/>
                      <a:pt x="5804" y="610"/>
                      <a:pt x="5804" y="610"/>
                    </a:cubicBezTo>
                    <a:cubicBezTo>
                      <a:pt x="5833" y="605"/>
                      <a:pt x="5833" y="605"/>
                      <a:pt x="5833" y="605"/>
                    </a:cubicBezTo>
                    <a:cubicBezTo>
                      <a:pt x="5847" y="592"/>
                      <a:pt x="5847" y="592"/>
                      <a:pt x="5847" y="592"/>
                    </a:cubicBezTo>
                    <a:cubicBezTo>
                      <a:pt x="5836" y="590"/>
                      <a:pt x="5836" y="590"/>
                      <a:pt x="5836" y="590"/>
                    </a:cubicBezTo>
                    <a:cubicBezTo>
                      <a:pt x="5817" y="598"/>
                      <a:pt x="5817" y="598"/>
                      <a:pt x="5817" y="598"/>
                    </a:cubicBezTo>
                    <a:cubicBezTo>
                      <a:pt x="5798" y="596"/>
                      <a:pt x="5798" y="596"/>
                      <a:pt x="5798" y="596"/>
                    </a:cubicBezTo>
                    <a:cubicBezTo>
                      <a:pt x="5777" y="605"/>
                      <a:pt x="5777" y="605"/>
                      <a:pt x="5777" y="605"/>
                    </a:cubicBezTo>
                    <a:cubicBezTo>
                      <a:pt x="5762" y="601"/>
                      <a:pt x="5762" y="601"/>
                      <a:pt x="5762" y="601"/>
                    </a:cubicBezTo>
                    <a:cubicBezTo>
                      <a:pt x="5762" y="587"/>
                      <a:pt x="5762" y="587"/>
                      <a:pt x="5762" y="587"/>
                    </a:cubicBezTo>
                    <a:cubicBezTo>
                      <a:pt x="5780" y="578"/>
                      <a:pt x="5780" y="578"/>
                      <a:pt x="5780" y="578"/>
                    </a:cubicBezTo>
                    <a:cubicBezTo>
                      <a:pt x="5766" y="575"/>
                      <a:pt x="5766" y="575"/>
                      <a:pt x="5766" y="575"/>
                    </a:cubicBezTo>
                    <a:cubicBezTo>
                      <a:pt x="5740" y="582"/>
                      <a:pt x="5740" y="582"/>
                      <a:pt x="5740" y="582"/>
                    </a:cubicBezTo>
                    <a:cubicBezTo>
                      <a:pt x="5739" y="605"/>
                      <a:pt x="5739" y="605"/>
                      <a:pt x="5739" y="605"/>
                    </a:cubicBezTo>
                    <a:cubicBezTo>
                      <a:pt x="5716" y="630"/>
                      <a:pt x="5716" y="630"/>
                      <a:pt x="5716" y="630"/>
                    </a:cubicBezTo>
                    <a:cubicBezTo>
                      <a:pt x="5690" y="630"/>
                      <a:pt x="5690" y="630"/>
                      <a:pt x="5690" y="630"/>
                    </a:cubicBezTo>
                    <a:cubicBezTo>
                      <a:pt x="5655" y="619"/>
                      <a:pt x="5655" y="619"/>
                      <a:pt x="5655" y="619"/>
                    </a:cubicBezTo>
                    <a:cubicBezTo>
                      <a:pt x="5624" y="618"/>
                      <a:pt x="5624" y="618"/>
                      <a:pt x="5624" y="618"/>
                    </a:cubicBezTo>
                    <a:cubicBezTo>
                      <a:pt x="5610" y="602"/>
                      <a:pt x="5610" y="602"/>
                      <a:pt x="5610" y="602"/>
                    </a:cubicBezTo>
                    <a:cubicBezTo>
                      <a:pt x="5610" y="593"/>
                      <a:pt x="5610" y="593"/>
                      <a:pt x="5610" y="593"/>
                    </a:cubicBezTo>
                    <a:cubicBezTo>
                      <a:pt x="5590" y="592"/>
                      <a:pt x="5590" y="592"/>
                      <a:pt x="5590" y="592"/>
                    </a:cubicBezTo>
                    <a:cubicBezTo>
                      <a:pt x="5574" y="578"/>
                      <a:pt x="5574" y="578"/>
                      <a:pt x="5574" y="578"/>
                    </a:cubicBezTo>
                    <a:cubicBezTo>
                      <a:pt x="5575" y="569"/>
                      <a:pt x="5575" y="569"/>
                      <a:pt x="5575" y="569"/>
                    </a:cubicBezTo>
                    <a:cubicBezTo>
                      <a:pt x="5589" y="558"/>
                      <a:pt x="5589" y="558"/>
                      <a:pt x="5589" y="558"/>
                    </a:cubicBezTo>
                    <a:cubicBezTo>
                      <a:pt x="5600" y="538"/>
                      <a:pt x="5600" y="538"/>
                      <a:pt x="5600" y="538"/>
                    </a:cubicBezTo>
                    <a:cubicBezTo>
                      <a:pt x="5624" y="524"/>
                      <a:pt x="5624" y="524"/>
                      <a:pt x="5624" y="524"/>
                    </a:cubicBezTo>
                    <a:cubicBezTo>
                      <a:pt x="5639" y="506"/>
                      <a:pt x="5639" y="506"/>
                      <a:pt x="5639" y="506"/>
                    </a:cubicBezTo>
                    <a:cubicBezTo>
                      <a:pt x="5661" y="494"/>
                      <a:pt x="5661" y="494"/>
                      <a:pt x="5661" y="494"/>
                    </a:cubicBezTo>
                    <a:cubicBezTo>
                      <a:pt x="5670" y="483"/>
                      <a:pt x="5670" y="483"/>
                      <a:pt x="5670" y="483"/>
                    </a:cubicBezTo>
                    <a:cubicBezTo>
                      <a:pt x="5687" y="486"/>
                      <a:pt x="5687" y="486"/>
                      <a:pt x="5687" y="486"/>
                    </a:cubicBezTo>
                    <a:cubicBezTo>
                      <a:pt x="5720" y="489"/>
                      <a:pt x="5720" y="489"/>
                      <a:pt x="5720" y="489"/>
                    </a:cubicBezTo>
                    <a:cubicBezTo>
                      <a:pt x="5730" y="485"/>
                      <a:pt x="5730" y="485"/>
                      <a:pt x="5730" y="485"/>
                    </a:cubicBezTo>
                    <a:cubicBezTo>
                      <a:pt x="5746" y="485"/>
                      <a:pt x="5746" y="485"/>
                      <a:pt x="5746" y="485"/>
                    </a:cubicBezTo>
                    <a:cubicBezTo>
                      <a:pt x="5775" y="501"/>
                      <a:pt x="5775" y="501"/>
                      <a:pt x="5775" y="501"/>
                    </a:cubicBezTo>
                    <a:cubicBezTo>
                      <a:pt x="5803" y="503"/>
                      <a:pt x="5803" y="503"/>
                      <a:pt x="5803" y="503"/>
                    </a:cubicBezTo>
                    <a:cubicBezTo>
                      <a:pt x="5818" y="508"/>
                      <a:pt x="5818" y="508"/>
                      <a:pt x="5818" y="508"/>
                    </a:cubicBezTo>
                    <a:cubicBezTo>
                      <a:pt x="5844" y="504"/>
                      <a:pt x="5844" y="504"/>
                      <a:pt x="5844" y="504"/>
                    </a:cubicBezTo>
                    <a:cubicBezTo>
                      <a:pt x="5847" y="500"/>
                      <a:pt x="5847" y="500"/>
                      <a:pt x="5847" y="500"/>
                    </a:cubicBezTo>
                    <a:cubicBezTo>
                      <a:pt x="5835" y="492"/>
                      <a:pt x="5835" y="492"/>
                      <a:pt x="5835" y="492"/>
                    </a:cubicBezTo>
                    <a:cubicBezTo>
                      <a:pt x="5804" y="494"/>
                      <a:pt x="5804" y="494"/>
                      <a:pt x="5804" y="494"/>
                    </a:cubicBezTo>
                    <a:cubicBezTo>
                      <a:pt x="5771" y="488"/>
                      <a:pt x="5771" y="488"/>
                      <a:pt x="5771" y="488"/>
                    </a:cubicBezTo>
                    <a:cubicBezTo>
                      <a:pt x="5749" y="475"/>
                      <a:pt x="5749" y="475"/>
                      <a:pt x="5749" y="475"/>
                    </a:cubicBezTo>
                    <a:cubicBezTo>
                      <a:pt x="5728" y="475"/>
                      <a:pt x="5728" y="475"/>
                      <a:pt x="5728" y="475"/>
                    </a:cubicBezTo>
                    <a:cubicBezTo>
                      <a:pt x="5697" y="478"/>
                      <a:pt x="5697" y="478"/>
                      <a:pt x="5697" y="478"/>
                    </a:cubicBezTo>
                    <a:cubicBezTo>
                      <a:pt x="5662" y="471"/>
                      <a:pt x="5662" y="471"/>
                      <a:pt x="5662" y="471"/>
                    </a:cubicBezTo>
                    <a:cubicBezTo>
                      <a:pt x="5653" y="471"/>
                      <a:pt x="5653" y="471"/>
                      <a:pt x="5653" y="471"/>
                    </a:cubicBezTo>
                    <a:cubicBezTo>
                      <a:pt x="5645" y="480"/>
                      <a:pt x="5645" y="480"/>
                      <a:pt x="5645" y="480"/>
                    </a:cubicBezTo>
                    <a:cubicBezTo>
                      <a:pt x="5629" y="498"/>
                      <a:pt x="5629" y="498"/>
                      <a:pt x="5629" y="498"/>
                    </a:cubicBezTo>
                    <a:cubicBezTo>
                      <a:pt x="5601" y="517"/>
                      <a:pt x="5601" y="517"/>
                      <a:pt x="5601" y="517"/>
                    </a:cubicBezTo>
                    <a:cubicBezTo>
                      <a:pt x="5571" y="530"/>
                      <a:pt x="5571" y="530"/>
                      <a:pt x="5571" y="530"/>
                    </a:cubicBezTo>
                    <a:cubicBezTo>
                      <a:pt x="5552" y="555"/>
                      <a:pt x="5552" y="555"/>
                      <a:pt x="5552" y="555"/>
                    </a:cubicBezTo>
                    <a:cubicBezTo>
                      <a:pt x="5546" y="558"/>
                      <a:pt x="5546" y="558"/>
                      <a:pt x="5546" y="558"/>
                    </a:cubicBezTo>
                    <a:cubicBezTo>
                      <a:pt x="5532" y="552"/>
                      <a:pt x="5532" y="552"/>
                      <a:pt x="5532" y="552"/>
                    </a:cubicBezTo>
                    <a:cubicBezTo>
                      <a:pt x="5511" y="523"/>
                      <a:pt x="5511" y="523"/>
                      <a:pt x="5511" y="523"/>
                    </a:cubicBezTo>
                    <a:cubicBezTo>
                      <a:pt x="5500" y="521"/>
                      <a:pt x="5500" y="521"/>
                      <a:pt x="5500" y="521"/>
                    </a:cubicBezTo>
                    <a:cubicBezTo>
                      <a:pt x="5491" y="512"/>
                      <a:pt x="5491" y="512"/>
                      <a:pt x="5491" y="512"/>
                    </a:cubicBezTo>
                    <a:cubicBezTo>
                      <a:pt x="5485" y="492"/>
                      <a:pt x="5485" y="492"/>
                      <a:pt x="5485" y="492"/>
                    </a:cubicBezTo>
                    <a:cubicBezTo>
                      <a:pt x="5483" y="468"/>
                      <a:pt x="5483" y="468"/>
                      <a:pt x="5483" y="468"/>
                    </a:cubicBezTo>
                    <a:cubicBezTo>
                      <a:pt x="5476" y="459"/>
                      <a:pt x="5476" y="459"/>
                      <a:pt x="5476" y="459"/>
                    </a:cubicBezTo>
                    <a:cubicBezTo>
                      <a:pt x="5474" y="437"/>
                      <a:pt x="5474" y="437"/>
                      <a:pt x="5474" y="437"/>
                    </a:cubicBezTo>
                    <a:cubicBezTo>
                      <a:pt x="5480" y="431"/>
                      <a:pt x="5480" y="431"/>
                      <a:pt x="5480" y="431"/>
                    </a:cubicBezTo>
                    <a:cubicBezTo>
                      <a:pt x="5496" y="434"/>
                      <a:pt x="5496" y="434"/>
                      <a:pt x="5496" y="434"/>
                    </a:cubicBezTo>
                    <a:cubicBezTo>
                      <a:pt x="5512" y="431"/>
                      <a:pt x="5512" y="431"/>
                      <a:pt x="5512" y="431"/>
                    </a:cubicBezTo>
                    <a:cubicBezTo>
                      <a:pt x="5523" y="439"/>
                      <a:pt x="5523" y="439"/>
                      <a:pt x="5523" y="439"/>
                    </a:cubicBezTo>
                    <a:cubicBezTo>
                      <a:pt x="5571" y="437"/>
                      <a:pt x="5571" y="437"/>
                      <a:pt x="5571" y="437"/>
                    </a:cubicBezTo>
                    <a:cubicBezTo>
                      <a:pt x="5595" y="454"/>
                      <a:pt x="5595" y="454"/>
                      <a:pt x="5595" y="454"/>
                    </a:cubicBezTo>
                    <a:cubicBezTo>
                      <a:pt x="5609" y="454"/>
                      <a:pt x="5609" y="454"/>
                      <a:pt x="5609" y="454"/>
                    </a:cubicBezTo>
                    <a:cubicBezTo>
                      <a:pt x="5618" y="460"/>
                      <a:pt x="5618" y="460"/>
                      <a:pt x="5618" y="460"/>
                    </a:cubicBezTo>
                    <a:cubicBezTo>
                      <a:pt x="5633" y="462"/>
                      <a:pt x="5633" y="462"/>
                      <a:pt x="5633" y="462"/>
                    </a:cubicBezTo>
                    <a:cubicBezTo>
                      <a:pt x="5652" y="451"/>
                      <a:pt x="5652" y="451"/>
                      <a:pt x="5652" y="451"/>
                    </a:cubicBezTo>
                    <a:cubicBezTo>
                      <a:pt x="5671" y="457"/>
                      <a:pt x="5671" y="457"/>
                      <a:pt x="5671" y="457"/>
                    </a:cubicBezTo>
                    <a:cubicBezTo>
                      <a:pt x="5676" y="452"/>
                      <a:pt x="5676" y="452"/>
                      <a:pt x="5676" y="452"/>
                    </a:cubicBezTo>
                    <a:cubicBezTo>
                      <a:pt x="5693" y="448"/>
                      <a:pt x="5693" y="448"/>
                      <a:pt x="5693" y="448"/>
                    </a:cubicBezTo>
                    <a:cubicBezTo>
                      <a:pt x="5702" y="442"/>
                      <a:pt x="5702" y="442"/>
                      <a:pt x="5702" y="442"/>
                    </a:cubicBezTo>
                    <a:cubicBezTo>
                      <a:pt x="5734" y="434"/>
                      <a:pt x="5734" y="434"/>
                      <a:pt x="5734" y="434"/>
                    </a:cubicBezTo>
                    <a:cubicBezTo>
                      <a:pt x="5765" y="430"/>
                      <a:pt x="5765" y="430"/>
                      <a:pt x="5765" y="430"/>
                    </a:cubicBezTo>
                    <a:cubicBezTo>
                      <a:pt x="5769" y="420"/>
                      <a:pt x="5769" y="420"/>
                      <a:pt x="5769" y="420"/>
                    </a:cubicBezTo>
                    <a:cubicBezTo>
                      <a:pt x="5768" y="410"/>
                      <a:pt x="5768" y="410"/>
                      <a:pt x="5768" y="410"/>
                    </a:cubicBezTo>
                    <a:cubicBezTo>
                      <a:pt x="5759" y="413"/>
                      <a:pt x="5759" y="413"/>
                      <a:pt x="5759" y="413"/>
                    </a:cubicBezTo>
                    <a:cubicBezTo>
                      <a:pt x="5749" y="416"/>
                      <a:pt x="5749" y="416"/>
                      <a:pt x="5749" y="416"/>
                    </a:cubicBezTo>
                    <a:cubicBezTo>
                      <a:pt x="5739" y="423"/>
                      <a:pt x="5739" y="423"/>
                      <a:pt x="5739" y="423"/>
                    </a:cubicBezTo>
                    <a:cubicBezTo>
                      <a:pt x="5719" y="428"/>
                      <a:pt x="5719" y="428"/>
                      <a:pt x="5719" y="428"/>
                    </a:cubicBezTo>
                    <a:cubicBezTo>
                      <a:pt x="5685" y="425"/>
                      <a:pt x="5685" y="425"/>
                      <a:pt x="5685" y="425"/>
                    </a:cubicBezTo>
                    <a:cubicBezTo>
                      <a:pt x="5661" y="440"/>
                      <a:pt x="5661" y="440"/>
                      <a:pt x="5661" y="440"/>
                    </a:cubicBezTo>
                    <a:cubicBezTo>
                      <a:pt x="5649" y="442"/>
                      <a:pt x="5649" y="442"/>
                      <a:pt x="5649" y="442"/>
                    </a:cubicBezTo>
                    <a:cubicBezTo>
                      <a:pt x="5627" y="439"/>
                      <a:pt x="5627" y="439"/>
                      <a:pt x="5627" y="439"/>
                    </a:cubicBezTo>
                    <a:cubicBezTo>
                      <a:pt x="5619" y="443"/>
                      <a:pt x="5619" y="443"/>
                      <a:pt x="5619" y="443"/>
                    </a:cubicBezTo>
                    <a:cubicBezTo>
                      <a:pt x="5606" y="443"/>
                      <a:pt x="5606" y="443"/>
                      <a:pt x="5606" y="443"/>
                    </a:cubicBezTo>
                    <a:cubicBezTo>
                      <a:pt x="5586" y="426"/>
                      <a:pt x="5586" y="426"/>
                      <a:pt x="5586" y="426"/>
                    </a:cubicBezTo>
                    <a:cubicBezTo>
                      <a:pt x="5575" y="426"/>
                      <a:pt x="5575" y="426"/>
                      <a:pt x="5575" y="426"/>
                    </a:cubicBezTo>
                    <a:cubicBezTo>
                      <a:pt x="5567" y="420"/>
                      <a:pt x="5567" y="420"/>
                      <a:pt x="5567" y="420"/>
                    </a:cubicBezTo>
                    <a:cubicBezTo>
                      <a:pt x="5549" y="422"/>
                      <a:pt x="5549" y="422"/>
                      <a:pt x="5549" y="422"/>
                    </a:cubicBezTo>
                    <a:cubicBezTo>
                      <a:pt x="5523" y="408"/>
                      <a:pt x="5523" y="408"/>
                      <a:pt x="5523" y="408"/>
                    </a:cubicBezTo>
                    <a:cubicBezTo>
                      <a:pt x="5505" y="416"/>
                      <a:pt x="5505" y="416"/>
                      <a:pt x="5505" y="416"/>
                    </a:cubicBezTo>
                    <a:cubicBezTo>
                      <a:pt x="5488" y="407"/>
                      <a:pt x="5488" y="407"/>
                      <a:pt x="5488" y="407"/>
                    </a:cubicBezTo>
                    <a:cubicBezTo>
                      <a:pt x="5483" y="396"/>
                      <a:pt x="5483" y="396"/>
                      <a:pt x="5483" y="396"/>
                    </a:cubicBezTo>
                    <a:cubicBezTo>
                      <a:pt x="5491" y="388"/>
                      <a:pt x="5491" y="388"/>
                      <a:pt x="5491" y="388"/>
                    </a:cubicBezTo>
                    <a:cubicBezTo>
                      <a:pt x="5491" y="367"/>
                      <a:pt x="5491" y="367"/>
                      <a:pt x="5491" y="367"/>
                    </a:cubicBezTo>
                    <a:cubicBezTo>
                      <a:pt x="5502" y="359"/>
                      <a:pt x="5502" y="359"/>
                      <a:pt x="5502" y="359"/>
                    </a:cubicBezTo>
                    <a:cubicBezTo>
                      <a:pt x="5511" y="359"/>
                      <a:pt x="5511" y="359"/>
                      <a:pt x="5511" y="359"/>
                    </a:cubicBezTo>
                    <a:cubicBezTo>
                      <a:pt x="5523" y="373"/>
                      <a:pt x="5523" y="373"/>
                      <a:pt x="5523" y="373"/>
                    </a:cubicBezTo>
                    <a:cubicBezTo>
                      <a:pt x="5546" y="371"/>
                      <a:pt x="5546" y="371"/>
                      <a:pt x="5546" y="371"/>
                    </a:cubicBezTo>
                    <a:cubicBezTo>
                      <a:pt x="5557" y="367"/>
                      <a:pt x="5557" y="367"/>
                      <a:pt x="5557" y="367"/>
                    </a:cubicBezTo>
                    <a:cubicBezTo>
                      <a:pt x="5543" y="356"/>
                      <a:pt x="5543" y="356"/>
                      <a:pt x="5543" y="356"/>
                    </a:cubicBezTo>
                    <a:cubicBezTo>
                      <a:pt x="5529" y="355"/>
                      <a:pt x="5529" y="355"/>
                      <a:pt x="5529" y="355"/>
                    </a:cubicBezTo>
                    <a:cubicBezTo>
                      <a:pt x="5517" y="341"/>
                      <a:pt x="5517" y="341"/>
                      <a:pt x="5517" y="341"/>
                    </a:cubicBezTo>
                    <a:cubicBezTo>
                      <a:pt x="5523" y="333"/>
                      <a:pt x="5523" y="333"/>
                      <a:pt x="5523" y="333"/>
                    </a:cubicBezTo>
                    <a:cubicBezTo>
                      <a:pt x="5545" y="335"/>
                      <a:pt x="5545" y="335"/>
                      <a:pt x="5545" y="335"/>
                    </a:cubicBezTo>
                    <a:cubicBezTo>
                      <a:pt x="5566" y="316"/>
                      <a:pt x="5566" y="316"/>
                      <a:pt x="5566" y="316"/>
                    </a:cubicBezTo>
                    <a:cubicBezTo>
                      <a:pt x="5593" y="316"/>
                      <a:pt x="5593" y="316"/>
                      <a:pt x="5593" y="316"/>
                    </a:cubicBezTo>
                    <a:cubicBezTo>
                      <a:pt x="5606" y="307"/>
                      <a:pt x="5606" y="307"/>
                      <a:pt x="5606" y="307"/>
                    </a:cubicBezTo>
                    <a:cubicBezTo>
                      <a:pt x="5621" y="306"/>
                      <a:pt x="5621" y="306"/>
                      <a:pt x="5621" y="306"/>
                    </a:cubicBezTo>
                    <a:cubicBezTo>
                      <a:pt x="5630" y="312"/>
                      <a:pt x="5630" y="312"/>
                      <a:pt x="5630" y="312"/>
                    </a:cubicBezTo>
                    <a:cubicBezTo>
                      <a:pt x="5644" y="309"/>
                      <a:pt x="5644" y="309"/>
                      <a:pt x="5644" y="309"/>
                    </a:cubicBezTo>
                    <a:cubicBezTo>
                      <a:pt x="5644" y="300"/>
                      <a:pt x="5644" y="300"/>
                      <a:pt x="5644" y="300"/>
                    </a:cubicBezTo>
                    <a:cubicBezTo>
                      <a:pt x="5636" y="292"/>
                      <a:pt x="5636" y="292"/>
                      <a:pt x="5636" y="292"/>
                    </a:cubicBezTo>
                    <a:cubicBezTo>
                      <a:pt x="5601" y="298"/>
                      <a:pt x="5601" y="298"/>
                      <a:pt x="5601" y="298"/>
                    </a:cubicBezTo>
                    <a:cubicBezTo>
                      <a:pt x="5574" y="300"/>
                      <a:pt x="5574" y="300"/>
                      <a:pt x="5574" y="300"/>
                    </a:cubicBezTo>
                    <a:cubicBezTo>
                      <a:pt x="5552" y="309"/>
                      <a:pt x="5552" y="309"/>
                      <a:pt x="5552" y="309"/>
                    </a:cubicBezTo>
                    <a:cubicBezTo>
                      <a:pt x="5537" y="310"/>
                      <a:pt x="5537" y="310"/>
                      <a:pt x="5537" y="310"/>
                    </a:cubicBezTo>
                    <a:cubicBezTo>
                      <a:pt x="5528" y="321"/>
                      <a:pt x="5528" y="321"/>
                      <a:pt x="5528" y="321"/>
                    </a:cubicBezTo>
                    <a:cubicBezTo>
                      <a:pt x="5514" y="321"/>
                      <a:pt x="5514" y="321"/>
                      <a:pt x="5514" y="321"/>
                    </a:cubicBezTo>
                    <a:cubicBezTo>
                      <a:pt x="5514" y="309"/>
                      <a:pt x="5514" y="309"/>
                      <a:pt x="5514" y="309"/>
                    </a:cubicBezTo>
                    <a:cubicBezTo>
                      <a:pt x="5509" y="293"/>
                      <a:pt x="5509" y="293"/>
                      <a:pt x="5509" y="293"/>
                    </a:cubicBezTo>
                    <a:cubicBezTo>
                      <a:pt x="5529" y="286"/>
                      <a:pt x="5529" y="286"/>
                      <a:pt x="5529" y="286"/>
                    </a:cubicBezTo>
                    <a:cubicBezTo>
                      <a:pt x="5552" y="268"/>
                      <a:pt x="5552" y="268"/>
                      <a:pt x="5552" y="268"/>
                    </a:cubicBezTo>
                    <a:cubicBezTo>
                      <a:pt x="5578" y="266"/>
                      <a:pt x="5578" y="266"/>
                      <a:pt x="5578" y="266"/>
                    </a:cubicBezTo>
                    <a:cubicBezTo>
                      <a:pt x="5590" y="258"/>
                      <a:pt x="5590" y="258"/>
                      <a:pt x="5590" y="258"/>
                    </a:cubicBezTo>
                    <a:cubicBezTo>
                      <a:pt x="5574" y="258"/>
                      <a:pt x="5574" y="258"/>
                      <a:pt x="5574" y="258"/>
                    </a:cubicBezTo>
                    <a:cubicBezTo>
                      <a:pt x="5566" y="251"/>
                      <a:pt x="5566" y="251"/>
                      <a:pt x="5566" y="251"/>
                    </a:cubicBezTo>
                    <a:cubicBezTo>
                      <a:pt x="5569" y="228"/>
                      <a:pt x="5569" y="228"/>
                      <a:pt x="5569" y="228"/>
                    </a:cubicBezTo>
                    <a:cubicBezTo>
                      <a:pt x="5561" y="231"/>
                      <a:pt x="5561" y="231"/>
                      <a:pt x="5561" y="231"/>
                    </a:cubicBezTo>
                    <a:cubicBezTo>
                      <a:pt x="5558" y="248"/>
                      <a:pt x="5558" y="248"/>
                      <a:pt x="5558" y="248"/>
                    </a:cubicBezTo>
                    <a:cubicBezTo>
                      <a:pt x="5549" y="252"/>
                      <a:pt x="5549" y="252"/>
                      <a:pt x="5549" y="252"/>
                    </a:cubicBezTo>
                    <a:cubicBezTo>
                      <a:pt x="5545" y="237"/>
                      <a:pt x="5545" y="237"/>
                      <a:pt x="5545" y="237"/>
                    </a:cubicBezTo>
                    <a:cubicBezTo>
                      <a:pt x="5535" y="238"/>
                      <a:pt x="5535" y="238"/>
                      <a:pt x="5535" y="238"/>
                    </a:cubicBezTo>
                    <a:cubicBezTo>
                      <a:pt x="5528" y="246"/>
                      <a:pt x="5528" y="246"/>
                      <a:pt x="5528" y="246"/>
                    </a:cubicBezTo>
                    <a:cubicBezTo>
                      <a:pt x="5511" y="248"/>
                      <a:pt x="5511" y="248"/>
                      <a:pt x="5511" y="248"/>
                    </a:cubicBezTo>
                    <a:cubicBezTo>
                      <a:pt x="5511" y="261"/>
                      <a:pt x="5511" y="261"/>
                      <a:pt x="5511" y="261"/>
                    </a:cubicBezTo>
                    <a:cubicBezTo>
                      <a:pt x="5505" y="272"/>
                      <a:pt x="5505" y="272"/>
                      <a:pt x="5505" y="272"/>
                    </a:cubicBezTo>
                    <a:cubicBezTo>
                      <a:pt x="5483" y="278"/>
                      <a:pt x="5483" y="278"/>
                      <a:pt x="5483" y="278"/>
                    </a:cubicBezTo>
                    <a:cubicBezTo>
                      <a:pt x="5482" y="263"/>
                      <a:pt x="5482" y="263"/>
                      <a:pt x="5482" y="263"/>
                    </a:cubicBezTo>
                    <a:cubicBezTo>
                      <a:pt x="5483" y="246"/>
                      <a:pt x="5483" y="246"/>
                      <a:pt x="5483" y="246"/>
                    </a:cubicBezTo>
                    <a:cubicBezTo>
                      <a:pt x="5477" y="243"/>
                      <a:pt x="5477" y="243"/>
                      <a:pt x="5477" y="243"/>
                    </a:cubicBezTo>
                    <a:cubicBezTo>
                      <a:pt x="5474" y="229"/>
                      <a:pt x="5474" y="229"/>
                      <a:pt x="5474" y="229"/>
                    </a:cubicBezTo>
                    <a:cubicBezTo>
                      <a:pt x="5479" y="225"/>
                      <a:pt x="5479" y="225"/>
                      <a:pt x="5479" y="225"/>
                    </a:cubicBezTo>
                    <a:cubicBezTo>
                      <a:pt x="5490" y="231"/>
                      <a:pt x="5490" y="231"/>
                      <a:pt x="5490" y="231"/>
                    </a:cubicBezTo>
                    <a:cubicBezTo>
                      <a:pt x="5493" y="211"/>
                      <a:pt x="5493" y="211"/>
                      <a:pt x="5493" y="211"/>
                    </a:cubicBezTo>
                    <a:cubicBezTo>
                      <a:pt x="5506" y="205"/>
                      <a:pt x="5506" y="205"/>
                      <a:pt x="5506" y="205"/>
                    </a:cubicBezTo>
                    <a:cubicBezTo>
                      <a:pt x="5525" y="206"/>
                      <a:pt x="5525" y="206"/>
                      <a:pt x="5525" y="206"/>
                    </a:cubicBezTo>
                    <a:cubicBezTo>
                      <a:pt x="5532" y="191"/>
                      <a:pt x="5532" y="191"/>
                      <a:pt x="5532" y="191"/>
                    </a:cubicBezTo>
                    <a:cubicBezTo>
                      <a:pt x="5552" y="182"/>
                      <a:pt x="5552" y="182"/>
                      <a:pt x="5552" y="182"/>
                    </a:cubicBezTo>
                    <a:cubicBezTo>
                      <a:pt x="5564" y="183"/>
                      <a:pt x="5564" y="183"/>
                      <a:pt x="5564" y="183"/>
                    </a:cubicBezTo>
                    <a:cubicBezTo>
                      <a:pt x="5589" y="171"/>
                      <a:pt x="5589" y="171"/>
                      <a:pt x="5589" y="171"/>
                    </a:cubicBezTo>
                    <a:cubicBezTo>
                      <a:pt x="5622" y="168"/>
                      <a:pt x="5622" y="168"/>
                      <a:pt x="5622" y="168"/>
                    </a:cubicBezTo>
                    <a:cubicBezTo>
                      <a:pt x="5630" y="162"/>
                      <a:pt x="5630" y="162"/>
                      <a:pt x="5630" y="162"/>
                    </a:cubicBezTo>
                    <a:cubicBezTo>
                      <a:pt x="5644" y="167"/>
                      <a:pt x="5644" y="167"/>
                      <a:pt x="5644" y="167"/>
                    </a:cubicBezTo>
                    <a:cubicBezTo>
                      <a:pt x="5645" y="177"/>
                      <a:pt x="5645" y="177"/>
                      <a:pt x="5645" y="177"/>
                    </a:cubicBezTo>
                    <a:cubicBezTo>
                      <a:pt x="5639" y="187"/>
                      <a:pt x="5639" y="187"/>
                      <a:pt x="5639" y="187"/>
                    </a:cubicBezTo>
                    <a:cubicBezTo>
                      <a:pt x="5638" y="225"/>
                      <a:pt x="5638" y="225"/>
                      <a:pt x="5638" y="225"/>
                    </a:cubicBezTo>
                    <a:cubicBezTo>
                      <a:pt x="5650" y="220"/>
                      <a:pt x="5650" y="220"/>
                      <a:pt x="5650" y="220"/>
                    </a:cubicBezTo>
                    <a:cubicBezTo>
                      <a:pt x="5658" y="197"/>
                      <a:pt x="5658" y="197"/>
                      <a:pt x="5658" y="197"/>
                    </a:cubicBezTo>
                    <a:cubicBezTo>
                      <a:pt x="5668" y="188"/>
                      <a:pt x="5668" y="188"/>
                      <a:pt x="5668" y="188"/>
                    </a:cubicBezTo>
                    <a:cubicBezTo>
                      <a:pt x="5673" y="196"/>
                      <a:pt x="5673" y="196"/>
                      <a:pt x="5673" y="196"/>
                    </a:cubicBezTo>
                    <a:cubicBezTo>
                      <a:pt x="5668" y="202"/>
                      <a:pt x="5668" y="202"/>
                      <a:pt x="5668" y="202"/>
                    </a:cubicBezTo>
                    <a:cubicBezTo>
                      <a:pt x="5670" y="214"/>
                      <a:pt x="5670" y="214"/>
                      <a:pt x="5670" y="214"/>
                    </a:cubicBezTo>
                    <a:cubicBezTo>
                      <a:pt x="5679" y="206"/>
                      <a:pt x="5679" y="206"/>
                      <a:pt x="5679" y="206"/>
                    </a:cubicBezTo>
                    <a:cubicBezTo>
                      <a:pt x="5679" y="194"/>
                      <a:pt x="5679" y="194"/>
                      <a:pt x="5679" y="194"/>
                    </a:cubicBezTo>
                    <a:cubicBezTo>
                      <a:pt x="5684" y="187"/>
                      <a:pt x="5684" y="187"/>
                      <a:pt x="5684" y="187"/>
                    </a:cubicBezTo>
                    <a:cubicBezTo>
                      <a:pt x="5682" y="176"/>
                      <a:pt x="5682" y="176"/>
                      <a:pt x="5682" y="176"/>
                    </a:cubicBezTo>
                    <a:cubicBezTo>
                      <a:pt x="5685" y="156"/>
                      <a:pt x="5685" y="156"/>
                      <a:pt x="5685" y="156"/>
                    </a:cubicBezTo>
                    <a:cubicBezTo>
                      <a:pt x="5694" y="154"/>
                      <a:pt x="5694" y="154"/>
                      <a:pt x="5694" y="154"/>
                    </a:cubicBezTo>
                    <a:cubicBezTo>
                      <a:pt x="5716" y="136"/>
                      <a:pt x="5716" y="136"/>
                      <a:pt x="5716" y="136"/>
                    </a:cubicBezTo>
                    <a:cubicBezTo>
                      <a:pt x="5723" y="138"/>
                      <a:pt x="5723" y="138"/>
                      <a:pt x="5723" y="138"/>
                    </a:cubicBezTo>
                    <a:cubicBezTo>
                      <a:pt x="5726" y="151"/>
                      <a:pt x="5726" y="151"/>
                      <a:pt x="5726" y="151"/>
                    </a:cubicBezTo>
                    <a:cubicBezTo>
                      <a:pt x="5726" y="171"/>
                      <a:pt x="5726" y="171"/>
                      <a:pt x="5726" y="171"/>
                    </a:cubicBezTo>
                    <a:cubicBezTo>
                      <a:pt x="5740" y="179"/>
                      <a:pt x="5740" y="179"/>
                      <a:pt x="5740" y="179"/>
                    </a:cubicBezTo>
                    <a:cubicBezTo>
                      <a:pt x="5743" y="200"/>
                      <a:pt x="5743" y="200"/>
                      <a:pt x="5743" y="200"/>
                    </a:cubicBezTo>
                    <a:cubicBezTo>
                      <a:pt x="5739" y="212"/>
                      <a:pt x="5739" y="212"/>
                      <a:pt x="5739" y="212"/>
                    </a:cubicBezTo>
                    <a:cubicBezTo>
                      <a:pt x="5745" y="225"/>
                      <a:pt x="5745" y="225"/>
                      <a:pt x="5745" y="225"/>
                    </a:cubicBezTo>
                    <a:cubicBezTo>
                      <a:pt x="5743" y="237"/>
                      <a:pt x="5743" y="237"/>
                      <a:pt x="5743" y="237"/>
                    </a:cubicBezTo>
                    <a:cubicBezTo>
                      <a:pt x="5754" y="245"/>
                      <a:pt x="5754" y="245"/>
                      <a:pt x="5754" y="245"/>
                    </a:cubicBezTo>
                    <a:cubicBezTo>
                      <a:pt x="5760" y="240"/>
                      <a:pt x="5760" y="240"/>
                      <a:pt x="5760" y="240"/>
                    </a:cubicBezTo>
                    <a:cubicBezTo>
                      <a:pt x="5754" y="228"/>
                      <a:pt x="5754" y="228"/>
                      <a:pt x="5754" y="228"/>
                    </a:cubicBezTo>
                    <a:cubicBezTo>
                      <a:pt x="5752" y="209"/>
                      <a:pt x="5752" y="209"/>
                      <a:pt x="5752" y="209"/>
                    </a:cubicBezTo>
                    <a:cubicBezTo>
                      <a:pt x="5763" y="205"/>
                      <a:pt x="5763" y="205"/>
                      <a:pt x="5763" y="205"/>
                    </a:cubicBezTo>
                    <a:cubicBezTo>
                      <a:pt x="5778" y="179"/>
                      <a:pt x="5778" y="179"/>
                      <a:pt x="5778" y="179"/>
                    </a:cubicBezTo>
                    <a:cubicBezTo>
                      <a:pt x="5788" y="179"/>
                      <a:pt x="5788" y="179"/>
                      <a:pt x="5788" y="179"/>
                    </a:cubicBezTo>
                    <a:cubicBezTo>
                      <a:pt x="5801" y="200"/>
                      <a:pt x="5801" y="200"/>
                      <a:pt x="5801" y="200"/>
                    </a:cubicBezTo>
                    <a:cubicBezTo>
                      <a:pt x="5803" y="220"/>
                      <a:pt x="5803" y="220"/>
                      <a:pt x="5803" y="220"/>
                    </a:cubicBezTo>
                    <a:cubicBezTo>
                      <a:pt x="5798" y="237"/>
                      <a:pt x="5798" y="237"/>
                      <a:pt x="5798" y="237"/>
                    </a:cubicBezTo>
                    <a:cubicBezTo>
                      <a:pt x="5807" y="245"/>
                      <a:pt x="5807" y="245"/>
                      <a:pt x="5807" y="245"/>
                    </a:cubicBezTo>
                    <a:cubicBezTo>
                      <a:pt x="5811" y="257"/>
                      <a:pt x="5811" y="257"/>
                      <a:pt x="5811" y="257"/>
                    </a:cubicBezTo>
                    <a:cubicBezTo>
                      <a:pt x="5818" y="246"/>
                      <a:pt x="5818" y="246"/>
                      <a:pt x="5818" y="246"/>
                    </a:cubicBezTo>
                    <a:cubicBezTo>
                      <a:pt x="5817" y="225"/>
                      <a:pt x="5817" y="225"/>
                      <a:pt x="5817" y="225"/>
                    </a:cubicBezTo>
                    <a:cubicBezTo>
                      <a:pt x="5827" y="223"/>
                      <a:pt x="5827" y="223"/>
                      <a:pt x="5827" y="223"/>
                    </a:cubicBezTo>
                    <a:cubicBezTo>
                      <a:pt x="5836" y="216"/>
                      <a:pt x="5836" y="216"/>
                      <a:pt x="5836" y="216"/>
                    </a:cubicBezTo>
                    <a:cubicBezTo>
                      <a:pt x="5840" y="226"/>
                      <a:pt x="5840" y="226"/>
                      <a:pt x="5840" y="226"/>
                    </a:cubicBezTo>
                    <a:cubicBezTo>
                      <a:pt x="5835" y="232"/>
                      <a:pt x="5835" y="232"/>
                      <a:pt x="5835" y="232"/>
                    </a:cubicBezTo>
                    <a:cubicBezTo>
                      <a:pt x="5836" y="248"/>
                      <a:pt x="5836" y="248"/>
                      <a:pt x="5836" y="248"/>
                    </a:cubicBezTo>
                    <a:cubicBezTo>
                      <a:pt x="5844" y="255"/>
                      <a:pt x="5844" y="255"/>
                      <a:pt x="5844" y="255"/>
                    </a:cubicBezTo>
                    <a:cubicBezTo>
                      <a:pt x="5856" y="240"/>
                      <a:pt x="5856" y="240"/>
                      <a:pt x="5856" y="240"/>
                    </a:cubicBezTo>
                    <a:cubicBezTo>
                      <a:pt x="5864" y="240"/>
                      <a:pt x="5864" y="240"/>
                      <a:pt x="5864" y="240"/>
                    </a:cubicBezTo>
                    <a:cubicBezTo>
                      <a:pt x="5861" y="257"/>
                      <a:pt x="5861" y="257"/>
                      <a:pt x="5861" y="257"/>
                    </a:cubicBezTo>
                    <a:cubicBezTo>
                      <a:pt x="5870" y="248"/>
                      <a:pt x="5870" y="248"/>
                      <a:pt x="5870" y="248"/>
                    </a:cubicBezTo>
                    <a:cubicBezTo>
                      <a:pt x="5869" y="229"/>
                      <a:pt x="5869" y="229"/>
                      <a:pt x="5869" y="229"/>
                    </a:cubicBezTo>
                    <a:cubicBezTo>
                      <a:pt x="5855" y="206"/>
                      <a:pt x="5855" y="206"/>
                      <a:pt x="5855" y="206"/>
                    </a:cubicBezTo>
                    <a:cubicBezTo>
                      <a:pt x="5847" y="206"/>
                      <a:pt x="5847" y="206"/>
                      <a:pt x="5847" y="206"/>
                    </a:cubicBezTo>
                    <a:cubicBezTo>
                      <a:pt x="5840" y="194"/>
                      <a:pt x="5840" y="194"/>
                      <a:pt x="5840" y="194"/>
                    </a:cubicBezTo>
                    <a:cubicBezTo>
                      <a:pt x="5840" y="177"/>
                      <a:pt x="5840" y="177"/>
                      <a:pt x="5840" y="177"/>
                    </a:cubicBezTo>
                    <a:cubicBezTo>
                      <a:pt x="5829" y="167"/>
                      <a:pt x="5829" y="167"/>
                      <a:pt x="5829" y="167"/>
                    </a:cubicBezTo>
                    <a:cubicBezTo>
                      <a:pt x="5821" y="151"/>
                      <a:pt x="5821" y="151"/>
                      <a:pt x="5821" y="151"/>
                    </a:cubicBezTo>
                    <a:cubicBezTo>
                      <a:pt x="5814" y="144"/>
                      <a:pt x="5814" y="144"/>
                      <a:pt x="5814" y="144"/>
                    </a:cubicBezTo>
                    <a:cubicBezTo>
                      <a:pt x="5817" y="125"/>
                      <a:pt x="5817" y="125"/>
                      <a:pt x="5817" y="125"/>
                    </a:cubicBezTo>
                    <a:cubicBezTo>
                      <a:pt x="5833" y="127"/>
                      <a:pt x="5833" y="127"/>
                      <a:pt x="5833" y="127"/>
                    </a:cubicBezTo>
                    <a:cubicBezTo>
                      <a:pt x="5844" y="136"/>
                      <a:pt x="5844" y="136"/>
                      <a:pt x="5844" y="136"/>
                    </a:cubicBezTo>
                    <a:cubicBezTo>
                      <a:pt x="5861" y="131"/>
                      <a:pt x="5861" y="131"/>
                      <a:pt x="5861" y="131"/>
                    </a:cubicBezTo>
                    <a:cubicBezTo>
                      <a:pt x="5875" y="136"/>
                      <a:pt x="5875" y="136"/>
                      <a:pt x="5875" y="136"/>
                    </a:cubicBezTo>
                    <a:cubicBezTo>
                      <a:pt x="5882" y="128"/>
                      <a:pt x="5882" y="128"/>
                      <a:pt x="5882" y="128"/>
                    </a:cubicBezTo>
                    <a:cubicBezTo>
                      <a:pt x="5884" y="99"/>
                      <a:pt x="5884" y="99"/>
                      <a:pt x="5884" y="99"/>
                    </a:cubicBezTo>
                    <a:cubicBezTo>
                      <a:pt x="5872" y="87"/>
                      <a:pt x="5872" y="87"/>
                      <a:pt x="5872" y="87"/>
                    </a:cubicBezTo>
                    <a:cubicBezTo>
                      <a:pt x="5876" y="72"/>
                      <a:pt x="5876" y="72"/>
                      <a:pt x="5876" y="72"/>
                    </a:cubicBezTo>
                    <a:cubicBezTo>
                      <a:pt x="5896" y="67"/>
                      <a:pt x="5896" y="67"/>
                      <a:pt x="5896" y="67"/>
                    </a:cubicBezTo>
                    <a:cubicBezTo>
                      <a:pt x="5902" y="72"/>
                      <a:pt x="5902" y="72"/>
                      <a:pt x="5902" y="72"/>
                    </a:cubicBezTo>
                    <a:cubicBezTo>
                      <a:pt x="5931" y="75"/>
                      <a:pt x="5931" y="75"/>
                      <a:pt x="5931" y="75"/>
                    </a:cubicBezTo>
                    <a:cubicBezTo>
                      <a:pt x="5944" y="84"/>
                      <a:pt x="5944" y="84"/>
                      <a:pt x="5944" y="84"/>
                    </a:cubicBezTo>
                    <a:cubicBezTo>
                      <a:pt x="5942" y="96"/>
                      <a:pt x="5942" y="96"/>
                      <a:pt x="5942" y="96"/>
                    </a:cubicBezTo>
                    <a:cubicBezTo>
                      <a:pt x="5931" y="107"/>
                      <a:pt x="5931" y="107"/>
                      <a:pt x="5931" y="107"/>
                    </a:cubicBezTo>
                    <a:cubicBezTo>
                      <a:pt x="5934" y="116"/>
                      <a:pt x="5934" y="116"/>
                      <a:pt x="5934" y="116"/>
                    </a:cubicBezTo>
                    <a:cubicBezTo>
                      <a:pt x="5965" y="127"/>
                      <a:pt x="5965" y="127"/>
                      <a:pt x="5965" y="127"/>
                    </a:cubicBezTo>
                    <a:cubicBezTo>
                      <a:pt x="5965" y="136"/>
                      <a:pt x="5965" y="136"/>
                      <a:pt x="5965" y="136"/>
                    </a:cubicBezTo>
                    <a:cubicBezTo>
                      <a:pt x="5960" y="159"/>
                      <a:pt x="5960" y="159"/>
                      <a:pt x="5960" y="159"/>
                    </a:cubicBezTo>
                    <a:cubicBezTo>
                      <a:pt x="5963" y="194"/>
                      <a:pt x="5963" y="194"/>
                      <a:pt x="5963" y="194"/>
                    </a:cubicBezTo>
                    <a:cubicBezTo>
                      <a:pt x="5977" y="190"/>
                      <a:pt x="5977" y="190"/>
                      <a:pt x="5977" y="190"/>
                    </a:cubicBezTo>
                    <a:cubicBezTo>
                      <a:pt x="5986" y="170"/>
                      <a:pt x="5986" y="170"/>
                      <a:pt x="5986" y="170"/>
                    </a:cubicBezTo>
                    <a:cubicBezTo>
                      <a:pt x="5992" y="170"/>
                      <a:pt x="5992" y="170"/>
                      <a:pt x="5992" y="170"/>
                    </a:cubicBezTo>
                    <a:cubicBezTo>
                      <a:pt x="5992" y="185"/>
                      <a:pt x="5992" y="185"/>
                      <a:pt x="5992" y="185"/>
                    </a:cubicBezTo>
                    <a:cubicBezTo>
                      <a:pt x="6000" y="194"/>
                      <a:pt x="6000" y="194"/>
                      <a:pt x="6000" y="194"/>
                    </a:cubicBezTo>
                    <a:cubicBezTo>
                      <a:pt x="6012" y="187"/>
                      <a:pt x="6012" y="187"/>
                      <a:pt x="6012" y="187"/>
                    </a:cubicBezTo>
                    <a:cubicBezTo>
                      <a:pt x="6020" y="174"/>
                      <a:pt x="6020" y="174"/>
                      <a:pt x="6020" y="174"/>
                    </a:cubicBezTo>
                    <a:cubicBezTo>
                      <a:pt x="6037" y="167"/>
                      <a:pt x="6037" y="167"/>
                      <a:pt x="6037" y="167"/>
                    </a:cubicBezTo>
                    <a:cubicBezTo>
                      <a:pt x="6041" y="157"/>
                      <a:pt x="6041" y="157"/>
                      <a:pt x="6041" y="157"/>
                    </a:cubicBezTo>
                    <a:cubicBezTo>
                      <a:pt x="6031" y="127"/>
                      <a:pt x="6031" y="127"/>
                      <a:pt x="6031" y="127"/>
                    </a:cubicBezTo>
                    <a:cubicBezTo>
                      <a:pt x="6040" y="116"/>
                      <a:pt x="6040" y="116"/>
                      <a:pt x="6040" y="116"/>
                    </a:cubicBezTo>
                    <a:cubicBezTo>
                      <a:pt x="6052" y="116"/>
                      <a:pt x="6052" y="116"/>
                      <a:pt x="6052" y="116"/>
                    </a:cubicBezTo>
                    <a:cubicBezTo>
                      <a:pt x="6058" y="121"/>
                      <a:pt x="6058" y="121"/>
                      <a:pt x="6058" y="121"/>
                    </a:cubicBezTo>
                    <a:cubicBezTo>
                      <a:pt x="6086" y="124"/>
                      <a:pt x="6086" y="124"/>
                      <a:pt x="6086" y="124"/>
                    </a:cubicBezTo>
                    <a:cubicBezTo>
                      <a:pt x="6084" y="112"/>
                      <a:pt x="6084" y="112"/>
                      <a:pt x="6084" y="112"/>
                    </a:cubicBezTo>
                    <a:cubicBezTo>
                      <a:pt x="6060" y="93"/>
                      <a:pt x="6060" y="93"/>
                      <a:pt x="6060" y="93"/>
                    </a:cubicBezTo>
                    <a:cubicBezTo>
                      <a:pt x="6055" y="73"/>
                      <a:pt x="6055" y="73"/>
                      <a:pt x="6055" y="73"/>
                    </a:cubicBezTo>
                    <a:cubicBezTo>
                      <a:pt x="6060" y="66"/>
                      <a:pt x="6060" y="66"/>
                      <a:pt x="6060" y="66"/>
                    </a:cubicBezTo>
                    <a:cubicBezTo>
                      <a:pt x="6064" y="49"/>
                      <a:pt x="6064" y="49"/>
                      <a:pt x="6064" y="49"/>
                    </a:cubicBezTo>
                    <a:cubicBezTo>
                      <a:pt x="6075" y="47"/>
                      <a:pt x="6075" y="47"/>
                      <a:pt x="6075" y="47"/>
                    </a:cubicBezTo>
                    <a:cubicBezTo>
                      <a:pt x="6106" y="64"/>
                      <a:pt x="6106" y="64"/>
                      <a:pt x="6106" y="64"/>
                    </a:cubicBezTo>
                    <a:cubicBezTo>
                      <a:pt x="6109" y="89"/>
                      <a:pt x="6109" y="89"/>
                      <a:pt x="6109" y="89"/>
                    </a:cubicBezTo>
                    <a:cubicBezTo>
                      <a:pt x="6113" y="106"/>
                      <a:pt x="6113" y="106"/>
                      <a:pt x="6113" y="106"/>
                    </a:cubicBezTo>
                    <a:cubicBezTo>
                      <a:pt x="6112" y="125"/>
                      <a:pt x="6112" y="125"/>
                      <a:pt x="6112" y="125"/>
                    </a:cubicBezTo>
                    <a:cubicBezTo>
                      <a:pt x="6119" y="136"/>
                      <a:pt x="6119" y="136"/>
                      <a:pt x="6119" y="136"/>
                    </a:cubicBezTo>
                    <a:cubicBezTo>
                      <a:pt x="6122" y="157"/>
                      <a:pt x="6122" y="157"/>
                      <a:pt x="6122" y="157"/>
                    </a:cubicBezTo>
                    <a:cubicBezTo>
                      <a:pt x="6130" y="171"/>
                      <a:pt x="6130" y="171"/>
                      <a:pt x="6130" y="171"/>
                    </a:cubicBezTo>
                    <a:cubicBezTo>
                      <a:pt x="6138" y="165"/>
                      <a:pt x="6138" y="165"/>
                      <a:pt x="6138" y="165"/>
                    </a:cubicBezTo>
                    <a:cubicBezTo>
                      <a:pt x="6138" y="147"/>
                      <a:pt x="6138" y="147"/>
                      <a:pt x="6138" y="147"/>
                    </a:cubicBezTo>
                    <a:cubicBezTo>
                      <a:pt x="6135" y="135"/>
                      <a:pt x="6135" y="135"/>
                      <a:pt x="6135" y="135"/>
                    </a:cubicBezTo>
                    <a:cubicBezTo>
                      <a:pt x="6133" y="113"/>
                      <a:pt x="6133" y="113"/>
                      <a:pt x="6133" y="113"/>
                    </a:cubicBezTo>
                    <a:cubicBezTo>
                      <a:pt x="6125" y="90"/>
                      <a:pt x="6125" y="90"/>
                      <a:pt x="6125" y="90"/>
                    </a:cubicBezTo>
                    <a:cubicBezTo>
                      <a:pt x="6128" y="63"/>
                      <a:pt x="6128" y="63"/>
                      <a:pt x="6128" y="63"/>
                    </a:cubicBezTo>
                    <a:cubicBezTo>
                      <a:pt x="6125" y="34"/>
                      <a:pt x="6125" y="34"/>
                      <a:pt x="6125" y="34"/>
                    </a:cubicBezTo>
                    <a:cubicBezTo>
                      <a:pt x="6132" y="15"/>
                      <a:pt x="6132" y="15"/>
                      <a:pt x="6132" y="15"/>
                    </a:cubicBezTo>
                    <a:cubicBezTo>
                      <a:pt x="6142" y="17"/>
                      <a:pt x="6142" y="17"/>
                      <a:pt x="6142" y="17"/>
                    </a:cubicBezTo>
                    <a:cubicBezTo>
                      <a:pt x="6158" y="31"/>
                      <a:pt x="6158" y="31"/>
                      <a:pt x="6158" y="31"/>
                    </a:cubicBezTo>
                    <a:cubicBezTo>
                      <a:pt x="6168" y="31"/>
                      <a:pt x="6168" y="31"/>
                      <a:pt x="6168" y="31"/>
                    </a:cubicBezTo>
                    <a:cubicBezTo>
                      <a:pt x="6174" y="37"/>
                      <a:pt x="6174" y="37"/>
                      <a:pt x="6174" y="37"/>
                    </a:cubicBezTo>
                    <a:cubicBezTo>
                      <a:pt x="6174" y="58"/>
                      <a:pt x="6174" y="58"/>
                      <a:pt x="6174" y="58"/>
                    </a:cubicBezTo>
                    <a:cubicBezTo>
                      <a:pt x="6184" y="75"/>
                      <a:pt x="6184" y="75"/>
                      <a:pt x="6184" y="75"/>
                    </a:cubicBezTo>
                    <a:cubicBezTo>
                      <a:pt x="6180" y="95"/>
                      <a:pt x="6180" y="95"/>
                      <a:pt x="6180" y="95"/>
                    </a:cubicBezTo>
                    <a:cubicBezTo>
                      <a:pt x="6184" y="121"/>
                      <a:pt x="6184" y="121"/>
                      <a:pt x="6184" y="121"/>
                    </a:cubicBezTo>
                    <a:cubicBezTo>
                      <a:pt x="6191" y="124"/>
                      <a:pt x="6191" y="124"/>
                      <a:pt x="6191" y="124"/>
                    </a:cubicBezTo>
                    <a:cubicBezTo>
                      <a:pt x="6191" y="110"/>
                      <a:pt x="6191" y="110"/>
                      <a:pt x="6191" y="110"/>
                    </a:cubicBezTo>
                    <a:cubicBezTo>
                      <a:pt x="6197" y="99"/>
                      <a:pt x="6197" y="99"/>
                      <a:pt x="6197" y="99"/>
                    </a:cubicBezTo>
                    <a:cubicBezTo>
                      <a:pt x="6203" y="98"/>
                      <a:pt x="6203" y="98"/>
                      <a:pt x="6203" y="98"/>
                    </a:cubicBezTo>
                    <a:cubicBezTo>
                      <a:pt x="6231" y="131"/>
                      <a:pt x="6231" y="131"/>
                      <a:pt x="6231" y="131"/>
                    </a:cubicBezTo>
                    <a:cubicBezTo>
                      <a:pt x="6234" y="125"/>
                      <a:pt x="6234" y="125"/>
                      <a:pt x="6234" y="125"/>
                    </a:cubicBezTo>
                    <a:cubicBezTo>
                      <a:pt x="6246" y="122"/>
                      <a:pt x="6246" y="122"/>
                      <a:pt x="6246" y="122"/>
                    </a:cubicBezTo>
                    <a:cubicBezTo>
                      <a:pt x="6248" y="115"/>
                      <a:pt x="6248" y="115"/>
                      <a:pt x="6248" y="115"/>
                    </a:cubicBezTo>
                    <a:cubicBezTo>
                      <a:pt x="6236" y="112"/>
                      <a:pt x="6236" y="112"/>
                      <a:pt x="6236" y="112"/>
                    </a:cubicBezTo>
                    <a:cubicBezTo>
                      <a:pt x="6222" y="93"/>
                      <a:pt x="6222" y="93"/>
                      <a:pt x="6222" y="93"/>
                    </a:cubicBezTo>
                    <a:cubicBezTo>
                      <a:pt x="6226" y="89"/>
                      <a:pt x="6226" y="89"/>
                      <a:pt x="6226" y="89"/>
                    </a:cubicBezTo>
                    <a:cubicBezTo>
                      <a:pt x="6229" y="78"/>
                      <a:pt x="6229" y="78"/>
                      <a:pt x="6229" y="78"/>
                    </a:cubicBezTo>
                    <a:cubicBezTo>
                      <a:pt x="6211" y="63"/>
                      <a:pt x="6211" y="63"/>
                      <a:pt x="6211" y="63"/>
                    </a:cubicBezTo>
                    <a:cubicBezTo>
                      <a:pt x="6205" y="50"/>
                      <a:pt x="6205" y="50"/>
                      <a:pt x="6205" y="50"/>
                    </a:cubicBezTo>
                    <a:cubicBezTo>
                      <a:pt x="6209" y="44"/>
                      <a:pt x="6209" y="44"/>
                      <a:pt x="6209" y="44"/>
                    </a:cubicBezTo>
                    <a:cubicBezTo>
                      <a:pt x="6228" y="43"/>
                      <a:pt x="6228" y="43"/>
                      <a:pt x="6228" y="43"/>
                    </a:cubicBezTo>
                    <a:cubicBezTo>
                      <a:pt x="6220" y="35"/>
                      <a:pt x="6220" y="35"/>
                      <a:pt x="6220" y="35"/>
                    </a:cubicBezTo>
                    <a:cubicBezTo>
                      <a:pt x="6208" y="34"/>
                      <a:pt x="6208" y="34"/>
                      <a:pt x="6208" y="34"/>
                    </a:cubicBezTo>
                    <a:cubicBezTo>
                      <a:pt x="6197" y="20"/>
                      <a:pt x="6197" y="20"/>
                      <a:pt x="6197" y="20"/>
                    </a:cubicBezTo>
                    <a:cubicBezTo>
                      <a:pt x="6206" y="15"/>
                      <a:pt x="6206" y="15"/>
                      <a:pt x="6206" y="15"/>
                    </a:cubicBezTo>
                    <a:cubicBezTo>
                      <a:pt x="6222" y="15"/>
                      <a:pt x="6222" y="15"/>
                      <a:pt x="6222" y="15"/>
                    </a:cubicBezTo>
                    <a:cubicBezTo>
                      <a:pt x="6239" y="0"/>
                      <a:pt x="6239" y="0"/>
                      <a:pt x="6239" y="0"/>
                    </a:cubicBezTo>
                    <a:cubicBezTo>
                      <a:pt x="6272" y="6"/>
                      <a:pt x="6272" y="6"/>
                      <a:pt x="6272" y="6"/>
                    </a:cubicBezTo>
                    <a:cubicBezTo>
                      <a:pt x="6278" y="15"/>
                      <a:pt x="6278" y="15"/>
                      <a:pt x="6278" y="15"/>
                    </a:cubicBezTo>
                    <a:cubicBezTo>
                      <a:pt x="6278" y="32"/>
                      <a:pt x="6278" y="32"/>
                      <a:pt x="6278" y="32"/>
                    </a:cubicBezTo>
                    <a:cubicBezTo>
                      <a:pt x="6269" y="47"/>
                      <a:pt x="6269" y="47"/>
                      <a:pt x="6269" y="47"/>
                    </a:cubicBezTo>
                    <a:cubicBezTo>
                      <a:pt x="6274" y="55"/>
                      <a:pt x="6274" y="55"/>
                      <a:pt x="6274" y="55"/>
                    </a:cubicBezTo>
                    <a:cubicBezTo>
                      <a:pt x="6283" y="54"/>
                      <a:pt x="6283" y="54"/>
                      <a:pt x="6283" y="54"/>
                    </a:cubicBezTo>
                    <a:cubicBezTo>
                      <a:pt x="6295" y="34"/>
                      <a:pt x="6295" y="34"/>
                      <a:pt x="6295" y="34"/>
                    </a:cubicBezTo>
                    <a:cubicBezTo>
                      <a:pt x="6303" y="28"/>
                      <a:pt x="6303" y="28"/>
                      <a:pt x="6303" y="28"/>
                    </a:cubicBezTo>
                    <a:cubicBezTo>
                      <a:pt x="6309" y="37"/>
                      <a:pt x="6309" y="37"/>
                      <a:pt x="6309" y="37"/>
                    </a:cubicBezTo>
                    <a:cubicBezTo>
                      <a:pt x="6301" y="60"/>
                      <a:pt x="6301" y="60"/>
                      <a:pt x="6301" y="60"/>
                    </a:cubicBezTo>
                    <a:cubicBezTo>
                      <a:pt x="6310" y="66"/>
                      <a:pt x="6310" y="66"/>
                      <a:pt x="6310" y="66"/>
                    </a:cubicBezTo>
                    <a:cubicBezTo>
                      <a:pt x="6320" y="63"/>
                      <a:pt x="6320" y="63"/>
                      <a:pt x="6320" y="63"/>
                    </a:cubicBezTo>
                    <a:cubicBezTo>
                      <a:pt x="6323" y="55"/>
                      <a:pt x="6323" y="55"/>
                      <a:pt x="6323" y="55"/>
                    </a:cubicBezTo>
                    <a:cubicBezTo>
                      <a:pt x="6342" y="37"/>
                      <a:pt x="6342" y="37"/>
                      <a:pt x="6342" y="37"/>
                    </a:cubicBezTo>
                    <a:cubicBezTo>
                      <a:pt x="6349" y="44"/>
                      <a:pt x="6349" y="44"/>
                      <a:pt x="6349" y="44"/>
                    </a:cubicBezTo>
                    <a:cubicBezTo>
                      <a:pt x="6347" y="63"/>
                      <a:pt x="6347" y="63"/>
                      <a:pt x="6347" y="63"/>
                    </a:cubicBezTo>
                    <a:cubicBezTo>
                      <a:pt x="6339" y="76"/>
                      <a:pt x="6339" y="76"/>
                      <a:pt x="6339" y="76"/>
                    </a:cubicBezTo>
                    <a:cubicBezTo>
                      <a:pt x="6346" y="102"/>
                      <a:pt x="6346" y="102"/>
                      <a:pt x="6346" y="102"/>
                    </a:cubicBezTo>
                    <a:cubicBezTo>
                      <a:pt x="6336" y="115"/>
                      <a:pt x="6336" y="115"/>
                      <a:pt x="6336" y="115"/>
                    </a:cubicBezTo>
                    <a:cubicBezTo>
                      <a:pt x="6344" y="122"/>
                      <a:pt x="6344" y="122"/>
                      <a:pt x="6344" y="122"/>
                    </a:cubicBezTo>
                    <a:cubicBezTo>
                      <a:pt x="6362" y="118"/>
                      <a:pt x="6362" y="118"/>
                      <a:pt x="6362" y="118"/>
                    </a:cubicBezTo>
                    <a:cubicBezTo>
                      <a:pt x="6373" y="121"/>
                      <a:pt x="6373" y="121"/>
                      <a:pt x="6373" y="121"/>
                    </a:cubicBezTo>
                    <a:cubicBezTo>
                      <a:pt x="6379" y="115"/>
                      <a:pt x="6379" y="115"/>
                      <a:pt x="6379" y="115"/>
                    </a:cubicBezTo>
                    <a:cubicBezTo>
                      <a:pt x="6381" y="92"/>
                      <a:pt x="6381" y="92"/>
                      <a:pt x="6381" y="92"/>
                    </a:cubicBezTo>
                    <a:cubicBezTo>
                      <a:pt x="6390" y="64"/>
                      <a:pt x="6390" y="64"/>
                      <a:pt x="6390" y="64"/>
                    </a:cubicBezTo>
                    <a:cubicBezTo>
                      <a:pt x="6378" y="28"/>
                      <a:pt x="6378" y="28"/>
                      <a:pt x="6378" y="28"/>
                    </a:cubicBezTo>
                    <a:cubicBezTo>
                      <a:pt x="6381" y="6"/>
                      <a:pt x="6381" y="6"/>
                      <a:pt x="6381" y="6"/>
                    </a:cubicBezTo>
                    <a:cubicBezTo>
                      <a:pt x="6391" y="0"/>
                      <a:pt x="6391" y="0"/>
                      <a:pt x="6391" y="0"/>
                    </a:cubicBezTo>
                    <a:cubicBezTo>
                      <a:pt x="6402" y="8"/>
                      <a:pt x="6402" y="8"/>
                      <a:pt x="6402" y="8"/>
                    </a:cubicBezTo>
                    <a:cubicBezTo>
                      <a:pt x="6414" y="9"/>
                      <a:pt x="6414" y="9"/>
                      <a:pt x="6414" y="9"/>
                    </a:cubicBezTo>
                    <a:cubicBezTo>
                      <a:pt x="6430" y="14"/>
                      <a:pt x="6430" y="14"/>
                      <a:pt x="6430" y="14"/>
                    </a:cubicBezTo>
                    <a:cubicBezTo>
                      <a:pt x="6450" y="6"/>
                      <a:pt x="6450" y="6"/>
                      <a:pt x="6450" y="6"/>
                    </a:cubicBezTo>
                    <a:cubicBezTo>
                      <a:pt x="6468" y="11"/>
                      <a:pt x="6468" y="11"/>
                      <a:pt x="6468" y="11"/>
                    </a:cubicBezTo>
                    <a:cubicBezTo>
                      <a:pt x="6474" y="23"/>
                      <a:pt x="6474" y="23"/>
                      <a:pt x="6474" y="23"/>
                    </a:cubicBezTo>
                    <a:cubicBezTo>
                      <a:pt x="6495" y="31"/>
                      <a:pt x="6495" y="31"/>
                      <a:pt x="6495" y="31"/>
                    </a:cubicBezTo>
                    <a:cubicBezTo>
                      <a:pt x="6515" y="24"/>
                      <a:pt x="6515" y="24"/>
                      <a:pt x="6515" y="24"/>
                    </a:cubicBezTo>
                    <a:cubicBezTo>
                      <a:pt x="6534" y="38"/>
                      <a:pt x="6534" y="38"/>
                      <a:pt x="6534" y="38"/>
                    </a:cubicBezTo>
                    <a:cubicBezTo>
                      <a:pt x="6538" y="50"/>
                      <a:pt x="6538" y="50"/>
                      <a:pt x="6538" y="50"/>
                    </a:cubicBezTo>
                    <a:cubicBezTo>
                      <a:pt x="6544" y="60"/>
                      <a:pt x="6544" y="60"/>
                      <a:pt x="6544" y="60"/>
                    </a:cubicBezTo>
                    <a:cubicBezTo>
                      <a:pt x="6547" y="79"/>
                      <a:pt x="6547" y="79"/>
                      <a:pt x="6547" y="79"/>
                    </a:cubicBezTo>
                    <a:cubicBezTo>
                      <a:pt x="6538" y="98"/>
                      <a:pt x="6538" y="98"/>
                      <a:pt x="6538" y="98"/>
                    </a:cubicBezTo>
                    <a:cubicBezTo>
                      <a:pt x="6543" y="107"/>
                      <a:pt x="6543" y="107"/>
                      <a:pt x="6543" y="107"/>
                    </a:cubicBezTo>
                    <a:cubicBezTo>
                      <a:pt x="6555" y="104"/>
                      <a:pt x="6555" y="104"/>
                      <a:pt x="6555" y="104"/>
                    </a:cubicBezTo>
                    <a:cubicBezTo>
                      <a:pt x="6573" y="84"/>
                      <a:pt x="6573" y="84"/>
                      <a:pt x="6573" y="84"/>
                    </a:cubicBezTo>
                    <a:cubicBezTo>
                      <a:pt x="6598" y="66"/>
                      <a:pt x="6598" y="66"/>
                      <a:pt x="6598" y="66"/>
                    </a:cubicBezTo>
                    <a:cubicBezTo>
                      <a:pt x="6608" y="52"/>
                      <a:pt x="6608" y="52"/>
                      <a:pt x="6608" y="52"/>
                    </a:cubicBezTo>
                    <a:cubicBezTo>
                      <a:pt x="6624" y="52"/>
                      <a:pt x="6624" y="52"/>
                      <a:pt x="6624" y="52"/>
                    </a:cubicBezTo>
                    <a:cubicBezTo>
                      <a:pt x="6642" y="63"/>
                      <a:pt x="6642" y="63"/>
                      <a:pt x="6642" y="63"/>
                    </a:cubicBezTo>
                    <a:cubicBezTo>
                      <a:pt x="6664" y="63"/>
                      <a:pt x="6664" y="63"/>
                      <a:pt x="6664" y="63"/>
                    </a:cubicBezTo>
                    <a:cubicBezTo>
                      <a:pt x="6660" y="73"/>
                      <a:pt x="6660" y="73"/>
                      <a:pt x="6660" y="73"/>
                    </a:cubicBezTo>
                    <a:cubicBezTo>
                      <a:pt x="6644" y="92"/>
                      <a:pt x="6644" y="92"/>
                      <a:pt x="6644" y="92"/>
                    </a:cubicBezTo>
                    <a:cubicBezTo>
                      <a:pt x="6653" y="107"/>
                      <a:pt x="6653" y="107"/>
                      <a:pt x="6653" y="107"/>
                    </a:cubicBezTo>
                    <a:cubicBezTo>
                      <a:pt x="6660" y="102"/>
                      <a:pt x="6660" y="102"/>
                      <a:pt x="6660" y="102"/>
                    </a:cubicBezTo>
                    <a:cubicBezTo>
                      <a:pt x="6664" y="87"/>
                      <a:pt x="6664" y="87"/>
                      <a:pt x="6664" y="87"/>
                    </a:cubicBezTo>
                    <a:cubicBezTo>
                      <a:pt x="6682" y="73"/>
                      <a:pt x="6682" y="73"/>
                      <a:pt x="6682" y="73"/>
                    </a:cubicBezTo>
                    <a:cubicBezTo>
                      <a:pt x="6697" y="69"/>
                      <a:pt x="6697" y="69"/>
                      <a:pt x="6697" y="69"/>
                    </a:cubicBezTo>
                    <a:cubicBezTo>
                      <a:pt x="6723" y="79"/>
                      <a:pt x="6723" y="79"/>
                      <a:pt x="6723" y="79"/>
                    </a:cubicBezTo>
                    <a:cubicBezTo>
                      <a:pt x="6754" y="86"/>
                      <a:pt x="6754" y="86"/>
                      <a:pt x="6754" y="86"/>
                    </a:cubicBezTo>
                    <a:cubicBezTo>
                      <a:pt x="6763" y="96"/>
                      <a:pt x="6763" y="96"/>
                      <a:pt x="6763" y="96"/>
                    </a:cubicBezTo>
                    <a:cubicBezTo>
                      <a:pt x="6755" y="106"/>
                      <a:pt x="6755" y="106"/>
                      <a:pt x="6755" y="106"/>
                    </a:cubicBezTo>
                    <a:cubicBezTo>
                      <a:pt x="6746" y="106"/>
                      <a:pt x="6746" y="106"/>
                      <a:pt x="6746" y="106"/>
                    </a:cubicBezTo>
                    <a:cubicBezTo>
                      <a:pt x="6751" y="118"/>
                      <a:pt x="6751" y="118"/>
                      <a:pt x="6751" y="118"/>
                    </a:cubicBezTo>
                    <a:cubicBezTo>
                      <a:pt x="6740" y="128"/>
                      <a:pt x="6740" y="128"/>
                      <a:pt x="6740" y="128"/>
                    </a:cubicBezTo>
                    <a:cubicBezTo>
                      <a:pt x="6748" y="139"/>
                      <a:pt x="6748" y="139"/>
                      <a:pt x="6748" y="139"/>
                    </a:cubicBezTo>
                    <a:cubicBezTo>
                      <a:pt x="6758" y="131"/>
                      <a:pt x="6758" y="131"/>
                      <a:pt x="6758" y="131"/>
                    </a:cubicBezTo>
                    <a:cubicBezTo>
                      <a:pt x="6774" y="124"/>
                      <a:pt x="6774" y="124"/>
                      <a:pt x="6774" y="124"/>
                    </a:cubicBezTo>
                    <a:cubicBezTo>
                      <a:pt x="6775" y="141"/>
                      <a:pt x="6775" y="141"/>
                      <a:pt x="6775" y="141"/>
                    </a:cubicBezTo>
                    <a:cubicBezTo>
                      <a:pt x="6786" y="145"/>
                      <a:pt x="6786" y="145"/>
                      <a:pt x="6786" y="145"/>
                    </a:cubicBezTo>
                    <a:cubicBezTo>
                      <a:pt x="6795" y="131"/>
                      <a:pt x="6795" y="131"/>
                      <a:pt x="6795" y="131"/>
                    </a:cubicBezTo>
                    <a:cubicBezTo>
                      <a:pt x="6819" y="128"/>
                      <a:pt x="6819" y="128"/>
                      <a:pt x="6819" y="128"/>
                    </a:cubicBezTo>
                    <a:cubicBezTo>
                      <a:pt x="6821" y="141"/>
                      <a:pt x="6821" y="141"/>
                      <a:pt x="6821" y="141"/>
                    </a:cubicBezTo>
                    <a:cubicBezTo>
                      <a:pt x="6812" y="151"/>
                      <a:pt x="6812" y="151"/>
                      <a:pt x="6812" y="151"/>
                    </a:cubicBezTo>
                    <a:cubicBezTo>
                      <a:pt x="6816" y="164"/>
                      <a:pt x="6816" y="164"/>
                      <a:pt x="6816" y="164"/>
                    </a:cubicBezTo>
                    <a:cubicBezTo>
                      <a:pt x="6827" y="165"/>
                      <a:pt x="6827" y="165"/>
                      <a:pt x="6827" y="165"/>
                    </a:cubicBezTo>
                    <a:cubicBezTo>
                      <a:pt x="6833" y="157"/>
                      <a:pt x="6833" y="157"/>
                      <a:pt x="6833" y="157"/>
                    </a:cubicBezTo>
                    <a:cubicBezTo>
                      <a:pt x="6847" y="148"/>
                      <a:pt x="6847" y="148"/>
                      <a:pt x="6847" y="148"/>
                    </a:cubicBezTo>
                    <a:cubicBezTo>
                      <a:pt x="6855" y="148"/>
                      <a:pt x="6855" y="148"/>
                      <a:pt x="6855" y="148"/>
                    </a:cubicBezTo>
                    <a:cubicBezTo>
                      <a:pt x="6861" y="162"/>
                      <a:pt x="6861" y="162"/>
                      <a:pt x="6861" y="162"/>
                    </a:cubicBezTo>
                    <a:cubicBezTo>
                      <a:pt x="6888" y="179"/>
                      <a:pt x="6888" y="179"/>
                      <a:pt x="6888" y="179"/>
                    </a:cubicBezTo>
                    <a:cubicBezTo>
                      <a:pt x="6904" y="179"/>
                      <a:pt x="6904" y="179"/>
                      <a:pt x="6904" y="179"/>
                    </a:cubicBezTo>
                    <a:cubicBezTo>
                      <a:pt x="6908" y="187"/>
                      <a:pt x="6908" y="187"/>
                      <a:pt x="6908" y="187"/>
                    </a:cubicBezTo>
                    <a:cubicBezTo>
                      <a:pt x="6900" y="196"/>
                      <a:pt x="6900" y="196"/>
                      <a:pt x="6900" y="196"/>
                    </a:cubicBezTo>
                    <a:cubicBezTo>
                      <a:pt x="6870" y="208"/>
                      <a:pt x="6870" y="208"/>
                      <a:pt x="6870" y="208"/>
                    </a:cubicBezTo>
                    <a:cubicBezTo>
                      <a:pt x="6855" y="228"/>
                      <a:pt x="6855" y="228"/>
                      <a:pt x="6855" y="228"/>
                    </a:cubicBezTo>
                    <a:cubicBezTo>
                      <a:pt x="6836" y="231"/>
                      <a:pt x="6836" y="231"/>
                      <a:pt x="6836" y="231"/>
                    </a:cubicBezTo>
                    <a:cubicBezTo>
                      <a:pt x="6813" y="243"/>
                      <a:pt x="6813" y="243"/>
                      <a:pt x="6813" y="243"/>
                    </a:cubicBezTo>
                    <a:cubicBezTo>
                      <a:pt x="6801" y="243"/>
                      <a:pt x="6801" y="243"/>
                      <a:pt x="6801" y="243"/>
                    </a:cubicBezTo>
                    <a:cubicBezTo>
                      <a:pt x="6789" y="237"/>
                      <a:pt x="6789" y="237"/>
                      <a:pt x="6789" y="237"/>
                    </a:cubicBezTo>
                    <a:cubicBezTo>
                      <a:pt x="6781" y="248"/>
                      <a:pt x="6781" y="248"/>
                      <a:pt x="6781" y="248"/>
                    </a:cubicBezTo>
                    <a:cubicBezTo>
                      <a:pt x="6758" y="254"/>
                      <a:pt x="6758" y="254"/>
                      <a:pt x="6758" y="254"/>
                    </a:cubicBezTo>
                    <a:cubicBezTo>
                      <a:pt x="6792" y="252"/>
                      <a:pt x="6792" y="252"/>
                      <a:pt x="6792" y="252"/>
                    </a:cubicBezTo>
                    <a:cubicBezTo>
                      <a:pt x="6824" y="257"/>
                      <a:pt x="6824" y="257"/>
                      <a:pt x="6824" y="257"/>
                    </a:cubicBezTo>
                    <a:cubicBezTo>
                      <a:pt x="6836" y="263"/>
                      <a:pt x="6836" y="263"/>
                      <a:pt x="6836" y="263"/>
                    </a:cubicBezTo>
                    <a:cubicBezTo>
                      <a:pt x="6847" y="263"/>
                      <a:pt x="6847" y="263"/>
                      <a:pt x="6847" y="263"/>
                    </a:cubicBezTo>
                    <a:cubicBezTo>
                      <a:pt x="6856" y="249"/>
                      <a:pt x="6856" y="249"/>
                      <a:pt x="6856" y="249"/>
                    </a:cubicBezTo>
                    <a:cubicBezTo>
                      <a:pt x="6864" y="243"/>
                      <a:pt x="6864" y="243"/>
                      <a:pt x="6864" y="243"/>
                    </a:cubicBezTo>
                    <a:cubicBezTo>
                      <a:pt x="6881" y="243"/>
                      <a:pt x="6881" y="243"/>
                      <a:pt x="6881" y="243"/>
                    </a:cubicBezTo>
                    <a:cubicBezTo>
                      <a:pt x="6890" y="228"/>
                      <a:pt x="6890" y="228"/>
                      <a:pt x="6890" y="228"/>
                    </a:cubicBezTo>
                    <a:cubicBezTo>
                      <a:pt x="6913" y="216"/>
                      <a:pt x="6913" y="216"/>
                      <a:pt x="6913" y="216"/>
                    </a:cubicBezTo>
                    <a:cubicBezTo>
                      <a:pt x="6931" y="216"/>
                      <a:pt x="6931" y="216"/>
                      <a:pt x="6931" y="216"/>
                    </a:cubicBezTo>
                    <a:cubicBezTo>
                      <a:pt x="6934" y="228"/>
                      <a:pt x="6934" y="228"/>
                      <a:pt x="6934" y="228"/>
                    </a:cubicBezTo>
                    <a:cubicBezTo>
                      <a:pt x="6926" y="245"/>
                      <a:pt x="6926" y="245"/>
                      <a:pt x="6926" y="245"/>
                    </a:cubicBezTo>
                    <a:cubicBezTo>
                      <a:pt x="6933" y="254"/>
                      <a:pt x="6933" y="254"/>
                      <a:pt x="6933" y="254"/>
                    </a:cubicBezTo>
                    <a:cubicBezTo>
                      <a:pt x="6940" y="249"/>
                      <a:pt x="6940" y="249"/>
                      <a:pt x="6940" y="249"/>
                    </a:cubicBezTo>
                    <a:cubicBezTo>
                      <a:pt x="6949" y="231"/>
                      <a:pt x="6949" y="231"/>
                      <a:pt x="6949" y="231"/>
                    </a:cubicBezTo>
                    <a:cubicBezTo>
                      <a:pt x="6965" y="220"/>
                      <a:pt x="6965" y="220"/>
                      <a:pt x="6965" y="220"/>
                    </a:cubicBezTo>
                    <a:cubicBezTo>
                      <a:pt x="6971" y="226"/>
                      <a:pt x="6971" y="226"/>
                      <a:pt x="6971" y="226"/>
                    </a:cubicBezTo>
                    <a:cubicBezTo>
                      <a:pt x="6963" y="240"/>
                      <a:pt x="6963" y="240"/>
                      <a:pt x="6963" y="240"/>
                    </a:cubicBezTo>
                    <a:cubicBezTo>
                      <a:pt x="6963" y="249"/>
                      <a:pt x="6963" y="249"/>
                      <a:pt x="6963" y="249"/>
                    </a:cubicBezTo>
                    <a:cubicBezTo>
                      <a:pt x="6955" y="260"/>
                      <a:pt x="6955" y="260"/>
                      <a:pt x="6955" y="260"/>
                    </a:cubicBezTo>
                    <a:cubicBezTo>
                      <a:pt x="6962" y="268"/>
                      <a:pt x="6962" y="268"/>
                      <a:pt x="6962" y="268"/>
                    </a:cubicBezTo>
                    <a:cubicBezTo>
                      <a:pt x="6974" y="263"/>
                      <a:pt x="6974" y="263"/>
                      <a:pt x="6974" y="263"/>
                    </a:cubicBezTo>
                    <a:cubicBezTo>
                      <a:pt x="6981" y="255"/>
                      <a:pt x="6981" y="255"/>
                      <a:pt x="6981" y="255"/>
                    </a:cubicBezTo>
                    <a:cubicBezTo>
                      <a:pt x="6985" y="242"/>
                      <a:pt x="6985" y="242"/>
                      <a:pt x="6985" y="242"/>
                    </a:cubicBezTo>
                    <a:cubicBezTo>
                      <a:pt x="7003" y="237"/>
                      <a:pt x="7003" y="237"/>
                      <a:pt x="7003" y="237"/>
                    </a:cubicBezTo>
                    <a:cubicBezTo>
                      <a:pt x="7017" y="242"/>
                      <a:pt x="7017" y="242"/>
                      <a:pt x="7017" y="242"/>
                    </a:cubicBezTo>
                    <a:cubicBezTo>
                      <a:pt x="7007" y="275"/>
                      <a:pt x="7007" y="275"/>
                      <a:pt x="7007" y="275"/>
                    </a:cubicBezTo>
                    <a:cubicBezTo>
                      <a:pt x="6997" y="281"/>
                      <a:pt x="6997" y="281"/>
                      <a:pt x="6997" y="281"/>
                    </a:cubicBezTo>
                    <a:cubicBezTo>
                      <a:pt x="7003" y="286"/>
                      <a:pt x="7003" y="286"/>
                      <a:pt x="7003" y="286"/>
                    </a:cubicBezTo>
                    <a:cubicBezTo>
                      <a:pt x="7009" y="303"/>
                      <a:pt x="7009" y="303"/>
                      <a:pt x="7009" y="303"/>
                    </a:cubicBezTo>
                    <a:cubicBezTo>
                      <a:pt x="7006" y="324"/>
                      <a:pt x="7006" y="324"/>
                      <a:pt x="7006" y="324"/>
                    </a:cubicBezTo>
                    <a:cubicBezTo>
                      <a:pt x="6992" y="333"/>
                      <a:pt x="6992" y="333"/>
                      <a:pt x="6992" y="333"/>
                    </a:cubicBezTo>
                    <a:cubicBezTo>
                      <a:pt x="6989" y="345"/>
                      <a:pt x="6989" y="345"/>
                      <a:pt x="6989" y="345"/>
                    </a:cubicBezTo>
                    <a:cubicBezTo>
                      <a:pt x="6969" y="371"/>
                      <a:pt x="6969" y="371"/>
                      <a:pt x="6969" y="371"/>
                    </a:cubicBezTo>
                    <a:cubicBezTo>
                      <a:pt x="6977" y="378"/>
                      <a:pt x="6977" y="378"/>
                      <a:pt x="6977" y="378"/>
                    </a:cubicBezTo>
                    <a:cubicBezTo>
                      <a:pt x="6988" y="373"/>
                      <a:pt x="6988" y="373"/>
                      <a:pt x="6988" y="373"/>
                    </a:cubicBezTo>
                    <a:cubicBezTo>
                      <a:pt x="6997" y="358"/>
                      <a:pt x="6997" y="358"/>
                      <a:pt x="6997" y="358"/>
                    </a:cubicBezTo>
                    <a:cubicBezTo>
                      <a:pt x="7012" y="356"/>
                      <a:pt x="7012" y="356"/>
                      <a:pt x="7012" y="356"/>
                    </a:cubicBezTo>
                    <a:cubicBezTo>
                      <a:pt x="7015" y="353"/>
                      <a:pt x="7015" y="353"/>
                      <a:pt x="7015" y="353"/>
                    </a:cubicBezTo>
                    <a:cubicBezTo>
                      <a:pt x="7026" y="353"/>
                      <a:pt x="7026" y="353"/>
                      <a:pt x="7026" y="353"/>
                    </a:cubicBezTo>
                    <a:cubicBezTo>
                      <a:pt x="7046" y="365"/>
                      <a:pt x="7046" y="365"/>
                      <a:pt x="7046" y="365"/>
                    </a:cubicBezTo>
                    <a:cubicBezTo>
                      <a:pt x="7055" y="384"/>
                      <a:pt x="7055" y="384"/>
                      <a:pt x="7055" y="384"/>
                    </a:cubicBezTo>
                    <a:cubicBezTo>
                      <a:pt x="7056" y="408"/>
                      <a:pt x="7056" y="408"/>
                      <a:pt x="7056" y="408"/>
                    </a:cubicBezTo>
                    <a:cubicBezTo>
                      <a:pt x="7050" y="446"/>
                      <a:pt x="7050" y="446"/>
                      <a:pt x="7050" y="446"/>
                    </a:cubicBezTo>
                    <a:cubicBezTo>
                      <a:pt x="7030" y="483"/>
                      <a:pt x="7030" y="483"/>
                      <a:pt x="7030" y="483"/>
                    </a:cubicBezTo>
                    <a:cubicBezTo>
                      <a:pt x="7000" y="500"/>
                      <a:pt x="7000" y="500"/>
                      <a:pt x="7000" y="500"/>
                    </a:cubicBezTo>
                    <a:cubicBezTo>
                      <a:pt x="6994" y="508"/>
                      <a:pt x="6994" y="508"/>
                      <a:pt x="6994" y="508"/>
                    </a:cubicBezTo>
                    <a:cubicBezTo>
                      <a:pt x="6977" y="503"/>
                      <a:pt x="6977" y="503"/>
                      <a:pt x="6977" y="503"/>
                    </a:cubicBezTo>
                    <a:cubicBezTo>
                      <a:pt x="6963" y="509"/>
                      <a:pt x="6963" y="509"/>
                      <a:pt x="6963" y="509"/>
                    </a:cubicBezTo>
                    <a:cubicBezTo>
                      <a:pt x="6963" y="517"/>
                      <a:pt x="6963" y="517"/>
                      <a:pt x="6963" y="517"/>
                    </a:cubicBezTo>
                    <a:cubicBezTo>
                      <a:pt x="6952" y="526"/>
                      <a:pt x="6952" y="526"/>
                      <a:pt x="6952" y="526"/>
                    </a:cubicBezTo>
                    <a:cubicBezTo>
                      <a:pt x="6904" y="549"/>
                      <a:pt x="6904" y="549"/>
                      <a:pt x="6904" y="549"/>
                    </a:cubicBezTo>
                    <a:cubicBezTo>
                      <a:pt x="6887" y="563"/>
                      <a:pt x="6887" y="563"/>
                      <a:pt x="6887" y="563"/>
                    </a:cubicBezTo>
                    <a:cubicBezTo>
                      <a:pt x="6870" y="567"/>
                      <a:pt x="6870" y="567"/>
                      <a:pt x="6870" y="567"/>
                    </a:cubicBezTo>
                    <a:cubicBezTo>
                      <a:pt x="6848" y="575"/>
                      <a:pt x="6848" y="575"/>
                      <a:pt x="6848" y="575"/>
                    </a:cubicBezTo>
                    <a:cubicBezTo>
                      <a:pt x="6824" y="575"/>
                      <a:pt x="6824" y="575"/>
                      <a:pt x="6824" y="575"/>
                    </a:cubicBezTo>
                    <a:cubicBezTo>
                      <a:pt x="6813" y="564"/>
                      <a:pt x="6813" y="564"/>
                      <a:pt x="6813" y="564"/>
                    </a:cubicBezTo>
                    <a:cubicBezTo>
                      <a:pt x="6806" y="581"/>
                      <a:pt x="6806" y="581"/>
                      <a:pt x="6806" y="581"/>
                    </a:cubicBezTo>
                    <a:cubicBezTo>
                      <a:pt x="6796" y="585"/>
                      <a:pt x="6796" y="585"/>
                      <a:pt x="6796" y="585"/>
                    </a:cubicBezTo>
                    <a:cubicBezTo>
                      <a:pt x="6778" y="572"/>
                      <a:pt x="6778" y="572"/>
                      <a:pt x="6778" y="572"/>
                    </a:cubicBezTo>
                    <a:cubicBezTo>
                      <a:pt x="6760" y="563"/>
                      <a:pt x="6760" y="563"/>
                      <a:pt x="6760" y="563"/>
                    </a:cubicBezTo>
                    <a:cubicBezTo>
                      <a:pt x="6735" y="558"/>
                      <a:pt x="6735" y="558"/>
                      <a:pt x="6735" y="558"/>
                    </a:cubicBezTo>
                    <a:cubicBezTo>
                      <a:pt x="6735" y="570"/>
                      <a:pt x="6735" y="570"/>
                      <a:pt x="6735" y="570"/>
                    </a:cubicBezTo>
                    <a:cubicBezTo>
                      <a:pt x="6754" y="573"/>
                      <a:pt x="6754" y="573"/>
                      <a:pt x="6754" y="573"/>
                    </a:cubicBezTo>
                    <a:cubicBezTo>
                      <a:pt x="6764" y="579"/>
                      <a:pt x="6764" y="579"/>
                      <a:pt x="6764" y="579"/>
                    </a:cubicBezTo>
                    <a:cubicBezTo>
                      <a:pt x="6752" y="587"/>
                      <a:pt x="6752" y="587"/>
                      <a:pt x="6752" y="587"/>
                    </a:cubicBezTo>
                    <a:cubicBezTo>
                      <a:pt x="6731" y="581"/>
                      <a:pt x="6731" y="581"/>
                      <a:pt x="6731" y="581"/>
                    </a:cubicBezTo>
                    <a:cubicBezTo>
                      <a:pt x="6720" y="582"/>
                      <a:pt x="6720" y="582"/>
                      <a:pt x="6720" y="582"/>
                    </a:cubicBezTo>
                    <a:cubicBezTo>
                      <a:pt x="6709" y="575"/>
                      <a:pt x="6709" y="575"/>
                      <a:pt x="6709" y="575"/>
                    </a:cubicBezTo>
                    <a:cubicBezTo>
                      <a:pt x="6680" y="573"/>
                      <a:pt x="6680" y="573"/>
                      <a:pt x="6680" y="573"/>
                    </a:cubicBezTo>
                    <a:cubicBezTo>
                      <a:pt x="6671" y="564"/>
                      <a:pt x="6671" y="564"/>
                      <a:pt x="6671" y="564"/>
                    </a:cubicBezTo>
                    <a:cubicBezTo>
                      <a:pt x="6662" y="569"/>
                      <a:pt x="6662" y="569"/>
                      <a:pt x="6662" y="569"/>
                    </a:cubicBezTo>
                    <a:cubicBezTo>
                      <a:pt x="6653" y="570"/>
                      <a:pt x="6653" y="570"/>
                      <a:pt x="6653" y="570"/>
                    </a:cubicBezTo>
                    <a:cubicBezTo>
                      <a:pt x="6628" y="540"/>
                      <a:pt x="6628" y="540"/>
                      <a:pt x="6628" y="540"/>
                    </a:cubicBezTo>
                    <a:cubicBezTo>
                      <a:pt x="6612" y="523"/>
                      <a:pt x="6612" y="523"/>
                      <a:pt x="6612" y="523"/>
                    </a:cubicBezTo>
                    <a:cubicBezTo>
                      <a:pt x="6616" y="541"/>
                      <a:pt x="6616" y="541"/>
                      <a:pt x="6616" y="541"/>
                    </a:cubicBezTo>
                    <a:cubicBezTo>
                      <a:pt x="6633" y="558"/>
                      <a:pt x="6633" y="558"/>
                      <a:pt x="6633" y="558"/>
                    </a:cubicBezTo>
                    <a:cubicBezTo>
                      <a:pt x="6636" y="569"/>
                      <a:pt x="6636" y="569"/>
                      <a:pt x="6636" y="569"/>
                    </a:cubicBezTo>
                    <a:cubicBezTo>
                      <a:pt x="6621" y="570"/>
                      <a:pt x="6621" y="570"/>
                      <a:pt x="6621" y="570"/>
                    </a:cubicBezTo>
                    <a:cubicBezTo>
                      <a:pt x="6598" y="561"/>
                      <a:pt x="6598" y="561"/>
                      <a:pt x="6598" y="561"/>
                    </a:cubicBezTo>
                    <a:cubicBezTo>
                      <a:pt x="6607" y="575"/>
                      <a:pt x="6607" y="575"/>
                      <a:pt x="6607" y="575"/>
                    </a:cubicBezTo>
                    <a:cubicBezTo>
                      <a:pt x="6660" y="582"/>
                      <a:pt x="6660" y="582"/>
                      <a:pt x="6660" y="582"/>
                    </a:cubicBezTo>
                    <a:cubicBezTo>
                      <a:pt x="6691" y="589"/>
                      <a:pt x="6691" y="589"/>
                      <a:pt x="6691" y="589"/>
                    </a:cubicBezTo>
                    <a:cubicBezTo>
                      <a:pt x="6700" y="598"/>
                      <a:pt x="6700" y="598"/>
                      <a:pt x="6700" y="598"/>
                    </a:cubicBezTo>
                    <a:cubicBezTo>
                      <a:pt x="6691" y="608"/>
                      <a:pt x="6691" y="608"/>
                      <a:pt x="6691" y="608"/>
                    </a:cubicBezTo>
                    <a:cubicBezTo>
                      <a:pt x="6619" y="636"/>
                      <a:pt x="6619" y="636"/>
                      <a:pt x="6619" y="636"/>
                    </a:cubicBezTo>
                    <a:cubicBezTo>
                      <a:pt x="6573" y="644"/>
                      <a:pt x="6573" y="644"/>
                      <a:pt x="6573" y="644"/>
                    </a:cubicBezTo>
                    <a:cubicBezTo>
                      <a:pt x="6555" y="644"/>
                      <a:pt x="6555" y="644"/>
                      <a:pt x="6555" y="644"/>
                    </a:cubicBezTo>
                    <a:cubicBezTo>
                      <a:pt x="6531" y="650"/>
                      <a:pt x="6531" y="650"/>
                      <a:pt x="6531" y="650"/>
                    </a:cubicBezTo>
                    <a:cubicBezTo>
                      <a:pt x="6509" y="647"/>
                      <a:pt x="6509" y="647"/>
                      <a:pt x="6509" y="647"/>
                    </a:cubicBezTo>
                    <a:cubicBezTo>
                      <a:pt x="6506" y="636"/>
                      <a:pt x="6506" y="636"/>
                      <a:pt x="6506" y="636"/>
                    </a:cubicBezTo>
                    <a:cubicBezTo>
                      <a:pt x="6491" y="642"/>
                      <a:pt x="6491" y="642"/>
                      <a:pt x="6491" y="642"/>
                    </a:cubicBezTo>
                    <a:cubicBezTo>
                      <a:pt x="6479" y="639"/>
                      <a:pt x="6479" y="639"/>
                      <a:pt x="6479" y="639"/>
                    </a:cubicBezTo>
                    <a:cubicBezTo>
                      <a:pt x="6463" y="642"/>
                      <a:pt x="6463" y="642"/>
                      <a:pt x="6463" y="642"/>
                    </a:cubicBezTo>
                    <a:cubicBezTo>
                      <a:pt x="6454" y="657"/>
                      <a:pt x="6454" y="657"/>
                      <a:pt x="6454" y="657"/>
                    </a:cubicBezTo>
                    <a:cubicBezTo>
                      <a:pt x="6471" y="656"/>
                      <a:pt x="6471" y="656"/>
                      <a:pt x="6471" y="656"/>
                    </a:cubicBezTo>
                    <a:cubicBezTo>
                      <a:pt x="6474" y="671"/>
                      <a:pt x="6474" y="671"/>
                      <a:pt x="6474" y="671"/>
                    </a:cubicBezTo>
                    <a:cubicBezTo>
                      <a:pt x="6497" y="657"/>
                      <a:pt x="6497" y="657"/>
                      <a:pt x="6497" y="657"/>
                    </a:cubicBezTo>
                    <a:cubicBezTo>
                      <a:pt x="6541" y="657"/>
                      <a:pt x="6541" y="657"/>
                      <a:pt x="6541" y="657"/>
                    </a:cubicBezTo>
                    <a:cubicBezTo>
                      <a:pt x="6563" y="662"/>
                      <a:pt x="6563" y="662"/>
                      <a:pt x="6563" y="662"/>
                    </a:cubicBezTo>
                    <a:cubicBezTo>
                      <a:pt x="6622" y="657"/>
                      <a:pt x="6622" y="657"/>
                      <a:pt x="6622" y="657"/>
                    </a:cubicBezTo>
                    <a:cubicBezTo>
                      <a:pt x="6664" y="650"/>
                      <a:pt x="6664" y="650"/>
                      <a:pt x="6664" y="650"/>
                    </a:cubicBezTo>
                    <a:cubicBezTo>
                      <a:pt x="6689" y="624"/>
                      <a:pt x="6689" y="624"/>
                      <a:pt x="6689" y="624"/>
                    </a:cubicBezTo>
                    <a:cubicBezTo>
                      <a:pt x="6708" y="624"/>
                      <a:pt x="6708" y="624"/>
                      <a:pt x="6708" y="624"/>
                    </a:cubicBezTo>
                    <a:cubicBezTo>
                      <a:pt x="6720" y="628"/>
                      <a:pt x="6720" y="628"/>
                      <a:pt x="6720" y="628"/>
                    </a:cubicBezTo>
                    <a:cubicBezTo>
                      <a:pt x="6738" y="625"/>
                      <a:pt x="6738" y="625"/>
                      <a:pt x="6738" y="625"/>
                    </a:cubicBezTo>
                    <a:cubicBezTo>
                      <a:pt x="6764" y="625"/>
                      <a:pt x="6764" y="625"/>
                      <a:pt x="6764" y="625"/>
                    </a:cubicBezTo>
                    <a:cubicBezTo>
                      <a:pt x="6755" y="648"/>
                      <a:pt x="6755" y="648"/>
                      <a:pt x="6755" y="648"/>
                    </a:cubicBezTo>
                    <a:cubicBezTo>
                      <a:pt x="6743" y="671"/>
                      <a:pt x="6743" y="671"/>
                      <a:pt x="6743" y="671"/>
                    </a:cubicBezTo>
                    <a:cubicBezTo>
                      <a:pt x="6715" y="685"/>
                      <a:pt x="6715" y="685"/>
                      <a:pt x="6715" y="685"/>
                    </a:cubicBezTo>
                    <a:cubicBezTo>
                      <a:pt x="6706" y="692"/>
                      <a:pt x="6706" y="692"/>
                      <a:pt x="6706" y="692"/>
                    </a:cubicBezTo>
                    <a:cubicBezTo>
                      <a:pt x="6674" y="697"/>
                      <a:pt x="6674" y="697"/>
                      <a:pt x="6674" y="697"/>
                    </a:cubicBezTo>
                    <a:cubicBezTo>
                      <a:pt x="6662" y="715"/>
                      <a:pt x="6662" y="715"/>
                      <a:pt x="6662" y="715"/>
                    </a:cubicBezTo>
                    <a:cubicBezTo>
                      <a:pt x="6651" y="717"/>
                      <a:pt x="6651" y="717"/>
                      <a:pt x="6651" y="717"/>
                    </a:cubicBezTo>
                    <a:cubicBezTo>
                      <a:pt x="6631" y="735"/>
                      <a:pt x="6631" y="735"/>
                      <a:pt x="6631" y="735"/>
                    </a:cubicBezTo>
                    <a:cubicBezTo>
                      <a:pt x="6607" y="746"/>
                      <a:pt x="6607" y="746"/>
                      <a:pt x="6607" y="746"/>
                    </a:cubicBezTo>
                    <a:cubicBezTo>
                      <a:pt x="6590" y="748"/>
                      <a:pt x="6590" y="748"/>
                      <a:pt x="6590" y="748"/>
                    </a:cubicBezTo>
                    <a:cubicBezTo>
                      <a:pt x="6579" y="752"/>
                      <a:pt x="6579" y="752"/>
                      <a:pt x="6579" y="752"/>
                    </a:cubicBezTo>
                    <a:cubicBezTo>
                      <a:pt x="6561" y="749"/>
                      <a:pt x="6561" y="749"/>
                      <a:pt x="6561" y="749"/>
                    </a:cubicBezTo>
                    <a:cubicBezTo>
                      <a:pt x="6546" y="764"/>
                      <a:pt x="6546" y="764"/>
                      <a:pt x="6546" y="764"/>
                    </a:cubicBezTo>
                    <a:cubicBezTo>
                      <a:pt x="6517" y="770"/>
                      <a:pt x="6517" y="770"/>
                      <a:pt x="6517" y="770"/>
                    </a:cubicBezTo>
                    <a:cubicBezTo>
                      <a:pt x="6506" y="787"/>
                      <a:pt x="6506" y="787"/>
                      <a:pt x="6506" y="787"/>
                    </a:cubicBezTo>
                    <a:cubicBezTo>
                      <a:pt x="6474" y="792"/>
                      <a:pt x="6474" y="792"/>
                      <a:pt x="6474" y="792"/>
                    </a:cubicBezTo>
                    <a:cubicBezTo>
                      <a:pt x="6460" y="801"/>
                      <a:pt x="6460" y="801"/>
                      <a:pt x="6460" y="801"/>
                    </a:cubicBezTo>
                    <a:cubicBezTo>
                      <a:pt x="6448" y="796"/>
                      <a:pt x="6448" y="796"/>
                      <a:pt x="6448" y="796"/>
                    </a:cubicBezTo>
                    <a:cubicBezTo>
                      <a:pt x="6434" y="810"/>
                      <a:pt x="6434" y="810"/>
                      <a:pt x="6434" y="810"/>
                    </a:cubicBezTo>
                    <a:cubicBezTo>
                      <a:pt x="6420" y="809"/>
                      <a:pt x="6420" y="809"/>
                      <a:pt x="6420" y="809"/>
                    </a:cubicBezTo>
                    <a:cubicBezTo>
                      <a:pt x="6414" y="815"/>
                      <a:pt x="6414" y="815"/>
                      <a:pt x="6414" y="815"/>
                    </a:cubicBezTo>
                    <a:cubicBezTo>
                      <a:pt x="6416" y="833"/>
                      <a:pt x="6416" y="833"/>
                      <a:pt x="6416" y="833"/>
                    </a:cubicBezTo>
                    <a:cubicBezTo>
                      <a:pt x="6399" y="845"/>
                      <a:pt x="6399" y="845"/>
                      <a:pt x="6399" y="845"/>
                    </a:cubicBezTo>
                    <a:cubicBezTo>
                      <a:pt x="6390" y="859"/>
                      <a:pt x="6390" y="859"/>
                      <a:pt x="6390" y="859"/>
                    </a:cubicBezTo>
                    <a:cubicBezTo>
                      <a:pt x="6352" y="859"/>
                      <a:pt x="6352" y="859"/>
                      <a:pt x="6352" y="859"/>
                    </a:cubicBezTo>
                    <a:cubicBezTo>
                      <a:pt x="6341" y="868"/>
                      <a:pt x="6341" y="868"/>
                      <a:pt x="6341" y="868"/>
                    </a:cubicBezTo>
                    <a:cubicBezTo>
                      <a:pt x="6329" y="864"/>
                      <a:pt x="6329" y="864"/>
                      <a:pt x="6329" y="864"/>
                    </a:cubicBezTo>
                    <a:cubicBezTo>
                      <a:pt x="6326" y="855"/>
                      <a:pt x="6326" y="855"/>
                      <a:pt x="6326" y="855"/>
                    </a:cubicBezTo>
                    <a:cubicBezTo>
                      <a:pt x="6333" y="844"/>
                      <a:pt x="6333" y="844"/>
                      <a:pt x="6333" y="844"/>
                    </a:cubicBezTo>
                    <a:cubicBezTo>
                      <a:pt x="6333" y="830"/>
                      <a:pt x="6333" y="830"/>
                      <a:pt x="6333" y="830"/>
                    </a:cubicBezTo>
                    <a:cubicBezTo>
                      <a:pt x="6323" y="821"/>
                      <a:pt x="6323" y="821"/>
                      <a:pt x="6323" y="821"/>
                    </a:cubicBezTo>
                    <a:cubicBezTo>
                      <a:pt x="6326" y="844"/>
                      <a:pt x="6326" y="844"/>
                      <a:pt x="6326" y="844"/>
                    </a:cubicBezTo>
                    <a:cubicBezTo>
                      <a:pt x="6317" y="851"/>
                      <a:pt x="6317" y="851"/>
                      <a:pt x="6317" y="851"/>
                    </a:cubicBezTo>
                    <a:cubicBezTo>
                      <a:pt x="6312" y="864"/>
                      <a:pt x="6312" y="864"/>
                      <a:pt x="6312" y="864"/>
                    </a:cubicBezTo>
                    <a:cubicBezTo>
                      <a:pt x="6330" y="876"/>
                      <a:pt x="6330" y="876"/>
                      <a:pt x="6330" y="876"/>
                    </a:cubicBezTo>
                    <a:cubicBezTo>
                      <a:pt x="6333" y="888"/>
                      <a:pt x="6333" y="888"/>
                      <a:pt x="6333" y="888"/>
                    </a:cubicBezTo>
                    <a:cubicBezTo>
                      <a:pt x="6318" y="905"/>
                      <a:pt x="6318" y="905"/>
                      <a:pt x="6318" y="905"/>
                    </a:cubicBezTo>
                    <a:cubicBezTo>
                      <a:pt x="6310" y="907"/>
                      <a:pt x="6310" y="907"/>
                      <a:pt x="6310" y="907"/>
                    </a:cubicBezTo>
                    <a:cubicBezTo>
                      <a:pt x="6294" y="894"/>
                      <a:pt x="6294" y="894"/>
                      <a:pt x="6294" y="894"/>
                    </a:cubicBezTo>
                    <a:cubicBezTo>
                      <a:pt x="6283" y="900"/>
                      <a:pt x="6283" y="900"/>
                      <a:pt x="6283" y="900"/>
                    </a:cubicBezTo>
                    <a:cubicBezTo>
                      <a:pt x="6255" y="891"/>
                      <a:pt x="6255" y="891"/>
                      <a:pt x="6255" y="891"/>
                    </a:cubicBezTo>
                    <a:cubicBezTo>
                      <a:pt x="6246" y="897"/>
                      <a:pt x="6246" y="897"/>
                      <a:pt x="6246" y="897"/>
                    </a:cubicBezTo>
                    <a:cubicBezTo>
                      <a:pt x="6236" y="899"/>
                      <a:pt x="6236" y="899"/>
                      <a:pt x="6236" y="899"/>
                    </a:cubicBezTo>
                    <a:cubicBezTo>
                      <a:pt x="6234" y="885"/>
                      <a:pt x="6234" y="885"/>
                      <a:pt x="6234" y="885"/>
                    </a:cubicBezTo>
                    <a:cubicBezTo>
                      <a:pt x="6228" y="879"/>
                      <a:pt x="6228" y="879"/>
                      <a:pt x="6228" y="879"/>
                    </a:cubicBezTo>
                    <a:cubicBezTo>
                      <a:pt x="6222" y="894"/>
                      <a:pt x="6222" y="894"/>
                      <a:pt x="6222" y="894"/>
                    </a:cubicBezTo>
                    <a:cubicBezTo>
                      <a:pt x="6206" y="894"/>
                      <a:pt x="6206" y="894"/>
                      <a:pt x="6206" y="894"/>
                    </a:cubicBezTo>
                    <a:cubicBezTo>
                      <a:pt x="6203" y="903"/>
                      <a:pt x="6203" y="903"/>
                      <a:pt x="6203" y="903"/>
                    </a:cubicBezTo>
                    <a:cubicBezTo>
                      <a:pt x="6236" y="910"/>
                      <a:pt x="6236" y="910"/>
                      <a:pt x="6236" y="910"/>
                    </a:cubicBezTo>
                    <a:cubicBezTo>
                      <a:pt x="6278" y="911"/>
                      <a:pt x="6278" y="911"/>
                      <a:pt x="6278" y="911"/>
                    </a:cubicBezTo>
                    <a:cubicBezTo>
                      <a:pt x="6287" y="923"/>
                      <a:pt x="6287" y="923"/>
                      <a:pt x="6287" y="923"/>
                    </a:cubicBezTo>
                    <a:cubicBezTo>
                      <a:pt x="6284" y="937"/>
                      <a:pt x="6284" y="937"/>
                      <a:pt x="6284" y="937"/>
                    </a:cubicBezTo>
                    <a:cubicBezTo>
                      <a:pt x="6268" y="948"/>
                      <a:pt x="6268" y="948"/>
                      <a:pt x="6268" y="948"/>
                    </a:cubicBezTo>
                    <a:cubicBezTo>
                      <a:pt x="6248" y="945"/>
                      <a:pt x="6248" y="945"/>
                      <a:pt x="6248" y="945"/>
                    </a:cubicBezTo>
                    <a:cubicBezTo>
                      <a:pt x="6225" y="949"/>
                      <a:pt x="6225" y="949"/>
                      <a:pt x="6225" y="949"/>
                    </a:cubicBezTo>
                    <a:cubicBezTo>
                      <a:pt x="6219" y="955"/>
                      <a:pt x="6219" y="955"/>
                      <a:pt x="6219" y="955"/>
                    </a:cubicBezTo>
                    <a:cubicBezTo>
                      <a:pt x="6226" y="962"/>
                      <a:pt x="6226" y="962"/>
                      <a:pt x="6226" y="962"/>
                    </a:cubicBezTo>
                    <a:cubicBezTo>
                      <a:pt x="6234" y="957"/>
                      <a:pt x="6234" y="957"/>
                      <a:pt x="6234" y="957"/>
                    </a:cubicBezTo>
                    <a:cubicBezTo>
                      <a:pt x="6246" y="965"/>
                      <a:pt x="6246" y="965"/>
                      <a:pt x="6246" y="965"/>
                    </a:cubicBezTo>
                    <a:cubicBezTo>
                      <a:pt x="6243" y="977"/>
                      <a:pt x="6243" y="977"/>
                      <a:pt x="6243" y="977"/>
                    </a:cubicBezTo>
                    <a:cubicBezTo>
                      <a:pt x="6217" y="1003"/>
                      <a:pt x="6217" y="1003"/>
                      <a:pt x="6217" y="1003"/>
                    </a:cubicBezTo>
                    <a:cubicBezTo>
                      <a:pt x="6196" y="1001"/>
                      <a:pt x="6196" y="1001"/>
                      <a:pt x="6196" y="1001"/>
                    </a:cubicBezTo>
                    <a:cubicBezTo>
                      <a:pt x="6154" y="1000"/>
                      <a:pt x="6154" y="1000"/>
                      <a:pt x="6154" y="1000"/>
                    </a:cubicBezTo>
                    <a:cubicBezTo>
                      <a:pt x="6150" y="992"/>
                      <a:pt x="6150" y="992"/>
                      <a:pt x="6150" y="992"/>
                    </a:cubicBezTo>
                    <a:cubicBezTo>
                      <a:pt x="6133" y="989"/>
                      <a:pt x="6133" y="989"/>
                      <a:pt x="6133" y="989"/>
                    </a:cubicBezTo>
                    <a:cubicBezTo>
                      <a:pt x="6127" y="981"/>
                      <a:pt x="6127" y="981"/>
                      <a:pt x="6127" y="981"/>
                    </a:cubicBezTo>
                    <a:cubicBezTo>
                      <a:pt x="6125" y="954"/>
                      <a:pt x="6125" y="954"/>
                      <a:pt x="6125" y="954"/>
                    </a:cubicBezTo>
                    <a:cubicBezTo>
                      <a:pt x="6103" y="951"/>
                      <a:pt x="6103" y="951"/>
                      <a:pt x="6103" y="951"/>
                    </a:cubicBezTo>
                    <a:cubicBezTo>
                      <a:pt x="6096" y="943"/>
                      <a:pt x="6096" y="943"/>
                      <a:pt x="6096" y="943"/>
                    </a:cubicBezTo>
                    <a:cubicBezTo>
                      <a:pt x="6098" y="928"/>
                      <a:pt x="6098" y="928"/>
                      <a:pt x="6098" y="928"/>
                    </a:cubicBezTo>
                    <a:cubicBezTo>
                      <a:pt x="6087" y="919"/>
                      <a:pt x="6087" y="919"/>
                      <a:pt x="6087" y="919"/>
                    </a:cubicBezTo>
                    <a:cubicBezTo>
                      <a:pt x="6078" y="923"/>
                      <a:pt x="6078" y="923"/>
                      <a:pt x="6078" y="923"/>
                    </a:cubicBezTo>
                    <a:cubicBezTo>
                      <a:pt x="6066" y="920"/>
                      <a:pt x="6066" y="920"/>
                      <a:pt x="6066" y="920"/>
                    </a:cubicBezTo>
                    <a:cubicBezTo>
                      <a:pt x="6040" y="923"/>
                      <a:pt x="6040" y="923"/>
                      <a:pt x="6040" y="923"/>
                    </a:cubicBezTo>
                    <a:cubicBezTo>
                      <a:pt x="6038" y="931"/>
                      <a:pt x="6038" y="931"/>
                      <a:pt x="6038" y="931"/>
                    </a:cubicBezTo>
                    <a:cubicBezTo>
                      <a:pt x="6049" y="937"/>
                      <a:pt x="6049" y="937"/>
                      <a:pt x="6049" y="937"/>
                    </a:cubicBezTo>
                    <a:cubicBezTo>
                      <a:pt x="6055" y="932"/>
                      <a:pt x="6055" y="932"/>
                      <a:pt x="6055" y="932"/>
                    </a:cubicBezTo>
                    <a:cubicBezTo>
                      <a:pt x="6067" y="934"/>
                      <a:pt x="6067" y="934"/>
                      <a:pt x="6067" y="934"/>
                    </a:cubicBezTo>
                    <a:cubicBezTo>
                      <a:pt x="6103" y="968"/>
                      <a:pt x="6103" y="968"/>
                      <a:pt x="6103" y="968"/>
                    </a:cubicBezTo>
                    <a:cubicBezTo>
                      <a:pt x="6103" y="1013"/>
                      <a:pt x="6103" y="1013"/>
                      <a:pt x="6103" y="1013"/>
                    </a:cubicBezTo>
                    <a:cubicBezTo>
                      <a:pt x="6096" y="1021"/>
                      <a:pt x="6096" y="1021"/>
                      <a:pt x="6096" y="1021"/>
                    </a:cubicBezTo>
                    <a:cubicBezTo>
                      <a:pt x="6080" y="1020"/>
                      <a:pt x="6080" y="1020"/>
                      <a:pt x="6080" y="1020"/>
                    </a:cubicBezTo>
                    <a:cubicBezTo>
                      <a:pt x="6064" y="1006"/>
                      <a:pt x="6064" y="1006"/>
                      <a:pt x="6064" y="1006"/>
                    </a:cubicBezTo>
                    <a:cubicBezTo>
                      <a:pt x="6055" y="1007"/>
                      <a:pt x="6055" y="1007"/>
                      <a:pt x="6055" y="1007"/>
                    </a:cubicBezTo>
                    <a:cubicBezTo>
                      <a:pt x="6055" y="1020"/>
                      <a:pt x="6055" y="1020"/>
                      <a:pt x="6055" y="1020"/>
                    </a:cubicBezTo>
                    <a:cubicBezTo>
                      <a:pt x="6049" y="1024"/>
                      <a:pt x="6049" y="1024"/>
                      <a:pt x="6049" y="1024"/>
                    </a:cubicBezTo>
                    <a:cubicBezTo>
                      <a:pt x="6034" y="1009"/>
                      <a:pt x="6034" y="1009"/>
                      <a:pt x="6034" y="1009"/>
                    </a:cubicBezTo>
                    <a:cubicBezTo>
                      <a:pt x="6020" y="1010"/>
                      <a:pt x="6020" y="1010"/>
                      <a:pt x="6020" y="1010"/>
                    </a:cubicBezTo>
                    <a:cubicBezTo>
                      <a:pt x="6009" y="1023"/>
                      <a:pt x="6009" y="1023"/>
                      <a:pt x="6009" y="1023"/>
                    </a:cubicBezTo>
                    <a:cubicBezTo>
                      <a:pt x="6002" y="1021"/>
                      <a:pt x="6002" y="1021"/>
                      <a:pt x="6002" y="1021"/>
                    </a:cubicBezTo>
                    <a:cubicBezTo>
                      <a:pt x="5994" y="1012"/>
                      <a:pt x="5994" y="1012"/>
                      <a:pt x="5994" y="1012"/>
                    </a:cubicBezTo>
                    <a:cubicBezTo>
                      <a:pt x="5979" y="1007"/>
                      <a:pt x="5979" y="1007"/>
                      <a:pt x="5979" y="1007"/>
                    </a:cubicBezTo>
                    <a:cubicBezTo>
                      <a:pt x="5968" y="991"/>
                      <a:pt x="5968" y="991"/>
                      <a:pt x="5968" y="991"/>
                    </a:cubicBezTo>
                    <a:cubicBezTo>
                      <a:pt x="5959" y="995"/>
                      <a:pt x="5959" y="995"/>
                      <a:pt x="5959" y="995"/>
                    </a:cubicBezTo>
                    <a:cubicBezTo>
                      <a:pt x="5954" y="978"/>
                      <a:pt x="5954" y="978"/>
                      <a:pt x="5954" y="978"/>
                    </a:cubicBezTo>
                    <a:cubicBezTo>
                      <a:pt x="5947" y="974"/>
                      <a:pt x="5947" y="974"/>
                      <a:pt x="5947" y="974"/>
                    </a:cubicBezTo>
                    <a:cubicBezTo>
                      <a:pt x="5922" y="971"/>
                      <a:pt x="5922" y="971"/>
                      <a:pt x="5922" y="971"/>
                    </a:cubicBezTo>
                    <a:cubicBezTo>
                      <a:pt x="5913" y="957"/>
                      <a:pt x="5913" y="957"/>
                      <a:pt x="5913" y="957"/>
                    </a:cubicBezTo>
                    <a:cubicBezTo>
                      <a:pt x="5907" y="963"/>
                      <a:pt x="5907" y="963"/>
                      <a:pt x="5907" y="963"/>
                    </a:cubicBezTo>
                    <a:cubicBezTo>
                      <a:pt x="5908" y="974"/>
                      <a:pt x="5908" y="974"/>
                      <a:pt x="5908" y="974"/>
                    </a:cubicBezTo>
                    <a:cubicBezTo>
                      <a:pt x="5924" y="984"/>
                      <a:pt x="5924" y="984"/>
                      <a:pt x="5924" y="984"/>
                    </a:cubicBezTo>
                    <a:cubicBezTo>
                      <a:pt x="5944" y="989"/>
                      <a:pt x="5944" y="989"/>
                      <a:pt x="5944" y="989"/>
                    </a:cubicBezTo>
                    <a:cubicBezTo>
                      <a:pt x="5962" y="1020"/>
                      <a:pt x="5962" y="1020"/>
                      <a:pt x="5962" y="1020"/>
                    </a:cubicBezTo>
                    <a:cubicBezTo>
                      <a:pt x="5956" y="1027"/>
                      <a:pt x="5956" y="1027"/>
                      <a:pt x="5956" y="1027"/>
                    </a:cubicBezTo>
                    <a:cubicBezTo>
                      <a:pt x="5911" y="1018"/>
                      <a:pt x="5911" y="1018"/>
                      <a:pt x="5911" y="1018"/>
                    </a:cubicBezTo>
                    <a:cubicBezTo>
                      <a:pt x="5899" y="1007"/>
                      <a:pt x="5899" y="1007"/>
                      <a:pt x="5899" y="1007"/>
                    </a:cubicBezTo>
                    <a:cubicBezTo>
                      <a:pt x="5898" y="991"/>
                      <a:pt x="5898" y="991"/>
                      <a:pt x="5898" y="991"/>
                    </a:cubicBezTo>
                    <a:cubicBezTo>
                      <a:pt x="5887" y="980"/>
                      <a:pt x="5887" y="980"/>
                      <a:pt x="5887" y="980"/>
                    </a:cubicBezTo>
                    <a:cubicBezTo>
                      <a:pt x="5882" y="989"/>
                      <a:pt x="5882" y="989"/>
                      <a:pt x="5882" y="989"/>
                    </a:cubicBezTo>
                    <a:cubicBezTo>
                      <a:pt x="5885" y="995"/>
                      <a:pt x="5885" y="995"/>
                      <a:pt x="5885" y="995"/>
                    </a:cubicBezTo>
                    <a:cubicBezTo>
                      <a:pt x="5881" y="1007"/>
                      <a:pt x="5881" y="1007"/>
                      <a:pt x="5881" y="1007"/>
                    </a:cubicBezTo>
                    <a:cubicBezTo>
                      <a:pt x="5866" y="1003"/>
                      <a:pt x="5866" y="1003"/>
                      <a:pt x="5866" y="1003"/>
                    </a:cubicBezTo>
                    <a:cubicBezTo>
                      <a:pt x="5858" y="994"/>
                      <a:pt x="5858" y="994"/>
                      <a:pt x="5858" y="994"/>
                    </a:cubicBezTo>
                    <a:cubicBezTo>
                      <a:pt x="5843" y="997"/>
                      <a:pt x="5843" y="997"/>
                      <a:pt x="5843" y="997"/>
                    </a:cubicBezTo>
                    <a:cubicBezTo>
                      <a:pt x="5844" y="1007"/>
                      <a:pt x="5844" y="1007"/>
                      <a:pt x="5844" y="1007"/>
                    </a:cubicBezTo>
                    <a:cubicBezTo>
                      <a:pt x="5866" y="1017"/>
                      <a:pt x="5866" y="1017"/>
                      <a:pt x="5866" y="1017"/>
                    </a:cubicBezTo>
                    <a:cubicBezTo>
                      <a:pt x="5866" y="1030"/>
                      <a:pt x="5866" y="1030"/>
                      <a:pt x="5866" y="1030"/>
                    </a:cubicBezTo>
                    <a:cubicBezTo>
                      <a:pt x="5875" y="1030"/>
                      <a:pt x="5875" y="1030"/>
                      <a:pt x="5875" y="1030"/>
                    </a:cubicBezTo>
                    <a:cubicBezTo>
                      <a:pt x="5881" y="1024"/>
                      <a:pt x="5881" y="1024"/>
                      <a:pt x="5881" y="1024"/>
                    </a:cubicBezTo>
                    <a:cubicBezTo>
                      <a:pt x="5893" y="1026"/>
                      <a:pt x="5893" y="1026"/>
                      <a:pt x="5893" y="1026"/>
                    </a:cubicBezTo>
                    <a:cubicBezTo>
                      <a:pt x="5905" y="1036"/>
                      <a:pt x="5905" y="1036"/>
                      <a:pt x="5905" y="1036"/>
                    </a:cubicBezTo>
                    <a:cubicBezTo>
                      <a:pt x="5924" y="1043"/>
                      <a:pt x="5924" y="1043"/>
                      <a:pt x="5924" y="1043"/>
                    </a:cubicBezTo>
                    <a:cubicBezTo>
                      <a:pt x="5937" y="1056"/>
                      <a:pt x="5937" y="1056"/>
                      <a:pt x="5937" y="1056"/>
                    </a:cubicBezTo>
                    <a:cubicBezTo>
                      <a:pt x="5947" y="1056"/>
                      <a:pt x="5947" y="1056"/>
                      <a:pt x="5947" y="1056"/>
                    </a:cubicBezTo>
                    <a:cubicBezTo>
                      <a:pt x="5960" y="1053"/>
                      <a:pt x="5960" y="1053"/>
                      <a:pt x="5960" y="1053"/>
                    </a:cubicBezTo>
                    <a:cubicBezTo>
                      <a:pt x="6005" y="1062"/>
                      <a:pt x="6005" y="1062"/>
                      <a:pt x="6005" y="1062"/>
                    </a:cubicBezTo>
                    <a:cubicBezTo>
                      <a:pt x="6014" y="1072"/>
                      <a:pt x="6014" y="1072"/>
                      <a:pt x="6014" y="1072"/>
                    </a:cubicBezTo>
                    <a:cubicBezTo>
                      <a:pt x="5999" y="1082"/>
                      <a:pt x="5999" y="1082"/>
                      <a:pt x="5999" y="1082"/>
                    </a:cubicBezTo>
                    <a:cubicBezTo>
                      <a:pt x="6005" y="1091"/>
                      <a:pt x="6005" y="1091"/>
                      <a:pt x="6005" y="1091"/>
                    </a:cubicBezTo>
                    <a:cubicBezTo>
                      <a:pt x="6002" y="1107"/>
                      <a:pt x="6002" y="1107"/>
                      <a:pt x="6002" y="1107"/>
                    </a:cubicBezTo>
                    <a:cubicBezTo>
                      <a:pt x="6006" y="1122"/>
                      <a:pt x="6006" y="1122"/>
                      <a:pt x="6006" y="1122"/>
                    </a:cubicBezTo>
                    <a:cubicBezTo>
                      <a:pt x="5995" y="1131"/>
                      <a:pt x="5995" y="1131"/>
                      <a:pt x="5995" y="1131"/>
                    </a:cubicBezTo>
                    <a:cubicBezTo>
                      <a:pt x="5988" y="1130"/>
                      <a:pt x="5988" y="1130"/>
                      <a:pt x="5988" y="1130"/>
                    </a:cubicBezTo>
                    <a:cubicBezTo>
                      <a:pt x="5977" y="1121"/>
                      <a:pt x="5977" y="1121"/>
                      <a:pt x="5977" y="1121"/>
                    </a:cubicBezTo>
                    <a:cubicBezTo>
                      <a:pt x="5956" y="1114"/>
                      <a:pt x="5956" y="1114"/>
                      <a:pt x="5956" y="1114"/>
                    </a:cubicBezTo>
                    <a:cubicBezTo>
                      <a:pt x="5934" y="1098"/>
                      <a:pt x="5934" y="1098"/>
                      <a:pt x="5934" y="1098"/>
                    </a:cubicBezTo>
                    <a:cubicBezTo>
                      <a:pt x="5930" y="1087"/>
                      <a:pt x="5930" y="1087"/>
                      <a:pt x="5930" y="1087"/>
                    </a:cubicBezTo>
                    <a:cubicBezTo>
                      <a:pt x="5931" y="1067"/>
                      <a:pt x="5931" y="1067"/>
                      <a:pt x="5931" y="1067"/>
                    </a:cubicBezTo>
                    <a:cubicBezTo>
                      <a:pt x="5924" y="1053"/>
                      <a:pt x="5924" y="1053"/>
                      <a:pt x="5924" y="1053"/>
                    </a:cubicBezTo>
                    <a:cubicBezTo>
                      <a:pt x="5899" y="1052"/>
                      <a:pt x="5899" y="1052"/>
                      <a:pt x="5899" y="1052"/>
                    </a:cubicBezTo>
                    <a:cubicBezTo>
                      <a:pt x="5863" y="1046"/>
                      <a:pt x="5863" y="1046"/>
                      <a:pt x="5863" y="1046"/>
                    </a:cubicBezTo>
                    <a:cubicBezTo>
                      <a:pt x="5850" y="1036"/>
                      <a:pt x="5850" y="1036"/>
                      <a:pt x="5850" y="1036"/>
                    </a:cubicBezTo>
                    <a:cubicBezTo>
                      <a:pt x="5835" y="1038"/>
                      <a:pt x="5835" y="1038"/>
                      <a:pt x="5835" y="1038"/>
                    </a:cubicBezTo>
                    <a:cubicBezTo>
                      <a:pt x="5832" y="1046"/>
                      <a:pt x="5832" y="1046"/>
                      <a:pt x="5832" y="1046"/>
                    </a:cubicBezTo>
                    <a:cubicBezTo>
                      <a:pt x="5852" y="1055"/>
                      <a:pt x="5852" y="1055"/>
                      <a:pt x="5852" y="1055"/>
                    </a:cubicBezTo>
                    <a:cubicBezTo>
                      <a:pt x="5884" y="1056"/>
                      <a:pt x="5884" y="1056"/>
                      <a:pt x="5884" y="1056"/>
                    </a:cubicBezTo>
                    <a:cubicBezTo>
                      <a:pt x="5918" y="1070"/>
                      <a:pt x="5918" y="1070"/>
                      <a:pt x="5918" y="1070"/>
                    </a:cubicBezTo>
                    <a:cubicBezTo>
                      <a:pt x="5918" y="1087"/>
                      <a:pt x="5918" y="1087"/>
                      <a:pt x="5918" y="1087"/>
                    </a:cubicBezTo>
                    <a:cubicBezTo>
                      <a:pt x="5911" y="1088"/>
                      <a:pt x="5911" y="1088"/>
                      <a:pt x="5911" y="1088"/>
                    </a:cubicBezTo>
                    <a:cubicBezTo>
                      <a:pt x="5895" y="1076"/>
                      <a:pt x="5895" y="1076"/>
                      <a:pt x="5895" y="1076"/>
                    </a:cubicBezTo>
                    <a:cubicBezTo>
                      <a:pt x="5864" y="1076"/>
                      <a:pt x="5864" y="1076"/>
                      <a:pt x="5864" y="1076"/>
                    </a:cubicBezTo>
                    <a:cubicBezTo>
                      <a:pt x="5840" y="1082"/>
                      <a:pt x="5840" y="1082"/>
                      <a:pt x="5840" y="1082"/>
                    </a:cubicBezTo>
                    <a:cubicBezTo>
                      <a:pt x="5841" y="1073"/>
                      <a:pt x="5841" y="1073"/>
                      <a:pt x="5841" y="1073"/>
                    </a:cubicBezTo>
                    <a:cubicBezTo>
                      <a:pt x="5832" y="1064"/>
                      <a:pt x="5832" y="1064"/>
                      <a:pt x="5832" y="1064"/>
                    </a:cubicBezTo>
                    <a:cubicBezTo>
                      <a:pt x="5804" y="1059"/>
                      <a:pt x="5804" y="1059"/>
                      <a:pt x="5804" y="1059"/>
                    </a:cubicBezTo>
                    <a:cubicBezTo>
                      <a:pt x="5792" y="1052"/>
                      <a:pt x="5792" y="1052"/>
                      <a:pt x="5792" y="1052"/>
                    </a:cubicBezTo>
                    <a:cubicBezTo>
                      <a:pt x="5794" y="1061"/>
                      <a:pt x="5794" y="1061"/>
                      <a:pt x="5794" y="1061"/>
                    </a:cubicBezTo>
                    <a:cubicBezTo>
                      <a:pt x="5824" y="1075"/>
                      <a:pt x="5824" y="1075"/>
                      <a:pt x="5824" y="1075"/>
                    </a:cubicBezTo>
                    <a:cubicBezTo>
                      <a:pt x="5820" y="1082"/>
                      <a:pt x="5820" y="1082"/>
                      <a:pt x="5820" y="1082"/>
                    </a:cubicBezTo>
                    <a:cubicBezTo>
                      <a:pt x="5820" y="1093"/>
                      <a:pt x="5820" y="1093"/>
                      <a:pt x="5820" y="1093"/>
                    </a:cubicBezTo>
                    <a:cubicBezTo>
                      <a:pt x="5833" y="1093"/>
                      <a:pt x="5833" y="1093"/>
                      <a:pt x="5833" y="1093"/>
                    </a:cubicBezTo>
                    <a:cubicBezTo>
                      <a:pt x="5836" y="1091"/>
                      <a:pt x="5836" y="1091"/>
                      <a:pt x="5836" y="1091"/>
                    </a:cubicBezTo>
                    <a:cubicBezTo>
                      <a:pt x="5843" y="1096"/>
                      <a:pt x="5843" y="1096"/>
                      <a:pt x="5843" y="1096"/>
                    </a:cubicBezTo>
                    <a:cubicBezTo>
                      <a:pt x="5856" y="1090"/>
                      <a:pt x="5856" y="1090"/>
                      <a:pt x="5856" y="1090"/>
                    </a:cubicBezTo>
                    <a:cubicBezTo>
                      <a:pt x="5859" y="1087"/>
                      <a:pt x="5859" y="1087"/>
                      <a:pt x="5859" y="1087"/>
                    </a:cubicBezTo>
                    <a:cubicBezTo>
                      <a:pt x="5869" y="1090"/>
                      <a:pt x="5869" y="1090"/>
                      <a:pt x="5869" y="1090"/>
                    </a:cubicBezTo>
                    <a:cubicBezTo>
                      <a:pt x="5882" y="1088"/>
                      <a:pt x="5882" y="1088"/>
                      <a:pt x="5882" y="1088"/>
                    </a:cubicBezTo>
                    <a:cubicBezTo>
                      <a:pt x="5895" y="1093"/>
                      <a:pt x="5895" y="1093"/>
                      <a:pt x="5895" y="1093"/>
                    </a:cubicBezTo>
                    <a:cubicBezTo>
                      <a:pt x="5918" y="1114"/>
                      <a:pt x="5918" y="1114"/>
                      <a:pt x="5918" y="1114"/>
                    </a:cubicBezTo>
                    <a:cubicBezTo>
                      <a:pt x="5918" y="1124"/>
                      <a:pt x="5918" y="1124"/>
                      <a:pt x="5918" y="1124"/>
                    </a:cubicBezTo>
                    <a:cubicBezTo>
                      <a:pt x="5898" y="1124"/>
                      <a:pt x="5898" y="1124"/>
                      <a:pt x="5898" y="1124"/>
                    </a:cubicBezTo>
                    <a:cubicBezTo>
                      <a:pt x="5881" y="1131"/>
                      <a:pt x="5881" y="1131"/>
                      <a:pt x="5881" y="1131"/>
                    </a:cubicBezTo>
                    <a:cubicBezTo>
                      <a:pt x="5878" y="1140"/>
                      <a:pt x="5878" y="1140"/>
                      <a:pt x="5878" y="1140"/>
                    </a:cubicBezTo>
                    <a:cubicBezTo>
                      <a:pt x="5893" y="1136"/>
                      <a:pt x="5893" y="1136"/>
                      <a:pt x="5893" y="1136"/>
                    </a:cubicBezTo>
                    <a:cubicBezTo>
                      <a:pt x="5908" y="1136"/>
                      <a:pt x="5908" y="1136"/>
                      <a:pt x="5908" y="1136"/>
                    </a:cubicBezTo>
                    <a:cubicBezTo>
                      <a:pt x="5921" y="1133"/>
                      <a:pt x="5921" y="1133"/>
                      <a:pt x="5921" y="1133"/>
                    </a:cubicBezTo>
                    <a:cubicBezTo>
                      <a:pt x="5936" y="1148"/>
                      <a:pt x="5936" y="1148"/>
                      <a:pt x="5936" y="1148"/>
                    </a:cubicBezTo>
                    <a:cubicBezTo>
                      <a:pt x="5951" y="1156"/>
                      <a:pt x="5951" y="1156"/>
                      <a:pt x="5951" y="1156"/>
                    </a:cubicBezTo>
                    <a:cubicBezTo>
                      <a:pt x="5951" y="1171"/>
                      <a:pt x="5951" y="1171"/>
                      <a:pt x="5951" y="1171"/>
                    </a:cubicBezTo>
                    <a:cubicBezTo>
                      <a:pt x="5931" y="1200"/>
                      <a:pt x="5931" y="1200"/>
                      <a:pt x="5931" y="1200"/>
                    </a:cubicBezTo>
                    <a:cubicBezTo>
                      <a:pt x="5925" y="1226"/>
                      <a:pt x="5925" y="1226"/>
                      <a:pt x="5925" y="1226"/>
                    </a:cubicBezTo>
                    <a:cubicBezTo>
                      <a:pt x="5918" y="1227"/>
                      <a:pt x="5918" y="1227"/>
                      <a:pt x="5918" y="1227"/>
                    </a:cubicBezTo>
                    <a:cubicBezTo>
                      <a:pt x="5896" y="1244"/>
                      <a:pt x="5896" y="1244"/>
                      <a:pt x="5896" y="1244"/>
                    </a:cubicBezTo>
                    <a:cubicBezTo>
                      <a:pt x="5885" y="1238"/>
                      <a:pt x="5885" y="1238"/>
                      <a:pt x="5885" y="1238"/>
                    </a:cubicBezTo>
                    <a:cubicBezTo>
                      <a:pt x="5872" y="1240"/>
                      <a:pt x="5872" y="1240"/>
                      <a:pt x="5872" y="1240"/>
                    </a:cubicBezTo>
                    <a:cubicBezTo>
                      <a:pt x="5859" y="1232"/>
                      <a:pt x="5859" y="1232"/>
                      <a:pt x="5859" y="1232"/>
                    </a:cubicBezTo>
                    <a:cubicBezTo>
                      <a:pt x="5856" y="1224"/>
                      <a:pt x="5856" y="1224"/>
                      <a:pt x="5856" y="1224"/>
                    </a:cubicBezTo>
                    <a:cubicBezTo>
                      <a:pt x="5844" y="1217"/>
                      <a:pt x="5844" y="1217"/>
                      <a:pt x="5844" y="1217"/>
                    </a:cubicBezTo>
                    <a:cubicBezTo>
                      <a:pt x="5826" y="1217"/>
                      <a:pt x="5826" y="1217"/>
                      <a:pt x="5826" y="1217"/>
                    </a:cubicBezTo>
                    <a:cubicBezTo>
                      <a:pt x="5829" y="1224"/>
                      <a:pt x="5829" y="1224"/>
                      <a:pt x="5829" y="1224"/>
                    </a:cubicBezTo>
                    <a:cubicBezTo>
                      <a:pt x="5846" y="1232"/>
                      <a:pt x="5846" y="1232"/>
                      <a:pt x="5846" y="1232"/>
                    </a:cubicBezTo>
                    <a:cubicBezTo>
                      <a:pt x="5849" y="1240"/>
                      <a:pt x="5849" y="1240"/>
                      <a:pt x="5849" y="1240"/>
                    </a:cubicBezTo>
                    <a:cubicBezTo>
                      <a:pt x="5859" y="1243"/>
                      <a:pt x="5859" y="1243"/>
                      <a:pt x="5859" y="1243"/>
                    </a:cubicBezTo>
                    <a:cubicBezTo>
                      <a:pt x="5879" y="1255"/>
                      <a:pt x="5879" y="1255"/>
                      <a:pt x="5879" y="1255"/>
                    </a:cubicBezTo>
                    <a:cubicBezTo>
                      <a:pt x="5882" y="1276"/>
                      <a:pt x="5882" y="1276"/>
                      <a:pt x="5882" y="1276"/>
                    </a:cubicBezTo>
                    <a:cubicBezTo>
                      <a:pt x="5876" y="1286"/>
                      <a:pt x="5876" y="1286"/>
                      <a:pt x="5876" y="1286"/>
                    </a:cubicBezTo>
                    <a:cubicBezTo>
                      <a:pt x="5863" y="1289"/>
                      <a:pt x="5863" y="1289"/>
                      <a:pt x="5863" y="1289"/>
                    </a:cubicBezTo>
                    <a:cubicBezTo>
                      <a:pt x="5846" y="1304"/>
                      <a:pt x="5846" y="1304"/>
                      <a:pt x="5846" y="1304"/>
                    </a:cubicBezTo>
                    <a:cubicBezTo>
                      <a:pt x="5835" y="1305"/>
                      <a:pt x="5835" y="1305"/>
                      <a:pt x="5835" y="1305"/>
                    </a:cubicBezTo>
                    <a:cubicBezTo>
                      <a:pt x="5811" y="1284"/>
                      <a:pt x="5811" y="1284"/>
                      <a:pt x="5811" y="1284"/>
                    </a:cubicBezTo>
                    <a:cubicBezTo>
                      <a:pt x="5795" y="1289"/>
                      <a:pt x="5795" y="1289"/>
                      <a:pt x="5795" y="1289"/>
                    </a:cubicBezTo>
                    <a:cubicBezTo>
                      <a:pt x="5788" y="1281"/>
                      <a:pt x="5788" y="1281"/>
                      <a:pt x="5788" y="1281"/>
                    </a:cubicBezTo>
                    <a:cubicBezTo>
                      <a:pt x="5772" y="1279"/>
                      <a:pt x="5772" y="1279"/>
                      <a:pt x="5772" y="1279"/>
                    </a:cubicBezTo>
                    <a:cubicBezTo>
                      <a:pt x="5762" y="1284"/>
                      <a:pt x="5762" y="1284"/>
                      <a:pt x="5762" y="1284"/>
                    </a:cubicBezTo>
                    <a:cubicBezTo>
                      <a:pt x="5765" y="1296"/>
                      <a:pt x="5765" y="1296"/>
                      <a:pt x="5765" y="1296"/>
                    </a:cubicBezTo>
                    <a:cubicBezTo>
                      <a:pt x="5814" y="1321"/>
                      <a:pt x="5814" y="1321"/>
                      <a:pt x="5814" y="1321"/>
                    </a:cubicBezTo>
                    <a:cubicBezTo>
                      <a:pt x="5832" y="1324"/>
                      <a:pt x="5832" y="1324"/>
                      <a:pt x="5832" y="1324"/>
                    </a:cubicBezTo>
                    <a:cubicBezTo>
                      <a:pt x="5832" y="1333"/>
                      <a:pt x="5832" y="1333"/>
                      <a:pt x="5832" y="1333"/>
                    </a:cubicBezTo>
                    <a:cubicBezTo>
                      <a:pt x="5818" y="1339"/>
                      <a:pt x="5818" y="1339"/>
                      <a:pt x="5818" y="1339"/>
                    </a:cubicBezTo>
                    <a:cubicBezTo>
                      <a:pt x="5806" y="1354"/>
                      <a:pt x="5806" y="1354"/>
                      <a:pt x="5806" y="1354"/>
                    </a:cubicBezTo>
                    <a:cubicBezTo>
                      <a:pt x="5791" y="1357"/>
                      <a:pt x="5791" y="1357"/>
                      <a:pt x="5791" y="1357"/>
                    </a:cubicBezTo>
                    <a:cubicBezTo>
                      <a:pt x="5778" y="1344"/>
                      <a:pt x="5778" y="1344"/>
                      <a:pt x="5778" y="1344"/>
                    </a:cubicBezTo>
                    <a:cubicBezTo>
                      <a:pt x="5766" y="1344"/>
                      <a:pt x="5766" y="1344"/>
                      <a:pt x="5766" y="1344"/>
                    </a:cubicBezTo>
                    <a:cubicBezTo>
                      <a:pt x="5751" y="1356"/>
                      <a:pt x="5751" y="1356"/>
                      <a:pt x="5751" y="1356"/>
                    </a:cubicBezTo>
                    <a:cubicBezTo>
                      <a:pt x="5726" y="1354"/>
                      <a:pt x="5726" y="1354"/>
                      <a:pt x="5726" y="1354"/>
                    </a:cubicBezTo>
                    <a:cubicBezTo>
                      <a:pt x="5716" y="1342"/>
                      <a:pt x="5716" y="1342"/>
                      <a:pt x="5716" y="1342"/>
                    </a:cubicBezTo>
                    <a:cubicBezTo>
                      <a:pt x="5684" y="1335"/>
                      <a:pt x="5684" y="1335"/>
                      <a:pt x="5684" y="1335"/>
                    </a:cubicBezTo>
                    <a:cubicBezTo>
                      <a:pt x="5662" y="1341"/>
                      <a:pt x="5662" y="1341"/>
                      <a:pt x="5662" y="1341"/>
                    </a:cubicBezTo>
                    <a:cubicBezTo>
                      <a:pt x="5659" y="1370"/>
                      <a:pt x="5659" y="1370"/>
                      <a:pt x="5659" y="1370"/>
                    </a:cubicBezTo>
                    <a:cubicBezTo>
                      <a:pt x="5644" y="1385"/>
                      <a:pt x="5644" y="1385"/>
                      <a:pt x="5644" y="1385"/>
                    </a:cubicBezTo>
                    <a:cubicBezTo>
                      <a:pt x="5658" y="1385"/>
                      <a:pt x="5658" y="1385"/>
                      <a:pt x="5658" y="1385"/>
                    </a:cubicBezTo>
                    <a:cubicBezTo>
                      <a:pt x="5662" y="1388"/>
                      <a:pt x="5662" y="1388"/>
                      <a:pt x="5662" y="1388"/>
                    </a:cubicBezTo>
                    <a:cubicBezTo>
                      <a:pt x="5664" y="1405"/>
                      <a:pt x="5664" y="1405"/>
                      <a:pt x="5664" y="1405"/>
                    </a:cubicBezTo>
                    <a:cubicBezTo>
                      <a:pt x="5641" y="1417"/>
                      <a:pt x="5641" y="1417"/>
                      <a:pt x="5641" y="1417"/>
                    </a:cubicBezTo>
                    <a:cubicBezTo>
                      <a:pt x="5639" y="1435"/>
                      <a:pt x="5639" y="1435"/>
                      <a:pt x="5639" y="1435"/>
                    </a:cubicBezTo>
                    <a:cubicBezTo>
                      <a:pt x="5621" y="1445"/>
                      <a:pt x="5621" y="1445"/>
                      <a:pt x="5621" y="1445"/>
                    </a:cubicBezTo>
                    <a:cubicBezTo>
                      <a:pt x="5613" y="1438"/>
                      <a:pt x="5613" y="1438"/>
                      <a:pt x="5613" y="1438"/>
                    </a:cubicBezTo>
                    <a:cubicBezTo>
                      <a:pt x="5609" y="1443"/>
                      <a:pt x="5609" y="1443"/>
                      <a:pt x="5609" y="1443"/>
                    </a:cubicBezTo>
                    <a:cubicBezTo>
                      <a:pt x="5607" y="1454"/>
                      <a:pt x="5607" y="1454"/>
                      <a:pt x="5607" y="1454"/>
                    </a:cubicBezTo>
                    <a:cubicBezTo>
                      <a:pt x="5590" y="1461"/>
                      <a:pt x="5590" y="1461"/>
                      <a:pt x="5590" y="1461"/>
                    </a:cubicBezTo>
                    <a:cubicBezTo>
                      <a:pt x="5580" y="1458"/>
                      <a:pt x="5580" y="1458"/>
                      <a:pt x="5580" y="1458"/>
                    </a:cubicBezTo>
                    <a:cubicBezTo>
                      <a:pt x="5587" y="1449"/>
                      <a:pt x="5587" y="1449"/>
                      <a:pt x="5587" y="1449"/>
                    </a:cubicBezTo>
                    <a:cubicBezTo>
                      <a:pt x="5580" y="1449"/>
                      <a:pt x="5580" y="1449"/>
                      <a:pt x="5580" y="1449"/>
                    </a:cubicBezTo>
                    <a:cubicBezTo>
                      <a:pt x="5569" y="1458"/>
                      <a:pt x="5569" y="1458"/>
                      <a:pt x="5569" y="1458"/>
                    </a:cubicBezTo>
                    <a:cubicBezTo>
                      <a:pt x="5558" y="1480"/>
                      <a:pt x="5558" y="1480"/>
                      <a:pt x="5558" y="1480"/>
                    </a:cubicBezTo>
                    <a:cubicBezTo>
                      <a:pt x="5551" y="1486"/>
                      <a:pt x="5551" y="1486"/>
                      <a:pt x="5551" y="1486"/>
                    </a:cubicBezTo>
                    <a:cubicBezTo>
                      <a:pt x="5512" y="1466"/>
                      <a:pt x="5512" y="1466"/>
                      <a:pt x="5512" y="1466"/>
                    </a:cubicBezTo>
                    <a:cubicBezTo>
                      <a:pt x="5491" y="1464"/>
                      <a:pt x="5491" y="1464"/>
                      <a:pt x="5491" y="1464"/>
                    </a:cubicBezTo>
                    <a:cubicBezTo>
                      <a:pt x="5488" y="1471"/>
                      <a:pt x="5488" y="1471"/>
                      <a:pt x="5488" y="1471"/>
                    </a:cubicBezTo>
                    <a:cubicBezTo>
                      <a:pt x="5468" y="1467"/>
                      <a:pt x="5468" y="1467"/>
                      <a:pt x="5468" y="1467"/>
                    </a:cubicBezTo>
                    <a:cubicBezTo>
                      <a:pt x="5433" y="1426"/>
                      <a:pt x="5433" y="1426"/>
                      <a:pt x="5433" y="1426"/>
                    </a:cubicBezTo>
                    <a:cubicBezTo>
                      <a:pt x="5425" y="1391"/>
                      <a:pt x="5425" y="1391"/>
                      <a:pt x="5425" y="1391"/>
                    </a:cubicBezTo>
                    <a:cubicBezTo>
                      <a:pt x="5435" y="1383"/>
                      <a:pt x="5435" y="1383"/>
                      <a:pt x="5435" y="1383"/>
                    </a:cubicBezTo>
                    <a:cubicBezTo>
                      <a:pt x="5438" y="1371"/>
                      <a:pt x="5438" y="1371"/>
                      <a:pt x="5438" y="1371"/>
                    </a:cubicBezTo>
                    <a:cubicBezTo>
                      <a:pt x="5433" y="1360"/>
                      <a:pt x="5433" y="1360"/>
                      <a:pt x="5433" y="1360"/>
                    </a:cubicBezTo>
                    <a:cubicBezTo>
                      <a:pt x="5435" y="1350"/>
                      <a:pt x="5435" y="1350"/>
                      <a:pt x="5435" y="1350"/>
                    </a:cubicBezTo>
                    <a:cubicBezTo>
                      <a:pt x="5419" y="1368"/>
                      <a:pt x="5419" y="1368"/>
                      <a:pt x="5419" y="1368"/>
                    </a:cubicBezTo>
                    <a:cubicBezTo>
                      <a:pt x="5419" y="1379"/>
                      <a:pt x="5419" y="1379"/>
                      <a:pt x="5419" y="1379"/>
                    </a:cubicBezTo>
                    <a:cubicBezTo>
                      <a:pt x="5413" y="1402"/>
                      <a:pt x="5413" y="1402"/>
                      <a:pt x="5413" y="1402"/>
                    </a:cubicBezTo>
                    <a:cubicBezTo>
                      <a:pt x="5405" y="1416"/>
                      <a:pt x="5405" y="1416"/>
                      <a:pt x="5405" y="1416"/>
                    </a:cubicBezTo>
                    <a:cubicBezTo>
                      <a:pt x="5418" y="1432"/>
                      <a:pt x="5418" y="1432"/>
                      <a:pt x="5418" y="1432"/>
                    </a:cubicBezTo>
                    <a:cubicBezTo>
                      <a:pt x="5416" y="1441"/>
                      <a:pt x="5416" y="1441"/>
                      <a:pt x="5416" y="1441"/>
                    </a:cubicBezTo>
                    <a:cubicBezTo>
                      <a:pt x="5407" y="1438"/>
                      <a:pt x="5407" y="1438"/>
                      <a:pt x="5407" y="1438"/>
                    </a:cubicBezTo>
                    <a:cubicBezTo>
                      <a:pt x="5386" y="1441"/>
                      <a:pt x="5386" y="1441"/>
                      <a:pt x="5386" y="1441"/>
                    </a:cubicBezTo>
                    <a:cubicBezTo>
                      <a:pt x="5381" y="1440"/>
                      <a:pt x="5381" y="1440"/>
                      <a:pt x="5381" y="1440"/>
                    </a:cubicBezTo>
                    <a:cubicBezTo>
                      <a:pt x="5367" y="1441"/>
                      <a:pt x="5367" y="1441"/>
                      <a:pt x="5367" y="1441"/>
                    </a:cubicBezTo>
                    <a:cubicBezTo>
                      <a:pt x="5381" y="1454"/>
                      <a:pt x="5381" y="1454"/>
                      <a:pt x="5381" y="1454"/>
                    </a:cubicBezTo>
                    <a:cubicBezTo>
                      <a:pt x="5372" y="1480"/>
                      <a:pt x="5372" y="1480"/>
                      <a:pt x="5372" y="1480"/>
                    </a:cubicBezTo>
                    <a:cubicBezTo>
                      <a:pt x="5384" y="1480"/>
                      <a:pt x="5384" y="1480"/>
                      <a:pt x="5384" y="1480"/>
                    </a:cubicBezTo>
                    <a:cubicBezTo>
                      <a:pt x="5402" y="1457"/>
                      <a:pt x="5402" y="1457"/>
                      <a:pt x="5402" y="1457"/>
                    </a:cubicBezTo>
                    <a:cubicBezTo>
                      <a:pt x="5410" y="1458"/>
                      <a:pt x="5410" y="1458"/>
                      <a:pt x="5410" y="1458"/>
                    </a:cubicBezTo>
                    <a:cubicBezTo>
                      <a:pt x="5418" y="1451"/>
                      <a:pt x="5418" y="1451"/>
                      <a:pt x="5418" y="1451"/>
                    </a:cubicBezTo>
                    <a:cubicBezTo>
                      <a:pt x="5428" y="1448"/>
                      <a:pt x="5428" y="1448"/>
                      <a:pt x="5428" y="1448"/>
                    </a:cubicBezTo>
                    <a:cubicBezTo>
                      <a:pt x="5447" y="1460"/>
                      <a:pt x="5447" y="1460"/>
                      <a:pt x="5447" y="1460"/>
                    </a:cubicBezTo>
                    <a:cubicBezTo>
                      <a:pt x="5459" y="1478"/>
                      <a:pt x="5459" y="1478"/>
                      <a:pt x="5459" y="1478"/>
                    </a:cubicBezTo>
                    <a:cubicBezTo>
                      <a:pt x="5451" y="1495"/>
                      <a:pt x="5451" y="1495"/>
                      <a:pt x="5451" y="1495"/>
                    </a:cubicBezTo>
                    <a:cubicBezTo>
                      <a:pt x="5470" y="1481"/>
                      <a:pt x="5470" y="1481"/>
                      <a:pt x="5470" y="1481"/>
                    </a:cubicBezTo>
                    <a:cubicBezTo>
                      <a:pt x="5500" y="1474"/>
                      <a:pt x="5500" y="1474"/>
                      <a:pt x="5500" y="1474"/>
                    </a:cubicBezTo>
                    <a:cubicBezTo>
                      <a:pt x="5520" y="1483"/>
                      <a:pt x="5520" y="1483"/>
                      <a:pt x="5520" y="1483"/>
                    </a:cubicBezTo>
                    <a:cubicBezTo>
                      <a:pt x="5523" y="1500"/>
                      <a:pt x="5523" y="1500"/>
                      <a:pt x="5523" y="1500"/>
                    </a:cubicBezTo>
                    <a:cubicBezTo>
                      <a:pt x="5516" y="1509"/>
                      <a:pt x="5516" y="1509"/>
                      <a:pt x="5516" y="1509"/>
                    </a:cubicBezTo>
                    <a:cubicBezTo>
                      <a:pt x="5505" y="1535"/>
                      <a:pt x="5505" y="1535"/>
                      <a:pt x="5505" y="1535"/>
                    </a:cubicBezTo>
                    <a:cubicBezTo>
                      <a:pt x="5496" y="1538"/>
                      <a:pt x="5496" y="1538"/>
                      <a:pt x="5496" y="1538"/>
                    </a:cubicBezTo>
                    <a:cubicBezTo>
                      <a:pt x="5491" y="1549"/>
                      <a:pt x="5491" y="1549"/>
                      <a:pt x="5491" y="1549"/>
                    </a:cubicBezTo>
                    <a:cubicBezTo>
                      <a:pt x="5496" y="1553"/>
                      <a:pt x="5496" y="1553"/>
                      <a:pt x="5496" y="1553"/>
                    </a:cubicBezTo>
                    <a:cubicBezTo>
                      <a:pt x="5511" y="1552"/>
                      <a:pt x="5511" y="1552"/>
                      <a:pt x="5511" y="1552"/>
                    </a:cubicBezTo>
                    <a:cubicBezTo>
                      <a:pt x="5509" y="1562"/>
                      <a:pt x="5509" y="1562"/>
                      <a:pt x="5509" y="1562"/>
                    </a:cubicBezTo>
                    <a:cubicBezTo>
                      <a:pt x="5496" y="1578"/>
                      <a:pt x="5496" y="1578"/>
                      <a:pt x="5496" y="1578"/>
                    </a:cubicBezTo>
                    <a:cubicBezTo>
                      <a:pt x="5511" y="1576"/>
                      <a:pt x="5511" y="1576"/>
                      <a:pt x="5511" y="1576"/>
                    </a:cubicBezTo>
                    <a:cubicBezTo>
                      <a:pt x="5519" y="1565"/>
                      <a:pt x="5519" y="1565"/>
                      <a:pt x="5519" y="1565"/>
                    </a:cubicBezTo>
                    <a:cubicBezTo>
                      <a:pt x="5537" y="1555"/>
                      <a:pt x="5537" y="1555"/>
                      <a:pt x="5537" y="1555"/>
                    </a:cubicBezTo>
                    <a:cubicBezTo>
                      <a:pt x="5549" y="1553"/>
                      <a:pt x="5549" y="1553"/>
                      <a:pt x="5549" y="1553"/>
                    </a:cubicBezTo>
                    <a:cubicBezTo>
                      <a:pt x="5555" y="1550"/>
                      <a:pt x="5555" y="1550"/>
                      <a:pt x="5555" y="1550"/>
                    </a:cubicBezTo>
                    <a:cubicBezTo>
                      <a:pt x="5564" y="1555"/>
                      <a:pt x="5564" y="1555"/>
                      <a:pt x="5564" y="1555"/>
                    </a:cubicBezTo>
                    <a:cubicBezTo>
                      <a:pt x="5560" y="1570"/>
                      <a:pt x="5560" y="1570"/>
                      <a:pt x="5560" y="1570"/>
                    </a:cubicBezTo>
                    <a:cubicBezTo>
                      <a:pt x="5566" y="1581"/>
                      <a:pt x="5566" y="1581"/>
                      <a:pt x="5566" y="1581"/>
                    </a:cubicBezTo>
                    <a:cubicBezTo>
                      <a:pt x="5560" y="1608"/>
                      <a:pt x="5560" y="1608"/>
                      <a:pt x="5560" y="1608"/>
                    </a:cubicBezTo>
                    <a:cubicBezTo>
                      <a:pt x="5541" y="1640"/>
                      <a:pt x="5541" y="1640"/>
                      <a:pt x="5541" y="1640"/>
                    </a:cubicBezTo>
                    <a:cubicBezTo>
                      <a:pt x="5526" y="1640"/>
                      <a:pt x="5526" y="1640"/>
                      <a:pt x="5526" y="1640"/>
                    </a:cubicBezTo>
                    <a:cubicBezTo>
                      <a:pt x="5509" y="1651"/>
                      <a:pt x="5509" y="1651"/>
                      <a:pt x="5509" y="1651"/>
                    </a:cubicBezTo>
                    <a:cubicBezTo>
                      <a:pt x="5500" y="1668"/>
                      <a:pt x="5500" y="1668"/>
                      <a:pt x="5500" y="1668"/>
                    </a:cubicBezTo>
                    <a:cubicBezTo>
                      <a:pt x="5485" y="1680"/>
                      <a:pt x="5485" y="1680"/>
                      <a:pt x="5485" y="1680"/>
                    </a:cubicBezTo>
                    <a:cubicBezTo>
                      <a:pt x="5480" y="1674"/>
                      <a:pt x="5480" y="1674"/>
                      <a:pt x="5480" y="1674"/>
                    </a:cubicBezTo>
                    <a:cubicBezTo>
                      <a:pt x="5485" y="1656"/>
                      <a:pt x="5485" y="1656"/>
                      <a:pt x="5485" y="1656"/>
                    </a:cubicBezTo>
                    <a:cubicBezTo>
                      <a:pt x="5488" y="1637"/>
                      <a:pt x="5488" y="1637"/>
                      <a:pt x="5488" y="1637"/>
                    </a:cubicBezTo>
                    <a:cubicBezTo>
                      <a:pt x="5483" y="1633"/>
                      <a:pt x="5483" y="1633"/>
                      <a:pt x="5483" y="1633"/>
                    </a:cubicBezTo>
                    <a:cubicBezTo>
                      <a:pt x="5473" y="1640"/>
                      <a:pt x="5473" y="1640"/>
                      <a:pt x="5473" y="1640"/>
                    </a:cubicBezTo>
                    <a:cubicBezTo>
                      <a:pt x="5460" y="1662"/>
                      <a:pt x="5460" y="1662"/>
                      <a:pt x="5460" y="1662"/>
                    </a:cubicBezTo>
                    <a:cubicBezTo>
                      <a:pt x="5447" y="1666"/>
                      <a:pt x="5447" y="1666"/>
                      <a:pt x="5447" y="1666"/>
                    </a:cubicBezTo>
                    <a:cubicBezTo>
                      <a:pt x="5425" y="1686"/>
                      <a:pt x="5425" y="1686"/>
                      <a:pt x="5425" y="1686"/>
                    </a:cubicBezTo>
                    <a:cubicBezTo>
                      <a:pt x="5418" y="1681"/>
                      <a:pt x="5418" y="1681"/>
                      <a:pt x="5418" y="1681"/>
                    </a:cubicBezTo>
                    <a:cubicBezTo>
                      <a:pt x="5402" y="1681"/>
                      <a:pt x="5402" y="1681"/>
                      <a:pt x="5402" y="1681"/>
                    </a:cubicBezTo>
                    <a:cubicBezTo>
                      <a:pt x="5378" y="1701"/>
                      <a:pt x="5378" y="1701"/>
                      <a:pt x="5378" y="1701"/>
                    </a:cubicBezTo>
                    <a:cubicBezTo>
                      <a:pt x="5370" y="1697"/>
                      <a:pt x="5370" y="1697"/>
                      <a:pt x="5370" y="1697"/>
                    </a:cubicBezTo>
                    <a:cubicBezTo>
                      <a:pt x="5355" y="1703"/>
                      <a:pt x="5355" y="1703"/>
                      <a:pt x="5355" y="1703"/>
                    </a:cubicBezTo>
                    <a:cubicBezTo>
                      <a:pt x="5340" y="1703"/>
                      <a:pt x="5340" y="1703"/>
                      <a:pt x="5340" y="1703"/>
                    </a:cubicBezTo>
                    <a:cubicBezTo>
                      <a:pt x="5335" y="1691"/>
                      <a:pt x="5335" y="1691"/>
                      <a:pt x="5335" y="1691"/>
                    </a:cubicBezTo>
                    <a:cubicBezTo>
                      <a:pt x="5327" y="1686"/>
                      <a:pt x="5327" y="1686"/>
                      <a:pt x="5327" y="1686"/>
                    </a:cubicBezTo>
                    <a:cubicBezTo>
                      <a:pt x="5341" y="1675"/>
                      <a:pt x="5341" y="1675"/>
                      <a:pt x="5341" y="1675"/>
                    </a:cubicBezTo>
                    <a:cubicBezTo>
                      <a:pt x="5352" y="1660"/>
                      <a:pt x="5352" y="1660"/>
                      <a:pt x="5352" y="1660"/>
                    </a:cubicBezTo>
                    <a:cubicBezTo>
                      <a:pt x="5353" y="1648"/>
                      <a:pt x="5353" y="1648"/>
                      <a:pt x="5353" y="1648"/>
                    </a:cubicBezTo>
                    <a:cubicBezTo>
                      <a:pt x="5337" y="1623"/>
                      <a:pt x="5337" y="1623"/>
                      <a:pt x="5337" y="1623"/>
                    </a:cubicBezTo>
                    <a:cubicBezTo>
                      <a:pt x="5324" y="1634"/>
                      <a:pt x="5324" y="1634"/>
                      <a:pt x="5324" y="1634"/>
                    </a:cubicBezTo>
                    <a:cubicBezTo>
                      <a:pt x="5303" y="1625"/>
                      <a:pt x="5303" y="1625"/>
                      <a:pt x="5303" y="1625"/>
                    </a:cubicBezTo>
                    <a:cubicBezTo>
                      <a:pt x="5300" y="1616"/>
                      <a:pt x="5300" y="1616"/>
                      <a:pt x="5300" y="1616"/>
                    </a:cubicBezTo>
                    <a:cubicBezTo>
                      <a:pt x="5308" y="1596"/>
                      <a:pt x="5308" y="1596"/>
                      <a:pt x="5308" y="1596"/>
                    </a:cubicBezTo>
                    <a:cubicBezTo>
                      <a:pt x="5320" y="1593"/>
                      <a:pt x="5320" y="1593"/>
                      <a:pt x="5320" y="1593"/>
                    </a:cubicBezTo>
                    <a:cubicBezTo>
                      <a:pt x="5311" y="1588"/>
                      <a:pt x="5311" y="1588"/>
                      <a:pt x="5311" y="1588"/>
                    </a:cubicBezTo>
                    <a:cubicBezTo>
                      <a:pt x="5298" y="1585"/>
                      <a:pt x="5298" y="1585"/>
                      <a:pt x="5298" y="1585"/>
                    </a:cubicBezTo>
                    <a:cubicBezTo>
                      <a:pt x="5289" y="1562"/>
                      <a:pt x="5289" y="1562"/>
                      <a:pt x="5289" y="1562"/>
                    </a:cubicBezTo>
                    <a:cubicBezTo>
                      <a:pt x="5295" y="1550"/>
                      <a:pt x="5295" y="1550"/>
                      <a:pt x="5295" y="1550"/>
                    </a:cubicBezTo>
                    <a:cubicBezTo>
                      <a:pt x="5295" y="1535"/>
                      <a:pt x="5295" y="1535"/>
                      <a:pt x="5295" y="1535"/>
                    </a:cubicBezTo>
                    <a:cubicBezTo>
                      <a:pt x="5288" y="1523"/>
                      <a:pt x="5288" y="1523"/>
                      <a:pt x="5288" y="1523"/>
                    </a:cubicBezTo>
                    <a:cubicBezTo>
                      <a:pt x="5288" y="1539"/>
                      <a:pt x="5288" y="1539"/>
                      <a:pt x="5288" y="1539"/>
                    </a:cubicBezTo>
                    <a:cubicBezTo>
                      <a:pt x="5277" y="1565"/>
                      <a:pt x="5277" y="1565"/>
                      <a:pt x="5277" y="1565"/>
                    </a:cubicBezTo>
                    <a:cubicBezTo>
                      <a:pt x="5291" y="1590"/>
                      <a:pt x="5291" y="1590"/>
                      <a:pt x="5291" y="1590"/>
                    </a:cubicBezTo>
                    <a:cubicBezTo>
                      <a:pt x="5292" y="1600"/>
                      <a:pt x="5292" y="1600"/>
                      <a:pt x="5292" y="1600"/>
                    </a:cubicBezTo>
                    <a:cubicBezTo>
                      <a:pt x="5283" y="1610"/>
                      <a:pt x="5283" y="1610"/>
                      <a:pt x="5283" y="1610"/>
                    </a:cubicBezTo>
                    <a:cubicBezTo>
                      <a:pt x="5283" y="1626"/>
                      <a:pt x="5283" y="1626"/>
                      <a:pt x="5283" y="1626"/>
                    </a:cubicBezTo>
                    <a:cubicBezTo>
                      <a:pt x="5272" y="1634"/>
                      <a:pt x="5272" y="1634"/>
                      <a:pt x="5272" y="1634"/>
                    </a:cubicBezTo>
                    <a:cubicBezTo>
                      <a:pt x="5260" y="1628"/>
                      <a:pt x="5260" y="1628"/>
                      <a:pt x="5260" y="1628"/>
                    </a:cubicBezTo>
                    <a:cubicBezTo>
                      <a:pt x="5246" y="1633"/>
                      <a:pt x="5246" y="1633"/>
                      <a:pt x="5246" y="1633"/>
                    </a:cubicBezTo>
                    <a:cubicBezTo>
                      <a:pt x="5234" y="1620"/>
                      <a:pt x="5234" y="1620"/>
                      <a:pt x="5234" y="1620"/>
                    </a:cubicBezTo>
                    <a:cubicBezTo>
                      <a:pt x="5233" y="1610"/>
                      <a:pt x="5233" y="1610"/>
                      <a:pt x="5233" y="1610"/>
                    </a:cubicBezTo>
                    <a:cubicBezTo>
                      <a:pt x="5243" y="1581"/>
                      <a:pt x="5243" y="1581"/>
                      <a:pt x="5243" y="1581"/>
                    </a:cubicBezTo>
                    <a:cubicBezTo>
                      <a:pt x="5239" y="1567"/>
                      <a:pt x="5239" y="1567"/>
                      <a:pt x="5239" y="1567"/>
                    </a:cubicBezTo>
                    <a:cubicBezTo>
                      <a:pt x="5242" y="1552"/>
                      <a:pt x="5242" y="1552"/>
                      <a:pt x="5242" y="1552"/>
                    </a:cubicBezTo>
                    <a:cubicBezTo>
                      <a:pt x="5257" y="1536"/>
                      <a:pt x="5257" y="1536"/>
                      <a:pt x="5257" y="1536"/>
                    </a:cubicBezTo>
                    <a:cubicBezTo>
                      <a:pt x="5240" y="1539"/>
                      <a:pt x="5240" y="1539"/>
                      <a:pt x="5240" y="1539"/>
                    </a:cubicBezTo>
                    <a:cubicBezTo>
                      <a:pt x="5228" y="1552"/>
                      <a:pt x="5228" y="1552"/>
                      <a:pt x="5228" y="1552"/>
                    </a:cubicBezTo>
                    <a:cubicBezTo>
                      <a:pt x="5225" y="1571"/>
                      <a:pt x="5225" y="1571"/>
                      <a:pt x="5225" y="1571"/>
                    </a:cubicBezTo>
                    <a:cubicBezTo>
                      <a:pt x="5231" y="1587"/>
                      <a:pt x="5231" y="1587"/>
                      <a:pt x="5231" y="1587"/>
                    </a:cubicBezTo>
                    <a:cubicBezTo>
                      <a:pt x="5217" y="1611"/>
                      <a:pt x="5217" y="1611"/>
                      <a:pt x="5217" y="1611"/>
                    </a:cubicBezTo>
                    <a:cubicBezTo>
                      <a:pt x="5204" y="1616"/>
                      <a:pt x="5204" y="1616"/>
                      <a:pt x="5204" y="1616"/>
                    </a:cubicBezTo>
                    <a:cubicBezTo>
                      <a:pt x="5190" y="1607"/>
                      <a:pt x="5190" y="1607"/>
                      <a:pt x="5190" y="1607"/>
                    </a:cubicBezTo>
                    <a:cubicBezTo>
                      <a:pt x="5190" y="1593"/>
                      <a:pt x="5190" y="1593"/>
                      <a:pt x="5190" y="1593"/>
                    </a:cubicBezTo>
                    <a:cubicBezTo>
                      <a:pt x="5184" y="1587"/>
                      <a:pt x="5184" y="1587"/>
                      <a:pt x="5184" y="1587"/>
                    </a:cubicBezTo>
                    <a:cubicBezTo>
                      <a:pt x="5185" y="1576"/>
                      <a:pt x="5185" y="1576"/>
                      <a:pt x="5185" y="1576"/>
                    </a:cubicBezTo>
                    <a:cubicBezTo>
                      <a:pt x="5193" y="1564"/>
                      <a:pt x="5193" y="1564"/>
                      <a:pt x="5193" y="1564"/>
                    </a:cubicBezTo>
                    <a:cubicBezTo>
                      <a:pt x="5196" y="1555"/>
                      <a:pt x="5196" y="1555"/>
                      <a:pt x="5196" y="1555"/>
                    </a:cubicBezTo>
                    <a:cubicBezTo>
                      <a:pt x="5191" y="1538"/>
                      <a:pt x="5191" y="1538"/>
                      <a:pt x="5191" y="1538"/>
                    </a:cubicBezTo>
                    <a:cubicBezTo>
                      <a:pt x="5185" y="1536"/>
                      <a:pt x="5185" y="1536"/>
                      <a:pt x="5185" y="1536"/>
                    </a:cubicBezTo>
                    <a:cubicBezTo>
                      <a:pt x="5182" y="1544"/>
                      <a:pt x="5182" y="1544"/>
                      <a:pt x="5182" y="1544"/>
                    </a:cubicBezTo>
                    <a:cubicBezTo>
                      <a:pt x="5179" y="1561"/>
                      <a:pt x="5179" y="1561"/>
                      <a:pt x="5179" y="1561"/>
                    </a:cubicBezTo>
                    <a:cubicBezTo>
                      <a:pt x="5170" y="1570"/>
                      <a:pt x="5170" y="1570"/>
                      <a:pt x="5170" y="1570"/>
                    </a:cubicBezTo>
                    <a:cubicBezTo>
                      <a:pt x="5170" y="1581"/>
                      <a:pt x="5170" y="1581"/>
                      <a:pt x="5170" y="1581"/>
                    </a:cubicBezTo>
                    <a:cubicBezTo>
                      <a:pt x="5165" y="1588"/>
                      <a:pt x="5165" y="1588"/>
                      <a:pt x="5165" y="1588"/>
                    </a:cubicBezTo>
                    <a:cubicBezTo>
                      <a:pt x="5152" y="1588"/>
                      <a:pt x="5152" y="1588"/>
                      <a:pt x="5152" y="1588"/>
                    </a:cubicBezTo>
                    <a:cubicBezTo>
                      <a:pt x="5149" y="1593"/>
                      <a:pt x="5149" y="1593"/>
                      <a:pt x="5149" y="1593"/>
                    </a:cubicBezTo>
                    <a:cubicBezTo>
                      <a:pt x="5138" y="1594"/>
                      <a:pt x="5138" y="1594"/>
                      <a:pt x="5138" y="1594"/>
                    </a:cubicBezTo>
                    <a:close/>
                    <a:moveTo>
                      <a:pt x="5577" y="4005"/>
                    </a:moveTo>
                    <a:lnTo>
                      <a:pt x="5577" y="4005"/>
                    </a:lnTo>
                    <a:cubicBezTo>
                      <a:pt x="5574" y="4031"/>
                      <a:pt x="5574" y="4031"/>
                      <a:pt x="5574" y="4031"/>
                    </a:cubicBezTo>
                    <a:cubicBezTo>
                      <a:pt x="5569" y="4049"/>
                      <a:pt x="5569" y="4049"/>
                      <a:pt x="5569" y="4049"/>
                    </a:cubicBezTo>
                    <a:cubicBezTo>
                      <a:pt x="5577" y="4062"/>
                      <a:pt x="5577" y="4062"/>
                      <a:pt x="5577" y="4062"/>
                    </a:cubicBezTo>
                    <a:cubicBezTo>
                      <a:pt x="5581" y="4055"/>
                      <a:pt x="5581" y="4055"/>
                      <a:pt x="5581" y="4055"/>
                    </a:cubicBezTo>
                    <a:cubicBezTo>
                      <a:pt x="5580" y="4045"/>
                      <a:pt x="5580" y="4045"/>
                      <a:pt x="5580" y="4045"/>
                    </a:cubicBezTo>
                    <a:cubicBezTo>
                      <a:pt x="5584" y="4026"/>
                      <a:pt x="5584" y="4026"/>
                      <a:pt x="5584" y="4026"/>
                    </a:cubicBezTo>
                    <a:cubicBezTo>
                      <a:pt x="5583" y="4010"/>
                      <a:pt x="5583" y="4010"/>
                      <a:pt x="5583" y="4010"/>
                    </a:cubicBezTo>
                    <a:cubicBezTo>
                      <a:pt x="5577" y="4005"/>
                      <a:pt x="5577" y="4005"/>
                      <a:pt x="5577" y="4005"/>
                    </a:cubicBezTo>
                    <a:close/>
                    <a:moveTo>
                      <a:pt x="5563" y="3918"/>
                    </a:moveTo>
                    <a:lnTo>
                      <a:pt x="5563" y="3918"/>
                    </a:lnTo>
                    <a:cubicBezTo>
                      <a:pt x="5557" y="3910"/>
                      <a:pt x="5557" y="3910"/>
                      <a:pt x="5557" y="3910"/>
                    </a:cubicBezTo>
                    <a:cubicBezTo>
                      <a:pt x="5564" y="3904"/>
                      <a:pt x="5564" y="3904"/>
                      <a:pt x="5564" y="3904"/>
                    </a:cubicBezTo>
                    <a:cubicBezTo>
                      <a:pt x="5567" y="3909"/>
                      <a:pt x="5567" y="3909"/>
                      <a:pt x="5567" y="3909"/>
                    </a:cubicBezTo>
                    <a:cubicBezTo>
                      <a:pt x="5567" y="3919"/>
                      <a:pt x="5567" y="3919"/>
                      <a:pt x="5567" y="3919"/>
                    </a:cubicBezTo>
                    <a:cubicBezTo>
                      <a:pt x="5563" y="3918"/>
                      <a:pt x="5563" y="3918"/>
                      <a:pt x="5563" y="3918"/>
                    </a:cubicBezTo>
                    <a:close/>
                    <a:moveTo>
                      <a:pt x="5537" y="3866"/>
                    </a:moveTo>
                    <a:lnTo>
                      <a:pt x="5537" y="3866"/>
                    </a:lnTo>
                    <a:cubicBezTo>
                      <a:pt x="5549" y="3849"/>
                      <a:pt x="5549" y="3849"/>
                      <a:pt x="5549" y="3849"/>
                    </a:cubicBezTo>
                    <a:cubicBezTo>
                      <a:pt x="5561" y="3843"/>
                      <a:pt x="5561" y="3843"/>
                      <a:pt x="5561" y="3843"/>
                    </a:cubicBezTo>
                    <a:cubicBezTo>
                      <a:pt x="5563" y="3852"/>
                      <a:pt x="5563" y="3852"/>
                      <a:pt x="5563" y="3852"/>
                    </a:cubicBezTo>
                    <a:cubicBezTo>
                      <a:pt x="5551" y="3861"/>
                      <a:pt x="5551" y="3861"/>
                      <a:pt x="5551" y="3861"/>
                    </a:cubicBezTo>
                    <a:cubicBezTo>
                      <a:pt x="5545" y="3869"/>
                      <a:pt x="5545" y="3869"/>
                      <a:pt x="5545" y="3869"/>
                    </a:cubicBezTo>
                    <a:cubicBezTo>
                      <a:pt x="5537" y="3866"/>
                      <a:pt x="5537" y="3866"/>
                      <a:pt x="5537" y="3866"/>
                    </a:cubicBezTo>
                    <a:close/>
                    <a:moveTo>
                      <a:pt x="5408" y="2655"/>
                    </a:moveTo>
                    <a:lnTo>
                      <a:pt x="5408" y="2655"/>
                    </a:lnTo>
                    <a:cubicBezTo>
                      <a:pt x="5408" y="2643"/>
                      <a:pt x="5408" y="2643"/>
                      <a:pt x="5408" y="2643"/>
                    </a:cubicBezTo>
                    <a:cubicBezTo>
                      <a:pt x="5415" y="2637"/>
                      <a:pt x="5415" y="2637"/>
                      <a:pt x="5415" y="2637"/>
                    </a:cubicBezTo>
                    <a:cubicBezTo>
                      <a:pt x="5415" y="2652"/>
                      <a:pt x="5415" y="2652"/>
                      <a:pt x="5415" y="2652"/>
                    </a:cubicBezTo>
                    <a:cubicBezTo>
                      <a:pt x="5408" y="2655"/>
                      <a:pt x="5408" y="2655"/>
                      <a:pt x="5408" y="2655"/>
                    </a:cubicBezTo>
                    <a:close/>
                    <a:moveTo>
                      <a:pt x="5431" y="2669"/>
                    </a:moveTo>
                    <a:lnTo>
                      <a:pt x="5431" y="2669"/>
                    </a:lnTo>
                    <a:cubicBezTo>
                      <a:pt x="5428" y="2660"/>
                      <a:pt x="5428" y="2660"/>
                      <a:pt x="5428" y="2660"/>
                    </a:cubicBezTo>
                    <a:cubicBezTo>
                      <a:pt x="5428" y="2649"/>
                      <a:pt x="5428" y="2649"/>
                      <a:pt x="5428" y="2649"/>
                    </a:cubicBezTo>
                    <a:cubicBezTo>
                      <a:pt x="5436" y="2643"/>
                      <a:pt x="5436" y="2643"/>
                      <a:pt x="5436" y="2643"/>
                    </a:cubicBezTo>
                    <a:cubicBezTo>
                      <a:pt x="5442" y="2654"/>
                      <a:pt x="5442" y="2654"/>
                      <a:pt x="5442" y="2654"/>
                    </a:cubicBezTo>
                    <a:cubicBezTo>
                      <a:pt x="5439" y="2666"/>
                      <a:pt x="5439" y="2666"/>
                      <a:pt x="5439" y="2666"/>
                    </a:cubicBezTo>
                    <a:cubicBezTo>
                      <a:pt x="5431" y="2669"/>
                      <a:pt x="5431" y="2669"/>
                      <a:pt x="5431" y="2669"/>
                    </a:cubicBezTo>
                    <a:close/>
                    <a:moveTo>
                      <a:pt x="5404" y="2710"/>
                    </a:moveTo>
                    <a:lnTo>
                      <a:pt x="5404" y="2710"/>
                    </a:lnTo>
                    <a:cubicBezTo>
                      <a:pt x="5398" y="2698"/>
                      <a:pt x="5398" y="2698"/>
                      <a:pt x="5398" y="2698"/>
                    </a:cubicBezTo>
                    <a:cubicBezTo>
                      <a:pt x="5402" y="2690"/>
                      <a:pt x="5402" y="2690"/>
                      <a:pt x="5402" y="2690"/>
                    </a:cubicBezTo>
                    <a:cubicBezTo>
                      <a:pt x="5401" y="2675"/>
                      <a:pt x="5401" y="2675"/>
                      <a:pt x="5401" y="2675"/>
                    </a:cubicBezTo>
                    <a:cubicBezTo>
                      <a:pt x="5408" y="2669"/>
                      <a:pt x="5408" y="2669"/>
                      <a:pt x="5408" y="2669"/>
                    </a:cubicBezTo>
                    <a:cubicBezTo>
                      <a:pt x="5413" y="2680"/>
                      <a:pt x="5413" y="2680"/>
                      <a:pt x="5413" y="2680"/>
                    </a:cubicBezTo>
                    <a:cubicBezTo>
                      <a:pt x="5419" y="2678"/>
                      <a:pt x="5419" y="2678"/>
                      <a:pt x="5419" y="2678"/>
                    </a:cubicBezTo>
                    <a:cubicBezTo>
                      <a:pt x="5427" y="2684"/>
                      <a:pt x="5427" y="2684"/>
                      <a:pt x="5427" y="2684"/>
                    </a:cubicBezTo>
                    <a:cubicBezTo>
                      <a:pt x="5416" y="2692"/>
                      <a:pt x="5416" y="2692"/>
                      <a:pt x="5416" y="2692"/>
                    </a:cubicBezTo>
                    <a:cubicBezTo>
                      <a:pt x="5410" y="2707"/>
                      <a:pt x="5410" y="2707"/>
                      <a:pt x="5410" y="2707"/>
                    </a:cubicBezTo>
                    <a:cubicBezTo>
                      <a:pt x="5404" y="2710"/>
                      <a:pt x="5404" y="2710"/>
                      <a:pt x="5404" y="2710"/>
                    </a:cubicBezTo>
                    <a:close/>
                    <a:moveTo>
                      <a:pt x="5650" y="3071"/>
                    </a:moveTo>
                    <a:lnTo>
                      <a:pt x="5650" y="3071"/>
                    </a:lnTo>
                    <a:cubicBezTo>
                      <a:pt x="5658" y="3062"/>
                      <a:pt x="5658" y="3062"/>
                      <a:pt x="5658" y="3062"/>
                    </a:cubicBezTo>
                    <a:cubicBezTo>
                      <a:pt x="5670" y="3066"/>
                      <a:pt x="5670" y="3066"/>
                      <a:pt x="5670" y="3066"/>
                    </a:cubicBezTo>
                    <a:cubicBezTo>
                      <a:pt x="5662" y="3076"/>
                      <a:pt x="5662" y="3076"/>
                      <a:pt x="5662" y="3076"/>
                    </a:cubicBezTo>
                    <a:cubicBezTo>
                      <a:pt x="5653" y="3076"/>
                      <a:pt x="5653" y="3076"/>
                      <a:pt x="5653" y="3076"/>
                    </a:cubicBezTo>
                    <a:cubicBezTo>
                      <a:pt x="5650" y="3071"/>
                      <a:pt x="5650" y="3071"/>
                      <a:pt x="5650" y="3071"/>
                    </a:cubicBezTo>
                    <a:close/>
                    <a:moveTo>
                      <a:pt x="5619" y="3066"/>
                    </a:moveTo>
                    <a:lnTo>
                      <a:pt x="5619" y="3066"/>
                    </a:lnTo>
                    <a:cubicBezTo>
                      <a:pt x="5619" y="3056"/>
                      <a:pt x="5619" y="3056"/>
                      <a:pt x="5619" y="3056"/>
                    </a:cubicBezTo>
                    <a:cubicBezTo>
                      <a:pt x="5636" y="3054"/>
                      <a:pt x="5636" y="3054"/>
                      <a:pt x="5636" y="3054"/>
                    </a:cubicBezTo>
                    <a:cubicBezTo>
                      <a:pt x="5642" y="3048"/>
                      <a:pt x="5642" y="3048"/>
                      <a:pt x="5642" y="3048"/>
                    </a:cubicBezTo>
                    <a:cubicBezTo>
                      <a:pt x="5647" y="3056"/>
                      <a:pt x="5647" y="3056"/>
                      <a:pt x="5647" y="3056"/>
                    </a:cubicBezTo>
                    <a:cubicBezTo>
                      <a:pt x="5635" y="3071"/>
                      <a:pt x="5635" y="3071"/>
                      <a:pt x="5635" y="3071"/>
                    </a:cubicBezTo>
                    <a:cubicBezTo>
                      <a:pt x="5624" y="3073"/>
                      <a:pt x="5624" y="3073"/>
                      <a:pt x="5624" y="3073"/>
                    </a:cubicBezTo>
                    <a:cubicBezTo>
                      <a:pt x="5619" y="3066"/>
                      <a:pt x="5619" y="3066"/>
                      <a:pt x="5619" y="3066"/>
                    </a:cubicBezTo>
                    <a:close/>
                    <a:moveTo>
                      <a:pt x="5572" y="3235"/>
                    </a:moveTo>
                    <a:lnTo>
                      <a:pt x="5572" y="3235"/>
                    </a:lnTo>
                    <a:cubicBezTo>
                      <a:pt x="5581" y="3241"/>
                      <a:pt x="5581" y="3241"/>
                      <a:pt x="5581" y="3241"/>
                    </a:cubicBezTo>
                    <a:cubicBezTo>
                      <a:pt x="5590" y="3238"/>
                      <a:pt x="5590" y="3238"/>
                      <a:pt x="5590" y="3238"/>
                    </a:cubicBezTo>
                    <a:cubicBezTo>
                      <a:pt x="5583" y="3233"/>
                      <a:pt x="5583" y="3233"/>
                      <a:pt x="5583" y="3233"/>
                    </a:cubicBezTo>
                    <a:cubicBezTo>
                      <a:pt x="5572" y="3235"/>
                      <a:pt x="5572" y="3235"/>
                      <a:pt x="5572" y="3235"/>
                    </a:cubicBezTo>
                    <a:close/>
                    <a:moveTo>
                      <a:pt x="5638" y="3306"/>
                    </a:moveTo>
                    <a:lnTo>
                      <a:pt x="5638" y="3306"/>
                    </a:lnTo>
                    <a:cubicBezTo>
                      <a:pt x="5653" y="3317"/>
                      <a:pt x="5653" y="3317"/>
                      <a:pt x="5653" y="3317"/>
                    </a:cubicBezTo>
                    <a:cubicBezTo>
                      <a:pt x="5659" y="3313"/>
                      <a:pt x="5659" y="3313"/>
                      <a:pt x="5659" y="3313"/>
                    </a:cubicBezTo>
                    <a:cubicBezTo>
                      <a:pt x="5656" y="3302"/>
                      <a:pt x="5656" y="3302"/>
                      <a:pt x="5656" y="3302"/>
                    </a:cubicBezTo>
                    <a:cubicBezTo>
                      <a:pt x="5649" y="3302"/>
                      <a:pt x="5649" y="3302"/>
                      <a:pt x="5649" y="3302"/>
                    </a:cubicBezTo>
                    <a:lnTo>
                      <a:pt x="5638" y="3306"/>
                    </a:lnTo>
                    <a:close/>
                    <a:moveTo>
                      <a:pt x="5765" y="3432"/>
                    </a:moveTo>
                    <a:lnTo>
                      <a:pt x="5765" y="3432"/>
                    </a:lnTo>
                    <a:cubicBezTo>
                      <a:pt x="5760" y="3413"/>
                      <a:pt x="5760" y="3413"/>
                      <a:pt x="5760" y="3413"/>
                    </a:cubicBezTo>
                    <a:cubicBezTo>
                      <a:pt x="5771" y="3403"/>
                      <a:pt x="5771" y="3403"/>
                      <a:pt x="5771" y="3403"/>
                    </a:cubicBezTo>
                    <a:cubicBezTo>
                      <a:pt x="5780" y="3410"/>
                      <a:pt x="5780" y="3410"/>
                      <a:pt x="5780" y="3410"/>
                    </a:cubicBezTo>
                    <a:cubicBezTo>
                      <a:pt x="5781" y="3427"/>
                      <a:pt x="5781" y="3427"/>
                      <a:pt x="5781" y="3427"/>
                    </a:cubicBezTo>
                    <a:cubicBezTo>
                      <a:pt x="5772" y="3432"/>
                      <a:pt x="5772" y="3432"/>
                      <a:pt x="5772" y="3432"/>
                    </a:cubicBezTo>
                    <a:cubicBezTo>
                      <a:pt x="5765" y="3432"/>
                      <a:pt x="5765" y="3432"/>
                      <a:pt x="5765" y="3432"/>
                    </a:cubicBezTo>
                    <a:close/>
                    <a:moveTo>
                      <a:pt x="5827" y="3508"/>
                    </a:moveTo>
                    <a:lnTo>
                      <a:pt x="5827" y="3508"/>
                    </a:lnTo>
                    <a:cubicBezTo>
                      <a:pt x="5829" y="3493"/>
                      <a:pt x="5829" y="3493"/>
                      <a:pt x="5829" y="3493"/>
                    </a:cubicBezTo>
                    <a:cubicBezTo>
                      <a:pt x="5841" y="3487"/>
                      <a:pt x="5841" y="3487"/>
                      <a:pt x="5841" y="3487"/>
                    </a:cubicBezTo>
                    <a:cubicBezTo>
                      <a:pt x="5846" y="3482"/>
                      <a:pt x="5846" y="3482"/>
                      <a:pt x="5846" y="3482"/>
                    </a:cubicBezTo>
                    <a:cubicBezTo>
                      <a:pt x="5853" y="3487"/>
                      <a:pt x="5853" y="3487"/>
                      <a:pt x="5853" y="3487"/>
                    </a:cubicBezTo>
                    <a:cubicBezTo>
                      <a:pt x="5844" y="3502"/>
                      <a:pt x="5844" y="3502"/>
                      <a:pt x="5844" y="3502"/>
                    </a:cubicBezTo>
                    <a:cubicBezTo>
                      <a:pt x="5833" y="3505"/>
                      <a:pt x="5833" y="3505"/>
                      <a:pt x="5833" y="3505"/>
                    </a:cubicBezTo>
                    <a:cubicBezTo>
                      <a:pt x="5833" y="3505"/>
                      <a:pt x="5827" y="3510"/>
                      <a:pt x="5827" y="3508"/>
                    </a:cubicBezTo>
                    <a:close/>
                    <a:moveTo>
                      <a:pt x="5378" y="1775"/>
                    </a:moveTo>
                    <a:lnTo>
                      <a:pt x="5378" y="1775"/>
                    </a:lnTo>
                    <a:cubicBezTo>
                      <a:pt x="5376" y="1756"/>
                      <a:pt x="5376" y="1756"/>
                      <a:pt x="5376" y="1756"/>
                    </a:cubicBezTo>
                    <a:cubicBezTo>
                      <a:pt x="5386" y="1750"/>
                      <a:pt x="5386" y="1750"/>
                      <a:pt x="5386" y="1750"/>
                    </a:cubicBezTo>
                    <a:cubicBezTo>
                      <a:pt x="5395" y="1737"/>
                      <a:pt x="5395" y="1737"/>
                      <a:pt x="5395" y="1737"/>
                    </a:cubicBezTo>
                    <a:cubicBezTo>
                      <a:pt x="5431" y="1714"/>
                      <a:pt x="5431" y="1714"/>
                      <a:pt x="5431" y="1714"/>
                    </a:cubicBezTo>
                    <a:cubicBezTo>
                      <a:pt x="5445" y="1711"/>
                      <a:pt x="5445" y="1711"/>
                      <a:pt x="5445" y="1711"/>
                    </a:cubicBezTo>
                    <a:cubicBezTo>
                      <a:pt x="5436" y="1726"/>
                      <a:pt x="5436" y="1726"/>
                      <a:pt x="5436" y="1726"/>
                    </a:cubicBezTo>
                    <a:cubicBezTo>
                      <a:pt x="5413" y="1744"/>
                      <a:pt x="5413" y="1744"/>
                      <a:pt x="5413" y="1744"/>
                    </a:cubicBezTo>
                    <a:cubicBezTo>
                      <a:pt x="5408" y="1756"/>
                      <a:pt x="5408" y="1756"/>
                      <a:pt x="5408" y="1756"/>
                    </a:cubicBezTo>
                    <a:cubicBezTo>
                      <a:pt x="5415" y="1767"/>
                      <a:pt x="5415" y="1767"/>
                      <a:pt x="5415" y="1767"/>
                    </a:cubicBezTo>
                    <a:cubicBezTo>
                      <a:pt x="5413" y="1775"/>
                      <a:pt x="5413" y="1775"/>
                      <a:pt x="5413" y="1775"/>
                    </a:cubicBezTo>
                    <a:cubicBezTo>
                      <a:pt x="5404" y="1773"/>
                      <a:pt x="5404" y="1773"/>
                      <a:pt x="5404" y="1773"/>
                    </a:cubicBezTo>
                    <a:cubicBezTo>
                      <a:pt x="5398" y="1763"/>
                      <a:pt x="5398" y="1763"/>
                      <a:pt x="5398" y="1763"/>
                    </a:cubicBezTo>
                    <a:cubicBezTo>
                      <a:pt x="5390" y="1769"/>
                      <a:pt x="5390" y="1769"/>
                      <a:pt x="5390" y="1769"/>
                    </a:cubicBezTo>
                    <a:cubicBezTo>
                      <a:pt x="5386" y="1776"/>
                      <a:pt x="5386" y="1776"/>
                      <a:pt x="5386" y="1776"/>
                    </a:cubicBezTo>
                    <a:cubicBezTo>
                      <a:pt x="5378" y="1775"/>
                      <a:pt x="5378" y="1775"/>
                      <a:pt x="5378" y="1775"/>
                    </a:cubicBezTo>
                    <a:close/>
                    <a:moveTo>
                      <a:pt x="5298" y="1698"/>
                    </a:moveTo>
                    <a:lnTo>
                      <a:pt x="5298" y="1698"/>
                    </a:lnTo>
                    <a:lnTo>
                      <a:pt x="5305" y="1706"/>
                    </a:lnTo>
                    <a:cubicBezTo>
                      <a:pt x="5314" y="1708"/>
                      <a:pt x="5314" y="1708"/>
                      <a:pt x="5314" y="1708"/>
                    </a:cubicBezTo>
                    <a:cubicBezTo>
                      <a:pt x="5318" y="1697"/>
                      <a:pt x="5318" y="1697"/>
                      <a:pt x="5318" y="1697"/>
                    </a:cubicBezTo>
                    <a:cubicBezTo>
                      <a:pt x="5314" y="1691"/>
                      <a:pt x="5314" y="1691"/>
                      <a:pt x="5314" y="1691"/>
                    </a:cubicBezTo>
                    <a:cubicBezTo>
                      <a:pt x="5298" y="1698"/>
                      <a:pt x="5298" y="1698"/>
                      <a:pt x="5298" y="1698"/>
                    </a:cubicBezTo>
                    <a:close/>
                    <a:moveTo>
                      <a:pt x="4860" y="1503"/>
                    </a:moveTo>
                    <a:lnTo>
                      <a:pt x="4860" y="1503"/>
                    </a:lnTo>
                    <a:cubicBezTo>
                      <a:pt x="4841" y="1497"/>
                      <a:pt x="4841" y="1497"/>
                      <a:pt x="4841" y="1497"/>
                    </a:cubicBezTo>
                    <a:cubicBezTo>
                      <a:pt x="4840" y="1481"/>
                      <a:pt x="4840" y="1481"/>
                      <a:pt x="4840" y="1481"/>
                    </a:cubicBezTo>
                    <a:cubicBezTo>
                      <a:pt x="4841" y="1451"/>
                      <a:pt x="4841" y="1451"/>
                      <a:pt x="4841" y="1451"/>
                    </a:cubicBezTo>
                    <a:cubicBezTo>
                      <a:pt x="4837" y="1443"/>
                      <a:pt x="4837" y="1443"/>
                      <a:pt x="4837" y="1443"/>
                    </a:cubicBezTo>
                    <a:cubicBezTo>
                      <a:pt x="4835" y="1425"/>
                      <a:pt x="4835" y="1425"/>
                      <a:pt x="4835" y="1425"/>
                    </a:cubicBezTo>
                    <a:cubicBezTo>
                      <a:pt x="4834" y="1422"/>
                      <a:pt x="4834" y="1422"/>
                      <a:pt x="4834" y="1422"/>
                    </a:cubicBezTo>
                    <a:cubicBezTo>
                      <a:pt x="4849" y="1414"/>
                      <a:pt x="4849" y="1414"/>
                      <a:pt x="4849" y="1414"/>
                    </a:cubicBezTo>
                    <a:cubicBezTo>
                      <a:pt x="4873" y="1425"/>
                      <a:pt x="4873" y="1425"/>
                      <a:pt x="4873" y="1425"/>
                    </a:cubicBezTo>
                    <a:cubicBezTo>
                      <a:pt x="4875" y="1443"/>
                      <a:pt x="4875" y="1443"/>
                      <a:pt x="4875" y="1443"/>
                    </a:cubicBezTo>
                    <a:cubicBezTo>
                      <a:pt x="4864" y="1475"/>
                      <a:pt x="4864" y="1475"/>
                      <a:pt x="4864" y="1475"/>
                    </a:cubicBezTo>
                    <a:cubicBezTo>
                      <a:pt x="4861" y="1484"/>
                      <a:pt x="4861" y="1484"/>
                      <a:pt x="4861" y="1484"/>
                    </a:cubicBezTo>
                    <a:cubicBezTo>
                      <a:pt x="4866" y="1490"/>
                      <a:pt x="4866" y="1490"/>
                      <a:pt x="4866" y="1490"/>
                    </a:cubicBezTo>
                    <a:cubicBezTo>
                      <a:pt x="4869" y="1503"/>
                      <a:pt x="4869" y="1503"/>
                      <a:pt x="4869" y="1503"/>
                    </a:cubicBezTo>
                    <a:cubicBezTo>
                      <a:pt x="4860" y="1503"/>
                      <a:pt x="4860" y="1503"/>
                      <a:pt x="4860" y="1503"/>
                    </a:cubicBezTo>
                    <a:close/>
                    <a:moveTo>
                      <a:pt x="4857" y="605"/>
                    </a:moveTo>
                    <a:lnTo>
                      <a:pt x="4857" y="605"/>
                    </a:lnTo>
                    <a:cubicBezTo>
                      <a:pt x="4873" y="589"/>
                      <a:pt x="4873" y="589"/>
                      <a:pt x="4873" y="589"/>
                    </a:cubicBezTo>
                    <a:cubicBezTo>
                      <a:pt x="4884" y="566"/>
                      <a:pt x="4884" y="566"/>
                      <a:pt x="4884" y="566"/>
                    </a:cubicBezTo>
                    <a:cubicBezTo>
                      <a:pt x="4884" y="553"/>
                      <a:pt x="4884" y="553"/>
                      <a:pt x="4884" y="553"/>
                    </a:cubicBezTo>
                    <a:cubicBezTo>
                      <a:pt x="4906" y="538"/>
                      <a:pt x="4906" y="538"/>
                      <a:pt x="4906" y="538"/>
                    </a:cubicBezTo>
                    <a:cubicBezTo>
                      <a:pt x="4915" y="517"/>
                      <a:pt x="4915" y="517"/>
                      <a:pt x="4915" y="517"/>
                    </a:cubicBezTo>
                    <a:cubicBezTo>
                      <a:pt x="4910" y="506"/>
                      <a:pt x="4910" y="506"/>
                      <a:pt x="4910" y="506"/>
                    </a:cubicBezTo>
                    <a:cubicBezTo>
                      <a:pt x="4892" y="506"/>
                      <a:pt x="4892" y="506"/>
                      <a:pt x="4892" y="506"/>
                    </a:cubicBezTo>
                    <a:cubicBezTo>
                      <a:pt x="4880" y="501"/>
                      <a:pt x="4880" y="501"/>
                      <a:pt x="4880" y="501"/>
                    </a:cubicBezTo>
                    <a:cubicBezTo>
                      <a:pt x="4886" y="485"/>
                      <a:pt x="4886" y="485"/>
                      <a:pt x="4886" y="485"/>
                    </a:cubicBezTo>
                    <a:cubicBezTo>
                      <a:pt x="4880" y="486"/>
                      <a:pt x="4880" y="486"/>
                      <a:pt x="4880" y="486"/>
                    </a:cubicBezTo>
                    <a:cubicBezTo>
                      <a:pt x="4861" y="501"/>
                      <a:pt x="4861" y="501"/>
                      <a:pt x="4861" y="501"/>
                    </a:cubicBezTo>
                    <a:cubicBezTo>
                      <a:pt x="4837" y="509"/>
                      <a:pt x="4837" y="509"/>
                      <a:pt x="4837" y="509"/>
                    </a:cubicBezTo>
                    <a:cubicBezTo>
                      <a:pt x="4834" y="523"/>
                      <a:pt x="4834" y="523"/>
                      <a:pt x="4834" y="523"/>
                    </a:cubicBezTo>
                    <a:cubicBezTo>
                      <a:pt x="4825" y="532"/>
                      <a:pt x="4825" y="532"/>
                      <a:pt x="4825" y="532"/>
                    </a:cubicBezTo>
                    <a:cubicBezTo>
                      <a:pt x="4825" y="544"/>
                      <a:pt x="4825" y="544"/>
                      <a:pt x="4825" y="544"/>
                    </a:cubicBezTo>
                    <a:cubicBezTo>
                      <a:pt x="4844" y="550"/>
                      <a:pt x="4844" y="550"/>
                      <a:pt x="4844" y="550"/>
                    </a:cubicBezTo>
                    <a:cubicBezTo>
                      <a:pt x="4858" y="544"/>
                      <a:pt x="4858" y="544"/>
                      <a:pt x="4858" y="544"/>
                    </a:cubicBezTo>
                    <a:cubicBezTo>
                      <a:pt x="4858" y="559"/>
                      <a:pt x="4858" y="559"/>
                      <a:pt x="4858" y="559"/>
                    </a:cubicBezTo>
                    <a:cubicBezTo>
                      <a:pt x="4844" y="573"/>
                      <a:pt x="4844" y="573"/>
                      <a:pt x="4844" y="573"/>
                    </a:cubicBezTo>
                    <a:cubicBezTo>
                      <a:pt x="4843" y="585"/>
                      <a:pt x="4843" y="585"/>
                      <a:pt x="4843" y="585"/>
                    </a:cubicBezTo>
                    <a:cubicBezTo>
                      <a:pt x="4851" y="593"/>
                      <a:pt x="4851" y="593"/>
                      <a:pt x="4851" y="593"/>
                    </a:cubicBezTo>
                    <a:cubicBezTo>
                      <a:pt x="4857" y="605"/>
                      <a:pt x="4857" y="605"/>
                      <a:pt x="4857" y="605"/>
                    </a:cubicBezTo>
                    <a:close/>
                    <a:moveTo>
                      <a:pt x="4646" y="1091"/>
                    </a:moveTo>
                    <a:lnTo>
                      <a:pt x="4646" y="1091"/>
                    </a:lnTo>
                    <a:cubicBezTo>
                      <a:pt x="4646" y="1075"/>
                      <a:pt x="4646" y="1075"/>
                      <a:pt x="4646" y="1075"/>
                    </a:cubicBezTo>
                    <a:cubicBezTo>
                      <a:pt x="4655" y="1062"/>
                      <a:pt x="4655" y="1062"/>
                      <a:pt x="4655" y="1062"/>
                    </a:cubicBezTo>
                    <a:cubicBezTo>
                      <a:pt x="4647" y="1053"/>
                      <a:pt x="4647" y="1053"/>
                      <a:pt x="4647" y="1053"/>
                    </a:cubicBezTo>
                    <a:cubicBezTo>
                      <a:pt x="4646" y="1035"/>
                      <a:pt x="4646" y="1035"/>
                      <a:pt x="4646" y="1035"/>
                    </a:cubicBezTo>
                    <a:cubicBezTo>
                      <a:pt x="4630" y="1026"/>
                      <a:pt x="4630" y="1026"/>
                      <a:pt x="4630" y="1026"/>
                    </a:cubicBezTo>
                    <a:cubicBezTo>
                      <a:pt x="4637" y="1015"/>
                      <a:pt x="4637" y="1015"/>
                      <a:pt x="4637" y="1015"/>
                    </a:cubicBezTo>
                    <a:cubicBezTo>
                      <a:pt x="4641" y="1004"/>
                      <a:pt x="4641" y="1004"/>
                      <a:pt x="4641" y="1004"/>
                    </a:cubicBezTo>
                    <a:cubicBezTo>
                      <a:pt x="4661" y="1006"/>
                      <a:pt x="4661" y="1006"/>
                      <a:pt x="4661" y="1006"/>
                    </a:cubicBezTo>
                    <a:cubicBezTo>
                      <a:pt x="4676" y="1020"/>
                      <a:pt x="4676" y="1020"/>
                      <a:pt x="4676" y="1020"/>
                    </a:cubicBezTo>
                    <a:cubicBezTo>
                      <a:pt x="4682" y="1020"/>
                      <a:pt x="4682" y="1020"/>
                      <a:pt x="4682" y="1020"/>
                    </a:cubicBezTo>
                    <a:cubicBezTo>
                      <a:pt x="4685" y="1006"/>
                      <a:pt x="4685" y="1006"/>
                      <a:pt x="4685" y="1006"/>
                    </a:cubicBezTo>
                    <a:cubicBezTo>
                      <a:pt x="4669" y="981"/>
                      <a:pt x="4669" y="981"/>
                      <a:pt x="4669" y="981"/>
                    </a:cubicBezTo>
                    <a:cubicBezTo>
                      <a:pt x="4653" y="972"/>
                      <a:pt x="4653" y="972"/>
                      <a:pt x="4653" y="972"/>
                    </a:cubicBezTo>
                    <a:cubicBezTo>
                      <a:pt x="4650" y="965"/>
                      <a:pt x="4650" y="965"/>
                      <a:pt x="4650" y="965"/>
                    </a:cubicBezTo>
                    <a:cubicBezTo>
                      <a:pt x="4666" y="963"/>
                      <a:pt x="4666" y="963"/>
                      <a:pt x="4666" y="963"/>
                    </a:cubicBezTo>
                    <a:cubicBezTo>
                      <a:pt x="4656" y="948"/>
                      <a:pt x="4656" y="948"/>
                      <a:pt x="4656" y="948"/>
                    </a:cubicBezTo>
                    <a:cubicBezTo>
                      <a:pt x="4666" y="932"/>
                      <a:pt x="4666" y="932"/>
                      <a:pt x="4666" y="932"/>
                    </a:cubicBezTo>
                    <a:cubicBezTo>
                      <a:pt x="4667" y="907"/>
                      <a:pt x="4667" y="907"/>
                      <a:pt x="4667" y="907"/>
                    </a:cubicBezTo>
                    <a:cubicBezTo>
                      <a:pt x="4676" y="885"/>
                      <a:pt x="4676" y="885"/>
                      <a:pt x="4676" y="885"/>
                    </a:cubicBezTo>
                    <a:cubicBezTo>
                      <a:pt x="4687" y="887"/>
                      <a:pt x="4687" y="887"/>
                      <a:pt x="4687" y="887"/>
                    </a:cubicBezTo>
                    <a:cubicBezTo>
                      <a:pt x="4698" y="879"/>
                      <a:pt x="4698" y="879"/>
                      <a:pt x="4698" y="879"/>
                    </a:cubicBezTo>
                    <a:cubicBezTo>
                      <a:pt x="4701" y="855"/>
                      <a:pt x="4701" y="855"/>
                      <a:pt x="4701" y="855"/>
                    </a:cubicBezTo>
                    <a:cubicBezTo>
                      <a:pt x="4710" y="844"/>
                      <a:pt x="4710" y="844"/>
                      <a:pt x="4710" y="844"/>
                    </a:cubicBezTo>
                    <a:cubicBezTo>
                      <a:pt x="4730" y="827"/>
                      <a:pt x="4730" y="827"/>
                      <a:pt x="4730" y="827"/>
                    </a:cubicBezTo>
                    <a:cubicBezTo>
                      <a:pt x="4747" y="827"/>
                      <a:pt x="4747" y="827"/>
                      <a:pt x="4747" y="827"/>
                    </a:cubicBezTo>
                    <a:cubicBezTo>
                      <a:pt x="4766" y="853"/>
                      <a:pt x="4766" y="853"/>
                      <a:pt x="4766" y="853"/>
                    </a:cubicBezTo>
                    <a:cubicBezTo>
                      <a:pt x="4773" y="871"/>
                      <a:pt x="4773" y="871"/>
                      <a:pt x="4773" y="871"/>
                    </a:cubicBezTo>
                    <a:cubicBezTo>
                      <a:pt x="4771" y="884"/>
                      <a:pt x="4771" y="884"/>
                      <a:pt x="4771" y="884"/>
                    </a:cubicBezTo>
                    <a:cubicBezTo>
                      <a:pt x="4776" y="894"/>
                      <a:pt x="4776" y="894"/>
                      <a:pt x="4776" y="894"/>
                    </a:cubicBezTo>
                    <a:cubicBezTo>
                      <a:pt x="4785" y="897"/>
                      <a:pt x="4785" y="897"/>
                      <a:pt x="4785" y="897"/>
                    </a:cubicBezTo>
                    <a:cubicBezTo>
                      <a:pt x="4786" y="914"/>
                      <a:pt x="4786" y="914"/>
                      <a:pt x="4786" y="914"/>
                    </a:cubicBezTo>
                    <a:cubicBezTo>
                      <a:pt x="4796" y="919"/>
                      <a:pt x="4796" y="919"/>
                      <a:pt x="4796" y="919"/>
                    </a:cubicBezTo>
                    <a:cubicBezTo>
                      <a:pt x="4797" y="928"/>
                      <a:pt x="4797" y="928"/>
                      <a:pt x="4797" y="928"/>
                    </a:cubicBezTo>
                    <a:cubicBezTo>
                      <a:pt x="4805" y="946"/>
                      <a:pt x="4805" y="946"/>
                      <a:pt x="4805" y="946"/>
                    </a:cubicBezTo>
                    <a:cubicBezTo>
                      <a:pt x="4820" y="948"/>
                      <a:pt x="4820" y="948"/>
                      <a:pt x="4820" y="948"/>
                    </a:cubicBezTo>
                    <a:cubicBezTo>
                      <a:pt x="4820" y="955"/>
                      <a:pt x="4820" y="955"/>
                      <a:pt x="4820" y="955"/>
                    </a:cubicBezTo>
                    <a:cubicBezTo>
                      <a:pt x="4828" y="969"/>
                      <a:pt x="4828" y="969"/>
                      <a:pt x="4828" y="969"/>
                    </a:cubicBezTo>
                    <a:cubicBezTo>
                      <a:pt x="4835" y="1001"/>
                      <a:pt x="4835" y="1001"/>
                      <a:pt x="4835" y="1001"/>
                    </a:cubicBezTo>
                    <a:cubicBezTo>
                      <a:pt x="4818" y="1013"/>
                      <a:pt x="4818" y="1013"/>
                      <a:pt x="4818" y="1013"/>
                    </a:cubicBezTo>
                    <a:cubicBezTo>
                      <a:pt x="4809" y="1023"/>
                      <a:pt x="4809" y="1023"/>
                      <a:pt x="4809" y="1023"/>
                    </a:cubicBezTo>
                    <a:cubicBezTo>
                      <a:pt x="4794" y="1021"/>
                      <a:pt x="4794" y="1021"/>
                      <a:pt x="4794" y="1021"/>
                    </a:cubicBezTo>
                    <a:cubicBezTo>
                      <a:pt x="4785" y="1026"/>
                      <a:pt x="4785" y="1026"/>
                      <a:pt x="4785" y="1026"/>
                    </a:cubicBezTo>
                    <a:cubicBezTo>
                      <a:pt x="4792" y="1033"/>
                      <a:pt x="4792" y="1033"/>
                      <a:pt x="4792" y="1033"/>
                    </a:cubicBezTo>
                    <a:cubicBezTo>
                      <a:pt x="4800" y="1033"/>
                      <a:pt x="4800" y="1033"/>
                      <a:pt x="4800" y="1033"/>
                    </a:cubicBezTo>
                    <a:cubicBezTo>
                      <a:pt x="4805" y="1059"/>
                      <a:pt x="4805" y="1059"/>
                      <a:pt x="4805" y="1059"/>
                    </a:cubicBezTo>
                    <a:cubicBezTo>
                      <a:pt x="4802" y="1075"/>
                      <a:pt x="4802" y="1075"/>
                      <a:pt x="4802" y="1075"/>
                    </a:cubicBezTo>
                    <a:cubicBezTo>
                      <a:pt x="4774" y="1093"/>
                      <a:pt x="4774" y="1093"/>
                      <a:pt x="4774" y="1093"/>
                    </a:cubicBezTo>
                    <a:cubicBezTo>
                      <a:pt x="4765" y="1101"/>
                      <a:pt x="4765" y="1101"/>
                      <a:pt x="4765" y="1101"/>
                    </a:cubicBezTo>
                    <a:cubicBezTo>
                      <a:pt x="4756" y="1099"/>
                      <a:pt x="4756" y="1099"/>
                      <a:pt x="4756" y="1099"/>
                    </a:cubicBezTo>
                    <a:cubicBezTo>
                      <a:pt x="4754" y="1087"/>
                      <a:pt x="4754" y="1087"/>
                      <a:pt x="4754" y="1087"/>
                    </a:cubicBezTo>
                    <a:cubicBezTo>
                      <a:pt x="4747" y="1081"/>
                      <a:pt x="4747" y="1081"/>
                      <a:pt x="4747" y="1081"/>
                    </a:cubicBezTo>
                    <a:cubicBezTo>
                      <a:pt x="4728" y="1094"/>
                      <a:pt x="4728" y="1094"/>
                      <a:pt x="4728" y="1094"/>
                    </a:cubicBezTo>
                    <a:cubicBezTo>
                      <a:pt x="4716" y="1088"/>
                      <a:pt x="4716" y="1088"/>
                      <a:pt x="4716" y="1088"/>
                    </a:cubicBezTo>
                    <a:cubicBezTo>
                      <a:pt x="4693" y="1096"/>
                      <a:pt x="4693" y="1096"/>
                      <a:pt x="4693" y="1096"/>
                    </a:cubicBezTo>
                    <a:cubicBezTo>
                      <a:pt x="4681" y="1094"/>
                      <a:pt x="4681" y="1094"/>
                      <a:pt x="4681" y="1094"/>
                    </a:cubicBezTo>
                    <a:cubicBezTo>
                      <a:pt x="4678" y="1076"/>
                      <a:pt x="4678" y="1076"/>
                      <a:pt x="4678" y="1076"/>
                    </a:cubicBezTo>
                    <a:cubicBezTo>
                      <a:pt x="4666" y="1075"/>
                      <a:pt x="4666" y="1075"/>
                      <a:pt x="4666" y="1075"/>
                    </a:cubicBezTo>
                    <a:cubicBezTo>
                      <a:pt x="4663" y="1085"/>
                      <a:pt x="4663" y="1085"/>
                      <a:pt x="4663" y="1085"/>
                    </a:cubicBezTo>
                    <a:cubicBezTo>
                      <a:pt x="4646" y="1091"/>
                      <a:pt x="4646" y="1091"/>
                      <a:pt x="4646" y="1091"/>
                    </a:cubicBezTo>
                    <a:close/>
                    <a:moveTo>
                      <a:pt x="4832" y="1067"/>
                    </a:moveTo>
                    <a:lnTo>
                      <a:pt x="4832" y="1067"/>
                    </a:lnTo>
                    <a:cubicBezTo>
                      <a:pt x="4840" y="1065"/>
                      <a:pt x="4840" y="1065"/>
                      <a:pt x="4840" y="1065"/>
                    </a:cubicBezTo>
                    <a:cubicBezTo>
                      <a:pt x="4843" y="1053"/>
                      <a:pt x="4843" y="1053"/>
                      <a:pt x="4843" y="1053"/>
                    </a:cubicBezTo>
                    <a:cubicBezTo>
                      <a:pt x="4840" y="1026"/>
                      <a:pt x="4840" y="1026"/>
                      <a:pt x="4840" y="1026"/>
                    </a:cubicBezTo>
                    <a:cubicBezTo>
                      <a:pt x="4831" y="1027"/>
                      <a:pt x="4831" y="1027"/>
                      <a:pt x="4831" y="1027"/>
                    </a:cubicBezTo>
                    <a:cubicBezTo>
                      <a:pt x="4828" y="1035"/>
                      <a:pt x="4828" y="1035"/>
                      <a:pt x="4828" y="1035"/>
                    </a:cubicBezTo>
                    <a:cubicBezTo>
                      <a:pt x="4828" y="1055"/>
                      <a:pt x="4828" y="1055"/>
                      <a:pt x="4828" y="1055"/>
                    </a:cubicBezTo>
                    <a:cubicBezTo>
                      <a:pt x="4832" y="1067"/>
                      <a:pt x="4832" y="1067"/>
                      <a:pt x="4832" y="1067"/>
                    </a:cubicBezTo>
                    <a:close/>
                    <a:moveTo>
                      <a:pt x="4893" y="1313"/>
                    </a:moveTo>
                    <a:lnTo>
                      <a:pt x="4893" y="1313"/>
                    </a:lnTo>
                    <a:cubicBezTo>
                      <a:pt x="4893" y="1327"/>
                      <a:pt x="4893" y="1327"/>
                      <a:pt x="4893" y="1327"/>
                    </a:cubicBezTo>
                    <a:cubicBezTo>
                      <a:pt x="4904" y="1339"/>
                      <a:pt x="4904" y="1339"/>
                      <a:pt x="4904" y="1339"/>
                    </a:cubicBezTo>
                    <a:cubicBezTo>
                      <a:pt x="4922" y="1339"/>
                      <a:pt x="4922" y="1339"/>
                      <a:pt x="4922" y="1339"/>
                    </a:cubicBezTo>
                    <a:cubicBezTo>
                      <a:pt x="4941" y="1331"/>
                      <a:pt x="4941" y="1331"/>
                      <a:pt x="4941" y="1331"/>
                    </a:cubicBezTo>
                    <a:cubicBezTo>
                      <a:pt x="4956" y="1304"/>
                      <a:pt x="4956" y="1304"/>
                      <a:pt x="4956" y="1304"/>
                    </a:cubicBezTo>
                    <a:cubicBezTo>
                      <a:pt x="4959" y="1295"/>
                      <a:pt x="4959" y="1295"/>
                      <a:pt x="4959" y="1295"/>
                    </a:cubicBezTo>
                    <a:cubicBezTo>
                      <a:pt x="4951" y="1289"/>
                      <a:pt x="4951" y="1289"/>
                      <a:pt x="4951" y="1289"/>
                    </a:cubicBezTo>
                    <a:cubicBezTo>
                      <a:pt x="4954" y="1281"/>
                      <a:pt x="4954" y="1281"/>
                      <a:pt x="4954" y="1281"/>
                    </a:cubicBezTo>
                    <a:cubicBezTo>
                      <a:pt x="4947" y="1269"/>
                      <a:pt x="4947" y="1269"/>
                      <a:pt x="4947" y="1269"/>
                    </a:cubicBezTo>
                    <a:cubicBezTo>
                      <a:pt x="4933" y="1269"/>
                      <a:pt x="4933" y="1269"/>
                      <a:pt x="4933" y="1269"/>
                    </a:cubicBezTo>
                    <a:cubicBezTo>
                      <a:pt x="4925" y="1252"/>
                      <a:pt x="4925" y="1252"/>
                      <a:pt x="4925" y="1252"/>
                    </a:cubicBezTo>
                    <a:cubicBezTo>
                      <a:pt x="4913" y="1250"/>
                      <a:pt x="4913" y="1250"/>
                      <a:pt x="4913" y="1250"/>
                    </a:cubicBezTo>
                    <a:cubicBezTo>
                      <a:pt x="4896" y="1263"/>
                      <a:pt x="4896" y="1263"/>
                      <a:pt x="4896" y="1263"/>
                    </a:cubicBezTo>
                    <a:cubicBezTo>
                      <a:pt x="4895" y="1279"/>
                      <a:pt x="4895" y="1279"/>
                      <a:pt x="4895" y="1279"/>
                    </a:cubicBezTo>
                    <a:cubicBezTo>
                      <a:pt x="4887" y="1296"/>
                      <a:pt x="4887" y="1296"/>
                      <a:pt x="4887" y="1296"/>
                    </a:cubicBezTo>
                    <a:cubicBezTo>
                      <a:pt x="4893" y="1313"/>
                      <a:pt x="4893" y="1313"/>
                      <a:pt x="4893" y="1313"/>
                    </a:cubicBezTo>
                    <a:close/>
                    <a:moveTo>
                      <a:pt x="4872" y="1319"/>
                    </a:moveTo>
                    <a:lnTo>
                      <a:pt x="4872" y="1319"/>
                    </a:lnTo>
                    <a:cubicBezTo>
                      <a:pt x="4869" y="1330"/>
                      <a:pt x="4869" y="1330"/>
                      <a:pt x="4869" y="1330"/>
                    </a:cubicBezTo>
                    <a:cubicBezTo>
                      <a:pt x="4872" y="1344"/>
                      <a:pt x="4872" y="1344"/>
                      <a:pt x="4872" y="1344"/>
                    </a:cubicBezTo>
                    <a:cubicBezTo>
                      <a:pt x="4881" y="1348"/>
                      <a:pt x="4881" y="1348"/>
                      <a:pt x="4881" y="1348"/>
                    </a:cubicBezTo>
                    <a:cubicBezTo>
                      <a:pt x="4886" y="1342"/>
                      <a:pt x="4886" y="1342"/>
                      <a:pt x="4886" y="1342"/>
                    </a:cubicBezTo>
                    <a:cubicBezTo>
                      <a:pt x="4884" y="1335"/>
                      <a:pt x="4884" y="1335"/>
                      <a:pt x="4884" y="1335"/>
                    </a:cubicBezTo>
                    <a:cubicBezTo>
                      <a:pt x="4878" y="1330"/>
                      <a:pt x="4878" y="1330"/>
                      <a:pt x="4878" y="1330"/>
                    </a:cubicBezTo>
                    <a:cubicBezTo>
                      <a:pt x="4877" y="1318"/>
                      <a:pt x="4877" y="1318"/>
                      <a:pt x="4877" y="1318"/>
                    </a:cubicBezTo>
                    <a:cubicBezTo>
                      <a:pt x="4872" y="1319"/>
                      <a:pt x="4872" y="1319"/>
                      <a:pt x="4872" y="1319"/>
                    </a:cubicBezTo>
                    <a:close/>
                    <a:moveTo>
                      <a:pt x="4634" y="1194"/>
                    </a:moveTo>
                    <a:lnTo>
                      <a:pt x="4634" y="1194"/>
                    </a:lnTo>
                    <a:cubicBezTo>
                      <a:pt x="4630" y="1169"/>
                      <a:pt x="4630" y="1169"/>
                      <a:pt x="4630" y="1169"/>
                    </a:cubicBezTo>
                    <a:cubicBezTo>
                      <a:pt x="4640" y="1145"/>
                      <a:pt x="4640" y="1145"/>
                      <a:pt x="4640" y="1145"/>
                    </a:cubicBezTo>
                    <a:cubicBezTo>
                      <a:pt x="4652" y="1131"/>
                      <a:pt x="4652" y="1131"/>
                      <a:pt x="4652" y="1131"/>
                    </a:cubicBezTo>
                    <a:cubicBezTo>
                      <a:pt x="4669" y="1131"/>
                      <a:pt x="4669" y="1131"/>
                      <a:pt x="4669" y="1131"/>
                    </a:cubicBezTo>
                    <a:cubicBezTo>
                      <a:pt x="4679" y="1130"/>
                      <a:pt x="4679" y="1130"/>
                      <a:pt x="4679" y="1130"/>
                    </a:cubicBezTo>
                    <a:cubicBezTo>
                      <a:pt x="4692" y="1134"/>
                      <a:pt x="4692" y="1134"/>
                      <a:pt x="4692" y="1134"/>
                    </a:cubicBezTo>
                    <a:cubicBezTo>
                      <a:pt x="4704" y="1131"/>
                      <a:pt x="4704" y="1131"/>
                      <a:pt x="4704" y="1131"/>
                    </a:cubicBezTo>
                    <a:cubicBezTo>
                      <a:pt x="4713" y="1134"/>
                      <a:pt x="4713" y="1134"/>
                      <a:pt x="4713" y="1134"/>
                    </a:cubicBezTo>
                    <a:cubicBezTo>
                      <a:pt x="4715" y="1142"/>
                      <a:pt x="4715" y="1142"/>
                      <a:pt x="4715" y="1142"/>
                    </a:cubicBezTo>
                    <a:cubicBezTo>
                      <a:pt x="4728" y="1143"/>
                      <a:pt x="4728" y="1143"/>
                      <a:pt x="4728" y="1143"/>
                    </a:cubicBezTo>
                    <a:cubicBezTo>
                      <a:pt x="4734" y="1139"/>
                      <a:pt x="4734" y="1139"/>
                      <a:pt x="4734" y="1139"/>
                    </a:cubicBezTo>
                    <a:cubicBezTo>
                      <a:pt x="4747" y="1146"/>
                      <a:pt x="4747" y="1146"/>
                      <a:pt x="4747" y="1146"/>
                    </a:cubicBezTo>
                    <a:cubicBezTo>
                      <a:pt x="4759" y="1148"/>
                      <a:pt x="4759" y="1148"/>
                      <a:pt x="4759" y="1148"/>
                    </a:cubicBezTo>
                    <a:cubicBezTo>
                      <a:pt x="4776" y="1168"/>
                      <a:pt x="4776" y="1168"/>
                      <a:pt x="4776" y="1168"/>
                    </a:cubicBezTo>
                    <a:cubicBezTo>
                      <a:pt x="4786" y="1174"/>
                      <a:pt x="4786" y="1174"/>
                      <a:pt x="4786" y="1174"/>
                    </a:cubicBezTo>
                    <a:cubicBezTo>
                      <a:pt x="4780" y="1182"/>
                      <a:pt x="4780" y="1182"/>
                      <a:pt x="4780" y="1182"/>
                    </a:cubicBezTo>
                    <a:cubicBezTo>
                      <a:pt x="4785" y="1188"/>
                      <a:pt x="4785" y="1188"/>
                      <a:pt x="4785" y="1188"/>
                    </a:cubicBezTo>
                    <a:cubicBezTo>
                      <a:pt x="4796" y="1188"/>
                      <a:pt x="4796" y="1188"/>
                      <a:pt x="4796" y="1188"/>
                    </a:cubicBezTo>
                    <a:cubicBezTo>
                      <a:pt x="4808" y="1182"/>
                      <a:pt x="4808" y="1182"/>
                      <a:pt x="4808" y="1182"/>
                    </a:cubicBezTo>
                    <a:cubicBezTo>
                      <a:pt x="4818" y="1195"/>
                      <a:pt x="4818" y="1195"/>
                      <a:pt x="4818" y="1195"/>
                    </a:cubicBezTo>
                    <a:cubicBezTo>
                      <a:pt x="4828" y="1203"/>
                      <a:pt x="4828" y="1203"/>
                      <a:pt x="4828" y="1203"/>
                    </a:cubicBezTo>
                    <a:cubicBezTo>
                      <a:pt x="4826" y="1214"/>
                      <a:pt x="4826" y="1214"/>
                      <a:pt x="4826" y="1214"/>
                    </a:cubicBezTo>
                    <a:cubicBezTo>
                      <a:pt x="4829" y="1221"/>
                      <a:pt x="4829" y="1221"/>
                      <a:pt x="4829" y="1221"/>
                    </a:cubicBezTo>
                    <a:cubicBezTo>
                      <a:pt x="4823" y="1227"/>
                      <a:pt x="4823" y="1227"/>
                      <a:pt x="4823" y="1227"/>
                    </a:cubicBezTo>
                    <a:cubicBezTo>
                      <a:pt x="4805" y="1223"/>
                      <a:pt x="4805" y="1223"/>
                      <a:pt x="4805" y="1223"/>
                    </a:cubicBezTo>
                    <a:cubicBezTo>
                      <a:pt x="4785" y="1241"/>
                      <a:pt x="4785" y="1241"/>
                      <a:pt x="4785" y="1241"/>
                    </a:cubicBezTo>
                    <a:cubicBezTo>
                      <a:pt x="4771" y="1246"/>
                      <a:pt x="4771" y="1246"/>
                      <a:pt x="4771" y="1246"/>
                    </a:cubicBezTo>
                    <a:cubicBezTo>
                      <a:pt x="4751" y="1232"/>
                      <a:pt x="4751" y="1232"/>
                      <a:pt x="4751" y="1232"/>
                    </a:cubicBezTo>
                    <a:cubicBezTo>
                      <a:pt x="4727" y="1232"/>
                      <a:pt x="4727" y="1232"/>
                      <a:pt x="4727" y="1232"/>
                    </a:cubicBezTo>
                    <a:cubicBezTo>
                      <a:pt x="4704" y="1215"/>
                      <a:pt x="4704" y="1215"/>
                      <a:pt x="4704" y="1215"/>
                    </a:cubicBezTo>
                    <a:cubicBezTo>
                      <a:pt x="4685" y="1215"/>
                      <a:pt x="4685" y="1215"/>
                      <a:pt x="4685" y="1215"/>
                    </a:cubicBezTo>
                    <a:cubicBezTo>
                      <a:pt x="4670" y="1208"/>
                      <a:pt x="4670" y="1208"/>
                      <a:pt x="4670" y="1208"/>
                    </a:cubicBezTo>
                    <a:cubicBezTo>
                      <a:pt x="4659" y="1194"/>
                      <a:pt x="4659" y="1194"/>
                      <a:pt x="4659" y="1194"/>
                    </a:cubicBezTo>
                    <a:cubicBezTo>
                      <a:pt x="4643" y="1195"/>
                      <a:pt x="4643" y="1195"/>
                      <a:pt x="4643" y="1195"/>
                    </a:cubicBezTo>
                    <a:cubicBezTo>
                      <a:pt x="4634" y="1194"/>
                      <a:pt x="4634" y="1194"/>
                      <a:pt x="4634" y="1194"/>
                    </a:cubicBezTo>
                    <a:close/>
                    <a:moveTo>
                      <a:pt x="4436" y="923"/>
                    </a:moveTo>
                    <a:lnTo>
                      <a:pt x="4436" y="923"/>
                    </a:lnTo>
                    <a:cubicBezTo>
                      <a:pt x="4439" y="917"/>
                      <a:pt x="4439" y="917"/>
                      <a:pt x="4439" y="917"/>
                    </a:cubicBezTo>
                    <a:cubicBezTo>
                      <a:pt x="4447" y="911"/>
                      <a:pt x="4447" y="911"/>
                      <a:pt x="4447" y="911"/>
                    </a:cubicBezTo>
                    <a:cubicBezTo>
                      <a:pt x="4452" y="916"/>
                      <a:pt x="4452" y="916"/>
                      <a:pt x="4452" y="916"/>
                    </a:cubicBezTo>
                    <a:cubicBezTo>
                      <a:pt x="4447" y="928"/>
                      <a:pt x="4447" y="928"/>
                      <a:pt x="4447" y="928"/>
                    </a:cubicBezTo>
                    <a:cubicBezTo>
                      <a:pt x="4439" y="928"/>
                      <a:pt x="4439" y="928"/>
                      <a:pt x="4439" y="928"/>
                    </a:cubicBezTo>
                    <a:cubicBezTo>
                      <a:pt x="4436" y="923"/>
                      <a:pt x="4436" y="923"/>
                      <a:pt x="4436" y="923"/>
                    </a:cubicBezTo>
                    <a:close/>
                    <a:moveTo>
                      <a:pt x="4449" y="1018"/>
                    </a:moveTo>
                    <a:lnTo>
                      <a:pt x="4449" y="1018"/>
                    </a:lnTo>
                    <a:cubicBezTo>
                      <a:pt x="4456" y="1041"/>
                      <a:pt x="4456" y="1041"/>
                      <a:pt x="4456" y="1041"/>
                    </a:cubicBezTo>
                    <a:cubicBezTo>
                      <a:pt x="4465" y="1056"/>
                      <a:pt x="4465" y="1056"/>
                      <a:pt x="4465" y="1056"/>
                    </a:cubicBezTo>
                    <a:cubicBezTo>
                      <a:pt x="4473" y="1056"/>
                      <a:pt x="4473" y="1056"/>
                      <a:pt x="4473" y="1056"/>
                    </a:cubicBezTo>
                    <a:cubicBezTo>
                      <a:pt x="4488" y="1053"/>
                      <a:pt x="4488" y="1053"/>
                      <a:pt x="4488" y="1053"/>
                    </a:cubicBezTo>
                    <a:cubicBezTo>
                      <a:pt x="4496" y="1061"/>
                      <a:pt x="4496" y="1061"/>
                      <a:pt x="4496" y="1061"/>
                    </a:cubicBezTo>
                    <a:cubicBezTo>
                      <a:pt x="4507" y="1061"/>
                      <a:pt x="4507" y="1061"/>
                      <a:pt x="4507" y="1061"/>
                    </a:cubicBezTo>
                    <a:cubicBezTo>
                      <a:pt x="4531" y="1044"/>
                      <a:pt x="4531" y="1044"/>
                      <a:pt x="4531" y="1044"/>
                    </a:cubicBezTo>
                    <a:cubicBezTo>
                      <a:pt x="4531" y="1036"/>
                      <a:pt x="4531" y="1036"/>
                      <a:pt x="4531" y="1036"/>
                    </a:cubicBezTo>
                    <a:cubicBezTo>
                      <a:pt x="4543" y="1027"/>
                      <a:pt x="4543" y="1027"/>
                      <a:pt x="4543" y="1027"/>
                    </a:cubicBezTo>
                    <a:cubicBezTo>
                      <a:pt x="4557" y="1010"/>
                      <a:pt x="4557" y="1010"/>
                      <a:pt x="4557" y="1010"/>
                    </a:cubicBezTo>
                    <a:cubicBezTo>
                      <a:pt x="4559" y="991"/>
                      <a:pt x="4559" y="991"/>
                      <a:pt x="4559" y="991"/>
                    </a:cubicBezTo>
                    <a:cubicBezTo>
                      <a:pt x="4565" y="965"/>
                      <a:pt x="4565" y="965"/>
                      <a:pt x="4565" y="965"/>
                    </a:cubicBezTo>
                    <a:cubicBezTo>
                      <a:pt x="4577" y="945"/>
                      <a:pt x="4577" y="945"/>
                      <a:pt x="4577" y="945"/>
                    </a:cubicBezTo>
                    <a:cubicBezTo>
                      <a:pt x="4568" y="939"/>
                      <a:pt x="4568" y="939"/>
                      <a:pt x="4568" y="939"/>
                    </a:cubicBezTo>
                    <a:cubicBezTo>
                      <a:pt x="4568" y="929"/>
                      <a:pt x="4568" y="929"/>
                      <a:pt x="4568" y="929"/>
                    </a:cubicBezTo>
                    <a:cubicBezTo>
                      <a:pt x="4578" y="920"/>
                      <a:pt x="4578" y="920"/>
                      <a:pt x="4578" y="920"/>
                    </a:cubicBezTo>
                    <a:cubicBezTo>
                      <a:pt x="4588" y="899"/>
                      <a:pt x="4588" y="899"/>
                      <a:pt x="4588" y="899"/>
                    </a:cubicBezTo>
                    <a:cubicBezTo>
                      <a:pt x="4600" y="897"/>
                      <a:pt x="4600" y="897"/>
                      <a:pt x="4600" y="897"/>
                    </a:cubicBezTo>
                    <a:cubicBezTo>
                      <a:pt x="4612" y="885"/>
                      <a:pt x="4612" y="885"/>
                      <a:pt x="4612" y="885"/>
                    </a:cubicBezTo>
                    <a:cubicBezTo>
                      <a:pt x="4630" y="871"/>
                      <a:pt x="4630" y="871"/>
                      <a:pt x="4630" y="871"/>
                    </a:cubicBezTo>
                    <a:cubicBezTo>
                      <a:pt x="4634" y="850"/>
                      <a:pt x="4634" y="850"/>
                      <a:pt x="4634" y="850"/>
                    </a:cubicBezTo>
                    <a:cubicBezTo>
                      <a:pt x="4634" y="838"/>
                      <a:pt x="4634" y="838"/>
                      <a:pt x="4634" y="838"/>
                    </a:cubicBezTo>
                    <a:cubicBezTo>
                      <a:pt x="4647" y="827"/>
                      <a:pt x="4647" y="827"/>
                      <a:pt x="4647" y="827"/>
                    </a:cubicBezTo>
                    <a:cubicBezTo>
                      <a:pt x="4647" y="816"/>
                      <a:pt x="4647" y="816"/>
                      <a:pt x="4647" y="816"/>
                    </a:cubicBezTo>
                    <a:cubicBezTo>
                      <a:pt x="4643" y="801"/>
                      <a:pt x="4643" y="801"/>
                      <a:pt x="4643" y="801"/>
                    </a:cubicBezTo>
                    <a:cubicBezTo>
                      <a:pt x="4638" y="783"/>
                      <a:pt x="4638" y="783"/>
                      <a:pt x="4638" y="783"/>
                    </a:cubicBezTo>
                    <a:cubicBezTo>
                      <a:pt x="4629" y="783"/>
                      <a:pt x="4629" y="783"/>
                      <a:pt x="4629" y="783"/>
                    </a:cubicBezTo>
                    <a:cubicBezTo>
                      <a:pt x="4614" y="777"/>
                      <a:pt x="4614" y="777"/>
                      <a:pt x="4614" y="777"/>
                    </a:cubicBezTo>
                    <a:cubicBezTo>
                      <a:pt x="4597" y="777"/>
                      <a:pt x="4597" y="777"/>
                      <a:pt x="4597" y="777"/>
                    </a:cubicBezTo>
                    <a:cubicBezTo>
                      <a:pt x="4592" y="767"/>
                      <a:pt x="4592" y="767"/>
                      <a:pt x="4592" y="767"/>
                    </a:cubicBezTo>
                    <a:cubicBezTo>
                      <a:pt x="4598" y="755"/>
                      <a:pt x="4598" y="755"/>
                      <a:pt x="4598" y="755"/>
                    </a:cubicBezTo>
                    <a:cubicBezTo>
                      <a:pt x="4623" y="741"/>
                      <a:pt x="4623" y="741"/>
                      <a:pt x="4623" y="741"/>
                    </a:cubicBezTo>
                    <a:cubicBezTo>
                      <a:pt x="4623" y="734"/>
                      <a:pt x="4623" y="734"/>
                      <a:pt x="4623" y="734"/>
                    </a:cubicBezTo>
                    <a:cubicBezTo>
                      <a:pt x="4614" y="722"/>
                      <a:pt x="4614" y="722"/>
                      <a:pt x="4614" y="722"/>
                    </a:cubicBezTo>
                    <a:cubicBezTo>
                      <a:pt x="4614" y="702"/>
                      <a:pt x="4614" y="702"/>
                      <a:pt x="4614" y="702"/>
                    </a:cubicBezTo>
                    <a:cubicBezTo>
                      <a:pt x="4618" y="689"/>
                      <a:pt x="4618" y="689"/>
                      <a:pt x="4618" y="689"/>
                    </a:cubicBezTo>
                    <a:cubicBezTo>
                      <a:pt x="4603" y="673"/>
                      <a:pt x="4603" y="673"/>
                      <a:pt x="4603" y="673"/>
                    </a:cubicBezTo>
                    <a:cubicBezTo>
                      <a:pt x="4592" y="674"/>
                      <a:pt x="4592" y="674"/>
                      <a:pt x="4592" y="674"/>
                    </a:cubicBezTo>
                    <a:cubicBezTo>
                      <a:pt x="4574" y="686"/>
                      <a:pt x="4574" y="686"/>
                      <a:pt x="4574" y="686"/>
                    </a:cubicBezTo>
                    <a:cubicBezTo>
                      <a:pt x="4549" y="691"/>
                      <a:pt x="4549" y="691"/>
                      <a:pt x="4549" y="691"/>
                    </a:cubicBezTo>
                    <a:cubicBezTo>
                      <a:pt x="4546" y="703"/>
                      <a:pt x="4546" y="703"/>
                      <a:pt x="4546" y="703"/>
                    </a:cubicBezTo>
                    <a:cubicBezTo>
                      <a:pt x="4534" y="717"/>
                      <a:pt x="4534" y="717"/>
                      <a:pt x="4534" y="717"/>
                    </a:cubicBezTo>
                    <a:cubicBezTo>
                      <a:pt x="4523" y="715"/>
                      <a:pt x="4523" y="715"/>
                      <a:pt x="4523" y="715"/>
                    </a:cubicBezTo>
                    <a:cubicBezTo>
                      <a:pt x="4520" y="700"/>
                      <a:pt x="4520" y="700"/>
                      <a:pt x="4520" y="700"/>
                    </a:cubicBezTo>
                    <a:cubicBezTo>
                      <a:pt x="4536" y="691"/>
                      <a:pt x="4536" y="691"/>
                      <a:pt x="4536" y="691"/>
                    </a:cubicBezTo>
                    <a:cubicBezTo>
                      <a:pt x="4546" y="680"/>
                      <a:pt x="4546" y="680"/>
                      <a:pt x="4546" y="680"/>
                    </a:cubicBezTo>
                    <a:cubicBezTo>
                      <a:pt x="4546" y="657"/>
                      <a:pt x="4546" y="657"/>
                      <a:pt x="4546" y="657"/>
                    </a:cubicBezTo>
                    <a:cubicBezTo>
                      <a:pt x="4552" y="630"/>
                      <a:pt x="4552" y="630"/>
                      <a:pt x="4552" y="630"/>
                    </a:cubicBezTo>
                    <a:cubicBezTo>
                      <a:pt x="4546" y="613"/>
                      <a:pt x="4546" y="613"/>
                      <a:pt x="4546" y="613"/>
                    </a:cubicBezTo>
                    <a:cubicBezTo>
                      <a:pt x="4537" y="604"/>
                      <a:pt x="4537" y="604"/>
                      <a:pt x="4537" y="604"/>
                    </a:cubicBezTo>
                    <a:cubicBezTo>
                      <a:pt x="4533" y="590"/>
                      <a:pt x="4533" y="590"/>
                      <a:pt x="4533" y="590"/>
                    </a:cubicBezTo>
                    <a:cubicBezTo>
                      <a:pt x="4511" y="578"/>
                      <a:pt x="4511" y="578"/>
                      <a:pt x="4511" y="578"/>
                    </a:cubicBezTo>
                    <a:cubicBezTo>
                      <a:pt x="4497" y="584"/>
                      <a:pt x="4497" y="584"/>
                      <a:pt x="4497" y="584"/>
                    </a:cubicBezTo>
                    <a:cubicBezTo>
                      <a:pt x="4479" y="578"/>
                      <a:pt x="4479" y="578"/>
                      <a:pt x="4479" y="578"/>
                    </a:cubicBezTo>
                    <a:cubicBezTo>
                      <a:pt x="4458" y="596"/>
                      <a:pt x="4458" y="596"/>
                      <a:pt x="4458" y="596"/>
                    </a:cubicBezTo>
                    <a:cubicBezTo>
                      <a:pt x="4447" y="592"/>
                      <a:pt x="4447" y="592"/>
                      <a:pt x="4447" y="592"/>
                    </a:cubicBezTo>
                    <a:cubicBezTo>
                      <a:pt x="4444" y="569"/>
                      <a:pt x="4444" y="569"/>
                      <a:pt x="4444" y="569"/>
                    </a:cubicBezTo>
                    <a:cubicBezTo>
                      <a:pt x="4441" y="563"/>
                      <a:pt x="4441" y="563"/>
                      <a:pt x="4441" y="563"/>
                    </a:cubicBezTo>
                    <a:cubicBezTo>
                      <a:pt x="4427" y="573"/>
                      <a:pt x="4427" y="573"/>
                      <a:pt x="4427" y="573"/>
                    </a:cubicBezTo>
                    <a:cubicBezTo>
                      <a:pt x="4424" y="587"/>
                      <a:pt x="4424" y="587"/>
                      <a:pt x="4424" y="587"/>
                    </a:cubicBezTo>
                    <a:cubicBezTo>
                      <a:pt x="4406" y="596"/>
                      <a:pt x="4406" y="596"/>
                      <a:pt x="4406" y="596"/>
                    </a:cubicBezTo>
                    <a:cubicBezTo>
                      <a:pt x="4401" y="613"/>
                      <a:pt x="4401" y="613"/>
                      <a:pt x="4401" y="613"/>
                    </a:cubicBezTo>
                    <a:cubicBezTo>
                      <a:pt x="4384" y="634"/>
                      <a:pt x="4384" y="634"/>
                      <a:pt x="4384" y="634"/>
                    </a:cubicBezTo>
                    <a:cubicBezTo>
                      <a:pt x="4384" y="647"/>
                      <a:pt x="4384" y="647"/>
                      <a:pt x="4384" y="647"/>
                    </a:cubicBezTo>
                    <a:cubicBezTo>
                      <a:pt x="4398" y="656"/>
                      <a:pt x="4398" y="656"/>
                      <a:pt x="4398" y="656"/>
                    </a:cubicBezTo>
                    <a:cubicBezTo>
                      <a:pt x="4406" y="650"/>
                      <a:pt x="4406" y="650"/>
                      <a:pt x="4406" y="650"/>
                    </a:cubicBezTo>
                    <a:cubicBezTo>
                      <a:pt x="4424" y="645"/>
                      <a:pt x="4424" y="645"/>
                      <a:pt x="4424" y="645"/>
                    </a:cubicBezTo>
                    <a:cubicBezTo>
                      <a:pt x="4429" y="653"/>
                      <a:pt x="4429" y="653"/>
                      <a:pt x="4429" y="653"/>
                    </a:cubicBezTo>
                    <a:cubicBezTo>
                      <a:pt x="4410" y="670"/>
                      <a:pt x="4410" y="670"/>
                      <a:pt x="4410" y="670"/>
                    </a:cubicBezTo>
                    <a:cubicBezTo>
                      <a:pt x="4389" y="680"/>
                      <a:pt x="4389" y="680"/>
                      <a:pt x="4389" y="680"/>
                    </a:cubicBezTo>
                    <a:cubicBezTo>
                      <a:pt x="4374" y="703"/>
                      <a:pt x="4374" y="703"/>
                      <a:pt x="4374" y="703"/>
                    </a:cubicBezTo>
                    <a:cubicBezTo>
                      <a:pt x="4377" y="709"/>
                      <a:pt x="4377" y="709"/>
                      <a:pt x="4377" y="709"/>
                    </a:cubicBezTo>
                    <a:cubicBezTo>
                      <a:pt x="4400" y="700"/>
                      <a:pt x="4400" y="700"/>
                      <a:pt x="4400" y="700"/>
                    </a:cubicBezTo>
                    <a:cubicBezTo>
                      <a:pt x="4421" y="680"/>
                      <a:pt x="4421" y="680"/>
                      <a:pt x="4421" y="680"/>
                    </a:cubicBezTo>
                    <a:cubicBezTo>
                      <a:pt x="4429" y="680"/>
                      <a:pt x="4429" y="680"/>
                      <a:pt x="4429" y="680"/>
                    </a:cubicBezTo>
                    <a:cubicBezTo>
                      <a:pt x="4441" y="674"/>
                      <a:pt x="4441" y="674"/>
                      <a:pt x="4441" y="674"/>
                    </a:cubicBezTo>
                    <a:cubicBezTo>
                      <a:pt x="4450" y="686"/>
                      <a:pt x="4450" y="686"/>
                      <a:pt x="4450" y="686"/>
                    </a:cubicBezTo>
                    <a:cubicBezTo>
                      <a:pt x="4444" y="705"/>
                      <a:pt x="4444" y="705"/>
                      <a:pt x="4444" y="705"/>
                    </a:cubicBezTo>
                    <a:cubicBezTo>
                      <a:pt x="4435" y="705"/>
                      <a:pt x="4435" y="705"/>
                      <a:pt x="4435" y="705"/>
                    </a:cubicBezTo>
                    <a:cubicBezTo>
                      <a:pt x="4416" y="720"/>
                      <a:pt x="4416" y="720"/>
                      <a:pt x="4416" y="720"/>
                    </a:cubicBezTo>
                    <a:cubicBezTo>
                      <a:pt x="4410" y="734"/>
                      <a:pt x="4410" y="734"/>
                      <a:pt x="4410" y="734"/>
                    </a:cubicBezTo>
                    <a:cubicBezTo>
                      <a:pt x="4416" y="744"/>
                      <a:pt x="4416" y="744"/>
                      <a:pt x="4416" y="744"/>
                    </a:cubicBezTo>
                    <a:cubicBezTo>
                      <a:pt x="4439" y="740"/>
                      <a:pt x="4439" y="740"/>
                      <a:pt x="4439" y="740"/>
                    </a:cubicBezTo>
                    <a:cubicBezTo>
                      <a:pt x="4452" y="748"/>
                      <a:pt x="4452" y="748"/>
                      <a:pt x="4452" y="748"/>
                    </a:cubicBezTo>
                    <a:cubicBezTo>
                      <a:pt x="4435" y="760"/>
                      <a:pt x="4435" y="760"/>
                      <a:pt x="4435" y="760"/>
                    </a:cubicBezTo>
                    <a:cubicBezTo>
                      <a:pt x="4412" y="767"/>
                      <a:pt x="4412" y="767"/>
                      <a:pt x="4412" y="767"/>
                    </a:cubicBezTo>
                    <a:cubicBezTo>
                      <a:pt x="4398" y="764"/>
                      <a:pt x="4398" y="764"/>
                      <a:pt x="4398" y="764"/>
                    </a:cubicBezTo>
                    <a:cubicBezTo>
                      <a:pt x="4398" y="774"/>
                      <a:pt x="4398" y="774"/>
                      <a:pt x="4398" y="774"/>
                    </a:cubicBezTo>
                    <a:cubicBezTo>
                      <a:pt x="4415" y="780"/>
                      <a:pt x="4415" y="780"/>
                      <a:pt x="4415" y="780"/>
                    </a:cubicBezTo>
                    <a:cubicBezTo>
                      <a:pt x="4415" y="789"/>
                      <a:pt x="4415" y="789"/>
                      <a:pt x="4415" y="789"/>
                    </a:cubicBezTo>
                    <a:cubicBezTo>
                      <a:pt x="4390" y="812"/>
                      <a:pt x="4390" y="812"/>
                      <a:pt x="4390" y="812"/>
                    </a:cubicBezTo>
                    <a:cubicBezTo>
                      <a:pt x="4383" y="812"/>
                      <a:pt x="4383" y="812"/>
                      <a:pt x="4383" y="812"/>
                    </a:cubicBezTo>
                    <a:cubicBezTo>
                      <a:pt x="4375" y="790"/>
                      <a:pt x="4375" y="790"/>
                      <a:pt x="4375" y="790"/>
                    </a:cubicBezTo>
                    <a:cubicBezTo>
                      <a:pt x="4361" y="784"/>
                      <a:pt x="4361" y="784"/>
                      <a:pt x="4361" y="784"/>
                    </a:cubicBezTo>
                    <a:cubicBezTo>
                      <a:pt x="4348" y="764"/>
                      <a:pt x="4348" y="764"/>
                      <a:pt x="4348" y="764"/>
                    </a:cubicBezTo>
                    <a:cubicBezTo>
                      <a:pt x="4317" y="780"/>
                      <a:pt x="4317" y="780"/>
                      <a:pt x="4317" y="780"/>
                    </a:cubicBezTo>
                    <a:cubicBezTo>
                      <a:pt x="4317" y="789"/>
                      <a:pt x="4317" y="789"/>
                      <a:pt x="4317" y="789"/>
                    </a:cubicBezTo>
                    <a:cubicBezTo>
                      <a:pt x="4300" y="816"/>
                      <a:pt x="4300" y="816"/>
                      <a:pt x="4300" y="816"/>
                    </a:cubicBezTo>
                    <a:cubicBezTo>
                      <a:pt x="4314" y="838"/>
                      <a:pt x="4314" y="838"/>
                      <a:pt x="4314" y="838"/>
                    </a:cubicBezTo>
                    <a:cubicBezTo>
                      <a:pt x="4314" y="853"/>
                      <a:pt x="4314" y="853"/>
                      <a:pt x="4314" y="853"/>
                    </a:cubicBezTo>
                    <a:cubicBezTo>
                      <a:pt x="4326" y="859"/>
                      <a:pt x="4326" y="859"/>
                      <a:pt x="4326" y="859"/>
                    </a:cubicBezTo>
                    <a:cubicBezTo>
                      <a:pt x="4337" y="847"/>
                      <a:pt x="4337" y="847"/>
                      <a:pt x="4337" y="847"/>
                    </a:cubicBezTo>
                    <a:cubicBezTo>
                      <a:pt x="4351" y="847"/>
                      <a:pt x="4351" y="847"/>
                      <a:pt x="4351" y="847"/>
                    </a:cubicBezTo>
                    <a:cubicBezTo>
                      <a:pt x="4377" y="855"/>
                      <a:pt x="4377" y="855"/>
                      <a:pt x="4377" y="855"/>
                    </a:cubicBezTo>
                    <a:cubicBezTo>
                      <a:pt x="4401" y="855"/>
                      <a:pt x="4401" y="855"/>
                      <a:pt x="4401" y="855"/>
                    </a:cubicBezTo>
                    <a:cubicBezTo>
                      <a:pt x="4406" y="861"/>
                      <a:pt x="4406" y="861"/>
                      <a:pt x="4406" y="861"/>
                    </a:cubicBezTo>
                    <a:cubicBezTo>
                      <a:pt x="4432" y="855"/>
                      <a:pt x="4432" y="855"/>
                      <a:pt x="4432" y="855"/>
                    </a:cubicBezTo>
                    <a:cubicBezTo>
                      <a:pt x="4430" y="867"/>
                      <a:pt x="4430" y="867"/>
                      <a:pt x="4430" y="867"/>
                    </a:cubicBezTo>
                    <a:cubicBezTo>
                      <a:pt x="4416" y="870"/>
                      <a:pt x="4416" y="870"/>
                      <a:pt x="4416" y="870"/>
                    </a:cubicBezTo>
                    <a:cubicBezTo>
                      <a:pt x="4410" y="879"/>
                      <a:pt x="4410" y="879"/>
                      <a:pt x="4410" y="879"/>
                    </a:cubicBezTo>
                    <a:cubicBezTo>
                      <a:pt x="4413" y="894"/>
                      <a:pt x="4413" y="894"/>
                      <a:pt x="4413" y="894"/>
                    </a:cubicBezTo>
                    <a:cubicBezTo>
                      <a:pt x="4436" y="891"/>
                      <a:pt x="4436" y="891"/>
                      <a:pt x="4436" y="891"/>
                    </a:cubicBezTo>
                    <a:cubicBezTo>
                      <a:pt x="4453" y="907"/>
                      <a:pt x="4453" y="907"/>
                      <a:pt x="4453" y="907"/>
                    </a:cubicBezTo>
                    <a:cubicBezTo>
                      <a:pt x="4464" y="931"/>
                      <a:pt x="4464" y="931"/>
                      <a:pt x="4464" y="931"/>
                    </a:cubicBezTo>
                    <a:cubicBezTo>
                      <a:pt x="4475" y="931"/>
                      <a:pt x="4475" y="931"/>
                      <a:pt x="4475" y="931"/>
                    </a:cubicBezTo>
                    <a:cubicBezTo>
                      <a:pt x="4481" y="939"/>
                      <a:pt x="4481" y="939"/>
                      <a:pt x="4481" y="939"/>
                    </a:cubicBezTo>
                    <a:cubicBezTo>
                      <a:pt x="4476" y="949"/>
                      <a:pt x="4476" y="949"/>
                      <a:pt x="4476" y="949"/>
                    </a:cubicBezTo>
                    <a:cubicBezTo>
                      <a:pt x="4476" y="968"/>
                      <a:pt x="4476" y="968"/>
                      <a:pt x="4476" y="968"/>
                    </a:cubicBezTo>
                    <a:cubicBezTo>
                      <a:pt x="4449" y="1018"/>
                      <a:pt x="4449" y="1018"/>
                      <a:pt x="4449" y="1018"/>
                    </a:cubicBezTo>
                    <a:close/>
                    <a:moveTo>
                      <a:pt x="4363" y="899"/>
                    </a:moveTo>
                    <a:lnTo>
                      <a:pt x="4363" y="899"/>
                    </a:lnTo>
                    <a:cubicBezTo>
                      <a:pt x="4366" y="884"/>
                      <a:pt x="4366" y="884"/>
                      <a:pt x="4366" y="884"/>
                    </a:cubicBezTo>
                    <a:cubicBezTo>
                      <a:pt x="4386" y="873"/>
                      <a:pt x="4386" y="873"/>
                      <a:pt x="4386" y="873"/>
                    </a:cubicBezTo>
                    <a:cubicBezTo>
                      <a:pt x="4401" y="873"/>
                      <a:pt x="4401" y="873"/>
                      <a:pt x="4401" y="873"/>
                    </a:cubicBezTo>
                    <a:cubicBezTo>
                      <a:pt x="4392" y="879"/>
                      <a:pt x="4392" y="879"/>
                      <a:pt x="4392" y="879"/>
                    </a:cubicBezTo>
                    <a:cubicBezTo>
                      <a:pt x="4389" y="890"/>
                      <a:pt x="4389" y="890"/>
                      <a:pt x="4389" y="890"/>
                    </a:cubicBezTo>
                    <a:cubicBezTo>
                      <a:pt x="4371" y="900"/>
                      <a:pt x="4371" y="900"/>
                      <a:pt x="4371" y="900"/>
                    </a:cubicBezTo>
                    <a:cubicBezTo>
                      <a:pt x="4363" y="899"/>
                      <a:pt x="4363" y="899"/>
                      <a:pt x="4363" y="899"/>
                    </a:cubicBezTo>
                    <a:close/>
                    <a:moveTo>
                      <a:pt x="4329" y="988"/>
                    </a:moveTo>
                    <a:lnTo>
                      <a:pt x="4329" y="988"/>
                    </a:lnTo>
                    <a:cubicBezTo>
                      <a:pt x="4337" y="972"/>
                      <a:pt x="4337" y="972"/>
                      <a:pt x="4337" y="972"/>
                    </a:cubicBezTo>
                    <a:cubicBezTo>
                      <a:pt x="4364" y="969"/>
                      <a:pt x="4364" y="969"/>
                      <a:pt x="4364" y="969"/>
                    </a:cubicBezTo>
                    <a:cubicBezTo>
                      <a:pt x="4386" y="975"/>
                      <a:pt x="4386" y="975"/>
                      <a:pt x="4386" y="975"/>
                    </a:cubicBezTo>
                    <a:cubicBezTo>
                      <a:pt x="4410" y="1004"/>
                      <a:pt x="4410" y="1004"/>
                      <a:pt x="4410" y="1004"/>
                    </a:cubicBezTo>
                    <a:cubicBezTo>
                      <a:pt x="4409" y="1020"/>
                      <a:pt x="4409" y="1020"/>
                      <a:pt x="4409" y="1020"/>
                    </a:cubicBezTo>
                    <a:cubicBezTo>
                      <a:pt x="4410" y="1046"/>
                      <a:pt x="4410" y="1046"/>
                      <a:pt x="4410" y="1046"/>
                    </a:cubicBezTo>
                    <a:cubicBezTo>
                      <a:pt x="4400" y="1049"/>
                      <a:pt x="4400" y="1049"/>
                      <a:pt x="4400" y="1049"/>
                    </a:cubicBezTo>
                    <a:cubicBezTo>
                      <a:pt x="4383" y="1038"/>
                      <a:pt x="4383" y="1038"/>
                      <a:pt x="4383" y="1038"/>
                    </a:cubicBezTo>
                    <a:cubicBezTo>
                      <a:pt x="4369" y="1044"/>
                      <a:pt x="4369" y="1044"/>
                      <a:pt x="4369" y="1044"/>
                    </a:cubicBezTo>
                    <a:cubicBezTo>
                      <a:pt x="4357" y="1044"/>
                      <a:pt x="4357" y="1044"/>
                      <a:pt x="4357" y="1044"/>
                    </a:cubicBezTo>
                    <a:cubicBezTo>
                      <a:pt x="4346" y="1024"/>
                      <a:pt x="4346" y="1024"/>
                      <a:pt x="4346" y="1024"/>
                    </a:cubicBezTo>
                    <a:cubicBezTo>
                      <a:pt x="4326" y="1009"/>
                      <a:pt x="4326" y="1009"/>
                      <a:pt x="4326" y="1009"/>
                    </a:cubicBezTo>
                    <a:cubicBezTo>
                      <a:pt x="4329" y="988"/>
                      <a:pt x="4329" y="988"/>
                      <a:pt x="4329" y="988"/>
                    </a:cubicBezTo>
                    <a:close/>
                    <a:moveTo>
                      <a:pt x="4124" y="1125"/>
                    </a:moveTo>
                    <a:lnTo>
                      <a:pt x="4124" y="1125"/>
                    </a:lnTo>
                    <a:cubicBezTo>
                      <a:pt x="4137" y="1116"/>
                      <a:pt x="4137" y="1116"/>
                      <a:pt x="4137" y="1116"/>
                    </a:cubicBezTo>
                    <a:cubicBezTo>
                      <a:pt x="4160" y="1116"/>
                      <a:pt x="4160" y="1116"/>
                      <a:pt x="4160" y="1116"/>
                    </a:cubicBezTo>
                    <a:cubicBezTo>
                      <a:pt x="4153" y="1128"/>
                      <a:pt x="4153" y="1128"/>
                      <a:pt x="4153" y="1128"/>
                    </a:cubicBezTo>
                    <a:cubicBezTo>
                      <a:pt x="4135" y="1133"/>
                      <a:pt x="4135" y="1133"/>
                      <a:pt x="4135" y="1133"/>
                    </a:cubicBezTo>
                    <a:cubicBezTo>
                      <a:pt x="4124" y="1125"/>
                      <a:pt x="4124" y="1125"/>
                      <a:pt x="4124" y="1125"/>
                    </a:cubicBezTo>
                    <a:close/>
                    <a:moveTo>
                      <a:pt x="4114" y="1104"/>
                    </a:moveTo>
                    <a:lnTo>
                      <a:pt x="4114" y="1104"/>
                    </a:lnTo>
                    <a:cubicBezTo>
                      <a:pt x="4103" y="1082"/>
                      <a:pt x="4103" y="1082"/>
                      <a:pt x="4103" y="1082"/>
                    </a:cubicBezTo>
                    <a:cubicBezTo>
                      <a:pt x="4111" y="1067"/>
                      <a:pt x="4111" y="1067"/>
                      <a:pt x="4111" y="1067"/>
                    </a:cubicBezTo>
                    <a:cubicBezTo>
                      <a:pt x="4115" y="1046"/>
                      <a:pt x="4115" y="1046"/>
                      <a:pt x="4115" y="1046"/>
                    </a:cubicBezTo>
                    <a:cubicBezTo>
                      <a:pt x="4115" y="1029"/>
                      <a:pt x="4115" y="1029"/>
                      <a:pt x="4115" y="1029"/>
                    </a:cubicBezTo>
                    <a:cubicBezTo>
                      <a:pt x="4134" y="1017"/>
                      <a:pt x="4134" y="1017"/>
                      <a:pt x="4134" y="1017"/>
                    </a:cubicBezTo>
                    <a:cubicBezTo>
                      <a:pt x="4134" y="1006"/>
                      <a:pt x="4134" y="1006"/>
                      <a:pt x="4134" y="1006"/>
                    </a:cubicBezTo>
                    <a:cubicBezTo>
                      <a:pt x="4138" y="1000"/>
                      <a:pt x="4138" y="1000"/>
                      <a:pt x="4138" y="1000"/>
                    </a:cubicBezTo>
                    <a:cubicBezTo>
                      <a:pt x="4138" y="989"/>
                      <a:pt x="4138" y="989"/>
                      <a:pt x="4138" y="989"/>
                    </a:cubicBezTo>
                    <a:cubicBezTo>
                      <a:pt x="4150" y="966"/>
                      <a:pt x="4150" y="966"/>
                      <a:pt x="4150" y="966"/>
                    </a:cubicBezTo>
                    <a:cubicBezTo>
                      <a:pt x="4150" y="951"/>
                      <a:pt x="4150" y="951"/>
                      <a:pt x="4150" y="951"/>
                    </a:cubicBezTo>
                    <a:cubicBezTo>
                      <a:pt x="4158" y="943"/>
                      <a:pt x="4158" y="943"/>
                      <a:pt x="4158" y="943"/>
                    </a:cubicBezTo>
                    <a:cubicBezTo>
                      <a:pt x="4170" y="952"/>
                      <a:pt x="4170" y="952"/>
                      <a:pt x="4170" y="952"/>
                    </a:cubicBezTo>
                    <a:cubicBezTo>
                      <a:pt x="4173" y="974"/>
                      <a:pt x="4173" y="974"/>
                      <a:pt x="4173" y="974"/>
                    </a:cubicBezTo>
                    <a:cubicBezTo>
                      <a:pt x="4178" y="984"/>
                      <a:pt x="4178" y="984"/>
                      <a:pt x="4178" y="984"/>
                    </a:cubicBezTo>
                    <a:cubicBezTo>
                      <a:pt x="4164" y="1015"/>
                      <a:pt x="4164" y="1015"/>
                      <a:pt x="4164" y="1015"/>
                    </a:cubicBezTo>
                    <a:cubicBezTo>
                      <a:pt x="4167" y="1029"/>
                      <a:pt x="4167" y="1029"/>
                      <a:pt x="4167" y="1029"/>
                    </a:cubicBezTo>
                    <a:cubicBezTo>
                      <a:pt x="4157" y="1046"/>
                      <a:pt x="4157" y="1046"/>
                      <a:pt x="4157" y="1046"/>
                    </a:cubicBezTo>
                    <a:cubicBezTo>
                      <a:pt x="4164" y="1056"/>
                      <a:pt x="4164" y="1056"/>
                      <a:pt x="4164" y="1056"/>
                    </a:cubicBezTo>
                    <a:cubicBezTo>
                      <a:pt x="4152" y="1096"/>
                      <a:pt x="4152" y="1096"/>
                      <a:pt x="4152" y="1096"/>
                    </a:cubicBezTo>
                    <a:cubicBezTo>
                      <a:pt x="4134" y="1107"/>
                      <a:pt x="4134" y="1107"/>
                      <a:pt x="4134" y="1107"/>
                    </a:cubicBezTo>
                    <a:cubicBezTo>
                      <a:pt x="4114" y="1104"/>
                      <a:pt x="4114" y="1104"/>
                      <a:pt x="4114" y="1104"/>
                    </a:cubicBezTo>
                    <a:close/>
                    <a:moveTo>
                      <a:pt x="3929" y="731"/>
                    </a:moveTo>
                    <a:lnTo>
                      <a:pt x="3929" y="731"/>
                    </a:lnTo>
                    <a:cubicBezTo>
                      <a:pt x="3917" y="717"/>
                      <a:pt x="3917" y="717"/>
                      <a:pt x="3917" y="717"/>
                    </a:cubicBezTo>
                    <a:cubicBezTo>
                      <a:pt x="3914" y="699"/>
                      <a:pt x="3914" y="699"/>
                      <a:pt x="3914" y="699"/>
                    </a:cubicBezTo>
                    <a:cubicBezTo>
                      <a:pt x="3921" y="689"/>
                      <a:pt x="3921" y="689"/>
                      <a:pt x="3921" y="689"/>
                    </a:cubicBezTo>
                    <a:cubicBezTo>
                      <a:pt x="3910" y="680"/>
                      <a:pt x="3910" y="680"/>
                      <a:pt x="3910" y="680"/>
                    </a:cubicBezTo>
                    <a:cubicBezTo>
                      <a:pt x="3895" y="682"/>
                      <a:pt x="3895" y="682"/>
                      <a:pt x="3895" y="682"/>
                    </a:cubicBezTo>
                    <a:cubicBezTo>
                      <a:pt x="3886" y="677"/>
                      <a:pt x="3886" y="677"/>
                      <a:pt x="3886" y="677"/>
                    </a:cubicBezTo>
                    <a:cubicBezTo>
                      <a:pt x="3875" y="682"/>
                      <a:pt x="3875" y="682"/>
                      <a:pt x="3875" y="682"/>
                    </a:cubicBezTo>
                    <a:cubicBezTo>
                      <a:pt x="3857" y="680"/>
                      <a:pt x="3857" y="680"/>
                      <a:pt x="3857" y="680"/>
                    </a:cubicBezTo>
                    <a:cubicBezTo>
                      <a:pt x="3843" y="685"/>
                      <a:pt x="3843" y="685"/>
                      <a:pt x="3843" y="685"/>
                    </a:cubicBezTo>
                    <a:cubicBezTo>
                      <a:pt x="3842" y="671"/>
                      <a:pt x="3842" y="671"/>
                      <a:pt x="3842" y="671"/>
                    </a:cubicBezTo>
                    <a:cubicBezTo>
                      <a:pt x="3855" y="656"/>
                      <a:pt x="3855" y="656"/>
                      <a:pt x="3855" y="656"/>
                    </a:cubicBezTo>
                    <a:cubicBezTo>
                      <a:pt x="3860" y="645"/>
                      <a:pt x="3860" y="645"/>
                      <a:pt x="3860" y="645"/>
                    </a:cubicBezTo>
                    <a:cubicBezTo>
                      <a:pt x="3877" y="644"/>
                      <a:pt x="3877" y="644"/>
                      <a:pt x="3877" y="644"/>
                    </a:cubicBezTo>
                    <a:cubicBezTo>
                      <a:pt x="3894" y="644"/>
                      <a:pt x="3894" y="644"/>
                      <a:pt x="3894" y="644"/>
                    </a:cubicBezTo>
                    <a:cubicBezTo>
                      <a:pt x="3941" y="630"/>
                      <a:pt x="3941" y="630"/>
                      <a:pt x="3941" y="630"/>
                    </a:cubicBezTo>
                    <a:cubicBezTo>
                      <a:pt x="3955" y="633"/>
                      <a:pt x="3955" y="633"/>
                      <a:pt x="3955" y="633"/>
                    </a:cubicBezTo>
                    <a:cubicBezTo>
                      <a:pt x="3970" y="644"/>
                      <a:pt x="3970" y="644"/>
                      <a:pt x="3970" y="644"/>
                    </a:cubicBezTo>
                    <a:cubicBezTo>
                      <a:pt x="3979" y="642"/>
                      <a:pt x="3979" y="642"/>
                      <a:pt x="3979" y="642"/>
                    </a:cubicBezTo>
                    <a:cubicBezTo>
                      <a:pt x="3998" y="641"/>
                      <a:pt x="3998" y="641"/>
                      <a:pt x="3998" y="641"/>
                    </a:cubicBezTo>
                    <a:cubicBezTo>
                      <a:pt x="4017" y="627"/>
                      <a:pt x="4017" y="627"/>
                      <a:pt x="4017" y="627"/>
                    </a:cubicBezTo>
                    <a:cubicBezTo>
                      <a:pt x="4045" y="625"/>
                      <a:pt x="4045" y="625"/>
                      <a:pt x="4045" y="625"/>
                    </a:cubicBezTo>
                    <a:cubicBezTo>
                      <a:pt x="4053" y="627"/>
                      <a:pt x="4053" y="627"/>
                      <a:pt x="4053" y="627"/>
                    </a:cubicBezTo>
                    <a:cubicBezTo>
                      <a:pt x="4060" y="619"/>
                      <a:pt x="4060" y="619"/>
                      <a:pt x="4060" y="619"/>
                    </a:cubicBezTo>
                    <a:cubicBezTo>
                      <a:pt x="4072" y="625"/>
                      <a:pt x="4072" y="625"/>
                      <a:pt x="4072" y="625"/>
                    </a:cubicBezTo>
                    <a:cubicBezTo>
                      <a:pt x="4071" y="636"/>
                      <a:pt x="4071" y="636"/>
                      <a:pt x="4071" y="636"/>
                    </a:cubicBezTo>
                    <a:cubicBezTo>
                      <a:pt x="4080" y="654"/>
                      <a:pt x="4080" y="654"/>
                      <a:pt x="4080" y="654"/>
                    </a:cubicBezTo>
                    <a:cubicBezTo>
                      <a:pt x="4080" y="666"/>
                      <a:pt x="4080" y="666"/>
                      <a:pt x="4080" y="666"/>
                    </a:cubicBezTo>
                    <a:cubicBezTo>
                      <a:pt x="4066" y="688"/>
                      <a:pt x="4066" y="688"/>
                      <a:pt x="4066" y="688"/>
                    </a:cubicBezTo>
                    <a:cubicBezTo>
                      <a:pt x="4077" y="709"/>
                      <a:pt x="4077" y="709"/>
                      <a:pt x="4077" y="709"/>
                    </a:cubicBezTo>
                    <a:cubicBezTo>
                      <a:pt x="4065" y="743"/>
                      <a:pt x="4065" y="743"/>
                      <a:pt x="4065" y="743"/>
                    </a:cubicBezTo>
                    <a:cubicBezTo>
                      <a:pt x="4047" y="752"/>
                      <a:pt x="4047" y="752"/>
                      <a:pt x="4047" y="752"/>
                    </a:cubicBezTo>
                    <a:cubicBezTo>
                      <a:pt x="4033" y="767"/>
                      <a:pt x="4033" y="767"/>
                      <a:pt x="4033" y="767"/>
                    </a:cubicBezTo>
                    <a:cubicBezTo>
                      <a:pt x="4019" y="764"/>
                      <a:pt x="4019" y="764"/>
                      <a:pt x="4019" y="764"/>
                    </a:cubicBezTo>
                    <a:cubicBezTo>
                      <a:pt x="4004" y="764"/>
                      <a:pt x="4004" y="764"/>
                      <a:pt x="4004" y="764"/>
                    </a:cubicBezTo>
                    <a:cubicBezTo>
                      <a:pt x="3998" y="754"/>
                      <a:pt x="3998" y="754"/>
                      <a:pt x="3998" y="754"/>
                    </a:cubicBezTo>
                    <a:cubicBezTo>
                      <a:pt x="3981" y="760"/>
                      <a:pt x="3981" y="760"/>
                      <a:pt x="3981" y="760"/>
                    </a:cubicBezTo>
                    <a:cubicBezTo>
                      <a:pt x="3959" y="737"/>
                      <a:pt x="3959" y="737"/>
                      <a:pt x="3959" y="737"/>
                    </a:cubicBezTo>
                    <a:cubicBezTo>
                      <a:pt x="3961" y="717"/>
                      <a:pt x="3961" y="717"/>
                      <a:pt x="3961" y="717"/>
                    </a:cubicBezTo>
                    <a:cubicBezTo>
                      <a:pt x="3949" y="699"/>
                      <a:pt x="3949" y="699"/>
                      <a:pt x="3949" y="699"/>
                    </a:cubicBezTo>
                    <a:cubicBezTo>
                      <a:pt x="3943" y="706"/>
                      <a:pt x="3943" y="706"/>
                      <a:pt x="3943" y="706"/>
                    </a:cubicBezTo>
                    <a:cubicBezTo>
                      <a:pt x="3943" y="720"/>
                      <a:pt x="3943" y="720"/>
                      <a:pt x="3943" y="720"/>
                    </a:cubicBezTo>
                    <a:cubicBezTo>
                      <a:pt x="3929" y="731"/>
                      <a:pt x="3929" y="731"/>
                      <a:pt x="3929" y="731"/>
                    </a:cubicBezTo>
                    <a:close/>
                    <a:moveTo>
                      <a:pt x="3703" y="858"/>
                    </a:moveTo>
                    <a:lnTo>
                      <a:pt x="3703" y="858"/>
                    </a:lnTo>
                    <a:cubicBezTo>
                      <a:pt x="3716" y="842"/>
                      <a:pt x="3716" y="842"/>
                      <a:pt x="3716" y="842"/>
                    </a:cubicBezTo>
                    <a:cubicBezTo>
                      <a:pt x="3718" y="830"/>
                      <a:pt x="3718" y="830"/>
                      <a:pt x="3718" y="830"/>
                    </a:cubicBezTo>
                    <a:cubicBezTo>
                      <a:pt x="3735" y="812"/>
                      <a:pt x="3735" y="812"/>
                      <a:pt x="3735" y="812"/>
                    </a:cubicBezTo>
                    <a:cubicBezTo>
                      <a:pt x="3736" y="795"/>
                      <a:pt x="3736" y="795"/>
                      <a:pt x="3736" y="795"/>
                    </a:cubicBezTo>
                    <a:cubicBezTo>
                      <a:pt x="3755" y="787"/>
                      <a:pt x="3755" y="787"/>
                      <a:pt x="3755" y="787"/>
                    </a:cubicBezTo>
                    <a:cubicBezTo>
                      <a:pt x="3768" y="777"/>
                      <a:pt x="3768" y="777"/>
                      <a:pt x="3768" y="777"/>
                    </a:cubicBezTo>
                    <a:cubicBezTo>
                      <a:pt x="3781" y="777"/>
                      <a:pt x="3781" y="777"/>
                      <a:pt x="3781" y="777"/>
                    </a:cubicBezTo>
                    <a:cubicBezTo>
                      <a:pt x="3819" y="769"/>
                      <a:pt x="3819" y="769"/>
                      <a:pt x="3819" y="769"/>
                    </a:cubicBezTo>
                    <a:cubicBezTo>
                      <a:pt x="3828" y="775"/>
                      <a:pt x="3828" y="775"/>
                      <a:pt x="3828" y="775"/>
                    </a:cubicBezTo>
                    <a:cubicBezTo>
                      <a:pt x="3843" y="775"/>
                      <a:pt x="3843" y="775"/>
                      <a:pt x="3843" y="775"/>
                    </a:cubicBezTo>
                    <a:cubicBezTo>
                      <a:pt x="3854" y="781"/>
                      <a:pt x="3854" y="781"/>
                      <a:pt x="3854" y="781"/>
                    </a:cubicBezTo>
                    <a:cubicBezTo>
                      <a:pt x="3872" y="781"/>
                      <a:pt x="3872" y="781"/>
                      <a:pt x="3872" y="781"/>
                    </a:cubicBezTo>
                    <a:cubicBezTo>
                      <a:pt x="3881" y="778"/>
                      <a:pt x="3881" y="778"/>
                      <a:pt x="3881" y="778"/>
                    </a:cubicBezTo>
                    <a:cubicBezTo>
                      <a:pt x="3906" y="783"/>
                      <a:pt x="3906" y="783"/>
                      <a:pt x="3906" y="783"/>
                    </a:cubicBezTo>
                    <a:cubicBezTo>
                      <a:pt x="3907" y="789"/>
                      <a:pt x="3907" y="789"/>
                      <a:pt x="3907" y="789"/>
                    </a:cubicBezTo>
                    <a:cubicBezTo>
                      <a:pt x="3930" y="787"/>
                      <a:pt x="3930" y="787"/>
                      <a:pt x="3930" y="787"/>
                    </a:cubicBezTo>
                    <a:cubicBezTo>
                      <a:pt x="3949" y="792"/>
                      <a:pt x="3949" y="792"/>
                      <a:pt x="3949" y="792"/>
                    </a:cubicBezTo>
                    <a:cubicBezTo>
                      <a:pt x="3955" y="799"/>
                      <a:pt x="3955" y="799"/>
                      <a:pt x="3955" y="799"/>
                    </a:cubicBezTo>
                    <a:cubicBezTo>
                      <a:pt x="3975" y="801"/>
                      <a:pt x="3975" y="801"/>
                      <a:pt x="3975" y="801"/>
                    </a:cubicBezTo>
                    <a:cubicBezTo>
                      <a:pt x="3978" y="809"/>
                      <a:pt x="3978" y="809"/>
                      <a:pt x="3978" y="809"/>
                    </a:cubicBezTo>
                    <a:cubicBezTo>
                      <a:pt x="3962" y="836"/>
                      <a:pt x="3962" y="836"/>
                      <a:pt x="3962" y="836"/>
                    </a:cubicBezTo>
                    <a:cubicBezTo>
                      <a:pt x="3950" y="833"/>
                      <a:pt x="3950" y="833"/>
                      <a:pt x="3950" y="833"/>
                    </a:cubicBezTo>
                    <a:cubicBezTo>
                      <a:pt x="3910" y="845"/>
                      <a:pt x="3910" y="845"/>
                      <a:pt x="3910" y="845"/>
                    </a:cubicBezTo>
                    <a:cubicBezTo>
                      <a:pt x="3897" y="847"/>
                      <a:pt x="3897" y="847"/>
                      <a:pt x="3897" y="847"/>
                    </a:cubicBezTo>
                    <a:cubicBezTo>
                      <a:pt x="3877" y="865"/>
                      <a:pt x="3877" y="865"/>
                      <a:pt x="3877" y="865"/>
                    </a:cubicBezTo>
                    <a:cubicBezTo>
                      <a:pt x="3877" y="874"/>
                      <a:pt x="3877" y="874"/>
                      <a:pt x="3877" y="874"/>
                    </a:cubicBezTo>
                    <a:cubicBezTo>
                      <a:pt x="3895" y="876"/>
                      <a:pt x="3895" y="876"/>
                      <a:pt x="3895" y="876"/>
                    </a:cubicBezTo>
                    <a:cubicBezTo>
                      <a:pt x="3900" y="873"/>
                      <a:pt x="3900" y="873"/>
                      <a:pt x="3900" y="873"/>
                    </a:cubicBezTo>
                    <a:cubicBezTo>
                      <a:pt x="3903" y="885"/>
                      <a:pt x="3903" y="885"/>
                      <a:pt x="3903" y="885"/>
                    </a:cubicBezTo>
                    <a:cubicBezTo>
                      <a:pt x="3883" y="910"/>
                      <a:pt x="3883" y="910"/>
                      <a:pt x="3883" y="910"/>
                    </a:cubicBezTo>
                    <a:cubicBezTo>
                      <a:pt x="3878" y="920"/>
                      <a:pt x="3878" y="920"/>
                      <a:pt x="3878" y="920"/>
                    </a:cubicBezTo>
                    <a:cubicBezTo>
                      <a:pt x="3865" y="923"/>
                      <a:pt x="3865" y="923"/>
                      <a:pt x="3865" y="923"/>
                    </a:cubicBezTo>
                    <a:cubicBezTo>
                      <a:pt x="3865" y="932"/>
                      <a:pt x="3865" y="932"/>
                      <a:pt x="3865" y="932"/>
                    </a:cubicBezTo>
                    <a:cubicBezTo>
                      <a:pt x="3855" y="946"/>
                      <a:pt x="3855" y="946"/>
                      <a:pt x="3855" y="946"/>
                    </a:cubicBezTo>
                    <a:cubicBezTo>
                      <a:pt x="3839" y="946"/>
                      <a:pt x="3839" y="946"/>
                      <a:pt x="3839" y="946"/>
                    </a:cubicBezTo>
                    <a:cubicBezTo>
                      <a:pt x="3822" y="954"/>
                      <a:pt x="3822" y="954"/>
                      <a:pt x="3822" y="954"/>
                    </a:cubicBezTo>
                    <a:cubicBezTo>
                      <a:pt x="3802" y="954"/>
                      <a:pt x="3802" y="954"/>
                      <a:pt x="3802" y="954"/>
                    </a:cubicBezTo>
                    <a:cubicBezTo>
                      <a:pt x="3787" y="942"/>
                      <a:pt x="3787" y="942"/>
                      <a:pt x="3787" y="942"/>
                    </a:cubicBezTo>
                    <a:cubicBezTo>
                      <a:pt x="3777" y="946"/>
                      <a:pt x="3777" y="946"/>
                      <a:pt x="3777" y="946"/>
                    </a:cubicBezTo>
                    <a:cubicBezTo>
                      <a:pt x="3761" y="943"/>
                      <a:pt x="3761" y="943"/>
                      <a:pt x="3761" y="943"/>
                    </a:cubicBezTo>
                    <a:cubicBezTo>
                      <a:pt x="3744" y="945"/>
                      <a:pt x="3744" y="945"/>
                      <a:pt x="3744" y="945"/>
                    </a:cubicBezTo>
                    <a:cubicBezTo>
                      <a:pt x="3739" y="939"/>
                      <a:pt x="3739" y="939"/>
                      <a:pt x="3739" y="939"/>
                    </a:cubicBezTo>
                    <a:cubicBezTo>
                      <a:pt x="3748" y="928"/>
                      <a:pt x="3748" y="928"/>
                      <a:pt x="3748" y="928"/>
                    </a:cubicBezTo>
                    <a:cubicBezTo>
                      <a:pt x="3736" y="908"/>
                      <a:pt x="3736" y="908"/>
                      <a:pt x="3736" y="908"/>
                    </a:cubicBezTo>
                    <a:cubicBezTo>
                      <a:pt x="3721" y="896"/>
                      <a:pt x="3721" y="896"/>
                      <a:pt x="3721" y="896"/>
                    </a:cubicBezTo>
                    <a:cubicBezTo>
                      <a:pt x="3710" y="894"/>
                      <a:pt x="3710" y="894"/>
                      <a:pt x="3710" y="894"/>
                    </a:cubicBezTo>
                    <a:cubicBezTo>
                      <a:pt x="3707" y="874"/>
                      <a:pt x="3707" y="874"/>
                      <a:pt x="3707" y="874"/>
                    </a:cubicBezTo>
                    <a:cubicBezTo>
                      <a:pt x="3703" y="858"/>
                      <a:pt x="3703" y="858"/>
                      <a:pt x="3703" y="858"/>
                    </a:cubicBezTo>
                    <a:close/>
                    <a:moveTo>
                      <a:pt x="3683" y="799"/>
                    </a:moveTo>
                    <a:lnTo>
                      <a:pt x="3683" y="799"/>
                    </a:lnTo>
                    <a:cubicBezTo>
                      <a:pt x="3695" y="806"/>
                      <a:pt x="3695" y="806"/>
                      <a:pt x="3695" y="806"/>
                    </a:cubicBezTo>
                    <a:cubicBezTo>
                      <a:pt x="3715" y="799"/>
                      <a:pt x="3715" y="799"/>
                      <a:pt x="3715" y="799"/>
                    </a:cubicBezTo>
                    <a:cubicBezTo>
                      <a:pt x="3729" y="781"/>
                      <a:pt x="3729" y="781"/>
                      <a:pt x="3729" y="781"/>
                    </a:cubicBezTo>
                    <a:cubicBezTo>
                      <a:pt x="3729" y="761"/>
                      <a:pt x="3729" y="761"/>
                      <a:pt x="3729" y="761"/>
                    </a:cubicBezTo>
                    <a:cubicBezTo>
                      <a:pt x="3732" y="751"/>
                      <a:pt x="3732" y="751"/>
                      <a:pt x="3732" y="751"/>
                    </a:cubicBezTo>
                    <a:cubicBezTo>
                      <a:pt x="3730" y="738"/>
                      <a:pt x="3730" y="738"/>
                      <a:pt x="3730" y="738"/>
                    </a:cubicBezTo>
                    <a:cubicBezTo>
                      <a:pt x="3736" y="717"/>
                      <a:pt x="3736" y="717"/>
                      <a:pt x="3736" y="717"/>
                    </a:cubicBezTo>
                    <a:cubicBezTo>
                      <a:pt x="3722" y="722"/>
                      <a:pt x="3722" y="722"/>
                      <a:pt x="3722" y="722"/>
                    </a:cubicBezTo>
                    <a:cubicBezTo>
                      <a:pt x="3713" y="723"/>
                      <a:pt x="3713" y="723"/>
                      <a:pt x="3713" y="723"/>
                    </a:cubicBezTo>
                    <a:cubicBezTo>
                      <a:pt x="3701" y="715"/>
                      <a:pt x="3701" y="715"/>
                      <a:pt x="3701" y="715"/>
                    </a:cubicBezTo>
                    <a:cubicBezTo>
                      <a:pt x="3690" y="725"/>
                      <a:pt x="3690" y="725"/>
                      <a:pt x="3690" y="725"/>
                    </a:cubicBezTo>
                    <a:cubicBezTo>
                      <a:pt x="3680" y="726"/>
                      <a:pt x="3680" y="726"/>
                      <a:pt x="3680" y="726"/>
                    </a:cubicBezTo>
                    <a:cubicBezTo>
                      <a:pt x="3674" y="741"/>
                      <a:pt x="3674" y="741"/>
                      <a:pt x="3674" y="741"/>
                    </a:cubicBezTo>
                    <a:cubicBezTo>
                      <a:pt x="3675" y="760"/>
                      <a:pt x="3675" y="760"/>
                      <a:pt x="3675" y="760"/>
                    </a:cubicBezTo>
                    <a:cubicBezTo>
                      <a:pt x="3670" y="777"/>
                      <a:pt x="3670" y="777"/>
                      <a:pt x="3670" y="777"/>
                    </a:cubicBezTo>
                    <a:cubicBezTo>
                      <a:pt x="3683" y="799"/>
                      <a:pt x="3683" y="799"/>
                      <a:pt x="3683" y="799"/>
                    </a:cubicBezTo>
                    <a:close/>
                    <a:moveTo>
                      <a:pt x="5052" y="1996"/>
                    </a:moveTo>
                    <a:lnTo>
                      <a:pt x="5052" y="1996"/>
                    </a:lnTo>
                    <a:lnTo>
                      <a:pt x="5069" y="2003"/>
                    </a:lnTo>
                    <a:cubicBezTo>
                      <a:pt x="5084" y="1995"/>
                      <a:pt x="5084" y="1995"/>
                      <a:pt x="5084" y="1995"/>
                    </a:cubicBezTo>
                    <a:cubicBezTo>
                      <a:pt x="5087" y="2012"/>
                      <a:pt x="5087" y="2012"/>
                      <a:pt x="5087" y="2012"/>
                    </a:cubicBezTo>
                    <a:cubicBezTo>
                      <a:pt x="5103" y="2012"/>
                      <a:pt x="5103" y="2012"/>
                      <a:pt x="5103" y="2012"/>
                    </a:cubicBezTo>
                    <a:cubicBezTo>
                      <a:pt x="5106" y="2018"/>
                      <a:pt x="5106" y="2018"/>
                      <a:pt x="5106" y="2018"/>
                    </a:cubicBezTo>
                    <a:cubicBezTo>
                      <a:pt x="5121" y="2019"/>
                      <a:pt x="5121" y="2019"/>
                      <a:pt x="5121" y="2019"/>
                    </a:cubicBezTo>
                    <a:cubicBezTo>
                      <a:pt x="5149" y="1999"/>
                      <a:pt x="5149" y="1999"/>
                      <a:pt x="5149" y="1999"/>
                    </a:cubicBezTo>
                    <a:cubicBezTo>
                      <a:pt x="5164" y="1998"/>
                      <a:pt x="5164" y="1998"/>
                      <a:pt x="5164" y="1998"/>
                    </a:cubicBezTo>
                    <a:cubicBezTo>
                      <a:pt x="5188" y="2010"/>
                      <a:pt x="5188" y="2010"/>
                      <a:pt x="5188" y="2010"/>
                    </a:cubicBezTo>
                    <a:cubicBezTo>
                      <a:pt x="5202" y="2009"/>
                      <a:pt x="5202" y="2009"/>
                      <a:pt x="5202" y="2009"/>
                    </a:cubicBezTo>
                    <a:cubicBezTo>
                      <a:pt x="5211" y="2013"/>
                      <a:pt x="5211" y="2013"/>
                      <a:pt x="5211" y="2013"/>
                    </a:cubicBezTo>
                    <a:cubicBezTo>
                      <a:pt x="5220" y="2006"/>
                      <a:pt x="5220" y="2006"/>
                      <a:pt x="5220" y="2006"/>
                    </a:cubicBezTo>
                    <a:cubicBezTo>
                      <a:pt x="5220" y="1996"/>
                      <a:pt x="5220" y="1996"/>
                      <a:pt x="5220" y="1996"/>
                    </a:cubicBezTo>
                    <a:cubicBezTo>
                      <a:pt x="5231" y="1977"/>
                      <a:pt x="5231" y="1977"/>
                      <a:pt x="5231" y="1977"/>
                    </a:cubicBezTo>
                    <a:cubicBezTo>
                      <a:pt x="5240" y="1977"/>
                      <a:pt x="5240" y="1977"/>
                      <a:pt x="5240" y="1977"/>
                    </a:cubicBezTo>
                    <a:cubicBezTo>
                      <a:pt x="5242" y="1966"/>
                      <a:pt x="5242" y="1966"/>
                      <a:pt x="5242" y="1966"/>
                    </a:cubicBezTo>
                    <a:cubicBezTo>
                      <a:pt x="5233" y="1949"/>
                      <a:pt x="5233" y="1949"/>
                      <a:pt x="5233" y="1949"/>
                    </a:cubicBezTo>
                    <a:cubicBezTo>
                      <a:pt x="5233" y="1931"/>
                      <a:pt x="5233" y="1931"/>
                      <a:pt x="5233" y="1931"/>
                    </a:cubicBezTo>
                    <a:cubicBezTo>
                      <a:pt x="5242" y="1941"/>
                      <a:pt x="5242" y="1941"/>
                      <a:pt x="5242" y="1941"/>
                    </a:cubicBezTo>
                    <a:cubicBezTo>
                      <a:pt x="5242" y="1951"/>
                      <a:pt x="5242" y="1951"/>
                      <a:pt x="5242" y="1951"/>
                    </a:cubicBezTo>
                    <a:cubicBezTo>
                      <a:pt x="5256" y="1970"/>
                      <a:pt x="5256" y="1970"/>
                      <a:pt x="5256" y="1970"/>
                    </a:cubicBezTo>
                    <a:cubicBezTo>
                      <a:pt x="5262" y="1960"/>
                      <a:pt x="5262" y="1960"/>
                      <a:pt x="5262" y="1960"/>
                    </a:cubicBezTo>
                    <a:cubicBezTo>
                      <a:pt x="5272" y="1961"/>
                      <a:pt x="5272" y="1961"/>
                      <a:pt x="5272" y="1961"/>
                    </a:cubicBezTo>
                    <a:cubicBezTo>
                      <a:pt x="5283" y="1958"/>
                      <a:pt x="5283" y="1958"/>
                      <a:pt x="5283" y="1958"/>
                    </a:cubicBezTo>
                    <a:cubicBezTo>
                      <a:pt x="5291" y="1963"/>
                      <a:pt x="5291" y="1963"/>
                      <a:pt x="5291" y="1963"/>
                    </a:cubicBezTo>
                    <a:cubicBezTo>
                      <a:pt x="5294" y="1954"/>
                      <a:pt x="5294" y="1954"/>
                      <a:pt x="5294" y="1954"/>
                    </a:cubicBezTo>
                    <a:cubicBezTo>
                      <a:pt x="5289" y="1937"/>
                      <a:pt x="5289" y="1937"/>
                      <a:pt x="5289" y="1937"/>
                    </a:cubicBezTo>
                    <a:cubicBezTo>
                      <a:pt x="5291" y="1926"/>
                      <a:pt x="5291" y="1926"/>
                      <a:pt x="5291" y="1926"/>
                    </a:cubicBezTo>
                    <a:cubicBezTo>
                      <a:pt x="5280" y="1918"/>
                      <a:pt x="5280" y="1918"/>
                      <a:pt x="5280" y="1918"/>
                    </a:cubicBezTo>
                    <a:cubicBezTo>
                      <a:pt x="5263" y="1925"/>
                      <a:pt x="5263" y="1925"/>
                      <a:pt x="5263" y="1925"/>
                    </a:cubicBezTo>
                    <a:cubicBezTo>
                      <a:pt x="5245" y="1925"/>
                      <a:pt x="5245" y="1925"/>
                      <a:pt x="5245" y="1925"/>
                    </a:cubicBezTo>
                    <a:cubicBezTo>
                      <a:pt x="5240" y="1912"/>
                      <a:pt x="5240" y="1912"/>
                      <a:pt x="5240" y="1912"/>
                    </a:cubicBezTo>
                    <a:cubicBezTo>
                      <a:pt x="5248" y="1906"/>
                      <a:pt x="5248" y="1906"/>
                      <a:pt x="5248" y="1906"/>
                    </a:cubicBezTo>
                    <a:cubicBezTo>
                      <a:pt x="5257" y="1911"/>
                      <a:pt x="5257" y="1911"/>
                      <a:pt x="5257" y="1911"/>
                    </a:cubicBezTo>
                    <a:cubicBezTo>
                      <a:pt x="5274" y="1905"/>
                      <a:pt x="5274" y="1905"/>
                      <a:pt x="5274" y="1905"/>
                    </a:cubicBezTo>
                    <a:cubicBezTo>
                      <a:pt x="5285" y="1891"/>
                      <a:pt x="5285" y="1891"/>
                      <a:pt x="5285" y="1891"/>
                    </a:cubicBezTo>
                    <a:cubicBezTo>
                      <a:pt x="5292" y="1899"/>
                      <a:pt x="5292" y="1899"/>
                      <a:pt x="5292" y="1899"/>
                    </a:cubicBezTo>
                    <a:cubicBezTo>
                      <a:pt x="5303" y="1897"/>
                      <a:pt x="5303" y="1897"/>
                      <a:pt x="5303" y="1897"/>
                    </a:cubicBezTo>
                    <a:cubicBezTo>
                      <a:pt x="5312" y="1882"/>
                      <a:pt x="5312" y="1882"/>
                      <a:pt x="5312" y="1882"/>
                    </a:cubicBezTo>
                    <a:cubicBezTo>
                      <a:pt x="5309" y="1873"/>
                      <a:pt x="5309" y="1873"/>
                      <a:pt x="5309" y="1873"/>
                    </a:cubicBezTo>
                    <a:cubicBezTo>
                      <a:pt x="5317" y="1857"/>
                      <a:pt x="5317" y="1857"/>
                      <a:pt x="5317" y="1857"/>
                    </a:cubicBezTo>
                    <a:cubicBezTo>
                      <a:pt x="5314" y="1847"/>
                      <a:pt x="5314" y="1847"/>
                      <a:pt x="5314" y="1847"/>
                    </a:cubicBezTo>
                    <a:cubicBezTo>
                      <a:pt x="5323" y="1845"/>
                      <a:pt x="5323" y="1845"/>
                      <a:pt x="5323" y="1845"/>
                    </a:cubicBezTo>
                    <a:cubicBezTo>
                      <a:pt x="5326" y="1837"/>
                      <a:pt x="5326" y="1837"/>
                      <a:pt x="5326" y="1837"/>
                    </a:cubicBezTo>
                    <a:cubicBezTo>
                      <a:pt x="5306" y="1831"/>
                      <a:pt x="5306" y="1831"/>
                      <a:pt x="5306" y="1831"/>
                    </a:cubicBezTo>
                    <a:cubicBezTo>
                      <a:pt x="5291" y="1836"/>
                      <a:pt x="5291" y="1836"/>
                      <a:pt x="5291" y="1836"/>
                    </a:cubicBezTo>
                    <a:cubicBezTo>
                      <a:pt x="5297" y="1822"/>
                      <a:pt x="5297" y="1822"/>
                      <a:pt x="5297" y="1822"/>
                    </a:cubicBezTo>
                    <a:cubicBezTo>
                      <a:pt x="5306" y="1819"/>
                      <a:pt x="5306" y="1819"/>
                      <a:pt x="5306" y="1819"/>
                    </a:cubicBezTo>
                    <a:cubicBezTo>
                      <a:pt x="5308" y="1804"/>
                      <a:pt x="5308" y="1804"/>
                      <a:pt x="5308" y="1804"/>
                    </a:cubicBezTo>
                    <a:cubicBezTo>
                      <a:pt x="5294" y="1795"/>
                      <a:pt x="5294" y="1795"/>
                      <a:pt x="5294" y="1795"/>
                    </a:cubicBezTo>
                    <a:cubicBezTo>
                      <a:pt x="5262" y="1795"/>
                      <a:pt x="5262" y="1795"/>
                      <a:pt x="5262" y="1795"/>
                    </a:cubicBezTo>
                    <a:cubicBezTo>
                      <a:pt x="5256" y="1785"/>
                      <a:pt x="5256" y="1785"/>
                      <a:pt x="5256" y="1785"/>
                    </a:cubicBezTo>
                    <a:cubicBezTo>
                      <a:pt x="5257" y="1776"/>
                      <a:pt x="5257" y="1776"/>
                      <a:pt x="5257" y="1776"/>
                    </a:cubicBezTo>
                    <a:cubicBezTo>
                      <a:pt x="5265" y="1772"/>
                      <a:pt x="5265" y="1772"/>
                      <a:pt x="5265" y="1772"/>
                    </a:cubicBezTo>
                    <a:cubicBezTo>
                      <a:pt x="5260" y="1758"/>
                      <a:pt x="5260" y="1758"/>
                      <a:pt x="5260" y="1758"/>
                    </a:cubicBezTo>
                    <a:cubicBezTo>
                      <a:pt x="5234" y="1737"/>
                      <a:pt x="5234" y="1737"/>
                      <a:pt x="5234" y="1737"/>
                    </a:cubicBezTo>
                    <a:cubicBezTo>
                      <a:pt x="5222" y="1737"/>
                      <a:pt x="5222" y="1737"/>
                      <a:pt x="5222" y="1737"/>
                    </a:cubicBezTo>
                    <a:cubicBezTo>
                      <a:pt x="5210" y="1744"/>
                      <a:pt x="5210" y="1744"/>
                      <a:pt x="5210" y="1744"/>
                    </a:cubicBezTo>
                    <a:cubicBezTo>
                      <a:pt x="5188" y="1744"/>
                      <a:pt x="5188" y="1744"/>
                      <a:pt x="5188" y="1744"/>
                    </a:cubicBezTo>
                    <a:cubicBezTo>
                      <a:pt x="5164" y="1752"/>
                      <a:pt x="5164" y="1752"/>
                      <a:pt x="5164" y="1752"/>
                    </a:cubicBezTo>
                    <a:cubicBezTo>
                      <a:pt x="5136" y="1732"/>
                      <a:pt x="5136" y="1732"/>
                      <a:pt x="5136" y="1732"/>
                    </a:cubicBezTo>
                    <a:cubicBezTo>
                      <a:pt x="5132" y="1720"/>
                      <a:pt x="5132" y="1720"/>
                      <a:pt x="5132" y="1720"/>
                    </a:cubicBezTo>
                    <a:cubicBezTo>
                      <a:pt x="5123" y="1715"/>
                      <a:pt x="5123" y="1715"/>
                      <a:pt x="5123" y="1715"/>
                    </a:cubicBezTo>
                    <a:cubicBezTo>
                      <a:pt x="5109" y="1724"/>
                      <a:pt x="5109" y="1724"/>
                      <a:pt x="5109" y="1724"/>
                    </a:cubicBezTo>
                    <a:cubicBezTo>
                      <a:pt x="5097" y="1723"/>
                      <a:pt x="5097" y="1723"/>
                      <a:pt x="5097" y="1723"/>
                    </a:cubicBezTo>
                    <a:cubicBezTo>
                      <a:pt x="5089" y="1727"/>
                      <a:pt x="5089" y="1727"/>
                      <a:pt x="5089" y="1727"/>
                    </a:cubicBezTo>
                    <a:cubicBezTo>
                      <a:pt x="5071" y="1727"/>
                      <a:pt x="5071" y="1727"/>
                      <a:pt x="5071" y="1727"/>
                    </a:cubicBezTo>
                    <a:cubicBezTo>
                      <a:pt x="5065" y="1743"/>
                      <a:pt x="5065" y="1743"/>
                      <a:pt x="5065" y="1743"/>
                    </a:cubicBezTo>
                    <a:cubicBezTo>
                      <a:pt x="5055" y="1733"/>
                      <a:pt x="5055" y="1733"/>
                      <a:pt x="5055" y="1733"/>
                    </a:cubicBezTo>
                    <a:cubicBezTo>
                      <a:pt x="5043" y="1724"/>
                      <a:pt x="5043" y="1724"/>
                      <a:pt x="5043" y="1724"/>
                    </a:cubicBezTo>
                    <a:cubicBezTo>
                      <a:pt x="5028" y="1730"/>
                      <a:pt x="5028" y="1730"/>
                      <a:pt x="5028" y="1730"/>
                    </a:cubicBezTo>
                    <a:cubicBezTo>
                      <a:pt x="5010" y="1733"/>
                      <a:pt x="5010" y="1733"/>
                      <a:pt x="5010" y="1733"/>
                    </a:cubicBezTo>
                    <a:cubicBezTo>
                      <a:pt x="5010" y="1744"/>
                      <a:pt x="5010" y="1744"/>
                      <a:pt x="5010" y="1744"/>
                    </a:cubicBezTo>
                    <a:cubicBezTo>
                      <a:pt x="5003" y="1749"/>
                      <a:pt x="5003" y="1749"/>
                      <a:pt x="5003" y="1749"/>
                    </a:cubicBezTo>
                    <a:cubicBezTo>
                      <a:pt x="5003" y="1740"/>
                      <a:pt x="5003" y="1740"/>
                      <a:pt x="5003" y="1740"/>
                    </a:cubicBezTo>
                    <a:cubicBezTo>
                      <a:pt x="4996" y="1732"/>
                      <a:pt x="4996" y="1732"/>
                      <a:pt x="4996" y="1732"/>
                    </a:cubicBezTo>
                    <a:cubicBezTo>
                      <a:pt x="4980" y="1737"/>
                      <a:pt x="4980" y="1737"/>
                      <a:pt x="4980" y="1737"/>
                    </a:cubicBezTo>
                    <a:cubicBezTo>
                      <a:pt x="4945" y="1732"/>
                      <a:pt x="4945" y="1732"/>
                      <a:pt x="4945" y="1732"/>
                    </a:cubicBezTo>
                    <a:cubicBezTo>
                      <a:pt x="4941" y="1737"/>
                      <a:pt x="4941" y="1737"/>
                      <a:pt x="4941" y="1737"/>
                    </a:cubicBezTo>
                    <a:cubicBezTo>
                      <a:pt x="4953" y="1747"/>
                      <a:pt x="4953" y="1747"/>
                      <a:pt x="4953" y="1747"/>
                    </a:cubicBezTo>
                    <a:cubicBezTo>
                      <a:pt x="4951" y="1759"/>
                      <a:pt x="4951" y="1759"/>
                      <a:pt x="4951" y="1759"/>
                    </a:cubicBezTo>
                    <a:cubicBezTo>
                      <a:pt x="4965" y="1770"/>
                      <a:pt x="4965" y="1770"/>
                      <a:pt x="4965" y="1770"/>
                    </a:cubicBezTo>
                    <a:cubicBezTo>
                      <a:pt x="4947" y="1767"/>
                      <a:pt x="4947" y="1767"/>
                      <a:pt x="4947" y="1767"/>
                    </a:cubicBezTo>
                    <a:cubicBezTo>
                      <a:pt x="4941" y="1756"/>
                      <a:pt x="4941" y="1756"/>
                      <a:pt x="4941" y="1756"/>
                    </a:cubicBezTo>
                    <a:cubicBezTo>
                      <a:pt x="4930" y="1753"/>
                      <a:pt x="4930" y="1753"/>
                      <a:pt x="4930" y="1753"/>
                    </a:cubicBezTo>
                    <a:cubicBezTo>
                      <a:pt x="4909" y="1759"/>
                      <a:pt x="4909" y="1759"/>
                      <a:pt x="4909" y="1759"/>
                    </a:cubicBezTo>
                    <a:cubicBezTo>
                      <a:pt x="4899" y="1753"/>
                      <a:pt x="4899" y="1753"/>
                      <a:pt x="4899" y="1753"/>
                    </a:cubicBezTo>
                    <a:cubicBezTo>
                      <a:pt x="4916" y="1747"/>
                      <a:pt x="4916" y="1747"/>
                      <a:pt x="4916" y="1747"/>
                    </a:cubicBezTo>
                    <a:cubicBezTo>
                      <a:pt x="4918" y="1735"/>
                      <a:pt x="4918" y="1735"/>
                      <a:pt x="4918" y="1735"/>
                    </a:cubicBezTo>
                    <a:cubicBezTo>
                      <a:pt x="4899" y="1715"/>
                      <a:pt x="4899" y="1715"/>
                      <a:pt x="4899" y="1715"/>
                    </a:cubicBezTo>
                    <a:cubicBezTo>
                      <a:pt x="4903" y="1706"/>
                      <a:pt x="4903" y="1706"/>
                      <a:pt x="4903" y="1706"/>
                    </a:cubicBezTo>
                    <a:cubicBezTo>
                      <a:pt x="4896" y="1697"/>
                      <a:pt x="4896" y="1697"/>
                      <a:pt x="4896" y="1697"/>
                    </a:cubicBezTo>
                    <a:cubicBezTo>
                      <a:pt x="4878" y="1708"/>
                      <a:pt x="4878" y="1708"/>
                      <a:pt x="4878" y="1708"/>
                    </a:cubicBezTo>
                    <a:cubicBezTo>
                      <a:pt x="4881" y="1720"/>
                      <a:pt x="4881" y="1720"/>
                      <a:pt x="4881" y="1720"/>
                    </a:cubicBezTo>
                    <a:cubicBezTo>
                      <a:pt x="4877" y="1729"/>
                      <a:pt x="4877" y="1729"/>
                      <a:pt x="4877" y="1729"/>
                    </a:cubicBezTo>
                    <a:cubicBezTo>
                      <a:pt x="4863" y="1724"/>
                      <a:pt x="4863" y="1724"/>
                      <a:pt x="4863" y="1724"/>
                    </a:cubicBezTo>
                    <a:cubicBezTo>
                      <a:pt x="4869" y="1714"/>
                      <a:pt x="4869" y="1714"/>
                      <a:pt x="4869" y="1714"/>
                    </a:cubicBezTo>
                    <a:cubicBezTo>
                      <a:pt x="4867" y="1704"/>
                      <a:pt x="4867" y="1704"/>
                      <a:pt x="4867" y="1704"/>
                    </a:cubicBezTo>
                    <a:cubicBezTo>
                      <a:pt x="4852" y="1700"/>
                      <a:pt x="4852" y="1700"/>
                      <a:pt x="4852" y="1700"/>
                    </a:cubicBezTo>
                    <a:cubicBezTo>
                      <a:pt x="4843" y="1708"/>
                      <a:pt x="4843" y="1708"/>
                      <a:pt x="4843" y="1708"/>
                    </a:cubicBezTo>
                    <a:cubicBezTo>
                      <a:pt x="4832" y="1708"/>
                      <a:pt x="4832" y="1708"/>
                      <a:pt x="4832" y="1708"/>
                    </a:cubicBezTo>
                    <a:cubicBezTo>
                      <a:pt x="4837" y="1692"/>
                      <a:pt x="4837" y="1692"/>
                      <a:pt x="4837" y="1692"/>
                    </a:cubicBezTo>
                    <a:cubicBezTo>
                      <a:pt x="4835" y="1685"/>
                      <a:pt x="4835" y="1685"/>
                      <a:pt x="4835" y="1685"/>
                    </a:cubicBezTo>
                    <a:cubicBezTo>
                      <a:pt x="4834" y="1668"/>
                      <a:pt x="4834" y="1668"/>
                      <a:pt x="4834" y="1668"/>
                    </a:cubicBezTo>
                    <a:cubicBezTo>
                      <a:pt x="4817" y="1672"/>
                      <a:pt x="4817" y="1672"/>
                      <a:pt x="4817" y="1672"/>
                    </a:cubicBezTo>
                    <a:cubicBezTo>
                      <a:pt x="4800" y="1691"/>
                      <a:pt x="4800" y="1691"/>
                      <a:pt x="4800" y="1691"/>
                    </a:cubicBezTo>
                    <a:cubicBezTo>
                      <a:pt x="4802" y="1709"/>
                      <a:pt x="4802" y="1709"/>
                      <a:pt x="4802" y="1709"/>
                    </a:cubicBezTo>
                    <a:cubicBezTo>
                      <a:pt x="4791" y="1711"/>
                      <a:pt x="4791" y="1711"/>
                      <a:pt x="4791" y="1711"/>
                    </a:cubicBezTo>
                    <a:cubicBezTo>
                      <a:pt x="4785" y="1695"/>
                      <a:pt x="4785" y="1695"/>
                      <a:pt x="4785" y="1695"/>
                    </a:cubicBezTo>
                    <a:cubicBezTo>
                      <a:pt x="4791" y="1683"/>
                      <a:pt x="4791" y="1683"/>
                      <a:pt x="4791" y="1683"/>
                    </a:cubicBezTo>
                    <a:cubicBezTo>
                      <a:pt x="4791" y="1672"/>
                      <a:pt x="4791" y="1672"/>
                      <a:pt x="4791" y="1672"/>
                    </a:cubicBezTo>
                    <a:cubicBezTo>
                      <a:pt x="4800" y="1648"/>
                      <a:pt x="4800" y="1648"/>
                      <a:pt x="4800" y="1648"/>
                    </a:cubicBezTo>
                    <a:cubicBezTo>
                      <a:pt x="4789" y="1637"/>
                      <a:pt x="4789" y="1637"/>
                      <a:pt x="4789" y="1637"/>
                    </a:cubicBezTo>
                    <a:cubicBezTo>
                      <a:pt x="4771" y="1645"/>
                      <a:pt x="4771" y="1645"/>
                      <a:pt x="4771" y="1645"/>
                    </a:cubicBezTo>
                    <a:cubicBezTo>
                      <a:pt x="4771" y="1636"/>
                      <a:pt x="4771" y="1636"/>
                      <a:pt x="4771" y="1636"/>
                    </a:cubicBezTo>
                    <a:cubicBezTo>
                      <a:pt x="4783" y="1630"/>
                      <a:pt x="4783" y="1630"/>
                      <a:pt x="4783" y="1630"/>
                    </a:cubicBezTo>
                    <a:cubicBezTo>
                      <a:pt x="4791" y="1613"/>
                      <a:pt x="4791" y="1613"/>
                      <a:pt x="4791" y="1613"/>
                    </a:cubicBezTo>
                    <a:cubicBezTo>
                      <a:pt x="4789" y="1600"/>
                      <a:pt x="4789" y="1600"/>
                      <a:pt x="4789" y="1600"/>
                    </a:cubicBezTo>
                    <a:cubicBezTo>
                      <a:pt x="4779" y="1605"/>
                      <a:pt x="4779" y="1605"/>
                      <a:pt x="4779" y="1605"/>
                    </a:cubicBezTo>
                    <a:cubicBezTo>
                      <a:pt x="4765" y="1600"/>
                      <a:pt x="4765" y="1600"/>
                      <a:pt x="4765" y="1600"/>
                    </a:cubicBezTo>
                    <a:cubicBezTo>
                      <a:pt x="4759" y="1605"/>
                      <a:pt x="4759" y="1605"/>
                      <a:pt x="4759" y="1605"/>
                    </a:cubicBezTo>
                    <a:cubicBezTo>
                      <a:pt x="4745" y="1605"/>
                      <a:pt x="4745" y="1605"/>
                      <a:pt x="4745" y="1605"/>
                    </a:cubicBezTo>
                    <a:cubicBezTo>
                      <a:pt x="4753" y="1599"/>
                      <a:pt x="4753" y="1599"/>
                      <a:pt x="4753" y="1599"/>
                    </a:cubicBezTo>
                    <a:cubicBezTo>
                      <a:pt x="4751" y="1591"/>
                      <a:pt x="4751" y="1591"/>
                      <a:pt x="4751" y="1591"/>
                    </a:cubicBezTo>
                    <a:cubicBezTo>
                      <a:pt x="4737" y="1591"/>
                      <a:pt x="4737" y="1591"/>
                      <a:pt x="4737" y="1591"/>
                    </a:cubicBezTo>
                    <a:cubicBezTo>
                      <a:pt x="4728" y="1600"/>
                      <a:pt x="4728" y="1600"/>
                      <a:pt x="4728" y="1600"/>
                    </a:cubicBezTo>
                    <a:cubicBezTo>
                      <a:pt x="4708" y="1605"/>
                      <a:pt x="4708" y="1605"/>
                      <a:pt x="4708" y="1605"/>
                    </a:cubicBezTo>
                    <a:cubicBezTo>
                      <a:pt x="4708" y="1596"/>
                      <a:pt x="4708" y="1596"/>
                      <a:pt x="4708" y="1596"/>
                    </a:cubicBezTo>
                    <a:cubicBezTo>
                      <a:pt x="4719" y="1591"/>
                      <a:pt x="4719" y="1591"/>
                      <a:pt x="4719" y="1591"/>
                    </a:cubicBezTo>
                    <a:cubicBezTo>
                      <a:pt x="4727" y="1578"/>
                      <a:pt x="4727" y="1578"/>
                      <a:pt x="4727" y="1578"/>
                    </a:cubicBezTo>
                    <a:cubicBezTo>
                      <a:pt x="4730" y="1565"/>
                      <a:pt x="4730" y="1565"/>
                      <a:pt x="4730" y="1565"/>
                    </a:cubicBezTo>
                    <a:cubicBezTo>
                      <a:pt x="4740" y="1567"/>
                      <a:pt x="4740" y="1567"/>
                      <a:pt x="4740" y="1567"/>
                    </a:cubicBezTo>
                    <a:cubicBezTo>
                      <a:pt x="4754" y="1581"/>
                      <a:pt x="4754" y="1581"/>
                      <a:pt x="4754" y="1581"/>
                    </a:cubicBezTo>
                    <a:cubicBezTo>
                      <a:pt x="4776" y="1581"/>
                      <a:pt x="4776" y="1581"/>
                      <a:pt x="4776" y="1581"/>
                    </a:cubicBezTo>
                    <a:cubicBezTo>
                      <a:pt x="4774" y="1571"/>
                      <a:pt x="4774" y="1571"/>
                      <a:pt x="4774" y="1571"/>
                    </a:cubicBezTo>
                    <a:cubicBezTo>
                      <a:pt x="4760" y="1555"/>
                      <a:pt x="4760" y="1555"/>
                      <a:pt x="4760" y="1555"/>
                    </a:cubicBezTo>
                    <a:cubicBezTo>
                      <a:pt x="4745" y="1553"/>
                      <a:pt x="4745" y="1553"/>
                      <a:pt x="4745" y="1553"/>
                    </a:cubicBezTo>
                    <a:cubicBezTo>
                      <a:pt x="4753" y="1549"/>
                      <a:pt x="4753" y="1549"/>
                      <a:pt x="4753" y="1549"/>
                    </a:cubicBezTo>
                    <a:cubicBezTo>
                      <a:pt x="4734" y="1529"/>
                      <a:pt x="4734" y="1529"/>
                      <a:pt x="4734" y="1529"/>
                    </a:cubicBezTo>
                    <a:cubicBezTo>
                      <a:pt x="4718" y="1519"/>
                      <a:pt x="4718" y="1519"/>
                      <a:pt x="4718" y="1519"/>
                    </a:cubicBezTo>
                    <a:cubicBezTo>
                      <a:pt x="4727" y="1518"/>
                      <a:pt x="4727" y="1518"/>
                      <a:pt x="4727" y="1518"/>
                    </a:cubicBezTo>
                    <a:cubicBezTo>
                      <a:pt x="4728" y="1507"/>
                      <a:pt x="4728" y="1507"/>
                      <a:pt x="4728" y="1507"/>
                    </a:cubicBezTo>
                    <a:cubicBezTo>
                      <a:pt x="4737" y="1507"/>
                      <a:pt x="4737" y="1507"/>
                      <a:pt x="4737" y="1507"/>
                    </a:cubicBezTo>
                    <a:cubicBezTo>
                      <a:pt x="4745" y="1523"/>
                      <a:pt x="4745" y="1523"/>
                      <a:pt x="4745" y="1523"/>
                    </a:cubicBezTo>
                    <a:cubicBezTo>
                      <a:pt x="4760" y="1539"/>
                      <a:pt x="4760" y="1539"/>
                      <a:pt x="4760" y="1539"/>
                    </a:cubicBezTo>
                    <a:cubicBezTo>
                      <a:pt x="4780" y="1544"/>
                      <a:pt x="4780" y="1544"/>
                      <a:pt x="4780" y="1544"/>
                    </a:cubicBezTo>
                    <a:cubicBezTo>
                      <a:pt x="4792" y="1558"/>
                      <a:pt x="4792" y="1558"/>
                      <a:pt x="4792" y="1558"/>
                    </a:cubicBezTo>
                    <a:cubicBezTo>
                      <a:pt x="4802" y="1549"/>
                      <a:pt x="4802" y="1549"/>
                      <a:pt x="4802" y="1549"/>
                    </a:cubicBezTo>
                    <a:cubicBezTo>
                      <a:pt x="4811" y="1559"/>
                      <a:pt x="4811" y="1559"/>
                      <a:pt x="4811" y="1559"/>
                    </a:cubicBezTo>
                    <a:cubicBezTo>
                      <a:pt x="4835" y="1565"/>
                      <a:pt x="4835" y="1565"/>
                      <a:pt x="4835" y="1565"/>
                    </a:cubicBezTo>
                    <a:cubicBezTo>
                      <a:pt x="4852" y="1565"/>
                      <a:pt x="4852" y="1565"/>
                      <a:pt x="4852" y="1565"/>
                    </a:cubicBezTo>
                    <a:cubicBezTo>
                      <a:pt x="4858" y="1552"/>
                      <a:pt x="4858" y="1552"/>
                      <a:pt x="4858" y="1552"/>
                    </a:cubicBezTo>
                    <a:cubicBezTo>
                      <a:pt x="4854" y="1533"/>
                      <a:pt x="4854" y="1533"/>
                      <a:pt x="4854" y="1533"/>
                    </a:cubicBezTo>
                    <a:cubicBezTo>
                      <a:pt x="4820" y="1509"/>
                      <a:pt x="4820" y="1509"/>
                      <a:pt x="4820" y="1509"/>
                    </a:cubicBezTo>
                    <a:cubicBezTo>
                      <a:pt x="4806" y="1493"/>
                      <a:pt x="4806" y="1493"/>
                      <a:pt x="4806" y="1493"/>
                    </a:cubicBezTo>
                    <a:cubicBezTo>
                      <a:pt x="4797" y="1495"/>
                      <a:pt x="4797" y="1495"/>
                      <a:pt x="4797" y="1495"/>
                    </a:cubicBezTo>
                    <a:cubicBezTo>
                      <a:pt x="4792" y="1481"/>
                      <a:pt x="4792" y="1481"/>
                      <a:pt x="4792" y="1481"/>
                    </a:cubicBezTo>
                    <a:cubicBezTo>
                      <a:pt x="4779" y="1467"/>
                      <a:pt x="4779" y="1467"/>
                      <a:pt x="4779" y="1467"/>
                    </a:cubicBezTo>
                    <a:cubicBezTo>
                      <a:pt x="4771" y="1466"/>
                      <a:pt x="4771" y="1466"/>
                      <a:pt x="4771" y="1466"/>
                    </a:cubicBezTo>
                    <a:cubicBezTo>
                      <a:pt x="4763" y="1458"/>
                      <a:pt x="4763" y="1458"/>
                      <a:pt x="4763" y="1458"/>
                    </a:cubicBezTo>
                    <a:cubicBezTo>
                      <a:pt x="4770" y="1449"/>
                      <a:pt x="4770" y="1449"/>
                      <a:pt x="4770" y="1449"/>
                    </a:cubicBezTo>
                    <a:cubicBezTo>
                      <a:pt x="4780" y="1452"/>
                      <a:pt x="4780" y="1452"/>
                      <a:pt x="4780" y="1452"/>
                    </a:cubicBezTo>
                    <a:cubicBezTo>
                      <a:pt x="4792" y="1466"/>
                      <a:pt x="4792" y="1466"/>
                      <a:pt x="4792" y="1466"/>
                    </a:cubicBezTo>
                    <a:cubicBezTo>
                      <a:pt x="4803" y="1466"/>
                      <a:pt x="4803" y="1466"/>
                      <a:pt x="4803" y="1466"/>
                    </a:cubicBezTo>
                    <a:cubicBezTo>
                      <a:pt x="4806" y="1480"/>
                      <a:pt x="4806" y="1480"/>
                      <a:pt x="4806" y="1480"/>
                    </a:cubicBezTo>
                    <a:cubicBezTo>
                      <a:pt x="4815" y="1481"/>
                      <a:pt x="4815" y="1481"/>
                      <a:pt x="4815" y="1481"/>
                    </a:cubicBezTo>
                    <a:cubicBezTo>
                      <a:pt x="4821" y="1471"/>
                      <a:pt x="4821" y="1471"/>
                      <a:pt x="4821" y="1471"/>
                    </a:cubicBezTo>
                    <a:cubicBezTo>
                      <a:pt x="4815" y="1445"/>
                      <a:pt x="4815" y="1445"/>
                      <a:pt x="4815" y="1445"/>
                    </a:cubicBezTo>
                    <a:cubicBezTo>
                      <a:pt x="4797" y="1420"/>
                      <a:pt x="4797" y="1420"/>
                      <a:pt x="4797" y="1420"/>
                    </a:cubicBezTo>
                    <a:cubicBezTo>
                      <a:pt x="4783" y="1422"/>
                      <a:pt x="4783" y="1422"/>
                      <a:pt x="4783" y="1422"/>
                    </a:cubicBezTo>
                    <a:cubicBezTo>
                      <a:pt x="4780" y="1419"/>
                      <a:pt x="4780" y="1419"/>
                      <a:pt x="4780" y="1419"/>
                    </a:cubicBezTo>
                    <a:cubicBezTo>
                      <a:pt x="4763" y="1419"/>
                      <a:pt x="4763" y="1419"/>
                      <a:pt x="4763" y="1419"/>
                    </a:cubicBezTo>
                    <a:cubicBezTo>
                      <a:pt x="4745" y="1429"/>
                      <a:pt x="4745" y="1429"/>
                      <a:pt x="4745" y="1429"/>
                    </a:cubicBezTo>
                    <a:cubicBezTo>
                      <a:pt x="4730" y="1429"/>
                      <a:pt x="4730" y="1429"/>
                      <a:pt x="4730" y="1429"/>
                    </a:cubicBezTo>
                    <a:cubicBezTo>
                      <a:pt x="4716" y="1419"/>
                      <a:pt x="4716" y="1419"/>
                      <a:pt x="4716" y="1419"/>
                    </a:cubicBezTo>
                    <a:cubicBezTo>
                      <a:pt x="4705" y="1422"/>
                      <a:pt x="4705" y="1422"/>
                      <a:pt x="4705" y="1422"/>
                    </a:cubicBezTo>
                    <a:cubicBezTo>
                      <a:pt x="4696" y="1408"/>
                      <a:pt x="4696" y="1408"/>
                      <a:pt x="4696" y="1408"/>
                    </a:cubicBezTo>
                    <a:cubicBezTo>
                      <a:pt x="4679" y="1432"/>
                      <a:pt x="4679" y="1432"/>
                      <a:pt x="4679" y="1432"/>
                    </a:cubicBezTo>
                    <a:cubicBezTo>
                      <a:pt x="4656" y="1445"/>
                      <a:pt x="4656" y="1445"/>
                      <a:pt x="4656" y="1445"/>
                    </a:cubicBezTo>
                    <a:cubicBezTo>
                      <a:pt x="4653" y="1457"/>
                      <a:pt x="4653" y="1457"/>
                      <a:pt x="4653" y="1457"/>
                    </a:cubicBezTo>
                    <a:cubicBezTo>
                      <a:pt x="4641" y="1464"/>
                      <a:pt x="4641" y="1464"/>
                      <a:pt x="4641" y="1464"/>
                    </a:cubicBezTo>
                    <a:cubicBezTo>
                      <a:pt x="4641" y="1452"/>
                      <a:pt x="4641" y="1452"/>
                      <a:pt x="4641" y="1452"/>
                    </a:cubicBezTo>
                    <a:cubicBezTo>
                      <a:pt x="4652" y="1438"/>
                      <a:pt x="4652" y="1438"/>
                      <a:pt x="4652" y="1438"/>
                    </a:cubicBezTo>
                    <a:cubicBezTo>
                      <a:pt x="4661" y="1435"/>
                      <a:pt x="4661" y="1435"/>
                      <a:pt x="4661" y="1435"/>
                    </a:cubicBezTo>
                    <a:cubicBezTo>
                      <a:pt x="4693" y="1403"/>
                      <a:pt x="4693" y="1403"/>
                      <a:pt x="4693" y="1403"/>
                    </a:cubicBezTo>
                    <a:cubicBezTo>
                      <a:pt x="4696" y="1393"/>
                      <a:pt x="4696" y="1393"/>
                      <a:pt x="4696" y="1393"/>
                    </a:cubicBezTo>
                    <a:cubicBezTo>
                      <a:pt x="4689" y="1377"/>
                      <a:pt x="4689" y="1377"/>
                      <a:pt x="4689" y="1377"/>
                    </a:cubicBezTo>
                    <a:cubicBezTo>
                      <a:pt x="4690" y="1342"/>
                      <a:pt x="4690" y="1342"/>
                      <a:pt x="4690" y="1342"/>
                    </a:cubicBezTo>
                    <a:cubicBezTo>
                      <a:pt x="4695" y="1338"/>
                      <a:pt x="4695" y="1338"/>
                      <a:pt x="4695" y="1338"/>
                    </a:cubicBezTo>
                    <a:cubicBezTo>
                      <a:pt x="4682" y="1324"/>
                      <a:pt x="4682" y="1324"/>
                      <a:pt x="4682" y="1324"/>
                    </a:cubicBezTo>
                    <a:cubicBezTo>
                      <a:pt x="4676" y="1331"/>
                      <a:pt x="4676" y="1331"/>
                      <a:pt x="4676" y="1331"/>
                    </a:cubicBezTo>
                    <a:cubicBezTo>
                      <a:pt x="4658" y="1330"/>
                      <a:pt x="4658" y="1330"/>
                      <a:pt x="4658" y="1330"/>
                    </a:cubicBezTo>
                    <a:cubicBezTo>
                      <a:pt x="4650" y="1322"/>
                      <a:pt x="4650" y="1322"/>
                      <a:pt x="4650" y="1322"/>
                    </a:cubicBezTo>
                    <a:cubicBezTo>
                      <a:pt x="4649" y="1307"/>
                      <a:pt x="4649" y="1307"/>
                      <a:pt x="4649" y="1307"/>
                    </a:cubicBezTo>
                    <a:cubicBezTo>
                      <a:pt x="4647" y="1298"/>
                      <a:pt x="4647" y="1298"/>
                      <a:pt x="4647" y="1298"/>
                    </a:cubicBezTo>
                    <a:cubicBezTo>
                      <a:pt x="4621" y="1289"/>
                      <a:pt x="4621" y="1289"/>
                      <a:pt x="4621" y="1289"/>
                    </a:cubicBezTo>
                    <a:cubicBezTo>
                      <a:pt x="4607" y="1273"/>
                      <a:pt x="4607" y="1273"/>
                      <a:pt x="4607" y="1273"/>
                    </a:cubicBezTo>
                    <a:cubicBezTo>
                      <a:pt x="4591" y="1273"/>
                      <a:pt x="4591" y="1273"/>
                      <a:pt x="4591" y="1273"/>
                    </a:cubicBezTo>
                    <a:cubicBezTo>
                      <a:pt x="4574" y="1266"/>
                      <a:pt x="4574" y="1266"/>
                      <a:pt x="4574" y="1266"/>
                    </a:cubicBezTo>
                    <a:cubicBezTo>
                      <a:pt x="4566" y="1273"/>
                      <a:pt x="4566" y="1273"/>
                      <a:pt x="4566" y="1273"/>
                    </a:cubicBezTo>
                    <a:cubicBezTo>
                      <a:pt x="4537" y="1276"/>
                      <a:pt x="4537" y="1276"/>
                      <a:pt x="4537" y="1276"/>
                    </a:cubicBezTo>
                    <a:cubicBezTo>
                      <a:pt x="4534" y="1283"/>
                      <a:pt x="4534" y="1283"/>
                      <a:pt x="4534" y="1283"/>
                    </a:cubicBezTo>
                    <a:cubicBezTo>
                      <a:pt x="4526" y="1283"/>
                      <a:pt x="4526" y="1283"/>
                      <a:pt x="4526" y="1283"/>
                    </a:cubicBezTo>
                    <a:cubicBezTo>
                      <a:pt x="4519" y="1298"/>
                      <a:pt x="4519" y="1298"/>
                      <a:pt x="4519" y="1298"/>
                    </a:cubicBezTo>
                    <a:cubicBezTo>
                      <a:pt x="4530" y="1312"/>
                      <a:pt x="4530" y="1312"/>
                      <a:pt x="4530" y="1312"/>
                    </a:cubicBezTo>
                    <a:cubicBezTo>
                      <a:pt x="4537" y="1327"/>
                      <a:pt x="4537" y="1327"/>
                      <a:pt x="4537" y="1327"/>
                    </a:cubicBezTo>
                    <a:cubicBezTo>
                      <a:pt x="4526" y="1327"/>
                      <a:pt x="4526" y="1327"/>
                      <a:pt x="4526" y="1327"/>
                    </a:cubicBezTo>
                    <a:cubicBezTo>
                      <a:pt x="4508" y="1301"/>
                      <a:pt x="4508" y="1301"/>
                      <a:pt x="4508" y="1301"/>
                    </a:cubicBezTo>
                    <a:cubicBezTo>
                      <a:pt x="4504" y="1318"/>
                      <a:pt x="4504" y="1318"/>
                      <a:pt x="4504" y="1318"/>
                    </a:cubicBezTo>
                    <a:cubicBezTo>
                      <a:pt x="4510" y="1333"/>
                      <a:pt x="4510" y="1333"/>
                      <a:pt x="4510" y="1333"/>
                    </a:cubicBezTo>
                    <a:cubicBezTo>
                      <a:pt x="4526" y="1341"/>
                      <a:pt x="4526" y="1341"/>
                      <a:pt x="4526" y="1341"/>
                    </a:cubicBezTo>
                    <a:cubicBezTo>
                      <a:pt x="4540" y="1368"/>
                      <a:pt x="4540" y="1368"/>
                      <a:pt x="4540" y="1368"/>
                    </a:cubicBezTo>
                    <a:cubicBezTo>
                      <a:pt x="4556" y="1368"/>
                      <a:pt x="4556" y="1368"/>
                      <a:pt x="4556" y="1368"/>
                    </a:cubicBezTo>
                    <a:cubicBezTo>
                      <a:pt x="4546" y="1376"/>
                      <a:pt x="4546" y="1376"/>
                      <a:pt x="4546" y="1376"/>
                    </a:cubicBezTo>
                    <a:cubicBezTo>
                      <a:pt x="4533" y="1376"/>
                      <a:pt x="4533" y="1376"/>
                      <a:pt x="4533" y="1376"/>
                    </a:cubicBezTo>
                    <a:cubicBezTo>
                      <a:pt x="4530" y="1391"/>
                      <a:pt x="4530" y="1391"/>
                      <a:pt x="4530" y="1391"/>
                    </a:cubicBezTo>
                    <a:cubicBezTo>
                      <a:pt x="4549" y="1419"/>
                      <a:pt x="4549" y="1419"/>
                      <a:pt x="4549" y="1419"/>
                    </a:cubicBezTo>
                    <a:cubicBezTo>
                      <a:pt x="4566" y="1425"/>
                      <a:pt x="4566" y="1425"/>
                      <a:pt x="4566" y="1425"/>
                    </a:cubicBezTo>
                    <a:cubicBezTo>
                      <a:pt x="4565" y="1435"/>
                      <a:pt x="4565" y="1435"/>
                      <a:pt x="4565" y="1435"/>
                    </a:cubicBezTo>
                    <a:cubicBezTo>
                      <a:pt x="4559" y="1429"/>
                      <a:pt x="4559" y="1429"/>
                      <a:pt x="4559" y="1429"/>
                    </a:cubicBezTo>
                    <a:cubicBezTo>
                      <a:pt x="4534" y="1428"/>
                      <a:pt x="4534" y="1428"/>
                      <a:pt x="4534" y="1428"/>
                    </a:cubicBezTo>
                    <a:cubicBezTo>
                      <a:pt x="4534" y="1435"/>
                      <a:pt x="4534" y="1435"/>
                      <a:pt x="4534" y="1435"/>
                    </a:cubicBezTo>
                    <a:cubicBezTo>
                      <a:pt x="4525" y="1441"/>
                      <a:pt x="4525" y="1441"/>
                      <a:pt x="4525" y="1441"/>
                    </a:cubicBezTo>
                    <a:cubicBezTo>
                      <a:pt x="4520" y="1454"/>
                      <a:pt x="4520" y="1454"/>
                      <a:pt x="4520" y="1454"/>
                    </a:cubicBezTo>
                    <a:cubicBezTo>
                      <a:pt x="4542" y="1446"/>
                      <a:pt x="4542" y="1446"/>
                      <a:pt x="4542" y="1446"/>
                    </a:cubicBezTo>
                    <a:cubicBezTo>
                      <a:pt x="4552" y="1454"/>
                      <a:pt x="4552" y="1454"/>
                      <a:pt x="4552" y="1454"/>
                    </a:cubicBezTo>
                    <a:cubicBezTo>
                      <a:pt x="4578" y="1445"/>
                      <a:pt x="4578" y="1445"/>
                      <a:pt x="4578" y="1445"/>
                    </a:cubicBezTo>
                    <a:cubicBezTo>
                      <a:pt x="4582" y="1455"/>
                      <a:pt x="4582" y="1455"/>
                      <a:pt x="4582" y="1455"/>
                    </a:cubicBezTo>
                    <a:cubicBezTo>
                      <a:pt x="4598" y="1458"/>
                      <a:pt x="4598" y="1458"/>
                      <a:pt x="4598" y="1458"/>
                    </a:cubicBezTo>
                    <a:cubicBezTo>
                      <a:pt x="4601" y="1469"/>
                      <a:pt x="4601" y="1469"/>
                      <a:pt x="4601" y="1469"/>
                    </a:cubicBezTo>
                    <a:cubicBezTo>
                      <a:pt x="4623" y="1487"/>
                      <a:pt x="4623" y="1487"/>
                      <a:pt x="4623" y="1487"/>
                    </a:cubicBezTo>
                    <a:cubicBezTo>
                      <a:pt x="4630" y="1486"/>
                      <a:pt x="4630" y="1486"/>
                      <a:pt x="4630" y="1486"/>
                    </a:cubicBezTo>
                    <a:cubicBezTo>
                      <a:pt x="4632" y="1475"/>
                      <a:pt x="4632" y="1475"/>
                      <a:pt x="4632" y="1475"/>
                    </a:cubicBezTo>
                    <a:cubicBezTo>
                      <a:pt x="4638" y="1483"/>
                      <a:pt x="4638" y="1483"/>
                      <a:pt x="4638" y="1483"/>
                    </a:cubicBezTo>
                    <a:cubicBezTo>
                      <a:pt x="4653" y="1474"/>
                      <a:pt x="4653" y="1474"/>
                      <a:pt x="4653" y="1474"/>
                    </a:cubicBezTo>
                    <a:cubicBezTo>
                      <a:pt x="4664" y="1475"/>
                      <a:pt x="4664" y="1475"/>
                      <a:pt x="4664" y="1475"/>
                    </a:cubicBezTo>
                    <a:cubicBezTo>
                      <a:pt x="4669" y="1486"/>
                      <a:pt x="4669" y="1486"/>
                      <a:pt x="4669" y="1486"/>
                    </a:cubicBezTo>
                    <a:cubicBezTo>
                      <a:pt x="4661" y="1501"/>
                      <a:pt x="4661" y="1501"/>
                      <a:pt x="4661" y="1501"/>
                    </a:cubicBezTo>
                    <a:cubicBezTo>
                      <a:pt x="4661" y="1530"/>
                      <a:pt x="4661" y="1530"/>
                      <a:pt x="4661" y="1530"/>
                    </a:cubicBezTo>
                    <a:cubicBezTo>
                      <a:pt x="4655" y="1550"/>
                      <a:pt x="4655" y="1550"/>
                      <a:pt x="4655" y="1550"/>
                    </a:cubicBezTo>
                    <a:cubicBezTo>
                      <a:pt x="4655" y="1564"/>
                      <a:pt x="4655" y="1564"/>
                      <a:pt x="4655" y="1564"/>
                    </a:cubicBezTo>
                    <a:cubicBezTo>
                      <a:pt x="4666" y="1579"/>
                      <a:pt x="4666" y="1579"/>
                      <a:pt x="4666" y="1579"/>
                    </a:cubicBezTo>
                    <a:cubicBezTo>
                      <a:pt x="4661" y="1599"/>
                      <a:pt x="4661" y="1599"/>
                      <a:pt x="4661" y="1599"/>
                    </a:cubicBezTo>
                    <a:cubicBezTo>
                      <a:pt x="4661" y="1610"/>
                      <a:pt x="4661" y="1610"/>
                      <a:pt x="4661" y="1610"/>
                    </a:cubicBezTo>
                    <a:cubicBezTo>
                      <a:pt x="4653" y="1628"/>
                      <a:pt x="4653" y="1628"/>
                      <a:pt x="4653" y="1628"/>
                    </a:cubicBezTo>
                    <a:cubicBezTo>
                      <a:pt x="4632" y="1645"/>
                      <a:pt x="4632" y="1645"/>
                      <a:pt x="4632" y="1645"/>
                    </a:cubicBezTo>
                    <a:cubicBezTo>
                      <a:pt x="4612" y="1649"/>
                      <a:pt x="4612" y="1649"/>
                      <a:pt x="4612" y="1649"/>
                    </a:cubicBezTo>
                    <a:cubicBezTo>
                      <a:pt x="4609" y="1662"/>
                      <a:pt x="4609" y="1662"/>
                      <a:pt x="4609" y="1662"/>
                    </a:cubicBezTo>
                    <a:cubicBezTo>
                      <a:pt x="4592" y="1683"/>
                      <a:pt x="4592" y="1683"/>
                      <a:pt x="4592" y="1683"/>
                    </a:cubicBezTo>
                    <a:cubicBezTo>
                      <a:pt x="4592" y="1694"/>
                      <a:pt x="4592" y="1694"/>
                      <a:pt x="4592" y="1694"/>
                    </a:cubicBezTo>
                    <a:cubicBezTo>
                      <a:pt x="4578" y="1703"/>
                      <a:pt x="4578" y="1703"/>
                      <a:pt x="4578" y="1703"/>
                    </a:cubicBezTo>
                    <a:cubicBezTo>
                      <a:pt x="4569" y="1717"/>
                      <a:pt x="4569" y="1717"/>
                      <a:pt x="4569" y="1717"/>
                    </a:cubicBezTo>
                    <a:cubicBezTo>
                      <a:pt x="4571" y="1735"/>
                      <a:pt x="4571" y="1735"/>
                      <a:pt x="4571" y="1735"/>
                    </a:cubicBezTo>
                    <a:cubicBezTo>
                      <a:pt x="4582" y="1738"/>
                      <a:pt x="4582" y="1738"/>
                      <a:pt x="4582" y="1738"/>
                    </a:cubicBezTo>
                    <a:cubicBezTo>
                      <a:pt x="4582" y="1749"/>
                      <a:pt x="4582" y="1749"/>
                      <a:pt x="4582" y="1749"/>
                    </a:cubicBezTo>
                    <a:cubicBezTo>
                      <a:pt x="4568" y="1755"/>
                      <a:pt x="4568" y="1755"/>
                      <a:pt x="4568" y="1755"/>
                    </a:cubicBezTo>
                    <a:cubicBezTo>
                      <a:pt x="4565" y="1767"/>
                      <a:pt x="4565" y="1767"/>
                      <a:pt x="4565" y="1767"/>
                    </a:cubicBezTo>
                    <a:cubicBezTo>
                      <a:pt x="4572" y="1775"/>
                      <a:pt x="4572" y="1775"/>
                      <a:pt x="4572" y="1775"/>
                    </a:cubicBezTo>
                    <a:cubicBezTo>
                      <a:pt x="4560" y="1790"/>
                      <a:pt x="4560" y="1790"/>
                      <a:pt x="4560" y="1790"/>
                    </a:cubicBezTo>
                    <a:cubicBezTo>
                      <a:pt x="4556" y="1804"/>
                      <a:pt x="4556" y="1804"/>
                      <a:pt x="4556" y="1804"/>
                    </a:cubicBezTo>
                    <a:cubicBezTo>
                      <a:pt x="4563" y="1821"/>
                      <a:pt x="4563" y="1821"/>
                      <a:pt x="4563" y="1821"/>
                    </a:cubicBezTo>
                    <a:cubicBezTo>
                      <a:pt x="4574" y="1824"/>
                      <a:pt x="4574" y="1824"/>
                      <a:pt x="4574" y="1824"/>
                    </a:cubicBezTo>
                    <a:cubicBezTo>
                      <a:pt x="4574" y="1834"/>
                      <a:pt x="4574" y="1834"/>
                      <a:pt x="4574" y="1834"/>
                    </a:cubicBezTo>
                    <a:cubicBezTo>
                      <a:pt x="4586" y="1847"/>
                      <a:pt x="4586" y="1847"/>
                      <a:pt x="4586" y="1847"/>
                    </a:cubicBezTo>
                    <a:cubicBezTo>
                      <a:pt x="4595" y="1845"/>
                      <a:pt x="4595" y="1845"/>
                      <a:pt x="4595" y="1845"/>
                    </a:cubicBezTo>
                    <a:cubicBezTo>
                      <a:pt x="4597" y="1830"/>
                      <a:pt x="4597" y="1830"/>
                      <a:pt x="4597" y="1830"/>
                    </a:cubicBezTo>
                    <a:cubicBezTo>
                      <a:pt x="4601" y="1822"/>
                      <a:pt x="4601" y="1822"/>
                      <a:pt x="4601" y="1822"/>
                    </a:cubicBezTo>
                    <a:cubicBezTo>
                      <a:pt x="4609" y="1827"/>
                      <a:pt x="4609" y="1827"/>
                      <a:pt x="4609" y="1827"/>
                    </a:cubicBezTo>
                    <a:cubicBezTo>
                      <a:pt x="4617" y="1827"/>
                      <a:pt x="4617" y="1827"/>
                      <a:pt x="4617" y="1827"/>
                    </a:cubicBezTo>
                    <a:cubicBezTo>
                      <a:pt x="4630" y="1807"/>
                      <a:pt x="4630" y="1807"/>
                      <a:pt x="4630" y="1807"/>
                    </a:cubicBezTo>
                    <a:cubicBezTo>
                      <a:pt x="4637" y="1814"/>
                      <a:pt x="4637" y="1814"/>
                      <a:pt x="4637" y="1814"/>
                    </a:cubicBezTo>
                    <a:cubicBezTo>
                      <a:pt x="4627" y="1834"/>
                      <a:pt x="4627" y="1834"/>
                      <a:pt x="4627" y="1834"/>
                    </a:cubicBezTo>
                    <a:cubicBezTo>
                      <a:pt x="4614" y="1839"/>
                      <a:pt x="4614" y="1839"/>
                      <a:pt x="4614" y="1839"/>
                    </a:cubicBezTo>
                    <a:cubicBezTo>
                      <a:pt x="4612" y="1847"/>
                      <a:pt x="4612" y="1847"/>
                      <a:pt x="4612" y="1847"/>
                    </a:cubicBezTo>
                    <a:cubicBezTo>
                      <a:pt x="4618" y="1854"/>
                      <a:pt x="4618" y="1854"/>
                      <a:pt x="4618" y="1854"/>
                    </a:cubicBezTo>
                    <a:cubicBezTo>
                      <a:pt x="4620" y="1862"/>
                      <a:pt x="4620" y="1862"/>
                      <a:pt x="4620" y="1862"/>
                    </a:cubicBezTo>
                    <a:cubicBezTo>
                      <a:pt x="4635" y="1882"/>
                      <a:pt x="4635" y="1882"/>
                      <a:pt x="4635" y="1882"/>
                    </a:cubicBezTo>
                    <a:cubicBezTo>
                      <a:pt x="4650" y="1877"/>
                      <a:pt x="4650" y="1877"/>
                      <a:pt x="4650" y="1877"/>
                    </a:cubicBezTo>
                    <a:cubicBezTo>
                      <a:pt x="4653" y="1883"/>
                      <a:pt x="4653" y="1883"/>
                      <a:pt x="4653" y="1883"/>
                    </a:cubicBezTo>
                    <a:cubicBezTo>
                      <a:pt x="4673" y="1885"/>
                      <a:pt x="4673" y="1885"/>
                      <a:pt x="4673" y="1885"/>
                    </a:cubicBezTo>
                    <a:cubicBezTo>
                      <a:pt x="4682" y="1877"/>
                      <a:pt x="4682" y="1877"/>
                      <a:pt x="4682" y="1877"/>
                    </a:cubicBezTo>
                    <a:cubicBezTo>
                      <a:pt x="4702" y="1870"/>
                      <a:pt x="4702" y="1870"/>
                      <a:pt x="4702" y="1870"/>
                    </a:cubicBezTo>
                    <a:cubicBezTo>
                      <a:pt x="4701" y="1851"/>
                      <a:pt x="4701" y="1851"/>
                      <a:pt x="4701" y="1851"/>
                    </a:cubicBezTo>
                    <a:cubicBezTo>
                      <a:pt x="4710" y="1850"/>
                      <a:pt x="4710" y="1850"/>
                      <a:pt x="4710" y="1850"/>
                    </a:cubicBezTo>
                    <a:cubicBezTo>
                      <a:pt x="4718" y="1844"/>
                      <a:pt x="4718" y="1844"/>
                      <a:pt x="4718" y="1844"/>
                    </a:cubicBezTo>
                    <a:cubicBezTo>
                      <a:pt x="4721" y="1853"/>
                      <a:pt x="4721" y="1853"/>
                      <a:pt x="4721" y="1853"/>
                    </a:cubicBezTo>
                    <a:cubicBezTo>
                      <a:pt x="4716" y="1857"/>
                      <a:pt x="4716" y="1857"/>
                      <a:pt x="4716" y="1857"/>
                    </a:cubicBezTo>
                    <a:cubicBezTo>
                      <a:pt x="4718" y="1871"/>
                      <a:pt x="4718" y="1871"/>
                      <a:pt x="4718" y="1871"/>
                    </a:cubicBezTo>
                    <a:cubicBezTo>
                      <a:pt x="4725" y="1866"/>
                      <a:pt x="4725" y="1866"/>
                      <a:pt x="4725" y="1866"/>
                    </a:cubicBezTo>
                    <a:cubicBezTo>
                      <a:pt x="4736" y="1844"/>
                      <a:pt x="4736" y="1844"/>
                      <a:pt x="4736" y="1844"/>
                    </a:cubicBezTo>
                    <a:cubicBezTo>
                      <a:pt x="4745" y="1839"/>
                      <a:pt x="4745" y="1839"/>
                      <a:pt x="4745" y="1839"/>
                    </a:cubicBezTo>
                    <a:cubicBezTo>
                      <a:pt x="4750" y="1847"/>
                      <a:pt x="4750" y="1847"/>
                      <a:pt x="4750" y="1847"/>
                    </a:cubicBezTo>
                    <a:cubicBezTo>
                      <a:pt x="4745" y="1865"/>
                      <a:pt x="4745" y="1865"/>
                      <a:pt x="4745" y="1865"/>
                    </a:cubicBezTo>
                    <a:cubicBezTo>
                      <a:pt x="4724" y="1892"/>
                      <a:pt x="4724" y="1892"/>
                      <a:pt x="4724" y="1892"/>
                    </a:cubicBezTo>
                    <a:cubicBezTo>
                      <a:pt x="4715" y="1902"/>
                      <a:pt x="4715" y="1902"/>
                      <a:pt x="4715" y="1902"/>
                    </a:cubicBezTo>
                    <a:cubicBezTo>
                      <a:pt x="4715" y="1914"/>
                      <a:pt x="4715" y="1914"/>
                      <a:pt x="4715" y="1914"/>
                    </a:cubicBezTo>
                    <a:cubicBezTo>
                      <a:pt x="4731" y="1920"/>
                      <a:pt x="4731" y="1920"/>
                      <a:pt x="4731" y="1920"/>
                    </a:cubicBezTo>
                    <a:cubicBezTo>
                      <a:pt x="4745" y="1932"/>
                      <a:pt x="4745" y="1932"/>
                      <a:pt x="4745" y="1932"/>
                    </a:cubicBezTo>
                    <a:cubicBezTo>
                      <a:pt x="4759" y="1931"/>
                      <a:pt x="4759" y="1931"/>
                      <a:pt x="4759" y="1931"/>
                    </a:cubicBezTo>
                    <a:cubicBezTo>
                      <a:pt x="4763" y="1935"/>
                      <a:pt x="4763" y="1935"/>
                      <a:pt x="4763" y="1935"/>
                    </a:cubicBezTo>
                    <a:cubicBezTo>
                      <a:pt x="4780" y="1937"/>
                      <a:pt x="4780" y="1937"/>
                      <a:pt x="4780" y="1937"/>
                    </a:cubicBezTo>
                    <a:cubicBezTo>
                      <a:pt x="4785" y="1926"/>
                      <a:pt x="4785" y="1926"/>
                      <a:pt x="4785" y="1926"/>
                    </a:cubicBezTo>
                    <a:cubicBezTo>
                      <a:pt x="4802" y="1928"/>
                      <a:pt x="4802" y="1928"/>
                      <a:pt x="4802" y="1928"/>
                    </a:cubicBezTo>
                    <a:cubicBezTo>
                      <a:pt x="4797" y="1935"/>
                      <a:pt x="4797" y="1935"/>
                      <a:pt x="4797" y="1935"/>
                    </a:cubicBezTo>
                    <a:cubicBezTo>
                      <a:pt x="4799" y="1943"/>
                      <a:pt x="4799" y="1943"/>
                      <a:pt x="4799" y="1943"/>
                    </a:cubicBezTo>
                    <a:cubicBezTo>
                      <a:pt x="4811" y="1946"/>
                      <a:pt x="4811" y="1946"/>
                      <a:pt x="4811" y="1946"/>
                    </a:cubicBezTo>
                    <a:cubicBezTo>
                      <a:pt x="4821" y="1955"/>
                      <a:pt x="4821" y="1955"/>
                      <a:pt x="4821" y="1955"/>
                    </a:cubicBezTo>
                    <a:cubicBezTo>
                      <a:pt x="4831" y="1949"/>
                      <a:pt x="4831" y="1949"/>
                      <a:pt x="4831" y="1949"/>
                    </a:cubicBezTo>
                    <a:cubicBezTo>
                      <a:pt x="4828" y="1940"/>
                      <a:pt x="4828" y="1940"/>
                      <a:pt x="4828" y="1940"/>
                    </a:cubicBezTo>
                    <a:cubicBezTo>
                      <a:pt x="4828" y="1926"/>
                      <a:pt x="4828" y="1926"/>
                      <a:pt x="4828" y="1926"/>
                    </a:cubicBezTo>
                    <a:cubicBezTo>
                      <a:pt x="4837" y="1912"/>
                      <a:pt x="4837" y="1912"/>
                      <a:pt x="4837" y="1912"/>
                    </a:cubicBezTo>
                    <a:cubicBezTo>
                      <a:pt x="4841" y="1925"/>
                      <a:pt x="4841" y="1925"/>
                      <a:pt x="4841" y="1925"/>
                    </a:cubicBezTo>
                    <a:cubicBezTo>
                      <a:pt x="4837" y="1938"/>
                      <a:pt x="4837" y="1938"/>
                      <a:pt x="4837" y="1938"/>
                    </a:cubicBezTo>
                    <a:cubicBezTo>
                      <a:pt x="4840" y="1955"/>
                      <a:pt x="4840" y="1955"/>
                      <a:pt x="4840" y="1955"/>
                    </a:cubicBezTo>
                    <a:cubicBezTo>
                      <a:pt x="4852" y="1954"/>
                      <a:pt x="4852" y="1954"/>
                      <a:pt x="4852" y="1954"/>
                    </a:cubicBezTo>
                    <a:cubicBezTo>
                      <a:pt x="4855" y="1938"/>
                      <a:pt x="4855" y="1938"/>
                      <a:pt x="4855" y="1938"/>
                    </a:cubicBezTo>
                    <a:cubicBezTo>
                      <a:pt x="4861" y="1929"/>
                      <a:pt x="4861" y="1929"/>
                      <a:pt x="4861" y="1929"/>
                    </a:cubicBezTo>
                    <a:cubicBezTo>
                      <a:pt x="4872" y="1928"/>
                      <a:pt x="4872" y="1928"/>
                      <a:pt x="4872" y="1928"/>
                    </a:cubicBezTo>
                    <a:cubicBezTo>
                      <a:pt x="4872" y="1937"/>
                      <a:pt x="4872" y="1937"/>
                      <a:pt x="4872" y="1937"/>
                    </a:cubicBezTo>
                    <a:cubicBezTo>
                      <a:pt x="4864" y="1944"/>
                      <a:pt x="4864" y="1944"/>
                      <a:pt x="4864" y="1944"/>
                    </a:cubicBezTo>
                    <a:cubicBezTo>
                      <a:pt x="4866" y="1957"/>
                      <a:pt x="4866" y="1957"/>
                      <a:pt x="4866" y="1957"/>
                    </a:cubicBezTo>
                    <a:cubicBezTo>
                      <a:pt x="4886" y="1957"/>
                      <a:pt x="4886" y="1957"/>
                      <a:pt x="4886" y="1957"/>
                    </a:cubicBezTo>
                    <a:cubicBezTo>
                      <a:pt x="4898" y="1949"/>
                      <a:pt x="4898" y="1949"/>
                      <a:pt x="4898" y="1949"/>
                    </a:cubicBezTo>
                    <a:cubicBezTo>
                      <a:pt x="4910" y="1925"/>
                      <a:pt x="4910" y="1925"/>
                      <a:pt x="4910" y="1925"/>
                    </a:cubicBezTo>
                    <a:cubicBezTo>
                      <a:pt x="4912" y="1937"/>
                      <a:pt x="4912" y="1937"/>
                      <a:pt x="4912" y="1937"/>
                    </a:cubicBezTo>
                    <a:cubicBezTo>
                      <a:pt x="4906" y="1946"/>
                      <a:pt x="4906" y="1946"/>
                      <a:pt x="4906" y="1946"/>
                    </a:cubicBezTo>
                    <a:cubicBezTo>
                      <a:pt x="4906" y="1958"/>
                      <a:pt x="4906" y="1958"/>
                      <a:pt x="4906" y="1958"/>
                    </a:cubicBezTo>
                    <a:cubicBezTo>
                      <a:pt x="4924" y="1955"/>
                      <a:pt x="4924" y="1955"/>
                      <a:pt x="4924" y="1955"/>
                    </a:cubicBezTo>
                    <a:cubicBezTo>
                      <a:pt x="4930" y="1932"/>
                      <a:pt x="4930" y="1932"/>
                      <a:pt x="4930" y="1932"/>
                    </a:cubicBezTo>
                    <a:cubicBezTo>
                      <a:pt x="4936" y="1923"/>
                      <a:pt x="4936" y="1923"/>
                      <a:pt x="4936" y="1923"/>
                    </a:cubicBezTo>
                    <a:cubicBezTo>
                      <a:pt x="4933" y="1957"/>
                      <a:pt x="4933" y="1957"/>
                      <a:pt x="4933" y="1957"/>
                    </a:cubicBezTo>
                    <a:cubicBezTo>
                      <a:pt x="4935" y="1967"/>
                      <a:pt x="4935" y="1967"/>
                      <a:pt x="4935" y="1967"/>
                    </a:cubicBezTo>
                    <a:cubicBezTo>
                      <a:pt x="4950" y="1969"/>
                      <a:pt x="4950" y="1969"/>
                      <a:pt x="4950" y="1969"/>
                    </a:cubicBezTo>
                    <a:cubicBezTo>
                      <a:pt x="4973" y="1981"/>
                      <a:pt x="4973" y="1981"/>
                      <a:pt x="4973" y="1981"/>
                    </a:cubicBezTo>
                    <a:cubicBezTo>
                      <a:pt x="4987" y="1977"/>
                      <a:pt x="4987" y="1977"/>
                      <a:pt x="4987" y="1977"/>
                    </a:cubicBezTo>
                    <a:cubicBezTo>
                      <a:pt x="4997" y="1972"/>
                      <a:pt x="4997" y="1972"/>
                      <a:pt x="4997" y="1972"/>
                    </a:cubicBezTo>
                    <a:cubicBezTo>
                      <a:pt x="5002" y="1981"/>
                      <a:pt x="5002" y="1981"/>
                      <a:pt x="5002" y="1981"/>
                    </a:cubicBezTo>
                    <a:cubicBezTo>
                      <a:pt x="5020" y="1977"/>
                      <a:pt x="5020" y="1977"/>
                      <a:pt x="5020" y="1977"/>
                    </a:cubicBezTo>
                    <a:cubicBezTo>
                      <a:pt x="5031" y="1970"/>
                      <a:pt x="5031" y="1970"/>
                      <a:pt x="5031" y="1970"/>
                    </a:cubicBezTo>
                    <a:cubicBezTo>
                      <a:pt x="5031" y="1954"/>
                      <a:pt x="5031" y="1954"/>
                      <a:pt x="5031" y="1954"/>
                    </a:cubicBezTo>
                    <a:cubicBezTo>
                      <a:pt x="5046" y="1940"/>
                      <a:pt x="5046" y="1940"/>
                      <a:pt x="5046" y="1940"/>
                    </a:cubicBezTo>
                    <a:cubicBezTo>
                      <a:pt x="5052" y="1929"/>
                      <a:pt x="5052" y="1929"/>
                      <a:pt x="5052" y="1929"/>
                    </a:cubicBezTo>
                    <a:cubicBezTo>
                      <a:pt x="5045" y="1912"/>
                      <a:pt x="5045" y="1912"/>
                      <a:pt x="5045" y="1912"/>
                    </a:cubicBezTo>
                    <a:cubicBezTo>
                      <a:pt x="5052" y="1899"/>
                      <a:pt x="5052" y="1899"/>
                      <a:pt x="5052" y="1899"/>
                    </a:cubicBezTo>
                    <a:cubicBezTo>
                      <a:pt x="5058" y="1902"/>
                      <a:pt x="5058" y="1902"/>
                      <a:pt x="5058" y="1902"/>
                    </a:cubicBezTo>
                    <a:cubicBezTo>
                      <a:pt x="5060" y="1922"/>
                      <a:pt x="5060" y="1922"/>
                      <a:pt x="5060" y="1922"/>
                    </a:cubicBezTo>
                    <a:cubicBezTo>
                      <a:pt x="5069" y="1923"/>
                      <a:pt x="5069" y="1923"/>
                      <a:pt x="5069" y="1923"/>
                    </a:cubicBezTo>
                    <a:cubicBezTo>
                      <a:pt x="5069" y="1931"/>
                      <a:pt x="5069" y="1931"/>
                      <a:pt x="5069" y="1931"/>
                    </a:cubicBezTo>
                    <a:cubicBezTo>
                      <a:pt x="5058" y="1941"/>
                      <a:pt x="5058" y="1941"/>
                      <a:pt x="5058" y="1941"/>
                    </a:cubicBezTo>
                    <a:cubicBezTo>
                      <a:pt x="5049" y="1963"/>
                      <a:pt x="5049" y="1963"/>
                      <a:pt x="5049" y="1963"/>
                    </a:cubicBezTo>
                    <a:cubicBezTo>
                      <a:pt x="5052" y="1996"/>
                      <a:pt x="5052" y="1996"/>
                      <a:pt x="5052" y="1996"/>
                    </a:cubicBezTo>
                    <a:close/>
                    <a:moveTo>
                      <a:pt x="4497" y="1263"/>
                    </a:moveTo>
                    <a:lnTo>
                      <a:pt x="4497" y="1263"/>
                    </a:lnTo>
                    <a:cubicBezTo>
                      <a:pt x="4508" y="1260"/>
                      <a:pt x="4508" y="1260"/>
                      <a:pt x="4508" y="1260"/>
                    </a:cubicBezTo>
                    <a:cubicBezTo>
                      <a:pt x="4508" y="1252"/>
                      <a:pt x="4508" y="1252"/>
                      <a:pt x="4508" y="1252"/>
                    </a:cubicBezTo>
                    <a:cubicBezTo>
                      <a:pt x="4497" y="1249"/>
                      <a:pt x="4497" y="1249"/>
                      <a:pt x="4497" y="1249"/>
                    </a:cubicBezTo>
                    <a:cubicBezTo>
                      <a:pt x="4490" y="1257"/>
                      <a:pt x="4490" y="1257"/>
                      <a:pt x="4490" y="1257"/>
                    </a:cubicBezTo>
                    <a:cubicBezTo>
                      <a:pt x="4497" y="1263"/>
                      <a:pt x="4497" y="1263"/>
                      <a:pt x="4497" y="1263"/>
                    </a:cubicBezTo>
                    <a:close/>
                    <a:moveTo>
                      <a:pt x="4467" y="1360"/>
                    </a:moveTo>
                    <a:lnTo>
                      <a:pt x="4467" y="1360"/>
                    </a:lnTo>
                    <a:cubicBezTo>
                      <a:pt x="4478" y="1350"/>
                      <a:pt x="4478" y="1350"/>
                      <a:pt x="4478" y="1350"/>
                    </a:cubicBezTo>
                    <a:cubicBezTo>
                      <a:pt x="4482" y="1339"/>
                      <a:pt x="4482" y="1339"/>
                      <a:pt x="4482" y="1339"/>
                    </a:cubicBezTo>
                    <a:cubicBezTo>
                      <a:pt x="4482" y="1351"/>
                      <a:pt x="4482" y="1351"/>
                      <a:pt x="4482" y="1351"/>
                    </a:cubicBezTo>
                    <a:cubicBezTo>
                      <a:pt x="4475" y="1359"/>
                      <a:pt x="4475" y="1359"/>
                      <a:pt x="4475" y="1359"/>
                    </a:cubicBezTo>
                    <a:cubicBezTo>
                      <a:pt x="4467" y="1360"/>
                      <a:pt x="4467" y="1360"/>
                      <a:pt x="4467" y="1360"/>
                    </a:cubicBezTo>
                    <a:close/>
                    <a:moveTo>
                      <a:pt x="4077" y="1501"/>
                    </a:moveTo>
                    <a:lnTo>
                      <a:pt x="4077" y="1501"/>
                    </a:lnTo>
                    <a:cubicBezTo>
                      <a:pt x="4074" y="1509"/>
                      <a:pt x="4074" y="1509"/>
                      <a:pt x="4074" y="1509"/>
                    </a:cubicBezTo>
                    <a:cubicBezTo>
                      <a:pt x="4080" y="1516"/>
                      <a:pt x="4080" y="1516"/>
                      <a:pt x="4080" y="1516"/>
                    </a:cubicBezTo>
                    <a:cubicBezTo>
                      <a:pt x="4083" y="1507"/>
                      <a:pt x="4083" y="1507"/>
                      <a:pt x="4083" y="1507"/>
                    </a:cubicBezTo>
                    <a:cubicBezTo>
                      <a:pt x="4077" y="1501"/>
                      <a:pt x="4077" y="1501"/>
                      <a:pt x="4077" y="1501"/>
                    </a:cubicBezTo>
                    <a:close/>
                    <a:moveTo>
                      <a:pt x="4331" y="1257"/>
                    </a:moveTo>
                    <a:lnTo>
                      <a:pt x="4331" y="1257"/>
                    </a:lnTo>
                    <a:cubicBezTo>
                      <a:pt x="4331" y="1263"/>
                      <a:pt x="4331" y="1263"/>
                      <a:pt x="4331" y="1263"/>
                    </a:cubicBezTo>
                    <a:cubicBezTo>
                      <a:pt x="4340" y="1276"/>
                      <a:pt x="4340" y="1276"/>
                      <a:pt x="4340" y="1276"/>
                    </a:cubicBezTo>
                    <a:cubicBezTo>
                      <a:pt x="4343" y="1286"/>
                      <a:pt x="4343" y="1286"/>
                      <a:pt x="4343" y="1286"/>
                    </a:cubicBezTo>
                    <a:cubicBezTo>
                      <a:pt x="4351" y="1281"/>
                      <a:pt x="4351" y="1281"/>
                      <a:pt x="4351" y="1281"/>
                    </a:cubicBezTo>
                    <a:cubicBezTo>
                      <a:pt x="4348" y="1267"/>
                      <a:pt x="4348" y="1267"/>
                      <a:pt x="4348" y="1267"/>
                    </a:cubicBezTo>
                    <a:cubicBezTo>
                      <a:pt x="4338" y="1257"/>
                      <a:pt x="4338" y="1257"/>
                      <a:pt x="4338" y="1257"/>
                    </a:cubicBezTo>
                    <a:cubicBezTo>
                      <a:pt x="4331" y="1257"/>
                      <a:pt x="4331" y="1257"/>
                      <a:pt x="4331" y="1257"/>
                    </a:cubicBezTo>
                    <a:close/>
                    <a:moveTo>
                      <a:pt x="4209" y="1261"/>
                    </a:moveTo>
                    <a:lnTo>
                      <a:pt x="4209" y="1261"/>
                    </a:lnTo>
                    <a:cubicBezTo>
                      <a:pt x="4209" y="1270"/>
                      <a:pt x="4209" y="1270"/>
                      <a:pt x="4209" y="1270"/>
                    </a:cubicBezTo>
                    <a:cubicBezTo>
                      <a:pt x="4216" y="1278"/>
                      <a:pt x="4216" y="1278"/>
                      <a:pt x="4216" y="1278"/>
                    </a:cubicBezTo>
                    <a:cubicBezTo>
                      <a:pt x="4227" y="1270"/>
                      <a:pt x="4227" y="1270"/>
                      <a:pt x="4227" y="1270"/>
                    </a:cubicBezTo>
                    <a:cubicBezTo>
                      <a:pt x="4244" y="1267"/>
                      <a:pt x="4244" y="1267"/>
                      <a:pt x="4244" y="1267"/>
                    </a:cubicBezTo>
                    <a:cubicBezTo>
                      <a:pt x="4254" y="1270"/>
                      <a:pt x="4254" y="1270"/>
                      <a:pt x="4254" y="1270"/>
                    </a:cubicBezTo>
                    <a:cubicBezTo>
                      <a:pt x="4279" y="1257"/>
                      <a:pt x="4279" y="1257"/>
                      <a:pt x="4279" y="1257"/>
                    </a:cubicBezTo>
                    <a:cubicBezTo>
                      <a:pt x="4291" y="1257"/>
                      <a:pt x="4291" y="1257"/>
                      <a:pt x="4291" y="1257"/>
                    </a:cubicBezTo>
                    <a:cubicBezTo>
                      <a:pt x="4306" y="1250"/>
                      <a:pt x="4306" y="1250"/>
                      <a:pt x="4306" y="1250"/>
                    </a:cubicBezTo>
                    <a:cubicBezTo>
                      <a:pt x="4300" y="1244"/>
                      <a:pt x="4300" y="1244"/>
                      <a:pt x="4300" y="1244"/>
                    </a:cubicBezTo>
                    <a:cubicBezTo>
                      <a:pt x="4277" y="1241"/>
                      <a:pt x="4277" y="1241"/>
                      <a:pt x="4277" y="1241"/>
                    </a:cubicBezTo>
                    <a:cubicBezTo>
                      <a:pt x="4259" y="1246"/>
                      <a:pt x="4259" y="1246"/>
                      <a:pt x="4259" y="1246"/>
                    </a:cubicBezTo>
                    <a:cubicBezTo>
                      <a:pt x="4259" y="1246"/>
                      <a:pt x="4247" y="1253"/>
                      <a:pt x="4245" y="1253"/>
                    </a:cubicBezTo>
                    <a:cubicBezTo>
                      <a:pt x="4242" y="1253"/>
                      <a:pt x="4233" y="1252"/>
                      <a:pt x="4233" y="1252"/>
                    </a:cubicBezTo>
                    <a:cubicBezTo>
                      <a:pt x="4218" y="1257"/>
                      <a:pt x="4218" y="1257"/>
                      <a:pt x="4218" y="1257"/>
                    </a:cubicBezTo>
                    <a:cubicBezTo>
                      <a:pt x="4209" y="1261"/>
                      <a:pt x="4209" y="1261"/>
                      <a:pt x="4209" y="1261"/>
                    </a:cubicBezTo>
                    <a:close/>
                    <a:moveTo>
                      <a:pt x="4083" y="1305"/>
                    </a:moveTo>
                    <a:lnTo>
                      <a:pt x="4083" y="1305"/>
                    </a:lnTo>
                    <a:cubicBezTo>
                      <a:pt x="4076" y="1295"/>
                      <a:pt x="4076" y="1295"/>
                      <a:pt x="4076" y="1295"/>
                    </a:cubicBezTo>
                    <a:cubicBezTo>
                      <a:pt x="4053" y="1293"/>
                      <a:pt x="4053" y="1293"/>
                      <a:pt x="4053" y="1293"/>
                    </a:cubicBezTo>
                    <a:cubicBezTo>
                      <a:pt x="4037" y="1289"/>
                      <a:pt x="4037" y="1289"/>
                      <a:pt x="4037" y="1289"/>
                    </a:cubicBezTo>
                    <a:cubicBezTo>
                      <a:pt x="4033" y="1266"/>
                      <a:pt x="4033" y="1266"/>
                      <a:pt x="4033" y="1266"/>
                    </a:cubicBezTo>
                    <a:cubicBezTo>
                      <a:pt x="4045" y="1255"/>
                      <a:pt x="4045" y="1255"/>
                      <a:pt x="4045" y="1255"/>
                    </a:cubicBezTo>
                    <a:cubicBezTo>
                      <a:pt x="4047" y="1243"/>
                      <a:pt x="4047" y="1243"/>
                      <a:pt x="4047" y="1243"/>
                    </a:cubicBezTo>
                    <a:cubicBezTo>
                      <a:pt x="4043" y="1234"/>
                      <a:pt x="4043" y="1234"/>
                      <a:pt x="4043" y="1234"/>
                    </a:cubicBezTo>
                    <a:cubicBezTo>
                      <a:pt x="4045" y="1218"/>
                      <a:pt x="4045" y="1218"/>
                      <a:pt x="4045" y="1218"/>
                    </a:cubicBezTo>
                    <a:cubicBezTo>
                      <a:pt x="4056" y="1211"/>
                      <a:pt x="4056" y="1211"/>
                      <a:pt x="4056" y="1211"/>
                    </a:cubicBezTo>
                    <a:cubicBezTo>
                      <a:pt x="4076" y="1211"/>
                      <a:pt x="4076" y="1211"/>
                      <a:pt x="4076" y="1211"/>
                    </a:cubicBezTo>
                    <a:cubicBezTo>
                      <a:pt x="4083" y="1215"/>
                      <a:pt x="4083" y="1215"/>
                      <a:pt x="4083" y="1215"/>
                    </a:cubicBezTo>
                    <a:cubicBezTo>
                      <a:pt x="4089" y="1220"/>
                      <a:pt x="4089" y="1220"/>
                      <a:pt x="4089" y="1220"/>
                    </a:cubicBezTo>
                    <a:cubicBezTo>
                      <a:pt x="4092" y="1227"/>
                      <a:pt x="4092" y="1227"/>
                      <a:pt x="4092" y="1227"/>
                    </a:cubicBezTo>
                    <a:cubicBezTo>
                      <a:pt x="4083" y="1232"/>
                      <a:pt x="4083" y="1232"/>
                      <a:pt x="4083" y="1232"/>
                    </a:cubicBezTo>
                    <a:cubicBezTo>
                      <a:pt x="4079" y="1241"/>
                      <a:pt x="4079" y="1241"/>
                      <a:pt x="4079" y="1241"/>
                    </a:cubicBezTo>
                    <a:cubicBezTo>
                      <a:pt x="4085" y="1244"/>
                      <a:pt x="4085" y="1244"/>
                      <a:pt x="4085" y="1244"/>
                    </a:cubicBezTo>
                    <a:cubicBezTo>
                      <a:pt x="4100" y="1243"/>
                      <a:pt x="4100" y="1243"/>
                      <a:pt x="4100" y="1243"/>
                    </a:cubicBezTo>
                    <a:cubicBezTo>
                      <a:pt x="4100" y="1250"/>
                      <a:pt x="4100" y="1250"/>
                      <a:pt x="4100" y="1250"/>
                    </a:cubicBezTo>
                    <a:cubicBezTo>
                      <a:pt x="4094" y="1260"/>
                      <a:pt x="4094" y="1260"/>
                      <a:pt x="4094" y="1260"/>
                    </a:cubicBezTo>
                    <a:cubicBezTo>
                      <a:pt x="4100" y="1272"/>
                      <a:pt x="4100" y="1272"/>
                      <a:pt x="4100" y="1272"/>
                    </a:cubicBezTo>
                    <a:cubicBezTo>
                      <a:pt x="4100" y="1287"/>
                      <a:pt x="4100" y="1287"/>
                      <a:pt x="4100" y="1287"/>
                    </a:cubicBezTo>
                    <a:cubicBezTo>
                      <a:pt x="4094" y="1299"/>
                      <a:pt x="4094" y="1299"/>
                      <a:pt x="4094" y="1299"/>
                    </a:cubicBezTo>
                    <a:cubicBezTo>
                      <a:pt x="4083" y="1305"/>
                      <a:pt x="4083" y="1305"/>
                      <a:pt x="4083" y="1305"/>
                    </a:cubicBezTo>
                    <a:close/>
                    <a:moveTo>
                      <a:pt x="4062" y="1364"/>
                    </a:moveTo>
                    <a:lnTo>
                      <a:pt x="4062" y="1364"/>
                    </a:lnTo>
                    <a:cubicBezTo>
                      <a:pt x="4094" y="1367"/>
                      <a:pt x="4094" y="1367"/>
                      <a:pt x="4094" y="1367"/>
                    </a:cubicBezTo>
                    <a:cubicBezTo>
                      <a:pt x="4105" y="1357"/>
                      <a:pt x="4105" y="1357"/>
                      <a:pt x="4105" y="1357"/>
                    </a:cubicBezTo>
                    <a:cubicBezTo>
                      <a:pt x="4117" y="1335"/>
                      <a:pt x="4117" y="1335"/>
                      <a:pt x="4117" y="1335"/>
                    </a:cubicBezTo>
                    <a:cubicBezTo>
                      <a:pt x="4105" y="1319"/>
                      <a:pt x="4105" y="1319"/>
                      <a:pt x="4105" y="1319"/>
                    </a:cubicBezTo>
                    <a:cubicBezTo>
                      <a:pt x="4091" y="1321"/>
                      <a:pt x="4091" y="1321"/>
                      <a:pt x="4091" y="1321"/>
                    </a:cubicBezTo>
                    <a:cubicBezTo>
                      <a:pt x="4071" y="1313"/>
                      <a:pt x="4071" y="1313"/>
                      <a:pt x="4071" y="1313"/>
                    </a:cubicBezTo>
                    <a:cubicBezTo>
                      <a:pt x="4051" y="1315"/>
                      <a:pt x="4051" y="1315"/>
                      <a:pt x="4051" y="1315"/>
                    </a:cubicBezTo>
                    <a:cubicBezTo>
                      <a:pt x="4037" y="1312"/>
                      <a:pt x="4037" y="1312"/>
                      <a:pt x="4037" y="1312"/>
                    </a:cubicBezTo>
                    <a:cubicBezTo>
                      <a:pt x="4025" y="1310"/>
                      <a:pt x="4025" y="1310"/>
                      <a:pt x="4025" y="1310"/>
                    </a:cubicBezTo>
                    <a:cubicBezTo>
                      <a:pt x="4016" y="1318"/>
                      <a:pt x="4016" y="1318"/>
                      <a:pt x="4016" y="1318"/>
                    </a:cubicBezTo>
                    <a:cubicBezTo>
                      <a:pt x="4007" y="1322"/>
                      <a:pt x="4007" y="1322"/>
                      <a:pt x="4007" y="1322"/>
                    </a:cubicBezTo>
                    <a:cubicBezTo>
                      <a:pt x="4004" y="1335"/>
                      <a:pt x="4004" y="1335"/>
                      <a:pt x="4004" y="1335"/>
                    </a:cubicBezTo>
                    <a:cubicBezTo>
                      <a:pt x="4007" y="1341"/>
                      <a:pt x="4007" y="1341"/>
                      <a:pt x="4007" y="1341"/>
                    </a:cubicBezTo>
                    <a:cubicBezTo>
                      <a:pt x="4013" y="1342"/>
                      <a:pt x="4013" y="1342"/>
                      <a:pt x="4013" y="1342"/>
                    </a:cubicBezTo>
                    <a:cubicBezTo>
                      <a:pt x="4017" y="1351"/>
                      <a:pt x="4017" y="1351"/>
                      <a:pt x="4017" y="1351"/>
                    </a:cubicBezTo>
                    <a:cubicBezTo>
                      <a:pt x="4031" y="1354"/>
                      <a:pt x="4031" y="1354"/>
                      <a:pt x="4031" y="1354"/>
                    </a:cubicBezTo>
                    <a:cubicBezTo>
                      <a:pt x="4043" y="1362"/>
                      <a:pt x="4043" y="1362"/>
                      <a:pt x="4043" y="1362"/>
                    </a:cubicBezTo>
                    <a:cubicBezTo>
                      <a:pt x="4062" y="1364"/>
                      <a:pt x="4062" y="1364"/>
                      <a:pt x="4062" y="1364"/>
                    </a:cubicBezTo>
                    <a:close/>
                    <a:moveTo>
                      <a:pt x="4004" y="1386"/>
                    </a:moveTo>
                    <a:lnTo>
                      <a:pt x="4004" y="1386"/>
                    </a:lnTo>
                    <a:cubicBezTo>
                      <a:pt x="4040" y="1397"/>
                      <a:pt x="4040" y="1397"/>
                      <a:pt x="4040" y="1397"/>
                    </a:cubicBezTo>
                    <a:cubicBezTo>
                      <a:pt x="4056" y="1390"/>
                      <a:pt x="4056" y="1390"/>
                      <a:pt x="4056" y="1390"/>
                    </a:cubicBezTo>
                    <a:cubicBezTo>
                      <a:pt x="4069" y="1390"/>
                      <a:pt x="4069" y="1390"/>
                      <a:pt x="4069" y="1390"/>
                    </a:cubicBezTo>
                    <a:cubicBezTo>
                      <a:pt x="4076" y="1394"/>
                      <a:pt x="4076" y="1394"/>
                      <a:pt x="4076" y="1394"/>
                    </a:cubicBezTo>
                    <a:cubicBezTo>
                      <a:pt x="4086" y="1390"/>
                      <a:pt x="4086" y="1390"/>
                      <a:pt x="4086" y="1390"/>
                    </a:cubicBezTo>
                    <a:cubicBezTo>
                      <a:pt x="4102" y="1388"/>
                      <a:pt x="4102" y="1388"/>
                      <a:pt x="4102" y="1388"/>
                    </a:cubicBezTo>
                    <a:cubicBezTo>
                      <a:pt x="4102" y="1377"/>
                      <a:pt x="4102" y="1377"/>
                      <a:pt x="4102" y="1377"/>
                    </a:cubicBezTo>
                    <a:cubicBezTo>
                      <a:pt x="4089" y="1374"/>
                      <a:pt x="4089" y="1374"/>
                      <a:pt x="4089" y="1374"/>
                    </a:cubicBezTo>
                    <a:cubicBezTo>
                      <a:pt x="4054" y="1377"/>
                      <a:pt x="4054" y="1377"/>
                      <a:pt x="4054" y="1377"/>
                    </a:cubicBezTo>
                    <a:cubicBezTo>
                      <a:pt x="4039" y="1382"/>
                      <a:pt x="4039" y="1382"/>
                      <a:pt x="4039" y="1382"/>
                    </a:cubicBezTo>
                    <a:cubicBezTo>
                      <a:pt x="4033" y="1376"/>
                      <a:pt x="4033" y="1376"/>
                      <a:pt x="4033" y="1376"/>
                    </a:cubicBezTo>
                    <a:cubicBezTo>
                      <a:pt x="4013" y="1374"/>
                      <a:pt x="4013" y="1374"/>
                      <a:pt x="4013" y="1374"/>
                    </a:cubicBezTo>
                    <a:cubicBezTo>
                      <a:pt x="4001" y="1379"/>
                      <a:pt x="4001" y="1379"/>
                      <a:pt x="4001" y="1379"/>
                    </a:cubicBezTo>
                    <a:cubicBezTo>
                      <a:pt x="4004" y="1386"/>
                      <a:pt x="4004" y="1386"/>
                      <a:pt x="4004" y="1386"/>
                    </a:cubicBezTo>
                    <a:close/>
                    <a:moveTo>
                      <a:pt x="3998" y="1428"/>
                    </a:moveTo>
                    <a:lnTo>
                      <a:pt x="3998" y="1428"/>
                    </a:lnTo>
                    <a:cubicBezTo>
                      <a:pt x="4008" y="1423"/>
                      <a:pt x="4008" y="1423"/>
                      <a:pt x="4008" y="1423"/>
                    </a:cubicBezTo>
                    <a:cubicBezTo>
                      <a:pt x="4020" y="1423"/>
                      <a:pt x="4020" y="1423"/>
                      <a:pt x="4020" y="1423"/>
                    </a:cubicBezTo>
                    <a:cubicBezTo>
                      <a:pt x="4039" y="1411"/>
                      <a:pt x="4039" y="1411"/>
                      <a:pt x="4039" y="1411"/>
                    </a:cubicBezTo>
                    <a:cubicBezTo>
                      <a:pt x="4072" y="1405"/>
                      <a:pt x="4072" y="1405"/>
                      <a:pt x="4072" y="1405"/>
                    </a:cubicBezTo>
                    <a:cubicBezTo>
                      <a:pt x="4080" y="1406"/>
                      <a:pt x="4080" y="1406"/>
                      <a:pt x="4080" y="1406"/>
                    </a:cubicBezTo>
                    <a:cubicBezTo>
                      <a:pt x="4091" y="1402"/>
                      <a:pt x="4091" y="1402"/>
                      <a:pt x="4091" y="1402"/>
                    </a:cubicBezTo>
                    <a:cubicBezTo>
                      <a:pt x="4100" y="1402"/>
                      <a:pt x="4100" y="1402"/>
                      <a:pt x="4100" y="1402"/>
                    </a:cubicBezTo>
                    <a:cubicBezTo>
                      <a:pt x="4103" y="1411"/>
                      <a:pt x="4103" y="1411"/>
                      <a:pt x="4103" y="1411"/>
                    </a:cubicBezTo>
                    <a:cubicBezTo>
                      <a:pt x="4091" y="1420"/>
                      <a:pt x="4091" y="1420"/>
                      <a:pt x="4091" y="1420"/>
                    </a:cubicBezTo>
                    <a:cubicBezTo>
                      <a:pt x="4079" y="1422"/>
                      <a:pt x="4079" y="1422"/>
                      <a:pt x="4079" y="1422"/>
                    </a:cubicBezTo>
                    <a:cubicBezTo>
                      <a:pt x="4060" y="1423"/>
                      <a:pt x="4060" y="1423"/>
                      <a:pt x="4060" y="1423"/>
                    </a:cubicBezTo>
                    <a:cubicBezTo>
                      <a:pt x="4056" y="1432"/>
                      <a:pt x="4056" y="1432"/>
                      <a:pt x="4056" y="1432"/>
                    </a:cubicBezTo>
                    <a:cubicBezTo>
                      <a:pt x="4039" y="1443"/>
                      <a:pt x="4039" y="1443"/>
                      <a:pt x="4039" y="1443"/>
                    </a:cubicBezTo>
                    <a:cubicBezTo>
                      <a:pt x="4022" y="1434"/>
                      <a:pt x="4022" y="1434"/>
                      <a:pt x="4022" y="1434"/>
                    </a:cubicBezTo>
                    <a:cubicBezTo>
                      <a:pt x="4008" y="1434"/>
                      <a:pt x="4008" y="1434"/>
                      <a:pt x="4008" y="1434"/>
                    </a:cubicBezTo>
                    <a:cubicBezTo>
                      <a:pt x="4001" y="1438"/>
                      <a:pt x="4001" y="1438"/>
                      <a:pt x="4001" y="1438"/>
                    </a:cubicBezTo>
                    <a:cubicBezTo>
                      <a:pt x="3996" y="1435"/>
                      <a:pt x="3996" y="1435"/>
                      <a:pt x="3996" y="1435"/>
                    </a:cubicBezTo>
                    <a:cubicBezTo>
                      <a:pt x="3998" y="1428"/>
                      <a:pt x="3998" y="1428"/>
                      <a:pt x="3998" y="1428"/>
                    </a:cubicBezTo>
                    <a:close/>
                    <a:moveTo>
                      <a:pt x="3615" y="940"/>
                    </a:moveTo>
                    <a:lnTo>
                      <a:pt x="3615" y="940"/>
                    </a:lnTo>
                    <a:cubicBezTo>
                      <a:pt x="3609" y="936"/>
                      <a:pt x="3609" y="936"/>
                      <a:pt x="3609" y="936"/>
                    </a:cubicBezTo>
                    <a:cubicBezTo>
                      <a:pt x="3614" y="925"/>
                      <a:pt x="3614" y="925"/>
                      <a:pt x="3614" y="925"/>
                    </a:cubicBezTo>
                    <a:cubicBezTo>
                      <a:pt x="3634" y="923"/>
                      <a:pt x="3634" y="923"/>
                      <a:pt x="3634" y="923"/>
                    </a:cubicBezTo>
                    <a:cubicBezTo>
                      <a:pt x="3626" y="936"/>
                      <a:pt x="3626" y="936"/>
                      <a:pt x="3626" y="936"/>
                    </a:cubicBezTo>
                    <a:cubicBezTo>
                      <a:pt x="3615" y="940"/>
                      <a:pt x="3615" y="940"/>
                      <a:pt x="3615" y="940"/>
                    </a:cubicBezTo>
                    <a:close/>
                    <a:moveTo>
                      <a:pt x="3507" y="988"/>
                    </a:moveTo>
                    <a:lnTo>
                      <a:pt x="3507" y="988"/>
                    </a:lnTo>
                    <a:cubicBezTo>
                      <a:pt x="3519" y="984"/>
                      <a:pt x="3519" y="984"/>
                      <a:pt x="3519" y="984"/>
                    </a:cubicBezTo>
                    <a:cubicBezTo>
                      <a:pt x="3530" y="980"/>
                      <a:pt x="3530" y="980"/>
                      <a:pt x="3530" y="980"/>
                    </a:cubicBezTo>
                    <a:cubicBezTo>
                      <a:pt x="3553" y="989"/>
                      <a:pt x="3553" y="989"/>
                      <a:pt x="3553" y="989"/>
                    </a:cubicBezTo>
                    <a:cubicBezTo>
                      <a:pt x="3563" y="988"/>
                      <a:pt x="3563" y="988"/>
                      <a:pt x="3563" y="988"/>
                    </a:cubicBezTo>
                    <a:cubicBezTo>
                      <a:pt x="3574" y="992"/>
                      <a:pt x="3574" y="992"/>
                      <a:pt x="3574" y="992"/>
                    </a:cubicBezTo>
                    <a:cubicBezTo>
                      <a:pt x="3577" y="1003"/>
                      <a:pt x="3577" y="1003"/>
                      <a:pt x="3577" y="1003"/>
                    </a:cubicBezTo>
                    <a:cubicBezTo>
                      <a:pt x="3583" y="1010"/>
                      <a:pt x="3583" y="1010"/>
                      <a:pt x="3583" y="1010"/>
                    </a:cubicBezTo>
                    <a:cubicBezTo>
                      <a:pt x="3574" y="1023"/>
                      <a:pt x="3574" y="1023"/>
                      <a:pt x="3574" y="1023"/>
                    </a:cubicBezTo>
                    <a:cubicBezTo>
                      <a:pt x="3559" y="1030"/>
                      <a:pt x="3559" y="1030"/>
                      <a:pt x="3559" y="1030"/>
                    </a:cubicBezTo>
                    <a:cubicBezTo>
                      <a:pt x="3547" y="1024"/>
                      <a:pt x="3547" y="1024"/>
                      <a:pt x="3547" y="1024"/>
                    </a:cubicBezTo>
                    <a:cubicBezTo>
                      <a:pt x="3534" y="1024"/>
                      <a:pt x="3534" y="1024"/>
                      <a:pt x="3534" y="1024"/>
                    </a:cubicBezTo>
                    <a:cubicBezTo>
                      <a:pt x="3530" y="1007"/>
                      <a:pt x="3530" y="1007"/>
                      <a:pt x="3530" y="1007"/>
                    </a:cubicBezTo>
                    <a:cubicBezTo>
                      <a:pt x="3518" y="995"/>
                      <a:pt x="3518" y="995"/>
                      <a:pt x="3518" y="995"/>
                    </a:cubicBezTo>
                    <a:cubicBezTo>
                      <a:pt x="3508" y="992"/>
                      <a:pt x="3508" y="992"/>
                      <a:pt x="3508" y="992"/>
                    </a:cubicBezTo>
                    <a:cubicBezTo>
                      <a:pt x="3508" y="992"/>
                      <a:pt x="3507" y="989"/>
                      <a:pt x="3507" y="988"/>
                    </a:cubicBezTo>
                    <a:close/>
                    <a:moveTo>
                      <a:pt x="2937" y="1020"/>
                    </a:moveTo>
                    <a:lnTo>
                      <a:pt x="2937" y="1020"/>
                    </a:lnTo>
                    <a:cubicBezTo>
                      <a:pt x="2921" y="1012"/>
                      <a:pt x="2921" y="1012"/>
                      <a:pt x="2921" y="1012"/>
                    </a:cubicBezTo>
                    <a:cubicBezTo>
                      <a:pt x="2918" y="1006"/>
                      <a:pt x="2918" y="1006"/>
                      <a:pt x="2918" y="1006"/>
                    </a:cubicBezTo>
                    <a:cubicBezTo>
                      <a:pt x="2923" y="1001"/>
                      <a:pt x="2923" y="1001"/>
                      <a:pt x="2923" y="1001"/>
                    </a:cubicBezTo>
                    <a:cubicBezTo>
                      <a:pt x="2940" y="1006"/>
                      <a:pt x="2940" y="1006"/>
                      <a:pt x="2940" y="1006"/>
                    </a:cubicBezTo>
                    <a:cubicBezTo>
                      <a:pt x="2943" y="1015"/>
                      <a:pt x="2943" y="1015"/>
                      <a:pt x="2943" y="1015"/>
                    </a:cubicBezTo>
                    <a:cubicBezTo>
                      <a:pt x="2937" y="1020"/>
                      <a:pt x="2937" y="1020"/>
                      <a:pt x="2937" y="1020"/>
                    </a:cubicBezTo>
                    <a:close/>
                    <a:moveTo>
                      <a:pt x="2996" y="1099"/>
                    </a:moveTo>
                    <a:lnTo>
                      <a:pt x="2996" y="1099"/>
                    </a:lnTo>
                    <a:cubicBezTo>
                      <a:pt x="3013" y="1085"/>
                      <a:pt x="3013" y="1085"/>
                      <a:pt x="3013" y="1085"/>
                    </a:cubicBezTo>
                    <a:cubicBezTo>
                      <a:pt x="3013" y="1093"/>
                      <a:pt x="3013" y="1093"/>
                      <a:pt x="3013" y="1093"/>
                    </a:cubicBezTo>
                    <a:cubicBezTo>
                      <a:pt x="2996" y="1105"/>
                      <a:pt x="2996" y="1105"/>
                      <a:pt x="2996" y="1105"/>
                    </a:cubicBezTo>
                    <a:lnTo>
                      <a:pt x="2996" y="1099"/>
                    </a:lnTo>
                    <a:close/>
                    <a:moveTo>
                      <a:pt x="3027" y="1075"/>
                    </a:moveTo>
                    <a:lnTo>
                      <a:pt x="3027" y="1075"/>
                    </a:lnTo>
                    <a:cubicBezTo>
                      <a:pt x="3033" y="1069"/>
                      <a:pt x="3033" y="1069"/>
                      <a:pt x="3033" y="1069"/>
                    </a:cubicBezTo>
                    <a:cubicBezTo>
                      <a:pt x="3035" y="1052"/>
                      <a:pt x="3035" y="1052"/>
                      <a:pt x="3035" y="1052"/>
                    </a:cubicBezTo>
                    <a:cubicBezTo>
                      <a:pt x="3039" y="1050"/>
                      <a:pt x="3039" y="1050"/>
                      <a:pt x="3039" y="1050"/>
                    </a:cubicBezTo>
                    <a:cubicBezTo>
                      <a:pt x="3045" y="1029"/>
                      <a:pt x="3045" y="1029"/>
                      <a:pt x="3045" y="1029"/>
                    </a:cubicBezTo>
                    <a:cubicBezTo>
                      <a:pt x="3054" y="1027"/>
                      <a:pt x="3054" y="1027"/>
                      <a:pt x="3054" y="1027"/>
                    </a:cubicBezTo>
                    <a:cubicBezTo>
                      <a:pt x="3073" y="1018"/>
                      <a:pt x="3073" y="1018"/>
                      <a:pt x="3073" y="1018"/>
                    </a:cubicBezTo>
                    <a:cubicBezTo>
                      <a:pt x="3082" y="1023"/>
                      <a:pt x="3082" y="1023"/>
                      <a:pt x="3082" y="1023"/>
                    </a:cubicBezTo>
                    <a:cubicBezTo>
                      <a:pt x="3080" y="1035"/>
                      <a:pt x="3080" y="1035"/>
                      <a:pt x="3080" y="1035"/>
                    </a:cubicBezTo>
                    <a:cubicBezTo>
                      <a:pt x="3065" y="1044"/>
                      <a:pt x="3065" y="1044"/>
                      <a:pt x="3065" y="1044"/>
                    </a:cubicBezTo>
                    <a:cubicBezTo>
                      <a:pt x="3056" y="1062"/>
                      <a:pt x="3056" y="1062"/>
                      <a:pt x="3056" y="1062"/>
                    </a:cubicBezTo>
                    <a:cubicBezTo>
                      <a:pt x="3062" y="1076"/>
                      <a:pt x="3062" y="1076"/>
                      <a:pt x="3062" y="1076"/>
                    </a:cubicBezTo>
                    <a:cubicBezTo>
                      <a:pt x="3053" y="1084"/>
                      <a:pt x="3053" y="1084"/>
                      <a:pt x="3053" y="1084"/>
                    </a:cubicBezTo>
                    <a:cubicBezTo>
                      <a:pt x="3047" y="1098"/>
                      <a:pt x="3047" y="1098"/>
                      <a:pt x="3047" y="1098"/>
                    </a:cubicBezTo>
                    <a:cubicBezTo>
                      <a:pt x="3054" y="1108"/>
                      <a:pt x="3054" y="1108"/>
                      <a:pt x="3054" y="1108"/>
                    </a:cubicBezTo>
                    <a:cubicBezTo>
                      <a:pt x="3062" y="1099"/>
                      <a:pt x="3062" y="1099"/>
                      <a:pt x="3062" y="1099"/>
                    </a:cubicBezTo>
                    <a:cubicBezTo>
                      <a:pt x="3071" y="1101"/>
                      <a:pt x="3071" y="1101"/>
                      <a:pt x="3071" y="1101"/>
                    </a:cubicBezTo>
                    <a:cubicBezTo>
                      <a:pt x="3073" y="1113"/>
                      <a:pt x="3073" y="1113"/>
                      <a:pt x="3073" y="1113"/>
                    </a:cubicBezTo>
                    <a:cubicBezTo>
                      <a:pt x="3079" y="1113"/>
                      <a:pt x="3079" y="1113"/>
                      <a:pt x="3079" y="1113"/>
                    </a:cubicBezTo>
                    <a:cubicBezTo>
                      <a:pt x="3105" y="1098"/>
                      <a:pt x="3105" y="1098"/>
                      <a:pt x="3105" y="1098"/>
                    </a:cubicBezTo>
                    <a:cubicBezTo>
                      <a:pt x="3116" y="1084"/>
                      <a:pt x="3116" y="1084"/>
                      <a:pt x="3116" y="1084"/>
                    </a:cubicBezTo>
                    <a:cubicBezTo>
                      <a:pt x="3125" y="1085"/>
                      <a:pt x="3125" y="1085"/>
                      <a:pt x="3125" y="1085"/>
                    </a:cubicBezTo>
                    <a:cubicBezTo>
                      <a:pt x="3135" y="1070"/>
                      <a:pt x="3135" y="1070"/>
                      <a:pt x="3135" y="1070"/>
                    </a:cubicBezTo>
                    <a:cubicBezTo>
                      <a:pt x="3134" y="1053"/>
                      <a:pt x="3134" y="1053"/>
                      <a:pt x="3134" y="1053"/>
                    </a:cubicBezTo>
                    <a:cubicBezTo>
                      <a:pt x="3143" y="1052"/>
                      <a:pt x="3143" y="1052"/>
                      <a:pt x="3143" y="1052"/>
                    </a:cubicBezTo>
                    <a:cubicBezTo>
                      <a:pt x="3154" y="1039"/>
                      <a:pt x="3154" y="1039"/>
                      <a:pt x="3154" y="1039"/>
                    </a:cubicBezTo>
                    <a:cubicBezTo>
                      <a:pt x="3155" y="1020"/>
                      <a:pt x="3155" y="1020"/>
                      <a:pt x="3155" y="1020"/>
                    </a:cubicBezTo>
                    <a:cubicBezTo>
                      <a:pt x="3163" y="1013"/>
                      <a:pt x="3163" y="1013"/>
                      <a:pt x="3163" y="1013"/>
                    </a:cubicBezTo>
                    <a:cubicBezTo>
                      <a:pt x="3168" y="1018"/>
                      <a:pt x="3168" y="1018"/>
                      <a:pt x="3168" y="1018"/>
                    </a:cubicBezTo>
                    <a:cubicBezTo>
                      <a:pt x="3164" y="1032"/>
                      <a:pt x="3164" y="1032"/>
                      <a:pt x="3164" y="1032"/>
                    </a:cubicBezTo>
                    <a:cubicBezTo>
                      <a:pt x="3168" y="1043"/>
                      <a:pt x="3168" y="1043"/>
                      <a:pt x="3168" y="1043"/>
                    </a:cubicBezTo>
                    <a:cubicBezTo>
                      <a:pt x="3163" y="1062"/>
                      <a:pt x="3163" y="1062"/>
                      <a:pt x="3163" y="1062"/>
                    </a:cubicBezTo>
                    <a:cubicBezTo>
                      <a:pt x="3169" y="1078"/>
                      <a:pt x="3169" y="1078"/>
                      <a:pt x="3169" y="1078"/>
                    </a:cubicBezTo>
                    <a:cubicBezTo>
                      <a:pt x="3175" y="1078"/>
                      <a:pt x="3175" y="1078"/>
                      <a:pt x="3175" y="1078"/>
                    </a:cubicBezTo>
                    <a:cubicBezTo>
                      <a:pt x="3190" y="1061"/>
                      <a:pt x="3190" y="1061"/>
                      <a:pt x="3190" y="1061"/>
                    </a:cubicBezTo>
                    <a:cubicBezTo>
                      <a:pt x="3192" y="1044"/>
                      <a:pt x="3192" y="1044"/>
                      <a:pt x="3192" y="1044"/>
                    </a:cubicBezTo>
                    <a:cubicBezTo>
                      <a:pt x="3197" y="1036"/>
                      <a:pt x="3197" y="1036"/>
                      <a:pt x="3197" y="1036"/>
                    </a:cubicBezTo>
                    <a:cubicBezTo>
                      <a:pt x="3207" y="1032"/>
                      <a:pt x="3207" y="1032"/>
                      <a:pt x="3207" y="1032"/>
                    </a:cubicBezTo>
                    <a:cubicBezTo>
                      <a:pt x="3226" y="1010"/>
                      <a:pt x="3226" y="1010"/>
                      <a:pt x="3226" y="1010"/>
                    </a:cubicBezTo>
                    <a:cubicBezTo>
                      <a:pt x="3229" y="992"/>
                      <a:pt x="3229" y="992"/>
                      <a:pt x="3229" y="992"/>
                    </a:cubicBezTo>
                    <a:cubicBezTo>
                      <a:pt x="3226" y="977"/>
                      <a:pt x="3226" y="977"/>
                      <a:pt x="3226" y="977"/>
                    </a:cubicBezTo>
                    <a:cubicBezTo>
                      <a:pt x="3232" y="963"/>
                      <a:pt x="3232" y="963"/>
                      <a:pt x="3232" y="963"/>
                    </a:cubicBezTo>
                    <a:cubicBezTo>
                      <a:pt x="3242" y="978"/>
                      <a:pt x="3242" y="978"/>
                      <a:pt x="3242" y="978"/>
                    </a:cubicBezTo>
                    <a:cubicBezTo>
                      <a:pt x="3270" y="962"/>
                      <a:pt x="3270" y="962"/>
                      <a:pt x="3270" y="962"/>
                    </a:cubicBezTo>
                    <a:cubicBezTo>
                      <a:pt x="3279" y="940"/>
                      <a:pt x="3279" y="940"/>
                      <a:pt x="3279" y="940"/>
                    </a:cubicBezTo>
                    <a:cubicBezTo>
                      <a:pt x="3281" y="925"/>
                      <a:pt x="3281" y="925"/>
                      <a:pt x="3281" y="925"/>
                    </a:cubicBezTo>
                    <a:cubicBezTo>
                      <a:pt x="3296" y="922"/>
                      <a:pt x="3296" y="922"/>
                      <a:pt x="3296" y="922"/>
                    </a:cubicBezTo>
                    <a:cubicBezTo>
                      <a:pt x="3304" y="916"/>
                      <a:pt x="3304" y="916"/>
                      <a:pt x="3304" y="916"/>
                    </a:cubicBezTo>
                    <a:cubicBezTo>
                      <a:pt x="3314" y="925"/>
                      <a:pt x="3314" y="925"/>
                      <a:pt x="3314" y="925"/>
                    </a:cubicBezTo>
                    <a:cubicBezTo>
                      <a:pt x="3328" y="911"/>
                      <a:pt x="3328" y="911"/>
                      <a:pt x="3328" y="911"/>
                    </a:cubicBezTo>
                    <a:cubicBezTo>
                      <a:pt x="3336" y="917"/>
                      <a:pt x="3336" y="917"/>
                      <a:pt x="3336" y="917"/>
                    </a:cubicBezTo>
                    <a:cubicBezTo>
                      <a:pt x="3328" y="945"/>
                      <a:pt x="3328" y="945"/>
                      <a:pt x="3328" y="945"/>
                    </a:cubicBezTo>
                    <a:cubicBezTo>
                      <a:pt x="3308" y="968"/>
                      <a:pt x="3308" y="968"/>
                      <a:pt x="3308" y="968"/>
                    </a:cubicBezTo>
                    <a:cubicBezTo>
                      <a:pt x="3304" y="984"/>
                      <a:pt x="3304" y="984"/>
                      <a:pt x="3304" y="984"/>
                    </a:cubicBezTo>
                    <a:cubicBezTo>
                      <a:pt x="3294" y="995"/>
                      <a:pt x="3294" y="995"/>
                      <a:pt x="3294" y="995"/>
                    </a:cubicBezTo>
                    <a:cubicBezTo>
                      <a:pt x="3291" y="1003"/>
                      <a:pt x="3291" y="1003"/>
                      <a:pt x="3291" y="1003"/>
                    </a:cubicBezTo>
                    <a:cubicBezTo>
                      <a:pt x="3279" y="1010"/>
                      <a:pt x="3279" y="1010"/>
                      <a:pt x="3279" y="1010"/>
                    </a:cubicBezTo>
                    <a:cubicBezTo>
                      <a:pt x="3258" y="1041"/>
                      <a:pt x="3258" y="1041"/>
                      <a:pt x="3258" y="1041"/>
                    </a:cubicBezTo>
                    <a:cubicBezTo>
                      <a:pt x="3258" y="1052"/>
                      <a:pt x="3258" y="1052"/>
                      <a:pt x="3258" y="1052"/>
                    </a:cubicBezTo>
                    <a:cubicBezTo>
                      <a:pt x="3265" y="1064"/>
                      <a:pt x="3265" y="1064"/>
                      <a:pt x="3265" y="1064"/>
                    </a:cubicBezTo>
                    <a:cubicBezTo>
                      <a:pt x="3262" y="1078"/>
                      <a:pt x="3262" y="1078"/>
                      <a:pt x="3262" y="1078"/>
                    </a:cubicBezTo>
                    <a:cubicBezTo>
                      <a:pt x="3275" y="1082"/>
                      <a:pt x="3275" y="1082"/>
                      <a:pt x="3275" y="1082"/>
                    </a:cubicBezTo>
                    <a:cubicBezTo>
                      <a:pt x="3290" y="1088"/>
                      <a:pt x="3290" y="1088"/>
                      <a:pt x="3290" y="1088"/>
                    </a:cubicBezTo>
                    <a:cubicBezTo>
                      <a:pt x="3299" y="1079"/>
                      <a:pt x="3299" y="1079"/>
                      <a:pt x="3299" y="1079"/>
                    </a:cubicBezTo>
                    <a:cubicBezTo>
                      <a:pt x="3314" y="1070"/>
                      <a:pt x="3314" y="1070"/>
                      <a:pt x="3314" y="1070"/>
                    </a:cubicBezTo>
                    <a:cubicBezTo>
                      <a:pt x="3319" y="1058"/>
                      <a:pt x="3319" y="1058"/>
                      <a:pt x="3319" y="1058"/>
                    </a:cubicBezTo>
                    <a:cubicBezTo>
                      <a:pt x="3316" y="1041"/>
                      <a:pt x="3316" y="1041"/>
                      <a:pt x="3316" y="1041"/>
                    </a:cubicBezTo>
                    <a:cubicBezTo>
                      <a:pt x="3330" y="1032"/>
                      <a:pt x="3330" y="1032"/>
                      <a:pt x="3330" y="1032"/>
                    </a:cubicBezTo>
                    <a:cubicBezTo>
                      <a:pt x="3337" y="1018"/>
                      <a:pt x="3337" y="1018"/>
                      <a:pt x="3337" y="1018"/>
                    </a:cubicBezTo>
                    <a:cubicBezTo>
                      <a:pt x="3349" y="1018"/>
                      <a:pt x="3349" y="1018"/>
                      <a:pt x="3349" y="1018"/>
                    </a:cubicBezTo>
                    <a:cubicBezTo>
                      <a:pt x="3357" y="1013"/>
                      <a:pt x="3357" y="1013"/>
                      <a:pt x="3357" y="1013"/>
                    </a:cubicBezTo>
                    <a:cubicBezTo>
                      <a:pt x="3365" y="1021"/>
                      <a:pt x="3365" y="1021"/>
                      <a:pt x="3365" y="1021"/>
                    </a:cubicBezTo>
                    <a:cubicBezTo>
                      <a:pt x="3380" y="1021"/>
                      <a:pt x="3380" y="1021"/>
                      <a:pt x="3380" y="1021"/>
                    </a:cubicBezTo>
                    <a:cubicBezTo>
                      <a:pt x="3389" y="1012"/>
                      <a:pt x="3389" y="1012"/>
                      <a:pt x="3389" y="1012"/>
                    </a:cubicBezTo>
                    <a:cubicBezTo>
                      <a:pt x="3415" y="1012"/>
                      <a:pt x="3415" y="1012"/>
                      <a:pt x="3415" y="1012"/>
                    </a:cubicBezTo>
                    <a:cubicBezTo>
                      <a:pt x="3424" y="998"/>
                      <a:pt x="3424" y="998"/>
                      <a:pt x="3424" y="998"/>
                    </a:cubicBezTo>
                    <a:cubicBezTo>
                      <a:pt x="3432" y="971"/>
                      <a:pt x="3432" y="971"/>
                      <a:pt x="3432" y="971"/>
                    </a:cubicBezTo>
                    <a:cubicBezTo>
                      <a:pt x="3446" y="946"/>
                      <a:pt x="3446" y="946"/>
                      <a:pt x="3446" y="946"/>
                    </a:cubicBezTo>
                    <a:cubicBezTo>
                      <a:pt x="3447" y="931"/>
                      <a:pt x="3447" y="931"/>
                      <a:pt x="3447" y="931"/>
                    </a:cubicBezTo>
                    <a:cubicBezTo>
                      <a:pt x="3449" y="923"/>
                      <a:pt x="3449" y="923"/>
                      <a:pt x="3449" y="923"/>
                    </a:cubicBezTo>
                    <a:cubicBezTo>
                      <a:pt x="3464" y="943"/>
                      <a:pt x="3464" y="943"/>
                      <a:pt x="3464" y="943"/>
                    </a:cubicBezTo>
                    <a:cubicBezTo>
                      <a:pt x="3476" y="946"/>
                      <a:pt x="3476" y="946"/>
                      <a:pt x="3476" y="946"/>
                    </a:cubicBezTo>
                    <a:cubicBezTo>
                      <a:pt x="3481" y="939"/>
                      <a:pt x="3481" y="939"/>
                      <a:pt x="3481" y="939"/>
                    </a:cubicBezTo>
                    <a:cubicBezTo>
                      <a:pt x="3481" y="928"/>
                      <a:pt x="3481" y="928"/>
                      <a:pt x="3481" y="928"/>
                    </a:cubicBezTo>
                    <a:cubicBezTo>
                      <a:pt x="3466" y="903"/>
                      <a:pt x="3466" y="903"/>
                      <a:pt x="3466" y="903"/>
                    </a:cubicBezTo>
                    <a:cubicBezTo>
                      <a:pt x="3466" y="894"/>
                      <a:pt x="3466" y="894"/>
                      <a:pt x="3466" y="894"/>
                    </a:cubicBezTo>
                    <a:cubicBezTo>
                      <a:pt x="3482" y="879"/>
                      <a:pt x="3482" y="879"/>
                      <a:pt x="3482" y="879"/>
                    </a:cubicBezTo>
                    <a:cubicBezTo>
                      <a:pt x="3498" y="877"/>
                      <a:pt x="3498" y="877"/>
                      <a:pt x="3498" y="877"/>
                    </a:cubicBezTo>
                    <a:cubicBezTo>
                      <a:pt x="3515" y="868"/>
                      <a:pt x="3515" y="868"/>
                      <a:pt x="3515" y="868"/>
                    </a:cubicBezTo>
                    <a:cubicBezTo>
                      <a:pt x="3525" y="874"/>
                      <a:pt x="3525" y="874"/>
                      <a:pt x="3525" y="874"/>
                    </a:cubicBezTo>
                    <a:cubicBezTo>
                      <a:pt x="3536" y="871"/>
                      <a:pt x="3536" y="871"/>
                      <a:pt x="3536" y="871"/>
                    </a:cubicBezTo>
                    <a:cubicBezTo>
                      <a:pt x="3548" y="855"/>
                      <a:pt x="3548" y="855"/>
                      <a:pt x="3548" y="855"/>
                    </a:cubicBezTo>
                    <a:cubicBezTo>
                      <a:pt x="3545" y="842"/>
                      <a:pt x="3545" y="842"/>
                      <a:pt x="3545" y="842"/>
                    </a:cubicBezTo>
                    <a:cubicBezTo>
                      <a:pt x="3544" y="809"/>
                      <a:pt x="3544" y="809"/>
                      <a:pt x="3544" y="809"/>
                    </a:cubicBezTo>
                    <a:cubicBezTo>
                      <a:pt x="3548" y="801"/>
                      <a:pt x="3548" y="801"/>
                      <a:pt x="3548" y="801"/>
                    </a:cubicBezTo>
                    <a:cubicBezTo>
                      <a:pt x="3545" y="793"/>
                      <a:pt x="3545" y="793"/>
                      <a:pt x="3545" y="793"/>
                    </a:cubicBezTo>
                    <a:cubicBezTo>
                      <a:pt x="3541" y="774"/>
                      <a:pt x="3541" y="774"/>
                      <a:pt x="3541" y="774"/>
                    </a:cubicBezTo>
                    <a:cubicBezTo>
                      <a:pt x="3533" y="769"/>
                      <a:pt x="3533" y="769"/>
                      <a:pt x="3533" y="769"/>
                    </a:cubicBezTo>
                    <a:cubicBezTo>
                      <a:pt x="3521" y="775"/>
                      <a:pt x="3521" y="775"/>
                      <a:pt x="3521" y="775"/>
                    </a:cubicBezTo>
                    <a:cubicBezTo>
                      <a:pt x="3502" y="784"/>
                      <a:pt x="3502" y="784"/>
                      <a:pt x="3502" y="784"/>
                    </a:cubicBezTo>
                    <a:cubicBezTo>
                      <a:pt x="3501" y="806"/>
                      <a:pt x="3501" y="806"/>
                      <a:pt x="3501" y="806"/>
                    </a:cubicBezTo>
                    <a:cubicBezTo>
                      <a:pt x="3499" y="816"/>
                      <a:pt x="3499" y="816"/>
                      <a:pt x="3499" y="816"/>
                    </a:cubicBezTo>
                    <a:cubicBezTo>
                      <a:pt x="3502" y="827"/>
                      <a:pt x="3502" y="827"/>
                      <a:pt x="3502" y="827"/>
                    </a:cubicBezTo>
                    <a:cubicBezTo>
                      <a:pt x="3489" y="829"/>
                      <a:pt x="3489" y="829"/>
                      <a:pt x="3489" y="829"/>
                    </a:cubicBezTo>
                    <a:cubicBezTo>
                      <a:pt x="3484" y="815"/>
                      <a:pt x="3484" y="815"/>
                      <a:pt x="3484" y="815"/>
                    </a:cubicBezTo>
                    <a:cubicBezTo>
                      <a:pt x="3478" y="815"/>
                      <a:pt x="3478" y="815"/>
                      <a:pt x="3478" y="815"/>
                    </a:cubicBezTo>
                    <a:cubicBezTo>
                      <a:pt x="3476" y="824"/>
                      <a:pt x="3476" y="824"/>
                      <a:pt x="3476" y="824"/>
                    </a:cubicBezTo>
                    <a:cubicBezTo>
                      <a:pt x="3470" y="832"/>
                      <a:pt x="3470" y="832"/>
                      <a:pt x="3470" y="832"/>
                    </a:cubicBezTo>
                    <a:cubicBezTo>
                      <a:pt x="3463" y="819"/>
                      <a:pt x="3463" y="819"/>
                      <a:pt x="3463" y="819"/>
                    </a:cubicBezTo>
                    <a:cubicBezTo>
                      <a:pt x="3460" y="796"/>
                      <a:pt x="3460" y="796"/>
                      <a:pt x="3460" y="796"/>
                    </a:cubicBezTo>
                    <a:cubicBezTo>
                      <a:pt x="3444" y="780"/>
                      <a:pt x="3444" y="780"/>
                      <a:pt x="3444" y="780"/>
                    </a:cubicBezTo>
                    <a:cubicBezTo>
                      <a:pt x="3437" y="780"/>
                      <a:pt x="3437" y="780"/>
                      <a:pt x="3437" y="780"/>
                    </a:cubicBezTo>
                    <a:cubicBezTo>
                      <a:pt x="3430" y="787"/>
                      <a:pt x="3430" y="787"/>
                      <a:pt x="3430" y="787"/>
                    </a:cubicBezTo>
                    <a:cubicBezTo>
                      <a:pt x="3412" y="787"/>
                      <a:pt x="3412" y="787"/>
                      <a:pt x="3412" y="787"/>
                    </a:cubicBezTo>
                    <a:cubicBezTo>
                      <a:pt x="3395" y="780"/>
                      <a:pt x="3395" y="780"/>
                      <a:pt x="3395" y="780"/>
                    </a:cubicBezTo>
                    <a:cubicBezTo>
                      <a:pt x="3385" y="781"/>
                      <a:pt x="3385" y="781"/>
                      <a:pt x="3385" y="781"/>
                    </a:cubicBezTo>
                    <a:cubicBezTo>
                      <a:pt x="3349" y="778"/>
                      <a:pt x="3349" y="778"/>
                      <a:pt x="3349" y="778"/>
                    </a:cubicBezTo>
                    <a:cubicBezTo>
                      <a:pt x="3331" y="787"/>
                      <a:pt x="3331" y="787"/>
                      <a:pt x="3331" y="787"/>
                    </a:cubicBezTo>
                    <a:cubicBezTo>
                      <a:pt x="3327" y="803"/>
                      <a:pt x="3327" y="803"/>
                      <a:pt x="3327" y="803"/>
                    </a:cubicBezTo>
                    <a:cubicBezTo>
                      <a:pt x="3319" y="813"/>
                      <a:pt x="3319" y="813"/>
                      <a:pt x="3319" y="813"/>
                    </a:cubicBezTo>
                    <a:cubicBezTo>
                      <a:pt x="3313" y="810"/>
                      <a:pt x="3313" y="810"/>
                      <a:pt x="3313" y="810"/>
                    </a:cubicBezTo>
                    <a:cubicBezTo>
                      <a:pt x="3304" y="810"/>
                      <a:pt x="3304" y="810"/>
                      <a:pt x="3304" y="810"/>
                    </a:cubicBezTo>
                    <a:cubicBezTo>
                      <a:pt x="3264" y="839"/>
                      <a:pt x="3264" y="839"/>
                      <a:pt x="3264" y="839"/>
                    </a:cubicBezTo>
                    <a:cubicBezTo>
                      <a:pt x="3253" y="850"/>
                      <a:pt x="3253" y="850"/>
                      <a:pt x="3253" y="850"/>
                    </a:cubicBezTo>
                    <a:cubicBezTo>
                      <a:pt x="3239" y="851"/>
                      <a:pt x="3239" y="851"/>
                      <a:pt x="3239" y="851"/>
                    </a:cubicBezTo>
                    <a:cubicBezTo>
                      <a:pt x="3219" y="865"/>
                      <a:pt x="3219" y="865"/>
                      <a:pt x="3219" y="865"/>
                    </a:cubicBezTo>
                    <a:cubicBezTo>
                      <a:pt x="3204" y="868"/>
                      <a:pt x="3204" y="868"/>
                      <a:pt x="3204" y="868"/>
                    </a:cubicBezTo>
                    <a:cubicBezTo>
                      <a:pt x="3192" y="879"/>
                      <a:pt x="3192" y="879"/>
                      <a:pt x="3192" y="879"/>
                    </a:cubicBezTo>
                    <a:cubicBezTo>
                      <a:pt x="3189" y="890"/>
                      <a:pt x="3189" y="890"/>
                      <a:pt x="3189" y="890"/>
                    </a:cubicBezTo>
                    <a:cubicBezTo>
                      <a:pt x="3163" y="890"/>
                      <a:pt x="3163" y="890"/>
                      <a:pt x="3163" y="890"/>
                    </a:cubicBezTo>
                    <a:cubicBezTo>
                      <a:pt x="3155" y="896"/>
                      <a:pt x="3155" y="896"/>
                      <a:pt x="3155" y="896"/>
                    </a:cubicBezTo>
                    <a:cubicBezTo>
                      <a:pt x="3138" y="893"/>
                      <a:pt x="3138" y="893"/>
                      <a:pt x="3138" y="893"/>
                    </a:cubicBezTo>
                    <a:cubicBezTo>
                      <a:pt x="3131" y="899"/>
                      <a:pt x="3131" y="899"/>
                      <a:pt x="3131" y="899"/>
                    </a:cubicBezTo>
                    <a:cubicBezTo>
                      <a:pt x="3120" y="899"/>
                      <a:pt x="3120" y="899"/>
                      <a:pt x="3120" y="899"/>
                    </a:cubicBezTo>
                    <a:cubicBezTo>
                      <a:pt x="3093" y="920"/>
                      <a:pt x="3093" y="920"/>
                      <a:pt x="3093" y="920"/>
                    </a:cubicBezTo>
                    <a:cubicBezTo>
                      <a:pt x="3076" y="931"/>
                      <a:pt x="3076" y="931"/>
                      <a:pt x="3076" y="931"/>
                    </a:cubicBezTo>
                    <a:cubicBezTo>
                      <a:pt x="3057" y="925"/>
                      <a:pt x="3057" y="925"/>
                      <a:pt x="3057" y="925"/>
                    </a:cubicBezTo>
                    <a:cubicBezTo>
                      <a:pt x="3042" y="932"/>
                      <a:pt x="3042" y="932"/>
                      <a:pt x="3042" y="932"/>
                    </a:cubicBezTo>
                    <a:cubicBezTo>
                      <a:pt x="3004" y="939"/>
                      <a:pt x="3004" y="939"/>
                      <a:pt x="3004" y="939"/>
                    </a:cubicBezTo>
                    <a:cubicBezTo>
                      <a:pt x="2989" y="963"/>
                      <a:pt x="2989" y="963"/>
                      <a:pt x="2989" y="963"/>
                    </a:cubicBezTo>
                    <a:cubicBezTo>
                      <a:pt x="2975" y="965"/>
                      <a:pt x="2975" y="965"/>
                      <a:pt x="2975" y="965"/>
                    </a:cubicBezTo>
                    <a:cubicBezTo>
                      <a:pt x="2954" y="969"/>
                      <a:pt x="2954" y="969"/>
                      <a:pt x="2954" y="969"/>
                    </a:cubicBezTo>
                    <a:cubicBezTo>
                      <a:pt x="2944" y="986"/>
                      <a:pt x="2944" y="986"/>
                      <a:pt x="2944" y="986"/>
                    </a:cubicBezTo>
                    <a:cubicBezTo>
                      <a:pt x="2960" y="986"/>
                      <a:pt x="2960" y="986"/>
                      <a:pt x="2960" y="986"/>
                    </a:cubicBezTo>
                    <a:cubicBezTo>
                      <a:pt x="2967" y="992"/>
                      <a:pt x="2967" y="992"/>
                      <a:pt x="2967" y="992"/>
                    </a:cubicBezTo>
                    <a:cubicBezTo>
                      <a:pt x="2954" y="994"/>
                      <a:pt x="2954" y="994"/>
                      <a:pt x="2954" y="994"/>
                    </a:cubicBezTo>
                    <a:cubicBezTo>
                      <a:pt x="2949" y="1001"/>
                      <a:pt x="2949" y="1001"/>
                      <a:pt x="2949" y="1001"/>
                    </a:cubicBezTo>
                    <a:cubicBezTo>
                      <a:pt x="2960" y="1012"/>
                      <a:pt x="2960" y="1012"/>
                      <a:pt x="2960" y="1012"/>
                    </a:cubicBezTo>
                    <a:cubicBezTo>
                      <a:pt x="2955" y="1021"/>
                      <a:pt x="2955" y="1021"/>
                      <a:pt x="2955" y="1021"/>
                    </a:cubicBezTo>
                    <a:cubicBezTo>
                      <a:pt x="2932" y="1030"/>
                      <a:pt x="2932" y="1030"/>
                      <a:pt x="2932" y="1030"/>
                    </a:cubicBezTo>
                    <a:cubicBezTo>
                      <a:pt x="2932" y="1038"/>
                      <a:pt x="2932" y="1038"/>
                      <a:pt x="2932" y="1038"/>
                    </a:cubicBezTo>
                    <a:cubicBezTo>
                      <a:pt x="2949" y="1043"/>
                      <a:pt x="2949" y="1043"/>
                      <a:pt x="2949" y="1043"/>
                    </a:cubicBezTo>
                    <a:cubicBezTo>
                      <a:pt x="2966" y="1039"/>
                      <a:pt x="2966" y="1039"/>
                      <a:pt x="2966" y="1039"/>
                    </a:cubicBezTo>
                    <a:cubicBezTo>
                      <a:pt x="2972" y="1026"/>
                      <a:pt x="2972" y="1026"/>
                      <a:pt x="2972" y="1026"/>
                    </a:cubicBezTo>
                    <a:cubicBezTo>
                      <a:pt x="2984" y="1023"/>
                      <a:pt x="2984" y="1023"/>
                      <a:pt x="2984" y="1023"/>
                    </a:cubicBezTo>
                    <a:cubicBezTo>
                      <a:pt x="2999" y="1030"/>
                      <a:pt x="2999" y="1030"/>
                      <a:pt x="2999" y="1030"/>
                    </a:cubicBezTo>
                    <a:cubicBezTo>
                      <a:pt x="3010" y="1050"/>
                      <a:pt x="3010" y="1050"/>
                      <a:pt x="3010" y="1050"/>
                    </a:cubicBezTo>
                    <a:cubicBezTo>
                      <a:pt x="3012" y="1067"/>
                      <a:pt x="3012" y="1067"/>
                      <a:pt x="3012" y="1067"/>
                    </a:cubicBezTo>
                    <a:cubicBezTo>
                      <a:pt x="3027" y="1075"/>
                      <a:pt x="3027" y="1075"/>
                      <a:pt x="3027" y="1075"/>
                    </a:cubicBezTo>
                    <a:close/>
                    <a:moveTo>
                      <a:pt x="4574" y="1984"/>
                    </a:moveTo>
                    <a:lnTo>
                      <a:pt x="4574" y="1984"/>
                    </a:lnTo>
                    <a:cubicBezTo>
                      <a:pt x="4578" y="1978"/>
                      <a:pt x="4578" y="1978"/>
                      <a:pt x="4578" y="1978"/>
                    </a:cubicBezTo>
                    <a:cubicBezTo>
                      <a:pt x="4598" y="1984"/>
                      <a:pt x="4598" y="1984"/>
                      <a:pt x="4598" y="1984"/>
                    </a:cubicBezTo>
                    <a:cubicBezTo>
                      <a:pt x="4601" y="1992"/>
                      <a:pt x="4601" y="1992"/>
                      <a:pt x="4601" y="1992"/>
                    </a:cubicBezTo>
                    <a:cubicBezTo>
                      <a:pt x="4592" y="1998"/>
                      <a:pt x="4592" y="1998"/>
                      <a:pt x="4592" y="1998"/>
                    </a:cubicBezTo>
                    <a:cubicBezTo>
                      <a:pt x="4583" y="1996"/>
                      <a:pt x="4583" y="1996"/>
                      <a:pt x="4583" y="1996"/>
                    </a:cubicBezTo>
                    <a:cubicBezTo>
                      <a:pt x="4574" y="1984"/>
                      <a:pt x="4574" y="1984"/>
                      <a:pt x="4574" y="1984"/>
                    </a:cubicBezTo>
                    <a:close/>
                    <a:moveTo>
                      <a:pt x="4395" y="1630"/>
                    </a:moveTo>
                    <a:lnTo>
                      <a:pt x="4395" y="1630"/>
                    </a:lnTo>
                    <a:cubicBezTo>
                      <a:pt x="4381" y="1619"/>
                      <a:pt x="4381" y="1619"/>
                      <a:pt x="4381" y="1619"/>
                    </a:cubicBezTo>
                    <a:cubicBezTo>
                      <a:pt x="4369" y="1619"/>
                      <a:pt x="4369" y="1619"/>
                      <a:pt x="4369" y="1619"/>
                    </a:cubicBezTo>
                    <a:cubicBezTo>
                      <a:pt x="4363" y="1626"/>
                      <a:pt x="4363" y="1626"/>
                      <a:pt x="4363" y="1626"/>
                    </a:cubicBezTo>
                    <a:cubicBezTo>
                      <a:pt x="4378" y="1628"/>
                      <a:pt x="4378" y="1628"/>
                      <a:pt x="4378" y="1628"/>
                    </a:cubicBezTo>
                    <a:cubicBezTo>
                      <a:pt x="4383" y="1634"/>
                      <a:pt x="4383" y="1634"/>
                      <a:pt x="4383" y="1634"/>
                    </a:cubicBezTo>
                    <a:cubicBezTo>
                      <a:pt x="4381" y="1640"/>
                      <a:pt x="4381" y="1640"/>
                      <a:pt x="4381" y="1640"/>
                    </a:cubicBezTo>
                    <a:cubicBezTo>
                      <a:pt x="4360" y="1643"/>
                      <a:pt x="4360" y="1643"/>
                      <a:pt x="4360" y="1643"/>
                    </a:cubicBezTo>
                    <a:cubicBezTo>
                      <a:pt x="4354" y="1648"/>
                      <a:pt x="4354" y="1648"/>
                      <a:pt x="4354" y="1648"/>
                    </a:cubicBezTo>
                    <a:cubicBezTo>
                      <a:pt x="4360" y="1663"/>
                      <a:pt x="4360" y="1663"/>
                      <a:pt x="4360" y="1663"/>
                    </a:cubicBezTo>
                    <a:cubicBezTo>
                      <a:pt x="4364" y="1665"/>
                      <a:pt x="4364" y="1665"/>
                      <a:pt x="4364" y="1665"/>
                    </a:cubicBezTo>
                    <a:cubicBezTo>
                      <a:pt x="4363" y="1671"/>
                      <a:pt x="4363" y="1671"/>
                      <a:pt x="4363" y="1671"/>
                    </a:cubicBezTo>
                    <a:cubicBezTo>
                      <a:pt x="4346" y="1665"/>
                      <a:pt x="4346" y="1665"/>
                      <a:pt x="4346" y="1665"/>
                    </a:cubicBezTo>
                    <a:cubicBezTo>
                      <a:pt x="4328" y="1669"/>
                      <a:pt x="4328" y="1669"/>
                      <a:pt x="4328" y="1669"/>
                    </a:cubicBezTo>
                    <a:cubicBezTo>
                      <a:pt x="4316" y="1681"/>
                      <a:pt x="4316" y="1681"/>
                      <a:pt x="4316" y="1681"/>
                    </a:cubicBezTo>
                    <a:cubicBezTo>
                      <a:pt x="4309" y="1697"/>
                      <a:pt x="4309" y="1697"/>
                      <a:pt x="4309" y="1697"/>
                    </a:cubicBezTo>
                    <a:cubicBezTo>
                      <a:pt x="4305" y="1701"/>
                      <a:pt x="4305" y="1701"/>
                      <a:pt x="4305" y="1701"/>
                    </a:cubicBezTo>
                    <a:cubicBezTo>
                      <a:pt x="4308" y="1706"/>
                      <a:pt x="4308" y="1706"/>
                      <a:pt x="4308" y="1706"/>
                    </a:cubicBezTo>
                    <a:cubicBezTo>
                      <a:pt x="4314" y="1708"/>
                      <a:pt x="4314" y="1708"/>
                      <a:pt x="4314" y="1708"/>
                    </a:cubicBezTo>
                    <a:cubicBezTo>
                      <a:pt x="4311" y="1715"/>
                      <a:pt x="4311" y="1715"/>
                      <a:pt x="4311" y="1715"/>
                    </a:cubicBezTo>
                    <a:cubicBezTo>
                      <a:pt x="4309" y="1726"/>
                      <a:pt x="4309" y="1726"/>
                      <a:pt x="4309" y="1726"/>
                    </a:cubicBezTo>
                    <a:cubicBezTo>
                      <a:pt x="4314" y="1726"/>
                      <a:pt x="4314" y="1726"/>
                      <a:pt x="4314" y="1726"/>
                    </a:cubicBezTo>
                    <a:cubicBezTo>
                      <a:pt x="4323" y="1715"/>
                      <a:pt x="4323" y="1715"/>
                      <a:pt x="4323" y="1715"/>
                    </a:cubicBezTo>
                    <a:cubicBezTo>
                      <a:pt x="4328" y="1717"/>
                      <a:pt x="4328" y="1717"/>
                      <a:pt x="4328" y="1717"/>
                    </a:cubicBezTo>
                    <a:cubicBezTo>
                      <a:pt x="4322" y="1733"/>
                      <a:pt x="4322" y="1733"/>
                      <a:pt x="4322" y="1733"/>
                    </a:cubicBezTo>
                    <a:cubicBezTo>
                      <a:pt x="4323" y="1741"/>
                      <a:pt x="4323" y="1741"/>
                      <a:pt x="4323" y="1741"/>
                    </a:cubicBezTo>
                    <a:cubicBezTo>
                      <a:pt x="4335" y="1749"/>
                      <a:pt x="4335" y="1749"/>
                      <a:pt x="4335" y="1749"/>
                    </a:cubicBezTo>
                    <a:cubicBezTo>
                      <a:pt x="4342" y="1744"/>
                      <a:pt x="4342" y="1744"/>
                      <a:pt x="4342" y="1744"/>
                    </a:cubicBezTo>
                    <a:cubicBezTo>
                      <a:pt x="4346" y="1749"/>
                      <a:pt x="4346" y="1749"/>
                      <a:pt x="4346" y="1749"/>
                    </a:cubicBezTo>
                    <a:cubicBezTo>
                      <a:pt x="4349" y="1763"/>
                      <a:pt x="4349" y="1763"/>
                      <a:pt x="4349" y="1763"/>
                    </a:cubicBezTo>
                    <a:cubicBezTo>
                      <a:pt x="4354" y="1761"/>
                      <a:pt x="4354" y="1761"/>
                      <a:pt x="4354" y="1761"/>
                    </a:cubicBezTo>
                    <a:cubicBezTo>
                      <a:pt x="4360" y="1753"/>
                      <a:pt x="4360" y="1753"/>
                      <a:pt x="4360" y="1753"/>
                    </a:cubicBezTo>
                    <a:cubicBezTo>
                      <a:pt x="4371" y="1755"/>
                      <a:pt x="4371" y="1755"/>
                      <a:pt x="4371" y="1755"/>
                    </a:cubicBezTo>
                    <a:cubicBezTo>
                      <a:pt x="4369" y="1776"/>
                      <a:pt x="4369" y="1776"/>
                      <a:pt x="4369" y="1776"/>
                    </a:cubicBezTo>
                    <a:cubicBezTo>
                      <a:pt x="4372" y="1784"/>
                      <a:pt x="4372" y="1784"/>
                      <a:pt x="4372" y="1784"/>
                    </a:cubicBezTo>
                    <a:cubicBezTo>
                      <a:pt x="4387" y="1781"/>
                      <a:pt x="4387" y="1781"/>
                      <a:pt x="4387" y="1781"/>
                    </a:cubicBezTo>
                    <a:cubicBezTo>
                      <a:pt x="4390" y="1796"/>
                      <a:pt x="4390" y="1796"/>
                      <a:pt x="4390" y="1796"/>
                    </a:cubicBezTo>
                    <a:cubicBezTo>
                      <a:pt x="4406" y="1796"/>
                      <a:pt x="4406" y="1796"/>
                      <a:pt x="4406" y="1796"/>
                    </a:cubicBezTo>
                    <a:cubicBezTo>
                      <a:pt x="4426" y="1808"/>
                      <a:pt x="4426" y="1808"/>
                      <a:pt x="4426" y="1808"/>
                    </a:cubicBezTo>
                    <a:cubicBezTo>
                      <a:pt x="4439" y="1808"/>
                      <a:pt x="4439" y="1808"/>
                      <a:pt x="4439" y="1808"/>
                    </a:cubicBezTo>
                    <a:cubicBezTo>
                      <a:pt x="4444" y="1813"/>
                      <a:pt x="4444" y="1813"/>
                      <a:pt x="4444" y="1813"/>
                    </a:cubicBezTo>
                    <a:cubicBezTo>
                      <a:pt x="4449" y="1808"/>
                      <a:pt x="4449" y="1808"/>
                      <a:pt x="4449" y="1808"/>
                    </a:cubicBezTo>
                    <a:cubicBezTo>
                      <a:pt x="4445" y="1796"/>
                      <a:pt x="4445" y="1796"/>
                      <a:pt x="4445" y="1796"/>
                    </a:cubicBezTo>
                    <a:cubicBezTo>
                      <a:pt x="4459" y="1793"/>
                      <a:pt x="4459" y="1793"/>
                      <a:pt x="4459" y="1793"/>
                    </a:cubicBezTo>
                    <a:cubicBezTo>
                      <a:pt x="4467" y="1770"/>
                      <a:pt x="4467" y="1770"/>
                      <a:pt x="4467" y="1770"/>
                    </a:cubicBezTo>
                    <a:cubicBezTo>
                      <a:pt x="4462" y="1755"/>
                      <a:pt x="4462" y="1755"/>
                      <a:pt x="4462" y="1755"/>
                    </a:cubicBezTo>
                    <a:cubicBezTo>
                      <a:pt x="4475" y="1732"/>
                      <a:pt x="4475" y="1732"/>
                      <a:pt x="4475" y="1732"/>
                    </a:cubicBezTo>
                    <a:cubicBezTo>
                      <a:pt x="4481" y="1726"/>
                      <a:pt x="4481" y="1726"/>
                      <a:pt x="4481" y="1726"/>
                    </a:cubicBezTo>
                    <a:cubicBezTo>
                      <a:pt x="4488" y="1698"/>
                      <a:pt x="4488" y="1698"/>
                      <a:pt x="4488" y="1698"/>
                    </a:cubicBezTo>
                    <a:cubicBezTo>
                      <a:pt x="4488" y="1678"/>
                      <a:pt x="4488" y="1678"/>
                      <a:pt x="4488" y="1678"/>
                    </a:cubicBezTo>
                    <a:cubicBezTo>
                      <a:pt x="4494" y="1672"/>
                      <a:pt x="4494" y="1672"/>
                      <a:pt x="4494" y="1672"/>
                    </a:cubicBezTo>
                    <a:cubicBezTo>
                      <a:pt x="4490" y="1657"/>
                      <a:pt x="4490" y="1657"/>
                      <a:pt x="4490" y="1657"/>
                    </a:cubicBezTo>
                    <a:cubicBezTo>
                      <a:pt x="4478" y="1645"/>
                      <a:pt x="4478" y="1645"/>
                      <a:pt x="4478" y="1645"/>
                    </a:cubicBezTo>
                    <a:cubicBezTo>
                      <a:pt x="4478" y="1630"/>
                      <a:pt x="4478" y="1630"/>
                      <a:pt x="4478" y="1630"/>
                    </a:cubicBezTo>
                    <a:cubicBezTo>
                      <a:pt x="4471" y="1620"/>
                      <a:pt x="4471" y="1620"/>
                      <a:pt x="4471" y="1620"/>
                    </a:cubicBezTo>
                    <a:cubicBezTo>
                      <a:pt x="4467" y="1608"/>
                      <a:pt x="4467" y="1608"/>
                      <a:pt x="4467" y="1608"/>
                    </a:cubicBezTo>
                    <a:cubicBezTo>
                      <a:pt x="4445" y="1597"/>
                      <a:pt x="4445" y="1597"/>
                      <a:pt x="4445" y="1597"/>
                    </a:cubicBezTo>
                    <a:cubicBezTo>
                      <a:pt x="4430" y="1605"/>
                      <a:pt x="4430" y="1605"/>
                      <a:pt x="4430" y="1605"/>
                    </a:cubicBezTo>
                    <a:cubicBezTo>
                      <a:pt x="4416" y="1600"/>
                      <a:pt x="4416" y="1600"/>
                      <a:pt x="4416" y="1600"/>
                    </a:cubicBezTo>
                    <a:cubicBezTo>
                      <a:pt x="4397" y="1602"/>
                      <a:pt x="4397" y="1602"/>
                      <a:pt x="4397" y="1602"/>
                    </a:cubicBezTo>
                    <a:cubicBezTo>
                      <a:pt x="4390" y="1610"/>
                      <a:pt x="4390" y="1610"/>
                      <a:pt x="4390" y="1610"/>
                    </a:cubicBezTo>
                    <a:cubicBezTo>
                      <a:pt x="4401" y="1622"/>
                      <a:pt x="4401" y="1622"/>
                      <a:pt x="4401" y="1622"/>
                    </a:cubicBezTo>
                    <a:cubicBezTo>
                      <a:pt x="4401" y="1630"/>
                      <a:pt x="4401" y="1630"/>
                      <a:pt x="4401" y="1630"/>
                    </a:cubicBezTo>
                    <a:cubicBezTo>
                      <a:pt x="4395" y="1630"/>
                      <a:pt x="4395" y="1630"/>
                      <a:pt x="4395" y="1630"/>
                    </a:cubicBezTo>
                    <a:close/>
                    <a:moveTo>
                      <a:pt x="4500" y="1501"/>
                    </a:moveTo>
                    <a:lnTo>
                      <a:pt x="4500" y="1501"/>
                    </a:lnTo>
                    <a:cubicBezTo>
                      <a:pt x="4490" y="1495"/>
                      <a:pt x="4490" y="1495"/>
                      <a:pt x="4490" y="1495"/>
                    </a:cubicBezTo>
                    <a:cubicBezTo>
                      <a:pt x="4493" y="1489"/>
                      <a:pt x="4493" y="1489"/>
                      <a:pt x="4493" y="1489"/>
                    </a:cubicBezTo>
                    <a:cubicBezTo>
                      <a:pt x="4505" y="1487"/>
                      <a:pt x="4505" y="1487"/>
                      <a:pt x="4505" y="1487"/>
                    </a:cubicBezTo>
                    <a:lnTo>
                      <a:pt x="4500" y="1501"/>
                    </a:lnTo>
                    <a:close/>
                    <a:moveTo>
                      <a:pt x="4481" y="1585"/>
                    </a:moveTo>
                    <a:lnTo>
                      <a:pt x="4481" y="1585"/>
                    </a:lnTo>
                    <a:cubicBezTo>
                      <a:pt x="4478" y="1571"/>
                      <a:pt x="4478" y="1571"/>
                      <a:pt x="4478" y="1571"/>
                    </a:cubicBezTo>
                    <a:cubicBezTo>
                      <a:pt x="4471" y="1567"/>
                      <a:pt x="4471" y="1567"/>
                      <a:pt x="4471" y="1567"/>
                    </a:cubicBezTo>
                    <a:cubicBezTo>
                      <a:pt x="4471" y="1559"/>
                      <a:pt x="4471" y="1559"/>
                      <a:pt x="4471" y="1559"/>
                    </a:cubicBezTo>
                    <a:cubicBezTo>
                      <a:pt x="4479" y="1555"/>
                      <a:pt x="4479" y="1555"/>
                      <a:pt x="4479" y="1555"/>
                    </a:cubicBezTo>
                    <a:cubicBezTo>
                      <a:pt x="4478" y="1536"/>
                      <a:pt x="4478" y="1536"/>
                      <a:pt x="4478" y="1536"/>
                    </a:cubicBezTo>
                    <a:cubicBezTo>
                      <a:pt x="4482" y="1529"/>
                      <a:pt x="4482" y="1529"/>
                      <a:pt x="4482" y="1529"/>
                    </a:cubicBezTo>
                    <a:cubicBezTo>
                      <a:pt x="4504" y="1529"/>
                      <a:pt x="4504" y="1529"/>
                      <a:pt x="4504" y="1529"/>
                    </a:cubicBezTo>
                    <a:cubicBezTo>
                      <a:pt x="4494" y="1564"/>
                      <a:pt x="4494" y="1564"/>
                      <a:pt x="4494" y="1564"/>
                    </a:cubicBezTo>
                    <a:cubicBezTo>
                      <a:pt x="4485" y="1579"/>
                      <a:pt x="4485" y="1579"/>
                      <a:pt x="4485" y="1579"/>
                    </a:cubicBezTo>
                    <a:lnTo>
                      <a:pt x="4481" y="1585"/>
                    </a:lnTo>
                    <a:close/>
                    <a:moveTo>
                      <a:pt x="4367" y="1549"/>
                    </a:moveTo>
                    <a:lnTo>
                      <a:pt x="4367" y="1549"/>
                    </a:lnTo>
                    <a:cubicBezTo>
                      <a:pt x="4363" y="1542"/>
                      <a:pt x="4363" y="1542"/>
                      <a:pt x="4363" y="1542"/>
                    </a:cubicBezTo>
                    <a:cubicBezTo>
                      <a:pt x="4369" y="1533"/>
                      <a:pt x="4369" y="1533"/>
                      <a:pt x="4369" y="1533"/>
                    </a:cubicBezTo>
                    <a:cubicBezTo>
                      <a:pt x="4386" y="1530"/>
                      <a:pt x="4386" y="1530"/>
                      <a:pt x="4386" y="1530"/>
                    </a:cubicBezTo>
                    <a:cubicBezTo>
                      <a:pt x="4387" y="1535"/>
                      <a:pt x="4387" y="1535"/>
                      <a:pt x="4387" y="1535"/>
                    </a:cubicBezTo>
                    <a:cubicBezTo>
                      <a:pt x="4380" y="1539"/>
                      <a:pt x="4380" y="1539"/>
                      <a:pt x="4380" y="1539"/>
                    </a:cubicBezTo>
                    <a:cubicBezTo>
                      <a:pt x="4375" y="1547"/>
                      <a:pt x="4375" y="1547"/>
                      <a:pt x="4375" y="1547"/>
                    </a:cubicBezTo>
                    <a:cubicBezTo>
                      <a:pt x="4367" y="1549"/>
                      <a:pt x="4367" y="1549"/>
                      <a:pt x="4367" y="1549"/>
                    </a:cubicBezTo>
                    <a:close/>
                    <a:moveTo>
                      <a:pt x="4338" y="1568"/>
                    </a:moveTo>
                    <a:lnTo>
                      <a:pt x="4338" y="1568"/>
                    </a:lnTo>
                    <a:cubicBezTo>
                      <a:pt x="4335" y="1562"/>
                      <a:pt x="4335" y="1562"/>
                      <a:pt x="4335" y="1562"/>
                    </a:cubicBezTo>
                    <a:cubicBezTo>
                      <a:pt x="4346" y="1556"/>
                      <a:pt x="4346" y="1556"/>
                      <a:pt x="4346" y="1556"/>
                    </a:cubicBezTo>
                    <a:cubicBezTo>
                      <a:pt x="4352" y="1556"/>
                      <a:pt x="4352" y="1556"/>
                      <a:pt x="4352" y="1556"/>
                    </a:cubicBezTo>
                    <a:cubicBezTo>
                      <a:pt x="4345" y="1565"/>
                      <a:pt x="4345" y="1565"/>
                      <a:pt x="4345" y="1565"/>
                    </a:cubicBezTo>
                    <a:cubicBezTo>
                      <a:pt x="4338" y="1568"/>
                      <a:pt x="4338" y="1568"/>
                      <a:pt x="4338" y="1568"/>
                    </a:cubicBezTo>
                    <a:close/>
                    <a:moveTo>
                      <a:pt x="4361" y="1605"/>
                    </a:moveTo>
                    <a:lnTo>
                      <a:pt x="4361" y="1605"/>
                    </a:lnTo>
                    <a:cubicBezTo>
                      <a:pt x="4363" y="1594"/>
                      <a:pt x="4363" y="1594"/>
                      <a:pt x="4363" y="1594"/>
                    </a:cubicBezTo>
                    <a:cubicBezTo>
                      <a:pt x="4358" y="1588"/>
                      <a:pt x="4358" y="1588"/>
                      <a:pt x="4358" y="1588"/>
                    </a:cubicBezTo>
                    <a:cubicBezTo>
                      <a:pt x="4361" y="1576"/>
                      <a:pt x="4361" y="1576"/>
                      <a:pt x="4361" y="1576"/>
                    </a:cubicBezTo>
                    <a:cubicBezTo>
                      <a:pt x="4367" y="1574"/>
                      <a:pt x="4367" y="1574"/>
                      <a:pt x="4367" y="1574"/>
                    </a:cubicBezTo>
                    <a:cubicBezTo>
                      <a:pt x="4375" y="1582"/>
                      <a:pt x="4375" y="1582"/>
                      <a:pt x="4375" y="1582"/>
                    </a:cubicBezTo>
                    <a:cubicBezTo>
                      <a:pt x="4381" y="1593"/>
                      <a:pt x="4381" y="1593"/>
                      <a:pt x="4381" y="1593"/>
                    </a:cubicBezTo>
                    <a:cubicBezTo>
                      <a:pt x="4367" y="1604"/>
                      <a:pt x="4367" y="1604"/>
                      <a:pt x="4367" y="1604"/>
                    </a:cubicBezTo>
                    <a:cubicBezTo>
                      <a:pt x="4361" y="1605"/>
                      <a:pt x="4361" y="1605"/>
                      <a:pt x="4361" y="1605"/>
                    </a:cubicBezTo>
                    <a:close/>
                    <a:moveTo>
                      <a:pt x="4329" y="1620"/>
                    </a:moveTo>
                    <a:lnTo>
                      <a:pt x="4329" y="1620"/>
                    </a:lnTo>
                    <a:cubicBezTo>
                      <a:pt x="4320" y="1614"/>
                      <a:pt x="4320" y="1614"/>
                      <a:pt x="4320" y="1614"/>
                    </a:cubicBezTo>
                    <a:cubicBezTo>
                      <a:pt x="4317" y="1593"/>
                      <a:pt x="4317" y="1593"/>
                      <a:pt x="4317" y="1593"/>
                    </a:cubicBezTo>
                    <a:cubicBezTo>
                      <a:pt x="4323" y="1588"/>
                      <a:pt x="4323" y="1588"/>
                      <a:pt x="4323" y="1588"/>
                    </a:cubicBezTo>
                    <a:cubicBezTo>
                      <a:pt x="4329" y="1582"/>
                      <a:pt x="4329" y="1582"/>
                      <a:pt x="4329" y="1582"/>
                    </a:cubicBezTo>
                    <a:cubicBezTo>
                      <a:pt x="4340" y="1581"/>
                      <a:pt x="4340" y="1581"/>
                      <a:pt x="4340" y="1581"/>
                    </a:cubicBezTo>
                    <a:cubicBezTo>
                      <a:pt x="4348" y="1587"/>
                      <a:pt x="4348" y="1587"/>
                      <a:pt x="4348" y="1587"/>
                    </a:cubicBezTo>
                    <a:cubicBezTo>
                      <a:pt x="4352" y="1591"/>
                      <a:pt x="4352" y="1591"/>
                      <a:pt x="4352" y="1591"/>
                    </a:cubicBezTo>
                    <a:cubicBezTo>
                      <a:pt x="4349" y="1597"/>
                      <a:pt x="4349" y="1597"/>
                      <a:pt x="4349" y="1597"/>
                    </a:cubicBezTo>
                    <a:cubicBezTo>
                      <a:pt x="4349" y="1608"/>
                      <a:pt x="4349" y="1608"/>
                      <a:pt x="4349" y="1608"/>
                    </a:cubicBezTo>
                    <a:cubicBezTo>
                      <a:pt x="4340" y="1611"/>
                      <a:pt x="4340" y="1611"/>
                      <a:pt x="4340" y="1611"/>
                    </a:cubicBezTo>
                    <a:cubicBezTo>
                      <a:pt x="4335" y="1617"/>
                      <a:pt x="4335" y="1617"/>
                      <a:pt x="4335" y="1617"/>
                    </a:cubicBezTo>
                    <a:cubicBezTo>
                      <a:pt x="4329" y="1620"/>
                      <a:pt x="4329" y="1620"/>
                      <a:pt x="4329" y="1620"/>
                    </a:cubicBezTo>
                    <a:close/>
                    <a:moveTo>
                      <a:pt x="4286" y="1628"/>
                    </a:moveTo>
                    <a:lnTo>
                      <a:pt x="4286" y="1628"/>
                    </a:lnTo>
                    <a:cubicBezTo>
                      <a:pt x="4285" y="1616"/>
                      <a:pt x="4285" y="1616"/>
                      <a:pt x="4285" y="1616"/>
                    </a:cubicBezTo>
                    <a:cubicBezTo>
                      <a:pt x="4291" y="1613"/>
                      <a:pt x="4291" y="1613"/>
                      <a:pt x="4291" y="1613"/>
                    </a:cubicBezTo>
                    <a:cubicBezTo>
                      <a:pt x="4294" y="1617"/>
                      <a:pt x="4294" y="1617"/>
                      <a:pt x="4294" y="1617"/>
                    </a:cubicBezTo>
                    <a:cubicBezTo>
                      <a:pt x="4291" y="1625"/>
                      <a:pt x="4291" y="1625"/>
                      <a:pt x="4291" y="1625"/>
                    </a:cubicBezTo>
                    <a:cubicBezTo>
                      <a:pt x="4286" y="1628"/>
                      <a:pt x="4286" y="1628"/>
                      <a:pt x="4286" y="1628"/>
                    </a:cubicBezTo>
                    <a:close/>
                    <a:moveTo>
                      <a:pt x="4120" y="1649"/>
                    </a:moveTo>
                    <a:lnTo>
                      <a:pt x="4120" y="1649"/>
                    </a:lnTo>
                    <a:cubicBezTo>
                      <a:pt x="4112" y="1640"/>
                      <a:pt x="4112" y="1640"/>
                      <a:pt x="4112" y="1640"/>
                    </a:cubicBezTo>
                    <a:cubicBezTo>
                      <a:pt x="4097" y="1642"/>
                      <a:pt x="4097" y="1642"/>
                      <a:pt x="4097" y="1642"/>
                    </a:cubicBezTo>
                    <a:cubicBezTo>
                      <a:pt x="4088" y="1633"/>
                      <a:pt x="4088" y="1633"/>
                      <a:pt x="4088" y="1633"/>
                    </a:cubicBezTo>
                    <a:cubicBezTo>
                      <a:pt x="4088" y="1617"/>
                      <a:pt x="4088" y="1617"/>
                      <a:pt x="4088" y="1617"/>
                    </a:cubicBezTo>
                    <a:cubicBezTo>
                      <a:pt x="4092" y="1611"/>
                      <a:pt x="4092" y="1611"/>
                      <a:pt x="4092" y="1611"/>
                    </a:cubicBezTo>
                    <a:cubicBezTo>
                      <a:pt x="4091" y="1602"/>
                      <a:pt x="4091" y="1602"/>
                      <a:pt x="4091" y="1602"/>
                    </a:cubicBezTo>
                    <a:cubicBezTo>
                      <a:pt x="4097" y="1587"/>
                      <a:pt x="4097" y="1587"/>
                      <a:pt x="4097" y="1587"/>
                    </a:cubicBezTo>
                    <a:cubicBezTo>
                      <a:pt x="4103" y="1588"/>
                      <a:pt x="4103" y="1588"/>
                      <a:pt x="4103" y="1588"/>
                    </a:cubicBezTo>
                    <a:cubicBezTo>
                      <a:pt x="4111" y="1599"/>
                      <a:pt x="4111" y="1599"/>
                      <a:pt x="4111" y="1599"/>
                    </a:cubicBezTo>
                    <a:cubicBezTo>
                      <a:pt x="4118" y="1597"/>
                      <a:pt x="4118" y="1597"/>
                      <a:pt x="4118" y="1597"/>
                    </a:cubicBezTo>
                    <a:cubicBezTo>
                      <a:pt x="4109" y="1587"/>
                      <a:pt x="4109" y="1587"/>
                      <a:pt x="4109" y="1587"/>
                    </a:cubicBezTo>
                    <a:cubicBezTo>
                      <a:pt x="4114" y="1578"/>
                      <a:pt x="4114" y="1578"/>
                      <a:pt x="4114" y="1578"/>
                    </a:cubicBezTo>
                    <a:cubicBezTo>
                      <a:pt x="4102" y="1574"/>
                      <a:pt x="4102" y="1574"/>
                      <a:pt x="4102" y="1574"/>
                    </a:cubicBezTo>
                    <a:cubicBezTo>
                      <a:pt x="4092" y="1565"/>
                      <a:pt x="4092" y="1565"/>
                      <a:pt x="4092" y="1565"/>
                    </a:cubicBezTo>
                    <a:cubicBezTo>
                      <a:pt x="4092" y="1558"/>
                      <a:pt x="4092" y="1558"/>
                      <a:pt x="4092" y="1558"/>
                    </a:cubicBezTo>
                    <a:cubicBezTo>
                      <a:pt x="4091" y="1552"/>
                      <a:pt x="4091" y="1552"/>
                      <a:pt x="4091" y="1552"/>
                    </a:cubicBezTo>
                    <a:cubicBezTo>
                      <a:pt x="4097" y="1552"/>
                      <a:pt x="4097" y="1552"/>
                      <a:pt x="4097" y="1552"/>
                    </a:cubicBezTo>
                    <a:cubicBezTo>
                      <a:pt x="4105" y="1559"/>
                      <a:pt x="4105" y="1559"/>
                      <a:pt x="4105" y="1559"/>
                    </a:cubicBezTo>
                    <a:cubicBezTo>
                      <a:pt x="4109" y="1553"/>
                      <a:pt x="4109" y="1553"/>
                      <a:pt x="4109" y="1553"/>
                    </a:cubicBezTo>
                    <a:cubicBezTo>
                      <a:pt x="4108" y="1545"/>
                      <a:pt x="4108" y="1545"/>
                      <a:pt x="4108" y="1545"/>
                    </a:cubicBezTo>
                    <a:cubicBezTo>
                      <a:pt x="4117" y="1539"/>
                      <a:pt x="4117" y="1539"/>
                      <a:pt x="4117" y="1539"/>
                    </a:cubicBezTo>
                    <a:cubicBezTo>
                      <a:pt x="4129" y="1545"/>
                      <a:pt x="4129" y="1545"/>
                      <a:pt x="4129" y="1545"/>
                    </a:cubicBezTo>
                    <a:cubicBezTo>
                      <a:pt x="4153" y="1550"/>
                      <a:pt x="4153" y="1550"/>
                      <a:pt x="4153" y="1550"/>
                    </a:cubicBezTo>
                    <a:cubicBezTo>
                      <a:pt x="4161" y="1545"/>
                      <a:pt x="4161" y="1545"/>
                      <a:pt x="4161" y="1545"/>
                    </a:cubicBezTo>
                    <a:cubicBezTo>
                      <a:pt x="4152" y="1538"/>
                      <a:pt x="4152" y="1538"/>
                      <a:pt x="4152" y="1538"/>
                    </a:cubicBezTo>
                    <a:cubicBezTo>
                      <a:pt x="4140" y="1538"/>
                      <a:pt x="4140" y="1538"/>
                      <a:pt x="4140" y="1538"/>
                    </a:cubicBezTo>
                    <a:cubicBezTo>
                      <a:pt x="4147" y="1536"/>
                      <a:pt x="4147" y="1536"/>
                      <a:pt x="4147" y="1536"/>
                    </a:cubicBezTo>
                    <a:cubicBezTo>
                      <a:pt x="4172" y="1533"/>
                      <a:pt x="4172" y="1533"/>
                      <a:pt x="4172" y="1533"/>
                    </a:cubicBezTo>
                    <a:cubicBezTo>
                      <a:pt x="4189" y="1524"/>
                      <a:pt x="4189" y="1524"/>
                      <a:pt x="4189" y="1524"/>
                    </a:cubicBezTo>
                    <a:cubicBezTo>
                      <a:pt x="4209" y="1524"/>
                      <a:pt x="4209" y="1524"/>
                      <a:pt x="4209" y="1524"/>
                    </a:cubicBezTo>
                    <a:cubicBezTo>
                      <a:pt x="4225" y="1526"/>
                      <a:pt x="4225" y="1526"/>
                      <a:pt x="4225" y="1526"/>
                    </a:cubicBezTo>
                    <a:cubicBezTo>
                      <a:pt x="4238" y="1518"/>
                      <a:pt x="4238" y="1518"/>
                      <a:pt x="4238" y="1518"/>
                    </a:cubicBezTo>
                    <a:cubicBezTo>
                      <a:pt x="4228" y="1510"/>
                      <a:pt x="4228" y="1510"/>
                      <a:pt x="4228" y="1510"/>
                    </a:cubicBezTo>
                    <a:cubicBezTo>
                      <a:pt x="4163" y="1500"/>
                      <a:pt x="4163" y="1500"/>
                      <a:pt x="4163" y="1500"/>
                    </a:cubicBezTo>
                    <a:cubicBezTo>
                      <a:pt x="4147" y="1500"/>
                      <a:pt x="4147" y="1500"/>
                      <a:pt x="4147" y="1500"/>
                    </a:cubicBezTo>
                    <a:cubicBezTo>
                      <a:pt x="4134" y="1493"/>
                      <a:pt x="4134" y="1493"/>
                      <a:pt x="4134" y="1493"/>
                    </a:cubicBezTo>
                    <a:cubicBezTo>
                      <a:pt x="4112" y="1497"/>
                      <a:pt x="4112" y="1497"/>
                      <a:pt x="4112" y="1497"/>
                    </a:cubicBezTo>
                    <a:cubicBezTo>
                      <a:pt x="4095" y="1487"/>
                      <a:pt x="4095" y="1487"/>
                      <a:pt x="4095" y="1487"/>
                    </a:cubicBezTo>
                    <a:cubicBezTo>
                      <a:pt x="4086" y="1490"/>
                      <a:pt x="4086" y="1490"/>
                      <a:pt x="4086" y="1490"/>
                    </a:cubicBezTo>
                    <a:cubicBezTo>
                      <a:pt x="4076" y="1486"/>
                      <a:pt x="4076" y="1486"/>
                      <a:pt x="4076" y="1486"/>
                    </a:cubicBezTo>
                    <a:cubicBezTo>
                      <a:pt x="4060" y="1486"/>
                      <a:pt x="4060" y="1486"/>
                      <a:pt x="4060" y="1486"/>
                    </a:cubicBezTo>
                    <a:cubicBezTo>
                      <a:pt x="4054" y="1490"/>
                      <a:pt x="4054" y="1490"/>
                      <a:pt x="4054" y="1490"/>
                    </a:cubicBezTo>
                    <a:cubicBezTo>
                      <a:pt x="4045" y="1487"/>
                      <a:pt x="4045" y="1487"/>
                      <a:pt x="4045" y="1487"/>
                    </a:cubicBezTo>
                    <a:cubicBezTo>
                      <a:pt x="4036" y="1489"/>
                      <a:pt x="4036" y="1489"/>
                      <a:pt x="4036" y="1489"/>
                    </a:cubicBezTo>
                    <a:cubicBezTo>
                      <a:pt x="4030" y="1483"/>
                      <a:pt x="4030" y="1483"/>
                      <a:pt x="4030" y="1483"/>
                    </a:cubicBezTo>
                    <a:cubicBezTo>
                      <a:pt x="4030" y="1464"/>
                      <a:pt x="4030" y="1464"/>
                      <a:pt x="4030" y="1464"/>
                    </a:cubicBezTo>
                    <a:cubicBezTo>
                      <a:pt x="4042" y="1466"/>
                      <a:pt x="4042" y="1466"/>
                      <a:pt x="4042" y="1466"/>
                    </a:cubicBezTo>
                    <a:cubicBezTo>
                      <a:pt x="4051" y="1458"/>
                      <a:pt x="4051" y="1458"/>
                      <a:pt x="4051" y="1458"/>
                    </a:cubicBezTo>
                    <a:cubicBezTo>
                      <a:pt x="4060" y="1463"/>
                      <a:pt x="4060" y="1463"/>
                      <a:pt x="4060" y="1463"/>
                    </a:cubicBezTo>
                    <a:cubicBezTo>
                      <a:pt x="4069" y="1460"/>
                      <a:pt x="4069" y="1460"/>
                      <a:pt x="4069" y="1460"/>
                    </a:cubicBezTo>
                    <a:cubicBezTo>
                      <a:pt x="4063" y="1451"/>
                      <a:pt x="4063" y="1451"/>
                      <a:pt x="4063" y="1451"/>
                    </a:cubicBezTo>
                    <a:cubicBezTo>
                      <a:pt x="4068" y="1440"/>
                      <a:pt x="4068" y="1440"/>
                      <a:pt x="4068" y="1440"/>
                    </a:cubicBezTo>
                    <a:cubicBezTo>
                      <a:pt x="4077" y="1434"/>
                      <a:pt x="4077" y="1434"/>
                      <a:pt x="4077" y="1434"/>
                    </a:cubicBezTo>
                    <a:cubicBezTo>
                      <a:pt x="4092" y="1432"/>
                      <a:pt x="4092" y="1432"/>
                      <a:pt x="4092" y="1432"/>
                    </a:cubicBezTo>
                    <a:cubicBezTo>
                      <a:pt x="4100" y="1429"/>
                      <a:pt x="4100" y="1429"/>
                      <a:pt x="4100" y="1429"/>
                    </a:cubicBezTo>
                    <a:cubicBezTo>
                      <a:pt x="4102" y="1443"/>
                      <a:pt x="4102" y="1443"/>
                      <a:pt x="4102" y="1443"/>
                    </a:cubicBezTo>
                    <a:cubicBezTo>
                      <a:pt x="4111" y="1448"/>
                      <a:pt x="4111" y="1448"/>
                      <a:pt x="4111" y="1448"/>
                    </a:cubicBezTo>
                    <a:cubicBezTo>
                      <a:pt x="4111" y="1471"/>
                      <a:pt x="4111" y="1471"/>
                      <a:pt x="4111" y="1471"/>
                    </a:cubicBezTo>
                    <a:cubicBezTo>
                      <a:pt x="4117" y="1474"/>
                      <a:pt x="4117" y="1474"/>
                      <a:pt x="4117" y="1474"/>
                    </a:cubicBezTo>
                    <a:cubicBezTo>
                      <a:pt x="4124" y="1466"/>
                      <a:pt x="4124" y="1466"/>
                      <a:pt x="4124" y="1466"/>
                    </a:cubicBezTo>
                    <a:cubicBezTo>
                      <a:pt x="4121" y="1449"/>
                      <a:pt x="4121" y="1449"/>
                      <a:pt x="4121" y="1449"/>
                    </a:cubicBezTo>
                    <a:cubicBezTo>
                      <a:pt x="4114" y="1438"/>
                      <a:pt x="4114" y="1438"/>
                      <a:pt x="4114" y="1438"/>
                    </a:cubicBezTo>
                    <a:cubicBezTo>
                      <a:pt x="4118" y="1425"/>
                      <a:pt x="4118" y="1425"/>
                      <a:pt x="4118" y="1425"/>
                    </a:cubicBezTo>
                    <a:cubicBezTo>
                      <a:pt x="4135" y="1419"/>
                      <a:pt x="4135" y="1419"/>
                      <a:pt x="4135" y="1419"/>
                    </a:cubicBezTo>
                    <a:cubicBezTo>
                      <a:pt x="4137" y="1411"/>
                      <a:pt x="4137" y="1411"/>
                      <a:pt x="4137" y="1411"/>
                    </a:cubicBezTo>
                    <a:cubicBezTo>
                      <a:pt x="4123" y="1405"/>
                      <a:pt x="4123" y="1405"/>
                      <a:pt x="4123" y="1405"/>
                    </a:cubicBezTo>
                    <a:cubicBezTo>
                      <a:pt x="4128" y="1383"/>
                      <a:pt x="4128" y="1383"/>
                      <a:pt x="4128" y="1383"/>
                    </a:cubicBezTo>
                    <a:cubicBezTo>
                      <a:pt x="4144" y="1377"/>
                      <a:pt x="4144" y="1377"/>
                      <a:pt x="4144" y="1377"/>
                    </a:cubicBezTo>
                    <a:cubicBezTo>
                      <a:pt x="4147" y="1368"/>
                      <a:pt x="4147" y="1368"/>
                      <a:pt x="4147" y="1368"/>
                    </a:cubicBezTo>
                    <a:cubicBezTo>
                      <a:pt x="4164" y="1364"/>
                      <a:pt x="4164" y="1364"/>
                      <a:pt x="4164" y="1364"/>
                    </a:cubicBezTo>
                    <a:cubicBezTo>
                      <a:pt x="4155" y="1351"/>
                      <a:pt x="4155" y="1351"/>
                      <a:pt x="4155" y="1351"/>
                    </a:cubicBezTo>
                    <a:cubicBezTo>
                      <a:pt x="4147" y="1353"/>
                      <a:pt x="4147" y="1353"/>
                      <a:pt x="4147" y="1353"/>
                    </a:cubicBezTo>
                    <a:cubicBezTo>
                      <a:pt x="4138" y="1350"/>
                      <a:pt x="4138" y="1350"/>
                      <a:pt x="4138" y="1350"/>
                    </a:cubicBezTo>
                    <a:cubicBezTo>
                      <a:pt x="4141" y="1341"/>
                      <a:pt x="4141" y="1341"/>
                      <a:pt x="4141" y="1341"/>
                    </a:cubicBezTo>
                    <a:cubicBezTo>
                      <a:pt x="4155" y="1328"/>
                      <a:pt x="4155" y="1328"/>
                      <a:pt x="4155" y="1328"/>
                    </a:cubicBezTo>
                    <a:cubicBezTo>
                      <a:pt x="4160" y="1321"/>
                      <a:pt x="4160" y="1321"/>
                      <a:pt x="4160" y="1321"/>
                    </a:cubicBezTo>
                    <a:cubicBezTo>
                      <a:pt x="4176" y="1313"/>
                      <a:pt x="4176" y="1313"/>
                      <a:pt x="4176" y="1313"/>
                    </a:cubicBezTo>
                    <a:cubicBezTo>
                      <a:pt x="4183" y="1319"/>
                      <a:pt x="4183" y="1319"/>
                      <a:pt x="4183" y="1319"/>
                    </a:cubicBezTo>
                    <a:cubicBezTo>
                      <a:pt x="4186" y="1333"/>
                      <a:pt x="4186" y="1333"/>
                      <a:pt x="4186" y="1333"/>
                    </a:cubicBezTo>
                    <a:cubicBezTo>
                      <a:pt x="4193" y="1341"/>
                      <a:pt x="4193" y="1341"/>
                      <a:pt x="4193" y="1341"/>
                    </a:cubicBezTo>
                    <a:cubicBezTo>
                      <a:pt x="4195" y="1354"/>
                      <a:pt x="4195" y="1354"/>
                      <a:pt x="4195" y="1354"/>
                    </a:cubicBezTo>
                    <a:cubicBezTo>
                      <a:pt x="4190" y="1360"/>
                      <a:pt x="4190" y="1360"/>
                      <a:pt x="4190" y="1360"/>
                    </a:cubicBezTo>
                    <a:cubicBezTo>
                      <a:pt x="4195" y="1371"/>
                      <a:pt x="4195" y="1371"/>
                      <a:pt x="4195" y="1371"/>
                    </a:cubicBezTo>
                    <a:cubicBezTo>
                      <a:pt x="4204" y="1382"/>
                      <a:pt x="4204" y="1382"/>
                      <a:pt x="4204" y="1382"/>
                    </a:cubicBezTo>
                    <a:cubicBezTo>
                      <a:pt x="4209" y="1426"/>
                      <a:pt x="4209" y="1426"/>
                      <a:pt x="4209" y="1426"/>
                    </a:cubicBezTo>
                    <a:cubicBezTo>
                      <a:pt x="4205" y="1441"/>
                      <a:pt x="4205" y="1441"/>
                      <a:pt x="4205" y="1441"/>
                    </a:cubicBezTo>
                    <a:cubicBezTo>
                      <a:pt x="4207" y="1449"/>
                      <a:pt x="4207" y="1449"/>
                      <a:pt x="4207" y="1449"/>
                    </a:cubicBezTo>
                    <a:cubicBezTo>
                      <a:pt x="4221" y="1458"/>
                      <a:pt x="4221" y="1458"/>
                      <a:pt x="4221" y="1458"/>
                    </a:cubicBezTo>
                    <a:cubicBezTo>
                      <a:pt x="4236" y="1446"/>
                      <a:pt x="4236" y="1446"/>
                      <a:pt x="4236" y="1446"/>
                    </a:cubicBezTo>
                    <a:cubicBezTo>
                      <a:pt x="4228" y="1435"/>
                      <a:pt x="4228" y="1435"/>
                      <a:pt x="4228" y="1435"/>
                    </a:cubicBezTo>
                    <a:cubicBezTo>
                      <a:pt x="4233" y="1411"/>
                      <a:pt x="4233" y="1411"/>
                      <a:pt x="4233" y="1411"/>
                    </a:cubicBezTo>
                    <a:cubicBezTo>
                      <a:pt x="4247" y="1408"/>
                      <a:pt x="4247" y="1408"/>
                      <a:pt x="4247" y="1408"/>
                    </a:cubicBezTo>
                    <a:cubicBezTo>
                      <a:pt x="4247" y="1396"/>
                      <a:pt x="4247" y="1396"/>
                      <a:pt x="4247" y="1396"/>
                    </a:cubicBezTo>
                    <a:cubicBezTo>
                      <a:pt x="4222" y="1379"/>
                      <a:pt x="4222" y="1379"/>
                      <a:pt x="4222" y="1379"/>
                    </a:cubicBezTo>
                    <a:cubicBezTo>
                      <a:pt x="4225" y="1371"/>
                      <a:pt x="4225" y="1371"/>
                      <a:pt x="4225" y="1371"/>
                    </a:cubicBezTo>
                    <a:cubicBezTo>
                      <a:pt x="4238" y="1373"/>
                      <a:pt x="4238" y="1373"/>
                      <a:pt x="4238" y="1373"/>
                    </a:cubicBezTo>
                    <a:cubicBezTo>
                      <a:pt x="4251" y="1380"/>
                      <a:pt x="4251" y="1380"/>
                      <a:pt x="4251" y="1380"/>
                    </a:cubicBezTo>
                    <a:cubicBezTo>
                      <a:pt x="4248" y="1368"/>
                      <a:pt x="4248" y="1368"/>
                      <a:pt x="4248" y="1368"/>
                    </a:cubicBezTo>
                    <a:cubicBezTo>
                      <a:pt x="4234" y="1353"/>
                      <a:pt x="4234" y="1353"/>
                      <a:pt x="4234" y="1353"/>
                    </a:cubicBezTo>
                    <a:cubicBezTo>
                      <a:pt x="4230" y="1333"/>
                      <a:pt x="4230" y="1333"/>
                      <a:pt x="4230" y="1333"/>
                    </a:cubicBezTo>
                    <a:cubicBezTo>
                      <a:pt x="4233" y="1324"/>
                      <a:pt x="4233" y="1324"/>
                      <a:pt x="4233" y="1324"/>
                    </a:cubicBezTo>
                    <a:cubicBezTo>
                      <a:pt x="4234" y="1302"/>
                      <a:pt x="4234" y="1302"/>
                      <a:pt x="4234" y="1302"/>
                    </a:cubicBezTo>
                    <a:cubicBezTo>
                      <a:pt x="4245" y="1296"/>
                      <a:pt x="4245" y="1296"/>
                      <a:pt x="4245" y="1296"/>
                    </a:cubicBezTo>
                    <a:cubicBezTo>
                      <a:pt x="4257" y="1293"/>
                      <a:pt x="4257" y="1293"/>
                      <a:pt x="4257" y="1293"/>
                    </a:cubicBezTo>
                    <a:cubicBezTo>
                      <a:pt x="4264" y="1286"/>
                      <a:pt x="4264" y="1286"/>
                      <a:pt x="4264" y="1286"/>
                    </a:cubicBezTo>
                    <a:cubicBezTo>
                      <a:pt x="4277" y="1287"/>
                      <a:pt x="4277" y="1287"/>
                      <a:pt x="4277" y="1287"/>
                    </a:cubicBezTo>
                    <a:cubicBezTo>
                      <a:pt x="4277" y="1287"/>
                      <a:pt x="4294" y="1276"/>
                      <a:pt x="4296" y="1276"/>
                    </a:cubicBezTo>
                    <a:lnTo>
                      <a:pt x="4306" y="1278"/>
                    </a:lnTo>
                    <a:cubicBezTo>
                      <a:pt x="4309" y="1290"/>
                      <a:pt x="4309" y="1290"/>
                      <a:pt x="4309" y="1290"/>
                    </a:cubicBezTo>
                    <a:cubicBezTo>
                      <a:pt x="4322" y="1296"/>
                      <a:pt x="4322" y="1296"/>
                      <a:pt x="4322" y="1296"/>
                    </a:cubicBezTo>
                    <a:cubicBezTo>
                      <a:pt x="4332" y="1292"/>
                      <a:pt x="4332" y="1292"/>
                      <a:pt x="4332" y="1292"/>
                    </a:cubicBezTo>
                    <a:cubicBezTo>
                      <a:pt x="4340" y="1301"/>
                      <a:pt x="4340" y="1301"/>
                      <a:pt x="4340" y="1301"/>
                    </a:cubicBezTo>
                    <a:cubicBezTo>
                      <a:pt x="4335" y="1333"/>
                      <a:pt x="4335" y="1333"/>
                      <a:pt x="4335" y="1333"/>
                    </a:cubicBezTo>
                    <a:cubicBezTo>
                      <a:pt x="4326" y="1345"/>
                      <a:pt x="4326" y="1345"/>
                      <a:pt x="4326" y="1345"/>
                    </a:cubicBezTo>
                    <a:cubicBezTo>
                      <a:pt x="4328" y="1357"/>
                      <a:pt x="4328" y="1357"/>
                      <a:pt x="4328" y="1357"/>
                    </a:cubicBezTo>
                    <a:cubicBezTo>
                      <a:pt x="4335" y="1357"/>
                      <a:pt x="4335" y="1357"/>
                      <a:pt x="4335" y="1357"/>
                    </a:cubicBezTo>
                    <a:cubicBezTo>
                      <a:pt x="4342" y="1348"/>
                      <a:pt x="4342" y="1348"/>
                      <a:pt x="4342" y="1348"/>
                    </a:cubicBezTo>
                    <a:cubicBezTo>
                      <a:pt x="4349" y="1350"/>
                      <a:pt x="4349" y="1350"/>
                      <a:pt x="4349" y="1350"/>
                    </a:cubicBezTo>
                    <a:cubicBezTo>
                      <a:pt x="4358" y="1342"/>
                      <a:pt x="4358" y="1342"/>
                      <a:pt x="4358" y="1342"/>
                    </a:cubicBezTo>
                    <a:cubicBezTo>
                      <a:pt x="4358" y="1318"/>
                      <a:pt x="4358" y="1318"/>
                      <a:pt x="4358" y="1318"/>
                    </a:cubicBezTo>
                    <a:cubicBezTo>
                      <a:pt x="4371" y="1308"/>
                      <a:pt x="4371" y="1308"/>
                      <a:pt x="4371" y="1308"/>
                    </a:cubicBezTo>
                    <a:cubicBezTo>
                      <a:pt x="4383" y="1318"/>
                      <a:pt x="4383" y="1318"/>
                      <a:pt x="4383" y="1318"/>
                    </a:cubicBezTo>
                    <a:cubicBezTo>
                      <a:pt x="4395" y="1313"/>
                      <a:pt x="4395" y="1313"/>
                      <a:pt x="4395" y="1313"/>
                    </a:cubicBezTo>
                    <a:cubicBezTo>
                      <a:pt x="4393" y="1299"/>
                      <a:pt x="4393" y="1299"/>
                      <a:pt x="4393" y="1299"/>
                    </a:cubicBezTo>
                    <a:cubicBezTo>
                      <a:pt x="4389" y="1293"/>
                      <a:pt x="4389" y="1293"/>
                      <a:pt x="4389" y="1293"/>
                    </a:cubicBezTo>
                    <a:cubicBezTo>
                      <a:pt x="4401" y="1295"/>
                      <a:pt x="4401" y="1295"/>
                      <a:pt x="4401" y="1295"/>
                    </a:cubicBezTo>
                    <a:cubicBezTo>
                      <a:pt x="4406" y="1305"/>
                      <a:pt x="4406" y="1305"/>
                      <a:pt x="4406" y="1305"/>
                    </a:cubicBezTo>
                    <a:cubicBezTo>
                      <a:pt x="4404" y="1316"/>
                      <a:pt x="4404" y="1316"/>
                      <a:pt x="4404" y="1316"/>
                    </a:cubicBezTo>
                    <a:cubicBezTo>
                      <a:pt x="4407" y="1324"/>
                      <a:pt x="4407" y="1324"/>
                      <a:pt x="4407" y="1324"/>
                    </a:cubicBezTo>
                    <a:cubicBezTo>
                      <a:pt x="4403" y="1330"/>
                      <a:pt x="4403" y="1330"/>
                      <a:pt x="4403" y="1330"/>
                    </a:cubicBezTo>
                    <a:cubicBezTo>
                      <a:pt x="4395" y="1330"/>
                      <a:pt x="4395" y="1330"/>
                      <a:pt x="4395" y="1330"/>
                    </a:cubicBezTo>
                    <a:cubicBezTo>
                      <a:pt x="4403" y="1344"/>
                      <a:pt x="4403" y="1344"/>
                      <a:pt x="4403" y="1344"/>
                    </a:cubicBezTo>
                    <a:cubicBezTo>
                      <a:pt x="4418" y="1350"/>
                      <a:pt x="4418" y="1350"/>
                      <a:pt x="4418" y="1350"/>
                    </a:cubicBezTo>
                    <a:cubicBezTo>
                      <a:pt x="4424" y="1364"/>
                      <a:pt x="4424" y="1364"/>
                      <a:pt x="4424" y="1364"/>
                    </a:cubicBezTo>
                    <a:cubicBezTo>
                      <a:pt x="4419" y="1379"/>
                      <a:pt x="4419" y="1379"/>
                      <a:pt x="4419" y="1379"/>
                    </a:cubicBezTo>
                    <a:cubicBezTo>
                      <a:pt x="4404" y="1390"/>
                      <a:pt x="4404" y="1390"/>
                      <a:pt x="4404" y="1390"/>
                    </a:cubicBezTo>
                    <a:cubicBezTo>
                      <a:pt x="4390" y="1414"/>
                      <a:pt x="4390" y="1414"/>
                      <a:pt x="4390" y="1414"/>
                    </a:cubicBezTo>
                    <a:cubicBezTo>
                      <a:pt x="4393" y="1432"/>
                      <a:pt x="4393" y="1432"/>
                      <a:pt x="4393" y="1432"/>
                    </a:cubicBezTo>
                    <a:cubicBezTo>
                      <a:pt x="4389" y="1443"/>
                      <a:pt x="4389" y="1443"/>
                      <a:pt x="4389" y="1443"/>
                    </a:cubicBezTo>
                    <a:cubicBezTo>
                      <a:pt x="4374" y="1451"/>
                      <a:pt x="4374" y="1451"/>
                      <a:pt x="4374" y="1451"/>
                    </a:cubicBezTo>
                    <a:cubicBezTo>
                      <a:pt x="4357" y="1471"/>
                      <a:pt x="4357" y="1471"/>
                      <a:pt x="4357" y="1471"/>
                    </a:cubicBezTo>
                    <a:cubicBezTo>
                      <a:pt x="4352" y="1480"/>
                      <a:pt x="4352" y="1480"/>
                      <a:pt x="4352" y="1480"/>
                    </a:cubicBezTo>
                    <a:cubicBezTo>
                      <a:pt x="4335" y="1497"/>
                      <a:pt x="4335" y="1497"/>
                      <a:pt x="4335" y="1497"/>
                    </a:cubicBezTo>
                    <a:cubicBezTo>
                      <a:pt x="4335" y="1506"/>
                      <a:pt x="4335" y="1506"/>
                      <a:pt x="4335" y="1506"/>
                    </a:cubicBezTo>
                    <a:cubicBezTo>
                      <a:pt x="4331" y="1519"/>
                      <a:pt x="4331" y="1519"/>
                      <a:pt x="4331" y="1519"/>
                    </a:cubicBezTo>
                    <a:cubicBezTo>
                      <a:pt x="4320" y="1519"/>
                      <a:pt x="4320" y="1519"/>
                      <a:pt x="4320" y="1519"/>
                    </a:cubicBezTo>
                    <a:cubicBezTo>
                      <a:pt x="4311" y="1518"/>
                      <a:pt x="4311" y="1518"/>
                      <a:pt x="4311" y="1518"/>
                    </a:cubicBezTo>
                    <a:cubicBezTo>
                      <a:pt x="4303" y="1524"/>
                      <a:pt x="4303" y="1524"/>
                      <a:pt x="4303" y="1524"/>
                    </a:cubicBezTo>
                    <a:cubicBezTo>
                      <a:pt x="4303" y="1530"/>
                      <a:pt x="4303" y="1530"/>
                      <a:pt x="4303" y="1530"/>
                    </a:cubicBezTo>
                    <a:cubicBezTo>
                      <a:pt x="4323" y="1541"/>
                      <a:pt x="4323" y="1541"/>
                      <a:pt x="4323" y="1541"/>
                    </a:cubicBezTo>
                    <a:cubicBezTo>
                      <a:pt x="4322" y="1549"/>
                      <a:pt x="4322" y="1549"/>
                      <a:pt x="4322" y="1549"/>
                    </a:cubicBezTo>
                    <a:cubicBezTo>
                      <a:pt x="4302" y="1576"/>
                      <a:pt x="4302" y="1576"/>
                      <a:pt x="4302" y="1576"/>
                    </a:cubicBezTo>
                    <a:cubicBezTo>
                      <a:pt x="4296" y="1585"/>
                      <a:pt x="4296" y="1585"/>
                      <a:pt x="4296" y="1585"/>
                    </a:cubicBezTo>
                    <a:cubicBezTo>
                      <a:pt x="4294" y="1574"/>
                      <a:pt x="4294" y="1574"/>
                      <a:pt x="4294" y="1574"/>
                    </a:cubicBezTo>
                    <a:cubicBezTo>
                      <a:pt x="4294" y="1565"/>
                      <a:pt x="4294" y="1565"/>
                      <a:pt x="4294" y="1565"/>
                    </a:cubicBezTo>
                    <a:cubicBezTo>
                      <a:pt x="4285" y="1561"/>
                      <a:pt x="4285" y="1561"/>
                      <a:pt x="4285" y="1561"/>
                    </a:cubicBezTo>
                    <a:cubicBezTo>
                      <a:pt x="4277" y="1565"/>
                      <a:pt x="4277" y="1565"/>
                      <a:pt x="4277" y="1565"/>
                    </a:cubicBezTo>
                    <a:cubicBezTo>
                      <a:pt x="4276" y="1576"/>
                      <a:pt x="4276" y="1576"/>
                      <a:pt x="4276" y="1576"/>
                    </a:cubicBezTo>
                    <a:cubicBezTo>
                      <a:pt x="4267" y="1582"/>
                      <a:pt x="4267" y="1582"/>
                      <a:pt x="4267" y="1582"/>
                    </a:cubicBezTo>
                    <a:cubicBezTo>
                      <a:pt x="4257" y="1593"/>
                      <a:pt x="4257" y="1593"/>
                      <a:pt x="4257" y="1593"/>
                    </a:cubicBezTo>
                    <a:cubicBezTo>
                      <a:pt x="4242" y="1596"/>
                      <a:pt x="4242" y="1596"/>
                      <a:pt x="4242" y="1596"/>
                    </a:cubicBezTo>
                    <a:cubicBezTo>
                      <a:pt x="4236" y="1610"/>
                      <a:pt x="4236" y="1610"/>
                      <a:pt x="4236" y="1610"/>
                    </a:cubicBezTo>
                    <a:cubicBezTo>
                      <a:pt x="4245" y="1614"/>
                      <a:pt x="4245" y="1614"/>
                      <a:pt x="4245" y="1614"/>
                    </a:cubicBezTo>
                    <a:cubicBezTo>
                      <a:pt x="4259" y="1611"/>
                      <a:pt x="4259" y="1611"/>
                      <a:pt x="4259" y="1611"/>
                    </a:cubicBezTo>
                    <a:cubicBezTo>
                      <a:pt x="4257" y="1620"/>
                      <a:pt x="4257" y="1620"/>
                      <a:pt x="4257" y="1620"/>
                    </a:cubicBezTo>
                    <a:cubicBezTo>
                      <a:pt x="4250" y="1630"/>
                      <a:pt x="4250" y="1630"/>
                      <a:pt x="4250" y="1630"/>
                    </a:cubicBezTo>
                    <a:cubicBezTo>
                      <a:pt x="4251" y="1637"/>
                      <a:pt x="4251" y="1637"/>
                      <a:pt x="4251" y="1637"/>
                    </a:cubicBezTo>
                    <a:cubicBezTo>
                      <a:pt x="4250" y="1651"/>
                      <a:pt x="4250" y="1651"/>
                      <a:pt x="4250" y="1651"/>
                    </a:cubicBezTo>
                    <a:cubicBezTo>
                      <a:pt x="4245" y="1659"/>
                      <a:pt x="4245" y="1659"/>
                      <a:pt x="4245" y="1659"/>
                    </a:cubicBezTo>
                    <a:cubicBezTo>
                      <a:pt x="4236" y="1642"/>
                      <a:pt x="4236" y="1642"/>
                      <a:pt x="4236" y="1642"/>
                    </a:cubicBezTo>
                    <a:cubicBezTo>
                      <a:pt x="4234" y="1626"/>
                      <a:pt x="4234" y="1626"/>
                      <a:pt x="4234" y="1626"/>
                    </a:cubicBezTo>
                    <a:cubicBezTo>
                      <a:pt x="4230" y="1617"/>
                      <a:pt x="4230" y="1617"/>
                      <a:pt x="4230" y="1617"/>
                    </a:cubicBezTo>
                    <a:cubicBezTo>
                      <a:pt x="4225" y="1626"/>
                      <a:pt x="4225" y="1626"/>
                      <a:pt x="4225" y="1626"/>
                    </a:cubicBezTo>
                    <a:cubicBezTo>
                      <a:pt x="4222" y="1639"/>
                      <a:pt x="4222" y="1639"/>
                      <a:pt x="4222" y="1639"/>
                    </a:cubicBezTo>
                    <a:cubicBezTo>
                      <a:pt x="4227" y="1649"/>
                      <a:pt x="4227" y="1649"/>
                      <a:pt x="4227" y="1649"/>
                    </a:cubicBezTo>
                    <a:cubicBezTo>
                      <a:pt x="4215" y="1665"/>
                      <a:pt x="4215" y="1665"/>
                      <a:pt x="4215" y="1665"/>
                    </a:cubicBezTo>
                    <a:cubicBezTo>
                      <a:pt x="4172" y="1662"/>
                      <a:pt x="4172" y="1662"/>
                      <a:pt x="4172" y="1662"/>
                    </a:cubicBezTo>
                    <a:cubicBezTo>
                      <a:pt x="4170" y="1649"/>
                      <a:pt x="4170" y="1649"/>
                      <a:pt x="4170" y="1649"/>
                    </a:cubicBezTo>
                    <a:cubicBezTo>
                      <a:pt x="4166" y="1642"/>
                      <a:pt x="4166" y="1642"/>
                      <a:pt x="4166" y="1642"/>
                    </a:cubicBezTo>
                    <a:cubicBezTo>
                      <a:pt x="4153" y="1654"/>
                      <a:pt x="4153" y="1654"/>
                      <a:pt x="4153" y="1654"/>
                    </a:cubicBezTo>
                    <a:cubicBezTo>
                      <a:pt x="4141" y="1652"/>
                      <a:pt x="4141" y="1652"/>
                      <a:pt x="4141" y="1652"/>
                    </a:cubicBezTo>
                    <a:cubicBezTo>
                      <a:pt x="4140" y="1642"/>
                      <a:pt x="4140" y="1642"/>
                      <a:pt x="4140" y="1642"/>
                    </a:cubicBezTo>
                    <a:cubicBezTo>
                      <a:pt x="4152" y="1628"/>
                      <a:pt x="4152" y="1628"/>
                      <a:pt x="4152" y="1628"/>
                    </a:cubicBezTo>
                    <a:cubicBezTo>
                      <a:pt x="4132" y="1636"/>
                      <a:pt x="4132" y="1636"/>
                      <a:pt x="4132" y="1636"/>
                    </a:cubicBezTo>
                    <a:cubicBezTo>
                      <a:pt x="4126" y="1648"/>
                      <a:pt x="4126" y="1648"/>
                      <a:pt x="4126" y="1648"/>
                    </a:cubicBezTo>
                    <a:cubicBezTo>
                      <a:pt x="4120" y="1649"/>
                      <a:pt x="4120" y="1649"/>
                      <a:pt x="4120" y="1649"/>
                    </a:cubicBezTo>
                    <a:close/>
                    <a:moveTo>
                      <a:pt x="3064" y="1205"/>
                    </a:moveTo>
                    <a:lnTo>
                      <a:pt x="3064" y="1205"/>
                    </a:lnTo>
                    <a:cubicBezTo>
                      <a:pt x="3057" y="1200"/>
                      <a:pt x="3057" y="1200"/>
                      <a:pt x="3057" y="1200"/>
                    </a:cubicBezTo>
                    <a:cubicBezTo>
                      <a:pt x="3065" y="1182"/>
                      <a:pt x="3065" y="1182"/>
                      <a:pt x="3065" y="1182"/>
                    </a:cubicBezTo>
                    <a:cubicBezTo>
                      <a:pt x="3097" y="1154"/>
                      <a:pt x="3097" y="1154"/>
                      <a:pt x="3097" y="1154"/>
                    </a:cubicBezTo>
                    <a:cubicBezTo>
                      <a:pt x="3120" y="1148"/>
                      <a:pt x="3120" y="1148"/>
                      <a:pt x="3120" y="1148"/>
                    </a:cubicBezTo>
                    <a:cubicBezTo>
                      <a:pt x="3134" y="1136"/>
                      <a:pt x="3134" y="1136"/>
                      <a:pt x="3134" y="1136"/>
                    </a:cubicBezTo>
                    <a:cubicBezTo>
                      <a:pt x="3143" y="1136"/>
                      <a:pt x="3143" y="1136"/>
                      <a:pt x="3143" y="1136"/>
                    </a:cubicBezTo>
                    <a:cubicBezTo>
                      <a:pt x="3164" y="1121"/>
                      <a:pt x="3164" y="1121"/>
                      <a:pt x="3164" y="1121"/>
                    </a:cubicBezTo>
                    <a:cubicBezTo>
                      <a:pt x="3189" y="1116"/>
                      <a:pt x="3189" y="1116"/>
                      <a:pt x="3189" y="1116"/>
                    </a:cubicBezTo>
                    <a:cubicBezTo>
                      <a:pt x="3201" y="1110"/>
                      <a:pt x="3201" y="1110"/>
                      <a:pt x="3201" y="1110"/>
                    </a:cubicBezTo>
                    <a:cubicBezTo>
                      <a:pt x="3209" y="1111"/>
                      <a:pt x="3209" y="1111"/>
                      <a:pt x="3209" y="1111"/>
                    </a:cubicBezTo>
                    <a:cubicBezTo>
                      <a:pt x="3236" y="1104"/>
                      <a:pt x="3236" y="1104"/>
                      <a:pt x="3236" y="1104"/>
                    </a:cubicBezTo>
                    <a:cubicBezTo>
                      <a:pt x="3244" y="1105"/>
                      <a:pt x="3244" y="1105"/>
                      <a:pt x="3244" y="1105"/>
                    </a:cubicBezTo>
                    <a:cubicBezTo>
                      <a:pt x="3239" y="1117"/>
                      <a:pt x="3239" y="1117"/>
                      <a:pt x="3239" y="1117"/>
                    </a:cubicBezTo>
                    <a:cubicBezTo>
                      <a:pt x="3215" y="1136"/>
                      <a:pt x="3215" y="1136"/>
                      <a:pt x="3215" y="1136"/>
                    </a:cubicBezTo>
                    <a:cubicBezTo>
                      <a:pt x="3190" y="1151"/>
                      <a:pt x="3190" y="1151"/>
                      <a:pt x="3190" y="1151"/>
                    </a:cubicBezTo>
                    <a:cubicBezTo>
                      <a:pt x="3142" y="1188"/>
                      <a:pt x="3142" y="1188"/>
                      <a:pt x="3142" y="1188"/>
                    </a:cubicBezTo>
                    <a:cubicBezTo>
                      <a:pt x="3126" y="1208"/>
                      <a:pt x="3126" y="1208"/>
                      <a:pt x="3126" y="1208"/>
                    </a:cubicBezTo>
                    <a:cubicBezTo>
                      <a:pt x="3114" y="1212"/>
                      <a:pt x="3114" y="1212"/>
                      <a:pt x="3114" y="1212"/>
                    </a:cubicBezTo>
                    <a:cubicBezTo>
                      <a:pt x="3105" y="1212"/>
                      <a:pt x="3105" y="1212"/>
                      <a:pt x="3105" y="1212"/>
                    </a:cubicBezTo>
                    <a:cubicBezTo>
                      <a:pt x="3097" y="1223"/>
                      <a:pt x="3097" y="1223"/>
                      <a:pt x="3097" y="1223"/>
                    </a:cubicBezTo>
                    <a:cubicBezTo>
                      <a:pt x="3090" y="1223"/>
                      <a:pt x="3090" y="1223"/>
                      <a:pt x="3090" y="1223"/>
                    </a:cubicBezTo>
                    <a:cubicBezTo>
                      <a:pt x="3083" y="1206"/>
                      <a:pt x="3083" y="1206"/>
                      <a:pt x="3083" y="1206"/>
                    </a:cubicBezTo>
                    <a:cubicBezTo>
                      <a:pt x="3073" y="1203"/>
                      <a:pt x="3073" y="1203"/>
                      <a:pt x="3073" y="1203"/>
                    </a:cubicBezTo>
                    <a:cubicBezTo>
                      <a:pt x="3064" y="1205"/>
                      <a:pt x="3064" y="1205"/>
                      <a:pt x="3064" y="1205"/>
                    </a:cubicBezTo>
                    <a:close/>
                    <a:moveTo>
                      <a:pt x="3846" y="1536"/>
                    </a:moveTo>
                    <a:lnTo>
                      <a:pt x="3846" y="1536"/>
                    </a:lnTo>
                    <a:cubicBezTo>
                      <a:pt x="3842" y="1530"/>
                      <a:pt x="3842" y="1530"/>
                      <a:pt x="3842" y="1530"/>
                    </a:cubicBezTo>
                    <a:cubicBezTo>
                      <a:pt x="3846" y="1524"/>
                      <a:pt x="3846" y="1524"/>
                      <a:pt x="3846" y="1524"/>
                    </a:cubicBezTo>
                    <a:cubicBezTo>
                      <a:pt x="3863" y="1519"/>
                      <a:pt x="3863" y="1519"/>
                      <a:pt x="3863" y="1519"/>
                    </a:cubicBezTo>
                    <a:cubicBezTo>
                      <a:pt x="3869" y="1507"/>
                      <a:pt x="3869" y="1507"/>
                      <a:pt x="3869" y="1507"/>
                    </a:cubicBezTo>
                    <a:cubicBezTo>
                      <a:pt x="3869" y="1500"/>
                      <a:pt x="3869" y="1500"/>
                      <a:pt x="3869" y="1500"/>
                    </a:cubicBezTo>
                    <a:cubicBezTo>
                      <a:pt x="3894" y="1486"/>
                      <a:pt x="3894" y="1486"/>
                      <a:pt x="3894" y="1486"/>
                    </a:cubicBezTo>
                    <a:cubicBezTo>
                      <a:pt x="3898" y="1480"/>
                      <a:pt x="3898" y="1480"/>
                      <a:pt x="3898" y="1480"/>
                    </a:cubicBezTo>
                    <a:cubicBezTo>
                      <a:pt x="3912" y="1480"/>
                      <a:pt x="3912" y="1480"/>
                      <a:pt x="3912" y="1480"/>
                    </a:cubicBezTo>
                    <a:cubicBezTo>
                      <a:pt x="3914" y="1495"/>
                      <a:pt x="3914" y="1495"/>
                      <a:pt x="3914" y="1495"/>
                    </a:cubicBezTo>
                    <a:cubicBezTo>
                      <a:pt x="3915" y="1504"/>
                      <a:pt x="3915" y="1504"/>
                      <a:pt x="3915" y="1504"/>
                    </a:cubicBezTo>
                    <a:cubicBezTo>
                      <a:pt x="3915" y="1526"/>
                      <a:pt x="3915" y="1526"/>
                      <a:pt x="3915" y="1526"/>
                    </a:cubicBezTo>
                    <a:cubicBezTo>
                      <a:pt x="3912" y="1539"/>
                      <a:pt x="3912" y="1539"/>
                      <a:pt x="3912" y="1539"/>
                    </a:cubicBezTo>
                    <a:cubicBezTo>
                      <a:pt x="3897" y="1552"/>
                      <a:pt x="3897" y="1552"/>
                      <a:pt x="3897" y="1552"/>
                    </a:cubicBezTo>
                    <a:cubicBezTo>
                      <a:pt x="3883" y="1552"/>
                      <a:pt x="3883" y="1552"/>
                      <a:pt x="3883" y="1552"/>
                    </a:cubicBezTo>
                    <a:cubicBezTo>
                      <a:pt x="3875" y="1556"/>
                      <a:pt x="3875" y="1556"/>
                      <a:pt x="3875" y="1556"/>
                    </a:cubicBezTo>
                    <a:cubicBezTo>
                      <a:pt x="3863" y="1556"/>
                      <a:pt x="3863" y="1556"/>
                      <a:pt x="3863" y="1556"/>
                    </a:cubicBezTo>
                    <a:cubicBezTo>
                      <a:pt x="3858" y="1544"/>
                      <a:pt x="3858" y="1544"/>
                      <a:pt x="3858" y="1544"/>
                    </a:cubicBezTo>
                    <a:cubicBezTo>
                      <a:pt x="3846" y="1536"/>
                      <a:pt x="3846" y="1536"/>
                      <a:pt x="3846" y="1536"/>
                    </a:cubicBezTo>
                    <a:close/>
                    <a:moveTo>
                      <a:pt x="3219" y="1513"/>
                    </a:moveTo>
                    <a:lnTo>
                      <a:pt x="3219" y="1513"/>
                    </a:lnTo>
                    <a:cubicBezTo>
                      <a:pt x="3224" y="1497"/>
                      <a:pt x="3224" y="1497"/>
                      <a:pt x="3224" y="1497"/>
                    </a:cubicBezTo>
                    <a:cubicBezTo>
                      <a:pt x="3223" y="1483"/>
                      <a:pt x="3223" y="1483"/>
                      <a:pt x="3223" y="1483"/>
                    </a:cubicBezTo>
                    <a:cubicBezTo>
                      <a:pt x="3224" y="1458"/>
                      <a:pt x="3224" y="1458"/>
                      <a:pt x="3224" y="1458"/>
                    </a:cubicBezTo>
                    <a:cubicBezTo>
                      <a:pt x="3250" y="1454"/>
                      <a:pt x="3250" y="1454"/>
                      <a:pt x="3250" y="1454"/>
                    </a:cubicBezTo>
                    <a:cubicBezTo>
                      <a:pt x="3275" y="1460"/>
                      <a:pt x="3275" y="1460"/>
                      <a:pt x="3275" y="1460"/>
                    </a:cubicBezTo>
                    <a:cubicBezTo>
                      <a:pt x="3285" y="1452"/>
                      <a:pt x="3285" y="1452"/>
                      <a:pt x="3285" y="1452"/>
                    </a:cubicBezTo>
                    <a:cubicBezTo>
                      <a:pt x="3305" y="1457"/>
                      <a:pt x="3305" y="1457"/>
                      <a:pt x="3305" y="1457"/>
                    </a:cubicBezTo>
                    <a:cubicBezTo>
                      <a:pt x="3320" y="1454"/>
                      <a:pt x="3320" y="1454"/>
                      <a:pt x="3320" y="1454"/>
                    </a:cubicBezTo>
                    <a:cubicBezTo>
                      <a:pt x="3340" y="1443"/>
                      <a:pt x="3340" y="1443"/>
                      <a:pt x="3340" y="1443"/>
                    </a:cubicBezTo>
                    <a:cubicBezTo>
                      <a:pt x="3366" y="1443"/>
                      <a:pt x="3366" y="1443"/>
                      <a:pt x="3366" y="1443"/>
                    </a:cubicBezTo>
                    <a:cubicBezTo>
                      <a:pt x="3391" y="1452"/>
                      <a:pt x="3391" y="1452"/>
                      <a:pt x="3391" y="1452"/>
                    </a:cubicBezTo>
                    <a:cubicBezTo>
                      <a:pt x="3411" y="1452"/>
                      <a:pt x="3411" y="1452"/>
                      <a:pt x="3411" y="1452"/>
                    </a:cubicBezTo>
                    <a:cubicBezTo>
                      <a:pt x="3421" y="1457"/>
                      <a:pt x="3421" y="1457"/>
                      <a:pt x="3421" y="1457"/>
                    </a:cubicBezTo>
                    <a:cubicBezTo>
                      <a:pt x="3435" y="1445"/>
                      <a:pt x="3435" y="1445"/>
                      <a:pt x="3435" y="1445"/>
                    </a:cubicBezTo>
                    <a:cubicBezTo>
                      <a:pt x="3475" y="1443"/>
                      <a:pt x="3475" y="1443"/>
                      <a:pt x="3475" y="1443"/>
                    </a:cubicBezTo>
                    <a:cubicBezTo>
                      <a:pt x="3478" y="1432"/>
                      <a:pt x="3478" y="1432"/>
                      <a:pt x="3478" y="1432"/>
                    </a:cubicBezTo>
                    <a:cubicBezTo>
                      <a:pt x="3487" y="1425"/>
                      <a:pt x="3487" y="1425"/>
                      <a:pt x="3487" y="1425"/>
                    </a:cubicBezTo>
                    <a:cubicBezTo>
                      <a:pt x="3481" y="1417"/>
                      <a:pt x="3481" y="1417"/>
                      <a:pt x="3481" y="1417"/>
                    </a:cubicBezTo>
                    <a:cubicBezTo>
                      <a:pt x="3470" y="1428"/>
                      <a:pt x="3470" y="1428"/>
                      <a:pt x="3470" y="1428"/>
                    </a:cubicBezTo>
                    <a:cubicBezTo>
                      <a:pt x="3449" y="1428"/>
                      <a:pt x="3449" y="1428"/>
                      <a:pt x="3449" y="1428"/>
                    </a:cubicBezTo>
                    <a:cubicBezTo>
                      <a:pt x="3447" y="1419"/>
                      <a:pt x="3447" y="1419"/>
                      <a:pt x="3447" y="1419"/>
                    </a:cubicBezTo>
                    <a:cubicBezTo>
                      <a:pt x="3424" y="1429"/>
                      <a:pt x="3424" y="1429"/>
                      <a:pt x="3424" y="1429"/>
                    </a:cubicBezTo>
                    <a:cubicBezTo>
                      <a:pt x="3404" y="1429"/>
                      <a:pt x="3404" y="1429"/>
                      <a:pt x="3404" y="1429"/>
                    </a:cubicBezTo>
                    <a:cubicBezTo>
                      <a:pt x="3404" y="1417"/>
                      <a:pt x="3404" y="1417"/>
                      <a:pt x="3404" y="1417"/>
                    </a:cubicBezTo>
                    <a:cubicBezTo>
                      <a:pt x="3394" y="1408"/>
                      <a:pt x="3394" y="1408"/>
                      <a:pt x="3394" y="1408"/>
                    </a:cubicBezTo>
                    <a:cubicBezTo>
                      <a:pt x="3382" y="1419"/>
                      <a:pt x="3382" y="1419"/>
                      <a:pt x="3382" y="1419"/>
                    </a:cubicBezTo>
                    <a:cubicBezTo>
                      <a:pt x="3365" y="1420"/>
                      <a:pt x="3365" y="1420"/>
                      <a:pt x="3365" y="1420"/>
                    </a:cubicBezTo>
                    <a:cubicBezTo>
                      <a:pt x="3351" y="1423"/>
                      <a:pt x="3351" y="1423"/>
                      <a:pt x="3351" y="1423"/>
                    </a:cubicBezTo>
                    <a:cubicBezTo>
                      <a:pt x="3343" y="1419"/>
                      <a:pt x="3343" y="1419"/>
                      <a:pt x="3343" y="1419"/>
                    </a:cubicBezTo>
                    <a:cubicBezTo>
                      <a:pt x="3328" y="1422"/>
                      <a:pt x="3328" y="1422"/>
                      <a:pt x="3328" y="1422"/>
                    </a:cubicBezTo>
                    <a:cubicBezTo>
                      <a:pt x="3308" y="1416"/>
                      <a:pt x="3308" y="1416"/>
                      <a:pt x="3308" y="1416"/>
                    </a:cubicBezTo>
                    <a:cubicBezTo>
                      <a:pt x="3308" y="1402"/>
                      <a:pt x="3308" y="1402"/>
                      <a:pt x="3308" y="1402"/>
                    </a:cubicBezTo>
                    <a:cubicBezTo>
                      <a:pt x="3325" y="1388"/>
                      <a:pt x="3325" y="1388"/>
                      <a:pt x="3325" y="1388"/>
                    </a:cubicBezTo>
                    <a:cubicBezTo>
                      <a:pt x="3345" y="1374"/>
                      <a:pt x="3345" y="1374"/>
                      <a:pt x="3345" y="1374"/>
                    </a:cubicBezTo>
                    <a:cubicBezTo>
                      <a:pt x="3334" y="1373"/>
                      <a:pt x="3334" y="1373"/>
                      <a:pt x="3334" y="1373"/>
                    </a:cubicBezTo>
                    <a:cubicBezTo>
                      <a:pt x="3316" y="1377"/>
                      <a:pt x="3316" y="1377"/>
                      <a:pt x="3316" y="1377"/>
                    </a:cubicBezTo>
                    <a:cubicBezTo>
                      <a:pt x="3305" y="1390"/>
                      <a:pt x="3305" y="1390"/>
                      <a:pt x="3305" y="1390"/>
                    </a:cubicBezTo>
                    <a:cubicBezTo>
                      <a:pt x="3297" y="1373"/>
                      <a:pt x="3297" y="1373"/>
                      <a:pt x="3297" y="1373"/>
                    </a:cubicBezTo>
                    <a:cubicBezTo>
                      <a:pt x="3291" y="1379"/>
                      <a:pt x="3291" y="1379"/>
                      <a:pt x="3291" y="1379"/>
                    </a:cubicBezTo>
                    <a:cubicBezTo>
                      <a:pt x="3290" y="1394"/>
                      <a:pt x="3290" y="1394"/>
                      <a:pt x="3290" y="1394"/>
                    </a:cubicBezTo>
                    <a:cubicBezTo>
                      <a:pt x="3262" y="1408"/>
                      <a:pt x="3262" y="1408"/>
                      <a:pt x="3262" y="1408"/>
                    </a:cubicBezTo>
                    <a:cubicBezTo>
                      <a:pt x="3258" y="1419"/>
                      <a:pt x="3258" y="1419"/>
                      <a:pt x="3258" y="1419"/>
                    </a:cubicBezTo>
                    <a:cubicBezTo>
                      <a:pt x="3244" y="1423"/>
                      <a:pt x="3244" y="1423"/>
                      <a:pt x="3244" y="1423"/>
                    </a:cubicBezTo>
                    <a:cubicBezTo>
                      <a:pt x="3224" y="1409"/>
                      <a:pt x="3224" y="1409"/>
                      <a:pt x="3224" y="1409"/>
                    </a:cubicBezTo>
                    <a:cubicBezTo>
                      <a:pt x="3226" y="1397"/>
                      <a:pt x="3226" y="1397"/>
                      <a:pt x="3226" y="1397"/>
                    </a:cubicBezTo>
                    <a:cubicBezTo>
                      <a:pt x="3235" y="1385"/>
                      <a:pt x="3235" y="1385"/>
                      <a:pt x="3235" y="1385"/>
                    </a:cubicBezTo>
                    <a:cubicBezTo>
                      <a:pt x="3219" y="1386"/>
                      <a:pt x="3219" y="1386"/>
                      <a:pt x="3219" y="1386"/>
                    </a:cubicBezTo>
                    <a:cubicBezTo>
                      <a:pt x="3213" y="1380"/>
                      <a:pt x="3213" y="1380"/>
                      <a:pt x="3213" y="1380"/>
                    </a:cubicBezTo>
                    <a:cubicBezTo>
                      <a:pt x="3210" y="1402"/>
                      <a:pt x="3210" y="1402"/>
                      <a:pt x="3210" y="1402"/>
                    </a:cubicBezTo>
                    <a:cubicBezTo>
                      <a:pt x="3200" y="1409"/>
                      <a:pt x="3200" y="1409"/>
                      <a:pt x="3200" y="1409"/>
                    </a:cubicBezTo>
                    <a:cubicBezTo>
                      <a:pt x="3184" y="1403"/>
                      <a:pt x="3184" y="1403"/>
                      <a:pt x="3184" y="1403"/>
                    </a:cubicBezTo>
                    <a:cubicBezTo>
                      <a:pt x="3186" y="1383"/>
                      <a:pt x="3186" y="1383"/>
                      <a:pt x="3186" y="1383"/>
                    </a:cubicBezTo>
                    <a:cubicBezTo>
                      <a:pt x="3169" y="1371"/>
                      <a:pt x="3169" y="1371"/>
                      <a:pt x="3169" y="1371"/>
                    </a:cubicBezTo>
                    <a:cubicBezTo>
                      <a:pt x="3174" y="1357"/>
                      <a:pt x="3174" y="1357"/>
                      <a:pt x="3174" y="1357"/>
                    </a:cubicBezTo>
                    <a:cubicBezTo>
                      <a:pt x="3164" y="1354"/>
                      <a:pt x="3164" y="1354"/>
                      <a:pt x="3164" y="1354"/>
                    </a:cubicBezTo>
                    <a:cubicBezTo>
                      <a:pt x="3161" y="1371"/>
                      <a:pt x="3161" y="1371"/>
                      <a:pt x="3161" y="1371"/>
                    </a:cubicBezTo>
                    <a:cubicBezTo>
                      <a:pt x="3152" y="1370"/>
                      <a:pt x="3152" y="1370"/>
                      <a:pt x="3152" y="1370"/>
                    </a:cubicBezTo>
                    <a:cubicBezTo>
                      <a:pt x="3135" y="1347"/>
                      <a:pt x="3135" y="1347"/>
                      <a:pt x="3135" y="1347"/>
                    </a:cubicBezTo>
                    <a:cubicBezTo>
                      <a:pt x="3108" y="1328"/>
                      <a:pt x="3108" y="1328"/>
                      <a:pt x="3108" y="1328"/>
                    </a:cubicBezTo>
                    <a:cubicBezTo>
                      <a:pt x="3108" y="1322"/>
                      <a:pt x="3108" y="1322"/>
                      <a:pt x="3108" y="1322"/>
                    </a:cubicBezTo>
                    <a:cubicBezTo>
                      <a:pt x="3126" y="1321"/>
                      <a:pt x="3126" y="1321"/>
                      <a:pt x="3126" y="1321"/>
                    </a:cubicBezTo>
                    <a:cubicBezTo>
                      <a:pt x="3126" y="1305"/>
                      <a:pt x="3126" y="1305"/>
                      <a:pt x="3126" y="1305"/>
                    </a:cubicBezTo>
                    <a:cubicBezTo>
                      <a:pt x="3119" y="1295"/>
                      <a:pt x="3119" y="1295"/>
                      <a:pt x="3119" y="1295"/>
                    </a:cubicBezTo>
                    <a:cubicBezTo>
                      <a:pt x="3151" y="1273"/>
                      <a:pt x="3151" y="1273"/>
                      <a:pt x="3151" y="1273"/>
                    </a:cubicBezTo>
                    <a:cubicBezTo>
                      <a:pt x="3169" y="1269"/>
                      <a:pt x="3169" y="1269"/>
                      <a:pt x="3169" y="1269"/>
                    </a:cubicBezTo>
                    <a:cubicBezTo>
                      <a:pt x="3177" y="1273"/>
                      <a:pt x="3177" y="1273"/>
                      <a:pt x="3177" y="1273"/>
                    </a:cubicBezTo>
                    <a:cubicBezTo>
                      <a:pt x="3206" y="1272"/>
                      <a:pt x="3206" y="1272"/>
                      <a:pt x="3206" y="1272"/>
                    </a:cubicBezTo>
                    <a:cubicBezTo>
                      <a:pt x="3226" y="1286"/>
                      <a:pt x="3226" y="1286"/>
                      <a:pt x="3226" y="1286"/>
                    </a:cubicBezTo>
                    <a:cubicBezTo>
                      <a:pt x="3246" y="1287"/>
                      <a:pt x="3246" y="1287"/>
                      <a:pt x="3246" y="1287"/>
                    </a:cubicBezTo>
                    <a:cubicBezTo>
                      <a:pt x="3258" y="1278"/>
                      <a:pt x="3258" y="1278"/>
                      <a:pt x="3258" y="1278"/>
                    </a:cubicBezTo>
                    <a:cubicBezTo>
                      <a:pt x="3278" y="1278"/>
                      <a:pt x="3278" y="1278"/>
                      <a:pt x="3278" y="1278"/>
                    </a:cubicBezTo>
                    <a:cubicBezTo>
                      <a:pt x="3296" y="1264"/>
                      <a:pt x="3296" y="1264"/>
                      <a:pt x="3296" y="1264"/>
                    </a:cubicBezTo>
                    <a:cubicBezTo>
                      <a:pt x="3285" y="1257"/>
                      <a:pt x="3285" y="1257"/>
                      <a:pt x="3285" y="1257"/>
                    </a:cubicBezTo>
                    <a:cubicBezTo>
                      <a:pt x="3276" y="1249"/>
                      <a:pt x="3276" y="1249"/>
                      <a:pt x="3276" y="1249"/>
                    </a:cubicBezTo>
                    <a:cubicBezTo>
                      <a:pt x="3259" y="1249"/>
                      <a:pt x="3259" y="1249"/>
                      <a:pt x="3259" y="1249"/>
                    </a:cubicBezTo>
                    <a:cubicBezTo>
                      <a:pt x="3242" y="1253"/>
                      <a:pt x="3242" y="1253"/>
                      <a:pt x="3242" y="1253"/>
                    </a:cubicBezTo>
                    <a:cubicBezTo>
                      <a:pt x="3215" y="1243"/>
                      <a:pt x="3215" y="1243"/>
                      <a:pt x="3215" y="1243"/>
                    </a:cubicBezTo>
                    <a:cubicBezTo>
                      <a:pt x="3198" y="1243"/>
                      <a:pt x="3198" y="1243"/>
                      <a:pt x="3198" y="1243"/>
                    </a:cubicBezTo>
                    <a:cubicBezTo>
                      <a:pt x="3194" y="1237"/>
                      <a:pt x="3194" y="1237"/>
                      <a:pt x="3194" y="1237"/>
                    </a:cubicBezTo>
                    <a:cubicBezTo>
                      <a:pt x="3216" y="1215"/>
                      <a:pt x="3216" y="1215"/>
                      <a:pt x="3216" y="1215"/>
                    </a:cubicBezTo>
                    <a:cubicBezTo>
                      <a:pt x="3235" y="1192"/>
                      <a:pt x="3235" y="1192"/>
                      <a:pt x="3235" y="1192"/>
                    </a:cubicBezTo>
                    <a:cubicBezTo>
                      <a:pt x="3252" y="1191"/>
                      <a:pt x="3252" y="1191"/>
                      <a:pt x="3252" y="1191"/>
                    </a:cubicBezTo>
                    <a:cubicBezTo>
                      <a:pt x="3262" y="1194"/>
                      <a:pt x="3262" y="1194"/>
                      <a:pt x="3262" y="1194"/>
                    </a:cubicBezTo>
                    <a:cubicBezTo>
                      <a:pt x="3293" y="1188"/>
                      <a:pt x="3293" y="1188"/>
                      <a:pt x="3293" y="1188"/>
                    </a:cubicBezTo>
                    <a:cubicBezTo>
                      <a:pt x="3328" y="1192"/>
                      <a:pt x="3328" y="1192"/>
                      <a:pt x="3328" y="1192"/>
                    </a:cubicBezTo>
                    <a:cubicBezTo>
                      <a:pt x="3348" y="1197"/>
                      <a:pt x="3348" y="1197"/>
                      <a:pt x="3348" y="1197"/>
                    </a:cubicBezTo>
                    <a:cubicBezTo>
                      <a:pt x="3356" y="1194"/>
                      <a:pt x="3356" y="1194"/>
                      <a:pt x="3356" y="1194"/>
                    </a:cubicBezTo>
                    <a:cubicBezTo>
                      <a:pt x="3351" y="1185"/>
                      <a:pt x="3351" y="1185"/>
                      <a:pt x="3351" y="1185"/>
                    </a:cubicBezTo>
                    <a:cubicBezTo>
                      <a:pt x="3342" y="1185"/>
                      <a:pt x="3342" y="1185"/>
                      <a:pt x="3342" y="1185"/>
                    </a:cubicBezTo>
                    <a:cubicBezTo>
                      <a:pt x="3325" y="1177"/>
                      <a:pt x="3325" y="1177"/>
                      <a:pt x="3325" y="1177"/>
                    </a:cubicBezTo>
                    <a:cubicBezTo>
                      <a:pt x="3310" y="1177"/>
                      <a:pt x="3310" y="1177"/>
                      <a:pt x="3310" y="1177"/>
                    </a:cubicBezTo>
                    <a:cubicBezTo>
                      <a:pt x="3276" y="1166"/>
                      <a:pt x="3276" y="1166"/>
                      <a:pt x="3276" y="1166"/>
                    </a:cubicBezTo>
                    <a:cubicBezTo>
                      <a:pt x="3265" y="1153"/>
                      <a:pt x="3265" y="1153"/>
                      <a:pt x="3265" y="1153"/>
                    </a:cubicBezTo>
                    <a:cubicBezTo>
                      <a:pt x="3285" y="1139"/>
                      <a:pt x="3285" y="1139"/>
                      <a:pt x="3285" y="1139"/>
                    </a:cubicBezTo>
                    <a:cubicBezTo>
                      <a:pt x="3294" y="1125"/>
                      <a:pt x="3294" y="1125"/>
                      <a:pt x="3294" y="1125"/>
                    </a:cubicBezTo>
                    <a:cubicBezTo>
                      <a:pt x="3305" y="1116"/>
                      <a:pt x="3305" y="1116"/>
                      <a:pt x="3305" y="1116"/>
                    </a:cubicBezTo>
                    <a:cubicBezTo>
                      <a:pt x="3314" y="1116"/>
                      <a:pt x="3314" y="1116"/>
                      <a:pt x="3314" y="1116"/>
                    </a:cubicBezTo>
                    <a:cubicBezTo>
                      <a:pt x="3334" y="1107"/>
                      <a:pt x="3334" y="1107"/>
                      <a:pt x="3334" y="1107"/>
                    </a:cubicBezTo>
                    <a:cubicBezTo>
                      <a:pt x="3348" y="1107"/>
                      <a:pt x="3348" y="1107"/>
                      <a:pt x="3348" y="1107"/>
                    </a:cubicBezTo>
                    <a:cubicBezTo>
                      <a:pt x="3354" y="1116"/>
                      <a:pt x="3354" y="1116"/>
                      <a:pt x="3354" y="1116"/>
                    </a:cubicBezTo>
                    <a:cubicBezTo>
                      <a:pt x="3368" y="1116"/>
                      <a:pt x="3368" y="1116"/>
                      <a:pt x="3368" y="1116"/>
                    </a:cubicBezTo>
                    <a:cubicBezTo>
                      <a:pt x="3385" y="1131"/>
                      <a:pt x="3385" y="1131"/>
                      <a:pt x="3385" y="1131"/>
                    </a:cubicBezTo>
                    <a:cubicBezTo>
                      <a:pt x="3395" y="1136"/>
                      <a:pt x="3395" y="1136"/>
                      <a:pt x="3395" y="1136"/>
                    </a:cubicBezTo>
                    <a:cubicBezTo>
                      <a:pt x="3389" y="1121"/>
                      <a:pt x="3389" y="1121"/>
                      <a:pt x="3389" y="1121"/>
                    </a:cubicBezTo>
                    <a:cubicBezTo>
                      <a:pt x="3371" y="1107"/>
                      <a:pt x="3371" y="1107"/>
                      <a:pt x="3371" y="1107"/>
                    </a:cubicBezTo>
                    <a:cubicBezTo>
                      <a:pt x="3369" y="1094"/>
                      <a:pt x="3369" y="1094"/>
                      <a:pt x="3369" y="1094"/>
                    </a:cubicBezTo>
                    <a:cubicBezTo>
                      <a:pt x="3362" y="1087"/>
                      <a:pt x="3362" y="1087"/>
                      <a:pt x="3362" y="1087"/>
                    </a:cubicBezTo>
                    <a:cubicBezTo>
                      <a:pt x="3371" y="1078"/>
                      <a:pt x="3371" y="1078"/>
                      <a:pt x="3371" y="1078"/>
                    </a:cubicBezTo>
                    <a:cubicBezTo>
                      <a:pt x="3415" y="1069"/>
                      <a:pt x="3415" y="1069"/>
                      <a:pt x="3415" y="1069"/>
                    </a:cubicBezTo>
                    <a:cubicBezTo>
                      <a:pt x="3429" y="1072"/>
                      <a:pt x="3429" y="1072"/>
                      <a:pt x="3429" y="1072"/>
                    </a:cubicBezTo>
                    <a:cubicBezTo>
                      <a:pt x="3455" y="1072"/>
                      <a:pt x="3455" y="1072"/>
                      <a:pt x="3455" y="1072"/>
                    </a:cubicBezTo>
                    <a:cubicBezTo>
                      <a:pt x="3470" y="1085"/>
                      <a:pt x="3470" y="1085"/>
                      <a:pt x="3470" y="1085"/>
                    </a:cubicBezTo>
                    <a:cubicBezTo>
                      <a:pt x="3478" y="1110"/>
                      <a:pt x="3478" y="1110"/>
                      <a:pt x="3478" y="1110"/>
                    </a:cubicBezTo>
                    <a:cubicBezTo>
                      <a:pt x="3466" y="1116"/>
                      <a:pt x="3466" y="1116"/>
                      <a:pt x="3466" y="1116"/>
                    </a:cubicBezTo>
                    <a:cubicBezTo>
                      <a:pt x="3452" y="1137"/>
                      <a:pt x="3452" y="1137"/>
                      <a:pt x="3452" y="1137"/>
                    </a:cubicBezTo>
                    <a:cubicBezTo>
                      <a:pt x="3456" y="1151"/>
                      <a:pt x="3456" y="1151"/>
                      <a:pt x="3456" y="1151"/>
                    </a:cubicBezTo>
                    <a:cubicBezTo>
                      <a:pt x="3489" y="1148"/>
                      <a:pt x="3489" y="1148"/>
                      <a:pt x="3489" y="1148"/>
                    </a:cubicBezTo>
                    <a:cubicBezTo>
                      <a:pt x="3498" y="1142"/>
                      <a:pt x="3498" y="1142"/>
                      <a:pt x="3498" y="1142"/>
                    </a:cubicBezTo>
                    <a:cubicBezTo>
                      <a:pt x="3508" y="1148"/>
                      <a:pt x="3508" y="1148"/>
                      <a:pt x="3508" y="1148"/>
                    </a:cubicBezTo>
                    <a:cubicBezTo>
                      <a:pt x="3518" y="1148"/>
                      <a:pt x="3518" y="1148"/>
                      <a:pt x="3518" y="1148"/>
                    </a:cubicBezTo>
                    <a:cubicBezTo>
                      <a:pt x="3524" y="1159"/>
                      <a:pt x="3524" y="1159"/>
                      <a:pt x="3524" y="1159"/>
                    </a:cubicBezTo>
                    <a:cubicBezTo>
                      <a:pt x="3525" y="1168"/>
                      <a:pt x="3525" y="1168"/>
                      <a:pt x="3525" y="1168"/>
                    </a:cubicBezTo>
                    <a:cubicBezTo>
                      <a:pt x="3534" y="1179"/>
                      <a:pt x="3534" y="1179"/>
                      <a:pt x="3534" y="1179"/>
                    </a:cubicBezTo>
                    <a:cubicBezTo>
                      <a:pt x="3533" y="1189"/>
                      <a:pt x="3533" y="1189"/>
                      <a:pt x="3533" y="1189"/>
                    </a:cubicBezTo>
                    <a:cubicBezTo>
                      <a:pt x="3524" y="1194"/>
                      <a:pt x="3524" y="1194"/>
                      <a:pt x="3524" y="1194"/>
                    </a:cubicBezTo>
                    <a:cubicBezTo>
                      <a:pt x="3518" y="1206"/>
                      <a:pt x="3518" y="1206"/>
                      <a:pt x="3518" y="1206"/>
                    </a:cubicBezTo>
                    <a:cubicBezTo>
                      <a:pt x="3531" y="1223"/>
                      <a:pt x="3531" y="1223"/>
                      <a:pt x="3531" y="1223"/>
                    </a:cubicBezTo>
                    <a:cubicBezTo>
                      <a:pt x="3534" y="1257"/>
                      <a:pt x="3534" y="1257"/>
                      <a:pt x="3534" y="1257"/>
                    </a:cubicBezTo>
                    <a:cubicBezTo>
                      <a:pt x="3528" y="1269"/>
                      <a:pt x="3528" y="1269"/>
                      <a:pt x="3528" y="1269"/>
                    </a:cubicBezTo>
                    <a:cubicBezTo>
                      <a:pt x="3511" y="1263"/>
                      <a:pt x="3511" y="1263"/>
                      <a:pt x="3511" y="1263"/>
                    </a:cubicBezTo>
                    <a:cubicBezTo>
                      <a:pt x="3498" y="1269"/>
                      <a:pt x="3498" y="1269"/>
                      <a:pt x="3498" y="1269"/>
                    </a:cubicBezTo>
                    <a:cubicBezTo>
                      <a:pt x="3501" y="1278"/>
                      <a:pt x="3501" y="1278"/>
                      <a:pt x="3501" y="1278"/>
                    </a:cubicBezTo>
                    <a:cubicBezTo>
                      <a:pt x="3516" y="1275"/>
                      <a:pt x="3516" y="1275"/>
                      <a:pt x="3516" y="1275"/>
                    </a:cubicBezTo>
                    <a:cubicBezTo>
                      <a:pt x="3534" y="1283"/>
                      <a:pt x="3534" y="1283"/>
                      <a:pt x="3534" y="1283"/>
                    </a:cubicBezTo>
                    <a:cubicBezTo>
                      <a:pt x="3545" y="1283"/>
                      <a:pt x="3545" y="1283"/>
                      <a:pt x="3545" y="1283"/>
                    </a:cubicBezTo>
                    <a:cubicBezTo>
                      <a:pt x="3534" y="1316"/>
                      <a:pt x="3534" y="1316"/>
                      <a:pt x="3534" y="1316"/>
                    </a:cubicBezTo>
                    <a:cubicBezTo>
                      <a:pt x="3522" y="1327"/>
                      <a:pt x="3522" y="1327"/>
                      <a:pt x="3522" y="1327"/>
                    </a:cubicBezTo>
                    <a:cubicBezTo>
                      <a:pt x="3521" y="1356"/>
                      <a:pt x="3521" y="1356"/>
                      <a:pt x="3521" y="1356"/>
                    </a:cubicBezTo>
                    <a:cubicBezTo>
                      <a:pt x="3530" y="1360"/>
                      <a:pt x="3530" y="1360"/>
                      <a:pt x="3530" y="1360"/>
                    </a:cubicBezTo>
                    <a:cubicBezTo>
                      <a:pt x="3548" y="1356"/>
                      <a:pt x="3548" y="1356"/>
                      <a:pt x="3548" y="1356"/>
                    </a:cubicBezTo>
                    <a:cubicBezTo>
                      <a:pt x="3557" y="1345"/>
                      <a:pt x="3557" y="1345"/>
                      <a:pt x="3557" y="1345"/>
                    </a:cubicBezTo>
                    <a:cubicBezTo>
                      <a:pt x="3563" y="1353"/>
                      <a:pt x="3563" y="1353"/>
                      <a:pt x="3563" y="1353"/>
                    </a:cubicBezTo>
                    <a:cubicBezTo>
                      <a:pt x="3568" y="1364"/>
                      <a:pt x="3568" y="1364"/>
                      <a:pt x="3568" y="1364"/>
                    </a:cubicBezTo>
                    <a:cubicBezTo>
                      <a:pt x="3585" y="1367"/>
                      <a:pt x="3585" y="1367"/>
                      <a:pt x="3585" y="1367"/>
                    </a:cubicBezTo>
                    <a:cubicBezTo>
                      <a:pt x="3596" y="1364"/>
                      <a:pt x="3596" y="1364"/>
                      <a:pt x="3596" y="1364"/>
                    </a:cubicBezTo>
                    <a:cubicBezTo>
                      <a:pt x="3625" y="1371"/>
                      <a:pt x="3625" y="1371"/>
                      <a:pt x="3625" y="1371"/>
                    </a:cubicBezTo>
                    <a:cubicBezTo>
                      <a:pt x="3635" y="1390"/>
                      <a:pt x="3635" y="1390"/>
                      <a:pt x="3635" y="1390"/>
                    </a:cubicBezTo>
                    <a:cubicBezTo>
                      <a:pt x="3646" y="1386"/>
                      <a:pt x="3646" y="1386"/>
                      <a:pt x="3646" y="1386"/>
                    </a:cubicBezTo>
                    <a:cubicBezTo>
                      <a:pt x="3644" y="1376"/>
                      <a:pt x="3644" y="1376"/>
                      <a:pt x="3644" y="1376"/>
                    </a:cubicBezTo>
                    <a:cubicBezTo>
                      <a:pt x="3638" y="1371"/>
                      <a:pt x="3638" y="1371"/>
                      <a:pt x="3638" y="1371"/>
                    </a:cubicBezTo>
                    <a:cubicBezTo>
                      <a:pt x="3663" y="1359"/>
                      <a:pt x="3663" y="1359"/>
                      <a:pt x="3663" y="1359"/>
                    </a:cubicBezTo>
                    <a:cubicBezTo>
                      <a:pt x="3657" y="1331"/>
                      <a:pt x="3657" y="1331"/>
                      <a:pt x="3657" y="1331"/>
                    </a:cubicBezTo>
                    <a:cubicBezTo>
                      <a:pt x="3643" y="1316"/>
                      <a:pt x="3643" y="1316"/>
                      <a:pt x="3643" y="1316"/>
                    </a:cubicBezTo>
                    <a:cubicBezTo>
                      <a:pt x="3643" y="1304"/>
                      <a:pt x="3643" y="1304"/>
                      <a:pt x="3643" y="1304"/>
                    </a:cubicBezTo>
                    <a:cubicBezTo>
                      <a:pt x="3634" y="1290"/>
                      <a:pt x="3634" y="1290"/>
                      <a:pt x="3634" y="1290"/>
                    </a:cubicBezTo>
                    <a:cubicBezTo>
                      <a:pt x="3641" y="1283"/>
                      <a:pt x="3641" y="1283"/>
                      <a:pt x="3641" y="1283"/>
                    </a:cubicBezTo>
                    <a:cubicBezTo>
                      <a:pt x="3652" y="1283"/>
                      <a:pt x="3652" y="1283"/>
                      <a:pt x="3652" y="1283"/>
                    </a:cubicBezTo>
                    <a:cubicBezTo>
                      <a:pt x="3675" y="1273"/>
                      <a:pt x="3675" y="1273"/>
                      <a:pt x="3675" y="1273"/>
                    </a:cubicBezTo>
                    <a:cubicBezTo>
                      <a:pt x="3692" y="1275"/>
                      <a:pt x="3692" y="1275"/>
                      <a:pt x="3692" y="1275"/>
                    </a:cubicBezTo>
                    <a:cubicBezTo>
                      <a:pt x="3701" y="1252"/>
                      <a:pt x="3701" y="1252"/>
                      <a:pt x="3701" y="1252"/>
                    </a:cubicBezTo>
                    <a:cubicBezTo>
                      <a:pt x="3690" y="1227"/>
                      <a:pt x="3690" y="1227"/>
                      <a:pt x="3690" y="1227"/>
                    </a:cubicBezTo>
                    <a:cubicBezTo>
                      <a:pt x="3683" y="1220"/>
                      <a:pt x="3683" y="1220"/>
                      <a:pt x="3683" y="1220"/>
                    </a:cubicBezTo>
                    <a:cubicBezTo>
                      <a:pt x="3683" y="1202"/>
                      <a:pt x="3683" y="1202"/>
                      <a:pt x="3683" y="1202"/>
                    </a:cubicBezTo>
                    <a:cubicBezTo>
                      <a:pt x="3675" y="1182"/>
                      <a:pt x="3675" y="1182"/>
                      <a:pt x="3675" y="1182"/>
                    </a:cubicBezTo>
                    <a:cubicBezTo>
                      <a:pt x="3690" y="1162"/>
                      <a:pt x="3690" y="1162"/>
                      <a:pt x="3690" y="1162"/>
                    </a:cubicBezTo>
                    <a:cubicBezTo>
                      <a:pt x="3703" y="1154"/>
                      <a:pt x="3703" y="1154"/>
                      <a:pt x="3703" y="1154"/>
                    </a:cubicBezTo>
                    <a:cubicBezTo>
                      <a:pt x="3712" y="1156"/>
                      <a:pt x="3712" y="1156"/>
                      <a:pt x="3712" y="1156"/>
                    </a:cubicBezTo>
                    <a:cubicBezTo>
                      <a:pt x="3729" y="1157"/>
                      <a:pt x="3729" y="1157"/>
                      <a:pt x="3729" y="1157"/>
                    </a:cubicBezTo>
                    <a:cubicBezTo>
                      <a:pt x="3724" y="1148"/>
                      <a:pt x="3724" y="1148"/>
                      <a:pt x="3724" y="1148"/>
                    </a:cubicBezTo>
                    <a:cubicBezTo>
                      <a:pt x="3730" y="1134"/>
                      <a:pt x="3730" y="1134"/>
                      <a:pt x="3730" y="1134"/>
                    </a:cubicBezTo>
                    <a:cubicBezTo>
                      <a:pt x="3750" y="1127"/>
                      <a:pt x="3750" y="1127"/>
                      <a:pt x="3750" y="1127"/>
                    </a:cubicBezTo>
                    <a:cubicBezTo>
                      <a:pt x="3785" y="1093"/>
                      <a:pt x="3785" y="1093"/>
                      <a:pt x="3785" y="1093"/>
                    </a:cubicBezTo>
                    <a:cubicBezTo>
                      <a:pt x="3796" y="1094"/>
                      <a:pt x="3796" y="1094"/>
                      <a:pt x="3796" y="1094"/>
                    </a:cubicBezTo>
                    <a:cubicBezTo>
                      <a:pt x="3819" y="1105"/>
                      <a:pt x="3819" y="1105"/>
                      <a:pt x="3819" y="1105"/>
                    </a:cubicBezTo>
                    <a:cubicBezTo>
                      <a:pt x="3816" y="1114"/>
                      <a:pt x="3816" y="1114"/>
                      <a:pt x="3816" y="1114"/>
                    </a:cubicBezTo>
                    <a:cubicBezTo>
                      <a:pt x="3822" y="1128"/>
                      <a:pt x="3822" y="1128"/>
                      <a:pt x="3822" y="1128"/>
                    </a:cubicBezTo>
                    <a:cubicBezTo>
                      <a:pt x="3817" y="1137"/>
                      <a:pt x="3817" y="1137"/>
                      <a:pt x="3817" y="1137"/>
                    </a:cubicBezTo>
                    <a:cubicBezTo>
                      <a:pt x="3802" y="1139"/>
                      <a:pt x="3802" y="1139"/>
                      <a:pt x="3802" y="1139"/>
                    </a:cubicBezTo>
                    <a:cubicBezTo>
                      <a:pt x="3793" y="1148"/>
                      <a:pt x="3793" y="1148"/>
                      <a:pt x="3793" y="1148"/>
                    </a:cubicBezTo>
                    <a:cubicBezTo>
                      <a:pt x="3793" y="1160"/>
                      <a:pt x="3793" y="1160"/>
                      <a:pt x="3793" y="1160"/>
                    </a:cubicBezTo>
                    <a:cubicBezTo>
                      <a:pt x="3788" y="1176"/>
                      <a:pt x="3788" y="1176"/>
                      <a:pt x="3788" y="1176"/>
                    </a:cubicBezTo>
                    <a:cubicBezTo>
                      <a:pt x="3788" y="1195"/>
                      <a:pt x="3788" y="1195"/>
                      <a:pt x="3788" y="1195"/>
                    </a:cubicBezTo>
                    <a:cubicBezTo>
                      <a:pt x="3793" y="1202"/>
                      <a:pt x="3793" y="1202"/>
                      <a:pt x="3793" y="1202"/>
                    </a:cubicBezTo>
                    <a:cubicBezTo>
                      <a:pt x="3793" y="1241"/>
                      <a:pt x="3793" y="1241"/>
                      <a:pt x="3793" y="1241"/>
                    </a:cubicBezTo>
                    <a:cubicBezTo>
                      <a:pt x="3785" y="1249"/>
                      <a:pt x="3785" y="1249"/>
                      <a:pt x="3785" y="1249"/>
                    </a:cubicBezTo>
                    <a:cubicBezTo>
                      <a:pt x="3777" y="1249"/>
                      <a:pt x="3777" y="1249"/>
                      <a:pt x="3777" y="1249"/>
                    </a:cubicBezTo>
                    <a:cubicBezTo>
                      <a:pt x="3755" y="1269"/>
                      <a:pt x="3755" y="1269"/>
                      <a:pt x="3755" y="1269"/>
                    </a:cubicBezTo>
                    <a:cubicBezTo>
                      <a:pt x="3742" y="1278"/>
                      <a:pt x="3742" y="1278"/>
                      <a:pt x="3742" y="1278"/>
                    </a:cubicBezTo>
                    <a:cubicBezTo>
                      <a:pt x="3742" y="1284"/>
                      <a:pt x="3742" y="1284"/>
                      <a:pt x="3742" y="1284"/>
                    </a:cubicBezTo>
                    <a:cubicBezTo>
                      <a:pt x="3750" y="1284"/>
                      <a:pt x="3750" y="1284"/>
                      <a:pt x="3750" y="1284"/>
                    </a:cubicBezTo>
                    <a:cubicBezTo>
                      <a:pt x="3764" y="1281"/>
                      <a:pt x="3764" y="1281"/>
                      <a:pt x="3764" y="1281"/>
                    </a:cubicBezTo>
                    <a:cubicBezTo>
                      <a:pt x="3788" y="1281"/>
                      <a:pt x="3788" y="1281"/>
                      <a:pt x="3788" y="1281"/>
                    </a:cubicBezTo>
                    <a:cubicBezTo>
                      <a:pt x="3791" y="1290"/>
                      <a:pt x="3791" y="1290"/>
                      <a:pt x="3791" y="1290"/>
                    </a:cubicBezTo>
                    <a:cubicBezTo>
                      <a:pt x="3781" y="1308"/>
                      <a:pt x="3781" y="1308"/>
                      <a:pt x="3781" y="1308"/>
                    </a:cubicBezTo>
                    <a:cubicBezTo>
                      <a:pt x="3755" y="1322"/>
                      <a:pt x="3755" y="1322"/>
                      <a:pt x="3755" y="1322"/>
                    </a:cubicBezTo>
                    <a:cubicBezTo>
                      <a:pt x="3732" y="1342"/>
                      <a:pt x="3732" y="1342"/>
                      <a:pt x="3732" y="1342"/>
                    </a:cubicBezTo>
                    <a:cubicBezTo>
                      <a:pt x="3727" y="1357"/>
                      <a:pt x="3727" y="1357"/>
                      <a:pt x="3727" y="1357"/>
                    </a:cubicBezTo>
                    <a:cubicBezTo>
                      <a:pt x="3733" y="1365"/>
                      <a:pt x="3733" y="1365"/>
                      <a:pt x="3733" y="1365"/>
                    </a:cubicBezTo>
                    <a:cubicBezTo>
                      <a:pt x="3741" y="1350"/>
                      <a:pt x="3741" y="1350"/>
                      <a:pt x="3741" y="1350"/>
                    </a:cubicBezTo>
                    <a:cubicBezTo>
                      <a:pt x="3768" y="1338"/>
                      <a:pt x="3768" y="1338"/>
                      <a:pt x="3768" y="1338"/>
                    </a:cubicBezTo>
                    <a:cubicBezTo>
                      <a:pt x="3779" y="1327"/>
                      <a:pt x="3779" y="1327"/>
                      <a:pt x="3779" y="1327"/>
                    </a:cubicBezTo>
                    <a:cubicBezTo>
                      <a:pt x="3790" y="1322"/>
                      <a:pt x="3790" y="1322"/>
                      <a:pt x="3790" y="1322"/>
                    </a:cubicBezTo>
                    <a:cubicBezTo>
                      <a:pt x="3811" y="1333"/>
                      <a:pt x="3811" y="1333"/>
                      <a:pt x="3811" y="1333"/>
                    </a:cubicBezTo>
                    <a:cubicBezTo>
                      <a:pt x="3808" y="1353"/>
                      <a:pt x="3808" y="1353"/>
                      <a:pt x="3808" y="1353"/>
                    </a:cubicBezTo>
                    <a:cubicBezTo>
                      <a:pt x="3796" y="1377"/>
                      <a:pt x="3796" y="1377"/>
                      <a:pt x="3796" y="1377"/>
                    </a:cubicBezTo>
                    <a:cubicBezTo>
                      <a:pt x="3800" y="1385"/>
                      <a:pt x="3800" y="1385"/>
                      <a:pt x="3800" y="1385"/>
                    </a:cubicBezTo>
                    <a:cubicBezTo>
                      <a:pt x="3816" y="1370"/>
                      <a:pt x="3816" y="1370"/>
                      <a:pt x="3816" y="1370"/>
                    </a:cubicBezTo>
                    <a:cubicBezTo>
                      <a:pt x="3828" y="1371"/>
                      <a:pt x="3828" y="1371"/>
                      <a:pt x="3828" y="1371"/>
                    </a:cubicBezTo>
                    <a:cubicBezTo>
                      <a:pt x="3831" y="1362"/>
                      <a:pt x="3831" y="1362"/>
                      <a:pt x="3831" y="1362"/>
                    </a:cubicBezTo>
                    <a:cubicBezTo>
                      <a:pt x="3828" y="1357"/>
                      <a:pt x="3828" y="1357"/>
                      <a:pt x="3828" y="1357"/>
                    </a:cubicBezTo>
                    <a:cubicBezTo>
                      <a:pt x="3837" y="1342"/>
                      <a:pt x="3837" y="1342"/>
                      <a:pt x="3837" y="1342"/>
                    </a:cubicBezTo>
                    <a:cubicBezTo>
                      <a:pt x="3839" y="1325"/>
                      <a:pt x="3839" y="1325"/>
                      <a:pt x="3839" y="1325"/>
                    </a:cubicBezTo>
                    <a:cubicBezTo>
                      <a:pt x="3865" y="1308"/>
                      <a:pt x="3865" y="1308"/>
                      <a:pt x="3865" y="1308"/>
                    </a:cubicBezTo>
                    <a:cubicBezTo>
                      <a:pt x="3874" y="1307"/>
                      <a:pt x="3874" y="1307"/>
                      <a:pt x="3874" y="1307"/>
                    </a:cubicBezTo>
                    <a:cubicBezTo>
                      <a:pt x="3894" y="1321"/>
                      <a:pt x="3894" y="1321"/>
                      <a:pt x="3894" y="1321"/>
                    </a:cubicBezTo>
                    <a:cubicBezTo>
                      <a:pt x="3903" y="1345"/>
                      <a:pt x="3903" y="1345"/>
                      <a:pt x="3903" y="1345"/>
                    </a:cubicBezTo>
                    <a:cubicBezTo>
                      <a:pt x="3910" y="1357"/>
                      <a:pt x="3910" y="1357"/>
                      <a:pt x="3910" y="1357"/>
                    </a:cubicBezTo>
                    <a:cubicBezTo>
                      <a:pt x="3906" y="1380"/>
                      <a:pt x="3906" y="1380"/>
                      <a:pt x="3906" y="1380"/>
                    </a:cubicBezTo>
                    <a:cubicBezTo>
                      <a:pt x="3884" y="1419"/>
                      <a:pt x="3884" y="1419"/>
                      <a:pt x="3884" y="1419"/>
                    </a:cubicBezTo>
                    <a:cubicBezTo>
                      <a:pt x="3866" y="1435"/>
                      <a:pt x="3866" y="1435"/>
                      <a:pt x="3866" y="1435"/>
                    </a:cubicBezTo>
                    <a:cubicBezTo>
                      <a:pt x="3851" y="1443"/>
                      <a:pt x="3851" y="1443"/>
                      <a:pt x="3851" y="1443"/>
                    </a:cubicBezTo>
                    <a:cubicBezTo>
                      <a:pt x="3840" y="1443"/>
                      <a:pt x="3840" y="1443"/>
                      <a:pt x="3840" y="1443"/>
                    </a:cubicBezTo>
                    <a:cubicBezTo>
                      <a:pt x="3836" y="1451"/>
                      <a:pt x="3836" y="1451"/>
                      <a:pt x="3836" y="1451"/>
                    </a:cubicBezTo>
                    <a:cubicBezTo>
                      <a:pt x="3839" y="1463"/>
                      <a:pt x="3839" y="1463"/>
                      <a:pt x="3839" y="1463"/>
                    </a:cubicBezTo>
                    <a:cubicBezTo>
                      <a:pt x="3822" y="1486"/>
                      <a:pt x="3822" y="1486"/>
                      <a:pt x="3822" y="1486"/>
                    </a:cubicBezTo>
                    <a:cubicBezTo>
                      <a:pt x="3808" y="1487"/>
                      <a:pt x="3808" y="1487"/>
                      <a:pt x="3808" y="1487"/>
                    </a:cubicBezTo>
                    <a:cubicBezTo>
                      <a:pt x="3793" y="1498"/>
                      <a:pt x="3793" y="1498"/>
                      <a:pt x="3793" y="1498"/>
                    </a:cubicBezTo>
                    <a:cubicBezTo>
                      <a:pt x="3794" y="1512"/>
                      <a:pt x="3794" y="1512"/>
                      <a:pt x="3794" y="1512"/>
                    </a:cubicBezTo>
                    <a:cubicBezTo>
                      <a:pt x="3788" y="1519"/>
                      <a:pt x="3788" y="1519"/>
                      <a:pt x="3788" y="1519"/>
                    </a:cubicBezTo>
                    <a:cubicBezTo>
                      <a:pt x="3779" y="1519"/>
                      <a:pt x="3779" y="1519"/>
                      <a:pt x="3779" y="1519"/>
                    </a:cubicBezTo>
                    <a:cubicBezTo>
                      <a:pt x="3771" y="1524"/>
                      <a:pt x="3771" y="1524"/>
                      <a:pt x="3771" y="1524"/>
                    </a:cubicBezTo>
                    <a:cubicBezTo>
                      <a:pt x="3771" y="1533"/>
                      <a:pt x="3771" y="1533"/>
                      <a:pt x="3771" y="1533"/>
                    </a:cubicBezTo>
                    <a:cubicBezTo>
                      <a:pt x="3764" y="1538"/>
                      <a:pt x="3764" y="1538"/>
                      <a:pt x="3764" y="1538"/>
                    </a:cubicBezTo>
                    <a:cubicBezTo>
                      <a:pt x="3753" y="1527"/>
                      <a:pt x="3753" y="1527"/>
                      <a:pt x="3753" y="1527"/>
                    </a:cubicBezTo>
                    <a:cubicBezTo>
                      <a:pt x="3738" y="1533"/>
                      <a:pt x="3738" y="1533"/>
                      <a:pt x="3738" y="1533"/>
                    </a:cubicBezTo>
                    <a:cubicBezTo>
                      <a:pt x="3727" y="1532"/>
                      <a:pt x="3727" y="1532"/>
                      <a:pt x="3727" y="1532"/>
                    </a:cubicBezTo>
                    <a:cubicBezTo>
                      <a:pt x="3701" y="1545"/>
                      <a:pt x="3701" y="1545"/>
                      <a:pt x="3701" y="1545"/>
                    </a:cubicBezTo>
                    <a:cubicBezTo>
                      <a:pt x="3677" y="1549"/>
                      <a:pt x="3677" y="1549"/>
                      <a:pt x="3677" y="1549"/>
                    </a:cubicBezTo>
                    <a:cubicBezTo>
                      <a:pt x="3658" y="1541"/>
                      <a:pt x="3658" y="1541"/>
                      <a:pt x="3658" y="1541"/>
                    </a:cubicBezTo>
                    <a:cubicBezTo>
                      <a:pt x="3654" y="1529"/>
                      <a:pt x="3654" y="1529"/>
                      <a:pt x="3654" y="1529"/>
                    </a:cubicBezTo>
                    <a:cubicBezTo>
                      <a:pt x="3663" y="1516"/>
                      <a:pt x="3663" y="1516"/>
                      <a:pt x="3663" y="1516"/>
                    </a:cubicBezTo>
                    <a:cubicBezTo>
                      <a:pt x="3661" y="1506"/>
                      <a:pt x="3661" y="1506"/>
                      <a:pt x="3661" y="1506"/>
                    </a:cubicBezTo>
                    <a:cubicBezTo>
                      <a:pt x="3657" y="1506"/>
                      <a:pt x="3657" y="1506"/>
                      <a:pt x="3657" y="1506"/>
                    </a:cubicBezTo>
                    <a:cubicBezTo>
                      <a:pt x="3638" y="1513"/>
                      <a:pt x="3638" y="1513"/>
                      <a:pt x="3638" y="1513"/>
                    </a:cubicBezTo>
                    <a:cubicBezTo>
                      <a:pt x="3635" y="1523"/>
                      <a:pt x="3635" y="1523"/>
                      <a:pt x="3635" y="1523"/>
                    </a:cubicBezTo>
                    <a:cubicBezTo>
                      <a:pt x="3623" y="1527"/>
                      <a:pt x="3623" y="1527"/>
                      <a:pt x="3623" y="1527"/>
                    </a:cubicBezTo>
                    <a:cubicBezTo>
                      <a:pt x="3602" y="1521"/>
                      <a:pt x="3602" y="1521"/>
                      <a:pt x="3602" y="1521"/>
                    </a:cubicBezTo>
                    <a:cubicBezTo>
                      <a:pt x="3602" y="1512"/>
                      <a:pt x="3602" y="1512"/>
                      <a:pt x="3602" y="1512"/>
                    </a:cubicBezTo>
                    <a:cubicBezTo>
                      <a:pt x="3609" y="1504"/>
                      <a:pt x="3609" y="1504"/>
                      <a:pt x="3609" y="1504"/>
                    </a:cubicBezTo>
                    <a:cubicBezTo>
                      <a:pt x="3605" y="1492"/>
                      <a:pt x="3605" y="1492"/>
                      <a:pt x="3605" y="1492"/>
                    </a:cubicBezTo>
                    <a:cubicBezTo>
                      <a:pt x="3594" y="1487"/>
                      <a:pt x="3594" y="1487"/>
                      <a:pt x="3594" y="1487"/>
                    </a:cubicBezTo>
                    <a:cubicBezTo>
                      <a:pt x="3592" y="1498"/>
                      <a:pt x="3592" y="1498"/>
                      <a:pt x="3592" y="1498"/>
                    </a:cubicBezTo>
                    <a:cubicBezTo>
                      <a:pt x="3583" y="1504"/>
                      <a:pt x="3583" y="1504"/>
                      <a:pt x="3583" y="1504"/>
                    </a:cubicBezTo>
                    <a:cubicBezTo>
                      <a:pt x="3571" y="1504"/>
                      <a:pt x="3571" y="1504"/>
                      <a:pt x="3571" y="1504"/>
                    </a:cubicBezTo>
                    <a:cubicBezTo>
                      <a:pt x="3545" y="1515"/>
                      <a:pt x="3545" y="1515"/>
                      <a:pt x="3545" y="1515"/>
                    </a:cubicBezTo>
                    <a:cubicBezTo>
                      <a:pt x="3537" y="1521"/>
                      <a:pt x="3537" y="1521"/>
                      <a:pt x="3537" y="1521"/>
                    </a:cubicBezTo>
                    <a:cubicBezTo>
                      <a:pt x="3521" y="1521"/>
                      <a:pt x="3521" y="1521"/>
                      <a:pt x="3521" y="1521"/>
                    </a:cubicBezTo>
                    <a:cubicBezTo>
                      <a:pt x="3516" y="1516"/>
                      <a:pt x="3516" y="1516"/>
                      <a:pt x="3516" y="1516"/>
                    </a:cubicBezTo>
                    <a:cubicBezTo>
                      <a:pt x="3495" y="1518"/>
                      <a:pt x="3495" y="1518"/>
                      <a:pt x="3495" y="1518"/>
                    </a:cubicBezTo>
                    <a:cubicBezTo>
                      <a:pt x="3484" y="1512"/>
                      <a:pt x="3484" y="1512"/>
                      <a:pt x="3484" y="1512"/>
                    </a:cubicBezTo>
                    <a:cubicBezTo>
                      <a:pt x="3478" y="1521"/>
                      <a:pt x="3478" y="1521"/>
                      <a:pt x="3478" y="1521"/>
                    </a:cubicBezTo>
                    <a:cubicBezTo>
                      <a:pt x="3466" y="1519"/>
                      <a:pt x="3466" y="1519"/>
                      <a:pt x="3466" y="1519"/>
                    </a:cubicBezTo>
                    <a:cubicBezTo>
                      <a:pt x="3455" y="1526"/>
                      <a:pt x="3455" y="1526"/>
                      <a:pt x="3455" y="1526"/>
                    </a:cubicBezTo>
                    <a:cubicBezTo>
                      <a:pt x="3452" y="1538"/>
                      <a:pt x="3452" y="1538"/>
                      <a:pt x="3452" y="1538"/>
                    </a:cubicBezTo>
                    <a:cubicBezTo>
                      <a:pt x="3444" y="1545"/>
                      <a:pt x="3444" y="1545"/>
                      <a:pt x="3444" y="1545"/>
                    </a:cubicBezTo>
                    <a:cubicBezTo>
                      <a:pt x="3424" y="1545"/>
                      <a:pt x="3424" y="1545"/>
                      <a:pt x="3424" y="1545"/>
                    </a:cubicBezTo>
                    <a:cubicBezTo>
                      <a:pt x="3421" y="1553"/>
                      <a:pt x="3421" y="1553"/>
                      <a:pt x="3421" y="1553"/>
                    </a:cubicBezTo>
                    <a:cubicBezTo>
                      <a:pt x="3404" y="1559"/>
                      <a:pt x="3404" y="1559"/>
                      <a:pt x="3404" y="1559"/>
                    </a:cubicBezTo>
                    <a:cubicBezTo>
                      <a:pt x="3400" y="1556"/>
                      <a:pt x="3400" y="1556"/>
                      <a:pt x="3400" y="1556"/>
                    </a:cubicBezTo>
                    <a:cubicBezTo>
                      <a:pt x="3382" y="1564"/>
                      <a:pt x="3382" y="1564"/>
                      <a:pt x="3382" y="1564"/>
                    </a:cubicBezTo>
                    <a:cubicBezTo>
                      <a:pt x="3365" y="1564"/>
                      <a:pt x="3365" y="1564"/>
                      <a:pt x="3365" y="1564"/>
                    </a:cubicBezTo>
                    <a:cubicBezTo>
                      <a:pt x="3359" y="1555"/>
                      <a:pt x="3359" y="1555"/>
                      <a:pt x="3359" y="1555"/>
                    </a:cubicBezTo>
                    <a:cubicBezTo>
                      <a:pt x="3337" y="1555"/>
                      <a:pt x="3337" y="1555"/>
                      <a:pt x="3337" y="1555"/>
                    </a:cubicBezTo>
                    <a:cubicBezTo>
                      <a:pt x="3316" y="1562"/>
                      <a:pt x="3316" y="1562"/>
                      <a:pt x="3316" y="1562"/>
                    </a:cubicBezTo>
                    <a:cubicBezTo>
                      <a:pt x="3291" y="1562"/>
                      <a:pt x="3291" y="1562"/>
                      <a:pt x="3291" y="1562"/>
                    </a:cubicBezTo>
                    <a:cubicBezTo>
                      <a:pt x="3267" y="1550"/>
                      <a:pt x="3267" y="1550"/>
                      <a:pt x="3267" y="1550"/>
                    </a:cubicBezTo>
                    <a:cubicBezTo>
                      <a:pt x="3246" y="1545"/>
                      <a:pt x="3246" y="1545"/>
                      <a:pt x="3246" y="1545"/>
                    </a:cubicBezTo>
                    <a:cubicBezTo>
                      <a:pt x="3236" y="1530"/>
                      <a:pt x="3236" y="1530"/>
                      <a:pt x="3236" y="1530"/>
                    </a:cubicBezTo>
                    <a:cubicBezTo>
                      <a:pt x="3219" y="1513"/>
                      <a:pt x="3219" y="1513"/>
                      <a:pt x="3219" y="1513"/>
                    </a:cubicBezTo>
                    <a:close/>
                    <a:moveTo>
                      <a:pt x="2253" y="2021"/>
                    </a:moveTo>
                    <a:lnTo>
                      <a:pt x="2253" y="2021"/>
                    </a:lnTo>
                    <a:cubicBezTo>
                      <a:pt x="2253" y="1990"/>
                      <a:pt x="2253" y="1990"/>
                      <a:pt x="2253" y="1990"/>
                    </a:cubicBezTo>
                    <a:cubicBezTo>
                      <a:pt x="2267" y="1966"/>
                      <a:pt x="2267" y="1966"/>
                      <a:pt x="2267" y="1966"/>
                    </a:cubicBezTo>
                    <a:cubicBezTo>
                      <a:pt x="2261" y="1944"/>
                      <a:pt x="2261" y="1944"/>
                      <a:pt x="2261" y="1944"/>
                    </a:cubicBezTo>
                    <a:cubicBezTo>
                      <a:pt x="2266" y="1923"/>
                      <a:pt x="2266" y="1923"/>
                      <a:pt x="2266" y="1923"/>
                    </a:cubicBezTo>
                    <a:cubicBezTo>
                      <a:pt x="2269" y="1905"/>
                      <a:pt x="2269" y="1905"/>
                      <a:pt x="2269" y="1905"/>
                    </a:cubicBezTo>
                    <a:cubicBezTo>
                      <a:pt x="2258" y="1895"/>
                      <a:pt x="2258" y="1895"/>
                      <a:pt x="2258" y="1895"/>
                    </a:cubicBezTo>
                    <a:cubicBezTo>
                      <a:pt x="2246" y="1851"/>
                      <a:pt x="2246" y="1851"/>
                      <a:pt x="2246" y="1851"/>
                    </a:cubicBezTo>
                    <a:cubicBezTo>
                      <a:pt x="2264" y="1857"/>
                      <a:pt x="2264" y="1857"/>
                      <a:pt x="2264" y="1857"/>
                    </a:cubicBezTo>
                    <a:cubicBezTo>
                      <a:pt x="2264" y="1844"/>
                      <a:pt x="2264" y="1844"/>
                      <a:pt x="2264" y="1844"/>
                    </a:cubicBezTo>
                    <a:cubicBezTo>
                      <a:pt x="2235" y="1844"/>
                      <a:pt x="2235" y="1844"/>
                      <a:pt x="2235" y="1844"/>
                    </a:cubicBezTo>
                    <a:cubicBezTo>
                      <a:pt x="2209" y="1834"/>
                      <a:pt x="2209" y="1834"/>
                      <a:pt x="2209" y="1834"/>
                    </a:cubicBezTo>
                    <a:cubicBezTo>
                      <a:pt x="2208" y="1819"/>
                      <a:pt x="2208" y="1819"/>
                      <a:pt x="2208" y="1819"/>
                    </a:cubicBezTo>
                    <a:cubicBezTo>
                      <a:pt x="2220" y="1825"/>
                      <a:pt x="2220" y="1825"/>
                      <a:pt x="2220" y="1825"/>
                    </a:cubicBezTo>
                    <a:cubicBezTo>
                      <a:pt x="2237" y="1811"/>
                      <a:pt x="2237" y="1811"/>
                      <a:pt x="2237" y="1811"/>
                    </a:cubicBezTo>
                    <a:cubicBezTo>
                      <a:pt x="2258" y="1801"/>
                      <a:pt x="2258" y="1801"/>
                      <a:pt x="2258" y="1801"/>
                    </a:cubicBezTo>
                    <a:cubicBezTo>
                      <a:pt x="2261" y="1789"/>
                      <a:pt x="2261" y="1789"/>
                      <a:pt x="2261" y="1789"/>
                    </a:cubicBezTo>
                    <a:cubicBezTo>
                      <a:pt x="2270" y="1789"/>
                      <a:pt x="2270" y="1789"/>
                      <a:pt x="2270" y="1789"/>
                    </a:cubicBezTo>
                    <a:cubicBezTo>
                      <a:pt x="2282" y="1773"/>
                      <a:pt x="2282" y="1773"/>
                      <a:pt x="2282" y="1773"/>
                    </a:cubicBezTo>
                    <a:cubicBezTo>
                      <a:pt x="2296" y="1770"/>
                      <a:pt x="2296" y="1770"/>
                      <a:pt x="2296" y="1770"/>
                    </a:cubicBezTo>
                    <a:cubicBezTo>
                      <a:pt x="2305" y="1747"/>
                      <a:pt x="2305" y="1747"/>
                      <a:pt x="2305" y="1747"/>
                    </a:cubicBezTo>
                    <a:cubicBezTo>
                      <a:pt x="2336" y="1740"/>
                      <a:pt x="2336" y="1740"/>
                      <a:pt x="2336" y="1740"/>
                    </a:cubicBezTo>
                    <a:cubicBezTo>
                      <a:pt x="2337" y="1733"/>
                      <a:pt x="2337" y="1733"/>
                      <a:pt x="2337" y="1733"/>
                    </a:cubicBezTo>
                    <a:cubicBezTo>
                      <a:pt x="2348" y="1729"/>
                      <a:pt x="2348" y="1729"/>
                      <a:pt x="2348" y="1729"/>
                    </a:cubicBezTo>
                    <a:cubicBezTo>
                      <a:pt x="2362" y="1708"/>
                      <a:pt x="2362" y="1708"/>
                      <a:pt x="2362" y="1708"/>
                    </a:cubicBezTo>
                    <a:cubicBezTo>
                      <a:pt x="2365" y="1680"/>
                      <a:pt x="2365" y="1680"/>
                      <a:pt x="2365" y="1680"/>
                    </a:cubicBezTo>
                    <a:cubicBezTo>
                      <a:pt x="2370" y="1689"/>
                      <a:pt x="2370" y="1689"/>
                      <a:pt x="2370" y="1689"/>
                    </a:cubicBezTo>
                    <a:cubicBezTo>
                      <a:pt x="2414" y="1695"/>
                      <a:pt x="2414" y="1695"/>
                      <a:pt x="2414" y="1695"/>
                    </a:cubicBezTo>
                    <a:cubicBezTo>
                      <a:pt x="2415" y="1674"/>
                      <a:pt x="2415" y="1674"/>
                      <a:pt x="2415" y="1674"/>
                    </a:cubicBezTo>
                    <a:cubicBezTo>
                      <a:pt x="2406" y="1649"/>
                      <a:pt x="2406" y="1649"/>
                      <a:pt x="2406" y="1649"/>
                    </a:cubicBezTo>
                    <a:cubicBezTo>
                      <a:pt x="2406" y="1639"/>
                      <a:pt x="2406" y="1639"/>
                      <a:pt x="2406" y="1639"/>
                    </a:cubicBezTo>
                    <a:cubicBezTo>
                      <a:pt x="2423" y="1633"/>
                      <a:pt x="2423" y="1633"/>
                      <a:pt x="2423" y="1633"/>
                    </a:cubicBezTo>
                    <a:cubicBezTo>
                      <a:pt x="2460" y="1605"/>
                      <a:pt x="2460" y="1605"/>
                      <a:pt x="2460" y="1605"/>
                    </a:cubicBezTo>
                    <a:cubicBezTo>
                      <a:pt x="2475" y="1584"/>
                      <a:pt x="2475" y="1584"/>
                      <a:pt x="2475" y="1584"/>
                    </a:cubicBezTo>
                    <a:cubicBezTo>
                      <a:pt x="2507" y="1571"/>
                      <a:pt x="2507" y="1571"/>
                      <a:pt x="2507" y="1571"/>
                    </a:cubicBezTo>
                    <a:cubicBezTo>
                      <a:pt x="2515" y="1556"/>
                      <a:pt x="2515" y="1556"/>
                      <a:pt x="2515" y="1556"/>
                    </a:cubicBezTo>
                    <a:cubicBezTo>
                      <a:pt x="2536" y="1535"/>
                      <a:pt x="2536" y="1535"/>
                      <a:pt x="2536" y="1535"/>
                    </a:cubicBezTo>
                    <a:cubicBezTo>
                      <a:pt x="2555" y="1535"/>
                      <a:pt x="2555" y="1535"/>
                      <a:pt x="2555" y="1535"/>
                    </a:cubicBezTo>
                    <a:cubicBezTo>
                      <a:pt x="2565" y="1523"/>
                      <a:pt x="2565" y="1523"/>
                      <a:pt x="2565" y="1523"/>
                    </a:cubicBezTo>
                    <a:cubicBezTo>
                      <a:pt x="2553" y="1507"/>
                      <a:pt x="2553" y="1507"/>
                      <a:pt x="2553" y="1507"/>
                    </a:cubicBezTo>
                    <a:cubicBezTo>
                      <a:pt x="2558" y="1474"/>
                      <a:pt x="2558" y="1474"/>
                      <a:pt x="2558" y="1474"/>
                    </a:cubicBezTo>
                    <a:cubicBezTo>
                      <a:pt x="2558" y="1452"/>
                      <a:pt x="2558" y="1452"/>
                      <a:pt x="2558" y="1452"/>
                    </a:cubicBezTo>
                    <a:cubicBezTo>
                      <a:pt x="2567" y="1437"/>
                      <a:pt x="2567" y="1437"/>
                      <a:pt x="2567" y="1437"/>
                    </a:cubicBezTo>
                    <a:cubicBezTo>
                      <a:pt x="2559" y="1428"/>
                      <a:pt x="2559" y="1428"/>
                      <a:pt x="2559" y="1428"/>
                    </a:cubicBezTo>
                    <a:cubicBezTo>
                      <a:pt x="2565" y="1416"/>
                      <a:pt x="2565" y="1416"/>
                      <a:pt x="2565" y="1416"/>
                    </a:cubicBezTo>
                    <a:cubicBezTo>
                      <a:pt x="2590" y="1408"/>
                      <a:pt x="2590" y="1408"/>
                      <a:pt x="2590" y="1408"/>
                    </a:cubicBezTo>
                    <a:cubicBezTo>
                      <a:pt x="2602" y="1412"/>
                      <a:pt x="2602" y="1412"/>
                      <a:pt x="2602" y="1412"/>
                    </a:cubicBezTo>
                    <a:cubicBezTo>
                      <a:pt x="2652" y="1408"/>
                      <a:pt x="2652" y="1408"/>
                      <a:pt x="2652" y="1408"/>
                    </a:cubicBezTo>
                    <a:cubicBezTo>
                      <a:pt x="2663" y="1414"/>
                      <a:pt x="2663" y="1414"/>
                      <a:pt x="2663" y="1414"/>
                    </a:cubicBezTo>
                    <a:cubicBezTo>
                      <a:pt x="2718" y="1414"/>
                      <a:pt x="2718" y="1414"/>
                      <a:pt x="2718" y="1414"/>
                    </a:cubicBezTo>
                    <a:cubicBezTo>
                      <a:pt x="2755" y="1399"/>
                      <a:pt x="2755" y="1399"/>
                      <a:pt x="2755" y="1399"/>
                    </a:cubicBezTo>
                    <a:cubicBezTo>
                      <a:pt x="2799" y="1412"/>
                      <a:pt x="2799" y="1412"/>
                      <a:pt x="2799" y="1412"/>
                    </a:cubicBezTo>
                    <a:cubicBezTo>
                      <a:pt x="2795" y="1429"/>
                      <a:pt x="2795" y="1429"/>
                      <a:pt x="2795" y="1429"/>
                    </a:cubicBezTo>
                    <a:cubicBezTo>
                      <a:pt x="2805" y="1438"/>
                      <a:pt x="2805" y="1438"/>
                      <a:pt x="2805" y="1438"/>
                    </a:cubicBezTo>
                    <a:cubicBezTo>
                      <a:pt x="2816" y="1457"/>
                      <a:pt x="2816" y="1457"/>
                      <a:pt x="2816" y="1457"/>
                    </a:cubicBezTo>
                    <a:cubicBezTo>
                      <a:pt x="2857" y="1478"/>
                      <a:pt x="2857" y="1478"/>
                      <a:pt x="2857" y="1478"/>
                    </a:cubicBezTo>
                    <a:cubicBezTo>
                      <a:pt x="2860" y="1490"/>
                      <a:pt x="2860" y="1490"/>
                      <a:pt x="2860" y="1490"/>
                    </a:cubicBezTo>
                    <a:cubicBezTo>
                      <a:pt x="2850" y="1503"/>
                      <a:pt x="2850" y="1503"/>
                      <a:pt x="2850" y="1503"/>
                    </a:cubicBezTo>
                    <a:cubicBezTo>
                      <a:pt x="2863" y="1500"/>
                      <a:pt x="2863" y="1500"/>
                      <a:pt x="2863" y="1500"/>
                    </a:cubicBezTo>
                    <a:cubicBezTo>
                      <a:pt x="2877" y="1493"/>
                      <a:pt x="2877" y="1493"/>
                      <a:pt x="2877" y="1493"/>
                    </a:cubicBezTo>
                    <a:cubicBezTo>
                      <a:pt x="2892" y="1503"/>
                      <a:pt x="2892" y="1503"/>
                      <a:pt x="2892" y="1503"/>
                    </a:cubicBezTo>
                    <a:cubicBezTo>
                      <a:pt x="2888" y="1523"/>
                      <a:pt x="2888" y="1523"/>
                      <a:pt x="2888" y="1523"/>
                    </a:cubicBezTo>
                    <a:cubicBezTo>
                      <a:pt x="2865" y="1547"/>
                      <a:pt x="2865" y="1547"/>
                      <a:pt x="2865" y="1547"/>
                    </a:cubicBezTo>
                    <a:cubicBezTo>
                      <a:pt x="2866" y="1555"/>
                      <a:pt x="2866" y="1555"/>
                      <a:pt x="2866" y="1555"/>
                    </a:cubicBezTo>
                    <a:cubicBezTo>
                      <a:pt x="2898" y="1535"/>
                      <a:pt x="2898" y="1535"/>
                      <a:pt x="2898" y="1535"/>
                    </a:cubicBezTo>
                    <a:cubicBezTo>
                      <a:pt x="2898" y="1516"/>
                      <a:pt x="2898" y="1516"/>
                      <a:pt x="2898" y="1516"/>
                    </a:cubicBezTo>
                    <a:cubicBezTo>
                      <a:pt x="2909" y="1506"/>
                      <a:pt x="2909" y="1506"/>
                      <a:pt x="2909" y="1506"/>
                    </a:cubicBezTo>
                    <a:cubicBezTo>
                      <a:pt x="2932" y="1509"/>
                      <a:pt x="2932" y="1509"/>
                      <a:pt x="2932" y="1509"/>
                    </a:cubicBezTo>
                    <a:cubicBezTo>
                      <a:pt x="2954" y="1501"/>
                      <a:pt x="2954" y="1501"/>
                      <a:pt x="2954" y="1501"/>
                    </a:cubicBezTo>
                    <a:cubicBezTo>
                      <a:pt x="2963" y="1504"/>
                      <a:pt x="2963" y="1504"/>
                      <a:pt x="2963" y="1504"/>
                    </a:cubicBezTo>
                    <a:cubicBezTo>
                      <a:pt x="2967" y="1519"/>
                      <a:pt x="2967" y="1519"/>
                      <a:pt x="2967" y="1519"/>
                    </a:cubicBezTo>
                    <a:cubicBezTo>
                      <a:pt x="2998" y="1552"/>
                      <a:pt x="2998" y="1552"/>
                      <a:pt x="2998" y="1552"/>
                    </a:cubicBezTo>
                    <a:cubicBezTo>
                      <a:pt x="3001" y="1591"/>
                      <a:pt x="3001" y="1591"/>
                      <a:pt x="3001" y="1591"/>
                    </a:cubicBezTo>
                    <a:cubicBezTo>
                      <a:pt x="2993" y="1607"/>
                      <a:pt x="2993" y="1607"/>
                      <a:pt x="2993" y="1607"/>
                    </a:cubicBezTo>
                    <a:cubicBezTo>
                      <a:pt x="3005" y="1634"/>
                      <a:pt x="3005" y="1634"/>
                      <a:pt x="3005" y="1634"/>
                    </a:cubicBezTo>
                    <a:cubicBezTo>
                      <a:pt x="3004" y="1657"/>
                      <a:pt x="3004" y="1657"/>
                      <a:pt x="3004" y="1657"/>
                    </a:cubicBezTo>
                    <a:cubicBezTo>
                      <a:pt x="2998" y="1665"/>
                      <a:pt x="2998" y="1665"/>
                      <a:pt x="2998" y="1665"/>
                    </a:cubicBezTo>
                    <a:cubicBezTo>
                      <a:pt x="3007" y="1675"/>
                      <a:pt x="3007" y="1675"/>
                      <a:pt x="3007" y="1675"/>
                    </a:cubicBezTo>
                    <a:cubicBezTo>
                      <a:pt x="3007" y="1692"/>
                      <a:pt x="3007" y="1692"/>
                      <a:pt x="3007" y="1692"/>
                    </a:cubicBezTo>
                    <a:cubicBezTo>
                      <a:pt x="3010" y="1708"/>
                      <a:pt x="3010" y="1708"/>
                      <a:pt x="3010" y="1708"/>
                    </a:cubicBezTo>
                    <a:cubicBezTo>
                      <a:pt x="2996" y="1726"/>
                      <a:pt x="2996" y="1726"/>
                      <a:pt x="2996" y="1726"/>
                    </a:cubicBezTo>
                    <a:cubicBezTo>
                      <a:pt x="2966" y="1733"/>
                      <a:pt x="2966" y="1733"/>
                      <a:pt x="2966" y="1733"/>
                    </a:cubicBezTo>
                    <a:cubicBezTo>
                      <a:pt x="2954" y="1741"/>
                      <a:pt x="2954" y="1741"/>
                      <a:pt x="2954" y="1741"/>
                    </a:cubicBezTo>
                    <a:cubicBezTo>
                      <a:pt x="2920" y="1746"/>
                      <a:pt x="2920" y="1746"/>
                      <a:pt x="2920" y="1746"/>
                    </a:cubicBezTo>
                    <a:cubicBezTo>
                      <a:pt x="2895" y="1743"/>
                      <a:pt x="2895" y="1743"/>
                      <a:pt x="2895" y="1743"/>
                    </a:cubicBezTo>
                    <a:cubicBezTo>
                      <a:pt x="2851" y="1763"/>
                      <a:pt x="2851" y="1763"/>
                      <a:pt x="2851" y="1763"/>
                    </a:cubicBezTo>
                    <a:cubicBezTo>
                      <a:pt x="2822" y="1766"/>
                      <a:pt x="2822" y="1766"/>
                      <a:pt x="2822" y="1766"/>
                    </a:cubicBezTo>
                    <a:cubicBezTo>
                      <a:pt x="2787" y="1782"/>
                      <a:pt x="2787" y="1782"/>
                      <a:pt x="2787" y="1782"/>
                    </a:cubicBezTo>
                    <a:cubicBezTo>
                      <a:pt x="2773" y="1782"/>
                      <a:pt x="2773" y="1782"/>
                      <a:pt x="2773" y="1782"/>
                    </a:cubicBezTo>
                    <a:cubicBezTo>
                      <a:pt x="2755" y="1795"/>
                      <a:pt x="2755" y="1795"/>
                      <a:pt x="2755" y="1795"/>
                    </a:cubicBezTo>
                    <a:cubicBezTo>
                      <a:pt x="2727" y="1795"/>
                      <a:pt x="2727" y="1795"/>
                      <a:pt x="2727" y="1795"/>
                    </a:cubicBezTo>
                    <a:cubicBezTo>
                      <a:pt x="2717" y="1802"/>
                      <a:pt x="2717" y="1802"/>
                      <a:pt x="2717" y="1802"/>
                    </a:cubicBezTo>
                    <a:cubicBezTo>
                      <a:pt x="2707" y="1795"/>
                      <a:pt x="2707" y="1795"/>
                      <a:pt x="2707" y="1795"/>
                    </a:cubicBezTo>
                    <a:cubicBezTo>
                      <a:pt x="2698" y="1799"/>
                      <a:pt x="2698" y="1799"/>
                      <a:pt x="2698" y="1799"/>
                    </a:cubicBezTo>
                    <a:cubicBezTo>
                      <a:pt x="2671" y="1804"/>
                      <a:pt x="2671" y="1804"/>
                      <a:pt x="2671" y="1804"/>
                    </a:cubicBezTo>
                    <a:cubicBezTo>
                      <a:pt x="2663" y="1825"/>
                      <a:pt x="2663" y="1825"/>
                      <a:pt x="2663" y="1825"/>
                    </a:cubicBezTo>
                    <a:cubicBezTo>
                      <a:pt x="2648" y="1842"/>
                      <a:pt x="2648" y="1842"/>
                      <a:pt x="2648" y="1842"/>
                    </a:cubicBezTo>
                    <a:cubicBezTo>
                      <a:pt x="2639" y="1842"/>
                      <a:pt x="2639" y="1842"/>
                      <a:pt x="2639" y="1842"/>
                    </a:cubicBezTo>
                    <a:cubicBezTo>
                      <a:pt x="2632" y="1865"/>
                      <a:pt x="2632" y="1865"/>
                      <a:pt x="2632" y="1865"/>
                    </a:cubicBezTo>
                    <a:cubicBezTo>
                      <a:pt x="2613" y="1870"/>
                      <a:pt x="2613" y="1870"/>
                      <a:pt x="2613" y="1870"/>
                    </a:cubicBezTo>
                    <a:cubicBezTo>
                      <a:pt x="2594" y="1886"/>
                      <a:pt x="2594" y="1886"/>
                      <a:pt x="2594" y="1886"/>
                    </a:cubicBezTo>
                    <a:cubicBezTo>
                      <a:pt x="2571" y="1885"/>
                      <a:pt x="2571" y="1885"/>
                      <a:pt x="2571" y="1885"/>
                    </a:cubicBezTo>
                    <a:cubicBezTo>
                      <a:pt x="2558" y="1863"/>
                      <a:pt x="2558" y="1863"/>
                      <a:pt x="2558" y="1863"/>
                    </a:cubicBezTo>
                    <a:cubicBezTo>
                      <a:pt x="2548" y="1883"/>
                      <a:pt x="2548" y="1883"/>
                      <a:pt x="2548" y="1883"/>
                    </a:cubicBezTo>
                    <a:cubicBezTo>
                      <a:pt x="2547" y="1900"/>
                      <a:pt x="2547" y="1900"/>
                      <a:pt x="2547" y="1900"/>
                    </a:cubicBezTo>
                    <a:cubicBezTo>
                      <a:pt x="2529" y="1906"/>
                      <a:pt x="2529" y="1906"/>
                      <a:pt x="2529" y="1906"/>
                    </a:cubicBezTo>
                    <a:cubicBezTo>
                      <a:pt x="2507" y="1928"/>
                      <a:pt x="2507" y="1928"/>
                      <a:pt x="2507" y="1928"/>
                    </a:cubicBezTo>
                    <a:cubicBezTo>
                      <a:pt x="2503" y="1940"/>
                      <a:pt x="2503" y="1940"/>
                      <a:pt x="2503" y="1940"/>
                    </a:cubicBezTo>
                    <a:cubicBezTo>
                      <a:pt x="2484" y="1961"/>
                      <a:pt x="2484" y="1961"/>
                      <a:pt x="2484" y="1961"/>
                    </a:cubicBezTo>
                    <a:cubicBezTo>
                      <a:pt x="2487" y="1972"/>
                      <a:pt x="2487" y="1972"/>
                      <a:pt x="2487" y="1972"/>
                    </a:cubicBezTo>
                    <a:cubicBezTo>
                      <a:pt x="2464" y="1993"/>
                      <a:pt x="2464" y="1993"/>
                      <a:pt x="2464" y="1993"/>
                    </a:cubicBezTo>
                    <a:cubicBezTo>
                      <a:pt x="2449" y="2012"/>
                      <a:pt x="2449" y="2012"/>
                      <a:pt x="2449" y="2012"/>
                    </a:cubicBezTo>
                    <a:cubicBezTo>
                      <a:pt x="2426" y="2009"/>
                      <a:pt x="2426" y="2009"/>
                      <a:pt x="2426" y="2009"/>
                    </a:cubicBezTo>
                    <a:cubicBezTo>
                      <a:pt x="2405" y="2019"/>
                      <a:pt x="2405" y="2019"/>
                      <a:pt x="2405" y="2019"/>
                    </a:cubicBezTo>
                    <a:cubicBezTo>
                      <a:pt x="2391" y="2021"/>
                      <a:pt x="2391" y="2021"/>
                      <a:pt x="2391" y="2021"/>
                    </a:cubicBezTo>
                    <a:cubicBezTo>
                      <a:pt x="2382" y="2006"/>
                      <a:pt x="2382" y="2006"/>
                      <a:pt x="2382" y="2006"/>
                    </a:cubicBezTo>
                    <a:cubicBezTo>
                      <a:pt x="2394" y="1996"/>
                      <a:pt x="2394" y="1996"/>
                      <a:pt x="2394" y="1996"/>
                    </a:cubicBezTo>
                    <a:cubicBezTo>
                      <a:pt x="2393" y="1977"/>
                      <a:pt x="2393" y="1977"/>
                      <a:pt x="2393" y="1977"/>
                    </a:cubicBezTo>
                    <a:cubicBezTo>
                      <a:pt x="2383" y="1966"/>
                      <a:pt x="2383" y="1966"/>
                      <a:pt x="2383" y="1966"/>
                    </a:cubicBezTo>
                    <a:cubicBezTo>
                      <a:pt x="2371" y="1980"/>
                      <a:pt x="2371" y="1980"/>
                      <a:pt x="2371" y="1980"/>
                    </a:cubicBezTo>
                    <a:cubicBezTo>
                      <a:pt x="2371" y="1987"/>
                      <a:pt x="2371" y="1987"/>
                      <a:pt x="2371" y="1987"/>
                    </a:cubicBezTo>
                    <a:cubicBezTo>
                      <a:pt x="2360" y="1992"/>
                      <a:pt x="2360" y="1992"/>
                      <a:pt x="2360" y="1992"/>
                    </a:cubicBezTo>
                    <a:cubicBezTo>
                      <a:pt x="2337" y="2013"/>
                      <a:pt x="2337" y="2013"/>
                      <a:pt x="2337" y="2013"/>
                    </a:cubicBezTo>
                    <a:cubicBezTo>
                      <a:pt x="2316" y="2018"/>
                      <a:pt x="2316" y="2018"/>
                      <a:pt x="2316" y="2018"/>
                    </a:cubicBezTo>
                    <a:cubicBezTo>
                      <a:pt x="2302" y="2015"/>
                      <a:pt x="2302" y="2015"/>
                      <a:pt x="2302" y="2015"/>
                    </a:cubicBezTo>
                    <a:cubicBezTo>
                      <a:pt x="2286" y="2021"/>
                      <a:pt x="2286" y="2021"/>
                      <a:pt x="2286" y="2021"/>
                    </a:cubicBezTo>
                    <a:cubicBezTo>
                      <a:pt x="2272" y="2033"/>
                      <a:pt x="2272" y="2033"/>
                      <a:pt x="2272" y="2033"/>
                    </a:cubicBezTo>
                    <a:cubicBezTo>
                      <a:pt x="2264" y="2028"/>
                      <a:pt x="2264" y="2028"/>
                      <a:pt x="2264" y="2028"/>
                    </a:cubicBezTo>
                    <a:cubicBezTo>
                      <a:pt x="2252" y="2028"/>
                      <a:pt x="2252" y="2028"/>
                      <a:pt x="2252" y="2028"/>
                    </a:cubicBezTo>
                    <a:cubicBezTo>
                      <a:pt x="2253" y="2021"/>
                      <a:pt x="2253" y="2021"/>
                      <a:pt x="2253" y="2021"/>
                    </a:cubicBezTo>
                    <a:close/>
                    <a:moveTo>
                      <a:pt x="4319" y="1778"/>
                    </a:moveTo>
                    <a:lnTo>
                      <a:pt x="4319" y="1778"/>
                    </a:lnTo>
                    <a:cubicBezTo>
                      <a:pt x="4326" y="1782"/>
                      <a:pt x="4326" y="1782"/>
                      <a:pt x="4326" y="1782"/>
                    </a:cubicBezTo>
                    <a:cubicBezTo>
                      <a:pt x="4332" y="1793"/>
                      <a:pt x="4332" y="1793"/>
                      <a:pt x="4332" y="1793"/>
                    </a:cubicBezTo>
                    <a:cubicBezTo>
                      <a:pt x="4328" y="1808"/>
                      <a:pt x="4328" y="1808"/>
                      <a:pt x="4328" y="1808"/>
                    </a:cubicBezTo>
                    <a:cubicBezTo>
                      <a:pt x="4322" y="1813"/>
                      <a:pt x="4322" y="1813"/>
                      <a:pt x="4322" y="1813"/>
                    </a:cubicBezTo>
                    <a:cubicBezTo>
                      <a:pt x="4317" y="1805"/>
                      <a:pt x="4317" y="1805"/>
                      <a:pt x="4317" y="1805"/>
                    </a:cubicBezTo>
                    <a:cubicBezTo>
                      <a:pt x="4312" y="1787"/>
                      <a:pt x="4312" y="1787"/>
                      <a:pt x="4312" y="1787"/>
                    </a:cubicBezTo>
                    <a:cubicBezTo>
                      <a:pt x="4319" y="1778"/>
                      <a:pt x="4319" y="1778"/>
                      <a:pt x="4319" y="1778"/>
                    </a:cubicBezTo>
                    <a:close/>
                    <a:moveTo>
                      <a:pt x="4160" y="1781"/>
                    </a:moveTo>
                    <a:lnTo>
                      <a:pt x="4160" y="1781"/>
                    </a:lnTo>
                    <a:cubicBezTo>
                      <a:pt x="4170" y="1764"/>
                      <a:pt x="4170" y="1764"/>
                      <a:pt x="4170" y="1764"/>
                    </a:cubicBezTo>
                    <a:cubicBezTo>
                      <a:pt x="4189" y="1756"/>
                      <a:pt x="4189" y="1756"/>
                      <a:pt x="4189" y="1756"/>
                    </a:cubicBezTo>
                    <a:cubicBezTo>
                      <a:pt x="4201" y="1764"/>
                      <a:pt x="4201" y="1764"/>
                      <a:pt x="4201" y="1764"/>
                    </a:cubicBezTo>
                    <a:cubicBezTo>
                      <a:pt x="4195" y="1773"/>
                      <a:pt x="4195" y="1773"/>
                      <a:pt x="4195" y="1773"/>
                    </a:cubicBezTo>
                    <a:cubicBezTo>
                      <a:pt x="4184" y="1773"/>
                      <a:pt x="4184" y="1773"/>
                      <a:pt x="4184" y="1773"/>
                    </a:cubicBezTo>
                    <a:cubicBezTo>
                      <a:pt x="4173" y="1782"/>
                      <a:pt x="4173" y="1782"/>
                      <a:pt x="4173" y="1782"/>
                    </a:cubicBezTo>
                    <a:cubicBezTo>
                      <a:pt x="4160" y="1781"/>
                      <a:pt x="4160" y="1781"/>
                      <a:pt x="4160" y="1781"/>
                    </a:cubicBezTo>
                    <a:close/>
                    <a:moveTo>
                      <a:pt x="4005" y="1870"/>
                    </a:moveTo>
                    <a:lnTo>
                      <a:pt x="4005" y="1870"/>
                    </a:lnTo>
                    <a:cubicBezTo>
                      <a:pt x="4013" y="1880"/>
                      <a:pt x="4013" y="1880"/>
                      <a:pt x="4013" y="1880"/>
                    </a:cubicBezTo>
                    <a:cubicBezTo>
                      <a:pt x="4033" y="1886"/>
                      <a:pt x="4033" y="1886"/>
                      <a:pt x="4033" y="1886"/>
                    </a:cubicBezTo>
                    <a:cubicBezTo>
                      <a:pt x="4053" y="1902"/>
                      <a:pt x="4053" y="1902"/>
                      <a:pt x="4053" y="1902"/>
                    </a:cubicBezTo>
                    <a:cubicBezTo>
                      <a:pt x="4060" y="1892"/>
                      <a:pt x="4060" y="1892"/>
                      <a:pt x="4060" y="1892"/>
                    </a:cubicBezTo>
                    <a:cubicBezTo>
                      <a:pt x="4076" y="1899"/>
                      <a:pt x="4076" y="1899"/>
                      <a:pt x="4076" y="1899"/>
                    </a:cubicBezTo>
                    <a:cubicBezTo>
                      <a:pt x="4094" y="1888"/>
                      <a:pt x="4094" y="1888"/>
                      <a:pt x="4094" y="1888"/>
                    </a:cubicBezTo>
                    <a:cubicBezTo>
                      <a:pt x="4106" y="1892"/>
                      <a:pt x="4106" y="1892"/>
                      <a:pt x="4106" y="1892"/>
                    </a:cubicBezTo>
                    <a:cubicBezTo>
                      <a:pt x="4118" y="1889"/>
                      <a:pt x="4118" y="1889"/>
                      <a:pt x="4118" y="1889"/>
                    </a:cubicBezTo>
                    <a:cubicBezTo>
                      <a:pt x="4129" y="1877"/>
                      <a:pt x="4129" y="1877"/>
                      <a:pt x="4129" y="1877"/>
                    </a:cubicBezTo>
                    <a:cubicBezTo>
                      <a:pt x="4149" y="1879"/>
                      <a:pt x="4149" y="1879"/>
                      <a:pt x="4149" y="1879"/>
                    </a:cubicBezTo>
                    <a:cubicBezTo>
                      <a:pt x="4147" y="1866"/>
                      <a:pt x="4147" y="1866"/>
                      <a:pt x="4147" y="1866"/>
                    </a:cubicBezTo>
                    <a:cubicBezTo>
                      <a:pt x="4124" y="1853"/>
                      <a:pt x="4124" y="1853"/>
                      <a:pt x="4124" y="1853"/>
                    </a:cubicBezTo>
                    <a:cubicBezTo>
                      <a:pt x="4111" y="1860"/>
                      <a:pt x="4111" y="1860"/>
                      <a:pt x="4111" y="1860"/>
                    </a:cubicBezTo>
                    <a:cubicBezTo>
                      <a:pt x="4092" y="1863"/>
                      <a:pt x="4092" y="1863"/>
                      <a:pt x="4092" y="1863"/>
                    </a:cubicBezTo>
                    <a:cubicBezTo>
                      <a:pt x="4085" y="1859"/>
                      <a:pt x="4085" y="1859"/>
                      <a:pt x="4085" y="1859"/>
                    </a:cubicBezTo>
                    <a:cubicBezTo>
                      <a:pt x="4068" y="1868"/>
                      <a:pt x="4068" y="1868"/>
                      <a:pt x="4068" y="1868"/>
                    </a:cubicBezTo>
                    <a:cubicBezTo>
                      <a:pt x="4047" y="1857"/>
                      <a:pt x="4047" y="1857"/>
                      <a:pt x="4047" y="1857"/>
                    </a:cubicBezTo>
                    <a:cubicBezTo>
                      <a:pt x="4030" y="1870"/>
                      <a:pt x="4030" y="1870"/>
                      <a:pt x="4030" y="1870"/>
                    </a:cubicBezTo>
                    <a:cubicBezTo>
                      <a:pt x="4011" y="1868"/>
                      <a:pt x="4011" y="1868"/>
                      <a:pt x="4011" y="1868"/>
                    </a:cubicBezTo>
                    <a:cubicBezTo>
                      <a:pt x="4005" y="1870"/>
                      <a:pt x="4005" y="1870"/>
                      <a:pt x="4005" y="1870"/>
                    </a:cubicBezTo>
                    <a:close/>
                    <a:moveTo>
                      <a:pt x="3915" y="2437"/>
                    </a:moveTo>
                    <a:lnTo>
                      <a:pt x="3915" y="2437"/>
                    </a:lnTo>
                    <a:cubicBezTo>
                      <a:pt x="3909" y="2431"/>
                      <a:pt x="3909" y="2431"/>
                      <a:pt x="3909" y="2431"/>
                    </a:cubicBezTo>
                    <a:cubicBezTo>
                      <a:pt x="3914" y="2421"/>
                      <a:pt x="3914" y="2421"/>
                      <a:pt x="3914" y="2421"/>
                    </a:cubicBezTo>
                    <a:cubicBezTo>
                      <a:pt x="3921" y="2418"/>
                      <a:pt x="3921" y="2418"/>
                      <a:pt x="3921" y="2418"/>
                    </a:cubicBezTo>
                    <a:cubicBezTo>
                      <a:pt x="3921" y="2434"/>
                      <a:pt x="3921" y="2434"/>
                      <a:pt x="3921" y="2434"/>
                    </a:cubicBezTo>
                    <a:cubicBezTo>
                      <a:pt x="3915" y="2437"/>
                      <a:pt x="3915" y="2437"/>
                      <a:pt x="3915" y="2437"/>
                    </a:cubicBezTo>
                    <a:close/>
                    <a:moveTo>
                      <a:pt x="3819" y="2420"/>
                    </a:moveTo>
                    <a:lnTo>
                      <a:pt x="3819" y="2420"/>
                    </a:lnTo>
                    <a:cubicBezTo>
                      <a:pt x="3808" y="2412"/>
                      <a:pt x="3808" y="2412"/>
                      <a:pt x="3808" y="2412"/>
                    </a:cubicBezTo>
                    <a:cubicBezTo>
                      <a:pt x="3808" y="2394"/>
                      <a:pt x="3808" y="2394"/>
                      <a:pt x="3808" y="2394"/>
                    </a:cubicBezTo>
                    <a:cubicBezTo>
                      <a:pt x="3800" y="2386"/>
                      <a:pt x="3800" y="2386"/>
                      <a:pt x="3800" y="2386"/>
                    </a:cubicBezTo>
                    <a:cubicBezTo>
                      <a:pt x="3791" y="2395"/>
                      <a:pt x="3791" y="2395"/>
                      <a:pt x="3791" y="2395"/>
                    </a:cubicBezTo>
                    <a:cubicBezTo>
                      <a:pt x="3788" y="2386"/>
                      <a:pt x="3788" y="2386"/>
                      <a:pt x="3788" y="2386"/>
                    </a:cubicBezTo>
                    <a:cubicBezTo>
                      <a:pt x="3791" y="2371"/>
                      <a:pt x="3791" y="2371"/>
                      <a:pt x="3791" y="2371"/>
                    </a:cubicBezTo>
                    <a:cubicBezTo>
                      <a:pt x="3788" y="2354"/>
                      <a:pt x="3788" y="2354"/>
                      <a:pt x="3788" y="2354"/>
                    </a:cubicBezTo>
                    <a:cubicBezTo>
                      <a:pt x="3777" y="2342"/>
                      <a:pt x="3777" y="2342"/>
                      <a:pt x="3777" y="2342"/>
                    </a:cubicBezTo>
                    <a:cubicBezTo>
                      <a:pt x="3787" y="2323"/>
                      <a:pt x="3787" y="2323"/>
                      <a:pt x="3787" y="2323"/>
                    </a:cubicBezTo>
                    <a:cubicBezTo>
                      <a:pt x="3784" y="2301"/>
                      <a:pt x="3784" y="2301"/>
                      <a:pt x="3784" y="2301"/>
                    </a:cubicBezTo>
                    <a:cubicBezTo>
                      <a:pt x="3788" y="2291"/>
                      <a:pt x="3788" y="2291"/>
                      <a:pt x="3788" y="2291"/>
                    </a:cubicBezTo>
                    <a:cubicBezTo>
                      <a:pt x="3777" y="2285"/>
                      <a:pt x="3777" y="2285"/>
                      <a:pt x="3777" y="2285"/>
                    </a:cubicBezTo>
                    <a:cubicBezTo>
                      <a:pt x="3770" y="2272"/>
                      <a:pt x="3770" y="2272"/>
                      <a:pt x="3770" y="2272"/>
                    </a:cubicBezTo>
                    <a:cubicBezTo>
                      <a:pt x="3770" y="2258"/>
                      <a:pt x="3770" y="2258"/>
                      <a:pt x="3770" y="2258"/>
                    </a:cubicBezTo>
                    <a:cubicBezTo>
                      <a:pt x="3756" y="2241"/>
                      <a:pt x="3756" y="2241"/>
                      <a:pt x="3756" y="2241"/>
                    </a:cubicBezTo>
                    <a:cubicBezTo>
                      <a:pt x="3758" y="2217"/>
                      <a:pt x="3758" y="2217"/>
                      <a:pt x="3758" y="2217"/>
                    </a:cubicBezTo>
                    <a:cubicBezTo>
                      <a:pt x="3747" y="2197"/>
                      <a:pt x="3747" y="2197"/>
                      <a:pt x="3747" y="2197"/>
                    </a:cubicBezTo>
                    <a:cubicBezTo>
                      <a:pt x="3739" y="2197"/>
                      <a:pt x="3739" y="2197"/>
                      <a:pt x="3739" y="2197"/>
                    </a:cubicBezTo>
                    <a:cubicBezTo>
                      <a:pt x="3733" y="2189"/>
                      <a:pt x="3733" y="2189"/>
                      <a:pt x="3733" y="2189"/>
                    </a:cubicBezTo>
                    <a:cubicBezTo>
                      <a:pt x="3735" y="2171"/>
                      <a:pt x="3735" y="2171"/>
                      <a:pt x="3735" y="2171"/>
                    </a:cubicBezTo>
                    <a:cubicBezTo>
                      <a:pt x="3725" y="2166"/>
                      <a:pt x="3725" y="2166"/>
                      <a:pt x="3725" y="2166"/>
                    </a:cubicBezTo>
                    <a:cubicBezTo>
                      <a:pt x="3713" y="2174"/>
                      <a:pt x="3713" y="2174"/>
                      <a:pt x="3713" y="2174"/>
                    </a:cubicBezTo>
                    <a:cubicBezTo>
                      <a:pt x="3707" y="2168"/>
                      <a:pt x="3707" y="2168"/>
                      <a:pt x="3707" y="2168"/>
                    </a:cubicBezTo>
                    <a:cubicBezTo>
                      <a:pt x="3695" y="2169"/>
                      <a:pt x="3695" y="2169"/>
                      <a:pt x="3695" y="2169"/>
                    </a:cubicBezTo>
                    <a:cubicBezTo>
                      <a:pt x="3687" y="2161"/>
                      <a:pt x="3687" y="2161"/>
                      <a:pt x="3687" y="2161"/>
                    </a:cubicBezTo>
                    <a:cubicBezTo>
                      <a:pt x="3687" y="2145"/>
                      <a:pt x="3687" y="2145"/>
                      <a:pt x="3687" y="2145"/>
                    </a:cubicBezTo>
                    <a:cubicBezTo>
                      <a:pt x="3703" y="2136"/>
                      <a:pt x="3703" y="2136"/>
                      <a:pt x="3703" y="2136"/>
                    </a:cubicBezTo>
                    <a:cubicBezTo>
                      <a:pt x="3707" y="2113"/>
                      <a:pt x="3707" y="2113"/>
                      <a:pt x="3707" y="2113"/>
                    </a:cubicBezTo>
                    <a:cubicBezTo>
                      <a:pt x="3698" y="2102"/>
                      <a:pt x="3698" y="2102"/>
                      <a:pt x="3698" y="2102"/>
                    </a:cubicBezTo>
                    <a:cubicBezTo>
                      <a:pt x="3703" y="2093"/>
                      <a:pt x="3703" y="2093"/>
                      <a:pt x="3703" y="2093"/>
                    </a:cubicBezTo>
                    <a:cubicBezTo>
                      <a:pt x="3703" y="2065"/>
                      <a:pt x="3703" y="2065"/>
                      <a:pt x="3703" y="2065"/>
                    </a:cubicBezTo>
                    <a:cubicBezTo>
                      <a:pt x="3696" y="2054"/>
                      <a:pt x="3696" y="2054"/>
                      <a:pt x="3696" y="2054"/>
                    </a:cubicBezTo>
                    <a:cubicBezTo>
                      <a:pt x="3716" y="2028"/>
                      <a:pt x="3716" y="2028"/>
                      <a:pt x="3716" y="2028"/>
                    </a:cubicBezTo>
                    <a:cubicBezTo>
                      <a:pt x="3732" y="2024"/>
                      <a:pt x="3732" y="2024"/>
                      <a:pt x="3732" y="2024"/>
                    </a:cubicBezTo>
                    <a:cubicBezTo>
                      <a:pt x="3738" y="2013"/>
                      <a:pt x="3738" y="2013"/>
                      <a:pt x="3738" y="2013"/>
                    </a:cubicBezTo>
                    <a:cubicBezTo>
                      <a:pt x="3747" y="2010"/>
                      <a:pt x="3747" y="2010"/>
                      <a:pt x="3747" y="2010"/>
                    </a:cubicBezTo>
                    <a:cubicBezTo>
                      <a:pt x="3751" y="2018"/>
                      <a:pt x="3751" y="2018"/>
                      <a:pt x="3751" y="2018"/>
                    </a:cubicBezTo>
                    <a:cubicBezTo>
                      <a:pt x="3774" y="2010"/>
                      <a:pt x="3774" y="2010"/>
                      <a:pt x="3774" y="2010"/>
                    </a:cubicBezTo>
                    <a:cubicBezTo>
                      <a:pt x="3790" y="2015"/>
                      <a:pt x="3790" y="2015"/>
                      <a:pt x="3790" y="2015"/>
                    </a:cubicBezTo>
                    <a:cubicBezTo>
                      <a:pt x="3796" y="2024"/>
                      <a:pt x="3796" y="2024"/>
                      <a:pt x="3796" y="2024"/>
                    </a:cubicBezTo>
                    <a:cubicBezTo>
                      <a:pt x="3790" y="2032"/>
                      <a:pt x="3790" y="2032"/>
                      <a:pt x="3790" y="2032"/>
                    </a:cubicBezTo>
                    <a:cubicBezTo>
                      <a:pt x="3782" y="2035"/>
                      <a:pt x="3782" y="2035"/>
                      <a:pt x="3782" y="2035"/>
                    </a:cubicBezTo>
                    <a:cubicBezTo>
                      <a:pt x="3782" y="2042"/>
                      <a:pt x="3782" y="2042"/>
                      <a:pt x="3782" y="2042"/>
                    </a:cubicBezTo>
                    <a:cubicBezTo>
                      <a:pt x="3796" y="2045"/>
                      <a:pt x="3796" y="2045"/>
                      <a:pt x="3796" y="2045"/>
                    </a:cubicBezTo>
                    <a:cubicBezTo>
                      <a:pt x="3799" y="2054"/>
                      <a:pt x="3799" y="2054"/>
                      <a:pt x="3799" y="2054"/>
                    </a:cubicBezTo>
                    <a:cubicBezTo>
                      <a:pt x="3797" y="2068"/>
                      <a:pt x="3797" y="2068"/>
                      <a:pt x="3797" y="2068"/>
                    </a:cubicBezTo>
                    <a:cubicBezTo>
                      <a:pt x="3817" y="2090"/>
                      <a:pt x="3817" y="2090"/>
                      <a:pt x="3817" y="2090"/>
                    </a:cubicBezTo>
                    <a:cubicBezTo>
                      <a:pt x="3817" y="2103"/>
                      <a:pt x="3817" y="2103"/>
                      <a:pt x="3817" y="2103"/>
                    </a:cubicBezTo>
                    <a:cubicBezTo>
                      <a:pt x="3826" y="2117"/>
                      <a:pt x="3826" y="2117"/>
                      <a:pt x="3826" y="2117"/>
                    </a:cubicBezTo>
                    <a:cubicBezTo>
                      <a:pt x="3842" y="2120"/>
                      <a:pt x="3842" y="2120"/>
                      <a:pt x="3842" y="2120"/>
                    </a:cubicBezTo>
                    <a:cubicBezTo>
                      <a:pt x="3849" y="2114"/>
                      <a:pt x="3849" y="2114"/>
                      <a:pt x="3849" y="2114"/>
                    </a:cubicBezTo>
                    <a:cubicBezTo>
                      <a:pt x="3846" y="2100"/>
                      <a:pt x="3846" y="2100"/>
                      <a:pt x="3846" y="2100"/>
                    </a:cubicBezTo>
                    <a:cubicBezTo>
                      <a:pt x="3855" y="2094"/>
                      <a:pt x="3855" y="2094"/>
                      <a:pt x="3855" y="2094"/>
                    </a:cubicBezTo>
                    <a:cubicBezTo>
                      <a:pt x="3865" y="2076"/>
                      <a:pt x="3865" y="2076"/>
                      <a:pt x="3865" y="2076"/>
                    </a:cubicBezTo>
                    <a:cubicBezTo>
                      <a:pt x="3863" y="2067"/>
                      <a:pt x="3863" y="2067"/>
                      <a:pt x="3863" y="2067"/>
                    </a:cubicBezTo>
                    <a:cubicBezTo>
                      <a:pt x="3874" y="2056"/>
                      <a:pt x="3874" y="2056"/>
                      <a:pt x="3874" y="2056"/>
                    </a:cubicBezTo>
                    <a:cubicBezTo>
                      <a:pt x="3875" y="2044"/>
                      <a:pt x="3875" y="2044"/>
                      <a:pt x="3875" y="2044"/>
                    </a:cubicBezTo>
                    <a:cubicBezTo>
                      <a:pt x="3869" y="2030"/>
                      <a:pt x="3869" y="2030"/>
                      <a:pt x="3869" y="2030"/>
                    </a:cubicBezTo>
                    <a:cubicBezTo>
                      <a:pt x="3875" y="2022"/>
                      <a:pt x="3875" y="2022"/>
                      <a:pt x="3875" y="2022"/>
                    </a:cubicBezTo>
                    <a:cubicBezTo>
                      <a:pt x="3891" y="2019"/>
                      <a:pt x="3891" y="2019"/>
                      <a:pt x="3891" y="2019"/>
                    </a:cubicBezTo>
                    <a:cubicBezTo>
                      <a:pt x="3901" y="2024"/>
                      <a:pt x="3901" y="2024"/>
                      <a:pt x="3901" y="2024"/>
                    </a:cubicBezTo>
                    <a:cubicBezTo>
                      <a:pt x="3909" y="2039"/>
                      <a:pt x="3909" y="2039"/>
                      <a:pt x="3909" y="2039"/>
                    </a:cubicBezTo>
                    <a:cubicBezTo>
                      <a:pt x="3920" y="2039"/>
                      <a:pt x="3920" y="2039"/>
                      <a:pt x="3920" y="2039"/>
                    </a:cubicBezTo>
                    <a:cubicBezTo>
                      <a:pt x="3918" y="2030"/>
                      <a:pt x="3918" y="2030"/>
                      <a:pt x="3918" y="2030"/>
                    </a:cubicBezTo>
                    <a:cubicBezTo>
                      <a:pt x="3906" y="2010"/>
                      <a:pt x="3906" y="2010"/>
                      <a:pt x="3906" y="2010"/>
                    </a:cubicBezTo>
                    <a:cubicBezTo>
                      <a:pt x="3903" y="1995"/>
                      <a:pt x="3903" y="1995"/>
                      <a:pt x="3903" y="1995"/>
                    </a:cubicBezTo>
                    <a:cubicBezTo>
                      <a:pt x="3898" y="1995"/>
                      <a:pt x="3898" y="1995"/>
                      <a:pt x="3898" y="1995"/>
                    </a:cubicBezTo>
                    <a:cubicBezTo>
                      <a:pt x="3891" y="2010"/>
                      <a:pt x="3891" y="2010"/>
                      <a:pt x="3891" y="2010"/>
                    </a:cubicBezTo>
                    <a:cubicBezTo>
                      <a:pt x="3872" y="2012"/>
                      <a:pt x="3872" y="2012"/>
                      <a:pt x="3872" y="2012"/>
                    </a:cubicBezTo>
                    <a:cubicBezTo>
                      <a:pt x="3858" y="1992"/>
                      <a:pt x="3858" y="1992"/>
                      <a:pt x="3858" y="1992"/>
                    </a:cubicBezTo>
                    <a:cubicBezTo>
                      <a:pt x="3858" y="1981"/>
                      <a:pt x="3858" y="1981"/>
                      <a:pt x="3858" y="1981"/>
                    </a:cubicBezTo>
                    <a:cubicBezTo>
                      <a:pt x="3845" y="1964"/>
                      <a:pt x="3845" y="1964"/>
                      <a:pt x="3845" y="1964"/>
                    </a:cubicBezTo>
                    <a:cubicBezTo>
                      <a:pt x="3845" y="1946"/>
                      <a:pt x="3845" y="1946"/>
                      <a:pt x="3845" y="1946"/>
                    </a:cubicBezTo>
                    <a:cubicBezTo>
                      <a:pt x="3855" y="1937"/>
                      <a:pt x="3855" y="1937"/>
                      <a:pt x="3855" y="1937"/>
                    </a:cubicBezTo>
                    <a:cubicBezTo>
                      <a:pt x="3868" y="1938"/>
                      <a:pt x="3868" y="1938"/>
                      <a:pt x="3868" y="1938"/>
                    </a:cubicBezTo>
                    <a:cubicBezTo>
                      <a:pt x="3871" y="1925"/>
                      <a:pt x="3871" y="1925"/>
                      <a:pt x="3871" y="1925"/>
                    </a:cubicBezTo>
                    <a:cubicBezTo>
                      <a:pt x="3883" y="1932"/>
                      <a:pt x="3883" y="1932"/>
                      <a:pt x="3883" y="1932"/>
                    </a:cubicBezTo>
                    <a:cubicBezTo>
                      <a:pt x="3891" y="1946"/>
                      <a:pt x="3891" y="1946"/>
                      <a:pt x="3891" y="1946"/>
                    </a:cubicBezTo>
                    <a:cubicBezTo>
                      <a:pt x="3897" y="1978"/>
                      <a:pt x="3897" y="1978"/>
                      <a:pt x="3897" y="1978"/>
                    </a:cubicBezTo>
                    <a:cubicBezTo>
                      <a:pt x="3900" y="1978"/>
                      <a:pt x="3900" y="1978"/>
                      <a:pt x="3900" y="1978"/>
                    </a:cubicBezTo>
                    <a:cubicBezTo>
                      <a:pt x="3903" y="1961"/>
                      <a:pt x="3903" y="1961"/>
                      <a:pt x="3903" y="1961"/>
                    </a:cubicBezTo>
                    <a:cubicBezTo>
                      <a:pt x="3909" y="1954"/>
                      <a:pt x="3909" y="1954"/>
                      <a:pt x="3909" y="1954"/>
                    </a:cubicBezTo>
                    <a:cubicBezTo>
                      <a:pt x="3909" y="1937"/>
                      <a:pt x="3909" y="1937"/>
                      <a:pt x="3909" y="1937"/>
                    </a:cubicBezTo>
                    <a:cubicBezTo>
                      <a:pt x="3897" y="1931"/>
                      <a:pt x="3897" y="1931"/>
                      <a:pt x="3897" y="1931"/>
                    </a:cubicBezTo>
                    <a:cubicBezTo>
                      <a:pt x="3895" y="1915"/>
                      <a:pt x="3895" y="1915"/>
                      <a:pt x="3895" y="1915"/>
                    </a:cubicBezTo>
                    <a:cubicBezTo>
                      <a:pt x="3892" y="1899"/>
                      <a:pt x="3892" y="1899"/>
                      <a:pt x="3892" y="1899"/>
                    </a:cubicBezTo>
                    <a:cubicBezTo>
                      <a:pt x="3898" y="1895"/>
                      <a:pt x="3898" y="1895"/>
                      <a:pt x="3898" y="1895"/>
                    </a:cubicBezTo>
                    <a:cubicBezTo>
                      <a:pt x="3903" y="1879"/>
                      <a:pt x="3903" y="1879"/>
                      <a:pt x="3903" y="1879"/>
                    </a:cubicBezTo>
                    <a:cubicBezTo>
                      <a:pt x="3918" y="1873"/>
                      <a:pt x="3918" y="1873"/>
                      <a:pt x="3918" y="1873"/>
                    </a:cubicBezTo>
                    <a:cubicBezTo>
                      <a:pt x="3926" y="1877"/>
                      <a:pt x="3926" y="1877"/>
                      <a:pt x="3926" y="1877"/>
                    </a:cubicBezTo>
                    <a:cubicBezTo>
                      <a:pt x="3933" y="1874"/>
                      <a:pt x="3933" y="1874"/>
                      <a:pt x="3933" y="1874"/>
                    </a:cubicBezTo>
                    <a:cubicBezTo>
                      <a:pt x="3944" y="1892"/>
                      <a:pt x="3944" y="1892"/>
                      <a:pt x="3944" y="1892"/>
                    </a:cubicBezTo>
                    <a:cubicBezTo>
                      <a:pt x="3964" y="1897"/>
                      <a:pt x="3964" y="1897"/>
                      <a:pt x="3964" y="1897"/>
                    </a:cubicBezTo>
                    <a:cubicBezTo>
                      <a:pt x="3972" y="1883"/>
                      <a:pt x="3972" y="1883"/>
                      <a:pt x="3972" y="1883"/>
                    </a:cubicBezTo>
                    <a:cubicBezTo>
                      <a:pt x="3956" y="1882"/>
                      <a:pt x="3956" y="1882"/>
                      <a:pt x="3956" y="1882"/>
                    </a:cubicBezTo>
                    <a:cubicBezTo>
                      <a:pt x="3949" y="1874"/>
                      <a:pt x="3949" y="1874"/>
                      <a:pt x="3949" y="1874"/>
                    </a:cubicBezTo>
                    <a:cubicBezTo>
                      <a:pt x="3958" y="1868"/>
                      <a:pt x="3958" y="1868"/>
                      <a:pt x="3958" y="1868"/>
                    </a:cubicBezTo>
                    <a:cubicBezTo>
                      <a:pt x="3970" y="1862"/>
                      <a:pt x="3970" y="1862"/>
                      <a:pt x="3970" y="1862"/>
                    </a:cubicBezTo>
                    <a:cubicBezTo>
                      <a:pt x="3990" y="1865"/>
                      <a:pt x="3990" y="1865"/>
                      <a:pt x="3990" y="1865"/>
                    </a:cubicBezTo>
                    <a:cubicBezTo>
                      <a:pt x="3995" y="1873"/>
                      <a:pt x="3995" y="1873"/>
                      <a:pt x="3995" y="1873"/>
                    </a:cubicBezTo>
                    <a:cubicBezTo>
                      <a:pt x="3988" y="1879"/>
                      <a:pt x="3988" y="1879"/>
                      <a:pt x="3988" y="1879"/>
                    </a:cubicBezTo>
                    <a:cubicBezTo>
                      <a:pt x="3988" y="1888"/>
                      <a:pt x="3988" y="1888"/>
                      <a:pt x="3988" y="1888"/>
                    </a:cubicBezTo>
                    <a:cubicBezTo>
                      <a:pt x="3999" y="1895"/>
                      <a:pt x="3999" y="1895"/>
                      <a:pt x="3999" y="1895"/>
                    </a:cubicBezTo>
                    <a:cubicBezTo>
                      <a:pt x="4011" y="1912"/>
                      <a:pt x="4011" y="1912"/>
                      <a:pt x="4011" y="1912"/>
                    </a:cubicBezTo>
                    <a:cubicBezTo>
                      <a:pt x="4024" y="1906"/>
                      <a:pt x="4024" y="1906"/>
                      <a:pt x="4024" y="1906"/>
                    </a:cubicBezTo>
                    <a:cubicBezTo>
                      <a:pt x="4040" y="1914"/>
                      <a:pt x="4040" y="1914"/>
                      <a:pt x="4040" y="1914"/>
                    </a:cubicBezTo>
                    <a:cubicBezTo>
                      <a:pt x="4060" y="1915"/>
                      <a:pt x="4060" y="1915"/>
                      <a:pt x="4060" y="1915"/>
                    </a:cubicBezTo>
                    <a:cubicBezTo>
                      <a:pt x="4068" y="1908"/>
                      <a:pt x="4068" y="1908"/>
                      <a:pt x="4068" y="1908"/>
                    </a:cubicBezTo>
                    <a:cubicBezTo>
                      <a:pt x="4080" y="1911"/>
                      <a:pt x="4080" y="1911"/>
                      <a:pt x="4080" y="1911"/>
                    </a:cubicBezTo>
                    <a:cubicBezTo>
                      <a:pt x="4118" y="1911"/>
                      <a:pt x="4118" y="1911"/>
                      <a:pt x="4118" y="1911"/>
                    </a:cubicBezTo>
                    <a:cubicBezTo>
                      <a:pt x="4131" y="1925"/>
                      <a:pt x="4131" y="1925"/>
                      <a:pt x="4131" y="1925"/>
                    </a:cubicBezTo>
                    <a:cubicBezTo>
                      <a:pt x="4141" y="1922"/>
                      <a:pt x="4141" y="1922"/>
                      <a:pt x="4141" y="1922"/>
                    </a:cubicBezTo>
                    <a:cubicBezTo>
                      <a:pt x="4144" y="1932"/>
                      <a:pt x="4144" y="1932"/>
                      <a:pt x="4144" y="1932"/>
                    </a:cubicBezTo>
                    <a:cubicBezTo>
                      <a:pt x="4141" y="1940"/>
                      <a:pt x="4141" y="1940"/>
                      <a:pt x="4141" y="1940"/>
                    </a:cubicBezTo>
                    <a:cubicBezTo>
                      <a:pt x="4146" y="1952"/>
                      <a:pt x="4146" y="1952"/>
                      <a:pt x="4146" y="1952"/>
                    </a:cubicBezTo>
                    <a:cubicBezTo>
                      <a:pt x="4138" y="1964"/>
                      <a:pt x="4138" y="1964"/>
                      <a:pt x="4138" y="1964"/>
                    </a:cubicBezTo>
                    <a:cubicBezTo>
                      <a:pt x="4117" y="1977"/>
                      <a:pt x="4117" y="1977"/>
                      <a:pt x="4117" y="1977"/>
                    </a:cubicBezTo>
                    <a:cubicBezTo>
                      <a:pt x="4105" y="1972"/>
                      <a:pt x="4105" y="1972"/>
                      <a:pt x="4105" y="1972"/>
                    </a:cubicBezTo>
                    <a:cubicBezTo>
                      <a:pt x="4102" y="1964"/>
                      <a:pt x="4102" y="1964"/>
                      <a:pt x="4102" y="1964"/>
                    </a:cubicBezTo>
                    <a:cubicBezTo>
                      <a:pt x="4094" y="1972"/>
                      <a:pt x="4094" y="1972"/>
                      <a:pt x="4094" y="1972"/>
                    </a:cubicBezTo>
                    <a:cubicBezTo>
                      <a:pt x="4085" y="1977"/>
                      <a:pt x="4085" y="1977"/>
                      <a:pt x="4085" y="1977"/>
                    </a:cubicBezTo>
                    <a:cubicBezTo>
                      <a:pt x="4088" y="1984"/>
                      <a:pt x="4088" y="1984"/>
                      <a:pt x="4088" y="1984"/>
                    </a:cubicBezTo>
                    <a:cubicBezTo>
                      <a:pt x="4105" y="1996"/>
                      <a:pt x="4105" y="1996"/>
                      <a:pt x="4105" y="1996"/>
                    </a:cubicBezTo>
                    <a:cubicBezTo>
                      <a:pt x="4100" y="2006"/>
                      <a:pt x="4100" y="2006"/>
                      <a:pt x="4100" y="2006"/>
                    </a:cubicBezTo>
                    <a:cubicBezTo>
                      <a:pt x="4097" y="2027"/>
                      <a:pt x="4097" y="2027"/>
                      <a:pt x="4097" y="2027"/>
                    </a:cubicBezTo>
                    <a:cubicBezTo>
                      <a:pt x="4088" y="2030"/>
                      <a:pt x="4088" y="2030"/>
                      <a:pt x="4088" y="2030"/>
                    </a:cubicBezTo>
                    <a:cubicBezTo>
                      <a:pt x="4082" y="2024"/>
                      <a:pt x="4082" y="2024"/>
                      <a:pt x="4082" y="2024"/>
                    </a:cubicBezTo>
                    <a:cubicBezTo>
                      <a:pt x="4071" y="2025"/>
                      <a:pt x="4071" y="2025"/>
                      <a:pt x="4071" y="2025"/>
                    </a:cubicBezTo>
                    <a:cubicBezTo>
                      <a:pt x="4054" y="2030"/>
                      <a:pt x="4054" y="2030"/>
                      <a:pt x="4054" y="2030"/>
                    </a:cubicBezTo>
                    <a:cubicBezTo>
                      <a:pt x="4048" y="2039"/>
                      <a:pt x="4048" y="2039"/>
                      <a:pt x="4048" y="2039"/>
                    </a:cubicBezTo>
                    <a:cubicBezTo>
                      <a:pt x="4017" y="2045"/>
                      <a:pt x="4017" y="2045"/>
                      <a:pt x="4017" y="2045"/>
                    </a:cubicBezTo>
                    <a:cubicBezTo>
                      <a:pt x="3998" y="2061"/>
                      <a:pt x="3998" y="2061"/>
                      <a:pt x="3998" y="2061"/>
                    </a:cubicBezTo>
                    <a:cubicBezTo>
                      <a:pt x="3988" y="2062"/>
                      <a:pt x="3988" y="2062"/>
                      <a:pt x="3988" y="2062"/>
                    </a:cubicBezTo>
                    <a:cubicBezTo>
                      <a:pt x="3976" y="2082"/>
                      <a:pt x="3976" y="2082"/>
                      <a:pt x="3976" y="2082"/>
                    </a:cubicBezTo>
                    <a:cubicBezTo>
                      <a:pt x="3976" y="2091"/>
                      <a:pt x="3976" y="2091"/>
                      <a:pt x="3976" y="2091"/>
                    </a:cubicBezTo>
                    <a:cubicBezTo>
                      <a:pt x="3987" y="2090"/>
                      <a:pt x="3987" y="2090"/>
                      <a:pt x="3987" y="2090"/>
                    </a:cubicBezTo>
                    <a:cubicBezTo>
                      <a:pt x="3991" y="2084"/>
                      <a:pt x="3991" y="2084"/>
                      <a:pt x="3991" y="2084"/>
                    </a:cubicBezTo>
                    <a:cubicBezTo>
                      <a:pt x="4014" y="2077"/>
                      <a:pt x="4014" y="2077"/>
                      <a:pt x="4014" y="2077"/>
                    </a:cubicBezTo>
                    <a:cubicBezTo>
                      <a:pt x="4024" y="2074"/>
                      <a:pt x="4024" y="2074"/>
                      <a:pt x="4024" y="2074"/>
                    </a:cubicBezTo>
                    <a:cubicBezTo>
                      <a:pt x="4048" y="2088"/>
                      <a:pt x="4048" y="2088"/>
                      <a:pt x="4048" y="2088"/>
                    </a:cubicBezTo>
                    <a:cubicBezTo>
                      <a:pt x="4053" y="2105"/>
                      <a:pt x="4053" y="2105"/>
                      <a:pt x="4053" y="2105"/>
                    </a:cubicBezTo>
                    <a:cubicBezTo>
                      <a:pt x="4047" y="2111"/>
                      <a:pt x="4047" y="2111"/>
                      <a:pt x="4047" y="2111"/>
                    </a:cubicBezTo>
                    <a:cubicBezTo>
                      <a:pt x="4036" y="2113"/>
                      <a:pt x="4036" y="2113"/>
                      <a:pt x="4036" y="2113"/>
                    </a:cubicBezTo>
                    <a:cubicBezTo>
                      <a:pt x="4047" y="2117"/>
                      <a:pt x="4047" y="2117"/>
                      <a:pt x="4047" y="2117"/>
                    </a:cubicBezTo>
                    <a:cubicBezTo>
                      <a:pt x="4050" y="2131"/>
                      <a:pt x="4050" y="2131"/>
                      <a:pt x="4050" y="2131"/>
                    </a:cubicBezTo>
                    <a:cubicBezTo>
                      <a:pt x="4048" y="2146"/>
                      <a:pt x="4048" y="2146"/>
                      <a:pt x="4048" y="2146"/>
                    </a:cubicBezTo>
                    <a:cubicBezTo>
                      <a:pt x="4036" y="2154"/>
                      <a:pt x="4036" y="2154"/>
                      <a:pt x="4036" y="2154"/>
                    </a:cubicBezTo>
                    <a:cubicBezTo>
                      <a:pt x="4036" y="2171"/>
                      <a:pt x="4036" y="2171"/>
                      <a:pt x="4036" y="2171"/>
                    </a:cubicBezTo>
                    <a:cubicBezTo>
                      <a:pt x="4040" y="2177"/>
                      <a:pt x="4040" y="2177"/>
                      <a:pt x="4040" y="2177"/>
                    </a:cubicBezTo>
                    <a:cubicBezTo>
                      <a:pt x="4050" y="2158"/>
                      <a:pt x="4050" y="2158"/>
                      <a:pt x="4050" y="2158"/>
                    </a:cubicBezTo>
                    <a:cubicBezTo>
                      <a:pt x="4068" y="2152"/>
                      <a:pt x="4068" y="2152"/>
                      <a:pt x="4068" y="2152"/>
                    </a:cubicBezTo>
                    <a:cubicBezTo>
                      <a:pt x="4074" y="2146"/>
                      <a:pt x="4074" y="2146"/>
                      <a:pt x="4074" y="2146"/>
                    </a:cubicBezTo>
                    <a:cubicBezTo>
                      <a:pt x="4083" y="2146"/>
                      <a:pt x="4083" y="2146"/>
                      <a:pt x="4083" y="2146"/>
                    </a:cubicBezTo>
                    <a:cubicBezTo>
                      <a:pt x="4074" y="2157"/>
                      <a:pt x="4074" y="2157"/>
                      <a:pt x="4074" y="2157"/>
                    </a:cubicBezTo>
                    <a:cubicBezTo>
                      <a:pt x="4076" y="2180"/>
                      <a:pt x="4076" y="2180"/>
                      <a:pt x="4076" y="2180"/>
                    </a:cubicBezTo>
                    <a:cubicBezTo>
                      <a:pt x="4066" y="2204"/>
                      <a:pt x="4066" y="2204"/>
                      <a:pt x="4066" y="2204"/>
                    </a:cubicBezTo>
                    <a:cubicBezTo>
                      <a:pt x="4066" y="2220"/>
                      <a:pt x="4066" y="2220"/>
                      <a:pt x="4066" y="2220"/>
                    </a:cubicBezTo>
                    <a:cubicBezTo>
                      <a:pt x="4040" y="2235"/>
                      <a:pt x="4040" y="2235"/>
                      <a:pt x="4040" y="2235"/>
                    </a:cubicBezTo>
                    <a:cubicBezTo>
                      <a:pt x="4027" y="2236"/>
                      <a:pt x="4027" y="2236"/>
                      <a:pt x="4027" y="2236"/>
                    </a:cubicBezTo>
                    <a:cubicBezTo>
                      <a:pt x="4022" y="2244"/>
                      <a:pt x="4022" y="2244"/>
                      <a:pt x="4022" y="2244"/>
                    </a:cubicBezTo>
                    <a:cubicBezTo>
                      <a:pt x="4027" y="2252"/>
                      <a:pt x="4027" y="2252"/>
                      <a:pt x="4027" y="2252"/>
                    </a:cubicBezTo>
                    <a:cubicBezTo>
                      <a:pt x="4020" y="2273"/>
                      <a:pt x="4020" y="2273"/>
                      <a:pt x="4020" y="2273"/>
                    </a:cubicBezTo>
                    <a:cubicBezTo>
                      <a:pt x="4011" y="2276"/>
                      <a:pt x="4011" y="2276"/>
                      <a:pt x="4011" y="2276"/>
                    </a:cubicBezTo>
                    <a:cubicBezTo>
                      <a:pt x="4007" y="2268"/>
                      <a:pt x="4007" y="2268"/>
                      <a:pt x="4007" y="2268"/>
                    </a:cubicBezTo>
                    <a:cubicBezTo>
                      <a:pt x="3998" y="2275"/>
                      <a:pt x="3998" y="2275"/>
                      <a:pt x="3998" y="2275"/>
                    </a:cubicBezTo>
                    <a:cubicBezTo>
                      <a:pt x="3998" y="2282"/>
                      <a:pt x="3998" y="2282"/>
                      <a:pt x="3998" y="2282"/>
                    </a:cubicBezTo>
                    <a:cubicBezTo>
                      <a:pt x="4017" y="2293"/>
                      <a:pt x="4017" y="2293"/>
                      <a:pt x="4017" y="2293"/>
                    </a:cubicBezTo>
                    <a:cubicBezTo>
                      <a:pt x="4014" y="2301"/>
                      <a:pt x="4014" y="2301"/>
                      <a:pt x="4014" y="2301"/>
                    </a:cubicBezTo>
                    <a:cubicBezTo>
                      <a:pt x="3998" y="2302"/>
                      <a:pt x="3998" y="2302"/>
                      <a:pt x="3998" y="2302"/>
                    </a:cubicBezTo>
                    <a:cubicBezTo>
                      <a:pt x="4007" y="2317"/>
                      <a:pt x="4007" y="2317"/>
                      <a:pt x="4007" y="2317"/>
                    </a:cubicBezTo>
                    <a:cubicBezTo>
                      <a:pt x="3990" y="2333"/>
                      <a:pt x="3990" y="2333"/>
                      <a:pt x="3990" y="2333"/>
                    </a:cubicBezTo>
                    <a:cubicBezTo>
                      <a:pt x="3982" y="2325"/>
                      <a:pt x="3982" y="2325"/>
                      <a:pt x="3982" y="2325"/>
                    </a:cubicBezTo>
                    <a:cubicBezTo>
                      <a:pt x="3973" y="2334"/>
                      <a:pt x="3973" y="2334"/>
                      <a:pt x="3973" y="2334"/>
                    </a:cubicBezTo>
                    <a:cubicBezTo>
                      <a:pt x="3958" y="2333"/>
                      <a:pt x="3958" y="2333"/>
                      <a:pt x="3958" y="2333"/>
                    </a:cubicBezTo>
                    <a:cubicBezTo>
                      <a:pt x="3939" y="2342"/>
                      <a:pt x="3939" y="2342"/>
                      <a:pt x="3939" y="2342"/>
                    </a:cubicBezTo>
                    <a:cubicBezTo>
                      <a:pt x="3938" y="2354"/>
                      <a:pt x="3938" y="2354"/>
                      <a:pt x="3938" y="2354"/>
                    </a:cubicBezTo>
                    <a:cubicBezTo>
                      <a:pt x="3917" y="2362"/>
                      <a:pt x="3917" y="2362"/>
                      <a:pt x="3917" y="2362"/>
                    </a:cubicBezTo>
                    <a:cubicBezTo>
                      <a:pt x="3897" y="2348"/>
                      <a:pt x="3897" y="2348"/>
                      <a:pt x="3897" y="2348"/>
                    </a:cubicBezTo>
                    <a:cubicBezTo>
                      <a:pt x="3881" y="2357"/>
                      <a:pt x="3881" y="2357"/>
                      <a:pt x="3881" y="2357"/>
                    </a:cubicBezTo>
                    <a:cubicBezTo>
                      <a:pt x="3871" y="2354"/>
                      <a:pt x="3871" y="2354"/>
                      <a:pt x="3871" y="2354"/>
                    </a:cubicBezTo>
                    <a:cubicBezTo>
                      <a:pt x="3865" y="2322"/>
                      <a:pt x="3865" y="2322"/>
                      <a:pt x="3865" y="2322"/>
                    </a:cubicBezTo>
                    <a:cubicBezTo>
                      <a:pt x="3878" y="2302"/>
                      <a:pt x="3878" y="2302"/>
                      <a:pt x="3878" y="2302"/>
                    </a:cubicBezTo>
                    <a:cubicBezTo>
                      <a:pt x="3880" y="2291"/>
                      <a:pt x="3880" y="2291"/>
                      <a:pt x="3880" y="2291"/>
                    </a:cubicBezTo>
                    <a:cubicBezTo>
                      <a:pt x="3852" y="2316"/>
                      <a:pt x="3852" y="2316"/>
                      <a:pt x="3852" y="2316"/>
                    </a:cubicBezTo>
                    <a:cubicBezTo>
                      <a:pt x="3851" y="2331"/>
                      <a:pt x="3851" y="2331"/>
                      <a:pt x="3851" y="2331"/>
                    </a:cubicBezTo>
                    <a:cubicBezTo>
                      <a:pt x="3863" y="2362"/>
                      <a:pt x="3863" y="2362"/>
                      <a:pt x="3863" y="2362"/>
                    </a:cubicBezTo>
                    <a:cubicBezTo>
                      <a:pt x="3871" y="2371"/>
                      <a:pt x="3871" y="2371"/>
                      <a:pt x="3871" y="2371"/>
                    </a:cubicBezTo>
                    <a:cubicBezTo>
                      <a:pt x="3866" y="2385"/>
                      <a:pt x="3866" y="2385"/>
                      <a:pt x="3866" y="2385"/>
                    </a:cubicBezTo>
                    <a:cubicBezTo>
                      <a:pt x="3848" y="2397"/>
                      <a:pt x="3848" y="2397"/>
                      <a:pt x="3848" y="2397"/>
                    </a:cubicBezTo>
                    <a:cubicBezTo>
                      <a:pt x="3840" y="2414"/>
                      <a:pt x="3840" y="2414"/>
                      <a:pt x="3840" y="2414"/>
                    </a:cubicBezTo>
                    <a:lnTo>
                      <a:pt x="3819" y="2420"/>
                    </a:lnTo>
                    <a:close/>
                    <a:moveTo>
                      <a:pt x="4091" y="2042"/>
                    </a:moveTo>
                    <a:lnTo>
                      <a:pt x="4091" y="2042"/>
                    </a:lnTo>
                    <a:cubicBezTo>
                      <a:pt x="4089" y="2050"/>
                      <a:pt x="4089" y="2050"/>
                      <a:pt x="4089" y="2050"/>
                    </a:cubicBezTo>
                    <a:cubicBezTo>
                      <a:pt x="4097" y="2051"/>
                      <a:pt x="4097" y="2051"/>
                      <a:pt x="4097" y="2051"/>
                    </a:cubicBezTo>
                    <a:cubicBezTo>
                      <a:pt x="4100" y="2044"/>
                      <a:pt x="4100" y="2044"/>
                      <a:pt x="4100" y="2044"/>
                    </a:cubicBezTo>
                    <a:cubicBezTo>
                      <a:pt x="4091" y="2042"/>
                      <a:pt x="4091" y="2042"/>
                      <a:pt x="4091" y="2042"/>
                    </a:cubicBezTo>
                    <a:close/>
                    <a:moveTo>
                      <a:pt x="4079" y="2108"/>
                    </a:moveTo>
                    <a:lnTo>
                      <a:pt x="4079" y="2108"/>
                    </a:lnTo>
                    <a:cubicBezTo>
                      <a:pt x="4086" y="2106"/>
                      <a:pt x="4086" y="2106"/>
                      <a:pt x="4086" y="2106"/>
                    </a:cubicBezTo>
                    <a:cubicBezTo>
                      <a:pt x="4100" y="2090"/>
                      <a:pt x="4100" y="2090"/>
                      <a:pt x="4100" y="2090"/>
                    </a:cubicBezTo>
                    <a:cubicBezTo>
                      <a:pt x="4102" y="2077"/>
                      <a:pt x="4102" y="2077"/>
                      <a:pt x="4102" y="2077"/>
                    </a:cubicBezTo>
                    <a:cubicBezTo>
                      <a:pt x="4097" y="2071"/>
                      <a:pt x="4097" y="2071"/>
                      <a:pt x="4097" y="2071"/>
                    </a:cubicBezTo>
                    <a:cubicBezTo>
                      <a:pt x="4092" y="2058"/>
                      <a:pt x="4092" y="2058"/>
                      <a:pt x="4092" y="2058"/>
                    </a:cubicBezTo>
                    <a:cubicBezTo>
                      <a:pt x="4082" y="2064"/>
                      <a:pt x="4082" y="2064"/>
                      <a:pt x="4082" y="2064"/>
                    </a:cubicBezTo>
                    <a:cubicBezTo>
                      <a:pt x="4077" y="2076"/>
                      <a:pt x="4077" y="2076"/>
                      <a:pt x="4077" y="2076"/>
                    </a:cubicBezTo>
                    <a:cubicBezTo>
                      <a:pt x="4069" y="2080"/>
                      <a:pt x="4069" y="2080"/>
                      <a:pt x="4069" y="2080"/>
                    </a:cubicBezTo>
                    <a:cubicBezTo>
                      <a:pt x="4071" y="2099"/>
                      <a:pt x="4071" y="2099"/>
                      <a:pt x="4071" y="2099"/>
                    </a:cubicBezTo>
                    <a:cubicBezTo>
                      <a:pt x="4079" y="2108"/>
                      <a:pt x="4079" y="2108"/>
                      <a:pt x="4079" y="2108"/>
                    </a:cubicBezTo>
                    <a:close/>
                    <a:moveTo>
                      <a:pt x="4069" y="2143"/>
                    </a:moveTo>
                    <a:lnTo>
                      <a:pt x="4069" y="2143"/>
                    </a:lnTo>
                    <a:cubicBezTo>
                      <a:pt x="4076" y="2139"/>
                      <a:pt x="4076" y="2139"/>
                      <a:pt x="4076" y="2139"/>
                    </a:cubicBezTo>
                    <a:cubicBezTo>
                      <a:pt x="4083" y="2117"/>
                      <a:pt x="4083" y="2117"/>
                      <a:pt x="4083" y="2117"/>
                    </a:cubicBezTo>
                    <a:cubicBezTo>
                      <a:pt x="4072" y="2119"/>
                      <a:pt x="4072" y="2119"/>
                      <a:pt x="4072" y="2119"/>
                    </a:cubicBezTo>
                    <a:cubicBezTo>
                      <a:pt x="4060" y="2128"/>
                      <a:pt x="4060" y="2128"/>
                      <a:pt x="4060" y="2128"/>
                    </a:cubicBezTo>
                    <a:cubicBezTo>
                      <a:pt x="4059" y="2139"/>
                      <a:pt x="4059" y="2139"/>
                      <a:pt x="4059" y="2139"/>
                    </a:cubicBezTo>
                    <a:cubicBezTo>
                      <a:pt x="4069" y="2143"/>
                      <a:pt x="4069" y="2143"/>
                      <a:pt x="4069" y="2143"/>
                    </a:cubicBezTo>
                    <a:close/>
                    <a:moveTo>
                      <a:pt x="3449" y="1796"/>
                    </a:moveTo>
                    <a:lnTo>
                      <a:pt x="3449" y="1796"/>
                    </a:lnTo>
                    <a:cubicBezTo>
                      <a:pt x="3450" y="1805"/>
                      <a:pt x="3450" y="1805"/>
                      <a:pt x="3450" y="1805"/>
                    </a:cubicBezTo>
                    <a:cubicBezTo>
                      <a:pt x="3455" y="1811"/>
                      <a:pt x="3455" y="1811"/>
                      <a:pt x="3455" y="1811"/>
                    </a:cubicBezTo>
                    <a:cubicBezTo>
                      <a:pt x="3464" y="1807"/>
                      <a:pt x="3464" y="1807"/>
                      <a:pt x="3464" y="1807"/>
                    </a:cubicBezTo>
                    <a:cubicBezTo>
                      <a:pt x="3475" y="1811"/>
                      <a:pt x="3475" y="1811"/>
                      <a:pt x="3475" y="1811"/>
                    </a:cubicBezTo>
                    <a:cubicBezTo>
                      <a:pt x="3481" y="1805"/>
                      <a:pt x="3481" y="1805"/>
                      <a:pt x="3481" y="1805"/>
                    </a:cubicBezTo>
                    <a:cubicBezTo>
                      <a:pt x="3475" y="1796"/>
                      <a:pt x="3475" y="1796"/>
                      <a:pt x="3475" y="1796"/>
                    </a:cubicBezTo>
                    <a:cubicBezTo>
                      <a:pt x="3455" y="1793"/>
                      <a:pt x="3455" y="1793"/>
                      <a:pt x="3455" y="1793"/>
                    </a:cubicBezTo>
                    <a:cubicBezTo>
                      <a:pt x="3449" y="1796"/>
                      <a:pt x="3449" y="1796"/>
                      <a:pt x="3449" y="1796"/>
                    </a:cubicBezTo>
                    <a:close/>
                    <a:moveTo>
                      <a:pt x="3553" y="1999"/>
                    </a:moveTo>
                    <a:lnTo>
                      <a:pt x="3553" y="1999"/>
                    </a:lnTo>
                    <a:cubicBezTo>
                      <a:pt x="3542" y="1984"/>
                      <a:pt x="3542" y="1984"/>
                      <a:pt x="3542" y="1984"/>
                    </a:cubicBezTo>
                    <a:cubicBezTo>
                      <a:pt x="3541" y="1951"/>
                      <a:pt x="3541" y="1951"/>
                      <a:pt x="3541" y="1951"/>
                    </a:cubicBezTo>
                    <a:cubicBezTo>
                      <a:pt x="3531" y="1934"/>
                      <a:pt x="3531" y="1934"/>
                      <a:pt x="3531" y="1934"/>
                    </a:cubicBezTo>
                    <a:cubicBezTo>
                      <a:pt x="3531" y="1922"/>
                      <a:pt x="3531" y="1922"/>
                      <a:pt x="3531" y="1922"/>
                    </a:cubicBezTo>
                    <a:cubicBezTo>
                      <a:pt x="3533" y="1912"/>
                      <a:pt x="3533" y="1912"/>
                      <a:pt x="3533" y="1912"/>
                    </a:cubicBezTo>
                    <a:cubicBezTo>
                      <a:pt x="3528" y="1894"/>
                      <a:pt x="3528" y="1894"/>
                      <a:pt x="3528" y="1894"/>
                    </a:cubicBezTo>
                    <a:cubicBezTo>
                      <a:pt x="3528" y="1876"/>
                      <a:pt x="3528" y="1876"/>
                      <a:pt x="3528" y="1876"/>
                    </a:cubicBezTo>
                    <a:cubicBezTo>
                      <a:pt x="3516" y="1857"/>
                      <a:pt x="3516" y="1857"/>
                      <a:pt x="3516" y="1857"/>
                    </a:cubicBezTo>
                    <a:cubicBezTo>
                      <a:pt x="3502" y="1845"/>
                      <a:pt x="3502" y="1845"/>
                      <a:pt x="3502" y="1845"/>
                    </a:cubicBezTo>
                    <a:cubicBezTo>
                      <a:pt x="3502" y="1836"/>
                      <a:pt x="3502" y="1836"/>
                      <a:pt x="3502" y="1836"/>
                    </a:cubicBezTo>
                    <a:cubicBezTo>
                      <a:pt x="3528" y="1816"/>
                      <a:pt x="3528" y="1816"/>
                      <a:pt x="3528" y="1816"/>
                    </a:cubicBezTo>
                    <a:cubicBezTo>
                      <a:pt x="3541" y="1811"/>
                      <a:pt x="3541" y="1811"/>
                      <a:pt x="3541" y="1811"/>
                    </a:cubicBezTo>
                    <a:cubicBezTo>
                      <a:pt x="3556" y="1796"/>
                      <a:pt x="3556" y="1796"/>
                      <a:pt x="3556" y="1796"/>
                    </a:cubicBezTo>
                    <a:cubicBezTo>
                      <a:pt x="3577" y="1795"/>
                      <a:pt x="3577" y="1795"/>
                      <a:pt x="3577" y="1795"/>
                    </a:cubicBezTo>
                    <a:cubicBezTo>
                      <a:pt x="3589" y="1804"/>
                      <a:pt x="3589" y="1804"/>
                      <a:pt x="3589" y="1804"/>
                    </a:cubicBezTo>
                    <a:cubicBezTo>
                      <a:pt x="3600" y="1804"/>
                      <a:pt x="3600" y="1804"/>
                      <a:pt x="3600" y="1804"/>
                    </a:cubicBezTo>
                    <a:cubicBezTo>
                      <a:pt x="3614" y="1814"/>
                      <a:pt x="3614" y="1814"/>
                      <a:pt x="3614" y="1814"/>
                    </a:cubicBezTo>
                    <a:cubicBezTo>
                      <a:pt x="3623" y="1811"/>
                      <a:pt x="3623" y="1811"/>
                      <a:pt x="3623" y="1811"/>
                    </a:cubicBezTo>
                    <a:cubicBezTo>
                      <a:pt x="3640" y="1818"/>
                      <a:pt x="3640" y="1818"/>
                      <a:pt x="3640" y="1818"/>
                    </a:cubicBezTo>
                    <a:cubicBezTo>
                      <a:pt x="3649" y="1814"/>
                      <a:pt x="3649" y="1814"/>
                      <a:pt x="3649" y="1814"/>
                    </a:cubicBezTo>
                    <a:cubicBezTo>
                      <a:pt x="3660" y="1814"/>
                      <a:pt x="3660" y="1814"/>
                      <a:pt x="3660" y="1814"/>
                    </a:cubicBezTo>
                    <a:cubicBezTo>
                      <a:pt x="3675" y="1836"/>
                      <a:pt x="3675" y="1836"/>
                      <a:pt x="3675" y="1836"/>
                    </a:cubicBezTo>
                    <a:cubicBezTo>
                      <a:pt x="3675" y="1847"/>
                      <a:pt x="3675" y="1847"/>
                      <a:pt x="3675" y="1847"/>
                    </a:cubicBezTo>
                    <a:cubicBezTo>
                      <a:pt x="3670" y="1854"/>
                      <a:pt x="3670" y="1854"/>
                      <a:pt x="3670" y="1854"/>
                    </a:cubicBezTo>
                    <a:cubicBezTo>
                      <a:pt x="3680" y="1871"/>
                      <a:pt x="3680" y="1871"/>
                      <a:pt x="3680" y="1871"/>
                    </a:cubicBezTo>
                    <a:cubicBezTo>
                      <a:pt x="3680" y="1880"/>
                      <a:pt x="3680" y="1880"/>
                      <a:pt x="3680" y="1880"/>
                    </a:cubicBezTo>
                    <a:cubicBezTo>
                      <a:pt x="3674" y="1886"/>
                      <a:pt x="3674" y="1886"/>
                      <a:pt x="3674" y="1886"/>
                    </a:cubicBezTo>
                    <a:cubicBezTo>
                      <a:pt x="3672" y="1899"/>
                      <a:pt x="3672" y="1899"/>
                      <a:pt x="3672" y="1899"/>
                    </a:cubicBezTo>
                    <a:cubicBezTo>
                      <a:pt x="3654" y="1918"/>
                      <a:pt x="3654" y="1918"/>
                      <a:pt x="3654" y="1918"/>
                    </a:cubicBezTo>
                    <a:cubicBezTo>
                      <a:pt x="3646" y="1918"/>
                      <a:pt x="3646" y="1918"/>
                      <a:pt x="3646" y="1918"/>
                    </a:cubicBezTo>
                    <a:cubicBezTo>
                      <a:pt x="3623" y="1940"/>
                      <a:pt x="3623" y="1940"/>
                      <a:pt x="3623" y="1940"/>
                    </a:cubicBezTo>
                    <a:cubicBezTo>
                      <a:pt x="3602" y="1952"/>
                      <a:pt x="3602" y="1952"/>
                      <a:pt x="3602" y="1952"/>
                    </a:cubicBezTo>
                    <a:cubicBezTo>
                      <a:pt x="3583" y="1975"/>
                      <a:pt x="3583" y="1975"/>
                      <a:pt x="3583" y="1975"/>
                    </a:cubicBezTo>
                    <a:cubicBezTo>
                      <a:pt x="3568" y="1975"/>
                      <a:pt x="3568" y="1975"/>
                      <a:pt x="3568" y="1975"/>
                    </a:cubicBezTo>
                    <a:cubicBezTo>
                      <a:pt x="3559" y="1983"/>
                      <a:pt x="3559" y="1983"/>
                      <a:pt x="3559" y="1983"/>
                    </a:cubicBezTo>
                    <a:cubicBezTo>
                      <a:pt x="3559" y="1993"/>
                      <a:pt x="3559" y="1993"/>
                      <a:pt x="3559" y="1993"/>
                    </a:cubicBezTo>
                    <a:cubicBezTo>
                      <a:pt x="3553" y="1999"/>
                      <a:pt x="3553" y="1999"/>
                      <a:pt x="3553" y="1999"/>
                    </a:cubicBezTo>
                    <a:close/>
                    <a:moveTo>
                      <a:pt x="4137" y="2331"/>
                    </a:moveTo>
                    <a:lnTo>
                      <a:pt x="4137" y="2331"/>
                    </a:lnTo>
                    <a:cubicBezTo>
                      <a:pt x="4112" y="2311"/>
                      <a:pt x="4112" y="2311"/>
                      <a:pt x="4112" y="2311"/>
                    </a:cubicBezTo>
                    <a:cubicBezTo>
                      <a:pt x="4100" y="2316"/>
                      <a:pt x="4100" y="2316"/>
                      <a:pt x="4100" y="2316"/>
                    </a:cubicBezTo>
                    <a:cubicBezTo>
                      <a:pt x="4072" y="2311"/>
                      <a:pt x="4072" y="2311"/>
                      <a:pt x="4072" y="2311"/>
                    </a:cubicBezTo>
                    <a:cubicBezTo>
                      <a:pt x="4083" y="2294"/>
                      <a:pt x="4083" y="2294"/>
                      <a:pt x="4083" y="2294"/>
                    </a:cubicBezTo>
                    <a:cubicBezTo>
                      <a:pt x="4095" y="2288"/>
                      <a:pt x="4095" y="2288"/>
                      <a:pt x="4095" y="2288"/>
                    </a:cubicBezTo>
                    <a:cubicBezTo>
                      <a:pt x="4105" y="2293"/>
                      <a:pt x="4105" y="2293"/>
                      <a:pt x="4105" y="2293"/>
                    </a:cubicBezTo>
                    <a:cubicBezTo>
                      <a:pt x="4111" y="2288"/>
                      <a:pt x="4111" y="2288"/>
                      <a:pt x="4111" y="2288"/>
                    </a:cubicBezTo>
                    <a:cubicBezTo>
                      <a:pt x="4108" y="2281"/>
                      <a:pt x="4108" y="2281"/>
                      <a:pt x="4108" y="2281"/>
                    </a:cubicBezTo>
                    <a:cubicBezTo>
                      <a:pt x="4094" y="2281"/>
                      <a:pt x="4094" y="2281"/>
                      <a:pt x="4094" y="2281"/>
                    </a:cubicBezTo>
                    <a:cubicBezTo>
                      <a:pt x="4089" y="2276"/>
                      <a:pt x="4089" y="2276"/>
                      <a:pt x="4089" y="2276"/>
                    </a:cubicBezTo>
                    <a:cubicBezTo>
                      <a:pt x="4109" y="2249"/>
                      <a:pt x="4109" y="2249"/>
                      <a:pt x="4109" y="2249"/>
                    </a:cubicBezTo>
                    <a:cubicBezTo>
                      <a:pt x="4118" y="2221"/>
                      <a:pt x="4118" y="2221"/>
                      <a:pt x="4118" y="2221"/>
                    </a:cubicBezTo>
                    <a:cubicBezTo>
                      <a:pt x="4118" y="2207"/>
                      <a:pt x="4118" y="2207"/>
                      <a:pt x="4118" y="2207"/>
                    </a:cubicBezTo>
                    <a:cubicBezTo>
                      <a:pt x="4126" y="2203"/>
                      <a:pt x="4126" y="2203"/>
                      <a:pt x="4126" y="2203"/>
                    </a:cubicBezTo>
                    <a:cubicBezTo>
                      <a:pt x="4126" y="2194"/>
                      <a:pt x="4126" y="2194"/>
                      <a:pt x="4126" y="2194"/>
                    </a:cubicBezTo>
                    <a:cubicBezTo>
                      <a:pt x="4114" y="2183"/>
                      <a:pt x="4114" y="2183"/>
                      <a:pt x="4114" y="2183"/>
                    </a:cubicBezTo>
                    <a:cubicBezTo>
                      <a:pt x="4121" y="2172"/>
                      <a:pt x="4121" y="2172"/>
                      <a:pt x="4121" y="2172"/>
                    </a:cubicBezTo>
                    <a:cubicBezTo>
                      <a:pt x="4121" y="2154"/>
                      <a:pt x="4121" y="2154"/>
                      <a:pt x="4121" y="2154"/>
                    </a:cubicBezTo>
                    <a:cubicBezTo>
                      <a:pt x="4137" y="2120"/>
                      <a:pt x="4137" y="2120"/>
                      <a:pt x="4137" y="2120"/>
                    </a:cubicBezTo>
                    <a:cubicBezTo>
                      <a:pt x="4147" y="2113"/>
                      <a:pt x="4147" y="2113"/>
                      <a:pt x="4147" y="2113"/>
                    </a:cubicBezTo>
                    <a:cubicBezTo>
                      <a:pt x="4147" y="2099"/>
                      <a:pt x="4147" y="2099"/>
                      <a:pt x="4147" y="2099"/>
                    </a:cubicBezTo>
                    <a:cubicBezTo>
                      <a:pt x="4161" y="2088"/>
                      <a:pt x="4161" y="2088"/>
                      <a:pt x="4161" y="2088"/>
                    </a:cubicBezTo>
                    <a:cubicBezTo>
                      <a:pt x="4169" y="2071"/>
                      <a:pt x="4169" y="2071"/>
                      <a:pt x="4169" y="2071"/>
                    </a:cubicBezTo>
                    <a:cubicBezTo>
                      <a:pt x="4175" y="2061"/>
                      <a:pt x="4175" y="2061"/>
                      <a:pt x="4175" y="2061"/>
                    </a:cubicBezTo>
                    <a:cubicBezTo>
                      <a:pt x="4176" y="2044"/>
                      <a:pt x="4176" y="2044"/>
                      <a:pt x="4176" y="2044"/>
                    </a:cubicBezTo>
                    <a:cubicBezTo>
                      <a:pt x="4196" y="2021"/>
                      <a:pt x="4196" y="2021"/>
                      <a:pt x="4196" y="2021"/>
                    </a:cubicBezTo>
                    <a:cubicBezTo>
                      <a:pt x="4201" y="1999"/>
                      <a:pt x="4201" y="1999"/>
                      <a:pt x="4201" y="1999"/>
                    </a:cubicBezTo>
                    <a:cubicBezTo>
                      <a:pt x="4215" y="1996"/>
                      <a:pt x="4215" y="1996"/>
                      <a:pt x="4215" y="1996"/>
                    </a:cubicBezTo>
                    <a:cubicBezTo>
                      <a:pt x="4216" y="1986"/>
                      <a:pt x="4216" y="1986"/>
                      <a:pt x="4216" y="1986"/>
                    </a:cubicBezTo>
                    <a:cubicBezTo>
                      <a:pt x="4213" y="1980"/>
                      <a:pt x="4213" y="1980"/>
                      <a:pt x="4213" y="1980"/>
                    </a:cubicBezTo>
                    <a:cubicBezTo>
                      <a:pt x="4224" y="1960"/>
                      <a:pt x="4224" y="1960"/>
                      <a:pt x="4224" y="1960"/>
                    </a:cubicBezTo>
                    <a:cubicBezTo>
                      <a:pt x="4234" y="1963"/>
                      <a:pt x="4234" y="1963"/>
                      <a:pt x="4234" y="1963"/>
                    </a:cubicBezTo>
                    <a:cubicBezTo>
                      <a:pt x="4247" y="1983"/>
                      <a:pt x="4247" y="1983"/>
                      <a:pt x="4247" y="1983"/>
                    </a:cubicBezTo>
                    <a:cubicBezTo>
                      <a:pt x="4251" y="1998"/>
                      <a:pt x="4251" y="1998"/>
                      <a:pt x="4251" y="1998"/>
                    </a:cubicBezTo>
                    <a:cubicBezTo>
                      <a:pt x="4268" y="1999"/>
                      <a:pt x="4268" y="1999"/>
                      <a:pt x="4268" y="1999"/>
                    </a:cubicBezTo>
                    <a:cubicBezTo>
                      <a:pt x="4265" y="1981"/>
                      <a:pt x="4265" y="1981"/>
                      <a:pt x="4265" y="1981"/>
                    </a:cubicBezTo>
                    <a:cubicBezTo>
                      <a:pt x="4253" y="1967"/>
                      <a:pt x="4253" y="1967"/>
                      <a:pt x="4253" y="1967"/>
                    </a:cubicBezTo>
                    <a:cubicBezTo>
                      <a:pt x="4256" y="1961"/>
                      <a:pt x="4256" y="1961"/>
                      <a:pt x="4256" y="1961"/>
                    </a:cubicBezTo>
                    <a:cubicBezTo>
                      <a:pt x="4267" y="1957"/>
                      <a:pt x="4267" y="1957"/>
                      <a:pt x="4267" y="1957"/>
                    </a:cubicBezTo>
                    <a:cubicBezTo>
                      <a:pt x="4254" y="1941"/>
                      <a:pt x="4254" y="1941"/>
                      <a:pt x="4254" y="1941"/>
                    </a:cubicBezTo>
                    <a:cubicBezTo>
                      <a:pt x="4268" y="1918"/>
                      <a:pt x="4268" y="1918"/>
                      <a:pt x="4268" y="1918"/>
                    </a:cubicBezTo>
                    <a:cubicBezTo>
                      <a:pt x="4303" y="1911"/>
                      <a:pt x="4303" y="1911"/>
                      <a:pt x="4303" y="1911"/>
                    </a:cubicBezTo>
                    <a:cubicBezTo>
                      <a:pt x="4328" y="1911"/>
                      <a:pt x="4328" y="1911"/>
                      <a:pt x="4328" y="1911"/>
                    </a:cubicBezTo>
                    <a:cubicBezTo>
                      <a:pt x="4342" y="1906"/>
                      <a:pt x="4342" y="1906"/>
                      <a:pt x="4342" y="1906"/>
                    </a:cubicBezTo>
                    <a:cubicBezTo>
                      <a:pt x="4349" y="1912"/>
                      <a:pt x="4349" y="1912"/>
                      <a:pt x="4349" y="1912"/>
                    </a:cubicBezTo>
                    <a:cubicBezTo>
                      <a:pt x="4364" y="1911"/>
                      <a:pt x="4364" y="1911"/>
                      <a:pt x="4364" y="1911"/>
                    </a:cubicBezTo>
                    <a:cubicBezTo>
                      <a:pt x="4367" y="1922"/>
                      <a:pt x="4367" y="1922"/>
                      <a:pt x="4367" y="1922"/>
                    </a:cubicBezTo>
                    <a:cubicBezTo>
                      <a:pt x="4378" y="1912"/>
                      <a:pt x="4378" y="1912"/>
                      <a:pt x="4378" y="1912"/>
                    </a:cubicBezTo>
                    <a:cubicBezTo>
                      <a:pt x="4400" y="1914"/>
                      <a:pt x="4400" y="1914"/>
                      <a:pt x="4400" y="1914"/>
                    </a:cubicBezTo>
                    <a:cubicBezTo>
                      <a:pt x="4410" y="1932"/>
                      <a:pt x="4410" y="1932"/>
                      <a:pt x="4410" y="1932"/>
                    </a:cubicBezTo>
                    <a:cubicBezTo>
                      <a:pt x="4426" y="1937"/>
                      <a:pt x="4426" y="1937"/>
                      <a:pt x="4426" y="1937"/>
                    </a:cubicBezTo>
                    <a:cubicBezTo>
                      <a:pt x="4429" y="1940"/>
                      <a:pt x="4429" y="1940"/>
                      <a:pt x="4429" y="1940"/>
                    </a:cubicBezTo>
                    <a:cubicBezTo>
                      <a:pt x="4436" y="1940"/>
                      <a:pt x="4436" y="1940"/>
                      <a:pt x="4436" y="1940"/>
                    </a:cubicBezTo>
                    <a:cubicBezTo>
                      <a:pt x="4445" y="1955"/>
                      <a:pt x="4445" y="1955"/>
                      <a:pt x="4445" y="1955"/>
                    </a:cubicBezTo>
                    <a:cubicBezTo>
                      <a:pt x="4444" y="1969"/>
                      <a:pt x="4444" y="1969"/>
                      <a:pt x="4444" y="1969"/>
                    </a:cubicBezTo>
                    <a:cubicBezTo>
                      <a:pt x="4450" y="1973"/>
                      <a:pt x="4450" y="1973"/>
                      <a:pt x="4450" y="1973"/>
                    </a:cubicBezTo>
                    <a:cubicBezTo>
                      <a:pt x="4461" y="1969"/>
                      <a:pt x="4461" y="1969"/>
                      <a:pt x="4461" y="1969"/>
                    </a:cubicBezTo>
                    <a:cubicBezTo>
                      <a:pt x="4484" y="1970"/>
                      <a:pt x="4484" y="1970"/>
                      <a:pt x="4484" y="1970"/>
                    </a:cubicBezTo>
                    <a:cubicBezTo>
                      <a:pt x="4520" y="1975"/>
                      <a:pt x="4520" y="1975"/>
                      <a:pt x="4520" y="1975"/>
                    </a:cubicBezTo>
                    <a:cubicBezTo>
                      <a:pt x="4543" y="1989"/>
                      <a:pt x="4543" y="1989"/>
                      <a:pt x="4543" y="1989"/>
                    </a:cubicBezTo>
                    <a:cubicBezTo>
                      <a:pt x="4543" y="2001"/>
                      <a:pt x="4543" y="2001"/>
                      <a:pt x="4543" y="2001"/>
                    </a:cubicBezTo>
                    <a:cubicBezTo>
                      <a:pt x="4554" y="2009"/>
                      <a:pt x="4554" y="2009"/>
                      <a:pt x="4554" y="2009"/>
                    </a:cubicBezTo>
                    <a:cubicBezTo>
                      <a:pt x="4557" y="2021"/>
                      <a:pt x="4557" y="2021"/>
                      <a:pt x="4557" y="2021"/>
                    </a:cubicBezTo>
                    <a:cubicBezTo>
                      <a:pt x="4551" y="2018"/>
                      <a:pt x="4551" y="2018"/>
                      <a:pt x="4551" y="2018"/>
                    </a:cubicBezTo>
                    <a:cubicBezTo>
                      <a:pt x="4543" y="2019"/>
                      <a:pt x="4543" y="2019"/>
                      <a:pt x="4543" y="2019"/>
                    </a:cubicBezTo>
                    <a:cubicBezTo>
                      <a:pt x="4536" y="2036"/>
                      <a:pt x="4536" y="2036"/>
                      <a:pt x="4536" y="2036"/>
                    </a:cubicBezTo>
                    <a:cubicBezTo>
                      <a:pt x="4513" y="2059"/>
                      <a:pt x="4513" y="2059"/>
                      <a:pt x="4513" y="2059"/>
                    </a:cubicBezTo>
                    <a:cubicBezTo>
                      <a:pt x="4500" y="2076"/>
                      <a:pt x="4500" y="2076"/>
                      <a:pt x="4500" y="2076"/>
                    </a:cubicBezTo>
                    <a:cubicBezTo>
                      <a:pt x="4487" y="2080"/>
                      <a:pt x="4487" y="2080"/>
                      <a:pt x="4487" y="2080"/>
                    </a:cubicBezTo>
                    <a:cubicBezTo>
                      <a:pt x="4487" y="2087"/>
                      <a:pt x="4487" y="2087"/>
                      <a:pt x="4487" y="2087"/>
                    </a:cubicBezTo>
                    <a:cubicBezTo>
                      <a:pt x="4453" y="2113"/>
                      <a:pt x="4453" y="2113"/>
                      <a:pt x="4453" y="2113"/>
                    </a:cubicBezTo>
                    <a:cubicBezTo>
                      <a:pt x="4436" y="2136"/>
                      <a:pt x="4436" y="2136"/>
                      <a:pt x="4436" y="2136"/>
                    </a:cubicBezTo>
                    <a:cubicBezTo>
                      <a:pt x="4418" y="2136"/>
                      <a:pt x="4418" y="2136"/>
                      <a:pt x="4418" y="2136"/>
                    </a:cubicBezTo>
                    <a:cubicBezTo>
                      <a:pt x="4416" y="2143"/>
                      <a:pt x="4416" y="2143"/>
                      <a:pt x="4416" y="2143"/>
                    </a:cubicBezTo>
                    <a:cubicBezTo>
                      <a:pt x="4421" y="2149"/>
                      <a:pt x="4421" y="2149"/>
                      <a:pt x="4421" y="2149"/>
                    </a:cubicBezTo>
                    <a:cubicBezTo>
                      <a:pt x="4413" y="2160"/>
                      <a:pt x="4413" y="2160"/>
                      <a:pt x="4413" y="2160"/>
                    </a:cubicBezTo>
                    <a:cubicBezTo>
                      <a:pt x="4389" y="2178"/>
                      <a:pt x="4389" y="2178"/>
                      <a:pt x="4389" y="2178"/>
                    </a:cubicBezTo>
                    <a:cubicBezTo>
                      <a:pt x="4369" y="2198"/>
                      <a:pt x="4369" y="2198"/>
                      <a:pt x="4369" y="2198"/>
                    </a:cubicBezTo>
                    <a:cubicBezTo>
                      <a:pt x="4340" y="2218"/>
                      <a:pt x="4340" y="2218"/>
                      <a:pt x="4340" y="2218"/>
                    </a:cubicBezTo>
                    <a:cubicBezTo>
                      <a:pt x="4322" y="2227"/>
                      <a:pt x="4322" y="2227"/>
                      <a:pt x="4322" y="2227"/>
                    </a:cubicBezTo>
                    <a:cubicBezTo>
                      <a:pt x="4311" y="2223"/>
                      <a:pt x="4311" y="2223"/>
                      <a:pt x="4311" y="2223"/>
                    </a:cubicBezTo>
                    <a:cubicBezTo>
                      <a:pt x="4308" y="2215"/>
                      <a:pt x="4308" y="2215"/>
                      <a:pt x="4308" y="2215"/>
                    </a:cubicBezTo>
                    <a:cubicBezTo>
                      <a:pt x="4297" y="2217"/>
                      <a:pt x="4297" y="2217"/>
                      <a:pt x="4297" y="2217"/>
                    </a:cubicBezTo>
                    <a:cubicBezTo>
                      <a:pt x="4276" y="2198"/>
                      <a:pt x="4276" y="2198"/>
                      <a:pt x="4276" y="2198"/>
                    </a:cubicBezTo>
                    <a:cubicBezTo>
                      <a:pt x="4274" y="2184"/>
                      <a:pt x="4274" y="2184"/>
                      <a:pt x="4274" y="2184"/>
                    </a:cubicBezTo>
                    <a:cubicBezTo>
                      <a:pt x="4262" y="2180"/>
                      <a:pt x="4262" y="2180"/>
                      <a:pt x="4262" y="2180"/>
                    </a:cubicBezTo>
                    <a:cubicBezTo>
                      <a:pt x="4251" y="2186"/>
                      <a:pt x="4251" y="2186"/>
                      <a:pt x="4251" y="2186"/>
                    </a:cubicBezTo>
                    <a:cubicBezTo>
                      <a:pt x="4236" y="2183"/>
                      <a:pt x="4236" y="2183"/>
                      <a:pt x="4236" y="2183"/>
                    </a:cubicBezTo>
                    <a:cubicBezTo>
                      <a:pt x="4222" y="2183"/>
                      <a:pt x="4222" y="2183"/>
                      <a:pt x="4222" y="2183"/>
                    </a:cubicBezTo>
                    <a:cubicBezTo>
                      <a:pt x="4210" y="2177"/>
                      <a:pt x="4210" y="2177"/>
                      <a:pt x="4210" y="2177"/>
                    </a:cubicBezTo>
                    <a:cubicBezTo>
                      <a:pt x="4198" y="2175"/>
                      <a:pt x="4198" y="2175"/>
                      <a:pt x="4198" y="2175"/>
                    </a:cubicBezTo>
                    <a:cubicBezTo>
                      <a:pt x="4196" y="2186"/>
                      <a:pt x="4196" y="2186"/>
                      <a:pt x="4196" y="2186"/>
                    </a:cubicBezTo>
                    <a:cubicBezTo>
                      <a:pt x="4202" y="2194"/>
                      <a:pt x="4202" y="2194"/>
                      <a:pt x="4202" y="2194"/>
                    </a:cubicBezTo>
                    <a:cubicBezTo>
                      <a:pt x="4233" y="2195"/>
                      <a:pt x="4233" y="2195"/>
                      <a:pt x="4233" y="2195"/>
                    </a:cubicBezTo>
                    <a:cubicBezTo>
                      <a:pt x="4228" y="2206"/>
                      <a:pt x="4228" y="2206"/>
                      <a:pt x="4228" y="2206"/>
                    </a:cubicBezTo>
                    <a:cubicBezTo>
                      <a:pt x="4218" y="2218"/>
                      <a:pt x="4218" y="2218"/>
                      <a:pt x="4218" y="2218"/>
                    </a:cubicBezTo>
                    <a:cubicBezTo>
                      <a:pt x="4225" y="2227"/>
                      <a:pt x="4225" y="2227"/>
                      <a:pt x="4225" y="2227"/>
                    </a:cubicBezTo>
                    <a:cubicBezTo>
                      <a:pt x="4227" y="2244"/>
                      <a:pt x="4227" y="2244"/>
                      <a:pt x="4227" y="2244"/>
                    </a:cubicBezTo>
                    <a:cubicBezTo>
                      <a:pt x="4219" y="2259"/>
                      <a:pt x="4219" y="2259"/>
                      <a:pt x="4219" y="2259"/>
                    </a:cubicBezTo>
                    <a:cubicBezTo>
                      <a:pt x="4209" y="2267"/>
                      <a:pt x="4209" y="2267"/>
                      <a:pt x="4209" y="2267"/>
                    </a:cubicBezTo>
                    <a:cubicBezTo>
                      <a:pt x="4199" y="2276"/>
                      <a:pt x="4199" y="2276"/>
                      <a:pt x="4199" y="2276"/>
                    </a:cubicBezTo>
                    <a:cubicBezTo>
                      <a:pt x="4183" y="2276"/>
                      <a:pt x="4183" y="2276"/>
                      <a:pt x="4183" y="2276"/>
                    </a:cubicBezTo>
                    <a:cubicBezTo>
                      <a:pt x="4173" y="2285"/>
                      <a:pt x="4173" y="2285"/>
                      <a:pt x="4173" y="2285"/>
                    </a:cubicBezTo>
                    <a:cubicBezTo>
                      <a:pt x="4166" y="2301"/>
                      <a:pt x="4166" y="2301"/>
                      <a:pt x="4166" y="2301"/>
                    </a:cubicBezTo>
                    <a:cubicBezTo>
                      <a:pt x="4153" y="2311"/>
                      <a:pt x="4153" y="2311"/>
                      <a:pt x="4153" y="2311"/>
                    </a:cubicBezTo>
                    <a:cubicBezTo>
                      <a:pt x="4141" y="2311"/>
                      <a:pt x="4141" y="2311"/>
                      <a:pt x="4141" y="2311"/>
                    </a:cubicBezTo>
                    <a:cubicBezTo>
                      <a:pt x="4141" y="2325"/>
                      <a:pt x="4141" y="2325"/>
                      <a:pt x="4141" y="2325"/>
                    </a:cubicBezTo>
                    <a:lnTo>
                      <a:pt x="4137" y="2331"/>
                    </a:lnTo>
                    <a:close/>
                    <a:moveTo>
                      <a:pt x="5135" y="2400"/>
                    </a:moveTo>
                    <a:lnTo>
                      <a:pt x="5135" y="2400"/>
                    </a:lnTo>
                    <a:cubicBezTo>
                      <a:pt x="5113" y="2388"/>
                      <a:pt x="5113" y="2388"/>
                      <a:pt x="5113" y="2388"/>
                    </a:cubicBezTo>
                    <a:cubicBezTo>
                      <a:pt x="5097" y="2383"/>
                      <a:pt x="5097" y="2383"/>
                      <a:pt x="5097" y="2383"/>
                    </a:cubicBezTo>
                    <a:cubicBezTo>
                      <a:pt x="5089" y="2365"/>
                      <a:pt x="5089" y="2365"/>
                      <a:pt x="5089" y="2365"/>
                    </a:cubicBezTo>
                    <a:cubicBezTo>
                      <a:pt x="5080" y="2359"/>
                      <a:pt x="5080" y="2359"/>
                      <a:pt x="5080" y="2359"/>
                    </a:cubicBezTo>
                    <a:cubicBezTo>
                      <a:pt x="5072" y="2343"/>
                      <a:pt x="5072" y="2343"/>
                      <a:pt x="5072" y="2343"/>
                    </a:cubicBezTo>
                    <a:cubicBezTo>
                      <a:pt x="5078" y="2323"/>
                      <a:pt x="5078" y="2323"/>
                      <a:pt x="5078" y="2323"/>
                    </a:cubicBezTo>
                    <a:cubicBezTo>
                      <a:pt x="5095" y="2313"/>
                      <a:pt x="5095" y="2313"/>
                      <a:pt x="5095" y="2313"/>
                    </a:cubicBezTo>
                    <a:cubicBezTo>
                      <a:pt x="5092" y="2301"/>
                      <a:pt x="5092" y="2301"/>
                      <a:pt x="5092" y="2301"/>
                    </a:cubicBezTo>
                    <a:cubicBezTo>
                      <a:pt x="5101" y="2290"/>
                      <a:pt x="5101" y="2290"/>
                      <a:pt x="5101" y="2290"/>
                    </a:cubicBezTo>
                    <a:cubicBezTo>
                      <a:pt x="5098" y="2278"/>
                      <a:pt x="5098" y="2278"/>
                      <a:pt x="5098" y="2278"/>
                    </a:cubicBezTo>
                    <a:cubicBezTo>
                      <a:pt x="5084" y="2275"/>
                      <a:pt x="5084" y="2275"/>
                      <a:pt x="5084" y="2275"/>
                    </a:cubicBezTo>
                    <a:cubicBezTo>
                      <a:pt x="5069" y="2262"/>
                      <a:pt x="5069" y="2262"/>
                      <a:pt x="5069" y="2262"/>
                    </a:cubicBezTo>
                    <a:cubicBezTo>
                      <a:pt x="5084" y="2229"/>
                      <a:pt x="5084" y="2229"/>
                      <a:pt x="5084" y="2229"/>
                    </a:cubicBezTo>
                    <a:cubicBezTo>
                      <a:pt x="5095" y="2230"/>
                      <a:pt x="5095" y="2230"/>
                      <a:pt x="5095" y="2230"/>
                    </a:cubicBezTo>
                    <a:cubicBezTo>
                      <a:pt x="5100" y="2221"/>
                      <a:pt x="5100" y="2221"/>
                      <a:pt x="5100" y="2221"/>
                    </a:cubicBezTo>
                    <a:cubicBezTo>
                      <a:pt x="5097" y="2206"/>
                      <a:pt x="5097" y="2206"/>
                      <a:pt x="5097" y="2206"/>
                    </a:cubicBezTo>
                    <a:cubicBezTo>
                      <a:pt x="5106" y="2194"/>
                      <a:pt x="5106" y="2194"/>
                      <a:pt x="5106" y="2194"/>
                    </a:cubicBezTo>
                    <a:cubicBezTo>
                      <a:pt x="5112" y="2172"/>
                      <a:pt x="5112" y="2172"/>
                      <a:pt x="5112" y="2172"/>
                    </a:cubicBezTo>
                    <a:cubicBezTo>
                      <a:pt x="5126" y="2166"/>
                      <a:pt x="5126" y="2166"/>
                      <a:pt x="5126" y="2166"/>
                    </a:cubicBezTo>
                    <a:cubicBezTo>
                      <a:pt x="5136" y="2177"/>
                      <a:pt x="5136" y="2177"/>
                      <a:pt x="5136" y="2177"/>
                    </a:cubicBezTo>
                    <a:cubicBezTo>
                      <a:pt x="5139" y="2191"/>
                      <a:pt x="5139" y="2191"/>
                      <a:pt x="5139" y="2191"/>
                    </a:cubicBezTo>
                    <a:cubicBezTo>
                      <a:pt x="5170" y="2201"/>
                      <a:pt x="5170" y="2201"/>
                      <a:pt x="5170" y="2201"/>
                    </a:cubicBezTo>
                    <a:cubicBezTo>
                      <a:pt x="5182" y="2213"/>
                      <a:pt x="5182" y="2213"/>
                      <a:pt x="5182" y="2213"/>
                    </a:cubicBezTo>
                    <a:cubicBezTo>
                      <a:pt x="5201" y="2218"/>
                      <a:pt x="5201" y="2218"/>
                      <a:pt x="5201" y="2218"/>
                    </a:cubicBezTo>
                    <a:cubicBezTo>
                      <a:pt x="5207" y="2210"/>
                      <a:pt x="5207" y="2210"/>
                      <a:pt x="5207" y="2210"/>
                    </a:cubicBezTo>
                    <a:cubicBezTo>
                      <a:pt x="5236" y="2221"/>
                      <a:pt x="5236" y="2221"/>
                      <a:pt x="5236" y="2221"/>
                    </a:cubicBezTo>
                    <a:cubicBezTo>
                      <a:pt x="5259" y="2221"/>
                      <a:pt x="5259" y="2221"/>
                      <a:pt x="5259" y="2221"/>
                    </a:cubicBezTo>
                    <a:cubicBezTo>
                      <a:pt x="5269" y="2229"/>
                      <a:pt x="5269" y="2229"/>
                      <a:pt x="5269" y="2229"/>
                    </a:cubicBezTo>
                    <a:cubicBezTo>
                      <a:pt x="5274" y="2242"/>
                      <a:pt x="5274" y="2242"/>
                      <a:pt x="5274" y="2242"/>
                    </a:cubicBezTo>
                    <a:cubicBezTo>
                      <a:pt x="5297" y="2256"/>
                      <a:pt x="5297" y="2256"/>
                      <a:pt x="5297" y="2256"/>
                    </a:cubicBezTo>
                    <a:cubicBezTo>
                      <a:pt x="5305" y="2273"/>
                      <a:pt x="5305" y="2273"/>
                      <a:pt x="5305" y="2273"/>
                    </a:cubicBezTo>
                    <a:cubicBezTo>
                      <a:pt x="5297" y="2291"/>
                      <a:pt x="5297" y="2291"/>
                      <a:pt x="5297" y="2291"/>
                    </a:cubicBezTo>
                    <a:cubicBezTo>
                      <a:pt x="5298" y="2301"/>
                      <a:pt x="5298" y="2301"/>
                      <a:pt x="5298" y="2301"/>
                    </a:cubicBezTo>
                    <a:cubicBezTo>
                      <a:pt x="5312" y="2311"/>
                      <a:pt x="5312" y="2311"/>
                      <a:pt x="5312" y="2311"/>
                    </a:cubicBezTo>
                    <a:cubicBezTo>
                      <a:pt x="5309" y="2319"/>
                      <a:pt x="5309" y="2319"/>
                      <a:pt x="5309" y="2319"/>
                    </a:cubicBezTo>
                    <a:cubicBezTo>
                      <a:pt x="5312" y="2333"/>
                      <a:pt x="5312" y="2333"/>
                      <a:pt x="5312" y="2333"/>
                    </a:cubicBezTo>
                    <a:cubicBezTo>
                      <a:pt x="5311" y="2343"/>
                      <a:pt x="5311" y="2343"/>
                      <a:pt x="5311" y="2343"/>
                    </a:cubicBezTo>
                    <a:cubicBezTo>
                      <a:pt x="5320" y="2362"/>
                      <a:pt x="5320" y="2362"/>
                      <a:pt x="5320" y="2362"/>
                    </a:cubicBezTo>
                    <a:cubicBezTo>
                      <a:pt x="5317" y="2372"/>
                      <a:pt x="5317" y="2372"/>
                      <a:pt x="5317" y="2372"/>
                    </a:cubicBezTo>
                    <a:cubicBezTo>
                      <a:pt x="5309" y="2385"/>
                      <a:pt x="5309" y="2385"/>
                      <a:pt x="5309" y="2385"/>
                    </a:cubicBezTo>
                    <a:cubicBezTo>
                      <a:pt x="5329" y="2391"/>
                      <a:pt x="5329" y="2391"/>
                      <a:pt x="5329" y="2391"/>
                    </a:cubicBezTo>
                    <a:cubicBezTo>
                      <a:pt x="5329" y="2398"/>
                      <a:pt x="5329" y="2398"/>
                      <a:pt x="5329" y="2398"/>
                    </a:cubicBezTo>
                    <a:cubicBezTo>
                      <a:pt x="5318" y="2406"/>
                      <a:pt x="5318" y="2406"/>
                      <a:pt x="5318" y="2406"/>
                    </a:cubicBezTo>
                    <a:cubicBezTo>
                      <a:pt x="5314" y="2415"/>
                      <a:pt x="5314" y="2415"/>
                      <a:pt x="5314" y="2415"/>
                    </a:cubicBezTo>
                    <a:cubicBezTo>
                      <a:pt x="5283" y="2408"/>
                      <a:pt x="5283" y="2408"/>
                      <a:pt x="5283" y="2408"/>
                    </a:cubicBezTo>
                    <a:cubicBezTo>
                      <a:pt x="5279" y="2403"/>
                      <a:pt x="5279" y="2403"/>
                      <a:pt x="5279" y="2403"/>
                    </a:cubicBezTo>
                    <a:cubicBezTo>
                      <a:pt x="5248" y="2395"/>
                      <a:pt x="5248" y="2395"/>
                      <a:pt x="5248" y="2395"/>
                    </a:cubicBezTo>
                    <a:cubicBezTo>
                      <a:pt x="5239" y="2388"/>
                      <a:pt x="5239" y="2388"/>
                      <a:pt x="5239" y="2388"/>
                    </a:cubicBezTo>
                    <a:cubicBezTo>
                      <a:pt x="5217" y="2383"/>
                      <a:pt x="5217" y="2383"/>
                      <a:pt x="5217" y="2383"/>
                    </a:cubicBezTo>
                    <a:cubicBezTo>
                      <a:pt x="5210" y="2383"/>
                      <a:pt x="5210" y="2383"/>
                      <a:pt x="5210" y="2383"/>
                    </a:cubicBezTo>
                    <a:cubicBezTo>
                      <a:pt x="5198" y="2375"/>
                      <a:pt x="5198" y="2375"/>
                      <a:pt x="5198" y="2375"/>
                    </a:cubicBezTo>
                    <a:cubicBezTo>
                      <a:pt x="5175" y="2382"/>
                      <a:pt x="5175" y="2382"/>
                      <a:pt x="5175" y="2382"/>
                    </a:cubicBezTo>
                    <a:cubicBezTo>
                      <a:pt x="5159" y="2383"/>
                      <a:pt x="5159" y="2383"/>
                      <a:pt x="5159" y="2383"/>
                    </a:cubicBezTo>
                    <a:cubicBezTo>
                      <a:pt x="5144" y="2398"/>
                      <a:pt x="5144" y="2398"/>
                      <a:pt x="5144" y="2398"/>
                    </a:cubicBezTo>
                    <a:cubicBezTo>
                      <a:pt x="5135" y="2400"/>
                      <a:pt x="5135" y="2400"/>
                      <a:pt x="5135" y="2400"/>
                    </a:cubicBezTo>
                    <a:close/>
                    <a:moveTo>
                      <a:pt x="5042" y="2426"/>
                    </a:moveTo>
                    <a:lnTo>
                      <a:pt x="5042" y="2426"/>
                    </a:lnTo>
                    <a:cubicBezTo>
                      <a:pt x="5042" y="2409"/>
                      <a:pt x="5042" y="2409"/>
                      <a:pt x="5042" y="2409"/>
                    </a:cubicBezTo>
                    <a:cubicBezTo>
                      <a:pt x="5046" y="2400"/>
                      <a:pt x="5046" y="2400"/>
                      <a:pt x="5046" y="2400"/>
                    </a:cubicBezTo>
                    <a:cubicBezTo>
                      <a:pt x="5052" y="2408"/>
                      <a:pt x="5052" y="2408"/>
                      <a:pt x="5052" y="2408"/>
                    </a:cubicBezTo>
                    <a:cubicBezTo>
                      <a:pt x="5052" y="2417"/>
                      <a:pt x="5052" y="2417"/>
                      <a:pt x="5052" y="2417"/>
                    </a:cubicBezTo>
                    <a:cubicBezTo>
                      <a:pt x="5042" y="2426"/>
                      <a:pt x="5042" y="2426"/>
                      <a:pt x="5042" y="2426"/>
                    </a:cubicBezTo>
                    <a:close/>
                    <a:moveTo>
                      <a:pt x="5066" y="2440"/>
                    </a:moveTo>
                    <a:lnTo>
                      <a:pt x="5066" y="2440"/>
                    </a:lnTo>
                    <a:cubicBezTo>
                      <a:pt x="5062" y="2429"/>
                      <a:pt x="5062" y="2429"/>
                      <a:pt x="5062" y="2429"/>
                    </a:cubicBezTo>
                    <a:cubicBezTo>
                      <a:pt x="5068" y="2423"/>
                      <a:pt x="5068" y="2423"/>
                      <a:pt x="5068" y="2423"/>
                    </a:cubicBezTo>
                    <a:cubicBezTo>
                      <a:pt x="5074" y="2424"/>
                      <a:pt x="5074" y="2424"/>
                      <a:pt x="5074" y="2424"/>
                    </a:cubicBezTo>
                    <a:cubicBezTo>
                      <a:pt x="5075" y="2435"/>
                      <a:pt x="5075" y="2435"/>
                      <a:pt x="5075" y="2435"/>
                    </a:cubicBezTo>
                    <a:cubicBezTo>
                      <a:pt x="5066" y="2440"/>
                      <a:pt x="5066" y="2440"/>
                      <a:pt x="5066" y="2440"/>
                    </a:cubicBezTo>
                    <a:close/>
                    <a:moveTo>
                      <a:pt x="5109" y="2440"/>
                    </a:moveTo>
                    <a:lnTo>
                      <a:pt x="5109" y="2440"/>
                    </a:lnTo>
                    <a:cubicBezTo>
                      <a:pt x="5098" y="2437"/>
                      <a:pt x="5098" y="2437"/>
                      <a:pt x="5098" y="2437"/>
                    </a:cubicBezTo>
                    <a:cubicBezTo>
                      <a:pt x="5097" y="2427"/>
                      <a:pt x="5097" y="2427"/>
                      <a:pt x="5097" y="2427"/>
                    </a:cubicBezTo>
                    <a:cubicBezTo>
                      <a:pt x="5103" y="2426"/>
                      <a:pt x="5103" y="2426"/>
                      <a:pt x="5103" y="2426"/>
                    </a:cubicBezTo>
                    <a:cubicBezTo>
                      <a:pt x="5113" y="2435"/>
                      <a:pt x="5113" y="2435"/>
                      <a:pt x="5113" y="2435"/>
                    </a:cubicBezTo>
                    <a:cubicBezTo>
                      <a:pt x="5109" y="2440"/>
                      <a:pt x="5109" y="2440"/>
                      <a:pt x="5109" y="2440"/>
                    </a:cubicBezTo>
                    <a:close/>
                    <a:moveTo>
                      <a:pt x="4102" y="2784"/>
                    </a:moveTo>
                    <a:lnTo>
                      <a:pt x="4102" y="2784"/>
                    </a:lnTo>
                    <a:cubicBezTo>
                      <a:pt x="4098" y="2776"/>
                      <a:pt x="4098" y="2776"/>
                      <a:pt x="4098" y="2776"/>
                    </a:cubicBezTo>
                    <a:cubicBezTo>
                      <a:pt x="4105" y="2768"/>
                      <a:pt x="4105" y="2768"/>
                      <a:pt x="4105" y="2768"/>
                    </a:cubicBezTo>
                    <a:cubicBezTo>
                      <a:pt x="4114" y="2768"/>
                      <a:pt x="4114" y="2768"/>
                      <a:pt x="4114" y="2768"/>
                    </a:cubicBezTo>
                    <a:cubicBezTo>
                      <a:pt x="4120" y="2773"/>
                      <a:pt x="4120" y="2773"/>
                      <a:pt x="4120" y="2773"/>
                    </a:cubicBezTo>
                    <a:cubicBezTo>
                      <a:pt x="4117" y="2781"/>
                      <a:pt x="4117" y="2781"/>
                      <a:pt x="4117" y="2781"/>
                    </a:cubicBezTo>
                    <a:cubicBezTo>
                      <a:pt x="4111" y="2781"/>
                      <a:pt x="4111" y="2781"/>
                      <a:pt x="4111" y="2781"/>
                    </a:cubicBezTo>
                    <a:cubicBezTo>
                      <a:pt x="4102" y="2784"/>
                      <a:pt x="4102" y="2784"/>
                      <a:pt x="4102" y="2784"/>
                    </a:cubicBezTo>
                    <a:close/>
                    <a:moveTo>
                      <a:pt x="4150" y="2866"/>
                    </a:moveTo>
                    <a:lnTo>
                      <a:pt x="4150" y="2866"/>
                    </a:lnTo>
                    <a:cubicBezTo>
                      <a:pt x="4152" y="2885"/>
                      <a:pt x="4152" y="2885"/>
                      <a:pt x="4152" y="2885"/>
                    </a:cubicBezTo>
                    <a:cubicBezTo>
                      <a:pt x="4161" y="2877"/>
                      <a:pt x="4161" y="2877"/>
                      <a:pt x="4161" y="2877"/>
                    </a:cubicBezTo>
                    <a:cubicBezTo>
                      <a:pt x="4164" y="2877"/>
                      <a:pt x="4164" y="2877"/>
                      <a:pt x="4164" y="2877"/>
                    </a:cubicBezTo>
                    <a:cubicBezTo>
                      <a:pt x="4166" y="2863"/>
                      <a:pt x="4166" y="2863"/>
                      <a:pt x="4166" y="2863"/>
                    </a:cubicBezTo>
                    <a:cubicBezTo>
                      <a:pt x="4158" y="2859"/>
                      <a:pt x="4158" y="2859"/>
                      <a:pt x="4158" y="2859"/>
                    </a:cubicBezTo>
                    <a:cubicBezTo>
                      <a:pt x="4150" y="2866"/>
                      <a:pt x="4150" y="2866"/>
                      <a:pt x="4150" y="2866"/>
                    </a:cubicBezTo>
                    <a:close/>
                    <a:moveTo>
                      <a:pt x="4135" y="2866"/>
                    </a:moveTo>
                    <a:lnTo>
                      <a:pt x="4135" y="2866"/>
                    </a:lnTo>
                    <a:cubicBezTo>
                      <a:pt x="4131" y="2877"/>
                      <a:pt x="4131" y="2877"/>
                      <a:pt x="4131" y="2877"/>
                    </a:cubicBezTo>
                    <a:cubicBezTo>
                      <a:pt x="4137" y="2885"/>
                      <a:pt x="4137" y="2885"/>
                      <a:pt x="4137" y="2885"/>
                    </a:cubicBezTo>
                    <a:cubicBezTo>
                      <a:pt x="4137" y="2892"/>
                      <a:pt x="4137" y="2892"/>
                      <a:pt x="4137" y="2892"/>
                    </a:cubicBezTo>
                    <a:cubicBezTo>
                      <a:pt x="4141" y="2898"/>
                      <a:pt x="4141" y="2898"/>
                      <a:pt x="4141" y="2898"/>
                    </a:cubicBezTo>
                    <a:cubicBezTo>
                      <a:pt x="4146" y="2891"/>
                      <a:pt x="4146" y="2891"/>
                      <a:pt x="4146" y="2891"/>
                    </a:cubicBezTo>
                    <a:cubicBezTo>
                      <a:pt x="4144" y="2869"/>
                      <a:pt x="4144" y="2869"/>
                      <a:pt x="4144" y="2869"/>
                    </a:cubicBezTo>
                    <a:cubicBezTo>
                      <a:pt x="4140" y="2863"/>
                      <a:pt x="4140" y="2863"/>
                      <a:pt x="4140" y="2863"/>
                    </a:cubicBezTo>
                    <a:cubicBezTo>
                      <a:pt x="4135" y="2866"/>
                      <a:pt x="4135" y="2866"/>
                      <a:pt x="4135" y="2866"/>
                    </a:cubicBezTo>
                    <a:close/>
                    <a:moveTo>
                      <a:pt x="4447" y="2810"/>
                    </a:moveTo>
                    <a:lnTo>
                      <a:pt x="4447" y="2810"/>
                    </a:lnTo>
                    <a:cubicBezTo>
                      <a:pt x="4442" y="2804"/>
                      <a:pt x="4442" y="2804"/>
                      <a:pt x="4442" y="2804"/>
                    </a:cubicBezTo>
                    <a:cubicBezTo>
                      <a:pt x="4432" y="2804"/>
                      <a:pt x="4432" y="2804"/>
                      <a:pt x="4432" y="2804"/>
                    </a:cubicBezTo>
                    <a:cubicBezTo>
                      <a:pt x="4423" y="2793"/>
                      <a:pt x="4423" y="2793"/>
                      <a:pt x="4423" y="2793"/>
                    </a:cubicBezTo>
                    <a:cubicBezTo>
                      <a:pt x="4419" y="2800"/>
                      <a:pt x="4419" y="2800"/>
                      <a:pt x="4419" y="2800"/>
                    </a:cubicBezTo>
                    <a:cubicBezTo>
                      <a:pt x="4409" y="2797"/>
                      <a:pt x="4409" y="2797"/>
                      <a:pt x="4409" y="2797"/>
                    </a:cubicBezTo>
                    <a:cubicBezTo>
                      <a:pt x="4409" y="2784"/>
                      <a:pt x="4409" y="2784"/>
                      <a:pt x="4409" y="2784"/>
                    </a:cubicBezTo>
                    <a:cubicBezTo>
                      <a:pt x="4401" y="2779"/>
                      <a:pt x="4401" y="2779"/>
                      <a:pt x="4401" y="2779"/>
                    </a:cubicBezTo>
                    <a:cubicBezTo>
                      <a:pt x="4418" y="2774"/>
                      <a:pt x="4418" y="2774"/>
                      <a:pt x="4418" y="2774"/>
                    </a:cubicBezTo>
                    <a:cubicBezTo>
                      <a:pt x="4421" y="2770"/>
                      <a:pt x="4421" y="2770"/>
                      <a:pt x="4421" y="2770"/>
                    </a:cubicBezTo>
                    <a:cubicBezTo>
                      <a:pt x="4433" y="2770"/>
                      <a:pt x="4433" y="2770"/>
                      <a:pt x="4433" y="2770"/>
                    </a:cubicBezTo>
                    <a:cubicBezTo>
                      <a:pt x="4442" y="2782"/>
                      <a:pt x="4442" y="2782"/>
                      <a:pt x="4442" y="2782"/>
                    </a:cubicBezTo>
                    <a:cubicBezTo>
                      <a:pt x="4459" y="2785"/>
                      <a:pt x="4459" y="2785"/>
                      <a:pt x="4459" y="2785"/>
                    </a:cubicBezTo>
                    <a:cubicBezTo>
                      <a:pt x="4462" y="2799"/>
                      <a:pt x="4462" y="2799"/>
                      <a:pt x="4462" y="2799"/>
                    </a:cubicBezTo>
                    <a:cubicBezTo>
                      <a:pt x="4458" y="2808"/>
                      <a:pt x="4458" y="2808"/>
                      <a:pt x="4458" y="2808"/>
                    </a:cubicBezTo>
                    <a:lnTo>
                      <a:pt x="4447" y="2810"/>
                    </a:lnTo>
                    <a:close/>
                    <a:moveTo>
                      <a:pt x="4624" y="2881"/>
                    </a:moveTo>
                    <a:lnTo>
                      <a:pt x="4624" y="2881"/>
                    </a:lnTo>
                    <a:cubicBezTo>
                      <a:pt x="4615" y="2881"/>
                      <a:pt x="4615" y="2881"/>
                      <a:pt x="4615" y="2881"/>
                    </a:cubicBezTo>
                    <a:cubicBezTo>
                      <a:pt x="4607" y="2865"/>
                      <a:pt x="4607" y="2865"/>
                      <a:pt x="4607" y="2865"/>
                    </a:cubicBezTo>
                    <a:cubicBezTo>
                      <a:pt x="4617" y="2869"/>
                      <a:pt x="4617" y="2869"/>
                      <a:pt x="4617" y="2869"/>
                    </a:cubicBezTo>
                    <a:cubicBezTo>
                      <a:pt x="4626" y="2869"/>
                      <a:pt x="4626" y="2869"/>
                      <a:pt x="4626" y="2869"/>
                    </a:cubicBezTo>
                    <a:cubicBezTo>
                      <a:pt x="4629" y="2877"/>
                      <a:pt x="4629" y="2877"/>
                      <a:pt x="4629" y="2877"/>
                    </a:cubicBezTo>
                    <a:cubicBezTo>
                      <a:pt x="4624" y="2881"/>
                      <a:pt x="4624" y="2881"/>
                      <a:pt x="4624" y="2881"/>
                    </a:cubicBezTo>
                    <a:close/>
                    <a:moveTo>
                      <a:pt x="4643" y="2883"/>
                    </a:moveTo>
                    <a:lnTo>
                      <a:pt x="4643" y="2883"/>
                    </a:lnTo>
                    <a:cubicBezTo>
                      <a:pt x="4655" y="2888"/>
                      <a:pt x="4655" y="2888"/>
                      <a:pt x="4655" y="2888"/>
                    </a:cubicBezTo>
                    <a:cubicBezTo>
                      <a:pt x="4650" y="2878"/>
                      <a:pt x="4650" y="2878"/>
                      <a:pt x="4650" y="2878"/>
                    </a:cubicBezTo>
                    <a:cubicBezTo>
                      <a:pt x="4643" y="2883"/>
                      <a:pt x="4643" y="2883"/>
                      <a:pt x="4643" y="2883"/>
                    </a:cubicBezTo>
                    <a:close/>
                    <a:moveTo>
                      <a:pt x="4670" y="2892"/>
                    </a:moveTo>
                    <a:lnTo>
                      <a:pt x="4670" y="2892"/>
                    </a:lnTo>
                    <a:cubicBezTo>
                      <a:pt x="4679" y="2894"/>
                      <a:pt x="4679" y="2894"/>
                      <a:pt x="4679" y="2894"/>
                    </a:cubicBezTo>
                    <a:cubicBezTo>
                      <a:pt x="4685" y="2900"/>
                      <a:pt x="4685" y="2900"/>
                      <a:pt x="4685" y="2900"/>
                    </a:cubicBezTo>
                    <a:cubicBezTo>
                      <a:pt x="4695" y="2898"/>
                      <a:pt x="4695" y="2898"/>
                      <a:pt x="4695" y="2898"/>
                    </a:cubicBezTo>
                    <a:cubicBezTo>
                      <a:pt x="4695" y="2891"/>
                      <a:pt x="4695" y="2891"/>
                      <a:pt x="4695" y="2891"/>
                    </a:cubicBezTo>
                    <a:cubicBezTo>
                      <a:pt x="4682" y="2885"/>
                      <a:pt x="4682" y="2885"/>
                      <a:pt x="4682" y="2885"/>
                    </a:cubicBezTo>
                    <a:cubicBezTo>
                      <a:pt x="4681" y="2880"/>
                      <a:pt x="4681" y="2880"/>
                      <a:pt x="4681" y="2880"/>
                    </a:cubicBezTo>
                    <a:cubicBezTo>
                      <a:pt x="4669" y="2880"/>
                      <a:pt x="4669" y="2880"/>
                      <a:pt x="4669" y="2880"/>
                    </a:cubicBezTo>
                    <a:cubicBezTo>
                      <a:pt x="4664" y="2888"/>
                      <a:pt x="4664" y="2888"/>
                      <a:pt x="4664" y="2888"/>
                    </a:cubicBezTo>
                    <a:cubicBezTo>
                      <a:pt x="4670" y="2892"/>
                      <a:pt x="4670" y="2892"/>
                      <a:pt x="4670" y="2892"/>
                    </a:cubicBezTo>
                    <a:close/>
                    <a:moveTo>
                      <a:pt x="4857" y="3144"/>
                    </a:moveTo>
                    <a:lnTo>
                      <a:pt x="4857" y="3144"/>
                    </a:lnTo>
                    <a:cubicBezTo>
                      <a:pt x="4857" y="3137"/>
                      <a:pt x="4857" y="3137"/>
                      <a:pt x="4857" y="3137"/>
                    </a:cubicBezTo>
                    <a:cubicBezTo>
                      <a:pt x="4863" y="3129"/>
                      <a:pt x="4863" y="3129"/>
                      <a:pt x="4863" y="3129"/>
                    </a:cubicBezTo>
                    <a:cubicBezTo>
                      <a:pt x="4858" y="3114"/>
                      <a:pt x="4858" y="3114"/>
                      <a:pt x="4858" y="3114"/>
                    </a:cubicBezTo>
                    <a:cubicBezTo>
                      <a:pt x="4866" y="3117"/>
                      <a:pt x="4866" y="3117"/>
                      <a:pt x="4866" y="3117"/>
                    </a:cubicBezTo>
                    <a:cubicBezTo>
                      <a:pt x="4875" y="3123"/>
                      <a:pt x="4875" y="3123"/>
                      <a:pt x="4875" y="3123"/>
                    </a:cubicBezTo>
                    <a:cubicBezTo>
                      <a:pt x="4872" y="3134"/>
                      <a:pt x="4872" y="3134"/>
                      <a:pt x="4872" y="3134"/>
                    </a:cubicBezTo>
                    <a:cubicBezTo>
                      <a:pt x="4870" y="3144"/>
                      <a:pt x="4870" y="3144"/>
                      <a:pt x="4870" y="3144"/>
                    </a:cubicBezTo>
                    <a:cubicBezTo>
                      <a:pt x="4857" y="3144"/>
                      <a:pt x="4857" y="3144"/>
                      <a:pt x="4857" y="3144"/>
                    </a:cubicBezTo>
                    <a:close/>
                    <a:moveTo>
                      <a:pt x="4841" y="3195"/>
                    </a:moveTo>
                    <a:lnTo>
                      <a:pt x="4841" y="3195"/>
                    </a:lnTo>
                    <a:cubicBezTo>
                      <a:pt x="4835" y="3175"/>
                      <a:pt x="4835" y="3175"/>
                      <a:pt x="4835" y="3175"/>
                    </a:cubicBezTo>
                    <a:cubicBezTo>
                      <a:pt x="4843" y="3163"/>
                      <a:pt x="4843" y="3163"/>
                      <a:pt x="4843" y="3163"/>
                    </a:cubicBezTo>
                    <a:cubicBezTo>
                      <a:pt x="4848" y="3166"/>
                      <a:pt x="4848" y="3166"/>
                      <a:pt x="4848" y="3166"/>
                    </a:cubicBezTo>
                    <a:cubicBezTo>
                      <a:pt x="4861" y="3167"/>
                      <a:pt x="4861" y="3167"/>
                      <a:pt x="4861" y="3167"/>
                    </a:cubicBezTo>
                    <a:cubicBezTo>
                      <a:pt x="4861" y="3178"/>
                      <a:pt x="4861" y="3178"/>
                      <a:pt x="4861" y="3178"/>
                    </a:cubicBezTo>
                    <a:cubicBezTo>
                      <a:pt x="4849" y="3180"/>
                      <a:pt x="4849" y="3180"/>
                      <a:pt x="4849" y="3180"/>
                    </a:cubicBezTo>
                    <a:cubicBezTo>
                      <a:pt x="4848" y="3190"/>
                      <a:pt x="4848" y="3190"/>
                      <a:pt x="4848" y="3190"/>
                    </a:cubicBezTo>
                    <a:cubicBezTo>
                      <a:pt x="4841" y="3195"/>
                      <a:pt x="4841" y="3195"/>
                      <a:pt x="4841" y="3195"/>
                    </a:cubicBezTo>
                    <a:close/>
                    <a:moveTo>
                      <a:pt x="4730" y="2949"/>
                    </a:moveTo>
                    <a:lnTo>
                      <a:pt x="4730" y="2949"/>
                    </a:lnTo>
                    <a:cubicBezTo>
                      <a:pt x="4724" y="2943"/>
                      <a:pt x="4724" y="2943"/>
                      <a:pt x="4724" y="2943"/>
                    </a:cubicBezTo>
                    <a:cubicBezTo>
                      <a:pt x="4731" y="2943"/>
                      <a:pt x="4731" y="2943"/>
                      <a:pt x="4731" y="2943"/>
                    </a:cubicBezTo>
                    <a:cubicBezTo>
                      <a:pt x="4730" y="2949"/>
                      <a:pt x="4730" y="2949"/>
                      <a:pt x="4730" y="2949"/>
                    </a:cubicBezTo>
                    <a:close/>
                    <a:moveTo>
                      <a:pt x="4707" y="2952"/>
                    </a:moveTo>
                    <a:lnTo>
                      <a:pt x="4707" y="2952"/>
                    </a:lnTo>
                    <a:cubicBezTo>
                      <a:pt x="4699" y="2938"/>
                      <a:pt x="4699" y="2938"/>
                      <a:pt x="4699" y="2938"/>
                    </a:cubicBezTo>
                    <a:cubicBezTo>
                      <a:pt x="4707" y="2943"/>
                      <a:pt x="4707" y="2943"/>
                      <a:pt x="4707" y="2943"/>
                    </a:cubicBezTo>
                    <a:cubicBezTo>
                      <a:pt x="4708" y="2947"/>
                      <a:pt x="4708" y="2947"/>
                      <a:pt x="4708" y="2947"/>
                    </a:cubicBezTo>
                    <a:cubicBezTo>
                      <a:pt x="4707" y="2952"/>
                      <a:pt x="4707" y="2952"/>
                      <a:pt x="4707" y="2952"/>
                    </a:cubicBezTo>
                    <a:close/>
                    <a:moveTo>
                      <a:pt x="4711" y="2962"/>
                    </a:moveTo>
                    <a:lnTo>
                      <a:pt x="4711" y="2962"/>
                    </a:lnTo>
                    <a:cubicBezTo>
                      <a:pt x="4716" y="2970"/>
                      <a:pt x="4716" y="2970"/>
                      <a:pt x="4716" y="2970"/>
                    </a:cubicBezTo>
                    <a:cubicBezTo>
                      <a:pt x="4725" y="2969"/>
                      <a:pt x="4725" y="2969"/>
                      <a:pt x="4725" y="2969"/>
                    </a:cubicBezTo>
                    <a:cubicBezTo>
                      <a:pt x="4736" y="2973"/>
                      <a:pt x="4736" y="2973"/>
                      <a:pt x="4736" y="2973"/>
                    </a:cubicBezTo>
                    <a:cubicBezTo>
                      <a:pt x="4736" y="2964"/>
                      <a:pt x="4736" y="2964"/>
                      <a:pt x="4736" y="2964"/>
                    </a:cubicBezTo>
                    <a:cubicBezTo>
                      <a:pt x="4728" y="2958"/>
                      <a:pt x="4728" y="2958"/>
                      <a:pt x="4728" y="2958"/>
                    </a:cubicBezTo>
                    <a:cubicBezTo>
                      <a:pt x="4715" y="2959"/>
                      <a:pt x="4715" y="2959"/>
                      <a:pt x="4715" y="2959"/>
                    </a:cubicBezTo>
                    <a:cubicBezTo>
                      <a:pt x="4711" y="2962"/>
                      <a:pt x="4711" y="2962"/>
                      <a:pt x="4711" y="2962"/>
                    </a:cubicBezTo>
                    <a:close/>
                    <a:moveTo>
                      <a:pt x="4815" y="2920"/>
                    </a:moveTo>
                    <a:lnTo>
                      <a:pt x="4815" y="2920"/>
                    </a:lnTo>
                    <a:cubicBezTo>
                      <a:pt x="4828" y="2923"/>
                      <a:pt x="4828" y="2923"/>
                      <a:pt x="4828" y="2923"/>
                    </a:cubicBezTo>
                    <a:cubicBezTo>
                      <a:pt x="4831" y="2930"/>
                      <a:pt x="4831" y="2930"/>
                      <a:pt x="4831" y="2930"/>
                    </a:cubicBezTo>
                    <a:cubicBezTo>
                      <a:pt x="4835" y="2937"/>
                      <a:pt x="4835" y="2937"/>
                      <a:pt x="4835" y="2937"/>
                    </a:cubicBezTo>
                    <a:cubicBezTo>
                      <a:pt x="4834" y="2943"/>
                      <a:pt x="4834" y="2943"/>
                      <a:pt x="4834" y="2943"/>
                    </a:cubicBezTo>
                    <a:cubicBezTo>
                      <a:pt x="4837" y="2950"/>
                      <a:pt x="4837" y="2950"/>
                      <a:pt x="4837" y="2950"/>
                    </a:cubicBezTo>
                    <a:cubicBezTo>
                      <a:pt x="4846" y="2947"/>
                      <a:pt x="4846" y="2947"/>
                      <a:pt x="4846" y="2947"/>
                    </a:cubicBezTo>
                    <a:cubicBezTo>
                      <a:pt x="4848" y="2937"/>
                      <a:pt x="4848" y="2937"/>
                      <a:pt x="4848" y="2937"/>
                    </a:cubicBezTo>
                    <a:cubicBezTo>
                      <a:pt x="4857" y="2941"/>
                      <a:pt x="4857" y="2941"/>
                      <a:pt x="4857" y="2941"/>
                    </a:cubicBezTo>
                    <a:cubicBezTo>
                      <a:pt x="4869" y="2938"/>
                      <a:pt x="4869" y="2938"/>
                      <a:pt x="4869" y="2938"/>
                    </a:cubicBezTo>
                    <a:cubicBezTo>
                      <a:pt x="4875" y="2940"/>
                      <a:pt x="4875" y="2940"/>
                      <a:pt x="4875" y="2940"/>
                    </a:cubicBezTo>
                    <a:cubicBezTo>
                      <a:pt x="4884" y="2930"/>
                      <a:pt x="4884" y="2930"/>
                      <a:pt x="4884" y="2930"/>
                    </a:cubicBezTo>
                    <a:cubicBezTo>
                      <a:pt x="4877" y="2920"/>
                      <a:pt x="4877" y="2920"/>
                      <a:pt x="4877" y="2920"/>
                    </a:cubicBezTo>
                    <a:cubicBezTo>
                      <a:pt x="4857" y="2917"/>
                      <a:pt x="4857" y="2917"/>
                      <a:pt x="4857" y="2917"/>
                    </a:cubicBezTo>
                    <a:cubicBezTo>
                      <a:pt x="4844" y="2906"/>
                      <a:pt x="4844" y="2906"/>
                      <a:pt x="4844" y="2906"/>
                    </a:cubicBezTo>
                    <a:cubicBezTo>
                      <a:pt x="4831" y="2903"/>
                      <a:pt x="4831" y="2903"/>
                      <a:pt x="4831" y="2903"/>
                    </a:cubicBezTo>
                    <a:cubicBezTo>
                      <a:pt x="4829" y="2912"/>
                      <a:pt x="4829" y="2912"/>
                      <a:pt x="4829" y="2912"/>
                    </a:cubicBezTo>
                    <a:lnTo>
                      <a:pt x="4815" y="2920"/>
                    </a:lnTo>
                    <a:close/>
                    <a:moveTo>
                      <a:pt x="4999" y="2907"/>
                    </a:moveTo>
                    <a:lnTo>
                      <a:pt x="4999" y="2907"/>
                    </a:lnTo>
                    <a:cubicBezTo>
                      <a:pt x="5002" y="2897"/>
                      <a:pt x="5002" y="2897"/>
                      <a:pt x="5002" y="2897"/>
                    </a:cubicBezTo>
                    <a:cubicBezTo>
                      <a:pt x="5010" y="2894"/>
                      <a:pt x="5010" y="2894"/>
                      <a:pt x="5010" y="2894"/>
                    </a:cubicBezTo>
                    <a:cubicBezTo>
                      <a:pt x="5005" y="2906"/>
                      <a:pt x="5005" y="2906"/>
                      <a:pt x="5005" y="2906"/>
                    </a:cubicBezTo>
                    <a:cubicBezTo>
                      <a:pt x="4999" y="2907"/>
                      <a:pt x="4999" y="2907"/>
                      <a:pt x="4999" y="2907"/>
                    </a:cubicBezTo>
                    <a:close/>
                    <a:moveTo>
                      <a:pt x="4935" y="2982"/>
                    </a:moveTo>
                    <a:lnTo>
                      <a:pt x="4935" y="2982"/>
                    </a:lnTo>
                    <a:cubicBezTo>
                      <a:pt x="4945" y="2972"/>
                      <a:pt x="4945" y="2972"/>
                      <a:pt x="4945" y="2972"/>
                    </a:cubicBezTo>
                    <a:cubicBezTo>
                      <a:pt x="4954" y="2958"/>
                      <a:pt x="4954" y="2958"/>
                      <a:pt x="4954" y="2958"/>
                    </a:cubicBezTo>
                    <a:cubicBezTo>
                      <a:pt x="4965" y="2958"/>
                      <a:pt x="4965" y="2958"/>
                      <a:pt x="4965" y="2958"/>
                    </a:cubicBezTo>
                    <a:cubicBezTo>
                      <a:pt x="4973" y="2947"/>
                      <a:pt x="4973" y="2947"/>
                      <a:pt x="4973" y="2947"/>
                    </a:cubicBezTo>
                    <a:cubicBezTo>
                      <a:pt x="4977" y="2947"/>
                      <a:pt x="4977" y="2947"/>
                      <a:pt x="4977" y="2947"/>
                    </a:cubicBezTo>
                    <a:cubicBezTo>
                      <a:pt x="4985" y="2955"/>
                      <a:pt x="4985" y="2955"/>
                      <a:pt x="4985" y="2955"/>
                    </a:cubicBezTo>
                    <a:cubicBezTo>
                      <a:pt x="4984" y="2962"/>
                      <a:pt x="4984" y="2962"/>
                      <a:pt x="4984" y="2962"/>
                    </a:cubicBezTo>
                    <a:cubicBezTo>
                      <a:pt x="4968" y="2970"/>
                      <a:pt x="4968" y="2970"/>
                      <a:pt x="4968" y="2970"/>
                    </a:cubicBezTo>
                    <a:cubicBezTo>
                      <a:pt x="4954" y="2979"/>
                      <a:pt x="4954" y="2979"/>
                      <a:pt x="4954" y="2979"/>
                    </a:cubicBezTo>
                    <a:cubicBezTo>
                      <a:pt x="4944" y="2981"/>
                      <a:pt x="4944" y="2981"/>
                      <a:pt x="4944" y="2981"/>
                    </a:cubicBezTo>
                    <a:cubicBezTo>
                      <a:pt x="4935" y="2982"/>
                      <a:pt x="4935" y="2982"/>
                      <a:pt x="4935" y="2982"/>
                    </a:cubicBezTo>
                    <a:close/>
                    <a:moveTo>
                      <a:pt x="4875" y="3082"/>
                    </a:moveTo>
                    <a:lnTo>
                      <a:pt x="4875" y="3082"/>
                    </a:lnTo>
                    <a:cubicBezTo>
                      <a:pt x="4906" y="3057"/>
                      <a:pt x="4906" y="3057"/>
                      <a:pt x="4906" y="3057"/>
                    </a:cubicBezTo>
                    <a:cubicBezTo>
                      <a:pt x="4913" y="3045"/>
                      <a:pt x="4913" y="3045"/>
                      <a:pt x="4913" y="3045"/>
                    </a:cubicBezTo>
                    <a:cubicBezTo>
                      <a:pt x="4921" y="3045"/>
                      <a:pt x="4921" y="3045"/>
                      <a:pt x="4921" y="3045"/>
                    </a:cubicBezTo>
                    <a:cubicBezTo>
                      <a:pt x="4935" y="3031"/>
                      <a:pt x="4935" y="3031"/>
                      <a:pt x="4935" y="3031"/>
                    </a:cubicBezTo>
                    <a:cubicBezTo>
                      <a:pt x="4947" y="3021"/>
                      <a:pt x="4947" y="3021"/>
                      <a:pt x="4947" y="3021"/>
                    </a:cubicBezTo>
                    <a:cubicBezTo>
                      <a:pt x="4947" y="3005"/>
                      <a:pt x="4947" y="3005"/>
                      <a:pt x="4947" y="3005"/>
                    </a:cubicBezTo>
                    <a:cubicBezTo>
                      <a:pt x="4939" y="3001"/>
                      <a:pt x="4939" y="3001"/>
                      <a:pt x="4939" y="3001"/>
                    </a:cubicBezTo>
                    <a:cubicBezTo>
                      <a:pt x="4927" y="3004"/>
                      <a:pt x="4927" y="3004"/>
                      <a:pt x="4927" y="3004"/>
                    </a:cubicBezTo>
                    <a:cubicBezTo>
                      <a:pt x="4924" y="3016"/>
                      <a:pt x="4924" y="3016"/>
                      <a:pt x="4924" y="3016"/>
                    </a:cubicBezTo>
                    <a:cubicBezTo>
                      <a:pt x="4916" y="3016"/>
                      <a:pt x="4916" y="3016"/>
                      <a:pt x="4916" y="3016"/>
                    </a:cubicBezTo>
                    <a:cubicBezTo>
                      <a:pt x="4903" y="3031"/>
                      <a:pt x="4903" y="3031"/>
                      <a:pt x="4903" y="3031"/>
                    </a:cubicBezTo>
                    <a:cubicBezTo>
                      <a:pt x="4890" y="3037"/>
                      <a:pt x="4890" y="3037"/>
                      <a:pt x="4890" y="3037"/>
                    </a:cubicBezTo>
                    <a:cubicBezTo>
                      <a:pt x="4869" y="3037"/>
                      <a:pt x="4869" y="3037"/>
                      <a:pt x="4869" y="3037"/>
                    </a:cubicBezTo>
                    <a:cubicBezTo>
                      <a:pt x="4857" y="3043"/>
                      <a:pt x="4857" y="3043"/>
                      <a:pt x="4857" y="3043"/>
                    </a:cubicBezTo>
                    <a:cubicBezTo>
                      <a:pt x="4851" y="3057"/>
                      <a:pt x="4851" y="3057"/>
                      <a:pt x="4851" y="3057"/>
                    </a:cubicBezTo>
                    <a:cubicBezTo>
                      <a:pt x="4840" y="3065"/>
                      <a:pt x="4840" y="3065"/>
                      <a:pt x="4840" y="3065"/>
                    </a:cubicBezTo>
                    <a:cubicBezTo>
                      <a:pt x="4844" y="3083"/>
                      <a:pt x="4844" y="3083"/>
                      <a:pt x="4844" y="3083"/>
                    </a:cubicBezTo>
                    <a:cubicBezTo>
                      <a:pt x="4851" y="3079"/>
                      <a:pt x="4851" y="3079"/>
                      <a:pt x="4851" y="3079"/>
                    </a:cubicBezTo>
                    <a:cubicBezTo>
                      <a:pt x="4866" y="3082"/>
                      <a:pt x="4866" y="3082"/>
                      <a:pt x="4866" y="3082"/>
                    </a:cubicBezTo>
                    <a:cubicBezTo>
                      <a:pt x="4875" y="3082"/>
                      <a:pt x="4875" y="3082"/>
                      <a:pt x="4875" y="3082"/>
                    </a:cubicBezTo>
                    <a:close/>
                    <a:moveTo>
                      <a:pt x="5006" y="3066"/>
                    </a:moveTo>
                    <a:lnTo>
                      <a:pt x="5006" y="3066"/>
                    </a:lnTo>
                    <a:cubicBezTo>
                      <a:pt x="5002" y="3043"/>
                      <a:pt x="5002" y="3043"/>
                      <a:pt x="5002" y="3043"/>
                    </a:cubicBezTo>
                    <a:cubicBezTo>
                      <a:pt x="5008" y="3037"/>
                      <a:pt x="5008" y="3037"/>
                      <a:pt x="5008" y="3037"/>
                    </a:cubicBezTo>
                    <a:cubicBezTo>
                      <a:pt x="5016" y="3019"/>
                      <a:pt x="5016" y="3019"/>
                      <a:pt x="5016" y="3019"/>
                    </a:cubicBezTo>
                    <a:cubicBezTo>
                      <a:pt x="5025" y="3021"/>
                      <a:pt x="5025" y="3021"/>
                      <a:pt x="5025" y="3021"/>
                    </a:cubicBezTo>
                    <a:cubicBezTo>
                      <a:pt x="5043" y="3022"/>
                      <a:pt x="5043" y="3022"/>
                      <a:pt x="5043" y="3022"/>
                    </a:cubicBezTo>
                    <a:cubicBezTo>
                      <a:pt x="5046" y="3040"/>
                      <a:pt x="5046" y="3040"/>
                      <a:pt x="5046" y="3040"/>
                    </a:cubicBezTo>
                    <a:cubicBezTo>
                      <a:pt x="5039" y="3054"/>
                      <a:pt x="5039" y="3054"/>
                      <a:pt x="5039" y="3054"/>
                    </a:cubicBezTo>
                    <a:cubicBezTo>
                      <a:pt x="5029" y="3056"/>
                      <a:pt x="5029" y="3056"/>
                      <a:pt x="5029" y="3056"/>
                    </a:cubicBezTo>
                    <a:cubicBezTo>
                      <a:pt x="5019" y="3069"/>
                      <a:pt x="5019" y="3069"/>
                      <a:pt x="5019" y="3069"/>
                    </a:cubicBezTo>
                    <a:cubicBezTo>
                      <a:pt x="5006" y="3066"/>
                      <a:pt x="5006" y="3066"/>
                      <a:pt x="5006" y="3066"/>
                    </a:cubicBezTo>
                    <a:close/>
                    <a:moveTo>
                      <a:pt x="5112" y="3199"/>
                    </a:moveTo>
                    <a:lnTo>
                      <a:pt x="5112" y="3199"/>
                    </a:lnTo>
                    <a:cubicBezTo>
                      <a:pt x="5109" y="3175"/>
                      <a:pt x="5109" y="3175"/>
                      <a:pt x="5109" y="3175"/>
                    </a:cubicBezTo>
                    <a:cubicBezTo>
                      <a:pt x="5112" y="3154"/>
                      <a:pt x="5112" y="3154"/>
                      <a:pt x="5112" y="3154"/>
                    </a:cubicBezTo>
                    <a:cubicBezTo>
                      <a:pt x="5104" y="3141"/>
                      <a:pt x="5104" y="3141"/>
                      <a:pt x="5104" y="3141"/>
                    </a:cubicBezTo>
                    <a:cubicBezTo>
                      <a:pt x="5095" y="3143"/>
                      <a:pt x="5095" y="3143"/>
                      <a:pt x="5095" y="3143"/>
                    </a:cubicBezTo>
                    <a:cubicBezTo>
                      <a:pt x="5095" y="3157"/>
                      <a:pt x="5095" y="3157"/>
                      <a:pt x="5095" y="3157"/>
                    </a:cubicBezTo>
                    <a:cubicBezTo>
                      <a:pt x="5086" y="3173"/>
                      <a:pt x="5086" y="3173"/>
                      <a:pt x="5086" y="3173"/>
                    </a:cubicBezTo>
                    <a:cubicBezTo>
                      <a:pt x="5089" y="3189"/>
                      <a:pt x="5089" y="3189"/>
                      <a:pt x="5089" y="3189"/>
                    </a:cubicBezTo>
                    <a:cubicBezTo>
                      <a:pt x="5095" y="3196"/>
                      <a:pt x="5095" y="3196"/>
                      <a:pt x="5095" y="3196"/>
                    </a:cubicBezTo>
                    <a:cubicBezTo>
                      <a:pt x="5097" y="3209"/>
                      <a:pt x="5097" y="3209"/>
                      <a:pt x="5097" y="3209"/>
                    </a:cubicBezTo>
                    <a:cubicBezTo>
                      <a:pt x="5104" y="3202"/>
                      <a:pt x="5104" y="3202"/>
                      <a:pt x="5104" y="3202"/>
                    </a:cubicBezTo>
                    <a:cubicBezTo>
                      <a:pt x="5112" y="3199"/>
                      <a:pt x="5112" y="3199"/>
                      <a:pt x="5112" y="3199"/>
                    </a:cubicBezTo>
                    <a:close/>
                    <a:moveTo>
                      <a:pt x="5124" y="3187"/>
                    </a:moveTo>
                    <a:lnTo>
                      <a:pt x="5124" y="3187"/>
                    </a:lnTo>
                    <a:cubicBezTo>
                      <a:pt x="5121" y="3175"/>
                      <a:pt x="5121" y="3175"/>
                      <a:pt x="5121" y="3175"/>
                    </a:cubicBezTo>
                    <a:cubicBezTo>
                      <a:pt x="5126" y="3157"/>
                      <a:pt x="5126" y="3157"/>
                      <a:pt x="5126" y="3157"/>
                    </a:cubicBezTo>
                    <a:cubicBezTo>
                      <a:pt x="5130" y="3172"/>
                      <a:pt x="5130" y="3172"/>
                      <a:pt x="5130" y="3172"/>
                    </a:cubicBezTo>
                    <a:cubicBezTo>
                      <a:pt x="5135" y="3181"/>
                      <a:pt x="5135" y="3181"/>
                      <a:pt x="5135" y="3181"/>
                    </a:cubicBezTo>
                    <a:cubicBezTo>
                      <a:pt x="5130" y="3187"/>
                      <a:pt x="5130" y="3187"/>
                      <a:pt x="5130" y="3187"/>
                    </a:cubicBezTo>
                    <a:cubicBezTo>
                      <a:pt x="5124" y="3187"/>
                      <a:pt x="5124" y="3187"/>
                      <a:pt x="5124" y="3187"/>
                    </a:cubicBezTo>
                    <a:close/>
                    <a:moveTo>
                      <a:pt x="5147" y="3221"/>
                    </a:moveTo>
                    <a:lnTo>
                      <a:pt x="5147" y="3221"/>
                    </a:lnTo>
                    <a:cubicBezTo>
                      <a:pt x="5141" y="3212"/>
                      <a:pt x="5141" y="3212"/>
                      <a:pt x="5141" y="3212"/>
                    </a:cubicBezTo>
                    <a:cubicBezTo>
                      <a:pt x="5147" y="3201"/>
                      <a:pt x="5147" y="3201"/>
                      <a:pt x="5147" y="3201"/>
                    </a:cubicBezTo>
                    <a:cubicBezTo>
                      <a:pt x="5150" y="3204"/>
                      <a:pt x="5150" y="3204"/>
                      <a:pt x="5150" y="3204"/>
                    </a:cubicBezTo>
                    <a:cubicBezTo>
                      <a:pt x="5152" y="3216"/>
                      <a:pt x="5152" y="3216"/>
                      <a:pt x="5152" y="3216"/>
                    </a:cubicBezTo>
                    <a:cubicBezTo>
                      <a:pt x="5147" y="3221"/>
                      <a:pt x="5147" y="3221"/>
                      <a:pt x="5147" y="3221"/>
                    </a:cubicBezTo>
                    <a:close/>
                    <a:moveTo>
                      <a:pt x="5094" y="3254"/>
                    </a:moveTo>
                    <a:lnTo>
                      <a:pt x="5094" y="3254"/>
                    </a:lnTo>
                    <a:cubicBezTo>
                      <a:pt x="5091" y="3261"/>
                      <a:pt x="5091" y="3261"/>
                      <a:pt x="5091" y="3261"/>
                    </a:cubicBezTo>
                    <a:cubicBezTo>
                      <a:pt x="5095" y="3274"/>
                      <a:pt x="5095" y="3274"/>
                      <a:pt x="5095" y="3274"/>
                    </a:cubicBezTo>
                    <a:cubicBezTo>
                      <a:pt x="5098" y="3294"/>
                      <a:pt x="5098" y="3294"/>
                      <a:pt x="5098" y="3294"/>
                    </a:cubicBezTo>
                    <a:cubicBezTo>
                      <a:pt x="5104" y="3299"/>
                      <a:pt x="5104" y="3299"/>
                      <a:pt x="5104" y="3299"/>
                    </a:cubicBezTo>
                    <a:cubicBezTo>
                      <a:pt x="5113" y="3296"/>
                      <a:pt x="5113" y="3296"/>
                      <a:pt x="5113" y="3296"/>
                    </a:cubicBezTo>
                    <a:cubicBezTo>
                      <a:pt x="5129" y="3299"/>
                      <a:pt x="5129" y="3299"/>
                      <a:pt x="5129" y="3299"/>
                    </a:cubicBezTo>
                    <a:cubicBezTo>
                      <a:pt x="5136" y="3303"/>
                      <a:pt x="5136" y="3303"/>
                      <a:pt x="5136" y="3303"/>
                    </a:cubicBezTo>
                    <a:cubicBezTo>
                      <a:pt x="5149" y="3300"/>
                      <a:pt x="5149" y="3300"/>
                      <a:pt x="5149" y="3300"/>
                    </a:cubicBezTo>
                    <a:cubicBezTo>
                      <a:pt x="5164" y="3305"/>
                      <a:pt x="5164" y="3305"/>
                      <a:pt x="5164" y="3305"/>
                    </a:cubicBezTo>
                    <a:cubicBezTo>
                      <a:pt x="5170" y="3296"/>
                      <a:pt x="5170" y="3296"/>
                      <a:pt x="5170" y="3296"/>
                    </a:cubicBezTo>
                    <a:cubicBezTo>
                      <a:pt x="5165" y="3287"/>
                      <a:pt x="5165" y="3287"/>
                      <a:pt x="5165" y="3287"/>
                    </a:cubicBezTo>
                    <a:cubicBezTo>
                      <a:pt x="5165" y="3270"/>
                      <a:pt x="5165" y="3270"/>
                      <a:pt x="5165" y="3270"/>
                    </a:cubicBezTo>
                    <a:cubicBezTo>
                      <a:pt x="5150" y="3268"/>
                      <a:pt x="5150" y="3268"/>
                      <a:pt x="5150" y="3268"/>
                    </a:cubicBezTo>
                    <a:cubicBezTo>
                      <a:pt x="5143" y="3256"/>
                      <a:pt x="5143" y="3256"/>
                      <a:pt x="5143" y="3256"/>
                    </a:cubicBezTo>
                    <a:cubicBezTo>
                      <a:pt x="5130" y="3254"/>
                      <a:pt x="5130" y="3254"/>
                      <a:pt x="5130" y="3254"/>
                    </a:cubicBezTo>
                    <a:cubicBezTo>
                      <a:pt x="5124" y="3259"/>
                      <a:pt x="5124" y="3259"/>
                      <a:pt x="5124" y="3259"/>
                    </a:cubicBezTo>
                    <a:cubicBezTo>
                      <a:pt x="5124" y="3250"/>
                      <a:pt x="5124" y="3250"/>
                      <a:pt x="5124" y="3250"/>
                    </a:cubicBezTo>
                    <a:cubicBezTo>
                      <a:pt x="5123" y="3241"/>
                      <a:pt x="5123" y="3241"/>
                      <a:pt x="5123" y="3241"/>
                    </a:cubicBezTo>
                    <a:cubicBezTo>
                      <a:pt x="5118" y="3244"/>
                      <a:pt x="5118" y="3244"/>
                      <a:pt x="5118" y="3244"/>
                    </a:cubicBezTo>
                    <a:cubicBezTo>
                      <a:pt x="5112" y="3253"/>
                      <a:pt x="5112" y="3253"/>
                      <a:pt x="5112" y="3253"/>
                    </a:cubicBezTo>
                    <a:cubicBezTo>
                      <a:pt x="5104" y="3254"/>
                      <a:pt x="5104" y="3254"/>
                      <a:pt x="5104" y="3254"/>
                    </a:cubicBezTo>
                    <a:cubicBezTo>
                      <a:pt x="5094" y="3254"/>
                      <a:pt x="5094" y="3254"/>
                      <a:pt x="5094" y="3254"/>
                    </a:cubicBezTo>
                    <a:close/>
                    <a:moveTo>
                      <a:pt x="4669" y="3849"/>
                    </a:moveTo>
                    <a:lnTo>
                      <a:pt x="4669" y="3849"/>
                    </a:lnTo>
                    <a:cubicBezTo>
                      <a:pt x="4685" y="3851"/>
                      <a:pt x="4685" y="3851"/>
                      <a:pt x="4685" y="3851"/>
                    </a:cubicBezTo>
                    <a:cubicBezTo>
                      <a:pt x="4692" y="3848"/>
                      <a:pt x="4692" y="3848"/>
                      <a:pt x="4692" y="3848"/>
                    </a:cubicBezTo>
                    <a:cubicBezTo>
                      <a:pt x="4684" y="3840"/>
                      <a:pt x="4684" y="3840"/>
                      <a:pt x="4684" y="3840"/>
                    </a:cubicBezTo>
                    <a:cubicBezTo>
                      <a:pt x="4673" y="3841"/>
                      <a:pt x="4673" y="3841"/>
                      <a:pt x="4673" y="3841"/>
                    </a:cubicBezTo>
                    <a:cubicBezTo>
                      <a:pt x="4669" y="3849"/>
                      <a:pt x="4669" y="3849"/>
                      <a:pt x="4669" y="3849"/>
                    </a:cubicBezTo>
                    <a:close/>
                    <a:moveTo>
                      <a:pt x="4430" y="3455"/>
                    </a:moveTo>
                    <a:lnTo>
                      <a:pt x="4430" y="3455"/>
                    </a:lnTo>
                    <a:cubicBezTo>
                      <a:pt x="4442" y="3464"/>
                      <a:pt x="4442" y="3464"/>
                      <a:pt x="4442" y="3464"/>
                    </a:cubicBezTo>
                    <a:cubicBezTo>
                      <a:pt x="4450" y="3465"/>
                      <a:pt x="4450" y="3465"/>
                      <a:pt x="4450" y="3465"/>
                    </a:cubicBezTo>
                    <a:cubicBezTo>
                      <a:pt x="4452" y="3459"/>
                      <a:pt x="4452" y="3459"/>
                      <a:pt x="4452" y="3459"/>
                    </a:cubicBezTo>
                    <a:cubicBezTo>
                      <a:pt x="4442" y="3453"/>
                      <a:pt x="4442" y="3453"/>
                      <a:pt x="4442" y="3453"/>
                    </a:cubicBezTo>
                    <a:cubicBezTo>
                      <a:pt x="4435" y="3452"/>
                      <a:pt x="4435" y="3452"/>
                      <a:pt x="4435" y="3452"/>
                    </a:cubicBezTo>
                    <a:cubicBezTo>
                      <a:pt x="4430" y="3455"/>
                      <a:pt x="4430" y="3455"/>
                      <a:pt x="4430" y="3455"/>
                    </a:cubicBezTo>
                    <a:close/>
                    <a:moveTo>
                      <a:pt x="4377" y="3545"/>
                    </a:moveTo>
                    <a:lnTo>
                      <a:pt x="4377" y="3545"/>
                    </a:lnTo>
                    <a:cubicBezTo>
                      <a:pt x="4377" y="3534"/>
                      <a:pt x="4377" y="3534"/>
                      <a:pt x="4377" y="3534"/>
                    </a:cubicBezTo>
                    <a:cubicBezTo>
                      <a:pt x="4369" y="3525"/>
                      <a:pt x="4369" y="3525"/>
                      <a:pt x="4369" y="3525"/>
                    </a:cubicBezTo>
                    <a:cubicBezTo>
                      <a:pt x="4354" y="3516"/>
                      <a:pt x="4354" y="3516"/>
                      <a:pt x="4354" y="3516"/>
                    </a:cubicBezTo>
                    <a:cubicBezTo>
                      <a:pt x="4355" y="3507"/>
                      <a:pt x="4355" y="3507"/>
                      <a:pt x="4355" y="3507"/>
                    </a:cubicBezTo>
                    <a:cubicBezTo>
                      <a:pt x="4351" y="3491"/>
                      <a:pt x="4351" y="3491"/>
                      <a:pt x="4351" y="3491"/>
                    </a:cubicBezTo>
                    <a:cubicBezTo>
                      <a:pt x="4342" y="3484"/>
                      <a:pt x="4342" y="3484"/>
                      <a:pt x="4342" y="3484"/>
                    </a:cubicBezTo>
                    <a:cubicBezTo>
                      <a:pt x="4342" y="3462"/>
                      <a:pt x="4342" y="3462"/>
                      <a:pt x="4342" y="3462"/>
                    </a:cubicBezTo>
                    <a:cubicBezTo>
                      <a:pt x="4346" y="3456"/>
                      <a:pt x="4346" y="3456"/>
                      <a:pt x="4346" y="3456"/>
                    </a:cubicBezTo>
                    <a:cubicBezTo>
                      <a:pt x="4351" y="3473"/>
                      <a:pt x="4351" y="3473"/>
                      <a:pt x="4351" y="3473"/>
                    </a:cubicBezTo>
                    <a:cubicBezTo>
                      <a:pt x="4366" y="3479"/>
                      <a:pt x="4366" y="3479"/>
                      <a:pt x="4366" y="3479"/>
                    </a:cubicBezTo>
                    <a:cubicBezTo>
                      <a:pt x="4369" y="3490"/>
                      <a:pt x="4369" y="3490"/>
                      <a:pt x="4369" y="3490"/>
                    </a:cubicBezTo>
                    <a:cubicBezTo>
                      <a:pt x="4378" y="3497"/>
                      <a:pt x="4378" y="3497"/>
                      <a:pt x="4378" y="3497"/>
                    </a:cubicBezTo>
                    <a:cubicBezTo>
                      <a:pt x="4378" y="3520"/>
                      <a:pt x="4378" y="3520"/>
                      <a:pt x="4378" y="3520"/>
                    </a:cubicBezTo>
                    <a:cubicBezTo>
                      <a:pt x="4395" y="3528"/>
                      <a:pt x="4395" y="3528"/>
                      <a:pt x="4395" y="3528"/>
                    </a:cubicBezTo>
                    <a:cubicBezTo>
                      <a:pt x="4406" y="3530"/>
                      <a:pt x="4406" y="3530"/>
                      <a:pt x="4406" y="3530"/>
                    </a:cubicBezTo>
                    <a:cubicBezTo>
                      <a:pt x="4404" y="3545"/>
                      <a:pt x="4404" y="3545"/>
                      <a:pt x="4404" y="3545"/>
                    </a:cubicBezTo>
                    <a:cubicBezTo>
                      <a:pt x="4389" y="3542"/>
                      <a:pt x="4389" y="3542"/>
                      <a:pt x="4389" y="3542"/>
                    </a:cubicBezTo>
                    <a:cubicBezTo>
                      <a:pt x="4377" y="3545"/>
                      <a:pt x="4377" y="3545"/>
                      <a:pt x="4377" y="3545"/>
                    </a:cubicBezTo>
                    <a:close/>
                    <a:moveTo>
                      <a:pt x="4283" y="3540"/>
                    </a:moveTo>
                    <a:lnTo>
                      <a:pt x="4283" y="3540"/>
                    </a:lnTo>
                    <a:cubicBezTo>
                      <a:pt x="4283" y="3525"/>
                      <a:pt x="4283" y="3525"/>
                      <a:pt x="4283" y="3525"/>
                    </a:cubicBezTo>
                    <a:cubicBezTo>
                      <a:pt x="4280" y="3516"/>
                      <a:pt x="4280" y="3516"/>
                      <a:pt x="4280" y="3516"/>
                    </a:cubicBezTo>
                    <a:cubicBezTo>
                      <a:pt x="4283" y="3505"/>
                      <a:pt x="4283" y="3505"/>
                      <a:pt x="4283" y="3505"/>
                    </a:cubicBezTo>
                    <a:cubicBezTo>
                      <a:pt x="4283" y="3484"/>
                      <a:pt x="4283" y="3484"/>
                      <a:pt x="4283" y="3484"/>
                    </a:cubicBezTo>
                    <a:cubicBezTo>
                      <a:pt x="4290" y="3470"/>
                      <a:pt x="4290" y="3470"/>
                      <a:pt x="4290" y="3470"/>
                    </a:cubicBezTo>
                    <a:cubicBezTo>
                      <a:pt x="4299" y="3471"/>
                      <a:pt x="4299" y="3471"/>
                      <a:pt x="4299" y="3471"/>
                    </a:cubicBezTo>
                    <a:cubicBezTo>
                      <a:pt x="4302" y="3485"/>
                      <a:pt x="4302" y="3485"/>
                      <a:pt x="4302" y="3485"/>
                    </a:cubicBezTo>
                    <a:cubicBezTo>
                      <a:pt x="4296" y="3490"/>
                      <a:pt x="4296" y="3490"/>
                      <a:pt x="4296" y="3490"/>
                    </a:cubicBezTo>
                    <a:cubicBezTo>
                      <a:pt x="4297" y="3499"/>
                      <a:pt x="4297" y="3499"/>
                      <a:pt x="4297" y="3499"/>
                    </a:cubicBezTo>
                    <a:cubicBezTo>
                      <a:pt x="4303" y="3510"/>
                      <a:pt x="4303" y="3510"/>
                      <a:pt x="4303" y="3510"/>
                    </a:cubicBezTo>
                    <a:cubicBezTo>
                      <a:pt x="4293" y="3537"/>
                      <a:pt x="4293" y="3537"/>
                      <a:pt x="4293" y="3537"/>
                    </a:cubicBezTo>
                    <a:cubicBezTo>
                      <a:pt x="4283" y="3540"/>
                      <a:pt x="4283" y="3540"/>
                      <a:pt x="4283" y="3540"/>
                    </a:cubicBezTo>
                    <a:close/>
                    <a:moveTo>
                      <a:pt x="4276" y="3155"/>
                    </a:moveTo>
                    <a:lnTo>
                      <a:pt x="4276" y="3155"/>
                    </a:lnTo>
                    <a:cubicBezTo>
                      <a:pt x="4274" y="3170"/>
                      <a:pt x="4274" y="3170"/>
                      <a:pt x="4274" y="3170"/>
                    </a:cubicBezTo>
                    <a:cubicBezTo>
                      <a:pt x="4279" y="3173"/>
                      <a:pt x="4279" y="3173"/>
                      <a:pt x="4279" y="3173"/>
                    </a:cubicBezTo>
                    <a:cubicBezTo>
                      <a:pt x="4296" y="3173"/>
                      <a:pt x="4296" y="3173"/>
                      <a:pt x="4296" y="3173"/>
                    </a:cubicBezTo>
                    <a:cubicBezTo>
                      <a:pt x="4306" y="3164"/>
                      <a:pt x="4306" y="3164"/>
                      <a:pt x="4306" y="3164"/>
                    </a:cubicBezTo>
                    <a:cubicBezTo>
                      <a:pt x="4303" y="3157"/>
                      <a:pt x="4303" y="3157"/>
                      <a:pt x="4303" y="3157"/>
                    </a:cubicBezTo>
                    <a:cubicBezTo>
                      <a:pt x="4288" y="3155"/>
                      <a:pt x="4288" y="3155"/>
                      <a:pt x="4288" y="3155"/>
                    </a:cubicBezTo>
                    <a:cubicBezTo>
                      <a:pt x="4276" y="3155"/>
                      <a:pt x="4276" y="3155"/>
                      <a:pt x="4276" y="3155"/>
                    </a:cubicBezTo>
                    <a:close/>
                    <a:moveTo>
                      <a:pt x="4279" y="3149"/>
                    </a:moveTo>
                    <a:lnTo>
                      <a:pt x="4279" y="3149"/>
                    </a:lnTo>
                    <a:cubicBezTo>
                      <a:pt x="4286" y="3135"/>
                      <a:pt x="4286" y="3135"/>
                      <a:pt x="4286" y="3135"/>
                    </a:cubicBezTo>
                    <a:cubicBezTo>
                      <a:pt x="4286" y="3118"/>
                      <a:pt x="4286" y="3118"/>
                      <a:pt x="4286" y="3118"/>
                    </a:cubicBezTo>
                    <a:cubicBezTo>
                      <a:pt x="4305" y="3103"/>
                      <a:pt x="4305" y="3103"/>
                      <a:pt x="4305" y="3103"/>
                    </a:cubicBezTo>
                    <a:cubicBezTo>
                      <a:pt x="4316" y="3092"/>
                      <a:pt x="4316" y="3092"/>
                      <a:pt x="4316" y="3092"/>
                    </a:cubicBezTo>
                    <a:cubicBezTo>
                      <a:pt x="4319" y="3097"/>
                      <a:pt x="4319" y="3097"/>
                      <a:pt x="4319" y="3097"/>
                    </a:cubicBezTo>
                    <a:cubicBezTo>
                      <a:pt x="4319" y="3114"/>
                      <a:pt x="4319" y="3114"/>
                      <a:pt x="4319" y="3114"/>
                    </a:cubicBezTo>
                    <a:cubicBezTo>
                      <a:pt x="4314" y="3131"/>
                      <a:pt x="4314" y="3131"/>
                      <a:pt x="4314" y="3131"/>
                    </a:cubicBezTo>
                    <a:cubicBezTo>
                      <a:pt x="4314" y="3146"/>
                      <a:pt x="4314" y="3146"/>
                      <a:pt x="4314" y="3146"/>
                    </a:cubicBezTo>
                    <a:cubicBezTo>
                      <a:pt x="4302" y="3151"/>
                      <a:pt x="4302" y="3151"/>
                      <a:pt x="4302" y="3151"/>
                    </a:cubicBezTo>
                    <a:cubicBezTo>
                      <a:pt x="4279" y="3149"/>
                      <a:pt x="4279" y="3149"/>
                      <a:pt x="4279" y="3149"/>
                    </a:cubicBezTo>
                    <a:close/>
                    <a:moveTo>
                      <a:pt x="3499" y="2987"/>
                    </a:moveTo>
                    <a:lnTo>
                      <a:pt x="3499" y="2987"/>
                    </a:lnTo>
                    <a:cubicBezTo>
                      <a:pt x="3508" y="2982"/>
                      <a:pt x="3508" y="2982"/>
                      <a:pt x="3508" y="2982"/>
                    </a:cubicBezTo>
                    <a:cubicBezTo>
                      <a:pt x="3508" y="2969"/>
                      <a:pt x="3508" y="2969"/>
                      <a:pt x="3508" y="2969"/>
                    </a:cubicBezTo>
                    <a:cubicBezTo>
                      <a:pt x="3493" y="2969"/>
                      <a:pt x="3493" y="2969"/>
                      <a:pt x="3493" y="2969"/>
                    </a:cubicBezTo>
                    <a:cubicBezTo>
                      <a:pt x="3495" y="2981"/>
                      <a:pt x="3495" y="2981"/>
                      <a:pt x="3495" y="2981"/>
                    </a:cubicBezTo>
                    <a:cubicBezTo>
                      <a:pt x="3499" y="2987"/>
                      <a:pt x="3499" y="2987"/>
                      <a:pt x="3499" y="2987"/>
                    </a:cubicBezTo>
                    <a:close/>
                    <a:moveTo>
                      <a:pt x="2834" y="2802"/>
                    </a:moveTo>
                    <a:lnTo>
                      <a:pt x="2834" y="2802"/>
                    </a:lnTo>
                    <a:cubicBezTo>
                      <a:pt x="2842" y="2794"/>
                      <a:pt x="2842" y="2794"/>
                      <a:pt x="2842" y="2794"/>
                    </a:cubicBezTo>
                    <a:cubicBezTo>
                      <a:pt x="2854" y="2794"/>
                      <a:pt x="2854" y="2794"/>
                      <a:pt x="2854" y="2794"/>
                    </a:cubicBezTo>
                    <a:cubicBezTo>
                      <a:pt x="2845" y="2800"/>
                      <a:pt x="2845" y="2800"/>
                      <a:pt x="2845" y="2800"/>
                    </a:cubicBezTo>
                    <a:lnTo>
                      <a:pt x="2834" y="2802"/>
                    </a:lnTo>
                    <a:close/>
                    <a:moveTo>
                      <a:pt x="2781" y="2825"/>
                    </a:moveTo>
                    <a:lnTo>
                      <a:pt x="2781" y="2825"/>
                    </a:lnTo>
                    <a:cubicBezTo>
                      <a:pt x="2799" y="2825"/>
                      <a:pt x="2799" y="2825"/>
                      <a:pt x="2799" y="2825"/>
                    </a:cubicBezTo>
                    <a:cubicBezTo>
                      <a:pt x="2796" y="2819"/>
                      <a:pt x="2796" y="2819"/>
                      <a:pt x="2796" y="2819"/>
                    </a:cubicBezTo>
                    <a:cubicBezTo>
                      <a:pt x="2787" y="2816"/>
                      <a:pt x="2787" y="2816"/>
                      <a:pt x="2787" y="2816"/>
                    </a:cubicBezTo>
                    <a:cubicBezTo>
                      <a:pt x="2781" y="2825"/>
                      <a:pt x="2781" y="2825"/>
                      <a:pt x="2781" y="2825"/>
                    </a:cubicBezTo>
                    <a:close/>
                    <a:moveTo>
                      <a:pt x="2805" y="2883"/>
                    </a:moveTo>
                    <a:lnTo>
                      <a:pt x="2805" y="2883"/>
                    </a:lnTo>
                    <a:cubicBezTo>
                      <a:pt x="2804" y="2874"/>
                      <a:pt x="2804" y="2874"/>
                      <a:pt x="2804" y="2874"/>
                    </a:cubicBezTo>
                    <a:cubicBezTo>
                      <a:pt x="2807" y="2871"/>
                      <a:pt x="2807" y="2871"/>
                      <a:pt x="2807" y="2871"/>
                    </a:cubicBezTo>
                    <a:cubicBezTo>
                      <a:pt x="2811" y="2885"/>
                      <a:pt x="2811" y="2885"/>
                      <a:pt x="2811" y="2885"/>
                    </a:cubicBezTo>
                    <a:cubicBezTo>
                      <a:pt x="2805" y="2883"/>
                      <a:pt x="2805" y="2883"/>
                      <a:pt x="2805" y="2883"/>
                    </a:cubicBezTo>
                    <a:close/>
                    <a:moveTo>
                      <a:pt x="2805" y="2891"/>
                    </a:moveTo>
                    <a:lnTo>
                      <a:pt x="2805" y="2891"/>
                    </a:lnTo>
                    <a:cubicBezTo>
                      <a:pt x="2795" y="2869"/>
                      <a:pt x="2795" y="2869"/>
                      <a:pt x="2795" y="2869"/>
                    </a:cubicBezTo>
                    <a:cubicBezTo>
                      <a:pt x="2791" y="2877"/>
                      <a:pt x="2791" y="2877"/>
                      <a:pt x="2791" y="2877"/>
                    </a:cubicBezTo>
                    <a:cubicBezTo>
                      <a:pt x="2798" y="2885"/>
                      <a:pt x="2798" y="2885"/>
                      <a:pt x="2798" y="2885"/>
                    </a:cubicBezTo>
                    <a:cubicBezTo>
                      <a:pt x="2805" y="2891"/>
                      <a:pt x="2805" y="2891"/>
                      <a:pt x="2805" y="2891"/>
                    </a:cubicBezTo>
                    <a:close/>
                    <a:moveTo>
                      <a:pt x="2831" y="2927"/>
                    </a:moveTo>
                    <a:lnTo>
                      <a:pt x="2831" y="2927"/>
                    </a:lnTo>
                    <a:cubicBezTo>
                      <a:pt x="2837" y="2949"/>
                      <a:pt x="2837" y="2949"/>
                      <a:pt x="2837" y="2949"/>
                    </a:cubicBezTo>
                    <a:cubicBezTo>
                      <a:pt x="2845" y="2950"/>
                      <a:pt x="2845" y="2950"/>
                      <a:pt x="2845" y="2950"/>
                    </a:cubicBezTo>
                    <a:cubicBezTo>
                      <a:pt x="2856" y="2937"/>
                      <a:pt x="2856" y="2937"/>
                      <a:pt x="2856" y="2937"/>
                    </a:cubicBezTo>
                    <a:cubicBezTo>
                      <a:pt x="2851" y="2930"/>
                      <a:pt x="2851" y="2930"/>
                      <a:pt x="2851" y="2930"/>
                    </a:cubicBezTo>
                    <a:cubicBezTo>
                      <a:pt x="2859" y="2921"/>
                      <a:pt x="2859" y="2921"/>
                      <a:pt x="2859" y="2921"/>
                    </a:cubicBezTo>
                    <a:cubicBezTo>
                      <a:pt x="2850" y="2921"/>
                      <a:pt x="2850" y="2921"/>
                      <a:pt x="2850" y="2921"/>
                    </a:cubicBezTo>
                    <a:cubicBezTo>
                      <a:pt x="2843" y="2930"/>
                      <a:pt x="2843" y="2930"/>
                      <a:pt x="2843" y="2930"/>
                    </a:cubicBezTo>
                    <a:cubicBezTo>
                      <a:pt x="2839" y="2924"/>
                      <a:pt x="2839" y="2924"/>
                      <a:pt x="2839" y="2924"/>
                    </a:cubicBezTo>
                    <a:cubicBezTo>
                      <a:pt x="2831" y="2927"/>
                      <a:pt x="2831" y="2927"/>
                      <a:pt x="2831" y="2927"/>
                    </a:cubicBezTo>
                    <a:close/>
                    <a:moveTo>
                      <a:pt x="2810" y="3025"/>
                    </a:moveTo>
                    <a:lnTo>
                      <a:pt x="2810" y="3025"/>
                    </a:lnTo>
                    <a:cubicBezTo>
                      <a:pt x="2804" y="2999"/>
                      <a:pt x="2804" y="2999"/>
                      <a:pt x="2804" y="2999"/>
                    </a:cubicBezTo>
                    <a:cubicBezTo>
                      <a:pt x="2811" y="2992"/>
                      <a:pt x="2811" y="2992"/>
                      <a:pt x="2811" y="2992"/>
                    </a:cubicBezTo>
                    <a:cubicBezTo>
                      <a:pt x="2813" y="2979"/>
                      <a:pt x="2813" y="2979"/>
                      <a:pt x="2813" y="2979"/>
                    </a:cubicBezTo>
                    <a:cubicBezTo>
                      <a:pt x="2824" y="2961"/>
                      <a:pt x="2824" y="2961"/>
                      <a:pt x="2824" y="2961"/>
                    </a:cubicBezTo>
                    <a:cubicBezTo>
                      <a:pt x="2828" y="2969"/>
                      <a:pt x="2828" y="2969"/>
                      <a:pt x="2828" y="2969"/>
                    </a:cubicBezTo>
                    <a:cubicBezTo>
                      <a:pt x="2825" y="2979"/>
                      <a:pt x="2825" y="2979"/>
                      <a:pt x="2825" y="2979"/>
                    </a:cubicBezTo>
                    <a:cubicBezTo>
                      <a:pt x="2831" y="2987"/>
                      <a:pt x="2831" y="2987"/>
                      <a:pt x="2831" y="2987"/>
                    </a:cubicBezTo>
                    <a:cubicBezTo>
                      <a:pt x="2827" y="2996"/>
                      <a:pt x="2827" y="2996"/>
                      <a:pt x="2827" y="2996"/>
                    </a:cubicBezTo>
                    <a:cubicBezTo>
                      <a:pt x="2831" y="3005"/>
                      <a:pt x="2831" y="3005"/>
                      <a:pt x="2831" y="3005"/>
                    </a:cubicBezTo>
                    <a:cubicBezTo>
                      <a:pt x="2821" y="3011"/>
                      <a:pt x="2821" y="3011"/>
                      <a:pt x="2821" y="3011"/>
                    </a:cubicBezTo>
                    <a:cubicBezTo>
                      <a:pt x="2817" y="3021"/>
                      <a:pt x="2817" y="3021"/>
                      <a:pt x="2817" y="3021"/>
                    </a:cubicBezTo>
                    <a:cubicBezTo>
                      <a:pt x="2810" y="3025"/>
                      <a:pt x="2810" y="3025"/>
                      <a:pt x="2810" y="3025"/>
                    </a:cubicBezTo>
                    <a:close/>
                    <a:moveTo>
                      <a:pt x="3412" y="2655"/>
                    </a:moveTo>
                    <a:lnTo>
                      <a:pt x="3412" y="2655"/>
                    </a:lnTo>
                    <a:cubicBezTo>
                      <a:pt x="3412" y="2648"/>
                      <a:pt x="3412" y="2648"/>
                      <a:pt x="3412" y="2648"/>
                    </a:cubicBezTo>
                    <a:cubicBezTo>
                      <a:pt x="3418" y="2641"/>
                      <a:pt x="3418" y="2641"/>
                      <a:pt x="3418" y="2641"/>
                    </a:cubicBezTo>
                    <a:cubicBezTo>
                      <a:pt x="3420" y="2649"/>
                      <a:pt x="3420" y="2649"/>
                      <a:pt x="3420" y="2649"/>
                    </a:cubicBezTo>
                    <a:cubicBezTo>
                      <a:pt x="3417" y="2658"/>
                      <a:pt x="3417" y="2658"/>
                      <a:pt x="3417" y="2658"/>
                    </a:cubicBezTo>
                    <a:cubicBezTo>
                      <a:pt x="3412" y="2655"/>
                      <a:pt x="3412" y="2655"/>
                      <a:pt x="3412" y="2655"/>
                    </a:cubicBezTo>
                    <a:close/>
                    <a:moveTo>
                      <a:pt x="3612" y="2533"/>
                    </a:moveTo>
                    <a:lnTo>
                      <a:pt x="3612" y="2533"/>
                    </a:lnTo>
                    <a:cubicBezTo>
                      <a:pt x="3609" y="2513"/>
                      <a:pt x="3609" y="2513"/>
                      <a:pt x="3609" y="2513"/>
                    </a:cubicBezTo>
                    <a:cubicBezTo>
                      <a:pt x="3605" y="2507"/>
                      <a:pt x="3605" y="2507"/>
                      <a:pt x="3605" y="2507"/>
                    </a:cubicBezTo>
                    <a:cubicBezTo>
                      <a:pt x="3608" y="2487"/>
                      <a:pt x="3608" y="2487"/>
                      <a:pt x="3608" y="2487"/>
                    </a:cubicBezTo>
                    <a:cubicBezTo>
                      <a:pt x="3617" y="2484"/>
                      <a:pt x="3617" y="2484"/>
                      <a:pt x="3617" y="2484"/>
                    </a:cubicBezTo>
                    <a:cubicBezTo>
                      <a:pt x="3623" y="2490"/>
                      <a:pt x="3623" y="2490"/>
                      <a:pt x="3623" y="2490"/>
                    </a:cubicBezTo>
                    <a:cubicBezTo>
                      <a:pt x="3622" y="2498"/>
                      <a:pt x="3622" y="2498"/>
                      <a:pt x="3622" y="2498"/>
                    </a:cubicBezTo>
                    <a:cubicBezTo>
                      <a:pt x="3629" y="2507"/>
                      <a:pt x="3629" y="2507"/>
                      <a:pt x="3629" y="2507"/>
                    </a:cubicBezTo>
                    <a:cubicBezTo>
                      <a:pt x="3622" y="2516"/>
                      <a:pt x="3622" y="2516"/>
                      <a:pt x="3622" y="2516"/>
                    </a:cubicBezTo>
                    <a:cubicBezTo>
                      <a:pt x="3620" y="2533"/>
                      <a:pt x="3620" y="2533"/>
                      <a:pt x="3620" y="2533"/>
                    </a:cubicBezTo>
                    <a:cubicBezTo>
                      <a:pt x="3612" y="2533"/>
                      <a:pt x="3612" y="2533"/>
                      <a:pt x="3612" y="2533"/>
                    </a:cubicBezTo>
                    <a:close/>
                    <a:moveTo>
                      <a:pt x="3388" y="2778"/>
                    </a:moveTo>
                    <a:lnTo>
                      <a:pt x="3388" y="2778"/>
                    </a:lnTo>
                    <a:cubicBezTo>
                      <a:pt x="3389" y="2771"/>
                      <a:pt x="3389" y="2771"/>
                      <a:pt x="3389" y="2771"/>
                    </a:cubicBezTo>
                    <a:cubicBezTo>
                      <a:pt x="3386" y="2762"/>
                      <a:pt x="3386" y="2762"/>
                      <a:pt x="3386" y="2762"/>
                    </a:cubicBezTo>
                    <a:cubicBezTo>
                      <a:pt x="3395" y="2752"/>
                      <a:pt x="3395" y="2752"/>
                      <a:pt x="3395" y="2752"/>
                    </a:cubicBezTo>
                    <a:cubicBezTo>
                      <a:pt x="3395" y="2744"/>
                      <a:pt x="3395" y="2744"/>
                      <a:pt x="3395" y="2744"/>
                    </a:cubicBezTo>
                    <a:cubicBezTo>
                      <a:pt x="3403" y="2735"/>
                      <a:pt x="3403" y="2735"/>
                      <a:pt x="3403" y="2735"/>
                    </a:cubicBezTo>
                    <a:cubicBezTo>
                      <a:pt x="3403" y="2724"/>
                      <a:pt x="3403" y="2724"/>
                      <a:pt x="3403" y="2724"/>
                    </a:cubicBezTo>
                    <a:cubicBezTo>
                      <a:pt x="3391" y="2724"/>
                      <a:pt x="3391" y="2724"/>
                      <a:pt x="3391" y="2724"/>
                    </a:cubicBezTo>
                    <a:cubicBezTo>
                      <a:pt x="3388" y="2712"/>
                      <a:pt x="3388" y="2712"/>
                      <a:pt x="3388" y="2712"/>
                    </a:cubicBezTo>
                    <a:cubicBezTo>
                      <a:pt x="3392" y="2700"/>
                      <a:pt x="3392" y="2700"/>
                      <a:pt x="3392" y="2700"/>
                    </a:cubicBezTo>
                    <a:cubicBezTo>
                      <a:pt x="3404" y="2696"/>
                      <a:pt x="3404" y="2696"/>
                      <a:pt x="3404" y="2696"/>
                    </a:cubicBezTo>
                    <a:cubicBezTo>
                      <a:pt x="3406" y="2683"/>
                      <a:pt x="3406" y="2683"/>
                      <a:pt x="3406" y="2683"/>
                    </a:cubicBezTo>
                    <a:cubicBezTo>
                      <a:pt x="3391" y="2674"/>
                      <a:pt x="3391" y="2674"/>
                      <a:pt x="3391" y="2674"/>
                    </a:cubicBezTo>
                    <a:cubicBezTo>
                      <a:pt x="3380" y="2677"/>
                      <a:pt x="3380" y="2677"/>
                      <a:pt x="3380" y="2677"/>
                    </a:cubicBezTo>
                    <a:cubicBezTo>
                      <a:pt x="3378" y="2687"/>
                      <a:pt x="3378" y="2687"/>
                      <a:pt x="3378" y="2687"/>
                    </a:cubicBezTo>
                    <a:cubicBezTo>
                      <a:pt x="3372" y="2693"/>
                      <a:pt x="3372" y="2693"/>
                      <a:pt x="3372" y="2693"/>
                    </a:cubicBezTo>
                    <a:cubicBezTo>
                      <a:pt x="3363" y="2687"/>
                      <a:pt x="3363" y="2687"/>
                      <a:pt x="3363" y="2687"/>
                    </a:cubicBezTo>
                    <a:cubicBezTo>
                      <a:pt x="3343" y="2687"/>
                      <a:pt x="3343" y="2687"/>
                      <a:pt x="3343" y="2687"/>
                    </a:cubicBezTo>
                    <a:cubicBezTo>
                      <a:pt x="3325" y="2707"/>
                      <a:pt x="3325" y="2707"/>
                      <a:pt x="3325" y="2707"/>
                    </a:cubicBezTo>
                    <a:cubicBezTo>
                      <a:pt x="3310" y="2716"/>
                      <a:pt x="3310" y="2716"/>
                      <a:pt x="3310" y="2716"/>
                    </a:cubicBezTo>
                    <a:cubicBezTo>
                      <a:pt x="3310" y="2710"/>
                      <a:pt x="3310" y="2710"/>
                      <a:pt x="3310" y="2710"/>
                    </a:cubicBezTo>
                    <a:cubicBezTo>
                      <a:pt x="3327" y="2700"/>
                      <a:pt x="3327" y="2700"/>
                      <a:pt x="3327" y="2700"/>
                    </a:cubicBezTo>
                    <a:cubicBezTo>
                      <a:pt x="3336" y="2687"/>
                      <a:pt x="3336" y="2687"/>
                      <a:pt x="3336" y="2687"/>
                    </a:cubicBezTo>
                    <a:cubicBezTo>
                      <a:pt x="3336" y="2669"/>
                      <a:pt x="3336" y="2669"/>
                      <a:pt x="3336" y="2669"/>
                    </a:cubicBezTo>
                    <a:cubicBezTo>
                      <a:pt x="3328" y="2680"/>
                      <a:pt x="3328" y="2680"/>
                      <a:pt x="3328" y="2680"/>
                    </a:cubicBezTo>
                    <a:cubicBezTo>
                      <a:pt x="3322" y="2677"/>
                      <a:pt x="3322" y="2677"/>
                      <a:pt x="3322" y="2677"/>
                    </a:cubicBezTo>
                    <a:cubicBezTo>
                      <a:pt x="3322" y="2663"/>
                      <a:pt x="3322" y="2663"/>
                      <a:pt x="3322" y="2663"/>
                    </a:cubicBezTo>
                    <a:cubicBezTo>
                      <a:pt x="3334" y="2654"/>
                      <a:pt x="3334" y="2654"/>
                      <a:pt x="3334" y="2654"/>
                    </a:cubicBezTo>
                    <a:cubicBezTo>
                      <a:pt x="3323" y="2634"/>
                      <a:pt x="3323" y="2634"/>
                      <a:pt x="3323" y="2634"/>
                    </a:cubicBezTo>
                    <a:cubicBezTo>
                      <a:pt x="3334" y="2622"/>
                      <a:pt x="3334" y="2622"/>
                      <a:pt x="3334" y="2622"/>
                    </a:cubicBezTo>
                    <a:cubicBezTo>
                      <a:pt x="3345" y="2622"/>
                      <a:pt x="3345" y="2622"/>
                      <a:pt x="3345" y="2622"/>
                    </a:cubicBezTo>
                    <a:cubicBezTo>
                      <a:pt x="3342" y="2631"/>
                      <a:pt x="3342" y="2631"/>
                      <a:pt x="3342" y="2631"/>
                    </a:cubicBezTo>
                    <a:cubicBezTo>
                      <a:pt x="3349" y="2652"/>
                      <a:pt x="3349" y="2652"/>
                      <a:pt x="3349" y="2652"/>
                    </a:cubicBezTo>
                    <a:cubicBezTo>
                      <a:pt x="3360" y="2663"/>
                      <a:pt x="3360" y="2663"/>
                      <a:pt x="3360" y="2663"/>
                    </a:cubicBezTo>
                    <a:cubicBezTo>
                      <a:pt x="3368" y="2660"/>
                      <a:pt x="3368" y="2660"/>
                      <a:pt x="3368" y="2660"/>
                    </a:cubicBezTo>
                    <a:cubicBezTo>
                      <a:pt x="3383" y="2660"/>
                      <a:pt x="3383" y="2660"/>
                      <a:pt x="3383" y="2660"/>
                    </a:cubicBezTo>
                    <a:cubicBezTo>
                      <a:pt x="3391" y="2641"/>
                      <a:pt x="3391" y="2641"/>
                      <a:pt x="3391" y="2641"/>
                    </a:cubicBezTo>
                    <a:cubicBezTo>
                      <a:pt x="3383" y="2634"/>
                      <a:pt x="3383" y="2634"/>
                      <a:pt x="3383" y="2634"/>
                    </a:cubicBezTo>
                    <a:cubicBezTo>
                      <a:pt x="3383" y="2628"/>
                      <a:pt x="3383" y="2628"/>
                      <a:pt x="3383" y="2628"/>
                    </a:cubicBezTo>
                    <a:cubicBezTo>
                      <a:pt x="3394" y="2626"/>
                      <a:pt x="3394" y="2626"/>
                      <a:pt x="3394" y="2626"/>
                    </a:cubicBezTo>
                    <a:cubicBezTo>
                      <a:pt x="3400" y="2632"/>
                      <a:pt x="3400" y="2632"/>
                      <a:pt x="3400" y="2632"/>
                    </a:cubicBezTo>
                    <a:cubicBezTo>
                      <a:pt x="3408" y="2631"/>
                      <a:pt x="3408" y="2631"/>
                      <a:pt x="3408" y="2631"/>
                    </a:cubicBezTo>
                    <a:cubicBezTo>
                      <a:pt x="3421" y="2617"/>
                      <a:pt x="3421" y="2617"/>
                      <a:pt x="3421" y="2617"/>
                    </a:cubicBezTo>
                    <a:cubicBezTo>
                      <a:pt x="3426" y="2600"/>
                      <a:pt x="3426" y="2600"/>
                      <a:pt x="3426" y="2600"/>
                    </a:cubicBezTo>
                    <a:cubicBezTo>
                      <a:pt x="3429" y="2615"/>
                      <a:pt x="3429" y="2615"/>
                      <a:pt x="3429" y="2615"/>
                    </a:cubicBezTo>
                    <a:cubicBezTo>
                      <a:pt x="3435" y="2615"/>
                      <a:pt x="3435" y="2615"/>
                      <a:pt x="3435" y="2615"/>
                    </a:cubicBezTo>
                    <a:cubicBezTo>
                      <a:pt x="3449" y="2603"/>
                      <a:pt x="3449" y="2603"/>
                      <a:pt x="3449" y="2603"/>
                    </a:cubicBezTo>
                    <a:cubicBezTo>
                      <a:pt x="3437" y="2629"/>
                      <a:pt x="3437" y="2629"/>
                      <a:pt x="3437" y="2629"/>
                    </a:cubicBezTo>
                    <a:cubicBezTo>
                      <a:pt x="3438" y="2649"/>
                      <a:pt x="3438" y="2649"/>
                      <a:pt x="3438" y="2649"/>
                    </a:cubicBezTo>
                    <a:cubicBezTo>
                      <a:pt x="3444" y="2646"/>
                      <a:pt x="3444" y="2646"/>
                      <a:pt x="3444" y="2646"/>
                    </a:cubicBezTo>
                    <a:cubicBezTo>
                      <a:pt x="3450" y="2651"/>
                      <a:pt x="3450" y="2651"/>
                      <a:pt x="3450" y="2651"/>
                    </a:cubicBezTo>
                    <a:cubicBezTo>
                      <a:pt x="3444" y="2663"/>
                      <a:pt x="3444" y="2663"/>
                      <a:pt x="3444" y="2663"/>
                    </a:cubicBezTo>
                    <a:cubicBezTo>
                      <a:pt x="3453" y="2663"/>
                      <a:pt x="3453" y="2663"/>
                      <a:pt x="3453" y="2663"/>
                    </a:cubicBezTo>
                    <a:cubicBezTo>
                      <a:pt x="3461" y="2645"/>
                      <a:pt x="3461" y="2645"/>
                      <a:pt x="3461" y="2645"/>
                    </a:cubicBezTo>
                    <a:cubicBezTo>
                      <a:pt x="3469" y="2640"/>
                      <a:pt x="3469" y="2640"/>
                      <a:pt x="3469" y="2640"/>
                    </a:cubicBezTo>
                    <a:cubicBezTo>
                      <a:pt x="3481" y="2615"/>
                      <a:pt x="3481" y="2615"/>
                      <a:pt x="3481" y="2615"/>
                    </a:cubicBezTo>
                    <a:cubicBezTo>
                      <a:pt x="3492" y="2611"/>
                      <a:pt x="3492" y="2611"/>
                      <a:pt x="3492" y="2611"/>
                    </a:cubicBezTo>
                    <a:cubicBezTo>
                      <a:pt x="3489" y="2628"/>
                      <a:pt x="3489" y="2628"/>
                      <a:pt x="3489" y="2628"/>
                    </a:cubicBezTo>
                    <a:cubicBezTo>
                      <a:pt x="3475" y="2643"/>
                      <a:pt x="3475" y="2643"/>
                      <a:pt x="3475" y="2643"/>
                    </a:cubicBezTo>
                    <a:cubicBezTo>
                      <a:pt x="3478" y="2669"/>
                      <a:pt x="3478" y="2669"/>
                      <a:pt x="3478" y="2669"/>
                    </a:cubicBezTo>
                    <a:cubicBezTo>
                      <a:pt x="3490" y="2669"/>
                      <a:pt x="3490" y="2669"/>
                      <a:pt x="3490" y="2669"/>
                    </a:cubicBezTo>
                    <a:cubicBezTo>
                      <a:pt x="3501" y="2675"/>
                      <a:pt x="3501" y="2675"/>
                      <a:pt x="3501" y="2675"/>
                    </a:cubicBezTo>
                    <a:cubicBezTo>
                      <a:pt x="3507" y="2664"/>
                      <a:pt x="3507" y="2664"/>
                      <a:pt x="3507" y="2664"/>
                    </a:cubicBezTo>
                    <a:cubicBezTo>
                      <a:pt x="3525" y="2649"/>
                      <a:pt x="3525" y="2649"/>
                      <a:pt x="3525" y="2649"/>
                    </a:cubicBezTo>
                    <a:cubicBezTo>
                      <a:pt x="3531" y="2625"/>
                      <a:pt x="3531" y="2625"/>
                      <a:pt x="3531" y="2625"/>
                    </a:cubicBezTo>
                    <a:cubicBezTo>
                      <a:pt x="3539" y="2608"/>
                      <a:pt x="3539" y="2608"/>
                      <a:pt x="3539" y="2608"/>
                    </a:cubicBezTo>
                    <a:cubicBezTo>
                      <a:pt x="3534" y="2591"/>
                      <a:pt x="3534" y="2591"/>
                      <a:pt x="3534" y="2591"/>
                    </a:cubicBezTo>
                    <a:cubicBezTo>
                      <a:pt x="3541" y="2583"/>
                      <a:pt x="3541" y="2583"/>
                      <a:pt x="3541" y="2583"/>
                    </a:cubicBezTo>
                    <a:cubicBezTo>
                      <a:pt x="3537" y="2576"/>
                      <a:pt x="3537" y="2576"/>
                      <a:pt x="3537" y="2576"/>
                    </a:cubicBezTo>
                    <a:cubicBezTo>
                      <a:pt x="3528" y="2577"/>
                      <a:pt x="3528" y="2577"/>
                      <a:pt x="3528" y="2577"/>
                    </a:cubicBezTo>
                    <a:cubicBezTo>
                      <a:pt x="3521" y="2573"/>
                      <a:pt x="3521" y="2573"/>
                      <a:pt x="3521" y="2573"/>
                    </a:cubicBezTo>
                    <a:cubicBezTo>
                      <a:pt x="3510" y="2580"/>
                      <a:pt x="3510" y="2580"/>
                      <a:pt x="3510" y="2580"/>
                    </a:cubicBezTo>
                    <a:cubicBezTo>
                      <a:pt x="3510" y="2562"/>
                      <a:pt x="3510" y="2562"/>
                      <a:pt x="3510" y="2562"/>
                    </a:cubicBezTo>
                    <a:cubicBezTo>
                      <a:pt x="3518" y="2557"/>
                      <a:pt x="3518" y="2557"/>
                      <a:pt x="3518" y="2557"/>
                    </a:cubicBezTo>
                    <a:cubicBezTo>
                      <a:pt x="3513" y="2550"/>
                      <a:pt x="3513" y="2550"/>
                      <a:pt x="3513" y="2550"/>
                    </a:cubicBezTo>
                    <a:cubicBezTo>
                      <a:pt x="3498" y="2551"/>
                      <a:pt x="3498" y="2551"/>
                      <a:pt x="3498" y="2551"/>
                    </a:cubicBezTo>
                    <a:cubicBezTo>
                      <a:pt x="3496" y="2544"/>
                      <a:pt x="3496" y="2544"/>
                      <a:pt x="3496" y="2544"/>
                    </a:cubicBezTo>
                    <a:cubicBezTo>
                      <a:pt x="3481" y="2531"/>
                      <a:pt x="3481" y="2531"/>
                      <a:pt x="3481" y="2531"/>
                    </a:cubicBezTo>
                    <a:cubicBezTo>
                      <a:pt x="3481" y="2521"/>
                      <a:pt x="3481" y="2521"/>
                      <a:pt x="3481" y="2521"/>
                    </a:cubicBezTo>
                    <a:cubicBezTo>
                      <a:pt x="3469" y="2495"/>
                      <a:pt x="3469" y="2495"/>
                      <a:pt x="3469" y="2495"/>
                    </a:cubicBezTo>
                    <a:cubicBezTo>
                      <a:pt x="3467" y="2475"/>
                      <a:pt x="3467" y="2475"/>
                      <a:pt x="3467" y="2475"/>
                    </a:cubicBezTo>
                    <a:cubicBezTo>
                      <a:pt x="3475" y="2458"/>
                      <a:pt x="3475" y="2458"/>
                      <a:pt x="3475" y="2458"/>
                    </a:cubicBezTo>
                    <a:cubicBezTo>
                      <a:pt x="3467" y="2435"/>
                      <a:pt x="3467" y="2435"/>
                      <a:pt x="3467" y="2435"/>
                    </a:cubicBezTo>
                    <a:cubicBezTo>
                      <a:pt x="3458" y="2453"/>
                      <a:pt x="3458" y="2453"/>
                      <a:pt x="3458" y="2453"/>
                    </a:cubicBezTo>
                    <a:cubicBezTo>
                      <a:pt x="3460" y="2469"/>
                      <a:pt x="3460" y="2469"/>
                      <a:pt x="3460" y="2469"/>
                    </a:cubicBezTo>
                    <a:cubicBezTo>
                      <a:pt x="3447" y="2452"/>
                      <a:pt x="3447" y="2452"/>
                      <a:pt x="3447" y="2452"/>
                    </a:cubicBezTo>
                    <a:cubicBezTo>
                      <a:pt x="3430" y="2443"/>
                      <a:pt x="3430" y="2443"/>
                      <a:pt x="3430" y="2443"/>
                    </a:cubicBezTo>
                    <a:cubicBezTo>
                      <a:pt x="3426" y="2409"/>
                      <a:pt x="3426" y="2409"/>
                      <a:pt x="3426" y="2409"/>
                    </a:cubicBezTo>
                    <a:cubicBezTo>
                      <a:pt x="3415" y="2403"/>
                      <a:pt x="3415" y="2403"/>
                      <a:pt x="3415" y="2403"/>
                    </a:cubicBezTo>
                    <a:cubicBezTo>
                      <a:pt x="3412" y="2377"/>
                      <a:pt x="3412" y="2377"/>
                      <a:pt x="3412" y="2377"/>
                    </a:cubicBezTo>
                    <a:cubicBezTo>
                      <a:pt x="3401" y="2363"/>
                      <a:pt x="3401" y="2363"/>
                      <a:pt x="3401" y="2363"/>
                    </a:cubicBezTo>
                    <a:cubicBezTo>
                      <a:pt x="3401" y="2346"/>
                      <a:pt x="3401" y="2346"/>
                      <a:pt x="3401" y="2346"/>
                    </a:cubicBezTo>
                    <a:cubicBezTo>
                      <a:pt x="3395" y="2336"/>
                      <a:pt x="3395" y="2336"/>
                      <a:pt x="3395" y="2336"/>
                    </a:cubicBezTo>
                    <a:cubicBezTo>
                      <a:pt x="3395" y="2325"/>
                      <a:pt x="3395" y="2325"/>
                      <a:pt x="3395" y="2325"/>
                    </a:cubicBezTo>
                    <a:cubicBezTo>
                      <a:pt x="3411" y="2323"/>
                      <a:pt x="3411" y="2323"/>
                      <a:pt x="3411" y="2323"/>
                    </a:cubicBezTo>
                    <a:cubicBezTo>
                      <a:pt x="3417" y="2307"/>
                      <a:pt x="3417" y="2307"/>
                      <a:pt x="3417" y="2307"/>
                    </a:cubicBezTo>
                    <a:cubicBezTo>
                      <a:pt x="3427" y="2307"/>
                      <a:pt x="3427" y="2307"/>
                      <a:pt x="3427" y="2307"/>
                    </a:cubicBezTo>
                    <a:cubicBezTo>
                      <a:pt x="3430" y="2311"/>
                      <a:pt x="3430" y="2311"/>
                      <a:pt x="3430" y="2311"/>
                    </a:cubicBezTo>
                    <a:cubicBezTo>
                      <a:pt x="3441" y="2304"/>
                      <a:pt x="3441" y="2304"/>
                      <a:pt x="3441" y="2304"/>
                    </a:cubicBezTo>
                    <a:cubicBezTo>
                      <a:pt x="3441" y="2290"/>
                      <a:pt x="3441" y="2290"/>
                      <a:pt x="3441" y="2290"/>
                    </a:cubicBezTo>
                    <a:cubicBezTo>
                      <a:pt x="3456" y="2258"/>
                      <a:pt x="3456" y="2258"/>
                      <a:pt x="3456" y="2258"/>
                    </a:cubicBezTo>
                    <a:cubicBezTo>
                      <a:pt x="3456" y="2238"/>
                      <a:pt x="3456" y="2238"/>
                      <a:pt x="3456" y="2238"/>
                    </a:cubicBezTo>
                    <a:cubicBezTo>
                      <a:pt x="3460" y="2229"/>
                      <a:pt x="3460" y="2229"/>
                      <a:pt x="3460" y="2229"/>
                    </a:cubicBezTo>
                    <a:cubicBezTo>
                      <a:pt x="3447" y="2203"/>
                      <a:pt x="3447" y="2203"/>
                      <a:pt x="3447" y="2203"/>
                    </a:cubicBezTo>
                    <a:cubicBezTo>
                      <a:pt x="3453" y="2183"/>
                      <a:pt x="3453" y="2183"/>
                      <a:pt x="3453" y="2183"/>
                    </a:cubicBezTo>
                    <a:cubicBezTo>
                      <a:pt x="3464" y="2181"/>
                      <a:pt x="3464" y="2181"/>
                      <a:pt x="3464" y="2181"/>
                    </a:cubicBezTo>
                    <a:cubicBezTo>
                      <a:pt x="3464" y="2158"/>
                      <a:pt x="3464" y="2158"/>
                      <a:pt x="3464" y="2158"/>
                    </a:cubicBezTo>
                    <a:cubicBezTo>
                      <a:pt x="3481" y="2136"/>
                      <a:pt x="3481" y="2136"/>
                      <a:pt x="3481" y="2136"/>
                    </a:cubicBezTo>
                    <a:cubicBezTo>
                      <a:pt x="3482" y="2123"/>
                      <a:pt x="3482" y="2123"/>
                      <a:pt x="3482" y="2123"/>
                    </a:cubicBezTo>
                    <a:cubicBezTo>
                      <a:pt x="3492" y="2113"/>
                      <a:pt x="3492" y="2113"/>
                      <a:pt x="3492" y="2113"/>
                    </a:cubicBezTo>
                    <a:cubicBezTo>
                      <a:pt x="3492" y="2080"/>
                      <a:pt x="3492" y="2080"/>
                      <a:pt x="3492" y="2080"/>
                    </a:cubicBezTo>
                    <a:cubicBezTo>
                      <a:pt x="3501" y="2077"/>
                      <a:pt x="3501" y="2077"/>
                      <a:pt x="3501" y="2077"/>
                    </a:cubicBezTo>
                    <a:cubicBezTo>
                      <a:pt x="3501" y="2062"/>
                      <a:pt x="3501" y="2062"/>
                      <a:pt x="3501" y="2062"/>
                    </a:cubicBezTo>
                    <a:cubicBezTo>
                      <a:pt x="3519" y="2042"/>
                      <a:pt x="3519" y="2042"/>
                      <a:pt x="3519" y="2042"/>
                    </a:cubicBezTo>
                    <a:cubicBezTo>
                      <a:pt x="3518" y="2024"/>
                      <a:pt x="3518" y="2024"/>
                      <a:pt x="3518" y="2024"/>
                    </a:cubicBezTo>
                    <a:cubicBezTo>
                      <a:pt x="3519" y="2013"/>
                      <a:pt x="3519" y="2013"/>
                      <a:pt x="3519" y="2013"/>
                    </a:cubicBezTo>
                    <a:cubicBezTo>
                      <a:pt x="3530" y="2010"/>
                      <a:pt x="3530" y="2010"/>
                      <a:pt x="3530" y="2010"/>
                    </a:cubicBezTo>
                    <a:cubicBezTo>
                      <a:pt x="3531" y="1995"/>
                      <a:pt x="3531" y="1995"/>
                      <a:pt x="3531" y="1995"/>
                    </a:cubicBezTo>
                    <a:cubicBezTo>
                      <a:pt x="3522" y="1978"/>
                      <a:pt x="3522" y="1978"/>
                      <a:pt x="3522" y="1978"/>
                    </a:cubicBezTo>
                    <a:cubicBezTo>
                      <a:pt x="3525" y="1967"/>
                      <a:pt x="3525" y="1967"/>
                      <a:pt x="3525" y="1967"/>
                    </a:cubicBezTo>
                    <a:cubicBezTo>
                      <a:pt x="3525" y="1955"/>
                      <a:pt x="3525" y="1955"/>
                      <a:pt x="3525" y="1955"/>
                    </a:cubicBezTo>
                    <a:cubicBezTo>
                      <a:pt x="3510" y="1947"/>
                      <a:pt x="3510" y="1947"/>
                      <a:pt x="3510" y="1947"/>
                    </a:cubicBezTo>
                    <a:cubicBezTo>
                      <a:pt x="3504" y="1925"/>
                      <a:pt x="3504" y="1925"/>
                      <a:pt x="3504" y="1925"/>
                    </a:cubicBezTo>
                    <a:cubicBezTo>
                      <a:pt x="3508" y="1917"/>
                      <a:pt x="3508" y="1917"/>
                      <a:pt x="3508" y="1917"/>
                    </a:cubicBezTo>
                    <a:cubicBezTo>
                      <a:pt x="3498" y="1889"/>
                      <a:pt x="3498" y="1889"/>
                      <a:pt x="3498" y="1889"/>
                    </a:cubicBezTo>
                    <a:cubicBezTo>
                      <a:pt x="3484" y="1886"/>
                      <a:pt x="3484" y="1886"/>
                      <a:pt x="3484" y="1886"/>
                    </a:cubicBezTo>
                    <a:cubicBezTo>
                      <a:pt x="3476" y="1879"/>
                      <a:pt x="3476" y="1879"/>
                      <a:pt x="3476" y="1879"/>
                    </a:cubicBezTo>
                    <a:cubicBezTo>
                      <a:pt x="3470" y="1880"/>
                      <a:pt x="3470" y="1880"/>
                      <a:pt x="3470" y="1880"/>
                    </a:cubicBezTo>
                    <a:cubicBezTo>
                      <a:pt x="3467" y="1902"/>
                      <a:pt x="3467" y="1902"/>
                      <a:pt x="3467" y="1902"/>
                    </a:cubicBezTo>
                    <a:cubicBezTo>
                      <a:pt x="3460" y="1902"/>
                      <a:pt x="3460" y="1902"/>
                      <a:pt x="3460" y="1902"/>
                    </a:cubicBezTo>
                    <a:cubicBezTo>
                      <a:pt x="3443" y="1870"/>
                      <a:pt x="3443" y="1870"/>
                      <a:pt x="3443" y="1870"/>
                    </a:cubicBezTo>
                    <a:cubicBezTo>
                      <a:pt x="3432" y="1868"/>
                      <a:pt x="3432" y="1868"/>
                      <a:pt x="3432" y="1868"/>
                    </a:cubicBezTo>
                    <a:cubicBezTo>
                      <a:pt x="3421" y="1856"/>
                      <a:pt x="3421" y="1856"/>
                      <a:pt x="3421" y="1856"/>
                    </a:cubicBezTo>
                    <a:cubicBezTo>
                      <a:pt x="3411" y="1862"/>
                      <a:pt x="3411" y="1862"/>
                      <a:pt x="3411" y="1862"/>
                    </a:cubicBezTo>
                    <a:cubicBezTo>
                      <a:pt x="3414" y="1882"/>
                      <a:pt x="3414" y="1882"/>
                      <a:pt x="3414" y="1882"/>
                    </a:cubicBezTo>
                    <a:cubicBezTo>
                      <a:pt x="3408" y="1886"/>
                      <a:pt x="3408" y="1886"/>
                      <a:pt x="3408" y="1886"/>
                    </a:cubicBezTo>
                    <a:cubicBezTo>
                      <a:pt x="3397" y="1883"/>
                      <a:pt x="3397" y="1883"/>
                      <a:pt x="3397" y="1883"/>
                    </a:cubicBezTo>
                    <a:cubicBezTo>
                      <a:pt x="3389" y="1902"/>
                      <a:pt x="3389" y="1902"/>
                      <a:pt x="3389" y="1902"/>
                    </a:cubicBezTo>
                    <a:cubicBezTo>
                      <a:pt x="3389" y="1912"/>
                      <a:pt x="3389" y="1912"/>
                      <a:pt x="3389" y="1912"/>
                    </a:cubicBezTo>
                    <a:cubicBezTo>
                      <a:pt x="3378" y="1918"/>
                      <a:pt x="3378" y="1918"/>
                      <a:pt x="3378" y="1918"/>
                    </a:cubicBezTo>
                    <a:cubicBezTo>
                      <a:pt x="3366" y="1957"/>
                      <a:pt x="3366" y="1957"/>
                      <a:pt x="3366" y="1957"/>
                    </a:cubicBezTo>
                    <a:cubicBezTo>
                      <a:pt x="3366" y="1973"/>
                      <a:pt x="3366" y="1973"/>
                      <a:pt x="3366" y="1973"/>
                    </a:cubicBezTo>
                    <a:cubicBezTo>
                      <a:pt x="3357" y="1987"/>
                      <a:pt x="3357" y="1987"/>
                      <a:pt x="3357" y="1987"/>
                    </a:cubicBezTo>
                    <a:cubicBezTo>
                      <a:pt x="3356" y="2006"/>
                      <a:pt x="3356" y="2006"/>
                      <a:pt x="3356" y="2006"/>
                    </a:cubicBezTo>
                    <a:cubicBezTo>
                      <a:pt x="3351" y="2010"/>
                      <a:pt x="3351" y="2010"/>
                      <a:pt x="3351" y="2010"/>
                    </a:cubicBezTo>
                    <a:cubicBezTo>
                      <a:pt x="3349" y="2024"/>
                      <a:pt x="3349" y="2024"/>
                      <a:pt x="3349" y="2024"/>
                    </a:cubicBezTo>
                    <a:cubicBezTo>
                      <a:pt x="3337" y="2032"/>
                      <a:pt x="3337" y="2032"/>
                      <a:pt x="3337" y="2032"/>
                    </a:cubicBezTo>
                    <a:cubicBezTo>
                      <a:pt x="3336" y="2064"/>
                      <a:pt x="3336" y="2064"/>
                      <a:pt x="3336" y="2064"/>
                    </a:cubicBezTo>
                    <a:cubicBezTo>
                      <a:pt x="3323" y="2073"/>
                      <a:pt x="3323" y="2073"/>
                      <a:pt x="3323" y="2073"/>
                    </a:cubicBezTo>
                    <a:cubicBezTo>
                      <a:pt x="3316" y="2070"/>
                      <a:pt x="3316" y="2070"/>
                      <a:pt x="3316" y="2070"/>
                    </a:cubicBezTo>
                    <a:cubicBezTo>
                      <a:pt x="3305" y="2096"/>
                      <a:pt x="3305" y="2096"/>
                      <a:pt x="3305" y="2096"/>
                    </a:cubicBezTo>
                    <a:cubicBezTo>
                      <a:pt x="3311" y="2105"/>
                      <a:pt x="3311" y="2105"/>
                      <a:pt x="3311" y="2105"/>
                    </a:cubicBezTo>
                    <a:cubicBezTo>
                      <a:pt x="3307" y="2120"/>
                      <a:pt x="3307" y="2120"/>
                      <a:pt x="3307" y="2120"/>
                    </a:cubicBezTo>
                    <a:cubicBezTo>
                      <a:pt x="3304" y="2137"/>
                      <a:pt x="3304" y="2137"/>
                      <a:pt x="3304" y="2137"/>
                    </a:cubicBezTo>
                    <a:cubicBezTo>
                      <a:pt x="3293" y="2152"/>
                      <a:pt x="3293" y="2152"/>
                      <a:pt x="3293" y="2152"/>
                    </a:cubicBezTo>
                    <a:cubicBezTo>
                      <a:pt x="3301" y="2165"/>
                      <a:pt x="3301" y="2165"/>
                      <a:pt x="3301" y="2165"/>
                    </a:cubicBezTo>
                    <a:cubicBezTo>
                      <a:pt x="3299" y="2177"/>
                      <a:pt x="3299" y="2177"/>
                      <a:pt x="3299" y="2177"/>
                    </a:cubicBezTo>
                    <a:cubicBezTo>
                      <a:pt x="3281" y="2177"/>
                      <a:pt x="3281" y="2177"/>
                      <a:pt x="3281" y="2177"/>
                    </a:cubicBezTo>
                    <a:cubicBezTo>
                      <a:pt x="3288" y="2183"/>
                      <a:pt x="3288" y="2183"/>
                      <a:pt x="3288" y="2183"/>
                    </a:cubicBezTo>
                    <a:cubicBezTo>
                      <a:pt x="3302" y="2191"/>
                      <a:pt x="3302" y="2191"/>
                      <a:pt x="3302" y="2191"/>
                    </a:cubicBezTo>
                    <a:cubicBezTo>
                      <a:pt x="3302" y="2204"/>
                      <a:pt x="3302" y="2204"/>
                      <a:pt x="3302" y="2204"/>
                    </a:cubicBezTo>
                    <a:cubicBezTo>
                      <a:pt x="3291" y="2200"/>
                      <a:pt x="3291" y="2200"/>
                      <a:pt x="3291" y="2200"/>
                    </a:cubicBezTo>
                    <a:cubicBezTo>
                      <a:pt x="3281" y="2201"/>
                      <a:pt x="3281" y="2201"/>
                      <a:pt x="3281" y="2201"/>
                    </a:cubicBezTo>
                    <a:cubicBezTo>
                      <a:pt x="3268" y="2210"/>
                      <a:pt x="3268" y="2210"/>
                      <a:pt x="3268" y="2210"/>
                    </a:cubicBezTo>
                    <a:cubicBezTo>
                      <a:pt x="3259" y="2207"/>
                      <a:pt x="3259" y="2207"/>
                      <a:pt x="3259" y="2207"/>
                    </a:cubicBezTo>
                    <a:cubicBezTo>
                      <a:pt x="3252" y="2215"/>
                      <a:pt x="3252" y="2215"/>
                      <a:pt x="3252" y="2215"/>
                    </a:cubicBezTo>
                    <a:cubicBezTo>
                      <a:pt x="3253" y="2230"/>
                      <a:pt x="3253" y="2230"/>
                      <a:pt x="3253" y="2230"/>
                    </a:cubicBezTo>
                    <a:cubicBezTo>
                      <a:pt x="3246" y="2238"/>
                      <a:pt x="3246" y="2238"/>
                      <a:pt x="3246" y="2238"/>
                    </a:cubicBezTo>
                    <a:cubicBezTo>
                      <a:pt x="3235" y="2230"/>
                      <a:pt x="3235" y="2230"/>
                      <a:pt x="3235" y="2230"/>
                    </a:cubicBezTo>
                    <a:cubicBezTo>
                      <a:pt x="3233" y="2215"/>
                      <a:pt x="3233" y="2215"/>
                      <a:pt x="3233" y="2215"/>
                    </a:cubicBezTo>
                    <a:cubicBezTo>
                      <a:pt x="3238" y="2203"/>
                      <a:pt x="3238" y="2203"/>
                      <a:pt x="3238" y="2203"/>
                    </a:cubicBezTo>
                    <a:cubicBezTo>
                      <a:pt x="3229" y="2192"/>
                      <a:pt x="3229" y="2192"/>
                      <a:pt x="3229" y="2192"/>
                    </a:cubicBezTo>
                    <a:cubicBezTo>
                      <a:pt x="3229" y="2168"/>
                      <a:pt x="3229" y="2168"/>
                      <a:pt x="3229" y="2168"/>
                    </a:cubicBezTo>
                    <a:cubicBezTo>
                      <a:pt x="3239" y="2143"/>
                      <a:pt x="3239" y="2143"/>
                      <a:pt x="3239" y="2143"/>
                    </a:cubicBezTo>
                    <a:cubicBezTo>
                      <a:pt x="3242" y="2123"/>
                      <a:pt x="3242" y="2123"/>
                      <a:pt x="3242" y="2123"/>
                    </a:cubicBezTo>
                    <a:cubicBezTo>
                      <a:pt x="3253" y="2114"/>
                      <a:pt x="3253" y="2114"/>
                      <a:pt x="3253" y="2114"/>
                    </a:cubicBezTo>
                    <a:cubicBezTo>
                      <a:pt x="3255" y="2102"/>
                      <a:pt x="3255" y="2102"/>
                      <a:pt x="3255" y="2102"/>
                    </a:cubicBezTo>
                    <a:cubicBezTo>
                      <a:pt x="3259" y="2088"/>
                      <a:pt x="3259" y="2088"/>
                      <a:pt x="3259" y="2088"/>
                    </a:cubicBezTo>
                    <a:cubicBezTo>
                      <a:pt x="3268" y="2054"/>
                      <a:pt x="3268" y="2054"/>
                      <a:pt x="3268" y="2054"/>
                    </a:cubicBezTo>
                    <a:cubicBezTo>
                      <a:pt x="3287" y="2044"/>
                      <a:pt x="3287" y="2044"/>
                      <a:pt x="3287" y="2044"/>
                    </a:cubicBezTo>
                    <a:cubicBezTo>
                      <a:pt x="3288" y="2024"/>
                      <a:pt x="3288" y="2024"/>
                      <a:pt x="3288" y="2024"/>
                    </a:cubicBezTo>
                    <a:cubicBezTo>
                      <a:pt x="3279" y="2027"/>
                      <a:pt x="3279" y="2027"/>
                      <a:pt x="3279" y="2027"/>
                    </a:cubicBezTo>
                    <a:cubicBezTo>
                      <a:pt x="3271" y="2024"/>
                      <a:pt x="3271" y="2024"/>
                      <a:pt x="3271" y="2024"/>
                    </a:cubicBezTo>
                    <a:cubicBezTo>
                      <a:pt x="3273" y="2013"/>
                      <a:pt x="3273" y="2013"/>
                      <a:pt x="3273" y="2013"/>
                    </a:cubicBezTo>
                    <a:cubicBezTo>
                      <a:pt x="3282" y="2001"/>
                      <a:pt x="3282" y="2001"/>
                      <a:pt x="3282" y="2001"/>
                    </a:cubicBezTo>
                    <a:cubicBezTo>
                      <a:pt x="3284" y="1969"/>
                      <a:pt x="3284" y="1969"/>
                      <a:pt x="3284" y="1969"/>
                    </a:cubicBezTo>
                    <a:cubicBezTo>
                      <a:pt x="3276" y="1963"/>
                      <a:pt x="3276" y="1963"/>
                      <a:pt x="3276" y="1963"/>
                    </a:cubicBezTo>
                    <a:cubicBezTo>
                      <a:pt x="3268" y="1944"/>
                      <a:pt x="3268" y="1944"/>
                      <a:pt x="3268" y="1944"/>
                    </a:cubicBezTo>
                    <a:cubicBezTo>
                      <a:pt x="3275" y="1937"/>
                      <a:pt x="3275" y="1937"/>
                      <a:pt x="3275" y="1937"/>
                    </a:cubicBezTo>
                    <a:cubicBezTo>
                      <a:pt x="3275" y="1918"/>
                      <a:pt x="3275" y="1918"/>
                      <a:pt x="3275" y="1918"/>
                    </a:cubicBezTo>
                    <a:cubicBezTo>
                      <a:pt x="3265" y="1917"/>
                      <a:pt x="3265" y="1917"/>
                      <a:pt x="3265" y="1917"/>
                    </a:cubicBezTo>
                    <a:cubicBezTo>
                      <a:pt x="3250" y="1897"/>
                      <a:pt x="3250" y="1897"/>
                      <a:pt x="3250" y="1897"/>
                    </a:cubicBezTo>
                    <a:cubicBezTo>
                      <a:pt x="3227" y="1905"/>
                      <a:pt x="3227" y="1905"/>
                      <a:pt x="3227" y="1905"/>
                    </a:cubicBezTo>
                    <a:cubicBezTo>
                      <a:pt x="3223" y="1922"/>
                      <a:pt x="3223" y="1922"/>
                      <a:pt x="3223" y="1922"/>
                    </a:cubicBezTo>
                    <a:cubicBezTo>
                      <a:pt x="3238" y="1934"/>
                      <a:pt x="3238" y="1934"/>
                      <a:pt x="3238" y="1934"/>
                    </a:cubicBezTo>
                    <a:cubicBezTo>
                      <a:pt x="3236" y="1947"/>
                      <a:pt x="3236" y="1947"/>
                      <a:pt x="3236" y="1947"/>
                    </a:cubicBezTo>
                    <a:cubicBezTo>
                      <a:pt x="3246" y="1957"/>
                      <a:pt x="3246" y="1957"/>
                      <a:pt x="3246" y="1957"/>
                    </a:cubicBezTo>
                    <a:cubicBezTo>
                      <a:pt x="3246" y="1969"/>
                      <a:pt x="3246" y="1969"/>
                      <a:pt x="3246" y="1969"/>
                    </a:cubicBezTo>
                    <a:cubicBezTo>
                      <a:pt x="3235" y="1970"/>
                      <a:pt x="3235" y="1970"/>
                      <a:pt x="3235" y="1970"/>
                    </a:cubicBezTo>
                    <a:cubicBezTo>
                      <a:pt x="3229" y="1955"/>
                      <a:pt x="3229" y="1955"/>
                      <a:pt x="3229" y="1955"/>
                    </a:cubicBezTo>
                    <a:cubicBezTo>
                      <a:pt x="3218" y="1955"/>
                      <a:pt x="3218" y="1955"/>
                      <a:pt x="3218" y="1955"/>
                    </a:cubicBezTo>
                    <a:cubicBezTo>
                      <a:pt x="3212" y="1972"/>
                      <a:pt x="3212" y="1972"/>
                      <a:pt x="3212" y="1972"/>
                    </a:cubicBezTo>
                    <a:cubicBezTo>
                      <a:pt x="3219" y="1977"/>
                      <a:pt x="3219" y="1977"/>
                      <a:pt x="3219" y="1977"/>
                    </a:cubicBezTo>
                    <a:cubicBezTo>
                      <a:pt x="3224" y="1990"/>
                      <a:pt x="3224" y="1990"/>
                      <a:pt x="3224" y="1990"/>
                    </a:cubicBezTo>
                    <a:cubicBezTo>
                      <a:pt x="3229" y="2010"/>
                      <a:pt x="3229" y="2010"/>
                      <a:pt x="3229" y="2010"/>
                    </a:cubicBezTo>
                    <a:cubicBezTo>
                      <a:pt x="3221" y="2016"/>
                      <a:pt x="3221" y="2016"/>
                      <a:pt x="3221" y="2016"/>
                    </a:cubicBezTo>
                    <a:cubicBezTo>
                      <a:pt x="3219" y="2009"/>
                      <a:pt x="3219" y="2009"/>
                      <a:pt x="3219" y="2009"/>
                    </a:cubicBezTo>
                    <a:cubicBezTo>
                      <a:pt x="3212" y="2003"/>
                      <a:pt x="3212" y="2003"/>
                      <a:pt x="3212" y="2003"/>
                    </a:cubicBezTo>
                    <a:cubicBezTo>
                      <a:pt x="3207" y="2021"/>
                      <a:pt x="3207" y="2021"/>
                      <a:pt x="3207" y="2021"/>
                    </a:cubicBezTo>
                    <a:cubicBezTo>
                      <a:pt x="3194" y="2010"/>
                      <a:pt x="3194" y="2010"/>
                      <a:pt x="3194" y="2010"/>
                    </a:cubicBezTo>
                    <a:cubicBezTo>
                      <a:pt x="3194" y="1996"/>
                      <a:pt x="3194" y="1996"/>
                      <a:pt x="3194" y="1996"/>
                    </a:cubicBezTo>
                    <a:cubicBezTo>
                      <a:pt x="3184" y="1999"/>
                      <a:pt x="3184" y="1999"/>
                      <a:pt x="3184" y="1999"/>
                    </a:cubicBezTo>
                    <a:cubicBezTo>
                      <a:pt x="3175" y="2015"/>
                      <a:pt x="3175" y="2015"/>
                      <a:pt x="3175" y="2015"/>
                    </a:cubicBezTo>
                    <a:cubicBezTo>
                      <a:pt x="3169" y="2012"/>
                      <a:pt x="3169" y="2012"/>
                      <a:pt x="3169" y="2012"/>
                    </a:cubicBezTo>
                    <a:cubicBezTo>
                      <a:pt x="3169" y="1995"/>
                      <a:pt x="3169" y="1995"/>
                      <a:pt x="3169" y="1995"/>
                    </a:cubicBezTo>
                    <a:cubicBezTo>
                      <a:pt x="3178" y="1984"/>
                      <a:pt x="3178" y="1984"/>
                      <a:pt x="3178" y="1984"/>
                    </a:cubicBezTo>
                    <a:cubicBezTo>
                      <a:pt x="3174" y="1981"/>
                      <a:pt x="3174" y="1981"/>
                      <a:pt x="3174" y="1981"/>
                    </a:cubicBezTo>
                    <a:cubicBezTo>
                      <a:pt x="3154" y="1989"/>
                      <a:pt x="3154" y="1989"/>
                      <a:pt x="3154" y="1989"/>
                    </a:cubicBezTo>
                    <a:cubicBezTo>
                      <a:pt x="3135" y="2007"/>
                      <a:pt x="3135" y="2007"/>
                      <a:pt x="3135" y="2007"/>
                    </a:cubicBezTo>
                    <a:cubicBezTo>
                      <a:pt x="3125" y="1987"/>
                      <a:pt x="3125" y="1987"/>
                      <a:pt x="3125" y="1987"/>
                    </a:cubicBezTo>
                    <a:cubicBezTo>
                      <a:pt x="3114" y="1989"/>
                      <a:pt x="3114" y="1989"/>
                      <a:pt x="3114" y="1989"/>
                    </a:cubicBezTo>
                    <a:cubicBezTo>
                      <a:pt x="3103" y="1999"/>
                      <a:pt x="3103" y="1999"/>
                      <a:pt x="3103" y="1999"/>
                    </a:cubicBezTo>
                    <a:cubicBezTo>
                      <a:pt x="3085" y="1999"/>
                      <a:pt x="3085" y="1999"/>
                      <a:pt x="3085" y="1999"/>
                    </a:cubicBezTo>
                    <a:cubicBezTo>
                      <a:pt x="3082" y="1990"/>
                      <a:pt x="3082" y="1990"/>
                      <a:pt x="3082" y="1990"/>
                    </a:cubicBezTo>
                    <a:cubicBezTo>
                      <a:pt x="3064" y="1993"/>
                      <a:pt x="3064" y="1993"/>
                      <a:pt x="3064" y="1993"/>
                    </a:cubicBezTo>
                    <a:cubicBezTo>
                      <a:pt x="3056" y="1987"/>
                      <a:pt x="3056" y="1987"/>
                      <a:pt x="3056" y="1987"/>
                    </a:cubicBezTo>
                    <a:cubicBezTo>
                      <a:pt x="3070" y="1975"/>
                      <a:pt x="3070" y="1975"/>
                      <a:pt x="3070" y="1975"/>
                    </a:cubicBezTo>
                    <a:cubicBezTo>
                      <a:pt x="3090" y="1972"/>
                      <a:pt x="3090" y="1972"/>
                      <a:pt x="3090" y="1972"/>
                    </a:cubicBezTo>
                    <a:cubicBezTo>
                      <a:pt x="3099" y="1977"/>
                      <a:pt x="3099" y="1977"/>
                      <a:pt x="3099" y="1977"/>
                    </a:cubicBezTo>
                    <a:cubicBezTo>
                      <a:pt x="3117" y="1972"/>
                      <a:pt x="3117" y="1972"/>
                      <a:pt x="3117" y="1972"/>
                    </a:cubicBezTo>
                    <a:cubicBezTo>
                      <a:pt x="3119" y="1961"/>
                      <a:pt x="3119" y="1961"/>
                      <a:pt x="3119" y="1961"/>
                    </a:cubicBezTo>
                    <a:cubicBezTo>
                      <a:pt x="3129" y="1958"/>
                      <a:pt x="3129" y="1958"/>
                      <a:pt x="3129" y="1958"/>
                    </a:cubicBezTo>
                    <a:cubicBezTo>
                      <a:pt x="3140" y="1961"/>
                      <a:pt x="3140" y="1961"/>
                      <a:pt x="3140" y="1961"/>
                    </a:cubicBezTo>
                    <a:cubicBezTo>
                      <a:pt x="3157" y="1947"/>
                      <a:pt x="3157" y="1947"/>
                      <a:pt x="3157" y="1947"/>
                    </a:cubicBezTo>
                    <a:cubicBezTo>
                      <a:pt x="3157" y="1934"/>
                      <a:pt x="3157" y="1934"/>
                      <a:pt x="3157" y="1934"/>
                    </a:cubicBezTo>
                    <a:cubicBezTo>
                      <a:pt x="3160" y="1925"/>
                      <a:pt x="3160" y="1925"/>
                      <a:pt x="3160" y="1925"/>
                    </a:cubicBezTo>
                    <a:cubicBezTo>
                      <a:pt x="3149" y="1915"/>
                      <a:pt x="3149" y="1915"/>
                      <a:pt x="3149" y="1915"/>
                    </a:cubicBezTo>
                    <a:cubicBezTo>
                      <a:pt x="3135" y="1888"/>
                      <a:pt x="3135" y="1888"/>
                      <a:pt x="3135" y="1888"/>
                    </a:cubicBezTo>
                    <a:cubicBezTo>
                      <a:pt x="3117" y="1882"/>
                      <a:pt x="3117" y="1882"/>
                      <a:pt x="3117" y="1882"/>
                    </a:cubicBezTo>
                    <a:cubicBezTo>
                      <a:pt x="3116" y="1871"/>
                      <a:pt x="3116" y="1871"/>
                      <a:pt x="3116" y="1871"/>
                    </a:cubicBezTo>
                    <a:cubicBezTo>
                      <a:pt x="3091" y="1848"/>
                      <a:pt x="3091" y="1848"/>
                      <a:pt x="3091" y="1848"/>
                    </a:cubicBezTo>
                    <a:cubicBezTo>
                      <a:pt x="3087" y="1839"/>
                      <a:pt x="3087" y="1839"/>
                      <a:pt x="3087" y="1839"/>
                    </a:cubicBezTo>
                    <a:cubicBezTo>
                      <a:pt x="3074" y="1839"/>
                      <a:pt x="3074" y="1839"/>
                      <a:pt x="3074" y="1839"/>
                    </a:cubicBezTo>
                    <a:cubicBezTo>
                      <a:pt x="3056" y="1853"/>
                      <a:pt x="3056" y="1853"/>
                      <a:pt x="3056" y="1853"/>
                    </a:cubicBezTo>
                    <a:cubicBezTo>
                      <a:pt x="3045" y="1854"/>
                      <a:pt x="3045" y="1854"/>
                      <a:pt x="3045" y="1854"/>
                    </a:cubicBezTo>
                    <a:cubicBezTo>
                      <a:pt x="3019" y="1880"/>
                      <a:pt x="3019" y="1880"/>
                      <a:pt x="3019" y="1880"/>
                    </a:cubicBezTo>
                    <a:cubicBezTo>
                      <a:pt x="3027" y="1886"/>
                      <a:pt x="3027" y="1886"/>
                      <a:pt x="3027" y="1886"/>
                    </a:cubicBezTo>
                    <a:cubicBezTo>
                      <a:pt x="3025" y="1897"/>
                      <a:pt x="3025" y="1897"/>
                      <a:pt x="3025" y="1897"/>
                    </a:cubicBezTo>
                    <a:cubicBezTo>
                      <a:pt x="3016" y="1900"/>
                      <a:pt x="3016" y="1900"/>
                      <a:pt x="3016" y="1900"/>
                    </a:cubicBezTo>
                    <a:cubicBezTo>
                      <a:pt x="3004" y="1905"/>
                      <a:pt x="3004" y="1905"/>
                      <a:pt x="3004" y="1905"/>
                    </a:cubicBezTo>
                    <a:cubicBezTo>
                      <a:pt x="3004" y="1899"/>
                      <a:pt x="3004" y="1899"/>
                      <a:pt x="3004" y="1899"/>
                    </a:cubicBezTo>
                    <a:cubicBezTo>
                      <a:pt x="2992" y="1900"/>
                      <a:pt x="2992" y="1900"/>
                      <a:pt x="2992" y="1900"/>
                    </a:cubicBezTo>
                    <a:cubicBezTo>
                      <a:pt x="2980" y="1892"/>
                      <a:pt x="2980" y="1892"/>
                      <a:pt x="2980" y="1892"/>
                    </a:cubicBezTo>
                    <a:cubicBezTo>
                      <a:pt x="2964" y="1894"/>
                      <a:pt x="2964" y="1894"/>
                      <a:pt x="2964" y="1894"/>
                    </a:cubicBezTo>
                    <a:cubicBezTo>
                      <a:pt x="2957" y="1900"/>
                      <a:pt x="2957" y="1900"/>
                      <a:pt x="2957" y="1900"/>
                    </a:cubicBezTo>
                    <a:cubicBezTo>
                      <a:pt x="2941" y="1899"/>
                      <a:pt x="2941" y="1899"/>
                      <a:pt x="2941" y="1899"/>
                    </a:cubicBezTo>
                    <a:cubicBezTo>
                      <a:pt x="2935" y="1894"/>
                      <a:pt x="2935" y="1894"/>
                      <a:pt x="2935" y="1894"/>
                    </a:cubicBezTo>
                    <a:cubicBezTo>
                      <a:pt x="2940" y="1888"/>
                      <a:pt x="2940" y="1888"/>
                      <a:pt x="2940" y="1888"/>
                    </a:cubicBezTo>
                    <a:cubicBezTo>
                      <a:pt x="2964" y="1882"/>
                      <a:pt x="2964" y="1882"/>
                      <a:pt x="2964" y="1882"/>
                    </a:cubicBezTo>
                    <a:cubicBezTo>
                      <a:pt x="2969" y="1868"/>
                      <a:pt x="2969" y="1868"/>
                      <a:pt x="2969" y="1868"/>
                    </a:cubicBezTo>
                    <a:cubicBezTo>
                      <a:pt x="2983" y="1863"/>
                      <a:pt x="2983" y="1863"/>
                      <a:pt x="2983" y="1863"/>
                    </a:cubicBezTo>
                    <a:cubicBezTo>
                      <a:pt x="2993" y="1865"/>
                      <a:pt x="2993" y="1865"/>
                      <a:pt x="2993" y="1865"/>
                    </a:cubicBezTo>
                    <a:cubicBezTo>
                      <a:pt x="3004" y="1850"/>
                      <a:pt x="3004" y="1850"/>
                      <a:pt x="3004" y="1850"/>
                    </a:cubicBezTo>
                    <a:cubicBezTo>
                      <a:pt x="3005" y="1831"/>
                      <a:pt x="3005" y="1831"/>
                      <a:pt x="3005" y="1831"/>
                    </a:cubicBezTo>
                    <a:cubicBezTo>
                      <a:pt x="3012" y="1822"/>
                      <a:pt x="3012" y="1822"/>
                      <a:pt x="3012" y="1822"/>
                    </a:cubicBezTo>
                    <a:cubicBezTo>
                      <a:pt x="3025" y="1822"/>
                      <a:pt x="3025" y="1822"/>
                      <a:pt x="3025" y="1822"/>
                    </a:cubicBezTo>
                    <a:cubicBezTo>
                      <a:pt x="3038" y="1799"/>
                      <a:pt x="3038" y="1799"/>
                      <a:pt x="3038" y="1799"/>
                    </a:cubicBezTo>
                    <a:cubicBezTo>
                      <a:pt x="3035" y="1775"/>
                      <a:pt x="3035" y="1775"/>
                      <a:pt x="3035" y="1775"/>
                    </a:cubicBezTo>
                    <a:cubicBezTo>
                      <a:pt x="3039" y="1763"/>
                      <a:pt x="3039" y="1763"/>
                      <a:pt x="3039" y="1763"/>
                    </a:cubicBezTo>
                    <a:cubicBezTo>
                      <a:pt x="3035" y="1747"/>
                      <a:pt x="3035" y="1747"/>
                      <a:pt x="3035" y="1747"/>
                    </a:cubicBezTo>
                    <a:cubicBezTo>
                      <a:pt x="3021" y="1747"/>
                      <a:pt x="3021" y="1747"/>
                      <a:pt x="3021" y="1747"/>
                    </a:cubicBezTo>
                    <a:cubicBezTo>
                      <a:pt x="2996" y="1755"/>
                      <a:pt x="2996" y="1755"/>
                      <a:pt x="2996" y="1755"/>
                    </a:cubicBezTo>
                    <a:cubicBezTo>
                      <a:pt x="2967" y="1761"/>
                      <a:pt x="2967" y="1761"/>
                      <a:pt x="2967" y="1761"/>
                    </a:cubicBezTo>
                    <a:cubicBezTo>
                      <a:pt x="2935" y="1773"/>
                      <a:pt x="2935" y="1773"/>
                      <a:pt x="2935" y="1773"/>
                    </a:cubicBezTo>
                    <a:cubicBezTo>
                      <a:pt x="2877" y="1782"/>
                      <a:pt x="2877" y="1782"/>
                      <a:pt x="2877" y="1782"/>
                    </a:cubicBezTo>
                    <a:cubicBezTo>
                      <a:pt x="2804" y="1811"/>
                      <a:pt x="2804" y="1811"/>
                      <a:pt x="2804" y="1811"/>
                    </a:cubicBezTo>
                    <a:cubicBezTo>
                      <a:pt x="2785" y="1827"/>
                      <a:pt x="2785" y="1827"/>
                      <a:pt x="2785" y="1827"/>
                    </a:cubicBezTo>
                    <a:cubicBezTo>
                      <a:pt x="2741" y="1837"/>
                      <a:pt x="2741" y="1837"/>
                      <a:pt x="2741" y="1837"/>
                    </a:cubicBezTo>
                    <a:cubicBezTo>
                      <a:pt x="2681" y="1865"/>
                      <a:pt x="2681" y="1865"/>
                      <a:pt x="2681" y="1865"/>
                    </a:cubicBezTo>
                    <a:cubicBezTo>
                      <a:pt x="2662" y="1885"/>
                      <a:pt x="2662" y="1885"/>
                      <a:pt x="2662" y="1885"/>
                    </a:cubicBezTo>
                    <a:cubicBezTo>
                      <a:pt x="2660" y="1897"/>
                      <a:pt x="2660" y="1897"/>
                      <a:pt x="2660" y="1897"/>
                    </a:cubicBezTo>
                    <a:cubicBezTo>
                      <a:pt x="2672" y="1897"/>
                      <a:pt x="2672" y="1897"/>
                      <a:pt x="2672" y="1897"/>
                    </a:cubicBezTo>
                    <a:cubicBezTo>
                      <a:pt x="2681" y="1905"/>
                      <a:pt x="2681" y="1905"/>
                      <a:pt x="2681" y="1905"/>
                    </a:cubicBezTo>
                    <a:cubicBezTo>
                      <a:pt x="2665" y="1915"/>
                      <a:pt x="2665" y="1915"/>
                      <a:pt x="2665" y="1915"/>
                    </a:cubicBezTo>
                    <a:cubicBezTo>
                      <a:pt x="2651" y="1915"/>
                      <a:pt x="2651" y="1915"/>
                      <a:pt x="2651" y="1915"/>
                    </a:cubicBezTo>
                    <a:cubicBezTo>
                      <a:pt x="2625" y="1940"/>
                      <a:pt x="2625" y="1940"/>
                      <a:pt x="2625" y="1940"/>
                    </a:cubicBezTo>
                    <a:cubicBezTo>
                      <a:pt x="2602" y="1940"/>
                      <a:pt x="2602" y="1940"/>
                      <a:pt x="2602" y="1940"/>
                    </a:cubicBezTo>
                    <a:cubicBezTo>
                      <a:pt x="2591" y="1949"/>
                      <a:pt x="2591" y="1949"/>
                      <a:pt x="2591" y="1949"/>
                    </a:cubicBezTo>
                    <a:cubicBezTo>
                      <a:pt x="2587" y="1964"/>
                      <a:pt x="2587" y="1964"/>
                      <a:pt x="2587" y="1964"/>
                    </a:cubicBezTo>
                    <a:cubicBezTo>
                      <a:pt x="2565" y="1981"/>
                      <a:pt x="2565" y="1981"/>
                      <a:pt x="2565" y="1981"/>
                    </a:cubicBezTo>
                    <a:cubicBezTo>
                      <a:pt x="2556" y="1993"/>
                      <a:pt x="2556" y="1993"/>
                      <a:pt x="2556" y="1993"/>
                    </a:cubicBezTo>
                    <a:cubicBezTo>
                      <a:pt x="2555" y="2013"/>
                      <a:pt x="2555" y="2013"/>
                      <a:pt x="2555" y="2013"/>
                    </a:cubicBezTo>
                    <a:cubicBezTo>
                      <a:pt x="2565" y="2007"/>
                      <a:pt x="2565" y="2007"/>
                      <a:pt x="2565" y="2007"/>
                    </a:cubicBezTo>
                    <a:cubicBezTo>
                      <a:pt x="2577" y="2016"/>
                      <a:pt x="2577" y="2016"/>
                      <a:pt x="2577" y="2016"/>
                    </a:cubicBezTo>
                    <a:cubicBezTo>
                      <a:pt x="2571" y="2027"/>
                      <a:pt x="2571" y="2027"/>
                      <a:pt x="2571" y="2027"/>
                    </a:cubicBezTo>
                    <a:cubicBezTo>
                      <a:pt x="2576" y="2032"/>
                      <a:pt x="2576" y="2032"/>
                      <a:pt x="2576" y="2032"/>
                    </a:cubicBezTo>
                    <a:cubicBezTo>
                      <a:pt x="2585" y="2028"/>
                      <a:pt x="2585" y="2028"/>
                      <a:pt x="2585" y="2028"/>
                    </a:cubicBezTo>
                    <a:cubicBezTo>
                      <a:pt x="2599" y="2021"/>
                      <a:pt x="2599" y="2021"/>
                      <a:pt x="2599" y="2021"/>
                    </a:cubicBezTo>
                    <a:cubicBezTo>
                      <a:pt x="2614" y="2022"/>
                      <a:pt x="2614" y="2022"/>
                      <a:pt x="2614" y="2022"/>
                    </a:cubicBezTo>
                    <a:cubicBezTo>
                      <a:pt x="2626" y="2030"/>
                      <a:pt x="2626" y="2030"/>
                      <a:pt x="2626" y="2030"/>
                    </a:cubicBezTo>
                    <a:cubicBezTo>
                      <a:pt x="2622" y="2042"/>
                      <a:pt x="2622" y="2042"/>
                      <a:pt x="2622" y="2042"/>
                    </a:cubicBezTo>
                    <a:cubicBezTo>
                      <a:pt x="2603" y="2050"/>
                      <a:pt x="2603" y="2050"/>
                      <a:pt x="2603" y="2050"/>
                    </a:cubicBezTo>
                    <a:cubicBezTo>
                      <a:pt x="2585" y="2041"/>
                      <a:pt x="2585" y="2041"/>
                      <a:pt x="2585" y="2041"/>
                    </a:cubicBezTo>
                    <a:cubicBezTo>
                      <a:pt x="2573" y="2047"/>
                      <a:pt x="2573" y="2047"/>
                      <a:pt x="2573" y="2047"/>
                    </a:cubicBezTo>
                    <a:cubicBezTo>
                      <a:pt x="2577" y="2062"/>
                      <a:pt x="2577" y="2062"/>
                      <a:pt x="2577" y="2062"/>
                    </a:cubicBezTo>
                    <a:cubicBezTo>
                      <a:pt x="2605" y="2076"/>
                      <a:pt x="2605" y="2076"/>
                      <a:pt x="2605" y="2076"/>
                    </a:cubicBezTo>
                    <a:cubicBezTo>
                      <a:pt x="2614" y="2070"/>
                      <a:pt x="2614" y="2070"/>
                      <a:pt x="2614" y="2070"/>
                    </a:cubicBezTo>
                    <a:cubicBezTo>
                      <a:pt x="2617" y="2058"/>
                      <a:pt x="2617" y="2058"/>
                      <a:pt x="2617" y="2058"/>
                    </a:cubicBezTo>
                    <a:cubicBezTo>
                      <a:pt x="2626" y="2058"/>
                      <a:pt x="2626" y="2058"/>
                      <a:pt x="2626" y="2058"/>
                    </a:cubicBezTo>
                    <a:cubicBezTo>
                      <a:pt x="2632" y="2065"/>
                      <a:pt x="2632" y="2065"/>
                      <a:pt x="2632" y="2065"/>
                    </a:cubicBezTo>
                    <a:cubicBezTo>
                      <a:pt x="2626" y="2077"/>
                      <a:pt x="2626" y="2077"/>
                      <a:pt x="2626" y="2077"/>
                    </a:cubicBezTo>
                    <a:cubicBezTo>
                      <a:pt x="2639" y="2076"/>
                      <a:pt x="2639" y="2076"/>
                      <a:pt x="2639" y="2076"/>
                    </a:cubicBezTo>
                    <a:cubicBezTo>
                      <a:pt x="2665" y="2080"/>
                      <a:pt x="2665" y="2080"/>
                      <a:pt x="2665" y="2080"/>
                    </a:cubicBezTo>
                    <a:cubicBezTo>
                      <a:pt x="2691" y="2073"/>
                      <a:pt x="2691" y="2073"/>
                      <a:pt x="2691" y="2073"/>
                    </a:cubicBezTo>
                    <a:cubicBezTo>
                      <a:pt x="2706" y="2073"/>
                      <a:pt x="2706" y="2073"/>
                      <a:pt x="2706" y="2073"/>
                    </a:cubicBezTo>
                    <a:cubicBezTo>
                      <a:pt x="2729" y="2084"/>
                      <a:pt x="2729" y="2084"/>
                      <a:pt x="2729" y="2084"/>
                    </a:cubicBezTo>
                    <a:cubicBezTo>
                      <a:pt x="2746" y="2080"/>
                      <a:pt x="2746" y="2080"/>
                      <a:pt x="2746" y="2080"/>
                    </a:cubicBezTo>
                    <a:cubicBezTo>
                      <a:pt x="2762" y="2087"/>
                      <a:pt x="2762" y="2087"/>
                      <a:pt x="2762" y="2087"/>
                    </a:cubicBezTo>
                    <a:cubicBezTo>
                      <a:pt x="2772" y="2100"/>
                      <a:pt x="2772" y="2100"/>
                      <a:pt x="2772" y="2100"/>
                    </a:cubicBezTo>
                    <a:cubicBezTo>
                      <a:pt x="2784" y="2102"/>
                      <a:pt x="2784" y="2102"/>
                      <a:pt x="2784" y="2102"/>
                    </a:cubicBezTo>
                    <a:cubicBezTo>
                      <a:pt x="2778" y="2109"/>
                      <a:pt x="2778" y="2109"/>
                      <a:pt x="2778" y="2109"/>
                    </a:cubicBezTo>
                    <a:cubicBezTo>
                      <a:pt x="2767" y="2109"/>
                      <a:pt x="2767" y="2109"/>
                      <a:pt x="2767" y="2109"/>
                    </a:cubicBezTo>
                    <a:cubicBezTo>
                      <a:pt x="2744" y="2096"/>
                      <a:pt x="2744" y="2096"/>
                      <a:pt x="2744" y="2096"/>
                    </a:cubicBezTo>
                    <a:cubicBezTo>
                      <a:pt x="2714" y="2094"/>
                      <a:pt x="2714" y="2094"/>
                      <a:pt x="2714" y="2094"/>
                    </a:cubicBezTo>
                    <a:cubicBezTo>
                      <a:pt x="2707" y="2100"/>
                      <a:pt x="2707" y="2100"/>
                      <a:pt x="2707" y="2100"/>
                    </a:cubicBezTo>
                    <a:cubicBezTo>
                      <a:pt x="2727" y="2108"/>
                      <a:pt x="2727" y="2108"/>
                      <a:pt x="2727" y="2108"/>
                    </a:cubicBezTo>
                    <a:cubicBezTo>
                      <a:pt x="2732" y="2116"/>
                      <a:pt x="2732" y="2116"/>
                      <a:pt x="2732" y="2116"/>
                    </a:cubicBezTo>
                    <a:cubicBezTo>
                      <a:pt x="2706" y="2116"/>
                      <a:pt x="2706" y="2116"/>
                      <a:pt x="2706" y="2116"/>
                    </a:cubicBezTo>
                    <a:cubicBezTo>
                      <a:pt x="2694" y="2106"/>
                      <a:pt x="2694" y="2106"/>
                      <a:pt x="2694" y="2106"/>
                    </a:cubicBezTo>
                    <a:cubicBezTo>
                      <a:pt x="2659" y="2111"/>
                      <a:pt x="2659" y="2111"/>
                      <a:pt x="2659" y="2111"/>
                    </a:cubicBezTo>
                    <a:cubicBezTo>
                      <a:pt x="2649" y="2119"/>
                      <a:pt x="2649" y="2119"/>
                      <a:pt x="2649" y="2119"/>
                    </a:cubicBezTo>
                    <a:cubicBezTo>
                      <a:pt x="2639" y="2113"/>
                      <a:pt x="2639" y="2113"/>
                      <a:pt x="2639" y="2113"/>
                    </a:cubicBezTo>
                    <a:cubicBezTo>
                      <a:pt x="2629" y="2113"/>
                      <a:pt x="2629" y="2113"/>
                      <a:pt x="2629" y="2113"/>
                    </a:cubicBezTo>
                    <a:cubicBezTo>
                      <a:pt x="2617" y="2116"/>
                      <a:pt x="2617" y="2116"/>
                      <a:pt x="2617" y="2116"/>
                    </a:cubicBezTo>
                    <a:cubicBezTo>
                      <a:pt x="2605" y="2116"/>
                      <a:pt x="2605" y="2116"/>
                      <a:pt x="2605" y="2116"/>
                    </a:cubicBezTo>
                    <a:cubicBezTo>
                      <a:pt x="2567" y="2117"/>
                      <a:pt x="2567" y="2117"/>
                      <a:pt x="2567" y="2117"/>
                    </a:cubicBezTo>
                    <a:cubicBezTo>
                      <a:pt x="2561" y="2123"/>
                      <a:pt x="2561" y="2123"/>
                      <a:pt x="2561" y="2123"/>
                    </a:cubicBezTo>
                    <a:cubicBezTo>
                      <a:pt x="2530" y="2129"/>
                      <a:pt x="2530" y="2129"/>
                      <a:pt x="2530" y="2129"/>
                    </a:cubicBezTo>
                    <a:cubicBezTo>
                      <a:pt x="2524" y="2146"/>
                      <a:pt x="2524" y="2146"/>
                      <a:pt x="2524" y="2146"/>
                    </a:cubicBezTo>
                    <a:cubicBezTo>
                      <a:pt x="2529" y="2191"/>
                      <a:pt x="2529" y="2191"/>
                      <a:pt x="2529" y="2191"/>
                    </a:cubicBezTo>
                    <a:cubicBezTo>
                      <a:pt x="2533" y="2198"/>
                      <a:pt x="2533" y="2198"/>
                      <a:pt x="2533" y="2198"/>
                    </a:cubicBezTo>
                    <a:cubicBezTo>
                      <a:pt x="2532" y="2217"/>
                      <a:pt x="2532" y="2217"/>
                      <a:pt x="2532" y="2217"/>
                    </a:cubicBezTo>
                    <a:cubicBezTo>
                      <a:pt x="2526" y="2220"/>
                      <a:pt x="2526" y="2220"/>
                      <a:pt x="2526" y="2220"/>
                    </a:cubicBezTo>
                    <a:cubicBezTo>
                      <a:pt x="2529" y="2232"/>
                      <a:pt x="2529" y="2232"/>
                      <a:pt x="2529" y="2232"/>
                    </a:cubicBezTo>
                    <a:cubicBezTo>
                      <a:pt x="2535" y="2238"/>
                      <a:pt x="2535" y="2238"/>
                      <a:pt x="2535" y="2238"/>
                    </a:cubicBezTo>
                    <a:cubicBezTo>
                      <a:pt x="2548" y="2236"/>
                      <a:pt x="2548" y="2236"/>
                      <a:pt x="2548" y="2236"/>
                    </a:cubicBezTo>
                    <a:cubicBezTo>
                      <a:pt x="2558" y="2235"/>
                      <a:pt x="2558" y="2235"/>
                      <a:pt x="2558" y="2235"/>
                    </a:cubicBezTo>
                    <a:cubicBezTo>
                      <a:pt x="2567" y="2242"/>
                      <a:pt x="2567" y="2242"/>
                      <a:pt x="2567" y="2242"/>
                    </a:cubicBezTo>
                    <a:cubicBezTo>
                      <a:pt x="2581" y="2242"/>
                      <a:pt x="2581" y="2242"/>
                      <a:pt x="2581" y="2242"/>
                    </a:cubicBezTo>
                    <a:cubicBezTo>
                      <a:pt x="2585" y="2236"/>
                      <a:pt x="2585" y="2236"/>
                      <a:pt x="2585" y="2236"/>
                    </a:cubicBezTo>
                    <a:cubicBezTo>
                      <a:pt x="2588" y="2235"/>
                      <a:pt x="2588" y="2235"/>
                      <a:pt x="2588" y="2235"/>
                    </a:cubicBezTo>
                    <a:cubicBezTo>
                      <a:pt x="2599" y="2241"/>
                      <a:pt x="2599" y="2241"/>
                      <a:pt x="2599" y="2241"/>
                    </a:cubicBezTo>
                    <a:cubicBezTo>
                      <a:pt x="2605" y="2246"/>
                      <a:pt x="2605" y="2246"/>
                      <a:pt x="2605" y="2246"/>
                    </a:cubicBezTo>
                    <a:cubicBezTo>
                      <a:pt x="2613" y="2242"/>
                      <a:pt x="2613" y="2242"/>
                      <a:pt x="2613" y="2242"/>
                    </a:cubicBezTo>
                    <a:cubicBezTo>
                      <a:pt x="2622" y="2252"/>
                      <a:pt x="2622" y="2252"/>
                      <a:pt x="2622" y="2252"/>
                    </a:cubicBezTo>
                    <a:cubicBezTo>
                      <a:pt x="2623" y="2261"/>
                      <a:pt x="2623" y="2261"/>
                      <a:pt x="2623" y="2261"/>
                    </a:cubicBezTo>
                    <a:cubicBezTo>
                      <a:pt x="2634" y="2264"/>
                      <a:pt x="2634" y="2264"/>
                      <a:pt x="2634" y="2264"/>
                    </a:cubicBezTo>
                    <a:cubicBezTo>
                      <a:pt x="2646" y="2259"/>
                      <a:pt x="2646" y="2259"/>
                      <a:pt x="2646" y="2259"/>
                    </a:cubicBezTo>
                    <a:cubicBezTo>
                      <a:pt x="2657" y="2261"/>
                      <a:pt x="2657" y="2261"/>
                      <a:pt x="2657" y="2261"/>
                    </a:cubicBezTo>
                    <a:cubicBezTo>
                      <a:pt x="2663" y="2267"/>
                      <a:pt x="2663" y="2267"/>
                      <a:pt x="2663" y="2267"/>
                    </a:cubicBezTo>
                    <a:cubicBezTo>
                      <a:pt x="2680" y="2267"/>
                      <a:pt x="2680" y="2267"/>
                      <a:pt x="2680" y="2267"/>
                    </a:cubicBezTo>
                    <a:cubicBezTo>
                      <a:pt x="2692" y="2265"/>
                      <a:pt x="2692" y="2265"/>
                      <a:pt x="2692" y="2265"/>
                    </a:cubicBezTo>
                    <a:cubicBezTo>
                      <a:pt x="2706" y="2272"/>
                      <a:pt x="2706" y="2272"/>
                      <a:pt x="2706" y="2272"/>
                    </a:cubicBezTo>
                    <a:cubicBezTo>
                      <a:pt x="2720" y="2265"/>
                      <a:pt x="2720" y="2265"/>
                      <a:pt x="2720" y="2265"/>
                    </a:cubicBezTo>
                    <a:cubicBezTo>
                      <a:pt x="2729" y="2270"/>
                      <a:pt x="2729" y="2270"/>
                      <a:pt x="2729" y="2270"/>
                    </a:cubicBezTo>
                    <a:cubicBezTo>
                      <a:pt x="2749" y="2272"/>
                      <a:pt x="2749" y="2272"/>
                      <a:pt x="2749" y="2272"/>
                    </a:cubicBezTo>
                    <a:cubicBezTo>
                      <a:pt x="2765" y="2267"/>
                      <a:pt x="2765" y="2267"/>
                      <a:pt x="2765" y="2267"/>
                    </a:cubicBezTo>
                    <a:cubicBezTo>
                      <a:pt x="2778" y="2273"/>
                      <a:pt x="2778" y="2273"/>
                      <a:pt x="2778" y="2273"/>
                    </a:cubicBezTo>
                    <a:cubicBezTo>
                      <a:pt x="2784" y="2284"/>
                      <a:pt x="2784" y="2284"/>
                      <a:pt x="2784" y="2284"/>
                    </a:cubicBezTo>
                    <a:cubicBezTo>
                      <a:pt x="2793" y="2278"/>
                      <a:pt x="2793" y="2278"/>
                      <a:pt x="2793" y="2278"/>
                    </a:cubicBezTo>
                    <a:cubicBezTo>
                      <a:pt x="2795" y="2291"/>
                      <a:pt x="2795" y="2291"/>
                      <a:pt x="2795" y="2291"/>
                    </a:cubicBezTo>
                    <a:cubicBezTo>
                      <a:pt x="2808" y="2302"/>
                      <a:pt x="2808" y="2302"/>
                      <a:pt x="2808" y="2302"/>
                    </a:cubicBezTo>
                    <a:cubicBezTo>
                      <a:pt x="2810" y="2308"/>
                      <a:pt x="2810" y="2308"/>
                      <a:pt x="2810" y="2308"/>
                    </a:cubicBezTo>
                    <a:cubicBezTo>
                      <a:pt x="2814" y="2316"/>
                      <a:pt x="2814" y="2316"/>
                      <a:pt x="2814" y="2316"/>
                    </a:cubicBezTo>
                    <a:cubicBezTo>
                      <a:pt x="2830" y="2316"/>
                      <a:pt x="2830" y="2316"/>
                      <a:pt x="2830" y="2316"/>
                    </a:cubicBezTo>
                    <a:cubicBezTo>
                      <a:pt x="2839" y="2320"/>
                      <a:pt x="2839" y="2320"/>
                      <a:pt x="2839" y="2320"/>
                    </a:cubicBezTo>
                    <a:cubicBezTo>
                      <a:pt x="2843" y="2331"/>
                      <a:pt x="2843" y="2331"/>
                      <a:pt x="2843" y="2331"/>
                    </a:cubicBezTo>
                    <a:cubicBezTo>
                      <a:pt x="2851" y="2334"/>
                      <a:pt x="2851" y="2334"/>
                      <a:pt x="2851" y="2334"/>
                    </a:cubicBezTo>
                    <a:cubicBezTo>
                      <a:pt x="2862" y="2345"/>
                      <a:pt x="2862" y="2345"/>
                      <a:pt x="2862" y="2345"/>
                    </a:cubicBezTo>
                    <a:cubicBezTo>
                      <a:pt x="2859" y="2350"/>
                      <a:pt x="2859" y="2350"/>
                      <a:pt x="2859" y="2350"/>
                    </a:cubicBezTo>
                    <a:cubicBezTo>
                      <a:pt x="2857" y="2362"/>
                      <a:pt x="2857" y="2362"/>
                      <a:pt x="2857" y="2362"/>
                    </a:cubicBezTo>
                    <a:cubicBezTo>
                      <a:pt x="2873" y="2377"/>
                      <a:pt x="2873" y="2377"/>
                      <a:pt x="2873" y="2377"/>
                    </a:cubicBezTo>
                    <a:cubicBezTo>
                      <a:pt x="2892" y="2389"/>
                      <a:pt x="2892" y="2389"/>
                      <a:pt x="2892" y="2389"/>
                    </a:cubicBezTo>
                    <a:cubicBezTo>
                      <a:pt x="2892" y="2398"/>
                      <a:pt x="2892" y="2398"/>
                      <a:pt x="2892" y="2398"/>
                    </a:cubicBezTo>
                    <a:cubicBezTo>
                      <a:pt x="2889" y="2403"/>
                      <a:pt x="2889" y="2403"/>
                      <a:pt x="2889" y="2403"/>
                    </a:cubicBezTo>
                    <a:cubicBezTo>
                      <a:pt x="2892" y="2412"/>
                      <a:pt x="2892" y="2412"/>
                      <a:pt x="2892" y="2412"/>
                    </a:cubicBezTo>
                    <a:cubicBezTo>
                      <a:pt x="2885" y="2408"/>
                      <a:pt x="2885" y="2408"/>
                      <a:pt x="2885" y="2408"/>
                    </a:cubicBezTo>
                    <a:cubicBezTo>
                      <a:pt x="2857" y="2401"/>
                      <a:pt x="2857" y="2401"/>
                      <a:pt x="2857" y="2401"/>
                    </a:cubicBezTo>
                    <a:cubicBezTo>
                      <a:pt x="2833" y="2395"/>
                      <a:pt x="2833" y="2395"/>
                      <a:pt x="2833" y="2395"/>
                    </a:cubicBezTo>
                    <a:cubicBezTo>
                      <a:pt x="2821" y="2398"/>
                      <a:pt x="2821" y="2398"/>
                      <a:pt x="2821" y="2398"/>
                    </a:cubicBezTo>
                    <a:cubicBezTo>
                      <a:pt x="2810" y="2395"/>
                      <a:pt x="2810" y="2395"/>
                      <a:pt x="2810" y="2395"/>
                    </a:cubicBezTo>
                    <a:cubicBezTo>
                      <a:pt x="2805" y="2398"/>
                      <a:pt x="2805" y="2398"/>
                      <a:pt x="2805" y="2398"/>
                    </a:cubicBezTo>
                    <a:cubicBezTo>
                      <a:pt x="2795" y="2398"/>
                      <a:pt x="2795" y="2398"/>
                      <a:pt x="2795" y="2398"/>
                    </a:cubicBezTo>
                    <a:cubicBezTo>
                      <a:pt x="2782" y="2385"/>
                      <a:pt x="2782" y="2385"/>
                      <a:pt x="2782" y="2385"/>
                    </a:cubicBezTo>
                    <a:cubicBezTo>
                      <a:pt x="2772" y="2385"/>
                      <a:pt x="2772" y="2385"/>
                      <a:pt x="2772" y="2385"/>
                    </a:cubicBezTo>
                    <a:cubicBezTo>
                      <a:pt x="2764" y="2371"/>
                      <a:pt x="2764" y="2371"/>
                      <a:pt x="2764" y="2371"/>
                    </a:cubicBezTo>
                    <a:cubicBezTo>
                      <a:pt x="2756" y="2368"/>
                      <a:pt x="2756" y="2368"/>
                      <a:pt x="2756" y="2368"/>
                    </a:cubicBezTo>
                    <a:cubicBezTo>
                      <a:pt x="2740" y="2371"/>
                      <a:pt x="2740" y="2371"/>
                      <a:pt x="2740" y="2371"/>
                    </a:cubicBezTo>
                    <a:cubicBezTo>
                      <a:pt x="2729" y="2368"/>
                      <a:pt x="2729" y="2368"/>
                      <a:pt x="2729" y="2368"/>
                    </a:cubicBezTo>
                    <a:cubicBezTo>
                      <a:pt x="2723" y="2360"/>
                      <a:pt x="2723" y="2360"/>
                      <a:pt x="2723" y="2360"/>
                    </a:cubicBezTo>
                    <a:cubicBezTo>
                      <a:pt x="2704" y="2354"/>
                      <a:pt x="2704" y="2354"/>
                      <a:pt x="2704" y="2354"/>
                    </a:cubicBezTo>
                    <a:cubicBezTo>
                      <a:pt x="2701" y="2342"/>
                      <a:pt x="2701" y="2342"/>
                      <a:pt x="2701" y="2342"/>
                    </a:cubicBezTo>
                    <a:cubicBezTo>
                      <a:pt x="2695" y="2342"/>
                      <a:pt x="2695" y="2342"/>
                      <a:pt x="2695" y="2342"/>
                    </a:cubicBezTo>
                    <a:cubicBezTo>
                      <a:pt x="2686" y="2337"/>
                      <a:pt x="2686" y="2337"/>
                      <a:pt x="2686" y="2337"/>
                    </a:cubicBezTo>
                    <a:cubicBezTo>
                      <a:pt x="2669" y="2339"/>
                      <a:pt x="2669" y="2339"/>
                      <a:pt x="2669" y="2339"/>
                    </a:cubicBezTo>
                    <a:cubicBezTo>
                      <a:pt x="2662" y="2334"/>
                      <a:pt x="2662" y="2334"/>
                      <a:pt x="2662" y="2334"/>
                    </a:cubicBezTo>
                    <a:cubicBezTo>
                      <a:pt x="2626" y="2336"/>
                      <a:pt x="2626" y="2336"/>
                      <a:pt x="2626" y="2336"/>
                    </a:cubicBezTo>
                    <a:cubicBezTo>
                      <a:pt x="2605" y="2334"/>
                      <a:pt x="2605" y="2334"/>
                      <a:pt x="2605" y="2334"/>
                    </a:cubicBezTo>
                    <a:cubicBezTo>
                      <a:pt x="2588" y="2330"/>
                      <a:pt x="2588" y="2330"/>
                      <a:pt x="2588" y="2330"/>
                    </a:cubicBezTo>
                    <a:cubicBezTo>
                      <a:pt x="2526" y="2328"/>
                      <a:pt x="2526" y="2328"/>
                      <a:pt x="2526" y="2328"/>
                    </a:cubicBezTo>
                    <a:cubicBezTo>
                      <a:pt x="2515" y="2333"/>
                      <a:pt x="2515" y="2333"/>
                      <a:pt x="2515" y="2333"/>
                    </a:cubicBezTo>
                    <a:cubicBezTo>
                      <a:pt x="2495" y="2337"/>
                      <a:pt x="2495" y="2337"/>
                      <a:pt x="2495" y="2337"/>
                    </a:cubicBezTo>
                    <a:cubicBezTo>
                      <a:pt x="2487" y="2350"/>
                      <a:pt x="2487" y="2350"/>
                      <a:pt x="2487" y="2350"/>
                    </a:cubicBezTo>
                    <a:cubicBezTo>
                      <a:pt x="2486" y="2375"/>
                      <a:pt x="2486" y="2375"/>
                      <a:pt x="2486" y="2375"/>
                    </a:cubicBezTo>
                    <a:cubicBezTo>
                      <a:pt x="2472" y="2397"/>
                      <a:pt x="2472" y="2397"/>
                      <a:pt x="2472" y="2397"/>
                    </a:cubicBezTo>
                    <a:cubicBezTo>
                      <a:pt x="2475" y="2421"/>
                      <a:pt x="2475" y="2421"/>
                      <a:pt x="2475" y="2421"/>
                    </a:cubicBezTo>
                    <a:cubicBezTo>
                      <a:pt x="2470" y="2431"/>
                      <a:pt x="2470" y="2431"/>
                      <a:pt x="2470" y="2431"/>
                    </a:cubicBezTo>
                    <a:cubicBezTo>
                      <a:pt x="2474" y="2440"/>
                      <a:pt x="2474" y="2440"/>
                      <a:pt x="2474" y="2440"/>
                    </a:cubicBezTo>
                    <a:cubicBezTo>
                      <a:pt x="2486" y="2444"/>
                      <a:pt x="2486" y="2444"/>
                      <a:pt x="2486" y="2444"/>
                    </a:cubicBezTo>
                    <a:cubicBezTo>
                      <a:pt x="2483" y="2453"/>
                      <a:pt x="2483" y="2453"/>
                      <a:pt x="2483" y="2453"/>
                    </a:cubicBezTo>
                    <a:cubicBezTo>
                      <a:pt x="2477" y="2458"/>
                      <a:pt x="2477" y="2458"/>
                      <a:pt x="2477" y="2458"/>
                    </a:cubicBezTo>
                    <a:cubicBezTo>
                      <a:pt x="2487" y="2492"/>
                      <a:pt x="2487" y="2492"/>
                      <a:pt x="2487" y="2492"/>
                    </a:cubicBezTo>
                    <a:cubicBezTo>
                      <a:pt x="2500" y="2501"/>
                      <a:pt x="2500" y="2501"/>
                      <a:pt x="2500" y="2501"/>
                    </a:cubicBezTo>
                    <a:cubicBezTo>
                      <a:pt x="2503" y="2508"/>
                      <a:pt x="2503" y="2508"/>
                      <a:pt x="2503" y="2508"/>
                    </a:cubicBezTo>
                    <a:cubicBezTo>
                      <a:pt x="2527" y="2522"/>
                      <a:pt x="2527" y="2522"/>
                      <a:pt x="2527" y="2522"/>
                    </a:cubicBezTo>
                    <a:cubicBezTo>
                      <a:pt x="2533" y="2530"/>
                      <a:pt x="2533" y="2530"/>
                      <a:pt x="2533" y="2530"/>
                    </a:cubicBezTo>
                    <a:cubicBezTo>
                      <a:pt x="2547" y="2527"/>
                      <a:pt x="2547" y="2527"/>
                      <a:pt x="2547" y="2527"/>
                    </a:cubicBezTo>
                    <a:cubicBezTo>
                      <a:pt x="2555" y="2536"/>
                      <a:pt x="2555" y="2536"/>
                      <a:pt x="2555" y="2536"/>
                    </a:cubicBezTo>
                    <a:cubicBezTo>
                      <a:pt x="2565" y="2539"/>
                      <a:pt x="2565" y="2539"/>
                      <a:pt x="2565" y="2539"/>
                    </a:cubicBezTo>
                    <a:cubicBezTo>
                      <a:pt x="2582" y="2531"/>
                      <a:pt x="2582" y="2531"/>
                      <a:pt x="2582" y="2531"/>
                    </a:cubicBezTo>
                    <a:cubicBezTo>
                      <a:pt x="2593" y="2531"/>
                      <a:pt x="2593" y="2531"/>
                      <a:pt x="2593" y="2531"/>
                    </a:cubicBezTo>
                    <a:cubicBezTo>
                      <a:pt x="2603" y="2544"/>
                      <a:pt x="2603" y="2544"/>
                      <a:pt x="2603" y="2544"/>
                    </a:cubicBezTo>
                    <a:cubicBezTo>
                      <a:pt x="2622" y="2544"/>
                      <a:pt x="2622" y="2544"/>
                      <a:pt x="2622" y="2544"/>
                    </a:cubicBezTo>
                    <a:cubicBezTo>
                      <a:pt x="2631" y="2562"/>
                      <a:pt x="2631" y="2562"/>
                      <a:pt x="2631" y="2562"/>
                    </a:cubicBezTo>
                    <a:cubicBezTo>
                      <a:pt x="2642" y="2565"/>
                      <a:pt x="2642" y="2565"/>
                      <a:pt x="2642" y="2565"/>
                    </a:cubicBezTo>
                    <a:cubicBezTo>
                      <a:pt x="2645" y="2574"/>
                      <a:pt x="2645" y="2574"/>
                      <a:pt x="2645" y="2574"/>
                    </a:cubicBezTo>
                    <a:cubicBezTo>
                      <a:pt x="2628" y="2580"/>
                      <a:pt x="2628" y="2580"/>
                      <a:pt x="2628" y="2580"/>
                    </a:cubicBezTo>
                    <a:cubicBezTo>
                      <a:pt x="2629" y="2589"/>
                      <a:pt x="2629" y="2589"/>
                      <a:pt x="2629" y="2589"/>
                    </a:cubicBezTo>
                    <a:cubicBezTo>
                      <a:pt x="2622" y="2597"/>
                      <a:pt x="2622" y="2597"/>
                      <a:pt x="2622" y="2597"/>
                    </a:cubicBezTo>
                    <a:cubicBezTo>
                      <a:pt x="2622" y="2605"/>
                      <a:pt x="2622" y="2605"/>
                      <a:pt x="2622" y="2605"/>
                    </a:cubicBezTo>
                    <a:cubicBezTo>
                      <a:pt x="2616" y="2615"/>
                      <a:pt x="2616" y="2615"/>
                      <a:pt x="2616" y="2615"/>
                    </a:cubicBezTo>
                    <a:cubicBezTo>
                      <a:pt x="2597" y="2626"/>
                      <a:pt x="2597" y="2626"/>
                      <a:pt x="2597" y="2626"/>
                    </a:cubicBezTo>
                    <a:cubicBezTo>
                      <a:pt x="2596" y="2634"/>
                      <a:pt x="2596" y="2634"/>
                      <a:pt x="2596" y="2634"/>
                    </a:cubicBezTo>
                    <a:cubicBezTo>
                      <a:pt x="2590" y="2645"/>
                      <a:pt x="2590" y="2645"/>
                      <a:pt x="2590" y="2645"/>
                    </a:cubicBezTo>
                    <a:cubicBezTo>
                      <a:pt x="2602" y="2652"/>
                      <a:pt x="2602" y="2652"/>
                      <a:pt x="2602" y="2652"/>
                    </a:cubicBezTo>
                    <a:cubicBezTo>
                      <a:pt x="2603" y="2672"/>
                      <a:pt x="2603" y="2672"/>
                      <a:pt x="2603" y="2672"/>
                    </a:cubicBezTo>
                    <a:cubicBezTo>
                      <a:pt x="2611" y="2690"/>
                      <a:pt x="2611" y="2690"/>
                      <a:pt x="2611" y="2690"/>
                    </a:cubicBezTo>
                    <a:cubicBezTo>
                      <a:pt x="2610" y="2701"/>
                      <a:pt x="2610" y="2701"/>
                      <a:pt x="2610" y="2701"/>
                    </a:cubicBezTo>
                    <a:cubicBezTo>
                      <a:pt x="2591" y="2706"/>
                      <a:pt x="2591" y="2706"/>
                      <a:pt x="2591" y="2706"/>
                    </a:cubicBezTo>
                    <a:cubicBezTo>
                      <a:pt x="2597" y="2712"/>
                      <a:pt x="2597" y="2712"/>
                      <a:pt x="2597" y="2712"/>
                    </a:cubicBezTo>
                    <a:cubicBezTo>
                      <a:pt x="2623" y="2716"/>
                      <a:pt x="2623" y="2716"/>
                      <a:pt x="2623" y="2716"/>
                    </a:cubicBezTo>
                    <a:cubicBezTo>
                      <a:pt x="2634" y="2713"/>
                      <a:pt x="2634" y="2713"/>
                      <a:pt x="2634" y="2713"/>
                    </a:cubicBezTo>
                    <a:cubicBezTo>
                      <a:pt x="2642" y="2715"/>
                      <a:pt x="2642" y="2715"/>
                      <a:pt x="2642" y="2715"/>
                    </a:cubicBezTo>
                    <a:cubicBezTo>
                      <a:pt x="2648" y="2721"/>
                      <a:pt x="2648" y="2721"/>
                      <a:pt x="2648" y="2721"/>
                    </a:cubicBezTo>
                    <a:cubicBezTo>
                      <a:pt x="2654" y="2712"/>
                      <a:pt x="2654" y="2712"/>
                      <a:pt x="2654" y="2712"/>
                    </a:cubicBezTo>
                    <a:cubicBezTo>
                      <a:pt x="2663" y="2710"/>
                      <a:pt x="2663" y="2710"/>
                      <a:pt x="2663" y="2710"/>
                    </a:cubicBezTo>
                    <a:cubicBezTo>
                      <a:pt x="2669" y="2715"/>
                      <a:pt x="2669" y="2715"/>
                      <a:pt x="2669" y="2715"/>
                    </a:cubicBezTo>
                    <a:cubicBezTo>
                      <a:pt x="2691" y="2715"/>
                      <a:pt x="2691" y="2715"/>
                      <a:pt x="2691" y="2715"/>
                    </a:cubicBezTo>
                    <a:cubicBezTo>
                      <a:pt x="2715" y="2726"/>
                      <a:pt x="2715" y="2726"/>
                      <a:pt x="2715" y="2726"/>
                    </a:cubicBezTo>
                    <a:cubicBezTo>
                      <a:pt x="2726" y="2715"/>
                      <a:pt x="2726" y="2715"/>
                      <a:pt x="2726" y="2715"/>
                    </a:cubicBezTo>
                    <a:cubicBezTo>
                      <a:pt x="2746" y="2715"/>
                      <a:pt x="2746" y="2715"/>
                      <a:pt x="2746" y="2715"/>
                    </a:cubicBezTo>
                    <a:cubicBezTo>
                      <a:pt x="2750" y="2723"/>
                      <a:pt x="2750" y="2723"/>
                      <a:pt x="2750" y="2723"/>
                    </a:cubicBezTo>
                    <a:cubicBezTo>
                      <a:pt x="2755" y="2724"/>
                      <a:pt x="2755" y="2724"/>
                      <a:pt x="2755" y="2724"/>
                    </a:cubicBezTo>
                    <a:cubicBezTo>
                      <a:pt x="2761" y="2719"/>
                      <a:pt x="2761" y="2719"/>
                      <a:pt x="2761" y="2719"/>
                    </a:cubicBezTo>
                    <a:cubicBezTo>
                      <a:pt x="2772" y="2716"/>
                      <a:pt x="2772" y="2716"/>
                      <a:pt x="2772" y="2716"/>
                    </a:cubicBezTo>
                    <a:cubicBezTo>
                      <a:pt x="2779" y="2719"/>
                      <a:pt x="2779" y="2719"/>
                      <a:pt x="2779" y="2719"/>
                    </a:cubicBezTo>
                    <a:cubicBezTo>
                      <a:pt x="2782" y="2730"/>
                      <a:pt x="2782" y="2730"/>
                      <a:pt x="2782" y="2730"/>
                    </a:cubicBezTo>
                    <a:cubicBezTo>
                      <a:pt x="2791" y="2729"/>
                      <a:pt x="2791" y="2729"/>
                      <a:pt x="2791" y="2729"/>
                    </a:cubicBezTo>
                    <a:cubicBezTo>
                      <a:pt x="2798" y="2724"/>
                      <a:pt x="2798" y="2724"/>
                      <a:pt x="2798" y="2724"/>
                    </a:cubicBezTo>
                    <a:cubicBezTo>
                      <a:pt x="2805" y="2729"/>
                      <a:pt x="2805" y="2729"/>
                      <a:pt x="2805" y="2729"/>
                    </a:cubicBezTo>
                    <a:cubicBezTo>
                      <a:pt x="2807" y="2741"/>
                      <a:pt x="2807" y="2741"/>
                      <a:pt x="2807" y="2741"/>
                    </a:cubicBezTo>
                    <a:cubicBezTo>
                      <a:pt x="2816" y="2741"/>
                      <a:pt x="2816" y="2741"/>
                      <a:pt x="2816" y="2741"/>
                    </a:cubicBezTo>
                    <a:cubicBezTo>
                      <a:pt x="2822" y="2733"/>
                      <a:pt x="2822" y="2733"/>
                      <a:pt x="2822" y="2733"/>
                    </a:cubicBezTo>
                    <a:cubicBezTo>
                      <a:pt x="2842" y="2732"/>
                      <a:pt x="2842" y="2732"/>
                      <a:pt x="2842" y="2732"/>
                    </a:cubicBezTo>
                    <a:cubicBezTo>
                      <a:pt x="2851" y="2723"/>
                      <a:pt x="2851" y="2723"/>
                      <a:pt x="2851" y="2723"/>
                    </a:cubicBezTo>
                    <a:cubicBezTo>
                      <a:pt x="2865" y="2718"/>
                      <a:pt x="2865" y="2718"/>
                      <a:pt x="2865" y="2718"/>
                    </a:cubicBezTo>
                    <a:cubicBezTo>
                      <a:pt x="2877" y="2718"/>
                      <a:pt x="2877" y="2718"/>
                      <a:pt x="2877" y="2718"/>
                    </a:cubicBezTo>
                    <a:cubicBezTo>
                      <a:pt x="2892" y="2701"/>
                      <a:pt x="2892" y="2701"/>
                      <a:pt x="2892" y="2701"/>
                    </a:cubicBezTo>
                    <a:cubicBezTo>
                      <a:pt x="2912" y="2692"/>
                      <a:pt x="2912" y="2692"/>
                      <a:pt x="2912" y="2692"/>
                    </a:cubicBezTo>
                    <a:cubicBezTo>
                      <a:pt x="2926" y="2689"/>
                      <a:pt x="2926" y="2689"/>
                      <a:pt x="2926" y="2689"/>
                    </a:cubicBezTo>
                    <a:cubicBezTo>
                      <a:pt x="2929" y="2683"/>
                      <a:pt x="2929" y="2683"/>
                      <a:pt x="2929" y="2683"/>
                    </a:cubicBezTo>
                    <a:cubicBezTo>
                      <a:pt x="2940" y="2683"/>
                      <a:pt x="2940" y="2683"/>
                      <a:pt x="2940" y="2683"/>
                    </a:cubicBezTo>
                    <a:cubicBezTo>
                      <a:pt x="2957" y="2686"/>
                      <a:pt x="2957" y="2686"/>
                      <a:pt x="2957" y="2686"/>
                    </a:cubicBezTo>
                    <a:cubicBezTo>
                      <a:pt x="2967" y="2684"/>
                      <a:pt x="2967" y="2684"/>
                      <a:pt x="2967" y="2684"/>
                    </a:cubicBezTo>
                    <a:cubicBezTo>
                      <a:pt x="2978" y="2690"/>
                      <a:pt x="2978" y="2690"/>
                      <a:pt x="2978" y="2690"/>
                    </a:cubicBezTo>
                    <a:cubicBezTo>
                      <a:pt x="3010" y="2690"/>
                      <a:pt x="3010" y="2690"/>
                      <a:pt x="3010" y="2690"/>
                    </a:cubicBezTo>
                    <a:cubicBezTo>
                      <a:pt x="3042" y="2669"/>
                      <a:pt x="3042" y="2669"/>
                      <a:pt x="3042" y="2669"/>
                    </a:cubicBezTo>
                    <a:cubicBezTo>
                      <a:pt x="3047" y="2658"/>
                      <a:pt x="3047" y="2658"/>
                      <a:pt x="3047" y="2658"/>
                    </a:cubicBezTo>
                    <a:cubicBezTo>
                      <a:pt x="3053" y="2658"/>
                      <a:pt x="3053" y="2658"/>
                      <a:pt x="3053" y="2658"/>
                    </a:cubicBezTo>
                    <a:cubicBezTo>
                      <a:pt x="3057" y="2664"/>
                      <a:pt x="3057" y="2664"/>
                      <a:pt x="3057" y="2664"/>
                    </a:cubicBezTo>
                    <a:cubicBezTo>
                      <a:pt x="3062" y="2655"/>
                      <a:pt x="3062" y="2655"/>
                      <a:pt x="3062" y="2655"/>
                    </a:cubicBezTo>
                    <a:cubicBezTo>
                      <a:pt x="3076" y="2648"/>
                      <a:pt x="3076" y="2648"/>
                      <a:pt x="3076" y="2648"/>
                    </a:cubicBezTo>
                    <a:cubicBezTo>
                      <a:pt x="3074" y="2638"/>
                      <a:pt x="3074" y="2638"/>
                      <a:pt x="3074" y="2638"/>
                    </a:cubicBezTo>
                    <a:cubicBezTo>
                      <a:pt x="3079" y="2632"/>
                      <a:pt x="3079" y="2632"/>
                      <a:pt x="3079" y="2632"/>
                    </a:cubicBezTo>
                    <a:cubicBezTo>
                      <a:pt x="3085" y="2634"/>
                      <a:pt x="3085" y="2634"/>
                      <a:pt x="3085" y="2634"/>
                    </a:cubicBezTo>
                    <a:cubicBezTo>
                      <a:pt x="3096" y="2632"/>
                      <a:pt x="3096" y="2632"/>
                      <a:pt x="3096" y="2632"/>
                    </a:cubicBezTo>
                    <a:cubicBezTo>
                      <a:pt x="3100" y="2625"/>
                      <a:pt x="3100" y="2625"/>
                      <a:pt x="3100" y="2625"/>
                    </a:cubicBezTo>
                    <a:cubicBezTo>
                      <a:pt x="3100" y="2615"/>
                      <a:pt x="3100" y="2615"/>
                      <a:pt x="3100" y="2615"/>
                    </a:cubicBezTo>
                    <a:cubicBezTo>
                      <a:pt x="3106" y="2619"/>
                      <a:pt x="3106" y="2619"/>
                      <a:pt x="3106" y="2619"/>
                    </a:cubicBezTo>
                    <a:cubicBezTo>
                      <a:pt x="3114" y="2617"/>
                      <a:pt x="3114" y="2617"/>
                      <a:pt x="3114" y="2617"/>
                    </a:cubicBezTo>
                    <a:cubicBezTo>
                      <a:pt x="3119" y="2626"/>
                      <a:pt x="3119" y="2626"/>
                      <a:pt x="3119" y="2626"/>
                    </a:cubicBezTo>
                    <a:cubicBezTo>
                      <a:pt x="3119" y="2634"/>
                      <a:pt x="3119" y="2634"/>
                      <a:pt x="3119" y="2634"/>
                    </a:cubicBezTo>
                    <a:cubicBezTo>
                      <a:pt x="3125" y="2643"/>
                      <a:pt x="3125" y="2643"/>
                      <a:pt x="3125" y="2643"/>
                    </a:cubicBezTo>
                    <a:cubicBezTo>
                      <a:pt x="3113" y="2651"/>
                      <a:pt x="3113" y="2651"/>
                      <a:pt x="3113" y="2651"/>
                    </a:cubicBezTo>
                    <a:cubicBezTo>
                      <a:pt x="3113" y="2660"/>
                      <a:pt x="3113" y="2660"/>
                      <a:pt x="3113" y="2660"/>
                    </a:cubicBezTo>
                    <a:cubicBezTo>
                      <a:pt x="3106" y="2671"/>
                      <a:pt x="3106" y="2671"/>
                      <a:pt x="3106" y="2671"/>
                    </a:cubicBezTo>
                    <a:cubicBezTo>
                      <a:pt x="3099" y="2675"/>
                      <a:pt x="3099" y="2675"/>
                      <a:pt x="3099" y="2675"/>
                    </a:cubicBezTo>
                    <a:cubicBezTo>
                      <a:pt x="3099" y="2681"/>
                      <a:pt x="3099" y="2681"/>
                      <a:pt x="3099" y="2681"/>
                    </a:cubicBezTo>
                    <a:cubicBezTo>
                      <a:pt x="3111" y="2683"/>
                      <a:pt x="3111" y="2683"/>
                      <a:pt x="3111" y="2683"/>
                    </a:cubicBezTo>
                    <a:cubicBezTo>
                      <a:pt x="3123" y="2693"/>
                      <a:pt x="3123" y="2693"/>
                      <a:pt x="3123" y="2693"/>
                    </a:cubicBezTo>
                    <a:cubicBezTo>
                      <a:pt x="3128" y="2689"/>
                      <a:pt x="3128" y="2689"/>
                      <a:pt x="3128" y="2689"/>
                    </a:cubicBezTo>
                    <a:cubicBezTo>
                      <a:pt x="3137" y="2689"/>
                      <a:pt x="3137" y="2689"/>
                      <a:pt x="3137" y="2689"/>
                    </a:cubicBezTo>
                    <a:cubicBezTo>
                      <a:pt x="3151" y="2695"/>
                      <a:pt x="3151" y="2695"/>
                      <a:pt x="3151" y="2695"/>
                    </a:cubicBezTo>
                    <a:cubicBezTo>
                      <a:pt x="3155" y="2709"/>
                      <a:pt x="3155" y="2709"/>
                      <a:pt x="3155" y="2709"/>
                    </a:cubicBezTo>
                    <a:cubicBezTo>
                      <a:pt x="3161" y="2715"/>
                      <a:pt x="3161" y="2715"/>
                      <a:pt x="3161" y="2715"/>
                    </a:cubicBezTo>
                    <a:cubicBezTo>
                      <a:pt x="3163" y="2709"/>
                      <a:pt x="3163" y="2709"/>
                      <a:pt x="3163" y="2709"/>
                    </a:cubicBezTo>
                    <a:cubicBezTo>
                      <a:pt x="3168" y="2704"/>
                      <a:pt x="3168" y="2704"/>
                      <a:pt x="3168" y="2704"/>
                    </a:cubicBezTo>
                    <a:cubicBezTo>
                      <a:pt x="3177" y="2709"/>
                      <a:pt x="3177" y="2709"/>
                      <a:pt x="3177" y="2709"/>
                    </a:cubicBezTo>
                    <a:cubicBezTo>
                      <a:pt x="3177" y="2718"/>
                      <a:pt x="3177" y="2718"/>
                      <a:pt x="3177" y="2718"/>
                    </a:cubicBezTo>
                    <a:cubicBezTo>
                      <a:pt x="3168" y="2729"/>
                      <a:pt x="3168" y="2729"/>
                      <a:pt x="3168" y="2729"/>
                    </a:cubicBezTo>
                    <a:cubicBezTo>
                      <a:pt x="3155" y="2729"/>
                      <a:pt x="3155" y="2729"/>
                      <a:pt x="3155" y="2729"/>
                    </a:cubicBezTo>
                    <a:cubicBezTo>
                      <a:pt x="3146" y="2739"/>
                      <a:pt x="3146" y="2739"/>
                      <a:pt x="3146" y="2739"/>
                    </a:cubicBezTo>
                    <a:cubicBezTo>
                      <a:pt x="3149" y="2747"/>
                      <a:pt x="3149" y="2747"/>
                      <a:pt x="3149" y="2747"/>
                    </a:cubicBezTo>
                    <a:cubicBezTo>
                      <a:pt x="3157" y="2747"/>
                      <a:pt x="3157" y="2747"/>
                      <a:pt x="3157" y="2747"/>
                    </a:cubicBezTo>
                    <a:cubicBezTo>
                      <a:pt x="3168" y="2748"/>
                      <a:pt x="3168" y="2748"/>
                      <a:pt x="3168" y="2748"/>
                    </a:cubicBezTo>
                    <a:cubicBezTo>
                      <a:pt x="3180" y="2759"/>
                      <a:pt x="3180" y="2759"/>
                      <a:pt x="3180" y="2759"/>
                    </a:cubicBezTo>
                    <a:cubicBezTo>
                      <a:pt x="3189" y="2756"/>
                      <a:pt x="3189" y="2756"/>
                      <a:pt x="3189" y="2756"/>
                    </a:cubicBezTo>
                    <a:cubicBezTo>
                      <a:pt x="3201" y="2741"/>
                      <a:pt x="3201" y="2741"/>
                      <a:pt x="3201" y="2741"/>
                    </a:cubicBezTo>
                    <a:cubicBezTo>
                      <a:pt x="3206" y="2741"/>
                      <a:pt x="3206" y="2741"/>
                      <a:pt x="3206" y="2741"/>
                    </a:cubicBezTo>
                    <a:cubicBezTo>
                      <a:pt x="3206" y="2753"/>
                      <a:pt x="3206" y="2753"/>
                      <a:pt x="3206" y="2753"/>
                    </a:cubicBezTo>
                    <a:cubicBezTo>
                      <a:pt x="3213" y="2770"/>
                      <a:pt x="3213" y="2770"/>
                      <a:pt x="3213" y="2770"/>
                    </a:cubicBezTo>
                    <a:cubicBezTo>
                      <a:pt x="3224" y="2773"/>
                      <a:pt x="3224" y="2773"/>
                      <a:pt x="3224" y="2773"/>
                    </a:cubicBezTo>
                    <a:cubicBezTo>
                      <a:pt x="3233" y="2767"/>
                      <a:pt x="3233" y="2767"/>
                      <a:pt x="3233" y="2767"/>
                    </a:cubicBezTo>
                    <a:cubicBezTo>
                      <a:pt x="3246" y="2770"/>
                      <a:pt x="3246" y="2770"/>
                      <a:pt x="3246" y="2770"/>
                    </a:cubicBezTo>
                    <a:cubicBezTo>
                      <a:pt x="3253" y="2781"/>
                      <a:pt x="3253" y="2781"/>
                      <a:pt x="3253" y="2781"/>
                    </a:cubicBezTo>
                    <a:cubicBezTo>
                      <a:pt x="3264" y="2781"/>
                      <a:pt x="3264" y="2781"/>
                      <a:pt x="3264" y="2781"/>
                    </a:cubicBezTo>
                    <a:cubicBezTo>
                      <a:pt x="3271" y="2788"/>
                      <a:pt x="3271" y="2788"/>
                      <a:pt x="3271" y="2788"/>
                    </a:cubicBezTo>
                    <a:cubicBezTo>
                      <a:pt x="3278" y="2788"/>
                      <a:pt x="3278" y="2788"/>
                      <a:pt x="3278" y="2788"/>
                    </a:cubicBezTo>
                    <a:cubicBezTo>
                      <a:pt x="3276" y="2776"/>
                      <a:pt x="3276" y="2776"/>
                      <a:pt x="3276" y="2776"/>
                    </a:cubicBezTo>
                    <a:cubicBezTo>
                      <a:pt x="3284" y="2776"/>
                      <a:pt x="3284" y="2776"/>
                      <a:pt x="3284" y="2776"/>
                    </a:cubicBezTo>
                    <a:cubicBezTo>
                      <a:pt x="3294" y="2771"/>
                      <a:pt x="3294" y="2771"/>
                      <a:pt x="3294" y="2771"/>
                    </a:cubicBezTo>
                    <a:cubicBezTo>
                      <a:pt x="3301" y="2778"/>
                      <a:pt x="3301" y="2778"/>
                      <a:pt x="3301" y="2778"/>
                    </a:cubicBezTo>
                    <a:cubicBezTo>
                      <a:pt x="3301" y="2788"/>
                      <a:pt x="3301" y="2788"/>
                      <a:pt x="3301" y="2788"/>
                    </a:cubicBezTo>
                    <a:cubicBezTo>
                      <a:pt x="3307" y="2791"/>
                      <a:pt x="3307" y="2791"/>
                      <a:pt x="3307" y="2791"/>
                    </a:cubicBezTo>
                    <a:cubicBezTo>
                      <a:pt x="3319" y="2788"/>
                      <a:pt x="3319" y="2788"/>
                      <a:pt x="3319" y="2788"/>
                    </a:cubicBezTo>
                    <a:cubicBezTo>
                      <a:pt x="3327" y="2776"/>
                      <a:pt x="3327" y="2776"/>
                      <a:pt x="3327" y="2776"/>
                    </a:cubicBezTo>
                    <a:cubicBezTo>
                      <a:pt x="3333" y="2779"/>
                      <a:pt x="3333" y="2779"/>
                      <a:pt x="3333" y="2779"/>
                    </a:cubicBezTo>
                    <a:cubicBezTo>
                      <a:pt x="3336" y="2790"/>
                      <a:pt x="3336" y="2790"/>
                      <a:pt x="3336" y="2790"/>
                    </a:cubicBezTo>
                    <a:cubicBezTo>
                      <a:pt x="3342" y="2790"/>
                      <a:pt x="3342" y="2790"/>
                      <a:pt x="3342" y="2790"/>
                    </a:cubicBezTo>
                    <a:cubicBezTo>
                      <a:pt x="3348" y="2782"/>
                      <a:pt x="3348" y="2782"/>
                      <a:pt x="3348" y="2782"/>
                    </a:cubicBezTo>
                    <a:cubicBezTo>
                      <a:pt x="3351" y="2781"/>
                      <a:pt x="3351" y="2781"/>
                      <a:pt x="3351" y="2781"/>
                    </a:cubicBezTo>
                    <a:cubicBezTo>
                      <a:pt x="3360" y="2771"/>
                      <a:pt x="3360" y="2771"/>
                      <a:pt x="3360" y="2771"/>
                    </a:cubicBezTo>
                    <a:cubicBezTo>
                      <a:pt x="3371" y="2773"/>
                      <a:pt x="3371" y="2773"/>
                      <a:pt x="3371" y="2773"/>
                    </a:cubicBezTo>
                    <a:cubicBezTo>
                      <a:pt x="3374" y="2778"/>
                      <a:pt x="3374" y="2778"/>
                      <a:pt x="3374" y="2778"/>
                    </a:cubicBezTo>
                    <a:cubicBezTo>
                      <a:pt x="3382" y="2781"/>
                      <a:pt x="3382" y="2781"/>
                      <a:pt x="3382" y="2781"/>
                    </a:cubicBezTo>
                    <a:cubicBezTo>
                      <a:pt x="3388" y="2778"/>
                      <a:pt x="3388" y="2778"/>
                      <a:pt x="3388" y="2778"/>
                    </a:cubicBezTo>
                    <a:close/>
                    <a:moveTo>
                      <a:pt x="4903" y="3349"/>
                    </a:moveTo>
                    <a:lnTo>
                      <a:pt x="4903" y="3349"/>
                    </a:lnTo>
                    <a:cubicBezTo>
                      <a:pt x="4909" y="3331"/>
                      <a:pt x="4909" y="3331"/>
                      <a:pt x="4909" y="3331"/>
                    </a:cubicBezTo>
                    <a:cubicBezTo>
                      <a:pt x="4904" y="3325"/>
                      <a:pt x="4904" y="3325"/>
                      <a:pt x="4904" y="3325"/>
                    </a:cubicBezTo>
                    <a:cubicBezTo>
                      <a:pt x="4906" y="3306"/>
                      <a:pt x="4906" y="3306"/>
                      <a:pt x="4906" y="3306"/>
                    </a:cubicBezTo>
                    <a:cubicBezTo>
                      <a:pt x="4907" y="3288"/>
                      <a:pt x="4907" y="3288"/>
                      <a:pt x="4907" y="3288"/>
                    </a:cubicBezTo>
                    <a:cubicBezTo>
                      <a:pt x="4929" y="3268"/>
                      <a:pt x="4929" y="3268"/>
                      <a:pt x="4929" y="3268"/>
                    </a:cubicBezTo>
                    <a:cubicBezTo>
                      <a:pt x="4938" y="3250"/>
                      <a:pt x="4938" y="3250"/>
                      <a:pt x="4938" y="3250"/>
                    </a:cubicBezTo>
                    <a:cubicBezTo>
                      <a:pt x="4950" y="3241"/>
                      <a:pt x="4950" y="3241"/>
                      <a:pt x="4950" y="3241"/>
                    </a:cubicBezTo>
                    <a:cubicBezTo>
                      <a:pt x="4973" y="3207"/>
                      <a:pt x="4973" y="3207"/>
                      <a:pt x="4973" y="3207"/>
                    </a:cubicBezTo>
                    <a:cubicBezTo>
                      <a:pt x="4988" y="3198"/>
                      <a:pt x="4988" y="3198"/>
                      <a:pt x="4988" y="3198"/>
                    </a:cubicBezTo>
                    <a:cubicBezTo>
                      <a:pt x="4996" y="3198"/>
                      <a:pt x="4996" y="3198"/>
                      <a:pt x="4996" y="3198"/>
                    </a:cubicBezTo>
                    <a:cubicBezTo>
                      <a:pt x="5002" y="3190"/>
                      <a:pt x="5002" y="3190"/>
                      <a:pt x="5002" y="3190"/>
                    </a:cubicBezTo>
                    <a:cubicBezTo>
                      <a:pt x="5013" y="3195"/>
                      <a:pt x="5013" y="3195"/>
                      <a:pt x="5013" y="3195"/>
                    </a:cubicBezTo>
                    <a:cubicBezTo>
                      <a:pt x="5028" y="3187"/>
                      <a:pt x="5028" y="3187"/>
                      <a:pt x="5028" y="3187"/>
                    </a:cubicBezTo>
                    <a:cubicBezTo>
                      <a:pt x="5045" y="3192"/>
                      <a:pt x="5045" y="3192"/>
                      <a:pt x="5045" y="3192"/>
                    </a:cubicBezTo>
                    <a:cubicBezTo>
                      <a:pt x="5052" y="3202"/>
                      <a:pt x="5052" y="3202"/>
                      <a:pt x="5052" y="3202"/>
                    </a:cubicBezTo>
                    <a:cubicBezTo>
                      <a:pt x="5062" y="3202"/>
                      <a:pt x="5062" y="3202"/>
                      <a:pt x="5062" y="3202"/>
                    </a:cubicBezTo>
                    <a:cubicBezTo>
                      <a:pt x="5072" y="3215"/>
                      <a:pt x="5072" y="3215"/>
                      <a:pt x="5072" y="3215"/>
                    </a:cubicBezTo>
                    <a:cubicBezTo>
                      <a:pt x="5078" y="3232"/>
                      <a:pt x="5078" y="3232"/>
                      <a:pt x="5078" y="3232"/>
                    </a:cubicBezTo>
                    <a:cubicBezTo>
                      <a:pt x="5077" y="3244"/>
                      <a:pt x="5077" y="3244"/>
                      <a:pt x="5077" y="3244"/>
                    </a:cubicBezTo>
                    <a:cubicBezTo>
                      <a:pt x="5063" y="3254"/>
                      <a:pt x="5063" y="3254"/>
                      <a:pt x="5063" y="3254"/>
                    </a:cubicBezTo>
                    <a:cubicBezTo>
                      <a:pt x="5057" y="3271"/>
                      <a:pt x="5057" y="3271"/>
                      <a:pt x="5057" y="3271"/>
                    </a:cubicBezTo>
                    <a:cubicBezTo>
                      <a:pt x="5055" y="3287"/>
                      <a:pt x="5055" y="3287"/>
                      <a:pt x="5055" y="3287"/>
                    </a:cubicBezTo>
                    <a:cubicBezTo>
                      <a:pt x="5034" y="3320"/>
                      <a:pt x="5034" y="3320"/>
                      <a:pt x="5034" y="3320"/>
                    </a:cubicBezTo>
                    <a:cubicBezTo>
                      <a:pt x="5028" y="3332"/>
                      <a:pt x="5028" y="3332"/>
                      <a:pt x="5028" y="3332"/>
                    </a:cubicBezTo>
                    <a:cubicBezTo>
                      <a:pt x="5014" y="3335"/>
                      <a:pt x="5014" y="3335"/>
                      <a:pt x="5014" y="3335"/>
                    </a:cubicBezTo>
                    <a:cubicBezTo>
                      <a:pt x="4994" y="3346"/>
                      <a:pt x="4994" y="3346"/>
                      <a:pt x="4994" y="3346"/>
                    </a:cubicBezTo>
                    <a:cubicBezTo>
                      <a:pt x="4990" y="3351"/>
                      <a:pt x="4990" y="3351"/>
                      <a:pt x="4990" y="3351"/>
                    </a:cubicBezTo>
                    <a:cubicBezTo>
                      <a:pt x="4977" y="3354"/>
                      <a:pt x="4977" y="3354"/>
                      <a:pt x="4977" y="3354"/>
                    </a:cubicBezTo>
                    <a:cubicBezTo>
                      <a:pt x="4961" y="3361"/>
                      <a:pt x="4961" y="3361"/>
                      <a:pt x="4961" y="3361"/>
                    </a:cubicBezTo>
                    <a:cubicBezTo>
                      <a:pt x="4951" y="3354"/>
                      <a:pt x="4951" y="3354"/>
                      <a:pt x="4951" y="3354"/>
                    </a:cubicBezTo>
                    <a:cubicBezTo>
                      <a:pt x="4929" y="3358"/>
                      <a:pt x="4929" y="3358"/>
                      <a:pt x="4929" y="3358"/>
                    </a:cubicBezTo>
                    <a:cubicBezTo>
                      <a:pt x="4915" y="3354"/>
                      <a:pt x="4915" y="3354"/>
                      <a:pt x="4915" y="3354"/>
                    </a:cubicBezTo>
                    <a:cubicBezTo>
                      <a:pt x="4906" y="3355"/>
                      <a:pt x="4906" y="3355"/>
                      <a:pt x="4906" y="3355"/>
                    </a:cubicBezTo>
                    <a:cubicBezTo>
                      <a:pt x="4903" y="3349"/>
                      <a:pt x="4903" y="3349"/>
                      <a:pt x="4903" y="3349"/>
                    </a:cubicBezTo>
                    <a:close/>
                    <a:moveTo>
                      <a:pt x="3464" y="2726"/>
                    </a:moveTo>
                    <a:lnTo>
                      <a:pt x="3464" y="2726"/>
                    </a:lnTo>
                    <a:cubicBezTo>
                      <a:pt x="3461" y="2718"/>
                      <a:pt x="3461" y="2718"/>
                      <a:pt x="3461" y="2718"/>
                    </a:cubicBezTo>
                    <a:cubicBezTo>
                      <a:pt x="3464" y="2709"/>
                      <a:pt x="3464" y="2709"/>
                      <a:pt x="3464" y="2709"/>
                    </a:cubicBezTo>
                    <a:cubicBezTo>
                      <a:pt x="3475" y="2706"/>
                      <a:pt x="3475" y="2706"/>
                      <a:pt x="3475" y="2706"/>
                    </a:cubicBezTo>
                    <a:cubicBezTo>
                      <a:pt x="3467" y="2695"/>
                      <a:pt x="3467" y="2695"/>
                      <a:pt x="3467" y="2695"/>
                    </a:cubicBezTo>
                    <a:cubicBezTo>
                      <a:pt x="3472" y="2684"/>
                      <a:pt x="3472" y="2684"/>
                      <a:pt x="3472" y="2684"/>
                    </a:cubicBezTo>
                    <a:cubicBezTo>
                      <a:pt x="3479" y="2683"/>
                      <a:pt x="3479" y="2683"/>
                      <a:pt x="3479" y="2683"/>
                    </a:cubicBezTo>
                    <a:cubicBezTo>
                      <a:pt x="3479" y="2693"/>
                      <a:pt x="3479" y="2693"/>
                      <a:pt x="3479" y="2693"/>
                    </a:cubicBezTo>
                    <a:cubicBezTo>
                      <a:pt x="3487" y="2701"/>
                      <a:pt x="3487" y="2701"/>
                      <a:pt x="3487" y="2701"/>
                    </a:cubicBezTo>
                    <a:cubicBezTo>
                      <a:pt x="3487" y="2710"/>
                      <a:pt x="3487" y="2710"/>
                      <a:pt x="3487" y="2710"/>
                    </a:cubicBezTo>
                    <a:cubicBezTo>
                      <a:pt x="3481" y="2719"/>
                      <a:pt x="3481" y="2719"/>
                      <a:pt x="3481" y="2719"/>
                    </a:cubicBezTo>
                    <a:cubicBezTo>
                      <a:pt x="3475" y="2718"/>
                      <a:pt x="3475" y="2718"/>
                      <a:pt x="3475" y="2718"/>
                    </a:cubicBezTo>
                    <a:cubicBezTo>
                      <a:pt x="3469" y="2727"/>
                      <a:pt x="3469" y="2727"/>
                      <a:pt x="3469" y="2727"/>
                    </a:cubicBezTo>
                    <a:cubicBezTo>
                      <a:pt x="3464" y="2726"/>
                      <a:pt x="3464" y="2726"/>
                      <a:pt x="3464" y="2726"/>
                    </a:cubicBezTo>
                    <a:close/>
                    <a:moveTo>
                      <a:pt x="3325" y="2852"/>
                    </a:moveTo>
                    <a:lnTo>
                      <a:pt x="3325" y="2852"/>
                    </a:lnTo>
                    <a:cubicBezTo>
                      <a:pt x="3339" y="2845"/>
                      <a:pt x="3339" y="2845"/>
                      <a:pt x="3339" y="2845"/>
                    </a:cubicBezTo>
                    <a:cubicBezTo>
                      <a:pt x="3342" y="2836"/>
                      <a:pt x="3342" y="2836"/>
                      <a:pt x="3342" y="2836"/>
                    </a:cubicBezTo>
                    <a:cubicBezTo>
                      <a:pt x="3340" y="2826"/>
                      <a:pt x="3340" y="2826"/>
                      <a:pt x="3340" y="2826"/>
                    </a:cubicBezTo>
                    <a:cubicBezTo>
                      <a:pt x="3343" y="2817"/>
                      <a:pt x="3343" y="2817"/>
                      <a:pt x="3343" y="2817"/>
                    </a:cubicBezTo>
                    <a:cubicBezTo>
                      <a:pt x="3340" y="2814"/>
                      <a:pt x="3340" y="2814"/>
                      <a:pt x="3340" y="2814"/>
                    </a:cubicBezTo>
                    <a:cubicBezTo>
                      <a:pt x="3330" y="2822"/>
                      <a:pt x="3330" y="2822"/>
                      <a:pt x="3330" y="2822"/>
                    </a:cubicBezTo>
                    <a:cubicBezTo>
                      <a:pt x="3327" y="2826"/>
                      <a:pt x="3327" y="2826"/>
                      <a:pt x="3327" y="2826"/>
                    </a:cubicBezTo>
                    <a:cubicBezTo>
                      <a:pt x="3311" y="2826"/>
                      <a:pt x="3311" y="2826"/>
                      <a:pt x="3311" y="2826"/>
                    </a:cubicBezTo>
                    <a:cubicBezTo>
                      <a:pt x="3307" y="2833"/>
                      <a:pt x="3307" y="2833"/>
                      <a:pt x="3307" y="2833"/>
                    </a:cubicBezTo>
                    <a:cubicBezTo>
                      <a:pt x="3317" y="2848"/>
                      <a:pt x="3317" y="2848"/>
                      <a:pt x="3317" y="2848"/>
                    </a:cubicBezTo>
                    <a:cubicBezTo>
                      <a:pt x="3325" y="2852"/>
                      <a:pt x="3325" y="2852"/>
                      <a:pt x="3325" y="2852"/>
                    </a:cubicBezTo>
                    <a:close/>
                    <a:moveTo>
                      <a:pt x="3489" y="2823"/>
                    </a:moveTo>
                    <a:lnTo>
                      <a:pt x="3489" y="2823"/>
                    </a:lnTo>
                    <a:cubicBezTo>
                      <a:pt x="3473" y="2833"/>
                      <a:pt x="3473" y="2833"/>
                      <a:pt x="3473" y="2833"/>
                    </a:cubicBezTo>
                    <a:cubicBezTo>
                      <a:pt x="3470" y="2842"/>
                      <a:pt x="3470" y="2842"/>
                      <a:pt x="3470" y="2842"/>
                    </a:cubicBezTo>
                    <a:cubicBezTo>
                      <a:pt x="3464" y="2849"/>
                      <a:pt x="3464" y="2849"/>
                      <a:pt x="3464" y="2849"/>
                    </a:cubicBezTo>
                    <a:cubicBezTo>
                      <a:pt x="3455" y="2836"/>
                      <a:pt x="3455" y="2836"/>
                      <a:pt x="3455" y="2836"/>
                    </a:cubicBezTo>
                    <a:cubicBezTo>
                      <a:pt x="3455" y="2826"/>
                      <a:pt x="3455" y="2826"/>
                      <a:pt x="3455" y="2826"/>
                    </a:cubicBezTo>
                    <a:cubicBezTo>
                      <a:pt x="3470" y="2804"/>
                      <a:pt x="3470" y="2804"/>
                      <a:pt x="3470" y="2804"/>
                    </a:cubicBezTo>
                    <a:cubicBezTo>
                      <a:pt x="3469" y="2791"/>
                      <a:pt x="3469" y="2791"/>
                      <a:pt x="3469" y="2791"/>
                    </a:cubicBezTo>
                    <a:cubicBezTo>
                      <a:pt x="3476" y="2782"/>
                      <a:pt x="3476" y="2782"/>
                      <a:pt x="3476" y="2782"/>
                    </a:cubicBezTo>
                    <a:cubicBezTo>
                      <a:pt x="3485" y="2785"/>
                      <a:pt x="3485" y="2785"/>
                      <a:pt x="3485" y="2785"/>
                    </a:cubicBezTo>
                    <a:cubicBezTo>
                      <a:pt x="3487" y="2794"/>
                      <a:pt x="3487" y="2794"/>
                      <a:pt x="3487" y="2794"/>
                    </a:cubicBezTo>
                    <a:cubicBezTo>
                      <a:pt x="3498" y="2807"/>
                      <a:pt x="3498" y="2807"/>
                      <a:pt x="3498" y="2807"/>
                    </a:cubicBezTo>
                    <a:cubicBezTo>
                      <a:pt x="3489" y="2823"/>
                      <a:pt x="3489" y="2823"/>
                      <a:pt x="3489" y="2823"/>
                    </a:cubicBezTo>
                    <a:close/>
                    <a:moveTo>
                      <a:pt x="3507" y="2804"/>
                    </a:moveTo>
                    <a:lnTo>
                      <a:pt x="3507" y="2804"/>
                    </a:lnTo>
                    <a:cubicBezTo>
                      <a:pt x="3505" y="2793"/>
                      <a:pt x="3505" y="2793"/>
                      <a:pt x="3505" y="2793"/>
                    </a:cubicBezTo>
                    <a:cubicBezTo>
                      <a:pt x="3499" y="2787"/>
                      <a:pt x="3499" y="2787"/>
                      <a:pt x="3499" y="2787"/>
                    </a:cubicBezTo>
                    <a:cubicBezTo>
                      <a:pt x="3510" y="2765"/>
                      <a:pt x="3510" y="2765"/>
                      <a:pt x="3510" y="2765"/>
                    </a:cubicBezTo>
                    <a:cubicBezTo>
                      <a:pt x="3518" y="2762"/>
                      <a:pt x="3518" y="2762"/>
                      <a:pt x="3518" y="2762"/>
                    </a:cubicBezTo>
                    <a:cubicBezTo>
                      <a:pt x="3525" y="2778"/>
                      <a:pt x="3525" y="2778"/>
                      <a:pt x="3525" y="2778"/>
                    </a:cubicBezTo>
                    <a:cubicBezTo>
                      <a:pt x="3518" y="2788"/>
                      <a:pt x="3518" y="2788"/>
                      <a:pt x="3518" y="2788"/>
                    </a:cubicBezTo>
                    <a:cubicBezTo>
                      <a:pt x="3515" y="2800"/>
                      <a:pt x="3515" y="2800"/>
                      <a:pt x="3515" y="2800"/>
                    </a:cubicBezTo>
                    <a:lnTo>
                      <a:pt x="3507" y="2804"/>
                    </a:lnTo>
                    <a:close/>
                    <a:moveTo>
                      <a:pt x="3806" y="2807"/>
                    </a:moveTo>
                    <a:lnTo>
                      <a:pt x="3806" y="2807"/>
                    </a:lnTo>
                    <a:cubicBezTo>
                      <a:pt x="3814" y="2781"/>
                      <a:pt x="3814" y="2781"/>
                      <a:pt x="3814" y="2781"/>
                    </a:cubicBezTo>
                    <a:cubicBezTo>
                      <a:pt x="3831" y="2765"/>
                      <a:pt x="3831" y="2765"/>
                      <a:pt x="3831" y="2765"/>
                    </a:cubicBezTo>
                    <a:cubicBezTo>
                      <a:pt x="3851" y="2771"/>
                      <a:pt x="3851" y="2771"/>
                      <a:pt x="3851" y="2771"/>
                    </a:cubicBezTo>
                    <a:cubicBezTo>
                      <a:pt x="3851" y="2785"/>
                      <a:pt x="3851" y="2785"/>
                      <a:pt x="3851" y="2785"/>
                    </a:cubicBezTo>
                    <a:cubicBezTo>
                      <a:pt x="3836" y="2813"/>
                      <a:pt x="3836" y="2813"/>
                      <a:pt x="3836" y="2813"/>
                    </a:cubicBezTo>
                    <a:cubicBezTo>
                      <a:pt x="3825" y="2817"/>
                      <a:pt x="3825" y="2817"/>
                      <a:pt x="3825" y="2817"/>
                    </a:cubicBezTo>
                    <a:cubicBezTo>
                      <a:pt x="3826" y="2805"/>
                      <a:pt x="3826" y="2805"/>
                      <a:pt x="3826" y="2805"/>
                    </a:cubicBezTo>
                    <a:cubicBezTo>
                      <a:pt x="3825" y="2791"/>
                      <a:pt x="3825" y="2791"/>
                      <a:pt x="3825" y="2791"/>
                    </a:cubicBezTo>
                    <a:cubicBezTo>
                      <a:pt x="3820" y="2799"/>
                      <a:pt x="3820" y="2799"/>
                      <a:pt x="3820" y="2799"/>
                    </a:cubicBezTo>
                    <a:cubicBezTo>
                      <a:pt x="3817" y="2808"/>
                      <a:pt x="3817" y="2808"/>
                      <a:pt x="3817" y="2808"/>
                    </a:cubicBezTo>
                    <a:cubicBezTo>
                      <a:pt x="3817" y="2808"/>
                      <a:pt x="3806" y="2808"/>
                      <a:pt x="3806" y="2807"/>
                    </a:cubicBezTo>
                    <a:close/>
                    <a:moveTo>
                      <a:pt x="3794" y="2788"/>
                    </a:moveTo>
                    <a:lnTo>
                      <a:pt x="3794" y="2788"/>
                    </a:lnTo>
                    <a:cubicBezTo>
                      <a:pt x="3802" y="2790"/>
                      <a:pt x="3802" y="2790"/>
                      <a:pt x="3802" y="2790"/>
                    </a:cubicBezTo>
                    <a:cubicBezTo>
                      <a:pt x="3810" y="2773"/>
                      <a:pt x="3810" y="2773"/>
                      <a:pt x="3810" y="2773"/>
                    </a:cubicBezTo>
                    <a:cubicBezTo>
                      <a:pt x="3800" y="2755"/>
                      <a:pt x="3800" y="2755"/>
                      <a:pt x="3800" y="2755"/>
                    </a:cubicBezTo>
                    <a:cubicBezTo>
                      <a:pt x="3794" y="2765"/>
                      <a:pt x="3794" y="2765"/>
                      <a:pt x="3794" y="2765"/>
                    </a:cubicBezTo>
                    <a:cubicBezTo>
                      <a:pt x="3794" y="2788"/>
                      <a:pt x="3794" y="2788"/>
                      <a:pt x="3794" y="2788"/>
                    </a:cubicBezTo>
                    <a:close/>
                    <a:moveTo>
                      <a:pt x="3784" y="2929"/>
                    </a:moveTo>
                    <a:lnTo>
                      <a:pt x="3784" y="2929"/>
                    </a:lnTo>
                    <a:cubicBezTo>
                      <a:pt x="3791" y="2920"/>
                      <a:pt x="3791" y="2920"/>
                      <a:pt x="3791" y="2920"/>
                    </a:cubicBezTo>
                    <a:cubicBezTo>
                      <a:pt x="3814" y="2904"/>
                      <a:pt x="3814" y="2904"/>
                      <a:pt x="3814" y="2904"/>
                    </a:cubicBezTo>
                    <a:cubicBezTo>
                      <a:pt x="3814" y="2892"/>
                      <a:pt x="3814" y="2892"/>
                      <a:pt x="3814" y="2892"/>
                    </a:cubicBezTo>
                    <a:cubicBezTo>
                      <a:pt x="3796" y="2900"/>
                      <a:pt x="3796" y="2900"/>
                      <a:pt x="3796" y="2900"/>
                    </a:cubicBezTo>
                    <a:cubicBezTo>
                      <a:pt x="3788" y="2888"/>
                      <a:pt x="3788" y="2888"/>
                      <a:pt x="3788" y="2888"/>
                    </a:cubicBezTo>
                    <a:cubicBezTo>
                      <a:pt x="3803" y="2854"/>
                      <a:pt x="3803" y="2854"/>
                      <a:pt x="3803" y="2854"/>
                    </a:cubicBezTo>
                    <a:cubicBezTo>
                      <a:pt x="3808" y="2837"/>
                      <a:pt x="3808" y="2837"/>
                      <a:pt x="3808" y="2837"/>
                    </a:cubicBezTo>
                    <a:cubicBezTo>
                      <a:pt x="3790" y="2848"/>
                      <a:pt x="3790" y="2848"/>
                      <a:pt x="3790" y="2848"/>
                    </a:cubicBezTo>
                    <a:cubicBezTo>
                      <a:pt x="3779" y="2872"/>
                      <a:pt x="3779" y="2872"/>
                      <a:pt x="3779" y="2872"/>
                    </a:cubicBezTo>
                    <a:cubicBezTo>
                      <a:pt x="3777" y="2857"/>
                      <a:pt x="3777" y="2857"/>
                      <a:pt x="3777" y="2857"/>
                    </a:cubicBezTo>
                    <a:cubicBezTo>
                      <a:pt x="3790" y="2819"/>
                      <a:pt x="3790" y="2819"/>
                      <a:pt x="3790" y="2819"/>
                    </a:cubicBezTo>
                    <a:cubicBezTo>
                      <a:pt x="3782" y="2765"/>
                      <a:pt x="3782" y="2765"/>
                      <a:pt x="3782" y="2765"/>
                    </a:cubicBezTo>
                    <a:cubicBezTo>
                      <a:pt x="3759" y="2750"/>
                      <a:pt x="3759" y="2750"/>
                      <a:pt x="3759" y="2750"/>
                    </a:cubicBezTo>
                    <a:cubicBezTo>
                      <a:pt x="3759" y="2733"/>
                      <a:pt x="3759" y="2733"/>
                      <a:pt x="3759" y="2733"/>
                    </a:cubicBezTo>
                    <a:cubicBezTo>
                      <a:pt x="3747" y="2733"/>
                      <a:pt x="3747" y="2733"/>
                      <a:pt x="3747" y="2733"/>
                    </a:cubicBezTo>
                    <a:cubicBezTo>
                      <a:pt x="3733" y="2748"/>
                      <a:pt x="3733" y="2748"/>
                      <a:pt x="3733" y="2748"/>
                    </a:cubicBezTo>
                    <a:cubicBezTo>
                      <a:pt x="3735" y="2730"/>
                      <a:pt x="3735" y="2730"/>
                      <a:pt x="3735" y="2730"/>
                    </a:cubicBezTo>
                    <a:cubicBezTo>
                      <a:pt x="3747" y="2719"/>
                      <a:pt x="3747" y="2719"/>
                      <a:pt x="3747" y="2719"/>
                    </a:cubicBezTo>
                    <a:cubicBezTo>
                      <a:pt x="3739" y="2703"/>
                      <a:pt x="3739" y="2703"/>
                      <a:pt x="3739" y="2703"/>
                    </a:cubicBezTo>
                    <a:cubicBezTo>
                      <a:pt x="3741" y="2690"/>
                      <a:pt x="3741" y="2690"/>
                      <a:pt x="3741" y="2690"/>
                    </a:cubicBezTo>
                    <a:cubicBezTo>
                      <a:pt x="3741" y="2674"/>
                      <a:pt x="3741" y="2674"/>
                      <a:pt x="3741" y="2674"/>
                    </a:cubicBezTo>
                    <a:cubicBezTo>
                      <a:pt x="3718" y="2680"/>
                      <a:pt x="3718" y="2680"/>
                      <a:pt x="3718" y="2680"/>
                    </a:cubicBezTo>
                    <a:cubicBezTo>
                      <a:pt x="3695" y="2700"/>
                      <a:pt x="3695" y="2700"/>
                      <a:pt x="3695" y="2700"/>
                    </a:cubicBezTo>
                    <a:cubicBezTo>
                      <a:pt x="3684" y="2729"/>
                      <a:pt x="3684" y="2729"/>
                      <a:pt x="3684" y="2729"/>
                    </a:cubicBezTo>
                    <a:cubicBezTo>
                      <a:pt x="3690" y="2753"/>
                      <a:pt x="3690" y="2753"/>
                      <a:pt x="3690" y="2753"/>
                    </a:cubicBezTo>
                    <a:cubicBezTo>
                      <a:pt x="3677" y="2748"/>
                      <a:pt x="3677" y="2748"/>
                      <a:pt x="3677" y="2748"/>
                    </a:cubicBezTo>
                    <a:cubicBezTo>
                      <a:pt x="3670" y="2727"/>
                      <a:pt x="3670" y="2727"/>
                      <a:pt x="3670" y="2727"/>
                    </a:cubicBezTo>
                    <a:cubicBezTo>
                      <a:pt x="3664" y="2726"/>
                      <a:pt x="3664" y="2726"/>
                      <a:pt x="3664" y="2726"/>
                    </a:cubicBezTo>
                    <a:cubicBezTo>
                      <a:pt x="3661" y="2744"/>
                      <a:pt x="3661" y="2744"/>
                      <a:pt x="3661" y="2744"/>
                    </a:cubicBezTo>
                    <a:cubicBezTo>
                      <a:pt x="3651" y="2745"/>
                      <a:pt x="3651" y="2745"/>
                      <a:pt x="3651" y="2745"/>
                    </a:cubicBezTo>
                    <a:cubicBezTo>
                      <a:pt x="3658" y="2761"/>
                      <a:pt x="3658" y="2761"/>
                      <a:pt x="3658" y="2761"/>
                    </a:cubicBezTo>
                    <a:cubicBezTo>
                      <a:pt x="3649" y="2774"/>
                      <a:pt x="3649" y="2774"/>
                      <a:pt x="3649" y="2774"/>
                    </a:cubicBezTo>
                    <a:cubicBezTo>
                      <a:pt x="3637" y="2774"/>
                      <a:pt x="3637" y="2774"/>
                      <a:pt x="3637" y="2774"/>
                    </a:cubicBezTo>
                    <a:cubicBezTo>
                      <a:pt x="3626" y="2788"/>
                      <a:pt x="3626" y="2788"/>
                      <a:pt x="3626" y="2788"/>
                    </a:cubicBezTo>
                    <a:cubicBezTo>
                      <a:pt x="3600" y="2787"/>
                      <a:pt x="3600" y="2787"/>
                      <a:pt x="3600" y="2787"/>
                    </a:cubicBezTo>
                    <a:cubicBezTo>
                      <a:pt x="3591" y="2791"/>
                      <a:pt x="3591" y="2791"/>
                      <a:pt x="3591" y="2791"/>
                    </a:cubicBezTo>
                    <a:cubicBezTo>
                      <a:pt x="3580" y="2788"/>
                      <a:pt x="3580" y="2788"/>
                      <a:pt x="3580" y="2788"/>
                    </a:cubicBezTo>
                    <a:cubicBezTo>
                      <a:pt x="3544" y="2811"/>
                      <a:pt x="3544" y="2811"/>
                      <a:pt x="3544" y="2811"/>
                    </a:cubicBezTo>
                    <a:cubicBezTo>
                      <a:pt x="3547" y="2828"/>
                      <a:pt x="3547" y="2828"/>
                      <a:pt x="3547" y="2828"/>
                    </a:cubicBezTo>
                    <a:cubicBezTo>
                      <a:pt x="3563" y="2848"/>
                      <a:pt x="3563" y="2848"/>
                      <a:pt x="3563" y="2848"/>
                    </a:cubicBezTo>
                    <a:cubicBezTo>
                      <a:pt x="3577" y="2840"/>
                      <a:pt x="3577" y="2840"/>
                      <a:pt x="3577" y="2840"/>
                    </a:cubicBezTo>
                    <a:cubicBezTo>
                      <a:pt x="3574" y="2831"/>
                      <a:pt x="3574" y="2831"/>
                      <a:pt x="3574" y="2831"/>
                    </a:cubicBezTo>
                    <a:cubicBezTo>
                      <a:pt x="3579" y="2819"/>
                      <a:pt x="3579" y="2819"/>
                      <a:pt x="3579" y="2819"/>
                    </a:cubicBezTo>
                    <a:cubicBezTo>
                      <a:pt x="3594" y="2833"/>
                      <a:pt x="3594" y="2833"/>
                      <a:pt x="3594" y="2833"/>
                    </a:cubicBezTo>
                    <a:cubicBezTo>
                      <a:pt x="3588" y="2854"/>
                      <a:pt x="3588" y="2854"/>
                      <a:pt x="3588" y="2854"/>
                    </a:cubicBezTo>
                    <a:cubicBezTo>
                      <a:pt x="3606" y="2869"/>
                      <a:pt x="3606" y="2869"/>
                      <a:pt x="3606" y="2869"/>
                    </a:cubicBezTo>
                    <a:cubicBezTo>
                      <a:pt x="3615" y="2852"/>
                      <a:pt x="3615" y="2852"/>
                      <a:pt x="3615" y="2852"/>
                    </a:cubicBezTo>
                    <a:cubicBezTo>
                      <a:pt x="3622" y="2863"/>
                      <a:pt x="3622" y="2863"/>
                      <a:pt x="3622" y="2863"/>
                    </a:cubicBezTo>
                    <a:cubicBezTo>
                      <a:pt x="3615" y="2877"/>
                      <a:pt x="3615" y="2877"/>
                      <a:pt x="3615" y="2877"/>
                    </a:cubicBezTo>
                    <a:cubicBezTo>
                      <a:pt x="3634" y="2898"/>
                      <a:pt x="3634" y="2898"/>
                      <a:pt x="3634" y="2898"/>
                    </a:cubicBezTo>
                    <a:cubicBezTo>
                      <a:pt x="3649" y="2901"/>
                      <a:pt x="3649" y="2901"/>
                      <a:pt x="3649" y="2901"/>
                    </a:cubicBezTo>
                    <a:cubicBezTo>
                      <a:pt x="3657" y="2924"/>
                      <a:pt x="3657" y="2924"/>
                      <a:pt x="3657" y="2924"/>
                    </a:cubicBezTo>
                    <a:cubicBezTo>
                      <a:pt x="3667" y="2937"/>
                      <a:pt x="3667" y="2937"/>
                      <a:pt x="3667" y="2937"/>
                    </a:cubicBezTo>
                    <a:cubicBezTo>
                      <a:pt x="3681" y="2917"/>
                      <a:pt x="3681" y="2917"/>
                      <a:pt x="3681" y="2917"/>
                    </a:cubicBezTo>
                    <a:cubicBezTo>
                      <a:pt x="3681" y="2932"/>
                      <a:pt x="3681" y="2932"/>
                      <a:pt x="3681" y="2932"/>
                    </a:cubicBezTo>
                    <a:cubicBezTo>
                      <a:pt x="3703" y="2949"/>
                      <a:pt x="3703" y="2949"/>
                      <a:pt x="3703" y="2949"/>
                    </a:cubicBezTo>
                    <a:cubicBezTo>
                      <a:pt x="3715" y="2949"/>
                      <a:pt x="3715" y="2949"/>
                      <a:pt x="3715" y="2949"/>
                    </a:cubicBezTo>
                    <a:cubicBezTo>
                      <a:pt x="3730" y="2949"/>
                      <a:pt x="3730" y="2949"/>
                      <a:pt x="3730" y="2949"/>
                    </a:cubicBezTo>
                    <a:cubicBezTo>
                      <a:pt x="3747" y="2932"/>
                      <a:pt x="3747" y="2932"/>
                      <a:pt x="3747" y="2932"/>
                    </a:cubicBezTo>
                    <a:cubicBezTo>
                      <a:pt x="3758" y="2929"/>
                      <a:pt x="3758" y="2929"/>
                      <a:pt x="3758" y="2929"/>
                    </a:cubicBezTo>
                    <a:cubicBezTo>
                      <a:pt x="3776" y="2915"/>
                      <a:pt x="3776" y="2915"/>
                      <a:pt x="3776" y="2915"/>
                    </a:cubicBezTo>
                    <a:cubicBezTo>
                      <a:pt x="3784" y="2929"/>
                      <a:pt x="3784" y="2929"/>
                      <a:pt x="3784" y="2929"/>
                    </a:cubicBezTo>
                    <a:close/>
                    <a:moveTo>
                      <a:pt x="5444" y="2816"/>
                    </a:moveTo>
                    <a:lnTo>
                      <a:pt x="5444" y="2816"/>
                    </a:lnTo>
                    <a:cubicBezTo>
                      <a:pt x="5442" y="2804"/>
                      <a:pt x="5442" y="2804"/>
                      <a:pt x="5442" y="2804"/>
                    </a:cubicBezTo>
                    <a:cubicBezTo>
                      <a:pt x="5438" y="2796"/>
                      <a:pt x="5438" y="2796"/>
                      <a:pt x="5438" y="2796"/>
                    </a:cubicBezTo>
                    <a:cubicBezTo>
                      <a:pt x="5445" y="2782"/>
                      <a:pt x="5445" y="2782"/>
                      <a:pt x="5445" y="2782"/>
                    </a:cubicBezTo>
                    <a:cubicBezTo>
                      <a:pt x="5459" y="2773"/>
                      <a:pt x="5459" y="2773"/>
                      <a:pt x="5459" y="2773"/>
                    </a:cubicBezTo>
                    <a:cubicBezTo>
                      <a:pt x="5471" y="2778"/>
                      <a:pt x="5471" y="2778"/>
                      <a:pt x="5471" y="2778"/>
                    </a:cubicBezTo>
                    <a:cubicBezTo>
                      <a:pt x="5474" y="2788"/>
                      <a:pt x="5474" y="2788"/>
                      <a:pt x="5474" y="2788"/>
                    </a:cubicBezTo>
                    <a:cubicBezTo>
                      <a:pt x="5485" y="2788"/>
                      <a:pt x="5485" y="2788"/>
                      <a:pt x="5485" y="2788"/>
                    </a:cubicBezTo>
                    <a:cubicBezTo>
                      <a:pt x="5493" y="2794"/>
                      <a:pt x="5493" y="2794"/>
                      <a:pt x="5493" y="2794"/>
                    </a:cubicBezTo>
                    <a:cubicBezTo>
                      <a:pt x="5483" y="2808"/>
                      <a:pt x="5483" y="2808"/>
                      <a:pt x="5483" y="2808"/>
                    </a:cubicBezTo>
                    <a:cubicBezTo>
                      <a:pt x="5470" y="2811"/>
                      <a:pt x="5470" y="2811"/>
                      <a:pt x="5470" y="2811"/>
                    </a:cubicBezTo>
                    <a:cubicBezTo>
                      <a:pt x="5464" y="2807"/>
                      <a:pt x="5464" y="2807"/>
                      <a:pt x="5464" y="2807"/>
                    </a:cubicBezTo>
                    <a:cubicBezTo>
                      <a:pt x="5453" y="2811"/>
                      <a:pt x="5453" y="2811"/>
                      <a:pt x="5453" y="2811"/>
                    </a:cubicBezTo>
                    <a:cubicBezTo>
                      <a:pt x="5448" y="2819"/>
                      <a:pt x="5448" y="2819"/>
                      <a:pt x="5448" y="2819"/>
                    </a:cubicBezTo>
                    <a:cubicBezTo>
                      <a:pt x="5448" y="2819"/>
                      <a:pt x="5442" y="2816"/>
                      <a:pt x="5444" y="2816"/>
                    </a:cubicBezTo>
                    <a:close/>
                    <a:moveTo>
                      <a:pt x="5407" y="4239"/>
                    </a:moveTo>
                    <a:lnTo>
                      <a:pt x="5407" y="4239"/>
                    </a:lnTo>
                    <a:cubicBezTo>
                      <a:pt x="5393" y="4239"/>
                      <a:pt x="5393" y="4239"/>
                      <a:pt x="5393" y="4239"/>
                    </a:cubicBezTo>
                    <a:cubicBezTo>
                      <a:pt x="5379" y="4231"/>
                      <a:pt x="5379" y="4231"/>
                      <a:pt x="5379" y="4231"/>
                    </a:cubicBezTo>
                    <a:cubicBezTo>
                      <a:pt x="5353" y="4222"/>
                      <a:pt x="5353" y="4222"/>
                      <a:pt x="5353" y="4222"/>
                    </a:cubicBezTo>
                    <a:cubicBezTo>
                      <a:pt x="5343" y="4213"/>
                      <a:pt x="5343" y="4213"/>
                      <a:pt x="5343" y="4213"/>
                    </a:cubicBezTo>
                    <a:cubicBezTo>
                      <a:pt x="5332" y="4211"/>
                      <a:pt x="5332" y="4211"/>
                      <a:pt x="5332" y="4211"/>
                    </a:cubicBezTo>
                    <a:cubicBezTo>
                      <a:pt x="5309" y="4193"/>
                      <a:pt x="5309" y="4193"/>
                      <a:pt x="5309" y="4193"/>
                    </a:cubicBezTo>
                    <a:cubicBezTo>
                      <a:pt x="5305" y="4182"/>
                      <a:pt x="5305" y="4182"/>
                      <a:pt x="5305" y="4182"/>
                    </a:cubicBezTo>
                    <a:cubicBezTo>
                      <a:pt x="5294" y="4176"/>
                      <a:pt x="5294" y="4176"/>
                      <a:pt x="5294" y="4176"/>
                    </a:cubicBezTo>
                    <a:cubicBezTo>
                      <a:pt x="5285" y="4178"/>
                      <a:pt x="5285" y="4178"/>
                      <a:pt x="5285" y="4178"/>
                    </a:cubicBezTo>
                    <a:cubicBezTo>
                      <a:pt x="5276" y="4175"/>
                      <a:pt x="5276" y="4175"/>
                      <a:pt x="5276" y="4175"/>
                    </a:cubicBezTo>
                    <a:cubicBezTo>
                      <a:pt x="5269" y="4179"/>
                      <a:pt x="5269" y="4179"/>
                      <a:pt x="5269" y="4179"/>
                    </a:cubicBezTo>
                    <a:cubicBezTo>
                      <a:pt x="5245" y="4169"/>
                      <a:pt x="5245" y="4169"/>
                      <a:pt x="5245" y="4169"/>
                    </a:cubicBezTo>
                    <a:cubicBezTo>
                      <a:pt x="5242" y="4161"/>
                      <a:pt x="5242" y="4161"/>
                      <a:pt x="5242" y="4161"/>
                    </a:cubicBezTo>
                    <a:cubicBezTo>
                      <a:pt x="5233" y="4152"/>
                      <a:pt x="5233" y="4152"/>
                      <a:pt x="5233" y="4152"/>
                    </a:cubicBezTo>
                    <a:cubicBezTo>
                      <a:pt x="5222" y="4152"/>
                      <a:pt x="5222" y="4152"/>
                      <a:pt x="5222" y="4152"/>
                    </a:cubicBezTo>
                    <a:cubicBezTo>
                      <a:pt x="5205" y="4132"/>
                      <a:pt x="5205" y="4132"/>
                      <a:pt x="5205" y="4132"/>
                    </a:cubicBezTo>
                    <a:cubicBezTo>
                      <a:pt x="5205" y="4123"/>
                      <a:pt x="5205" y="4123"/>
                      <a:pt x="5205" y="4123"/>
                    </a:cubicBezTo>
                    <a:cubicBezTo>
                      <a:pt x="5198" y="4123"/>
                      <a:pt x="5198" y="4123"/>
                      <a:pt x="5198" y="4123"/>
                    </a:cubicBezTo>
                    <a:cubicBezTo>
                      <a:pt x="5188" y="4117"/>
                      <a:pt x="5188" y="4117"/>
                      <a:pt x="5188" y="4117"/>
                    </a:cubicBezTo>
                    <a:cubicBezTo>
                      <a:pt x="5181" y="4101"/>
                      <a:pt x="5181" y="4101"/>
                      <a:pt x="5181" y="4101"/>
                    </a:cubicBezTo>
                    <a:cubicBezTo>
                      <a:pt x="5188" y="4095"/>
                      <a:pt x="5188" y="4095"/>
                      <a:pt x="5188" y="4095"/>
                    </a:cubicBezTo>
                    <a:cubicBezTo>
                      <a:pt x="5196" y="4091"/>
                      <a:pt x="5196" y="4091"/>
                      <a:pt x="5196" y="4091"/>
                    </a:cubicBezTo>
                    <a:cubicBezTo>
                      <a:pt x="5181" y="4084"/>
                      <a:pt x="5181" y="4084"/>
                      <a:pt x="5181" y="4084"/>
                    </a:cubicBezTo>
                    <a:cubicBezTo>
                      <a:pt x="5176" y="4088"/>
                      <a:pt x="5176" y="4088"/>
                      <a:pt x="5176" y="4088"/>
                    </a:cubicBezTo>
                    <a:cubicBezTo>
                      <a:pt x="5172" y="4094"/>
                      <a:pt x="5172" y="4094"/>
                      <a:pt x="5172" y="4094"/>
                    </a:cubicBezTo>
                    <a:cubicBezTo>
                      <a:pt x="5162" y="4089"/>
                      <a:pt x="5162" y="4089"/>
                      <a:pt x="5162" y="4089"/>
                    </a:cubicBezTo>
                    <a:cubicBezTo>
                      <a:pt x="5164" y="4081"/>
                      <a:pt x="5164" y="4081"/>
                      <a:pt x="5164" y="4081"/>
                    </a:cubicBezTo>
                    <a:cubicBezTo>
                      <a:pt x="5150" y="4081"/>
                      <a:pt x="5150" y="4081"/>
                      <a:pt x="5150" y="4081"/>
                    </a:cubicBezTo>
                    <a:cubicBezTo>
                      <a:pt x="5126" y="4065"/>
                      <a:pt x="5126" y="4065"/>
                      <a:pt x="5126" y="4065"/>
                    </a:cubicBezTo>
                    <a:cubicBezTo>
                      <a:pt x="5115" y="4065"/>
                      <a:pt x="5115" y="4065"/>
                      <a:pt x="5115" y="4065"/>
                    </a:cubicBezTo>
                    <a:cubicBezTo>
                      <a:pt x="5107" y="4057"/>
                      <a:pt x="5107" y="4057"/>
                      <a:pt x="5107" y="4057"/>
                    </a:cubicBezTo>
                    <a:cubicBezTo>
                      <a:pt x="5092" y="4045"/>
                      <a:pt x="5092" y="4045"/>
                      <a:pt x="5092" y="4045"/>
                    </a:cubicBezTo>
                    <a:cubicBezTo>
                      <a:pt x="5094" y="4036"/>
                      <a:pt x="5094" y="4036"/>
                      <a:pt x="5094" y="4036"/>
                    </a:cubicBezTo>
                    <a:cubicBezTo>
                      <a:pt x="5083" y="4034"/>
                      <a:pt x="5083" y="4034"/>
                      <a:pt x="5083" y="4034"/>
                    </a:cubicBezTo>
                    <a:cubicBezTo>
                      <a:pt x="5074" y="4023"/>
                      <a:pt x="5074" y="4023"/>
                      <a:pt x="5074" y="4023"/>
                    </a:cubicBezTo>
                    <a:cubicBezTo>
                      <a:pt x="5063" y="4010"/>
                      <a:pt x="5063" y="4010"/>
                      <a:pt x="5063" y="4010"/>
                    </a:cubicBezTo>
                    <a:cubicBezTo>
                      <a:pt x="5062" y="3991"/>
                      <a:pt x="5062" y="3991"/>
                      <a:pt x="5062" y="3991"/>
                    </a:cubicBezTo>
                    <a:cubicBezTo>
                      <a:pt x="5048" y="3984"/>
                      <a:pt x="5048" y="3984"/>
                      <a:pt x="5048" y="3984"/>
                    </a:cubicBezTo>
                    <a:cubicBezTo>
                      <a:pt x="5052" y="3977"/>
                      <a:pt x="5052" y="3977"/>
                      <a:pt x="5052" y="3977"/>
                    </a:cubicBezTo>
                    <a:cubicBezTo>
                      <a:pt x="5074" y="3977"/>
                      <a:pt x="5074" y="3977"/>
                      <a:pt x="5074" y="3977"/>
                    </a:cubicBezTo>
                    <a:cubicBezTo>
                      <a:pt x="5103" y="3958"/>
                      <a:pt x="5103" y="3958"/>
                      <a:pt x="5103" y="3958"/>
                    </a:cubicBezTo>
                    <a:cubicBezTo>
                      <a:pt x="5109" y="3950"/>
                      <a:pt x="5109" y="3950"/>
                      <a:pt x="5109" y="3950"/>
                    </a:cubicBezTo>
                    <a:cubicBezTo>
                      <a:pt x="5086" y="3953"/>
                      <a:pt x="5086" y="3953"/>
                      <a:pt x="5086" y="3953"/>
                    </a:cubicBezTo>
                    <a:cubicBezTo>
                      <a:pt x="5075" y="3936"/>
                      <a:pt x="5075" y="3936"/>
                      <a:pt x="5075" y="3936"/>
                    </a:cubicBezTo>
                    <a:cubicBezTo>
                      <a:pt x="5069" y="3918"/>
                      <a:pt x="5069" y="3918"/>
                      <a:pt x="5069" y="3918"/>
                    </a:cubicBezTo>
                    <a:cubicBezTo>
                      <a:pt x="5072" y="3912"/>
                      <a:pt x="5072" y="3912"/>
                      <a:pt x="5072" y="3912"/>
                    </a:cubicBezTo>
                    <a:cubicBezTo>
                      <a:pt x="5065" y="3916"/>
                      <a:pt x="5065" y="3916"/>
                      <a:pt x="5065" y="3916"/>
                    </a:cubicBezTo>
                    <a:cubicBezTo>
                      <a:pt x="5057" y="3930"/>
                      <a:pt x="5057" y="3930"/>
                      <a:pt x="5057" y="3930"/>
                    </a:cubicBezTo>
                    <a:cubicBezTo>
                      <a:pt x="5055" y="3942"/>
                      <a:pt x="5055" y="3942"/>
                      <a:pt x="5055" y="3942"/>
                    </a:cubicBezTo>
                    <a:cubicBezTo>
                      <a:pt x="5042" y="3929"/>
                      <a:pt x="5042" y="3929"/>
                      <a:pt x="5042" y="3929"/>
                    </a:cubicBezTo>
                    <a:cubicBezTo>
                      <a:pt x="5051" y="3918"/>
                      <a:pt x="5051" y="3918"/>
                      <a:pt x="5051" y="3918"/>
                    </a:cubicBezTo>
                    <a:cubicBezTo>
                      <a:pt x="5054" y="3892"/>
                      <a:pt x="5054" y="3892"/>
                      <a:pt x="5054" y="3892"/>
                    </a:cubicBezTo>
                    <a:cubicBezTo>
                      <a:pt x="5043" y="3910"/>
                      <a:pt x="5043" y="3910"/>
                      <a:pt x="5043" y="3910"/>
                    </a:cubicBezTo>
                    <a:cubicBezTo>
                      <a:pt x="5037" y="3903"/>
                      <a:pt x="5037" y="3903"/>
                      <a:pt x="5037" y="3903"/>
                    </a:cubicBezTo>
                    <a:cubicBezTo>
                      <a:pt x="5037" y="3886"/>
                      <a:pt x="5037" y="3886"/>
                      <a:pt x="5037" y="3886"/>
                    </a:cubicBezTo>
                    <a:cubicBezTo>
                      <a:pt x="5023" y="3887"/>
                      <a:pt x="5023" y="3887"/>
                      <a:pt x="5023" y="3887"/>
                    </a:cubicBezTo>
                    <a:cubicBezTo>
                      <a:pt x="5020" y="3874"/>
                      <a:pt x="5020" y="3874"/>
                      <a:pt x="5020" y="3874"/>
                    </a:cubicBezTo>
                    <a:cubicBezTo>
                      <a:pt x="5022" y="3860"/>
                      <a:pt x="5022" y="3860"/>
                      <a:pt x="5022" y="3860"/>
                    </a:cubicBezTo>
                    <a:cubicBezTo>
                      <a:pt x="5014" y="3838"/>
                      <a:pt x="5014" y="3838"/>
                      <a:pt x="5014" y="3838"/>
                    </a:cubicBezTo>
                    <a:cubicBezTo>
                      <a:pt x="5002" y="3831"/>
                      <a:pt x="5002" y="3831"/>
                      <a:pt x="5002" y="3831"/>
                    </a:cubicBezTo>
                    <a:cubicBezTo>
                      <a:pt x="5002" y="3819"/>
                      <a:pt x="5002" y="3819"/>
                      <a:pt x="5002" y="3819"/>
                    </a:cubicBezTo>
                    <a:cubicBezTo>
                      <a:pt x="5019" y="3802"/>
                      <a:pt x="5019" y="3802"/>
                      <a:pt x="5019" y="3802"/>
                    </a:cubicBezTo>
                    <a:cubicBezTo>
                      <a:pt x="5014" y="3796"/>
                      <a:pt x="5014" y="3796"/>
                      <a:pt x="5014" y="3796"/>
                    </a:cubicBezTo>
                    <a:cubicBezTo>
                      <a:pt x="4987" y="3819"/>
                      <a:pt x="4987" y="3819"/>
                      <a:pt x="4987" y="3819"/>
                    </a:cubicBezTo>
                    <a:cubicBezTo>
                      <a:pt x="4987" y="3832"/>
                      <a:pt x="4987" y="3832"/>
                      <a:pt x="4987" y="3832"/>
                    </a:cubicBezTo>
                    <a:cubicBezTo>
                      <a:pt x="4982" y="3822"/>
                      <a:pt x="4982" y="3822"/>
                      <a:pt x="4982" y="3822"/>
                    </a:cubicBezTo>
                    <a:cubicBezTo>
                      <a:pt x="4991" y="3802"/>
                      <a:pt x="4991" y="3802"/>
                      <a:pt x="4991" y="3802"/>
                    </a:cubicBezTo>
                    <a:cubicBezTo>
                      <a:pt x="4979" y="3799"/>
                      <a:pt x="4979" y="3799"/>
                      <a:pt x="4979" y="3799"/>
                    </a:cubicBezTo>
                    <a:cubicBezTo>
                      <a:pt x="4971" y="3803"/>
                      <a:pt x="4971" y="3803"/>
                      <a:pt x="4971" y="3803"/>
                    </a:cubicBezTo>
                    <a:cubicBezTo>
                      <a:pt x="4967" y="3799"/>
                      <a:pt x="4967" y="3799"/>
                      <a:pt x="4967" y="3799"/>
                    </a:cubicBezTo>
                    <a:cubicBezTo>
                      <a:pt x="4958" y="3826"/>
                      <a:pt x="4958" y="3826"/>
                      <a:pt x="4958" y="3826"/>
                    </a:cubicBezTo>
                    <a:cubicBezTo>
                      <a:pt x="4945" y="3834"/>
                      <a:pt x="4945" y="3834"/>
                      <a:pt x="4945" y="3834"/>
                    </a:cubicBezTo>
                    <a:cubicBezTo>
                      <a:pt x="4944" y="3817"/>
                      <a:pt x="4944" y="3817"/>
                      <a:pt x="4944" y="3817"/>
                    </a:cubicBezTo>
                    <a:cubicBezTo>
                      <a:pt x="4954" y="3803"/>
                      <a:pt x="4954" y="3803"/>
                      <a:pt x="4954" y="3803"/>
                    </a:cubicBezTo>
                    <a:cubicBezTo>
                      <a:pt x="4953" y="3788"/>
                      <a:pt x="4953" y="3788"/>
                      <a:pt x="4953" y="3788"/>
                    </a:cubicBezTo>
                    <a:cubicBezTo>
                      <a:pt x="4956" y="3777"/>
                      <a:pt x="4956" y="3777"/>
                      <a:pt x="4956" y="3777"/>
                    </a:cubicBezTo>
                    <a:cubicBezTo>
                      <a:pt x="4942" y="3782"/>
                      <a:pt x="4942" y="3782"/>
                      <a:pt x="4942" y="3782"/>
                    </a:cubicBezTo>
                    <a:cubicBezTo>
                      <a:pt x="4930" y="3796"/>
                      <a:pt x="4930" y="3796"/>
                      <a:pt x="4930" y="3796"/>
                    </a:cubicBezTo>
                    <a:cubicBezTo>
                      <a:pt x="4922" y="3796"/>
                      <a:pt x="4922" y="3796"/>
                      <a:pt x="4922" y="3796"/>
                    </a:cubicBezTo>
                    <a:cubicBezTo>
                      <a:pt x="4913" y="3808"/>
                      <a:pt x="4913" y="3808"/>
                      <a:pt x="4913" y="3808"/>
                    </a:cubicBezTo>
                    <a:cubicBezTo>
                      <a:pt x="4909" y="3817"/>
                      <a:pt x="4909" y="3817"/>
                      <a:pt x="4909" y="3817"/>
                    </a:cubicBezTo>
                    <a:cubicBezTo>
                      <a:pt x="4889" y="3814"/>
                      <a:pt x="4889" y="3814"/>
                      <a:pt x="4889" y="3814"/>
                    </a:cubicBezTo>
                    <a:cubicBezTo>
                      <a:pt x="4880" y="3802"/>
                      <a:pt x="4880" y="3802"/>
                      <a:pt x="4880" y="3802"/>
                    </a:cubicBezTo>
                    <a:cubicBezTo>
                      <a:pt x="4867" y="3802"/>
                      <a:pt x="4867" y="3802"/>
                      <a:pt x="4867" y="3802"/>
                    </a:cubicBezTo>
                    <a:cubicBezTo>
                      <a:pt x="4852" y="3776"/>
                      <a:pt x="4852" y="3776"/>
                      <a:pt x="4852" y="3776"/>
                    </a:cubicBezTo>
                    <a:cubicBezTo>
                      <a:pt x="4846" y="3774"/>
                      <a:pt x="4846" y="3774"/>
                      <a:pt x="4846" y="3774"/>
                    </a:cubicBezTo>
                    <a:cubicBezTo>
                      <a:pt x="4840" y="3786"/>
                      <a:pt x="4840" y="3786"/>
                      <a:pt x="4840" y="3786"/>
                    </a:cubicBezTo>
                    <a:cubicBezTo>
                      <a:pt x="4840" y="3802"/>
                      <a:pt x="4840" y="3802"/>
                      <a:pt x="4840" y="3802"/>
                    </a:cubicBezTo>
                    <a:cubicBezTo>
                      <a:pt x="4832" y="3809"/>
                      <a:pt x="4832" y="3809"/>
                      <a:pt x="4832" y="3809"/>
                    </a:cubicBezTo>
                    <a:cubicBezTo>
                      <a:pt x="4820" y="3805"/>
                      <a:pt x="4820" y="3805"/>
                      <a:pt x="4820" y="3805"/>
                    </a:cubicBezTo>
                    <a:cubicBezTo>
                      <a:pt x="4811" y="3809"/>
                      <a:pt x="4811" y="3809"/>
                      <a:pt x="4811" y="3809"/>
                    </a:cubicBezTo>
                    <a:cubicBezTo>
                      <a:pt x="4792" y="3809"/>
                      <a:pt x="4792" y="3809"/>
                      <a:pt x="4792" y="3809"/>
                    </a:cubicBezTo>
                    <a:cubicBezTo>
                      <a:pt x="4788" y="3819"/>
                      <a:pt x="4788" y="3819"/>
                      <a:pt x="4788" y="3819"/>
                    </a:cubicBezTo>
                    <a:cubicBezTo>
                      <a:pt x="4771" y="3817"/>
                      <a:pt x="4771" y="3817"/>
                      <a:pt x="4771" y="3817"/>
                    </a:cubicBezTo>
                    <a:cubicBezTo>
                      <a:pt x="4765" y="3825"/>
                      <a:pt x="4765" y="3825"/>
                      <a:pt x="4765" y="3825"/>
                    </a:cubicBezTo>
                    <a:cubicBezTo>
                      <a:pt x="4750" y="3820"/>
                      <a:pt x="4750" y="3820"/>
                      <a:pt x="4750" y="3820"/>
                    </a:cubicBezTo>
                    <a:cubicBezTo>
                      <a:pt x="4725" y="3817"/>
                      <a:pt x="4725" y="3817"/>
                      <a:pt x="4725" y="3817"/>
                    </a:cubicBezTo>
                    <a:cubicBezTo>
                      <a:pt x="4728" y="3808"/>
                      <a:pt x="4728" y="3808"/>
                      <a:pt x="4728" y="3808"/>
                    </a:cubicBezTo>
                    <a:cubicBezTo>
                      <a:pt x="4713" y="3789"/>
                      <a:pt x="4713" y="3789"/>
                      <a:pt x="4713" y="3789"/>
                    </a:cubicBezTo>
                    <a:cubicBezTo>
                      <a:pt x="4705" y="3794"/>
                      <a:pt x="4705" y="3794"/>
                      <a:pt x="4705" y="3794"/>
                    </a:cubicBezTo>
                    <a:cubicBezTo>
                      <a:pt x="4690" y="3780"/>
                      <a:pt x="4690" y="3780"/>
                      <a:pt x="4690" y="3780"/>
                    </a:cubicBezTo>
                    <a:cubicBezTo>
                      <a:pt x="4681" y="3750"/>
                      <a:pt x="4681" y="3750"/>
                      <a:pt x="4681" y="3750"/>
                    </a:cubicBezTo>
                    <a:cubicBezTo>
                      <a:pt x="4685" y="3731"/>
                      <a:pt x="4685" y="3731"/>
                      <a:pt x="4685" y="3731"/>
                    </a:cubicBezTo>
                    <a:cubicBezTo>
                      <a:pt x="4698" y="3724"/>
                      <a:pt x="4698" y="3724"/>
                      <a:pt x="4698" y="3724"/>
                    </a:cubicBezTo>
                    <a:cubicBezTo>
                      <a:pt x="4698" y="3708"/>
                      <a:pt x="4698" y="3708"/>
                      <a:pt x="4698" y="3708"/>
                    </a:cubicBezTo>
                    <a:cubicBezTo>
                      <a:pt x="4710" y="3696"/>
                      <a:pt x="4710" y="3696"/>
                      <a:pt x="4710" y="3696"/>
                    </a:cubicBezTo>
                    <a:cubicBezTo>
                      <a:pt x="4728" y="3695"/>
                      <a:pt x="4728" y="3695"/>
                      <a:pt x="4728" y="3695"/>
                    </a:cubicBezTo>
                    <a:cubicBezTo>
                      <a:pt x="4737" y="3684"/>
                      <a:pt x="4737" y="3684"/>
                      <a:pt x="4737" y="3684"/>
                    </a:cubicBezTo>
                    <a:cubicBezTo>
                      <a:pt x="4753" y="3681"/>
                      <a:pt x="4753" y="3681"/>
                      <a:pt x="4753" y="3681"/>
                    </a:cubicBezTo>
                    <a:cubicBezTo>
                      <a:pt x="4759" y="3682"/>
                      <a:pt x="4759" y="3682"/>
                      <a:pt x="4759" y="3682"/>
                    </a:cubicBezTo>
                    <a:cubicBezTo>
                      <a:pt x="4762" y="3669"/>
                      <a:pt x="4762" y="3669"/>
                      <a:pt x="4762" y="3669"/>
                    </a:cubicBezTo>
                    <a:cubicBezTo>
                      <a:pt x="4754" y="3658"/>
                      <a:pt x="4754" y="3658"/>
                      <a:pt x="4754" y="3658"/>
                    </a:cubicBezTo>
                    <a:cubicBezTo>
                      <a:pt x="4754" y="3649"/>
                      <a:pt x="4754" y="3649"/>
                      <a:pt x="4754" y="3649"/>
                    </a:cubicBezTo>
                    <a:cubicBezTo>
                      <a:pt x="4757" y="3646"/>
                      <a:pt x="4757" y="3646"/>
                      <a:pt x="4757" y="3646"/>
                    </a:cubicBezTo>
                    <a:cubicBezTo>
                      <a:pt x="4766" y="3649"/>
                      <a:pt x="4766" y="3649"/>
                      <a:pt x="4766" y="3649"/>
                    </a:cubicBezTo>
                    <a:cubicBezTo>
                      <a:pt x="4770" y="3641"/>
                      <a:pt x="4770" y="3641"/>
                      <a:pt x="4770" y="3641"/>
                    </a:cubicBezTo>
                    <a:cubicBezTo>
                      <a:pt x="4768" y="3630"/>
                      <a:pt x="4768" y="3630"/>
                      <a:pt x="4768" y="3630"/>
                    </a:cubicBezTo>
                    <a:cubicBezTo>
                      <a:pt x="4773" y="3624"/>
                      <a:pt x="4773" y="3624"/>
                      <a:pt x="4773" y="3624"/>
                    </a:cubicBezTo>
                    <a:cubicBezTo>
                      <a:pt x="4789" y="3650"/>
                      <a:pt x="4789" y="3650"/>
                      <a:pt x="4789" y="3650"/>
                    </a:cubicBezTo>
                    <a:cubicBezTo>
                      <a:pt x="4806" y="3653"/>
                      <a:pt x="4806" y="3653"/>
                      <a:pt x="4806" y="3653"/>
                    </a:cubicBezTo>
                    <a:cubicBezTo>
                      <a:pt x="4823" y="3666"/>
                      <a:pt x="4823" y="3666"/>
                      <a:pt x="4823" y="3666"/>
                    </a:cubicBezTo>
                    <a:cubicBezTo>
                      <a:pt x="4835" y="3679"/>
                      <a:pt x="4835" y="3679"/>
                      <a:pt x="4835" y="3679"/>
                    </a:cubicBezTo>
                    <a:cubicBezTo>
                      <a:pt x="4843" y="3681"/>
                      <a:pt x="4843" y="3681"/>
                      <a:pt x="4843" y="3681"/>
                    </a:cubicBezTo>
                    <a:cubicBezTo>
                      <a:pt x="4861" y="3690"/>
                      <a:pt x="4861" y="3690"/>
                      <a:pt x="4861" y="3690"/>
                    </a:cubicBezTo>
                    <a:cubicBezTo>
                      <a:pt x="4872" y="3681"/>
                      <a:pt x="4872" y="3681"/>
                      <a:pt x="4872" y="3681"/>
                    </a:cubicBezTo>
                    <a:cubicBezTo>
                      <a:pt x="4884" y="3681"/>
                      <a:pt x="4884" y="3681"/>
                      <a:pt x="4884" y="3681"/>
                    </a:cubicBezTo>
                    <a:cubicBezTo>
                      <a:pt x="4890" y="3690"/>
                      <a:pt x="4890" y="3690"/>
                      <a:pt x="4890" y="3690"/>
                    </a:cubicBezTo>
                    <a:cubicBezTo>
                      <a:pt x="4899" y="3690"/>
                      <a:pt x="4899" y="3690"/>
                      <a:pt x="4899" y="3690"/>
                    </a:cubicBezTo>
                    <a:cubicBezTo>
                      <a:pt x="4918" y="3693"/>
                      <a:pt x="4918" y="3693"/>
                      <a:pt x="4918" y="3693"/>
                    </a:cubicBezTo>
                    <a:cubicBezTo>
                      <a:pt x="4930" y="3681"/>
                      <a:pt x="4930" y="3681"/>
                      <a:pt x="4930" y="3681"/>
                    </a:cubicBezTo>
                    <a:cubicBezTo>
                      <a:pt x="4938" y="3666"/>
                      <a:pt x="4938" y="3666"/>
                      <a:pt x="4938" y="3666"/>
                    </a:cubicBezTo>
                    <a:cubicBezTo>
                      <a:pt x="4958" y="3666"/>
                      <a:pt x="4958" y="3666"/>
                      <a:pt x="4958" y="3666"/>
                    </a:cubicBezTo>
                    <a:cubicBezTo>
                      <a:pt x="4958" y="3673"/>
                      <a:pt x="4958" y="3673"/>
                      <a:pt x="4958" y="3673"/>
                    </a:cubicBezTo>
                    <a:cubicBezTo>
                      <a:pt x="4953" y="3679"/>
                      <a:pt x="4953" y="3679"/>
                      <a:pt x="4953" y="3679"/>
                    </a:cubicBezTo>
                    <a:cubicBezTo>
                      <a:pt x="4964" y="3686"/>
                      <a:pt x="4964" y="3686"/>
                      <a:pt x="4964" y="3686"/>
                    </a:cubicBezTo>
                    <a:cubicBezTo>
                      <a:pt x="4979" y="3673"/>
                      <a:pt x="4979" y="3673"/>
                      <a:pt x="4979" y="3673"/>
                    </a:cubicBezTo>
                    <a:cubicBezTo>
                      <a:pt x="4985" y="3658"/>
                      <a:pt x="4985" y="3658"/>
                      <a:pt x="4985" y="3658"/>
                    </a:cubicBezTo>
                    <a:cubicBezTo>
                      <a:pt x="5000" y="3649"/>
                      <a:pt x="5000" y="3649"/>
                      <a:pt x="5000" y="3649"/>
                    </a:cubicBezTo>
                    <a:cubicBezTo>
                      <a:pt x="5008" y="3658"/>
                      <a:pt x="5008" y="3658"/>
                      <a:pt x="5008" y="3658"/>
                    </a:cubicBezTo>
                    <a:cubicBezTo>
                      <a:pt x="5008" y="3681"/>
                      <a:pt x="5008" y="3681"/>
                      <a:pt x="5008" y="3681"/>
                    </a:cubicBezTo>
                    <a:cubicBezTo>
                      <a:pt x="5013" y="3693"/>
                      <a:pt x="5013" y="3693"/>
                      <a:pt x="5013" y="3693"/>
                    </a:cubicBezTo>
                    <a:cubicBezTo>
                      <a:pt x="5016" y="3678"/>
                      <a:pt x="5016" y="3678"/>
                      <a:pt x="5016" y="3678"/>
                    </a:cubicBezTo>
                    <a:cubicBezTo>
                      <a:pt x="5025" y="3670"/>
                      <a:pt x="5025" y="3670"/>
                      <a:pt x="5025" y="3670"/>
                    </a:cubicBezTo>
                    <a:cubicBezTo>
                      <a:pt x="5032" y="3675"/>
                      <a:pt x="5032" y="3675"/>
                      <a:pt x="5032" y="3675"/>
                    </a:cubicBezTo>
                    <a:cubicBezTo>
                      <a:pt x="5040" y="3667"/>
                      <a:pt x="5040" y="3667"/>
                      <a:pt x="5040" y="3667"/>
                    </a:cubicBezTo>
                    <a:cubicBezTo>
                      <a:pt x="5035" y="3627"/>
                      <a:pt x="5035" y="3627"/>
                      <a:pt x="5035" y="3627"/>
                    </a:cubicBezTo>
                    <a:cubicBezTo>
                      <a:pt x="5022" y="3606"/>
                      <a:pt x="5022" y="3606"/>
                      <a:pt x="5022" y="3606"/>
                    </a:cubicBezTo>
                    <a:cubicBezTo>
                      <a:pt x="5020" y="3592"/>
                      <a:pt x="5020" y="3592"/>
                      <a:pt x="5020" y="3592"/>
                    </a:cubicBezTo>
                    <a:cubicBezTo>
                      <a:pt x="5010" y="3579"/>
                      <a:pt x="5010" y="3579"/>
                      <a:pt x="5010" y="3579"/>
                    </a:cubicBezTo>
                    <a:cubicBezTo>
                      <a:pt x="5014" y="3559"/>
                      <a:pt x="5014" y="3559"/>
                      <a:pt x="5014" y="3559"/>
                    </a:cubicBezTo>
                    <a:cubicBezTo>
                      <a:pt x="5022" y="3553"/>
                      <a:pt x="5022" y="3553"/>
                      <a:pt x="5022" y="3553"/>
                    </a:cubicBezTo>
                    <a:cubicBezTo>
                      <a:pt x="5029" y="3551"/>
                      <a:pt x="5029" y="3551"/>
                      <a:pt x="5029" y="3551"/>
                    </a:cubicBezTo>
                    <a:cubicBezTo>
                      <a:pt x="5054" y="3533"/>
                      <a:pt x="5054" y="3533"/>
                      <a:pt x="5054" y="3533"/>
                    </a:cubicBezTo>
                    <a:cubicBezTo>
                      <a:pt x="5081" y="3516"/>
                      <a:pt x="5081" y="3516"/>
                      <a:pt x="5081" y="3516"/>
                    </a:cubicBezTo>
                    <a:cubicBezTo>
                      <a:pt x="5092" y="3510"/>
                      <a:pt x="5092" y="3510"/>
                      <a:pt x="5092" y="3510"/>
                    </a:cubicBezTo>
                    <a:cubicBezTo>
                      <a:pt x="5112" y="3488"/>
                      <a:pt x="5112" y="3488"/>
                      <a:pt x="5112" y="3488"/>
                    </a:cubicBezTo>
                    <a:cubicBezTo>
                      <a:pt x="5121" y="3488"/>
                      <a:pt x="5121" y="3488"/>
                      <a:pt x="5121" y="3488"/>
                    </a:cubicBezTo>
                    <a:cubicBezTo>
                      <a:pt x="5130" y="3496"/>
                      <a:pt x="5130" y="3496"/>
                      <a:pt x="5130" y="3496"/>
                    </a:cubicBezTo>
                    <a:cubicBezTo>
                      <a:pt x="5143" y="3493"/>
                      <a:pt x="5143" y="3493"/>
                      <a:pt x="5143" y="3493"/>
                    </a:cubicBezTo>
                    <a:cubicBezTo>
                      <a:pt x="5150" y="3491"/>
                      <a:pt x="5150" y="3491"/>
                      <a:pt x="5150" y="3491"/>
                    </a:cubicBezTo>
                    <a:cubicBezTo>
                      <a:pt x="5129" y="3481"/>
                      <a:pt x="5129" y="3481"/>
                      <a:pt x="5129" y="3481"/>
                    </a:cubicBezTo>
                    <a:cubicBezTo>
                      <a:pt x="5127" y="3468"/>
                      <a:pt x="5127" y="3468"/>
                      <a:pt x="5127" y="3468"/>
                    </a:cubicBezTo>
                    <a:cubicBezTo>
                      <a:pt x="5158" y="3444"/>
                      <a:pt x="5158" y="3444"/>
                      <a:pt x="5158" y="3444"/>
                    </a:cubicBezTo>
                    <a:cubicBezTo>
                      <a:pt x="5161" y="3433"/>
                      <a:pt x="5161" y="3433"/>
                      <a:pt x="5161" y="3433"/>
                    </a:cubicBezTo>
                    <a:cubicBezTo>
                      <a:pt x="5170" y="3427"/>
                      <a:pt x="5170" y="3427"/>
                      <a:pt x="5170" y="3427"/>
                    </a:cubicBezTo>
                    <a:cubicBezTo>
                      <a:pt x="5193" y="3433"/>
                      <a:pt x="5193" y="3433"/>
                      <a:pt x="5193" y="3433"/>
                    </a:cubicBezTo>
                    <a:cubicBezTo>
                      <a:pt x="5217" y="3424"/>
                      <a:pt x="5217" y="3424"/>
                      <a:pt x="5217" y="3424"/>
                    </a:cubicBezTo>
                    <a:cubicBezTo>
                      <a:pt x="5219" y="3413"/>
                      <a:pt x="5219" y="3413"/>
                      <a:pt x="5219" y="3413"/>
                    </a:cubicBezTo>
                    <a:cubicBezTo>
                      <a:pt x="5211" y="3398"/>
                      <a:pt x="5211" y="3398"/>
                      <a:pt x="5211" y="3398"/>
                    </a:cubicBezTo>
                    <a:cubicBezTo>
                      <a:pt x="5219" y="3387"/>
                      <a:pt x="5219" y="3387"/>
                      <a:pt x="5219" y="3387"/>
                    </a:cubicBezTo>
                    <a:cubicBezTo>
                      <a:pt x="5222" y="3358"/>
                      <a:pt x="5222" y="3358"/>
                      <a:pt x="5222" y="3358"/>
                    </a:cubicBezTo>
                    <a:cubicBezTo>
                      <a:pt x="5224" y="3352"/>
                      <a:pt x="5224" y="3352"/>
                      <a:pt x="5224" y="3352"/>
                    </a:cubicBezTo>
                    <a:cubicBezTo>
                      <a:pt x="5220" y="3348"/>
                      <a:pt x="5220" y="3348"/>
                      <a:pt x="5220" y="3348"/>
                    </a:cubicBezTo>
                    <a:cubicBezTo>
                      <a:pt x="5220" y="3334"/>
                      <a:pt x="5220" y="3334"/>
                      <a:pt x="5220" y="3334"/>
                    </a:cubicBezTo>
                    <a:cubicBezTo>
                      <a:pt x="5230" y="3319"/>
                      <a:pt x="5230" y="3319"/>
                      <a:pt x="5230" y="3319"/>
                    </a:cubicBezTo>
                    <a:cubicBezTo>
                      <a:pt x="5230" y="3305"/>
                      <a:pt x="5230" y="3305"/>
                      <a:pt x="5230" y="3305"/>
                    </a:cubicBezTo>
                    <a:cubicBezTo>
                      <a:pt x="5217" y="3302"/>
                      <a:pt x="5217" y="3302"/>
                      <a:pt x="5217" y="3302"/>
                    </a:cubicBezTo>
                    <a:cubicBezTo>
                      <a:pt x="5217" y="3294"/>
                      <a:pt x="5217" y="3294"/>
                      <a:pt x="5217" y="3294"/>
                    </a:cubicBezTo>
                    <a:cubicBezTo>
                      <a:pt x="5225" y="3273"/>
                      <a:pt x="5225" y="3273"/>
                      <a:pt x="5225" y="3273"/>
                    </a:cubicBezTo>
                    <a:cubicBezTo>
                      <a:pt x="5236" y="3270"/>
                      <a:pt x="5236" y="3270"/>
                      <a:pt x="5236" y="3270"/>
                    </a:cubicBezTo>
                    <a:cubicBezTo>
                      <a:pt x="5237" y="3259"/>
                      <a:pt x="5237" y="3259"/>
                      <a:pt x="5237" y="3259"/>
                    </a:cubicBezTo>
                    <a:cubicBezTo>
                      <a:pt x="5245" y="3245"/>
                      <a:pt x="5245" y="3245"/>
                      <a:pt x="5245" y="3245"/>
                    </a:cubicBezTo>
                    <a:cubicBezTo>
                      <a:pt x="5243" y="3236"/>
                      <a:pt x="5243" y="3236"/>
                      <a:pt x="5243" y="3236"/>
                    </a:cubicBezTo>
                    <a:cubicBezTo>
                      <a:pt x="5236" y="3238"/>
                      <a:pt x="5236" y="3238"/>
                      <a:pt x="5236" y="3238"/>
                    </a:cubicBezTo>
                    <a:cubicBezTo>
                      <a:pt x="5227" y="3247"/>
                      <a:pt x="5227" y="3247"/>
                      <a:pt x="5227" y="3247"/>
                    </a:cubicBezTo>
                    <a:cubicBezTo>
                      <a:pt x="5227" y="3256"/>
                      <a:pt x="5227" y="3256"/>
                      <a:pt x="5227" y="3256"/>
                    </a:cubicBezTo>
                    <a:cubicBezTo>
                      <a:pt x="5220" y="3259"/>
                      <a:pt x="5220" y="3259"/>
                      <a:pt x="5220" y="3259"/>
                    </a:cubicBezTo>
                    <a:cubicBezTo>
                      <a:pt x="5219" y="3248"/>
                      <a:pt x="5219" y="3248"/>
                      <a:pt x="5219" y="3248"/>
                    </a:cubicBezTo>
                    <a:cubicBezTo>
                      <a:pt x="5220" y="3235"/>
                      <a:pt x="5220" y="3235"/>
                      <a:pt x="5220" y="3235"/>
                    </a:cubicBezTo>
                    <a:cubicBezTo>
                      <a:pt x="5214" y="3232"/>
                      <a:pt x="5214" y="3232"/>
                      <a:pt x="5214" y="3232"/>
                    </a:cubicBezTo>
                    <a:cubicBezTo>
                      <a:pt x="5182" y="3230"/>
                      <a:pt x="5182" y="3230"/>
                      <a:pt x="5182" y="3230"/>
                    </a:cubicBezTo>
                    <a:cubicBezTo>
                      <a:pt x="5172" y="3219"/>
                      <a:pt x="5172" y="3219"/>
                      <a:pt x="5172" y="3219"/>
                    </a:cubicBezTo>
                    <a:cubicBezTo>
                      <a:pt x="5175" y="3212"/>
                      <a:pt x="5175" y="3212"/>
                      <a:pt x="5175" y="3212"/>
                    </a:cubicBezTo>
                    <a:cubicBezTo>
                      <a:pt x="5198" y="3202"/>
                      <a:pt x="5198" y="3202"/>
                      <a:pt x="5198" y="3202"/>
                    </a:cubicBezTo>
                    <a:cubicBezTo>
                      <a:pt x="5196" y="3196"/>
                      <a:pt x="5196" y="3196"/>
                      <a:pt x="5196" y="3196"/>
                    </a:cubicBezTo>
                    <a:cubicBezTo>
                      <a:pt x="5184" y="3189"/>
                      <a:pt x="5184" y="3189"/>
                      <a:pt x="5184" y="3189"/>
                    </a:cubicBezTo>
                    <a:cubicBezTo>
                      <a:pt x="5191" y="3173"/>
                      <a:pt x="5191" y="3173"/>
                      <a:pt x="5191" y="3173"/>
                    </a:cubicBezTo>
                    <a:cubicBezTo>
                      <a:pt x="5191" y="3163"/>
                      <a:pt x="5191" y="3163"/>
                      <a:pt x="5191" y="3163"/>
                    </a:cubicBezTo>
                    <a:cubicBezTo>
                      <a:pt x="5175" y="3151"/>
                      <a:pt x="5175" y="3151"/>
                      <a:pt x="5175" y="3151"/>
                    </a:cubicBezTo>
                    <a:cubicBezTo>
                      <a:pt x="5168" y="3154"/>
                      <a:pt x="5168" y="3154"/>
                      <a:pt x="5168" y="3154"/>
                    </a:cubicBezTo>
                    <a:cubicBezTo>
                      <a:pt x="5167" y="3163"/>
                      <a:pt x="5167" y="3163"/>
                      <a:pt x="5167" y="3163"/>
                    </a:cubicBezTo>
                    <a:cubicBezTo>
                      <a:pt x="5172" y="3172"/>
                      <a:pt x="5172" y="3172"/>
                      <a:pt x="5172" y="3172"/>
                    </a:cubicBezTo>
                    <a:cubicBezTo>
                      <a:pt x="5168" y="3181"/>
                      <a:pt x="5168" y="3181"/>
                      <a:pt x="5168" y="3181"/>
                    </a:cubicBezTo>
                    <a:cubicBezTo>
                      <a:pt x="5149" y="3186"/>
                      <a:pt x="5149" y="3186"/>
                      <a:pt x="5149" y="3186"/>
                    </a:cubicBezTo>
                    <a:cubicBezTo>
                      <a:pt x="5143" y="3172"/>
                      <a:pt x="5143" y="3172"/>
                      <a:pt x="5143" y="3172"/>
                    </a:cubicBezTo>
                    <a:cubicBezTo>
                      <a:pt x="5135" y="3169"/>
                      <a:pt x="5135" y="3169"/>
                      <a:pt x="5135" y="3169"/>
                    </a:cubicBezTo>
                    <a:cubicBezTo>
                      <a:pt x="5133" y="3149"/>
                      <a:pt x="5133" y="3149"/>
                      <a:pt x="5133" y="3149"/>
                    </a:cubicBezTo>
                    <a:cubicBezTo>
                      <a:pt x="5146" y="3137"/>
                      <a:pt x="5146" y="3137"/>
                      <a:pt x="5146" y="3137"/>
                    </a:cubicBezTo>
                    <a:cubicBezTo>
                      <a:pt x="5141" y="3128"/>
                      <a:pt x="5141" y="3128"/>
                      <a:pt x="5141" y="3128"/>
                    </a:cubicBezTo>
                    <a:cubicBezTo>
                      <a:pt x="5121" y="3129"/>
                      <a:pt x="5121" y="3129"/>
                      <a:pt x="5121" y="3129"/>
                    </a:cubicBezTo>
                    <a:cubicBezTo>
                      <a:pt x="5123" y="3124"/>
                      <a:pt x="5123" y="3124"/>
                      <a:pt x="5123" y="3124"/>
                    </a:cubicBezTo>
                    <a:cubicBezTo>
                      <a:pt x="5139" y="3120"/>
                      <a:pt x="5139" y="3120"/>
                      <a:pt x="5139" y="3120"/>
                    </a:cubicBezTo>
                    <a:cubicBezTo>
                      <a:pt x="5141" y="3112"/>
                      <a:pt x="5141" y="3112"/>
                      <a:pt x="5141" y="3112"/>
                    </a:cubicBezTo>
                    <a:cubicBezTo>
                      <a:pt x="5132" y="3109"/>
                      <a:pt x="5132" y="3109"/>
                      <a:pt x="5132" y="3109"/>
                    </a:cubicBezTo>
                    <a:cubicBezTo>
                      <a:pt x="5141" y="3103"/>
                      <a:pt x="5141" y="3103"/>
                      <a:pt x="5141" y="3103"/>
                    </a:cubicBezTo>
                    <a:cubicBezTo>
                      <a:pt x="5150" y="3099"/>
                      <a:pt x="5150" y="3099"/>
                      <a:pt x="5150" y="3099"/>
                    </a:cubicBezTo>
                    <a:cubicBezTo>
                      <a:pt x="5152" y="3089"/>
                      <a:pt x="5152" y="3089"/>
                      <a:pt x="5152" y="3089"/>
                    </a:cubicBezTo>
                    <a:cubicBezTo>
                      <a:pt x="5144" y="3083"/>
                      <a:pt x="5144" y="3083"/>
                      <a:pt x="5144" y="3083"/>
                    </a:cubicBezTo>
                    <a:cubicBezTo>
                      <a:pt x="5130" y="3094"/>
                      <a:pt x="5130" y="3094"/>
                      <a:pt x="5130" y="3094"/>
                    </a:cubicBezTo>
                    <a:cubicBezTo>
                      <a:pt x="5118" y="3111"/>
                      <a:pt x="5118" y="3111"/>
                      <a:pt x="5118" y="3111"/>
                    </a:cubicBezTo>
                    <a:cubicBezTo>
                      <a:pt x="5107" y="3118"/>
                      <a:pt x="5107" y="3118"/>
                      <a:pt x="5107" y="3118"/>
                    </a:cubicBezTo>
                    <a:cubicBezTo>
                      <a:pt x="5103" y="3112"/>
                      <a:pt x="5103" y="3112"/>
                      <a:pt x="5103" y="3112"/>
                    </a:cubicBezTo>
                    <a:cubicBezTo>
                      <a:pt x="5100" y="3095"/>
                      <a:pt x="5100" y="3095"/>
                      <a:pt x="5100" y="3095"/>
                    </a:cubicBezTo>
                    <a:cubicBezTo>
                      <a:pt x="5092" y="3100"/>
                      <a:pt x="5092" y="3100"/>
                      <a:pt x="5092" y="3100"/>
                    </a:cubicBezTo>
                    <a:cubicBezTo>
                      <a:pt x="5084" y="3114"/>
                      <a:pt x="5084" y="3114"/>
                      <a:pt x="5084" y="3114"/>
                    </a:cubicBezTo>
                    <a:cubicBezTo>
                      <a:pt x="5072" y="3114"/>
                      <a:pt x="5072" y="3114"/>
                      <a:pt x="5072" y="3114"/>
                    </a:cubicBezTo>
                    <a:cubicBezTo>
                      <a:pt x="5063" y="3121"/>
                      <a:pt x="5063" y="3121"/>
                      <a:pt x="5063" y="3121"/>
                    </a:cubicBezTo>
                    <a:cubicBezTo>
                      <a:pt x="5048" y="3120"/>
                      <a:pt x="5048" y="3120"/>
                      <a:pt x="5048" y="3120"/>
                    </a:cubicBezTo>
                    <a:cubicBezTo>
                      <a:pt x="5039" y="3124"/>
                      <a:pt x="5039" y="3124"/>
                      <a:pt x="5039" y="3124"/>
                    </a:cubicBezTo>
                    <a:cubicBezTo>
                      <a:pt x="5035" y="3131"/>
                      <a:pt x="5035" y="3131"/>
                      <a:pt x="5035" y="3131"/>
                    </a:cubicBezTo>
                    <a:cubicBezTo>
                      <a:pt x="5028" y="3131"/>
                      <a:pt x="5028" y="3131"/>
                      <a:pt x="5028" y="3131"/>
                    </a:cubicBezTo>
                    <a:cubicBezTo>
                      <a:pt x="5025" y="3121"/>
                      <a:pt x="5025" y="3121"/>
                      <a:pt x="5025" y="3121"/>
                    </a:cubicBezTo>
                    <a:cubicBezTo>
                      <a:pt x="5034" y="3111"/>
                      <a:pt x="5034" y="3111"/>
                      <a:pt x="5034" y="3111"/>
                    </a:cubicBezTo>
                    <a:cubicBezTo>
                      <a:pt x="5032" y="3103"/>
                      <a:pt x="5032" y="3103"/>
                      <a:pt x="5032" y="3103"/>
                    </a:cubicBezTo>
                    <a:cubicBezTo>
                      <a:pt x="5026" y="3100"/>
                      <a:pt x="5026" y="3100"/>
                      <a:pt x="5026" y="3100"/>
                    </a:cubicBezTo>
                    <a:cubicBezTo>
                      <a:pt x="5037" y="3083"/>
                      <a:pt x="5037" y="3083"/>
                      <a:pt x="5037" y="3083"/>
                    </a:cubicBezTo>
                    <a:cubicBezTo>
                      <a:pt x="5045" y="3080"/>
                      <a:pt x="5045" y="3080"/>
                      <a:pt x="5045" y="3080"/>
                    </a:cubicBezTo>
                    <a:cubicBezTo>
                      <a:pt x="5055" y="3085"/>
                      <a:pt x="5055" y="3085"/>
                      <a:pt x="5055" y="3085"/>
                    </a:cubicBezTo>
                    <a:cubicBezTo>
                      <a:pt x="5063" y="3091"/>
                      <a:pt x="5063" y="3091"/>
                      <a:pt x="5063" y="3091"/>
                    </a:cubicBezTo>
                    <a:cubicBezTo>
                      <a:pt x="5071" y="3086"/>
                      <a:pt x="5071" y="3086"/>
                      <a:pt x="5071" y="3086"/>
                    </a:cubicBezTo>
                    <a:cubicBezTo>
                      <a:pt x="5081" y="3085"/>
                      <a:pt x="5081" y="3085"/>
                      <a:pt x="5081" y="3085"/>
                    </a:cubicBezTo>
                    <a:cubicBezTo>
                      <a:pt x="5094" y="3074"/>
                      <a:pt x="5094" y="3074"/>
                      <a:pt x="5094" y="3074"/>
                    </a:cubicBezTo>
                    <a:cubicBezTo>
                      <a:pt x="5098" y="3060"/>
                      <a:pt x="5098" y="3060"/>
                      <a:pt x="5098" y="3060"/>
                    </a:cubicBezTo>
                    <a:cubicBezTo>
                      <a:pt x="5094" y="3050"/>
                      <a:pt x="5094" y="3050"/>
                      <a:pt x="5094" y="3050"/>
                    </a:cubicBezTo>
                    <a:cubicBezTo>
                      <a:pt x="5084" y="3040"/>
                      <a:pt x="5084" y="3040"/>
                      <a:pt x="5084" y="3040"/>
                    </a:cubicBezTo>
                    <a:cubicBezTo>
                      <a:pt x="5069" y="3036"/>
                      <a:pt x="5069" y="3036"/>
                      <a:pt x="5069" y="3036"/>
                    </a:cubicBezTo>
                    <a:cubicBezTo>
                      <a:pt x="5062" y="3025"/>
                      <a:pt x="5062" y="3025"/>
                      <a:pt x="5062" y="3025"/>
                    </a:cubicBezTo>
                    <a:cubicBezTo>
                      <a:pt x="5062" y="3014"/>
                      <a:pt x="5062" y="3014"/>
                      <a:pt x="5062" y="3014"/>
                    </a:cubicBezTo>
                    <a:cubicBezTo>
                      <a:pt x="5055" y="3007"/>
                      <a:pt x="5055" y="3007"/>
                      <a:pt x="5055" y="3007"/>
                    </a:cubicBezTo>
                    <a:cubicBezTo>
                      <a:pt x="5057" y="2996"/>
                      <a:pt x="5057" y="2996"/>
                      <a:pt x="5057" y="2996"/>
                    </a:cubicBezTo>
                    <a:cubicBezTo>
                      <a:pt x="5042" y="2995"/>
                      <a:pt x="5042" y="2995"/>
                      <a:pt x="5042" y="2995"/>
                    </a:cubicBezTo>
                    <a:cubicBezTo>
                      <a:pt x="5039" y="2990"/>
                      <a:pt x="5039" y="2990"/>
                      <a:pt x="5039" y="2990"/>
                    </a:cubicBezTo>
                    <a:cubicBezTo>
                      <a:pt x="5029" y="2985"/>
                      <a:pt x="5029" y="2985"/>
                      <a:pt x="5029" y="2985"/>
                    </a:cubicBezTo>
                    <a:cubicBezTo>
                      <a:pt x="5026" y="2975"/>
                      <a:pt x="5026" y="2975"/>
                      <a:pt x="5026" y="2975"/>
                    </a:cubicBezTo>
                    <a:cubicBezTo>
                      <a:pt x="5039" y="2970"/>
                      <a:pt x="5039" y="2970"/>
                      <a:pt x="5039" y="2970"/>
                    </a:cubicBezTo>
                    <a:cubicBezTo>
                      <a:pt x="5045" y="2978"/>
                      <a:pt x="5045" y="2978"/>
                      <a:pt x="5045" y="2978"/>
                    </a:cubicBezTo>
                    <a:cubicBezTo>
                      <a:pt x="5051" y="2973"/>
                      <a:pt x="5051" y="2973"/>
                      <a:pt x="5051" y="2973"/>
                    </a:cubicBezTo>
                    <a:cubicBezTo>
                      <a:pt x="5054" y="2966"/>
                      <a:pt x="5054" y="2966"/>
                      <a:pt x="5054" y="2966"/>
                    </a:cubicBezTo>
                    <a:cubicBezTo>
                      <a:pt x="5068" y="2958"/>
                      <a:pt x="5068" y="2958"/>
                      <a:pt x="5068" y="2958"/>
                    </a:cubicBezTo>
                    <a:cubicBezTo>
                      <a:pt x="5046" y="2953"/>
                      <a:pt x="5046" y="2953"/>
                      <a:pt x="5046" y="2953"/>
                    </a:cubicBezTo>
                    <a:cubicBezTo>
                      <a:pt x="5039" y="2944"/>
                      <a:pt x="5039" y="2944"/>
                      <a:pt x="5039" y="2944"/>
                    </a:cubicBezTo>
                    <a:cubicBezTo>
                      <a:pt x="5028" y="2943"/>
                      <a:pt x="5028" y="2943"/>
                      <a:pt x="5028" y="2943"/>
                    </a:cubicBezTo>
                    <a:cubicBezTo>
                      <a:pt x="5026" y="2938"/>
                      <a:pt x="5026" y="2938"/>
                      <a:pt x="5026" y="2938"/>
                    </a:cubicBezTo>
                    <a:cubicBezTo>
                      <a:pt x="5014" y="2935"/>
                      <a:pt x="5014" y="2935"/>
                      <a:pt x="5014" y="2935"/>
                    </a:cubicBezTo>
                    <a:cubicBezTo>
                      <a:pt x="5006" y="2949"/>
                      <a:pt x="5006" y="2949"/>
                      <a:pt x="5006" y="2949"/>
                    </a:cubicBezTo>
                    <a:cubicBezTo>
                      <a:pt x="5002" y="2950"/>
                      <a:pt x="5002" y="2950"/>
                      <a:pt x="5002" y="2950"/>
                    </a:cubicBezTo>
                    <a:cubicBezTo>
                      <a:pt x="5002" y="2941"/>
                      <a:pt x="5002" y="2941"/>
                      <a:pt x="5002" y="2941"/>
                    </a:cubicBezTo>
                    <a:cubicBezTo>
                      <a:pt x="5013" y="2915"/>
                      <a:pt x="5013" y="2915"/>
                      <a:pt x="5013" y="2915"/>
                    </a:cubicBezTo>
                    <a:cubicBezTo>
                      <a:pt x="5026" y="2894"/>
                      <a:pt x="5026" y="2894"/>
                      <a:pt x="5026" y="2894"/>
                    </a:cubicBezTo>
                    <a:cubicBezTo>
                      <a:pt x="5028" y="2888"/>
                      <a:pt x="5028" y="2888"/>
                      <a:pt x="5028" y="2888"/>
                    </a:cubicBezTo>
                    <a:cubicBezTo>
                      <a:pt x="5037" y="2866"/>
                      <a:pt x="5037" y="2866"/>
                      <a:pt x="5037" y="2866"/>
                    </a:cubicBezTo>
                    <a:cubicBezTo>
                      <a:pt x="5037" y="2851"/>
                      <a:pt x="5037" y="2851"/>
                      <a:pt x="5037" y="2851"/>
                    </a:cubicBezTo>
                    <a:cubicBezTo>
                      <a:pt x="5042" y="2843"/>
                      <a:pt x="5042" y="2843"/>
                      <a:pt x="5042" y="2843"/>
                    </a:cubicBezTo>
                    <a:cubicBezTo>
                      <a:pt x="5037" y="2834"/>
                      <a:pt x="5037" y="2834"/>
                      <a:pt x="5037" y="2834"/>
                    </a:cubicBezTo>
                    <a:cubicBezTo>
                      <a:pt x="5022" y="2842"/>
                      <a:pt x="5022" y="2842"/>
                      <a:pt x="5022" y="2842"/>
                    </a:cubicBezTo>
                    <a:cubicBezTo>
                      <a:pt x="5014" y="2836"/>
                      <a:pt x="5014" y="2836"/>
                      <a:pt x="5014" y="2836"/>
                    </a:cubicBezTo>
                    <a:cubicBezTo>
                      <a:pt x="5008" y="2839"/>
                      <a:pt x="5008" y="2839"/>
                      <a:pt x="5008" y="2839"/>
                    </a:cubicBezTo>
                    <a:cubicBezTo>
                      <a:pt x="5006" y="2848"/>
                      <a:pt x="5006" y="2848"/>
                      <a:pt x="5006" y="2848"/>
                    </a:cubicBezTo>
                    <a:cubicBezTo>
                      <a:pt x="4999" y="2846"/>
                      <a:pt x="4999" y="2846"/>
                      <a:pt x="4999" y="2846"/>
                    </a:cubicBezTo>
                    <a:cubicBezTo>
                      <a:pt x="4977" y="2825"/>
                      <a:pt x="4977" y="2825"/>
                      <a:pt x="4977" y="2825"/>
                    </a:cubicBezTo>
                    <a:cubicBezTo>
                      <a:pt x="4977" y="2814"/>
                      <a:pt x="4977" y="2814"/>
                      <a:pt x="4977" y="2814"/>
                    </a:cubicBezTo>
                    <a:cubicBezTo>
                      <a:pt x="4970" y="2804"/>
                      <a:pt x="4970" y="2804"/>
                      <a:pt x="4970" y="2804"/>
                    </a:cubicBezTo>
                    <a:cubicBezTo>
                      <a:pt x="4962" y="2800"/>
                      <a:pt x="4962" y="2800"/>
                      <a:pt x="4962" y="2800"/>
                    </a:cubicBezTo>
                    <a:cubicBezTo>
                      <a:pt x="4965" y="2782"/>
                      <a:pt x="4965" y="2782"/>
                      <a:pt x="4965" y="2782"/>
                    </a:cubicBezTo>
                    <a:cubicBezTo>
                      <a:pt x="4980" y="2776"/>
                      <a:pt x="4980" y="2776"/>
                      <a:pt x="4980" y="2776"/>
                    </a:cubicBezTo>
                    <a:cubicBezTo>
                      <a:pt x="4984" y="2768"/>
                      <a:pt x="4984" y="2768"/>
                      <a:pt x="4984" y="2768"/>
                    </a:cubicBezTo>
                    <a:cubicBezTo>
                      <a:pt x="4979" y="2759"/>
                      <a:pt x="4979" y="2759"/>
                      <a:pt x="4979" y="2759"/>
                    </a:cubicBezTo>
                    <a:cubicBezTo>
                      <a:pt x="4977" y="2744"/>
                      <a:pt x="4977" y="2744"/>
                      <a:pt x="4977" y="2744"/>
                    </a:cubicBezTo>
                    <a:cubicBezTo>
                      <a:pt x="4968" y="2745"/>
                      <a:pt x="4968" y="2745"/>
                      <a:pt x="4968" y="2745"/>
                    </a:cubicBezTo>
                    <a:cubicBezTo>
                      <a:pt x="4959" y="2755"/>
                      <a:pt x="4959" y="2755"/>
                      <a:pt x="4959" y="2755"/>
                    </a:cubicBezTo>
                    <a:cubicBezTo>
                      <a:pt x="4959" y="2778"/>
                      <a:pt x="4959" y="2778"/>
                      <a:pt x="4959" y="2778"/>
                    </a:cubicBezTo>
                    <a:cubicBezTo>
                      <a:pt x="4950" y="2791"/>
                      <a:pt x="4950" y="2791"/>
                      <a:pt x="4950" y="2791"/>
                    </a:cubicBezTo>
                    <a:cubicBezTo>
                      <a:pt x="4947" y="2776"/>
                      <a:pt x="4947" y="2776"/>
                      <a:pt x="4947" y="2776"/>
                    </a:cubicBezTo>
                    <a:cubicBezTo>
                      <a:pt x="4939" y="2770"/>
                      <a:pt x="4939" y="2770"/>
                      <a:pt x="4939" y="2770"/>
                    </a:cubicBezTo>
                    <a:cubicBezTo>
                      <a:pt x="4935" y="2773"/>
                      <a:pt x="4935" y="2773"/>
                      <a:pt x="4935" y="2773"/>
                    </a:cubicBezTo>
                    <a:cubicBezTo>
                      <a:pt x="4933" y="2784"/>
                      <a:pt x="4933" y="2784"/>
                      <a:pt x="4933" y="2784"/>
                    </a:cubicBezTo>
                    <a:cubicBezTo>
                      <a:pt x="4925" y="2787"/>
                      <a:pt x="4925" y="2787"/>
                      <a:pt x="4925" y="2787"/>
                    </a:cubicBezTo>
                    <a:cubicBezTo>
                      <a:pt x="4924" y="2804"/>
                      <a:pt x="4924" y="2804"/>
                      <a:pt x="4924" y="2804"/>
                    </a:cubicBezTo>
                    <a:cubicBezTo>
                      <a:pt x="4936" y="2820"/>
                      <a:pt x="4936" y="2820"/>
                      <a:pt x="4936" y="2820"/>
                    </a:cubicBezTo>
                    <a:cubicBezTo>
                      <a:pt x="4945" y="2819"/>
                      <a:pt x="4945" y="2819"/>
                      <a:pt x="4945" y="2819"/>
                    </a:cubicBezTo>
                    <a:cubicBezTo>
                      <a:pt x="4958" y="2848"/>
                      <a:pt x="4958" y="2848"/>
                      <a:pt x="4958" y="2848"/>
                    </a:cubicBezTo>
                    <a:cubicBezTo>
                      <a:pt x="4965" y="2857"/>
                      <a:pt x="4965" y="2857"/>
                      <a:pt x="4965" y="2857"/>
                    </a:cubicBezTo>
                    <a:cubicBezTo>
                      <a:pt x="4961" y="2872"/>
                      <a:pt x="4961" y="2872"/>
                      <a:pt x="4961" y="2872"/>
                    </a:cubicBezTo>
                    <a:cubicBezTo>
                      <a:pt x="4959" y="2885"/>
                      <a:pt x="4959" y="2885"/>
                      <a:pt x="4959" y="2885"/>
                    </a:cubicBezTo>
                    <a:cubicBezTo>
                      <a:pt x="4948" y="2901"/>
                      <a:pt x="4948" y="2901"/>
                      <a:pt x="4948" y="2901"/>
                    </a:cubicBezTo>
                    <a:cubicBezTo>
                      <a:pt x="4938" y="2910"/>
                      <a:pt x="4938" y="2910"/>
                      <a:pt x="4938" y="2910"/>
                    </a:cubicBezTo>
                    <a:cubicBezTo>
                      <a:pt x="4903" y="2909"/>
                      <a:pt x="4903" y="2909"/>
                      <a:pt x="4903" y="2909"/>
                    </a:cubicBezTo>
                    <a:cubicBezTo>
                      <a:pt x="4898" y="2904"/>
                      <a:pt x="4898" y="2904"/>
                      <a:pt x="4898" y="2904"/>
                    </a:cubicBezTo>
                    <a:cubicBezTo>
                      <a:pt x="4884" y="2906"/>
                      <a:pt x="4884" y="2906"/>
                      <a:pt x="4884" y="2906"/>
                    </a:cubicBezTo>
                    <a:cubicBezTo>
                      <a:pt x="4867" y="2895"/>
                      <a:pt x="4867" y="2895"/>
                      <a:pt x="4867" y="2895"/>
                    </a:cubicBezTo>
                    <a:cubicBezTo>
                      <a:pt x="4870" y="2889"/>
                      <a:pt x="4870" y="2889"/>
                      <a:pt x="4870" y="2889"/>
                    </a:cubicBezTo>
                    <a:cubicBezTo>
                      <a:pt x="4870" y="2875"/>
                      <a:pt x="4870" y="2875"/>
                      <a:pt x="4870" y="2875"/>
                    </a:cubicBezTo>
                    <a:cubicBezTo>
                      <a:pt x="4846" y="2875"/>
                      <a:pt x="4846" y="2875"/>
                      <a:pt x="4846" y="2875"/>
                    </a:cubicBezTo>
                    <a:cubicBezTo>
                      <a:pt x="4820" y="2862"/>
                      <a:pt x="4820" y="2862"/>
                      <a:pt x="4820" y="2862"/>
                    </a:cubicBezTo>
                    <a:cubicBezTo>
                      <a:pt x="4797" y="2860"/>
                      <a:pt x="4797" y="2860"/>
                      <a:pt x="4797" y="2860"/>
                    </a:cubicBezTo>
                    <a:cubicBezTo>
                      <a:pt x="4808" y="2889"/>
                      <a:pt x="4808" y="2889"/>
                      <a:pt x="4808" y="2889"/>
                    </a:cubicBezTo>
                    <a:cubicBezTo>
                      <a:pt x="4815" y="2906"/>
                      <a:pt x="4815" y="2906"/>
                      <a:pt x="4815" y="2906"/>
                    </a:cubicBezTo>
                    <a:cubicBezTo>
                      <a:pt x="4812" y="2910"/>
                      <a:pt x="4812" y="2910"/>
                      <a:pt x="4812" y="2910"/>
                    </a:cubicBezTo>
                    <a:cubicBezTo>
                      <a:pt x="4799" y="2909"/>
                      <a:pt x="4799" y="2909"/>
                      <a:pt x="4799" y="2909"/>
                    </a:cubicBezTo>
                    <a:cubicBezTo>
                      <a:pt x="4791" y="2894"/>
                      <a:pt x="4791" y="2894"/>
                      <a:pt x="4791" y="2894"/>
                    </a:cubicBezTo>
                    <a:cubicBezTo>
                      <a:pt x="4779" y="2880"/>
                      <a:pt x="4779" y="2880"/>
                      <a:pt x="4779" y="2880"/>
                    </a:cubicBezTo>
                    <a:cubicBezTo>
                      <a:pt x="4773" y="2877"/>
                      <a:pt x="4773" y="2877"/>
                      <a:pt x="4773" y="2877"/>
                    </a:cubicBezTo>
                    <a:cubicBezTo>
                      <a:pt x="4768" y="2865"/>
                      <a:pt x="4768" y="2865"/>
                      <a:pt x="4768" y="2865"/>
                    </a:cubicBezTo>
                    <a:cubicBezTo>
                      <a:pt x="4753" y="2849"/>
                      <a:pt x="4753" y="2849"/>
                      <a:pt x="4753" y="2849"/>
                    </a:cubicBezTo>
                    <a:cubicBezTo>
                      <a:pt x="4740" y="2834"/>
                      <a:pt x="4740" y="2834"/>
                      <a:pt x="4740" y="2834"/>
                    </a:cubicBezTo>
                    <a:cubicBezTo>
                      <a:pt x="4739" y="2826"/>
                      <a:pt x="4739" y="2826"/>
                      <a:pt x="4739" y="2826"/>
                    </a:cubicBezTo>
                    <a:cubicBezTo>
                      <a:pt x="4728" y="2825"/>
                      <a:pt x="4728" y="2825"/>
                      <a:pt x="4728" y="2825"/>
                    </a:cubicBezTo>
                    <a:cubicBezTo>
                      <a:pt x="4715" y="2807"/>
                      <a:pt x="4715" y="2807"/>
                      <a:pt x="4715" y="2807"/>
                    </a:cubicBezTo>
                    <a:cubicBezTo>
                      <a:pt x="4704" y="2804"/>
                      <a:pt x="4704" y="2804"/>
                      <a:pt x="4704" y="2804"/>
                    </a:cubicBezTo>
                    <a:cubicBezTo>
                      <a:pt x="4699" y="2797"/>
                      <a:pt x="4699" y="2797"/>
                      <a:pt x="4699" y="2797"/>
                    </a:cubicBezTo>
                    <a:cubicBezTo>
                      <a:pt x="4687" y="2790"/>
                      <a:pt x="4687" y="2790"/>
                      <a:pt x="4687" y="2790"/>
                    </a:cubicBezTo>
                    <a:cubicBezTo>
                      <a:pt x="4690" y="2802"/>
                      <a:pt x="4690" y="2802"/>
                      <a:pt x="4690" y="2802"/>
                    </a:cubicBezTo>
                    <a:cubicBezTo>
                      <a:pt x="4721" y="2826"/>
                      <a:pt x="4721" y="2826"/>
                      <a:pt x="4721" y="2826"/>
                    </a:cubicBezTo>
                    <a:cubicBezTo>
                      <a:pt x="4728" y="2839"/>
                      <a:pt x="4728" y="2839"/>
                      <a:pt x="4728" y="2839"/>
                    </a:cubicBezTo>
                    <a:cubicBezTo>
                      <a:pt x="4739" y="2852"/>
                      <a:pt x="4739" y="2852"/>
                      <a:pt x="4739" y="2852"/>
                    </a:cubicBezTo>
                    <a:cubicBezTo>
                      <a:pt x="4751" y="2860"/>
                      <a:pt x="4751" y="2860"/>
                      <a:pt x="4751" y="2860"/>
                    </a:cubicBezTo>
                    <a:cubicBezTo>
                      <a:pt x="4756" y="2872"/>
                      <a:pt x="4756" y="2872"/>
                      <a:pt x="4756" y="2872"/>
                    </a:cubicBezTo>
                    <a:cubicBezTo>
                      <a:pt x="4748" y="2883"/>
                      <a:pt x="4748" y="2883"/>
                      <a:pt x="4748" y="2883"/>
                    </a:cubicBezTo>
                    <a:cubicBezTo>
                      <a:pt x="4742" y="2877"/>
                      <a:pt x="4742" y="2877"/>
                      <a:pt x="4742" y="2877"/>
                    </a:cubicBezTo>
                    <a:cubicBezTo>
                      <a:pt x="4733" y="2886"/>
                      <a:pt x="4733" y="2886"/>
                      <a:pt x="4733" y="2886"/>
                    </a:cubicBezTo>
                    <a:cubicBezTo>
                      <a:pt x="4710" y="2871"/>
                      <a:pt x="4710" y="2871"/>
                      <a:pt x="4710" y="2871"/>
                    </a:cubicBezTo>
                    <a:cubicBezTo>
                      <a:pt x="4702" y="2874"/>
                      <a:pt x="4702" y="2874"/>
                      <a:pt x="4702" y="2874"/>
                    </a:cubicBezTo>
                    <a:cubicBezTo>
                      <a:pt x="4695" y="2862"/>
                      <a:pt x="4695" y="2862"/>
                      <a:pt x="4695" y="2862"/>
                    </a:cubicBezTo>
                    <a:cubicBezTo>
                      <a:pt x="4679" y="2855"/>
                      <a:pt x="4679" y="2855"/>
                      <a:pt x="4679" y="2855"/>
                    </a:cubicBezTo>
                    <a:cubicBezTo>
                      <a:pt x="4673" y="2842"/>
                      <a:pt x="4673" y="2842"/>
                      <a:pt x="4673" y="2842"/>
                    </a:cubicBezTo>
                    <a:cubicBezTo>
                      <a:pt x="4647" y="2846"/>
                      <a:pt x="4647" y="2846"/>
                      <a:pt x="4647" y="2846"/>
                    </a:cubicBezTo>
                    <a:cubicBezTo>
                      <a:pt x="4634" y="2854"/>
                      <a:pt x="4634" y="2854"/>
                      <a:pt x="4634" y="2854"/>
                    </a:cubicBezTo>
                    <a:cubicBezTo>
                      <a:pt x="4623" y="2843"/>
                      <a:pt x="4623" y="2843"/>
                      <a:pt x="4623" y="2843"/>
                    </a:cubicBezTo>
                    <a:cubicBezTo>
                      <a:pt x="4604" y="2840"/>
                      <a:pt x="4604" y="2840"/>
                      <a:pt x="4604" y="2840"/>
                    </a:cubicBezTo>
                    <a:cubicBezTo>
                      <a:pt x="4591" y="2842"/>
                      <a:pt x="4591" y="2842"/>
                      <a:pt x="4591" y="2842"/>
                    </a:cubicBezTo>
                    <a:cubicBezTo>
                      <a:pt x="4582" y="2829"/>
                      <a:pt x="4582" y="2829"/>
                      <a:pt x="4582" y="2829"/>
                    </a:cubicBezTo>
                    <a:cubicBezTo>
                      <a:pt x="4563" y="2817"/>
                      <a:pt x="4563" y="2817"/>
                      <a:pt x="4563" y="2817"/>
                    </a:cubicBezTo>
                    <a:cubicBezTo>
                      <a:pt x="4563" y="2808"/>
                      <a:pt x="4563" y="2808"/>
                      <a:pt x="4563" y="2808"/>
                    </a:cubicBezTo>
                    <a:cubicBezTo>
                      <a:pt x="4586" y="2787"/>
                      <a:pt x="4586" y="2787"/>
                      <a:pt x="4586" y="2787"/>
                    </a:cubicBezTo>
                    <a:cubicBezTo>
                      <a:pt x="4595" y="2782"/>
                      <a:pt x="4595" y="2782"/>
                      <a:pt x="4595" y="2782"/>
                    </a:cubicBezTo>
                    <a:cubicBezTo>
                      <a:pt x="4594" y="2776"/>
                      <a:pt x="4594" y="2776"/>
                      <a:pt x="4594" y="2776"/>
                    </a:cubicBezTo>
                    <a:cubicBezTo>
                      <a:pt x="4583" y="2776"/>
                      <a:pt x="4583" y="2776"/>
                      <a:pt x="4583" y="2776"/>
                    </a:cubicBezTo>
                    <a:cubicBezTo>
                      <a:pt x="4569" y="2791"/>
                      <a:pt x="4569" y="2791"/>
                      <a:pt x="4569" y="2791"/>
                    </a:cubicBezTo>
                    <a:cubicBezTo>
                      <a:pt x="4559" y="2804"/>
                      <a:pt x="4559" y="2804"/>
                      <a:pt x="4559" y="2804"/>
                    </a:cubicBezTo>
                    <a:cubicBezTo>
                      <a:pt x="4551" y="2807"/>
                      <a:pt x="4551" y="2807"/>
                      <a:pt x="4551" y="2807"/>
                    </a:cubicBezTo>
                    <a:cubicBezTo>
                      <a:pt x="4537" y="2796"/>
                      <a:pt x="4537" y="2796"/>
                      <a:pt x="4537" y="2796"/>
                    </a:cubicBezTo>
                    <a:cubicBezTo>
                      <a:pt x="4522" y="2793"/>
                      <a:pt x="4522" y="2793"/>
                      <a:pt x="4522" y="2793"/>
                    </a:cubicBezTo>
                    <a:cubicBezTo>
                      <a:pt x="4516" y="2796"/>
                      <a:pt x="4516" y="2796"/>
                      <a:pt x="4516" y="2796"/>
                    </a:cubicBezTo>
                    <a:cubicBezTo>
                      <a:pt x="4530" y="2805"/>
                      <a:pt x="4530" y="2805"/>
                      <a:pt x="4530" y="2805"/>
                    </a:cubicBezTo>
                    <a:cubicBezTo>
                      <a:pt x="4522" y="2811"/>
                      <a:pt x="4522" y="2811"/>
                      <a:pt x="4522" y="2811"/>
                    </a:cubicBezTo>
                    <a:cubicBezTo>
                      <a:pt x="4500" y="2810"/>
                      <a:pt x="4500" y="2810"/>
                      <a:pt x="4500" y="2810"/>
                    </a:cubicBezTo>
                    <a:cubicBezTo>
                      <a:pt x="4481" y="2793"/>
                      <a:pt x="4481" y="2793"/>
                      <a:pt x="4481" y="2793"/>
                    </a:cubicBezTo>
                    <a:cubicBezTo>
                      <a:pt x="4478" y="2771"/>
                      <a:pt x="4478" y="2771"/>
                      <a:pt x="4478" y="2771"/>
                    </a:cubicBezTo>
                    <a:cubicBezTo>
                      <a:pt x="4464" y="2761"/>
                      <a:pt x="4464" y="2761"/>
                      <a:pt x="4464" y="2761"/>
                    </a:cubicBezTo>
                    <a:cubicBezTo>
                      <a:pt x="4465" y="2747"/>
                      <a:pt x="4465" y="2747"/>
                      <a:pt x="4465" y="2747"/>
                    </a:cubicBezTo>
                    <a:cubicBezTo>
                      <a:pt x="4493" y="2733"/>
                      <a:pt x="4493" y="2733"/>
                      <a:pt x="4493" y="2733"/>
                    </a:cubicBezTo>
                    <a:cubicBezTo>
                      <a:pt x="4500" y="2723"/>
                      <a:pt x="4500" y="2723"/>
                      <a:pt x="4500" y="2723"/>
                    </a:cubicBezTo>
                    <a:cubicBezTo>
                      <a:pt x="4494" y="2719"/>
                      <a:pt x="4494" y="2719"/>
                      <a:pt x="4494" y="2719"/>
                    </a:cubicBezTo>
                    <a:cubicBezTo>
                      <a:pt x="4482" y="2729"/>
                      <a:pt x="4482" y="2729"/>
                      <a:pt x="4482" y="2729"/>
                    </a:cubicBezTo>
                    <a:cubicBezTo>
                      <a:pt x="4464" y="2732"/>
                      <a:pt x="4464" y="2732"/>
                      <a:pt x="4464" y="2732"/>
                    </a:cubicBezTo>
                    <a:cubicBezTo>
                      <a:pt x="4456" y="2748"/>
                      <a:pt x="4456" y="2748"/>
                      <a:pt x="4456" y="2748"/>
                    </a:cubicBezTo>
                    <a:cubicBezTo>
                      <a:pt x="4449" y="2750"/>
                      <a:pt x="4449" y="2750"/>
                      <a:pt x="4449" y="2750"/>
                    </a:cubicBezTo>
                    <a:cubicBezTo>
                      <a:pt x="4445" y="2738"/>
                      <a:pt x="4445" y="2738"/>
                      <a:pt x="4445" y="2738"/>
                    </a:cubicBezTo>
                    <a:cubicBezTo>
                      <a:pt x="4449" y="2726"/>
                      <a:pt x="4449" y="2726"/>
                      <a:pt x="4449" y="2726"/>
                    </a:cubicBezTo>
                    <a:cubicBezTo>
                      <a:pt x="4442" y="2719"/>
                      <a:pt x="4442" y="2719"/>
                      <a:pt x="4442" y="2719"/>
                    </a:cubicBezTo>
                    <a:cubicBezTo>
                      <a:pt x="4435" y="2721"/>
                      <a:pt x="4435" y="2721"/>
                      <a:pt x="4435" y="2721"/>
                    </a:cubicBezTo>
                    <a:cubicBezTo>
                      <a:pt x="4432" y="2732"/>
                      <a:pt x="4432" y="2732"/>
                      <a:pt x="4432" y="2732"/>
                    </a:cubicBezTo>
                    <a:cubicBezTo>
                      <a:pt x="4433" y="2741"/>
                      <a:pt x="4433" y="2741"/>
                      <a:pt x="4433" y="2741"/>
                    </a:cubicBezTo>
                    <a:cubicBezTo>
                      <a:pt x="4430" y="2748"/>
                      <a:pt x="4430" y="2748"/>
                      <a:pt x="4430" y="2748"/>
                    </a:cubicBezTo>
                    <a:cubicBezTo>
                      <a:pt x="4418" y="2745"/>
                      <a:pt x="4418" y="2745"/>
                      <a:pt x="4418" y="2745"/>
                    </a:cubicBezTo>
                    <a:cubicBezTo>
                      <a:pt x="4409" y="2735"/>
                      <a:pt x="4409" y="2735"/>
                      <a:pt x="4409" y="2735"/>
                    </a:cubicBezTo>
                    <a:cubicBezTo>
                      <a:pt x="4395" y="2732"/>
                      <a:pt x="4395" y="2732"/>
                      <a:pt x="4395" y="2732"/>
                    </a:cubicBezTo>
                    <a:cubicBezTo>
                      <a:pt x="4384" y="2735"/>
                      <a:pt x="4384" y="2735"/>
                      <a:pt x="4384" y="2735"/>
                    </a:cubicBezTo>
                    <a:cubicBezTo>
                      <a:pt x="4383" y="2744"/>
                      <a:pt x="4383" y="2744"/>
                      <a:pt x="4383" y="2744"/>
                    </a:cubicBezTo>
                    <a:cubicBezTo>
                      <a:pt x="4374" y="2744"/>
                      <a:pt x="4374" y="2744"/>
                      <a:pt x="4374" y="2744"/>
                    </a:cubicBezTo>
                    <a:cubicBezTo>
                      <a:pt x="4364" y="2732"/>
                      <a:pt x="4364" y="2732"/>
                      <a:pt x="4364" y="2732"/>
                    </a:cubicBezTo>
                    <a:cubicBezTo>
                      <a:pt x="4360" y="2719"/>
                      <a:pt x="4360" y="2719"/>
                      <a:pt x="4360" y="2719"/>
                    </a:cubicBezTo>
                    <a:cubicBezTo>
                      <a:pt x="4364" y="2719"/>
                      <a:pt x="4364" y="2719"/>
                      <a:pt x="4364" y="2719"/>
                    </a:cubicBezTo>
                    <a:cubicBezTo>
                      <a:pt x="4372" y="2726"/>
                      <a:pt x="4372" y="2726"/>
                      <a:pt x="4372" y="2726"/>
                    </a:cubicBezTo>
                    <a:cubicBezTo>
                      <a:pt x="4372" y="2719"/>
                      <a:pt x="4372" y="2719"/>
                      <a:pt x="4372" y="2719"/>
                    </a:cubicBezTo>
                    <a:cubicBezTo>
                      <a:pt x="4357" y="2706"/>
                      <a:pt x="4357" y="2706"/>
                      <a:pt x="4357" y="2706"/>
                    </a:cubicBezTo>
                    <a:cubicBezTo>
                      <a:pt x="4338" y="2693"/>
                      <a:pt x="4338" y="2693"/>
                      <a:pt x="4338" y="2693"/>
                    </a:cubicBezTo>
                    <a:cubicBezTo>
                      <a:pt x="4335" y="2681"/>
                      <a:pt x="4335" y="2681"/>
                      <a:pt x="4335" y="2681"/>
                    </a:cubicBezTo>
                    <a:cubicBezTo>
                      <a:pt x="4338" y="2663"/>
                      <a:pt x="4338" y="2663"/>
                      <a:pt x="4338" y="2663"/>
                    </a:cubicBezTo>
                    <a:cubicBezTo>
                      <a:pt x="4335" y="2643"/>
                      <a:pt x="4335" y="2643"/>
                      <a:pt x="4335" y="2643"/>
                    </a:cubicBezTo>
                    <a:cubicBezTo>
                      <a:pt x="4329" y="2619"/>
                      <a:pt x="4329" y="2619"/>
                      <a:pt x="4329" y="2619"/>
                    </a:cubicBezTo>
                    <a:cubicBezTo>
                      <a:pt x="4334" y="2608"/>
                      <a:pt x="4334" y="2608"/>
                      <a:pt x="4334" y="2608"/>
                    </a:cubicBezTo>
                    <a:cubicBezTo>
                      <a:pt x="4343" y="2608"/>
                      <a:pt x="4343" y="2608"/>
                      <a:pt x="4343" y="2608"/>
                    </a:cubicBezTo>
                    <a:cubicBezTo>
                      <a:pt x="4343" y="2597"/>
                      <a:pt x="4343" y="2597"/>
                      <a:pt x="4343" y="2597"/>
                    </a:cubicBezTo>
                    <a:cubicBezTo>
                      <a:pt x="4337" y="2579"/>
                      <a:pt x="4337" y="2579"/>
                      <a:pt x="4337" y="2579"/>
                    </a:cubicBezTo>
                    <a:cubicBezTo>
                      <a:pt x="4340" y="2573"/>
                      <a:pt x="4340" y="2573"/>
                      <a:pt x="4340" y="2573"/>
                    </a:cubicBezTo>
                    <a:cubicBezTo>
                      <a:pt x="4355" y="2577"/>
                      <a:pt x="4355" y="2577"/>
                      <a:pt x="4355" y="2577"/>
                    </a:cubicBezTo>
                    <a:cubicBezTo>
                      <a:pt x="4361" y="2585"/>
                      <a:pt x="4361" y="2585"/>
                      <a:pt x="4361" y="2585"/>
                    </a:cubicBezTo>
                    <a:cubicBezTo>
                      <a:pt x="4387" y="2586"/>
                      <a:pt x="4387" y="2586"/>
                      <a:pt x="4387" y="2586"/>
                    </a:cubicBezTo>
                    <a:cubicBezTo>
                      <a:pt x="4401" y="2597"/>
                      <a:pt x="4401" y="2597"/>
                      <a:pt x="4401" y="2597"/>
                    </a:cubicBezTo>
                    <a:cubicBezTo>
                      <a:pt x="4406" y="2612"/>
                      <a:pt x="4406" y="2612"/>
                      <a:pt x="4406" y="2612"/>
                    </a:cubicBezTo>
                    <a:cubicBezTo>
                      <a:pt x="4435" y="2625"/>
                      <a:pt x="4435" y="2625"/>
                      <a:pt x="4435" y="2625"/>
                    </a:cubicBezTo>
                    <a:cubicBezTo>
                      <a:pt x="4461" y="2625"/>
                      <a:pt x="4461" y="2625"/>
                      <a:pt x="4461" y="2625"/>
                    </a:cubicBezTo>
                    <a:cubicBezTo>
                      <a:pt x="4468" y="2620"/>
                      <a:pt x="4468" y="2620"/>
                      <a:pt x="4468" y="2620"/>
                    </a:cubicBezTo>
                    <a:cubicBezTo>
                      <a:pt x="4491" y="2619"/>
                      <a:pt x="4491" y="2619"/>
                      <a:pt x="4491" y="2619"/>
                    </a:cubicBezTo>
                    <a:cubicBezTo>
                      <a:pt x="4481" y="2611"/>
                      <a:pt x="4481" y="2611"/>
                      <a:pt x="4481" y="2611"/>
                    </a:cubicBezTo>
                    <a:cubicBezTo>
                      <a:pt x="4479" y="2600"/>
                      <a:pt x="4479" y="2600"/>
                      <a:pt x="4479" y="2600"/>
                    </a:cubicBezTo>
                    <a:cubicBezTo>
                      <a:pt x="4458" y="2588"/>
                      <a:pt x="4458" y="2588"/>
                      <a:pt x="4458" y="2588"/>
                    </a:cubicBezTo>
                    <a:cubicBezTo>
                      <a:pt x="4455" y="2565"/>
                      <a:pt x="4455" y="2565"/>
                      <a:pt x="4455" y="2565"/>
                    </a:cubicBezTo>
                    <a:cubicBezTo>
                      <a:pt x="4433" y="2565"/>
                      <a:pt x="4433" y="2565"/>
                      <a:pt x="4433" y="2565"/>
                    </a:cubicBezTo>
                    <a:cubicBezTo>
                      <a:pt x="4416" y="2554"/>
                      <a:pt x="4416" y="2554"/>
                      <a:pt x="4416" y="2554"/>
                    </a:cubicBezTo>
                    <a:cubicBezTo>
                      <a:pt x="4404" y="2554"/>
                      <a:pt x="4404" y="2554"/>
                      <a:pt x="4404" y="2554"/>
                    </a:cubicBezTo>
                    <a:cubicBezTo>
                      <a:pt x="4384" y="2542"/>
                      <a:pt x="4384" y="2542"/>
                      <a:pt x="4384" y="2542"/>
                    </a:cubicBezTo>
                    <a:cubicBezTo>
                      <a:pt x="4369" y="2542"/>
                      <a:pt x="4369" y="2542"/>
                      <a:pt x="4369" y="2542"/>
                    </a:cubicBezTo>
                    <a:cubicBezTo>
                      <a:pt x="4340" y="2525"/>
                      <a:pt x="4340" y="2525"/>
                      <a:pt x="4340" y="2525"/>
                    </a:cubicBezTo>
                    <a:cubicBezTo>
                      <a:pt x="4332" y="2512"/>
                      <a:pt x="4332" y="2512"/>
                      <a:pt x="4332" y="2512"/>
                    </a:cubicBezTo>
                    <a:cubicBezTo>
                      <a:pt x="4338" y="2486"/>
                      <a:pt x="4338" y="2486"/>
                      <a:pt x="4338" y="2486"/>
                    </a:cubicBezTo>
                    <a:cubicBezTo>
                      <a:pt x="4352" y="2476"/>
                      <a:pt x="4352" y="2476"/>
                      <a:pt x="4352" y="2476"/>
                    </a:cubicBezTo>
                    <a:cubicBezTo>
                      <a:pt x="4351" y="2466"/>
                      <a:pt x="4351" y="2466"/>
                      <a:pt x="4351" y="2466"/>
                    </a:cubicBezTo>
                    <a:cubicBezTo>
                      <a:pt x="4357" y="2447"/>
                      <a:pt x="4357" y="2447"/>
                      <a:pt x="4357" y="2447"/>
                    </a:cubicBezTo>
                    <a:cubicBezTo>
                      <a:pt x="4369" y="2447"/>
                      <a:pt x="4369" y="2447"/>
                      <a:pt x="4369" y="2447"/>
                    </a:cubicBezTo>
                    <a:cubicBezTo>
                      <a:pt x="4377" y="2431"/>
                      <a:pt x="4377" y="2431"/>
                      <a:pt x="4377" y="2431"/>
                    </a:cubicBezTo>
                    <a:cubicBezTo>
                      <a:pt x="4377" y="2403"/>
                      <a:pt x="4377" y="2403"/>
                      <a:pt x="4377" y="2403"/>
                    </a:cubicBezTo>
                    <a:cubicBezTo>
                      <a:pt x="4383" y="2391"/>
                      <a:pt x="4383" y="2391"/>
                      <a:pt x="4383" y="2391"/>
                    </a:cubicBezTo>
                    <a:cubicBezTo>
                      <a:pt x="4393" y="2388"/>
                      <a:pt x="4393" y="2388"/>
                      <a:pt x="4393" y="2388"/>
                    </a:cubicBezTo>
                    <a:cubicBezTo>
                      <a:pt x="4398" y="2372"/>
                      <a:pt x="4398" y="2372"/>
                      <a:pt x="4398" y="2372"/>
                    </a:cubicBezTo>
                    <a:cubicBezTo>
                      <a:pt x="4419" y="2362"/>
                      <a:pt x="4419" y="2362"/>
                      <a:pt x="4419" y="2362"/>
                    </a:cubicBezTo>
                    <a:cubicBezTo>
                      <a:pt x="4433" y="2360"/>
                      <a:pt x="4433" y="2360"/>
                      <a:pt x="4433" y="2360"/>
                    </a:cubicBezTo>
                    <a:cubicBezTo>
                      <a:pt x="4436" y="2350"/>
                      <a:pt x="4436" y="2350"/>
                      <a:pt x="4436" y="2350"/>
                    </a:cubicBezTo>
                    <a:cubicBezTo>
                      <a:pt x="4432" y="2350"/>
                      <a:pt x="4432" y="2350"/>
                      <a:pt x="4432" y="2350"/>
                    </a:cubicBezTo>
                    <a:cubicBezTo>
                      <a:pt x="4424" y="2353"/>
                      <a:pt x="4424" y="2353"/>
                      <a:pt x="4424" y="2353"/>
                    </a:cubicBezTo>
                    <a:cubicBezTo>
                      <a:pt x="4421" y="2340"/>
                      <a:pt x="4421" y="2340"/>
                      <a:pt x="4421" y="2340"/>
                    </a:cubicBezTo>
                    <a:cubicBezTo>
                      <a:pt x="4438" y="2316"/>
                      <a:pt x="4438" y="2316"/>
                      <a:pt x="4438" y="2316"/>
                    </a:cubicBezTo>
                    <a:cubicBezTo>
                      <a:pt x="4450" y="2291"/>
                      <a:pt x="4450" y="2291"/>
                      <a:pt x="4450" y="2291"/>
                    </a:cubicBezTo>
                    <a:cubicBezTo>
                      <a:pt x="4456" y="2285"/>
                      <a:pt x="4456" y="2285"/>
                      <a:pt x="4456" y="2285"/>
                    </a:cubicBezTo>
                    <a:cubicBezTo>
                      <a:pt x="4468" y="2270"/>
                      <a:pt x="4468" y="2270"/>
                      <a:pt x="4468" y="2270"/>
                    </a:cubicBezTo>
                    <a:cubicBezTo>
                      <a:pt x="4481" y="2270"/>
                      <a:pt x="4481" y="2270"/>
                      <a:pt x="4481" y="2270"/>
                    </a:cubicBezTo>
                    <a:cubicBezTo>
                      <a:pt x="4487" y="2272"/>
                      <a:pt x="4487" y="2272"/>
                      <a:pt x="4487" y="2272"/>
                    </a:cubicBezTo>
                    <a:cubicBezTo>
                      <a:pt x="4493" y="2247"/>
                      <a:pt x="4493" y="2247"/>
                      <a:pt x="4493" y="2247"/>
                    </a:cubicBezTo>
                    <a:cubicBezTo>
                      <a:pt x="4500" y="2249"/>
                      <a:pt x="4500" y="2249"/>
                      <a:pt x="4500" y="2249"/>
                    </a:cubicBezTo>
                    <a:cubicBezTo>
                      <a:pt x="4507" y="2261"/>
                      <a:pt x="4507" y="2261"/>
                      <a:pt x="4507" y="2261"/>
                    </a:cubicBezTo>
                    <a:cubicBezTo>
                      <a:pt x="4514" y="2249"/>
                      <a:pt x="4514" y="2249"/>
                      <a:pt x="4514" y="2249"/>
                    </a:cubicBezTo>
                    <a:cubicBezTo>
                      <a:pt x="4508" y="2238"/>
                      <a:pt x="4508" y="2238"/>
                      <a:pt x="4508" y="2238"/>
                    </a:cubicBezTo>
                    <a:cubicBezTo>
                      <a:pt x="4528" y="2209"/>
                      <a:pt x="4528" y="2209"/>
                      <a:pt x="4528" y="2209"/>
                    </a:cubicBezTo>
                    <a:cubicBezTo>
                      <a:pt x="4540" y="2210"/>
                      <a:pt x="4540" y="2210"/>
                      <a:pt x="4540" y="2210"/>
                    </a:cubicBezTo>
                    <a:cubicBezTo>
                      <a:pt x="4539" y="2195"/>
                      <a:pt x="4539" y="2195"/>
                      <a:pt x="4539" y="2195"/>
                    </a:cubicBezTo>
                    <a:cubicBezTo>
                      <a:pt x="4552" y="2177"/>
                      <a:pt x="4552" y="2177"/>
                      <a:pt x="4552" y="2177"/>
                    </a:cubicBezTo>
                    <a:cubicBezTo>
                      <a:pt x="4569" y="2177"/>
                      <a:pt x="4569" y="2177"/>
                      <a:pt x="4569" y="2177"/>
                    </a:cubicBezTo>
                    <a:cubicBezTo>
                      <a:pt x="4580" y="2161"/>
                      <a:pt x="4580" y="2161"/>
                      <a:pt x="4580" y="2161"/>
                    </a:cubicBezTo>
                    <a:cubicBezTo>
                      <a:pt x="4592" y="2163"/>
                      <a:pt x="4592" y="2163"/>
                      <a:pt x="4592" y="2163"/>
                    </a:cubicBezTo>
                    <a:cubicBezTo>
                      <a:pt x="4601" y="2168"/>
                      <a:pt x="4601" y="2168"/>
                      <a:pt x="4601" y="2168"/>
                    </a:cubicBezTo>
                    <a:cubicBezTo>
                      <a:pt x="4597" y="2154"/>
                      <a:pt x="4597" y="2154"/>
                      <a:pt x="4597" y="2154"/>
                    </a:cubicBezTo>
                    <a:cubicBezTo>
                      <a:pt x="4601" y="2139"/>
                      <a:pt x="4601" y="2139"/>
                      <a:pt x="4601" y="2139"/>
                    </a:cubicBezTo>
                    <a:cubicBezTo>
                      <a:pt x="4629" y="2125"/>
                      <a:pt x="4629" y="2125"/>
                      <a:pt x="4629" y="2125"/>
                    </a:cubicBezTo>
                    <a:cubicBezTo>
                      <a:pt x="4656" y="2102"/>
                      <a:pt x="4656" y="2102"/>
                      <a:pt x="4656" y="2102"/>
                    </a:cubicBezTo>
                    <a:cubicBezTo>
                      <a:pt x="4701" y="2087"/>
                      <a:pt x="4701" y="2087"/>
                      <a:pt x="4701" y="2087"/>
                    </a:cubicBezTo>
                    <a:cubicBezTo>
                      <a:pt x="4730" y="2085"/>
                      <a:pt x="4730" y="2085"/>
                      <a:pt x="4730" y="2085"/>
                    </a:cubicBezTo>
                    <a:cubicBezTo>
                      <a:pt x="4742" y="2080"/>
                      <a:pt x="4742" y="2080"/>
                      <a:pt x="4742" y="2080"/>
                    </a:cubicBezTo>
                    <a:cubicBezTo>
                      <a:pt x="4763" y="2084"/>
                      <a:pt x="4763" y="2084"/>
                      <a:pt x="4763" y="2084"/>
                    </a:cubicBezTo>
                    <a:cubicBezTo>
                      <a:pt x="4776" y="2080"/>
                      <a:pt x="4776" y="2080"/>
                      <a:pt x="4776" y="2080"/>
                    </a:cubicBezTo>
                    <a:cubicBezTo>
                      <a:pt x="4785" y="2084"/>
                      <a:pt x="4785" y="2084"/>
                      <a:pt x="4785" y="2084"/>
                    </a:cubicBezTo>
                    <a:cubicBezTo>
                      <a:pt x="4811" y="2084"/>
                      <a:pt x="4811" y="2084"/>
                      <a:pt x="4811" y="2084"/>
                    </a:cubicBezTo>
                    <a:cubicBezTo>
                      <a:pt x="4828" y="2096"/>
                      <a:pt x="4828" y="2096"/>
                      <a:pt x="4828" y="2096"/>
                    </a:cubicBezTo>
                    <a:cubicBezTo>
                      <a:pt x="4861" y="2113"/>
                      <a:pt x="4861" y="2113"/>
                      <a:pt x="4861" y="2113"/>
                    </a:cubicBezTo>
                    <a:cubicBezTo>
                      <a:pt x="4863" y="2122"/>
                      <a:pt x="4863" y="2122"/>
                      <a:pt x="4863" y="2122"/>
                    </a:cubicBezTo>
                    <a:cubicBezTo>
                      <a:pt x="4860" y="2136"/>
                      <a:pt x="4860" y="2136"/>
                      <a:pt x="4860" y="2136"/>
                    </a:cubicBezTo>
                    <a:cubicBezTo>
                      <a:pt x="4838" y="2143"/>
                      <a:pt x="4838" y="2143"/>
                      <a:pt x="4838" y="2143"/>
                    </a:cubicBezTo>
                    <a:cubicBezTo>
                      <a:pt x="4812" y="2154"/>
                      <a:pt x="4812" y="2154"/>
                      <a:pt x="4812" y="2154"/>
                    </a:cubicBezTo>
                    <a:cubicBezTo>
                      <a:pt x="4797" y="2154"/>
                      <a:pt x="4797" y="2154"/>
                      <a:pt x="4797" y="2154"/>
                    </a:cubicBezTo>
                    <a:cubicBezTo>
                      <a:pt x="4789" y="2166"/>
                      <a:pt x="4789" y="2166"/>
                      <a:pt x="4789" y="2166"/>
                    </a:cubicBezTo>
                    <a:cubicBezTo>
                      <a:pt x="4776" y="2183"/>
                      <a:pt x="4776" y="2183"/>
                      <a:pt x="4776" y="2183"/>
                    </a:cubicBezTo>
                    <a:cubicBezTo>
                      <a:pt x="4757" y="2187"/>
                      <a:pt x="4757" y="2187"/>
                      <a:pt x="4757" y="2187"/>
                    </a:cubicBezTo>
                    <a:cubicBezTo>
                      <a:pt x="4728" y="2217"/>
                      <a:pt x="4728" y="2217"/>
                      <a:pt x="4728" y="2217"/>
                    </a:cubicBezTo>
                    <a:cubicBezTo>
                      <a:pt x="4699" y="2252"/>
                      <a:pt x="4699" y="2252"/>
                      <a:pt x="4699" y="2252"/>
                    </a:cubicBezTo>
                    <a:cubicBezTo>
                      <a:pt x="4676" y="2268"/>
                      <a:pt x="4676" y="2268"/>
                      <a:pt x="4676" y="2268"/>
                    </a:cubicBezTo>
                    <a:cubicBezTo>
                      <a:pt x="4666" y="2273"/>
                      <a:pt x="4666" y="2273"/>
                      <a:pt x="4666" y="2273"/>
                    </a:cubicBezTo>
                    <a:cubicBezTo>
                      <a:pt x="4650" y="2304"/>
                      <a:pt x="4650" y="2304"/>
                      <a:pt x="4650" y="2304"/>
                    </a:cubicBezTo>
                    <a:cubicBezTo>
                      <a:pt x="4649" y="2322"/>
                      <a:pt x="4649" y="2322"/>
                      <a:pt x="4649" y="2322"/>
                    </a:cubicBezTo>
                    <a:cubicBezTo>
                      <a:pt x="4655" y="2339"/>
                      <a:pt x="4655" y="2339"/>
                      <a:pt x="4655" y="2339"/>
                    </a:cubicBezTo>
                    <a:cubicBezTo>
                      <a:pt x="4664" y="2350"/>
                      <a:pt x="4664" y="2350"/>
                      <a:pt x="4664" y="2350"/>
                    </a:cubicBezTo>
                    <a:cubicBezTo>
                      <a:pt x="4664" y="2363"/>
                      <a:pt x="4664" y="2363"/>
                      <a:pt x="4664" y="2363"/>
                    </a:cubicBezTo>
                    <a:cubicBezTo>
                      <a:pt x="4650" y="2371"/>
                      <a:pt x="4650" y="2371"/>
                      <a:pt x="4650" y="2371"/>
                    </a:cubicBezTo>
                    <a:cubicBezTo>
                      <a:pt x="4638" y="2386"/>
                      <a:pt x="4638" y="2386"/>
                      <a:pt x="4638" y="2386"/>
                    </a:cubicBezTo>
                    <a:cubicBezTo>
                      <a:pt x="4624" y="2403"/>
                      <a:pt x="4624" y="2403"/>
                      <a:pt x="4624" y="2403"/>
                    </a:cubicBezTo>
                    <a:cubicBezTo>
                      <a:pt x="4623" y="2418"/>
                      <a:pt x="4623" y="2418"/>
                      <a:pt x="4623" y="2418"/>
                    </a:cubicBezTo>
                    <a:cubicBezTo>
                      <a:pt x="4614" y="2440"/>
                      <a:pt x="4614" y="2440"/>
                      <a:pt x="4614" y="2440"/>
                    </a:cubicBezTo>
                    <a:cubicBezTo>
                      <a:pt x="4604" y="2446"/>
                      <a:pt x="4604" y="2446"/>
                      <a:pt x="4604" y="2446"/>
                    </a:cubicBezTo>
                    <a:cubicBezTo>
                      <a:pt x="4603" y="2458"/>
                      <a:pt x="4603" y="2458"/>
                      <a:pt x="4603" y="2458"/>
                    </a:cubicBezTo>
                    <a:cubicBezTo>
                      <a:pt x="4611" y="2472"/>
                      <a:pt x="4611" y="2472"/>
                      <a:pt x="4611" y="2472"/>
                    </a:cubicBezTo>
                    <a:cubicBezTo>
                      <a:pt x="4615" y="2495"/>
                      <a:pt x="4615" y="2495"/>
                      <a:pt x="4615" y="2495"/>
                    </a:cubicBezTo>
                    <a:cubicBezTo>
                      <a:pt x="4621" y="2505"/>
                      <a:pt x="4621" y="2505"/>
                      <a:pt x="4621" y="2505"/>
                    </a:cubicBezTo>
                    <a:cubicBezTo>
                      <a:pt x="4621" y="2527"/>
                      <a:pt x="4621" y="2527"/>
                      <a:pt x="4621" y="2527"/>
                    </a:cubicBezTo>
                    <a:cubicBezTo>
                      <a:pt x="4635" y="2545"/>
                      <a:pt x="4635" y="2545"/>
                      <a:pt x="4635" y="2545"/>
                    </a:cubicBezTo>
                    <a:cubicBezTo>
                      <a:pt x="4638" y="2553"/>
                      <a:pt x="4638" y="2553"/>
                      <a:pt x="4638" y="2553"/>
                    </a:cubicBezTo>
                    <a:cubicBezTo>
                      <a:pt x="4653" y="2562"/>
                      <a:pt x="4653" y="2562"/>
                      <a:pt x="4653" y="2562"/>
                    </a:cubicBezTo>
                    <a:cubicBezTo>
                      <a:pt x="4653" y="2579"/>
                      <a:pt x="4653" y="2579"/>
                      <a:pt x="4653" y="2579"/>
                    </a:cubicBezTo>
                    <a:cubicBezTo>
                      <a:pt x="4646" y="2593"/>
                      <a:pt x="4646" y="2593"/>
                      <a:pt x="4646" y="2593"/>
                    </a:cubicBezTo>
                    <a:cubicBezTo>
                      <a:pt x="4641" y="2580"/>
                      <a:pt x="4641" y="2580"/>
                      <a:pt x="4641" y="2580"/>
                    </a:cubicBezTo>
                    <a:cubicBezTo>
                      <a:pt x="4634" y="2580"/>
                      <a:pt x="4634" y="2580"/>
                      <a:pt x="4634" y="2580"/>
                    </a:cubicBezTo>
                    <a:cubicBezTo>
                      <a:pt x="4632" y="2588"/>
                      <a:pt x="4632" y="2588"/>
                      <a:pt x="4632" y="2588"/>
                    </a:cubicBezTo>
                    <a:cubicBezTo>
                      <a:pt x="4621" y="2588"/>
                      <a:pt x="4621" y="2588"/>
                      <a:pt x="4621" y="2588"/>
                    </a:cubicBezTo>
                    <a:cubicBezTo>
                      <a:pt x="4611" y="2593"/>
                      <a:pt x="4611" y="2593"/>
                      <a:pt x="4611" y="2593"/>
                    </a:cubicBezTo>
                    <a:cubicBezTo>
                      <a:pt x="4603" y="2596"/>
                      <a:pt x="4603" y="2596"/>
                      <a:pt x="4603" y="2596"/>
                    </a:cubicBezTo>
                    <a:cubicBezTo>
                      <a:pt x="4609" y="2600"/>
                      <a:pt x="4609" y="2600"/>
                      <a:pt x="4609" y="2600"/>
                    </a:cubicBezTo>
                    <a:cubicBezTo>
                      <a:pt x="4620" y="2612"/>
                      <a:pt x="4620" y="2612"/>
                      <a:pt x="4620" y="2612"/>
                    </a:cubicBezTo>
                    <a:cubicBezTo>
                      <a:pt x="4630" y="2611"/>
                      <a:pt x="4630" y="2611"/>
                      <a:pt x="4630" y="2611"/>
                    </a:cubicBezTo>
                    <a:cubicBezTo>
                      <a:pt x="4634" y="2608"/>
                      <a:pt x="4634" y="2608"/>
                      <a:pt x="4634" y="2608"/>
                    </a:cubicBezTo>
                    <a:cubicBezTo>
                      <a:pt x="4640" y="2612"/>
                      <a:pt x="4640" y="2612"/>
                      <a:pt x="4640" y="2612"/>
                    </a:cubicBezTo>
                    <a:cubicBezTo>
                      <a:pt x="4627" y="2625"/>
                      <a:pt x="4627" y="2625"/>
                      <a:pt x="4627" y="2625"/>
                    </a:cubicBezTo>
                    <a:cubicBezTo>
                      <a:pt x="4621" y="2649"/>
                      <a:pt x="4621" y="2649"/>
                      <a:pt x="4621" y="2649"/>
                    </a:cubicBezTo>
                    <a:cubicBezTo>
                      <a:pt x="4621" y="2663"/>
                      <a:pt x="4621" y="2663"/>
                      <a:pt x="4621" y="2663"/>
                    </a:cubicBezTo>
                    <a:cubicBezTo>
                      <a:pt x="4617" y="2672"/>
                      <a:pt x="4617" y="2672"/>
                      <a:pt x="4617" y="2672"/>
                    </a:cubicBezTo>
                    <a:cubicBezTo>
                      <a:pt x="4637" y="2654"/>
                      <a:pt x="4637" y="2654"/>
                      <a:pt x="4637" y="2654"/>
                    </a:cubicBezTo>
                    <a:cubicBezTo>
                      <a:pt x="4637" y="2641"/>
                      <a:pt x="4637" y="2641"/>
                      <a:pt x="4637" y="2641"/>
                    </a:cubicBezTo>
                    <a:cubicBezTo>
                      <a:pt x="4653" y="2612"/>
                      <a:pt x="4653" y="2612"/>
                      <a:pt x="4653" y="2612"/>
                    </a:cubicBezTo>
                    <a:cubicBezTo>
                      <a:pt x="4661" y="2605"/>
                      <a:pt x="4661" y="2605"/>
                      <a:pt x="4661" y="2605"/>
                    </a:cubicBezTo>
                    <a:cubicBezTo>
                      <a:pt x="4666" y="2576"/>
                      <a:pt x="4666" y="2576"/>
                      <a:pt x="4666" y="2576"/>
                    </a:cubicBezTo>
                    <a:cubicBezTo>
                      <a:pt x="4672" y="2565"/>
                      <a:pt x="4672" y="2565"/>
                      <a:pt x="4672" y="2565"/>
                    </a:cubicBezTo>
                    <a:cubicBezTo>
                      <a:pt x="4687" y="2556"/>
                      <a:pt x="4687" y="2556"/>
                      <a:pt x="4687" y="2556"/>
                    </a:cubicBezTo>
                    <a:cubicBezTo>
                      <a:pt x="4687" y="2541"/>
                      <a:pt x="4687" y="2541"/>
                      <a:pt x="4687" y="2541"/>
                    </a:cubicBezTo>
                    <a:cubicBezTo>
                      <a:pt x="4682" y="2530"/>
                      <a:pt x="4682" y="2530"/>
                      <a:pt x="4682" y="2530"/>
                    </a:cubicBezTo>
                    <a:cubicBezTo>
                      <a:pt x="4685" y="2521"/>
                      <a:pt x="4685" y="2521"/>
                      <a:pt x="4685" y="2521"/>
                    </a:cubicBezTo>
                    <a:cubicBezTo>
                      <a:pt x="4675" y="2513"/>
                      <a:pt x="4675" y="2513"/>
                      <a:pt x="4675" y="2513"/>
                    </a:cubicBezTo>
                    <a:cubicBezTo>
                      <a:pt x="4664" y="2510"/>
                      <a:pt x="4664" y="2510"/>
                      <a:pt x="4664" y="2510"/>
                    </a:cubicBezTo>
                    <a:cubicBezTo>
                      <a:pt x="4664" y="2490"/>
                      <a:pt x="4664" y="2490"/>
                      <a:pt x="4664" y="2490"/>
                    </a:cubicBezTo>
                    <a:cubicBezTo>
                      <a:pt x="4661" y="2486"/>
                      <a:pt x="4661" y="2486"/>
                      <a:pt x="4661" y="2486"/>
                    </a:cubicBezTo>
                    <a:cubicBezTo>
                      <a:pt x="4659" y="2466"/>
                      <a:pt x="4659" y="2466"/>
                      <a:pt x="4659" y="2466"/>
                    </a:cubicBezTo>
                    <a:cubicBezTo>
                      <a:pt x="4650" y="2449"/>
                      <a:pt x="4650" y="2449"/>
                      <a:pt x="4650" y="2449"/>
                    </a:cubicBezTo>
                    <a:cubicBezTo>
                      <a:pt x="4649" y="2434"/>
                      <a:pt x="4649" y="2434"/>
                      <a:pt x="4649" y="2434"/>
                    </a:cubicBezTo>
                    <a:cubicBezTo>
                      <a:pt x="4656" y="2429"/>
                      <a:pt x="4656" y="2429"/>
                      <a:pt x="4656" y="2429"/>
                    </a:cubicBezTo>
                    <a:cubicBezTo>
                      <a:pt x="4661" y="2441"/>
                      <a:pt x="4661" y="2441"/>
                      <a:pt x="4661" y="2441"/>
                    </a:cubicBezTo>
                    <a:cubicBezTo>
                      <a:pt x="4669" y="2434"/>
                      <a:pt x="4669" y="2434"/>
                      <a:pt x="4669" y="2434"/>
                    </a:cubicBezTo>
                    <a:cubicBezTo>
                      <a:pt x="4685" y="2429"/>
                      <a:pt x="4685" y="2429"/>
                      <a:pt x="4685" y="2429"/>
                    </a:cubicBezTo>
                    <a:cubicBezTo>
                      <a:pt x="4695" y="2418"/>
                      <a:pt x="4695" y="2418"/>
                      <a:pt x="4695" y="2418"/>
                    </a:cubicBezTo>
                    <a:cubicBezTo>
                      <a:pt x="4690" y="2408"/>
                      <a:pt x="4690" y="2408"/>
                      <a:pt x="4690" y="2408"/>
                    </a:cubicBezTo>
                    <a:cubicBezTo>
                      <a:pt x="4699" y="2394"/>
                      <a:pt x="4699" y="2394"/>
                      <a:pt x="4699" y="2394"/>
                    </a:cubicBezTo>
                    <a:cubicBezTo>
                      <a:pt x="4711" y="2397"/>
                      <a:pt x="4711" y="2397"/>
                      <a:pt x="4711" y="2397"/>
                    </a:cubicBezTo>
                    <a:cubicBezTo>
                      <a:pt x="4722" y="2418"/>
                      <a:pt x="4722" y="2418"/>
                      <a:pt x="4722" y="2418"/>
                    </a:cubicBezTo>
                    <a:cubicBezTo>
                      <a:pt x="4718" y="2427"/>
                      <a:pt x="4718" y="2427"/>
                      <a:pt x="4718" y="2427"/>
                    </a:cubicBezTo>
                    <a:cubicBezTo>
                      <a:pt x="4725" y="2434"/>
                      <a:pt x="4725" y="2434"/>
                      <a:pt x="4725" y="2434"/>
                    </a:cubicBezTo>
                    <a:cubicBezTo>
                      <a:pt x="4736" y="2421"/>
                      <a:pt x="4736" y="2421"/>
                      <a:pt x="4736" y="2421"/>
                    </a:cubicBezTo>
                    <a:cubicBezTo>
                      <a:pt x="4736" y="2408"/>
                      <a:pt x="4736" y="2408"/>
                      <a:pt x="4736" y="2408"/>
                    </a:cubicBezTo>
                    <a:cubicBezTo>
                      <a:pt x="4747" y="2394"/>
                      <a:pt x="4747" y="2394"/>
                      <a:pt x="4747" y="2394"/>
                    </a:cubicBezTo>
                    <a:cubicBezTo>
                      <a:pt x="4757" y="2394"/>
                      <a:pt x="4757" y="2394"/>
                      <a:pt x="4757" y="2394"/>
                    </a:cubicBezTo>
                    <a:cubicBezTo>
                      <a:pt x="4756" y="2385"/>
                      <a:pt x="4756" y="2385"/>
                      <a:pt x="4756" y="2385"/>
                    </a:cubicBezTo>
                    <a:cubicBezTo>
                      <a:pt x="4762" y="2380"/>
                      <a:pt x="4762" y="2380"/>
                      <a:pt x="4762" y="2380"/>
                    </a:cubicBezTo>
                    <a:cubicBezTo>
                      <a:pt x="4776" y="2375"/>
                      <a:pt x="4776" y="2375"/>
                      <a:pt x="4776" y="2375"/>
                    </a:cubicBezTo>
                    <a:cubicBezTo>
                      <a:pt x="4771" y="2366"/>
                      <a:pt x="4771" y="2366"/>
                      <a:pt x="4771" y="2366"/>
                    </a:cubicBezTo>
                    <a:cubicBezTo>
                      <a:pt x="4760" y="2365"/>
                      <a:pt x="4760" y="2365"/>
                      <a:pt x="4760" y="2365"/>
                    </a:cubicBezTo>
                    <a:cubicBezTo>
                      <a:pt x="4733" y="2383"/>
                      <a:pt x="4733" y="2383"/>
                      <a:pt x="4733" y="2383"/>
                    </a:cubicBezTo>
                    <a:cubicBezTo>
                      <a:pt x="4722" y="2383"/>
                      <a:pt x="4722" y="2383"/>
                      <a:pt x="4722" y="2383"/>
                    </a:cubicBezTo>
                    <a:cubicBezTo>
                      <a:pt x="4718" y="2366"/>
                      <a:pt x="4718" y="2366"/>
                      <a:pt x="4718" y="2366"/>
                    </a:cubicBezTo>
                    <a:cubicBezTo>
                      <a:pt x="4708" y="2359"/>
                      <a:pt x="4708" y="2359"/>
                      <a:pt x="4708" y="2359"/>
                    </a:cubicBezTo>
                    <a:cubicBezTo>
                      <a:pt x="4710" y="2348"/>
                      <a:pt x="4710" y="2348"/>
                      <a:pt x="4710" y="2348"/>
                    </a:cubicBezTo>
                    <a:cubicBezTo>
                      <a:pt x="4727" y="2343"/>
                      <a:pt x="4727" y="2343"/>
                      <a:pt x="4727" y="2343"/>
                    </a:cubicBezTo>
                    <a:cubicBezTo>
                      <a:pt x="4718" y="2330"/>
                      <a:pt x="4718" y="2330"/>
                      <a:pt x="4718" y="2330"/>
                    </a:cubicBezTo>
                    <a:cubicBezTo>
                      <a:pt x="4724" y="2307"/>
                      <a:pt x="4724" y="2307"/>
                      <a:pt x="4724" y="2307"/>
                    </a:cubicBezTo>
                    <a:cubicBezTo>
                      <a:pt x="4734" y="2285"/>
                      <a:pt x="4734" y="2285"/>
                      <a:pt x="4734" y="2285"/>
                    </a:cubicBezTo>
                    <a:cubicBezTo>
                      <a:pt x="4736" y="2273"/>
                      <a:pt x="4736" y="2273"/>
                      <a:pt x="4736" y="2273"/>
                    </a:cubicBezTo>
                    <a:cubicBezTo>
                      <a:pt x="4748" y="2261"/>
                      <a:pt x="4748" y="2261"/>
                      <a:pt x="4748" y="2261"/>
                    </a:cubicBezTo>
                    <a:cubicBezTo>
                      <a:pt x="4768" y="2262"/>
                      <a:pt x="4768" y="2262"/>
                      <a:pt x="4768" y="2262"/>
                    </a:cubicBezTo>
                    <a:cubicBezTo>
                      <a:pt x="4782" y="2278"/>
                      <a:pt x="4782" y="2278"/>
                      <a:pt x="4782" y="2278"/>
                    </a:cubicBezTo>
                    <a:cubicBezTo>
                      <a:pt x="4783" y="2288"/>
                      <a:pt x="4783" y="2288"/>
                      <a:pt x="4783" y="2288"/>
                    </a:cubicBezTo>
                    <a:cubicBezTo>
                      <a:pt x="4805" y="2299"/>
                      <a:pt x="4805" y="2299"/>
                      <a:pt x="4805" y="2299"/>
                    </a:cubicBezTo>
                    <a:cubicBezTo>
                      <a:pt x="4815" y="2314"/>
                      <a:pt x="4815" y="2314"/>
                      <a:pt x="4815" y="2314"/>
                    </a:cubicBezTo>
                    <a:cubicBezTo>
                      <a:pt x="4831" y="2316"/>
                      <a:pt x="4831" y="2316"/>
                      <a:pt x="4831" y="2316"/>
                    </a:cubicBezTo>
                    <a:cubicBezTo>
                      <a:pt x="4818" y="2305"/>
                      <a:pt x="4818" y="2305"/>
                      <a:pt x="4818" y="2305"/>
                    </a:cubicBezTo>
                    <a:cubicBezTo>
                      <a:pt x="4815" y="2293"/>
                      <a:pt x="4815" y="2293"/>
                      <a:pt x="4815" y="2293"/>
                    </a:cubicBezTo>
                    <a:cubicBezTo>
                      <a:pt x="4792" y="2278"/>
                      <a:pt x="4792" y="2278"/>
                      <a:pt x="4792" y="2278"/>
                    </a:cubicBezTo>
                    <a:cubicBezTo>
                      <a:pt x="4788" y="2262"/>
                      <a:pt x="4788" y="2262"/>
                      <a:pt x="4788" y="2262"/>
                    </a:cubicBezTo>
                    <a:cubicBezTo>
                      <a:pt x="4783" y="2253"/>
                      <a:pt x="4783" y="2253"/>
                      <a:pt x="4783" y="2253"/>
                    </a:cubicBezTo>
                    <a:cubicBezTo>
                      <a:pt x="4766" y="2253"/>
                      <a:pt x="4766" y="2253"/>
                      <a:pt x="4766" y="2253"/>
                    </a:cubicBezTo>
                    <a:cubicBezTo>
                      <a:pt x="4760" y="2246"/>
                      <a:pt x="4760" y="2246"/>
                      <a:pt x="4760" y="2246"/>
                    </a:cubicBezTo>
                    <a:cubicBezTo>
                      <a:pt x="4765" y="2244"/>
                      <a:pt x="4765" y="2244"/>
                      <a:pt x="4765" y="2244"/>
                    </a:cubicBezTo>
                    <a:cubicBezTo>
                      <a:pt x="4792" y="2241"/>
                      <a:pt x="4792" y="2241"/>
                      <a:pt x="4792" y="2241"/>
                    </a:cubicBezTo>
                    <a:cubicBezTo>
                      <a:pt x="4797" y="2233"/>
                      <a:pt x="4797" y="2233"/>
                      <a:pt x="4797" y="2233"/>
                    </a:cubicBezTo>
                    <a:cubicBezTo>
                      <a:pt x="4805" y="2233"/>
                      <a:pt x="4805" y="2233"/>
                      <a:pt x="4805" y="2233"/>
                    </a:cubicBezTo>
                    <a:cubicBezTo>
                      <a:pt x="4829" y="2261"/>
                      <a:pt x="4829" y="2261"/>
                      <a:pt x="4829" y="2261"/>
                    </a:cubicBezTo>
                    <a:cubicBezTo>
                      <a:pt x="4851" y="2273"/>
                      <a:pt x="4851" y="2273"/>
                      <a:pt x="4851" y="2273"/>
                    </a:cubicBezTo>
                    <a:cubicBezTo>
                      <a:pt x="4858" y="2273"/>
                      <a:pt x="4858" y="2273"/>
                      <a:pt x="4858" y="2273"/>
                    </a:cubicBezTo>
                    <a:cubicBezTo>
                      <a:pt x="4838" y="2261"/>
                      <a:pt x="4838" y="2261"/>
                      <a:pt x="4838" y="2261"/>
                    </a:cubicBezTo>
                    <a:cubicBezTo>
                      <a:pt x="4825" y="2238"/>
                      <a:pt x="4825" y="2238"/>
                      <a:pt x="4825" y="2238"/>
                    </a:cubicBezTo>
                    <a:cubicBezTo>
                      <a:pt x="4806" y="2224"/>
                      <a:pt x="4806" y="2224"/>
                      <a:pt x="4806" y="2224"/>
                    </a:cubicBezTo>
                    <a:cubicBezTo>
                      <a:pt x="4805" y="2215"/>
                      <a:pt x="4805" y="2215"/>
                      <a:pt x="4805" y="2215"/>
                    </a:cubicBezTo>
                    <a:cubicBezTo>
                      <a:pt x="4812" y="2200"/>
                      <a:pt x="4812" y="2200"/>
                      <a:pt x="4812" y="2200"/>
                    </a:cubicBezTo>
                    <a:cubicBezTo>
                      <a:pt x="4835" y="2195"/>
                      <a:pt x="4835" y="2195"/>
                      <a:pt x="4835" y="2195"/>
                    </a:cubicBezTo>
                    <a:cubicBezTo>
                      <a:pt x="4843" y="2198"/>
                      <a:pt x="4843" y="2198"/>
                      <a:pt x="4843" y="2198"/>
                    </a:cubicBezTo>
                    <a:cubicBezTo>
                      <a:pt x="4841" y="2213"/>
                      <a:pt x="4841" y="2213"/>
                      <a:pt x="4841" y="2213"/>
                    </a:cubicBezTo>
                    <a:cubicBezTo>
                      <a:pt x="4843" y="2224"/>
                      <a:pt x="4843" y="2224"/>
                      <a:pt x="4843" y="2224"/>
                    </a:cubicBezTo>
                    <a:cubicBezTo>
                      <a:pt x="4851" y="2217"/>
                      <a:pt x="4851" y="2217"/>
                      <a:pt x="4851" y="2217"/>
                    </a:cubicBezTo>
                    <a:cubicBezTo>
                      <a:pt x="4851" y="2206"/>
                      <a:pt x="4851" y="2206"/>
                      <a:pt x="4851" y="2206"/>
                    </a:cubicBezTo>
                    <a:cubicBezTo>
                      <a:pt x="4860" y="2194"/>
                      <a:pt x="4860" y="2194"/>
                      <a:pt x="4860" y="2194"/>
                    </a:cubicBezTo>
                    <a:cubicBezTo>
                      <a:pt x="4878" y="2194"/>
                      <a:pt x="4878" y="2194"/>
                      <a:pt x="4878" y="2194"/>
                    </a:cubicBezTo>
                    <a:cubicBezTo>
                      <a:pt x="4886" y="2212"/>
                      <a:pt x="4886" y="2212"/>
                      <a:pt x="4886" y="2212"/>
                    </a:cubicBezTo>
                    <a:cubicBezTo>
                      <a:pt x="4893" y="2218"/>
                      <a:pt x="4893" y="2218"/>
                      <a:pt x="4893" y="2218"/>
                    </a:cubicBezTo>
                    <a:cubicBezTo>
                      <a:pt x="4899" y="2238"/>
                      <a:pt x="4899" y="2238"/>
                      <a:pt x="4899" y="2238"/>
                    </a:cubicBezTo>
                    <a:cubicBezTo>
                      <a:pt x="4907" y="2229"/>
                      <a:pt x="4907" y="2229"/>
                      <a:pt x="4907" y="2229"/>
                    </a:cubicBezTo>
                    <a:cubicBezTo>
                      <a:pt x="4907" y="2217"/>
                      <a:pt x="4907" y="2217"/>
                      <a:pt x="4907" y="2217"/>
                    </a:cubicBezTo>
                    <a:cubicBezTo>
                      <a:pt x="4892" y="2198"/>
                      <a:pt x="4892" y="2198"/>
                      <a:pt x="4892" y="2198"/>
                    </a:cubicBezTo>
                    <a:cubicBezTo>
                      <a:pt x="4896" y="2189"/>
                      <a:pt x="4896" y="2189"/>
                      <a:pt x="4896" y="2189"/>
                    </a:cubicBezTo>
                    <a:cubicBezTo>
                      <a:pt x="4936" y="2180"/>
                      <a:pt x="4936" y="2180"/>
                      <a:pt x="4936" y="2180"/>
                    </a:cubicBezTo>
                    <a:cubicBezTo>
                      <a:pt x="4961" y="2169"/>
                      <a:pt x="4961" y="2169"/>
                      <a:pt x="4961" y="2169"/>
                    </a:cubicBezTo>
                    <a:cubicBezTo>
                      <a:pt x="4980" y="2168"/>
                      <a:pt x="4980" y="2168"/>
                      <a:pt x="4980" y="2168"/>
                    </a:cubicBezTo>
                    <a:cubicBezTo>
                      <a:pt x="4997" y="2155"/>
                      <a:pt x="4997" y="2155"/>
                      <a:pt x="4997" y="2155"/>
                    </a:cubicBezTo>
                    <a:cubicBezTo>
                      <a:pt x="5022" y="2163"/>
                      <a:pt x="5022" y="2163"/>
                      <a:pt x="5022" y="2163"/>
                    </a:cubicBezTo>
                    <a:cubicBezTo>
                      <a:pt x="5048" y="2165"/>
                      <a:pt x="5048" y="2165"/>
                      <a:pt x="5048" y="2165"/>
                    </a:cubicBezTo>
                    <a:cubicBezTo>
                      <a:pt x="5072" y="2171"/>
                      <a:pt x="5072" y="2171"/>
                      <a:pt x="5072" y="2171"/>
                    </a:cubicBezTo>
                    <a:cubicBezTo>
                      <a:pt x="5074" y="2180"/>
                      <a:pt x="5074" y="2180"/>
                      <a:pt x="5074" y="2180"/>
                    </a:cubicBezTo>
                    <a:cubicBezTo>
                      <a:pt x="5069" y="2186"/>
                      <a:pt x="5069" y="2186"/>
                      <a:pt x="5069" y="2186"/>
                    </a:cubicBezTo>
                    <a:cubicBezTo>
                      <a:pt x="5066" y="2221"/>
                      <a:pt x="5066" y="2221"/>
                      <a:pt x="5066" y="2221"/>
                    </a:cubicBezTo>
                    <a:cubicBezTo>
                      <a:pt x="5063" y="2230"/>
                      <a:pt x="5063" y="2230"/>
                      <a:pt x="5063" y="2230"/>
                    </a:cubicBezTo>
                    <a:cubicBezTo>
                      <a:pt x="5052" y="2242"/>
                      <a:pt x="5052" y="2242"/>
                      <a:pt x="5052" y="2242"/>
                    </a:cubicBezTo>
                    <a:cubicBezTo>
                      <a:pt x="5042" y="2264"/>
                      <a:pt x="5042" y="2264"/>
                      <a:pt x="5042" y="2264"/>
                    </a:cubicBezTo>
                    <a:cubicBezTo>
                      <a:pt x="5045" y="2272"/>
                      <a:pt x="5045" y="2272"/>
                      <a:pt x="5045" y="2272"/>
                    </a:cubicBezTo>
                    <a:cubicBezTo>
                      <a:pt x="5058" y="2279"/>
                      <a:pt x="5058" y="2279"/>
                      <a:pt x="5058" y="2279"/>
                    </a:cubicBezTo>
                    <a:cubicBezTo>
                      <a:pt x="5065" y="2291"/>
                      <a:pt x="5065" y="2291"/>
                      <a:pt x="5065" y="2291"/>
                    </a:cubicBezTo>
                    <a:cubicBezTo>
                      <a:pt x="5063" y="2301"/>
                      <a:pt x="5063" y="2301"/>
                      <a:pt x="5063" y="2301"/>
                    </a:cubicBezTo>
                    <a:cubicBezTo>
                      <a:pt x="5040" y="2325"/>
                      <a:pt x="5040" y="2325"/>
                      <a:pt x="5040" y="2325"/>
                    </a:cubicBezTo>
                    <a:cubicBezTo>
                      <a:pt x="5035" y="2334"/>
                      <a:pt x="5035" y="2334"/>
                      <a:pt x="5035" y="2334"/>
                    </a:cubicBezTo>
                    <a:cubicBezTo>
                      <a:pt x="5034" y="2351"/>
                      <a:pt x="5034" y="2351"/>
                      <a:pt x="5034" y="2351"/>
                    </a:cubicBezTo>
                    <a:cubicBezTo>
                      <a:pt x="5048" y="2362"/>
                      <a:pt x="5048" y="2362"/>
                      <a:pt x="5048" y="2362"/>
                    </a:cubicBezTo>
                    <a:cubicBezTo>
                      <a:pt x="5046" y="2369"/>
                      <a:pt x="5046" y="2369"/>
                      <a:pt x="5046" y="2369"/>
                    </a:cubicBezTo>
                    <a:cubicBezTo>
                      <a:pt x="5035" y="2386"/>
                      <a:pt x="5035" y="2386"/>
                      <a:pt x="5035" y="2386"/>
                    </a:cubicBezTo>
                    <a:cubicBezTo>
                      <a:pt x="5023" y="2388"/>
                      <a:pt x="5023" y="2388"/>
                      <a:pt x="5023" y="2388"/>
                    </a:cubicBezTo>
                    <a:cubicBezTo>
                      <a:pt x="5013" y="2400"/>
                      <a:pt x="5013" y="2400"/>
                      <a:pt x="5013" y="2400"/>
                    </a:cubicBezTo>
                    <a:cubicBezTo>
                      <a:pt x="4999" y="2405"/>
                      <a:pt x="4999" y="2405"/>
                      <a:pt x="4999" y="2405"/>
                    </a:cubicBezTo>
                    <a:cubicBezTo>
                      <a:pt x="4987" y="2415"/>
                      <a:pt x="4987" y="2415"/>
                      <a:pt x="4987" y="2415"/>
                    </a:cubicBezTo>
                    <a:cubicBezTo>
                      <a:pt x="4977" y="2429"/>
                      <a:pt x="4977" y="2429"/>
                      <a:pt x="4977" y="2429"/>
                    </a:cubicBezTo>
                    <a:cubicBezTo>
                      <a:pt x="4967" y="2441"/>
                      <a:pt x="4967" y="2441"/>
                      <a:pt x="4967" y="2441"/>
                    </a:cubicBezTo>
                    <a:cubicBezTo>
                      <a:pt x="4977" y="2441"/>
                      <a:pt x="4977" y="2441"/>
                      <a:pt x="4977" y="2441"/>
                    </a:cubicBezTo>
                    <a:cubicBezTo>
                      <a:pt x="4994" y="2423"/>
                      <a:pt x="4994" y="2423"/>
                      <a:pt x="4994" y="2423"/>
                    </a:cubicBezTo>
                    <a:cubicBezTo>
                      <a:pt x="5016" y="2408"/>
                      <a:pt x="5016" y="2408"/>
                      <a:pt x="5016" y="2408"/>
                    </a:cubicBezTo>
                    <a:cubicBezTo>
                      <a:pt x="5023" y="2408"/>
                      <a:pt x="5023" y="2408"/>
                      <a:pt x="5023" y="2408"/>
                    </a:cubicBezTo>
                    <a:cubicBezTo>
                      <a:pt x="5031" y="2408"/>
                      <a:pt x="5031" y="2408"/>
                      <a:pt x="5031" y="2408"/>
                    </a:cubicBezTo>
                    <a:cubicBezTo>
                      <a:pt x="5020" y="2418"/>
                      <a:pt x="5020" y="2418"/>
                      <a:pt x="5020" y="2418"/>
                    </a:cubicBezTo>
                    <a:cubicBezTo>
                      <a:pt x="5017" y="2431"/>
                      <a:pt x="5017" y="2431"/>
                      <a:pt x="5017" y="2431"/>
                    </a:cubicBezTo>
                    <a:cubicBezTo>
                      <a:pt x="4994" y="2452"/>
                      <a:pt x="4994" y="2452"/>
                      <a:pt x="4994" y="2452"/>
                    </a:cubicBezTo>
                    <a:cubicBezTo>
                      <a:pt x="4979" y="2460"/>
                      <a:pt x="4979" y="2460"/>
                      <a:pt x="4979" y="2460"/>
                    </a:cubicBezTo>
                    <a:cubicBezTo>
                      <a:pt x="4977" y="2466"/>
                      <a:pt x="4977" y="2466"/>
                      <a:pt x="4977" y="2466"/>
                    </a:cubicBezTo>
                    <a:cubicBezTo>
                      <a:pt x="4979" y="2473"/>
                      <a:pt x="4979" y="2473"/>
                      <a:pt x="4979" y="2473"/>
                    </a:cubicBezTo>
                    <a:cubicBezTo>
                      <a:pt x="4976" y="2481"/>
                      <a:pt x="4976" y="2481"/>
                      <a:pt x="4976" y="2481"/>
                    </a:cubicBezTo>
                    <a:cubicBezTo>
                      <a:pt x="4968" y="2476"/>
                      <a:pt x="4968" y="2476"/>
                      <a:pt x="4968" y="2476"/>
                    </a:cubicBezTo>
                    <a:cubicBezTo>
                      <a:pt x="4958" y="2478"/>
                      <a:pt x="4958" y="2478"/>
                      <a:pt x="4958" y="2478"/>
                    </a:cubicBezTo>
                    <a:cubicBezTo>
                      <a:pt x="4958" y="2486"/>
                      <a:pt x="4958" y="2486"/>
                      <a:pt x="4958" y="2486"/>
                    </a:cubicBezTo>
                    <a:cubicBezTo>
                      <a:pt x="4965" y="2487"/>
                      <a:pt x="4965" y="2487"/>
                      <a:pt x="4965" y="2487"/>
                    </a:cubicBezTo>
                    <a:cubicBezTo>
                      <a:pt x="4971" y="2493"/>
                      <a:pt x="4971" y="2493"/>
                      <a:pt x="4971" y="2493"/>
                    </a:cubicBezTo>
                    <a:cubicBezTo>
                      <a:pt x="4970" y="2505"/>
                      <a:pt x="4970" y="2505"/>
                      <a:pt x="4970" y="2505"/>
                    </a:cubicBezTo>
                    <a:cubicBezTo>
                      <a:pt x="4958" y="2516"/>
                      <a:pt x="4958" y="2516"/>
                      <a:pt x="4958" y="2516"/>
                    </a:cubicBezTo>
                    <a:cubicBezTo>
                      <a:pt x="4971" y="2516"/>
                      <a:pt x="4971" y="2516"/>
                      <a:pt x="4971" y="2516"/>
                    </a:cubicBezTo>
                    <a:cubicBezTo>
                      <a:pt x="4977" y="2505"/>
                      <a:pt x="4977" y="2505"/>
                      <a:pt x="4977" y="2505"/>
                    </a:cubicBezTo>
                    <a:cubicBezTo>
                      <a:pt x="4990" y="2501"/>
                      <a:pt x="4990" y="2501"/>
                      <a:pt x="4990" y="2501"/>
                    </a:cubicBezTo>
                    <a:cubicBezTo>
                      <a:pt x="4999" y="2487"/>
                      <a:pt x="4999" y="2487"/>
                      <a:pt x="4999" y="2487"/>
                    </a:cubicBezTo>
                    <a:cubicBezTo>
                      <a:pt x="5000" y="2475"/>
                      <a:pt x="5000" y="2475"/>
                      <a:pt x="5000" y="2475"/>
                    </a:cubicBezTo>
                    <a:cubicBezTo>
                      <a:pt x="5014" y="2470"/>
                      <a:pt x="5014" y="2470"/>
                      <a:pt x="5014" y="2470"/>
                    </a:cubicBezTo>
                    <a:cubicBezTo>
                      <a:pt x="5020" y="2456"/>
                      <a:pt x="5020" y="2456"/>
                      <a:pt x="5020" y="2456"/>
                    </a:cubicBezTo>
                    <a:cubicBezTo>
                      <a:pt x="5025" y="2461"/>
                      <a:pt x="5025" y="2461"/>
                      <a:pt x="5025" y="2461"/>
                    </a:cubicBezTo>
                    <a:cubicBezTo>
                      <a:pt x="5025" y="2481"/>
                      <a:pt x="5025" y="2481"/>
                      <a:pt x="5025" y="2481"/>
                    </a:cubicBezTo>
                    <a:cubicBezTo>
                      <a:pt x="5034" y="2487"/>
                      <a:pt x="5034" y="2487"/>
                      <a:pt x="5034" y="2487"/>
                    </a:cubicBezTo>
                    <a:cubicBezTo>
                      <a:pt x="5034" y="2469"/>
                      <a:pt x="5034" y="2469"/>
                      <a:pt x="5034" y="2469"/>
                    </a:cubicBezTo>
                    <a:cubicBezTo>
                      <a:pt x="5031" y="2452"/>
                      <a:pt x="5031" y="2452"/>
                      <a:pt x="5031" y="2452"/>
                    </a:cubicBezTo>
                    <a:cubicBezTo>
                      <a:pt x="5034" y="2441"/>
                      <a:pt x="5034" y="2441"/>
                      <a:pt x="5034" y="2441"/>
                    </a:cubicBezTo>
                    <a:cubicBezTo>
                      <a:pt x="5042" y="2435"/>
                      <a:pt x="5042" y="2435"/>
                      <a:pt x="5042" y="2435"/>
                    </a:cubicBezTo>
                    <a:cubicBezTo>
                      <a:pt x="5055" y="2440"/>
                      <a:pt x="5055" y="2440"/>
                      <a:pt x="5055" y="2440"/>
                    </a:cubicBezTo>
                    <a:cubicBezTo>
                      <a:pt x="5054" y="2458"/>
                      <a:pt x="5054" y="2458"/>
                      <a:pt x="5054" y="2458"/>
                    </a:cubicBezTo>
                    <a:cubicBezTo>
                      <a:pt x="5058" y="2466"/>
                      <a:pt x="5058" y="2466"/>
                      <a:pt x="5058" y="2466"/>
                    </a:cubicBezTo>
                    <a:cubicBezTo>
                      <a:pt x="5068" y="2458"/>
                      <a:pt x="5068" y="2458"/>
                      <a:pt x="5068" y="2458"/>
                    </a:cubicBezTo>
                    <a:cubicBezTo>
                      <a:pt x="5084" y="2441"/>
                      <a:pt x="5084" y="2441"/>
                      <a:pt x="5084" y="2441"/>
                    </a:cubicBezTo>
                    <a:cubicBezTo>
                      <a:pt x="5089" y="2455"/>
                      <a:pt x="5089" y="2455"/>
                      <a:pt x="5089" y="2455"/>
                    </a:cubicBezTo>
                    <a:cubicBezTo>
                      <a:pt x="5100" y="2466"/>
                      <a:pt x="5100" y="2466"/>
                      <a:pt x="5100" y="2466"/>
                    </a:cubicBezTo>
                    <a:cubicBezTo>
                      <a:pt x="5095" y="2479"/>
                      <a:pt x="5095" y="2479"/>
                      <a:pt x="5095" y="2479"/>
                    </a:cubicBezTo>
                    <a:cubicBezTo>
                      <a:pt x="5075" y="2507"/>
                      <a:pt x="5075" y="2507"/>
                      <a:pt x="5075" y="2507"/>
                    </a:cubicBezTo>
                    <a:cubicBezTo>
                      <a:pt x="5058" y="2519"/>
                      <a:pt x="5058" y="2519"/>
                      <a:pt x="5058" y="2519"/>
                    </a:cubicBezTo>
                    <a:cubicBezTo>
                      <a:pt x="5051" y="2530"/>
                      <a:pt x="5051" y="2530"/>
                      <a:pt x="5051" y="2530"/>
                    </a:cubicBezTo>
                    <a:cubicBezTo>
                      <a:pt x="5066" y="2534"/>
                      <a:pt x="5066" y="2534"/>
                      <a:pt x="5066" y="2534"/>
                    </a:cubicBezTo>
                    <a:cubicBezTo>
                      <a:pt x="5080" y="2541"/>
                      <a:pt x="5080" y="2541"/>
                      <a:pt x="5080" y="2541"/>
                    </a:cubicBezTo>
                    <a:cubicBezTo>
                      <a:pt x="5091" y="2534"/>
                      <a:pt x="5091" y="2534"/>
                      <a:pt x="5091" y="2534"/>
                    </a:cubicBezTo>
                    <a:cubicBezTo>
                      <a:pt x="5081" y="2524"/>
                      <a:pt x="5081" y="2524"/>
                      <a:pt x="5081" y="2524"/>
                    </a:cubicBezTo>
                    <a:cubicBezTo>
                      <a:pt x="5089" y="2508"/>
                      <a:pt x="5089" y="2508"/>
                      <a:pt x="5089" y="2508"/>
                    </a:cubicBezTo>
                    <a:cubicBezTo>
                      <a:pt x="5103" y="2493"/>
                      <a:pt x="5103" y="2493"/>
                      <a:pt x="5103" y="2493"/>
                    </a:cubicBezTo>
                    <a:cubicBezTo>
                      <a:pt x="5113" y="2513"/>
                      <a:pt x="5113" y="2513"/>
                      <a:pt x="5113" y="2513"/>
                    </a:cubicBezTo>
                    <a:cubicBezTo>
                      <a:pt x="5113" y="2528"/>
                      <a:pt x="5113" y="2528"/>
                      <a:pt x="5113" y="2528"/>
                    </a:cubicBezTo>
                    <a:cubicBezTo>
                      <a:pt x="5118" y="2518"/>
                      <a:pt x="5118" y="2518"/>
                      <a:pt x="5118" y="2518"/>
                    </a:cubicBezTo>
                    <a:cubicBezTo>
                      <a:pt x="5115" y="2498"/>
                      <a:pt x="5115" y="2498"/>
                      <a:pt x="5115" y="2498"/>
                    </a:cubicBezTo>
                    <a:cubicBezTo>
                      <a:pt x="5107" y="2482"/>
                      <a:pt x="5107" y="2482"/>
                      <a:pt x="5107" y="2482"/>
                    </a:cubicBezTo>
                    <a:cubicBezTo>
                      <a:pt x="5107" y="2452"/>
                      <a:pt x="5107" y="2452"/>
                      <a:pt x="5107" y="2452"/>
                    </a:cubicBezTo>
                    <a:cubicBezTo>
                      <a:pt x="5113" y="2449"/>
                      <a:pt x="5113" y="2449"/>
                      <a:pt x="5113" y="2449"/>
                    </a:cubicBezTo>
                    <a:cubicBezTo>
                      <a:pt x="5130" y="2456"/>
                      <a:pt x="5130" y="2456"/>
                      <a:pt x="5130" y="2456"/>
                    </a:cubicBezTo>
                    <a:cubicBezTo>
                      <a:pt x="5127" y="2472"/>
                      <a:pt x="5127" y="2472"/>
                      <a:pt x="5127" y="2472"/>
                    </a:cubicBezTo>
                    <a:cubicBezTo>
                      <a:pt x="5121" y="2484"/>
                      <a:pt x="5121" y="2484"/>
                      <a:pt x="5121" y="2484"/>
                    </a:cubicBezTo>
                    <a:cubicBezTo>
                      <a:pt x="5130" y="2479"/>
                      <a:pt x="5130" y="2479"/>
                      <a:pt x="5130" y="2479"/>
                    </a:cubicBezTo>
                    <a:cubicBezTo>
                      <a:pt x="5143" y="2478"/>
                      <a:pt x="5143" y="2478"/>
                      <a:pt x="5143" y="2478"/>
                    </a:cubicBezTo>
                    <a:cubicBezTo>
                      <a:pt x="5170" y="2502"/>
                      <a:pt x="5170" y="2502"/>
                      <a:pt x="5170" y="2502"/>
                    </a:cubicBezTo>
                    <a:cubicBezTo>
                      <a:pt x="5170" y="2513"/>
                      <a:pt x="5170" y="2513"/>
                      <a:pt x="5170" y="2513"/>
                    </a:cubicBezTo>
                    <a:cubicBezTo>
                      <a:pt x="5187" y="2513"/>
                      <a:pt x="5187" y="2513"/>
                      <a:pt x="5187" y="2513"/>
                    </a:cubicBezTo>
                    <a:cubicBezTo>
                      <a:pt x="5199" y="2521"/>
                      <a:pt x="5199" y="2521"/>
                      <a:pt x="5199" y="2521"/>
                    </a:cubicBezTo>
                    <a:cubicBezTo>
                      <a:pt x="5207" y="2521"/>
                      <a:pt x="5207" y="2521"/>
                      <a:pt x="5207" y="2521"/>
                    </a:cubicBezTo>
                    <a:cubicBezTo>
                      <a:pt x="5199" y="2504"/>
                      <a:pt x="5199" y="2504"/>
                      <a:pt x="5199" y="2504"/>
                    </a:cubicBezTo>
                    <a:cubicBezTo>
                      <a:pt x="5188" y="2501"/>
                      <a:pt x="5188" y="2501"/>
                      <a:pt x="5188" y="2501"/>
                    </a:cubicBezTo>
                    <a:cubicBezTo>
                      <a:pt x="5184" y="2493"/>
                      <a:pt x="5184" y="2493"/>
                      <a:pt x="5184" y="2493"/>
                    </a:cubicBezTo>
                    <a:cubicBezTo>
                      <a:pt x="5155" y="2467"/>
                      <a:pt x="5155" y="2467"/>
                      <a:pt x="5155" y="2467"/>
                    </a:cubicBezTo>
                    <a:cubicBezTo>
                      <a:pt x="5143" y="2464"/>
                      <a:pt x="5143" y="2464"/>
                      <a:pt x="5143" y="2464"/>
                    </a:cubicBezTo>
                    <a:cubicBezTo>
                      <a:pt x="5138" y="2456"/>
                      <a:pt x="5138" y="2456"/>
                      <a:pt x="5138" y="2456"/>
                    </a:cubicBezTo>
                    <a:cubicBezTo>
                      <a:pt x="5155" y="2432"/>
                      <a:pt x="5155" y="2432"/>
                      <a:pt x="5155" y="2432"/>
                    </a:cubicBezTo>
                    <a:cubicBezTo>
                      <a:pt x="5172" y="2432"/>
                      <a:pt x="5172" y="2432"/>
                      <a:pt x="5172" y="2432"/>
                    </a:cubicBezTo>
                    <a:cubicBezTo>
                      <a:pt x="5187" y="2418"/>
                      <a:pt x="5187" y="2418"/>
                      <a:pt x="5187" y="2418"/>
                    </a:cubicBezTo>
                    <a:cubicBezTo>
                      <a:pt x="5211" y="2414"/>
                      <a:pt x="5211" y="2414"/>
                      <a:pt x="5211" y="2414"/>
                    </a:cubicBezTo>
                    <a:cubicBezTo>
                      <a:pt x="5231" y="2415"/>
                      <a:pt x="5231" y="2415"/>
                      <a:pt x="5231" y="2415"/>
                    </a:cubicBezTo>
                    <a:cubicBezTo>
                      <a:pt x="5239" y="2423"/>
                      <a:pt x="5239" y="2423"/>
                      <a:pt x="5239" y="2423"/>
                    </a:cubicBezTo>
                    <a:cubicBezTo>
                      <a:pt x="5246" y="2421"/>
                      <a:pt x="5246" y="2421"/>
                      <a:pt x="5246" y="2421"/>
                    </a:cubicBezTo>
                    <a:cubicBezTo>
                      <a:pt x="5268" y="2432"/>
                      <a:pt x="5268" y="2432"/>
                      <a:pt x="5268" y="2432"/>
                    </a:cubicBezTo>
                    <a:cubicBezTo>
                      <a:pt x="5269" y="2443"/>
                      <a:pt x="5269" y="2443"/>
                      <a:pt x="5269" y="2443"/>
                    </a:cubicBezTo>
                    <a:cubicBezTo>
                      <a:pt x="5282" y="2453"/>
                      <a:pt x="5282" y="2453"/>
                      <a:pt x="5282" y="2453"/>
                    </a:cubicBezTo>
                    <a:cubicBezTo>
                      <a:pt x="5292" y="2458"/>
                      <a:pt x="5292" y="2458"/>
                      <a:pt x="5292" y="2458"/>
                    </a:cubicBezTo>
                    <a:cubicBezTo>
                      <a:pt x="5294" y="2470"/>
                      <a:pt x="5294" y="2470"/>
                      <a:pt x="5294" y="2470"/>
                    </a:cubicBezTo>
                    <a:cubicBezTo>
                      <a:pt x="5302" y="2470"/>
                      <a:pt x="5302" y="2470"/>
                      <a:pt x="5302" y="2470"/>
                    </a:cubicBezTo>
                    <a:cubicBezTo>
                      <a:pt x="5306" y="2463"/>
                      <a:pt x="5306" y="2463"/>
                      <a:pt x="5306" y="2463"/>
                    </a:cubicBezTo>
                    <a:cubicBezTo>
                      <a:pt x="5318" y="2466"/>
                      <a:pt x="5318" y="2466"/>
                      <a:pt x="5318" y="2466"/>
                    </a:cubicBezTo>
                    <a:cubicBezTo>
                      <a:pt x="5324" y="2478"/>
                      <a:pt x="5324" y="2478"/>
                      <a:pt x="5324" y="2478"/>
                    </a:cubicBezTo>
                    <a:cubicBezTo>
                      <a:pt x="5341" y="2487"/>
                      <a:pt x="5341" y="2487"/>
                      <a:pt x="5341" y="2487"/>
                    </a:cubicBezTo>
                    <a:cubicBezTo>
                      <a:pt x="5343" y="2498"/>
                      <a:pt x="5343" y="2498"/>
                      <a:pt x="5343" y="2498"/>
                    </a:cubicBezTo>
                    <a:cubicBezTo>
                      <a:pt x="5341" y="2508"/>
                      <a:pt x="5341" y="2508"/>
                      <a:pt x="5341" y="2508"/>
                    </a:cubicBezTo>
                    <a:cubicBezTo>
                      <a:pt x="5346" y="2516"/>
                      <a:pt x="5346" y="2516"/>
                      <a:pt x="5346" y="2516"/>
                    </a:cubicBezTo>
                    <a:cubicBezTo>
                      <a:pt x="5347" y="2527"/>
                      <a:pt x="5347" y="2527"/>
                      <a:pt x="5347" y="2527"/>
                    </a:cubicBezTo>
                    <a:cubicBezTo>
                      <a:pt x="5334" y="2544"/>
                      <a:pt x="5334" y="2544"/>
                      <a:pt x="5334" y="2544"/>
                    </a:cubicBezTo>
                    <a:cubicBezTo>
                      <a:pt x="5320" y="2541"/>
                      <a:pt x="5320" y="2541"/>
                      <a:pt x="5320" y="2541"/>
                    </a:cubicBezTo>
                    <a:cubicBezTo>
                      <a:pt x="5306" y="2538"/>
                      <a:pt x="5306" y="2538"/>
                      <a:pt x="5306" y="2538"/>
                    </a:cubicBezTo>
                    <a:cubicBezTo>
                      <a:pt x="5283" y="2544"/>
                      <a:pt x="5283" y="2544"/>
                      <a:pt x="5283" y="2544"/>
                    </a:cubicBezTo>
                    <a:cubicBezTo>
                      <a:pt x="5259" y="2567"/>
                      <a:pt x="5259" y="2567"/>
                      <a:pt x="5259" y="2567"/>
                    </a:cubicBezTo>
                    <a:cubicBezTo>
                      <a:pt x="5286" y="2548"/>
                      <a:pt x="5286" y="2548"/>
                      <a:pt x="5286" y="2548"/>
                    </a:cubicBezTo>
                    <a:cubicBezTo>
                      <a:pt x="5312" y="2547"/>
                      <a:pt x="5312" y="2547"/>
                      <a:pt x="5312" y="2547"/>
                    </a:cubicBezTo>
                    <a:cubicBezTo>
                      <a:pt x="5317" y="2556"/>
                      <a:pt x="5317" y="2556"/>
                      <a:pt x="5317" y="2556"/>
                    </a:cubicBezTo>
                    <a:cubicBezTo>
                      <a:pt x="5306" y="2567"/>
                      <a:pt x="5306" y="2567"/>
                      <a:pt x="5306" y="2567"/>
                    </a:cubicBezTo>
                    <a:cubicBezTo>
                      <a:pt x="5289" y="2577"/>
                      <a:pt x="5289" y="2577"/>
                      <a:pt x="5289" y="2577"/>
                    </a:cubicBezTo>
                    <a:cubicBezTo>
                      <a:pt x="5271" y="2603"/>
                      <a:pt x="5271" y="2603"/>
                      <a:pt x="5271" y="2603"/>
                    </a:cubicBezTo>
                    <a:cubicBezTo>
                      <a:pt x="5257" y="2614"/>
                      <a:pt x="5257" y="2614"/>
                      <a:pt x="5257" y="2614"/>
                    </a:cubicBezTo>
                    <a:cubicBezTo>
                      <a:pt x="5250" y="2615"/>
                      <a:pt x="5250" y="2615"/>
                      <a:pt x="5250" y="2615"/>
                    </a:cubicBezTo>
                    <a:cubicBezTo>
                      <a:pt x="5246" y="2628"/>
                      <a:pt x="5246" y="2628"/>
                      <a:pt x="5246" y="2628"/>
                    </a:cubicBezTo>
                    <a:cubicBezTo>
                      <a:pt x="5254" y="2628"/>
                      <a:pt x="5254" y="2628"/>
                      <a:pt x="5254" y="2628"/>
                    </a:cubicBezTo>
                    <a:cubicBezTo>
                      <a:pt x="5285" y="2599"/>
                      <a:pt x="5285" y="2599"/>
                      <a:pt x="5285" y="2599"/>
                    </a:cubicBezTo>
                    <a:cubicBezTo>
                      <a:pt x="5297" y="2579"/>
                      <a:pt x="5297" y="2579"/>
                      <a:pt x="5297" y="2579"/>
                    </a:cubicBezTo>
                    <a:cubicBezTo>
                      <a:pt x="5317" y="2571"/>
                      <a:pt x="5317" y="2571"/>
                      <a:pt x="5317" y="2571"/>
                    </a:cubicBezTo>
                    <a:cubicBezTo>
                      <a:pt x="5334" y="2556"/>
                      <a:pt x="5334" y="2556"/>
                      <a:pt x="5334" y="2556"/>
                    </a:cubicBezTo>
                    <a:cubicBezTo>
                      <a:pt x="5350" y="2560"/>
                      <a:pt x="5350" y="2560"/>
                      <a:pt x="5350" y="2560"/>
                    </a:cubicBezTo>
                    <a:cubicBezTo>
                      <a:pt x="5358" y="2568"/>
                      <a:pt x="5358" y="2568"/>
                      <a:pt x="5358" y="2568"/>
                    </a:cubicBezTo>
                    <a:cubicBezTo>
                      <a:pt x="5369" y="2568"/>
                      <a:pt x="5369" y="2568"/>
                      <a:pt x="5369" y="2568"/>
                    </a:cubicBezTo>
                    <a:cubicBezTo>
                      <a:pt x="5369" y="2580"/>
                      <a:pt x="5369" y="2580"/>
                      <a:pt x="5369" y="2580"/>
                    </a:cubicBezTo>
                    <a:cubicBezTo>
                      <a:pt x="5363" y="2593"/>
                      <a:pt x="5363" y="2593"/>
                      <a:pt x="5363" y="2593"/>
                    </a:cubicBezTo>
                    <a:cubicBezTo>
                      <a:pt x="5364" y="2605"/>
                      <a:pt x="5364" y="2605"/>
                      <a:pt x="5364" y="2605"/>
                    </a:cubicBezTo>
                    <a:cubicBezTo>
                      <a:pt x="5346" y="2611"/>
                      <a:pt x="5346" y="2611"/>
                      <a:pt x="5346" y="2611"/>
                    </a:cubicBezTo>
                    <a:cubicBezTo>
                      <a:pt x="5338" y="2628"/>
                      <a:pt x="5338" y="2628"/>
                      <a:pt x="5338" y="2628"/>
                    </a:cubicBezTo>
                    <a:cubicBezTo>
                      <a:pt x="5321" y="2628"/>
                      <a:pt x="5321" y="2628"/>
                      <a:pt x="5321" y="2628"/>
                    </a:cubicBezTo>
                    <a:cubicBezTo>
                      <a:pt x="5314" y="2623"/>
                      <a:pt x="5314" y="2623"/>
                      <a:pt x="5314" y="2623"/>
                    </a:cubicBezTo>
                    <a:cubicBezTo>
                      <a:pt x="5298" y="2623"/>
                      <a:pt x="5298" y="2623"/>
                      <a:pt x="5298" y="2623"/>
                    </a:cubicBezTo>
                    <a:cubicBezTo>
                      <a:pt x="5291" y="2632"/>
                      <a:pt x="5291" y="2632"/>
                      <a:pt x="5291" y="2632"/>
                    </a:cubicBezTo>
                    <a:cubicBezTo>
                      <a:pt x="5306" y="2632"/>
                      <a:pt x="5306" y="2632"/>
                      <a:pt x="5306" y="2632"/>
                    </a:cubicBezTo>
                    <a:cubicBezTo>
                      <a:pt x="5311" y="2641"/>
                      <a:pt x="5311" y="2641"/>
                      <a:pt x="5311" y="2641"/>
                    </a:cubicBezTo>
                    <a:cubicBezTo>
                      <a:pt x="5282" y="2657"/>
                      <a:pt x="5282" y="2657"/>
                      <a:pt x="5282" y="2657"/>
                    </a:cubicBezTo>
                    <a:cubicBezTo>
                      <a:pt x="5292" y="2660"/>
                      <a:pt x="5292" y="2660"/>
                      <a:pt x="5292" y="2660"/>
                    </a:cubicBezTo>
                    <a:cubicBezTo>
                      <a:pt x="5302" y="2651"/>
                      <a:pt x="5302" y="2651"/>
                      <a:pt x="5302" y="2651"/>
                    </a:cubicBezTo>
                    <a:cubicBezTo>
                      <a:pt x="5320" y="2645"/>
                      <a:pt x="5320" y="2645"/>
                      <a:pt x="5320" y="2645"/>
                    </a:cubicBezTo>
                    <a:cubicBezTo>
                      <a:pt x="5329" y="2640"/>
                      <a:pt x="5329" y="2640"/>
                      <a:pt x="5329" y="2640"/>
                    </a:cubicBezTo>
                    <a:cubicBezTo>
                      <a:pt x="5332" y="2648"/>
                      <a:pt x="5332" y="2648"/>
                      <a:pt x="5332" y="2648"/>
                    </a:cubicBezTo>
                    <a:cubicBezTo>
                      <a:pt x="5324" y="2655"/>
                      <a:pt x="5324" y="2655"/>
                      <a:pt x="5324" y="2655"/>
                    </a:cubicBezTo>
                    <a:cubicBezTo>
                      <a:pt x="5308" y="2660"/>
                      <a:pt x="5308" y="2660"/>
                      <a:pt x="5308" y="2660"/>
                    </a:cubicBezTo>
                    <a:cubicBezTo>
                      <a:pt x="5292" y="2672"/>
                      <a:pt x="5292" y="2672"/>
                      <a:pt x="5292" y="2672"/>
                    </a:cubicBezTo>
                    <a:cubicBezTo>
                      <a:pt x="5305" y="2671"/>
                      <a:pt x="5305" y="2671"/>
                      <a:pt x="5305" y="2671"/>
                    </a:cubicBezTo>
                    <a:cubicBezTo>
                      <a:pt x="5309" y="2674"/>
                      <a:pt x="5309" y="2674"/>
                      <a:pt x="5309" y="2674"/>
                    </a:cubicBezTo>
                    <a:cubicBezTo>
                      <a:pt x="5300" y="2687"/>
                      <a:pt x="5300" y="2687"/>
                      <a:pt x="5300" y="2687"/>
                    </a:cubicBezTo>
                    <a:cubicBezTo>
                      <a:pt x="5283" y="2703"/>
                      <a:pt x="5283" y="2703"/>
                      <a:pt x="5283" y="2703"/>
                    </a:cubicBezTo>
                    <a:cubicBezTo>
                      <a:pt x="5272" y="2712"/>
                      <a:pt x="5272" y="2712"/>
                      <a:pt x="5272" y="2712"/>
                    </a:cubicBezTo>
                    <a:cubicBezTo>
                      <a:pt x="5282" y="2713"/>
                      <a:pt x="5282" y="2713"/>
                      <a:pt x="5282" y="2713"/>
                    </a:cubicBezTo>
                    <a:cubicBezTo>
                      <a:pt x="5302" y="2701"/>
                      <a:pt x="5302" y="2701"/>
                      <a:pt x="5302" y="2701"/>
                    </a:cubicBezTo>
                    <a:cubicBezTo>
                      <a:pt x="5314" y="2677"/>
                      <a:pt x="5314" y="2677"/>
                      <a:pt x="5314" y="2677"/>
                    </a:cubicBezTo>
                    <a:cubicBezTo>
                      <a:pt x="5324" y="2663"/>
                      <a:pt x="5324" y="2663"/>
                      <a:pt x="5324" y="2663"/>
                    </a:cubicBezTo>
                    <a:cubicBezTo>
                      <a:pt x="5349" y="2645"/>
                      <a:pt x="5349" y="2645"/>
                      <a:pt x="5349" y="2645"/>
                    </a:cubicBezTo>
                    <a:cubicBezTo>
                      <a:pt x="5353" y="2651"/>
                      <a:pt x="5353" y="2651"/>
                      <a:pt x="5353" y="2651"/>
                    </a:cubicBezTo>
                    <a:cubicBezTo>
                      <a:pt x="5353" y="2660"/>
                      <a:pt x="5353" y="2660"/>
                      <a:pt x="5353" y="2660"/>
                    </a:cubicBezTo>
                    <a:cubicBezTo>
                      <a:pt x="5367" y="2652"/>
                      <a:pt x="5367" y="2652"/>
                      <a:pt x="5367" y="2652"/>
                    </a:cubicBezTo>
                    <a:cubicBezTo>
                      <a:pt x="5369" y="2641"/>
                      <a:pt x="5369" y="2641"/>
                      <a:pt x="5369" y="2641"/>
                    </a:cubicBezTo>
                    <a:cubicBezTo>
                      <a:pt x="5389" y="2629"/>
                      <a:pt x="5389" y="2629"/>
                      <a:pt x="5389" y="2629"/>
                    </a:cubicBezTo>
                    <a:cubicBezTo>
                      <a:pt x="5399" y="2631"/>
                      <a:pt x="5399" y="2631"/>
                      <a:pt x="5399" y="2631"/>
                    </a:cubicBezTo>
                    <a:cubicBezTo>
                      <a:pt x="5398" y="2640"/>
                      <a:pt x="5398" y="2640"/>
                      <a:pt x="5398" y="2640"/>
                    </a:cubicBezTo>
                    <a:cubicBezTo>
                      <a:pt x="5373" y="2661"/>
                      <a:pt x="5373" y="2661"/>
                      <a:pt x="5373" y="2661"/>
                    </a:cubicBezTo>
                    <a:cubicBezTo>
                      <a:pt x="5346" y="2680"/>
                      <a:pt x="5346" y="2680"/>
                      <a:pt x="5346" y="2680"/>
                    </a:cubicBezTo>
                    <a:cubicBezTo>
                      <a:pt x="5335" y="2683"/>
                      <a:pt x="5335" y="2683"/>
                      <a:pt x="5335" y="2683"/>
                    </a:cubicBezTo>
                    <a:cubicBezTo>
                      <a:pt x="5335" y="2690"/>
                      <a:pt x="5335" y="2690"/>
                      <a:pt x="5335" y="2690"/>
                    </a:cubicBezTo>
                    <a:cubicBezTo>
                      <a:pt x="5341" y="2693"/>
                      <a:pt x="5341" y="2693"/>
                      <a:pt x="5341" y="2693"/>
                    </a:cubicBezTo>
                    <a:cubicBezTo>
                      <a:pt x="5334" y="2707"/>
                      <a:pt x="5334" y="2707"/>
                      <a:pt x="5334" y="2707"/>
                    </a:cubicBezTo>
                    <a:cubicBezTo>
                      <a:pt x="5331" y="2723"/>
                      <a:pt x="5331" y="2723"/>
                      <a:pt x="5331" y="2723"/>
                    </a:cubicBezTo>
                    <a:cubicBezTo>
                      <a:pt x="5335" y="2724"/>
                      <a:pt x="5335" y="2724"/>
                      <a:pt x="5335" y="2724"/>
                    </a:cubicBezTo>
                    <a:cubicBezTo>
                      <a:pt x="5344" y="2710"/>
                      <a:pt x="5344" y="2710"/>
                      <a:pt x="5344" y="2710"/>
                    </a:cubicBezTo>
                    <a:cubicBezTo>
                      <a:pt x="5347" y="2696"/>
                      <a:pt x="5347" y="2696"/>
                      <a:pt x="5347" y="2696"/>
                    </a:cubicBezTo>
                    <a:cubicBezTo>
                      <a:pt x="5370" y="2678"/>
                      <a:pt x="5370" y="2678"/>
                      <a:pt x="5370" y="2678"/>
                    </a:cubicBezTo>
                    <a:cubicBezTo>
                      <a:pt x="5387" y="2667"/>
                      <a:pt x="5387" y="2667"/>
                      <a:pt x="5387" y="2667"/>
                    </a:cubicBezTo>
                    <a:cubicBezTo>
                      <a:pt x="5387" y="2678"/>
                      <a:pt x="5387" y="2678"/>
                      <a:pt x="5387" y="2678"/>
                    </a:cubicBezTo>
                    <a:cubicBezTo>
                      <a:pt x="5389" y="2687"/>
                      <a:pt x="5389" y="2687"/>
                      <a:pt x="5389" y="2687"/>
                    </a:cubicBezTo>
                    <a:cubicBezTo>
                      <a:pt x="5381" y="2698"/>
                      <a:pt x="5381" y="2698"/>
                      <a:pt x="5381" y="2698"/>
                    </a:cubicBezTo>
                    <a:cubicBezTo>
                      <a:pt x="5361" y="2716"/>
                      <a:pt x="5361" y="2716"/>
                      <a:pt x="5361" y="2716"/>
                    </a:cubicBezTo>
                    <a:cubicBezTo>
                      <a:pt x="5358" y="2726"/>
                      <a:pt x="5358" y="2726"/>
                      <a:pt x="5358" y="2726"/>
                    </a:cubicBezTo>
                    <a:cubicBezTo>
                      <a:pt x="5346" y="2748"/>
                      <a:pt x="5346" y="2748"/>
                      <a:pt x="5346" y="2748"/>
                    </a:cubicBezTo>
                    <a:cubicBezTo>
                      <a:pt x="5338" y="2755"/>
                      <a:pt x="5338" y="2755"/>
                      <a:pt x="5338" y="2755"/>
                    </a:cubicBezTo>
                    <a:cubicBezTo>
                      <a:pt x="5338" y="2759"/>
                      <a:pt x="5338" y="2759"/>
                      <a:pt x="5338" y="2759"/>
                    </a:cubicBezTo>
                    <a:cubicBezTo>
                      <a:pt x="5353" y="2755"/>
                      <a:pt x="5353" y="2755"/>
                      <a:pt x="5353" y="2755"/>
                    </a:cubicBezTo>
                    <a:cubicBezTo>
                      <a:pt x="5360" y="2744"/>
                      <a:pt x="5360" y="2744"/>
                      <a:pt x="5360" y="2744"/>
                    </a:cubicBezTo>
                    <a:cubicBezTo>
                      <a:pt x="5379" y="2716"/>
                      <a:pt x="5379" y="2716"/>
                      <a:pt x="5379" y="2716"/>
                    </a:cubicBezTo>
                    <a:cubicBezTo>
                      <a:pt x="5392" y="2710"/>
                      <a:pt x="5392" y="2710"/>
                      <a:pt x="5392" y="2710"/>
                    </a:cubicBezTo>
                    <a:cubicBezTo>
                      <a:pt x="5398" y="2721"/>
                      <a:pt x="5398" y="2721"/>
                      <a:pt x="5398" y="2721"/>
                    </a:cubicBezTo>
                    <a:cubicBezTo>
                      <a:pt x="5402" y="2724"/>
                      <a:pt x="5402" y="2724"/>
                      <a:pt x="5402" y="2724"/>
                    </a:cubicBezTo>
                    <a:cubicBezTo>
                      <a:pt x="5402" y="2732"/>
                      <a:pt x="5402" y="2732"/>
                      <a:pt x="5402" y="2732"/>
                    </a:cubicBezTo>
                    <a:cubicBezTo>
                      <a:pt x="5392" y="2736"/>
                      <a:pt x="5392" y="2736"/>
                      <a:pt x="5392" y="2736"/>
                    </a:cubicBezTo>
                    <a:cubicBezTo>
                      <a:pt x="5376" y="2758"/>
                      <a:pt x="5376" y="2758"/>
                      <a:pt x="5376" y="2758"/>
                    </a:cubicBezTo>
                    <a:cubicBezTo>
                      <a:pt x="5373" y="2778"/>
                      <a:pt x="5373" y="2778"/>
                      <a:pt x="5373" y="2778"/>
                    </a:cubicBezTo>
                    <a:cubicBezTo>
                      <a:pt x="5379" y="2781"/>
                      <a:pt x="5379" y="2781"/>
                      <a:pt x="5379" y="2781"/>
                    </a:cubicBezTo>
                    <a:cubicBezTo>
                      <a:pt x="5386" y="2770"/>
                      <a:pt x="5386" y="2770"/>
                      <a:pt x="5386" y="2770"/>
                    </a:cubicBezTo>
                    <a:cubicBezTo>
                      <a:pt x="5389" y="2756"/>
                      <a:pt x="5389" y="2756"/>
                      <a:pt x="5389" y="2756"/>
                    </a:cubicBezTo>
                    <a:cubicBezTo>
                      <a:pt x="5399" y="2741"/>
                      <a:pt x="5399" y="2741"/>
                      <a:pt x="5399" y="2741"/>
                    </a:cubicBezTo>
                    <a:cubicBezTo>
                      <a:pt x="5416" y="2733"/>
                      <a:pt x="5416" y="2733"/>
                      <a:pt x="5416" y="2733"/>
                    </a:cubicBezTo>
                    <a:cubicBezTo>
                      <a:pt x="5416" y="2718"/>
                      <a:pt x="5416" y="2718"/>
                      <a:pt x="5416" y="2718"/>
                    </a:cubicBezTo>
                    <a:cubicBezTo>
                      <a:pt x="5422" y="2706"/>
                      <a:pt x="5422" y="2706"/>
                      <a:pt x="5422" y="2706"/>
                    </a:cubicBezTo>
                    <a:cubicBezTo>
                      <a:pt x="5435" y="2700"/>
                      <a:pt x="5435" y="2700"/>
                      <a:pt x="5435" y="2700"/>
                    </a:cubicBezTo>
                    <a:cubicBezTo>
                      <a:pt x="5436" y="2687"/>
                      <a:pt x="5436" y="2687"/>
                      <a:pt x="5436" y="2687"/>
                    </a:cubicBezTo>
                    <a:cubicBezTo>
                      <a:pt x="5441" y="2678"/>
                      <a:pt x="5441" y="2678"/>
                      <a:pt x="5441" y="2678"/>
                    </a:cubicBezTo>
                    <a:cubicBezTo>
                      <a:pt x="5448" y="2677"/>
                      <a:pt x="5448" y="2677"/>
                      <a:pt x="5448" y="2677"/>
                    </a:cubicBezTo>
                    <a:cubicBezTo>
                      <a:pt x="5454" y="2664"/>
                      <a:pt x="5454" y="2664"/>
                      <a:pt x="5454" y="2664"/>
                    </a:cubicBezTo>
                    <a:cubicBezTo>
                      <a:pt x="5456" y="2654"/>
                      <a:pt x="5456" y="2654"/>
                      <a:pt x="5456" y="2654"/>
                    </a:cubicBezTo>
                    <a:cubicBezTo>
                      <a:pt x="5462" y="2651"/>
                      <a:pt x="5462" y="2651"/>
                      <a:pt x="5462" y="2651"/>
                    </a:cubicBezTo>
                    <a:cubicBezTo>
                      <a:pt x="5474" y="2675"/>
                      <a:pt x="5474" y="2675"/>
                      <a:pt x="5474" y="2675"/>
                    </a:cubicBezTo>
                    <a:cubicBezTo>
                      <a:pt x="5486" y="2681"/>
                      <a:pt x="5486" y="2681"/>
                      <a:pt x="5486" y="2681"/>
                    </a:cubicBezTo>
                    <a:cubicBezTo>
                      <a:pt x="5500" y="2696"/>
                      <a:pt x="5500" y="2696"/>
                      <a:pt x="5500" y="2696"/>
                    </a:cubicBezTo>
                    <a:cubicBezTo>
                      <a:pt x="5503" y="2710"/>
                      <a:pt x="5503" y="2710"/>
                      <a:pt x="5503" y="2710"/>
                    </a:cubicBezTo>
                    <a:cubicBezTo>
                      <a:pt x="5506" y="2727"/>
                      <a:pt x="5506" y="2727"/>
                      <a:pt x="5506" y="2727"/>
                    </a:cubicBezTo>
                    <a:cubicBezTo>
                      <a:pt x="5522" y="2744"/>
                      <a:pt x="5522" y="2744"/>
                      <a:pt x="5522" y="2744"/>
                    </a:cubicBezTo>
                    <a:cubicBezTo>
                      <a:pt x="5523" y="2750"/>
                      <a:pt x="5523" y="2750"/>
                      <a:pt x="5523" y="2750"/>
                    </a:cubicBezTo>
                    <a:cubicBezTo>
                      <a:pt x="5512" y="2761"/>
                      <a:pt x="5512" y="2761"/>
                      <a:pt x="5512" y="2761"/>
                    </a:cubicBezTo>
                    <a:cubicBezTo>
                      <a:pt x="5497" y="2781"/>
                      <a:pt x="5497" y="2781"/>
                      <a:pt x="5497" y="2781"/>
                    </a:cubicBezTo>
                    <a:cubicBezTo>
                      <a:pt x="5488" y="2781"/>
                      <a:pt x="5488" y="2781"/>
                      <a:pt x="5488" y="2781"/>
                    </a:cubicBezTo>
                    <a:cubicBezTo>
                      <a:pt x="5477" y="2771"/>
                      <a:pt x="5477" y="2771"/>
                      <a:pt x="5477" y="2771"/>
                    </a:cubicBezTo>
                    <a:cubicBezTo>
                      <a:pt x="5464" y="2759"/>
                      <a:pt x="5464" y="2759"/>
                      <a:pt x="5464" y="2759"/>
                    </a:cubicBezTo>
                    <a:cubicBezTo>
                      <a:pt x="5456" y="2761"/>
                      <a:pt x="5456" y="2761"/>
                      <a:pt x="5456" y="2761"/>
                    </a:cubicBezTo>
                    <a:cubicBezTo>
                      <a:pt x="5448" y="2767"/>
                      <a:pt x="5448" y="2767"/>
                      <a:pt x="5448" y="2767"/>
                    </a:cubicBezTo>
                    <a:cubicBezTo>
                      <a:pt x="5439" y="2770"/>
                      <a:pt x="5439" y="2770"/>
                      <a:pt x="5439" y="2770"/>
                    </a:cubicBezTo>
                    <a:cubicBezTo>
                      <a:pt x="5431" y="2785"/>
                      <a:pt x="5431" y="2785"/>
                      <a:pt x="5431" y="2785"/>
                    </a:cubicBezTo>
                    <a:cubicBezTo>
                      <a:pt x="5419" y="2791"/>
                      <a:pt x="5419" y="2791"/>
                      <a:pt x="5419" y="2791"/>
                    </a:cubicBezTo>
                    <a:cubicBezTo>
                      <a:pt x="5410" y="2791"/>
                      <a:pt x="5410" y="2791"/>
                      <a:pt x="5410" y="2791"/>
                    </a:cubicBezTo>
                    <a:cubicBezTo>
                      <a:pt x="5401" y="2802"/>
                      <a:pt x="5401" y="2802"/>
                      <a:pt x="5401" y="2802"/>
                    </a:cubicBezTo>
                    <a:cubicBezTo>
                      <a:pt x="5419" y="2799"/>
                      <a:pt x="5419" y="2799"/>
                      <a:pt x="5419" y="2799"/>
                    </a:cubicBezTo>
                    <a:cubicBezTo>
                      <a:pt x="5427" y="2799"/>
                      <a:pt x="5427" y="2799"/>
                      <a:pt x="5427" y="2799"/>
                    </a:cubicBezTo>
                    <a:cubicBezTo>
                      <a:pt x="5431" y="2810"/>
                      <a:pt x="5431" y="2810"/>
                      <a:pt x="5431" y="2810"/>
                    </a:cubicBezTo>
                    <a:cubicBezTo>
                      <a:pt x="5419" y="2823"/>
                      <a:pt x="5419" y="2823"/>
                      <a:pt x="5419" y="2823"/>
                    </a:cubicBezTo>
                    <a:cubicBezTo>
                      <a:pt x="5405" y="2829"/>
                      <a:pt x="5405" y="2829"/>
                      <a:pt x="5405" y="2829"/>
                    </a:cubicBezTo>
                    <a:cubicBezTo>
                      <a:pt x="5392" y="2836"/>
                      <a:pt x="5392" y="2836"/>
                      <a:pt x="5392" y="2836"/>
                    </a:cubicBezTo>
                    <a:cubicBezTo>
                      <a:pt x="5412" y="2837"/>
                      <a:pt x="5412" y="2837"/>
                      <a:pt x="5412" y="2837"/>
                    </a:cubicBezTo>
                    <a:cubicBezTo>
                      <a:pt x="5424" y="2829"/>
                      <a:pt x="5424" y="2829"/>
                      <a:pt x="5424" y="2829"/>
                    </a:cubicBezTo>
                    <a:cubicBezTo>
                      <a:pt x="5442" y="2826"/>
                      <a:pt x="5442" y="2826"/>
                      <a:pt x="5442" y="2826"/>
                    </a:cubicBezTo>
                    <a:cubicBezTo>
                      <a:pt x="5454" y="2828"/>
                      <a:pt x="5454" y="2828"/>
                      <a:pt x="5454" y="2828"/>
                    </a:cubicBezTo>
                    <a:cubicBezTo>
                      <a:pt x="5468" y="2817"/>
                      <a:pt x="5468" y="2817"/>
                      <a:pt x="5468" y="2817"/>
                    </a:cubicBezTo>
                    <a:cubicBezTo>
                      <a:pt x="5483" y="2817"/>
                      <a:pt x="5483" y="2817"/>
                      <a:pt x="5483" y="2817"/>
                    </a:cubicBezTo>
                    <a:cubicBezTo>
                      <a:pt x="5493" y="2825"/>
                      <a:pt x="5493" y="2825"/>
                      <a:pt x="5493" y="2825"/>
                    </a:cubicBezTo>
                    <a:cubicBezTo>
                      <a:pt x="5494" y="2833"/>
                      <a:pt x="5494" y="2833"/>
                      <a:pt x="5494" y="2833"/>
                    </a:cubicBezTo>
                    <a:cubicBezTo>
                      <a:pt x="5491" y="2837"/>
                      <a:pt x="5491" y="2837"/>
                      <a:pt x="5491" y="2837"/>
                    </a:cubicBezTo>
                    <a:cubicBezTo>
                      <a:pt x="5497" y="2834"/>
                      <a:pt x="5497" y="2834"/>
                      <a:pt x="5497" y="2834"/>
                    </a:cubicBezTo>
                    <a:cubicBezTo>
                      <a:pt x="5502" y="2816"/>
                      <a:pt x="5502" y="2816"/>
                      <a:pt x="5502" y="2816"/>
                    </a:cubicBezTo>
                    <a:cubicBezTo>
                      <a:pt x="5500" y="2802"/>
                      <a:pt x="5500" y="2802"/>
                      <a:pt x="5500" y="2802"/>
                    </a:cubicBezTo>
                    <a:cubicBezTo>
                      <a:pt x="5509" y="2790"/>
                      <a:pt x="5509" y="2790"/>
                      <a:pt x="5509" y="2790"/>
                    </a:cubicBezTo>
                    <a:cubicBezTo>
                      <a:pt x="5532" y="2779"/>
                      <a:pt x="5532" y="2779"/>
                      <a:pt x="5532" y="2779"/>
                    </a:cubicBezTo>
                    <a:cubicBezTo>
                      <a:pt x="5537" y="2784"/>
                      <a:pt x="5537" y="2784"/>
                      <a:pt x="5537" y="2784"/>
                    </a:cubicBezTo>
                    <a:cubicBezTo>
                      <a:pt x="5535" y="2794"/>
                      <a:pt x="5535" y="2794"/>
                      <a:pt x="5535" y="2794"/>
                    </a:cubicBezTo>
                    <a:cubicBezTo>
                      <a:pt x="5540" y="2807"/>
                      <a:pt x="5540" y="2807"/>
                      <a:pt x="5540" y="2807"/>
                    </a:cubicBezTo>
                    <a:cubicBezTo>
                      <a:pt x="5532" y="2822"/>
                      <a:pt x="5532" y="2822"/>
                      <a:pt x="5532" y="2822"/>
                    </a:cubicBezTo>
                    <a:cubicBezTo>
                      <a:pt x="5517" y="2840"/>
                      <a:pt x="5517" y="2840"/>
                      <a:pt x="5517" y="2840"/>
                    </a:cubicBezTo>
                    <a:cubicBezTo>
                      <a:pt x="5502" y="2846"/>
                      <a:pt x="5502" y="2846"/>
                      <a:pt x="5502" y="2846"/>
                    </a:cubicBezTo>
                    <a:cubicBezTo>
                      <a:pt x="5490" y="2857"/>
                      <a:pt x="5490" y="2857"/>
                      <a:pt x="5490" y="2857"/>
                    </a:cubicBezTo>
                    <a:cubicBezTo>
                      <a:pt x="5486" y="2863"/>
                      <a:pt x="5486" y="2863"/>
                      <a:pt x="5486" y="2863"/>
                    </a:cubicBezTo>
                    <a:cubicBezTo>
                      <a:pt x="5473" y="2863"/>
                      <a:pt x="5473" y="2863"/>
                      <a:pt x="5473" y="2863"/>
                    </a:cubicBezTo>
                    <a:cubicBezTo>
                      <a:pt x="5464" y="2859"/>
                      <a:pt x="5464" y="2859"/>
                      <a:pt x="5464" y="2859"/>
                    </a:cubicBezTo>
                    <a:cubicBezTo>
                      <a:pt x="5454" y="2860"/>
                      <a:pt x="5454" y="2860"/>
                      <a:pt x="5454" y="2860"/>
                    </a:cubicBezTo>
                    <a:cubicBezTo>
                      <a:pt x="5445" y="2869"/>
                      <a:pt x="5445" y="2869"/>
                      <a:pt x="5445" y="2869"/>
                    </a:cubicBezTo>
                    <a:cubicBezTo>
                      <a:pt x="5444" y="2880"/>
                      <a:pt x="5444" y="2880"/>
                      <a:pt x="5444" y="2880"/>
                    </a:cubicBezTo>
                    <a:cubicBezTo>
                      <a:pt x="5428" y="2895"/>
                      <a:pt x="5428" y="2895"/>
                      <a:pt x="5428" y="2895"/>
                    </a:cubicBezTo>
                    <a:cubicBezTo>
                      <a:pt x="5427" y="2904"/>
                      <a:pt x="5427" y="2904"/>
                      <a:pt x="5427" y="2904"/>
                    </a:cubicBezTo>
                    <a:cubicBezTo>
                      <a:pt x="5422" y="2914"/>
                      <a:pt x="5422" y="2914"/>
                      <a:pt x="5422" y="2914"/>
                    </a:cubicBezTo>
                    <a:cubicBezTo>
                      <a:pt x="5430" y="2912"/>
                      <a:pt x="5430" y="2912"/>
                      <a:pt x="5430" y="2912"/>
                    </a:cubicBezTo>
                    <a:cubicBezTo>
                      <a:pt x="5448" y="2892"/>
                      <a:pt x="5448" y="2892"/>
                      <a:pt x="5448" y="2892"/>
                    </a:cubicBezTo>
                    <a:cubicBezTo>
                      <a:pt x="5460" y="2872"/>
                      <a:pt x="5460" y="2872"/>
                      <a:pt x="5460" y="2872"/>
                    </a:cubicBezTo>
                    <a:cubicBezTo>
                      <a:pt x="5470" y="2868"/>
                      <a:pt x="5470" y="2868"/>
                      <a:pt x="5470" y="2868"/>
                    </a:cubicBezTo>
                    <a:cubicBezTo>
                      <a:pt x="5473" y="2872"/>
                      <a:pt x="5473" y="2872"/>
                      <a:pt x="5473" y="2872"/>
                    </a:cubicBezTo>
                    <a:cubicBezTo>
                      <a:pt x="5479" y="2874"/>
                      <a:pt x="5479" y="2874"/>
                      <a:pt x="5479" y="2874"/>
                    </a:cubicBezTo>
                    <a:cubicBezTo>
                      <a:pt x="5480" y="2880"/>
                      <a:pt x="5480" y="2880"/>
                      <a:pt x="5480" y="2880"/>
                    </a:cubicBezTo>
                    <a:cubicBezTo>
                      <a:pt x="5474" y="2888"/>
                      <a:pt x="5474" y="2888"/>
                      <a:pt x="5474" y="2888"/>
                    </a:cubicBezTo>
                    <a:cubicBezTo>
                      <a:pt x="5464" y="2906"/>
                      <a:pt x="5464" y="2906"/>
                      <a:pt x="5464" y="2906"/>
                    </a:cubicBezTo>
                    <a:cubicBezTo>
                      <a:pt x="5444" y="2926"/>
                      <a:pt x="5444" y="2926"/>
                      <a:pt x="5444" y="2926"/>
                    </a:cubicBezTo>
                    <a:cubicBezTo>
                      <a:pt x="5431" y="2937"/>
                      <a:pt x="5431" y="2937"/>
                      <a:pt x="5431" y="2937"/>
                    </a:cubicBezTo>
                    <a:cubicBezTo>
                      <a:pt x="5433" y="2943"/>
                      <a:pt x="5433" y="2943"/>
                      <a:pt x="5433" y="2943"/>
                    </a:cubicBezTo>
                    <a:cubicBezTo>
                      <a:pt x="5457" y="2929"/>
                      <a:pt x="5457" y="2929"/>
                      <a:pt x="5457" y="2929"/>
                    </a:cubicBezTo>
                    <a:cubicBezTo>
                      <a:pt x="5485" y="2898"/>
                      <a:pt x="5485" y="2898"/>
                      <a:pt x="5485" y="2898"/>
                    </a:cubicBezTo>
                    <a:cubicBezTo>
                      <a:pt x="5496" y="2874"/>
                      <a:pt x="5496" y="2874"/>
                      <a:pt x="5496" y="2874"/>
                    </a:cubicBezTo>
                    <a:cubicBezTo>
                      <a:pt x="5499" y="2862"/>
                      <a:pt x="5499" y="2862"/>
                      <a:pt x="5499" y="2862"/>
                    </a:cubicBezTo>
                    <a:cubicBezTo>
                      <a:pt x="5505" y="2854"/>
                      <a:pt x="5505" y="2854"/>
                      <a:pt x="5505" y="2854"/>
                    </a:cubicBezTo>
                    <a:cubicBezTo>
                      <a:pt x="5514" y="2854"/>
                      <a:pt x="5514" y="2854"/>
                      <a:pt x="5514" y="2854"/>
                    </a:cubicBezTo>
                    <a:cubicBezTo>
                      <a:pt x="5537" y="2839"/>
                      <a:pt x="5537" y="2839"/>
                      <a:pt x="5537" y="2839"/>
                    </a:cubicBezTo>
                    <a:cubicBezTo>
                      <a:pt x="5558" y="2829"/>
                      <a:pt x="5558" y="2829"/>
                      <a:pt x="5558" y="2829"/>
                    </a:cubicBezTo>
                    <a:cubicBezTo>
                      <a:pt x="5567" y="2826"/>
                      <a:pt x="5567" y="2826"/>
                      <a:pt x="5567" y="2826"/>
                    </a:cubicBezTo>
                    <a:cubicBezTo>
                      <a:pt x="5569" y="2831"/>
                      <a:pt x="5569" y="2831"/>
                      <a:pt x="5569" y="2831"/>
                    </a:cubicBezTo>
                    <a:cubicBezTo>
                      <a:pt x="5564" y="2842"/>
                      <a:pt x="5564" y="2842"/>
                      <a:pt x="5564" y="2842"/>
                    </a:cubicBezTo>
                    <a:cubicBezTo>
                      <a:pt x="5548" y="2859"/>
                      <a:pt x="5548" y="2859"/>
                      <a:pt x="5548" y="2859"/>
                    </a:cubicBezTo>
                    <a:cubicBezTo>
                      <a:pt x="5531" y="2859"/>
                      <a:pt x="5531" y="2859"/>
                      <a:pt x="5531" y="2859"/>
                    </a:cubicBezTo>
                    <a:cubicBezTo>
                      <a:pt x="5522" y="2866"/>
                      <a:pt x="5522" y="2866"/>
                      <a:pt x="5522" y="2866"/>
                    </a:cubicBezTo>
                    <a:cubicBezTo>
                      <a:pt x="5520" y="2880"/>
                      <a:pt x="5520" y="2880"/>
                      <a:pt x="5520" y="2880"/>
                    </a:cubicBezTo>
                    <a:cubicBezTo>
                      <a:pt x="5523" y="2883"/>
                      <a:pt x="5523" y="2883"/>
                      <a:pt x="5523" y="2883"/>
                    </a:cubicBezTo>
                    <a:cubicBezTo>
                      <a:pt x="5534" y="2872"/>
                      <a:pt x="5534" y="2872"/>
                      <a:pt x="5534" y="2872"/>
                    </a:cubicBezTo>
                    <a:cubicBezTo>
                      <a:pt x="5551" y="2869"/>
                      <a:pt x="5551" y="2869"/>
                      <a:pt x="5551" y="2869"/>
                    </a:cubicBezTo>
                    <a:cubicBezTo>
                      <a:pt x="5564" y="2857"/>
                      <a:pt x="5564" y="2857"/>
                      <a:pt x="5564" y="2857"/>
                    </a:cubicBezTo>
                    <a:cubicBezTo>
                      <a:pt x="5577" y="2854"/>
                      <a:pt x="5577" y="2854"/>
                      <a:pt x="5577" y="2854"/>
                    </a:cubicBezTo>
                    <a:cubicBezTo>
                      <a:pt x="5584" y="2848"/>
                      <a:pt x="5584" y="2848"/>
                      <a:pt x="5584" y="2848"/>
                    </a:cubicBezTo>
                    <a:cubicBezTo>
                      <a:pt x="5595" y="2840"/>
                      <a:pt x="5595" y="2840"/>
                      <a:pt x="5595" y="2840"/>
                    </a:cubicBezTo>
                    <a:cubicBezTo>
                      <a:pt x="5607" y="2842"/>
                      <a:pt x="5607" y="2842"/>
                      <a:pt x="5607" y="2842"/>
                    </a:cubicBezTo>
                    <a:cubicBezTo>
                      <a:pt x="5613" y="2855"/>
                      <a:pt x="5613" y="2855"/>
                      <a:pt x="5613" y="2855"/>
                    </a:cubicBezTo>
                    <a:cubicBezTo>
                      <a:pt x="5630" y="2875"/>
                      <a:pt x="5630" y="2875"/>
                      <a:pt x="5630" y="2875"/>
                    </a:cubicBezTo>
                    <a:cubicBezTo>
                      <a:pt x="5639" y="2889"/>
                      <a:pt x="5639" y="2889"/>
                      <a:pt x="5639" y="2889"/>
                    </a:cubicBezTo>
                    <a:cubicBezTo>
                      <a:pt x="5652" y="2895"/>
                      <a:pt x="5652" y="2895"/>
                      <a:pt x="5652" y="2895"/>
                    </a:cubicBezTo>
                    <a:cubicBezTo>
                      <a:pt x="5655" y="2904"/>
                      <a:pt x="5655" y="2904"/>
                      <a:pt x="5655" y="2904"/>
                    </a:cubicBezTo>
                    <a:cubicBezTo>
                      <a:pt x="5653" y="2918"/>
                      <a:pt x="5653" y="2918"/>
                      <a:pt x="5653" y="2918"/>
                    </a:cubicBezTo>
                    <a:cubicBezTo>
                      <a:pt x="5636" y="2933"/>
                      <a:pt x="5636" y="2933"/>
                      <a:pt x="5636" y="2933"/>
                    </a:cubicBezTo>
                    <a:cubicBezTo>
                      <a:pt x="5630" y="2929"/>
                      <a:pt x="5630" y="2929"/>
                      <a:pt x="5630" y="2929"/>
                    </a:cubicBezTo>
                    <a:cubicBezTo>
                      <a:pt x="5632" y="2914"/>
                      <a:pt x="5632" y="2914"/>
                      <a:pt x="5632" y="2914"/>
                    </a:cubicBezTo>
                    <a:cubicBezTo>
                      <a:pt x="5622" y="2917"/>
                      <a:pt x="5622" y="2917"/>
                      <a:pt x="5622" y="2917"/>
                    </a:cubicBezTo>
                    <a:cubicBezTo>
                      <a:pt x="5619" y="2924"/>
                      <a:pt x="5619" y="2924"/>
                      <a:pt x="5619" y="2924"/>
                    </a:cubicBezTo>
                    <a:cubicBezTo>
                      <a:pt x="5612" y="2932"/>
                      <a:pt x="5612" y="2932"/>
                      <a:pt x="5612" y="2932"/>
                    </a:cubicBezTo>
                    <a:cubicBezTo>
                      <a:pt x="5601" y="2943"/>
                      <a:pt x="5601" y="2943"/>
                      <a:pt x="5601" y="2943"/>
                    </a:cubicBezTo>
                    <a:cubicBezTo>
                      <a:pt x="5577" y="2944"/>
                      <a:pt x="5577" y="2944"/>
                      <a:pt x="5577" y="2944"/>
                    </a:cubicBezTo>
                    <a:cubicBezTo>
                      <a:pt x="5566" y="2949"/>
                      <a:pt x="5566" y="2949"/>
                      <a:pt x="5566" y="2949"/>
                    </a:cubicBezTo>
                    <a:cubicBezTo>
                      <a:pt x="5548" y="2949"/>
                      <a:pt x="5548" y="2949"/>
                      <a:pt x="5548" y="2949"/>
                    </a:cubicBezTo>
                    <a:cubicBezTo>
                      <a:pt x="5526" y="2962"/>
                      <a:pt x="5526" y="2962"/>
                      <a:pt x="5526" y="2962"/>
                    </a:cubicBezTo>
                    <a:cubicBezTo>
                      <a:pt x="5512" y="2964"/>
                      <a:pt x="5512" y="2964"/>
                      <a:pt x="5512" y="2964"/>
                    </a:cubicBezTo>
                    <a:cubicBezTo>
                      <a:pt x="5491" y="2976"/>
                      <a:pt x="5491" y="2976"/>
                      <a:pt x="5491" y="2976"/>
                    </a:cubicBezTo>
                    <a:cubicBezTo>
                      <a:pt x="5505" y="2975"/>
                      <a:pt x="5505" y="2975"/>
                      <a:pt x="5505" y="2975"/>
                    </a:cubicBezTo>
                    <a:cubicBezTo>
                      <a:pt x="5512" y="2979"/>
                      <a:pt x="5512" y="2979"/>
                      <a:pt x="5512" y="2979"/>
                    </a:cubicBezTo>
                    <a:cubicBezTo>
                      <a:pt x="5508" y="2990"/>
                      <a:pt x="5508" y="2990"/>
                      <a:pt x="5508" y="2990"/>
                    </a:cubicBezTo>
                    <a:cubicBezTo>
                      <a:pt x="5488" y="2995"/>
                      <a:pt x="5488" y="2995"/>
                      <a:pt x="5488" y="2995"/>
                    </a:cubicBezTo>
                    <a:cubicBezTo>
                      <a:pt x="5482" y="3002"/>
                      <a:pt x="5482" y="3002"/>
                      <a:pt x="5482" y="3002"/>
                    </a:cubicBezTo>
                    <a:cubicBezTo>
                      <a:pt x="5509" y="2998"/>
                      <a:pt x="5509" y="2998"/>
                      <a:pt x="5509" y="2998"/>
                    </a:cubicBezTo>
                    <a:cubicBezTo>
                      <a:pt x="5525" y="2981"/>
                      <a:pt x="5525" y="2981"/>
                      <a:pt x="5525" y="2981"/>
                    </a:cubicBezTo>
                    <a:cubicBezTo>
                      <a:pt x="5549" y="2961"/>
                      <a:pt x="5549" y="2961"/>
                      <a:pt x="5549" y="2961"/>
                    </a:cubicBezTo>
                    <a:cubicBezTo>
                      <a:pt x="5566" y="2959"/>
                      <a:pt x="5566" y="2959"/>
                      <a:pt x="5566" y="2959"/>
                    </a:cubicBezTo>
                    <a:cubicBezTo>
                      <a:pt x="5578" y="2962"/>
                      <a:pt x="5578" y="2962"/>
                      <a:pt x="5578" y="2962"/>
                    </a:cubicBezTo>
                    <a:cubicBezTo>
                      <a:pt x="5589" y="2958"/>
                      <a:pt x="5589" y="2958"/>
                      <a:pt x="5589" y="2958"/>
                    </a:cubicBezTo>
                    <a:cubicBezTo>
                      <a:pt x="5600" y="2958"/>
                      <a:pt x="5600" y="2958"/>
                      <a:pt x="5600" y="2958"/>
                    </a:cubicBezTo>
                    <a:cubicBezTo>
                      <a:pt x="5601" y="2964"/>
                      <a:pt x="5601" y="2964"/>
                      <a:pt x="5601" y="2964"/>
                    </a:cubicBezTo>
                    <a:cubicBezTo>
                      <a:pt x="5600" y="2981"/>
                      <a:pt x="5600" y="2981"/>
                      <a:pt x="5600" y="2981"/>
                    </a:cubicBezTo>
                    <a:cubicBezTo>
                      <a:pt x="5589" y="2988"/>
                      <a:pt x="5589" y="2988"/>
                      <a:pt x="5589" y="2988"/>
                    </a:cubicBezTo>
                    <a:cubicBezTo>
                      <a:pt x="5574" y="2998"/>
                      <a:pt x="5574" y="2998"/>
                      <a:pt x="5574" y="2998"/>
                    </a:cubicBezTo>
                    <a:cubicBezTo>
                      <a:pt x="5566" y="2996"/>
                      <a:pt x="5566" y="2996"/>
                      <a:pt x="5566" y="2996"/>
                    </a:cubicBezTo>
                    <a:cubicBezTo>
                      <a:pt x="5554" y="3002"/>
                      <a:pt x="5554" y="3002"/>
                      <a:pt x="5554" y="3002"/>
                    </a:cubicBezTo>
                    <a:cubicBezTo>
                      <a:pt x="5545" y="3016"/>
                      <a:pt x="5545" y="3016"/>
                      <a:pt x="5545" y="3016"/>
                    </a:cubicBezTo>
                    <a:cubicBezTo>
                      <a:pt x="5531" y="3022"/>
                      <a:pt x="5531" y="3022"/>
                      <a:pt x="5531" y="3022"/>
                    </a:cubicBezTo>
                    <a:cubicBezTo>
                      <a:pt x="5519" y="3016"/>
                      <a:pt x="5519" y="3016"/>
                      <a:pt x="5519" y="3016"/>
                    </a:cubicBezTo>
                    <a:cubicBezTo>
                      <a:pt x="5509" y="3019"/>
                      <a:pt x="5509" y="3019"/>
                      <a:pt x="5509" y="3019"/>
                    </a:cubicBezTo>
                    <a:cubicBezTo>
                      <a:pt x="5496" y="3033"/>
                      <a:pt x="5496" y="3033"/>
                      <a:pt x="5496" y="3033"/>
                    </a:cubicBezTo>
                    <a:cubicBezTo>
                      <a:pt x="5505" y="3031"/>
                      <a:pt x="5505" y="3031"/>
                      <a:pt x="5505" y="3031"/>
                    </a:cubicBezTo>
                    <a:cubicBezTo>
                      <a:pt x="5519" y="3025"/>
                      <a:pt x="5519" y="3025"/>
                      <a:pt x="5519" y="3025"/>
                    </a:cubicBezTo>
                    <a:cubicBezTo>
                      <a:pt x="5529" y="3028"/>
                      <a:pt x="5529" y="3028"/>
                      <a:pt x="5529" y="3028"/>
                    </a:cubicBezTo>
                    <a:cubicBezTo>
                      <a:pt x="5537" y="3033"/>
                      <a:pt x="5537" y="3033"/>
                      <a:pt x="5537" y="3033"/>
                    </a:cubicBezTo>
                    <a:cubicBezTo>
                      <a:pt x="5554" y="3019"/>
                      <a:pt x="5554" y="3019"/>
                      <a:pt x="5554" y="3019"/>
                    </a:cubicBezTo>
                    <a:cubicBezTo>
                      <a:pt x="5564" y="3005"/>
                      <a:pt x="5564" y="3005"/>
                      <a:pt x="5564" y="3005"/>
                    </a:cubicBezTo>
                    <a:cubicBezTo>
                      <a:pt x="5578" y="3001"/>
                      <a:pt x="5578" y="3001"/>
                      <a:pt x="5578" y="3001"/>
                    </a:cubicBezTo>
                    <a:cubicBezTo>
                      <a:pt x="5587" y="3004"/>
                      <a:pt x="5587" y="3004"/>
                      <a:pt x="5587" y="3004"/>
                    </a:cubicBezTo>
                    <a:cubicBezTo>
                      <a:pt x="5603" y="3007"/>
                      <a:pt x="5603" y="3007"/>
                      <a:pt x="5603" y="3007"/>
                    </a:cubicBezTo>
                    <a:cubicBezTo>
                      <a:pt x="5613" y="2995"/>
                      <a:pt x="5613" y="2995"/>
                      <a:pt x="5613" y="2995"/>
                    </a:cubicBezTo>
                    <a:cubicBezTo>
                      <a:pt x="5629" y="2988"/>
                      <a:pt x="5629" y="2988"/>
                      <a:pt x="5629" y="2988"/>
                    </a:cubicBezTo>
                    <a:cubicBezTo>
                      <a:pt x="5633" y="2984"/>
                      <a:pt x="5633" y="2984"/>
                      <a:pt x="5633" y="2984"/>
                    </a:cubicBezTo>
                    <a:cubicBezTo>
                      <a:pt x="5633" y="2973"/>
                      <a:pt x="5633" y="2973"/>
                      <a:pt x="5633" y="2973"/>
                    </a:cubicBezTo>
                    <a:cubicBezTo>
                      <a:pt x="5629" y="2969"/>
                      <a:pt x="5629" y="2969"/>
                      <a:pt x="5629" y="2969"/>
                    </a:cubicBezTo>
                    <a:cubicBezTo>
                      <a:pt x="5638" y="2956"/>
                      <a:pt x="5638" y="2956"/>
                      <a:pt x="5638" y="2956"/>
                    </a:cubicBezTo>
                    <a:cubicBezTo>
                      <a:pt x="5638" y="2947"/>
                      <a:pt x="5638" y="2947"/>
                      <a:pt x="5638" y="2947"/>
                    </a:cubicBezTo>
                    <a:cubicBezTo>
                      <a:pt x="5649" y="2944"/>
                      <a:pt x="5649" y="2944"/>
                      <a:pt x="5649" y="2944"/>
                    </a:cubicBezTo>
                    <a:cubicBezTo>
                      <a:pt x="5652" y="2947"/>
                      <a:pt x="5652" y="2947"/>
                      <a:pt x="5652" y="2947"/>
                    </a:cubicBezTo>
                    <a:cubicBezTo>
                      <a:pt x="5659" y="2946"/>
                      <a:pt x="5659" y="2946"/>
                      <a:pt x="5659" y="2946"/>
                    </a:cubicBezTo>
                    <a:cubicBezTo>
                      <a:pt x="5664" y="2962"/>
                      <a:pt x="5664" y="2962"/>
                      <a:pt x="5664" y="2962"/>
                    </a:cubicBezTo>
                    <a:cubicBezTo>
                      <a:pt x="5678" y="2995"/>
                      <a:pt x="5678" y="2995"/>
                      <a:pt x="5678" y="2995"/>
                    </a:cubicBezTo>
                    <a:cubicBezTo>
                      <a:pt x="5682" y="3014"/>
                      <a:pt x="5682" y="3014"/>
                      <a:pt x="5682" y="3014"/>
                    </a:cubicBezTo>
                    <a:cubicBezTo>
                      <a:pt x="5691" y="3025"/>
                      <a:pt x="5691" y="3025"/>
                      <a:pt x="5691" y="3025"/>
                    </a:cubicBezTo>
                    <a:cubicBezTo>
                      <a:pt x="5688" y="3039"/>
                      <a:pt x="5688" y="3039"/>
                      <a:pt x="5688" y="3039"/>
                    </a:cubicBezTo>
                    <a:cubicBezTo>
                      <a:pt x="5681" y="3050"/>
                      <a:pt x="5681" y="3050"/>
                      <a:pt x="5681" y="3050"/>
                    </a:cubicBezTo>
                    <a:cubicBezTo>
                      <a:pt x="5664" y="3048"/>
                      <a:pt x="5664" y="3048"/>
                      <a:pt x="5664" y="3048"/>
                    </a:cubicBezTo>
                    <a:cubicBezTo>
                      <a:pt x="5653" y="3040"/>
                      <a:pt x="5653" y="3040"/>
                      <a:pt x="5653" y="3040"/>
                    </a:cubicBezTo>
                    <a:cubicBezTo>
                      <a:pt x="5630" y="3039"/>
                      <a:pt x="5630" y="3039"/>
                      <a:pt x="5630" y="3039"/>
                    </a:cubicBezTo>
                    <a:cubicBezTo>
                      <a:pt x="5619" y="3045"/>
                      <a:pt x="5619" y="3045"/>
                      <a:pt x="5619" y="3045"/>
                    </a:cubicBezTo>
                    <a:cubicBezTo>
                      <a:pt x="5606" y="3054"/>
                      <a:pt x="5606" y="3054"/>
                      <a:pt x="5606" y="3054"/>
                    </a:cubicBezTo>
                    <a:cubicBezTo>
                      <a:pt x="5597" y="3054"/>
                      <a:pt x="5597" y="3054"/>
                      <a:pt x="5597" y="3054"/>
                    </a:cubicBezTo>
                    <a:cubicBezTo>
                      <a:pt x="5592" y="3050"/>
                      <a:pt x="5592" y="3050"/>
                      <a:pt x="5592" y="3050"/>
                    </a:cubicBezTo>
                    <a:cubicBezTo>
                      <a:pt x="5580" y="3051"/>
                      <a:pt x="5580" y="3051"/>
                      <a:pt x="5580" y="3051"/>
                    </a:cubicBezTo>
                    <a:cubicBezTo>
                      <a:pt x="5569" y="3060"/>
                      <a:pt x="5569" y="3060"/>
                      <a:pt x="5569" y="3060"/>
                    </a:cubicBezTo>
                    <a:cubicBezTo>
                      <a:pt x="5545" y="3063"/>
                      <a:pt x="5545" y="3063"/>
                      <a:pt x="5545" y="3063"/>
                    </a:cubicBezTo>
                    <a:cubicBezTo>
                      <a:pt x="5555" y="3068"/>
                      <a:pt x="5555" y="3068"/>
                      <a:pt x="5555" y="3068"/>
                    </a:cubicBezTo>
                    <a:cubicBezTo>
                      <a:pt x="5583" y="3063"/>
                      <a:pt x="5583" y="3063"/>
                      <a:pt x="5583" y="3063"/>
                    </a:cubicBezTo>
                    <a:cubicBezTo>
                      <a:pt x="5598" y="3068"/>
                      <a:pt x="5598" y="3068"/>
                      <a:pt x="5598" y="3068"/>
                    </a:cubicBezTo>
                    <a:cubicBezTo>
                      <a:pt x="5619" y="3089"/>
                      <a:pt x="5619" y="3089"/>
                      <a:pt x="5619" y="3089"/>
                    </a:cubicBezTo>
                    <a:cubicBezTo>
                      <a:pt x="5630" y="3095"/>
                      <a:pt x="5630" y="3095"/>
                      <a:pt x="5630" y="3095"/>
                    </a:cubicBezTo>
                    <a:cubicBezTo>
                      <a:pt x="5639" y="3091"/>
                      <a:pt x="5639" y="3091"/>
                      <a:pt x="5639" y="3091"/>
                    </a:cubicBezTo>
                    <a:cubicBezTo>
                      <a:pt x="5649" y="3088"/>
                      <a:pt x="5649" y="3088"/>
                      <a:pt x="5649" y="3088"/>
                    </a:cubicBezTo>
                    <a:cubicBezTo>
                      <a:pt x="5656" y="3094"/>
                      <a:pt x="5656" y="3094"/>
                      <a:pt x="5656" y="3094"/>
                    </a:cubicBezTo>
                    <a:cubicBezTo>
                      <a:pt x="5668" y="3102"/>
                      <a:pt x="5668" y="3102"/>
                      <a:pt x="5668" y="3102"/>
                    </a:cubicBezTo>
                    <a:cubicBezTo>
                      <a:pt x="5685" y="3108"/>
                      <a:pt x="5685" y="3108"/>
                      <a:pt x="5685" y="3108"/>
                    </a:cubicBezTo>
                    <a:cubicBezTo>
                      <a:pt x="5687" y="3120"/>
                      <a:pt x="5687" y="3120"/>
                      <a:pt x="5687" y="3120"/>
                    </a:cubicBezTo>
                    <a:cubicBezTo>
                      <a:pt x="5694" y="3132"/>
                      <a:pt x="5694" y="3132"/>
                      <a:pt x="5694" y="3132"/>
                    </a:cubicBezTo>
                    <a:cubicBezTo>
                      <a:pt x="5694" y="3149"/>
                      <a:pt x="5694" y="3149"/>
                      <a:pt x="5694" y="3149"/>
                    </a:cubicBezTo>
                    <a:cubicBezTo>
                      <a:pt x="5688" y="3155"/>
                      <a:pt x="5688" y="3155"/>
                      <a:pt x="5688" y="3155"/>
                    </a:cubicBezTo>
                    <a:cubicBezTo>
                      <a:pt x="5678" y="3155"/>
                      <a:pt x="5678" y="3155"/>
                      <a:pt x="5678" y="3155"/>
                    </a:cubicBezTo>
                    <a:cubicBezTo>
                      <a:pt x="5670" y="3141"/>
                      <a:pt x="5670" y="3141"/>
                      <a:pt x="5670" y="3141"/>
                    </a:cubicBezTo>
                    <a:cubicBezTo>
                      <a:pt x="5665" y="3143"/>
                      <a:pt x="5665" y="3143"/>
                      <a:pt x="5665" y="3143"/>
                    </a:cubicBezTo>
                    <a:cubicBezTo>
                      <a:pt x="5658" y="3151"/>
                      <a:pt x="5658" y="3151"/>
                      <a:pt x="5658" y="3151"/>
                    </a:cubicBezTo>
                    <a:cubicBezTo>
                      <a:pt x="5650" y="3147"/>
                      <a:pt x="5650" y="3147"/>
                      <a:pt x="5650" y="3147"/>
                    </a:cubicBezTo>
                    <a:cubicBezTo>
                      <a:pt x="5645" y="3138"/>
                      <a:pt x="5645" y="3138"/>
                      <a:pt x="5645" y="3138"/>
                    </a:cubicBezTo>
                    <a:cubicBezTo>
                      <a:pt x="5636" y="3143"/>
                      <a:pt x="5636" y="3143"/>
                      <a:pt x="5636" y="3143"/>
                    </a:cubicBezTo>
                    <a:cubicBezTo>
                      <a:pt x="5627" y="3141"/>
                      <a:pt x="5627" y="3141"/>
                      <a:pt x="5627" y="3141"/>
                    </a:cubicBezTo>
                    <a:cubicBezTo>
                      <a:pt x="5607" y="3120"/>
                      <a:pt x="5607" y="3120"/>
                      <a:pt x="5607" y="3120"/>
                    </a:cubicBezTo>
                    <a:cubicBezTo>
                      <a:pt x="5600" y="3117"/>
                      <a:pt x="5600" y="3117"/>
                      <a:pt x="5600" y="3117"/>
                    </a:cubicBezTo>
                    <a:cubicBezTo>
                      <a:pt x="5589" y="3118"/>
                      <a:pt x="5589" y="3118"/>
                      <a:pt x="5589" y="3118"/>
                    </a:cubicBezTo>
                    <a:cubicBezTo>
                      <a:pt x="5577" y="3120"/>
                      <a:pt x="5577" y="3120"/>
                      <a:pt x="5577" y="3120"/>
                    </a:cubicBezTo>
                    <a:cubicBezTo>
                      <a:pt x="5564" y="3114"/>
                      <a:pt x="5564" y="3114"/>
                      <a:pt x="5564" y="3114"/>
                    </a:cubicBezTo>
                    <a:cubicBezTo>
                      <a:pt x="5569" y="3121"/>
                      <a:pt x="5569" y="3121"/>
                      <a:pt x="5569" y="3121"/>
                    </a:cubicBezTo>
                    <a:cubicBezTo>
                      <a:pt x="5584" y="3126"/>
                      <a:pt x="5584" y="3126"/>
                      <a:pt x="5584" y="3126"/>
                    </a:cubicBezTo>
                    <a:cubicBezTo>
                      <a:pt x="5597" y="3129"/>
                      <a:pt x="5597" y="3129"/>
                      <a:pt x="5597" y="3129"/>
                    </a:cubicBezTo>
                    <a:cubicBezTo>
                      <a:pt x="5593" y="3135"/>
                      <a:pt x="5593" y="3135"/>
                      <a:pt x="5593" y="3135"/>
                    </a:cubicBezTo>
                    <a:cubicBezTo>
                      <a:pt x="5574" y="3137"/>
                      <a:pt x="5574" y="3137"/>
                      <a:pt x="5574" y="3137"/>
                    </a:cubicBezTo>
                    <a:cubicBezTo>
                      <a:pt x="5566" y="3141"/>
                      <a:pt x="5566" y="3141"/>
                      <a:pt x="5566" y="3141"/>
                    </a:cubicBezTo>
                    <a:cubicBezTo>
                      <a:pt x="5548" y="3141"/>
                      <a:pt x="5548" y="3141"/>
                      <a:pt x="5548" y="3141"/>
                    </a:cubicBezTo>
                    <a:cubicBezTo>
                      <a:pt x="5535" y="3149"/>
                      <a:pt x="5535" y="3149"/>
                      <a:pt x="5535" y="3149"/>
                    </a:cubicBezTo>
                    <a:cubicBezTo>
                      <a:pt x="5537" y="3160"/>
                      <a:pt x="5537" y="3160"/>
                      <a:pt x="5537" y="3160"/>
                    </a:cubicBezTo>
                    <a:cubicBezTo>
                      <a:pt x="5545" y="3158"/>
                      <a:pt x="5545" y="3158"/>
                      <a:pt x="5545" y="3158"/>
                    </a:cubicBezTo>
                    <a:cubicBezTo>
                      <a:pt x="5549" y="3152"/>
                      <a:pt x="5549" y="3152"/>
                      <a:pt x="5549" y="3152"/>
                    </a:cubicBezTo>
                    <a:cubicBezTo>
                      <a:pt x="5569" y="3152"/>
                      <a:pt x="5569" y="3152"/>
                      <a:pt x="5569" y="3152"/>
                    </a:cubicBezTo>
                    <a:cubicBezTo>
                      <a:pt x="5581" y="3144"/>
                      <a:pt x="5581" y="3144"/>
                      <a:pt x="5581" y="3144"/>
                    </a:cubicBezTo>
                    <a:cubicBezTo>
                      <a:pt x="5593" y="3143"/>
                      <a:pt x="5593" y="3143"/>
                      <a:pt x="5593" y="3143"/>
                    </a:cubicBezTo>
                    <a:cubicBezTo>
                      <a:pt x="5601" y="3154"/>
                      <a:pt x="5601" y="3154"/>
                      <a:pt x="5601" y="3154"/>
                    </a:cubicBezTo>
                    <a:cubicBezTo>
                      <a:pt x="5601" y="3160"/>
                      <a:pt x="5601" y="3160"/>
                      <a:pt x="5601" y="3160"/>
                    </a:cubicBezTo>
                    <a:cubicBezTo>
                      <a:pt x="5612" y="3164"/>
                      <a:pt x="5612" y="3164"/>
                      <a:pt x="5612" y="3164"/>
                    </a:cubicBezTo>
                    <a:cubicBezTo>
                      <a:pt x="5613" y="3170"/>
                      <a:pt x="5613" y="3170"/>
                      <a:pt x="5613" y="3170"/>
                    </a:cubicBezTo>
                    <a:cubicBezTo>
                      <a:pt x="5609" y="3172"/>
                      <a:pt x="5609" y="3172"/>
                      <a:pt x="5609" y="3172"/>
                    </a:cubicBezTo>
                    <a:cubicBezTo>
                      <a:pt x="5593" y="3172"/>
                      <a:pt x="5593" y="3172"/>
                      <a:pt x="5593" y="3172"/>
                    </a:cubicBezTo>
                    <a:cubicBezTo>
                      <a:pt x="5587" y="3176"/>
                      <a:pt x="5587" y="3176"/>
                      <a:pt x="5587" y="3176"/>
                    </a:cubicBezTo>
                    <a:cubicBezTo>
                      <a:pt x="5580" y="3173"/>
                      <a:pt x="5580" y="3173"/>
                      <a:pt x="5580" y="3173"/>
                    </a:cubicBezTo>
                    <a:cubicBezTo>
                      <a:pt x="5575" y="3167"/>
                      <a:pt x="5575" y="3167"/>
                      <a:pt x="5575" y="3167"/>
                    </a:cubicBezTo>
                    <a:cubicBezTo>
                      <a:pt x="5567" y="3167"/>
                      <a:pt x="5567" y="3167"/>
                      <a:pt x="5567" y="3167"/>
                    </a:cubicBezTo>
                    <a:cubicBezTo>
                      <a:pt x="5563" y="3170"/>
                      <a:pt x="5563" y="3170"/>
                      <a:pt x="5563" y="3170"/>
                    </a:cubicBezTo>
                    <a:cubicBezTo>
                      <a:pt x="5575" y="3180"/>
                      <a:pt x="5575" y="3180"/>
                      <a:pt x="5575" y="3180"/>
                    </a:cubicBezTo>
                    <a:cubicBezTo>
                      <a:pt x="5586" y="3184"/>
                      <a:pt x="5586" y="3184"/>
                      <a:pt x="5586" y="3184"/>
                    </a:cubicBezTo>
                    <a:cubicBezTo>
                      <a:pt x="5592" y="3192"/>
                      <a:pt x="5592" y="3192"/>
                      <a:pt x="5592" y="3192"/>
                    </a:cubicBezTo>
                    <a:cubicBezTo>
                      <a:pt x="5592" y="3201"/>
                      <a:pt x="5592" y="3201"/>
                      <a:pt x="5592" y="3201"/>
                    </a:cubicBezTo>
                    <a:cubicBezTo>
                      <a:pt x="5597" y="3209"/>
                      <a:pt x="5597" y="3209"/>
                      <a:pt x="5597" y="3209"/>
                    </a:cubicBezTo>
                    <a:cubicBezTo>
                      <a:pt x="5589" y="3210"/>
                      <a:pt x="5589" y="3210"/>
                      <a:pt x="5589" y="3210"/>
                    </a:cubicBezTo>
                    <a:cubicBezTo>
                      <a:pt x="5558" y="3201"/>
                      <a:pt x="5558" y="3201"/>
                      <a:pt x="5558" y="3201"/>
                    </a:cubicBezTo>
                    <a:cubicBezTo>
                      <a:pt x="5538" y="3201"/>
                      <a:pt x="5538" y="3201"/>
                      <a:pt x="5538" y="3201"/>
                    </a:cubicBezTo>
                    <a:cubicBezTo>
                      <a:pt x="5509" y="3189"/>
                      <a:pt x="5509" y="3189"/>
                      <a:pt x="5509" y="3189"/>
                    </a:cubicBezTo>
                    <a:cubicBezTo>
                      <a:pt x="5496" y="3192"/>
                      <a:pt x="5496" y="3192"/>
                      <a:pt x="5496" y="3192"/>
                    </a:cubicBezTo>
                    <a:cubicBezTo>
                      <a:pt x="5500" y="3196"/>
                      <a:pt x="5500" y="3196"/>
                      <a:pt x="5500" y="3196"/>
                    </a:cubicBezTo>
                    <a:cubicBezTo>
                      <a:pt x="5519" y="3201"/>
                      <a:pt x="5519" y="3201"/>
                      <a:pt x="5519" y="3201"/>
                    </a:cubicBezTo>
                    <a:cubicBezTo>
                      <a:pt x="5560" y="3221"/>
                      <a:pt x="5560" y="3221"/>
                      <a:pt x="5560" y="3221"/>
                    </a:cubicBezTo>
                    <a:cubicBezTo>
                      <a:pt x="5561" y="3230"/>
                      <a:pt x="5561" y="3230"/>
                      <a:pt x="5561" y="3230"/>
                    </a:cubicBezTo>
                    <a:cubicBezTo>
                      <a:pt x="5555" y="3232"/>
                      <a:pt x="5555" y="3232"/>
                      <a:pt x="5555" y="3232"/>
                    </a:cubicBezTo>
                    <a:cubicBezTo>
                      <a:pt x="5532" y="3218"/>
                      <a:pt x="5532" y="3218"/>
                      <a:pt x="5532" y="3218"/>
                    </a:cubicBezTo>
                    <a:cubicBezTo>
                      <a:pt x="5525" y="3219"/>
                      <a:pt x="5525" y="3219"/>
                      <a:pt x="5525" y="3219"/>
                    </a:cubicBezTo>
                    <a:cubicBezTo>
                      <a:pt x="5514" y="3232"/>
                      <a:pt x="5514" y="3232"/>
                      <a:pt x="5514" y="3232"/>
                    </a:cubicBezTo>
                    <a:cubicBezTo>
                      <a:pt x="5525" y="3230"/>
                      <a:pt x="5525" y="3230"/>
                      <a:pt x="5525" y="3230"/>
                    </a:cubicBezTo>
                    <a:cubicBezTo>
                      <a:pt x="5531" y="3235"/>
                      <a:pt x="5531" y="3235"/>
                      <a:pt x="5531" y="3235"/>
                    </a:cubicBezTo>
                    <a:cubicBezTo>
                      <a:pt x="5540" y="3242"/>
                      <a:pt x="5540" y="3242"/>
                      <a:pt x="5540" y="3242"/>
                    </a:cubicBezTo>
                    <a:cubicBezTo>
                      <a:pt x="5546" y="3239"/>
                      <a:pt x="5546" y="3239"/>
                      <a:pt x="5546" y="3239"/>
                    </a:cubicBezTo>
                    <a:cubicBezTo>
                      <a:pt x="5552" y="3244"/>
                      <a:pt x="5552" y="3244"/>
                      <a:pt x="5552" y="3244"/>
                    </a:cubicBezTo>
                    <a:cubicBezTo>
                      <a:pt x="5554" y="3253"/>
                      <a:pt x="5554" y="3253"/>
                      <a:pt x="5554" y="3253"/>
                    </a:cubicBezTo>
                    <a:cubicBezTo>
                      <a:pt x="5558" y="3262"/>
                      <a:pt x="5558" y="3262"/>
                      <a:pt x="5558" y="3262"/>
                    </a:cubicBezTo>
                    <a:cubicBezTo>
                      <a:pt x="5564" y="3259"/>
                      <a:pt x="5564" y="3259"/>
                      <a:pt x="5564" y="3259"/>
                    </a:cubicBezTo>
                    <a:cubicBezTo>
                      <a:pt x="5566" y="3250"/>
                      <a:pt x="5566" y="3250"/>
                      <a:pt x="5566" y="3250"/>
                    </a:cubicBezTo>
                    <a:cubicBezTo>
                      <a:pt x="5580" y="3250"/>
                      <a:pt x="5580" y="3250"/>
                      <a:pt x="5580" y="3250"/>
                    </a:cubicBezTo>
                    <a:cubicBezTo>
                      <a:pt x="5578" y="3257"/>
                      <a:pt x="5578" y="3257"/>
                      <a:pt x="5578" y="3257"/>
                    </a:cubicBezTo>
                    <a:cubicBezTo>
                      <a:pt x="5574" y="3264"/>
                      <a:pt x="5574" y="3264"/>
                      <a:pt x="5574" y="3264"/>
                    </a:cubicBezTo>
                    <a:cubicBezTo>
                      <a:pt x="5574" y="3271"/>
                      <a:pt x="5574" y="3271"/>
                      <a:pt x="5574" y="3271"/>
                    </a:cubicBezTo>
                    <a:cubicBezTo>
                      <a:pt x="5583" y="3270"/>
                      <a:pt x="5583" y="3270"/>
                      <a:pt x="5583" y="3270"/>
                    </a:cubicBezTo>
                    <a:cubicBezTo>
                      <a:pt x="5583" y="3256"/>
                      <a:pt x="5583" y="3256"/>
                      <a:pt x="5583" y="3256"/>
                    </a:cubicBezTo>
                    <a:cubicBezTo>
                      <a:pt x="5593" y="3256"/>
                      <a:pt x="5593" y="3256"/>
                      <a:pt x="5593" y="3256"/>
                    </a:cubicBezTo>
                    <a:cubicBezTo>
                      <a:pt x="5610" y="3264"/>
                      <a:pt x="5610" y="3264"/>
                      <a:pt x="5610" y="3264"/>
                    </a:cubicBezTo>
                    <a:cubicBezTo>
                      <a:pt x="5624" y="3268"/>
                      <a:pt x="5624" y="3268"/>
                      <a:pt x="5624" y="3268"/>
                    </a:cubicBezTo>
                    <a:cubicBezTo>
                      <a:pt x="5636" y="3268"/>
                      <a:pt x="5636" y="3268"/>
                      <a:pt x="5636" y="3268"/>
                    </a:cubicBezTo>
                    <a:cubicBezTo>
                      <a:pt x="5632" y="3280"/>
                      <a:pt x="5632" y="3280"/>
                      <a:pt x="5632" y="3280"/>
                    </a:cubicBezTo>
                    <a:cubicBezTo>
                      <a:pt x="5629" y="3288"/>
                      <a:pt x="5629" y="3288"/>
                      <a:pt x="5629" y="3288"/>
                    </a:cubicBezTo>
                    <a:cubicBezTo>
                      <a:pt x="5615" y="3283"/>
                      <a:pt x="5615" y="3283"/>
                      <a:pt x="5615" y="3283"/>
                    </a:cubicBezTo>
                    <a:cubicBezTo>
                      <a:pt x="5606" y="3277"/>
                      <a:pt x="5606" y="3277"/>
                      <a:pt x="5606" y="3277"/>
                    </a:cubicBezTo>
                    <a:cubicBezTo>
                      <a:pt x="5589" y="3280"/>
                      <a:pt x="5589" y="3280"/>
                      <a:pt x="5589" y="3280"/>
                    </a:cubicBezTo>
                    <a:cubicBezTo>
                      <a:pt x="5563" y="3291"/>
                      <a:pt x="5563" y="3291"/>
                      <a:pt x="5563" y="3291"/>
                    </a:cubicBezTo>
                    <a:cubicBezTo>
                      <a:pt x="5563" y="3303"/>
                      <a:pt x="5563" y="3303"/>
                      <a:pt x="5563" y="3303"/>
                    </a:cubicBezTo>
                    <a:cubicBezTo>
                      <a:pt x="5574" y="3293"/>
                      <a:pt x="5574" y="3293"/>
                      <a:pt x="5574" y="3293"/>
                    </a:cubicBezTo>
                    <a:cubicBezTo>
                      <a:pt x="5593" y="3293"/>
                      <a:pt x="5593" y="3293"/>
                      <a:pt x="5593" y="3293"/>
                    </a:cubicBezTo>
                    <a:cubicBezTo>
                      <a:pt x="5607" y="3296"/>
                      <a:pt x="5607" y="3296"/>
                      <a:pt x="5607" y="3296"/>
                    </a:cubicBezTo>
                    <a:cubicBezTo>
                      <a:pt x="5593" y="3299"/>
                      <a:pt x="5593" y="3299"/>
                      <a:pt x="5593" y="3299"/>
                    </a:cubicBezTo>
                    <a:cubicBezTo>
                      <a:pt x="5589" y="3308"/>
                      <a:pt x="5589" y="3308"/>
                      <a:pt x="5589" y="3308"/>
                    </a:cubicBezTo>
                    <a:cubicBezTo>
                      <a:pt x="5600" y="3303"/>
                      <a:pt x="5600" y="3303"/>
                      <a:pt x="5600" y="3303"/>
                    </a:cubicBezTo>
                    <a:cubicBezTo>
                      <a:pt x="5619" y="3305"/>
                      <a:pt x="5619" y="3305"/>
                      <a:pt x="5619" y="3305"/>
                    </a:cubicBezTo>
                    <a:cubicBezTo>
                      <a:pt x="5626" y="3311"/>
                      <a:pt x="5626" y="3311"/>
                      <a:pt x="5626" y="3311"/>
                    </a:cubicBezTo>
                    <a:cubicBezTo>
                      <a:pt x="5622" y="3316"/>
                      <a:pt x="5622" y="3316"/>
                      <a:pt x="5622" y="3316"/>
                    </a:cubicBezTo>
                    <a:cubicBezTo>
                      <a:pt x="5636" y="3322"/>
                      <a:pt x="5636" y="3322"/>
                      <a:pt x="5636" y="3322"/>
                    </a:cubicBezTo>
                    <a:cubicBezTo>
                      <a:pt x="5641" y="3331"/>
                      <a:pt x="5641" y="3331"/>
                      <a:pt x="5641" y="3331"/>
                    </a:cubicBezTo>
                    <a:cubicBezTo>
                      <a:pt x="5636" y="3340"/>
                      <a:pt x="5636" y="3340"/>
                      <a:pt x="5636" y="3340"/>
                    </a:cubicBezTo>
                    <a:cubicBezTo>
                      <a:pt x="5629" y="3358"/>
                      <a:pt x="5629" y="3358"/>
                      <a:pt x="5629" y="3358"/>
                    </a:cubicBezTo>
                    <a:cubicBezTo>
                      <a:pt x="5632" y="3369"/>
                      <a:pt x="5632" y="3369"/>
                      <a:pt x="5632" y="3369"/>
                    </a:cubicBezTo>
                    <a:cubicBezTo>
                      <a:pt x="5636" y="3363"/>
                      <a:pt x="5636" y="3363"/>
                      <a:pt x="5636" y="3363"/>
                    </a:cubicBezTo>
                    <a:cubicBezTo>
                      <a:pt x="5638" y="3352"/>
                      <a:pt x="5638" y="3352"/>
                      <a:pt x="5638" y="3352"/>
                    </a:cubicBezTo>
                    <a:cubicBezTo>
                      <a:pt x="5649" y="3342"/>
                      <a:pt x="5649" y="3342"/>
                      <a:pt x="5649" y="3342"/>
                    </a:cubicBezTo>
                    <a:cubicBezTo>
                      <a:pt x="5659" y="3340"/>
                      <a:pt x="5659" y="3340"/>
                      <a:pt x="5659" y="3340"/>
                    </a:cubicBezTo>
                    <a:cubicBezTo>
                      <a:pt x="5662" y="3352"/>
                      <a:pt x="5662" y="3352"/>
                      <a:pt x="5662" y="3352"/>
                    </a:cubicBezTo>
                    <a:cubicBezTo>
                      <a:pt x="5656" y="3361"/>
                      <a:pt x="5656" y="3361"/>
                      <a:pt x="5656" y="3361"/>
                    </a:cubicBezTo>
                    <a:cubicBezTo>
                      <a:pt x="5641" y="3387"/>
                      <a:pt x="5641" y="3387"/>
                      <a:pt x="5641" y="3387"/>
                    </a:cubicBezTo>
                    <a:cubicBezTo>
                      <a:pt x="5635" y="3401"/>
                      <a:pt x="5635" y="3401"/>
                      <a:pt x="5635" y="3401"/>
                    </a:cubicBezTo>
                    <a:cubicBezTo>
                      <a:pt x="5635" y="3413"/>
                      <a:pt x="5635" y="3413"/>
                      <a:pt x="5635" y="3413"/>
                    </a:cubicBezTo>
                    <a:cubicBezTo>
                      <a:pt x="5642" y="3409"/>
                      <a:pt x="5642" y="3409"/>
                      <a:pt x="5642" y="3409"/>
                    </a:cubicBezTo>
                    <a:cubicBezTo>
                      <a:pt x="5653" y="3389"/>
                      <a:pt x="5653" y="3389"/>
                      <a:pt x="5653" y="3389"/>
                    </a:cubicBezTo>
                    <a:cubicBezTo>
                      <a:pt x="5653" y="3380"/>
                      <a:pt x="5653" y="3380"/>
                      <a:pt x="5653" y="3380"/>
                    </a:cubicBezTo>
                    <a:cubicBezTo>
                      <a:pt x="5661" y="3369"/>
                      <a:pt x="5661" y="3369"/>
                      <a:pt x="5661" y="3369"/>
                    </a:cubicBezTo>
                    <a:cubicBezTo>
                      <a:pt x="5676" y="3363"/>
                      <a:pt x="5676" y="3363"/>
                      <a:pt x="5676" y="3363"/>
                    </a:cubicBezTo>
                    <a:cubicBezTo>
                      <a:pt x="5674" y="3358"/>
                      <a:pt x="5674" y="3358"/>
                      <a:pt x="5674" y="3358"/>
                    </a:cubicBezTo>
                    <a:cubicBezTo>
                      <a:pt x="5681" y="3348"/>
                      <a:pt x="5681" y="3348"/>
                      <a:pt x="5681" y="3348"/>
                    </a:cubicBezTo>
                    <a:cubicBezTo>
                      <a:pt x="5691" y="3338"/>
                      <a:pt x="5691" y="3338"/>
                      <a:pt x="5691" y="3338"/>
                    </a:cubicBezTo>
                    <a:cubicBezTo>
                      <a:pt x="5696" y="3343"/>
                      <a:pt x="5696" y="3343"/>
                      <a:pt x="5696" y="3343"/>
                    </a:cubicBezTo>
                    <a:cubicBezTo>
                      <a:pt x="5691" y="3354"/>
                      <a:pt x="5691" y="3354"/>
                      <a:pt x="5691" y="3354"/>
                    </a:cubicBezTo>
                    <a:cubicBezTo>
                      <a:pt x="5676" y="3374"/>
                      <a:pt x="5676" y="3374"/>
                      <a:pt x="5676" y="3374"/>
                    </a:cubicBezTo>
                    <a:cubicBezTo>
                      <a:pt x="5670" y="3386"/>
                      <a:pt x="5670" y="3386"/>
                      <a:pt x="5670" y="3386"/>
                    </a:cubicBezTo>
                    <a:cubicBezTo>
                      <a:pt x="5670" y="3400"/>
                      <a:pt x="5670" y="3400"/>
                      <a:pt x="5670" y="3400"/>
                    </a:cubicBezTo>
                    <a:cubicBezTo>
                      <a:pt x="5671" y="3415"/>
                      <a:pt x="5671" y="3415"/>
                      <a:pt x="5671" y="3415"/>
                    </a:cubicBezTo>
                    <a:cubicBezTo>
                      <a:pt x="5678" y="3410"/>
                      <a:pt x="5678" y="3410"/>
                      <a:pt x="5678" y="3410"/>
                    </a:cubicBezTo>
                    <a:cubicBezTo>
                      <a:pt x="5676" y="3400"/>
                      <a:pt x="5676" y="3400"/>
                      <a:pt x="5676" y="3400"/>
                    </a:cubicBezTo>
                    <a:cubicBezTo>
                      <a:pt x="5678" y="3386"/>
                      <a:pt x="5678" y="3386"/>
                      <a:pt x="5678" y="3386"/>
                    </a:cubicBezTo>
                    <a:cubicBezTo>
                      <a:pt x="5688" y="3377"/>
                      <a:pt x="5688" y="3377"/>
                      <a:pt x="5688" y="3377"/>
                    </a:cubicBezTo>
                    <a:cubicBezTo>
                      <a:pt x="5697" y="3365"/>
                      <a:pt x="5697" y="3365"/>
                      <a:pt x="5697" y="3365"/>
                    </a:cubicBezTo>
                    <a:cubicBezTo>
                      <a:pt x="5716" y="3349"/>
                      <a:pt x="5716" y="3349"/>
                      <a:pt x="5716" y="3349"/>
                    </a:cubicBezTo>
                    <a:cubicBezTo>
                      <a:pt x="5728" y="3340"/>
                      <a:pt x="5728" y="3340"/>
                      <a:pt x="5728" y="3340"/>
                    </a:cubicBezTo>
                    <a:cubicBezTo>
                      <a:pt x="5731" y="3346"/>
                      <a:pt x="5731" y="3346"/>
                      <a:pt x="5731" y="3346"/>
                    </a:cubicBezTo>
                    <a:cubicBezTo>
                      <a:pt x="5731" y="3363"/>
                      <a:pt x="5731" y="3363"/>
                      <a:pt x="5731" y="3363"/>
                    </a:cubicBezTo>
                    <a:cubicBezTo>
                      <a:pt x="5723" y="3371"/>
                      <a:pt x="5723" y="3371"/>
                      <a:pt x="5723" y="3371"/>
                    </a:cubicBezTo>
                    <a:cubicBezTo>
                      <a:pt x="5707" y="3375"/>
                      <a:pt x="5707" y="3375"/>
                      <a:pt x="5707" y="3375"/>
                    </a:cubicBezTo>
                    <a:cubicBezTo>
                      <a:pt x="5704" y="3387"/>
                      <a:pt x="5704" y="3387"/>
                      <a:pt x="5704" y="3387"/>
                    </a:cubicBezTo>
                    <a:cubicBezTo>
                      <a:pt x="5697" y="3401"/>
                      <a:pt x="5697" y="3401"/>
                      <a:pt x="5697" y="3401"/>
                    </a:cubicBezTo>
                    <a:cubicBezTo>
                      <a:pt x="5702" y="3404"/>
                      <a:pt x="5702" y="3404"/>
                      <a:pt x="5702" y="3404"/>
                    </a:cubicBezTo>
                    <a:cubicBezTo>
                      <a:pt x="5708" y="3398"/>
                      <a:pt x="5708" y="3398"/>
                      <a:pt x="5708" y="3398"/>
                    </a:cubicBezTo>
                    <a:cubicBezTo>
                      <a:pt x="5714" y="3404"/>
                      <a:pt x="5714" y="3404"/>
                      <a:pt x="5714" y="3404"/>
                    </a:cubicBezTo>
                    <a:cubicBezTo>
                      <a:pt x="5723" y="3398"/>
                      <a:pt x="5723" y="3398"/>
                      <a:pt x="5723" y="3398"/>
                    </a:cubicBezTo>
                    <a:cubicBezTo>
                      <a:pt x="5742" y="3392"/>
                      <a:pt x="5742" y="3392"/>
                      <a:pt x="5742" y="3392"/>
                    </a:cubicBezTo>
                    <a:cubicBezTo>
                      <a:pt x="5746" y="3400"/>
                      <a:pt x="5746" y="3400"/>
                      <a:pt x="5746" y="3400"/>
                    </a:cubicBezTo>
                    <a:cubicBezTo>
                      <a:pt x="5751" y="3420"/>
                      <a:pt x="5751" y="3420"/>
                      <a:pt x="5751" y="3420"/>
                    </a:cubicBezTo>
                    <a:cubicBezTo>
                      <a:pt x="5751" y="3429"/>
                      <a:pt x="5751" y="3429"/>
                      <a:pt x="5751" y="3429"/>
                    </a:cubicBezTo>
                    <a:cubicBezTo>
                      <a:pt x="5739" y="3435"/>
                      <a:pt x="5739" y="3435"/>
                      <a:pt x="5739" y="3435"/>
                    </a:cubicBezTo>
                    <a:cubicBezTo>
                      <a:pt x="5739" y="3439"/>
                      <a:pt x="5739" y="3439"/>
                      <a:pt x="5739" y="3439"/>
                    </a:cubicBezTo>
                    <a:cubicBezTo>
                      <a:pt x="5748" y="3441"/>
                      <a:pt x="5748" y="3441"/>
                      <a:pt x="5748" y="3441"/>
                    </a:cubicBezTo>
                    <a:cubicBezTo>
                      <a:pt x="5755" y="3455"/>
                      <a:pt x="5755" y="3455"/>
                      <a:pt x="5755" y="3455"/>
                    </a:cubicBezTo>
                    <a:cubicBezTo>
                      <a:pt x="5743" y="3458"/>
                      <a:pt x="5743" y="3458"/>
                      <a:pt x="5743" y="3458"/>
                    </a:cubicBezTo>
                    <a:cubicBezTo>
                      <a:pt x="5734" y="3456"/>
                      <a:pt x="5734" y="3456"/>
                      <a:pt x="5734" y="3456"/>
                    </a:cubicBezTo>
                    <a:cubicBezTo>
                      <a:pt x="5743" y="3462"/>
                      <a:pt x="5743" y="3462"/>
                      <a:pt x="5743" y="3462"/>
                    </a:cubicBezTo>
                    <a:cubicBezTo>
                      <a:pt x="5757" y="3468"/>
                      <a:pt x="5757" y="3468"/>
                      <a:pt x="5757" y="3468"/>
                    </a:cubicBezTo>
                    <a:cubicBezTo>
                      <a:pt x="5725" y="3476"/>
                      <a:pt x="5725" y="3476"/>
                      <a:pt x="5725" y="3476"/>
                    </a:cubicBezTo>
                    <a:cubicBezTo>
                      <a:pt x="5711" y="3475"/>
                      <a:pt x="5711" y="3475"/>
                      <a:pt x="5711" y="3475"/>
                    </a:cubicBezTo>
                    <a:cubicBezTo>
                      <a:pt x="5719" y="3482"/>
                      <a:pt x="5719" y="3482"/>
                      <a:pt x="5719" y="3482"/>
                    </a:cubicBezTo>
                    <a:cubicBezTo>
                      <a:pt x="5733" y="3481"/>
                      <a:pt x="5733" y="3481"/>
                      <a:pt x="5733" y="3481"/>
                    </a:cubicBezTo>
                    <a:cubicBezTo>
                      <a:pt x="5754" y="3485"/>
                      <a:pt x="5754" y="3485"/>
                      <a:pt x="5754" y="3485"/>
                    </a:cubicBezTo>
                    <a:cubicBezTo>
                      <a:pt x="5760" y="3478"/>
                      <a:pt x="5760" y="3478"/>
                      <a:pt x="5760" y="3478"/>
                    </a:cubicBezTo>
                    <a:cubicBezTo>
                      <a:pt x="5775" y="3476"/>
                      <a:pt x="5775" y="3476"/>
                      <a:pt x="5775" y="3476"/>
                    </a:cubicBezTo>
                    <a:cubicBezTo>
                      <a:pt x="5778" y="3476"/>
                      <a:pt x="5778" y="3476"/>
                      <a:pt x="5778" y="3476"/>
                    </a:cubicBezTo>
                    <a:cubicBezTo>
                      <a:pt x="5768" y="3493"/>
                      <a:pt x="5768" y="3493"/>
                      <a:pt x="5768" y="3493"/>
                    </a:cubicBezTo>
                    <a:cubicBezTo>
                      <a:pt x="5760" y="3508"/>
                      <a:pt x="5760" y="3508"/>
                      <a:pt x="5760" y="3508"/>
                    </a:cubicBezTo>
                    <a:cubicBezTo>
                      <a:pt x="5775" y="3494"/>
                      <a:pt x="5775" y="3494"/>
                      <a:pt x="5775" y="3494"/>
                    </a:cubicBezTo>
                    <a:cubicBezTo>
                      <a:pt x="5788" y="3490"/>
                      <a:pt x="5788" y="3490"/>
                      <a:pt x="5788" y="3490"/>
                    </a:cubicBezTo>
                    <a:cubicBezTo>
                      <a:pt x="5797" y="3479"/>
                      <a:pt x="5797" y="3479"/>
                      <a:pt x="5797" y="3479"/>
                    </a:cubicBezTo>
                    <a:cubicBezTo>
                      <a:pt x="5812" y="3468"/>
                      <a:pt x="5812" y="3468"/>
                      <a:pt x="5812" y="3468"/>
                    </a:cubicBezTo>
                    <a:cubicBezTo>
                      <a:pt x="5823" y="3471"/>
                      <a:pt x="5823" y="3471"/>
                      <a:pt x="5823" y="3471"/>
                    </a:cubicBezTo>
                    <a:cubicBezTo>
                      <a:pt x="5821" y="3479"/>
                      <a:pt x="5821" y="3479"/>
                      <a:pt x="5821" y="3479"/>
                    </a:cubicBezTo>
                    <a:cubicBezTo>
                      <a:pt x="5811" y="3490"/>
                      <a:pt x="5811" y="3490"/>
                      <a:pt x="5811" y="3490"/>
                    </a:cubicBezTo>
                    <a:cubicBezTo>
                      <a:pt x="5804" y="3490"/>
                      <a:pt x="5804" y="3490"/>
                      <a:pt x="5804" y="3490"/>
                    </a:cubicBezTo>
                    <a:cubicBezTo>
                      <a:pt x="5798" y="3504"/>
                      <a:pt x="5798" y="3504"/>
                      <a:pt x="5798" y="3504"/>
                    </a:cubicBezTo>
                    <a:cubicBezTo>
                      <a:pt x="5791" y="3519"/>
                      <a:pt x="5791" y="3519"/>
                      <a:pt x="5791" y="3519"/>
                    </a:cubicBezTo>
                    <a:cubicBezTo>
                      <a:pt x="5772" y="3525"/>
                      <a:pt x="5772" y="3525"/>
                      <a:pt x="5772" y="3525"/>
                    </a:cubicBezTo>
                    <a:cubicBezTo>
                      <a:pt x="5765" y="3540"/>
                      <a:pt x="5765" y="3540"/>
                      <a:pt x="5765" y="3540"/>
                    </a:cubicBezTo>
                    <a:cubicBezTo>
                      <a:pt x="5766" y="3549"/>
                      <a:pt x="5766" y="3549"/>
                      <a:pt x="5766" y="3549"/>
                    </a:cubicBezTo>
                    <a:cubicBezTo>
                      <a:pt x="5775" y="3551"/>
                      <a:pt x="5775" y="3551"/>
                      <a:pt x="5775" y="3551"/>
                    </a:cubicBezTo>
                    <a:cubicBezTo>
                      <a:pt x="5786" y="3539"/>
                      <a:pt x="5786" y="3539"/>
                      <a:pt x="5786" y="3539"/>
                    </a:cubicBezTo>
                    <a:cubicBezTo>
                      <a:pt x="5786" y="3533"/>
                      <a:pt x="5786" y="3533"/>
                      <a:pt x="5786" y="3533"/>
                    </a:cubicBezTo>
                    <a:cubicBezTo>
                      <a:pt x="5803" y="3513"/>
                      <a:pt x="5803" y="3513"/>
                      <a:pt x="5803" y="3513"/>
                    </a:cubicBezTo>
                    <a:cubicBezTo>
                      <a:pt x="5817" y="3508"/>
                      <a:pt x="5817" y="3508"/>
                      <a:pt x="5817" y="3508"/>
                    </a:cubicBezTo>
                    <a:cubicBezTo>
                      <a:pt x="5815" y="3519"/>
                      <a:pt x="5815" y="3519"/>
                      <a:pt x="5815" y="3519"/>
                    </a:cubicBezTo>
                    <a:cubicBezTo>
                      <a:pt x="5804" y="3537"/>
                      <a:pt x="5804" y="3537"/>
                      <a:pt x="5804" y="3537"/>
                    </a:cubicBezTo>
                    <a:cubicBezTo>
                      <a:pt x="5803" y="3554"/>
                      <a:pt x="5803" y="3554"/>
                      <a:pt x="5803" y="3554"/>
                    </a:cubicBezTo>
                    <a:cubicBezTo>
                      <a:pt x="5798" y="3565"/>
                      <a:pt x="5798" y="3565"/>
                      <a:pt x="5798" y="3565"/>
                    </a:cubicBezTo>
                    <a:cubicBezTo>
                      <a:pt x="5807" y="3559"/>
                      <a:pt x="5807" y="3559"/>
                      <a:pt x="5807" y="3559"/>
                    </a:cubicBezTo>
                    <a:cubicBezTo>
                      <a:pt x="5818" y="3537"/>
                      <a:pt x="5818" y="3537"/>
                      <a:pt x="5818" y="3537"/>
                    </a:cubicBezTo>
                    <a:cubicBezTo>
                      <a:pt x="5818" y="3528"/>
                      <a:pt x="5818" y="3528"/>
                      <a:pt x="5818" y="3528"/>
                    </a:cubicBezTo>
                    <a:cubicBezTo>
                      <a:pt x="5824" y="3525"/>
                      <a:pt x="5824" y="3525"/>
                      <a:pt x="5824" y="3525"/>
                    </a:cubicBezTo>
                    <a:cubicBezTo>
                      <a:pt x="5829" y="3528"/>
                      <a:pt x="5829" y="3528"/>
                      <a:pt x="5829" y="3528"/>
                    </a:cubicBezTo>
                    <a:cubicBezTo>
                      <a:pt x="5830" y="3551"/>
                      <a:pt x="5830" y="3551"/>
                      <a:pt x="5830" y="3551"/>
                    </a:cubicBezTo>
                    <a:cubicBezTo>
                      <a:pt x="5840" y="3559"/>
                      <a:pt x="5840" y="3559"/>
                      <a:pt x="5840" y="3559"/>
                    </a:cubicBezTo>
                    <a:cubicBezTo>
                      <a:pt x="5844" y="3557"/>
                      <a:pt x="5844" y="3557"/>
                      <a:pt x="5844" y="3557"/>
                    </a:cubicBezTo>
                    <a:cubicBezTo>
                      <a:pt x="5843" y="3540"/>
                      <a:pt x="5843" y="3540"/>
                      <a:pt x="5843" y="3540"/>
                    </a:cubicBezTo>
                    <a:cubicBezTo>
                      <a:pt x="5847" y="3531"/>
                      <a:pt x="5847" y="3531"/>
                      <a:pt x="5847" y="3531"/>
                    </a:cubicBezTo>
                    <a:cubicBezTo>
                      <a:pt x="5869" y="3520"/>
                      <a:pt x="5869" y="3520"/>
                      <a:pt x="5869" y="3520"/>
                    </a:cubicBezTo>
                    <a:cubicBezTo>
                      <a:pt x="5872" y="3525"/>
                      <a:pt x="5872" y="3525"/>
                      <a:pt x="5872" y="3525"/>
                    </a:cubicBezTo>
                    <a:cubicBezTo>
                      <a:pt x="5866" y="3534"/>
                      <a:pt x="5866" y="3534"/>
                      <a:pt x="5866" y="3534"/>
                    </a:cubicBezTo>
                    <a:cubicBezTo>
                      <a:pt x="5870" y="3536"/>
                      <a:pt x="5870" y="3536"/>
                      <a:pt x="5870" y="3536"/>
                    </a:cubicBezTo>
                    <a:cubicBezTo>
                      <a:pt x="5882" y="3536"/>
                      <a:pt x="5882" y="3536"/>
                      <a:pt x="5882" y="3536"/>
                    </a:cubicBezTo>
                    <a:cubicBezTo>
                      <a:pt x="5890" y="3545"/>
                      <a:pt x="5890" y="3545"/>
                      <a:pt x="5890" y="3545"/>
                    </a:cubicBezTo>
                    <a:cubicBezTo>
                      <a:pt x="5884" y="3562"/>
                      <a:pt x="5884" y="3562"/>
                      <a:pt x="5884" y="3562"/>
                    </a:cubicBezTo>
                    <a:cubicBezTo>
                      <a:pt x="5898" y="3560"/>
                      <a:pt x="5898" y="3560"/>
                      <a:pt x="5898" y="3560"/>
                    </a:cubicBezTo>
                    <a:cubicBezTo>
                      <a:pt x="5902" y="3568"/>
                      <a:pt x="5902" y="3568"/>
                      <a:pt x="5902" y="3568"/>
                    </a:cubicBezTo>
                    <a:cubicBezTo>
                      <a:pt x="5904" y="3579"/>
                      <a:pt x="5904" y="3579"/>
                      <a:pt x="5904" y="3579"/>
                    </a:cubicBezTo>
                    <a:cubicBezTo>
                      <a:pt x="5913" y="3586"/>
                      <a:pt x="5913" y="3586"/>
                      <a:pt x="5913" y="3586"/>
                    </a:cubicBezTo>
                    <a:cubicBezTo>
                      <a:pt x="5916" y="3597"/>
                      <a:pt x="5916" y="3597"/>
                      <a:pt x="5916" y="3597"/>
                    </a:cubicBezTo>
                    <a:cubicBezTo>
                      <a:pt x="5911" y="3601"/>
                      <a:pt x="5911" y="3601"/>
                      <a:pt x="5911" y="3601"/>
                    </a:cubicBezTo>
                    <a:cubicBezTo>
                      <a:pt x="5905" y="3606"/>
                      <a:pt x="5905" y="3606"/>
                      <a:pt x="5905" y="3606"/>
                    </a:cubicBezTo>
                    <a:cubicBezTo>
                      <a:pt x="5888" y="3606"/>
                      <a:pt x="5888" y="3606"/>
                      <a:pt x="5888" y="3606"/>
                    </a:cubicBezTo>
                    <a:cubicBezTo>
                      <a:pt x="5890" y="3597"/>
                      <a:pt x="5890" y="3597"/>
                      <a:pt x="5890" y="3597"/>
                    </a:cubicBezTo>
                    <a:cubicBezTo>
                      <a:pt x="5882" y="3586"/>
                      <a:pt x="5882" y="3586"/>
                      <a:pt x="5882" y="3586"/>
                    </a:cubicBezTo>
                    <a:cubicBezTo>
                      <a:pt x="5873" y="3582"/>
                      <a:pt x="5873" y="3582"/>
                      <a:pt x="5873" y="3582"/>
                    </a:cubicBezTo>
                    <a:cubicBezTo>
                      <a:pt x="5869" y="3577"/>
                      <a:pt x="5869" y="3577"/>
                      <a:pt x="5869" y="3577"/>
                    </a:cubicBezTo>
                    <a:cubicBezTo>
                      <a:pt x="5861" y="3583"/>
                      <a:pt x="5861" y="3583"/>
                      <a:pt x="5861" y="3583"/>
                    </a:cubicBezTo>
                    <a:cubicBezTo>
                      <a:pt x="5853" y="3594"/>
                      <a:pt x="5853" y="3594"/>
                      <a:pt x="5853" y="3594"/>
                    </a:cubicBezTo>
                    <a:cubicBezTo>
                      <a:pt x="5864" y="3589"/>
                      <a:pt x="5864" y="3589"/>
                      <a:pt x="5864" y="3589"/>
                    </a:cubicBezTo>
                    <a:cubicBezTo>
                      <a:pt x="5872" y="3592"/>
                      <a:pt x="5872" y="3592"/>
                      <a:pt x="5872" y="3592"/>
                    </a:cubicBezTo>
                    <a:cubicBezTo>
                      <a:pt x="5876" y="3598"/>
                      <a:pt x="5876" y="3598"/>
                      <a:pt x="5876" y="3598"/>
                    </a:cubicBezTo>
                    <a:cubicBezTo>
                      <a:pt x="5872" y="3601"/>
                      <a:pt x="5872" y="3601"/>
                      <a:pt x="5872" y="3601"/>
                    </a:cubicBezTo>
                    <a:cubicBezTo>
                      <a:pt x="5879" y="3606"/>
                      <a:pt x="5879" y="3606"/>
                      <a:pt x="5879" y="3606"/>
                    </a:cubicBezTo>
                    <a:cubicBezTo>
                      <a:pt x="5882" y="3614"/>
                      <a:pt x="5882" y="3614"/>
                      <a:pt x="5882" y="3614"/>
                    </a:cubicBezTo>
                    <a:cubicBezTo>
                      <a:pt x="5875" y="3617"/>
                      <a:pt x="5875" y="3617"/>
                      <a:pt x="5875" y="3617"/>
                    </a:cubicBezTo>
                    <a:cubicBezTo>
                      <a:pt x="5864" y="3614"/>
                      <a:pt x="5864" y="3614"/>
                      <a:pt x="5864" y="3614"/>
                    </a:cubicBezTo>
                    <a:cubicBezTo>
                      <a:pt x="5855" y="3620"/>
                      <a:pt x="5855" y="3620"/>
                      <a:pt x="5855" y="3620"/>
                    </a:cubicBezTo>
                    <a:cubicBezTo>
                      <a:pt x="5859" y="3624"/>
                      <a:pt x="5859" y="3624"/>
                      <a:pt x="5859" y="3624"/>
                    </a:cubicBezTo>
                    <a:cubicBezTo>
                      <a:pt x="5879" y="3624"/>
                      <a:pt x="5879" y="3624"/>
                      <a:pt x="5879" y="3624"/>
                    </a:cubicBezTo>
                    <a:cubicBezTo>
                      <a:pt x="5887" y="3624"/>
                      <a:pt x="5887" y="3624"/>
                      <a:pt x="5887" y="3624"/>
                    </a:cubicBezTo>
                    <a:cubicBezTo>
                      <a:pt x="5888" y="3630"/>
                      <a:pt x="5888" y="3630"/>
                      <a:pt x="5888" y="3630"/>
                    </a:cubicBezTo>
                    <a:cubicBezTo>
                      <a:pt x="5881" y="3640"/>
                      <a:pt x="5881" y="3640"/>
                      <a:pt x="5881" y="3640"/>
                    </a:cubicBezTo>
                    <a:cubicBezTo>
                      <a:pt x="5869" y="3640"/>
                      <a:pt x="5869" y="3640"/>
                      <a:pt x="5869" y="3640"/>
                    </a:cubicBezTo>
                    <a:cubicBezTo>
                      <a:pt x="5858" y="3643"/>
                      <a:pt x="5858" y="3643"/>
                      <a:pt x="5858" y="3643"/>
                    </a:cubicBezTo>
                    <a:cubicBezTo>
                      <a:pt x="5843" y="3640"/>
                      <a:pt x="5843" y="3640"/>
                      <a:pt x="5843" y="3640"/>
                    </a:cubicBezTo>
                    <a:cubicBezTo>
                      <a:pt x="5829" y="3638"/>
                      <a:pt x="5829" y="3638"/>
                      <a:pt x="5829" y="3638"/>
                    </a:cubicBezTo>
                    <a:cubicBezTo>
                      <a:pt x="5832" y="3626"/>
                      <a:pt x="5832" y="3626"/>
                      <a:pt x="5832" y="3626"/>
                    </a:cubicBezTo>
                    <a:cubicBezTo>
                      <a:pt x="5832" y="3620"/>
                      <a:pt x="5832" y="3620"/>
                      <a:pt x="5832" y="3620"/>
                    </a:cubicBezTo>
                    <a:cubicBezTo>
                      <a:pt x="5821" y="3614"/>
                      <a:pt x="5821" y="3614"/>
                      <a:pt x="5821" y="3614"/>
                    </a:cubicBezTo>
                    <a:cubicBezTo>
                      <a:pt x="5817" y="3608"/>
                      <a:pt x="5817" y="3608"/>
                      <a:pt x="5817" y="3608"/>
                    </a:cubicBezTo>
                    <a:cubicBezTo>
                      <a:pt x="5809" y="3609"/>
                      <a:pt x="5809" y="3609"/>
                      <a:pt x="5809" y="3609"/>
                    </a:cubicBezTo>
                    <a:cubicBezTo>
                      <a:pt x="5811" y="3618"/>
                      <a:pt x="5811" y="3618"/>
                      <a:pt x="5811" y="3618"/>
                    </a:cubicBezTo>
                    <a:cubicBezTo>
                      <a:pt x="5818" y="3623"/>
                      <a:pt x="5818" y="3623"/>
                      <a:pt x="5818" y="3623"/>
                    </a:cubicBezTo>
                    <a:cubicBezTo>
                      <a:pt x="5821" y="3637"/>
                      <a:pt x="5821" y="3637"/>
                      <a:pt x="5821" y="3637"/>
                    </a:cubicBezTo>
                    <a:cubicBezTo>
                      <a:pt x="5820" y="3643"/>
                      <a:pt x="5820" y="3643"/>
                      <a:pt x="5820" y="3643"/>
                    </a:cubicBezTo>
                    <a:cubicBezTo>
                      <a:pt x="5809" y="3644"/>
                      <a:pt x="5809" y="3644"/>
                      <a:pt x="5809" y="3644"/>
                    </a:cubicBezTo>
                    <a:cubicBezTo>
                      <a:pt x="5797" y="3637"/>
                      <a:pt x="5797" y="3637"/>
                      <a:pt x="5797" y="3637"/>
                    </a:cubicBezTo>
                    <a:cubicBezTo>
                      <a:pt x="5795" y="3627"/>
                      <a:pt x="5795" y="3627"/>
                      <a:pt x="5795" y="3627"/>
                    </a:cubicBezTo>
                    <a:cubicBezTo>
                      <a:pt x="5792" y="3643"/>
                      <a:pt x="5792" y="3643"/>
                      <a:pt x="5792" y="3643"/>
                    </a:cubicBezTo>
                    <a:cubicBezTo>
                      <a:pt x="5800" y="3650"/>
                      <a:pt x="5800" y="3650"/>
                      <a:pt x="5800" y="3650"/>
                    </a:cubicBezTo>
                    <a:cubicBezTo>
                      <a:pt x="5817" y="3650"/>
                      <a:pt x="5817" y="3650"/>
                      <a:pt x="5817" y="3650"/>
                    </a:cubicBezTo>
                    <a:cubicBezTo>
                      <a:pt x="5824" y="3658"/>
                      <a:pt x="5824" y="3658"/>
                      <a:pt x="5824" y="3658"/>
                    </a:cubicBezTo>
                    <a:cubicBezTo>
                      <a:pt x="5833" y="3661"/>
                      <a:pt x="5833" y="3661"/>
                      <a:pt x="5833" y="3661"/>
                    </a:cubicBezTo>
                    <a:cubicBezTo>
                      <a:pt x="5835" y="3670"/>
                      <a:pt x="5835" y="3670"/>
                      <a:pt x="5835" y="3670"/>
                    </a:cubicBezTo>
                    <a:cubicBezTo>
                      <a:pt x="5830" y="3681"/>
                      <a:pt x="5830" y="3681"/>
                      <a:pt x="5830" y="3681"/>
                    </a:cubicBezTo>
                    <a:cubicBezTo>
                      <a:pt x="5807" y="3681"/>
                      <a:pt x="5807" y="3681"/>
                      <a:pt x="5807" y="3681"/>
                    </a:cubicBezTo>
                    <a:cubicBezTo>
                      <a:pt x="5803" y="3672"/>
                      <a:pt x="5803" y="3672"/>
                      <a:pt x="5803" y="3672"/>
                    </a:cubicBezTo>
                    <a:cubicBezTo>
                      <a:pt x="5789" y="3661"/>
                      <a:pt x="5789" y="3661"/>
                      <a:pt x="5789" y="3661"/>
                    </a:cubicBezTo>
                    <a:cubicBezTo>
                      <a:pt x="5781" y="3655"/>
                      <a:pt x="5781" y="3655"/>
                      <a:pt x="5781" y="3655"/>
                    </a:cubicBezTo>
                    <a:cubicBezTo>
                      <a:pt x="5777" y="3655"/>
                      <a:pt x="5777" y="3655"/>
                      <a:pt x="5777" y="3655"/>
                    </a:cubicBezTo>
                    <a:cubicBezTo>
                      <a:pt x="5781" y="3661"/>
                      <a:pt x="5781" y="3661"/>
                      <a:pt x="5781" y="3661"/>
                    </a:cubicBezTo>
                    <a:cubicBezTo>
                      <a:pt x="5797" y="3673"/>
                      <a:pt x="5797" y="3673"/>
                      <a:pt x="5797" y="3673"/>
                    </a:cubicBezTo>
                    <a:cubicBezTo>
                      <a:pt x="5803" y="3686"/>
                      <a:pt x="5803" y="3686"/>
                      <a:pt x="5803" y="3686"/>
                    </a:cubicBezTo>
                    <a:cubicBezTo>
                      <a:pt x="5803" y="3704"/>
                      <a:pt x="5803" y="3704"/>
                      <a:pt x="5803" y="3704"/>
                    </a:cubicBezTo>
                    <a:cubicBezTo>
                      <a:pt x="5798" y="3711"/>
                      <a:pt x="5798" y="3711"/>
                      <a:pt x="5798" y="3711"/>
                    </a:cubicBezTo>
                    <a:cubicBezTo>
                      <a:pt x="5791" y="3711"/>
                      <a:pt x="5791" y="3711"/>
                      <a:pt x="5791" y="3711"/>
                    </a:cubicBezTo>
                    <a:cubicBezTo>
                      <a:pt x="5786" y="3701"/>
                      <a:pt x="5786" y="3701"/>
                      <a:pt x="5786" y="3701"/>
                    </a:cubicBezTo>
                    <a:cubicBezTo>
                      <a:pt x="5777" y="3692"/>
                      <a:pt x="5777" y="3692"/>
                      <a:pt x="5777" y="3692"/>
                    </a:cubicBezTo>
                    <a:cubicBezTo>
                      <a:pt x="5766" y="3689"/>
                      <a:pt x="5766" y="3689"/>
                      <a:pt x="5766" y="3689"/>
                    </a:cubicBezTo>
                    <a:cubicBezTo>
                      <a:pt x="5768" y="3693"/>
                      <a:pt x="5768" y="3693"/>
                      <a:pt x="5768" y="3693"/>
                    </a:cubicBezTo>
                    <a:cubicBezTo>
                      <a:pt x="5774" y="3698"/>
                      <a:pt x="5774" y="3698"/>
                      <a:pt x="5774" y="3698"/>
                    </a:cubicBezTo>
                    <a:cubicBezTo>
                      <a:pt x="5774" y="3711"/>
                      <a:pt x="5774" y="3711"/>
                      <a:pt x="5774" y="3711"/>
                    </a:cubicBezTo>
                    <a:cubicBezTo>
                      <a:pt x="5772" y="3731"/>
                      <a:pt x="5772" y="3731"/>
                      <a:pt x="5772" y="3731"/>
                    </a:cubicBezTo>
                    <a:cubicBezTo>
                      <a:pt x="5769" y="3734"/>
                      <a:pt x="5769" y="3734"/>
                      <a:pt x="5769" y="3734"/>
                    </a:cubicBezTo>
                    <a:cubicBezTo>
                      <a:pt x="5760" y="3734"/>
                      <a:pt x="5760" y="3734"/>
                      <a:pt x="5760" y="3734"/>
                    </a:cubicBezTo>
                    <a:cubicBezTo>
                      <a:pt x="5755" y="3730"/>
                      <a:pt x="5755" y="3730"/>
                      <a:pt x="5755" y="3730"/>
                    </a:cubicBezTo>
                    <a:cubicBezTo>
                      <a:pt x="5757" y="3715"/>
                      <a:pt x="5757" y="3715"/>
                      <a:pt x="5757" y="3715"/>
                    </a:cubicBezTo>
                    <a:cubicBezTo>
                      <a:pt x="5751" y="3718"/>
                      <a:pt x="5751" y="3718"/>
                      <a:pt x="5751" y="3718"/>
                    </a:cubicBezTo>
                    <a:cubicBezTo>
                      <a:pt x="5748" y="3725"/>
                      <a:pt x="5748" y="3725"/>
                      <a:pt x="5748" y="3725"/>
                    </a:cubicBezTo>
                    <a:cubicBezTo>
                      <a:pt x="5737" y="3728"/>
                      <a:pt x="5737" y="3728"/>
                      <a:pt x="5737" y="3728"/>
                    </a:cubicBezTo>
                    <a:cubicBezTo>
                      <a:pt x="5730" y="3725"/>
                      <a:pt x="5730" y="3725"/>
                      <a:pt x="5730" y="3725"/>
                    </a:cubicBezTo>
                    <a:cubicBezTo>
                      <a:pt x="5733" y="3715"/>
                      <a:pt x="5733" y="3715"/>
                      <a:pt x="5733" y="3715"/>
                    </a:cubicBezTo>
                    <a:cubicBezTo>
                      <a:pt x="5728" y="3704"/>
                      <a:pt x="5728" y="3704"/>
                      <a:pt x="5728" y="3704"/>
                    </a:cubicBezTo>
                    <a:cubicBezTo>
                      <a:pt x="5728" y="3692"/>
                      <a:pt x="5728" y="3692"/>
                      <a:pt x="5728" y="3692"/>
                    </a:cubicBezTo>
                    <a:cubicBezTo>
                      <a:pt x="5722" y="3686"/>
                      <a:pt x="5722" y="3686"/>
                      <a:pt x="5722" y="3686"/>
                    </a:cubicBezTo>
                    <a:cubicBezTo>
                      <a:pt x="5720" y="3695"/>
                      <a:pt x="5720" y="3695"/>
                      <a:pt x="5720" y="3695"/>
                    </a:cubicBezTo>
                    <a:cubicBezTo>
                      <a:pt x="5720" y="3716"/>
                      <a:pt x="5720" y="3716"/>
                      <a:pt x="5720" y="3716"/>
                    </a:cubicBezTo>
                    <a:cubicBezTo>
                      <a:pt x="5713" y="3721"/>
                      <a:pt x="5713" y="3721"/>
                      <a:pt x="5713" y="3721"/>
                    </a:cubicBezTo>
                    <a:cubicBezTo>
                      <a:pt x="5704" y="3722"/>
                      <a:pt x="5704" y="3722"/>
                      <a:pt x="5704" y="3722"/>
                    </a:cubicBezTo>
                    <a:cubicBezTo>
                      <a:pt x="5707" y="3725"/>
                      <a:pt x="5707" y="3725"/>
                      <a:pt x="5707" y="3725"/>
                    </a:cubicBezTo>
                    <a:cubicBezTo>
                      <a:pt x="5716" y="3727"/>
                      <a:pt x="5716" y="3727"/>
                      <a:pt x="5716" y="3727"/>
                    </a:cubicBezTo>
                    <a:cubicBezTo>
                      <a:pt x="5717" y="3734"/>
                      <a:pt x="5717" y="3734"/>
                      <a:pt x="5717" y="3734"/>
                    </a:cubicBezTo>
                    <a:cubicBezTo>
                      <a:pt x="5711" y="3742"/>
                      <a:pt x="5711" y="3742"/>
                      <a:pt x="5711" y="3742"/>
                    </a:cubicBezTo>
                    <a:cubicBezTo>
                      <a:pt x="5702" y="3741"/>
                      <a:pt x="5702" y="3741"/>
                      <a:pt x="5702" y="3741"/>
                    </a:cubicBezTo>
                    <a:cubicBezTo>
                      <a:pt x="5697" y="3737"/>
                      <a:pt x="5697" y="3737"/>
                      <a:pt x="5697" y="3737"/>
                    </a:cubicBezTo>
                    <a:cubicBezTo>
                      <a:pt x="5696" y="3742"/>
                      <a:pt x="5696" y="3742"/>
                      <a:pt x="5696" y="3742"/>
                    </a:cubicBezTo>
                    <a:cubicBezTo>
                      <a:pt x="5705" y="3750"/>
                      <a:pt x="5705" y="3750"/>
                      <a:pt x="5705" y="3750"/>
                    </a:cubicBezTo>
                    <a:cubicBezTo>
                      <a:pt x="5711" y="3750"/>
                      <a:pt x="5711" y="3750"/>
                      <a:pt x="5711" y="3750"/>
                    </a:cubicBezTo>
                    <a:cubicBezTo>
                      <a:pt x="5713" y="3756"/>
                      <a:pt x="5713" y="3756"/>
                      <a:pt x="5713" y="3756"/>
                    </a:cubicBezTo>
                    <a:cubicBezTo>
                      <a:pt x="5711" y="3765"/>
                      <a:pt x="5711" y="3765"/>
                      <a:pt x="5711" y="3765"/>
                    </a:cubicBezTo>
                    <a:cubicBezTo>
                      <a:pt x="5705" y="3768"/>
                      <a:pt x="5705" y="3768"/>
                      <a:pt x="5705" y="3768"/>
                    </a:cubicBezTo>
                    <a:cubicBezTo>
                      <a:pt x="5704" y="3776"/>
                      <a:pt x="5704" y="3776"/>
                      <a:pt x="5704" y="3776"/>
                    </a:cubicBezTo>
                    <a:cubicBezTo>
                      <a:pt x="5708" y="3786"/>
                      <a:pt x="5708" y="3786"/>
                      <a:pt x="5708" y="3786"/>
                    </a:cubicBezTo>
                    <a:cubicBezTo>
                      <a:pt x="5708" y="3796"/>
                      <a:pt x="5708" y="3796"/>
                      <a:pt x="5708" y="3796"/>
                    </a:cubicBezTo>
                    <a:cubicBezTo>
                      <a:pt x="5704" y="3796"/>
                      <a:pt x="5704" y="3796"/>
                      <a:pt x="5704" y="3796"/>
                    </a:cubicBezTo>
                    <a:cubicBezTo>
                      <a:pt x="5697" y="3791"/>
                      <a:pt x="5697" y="3791"/>
                      <a:pt x="5697" y="3791"/>
                    </a:cubicBezTo>
                    <a:cubicBezTo>
                      <a:pt x="5694" y="3793"/>
                      <a:pt x="5694" y="3793"/>
                      <a:pt x="5694" y="3793"/>
                    </a:cubicBezTo>
                    <a:cubicBezTo>
                      <a:pt x="5704" y="3803"/>
                      <a:pt x="5704" y="3803"/>
                      <a:pt x="5704" y="3803"/>
                    </a:cubicBezTo>
                    <a:cubicBezTo>
                      <a:pt x="5705" y="3812"/>
                      <a:pt x="5705" y="3812"/>
                      <a:pt x="5705" y="3812"/>
                    </a:cubicBezTo>
                    <a:cubicBezTo>
                      <a:pt x="5704" y="3825"/>
                      <a:pt x="5704" y="3825"/>
                      <a:pt x="5704" y="3825"/>
                    </a:cubicBezTo>
                    <a:cubicBezTo>
                      <a:pt x="5688" y="3829"/>
                      <a:pt x="5688" y="3829"/>
                      <a:pt x="5688" y="3829"/>
                    </a:cubicBezTo>
                    <a:cubicBezTo>
                      <a:pt x="5684" y="3835"/>
                      <a:pt x="5684" y="3835"/>
                      <a:pt x="5684" y="3835"/>
                    </a:cubicBezTo>
                    <a:cubicBezTo>
                      <a:pt x="5678" y="3834"/>
                      <a:pt x="5678" y="3834"/>
                      <a:pt x="5678" y="3834"/>
                    </a:cubicBezTo>
                    <a:cubicBezTo>
                      <a:pt x="5676" y="3826"/>
                      <a:pt x="5676" y="3826"/>
                      <a:pt x="5676" y="3826"/>
                    </a:cubicBezTo>
                    <a:cubicBezTo>
                      <a:pt x="5673" y="3823"/>
                      <a:pt x="5673" y="3823"/>
                      <a:pt x="5673" y="3823"/>
                    </a:cubicBezTo>
                    <a:cubicBezTo>
                      <a:pt x="5673" y="3817"/>
                      <a:pt x="5673" y="3817"/>
                      <a:pt x="5673" y="3817"/>
                    </a:cubicBezTo>
                    <a:cubicBezTo>
                      <a:pt x="5665" y="3814"/>
                      <a:pt x="5665" y="3814"/>
                      <a:pt x="5665" y="3814"/>
                    </a:cubicBezTo>
                    <a:cubicBezTo>
                      <a:pt x="5664" y="3808"/>
                      <a:pt x="5664" y="3808"/>
                      <a:pt x="5664" y="3808"/>
                    </a:cubicBezTo>
                    <a:cubicBezTo>
                      <a:pt x="5668" y="3800"/>
                      <a:pt x="5668" y="3800"/>
                      <a:pt x="5668" y="3800"/>
                    </a:cubicBezTo>
                    <a:cubicBezTo>
                      <a:pt x="5668" y="3793"/>
                      <a:pt x="5668" y="3793"/>
                      <a:pt x="5668" y="3793"/>
                    </a:cubicBezTo>
                    <a:cubicBezTo>
                      <a:pt x="5664" y="3794"/>
                      <a:pt x="5664" y="3794"/>
                      <a:pt x="5664" y="3794"/>
                    </a:cubicBezTo>
                    <a:cubicBezTo>
                      <a:pt x="5653" y="3799"/>
                      <a:pt x="5653" y="3799"/>
                      <a:pt x="5653" y="3799"/>
                    </a:cubicBezTo>
                    <a:cubicBezTo>
                      <a:pt x="5650" y="3808"/>
                      <a:pt x="5650" y="3808"/>
                      <a:pt x="5650" y="3808"/>
                    </a:cubicBezTo>
                    <a:cubicBezTo>
                      <a:pt x="5644" y="3806"/>
                      <a:pt x="5644" y="3806"/>
                      <a:pt x="5644" y="3806"/>
                    </a:cubicBezTo>
                    <a:cubicBezTo>
                      <a:pt x="5636" y="3797"/>
                      <a:pt x="5636" y="3797"/>
                      <a:pt x="5636" y="3797"/>
                    </a:cubicBezTo>
                    <a:cubicBezTo>
                      <a:pt x="5642" y="3789"/>
                      <a:pt x="5642" y="3789"/>
                      <a:pt x="5642" y="3789"/>
                    </a:cubicBezTo>
                    <a:cubicBezTo>
                      <a:pt x="5636" y="3783"/>
                      <a:pt x="5636" y="3783"/>
                      <a:pt x="5636" y="3783"/>
                    </a:cubicBezTo>
                    <a:cubicBezTo>
                      <a:pt x="5636" y="3777"/>
                      <a:pt x="5636" y="3777"/>
                      <a:pt x="5636" y="3777"/>
                    </a:cubicBezTo>
                    <a:cubicBezTo>
                      <a:pt x="5642" y="3773"/>
                      <a:pt x="5642" y="3773"/>
                      <a:pt x="5642" y="3773"/>
                    </a:cubicBezTo>
                    <a:cubicBezTo>
                      <a:pt x="5642" y="3767"/>
                      <a:pt x="5642" y="3767"/>
                      <a:pt x="5642" y="3767"/>
                    </a:cubicBezTo>
                    <a:cubicBezTo>
                      <a:pt x="5645" y="3759"/>
                      <a:pt x="5645" y="3759"/>
                      <a:pt x="5645" y="3759"/>
                    </a:cubicBezTo>
                    <a:cubicBezTo>
                      <a:pt x="5642" y="3757"/>
                      <a:pt x="5642" y="3757"/>
                      <a:pt x="5642" y="3757"/>
                    </a:cubicBezTo>
                    <a:cubicBezTo>
                      <a:pt x="5635" y="3767"/>
                      <a:pt x="5635" y="3767"/>
                      <a:pt x="5635" y="3767"/>
                    </a:cubicBezTo>
                    <a:cubicBezTo>
                      <a:pt x="5627" y="3782"/>
                      <a:pt x="5627" y="3782"/>
                      <a:pt x="5627" y="3782"/>
                    </a:cubicBezTo>
                    <a:cubicBezTo>
                      <a:pt x="5618" y="3791"/>
                      <a:pt x="5618" y="3791"/>
                      <a:pt x="5618" y="3791"/>
                    </a:cubicBezTo>
                    <a:cubicBezTo>
                      <a:pt x="5616" y="3788"/>
                      <a:pt x="5616" y="3788"/>
                      <a:pt x="5616" y="3788"/>
                    </a:cubicBezTo>
                    <a:cubicBezTo>
                      <a:pt x="5616" y="3779"/>
                      <a:pt x="5616" y="3779"/>
                      <a:pt x="5616" y="3779"/>
                    </a:cubicBezTo>
                    <a:cubicBezTo>
                      <a:pt x="5610" y="3768"/>
                      <a:pt x="5610" y="3768"/>
                      <a:pt x="5610" y="3768"/>
                    </a:cubicBezTo>
                    <a:cubicBezTo>
                      <a:pt x="5607" y="3759"/>
                      <a:pt x="5607" y="3759"/>
                      <a:pt x="5607" y="3759"/>
                    </a:cubicBezTo>
                    <a:cubicBezTo>
                      <a:pt x="5612" y="3753"/>
                      <a:pt x="5612" y="3753"/>
                      <a:pt x="5612" y="3753"/>
                    </a:cubicBezTo>
                    <a:cubicBezTo>
                      <a:pt x="5627" y="3747"/>
                      <a:pt x="5627" y="3747"/>
                      <a:pt x="5627" y="3747"/>
                    </a:cubicBezTo>
                    <a:cubicBezTo>
                      <a:pt x="5627" y="3744"/>
                      <a:pt x="5627" y="3744"/>
                      <a:pt x="5627" y="3744"/>
                    </a:cubicBezTo>
                    <a:cubicBezTo>
                      <a:pt x="5635" y="3741"/>
                      <a:pt x="5635" y="3741"/>
                      <a:pt x="5635" y="3741"/>
                    </a:cubicBezTo>
                    <a:cubicBezTo>
                      <a:pt x="5632" y="3736"/>
                      <a:pt x="5632" y="3736"/>
                      <a:pt x="5632" y="3736"/>
                    </a:cubicBezTo>
                    <a:cubicBezTo>
                      <a:pt x="5619" y="3736"/>
                      <a:pt x="5619" y="3736"/>
                      <a:pt x="5619" y="3736"/>
                    </a:cubicBezTo>
                    <a:cubicBezTo>
                      <a:pt x="5610" y="3737"/>
                      <a:pt x="5610" y="3737"/>
                      <a:pt x="5610" y="3737"/>
                    </a:cubicBezTo>
                    <a:cubicBezTo>
                      <a:pt x="5600" y="3736"/>
                      <a:pt x="5600" y="3736"/>
                      <a:pt x="5600" y="3736"/>
                    </a:cubicBezTo>
                    <a:cubicBezTo>
                      <a:pt x="5597" y="3730"/>
                      <a:pt x="5597" y="3730"/>
                      <a:pt x="5597" y="3730"/>
                    </a:cubicBezTo>
                    <a:cubicBezTo>
                      <a:pt x="5600" y="3724"/>
                      <a:pt x="5600" y="3724"/>
                      <a:pt x="5600" y="3724"/>
                    </a:cubicBezTo>
                    <a:cubicBezTo>
                      <a:pt x="5612" y="3719"/>
                      <a:pt x="5612" y="3719"/>
                      <a:pt x="5612" y="3719"/>
                    </a:cubicBezTo>
                    <a:cubicBezTo>
                      <a:pt x="5622" y="3707"/>
                      <a:pt x="5622" y="3707"/>
                      <a:pt x="5622" y="3707"/>
                    </a:cubicBezTo>
                    <a:cubicBezTo>
                      <a:pt x="5616" y="3708"/>
                      <a:pt x="5616" y="3708"/>
                      <a:pt x="5616" y="3708"/>
                    </a:cubicBezTo>
                    <a:cubicBezTo>
                      <a:pt x="5606" y="3713"/>
                      <a:pt x="5606" y="3713"/>
                      <a:pt x="5606" y="3713"/>
                    </a:cubicBezTo>
                    <a:cubicBezTo>
                      <a:pt x="5600" y="3710"/>
                      <a:pt x="5600" y="3710"/>
                      <a:pt x="5600" y="3710"/>
                    </a:cubicBezTo>
                    <a:cubicBezTo>
                      <a:pt x="5598" y="3702"/>
                      <a:pt x="5598" y="3702"/>
                      <a:pt x="5598" y="3702"/>
                    </a:cubicBezTo>
                    <a:cubicBezTo>
                      <a:pt x="5606" y="3698"/>
                      <a:pt x="5606" y="3698"/>
                      <a:pt x="5606" y="3698"/>
                    </a:cubicBezTo>
                    <a:cubicBezTo>
                      <a:pt x="5616" y="3693"/>
                      <a:pt x="5616" y="3693"/>
                      <a:pt x="5616" y="3693"/>
                    </a:cubicBezTo>
                    <a:cubicBezTo>
                      <a:pt x="5629" y="3690"/>
                      <a:pt x="5629" y="3690"/>
                      <a:pt x="5629" y="3690"/>
                    </a:cubicBezTo>
                    <a:cubicBezTo>
                      <a:pt x="5618" y="3687"/>
                      <a:pt x="5618" y="3687"/>
                      <a:pt x="5618" y="3687"/>
                    </a:cubicBezTo>
                    <a:cubicBezTo>
                      <a:pt x="5607" y="3687"/>
                      <a:pt x="5607" y="3687"/>
                      <a:pt x="5607" y="3687"/>
                    </a:cubicBezTo>
                    <a:cubicBezTo>
                      <a:pt x="5600" y="3692"/>
                      <a:pt x="5600" y="3692"/>
                      <a:pt x="5600" y="3692"/>
                    </a:cubicBezTo>
                    <a:cubicBezTo>
                      <a:pt x="5593" y="3689"/>
                      <a:pt x="5593" y="3689"/>
                      <a:pt x="5593" y="3689"/>
                    </a:cubicBezTo>
                    <a:cubicBezTo>
                      <a:pt x="5595" y="3681"/>
                      <a:pt x="5595" y="3681"/>
                      <a:pt x="5595" y="3681"/>
                    </a:cubicBezTo>
                    <a:cubicBezTo>
                      <a:pt x="5607" y="3664"/>
                      <a:pt x="5607" y="3664"/>
                      <a:pt x="5607" y="3664"/>
                    </a:cubicBezTo>
                    <a:cubicBezTo>
                      <a:pt x="5615" y="3661"/>
                      <a:pt x="5615" y="3661"/>
                      <a:pt x="5615" y="3661"/>
                    </a:cubicBezTo>
                    <a:cubicBezTo>
                      <a:pt x="5632" y="3658"/>
                      <a:pt x="5632" y="3658"/>
                      <a:pt x="5632" y="3658"/>
                    </a:cubicBezTo>
                    <a:cubicBezTo>
                      <a:pt x="5644" y="3647"/>
                      <a:pt x="5644" y="3647"/>
                      <a:pt x="5644" y="3647"/>
                    </a:cubicBezTo>
                    <a:cubicBezTo>
                      <a:pt x="5655" y="3641"/>
                      <a:pt x="5655" y="3641"/>
                      <a:pt x="5655" y="3641"/>
                    </a:cubicBezTo>
                    <a:cubicBezTo>
                      <a:pt x="5661" y="3627"/>
                      <a:pt x="5661" y="3627"/>
                      <a:pt x="5661" y="3627"/>
                    </a:cubicBezTo>
                    <a:cubicBezTo>
                      <a:pt x="5673" y="3615"/>
                      <a:pt x="5673" y="3615"/>
                      <a:pt x="5673" y="3615"/>
                    </a:cubicBezTo>
                    <a:cubicBezTo>
                      <a:pt x="5679" y="3611"/>
                      <a:pt x="5679" y="3611"/>
                      <a:pt x="5679" y="3611"/>
                    </a:cubicBezTo>
                    <a:cubicBezTo>
                      <a:pt x="5678" y="3606"/>
                      <a:pt x="5678" y="3606"/>
                      <a:pt x="5678" y="3606"/>
                    </a:cubicBezTo>
                    <a:cubicBezTo>
                      <a:pt x="5671" y="3606"/>
                      <a:pt x="5671" y="3606"/>
                      <a:pt x="5671" y="3606"/>
                    </a:cubicBezTo>
                    <a:cubicBezTo>
                      <a:pt x="5656" y="3618"/>
                      <a:pt x="5656" y="3618"/>
                      <a:pt x="5656" y="3618"/>
                    </a:cubicBezTo>
                    <a:cubicBezTo>
                      <a:pt x="5649" y="3623"/>
                      <a:pt x="5649" y="3623"/>
                      <a:pt x="5649" y="3623"/>
                    </a:cubicBezTo>
                    <a:cubicBezTo>
                      <a:pt x="5641" y="3635"/>
                      <a:pt x="5641" y="3635"/>
                      <a:pt x="5641" y="3635"/>
                    </a:cubicBezTo>
                    <a:cubicBezTo>
                      <a:pt x="5622" y="3644"/>
                      <a:pt x="5622" y="3644"/>
                      <a:pt x="5622" y="3644"/>
                    </a:cubicBezTo>
                    <a:cubicBezTo>
                      <a:pt x="5612" y="3643"/>
                      <a:pt x="5612" y="3643"/>
                      <a:pt x="5612" y="3643"/>
                    </a:cubicBezTo>
                    <a:cubicBezTo>
                      <a:pt x="5592" y="3658"/>
                      <a:pt x="5592" y="3658"/>
                      <a:pt x="5592" y="3658"/>
                    </a:cubicBezTo>
                    <a:cubicBezTo>
                      <a:pt x="5577" y="3660"/>
                      <a:pt x="5577" y="3660"/>
                      <a:pt x="5577" y="3660"/>
                    </a:cubicBezTo>
                    <a:cubicBezTo>
                      <a:pt x="5566" y="3656"/>
                      <a:pt x="5566" y="3656"/>
                      <a:pt x="5566" y="3656"/>
                    </a:cubicBezTo>
                    <a:cubicBezTo>
                      <a:pt x="5566" y="3650"/>
                      <a:pt x="5566" y="3650"/>
                      <a:pt x="5566" y="3650"/>
                    </a:cubicBezTo>
                    <a:cubicBezTo>
                      <a:pt x="5587" y="3627"/>
                      <a:pt x="5587" y="3627"/>
                      <a:pt x="5587" y="3627"/>
                    </a:cubicBezTo>
                    <a:cubicBezTo>
                      <a:pt x="5604" y="3618"/>
                      <a:pt x="5604" y="3618"/>
                      <a:pt x="5604" y="3618"/>
                    </a:cubicBezTo>
                    <a:cubicBezTo>
                      <a:pt x="5609" y="3611"/>
                      <a:pt x="5609" y="3611"/>
                      <a:pt x="5609" y="3611"/>
                    </a:cubicBezTo>
                    <a:cubicBezTo>
                      <a:pt x="5615" y="3604"/>
                      <a:pt x="5615" y="3604"/>
                      <a:pt x="5615" y="3604"/>
                    </a:cubicBezTo>
                    <a:cubicBezTo>
                      <a:pt x="5613" y="3592"/>
                      <a:pt x="5613" y="3592"/>
                      <a:pt x="5613" y="3592"/>
                    </a:cubicBezTo>
                    <a:cubicBezTo>
                      <a:pt x="5601" y="3611"/>
                      <a:pt x="5601" y="3611"/>
                      <a:pt x="5601" y="3611"/>
                    </a:cubicBezTo>
                    <a:cubicBezTo>
                      <a:pt x="5572" y="3629"/>
                      <a:pt x="5572" y="3629"/>
                      <a:pt x="5572" y="3629"/>
                    </a:cubicBezTo>
                    <a:cubicBezTo>
                      <a:pt x="5561" y="3634"/>
                      <a:pt x="5561" y="3634"/>
                      <a:pt x="5561" y="3634"/>
                    </a:cubicBezTo>
                    <a:cubicBezTo>
                      <a:pt x="5554" y="3630"/>
                      <a:pt x="5554" y="3630"/>
                      <a:pt x="5554" y="3630"/>
                    </a:cubicBezTo>
                    <a:cubicBezTo>
                      <a:pt x="5551" y="3626"/>
                      <a:pt x="5551" y="3626"/>
                      <a:pt x="5551" y="3626"/>
                    </a:cubicBezTo>
                    <a:cubicBezTo>
                      <a:pt x="5552" y="3614"/>
                      <a:pt x="5552" y="3614"/>
                      <a:pt x="5552" y="3614"/>
                    </a:cubicBezTo>
                    <a:cubicBezTo>
                      <a:pt x="5548" y="3609"/>
                      <a:pt x="5548" y="3609"/>
                      <a:pt x="5548" y="3609"/>
                    </a:cubicBezTo>
                    <a:cubicBezTo>
                      <a:pt x="5540" y="3611"/>
                      <a:pt x="5540" y="3611"/>
                      <a:pt x="5540" y="3611"/>
                    </a:cubicBezTo>
                    <a:cubicBezTo>
                      <a:pt x="5532" y="3606"/>
                      <a:pt x="5532" y="3606"/>
                      <a:pt x="5532" y="3606"/>
                    </a:cubicBezTo>
                    <a:cubicBezTo>
                      <a:pt x="5535" y="3600"/>
                      <a:pt x="5535" y="3600"/>
                      <a:pt x="5535" y="3600"/>
                    </a:cubicBezTo>
                    <a:cubicBezTo>
                      <a:pt x="5545" y="3598"/>
                      <a:pt x="5545" y="3598"/>
                      <a:pt x="5545" y="3598"/>
                    </a:cubicBezTo>
                    <a:cubicBezTo>
                      <a:pt x="5545" y="3591"/>
                      <a:pt x="5545" y="3591"/>
                      <a:pt x="5545" y="3591"/>
                    </a:cubicBezTo>
                    <a:cubicBezTo>
                      <a:pt x="5538" y="3586"/>
                      <a:pt x="5538" y="3586"/>
                      <a:pt x="5538" y="3586"/>
                    </a:cubicBezTo>
                    <a:cubicBezTo>
                      <a:pt x="5531" y="3586"/>
                      <a:pt x="5531" y="3586"/>
                      <a:pt x="5531" y="3586"/>
                    </a:cubicBezTo>
                    <a:cubicBezTo>
                      <a:pt x="5529" y="3582"/>
                      <a:pt x="5529" y="3582"/>
                      <a:pt x="5529" y="3582"/>
                    </a:cubicBezTo>
                    <a:cubicBezTo>
                      <a:pt x="5531" y="3566"/>
                      <a:pt x="5531" y="3566"/>
                      <a:pt x="5531" y="3566"/>
                    </a:cubicBezTo>
                    <a:cubicBezTo>
                      <a:pt x="5535" y="3563"/>
                      <a:pt x="5535" y="3563"/>
                      <a:pt x="5535" y="3563"/>
                    </a:cubicBezTo>
                    <a:cubicBezTo>
                      <a:pt x="5537" y="3554"/>
                      <a:pt x="5537" y="3554"/>
                      <a:pt x="5537" y="3554"/>
                    </a:cubicBezTo>
                    <a:cubicBezTo>
                      <a:pt x="5528" y="3549"/>
                      <a:pt x="5528" y="3549"/>
                      <a:pt x="5528" y="3549"/>
                    </a:cubicBezTo>
                    <a:cubicBezTo>
                      <a:pt x="5522" y="3542"/>
                      <a:pt x="5522" y="3542"/>
                      <a:pt x="5522" y="3542"/>
                    </a:cubicBezTo>
                    <a:cubicBezTo>
                      <a:pt x="5519" y="3542"/>
                      <a:pt x="5519" y="3542"/>
                      <a:pt x="5519" y="3542"/>
                    </a:cubicBezTo>
                    <a:cubicBezTo>
                      <a:pt x="5519" y="3553"/>
                      <a:pt x="5519" y="3553"/>
                      <a:pt x="5519" y="3553"/>
                    </a:cubicBezTo>
                    <a:cubicBezTo>
                      <a:pt x="5520" y="3562"/>
                      <a:pt x="5520" y="3562"/>
                      <a:pt x="5520" y="3562"/>
                    </a:cubicBezTo>
                    <a:cubicBezTo>
                      <a:pt x="5508" y="3566"/>
                      <a:pt x="5508" y="3566"/>
                      <a:pt x="5508" y="3566"/>
                    </a:cubicBezTo>
                    <a:cubicBezTo>
                      <a:pt x="5502" y="3560"/>
                      <a:pt x="5502" y="3560"/>
                      <a:pt x="5502" y="3560"/>
                    </a:cubicBezTo>
                    <a:cubicBezTo>
                      <a:pt x="5493" y="3553"/>
                      <a:pt x="5493" y="3553"/>
                      <a:pt x="5493" y="3553"/>
                    </a:cubicBezTo>
                    <a:cubicBezTo>
                      <a:pt x="5479" y="3553"/>
                      <a:pt x="5479" y="3553"/>
                      <a:pt x="5479" y="3553"/>
                    </a:cubicBezTo>
                    <a:cubicBezTo>
                      <a:pt x="5494" y="3562"/>
                      <a:pt x="5494" y="3562"/>
                      <a:pt x="5494" y="3562"/>
                    </a:cubicBezTo>
                    <a:cubicBezTo>
                      <a:pt x="5503" y="3577"/>
                      <a:pt x="5503" y="3577"/>
                      <a:pt x="5503" y="3577"/>
                    </a:cubicBezTo>
                    <a:cubicBezTo>
                      <a:pt x="5505" y="3591"/>
                      <a:pt x="5505" y="3591"/>
                      <a:pt x="5505" y="3591"/>
                    </a:cubicBezTo>
                    <a:cubicBezTo>
                      <a:pt x="5496" y="3588"/>
                      <a:pt x="5496" y="3588"/>
                      <a:pt x="5496" y="3588"/>
                    </a:cubicBezTo>
                    <a:cubicBezTo>
                      <a:pt x="5493" y="3592"/>
                      <a:pt x="5493" y="3592"/>
                      <a:pt x="5493" y="3592"/>
                    </a:cubicBezTo>
                    <a:cubicBezTo>
                      <a:pt x="5494" y="3595"/>
                      <a:pt x="5494" y="3595"/>
                      <a:pt x="5494" y="3595"/>
                    </a:cubicBezTo>
                    <a:cubicBezTo>
                      <a:pt x="5482" y="3598"/>
                      <a:pt x="5482" y="3598"/>
                      <a:pt x="5482" y="3598"/>
                    </a:cubicBezTo>
                    <a:cubicBezTo>
                      <a:pt x="5476" y="3589"/>
                      <a:pt x="5476" y="3589"/>
                      <a:pt x="5476" y="3589"/>
                    </a:cubicBezTo>
                    <a:cubicBezTo>
                      <a:pt x="5471" y="3574"/>
                      <a:pt x="5471" y="3574"/>
                      <a:pt x="5471" y="3574"/>
                    </a:cubicBezTo>
                    <a:cubicBezTo>
                      <a:pt x="5465" y="3569"/>
                      <a:pt x="5465" y="3569"/>
                      <a:pt x="5465" y="3569"/>
                    </a:cubicBezTo>
                    <a:cubicBezTo>
                      <a:pt x="5460" y="3572"/>
                      <a:pt x="5460" y="3572"/>
                      <a:pt x="5460" y="3572"/>
                    </a:cubicBezTo>
                    <a:cubicBezTo>
                      <a:pt x="5468" y="3582"/>
                      <a:pt x="5468" y="3582"/>
                      <a:pt x="5468" y="3582"/>
                    </a:cubicBezTo>
                    <a:cubicBezTo>
                      <a:pt x="5470" y="3592"/>
                      <a:pt x="5470" y="3592"/>
                      <a:pt x="5470" y="3592"/>
                    </a:cubicBezTo>
                    <a:cubicBezTo>
                      <a:pt x="5465" y="3603"/>
                      <a:pt x="5465" y="3603"/>
                      <a:pt x="5465" y="3603"/>
                    </a:cubicBezTo>
                    <a:cubicBezTo>
                      <a:pt x="5476" y="3606"/>
                      <a:pt x="5476" y="3606"/>
                      <a:pt x="5476" y="3606"/>
                    </a:cubicBezTo>
                    <a:cubicBezTo>
                      <a:pt x="5485" y="3618"/>
                      <a:pt x="5485" y="3618"/>
                      <a:pt x="5485" y="3618"/>
                    </a:cubicBezTo>
                    <a:cubicBezTo>
                      <a:pt x="5491" y="3632"/>
                      <a:pt x="5491" y="3632"/>
                      <a:pt x="5491" y="3632"/>
                    </a:cubicBezTo>
                    <a:cubicBezTo>
                      <a:pt x="5490" y="3641"/>
                      <a:pt x="5490" y="3641"/>
                      <a:pt x="5490" y="3641"/>
                    </a:cubicBezTo>
                    <a:cubicBezTo>
                      <a:pt x="5496" y="3644"/>
                      <a:pt x="5496" y="3644"/>
                      <a:pt x="5496" y="3644"/>
                    </a:cubicBezTo>
                    <a:cubicBezTo>
                      <a:pt x="5494" y="3650"/>
                      <a:pt x="5494" y="3650"/>
                      <a:pt x="5494" y="3650"/>
                    </a:cubicBezTo>
                    <a:cubicBezTo>
                      <a:pt x="5485" y="3653"/>
                      <a:pt x="5485" y="3653"/>
                      <a:pt x="5485" y="3653"/>
                    </a:cubicBezTo>
                    <a:cubicBezTo>
                      <a:pt x="5468" y="3652"/>
                      <a:pt x="5468" y="3652"/>
                      <a:pt x="5468" y="3652"/>
                    </a:cubicBezTo>
                    <a:cubicBezTo>
                      <a:pt x="5462" y="3643"/>
                      <a:pt x="5462" y="3643"/>
                      <a:pt x="5462" y="3643"/>
                    </a:cubicBezTo>
                    <a:cubicBezTo>
                      <a:pt x="5457" y="3656"/>
                      <a:pt x="5457" y="3656"/>
                      <a:pt x="5457" y="3656"/>
                    </a:cubicBezTo>
                    <a:cubicBezTo>
                      <a:pt x="5453" y="3656"/>
                      <a:pt x="5453" y="3656"/>
                      <a:pt x="5453" y="3656"/>
                    </a:cubicBezTo>
                    <a:cubicBezTo>
                      <a:pt x="5438" y="3640"/>
                      <a:pt x="5438" y="3640"/>
                      <a:pt x="5438" y="3640"/>
                    </a:cubicBezTo>
                    <a:cubicBezTo>
                      <a:pt x="5435" y="3629"/>
                      <a:pt x="5435" y="3629"/>
                      <a:pt x="5435" y="3629"/>
                    </a:cubicBezTo>
                    <a:cubicBezTo>
                      <a:pt x="5441" y="3620"/>
                      <a:pt x="5441" y="3620"/>
                      <a:pt x="5441" y="3620"/>
                    </a:cubicBezTo>
                    <a:cubicBezTo>
                      <a:pt x="5438" y="3611"/>
                      <a:pt x="5438" y="3611"/>
                      <a:pt x="5438" y="3611"/>
                    </a:cubicBezTo>
                    <a:cubicBezTo>
                      <a:pt x="5424" y="3601"/>
                      <a:pt x="5424" y="3601"/>
                      <a:pt x="5424" y="3601"/>
                    </a:cubicBezTo>
                    <a:cubicBezTo>
                      <a:pt x="5412" y="3603"/>
                      <a:pt x="5412" y="3603"/>
                      <a:pt x="5412" y="3603"/>
                    </a:cubicBezTo>
                    <a:cubicBezTo>
                      <a:pt x="5410" y="3594"/>
                      <a:pt x="5410" y="3594"/>
                      <a:pt x="5410" y="3594"/>
                    </a:cubicBezTo>
                    <a:cubicBezTo>
                      <a:pt x="5404" y="3583"/>
                      <a:pt x="5404" y="3583"/>
                      <a:pt x="5404" y="3583"/>
                    </a:cubicBezTo>
                    <a:cubicBezTo>
                      <a:pt x="5395" y="3589"/>
                      <a:pt x="5395" y="3589"/>
                      <a:pt x="5395" y="3589"/>
                    </a:cubicBezTo>
                    <a:cubicBezTo>
                      <a:pt x="5381" y="3592"/>
                      <a:pt x="5381" y="3592"/>
                      <a:pt x="5381" y="3592"/>
                    </a:cubicBezTo>
                    <a:cubicBezTo>
                      <a:pt x="5363" y="3592"/>
                      <a:pt x="5363" y="3592"/>
                      <a:pt x="5363" y="3592"/>
                    </a:cubicBezTo>
                    <a:cubicBezTo>
                      <a:pt x="5370" y="3600"/>
                      <a:pt x="5370" y="3600"/>
                      <a:pt x="5370" y="3600"/>
                    </a:cubicBezTo>
                    <a:cubicBezTo>
                      <a:pt x="5390" y="3601"/>
                      <a:pt x="5390" y="3601"/>
                      <a:pt x="5390" y="3601"/>
                    </a:cubicBezTo>
                    <a:cubicBezTo>
                      <a:pt x="5402" y="3606"/>
                      <a:pt x="5402" y="3606"/>
                      <a:pt x="5402" y="3606"/>
                    </a:cubicBezTo>
                    <a:cubicBezTo>
                      <a:pt x="5419" y="3612"/>
                      <a:pt x="5419" y="3612"/>
                      <a:pt x="5419" y="3612"/>
                    </a:cubicBezTo>
                    <a:cubicBezTo>
                      <a:pt x="5419" y="3627"/>
                      <a:pt x="5419" y="3627"/>
                      <a:pt x="5419" y="3627"/>
                    </a:cubicBezTo>
                    <a:cubicBezTo>
                      <a:pt x="5410" y="3638"/>
                      <a:pt x="5410" y="3638"/>
                      <a:pt x="5410" y="3638"/>
                    </a:cubicBezTo>
                    <a:cubicBezTo>
                      <a:pt x="5410" y="3649"/>
                      <a:pt x="5410" y="3649"/>
                      <a:pt x="5410" y="3649"/>
                    </a:cubicBezTo>
                    <a:cubicBezTo>
                      <a:pt x="5419" y="3646"/>
                      <a:pt x="5419" y="3646"/>
                      <a:pt x="5419" y="3646"/>
                    </a:cubicBezTo>
                    <a:cubicBezTo>
                      <a:pt x="5424" y="3653"/>
                      <a:pt x="5424" y="3653"/>
                      <a:pt x="5424" y="3653"/>
                    </a:cubicBezTo>
                    <a:cubicBezTo>
                      <a:pt x="5418" y="3663"/>
                      <a:pt x="5418" y="3663"/>
                      <a:pt x="5418" y="3663"/>
                    </a:cubicBezTo>
                    <a:cubicBezTo>
                      <a:pt x="5425" y="3666"/>
                      <a:pt x="5425" y="3666"/>
                      <a:pt x="5425" y="3666"/>
                    </a:cubicBezTo>
                    <a:cubicBezTo>
                      <a:pt x="5439" y="3666"/>
                      <a:pt x="5439" y="3666"/>
                      <a:pt x="5439" y="3666"/>
                    </a:cubicBezTo>
                    <a:cubicBezTo>
                      <a:pt x="5439" y="3672"/>
                      <a:pt x="5439" y="3672"/>
                      <a:pt x="5439" y="3672"/>
                    </a:cubicBezTo>
                    <a:cubicBezTo>
                      <a:pt x="5430" y="3686"/>
                      <a:pt x="5430" y="3686"/>
                      <a:pt x="5430" y="3686"/>
                    </a:cubicBezTo>
                    <a:cubicBezTo>
                      <a:pt x="5408" y="3704"/>
                      <a:pt x="5408" y="3704"/>
                      <a:pt x="5408" y="3704"/>
                    </a:cubicBezTo>
                    <a:cubicBezTo>
                      <a:pt x="5396" y="3716"/>
                      <a:pt x="5396" y="3716"/>
                      <a:pt x="5396" y="3716"/>
                    </a:cubicBezTo>
                    <a:cubicBezTo>
                      <a:pt x="5424" y="3708"/>
                      <a:pt x="5424" y="3708"/>
                      <a:pt x="5424" y="3708"/>
                    </a:cubicBezTo>
                    <a:cubicBezTo>
                      <a:pt x="5433" y="3698"/>
                      <a:pt x="5433" y="3698"/>
                      <a:pt x="5433" y="3698"/>
                    </a:cubicBezTo>
                    <a:cubicBezTo>
                      <a:pt x="5436" y="3692"/>
                      <a:pt x="5436" y="3692"/>
                      <a:pt x="5436" y="3692"/>
                    </a:cubicBezTo>
                    <a:cubicBezTo>
                      <a:pt x="5459" y="3692"/>
                      <a:pt x="5459" y="3692"/>
                      <a:pt x="5459" y="3692"/>
                    </a:cubicBezTo>
                    <a:cubicBezTo>
                      <a:pt x="5465" y="3699"/>
                      <a:pt x="5465" y="3699"/>
                      <a:pt x="5465" y="3699"/>
                    </a:cubicBezTo>
                    <a:cubicBezTo>
                      <a:pt x="5465" y="3704"/>
                      <a:pt x="5465" y="3704"/>
                      <a:pt x="5465" y="3704"/>
                    </a:cubicBezTo>
                    <a:cubicBezTo>
                      <a:pt x="5451" y="3711"/>
                      <a:pt x="5451" y="3711"/>
                      <a:pt x="5451" y="3711"/>
                    </a:cubicBezTo>
                    <a:cubicBezTo>
                      <a:pt x="5444" y="3722"/>
                      <a:pt x="5444" y="3722"/>
                      <a:pt x="5444" y="3722"/>
                    </a:cubicBezTo>
                    <a:cubicBezTo>
                      <a:pt x="5450" y="3727"/>
                      <a:pt x="5450" y="3727"/>
                      <a:pt x="5450" y="3727"/>
                    </a:cubicBezTo>
                    <a:cubicBezTo>
                      <a:pt x="5464" y="3728"/>
                      <a:pt x="5464" y="3728"/>
                      <a:pt x="5464" y="3728"/>
                    </a:cubicBezTo>
                    <a:cubicBezTo>
                      <a:pt x="5473" y="3737"/>
                      <a:pt x="5473" y="3737"/>
                      <a:pt x="5473" y="3737"/>
                    </a:cubicBezTo>
                    <a:cubicBezTo>
                      <a:pt x="5465" y="3742"/>
                      <a:pt x="5465" y="3742"/>
                      <a:pt x="5465" y="3742"/>
                    </a:cubicBezTo>
                    <a:cubicBezTo>
                      <a:pt x="5450" y="3744"/>
                      <a:pt x="5450" y="3744"/>
                      <a:pt x="5450" y="3744"/>
                    </a:cubicBezTo>
                    <a:cubicBezTo>
                      <a:pt x="5445" y="3750"/>
                      <a:pt x="5445" y="3750"/>
                      <a:pt x="5445" y="3750"/>
                    </a:cubicBezTo>
                    <a:cubicBezTo>
                      <a:pt x="5454" y="3753"/>
                      <a:pt x="5454" y="3753"/>
                      <a:pt x="5454" y="3753"/>
                    </a:cubicBezTo>
                    <a:cubicBezTo>
                      <a:pt x="5456" y="3762"/>
                      <a:pt x="5456" y="3762"/>
                      <a:pt x="5456" y="3762"/>
                    </a:cubicBezTo>
                    <a:cubicBezTo>
                      <a:pt x="5454" y="3763"/>
                      <a:pt x="5454" y="3763"/>
                      <a:pt x="5454" y="3763"/>
                    </a:cubicBezTo>
                    <a:cubicBezTo>
                      <a:pt x="5456" y="3770"/>
                      <a:pt x="5456" y="3770"/>
                      <a:pt x="5456" y="3770"/>
                    </a:cubicBezTo>
                    <a:cubicBezTo>
                      <a:pt x="5462" y="3770"/>
                      <a:pt x="5462" y="3770"/>
                      <a:pt x="5462" y="3770"/>
                    </a:cubicBezTo>
                    <a:cubicBezTo>
                      <a:pt x="5459" y="3782"/>
                      <a:pt x="5459" y="3782"/>
                      <a:pt x="5459" y="3782"/>
                    </a:cubicBezTo>
                    <a:cubicBezTo>
                      <a:pt x="5467" y="3783"/>
                      <a:pt x="5467" y="3783"/>
                      <a:pt x="5467" y="3783"/>
                    </a:cubicBezTo>
                    <a:cubicBezTo>
                      <a:pt x="5470" y="3794"/>
                      <a:pt x="5470" y="3794"/>
                      <a:pt x="5470" y="3794"/>
                    </a:cubicBezTo>
                    <a:cubicBezTo>
                      <a:pt x="5471" y="3814"/>
                      <a:pt x="5471" y="3814"/>
                      <a:pt x="5471" y="3814"/>
                    </a:cubicBezTo>
                    <a:cubicBezTo>
                      <a:pt x="5474" y="3817"/>
                      <a:pt x="5474" y="3817"/>
                      <a:pt x="5474" y="3817"/>
                    </a:cubicBezTo>
                    <a:cubicBezTo>
                      <a:pt x="5479" y="3808"/>
                      <a:pt x="5479" y="3808"/>
                      <a:pt x="5479" y="3808"/>
                    </a:cubicBezTo>
                    <a:cubicBezTo>
                      <a:pt x="5480" y="3793"/>
                      <a:pt x="5480" y="3793"/>
                      <a:pt x="5480" y="3793"/>
                    </a:cubicBezTo>
                    <a:cubicBezTo>
                      <a:pt x="5488" y="3788"/>
                      <a:pt x="5488" y="3788"/>
                      <a:pt x="5488" y="3788"/>
                    </a:cubicBezTo>
                    <a:cubicBezTo>
                      <a:pt x="5497" y="3797"/>
                      <a:pt x="5497" y="3797"/>
                      <a:pt x="5497" y="3797"/>
                    </a:cubicBezTo>
                    <a:cubicBezTo>
                      <a:pt x="5499" y="3814"/>
                      <a:pt x="5499" y="3814"/>
                      <a:pt x="5499" y="3814"/>
                    </a:cubicBezTo>
                    <a:cubicBezTo>
                      <a:pt x="5505" y="3822"/>
                      <a:pt x="5505" y="3822"/>
                      <a:pt x="5505" y="3822"/>
                    </a:cubicBezTo>
                    <a:cubicBezTo>
                      <a:pt x="5502" y="3826"/>
                      <a:pt x="5502" y="3826"/>
                      <a:pt x="5502" y="3826"/>
                    </a:cubicBezTo>
                    <a:cubicBezTo>
                      <a:pt x="5490" y="3834"/>
                      <a:pt x="5490" y="3834"/>
                      <a:pt x="5490" y="3834"/>
                    </a:cubicBezTo>
                    <a:cubicBezTo>
                      <a:pt x="5493" y="3840"/>
                      <a:pt x="5493" y="3840"/>
                      <a:pt x="5493" y="3840"/>
                    </a:cubicBezTo>
                    <a:cubicBezTo>
                      <a:pt x="5512" y="3837"/>
                      <a:pt x="5512" y="3837"/>
                      <a:pt x="5512" y="3837"/>
                    </a:cubicBezTo>
                    <a:cubicBezTo>
                      <a:pt x="5517" y="3834"/>
                      <a:pt x="5517" y="3834"/>
                      <a:pt x="5517" y="3834"/>
                    </a:cubicBezTo>
                    <a:cubicBezTo>
                      <a:pt x="5517" y="3843"/>
                      <a:pt x="5517" y="3843"/>
                      <a:pt x="5517" y="3843"/>
                    </a:cubicBezTo>
                    <a:cubicBezTo>
                      <a:pt x="5525" y="3832"/>
                      <a:pt x="5525" y="3832"/>
                      <a:pt x="5525" y="3832"/>
                    </a:cubicBezTo>
                    <a:cubicBezTo>
                      <a:pt x="5525" y="3825"/>
                      <a:pt x="5525" y="3825"/>
                      <a:pt x="5525" y="3825"/>
                    </a:cubicBezTo>
                    <a:cubicBezTo>
                      <a:pt x="5534" y="3825"/>
                      <a:pt x="5534" y="3825"/>
                      <a:pt x="5534" y="3825"/>
                    </a:cubicBezTo>
                    <a:cubicBezTo>
                      <a:pt x="5541" y="3837"/>
                      <a:pt x="5541" y="3837"/>
                      <a:pt x="5541" y="3837"/>
                    </a:cubicBezTo>
                    <a:cubicBezTo>
                      <a:pt x="5537" y="3851"/>
                      <a:pt x="5537" y="3851"/>
                      <a:pt x="5537" y="3851"/>
                    </a:cubicBezTo>
                    <a:cubicBezTo>
                      <a:pt x="5528" y="3861"/>
                      <a:pt x="5528" y="3861"/>
                      <a:pt x="5528" y="3861"/>
                    </a:cubicBezTo>
                    <a:cubicBezTo>
                      <a:pt x="5525" y="3870"/>
                      <a:pt x="5525" y="3870"/>
                      <a:pt x="5525" y="3870"/>
                    </a:cubicBezTo>
                    <a:cubicBezTo>
                      <a:pt x="5522" y="3875"/>
                      <a:pt x="5522" y="3875"/>
                      <a:pt x="5522" y="3875"/>
                    </a:cubicBezTo>
                    <a:cubicBezTo>
                      <a:pt x="5529" y="3883"/>
                      <a:pt x="5529" y="3883"/>
                      <a:pt x="5529" y="3883"/>
                    </a:cubicBezTo>
                    <a:cubicBezTo>
                      <a:pt x="5549" y="3880"/>
                      <a:pt x="5549" y="3880"/>
                      <a:pt x="5549" y="3880"/>
                    </a:cubicBezTo>
                    <a:cubicBezTo>
                      <a:pt x="5558" y="3875"/>
                      <a:pt x="5558" y="3875"/>
                      <a:pt x="5558" y="3875"/>
                    </a:cubicBezTo>
                    <a:cubicBezTo>
                      <a:pt x="5566" y="3881"/>
                      <a:pt x="5566" y="3881"/>
                      <a:pt x="5566" y="3881"/>
                    </a:cubicBezTo>
                    <a:cubicBezTo>
                      <a:pt x="5552" y="3890"/>
                      <a:pt x="5552" y="3890"/>
                      <a:pt x="5552" y="3890"/>
                    </a:cubicBezTo>
                    <a:cubicBezTo>
                      <a:pt x="5549" y="3896"/>
                      <a:pt x="5549" y="3896"/>
                      <a:pt x="5549" y="3896"/>
                    </a:cubicBezTo>
                    <a:cubicBezTo>
                      <a:pt x="5532" y="3900"/>
                      <a:pt x="5532" y="3900"/>
                      <a:pt x="5532" y="3900"/>
                    </a:cubicBezTo>
                    <a:cubicBezTo>
                      <a:pt x="5541" y="3910"/>
                      <a:pt x="5541" y="3910"/>
                      <a:pt x="5541" y="3910"/>
                    </a:cubicBezTo>
                    <a:cubicBezTo>
                      <a:pt x="5551" y="3927"/>
                      <a:pt x="5551" y="3927"/>
                      <a:pt x="5551" y="3927"/>
                    </a:cubicBezTo>
                    <a:cubicBezTo>
                      <a:pt x="5548" y="3939"/>
                      <a:pt x="5548" y="3939"/>
                      <a:pt x="5548" y="3939"/>
                    </a:cubicBezTo>
                    <a:cubicBezTo>
                      <a:pt x="5555" y="3941"/>
                      <a:pt x="5555" y="3941"/>
                      <a:pt x="5555" y="3941"/>
                    </a:cubicBezTo>
                    <a:cubicBezTo>
                      <a:pt x="5558" y="3961"/>
                      <a:pt x="5558" y="3961"/>
                      <a:pt x="5558" y="3961"/>
                    </a:cubicBezTo>
                    <a:cubicBezTo>
                      <a:pt x="5575" y="3988"/>
                      <a:pt x="5575" y="3988"/>
                      <a:pt x="5575" y="3988"/>
                    </a:cubicBezTo>
                    <a:cubicBezTo>
                      <a:pt x="5581" y="3993"/>
                      <a:pt x="5581" y="3993"/>
                      <a:pt x="5581" y="3993"/>
                    </a:cubicBezTo>
                    <a:cubicBezTo>
                      <a:pt x="5571" y="3999"/>
                      <a:pt x="5571" y="3999"/>
                      <a:pt x="5571" y="3999"/>
                    </a:cubicBezTo>
                    <a:cubicBezTo>
                      <a:pt x="5569" y="4022"/>
                      <a:pt x="5569" y="4022"/>
                      <a:pt x="5569" y="4022"/>
                    </a:cubicBezTo>
                    <a:cubicBezTo>
                      <a:pt x="5561" y="4037"/>
                      <a:pt x="5561" y="4037"/>
                      <a:pt x="5561" y="4037"/>
                    </a:cubicBezTo>
                    <a:cubicBezTo>
                      <a:pt x="5564" y="4054"/>
                      <a:pt x="5564" y="4054"/>
                      <a:pt x="5564" y="4054"/>
                    </a:cubicBezTo>
                    <a:cubicBezTo>
                      <a:pt x="5560" y="4060"/>
                      <a:pt x="5560" y="4060"/>
                      <a:pt x="5560" y="4060"/>
                    </a:cubicBezTo>
                    <a:cubicBezTo>
                      <a:pt x="5538" y="4037"/>
                      <a:pt x="5538" y="4037"/>
                      <a:pt x="5538" y="4037"/>
                    </a:cubicBezTo>
                    <a:cubicBezTo>
                      <a:pt x="5534" y="4019"/>
                      <a:pt x="5534" y="4019"/>
                      <a:pt x="5534" y="4019"/>
                    </a:cubicBezTo>
                    <a:cubicBezTo>
                      <a:pt x="5537" y="4002"/>
                      <a:pt x="5537" y="4002"/>
                      <a:pt x="5537" y="4002"/>
                    </a:cubicBezTo>
                    <a:cubicBezTo>
                      <a:pt x="5531" y="3979"/>
                      <a:pt x="5531" y="3979"/>
                      <a:pt x="5531" y="3979"/>
                    </a:cubicBezTo>
                    <a:cubicBezTo>
                      <a:pt x="5529" y="4000"/>
                      <a:pt x="5529" y="4000"/>
                      <a:pt x="5529" y="4000"/>
                    </a:cubicBezTo>
                    <a:cubicBezTo>
                      <a:pt x="5526" y="4023"/>
                      <a:pt x="5526" y="4023"/>
                      <a:pt x="5526" y="4023"/>
                    </a:cubicBezTo>
                    <a:cubicBezTo>
                      <a:pt x="5537" y="4049"/>
                      <a:pt x="5537" y="4049"/>
                      <a:pt x="5537" y="4049"/>
                    </a:cubicBezTo>
                    <a:cubicBezTo>
                      <a:pt x="5535" y="4075"/>
                      <a:pt x="5535" y="4075"/>
                      <a:pt x="5535" y="4075"/>
                    </a:cubicBezTo>
                    <a:cubicBezTo>
                      <a:pt x="5529" y="4088"/>
                      <a:pt x="5529" y="4088"/>
                      <a:pt x="5529" y="4088"/>
                    </a:cubicBezTo>
                    <a:cubicBezTo>
                      <a:pt x="5538" y="4103"/>
                      <a:pt x="5538" y="4103"/>
                      <a:pt x="5538" y="4103"/>
                    </a:cubicBezTo>
                    <a:cubicBezTo>
                      <a:pt x="5534" y="4109"/>
                      <a:pt x="5534" y="4109"/>
                      <a:pt x="5534" y="4109"/>
                    </a:cubicBezTo>
                    <a:cubicBezTo>
                      <a:pt x="5520" y="4106"/>
                      <a:pt x="5520" y="4106"/>
                      <a:pt x="5520" y="4106"/>
                    </a:cubicBezTo>
                    <a:cubicBezTo>
                      <a:pt x="5512" y="4094"/>
                      <a:pt x="5512" y="4094"/>
                      <a:pt x="5512" y="4094"/>
                    </a:cubicBezTo>
                    <a:cubicBezTo>
                      <a:pt x="5500" y="4094"/>
                      <a:pt x="5500" y="4094"/>
                      <a:pt x="5500" y="4094"/>
                    </a:cubicBezTo>
                    <a:cubicBezTo>
                      <a:pt x="5509" y="4124"/>
                      <a:pt x="5509" y="4124"/>
                      <a:pt x="5509" y="4124"/>
                    </a:cubicBezTo>
                    <a:cubicBezTo>
                      <a:pt x="5508" y="4143"/>
                      <a:pt x="5508" y="4143"/>
                      <a:pt x="5508" y="4143"/>
                    </a:cubicBezTo>
                    <a:cubicBezTo>
                      <a:pt x="5512" y="4147"/>
                      <a:pt x="5512" y="4147"/>
                      <a:pt x="5512" y="4147"/>
                    </a:cubicBezTo>
                    <a:cubicBezTo>
                      <a:pt x="5512" y="4158"/>
                      <a:pt x="5512" y="4158"/>
                      <a:pt x="5512" y="4158"/>
                    </a:cubicBezTo>
                    <a:cubicBezTo>
                      <a:pt x="5497" y="4156"/>
                      <a:pt x="5497" y="4156"/>
                      <a:pt x="5497" y="4156"/>
                    </a:cubicBezTo>
                    <a:cubicBezTo>
                      <a:pt x="5490" y="4147"/>
                      <a:pt x="5490" y="4147"/>
                      <a:pt x="5490" y="4147"/>
                    </a:cubicBezTo>
                    <a:cubicBezTo>
                      <a:pt x="5483" y="4121"/>
                      <a:pt x="5483" y="4121"/>
                      <a:pt x="5483" y="4121"/>
                    </a:cubicBezTo>
                    <a:cubicBezTo>
                      <a:pt x="5488" y="4114"/>
                      <a:pt x="5488" y="4114"/>
                      <a:pt x="5488" y="4114"/>
                    </a:cubicBezTo>
                    <a:cubicBezTo>
                      <a:pt x="5488" y="4098"/>
                      <a:pt x="5488" y="4098"/>
                      <a:pt x="5488" y="4098"/>
                    </a:cubicBezTo>
                    <a:cubicBezTo>
                      <a:pt x="5482" y="4107"/>
                      <a:pt x="5482" y="4107"/>
                      <a:pt x="5482" y="4107"/>
                    </a:cubicBezTo>
                    <a:cubicBezTo>
                      <a:pt x="5470" y="4109"/>
                      <a:pt x="5470" y="4109"/>
                      <a:pt x="5470" y="4109"/>
                    </a:cubicBezTo>
                    <a:cubicBezTo>
                      <a:pt x="5464" y="4100"/>
                      <a:pt x="5464" y="4100"/>
                      <a:pt x="5464" y="4100"/>
                    </a:cubicBezTo>
                    <a:cubicBezTo>
                      <a:pt x="5464" y="4075"/>
                      <a:pt x="5464" y="4075"/>
                      <a:pt x="5464" y="4075"/>
                    </a:cubicBezTo>
                    <a:cubicBezTo>
                      <a:pt x="5454" y="4081"/>
                      <a:pt x="5454" y="4081"/>
                      <a:pt x="5454" y="4081"/>
                    </a:cubicBezTo>
                    <a:cubicBezTo>
                      <a:pt x="5454" y="4092"/>
                      <a:pt x="5454" y="4092"/>
                      <a:pt x="5454" y="4092"/>
                    </a:cubicBezTo>
                    <a:cubicBezTo>
                      <a:pt x="5450" y="4088"/>
                      <a:pt x="5450" y="4088"/>
                      <a:pt x="5450" y="4088"/>
                    </a:cubicBezTo>
                    <a:cubicBezTo>
                      <a:pt x="5451" y="4077"/>
                      <a:pt x="5451" y="4077"/>
                      <a:pt x="5451" y="4077"/>
                    </a:cubicBezTo>
                    <a:cubicBezTo>
                      <a:pt x="5445" y="4063"/>
                      <a:pt x="5445" y="4063"/>
                      <a:pt x="5445" y="4063"/>
                    </a:cubicBezTo>
                    <a:cubicBezTo>
                      <a:pt x="5436" y="4060"/>
                      <a:pt x="5436" y="4060"/>
                      <a:pt x="5436" y="4060"/>
                    </a:cubicBezTo>
                    <a:cubicBezTo>
                      <a:pt x="5436" y="4066"/>
                      <a:pt x="5436" y="4066"/>
                      <a:pt x="5436" y="4066"/>
                    </a:cubicBezTo>
                    <a:cubicBezTo>
                      <a:pt x="5441" y="4074"/>
                      <a:pt x="5441" y="4074"/>
                      <a:pt x="5441" y="4074"/>
                    </a:cubicBezTo>
                    <a:cubicBezTo>
                      <a:pt x="5436" y="4084"/>
                      <a:pt x="5436" y="4084"/>
                      <a:pt x="5436" y="4084"/>
                    </a:cubicBezTo>
                    <a:cubicBezTo>
                      <a:pt x="5427" y="4077"/>
                      <a:pt x="5427" y="4077"/>
                      <a:pt x="5427" y="4077"/>
                    </a:cubicBezTo>
                    <a:cubicBezTo>
                      <a:pt x="5419" y="4074"/>
                      <a:pt x="5419" y="4074"/>
                      <a:pt x="5419" y="4074"/>
                    </a:cubicBezTo>
                    <a:cubicBezTo>
                      <a:pt x="5418" y="4062"/>
                      <a:pt x="5418" y="4062"/>
                      <a:pt x="5418" y="4062"/>
                    </a:cubicBezTo>
                    <a:cubicBezTo>
                      <a:pt x="5419" y="4048"/>
                      <a:pt x="5419" y="4048"/>
                      <a:pt x="5419" y="4048"/>
                    </a:cubicBezTo>
                    <a:cubicBezTo>
                      <a:pt x="5410" y="4023"/>
                      <a:pt x="5410" y="4023"/>
                      <a:pt x="5410" y="4023"/>
                    </a:cubicBezTo>
                    <a:cubicBezTo>
                      <a:pt x="5410" y="4013"/>
                      <a:pt x="5410" y="4013"/>
                      <a:pt x="5410" y="4013"/>
                    </a:cubicBezTo>
                    <a:cubicBezTo>
                      <a:pt x="5407" y="4026"/>
                      <a:pt x="5407" y="4026"/>
                      <a:pt x="5407" y="4026"/>
                    </a:cubicBezTo>
                    <a:cubicBezTo>
                      <a:pt x="5407" y="4051"/>
                      <a:pt x="5407" y="4051"/>
                      <a:pt x="5407" y="4051"/>
                    </a:cubicBezTo>
                    <a:cubicBezTo>
                      <a:pt x="5412" y="4066"/>
                      <a:pt x="5412" y="4066"/>
                      <a:pt x="5412" y="4066"/>
                    </a:cubicBezTo>
                    <a:cubicBezTo>
                      <a:pt x="5402" y="4075"/>
                      <a:pt x="5402" y="4075"/>
                      <a:pt x="5402" y="4075"/>
                    </a:cubicBezTo>
                    <a:cubicBezTo>
                      <a:pt x="5392" y="4049"/>
                      <a:pt x="5392" y="4049"/>
                      <a:pt x="5392" y="4049"/>
                    </a:cubicBezTo>
                    <a:cubicBezTo>
                      <a:pt x="5381" y="4039"/>
                      <a:pt x="5381" y="4039"/>
                      <a:pt x="5381" y="4039"/>
                    </a:cubicBezTo>
                    <a:cubicBezTo>
                      <a:pt x="5381" y="4031"/>
                      <a:pt x="5381" y="4031"/>
                      <a:pt x="5381" y="4031"/>
                    </a:cubicBezTo>
                    <a:cubicBezTo>
                      <a:pt x="5369" y="4028"/>
                      <a:pt x="5369" y="4028"/>
                      <a:pt x="5369" y="4028"/>
                    </a:cubicBezTo>
                    <a:cubicBezTo>
                      <a:pt x="5361" y="4003"/>
                      <a:pt x="5361" y="4003"/>
                      <a:pt x="5361" y="4003"/>
                    </a:cubicBezTo>
                    <a:cubicBezTo>
                      <a:pt x="5355" y="3997"/>
                      <a:pt x="5355" y="3997"/>
                      <a:pt x="5355" y="3997"/>
                    </a:cubicBezTo>
                    <a:cubicBezTo>
                      <a:pt x="5355" y="3988"/>
                      <a:pt x="5355" y="3988"/>
                      <a:pt x="5355" y="3988"/>
                    </a:cubicBezTo>
                    <a:cubicBezTo>
                      <a:pt x="5347" y="3977"/>
                      <a:pt x="5347" y="3977"/>
                      <a:pt x="5347" y="3977"/>
                    </a:cubicBezTo>
                    <a:cubicBezTo>
                      <a:pt x="5340" y="3982"/>
                      <a:pt x="5340" y="3982"/>
                      <a:pt x="5340" y="3982"/>
                    </a:cubicBezTo>
                    <a:cubicBezTo>
                      <a:pt x="5338" y="3988"/>
                      <a:pt x="5338" y="3988"/>
                      <a:pt x="5338" y="3988"/>
                    </a:cubicBezTo>
                    <a:cubicBezTo>
                      <a:pt x="5346" y="4007"/>
                      <a:pt x="5346" y="4007"/>
                      <a:pt x="5346" y="4007"/>
                    </a:cubicBezTo>
                    <a:cubicBezTo>
                      <a:pt x="5347" y="4020"/>
                      <a:pt x="5347" y="4020"/>
                      <a:pt x="5347" y="4020"/>
                    </a:cubicBezTo>
                    <a:cubicBezTo>
                      <a:pt x="5340" y="4013"/>
                      <a:pt x="5340" y="4013"/>
                      <a:pt x="5340" y="4013"/>
                    </a:cubicBezTo>
                    <a:cubicBezTo>
                      <a:pt x="5340" y="4002"/>
                      <a:pt x="5340" y="4002"/>
                      <a:pt x="5340" y="4002"/>
                    </a:cubicBezTo>
                    <a:cubicBezTo>
                      <a:pt x="5331" y="3996"/>
                      <a:pt x="5331" y="3996"/>
                      <a:pt x="5331" y="3996"/>
                    </a:cubicBezTo>
                    <a:cubicBezTo>
                      <a:pt x="5312" y="3987"/>
                      <a:pt x="5312" y="3987"/>
                      <a:pt x="5312" y="3987"/>
                    </a:cubicBezTo>
                    <a:cubicBezTo>
                      <a:pt x="5302" y="3967"/>
                      <a:pt x="5302" y="3967"/>
                      <a:pt x="5302" y="3967"/>
                    </a:cubicBezTo>
                    <a:cubicBezTo>
                      <a:pt x="5302" y="3951"/>
                      <a:pt x="5302" y="3951"/>
                      <a:pt x="5302" y="3951"/>
                    </a:cubicBezTo>
                    <a:cubicBezTo>
                      <a:pt x="5285" y="3947"/>
                      <a:pt x="5285" y="3947"/>
                      <a:pt x="5285" y="3947"/>
                    </a:cubicBezTo>
                    <a:cubicBezTo>
                      <a:pt x="5279" y="3958"/>
                      <a:pt x="5279" y="3958"/>
                      <a:pt x="5279" y="3958"/>
                    </a:cubicBezTo>
                    <a:cubicBezTo>
                      <a:pt x="5268" y="3951"/>
                      <a:pt x="5268" y="3951"/>
                      <a:pt x="5268" y="3951"/>
                    </a:cubicBezTo>
                    <a:cubicBezTo>
                      <a:pt x="5266" y="3965"/>
                      <a:pt x="5266" y="3965"/>
                      <a:pt x="5266" y="3965"/>
                    </a:cubicBezTo>
                    <a:cubicBezTo>
                      <a:pt x="5271" y="3985"/>
                      <a:pt x="5271" y="3985"/>
                      <a:pt x="5271" y="3985"/>
                    </a:cubicBezTo>
                    <a:cubicBezTo>
                      <a:pt x="5292" y="4005"/>
                      <a:pt x="5292" y="4005"/>
                      <a:pt x="5292" y="4005"/>
                    </a:cubicBezTo>
                    <a:cubicBezTo>
                      <a:pt x="5294" y="4013"/>
                      <a:pt x="5294" y="4013"/>
                      <a:pt x="5294" y="4013"/>
                    </a:cubicBezTo>
                    <a:cubicBezTo>
                      <a:pt x="5295" y="4023"/>
                      <a:pt x="5295" y="4023"/>
                      <a:pt x="5295" y="4023"/>
                    </a:cubicBezTo>
                    <a:cubicBezTo>
                      <a:pt x="5297" y="4042"/>
                      <a:pt x="5297" y="4042"/>
                      <a:pt x="5297" y="4042"/>
                    </a:cubicBezTo>
                    <a:cubicBezTo>
                      <a:pt x="5303" y="4042"/>
                      <a:pt x="5303" y="4042"/>
                      <a:pt x="5303" y="4042"/>
                    </a:cubicBezTo>
                    <a:cubicBezTo>
                      <a:pt x="5321" y="4045"/>
                      <a:pt x="5321" y="4045"/>
                      <a:pt x="5321" y="4045"/>
                    </a:cubicBezTo>
                    <a:cubicBezTo>
                      <a:pt x="5332" y="4058"/>
                      <a:pt x="5332" y="4058"/>
                      <a:pt x="5332" y="4058"/>
                    </a:cubicBezTo>
                    <a:cubicBezTo>
                      <a:pt x="5327" y="4066"/>
                      <a:pt x="5327" y="4066"/>
                      <a:pt x="5327" y="4066"/>
                    </a:cubicBezTo>
                    <a:cubicBezTo>
                      <a:pt x="5335" y="4066"/>
                      <a:pt x="5335" y="4066"/>
                      <a:pt x="5335" y="4066"/>
                    </a:cubicBezTo>
                    <a:cubicBezTo>
                      <a:pt x="5346" y="4068"/>
                      <a:pt x="5346" y="4068"/>
                      <a:pt x="5346" y="4068"/>
                    </a:cubicBezTo>
                    <a:cubicBezTo>
                      <a:pt x="5337" y="4080"/>
                      <a:pt x="5337" y="4080"/>
                      <a:pt x="5337" y="4080"/>
                    </a:cubicBezTo>
                    <a:cubicBezTo>
                      <a:pt x="5352" y="4080"/>
                      <a:pt x="5352" y="4080"/>
                      <a:pt x="5352" y="4080"/>
                    </a:cubicBezTo>
                    <a:cubicBezTo>
                      <a:pt x="5357" y="4091"/>
                      <a:pt x="5357" y="4091"/>
                      <a:pt x="5357" y="4091"/>
                    </a:cubicBezTo>
                    <a:cubicBezTo>
                      <a:pt x="5364" y="4106"/>
                      <a:pt x="5364" y="4106"/>
                      <a:pt x="5364" y="4106"/>
                    </a:cubicBezTo>
                    <a:cubicBezTo>
                      <a:pt x="5361" y="4120"/>
                      <a:pt x="5361" y="4120"/>
                      <a:pt x="5361" y="4120"/>
                    </a:cubicBezTo>
                    <a:cubicBezTo>
                      <a:pt x="5375" y="4118"/>
                      <a:pt x="5375" y="4118"/>
                      <a:pt x="5375" y="4118"/>
                    </a:cubicBezTo>
                    <a:cubicBezTo>
                      <a:pt x="5383" y="4121"/>
                      <a:pt x="5383" y="4121"/>
                      <a:pt x="5383" y="4121"/>
                    </a:cubicBezTo>
                    <a:cubicBezTo>
                      <a:pt x="5387" y="4139"/>
                      <a:pt x="5387" y="4139"/>
                      <a:pt x="5387" y="4139"/>
                    </a:cubicBezTo>
                    <a:cubicBezTo>
                      <a:pt x="5375" y="4153"/>
                      <a:pt x="5375" y="4153"/>
                      <a:pt x="5375" y="4153"/>
                    </a:cubicBezTo>
                    <a:cubicBezTo>
                      <a:pt x="5383" y="4153"/>
                      <a:pt x="5383" y="4153"/>
                      <a:pt x="5383" y="4153"/>
                    </a:cubicBezTo>
                    <a:cubicBezTo>
                      <a:pt x="5387" y="4164"/>
                      <a:pt x="5387" y="4164"/>
                      <a:pt x="5387" y="4164"/>
                    </a:cubicBezTo>
                    <a:cubicBezTo>
                      <a:pt x="5387" y="4172"/>
                      <a:pt x="5387" y="4172"/>
                      <a:pt x="5387" y="4172"/>
                    </a:cubicBezTo>
                    <a:cubicBezTo>
                      <a:pt x="5401" y="4159"/>
                      <a:pt x="5401" y="4159"/>
                      <a:pt x="5401" y="4159"/>
                    </a:cubicBezTo>
                    <a:cubicBezTo>
                      <a:pt x="5404" y="4162"/>
                      <a:pt x="5404" y="4162"/>
                      <a:pt x="5404" y="4162"/>
                    </a:cubicBezTo>
                    <a:cubicBezTo>
                      <a:pt x="5402" y="4179"/>
                      <a:pt x="5402" y="4179"/>
                      <a:pt x="5402" y="4179"/>
                    </a:cubicBezTo>
                    <a:cubicBezTo>
                      <a:pt x="5407" y="4185"/>
                      <a:pt x="5407" y="4185"/>
                      <a:pt x="5407" y="4185"/>
                    </a:cubicBezTo>
                    <a:cubicBezTo>
                      <a:pt x="5413" y="4182"/>
                      <a:pt x="5413" y="4182"/>
                      <a:pt x="5413" y="4182"/>
                    </a:cubicBezTo>
                    <a:cubicBezTo>
                      <a:pt x="5418" y="4191"/>
                      <a:pt x="5418" y="4191"/>
                      <a:pt x="5418" y="4191"/>
                    </a:cubicBezTo>
                    <a:cubicBezTo>
                      <a:pt x="5415" y="4201"/>
                      <a:pt x="5415" y="4201"/>
                      <a:pt x="5415" y="4201"/>
                    </a:cubicBezTo>
                    <a:cubicBezTo>
                      <a:pt x="5402" y="4198"/>
                      <a:pt x="5402" y="4198"/>
                      <a:pt x="5402" y="4198"/>
                    </a:cubicBezTo>
                    <a:cubicBezTo>
                      <a:pt x="5396" y="4205"/>
                      <a:pt x="5396" y="4205"/>
                      <a:pt x="5396" y="4205"/>
                    </a:cubicBezTo>
                    <a:cubicBezTo>
                      <a:pt x="5402" y="4214"/>
                      <a:pt x="5402" y="4214"/>
                      <a:pt x="5402" y="4214"/>
                    </a:cubicBezTo>
                    <a:cubicBezTo>
                      <a:pt x="5412" y="4227"/>
                      <a:pt x="5412" y="4227"/>
                      <a:pt x="5412" y="4227"/>
                    </a:cubicBezTo>
                    <a:cubicBezTo>
                      <a:pt x="5410" y="4236"/>
                      <a:pt x="5410" y="4236"/>
                      <a:pt x="5410" y="4236"/>
                    </a:cubicBezTo>
                    <a:cubicBezTo>
                      <a:pt x="5407" y="4239"/>
                      <a:pt x="5407" y="4239"/>
                      <a:pt x="5407" y="4239"/>
                    </a:cubicBezTo>
                    <a:close/>
                    <a:moveTo>
                      <a:pt x="4051" y="3838"/>
                    </a:moveTo>
                    <a:lnTo>
                      <a:pt x="4051" y="3838"/>
                    </a:lnTo>
                    <a:cubicBezTo>
                      <a:pt x="4050" y="3838"/>
                      <a:pt x="4057" y="3838"/>
                      <a:pt x="4057" y="3838"/>
                    </a:cubicBezTo>
                    <a:cubicBezTo>
                      <a:pt x="4062" y="3825"/>
                      <a:pt x="4062" y="3825"/>
                      <a:pt x="4062" y="3825"/>
                    </a:cubicBezTo>
                    <a:cubicBezTo>
                      <a:pt x="4069" y="3822"/>
                      <a:pt x="4069" y="3822"/>
                      <a:pt x="4069" y="3822"/>
                    </a:cubicBezTo>
                    <a:cubicBezTo>
                      <a:pt x="4074" y="3825"/>
                      <a:pt x="4074" y="3825"/>
                      <a:pt x="4074" y="3825"/>
                    </a:cubicBezTo>
                    <a:cubicBezTo>
                      <a:pt x="4085" y="3831"/>
                      <a:pt x="4085" y="3831"/>
                      <a:pt x="4085" y="3831"/>
                    </a:cubicBezTo>
                    <a:cubicBezTo>
                      <a:pt x="4097" y="3831"/>
                      <a:pt x="4097" y="3831"/>
                      <a:pt x="4097" y="3831"/>
                    </a:cubicBezTo>
                    <a:cubicBezTo>
                      <a:pt x="4103" y="3828"/>
                      <a:pt x="4103" y="3828"/>
                      <a:pt x="4103" y="3828"/>
                    </a:cubicBezTo>
                    <a:cubicBezTo>
                      <a:pt x="4111" y="3828"/>
                      <a:pt x="4111" y="3828"/>
                      <a:pt x="4111" y="3828"/>
                    </a:cubicBezTo>
                    <a:cubicBezTo>
                      <a:pt x="4120" y="3834"/>
                      <a:pt x="4120" y="3834"/>
                      <a:pt x="4120" y="3834"/>
                    </a:cubicBezTo>
                    <a:cubicBezTo>
                      <a:pt x="4121" y="3843"/>
                      <a:pt x="4121" y="3843"/>
                      <a:pt x="4121" y="3843"/>
                    </a:cubicBezTo>
                    <a:cubicBezTo>
                      <a:pt x="4111" y="3858"/>
                      <a:pt x="4111" y="3858"/>
                      <a:pt x="4111" y="3858"/>
                    </a:cubicBezTo>
                    <a:cubicBezTo>
                      <a:pt x="4112" y="3872"/>
                      <a:pt x="4112" y="3872"/>
                      <a:pt x="4112" y="3872"/>
                    </a:cubicBezTo>
                    <a:cubicBezTo>
                      <a:pt x="4103" y="3884"/>
                      <a:pt x="4103" y="3884"/>
                      <a:pt x="4103" y="3884"/>
                    </a:cubicBezTo>
                    <a:cubicBezTo>
                      <a:pt x="4103" y="3907"/>
                      <a:pt x="4103" y="3907"/>
                      <a:pt x="4103" y="3907"/>
                    </a:cubicBezTo>
                    <a:cubicBezTo>
                      <a:pt x="4108" y="3913"/>
                      <a:pt x="4108" y="3913"/>
                      <a:pt x="4108" y="3913"/>
                    </a:cubicBezTo>
                    <a:cubicBezTo>
                      <a:pt x="4115" y="3909"/>
                      <a:pt x="4115" y="3909"/>
                      <a:pt x="4115" y="3909"/>
                    </a:cubicBezTo>
                    <a:cubicBezTo>
                      <a:pt x="4121" y="3913"/>
                      <a:pt x="4121" y="3913"/>
                      <a:pt x="4121" y="3913"/>
                    </a:cubicBezTo>
                    <a:cubicBezTo>
                      <a:pt x="4134" y="3913"/>
                      <a:pt x="4134" y="3913"/>
                      <a:pt x="4134" y="3913"/>
                    </a:cubicBezTo>
                    <a:cubicBezTo>
                      <a:pt x="4143" y="3907"/>
                      <a:pt x="4143" y="3907"/>
                      <a:pt x="4143" y="3907"/>
                    </a:cubicBezTo>
                    <a:cubicBezTo>
                      <a:pt x="4155" y="3909"/>
                      <a:pt x="4155" y="3909"/>
                      <a:pt x="4155" y="3909"/>
                    </a:cubicBezTo>
                    <a:cubicBezTo>
                      <a:pt x="4160" y="3901"/>
                      <a:pt x="4160" y="3901"/>
                      <a:pt x="4160" y="3901"/>
                    </a:cubicBezTo>
                    <a:cubicBezTo>
                      <a:pt x="4170" y="3895"/>
                      <a:pt x="4170" y="3895"/>
                      <a:pt x="4170" y="3895"/>
                    </a:cubicBezTo>
                    <a:cubicBezTo>
                      <a:pt x="4183" y="3895"/>
                      <a:pt x="4183" y="3895"/>
                      <a:pt x="4183" y="3895"/>
                    </a:cubicBezTo>
                    <a:cubicBezTo>
                      <a:pt x="4195" y="3883"/>
                      <a:pt x="4195" y="3883"/>
                      <a:pt x="4195" y="3883"/>
                    </a:cubicBezTo>
                    <a:cubicBezTo>
                      <a:pt x="4199" y="3866"/>
                      <a:pt x="4199" y="3866"/>
                      <a:pt x="4199" y="3866"/>
                    </a:cubicBezTo>
                    <a:cubicBezTo>
                      <a:pt x="4210" y="3857"/>
                      <a:pt x="4210" y="3857"/>
                      <a:pt x="4210" y="3857"/>
                    </a:cubicBezTo>
                    <a:cubicBezTo>
                      <a:pt x="4218" y="3843"/>
                      <a:pt x="4218" y="3843"/>
                      <a:pt x="4218" y="3843"/>
                    </a:cubicBezTo>
                    <a:cubicBezTo>
                      <a:pt x="4225" y="3843"/>
                      <a:pt x="4225" y="3843"/>
                      <a:pt x="4225" y="3843"/>
                    </a:cubicBezTo>
                    <a:cubicBezTo>
                      <a:pt x="4233" y="3851"/>
                      <a:pt x="4233" y="3851"/>
                      <a:pt x="4233" y="3851"/>
                    </a:cubicBezTo>
                    <a:cubicBezTo>
                      <a:pt x="4244" y="3841"/>
                      <a:pt x="4244" y="3841"/>
                      <a:pt x="4244" y="3841"/>
                    </a:cubicBezTo>
                    <a:cubicBezTo>
                      <a:pt x="4253" y="3837"/>
                      <a:pt x="4253" y="3837"/>
                      <a:pt x="4253" y="3837"/>
                    </a:cubicBezTo>
                    <a:cubicBezTo>
                      <a:pt x="4262" y="3838"/>
                      <a:pt x="4262" y="3838"/>
                      <a:pt x="4262" y="3838"/>
                    </a:cubicBezTo>
                    <a:cubicBezTo>
                      <a:pt x="4268" y="3817"/>
                      <a:pt x="4268" y="3817"/>
                      <a:pt x="4268" y="3817"/>
                    </a:cubicBezTo>
                    <a:cubicBezTo>
                      <a:pt x="4267" y="3799"/>
                      <a:pt x="4267" y="3799"/>
                      <a:pt x="4267" y="3799"/>
                    </a:cubicBezTo>
                    <a:cubicBezTo>
                      <a:pt x="4280" y="3788"/>
                      <a:pt x="4280" y="3788"/>
                      <a:pt x="4280" y="3788"/>
                    </a:cubicBezTo>
                    <a:cubicBezTo>
                      <a:pt x="4285" y="3779"/>
                      <a:pt x="4285" y="3779"/>
                      <a:pt x="4285" y="3779"/>
                    </a:cubicBezTo>
                    <a:cubicBezTo>
                      <a:pt x="4296" y="3777"/>
                      <a:pt x="4296" y="3777"/>
                      <a:pt x="4296" y="3777"/>
                    </a:cubicBezTo>
                    <a:cubicBezTo>
                      <a:pt x="4303" y="3785"/>
                      <a:pt x="4303" y="3785"/>
                      <a:pt x="4303" y="3785"/>
                    </a:cubicBezTo>
                    <a:cubicBezTo>
                      <a:pt x="4311" y="3776"/>
                      <a:pt x="4311" y="3776"/>
                      <a:pt x="4311" y="3776"/>
                    </a:cubicBezTo>
                    <a:cubicBezTo>
                      <a:pt x="4319" y="3773"/>
                      <a:pt x="4319" y="3773"/>
                      <a:pt x="4319" y="3773"/>
                    </a:cubicBezTo>
                    <a:cubicBezTo>
                      <a:pt x="4328" y="3777"/>
                      <a:pt x="4328" y="3777"/>
                      <a:pt x="4328" y="3777"/>
                    </a:cubicBezTo>
                    <a:cubicBezTo>
                      <a:pt x="4329" y="3789"/>
                      <a:pt x="4329" y="3789"/>
                      <a:pt x="4329" y="3789"/>
                    </a:cubicBezTo>
                    <a:cubicBezTo>
                      <a:pt x="4319" y="3799"/>
                      <a:pt x="4319" y="3799"/>
                      <a:pt x="4319" y="3799"/>
                    </a:cubicBezTo>
                    <a:cubicBezTo>
                      <a:pt x="4312" y="3806"/>
                      <a:pt x="4312" y="3806"/>
                      <a:pt x="4312" y="3806"/>
                    </a:cubicBezTo>
                    <a:cubicBezTo>
                      <a:pt x="4325" y="3815"/>
                      <a:pt x="4325" y="3815"/>
                      <a:pt x="4325" y="3815"/>
                    </a:cubicBezTo>
                    <a:cubicBezTo>
                      <a:pt x="4348" y="3815"/>
                      <a:pt x="4348" y="3815"/>
                      <a:pt x="4348" y="3815"/>
                    </a:cubicBezTo>
                    <a:cubicBezTo>
                      <a:pt x="4358" y="3819"/>
                      <a:pt x="4358" y="3819"/>
                      <a:pt x="4358" y="3819"/>
                    </a:cubicBezTo>
                    <a:cubicBezTo>
                      <a:pt x="4361" y="3831"/>
                      <a:pt x="4361" y="3831"/>
                      <a:pt x="4361" y="3831"/>
                    </a:cubicBezTo>
                    <a:cubicBezTo>
                      <a:pt x="4352" y="3846"/>
                      <a:pt x="4352" y="3846"/>
                      <a:pt x="4352" y="3846"/>
                    </a:cubicBezTo>
                    <a:cubicBezTo>
                      <a:pt x="4343" y="3849"/>
                      <a:pt x="4343" y="3849"/>
                      <a:pt x="4343" y="3849"/>
                    </a:cubicBezTo>
                    <a:cubicBezTo>
                      <a:pt x="4342" y="3867"/>
                      <a:pt x="4342" y="3867"/>
                      <a:pt x="4342" y="3867"/>
                    </a:cubicBezTo>
                    <a:cubicBezTo>
                      <a:pt x="4352" y="3872"/>
                      <a:pt x="4352" y="3872"/>
                      <a:pt x="4352" y="3872"/>
                    </a:cubicBezTo>
                    <a:cubicBezTo>
                      <a:pt x="4358" y="3867"/>
                      <a:pt x="4358" y="3867"/>
                      <a:pt x="4358" y="3867"/>
                    </a:cubicBezTo>
                    <a:cubicBezTo>
                      <a:pt x="4369" y="3869"/>
                      <a:pt x="4369" y="3869"/>
                      <a:pt x="4369" y="3869"/>
                    </a:cubicBezTo>
                    <a:cubicBezTo>
                      <a:pt x="4374" y="3874"/>
                      <a:pt x="4374" y="3874"/>
                      <a:pt x="4374" y="3874"/>
                    </a:cubicBezTo>
                    <a:cubicBezTo>
                      <a:pt x="4383" y="3870"/>
                      <a:pt x="4383" y="3870"/>
                      <a:pt x="4383" y="3870"/>
                    </a:cubicBezTo>
                    <a:cubicBezTo>
                      <a:pt x="4387" y="3881"/>
                      <a:pt x="4387" y="3881"/>
                      <a:pt x="4387" y="3881"/>
                    </a:cubicBezTo>
                    <a:cubicBezTo>
                      <a:pt x="4403" y="3881"/>
                      <a:pt x="4403" y="3881"/>
                      <a:pt x="4403" y="3881"/>
                    </a:cubicBezTo>
                    <a:cubicBezTo>
                      <a:pt x="4412" y="3890"/>
                      <a:pt x="4412" y="3890"/>
                      <a:pt x="4412" y="3890"/>
                    </a:cubicBezTo>
                    <a:cubicBezTo>
                      <a:pt x="4421" y="3890"/>
                      <a:pt x="4421" y="3890"/>
                      <a:pt x="4421" y="3890"/>
                    </a:cubicBezTo>
                    <a:cubicBezTo>
                      <a:pt x="4439" y="3903"/>
                      <a:pt x="4439" y="3903"/>
                      <a:pt x="4439" y="3903"/>
                    </a:cubicBezTo>
                    <a:cubicBezTo>
                      <a:pt x="4447" y="3898"/>
                      <a:pt x="4447" y="3898"/>
                      <a:pt x="4447" y="3898"/>
                    </a:cubicBezTo>
                    <a:cubicBezTo>
                      <a:pt x="4456" y="3880"/>
                      <a:pt x="4456" y="3880"/>
                      <a:pt x="4456" y="3880"/>
                    </a:cubicBezTo>
                    <a:cubicBezTo>
                      <a:pt x="4465" y="3875"/>
                      <a:pt x="4465" y="3875"/>
                      <a:pt x="4465" y="3875"/>
                    </a:cubicBezTo>
                    <a:cubicBezTo>
                      <a:pt x="4478" y="3863"/>
                      <a:pt x="4478" y="3863"/>
                      <a:pt x="4478" y="3863"/>
                    </a:cubicBezTo>
                    <a:cubicBezTo>
                      <a:pt x="4491" y="3861"/>
                      <a:pt x="4491" y="3861"/>
                      <a:pt x="4491" y="3861"/>
                    </a:cubicBezTo>
                    <a:cubicBezTo>
                      <a:pt x="4494" y="3854"/>
                      <a:pt x="4494" y="3854"/>
                      <a:pt x="4494" y="3854"/>
                    </a:cubicBezTo>
                    <a:cubicBezTo>
                      <a:pt x="4484" y="3849"/>
                      <a:pt x="4484" y="3849"/>
                      <a:pt x="4484" y="3849"/>
                    </a:cubicBezTo>
                    <a:cubicBezTo>
                      <a:pt x="4476" y="3840"/>
                      <a:pt x="4476" y="3840"/>
                      <a:pt x="4476" y="3840"/>
                    </a:cubicBezTo>
                    <a:cubicBezTo>
                      <a:pt x="4487" y="3837"/>
                      <a:pt x="4487" y="3837"/>
                      <a:pt x="4487" y="3837"/>
                    </a:cubicBezTo>
                    <a:cubicBezTo>
                      <a:pt x="4491" y="3828"/>
                      <a:pt x="4491" y="3828"/>
                      <a:pt x="4491" y="3828"/>
                    </a:cubicBezTo>
                    <a:cubicBezTo>
                      <a:pt x="4482" y="3823"/>
                      <a:pt x="4482" y="3823"/>
                      <a:pt x="4482" y="3823"/>
                    </a:cubicBezTo>
                    <a:cubicBezTo>
                      <a:pt x="4476" y="3811"/>
                      <a:pt x="4476" y="3811"/>
                      <a:pt x="4476" y="3811"/>
                    </a:cubicBezTo>
                    <a:cubicBezTo>
                      <a:pt x="4470" y="3812"/>
                      <a:pt x="4470" y="3812"/>
                      <a:pt x="4470" y="3812"/>
                    </a:cubicBezTo>
                    <a:cubicBezTo>
                      <a:pt x="4470" y="3823"/>
                      <a:pt x="4470" y="3823"/>
                      <a:pt x="4470" y="3823"/>
                    </a:cubicBezTo>
                    <a:cubicBezTo>
                      <a:pt x="4464" y="3828"/>
                      <a:pt x="4464" y="3828"/>
                      <a:pt x="4464" y="3828"/>
                    </a:cubicBezTo>
                    <a:cubicBezTo>
                      <a:pt x="4458" y="3823"/>
                      <a:pt x="4458" y="3823"/>
                      <a:pt x="4458" y="3823"/>
                    </a:cubicBezTo>
                    <a:cubicBezTo>
                      <a:pt x="4444" y="3817"/>
                      <a:pt x="4444" y="3817"/>
                      <a:pt x="4444" y="3817"/>
                    </a:cubicBezTo>
                    <a:cubicBezTo>
                      <a:pt x="4442" y="3806"/>
                      <a:pt x="4442" y="3806"/>
                      <a:pt x="4442" y="3806"/>
                    </a:cubicBezTo>
                    <a:cubicBezTo>
                      <a:pt x="4438" y="3809"/>
                      <a:pt x="4438" y="3809"/>
                      <a:pt x="4438" y="3809"/>
                    </a:cubicBezTo>
                    <a:cubicBezTo>
                      <a:pt x="4427" y="3820"/>
                      <a:pt x="4427" y="3820"/>
                      <a:pt x="4427" y="3820"/>
                    </a:cubicBezTo>
                    <a:cubicBezTo>
                      <a:pt x="4401" y="3820"/>
                      <a:pt x="4401" y="3820"/>
                      <a:pt x="4401" y="3820"/>
                    </a:cubicBezTo>
                    <a:cubicBezTo>
                      <a:pt x="4390" y="3811"/>
                      <a:pt x="4390" y="3811"/>
                      <a:pt x="4390" y="3811"/>
                    </a:cubicBezTo>
                    <a:cubicBezTo>
                      <a:pt x="4406" y="3802"/>
                      <a:pt x="4406" y="3802"/>
                      <a:pt x="4406" y="3802"/>
                    </a:cubicBezTo>
                    <a:cubicBezTo>
                      <a:pt x="4416" y="3802"/>
                      <a:pt x="4416" y="3802"/>
                      <a:pt x="4416" y="3802"/>
                    </a:cubicBezTo>
                    <a:cubicBezTo>
                      <a:pt x="4427" y="3794"/>
                      <a:pt x="4427" y="3794"/>
                      <a:pt x="4427" y="3794"/>
                    </a:cubicBezTo>
                    <a:cubicBezTo>
                      <a:pt x="4427" y="3782"/>
                      <a:pt x="4427" y="3782"/>
                      <a:pt x="4427" y="3782"/>
                    </a:cubicBezTo>
                    <a:cubicBezTo>
                      <a:pt x="4423" y="3777"/>
                      <a:pt x="4423" y="3777"/>
                      <a:pt x="4423" y="3777"/>
                    </a:cubicBezTo>
                    <a:cubicBezTo>
                      <a:pt x="4421" y="3760"/>
                      <a:pt x="4421" y="3760"/>
                      <a:pt x="4421" y="3760"/>
                    </a:cubicBezTo>
                    <a:cubicBezTo>
                      <a:pt x="4427" y="3751"/>
                      <a:pt x="4427" y="3751"/>
                      <a:pt x="4427" y="3751"/>
                    </a:cubicBezTo>
                    <a:cubicBezTo>
                      <a:pt x="4427" y="3742"/>
                      <a:pt x="4427" y="3742"/>
                      <a:pt x="4427" y="3742"/>
                    </a:cubicBezTo>
                    <a:cubicBezTo>
                      <a:pt x="4418" y="3734"/>
                      <a:pt x="4418" y="3734"/>
                      <a:pt x="4418" y="3734"/>
                    </a:cubicBezTo>
                    <a:cubicBezTo>
                      <a:pt x="4418" y="3724"/>
                      <a:pt x="4418" y="3724"/>
                      <a:pt x="4418" y="3724"/>
                    </a:cubicBezTo>
                    <a:cubicBezTo>
                      <a:pt x="4397" y="3701"/>
                      <a:pt x="4397" y="3701"/>
                      <a:pt x="4397" y="3701"/>
                    </a:cubicBezTo>
                    <a:cubicBezTo>
                      <a:pt x="4377" y="3692"/>
                      <a:pt x="4377" y="3692"/>
                      <a:pt x="4377" y="3692"/>
                    </a:cubicBezTo>
                    <a:cubicBezTo>
                      <a:pt x="4375" y="3686"/>
                      <a:pt x="4375" y="3686"/>
                      <a:pt x="4375" y="3686"/>
                    </a:cubicBezTo>
                    <a:cubicBezTo>
                      <a:pt x="4369" y="3666"/>
                      <a:pt x="4369" y="3666"/>
                      <a:pt x="4369" y="3666"/>
                    </a:cubicBezTo>
                    <a:cubicBezTo>
                      <a:pt x="4358" y="3666"/>
                      <a:pt x="4358" y="3666"/>
                      <a:pt x="4358" y="3666"/>
                    </a:cubicBezTo>
                    <a:cubicBezTo>
                      <a:pt x="4354" y="3656"/>
                      <a:pt x="4354" y="3656"/>
                      <a:pt x="4354" y="3656"/>
                    </a:cubicBezTo>
                    <a:cubicBezTo>
                      <a:pt x="4357" y="3638"/>
                      <a:pt x="4357" y="3638"/>
                      <a:pt x="4357" y="3638"/>
                    </a:cubicBezTo>
                    <a:cubicBezTo>
                      <a:pt x="4352" y="3626"/>
                      <a:pt x="4352" y="3626"/>
                      <a:pt x="4352" y="3626"/>
                    </a:cubicBezTo>
                    <a:cubicBezTo>
                      <a:pt x="4332" y="3626"/>
                      <a:pt x="4332" y="3626"/>
                      <a:pt x="4332" y="3626"/>
                    </a:cubicBezTo>
                    <a:cubicBezTo>
                      <a:pt x="4306" y="3615"/>
                      <a:pt x="4306" y="3615"/>
                      <a:pt x="4306" y="3615"/>
                    </a:cubicBezTo>
                    <a:cubicBezTo>
                      <a:pt x="4299" y="3600"/>
                      <a:pt x="4299" y="3600"/>
                      <a:pt x="4299" y="3600"/>
                    </a:cubicBezTo>
                    <a:cubicBezTo>
                      <a:pt x="4305" y="3591"/>
                      <a:pt x="4305" y="3591"/>
                      <a:pt x="4305" y="3591"/>
                    </a:cubicBezTo>
                    <a:cubicBezTo>
                      <a:pt x="4305" y="3583"/>
                      <a:pt x="4305" y="3583"/>
                      <a:pt x="4305" y="3583"/>
                    </a:cubicBezTo>
                    <a:cubicBezTo>
                      <a:pt x="4293" y="3574"/>
                      <a:pt x="4293" y="3574"/>
                      <a:pt x="4293" y="3574"/>
                    </a:cubicBezTo>
                    <a:cubicBezTo>
                      <a:pt x="4290" y="3563"/>
                      <a:pt x="4290" y="3563"/>
                      <a:pt x="4290" y="3563"/>
                    </a:cubicBezTo>
                    <a:cubicBezTo>
                      <a:pt x="4283" y="3562"/>
                      <a:pt x="4283" y="3562"/>
                      <a:pt x="4283" y="3562"/>
                    </a:cubicBezTo>
                    <a:cubicBezTo>
                      <a:pt x="4270" y="3579"/>
                      <a:pt x="4270" y="3579"/>
                      <a:pt x="4270" y="3579"/>
                    </a:cubicBezTo>
                    <a:cubicBezTo>
                      <a:pt x="4267" y="3592"/>
                      <a:pt x="4267" y="3592"/>
                      <a:pt x="4267" y="3592"/>
                    </a:cubicBezTo>
                    <a:cubicBezTo>
                      <a:pt x="4257" y="3600"/>
                      <a:pt x="4257" y="3600"/>
                      <a:pt x="4257" y="3600"/>
                    </a:cubicBezTo>
                    <a:cubicBezTo>
                      <a:pt x="4251" y="3594"/>
                      <a:pt x="4251" y="3594"/>
                      <a:pt x="4251" y="3594"/>
                    </a:cubicBezTo>
                    <a:cubicBezTo>
                      <a:pt x="4251" y="3574"/>
                      <a:pt x="4251" y="3574"/>
                      <a:pt x="4251" y="3574"/>
                    </a:cubicBezTo>
                    <a:cubicBezTo>
                      <a:pt x="4245" y="3559"/>
                      <a:pt x="4245" y="3559"/>
                      <a:pt x="4245" y="3559"/>
                    </a:cubicBezTo>
                    <a:cubicBezTo>
                      <a:pt x="4247" y="3549"/>
                      <a:pt x="4247" y="3549"/>
                      <a:pt x="4247" y="3549"/>
                    </a:cubicBezTo>
                    <a:cubicBezTo>
                      <a:pt x="4256" y="3551"/>
                      <a:pt x="4256" y="3551"/>
                      <a:pt x="4256" y="3551"/>
                    </a:cubicBezTo>
                    <a:cubicBezTo>
                      <a:pt x="4267" y="3551"/>
                      <a:pt x="4267" y="3551"/>
                      <a:pt x="4267" y="3551"/>
                    </a:cubicBezTo>
                    <a:cubicBezTo>
                      <a:pt x="4262" y="3540"/>
                      <a:pt x="4262" y="3540"/>
                      <a:pt x="4262" y="3540"/>
                    </a:cubicBezTo>
                    <a:cubicBezTo>
                      <a:pt x="4265" y="3528"/>
                      <a:pt x="4265" y="3528"/>
                      <a:pt x="4265" y="3528"/>
                    </a:cubicBezTo>
                    <a:cubicBezTo>
                      <a:pt x="4262" y="3513"/>
                      <a:pt x="4262" y="3513"/>
                      <a:pt x="4262" y="3513"/>
                    </a:cubicBezTo>
                    <a:cubicBezTo>
                      <a:pt x="4247" y="3517"/>
                      <a:pt x="4247" y="3517"/>
                      <a:pt x="4247" y="3517"/>
                    </a:cubicBezTo>
                    <a:cubicBezTo>
                      <a:pt x="4248" y="3507"/>
                      <a:pt x="4248" y="3507"/>
                      <a:pt x="4248" y="3507"/>
                    </a:cubicBezTo>
                    <a:cubicBezTo>
                      <a:pt x="4259" y="3491"/>
                      <a:pt x="4259" y="3491"/>
                      <a:pt x="4259" y="3491"/>
                    </a:cubicBezTo>
                    <a:cubicBezTo>
                      <a:pt x="4251" y="3488"/>
                      <a:pt x="4251" y="3488"/>
                      <a:pt x="4251" y="3488"/>
                    </a:cubicBezTo>
                    <a:cubicBezTo>
                      <a:pt x="4221" y="3501"/>
                      <a:pt x="4221" y="3501"/>
                      <a:pt x="4221" y="3501"/>
                    </a:cubicBezTo>
                    <a:cubicBezTo>
                      <a:pt x="4205" y="3514"/>
                      <a:pt x="4205" y="3514"/>
                      <a:pt x="4205" y="3514"/>
                    </a:cubicBezTo>
                    <a:cubicBezTo>
                      <a:pt x="4193" y="3545"/>
                      <a:pt x="4193" y="3545"/>
                      <a:pt x="4193" y="3545"/>
                    </a:cubicBezTo>
                    <a:cubicBezTo>
                      <a:pt x="4178" y="3566"/>
                      <a:pt x="4178" y="3566"/>
                      <a:pt x="4178" y="3566"/>
                    </a:cubicBezTo>
                    <a:cubicBezTo>
                      <a:pt x="4178" y="3579"/>
                      <a:pt x="4178" y="3579"/>
                      <a:pt x="4178" y="3579"/>
                    </a:cubicBezTo>
                    <a:cubicBezTo>
                      <a:pt x="4167" y="3592"/>
                      <a:pt x="4167" y="3592"/>
                      <a:pt x="4167" y="3592"/>
                    </a:cubicBezTo>
                    <a:cubicBezTo>
                      <a:pt x="4167" y="3601"/>
                      <a:pt x="4167" y="3601"/>
                      <a:pt x="4167" y="3601"/>
                    </a:cubicBezTo>
                    <a:cubicBezTo>
                      <a:pt x="4150" y="3627"/>
                      <a:pt x="4150" y="3627"/>
                      <a:pt x="4150" y="3627"/>
                    </a:cubicBezTo>
                    <a:cubicBezTo>
                      <a:pt x="4157" y="3638"/>
                      <a:pt x="4157" y="3638"/>
                      <a:pt x="4157" y="3638"/>
                    </a:cubicBezTo>
                    <a:cubicBezTo>
                      <a:pt x="4147" y="3643"/>
                      <a:pt x="4147" y="3643"/>
                      <a:pt x="4147" y="3643"/>
                    </a:cubicBezTo>
                    <a:cubicBezTo>
                      <a:pt x="4144" y="3658"/>
                      <a:pt x="4144" y="3658"/>
                      <a:pt x="4144" y="3658"/>
                    </a:cubicBezTo>
                    <a:cubicBezTo>
                      <a:pt x="4143" y="3670"/>
                      <a:pt x="4143" y="3670"/>
                      <a:pt x="4143" y="3670"/>
                    </a:cubicBezTo>
                    <a:cubicBezTo>
                      <a:pt x="4121" y="3689"/>
                      <a:pt x="4121" y="3689"/>
                      <a:pt x="4121" y="3689"/>
                    </a:cubicBezTo>
                    <a:cubicBezTo>
                      <a:pt x="4115" y="3702"/>
                      <a:pt x="4115" y="3702"/>
                      <a:pt x="4115" y="3702"/>
                    </a:cubicBezTo>
                    <a:cubicBezTo>
                      <a:pt x="4115" y="3725"/>
                      <a:pt x="4115" y="3725"/>
                      <a:pt x="4115" y="3725"/>
                    </a:cubicBezTo>
                    <a:cubicBezTo>
                      <a:pt x="4111" y="3733"/>
                      <a:pt x="4111" y="3733"/>
                      <a:pt x="4111" y="3733"/>
                    </a:cubicBezTo>
                    <a:cubicBezTo>
                      <a:pt x="4112" y="3757"/>
                      <a:pt x="4112" y="3757"/>
                      <a:pt x="4112" y="3757"/>
                    </a:cubicBezTo>
                    <a:cubicBezTo>
                      <a:pt x="4102" y="3767"/>
                      <a:pt x="4102" y="3767"/>
                      <a:pt x="4102" y="3767"/>
                    </a:cubicBezTo>
                    <a:cubicBezTo>
                      <a:pt x="4082" y="3768"/>
                      <a:pt x="4082" y="3768"/>
                      <a:pt x="4082" y="3768"/>
                    </a:cubicBezTo>
                    <a:cubicBezTo>
                      <a:pt x="4056" y="3779"/>
                      <a:pt x="4056" y="3779"/>
                      <a:pt x="4056" y="3779"/>
                    </a:cubicBezTo>
                    <a:cubicBezTo>
                      <a:pt x="4056" y="3794"/>
                      <a:pt x="4056" y="3794"/>
                      <a:pt x="4056" y="3794"/>
                    </a:cubicBezTo>
                    <a:cubicBezTo>
                      <a:pt x="4048" y="3822"/>
                      <a:pt x="4048" y="3822"/>
                      <a:pt x="4048" y="3822"/>
                    </a:cubicBezTo>
                    <a:cubicBezTo>
                      <a:pt x="4051" y="3838"/>
                      <a:pt x="4051" y="3838"/>
                      <a:pt x="4051" y="3838"/>
                    </a:cubicBezTo>
                    <a:close/>
                    <a:moveTo>
                      <a:pt x="4183" y="4074"/>
                    </a:moveTo>
                    <a:lnTo>
                      <a:pt x="4183" y="4074"/>
                    </a:lnTo>
                    <a:cubicBezTo>
                      <a:pt x="4181" y="4075"/>
                      <a:pt x="4186" y="4080"/>
                      <a:pt x="4186" y="4080"/>
                    </a:cubicBezTo>
                    <a:cubicBezTo>
                      <a:pt x="4192" y="4077"/>
                      <a:pt x="4192" y="4077"/>
                      <a:pt x="4192" y="4077"/>
                    </a:cubicBezTo>
                    <a:cubicBezTo>
                      <a:pt x="4207" y="4058"/>
                      <a:pt x="4207" y="4058"/>
                      <a:pt x="4207" y="4058"/>
                    </a:cubicBezTo>
                    <a:cubicBezTo>
                      <a:pt x="4216" y="4057"/>
                      <a:pt x="4216" y="4057"/>
                      <a:pt x="4216" y="4057"/>
                    </a:cubicBezTo>
                    <a:cubicBezTo>
                      <a:pt x="4224" y="4060"/>
                      <a:pt x="4224" y="4060"/>
                      <a:pt x="4224" y="4060"/>
                    </a:cubicBezTo>
                    <a:cubicBezTo>
                      <a:pt x="4227" y="4068"/>
                      <a:pt x="4227" y="4068"/>
                      <a:pt x="4227" y="4068"/>
                    </a:cubicBezTo>
                    <a:cubicBezTo>
                      <a:pt x="4239" y="4069"/>
                      <a:pt x="4239" y="4069"/>
                      <a:pt x="4239" y="4069"/>
                    </a:cubicBezTo>
                    <a:cubicBezTo>
                      <a:pt x="4261" y="4049"/>
                      <a:pt x="4261" y="4049"/>
                      <a:pt x="4261" y="4049"/>
                    </a:cubicBezTo>
                    <a:cubicBezTo>
                      <a:pt x="4273" y="4046"/>
                      <a:pt x="4273" y="4046"/>
                      <a:pt x="4273" y="4046"/>
                    </a:cubicBezTo>
                    <a:cubicBezTo>
                      <a:pt x="4286" y="4037"/>
                      <a:pt x="4286" y="4037"/>
                      <a:pt x="4286" y="4037"/>
                    </a:cubicBezTo>
                    <a:cubicBezTo>
                      <a:pt x="4299" y="4017"/>
                      <a:pt x="4299" y="4017"/>
                      <a:pt x="4299" y="4017"/>
                    </a:cubicBezTo>
                    <a:cubicBezTo>
                      <a:pt x="4312" y="4017"/>
                      <a:pt x="4312" y="4017"/>
                      <a:pt x="4312" y="4017"/>
                    </a:cubicBezTo>
                    <a:cubicBezTo>
                      <a:pt x="4331" y="4005"/>
                      <a:pt x="4331" y="4005"/>
                      <a:pt x="4331" y="4005"/>
                    </a:cubicBezTo>
                    <a:cubicBezTo>
                      <a:pt x="4332" y="3993"/>
                      <a:pt x="4332" y="3993"/>
                      <a:pt x="4332" y="3993"/>
                    </a:cubicBezTo>
                    <a:cubicBezTo>
                      <a:pt x="4345" y="3977"/>
                      <a:pt x="4345" y="3977"/>
                      <a:pt x="4345" y="3977"/>
                    </a:cubicBezTo>
                    <a:cubicBezTo>
                      <a:pt x="4338" y="3973"/>
                      <a:pt x="4338" y="3973"/>
                      <a:pt x="4338" y="3973"/>
                    </a:cubicBezTo>
                    <a:cubicBezTo>
                      <a:pt x="4325" y="3974"/>
                      <a:pt x="4325" y="3974"/>
                      <a:pt x="4325" y="3974"/>
                    </a:cubicBezTo>
                    <a:cubicBezTo>
                      <a:pt x="4317" y="3970"/>
                      <a:pt x="4317" y="3970"/>
                      <a:pt x="4317" y="3970"/>
                    </a:cubicBezTo>
                    <a:cubicBezTo>
                      <a:pt x="4306" y="3968"/>
                      <a:pt x="4306" y="3968"/>
                      <a:pt x="4306" y="3968"/>
                    </a:cubicBezTo>
                    <a:cubicBezTo>
                      <a:pt x="4294" y="3974"/>
                      <a:pt x="4294" y="3974"/>
                      <a:pt x="4294" y="3974"/>
                    </a:cubicBezTo>
                    <a:cubicBezTo>
                      <a:pt x="4288" y="3970"/>
                      <a:pt x="4288" y="3970"/>
                      <a:pt x="4288" y="3970"/>
                    </a:cubicBezTo>
                    <a:cubicBezTo>
                      <a:pt x="4279" y="3973"/>
                      <a:pt x="4279" y="3973"/>
                      <a:pt x="4279" y="3973"/>
                    </a:cubicBezTo>
                    <a:cubicBezTo>
                      <a:pt x="4270" y="3985"/>
                      <a:pt x="4270" y="3985"/>
                      <a:pt x="4270" y="3985"/>
                    </a:cubicBezTo>
                    <a:cubicBezTo>
                      <a:pt x="4256" y="3979"/>
                      <a:pt x="4256" y="3979"/>
                      <a:pt x="4256" y="3979"/>
                    </a:cubicBezTo>
                    <a:cubicBezTo>
                      <a:pt x="4251" y="3964"/>
                      <a:pt x="4251" y="3964"/>
                      <a:pt x="4251" y="3964"/>
                    </a:cubicBezTo>
                    <a:cubicBezTo>
                      <a:pt x="4247" y="3967"/>
                      <a:pt x="4247" y="3967"/>
                      <a:pt x="4247" y="3967"/>
                    </a:cubicBezTo>
                    <a:cubicBezTo>
                      <a:pt x="4231" y="3971"/>
                      <a:pt x="4231" y="3971"/>
                      <a:pt x="4231" y="3971"/>
                    </a:cubicBezTo>
                    <a:cubicBezTo>
                      <a:pt x="4215" y="3993"/>
                      <a:pt x="4215" y="3993"/>
                      <a:pt x="4215" y="3993"/>
                    </a:cubicBezTo>
                    <a:cubicBezTo>
                      <a:pt x="4213" y="4000"/>
                      <a:pt x="4213" y="4000"/>
                      <a:pt x="4213" y="4000"/>
                    </a:cubicBezTo>
                    <a:cubicBezTo>
                      <a:pt x="4207" y="4008"/>
                      <a:pt x="4207" y="4008"/>
                      <a:pt x="4207" y="4008"/>
                    </a:cubicBezTo>
                    <a:cubicBezTo>
                      <a:pt x="4178" y="4016"/>
                      <a:pt x="4178" y="4016"/>
                      <a:pt x="4178" y="4016"/>
                    </a:cubicBezTo>
                    <a:cubicBezTo>
                      <a:pt x="4175" y="4026"/>
                      <a:pt x="4175" y="4026"/>
                      <a:pt x="4175" y="4026"/>
                    </a:cubicBezTo>
                    <a:cubicBezTo>
                      <a:pt x="4183" y="4033"/>
                      <a:pt x="4183" y="4033"/>
                      <a:pt x="4183" y="4033"/>
                    </a:cubicBezTo>
                    <a:cubicBezTo>
                      <a:pt x="4187" y="4048"/>
                      <a:pt x="4187" y="4048"/>
                      <a:pt x="4187" y="4048"/>
                    </a:cubicBezTo>
                    <a:cubicBezTo>
                      <a:pt x="4183" y="4060"/>
                      <a:pt x="4183" y="4060"/>
                      <a:pt x="4183" y="4060"/>
                    </a:cubicBezTo>
                    <a:cubicBezTo>
                      <a:pt x="4183" y="4074"/>
                      <a:pt x="4183" y="4074"/>
                      <a:pt x="4183" y="4074"/>
                    </a:cubicBezTo>
                    <a:close/>
                    <a:moveTo>
                      <a:pt x="5493" y="4181"/>
                    </a:moveTo>
                    <a:lnTo>
                      <a:pt x="5493" y="4181"/>
                    </a:lnTo>
                    <a:cubicBezTo>
                      <a:pt x="5496" y="4182"/>
                      <a:pt x="5496" y="4182"/>
                      <a:pt x="5496" y="4182"/>
                    </a:cubicBezTo>
                    <a:cubicBezTo>
                      <a:pt x="5508" y="4184"/>
                      <a:pt x="5508" y="4184"/>
                      <a:pt x="5508" y="4184"/>
                    </a:cubicBezTo>
                    <a:cubicBezTo>
                      <a:pt x="5523" y="4198"/>
                      <a:pt x="5523" y="4198"/>
                      <a:pt x="5523" y="4198"/>
                    </a:cubicBezTo>
                    <a:cubicBezTo>
                      <a:pt x="5529" y="4191"/>
                      <a:pt x="5529" y="4191"/>
                      <a:pt x="5529" y="4191"/>
                    </a:cubicBezTo>
                    <a:cubicBezTo>
                      <a:pt x="5532" y="4181"/>
                      <a:pt x="5532" y="4181"/>
                      <a:pt x="5532" y="4181"/>
                    </a:cubicBezTo>
                    <a:cubicBezTo>
                      <a:pt x="5537" y="4175"/>
                      <a:pt x="5537" y="4175"/>
                      <a:pt x="5537" y="4175"/>
                    </a:cubicBezTo>
                    <a:cubicBezTo>
                      <a:pt x="5537" y="4167"/>
                      <a:pt x="5537" y="4167"/>
                      <a:pt x="5537" y="4167"/>
                    </a:cubicBezTo>
                    <a:cubicBezTo>
                      <a:pt x="5529" y="4164"/>
                      <a:pt x="5529" y="4164"/>
                      <a:pt x="5529" y="4164"/>
                    </a:cubicBezTo>
                    <a:cubicBezTo>
                      <a:pt x="5519" y="4169"/>
                      <a:pt x="5519" y="4169"/>
                      <a:pt x="5519" y="4169"/>
                    </a:cubicBezTo>
                    <a:cubicBezTo>
                      <a:pt x="5503" y="4173"/>
                      <a:pt x="5503" y="4173"/>
                      <a:pt x="5503" y="4173"/>
                    </a:cubicBezTo>
                    <a:cubicBezTo>
                      <a:pt x="5493" y="4181"/>
                      <a:pt x="5493" y="4181"/>
                      <a:pt x="5493" y="4181"/>
                    </a:cubicBezTo>
                    <a:close/>
                    <a:moveTo>
                      <a:pt x="5083" y="4071"/>
                    </a:moveTo>
                    <a:lnTo>
                      <a:pt x="5083" y="4071"/>
                    </a:lnTo>
                    <a:cubicBezTo>
                      <a:pt x="5086" y="4075"/>
                      <a:pt x="5086" y="4075"/>
                      <a:pt x="5086" y="4075"/>
                    </a:cubicBezTo>
                    <a:cubicBezTo>
                      <a:pt x="5103" y="4081"/>
                      <a:pt x="5103" y="4081"/>
                      <a:pt x="5103" y="4081"/>
                    </a:cubicBezTo>
                    <a:cubicBezTo>
                      <a:pt x="5106" y="4089"/>
                      <a:pt x="5106" y="4089"/>
                      <a:pt x="5106" y="4089"/>
                    </a:cubicBezTo>
                    <a:cubicBezTo>
                      <a:pt x="5104" y="4094"/>
                      <a:pt x="5104" y="4094"/>
                      <a:pt x="5104" y="4094"/>
                    </a:cubicBezTo>
                    <a:cubicBezTo>
                      <a:pt x="5106" y="4104"/>
                      <a:pt x="5106" y="4104"/>
                      <a:pt x="5106" y="4104"/>
                    </a:cubicBezTo>
                    <a:cubicBezTo>
                      <a:pt x="5117" y="4109"/>
                      <a:pt x="5117" y="4109"/>
                      <a:pt x="5117" y="4109"/>
                    </a:cubicBezTo>
                    <a:cubicBezTo>
                      <a:pt x="5123" y="4114"/>
                      <a:pt x="5123" y="4114"/>
                      <a:pt x="5123" y="4114"/>
                    </a:cubicBezTo>
                    <a:cubicBezTo>
                      <a:pt x="5132" y="4114"/>
                      <a:pt x="5132" y="4114"/>
                      <a:pt x="5132" y="4114"/>
                    </a:cubicBezTo>
                    <a:cubicBezTo>
                      <a:pt x="5135" y="4109"/>
                      <a:pt x="5135" y="4109"/>
                      <a:pt x="5135" y="4109"/>
                    </a:cubicBezTo>
                    <a:cubicBezTo>
                      <a:pt x="5138" y="4107"/>
                      <a:pt x="5138" y="4107"/>
                      <a:pt x="5138" y="4107"/>
                    </a:cubicBezTo>
                    <a:cubicBezTo>
                      <a:pt x="5136" y="4097"/>
                      <a:pt x="5136" y="4097"/>
                      <a:pt x="5136" y="4097"/>
                    </a:cubicBezTo>
                    <a:cubicBezTo>
                      <a:pt x="5127" y="4088"/>
                      <a:pt x="5127" y="4088"/>
                      <a:pt x="5127" y="4088"/>
                    </a:cubicBezTo>
                    <a:cubicBezTo>
                      <a:pt x="5117" y="4083"/>
                      <a:pt x="5117" y="4083"/>
                      <a:pt x="5117" y="4083"/>
                    </a:cubicBezTo>
                    <a:cubicBezTo>
                      <a:pt x="5113" y="4078"/>
                      <a:pt x="5113" y="4078"/>
                      <a:pt x="5113" y="4078"/>
                    </a:cubicBezTo>
                    <a:cubicBezTo>
                      <a:pt x="5098" y="4071"/>
                      <a:pt x="5098" y="4071"/>
                      <a:pt x="5098" y="4071"/>
                    </a:cubicBezTo>
                    <a:cubicBezTo>
                      <a:pt x="5087" y="4071"/>
                      <a:pt x="5087" y="4071"/>
                      <a:pt x="5087" y="4071"/>
                    </a:cubicBezTo>
                    <a:cubicBezTo>
                      <a:pt x="5083" y="4071"/>
                      <a:pt x="5083" y="4071"/>
                      <a:pt x="5083" y="4071"/>
                    </a:cubicBezTo>
                    <a:close/>
                    <a:moveTo>
                      <a:pt x="5476" y="4285"/>
                    </a:moveTo>
                    <a:lnTo>
                      <a:pt x="5476" y="4285"/>
                    </a:lnTo>
                    <a:cubicBezTo>
                      <a:pt x="5460" y="4272"/>
                      <a:pt x="5460" y="4272"/>
                      <a:pt x="5460" y="4272"/>
                    </a:cubicBezTo>
                    <a:cubicBezTo>
                      <a:pt x="5460" y="4263"/>
                      <a:pt x="5460" y="4263"/>
                      <a:pt x="5460" y="4263"/>
                    </a:cubicBezTo>
                    <a:cubicBezTo>
                      <a:pt x="5454" y="4257"/>
                      <a:pt x="5454" y="4257"/>
                      <a:pt x="5454" y="4257"/>
                    </a:cubicBezTo>
                    <a:cubicBezTo>
                      <a:pt x="5454" y="4250"/>
                      <a:pt x="5454" y="4250"/>
                      <a:pt x="5454" y="4250"/>
                    </a:cubicBezTo>
                    <a:cubicBezTo>
                      <a:pt x="5462" y="4243"/>
                      <a:pt x="5462" y="4243"/>
                      <a:pt x="5462" y="4243"/>
                    </a:cubicBezTo>
                    <a:cubicBezTo>
                      <a:pt x="5468" y="4253"/>
                      <a:pt x="5468" y="4253"/>
                      <a:pt x="5468" y="4253"/>
                    </a:cubicBezTo>
                    <a:cubicBezTo>
                      <a:pt x="5471" y="4260"/>
                      <a:pt x="5471" y="4260"/>
                      <a:pt x="5471" y="4260"/>
                    </a:cubicBezTo>
                    <a:cubicBezTo>
                      <a:pt x="5479" y="4269"/>
                      <a:pt x="5479" y="4269"/>
                      <a:pt x="5479" y="4269"/>
                    </a:cubicBezTo>
                    <a:cubicBezTo>
                      <a:pt x="5480" y="4282"/>
                      <a:pt x="5480" y="4282"/>
                      <a:pt x="5480" y="4282"/>
                    </a:cubicBezTo>
                    <a:cubicBezTo>
                      <a:pt x="5476" y="4285"/>
                      <a:pt x="5476" y="4285"/>
                      <a:pt x="5476" y="4285"/>
                    </a:cubicBezTo>
                    <a:close/>
                    <a:moveTo>
                      <a:pt x="5460" y="4334"/>
                    </a:moveTo>
                    <a:lnTo>
                      <a:pt x="5460" y="4334"/>
                    </a:lnTo>
                    <a:cubicBezTo>
                      <a:pt x="5454" y="4328"/>
                      <a:pt x="5454" y="4328"/>
                      <a:pt x="5454" y="4328"/>
                    </a:cubicBezTo>
                    <a:cubicBezTo>
                      <a:pt x="5454" y="4318"/>
                      <a:pt x="5454" y="4318"/>
                      <a:pt x="5454" y="4318"/>
                    </a:cubicBezTo>
                    <a:cubicBezTo>
                      <a:pt x="5447" y="4312"/>
                      <a:pt x="5447" y="4312"/>
                      <a:pt x="5447" y="4312"/>
                    </a:cubicBezTo>
                    <a:cubicBezTo>
                      <a:pt x="5438" y="4311"/>
                      <a:pt x="5438" y="4311"/>
                      <a:pt x="5438" y="4311"/>
                    </a:cubicBezTo>
                    <a:cubicBezTo>
                      <a:pt x="5428" y="4298"/>
                      <a:pt x="5428" y="4298"/>
                      <a:pt x="5428" y="4298"/>
                    </a:cubicBezTo>
                    <a:cubicBezTo>
                      <a:pt x="5428" y="4291"/>
                      <a:pt x="5428" y="4291"/>
                      <a:pt x="5428" y="4291"/>
                    </a:cubicBezTo>
                    <a:cubicBezTo>
                      <a:pt x="5435" y="4289"/>
                      <a:pt x="5435" y="4289"/>
                      <a:pt x="5435" y="4289"/>
                    </a:cubicBezTo>
                    <a:cubicBezTo>
                      <a:pt x="5442" y="4285"/>
                      <a:pt x="5442" y="4285"/>
                      <a:pt x="5442" y="4285"/>
                    </a:cubicBezTo>
                    <a:cubicBezTo>
                      <a:pt x="5467" y="4288"/>
                      <a:pt x="5467" y="4288"/>
                      <a:pt x="5467" y="4288"/>
                    </a:cubicBezTo>
                    <a:cubicBezTo>
                      <a:pt x="5482" y="4297"/>
                      <a:pt x="5482" y="4297"/>
                      <a:pt x="5482" y="4297"/>
                    </a:cubicBezTo>
                    <a:cubicBezTo>
                      <a:pt x="5483" y="4305"/>
                      <a:pt x="5483" y="4305"/>
                      <a:pt x="5483" y="4305"/>
                    </a:cubicBezTo>
                    <a:cubicBezTo>
                      <a:pt x="5476" y="4309"/>
                      <a:pt x="5476" y="4309"/>
                      <a:pt x="5476" y="4309"/>
                    </a:cubicBezTo>
                    <a:cubicBezTo>
                      <a:pt x="5474" y="4318"/>
                      <a:pt x="5474" y="4318"/>
                      <a:pt x="5474" y="4318"/>
                    </a:cubicBezTo>
                    <a:cubicBezTo>
                      <a:pt x="5468" y="4324"/>
                      <a:pt x="5468" y="4324"/>
                      <a:pt x="5468" y="4324"/>
                    </a:cubicBezTo>
                    <a:cubicBezTo>
                      <a:pt x="5465" y="4332"/>
                      <a:pt x="5465" y="4332"/>
                      <a:pt x="5465" y="4332"/>
                    </a:cubicBezTo>
                    <a:cubicBezTo>
                      <a:pt x="5460" y="4334"/>
                      <a:pt x="5460" y="4334"/>
                      <a:pt x="5460" y="4334"/>
                    </a:cubicBezTo>
                    <a:close/>
                    <a:moveTo>
                      <a:pt x="5057" y="4578"/>
                    </a:moveTo>
                    <a:lnTo>
                      <a:pt x="5057" y="4578"/>
                    </a:lnTo>
                    <a:cubicBezTo>
                      <a:pt x="5055" y="4586"/>
                      <a:pt x="5055" y="4586"/>
                      <a:pt x="5055" y="4586"/>
                    </a:cubicBezTo>
                    <a:cubicBezTo>
                      <a:pt x="5060" y="4581"/>
                      <a:pt x="5060" y="4581"/>
                      <a:pt x="5060" y="4581"/>
                    </a:cubicBezTo>
                    <a:cubicBezTo>
                      <a:pt x="5057" y="4578"/>
                      <a:pt x="5057" y="4578"/>
                      <a:pt x="5057" y="4578"/>
                    </a:cubicBezTo>
                    <a:close/>
                    <a:moveTo>
                      <a:pt x="5066" y="4580"/>
                    </a:moveTo>
                    <a:lnTo>
                      <a:pt x="5066" y="4580"/>
                    </a:lnTo>
                    <a:cubicBezTo>
                      <a:pt x="5062" y="4589"/>
                      <a:pt x="5062" y="4589"/>
                      <a:pt x="5062" y="4589"/>
                    </a:cubicBezTo>
                    <a:cubicBezTo>
                      <a:pt x="5066" y="4589"/>
                      <a:pt x="5066" y="4589"/>
                      <a:pt x="5066" y="4589"/>
                    </a:cubicBezTo>
                    <a:cubicBezTo>
                      <a:pt x="5066" y="4580"/>
                      <a:pt x="5066" y="4580"/>
                      <a:pt x="5066" y="4580"/>
                    </a:cubicBezTo>
                    <a:close/>
                    <a:moveTo>
                      <a:pt x="5075" y="4578"/>
                    </a:moveTo>
                    <a:lnTo>
                      <a:pt x="5075" y="4578"/>
                    </a:lnTo>
                    <a:cubicBezTo>
                      <a:pt x="5071" y="4587"/>
                      <a:pt x="5071" y="4587"/>
                      <a:pt x="5071" y="4587"/>
                    </a:cubicBezTo>
                    <a:cubicBezTo>
                      <a:pt x="5074" y="4600"/>
                      <a:pt x="5074" y="4600"/>
                      <a:pt x="5074" y="4600"/>
                    </a:cubicBezTo>
                    <a:cubicBezTo>
                      <a:pt x="5072" y="4607"/>
                      <a:pt x="5072" y="4607"/>
                      <a:pt x="5072" y="4607"/>
                    </a:cubicBezTo>
                    <a:cubicBezTo>
                      <a:pt x="5078" y="4606"/>
                      <a:pt x="5078" y="4606"/>
                      <a:pt x="5078" y="4606"/>
                    </a:cubicBezTo>
                    <a:cubicBezTo>
                      <a:pt x="5080" y="4592"/>
                      <a:pt x="5080" y="4592"/>
                      <a:pt x="5080" y="4592"/>
                    </a:cubicBezTo>
                    <a:cubicBezTo>
                      <a:pt x="5075" y="4578"/>
                      <a:pt x="5075" y="4578"/>
                      <a:pt x="5075" y="4578"/>
                    </a:cubicBezTo>
                    <a:close/>
                    <a:moveTo>
                      <a:pt x="5182" y="4457"/>
                    </a:moveTo>
                    <a:lnTo>
                      <a:pt x="5182" y="4457"/>
                    </a:lnTo>
                    <a:cubicBezTo>
                      <a:pt x="5179" y="4447"/>
                      <a:pt x="5179" y="4447"/>
                      <a:pt x="5179" y="4447"/>
                    </a:cubicBezTo>
                    <a:cubicBezTo>
                      <a:pt x="5184" y="4433"/>
                      <a:pt x="5184" y="4433"/>
                      <a:pt x="5184" y="4433"/>
                    </a:cubicBezTo>
                    <a:cubicBezTo>
                      <a:pt x="5191" y="4425"/>
                      <a:pt x="5191" y="4425"/>
                      <a:pt x="5191" y="4425"/>
                    </a:cubicBezTo>
                    <a:cubicBezTo>
                      <a:pt x="5193" y="4419"/>
                      <a:pt x="5193" y="4419"/>
                      <a:pt x="5193" y="4419"/>
                    </a:cubicBezTo>
                    <a:cubicBezTo>
                      <a:pt x="5210" y="4405"/>
                      <a:pt x="5210" y="4405"/>
                      <a:pt x="5210" y="4405"/>
                    </a:cubicBezTo>
                    <a:cubicBezTo>
                      <a:pt x="5228" y="4402"/>
                      <a:pt x="5228" y="4402"/>
                      <a:pt x="5228" y="4402"/>
                    </a:cubicBezTo>
                    <a:cubicBezTo>
                      <a:pt x="5230" y="4409"/>
                      <a:pt x="5230" y="4409"/>
                      <a:pt x="5230" y="4409"/>
                    </a:cubicBezTo>
                    <a:cubicBezTo>
                      <a:pt x="5228" y="4418"/>
                      <a:pt x="5228" y="4418"/>
                      <a:pt x="5228" y="4418"/>
                    </a:cubicBezTo>
                    <a:cubicBezTo>
                      <a:pt x="5233" y="4419"/>
                      <a:pt x="5233" y="4419"/>
                      <a:pt x="5233" y="4419"/>
                    </a:cubicBezTo>
                    <a:cubicBezTo>
                      <a:pt x="5231" y="4427"/>
                      <a:pt x="5231" y="4427"/>
                      <a:pt x="5231" y="4427"/>
                    </a:cubicBezTo>
                    <a:cubicBezTo>
                      <a:pt x="5219" y="4436"/>
                      <a:pt x="5219" y="4436"/>
                      <a:pt x="5219" y="4436"/>
                    </a:cubicBezTo>
                    <a:cubicBezTo>
                      <a:pt x="5213" y="4445"/>
                      <a:pt x="5213" y="4445"/>
                      <a:pt x="5213" y="4445"/>
                    </a:cubicBezTo>
                    <a:cubicBezTo>
                      <a:pt x="5204" y="4445"/>
                      <a:pt x="5204" y="4445"/>
                      <a:pt x="5204" y="4445"/>
                    </a:cubicBezTo>
                    <a:cubicBezTo>
                      <a:pt x="5188" y="4457"/>
                      <a:pt x="5188" y="4457"/>
                      <a:pt x="5188" y="4457"/>
                    </a:cubicBezTo>
                    <a:cubicBezTo>
                      <a:pt x="5182" y="4457"/>
                      <a:pt x="5182" y="4457"/>
                      <a:pt x="5182" y="4457"/>
                    </a:cubicBezTo>
                    <a:close/>
                    <a:moveTo>
                      <a:pt x="4828" y="4055"/>
                    </a:moveTo>
                    <a:lnTo>
                      <a:pt x="4828" y="4055"/>
                    </a:lnTo>
                    <a:cubicBezTo>
                      <a:pt x="4841" y="4065"/>
                      <a:pt x="4841" y="4065"/>
                      <a:pt x="4841" y="4065"/>
                    </a:cubicBezTo>
                    <a:cubicBezTo>
                      <a:pt x="4852" y="4077"/>
                      <a:pt x="4852" y="4077"/>
                      <a:pt x="4852" y="4077"/>
                    </a:cubicBezTo>
                    <a:cubicBezTo>
                      <a:pt x="4864" y="4078"/>
                      <a:pt x="4864" y="4078"/>
                      <a:pt x="4864" y="4078"/>
                    </a:cubicBezTo>
                    <a:cubicBezTo>
                      <a:pt x="4880" y="4084"/>
                      <a:pt x="4880" y="4084"/>
                      <a:pt x="4880" y="4084"/>
                    </a:cubicBezTo>
                    <a:cubicBezTo>
                      <a:pt x="4875" y="4077"/>
                      <a:pt x="4875" y="4077"/>
                      <a:pt x="4875" y="4077"/>
                    </a:cubicBezTo>
                    <a:cubicBezTo>
                      <a:pt x="4863" y="4071"/>
                      <a:pt x="4863" y="4071"/>
                      <a:pt x="4863" y="4071"/>
                    </a:cubicBezTo>
                    <a:cubicBezTo>
                      <a:pt x="4844" y="4057"/>
                      <a:pt x="4844" y="4057"/>
                      <a:pt x="4844" y="4057"/>
                    </a:cubicBezTo>
                    <a:cubicBezTo>
                      <a:pt x="4834" y="4054"/>
                      <a:pt x="4834" y="4054"/>
                      <a:pt x="4834" y="4054"/>
                    </a:cubicBezTo>
                    <a:cubicBezTo>
                      <a:pt x="4828" y="4055"/>
                      <a:pt x="4828" y="4055"/>
                      <a:pt x="4828" y="4055"/>
                    </a:cubicBezTo>
                    <a:close/>
                    <a:moveTo>
                      <a:pt x="4707" y="3947"/>
                    </a:moveTo>
                    <a:lnTo>
                      <a:pt x="4707" y="3947"/>
                    </a:lnTo>
                    <a:cubicBezTo>
                      <a:pt x="4710" y="3950"/>
                      <a:pt x="4710" y="3950"/>
                      <a:pt x="4710" y="3950"/>
                    </a:cubicBezTo>
                    <a:cubicBezTo>
                      <a:pt x="4719" y="3950"/>
                      <a:pt x="4719" y="3950"/>
                      <a:pt x="4719" y="3950"/>
                    </a:cubicBezTo>
                    <a:cubicBezTo>
                      <a:pt x="4725" y="3955"/>
                      <a:pt x="4725" y="3955"/>
                      <a:pt x="4725" y="3955"/>
                    </a:cubicBezTo>
                    <a:cubicBezTo>
                      <a:pt x="4733" y="3951"/>
                      <a:pt x="4733" y="3951"/>
                      <a:pt x="4733" y="3951"/>
                    </a:cubicBezTo>
                    <a:cubicBezTo>
                      <a:pt x="4734" y="3947"/>
                      <a:pt x="4734" y="3947"/>
                      <a:pt x="4734" y="3947"/>
                    </a:cubicBezTo>
                    <a:cubicBezTo>
                      <a:pt x="4739" y="3945"/>
                      <a:pt x="4739" y="3945"/>
                      <a:pt x="4739" y="3945"/>
                    </a:cubicBezTo>
                    <a:cubicBezTo>
                      <a:pt x="4740" y="3938"/>
                      <a:pt x="4740" y="3938"/>
                      <a:pt x="4740" y="3938"/>
                    </a:cubicBezTo>
                    <a:cubicBezTo>
                      <a:pt x="4731" y="3932"/>
                      <a:pt x="4731" y="3932"/>
                      <a:pt x="4731" y="3932"/>
                    </a:cubicBezTo>
                    <a:cubicBezTo>
                      <a:pt x="4739" y="3925"/>
                      <a:pt x="4739" y="3925"/>
                      <a:pt x="4739" y="3925"/>
                    </a:cubicBezTo>
                    <a:cubicBezTo>
                      <a:pt x="4739" y="3922"/>
                      <a:pt x="4739" y="3922"/>
                      <a:pt x="4739" y="3922"/>
                    </a:cubicBezTo>
                    <a:cubicBezTo>
                      <a:pt x="4725" y="3910"/>
                      <a:pt x="4725" y="3910"/>
                      <a:pt x="4725" y="3910"/>
                    </a:cubicBezTo>
                    <a:cubicBezTo>
                      <a:pt x="4715" y="3910"/>
                      <a:pt x="4715" y="3910"/>
                      <a:pt x="4715" y="3910"/>
                    </a:cubicBezTo>
                    <a:cubicBezTo>
                      <a:pt x="4713" y="3904"/>
                      <a:pt x="4713" y="3904"/>
                      <a:pt x="4713" y="3904"/>
                    </a:cubicBezTo>
                    <a:cubicBezTo>
                      <a:pt x="4708" y="3900"/>
                      <a:pt x="4708" y="3900"/>
                      <a:pt x="4708" y="3900"/>
                    </a:cubicBezTo>
                    <a:cubicBezTo>
                      <a:pt x="4701" y="3901"/>
                      <a:pt x="4701" y="3901"/>
                      <a:pt x="4701" y="3901"/>
                    </a:cubicBezTo>
                    <a:cubicBezTo>
                      <a:pt x="4693" y="3896"/>
                      <a:pt x="4693" y="3896"/>
                      <a:pt x="4693" y="3896"/>
                    </a:cubicBezTo>
                    <a:cubicBezTo>
                      <a:pt x="4682" y="3900"/>
                      <a:pt x="4682" y="3900"/>
                      <a:pt x="4682" y="3900"/>
                    </a:cubicBezTo>
                    <a:cubicBezTo>
                      <a:pt x="4679" y="3904"/>
                      <a:pt x="4679" y="3904"/>
                      <a:pt x="4679" y="3904"/>
                    </a:cubicBezTo>
                    <a:cubicBezTo>
                      <a:pt x="4682" y="3913"/>
                      <a:pt x="4682" y="3913"/>
                      <a:pt x="4682" y="3913"/>
                    </a:cubicBezTo>
                    <a:cubicBezTo>
                      <a:pt x="4687" y="3915"/>
                      <a:pt x="4687" y="3915"/>
                      <a:pt x="4687" y="3915"/>
                    </a:cubicBezTo>
                    <a:cubicBezTo>
                      <a:pt x="4693" y="3918"/>
                      <a:pt x="4693" y="3918"/>
                      <a:pt x="4693" y="3918"/>
                    </a:cubicBezTo>
                    <a:cubicBezTo>
                      <a:pt x="4698" y="3925"/>
                      <a:pt x="4698" y="3925"/>
                      <a:pt x="4698" y="3925"/>
                    </a:cubicBezTo>
                    <a:cubicBezTo>
                      <a:pt x="4705" y="3935"/>
                      <a:pt x="4705" y="3935"/>
                      <a:pt x="4705" y="3935"/>
                    </a:cubicBezTo>
                    <a:cubicBezTo>
                      <a:pt x="4707" y="3947"/>
                      <a:pt x="4707" y="3947"/>
                      <a:pt x="4707" y="3947"/>
                    </a:cubicBezTo>
                    <a:close/>
                    <a:moveTo>
                      <a:pt x="4623" y="3985"/>
                    </a:moveTo>
                    <a:lnTo>
                      <a:pt x="4623" y="3985"/>
                    </a:lnTo>
                    <a:cubicBezTo>
                      <a:pt x="4635" y="3984"/>
                      <a:pt x="4635" y="3984"/>
                      <a:pt x="4635" y="3984"/>
                    </a:cubicBezTo>
                    <a:cubicBezTo>
                      <a:pt x="4643" y="3979"/>
                      <a:pt x="4643" y="3979"/>
                      <a:pt x="4643" y="3979"/>
                    </a:cubicBezTo>
                    <a:cubicBezTo>
                      <a:pt x="4652" y="3977"/>
                      <a:pt x="4652" y="3977"/>
                      <a:pt x="4652" y="3977"/>
                    </a:cubicBezTo>
                    <a:cubicBezTo>
                      <a:pt x="4658" y="3973"/>
                      <a:pt x="4658" y="3973"/>
                      <a:pt x="4658" y="3973"/>
                    </a:cubicBezTo>
                    <a:cubicBezTo>
                      <a:pt x="4658" y="3964"/>
                      <a:pt x="4658" y="3964"/>
                      <a:pt x="4658" y="3964"/>
                    </a:cubicBezTo>
                    <a:cubicBezTo>
                      <a:pt x="4659" y="3958"/>
                      <a:pt x="4659" y="3958"/>
                      <a:pt x="4659" y="3958"/>
                    </a:cubicBezTo>
                    <a:cubicBezTo>
                      <a:pt x="4658" y="3938"/>
                      <a:pt x="4658" y="3938"/>
                      <a:pt x="4658" y="3938"/>
                    </a:cubicBezTo>
                    <a:cubicBezTo>
                      <a:pt x="4650" y="3933"/>
                      <a:pt x="4650" y="3933"/>
                      <a:pt x="4650" y="3933"/>
                    </a:cubicBezTo>
                    <a:cubicBezTo>
                      <a:pt x="4635" y="3932"/>
                      <a:pt x="4635" y="3932"/>
                      <a:pt x="4635" y="3932"/>
                    </a:cubicBezTo>
                    <a:cubicBezTo>
                      <a:pt x="4626" y="3924"/>
                      <a:pt x="4626" y="3924"/>
                      <a:pt x="4626" y="3924"/>
                    </a:cubicBezTo>
                    <a:cubicBezTo>
                      <a:pt x="4617" y="3913"/>
                      <a:pt x="4617" y="3913"/>
                      <a:pt x="4617" y="3913"/>
                    </a:cubicBezTo>
                    <a:cubicBezTo>
                      <a:pt x="4611" y="3918"/>
                      <a:pt x="4611" y="3918"/>
                      <a:pt x="4611" y="3918"/>
                    </a:cubicBezTo>
                    <a:cubicBezTo>
                      <a:pt x="4597" y="3919"/>
                      <a:pt x="4597" y="3919"/>
                      <a:pt x="4597" y="3919"/>
                    </a:cubicBezTo>
                    <a:cubicBezTo>
                      <a:pt x="4589" y="3915"/>
                      <a:pt x="4589" y="3915"/>
                      <a:pt x="4589" y="3915"/>
                    </a:cubicBezTo>
                    <a:cubicBezTo>
                      <a:pt x="4586" y="3924"/>
                      <a:pt x="4586" y="3924"/>
                      <a:pt x="4586" y="3924"/>
                    </a:cubicBezTo>
                    <a:cubicBezTo>
                      <a:pt x="4589" y="3938"/>
                      <a:pt x="4589" y="3938"/>
                      <a:pt x="4589" y="3938"/>
                    </a:cubicBezTo>
                    <a:cubicBezTo>
                      <a:pt x="4601" y="3947"/>
                      <a:pt x="4601" y="3947"/>
                      <a:pt x="4601" y="3947"/>
                    </a:cubicBezTo>
                    <a:cubicBezTo>
                      <a:pt x="4607" y="3962"/>
                      <a:pt x="4607" y="3962"/>
                      <a:pt x="4607" y="3962"/>
                    </a:cubicBezTo>
                    <a:cubicBezTo>
                      <a:pt x="4614" y="3968"/>
                      <a:pt x="4614" y="3968"/>
                      <a:pt x="4614" y="3968"/>
                    </a:cubicBezTo>
                    <a:cubicBezTo>
                      <a:pt x="4615" y="3981"/>
                      <a:pt x="4615" y="3981"/>
                      <a:pt x="4615" y="3981"/>
                    </a:cubicBezTo>
                    <a:cubicBezTo>
                      <a:pt x="4623" y="3985"/>
                      <a:pt x="4623" y="3985"/>
                      <a:pt x="4623" y="3985"/>
                    </a:cubicBezTo>
                    <a:close/>
                    <a:moveTo>
                      <a:pt x="4609" y="4055"/>
                    </a:moveTo>
                    <a:lnTo>
                      <a:pt x="4609" y="4055"/>
                    </a:lnTo>
                    <a:lnTo>
                      <a:pt x="4612" y="4051"/>
                    </a:lnTo>
                    <a:cubicBezTo>
                      <a:pt x="4595" y="4046"/>
                      <a:pt x="4595" y="4046"/>
                      <a:pt x="4595" y="4046"/>
                    </a:cubicBezTo>
                    <a:cubicBezTo>
                      <a:pt x="4591" y="4049"/>
                      <a:pt x="4591" y="4049"/>
                      <a:pt x="4591" y="4049"/>
                    </a:cubicBezTo>
                    <a:cubicBezTo>
                      <a:pt x="4595" y="4055"/>
                      <a:pt x="4595" y="4055"/>
                      <a:pt x="4595" y="4055"/>
                    </a:cubicBezTo>
                    <a:cubicBezTo>
                      <a:pt x="4609" y="4055"/>
                      <a:pt x="4609" y="4055"/>
                      <a:pt x="4609" y="4055"/>
                    </a:cubicBezTo>
                    <a:close/>
                    <a:moveTo>
                      <a:pt x="4429" y="4181"/>
                    </a:moveTo>
                    <a:lnTo>
                      <a:pt x="4429" y="4181"/>
                    </a:lnTo>
                    <a:cubicBezTo>
                      <a:pt x="4433" y="4181"/>
                      <a:pt x="4433" y="4181"/>
                      <a:pt x="4433" y="4181"/>
                    </a:cubicBezTo>
                    <a:cubicBezTo>
                      <a:pt x="4438" y="4175"/>
                      <a:pt x="4438" y="4175"/>
                      <a:pt x="4438" y="4175"/>
                    </a:cubicBezTo>
                    <a:cubicBezTo>
                      <a:pt x="4439" y="4169"/>
                      <a:pt x="4439" y="4169"/>
                      <a:pt x="4439" y="4169"/>
                    </a:cubicBezTo>
                    <a:cubicBezTo>
                      <a:pt x="4445" y="4161"/>
                      <a:pt x="4445" y="4161"/>
                      <a:pt x="4445" y="4161"/>
                    </a:cubicBezTo>
                    <a:cubicBezTo>
                      <a:pt x="4445" y="4153"/>
                      <a:pt x="4445" y="4153"/>
                      <a:pt x="4445" y="4153"/>
                    </a:cubicBezTo>
                    <a:cubicBezTo>
                      <a:pt x="4442" y="4150"/>
                      <a:pt x="4442" y="4150"/>
                      <a:pt x="4442" y="4150"/>
                    </a:cubicBezTo>
                    <a:cubicBezTo>
                      <a:pt x="4445" y="4144"/>
                      <a:pt x="4445" y="4144"/>
                      <a:pt x="4445" y="4144"/>
                    </a:cubicBezTo>
                    <a:cubicBezTo>
                      <a:pt x="4459" y="4132"/>
                      <a:pt x="4459" y="4132"/>
                      <a:pt x="4459" y="4132"/>
                    </a:cubicBezTo>
                    <a:cubicBezTo>
                      <a:pt x="4468" y="4118"/>
                      <a:pt x="4468" y="4118"/>
                      <a:pt x="4468" y="4118"/>
                    </a:cubicBezTo>
                    <a:cubicBezTo>
                      <a:pt x="4478" y="4117"/>
                      <a:pt x="4478" y="4117"/>
                      <a:pt x="4478" y="4117"/>
                    </a:cubicBezTo>
                    <a:cubicBezTo>
                      <a:pt x="4481" y="4112"/>
                      <a:pt x="4481" y="4112"/>
                      <a:pt x="4481" y="4112"/>
                    </a:cubicBezTo>
                    <a:cubicBezTo>
                      <a:pt x="4479" y="4107"/>
                      <a:pt x="4479" y="4107"/>
                      <a:pt x="4479" y="4107"/>
                    </a:cubicBezTo>
                    <a:cubicBezTo>
                      <a:pt x="4478" y="4097"/>
                      <a:pt x="4478" y="4097"/>
                      <a:pt x="4478" y="4097"/>
                    </a:cubicBezTo>
                    <a:cubicBezTo>
                      <a:pt x="4485" y="4089"/>
                      <a:pt x="4485" y="4089"/>
                      <a:pt x="4485" y="4089"/>
                    </a:cubicBezTo>
                    <a:cubicBezTo>
                      <a:pt x="4491" y="4078"/>
                      <a:pt x="4491" y="4078"/>
                      <a:pt x="4491" y="4078"/>
                    </a:cubicBezTo>
                    <a:cubicBezTo>
                      <a:pt x="4488" y="4071"/>
                      <a:pt x="4488" y="4071"/>
                      <a:pt x="4488" y="4071"/>
                    </a:cubicBezTo>
                    <a:cubicBezTo>
                      <a:pt x="4488" y="4062"/>
                      <a:pt x="4488" y="4062"/>
                      <a:pt x="4488" y="4062"/>
                    </a:cubicBezTo>
                    <a:cubicBezTo>
                      <a:pt x="4484" y="4055"/>
                      <a:pt x="4484" y="4055"/>
                      <a:pt x="4484" y="4055"/>
                    </a:cubicBezTo>
                    <a:cubicBezTo>
                      <a:pt x="4476" y="4058"/>
                      <a:pt x="4476" y="4058"/>
                      <a:pt x="4476" y="4058"/>
                    </a:cubicBezTo>
                    <a:cubicBezTo>
                      <a:pt x="4468" y="4058"/>
                      <a:pt x="4468" y="4058"/>
                      <a:pt x="4468" y="4058"/>
                    </a:cubicBezTo>
                    <a:cubicBezTo>
                      <a:pt x="4461" y="4049"/>
                      <a:pt x="4461" y="4049"/>
                      <a:pt x="4461" y="4049"/>
                    </a:cubicBezTo>
                    <a:cubicBezTo>
                      <a:pt x="4455" y="4048"/>
                      <a:pt x="4455" y="4048"/>
                      <a:pt x="4455" y="4048"/>
                    </a:cubicBezTo>
                    <a:cubicBezTo>
                      <a:pt x="4449" y="4057"/>
                      <a:pt x="4449" y="4057"/>
                      <a:pt x="4449" y="4057"/>
                    </a:cubicBezTo>
                    <a:cubicBezTo>
                      <a:pt x="4433" y="4071"/>
                      <a:pt x="4433" y="4071"/>
                      <a:pt x="4433" y="4071"/>
                    </a:cubicBezTo>
                    <a:cubicBezTo>
                      <a:pt x="4427" y="4072"/>
                      <a:pt x="4427" y="4072"/>
                      <a:pt x="4427" y="4072"/>
                    </a:cubicBezTo>
                    <a:cubicBezTo>
                      <a:pt x="4418" y="4081"/>
                      <a:pt x="4418" y="4081"/>
                      <a:pt x="4418" y="4081"/>
                    </a:cubicBezTo>
                    <a:cubicBezTo>
                      <a:pt x="4415" y="4097"/>
                      <a:pt x="4415" y="4097"/>
                      <a:pt x="4415" y="4097"/>
                    </a:cubicBezTo>
                    <a:cubicBezTo>
                      <a:pt x="4418" y="4109"/>
                      <a:pt x="4418" y="4109"/>
                      <a:pt x="4418" y="4109"/>
                    </a:cubicBezTo>
                    <a:cubicBezTo>
                      <a:pt x="4409" y="4115"/>
                      <a:pt x="4409" y="4115"/>
                      <a:pt x="4409" y="4115"/>
                    </a:cubicBezTo>
                    <a:cubicBezTo>
                      <a:pt x="4404" y="4124"/>
                      <a:pt x="4404" y="4124"/>
                      <a:pt x="4404" y="4124"/>
                    </a:cubicBezTo>
                    <a:cubicBezTo>
                      <a:pt x="4406" y="4138"/>
                      <a:pt x="4406" y="4138"/>
                      <a:pt x="4406" y="4138"/>
                    </a:cubicBezTo>
                    <a:cubicBezTo>
                      <a:pt x="4400" y="4147"/>
                      <a:pt x="4400" y="4147"/>
                      <a:pt x="4400" y="4147"/>
                    </a:cubicBezTo>
                    <a:cubicBezTo>
                      <a:pt x="4404" y="4153"/>
                      <a:pt x="4404" y="4153"/>
                      <a:pt x="4404" y="4153"/>
                    </a:cubicBezTo>
                    <a:cubicBezTo>
                      <a:pt x="4416" y="4155"/>
                      <a:pt x="4416" y="4155"/>
                      <a:pt x="4416" y="4155"/>
                    </a:cubicBezTo>
                    <a:cubicBezTo>
                      <a:pt x="4419" y="4165"/>
                      <a:pt x="4419" y="4165"/>
                      <a:pt x="4419" y="4165"/>
                    </a:cubicBezTo>
                    <a:cubicBezTo>
                      <a:pt x="4426" y="4169"/>
                      <a:pt x="4426" y="4169"/>
                      <a:pt x="4426" y="4169"/>
                    </a:cubicBezTo>
                    <a:cubicBezTo>
                      <a:pt x="4429" y="4181"/>
                      <a:pt x="4429" y="4181"/>
                      <a:pt x="4429" y="4181"/>
                    </a:cubicBezTo>
                    <a:close/>
                    <a:moveTo>
                      <a:pt x="4265" y="4859"/>
                    </a:moveTo>
                    <a:lnTo>
                      <a:pt x="4265" y="4859"/>
                    </a:lnTo>
                    <a:cubicBezTo>
                      <a:pt x="4270" y="4867"/>
                      <a:pt x="4270" y="4867"/>
                      <a:pt x="4270" y="4867"/>
                    </a:cubicBezTo>
                    <a:cubicBezTo>
                      <a:pt x="4273" y="4864"/>
                      <a:pt x="4273" y="4864"/>
                      <a:pt x="4273" y="4864"/>
                    </a:cubicBezTo>
                    <a:cubicBezTo>
                      <a:pt x="4271" y="4859"/>
                      <a:pt x="4271" y="4859"/>
                      <a:pt x="4271" y="4859"/>
                    </a:cubicBezTo>
                    <a:cubicBezTo>
                      <a:pt x="4265" y="4859"/>
                      <a:pt x="4265" y="4859"/>
                      <a:pt x="4265" y="4859"/>
                    </a:cubicBezTo>
                    <a:close/>
                    <a:moveTo>
                      <a:pt x="4276" y="4930"/>
                    </a:moveTo>
                    <a:lnTo>
                      <a:pt x="4276" y="4930"/>
                    </a:lnTo>
                    <a:cubicBezTo>
                      <a:pt x="4286" y="4916"/>
                      <a:pt x="4286" y="4916"/>
                      <a:pt x="4286" y="4916"/>
                    </a:cubicBezTo>
                    <a:cubicBezTo>
                      <a:pt x="4290" y="4904"/>
                      <a:pt x="4290" y="4904"/>
                      <a:pt x="4290" y="4904"/>
                    </a:cubicBezTo>
                    <a:cubicBezTo>
                      <a:pt x="4294" y="4902"/>
                      <a:pt x="4294" y="4902"/>
                      <a:pt x="4294" y="4902"/>
                    </a:cubicBezTo>
                    <a:cubicBezTo>
                      <a:pt x="4294" y="4921"/>
                      <a:pt x="4294" y="4921"/>
                      <a:pt x="4294" y="4921"/>
                    </a:cubicBezTo>
                    <a:cubicBezTo>
                      <a:pt x="4282" y="4930"/>
                      <a:pt x="4282" y="4930"/>
                      <a:pt x="4282" y="4930"/>
                    </a:cubicBezTo>
                    <a:lnTo>
                      <a:pt x="4276" y="4930"/>
                    </a:lnTo>
                    <a:close/>
                    <a:moveTo>
                      <a:pt x="4181" y="4908"/>
                    </a:moveTo>
                    <a:lnTo>
                      <a:pt x="4181" y="4908"/>
                    </a:lnTo>
                    <a:cubicBezTo>
                      <a:pt x="4187" y="4892"/>
                      <a:pt x="4187" y="4892"/>
                      <a:pt x="4187" y="4892"/>
                    </a:cubicBezTo>
                    <a:cubicBezTo>
                      <a:pt x="4199" y="4892"/>
                      <a:pt x="4199" y="4892"/>
                      <a:pt x="4199" y="4892"/>
                    </a:cubicBezTo>
                    <a:cubicBezTo>
                      <a:pt x="4204" y="4887"/>
                      <a:pt x="4204" y="4887"/>
                      <a:pt x="4204" y="4887"/>
                    </a:cubicBezTo>
                    <a:cubicBezTo>
                      <a:pt x="4209" y="4887"/>
                      <a:pt x="4209" y="4887"/>
                      <a:pt x="4209" y="4887"/>
                    </a:cubicBezTo>
                    <a:cubicBezTo>
                      <a:pt x="4221" y="4879"/>
                      <a:pt x="4221" y="4879"/>
                      <a:pt x="4221" y="4879"/>
                    </a:cubicBezTo>
                    <a:cubicBezTo>
                      <a:pt x="4228" y="4873"/>
                      <a:pt x="4228" y="4873"/>
                      <a:pt x="4228" y="4873"/>
                    </a:cubicBezTo>
                    <a:cubicBezTo>
                      <a:pt x="4218" y="4893"/>
                      <a:pt x="4218" y="4893"/>
                      <a:pt x="4218" y="4893"/>
                    </a:cubicBezTo>
                    <a:cubicBezTo>
                      <a:pt x="4198" y="4907"/>
                      <a:pt x="4198" y="4907"/>
                      <a:pt x="4198" y="4907"/>
                    </a:cubicBezTo>
                    <a:cubicBezTo>
                      <a:pt x="4184" y="4911"/>
                      <a:pt x="4184" y="4911"/>
                      <a:pt x="4184" y="4911"/>
                    </a:cubicBezTo>
                    <a:cubicBezTo>
                      <a:pt x="4181" y="4908"/>
                      <a:pt x="4181" y="4908"/>
                      <a:pt x="4181" y="4908"/>
                    </a:cubicBezTo>
                    <a:close/>
                    <a:moveTo>
                      <a:pt x="4245" y="4937"/>
                    </a:moveTo>
                    <a:lnTo>
                      <a:pt x="4245" y="4937"/>
                    </a:lnTo>
                    <a:cubicBezTo>
                      <a:pt x="4265" y="4911"/>
                      <a:pt x="4265" y="4911"/>
                      <a:pt x="4265" y="4911"/>
                    </a:cubicBezTo>
                    <a:cubicBezTo>
                      <a:pt x="4268" y="4901"/>
                      <a:pt x="4268" y="4901"/>
                      <a:pt x="4268" y="4901"/>
                    </a:cubicBezTo>
                    <a:cubicBezTo>
                      <a:pt x="4274" y="4901"/>
                      <a:pt x="4274" y="4901"/>
                      <a:pt x="4274" y="4901"/>
                    </a:cubicBezTo>
                    <a:cubicBezTo>
                      <a:pt x="4273" y="4910"/>
                      <a:pt x="4273" y="4910"/>
                      <a:pt x="4273" y="4910"/>
                    </a:cubicBezTo>
                    <a:cubicBezTo>
                      <a:pt x="4253" y="4934"/>
                      <a:pt x="4253" y="4934"/>
                      <a:pt x="4253" y="4934"/>
                    </a:cubicBezTo>
                    <a:cubicBezTo>
                      <a:pt x="4247" y="4947"/>
                      <a:pt x="4247" y="4947"/>
                      <a:pt x="4247" y="4947"/>
                    </a:cubicBezTo>
                    <a:cubicBezTo>
                      <a:pt x="4256" y="4940"/>
                      <a:pt x="4256" y="4940"/>
                      <a:pt x="4256" y="4940"/>
                    </a:cubicBezTo>
                    <a:cubicBezTo>
                      <a:pt x="4274" y="4918"/>
                      <a:pt x="4274" y="4918"/>
                      <a:pt x="4274" y="4918"/>
                    </a:cubicBezTo>
                    <a:cubicBezTo>
                      <a:pt x="4280" y="4913"/>
                      <a:pt x="4280" y="4913"/>
                      <a:pt x="4280" y="4913"/>
                    </a:cubicBezTo>
                    <a:cubicBezTo>
                      <a:pt x="4283" y="4895"/>
                      <a:pt x="4283" y="4895"/>
                      <a:pt x="4283" y="4895"/>
                    </a:cubicBezTo>
                    <a:cubicBezTo>
                      <a:pt x="4277" y="4887"/>
                      <a:pt x="4277" y="4887"/>
                      <a:pt x="4277" y="4887"/>
                    </a:cubicBezTo>
                    <a:cubicBezTo>
                      <a:pt x="4273" y="4887"/>
                      <a:pt x="4273" y="4887"/>
                      <a:pt x="4273" y="4887"/>
                    </a:cubicBezTo>
                    <a:cubicBezTo>
                      <a:pt x="4273" y="4876"/>
                      <a:pt x="4273" y="4876"/>
                      <a:pt x="4273" y="4876"/>
                    </a:cubicBezTo>
                    <a:cubicBezTo>
                      <a:pt x="4261" y="4870"/>
                      <a:pt x="4261" y="4870"/>
                      <a:pt x="4261" y="4870"/>
                    </a:cubicBezTo>
                    <a:cubicBezTo>
                      <a:pt x="4256" y="4878"/>
                      <a:pt x="4256" y="4878"/>
                      <a:pt x="4256" y="4878"/>
                    </a:cubicBezTo>
                    <a:cubicBezTo>
                      <a:pt x="4248" y="4899"/>
                      <a:pt x="4248" y="4899"/>
                      <a:pt x="4248" y="4899"/>
                    </a:cubicBezTo>
                    <a:cubicBezTo>
                      <a:pt x="4236" y="4911"/>
                      <a:pt x="4236" y="4911"/>
                      <a:pt x="4236" y="4911"/>
                    </a:cubicBezTo>
                    <a:cubicBezTo>
                      <a:pt x="4224" y="4919"/>
                      <a:pt x="4224" y="4919"/>
                      <a:pt x="4224" y="4919"/>
                    </a:cubicBezTo>
                    <a:cubicBezTo>
                      <a:pt x="4227" y="4908"/>
                      <a:pt x="4227" y="4908"/>
                      <a:pt x="4227" y="4908"/>
                    </a:cubicBezTo>
                    <a:cubicBezTo>
                      <a:pt x="4241" y="4898"/>
                      <a:pt x="4241" y="4898"/>
                      <a:pt x="4241" y="4898"/>
                    </a:cubicBezTo>
                    <a:cubicBezTo>
                      <a:pt x="4245" y="4884"/>
                      <a:pt x="4245" y="4884"/>
                      <a:pt x="4245" y="4884"/>
                    </a:cubicBezTo>
                    <a:cubicBezTo>
                      <a:pt x="4242" y="4878"/>
                      <a:pt x="4242" y="4878"/>
                      <a:pt x="4242" y="4878"/>
                    </a:cubicBezTo>
                    <a:cubicBezTo>
                      <a:pt x="4231" y="4885"/>
                      <a:pt x="4231" y="4885"/>
                      <a:pt x="4231" y="4885"/>
                    </a:cubicBezTo>
                    <a:cubicBezTo>
                      <a:pt x="4222" y="4905"/>
                      <a:pt x="4222" y="4905"/>
                      <a:pt x="4222" y="4905"/>
                    </a:cubicBezTo>
                    <a:cubicBezTo>
                      <a:pt x="4204" y="4924"/>
                      <a:pt x="4204" y="4924"/>
                      <a:pt x="4204" y="4924"/>
                    </a:cubicBezTo>
                    <a:cubicBezTo>
                      <a:pt x="4202" y="4931"/>
                      <a:pt x="4202" y="4931"/>
                      <a:pt x="4202" y="4931"/>
                    </a:cubicBezTo>
                    <a:cubicBezTo>
                      <a:pt x="4190" y="4947"/>
                      <a:pt x="4190" y="4947"/>
                      <a:pt x="4190" y="4947"/>
                    </a:cubicBezTo>
                    <a:cubicBezTo>
                      <a:pt x="4193" y="4956"/>
                      <a:pt x="4193" y="4956"/>
                      <a:pt x="4193" y="4956"/>
                    </a:cubicBezTo>
                    <a:cubicBezTo>
                      <a:pt x="4199" y="4954"/>
                      <a:pt x="4199" y="4954"/>
                      <a:pt x="4199" y="4954"/>
                    </a:cubicBezTo>
                    <a:cubicBezTo>
                      <a:pt x="4216" y="4933"/>
                      <a:pt x="4216" y="4933"/>
                      <a:pt x="4216" y="4933"/>
                    </a:cubicBezTo>
                    <a:cubicBezTo>
                      <a:pt x="4224" y="4931"/>
                      <a:pt x="4224" y="4931"/>
                      <a:pt x="4224" y="4931"/>
                    </a:cubicBezTo>
                    <a:cubicBezTo>
                      <a:pt x="4219" y="4940"/>
                      <a:pt x="4219" y="4940"/>
                      <a:pt x="4219" y="4940"/>
                    </a:cubicBezTo>
                    <a:cubicBezTo>
                      <a:pt x="4209" y="4957"/>
                      <a:pt x="4209" y="4957"/>
                      <a:pt x="4209" y="4957"/>
                    </a:cubicBezTo>
                    <a:cubicBezTo>
                      <a:pt x="4215" y="4959"/>
                      <a:pt x="4215" y="4959"/>
                      <a:pt x="4215" y="4959"/>
                    </a:cubicBezTo>
                    <a:cubicBezTo>
                      <a:pt x="4225" y="4953"/>
                      <a:pt x="4225" y="4953"/>
                      <a:pt x="4225" y="4953"/>
                    </a:cubicBezTo>
                    <a:cubicBezTo>
                      <a:pt x="4233" y="4953"/>
                      <a:pt x="4233" y="4953"/>
                      <a:pt x="4233" y="4953"/>
                    </a:cubicBezTo>
                    <a:lnTo>
                      <a:pt x="4245" y="4937"/>
                    </a:lnTo>
                    <a:close/>
                    <a:moveTo>
                      <a:pt x="4230" y="4939"/>
                    </a:moveTo>
                    <a:lnTo>
                      <a:pt x="4230" y="4939"/>
                    </a:lnTo>
                    <a:cubicBezTo>
                      <a:pt x="4233" y="4927"/>
                      <a:pt x="4233" y="4927"/>
                      <a:pt x="4233" y="4927"/>
                    </a:cubicBezTo>
                    <a:cubicBezTo>
                      <a:pt x="4254" y="4904"/>
                      <a:pt x="4254" y="4904"/>
                      <a:pt x="4254" y="4904"/>
                    </a:cubicBezTo>
                    <a:cubicBezTo>
                      <a:pt x="4245" y="4924"/>
                      <a:pt x="4245" y="4924"/>
                      <a:pt x="4245" y="4924"/>
                    </a:cubicBezTo>
                    <a:cubicBezTo>
                      <a:pt x="4236" y="4937"/>
                      <a:pt x="4236" y="4937"/>
                      <a:pt x="4236" y="4937"/>
                    </a:cubicBezTo>
                    <a:cubicBezTo>
                      <a:pt x="4230" y="4939"/>
                      <a:pt x="4230" y="4939"/>
                      <a:pt x="4230" y="4939"/>
                    </a:cubicBezTo>
                    <a:close/>
                    <a:moveTo>
                      <a:pt x="5326" y="6050"/>
                    </a:moveTo>
                    <a:lnTo>
                      <a:pt x="5326" y="6050"/>
                    </a:lnTo>
                    <a:cubicBezTo>
                      <a:pt x="5318" y="6050"/>
                      <a:pt x="5318" y="6050"/>
                      <a:pt x="5318" y="6050"/>
                    </a:cubicBezTo>
                    <a:cubicBezTo>
                      <a:pt x="5315" y="6044"/>
                      <a:pt x="5315" y="6044"/>
                      <a:pt x="5315" y="6044"/>
                    </a:cubicBezTo>
                    <a:cubicBezTo>
                      <a:pt x="5321" y="6041"/>
                      <a:pt x="5321" y="6041"/>
                      <a:pt x="5321" y="6041"/>
                    </a:cubicBezTo>
                    <a:cubicBezTo>
                      <a:pt x="5324" y="6032"/>
                      <a:pt x="5324" y="6032"/>
                      <a:pt x="5324" y="6032"/>
                    </a:cubicBezTo>
                    <a:cubicBezTo>
                      <a:pt x="5337" y="6021"/>
                      <a:pt x="5337" y="6021"/>
                      <a:pt x="5337" y="6021"/>
                    </a:cubicBezTo>
                    <a:cubicBezTo>
                      <a:pt x="5338" y="6023"/>
                      <a:pt x="5338" y="6023"/>
                      <a:pt x="5338" y="6023"/>
                    </a:cubicBezTo>
                    <a:cubicBezTo>
                      <a:pt x="5338" y="6020"/>
                      <a:pt x="5338" y="6020"/>
                      <a:pt x="5338" y="6020"/>
                    </a:cubicBezTo>
                    <a:cubicBezTo>
                      <a:pt x="5335" y="6018"/>
                      <a:pt x="5335" y="6018"/>
                      <a:pt x="5335" y="6018"/>
                    </a:cubicBezTo>
                    <a:cubicBezTo>
                      <a:pt x="5321" y="6030"/>
                      <a:pt x="5321" y="6030"/>
                      <a:pt x="5321" y="6030"/>
                    </a:cubicBezTo>
                    <a:cubicBezTo>
                      <a:pt x="5312" y="6044"/>
                      <a:pt x="5312" y="6044"/>
                      <a:pt x="5312" y="6044"/>
                    </a:cubicBezTo>
                    <a:cubicBezTo>
                      <a:pt x="5317" y="6052"/>
                      <a:pt x="5317" y="6052"/>
                      <a:pt x="5317" y="6052"/>
                    </a:cubicBezTo>
                    <a:cubicBezTo>
                      <a:pt x="5323" y="6055"/>
                      <a:pt x="5323" y="6055"/>
                      <a:pt x="5323" y="6055"/>
                    </a:cubicBezTo>
                    <a:cubicBezTo>
                      <a:pt x="5326" y="6050"/>
                      <a:pt x="5326" y="6050"/>
                      <a:pt x="5326" y="6050"/>
                    </a:cubicBezTo>
                    <a:close/>
                    <a:moveTo>
                      <a:pt x="5725" y="6124"/>
                    </a:moveTo>
                    <a:lnTo>
                      <a:pt x="5725" y="6124"/>
                    </a:lnTo>
                    <a:cubicBezTo>
                      <a:pt x="5722" y="6114"/>
                      <a:pt x="5722" y="6114"/>
                      <a:pt x="5722" y="6114"/>
                    </a:cubicBezTo>
                    <a:cubicBezTo>
                      <a:pt x="5725" y="6104"/>
                      <a:pt x="5725" y="6104"/>
                      <a:pt x="5725" y="6104"/>
                    </a:cubicBezTo>
                    <a:cubicBezTo>
                      <a:pt x="5723" y="6090"/>
                      <a:pt x="5723" y="6090"/>
                      <a:pt x="5723" y="6090"/>
                    </a:cubicBezTo>
                    <a:cubicBezTo>
                      <a:pt x="5719" y="6079"/>
                      <a:pt x="5719" y="6079"/>
                      <a:pt x="5719" y="6079"/>
                    </a:cubicBezTo>
                    <a:cubicBezTo>
                      <a:pt x="5723" y="6073"/>
                      <a:pt x="5723" y="6073"/>
                      <a:pt x="5723" y="6073"/>
                    </a:cubicBezTo>
                    <a:cubicBezTo>
                      <a:pt x="5728" y="6067"/>
                      <a:pt x="5728" y="6067"/>
                      <a:pt x="5728" y="6067"/>
                    </a:cubicBezTo>
                    <a:cubicBezTo>
                      <a:pt x="5728" y="6073"/>
                      <a:pt x="5728" y="6073"/>
                      <a:pt x="5728" y="6073"/>
                    </a:cubicBezTo>
                    <a:cubicBezTo>
                      <a:pt x="5733" y="6079"/>
                      <a:pt x="5733" y="6079"/>
                      <a:pt x="5733" y="6079"/>
                    </a:cubicBezTo>
                    <a:cubicBezTo>
                      <a:pt x="5733" y="6088"/>
                      <a:pt x="5733" y="6088"/>
                      <a:pt x="5733" y="6088"/>
                    </a:cubicBezTo>
                    <a:cubicBezTo>
                      <a:pt x="5726" y="6093"/>
                      <a:pt x="5726" y="6093"/>
                      <a:pt x="5726" y="6093"/>
                    </a:cubicBezTo>
                    <a:cubicBezTo>
                      <a:pt x="5728" y="6101"/>
                      <a:pt x="5728" y="6101"/>
                      <a:pt x="5728" y="6101"/>
                    </a:cubicBezTo>
                    <a:cubicBezTo>
                      <a:pt x="5733" y="6105"/>
                      <a:pt x="5733" y="6105"/>
                      <a:pt x="5733" y="6105"/>
                    </a:cubicBezTo>
                    <a:cubicBezTo>
                      <a:pt x="5736" y="6113"/>
                      <a:pt x="5736" y="6113"/>
                      <a:pt x="5736" y="6113"/>
                    </a:cubicBezTo>
                    <a:cubicBezTo>
                      <a:pt x="5730" y="6122"/>
                      <a:pt x="5730" y="6122"/>
                      <a:pt x="5730" y="6122"/>
                    </a:cubicBezTo>
                    <a:cubicBezTo>
                      <a:pt x="5725" y="6124"/>
                      <a:pt x="5725" y="6124"/>
                      <a:pt x="5725" y="6124"/>
                    </a:cubicBezTo>
                    <a:close/>
                    <a:moveTo>
                      <a:pt x="5740" y="6130"/>
                    </a:moveTo>
                    <a:lnTo>
                      <a:pt x="5740" y="6130"/>
                    </a:lnTo>
                    <a:cubicBezTo>
                      <a:pt x="5742" y="6122"/>
                      <a:pt x="5742" y="6122"/>
                      <a:pt x="5742" y="6122"/>
                    </a:cubicBezTo>
                    <a:cubicBezTo>
                      <a:pt x="5748" y="6121"/>
                      <a:pt x="5748" y="6121"/>
                      <a:pt x="5748" y="6121"/>
                    </a:cubicBezTo>
                    <a:cubicBezTo>
                      <a:pt x="5749" y="6128"/>
                      <a:pt x="5749" y="6128"/>
                      <a:pt x="5749" y="6128"/>
                    </a:cubicBezTo>
                    <a:cubicBezTo>
                      <a:pt x="5743" y="6136"/>
                      <a:pt x="5743" y="6136"/>
                      <a:pt x="5743" y="6136"/>
                    </a:cubicBezTo>
                    <a:cubicBezTo>
                      <a:pt x="5740" y="6130"/>
                      <a:pt x="5740" y="6130"/>
                      <a:pt x="5740" y="6130"/>
                    </a:cubicBezTo>
                    <a:close/>
                    <a:moveTo>
                      <a:pt x="5898" y="5560"/>
                    </a:moveTo>
                    <a:lnTo>
                      <a:pt x="5898" y="5560"/>
                    </a:lnTo>
                    <a:cubicBezTo>
                      <a:pt x="5904" y="5546"/>
                      <a:pt x="5904" y="5546"/>
                      <a:pt x="5904" y="5546"/>
                    </a:cubicBezTo>
                    <a:cubicBezTo>
                      <a:pt x="5914" y="5538"/>
                      <a:pt x="5914" y="5538"/>
                      <a:pt x="5914" y="5538"/>
                    </a:cubicBezTo>
                    <a:cubicBezTo>
                      <a:pt x="5913" y="5547"/>
                      <a:pt x="5913" y="5547"/>
                      <a:pt x="5913" y="5547"/>
                    </a:cubicBezTo>
                    <a:cubicBezTo>
                      <a:pt x="5910" y="5558"/>
                      <a:pt x="5910" y="5558"/>
                      <a:pt x="5910" y="5558"/>
                    </a:cubicBezTo>
                    <a:cubicBezTo>
                      <a:pt x="5901" y="5564"/>
                      <a:pt x="5901" y="5564"/>
                      <a:pt x="5901" y="5564"/>
                    </a:cubicBezTo>
                    <a:cubicBezTo>
                      <a:pt x="5901" y="5564"/>
                      <a:pt x="5898" y="5561"/>
                      <a:pt x="5898" y="5560"/>
                    </a:cubicBezTo>
                    <a:close/>
                    <a:moveTo>
                      <a:pt x="5850" y="5679"/>
                    </a:moveTo>
                    <a:lnTo>
                      <a:pt x="5850" y="5679"/>
                    </a:lnTo>
                    <a:cubicBezTo>
                      <a:pt x="5850" y="5688"/>
                      <a:pt x="5850" y="5688"/>
                      <a:pt x="5850" y="5688"/>
                    </a:cubicBezTo>
                    <a:cubicBezTo>
                      <a:pt x="5855" y="5690"/>
                      <a:pt x="5855" y="5690"/>
                      <a:pt x="5855" y="5690"/>
                    </a:cubicBezTo>
                    <a:cubicBezTo>
                      <a:pt x="5858" y="5686"/>
                      <a:pt x="5858" y="5686"/>
                      <a:pt x="5858" y="5686"/>
                    </a:cubicBezTo>
                    <a:cubicBezTo>
                      <a:pt x="5863" y="5686"/>
                      <a:pt x="5863" y="5686"/>
                      <a:pt x="5863" y="5686"/>
                    </a:cubicBezTo>
                    <a:cubicBezTo>
                      <a:pt x="5863" y="5677"/>
                      <a:pt x="5863" y="5677"/>
                      <a:pt x="5863" y="5677"/>
                    </a:cubicBezTo>
                    <a:cubicBezTo>
                      <a:pt x="5858" y="5676"/>
                      <a:pt x="5858" y="5676"/>
                      <a:pt x="5858" y="5676"/>
                    </a:cubicBezTo>
                    <a:cubicBezTo>
                      <a:pt x="5850" y="5679"/>
                      <a:pt x="5850" y="5679"/>
                      <a:pt x="5850" y="5679"/>
                    </a:cubicBezTo>
                    <a:close/>
                    <a:moveTo>
                      <a:pt x="5933" y="5815"/>
                    </a:moveTo>
                    <a:lnTo>
                      <a:pt x="5933" y="5815"/>
                    </a:lnTo>
                    <a:cubicBezTo>
                      <a:pt x="5930" y="5798"/>
                      <a:pt x="5930" y="5798"/>
                      <a:pt x="5930" y="5798"/>
                    </a:cubicBezTo>
                    <a:cubicBezTo>
                      <a:pt x="5930" y="5795"/>
                      <a:pt x="5930" y="5795"/>
                      <a:pt x="5930" y="5795"/>
                    </a:cubicBezTo>
                    <a:cubicBezTo>
                      <a:pt x="5936" y="5795"/>
                      <a:pt x="5936" y="5795"/>
                      <a:pt x="5936" y="5795"/>
                    </a:cubicBezTo>
                    <a:cubicBezTo>
                      <a:pt x="5939" y="5800"/>
                      <a:pt x="5939" y="5800"/>
                      <a:pt x="5939" y="5800"/>
                    </a:cubicBezTo>
                    <a:cubicBezTo>
                      <a:pt x="5942" y="5797"/>
                      <a:pt x="5942" y="5797"/>
                      <a:pt x="5942" y="5797"/>
                    </a:cubicBezTo>
                    <a:cubicBezTo>
                      <a:pt x="5950" y="5803"/>
                      <a:pt x="5950" y="5803"/>
                      <a:pt x="5950" y="5803"/>
                    </a:cubicBezTo>
                    <a:cubicBezTo>
                      <a:pt x="5951" y="5809"/>
                      <a:pt x="5951" y="5809"/>
                      <a:pt x="5951" y="5809"/>
                    </a:cubicBezTo>
                    <a:cubicBezTo>
                      <a:pt x="5942" y="5816"/>
                      <a:pt x="5942" y="5816"/>
                      <a:pt x="5942" y="5816"/>
                    </a:cubicBezTo>
                    <a:lnTo>
                      <a:pt x="5933" y="5815"/>
                    </a:lnTo>
                    <a:close/>
                    <a:moveTo>
                      <a:pt x="5895" y="5812"/>
                    </a:moveTo>
                    <a:lnTo>
                      <a:pt x="5895" y="5812"/>
                    </a:lnTo>
                    <a:cubicBezTo>
                      <a:pt x="5902" y="5815"/>
                      <a:pt x="5902" y="5815"/>
                      <a:pt x="5902" y="5815"/>
                    </a:cubicBezTo>
                    <a:cubicBezTo>
                      <a:pt x="5908" y="5813"/>
                      <a:pt x="5908" y="5813"/>
                      <a:pt x="5908" y="5813"/>
                    </a:cubicBezTo>
                    <a:cubicBezTo>
                      <a:pt x="5911" y="5804"/>
                      <a:pt x="5911" y="5804"/>
                      <a:pt x="5911" y="5804"/>
                    </a:cubicBezTo>
                    <a:cubicBezTo>
                      <a:pt x="5911" y="5800"/>
                      <a:pt x="5911" y="5800"/>
                      <a:pt x="5911" y="5800"/>
                    </a:cubicBezTo>
                    <a:cubicBezTo>
                      <a:pt x="5914" y="5801"/>
                      <a:pt x="5914" y="5801"/>
                      <a:pt x="5914" y="5801"/>
                    </a:cubicBezTo>
                    <a:cubicBezTo>
                      <a:pt x="5916" y="5810"/>
                      <a:pt x="5916" y="5810"/>
                      <a:pt x="5916" y="5810"/>
                    </a:cubicBezTo>
                    <a:cubicBezTo>
                      <a:pt x="5910" y="5821"/>
                      <a:pt x="5910" y="5821"/>
                      <a:pt x="5910" y="5821"/>
                    </a:cubicBezTo>
                    <a:cubicBezTo>
                      <a:pt x="5898" y="5827"/>
                      <a:pt x="5898" y="5827"/>
                      <a:pt x="5898" y="5827"/>
                    </a:cubicBezTo>
                    <a:cubicBezTo>
                      <a:pt x="5890" y="5823"/>
                      <a:pt x="5890" y="5823"/>
                      <a:pt x="5890" y="5823"/>
                    </a:cubicBezTo>
                    <a:cubicBezTo>
                      <a:pt x="5892" y="5815"/>
                      <a:pt x="5892" y="5815"/>
                      <a:pt x="5892" y="5815"/>
                    </a:cubicBezTo>
                    <a:cubicBezTo>
                      <a:pt x="5895" y="5812"/>
                      <a:pt x="5895" y="5812"/>
                      <a:pt x="5895" y="5812"/>
                    </a:cubicBezTo>
                    <a:close/>
                    <a:moveTo>
                      <a:pt x="5765" y="6021"/>
                    </a:moveTo>
                    <a:lnTo>
                      <a:pt x="5765" y="6021"/>
                    </a:lnTo>
                    <a:cubicBezTo>
                      <a:pt x="5768" y="6014"/>
                      <a:pt x="5768" y="6014"/>
                      <a:pt x="5768" y="6014"/>
                    </a:cubicBezTo>
                    <a:cubicBezTo>
                      <a:pt x="5772" y="6018"/>
                      <a:pt x="5772" y="6018"/>
                      <a:pt x="5772" y="6018"/>
                    </a:cubicBezTo>
                    <a:cubicBezTo>
                      <a:pt x="5769" y="6023"/>
                      <a:pt x="5769" y="6023"/>
                      <a:pt x="5769" y="6023"/>
                    </a:cubicBezTo>
                    <a:cubicBezTo>
                      <a:pt x="5765" y="6021"/>
                      <a:pt x="5765" y="6021"/>
                      <a:pt x="5765" y="6021"/>
                    </a:cubicBezTo>
                    <a:close/>
                    <a:moveTo>
                      <a:pt x="5934" y="5974"/>
                    </a:moveTo>
                    <a:lnTo>
                      <a:pt x="5934" y="5974"/>
                    </a:lnTo>
                    <a:cubicBezTo>
                      <a:pt x="5934" y="5980"/>
                      <a:pt x="5934" y="5980"/>
                      <a:pt x="5934" y="5980"/>
                    </a:cubicBezTo>
                    <a:cubicBezTo>
                      <a:pt x="5942" y="5983"/>
                      <a:pt x="5942" y="5983"/>
                      <a:pt x="5942" y="5983"/>
                    </a:cubicBezTo>
                    <a:cubicBezTo>
                      <a:pt x="5956" y="5983"/>
                      <a:pt x="5956" y="5983"/>
                      <a:pt x="5956" y="5983"/>
                    </a:cubicBezTo>
                    <a:cubicBezTo>
                      <a:pt x="5957" y="5977"/>
                      <a:pt x="5957" y="5977"/>
                      <a:pt x="5957" y="5977"/>
                    </a:cubicBezTo>
                    <a:cubicBezTo>
                      <a:pt x="5942" y="5972"/>
                      <a:pt x="5942" y="5972"/>
                      <a:pt x="5942" y="5972"/>
                    </a:cubicBezTo>
                    <a:cubicBezTo>
                      <a:pt x="5934" y="5974"/>
                      <a:pt x="5934" y="5974"/>
                      <a:pt x="5934" y="5974"/>
                    </a:cubicBezTo>
                    <a:close/>
                    <a:moveTo>
                      <a:pt x="5752" y="5664"/>
                    </a:moveTo>
                    <a:lnTo>
                      <a:pt x="5752" y="5664"/>
                    </a:lnTo>
                    <a:cubicBezTo>
                      <a:pt x="5746" y="5673"/>
                      <a:pt x="5746" y="5673"/>
                      <a:pt x="5746" y="5673"/>
                    </a:cubicBezTo>
                    <a:cubicBezTo>
                      <a:pt x="5731" y="5683"/>
                      <a:pt x="5731" y="5683"/>
                      <a:pt x="5731" y="5683"/>
                    </a:cubicBezTo>
                    <a:cubicBezTo>
                      <a:pt x="5723" y="5688"/>
                      <a:pt x="5723" y="5688"/>
                      <a:pt x="5723" y="5688"/>
                    </a:cubicBezTo>
                    <a:cubicBezTo>
                      <a:pt x="5725" y="5693"/>
                      <a:pt x="5725" y="5693"/>
                      <a:pt x="5725" y="5693"/>
                    </a:cubicBezTo>
                    <a:cubicBezTo>
                      <a:pt x="5722" y="5697"/>
                      <a:pt x="5722" y="5697"/>
                      <a:pt x="5722" y="5697"/>
                    </a:cubicBezTo>
                    <a:cubicBezTo>
                      <a:pt x="5714" y="5699"/>
                      <a:pt x="5714" y="5699"/>
                      <a:pt x="5714" y="5699"/>
                    </a:cubicBezTo>
                    <a:cubicBezTo>
                      <a:pt x="5714" y="5708"/>
                      <a:pt x="5714" y="5708"/>
                      <a:pt x="5714" y="5708"/>
                    </a:cubicBezTo>
                    <a:cubicBezTo>
                      <a:pt x="5720" y="5711"/>
                      <a:pt x="5720" y="5711"/>
                      <a:pt x="5720" y="5711"/>
                    </a:cubicBezTo>
                    <a:cubicBezTo>
                      <a:pt x="5716" y="5717"/>
                      <a:pt x="5716" y="5717"/>
                      <a:pt x="5716" y="5717"/>
                    </a:cubicBezTo>
                    <a:cubicBezTo>
                      <a:pt x="5705" y="5717"/>
                      <a:pt x="5705" y="5717"/>
                      <a:pt x="5705" y="5717"/>
                    </a:cubicBezTo>
                    <a:cubicBezTo>
                      <a:pt x="5697" y="5729"/>
                      <a:pt x="5697" y="5729"/>
                      <a:pt x="5697" y="5729"/>
                    </a:cubicBezTo>
                    <a:cubicBezTo>
                      <a:pt x="5696" y="5735"/>
                      <a:pt x="5696" y="5735"/>
                      <a:pt x="5696" y="5735"/>
                    </a:cubicBezTo>
                    <a:cubicBezTo>
                      <a:pt x="5700" y="5735"/>
                      <a:pt x="5700" y="5735"/>
                      <a:pt x="5700" y="5735"/>
                    </a:cubicBezTo>
                    <a:cubicBezTo>
                      <a:pt x="5705" y="5737"/>
                      <a:pt x="5705" y="5737"/>
                      <a:pt x="5705" y="5737"/>
                    </a:cubicBezTo>
                    <a:cubicBezTo>
                      <a:pt x="5697" y="5741"/>
                      <a:pt x="5697" y="5741"/>
                      <a:pt x="5697" y="5741"/>
                    </a:cubicBezTo>
                    <a:cubicBezTo>
                      <a:pt x="5688" y="5743"/>
                      <a:pt x="5688" y="5743"/>
                      <a:pt x="5688" y="5743"/>
                    </a:cubicBezTo>
                    <a:cubicBezTo>
                      <a:pt x="5679" y="5757"/>
                      <a:pt x="5679" y="5757"/>
                      <a:pt x="5679" y="5757"/>
                    </a:cubicBezTo>
                    <a:cubicBezTo>
                      <a:pt x="5678" y="5766"/>
                      <a:pt x="5678" y="5766"/>
                      <a:pt x="5678" y="5766"/>
                    </a:cubicBezTo>
                    <a:cubicBezTo>
                      <a:pt x="5659" y="5790"/>
                      <a:pt x="5659" y="5790"/>
                      <a:pt x="5659" y="5790"/>
                    </a:cubicBezTo>
                    <a:cubicBezTo>
                      <a:pt x="5659" y="5800"/>
                      <a:pt x="5659" y="5800"/>
                      <a:pt x="5659" y="5800"/>
                    </a:cubicBezTo>
                    <a:cubicBezTo>
                      <a:pt x="5665" y="5806"/>
                      <a:pt x="5665" y="5806"/>
                      <a:pt x="5665" y="5806"/>
                    </a:cubicBezTo>
                    <a:cubicBezTo>
                      <a:pt x="5665" y="5813"/>
                      <a:pt x="5665" y="5813"/>
                      <a:pt x="5665" y="5813"/>
                    </a:cubicBezTo>
                    <a:cubicBezTo>
                      <a:pt x="5661" y="5815"/>
                      <a:pt x="5661" y="5815"/>
                      <a:pt x="5661" y="5815"/>
                    </a:cubicBezTo>
                    <a:cubicBezTo>
                      <a:pt x="5658" y="5810"/>
                      <a:pt x="5658" y="5810"/>
                      <a:pt x="5658" y="5810"/>
                    </a:cubicBezTo>
                    <a:cubicBezTo>
                      <a:pt x="5652" y="5812"/>
                      <a:pt x="5652" y="5812"/>
                      <a:pt x="5652" y="5812"/>
                    </a:cubicBezTo>
                    <a:cubicBezTo>
                      <a:pt x="5638" y="5819"/>
                      <a:pt x="5638" y="5819"/>
                      <a:pt x="5638" y="5819"/>
                    </a:cubicBezTo>
                    <a:cubicBezTo>
                      <a:pt x="5632" y="5829"/>
                      <a:pt x="5632" y="5829"/>
                      <a:pt x="5632" y="5829"/>
                    </a:cubicBezTo>
                    <a:cubicBezTo>
                      <a:pt x="5633" y="5836"/>
                      <a:pt x="5633" y="5836"/>
                      <a:pt x="5633" y="5836"/>
                    </a:cubicBezTo>
                    <a:cubicBezTo>
                      <a:pt x="5641" y="5838"/>
                      <a:pt x="5641" y="5838"/>
                      <a:pt x="5641" y="5838"/>
                    </a:cubicBezTo>
                    <a:cubicBezTo>
                      <a:pt x="5647" y="5842"/>
                      <a:pt x="5647" y="5842"/>
                      <a:pt x="5647" y="5842"/>
                    </a:cubicBezTo>
                    <a:cubicBezTo>
                      <a:pt x="5642" y="5847"/>
                      <a:pt x="5642" y="5847"/>
                      <a:pt x="5642" y="5847"/>
                    </a:cubicBezTo>
                    <a:cubicBezTo>
                      <a:pt x="5641" y="5856"/>
                      <a:pt x="5641" y="5856"/>
                      <a:pt x="5641" y="5856"/>
                    </a:cubicBezTo>
                    <a:cubicBezTo>
                      <a:pt x="5632" y="5862"/>
                      <a:pt x="5632" y="5862"/>
                      <a:pt x="5632" y="5862"/>
                    </a:cubicBezTo>
                    <a:cubicBezTo>
                      <a:pt x="5613" y="5858"/>
                      <a:pt x="5613" y="5858"/>
                      <a:pt x="5613" y="5858"/>
                    </a:cubicBezTo>
                    <a:cubicBezTo>
                      <a:pt x="5610" y="5862"/>
                      <a:pt x="5610" y="5862"/>
                      <a:pt x="5610" y="5862"/>
                    </a:cubicBezTo>
                    <a:cubicBezTo>
                      <a:pt x="5609" y="5870"/>
                      <a:pt x="5609" y="5870"/>
                      <a:pt x="5609" y="5870"/>
                    </a:cubicBezTo>
                    <a:cubicBezTo>
                      <a:pt x="5600" y="5879"/>
                      <a:pt x="5600" y="5879"/>
                      <a:pt x="5600" y="5879"/>
                    </a:cubicBezTo>
                    <a:cubicBezTo>
                      <a:pt x="5592" y="5896"/>
                      <a:pt x="5592" y="5896"/>
                      <a:pt x="5592" y="5896"/>
                    </a:cubicBezTo>
                    <a:cubicBezTo>
                      <a:pt x="5584" y="5907"/>
                      <a:pt x="5584" y="5907"/>
                      <a:pt x="5584" y="5907"/>
                    </a:cubicBezTo>
                    <a:cubicBezTo>
                      <a:pt x="5580" y="5907"/>
                      <a:pt x="5580" y="5907"/>
                      <a:pt x="5580" y="5907"/>
                    </a:cubicBezTo>
                    <a:cubicBezTo>
                      <a:pt x="5578" y="5894"/>
                      <a:pt x="5578" y="5894"/>
                      <a:pt x="5578" y="5894"/>
                    </a:cubicBezTo>
                    <a:cubicBezTo>
                      <a:pt x="5574" y="5905"/>
                      <a:pt x="5574" y="5905"/>
                      <a:pt x="5574" y="5905"/>
                    </a:cubicBezTo>
                    <a:cubicBezTo>
                      <a:pt x="5566" y="5896"/>
                      <a:pt x="5566" y="5896"/>
                      <a:pt x="5566" y="5896"/>
                    </a:cubicBezTo>
                    <a:cubicBezTo>
                      <a:pt x="5569" y="5888"/>
                      <a:pt x="5569" y="5888"/>
                      <a:pt x="5569" y="5888"/>
                    </a:cubicBezTo>
                    <a:cubicBezTo>
                      <a:pt x="5578" y="5882"/>
                      <a:pt x="5578" y="5882"/>
                      <a:pt x="5578" y="5882"/>
                    </a:cubicBezTo>
                    <a:cubicBezTo>
                      <a:pt x="5581" y="5874"/>
                      <a:pt x="5581" y="5874"/>
                      <a:pt x="5581" y="5874"/>
                    </a:cubicBezTo>
                    <a:cubicBezTo>
                      <a:pt x="5578" y="5879"/>
                      <a:pt x="5578" y="5879"/>
                      <a:pt x="5578" y="5879"/>
                    </a:cubicBezTo>
                    <a:cubicBezTo>
                      <a:pt x="5566" y="5887"/>
                      <a:pt x="5566" y="5887"/>
                      <a:pt x="5566" y="5887"/>
                    </a:cubicBezTo>
                    <a:cubicBezTo>
                      <a:pt x="5548" y="5897"/>
                      <a:pt x="5548" y="5897"/>
                      <a:pt x="5548" y="5897"/>
                    </a:cubicBezTo>
                    <a:cubicBezTo>
                      <a:pt x="5540" y="5917"/>
                      <a:pt x="5540" y="5917"/>
                      <a:pt x="5540" y="5917"/>
                    </a:cubicBezTo>
                    <a:cubicBezTo>
                      <a:pt x="5545" y="5917"/>
                      <a:pt x="5545" y="5917"/>
                      <a:pt x="5545" y="5917"/>
                    </a:cubicBezTo>
                    <a:cubicBezTo>
                      <a:pt x="5557" y="5914"/>
                      <a:pt x="5557" y="5914"/>
                      <a:pt x="5557" y="5914"/>
                    </a:cubicBezTo>
                    <a:cubicBezTo>
                      <a:pt x="5580" y="5911"/>
                      <a:pt x="5580" y="5911"/>
                      <a:pt x="5580" y="5911"/>
                    </a:cubicBezTo>
                    <a:cubicBezTo>
                      <a:pt x="5597" y="5911"/>
                      <a:pt x="5597" y="5911"/>
                      <a:pt x="5597" y="5911"/>
                    </a:cubicBezTo>
                    <a:cubicBezTo>
                      <a:pt x="5586" y="5922"/>
                      <a:pt x="5586" y="5922"/>
                      <a:pt x="5586" y="5922"/>
                    </a:cubicBezTo>
                    <a:cubicBezTo>
                      <a:pt x="5572" y="5940"/>
                      <a:pt x="5572" y="5940"/>
                      <a:pt x="5572" y="5940"/>
                    </a:cubicBezTo>
                    <a:cubicBezTo>
                      <a:pt x="5561" y="5955"/>
                      <a:pt x="5561" y="5955"/>
                      <a:pt x="5561" y="5955"/>
                    </a:cubicBezTo>
                    <a:cubicBezTo>
                      <a:pt x="5543" y="5965"/>
                      <a:pt x="5543" y="5965"/>
                      <a:pt x="5543" y="5965"/>
                    </a:cubicBezTo>
                    <a:cubicBezTo>
                      <a:pt x="5528" y="5978"/>
                      <a:pt x="5528" y="5978"/>
                      <a:pt x="5528" y="5978"/>
                    </a:cubicBezTo>
                    <a:cubicBezTo>
                      <a:pt x="5519" y="5980"/>
                      <a:pt x="5519" y="5980"/>
                      <a:pt x="5519" y="5980"/>
                    </a:cubicBezTo>
                    <a:cubicBezTo>
                      <a:pt x="5516" y="5988"/>
                      <a:pt x="5516" y="5988"/>
                      <a:pt x="5516" y="5988"/>
                    </a:cubicBezTo>
                    <a:cubicBezTo>
                      <a:pt x="5519" y="5997"/>
                      <a:pt x="5519" y="5997"/>
                      <a:pt x="5519" y="5997"/>
                    </a:cubicBezTo>
                    <a:cubicBezTo>
                      <a:pt x="5516" y="6007"/>
                      <a:pt x="5516" y="6007"/>
                      <a:pt x="5516" y="6007"/>
                    </a:cubicBezTo>
                    <a:cubicBezTo>
                      <a:pt x="5519" y="6014"/>
                      <a:pt x="5519" y="6014"/>
                      <a:pt x="5519" y="6014"/>
                    </a:cubicBezTo>
                    <a:cubicBezTo>
                      <a:pt x="5528" y="6015"/>
                      <a:pt x="5528" y="6015"/>
                      <a:pt x="5528" y="6015"/>
                    </a:cubicBezTo>
                    <a:cubicBezTo>
                      <a:pt x="5543" y="6020"/>
                      <a:pt x="5543" y="6020"/>
                      <a:pt x="5543" y="6020"/>
                    </a:cubicBezTo>
                    <a:cubicBezTo>
                      <a:pt x="5561" y="6018"/>
                      <a:pt x="5561" y="6018"/>
                      <a:pt x="5561" y="6018"/>
                    </a:cubicBezTo>
                    <a:cubicBezTo>
                      <a:pt x="5572" y="6009"/>
                      <a:pt x="5572" y="6009"/>
                      <a:pt x="5572" y="6009"/>
                    </a:cubicBezTo>
                    <a:cubicBezTo>
                      <a:pt x="5586" y="6007"/>
                      <a:pt x="5586" y="6007"/>
                      <a:pt x="5586" y="6007"/>
                    </a:cubicBezTo>
                    <a:cubicBezTo>
                      <a:pt x="5597" y="5998"/>
                      <a:pt x="5597" y="5998"/>
                      <a:pt x="5597" y="5998"/>
                    </a:cubicBezTo>
                    <a:cubicBezTo>
                      <a:pt x="5600" y="5992"/>
                      <a:pt x="5600" y="5992"/>
                      <a:pt x="5600" y="5992"/>
                    </a:cubicBezTo>
                    <a:cubicBezTo>
                      <a:pt x="5601" y="5997"/>
                      <a:pt x="5601" y="5997"/>
                      <a:pt x="5601" y="5997"/>
                    </a:cubicBezTo>
                    <a:cubicBezTo>
                      <a:pt x="5593" y="6007"/>
                      <a:pt x="5593" y="6007"/>
                      <a:pt x="5593" y="6007"/>
                    </a:cubicBezTo>
                    <a:cubicBezTo>
                      <a:pt x="5610" y="6011"/>
                      <a:pt x="5610" y="6011"/>
                      <a:pt x="5610" y="6011"/>
                    </a:cubicBezTo>
                    <a:cubicBezTo>
                      <a:pt x="5622" y="6006"/>
                      <a:pt x="5622" y="6006"/>
                      <a:pt x="5622" y="6006"/>
                    </a:cubicBezTo>
                    <a:cubicBezTo>
                      <a:pt x="5627" y="6014"/>
                      <a:pt x="5627" y="6014"/>
                      <a:pt x="5627" y="6014"/>
                    </a:cubicBezTo>
                    <a:cubicBezTo>
                      <a:pt x="5649" y="6015"/>
                      <a:pt x="5649" y="6015"/>
                      <a:pt x="5649" y="6015"/>
                    </a:cubicBezTo>
                    <a:cubicBezTo>
                      <a:pt x="5662" y="6012"/>
                      <a:pt x="5662" y="6012"/>
                      <a:pt x="5662" y="6012"/>
                    </a:cubicBezTo>
                    <a:cubicBezTo>
                      <a:pt x="5664" y="6018"/>
                      <a:pt x="5664" y="6018"/>
                      <a:pt x="5664" y="6018"/>
                    </a:cubicBezTo>
                    <a:cubicBezTo>
                      <a:pt x="5670" y="6024"/>
                      <a:pt x="5670" y="6024"/>
                      <a:pt x="5670" y="6024"/>
                    </a:cubicBezTo>
                    <a:cubicBezTo>
                      <a:pt x="5685" y="6024"/>
                      <a:pt x="5685" y="6024"/>
                      <a:pt x="5685" y="6024"/>
                    </a:cubicBezTo>
                    <a:cubicBezTo>
                      <a:pt x="5690" y="6023"/>
                      <a:pt x="5690" y="6023"/>
                      <a:pt x="5690" y="6023"/>
                    </a:cubicBezTo>
                    <a:cubicBezTo>
                      <a:pt x="5693" y="6027"/>
                      <a:pt x="5693" y="6027"/>
                      <a:pt x="5693" y="6027"/>
                    </a:cubicBezTo>
                    <a:cubicBezTo>
                      <a:pt x="5702" y="6027"/>
                      <a:pt x="5702" y="6027"/>
                      <a:pt x="5702" y="6027"/>
                    </a:cubicBezTo>
                    <a:cubicBezTo>
                      <a:pt x="5708" y="6023"/>
                      <a:pt x="5708" y="6023"/>
                      <a:pt x="5708" y="6023"/>
                    </a:cubicBezTo>
                    <a:cubicBezTo>
                      <a:pt x="5708" y="6018"/>
                      <a:pt x="5708" y="6018"/>
                      <a:pt x="5708" y="6018"/>
                    </a:cubicBezTo>
                    <a:cubicBezTo>
                      <a:pt x="5720" y="6018"/>
                      <a:pt x="5720" y="6018"/>
                      <a:pt x="5720" y="6018"/>
                    </a:cubicBezTo>
                    <a:cubicBezTo>
                      <a:pt x="5725" y="6023"/>
                      <a:pt x="5725" y="6023"/>
                      <a:pt x="5725" y="6023"/>
                    </a:cubicBezTo>
                    <a:cubicBezTo>
                      <a:pt x="5733" y="6021"/>
                      <a:pt x="5733" y="6021"/>
                      <a:pt x="5733" y="6021"/>
                    </a:cubicBezTo>
                    <a:cubicBezTo>
                      <a:pt x="5737" y="6015"/>
                      <a:pt x="5737" y="6015"/>
                      <a:pt x="5737" y="6015"/>
                    </a:cubicBezTo>
                    <a:cubicBezTo>
                      <a:pt x="5745" y="6015"/>
                      <a:pt x="5745" y="6015"/>
                      <a:pt x="5745" y="6015"/>
                    </a:cubicBezTo>
                    <a:cubicBezTo>
                      <a:pt x="5752" y="6020"/>
                      <a:pt x="5752" y="6020"/>
                      <a:pt x="5752" y="6020"/>
                    </a:cubicBezTo>
                    <a:cubicBezTo>
                      <a:pt x="5755" y="6012"/>
                      <a:pt x="5755" y="6012"/>
                      <a:pt x="5755" y="6012"/>
                    </a:cubicBezTo>
                    <a:cubicBezTo>
                      <a:pt x="5754" y="6006"/>
                      <a:pt x="5754" y="6006"/>
                      <a:pt x="5754" y="6006"/>
                    </a:cubicBezTo>
                    <a:cubicBezTo>
                      <a:pt x="5754" y="5994"/>
                      <a:pt x="5754" y="5994"/>
                      <a:pt x="5754" y="5994"/>
                    </a:cubicBezTo>
                    <a:cubicBezTo>
                      <a:pt x="5759" y="5998"/>
                      <a:pt x="5759" y="5998"/>
                      <a:pt x="5759" y="5998"/>
                    </a:cubicBezTo>
                    <a:cubicBezTo>
                      <a:pt x="5765" y="5989"/>
                      <a:pt x="5765" y="5989"/>
                      <a:pt x="5765" y="5989"/>
                    </a:cubicBezTo>
                    <a:cubicBezTo>
                      <a:pt x="5769" y="5988"/>
                      <a:pt x="5769" y="5988"/>
                      <a:pt x="5769" y="5988"/>
                    </a:cubicBezTo>
                    <a:cubicBezTo>
                      <a:pt x="5766" y="5991"/>
                      <a:pt x="5766" y="5991"/>
                      <a:pt x="5766" y="5991"/>
                    </a:cubicBezTo>
                    <a:cubicBezTo>
                      <a:pt x="5762" y="6007"/>
                      <a:pt x="5762" y="6007"/>
                      <a:pt x="5762" y="6007"/>
                    </a:cubicBezTo>
                    <a:cubicBezTo>
                      <a:pt x="5765" y="6011"/>
                      <a:pt x="5765" y="6011"/>
                      <a:pt x="5765" y="6011"/>
                    </a:cubicBezTo>
                    <a:cubicBezTo>
                      <a:pt x="5768" y="6003"/>
                      <a:pt x="5768" y="6003"/>
                      <a:pt x="5768" y="6003"/>
                    </a:cubicBezTo>
                    <a:cubicBezTo>
                      <a:pt x="5777" y="5994"/>
                      <a:pt x="5777" y="5994"/>
                      <a:pt x="5777" y="5994"/>
                    </a:cubicBezTo>
                    <a:cubicBezTo>
                      <a:pt x="5780" y="5992"/>
                      <a:pt x="5780" y="5992"/>
                      <a:pt x="5780" y="5992"/>
                    </a:cubicBezTo>
                    <a:cubicBezTo>
                      <a:pt x="5780" y="6001"/>
                      <a:pt x="5780" y="6001"/>
                      <a:pt x="5780" y="6001"/>
                    </a:cubicBezTo>
                    <a:cubicBezTo>
                      <a:pt x="5775" y="6011"/>
                      <a:pt x="5775" y="6011"/>
                      <a:pt x="5775" y="6011"/>
                    </a:cubicBezTo>
                    <a:cubicBezTo>
                      <a:pt x="5775" y="6017"/>
                      <a:pt x="5775" y="6017"/>
                      <a:pt x="5775" y="6017"/>
                    </a:cubicBezTo>
                    <a:cubicBezTo>
                      <a:pt x="5786" y="6014"/>
                      <a:pt x="5786" y="6014"/>
                      <a:pt x="5786" y="6014"/>
                    </a:cubicBezTo>
                    <a:cubicBezTo>
                      <a:pt x="5791" y="6014"/>
                      <a:pt x="5791" y="6014"/>
                      <a:pt x="5791" y="6014"/>
                    </a:cubicBezTo>
                    <a:cubicBezTo>
                      <a:pt x="5789" y="6017"/>
                      <a:pt x="5789" y="6017"/>
                      <a:pt x="5789" y="6017"/>
                    </a:cubicBezTo>
                    <a:cubicBezTo>
                      <a:pt x="5774" y="6026"/>
                      <a:pt x="5774" y="6026"/>
                      <a:pt x="5774" y="6026"/>
                    </a:cubicBezTo>
                    <a:cubicBezTo>
                      <a:pt x="5759" y="6032"/>
                      <a:pt x="5759" y="6032"/>
                      <a:pt x="5759" y="6032"/>
                    </a:cubicBezTo>
                    <a:cubicBezTo>
                      <a:pt x="5763" y="6035"/>
                      <a:pt x="5763" y="6035"/>
                      <a:pt x="5763" y="6035"/>
                    </a:cubicBezTo>
                    <a:cubicBezTo>
                      <a:pt x="5768" y="6033"/>
                      <a:pt x="5768" y="6033"/>
                      <a:pt x="5768" y="6033"/>
                    </a:cubicBezTo>
                    <a:cubicBezTo>
                      <a:pt x="5777" y="6032"/>
                      <a:pt x="5777" y="6032"/>
                      <a:pt x="5777" y="6032"/>
                    </a:cubicBezTo>
                    <a:cubicBezTo>
                      <a:pt x="5778" y="6037"/>
                      <a:pt x="5778" y="6037"/>
                      <a:pt x="5778" y="6037"/>
                    </a:cubicBezTo>
                    <a:cubicBezTo>
                      <a:pt x="5788" y="6038"/>
                      <a:pt x="5788" y="6038"/>
                      <a:pt x="5788" y="6038"/>
                    </a:cubicBezTo>
                    <a:cubicBezTo>
                      <a:pt x="5792" y="6043"/>
                      <a:pt x="5792" y="6043"/>
                      <a:pt x="5792" y="6043"/>
                    </a:cubicBezTo>
                    <a:cubicBezTo>
                      <a:pt x="5798" y="6038"/>
                      <a:pt x="5798" y="6038"/>
                      <a:pt x="5798" y="6038"/>
                    </a:cubicBezTo>
                    <a:cubicBezTo>
                      <a:pt x="5807" y="6035"/>
                      <a:pt x="5807" y="6035"/>
                      <a:pt x="5807" y="6035"/>
                    </a:cubicBezTo>
                    <a:cubicBezTo>
                      <a:pt x="5812" y="6024"/>
                      <a:pt x="5812" y="6024"/>
                      <a:pt x="5812" y="6024"/>
                    </a:cubicBezTo>
                    <a:cubicBezTo>
                      <a:pt x="5811" y="6015"/>
                      <a:pt x="5811" y="6015"/>
                      <a:pt x="5811" y="6015"/>
                    </a:cubicBezTo>
                    <a:cubicBezTo>
                      <a:pt x="5817" y="6020"/>
                      <a:pt x="5817" y="6020"/>
                      <a:pt x="5817" y="6020"/>
                    </a:cubicBezTo>
                    <a:cubicBezTo>
                      <a:pt x="5829" y="6023"/>
                      <a:pt x="5829" y="6023"/>
                      <a:pt x="5829" y="6023"/>
                    </a:cubicBezTo>
                    <a:cubicBezTo>
                      <a:pt x="5836" y="6029"/>
                      <a:pt x="5836" y="6029"/>
                      <a:pt x="5836" y="6029"/>
                    </a:cubicBezTo>
                    <a:cubicBezTo>
                      <a:pt x="5844" y="6027"/>
                      <a:pt x="5844" y="6027"/>
                      <a:pt x="5844" y="6027"/>
                    </a:cubicBezTo>
                    <a:cubicBezTo>
                      <a:pt x="5853" y="6023"/>
                      <a:pt x="5853" y="6023"/>
                      <a:pt x="5853" y="6023"/>
                    </a:cubicBezTo>
                    <a:cubicBezTo>
                      <a:pt x="5864" y="6024"/>
                      <a:pt x="5864" y="6024"/>
                      <a:pt x="5864" y="6024"/>
                    </a:cubicBezTo>
                    <a:cubicBezTo>
                      <a:pt x="5855" y="6030"/>
                      <a:pt x="5855" y="6030"/>
                      <a:pt x="5855" y="6030"/>
                    </a:cubicBezTo>
                    <a:cubicBezTo>
                      <a:pt x="5853" y="6035"/>
                      <a:pt x="5853" y="6035"/>
                      <a:pt x="5853" y="6035"/>
                    </a:cubicBezTo>
                    <a:cubicBezTo>
                      <a:pt x="5840" y="6041"/>
                      <a:pt x="5840" y="6041"/>
                      <a:pt x="5840" y="6041"/>
                    </a:cubicBezTo>
                    <a:cubicBezTo>
                      <a:pt x="5826" y="6043"/>
                      <a:pt x="5826" y="6043"/>
                      <a:pt x="5826" y="6043"/>
                    </a:cubicBezTo>
                    <a:cubicBezTo>
                      <a:pt x="5818" y="6050"/>
                      <a:pt x="5818" y="6050"/>
                      <a:pt x="5818" y="6050"/>
                    </a:cubicBezTo>
                    <a:cubicBezTo>
                      <a:pt x="5818" y="6056"/>
                      <a:pt x="5818" y="6056"/>
                      <a:pt x="5818" y="6056"/>
                    </a:cubicBezTo>
                    <a:cubicBezTo>
                      <a:pt x="5814" y="6059"/>
                      <a:pt x="5814" y="6059"/>
                      <a:pt x="5814" y="6059"/>
                    </a:cubicBezTo>
                    <a:cubicBezTo>
                      <a:pt x="5811" y="6066"/>
                      <a:pt x="5811" y="6066"/>
                      <a:pt x="5811" y="6066"/>
                    </a:cubicBezTo>
                    <a:cubicBezTo>
                      <a:pt x="5801" y="6066"/>
                      <a:pt x="5801" y="6066"/>
                      <a:pt x="5801" y="6066"/>
                    </a:cubicBezTo>
                    <a:cubicBezTo>
                      <a:pt x="5795" y="6067"/>
                      <a:pt x="5795" y="6067"/>
                      <a:pt x="5795" y="6067"/>
                    </a:cubicBezTo>
                    <a:cubicBezTo>
                      <a:pt x="5792" y="6073"/>
                      <a:pt x="5792" y="6073"/>
                      <a:pt x="5792" y="6073"/>
                    </a:cubicBezTo>
                    <a:cubicBezTo>
                      <a:pt x="5786" y="6078"/>
                      <a:pt x="5786" y="6078"/>
                      <a:pt x="5786" y="6078"/>
                    </a:cubicBezTo>
                    <a:cubicBezTo>
                      <a:pt x="5772" y="6082"/>
                      <a:pt x="5772" y="6082"/>
                      <a:pt x="5772" y="6082"/>
                    </a:cubicBezTo>
                    <a:cubicBezTo>
                      <a:pt x="5760" y="6092"/>
                      <a:pt x="5760" y="6092"/>
                      <a:pt x="5760" y="6092"/>
                    </a:cubicBezTo>
                    <a:cubicBezTo>
                      <a:pt x="5759" y="6098"/>
                      <a:pt x="5759" y="6098"/>
                      <a:pt x="5759" y="6098"/>
                    </a:cubicBezTo>
                    <a:cubicBezTo>
                      <a:pt x="5763" y="6102"/>
                      <a:pt x="5763" y="6102"/>
                      <a:pt x="5763" y="6102"/>
                    </a:cubicBezTo>
                    <a:cubicBezTo>
                      <a:pt x="5766" y="6107"/>
                      <a:pt x="5766" y="6107"/>
                      <a:pt x="5766" y="6107"/>
                    </a:cubicBezTo>
                    <a:cubicBezTo>
                      <a:pt x="5775" y="6107"/>
                      <a:pt x="5775" y="6107"/>
                      <a:pt x="5775" y="6107"/>
                    </a:cubicBezTo>
                    <a:cubicBezTo>
                      <a:pt x="5780" y="6101"/>
                      <a:pt x="5780" y="6101"/>
                      <a:pt x="5780" y="6101"/>
                    </a:cubicBezTo>
                    <a:cubicBezTo>
                      <a:pt x="5786" y="6096"/>
                      <a:pt x="5786" y="6096"/>
                      <a:pt x="5786" y="6096"/>
                    </a:cubicBezTo>
                    <a:cubicBezTo>
                      <a:pt x="5792" y="6098"/>
                      <a:pt x="5792" y="6098"/>
                      <a:pt x="5792" y="6098"/>
                    </a:cubicBezTo>
                    <a:cubicBezTo>
                      <a:pt x="5792" y="6104"/>
                      <a:pt x="5792" y="6104"/>
                      <a:pt x="5792" y="6104"/>
                    </a:cubicBezTo>
                    <a:cubicBezTo>
                      <a:pt x="5797" y="6108"/>
                      <a:pt x="5797" y="6108"/>
                      <a:pt x="5797" y="6108"/>
                    </a:cubicBezTo>
                    <a:cubicBezTo>
                      <a:pt x="5809" y="6104"/>
                      <a:pt x="5809" y="6104"/>
                      <a:pt x="5809" y="6104"/>
                    </a:cubicBezTo>
                    <a:cubicBezTo>
                      <a:pt x="5815" y="6096"/>
                      <a:pt x="5815" y="6096"/>
                      <a:pt x="5815" y="6096"/>
                    </a:cubicBezTo>
                    <a:cubicBezTo>
                      <a:pt x="5821" y="6087"/>
                      <a:pt x="5821" y="6087"/>
                      <a:pt x="5821" y="6087"/>
                    </a:cubicBezTo>
                    <a:cubicBezTo>
                      <a:pt x="5824" y="6087"/>
                      <a:pt x="5824" y="6087"/>
                      <a:pt x="5824" y="6087"/>
                    </a:cubicBezTo>
                    <a:cubicBezTo>
                      <a:pt x="5827" y="6079"/>
                      <a:pt x="5827" y="6079"/>
                      <a:pt x="5827" y="6079"/>
                    </a:cubicBezTo>
                    <a:cubicBezTo>
                      <a:pt x="5829" y="6069"/>
                      <a:pt x="5829" y="6069"/>
                      <a:pt x="5829" y="6069"/>
                    </a:cubicBezTo>
                    <a:cubicBezTo>
                      <a:pt x="5835" y="6067"/>
                      <a:pt x="5835" y="6067"/>
                      <a:pt x="5835" y="6067"/>
                    </a:cubicBezTo>
                    <a:cubicBezTo>
                      <a:pt x="5849" y="6050"/>
                      <a:pt x="5849" y="6050"/>
                      <a:pt x="5849" y="6050"/>
                    </a:cubicBezTo>
                    <a:cubicBezTo>
                      <a:pt x="5856" y="6047"/>
                      <a:pt x="5856" y="6047"/>
                      <a:pt x="5856" y="6047"/>
                    </a:cubicBezTo>
                    <a:cubicBezTo>
                      <a:pt x="5863" y="6052"/>
                      <a:pt x="5863" y="6052"/>
                      <a:pt x="5863" y="6052"/>
                    </a:cubicBezTo>
                    <a:cubicBezTo>
                      <a:pt x="5873" y="6050"/>
                      <a:pt x="5873" y="6050"/>
                      <a:pt x="5873" y="6050"/>
                    </a:cubicBezTo>
                    <a:cubicBezTo>
                      <a:pt x="5864" y="6056"/>
                      <a:pt x="5864" y="6056"/>
                      <a:pt x="5864" y="6056"/>
                    </a:cubicBezTo>
                    <a:cubicBezTo>
                      <a:pt x="5872" y="6056"/>
                      <a:pt x="5872" y="6056"/>
                      <a:pt x="5872" y="6056"/>
                    </a:cubicBezTo>
                    <a:cubicBezTo>
                      <a:pt x="5879" y="6050"/>
                      <a:pt x="5879" y="6050"/>
                      <a:pt x="5879" y="6050"/>
                    </a:cubicBezTo>
                    <a:cubicBezTo>
                      <a:pt x="5885" y="6032"/>
                      <a:pt x="5885" y="6032"/>
                      <a:pt x="5885" y="6032"/>
                    </a:cubicBezTo>
                    <a:cubicBezTo>
                      <a:pt x="5893" y="6017"/>
                      <a:pt x="5893" y="6017"/>
                      <a:pt x="5893" y="6017"/>
                    </a:cubicBezTo>
                    <a:cubicBezTo>
                      <a:pt x="5893" y="6001"/>
                      <a:pt x="5893" y="6001"/>
                      <a:pt x="5893" y="6001"/>
                    </a:cubicBezTo>
                    <a:cubicBezTo>
                      <a:pt x="5896" y="5997"/>
                      <a:pt x="5896" y="5997"/>
                      <a:pt x="5896" y="5997"/>
                    </a:cubicBezTo>
                    <a:cubicBezTo>
                      <a:pt x="5901" y="5997"/>
                      <a:pt x="5901" y="5997"/>
                      <a:pt x="5901" y="5997"/>
                    </a:cubicBezTo>
                    <a:cubicBezTo>
                      <a:pt x="5907" y="6003"/>
                      <a:pt x="5907" y="6003"/>
                      <a:pt x="5907" y="6003"/>
                    </a:cubicBezTo>
                    <a:cubicBezTo>
                      <a:pt x="5913" y="6004"/>
                      <a:pt x="5913" y="6004"/>
                      <a:pt x="5913" y="6004"/>
                    </a:cubicBezTo>
                    <a:cubicBezTo>
                      <a:pt x="5918" y="6009"/>
                      <a:pt x="5918" y="6009"/>
                      <a:pt x="5918" y="6009"/>
                    </a:cubicBezTo>
                    <a:cubicBezTo>
                      <a:pt x="5921" y="6024"/>
                      <a:pt x="5921" y="6024"/>
                      <a:pt x="5921" y="6024"/>
                    </a:cubicBezTo>
                    <a:cubicBezTo>
                      <a:pt x="5918" y="6033"/>
                      <a:pt x="5918" y="6033"/>
                      <a:pt x="5918" y="6033"/>
                    </a:cubicBezTo>
                    <a:cubicBezTo>
                      <a:pt x="5914" y="6046"/>
                      <a:pt x="5914" y="6046"/>
                      <a:pt x="5914" y="6046"/>
                    </a:cubicBezTo>
                    <a:cubicBezTo>
                      <a:pt x="5919" y="6053"/>
                      <a:pt x="5919" y="6053"/>
                      <a:pt x="5919" y="6053"/>
                    </a:cubicBezTo>
                    <a:cubicBezTo>
                      <a:pt x="5916" y="6063"/>
                      <a:pt x="5916" y="6063"/>
                      <a:pt x="5916" y="6063"/>
                    </a:cubicBezTo>
                    <a:cubicBezTo>
                      <a:pt x="5904" y="6072"/>
                      <a:pt x="5904" y="6072"/>
                      <a:pt x="5904" y="6072"/>
                    </a:cubicBezTo>
                    <a:cubicBezTo>
                      <a:pt x="5895" y="6095"/>
                      <a:pt x="5895" y="6095"/>
                      <a:pt x="5895" y="6095"/>
                    </a:cubicBezTo>
                    <a:cubicBezTo>
                      <a:pt x="5895" y="6105"/>
                      <a:pt x="5895" y="6105"/>
                      <a:pt x="5895" y="6105"/>
                    </a:cubicBezTo>
                    <a:cubicBezTo>
                      <a:pt x="5890" y="6110"/>
                      <a:pt x="5890" y="6110"/>
                      <a:pt x="5890" y="6110"/>
                    </a:cubicBezTo>
                    <a:cubicBezTo>
                      <a:pt x="5890" y="6119"/>
                      <a:pt x="5890" y="6119"/>
                      <a:pt x="5890" y="6119"/>
                    </a:cubicBezTo>
                    <a:cubicBezTo>
                      <a:pt x="5898" y="6122"/>
                      <a:pt x="5898" y="6122"/>
                      <a:pt x="5898" y="6122"/>
                    </a:cubicBezTo>
                    <a:cubicBezTo>
                      <a:pt x="5910" y="6114"/>
                      <a:pt x="5910" y="6114"/>
                      <a:pt x="5910" y="6114"/>
                    </a:cubicBezTo>
                    <a:cubicBezTo>
                      <a:pt x="5921" y="6095"/>
                      <a:pt x="5921" y="6095"/>
                      <a:pt x="5921" y="6095"/>
                    </a:cubicBezTo>
                    <a:cubicBezTo>
                      <a:pt x="5927" y="6093"/>
                      <a:pt x="5927" y="6093"/>
                      <a:pt x="5927" y="6093"/>
                    </a:cubicBezTo>
                    <a:cubicBezTo>
                      <a:pt x="5937" y="6081"/>
                      <a:pt x="5937" y="6081"/>
                      <a:pt x="5937" y="6081"/>
                    </a:cubicBezTo>
                    <a:cubicBezTo>
                      <a:pt x="5944" y="6072"/>
                      <a:pt x="5944" y="6072"/>
                      <a:pt x="5944" y="6072"/>
                    </a:cubicBezTo>
                    <a:cubicBezTo>
                      <a:pt x="5945" y="6076"/>
                      <a:pt x="5945" y="6076"/>
                      <a:pt x="5945" y="6076"/>
                    </a:cubicBezTo>
                    <a:cubicBezTo>
                      <a:pt x="5959" y="6076"/>
                      <a:pt x="5959" y="6076"/>
                      <a:pt x="5959" y="6076"/>
                    </a:cubicBezTo>
                    <a:cubicBezTo>
                      <a:pt x="5959" y="6082"/>
                      <a:pt x="5959" y="6082"/>
                      <a:pt x="5959" y="6082"/>
                    </a:cubicBezTo>
                    <a:cubicBezTo>
                      <a:pt x="5948" y="6084"/>
                      <a:pt x="5948" y="6084"/>
                      <a:pt x="5948" y="6084"/>
                    </a:cubicBezTo>
                    <a:cubicBezTo>
                      <a:pt x="5934" y="6099"/>
                      <a:pt x="5934" y="6099"/>
                      <a:pt x="5934" y="6099"/>
                    </a:cubicBezTo>
                    <a:cubicBezTo>
                      <a:pt x="5934" y="6108"/>
                      <a:pt x="5934" y="6108"/>
                      <a:pt x="5934" y="6108"/>
                    </a:cubicBezTo>
                    <a:cubicBezTo>
                      <a:pt x="5931" y="6119"/>
                      <a:pt x="5931" y="6119"/>
                      <a:pt x="5931" y="6119"/>
                    </a:cubicBezTo>
                    <a:cubicBezTo>
                      <a:pt x="5936" y="6124"/>
                      <a:pt x="5936" y="6124"/>
                      <a:pt x="5936" y="6124"/>
                    </a:cubicBezTo>
                    <a:cubicBezTo>
                      <a:pt x="5937" y="6139"/>
                      <a:pt x="5937" y="6139"/>
                      <a:pt x="5937" y="6139"/>
                    </a:cubicBezTo>
                    <a:cubicBezTo>
                      <a:pt x="5945" y="6145"/>
                      <a:pt x="5945" y="6145"/>
                      <a:pt x="5945" y="6145"/>
                    </a:cubicBezTo>
                    <a:cubicBezTo>
                      <a:pt x="5948" y="6134"/>
                      <a:pt x="5948" y="6134"/>
                      <a:pt x="5948" y="6134"/>
                    </a:cubicBezTo>
                    <a:cubicBezTo>
                      <a:pt x="5954" y="6127"/>
                      <a:pt x="5954" y="6127"/>
                      <a:pt x="5954" y="6127"/>
                    </a:cubicBezTo>
                    <a:cubicBezTo>
                      <a:pt x="5954" y="6127"/>
                      <a:pt x="5960" y="6127"/>
                      <a:pt x="5962" y="6127"/>
                    </a:cubicBezTo>
                    <a:cubicBezTo>
                      <a:pt x="5963" y="6127"/>
                      <a:pt x="5968" y="6137"/>
                      <a:pt x="5968" y="6137"/>
                    </a:cubicBezTo>
                    <a:cubicBezTo>
                      <a:pt x="5976" y="6140"/>
                      <a:pt x="5976" y="6140"/>
                      <a:pt x="5976" y="6140"/>
                    </a:cubicBezTo>
                    <a:cubicBezTo>
                      <a:pt x="5986" y="6133"/>
                      <a:pt x="5986" y="6133"/>
                      <a:pt x="5986" y="6133"/>
                    </a:cubicBezTo>
                    <a:cubicBezTo>
                      <a:pt x="5986" y="6125"/>
                      <a:pt x="5986" y="6125"/>
                      <a:pt x="5986" y="6125"/>
                    </a:cubicBezTo>
                    <a:cubicBezTo>
                      <a:pt x="5991" y="6124"/>
                      <a:pt x="5991" y="6124"/>
                      <a:pt x="5991" y="6124"/>
                    </a:cubicBezTo>
                    <a:cubicBezTo>
                      <a:pt x="5994" y="6116"/>
                      <a:pt x="5994" y="6116"/>
                      <a:pt x="5994" y="6116"/>
                    </a:cubicBezTo>
                    <a:cubicBezTo>
                      <a:pt x="5994" y="6105"/>
                      <a:pt x="5994" y="6105"/>
                      <a:pt x="5994" y="6105"/>
                    </a:cubicBezTo>
                    <a:cubicBezTo>
                      <a:pt x="5997" y="6105"/>
                      <a:pt x="5997" y="6105"/>
                      <a:pt x="5997" y="6105"/>
                    </a:cubicBezTo>
                    <a:cubicBezTo>
                      <a:pt x="6000" y="6098"/>
                      <a:pt x="6000" y="6098"/>
                      <a:pt x="6000" y="6098"/>
                    </a:cubicBezTo>
                    <a:cubicBezTo>
                      <a:pt x="5995" y="6090"/>
                      <a:pt x="5995" y="6090"/>
                      <a:pt x="5995" y="6090"/>
                    </a:cubicBezTo>
                    <a:cubicBezTo>
                      <a:pt x="5999" y="6076"/>
                      <a:pt x="5999" y="6076"/>
                      <a:pt x="5999" y="6076"/>
                    </a:cubicBezTo>
                    <a:cubicBezTo>
                      <a:pt x="6012" y="6058"/>
                      <a:pt x="6012" y="6058"/>
                      <a:pt x="6012" y="6058"/>
                    </a:cubicBezTo>
                    <a:cubicBezTo>
                      <a:pt x="6020" y="6046"/>
                      <a:pt x="6020" y="6046"/>
                      <a:pt x="6020" y="6046"/>
                    </a:cubicBezTo>
                    <a:cubicBezTo>
                      <a:pt x="6020" y="6021"/>
                      <a:pt x="6020" y="6021"/>
                      <a:pt x="6020" y="6021"/>
                    </a:cubicBezTo>
                    <a:cubicBezTo>
                      <a:pt x="6018" y="6014"/>
                      <a:pt x="6018" y="6014"/>
                      <a:pt x="6018" y="6014"/>
                    </a:cubicBezTo>
                    <a:cubicBezTo>
                      <a:pt x="6014" y="6012"/>
                      <a:pt x="6014" y="6012"/>
                      <a:pt x="6014" y="6012"/>
                    </a:cubicBezTo>
                    <a:cubicBezTo>
                      <a:pt x="6014" y="6018"/>
                      <a:pt x="6014" y="6018"/>
                      <a:pt x="6014" y="6018"/>
                    </a:cubicBezTo>
                    <a:cubicBezTo>
                      <a:pt x="6008" y="6030"/>
                      <a:pt x="6008" y="6030"/>
                      <a:pt x="6008" y="6030"/>
                    </a:cubicBezTo>
                    <a:cubicBezTo>
                      <a:pt x="5997" y="6038"/>
                      <a:pt x="5997" y="6038"/>
                      <a:pt x="5997" y="6038"/>
                    </a:cubicBezTo>
                    <a:cubicBezTo>
                      <a:pt x="5988" y="6049"/>
                      <a:pt x="5988" y="6049"/>
                      <a:pt x="5988" y="6049"/>
                    </a:cubicBezTo>
                    <a:cubicBezTo>
                      <a:pt x="5980" y="6052"/>
                      <a:pt x="5980" y="6052"/>
                      <a:pt x="5980" y="6052"/>
                    </a:cubicBezTo>
                    <a:cubicBezTo>
                      <a:pt x="5976" y="6041"/>
                      <a:pt x="5976" y="6041"/>
                      <a:pt x="5976" y="6041"/>
                    </a:cubicBezTo>
                    <a:cubicBezTo>
                      <a:pt x="5977" y="6030"/>
                      <a:pt x="5977" y="6030"/>
                      <a:pt x="5977" y="6030"/>
                    </a:cubicBezTo>
                    <a:cubicBezTo>
                      <a:pt x="5977" y="6018"/>
                      <a:pt x="5977" y="6018"/>
                      <a:pt x="5977" y="6018"/>
                    </a:cubicBezTo>
                    <a:cubicBezTo>
                      <a:pt x="5991" y="6007"/>
                      <a:pt x="5991" y="6007"/>
                      <a:pt x="5991" y="6007"/>
                    </a:cubicBezTo>
                    <a:cubicBezTo>
                      <a:pt x="5994" y="6001"/>
                      <a:pt x="5994" y="6001"/>
                      <a:pt x="5994" y="6001"/>
                    </a:cubicBezTo>
                    <a:cubicBezTo>
                      <a:pt x="6006" y="5991"/>
                      <a:pt x="6006" y="5991"/>
                      <a:pt x="6006" y="5991"/>
                    </a:cubicBezTo>
                    <a:cubicBezTo>
                      <a:pt x="6011" y="5991"/>
                      <a:pt x="6011" y="5991"/>
                      <a:pt x="6011" y="5991"/>
                    </a:cubicBezTo>
                    <a:cubicBezTo>
                      <a:pt x="6017" y="5988"/>
                      <a:pt x="6017" y="5988"/>
                      <a:pt x="6017" y="5988"/>
                    </a:cubicBezTo>
                    <a:cubicBezTo>
                      <a:pt x="6014" y="5978"/>
                      <a:pt x="6014" y="5978"/>
                      <a:pt x="6014" y="5978"/>
                    </a:cubicBezTo>
                    <a:cubicBezTo>
                      <a:pt x="6006" y="5985"/>
                      <a:pt x="6006" y="5985"/>
                      <a:pt x="6006" y="5985"/>
                    </a:cubicBezTo>
                    <a:cubicBezTo>
                      <a:pt x="6000" y="5986"/>
                      <a:pt x="6000" y="5986"/>
                      <a:pt x="6000" y="5986"/>
                    </a:cubicBezTo>
                    <a:cubicBezTo>
                      <a:pt x="5991" y="5992"/>
                      <a:pt x="5991" y="5992"/>
                      <a:pt x="5991" y="5992"/>
                    </a:cubicBezTo>
                    <a:cubicBezTo>
                      <a:pt x="5982" y="5994"/>
                      <a:pt x="5982" y="5994"/>
                      <a:pt x="5982" y="5994"/>
                    </a:cubicBezTo>
                    <a:cubicBezTo>
                      <a:pt x="5971" y="6003"/>
                      <a:pt x="5971" y="6003"/>
                      <a:pt x="5971" y="6003"/>
                    </a:cubicBezTo>
                    <a:cubicBezTo>
                      <a:pt x="5970" y="6011"/>
                      <a:pt x="5970" y="6011"/>
                      <a:pt x="5970" y="6011"/>
                    </a:cubicBezTo>
                    <a:cubicBezTo>
                      <a:pt x="5953" y="6023"/>
                      <a:pt x="5953" y="6023"/>
                      <a:pt x="5953" y="6023"/>
                    </a:cubicBezTo>
                    <a:cubicBezTo>
                      <a:pt x="5953" y="6029"/>
                      <a:pt x="5953" y="6029"/>
                      <a:pt x="5953" y="6029"/>
                    </a:cubicBezTo>
                    <a:cubicBezTo>
                      <a:pt x="5944" y="6035"/>
                      <a:pt x="5944" y="6035"/>
                      <a:pt x="5944" y="6035"/>
                    </a:cubicBezTo>
                    <a:cubicBezTo>
                      <a:pt x="5933" y="6026"/>
                      <a:pt x="5933" y="6026"/>
                      <a:pt x="5933" y="6026"/>
                    </a:cubicBezTo>
                    <a:cubicBezTo>
                      <a:pt x="5931" y="6017"/>
                      <a:pt x="5931" y="6017"/>
                      <a:pt x="5931" y="6017"/>
                    </a:cubicBezTo>
                    <a:cubicBezTo>
                      <a:pt x="5928" y="6007"/>
                      <a:pt x="5928" y="6007"/>
                      <a:pt x="5928" y="6007"/>
                    </a:cubicBezTo>
                    <a:cubicBezTo>
                      <a:pt x="5927" y="5998"/>
                      <a:pt x="5927" y="5998"/>
                      <a:pt x="5927" y="5998"/>
                    </a:cubicBezTo>
                    <a:cubicBezTo>
                      <a:pt x="5933" y="6007"/>
                      <a:pt x="5933" y="6007"/>
                      <a:pt x="5933" y="6007"/>
                    </a:cubicBezTo>
                    <a:cubicBezTo>
                      <a:pt x="5937" y="6006"/>
                      <a:pt x="5937" y="6006"/>
                      <a:pt x="5937" y="6006"/>
                    </a:cubicBezTo>
                    <a:cubicBezTo>
                      <a:pt x="5948" y="5992"/>
                      <a:pt x="5948" y="5992"/>
                      <a:pt x="5948" y="5992"/>
                    </a:cubicBezTo>
                    <a:cubicBezTo>
                      <a:pt x="5942" y="5994"/>
                      <a:pt x="5942" y="5994"/>
                      <a:pt x="5942" y="5994"/>
                    </a:cubicBezTo>
                    <a:cubicBezTo>
                      <a:pt x="5930" y="5989"/>
                      <a:pt x="5930" y="5989"/>
                      <a:pt x="5930" y="5989"/>
                    </a:cubicBezTo>
                    <a:cubicBezTo>
                      <a:pt x="5937" y="5989"/>
                      <a:pt x="5937" y="5989"/>
                      <a:pt x="5937" y="5989"/>
                    </a:cubicBezTo>
                    <a:cubicBezTo>
                      <a:pt x="5950" y="5988"/>
                      <a:pt x="5950" y="5988"/>
                      <a:pt x="5950" y="5988"/>
                    </a:cubicBezTo>
                    <a:cubicBezTo>
                      <a:pt x="5937" y="5986"/>
                      <a:pt x="5937" y="5986"/>
                      <a:pt x="5937" y="5986"/>
                    </a:cubicBezTo>
                    <a:cubicBezTo>
                      <a:pt x="5930" y="5980"/>
                      <a:pt x="5930" y="5980"/>
                      <a:pt x="5930" y="5980"/>
                    </a:cubicBezTo>
                    <a:cubicBezTo>
                      <a:pt x="5931" y="5971"/>
                      <a:pt x="5931" y="5971"/>
                      <a:pt x="5931" y="5971"/>
                    </a:cubicBezTo>
                    <a:cubicBezTo>
                      <a:pt x="5934" y="5968"/>
                      <a:pt x="5934" y="5968"/>
                      <a:pt x="5934" y="5968"/>
                    </a:cubicBezTo>
                    <a:cubicBezTo>
                      <a:pt x="5950" y="5968"/>
                      <a:pt x="5950" y="5968"/>
                      <a:pt x="5950" y="5968"/>
                    </a:cubicBezTo>
                    <a:cubicBezTo>
                      <a:pt x="5953" y="5965"/>
                      <a:pt x="5953" y="5965"/>
                      <a:pt x="5953" y="5965"/>
                    </a:cubicBezTo>
                    <a:cubicBezTo>
                      <a:pt x="5965" y="5955"/>
                      <a:pt x="5965" y="5955"/>
                      <a:pt x="5965" y="5955"/>
                    </a:cubicBezTo>
                    <a:cubicBezTo>
                      <a:pt x="5971" y="5942"/>
                      <a:pt x="5971" y="5942"/>
                      <a:pt x="5971" y="5942"/>
                    </a:cubicBezTo>
                    <a:cubicBezTo>
                      <a:pt x="5983" y="5942"/>
                      <a:pt x="5983" y="5942"/>
                      <a:pt x="5983" y="5942"/>
                    </a:cubicBezTo>
                    <a:cubicBezTo>
                      <a:pt x="5986" y="5946"/>
                      <a:pt x="5986" y="5946"/>
                      <a:pt x="5986" y="5946"/>
                    </a:cubicBezTo>
                    <a:cubicBezTo>
                      <a:pt x="6002" y="5937"/>
                      <a:pt x="6002" y="5937"/>
                      <a:pt x="6002" y="5937"/>
                    </a:cubicBezTo>
                    <a:cubicBezTo>
                      <a:pt x="6006" y="5926"/>
                      <a:pt x="6006" y="5926"/>
                      <a:pt x="6006" y="5926"/>
                    </a:cubicBezTo>
                    <a:cubicBezTo>
                      <a:pt x="6006" y="5916"/>
                      <a:pt x="6006" y="5916"/>
                      <a:pt x="6006" y="5916"/>
                    </a:cubicBezTo>
                    <a:cubicBezTo>
                      <a:pt x="6002" y="5907"/>
                      <a:pt x="6002" y="5907"/>
                      <a:pt x="6002" y="5907"/>
                    </a:cubicBezTo>
                    <a:cubicBezTo>
                      <a:pt x="5991" y="5919"/>
                      <a:pt x="5991" y="5919"/>
                      <a:pt x="5991" y="5919"/>
                    </a:cubicBezTo>
                    <a:cubicBezTo>
                      <a:pt x="5983" y="5923"/>
                      <a:pt x="5983" y="5923"/>
                      <a:pt x="5983" y="5923"/>
                    </a:cubicBezTo>
                    <a:cubicBezTo>
                      <a:pt x="5980" y="5919"/>
                      <a:pt x="5980" y="5919"/>
                      <a:pt x="5980" y="5919"/>
                    </a:cubicBezTo>
                    <a:cubicBezTo>
                      <a:pt x="5973" y="5917"/>
                      <a:pt x="5973" y="5917"/>
                      <a:pt x="5973" y="5917"/>
                    </a:cubicBezTo>
                    <a:cubicBezTo>
                      <a:pt x="5971" y="5923"/>
                      <a:pt x="5971" y="5923"/>
                      <a:pt x="5971" y="5923"/>
                    </a:cubicBezTo>
                    <a:cubicBezTo>
                      <a:pt x="5970" y="5934"/>
                      <a:pt x="5970" y="5934"/>
                      <a:pt x="5970" y="5934"/>
                    </a:cubicBezTo>
                    <a:cubicBezTo>
                      <a:pt x="5963" y="5937"/>
                      <a:pt x="5963" y="5937"/>
                      <a:pt x="5963" y="5937"/>
                    </a:cubicBezTo>
                    <a:cubicBezTo>
                      <a:pt x="5957" y="5937"/>
                      <a:pt x="5957" y="5937"/>
                      <a:pt x="5957" y="5937"/>
                    </a:cubicBezTo>
                    <a:cubicBezTo>
                      <a:pt x="5947" y="5945"/>
                      <a:pt x="5947" y="5945"/>
                      <a:pt x="5947" y="5945"/>
                    </a:cubicBezTo>
                    <a:cubicBezTo>
                      <a:pt x="5939" y="5949"/>
                      <a:pt x="5939" y="5949"/>
                      <a:pt x="5939" y="5949"/>
                    </a:cubicBezTo>
                    <a:cubicBezTo>
                      <a:pt x="5939" y="5957"/>
                      <a:pt x="5939" y="5957"/>
                      <a:pt x="5939" y="5957"/>
                    </a:cubicBezTo>
                    <a:cubicBezTo>
                      <a:pt x="5933" y="5960"/>
                      <a:pt x="5933" y="5960"/>
                      <a:pt x="5933" y="5960"/>
                    </a:cubicBezTo>
                    <a:cubicBezTo>
                      <a:pt x="5936" y="5954"/>
                      <a:pt x="5936" y="5954"/>
                      <a:pt x="5936" y="5954"/>
                    </a:cubicBezTo>
                    <a:cubicBezTo>
                      <a:pt x="5936" y="5943"/>
                      <a:pt x="5936" y="5943"/>
                      <a:pt x="5936" y="5943"/>
                    </a:cubicBezTo>
                    <a:cubicBezTo>
                      <a:pt x="5931" y="5949"/>
                      <a:pt x="5931" y="5949"/>
                      <a:pt x="5931" y="5949"/>
                    </a:cubicBezTo>
                    <a:cubicBezTo>
                      <a:pt x="5924" y="5948"/>
                      <a:pt x="5924" y="5948"/>
                      <a:pt x="5924" y="5948"/>
                    </a:cubicBezTo>
                    <a:cubicBezTo>
                      <a:pt x="5931" y="5943"/>
                      <a:pt x="5931" y="5943"/>
                      <a:pt x="5931" y="5943"/>
                    </a:cubicBezTo>
                    <a:cubicBezTo>
                      <a:pt x="5939" y="5936"/>
                      <a:pt x="5939" y="5936"/>
                      <a:pt x="5939" y="5936"/>
                    </a:cubicBezTo>
                    <a:cubicBezTo>
                      <a:pt x="5944" y="5931"/>
                      <a:pt x="5944" y="5931"/>
                      <a:pt x="5944" y="5931"/>
                    </a:cubicBezTo>
                    <a:cubicBezTo>
                      <a:pt x="5937" y="5926"/>
                      <a:pt x="5937" y="5926"/>
                      <a:pt x="5937" y="5926"/>
                    </a:cubicBezTo>
                    <a:cubicBezTo>
                      <a:pt x="5944" y="5922"/>
                      <a:pt x="5944" y="5922"/>
                      <a:pt x="5944" y="5922"/>
                    </a:cubicBezTo>
                    <a:cubicBezTo>
                      <a:pt x="5948" y="5910"/>
                      <a:pt x="5948" y="5910"/>
                      <a:pt x="5948" y="5910"/>
                    </a:cubicBezTo>
                    <a:cubicBezTo>
                      <a:pt x="5944" y="5907"/>
                      <a:pt x="5944" y="5907"/>
                      <a:pt x="5944" y="5907"/>
                    </a:cubicBezTo>
                    <a:cubicBezTo>
                      <a:pt x="5937" y="5914"/>
                      <a:pt x="5937" y="5914"/>
                      <a:pt x="5937" y="5914"/>
                    </a:cubicBezTo>
                    <a:cubicBezTo>
                      <a:pt x="5940" y="5905"/>
                      <a:pt x="5940" y="5905"/>
                      <a:pt x="5940" y="5905"/>
                    </a:cubicBezTo>
                    <a:cubicBezTo>
                      <a:pt x="5942" y="5897"/>
                      <a:pt x="5942" y="5897"/>
                      <a:pt x="5942" y="5897"/>
                    </a:cubicBezTo>
                    <a:cubicBezTo>
                      <a:pt x="5936" y="5896"/>
                      <a:pt x="5936" y="5896"/>
                      <a:pt x="5936" y="5896"/>
                    </a:cubicBezTo>
                    <a:cubicBezTo>
                      <a:pt x="5927" y="5899"/>
                      <a:pt x="5927" y="5899"/>
                      <a:pt x="5927" y="5899"/>
                    </a:cubicBezTo>
                    <a:cubicBezTo>
                      <a:pt x="5911" y="5896"/>
                      <a:pt x="5911" y="5896"/>
                      <a:pt x="5911" y="5896"/>
                    </a:cubicBezTo>
                    <a:cubicBezTo>
                      <a:pt x="5927" y="5896"/>
                      <a:pt x="5927" y="5896"/>
                      <a:pt x="5927" y="5896"/>
                    </a:cubicBezTo>
                    <a:cubicBezTo>
                      <a:pt x="5930" y="5891"/>
                      <a:pt x="5930" y="5891"/>
                      <a:pt x="5930" y="5891"/>
                    </a:cubicBezTo>
                    <a:cubicBezTo>
                      <a:pt x="5944" y="5890"/>
                      <a:pt x="5944" y="5890"/>
                      <a:pt x="5944" y="5890"/>
                    </a:cubicBezTo>
                    <a:cubicBezTo>
                      <a:pt x="5954" y="5884"/>
                      <a:pt x="5954" y="5884"/>
                      <a:pt x="5954" y="5884"/>
                    </a:cubicBezTo>
                    <a:cubicBezTo>
                      <a:pt x="5960" y="5879"/>
                      <a:pt x="5960" y="5879"/>
                      <a:pt x="5960" y="5879"/>
                    </a:cubicBezTo>
                    <a:cubicBezTo>
                      <a:pt x="5968" y="5876"/>
                      <a:pt x="5968" y="5876"/>
                      <a:pt x="5968" y="5876"/>
                    </a:cubicBezTo>
                    <a:cubicBezTo>
                      <a:pt x="5976" y="5871"/>
                      <a:pt x="5976" y="5871"/>
                      <a:pt x="5976" y="5871"/>
                    </a:cubicBezTo>
                    <a:cubicBezTo>
                      <a:pt x="5976" y="5861"/>
                      <a:pt x="5976" y="5861"/>
                      <a:pt x="5976" y="5861"/>
                    </a:cubicBezTo>
                    <a:cubicBezTo>
                      <a:pt x="5982" y="5856"/>
                      <a:pt x="5982" y="5856"/>
                      <a:pt x="5982" y="5856"/>
                    </a:cubicBezTo>
                    <a:cubicBezTo>
                      <a:pt x="5983" y="5847"/>
                      <a:pt x="5983" y="5847"/>
                      <a:pt x="5983" y="5847"/>
                    </a:cubicBezTo>
                    <a:cubicBezTo>
                      <a:pt x="5974" y="5842"/>
                      <a:pt x="5974" y="5842"/>
                      <a:pt x="5974" y="5842"/>
                    </a:cubicBezTo>
                    <a:cubicBezTo>
                      <a:pt x="5960" y="5829"/>
                      <a:pt x="5960" y="5829"/>
                      <a:pt x="5960" y="5829"/>
                    </a:cubicBezTo>
                    <a:cubicBezTo>
                      <a:pt x="5948" y="5827"/>
                      <a:pt x="5948" y="5827"/>
                      <a:pt x="5948" y="5827"/>
                    </a:cubicBezTo>
                    <a:cubicBezTo>
                      <a:pt x="5934" y="5832"/>
                      <a:pt x="5934" y="5832"/>
                      <a:pt x="5934" y="5832"/>
                    </a:cubicBezTo>
                    <a:cubicBezTo>
                      <a:pt x="5927" y="5830"/>
                      <a:pt x="5927" y="5830"/>
                      <a:pt x="5927" y="5830"/>
                    </a:cubicBezTo>
                    <a:cubicBezTo>
                      <a:pt x="5927" y="5839"/>
                      <a:pt x="5927" y="5839"/>
                      <a:pt x="5927" y="5839"/>
                    </a:cubicBezTo>
                    <a:cubicBezTo>
                      <a:pt x="5921" y="5850"/>
                      <a:pt x="5921" y="5850"/>
                      <a:pt x="5921" y="5850"/>
                    </a:cubicBezTo>
                    <a:cubicBezTo>
                      <a:pt x="5918" y="5864"/>
                      <a:pt x="5918" y="5864"/>
                      <a:pt x="5918" y="5864"/>
                    </a:cubicBezTo>
                    <a:cubicBezTo>
                      <a:pt x="5908" y="5870"/>
                      <a:pt x="5908" y="5870"/>
                      <a:pt x="5908" y="5870"/>
                    </a:cubicBezTo>
                    <a:cubicBezTo>
                      <a:pt x="5914" y="5862"/>
                      <a:pt x="5914" y="5862"/>
                      <a:pt x="5914" y="5862"/>
                    </a:cubicBezTo>
                    <a:cubicBezTo>
                      <a:pt x="5916" y="5850"/>
                      <a:pt x="5916" y="5850"/>
                      <a:pt x="5916" y="5850"/>
                    </a:cubicBezTo>
                    <a:cubicBezTo>
                      <a:pt x="5913" y="5844"/>
                      <a:pt x="5913" y="5844"/>
                      <a:pt x="5913" y="5844"/>
                    </a:cubicBezTo>
                    <a:cubicBezTo>
                      <a:pt x="5918" y="5836"/>
                      <a:pt x="5918" y="5836"/>
                      <a:pt x="5918" y="5836"/>
                    </a:cubicBezTo>
                    <a:cubicBezTo>
                      <a:pt x="5922" y="5826"/>
                      <a:pt x="5922" y="5826"/>
                      <a:pt x="5922" y="5826"/>
                    </a:cubicBezTo>
                    <a:cubicBezTo>
                      <a:pt x="5918" y="5824"/>
                      <a:pt x="5918" y="5824"/>
                      <a:pt x="5918" y="5824"/>
                    </a:cubicBezTo>
                    <a:cubicBezTo>
                      <a:pt x="5907" y="5833"/>
                      <a:pt x="5907" y="5833"/>
                      <a:pt x="5907" y="5833"/>
                    </a:cubicBezTo>
                    <a:cubicBezTo>
                      <a:pt x="5901" y="5841"/>
                      <a:pt x="5901" y="5841"/>
                      <a:pt x="5901" y="5841"/>
                    </a:cubicBezTo>
                    <a:cubicBezTo>
                      <a:pt x="5892" y="5847"/>
                      <a:pt x="5892" y="5847"/>
                      <a:pt x="5892" y="5847"/>
                    </a:cubicBezTo>
                    <a:cubicBezTo>
                      <a:pt x="5887" y="5842"/>
                      <a:pt x="5887" y="5842"/>
                      <a:pt x="5887" y="5842"/>
                    </a:cubicBezTo>
                    <a:cubicBezTo>
                      <a:pt x="5882" y="5847"/>
                      <a:pt x="5882" y="5847"/>
                      <a:pt x="5882" y="5847"/>
                    </a:cubicBezTo>
                    <a:cubicBezTo>
                      <a:pt x="5875" y="5850"/>
                      <a:pt x="5875" y="5850"/>
                      <a:pt x="5875" y="5850"/>
                    </a:cubicBezTo>
                    <a:cubicBezTo>
                      <a:pt x="5870" y="5845"/>
                      <a:pt x="5870" y="5845"/>
                      <a:pt x="5870" y="5845"/>
                    </a:cubicBezTo>
                    <a:cubicBezTo>
                      <a:pt x="5859" y="5852"/>
                      <a:pt x="5859" y="5852"/>
                      <a:pt x="5859" y="5852"/>
                    </a:cubicBezTo>
                    <a:cubicBezTo>
                      <a:pt x="5856" y="5868"/>
                      <a:pt x="5856" y="5868"/>
                      <a:pt x="5856" y="5868"/>
                    </a:cubicBezTo>
                    <a:cubicBezTo>
                      <a:pt x="5846" y="5876"/>
                      <a:pt x="5846" y="5876"/>
                      <a:pt x="5846" y="5876"/>
                    </a:cubicBezTo>
                    <a:cubicBezTo>
                      <a:pt x="5853" y="5867"/>
                      <a:pt x="5853" y="5867"/>
                      <a:pt x="5853" y="5867"/>
                    </a:cubicBezTo>
                    <a:cubicBezTo>
                      <a:pt x="5856" y="5847"/>
                      <a:pt x="5856" y="5847"/>
                      <a:pt x="5856" y="5847"/>
                    </a:cubicBezTo>
                    <a:cubicBezTo>
                      <a:pt x="5866" y="5832"/>
                      <a:pt x="5866" y="5832"/>
                      <a:pt x="5866" y="5832"/>
                    </a:cubicBezTo>
                    <a:cubicBezTo>
                      <a:pt x="5863" y="5830"/>
                      <a:pt x="5863" y="5830"/>
                      <a:pt x="5863" y="5830"/>
                    </a:cubicBezTo>
                    <a:cubicBezTo>
                      <a:pt x="5853" y="5835"/>
                      <a:pt x="5853" y="5835"/>
                      <a:pt x="5853" y="5835"/>
                    </a:cubicBezTo>
                    <a:cubicBezTo>
                      <a:pt x="5849" y="5842"/>
                      <a:pt x="5849" y="5842"/>
                      <a:pt x="5849" y="5842"/>
                    </a:cubicBezTo>
                    <a:cubicBezTo>
                      <a:pt x="5841" y="5852"/>
                      <a:pt x="5841" y="5852"/>
                      <a:pt x="5841" y="5852"/>
                    </a:cubicBezTo>
                    <a:cubicBezTo>
                      <a:pt x="5838" y="5845"/>
                      <a:pt x="5838" y="5845"/>
                      <a:pt x="5838" y="5845"/>
                    </a:cubicBezTo>
                    <a:cubicBezTo>
                      <a:pt x="5843" y="5839"/>
                      <a:pt x="5843" y="5839"/>
                      <a:pt x="5843" y="5839"/>
                    </a:cubicBezTo>
                    <a:cubicBezTo>
                      <a:pt x="5846" y="5832"/>
                      <a:pt x="5846" y="5832"/>
                      <a:pt x="5846" y="5832"/>
                    </a:cubicBezTo>
                    <a:cubicBezTo>
                      <a:pt x="5844" y="5829"/>
                      <a:pt x="5844" y="5829"/>
                      <a:pt x="5844" y="5829"/>
                    </a:cubicBezTo>
                    <a:cubicBezTo>
                      <a:pt x="5833" y="5830"/>
                      <a:pt x="5833" y="5830"/>
                      <a:pt x="5833" y="5830"/>
                    </a:cubicBezTo>
                    <a:cubicBezTo>
                      <a:pt x="5820" y="5842"/>
                      <a:pt x="5820" y="5842"/>
                      <a:pt x="5820" y="5842"/>
                    </a:cubicBezTo>
                    <a:cubicBezTo>
                      <a:pt x="5815" y="5841"/>
                      <a:pt x="5815" y="5841"/>
                      <a:pt x="5815" y="5841"/>
                    </a:cubicBezTo>
                    <a:cubicBezTo>
                      <a:pt x="5811" y="5829"/>
                      <a:pt x="5811" y="5829"/>
                      <a:pt x="5811" y="5829"/>
                    </a:cubicBezTo>
                    <a:cubicBezTo>
                      <a:pt x="5806" y="5827"/>
                      <a:pt x="5806" y="5827"/>
                      <a:pt x="5806" y="5827"/>
                    </a:cubicBezTo>
                    <a:cubicBezTo>
                      <a:pt x="5794" y="5836"/>
                      <a:pt x="5794" y="5836"/>
                      <a:pt x="5794" y="5836"/>
                    </a:cubicBezTo>
                    <a:cubicBezTo>
                      <a:pt x="5788" y="5835"/>
                      <a:pt x="5788" y="5835"/>
                      <a:pt x="5788" y="5835"/>
                    </a:cubicBezTo>
                    <a:cubicBezTo>
                      <a:pt x="5788" y="5832"/>
                      <a:pt x="5788" y="5832"/>
                      <a:pt x="5788" y="5832"/>
                    </a:cubicBezTo>
                    <a:cubicBezTo>
                      <a:pt x="5800" y="5823"/>
                      <a:pt x="5800" y="5823"/>
                      <a:pt x="5800" y="5823"/>
                    </a:cubicBezTo>
                    <a:cubicBezTo>
                      <a:pt x="5809" y="5810"/>
                      <a:pt x="5809" y="5810"/>
                      <a:pt x="5809" y="5810"/>
                    </a:cubicBezTo>
                    <a:cubicBezTo>
                      <a:pt x="5812" y="5800"/>
                      <a:pt x="5812" y="5800"/>
                      <a:pt x="5812" y="5800"/>
                    </a:cubicBezTo>
                    <a:cubicBezTo>
                      <a:pt x="5807" y="5800"/>
                      <a:pt x="5807" y="5800"/>
                      <a:pt x="5807" y="5800"/>
                    </a:cubicBezTo>
                    <a:cubicBezTo>
                      <a:pt x="5801" y="5801"/>
                      <a:pt x="5801" y="5801"/>
                      <a:pt x="5801" y="5801"/>
                    </a:cubicBezTo>
                    <a:cubicBezTo>
                      <a:pt x="5791" y="5810"/>
                      <a:pt x="5791" y="5810"/>
                      <a:pt x="5791" y="5810"/>
                    </a:cubicBezTo>
                    <a:cubicBezTo>
                      <a:pt x="5795" y="5800"/>
                      <a:pt x="5795" y="5800"/>
                      <a:pt x="5795" y="5800"/>
                    </a:cubicBezTo>
                    <a:cubicBezTo>
                      <a:pt x="5809" y="5789"/>
                      <a:pt x="5809" y="5789"/>
                      <a:pt x="5809" y="5789"/>
                    </a:cubicBezTo>
                    <a:cubicBezTo>
                      <a:pt x="5821" y="5789"/>
                      <a:pt x="5821" y="5789"/>
                      <a:pt x="5821" y="5789"/>
                    </a:cubicBezTo>
                    <a:cubicBezTo>
                      <a:pt x="5829" y="5784"/>
                      <a:pt x="5829" y="5784"/>
                      <a:pt x="5829" y="5784"/>
                    </a:cubicBezTo>
                    <a:cubicBezTo>
                      <a:pt x="5840" y="5781"/>
                      <a:pt x="5840" y="5781"/>
                      <a:pt x="5840" y="5781"/>
                    </a:cubicBezTo>
                    <a:cubicBezTo>
                      <a:pt x="5847" y="5774"/>
                      <a:pt x="5847" y="5774"/>
                      <a:pt x="5847" y="5774"/>
                    </a:cubicBezTo>
                    <a:cubicBezTo>
                      <a:pt x="5847" y="5768"/>
                      <a:pt x="5847" y="5768"/>
                      <a:pt x="5847" y="5768"/>
                    </a:cubicBezTo>
                    <a:cubicBezTo>
                      <a:pt x="5843" y="5769"/>
                      <a:pt x="5843" y="5769"/>
                      <a:pt x="5843" y="5769"/>
                    </a:cubicBezTo>
                    <a:cubicBezTo>
                      <a:pt x="5829" y="5774"/>
                      <a:pt x="5829" y="5774"/>
                      <a:pt x="5829" y="5774"/>
                    </a:cubicBezTo>
                    <a:cubicBezTo>
                      <a:pt x="5821" y="5771"/>
                      <a:pt x="5821" y="5771"/>
                      <a:pt x="5821" y="5771"/>
                    </a:cubicBezTo>
                    <a:cubicBezTo>
                      <a:pt x="5809" y="5761"/>
                      <a:pt x="5809" y="5761"/>
                      <a:pt x="5809" y="5761"/>
                    </a:cubicBezTo>
                    <a:cubicBezTo>
                      <a:pt x="5803" y="5763"/>
                      <a:pt x="5803" y="5763"/>
                      <a:pt x="5803" y="5763"/>
                    </a:cubicBezTo>
                    <a:cubicBezTo>
                      <a:pt x="5795" y="5768"/>
                      <a:pt x="5795" y="5768"/>
                      <a:pt x="5795" y="5768"/>
                    </a:cubicBezTo>
                    <a:cubicBezTo>
                      <a:pt x="5801" y="5754"/>
                      <a:pt x="5801" y="5754"/>
                      <a:pt x="5801" y="5754"/>
                    </a:cubicBezTo>
                    <a:cubicBezTo>
                      <a:pt x="5806" y="5751"/>
                      <a:pt x="5806" y="5751"/>
                      <a:pt x="5806" y="5751"/>
                    </a:cubicBezTo>
                    <a:cubicBezTo>
                      <a:pt x="5806" y="5746"/>
                      <a:pt x="5806" y="5746"/>
                      <a:pt x="5806" y="5746"/>
                    </a:cubicBezTo>
                    <a:cubicBezTo>
                      <a:pt x="5797" y="5749"/>
                      <a:pt x="5797" y="5749"/>
                      <a:pt x="5797" y="5749"/>
                    </a:cubicBezTo>
                    <a:cubicBezTo>
                      <a:pt x="5788" y="5757"/>
                      <a:pt x="5788" y="5757"/>
                      <a:pt x="5788" y="5757"/>
                    </a:cubicBezTo>
                    <a:cubicBezTo>
                      <a:pt x="5780" y="5766"/>
                      <a:pt x="5780" y="5766"/>
                      <a:pt x="5780" y="5766"/>
                    </a:cubicBezTo>
                    <a:cubicBezTo>
                      <a:pt x="5771" y="5777"/>
                      <a:pt x="5771" y="5777"/>
                      <a:pt x="5771" y="5777"/>
                    </a:cubicBezTo>
                    <a:cubicBezTo>
                      <a:pt x="5763" y="5783"/>
                      <a:pt x="5763" y="5783"/>
                      <a:pt x="5763" y="5783"/>
                    </a:cubicBezTo>
                    <a:cubicBezTo>
                      <a:pt x="5760" y="5790"/>
                      <a:pt x="5760" y="5790"/>
                      <a:pt x="5760" y="5790"/>
                    </a:cubicBezTo>
                    <a:cubicBezTo>
                      <a:pt x="5748" y="5798"/>
                      <a:pt x="5748" y="5798"/>
                      <a:pt x="5748" y="5798"/>
                    </a:cubicBezTo>
                    <a:cubicBezTo>
                      <a:pt x="5740" y="5807"/>
                      <a:pt x="5740" y="5807"/>
                      <a:pt x="5740" y="5807"/>
                    </a:cubicBezTo>
                    <a:cubicBezTo>
                      <a:pt x="5739" y="5795"/>
                      <a:pt x="5739" y="5795"/>
                      <a:pt x="5739" y="5795"/>
                    </a:cubicBezTo>
                    <a:cubicBezTo>
                      <a:pt x="5742" y="5784"/>
                      <a:pt x="5742" y="5784"/>
                      <a:pt x="5742" y="5784"/>
                    </a:cubicBezTo>
                    <a:cubicBezTo>
                      <a:pt x="5749" y="5774"/>
                      <a:pt x="5749" y="5774"/>
                      <a:pt x="5749" y="5774"/>
                    </a:cubicBezTo>
                    <a:cubicBezTo>
                      <a:pt x="5749" y="5766"/>
                      <a:pt x="5749" y="5766"/>
                      <a:pt x="5749" y="5766"/>
                    </a:cubicBezTo>
                    <a:cubicBezTo>
                      <a:pt x="5755" y="5752"/>
                      <a:pt x="5755" y="5752"/>
                      <a:pt x="5755" y="5752"/>
                    </a:cubicBezTo>
                    <a:cubicBezTo>
                      <a:pt x="5766" y="5741"/>
                      <a:pt x="5766" y="5741"/>
                      <a:pt x="5766" y="5741"/>
                    </a:cubicBezTo>
                    <a:cubicBezTo>
                      <a:pt x="5768" y="5735"/>
                      <a:pt x="5768" y="5735"/>
                      <a:pt x="5768" y="5735"/>
                    </a:cubicBezTo>
                    <a:cubicBezTo>
                      <a:pt x="5774" y="5728"/>
                      <a:pt x="5774" y="5728"/>
                      <a:pt x="5774" y="5728"/>
                    </a:cubicBezTo>
                    <a:cubicBezTo>
                      <a:pt x="5780" y="5723"/>
                      <a:pt x="5780" y="5723"/>
                      <a:pt x="5780" y="5723"/>
                    </a:cubicBezTo>
                    <a:cubicBezTo>
                      <a:pt x="5786" y="5709"/>
                      <a:pt x="5786" y="5709"/>
                      <a:pt x="5786" y="5709"/>
                    </a:cubicBezTo>
                    <a:cubicBezTo>
                      <a:pt x="5795" y="5702"/>
                      <a:pt x="5795" y="5702"/>
                      <a:pt x="5795" y="5702"/>
                    </a:cubicBezTo>
                    <a:cubicBezTo>
                      <a:pt x="5801" y="5694"/>
                      <a:pt x="5801" y="5694"/>
                      <a:pt x="5801" y="5694"/>
                    </a:cubicBezTo>
                    <a:cubicBezTo>
                      <a:pt x="5811" y="5691"/>
                      <a:pt x="5811" y="5691"/>
                      <a:pt x="5811" y="5691"/>
                    </a:cubicBezTo>
                    <a:cubicBezTo>
                      <a:pt x="5812" y="5685"/>
                      <a:pt x="5812" y="5685"/>
                      <a:pt x="5812" y="5685"/>
                    </a:cubicBezTo>
                    <a:cubicBezTo>
                      <a:pt x="5812" y="5679"/>
                      <a:pt x="5812" y="5679"/>
                      <a:pt x="5812" y="5679"/>
                    </a:cubicBezTo>
                    <a:cubicBezTo>
                      <a:pt x="5817" y="5670"/>
                      <a:pt x="5817" y="5670"/>
                      <a:pt x="5817" y="5670"/>
                    </a:cubicBezTo>
                    <a:cubicBezTo>
                      <a:pt x="5821" y="5660"/>
                      <a:pt x="5821" y="5660"/>
                      <a:pt x="5821" y="5660"/>
                    </a:cubicBezTo>
                    <a:cubicBezTo>
                      <a:pt x="5820" y="5668"/>
                      <a:pt x="5820" y="5668"/>
                      <a:pt x="5820" y="5668"/>
                    </a:cubicBezTo>
                    <a:cubicBezTo>
                      <a:pt x="5818" y="5676"/>
                      <a:pt x="5818" y="5676"/>
                      <a:pt x="5818" y="5676"/>
                    </a:cubicBezTo>
                    <a:cubicBezTo>
                      <a:pt x="5823" y="5682"/>
                      <a:pt x="5823" y="5682"/>
                      <a:pt x="5823" y="5682"/>
                    </a:cubicBezTo>
                    <a:cubicBezTo>
                      <a:pt x="5832" y="5667"/>
                      <a:pt x="5832" y="5667"/>
                      <a:pt x="5832" y="5667"/>
                    </a:cubicBezTo>
                    <a:cubicBezTo>
                      <a:pt x="5847" y="5653"/>
                      <a:pt x="5847" y="5653"/>
                      <a:pt x="5847" y="5653"/>
                    </a:cubicBezTo>
                    <a:cubicBezTo>
                      <a:pt x="5850" y="5644"/>
                      <a:pt x="5850" y="5644"/>
                      <a:pt x="5850" y="5644"/>
                    </a:cubicBezTo>
                    <a:cubicBezTo>
                      <a:pt x="5846" y="5636"/>
                      <a:pt x="5846" y="5636"/>
                      <a:pt x="5846" y="5636"/>
                    </a:cubicBezTo>
                    <a:cubicBezTo>
                      <a:pt x="5840" y="5636"/>
                      <a:pt x="5840" y="5636"/>
                      <a:pt x="5840" y="5636"/>
                    </a:cubicBezTo>
                    <a:cubicBezTo>
                      <a:pt x="5833" y="5642"/>
                      <a:pt x="5833" y="5642"/>
                      <a:pt x="5833" y="5642"/>
                    </a:cubicBezTo>
                    <a:cubicBezTo>
                      <a:pt x="5830" y="5630"/>
                      <a:pt x="5830" y="5630"/>
                      <a:pt x="5830" y="5630"/>
                    </a:cubicBezTo>
                    <a:cubicBezTo>
                      <a:pt x="5826" y="5625"/>
                      <a:pt x="5826" y="5625"/>
                      <a:pt x="5826" y="5625"/>
                    </a:cubicBezTo>
                    <a:cubicBezTo>
                      <a:pt x="5829" y="5619"/>
                      <a:pt x="5829" y="5619"/>
                      <a:pt x="5829" y="5619"/>
                    </a:cubicBezTo>
                    <a:cubicBezTo>
                      <a:pt x="5838" y="5616"/>
                      <a:pt x="5838" y="5616"/>
                      <a:pt x="5838" y="5616"/>
                    </a:cubicBezTo>
                    <a:cubicBezTo>
                      <a:pt x="5850" y="5619"/>
                      <a:pt x="5850" y="5619"/>
                      <a:pt x="5850" y="5619"/>
                    </a:cubicBezTo>
                    <a:cubicBezTo>
                      <a:pt x="5861" y="5625"/>
                      <a:pt x="5861" y="5625"/>
                      <a:pt x="5861" y="5625"/>
                    </a:cubicBezTo>
                    <a:cubicBezTo>
                      <a:pt x="5867" y="5622"/>
                      <a:pt x="5867" y="5622"/>
                      <a:pt x="5867" y="5622"/>
                    </a:cubicBezTo>
                    <a:cubicBezTo>
                      <a:pt x="5873" y="5613"/>
                      <a:pt x="5873" y="5613"/>
                      <a:pt x="5873" y="5613"/>
                    </a:cubicBezTo>
                    <a:cubicBezTo>
                      <a:pt x="5873" y="5593"/>
                      <a:pt x="5873" y="5593"/>
                      <a:pt x="5873" y="5593"/>
                    </a:cubicBezTo>
                    <a:cubicBezTo>
                      <a:pt x="5863" y="5595"/>
                      <a:pt x="5863" y="5595"/>
                      <a:pt x="5863" y="5595"/>
                    </a:cubicBezTo>
                    <a:cubicBezTo>
                      <a:pt x="5853" y="5598"/>
                      <a:pt x="5853" y="5598"/>
                      <a:pt x="5853" y="5598"/>
                    </a:cubicBezTo>
                    <a:cubicBezTo>
                      <a:pt x="5855" y="5604"/>
                      <a:pt x="5855" y="5604"/>
                      <a:pt x="5855" y="5604"/>
                    </a:cubicBezTo>
                    <a:cubicBezTo>
                      <a:pt x="5849" y="5604"/>
                      <a:pt x="5849" y="5604"/>
                      <a:pt x="5849" y="5604"/>
                    </a:cubicBezTo>
                    <a:cubicBezTo>
                      <a:pt x="5849" y="5595"/>
                      <a:pt x="5849" y="5595"/>
                      <a:pt x="5849" y="5595"/>
                    </a:cubicBezTo>
                    <a:cubicBezTo>
                      <a:pt x="5847" y="5590"/>
                      <a:pt x="5847" y="5590"/>
                      <a:pt x="5847" y="5590"/>
                    </a:cubicBezTo>
                    <a:cubicBezTo>
                      <a:pt x="5840" y="5593"/>
                      <a:pt x="5840" y="5593"/>
                      <a:pt x="5840" y="5593"/>
                    </a:cubicBezTo>
                    <a:cubicBezTo>
                      <a:pt x="5832" y="5602"/>
                      <a:pt x="5832" y="5602"/>
                      <a:pt x="5832" y="5602"/>
                    </a:cubicBezTo>
                    <a:cubicBezTo>
                      <a:pt x="5823" y="5602"/>
                      <a:pt x="5823" y="5602"/>
                      <a:pt x="5823" y="5602"/>
                    </a:cubicBezTo>
                    <a:cubicBezTo>
                      <a:pt x="5817" y="5609"/>
                      <a:pt x="5817" y="5609"/>
                      <a:pt x="5817" y="5609"/>
                    </a:cubicBezTo>
                    <a:cubicBezTo>
                      <a:pt x="5807" y="5616"/>
                      <a:pt x="5807" y="5616"/>
                      <a:pt x="5807" y="5616"/>
                    </a:cubicBezTo>
                    <a:cubicBezTo>
                      <a:pt x="5794" y="5616"/>
                      <a:pt x="5794" y="5616"/>
                      <a:pt x="5794" y="5616"/>
                    </a:cubicBezTo>
                    <a:cubicBezTo>
                      <a:pt x="5781" y="5627"/>
                      <a:pt x="5781" y="5627"/>
                      <a:pt x="5781" y="5627"/>
                    </a:cubicBezTo>
                    <a:cubicBezTo>
                      <a:pt x="5768" y="5636"/>
                      <a:pt x="5768" y="5636"/>
                      <a:pt x="5768" y="5636"/>
                    </a:cubicBezTo>
                    <a:cubicBezTo>
                      <a:pt x="5766" y="5650"/>
                      <a:pt x="5766" y="5650"/>
                      <a:pt x="5766" y="5650"/>
                    </a:cubicBezTo>
                    <a:cubicBezTo>
                      <a:pt x="5757" y="5651"/>
                      <a:pt x="5757" y="5651"/>
                      <a:pt x="5757" y="5651"/>
                    </a:cubicBezTo>
                    <a:cubicBezTo>
                      <a:pt x="5751" y="5648"/>
                      <a:pt x="5751" y="5648"/>
                      <a:pt x="5751" y="5648"/>
                    </a:cubicBezTo>
                    <a:cubicBezTo>
                      <a:pt x="5749" y="5651"/>
                      <a:pt x="5749" y="5651"/>
                      <a:pt x="5749" y="5651"/>
                    </a:cubicBezTo>
                    <a:cubicBezTo>
                      <a:pt x="5752" y="5656"/>
                      <a:pt x="5752" y="5656"/>
                      <a:pt x="5752" y="5656"/>
                    </a:cubicBezTo>
                    <a:cubicBezTo>
                      <a:pt x="5752" y="5664"/>
                      <a:pt x="5752" y="5664"/>
                      <a:pt x="5752" y="5664"/>
                    </a:cubicBezTo>
                    <a:close/>
                    <a:moveTo>
                      <a:pt x="5233" y="5813"/>
                    </a:moveTo>
                    <a:lnTo>
                      <a:pt x="5233" y="5813"/>
                    </a:lnTo>
                    <a:cubicBezTo>
                      <a:pt x="5240" y="5815"/>
                      <a:pt x="5240" y="5815"/>
                      <a:pt x="5240" y="5815"/>
                    </a:cubicBezTo>
                    <a:cubicBezTo>
                      <a:pt x="5271" y="5838"/>
                      <a:pt x="5271" y="5838"/>
                      <a:pt x="5271" y="5838"/>
                    </a:cubicBezTo>
                    <a:cubicBezTo>
                      <a:pt x="5294" y="5838"/>
                      <a:pt x="5294" y="5838"/>
                      <a:pt x="5294" y="5838"/>
                    </a:cubicBezTo>
                    <a:cubicBezTo>
                      <a:pt x="5311" y="5841"/>
                      <a:pt x="5311" y="5841"/>
                      <a:pt x="5311" y="5841"/>
                    </a:cubicBezTo>
                    <a:cubicBezTo>
                      <a:pt x="5323" y="5850"/>
                      <a:pt x="5323" y="5850"/>
                      <a:pt x="5323" y="5850"/>
                    </a:cubicBezTo>
                    <a:cubicBezTo>
                      <a:pt x="5334" y="5852"/>
                      <a:pt x="5334" y="5852"/>
                      <a:pt x="5334" y="5852"/>
                    </a:cubicBezTo>
                    <a:cubicBezTo>
                      <a:pt x="5349" y="5859"/>
                      <a:pt x="5349" y="5859"/>
                      <a:pt x="5349" y="5859"/>
                    </a:cubicBezTo>
                    <a:cubicBezTo>
                      <a:pt x="5367" y="5852"/>
                      <a:pt x="5367" y="5852"/>
                      <a:pt x="5367" y="5852"/>
                    </a:cubicBezTo>
                    <a:cubicBezTo>
                      <a:pt x="5369" y="5842"/>
                      <a:pt x="5369" y="5842"/>
                      <a:pt x="5369" y="5842"/>
                    </a:cubicBezTo>
                    <a:cubicBezTo>
                      <a:pt x="5361" y="5835"/>
                      <a:pt x="5361" y="5835"/>
                      <a:pt x="5361" y="5835"/>
                    </a:cubicBezTo>
                    <a:cubicBezTo>
                      <a:pt x="5357" y="5827"/>
                      <a:pt x="5357" y="5827"/>
                      <a:pt x="5357" y="5827"/>
                    </a:cubicBezTo>
                    <a:cubicBezTo>
                      <a:pt x="5347" y="5819"/>
                      <a:pt x="5347" y="5819"/>
                      <a:pt x="5347" y="5819"/>
                    </a:cubicBezTo>
                    <a:cubicBezTo>
                      <a:pt x="5337" y="5816"/>
                      <a:pt x="5337" y="5816"/>
                      <a:pt x="5337" y="5816"/>
                    </a:cubicBezTo>
                    <a:cubicBezTo>
                      <a:pt x="5324" y="5801"/>
                      <a:pt x="5324" y="5801"/>
                      <a:pt x="5324" y="5801"/>
                    </a:cubicBezTo>
                    <a:cubicBezTo>
                      <a:pt x="5306" y="5787"/>
                      <a:pt x="5306" y="5787"/>
                      <a:pt x="5306" y="5787"/>
                    </a:cubicBezTo>
                    <a:cubicBezTo>
                      <a:pt x="5298" y="5786"/>
                      <a:pt x="5298" y="5786"/>
                      <a:pt x="5298" y="5786"/>
                    </a:cubicBezTo>
                    <a:cubicBezTo>
                      <a:pt x="5283" y="5769"/>
                      <a:pt x="5283" y="5769"/>
                      <a:pt x="5283" y="5769"/>
                    </a:cubicBezTo>
                    <a:cubicBezTo>
                      <a:pt x="5263" y="5761"/>
                      <a:pt x="5263" y="5761"/>
                      <a:pt x="5263" y="5761"/>
                    </a:cubicBezTo>
                    <a:cubicBezTo>
                      <a:pt x="5242" y="5760"/>
                      <a:pt x="5242" y="5760"/>
                      <a:pt x="5242" y="5760"/>
                    </a:cubicBezTo>
                    <a:cubicBezTo>
                      <a:pt x="5205" y="5748"/>
                      <a:pt x="5205" y="5748"/>
                      <a:pt x="5205" y="5748"/>
                    </a:cubicBezTo>
                    <a:cubicBezTo>
                      <a:pt x="5190" y="5741"/>
                      <a:pt x="5190" y="5741"/>
                      <a:pt x="5190" y="5741"/>
                    </a:cubicBezTo>
                    <a:cubicBezTo>
                      <a:pt x="5175" y="5751"/>
                      <a:pt x="5175" y="5751"/>
                      <a:pt x="5175" y="5751"/>
                    </a:cubicBezTo>
                    <a:cubicBezTo>
                      <a:pt x="5182" y="5764"/>
                      <a:pt x="5182" y="5764"/>
                      <a:pt x="5182" y="5764"/>
                    </a:cubicBezTo>
                    <a:cubicBezTo>
                      <a:pt x="5198" y="5772"/>
                      <a:pt x="5198" y="5772"/>
                      <a:pt x="5198" y="5772"/>
                    </a:cubicBezTo>
                    <a:cubicBezTo>
                      <a:pt x="5225" y="5792"/>
                      <a:pt x="5225" y="5792"/>
                      <a:pt x="5225" y="5792"/>
                    </a:cubicBezTo>
                    <a:cubicBezTo>
                      <a:pt x="5228" y="5807"/>
                      <a:pt x="5228" y="5807"/>
                      <a:pt x="5228" y="5807"/>
                    </a:cubicBezTo>
                    <a:cubicBezTo>
                      <a:pt x="5233" y="5813"/>
                      <a:pt x="5233" y="5813"/>
                      <a:pt x="5233" y="5813"/>
                    </a:cubicBezTo>
                    <a:close/>
                    <a:moveTo>
                      <a:pt x="5237" y="6183"/>
                    </a:moveTo>
                    <a:lnTo>
                      <a:pt x="5237" y="6183"/>
                    </a:lnTo>
                    <a:cubicBezTo>
                      <a:pt x="5219" y="6176"/>
                      <a:pt x="5219" y="6176"/>
                      <a:pt x="5219" y="6176"/>
                    </a:cubicBezTo>
                    <a:cubicBezTo>
                      <a:pt x="5214" y="6159"/>
                      <a:pt x="5214" y="6159"/>
                      <a:pt x="5214" y="6159"/>
                    </a:cubicBezTo>
                    <a:cubicBezTo>
                      <a:pt x="5178" y="6154"/>
                      <a:pt x="5178" y="6154"/>
                      <a:pt x="5178" y="6154"/>
                    </a:cubicBezTo>
                    <a:cubicBezTo>
                      <a:pt x="5167" y="6150"/>
                      <a:pt x="5167" y="6150"/>
                      <a:pt x="5167" y="6150"/>
                    </a:cubicBezTo>
                    <a:cubicBezTo>
                      <a:pt x="5165" y="6140"/>
                      <a:pt x="5165" y="6140"/>
                      <a:pt x="5165" y="6140"/>
                    </a:cubicBezTo>
                    <a:cubicBezTo>
                      <a:pt x="5159" y="6131"/>
                      <a:pt x="5159" y="6131"/>
                      <a:pt x="5159" y="6131"/>
                    </a:cubicBezTo>
                    <a:cubicBezTo>
                      <a:pt x="5152" y="6131"/>
                      <a:pt x="5152" y="6131"/>
                      <a:pt x="5152" y="6131"/>
                    </a:cubicBezTo>
                    <a:cubicBezTo>
                      <a:pt x="5147" y="6122"/>
                      <a:pt x="5147" y="6122"/>
                      <a:pt x="5147" y="6122"/>
                    </a:cubicBezTo>
                    <a:cubicBezTo>
                      <a:pt x="5136" y="6118"/>
                      <a:pt x="5136" y="6118"/>
                      <a:pt x="5136" y="6118"/>
                    </a:cubicBezTo>
                    <a:cubicBezTo>
                      <a:pt x="5136" y="6105"/>
                      <a:pt x="5136" y="6105"/>
                      <a:pt x="5136" y="6105"/>
                    </a:cubicBezTo>
                    <a:cubicBezTo>
                      <a:pt x="5130" y="6099"/>
                      <a:pt x="5130" y="6099"/>
                      <a:pt x="5130" y="6099"/>
                    </a:cubicBezTo>
                    <a:cubicBezTo>
                      <a:pt x="5121" y="6101"/>
                      <a:pt x="5121" y="6101"/>
                      <a:pt x="5121" y="6101"/>
                    </a:cubicBezTo>
                    <a:cubicBezTo>
                      <a:pt x="5117" y="6095"/>
                      <a:pt x="5117" y="6095"/>
                      <a:pt x="5117" y="6095"/>
                    </a:cubicBezTo>
                    <a:cubicBezTo>
                      <a:pt x="5123" y="6082"/>
                      <a:pt x="5123" y="6082"/>
                      <a:pt x="5123" y="6082"/>
                    </a:cubicBezTo>
                    <a:cubicBezTo>
                      <a:pt x="5153" y="6061"/>
                      <a:pt x="5153" y="6061"/>
                      <a:pt x="5153" y="6061"/>
                    </a:cubicBezTo>
                    <a:cubicBezTo>
                      <a:pt x="5156" y="6075"/>
                      <a:pt x="5156" y="6075"/>
                      <a:pt x="5156" y="6075"/>
                    </a:cubicBezTo>
                    <a:cubicBezTo>
                      <a:pt x="5146" y="6085"/>
                      <a:pt x="5146" y="6085"/>
                      <a:pt x="5146" y="6085"/>
                    </a:cubicBezTo>
                    <a:cubicBezTo>
                      <a:pt x="5146" y="6092"/>
                      <a:pt x="5146" y="6092"/>
                      <a:pt x="5146" y="6092"/>
                    </a:cubicBezTo>
                    <a:cubicBezTo>
                      <a:pt x="5152" y="6099"/>
                      <a:pt x="5152" y="6099"/>
                      <a:pt x="5152" y="6099"/>
                    </a:cubicBezTo>
                    <a:cubicBezTo>
                      <a:pt x="5152" y="6113"/>
                      <a:pt x="5152" y="6113"/>
                      <a:pt x="5152" y="6113"/>
                    </a:cubicBezTo>
                    <a:cubicBezTo>
                      <a:pt x="5164" y="6121"/>
                      <a:pt x="5164" y="6121"/>
                      <a:pt x="5164" y="6121"/>
                    </a:cubicBezTo>
                    <a:cubicBezTo>
                      <a:pt x="5167" y="6110"/>
                      <a:pt x="5167" y="6110"/>
                      <a:pt x="5167" y="6110"/>
                    </a:cubicBezTo>
                    <a:cubicBezTo>
                      <a:pt x="5179" y="6110"/>
                      <a:pt x="5179" y="6110"/>
                      <a:pt x="5179" y="6110"/>
                    </a:cubicBezTo>
                    <a:cubicBezTo>
                      <a:pt x="5199" y="6125"/>
                      <a:pt x="5199" y="6125"/>
                      <a:pt x="5199" y="6125"/>
                    </a:cubicBezTo>
                    <a:cubicBezTo>
                      <a:pt x="5208" y="6125"/>
                      <a:pt x="5208" y="6125"/>
                      <a:pt x="5208" y="6125"/>
                    </a:cubicBezTo>
                    <a:cubicBezTo>
                      <a:pt x="5216" y="6133"/>
                      <a:pt x="5216" y="6133"/>
                      <a:pt x="5216" y="6133"/>
                    </a:cubicBezTo>
                    <a:cubicBezTo>
                      <a:pt x="5239" y="6133"/>
                      <a:pt x="5239" y="6133"/>
                      <a:pt x="5239" y="6133"/>
                    </a:cubicBezTo>
                    <a:cubicBezTo>
                      <a:pt x="5245" y="6125"/>
                      <a:pt x="5245" y="6125"/>
                      <a:pt x="5245" y="6125"/>
                    </a:cubicBezTo>
                    <a:cubicBezTo>
                      <a:pt x="5259" y="6130"/>
                      <a:pt x="5259" y="6130"/>
                      <a:pt x="5259" y="6130"/>
                    </a:cubicBezTo>
                    <a:cubicBezTo>
                      <a:pt x="5283" y="6130"/>
                      <a:pt x="5283" y="6130"/>
                      <a:pt x="5283" y="6130"/>
                    </a:cubicBezTo>
                    <a:cubicBezTo>
                      <a:pt x="5276" y="6136"/>
                      <a:pt x="5276" y="6136"/>
                      <a:pt x="5276" y="6136"/>
                    </a:cubicBezTo>
                    <a:cubicBezTo>
                      <a:pt x="5259" y="6139"/>
                      <a:pt x="5259" y="6139"/>
                      <a:pt x="5259" y="6139"/>
                    </a:cubicBezTo>
                    <a:cubicBezTo>
                      <a:pt x="5253" y="6154"/>
                      <a:pt x="5253" y="6154"/>
                      <a:pt x="5253" y="6154"/>
                    </a:cubicBezTo>
                    <a:cubicBezTo>
                      <a:pt x="5256" y="6163"/>
                      <a:pt x="5256" y="6163"/>
                      <a:pt x="5256" y="6163"/>
                    </a:cubicBezTo>
                    <a:cubicBezTo>
                      <a:pt x="5250" y="6180"/>
                      <a:pt x="5250" y="6180"/>
                      <a:pt x="5250" y="6180"/>
                    </a:cubicBezTo>
                    <a:cubicBezTo>
                      <a:pt x="5237" y="6183"/>
                      <a:pt x="5237" y="6183"/>
                      <a:pt x="5237" y="6183"/>
                    </a:cubicBezTo>
                    <a:close/>
                    <a:moveTo>
                      <a:pt x="5355" y="6238"/>
                    </a:moveTo>
                    <a:lnTo>
                      <a:pt x="5355" y="6238"/>
                    </a:lnTo>
                    <a:cubicBezTo>
                      <a:pt x="5349" y="6228"/>
                      <a:pt x="5349" y="6228"/>
                      <a:pt x="5349" y="6228"/>
                    </a:cubicBezTo>
                    <a:cubicBezTo>
                      <a:pt x="5324" y="6215"/>
                      <a:pt x="5324" y="6215"/>
                      <a:pt x="5324" y="6215"/>
                    </a:cubicBezTo>
                    <a:cubicBezTo>
                      <a:pt x="5323" y="6194"/>
                      <a:pt x="5323" y="6194"/>
                      <a:pt x="5323" y="6194"/>
                    </a:cubicBezTo>
                    <a:cubicBezTo>
                      <a:pt x="5317" y="6183"/>
                      <a:pt x="5317" y="6183"/>
                      <a:pt x="5317" y="6183"/>
                    </a:cubicBezTo>
                    <a:cubicBezTo>
                      <a:pt x="5323" y="6171"/>
                      <a:pt x="5323" y="6171"/>
                      <a:pt x="5323" y="6171"/>
                    </a:cubicBezTo>
                    <a:cubicBezTo>
                      <a:pt x="5346" y="6159"/>
                      <a:pt x="5346" y="6159"/>
                      <a:pt x="5346" y="6159"/>
                    </a:cubicBezTo>
                    <a:cubicBezTo>
                      <a:pt x="5363" y="6133"/>
                      <a:pt x="5363" y="6133"/>
                      <a:pt x="5363" y="6133"/>
                    </a:cubicBezTo>
                    <a:cubicBezTo>
                      <a:pt x="5370" y="6125"/>
                      <a:pt x="5370" y="6125"/>
                      <a:pt x="5370" y="6125"/>
                    </a:cubicBezTo>
                    <a:cubicBezTo>
                      <a:pt x="5378" y="6108"/>
                      <a:pt x="5378" y="6108"/>
                      <a:pt x="5378" y="6108"/>
                    </a:cubicBezTo>
                    <a:cubicBezTo>
                      <a:pt x="5398" y="6093"/>
                      <a:pt x="5398" y="6093"/>
                      <a:pt x="5398" y="6093"/>
                    </a:cubicBezTo>
                    <a:cubicBezTo>
                      <a:pt x="5404" y="6081"/>
                      <a:pt x="5404" y="6081"/>
                      <a:pt x="5404" y="6081"/>
                    </a:cubicBezTo>
                    <a:cubicBezTo>
                      <a:pt x="5416" y="6078"/>
                      <a:pt x="5416" y="6078"/>
                      <a:pt x="5416" y="6078"/>
                    </a:cubicBezTo>
                    <a:cubicBezTo>
                      <a:pt x="5418" y="6085"/>
                      <a:pt x="5418" y="6085"/>
                      <a:pt x="5418" y="6085"/>
                    </a:cubicBezTo>
                    <a:cubicBezTo>
                      <a:pt x="5410" y="6096"/>
                      <a:pt x="5410" y="6096"/>
                      <a:pt x="5410" y="6096"/>
                    </a:cubicBezTo>
                    <a:cubicBezTo>
                      <a:pt x="5425" y="6098"/>
                      <a:pt x="5425" y="6098"/>
                      <a:pt x="5425" y="6098"/>
                    </a:cubicBezTo>
                    <a:cubicBezTo>
                      <a:pt x="5425" y="6108"/>
                      <a:pt x="5425" y="6108"/>
                      <a:pt x="5425" y="6108"/>
                    </a:cubicBezTo>
                    <a:cubicBezTo>
                      <a:pt x="5407" y="6139"/>
                      <a:pt x="5407" y="6139"/>
                      <a:pt x="5407" y="6139"/>
                    </a:cubicBezTo>
                    <a:cubicBezTo>
                      <a:pt x="5396" y="6148"/>
                      <a:pt x="5396" y="6148"/>
                      <a:pt x="5396" y="6148"/>
                    </a:cubicBezTo>
                    <a:cubicBezTo>
                      <a:pt x="5413" y="6154"/>
                      <a:pt x="5413" y="6154"/>
                      <a:pt x="5413" y="6154"/>
                    </a:cubicBezTo>
                    <a:cubicBezTo>
                      <a:pt x="5419" y="6166"/>
                      <a:pt x="5419" y="6166"/>
                      <a:pt x="5419" y="6166"/>
                    </a:cubicBezTo>
                    <a:cubicBezTo>
                      <a:pt x="5412" y="6177"/>
                      <a:pt x="5412" y="6177"/>
                      <a:pt x="5412" y="6177"/>
                    </a:cubicBezTo>
                    <a:cubicBezTo>
                      <a:pt x="5418" y="6183"/>
                      <a:pt x="5418" y="6183"/>
                      <a:pt x="5418" y="6183"/>
                    </a:cubicBezTo>
                    <a:cubicBezTo>
                      <a:pt x="5427" y="6177"/>
                      <a:pt x="5427" y="6177"/>
                      <a:pt x="5427" y="6177"/>
                    </a:cubicBezTo>
                    <a:cubicBezTo>
                      <a:pt x="5428" y="6165"/>
                      <a:pt x="5428" y="6165"/>
                      <a:pt x="5428" y="6165"/>
                    </a:cubicBezTo>
                    <a:cubicBezTo>
                      <a:pt x="5438" y="6162"/>
                      <a:pt x="5438" y="6162"/>
                      <a:pt x="5438" y="6162"/>
                    </a:cubicBezTo>
                    <a:cubicBezTo>
                      <a:pt x="5453" y="6168"/>
                      <a:pt x="5453" y="6168"/>
                      <a:pt x="5453" y="6168"/>
                    </a:cubicBezTo>
                    <a:cubicBezTo>
                      <a:pt x="5456" y="6186"/>
                      <a:pt x="5456" y="6186"/>
                      <a:pt x="5456" y="6186"/>
                    </a:cubicBezTo>
                    <a:cubicBezTo>
                      <a:pt x="5460" y="6192"/>
                      <a:pt x="5460" y="6192"/>
                      <a:pt x="5460" y="6192"/>
                    </a:cubicBezTo>
                    <a:cubicBezTo>
                      <a:pt x="5445" y="6199"/>
                      <a:pt x="5445" y="6199"/>
                      <a:pt x="5445" y="6199"/>
                    </a:cubicBezTo>
                    <a:cubicBezTo>
                      <a:pt x="5438" y="6205"/>
                      <a:pt x="5438" y="6205"/>
                      <a:pt x="5438" y="6205"/>
                    </a:cubicBezTo>
                    <a:cubicBezTo>
                      <a:pt x="5415" y="6208"/>
                      <a:pt x="5415" y="6208"/>
                      <a:pt x="5415" y="6208"/>
                    </a:cubicBezTo>
                    <a:cubicBezTo>
                      <a:pt x="5389" y="6226"/>
                      <a:pt x="5389" y="6226"/>
                      <a:pt x="5389" y="6226"/>
                    </a:cubicBezTo>
                    <a:cubicBezTo>
                      <a:pt x="5375" y="6226"/>
                      <a:pt x="5375" y="6226"/>
                      <a:pt x="5375" y="6226"/>
                    </a:cubicBezTo>
                    <a:cubicBezTo>
                      <a:pt x="5369" y="6218"/>
                      <a:pt x="5369" y="6218"/>
                      <a:pt x="5369" y="6218"/>
                    </a:cubicBezTo>
                    <a:cubicBezTo>
                      <a:pt x="5363" y="6220"/>
                      <a:pt x="5363" y="6220"/>
                      <a:pt x="5363" y="6220"/>
                    </a:cubicBezTo>
                    <a:cubicBezTo>
                      <a:pt x="5360" y="6235"/>
                      <a:pt x="5360" y="6235"/>
                      <a:pt x="5360" y="6235"/>
                    </a:cubicBezTo>
                    <a:cubicBezTo>
                      <a:pt x="5355" y="6238"/>
                      <a:pt x="5355" y="6238"/>
                      <a:pt x="5355" y="6238"/>
                    </a:cubicBezTo>
                    <a:close/>
                    <a:moveTo>
                      <a:pt x="4098" y="5258"/>
                    </a:moveTo>
                    <a:lnTo>
                      <a:pt x="4098" y="5258"/>
                    </a:lnTo>
                    <a:cubicBezTo>
                      <a:pt x="4098" y="5275"/>
                      <a:pt x="4098" y="5275"/>
                      <a:pt x="4098" y="5275"/>
                    </a:cubicBezTo>
                    <a:cubicBezTo>
                      <a:pt x="4103" y="5280"/>
                      <a:pt x="4103" y="5280"/>
                      <a:pt x="4103" y="5280"/>
                    </a:cubicBezTo>
                    <a:cubicBezTo>
                      <a:pt x="4106" y="5272"/>
                      <a:pt x="4106" y="5272"/>
                      <a:pt x="4106" y="5272"/>
                    </a:cubicBezTo>
                    <a:cubicBezTo>
                      <a:pt x="4106" y="5254"/>
                      <a:pt x="4106" y="5254"/>
                      <a:pt x="4106" y="5254"/>
                    </a:cubicBezTo>
                    <a:cubicBezTo>
                      <a:pt x="4102" y="5257"/>
                      <a:pt x="4102" y="5257"/>
                      <a:pt x="4102" y="5257"/>
                    </a:cubicBezTo>
                    <a:cubicBezTo>
                      <a:pt x="4098" y="5258"/>
                      <a:pt x="4098" y="5258"/>
                      <a:pt x="4098" y="5258"/>
                    </a:cubicBezTo>
                    <a:close/>
                    <a:moveTo>
                      <a:pt x="4094" y="5440"/>
                    </a:moveTo>
                    <a:lnTo>
                      <a:pt x="4094" y="5440"/>
                    </a:lnTo>
                    <a:cubicBezTo>
                      <a:pt x="4100" y="5428"/>
                      <a:pt x="4100" y="5428"/>
                      <a:pt x="4100" y="5428"/>
                    </a:cubicBezTo>
                    <a:cubicBezTo>
                      <a:pt x="4112" y="5425"/>
                      <a:pt x="4112" y="5425"/>
                      <a:pt x="4112" y="5425"/>
                    </a:cubicBezTo>
                    <a:cubicBezTo>
                      <a:pt x="4117" y="5420"/>
                      <a:pt x="4117" y="5420"/>
                      <a:pt x="4117" y="5420"/>
                    </a:cubicBezTo>
                    <a:cubicBezTo>
                      <a:pt x="4121" y="5433"/>
                      <a:pt x="4121" y="5433"/>
                      <a:pt x="4121" y="5433"/>
                    </a:cubicBezTo>
                    <a:cubicBezTo>
                      <a:pt x="4103" y="5443"/>
                      <a:pt x="4103" y="5443"/>
                      <a:pt x="4103" y="5443"/>
                    </a:cubicBezTo>
                    <a:cubicBezTo>
                      <a:pt x="4094" y="5440"/>
                      <a:pt x="4094" y="5440"/>
                      <a:pt x="4094" y="5440"/>
                    </a:cubicBezTo>
                    <a:close/>
                    <a:moveTo>
                      <a:pt x="3944" y="5312"/>
                    </a:moveTo>
                    <a:lnTo>
                      <a:pt x="3944" y="5312"/>
                    </a:lnTo>
                    <a:cubicBezTo>
                      <a:pt x="3961" y="5292"/>
                      <a:pt x="3961" y="5292"/>
                      <a:pt x="3961" y="5292"/>
                    </a:cubicBezTo>
                    <a:cubicBezTo>
                      <a:pt x="3973" y="5294"/>
                      <a:pt x="3973" y="5294"/>
                      <a:pt x="3973" y="5294"/>
                    </a:cubicBezTo>
                    <a:cubicBezTo>
                      <a:pt x="3975" y="5283"/>
                      <a:pt x="3975" y="5283"/>
                      <a:pt x="3975" y="5283"/>
                    </a:cubicBezTo>
                    <a:cubicBezTo>
                      <a:pt x="3982" y="5277"/>
                      <a:pt x="3982" y="5277"/>
                      <a:pt x="3982" y="5277"/>
                    </a:cubicBezTo>
                    <a:cubicBezTo>
                      <a:pt x="3999" y="5277"/>
                      <a:pt x="3999" y="5277"/>
                      <a:pt x="3999" y="5277"/>
                    </a:cubicBezTo>
                    <a:cubicBezTo>
                      <a:pt x="4002" y="5283"/>
                      <a:pt x="4002" y="5283"/>
                      <a:pt x="4002" y="5283"/>
                    </a:cubicBezTo>
                    <a:cubicBezTo>
                      <a:pt x="4016" y="5281"/>
                      <a:pt x="4016" y="5281"/>
                      <a:pt x="4016" y="5281"/>
                    </a:cubicBezTo>
                    <a:cubicBezTo>
                      <a:pt x="4034" y="5297"/>
                      <a:pt x="4034" y="5297"/>
                      <a:pt x="4034" y="5297"/>
                    </a:cubicBezTo>
                    <a:cubicBezTo>
                      <a:pt x="4037" y="5315"/>
                      <a:pt x="4037" y="5315"/>
                      <a:pt x="4037" y="5315"/>
                    </a:cubicBezTo>
                    <a:cubicBezTo>
                      <a:pt x="4042" y="5321"/>
                      <a:pt x="4042" y="5321"/>
                      <a:pt x="4042" y="5321"/>
                    </a:cubicBezTo>
                    <a:cubicBezTo>
                      <a:pt x="4039" y="5333"/>
                      <a:pt x="4039" y="5333"/>
                      <a:pt x="4039" y="5333"/>
                    </a:cubicBezTo>
                    <a:cubicBezTo>
                      <a:pt x="4001" y="5326"/>
                      <a:pt x="4001" y="5326"/>
                      <a:pt x="4001" y="5326"/>
                    </a:cubicBezTo>
                    <a:cubicBezTo>
                      <a:pt x="3987" y="5318"/>
                      <a:pt x="3987" y="5318"/>
                      <a:pt x="3987" y="5318"/>
                    </a:cubicBezTo>
                    <a:cubicBezTo>
                      <a:pt x="3973" y="5317"/>
                      <a:pt x="3973" y="5317"/>
                      <a:pt x="3973" y="5317"/>
                    </a:cubicBezTo>
                    <a:cubicBezTo>
                      <a:pt x="3972" y="5327"/>
                      <a:pt x="3972" y="5327"/>
                      <a:pt x="3972" y="5327"/>
                    </a:cubicBezTo>
                    <a:cubicBezTo>
                      <a:pt x="3973" y="5333"/>
                      <a:pt x="3973" y="5333"/>
                      <a:pt x="3973" y="5333"/>
                    </a:cubicBezTo>
                    <a:cubicBezTo>
                      <a:pt x="3965" y="5324"/>
                      <a:pt x="3965" y="5324"/>
                      <a:pt x="3965" y="5324"/>
                    </a:cubicBezTo>
                    <a:cubicBezTo>
                      <a:pt x="3964" y="5317"/>
                      <a:pt x="3964" y="5317"/>
                      <a:pt x="3964" y="5317"/>
                    </a:cubicBezTo>
                    <a:cubicBezTo>
                      <a:pt x="3949" y="5318"/>
                      <a:pt x="3949" y="5318"/>
                      <a:pt x="3949" y="5318"/>
                    </a:cubicBezTo>
                    <a:cubicBezTo>
                      <a:pt x="3944" y="5312"/>
                      <a:pt x="3944" y="5312"/>
                      <a:pt x="3944" y="5312"/>
                    </a:cubicBezTo>
                    <a:close/>
                    <a:moveTo>
                      <a:pt x="621" y="5378"/>
                    </a:moveTo>
                    <a:lnTo>
                      <a:pt x="621" y="5378"/>
                    </a:lnTo>
                    <a:cubicBezTo>
                      <a:pt x="639" y="5390"/>
                      <a:pt x="639" y="5390"/>
                      <a:pt x="639" y="5390"/>
                    </a:cubicBezTo>
                    <a:cubicBezTo>
                      <a:pt x="653" y="5411"/>
                      <a:pt x="653" y="5411"/>
                      <a:pt x="653" y="5411"/>
                    </a:cubicBezTo>
                    <a:cubicBezTo>
                      <a:pt x="648" y="5420"/>
                      <a:pt x="648" y="5420"/>
                      <a:pt x="648" y="5420"/>
                    </a:cubicBezTo>
                    <a:cubicBezTo>
                      <a:pt x="625" y="5399"/>
                      <a:pt x="625" y="5399"/>
                      <a:pt x="625" y="5399"/>
                    </a:cubicBezTo>
                    <a:cubicBezTo>
                      <a:pt x="621" y="5378"/>
                      <a:pt x="621" y="5378"/>
                      <a:pt x="621" y="5378"/>
                    </a:cubicBezTo>
                    <a:close/>
                    <a:moveTo>
                      <a:pt x="592" y="5341"/>
                    </a:moveTo>
                    <a:lnTo>
                      <a:pt x="592" y="5341"/>
                    </a:lnTo>
                    <a:cubicBezTo>
                      <a:pt x="589" y="5317"/>
                      <a:pt x="589" y="5317"/>
                      <a:pt x="589" y="5317"/>
                    </a:cubicBezTo>
                    <a:cubicBezTo>
                      <a:pt x="599" y="5313"/>
                      <a:pt x="599" y="5313"/>
                      <a:pt x="599" y="5313"/>
                    </a:cubicBezTo>
                    <a:cubicBezTo>
                      <a:pt x="592" y="5341"/>
                      <a:pt x="592" y="5341"/>
                      <a:pt x="592" y="5341"/>
                    </a:cubicBezTo>
                    <a:close/>
                    <a:moveTo>
                      <a:pt x="503" y="5263"/>
                    </a:moveTo>
                    <a:lnTo>
                      <a:pt x="503" y="5263"/>
                    </a:lnTo>
                    <a:cubicBezTo>
                      <a:pt x="526" y="5274"/>
                      <a:pt x="526" y="5274"/>
                      <a:pt x="526" y="5274"/>
                    </a:cubicBezTo>
                    <a:cubicBezTo>
                      <a:pt x="525" y="5260"/>
                      <a:pt x="525" y="5260"/>
                      <a:pt x="525" y="5260"/>
                    </a:cubicBezTo>
                    <a:cubicBezTo>
                      <a:pt x="503" y="5263"/>
                      <a:pt x="503" y="5263"/>
                      <a:pt x="503" y="5263"/>
                    </a:cubicBezTo>
                    <a:close/>
                    <a:moveTo>
                      <a:pt x="367" y="5203"/>
                    </a:moveTo>
                    <a:lnTo>
                      <a:pt x="367" y="5203"/>
                    </a:lnTo>
                    <a:cubicBezTo>
                      <a:pt x="375" y="5226"/>
                      <a:pt x="375" y="5226"/>
                      <a:pt x="375" y="5226"/>
                    </a:cubicBezTo>
                    <a:cubicBezTo>
                      <a:pt x="381" y="5226"/>
                      <a:pt x="381" y="5226"/>
                      <a:pt x="381" y="5226"/>
                    </a:cubicBezTo>
                    <a:cubicBezTo>
                      <a:pt x="388" y="5246"/>
                      <a:pt x="388" y="5246"/>
                      <a:pt x="388" y="5246"/>
                    </a:cubicBezTo>
                    <a:cubicBezTo>
                      <a:pt x="428" y="5251"/>
                      <a:pt x="428" y="5251"/>
                      <a:pt x="428" y="5251"/>
                    </a:cubicBezTo>
                    <a:cubicBezTo>
                      <a:pt x="411" y="5262"/>
                      <a:pt x="411" y="5262"/>
                      <a:pt x="411" y="5262"/>
                    </a:cubicBezTo>
                    <a:cubicBezTo>
                      <a:pt x="392" y="5260"/>
                      <a:pt x="392" y="5260"/>
                      <a:pt x="392" y="5260"/>
                    </a:cubicBezTo>
                    <a:cubicBezTo>
                      <a:pt x="379" y="5277"/>
                      <a:pt x="379" y="5277"/>
                      <a:pt x="379" y="5277"/>
                    </a:cubicBezTo>
                    <a:cubicBezTo>
                      <a:pt x="388" y="5283"/>
                      <a:pt x="388" y="5283"/>
                      <a:pt x="388" y="5283"/>
                    </a:cubicBezTo>
                    <a:cubicBezTo>
                      <a:pt x="381" y="5303"/>
                      <a:pt x="381" y="5303"/>
                      <a:pt x="381" y="5303"/>
                    </a:cubicBezTo>
                    <a:cubicBezTo>
                      <a:pt x="385" y="5307"/>
                      <a:pt x="385" y="5307"/>
                      <a:pt x="385" y="5307"/>
                    </a:cubicBezTo>
                    <a:cubicBezTo>
                      <a:pt x="404" y="5301"/>
                      <a:pt x="404" y="5301"/>
                      <a:pt x="404" y="5301"/>
                    </a:cubicBezTo>
                    <a:cubicBezTo>
                      <a:pt x="407" y="5317"/>
                      <a:pt x="407" y="5317"/>
                      <a:pt x="407" y="5317"/>
                    </a:cubicBezTo>
                    <a:cubicBezTo>
                      <a:pt x="424" y="5315"/>
                      <a:pt x="424" y="5315"/>
                      <a:pt x="424" y="5315"/>
                    </a:cubicBezTo>
                    <a:cubicBezTo>
                      <a:pt x="424" y="5332"/>
                      <a:pt x="424" y="5332"/>
                      <a:pt x="424" y="5332"/>
                    </a:cubicBezTo>
                    <a:cubicBezTo>
                      <a:pt x="440" y="5343"/>
                      <a:pt x="440" y="5343"/>
                      <a:pt x="440" y="5343"/>
                    </a:cubicBezTo>
                    <a:cubicBezTo>
                      <a:pt x="457" y="5333"/>
                      <a:pt x="457" y="5333"/>
                      <a:pt x="457" y="5333"/>
                    </a:cubicBezTo>
                    <a:cubicBezTo>
                      <a:pt x="436" y="5358"/>
                      <a:pt x="436" y="5358"/>
                      <a:pt x="436" y="5358"/>
                    </a:cubicBezTo>
                    <a:cubicBezTo>
                      <a:pt x="445" y="5378"/>
                      <a:pt x="445" y="5378"/>
                      <a:pt x="445" y="5378"/>
                    </a:cubicBezTo>
                    <a:cubicBezTo>
                      <a:pt x="457" y="5375"/>
                      <a:pt x="457" y="5375"/>
                      <a:pt x="457" y="5375"/>
                    </a:cubicBezTo>
                    <a:cubicBezTo>
                      <a:pt x="459" y="5359"/>
                      <a:pt x="459" y="5359"/>
                      <a:pt x="459" y="5359"/>
                    </a:cubicBezTo>
                    <a:cubicBezTo>
                      <a:pt x="480" y="5353"/>
                      <a:pt x="480" y="5353"/>
                      <a:pt x="480" y="5353"/>
                    </a:cubicBezTo>
                    <a:cubicBezTo>
                      <a:pt x="474" y="5373"/>
                      <a:pt x="474" y="5373"/>
                      <a:pt x="474" y="5373"/>
                    </a:cubicBezTo>
                    <a:cubicBezTo>
                      <a:pt x="462" y="5385"/>
                      <a:pt x="462" y="5385"/>
                      <a:pt x="462" y="5385"/>
                    </a:cubicBezTo>
                    <a:cubicBezTo>
                      <a:pt x="462" y="5399"/>
                      <a:pt x="462" y="5399"/>
                      <a:pt x="462" y="5399"/>
                    </a:cubicBezTo>
                    <a:cubicBezTo>
                      <a:pt x="471" y="5396"/>
                      <a:pt x="471" y="5396"/>
                      <a:pt x="471" y="5396"/>
                    </a:cubicBezTo>
                    <a:cubicBezTo>
                      <a:pt x="476" y="5416"/>
                      <a:pt x="476" y="5416"/>
                      <a:pt x="476" y="5416"/>
                    </a:cubicBezTo>
                    <a:cubicBezTo>
                      <a:pt x="503" y="5413"/>
                      <a:pt x="503" y="5413"/>
                      <a:pt x="503" y="5413"/>
                    </a:cubicBezTo>
                    <a:cubicBezTo>
                      <a:pt x="502" y="5425"/>
                      <a:pt x="502" y="5425"/>
                      <a:pt x="502" y="5425"/>
                    </a:cubicBezTo>
                    <a:cubicBezTo>
                      <a:pt x="512" y="5428"/>
                      <a:pt x="512" y="5428"/>
                      <a:pt x="512" y="5428"/>
                    </a:cubicBezTo>
                    <a:cubicBezTo>
                      <a:pt x="518" y="5443"/>
                      <a:pt x="518" y="5443"/>
                      <a:pt x="518" y="5443"/>
                    </a:cubicBezTo>
                    <a:cubicBezTo>
                      <a:pt x="512" y="5457"/>
                      <a:pt x="512" y="5457"/>
                      <a:pt x="512" y="5457"/>
                    </a:cubicBezTo>
                    <a:cubicBezTo>
                      <a:pt x="531" y="5474"/>
                      <a:pt x="531" y="5474"/>
                      <a:pt x="531" y="5474"/>
                    </a:cubicBezTo>
                    <a:cubicBezTo>
                      <a:pt x="543" y="5463"/>
                      <a:pt x="543" y="5463"/>
                      <a:pt x="543" y="5463"/>
                    </a:cubicBezTo>
                    <a:cubicBezTo>
                      <a:pt x="551" y="5471"/>
                      <a:pt x="551" y="5471"/>
                      <a:pt x="551" y="5471"/>
                    </a:cubicBezTo>
                    <a:cubicBezTo>
                      <a:pt x="566" y="5471"/>
                      <a:pt x="566" y="5471"/>
                      <a:pt x="566" y="5471"/>
                    </a:cubicBezTo>
                    <a:cubicBezTo>
                      <a:pt x="543" y="5495"/>
                      <a:pt x="543" y="5495"/>
                      <a:pt x="543" y="5495"/>
                    </a:cubicBezTo>
                    <a:cubicBezTo>
                      <a:pt x="573" y="5526"/>
                      <a:pt x="573" y="5526"/>
                      <a:pt x="573" y="5526"/>
                    </a:cubicBezTo>
                    <a:cubicBezTo>
                      <a:pt x="584" y="5529"/>
                      <a:pt x="584" y="5529"/>
                      <a:pt x="584" y="5529"/>
                    </a:cubicBezTo>
                    <a:cubicBezTo>
                      <a:pt x="590" y="5541"/>
                      <a:pt x="590" y="5541"/>
                      <a:pt x="590" y="5541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648" y="5564"/>
                      <a:pt x="648" y="5564"/>
                      <a:pt x="648" y="5564"/>
                    </a:cubicBezTo>
                    <a:cubicBezTo>
                      <a:pt x="662" y="5566"/>
                      <a:pt x="662" y="5566"/>
                      <a:pt x="662" y="5566"/>
                    </a:cubicBezTo>
                    <a:cubicBezTo>
                      <a:pt x="651" y="5524"/>
                      <a:pt x="651" y="5524"/>
                      <a:pt x="651" y="5524"/>
                    </a:cubicBezTo>
                    <a:cubicBezTo>
                      <a:pt x="654" y="5503"/>
                      <a:pt x="654" y="5503"/>
                      <a:pt x="654" y="5503"/>
                    </a:cubicBezTo>
                    <a:cubicBezTo>
                      <a:pt x="648" y="5491"/>
                      <a:pt x="648" y="5491"/>
                      <a:pt x="648" y="5491"/>
                    </a:cubicBezTo>
                    <a:cubicBezTo>
                      <a:pt x="651" y="5459"/>
                      <a:pt x="651" y="5459"/>
                      <a:pt x="651" y="5459"/>
                    </a:cubicBezTo>
                    <a:cubicBezTo>
                      <a:pt x="639" y="5440"/>
                      <a:pt x="639" y="5440"/>
                      <a:pt x="639" y="5440"/>
                    </a:cubicBezTo>
                    <a:cubicBezTo>
                      <a:pt x="601" y="5414"/>
                      <a:pt x="601" y="5414"/>
                      <a:pt x="601" y="5414"/>
                    </a:cubicBezTo>
                    <a:cubicBezTo>
                      <a:pt x="598" y="5368"/>
                      <a:pt x="598" y="5368"/>
                      <a:pt x="598" y="5368"/>
                    </a:cubicBezTo>
                    <a:cubicBezTo>
                      <a:pt x="580" y="5338"/>
                      <a:pt x="580" y="5338"/>
                      <a:pt x="580" y="5338"/>
                    </a:cubicBezTo>
                    <a:cubicBezTo>
                      <a:pt x="578" y="5310"/>
                      <a:pt x="578" y="5310"/>
                      <a:pt x="578" y="5310"/>
                    </a:cubicBezTo>
                    <a:cubicBezTo>
                      <a:pt x="569" y="5301"/>
                      <a:pt x="569" y="5301"/>
                      <a:pt x="569" y="5301"/>
                    </a:cubicBezTo>
                    <a:cubicBezTo>
                      <a:pt x="552" y="5298"/>
                      <a:pt x="552" y="5298"/>
                      <a:pt x="552" y="5298"/>
                    </a:cubicBezTo>
                    <a:cubicBezTo>
                      <a:pt x="525" y="5283"/>
                      <a:pt x="525" y="5283"/>
                      <a:pt x="525" y="5283"/>
                    </a:cubicBezTo>
                    <a:cubicBezTo>
                      <a:pt x="508" y="5283"/>
                      <a:pt x="508" y="5283"/>
                      <a:pt x="508" y="5283"/>
                    </a:cubicBezTo>
                    <a:cubicBezTo>
                      <a:pt x="489" y="5277"/>
                      <a:pt x="489" y="5277"/>
                      <a:pt x="489" y="5277"/>
                    </a:cubicBezTo>
                    <a:cubicBezTo>
                      <a:pt x="482" y="5263"/>
                      <a:pt x="482" y="5263"/>
                      <a:pt x="482" y="5263"/>
                    </a:cubicBezTo>
                    <a:cubicBezTo>
                      <a:pt x="457" y="5248"/>
                      <a:pt x="457" y="5248"/>
                      <a:pt x="457" y="5248"/>
                    </a:cubicBezTo>
                    <a:cubicBezTo>
                      <a:pt x="445" y="5234"/>
                      <a:pt x="445" y="5234"/>
                      <a:pt x="445" y="5234"/>
                    </a:cubicBezTo>
                    <a:cubicBezTo>
                      <a:pt x="440" y="5219"/>
                      <a:pt x="440" y="5219"/>
                      <a:pt x="440" y="5219"/>
                    </a:cubicBezTo>
                    <a:cubicBezTo>
                      <a:pt x="422" y="5220"/>
                      <a:pt x="422" y="5220"/>
                      <a:pt x="422" y="5220"/>
                    </a:cubicBezTo>
                    <a:cubicBezTo>
                      <a:pt x="411" y="5203"/>
                      <a:pt x="411" y="5203"/>
                      <a:pt x="411" y="5203"/>
                    </a:cubicBezTo>
                    <a:cubicBezTo>
                      <a:pt x="398" y="5199"/>
                      <a:pt x="398" y="5199"/>
                      <a:pt x="398" y="5199"/>
                    </a:cubicBezTo>
                    <a:cubicBezTo>
                      <a:pt x="392" y="5205"/>
                      <a:pt x="392" y="5205"/>
                      <a:pt x="392" y="5205"/>
                    </a:cubicBezTo>
                    <a:cubicBezTo>
                      <a:pt x="367" y="5203"/>
                      <a:pt x="367" y="5203"/>
                      <a:pt x="367" y="5203"/>
                    </a:cubicBezTo>
                    <a:close/>
                    <a:moveTo>
                      <a:pt x="514" y="5239"/>
                    </a:moveTo>
                    <a:lnTo>
                      <a:pt x="514" y="5239"/>
                    </a:lnTo>
                    <a:cubicBezTo>
                      <a:pt x="525" y="5239"/>
                      <a:pt x="525" y="5239"/>
                      <a:pt x="525" y="5239"/>
                    </a:cubicBezTo>
                    <a:cubicBezTo>
                      <a:pt x="529" y="5232"/>
                      <a:pt x="529" y="5232"/>
                      <a:pt x="529" y="5232"/>
                    </a:cubicBezTo>
                    <a:cubicBezTo>
                      <a:pt x="540" y="5239"/>
                      <a:pt x="540" y="5239"/>
                      <a:pt x="540" y="5239"/>
                    </a:cubicBezTo>
                    <a:cubicBezTo>
                      <a:pt x="526" y="5251"/>
                      <a:pt x="526" y="5251"/>
                      <a:pt x="526" y="5251"/>
                    </a:cubicBezTo>
                    <a:cubicBezTo>
                      <a:pt x="512" y="5251"/>
                      <a:pt x="512" y="5251"/>
                      <a:pt x="512" y="5251"/>
                    </a:cubicBezTo>
                    <a:cubicBezTo>
                      <a:pt x="514" y="5239"/>
                      <a:pt x="514" y="5239"/>
                      <a:pt x="514" y="5239"/>
                    </a:cubicBezTo>
                    <a:close/>
                    <a:moveTo>
                      <a:pt x="499" y="5226"/>
                    </a:moveTo>
                    <a:lnTo>
                      <a:pt x="499" y="5226"/>
                    </a:lnTo>
                    <a:cubicBezTo>
                      <a:pt x="509" y="5214"/>
                      <a:pt x="509" y="5214"/>
                      <a:pt x="509" y="5214"/>
                    </a:cubicBezTo>
                    <a:cubicBezTo>
                      <a:pt x="515" y="5228"/>
                      <a:pt x="515" y="5228"/>
                      <a:pt x="515" y="5228"/>
                    </a:cubicBezTo>
                    <a:cubicBezTo>
                      <a:pt x="499" y="5226"/>
                      <a:pt x="499" y="5226"/>
                      <a:pt x="499" y="5226"/>
                    </a:cubicBezTo>
                    <a:close/>
                    <a:moveTo>
                      <a:pt x="405" y="4869"/>
                    </a:moveTo>
                    <a:lnTo>
                      <a:pt x="405" y="4869"/>
                    </a:lnTo>
                    <a:cubicBezTo>
                      <a:pt x="405" y="4889"/>
                      <a:pt x="405" y="4889"/>
                      <a:pt x="405" y="4889"/>
                    </a:cubicBezTo>
                    <a:cubicBezTo>
                      <a:pt x="414" y="4881"/>
                      <a:pt x="414" y="4881"/>
                      <a:pt x="414" y="4881"/>
                    </a:cubicBezTo>
                    <a:cubicBezTo>
                      <a:pt x="405" y="4869"/>
                      <a:pt x="405" y="4869"/>
                      <a:pt x="405" y="4869"/>
                    </a:cubicBezTo>
                    <a:close/>
                    <a:moveTo>
                      <a:pt x="448" y="5035"/>
                    </a:moveTo>
                    <a:lnTo>
                      <a:pt x="448" y="5035"/>
                    </a:lnTo>
                    <a:cubicBezTo>
                      <a:pt x="448" y="5023"/>
                      <a:pt x="448" y="5023"/>
                      <a:pt x="448" y="5023"/>
                    </a:cubicBezTo>
                    <a:cubicBezTo>
                      <a:pt x="454" y="5018"/>
                      <a:pt x="454" y="5018"/>
                      <a:pt x="454" y="5018"/>
                    </a:cubicBezTo>
                    <a:cubicBezTo>
                      <a:pt x="459" y="5025"/>
                      <a:pt x="459" y="5025"/>
                      <a:pt x="459" y="5025"/>
                    </a:cubicBezTo>
                    <a:cubicBezTo>
                      <a:pt x="453" y="5035"/>
                      <a:pt x="453" y="5035"/>
                      <a:pt x="453" y="5035"/>
                    </a:cubicBezTo>
                    <a:cubicBezTo>
                      <a:pt x="448" y="5035"/>
                      <a:pt x="448" y="5035"/>
                      <a:pt x="448" y="5035"/>
                    </a:cubicBezTo>
                    <a:close/>
                    <a:moveTo>
                      <a:pt x="445" y="5086"/>
                    </a:moveTo>
                    <a:lnTo>
                      <a:pt x="445" y="5086"/>
                    </a:lnTo>
                    <a:cubicBezTo>
                      <a:pt x="434" y="5098"/>
                      <a:pt x="434" y="5098"/>
                      <a:pt x="434" y="5098"/>
                    </a:cubicBezTo>
                    <a:cubicBezTo>
                      <a:pt x="434" y="5113"/>
                      <a:pt x="434" y="5113"/>
                      <a:pt x="434" y="5113"/>
                    </a:cubicBezTo>
                    <a:cubicBezTo>
                      <a:pt x="443" y="5122"/>
                      <a:pt x="443" y="5122"/>
                      <a:pt x="443" y="5122"/>
                    </a:cubicBezTo>
                    <a:cubicBezTo>
                      <a:pt x="448" y="5101"/>
                      <a:pt x="448" y="5101"/>
                      <a:pt x="448" y="5101"/>
                    </a:cubicBezTo>
                    <a:cubicBezTo>
                      <a:pt x="445" y="5086"/>
                      <a:pt x="445" y="5086"/>
                      <a:pt x="445" y="5086"/>
                    </a:cubicBezTo>
                    <a:close/>
                    <a:moveTo>
                      <a:pt x="459" y="5067"/>
                    </a:moveTo>
                    <a:lnTo>
                      <a:pt x="459" y="5067"/>
                    </a:lnTo>
                    <a:cubicBezTo>
                      <a:pt x="470" y="5048"/>
                      <a:pt x="470" y="5048"/>
                      <a:pt x="470" y="5048"/>
                    </a:cubicBezTo>
                    <a:cubicBezTo>
                      <a:pt x="462" y="5041"/>
                      <a:pt x="462" y="5041"/>
                      <a:pt x="462" y="5041"/>
                    </a:cubicBezTo>
                    <a:cubicBezTo>
                      <a:pt x="443" y="5052"/>
                      <a:pt x="443" y="5052"/>
                      <a:pt x="443" y="5052"/>
                    </a:cubicBezTo>
                    <a:cubicBezTo>
                      <a:pt x="439" y="5067"/>
                      <a:pt x="439" y="5067"/>
                      <a:pt x="439" y="5067"/>
                    </a:cubicBezTo>
                    <a:cubicBezTo>
                      <a:pt x="447" y="5066"/>
                      <a:pt x="447" y="5066"/>
                      <a:pt x="447" y="5066"/>
                    </a:cubicBezTo>
                    <a:cubicBezTo>
                      <a:pt x="447" y="5066"/>
                      <a:pt x="457" y="5067"/>
                      <a:pt x="459" y="5067"/>
                    </a:cubicBezTo>
                    <a:close/>
                    <a:moveTo>
                      <a:pt x="474" y="5051"/>
                    </a:moveTo>
                    <a:lnTo>
                      <a:pt x="474" y="5051"/>
                    </a:lnTo>
                    <a:cubicBezTo>
                      <a:pt x="492" y="5023"/>
                      <a:pt x="492" y="5023"/>
                      <a:pt x="492" y="5023"/>
                    </a:cubicBezTo>
                    <a:cubicBezTo>
                      <a:pt x="505" y="5023"/>
                      <a:pt x="505" y="5023"/>
                      <a:pt x="505" y="5023"/>
                    </a:cubicBezTo>
                    <a:cubicBezTo>
                      <a:pt x="517" y="5009"/>
                      <a:pt x="517" y="5009"/>
                      <a:pt x="517" y="5009"/>
                    </a:cubicBezTo>
                    <a:cubicBezTo>
                      <a:pt x="540" y="5002"/>
                      <a:pt x="540" y="5002"/>
                      <a:pt x="540" y="5002"/>
                    </a:cubicBezTo>
                    <a:cubicBezTo>
                      <a:pt x="537" y="5011"/>
                      <a:pt x="537" y="5011"/>
                      <a:pt x="537" y="5011"/>
                    </a:cubicBezTo>
                    <a:cubicBezTo>
                      <a:pt x="512" y="5032"/>
                      <a:pt x="512" y="5032"/>
                      <a:pt x="512" y="5032"/>
                    </a:cubicBezTo>
                    <a:cubicBezTo>
                      <a:pt x="500" y="5034"/>
                      <a:pt x="500" y="5034"/>
                      <a:pt x="500" y="5034"/>
                    </a:cubicBezTo>
                    <a:cubicBezTo>
                      <a:pt x="483" y="5051"/>
                      <a:pt x="483" y="5051"/>
                      <a:pt x="483" y="5051"/>
                    </a:cubicBezTo>
                    <a:cubicBezTo>
                      <a:pt x="474" y="5051"/>
                      <a:pt x="474" y="5051"/>
                      <a:pt x="474" y="5051"/>
                    </a:cubicBezTo>
                    <a:close/>
                    <a:moveTo>
                      <a:pt x="462" y="4963"/>
                    </a:moveTo>
                    <a:lnTo>
                      <a:pt x="462" y="4963"/>
                    </a:lnTo>
                    <a:cubicBezTo>
                      <a:pt x="462" y="4947"/>
                      <a:pt x="462" y="4947"/>
                      <a:pt x="462" y="4947"/>
                    </a:cubicBezTo>
                    <a:cubicBezTo>
                      <a:pt x="471" y="4931"/>
                      <a:pt x="471" y="4931"/>
                      <a:pt x="471" y="4931"/>
                    </a:cubicBezTo>
                    <a:cubicBezTo>
                      <a:pt x="477" y="4948"/>
                      <a:pt x="477" y="4948"/>
                      <a:pt x="477" y="4948"/>
                    </a:cubicBezTo>
                    <a:cubicBezTo>
                      <a:pt x="468" y="4954"/>
                      <a:pt x="468" y="4954"/>
                      <a:pt x="468" y="4954"/>
                    </a:cubicBezTo>
                    <a:cubicBezTo>
                      <a:pt x="468" y="4959"/>
                      <a:pt x="468" y="4959"/>
                      <a:pt x="468" y="4959"/>
                    </a:cubicBezTo>
                    <a:cubicBezTo>
                      <a:pt x="462" y="4963"/>
                      <a:pt x="462" y="4963"/>
                      <a:pt x="462" y="4963"/>
                    </a:cubicBezTo>
                    <a:close/>
                    <a:moveTo>
                      <a:pt x="427" y="4959"/>
                    </a:moveTo>
                    <a:lnTo>
                      <a:pt x="427" y="4959"/>
                    </a:lnTo>
                    <a:cubicBezTo>
                      <a:pt x="447" y="4968"/>
                      <a:pt x="447" y="4968"/>
                      <a:pt x="447" y="4968"/>
                    </a:cubicBezTo>
                    <a:cubicBezTo>
                      <a:pt x="453" y="4959"/>
                      <a:pt x="453" y="4959"/>
                      <a:pt x="453" y="4959"/>
                    </a:cubicBezTo>
                    <a:cubicBezTo>
                      <a:pt x="447" y="4950"/>
                      <a:pt x="447" y="4950"/>
                      <a:pt x="447" y="4950"/>
                    </a:cubicBezTo>
                    <a:cubicBezTo>
                      <a:pt x="427" y="4959"/>
                      <a:pt x="427" y="4959"/>
                      <a:pt x="427" y="4959"/>
                    </a:cubicBezTo>
                    <a:close/>
                    <a:moveTo>
                      <a:pt x="404" y="4911"/>
                    </a:moveTo>
                    <a:lnTo>
                      <a:pt x="404" y="4911"/>
                    </a:lnTo>
                    <a:cubicBezTo>
                      <a:pt x="402" y="4940"/>
                      <a:pt x="402" y="4940"/>
                      <a:pt x="402" y="4940"/>
                    </a:cubicBezTo>
                    <a:cubicBezTo>
                      <a:pt x="411" y="4948"/>
                      <a:pt x="411" y="4948"/>
                      <a:pt x="411" y="4948"/>
                    </a:cubicBezTo>
                    <a:cubicBezTo>
                      <a:pt x="411" y="4959"/>
                      <a:pt x="411" y="4959"/>
                      <a:pt x="411" y="4959"/>
                    </a:cubicBezTo>
                    <a:cubicBezTo>
                      <a:pt x="422" y="4944"/>
                      <a:pt x="422" y="4944"/>
                      <a:pt x="422" y="4944"/>
                    </a:cubicBezTo>
                    <a:cubicBezTo>
                      <a:pt x="414" y="4927"/>
                      <a:pt x="414" y="4927"/>
                      <a:pt x="414" y="4927"/>
                    </a:cubicBezTo>
                    <a:cubicBezTo>
                      <a:pt x="404" y="4911"/>
                      <a:pt x="404" y="4911"/>
                      <a:pt x="404" y="4911"/>
                    </a:cubicBezTo>
                    <a:close/>
                    <a:moveTo>
                      <a:pt x="418" y="4896"/>
                    </a:moveTo>
                    <a:lnTo>
                      <a:pt x="418" y="4896"/>
                    </a:lnTo>
                    <a:cubicBezTo>
                      <a:pt x="430" y="4899"/>
                      <a:pt x="430" y="4899"/>
                      <a:pt x="430" y="4899"/>
                    </a:cubicBezTo>
                    <a:cubicBezTo>
                      <a:pt x="425" y="4910"/>
                      <a:pt x="425" y="4910"/>
                      <a:pt x="425" y="4910"/>
                    </a:cubicBezTo>
                    <a:cubicBezTo>
                      <a:pt x="427" y="4922"/>
                      <a:pt x="427" y="4922"/>
                      <a:pt x="427" y="4922"/>
                    </a:cubicBezTo>
                    <a:cubicBezTo>
                      <a:pt x="439" y="4924"/>
                      <a:pt x="439" y="4924"/>
                      <a:pt x="439" y="4924"/>
                    </a:cubicBezTo>
                    <a:cubicBezTo>
                      <a:pt x="454" y="4908"/>
                      <a:pt x="454" y="4908"/>
                      <a:pt x="454" y="4908"/>
                    </a:cubicBezTo>
                    <a:cubicBezTo>
                      <a:pt x="447" y="4927"/>
                      <a:pt x="447" y="4927"/>
                      <a:pt x="447" y="4927"/>
                    </a:cubicBezTo>
                    <a:cubicBezTo>
                      <a:pt x="448" y="4942"/>
                      <a:pt x="448" y="4942"/>
                      <a:pt x="448" y="4942"/>
                    </a:cubicBezTo>
                    <a:cubicBezTo>
                      <a:pt x="465" y="4925"/>
                      <a:pt x="465" y="4925"/>
                      <a:pt x="465" y="4925"/>
                    </a:cubicBezTo>
                    <a:cubicBezTo>
                      <a:pt x="468" y="4887"/>
                      <a:pt x="468" y="4887"/>
                      <a:pt x="468" y="4887"/>
                    </a:cubicBezTo>
                    <a:cubicBezTo>
                      <a:pt x="450" y="4876"/>
                      <a:pt x="450" y="4876"/>
                      <a:pt x="450" y="4876"/>
                    </a:cubicBezTo>
                    <a:cubicBezTo>
                      <a:pt x="433" y="4881"/>
                      <a:pt x="433" y="4881"/>
                      <a:pt x="433" y="4881"/>
                    </a:cubicBezTo>
                    <a:cubicBezTo>
                      <a:pt x="418" y="4896"/>
                      <a:pt x="418" y="4896"/>
                      <a:pt x="418" y="4896"/>
                    </a:cubicBezTo>
                    <a:close/>
                    <a:moveTo>
                      <a:pt x="418" y="4861"/>
                    </a:moveTo>
                    <a:lnTo>
                      <a:pt x="418" y="4861"/>
                    </a:lnTo>
                    <a:cubicBezTo>
                      <a:pt x="428" y="4873"/>
                      <a:pt x="428" y="4873"/>
                      <a:pt x="428" y="4873"/>
                    </a:cubicBezTo>
                    <a:cubicBezTo>
                      <a:pt x="431" y="4864"/>
                      <a:pt x="431" y="4864"/>
                      <a:pt x="431" y="4864"/>
                    </a:cubicBezTo>
                    <a:cubicBezTo>
                      <a:pt x="425" y="4855"/>
                      <a:pt x="425" y="4855"/>
                      <a:pt x="425" y="4855"/>
                    </a:cubicBezTo>
                    <a:cubicBezTo>
                      <a:pt x="418" y="4861"/>
                      <a:pt x="418" y="4861"/>
                      <a:pt x="418" y="4861"/>
                    </a:cubicBezTo>
                    <a:close/>
                    <a:moveTo>
                      <a:pt x="447" y="4835"/>
                    </a:moveTo>
                    <a:lnTo>
                      <a:pt x="447" y="4835"/>
                    </a:lnTo>
                    <a:cubicBezTo>
                      <a:pt x="453" y="4815"/>
                      <a:pt x="453" y="4815"/>
                      <a:pt x="453" y="4815"/>
                    </a:cubicBezTo>
                    <a:cubicBezTo>
                      <a:pt x="470" y="4806"/>
                      <a:pt x="470" y="4806"/>
                      <a:pt x="470" y="4806"/>
                    </a:cubicBezTo>
                    <a:cubicBezTo>
                      <a:pt x="477" y="4808"/>
                      <a:pt x="477" y="4808"/>
                      <a:pt x="477" y="4808"/>
                    </a:cubicBezTo>
                    <a:cubicBezTo>
                      <a:pt x="473" y="4821"/>
                      <a:pt x="473" y="4821"/>
                      <a:pt x="473" y="4821"/>
                    </a:cubicBezTo>
                    <a:cubicBezTo>
                      <a:pt x="457" y="4826"/>
                      <a:pt x="457" y="4826"/>
                      <a:pt x="457" y="4826"/>
                    </a:cubicBezTo>
                    <a:cubicBezTo>
                      <a:pt x="447" y="4835"/>
                      <a:pt x="447" y="4835"/>
                      <a:pt x="447" y="4835"/>
                    </a:cubicBezTo>
                    <a:close/>
                    <a:moveTo>
                      <a:pt x="349" y="4788"/>
                    </a:moveTo>
                    <a:lnTo>
                      <a:pt x="349" y="4788"/>
                    </a:lnTo>
                    <a:cubicBezTo>
                      <a:pt x="382" y="4827"/>
                      <a:pt x="382" y="4827"/>
                      <a:pt x="382" y="4827"/>
                    </a:cubicBezTo>
                    <a:cubicBezTo>
                      <a:pt x="395" y="4850"/>
                      <a:pt x="395" y="4850"/>
                      <a:pt x="395" y="4850"/>
                    </a:cubicBezTo>
                    <a:cubicBezTo>
                      <a:pt x="387" y="4864"/>
                      <a:pt x="387" y="4864"/>
                      <a:pt x="387" y="4864"/>
                    </a:cubicBezTo>
                    <a:cubicBezTo>
                      <a:pt x="375" y="4858"/>
                      <a:pt x="375" y="4858"/>
                      <a:pt x="375" y="4858"/>
                    </a:cubicBezTo>
                    <a:cubicBezTo>
                      <a:pt x="375" y="4840"/>
                      <a:pt x="375" y="4840"/>
                      <a:pt x="375" y="4840"/>
                    </a:cubicBezTo>
                    <a:cubicBezTo>
                      <a:pt x="350" y="4814"/>
                      <a:pt x="350" y="4814"/>
                      <a:pt x="350" y="4814"/>
                    </a:cubicBezTo>
                    <a:cubicBezTo>
                      <a:pt x="344" y="4798"/>
                      <a:pt x="344" y="4798"/>
                      <a:pt x="344" y="4798"/>
                    </a:cubicBezTo>
                    <a:cubicBezTo>
                      <a:pt x="344" y="4798"/>
                      <a:pt x="347" y="4786"/>
                      <a:pt x="349" y="4788"/>
                    </a:cubicBezTo>
                    <a:close/>
                    <a:moveTo>
                      <a:pt x="379" y="4771"/>
                    </a:moveTo>
                    <a:lnTo>
                      <a:pt x="379" y="4771"/>
                    </a:lnTo>
                    <a:cubicBezTo>
                      <a:pt x="382" y="4792"/>
                      <a:pt x="382" y="4792"/>
                      <a:pt x="382" y="4792"/>
                    </a:cubicBezTo>
                    <a:cubicBezTo>
                      <a:pt x="393" y="4811"/>
                      <a:pt x="393" y="4811"/>
                      <a:pt x="393" y="4811"/>
                    </a:cubicBezTo>
                    <a:cubicBezTo>
                      <a:pt x="396" y="4834"/>
                      <a:pt x="396" y="4834"/>
                      <a:pt x="396" y="4834"/>
                    </a:cubicBezTo>
                    <a:cubicBezTo>
                      <a:pt x="411" y="4847"/>
                      <a:pt x="411" y="4847"/>
                      <a:pt x="411" y="4847"/>
                    </a:cubicBezTo>
                    <a:cubicBezTo>
                      <a:pt x="414" y="4821"/>
                      <a:pt x="414" y="4821"/>
                      <a:pt x="414" y="4821"/>
                    </a:cubicBezTo>
                    <a:cubicBezTo>
                      <a:pt x="399" y="4789"/>
                      <a:pt x="399" y="4789"/>
                      <a:pt x="399" y="4789"/>
                    </a:cubicBezTo>
                    <a:cubicBezTo>
                      <a:pt x="392" y="4768"/>
                      <a:pt x="392" y="4768"/>
                      <a:pt x="392" y="4768"/>
                    </a:cubicBezTo>
                    <a:cubicBezTo>
                      <a:pt x="384" y="4766"/>
                      <a:pt x="384" y="4766"/>
                      <a:pt x="384" y="4766"/>
                    </a:cubicBezTo>
                    <a:cubicBezTo>
                      <a:pt x="379" y="4771"/>
                      <a:pt x="379" y="4771"/>
                      <a:pt x="379" y="4771"/>
                    </a:cubicBezTo>
                    <a:close/>
                    <a:moveTo>
                      <a:pt x="352" y="4749"/>
                    </a:moveTo>
                    <a:lnTo>
                      <a:pt x="352" y="4749"/>
                    </a:lnTo>
                    <a:cubicBezTo>
                      <a:pt x="375" y="4749"/>
                      <a:pt x="375" y="4749"/>
                      <a:pt x="375" y="4749"/>
                    </a:cubicBezTo>
                    <a:cubicBezTo>
                      <a:pt x="375" y="4757"/>
                      <a:pt x="375" y="4757"/>
                      <a:pt x="375" y="4757"/>
                    </a:cubicBezTo>
                    <a:cubicBezTo>
                      <a:pt x="387" y="4757"/>
                      <a:pt x="387" y="4757"/>
                      <a:pt x="387" y="4757"/>
                    </a:cubicBezTo>
                    <a:cubicBezTo>
                      <a:pt x="395" y="4739"/>
                      <a:pt x="395" y="4739"/>
                      <a:pt x="395" y="4739"/>
                    </a:cubicBezTo>
                    <a:cubicBezTo>
                      <a:pt x="381" y="4728"/>
                      <a:pt x="381" y="4728"/>
                      <a:pt x="381" y="4728"/>
                    </a:cubicBezTo>
                    <a:cubicBezTo>
                      <a:pt x="361" y="4737"/>
                      <a:pt x="361" y="4737"/>
                      <a:pt x="361" y="4737"/>
                    </a:cubicBezTo>
                    <a:cubicBezTo>
                      <a:pt x="352" y="4749"/>
                      <a:pt x="352" y="4749"/>
                      <a:pt x="352" y="4749"/>
                    </a:cubicBezTo>
                    <a:close/>
                    <a:moveTo>
                      <a:pt x="181" y="4759"/>
                    </a:moveTo>
                    <a:lnTo>
                      <a:pt x="181" y="4759"/>
                    </a:lnTo>
                    <a:cubicBezTo>
                      <a:pt x="176" y="4730"/>
                      <a:pt x="176" y="4730"/>
                      <a:pt x="176" y="4730"/>
                    </a:cubicBezTo>
                    <a:cubicBezTo>
                      <a:pt x="202" y="4688"/>
                      <a:pt x="202" y="4688"/>
                      <a:pt x="202" y="4688"/>
                    </a:cubicBezTo>
                    <a:cubicBezTo>
                      <a:pt x="228" y="4696"/>
                      <a:pt x="228" y="4696"/>
                      <a:pt x="228" y="4696"/>
                    </a:cubicBezTo>
                    <a:cubicBezTo>
                      <a:pt x="223" y="4716"/>
                      <a:pt x="223" y="4716"/>
                      <a:pt x="223" y="4716"/>
                    </a:cubicBezTo>
                    <a:cubicBezTo>
                      <a:pt x="233" y="4711"/>
                      <a:pt x="233" y="4711"/>
                      <a:pt x="233" y="4711"/>
                    </a:cubicBezTo>
                    <a:cubicBezTo>
                      <a:pt x="243" y="4702"/>
                      <a:pt x="243" y="4702"/>
                      <a:pt x="243" y="4702"/>
                    </a:cubicBezTo>
                    <a:cubicBezTo>
                      <a:pt x="254" y="4707"/>
                      <a:pt x="254" y="4707"/>
                      <a:pt x="254" y="4707"/>
                    </a:cubicBezTo>
                    <a:cubicBezTo>
                      <a:pt x="254" y="4717"/>
                      <a:pt x="254" y="4717"/>
                      <a:pt x="254" y="4717"/>
                    </a:cubicBezTo>
                    <a:cubicBezTo>
                      <a:pt x="252" y="4737"/>
                      <a:pt x="252" y="4737"/>
                      <a:pt x="252" y="4737"/>
                    </a:cubicBezTo>
                    <a:cubicBezTo>
                      <a:pt x="239" y="4749"/>
                      <a:pt x="239" y="4749"/>
                      <a:pt x="239" y="4749"/>
                    </a:cubicBezTo>
                    <a:cubicBezTo>
                      <a:pt x="208" y="4762"/>
                      <a:pt x="208" y="4762"/>
                      <a:pt x="208" y="4762"/>
                    </a:cubicBezTo>
                    <a:cubicBezTo>
                      <a:pt x="217" y="4769"/>
                      <a:pt x="217" y="4769"/>
                      <a:pt x="217" y="4769"/>
                    </a:cubicBezTo>
                    <a:cubicBezTo>
                      <a:pt x="220" y="4778"/>
                      <a:pt x="220" y="4778"/>
                      <a:pt x="220" y="4778"/>
                    </a:cubicBezTo>
                    <a:cubicBezTo>
                      <a:pt x="239" y="4774"/>
                      <a:pt x="239" y="4774"/>
                      <a:pt x="239" y="4774"/>
                    </a:cubicBezTo>
                    <a:cubicBezTo>
                      <a:pt x="249" y="4749"/>
                      <a:pt x="249" y="4749"/>
                      <a:pt x="249" y="4749"/>
                    </a:cubicBezTo>
                    <a:cubicBezTo>
                      <a:pt x="269" y="4725"/>
                      <a:pt x="269" y="4725"/>
                      <a:pt x="269" y="4725"/>
                    </a:cubicBezTo>
                    <a:cubicBezTo>
                      <a:pt x="294" y="4713"/>
                      <a:pt x="294" y="4713"/>
                      <a:pt x="294" y="4713"/>
                    </a:cubicBezTo>
                    <a:cubicBezTo>
                      <a:pt x="301" y="4714"/>
                      <a:pt x="301" y="4714"/>
                      <a:pt x="301" y="4714"/>
                    </a:cubicBezTo>
                    <a:cubicBezTo>
                      <a:pt x="272" y="4746"/>
                      <a:pt x="272" y="4746"/>
                      <a:pt x="272" y="4746"/>
                    </a:cubicBezTo>
                    <a:cubicBezTo>
                      <a:pt x="266" y="4772"/>
                      <a:pt x="266" y="4772"/>
                      <a:pt x="266" y="4772"/>
                    </a:cubicBezTo>
                    <a:cubicBezTo>
                      <a:pt x="251" y="4789"/>
                      <a:pt x="251" y="4789"/>
                      <a:pt x="251" y="4789"/>
                    </a:cubicBezTo>
                    <a:cubicBezTo>
                      <a:pt x="249" y="4817"/>
                      <a:pt x="249" y="4817"/>
                      <a:pt x="249" y="4817"/>
                    </a:cubicBezTo>
                    <a:cubicBezTo>
                      <a:pt x="231" y="4832"/>
                      <a:pt x="231" y="4832"/>
                      <a:pt x="231" y="4832"/>
                    </a:cubicBezTo>
                    <a:cubicBezTo>
                      <a:pt x="217" y="4832"/>
                      <a:pt x="217" y="4832"/>
                      <a:pt x="217" y="4832"/>
                    </a:cubicBezTo>
                    <a:cubicBezTo>
                      <a:pt x="205" y="4844"/>
                      <a:pt x="205" y="4844"/>
                      <a:pt x="205" y="4844"/>
                    </a:cubicBezTo>
                    <a:cubicBezTo>
                      <a:pt x="219" y="4846"/>
                      <a:pt x="219" y="4846"/>
                      <a:pt x="219" y="4846"/>
                    </a:cubicBezTo>
                    <a:cubicBezTo>
                      <a:pt x="228" y="4840"/>
                      <a:pt x="228" y="4840"/>
                      <a:pt x="228" y="4840"/>
                    </a:cubicBezTo>
                    <a:cubicBezTo>
                      <a:pt x="246" y="4841"/>
                      <a:pt x="246" y="4841"/>
                      <a:pt x="246" y="4841"/>
                    </a:cubicBezTo>
                    <a:cubicBezTo>
                      <a:pt x="248" y="4861"/>
                      <a:pt x="248" y="4861"/>
                      <a:pt x="248" y="4861"/>
                    </a:cubicBezTo>
                    <a:cubicBezTo>
                      <a:pt x="226" y="4861"/>
                      <a:pt x="226" y="4861"/>
                      <a:pt x="226" y="4861"/>
                    </a:cubicBezTo>
                    <a:cubicBezTo>
                      <a:pt x="217" y="4881"/>
                      <a:pt x="217" y="4881"/>
                      <a:pt x="217" y="4881"/>
                    </a:cubicBezTo>
                    <a:cubicBezTo>
                      <a:pt x="222" y="4898"/>
                      <a:pt x="222" y="4898"/>
                      <a:pt x="222" y="4898"/>
                    </a:cubicBezTo>
                    <a:cubicBezTo>
                      <a:pt x="219" y="4921"/>
                      <a:pt x="219" y="4921"/>
                      <a:pt x="219" y="4921"/>
                    </a:cubicBezTo>
                    <a:cubicBezTo>
                      <a:pt x="228" y="4948"/>
                      <a:pt x="228" y="4948"/>
                      <a:pt x="228" y="4948"/>
                    </a:cubicBezTo>
                    <a:cubicBezTo>
                      <a:pt x="233" y="4968"/>
                      <a:pt x="233" y="4968"/>
                      <a:pt x="233" y="4968"/>
                    </a:cubicBezTo>
                    <a:cubicBezTo>
                      <a:pt x="245" y="4968"/>
                      <a:pt x="245" y="4968"/>
                      <a:pt x="245" y="4968"/>
                    </a:cubicBezTo>
                    <a:cubicBezTo>
                      <a:pt x="251" y="4977"/>
                      <a:pt x="251" y="4977"/>
                      <a:pt x="251" y="4977"/>
                    </a:cubicBezTo>
                    <a:cubicBezTo>
                      <a:pt x="242" y="4991"/>
                      <a:pt x="242" y="4991"/>
                      <a:pt x="242" y="4991"/>
                    </a:cubicBezTo>
                    <a:cubicBezTo>
                      <a:pt x="222" y="4986"/>
                      <a:pt x="222" y="4986"/>
                      <a:pt x="222" y="4986"/>
                    </a:cubicBezTo>
                    <a:cubicBezTo>
                      <a:pt x="197" y="4934"/>
                      <a:pt x="197" y="4934"/>
                      <a:pt x="197" y="4934"/>
                    </a:cubicBezTo>
                    <a:cubicBezTo>
                      <a:pt x="194" y="4911"/>
                      <a:pt x="194" y="4911"/>
                      <a:pt x="194" y="4911"/>
                    </a:cubicBezTo>
                    <a:cubicBezTo>
                      <a:pt x="199" y="4899"/>
                      <a:pt x="199" y="4899"/>
                      <a:pt x="199" y="4899"/>
                    </a:cubicBezTo>
                    <a:cubicBezTo>
                      <a:pt x="181" y="4896"/>
                      <a:pt x="181" y="4896"/>
                      <a:pt x="181" y="4896"/>
                    </a:cubicBezTo>
                    <a:cubicBezTo>
                      <a:pt x="176" y="4882"/>
                      <a:pt x="176" y="4882"/>
                      <a:pt x="176" y="4882"/>
                    </a:cubicBezTo>
                    <a:cubicBezTo>
                      <a:pt x="182" y="4870"/>
                      <a:pt x="182" y="4870"/>
                      <a:pt x="182" y="4870"/>
                    </a:cubicBezTo>
                    <a:cubicBezTo>
                      <a:pt x="200" y="4873"/>
                      <a:pt x="200" y="4873"/>
                      <a:pt x="200" y="4873"/>
                    </a:cubicBezTo>
                    <a:cubicBezTo>
                      <a:pt x="187" y="4856"/>
                      <a:pt x="187" y="4856"/>
                      <a:pt x="187" y="4856"/>
                    </a:cubicBezTo>
                    <a:cubicBezTo>
                      <a:pt x="176" y="4852"/>
                      <a:pt x="176" y="4852"/>
                      <a:pt x="176" y="4852"/>
                    </a:cubicBezTo>
                    <a:cubicBezTo>
                      <a:pt x="185" y="4835"/>
                      <a:pt x="185" y="4835"/>
                      <a:pt x="185" y="4835"/>
                    </a:cubicBezTo>
                    <a:cubicBezTo>
                      <a:pt x="173" y="4821"/>
                      <a:pt x="173" y="4821"/>
                      <a:pt x="173" y="4821"/>
                    </a:cubicBezTo>
                    <a:cubicBezTo>
                      <a:pt x="176" y="4812"/>
                      <a:pt x="176" y="4812"/>
                      <a:pt x="176" y="4812"/>
                    </a:cubicBezTo>
                    <a:cubicBezTo>
                      <a:pt x="190" y="4814"/>
                      <a:pt x="190" y="4814"/>
                      <a:pt x="190" y="4814"/>
                    </a:cubicBezTo>
                    <a:cubicBezTo>
                      <a:pt x="197" y="4820"/>
                      <a:pt x="197" y="4820"/>
                      <a:pt x="197" y="4820"/>
                    </a:cubicBezTo>
                    <a:cubicBezTo>
                      <a:pt x="196" y="4804"/>
                      <a:pt x="196" y="4804"/>
                      <a:pt x="196" y="4804"/>
                    </a:cubicBezTo>
                    <a:cubicBezTo>
                      <a:pt x="185" y="4792"/>
                      <a:pt x="185" y="4792"/>
                      <a:pt x="185" y="4792"/>
                    </a:cubicBezTo>
                    <a:cubicBezTo>
                      <a:pt x="173" y="4789"/>
                      <a:pt x="173" y="4789"/>
                      <a:pt x="173" y="4789"/>
                    </a:cubicBezTo>
                    <a:cubicBezTo>
                      <a:pt x="171" y="4774"/>
                      <a:pt x="171" y="4774"/>
                      <a:pt x="171" y="4774"/>
                    </a:cubicBezTo>
                    <a:cubicBezTo>
                      <a:pt x="181" y="4759"/>
                      <a:pt x="181" y="4759"/>
                      <a:pt x="181" y="4759"/>
                    </a:cubicBezTo>
                    <a:close/>
                    <a:moveTo>
                      <a:pt x="376" y="4675"/>
                    </a:moveTo>
                    <a:lnTo>
                      <a:pt x="376" y="4675"/>
                    </a:lnTo>
                    <a:cubicBezTo>
                      <a:pt x="373" y="4658"/>
                      <a:pt x="373" y="4658"/>
                      <a:pt x="373" y="4658"/>
                    </a:cubicBezTo>
                    <a:cubicBezTo>
                      <a:pt x="385" y="4650"/>
                      <a:pt x="385" y="4650"/>
                      <a:pt x="385" y="4650"/>
                    </a:cubicBezTo>
                    <a:cubicBezTo>
                      <a:pt x="385" y="4665"/>
                      <a:pt x="385" y="4665"/>
                      <a:pt x="385" y="4665"/>
                    </a:cubicBezTo>
                    <a:cubicBezTo>
                      <a:pt x="376" y="4675"/>
                      <a:pt x="376" y="4675"/>
                      <a:pt x="376" y="4675"/>
                    </a:cubicBezTo>
                    <a:close/>
                    <a:moveTo>
                      <a:pt x="2029" y="2198"/>
                    </a:moveTo>
                    <a:lnTo>
                      <a:pt x="2029" y="2198"/>
                    </a:lnTo>
                    <a:cubicBezTo>
                      <a:pt x="2039" y="2207"/>
                      <a:pt x="2039" y="2207"/>
                      <a:pt x="2039" y="2207"/>
                    </a:cubicBezTo>
                    <a:cubicBezTo>
                      <a:pt x="2047" y="2203"/>
                      <a:pt x="2047" y="2203"/>
                      <a:pt x="2047" y="2203"/>
                    </a:cubicBezTo>
                    <a:cubicBezTo>
                      <a:pt x="2047" y="2197"/>
                      <a:pt x="2047" y="2197"/>
                      <a:pt x="2047" y="2197"/>
                    </a:cubicBezTo>
                    <a:cubicBezTo>
                      <a:pt x="2055" y="2192"/>
                      <a:pt x="2055" y="2192"/>
                      <a:pt x="2055" y="2192"/>
                    </a:cubicBezTo>
                    <a:cubicBezTo>
                      <a:pt x="2036" y="2191"/>
                      <a:pt x="2036" y="2191"/>
                      <a:pt x="2036" y="2191"/>
                    </a:cubicBezTo>
                    <a:cubicBezTo>
                      <a:pt x="2029" y="2198"/>
                      <a:pt x="2029" y="2198"/>
                      <a:pt x="2029" y="2198"/>
                    </a:cubicBezTo>
                    <a:close/>
                    <a:moveTo>
                      <a:pt x="1874" y="2042"/>
                    </a:moveTo>
                    <a:lnTo>
                      <a:pt x="1874" y="2042"/>
                    </a:lnTo>
                    <a:cubicBezTo>
                      <a:pt x="1883" y="2048"/>
                      <a:pt x="1883" y="2048"/>
                      <a:pt x="1883" y="2048"/>
                    </a:cubicBezTo>
                    <a:cubicBezTo>
                      <a:pt x="1899" y="2039"/>
                      <a:pt x="1899" y="2039"/>
                      <a:pt x="1899" y="2039"/>
                    </a:cubicBezTo>
                    <a:cubicBezTo>
                      <a:pt x="1899" y="2021"/>
                      <a:pt x="1899" y="2021"/>
                      <a:pt x="1899" y="2021"/>
                    </a:cubicBezTo>
                    <a:cubicBezTo>
                      <a:pt x="1882" y="2032"/>
                      <a:pt x="1882" y="2032"/>
                      <a:pt x="1882" y="2032"/>
                    </a:cubicBezTo>
                    <a:cubicBezTo>
                      <a:pt x="1874" y="2042"/>
                      <a:pt x="1874" y="2042"/>
                      <a:pt x="1874" y="2042"/>
                    </a:cubicBezTo>
                    <a:close/>
                    <a:moveTo>
                      <a:pt x="1303" y="2091"/>
                    </a:moveTo>
                    <a:lnTo>
                      <a:pt x="1303" y="2091"/>
                    </a:lnTo>
                    <a:cubicBezTo>
                      <a:pt x="1310" y="2096"/>
                      <a:pt x="1310" y="2096"/>
                      <a:pt x="1310" y="2096"/>
                    </a:cubicBezTo>
                    <a:cubicBezTo>
                      <a:pt x="1319" y="2084"/>
                      <a:pt x="1319" y="2084"/>
                      <a:pt x="1319" y="2084"/>
                    </a:cubicBezTo>
                    <a:cubicBezTo>
                      <a:pt x="1312" y="2080"/>
                      <a:pt x="1312" y="2080"/>
                      <a:pt x="1312" y="2080"/>
                    </a:cubicBezTo>
                    <a:lnTo>
                      <a:pt x="1303" y="2091"/>
                    </a:lnTo>
                    <a:close/>
                    <a:moveTo>
                      <a:pt x="1300" y="2119"/>
                    </a:moveTo>
                    <a:lnTo>
                      <a:pt x="1300" y="2119"/>
                    </a:lnTo>
                    <a:cubicBezTo>
                      <a:pt x="1296" y="2111"/>
                      <a:pt x="1296" y="2111"/>
                      <a:pt x="1296" y="2111"/>
                    </a:cubicBezTo>
                    <a:cubicBezTo>
                      <a:pt x="1304" y="2108"/>
                      <a:pt x="1304" y="2108"/>
                      <a:pt x="1304" y="2108"/>
                    </a:cubicBezTo>
                    <a:cubicBezTo>
                      <a:pt x="1309" y="2116"/>
                      <a:pt x="1309" y="2116"/>
                      <a:pt x="1309" y="2116"/>
                    </a:cubicBezTo>
                    <a:cubicBezTo>
                      <a:pt x="1300" y="2119"/>
                      <a:pt x="1300" y="2119"/>
                      <a:pt x="1300" y="2119"/>
                    </a:cubicBezTo>
                    <a:close/>
                    <a:moveTo>
                      <a:pt x="1271" y="2169"/>
                    </a:moveTo>
                    <a:lnTo>
                      <a:pt x="1271" y="2169"/>
                    </a:lnTo>
                    <a:cubicBezTo>
                      <a:pt x="1272" y="2194"/>
                      <a:pt x="1272" y="2194"/>
                      <a:pt x="1272" y="2194"/>
                    </a:cubicBezTo>
                    <a:cubicBezTo>
                      <a:pt x="1263" y="2207"/>
                      <a:pt x="1263" y="2207"/>
                      <a:pt x="1263" y="2207"/>
                    </a:cubicBezTo>
                    <a:cubicBezTo>
                      <a:pt x="1264" y="2223"/>
                      <a:pt x="1264" y="2223"/>
                      <a:pt x="1264" y="2223"/>
                    </a:cubicBezTo>
                    <a:cubicBezTo>
                      <a:pt x="1281" y="2223"/>
                      <a:pt x="1281" y="2223"/>
                      <a:pt x="1281" y="2223"/>
                    </a:cubicBezTo>
                    <a:cubicBezTo>
                      <a:pt x="1292" y="2213"/>
                      <a:pt x="1292" y="2213"/>
                      <a:pt x="1292" y="2213"/>
                    </a:cubicBezTo>
                    <a:cubicBezTo>
                      <a:pt x="1306" y="2212"/>
                      <a:pt x="1306" y="2212"/>
                      <a:pt x="1306" y="2212"/>
                    </a:cubicBezTo>
                    <a:cubicBezTo>
                      <a:pt x="1361" y="2168"/>
                      <a:pt x="1361" y="2168"/>
                      <a:pt x="1361" y="2168"/>
                    </a:cubicBezTo>
                    <a:cubicBezTo>
                      <a:pt x="1385" y="2154"/>
                      <a:pt x="1385" y="2154"/>
                      <a:pt x="1385" y="2154"/>
                    </a:cubicBezTo>
                    <a:cubicBezTo>
                      <a:pt x="1394" y="2134"/>
                      <a:pt x="1394" y="2134"/>
                      <a:pt x="1394" y="2134"/>
                    </a:cubicBezTo>
                    <a:cubicBezTo>
                      <a:pt x="1385" y="2140"/>
                      <a:pt x="1385" y="2140"/>
                      <a:pt x="1385" y="2140"/>
                    </a:cubicBezTo>
                    <a:cubicBezTo>
                      <a:pt x="1376" y="2132"/>
                      <a:pt x="1376" y="2132"/>
                      <a:pt x="1376" y="2132"/>
                    </a:cubicBezTo>
                    <a:cubicBezTo>
                      <a:pt x="1373" y="2105"/>
                      <a:pt x="1373" y="2105"/>
                      <a:pt x="1373" y="2105"/>
                    </a:cubicBezTo>
                    <a:cubicBezTo>
                      <a:pt x="1361" y="2106"/>
                      <a:pt x="1361" y="2106"/>
                      <a:pt x="1361" y="2106"/>
                    </a:cubicBezTo>
                    <a:cubicBezTo>
                      <a:pt x="1352" y="2126"/>
                      <a:pt x="1352" y="2126"/>
                      <a:pt x="1352" y="2126"/>
                    </a:cubicBezTo>
                    <a:cubicBezTo>
                      <a:pt x="1335" y="2132"/>
                      <a:pt x="1335" y="2132"/>
                      <a:pt x="1335" y="2132"/>
                    </a:cubicBezTo>
                    <a:cubicBezTo>
                      <a:pt x="1338" y="2145"/>
                      <a:pt x="1338" y="2145"/>
                      <a:pt x="1338" y="2145"/>
                    </a:cubicBezTo>
                    <a:cubicBezTo>
                      <a:pt x="1326" y="2145"/>
                      <a:pt x="1326" y="2145"/>
                      <a:pt x="1326" y="2145"/>
                    </a:cubicBezTo>
                    <a:cubicBezTo>
                      <a:pt x="1319" y="2149"/>
                      <a:pt x="1319" y="2149"/>
                      <a:pt x="1319" y="2149"/>
                    </a:cubicBezTo>
                    <a:cubicBezTo>
                      <a:pt x="1313" y="2163"/>
                      <a:pt x="1313" y="2163"/>
                      <a:pt x="1313" y="2163"/>
                    </a:cubicBezTo>
                    <a:cubicBezTo>
                      <a:pt x="1306" y="2149"/>
                      <a:pt x="1306" y="2149"/>
                      <a:pt x="1306" y="2149"/>
                    </a:cubicBezTo>
                    <a:cubicBezTo>
                      <a:pt x="1312" y="2142"/>
                      <a:pt x="1312" y="2142"/>
                      <a:pt x="1312" y="2142"/>
                    </a:cubicBezTo>
                    <a:cubicBezTo>
                      <a:pt x="1303" y="2132"/>
                      <a:pt x="1303" y="2132"/>
                      <a:pt x="1303" y="2132"/>
                    </a:cubicBezTo>
                    <a:cubicBezTo>
                      <a:pt x="1292" y="2145"/>
                      <a:pt x="1292" y="2145"/>
                      <a:pt x="1292" y="2145"/>
                    </a:cubicBezTo>
                    <a:cubicBezTo>
                      <a:pt x="1287" y="2140"/>
                      <a:pt x="1287" y="2140"/>
                      <a:pt x="1287" y="2140"/>
                    </a:cubicBezTo>
                    <a:cubicBezTo>
                      <a:pt x="1280" y="2158"/>
                      <a:pt x="1280" y="2158"/>
                      <a:pt x="1280" y="2158"/>
                    </a:cubicBezTo>
                    <a:cubicBezTo>
                      <a:pt x="1271" y="2169"/>
                      <a:pt x="1271" y="2169"/>
                      <a:pt x="1271" y="2169"/>
                    </a:cubicBezTo>
                    <a:close/>
                    <a:moveTo>
                      <a:pt x="1212" y="2218"/>
                    </a:moveTo>
                    <a:lnTo>
                      <a:pt x="1212" y="2218"/>
                    </a:lnTo>
                    <a:cubicBezTo>
                      <a:pt x="1217" y="2204"/>
                      <a:pt x="1217" y="2204"/>
                      <a:pt x="1217" y="2204"/>
                    </a:cubicBezTo>
                    <a:cubicBezTo>
                      <a:pt x="1217" y="2171"/>
                      <a:pt x="1217" y="2171"/>
                      <a:pt x="1217" y="2171"/>
                    </a:cubicBezTo>
                    <a:cubicBezTo>
                      <a:pt x="1200" y="2186"/>
                      <a:pt x="1200" y="2186"/>
                      <a:pt x="1200" y="2186"/>
                    </a:cubicBezTo>
                    <a:cubicBezTo>
                      <a:pt x="1197" y="2201"/>
                      <a:pt x="1197" y="2201"/>
                      <a:pt x="1197" y="2201"/>
                    </a:cubicBezTo>
                    <a:cubicBezTo>
                      <a:pt x="1191" y="2206"/>
                      <a:pt x="1191" y="2206"/>
                      <a:pt x="1191" y="2206"/>
                    </a:cubicBezTo>
                    <a:cubicBezTo>
                      <a:pt x="1197" y="2212"/>
                      <a:pt x="1197" y="2212"/>
                      <a:pt x="1197" y="2212"/>
                    </a:cubicBezTo>
                    <a:cubicBezTo>
                      <a:pt x="1197" y="2212"/>
                      <a:pt x="1209" y="2218"/>
                      <a:pt x="1212" y="2218"/>
                    </a:cubicBezTo>
                    <a:close/>
                    <a:moveTo>
                      <a:pt x="1215" y="2230"/>
                    </a:moveTo>
                    <a:lnTo>
                      <a:pt x="1215" y="2230"/>
                    </a:lnTo>
                    <a:cubicBezTo>
                      <a:pt x="1226" y="2224"/>
                      <a:pt x="1226" y="2224"/>
                      <a:pt x="1226" y="2224"/>
                    </a:cubicBezTo>
                    <a:cubicBezTo>
                      <a:pt x="1231" y="2213"/>
                      <a:pt x="1231" y="2213"/>
                      <a:pt x="1231" y="2213"/>
                    </a:cubicBezTo>
                    <a:cubicBezTo>
                      <a:pt x="1223" y="2195"/>
                      <a:pt x="1223" y="2195"/>
                      <a:pt x="1223" y="2195"/>
                    </a:cubicBezTo>
                    <a:cubicBezTo>
                      <a:pt x="1225" y="2166"/>
                      <a:pt x="1225" y="2166"/>
                      <a:pt x="1225" y="2166"/>
                    </a:cubicBezTo>
                    <a:cubicBezTo>
                      <a:pt x="1234" y="2155"/>
                      <a:pt x="1234" y="2155"/>
                      <a:pt x="1234" y="2155"/>
                    </a:cubicBezTo>
                    <a:cubicBezTo>
                      <a:pt x="1243" y="2161"/>
                      <a:pt x="1243" y="2161"/>
                      <a:pt x="1243" y="2161"/>
                    </a:cubicBezTo>
                    <a:cubicBezTo>
                      <a:pt x="1244" y="2151"/>
                      <a:pt x="1244" y="2151"/>
                      <a:pt x="1244" y="2151"/>
                    </a:cubicBezTo>
                    <a:cubicBezTo>
                      <a:pt x="1254" y="2146"/>
                      <a:pt x="1254" y="2146"/>
                      <a:pt x="1254" y="2146"/>
                    </a:cubicBezTo>
                    <a:cubicBezTo>
                      <a:pt x="1260" y="2165"/>
                      <a:pt x="1260" y="2165"/>
                      <a:pt x="1260" y="2165"/>
                    </a:cubicBezTo>
                    <a:cubicBezTo>
                      <a:pt x="1258" y="2203"/>
                      <a:pt x="1258" y="2203"/>
                      <a:pt x="1258" y="2203"/>
                    </a:cubicBezTo>
                    <a:cubicBezTo>
                      <a:pt x="1251" y="2215"/>
                      <a:pt x="1251" y="2215"/>
                      <a:pt x="1251" y="2215"/>
                    </a:cubicBezTo>
                    <a:cubicBezTo>
                      <a:pt x="1257" y="2229"/>
                      <a:pt x="1257" y="2229"/>
                      <a:pt x="1257" y="2229"/>
                    </a:cubicBezTo>
                    <a:cubicBezTo>
                      <a:pt x="1235" y="2239"/>
                      <a:pt x="1235" y="2239"/>
                      <a:pt x="1235" y="2239"/>
                    </a:cubicBezTo>
                    <a:cubicBezTo>
                      <a:pt x="1215" y="2230"/>
                      <a:pt x="1215" y="2230"/>
                      <a:pt x="1215" y="2230"/>
                    </a:cubicBezTo>
                    <a:close/>
                    <a:moveTo>
                      <a:pt x="1240" y="2313"/>
                    </a:moveTo>
                    <a:lnTo>
                      <a:pt x="1240" y="2313"/>
                    </a:lnTo>
                    <a:cubicBezTo>
                      <a:pt x="1249" y="2298"/>
                      <a:pt x="1249" y="2298"/>
                      <a:pt x="1249" y="2298"/>
                    </a:cubicBezTo>
                    <a:cubicBezTo>
                      <a:pt x="1240" y="2272"/>
                      <a:pt x="1240" y="2272"/>
                      <a:pt x="1240" y="2272"/>
                    </a:cubicBezTo>
                    <a:cubicBezTo>
                      <a:pt x="1240" y="2246"/>
                      <a:pt x="1240" y="2246"/>
                      <a:pt x="1240" y="2246"/>
                    </a:cubicBezTo>
                    <a:cubicBezTo>
                      <a:pt x="1223" y="2246"/>
                      <a:pt x="1223" y="2246"/>
                      <a:pt x="1223" y="2246"/>
                    </a:cubicBezTo>
                    <a:cubicBezTo>
                      <a:pt x="1202" y="2226"/>
                      <a:pt x="1202" y="2226"/>
                      <a:pt x="1202" y="2226"/>
                    </a:cubicBezTo>
                    <a:cubicBezTo>
                      <a:pt x="1193" y="2227"/>
                      <a:pt x="1193" y="2227"/>
                      <a:pt x="1193" y="2227"/>
                    </a:cubicBezTo>
                    <a:cubicBezTo>
                      <a:pt x="1193" y="2238"/>
                      <a:pt x="1193" y="2238"/>
                      <a:pt x="1193" y="2238"/>
                    </a:cubicBezTo>
                    <a:cubicBezTo>
                      <a:pt x="1222" y="2264"/>
                      <a:pt x="1222" y="2264"/>
                      <a:pt x="1222" y="2264"/>
                    </a:cubicBezTo>
                    <a:cubicBezTo>
                      <a:pt x="1200" y="2261"/>
                      <a:pt x="1200" y="2261"/>
                      <a:pt x="1200" y="2261"/>
                    </a:cubicBezTo>
                    <a:cubicBezTo>
                      <a:pt x="1200" y="2270"/>
                      <a:pt x="1200" y="2270"/>
                      <a:pt x="1200" y="2270"/>
                    </a:cubicBezTo>
                    <a:cubicBezTo>
                      <a:pt x="1217" y="2284"/>
                      <a:pt x="1217" y="2284"/>
                      <a:pt x="1217" y="2284"/>
                    </a:cubicBezTo>
                    <a:cubicBezTo>
                      <a:pt x="1240" y="2313"/>
                      <a:pt x="1240" y="2313"/>
                      <a:pt x="1240" y="2313"/>
                    </a:cubicBezTo>
                    <a:close/>
                    <a:moveTo>
                      <a:pt x="1060" y="2018"/>
                    </a:moveTo>
                    <a:lnTo>
                      <a:pt x="1060" y="2018"/>
                    </a:lnTo>
                    <a:cubicBezTo>
                      <a:pt x="1070" y="2036"/>
                      <a:pt x="1070" y="2036"/>
                      <a:pt x="1070" y="2036"/>
                    </a:cubicBezTo>
                    <a:cubicBezTo>
                      <a:pt x="1081" y="2033"/>
                      <a:pt x="1081" y="2033"/>
                      <a:pt x="1081" y="2033"/>
                    </a:cubicBezTo>
                    <a:cubicBezTo>
                      <a:pt x="1096" y="2042"/>
                      <a:pt x="1096" y="2042"/>
                      <a:pt x="1096" y="2042"/>
                    </a:cubicBezTo>
                    <a:cubicBezTo>
                      <a:pt x="1102" y="2038"/>
                      <a:pt x="1102" y="2038"/>
                      <a:pt x="1102" y="2038"/>
                    </a:cubicBezTo>
                    <a:cubicBezTo>
                      <a:pt x="1086" y="2015"/>
                      <a:pt x="1086" y="2015"/>
                      <a:pt x="1086" y="2015"/>
                    </a:cubicBezTo>
                    <a:cubicBezTo>
                      <a:pt x="1070" y="2009"/>
                      <a:pt x="1070" y="2009"/>
                      <a:pt x="1070" y="2009"/>
                    </a:cubicBezTo>
                    <a:cubicBezTo>
                      <a:pt x="1060" y="2018"/>
                      <a:pt x="1060" y="2018"/>
                      <a:pt x="1060" y="2018"/>
                    </a:cubicBezTo>
                    <a:close/>
                    <a:moveTo>
                      <a:pt x="720" y="5486"/>
                    </a:moveTo>
                    <a:lnTo>
                      <a:pt x="720" y="5486"/>
                    </a:lnTo>
                    <a:lnTo>
                      <a:pt x="720" y="5486"/>
                    </a:lnTo>
                    <a:cubicBezTo>
                      <a:pt x="708" y="5483"/>
                      <a:pt x="708" y="5483"/>
                      <a:pt x="708" y="5483"/>
                    </a:cubicBezTo>
                    <a:cubicBezTo>
                      <a:pt x="703" y="5456"/>
                      <a:pt x="703" y="5456"/>
                      <a:pt x="703" y="5456"/>
                    </a:cubicBezTo>
                    <a:cubicBezTo>
                      <a:pt x="719" y="5424"/>
                      <a:pt x="719" y="5424"/>
                      <a:pt x="719" y="5424"/>
                    </a:cubicBezTo>
                    <a:cubicBezTo>
                      <a:pt x="723" y="5402"/>
                      <a:pt x="723" y="5402"/>
                      <a:pt x="723" y="5402"/>
                    </a:cubicBezTo>
                    <a:cubicBezTo>
                      <a:pt x="713" y="5413"/>
                      <a:pt x="713" y="5413"/>
                      <a:pt x="713" y="5413"/>
                    </a:cubicBezTo>
                    <a:cubicBezTo>
                      <a:pt x="694" y="5419"/>
                      <a:pt x="694" y="5419"/>
                      <a:pt x="694" y="5419"/>
                    </a:cubicBezTo>
                    <a:cubicBezTo>
                      <a:pt x="674" y="5430"/>
                      <a:pt x="674" y="5430"/>
                      <a:pt x="674" y="5430"/>
                    </a:cubicBezTo>
                    <a:cubicBezTo>
                      <a:pt x="659" y="5408"/>
                      <a:pt x="659" y="5408"/>
                      <a:pt x="659" y="5408"/>
                    </a:cubicBezTo>
                    <a:cubicBezTo>
                      <a:pt x="661" y="5393"/>
                      <a:pt x="661" y="5393"/>
                      <a:pt x="661" y="5393"/>
                    </a:cubicBezTo>
                    <a:cubicBezTo>
                      <a:pt x="668" y="5395"/>
                      <a:pt x="668" y="5395"/>
                      <a:pt x="668" y="5395"/>
                    </a:cubicBezTo>
                    <a:cubicBezTo>
                      <a:pt x="674" y="5408"/>
                      <a:pt x="674" y="5408"/>
                      <a:pt x="674" y="5408"/>
                    </a:cubicBezTo>
                    <a:cubicBezTo>
                      <a:pt x="682" y="5410"/>
                      <a:pt x="682" y="5410"/>
                      <a:pt x="682" y="5410"/>
                    </a:cubicBezTo>
                    <a:cubicBezTo>
                      <a:pt x="684" y="5401"/>
                      <a:pt x="684" y="5401"/>
                      <a:pt x="684" y="5401"/>
                    </a:cubicBezTo>
                    <a:cubicBezTo>
                      <a:pt x="676" y="5387"/>
                      <a:pt x="676" y="5387"/>
                      <a:pt x="676" y="5387"/>
                    </a:cubicBezTo>
                    <a:cubicBezTo>
                      <a:pt x="671" y="5373"/>
                      <a:pt x="671" y="5373"/>
                      <a:pt x="671" y="5373"/>
                    </a:cubicBezTo>
                    <a:cubicBezTo>
                      <a:pt x="661" y="5373"/>
                      <a:pt x="661" y="5373"/>
                      <a:pt x="661" y="5373"/>
                    </a:cubicBezTo>
                    <a:cubicBezTo>
                      <a:pt x="650" y="5381"/>
                      <a:pt x="650" y="5381"/>
                      <a:pt x="650" y="5381"/>
                    </a:cubicBezTo>
                    <a:cubicBezTo>
                      <a:pt x="633" y="5372"/>
                      <a:pt x="633" y="5372"/>
                      <a:pt x="633" y="5372"/>
                    </a:cubicBezTo>
                    <a:cubicBezTo>
                      <a:pt x="621" y="5350"/>
                      <a:pt x="621" y="5350"/>
                      <a:pt x="621" y="5350"/>
                    </a:cubicBezTo>
                    <a:cubicBezTo>
                      <a:pt x="621" y="5343"/>
                      <a:pt x="621" y="5343"/>
                      <a:pt x="621" y="5343"/>
                    </a:cubicBezTo>
                    <a:cubicBezTo>
                      <a:pt x="642" y="5329"/>
                      <a:pt x="642" y="5329"/>
                      <a:pt x="642" y="5329"/>
                    </a:cubicBezTo>
                    <a:cubicBezTo>
                      <a:pt x="651" y="5310"/>
                      <a:pt x="651" y="5310"/>
                      <a:pt x="651" y="5310"/>
                    </a:cubicBezTo>
                    <a:cubicBezTo>
                      <a:pt x="661" y="5300"/>
                      <a:pt x="661" y="5300"/>
                      <a:pt x="661" y="5300"/>
                    </a:cubicBezTo>
                    <a:cubicBezTo>
                      <a:pt x="656" y="5295"/>
                      <a:pt x="656" y="5295"/>
                      <a:pt x="656" y="5295"/>
                    </a:cubicBezTo>
                    <a:cubicBezTo>
                      <a:pt x="641" y="5300"/>
                      <a:pt x="641" y="5300"/>
                      <a:pt x="641" y="5300"/>
                    </a:cubicBezTo>
                    <a:cubicBezTo>
                      <a:pt x="624" y="5300"/>
                      <a:pt x="624" y="5300"/>
                      <a:pt x="624" y="5300"/>
                    </a:cubicBezTo>
                    <a:cubicBezTo>
                      <a:pt x="619" y="5294"/>
                      <a:pt x="619" y="5294"/>
                      <a:pt x="619" y="5294"/>
                    </a:cubicBezTo>
                    <a:cubicBezTo>
                      <a:pt x="632" y="5281"/>
                      <a:pt x="632" y="5281"/>
                      <a:pt x="632" y="5281"/>
                    </a:cubicBezTo>
                    <a:cubicBezTo>
                      <a:pt x="645" y="5258"/>
                      <a:pt x="645" y="5258"/>
                      <a:pt x="645" y="5258"/>
                    </a:cubicBezTo>
                    <a:cubicBezTo>
                      <a:pt x="647" y="5236"/>
                      <a:pt x="647" y="5236"/>
                      <a:pt x="647" y="5236"/>
                    </a:cubicBezTo>
                    <a:cubicBezTo>
                      <a:pt x="653" y="5228"/>
                      <a:pt x="653" y="5228"/>
                      <a:pt x="653" y="5228"/>
                    </a:cubicBezTo>
                    <a:cubicBezTo>
                      <a:pt x="653" y="5219"/>
                      <a:pt x="653" y="5219"/>
                      <a:pt x="653" y="5219"/>
                    </a:cubicBezTo>
                    <a:cubicBezTo>
                      <a:pt x="642" y="5220"/>
                      <a:pt x="642" y="5220"/>
                      <a:pt x="642" y="5220"/>
                    </a:cubicBezTo>
                    <a:cubicBezTo>
                      <a:pt x="636" y="5234"/>
                      <a:pt x="636" y="5234"/>
                      <a:pt x="636" y="5234"/>
                    </a:cubicBezTo>
                    <a:cubicBezTo>
                      <a:pt x="635" y="5263"/>
                      <a:pt x="635" y="5263"/>
                      <a:pt x="635" y="5263"/>
                    </a:cubicBezTo>
                    <a:cubicBezTo>
                      <a:pt x="616" y="5287"/>
                      <a:pt x="616" y="5287"/>
                      <a:pt x="616" y="5287"/>
                    </a:cubicBezTo>
                    <a:cubicBezTo>
                      <a:pt x="606" y="5289"/>
                      <a:pt x="606" y="5289"/>
                      <a:pt x="606" y="5289"/>
                    </a:cubicBezTo>
                    <a:cubicBezTo>
                      <a:pt x="596" y="5283"/>
                      <a:pt x="596" y="5283"/>
                      <a:pt x="596" y="5283"/>
                    </a:cubicBezTo>
                    <a:cubicBezTo>
                      <a:pt x="589" y="5280"/>
                      <a:pt x="589" y="5280"/>
                      <a:pt x="589" y="5280"/>
                    </a:cubicBezTo>
                    <a:cubicBezTo>
                      <a:pt x="587" y="5271"/>
                      <a:pt x="587" y="5271"/>
                      <a:pt x="587" y="5271"/>
                    </a:cubicBezTo>
                    <a:cubicBezTo>
                      <a:pt x="593" y="5265"/>
                      <a:pt x="593" y="5265"/>
                      <a:pt x="593" y="5265"/>
                    </a:cubicBezTo>
                    <a:cubicBezTo>
                      <a:pt x="593" y="5257"/>
                      <a:pt x="593" y="5257"/>
                      <a:pt x="593" y="5257"/>
                    </a:cubicBezTo>
                    <a:cubicBezTo>
                      <a:pt x="580" y="5265"/>
                      <a:pt x="580" y="5265"/>
                      <a:pt x="580" y="5265"/>
                    </a:cubicBezTo>
                    <a:cubicBezTo>
                      <a:pt x="573" y="5275"/>
                      <a:pt x="573" y="5275"/>
                      <a:pt x="573" y="5275"/>
                    </a:cubicBezTo>
                    <a:cubicBezTo>
                      <a:pt x="567" y="5275"/>
                      <a:pt x="567" y="5275"/>
                      <a:pt x="567" y="5275"/>
                    </a:cubicBezTo>
                    <a:cubicBezTo>
                      <a:pt x="564" y="5266"/>
                      <a:pt x="564" y="5266"/>
                      <a:pt x="564" y="5266"/>
                    </a:cubicBezTo>
                    <a:cubicBezTo>
                      <a:pt x="555" y="5269"/>
                      <a:pt x="555" y="5269"/>
                      <a:pt x="555" y="5269"/>
                    </a:cubicBezTo>
                    <a:cubicBezTo>
                      <a:pt x="546" y="5275"/>
                      <a:pt x="546" y="5275"/>
                      <a:pt x="546" y="5275"/>
                    </a:cubicBezTo>
                    <a:cubicBezTo>
                      <a:pt x="535" y="5269"/>
                      <a:pt x="535" y="5269"/>
                      <a:pt x="535" y="5269"/>
                    </a:cubicBezTo>
                    <a:cubicBezTo>
                      <a:pt x="535" y="5263"/>
                      <a:pt x="535" y="5263"/>
                      <a:pt x="535" y="5263"/>
                    </a:cubicBezTo>
                    <a:cubicBezTo>
                      <a:pt x="546" y="5251"/>
                      <a:pt x="546" y="5251"/>
                      <a:pt x="546" y="5251"/>
                    </a:cubicBezTo>
                    <a:cubicBezTo>
                      <a:pt x="560" y="5251"/>
                      <a:pt x="560" y="5251"/>
                      <a:pt x="560" y="5251"/>
                    </a:cubicBezTo>
                    <a:cubicBezTo>
                      <a:pt x="580" y="5245"/>
                      <a:pt x="580" y="5245"/>
                      <a:pt x="580" y="5245"/>
                    </a:cubicBezTo>
                    <a:cubicBezTo>
                      <a:pt x="599" y="5229"/>
                      <a:pt x="599" y="5229"/>
                      <a:pt x="599" y="5229"/>
                    </a:cubicBezTo>
                    <a:cubicBezTo>
                      <a:pt x="607" y="5214"/>
                      <a:pt x="607" y="5214"/>
                      <a:pt x="607" y="5214"/>
                    </a:cubicBezTo>
                    <a:cubicBezTo>
                      <a:pt x="607" y="5197"/>
                      <a:pt x="607" y="5197"/>
                      <a:pt x="607" y="5197"/>
                    </a:cubicBezTo>
                    <a:cubicBezTo>
                      <a:pt x="604" y="5211"/>
                      <a:pt x="604" y="5211"/>
                      <a:pt x="604" y="5211"/>
                    </a:cubicBezTo>
                    <a:cubicBezTo>
                      <a:pt x="590" y="5222"/>
                      <a:pt x="590" y="5222"/>
                      <a:pt x="590" y="5222"/>
                    </a:cubicBezTo>
                    <a:cubicBezTo>
                      <a:pt x="581" y="5239"/>
                      <a:pt x="581" y="5239"/>
                      <a:pt x="581" y="5239"/>
                    </a:cubicBezTo>
                    <a:cubicBezTo>
                      <a:pt x="572" y="5245"/>
                      <a:pt x="572" y="5245"/>
                      <a:pt x="572" y="5245"/>
                    </a:cubicBezTo>
                    <a:cubicBezTo>
                      <a:pt x="549" y="5237"/>
                      <a:pt x="549" y="5237"/>
                      <a:pt x="549" y="5237"/>
                    </a:cubicBezTo>
                    <a:cubicBezTo>
                      <a:pt x="544" y="5225"/>
                      <a:pt x="544" y="5225"/>
                      <a:pt x="544" y="5225"/>
                    </a:cubicBezTo>
                    <a:cubicBezTo>
                      <a:pt x="531" y="5223"/>
                      <a:pt x="531" y="5223"/>
                      <a:pt x="531" y="5223"/>
                    </a:cubicBezTo>
                    <a:cubicBezTo>
                      <a:pt x="531" y="5219"/>
                      <a:pt x="531" y="5219"/>
                      <a:pt x="531" y="5219"/>
                    </a:cubicBezTo>
                    <a:cubicBezTo>
                      <a:pt x="543" y="5213"/>
                      <a:pt x="543" y="5213"/>
                      <a:pt x="543" y="5213"/>
                    </a:cubicBezTo>
                    <a:cubicBezTo>
                      <a:pt x="537" y="5208"/>
                      <a:pt x="537" y="5208"/>
                      <a:pt x="537" y="5208"/>
                    </a:cubicBezTo>
                    <a:cubicBezTo>
                      <a:pt x="515" y="5211"/>
                      <a:pt x="515" y="5211"/>
                      <a:pt x="515" y="5211"/>
                    </a:cubicBezTo>
                    <a:cubicBezTo>
                      <a:pt x="503" y="5205"/>
                      <a:pt x="503" y="5205"/>
                      <a:pt x="503" y="5205"/>
                    </a:cubicBezTo>
                    <a:cubicBezTo>
                      <a:pt x="492" y="5206"/>
                      <a:pt x="492" y="5206"/>
                      <a:pt x="492" y="5206"/>
                    </a:cubicBezTo>
                    <a:cubicBezTo>
                      <a:pt x="489" y="5219"/>
                      <a:pt x="489" y="5219"/>
                      <a:pt x="489" y="5219"/>
                    </a:cubicBezTo>
                    <a:cubicBezTo>
                      <a:pt x="470" y="5205"/>
                      <a:pt x="470" y="5205"/>
                      <a:pt x="470" y="5205"/>
                    </a:cubicBezTo>
                    <a:cubicBezTo>
                      <a:pt x="462" y="5190"/>
                      <a:pt x="462" y="5190"/>
                      <a:pt x="462" y="5190"/>
                    </a:cubicBezTo>
                    <a:cubicBezTo>
                      <a:pt x="468" y="5184"/>
                      <a:pt x="468" y="5184"/>
                      <a:pt x="468" y="5184"/>
                    </a:cubicBezTo>
                    <a:cubicBezTo>
                      <a:pt x="479" y="5191"/>
                      <a:pt x="479" y="5191"/>
                      <a:pt x="479" y="5191"/>
                    </a:cubicBezTo>
                    <a:cubicBezTo>
                      <a:pt x="497" y="5196"/>
                      <a:pt x="497" y="5196"/>
                      <a:pt x="497" y="5196"/>
                    </a:cubicBezTo>
                    <a:cubicBezTo>
                      <a:pt x="515" y="5193"/>
                      <a:pt x="515" y="5193"/>
                      <a:pt x="515" y="5193"/>
                    </a:cubicBezTo>
                    <a:cubicBezTo>
                      <a:pt x="517" y="5184"/>
                      <a:pt x="517" y="5184"/>
                      <a:pt x="517" y="5184"/>
                    </a:cubicBezTo>
                    <a:cubicBezTo>
                      <a:pt x="508" y="5185"/>
                      <a:pt x="508" y="5185"/>
                      <a:pt x="508" y="5185"/>
                    </a:cubicBezTo>
                    <a:cubicBezTo>
                      <a:pt x="486" y="5185"/>
                      <a:pt x="486" y="5185"/>
                      <a:pt x="486" y="5185"/>
                    </a:cubicBezTo>
                    <a:cubicBezTo>
                      <a:pt x="482" y="5181"/>
                      <a:pt x="482" y="5181"/>
                      <a:pt x="482" y="5181"/>
                    </a:cubicBezTo>
                    <a:cubicBezTo>
                      <a:pt x="485" y="5176"/>
                      <a:pt x="485" y="5176"/>
                      <a:pt x="485" y="5176"/>
                    </a:cubicBezTo>
                    <a:cubicBezTo>
                      <a:pt x="499" y="5181"/>
                      <a:pt x="499" y="5181"/>
                      <a:pt x="499" y="5181"/>
                    </a:cubicBezTo>
                    <a:cubicBezTo>
                      <a:pt x="514" y="5176"/>
                      <a:pt x="514" y="5176"/>
                      <a:pt x="514" y="5176"/>
                    </a:cubicBezTo>
                    <a:cubicBezTo>
                      <a:pt x="517" y="5170"/>
                      <a:pt x="517" y="5170"/>
                      <a:pt x="517" y="5170"/>
                    </a:cubicBezTo>
                    <a:cubicBezTo>
                      <a:pt x="495" y="5170"/>
                      <a:pt x="495" y="5170"/>
                      <a:pt x="495" y="5170"/>
                    </a:cubicBezTo>
                    <a:cubicBezTo>
                      <a:pt x="485" y="5164"/>
                      <a:pt x="485" y="5164"/>
                      <a:pt x="485" y="5164"/>
                    </a:cubicBezTo>
                    <a:cubicBezTo>
                      <a:pt x="468" y="5168"/>
                      <a:pt x="468" y="5168"/>
                      <a:pt x="468" y="5168"/>
                    </a:cubicBezTo>
                    <a:cubicBezTo>
                      <a:pt x="457" y="5168"/>
                      <a:pt x="457" y="5168"/>
                      <a:pt x="457" y="5168"/>
                    </a:cubicBezTo>
                    <a:cubicBezTo>
                      <a:pt x="450" y="5161"/>
                      <a:pt x="450" y="5161"/>
                      <a:pt x="450" y="5161"/>
                    </a:cubicBezTo>
                    <a:cubicBezTo>
                      <a:pt x="453" y="5147"/>
                      <a:pt x="453" y="5147"/>
                      <a:pt x="453" y="5147"/>
                    </a:cubicBezTo>
                    <a:cubicBezTo>
                      <a:pt x="466" y="5144"/>
                      <a:pt x="466" y="5144"/>
                      <a:pt x="466" y="5144"/>
                    </a:cubicBezTo>
                    <a:cubicBezTo>
                      <a:pt x="477" y="5151"/>
                      <a:pt x="477" y="5151"/>
                      <a:pt x="477" y="5151"/>
                    </a:cubicBezTo>
                    <a:cubicBezTo>
                      <a:pt x="492" y="5151"/>
                      <a:pt x="492" y="5151"/>
                      <a:pt x="492" y="5151"/>
                    </a:cubicBezTo>
                    <a:cubicBezTo>
                      <a:pt x="502" y="5144"/>
                      <a:pt x="502" y="5144"/>
                      <a:pt x="502" y="5144"/>
                    </a:cubicBezTo>
                    <a:cubicBezTo>
                      <a:pt x="486" y="5144"/>
                      <a:pt x="486" y="5144"/>
                      <a:pt x="486" y="5144"/>
                    </a:cubicBezTo>
                    <a:cubicBezTo>
                      <a:pt x="474" y="5136"/>
                      <a:pt x="474" y="5136"/>
                      <a:pt x="474" y="5136"/>
                    </a:cubicBezTo>
                    <a:cubicBezTo>
                      <a:pt x="456" y="5136"/>
                      <a:pt x="456" y="5136"/>
                      <a:pt x="456" y="5136"/>
                    </a:cubicBezTo>
                    <a:cubicBezTo>
                      <a:pt x="457" y="5130"/>
                      <a:pt x="457" y="5130"/>
                      <a:pt x="457" y="5130"/>
                    </a:cubicBezTo>
                    <a:cubicBezTo>
                      <a:pt x="480" y="5124"/>
                      <a:pt x="480" y="5124"/>
                      <a:pt x="480" y="5124"/>
                    </a:cubicBezTo>
                    <a:cubicBezTo>
                      <a:pt x="489" y="5129"/>
                      <a:pt x="489" y="5129"/>
                      <a:pt x="489" y="5129"/>
                    </a:cubicBezTo>
                    <a:cubicBezTo>
                      <a:pt x="499" y="5125"/>
                      <a:pt x="499" y="5125"/>
                      <a:pt x="499" y="5125"/>
                    </a:cubicBezTo>
                    <a:cubicBezTo>
                      <a:pt x="495" y="5118"/>
                      <a:pt x="495" y="5118"/>
                      <a:pt x="495" y="5118"/>
                    </a:cubicBezTo>
                    <a:cubicBezTo>
                      <a:pt x="495" y="5110"/>
                      <a:pt x="495" y="5110"/>
                      <a:pt x="495" y="5110"/>
                    </a:cubicBezTo>
                    <a:cubicBezTo>
                      <a:pt x="505" y="5101"/>
                      <a:pt x="505" y="5101"/>
                      <a:pt x="505" y="5101"/>
                    </a:cubicBezTo>
                    <a:cubicBezTo>
                      <a:pt x="526" y="5101"/>
                      <a:pt x="526" y="5101"/>
                      <a:pt x="526" y="5101"/>
                    </a:cubicBezTo>
                    <a:cubicBezTo>
                      <a:pt x="540" y="5104"/>
                      <a:pt x="540" y="5104"/>
                      <a:pt x="540" y="5104"/>
                    </a:cubicBezTo>
                    <a:cubicBezTo>
                      <a:pt x="544" y="5099"/>
                      <a:pt x="544" y="5099"/>
                      <a:pt x="544" y="5099"/>
                    </a:cubicBezTo>
                    <a:cubicBezTo>
                      <a:pt x="518" y="5096"/>
                      <a:pt x="518" y="5096"/>
                      <a:pt x="518" y="5096"/>
                    </a:cubicBezTo>
                    <a:cubicBezTo>
                      <a:pt x="512" y="5087"/>
                      <a:pt x="512" y="5087"/>
                      <a:pt x="512" y="5087"/>
                    </a:cubicBezTo>
                    <a:cubicBezTo>
                      <a:pt x="505" y="5086"/>
                      <a:pt x="505" y="5086"/>
                      <a:pt x="505" y="5086"/>
                    </a:cubicBezTo>
                    <a:cubicBezTo>
                      <a:pt x="495" y="5098"/>
                      <a:pt x="495" y="5098"/>
                      <a:pt x="495" y="5098"/>
                    </a:cubicBezTo>
                    <a:cubicBezTo>
                      <a:pt x="482" y="5106"/>
                      <a:pt x="482" y="5106"/>
                      <a:pt x="482" y="5106"/>
                    </a:cubicBezTo>
                    <a:cubicBezTo>
                      <a:pt x="471" y="5113"/>
                      <a:pt x="471" y="5113"/>
                      <a:pt x="471" y="5113"/>
                    </a:cubicBezTo>
                    <a:cubicBezTo>
                      <a:pt x="465" y="5109"/>
                      <a:pt x="465" y="5109"/>
                      <a:pt x="465" y="5109"/>
                    </a:cubicBezTo>
                    <a:cubicBezTo>
                      <a:pt x="466" y="5096"/>
                      <a:pt x="466" y="5096"/>
                      <a:pt x="466" y="5096"/>
                    </a:cubicBezTo>
                    <a:cubicBezTo>
                      <a:pt x="465" y="5084"/>
                      <a:pt x="465" y="5084"/>
                      <a:pt x="465" y="5084"/>
                    </a:cubicBezTo>
                    <a:cubicBezTo>
                      <a:pt x="470" y="5072"/>
                      <a:pt x="470" y="5072"/>
                      <a:pt x="470" y="5072"/>
                    </a:cubicBezTo>
                    <a:cubicBezTo>
                      <a:pt x="491" y="5061"/>
                      <a:pt x="491" y="5061"/>
                      <a:pt x="491" y="5061"/>
                    </a:cubicBezTo>
                    <a:cubicBezTo>
                      <a:pt x="499" y="5051"/>
                      <a:pt x="499" y="5051"/>
                      <a:pt x="499" y="5051"/>
                    </a:cubicBezTo>
                    <a:cubicBezTo>
                      <a:pt x="537" y="5023"/>
                      <a:pt x="537" y="5023"/>
                      <a:pt x="537" y="5023"/>
                    </a:cubicBezTo>
                    <a:cubicBezTo>
                      <a:pt x="549" y="5017"/>
                      <a:pt x="549" y="5017"/>
                      <a:pt x="549" y="5017"/>
                    </a:cubicBezTo>
                    <a:cubicBezTo>
                      <a:pt x="555" y="5028"/>
                      <a:pt x="555" y="5028"/>
                      <a:pt x="555" y="5028"/>
                    </a:cubicBezTo>
                    <a:cubicBezTo>
                      <a:pt x="555" y="5049"/>
                      <a:pt x="555" y="5049"/>
                      <a:pt x="555" y="5049"/>
                    </a:cubicBezTo>
                    <a:cubicBezTo>
                      <a:pt x="564" y="5063"/>
                      <a:pt x="564" y="5063"/>
                      <a:pt x="564" y="5063"/>
                    </a:cubicBezTo>
                    <a:cubicBezTo>
                      <a:pt x="569" y="5058"/>
                      <a:pt x="569" y="5058"/>
                      <a:pt x="569" y="5058"/>
                    </a:cubicBezTo>
                    <a:cubicBezTo>
                      <a:pt x="564" y="5038"/>
                      <a:pt x="564" y="5038"/>
                      <a:pt x="564" y="5038"/>
                    </a:cubicBezTo>
                    <a:cubicBezTo>
                      <a:pt x="564" y="5015"/>
                      <a:pt x="564" y="5015"/>
                      <a:pt x="564" y="5015"/>
                    </a:cubicBezTo>
                    <a:cubicBezTo>
                      <a:pt x="580" y="5009"/>
                      <a:pt x="580" y="5009"/>
                      <a:pt x="580" y="5009"/>
                    </a:cubicBezTo>
                    <a:cubicBezTo>
                      <a:pt x="598" y="5009"/>
                      <a:pt x="598" y="5009"/>
                      <a:pt x="598" y="5009"/>
                    </a:cubicBezTo>
                    <a:cubicBezTo>
                      <a:pt x="583" y="5003"/>
                      <a:pt x="583" y="5003"/>
                      <a:pt x="583" y="5003"/>
                    </a:cubicBezTo>
                    <a:cubicBezTo>
                      <a:pt x="564" y="5003"/>
                      <a:pt x="564" y="5003"/>
                      <a:pt x="564" y="5003"/>
                    </a:cubicBezTo>
                    <a:cubicBezTo>
                      <a:pt x="554" y="5008"/>
                      <a:pt x="554" y="5008"/>
                      <a:pt x="554" y="5008"/>
                    </a:cubicBezTo>
                    <a:cubicBezTo>
                      <a:pt x="546" y="4999"/>
                      <a:pt x="546" y="4999"/>
                      <a:pt x="546" y="4999"/>
                    </a:cubicBezTo>
                    <a:cubicBezTo>
                      <a:pt x="549" y="4988"/>
                      <a:pt x="549" y="4988"/>
                      <a:pt x="549" y="4988"/>
                    </a:cubicBezTo>
                    <a:cubicBezTo>
                      <a:pt x="566" y="4982"/>
                      <a:pt x="566" y="4982"/>
                      <a:pt x="566" y="4982"/>
                    </a:cubicBezTo>
                    <a:cubicBezTo>
                      <a:pt x="583" y="4970"/>
                      <a:pt x="583" y="4970"/>
                      <a:pt x="583" y="4970"/>
                    </a:cubicBezTo>
                    <a:cubicBezTo>
                      <a:pt x="595" y="4948"/>
                      <a:pt x="595" y="4948"/>
                      <a:pt x="595" y="4948"/>
                    </a:cubicBezTo>
                    <a:cubicBezTo>
                      <a:pt x="590" y="4937"/>
                      <a:pt x="590" y="4937"/>
                      <a:pt x="590" y="4937"/>
                    </a:cubicBezTo>
                    <a:cubicBezTo>
                      <a:pt x="586" y="4940"/>
                      <a:pt x="586" y="4940"/>
                      <a:pt x="586" y="4940"/>
                    </a:cubicBezTo>
                    <a:cubicBezTo>
                      <a:pt x="581" y="4954"/>
                      <a:pt x="581" y="4954"/>
                      <a:pt x="581" y="4954"/>
                    </a:cubicBezTo>
                    <a:cubicBezTo>
                      <a:pt x="567" y="4967"/>
                      <a:pt x="567" y="4967"/>
                      <a:pt x="567" y="4967"/>
                    </a:cubicBezTo>
                    <a:cubicBezTo>
                      <a:pt x="552" y="4968"/>
                      <a:pt x="552" y="4968"/>
                      <a:pt x="552" y="4968"/>
                    </a:cubicBezTo>
                    <a:cubicBezTo>
                      <a:pt x="537" y="4988"/>
                      <a:pt x="537" y="4988"/>
                      <a:pt x="537" y="4988"/>
                    </a:cubicBezTo>
                    <a:cubicBezTo>
                      <a:pt x="514" y="5005"/>
                      <a:pt x="514" y="5005"/>
                      <a:pt x="514" y="5005"/>
                    </a:cubicBezTo>
                    <a:cubicBezTo>
                      <a:pt x="491" y="5014"/>
                      <a:pt x="491" y="5014"/>
                      <a:pt x="491" y="5014"/>
                    </a:cubicBezTo>
                    <a:cubicBezTo>
                      <a:pt x="479" y="4999"/>
                      <a:pt x="479" y="4999"/>
                      <a:pt x="479" y="4999"/>
                    </a:cubicBezTo>
                    <a:cubicBezTo>
                      <a:pt x="483" y="4991"/>
                      <a:pt x="483" y="4991"/>
                      <a:pt x="483" y="4991"/>
                    </a:cubicBezTo>
                    <a:cubicBezTo>
                      <a:pt x="495" y="4988"/>
                      <a:pt x="495" y="4988"/>
                      <a:pt x="495" y="4988"/>
                    </a:cubicBezTo>
                    <a:cubicBezTo>
                      <a:pt x="483" y="4985"/>
                      <a:pt x="483" y="4985"/>
                      <a:pt x="483" y="4985"/>
                    </a:cubicBezTo>
                    <a:cubicBezTo>
                      <a:pt x="460" y="4994"/>
                      <a:pt x="460" y="4994"/>
                      <a:pt x="460" y="4994"/>
                    </a:cubicBezTo>
                    <a:cubicBezTo>
                      <a:pt x="453" y="4986"/>
                      <a:pt x="453" y="4986"/>
                      <a:pt x="453" y="4986"/>
                    </a:cubicBezTo>
                    <a:cubicBezTo>
                      <a:pt x="456" y="4979"/>
                      <a:pt x="456" y="4979"/>
                      <a:pt x="456" y="4979"/>
                    </a:cubicBezTo>
                    <a:cubicBezTo>
                      <a:pt x="476" y="4965"/>
                      <a:pt x="476" y="4965"/>
                      <a:pt x="476" y="4965"/>
                    </a:cubicBezTo>
                    <a:cubicBezTo>
                      <a:pt x="489" y="4959"/>
                      <a:pt x="489" y="4959"/>
                      <a:pt x="489" y="4959"/>
                    </a:cubicBezTo>
                    <a:cubicBezTo>
                      <a:pt x="503" y="4960"/>
                      <a:pt x="503" y="4960"/>
                      <a:pt x="503" y="4960"/>
                    </a:cubicBezTo>
                    <a:cubicBezTo>
                      <a:pt x="508" y="4954"/>
                      <a:pt x="508" y="4954"/>
                      <a:pt x="508" y="4954"/>
                    </a:cubicBezTo>
                    <a:cubicBezTo>
                      <a:pt x="509" y="4947"/>
                      <a:pt x="509" y="4947"/>
                      <a:pt x="509" y="4947"/>
                    </a:cubicBezTo>
                    <a:cubicBezTo>
                      <a:pt x="499" y="4939"/>
                      <a:pt x="499" y="4939"/>
                      <a:pt x="499" y="4939"/>
                    </a:cubicBezTo>
                    <a:cubicBezTo>
                      <a:pt x="502" y="4933"/>
                      <a:pt x="502" y="4933"/>
                      <a:pt x="502" y="4933"/>
                    </a:cubicBezTo>
                    <a:cubicBezTo>
                      <a:pt x="509" y="4927"/>
                      <a:pt x="509" y="4927"/>
                      <a:pt x="509" y="4927"/>
                    </a:cubicBezTo>
                    <a:cubicBezTo>
                      <a:pt x="503" y="4919"/>
                      <a:pt x="503" y="4919"/>
                      <a:pt x="503" y="4919"/>
                    </a:cubicBezTo>
                    <a:cubicBezTo>
                      <a:pt x="491" y="4927"/>
                      <a:pt x="491" y="4927"/>
                      <a:pt x="491" y="4927"/>
                    </a:cubicBezTo>
                    <a:cubicBezTo>
                      <a:pt x="483" y="4927"/>
                      <a:pt x="483" y="4927"/>
                      <a:pt x="483" y="4927"/>
                    </a:cubicBezTo>
                    <a:cubicBezTo>
                      <a:pt x="477" y="4915"/>
                      <a:pt x="477" y="4915"/>
                      <a:pt x="477" y="4915"/>
                    </a:cubicBezTo>
                    <a:cubicBezTo>
                      <a:pt x="474" y="4879"/>
                      <a:pt x="474" y="4879"/>
                      <a:pt x="474" y="4879"/>
                    </a:cubicBezTo>
                    <a:cubicBezTo>
                      <a:pt x="466" y="4869"/>
                      <a:pt x="466" y="4869"/>
                      <a:pt x="466" y="4869"/>
                    </a:cubicBezTo>
                    <a:cubicBezTo>
                      <a:pt x="466" y="4856"/>
                      <a:pt x="466" y="4856"/>
                      <a:pt x="466" y="4856"/>
                    </a:cubicBezTo>
                    <a:cubicBezTo>
                      <a:pt x="471" y="4844"/>
                      <a:pt x="471" y="4844"/>
                      <a:pt x="471" y="4844"/>
                    </a:cubicBezTo>
                    <a:cubicBezTo>
                      <a:pt x="492" y="4846"/>
                      <a:pt x="492" y="4846"/>
                      <a:pt x="492" y="4846"/>
                    </a:cubicBezTo>
                    <a:cubicBezTo>
                      <a:pt x="508" y="4853"/>
                      <a:pt x="508" y="4853"/>
                      <a:pt x="508" y="4853"/>
                    </a:cubicBezTo>
                    <a:cubicBezTo>
                      <a:pt x="528" y="4852"/>
                      <a:pt x="528" y="4852"/>
                      <a:pt x="528" y="4852"/>
                    </a:cubicBezTo>
                    <a:cubicBezTo>
                      <a:pt x="544" y="4861"/>
                      <a:pt x="544" y="4861"/>
                      <a:pt x="544" y="4861"/>
                    </a:cubicBezTo>
                    <a:cubicBezTo>
                      <a:pt x="540" y="4852"/>
                      <a:pt x="540" y="4852"/>
                      <a:pt x="540" y="4852"/>
                    </a:cubicBezTo>
                    <a:cubicBezTo>
                      <a:pt x="526" y="4847"/>
                      <a:pt x="526" y="4847"/>
                      <a:pt x="526" y="4847"/>
                    </a:cubicBezTo>
                    <a:cubicBezTo>
                      <a:pt x="511" y="4847"/>
                      <a:pt x="511" y="4847"/>
                      <a:pt x="511" y="4847"/>
                    </a:cubicBezTo>
                    <a:cubicBezTo>
                      <a:pt x="500" y="4837"/>
                      <a:pt x="500" y="4837"/>
                      <a:pt x="500" y="4837"/>
                    </a:cubicBezTo>
                    <a:cubicBezTo>
                      <a:pt x="486" y="4826"/>
                      <a:pt x="486" y="4826"/>
                      <a:pt x="486" y="4826"/>
                    </a:cubicBezTo>
                    <a:cubicBezTo>
                      <a:pt x="486" y="4818"/>
                      <a:pt x="486" y="4818"/>
                      <a:pt x="486" y="4818"/>
                    </a:cubicBezTo>
                    <a:cubicBezTo>
                      <a:pt x="495" y="4801"/>
                      <a:pt x="495" y="4801"/>
                      <a:pt x="495" y="4801"/>
                    </a:cubicBezTo>
                    <a:cubicBezTo>
                      <a:pt x="505" y="4798"/>
                      <a:pt x="505" y="4798"/>
                      <a:pt x="505" y="4798"/>
                    </a:cubicBezTo>
                    <a:cubicBezTo>
                      <a:pt x="512" y="4783"/>
                      <a:pt x="512" y="4783"/>
                      <a:pt x="512" y="4783"/>
                    </a:cubicBezTo>
                    <a:cubicBezTo>
                      <a:pt x="511" y="4766"/>
                      <a:pt x="511" y="4766"/>
                      <a:pt x="511" y="4766"/>
                    </a:cubicBezTo>
                    <a:cubicBezTo>
                      <a:pt x="505" y="4768"/>
                      <a:pt x="505" y="4768"/>
                      <a:pt x="505" y="4768"/>
                    </a:cubicBezTo>
                    <a:cubicBezTo>
                      <a:pt x="489" y="4786"/>
                      <a:pt x="489" y="4786"/>
                      <a:pt x="489" y="4786"/>
                    </a:cubicBezTo>
                    <a:cubicBezTo>
                      <a:pt x="476" y="4795"/>
                      <a:pt x="476" y="4795"/>
                      <a:pt x="476" y="4795"/>
                    </a:cubicBezTo>
                    <a:cubicBezTo>
                      <a:pt x="451" y="4803"/>
                      <a:pt x="451" y="4803"/>
                      <a:pt x="451" y="4803"/>
                    </a:cubicBezTo>
                    <a:cubicBezTo>
                      <a:pt x="439" y="4817"/>
                      <a:pt x="439" y="4817"/>
                      <a:pt x="439" y="4817"/>
                    </a:cubicBezTo>
                    <a:cubicBezTo>
                      <a:pt x="436" y="4829"/>
                      <a:pt x="436" y="4829"/>
                      <a:pt x="436" y="4829"/>
                    </a:cubicBezTo>
                    <a:cubicBezTo>
                      <a:pt x="427" y="4826"/>
                      <a:pt x="427" y="4826"/>
                      <a:pt x="427" y="4826"/>
                    </a:cubicBezTo>
                    <a:cubicBezTo>
                      <a:pt x="414" y="4803"/>
                      <a:pt x="414" y="4803"/>
                      <a:pt x="414" y="4803"/>
                    </a:cubicBezTo>
                    <a:cubicBezTo>
                      <a:pt x="408" y="4778"/>
                      <a:pt x="408" y="4778"/>
                      <a:pt x="408" y="4778"/>
                    </a:cubicBezTo>
                    <a:cubicBezTo>
                      <a:pt x="411" y="4737"/>
                      <a:pt x="411" y="4737"/>
                      <a:pt x="411" y="4737"/>
                    </a:cubicBezTo>
                    <a:cubicBezTo>
                      <a:pt x="418" y="4711"/>
                      <a:pt x="418" y="4711"/>
                      <a:pt x="418" y="4711"/>
                    </a:cubicBezTo>
                    <a:cubicBezTo>
                      <a:pt x="414" y="4701"/>
                      <a:pt x="414" y="4701"/>
                      <a:pt x="414" y="4701"/>
                    </a:cubicBezTo>
                    <a:cubicBezTo>
                      <a:pt x="401" y="4699"/>
                      <a:pt x="401" y="4699"/>
                      <a:pt x="401" y="4699"/>
                    </a:cubicBezTo>
                    <a:cubicBezTo>
                      <a:pt x="401" y="4676"/>
                      <a:pt x="401" y="4676"/>
                      <a:pt x="401" y="4676"/>
                    </a:cubicBezTo>
                    <a:cubicBezTo>
                      <a:pt x="411" y="4668"/>
                      <a:pt x="411" y="4668"/>
                      <a:pt x="411" y="4668"/>
                    </a:cubicBezTo>
                    <a:cubicBezTo>
                      <a:pt x="419" y="4675"/>
                      <a:pt x="419" y="4675"/>
                      <a:pt x="419" y="4675"/>
                    </a:cubicBezTo>
                    <a:cubicBezTo>
                      <a:pt x="428" y="4679"/>
                      <a:pt x="428" y="4679"/>
                      <a:pt x="428" y="4679"/>
                    </a:cubicBezTo>
                    <a:cubicBezTo>
                      <a:pt x="425" y="4662"/>
                      <a:pt x="425" y="4662"/>
                      <a:pt x="425" y="4662"/>
                    </a:cubicBezTo>
                    <a:cubicBezTo>
                      <a:pt x="440" y="4649"/>
                      <a:pt x="440" y="4649"/>
                      <a:pt x="440" y="4649"/>
                    </a:cubicBezTo>
                    <a:cubicBezTo>
                      <a:pt x="450" y="4627"/>
                      <a:pt x="450" y="4627"/>
                      <a:pt x="450" y="4627"/>
                    </a:cubicBezTo>
                    <a:cubicBezTo>
                      <a:pt x="462" y="4624"/>
                      <a:pt x="462" y="4624"/>
                      <a:pt x="462" y="4624"/>
                    </a:cubicBezTo>
                    <a:cubicBezTo>
                      <a:pt x="479" y="4627"/>
                      <a:pt x="479" y="4627"/>
                      <a:pt x="479" y="4627"/>
                    </a:cubicBezTo>
                    <a:cubicBezTo>
                      <a:pt x="488" y="4620"/>
                      <a:pt x="488" y="4620"/>
                      <a:pt x="488" y="4620"/>
                    </a:cubicBezTo>
                    <a:cubicBezTo>
                      <a:pt x="477" y="4618"/>
                      <a:pt x="477" y="4618"/>
                      <a:pt x="477" y="4618"/>
                    </a:cubicBezTo>
                    <a:cubicBezTo>
                      <a:pt x="476" y="4613"/>
                      <a:pt x="476" y="4613"/>
                      <a:pt x="476" y="4613"/>
                    </a:cubicBezTo>
                    <a:cubicBezTo>
                      <a:pt x="499" y="4587"/>
                      <a:pt x="499" y="4587"/>
                      <a:pt x="499" y="4587"/>
                    </a:cubicBezTo>
                    <a:cubicBezTo>
                      <a:pt x="506" y="4574"/>
                      <a:pt x="506" y="4574"/>
                      <a:pt x="506" y="4574"/>
                    </a:cubicBezTo>
                    <a:cubicBezTo>
                      <a:pt x="529" y="4561"/>
                      <a:pt x="529" y="4561"/>
                      <a:pt x="529" y="4561"/>
                    </a:cubicBezTo>
                    <a:cubicBezTo>
                      <a:pt x="531" y="4554"/>
                      <a:pt x="531" y="4554"/>
                      <a:pt x="531" y="4554"/>
                    </a:cubicBezTo>
                    <a:cubicBezTo>
                      <a:pt x="520" y="4551"/>
                      <a:pt x="520" y="4551"/>
                      <a:pt x="520" y="4551"/>
                    </a:cubicBezTo>
                    <a:cubicBezTo>
                      <a:pt x="517" y="4543"/>
                      <a:pt x="517" y="4543"/>
                      <a:pt x="517" y="4543"/>
                    </a:cubicBezTo>
                    <a:cubicBezTo>
                      <a:pt x="497" y="4560"/>
                      <a:pt x="497" y="4560"/>
                      <a:pt x="497" y="4560"/>
                    </a:cubicBezTo>
                    <a:cubicBezTo>
                      <a:pt x="494" y="4577"/>
                      <a:pt x="494" y="4577"/>
                      <a:pt x="494" y="4577"/>
                    </a:cubicBezTo>
                    <a:cubicBezTo>
                      <a:pt x="468" y="4607"/>
                      <a:pt x="468" y="4607"/>
                      <a:pt x="468" y="4607"/>
                    </a:cubicBezTo>
                    <a:cubicBezTo>
                      <a:pt x="462" y="4607"/>
                      <a:pt x="462" y="4607"/>
                      <a:pt x="462" y="4607"/>
                    </a:cubicBezTo>
                    <a:cubicBezTo>
                      <a:pt x="465" y="4597"/>
                      <a:pt x="465" y="4597"/>
                      <a:pt x="465" y="4597"/>
                    </a:cubicBezTo>
                    <a:cubicBezTo>
                      <a:pt x="482" y="4574"/>
                      <a:pt x="482" y="4574"/>
                      <a:pt x="482" y="4574"/>
                    </a:cubicBezTo>
                    <a:cubicBezTo>
                      <a:pt x="485" y="4548"/>
                      <a:pt x="485" y="4548"/>
                      <a:pt x="485" y="4548"/>
                    </a:cubicBezTo>
                    <a:cubicBezTo>
                      <a:pt x="505" y="4508"/>
                      <a:pt x="505" y="4508"/>
                      <a:pt x="505" y="4508"/>
                    </a:cubicBezTo>
                    <a:cubicBezTo>
                      <a:pt x="512" y="4490"/>
                      <a:pt x="512" y="4490"/>
                      <a:pt x="512" y="4490"/>
                    </a:cubicBezTo>
                    <a:cubicBezTo>
                      <a:pt x="508" y="4488"/>
                      <a:pt x="508" y="4488"/>
                      <a:pt x="508" y="4488"/>
                    </a:cubicBezTo>
                    <a:cubicBezTo>
                      <a:pt x="509" y="4482"/>
                      <a:pt x="509" y="4482"/>
                      <a:pt x="509" y="4482"/>
                    </a:cubicBezTo>
                    <a:cubicBezTo>
                      <a:pt x="509" y="4470"/>
                      <a:pt x="509" y="4470"/>
                      <a:pt x="509" y="4470"/>
                    </a:cubicBezTo>
                    <a:cubicBezTo>
                      <a:pt x="515" y="4467"/>
                      <a:pt x="515" y="4467"/>
                      <a:pt x="515" y="4467"/>
                    </a:cubicBezTo>
                    <a:cubicBezTo>
                      <a:pt x="514" y="4459"/>
                      <a:pt x="514" y="4459"/>
                      <a:pt x="514" y="4459"/>
                    </a:cubicBezTo>
                    <a:cubicBezTo>
                      <a:pt x="517" y="4453"/>
                      <a:pt x="517" y="4453"/>
                      <a:pt x="517" y="4453"/>
                    </a:cubicBezTo>
                    <a:cubicBezTo>
                      <a:pt x="514" y="4444"/>
                      <a:pt x="514" y="4444"/>
                      <a:pt x="514" y="4444"/>
                    </a:cubicBezTo>
                    <a:cubicBezTo>
                      <a:pt x="506" y="4441"/>
                      <a:pt x="506" y="4441"/>
                      <a:pt x="506" y="4441"/>
                    </a:cubicBezTo>
                    <a:cubicBezTo>
                      <a:pt x="505" y="4424"/>
                      <a:pt x="505" y="4424"/>
                      <a:pt x="505" y="4424"/>
                    </a:cubicBezTo>
                    <a:cubicBezTo>
                      <a:pt x="497" y="4409"/>
                      <a:pt x="497" y="4409"/>
                      <a:pt x="497" y="4409"/>
                    </a:cubicBezTo>
                    <a:cubicBezTo>
                      <a:pt x="479" y="4396"/>
                      <a:pt x="479" y="4396"/>
                      <a:pt x="479" y="4396"/>
                    </a:cubicBezTo>
                    <a:cubicBezTo>
                      <a:pt x="468" y="4389"/>
                      <a:pt x="468" y="4389"/>
                      <a:pt x="468" y="4389"/>
                    </a:cubicBezTo>
                    <a:cubicBezTo>
                      <a:pt x="465" y="4378"/>
                      <a:pt x="465" y="4378"/>
                      <a:pt x="465" y="4378"/>
                    </a:cubicBezTo>
                    <a:cubicBezTo>
                      <a:pt x="450" y="4357"/>
                      <a:pt x="450" y="4357"/>
                      <a:pt x="450" y="4357"/>
                    </a:cubicBezTo>
                    <a:cubicBezTo>
                      <a:pt x="439" y="4352"/>
                      <a:pt x="439" y="4352"/>
                      <a:pt x="439" y="4352"/>
                    </a:cubicBezTo>
                    <a:cubicBezTo>
                      <a:pt x="425" y="4352"/>
                      <a:pt x="425" y="4352"/>
                      <a:pt x="425" y="4352"/>
                    </a:cubicBezTo>
                    <a:cubicBezTo>
                      <a:pt x="425" y="4346"/>
                      <a:pt x="425" y="4346"/>
                      <a:pt x="425" y="4346"/>
                    </a:cubicBezTo>
                    <a:cubicBezTo>
                      <a:pt x="430" y="4338"/>
                      <a:pt x="430" y="4338"/>
                      <a:pt x="430" y="4338"/>
                    </a:cubicBezTo>
                    <a:cubicBezTo>
                      <a:pt x="428" y="4326"/>
                      <a:pt x="428" y="4326"/>
                      <a:pt x="428" y="4326"/>
                    </a:cubicBezTo>
                    <a:cubicBezTo>
                      <a:pt x="421" y="4320"/>
                      <a:pt x="421" y="4320"/>
                      <a:pt x="421" y="4320"/>
                    </a:cubicBezTo>
                    <a:cubicBezTo>
                      <a:pt x="418" y="4311"/>
                      <a:pt x="418" y="4311"/>
                      <a:pt x="418" y="4311"/>
                    </a:cubicBezTo>
                    <a:cubicBezTo>
                      <a:pt x="427" y="4303"/>
                      <a:pt x="427" y="4303"/>
                      <a:pt x="427" y="4303"/>
                    </a:cubicBezTo>
                    <a:cubicBezTo>
                      <a:pt x="431" y="4300"/>
                      <a:pt x="431" y="4300"/>
                      <a:pt x="431" y="4300"/>
                    </a:cubicBezTo>
                    <a:cubicBezTo>
                      <a:pt x="430" y="4294"/>
                      <a:pt x="430" y="4294"/>
                      <a:pt x="430" y="4294"/>
                    </a:cubicBezTo>
                    <a:cubicBezTo>
                      <a:pt x="421" y="4288"/>
                      <a:pt x="421" y="4288"/>
                      <a:pt x="421" y="4288"/>
                    </a:cubicBezTo>
                    <a:cubicBezTo>
                      <a:pt x="411" y="4286"/>
                      <a:pt x="411" y="4286"/>
                      <a:pt x="411" y="4286"/>
                    </a:cubicBezTo>
                    <a:cubicBezTo>
                      <a:pt x="411" y="4277"/>
                      <a:pt x="411" y="4277"/>
                      <a:pt x="411" y="4277"/>
                    </a:cubicBezTo>
                    <a:cubicBezTo>
                      <a:pt x="425" y="4268"/>
                      <a:pt x="425" y="4268"/>
                      <a:pt x="425" y="4268"/>
                    </a:cubicBezTo>
                    <a:cubicBezTo>
                      <a:pt x="422" y="4208"/>
                      <a:pt x="422" y="4208"/>
                      <a:pt x="422" y="4208"/>
                    </a:cubicBezTo>
                    <a:cubicBezTo>
                      <a:pt x="422" y="4152"/>
                      <a:pt x="422" y="4152"/>
                      <a:pt x="422" y="4152"/>
                    </a:cubicBezTo>
                    <a:cubicBezTo>
                      <a:pt x="428" y="4104"/>
                      <a:pt x="428" y="4104"/>
                      <a:pt x="428" y="4104"/>
                    </a:cubicBezTo>
                    <a:cubicBezTo>
                      <a:pt x="424" y="4091"/>
                      <a:pt x="424" y="4091"/>
                      <a:pt x="424" y="4091"/>
                    </a:cubicBezTo>
                    <a:cubicBezTo>
                      <a:pt x="422" y="4077"/>
                      <a:pt x="422" y="4077"/>
                      <a:pt x="422" y="4077"/>
                    </a:cubicBezTo>
                    <a:cubicBezTo>
                      <a:pt x="430" y="4062"/>
                      <a:pt x="430" y="4062"/>
                      <a:pt x="430" y="4062"/>
                    </a:cubicBezTo>
                    <a:cubicBezTo>
                      <a:pt x="427" y="4046"/>
                      <a:pt x="427" y="4046"/>
                      <a:pt x="427" y="4046"/>
                    </a:cubicBezTo>
                    <a:cubicBezTo>
                      <a:pt x="419" y="4034"/>
                      <a:pt x="419" y="4034"/>
                      <a:pt x="419" y="4034"/>
                    </a:cubicBezTo>
                    <a:cubicBezTo>
                      <a:pt x="418" y="4003"/>
                      <a:pt x="418" y="4003"/>
                      <a:pt x="418" y="4003"/>
                    </a:cubicBezTo>
                    <a:cubicBezTo>
                      <a:pt x="399" y="3984"/>
                      <a:pt x="399" y="3984"/>
                      <a:pt x="399" y="3984"/>
                    </a:cubicBezTo>
                    <a:cubicBezTo>
                      <a:pt x="393" y="3955"/>
                      <a:pt x="393" y="3955"/>
                      <a:pt x="393" y="3955"/>
                    </a:cubicBezTo>
                    <a:cubicBezTo>
                      <a:pt x="398" y="3939"/>
                      <a:pt x="398" y="3939"/>
                      <a:pt x="398" y="3939"/>
                    </a:cubicBezTo>
                    <a:cubicBezTo>
                      <a:pt x="379" y="3893"/>
                      <a:pt x="379" y="3893"/>
                      <a:pt x="379" y="3893"/>
                    </a:cubicBezTo>
                    <a:cubicBezTo>
                      <a:pt x="384" y="3881"/>
                      <a:pt x="384" y="3881"/>
                      <a:pt x="384" y="3881"/>
                    </a:cubicBezTo>
                    <a:cubicBezTo>
                      <a:pt x="396" y="3860"/>
                      <a:pt x="396" y="3860"/>
                      <a:pt x="396" y="3860"/>
                    </a:cubicBezTo>
                    <a:cubicBezTo>
                      <a:pt x="392" y="3848"/>
                      <a:pt x="392" y="3848"/>
                      <a:pt x="392" y="3848"/>
                    </a:cubicBezTo>
                    <a:cubicBezTo>
                      <a:pt x="392" y="3832"/>
                      <a:pt x="392" y="3832"/>
                      <a:pt x="392" y="3832"/>
                    </a:cubicBezTo>
                    <a:cubicBezTo>
                      <a:pt x="375" y="3820"/>
                      <a:pt x="375" y="3820"/>
                      <a:pt x="375" y="3820"/>
                    </a:cubicBezTo>
                    <a:cubicBezTo>
                      <a:pt x="350" y="3822"/>
                      <a:pt x="350" y="3822"/>
                      <a:pt x="350" y="3822"/>
                    </a:cubicBezTo>
                    <a:cubicBezTo>
                      <a:pt x="321" y="3829"/>
                      <a:pt x="321" y="3829"/>
                      <a:pt x="321" y="3829"/>
                    </a:cubicBezTo>
                    <a:cubicBezTo>
                      <a:pt x="315" y="3834"/>
                      <a:pt x="315" y="3834"/>
                      <a:pt x="315" y="3834"/>
                    </a:cubicBezTo>
                    <a:cubicBezTo>
                      <a:pt x="286" y="3843"/>
                      <a:pt x="286" y="3843"/>
                      <a:pt x="286" y="3843"/>
                    </a:cubicBezTo>
                    <a:cubicBezTo>
                      <a:pt x="268" y="3861"/>
                      <a:pt x="268" y="3861"/>
                      <a:pt x="268" y="3861"/>
                    </a:cubicBezTo>
                    <a:cubicBezTo>
                      <a:pt x="245" y="3895"/>
                      <a:pt x="245" y="3895"/>
                      <a:pt x="245" y="3895"/>
                    </a:cubicBezTo>
                    <a:cubicBezTo>
                      <a:pt x="225" y="3906"/>
                      <a:pt x="225" y="3906"/>
                      <a:pt x="225" y="3906"/>
                    </a:cubicBezTo>
                    <a:cubicBezTo>
                      <a:pt x="199" y="3909"/>
                      <a:pt x="199" y="3909"/>
                      <a:pt x="199" y="3909"/>
                    </a:cubicBezTo>
                    <a:cubicBezTo>
                      <a:pt x="168" y="3915"/>
                      <a:pt x="168" y="3915"/>
                      <a:pt x="168" y="3915"/>
                    </a:cubicBezTo>
                    <a:cubicBezTo>
                      <a:pt x="162" y="3915"/>
                      <a:pt x="162" y="3915"/>
                      <a:pt x="162" y="3915"/>
                    </a:cubicBezTo>
                    <a:cubicBezTo>
                      <a:pt x="162" y="3903"/>
                      <a:pt x="162" y="3903"/>
                      <a:pt x="162" y="3903"/>
                    </a:cubicBezTo>
                    <a:cubicBezTo>
                      <a:pt x="178" y="3881"/>
                      <a:pt x="178" y="3881"/>
                      <a:pt x="178" y="3881"/>
                    </a:cubicBezTo>
                    <a:cubicBezTo>
                      <a:pt x="168" y="3860"/>
                      <a:pt x="168" y="3860"/>
                      <a:pt x="168" y="3860"/>
                    </a:cubicBezTo>
                    <a:cubicBezTo>
                      <a:pt x="145" y="3767"/>
                      <a:pt x="145" y="3767"/>
                      <a:pt x="145" y="3767"/>
                    </a:cubicBezTo>
                    <a:cubicBezTo>
                      <a:pt x="130" y="3725"/>
                      <a:pt x="130" y="3725"/>
                      <a:pt x="130" y="3725"/>
                    </a:cubicBezTo>
                    <a:cubicBezTo>
                      <a:pt x="124" y="3705"/>
                      <a:pt x="124" y="3705"/>
                      <a:pt x="124" y="3705"/>
                    </a:cubicBezTo>
                    <a:cubicBezTo>
                      <a:pt x="141" y="3669"/>
                      <a:pt x="141" y="3669"/>
                      <a:pt x="141" y="3669"/>
                    </a:cubicBezTo>
                    <a:cubicBezTo>
                      <a:pt x="101" y="3664"/>
                      <a:pt x="101" y="3664"/>
                      <a:pt x="101" y="3664"/>
                    </a:cubicBezTo>
                    <a:cubicBezTo>
                      <a:pt x="71" y="3681"/>
                      <a:pt x="71" y="3681"/>
                      <a:pt x="71" y="3681"/>
                    </a:cubicBezTo>
                    <a:cubicBezTo>
                      <a:pt x="52" y="3672"/>
                      <a:pt x="52" y="3672"/>
                      <a:pt x="52" y="3672"/>
                    </a:cubicBezTo>
                    <a:cubicBezTo>
                      <a:pt x="0" y="3672"/>
                      <a:pt x="0" y="3672"/>
                      <a:pt x="0" y="3672"/>
                    </a:cubicBezTo>
                    <a:cubicBezTo>
                      <a:pt x="940" y="1955"/>
                      <a:pt x="940" y="1955"/>
                      <a:pt x="940" y="1955"/>
                    </a:cubicBezTo>
                    <a:cubicBezTo>
                      <a:pt x="945" y="1966"/>
                      <a:pt x="945" y="1966"/>
                      <a:pt x="945" y="1966"/>
                    </a:cubicBezTo>
                    <a:cubicBezTo>
                      <a:pt x="954" y="1966"/>
                      <a:pt x="954" y="1966"/>
                      <a:pt x="954" y="1966"/>
                    </a:cubicBezTo>
                    <a:cubicBezTo>
                      <a:pt x="1000" y="1998"/>
                      <a:pt x="1000" y="1998"/>
                      <a:pt x="1000" y="1998"/>
                    </a:cubicBezTo>
                    <a:cubicBezTo>
                      <a:pt x="1014" y="1999"/>
                      <a:pt x="1014" y="1999"/>
                      <a:pt x="1014" y="1999"/>
                    </a:cubicBezTo>
                    <a:cubicBezTo>
                      <a:pt x="1027" y="2012"/>
                      <a:pt x="1027" y="2012"/>
                      <a:pt x="1027" y="2012"/>
                    </a:cubicBezTo>
                    <a:cubicBezTo>
                      <a:pt x="1034" y="2024"/>
                      <a:pt x="1034" y="2024"/>
                      <a:pt x="1034" y="2024"/>
                    </a:cubicBezTo>
                    <a:cubicBezTo>
                      <a:pt x="1040" y="2022"/>
                      <a:pt x="1040" y="2022"/>
                      <a:pt x="1040" y="2022"/>
                    </a:cubicBezTo>
                    <a:cubicBezTo>
                      <a:pt x="1057" y="2036"/>
                      <a:pt x="1057" y="2036"/>
                      <a:pt x="1057" y="2036"/>
                    </a:cubicBezTo>
                    <a:cubicBezTo>
                      <a:pt x="1057" y="2050"/>
                      <a:pt x="1057" y="2050"/>
                      <a:pt x="1057" y="2050"/>
                    </a:cubicBezTo>
                    <a:cubicBezTo>
                      <a:pt x="1075" y="2068"/>
                      <a:pt x="1075" y="2068"/>
                      <a:pt x="1075" y="2068"/>
                    </a:cubicBezTo>
                    <a:cubicBezTo>
                      <a:pt x="1070" y="2077"/>
                      <a:pt x="1070" y="2077"/>
                      <a:pt x="1070" y="2077"/>
                    </a:cubicBezTo>
                    <a:cubicBezTo>
                      <a:pt x="1073" y="2084"/>
                      <a:pt x="1073" y="2084"/>
                      <a:pt x="1073" y="2084"/>
                    </a:cubicBezTo>
                    <a:cubicBezTo>
                      <a:pt x="1066" y="2102"/>
                      <a:pt x="1066" y="2102"/>
                      <a:pt x="1066" y="2102"/>
                    </a:cubicBezTo>
                    <a:cubicBezTo>
                      <a:pt x="1072" y="2119"/>
                      <a:pt x="1072" y="2119"/>
                      <a:pt x="1072" y="2119"/>
                    </a:cubicBezTo>
                    <a:cubicBezTo>
                      <a:pt x="1079" y="2122"/>
                      <a:pt x="1079" y="2122"/>
                      <a:pt x="1079" y="2122"/>
                    </a:cubicBezTo>
                    <a:cubicBezTo>
                      <a:pt x="1086" y="2114"/>
                      <a:pt x="1086" y="2114"/>
                      <a:pt x="1086" y="2114"/>
                    </a:cubicBezTo>
                    <a:cubicBezTo>
                      <a:pt x="1090" y="2117"/>
                      <a:pt x="1090" y="2117"/>
                      <a:pt x="1090" y="2117"/>
                    </a:cubicBezTo>
                    <a:cubicBezTo>
                      <a:pt x="1090" y="2143"/>
                      <a:pt x="1090" y="2143"/>
                      <a:pt x="1090" y="2143"/>
                    </a:cubicBezTo>
                    <a:cubicBezTo>
                      <a:pt x="1096" y="2166"/>
                      <a:pt x="1096" y="2166"/>
                      <a:pt x="1096" y="2166"/>
                    </a:cubicBezTo>
                    <a:cubicBezTo>
                      <a:pt x="1124" y="2195"/>
                      <a:pt x="1124" y="2195"/>
                      <a:pt x="1124" y="2195"/>
                    </a:cubicBezTo>
                    <a:cubicBezTo>
                      <a:pt x="1138" y="2206"/>
                      <a:pt x="1138" y="2206"/>
                      <a:pt x="1138" y="2206"/>
                    </a:cubicBezTo>
                    <a:cubicBezTo>
                      <a:pt x="1144" y="2201"/>
                      <a:pt x="1144" y="2201"/>
                      <a:pt x="1144" y="2201"/>
                    </a:cubicBezTo>
                    <a:cubicBezTo>
                      <a:pt x="1154" y="2207"/>
                      <a:pt x="1154" y="2207"/>
                      <a:pt x="1154" y="2207"/>
                    </a:cubicBezTo>
                    <a:cubicBezTo>
                      <a:pt x="1156" y="2221"/>
                      <a:pt x="1156" y="2221"/>
                      <a:pt x="1156" y="2221"/>
                    </a:cubicBezTo>
                    <a:cubicBezTo>
                      <a:pt x="1167" y="2226"/>
                      <a:pt x="1167" y="2226"/>
                      <a:pt x="1167" y="2226"/>
                    </a:cubicBezTo>
                    <a:cubicBezTo>
                      <a:pt x="1171" y="2226"/>
                      <a:pt x="1171" y="2226"/>
                      <a:pt x="1171" y="2226"/>
                    </a:cubicBezTo>
                    <a:cubicBezTo>
                      <a:pt x="1188" y="2250"/>
                      <a:pt x="1188" y="2250"/>
                      <a:pt x="1188" y="2250"/>
                    </a:cubicBezTo>
                    <a:cubicBezTo>
                      <a:pt x="1189" y="2270"/>
                      <a:pt x="1189" y="2270"/>
                      <a:pt x="1189" y="2270"/>
                    </a:cubicBezTo>
                    <a:cubicBezTo>
                      <a:pt x="1199" y="2275"/>
                      <a:pt x="1199" y="2275"/>
                      <a:pt x="1199" y="2275"/>
                    </a:cubicBezTo>
                    <a:cubicBezTo>
                      <a:pt x="1206" y="2287"/>
                      <a:pt x="1206" y="2287"/>
                      <a:pt x="1206" y="2287"/>
                    </a:cubicBezTo>
                    <a:cubicBezTo>
                      <a:pt x="1217" y="2288"/>
                      <a:pt x="1217" y="2288"/>
                      <a:pt x="1217" y="2288"/>
                    </a:cubicBezTo>
                    <a:cubicBezTo>
                      <a:pt x="1235" y="2313"/>
                      <a:pt x="1235" y="2313"/>
                      <a:pt x="1235" y="2313"/>
                    </a:cubicBezTo>
                    <a:cubicBezTo>
                      <a:pt x="1235" y="2323"/>
                      <a:pt x="1235" y="2323"/>
                      <a:pt x="1235" y="2323"/>
                    </a:cubicBezTo>
                    <a:cubicBezTo>
                      <a:pt x="1244" y="2328"/>
                      <a:pt x="1244" y="2328"/>
                      <a:pt x="1244" y="2328"/>
                    </a:cubicBezTo>
                    <a:cubicBezTo>
                      <a:pt x="1241" y="2340"/>
                      <a:pt x="1241" y="2340"/>
                      <a:pt x="1241" y="2340"/>
                    </a:cubicBezTo>
                    <a:cubicBezTo>
                      <a:pt x="1225" y="2359"/>
                      <a:pt x="1225" y="2359"/>
                      <a:pt x="1225" y="2359"/>
                    </a:cubicBezTo>
                    <a:cubicBezTo>
                      <a:pt x="1215" y="2372"/>
                      <a:pt x="1215" y="2372"/>
                      <a:pt x="1215" y="2372"/>
                    </a:cubicBezTo>
                    <a:cubicBezTo>
                      <a:pt x="1249" y="2343"/>
                      <a:pt x="1249" y="2343"/>
                      <a:pt x="1249" y="2343"/>
                    </a:cubicBezTo>
                    <a:cubicBezTo>
                      <a:pt x="1261" y="2337"/>
                      <a:pt x="1261" y="2337"/>
                      <a:pt x="1261" y="2337"/>
                    </a:cubicBezTo>
                    <a:cubicBezTo>
                      <a:pt x="1269" y="2340"/>
                      <a:pt x="1269" y="2340"/>
                      <a:pt x="1269" y="2340"/>
                    </a:cubicBezTo>
                    <a:cubicBezTo>
                      <a:pt x="1274" y="2319"/>
                      <a:pt x="1274" y="2319"/>
                      <a:pt x="1274" y="2319"/>
                    </a:cubicBezTo>
                    <a:cubicBezTo>
                      <a:pt x="1271" y="2273"/>
                      <a:pt x="1271" y="2273"/>
                      <a:pt x="1271" y="2273"/>
                    </a:cubicBezTo>
                    <a:cubicBezTo>
                      <a:pt x="1272" y="2247"/>
                      <a:pt x="1272" y="2247"/>
                      <a:pt x="1272" y="2247"/>
                    </a:cubicBezTo>
                    <a:cubicBezTo>
                      <a:pt x="1281" y="2232"/>
                      <a:pt x="1281" y="2232"/>
                      <a:pt x="1281" y="2232"/>
                    </a:cubicBezTo>
                    <a:cubicBezTo>
                      <a:pt x="1307" y="2223"/>
                      <a:pt x="1307" y="2223"/>
                      <a:pt x="1307" y="2223"/>
                    </a:cubicBezTo>
                    <a:cubicBezTo>
                      <a:pt x="1329" y="2212"/>
                      <a:pt x="1329" y="2212"/>
                      <a:pt x="1329" y="2212"/>
                    </a:cubicBezTo>
                    <a:cubicBezTo>
                      <a:pt x="1342" y="2200"/>
                      <a:pt x="1342" y="2200"/>
                      <a:pt x="1342" y="2200"/>
                    </a:cubicBezTo>
                    <a:cubicBezTo>
                      <a:pt x="1358" y="2195"/>
                      <a:pt x="1358" y="2195"/>
                      <a:pt x="1358" y="2195"/>
                    </a:cubicBezTo>
                    <a:cubicBezTo>
                      <a:pt x="1365" y="2186"/>
                      <a:pt x="1365" y="2186"/>
                      <a:pt x="1365" y="2186"/>
                    </a:cubicBezTo>
                    <a:cubicBezTo>
                      <a:pt x="1376" y="2183"/>
                      <a:pt x="1376" y="2183"/>
                      <a:pt x="1376" y="2183"/>
                    </a:cubicBezTo>
                    <a:cubicBezTo>
                      <a:pt x="1387" y="2178"/>
                      <a:pt x="1387" y="2178"/>
                      <a:pt x="1387" y="2178"/>
                    </a:cubicBezTo>
                    <a:cubicBezTo>
                      <a:pt x="1407" y="2178"/>
                      <a:pt x="1407" y="2178"/>
                      <a:pt x="1407" y="2178"/>
                    </a:cubicBezTo>
                    <a:cubicBezTo>
                      <a:pt x="1410" y="2180"/>
                      <a:pt x="1410" y="2180"/>
                      <a:pt x="1410" y="2180"/>
                    </a:cubicBezTo>
                    <a:cubicBezTo>
                      <a:pt x="1426" y="2180"/>
                      <a:pt x="1426" y="2180"/>
                      <a:pt x="1426" y="2180"/>
                    </a:cubicBezTo>
                    <a:cubicBezTo>
                      <a:pt x="1434" y="2186"/>
                      <a:pt x="1434" y="2186"/>
                      <a:pt x="1434" y="2186"/>
                    </a:cubicBezTo>
                    <a:cubicBezTo>
                      <a:pt x="1454" y="2163"/>
                      <a:pt x="1454" y="2163"/>
                      <a:pt x="1454" y="2163"/>
                    </a:cubicBezTo>
                    <a:cubicBezTo>
                      <a:pt x="1462" y="2145"/>
                      <a:pt x="1462" y="2145"/>
                      <a:pt x="1462" y="2145"/>
                    </a:cubicBezTo>
                    <a:cubicBezTo>
                      <a:pt x="1472" y="2143"/>
                      <a:pt x="1472" y="2143"/>
                      <a:pt x="1472" y="2143"/>
                    </a:cubicBezTo>
                    <a:cubicBezTo>
                      <a:pt x="1486" y="2148"/>
                      <a:pt x="1486" y="2148"/>
                      <a:pt x="1486" y="2148"/>
                    </a:cubicBezTo>
                    <a:cubicBezTo>
                      <a:pt x="1495" y="2142"/>
                      <a:pt x="1495" y="2142"/>
                      <a:pt x="1495" y="2142"/>
                    </a:cubicBezTo>
                    <a:cubicBezTo>
                      <a:pt x="1492" y="2136"/>
                      <a:pt x="1492" y="2136"/>
                      <a:pt x="1492" y="2136"/>
                    </a:cubicBezTo>
                    <a:cubicBezTo>
                      <a:pt x="1504" y="2134"/>
                      <a:pt x="1504" y="2134"/>
                      <a:pt x="1504" y="2134"/>
                    </a:cubicBezTo>
                    <a:cubicBezTo>
                      <a:pt x="1512" y="2143"/>
                      <a:pt x="1512" y="2143"/>
                      <a:pt x="1512" y="2143"/>
                    </a:cubicBezTo>
                    <a:cubicBezTo>
                      <a:pt x="1558" y="2139"/>
                      <a:pt x="1558" y="2139"/>
                      <a:pt x="1558" y="2139"/>
                    </a:cubicBezTo>
                    <a:cubicBezTo>
                      <a:pt x="1596" y="2126"/>
                      <a:pt x="1596" y="2126"/>
                      <a:pt x="1596" y="2126"/>
                    </a:cubicBezTo>
                    <a:cubicBezTo>
                      <a:pt x="1610" y="2117"/>
                      <a:pt x="1610" y="2117"/>
                      <a:pt x="1610" y="2117"/>
                    </a:cubicBezTo>
                    <a:cubicBezTo>
                      <a:pt x="1617" y="2117"/>
                      <a:pt x="1617" y="2117"/>
                      <a:pt x="1617" y="2117"/>
                    </a:cubicBezTo>
                    <a:cubicBezTo>
                      <a:pt x="1627" y="2129"/>
                      <a:pt x="1627" y="2129"/>
                      <a:pt x="1627" y="2129"/>
                    </a:cubicBezTo>
                    <a:cubicBezTo>
                      <a:pt x="1637" y="2123"/>
                      <a:pt x="1637" y="2123"/>
                      <a:pt x="1637" y="2123"/>
                    </a:cubicBezTo>
                    <a:cubicBezTo>
                      <a:pt x="1642" y="2108"/>
                      <a:pt x="1642" y="2108"/>
                      <a:pt x="1642" y="2108"/>
                    </a:cubicBezTo>
                    <a:cubicBezTo>
                      <a:pt x="1669" y="2096"/>
                      <a:pt x="1669" y="2096"/>
                      <a:pt x="1669" y="2096"/>
                    </a:cubicBezTo>
                    <a:cubicBezTo>
                      <a:pt x="1686" y="2096"/>
                      <a:pt x="1686" y="2096"/>
                      <a:pt x="1686" y="2096"/>
                    </a:cubicBezTo>
                    <a:cubicBezTo>
                      <a:pt x="1691" y="2102"/>
                      <a:pt x="1691" y="2102"/>
                      <a:pt x="1691" y="2102"/>
                    </a:cubicBezTo>
                    <a:cubicBezTo>
                      <a:pt x="1699" y="2102"/>
                      <a:pt x="1699" y="2102"/>
                      <a:pt x="1699" y="2102"/>
                    </a:cubicBezTo>
                    <a:cubicBezTo>
                      <a:pt x="1703" y="2111"/>
                      <a:pt x="1703" y="2111"/>
                      <a:pt x="1703" y="2111"/>
                    </a:cubicBezTo>
                    <a:cubicBezTo>
                      <a:pt x="1717" y="2108"/>
                      <a:pt x="1717" y="2108"/>
                      <a:pt x="1717" y="2108"/>
                    </a:cubicBezTo>
                    <a:cubicBezTo>
                      <a:pt x="1717" y="2097"/>
                      <a:pt x="1717" y="2097"/>
                      <a:pt x="1717" y="2097"/>
                    </a:cubicBezTo>
                    <a:cubicBezTo>
                      <a:pt x="1723" y="2088"/>
                      <a:pt x="1723" y="2088"/>
                      <a:pt x="1723" y="2088"/>
                    </a:cubicBezTo>
                    <a:cubicBezTo>
                      <a:pt x="1734" y="2096"/>
                      <a:pt x="1734" y="2096"/>
                      <a:pt x="1734" y="2096"/>
                    </a:cubicBezTo>
                    <a:cubicBezTo>
                      <a:pt x="1734" y="2111"/>
                      <a:pt x="1734" y="2111"/>
                      <a:pt x="1734" y="2111"/>
                    </a:cubicBezTo>
                    <a:cubicBezTo>
                      <a:pt x="1743" y="2119"/>
                      <a:pt x="1743" y="2119"/>
                      <a:pt x="1743" y="2119"/>
                    </a:cubicBezTo>
                    <a:cubicBezTo>
                      <a:pt x="1737" y="2126"/>
                      <a:pt x="1737" y="2126"/>
                      <a:pt x="1737" y="2126"/>
                    </a:cubicBezTo>
                    <a:cubicBezTo>
                      <a:pt x="1729" y="2126"/>
                      <a:pt x="1729" y="2126"/>
                      <a:pt x="1729" y="2126"/>
                    </a:cubicBezTo>
                    <a:cubicBezTo>
                      <a:pt x="1725" y="2142"/>
                      <a:pt x="1725" y="2142"/>
                      <a:pt x="1725" y="2142"/>
                    </a:cubicBezTo>
                    <a:cubicBezTo>
                      <a:pt x="1688" y="2151"/>
                      <a:pt x="1688" y="2151"/>
                      <a:pt x="1688" y="2151"/>
                    </a:cubicBezTo>
                    <a:cubicBezTo>
                      <a:pt x="1657" y="2160"/>
                      <a:pt x="1657" y="2160"/>
                      <a:pt x="1657" y="2160"/>
                    </a:cubicBezTo>
                    <a:cubicBezTo>
                      <a:pt x="1647" y="2175"/>
                      <a:pt x="1647" y="2175"/>
                      <a:pt x="1647" y="2175"/>
                    </a:cubicBezTo>
                    <a:cubicBezTo>
                      <a:pt x="1627" y="2180"/>
                      <a:pt x="1627" y="2180"/>
                      <a:pt x="1627" y="2180"/>
                    </a:cubicBezTo>
                    <a:cubicBezTo>
                      <a:pt x="1614" y="2178"/>
                      <a:pt x="1614" y="2178"/>
                      <a:pt x="1614" y="2178"/>
                    </a:cubicBezTo>
                    <a:cubicBezTo>
                      <a:pt x="1602" y="2187"/>
                      <a:pt x="1602" y="2187"/>
                      <a:pt x="1602" y="2187"/>
                    </a:cubicBezTo>
                    <a:cubicBezTo>
                      <a:pt x="1595" y="2187"/>
                      <a:pt x="1595" y="2187"/>
                      <a:pt x="1595" y="2187"/>
                    </a:cubicBezTo>
                    <a:cubicBezTo>
                      <a:pt x="1588" y="2175"/>
                      <a:pt x="1588" y="2175"/>
                      <a:pt x="1588" y="2175"/>
                    </a:cubicBezTo>
                    <a:cubicBezTo>
                      <a:pt x="1562" y="2187"/>
                      <a:pt x="1562" y="2187"/>
                      <a:pt x="1562" y="2187"/>
                    </a:cubicBezTo>
                    <a:cubicBezTo>
                      <a:pt x="1538" y="2186"/>
                      <a:pt x="1538" y="2186"/>
                      <a:pt x="1538" y="2186"/>
                    </a:cubicBezTo>
                    <a:cubicBezTo>
                      <a:pt x="1533" y="2192"/>
                      <a:pt x="1533" y="2192"/>
                      <a:pt x="1533" y="2192"/>
                    </a:cubicBezTo>
                    <a:cubicBezTo>
                      <a:pt x="1504" y="2191"/>
                      <a:pt x="1504" y="2191"/>
                      <a:pt x="1504" y="2191"/>
                    </a:cubicBezTo>
                    <a:cubicBezTo>
                      <a:pt x="1488" y="2197"/>
                      <a:pt x="1488" y="2197"/>
                      <a:pt x="1488" y="2197"/>
                    </a:cubicBezTo>
                    <a:cubicBezTo>
                      <a:pt x="1475" y="2215"/>
                      <a:pt x="1475" y="2215"/>
                      <a:pt x="1475" y="2215"/>
                    </a:cubicBezTo>
                    <a:cubicBezTo>
                      <a:pt x="1437" y="2232"/>
                      <a:pt x="1437" y="2232"/>
                      <a:pt x="1437" y="2232"/>
                    </a:cubicBezTo>
                    <a:cubicBezTo>
                      <a:pt x="1436" y="2226"/>
                      <a:pt x="1436" y="2226"/>
                      <a:pt x="1436" y="2226"/>
                    </a:cubicBezTo>
                    <a:cubicBezTo>
                      <a:pt x="1416" y="2239"/>
                      <a:pt x="1416" y="2239"/>
                      <a:pt x="1416" y="2239"/>
                    </a:cubicBezTo>
                    <a:cubicBezTo>
                      <a:pt x="1413" y="2250"/>
                      <a:pt x="1413" y="2250"/>
                      <a:pt x="1413" y="2250"/>
                    </a:cubicBezTo>
                    <a:cubicBezTo>
                      <a:pt x="1400" y="2256"/>
                      <a:pt x="1400" y="2256"/>
                      <a:pt x="1400" y="2256"/>
                    </a:cubicBezTo>
                    <a:cubicBezTo>
                      <a:pt x="1393" y="2249"/>
                      <a:pt x="1393" y="2249"/>
                      <a:pt x="1393" y="2249"/>
                    </a:cubicBezTo>
                    <a:cubicBezTo>
                      <a:pt x="1377" y="2261"/>
                      <a:pt x="1377" y="2261"/>
                      <a:pt x="1377" y="2261"/>
                    </a:cubicBezTo>
                    <a:cubicBezTo>
                      <a:pt x="1367" y="2278"/>
                      <a:pt x="1367" y="2278"/>
                      <a:pt x="1367" y="2278"/>
                    </a:cubicBezTo>
                    <a:cubicBezTo>
                      <a:pt x="1356" y="2278"/>
                      <a:pt x="1356" y="2278"/>
                      <a:pt x="1356" y="2278"/>
                    </a:cubicBezTo>
                    <a:cubicBezTo>
                      <a:pt x="1348" y="2291"/>
                      <a:pt x="1348" y="2291"/>
                      <a:pt x="1348" y="2291"/>
                    </a:cubicBezTo>
                    <a:cubicBezTo>
                      <a:pt x="1362" y="2310"/>
                      <a:pt x="1362" y="2310"/>
                      <a:pt x="1362" y="2310"/>
                    </a:cubicBezTo>
                    <a:cubicBezTo>
                      <a:pt x="1377" y="2317"/>
                      <a:pt x="1377" y="2317"/>
                      <a:pt x="1377" y="2317"/>
                    </a:cubicBezTo>
                    <a:cubicBezTo>
                      <a:pt x="1362" y="2299"/>
                      <a:pt x="1362" y="2299"/>
                      <a:pt x="1362" y="2299"/>
                    </a:cubicBezTo>
                    <a:cubicBezTo>
                      <a:pt x="1364" y="2293"/>
                      <a:pt x="1364" y="2293"/>
                      <a:pt x="1364" y="2293"/>
                    </a:cubicBezTo>
                    <a:cubicBezTo>
                      <a:pt x="1379" y="2298"/>
                      <a:pt x="1379" y="2298"/>
                      <a:pt x="1379" y="2298"/>
                    </a:cubicBezTo>
                    <a:cubicBezTo>
                      <a:pt x="1388" y="2291"/>
                      <a:pt x="1388" y="2291"/>
                      <a:pt x="1388" y="2291"/>
                    </a:cubicBezTo>
                    <a:cubicBezTo>
                      <a:pt x="1402" y="2296"/>
                      <a:pt x="1402" y="2296"/>
                      <a:pt x="1402" y="2296"/>
                    </a:cubicBezTo>
                    <a:cubicBezTo>
                      <a:pt x="1396" y="2282"/>
                      <a:pt x="1396" y="2282"/>
                      <a:pt x="1396" y="2282"/>
                    </a:cubicBezTo>
                    <a:cubicBezTo>
                      <a:pt x="1416" y="2261"/>
                      <a:pt x="1416" y="2261"/>
                      <a:pt x="1416" y="2261"/>
                    </a:cubicBezTo>
                    <a:cubicBezTo>
                      <a:pt x="1443" y="2255"/>
                      <a:pt x="1443" y="2255"/>
                      <a:pt x="1443" y="2255"/>
                    </a:cubicBezTo>
                    <a:cubicBezTo>
                      <a:pt x="1459" y="2255"/>
                      <a:pt x="1459" y="2255"/>
                      <a:pt x="1459" y="2255"/>
                    </a:cubicBezTo>
                    <a:cubicBezTo>
                      <a:pt x="1500" y="2227"/>
                      <a:pt x="1500" y="2227"/>
                      <a:pt x="1500" y="2227"/>
                    </a:cubicBezTo>
                    <a:cubicBezTo>
                      <a:pt x="1503" y="2215"/>
                      <a:pt x="1503" y="2215"/>
                      <a:pt x="1503" y="2215"/>
                    </a:cubicBezTo>
                    <a:cubicBezTo>
                      <a:pt x="1517" y="2210"/>
                      <a:pt x="1517" y="2210"/>
                      <a:pt x="1517" y="2210"/>
                    </a:cubicBezTo>
                    <a:cubicBezTo>
                      <a:pt x="1527" y="2223"/>
                      <a:pt x="1527" y="2223"/>
                      <a:pt x="1527" y="2223"/>
                    </a:cubicBezTo>
                    <a:cubicBezTo>
                      <a:pt x="1538" y="2215"/>
                      <a:pt x="1538" y="2215"/>
                      <a:pt x="1538" y="2215"/>
                    </a:cubicBezTo>
                    <a:cubicBezTo>
                      <a:pt x="1549" y="2212"/>
                      <a:pt x="1549" y="2212"/>
                      <a:pt x="1549" y="2212"/>
                    </a:cubicBezTo>
                    <a:cubicBezTo>
                      <a:pt x="1552" y="2220"/>
                      <a:pt x="1552" y="2220"/>
                      <a:pt x="1552" y="2220"/>
                    </a:cubicBezTo>
                    <a:cubicBezTo>
                      <a:pt x="1576" y="2203"/>
                      <a:pt x="1576" y="2203"/>
                      <a:pt x="1576" y="2203"/>
                    </a:cubicBezTo>
                    <a:cubicBezTo>
                      <a:pt x="1582" y="2212"/>
                      <a:pt x="1582" y="2212"/>
                      <a:pt x="1582" y="2212"/>
                    </a:cubicBezTo>
                    <a:cubicBezTo>
                      <a:pt x="1562" y="2238"/>
                      <a:pt x="1562" y="2238"/>
                      <a:pt x="1562" y="2238"/>
                    </a:cubicBezTo>
                    <a:cubicBezTo>
                      <a:pt x="1564" y="2250"/>
                      <a:pt x="1564" y="2250"/>
                      <a:pt x="1564" y="2250"/>
                    </a:cubicBezTo>
                    <a:cubicBezTo>
                      <a:pt x="1582" y="2223"/>
                      <a:pt x="1582" y="2223"/>
                      <a:pt x="1582" y="2223"/>
                    </a:cubicBezTo>
                    <a:cubicBezTo>
                      <a:pt x="1608" y="2217"/>
                      <a:pt x="1608" y="2217"/>
                      <a:pt x="1608" y="2217"/>
                    </a:cubicBezTo>
                    <a:cubicBezTo>
                      <a:pt x="1654" y="2181"/>
                      <a:pt x="1654" y="2181"/>
                      <a:pt x="1654" y="2181"/>
                    </a:cubicBezTo>
                    <a:cubicBezTo>
                      <a:pt x="1679" y="2181"/>
                      <a:pt x="1679" y="2181"/>
                      <a:pt x="1679" y="2181"/>
                    </a:cubicBezTo>
                    <a:cubicBezTo>
                      <a:pt x="1699" y="2169"/>
                      <a:pt x="1699" y="2169"/>
                      <a:pt x="1699" y="2169"/>
                    </a:cubicBezTo>
                    <a:cubicBezTo>
                      <a:pt x="1728" y="2169"/>
                      <a:pt x="1728" y="2169"/>
                      <a:pt x="1728" y="2169"/>
                    </a:cubicBezTo>
                    <a:cubicBezTo>
                      <a:pt x="1741" y="2160"/>
                      <a:pt x="1741" y="2160"/>
                      <a:pt x="1741" y="2160"/>
                    </a:cubicBezTo>
                    <a:cubicBezTo>
                      <a:pt x="1755" y="2160"/>
                      <a:pt x="1755" y="2160"/>
                      <a:pt x="1755" y="2160"/>
                    </a:cubicBezTo>
                    <a:cubicBezTo>
                      <a:pt x="1750" y="2177"/>
                      <a:pt x="1750" y="2177"/>
                      <a:pt x="1750" y="2177"/>
                    </a:cubicBezTo>
                    <a:cubicBezTo>
                      <a:pt x="1729" y="2184"/>
                      <a:pt x="1729" y="2184"/>
                      <a:pt x="1729" y="2184"/>
                    </a:cubicBezTo>
                    <a:cubicBezTo>
                      <a:pt x="1729" y="2197"/>
                      <a:pt x="1729" y="2197"/>
                      <a:pt x="1729" y="2197"/>
                    </a:cubicBezTo>
                    <a:cubicBezTo>
                      <a:pt x="1743" y="2206"/>
                      <a:pt x="1743" y="2206"/>
                      <a:pt x="1743" y="2206"/>
                    </a:cubicBezTo>
                    <a:cubicBezTo>
                      <a:pt x="1763" y="2184"/>
                      <a:pt x="1763" y="2184"/>
                      <a:pt x="1763" y="2184"/>
                    </a:cubicBezTo>
                    <a:cubicBezTo>
                      <a:pt x="1799" y="2166"/>
                      <a:pt x="1799" y="2166"/>
                      <a:pt x="1799" y="2166"/>
                    </a:cubicBezTo>
                    <a:cubicBezTo>
                      <a:pt x="1809" y="2168"/>
                      <a:pt x="1809" y="2168"/>
                      <a:pt x="1809" y="2168"/>
                    </a:cubicBezTo>
                    <a:cubicBezTo>
                      <a:pt x="1807" y="2157"/>
                      <a:pt x="1807" y="2157"/>
                      <a:pt x="1807" y="2157"/>
                    </a:cubicBezTo>
                    <a:cubicBezTo>
                      <a:pt x="1822" y="2145"/>
                      <a:pt x="1822" y="2145"/>
                      <a:pt x="1822" y="2145"/>
                    </a:cubicBezTo>
                    <a:cubicBezTo>
                      <a:pt x="1835" y="2151"/>
                      <a:pt x="1835" y="2151"/>
                      <a:pt x="1835" y="2151"/>
                    </a:cubicBezTo>
                    <a:cubicBezTo>
                      <a:pt x="1836" y="2139"/>
                      <a:pt x="1836" y="2139"/>
                      <a:pt x="1836" y="2139"/>
                    </a:cubicBezTo>
                    <a:cubicBezTo>
                      <a:pt x="1841" y="2129"/>
                      <a:pt x="1841" y="2129"/>
                      <a:pt x="1841" y="2129"/>
                    </a:cubicBezTo>
                    <a:cubicBezTo>
                      <a:pt x="1851" y="2140"/>
                      <a:pt x="1851" y="2140"/>
                      <a:pt x="1851" y="2140"/>
                    </a:cubicBezTo>
                    <a:cubicBezTo>
                      <a:pt x="1865" y="2143"/>
                      <a:pt x="1865" y="2143"/>
                      <a:pt x="1865" y="2143"/>
                    </a:cubicBezTo>
                    <a:cubicBezTo>
                      <a:pt x="1868" y="2119"/>
                      <a:pt x="1868" y="2119"/>
                      <a:pt x="1868" y="2119"/>
                    </a:cubicBezTo>
                    <a:cubicBezTo>
                      <a:pt x="1861" y="2100"/>
                      <a:pt x="1861" y="2100"/>
                      <a:pt x="1861" y="2100"/>
                    </a:cubicBezTo>
                    <a:cubicBezTo>
                      <a:pt x="1870" y="2091"/>
                      <a:pt x="1870" y="2091"/>
                      <a:pt x="1870" y="2091"/>
                    </a:cubicBezTo>
                    <a:cubicBezTo>
                      <a:pt x="1861" y="2080"/>
                      <a:pt x="1861" y="2080"/>
                      <a:pt x="1861" y="2080"/>
                    </a:cubicBezTo>
                    <a:cubicBezTo>
                      <a:pt x="1874" y="2059"/>
                      <a:pt x="1874" y="2059"/>
                      <a:pt x="1874" y="2059"/>
                    </a:cubicBezTo>
                    <a:cubicBezTo>
                      <a:pt x="1897" y="2050"/>
                      <a:pt x="1897" y="2050"/>
                      <a:pt x="1897" y="2050"/>
                    </a:cubicBezTo>
                    <a:cubicBezTo>
                      <a:pt x="1897" y="2071"/>
                      <a:pt x="1897" y="2071"/>
                      <a:pt x="1897" y="2071"/>
                    </a:cubicBezTo>
                    <a:cubicBezTo>
                      <a:pt x="1902" y="2134"/>
                      <a:pt x="1902" y="2134"/>
                      <a:pt x="1902" y="2134"/>
                    </a:cubicBezTo>
                    <a:cubicBezTo>
                      <a:pt x="1893" y="2151"/>
                      <a:pt x="1893" y="2151"/>
                      <a:pt x="1893" y="2151"/>
                    </a:cubicBezTo>
                    <a:cubicBezTo>
                      <a:pt x="1896" y="2201"/>
                      <a:pt x="1896" y="2201"/>
                      <a:pt x="1896" y="2201"/>
                    </a:cubicBezTo>
                    <a:cubicBezTo>
                      <a:pt x="1880" y="2230"/>
                      <a:pt x="1880" y="2230"/>
                      <a:pt x="1880" y="2230"/>
                    </a:cubicBezTo>
                    <a:cubicBezTo>
                      <a:pt x="1880" y="2304"/>
                      <a:pt x="1880" y="2304"/>
                      <a:pt x="1880" y="2304"/>
                    </a:cubicBezTo>
                    <a:cubicBezTo>
                      <a:pt x="1887" y="2323"/>
                      <a:pt x="1887" y="2323"/>
                      <a:pt x="1887" y="2323"/>
                    </a:cubicBezTo>
                    <a:cubicBezTo>
                      <a:pt x="1905" y="2330"/>
                      <a:pt x="1905" y="2330"/>
                      <a:pt x="1905" y="2330"/>
                    </a:cubicBezTo>
                    <a:cubicBezTo>
                      <a:pt x="1916" y="2353"/>
                      <a:pt x="1916" y="2353"/>
                      <a:pt x="1916" y="2353"/>
                    </a:cubicBezTo>
                    <a:cubicBezTo>
                      <a:pt x="1940" y="2339"/>
                      <a:pt x="1940" y="2339"/>
                      <a:pt x="1940" y="2339"/>
                    </a:cubicBezTo>
                    <a:cubicBezTo>
                      <a:pt x="1932" y="2327"/>
                      <a:pt x="1932" y="2327"/>
                      <a:pt x="1932" y="2327"/>
                    </a:cubicBezTo>
                    <a:cubicBezTo>
                      <a:pt x="1917" y="2327"/>
                      <a:pt x="1917" y="2327"/>
                      <a:pt x="1917" y="2327"/>
                    </a:cubicBezTo>
                    <a:cubicBezTo>
                      <a:pt x="1913" y="2316"/>
                      <a:pt x="1913" y="2316"/>
                      <a:pt x="1913" y="2316"/>
                    </a:cubicBezTo>
                    <a:cubicBezTo>
                      <a:pt x="1928" y="2307"/>
                      <a:pt x="1928" y="2307"/>
                      <a:pt x="1928" y="2307"/>
                    </a:cubicBezTo>
                    <a:cubicBezTo>
                      <a:pt x="1943" y="2313"/>
                      <a:pt x="1943" y="2313"/>
                      <a:pt x="1943" y="2313"/>
                    </a:cubicBezTo>
                    <a:cubicBezTo>
                      <a:pt x="1948" y="2294"/>
                      <a:pt x="1948" y="2294"/>
                      <a:pt x="1948" y="2294"/>
                    </a:cubicBezTo>
                    <a:cubicBezTo>
                      <a:pt x="1939" y="2291"/>
                      <a:pt x="1939" y="2291"/>
                      <a:pt x="1939" y="2291"/>
                    </a:cubicBezTo>
                    <a:cubicBezTo>
                      <a:pt x="1955" y="2278"/>
                      <a:pt x="1955" y="2278"/>
                      <a:pt x="1955" y="2278"/>
                    </a:cubicBezTo>
                    <a:cubicBezTo>
                      <a:pt x="1975" y="2279"/>
                      <a:pt x="1975" y="2279"/>
                      <a:pt x="1975" y="2279"/>
                    </a:cubicBezTo>
                    <a:cubicBezTo>
                      <a:pt x="1978" y="2291"/>
                      <a:pt x="1978" y="2291"/>
                      <a:pt x="1978" y="2291"/>
                    </a:cubicBezTo>
                    <a:cubicBezTo>
                      <a:pt x="1990" y="2279"/>
                      <a:pt x="1990" y="2279"/>
                      <a:pt x="1990" y="2279"/>
                    </a:cubicBezTo>
                    <a:cubicBezTo>
                      <a:pt x="1975" y="2250"/>
                      <a:pt x="1975" y="2250"/>
                      <a:pt x="1975" y="2250"/>
                    </a:cubicBezTo>
                    <a:cubicBezTo>
                      <a:pt x="1990" y="2252"/>
                      <a:pt x="1990" y="2252"/>
                      <a:pt x="1990" y="2252"/>
                    </a:cubicBezTo>
                    <a:cubicBezTo>
                      <a:pt x="2021" y="2233"/>
                      <a:pt x="2021" y="2233"/>
                      <a:pt x="2021" y="2233"/>
                    </a:cubicBezTo>
                    <a:cubicBezTo>
                      <a:pt x="2021" y="2220"/>
                      <a:pt x="2021" y="2220"/>
                      <a:pt x="2021" y="2220"/>
                    </a:cubicBezTo>
                    <a:cubicBezTo>
                      <a:pt x="2039" y="2215"/>
                      <a:pt x="2039" y="2215"/>
                      <a:pt x="2039" y="2215"/>
                    </a:cubicBezTo>
                    <a:cubicBezTo>
                      <a:pt x="2042" y="2235"/>
                      <a:pt x="2042" y="2235"/>
                      <a:pt x="2042" y="2235"/>
                    </a:cubicBezTo>
                    <a:cubicBezTo>
                      <a:pt x="2042" y="2246"/>
                      <a:pt x="2042" y="2246"/>
                      <a:pt x="2042" y="2246"/>
                    </a:cubicBezTo>
                    <a:cubicBezTo>
                      <a:pt x="2027" y="2261"/>
                      <a:pt x="2027" y="2261"/>
                      <a:pt x="2027" y="2261"/>
                    </a:cubicBezTo>
                    <a:cubicBezTo>
                      <a:pt x="2029" y="2270"/>
                      <a:pt x="2029" y="2270"/>
                      <a:pt x="2029" y="2270"/>
                    </a:cubicBezTo>
                    <a:cubicBezTo>
                      <a:pt x="2013" y="2282"/>
                      <a:pt x="2013" y="2282"/>
                      <a:pt x="2013" y="2282"/>
                    </a:cubicBezTo>
                    <a:cubicBezTo>
                      <a:pt x="2010" y="2293"/>
                      <a:pt x="2010" y="2293"/>
                      <a:pt x="2010" y="2293"/>
                    </a:cubicBezTo>
                    <a:cubicBezTo>
                      <a:pt x="2016" y="2299"/>
                      <a:pt x="2016" y="2299"/>
                      <a:pt x="2016" y="2299"/>
                    </a:cubicBezTo>
                    <a:cubicBezTo>
                      <a:pt x="2029" y="2294"/>
                      <a:pt x="2029" y="2294"/>
                      <a:pt x="2029" y="2294"/>
                    </a:cubicBezTo>
                    <a:cubicBezTo>
                      <a:pt x="2033" y="2304"/>
                      <a:pt x="2033" y="2304"/>
                      <a:pt x="2033" y="2304"/>
                    </a:cubicBezTo>
                    <a:cubicBezTo>
                      <a:pt x="2030" y="2310"/>
                      <a:pt x="2030" y="2310"/>
                      <a:pt x="2030" y="2310"/>
                    </a:cubicBezTo>
                    <a:cubicBezTo>
                      <a:pt x="2016" y="2316"/>
                      <a:pt x="2016" y="2316"/>
                      <a:pt x="2016" y="2316"/>
                    </a:cubicBezTo>
                    <a:cubicBezTo>
                      <a:pt x="2003" y="2331"/>
                      <a:pt x="2003" y="2331"/>
                      <a:pt x="2003" y="2331"/>
                    </a:cubicBezTo>
                    <a:cubicBezTo>
                      <a:pt x="1994" y="2330"/>
                      <a:pt x="1994" y="2330"/>
                      <a:pt x="1994" y="2330"/>
                    </a:cubicBezTo>
                    <a:cubicBezTo>
                      <a:pt x="1987" y="2337"/>
                      <a:pt x="1987" y="2337"/>
                      <a:pt x="1987" y="2337"/>
                    </a:cubicBezTo>
                    <a:cubicBezTo>
                      <a:pt x="1975" y="2353"/>
                      <a:pt x="1975" y="2353"/>
                      <a:pt x="1975" y="2353"/>
                    </a:cubicBezTo>
                    <a:cubicBezTo>
                      <a:pt x="1986" y="2362"/>
                      <a:pt x="1986" y="2362"/>
                      <a:pt x="1986" y="2362"/>
                    </a:cubicBezTo>
                    <a:cubicBezTo>
                      <a:pt x="2009" y="2365"/>
                      <a:pt x="2009" y="2365"/>
                      <a:pt x="2009" y="2365"/>
                    </a:cubicBezTo>
                    <a:cubicBezTo>
                      <a:pt x="2021" y="2375"/>
                      <a:pt x="2021" y="2375"/>
                      <a:pt x="2021" y="2375"/>
                    </a:cubicBezTo>
                    <a:cubicBezTo>
                      <a:pt x="2036" y="2374"/>
                      <a:pt x="2036" y="2374"/>
                      <a:pt x="2036" y="2374"/>
                    </a:cubicBezTo>
                    <a:cubicBezTo>
                      <a:pt x="2050" y="2360"/>
                      <a:pt x="2050" y="2360"/>
                      <a:pt x="2050" y="2360"/>
                    </a:cubicBezTo>
                    <a:cubicBezTo>
                      <a:pt x="2067" y="2357"/>
                      <a:pt x="2067" y="2357"/>
                      <a:pt x="2067" y="2357"/>
                    </a:cubicBezTo>
                    <a:cubicBezTo>
                      <a:pt x="2084" y="2328"/>
                      <a:pt x="2084" y="2328"/>
                      <a:pt x="2084" y="2328"/>
                    </a:cubicBezTo>
                    <a:cubicBezTo>
                      <a:pt x="2102" y="2310"/>
                      <a:pt x="2102" y="2310"/>
                      <a:pt x="2102" y="2310"/>
                    </a:cubicBezTo>
                    <a:cubicBezTo>
                      <a:pt x="2120" y="2304"/>
                      <a:pt x="2120" y="2304"/>
                      <a:pt x="2120" y="2304"/>
                    </a:cubicBezTo>
                    <a:cubicBezTo>
                      <a:pt x="2131" y="2313"/>
                      <a:pt x="2131" y="2313"/>
                      <a:pt x="2131" y="2313"/>
                    </a:cubicBezTo>
                    <a:cubicBezTo>
                      <a:pt x="2146" y="2314"/>
                      <a:pt x="2146" y="2314"/>
                      <a:pt x="2146" y="2314"/>
                    </a:cubicBezTo>
                    <a:cubicBezTo>
                      <a:pt x="2160" y="2325"/>
                      <a:pt x="2160" y="2325"/>
                      <a:pt x="2160" y="2325"/>
                    </a:cubicBezTo>
                    <a:cubicBezTo>
                      <a:pt x="2174" y="2327"/>
                      <a:pt x="2174" y="2327"/>
                      <a:pt x="2174" y="2327"/>
                    </a:cubicBezTo>
                    <a:cubicBezTo>
                      <a:pt x="2194" y="2342"/>
                      <a:pt x="2194" y="2342"/>
                      <a:pt x="2194" y="2342"/>
                    </a:cubicBezTo>
                    <a:cubicBezTo>
                      <a:pt x="2208" y="2342"/>
                      <a:pt x="2208" y="2342"/>
                      <a:pt x="2208" y="2342"/>
                    </a:cubicBezTo>
                    <a:cubicBezTo>
                      <a:pt x="2208" y="2357"/>
                      <a:pt x="2208" y="2357"/>
                      <a:pt x="2208" y="2357"/>
                    </a:cubicBezTo>
                    <a:cubicBezTo>
                      <a:pt x="2221" y="2395"/>
                      <a:pt x="2221" y="2395"/>
                      <a:pt x="2221" y="2395"/>
                    </a:cubicBezTo>
                    <a:cubicBezTo>
                      <a:pt x="2221" y="2417"/>
                      <a:pt x="2221" y="2417"/>
                      <a:pt x="2221" y="2417"/>
                    </a:cubicBezTo>
                    <a:cubicBezTo>
                      <a:pt x="2241" y="2446"/>
                      <a:pt x="2241" y="2446"/>
                      <a:pt x="2241" y="2446"/>
                    </a:cubicBezTo>
                    <a:cubicBezTo>
                      <a:pt x="2307" y="2486"/>
                      <a:pt x="2307" y="2486"/>
                      <a:pt x="2307" y="2486"/>
                    </a:cubicBezTo>
                    <a:cubicBezTo>
                      <a:pt x="2312" y="2501"/>
                      <a:pt x="2312" y="2501"/>
                      <a:pt x="2312" y="2501"/>
                    </a:cubicBezTo>
                    <a:cubicBezTo>
                      <a:pt x="2333" y="2512"/>
                      <a:pt x="2333" y="2512"/>
                      <a:pt x="2333" y="2512"/>
                    </a:cubicBezTo>
                    <a:cubicBezTo>
                      <a:pt x="2357" y="2538"/>
                      <a:pt x="2357" y="2538"/>
                      <a:pt x="2357" y="2538"/>
                    </a:cubicBezTo>
                    <a:cubicBezTo>
                      <a:pt x="2365" y="2538"/>
                      <a:pt x="2365" y="2538"/>
                      <a:pt x="2365" y="2538"/>
                    </a:cubicBezTo>
                    <a:cubicBezTo>
                      <a:pt x="2382" y="2550"/>
                      <a:pt x="2382" y="2550"/>
                      <a:pt x="2382" y="2550"/>
                    </a:cubicBezTo>
                    <a:cubicBezTo>
                      <a:pt x="2388" y="2564"/>
                      <a:pt x="2388" y="2564"/>
                      <a:pt x="2388" y="2564"/>
                    </a:cubicBezTo>
                    <a:cubicBezTo>
                      <a:pt x="2397" y="2570"/>
                      <a:pt x="2397" y="2570"/>
                      <a:pt x="2397" y="2570"/>
                    </a:cubicBezTo>
                    <a:cubicBezTo>
                      <a:pt x="2406" y="2562"/>
                      <a:pt x="2406" y="2562"/>
                      <a:pt x="2406" y="2562"/>
                    </a:cubicBezTo>
                    <a:cubicBezTo>
                      <a:pt x="2411" y="2571"/>
                      <a:pt x="2411" y="2571"/>
                      <a:pt x="2411" y="2571"/>
                    </a:cubicBezTo>
                    <a:cubicBezTo>
                      <a:pt x="2435" y="2588"/>
                      <a:pt x="2435" y="2588"/>
                      <a:pt x="2435" y="2588"/>
                    </a:cubicBezTo>
                    <a:cubicBezTo>
                      <a:pt x="2449" y="2588"/>
                      <a:pt x="2449" y="2588"/>
                      <a:pt x="2449" y="2588"/>
                    </a:cubicBezTo>
                    <a:cubicBezTo>
                      <a:pt x="2449" y="2603"/>
                      <a:pt x="2449" y="2603"/>
                      <a:pt x="2449" y="2603"/>
                    </a:cubicBezTo>
                    <a:cubicBezTo>
                      <a:pt x="2460" y="2619"/>
                      <a:pt x="2460" y="2619"/>
                      <a:pt x="2460" y="2619"/>
                    </a:cubicBezTo>
                    <a:cubicBezTo>
                      <a:pt x="2466" y="2603"/>
                      <a:pt x="2466" y="2603"/>
                      <a:pt x="2466" y="2603"/>
                    </a:cubicBezTo>
                    <a:cubicBezTo>
                      <a:pt x="2458" y="2594"/>
                      <a:pt x="2458" y="2594"/>
                      <a:pt x="2458" y="2594"/>
                    </a:cubicBezTo>
                    <a:cubicBezTo>
                      <a:pt x="2463" y="2585"/>
                      <a:pt x="2463" y="2585"/>
                      <a:pt x="2463" y="2585"/>
                    </a:cubicBezTo>
                    <a:cubicBezTo>
                      <a:pt x="2448" y="2573"/>
                      <a:pt x="2448" y="2573"/>
                      <a:pt x="2448" y="2573"/>
                    </a:cubicBezTo>
                    <a:cubicBezTo>
                      <a:pt x="2448" y="2564"/>
                      <a:pt x="2448" y="2564"/>
                      <a:pt x="2448" y="2564"/>
                    </a:cubicBezTo>
                    <a:cubicBezTo>
                      <a:pt x="2470" y="2576"/>
                      <a:pt x="2470" y="2576"/>
                      <a:pt x="2470" y="2576"/>
                    </a:cubicBezTo>
                    <a:cubicBezTo>
                      <a:pt x="2477" y="2588"/>
                      <a:pt x="2477" y="2588"/>
                      <a:pt x="2477" y="2588"/>
                    </a:cubicBezTo>
                    <a:cubicBezTo>
                      <a:pt x="2483" y="2588"/>
                      <a:pt x="2483" y="2588"/>
                      <a:pt x="2483" y="2588"/>
                    </a:cubicBezTo>
                    <a:cubicBezTo>
                      <a:pt x="2487" y="2576"/>
                      <a:pt x="2487" y="2576"/>
                      <a:pt x="2487" y="2576"/>
                    </a:cubicBezTo>
                    <a:cubicBezTo>
                      <a:pt x="2495" y="2574"/>
                      <a:pt x="2495" y="2574"/>
                      <a:pt x="2495" y="2574"/>
                    </a:cubicBezTo>
                    <a:cubicBezTo>
                      <a:pt x="2516" y="2594"/>
                      <a:pt x="2516" y="2594"/>
                      <a:pt x="2516" y="2594"/>
                    </a:cubicBezTo>
                    <a:cubicBezTo>
                      <a:pt x="2519" y="2606"/>
                      <a:pt x="2519" y="2606"/>
                      <a:pt x="2519" y="2606"/>
                    </a:cubicBezTo>
                    <a:cubicBezTo>
                      <a:pt x="2530" y="2611"/>
                      <a:pt x="2530" y="2611"/>
                      <a:pt x="2530" y="2611"/>
                    </a:cubicBezTo>
                    <a:cubicBezTo>
                      <a:pt x="2539" y="2631"/>
                      <a:pt x="2539" y="2631"/>
                      <a:pt x="2539" y="2631"/>
                    </a:cubicBezTo>
                    <a:cubicBezTo>
                      <a:pt x="2547" y="2645"/>
                      <a:pt x="2547" y="2645"/>
                      <a:pt x="2547" y="2645"/>
                    </a:cubicBezTo>
                    <a:cubicBezTo>
                      <a:pt x="2548" y="2664"/>
                      <a:pt x="2548" y="2664"/>
                      <a:pt x="2548" y="2664"/>
                    </a:cubicBezTo>
                    <a:cubicBezTo>
                      <a:pt x="2556" y="2684"/>
                      <a:pt x="2556" y="2684"/>
                      <a:pt x="2556" y="2684"/>
                    </a:cubicBezTo>
                    <a:cubicBezTo>
                      <a:pt x="2548" y="2700"/>
                      <a:pt x="2548" y="2700"/>
                      <a:pt x="2548" y="2700"/>
                    </a:cubicBezTo>
                    <a:cubicBezTo>
                      <a:pt x="2547" y="2718"/>
                      <a:pt x="2547" y="2718"/>
                      <a:pt x="2547" y="2718"/>
                    </a:cubicBezTo>
                    <a:cubicBezTo>
                      <a:pt x="2532" y="2733"/>
                      <a:pt x="2532" y="2733"/>
                      <a:pt x="2532" y="2733"/>
                    </a:cubicBezTo>
                    <a:cubicBezTo>
                      <a:pt x="2496" y="2721"/>
                      <a:pt x="2496" y="2721"/>
                      <a:pt x="2496" y="2721"/>
                    </a:cubicBezTo>
                    <a:cubicBezTo>
                      <a:pt x="2477" y="2719"/>
                      <a:pt x="2477" y="2719"/>
                      <a:pt x="2477" y="2719"/>
                    </a:cubicBezTo>
                    <a:cubicBezTo>
                      <a:pt x="2477" y="2726"/>
                      <a:pt x="2477" y="2726"/>
                      <a:pt x="2477" y="2726"/>
                    </a:cubicBezTo>
                    <a:cubicBezTo>
                      <a:pt x="2470" y="2732"/>
                      <a:pt x="2470" y="2732"/>
                      <a:pt x="2470" y="2732"/>
                    </a:cubicBezTo>
                    <a:cubicBezTo>
                      <a:pt x="2449" y="2723"/>
                      <a:pt x="2449" y="2723"/>
                      <a:pt x="2449" y="2723"/>
                    </a:cubicBezTo>
                    <a:cubicBezTo>
                      <a:pt x="2437" y="2723"/>
                      <a:pt x="2437" y="2723"/>
                      <a:pt x="2437" y="2723"/>
                    </a:cubicBezTo>
                    <a:cubicBezTo>
                      <a:pt x="2440" y="2735"/>
                      <a:pt x="2440" y="2735"/>
                      <a:pt x="2440" y="2735"/>
                    </a:cubicBezTo>
                    <a:cubicBezTo>
                      <a:pt x="2428" y="2744"/>
                      <a:pt x="2428" y="2744"/>
                      <a:pt x="2428" y="2744"/>
                    </a:cubicBezTo>
                    <a:cubicBezTo>
                      <a:pt x="2425" y="2761"/>
                      <a:pt x="2425" y="2761"/>
                      <a:pt x="2425" y="2761"/>
                    </a:cubicBezTo>
                    <a:cubicBezTo>
                      <a:pt x="2408" y="2759"/>
                      <a:pt x="2408" y="2759"/>
                      <a:pt x="2408" y="2759"/>
                    </a:cubicBezTo>
                    <a:cubicBezTo>
                      <a:pt x="2394" y="2764"/>
                      <a:pt x="2394" y="2764"/>
                      <a:pt x="2394" y="2764"/>
                    </a:cubicBezTo>
                    <a:cubicBezTo>
                      <a:pt x="2400" y="2773"/>
                      <a:pt x="2400" y="2773"/>
                      <a:pt x="2400" y="2773"/>
                    </a:cubicBezTo>
                    <a:cubicBezTo>
                      <a:pt x="2415" y="2779"/>
                      <a:pt x="2415" y="2779"/>
                      <a:pt x="2415" y="2779"/>
                    </a:cubicBezTo>
                    <a:cubicBezTo>
                      <a:pt x="2420" y="2797"/>
                      <a:pt x="2420" y="2797"/>
                      <a:pt x="2420" y="2797"/>
                    </a:cubicBezTo>
                    <a:cubicBezTo>
                      <a:pt x="2434" y="2808"/>
                      <a:pt x="2434" y="2808"/>
                      <a:pt x="2434" y="2808"/>
                    </a:cubicBezTo>
                    <a:cubicBezTo>
                      <a:pt x="2443" y="2802"/>
                      <a:pt x="2443" y="2802"/>
                      <a:pt x="2443" y="2802"/>
                    </a:cubicBezTo>
                    <a:cubicBezTo>
                      <a:pt x="2463" y="2817"/>
                      <a:pt x="2463" y="2817"/>
                      <a:pt x="2463" y="2817"/>
                    </a:cubicBezTo>
                    <a:cubicBezTo>
                      <a:pt x="2463" y="2831"/>
                      <a:pt x="2463" y="2831"/>
                      <a:pt x="2463" y="2831"/>
                    </a:cubicBezTo>
                    <a:cubicBezTo>
                      <a:pt x="2486" y="2831"/>
                      <a:pt x="2486" y="2831"/>
                      <a:pt x="2486" y="2831"/>
                    </a:cubicBezTo>
                    <a:cubicBezTo>
                      <a:pt x="2510" y="2846"/>
                      <a:pt x="2510" y="2846"/>
                      <a:pt x="2510" y="2846"/>
                    </a:cubicBezTo>
                    <a:cubicBezTo>
                      <a:pt x="2538" y="2849"/>
                      <a:pt x="2538" y="2849"/>
                      <a:pt x="2538" y="2849"/>
                    </a:cubicBezTo>
                    <a:cubicBezTo>
                      <a:pt x="2571" y="2863"/>
                      <a:pt x="2571" y="2863"/>
                      <a:pt x="2571" y="2863"/>
                    </a:cubicBezTo>
                    <a:cubicBezTo>
                      <a:pt x="2591" y="2865"/>
                      <a:pt x="2591" y="2865"/>
                      <a:pt x="2591" y="2865"/>
                    </a:cubicBezTo>
                    <a:cubicBezTo>
                      <a:pt x="2591" y="2855"/>
                      <a:pt x="2591" y="2855"/>
                      <a:pt x="2591" y="2855"/>
                    </a:cubicBezTo>
                    <a:cubicBezTo>
                      <a:pt x="2600" y="2855"/>
                      <a:pt x="2600" y="2855"/>
                      <a:pt x="2600" y="2855"/>
                    </a:cubicBezTo>
                    <a:cubicBezTo>
                      <a:pt x="2614" y="2863"/>
                      <a:pt x="2614" y="2863"/>
                      <a:pt x="2614" y="2863"/>
                    </a:cubicBezTo>
                    <a:cubicBezTo>
                      <a:pt x="2614" y="2877"/>
                      <a:pt x="2614" y="2877"/>
                      <a:pt x="2614" y="2877"/>
                    </a:cubicBezTo>
                    <a:cubicBezTo>
                      <a:pt x="2637" y="2857"/>
                      <a:pt x="2637" y="2857"/>
                      <a:pt x="2637" y="2857"/>
                    </a:cubicBezTo>
                    <a:cubicBezTo>
                      <a:pt x="2645" y="2866"/>
                      <a:pt x="2645" y="2866"/>
                      <a:pt x="2645" y="2866"/>
                    </a:cubicBezTo>
                    <a:cubicBezTo>
                      <a:pt x="2655" y="2866"/>
                      <a:pt x="2655" y="2866"/>
                      <a:pt x="2655" y="2866"/>
                    </a:cubicBezTo>
                    <a:cubicBezTo>
                      <a:pt x="2666" y="2852"/>
                      <a:pt x="2666" y="2852"/>
                      <a:pt x="2666" y="2852"/>
                    </a:cubicBezTo>
                    <a:cubicBezTo>
                      <a:pt x="2674" y="2854"/>
                      <a:pt x="2674" y="2854"/>
                      <a:pt x="2674" y="2854"/>
                    </a:cubicBezTo>
                    <a:cubicBezTo>
                      <a:pt x="2672" y="2862"/>
                      <a:pt x="2672" y="2862"/>
                      <a:pt x="2672" y="2862"/>
                    </a:cubicBezTo>
                    <a:cubicBezTo>
                      <a:pt x="2681" y="2865"/>
                      <a:pt x="2681" y="2865"/>
                      <a:pt x="2681" y="2865"/>
                    </a:cubicBezTo>
                    <a:cubicBezTo>
                      <a:pt x="2707" y="2851"/>
                      <a:pt x="2707" y="2851"/>
                      <a:pt x="2707" y="2851"/>
                    </a:cubicBezTo>
                    <a:cubicBezTo>
                      <a:pt x="2752" y="2834"/>
                      <a:pt x="2752" y="2834"/>
                      <a:pt x="2752" y="2834"/>
                    </a:cubicBezTo>
                    <a:cubicBezTo>
                      <a:pt x="2765" y="2831"/>
                      <a:pt x="2765" y="2831"/>
                      <a:pt x="2765" y="2831"/>
                    </a:cubicBezTo>
                    <a:cubicBezTo>
                      <a:pt x="2764" y="2846"/>
                      <a:pt x="2764" y="2846"/>
                      <a:pt x="2764" y="2846"/>
                    </a:cubicBezTo>
                    <a:cubicBezTo>
                      <a:pt x="2761" y="2855"/>
                      <a:pt x="2761" y="2855"/>
                      <a:pt x="2761" y="2855"/>
                    </a:cubicBezTo>
                    <a:cubicBezTo>
                      <a:pt x="2761" y="2862"/>
                      <a:pt x="2761" y="2862"/>
                      <a:pt x="2761" y="2862"/>
                    </a:cubicBezTo>
                    <a:cubicBezTo>
                      <a:pt x="2769" y="2862"/>
                      <a:pt x="2769" y="2862"/>
                      <a:pt x="2769" y="2862"/>
                    </a:cubicBezTo>
                    <a:cubicBezTo>
                      <a:pt x="2769" y="2878"/>
                      <a:pt x="2769" y="2878"/>
                      <a:pt x="2769" y="2878"/>
                    </a:cubicBezTo>
                    <a:cubicBezTo>
                      <a:pt x="2767" y="2891"/>
                      <a:pt x="2767" y="2891"/>
                      <a:pt x="2767" y="2891"/>
                    </a:cubicBezTo>
                    <a:cubicBezTo>
                      <a:pt x="2772" y="2900"/>
                      <a:pt x="2772" y="2900"/>
                      <a:pt x="2772" y="2900"/>
                    </a:cubicBezTo>
                    <a:cubicBezTo>
                      <a:pt x="2776" y="2903"/>
                      <a:pt x="2776" y="2903"/>
                      <a:pt x="2776" y="2903"/>
                    </a:cubicBezTo>
                    <a:cubicBezTo>
                      <a:pt x="2785" y="2894"/>
                      <a:pt x="2785" y="2894"/>
                      <a:pt x="2785" y="2894"/>
                    </a:cubicBezTo>
                    <a:cubicBezTo>
                      <a:pt x="2796" y="2901"/>
                      <a:pt x="2796" y="2901"/>
                      <a:pt x="2796" y="2901"/>
                    </a:cubicBezTo>
                    <a:cubicBezTo>
                      <a:pt x="2793" y="2917"/>
                      <a:pt x="2793" y="2917"/>
                      <a:pt x="2793" y="2917"/>
                    </a:cubicBezTo>
                    <a:cubicBezTo>
                      <a:pt x="2782" y="2941"/>
                      <a:pt x="2782" y="2941"/>
                      <a:pt x="2782" y="2941"/>
                    </a:cubicBezTo>
                    <a:cubicBezTo>
                      <a:pt x="2787" y="2958"/>
                      <a:pt x="2787" y="2958"/>
                      <a:pt x="2787" y="2958"/>
                    </a:cubicBezTo>
                    <a:cubicBezTo>
                      <a:pt x="2791" y="2962"/>
                      <a:pt x="2791" y="2962"/>
                      <a:pt x="2791" y="2962"/>
                    </a:cubicBezTo>
                    <a:cubicBezTo>
                      <a:pt x="2802" y="2950"/>
                      <a:pt x="2802" y="2950"/>
                      <a:pt x="2802" y="2950"/>
                    </a:cubicBezTo>
                    <a:cubicBezTo>
                      <a:pt x="2805" y="2930"/>
                      <a:pt x="2805" y="2930"/>
                      <a:pt x="2805" y="2930"/>
                    </a:cubicBezTo>
                    <a:cubicBezTo>
                      <a:pt x="2811" y="2921"/>
                      <a:pt x="2811" y="2921"/>
                      <a:pt x="2811" y="2921"/>
                    </a:cubicBezTo>
                    <a:cubicBezTo>
                      <a:pt x="2816" y="2921"/>
                      <a:pt x="2816" y="2921"/>
                      <a:pt x="2816" y="2921"/>
                    </a:cubicBezTo>
                    <a:cubicBezTo>
                      <a:pt x="2814" y="2943"/>
                      <a:pt x="2814" y="2943"/>
                      <a:pt x="2814" y="2943"/>
                    </a:cubicBezTo>
                    <a:cubicBezTo>
                      <a:pt x="2802" y="2969"/>
                      <a:pt x="2802" y="2969"/>
                      <a:pt x="2802" y="2969"/>
                    </a:cubicBezTo>
                    <a:cubicBezTo>
                      <a:pt x="2791" y="2985"/>
                      <a:pt x="2791" y="2985"/>
                      <a:pt x="2791" y="2985"/>
                    </a:cubicBezTo>
                    <a:cubicBezTo>
                      <a:pt x="2790" y="3014"/>
                      <a:pt x="2790" y="3014"/>
                      <a:pt x="2790" y="3014"/>
                    </a:cubicBezTo>
                    <a:cubicBezTo>
                      <a:pt x="2801" y="3033"/>
                      <a:pt x="2801" y="3033"/>
                      <a:pt x="2801" y="3033"/>
                    </a:cubicBezTo>
                    <a:cubicBezTo>
                      <a:pt x="2802" y="3060"/>
                      <a:pt x="2802" y="3060"/>
                      <a:pt x="2802" y="3060"/>
                    </a:cubicBezTo>
                    <a:cubicBezTo>
                      <a:pt x="2796" y="3080"/>
                      <a:pt x="2796" y="3080"/>
                      <a:pt x="2796" y="3080"/>
                    </a:cubicBezTo>
                    <a:cubicBezTo>
                      <a:pt x="2813" y="3092"/>
                      <a:pt x="2813" y="3092"/>
                      <a:pt x="2813" y="3092"/>
                    </a:cubicBezTo>
                    <a:cubicBezTo>
                      <a:pt x="2813" y="3103"/>
                      <a:pt x="2813" y="3103"/>
                      <a:pt x="2813" y="3103"/>
                    </a:cubicBezTo>
                    <a:cubicBezTo>
                      <a:pt x="2805" y="3115"/>
                      <a:pt x="2805" y="3115"/>
                      <a:pt x="2805" y="3115"/>
                    </a:cubicBezTo>
                    <a:cubicBezTo>
                      <a:pt x="2813" y="3124"/>
                      <a:pt x="2813" y="3124"/>
                      <a:pt x="2813" y="3124"/>
                    </a:cubicBezTo>
                    <a:cubicBezTo>
                      <a:pt x="2822" y="3147"/>
                      <a:pt x="2822" y="3147"/>
                      <a:pt x="2822" y="3147"/>
                    </a:cubicBezTo>
                    <a:cubicBezTo>
                      <a:pt x="2824" y="3198"/>
                      <a:pt x="2824" y="3198"/>
                      <a:pt x="2824" y="3198"/>
                    </a:cubicBezTo>
                    <a:cubicBezTo>
                      <a:pt x="2825" y="3147"/>
                      <a:pt x="2825" y="3147"/>
                      <a:pt x="2825" y="3147"/>
                    </a:cubicBezTo>
                    <a:cubicBezTo>
                      <a:pt x="2816" y="3108"/>
                      <a:pt x="2816" y="3108"/>
                      <a:pt x="2816" y="3108"/>
                    </a:cubicBezTo>
                    <a:cubicBezTo>
                      <a:pt x="2822" y="3073"/>
                      <a:pt x="2822" y="3073"/>
                      <a:pt x="2822" y="3073"/>
                    </a:cubicBezTo>
                    <a:cubicBezTo>
                      <a:pt x="2840" y="3039"/>
                      <a:pt x="2840" y="3039"/>
                      <a:pt x="2840" y="3039"/>
                    </a:cubicBezTo>
                    <a:cubicBezTo>
                      <a:pt x="2851" y="3040"/>
                      <a:pt x="2851" y="3040"/>
                      <a:pt x="2851" y="3040"/>
                    </a:cubicBezTo>
                    <a:cubicBezTo>
                      <a:pt x="2851" y="3054"/>
                      <a:pt x="2851" y="3054"/>
                      <a:pt x="2851" y="3054"/>
                    </a:cubicBezTo>
                    <a:cubicBezTo>
                      <a:pt x="2845" y="3057"/>
                      <a:pt x="2845" y="3057"/>
                      <a:pt x="2845" y="3057"/>
                    </a:cubicBezTo>
                    <a:cubicBezTo>
                      <a:pt x="2843" y="3069"/>
                      <a:pt x="2843" y="3069"/>
                      <a:pt x="2843" y="3069"/>
                    </a:cubicBezTo>
                    <a:cubicBezTo>
                      <a:pt x="2850" y="3074"/>
                      <a:pt x="2850" y="3074"/>
                      <a:pt x="2850" y="3074"/>
                    </a:cubicBezTo>
                    <a:cubicBezTo>
                      <a:pt x="2859" y="3066"/>
                      <a:pt x="2859" y="3066"/>
                      <a:pt x="2859" y="3066"/>
                    </a:cubicBezTo>
                    <a:cubicBezTo>
                      <a:pt x="2863" y="3073"/>
                      <a:pt x="2863" y="3073"/>
                      <a:pt x="2863" y="3073"/>
                    </a:cubicBezTo>
                    <a:cubicBezTo>
                      <a:pt x="2871" y="3066"/>
                      <a:pt x="2871" y="3066"/>
                      <a:pt x="2871" y="3066"/>
                    </a:cubicBezTo>
                    <a:cubicBezTo>
                      <a:pt x="2871" y="3050"/>
                      <a:pt x="2871" y="3050"/>
                      <a:pt x="2871" y="3050"/>
                    </a:cubicBezTo>
                    <a:cubicBezTo>
                      <a:pt x="2862" y="3034"/>
                      <a:pt x="2862" y="3034"/>
                      <a:pt x="2862" y="3034"/>
                    </a:cubicBezTo>
                    <a:cubicBezTo>
                      <a:pt x="2860" y="3025"/>
                      <a:pt x="2860" y="3025"/>
                      <a:pt x="2860" y="3025"/>
                    </a:cubicBezTo>
                    <a:cubicBezTo>
                      <a:pt x="2876" y="3021"/>
                      <a:pt x="2876" y="3021"/>
                      <a:pt x="2876" y="3021"/>
                    </a:cubicBezTo>
                    <a:cubicBezTo>
                      <a:pt x="2880" y="3013"/>
                      <a:pt x="2880" y="3013"/>
                      <a:pt x="2880" y="3013"/>
                    </a:cubicBezTo>
                    <a:cubicBezTo>
                      <a:pt x="2865" y="3001"/>
                      <a:pt x="2865" y="3001"/>
                      <a:pt x="2865" y="3001"/>
                    </a:cubicBezTo>
                    <a:cubicBezTo>
                      <a:pt x="2866" y="2990"/>
                      <a:pt x="2866" y="2990"/>
                      <a:pt x="2866" y="2990"/>
                    </a:cubicBezTo>
                    <a:cubicBezTo>
                      <a:pt x="2874" y="2959"/>
                      <a:pt x="2874" y="2959"/>
                      <a:pt x="2874" y="2959"/>
                    </a:cubicBezTo>
                    <a:cubicBezTo>
                      <a:pt x="2888" y="2918"/>
                      <a:pt x="2888" y="2918"/>
                      <a:pt x="2888" y="2918"/>
                    </a:cubicBezTo>
                    <a:cubicBezTo>
                      <a:pt x="2885" y="2906"/>
                      <a:pt x="2885" y="2906"/>
                      <a:pt x="2885" y="2906"/>
                    </a:cubicBezTo>
                    <a:cubicBezTo>
                      <a:pt x="2885" y="2892"/>
                      <a:pt x="2885" y="2892"/>
                      <a:pt x="2885" y="2892"/>
                    </a:cubicBezTo>
                    <a:cubicBezTo>
                      <a:pt x="2895" y="2885"/>
                      <a:pt x="2895" y="2885"/>
                      <a:pt x="2895" y="2885"/>
                    </a:cubicBezTo>
                    <a:cubicBezTo>
                      <a:pt x="2918" y="2881"/>
                      <a:pt x="2918" y="2881"/>
                      <a:pt x="2918" y="2881"/>
                    </a:cubicBezTo>
                    <a:cubicBezTo>
                      <a:pt x="2918" y="2877"/>
                      <a:pt x="2918" y="2877"/>
                      <a:pt x="2918" y="2877"/>
                    </a:cubicBezTo>
                    <a:cubicBezTo>
                      <a:pt x="2926" y="2868"/>
                      <a:pt x="2926" y="2868"/>
                      <a:pt x="2926" y="2868"/>
                    </a:cubicBezTo>
                    <a:cubicBezTo>
                      <a:pt x="2937" y="2866"/>
                      <a:pt x="2937" y="2866"/>
                      <a:pt x="2937" y="2866"/>
                    </a:cubicBezTo>
                    <a:cubicBezTo>
                      <a:pt x="2944" y="2874"/>
                      <a:pt x="2944" y="2874"/>
                      <a:pt x="2944" y="2874"/>
                    </a:cubicBezTo>
                    <a:cubicBezTo>
                      <a:pt x="2957" y="2869"/>
                      <a:pt x="2957" y="2869"/>
                      <a:pt x="2957" y="2869"/>
                    </a:cubicBezTo>
                    <a:cubicBezTo>
                      <a:pt x="2966" y="2855"/>
                      <a:pt x="2966" y="2855"/>
                      <a:pt x="2966" y="2855"/>
                    </a:cubicBezTo>
                    <a:cubicBezTo>
                      <a:pt x="2973" y="2854"/>
                      <a:pt x="2973" y="2854"/>
                      <a:pt x="2973" y="2854"/>
                    </a:cubicBezTo>
                    <a:cubicBezTo>
                      <a:pt x="2973" y="2866"/>
                      <a:pt x="2973" y="2866"/>
                      <a:pt x="2973" y="2866"/>
                    </a:cubicBezTo>
                    <a:cubicBezTo>
                      <a:pt x="2981" y="2862"/>
                      <a:pt x="2981" y="2862"/>
                      <a:pt x="2981" y="2862"/>
                    </a:cubicBezTo>
                    <a:cubicBezTo>
                      <a:pt x="2999" y="2859"/>
                      <a:pt x="2999" y="2859"/>
                      <a:pt x="2999" y="2859"/>
                    </a:cubicBezTo>
                    <a:cubicBezTo>
                      <a:pt x="3007" y="2843"/>
                      <a:pt x="3007" y="2843"/>
                      <a:pt x="3007" y="2843"/>
                    </a:cubicBezTo>
                    <a:cubicBezTo>
                      <a:pt x="3016" y="2843"/>
                      <a:pt x="3016" y="2843"/>
                      <a:pt x="3016" y="2843"/>
                    </a:cubicBezTo>
                    <a:cubicBezTo>
                      <a:pt x="3022" y="2855"/>
                      <a:pt x="3022" y="2855"/>
                      <a:pt x="3022" y="2855"/>
                    </a:cubicBezTo>
                    <a:cubicBezTo>
                      <a:pt x="3030" y="2857"/>
                      <a:pt x="3030" y="2857"/>
                      <a:pt x="3030" y="2857"/>
                    </a:cubicBezTo>
                    <a:cubicBezTo>
                      <a:pt x="3033" y="2877"/>
                      <a:pt x="3033" y="2877"/>
                      <a:pt x="3033" y="2877"/>
                    </a:cubicBezTo>
                    <a:cubicBezTo>
                      <a:pt x="3033" y="2857"/>
                      <a:pt x="3033" y="2857"/>
                      <a:pt x="3033" y="2857"/>
                    </a:cubicBezTo>
                    <a:cubicBezTo>
                      <a:pt x="3028" y="2839"/>
                      <a:pt x="3028" y="2839"/>
                      <a:pt x="3028" y="2839"/>
                    </a:cubicBezTo>
                    <a:cubicBezTo>
                      <a:pt x="3041" y="2814"/>
                      <a:pt x="3041" y="2814"/>
                      <a:pt x="3041" y="2814"/>
                    </a:cubicBezTo>
                    <a:cubicBezTo>
                      <a:pt x="3051" y="2814"/>
                      <a:pt x="3051" y="2814"/>
                      <a:pt x="3051" y="2814"/>
                    </a:cubicBezTo>
                    <a:cubicBezTo>
                      <a:pt x="3059" y="2820"/>
                      <a:pt x="3059" y="2820"/>
                      <a:pt x="3059" y="2820"/>
                    </a:cubicBezTo>
                    <a:cubicBezTo>
                      <a:pt x="3073" y="2819"/>
                      <a:pt x="3073" y="2819"/>
                      <a:pt x="3073" y="2819"/>
                    </a:cubicBezTo>
                    <a:cubicBezTo>
                      <a:pt x="3082" y="2814"/>
                      <a:pt x="3082" y="2814"/>
                      <a:pt x="3082" y="2814"/>
                    </a:cubicBezTo>
                    <a:cubicBezTo>
                      <a:pt x="3091" y="2822"/>
                      <a:pt x="3091" y="2822"/>
                      <a:pt x="3091" y="2822"/>
                    </a:cubicBezTo>
                    <a:cubicBezTo>
                      <a:pt x="3109" y="2802"/>
                      <a:pt x="3109" y="2802"/>
                      <a:pt x="3109" y="2802"/>
                    </a:cubicBezTo>
                    <a:cubicBezTo>
                      <a:pt x="3103" y="2791"/>
                      <a:pt x="3103" y="2791"/>
                      <a:pt x="3103" y="2791"/>
                    </a:cubicBezTo>
                    <a:cubicBezTo>
                      <a:pt x="3114" y="2779"/>
                      <a:pt x="3114" y="2779"/>
                      <a:pt x="3114" y="2779"/>
                    </a:cubicBezTo>
                    <a:cubicBezTo>
                      <a:pt x="3100" y="2779"/>
                      <a:pt x="3100" y="2779"/>
                      <a:pt x="3100" y="2779"/>
                    </a:cubicBezTo>
                    <a:cubicBezTo>
                      <a:pt x="3099" y="2774"/>
                      <a:pt x="3099" y="2774"/>
                      <a:pt x="3099" y="2774"/>
                    </a:cubicBezTo>
                    <a:cubicBezTo>
                      <a:pt x="3087" y="2774"/>
                      <a:pt x="3087" y="2774"/>
                      <a:pt x="3087" y="2774"/>
                    </a:cubicBezTo>
                    <a:cubicBezTo>
                      <a:pt x="3053" y="2787"/>
                      <a:pt x="3053" y="2787"/>
                      <a:pt x="3053" y="2787"/>
                    </a:cubicBezTo>
                    <a:cubicBezTo>
                      <a:pt x="3044" y="2785"/>
                      <a:pt x="3044" y="2785"/>
                      <a:pt x="3044" y="2785"/>
                    </a:cubicBezTo>
                    <a:cubicBezTo>
                      <a:pt x="3039" y="2796"/>
                      <a:pt x="3039" y="2796"/>
                      <a:pt x="3039" y="2796"/>
                    </a:cubicBezTo>
                    <a:cubicBezTo>
                      <a:pt x="3025" y="2797"/>
                      <a:pt x="3025" y="2797"/>
                      <a:pt x="3025" y="2797"/>
                    </a:cubicBezTo>
                    <a:cubicBezTo>
                      <a:pt x="3025" y="2807"/>
                      <a:pt x="3025" y="2807"/>
                      <a:pt x="3025" y="2807"/>
                    </a:cubicBezTo>
                    <a:cubicBezTo>
                      <a:pt x="3021" y="2816"/>
                      <a:pt x="3021" y="2816"/>
                      <a:pt x="3021" y="2816"/>
                    </a:cubicBezTo>
                    <a:cubicBezTo>
                      <a:pt x="3009" y="2799"/>
                      <a:pt x="3009" y="2799"/>
                      <a:pt x="3009" y="2799"/>
                    </a:cubicBezTo>
                    <a:cubicBezTo>
                      <a:pt x="3010" y="2787"/>
                      <a:pt x="3010" y="2787"/>
                      <a:pt x="3010" y="2787"/>
                    </a:cubicBezTo>
                    <a:cubicBezTo>
                      <a:pt x="3001" y="2794"/>
                      <a:pt x="3001" y="2794"/>
                      <a:pt x="3001" y="2794"/>
                    </a:cubicBezTo>
                    <a:cubicBezTo>
                      <a:pt x="2996" y="2808"/>
                      <a:pt x="2996" y="2808"/>
                      <a:pt x="2996" y="2808"/>
                    </a:cubicBezTo>
                    <a:cubicBezTo>
                      <a:pt x="2986" y="2813"/>
                      <a:pt x="2986" y="2813"/>
                      <a:pt x="2986" y="2813"/>
                    </a:cubicBezTo>
                    <a:cubicBezTo>
                      <a:pt x="2970" y="2802"/>
                      <a:pt x="2970" y="2802"/>
                      <a:pt x="2970" y="2802"/>
                    </a:cubicBezTo>
                    <a:cubicBezTo>
                      <a:pt x="2958" y="2802"/>
                      <a:pt x="2958" y="2802"/>
                      <a:pt x="2958" y="2802"/>
                    </a:cubicBezTo>
                    <a:cubicBezTo>
                      <a:pt x="2957" y="2794"/>
                      <a:pt x="2957" y="2794"/>
                      <a:pt x="2957" y="2794"/>
                    </a:cubicBezTo>
                    <a:cubicBezTo>
                      <a:pt x="2946" y="2797"/>
                      <a:pt x="2946" y="2797"/>
                      <a:pt x="2946" y="2797"/>
                    </a:cubicBezTo>
                    <a:cubicBezTo>
                      <a:pt x="2943" y="2807"/>
                      <a:pt x="2943" y="2807"/>
                      <a:pt x="2943" y="2807"/>
                    </a:cubicBezTo>
                    <a:cubicBezTo>
                      <a:pt x="2955" y="2819"/>
                      <a:pt x="2955" y="2819"/>
                      <a:pt x="2955" y="2819"/>
                    </a:cubicBezTo>
                    <a:cubicBezTo>
                      <a:pt x="2955" y="2828"/>
                      <a:pt x="2955" y="2828"/>
                      <a:pt x="2955" y="2828"/>
                    </a:cubicBezTo>
                    <a:cubicBezTo>
                      <a:pt x="2938" y="2833"/>
                      <a:pt x="2938" y="2833"/>
                      <a:pt x="2938" y="2833"/>
                    </a:cubicBezTo>
                    <a:cubicBezTo>
                      <a:pt x="2934" y="2825"/>
                      <a:pt x="2934" y="2825"/>
                      <a:pt x="2934" y="2825"/>
                    </a:cubicBezTo>
                    <a:cubicBezTo>
                      <a:pt x="2911" y="2822"/>
                      <a:pt x="2911" y="2822"/>
                      <a:pt x="2911" y="2822"/>
                    </a:cubicBezTo>
                    <a:cubicBezTo>
                      <a:pt x="2909" y="2814"/>
                      <a:pt x="2909" y="2814"/>
                      <a:pt x="2909" y="2814"/>
                    </a:cubicBezTo>
                    <a:cubicBezTo>
                      <a:pt x="2918" y="2805"/>
                      <a:pt x="2918" y="2805"/>
                      <a:pt x="2918" y="2805"/>
                    </a:cubicBezTo>
                    <a:cubicBezTo>
                      <a:pt x="2923" y="2791"/>
                      <a:pt x="2923" y="2791"/>
                      <a:pt x="2923" y="2791"/>
                    </a:cubicBezTo>
                    <a:cubicBezTo>
                      <a:pt x="2917" y="2790"/>
                      <a:pt x="2917" y="2790"/>
                      <a:pt x="2917" y="2790"/>
                    </a:cubicBezTo>
                    <a:cubicBezTo>
                      <a:pt x="2908" y="2796"/>
                      <a:pt x="2908" y="2796"/>
                      <a:pt x="2908" y="2796"/>
                    </a:cubicBezTo>
                    <a:cubicBezTo>
                      <a:pt x="2895" y="2790"/>
                      <a:pt x="2895" y="2790"/>
                      <a:pt x="2895" y="2790"/>
                    </a:cubicBezTo>
                    <a:cubicBezTo>
                      <a:pt x="2902" y="2776"/>
                      <a:pt x="2902" y="2776"/>
                      <a:pt x="2902" y="2776"/>
                    </a:cubicBezTo>
                    <a:cubicBezTo>
                      <a:pt x="2917" y="2768"/>
                      <a:pt x="2917" y="2768"/>
                      <a:pt x="2917" y="2768"/>
                    </a:cubicBezTo>
                    <a:cubicBezTo>
                      <a:pt x="2937" y="2739"/>
                      <a:pt x="2937" y="2739"/>
                      <a:pt x="2937" y="2739"/>
                    </a:cubicBezTo>
                    <a:cubicBezTo>
                      <a:pt x="2950" y="2739"/>
                      <a:pt x="2950" y="2739"/>
                      <a:pt x="2950" y="2739"/>
                    </a:cubicBezTo>
                    <a:cubicBezTo>
                      <a:pt x="2969" y="2744"/>
                      <a:pt x="2969" y="2744"/>
                      <a:pt x="2969" y="2744"/>
                    </a:cubicBezTo>
                    <a:cubicBezTo>
                      <a:pt x="3028" y="2741"/>
                      <a:pt x="3028" y="2741"/>
                      <a:pt x="3028" y="2741"/>
                    </a:cubicBezTo>
                    <a:cubicBezTo>
                      <a:pt x="3070" y="2729"/>
                      <a:pt x="3070" y="2729"/>
                      <a:pt x="3070" y="2729"/>
                    </a:cubicBezTo>
                    <a:cubicBezTo>
                      <a:pt x="3080" y="2730"/>
                      <a:pt x="3080" y="2730"/>
                      <a:pt x="3080" y="2730"/>
                    </a:cubicBezTo>
                    <a:cubicBezTo>
                      <a:pt x="3100" y="2724"/>
                      <a:pt x="3100" y="2724"/>
                      <a:pt x="3100" y="2724"/>
                    </a:cubicBezTo>
                    <a:cubicBezTo>
                      <a:pt x="3108" y="2735"/>
                      <a:pt x="3108" y="2735"/>
                      <a:pt x="3108" y="2735"/>
                    </a:cubicBezTo>
                    <a:cubicBezTo>
                      <a:pt x="3119" y="2744"/>
                      <a:pt x="3119" y="2744"/>
                      <a:pt x="3119" y="2744"/>
                    </a:cubicBezTo>
                    <a:cubicBezTo>
                      <a:pt x="3126" y="2744"/>
                      <a:pt x="3126" y="2744"/>
                      <a:pt x="3126" y="2744"/>
                    </a:cubicBezTo>
                    <a:cubicBezTo>
                      <a:pt x="3131" y="2758"/>
                      <a:pt x="3131" y="2758"/>
                      <a:pt x="3131" y="2758"/>
                    </a:cubicBezTo>
                    <a:cubicBezTo>
                      <a:pt x="3128" y="2790"/>
                      <a:pt x="3128" y="2790"/>
                      <a:pt x="3128" y="2790"/>
                    </a:cubicBezTo>
                    <a:cubicBezTo>
                      <a:pt x="3123" y="2800"/>
                      <a:pt x="3123" y="2800"/>
                      <a:pt x="3123" y="2800"/>
                    </a:cubicBezTo>
                    <a:cubicBezTo>
                      <a:pt x="3131" y="2805"/>
                      <a:pt x="3131" y="2805"/>
                      <a:pt x="3131" y="2805"/>
                    </a:cubicBezTo>
                    <a:cubicBezTo>
                      <a:pt x="3129" y="2811"/>
                      <a:pt x="3129" y="2811"/>
                      <a:pt x="3129" y="2811"/>
                    </a:cubicBezTo>
                    <a:cubicBezTo>
                      <a:pt x="3116" y="2820"/>
                      <a:pt x="3116" y="2820"/>
                      <a:pt x="3116" y="2820"/>
                    </a:cubicBezTo>
                    <a:cubicBezTo>
                      <a:pt x="3119" y="2826"/>
                      <a:pt x="3119" y="2826"/>
                      <a:pt x="3119" y="2826"/>
                    </a:cubicBezTo>
                    <a:cubicBezTo>
                      <a:pt x="3123" y="2831"/>
                      <a:pt x="3123" y="2831"/>
                      <a:pt x="3123" y="2831"/>
                    </a:cubicBezTo>
                    <a:cubicBezTo>
                      <a:pt x="3128" y="2862"/>
                      <a:pt x="3128" y="2862"/>
                      <a:pt x="3128" y="2862"/>
                    </a:cubicBezTo>
                    <a:cubicBezTo>
                      <a:pt x="3140" y="2863"/>
                      <a:pt x="3140" y="2863"/>
                      <a:pt x="3140" y="2863"/>
                    </a:cubicBezTo>
                    <a:cubicBezTo>
                      <a:pt x="3151" y="2868"/>
                      <a:pt x="3151" y="2868"/>
                      <a:pt x="3151" y="2868"/>
                    </a:cubicBezTo>
                    <a:cubicBezTo>
                      <a:pt x="3151" y="2875"/>
                      <a:pt x="3151" y="2875"/>
                      <a:pt x="3151" y="2875"/>
                    </a:cubicBezTo>
                    <a:cubicBezTo>
                      <a:pt x="3137" y="2885"/>
                      <a:pt x="3137" y="2885"/>
                      <a:pt x="3137" y="2885"/>
                    </a:cubicBezTo>
                    <a:cubicBezTo>
                      <a:pt x="3135" y="2897"/>
                      <a:pt x="3135" y="2897"/>
                      <a:pt x="3135" y="2897"/>
                    </a:cubicBezTo>
                    <a:cubicBezTo>
                      <a:pt x="3129" y="2907"/>
                      <a:pt x="3129" y="2907"/>
                      <a:pt x="3129" y="2907"/>
                    </a:cubicBezTo>
                    <a:cubicBezTo>
                      <a:pt x="3146" y="2907"/>
                      <a:pt x="3146" y="2907"/>
                      <a:pt x="3146" y="2907"/>
                    </a:cubicBezTo>
                    <a:cubicBezTo>
                      <a:pt x="3160" y="2914"/>
                      <a:pt x="3160" y="2914"/>
                      <a:pt x="3160" y="2914"/>
                    </a:cubicBezTo>
                    <a:cubicBezTo>
                      <a:pt x="3163" y="2920"/>
                      <a:pt x="3163" y="2920"/>
                      <a:pt x="3163" y="2920"/>
                    </a:cubicBezTo>
                    <a:cubicBezTo>
                      <a:pt x="3169" y="2918"/>
                      <a:pt x="3169" y="2918"/>
                      <a:pt x="3169" y="2918"/>
                    </a:cubicBezTo>
                    <a:cubicBezTo>
                      <a:pt x="3181" y="2930"/>
                      <a:pt x="3181" y="2930"/>
                      <a:pt x="3181" y="2930"/>
                    </a:cubicBezTo>
                    <a:cubicBezTo>
                      <a:pt x="3198" y="2930"/>
                      <a:pt x="3198" y="2930"/>
                      <a:pt x="3198" y="2930"/>
                    </a:cubicBezTo>
                    <a:cubicBezTo>
                      <a:pt x="3212" y="2923"/>
                      <a:pt x="3212" y="2923"/>
                      <a:pt x="3212" y="2923"/>
                    </a:cubicBezTo>
                    <a:cubicBezTo>
                      <a:pt x="3218" y="2926"/>
                      <a:pt x="3218" y="2926"/>
                      <a:pt x="3218" y="2926"/>
                    </a:cubicBezTo>
                    <a:cubicBezTo>
                      <a:pt x="3216" y="2937"/>
                      <a:pt x="3216" y="2937"/>
                      <a:pt x="3216" y="2937"/>
                    </a:cubicBezTo>
                    <a:cubicBezTo>
                      <a:pt x="3221" y="2941"/>
                      <a:pt x="3221" y="2941"/>
                      <a:pt x="3221" y="2941"/>
                    </a:cubicBezTo>
                    <a:cubicBezTo>
                      <a:pt x="3229" y="2938"/>
                      <a:pt x="3229" y="2938"/>
                      <a:pt x="3229" y="2938"/>
                    </a:cubicBezTo>
                    <a:cubicBezTo>
                      <a:pt x="3236" y="2949"/>
                      <a:pt x="3236" y="2949"/>
                      <a:pt x="3236" y="2949"/>
                    </a:cubicBezTo>
                    <a:cubicBezTo>
                      <a:pt x="3232" y="2956"/>
                      <a:pt x="3232" y="2956"/>
                      <a:pt x="3232" y="2956"/>
                    </a:cubicBezTo>
                    <a:cubicBezTo>
                      <a:pt x="3232" y="2966"/>
                      <a:pt x="3232" y="2966"/>
                      <a:pt x="3232" y="2966"/>
                    </a:cubicBezTo>
                    <a:cubicBezTo>
                      <a:pt x="3239" y="2969"/>
                      <a:pt x="3239" y="2969"/>
                      <a:pt x="3239" y="2969"/>
                    </a:cubicBezTo>
                    <a:cubicBezTo>
                      <a:pt x="3242" y="2979"/>
                      <a:pt x="3242" y="2979"/>
                      <a:pt x="3242" y="2979"/>
                    </a:cubicBezTo>
                    <a:cubicBezTo>
                      <a:pt x="3264" y="3001"/>
                      <a:pt x="3264" y="3001"/>
                      <a:pt x="3264" y="3001"/>
                    </a:cubicBezTo>
                    <a:cubicBezTo>
                      <a:pt x="3264" y="3011"/>
                      <a:pt x="3264" y="3011"/>
                      <a:pt x="3264" y="3011"/>
                    </a:cubicBezTo>
                    <a:cubicBezTo>
                      <a:pt x="3282" y="2999"/>
                      <a:pt x="3282" y="2999"/>
                      <a:pt x="3282" y="2999"/>
                    </a:cubicBezTo>
                    <a:cubicBezTo>
                      <a:pt x="3288" y="3004"/>
                      <a:pt x="3288" y="3004"/>
                      <a:pt x="3288" y="3004"/>
                    </a:cubicBezTo>
                    <a:cubicBezTo>
                      <a:pt x="3290" y="3019"/>
                      <a:pt x="3290" y="3019"/>
                      <a:pt x="3290" y="3019"/>
                    </a:cubicBezTo>
                    <a:cubicBezTo>
                      <a:pt x="3294" y="3021"/>
                      <a:pt x="3294" y="3021"/>
                      <a:pt x="3294" y="3021"/>
                    </a:cubicBezTo>
                    <a:cubicBezTo>
                      <a:pt x="3311" y="3034"/>
                      <a:pt x="3311" y="3034"/>
                      <a:pt x="3311" y="3034"/>
                    </a:cubicBezTo>
                    <a:cubicBezTo>
                      <a:pt x="3330" y="3025"/>
                      <a:pt x="3330" y="3025"/>
                      <a:pt x="3330" y="3025"/>
                    </a:cubicBezTo>
                    <a:cubicBezTo>
                      <a:pt x="3356" y="3025"/>
                      <a:pt x="3356" y="3025"/>
                      <a:pt x="3356" y="3025"/>
                    </a:cubicBezTo>
                    <a:cubicBezTo>
                      <a:pt x="3365" y="3013"/>
                      <a:pt x="3365" y="3013"/>
                      <a:pt x="3365" y="3013"/>
                    </a:cubicBezTo>
                    <a:cubicBezTo>
                      <a:pt x="3386" y="3001"/>
                      <a:pt x="3386" y="3001"/>
                      <a:pt x="3386" y="3001"/>
                    </a:cubicBezTo>
                    <a:cubicBezTo>
                      <a:pt x="3391" y="3001"/>
                      <a:pt x="3391" y="3001"/>
                      <a:pt x="3391" y="3001"/>
                    </a:cubicBezTo>
                    <a:cubicBezTo>
                      <a:pt x="3395" y="3011"/>
                      <a:pt x="3395" y="3011"/>
                      <a:pt x="3395" y="3011"/>
                    </a:cubicBezTo>
                    <a:cubicBezTo>
                      <a:pt x="3427" y="3008"/>
                      <a:pt x="3427" y="3008"/>
                      <a:pt x="3427" y="3008"/>
                    </a:cubicBezTo>
                    <a:cubicBezTo>
                      <a:pt x="3453" y="3030"/>
                      <a:pt x="3453" y="3030"/>
                      <a:pt x="3453" y="3030"/>
                    </a:cubicBezTo>
                    <a:cubicBezTo>
                      <a:pt x="3466" y="3033"/>
                      <a:pt x="3466" y="3033"/>
                      <a:pt x="3466" y="3033"/>
                    </a:cubicBezTo>
                    <a:cubicBezTo>
                      <a:pt x="3478" y="3045"/>
                      <a:pt x="3478" y="3045"/>
                      <a:pt x="3478" y="3045"/>
                    </a:cubicBezTo>
                    <a:cubicBezTo>
                      <a:pt x="3485" y="3039"/>
                      <a:pt x="3485" y="3039"/>
                      <a:pt x="3485" y="3039"/>
                    </a:cubicBezTo>
                    <a:cubicBezTo>
                      <a:pt x="3515" y="3033"/>
                      <a:pt x="3515" y="3033"/>
                      <a:pt x="3515" y="3033"/>
                    </a:cubicBezTo>
                    <a:cubicBezTo>
                      <a:pt x="3525" y="3047"/>
                      <a:pt x="3525" y="3047"/>
                      <a:pt x="3525" y="3047"/>
                    </a:cubicBezTo>
                    <a:cubicBezTo>
                      <a:pt x="3533" y="3042"/>
                      <a:pt x="3533" y="3042"/>
                      <a:pt x="3533" y="3042"/>
                    </a:cubicBezTo>
                    <a:cubicBezTo>
                      <a:pt x="3531" y="3024"/>
                      <a:pt x="3531" y="3024"/>
                      <a:pt x="3531" y="3024"/>
                    </a:cubicBezTo>
                    <a:cubicBezTo>
                      <a:pt x="3519" y="3010"/>
                      <a:pt x="3519" y="3010"/>
                      <a:pt x="3519" y="3010"/>
                    </a:cubicBezTo>
                    <a:cubicBezTo>
                      <a:pt x="3515" y="2988"/>
                      <a:pt x="3515" y="2988"/>
                      <a:pt x="3515" y="2988"/>
                    </a:cubicBezTo>
                    <a:cubicBezTo>
                      <a:pt x="3519" y="2981"/>
                      <a:pt x="3519" y="2981"/>
                      <a:pt x="3519" y="2981"/>
                    </a:cubicBezTo>
                    <a:cubicBezTo>
                      <a:pt x="3530" y="2982"/>
                      <a:pt x="3530" y="2982"/>
                      <a:pt x="3530" y="2982"/>
                    </a:cubicBezTo>
                    <a:cubicBezTo>
                      <a:pt x="3537" y="3008"/>
                      <a:pt x="3537" y="3008"/>
                      <a:pt x="3537" y="3008"/>
                    </a:cubicBezTo>
                    <a:cubicBezTo>
                      <a:pt x="3542" y="3030"/>
                      <a:pt x="3542" y="3030"/>
                      <a:pt x="3542" y="3030"/>
                    </a:cubicBezTo>
                    <a:cubicBezTo>
                      <a:pt x="3565" y="3057"/>
                      <a:pt x="3565" y="3057"/>
                      <a:pt x="3565" y="3057"/>
                    </a:cubicBezTo>
                    <a:cubicBezTo>
                      <a:pt x="3576" y="3066"/>
                      <a:pt x="3576" y="3066"/>
                      <a:pt x="3576" y="3066"/>
                    </a:cubicBezTo>
                    <a:cubicBezTo>
                      <a:pt x="3580" y="3083"/>
                      <a:pt x="3580" y="3083"/>
                      <a:pt x="3580" y="3083"/>
                    </a:cubicBezTo>
                    <a:cubicBezTo>
                      <a:pt x="3582" y="3051"/>
                      <a:pt x="3582" y="3051"/>
                      <a:pt x="3582" y="3051"/>
                    </a:cubicBezTo>
                    <a:cubicBezTo>
                      <a:pt x="3574" y="3039"/>
                      <a:pt x="3574" y="3039"/>
                      <a:pt x="3574" y="3039"/>
                    </a:cubicBezTo>
                    <a:cubicBezTo>
                      <a:pt x="3551" y="3030"/>
                      <a:pt x="3551" y="3030"/>
                      <a:pt x="3551" y="3030"/>
                    </a:cubicBezTo>
                    <a:cubicBezTo>
                      <a:pt x="3547" y="3007"/>
                      <a:pt x="3547" y="3007"/>
                      <a:pt x="3547" y="3007"/>
                    </a:cubicBezTo>
                    <a:cubicBezTo>
                      <a:pt x="3537" y="2975"/>
                      <a:pt x="3537" y="2975"/>
                      <a:pt x="3537" y="2975"/>
                    </a:cubicBezTo>
                    <a:cubicBezTo>
                      <a:pt x="3542" y="2964"/>
                      <a:pt x="3542" y="2964"/>
                      <a:pt x="3542" y="2964"/>
                    </a:cubicBezTo>
                    <a:cubicBezTo>
                      <a:pt x="3548" y="2966"/>
                      <a:pt x="3548" y="2966"/>
                      <a:pt x="3548" y="2966"/>
                    </a:cubicBezTo>
                    <a:cubicBezTo>
                      <a:pt x="3550" y="2976"/>
                      <a:pt x="3550" y="2976"/>
                      <a:pt x="3550" y="2976"/>
                    </a:cubicBezTo>
                    <a:cubicBezTo>
                      <a:pt x="3556" y="2982"/>
                      <a:pt x="3556" y="2982"/>
                      <a:pt x="3556" y="2982"/>
                    </a:cubicBezTo>
                    <a:cubicBezTo>
                      <a:pt x="3565" y="2975"/>
                      <a:pt x="3565" y="2975"/>
                      <a:pt x="3565" y="2975"/>
                    </a:cubicBezTo>
                    <a:cubicBezTo>
                      <a:pt x="3565" y="2964"/>
                      <a:pt x="3565" y="2964"/>
                      <a:pt x="3565" y="2964"/>
                    </a:cubicBezTo>
                    <a:cubicBezTo>
                      <a:pt x="3557" y="2950"/>
                      <a:pt x="3557" y="2950"/>
                      <a:pt x="3557" y="2950"/>
                    </a:cubicBezTo>
                    <a:cubicBezTo>
                      <a:pt x="3562" y="2941"/>
                      <a:pt x="3562" y="2941"/>
                      <a:pt x="3562" y="2941"/>
                    </a:cubicBezTo>
                    <a:cubicBezTo>
                      <a:pt x="3557" y="2933"/>
                      <a:pt x="3557" y="2933"/>
                      <a:pt x="3557" y="2933"/>
                    </a:cubicBezTo>
                    <a:cubicBezTo>
                      <a:pt x="3560" y="2923"/>
                      <a:pt x="3560" y="2923"/>
                      <a:pt x="3560" y="2923"/>
                    </a:cubicBezTo>
                    <a:cubicBezTo>
                      <a:pt x="3573" y="2924"/>
                      <a:pt x="3573" y="2924"/>
                      <a:pt x="3573" y="2924"/>
                    </a:cubicBezTo>
                    <a:cubicBezTo>
                      <a:pt x="3582" y="2937"/>
                      <a:pt x="3582" y="2937"/>
                      <a:pt x="3582" y="2937"/>
                    </a:cubicBezTo>
                    <a:cubicBezTo>
                      <a:pt x="3582" y="2946"/>
                      <a:pt x="3582" y="2946"/>
                      <a:pt x="3582" y="2946"/>
                    </a:cubicBezTo>
                    <a:cubicBezTo>
                      <a:pt x="3588" y="2950"/>
                      <a:pt x="3588" y="2950"/>
                      <a:pt x="3588" y="2950"/>
                    </a:cubicBezTo>
                    <a:cubicBezTo>
                      <a:pt x="3591" y="2944"/>
                      <a:pt x="3591" y="2944"/>
                      <a:pt x="3591" y="2944"/>
                    </a:cubicBezTo>
                    <a:cubicBezTo>
                      <a:pt x="3608" y="2935"/>
                      <a:pt x="3608" y="2935"/>
                      <a:pt x="3608" y="2935"/>
                    </a:cubicBezTo>
                    <a:cubicBezTo>
                      <a:pt x="3614" y="2918"/>
                      <a:pt x="3614" y="2918"/>
                      <a:pt x="3614" y="2918"/>
                    </a:cubicBezTo>
                    <a:cubicBezTo>
                      <a:pt x="3628" y="2918"/>
                      <a:pt x="3628" y="2918"/>
                      <a:pt x="3628" y="2918"/>
                    </a:cubicBezTo>
                    <a:cubicBezTo>
                      <a:pt x="3635" y="2932"/>
                      <a:pt x="3635" y="2932"/>
                      <a:pt x="3635" y="2932"/>
                    </a:cubicBezTo>
                    <a:cubicBezTo>
                      <a:pt x="3629" y="2941"/>
                      <a:pt x="3629" y="2941"/>
                      <a:pt x="3629" y="2941"/>
                    </a:cubicBezTo>
                    <a:cubicBezTo>
                      <a:pt x="3629" y="2950"/>
                      <a:pt x="3629" y="2950"/>
                      <a:pt x="3629" y="2950"/>
                    </a:cubicBezTo>
                    <a:cubicBezTo>
                      <a:pt x="3634" y="2940"/>
                      <a:pt x="3634" y="2940"/>
                      <a:pt x="3634" y="2940"/>
                    </a:cubicBezTo>
                    <a:cubicBezTo>
                      <a:pt x="3641" y="2938"/>
                      <a:pt x="3641" y="2938"/>
                      <a:pt x="3641" y="2938"/>
                    </a:cubicBezTo>
                    <a:cubicBezTo>
                      <a:pt x="3655" y="2949"/>
                      <a:pt x="3655" y="2949"/>
                      <a:pt x="3655" y="2949"/>
                    </a:cubicBezTo>
                    <a:cubicBezTo>
                      <a:pt x="3652" y="2966"/>
                      <a:pt x="3652" y="2966"/>
                      <a:pt x="3652" y="2966"/>
                    </a:cubicBezTo>
                    <a:cubicBezTo>
                      <a:pt x="3647" y="2976"/>
                      <a:pt x="3647" y="2976"/>
                      <a:pt x="3647" y="2976"/>
                    </a:cubicBezTo>
                    <a:cubicBezTo>
                      <a:pt x="3657" y="2988"/>
                      <a:pt x="3657" y="2988"/>
                      <a:pt x="3657" y="2988"/>
                    </a:cubicBezTo>
                    <a:cubicBezTo>
                      <a:pt x="3669" y="2984"/>
                      <a:pt x="3669" y="2984"/>
                      <a:pt x="3669" y="2984"/>
                    </a:cubicBezTo>
                    <a:cubicBezTo>
                      <a:pt x="3680" y="2990"/>
                      <a:pt x="3680" y="2990"/>
                      <a:pt x="3680" y="2990"/>
                    </a:cubicBezTo>
                    <a:cubicBezTo>
                      <a:pt x="3675" y="3004"/>
                      <a:pt x="3675" y="3004"/>
                      <a:pt x="3675" y="3004"/>
                    </a:cubicBezTo>
                    <a:cubicBezTo>
                      <a:pt x="3657" y="3011"/>
                      <a:pt x="3657" y="3011"/>
                      <a:pt x="3657" y="3011"/>
                    </a:cubicBezTo>
                    <a:cubicBezTo>
                      <a:pt x="3654" y="3018"/>
                      <a:pt x="3654" y="3018"/>
                      <a:pt x="3654" y="3018"/>
                    </a:cubicBezTo>
                    <a:cubicBezTo>
                      <a:pt x="3664" y="3022"/>
                      <a:pt x="3664" y="3022"/>
                      <a:pt x="3664" y="3022"/>
                    </a:cubicBezTo>
                    <a:cubicBezTo>
                      <a:pt x="3683" y="3010"/>
                      <a:pt x="3683" y="3010"/>
                      <a:pt x="3683" y="3010"/>
                    </a:cubicBezTo>
                    <a:cubicBezTo>
                      <a:pt x="3693" y="2993"/>
                      <a:pt x="3693" y="2993"/>
                      <a:pt x="3693" y="2993"/>
                    </a:cubicBezTo>
                    <a:cubicBezTo>
                      <a:pt x="3713" y="2988"/>
                      <a:pt x="3713" y="2988"/>
                      <a:pt x="3713" y="2988"/>
                    </a:cubicBezTo>
                    <a:cubicBezTo>
                      <a:pt x="3730" y="2990"/>
                      <a:pt x="3730" y="2990"/>
                      <a:pt x="3730" y="2990"/>
                    </a:cubicBezTo>
                    <a:cubicBezTo>
                      <a:pt x="3729" y="2996"/>
                      <a:pt x="3729" y="2996"/>
                      <a:pt x="3729" y="2996"/>
                    </a:cubicBezTo>
                    <a:cubicBezTo>
                      <a:pt x="3718" y="2999"/>
                      <a:pt x="3718" y="2999"/>
                      <a:pt x="3718" y="2999"/>
                    </a:cubicBezTo>
                    <a:cubicBezTo>
                      <a:pt x="3707" y="3008"/>
                      <a:pt x="3707" y="3008"/>
                      <a:pt x="3707" y="3008"/>
                    </a:cubicBezTo>
                    <a:cubicBezTo>
                      <a:pt x="3706" y="3028"/>
                      <a:pt x="3706" y="3028"/>
                      <a:pt x="3706" y="3028"/>
                    </a:cubicBezTo>
                    <a:cubicBezTo>
                      <a:pt x="3681" y="3042"/>
                      <a:pt x="3681" y="3042"/>
                      <a:pt x="3681" y="3042"/>
                    </a:cubicBezTo>
                    <a:cubicBezTo>
                      <a:pt x="3680" y="3053"/>
                      <a:pt x="3680" y="3053"/>
                      <a:pt x="3680" y="3053"/>
                    </a:cubicBezTo>
                    <a:cubicBezTo>
                      <a:pt x="3657" y="3074"/>
                      <a:pt x="3657" y="3074"/>
                      <a:pt x="3657" y="3074"/>
                    </a:cubicBezTo>
                    <a:cubicBezTo>
                      <a:pt x="3657" y="3085"/>
                      <a:pt x="3657" y="3085"/>
                      <a:pt x="3657" y="3085"/>
                    </a:cubicBezTo>
                    <a:cubicBezTo>
                      <a:pt x="3651" y="3092"/>
                      <a:pt x="3651" y="3092"/>
                      <a:pt x="3651" y="3092"/>
                    </a:cubicBezTo>
                    <a:cubicBezTo>
                      <a:pt x="3647" y="3080"/>
                      <a:pt x="3647" y="3080"/>
                      <a:pt x="3647" y="3080"/>
                    </a:cubicBezTo>
                    <a:cubicBezTo>
                      <a:pt x="3637" y="3094"/>
                      <a:pt x="3637" y="3094"/>
                      <a:pt x="3637" y="3094"/>
                    </a:cubicBezTo>
                    <a:cubicBezTo>
                      <a:pt x="3631" y="3121"/>
                      <a:pt x="3631" y="3121"/>
                      <a:pt x="3631" y="3121"/>
                    </a:cubicBezTo>
                    <a:cubicBezTo>
                      <a:pt x="3632" y="3131"/>
                      <a:pt x="3632" y="3131"/>
                      <a:pt x="3632" y="3131"/>
                    </a:cubicBezTo>
                    <a:cubicBezTo>
                      <a:pt x="3644" y="3124"/>
                      <a:pt x="3644" y="3124"/>
                      <a:pt x="3644" y="3124"/>
                    </a:cubicBezTo>
                    <a:cubicBezTo>
                      <a:pt x="3655" y="3123"/>
                      <a:pt x="3655" y="3123"/>
                      <a:pt x="3655" y="3123"/>
                    </a:cubicBezTo>
                    <a:cubicBezTo>
                      <a:pt x="3654" y="3138"/>
                      <a:pt x="3654" y="3138"/>
                      <a:pt x="3654" y="3138"/>
                    </a:cubicBezTo>
                    <a:cubicBezTo>
                      <a:pt x="3637" y="3151"/>
                      <a:pt x="3637" y="3151"/>
                      <a:pt x="3637" y="3151"/>
                    </a:cubicBezTo>
                    <a:cubicBezTo>
                      <a:pt x="3635" y="3160"/>
                      <a:pt x="3635" y="3160"/>
                      <a:pt x="3635" y="3160"/>
                    </a:cubicBezTo>
                    <a:cubicBezTo>
                      <a:pt x="3657" y="3154"/>
                      <a:pt x="3657" y="3154"/>
                      <a:pt x="3657" y="3154"/>
                    </a:cubicBezTo>
                    <a:cubicBezTo>
                      <a:pt x="3669" y="3143"/>
                      <a:pt x="3669" y="3143"/>
                      <a:pt x="3669" y="3143"/>
                    </a:cubicBezTo>
                    <a:cubicBezTo>
                      <a:pt x="3680" y="3143"/>
                      <a:pt x="3680" y="3143"/>
                      <a:pt x="3680" y="3143"/>
                    </a:cubicBezTo>
                    <a:cubicBezTo>
                      <a:pt x="3669" y="3161"/>
                      <a:pt x="3669" y="3161"/>
                      <a:pt x="3669" y="3161"/>
                    </a:cubicBezTo>
                    <a:cubicBezTo>
                      <a:pt x="3658" y="3169"/>
                      <a:pt x="3658" y="3169"/>
                      <a:pt x="3658" y="3169"/>
                    </a:cubicBezTo>
                    <a:cubicBezTo>
                      <a:pt x="3669" y="3172"/>
                      <a:pt x="3669" y="3172"/>
                      <a:pt x="3669" y="3172"/>
                    </a:cubicBezTo>
                    <a:cubicBezTo>
                      <a:pt x="3681" y="3166"/>
                      <a:pt x="3681" y="3166"/>
                      <a:pt x="3681" y="3166"/>
                    </a:cubicBezTo>
                    <a:cubicBezTo>
                      <a:pt x="3675" y="3187"/>
                      <a:pt x="3675" y="3187"/>
                      <a:pt x="3675" y="3187"/>
                    </a:cubicBezTo>
                    <a:cubicBezTo>
                      <a:pt x="3672" y="3199"/>
                      <a:pt x="3672" y="3199"/>
                      <a:pt x="3672" y="3199"/>
                    </a:cubicBezTo>
                    <a:cubicBezTo>
                      <a:pt x="3661" y="3209"/>
                      <a:pt x="3661" y="3209"/>
                      <a:pt x="3661" y="3209"/>
                    </a:cubicBezTo>
                    <a:cubicBezTo>
                      <a:pt x="3644" y="3202"/>
                      <a:pt x="3644" y="3202"/>
                      <a:pt x="3644" y="3202"/>
                    </a:cubicBezTo>
                    <a:cubicBezTo>
                      <a:pt x="3637" y="3187"/>
                      <a:pt x="3637" y="3187"/>
                      <a:pt x="3637" y="3187"/>
                    </a:cubicBezTo>
                    <a:cubicBezTo>
                      <a:pt x="3617" y="3196"/>
                      <a:pt x="3617" y="3196"/>
                      <a:pt x="3617" y="3196"/>
                    </a:cubicBezTo>
                    <a:cubicBezTo>
                      <a:pt x="3609" y="3175"/>
                      <a:pt x="3609" y="3175"/>
                      <a:pt x="3609" y="3175"/>
                    </a:cubicBezTo>
                    <a:cubicBezTo>
                      <a:pt x="3603" y="3175"/>
                      <a:pt x="3603" y="3175"/>
                      <a:pt x="3603" y="3175"/>
                    </a:cubicBezTo>
                    <a:cubicBezTo>
                      <a:pt x="3599" y="3198"/>
                      <a:pt x="3599" y="3198"/>
                      <a:pt x="3599" y="3198"/>
                    </a:cubicBezTo>
                    <a:cubicBezTo>
                      <a:pt x="3609" y="3213"/>
                      <a:pt x="3609" y="3213"/>
                      <a:pt x="3609" y="3213"/>
                    </a:cubicBezTo>
                    <a:cubicBezTo>
                      <a:pt x="3615" y="3235"/>
                      <a:pt x="3615" y="3235"/>
                      <a:pt x="3615" y="3235"/>
                    </a:cubicBezTo>
                    <a:cubicBezTo>
                      <a:pt x="3609" y="3270"/>
                      <a:pt x="3609" y="3270"/>
                      <a:pt x="3609" y="3270"/>
                    </a:cubicBezTo>
                    <a:cubicBezTo>
                      <a:pt x="3623" y="3238"/>
                      <a:pt x="3623" y="3238"/>
                      <a:pt x="3623" y="3238"/>
                    </a:cubicBezTo>
                    <a:cubicBezTo>
                      <a:pt x="3618" y="3212"/>
                      <a:pt x="3618" y="3212"/>
                      <a:pt x="3618" y="3212"/>
                    </a:cubicBezTo>
                    <a:cubicBezTo>
                      <a:pt x="3629" y="3202"/>
                      <a:pt x="3629" y="3202"/>
                      <a:pt x="3629" y="3202"/>
                    </a:cubicBezTo>
                    <a:cubicBezTo>
                      <a:pt x="3638" y="3213"/>
                      <a:pt x="3638" y="3213"/>
                      <a:pt x="3638" y="3213"/>
                    </a:cubicBezTo>
                    <a:cubicBezTo>
                      <a:pt x="3657" y="3215"/>
                      <a:pt x="3657" y="3215"/>
                      <a:pt x="3657" y="3215"/>
                    </a:cubicBezTo>
                    <a:cubicBezTo>
                      <a:pt x="3669" y="3224"/>
                      <a:pt x="3669" y="3224"/>
                      <a:pt x="3669" y="3224"/>
                    </a:cubicBezTo>
                    <a:cubicBezTo>
                      <a:pt x="3681" y="3215"/>
                      <a:pt x="3681" y="3215"/>
                      <a:pt x="3681" y="3215"/>
                    </a:cubicBezTo>
                    <a:cubicBezTo>
                      <a:pt x="3683" y="3196"/>
                      <a:pt x="3683" y="3196"/>
                      <a:pt x="3683" y="3196"/>
                    </a:cubicBezTo>
                    <a:cubicBezTo>
                      <a:pt x="3704" y="3190"/>
                      <a:pt x="3704" y="3190"/>
                      <a:pt x="3704" y="3190"/>
                    </a:cubicBezTo>
                    <a:cubicBezTo>
                      <a:pt x="3718" y="3175"/>
                      <a:pt x="3718" y="3175"/>
                      <a:pt x="3718" y="3175"/>
                    </a:cubicBezTo>
                    <a:cubicBezTo>
                      <a:pt x="3733" y="3173"/>
                      <a:pt x="3733" y="3173"/>
                      <a:pt x="3733" y="3173"/>
                    </a:cubicBezTo>
                    <a:cubicBezTo>
                      <a:pt x="3744" y="3160"/>
                      <a:pt x="3744" y="3160"/>
                      <a:pt x="3744" y="3160"/>
                    </a:cubicBezTo>
                    <a:cubicBezTo>
                      <a:pt x="3732" y="3169"/>
                      <a:pt x="3732" y="3169"/>
                      <a:pt x="3732" y="3169"/>
                    </a:cubicBezTo>
                    <a:cubicBezTo>
                      <a:pt x="3715" y="3166"/>
                      <a:pt x="3715" y="3166"/>
                      <a:pt x="3715" y="3166"/>
                    </a:cubicBezTo>
                    <a:cubicBezTo>
                      <a:pt x="3707" y="3178"/>
                      <a:pt x="3707" y="3178"/>
                      <a:pt x="3707" y="3178"/>
                    </a:cubicBezTo>
                    <a:cubicBezTo>
                      <a:pt x="3696" y="3183"/>
                      <a:pt x="3696" y="3183"/>
                      <a:pt x="3696" y="3183"/>
                    </a:cubicBezTo>
                    <a:cubicBezTo>
                      <a:pt x="3692" y="3183"/>
                      <a:pt x="3692" y="3183"/>
                      <a:pt x="3692" y="3183"/>
                    </a:cubicBezTo>
                    <a:cubicBezTo>
                      <a:pt x="3699" y="3164"/>
                      <a:pt x="3699" y="3164"/>
                      <a:pt x="3699" y="3164"/>
                    </a:cubicBezTo>
                    <a:cubicBezTo>
                      <a:pt x="3710" y="3157"/>
                      <a:pt x="3710" y="3157"/>
                      <a:pt x="3710" y="3157"/>
                    </a:cubicBezTo>
                    <a:cubicBezTo>
                      <a:pt x="3704" y="3146"/>
                      <a:pt x="3704" y="3146"/>
                      <a:pt x="3704" y="3146"/>
                    </a:cubicBezTo>
                    <a:cubicBezTo>
                      <a:pt x="3704" y="3135"/>
                      <a:pt x="3704" y="3135"/>
                      <a:pt x="3704" y="3135"/>
                    </a:cubicBezTo>
                    <a:cubicBezTo>
                      <a:pt x="3713" y="3112"/>
                      <a:pt x="3713" y="3112"/>
                      <a:pt x="3713" y="3112"/>
                    </a:cubicBezTo>
                    <a:cubicBezTo>
                      <a:pt x="3712" y="3100"/>
                      <a:pt x="3712" y="3100"/>
                      <a:pt x="3712" y="3100"/>
                    </a:cubicBezTo>
                    <a:cubicBezTo>
                      <a:pt x="3704" y="3091"/>
                      <a:pt x="3704" y="3091"/>
                      <a:pt x="3704" y="3091"/>
                    </a:cubicBezTo>
                    <a:cubicBezTo>
                      <a:pt x="3709" y="3083"/>
                      <a:pt x="3709" y="3083"/>
                      <a:pt x="3709" y="3083"/>
                    </a:cubicBezTo>
                    <a:cubicBezTo>
                      <a:pt x="3722" y="3063"/>
                      <a:pt x="3722" y="3063"/>
                      <a:pt x="3722" y="3063"/>
                    </a:cubicBezTo>
                    <a:cubicBezTo>
                      <a:pt x="3729" y="3043"/>
                      <a:pt x="3729" y="3043"/>
                      <a:pt x="3729" y="3043"/>
                    </a:cubicBezTo>
                    <a:cubicBezTo>
                      <a:pt x="3745" y="3030"/>
                      <a:pt x="3745" y="3030"/>
                      <a:pt x="3745" y="3030"/>
                    </a:cubicBezTo>
                    <a:cubicBezTo>
                      <a:pt x="3750" y="3036"/>
                      <a:pt x="3750" y="3036"/>
                      <a:pt x="3750" y="3036"/>
                    </a:cubicBezTo>
                    <a:cubicBezTo>
                      <a:pt x="3745" y="3043"/>
                      <a:pt x="3745" y="3043"/>
                      <a:pt x="3745" y="3043"/>
                    </a:cubicBezTo>
                    <a:cubicBezTo>
                      <a:pt x="3755" y="3040"/>
                      <a:pt x="3755" y="3040"/>
                      <a:pt x="3755" y="3040"/>
                    </a:cubicBezTo>
                    <a:cubicBezTo>
                      <a:pt x="3764" y="3027"/>
                      <a:pt x="3764" y="3027"/>
                      <a:pt x="3764" y="3027"/>
                    </a:cubicBezTo>
                    <a:cubicBezTo>
                      <a:pt x="3768" y="3034"/>
                      <a:pt x="3768" y="3034"/>
                      <a:pt x="3768" y="3034"/>
                    </a:cubicBezTo>
                    <a:cubicBezTo>
                      <a:pt x="3774" y="3036"/>
                      <a:pt x="3774" y="3036"/>
                      <a:pt x="3774" y="3036"/>
                    </a:cubicBezTo>
                    <a:cubicBezTo>
                      <a:pt x="3779" y="3043"/>
                      <a:pt x="3779" y="3043"/>
                      <a:pt x="3779" y="3043"/>
                    </a:cubicBezTo>
                    <a:cubicBezTo>
                      <a:pt x="3794" y="3040"/>
                      <a:pt x="3794" y="3040"/>
                      <a:pt x="3794" y="3040"/>
                    </a:cubicBezTo>
                    <a:cubicBezTo>
                      <a:pt x="3803" y="3027"/>
                      <a:pt x="3803" y="3027"/>
                      <a:pt x="3803" y="3027"/>
                    </a:cubicBezTo>
                    <a:cubicBezTo>
                      <a:pt x="3840" y="3011"/>
                      <a:pt x="3840" y="3011"/>
                      <a:pt x="3840" y="3011"/>
                    </a:cubicBezTo>
                    <a:cubicBezTo>
                      <a:pt x="3848" y="2998"/>
                      <a:pt x="3848" y="2998"/>
                      <a:pt x="3848" y="2998"/>
                    </a:cubicBezTo>
                    <a:cubicBezTo>
                      <a:pt x="3846" y="2990"/>
                      <a:pt x="3846" y="2990"/>
                      <a:pt x="3846" y="2990"/>
                    </a:cubicBezTo>
                    <a:cubicBezTo>
                      <a:pt x="3857" y="2987"/>
                      <a:pt x="3857" y="2987"/>
                      <a:pt x="3857" y="2987"/>
                    </a:cubicBezTo>
                    <a:cubicBezTo>
                      <a:pt x="3872" y="2970"/>
                      <a:pt x="3872" y="2970"/>
                      <a:pt x="3872" y="2970"/>
                    </a:cubicBezTo>
                    <a:cubicBezTo>
                      <a:pt x="3895" y="2969"/>
                      <a:pt x="3895" y="2969"/>
                      <a:pt x="3895" y="2969"/>
                    </a:cubicBezTo>
                    <a:cubicBezTo>
                      <a:pt x="3906" y="2955"/>
                      <a:pt x="3906" y="2955"/>
                      <a:pt x="3906" y="2955"/>
                    </a:cubicBezTo>
                    <a:cubicBezTo>
                      <a:pt x="3904" y="2946"/>
                      <a:pt x="3904" y="2946"/>
                      <a:pt x="3904" y="2946"/>
                    </a:cubicBezTo>
                    <a:cubicBezTo>
                      <a:pt x="3909" y="2924"/>
                      <a:pt x="3909" y="2924"/>
                      <a:pt x="3909" y="2924"/>
                    </a:cubicBezTo>
                    <a:cubicBezTo>
                      <a:pt x="3920" y="2904"/>
                      <a:pt x="3920" y="2904"/>
                      <a:pt x="3920" y="2904"/>
                    </a:cubicBezTo>
                    <a:cubicBezTo>
                      <a:pt x="3923" y="2891"/>
                      <a:pt x="3923" y="2891"/>
                      <a:pt x="3923" y="2891"/>
                    </a:cubicBezTo>
                    <a:cubicBezTo>
                      <a:pt x="3917" y="2883"/>
                      <a:pt x="3917" y="2883"/>
                      <a:pt x="3917" y="2883"/>
                    </a:cubicBezTo>
                    <a:cubicBezTo>
                      <a:pt x="3907" y="2889"/>
                      <a:pt x="3907" y="2889"/>
                      <a:pt x="3907" y="2889"/>
                    </a:cubicBezTo>
                    <a:cubicBezTo>
                      <a:pt x="3895" y="2892"/>
                      <a:pt x="3895" y="2892"/>
                      <a:pt x="3895" y="2892"/>
                    </a:cubicBezTo>
                    <a:cubicBezTo>
                      <a:pt x="3898" y="2898"/>
                      <a:pt x="3898" y="2898"/>
                      <a:pt x="3898" y="2898"/>
                    </a:cubicBezTo>
                    <a:cubicBezTo>
                      <a:pt x="3891" y="2912"/>
                      <a:pt x="3891" y="2912"/>
                      <a:pt x="3891" y="2912"/>
                    </a:cubicBezTo>
                    <a:cubicBezTo>
                      <a:pt x="3875" y="2915"/>
                      <a:pt x="3875" y="2915"/>
                      <a:pt x="3875" y="2915"/>
                    </a:cubicBezTo>
                    <a:cubicBezTo>
                      <a:pt x="3866" y="2909"/>
                      <a:pt x="3866" y="2909"/>
                      <a:pt x="3866" y="2909"/>
                    </a:cubicBezTo>
                    <a:cubicBezTo>
                      <a:pt x="3857" y="2909"/>
                      <a:pt x="3857" y="2909"/>
                      <a:pt x="3857" y="2909"/>
                    </a:cubicBezTo>
                    <a:cubicBezTo>
                      <a:pt x="3852" y="2903"/>
                      <a:pt x="3852" y="2903"/>
                      <a:pt x="3852" y="2903"/>
                    </a:cubicBezTo>
                    <a:cubicBezTo>
                      <a:pt x="3865" y="2881"/>
                      <a:pt x="3865" y="2881"/>
                      <a:pt x="3865" y="2881"/>
                    </a:cubicBezTo>
                    <a:cubicBezTo>
                      <a:pt x="3874" y="2881"/>
                      <a:pt x="3874" y="2881"/>
                      <a:pt x="3874" y="2881"/>
                    </a:cubicBezTo>
                    <a:cubicBezTo>
                      <a:pt x="3883" y="2869"/>
                      <a:pt x="3883" y="2869"/>
                      <a:pt x="3883" y="2869"/>
                    </a:cubicBezTo>
                    <a:cubicBezTo>
                      <a:pt x="3904" y="2860"/>
                      <a:pt x="3904" y="2860"/>
                      <a:pt x="3904" y="2860"/>
                    </a:cubicBezTo>
                    <a:cubicBezTo>
                      <a:pt x="3906" y="2849"/>
                      <a:pt x="3906" y="2849"/>
                      <a:pt x="3906" y="2849"/>
                    </a:cubicBezTo>
                    <a:cubicBezTo>
                      <a:pt x="3897" y="2842"/>
                      <a:pt x="3897" y="2842"/>
                      <a:pt x="3897" y="2842"/>
                    </a:cubicBezTo>
                    <a:cubicBezTo>
                      <a:pt x="3910" y="2825"/>
                      <a:pt x="3910" y="2825"/>
                      <a:pt x="3910" y="2825"/>
                    </a:cubicBezTo>
                    <a:cubicBezTo>
                      <a:pt x="3929" y="2822"/>
                      <a:pt x="3929" y="2822"/>
                      <a:pt x="3929" y="2822"/>
                    </a:cubicBezTo>
                    <a:cubicBezTo>
                      <a:pt x="3947" y="2826"/>
                      <a:pt x="3947" y="2826"/>
                      <a:pt x="3947" y="2826"/>
                    </a:cubicBezTo>
                    <a:cubicBezTo>
                      <a:pt x="3933" y="2836"/>
                      <a:pt x="3933" y="2836"/>
                      <a:pt x="3933" y="2836"/>
                    </a:cubicBezTo>
                    <a:cubicBezTo>
                      <a:pt x="3932" y="2851"/>
                      <a:pt x="3932" y="2851"/>
                      <a:pt x="3932" y="2851"/>
                    </a:cubicBezTo>
                    <a:cubicBezTo>
                      <a:pt x="3936" y="2855"/>
                      <a:pt x="3936" y="2855"/>
                      <a:pt x="3936" y="2855"/>
                    </a:cubicBezTo>
                    <a:cubicBezTo>
                      <a:pt x="3953" y="2846"/>
                      <a:pt x="3953" y="2846"/>
                      <a:pt x="3953" y="2846"/>
                    </a:cubicBezTo>
                    <a:cubicBezTo>
                      <a:pt x="3967" y="2816"/>
                      <a:pt x="3967" y="2816"/>
                      <a:pt x="3967" y="2816"/>
                    </a:cubicBezTo>
                    <a:cubicBezTo>
                      <a:pt x="3967" y="2804"/>
                      <a:pt x="3967" y="2804"/>
                      <a:pt x="3967" y="2804"/>
                    </a:cubicBezTo>
                    <a:cubicBezTo>
                      <a:pt x="3950" y="2799"/>
                      <a:pt x="3950" y="2799"/>
                      <a:pt x="3950" y="2799"/>
                    </a:cubicBezTo>
                    <a:cubicBezTo>
                      <a:pt x="3936" y="2800"/>
                      <a:pt x="3936" y="2800"/>
                      <a:pt x="3936" y="2800"/>
                    </a:cubicBezTo>
                    <a:cubicBezTo>
                      <a:pt x="3926" y="2793"/>
                      <a:pt x="3926" y="2793"/>
                      <a:pt x="3926" y="2793"/>
                    </a:cubicBezTo>
                    <a:cubicBezTo>
                      <a:pt x="3904" y="2787"/>
                      <a:pt x="3904" y="2787"/>
                      <a:pt x="3904" y="2787"/>
                    </a:cubicBezTo>
                    <a:cubicBezTo>
                      <a:pt x="3895" y="2764"/>
                      <a:pt x="3895" y="2764"/>
                      <a:pt x="3895" y="2764"/>
                    </a:cubicBezTo>
                    <a:cubicBezTo>
                      <a:pt x="3898" y="2747"/>
                      <a:pt x="3898" y="2747"/>
                      <a:pt x="3898" y="2747"/>
                    </a:cubicBezTo>
                    <a:cubicBezTo>
                      <a:pt x="3888" y="2764"/>
                      <a:pt x="3888" y="2764"/>
                      <a:pt x="3888" y="2764"/>
                    </a:cubicBezTo>
                    <a:cubicBezTo>
                      <a:pt x="3878" y="2764"/>
                      <a:pt x="3878" y="2764"/>
                      <a:pt x="3878" y="2764"/>
                    </a:cubicBezTo>
                    <a:cubicBezTo>
                      <a:pt x="3871" y="2748"/>
                      <a:pt x="3871" y="2748"/>
                      <a:pt x="3871" y="2748"/>
                    </a:cubicBezTo>
                    <a:cubicBezTo>
                      <a:pt x="3855" y="2739"/>
                      <a:pt x="3855" y="2739"/>
                      <a:pt x="3855" y="2739"/>
                    </a:cubicBezTo>
                    <a:cubicBezTo>
                      <a:pt x="3851" y="2721"/>
                      <a:pt x="3851" y="2721"/>
                      <a:pt x="3851" y="2721"/>
                    </a:cubicBezTo>
                    <a:cubicBezTo>
                      <a:pt x="3845" y="2718"/>
                      <a:pt x="3845" y="2718"/>
                      <a:pt x="3845" y="2718"/>
                    </a:cubicBezTo>
                    <a:cubicBezTo>
                      <a:pt x="3833" y="2719"/>
                      <a:pt x="3833" y="2719"/>
                      <a:pt x="3833" y="2719"/>
                    </a:cubicBezTo>
                    <a:cubicBezTo>
                      <a:pt x="3829" y="2707"/>
                      <a:pt x="3829" y="2707"/>
                      <a:pt x="3829" y="2707"/>
                    </a:cubicBezTo>
                    <a:cubicBezTo>
                      <a:pt x="3825" y="2700"/>
                      <a:pt x="3825" y="2700"/>
                      <a:pt x="3825" y="2700"/>
                    </a:cubicBezTo>
                    <a:cubicBezTo>
                      <a:pt x="3831" y="2686"/>
                      <a:pt x="3831" y="2686"/>
                      <a:pt x="3831" y="2686"/>
                    </a:cubicBezTo>
                    <a:cubicBezTo>
                      <a:pt x="3831" y="2674"/>
                      <a:pt x="3831" y="2674"/>
                      <a:pt x="3831" y="2674"/>
                    </a:cubicBezTo>
                    <a:cubicBezTo>
                      <a:pt x="3825" y="2658"/>
                      <a:pt x="3825" y="2658"/>
                      <a:pt x="3825" y="2658"/>
                    </a:cubicBezTo>
                    <a:cubicBezTo>
                      <a:pt x="3826" y="2619"/>
                      <a:pt x="3826" y="2619"/>
                      <a:pt x="3826" y="2619"/>
                    </a:cubicBezTo>
                    <a:cubicBezTo>
                      <a:pt x="3839" y="2606"/>
                      <a:pt x="3839" y="2606"/>
                      <a:pt x="3839" y="2606"/>
                    </a:cubicBezTo>
                    <a:cubicBezTo>
                      <a:pt x="3865" y="2582"/>
                      <a:pt x="3865" y="2582"/>
                      <a:pt x="3865" y="2582"/>
                    </a:cubicBezTo>
                    <a:cubicBezTo>
                      <a:pt x="3881" y="2576"/>
                      <a:pt x="3881" y="2576"/>
                      <a:pt x="3881" y="2576"/>
                    </a:cubicBezTo>
                    <a:cubicBezTo>
                      <a:pt x="3894" y="2576"/>
                      <a:pt x="3894" y="2576"/>
                      <a:pt x="3894" y="2576"/>
                    </a:cubicBezTo>
                    <a:cubicBezTo>
                      <a:pt x="3895" y="2570"/>
                      <a:pt x="3895" y="2570"/>
                      <a:pt x="3895" y="2570"/>
                    </a:cubicBezTo>
                    <a:cubicBezTo>
                      <a:pt x="3909" y="2560"/>
                      <a:pt x="3909" y="2560"/>
                      <a:pt x="3909" y="2560"/>
                    </a:cubicBezTo>
                    <a:cubicBezTo>
                      <a:pt x="3910" y="2550"/>
                      <a:pt x="3910" y="2550"/>
                      <a:pt x="3910" y="2550"/>
                    </a:cubicBezTo>
                    <a:cubicBezTo>
                      <a:pt x="3901" y="2551"/>
                      <a:pt x="3901" y="2551"/>
                      <a:pt x="3901" y="2551"/>
                    </a:cubicBezTo>
                    <a:cubicBezTo>
                      <a:pt x="3889" y="2559"/>
                      <a:pt x="3889" y="2559"/>
                      <a:pt x="3889" y="2559"/>
                    </a:cubicBezTo>
                    <a:cubicBezTo>
                      <a:pt x="3880" y="2554"/>
                      <a:pt x="3880" y="2554"/>
                      <a:pt x="3880" y="2554"/>
                    </a:cubicBezTo>
                    <a:cubicBezTo>
                      <a:pt x="3880" y="2545"/>
                      <a:pt x="3880" y="2545"/>
                      <a:pt x="3880" y="2545"/>
                    </a:cubicBezTo>
                    <a:cubicBezTo>
                      <a:pt x="3874" y="2528"/>
                      <a:pt x="3874" y="2528"/>
                      <a:pt x="3874" y="2528"/>
                    </a:cubicBezTo>
                    <a:cubicBezTo>
                      <a:pt x="3877" y="2512"/>
                      <a:pt x="3877" y="2512"/>
                      <a:pt x="3877" y="2512"/>
                    </a:cubicBezTo>
                    <a:cubicBezTo>
                      <a:pt x="3897" y="2489"/>
                      <a:pt x="3897" y="2489"/>
                      <a:pt x="3897" y="2489"/>
                    </a:cubicBezTo>
                    <a:cubicBezTo>
                      <a:pt x="3910" y="2460"/>
                      <a:pt x="3910" y="2460"/>
                      <a:pt x="3910" y="2460"/>
                    </a:cubicBezTo>
                    <a:cubicBezTo>
                      <a:pt x="3920" y="2455"/>
                      <a:pt x="3920" y="2455"/>
                      <a:pt x="3920" y="2455"/>
                    </a:cubicBezTo>
                    <a:cubicBezTo>
                      <a:pt x="3932" y="2435"/>
                      <a:pt x="3932" y="2435"/>
                      <a:pt x="3932" y="2435"/>
                    </a:cubicBezTo>
                    <a:cubicBezTo>
                      <a:pt x="3941" y="2434"/>
                      <a:pt x="3941" y="2434"/>
                      <a:pt x="3941" y="2434"/>
                    </a:cubicBezTo>
                    <a:cubicBezTo>
                      <a:pt x="3953" y="2415"/>
                      <a:pt x="3953" y="2415"/>
                      <a:pt x="3953" y="2415"/>
                    </a:cubicBezTo>
                    <a:cubicBezTo>
                      <a:pt x="3973" y="2408"/>
                      <a:pt x="3973" y="2408"/>
                      <a:pt x="3973" y="2408"/>
                    </a:cubicBezTo>
                    <a:cubicBezTo>
                      <a:pt x="3984" y="2417"/>
                      <a:pt x="3984" y="2417"/>
                      <a:pt x="3984" y="2417"/>
                    </a:cubicBezTo>
                    <a:cubicBezTo>
                      <a:pt x="3978" y="2435"/>
                      <a:pt x="3978" y="2435"/>
                      <a:pt x="3978" y="2435"/>
                    </a:cubicBezTo>
                    <a:cubicBezTo>
                      <a:pt x="3987" y="2443"/>
                      <a:pt x="3987" y="2443"/>
                      <a:pt x="3987" y="2443"/>
                    </a:cubicBezTo>
                    <a:cubicBezTo>
                      <a:pt x="3984" y="2455"/>
                      <a:pt x="3984" y="2455"/>
                      <a:pt x="3984" y="2455"/>
                    </a:cubicBezTo>
                    <a:cubicBezTo>
                      <a:pt x="3999" y="2446"/>
                      <a:pt x="3999" y="2446"/>
                      <a:pt x="3999" y="2446"/>
                    </a:cubicBezTo>
                    <a:cubicBezTo>
                      <a:pt x="4002" y="2435"/>
                      <a:pt x="4002" y="2435"/>
                      <a:pt x="4002" y="2435"/>
                    </a:cubicBezTo>
                    <a:cubicBezTo>
                      <a:pt x="4020" y="2408"/>
                      <a:pt x="4020" y="2408"/>
                      <a:pt x="4020" y="2408"/>
                    </a:cubicBezTo>
                    <a:cubicBezTo>
                      <a:pt x="4020" y="2400"/>
                      <a:pt x="4020" y="2400"/>
                      <a:pt x="4020" y="2400"/>
                    </a:cubicBezTo>
                    <a:cubicBezTo>
                      <a:pt x="4008" y="2398"/>
                      <a:pt x="4008" y="2398"/>
                      <a:pt x="4008" y="2398"/>
                    </a:cubicBezTo>
                    <a:cubicBezTo>
                      <a:pt x="3995" y="2392"/>
                      <a:pt x="3995" y="2392"/>
                      <a:pt x="3995" y="2392"/>
                    </a:cubicBezTo>
                    <a:cubicBezTo>
                      <a:pt x="3984" y="2379"/>
                      <a:pt x="3984" y="2379"/>
                      <a:pt x="3984" y="2379"/>
                    </a:cubicBezTo>
                    <a:cubicBezTo>
                      <a:pt x="3998" y="2365"/>
                      <a:pt x="3998" y="2365"/>
                      <a:pt x="3998" y="2365"/>
                    </a:cubicBezTo>
                    <a:cubicBezTo>
                      <a:pt x="4019" y="2365"/>
                      <a:pt x="4019" y="2365"/>
                      <a:pt x="4019" y="2365"/>
                    </a:cubicBezTo>
                    <a:cubicBezTo>
                      <a:pt x="4025" y="2356"/>
                      <a:pt x="4025" y="2356"/>
                      <a:pt x="4025" y="2356"/>
                    </a:cubicBezTo>
                    <a:cubicBezTo>
                      <a:pt x="4048" y="2342"/>
                      <a:pt x="4048" y="2342"/>
                      <a:pt x="4048" y="2342"/>
                    </a:cubicBezTo>
                    <a:cubicBezTo>
                      <a:pt x="4047" y="2328"/>
                      <a:pt x="4047" y="2328"/>
                      <a:pt x="4047" y="2328"/>
                    </a:cubicBezTo>
                    <a:cubicBezTo>
                      <a:pt x="4059" y="2322"/>
                      <a:pt x="4059" y="2322"/>
                      <a:pt x="4059" y="2322"/>
                    </a:cubicBezTo>
                    <a:cubicBezTo>
                      <a:pt x="4077" y="2328"/>
                      <a:pt x="4077" y="2328"/>
                      <a:pt x="4077" y="2328"/>
                    </a:cubicBezTo>
                    <a:cubicBezTo>
                      <a:pt x="4103" y="2334"/>
                      <a:pt x="4103" y="2334"/>
                      <a:pt x="4103" y="2334"/>
                    </a:cubicBezTo>
                    <a:cubicBezTo>
                      <a:pt x="4105" y="2350"/>
                      <a:pt x="4105" y="2350"/>
                      <a:pt x="4105" y="2350"/>
                    </a:cubicBezTo>
                    <a:cubicBezTo>
                      <a:pt x="4102" y="2357"/>
                      <a:pt x="4102" y="2357"/>
                      <a:pt x="4102" y="2357"/>
                    </a:cubicBezTo>
                    <a:cubicBezTo>
                      <a:pt x="4111" y="2360"/>
                      <a:pt x="4111" y="2360"/>
                      <a:pt x="4111" y="2360"/>
                    </a:cubicBezTo>
                    <a:cubicBezTo>
                      <a:pt x="4124" y="2374"/>
                      <a:pt x="4124" y="2374"/>
                      <a:pt x="4124" y="2374"/>
                    </a:cubicBezTo>
                    <a:cubicBezTo>
                      <a:pt x="4137" y="2382"/>
                      <a:pt x="4137" y="2382"/>
                      <a:pt x="4137" y="2382"/>
                    </a:cubicBezTo>
                    <a:cubicBezTo>
                      <a:pt x="4131" y="2397"/>
                      <a:pt x="4131" y="2397"/>
                      <a:pt x="4131" y="2397"/>
                    </a:cubicBezTo>
                    <a:cubicBezTo>
                      <a:pt x="4123" y="2401"/>
                      <a:pt x="4123" y="2401"/>
                      <a:pt x="4123" y="2401"/>
                    </a:cubicBezTo>
                    <a:cubicBezTo>
                      <a:pt x="4126" y="2415"/>
                      <a:pt x="4126" y="2415"/>
                      <a:pt x="4126" y="2415"/>
                    </a:cubicBezTo>
                    <a:cubicBezTo>
                      <a:pt x="4123" y="2427"/>
                      <a:pt x="4123" y="2427"/>
                      <a:pt x="4123" y="2427"/>
                    </a:cubicBezTo>
                    <a:cubicBezTo>
                      <a:pt x="4137" y="2440"/>
                      <a:pt x="4137" y="2440"/>
                      <a:pt x="4137" y="2440"/>
                    </a:cubicBezTo>
                    <a:cubicBezTo>
                      <a:pt x="4141" y="2453"/>
                      <a:pt x="4141" y="2453"/>
                      <a:pt x="4141" y="2453"/>
                    </a:cubicBezTo>
                    <a:cubicBezTo>
                      <a:pt x="4138" y="2481"/>
                      <a:pt x="4138" y="2481"/>
                      <a:pt x="4138" y="2481"/>
                    </a:cubicBezTo>
                    <a:cubicBezTo>
                      <a:pt x="4149" y="2489"/>
                      <a:pt x="4149" y="2489"/>
                      <a:pt x="4149" y="2489"/>
                    </a:cubicBezTo>
                    <a:cubicBezTo>
                      <a:pt x="4149" y="2496"/>
                      <a:pt x="4149" y="2496"/>
                      <a:pt x="4149" y="2496"/>
                    </a:cubicBezTo>
                    <a:cubicBezTo>
                      <a:pt x="4137" y="2512"/>
                      <a:pt x="4137" y="2512"/>
                      <a:pt x="4137" y="2512"/>
                    </a:cubicBezTo>
                    <a:cubicBezTo>
                      <a:pt x="4137" y="2524"/>
                      <a:pt x="4137" y="2524"/>
                      <a:pt x="4137" y="2524"/>
                    </a:cubicBezTo>
                    <a:cubicBezTo>
                      <a:pt x="4124" y="2542"/>
                      <a:pt x="4124" y="2542"/>
                      <a:pt x="4124" y="2542"/>
                    </a:cubicBezTo>
                    <a:cubicBezTo>
                      <a:pt x="4123" y="2564"/>
                      <a:pt x="4123" y="2564"/>
                      <a:pt x="4123" y="2564"/>
                    </a:cubicBezTo>
                    <a:cubicBezTo>
                      <a:pt x="4115" y="2568"/>
                      <a:pt x="4115" y="2568"/>
                      <a:pt x="4115" y="2568"/>
                    </a:cubicBezTo>
                    <a:cubicBezTo>
                      <a:pt x="4123" y="2583"/>
                      <a:pt x="4123" y="2583"/>
                      <a:pt x="4123" y="2583"/>
                    </a:cubicBezTo>
                    <a:cubicBezTo>
                      <a:pt x="4117" y="2599"/>
                      <a:pt x="4117" y="2599"/>
                      <a:pt x="4117" y="2599"/>
                    </a:cubicBezTo>
                    <a:cubicBezTo>
                      <a:pt x="4134" y="2619"/>
                      <a:pt x="4134" y="2619"/>
                      <a:pt x="4134" y="2619"/>
                    </a:cubicBezTo>
                    <a:cubicBezTo>
                      <a:pt x="4134" y="2631"/>
                      <a:pt x="4134" y="2631"/>
                      <a:pt x="4134" y="2631"/>
                    </a:cubicBezTo>
                    <a:cubicBezTo>
                      <a:pt x="4129" y="2637"/>
                      <a:pt x="4129" y="2637"/>
                      <a:pt x="4129" y="2637"/>
                    </a:cubicBezTo>
                    <a:cubicBezTo>
                      <a:pt x="4134" y="2651"/>
                      <a:pt x="4134" y="2651"/>
                      <a:pt x="4134" y="2651"/>
                    </a:cubicBezTo>
                    <a:cubicBezTo>
                      <a:pt x="4129" y="2666"/>
                      <a:pt x="4129" y="2666"/>
                      <a:pt x="4129" y="2666"/>
                    </a:cubicBezTo>
                    <a:cubicBezTo>
                      <a:pt x="4129" y="2677"/>
                      <a:pt x="4129" y="2677"/>
                      <a:pt x="4129" y="2677"/>
                    </a:cubicBezTo>
                    <a:cubicBezTo>
                      <a:pt x="4140" y="2680"/>
                      <a:pt x="4140" y="2680"/>
                      <a:pt x="4140" y="2680"/>
                    </a:cubicBezTo>
                    <a:cubicBezTo>
                      <a:pt x="4150" y="2693"/>
                      <a:pt x="4150" y="2693"/>
                      <a:pt x="4150" y="2693"/>
                    </a:cubicBezTo>
                    <a:cubicBezTo>
                      <a:pt x="4149" y="2707"/>
                      <a:pt x="4149" y="2707"/>
                      <a:pt x="4149" y="2707"/>
                    </a:cubicBezTo>
                    <a:cubicBezTo>
                      <a:pt x="4137" y="2718"/>
                      <a:pt x="4137" y="2718"/>
                      <a:pt x="4137" y="2718"/>
                    </a:cubicBezTo>
                    <a:cubicBezTo>
                      <a:pt x="4126" y="2713"/>
                      <a:pt x="4126" y="2713"/>
                      <a:pt x="4126" y="2713"/>
                    </a:cubicBezTo>
                    <a:cubicBezTo>
                      <a:pt x="4112" y="2716"/>
                      <a:pt x="4112" y="2716"/>
                      <a:pt x="4112" y="2716"/>
                    </a:cubicBezTo>
                    <a:cubicBezTo>
                      <a:pt x="4105" y="2701"/>
                      <a:pt x="4105" y="2701"/>
                      <a:pt x="4105" y="2701"/>
                    </a:cubicBezTo>
                    <a:cubicBezTo>
                      <a:pt x="4109" y="2683"/>
                      <a:pt x="4109" y="2683"/>
                      <a:pt x="4109" y="2683"/>
                    </a:cubicBezTo>
                    <a:cubicBezTo>
                      <a:pt x="4091" y="2692"/>
                      <a:pt x="4091" y="2692"/>
                      <a:pt x="4091" y="2692"/>
                    </a:cubicBezTo>
                    <a:cubicBezTo>
                      <a:pt x="4083" y="2709"/>
                      <a:pt x="4083" y="2709"/>
                      <a:pt x="4083" y="2709"/>
                    </a:cubicBezTo>
                    <a:cubicBezTo>
                      <a:pt x="4069" y="2713"/>
                      <a:pt x="4069" y="2713"/>
                      <a:pt x="4069" y="2713"/>
                    </a:cubicBezTo>
                    <a:cubicBezTo>
                      <a:pt x="4069" y="2721"/>
                      <a:pt x="4069" y="2721"/>
                      <a:pt x="4069" y="2721"/>
                    </a:cubicBezTo>
                    <a:cubicBezTo>
                      <a:pt x="4089" y="2716"/>
                      <a:pt x="4089" y="2716"/>
                      <a:pt x="4089" y="2716"/>
                    </a:cubicBezTo>
                    <a:cubicBezTo>
                      <a:pt x="4100" y="2727"/>
                      <a:pt x="4100" y="2727"/>
                      <a:pt x="4100" y="2727"/>
                    </a:cubicBezTo>
                    <a:cubicBezTo>
                      <a:pt x="4098" y="2735"/>
                      <a:pt x="4098" y="2735"/>
                      <a:pt x="4098" y="2735"/>
                    </a:cubicBezTo>
                    <a:cubicBezTo>
                      <a:pt x="4054" y="2765"/>
                      <a:pt x="4054" y="2765"/>
                      <a:pt x="4054" y="2765"/>
                    </a:cubicBezTo>
                    <a:cubicBezTo>
                      <a:pt x="4043" y="2767"/>
                      <a:pt x="4043" y="2767"/>
                      <a:pt x="4043" y="2767"/>
                    </a:cubicBezTo>
                    <a:cubicBezTo>
                      <a:pt x="4040" y="2776"/>
                      <a:pt x="4040" y="2776"/>
                      <a:pt x="4040" y="2776"/>
                    </a:cubicBezTo>
                    <a:cubicBezTo>
                      <a:pt x="4031" y="2781"/>
                      <a:pt x="4031" y="2781"/>
                      <a:pt x="4031" y="2781"/>
                    </a:cubicBezTo>
                    <a:cubicBezTo>
                      <a:pt x="4027" y="2796"/>
                      <a:pt x="4027" y="2796"/>
                      <a:pt x="4027" y="2796"/>
                    </a:cubicBezTo>
                    <a:cubicBezTo>
                      <a:pt x="4036" y="2805"/>
                      <a:pt x="4036" y="2805"/>
                      <a:pt x="4036" y="2805"/>
                    </a:cubicBezTo>
                    <a:cubicBezTo>
                      <a:pt x="4051" y="2800"/>
                      <a:pt x="4051" y="2800"/>
                      <a:pt x="4051" y="2800"/>
                    </a:cubicBezTo>
                    <a:cubicBezTo>
                      <a:pt x="4062" y="2804"/>
                      <a:pt x="4062" y="2804"/>
                      <a:pt x="4062" y="2804"/>
                    </a:cubicBezTo>
                    <a:cubicBezTo>
                      <a:pt x="4063" y="2819"/>
                      <a:pt x="4063" y="2819"/>
                      <a:pt x="4063" y="2819"/>
                    </a:cubicBezTo>
                    <a:cubicBezTo>
                      <a:pt x="4077" y="2834"/>
                      <a:pt x="4077" y="2834"/>
                      <a:pt x="4077" y="2834"/>
                    </a:cubicBezTo>
                    <a:cubicBezTo>
                      <a:pt x="4098" y="2828"/>
                      <a:pt x="4098" y="2828"/>
                      <a:pt x="4098" y="2828"/>
                    </a:cubicBezTo>
                    <a:cubicBezTo>
                      <a:pt x="4102" y="2816"/>
                      <a:pt x="4102" y="2816"/>
                      <a:pt x="4102" y="2816"/>
                    </a:cubicBezTo>
                    <a:cubicBezTo>
                      <a:pt x="4114" y="2813"/>
                      <a:pt x="4114" y="2813"/>
                      <a:pt x="4114" y="2813"/>
                    </a:cubicBezTo>
                    <a:cubicBezTo>
                      <a:pt x="4118" y="2819"/>
                      <a:pt x="4118" y="2819"/>
                      <a:pt x="4118" y="2819"/>
                    </a:cubicBezTo>
                    <a:cubicBezTo>
                      <a:pt x="4111" y="2825"/>
                      <a:pt x="4111" y="2825"/>
                      <a:pt x="4111" y="2825"/>
                    </a:cubicBezTo>
                    <a:cubicBezTo>
                      <a:pt x="4111" y="2829"/>
                      <a:pt x="4111" y="2829"/>
                      <a:pt x="4111" y="2829"/>
                    </a:cubicBezTo>
                    <a:cubicBezTo>
                      <a:pt x="4124" y="2836"/>
                      <a:pt x="4124" y="2836"/>
                      <a:pt x="4124" y="2836"/>
                    </a:cubicBezTo>
                    <a:cubicBezTo>
                      <a:pt x="4135" y="2846"/>
                      <a:pt x="4135" y="2846"/>
                      <a:pt x="4135" y="2846"/>
                    </a:cubicBezTo>
                    <a:cubicBezTo>
                      <a:pt x="4149" y="2834"/>
                      <a:pt x="4149" y="2834"/>
                      <a:pt x="4149" y="2834"/>
                    </a:cubicBezTo>
                    <a:cubicBezTo>
                      <a:pt x="4161" y="2842"/>
                      <a:pt x="4161" y="2842"/>
                      <a:pt x="4161" y="2842"/>
                    </a:cubicBezTo>
                    <a:cubicBezTo>
                      <a:pt x="4150" y="2852"/>
                      <a:pt x="4150" y="2852"/>
                      <a:pt x="4150" y="2852"/>
                    </a:cubicBezTo>
                    <a:cubicBezTo>
                      <a:pt x="4135" y="2854"/>
                      <a:pt x="4135" y="2854"/>
                      <a:pt x="4135" y="2854"/>
                    </a:cubicBezTo>
                    <a:cubicBezTo>
                      <a:pt x="4118" y="2872"/>
                      <a:pt x="4118" y="2872"/>
                      <a:pt x="4118" y="2872"/>
                    </a:cubicBezTo>
                    <a:cubicBezTo>
                      <a:pt x="4112" y="2877"/>
                      <a:pt x="4112" y="2877"/>
                      <a:pt x="4112" y="2877"/>
                    </a:cubicBezTo>
                    <a:cubicBezTo>
                      <a:pt x="4109" y="2859"/>
                      <a:pt x="4109" y="2859"/>
                      <a:pt x="4109" y="2859"/>
                    </a:cubicBezTo>
                    <a:cubicBezTo>
                      <a:pt x="4102" y="2859"/>
                      <a:pt x="4102" y="2859"/>
                      <a:pt x="4102" y="2859"/>
                    </a:cubicBezTo>
                    <a:cubicBezTo>
                      <a:pt x="4095" y="2855"/>
                      <a:pt x="4095" y="2855"/>
                      <a:pt x="4095" y="2855"/>
                    </a:cubicBezTo>
                    <a:cubicBezTo>
                      <a:pt x="4095" y="2863"/>
                      <a:pt x="4095" y="2863"/>
                      <a:pt x="4095" y="2863"/>
                    </a:cubicBezTo>
                    <a:cubicBezTo>
                      <a:pt x="4103" y="2878"/>
                      <a:pt x="4103" y="2878"/>
                      <a:pt x="4103" y="2878"/>
                    </a:cubicBezTo>
                    <a:cubicBezTo>
                      <a:pt x="4103" y="2891"/>
                      <a:pt x="4103" y="2891"/>
                      <a:pt x="4103" y="2891"/>
                    </a:cubicBezTo>
                    <a:cubicBezTo>
                      <a:pt x="4118" y="2914"/>
                      <a:pt x="4118" y="2914"/>
                      <a:pt x="4118" y="2914"/>
                    </a:cubicBezTo>
                    <a:cubicBezTo>
                      <a:pt x="4117" y="2933"/>
                      <a:pt x="4117" y="2933"/>
                      <a:pt x="4117" y="2933"/>
                    </a:cubicBezTo>
                    <a:cubicBezTo>
                      <a:pt x="4118" y="2937"/>
                      <a:pt x="4118" y="2937"/>
                      <a:pt x="4118" y="2937"/>
                    </a:cubicBezTo>
                    <a:cubicBezTo>
                      <a:pt x="4117" y="2953"/>
                      <a:pt x="4117" y="2953"/>
                      <a:pt x="4117" y="2953"/>
                    </a:cubicBezTo>
                    <a:cubicBezTo>
                      <a:pt x="4106" y="2959"/>
                      <a:pt x="4106" y="2959"/>
                      <a:pt x="4106" y="2959"/>
                    </a:cubicBezTo>
                    <a:cubicBezTo>
                      <a:pt x="4105" y="2975"/>
                      <a:pt x="4105" y="2975"/>
                      <a:pt x="4105" y="2975"/>
                    </a:cubicBezTo>
                    <a:cubicBezTo>
                      <a:pt x="4103" y="2992"/>
                      <a:pt x="4103" y="2992"/>
                      <a:pt x="4103" y="2992"/>
                    </a:cubicBezTo>
                    <a:cubicBezTo>
                      <a:pt x="4088" y="3011"/>
                      <a:pt x="4088" y="3011"/>
                      <a:pt x="4088" y="3011"/>
                    </a:cubicBezTo>
                    <a:cubicBezTo>
                      <a:pt x="4091" y="3021"/>
                      <a:pt x="4091" y="3021"/>
                      <a:pt x="4091" y="3021"/>
                    </a:cubicBezTo>
                    <a:cubicBezTo>
                      <a:pt x="4092" y="3037"/>
                      <a:pt x="4092" y="3037"/>
                      <a:pt x="4092" y="3037"/>
                    </a:cubicBezTo>
                    <a:cubicBezTo>
                      <a:pt x="4083" y="3042"/>
                      <a:pt x="4083" y="3042"/>
                      <a:pt x="4083" y="3042"/>
                    </a:cubicBezTo>
                    <a:cubicBezTo>
                      <a:pt x="4085" y="3053"/>
                      <a:pt x="4085" y="3053"/>
                      <a:pt x="4085" y="3053"/>
                    </a:cubicBezTo>
                    <a:cubicBezTo>
                      <a:pt x="4094" y="3053"/>
                      <a:pt x="4094" y="3053"/>
                      <a:pt x="4094" y="3053"/>
                    </a:cubicBezTo>
                    <a:cubicBezTo>
                      <a:pt x="4106" y="3037"/>
                      <a:pt x="4106" y="3037"/>
                      <a:pt x="4106" y="3037"/>
                    </a:cubicBezTo>
                    <a:cubicBezTo>
                      <a:pt x="4112" y="3027"/>
                      <a:pt x="4112" y="3027"/>
                      <a:pt x="4112" y="3027"/>
                    </a:cubicBezTo>
                    <a:cubicBezTo>
                      <a:pt x="4134" y="3016"/>
                      <a:pt x="4134" y="3016"/>
                      <a:pt x="4134" y="3016"/>
                    </a:cubicBezTo>
                    <a:cubicBezTo>
                      <a:pt x="4137" y="3008"/>
                      <a:pt x="4137" y="3008"/>
                      <a:pt x="4137" y="3008"/>
                    </a:cubicBezTo>
                    <a:cubicBezTo>
                      <a:pt x="4134" y="3004"/>
                      <a:pt x="4134" y="3004"/>
                      <a:pt x="4134" y="3004"/>
                    </a:cubicBezTo>
                    <a:cubicBezTo>
                      <a:pt x="4143" y="2993"/>
                      <a:pt x="4143" y="2993"/>
                      <a:pt x="4143" y="2993"/>
                    </a:cubicBezTo>
                    <a:cubicBezTo>
                      <a:pt x="4152" y="3001"/>
                      <a:pt x="4152" y="3001"/>
                      <a:pt x="4152" y="3001"/>
                    </a:cubicBezTo>
                    <a:cubicBezTo>
                      <a:pt x="4160" y="2993"/>
                      <a:pt x="4160" y="2993"/>
                      <a:pt x="4160" y="2993"/>
                    </a:cubicBezTo>
                    <a:cubicBezTo>
                      <a:pt x="4160" y="2966"/>
                      <a:pt x="4160" y="2966"/>
                      <a:pt x="4160" y="2966"/>
                    </a:cubicBezTo>
                    <a:cubicBezTo>
                      <a:pt x="4163" y="2949"/>
                      <a:pt x="4163" y="2949"/>
                      <a:pt x="4163" y="2949"/>
                    </a:cubicBezTo>
                    <a:cubicBezTo>
                      <a:pt x="4184" y="2932"/>
                      <a:pt x="4184" y="2932"/>
                      <a:pt x="4184" y="2932"/>
                    </a:cubicBezTo>
                    <a:cubicBezTo>
                      <a:pt x="4202" y="2904"/>
                      <a:pt x="4202" y="2904"/>
                      <a:pt x="4202" y="2904"/>
                    </a:cubicBezTo>
                    <a:cubicBezTo>
                      <a:pt x="4209" y="2888"/>
                      <a:pt x="4209" y="2888"/>
                      <a:pt x="4209" y="2888"/>
                    </a:cubicBezTo>
                    <a:cubicBezTo>
                      <a:pt x="4216" y="2886"/>
                      <a:pt x="4216" y="2886"/>
                      <a:pt x="4216" y="2886"/>
                    </a:cubicBezTo>
                    <a:cubicBezTo>
                      <a:pt x="4222" y="2894"/>
                      <a:pt x="4222" y="2894"/>
                      <a:pt x="4222" y="2894"/>
                    </a:cubicBezTo>
                    <a:cubicBezTo>
                      <a:pt x="4225" y="2907"/>
                      <a:pt x="4225" y="2907"/>
                      <a:pt x="4225" y="2907"/>
                    </a:cubicBezTo>
                    <a:cubicBezTo>
                      <a:pt x="4238" y="2935"/>
                      <a:pt x="4238" y="2935"/>
                      <a:pt x="4238" y="2935"/>
                    </a:cubicBezTo>
                    <a:cubicBezTo>
                      <a:pt x="4241" y="2956"/>
                      <a:pt x="4241" y="2956"/>
                      <a:pt x="4241" y="2956"/>
                    </a:cubicBezTo>
                    <a:cubicBezTo>
                      <a:pt x="4256" y="2975"/>
                      <a:pt x="4256" y="2975"/>
                      <a:pt x="4256" y="2975"/>
                    </a:cubicBezTo>
                    <a:cubicBezTo>
                      <a:pt x="4256" y="2992"/>
                      <a:pt x="4256" y="2992"/>
                      <a:pt x="4256" y="2992"/>
                    </a:cubicBezTo>
                    <a:cubicBezTo>
                      <a:pt x="4250" y="3007"/>
                      <a:pt x="4250" y="3007"/>
                      <a:pt x="4250" y="3007"/>
                    </a:cubicBezTo>
                    <a:cubicBezTo>
                      <a:pt x="4254" y="3040"/>
                      <a:pt x="4254" y="3040"/>
                      <a:pt x="4254" y="3040"/>
                    </a:cubicBezTo>
                    <a:cubicBezTo>
                      <a:pt x="4245" y="3056"/>
                      <a:pt x="4245" y="3056"/>
                      <a:pt x="4245" y="3056"/>
                    </a:cubicBezTo>
                    <a:cubicBezTo>
                      <a:pt x="4233" y="3062"/>
                      <a:pt x="4233" y="3062"/>
                      <a:pt x="4233" y="3062"/>
                    </a:cubicBezTo>
                    <a:cubicBezTo>
                      <a:pt x="4224" y="3053"/>
                      <a:pt x="4224" y="3053"/>
                      <a:pt x="4224" y="3053"/>
                    </a:cubicBezTo>
                    <a:cubicBezTo>
                      <a:pt x="4215" y="3062"/>
                      <a:pt x="4215" y="3062"/>
                      <a:pt x="4215" y="3062"/>
                    </a:cubicBezTo>
                    <a:cubicBezTo>
                      <a:pt x="4207" y="3076"/>
                      <a:pt x="4207" y="3076"/>
                      <a:pt x="4207" y="3076"/>
                    </a:cubicBezTo>
                    <a:cubicBezTo>
                      <a:pt x="4212" y="3092"/>
                      <a:pt x="4212" y="3092"/>
                      <a:pt x="4212" y="3092"/>
                    </a:cubicBezTo>
                    <a:cubicBezTo>
                      <a:pt x="4199" y="3108"/>
                      <a:pt x="4199" y="3108"/>
                      <a:pt x="4199" y="3108"/>
                    </a:cubicBezTo>
                    <a:cubicBezTo>
                      <a:pt x="4193" y="3128"/>
                      <a:pt x="4193" y="3128"/>
                      <a:pt x="4193" y="3128"/>
                    </a:cubicBezTo>
                    <a:cubicBezTo>
                      <a:pt x="4198" y="3138"/>
                      <a:pt x="4198" y="3138"/>
                      <a:pt x="4198" y="3138"/>
                    </a:cubicBezTo>
                    <a:cubicBezTo>
                      <a:pt x="4198" y="3164"/>
                      <a:pt x="4198" y="3164"/>
                      <a:pt x="4198" y="3164"/>
                    </a:cubicBezTo>
                    <a:cubicBezTo>
                      <a:pt x="4212" y="3221"/>
                      <a:pt x="4212" y="3221"/>
                      <a:pt x="4212" y="3221"/>
                    </a:cubicBezTo>
                    <a:cubicBezTo>
                      <a:pt x="4224" y="3244"/>
                      <a:pt x="4224" y="3244"/>
                      <a:pt x="4224" y="3244"/>
                    </a:cubicBezTo>
                    <a:cubicBezTo>
                      <a:pt x="4219" y="3261"/>
                      <a:pt x="4219" y="3261"/>
                      <a:pt x="4219" y="3261"/>
                    </a:cubicBezTo>
                    <a:cubicBezTo>
                      <a:pt x="4231" y="3273"/>
                      <a:pt x="4231" y="3273"/>
                      <a:pt x="4231" y="3273"/>
                    </a:cubicBezTo>
                    <a:cubicBezTo>
                      <a:pt x="4244" y="3273"/>
                      <a:pt x="4244" y="3273"/>
                      <a:pt x="4244" y="3273"/>
                    </a:cubicBezTo>
                    <a:cubicBezTo>
                      <a:pt x="4241" y="3253"/>
                      <a:pt x="4241" y="3253"/>
                      <a:pt x="4241" y="3253"/>
                    </a:cubicBezTo>
                    <a:cubicBezTo>
                      <a:pt x="4234" y="3247"/>
                      <a:pt x="4234" y="3247"/>
                      <a:pt x="4234" y="3247"/>
                    </a:cubicBezTo>
                    <a:cubicBezTo>
                      <a:pt x="4247" y="3235"/>
                      <a:pt x="4247" y="3235"/>
                      <a:pt x="4247" y="3235"/>
                    </a:cubicBezTo>
                    <a:cubicBezTo>
                      <a:pt x="4256" y="3233"/>
                      <a:pt x="4256" y="3233"/>
                      <a:pt x="4256" y="3233"/>
                    </a:cubicBezTo>
                    <a:cubicBezTo>
                      <a:pt x="4265" y="3253"/>
                      <a:pt x="4265" y="3253"/>
                      <a:pt x="4265" y="3253"/>
                    </a:cubicBezTo>
                    <a:cubicBezTo>
                      <a:pt x="4273" y="3251"/>
                      <a:pt x="4273" y="3251"/>
                      <a:pt x="4273" y="3251"/>
                    </a:cubicBezTo>
                    <a:cubicBezTo>
                      <a:pt x="4276" y="3233"/>
                      <a:pt x="4276" y="3233"/>
                      <a:pt x="4276" y="3233"/>
                    </a:cubicBezTo>
                    <a:cubicBezTo>
                      <a:pt x="4288" y="3221"/>
                      <a:pt x="4288" y="3221"/>
                      <a:pt x="4288" y="3221"/>
                    </a:cubicBezTo>
                    <a:cubicBezTo>
                      <a:pt x="4291" y="3195"/>
                      <a:pt x="4291" y="3195"/>
                      <a:pt x="4291" y="3195"/>
                    </a:cubicBezTo>
                    <a:cubicBezTo>
                      <a:pt x="4303" y="3189"/>
                      <a:pt x="4303" y="3189"/>
                      <a:pt x="4303" y="3189"/>
                    </a:cubicBezTo>
                    <a:cubicBezTo>
                      <a:pt x="4319" y="3167"/>
                      <a:pt x="4319" y="3167"/>
                      <a:pt x="4319" y="3167"/>
                    </a:cubicBezTo>
                    <a:cubicBezTo>
                      <a:pt x="4325" y="3167"/>
                      <a:pt x="4325" y="3167"/>
                      <a:pt x="4325" y="3167"/>
                    </a:cubicBezTo>
                    <a:cubicBezTo>
                      <a:pt x="4332" y="3154"/>
                      <a:pt x="4332" y="3154"/>
                      <a:pt x="4332" y="3154"/>
                    </a:cubicBezTo>
                    <a:cubicBezTo>
                      <a:pt x="4361" y="3132"/>
                      <a:pt x="4361" y="3132"/>
                      <a:pt x="4361" y="3132"/>
                    </a:cubicBezTo>
                    <a:cubicBezTo>
                      <a:pt x="4381" y="3099"/>
                      <a:pt x="4381" y="3099"/>
                      <a:pt x="4381" y="3099"/>
                    </a:cubicBezTo>
                    <a:cubicBezTo>
                      <a:pt x="4395" y="3065"/>
                      <a:pt x="4395" y="3065"/>
                      <a:pt x="4395" y="3065"/>
                    </a:cubicBezTo>
                    <a:cubicBezTo>
                      <a:pt x="4409" y="3036"/>
                      <a:pt x="4409" y="3036"/>
                      <a:pt x="4409" y="3036"/>
                    </a:cubicBezTo>
                    <a:cubicBezTo>
                      <a:pt x="4424" y="3025"/>
                      <a:pt x="4424" y="3025"/>
                      <a:pt x="4424" y="3025"/>
                    </a:cubicBezTo>
                    <a:cubicBezTo>
                      <a:pt x="4435" y="3042"/>
                      <a:pt x="4435" y="3042"/>
                      <a:pt x="4435" y="3042"/>
                    </a:cubicBezTo>
                    <a:cubicBezTo>
                      <a:pt x="4445" y="3033"/>
                      <a:pt x="4445" y="3033"/>
                      <a:pt x="4445" y="3033"/>
                    </a:cubicBezTo>
                    <a:cubicBezTo>
                      <a:pt x="4455" y="3039"/>
                      <a:pt x="4455" y="3039"/>
                      <a:pt x="4455" y="3039"/>
                    </a:cubicBezTo>
                    <a:cubicBezTo>
                      <a:pt x="4470" y="3036"/>
                      <a:pt x="4470" y="3036"/>
                      <a:pt x="4470" y="3036"/>
                    </a:cubicBezTo>
                    <a:cubicBezTo>
                      <a:pt x="4470" y="3027"/>
                      <a:pt x="4470" y="3027"/>
                      <a:pt x="4470" y="3027"/>
                    </a:cubicBezTo>
                    <a:cubicBezTo>
                      <a:pt x="4461" y="3027"/>
                      <a:pt x="4461" y="3027"/>
                      <a:pt x="4461" y="3027"/>
                    </a:cubicBezTo>
                    <a:cubicBezTo>
                      <a:pt x="4447" y="3013"/>
                      <a:pt x="4447" y="3013"/>
                      <a:pt x="4447" y="3013"/>
                    </a:cubicBezTo>
                    <a:cubicBezTo>
                      <a:pt x="4455" y="3004"/>
                      <a:pt x="4455" y="3004"/>
                      <a:pt x="4455" y="3004"/>
                    </a:cubicBezTo>
                    <a:cubicBezTo>
                      <a:pt x="4471" y="3001"/>
                      <a:pt x="4471" y="3001"/>
                      <a:pt x="4471" y="3001"/>
                    </a:cubicBezTo>
                    <a:cubicBezTo>
                      <a:pt x="4481" y="3008"/>
                      <a:pt x="4481" y="3008"/>
                      <a:pt x="4481" y="3008"/>
                    </a:cubicBezTo>
                    <a:cubicBezTo>
                      <a:pt x="4487" y="3004"/>
                      <a:pt x="4487" y="3004"/>
                      <a:pt x="4487" y="3004"/>
                    </a:cubicBezTo>
                    <a:cubicBezTo>
                      <a:pt x="4499" y="3004"/>
                      <a:pt x="4499" y="3004"/>
                      <a:pt x="4499" y="3004"/>
                    </a:cubicBezTo>
                    <a:cubicBezTo>
                      <a:pt x="4505" y="2999"/>
                      <a:pt x="4505" y="2999"/>
                      <a:pt x="4505" y="2999"/>
                    </a:cubicBezTo>
                    <a:cubicBezTo>
                      <a:pt x="4497" y="2984"/>
                      <a:pt x="4497" y="2984"/>
                      <a:pt x="4497" y="2984"/>
                    </a:cubicBezTo>
                    <a:cubicBezTo>
                      <a:pt x="4490" y="2984"/>
                      <a:pt x="4490" y="2984"/>
                      <a:pt x="4490" y="2984"/>
                    </a:cubicBezTo>
                    <a:cubicBezTo>
                      <a:pt x="4482" y="2969"/>
                      <a:pt x="4482" y="2969"/>
                      <a:pt x="4482" y="2969"/>
                    </a:cubicBezTo>
                    <a:cubicBezTo>
                      <a:pt x="4475" y="2969"/>
                      <a:pt x="4475" y="2969"/>
                      <a:pt x="4475" y="2969"/>
                    </a:cubicBezTo>
                    <a:cubicBezTo>
                      <a:pt x="4475" y="2944"/>
                      <a:pt x="4475" y="2944"/>
                      <a:pt x="4475" y="2944"/>
                    </a:cubicBezTo>
                    <a:cubicBezTo>
                      <a:pt x="4485" y="2933"/>
                      <a:pt x="4485" y="2933"/>
                      <a:pt x="4485" y="2933"/>
                    </a:cubicBezTo>
                    <a:cubicBezTo>
                      <a:pt x="4487" y="2920"/>
                      <a:pt x="4487" y="2920"/>
                      <a:pt x="4487" y="2920"/>
                    </a:cubicBezTo>
                    <a:cubicBezTo>
                      <a:pt x="4497" y="2918"/>
                      <a:pt x="4497" y="2918"/>
                      <a:pt x="4497" y="2918"/>
                    </a:cubicBezTo>
                    <a:cubicBezTo>
                      <a:pt x="4490" y="2906"/>
                      <a:pt x="4490" y="2906"/>
                      <a:pt x="4490" y="2906"/>
                    </a:cubicBezTo>
                    <a:cubicBezTo>
                      <a:pt x="4491" y="2895"/>
                      <a:pt x="4491" y="2895"/>
                      <a:pt x="4491" y="2895"/>
                    </a:cubicBezTo>
                    <a:cubicBezTo>
                      <a:pt x="4502" y="2883"/>
                      <a:pt x="4502" y="2883"/>
                      <a:pt x="4502" y="2883"/>
                    </a:cubicBezTo>
                    <a:cubicBezTo>
                      <a:pt x="4497" y="2877"/>
                      <a:pt x="4497" y="2877"/>
                      <a:pt x="4497" y="2877"/>
                    </a:cubicBezTo>
                    <a:cubicBezTo>
                      <a:pt x="4497" y="2872"/>
                      <a:pt x="4497" y="2872"/>
                      <a:pt x="4497" y="2872"/>
                    </a:cubicBezTo>
                    <a:cubicBezTo>
                      <a:pt x="4513" y="2872"/>
                      <a:pt x="4513" y="2872"/>
                      <a:pt x="4513" y="2872"/>
                    </a:cubicBezTo>
                    <a:cubicBezTo>
                      <a:pt x="4517" y="2859"/>
                      <a:pt x="4517" y="2859"/>
                      <a:pt x="4517" y="2859"/>
                    </a:cubicBezTo>
                    <a:cubicBezTo>
                      <a:pt x="4505" y="2851"/>
                      <a:pt x="4505" y="2851"/>
                      <a:pt x="4505" y="2851"/>
                    </a:cubicBezTo>
                    <a:cubicBezTo>
                      <a:pt x="4500" y="2843"/>
                      <a:pt x="4500" y="2843"/>
                      <a:pt x="4500" y="2843"/>
                    </a:cubicBezTo>
                    <a:cubicBezTo>
                      <a:pt x="4517" y="2845"/>
                      <a:pt x="4517" y="2845"/>
                      <a:pt x="4517" y="2845"/>
                    </a:cubicBezTo>
                    <a:cubicBezTo>
                      <a:pt x="4525" y="2857"/>
                      <a:pt x="4525" y="2857"/>
                      <a:pt x="4525" y="2857"/>
                    </a:cubicBezTo>
                    <a:cubicBezTo>
                      <a:pt x="4537" y="2859"/>
                      <a:pt x="4537" y="2859"/>
                      <a:pt x="4537" y="2859"/>
                    </a:cubicBezTo>
                    <a:cubicBezTo>
                      <a:pt x="4548" y="2851"/>
                      <a:pt x="4548" y="2851"/>
                      <a:pt x="4548" y="2851"/>
                    </a:cubicBezTo>
                    <a:cubicBezTo>
                      <a:pt x="4572" y="2852"/>
                      <a:pt x="4572" y="2852"/>
                      <a:pt x="4572" y="2852"/>
                    </a:cubicBezTo>
                    <a:cubicBezTo>
                      <a:pt x="4595" y="2869"/>
                      <a:pt x="4595" y="2869"/>
                      <a:pt x="4595" y="2869"/>
                    </a:cubicBezTo>
                    <a:cubicBezTo>
                      <a:pt x="4597" y="2877"/>
                      <a:pt x="4597" y="2877"/>
                      <a:pt x="4597" y="2877"/>
                    </a:cubicBezTo>
                    <a:cubicBezTo>
                      <a:pt x="4603" y="2888"/>
                      <a:pt x="4603" y="2888"/>
                      <a:pt x="4603" y="2888"/>
                    </a:cubicBezTo>
                    <a:cubicBezTo>
                      <a:pt x="4634" y="2903"/>
                      <a:pt x="4634" y="2903"/>
                      <a:pt x="4634" y="2903"/>
                    </a:cubicBezTo>
                    <a:cubicBezTo>
                      <a:pt x="4647" y="2894"/>
                      <a:pt x="4647" y="2894"/>
                      <a:pt x="4647" y="2894"/>
                    </a:cubicBezTo>
                    <a:cubicBezTo>
                      <a:pt x="4664" y="2904"/>
                      <a:pt x="4664" y="2904"/>
                      <a:pt x="4664" y="2904"/>
                    </a:cubicBezTo>
                    <a:cubicBezTo>
                      <a:pt x="4684" y="2912"/>
                      <a:pt x="4684" y="2912"/>
                      <a:pt x="4684" y="2912"/>
                    </a:cubicBezTo>
                    <a:cubicBezTo>
                      <a:pt x="4684" y="2921"/>
                      <a:pt x="4684" y="2921"/>
                      <a:pt x="4684" y="2921"/>
                    </a:cubicBezTo>
                    <a:cubicBezTo>
                      <a:pt x="4675" y="2926"/>
                      <a:pt x="4675" y="2926"/>
                      <a:pt x="4675" y="2926"/>
                    </a:cubicBezTo>
                    <a:cubicBezTo>
                      <a:pt x="4684" y="2937"/>
                      <a:pt x="4684" y="2937"/>
                      <a:pt x="4684" y="2937"/>
                    </a:cubicBezTo>
                    <a:cubicBezTo>
                      <a:pt x="4675" y="2943"/>
                      <a:pt x="4675" y="2943"/>
                      <a:pt x="4675" y="2943"/>
                    </a:cubicBezTo>
                    <a:cubicBezTo>
                      <a:pt x="4664" y="2932"/>
                      <a:pt x="4664" y="2932"/>
                      <a:pt x="4664" y="2932"/>
                    </a:cubicBezTo>
                    <a:cubicBezTo>
                      <a:pt x="4652" y="2930"/>
                      <a:pt x="4652" y="2930"/>
                      <a:pt x="4652" y="2930"/>
                    </a:cubicBezTo>
                    <a:cubicBezTo>
                      <a:pt x="4655" y="2940"/>
                      <a:pt x="4655" y="2940"/>
                      <a:pt x="4655" y="2940"/>
                    </a:cubicBezTo>
                    <a:cubicBezTo>
                      <a:pt x="4689" y="2961"/>
                      <a:pt x="4689" y="2961"/>
                      <a:pt x="4689" y="2961"/>
                    </a:cubicBezTo>
                    <a:cubicBezTo>
                      <a:pt x="4690" y="2978"/>
                      <a:pt x="4690" y="2978"/>
                      <a:pt x="4690" y="2978"/>
                    </a:cubicBezTo>
                    <a:cubicBezTo>
                      <a:pt x="4676" y="2984"/>
                      <a:pt x="4676" y="2984"/>
                      <a:pt x="4676" y="2984"/>
                    </a:cubicBezTo>
                    <a:cubicBezTo>
                      <a:pt x="4684" y="2988"/>
                      <a:pt x="4684" y="2988"/>
                      <a:pt x="4684" y="2988"/>
                    </a:cubicBezTo>
                    <a:cubicBezTo>
                      <a:pt x="4699" y="2984"/>
                      <a:pt x="4699" y="2984"/>
                      <a:pt x="4699" y="2984"/>
                    </a:cubicBezTo>
                    <a:cubicBezTo>
                      <a:pt x="4722" y="2988"/>
                      <a:pt x="4722" y="2988"/>
                      <a:pt x="4722" y="2988"/>
                    </a:cubicBezTo>
                    <a:cubicBezTo>
                      <a:pt x="4728" y="2999"/>
                      <a:pt x="4728" y="2999"/>
                      <a:pt x="4728" y="2999"/>
                    </a:cubicBezTo>
                    <a:cubicBezTo>
                      <a:pt x="4737" y="3002"/>
                      <a:pt x="4737" y="3002"/>
                      <a:pt x="4737" y="3002"/>
                    </a:cubicBezTo>
                    <a:cubicBezTo>
                      <a:pt x="4739" y="3008"/>
                      <a:pt x="4739" y="3008"/>
                      <a:pt x="4739" y="3008"/>
                    </a:cubicBezTo>
                    <a:cubicBezTo>
                      <a:pt x="4730" y="3025"/>
                      <a:pt x="4730" y="3025"/>
                      <a:pt x="4730" y="3025"/>
                    </a:cubicBezTo>
                    <a:cubicBezTo>
                      <a:pt x="4704" y="3045"/>
                      <a:pt x="4704" y="3045"/>
                      <a:pt x="4704" y="3045"/>
                    </a:cubicBezTo>
                    <a:cubicBezTo>
                      <a:pt x="4689" y="3047"/>
                      <a:pt x="4689" y="3047"/>
                      <a:pt x="4689" y="3047"/>
                    </a:cubicBezTo>
                    <a:cubicBezTo>
                      <a:pt x="4678" y="3053"/>
                      <a:pt x="4678" y="3053"/>
                      <a:pt x="4678" y="3053"/>
                    </a:cubicBezTo>
                    <a:cubicBezTo>
                      <a:pt x="4699" y="3053"/>
                      <a:pt x="4699" y="3053"/>
                      <a:pt x="4699" y="3053"/>
                    </a:cubicBezTo>
                    <a:cubicBezTo>
                      <a:pt x="4707" y="3059"/>
                      <a:pt x="4707" y="3059"/>
                      <a:pt x="4707" y="3059"/>
                    </a:cubicBezTo>
                    <a:cubicBezTo>
                      <a:pt x="4710" y="3071"/>
                      <a:pt x="4710" y="3071"/>
                      <a:pt x="4710" y="3071"/>
                    </a:cubicBezTo>
                    <a:cubicBezTo>
                      <a:pt x="4715" y="3069"/>
                      <a:pt x="4715" y="3069"/>
                      <a:pt x="4715" y="3069"/>
                    </a:cubicBezTo>
                    <a:cubicBezTo>
                      <a:pt x="4721" y="3074"/>
                      <a:pt x="4721" y="3074"/>
                      <a:pt x="4721" y="3074"/>
                    </a:cubicBezTo>
                    <a:cubicBezTo>
                      <a:pt x="4710" y="3091"/>
                      <a:pt x="4710" y="3091"/>
                      <a:pt x="4710" y="3091"/>
                    </a:cubicBezTo>
                    <a:cubicBezTo>
                      <a:pt x="4716" y="3095"/>
                      <a:pt x="4716" y="3095"/>
                      <a:pt x="4716" y="3095"/>
                    </a:cubicBezTo>
                    <a:cubicBezTo>
                      <a:pt x="4698" y="3109"/>
                      <a:pt x="4698" y="3109"/>
                      <a:pt x="4698" y="3109"/>
                    </a:cubicBezTo>
                    <a:cubicBezTo>
                      <a:pt x="4675" y="3117"/>
                      <a:pt x="4675" y="3117"/>
                      <a:pt x="4675" y="3117"/>
                    </a:cubicBezTo>
                    <a:cubicBezTo>
                      <a:pt x="4663" y="3114"/>
                      <a:pt x="4663" y="3114"/>
                      <a:pt x="4663" y="3114"/>
                    </a:cubicBezTo>
                    <a:cubicBezTo>
                      <a:pt x="4655" y="3124"/>
                      <a:pt x="4655" y="3124"/>
                      <a:pt x="4655" y="3124"/>
                    </a:cubicBezTo>
                    <a:cubicBezTo>
                      <a:pt x="4643" y="3120"/>
                      <a:pt x="4643" y="3120"/>
                      <a:pt x="4643" y="3120"/>
                    </a:cubicBezTo>
                    <a:cubicBezTo>
                      <a:pt x="4630" y="3105"/>
                      <a:pt x="4630" y="3105"/>
                      <a:pt x="4630" y="3105"/>
                    </a:cubicBezTo>
                    <a:cubicBezTo>
                      <a:pt x="4615" y="3105"/>
                      <a:pt x="4615" y="3105"/>
                      <a:pt x="4615" y="3105"/>
                    </a:cubicBezTo>
                    <a:cubicBezTo>
                      <a:pt x="4611" y="3095"/>
                      <a:pt x="4611" y="3095"/>
                      <a:pt x="4611" y="3095"/>
                    </a:cubicBezTo>
                    <a:cubicBezTo>
                      <a:pt x="4601" y="3097"/>
                      <a:pt x="4601" y="3097"/>
                      <a:pt x="4601" y="3097"/>
                    </a:cubicBezTo>
                    <a:cubicBezTo>
                      <a:pt x="4600" y="3111"/>
                      <a:pt x="4600" y="3111"/>
                      <a:pt x="4600" y="3111"/>
                    </a:cubicBezTo>
                    <a:cubicBezTo>
                      <a:pt x="4594" y="3115"/>
                      <a:pt x="4594" y="3115"/>
                      <a:pt x="4594" y="3115"/>
                    </a:cubicBezTo>
                    <a:cubicBezTo>
                      <a:pt x="4607" y="3118"/>
                      <a:pt x="4607" y="3118"/>
                      <a:pt x="4607" y="3118"/>
                    </a:cubicBezTo>
                    <a:cubicBezTo>
                      <a:pt x="4617" y="3126"/>
                      <a:pt x="4617" y="3126"/>
                      <a:pt x="4617" y="3126"/>
                    </a:cubicBezTo>
                    <a:cubicBezTo>
                      <a:pt x="4612" y="3137"/>
                      <a:pt x="4612" y="3137"/>
                      <a:pt x="4612" y="3137"/>
                    </a:cubicBezTo>
                    <a:cubicBezTo>
                      <a:pt x="4603" y="3147"/>
                      <a:pt x="4603" y="3147"/>
                      <a:pt x="4603" y="3147"/>
                    </a:cubicBezTo>
                    <a:cubicBezTo>
                      <a:pt x="4617" y="3147"/>
                      <a:pt x="4617" y="3147"/>
                      <a:pt x="4617" y="3147"/>
                    </a:cubicBezTo>
                    <a:cubicBezTo>
                      <a:pt x="4607" y="3163"/>
                      <a:pt x="4607" y="3163"/>
                      <a:pt x="4607" y="3163"/>
                    </a:cubicBezTo>
                    <a:cubicBezTo>
                      <a:pt x="4607" y="3172"/>
                      <a:pt x="4607" y="3172"/>
                      <a:pt x="4607" y="3172"/>
                    </a:cubicBezTo>
                    <a:cubicBezTo>
                      <a:pt x="4614" y="3173"/>
                      <a:pt x="4614" y="3173"/>
                      <a:pt x="4614" y="3173"/>
                    </a:cubicBezTo>
                    <a:cubicBezTo>
                      <a:pt x="4623" y="3163"/>
                      <a:pt x="4623" y="3163"/>
                      <a:pt x="4623" y="3163"/>
                    </a:cubicBezTo>
                    <a:cubicBezTo>
                      <a:pt x="4629" y="3164"/>
                      <a:pt x="4629" y="3164"/>
                      <a:pt x="4629" y="3164"/>
                    </a:cubicBezTo>
                    <a:cubicBezTo>
                      <a:pt x="4624" y="3175"/>
                      <a:pt x="4624" y="3175"/>
                      <a:pt x="4624" y="3175"/>
                    </a:cubicBezTo>
                    <a:cubicBezTo>
                      <a:pt x="4606" y="3184"/>
                      <a:pt x="4606" y="3184"/>
                      <a:pt x="4606" y="3184"/>
                    </a:cubicBezTo>
                    <a:cubicBezTo>
                      <a:pt x="4598" y="3198"/>
                      <a:pt x="4598" y="3198"/>
                      <a:pt x="4598" y="3198"/>
                    </a:cubicBezTo>
                    <a:cubicBezTo>
                      <a:pt x="4601" y="3215"/>
                      <a:pt x="4601" y="3215"/>
                      <a:pt x="4601" y="3215"/>
                    </a:cubicBezTo>
                    <a:cubicBezTo>
                      <a:pt x="4620" y="3230"/>
                      <a:pt x="4620" y="3230"/>
                      <a:pt x="4620" y="3230"/>
                    </a:cubicBezTo>
                    <a:cubicBezTo>
                      <a:pt x="4617" y="3241"/>
                      <a:pt x="4617" y="3241"/>
                      <a:pt x="4617" y="3241"/>
                    </a:cubicBezTo>
                    <a:cubicBezTo>
                      <a:pt x="4635" y="3276"/>
                      <a:pt x="4635" y="3276"/>
                      <a:pt x="4635" y="3276"/>
                    </a:cubicBezTo>
                    <a:cubicBezTo>
                      <a:pt x="4632" y="3296"/>
                      <a:pt x="4632" y="3296"/>
                      <a:pt x="4632" y="3296"/>
                    </a:cubicBezTo>
                    <a:cubicBezTo>
                      <a:pt x="4626" y="3299"/>
                      <a:pt x="4626" y="3299"/>
                      <a:pt x="4626" y="3299"/>
                    </a:cubicBezTo>
                    <a:cubicBezTo>
                      <a:pt x="4624" y="3311"/>
                      <a:pt x="4624" y="3311"/>
                      <a:pt x="4624" y="3311"/>
                    </a:cubicBezTo>
                    <a:cubicBezTo>
                      <a:pt x="4603" y="3329"/>
                      <a:pt x="4603" y="3329"/>
                      <a:pt x="4603" y="3329"/>
                    </a:cubicBezTo>
                    <a:cubicBezTo>
                      <a:pt x="4606" y="3345"/>
                      <a:pt x="4606" y="3345"/>
                      <a:pt x="4606" y="3345"/>
                    </a:cubicBezTo>
                    <a:cubicBezTo>
                      <a:pt x="4598" y="3355"/>
                      <a:pt x="4598" y="3355"/>
                      <a:pt x="4598" y="3355"/>
                    </a:cubicBezTo>
                    <a:cubicBezTo>
                      <a:pt x="4585" y="3349"/>
                      <a:pt x="4585" y="3349"/>
                      <a:pt x="4585" y="3349"/>
                    </a:cubicBezTo>
                    <a:cubicBezTo>
                      <a:pt x="4560" y="3349"/>
                      <a:pt x="4560" y="3349"/>
                      <a:pt x="4560" y="3349"/>
                    </a:cubicBezTo>
                    <a:cubicBezTo>
                      <a:pt x="4548" y="3357"/>
                      <a:pt x="4548" y="3357"/>
                      <a:pt x="4548" y="3357"/>
                    </a:cubicBezTo>
                    <a:cubicBezTo>
                      <a:pt x="4545" y="3375"/>
                      <a:pt x="4545" y="3375"/>
                      <a:pt x="4545" y="3375"/>
                    </a:cubicBezTo>
                    <a:cubicBezTo>
                      <a:pt x="4528" y="3384"/>
                      <a:pt x="4528" y="3384"/>
                      <a:pt x="4528" y="3384"/>
                    </a:cubicBezTo>
                    <a:cubicBezTo>
                      <a:pt x="4520" y="3395"/>
                      <a:pt x="4520" y="3395"/>
                      <a:pt x="4520" y="3395"/>
                    </a:cubicBezTo>
                    <a:cubicBezTo>
                      <a:pt x="4508" y="3397"/>
                      <a:pt x="4508" y="3397"/>
                      <a:pt x="4508" y="3397"/>
                    </a:cubicBezTo>
                    <a:cubicBezTo>
                      <a:pt x="4485" y="3421"/>
                      <a:pt x="4485" y="3421"/>
                      <a:pt x="4485" y="3421"/>
                    </a:cubicBezTo>
                    <a:cubicBezTo>
                      <a:pt x="4478" y="3418"/>
                      <a:pt x="4478" y="3418"/>
                      <a:pt x="4478" y="3418"/>
                    </a:cubicBezTo>
                    <a:cubicBezTo>
                      <a:pt x="4464" y="3418"/>
                      <a:pt x="4464" y="3418"/>
                      <a:pt x="4464" y="3418"/>
                    </a:cubicBezTo>
                    <a:cubicBezTo>
                      <a:pt x="4455" y="3435"/>
                      <a:pt x="4455" y="3435"/>
                      <a:pt x="4455" y="3435"/>
                    </a:cubicBezTo>
                    <a:cubicBezTo>
                      <a:pt x="4416" y="3446"/>
                      <a:pt x="4416" y="3446"/>
                      <a:pt x="4416" y="3446"/>
                    </a:cubicBezTo>
                    <a:cubicBezTo>
                      <a:pt x="4409" y="3438"/>
                      <a:pt x="4409" y="3438"/>
                      <a:pt x="4409" y="3438"/>
                    </a:cubicBezTo>
                    <a:cubicBezTo>
                      <a:pt x="4415" y="3429"/>
                      <a:pt x="4415" y="3429"/>
                      <a:pt x="4415" y="3429"/>
                    </a:cubicBezTo>
                    <a:cubicBezTo>
                      <a:pt x="4409" y="3409"/>
                      <a:pt x="4409" y="3409"/>
                      <a:pt x="4409" y="3409"/>
                    </a:cubicBezTo>
                    <a:cubicBezTo>
                      <a:pt x="4398" y="3397"/>
                      <a:pt x="4398" y="3397"/>
                      <a:pt x="4398" y="3397"/>
                    </a:cubicBezTo>
                    <a:cubicBezTo>
                      <a:pt x="4398" y="3387"/>
                      <a:pt x="4398" y="3387"/>
                      <a:pt x="4398" y="3387"/>
                    </a:cubicBezTo>
                    <a:cubicBezTo>
                      <a:pt x="4407" y="3384"/>
                      <a:pt x="4407" y="3384"/>
                      <a:pt x="4407" y="3384"/>
                    </a:cubicBezTo>
                    <a:cubicBezTo>
                      <a:pt x="4407" y="3372"/>
                      <a:pt x="4407" y="3372"/>
                      <a:pt x="4407" y="3372"/>
                    </a:cubicBezTo>
                    <a:cubicBezTo>
                      <a:pt x="4421" y="3349"/>
                      <a:pt x="4421" y="3349"/>
                      <a:pt x="4421" y="3349"/>
                    </a:cubicBezTo>
                    <a:cubicBezTo>
                      <a:pt x="4404" y="3366"/>
                      <a:pt x="4404" y="3366"/>
                      <a:pt x="4404" y="3366"/>
                    </a:cubicBezTo>
                    <a:cubicBezTo>
                      <a:pt x="4398" y="3368"/>
                      <a:pt x="4398" y="3368"/>
                      <a:pt x="4398" y="3368"/>
                    </a:cubicBezTo>
                    <a:cubicBezTo>
                      <a:pt x="4397" y="3334"/>
                      <a:pt x="4397" y="3334"/>
                      <a:pt x="4397" y="3334"/>
                    </a:cubicBezTo>
                    <a:cubicBezTo>
                      <a:pt x="4389" y="3331"/>
                      <a:pt x="4389" y="3331"/>
                      <a:pt x="4389" y="3331"/>
                    </a:cubicBezTo>
                    <a:cubicBezTo>
                      <a:pt x="4380" y="3316"/>
                      <a:pt x="4380" y="3316"/>
                      <a:pt x="4380" y="3316"/>
                    </a:cubicBezTo>
                    <a:cubicBezTo>
                      <a:pt x="4364" y="3325"/>
                      <a:pt x="4364" y="3325"/>
                      <a:pt x="4364" y="3325"/>
                    </a:cubicBezTo>
                    <a:cubicBezTo>
                      <a:pt x="4358" y="3319"/>
                      <a:pt x="4358" y="3319"/>
                      <a:pt x="4358" y="3319"/>
                    </a:cubicBezTo>
                    <a:cubicBezTo>
                      <a:pt x="4345" y="3320"/>
                      <a:pt x="4345" y="3320"/>
                      <a:pt x="4345" y="3320"/>
                    </a:cubicBezTo>
                    <a:cubicBezTo>
                      <a:pt x="4331" y="3343"/>
                      <a:pt x="4331" y="3343"/>
                      <a:pt x="4331" y="3343"/>
                    </a:cubicBezTo>
                    <a:cubicBezTo>
                      <a:pt x="4338" y="3345"/>
                      <a:pt x="4338" y="3345"/>
                      <a:pt x="4338" y="3345"/>
                    </a:cubicBezTo>
                    <a:cubicBezTo>
                      <a:pt x="4358" y="3331"/>
                      <a:pt x="4358" y="3331"/>
                      <a:pt x="4358" y="3331"/>
                    </a:cubicBezTo>
                    <a:cubicBezTo>
                      <a:pt x="4367" y="3334"/>
                      <a:pt x="4367" y="3334"/>
                      <a:pt x="4367" y="3334"/>
                    </a:cubicBezTo>
                    <a:cubicBezTo>
                      <a:pt x="4366" y="3348"/>
                      <a:pt x="4366" y="3348"/>
                      <a:pt x="4366" y="3348"/>
                    </a:cubicBezTo>
                    <a:cubicBezTo>
                      <a:pt x="4380" y="3355"/>
                      <a:pt x="4380" y="3355"/>
                      <a:pt x="4380" y="3355"/>
                    </a:cubicBezTo>
                    <a:cubicBezTo>
                      <a:pt x="4390" y="3380"/>
                      <a:pt x="4390" y="3380"/>
                      <a:pt x="4390" y="3380"/>
                    </a:cubicBezTo>
                    <a:cubicBezTo>
                      <a:pt x="4386" y="3403"/>
                      <a:pt x="4386" y="3403"/>
                      <a:pt x="4386" y="3403"/>
                    </a:cubicBezTo>
                    <a:cubicBezTo>
                      <a:pt x="4393" y="3407"/>
                      <a:pt x="4393" y="3407"/>
                      <a:pt x="4393" y="3407"/>
                    </a:cubicBezTo>
                    <a:cubicBezTo>
                      <a:pt x="4397" y="3430"/>
                      <a:pt x="4397" y="3430"/>
                      <a:pt x="4397" y="3430"/>
                    </a:cubicBezTo>
                    <a:cubicBezTo>
                      <a:pt x="4390" y="3439"/>
                      <a:pt x="4390" y="3439"/>
                      <a:pt x="4390" y="3439"/>
                    </a:cubicBezTo>
                    <a:cubicBezTo>
                      <a:pt x="4395" y="3446"/>
                      <a:pt x="4395" y="3446"/>
                      <a:pt x="4395" y="3446"/>
                    </a:cubicBezTo>
                    <a:cubicBezTo>
                      <a:pt x="4395" y="3458"/>
                      <a:pt x="4395" y="3458"/>
                      <a:pt x="4395" y="3458"/>
                    </a:cubicBezTo>
                    <a:cubicBezTo>
                      <a:pt x="4386" y="3459"/>
                      <a:pt x="4386" y="3459"/>
                      <a:pt x="4386" y="3459"/>
                    </a:cubicBezTo>
                    <a:cubicBezTo>
                      <a:pt x="4360" y="3436"/>
                      <a:pt x="4360" y="3436"/>
                      <a:pt x="4360" y="3436"/>
                    </a:cubicBezTo>
                    <a:cubicBezTo>
                      <a:pt x="4358" y="3423"/>
                      <a:pt x="4358" y="3423"/>
                      <a:pt x="4358" y="3423"/>
                    </a:cubicBezTo>
                    <a:cubicBezTo>
                      <a:pt x="4348" y="3420"/>
                      <a:pt x="4348" y="3420"/>
                      <a:pt x="4348" y="3420"/>
                    </a:cubicBezTo>
                    <a:cubicBezTo>
                      <a:pt x="4343" y="3406"/>
                      <a:pt x="4343" y="3406"/>
                      <a:pt x="4343" y="3406"/>
                    </a:cubicBezTo>
                    <a:cubicBezTo>
                      <a:pt x="4334" y="3420"/>
                      <a:pt x="4334" y="3420"/>
                      <a:pt x="4334" y="3420"/>
                    </a:cubicBezTo>
                    <a:cubicBezTo>
                      <a:pt x="4349" y="3433"/>
                      <a:pt x="4349" y="3433"/>
                      <a:pt x="4349" y="3433"/>
                    </a:cubicBezTo>
                    <a:cubicBezTo>
                      <a:pt x="4346" y="3447"/>
                      <a:pt x="4346" y="3447"/>
                      <a:pt x="4346" y="3447"/>
                    </a:cubicBezTo>
                    <a:cubicBezTo>
                      <a:pt x="4328" y="3436"/>
                      <a:pt x="4328" y="3436"/>
                      <a:pt x="4328" y="3436"/>
                    </a:cubicBezTo>
                    <a:cubicBezTo>
                      <a:pt x="4316" y="3433"/>
                      <a:pt x="4316" y="3433"/>
                      <a:pt x="4316" y="3433"/>
                    </a:cubicBezTo>
                    <a:cubicBezTo>
                      <a:pt x="4312" y="3426"/>
                      <a:pt x="4312" y="3426"/>
                      <a:pt x="4312" y="3426"/>
                    </a:cubicBezTo>
                    <a:cubicBezTo>
                      <a:pt x="4300" y="3432"/>
                      <a:pt x="4300" y="3432"/>
                      <a:pt x="4300" y="3432"/>
                    </a:cubicBezTo>
                    <a:cubicBezTo>
                      <a:pt x="4300" y="3420"/>
                      <a:pt x="4300" y="3420"/>
                      <a:pt x="4300" y="3420"/>
                    </a:cubicBezTo>
                    <a:cubicBezTo>
                      <a:pt x="4308" y="3397"/>
                      <a:pt x="4308" y="3397"/>
                      <a:pt x="4308" y="3397"/>
                    </a:cubicBezTo>
                    <a:cubicBezTo>
                      <a:pt x="4311" y="3392"/>
                      <a:pt x="4311" y="3392"/>
                      <a:pt x="4311" y="3392"/>
                    </a:cubicBezTo>
                    <a:cubicBezTo>
                      <a:pt x="4303" y="3389"/>
                      <a:pt x="4303" y="3389"/>
                      <a:pt x="4303" y="3389"/>
                    </a:cubicBezTo>
                    <a:cubicBezTo>
                      <a:pt x="4302" y="3381"/>
                      <a:pt x="4302" y="3381"/>
                      <a:pt x="4302" y="3381"/>
                    </a:cubicBezTo>
                    <a:cubicBezTo>
                      <a:pt x="4279" y="3390"/>
                      <a:pt x="4279" y="3390"/>
                      <a:pt x="4279" y="3390"/>
                    </a:cubicBezTo>
                    <a:cubicBezTo>
                      <a:pt x="4261" y="3390"/>
                      <a:pt x="4261" y="3390"/>
                      <a:pt x="4261" y="3390"/>
                    </a:cubicBezTo>
                    <a:cubicBezTo>
                      <a:pt x="4247" y="3380"/>
                      <a:pt x="4247" y="3380"/>
                      <a:pt x="4247" y="3380"/>
                    </a:cubicBezTo>
                    <a:cubicBezTo>
                      <a:pt x="4233" y="3383"/>
                      <a:pt x="4233" y="3383"/>
                      <a:pt x="4233" y="3383"/>
                    </a:cubicBezTo>
                    <a:cubicBezTo>
                      <a:pt x="4216" y="3371"/>
                      <a:pt x="4216" y="3371"/>
                      <a:pt x="4216" y="3371"/>
                    </a:cubicBezTo>
                    <a:cubicBezTo>
                      <a:pt x="4213" y="3383"/>
                      <a:pt x="4213" y="3383"/>
                      <a:pt x="4213" y="3383"/>
                    </a:cubicBezTo>
                    <a:cubicBezTo>
                      <a:pt x="4218" y="3394"/>
                      <a:pt x="4218" y="3394"/>
                      <a:pt x="4218" y="3394"/>
                    </a:cubicBezTo>
                    <a:cubicBezTo>
                      <a:pt x="4210" y="3398"/>
                      <a:pt x="4210" y="3398"/>
                      <a:pt x="4210" y="3398"/>
                    </a:cubicBezTo>
                    <a:cubicBezTo>
                      <a:pt x="4210" y="3415"/>
                      <a:pt x="4210" y="3415"/>
                      <a:pt x="4210" y="3415"/>
                    </a:cubicBezTo>
                    <a:cubicBezTo>
                      <a:pt x="4218" y="3426"/>
                      <a:pt x="4218" y="3426"/>
                      <a:pt x="4218" y="3426"/>
                    </a:cubicBezTo>
                    <a:cubicBezTo>
                      <a:pt x="4238" y="3430"/>
                      <a:pt x="4238" y="3430"/>
                      <a:pt x="4238" y="3430"/>
                    </a:cubicBezTo>
                    <a:cubicBezTo>
                      <a:pt x="4247" y="3444"/>
                      <a:pt x="4247" y="3444"/>
                      <a:pt x="4247" y="3444"/>
                    </a:cubicBezTo>
                    <a:cubicBezTo>
                      <a:pt x="4234" y="3467"/>
                      <a:pt x="4234" y="3467"/>
                      <a:pt x="4234" y="3467"/>
                    </a:cubicBezTo>
                    <a:cubicBezTo>
                      <a:pt x="4224" y="3470"/>
                      <a:pt x="4224" y="3470"/>
                      <a:pt x="4224" y="3470"/>
                    </a:cubicBezTo>
                    <a:cubicBezTo>
                      <a:pt x="4186" y="3497"/>
                      <a:pt x="4186" y="3497"/>
                      <a:pt x="4186" y="3497"/>
                    </a:cubicBezTo>
                    <a:cubicBezTo>
                      <a:pt x="4169" y="3519"/>
                      <a:pt x="4169" y="3519"/>
                      <a:pt x="4169" y="3519"/>
                    </a:cubicBezTo>
                    <a:cubicBezTo>
                      <a:pt x="4150" y="3542"/>
                      <a:pt x="4150" y="3542"/>
                      <a:pt x="4150" y="3542"/>
                    </a:cubicBezTo>
                    <a:cubicBezTo>
                      <a:pt x="4138" y="3537"/>
                      <a:pt x="4138" y="3537"/>
                      <a:pt x="4138" y="3537"/>
                    </a:cubicBezTo>
                    <a:cubicBezTo>
                      <a:pt x="4126" y="3545"/>
                      <a:pt x="4126" y="3545"/>
                      <a:pt x="4126" y="3545"/>
                    </a:cubicBezTo>
                    <a:cubicBezTo>
                      <a:pt x="4120" y="3565"/>
                      <a:pt x="4120" y="3565"/>
                      <a:pt x="4120" y="3565"/>
                    </a:cubicBezTo>
                    <a:cubicBezTo>
                      <a:pt x="4106" y="3571"/>
                      <a:pt x="4106" y="3571"/>
                      <a:pt x="4106" y="3571"/>
                    </a:cubicBezTo>
                    <a:cubicBezTo>
                      <a:pt x="4054" y="3560"/>
                      <a:pt x="4054" y="3560"/>
                      <a:pt x="4054" y="3560"/>
                    </a:cubicBezTo>
                    <a:cubicBezTo>
                      <a:pt x="4043" y="3543"/>
                      <a:pt x="4043" y="3543"/>
                      <a:pt x="4043" y="3543"/>
                    </a:cubicBezTo>
                    <a:cubicBezTo>
                      <a:pt x="4036" y="3527"/>
                      <a:pt x="4036" y="3527"/>
                      <a:pt x="4036" y="3527"/>
                    </a:cubicBezTo>
                    <a:cubicBezTo>
                      <a:pt x="4011" y="3514"/>
                      <a:pt x="4011" y="3514"/>
                      <a:pt x="4011" y="3514"/>
                    </a:cubicBezTo>
                    <a:cubicBezTo>
                      <a:pt x="4011" y="3507"/>
                      <a:pt x="4011" y="3507"/>
                      <a:pt x="4011" y="3507"/>
                    </a:cubicBezTo>
                    <a:cubicBezTo>
                      <a:pt x="4020" y="3507"/>
                      <a:pt x="4020" y="3507"/>
                      <a:pt x="4020" y="3507"/>
                    </a:cubicBezTo>
                    <a:cubicBezTo>
                      <a:pt x="4027" y="3502"/>
                      <a:pt x="4027" y="3502"/>
                      <a:pt x="4027" y="3502"/>
                    </a:cubicBezTo>
                    <a:cubicBezTo>
                      <a:pt x="4019" y="3493"/>
                      <a:pt x="4019" y="3493"/>
                      <a:pt x="4019" y="3493"/>
                    </a:cubicBezTo>
                    <a:cubicBezTo>
                      <a:pt x="4004" y="3488"/>
                      <a:pt x="4004" y="3488"/>
                      <a:pt x="4004" y="3488"/>
                    </a:cubicBezTo>
                    <a:cubicBezTo>
                      <a:pt x="3987" y="3456"/>
                      <a:pt x="3987" y="3456"/>
                      <a:pt x="3987" y="3456"/>
                    </a:cubicBezTo>
                    <a:cubicBezTo>
                      <a:pt x="3967" y="3441"/>
                      <a:pt x="3967" y="3441"/>
                      <a:pt x="3967" y="3441"/>
                    </a:cubicBezTo>
                    <a:cubicBezTo>
                      <a:pt x="3933" y="3441"/>
                      <a:pt x="3933" y="3441"/>
                      <a:pt x="3933" y="3441"/>
                    </a:cubicBezTo>
                    <a:cubicBezTo>
                      <a:pt x="3910" y="3427"/>
                      <a:pt x="3910" y="3427"/>
                      <a:pt x="3910" y="3427"/>
                    </a:cubicBezTo>
                    <a:cubicBezTo>
                      <a:pt x="3872" y="3424"/>
                      <a:pt x="3872" y="3424"/>
                      <a:pt x="3872" y="3424"/>
                    </a:cubicBezTo>
                    <a:cubicBezTo>
                      <a:pt x="3858" y="3420"/>
                      <a:pt x="3858" y="3420"/>
                      <a:pt x="3858" y="3420"/>
                    </a:cubicBezTo>
                    <a:cubicBezTo>
                      <a:pt x="3857" y="3430"/>
                      <a:pt x="3857" y="3430"/>
                      <a:pt x="3857" y="3430"/>
                    </a:cubicBezTo>
                    <a:cubicBezTo>
                      <a:pt x="3868" y="3442"/>
                      <a:pt x="3868" y="3442"/>
                      <a:pt x="3868" y="3442"/>
                    </a:cubicBezTo>
                    <a:cubicBezTo>
                      <a:pt x="3874" y="3435"/>
                      <a:pt x="3874" y="3435"/>
                      <a:pt x="3874" y="3435"/>
                    </a:cubicBezTo>
                    <a:cubicBezTo>
                      <a:pt x="3883" y="3432"/>
                      <a:pt x="3883" y="3432"/>
                      <a:pt x="3883" y="3432"/>
                    </a:cubicBezTo>
                    <a:cubicBezTo>
                      <a:pt x="3920" y="3446"/>
                      <a:pt x="3920" y="3446"/>
                      <a:pt x="3920" y="3446"/>
                    </a:cubicBezTo>
                    <a:cubicBezTo>
                      <a:pt x="3953" y="3446"/>
                      <a:pt x="3953" y="3446"/>
                      <a:pt x="3953" y="3446"/>
                    </a:cubicBezTo>
                    <a:cubicBezTo>
                      <a:pt x="3964" y="3452"/>
                      <a:pt x="3964" y="3452"/>
                      <a:pt x="3964" y="3452"/>
                    </a:cubicBezTo>
                    <a:cubicBezTo>
                      <a:pt x="3959" y="3461"/>
                      <a:pt x="3959" y="3461"/>
                      <a:pt x="3959" y="3461"/>
                    </a:cubicBezTo>
                    <a:cubicBezTo>
                      <a:pt x="3953" y="3461"/>
                      <a:pt x="3953" y="3461"/>
                      <a:pt x="3953" y="3461"/>
                    </a:cubicBezTo>
                    <a:cubicBezTo>
                      <a:pt x="3949" y="3467"/>
                      <a:pt x="3949" y="3467"/>
                      <a:pt x="3949" y="3467"/>
                    </a:cubicBezTo>
                    <a:cubicBezTo>
                      <a:pt x="3953" y="3471"/>
                      <a:pt x="3953" y="3471"/>
                      <a:pt x="3953" y="3471"/>
                    </a:cubicBezTo>
                    <a:cubicBezTo>
                      <a:pt x="3955" y="3499"/>
                      <a:pt x="3955" y="3499"/>
                      <a:pt x="3955" y="3499"/>
                    </a:cubicBezTo>
                    <a:cubicBezTo>
                      <a:pt x="3962" y="3499"/>
                      <a:pt x="3962" y="3499"/>
                      <a:pt x="3962" y="3499"/>
                    </a:cubicBezTo>
                    <a:cubicBezTo>
                      <a:pt x="3979" y="3534"/>
                      <a:pt x="3979" y="3534"/>
                      <a:pt x="3979" y="3534"/>
                    </a:cubicBezTo>
                    <a:cubicBezTo>
                      <a:pt x="3990" y="3557"/>
                      <a:pt x="3990" y="3557"/>
                      <a:pt x="3990" y="3557"/>
                    </a:cubicBezTo>
                    <a:cubicBezTo>
                      <a:pt x="4020" y="3568"/>
                      <a:pt x="4020" y="3568"/>
                      <a:pt x="4020" y="3568"/>
                    </a:cubicBezTo>
                    <a:cubicBezTo>
                      <a:pt x="4051" y="3574"/>
                      <a:pt x="4051" y="3574"/>
                      <a:pt x="4051" y="3574"/>
                    </a:cubicBezTo>
                    <a:cubicBezTo>
                      <a:pt x="4109" y="3589"/>
                      <a:pt x="4109" y="3589"/>
                      <a:pt x="4109" y="3589"/>
                    </a:cubicBezTo>
                    <a:cubicBezTo>
                      <a:pt x="4112" y="3608"/>
                      <a:pt x="4112" y="3608"/>
                      <a:pt x="4112" y="3608"/>
                    </a:cubicBezTo>
                    <a:cubicBezTo>
                      <a:pt x="4105" y="3614"/>
                      <a:pt x="4105" y="3614"/>
                      <a:pt x="4105" y="3614"/>
                    </a:cubicBezTo>
                    <a:cubicBezTo>
                      <a:pt x="4086" y="3627"/>
                      <a:pt x="4086" y="3627"/>
                      <a:pt x="4086" y="3627"/>
                    </a:cubicBezTo>
                    <a:cubicBezTo>
                      <a:pt x="4072" y="3635"/>
                      <a:pt x="4072" y="3635"/>
                      <a:pt x="4072" y="3635"/>
                    </a:cubicBezTo>
                    <a:cubicBezTo>
                      <a:pt x="4048" y="3666"/>
                      <a:pt x="4048" y="3666"/>
                      <a:pt x="4048" y="3666"/>
                    </a:cubicBezTo>
                    <a:cubicBezTo>
                      <a:pt x="4045" y="3660"/>
                      <a:pt x="4045" y="3660"/>
                      <a:pt x="4045" y="3660"/>
                    </a:cubicBezTo>
                    <a:cubicBezTo>
                      <a:pt x="4039" y="3664"/>
                      <a:pt x="4039" y="3664"/>
                      <a:pt x="4039" y="3664"/>
                    </a:cubicBezTo>
                    <a:cubicBezTo>
                      <a:pt x="4036" y="3675"/>
                      <a:pt x="4036" y="3675"/>
                      <a:pt x="4036" y="3675"/>
                    </a:cubicBezTo>
                    <a:cubicBezTo>
                      <a:pt x="3984" y="3727"/>
                      <a:pt x="3984" y="3727"/>
                      <a:pt x="3984" y="3727"/>
                    </a:cubicBezTo>
                    <a:cubicBezTo>
                      <a:pt x="3964" y="3737"/>
                      <a:pt x="3964" y="3737"/>
                      <a:pt x="3964" y="3737"/>
                    </a:cubicBezTo>
                    <a:cubicBezTo>
                      <a:pt x="3949" y="3762"/>
                      <a:pt x="3949" y="3762"/>
                      <a:pt x="3949" y="3762"/>
                    </a:cubicBezTo>
                    <a:cubicBezTo>
                      <a:pt x="3935" y="3765"/>
                      <a:pt x="3935" y="3765"/>
                      <a:pt x="3935" y="3765"/>
                    </a:cubicBezTo>
                    <a:cubicBezTo>
                      <a:pt x="3927" y="3759"/>
                      <a:pt x="3927" y="3759"/>
                      <a:pt x="3927" y="3759"/>
                    </a:cubicBezTo>
                    <a:cubicBezTo>
                      <a:pt x="3918" y="3759"/>
                      <a:pt x="3918" y="3759"/>
                      <a:pt x="3918" y="3759"/>
                    </a:cubicBezTo>
                    <a:cubicBezTo>
                      <a:pt x="3915" y="3768"/>
                      <a:pt x="3915" y="3768"/>
                      <a:pt x="3915" y="3768"/>
                    </a:cubicBezTo>
                    <a:cubicBezTo>
                      <a:pt x="3895" y="3744"/>
                      <a:pt x="3895" y="3744"/>
                      <a:pt x="3895" y="3744"/>
                    </a:cubicBezTo>
                    <a:cubicBezTo>
                      <a:pt x="3883" y="3739"/>
                      <a:pt x="3883" y="3739"/>
                      <a:pt x="3883" y="3739"/>
                    </a:cubicBezTo>
                    <a:cubicBezTo>
                      <a:pt x="3874" y="3751"/>
                      <a:pt x="3874" y="3751"/>
                      <a:pt x="3874" y="3751"/>
                    </a:cubicBezTo>
                    <a:cubicBezTo>
                      <a:pt x="3869" y="3739"/>
                      <a:pt x="3869" y="3739"/>
                      <a:pt x="3869" y="3739"/>
                    </a:cubicBezTo>
                    <a:cubicBezTo>
                      <a:pt x="3863" y="3737"/>
                      <a:pt x="3863" y="3737"/>
                      <a:pt x="3863" y="3737"/>
                    </a:cubicBezTo>
                    <a:cubicBezTo>
                      <a:pt x="3874" y="3721"/>
                      <a:pt x="3874" y="3721"/>
                      <a:pt x="3874" y="3721"/>
                    </a:cubicBezTo>
                    <a:cubicBezTo>
                      <a:pt x="3869" y="3716"/>
                      <a:pt x="3869" y="3716"/>
                      <a:pt x="3869" y="3716"/>
                    </a:cubicBezTo>
                    <a:cubicBezTo>
                      <a:pt x="3866" y="3708"/>
                      <a:pt x="3866" y="3708"/>
                      <a:pt x="3866" y="3708"/>
                    </a:cubicBezTo>
                    <a:cubicBezTo>
                      <a:pt x="3849" y="3718"/>
                      <a:pt x="3849" y="3718"/>
                      <a:pt x="3849" y="3718"/>
                    </a:cubicBezTo>
                    <a:cubicBezTo>
                      <a:pt x="3837" y="3750"/>
                      <a:pt x="3837" y="3750"/>
                      <a:pt x="3837" y="3750"/>
                    </a:cubicBezTo>
                    <a:cubicBezTo>
                      <a:pt x="3837" y="3734"/>
                      <a:pt x="3837" y="3734"/>
                      <a:pt x="3837" y="3734"/>
                    </a:cubicBezTo>
                    <a:cubicBezTo>
                      <a:pt x="3828" y="3710"/>
                      <a:pt x="3828" y="3710"/>
                      <a:pt x="3828" y="3710"/>
                    </a:cubicBezTo>
                    <a:cubicBezTo>
                      <a:pt x="3820" y="3731"/>
                      <a:pt x="3820" y="3731"/>
                      <a:pt x="3820" y="3731"/>
                    </a:cubicBezTo>
                    <a:cubicBezTo>
                      <a:pt x="3829" y="3742"/>
                      <a:pt x="3829" y="3742"/>
                      <a:pt x="3829" y="3742"/>
                    </a:cubicBezTo>
                    <a:cubicBezTo>
                      <a:pt x="3826" y="3773"/>
                      <a:pt x="3826" y="3773"/>
                      <a:pt x="3826" y="3773"/>
                    </a:cubicBezTo>
                    <a:cubicBezTo>
                      <a:pt x="3808" y="3799"/>
                      <a:pt x="3808" y="3799"/>
                      <a:pt x="3808" y="3799"/>
                    </a:cubicBezTo>
                    <a:cubicBezTo>
                      <a:pt x="3797" y="3797"/>
                      <a:pt x="3797" y="3797"/>
                      <a:pt x="3797" y="3797"/>
                    </a:cubicBezTo>
                    <a:cubicBezTo>
                      <a:pt x="3794" y="3786"/>
                      <a:pt x="3794" y="3786"/>
                      <a:pt x="3794" y="3786"/>
                    </a:cubicBezTo>
                    <a:cubicBezTo>
                      <a:pt x="3782" y="3767"/>
                      <a:pt x="3782" y="3767"/>
                      <a:pt x="3782" y="3767"/>
                    </a:cubicBezTo>
                    <a:cubicBezTo>
                      <a:pt x="3777" y="3782"/>
                      <a:pt x="3777" y="3782"/>
                      <a:pt x="3777" y="3782"/>
                    </a:cubicBezTo>
                    <a:cubicBezTo>
                      <a:pt x="3790" y="3791"/>
                      <a:pt x="3790" y="3791"/>
                      <a:pt x="3790" y="3791"/>
                    </a:cubicBezTo>
                    <a:cubicBezTo>
                      <a:pt x="3773" y="3799"/>
                      <a:pt x="3773" y="3799"/>
                      <a:pt x="3773" y="3799"/>
                    </a:cubicBezTo>
                    <a:cubicBezTo>
                      <a:pt x="3771" y="3817"/>
                      <a:pt x="3771" y="3817"/>
                      <a:pt x="3771" y="3817"/>
                    </a:cubicBezTo>
                    <a:cubicBezTo>
                      <a:pt x="3765" y="3811"/>
                      <a:pt x="3765" y="3811"/>
                      <a:pt x="3765" y="3811"/>
                    </a:cubicBezTo>
                    <a:cubicBezTo>
                      <a:pt x="3747" y="3805"/>
                      <a:pt x="3747" y="3805"/>
                      <a:pt x="3747" y="3805"/>
                    </a:cubicBezTo>
                    <a:cubicBezTo>
                      <a:pt x="3745" y="3794"/>
                      <a:pt x="3745" y="3794"/>
                      <a:pt x="3745" y="3794"/>
                    </a:cubicBezTo>
                    <a:cubicBezTo>
                      <a:pt x="3732" y="3785"/>
                      <a:pt x="3732" y="3785"/>
                      <a:pt x="3732" y="3785"/>
                    </a:cubicBezTo>
                    <a:cubicBezTo>
                      <a:pt x="3716" y="3763"/>
                      <a:pt x="3716" y="3763"/>
                      <a:pt x="3716" y="3763"/>
                    </a:cubicBezTo>
                    <a:cubicBezTo>
                      <a:pt x="3684" y="3751"/>
                      <a:pt x="3684" y="3751"/>
                      <a:pt x="3684" y="3751"/>
                    </a:cubicBezTo>
                    <a:cubicBezTo>
                      <a:pt x="3654" y="3734"/>
                      <a:pt x="3654" y="3734"/>
                      <a:pt x="3654" y="3734"/>
                    </a:cubicBezTo>
                    <a:cubicBezTo>
                      <a:pt x="3643" y="3710"/>
                      <a:pt x="3643" y="3710"/>
                      <a:pt x="3643" y="3710"/>
                    </a:cubicBezTo>
                    <a:cubicBezTo>
                      <a:pt x="3631" y="3705"/>
                      <a:pt x="3631" y="3705"/>
                      <a:pt x="3631" y="3705"/>
                    </a:cubicBezTo>
                    <a:cubicBezTo>
                      <a:pt x="3608" y="3689"/>
                      <a:pt x="3608" y="3689"/>
                      <a:pt x="3608" y="3689"/>
                    </a:cubicBezTo>
                    <a:cubicBezTo>
                      <a:pt x="3600" y="3676"/>
                      <a:pt x="3600" y="3676"/>
                      <a:pt x="3600" y="3676"/>
                    </a:cubicBezTo>
                    <a:cubicBezTo>
                      <a:pt x="3600" y="3699"/>
                      <a:pt x="3600" y="3699"/>
                      <a:pt x="3600" y="3699"/>
                    </a:cubicBezTo>
                    <a:cubicBezTo>
                      <a:pt x="3585" y="3696"/>
                      <a:pt x="3585" y="3696"/>
                      <a:pt x="3585" y="3696"/>
                    </a:cubicBezTo>
                    <a:cubicBezTo>
                      <a:pt x="3594" y="3719"/>
                      <a:pt x="3594" y="3719"/>
                      <a:pt x="3594" y="3719"/>
                    </a:cubicBezTo>
                    <a:cubicBezTo>
                      <a:pt x="3608" y="3731"/>
                      <a:pt x="3608" y="3731"/>
                      <a:pt x="3608" y="3731"/>
                    </a:cubicBezTo>
                    <a:cubicBezTo>
                      <a:pt x="3614" y="3725"/>
                      <a:pt x="3614" y="3725"/>
                      <a:pt x="3614" y="3725"/>
                    </a:cubicBezTo>
                    <a:cubicBezTo>
                      <a:pt x="3608" y="3715"/>
                      <a:pt x="3608" y="3715"/>
                      <a:pt x="3608" y="3715"/>
                    </a:cubicBezTo>
                    <a:cubicBezTo>
                      <a:pt x="3609" y="3707"/>
                      <a:pt x="3609" y="3707"/>
                      <a:pt x="3609" y="3707"/>
                    </a:cubicBezTo>
                    <a:cubicBezTo>
                      <a:pt x="3617" y="3707"/>
                      <a:pt x="3617" y="3707"/>
                      <a:pt x="3617" y="3707"/>
                    </a:cubicBezTo>
                    <a:cubicBezTo>
                      <a:pt x="3649" y="3742"/>
                      <a:pt x="3649" y="3742"/>
                      <a:pt x="3649" y="3742"/>
                    </a:cubicBezTo>
                    <a:cubicBezTo>
                      <a:pt x="3678" y="3759"/>
                      <a:pt x="3678" y="3759"/>
                      <a:pt x="3678" y="3759"/>
                    </a:cubicBezTo>
                    <a:cubicBezTo>
                      <a:pt x="3681" y="3767"/>
                      <a:pt x="3681" y="3767"/>
                      <a:pt x="3681" y="3767"/>
                    </a:cubicBezTo>
                    <a:cubicBezTo>
                      <a:pt x="3661" y="3779"/>
                      <a:pt x="3661" y="3779"/>
                      <a:pt x="3661" y="3779"/>
                    </a:cubicBezTo>
                    <a:cubicBezTo>
                      <a:pt x="3643" y="3782"/>
                      <a:pt x="3643" y="3782"/>
                      <a:pt x="3643" y="3782"/>
                    </a:cubicBezTo>
                    <a:cubicBezTo>
                      <a:pt x="3632" y="3779"/>
                      <a:pt x="3632" y="3779"/>
                      <a:pt x="3632" y="3779"/>
                    </a:cubicBezTo>
                    <a:cubicBezTo>
                      <a:pt x="3635" y="3789"/>
                      <a:pt x="3635" y="3789"/>
                      <a:pt x="3635" y="3789"/>
                    </a:cubicBezTo>
                    <a:cubicBezTo>
                      <a:pt x="3635" y="3794"/>
                      <a:pt x="3635" y="3794"/>
                      <a:pt x="3635" y="3794"/>
                    </a:cubicBezTo>
                    <a:cubicBezTo>
                      <a:pt x="3644" y="3791"/>
                      <a:pt x="3644" y="3791"/>
                      <a:pt x="3644" y="3791"/>
                    </a:cubicBezTo>
                    <a:cubicBezTo>
                      <a:pt x="3675" y="3788"/>
                      <a:pt x="3675" y="3788"/>
                      <a:pt x="3675" y="3788"/>
                    </a:cubicBezTo>
                    <a:cubicBezTo>
                      <a:pt x="3692" y="3771"/>
                      <a:pt x="3692" y="3771"/>
                      <a:pt x="3692" y="3771"/>
                    </a:cubicBezTo>
                    <a:cubicBezTo>
                      <a:pt x="3699" y="3770"/>
                      <a:pt x="3699" y="3770"/>
                      <a:pt x="3699" y="3770"/>
                    </a:cubicBezTo>
                    <a:cubicBezTo>
                      <a:pt x="3710" y="3782"/>
                      <a:pt x="3710" y="3782"/>
                      <a:pt x="3710" y="3782"/>
                    </a:cubicBezTo>
                    <a:cubicBezTo>
                      <a:pt x="3713" y="3802"/>
                      <a:pt x="3713" y="3802"/>
                      <a:pt x="3713" y="3802"/>
                    </a:cubicBezTo>
                    <a:cubicBezTo>
                      <a:pt x="3744" y="3837"/>
                      <a:pt x="3744" y="3837"/>
                      <a:pt x="3744" y="3837"/>
                    </a:cubicBezTo>
                    <a:cubicBezTo>
                      <a:pt x="3741" y="3874"/>
                      <a:pt x="3741" y="3874"/>
                      <a:pt x="3741" y="3874"/>
                    </a:cubicBezTo>
                    <a:cubicBezTo>
                      <a:pt x="3719" y="3896"/>
                      <a:pt x="3719" y="3896"/>
                      <a:pt x="3719" y="3896"/>
                    </a:cubicBezTo>
                    <a:cubicBezTo>
                      <a:pt x="3707" y="3898"/>
                      <a:pt x="3707" y="3898"/>
                      <a:pt x="3707" y="3898"/>
                    </a:cubicBezTo>
                    <a:cubicBezTo>
                      <a:pt x="3696" y="3906"/>
                      <a:pt x="3696" y="3906"/>
                      <a:pt x="3696" y="3906"/>
                    </a:cubicBezTo>
                    <a:cubicBezTo>
                      <a:pt x="3678" y="3904"/>
                      <a:pt x="3678" y="3904"/>
                      <a:pt x="3678" y="3904"/>
                    </a:cubicBezTo>
                    <a:cubicBezTo>
                      <a:pt x="3664" y="3895"/>
                      <a:pt x="3664" y="3895"/>
                      <a:pt x="3664" y="3895"/>
                    </a:cubicBezTo>
                    <a:cubicBezTo>
                      <a:pt x="3629" y="3887"/>
                      <a:pt x="3629" y="3887"/>
                      <a:pt x="3629" y="3887"/>
                    </a:cubicBezTo>
                    <a:cubicBezTo>
                      <a:pt x="3608" y="3860"/>
                      <a:pt x="3608" y="3860"/>
                      <a:pt x="3608" y="3860"/>
                    </a:cubicBezTo>
                    <a:cubicBezTo>
                      <a:pt x="3600" y="3834"/>
                      <a:pt x="3600" y="3834"/>
                      <a:pt x="3600" y="3834"/>
                    </a:cubicBezTo>
                    <a:cubicBezTo>
                      <a:pt x="3588" y="3823"/>
                      <a:pt x="3588" y="3823"/>
                      <a:pt x="3588" y="3823"/>
                    </a:cubicBezTo>
                    <a:cubicBezTo>
                      <a:pt x="3585" y="3829"/>
                      <a:pt x="3585" y="3829"/>
                      <a:pt x="3585" y="3829"/>
                    </a:cubicBezTo>
                    <a:cubicBezTo>
                      <a:pt x="3586" y="3840"/>
                      <a:pt x="3586" y="3840"/>
                      <a:pt x="3586" y="3840"/>
                    </a:cubicBezTo>
                    <a:cubicBezTo>
                      <a:pt x="3586" y="3855"/>
                      <a:pt x="3586" y="3855"/>
                      <a:pt x="3586" y="3855"/>
                    </a:cubicBezTo>
                    <a:cubicBezTo>
                      <a:pt x="3600" y="3874"/>
                      <a:pt x="3600" y="3874"/>
                      <a:pt x="3600" y="3874"/>
                    </a:cubicBezTo>
                    <a:cubicBezTo>
                      <a:pt x="3612" y="3906"/>
                      <a:pt x="3612" y="3906"/>
                      <a:pt x="3612" y="3906"/>
                    </a:cubicBezTo>
                    <a:cubicBezTo>
                      <a:pt x="3628" y="3935"/>
                      <a:pt x="3628" y="3935"/>
                      <a:pt x="3628" y="3935"/>
                    </a:cubicBezTo>
                    <a:cubicBezTo>
                      <a:pt x="3618" y="3942"/>
                      <a:pt x="3618" y="3942"/>
                      <a:pt x="3618" y="3942"/>
                    </a:cubicBezTo>
                    <a:cubicBezTo>
                      <a:pt x="3609" y="3938"/>
                      <a:pt x="3609" y="3938"/>
                      <a:pt x="3609" y="3938"/>
                    </a:cubicBezTo>
                    <a:cubicBezTo>
                      <a:pt x="3594" y="3941"/>
                      <a:pt x="3594" y="3941"/>
                      <a:pt x="3594" y="3941"/>
                    </a:cubicBezTo>
                    <a:cubicBezTo>
                      <a:pt x="3589" y="3919"/>
                      <a:pt x="3589" y="3919"/>
                      <a:pt x="3589" y="3919"/>
                    </a:cubicBezTo>
                    <a:cubicBezTo>
                      <a:pt x="3586" y="3930"/>
                      <a:pt x="3586" y="3930"/>
                      <a:pt x="3586" y="3930"/>
                    </a:cubicBezTo>
                    <a:cubicBezTo>
                      <a:pt x="3580" y="3935"/>
                      <a:pt x="3580" y="3935"/>
                      <a:pt x="3580" y="3935"/>
                    </a:cubicBezTo>
                    <a:cubicBezTo>
                      <a:pt x="3585" y="3944"/>
                      <a:pt x="3585" y="3944"/>
                      <a:pt x="3585" y="3944"/>
                    </a:cubicBezTo>
                    <a:cubicBezTo>
                      <a:pt x="3599" y="3950"/>
                      <a:pt x="3599" y="3950"/>
                      <a:pt x="3599" y="3950"/>
                    </a:cubicBezTo>
                    <a:cubicBezTo>
                      <a:pt x="3603" y="3961"/>
                      <a:pt x="3603" y="3961"/>
                      <a:pt x="3603" y="3961"/>
                    </a:cubicBezTo>
                    <a:cubicBezTo>
                      <a:pt x="3574" y="3953"/>
                      <a:pt x="3574" y="3953"/>
                      <a:pt x="3574" y="3953"/>
                    </a:cubicBezTo>
                    <a:cubicBezTo>
                      <a:pt x="3566" y="3947"/>
                      <a:pt x="3566" y="3947"/>
                      <a:pt x="3566" y="3947"/>
                    </a:cubicBezTo>
                    <a:cubicBezTo>
                      <a:pt x="3566" y="3961"/>
                      <a:pt x="3566" y="3961"/>
                      <a:pt x="3566" y="3961"/>
                    </a:cubicBezTo>
                    <a:cubicBezTo>
                      <a:pt x="3576" y="3970"/>
                      <a:pt x="3576" y="3970"/>
                      <a:pt x="3576" y="3970"/>
                    </a:cubicBezTo>
                    <a:cubicBezTo>
                      <a:pt x="3576" y="3982"/>
                      <a:pt x="3576" y="3982"/>
                      <a:pt x="3576" y="3982"/>
                    </a:cubicBezTo>
                    <a:cubicBezTo>
                      <a:pt x="3563" y="3997"/>
                      <a:pt x="3563" y="3997"/>
                      <a:pt x="3563" y="3997"/>
                    </a:cubicBezTo>
                    <a:cubicBezTo>
                      <a:pt x="3560" y="3979"/>
                      <a:pt x="3560" y="3979"/>
                      <a:pt x="3560" y="3979"/>
                    </a:cubicBezTo>
                    <a:cubicBezTo>
                      <a:pt x="3550" y="3977"/>
                      <a:pt x="3550" y="3977"/>
                      <a:pt x="3550" y="3977"/>
                    </a:cubicBezTo>
                    <a:cubicBezTo>
                      <a:pt x="3556" y="3984"/>
                      <a:pt x="3556" y="3984"/>
                      <a:pt x="3556" y="3984"/>
                    </a:cubicBezTo>
                    <a:cubicBezTo>
                      <a:pt x="3553" y="3996"/>
                      <a:pt x="3553" y="3996"/>
                      <a:pt x="3553" y="3996"/>
                    </a:cubicBezTo>
                    <a:cubicBezTo>
                      <a:pt x="3547" y="3993"/>
                      <a:pt x="3547" y="3993"/>
                      <a:pt x="3547" y="3993"/>
                    </a:cubicBezTo>
                    <a:cubicBezTo>
                      <a:pt x="3527" y="3991"/>
                      <a:pt x="3527" y="3991"/>
                      <a:pt x="3527" y="3991"/>
                    </a:cubicBezTo>
                    <a:cubicBezTo>
                      <a:pt x="3519" y="4000"/>
                      <a:pt x="3519" y="4000"/>
                      <a:pt x="3519" y="4000"/>
                    </a:cubicBezTo>
                    <a:cubicBezTo>
                      <a:pt x="3496" y="4011"/>
                      <a:pt x="3496" y="4011"/>
                      <a:pt x="3496" y="4011"/>
                    </a:cubicBezTo>
                    <a:cubicBezTo>
                      <a:pt x="3508" y="4019"/>
                      <a:pt x="3508" y="4019"/>
                      <a:pt x="3508" y="4019"/>
                    </a:cubicBezTo>
                    <a:cubicBezTo>
                      <a:pt x="3511" y="4031"/>
                      <a:pt x="3511" y="4031"/>
                      <a:pt x="3511" y="4031"/>
                    </a:cubicBezTo>
                    <a:cubicBezTo>
                      <a:pt x="3505" y="4034"/>
                      <a:pt x="3505" y="4034"/>
                      <a:pt x="3505" y="4034"/>
                    </a:cubicBezTo>
                    <a:cubicBezTo>
                      <a:pt x="3502" y="4026"/>
                      <a:pt x="3502" y="4026"/>
                      <a:pt x="3502" y="4026"/>
                    </a:cubicBezTo>
                    <a:cubicBezTo>
                      <a:pt x="3484" y="4013"/>
                      <a:pt x="3484" y="4013"/>
                      <a:pt x="3484" y="4013"/>
                    </a:cubicBezTo>
                    <a:cubicBezTo>
                      <a:pt x="3470" y="4011"/>
                      <a:pt x="3470" y="4011"/>
                      <a:pt x="3470" y="4011"/>
                    </a:cubicBezTo>
                    <a:cubicBezTo>
                      <a:pt x="3470" y="4020"/>
                      <a:pt x="3470" y="4020"/>
                      <a:pt x="3470" y="4020"/>
                    </a:cubicBezTo>
                    <a:cubicBezTo>
                      <a:pt x="3461" y="4025"/>
                      <a:pt x="3461" y="4025"/>
                      <a:pt x="3461" y="4025"/>
                    </a:cubicBezTo>
                    <a:cubicBezTo>
                      <a:pt x="3481" y="4040"/>
                      <a:pt x="3481" y="4040"/>
                      <a:pt x="3481" y="4040"/>
                    </a:cubicBezTo>
                    <a:cubicBezTo>
                      <a:pt x="3475" y="4048"/>
                      <a:pt x="3475" y="4048"/>
                      <a:pt x="3475" y="4048"/>
                    </a:cubicBezTo>
                    <a:cubicBezTo>
                      <a:pt x="3475" y="4057"/>
                      <a:pt x="3475" y="4057"/>
                      <a:pt x="3475" y="4057"/>
                    </a:cubicBezTo>
                    <a:cubicBezTo>
                      <a:pt x="3458" y="4057"/>
                      <a:pt x="3458" y="4057"/>
                      <a:pt x="3458" y="4057"/>
                    </a:cubicBezTo>
                    <a:cubicBezTo>
                      <a:pt x="3446" y="4078"/>
                      <a:pt x="3446" y="4078"/>
                      <a:pt x="3446" y="4078"/>
                    </a:cubicBezTo>
                    <a:cubicBezTo>
                      <a:pt x="3426" y="4089"/>
                      <a:pt x="3426" y="4089"/>
                      <a:pt x="3426" y="4089"/>
                    </a:cubicBezTo>
                    <a:cubicBezTo>
                      <a:pt x="3433" y="4098"/>
                      <a:pt x="3433" y="4098"/>
                      <a:pt x="3433" y="4098"/>
                    </a:cubicBezTo>
                    <a:cubicBezTo>
                      <a:pt x="3430" y="4109"/>
                      <a:pt x="3430" y="4109"/>
                      <a:pt x="3430" y="4109"/>
                    </a:cubicBezTo>
                    <a:cubicBezTo>
                      <a:pt x="3420" y="4109"/>
                      <a:pt x="3420" y="4109"/>
                      <a:pt x="3420" y="4109"/>
                    </a:cubicBezTo>
                    <a:cubicBezTo>
                      <a:pt x="3411" y="4121"/>
                      <a:pt x="3411" y="4121"/>
                      <a:pt x="3411" y="4121"/>
                    </a:cubicBezTo>
                    <a:cubicBezTo>
                      <a:pt x="3412" y="4133"/>
                      <a:pt x="3412" y="4133"/>
                      <a:pt x="3412" y="4133"/>
                    </a:cubicBezTo>
                    <a:cubicBezTo>
                      <a:pt x="3398" y="4139"/>
                      <a:pt x="3398" y="4139"/>
                      <a:pt x="3398" y="4139"/>
                    </a:cubicBezTo>
                    <a:cubicBezTo>
                      <a:pt x="3375" y="4167"/>
                      <a:pt x="3375" y="4167"/>
                      <a:pt x="3375" y="4167"/>
                    </a:cubicBezTo>
                    <a:cubicBezTo>
                      <a:pt x="3357" y="4172"/>
                      <a:pt x="3357" y="4172"/>
                      <a:pt x="3357" y="4172"/>
                    </a:cubicBezTo>
                    <a:cubicBezTo>
                      <a:pt x="3356" y="4185"/>
                      <a:pt x="3356" y="4185"/>
                      <a:pt x="3356" y="4185"/>
                    </a:cubicBezTo>
                    <a:cubicBezTo>
                      <a:pt x="3340" y="4201"/>
                      <a:pt x="3340" y="4201"/>
                      <a:pt x="3340" y="4201"/>
                    </a:cubicBezTo>
                    <a:cubicBezTo>
                      <a:pt x="3322" y="4188"/>
                      <a:pt x="3322" y="4188"/>
                      <a:pt x="3322" y="4188"/>
                    </a:cubicBezTo>
                    <a:cubicBezTo>
                      <a:pt x="3320" y="4198"/>
                      <a:pt x="3320" y="4198"/>
                      <a:pt x="3320" y="4198"/>
                    </a:cubicBezTo>
                    <a:cubicBezTo>
                      <a:pt x="3330" y="4217"/>
                      <a:pt x="3330" y="4217"/>
                      <a:pt x="3330" y="4217"/>
                    </a:cubicBezTo>
                    <a:cubicBezTo>
                      <a:pt x="3314" y="4233"/>
                      <a:pt x="3314" y="4233"/>
                      <a:pt x="3314" y="4233"/>
                    </a:cubicBezTo>
                    <a:cubicBezTo>
                      <a:pt x="3308" y="4262"/>
                      <a:pt x="3308" y="4262"/>
                      <a:pt x="3308" y="4262"/>
                    </a:cubicBezTo>
                    <a:cubicBezTo>
                      <a:pt x="3299" y="4277"/>
                      <a:pt x="3299" y="4277"/>
                      <a:pt x="3299" y="4277"/>
                    </a:cubicBezTo>
                    <a:cubicBezTo>
                      <a:pt x="3291" y="4298"/>
                      <a:pt x="3291" y="4298"/>
                      <a:pt x="3291" y="4298"/>
                    </a:cubicBezTo>
                    <a:cubicBezTo>
                      <a:pt x="3279" y="4305"/>
                      <a:pt x="3279" y="4305"/>
                      <a:pt x="3279" y="4305"/>
                    </a:cubicBezTo>
                    <a:cubicBezTo>
                      <a:pt x="3267" y="4338"/>
                      <a:pt x="3267" y="4338"/>
                      <a:pt x="3267" y="4338"/>
                    </a:cubicBezTo>
                    <a:cubicBezTo>
                      <a:pt x="3273" y="4344"/>
                      <a:pt x="3273" y="4344"/>
                      <a:pt x="3273" y="4344"/>
                    </a:cubicBezTo>
                    <a:cubicBezTo>
                      <a:pt x="3273" y="4367"/>
                      <a:pt x="3273" y="4367"/>
                      <a:pt x="3273" y="4367"/>
                    </a:cubicBezTo>
                    <a:cubicBezTo>
                      <a:pt x="3259" y="4393"/>
                      <a:pt x="3259" y="4393"/>
                      <a:pt x="3259" y="4393"/>
                    </a:cubicBezTo>
                    <a:cubicBezTo>
                      <a:pt x="3253" y="4407"/>
                      <a:pt x="3253" y="4407"/>
                      <a:pt x="3253" y="4407"/>
                    </a:cubicBezTo>
                    <a:cubicBezTo>
                      <a:pt x="3239" y="4412"/>
                      <a:pt x="3239" y="4412"/>
                      <a:pt x="3239" y="4412"/>
                    </a:cubicBezTo>
                    <a:cubicBezTo>
                      <a:pt x="3232" y="4419"/>
                      <a:pt x="3232" y="4419"/>
                      <a:pt x="3232" y="4419"/>
                    </a:cubicBezTo>
                    <a:cubicBezTo>
                      <a:pt x="3249" y="4422"/>
                      <a:pt x="3249" y="4422"/>
                      <a:pt x="3249" y="4422"/>
                    </a:cubicBezTo>
                    <a:cubicBezTo>
                      <a:pt x="3253" y="4435"/>
                      <a:pt x="3253" y="4435"/>
                      <a:pt x="3253" y="4435"/>
                    </a:cubicBezTo>
                    <a:cubicBezTo>
                      <a:pt x="3249" y="4450"/>
                      <a:pt x="3249" y="4450"/>
                      <a:pt x="3249" y="4450"/>
                    </a:cubicBezTo>
                    <a:cubicBezTo>
                      <a:pt x="3256" y="4461"/>
                      <a:pt x="3256" y="4461"/>
                      <a:pt x="3256" y="4461"/>
                    </a:cubicBezTo>
                    <a:cubicBezTo>
                      <a:pt x="3256" y="4480"/>
                      <a:pt x="3256" y="4480"/>
                      <a:pt x="3256" y="4480"/>
                    </a:cubicBezTo>
                    <a:cubicBezTo>
                      <a:pt x="3262" y="4485"/>
                      <a:pt x="3262" y="4485"/>
                      <a:pt x="3262" y="4485"/>
                    </a:cubicBezTo>
                    <a:cubicBezTo>
                      <a:pt x="3247" y="4522"/>
                      <a:pt x="3247" y="4522"/>
                      <a:pt x="3247" y="4522"/>
                    </a:cubicBezTo>
                    <a:cubicBezTo>
                      <a:pt x="3226" y="4543"/>
                      <a:pt x="3226" y="4543"/>
                      <a:pt x="3226" y="4543"/>
                    </a:cubicBezTo>
                    <a:cubicBezTo>
                      <a:pt x="3183" y="4552"/>
                      <a:pt x="3183" y="4552"/>
                      <a:pt x="3183" y="4552"/>
                    </a:cubicBezTo>
                    <a:cubicBezTo>
                      <a:pt x="3175" y="4569"/>
                      <a:pt x="3175" y="4569"/>
                      <a:pt x="3175" y="4569"/>
                    </a:cubicBezTo>
                    <a:cubicBezTo>
                      <a:pt x="3198" y="4551"/>
                      <a:pt x="3198" y="4551"/>
                      <a:pt x="3198" y="4551"/>
                    </a:cubicBezTo>
                    <a:cubicBezTo>
                      <a:pt x="3235" y="4546"/>
                      <a:pt x="3235" y="4546"/>
                      <a:pt x="3235" y="4546"/>
                    </a:cubicBezTo>
                    <a:cubicBezTo>
                      <a:pt x="3262" y="4512"/>
                      <a:pt x="3262" y="4512"/>
                      <a:pt x="3262" y="4512"/>
                    </a:cubicBezTo>
                    <a:cubicBezTo>
                      <a:pt x="3284" y="4471"/>
                      <a:pt x="3284" y="4471"/>
                      <a:pt x="3284" y="4471"/>
                    </a:cubicBezTo>
                    <a:cubicBezTo>
                      <a:pt x="3330" y="4470"/>
                      <a:pt x="3330" y="4470"/>
                      <a:pt x="3330" y="4470"/>
                    </a:cubicBezTo>
                    <a:cubicBezTo>
                      <a:pt x="3345" y="4476"/>
                      <a:pt x="3345" y="4476"/>
                      <a:pt x="3345" y="4476"/>
                    </a:cubicBezTo>
                    <a:cubicBezTo>
                      <a:pt x="3345" y="4491"/>
                      <a:pt x="3345" y="4491"/>
                      <a:pt x="3345" y="4491"/>
                    </a:cubicBezTo>
                    <a:cubicBezTo>
                      <a:pt x="3337" y="4509"/>
                      <a:pt x="3337" y="4509"/>
                      <a:pt x="3337" y="4509"/>
                    </a:cubicBezTo>
                    <a:cubicBezTo>
                      <a:pt x="3337" y="4528"/>
                      <a:pt x="3337" y="4528"/>
                      <a:pt x="3337" y="4528"/>
                    </a:cubicBezTo>
                    <a:cubicBezTo>
                      <a:pt x="3348" y="4549"/>
                      <a:pt x="3348" y="4549"/>
                      <a:pt x="3348" y="4549"/>
                    </a:cubicBezTo>
                    <a:cubicBezTo>
                      <a:pt x="3348" y="4583"/>
                      <a:pt x="3348" y="4583"/>
                      <a:pt x="3348" y="4583"/>
                    </a:cubicBezTo>
                    <a:cubicBezTo>
                      <a:pt x="3336" y="4615"/>
                      <a:pt x="3336" y="4615"/>
                      <a:pt x="3336" y="4615"/>
                    </a:cubicBezTo>
                    <a:cubicBezTo>
                      <a:pt x="3345" y="4629"/>
                      <a:pt x="3345" y="4629"/>
                      <a:pt x="3345" y="4629"/>
                    </a:cubicBezTo>
                    <a:cubicBezTo>
                      <a:pt x="3351" y="4659"/>
                      <a:pt x="3351" y="4659"/>
                      <a:pt x="3351" y="4659"/>
                    </a:cubicBezTo>
                    <a:cubicBezTo>
                      <a:pt x="3345" y="4676"/>
                      <a:pt x="3345" y="4676"/>
                      <a:pt x="3345" y="4676"/>
                    </a:cubicBezTo>
                    <a:cubicBezTo>
                      <a:pt x="3294" y="4723"/>
                      <a:pt x="3294" y="4723"/>
                      <a:pt x="3294" y="4723"/>
                    </a:cubicBezTo>
                    <a:cubicBezTo>
                      <a:pt x="3270" y="4733"/>
                      <a:pt x="3270" y="4733"/>
                      <a:pt x="3270" y="4733"/>
                    </a:cubicBezTo>
                    <a:cubicBezTo>
                      <a:pt x="3253" y="4730"/>
                      <a:pt x="3253" y="4730"/>
                      <a:pt x="3253" y="4730"/>
                    </a:cubicBezTo>
                    <a:cubicBezTo>
                      <a:pt x="3271" y="4737"/>
                      <a:pt x="3271" y="4737"/>
                      <a:pt x="3271" y="4737"/>
                    </a:cubicBezTo>
                    <a:cubicBezTo>
                      <a:pt x="3296" y="4737"/>
                      <a:pt x="3296" y="4737"/>
                      <a:pt x="3296" y="4737"/>
                    </a:cubicBezTo>
                    <a:cubicBezTo>
                      <a:pt x="3352" y="4719"/>
                      <a:pt x="3352" y="4719"/>
                      <a:pt x="3352" y="4719"/>
                    </a:cubicBezTo>
                    <a:cubicBezTo>
                      <a:pt x="3412" y="4699"/>
                      <a:pt x="3412" y="4699"/>
                      <a:pt x="3412" y="4699"/>
                    </a:cubicBezTo>
                    <a:cubicBezTo>
                      <a:pt x="3440" y="4696"/>
                      <a:pt x="3440" y="4696"/>
                      <a:pt x="3440" y="4696"/>
                    </a:cubicBezTo>
                    <a:cubicBezTo>
                      <a:pt x="3478" y="4720"/>
                      <a:pt x="3478" y="4720"/>
                      <a:pt x="3478" y="4720"/>
                    </a:cubicBezTo>
                    <a:cubicBezTo>
                      <a:pt x="3501" y="4742"/>
                      <a:pt x="3501" y="4742"/>
                      <a:pt x="3501" y="4742"/>
                    </a:cubicBezTo>
                    <a:cubicBezTo>
                      <a:pt x="3536" y="4753"/>
                      <a:pt x="3536" y="4753"/>
                      <a:pt x="3536" y="4753"/>
                    </a:cubicBezTo>
                    <a:cubicBezTo>
                      <a:pt x="3545" y="4760"/>
                      <a:pt x="3545" y="4760"/>
                      <a:pt x="3545" y="4760"/>
                    </a:cubicBezTo>
                    <a:cubicBezTo>
                      <a:pt x="3562" y="4765"/>
                      <a:pt x="3562" y="4765"/>
                      <a:pt x="3562" y="4765"/>
                    </a:cubicBezTo>
                    <a:cubicBezTo>
                      <a:pt x="3586" y="4791"/>
                      <a:pt x="3586" y="4791"/>
                      <a:pt x="3586" y="4791"/>
                    </a:cubicBezTo>
                    <a:cubicBezTo>
                      <a:pt x="3600" y="4797"/>
                      <a:pt x="3600" y="4797"/>
                      <a:pt x="3600" y="4797"/>
                    </a:cubicBezTo>
                    <a:cubicBezTo>
                      <a:pt x="3612" y="4820"/>
                      <a:pt x="3612" y="4820"/>
                      <a:pt x="3612" y="4820"/>
                    </a:cubicBezTo>
                    <a:cubicBezTo>
                      <a:pt x="3626" y="4829"/>
                      <a:pt x="3626" y="4829"/>
                      <a:pt x="3626" y="4829"/>
                    </a:cubicBezTo>
                    <a:cubicBezTo>
                      <a:pt x="3626" y="4843"/>
                      <a:pt x="3626" y="4843"/>
                      <a:pt x="3626" y="4843"/>
                    </a:cubicBezTo>
                    <a:cubicBezTo>
                      <a:pt x="3637" y="4855"/>
                      <a:pt x="3637" y="4855"/>
                      <a:pt x="3637" y="4855"/>
                    </a:cubicBezTo>
                    <a:cubicBezTo>
                      <a:pt x="3647" y="4882"/>
                      <a:pt x="3647" y="4882"/>
                      <a:pt x="3647" y="4882"/>
                    </a:cubicBezTo>
                    <a:cubicBezTo>
                      <a:pt x="3647" y="4890"/>
                      <a:pt x="3647" y="4890"/>
                      <a:pt x="3647" y="4890"/>
                    </a:cubicBezTo>
                    <a:cubicBezTo>
                      <a:pt x="3658" y="4885"/>
                      <a:pt x="3658" y="4885"/>
                      <a:pt x="3658" y="4885"/>
                    </a:cubicBezTo>
                    <a:cubicBezTo>
                      <a:pt x="3666" y="4895"/>
                      <a:pt x="3666" y="4895"/>
                      <a:pt x="3666" y="4895"/>
                    </a:cubicBezTo>
                    <a:cubicBezTo>
                      <a:pt x="3699" y="4916"/>
                      <a:pt x="3699" y="4916"/>
                      <a:pt x="3699" y="4916"/>
                    </a:cubicBezTo>
                    <a:cubicBezTo>
                      <a:pt x="3712" y="4919"/>
                      <a:pt x="3712" y="4919"/>
                      <a:pt x="3712" y="4919"/>
                    </a:cubicBezTo>
                    <a:cubicBezTo>
                      <a:pt x="3735" y="4936"/>
                      <a:pt x="3735" y="4936"/>
                      <a:pt x="3735" y="4936"/>
                    </a:cubicBezTo>
                    <a:cubicBezTo>
                      <a:pt x="3747" y="4940"/>
                      <a:pt x="3747" y="4940"/>
                      <a:pt x="3747" y="4940"/>
                    </a:cubicBezTo>
                    <a:cubicBezTo>
                      <a:pt x="3774" y="4965"/>
                      <a:pt x="3774" y="4965"/>
                      <a:pt x="3774" y="4965"/>
                    </a:cubicBezTo>
                    <a:cubicBezTo>
                      <a:pt x="3777" y="4976"/>
                      <a:pt x="3777" y="4976"/>
                      <a:pt x="3777" y="4976"/>
                    </a:cubicBezTo>
                    <a:cubicBezTo>
                      <a:pt x="3799" y="4996"/>
                      <a:pt x="3799" y="4996"/>
                      <a:pt x="3799" y="4996"/>
                    </a:cubicBezTo>
                    <a:cubicBezTo>
                      <a:pt x="3796" y="5003"/>
                      <a:pt x="3796" y="5003"/>
                      <a:pt x="3796" y="5003"/>
                    </a:cubicBezTo>
                    <a:cubicBezTo>
                      <a:pt x="3800" y="5009"/>
                      <a:pt x="3800" y="5009"/>
                      <a:pt x="3800" y="5009"/>
                    </a:cubicBezTo>
                    <a:cubicBezTo>
                      <a:pt x="3826" y="5009"/>
                      <a:pt x="3826" y="5009"/>
                      <a:pt x="3826" y="5009"/>
                    </a:cubicBezTo>
                    <a:cubicBezTo>
                      <a:pt x="3834" y="5012"/>
                      <a:pt x="3834" y="5012"/>
                      <a:pt x="3834" y="5012"/>
                    </a:cubicBezTo>
                    <a:cubicBezTo>
                      <a:pt x="3852" y="5009"/>
                      <a:pt x="3852" y="5009"/>
                      <a:pt x="3852" y="5009"/>
                    </a:cubicBezTo>
                    <a:cubicBezTo>
                      <a:pt x="3886" y="5009"/>
                      <a:pt x="3886" y="5009"/>
                      <a:pt x="3886" y="5009"/>
                    </a:cubicBezTo>
                    <a:cubicBezTo>
                      <a:pt x="3895" y="5017"/>
                      <a:pt x="3895" y="5017"/>
                      <a:pt x="3895" y="5017"/>
                    </a:cubicBezTo>
                    <a:cubicBezTo>
                      <a:pt x="3901" y="5017"/>
                      <a:pt x="3901" y="5017"/>
                      <a:pt x="3901" y="5017"/>
                    </a:cubicBezTo>
                    <a:cubicBezTo>
                      <a:pt x="3926" y="5025"/>
                      <a:pt x="3926" y="5025"/>
                      <a:pt x="3926" y="5025"/>
                    </a:cubicBezTo>
                    <a:cubicBezTo>
                      <a:pt x="3953" y="5031"/>
                      <a:pt x="3953" y="5031"/>
                      <a:pt x="3953" y="5031"/>
                    </a:cubicBezTo>
                    <a:cubicBezTo>
                      <a:pt x="3973" y="5023"/>
                      <a:pt x="3973" y="5023"/>
                      <a:pt x="3973" y="5023"/>
                    </a:cubicBezTo>
                    <a:cubicBezTo>
                      <a:pt x="3985" y="5023"/>
                      <a:pt x="3985" y="5023"/>
                      <a:pt x="3985" y="5023"/>
                    </a:cubicBezTo>
                    <a:cubicBezTo>
                      <a:pt x="3985" y="5029"/>
                      <a:pt x="3985" y="5029"/>
                      <a:pt x="3985" y="5029"/>
                    </a:cubicBezTo>
                    <a:cubicBezTo>
                      <a:pt x="3990" y="5026"/>
                      <a:pt x="3990" y="5026"/>
                      <a:pt x="3990" y="5026"/>
                    </a:cubicBezTo>
                    <a:cubicBezTo>
                      <a:pt x="3999" y="5026"/>
                      <a:pt x="3999" y="5026"/>
                      <a:pt x="3999" y="5026"/>
                    </a:cubicBezTo>
                    <a:cubicBezTo>
                      <a:pt x="4001" y="5051"/>
                      <a:pt x="4001" y="5051"/>
                      <a:pt x="4001" y="5051"/>
                    </a:cubicBezTo>
                    <a:cubicBezTo>
                      <a:pt x="3981" y="5090"/>
                      <a:pt x="3981" y="5090"/>
                      <a:pt x="3981" y="5090"/>
                    </a:cubicBezTo>
                    <a:cubicBezTo>
                      <a:pt x="3979" y="5104"/>
                      <a:pt x="3979" y="5104"/>
                      <a:pt x="3979" y="5104"/>
                    </a:cubicBezTo>
                    <a:cubicBezTo>
                      <a:pt x="3969" y="5119"/>
                      <a:pt x="3969" y="5119"/>
                      <a:pt x="3969" y="5119"/>
                    </a:cubicBezTo>
                    <a:cubicBezTo>
                      <a:pt x="3956" y="5141"/>
                      <a:pt x="3956" y="5141"/>
                      <a:pt x="3956" y="5141"/>
                    </a:cubicBezTo>
                    <a:cubicBezTo>
                      <a:pt x="3959" y="5159"/>
                      <a:pt x="3959" y="5159"/>
                      <a:pt x="3959" y="5159"/>
                    </a:cubicBezTo>
                    <a:cubicBezTo>
                      <a:pt x="3964" y="5164"/>
                      <a:pt x="3964" y="5164"/>
                      <a:pt x="3964" y="5164"/>
                    </a:cubicBezTo>
                    <a:cubicBezTo>
                      <a:pt x="3965" y="5199"/>
                      <a:pt x="3965" y="5199"/>
                      <a:pt x="3965" y="5199"/>
                    </a:cubicBezTo>
                    <a:cubicBezTo>
                      <a:pt x="3944" y="5232"/>
                      <a:pt x="3944" y="5232"/>
                      <a:pt x="3944" y="5232"/>
                    </a:cubicBezTo>
                    <a:cubicBezTo>
                      <a:pt x="3944" y="5246"/>
                      <a:pt x="3944" y="5246"/>
                      <a:pt x="3944" y="5246"/>
                    </a:cubicBezTo>
                    <a:cubicBezTo>
                      <a:pt x="3938" y="5268"/>
                      <a:pt x="3938" y="5268"/>
                      <a:pt x="3938" y="5268"/>
                    </a:cubicBezTo>
                    <a:cubicBezTo>
                      <a:pt x="3923" y="5281"/>
                      <a:pt x="3923" y="5281"/>
                      <a:pt x="3923" y="5281"/>
                    </a:cubicBezTo>
                    <a:cubicBezTo>
                      <a:pt x="3914" y="5313"/>
                      <a:pt x="3914" y="5313"/>
                      <a:pt x="3914" y="5313"/>
                    </a:cubicBezTo>
                    <a:cubicBezTo>
                      <a:pt x="3921" y="5326"/>
                      <a:pt x="3921" y="5326"/>
                      <a:pt x="3921" y="5326"/>
                    </a:cubicBezTo>
                    <a:cubicBezTo>
                      <a:pt x="3936" y="5339"/>
                      <a:pt x="3936" y="5339"/>
                      <a:pt x="3936" y="5339"/>
                    </a:cubicBezTo>
                    <a:cubicBezTo>
                      <a:pt x="3936" y="5359"/>
                      <a:pt x="3936" y="5359"/>
                      <a:pt x="3936" y="5359"/>
                    </a:cubicBezTo>
                    <a:cubicBezTo>
                      <a:pt x="3949" y="5365"/>
                      <a:pt x="3949" y="5365"/>
                      <a:pt x="3949" y="5365"/>
                    </a:cubicBezTo>
                    <a:cubicBezTo>
                      <a:pt x="3959" y="5379"/>
                      <a:pt x="3959" y="5379"/>
                      <a:pt x="3959" y="5379"/>
                    </a:cubicBezTo>
                    <a:cubicBezTo>
                      <a:pt x="3955" y="5393"/>
                      <a:pt x="3955" y="5393"/>
                      <a:pt x="3955" y="5393"/>
                    </a:cubicBezTo>
                    <a:cubicBezTo>
                      <a:pt x="3958" y="5399"/>
                      <a:pt x="3958" y="5399"/>
                      <a:pt x="3958" y="5399"/>
                    </a:cubicBezTo>
                    <a:cubicBezTo>
                      <a:pt x="3956" y="5411"/>
                      <a:pt x="3956" y="5411"/>
                      <a:pt x="3956" y="5411"/>
                    </a:cubicBezTo>
                    <a:cubicBezTo>
                      <a:pt x="3972" y="5417"/>
                      <a:pt x="3972" y="5417"/>
                      <a:pt x="3972" y="5417"/>
                    </a:cubicBezTo>
                    <a:cubicBezTo>
                      <a:pt x="3991" y="5427"/>
                      <a:pt x="3991" y="5427"/>
                      <a:pt x="3991" y="5427"/>
                    </a:cubicBezTo>
                    <a:cubicBezTo>
                      <a:pt x="3995" y="5427"/>
                      <a:pt x="3995" y="5427"/>
                      <a:pt x="3995" y="5427"/>
                    </a:cubicBezTo>
                    <a:cubicBezTo>
                      <a:pt x="3998" y="5437"/>
                      <a:pt x="3998" y="5437"/>
                      <a:pt x="3998" y="5437"/>
                    </a:cubicBezTo>
                    <a:cubicBezTo>
                      <a:pt x="4007" y="5451"/>
                      <a:pt x="4007" y="5451"/>
                      <a:pt x="4007" y="5451"/>
                    </a:cubicBezTo>
                    <a:cubicBezTo>
                      <a:pt x="4010" y="5477"/>
                      <a:pt x="4010" y="5477"/>
                      <a:pt x="4010" y="5477"/>
                    </a:cubicBezTo>
                    <a:cubicBezTo>
                      <a:pt x="4014" y="5488"/>
                      <a:pt x="4014" y="5488"/>
                      <a:pt x="4014" y="5488"/>
                    </a:cubicBezTo>
                    <a:cubicBezTo>
                      <a:pt x="4008" y="5511"/>
                      <a:pt x="4008" y="5511"/>
                      <a:pt x="4008" y="5511"/>
                    </a:cubicBezTo>
                    <a:cubicBezTo>
                      <a:pt x="3976" y="5538"/>
                      <a:pt x="3976" y="5538"/>
                      <a:pt x="3976" y="5538"/>
                    </a:cubicBezTo>
                    <a:cubicBezTo>
                      <a:pt x="4001" y="5526"/>
                      <a:pt x="4001" y="5526"/>
                      <a:pt x="4001" y="5526"/>
                    </a:cubicBezTo>
                    <a:cubicBezTo>
                      <a:pt x="4020" y="5512"/>
                      <a:pt x="4020" y="5512"/>
                      <a:pt x="4020" y="5512"/>
                    </a:cubicBezTo>
                    <a:cubicBezTo>
                      <a:pt x="4042" y="5520"/>
                      <a:pt x="4042" y="5520"/>
                      <a:pt x="4042" y="5520"/>
                    </a:cubicBezTo>
                    <a:cubicBezTo>
                      <a:pt x="4056" y="5532"/>
                      <a:pt x="4056" y="5532"/>
                      <a:pt x="4056" y="5532"/>
                    </a:cubicBezTo>
                    <a:cubicBezTo>
                      <a:pt x="4069" y="5534"/>
                      <a:pt x="4069" y="5534"/>
                      <a:pt x="4069" y="5534"/>
                    </a:cubicBezTo>
                    <a:cubicBezTo>
                      <a:pt x="4074" y="5520"/>
                      <a:pt x="4074" y="5520"/>
                      <a:pt x="4074" y="5520"/>
                    </a:cubicBezTo>
                    <a:cubicBezTo>
                      <a:pt x="4074" y="5506"/>
                      <a:pt x="4074" y="5506"/>
                      <a:pt x="4074" y="5506"/>
                    </a:cubicBezTo>
                    <a:cubicBezTo>
                      <a:pt x="4102" y="5472"/>
                      <a:pt x="4102" y="5472"/>
                      <a:pt x="4102" y="5472"/>
                    </a:cubicBezTo>
                    <a:cubicBezTo>
                      <a:pt x="4108" y="5472"/>
                      <a:pt x="4108" y="5472"/>
                      <a:pt x="4108" y="5472"/>
                    </a:cubicBezTo>
                    <a:cubicBezTo>
                      <a:pt x="4105" y="5485"/>
                      <a:pt x="4105" y="5485"/>
                      <a:pt x="4105" y="5485"/>
                    </a:cubicBezTo>
                    <a:cubicBezTo>
                      <a:pt x="4106" y="5494"/>
                      <a:pt x="4106" y="5494"/>
                      <a:pt x="4106" y="5494"/>
                    </a:cubicBezTo>
                    <a:cubicBezTo>
                      <a:pt x="4115" y="5497"/>
                      <a:pt x="4115" y="5497"/>
                      <a:pt x="4115" y="5497"/>
                    </a:cubicBezTo>
                    <a:cubicBezTo>
                      <a:pt x="4121" y="5524"/>
                      <a:pt x="4121" y="5524"/>
                      <a:pt x="4121" y="5524"/>
                    </a:cubicBezTo>
                    <a:cubicBezTo>
                      <a:pt x="4118" y="5547"/>
                      <a:pt x="4118" y="5547"/>
                      <a:pt x="4118" y="5547"/>
                    </a:cubicBezTo>
                    <a:cubicBezTo>
                      <a:pt x="4138" y="5563"/>
                      <a:pt x="4138" y="5563"/>
                      <a:pt x="4138" y="5563"/>
                    </a:cubicBezTo>
                    <a:cubicBezTo>
                      <a:pt x="4166" y="5566"/>
                      <a:pt x="4166" y="5566"/>
                      <a:pt x="4166" y="5566"/>
                    </a:cubicBezTo>
                    <a:cubicBezTo>
                      <a:pt x="4150" y="5558"/>
                      <a:pt x="4150" y="5558"/>
                      <a:pt x="4150" y="5558"/>
                    </a:cubicBezTo>
                    <a:cubicBezTo>
                      <a:pt x="4134" y="5540"/>
                      <a:pt x="4134" y="5540"/>
                      <a:pt x="4134" y="5540"/>
                    </a:cubicBezTo>
                    <a:cubicBezTo>
                      <a:pt x="4131" y="5521"/>
                      <a:pt x="4131" y="5521"/>
                      <a:pt x="4131" y="5521"/>
                    </a:cubicBezTo>
                    <a:cubicBezTo>
                      <a:pt x="4135" y="5495"/>
                      <a:pt x="4135" y="5495"/>
                      <a:pt x="4135" y="5495"/>
                    </a:cubicBezTo>
                    <a:cubicBezTo>
                      <a:pt x="4143" y="5485"/>
                      <a:pt x="4143" y="5485"/>
                      <a:pt x="4143" y="5485"/>
                    </a:cubicBezTo>
                    <a:cubicBezTo>
                      <a:pt x="4135" y="5476"/>
                      <a:pt x="4135" y="5476"/>
                      <a:pt x="4135" y="5476"/>
                    </a:cubicBezTo>
                    <a:cubicBezTo>
                      <a:pt x="4134" y="5459"/>
                      <a:pt x="4134" y="5459"/>
                      <a:pt x="4134" y="5459"/>
                    </a:cubicBezTo>
                    <a:cubicBezTo>
                      <a:pt x="4140" y="5463"/>
                      <a:pt x="4140" y="5463"/>
                      <a:pt x="4140" y="5463"/>
                    </a:cubicBezTo>
                    <a:cubicBezTo>
                      <a:pt x="4149" y="5460"/>
                      <a:pt x="4149" y="5460"/>
                      <a:pt x="4149" y="5460"/>
                    </a:cubicBezTo>
                    <a:cubicBezTo>
                      <a:pt x="4157" y="5436"/>
                      <a:pt x="4157" y="5436"/>
                      <a:pt x="4157" y="5436"/>
                    </a:cubicBezTo>
                    <a:cubicBezTo>
                      <a:pt x="4176" y="5417"/>
                      <a:pt x="4176" y="5417"/>
                      <a:pt x="4176" y="5417"/>
                    </a:cubicBezTo>
                    <a:cubicBezTo>
                      <a:pt x="4170" y="5411"/>
                      <a:pt x="4170" y="5411"/>
                      <a:pt x="4170" y="5411"/>
                    </a:cubicBezTo>
                    <a:cubicBezTo>
                      <a:pt x="4167" y="5387"/>
                      <a:pt x="4167" y="5387"/>
                      <a:pt x="4167" y="5387"/>
                    </a:cubicBezTo>
                    <a:cubicBezTo>
                      <a:pt x="4158" y="5382"/>
                      <a:pt x="4158" y="5382"/>
                      <a:pt x="4158" y="5382"/>
                    </a:cubicBezTo>
                    <a:cubicBezTo>
                      <a:pt x="4158" y="5365"/>
                      <a:pt x="4158" y="5365"/>
                      <a:pt x="4158" y="5365"/>
                    </a:cubicBezTo>
                    <a:cubicBezTo>
                      <a:pt x="4173" y="5346"/>
                      <a:pt x="4173" y="5346"/>
                      <a:pt x="4173" y="5346"/>
                    </a:cubicBezTo>
                    <a:cubicBezTo>
                      <a:pt x="4167" y="5338"/>
                      <a:pt x="4167" y="5338"/>
                      <a:pt x="4167" y="5338"/>
                    </a:cubicBezTo>
                    <a:cubicBezTo>
                      <a:pt x="4169" y="5327"/>
                      <a:pt x="4169" y="5327"/>
                      <a:pt x="4169" y="5327"/>
                    </a:cubicBezTo>
                    <a:cubicBezTo>
                      <a:pt x="4160" y="5326"/>
                      <a:pt x="4160" y="5326"/>
                      <a:pt x="4160" y="5326"/>
                    </a:cubicBezTo>
                    <a:cubicBezTo>
                      <a:pt x="4158" y="5315"/>
                      <a:pt x="4158" y="5315"/>
                      <a:pt x="4158" y="5315"/>
                    </a:cubicBezTo>
                    <a:cubicBezTo>
                      <a:pt x="4170" y="5275"/>
                      <a:pt x="4170" y="5275"/>
                      <a:pt x="4170" y="5275"/>
                    </a:cubicBezTo>
                    <a:cubicBezTo>
                      <a:pt x="4166" y="5258"/>
                      <a:pt x="4166" y="5258"/>
                      <a:pt x="4166" y="5258"/>
                    </a:cubicBezTo>
                    <a:cubicBezTo>
                      <a:pt x="4170" y="5232"/>
                      <a:pt x="4170" y="5232"/>
                      <a:pt x="4170" y="5232"/>
                    </a:cubicBezTo>
                    <a:cubicBezTo>
                      <a:pt x="4179" y="5223"/>
                      <a:pt x="4179" y="5223"/>
                      <a:pt x="4179" y="5223"/>
                    </a:cubicBezTo>
                    <a:cubicBezTo>
                      <a:pt x="4176" y="5208"/>
                      <a:pt x="4176" y="5208"/>
                      <a:pt x="4176" y="5208"/>
                    </a:cubicBezTo>
                    <a:cubicBezTo>
                      <a:pt x="4184" y="5203"/>
                      <a:pt x="4184" y="5203"/>
                      <a:pt x="4184" y="5203"/>
                    </a:cubicBezTo>
                    <a:cubicBezTo>
                      <a:pt x="4178" y="5190"/>
                      <a:pt x="4178" y="5190"/>
                      <a:pt x="4178" y="5190"/>
                    </a:cubicBezTo>
                    <a:cubicBezTo>
                      <a:pt x="4187" y="5182"/>
                      <a:pt x="4187" y="5182"/>
                      <a:pt x="4187" y="5182"/>
                    </a:cubicBezTo>
                    <a:cubicBezTo>
                      <a:pt x="4178" y="5181"/>
                      <a:pt x="4178" y="5181"/>
                      <a:pt x="4178" y="5181"/>
                    </a:cubicBezTo>
                    <a:cubicBezTo>
                      <a:pt x="4173" y="5170"/>
                      <a:pt x="4173" y="5170"/>
                      <a:pt x="4173" y="5170"/>
                    </a:cubicBezTo>
                    <a:cubicBezTo>
                      <a:pt x="4181" y="5165"/>
                      <a:pt x="4181" y="5165"/>
                      <a:pt x="4181" y="5165"/>
                    </a:cubicBezTo>
                    <a:cubicBezTo>
                      <a:pt x="4175" y="5153"/>
                      <a:pt x="4175" y="5153"/>
                      <a:pt x="4175" y="5153"/>
                    </a:cubicBezTo>
                    <a:cubicBezTo>
                      <a:pt x="4175" y="5138"/>
                      <a:pt x="4175" y="5138"/>
                      <a:pt x="4175" y="5138"/>
                    </a:cubicBezTo>
                    <a:cubicBezTo>
                      <a:pt x="4169" y="5125"/>
                      <a:pt x="4169" y="5125"/>
                      <a:pt x="4169" y="5125"/>
                    </a:cubicBezTo>
                    <a:cubicBezTo>
                      <a:pt x="4166" y="5109"/>
                      <a:pt x="4166" y="5109"/>
                      <a:pt x="4166" y="5109"/>
                    </a:cubicBezTo>
                    <a:cubicBezTo>
                      <a:pt x="4161" y="5099"/>
                      <a:pt x="4161" y="5099"/>
                      <a:pt x="4161" y="5099"/>
                    </a:cubicBezTo>
                    <a:cubicBezTo>
                      <a:pt x="4183" y="5090"/>
                      <a:pt x="4183" y="5090"/>
                      <a:pt x="4183" y="5090"/>
                    </a:cubicBezTo>
                    <a:cubicBezTo>
                      <a:pt x="4215" y="5084"/>
                      <a:pt x="4215" y="5084"/>
                      <a:pt x="4215" y="5084"/>
                    </a:cubicBezTo>
                    <a:cubicBezTo>
                      <a:pt x="4230" y="5072"/>
                      <a:pt x="4230" y="5072"/>
                      <a:pt x="4230" y="5072"/>
                    </a:cubicBezTo>
                    <a:cubicBezTo>
                      <a:pt x="4250" y="5073"/>
                      <a:pt x="4250" y="5073"/>
                      <a:pt x="4250" y="5073"/>
                    </a:cubicBezTo>
                    <a:cubicBezTo>
                      <a:pt x="4257" y="5066"/>
                      <a:pt x="4257" y="5066"/>
                      <a:pt x="4257" y="5066"/>
                    </a:cubicBezTo>
                    <a:cubicBezTo>
                      <a:pt x="4290" y="5051"/>
                      <a:pt x="4290" y="5051"/>
                      <a:pt x="4290" y="5051"/>
                    </a:cubicBezTo>
                    <a:cubicBezTo>
                      <a:pt x="4340" y="5031"/>
                      <a:pt x="4340" y="5031"/>
                      <a:pt x="4340" y="5031"/>
                    </a:cubicBezTo>
                    <a:cubicBezTo>
                      <a:pt x="4340" y="5026"/>
                      <a:pt x="4340" y="5026"/>
                      <a:pt x="4340" y="5026"/>
                    </a:cubicBezTo>
                    <a:cubicBezTo>
                      <a:pt x="4351" y="5015"/>
                      <a:pt x="4351" y="5015"/>
                      <a:pt x="4351" y="5015"/>
                    </a:cubicBezTo>
                    <a:cubicBezTo>
                      <a:pt x="4389" y="4999"/>
                      <a:pt x="4389" y="4999"/>
                      <a:pt x="4389" y="4999"/>
                    </a:cubicBezTo>
                    <a:cubicBezTo>
                      <a:pt x="4392" y="4985"/>
                      <a:pt x="4392" y="4985"/>
                      <a:pt x="4392" y="4985"/>
                    </a:cubicBezTo>
                    <a:cubicBezTo>
                      <a:pt x="4410" y="4976"/>
                      <a:pt x="4410" y="4976"/>
                      <a:pt x="4410" y="4976"/>
                    </a:cubicBezTo>
                    <a:cubicBezTo>
                      <a:pt x="4433" y="4942"/>
                      <a:pt x="4433" y="4942"/>
                      <a:pt x="4433" y="4942"/>
                    </a:cubicBezTo>
                    <a:cubicBezTo>
                      <a:pt x="4442" y="4942"/>
                      <a:pt x="4442" y="4942"/>
                      <a:pt x="4442" y="4942"/>
                    </a:cubicBezTo>
                    <a:cubicBezTo>
                      <a:pt x="4450" y="4950"/>
                      <a:pt x="4450" y="4950"/>
                      <a:pt x="4450" y="4950"/>
                    </a:cubicBezTo>
                    <a:cubicBezTo>
                      <a:pt x="4467" y="4948"/>
                      <a:pt x="4467" y="4948"/>
                      <a:pt x="4467" y="4948"/>
                    </a:cubicBezTo>
                    <a:cubicBezTo>
                      <a:pt x="4479" y="4936"/>
                      <a:pt x="4479" y="4936"/>
                      <a:pt x="4479" y="4936"/>
                    </a:cubicBezTo>
                    <a:cubicBezTo>
                      <a:pt x="4464" y="4916"/>
                      <a:pt x="4464" y="4916"/>
                      <a:pt x="4464" y="4916"/>
                    </a:cubicBezTo>
                    <a:cubicBezTo>
                      <a:pt x="4462" y="4896"/>
                      <a:pt x="4462" y="4896"/>
                      <a:pt x="4462" y="4896"/>
                    </a:cubicBezTo>
                    <a:cubicBezTo>
                      <a:pt x="4453" y="4905"/>
                      <a:pt x="4453" y="4905"/>
                      <a:pt x="4453" y="4905"/>
                    </a:cubicBezTo>
                    <a:cubicBezTo>
                      <a:pt x="4450" y="4922"/>
                      <a:pt x="4450" y="4922"/>
                      <a:pt x="4450" y="4922"/>
                    </a:cubicBezTo>
                    <a:cubicBezTo>
                      <a:pt x="4442" y="4924"/>
                      <a:pt x="4442" y="4924"/>
                      <a:pt x="4442" y="4924"/>
                    </a:cubicBezTo>
                    <a:cubicBezTo>
                      <a:pt x="4449" y="4902"/>
                      <a:pt x="4449" y="4902"/>
                      <a:pt x="4449" y="4902"/>
                    </a:cubicBezTo>
                    <a:cubicBezTo>
                      <a:pt x="4462" y="4863"/>
                      <a:pt x="4462" y="4863"/>
                      <a:pt x="4462" y="4863"/>
                    </a:cubicBezTo>
                    <a:cubicBezTo>
                      <a:pt x="4468" y="4856"/>
                      <a:pt x="4468" y="4856"/>
                      <a:pt x="4468" y="4856"/>
                    </a:cubicBezTo>
                    <a:cubicBezTo>
                      <a:pt x="4468" y="4829"/>
                      <a:pt x="4468" y="4829"/>
                      <a:pt x="4468" y="4829"/>
                    </a:cubicBezTo>
                    <a:cubicBezTo>
                      <a:pt x="4471" y="4809"/>
                      <a:pt x="4471" y="4809"/>
                      <a:pt x="4471" y="4809"/>
                    </a:cubicBezTo>
                    <a:cubicBezTo>
                      <a:pt x="4458" y="4785"/>
                      <a:pt x="4458" y="4785"/>
                      <a:pt x="4458" y="4785"/>
                    </a:cubicBezTo>
                    <a:cubicBezTo>
                      <a:pt x="4461" y="4734"/>
                      <a:pt x="4461" y="4734"/>
                      <a:pt x="4461" y="4734"/>
                    </a:cubicBezTo>
                    <a:cubicBezTo>
                      <a:pt x="4455" y="4691"/>
                      <a:pt x="4455" y="4691"/>
                      <a:pt x="4455" y="4691"/>
                    </a:cubicBezTo>
                    <a:cubicBezTo>
                      <a:pt x="4430" y="4653"/>
                      <a:pt x="4430" y="4653"/>
                      <a:pt x="4430" y="4653"/>
                    </a:cubicBezTo>
                    <a:cubicBezTo>
                      <a:pt x="4413" y="4642"/>
                      <a:pt x="4413" y="4642"/>
                      <a:pt x="4413" y="4642"/>
                    </a:cubicBezTo>
                    <a:cubicBezTo>
                      <a:pt x="4409" y="4624"/>
                      <a:pt x="4409" y="4624"/>
                      <a:pt x="4409" y="4624"/>
                    </a:cubicBezTo>
                    <a:cubicBezTo>
                      <a:pt x="4392" y="4620"/>
                      <a:pt x="4392" y="4620"/>
                      <a:pt x="4392" y="4620"/>
                    </a:cubicBezTo>
                    <a:cubicBezTo>
                      <a:pt x="4387" y="4607"/>
                      <a:pt x="4387" y="4607"/>
                      <a:pt x="4387" y="4607"/>
                    </a:cubicBezTo>
                    <a:cubicBezTo>
                      <a:pt x="4397" y="4575"/>
                      <a:pt x="4397" y="4575"/>
                      <a:pt x="4397" y="4575"/>
                    </a:cubicBezTo>
                    <a:cubicBezTo>
                      <a:pt x="4413" y="4569"/>
                      <a:pt x="4413" y="4569"/>
                      <a:pt x="4413" y="4569"/>
                    </a:cubicBezTo>
                    <a:cubicBezTo>
                      <a:pt x="4455" y="4525"/>
                      <a:pt x="4455" y="4525"/>
                      <a:pt x="4455" y="4525"/>
                    </a:cubicBezTo>
                    <a:cubicBezTo>
                      <a:pt x="4468" y="4522"/>
                      <a:pt x="4468" y="4522"/>
                      <a:pt x="4468" y="4522"/>
                    </a:cubicBezTo>
                    <a:cubicBezTo>
                      <a:pt x="4479" y="4509"/>
                      <a:pt x="4479" y="4509"/>
                      <a:pt x="4479" y="4509"/>
                    </a:cubicBezTo>
                    <a:cubicBezTo>
                      <a:pt x="4479" y="4499"/>
                      <a:pt x="4479" y="4499"/>
                      <a:pt x="4479" y="4499"/>
                    </a:cubicBezTo>
                    <a:cubicBezTo>
                      <a:pt x="4473" y="4496"/>
                      <a:pt x="4473" y="4496"/>
                      <a:pt x="4473" y="4496"/>
                    </a:cubicBezTo>
                    <a:cubicBezTo>
                      <a:pt x="4473" y="4490"/>
                      <a:pt x="4473" y="4490"/>
                      <a:pt x="4473" y="4490"/>
                    </a:cubicBezTo>
                    <a:cubicBezTo>
                      <a:pt x="4490" y="4467"/>
                      <a:pt x="4490" y="4467"/>
                      <a:pt x="4490" y="4467"/>
                    </a:cubicBezTo>
                    <a:cubicBezTo>
                      <a:pt x="4497" y="4467"/>
                      <a:pt x="4497" y="4467"/>
                      <a:pt x="4497" y="4467"/>
                    </a:cubicBezTo>
                    <a:cubicBezTo>
                      <a:pt x="4508" y="4486"/>
                      <a:pt x="4508" y="4486"/>
                      <a:pt x="4508" y="4486"/>
                    </a:cubicBezTo>
                    <a:cubicBezTo>
                      <a:pt x="4519" y="4491"/>
                      <a:pt x="4519" y="4491"/>
                      <a:pt x="4519" y="4491"/>
                    </a:cubicBezTo>
                    <a:cubicBezTo>
                      <a:pt x="4513" y="4482"/>
                      <a:pt x="4513" y="4482"/>
                      <a:pt x="4513" y="4482"/>
                    </a:cubicBezTo>
                    <a:cubicBezTo>
                      <a:pt x="4514" y="4464"/>
                      <a:pt x="4514" y="4464"/>
                      <a:pt x="4514" y="4464"/>
                    </a:cubicBezTo>
                    <a:cubicBezTo>
                      <a:pt x="4531" y="4456"/>
                      <a:pt x="4531" y="4456"/>
                      <a:pt x="4531" y="4456"/>
                    </a:cubicBezTo>
                    <a:cubicBezTo>
                      <a:pt x="4548" y="4425"/>
                      <a:pt x="4548" y="4425"/>
                      <a:pt x="4548" y="4425"/>
                    </a:cubicBezTo>
                    <a:cubicBezTo>
                      <a:pt x="4545" y="4415"/>
                      <a:pt x="4545" y="4415"/>
                      <a:pt x="4545" y="4415"/>
                    </a:cubicBezTo>
                    <a:cubicBezTo>
                      <a:pt x="4523" y="4415"/>
                      <a:pt x="4523" y="4415"/>
                      <a:pt x="4523" y="4415"/>
                    </a:cubicBezTo>
                    <a:cubicBezTo>
                      <a:pt x="4522" y="4407"/>
                      <a:pt x="4522" y="4407"/>
                      <a:pt x="4522" y="4407"/>
                    </a:cubicBezTo>
                    <a:cubicBezTo>
                      <a:pt x="4536" y="4389"/>
                      <a:pt x="4536" y="4389"/>
                      <a:pt x="4536" y="4389"/>
                    </a:cubicBezTo>
                    <a:cubicBezTo>
                      <a:pt x="4528" y="4383"/>
                      <a:pt x="4528" y="4383"/>
                      <a:pt x="4528" y="4383"/>
                    </a:cubicBezTo>
                    <a:cubicBezTo>
                      <a:pt x="4522" y="4370"/>
                      <a:pt x="4522" y="4370"/>
                      <a:pt x="4522" y="4370"/>
                    </a:cubicBezTo>
                    <a:cubicBezTo>
                      <a:pt x="4533" y="4358"/>
                      <a:pt x="4533" y="4358"/>
                      <a:pt x="4533" y="4358"/>
                    </a:cubicBezTo>
                    <a:cubicBezTo>
                      <a:pt x="4549" y="4352"/>
                      <a:pt x="4549" y="4352"/>
                      <a:pt x="4549" y="4352"/>
                    </a:cubicBezTo>
                    <a:cubicBezTo>
                      <a:pt x="4531" y="4349"/>
                      <a:pt x="4531" y="4349"/>
                      <a:pt x="4531" y="4349"/>
                    </a:cubicBezTo>
                    <a:cubicBezTo>
                      <a:pt x="4530" y="4340"/>
                      <a:pt x="4530" y="4340"/>
                      <a:pt x="4530" y="4340"/>
                    </a:cubicBezTo>
                    <a:cubicBezTo>
                      <a:pt x="4537" y="4318"/>
                      <a:pt x="4537" y="4318"/>
                      <a:pt x="4537" y="4318"/>
                    </a:cubicBezTo>
                    <a:cubicBezTo>
                      <a:pt x="4549" y="4311"/>
                      <a:pt x="4549" y="4311"/>
                      <a:pt x="4549" y="4311"/>
                    </a:cubicBezTo>
                    <a:cubicBezTo>
                      <a:pt x="4540" y="4308"/>
                      <a:pt x="4540" y="4308"/>
                      <a:pt x="4540" y="4308"/>
                    </a:cubicBezTo>
                    <a:cubicBezTo>
                      <a:pt x="4513" y="4311"/>
                      <a:pt x="4513" y="4311"/>
                      <a:pt x="4513" y="4311"/>
                    </a:cubicBezTo>
                    <a:cubicBezTo>
                      <a:pt x="4505" y="4308"/>
                      <a:pt x="4505" y="4308"/>
                      <a:pt x="4505" y="4308"/>
                    </a:cubicBezTo>
                    <a:cubicBezTo>
                      <a:pt x="4507" y="4295"/>
                      <a:pt x="4507" y="4295"/>
                      <a:pt x="4507" y="4295"/>
                    </a:cubicBezTo>
                    <a:cubicBezTo>
                      <a:pt x="4542" y="4268"/>
                      <a:pt x="4542" y="4268"/>
                      <a:pt x="4542" y="4268"/>
                    </a:cubicBezTo>
                    <a:cubicBezTo>
                      <a:pt x="4563" y="4236"/>
                      <a:pt x="4563" y="4236"/>
                      <a:pt x="4563" y="4236"/>
                    </a:cubicBezTo>
                    <a:cubicBezTo>
                      <a:pt x="4566" y="4217"/>
                      <a:pt x="4566" y="4217"/>
                      <a:pt x="4566" y="4217"/>
                    </a:cubicBezTo>
                    <a:cubicBezTo>
                      <a:pt x="4577" y="4219"/>
                      <a:pt x="4577" y="4219"/>
                      <a:pt x="4577" y="4219"/>
                    </a:cubicBezTo>
                    <a:cubicBezTo>
                      <a:pt x="4585" y="4210"/>
                      <a:pt x="4585" y="4210"/>
                      <a:pt x="4585" y="4210"/>
                    </a:cubicBezTo>
                    <a:cubicBezTo>
                      <a:pt x="4585" y="4191"/>
                      <a:pt x="4585" y="4191"/>
                      <a:pt x="4585" y="4191"/>
                    </a:cubicBezTo>
                    <a:cubicBezTo>
                      <a:pt x="4575" y="4188"/>
                      <a:pt x="4575" y="4188"/>
                      <a:pt x="4575" y="4188"/>
                    </a:cubicBezTo>
                    <a:cubicBezTo>
                      <a:pt x="4574" y="4181"/>
                      <a:pt x="4574" y="4181"/>
                      <a:pt x="4574" y="4181"/>
                    </a:cubicBezTo>
                    <a:cubicBezTo>
                      <a:pt x="4566" y="4179"/>
                      <a:pt x="4566" y="4179"/>
                      <a:pt x="4566" y="4179"/>
                    </a:cubicBezTo>
                    <a:cubicBezTo>
                      <a:pt x="4556" y="4164"/>
                      <a:pt x="4556" y="4164"/>
                      <a:pt x="4556" y="4164"/>
                    </a:cubicBezTo>
                    <a:cubicBezTo>
                      <a:pt x="4557" y="4133"/>
                      <a:pt x="4557" y="4133"/>
                      <a:pt x="4557" y="4133"/>
                    </a:cubicBezTo>
                    <a:cubicBezTo>
                      <a:pt x="4568" y="4109"/>
                      <a:pt x="4568" y="4109"/>
                      <a:pt x="4568" y="4109"/>
                    </a:cubicBezTo>
                    <a:cubicBezTo>
                      <a:pt x="4568" y="4089"/>
                      <a:pt x="4568" y="4089"/>
                      <a:pt x="4568" y="4089"/>
                    </a:cubicBezTo>
                    <a:cubicBezTo>
                      <a:pt x="4582" y="4081"/>
                      <a:pt x="4582" y="4081"/>
                      <a:pt x="4582" y="4081"/>
                    </a:cubicBezTo>
                    <a:cubicBezTo>
                      <a:pt x="4588" y="4086"/>
                      <a:pt x="4588" y="4086"/>
                      <a:pt x="4588" y="4086"/>
                    </a:cubicBezTo>
                    <a:cubicBezTo>
                      <a:pt x="4597" y="4086"/>
                      <a:pt x="4597" y="4086"/>
                      <a:pt x="4597" y="4086"/>
                    </a:cubicBezTo>
                    <a:cubicBezTo>
                      <a:pt x="4597" y="4075"/>
                      <a:pt x="4597" y="4075"/>
                      <a:pt x="4597" y="4075"/>
                    </a:cubicBezTo>
                    <a:cubicBezTo>
                      <a:pt x="4607" y="4065"/>
                      <a:pt x="4607" y="4065"/>
                      <a:pt x="4607" y="4065"/>
                    </a:cubicBezTo>
                    <a:cubicBezTo>
                      <a:pt x="4618" y="4063"/>
                      <a:pt x="4618" y="4063"/>
                      <a:pt x="4618" y="4063"/>
                    </a:cubicBezTo>
                    <a:cubicBezTo>
                      <a:pt x="4627" y="4058"/>
                      <a:pt x="4627" y="4058"/>
                      <a:pt x="4627" y="4058"/>
                    </a:cubicBezTo>
                    <a:cubicBezTo>
                      <a:pt x="4638" y="4066"/>
                      <a:pt x="4638" y="4066"/>
                      <a:pt x="4638" y="4066"/>
                    </a:cubicBezTo>
                    <a:cubicBezTo>
                      <a:pt x="4664" y="4068"/>
                      <a:pt x="4664" y="4068"/>
                      <a:pt x="4664" y="4068"/>
                    </a:cubicBezTo>
                    <a:cubicBezTo>
                      <a:pt x="4692" y="4081"/>
                      <a:pt x="4692" y="4081"/>
                      <a:pt x="4692" y="4081"/>
                    </a:cubicBezTo>
                    <a:cubicBezTo>
                      <a:pt x="4728" y="4101"/>
                      <a:pt x="4728" y="4101"/>
                      <a:pt x="4728" y="4101"/>
                    </a:cubicBezTo>
                    <a:cubicBezTo>
                      <a:pt x="4748" y="4101"/>
                      <a:pt x="4748" y="4101"/>
                      <a:pt x="4748" y="4101"/>
                    </a:cubicBezTo>
                    <a:cubicBezTo>
                      <a:pt x="4744" y="4117"/>
                      <a:pt x="4744" y="4117"/>
                      <a:pt x="4744" y="4117"/>
                    </a:cubicBezTo>
                    <a:cubicBezTo>
                      <a:pt x="4722" y="4126"/>
                      <a:pt x="4722" y="4126"/>
                      <a:pt x="4722" y="4126"/>
                    </a:cubicBezTo>
                    <a:cubicBezTo>
                      <a:pt x="4750" y="4124"/>
                      <a:pt x="4750" y="4124"/>
                      <a:pt x="4750" y="4124"/>
                    </a:cubicBezTo>
                    <a:cubicBezTo>
                      <a:pt x="4771" y="4107"/>
                      <a:pt x="4771" y="4107"/>
                      <a:pt x="4771" y="4107"/>
                    </a:cubicBezTo>
                    <a:cubicBezTo>
                      <a:pt x="4786" y="4109"/>
                      <a:pt x="4786" y="4109"/>
                      <a:pt x="4786" y="4109"/>
                    </a:cubicBezTo>
                    <a:cubicBezTo>
                      <a:pt x="4796" y="4118"/>
                      <a:pt x="4796" y="4118"/>
                      <a:pt x="4796" y="4118"/>
                    </a:cubicBezTo>
                    <a:cubicBezTo>
                      <a:pt x="4806" y="4118"/>
                      <a:pt x="4806" y="4118"/>
                      <a:pt x="4806" y="4118"/>
                    </a:cubicBezTo>
                    <a:cubicBezTo>
                      <a:pt x="4818" y="4135"/>
                      <a:pt x="4818" y="4135"/>
                      <a:pt x="4818" y="4135"/>
                    </a:cubicBezTo>
                    <a:cubicBezTo>
                      <a:pt x="4818" y="4117"/>
                      <a:pt x="4818" y="4117"/>
                      <a:pt x="4818" y="4117"/>
                    </a:cubicBezTo>
                    <a:cubicBezTo>
                      <a:pt x="4837" y="4126"/>
                      <a:pt x="4837" y="4126"/>
                      <a:pt x="4837" y="4126"/>
                    </a:cubicBezTo>
                    <a:cubicBezTo>
                      <a:pt x="4846" y="4117"/>
                      <a:pt x="4846" y="4117"/>
                      <a:pt x="4846" y="4117"/>
                    </a:cubicBezTo>
                    <a:cubicBezTo>
                      <a:pt x="4858" y="4115"/>
                      <a:pt x="4858" y="4115"/>
                      <a:pt x="4858" y="4115"/>
                    </a:cubicBezTo>
                    <a:cubicBezTo>
                      <a:pt x="4880" y="4101"/>
                      <a:pt x="4880" y="4101"/>
                      <a:pt x="4880" y="4101"/>
                    </a:cubicBezTo>
                    <a:cubicBezTo>
                      <a:pt x="4907" y="4124"/>
                      <a:pt x="4907" y="4124"/>
                      <a:pt x="4907" y="4124"/>
                    </a:cubicBezTo>
                    <a:cubicBezTo>
                      <a:pt x="4907" y="4141"/>
                      <a:pt x="4907" y="4141"/>
                      <a:pt x="4907" y="4141"/>
                    </a:cubicBezTo>
                    <a:cubicBezTo>
                      <a:pt x="4927" y="4156"/>
                      <a:pt x="4927" y="4156"/>
                      <a:pt x="4927" y="4156"/>
                    </a:cubicBezTo>
                    <a:cubicBezTo>
                      <a:pt x="4941" y="4156"/>
                      <a:pt x="4941" y="4156"/>
                      <a:pt x="4941" y="4156"/>
                    </a:cubicBezTo>
                    <a:cubicBezTo>
                      <a:pt x="4941" y="4182"/>
                      <a:pt x="4941" y="4182"/>
                      <a:pt x="4941" y="4182"/>
                    </a:cubicBezTo>
                    <a:cubicBezTo>
                      <a:pt x="4932" y="4195"/>
                      <a:pt x="4932" y="4195"/>
                      <a:pt x="4932" y="4195"/>
                    </a:cubicBezTo>
                    <a:cubicBezTo>
                      <a:pt x="4932" y="4207"/>
                      <a:pt x="4932" y="4207"/>
                      <a:pt x="4932" y="4207"/>
                    </a:cubicBezTo>
                    <a:cubicBezTo>
                      <a:pt x="4942" y="4199"/>
                      <a:pt x="4942" y="4199"/>
                      <a:pt x="4942" y="4199"/>
                    </a:cubicBezTo>
                    <a:cubicBezTo>
                      <a:pt x="4959" y="4216"/>
                      <a:pt x="4959" y="4216"/>
                      <a:pt x="4959" y="4216"/>
                    </a:cubicBezTo>
                    <a:cubicBezTo>
                      <a:pt x="4967" y="4233"/>
                      <a:pt x="4967" y="4233"/>
                      <a:pt x="4967" y="4233"/>
                    </a:cubicBezTo>
                    <a:cubicBezTo>
                      <a:pt x="4954" y="4237"/>
                      <a:pt x="4954" y="4237"/>
                      <a:pt x="4954" y="4237"/>
                    </a:cubicBezTo>
                    <a:cubicBezTo>
                      <a:pt x="4968" y="4248"/>
                      <a:pt x="4968" y="4248"/>
                      <a:pt x="4968" y="4248"/>
                    </a:cubicBezTo>
                    <a:cubicBezTo>
                      <a:pt x="4980" y="4237"/>
                      <a:pt x="4980" y="4237"/>
                      <a:pt x="4980" y="4237"/>
                    </a:cubicBezTo>
                    <a:cubicBezTo>
                      <a:pt x="4994" y="4257"/>
                      <a:pt x="4994" y="4257"/>
                      <a:pt x="4994" y="4257"/>
                    </a:cubicBezTo>
                    <a:cubicBezTo>
                      <a:pt x="4993" y="4266"/>
                      <a:pt x="4993" y="4266"/>
                      <a:pt x="4993" y="4266"/>
                    </a:cubicBezTo>
                    <a:cubicBezTo>
                      <a:pt x="4977" y="4256"/>
                      <a:pt x="4977" y="4256"/>
                      <a:pt x="4977" y="4256"/>
                    </a:cubicBezTo>
                    <a:cubicBezTo>
                      <a:pt x="4971" y="4271"/>
                      <a:pt x="4971" y="4271"/>
                      <a:pt x="4971" y="4271"/>
                    </a:cubicBezTo>
                    <a:cubicBezTo>
                      <a:pt x="4958" y="4271"/>
                      <a:pt x="4958" y="4271"/>
                      <a:pt x="4958" y="4271"/>
                    </a:cubicBezTo>
                    <a:cubicBezTo>
                      <a:pt x="4977" y="4291"/>
                      <a:pt x="4977" y="4291"/>
                      <a:pt x="4977" y="4291"/>
                    </a:cubicBezTo>
                    <a:cubicBezTo>
                      <a:pt x="4977" y="4306"/>
                      <a:pt x="4977" y="4306"/>
                      <a:pt x="4977" y="4306"/>
                    </a:cubicBezTo>
                    <a:cubicBezTo>
                      <a:pt x="4991" y="4292"/>
                      <a:pt x="4991" y="4292"/>
                      <a:pt x="4991" y="4292"/>
                    </a:cubicBezTo>
                    <a:cubicBezTo>
                      <a:pt x="4991" y="4306"/>
                      <a:pt x="4991" y="4306"/>
                      <a:pt x="4991" y="4306"/>
                    </a:cubicBezTo>
                    <a:cubicBezTo>
                      <a:pt x="5003" y="4298"/>
                      <a:pt x="5003" y="4298"/>
                      <a:pt x="5003" y="4298"/>
                    </a:cubicBezTo>
                    <a:cubicBezTo>
                      <a:pt x="5029" y="4320"/>
                      <a:pt x="5029" y="4320"/>
                      <a:pt x="5029" y="4320"/>
                    </a:cubicBezTo>
                    <a:cubicBezTo>
                      <a:pt x="5039" y="4317"/>
                      <a:pt x="5039" y="4317"/>
                      <a:pt x="5039" y="4317"/>
                    </a:cubicBezTo>
                    <a:cubicBezTo>
                      <a:pt x="5045" y="4324"/>
                      <a:pt x="5045" y="4324"/>
                      <a:pt x="5045" y="4324"/>
                    </a:cubicBezTo>
                    <a:cubicBezTo>
                      <a:pt x="5063" y="4317"/>
                      <a:pt x="5063" y="4317"/>
                      <a:pt x="5063" y="4317"/>
                    </a:cubicBezTo>
                    <a:cubicBezTo>
                      <a:pt x="5083" y="4323"/>
                      <a:pt x="5083" y="4323"/>
                      <a:pt x="5083" y="4323"/>
                    </a:cubicBezTo>
                    <a:cubicBezTo>
                      <a:pt x="5080" y="4353"/>
                      <a:pt x="5080" y="4353"/>
                      <a:pt x="5080" y="4353"/>
                    </a:cubicBezTo>
                    <a:cubicBezTo>
                      <a:pt x="5087" y="4366"/>
                      <a:pt x="5087" y="4366"/>
                      <a:pt x="5087" y="4366"/>
                    </a:cubicBezTo>
                    <a:cubicBezTo>
                      <a:pt x="5107" y="4352"/>
                      <a:pt x="5107" y="4352"/>
                      <a:pt x="5107" y="4352"/>
                    </a:cubicBezTo>
                    <a:cubicBezTo>
                      <a:pt x="5110" y="4328"/>
                      <a:pt x="5110" y="4328"/>
                      <a:pt x="5110" y="4328"/>
                    </a:cubicBezTo>
                    <a:cubicBezTo>
                      <a:pt x="5123" y="4326"/>
                      <a:pt x="5123" y="4326"/>
                      <a:pt x="5123" y="4326"/>
                    </a:cubicBezTo>
                    <a:cubicBezTo>
                      <a:pt x="5124" y="4353"/>
                      <a:pt x="5124" y="4353"/>
                      <a:pt x="5124" y="4353"/>
                    </a:cubicBezTo>
                    <a:cubicBezTo>
                      <a:pt x="5120" y="4381"/>
                      <a:pt x="5120" y="4381"/>
                      <a:pt x="5120" y="4381"/>
                    </a:cubicBezTo>
                    <a:cubicBezTo>
                      <a:pt x="5098" y="4386"/>
                      <a:pt x="5098" y="4386"/>
                      <a:pt x="5098" y="4386"/>
                    </a:cubicBezTo>
                    <a:cubicBezTo>
                      <a:pt x="5083" y="4409"/>
                      <a:pt x="5083" y="4409"/>
                      <a:pt x="5083" y="4409"/>
                    </a:cubicBezTo>
                    <a:cubicBezTo>
                      <a:pt x="5087" y="4448"/>
                      <a:pt x="5087" y="4448"/>
                      <a:pt x="5087" y="4448"/>
                    </a:cubicBezTo>
                    <a:cubicBezTo>
                      <a:pt x="5080" y="4464"/>
                      <a:pt x="5080" y="4464"/>
                      <a:pt x="5080" y="4464"/>
                    </a:cubicBezTo>
                    <a:cubicBezTo>
                      <a:pt x="5077" y="4442"/>
                      <a:pt x="5077" y="4442"/>
                      <a:pt x="5077" y="4442"/>
                    </a:cubicBezTo>
                    <a:cubicBezTo>
                      <a:pt x="5069" y="4451"/>
                      <a:pt x="5069" y="4451"/>
                      <a:pt x="5069" y="4451"/>
                    </a:cubicBezTo>
                    <a:cubicBezTo>
                      <a:pt x="5065" y="4476"/>
                      <a:pt x="5065" y="4476"/>
                      <a:pt x="5065" y="4476"/>
                    </a:cubicBezTo>
                    <a:cubicBezTo>
                      <a:pt x="5029" y="4471"/>
                      <a:pt x="5029" y="4471"/>
                      <a:pt x="5029" y="4471"/>
                    </a:cubicBezTo>
                    <a:cubicBezTo>
                      <a:pt x="4987" y="4459"/>
                      <a:pt x="4987" y="4459"/>
                      <a:pt x="4987" y="4459"/>
                    </a:cubicBezTo>
                    <a:cubicBezTo>
                      <a:pt x="5025" y="4479"/>
                      <a:pt x="5025" y="4479"/>
                      <a:pt x="5025" y="4479"/>
                    </a:cubicBezTo>
                    <a:cubicBezTo>
                      <a:pt x="5055" y="4483"/>
                      <a:pt x="5055" y="4483"/>
                      <a:pt x="5055" y="4483"/>
                    </a:cubicBezTo>
                    <a:cubicBezTo>
                      <a:pt x="5077" y="4502"/>
                      <a:pt x="5077" y="4502"/>
                      <a:pt x="5077" y="4502"/>
                    </a:cubicBezTo>
                    <a:cubicBezTo>
                      <a:pt x="5075" y="4531"/>
                      <a:pt x="5075" y="4531"/>
                      <a:pt x="5075" y="4531"/>
                    </a:cubicBezTo>
                    <a:cubicBezTo>
                      <a:pt x="5062" y="4551"/>
                      <a:pt x="5062" y="4551"/>
                      <a:pt x="5062" y="4551"/>
                    </a:cubicBezTo>
                    <a:cubicBezTo>
                      <a:pt x="5058" y="4561"/>
                      <a:pt x="5058" y="4561"/>
                      <a:pt x="5058" y="4561"/>
                    </a:cubicBezTo>
                    <a:cubicBezTo>
                      <a:pt x="5042" y="4583"/>
                      <a:pt x="5042" y="4583"/>
                      <a:pt x="5042" y="4583"/>
                    </a:cubicBezTo>
                    <a:cubicBezTo>
                      <a:pt x="5046" y="4584"/>
                      <a:pt x="5046" y="4584"/>
                      <a:pt x="5046" y="4584"/>
                    </a:cubicBezTo>
                    <a:cubicBezTo>
                      <a:pt x="5068" y="4616"/>
                      <a:pt x="5068" y="4616"/>
                      <a:pt x="5068" y="4616"/>
                    </a:cubicBezTo>
                    <a:cubicBezTo>
                      <a:pt x="5080" y="4621"/>
                      <a:pt x="5080" y="4621"/>
                      <a:pt x="5080" y="4621"/>
                    </a:cubicBezTo>
                    <a:cubicBezTo>
                      <a:pt x="5072" y="4624"/>
                      <a:pt x="5072" y="4624"/>
                      <a:pt x="5072" y="4624"/>
                    </a:cubicBezTo>
                    <a:cubicBezTo>
                      <a:pt x="5043" y="4610"/>
                      <a:pt x="5043" y="4610"/>
                      <a:pt x="5043" y="4610"/>
                    </a:cubicBezTo>
                    <a:cubicBezTo>
                      <a:pt x="5063" y="4639"/>
                      <a:pt x="5063" y="4639"/>
                      <a:pt x="5063" y="4639"/>
                    </a:cubicBezTo>
                    <a:cubicBezTo>
                      <a:pt x="5077" y="4650"/>
                      <a:pt x="5077" y="4650"/>
                      <a:pt x="5077" y="4650"/>
                    </a:cubicBezTo>
                    <a:cubicBezTo>
                      <a:pt x="5083" y="4649"/>
                      <a:pt x="5083" y="4649"/>
                      <a:pt x="5083" y="4649"/>
                    </a:cubicBezTo>
                    <a:cubicBezTo>
                      <a:pt x="5077" y="4632"/>
                      <a:pt x="5077" y="4632"/>
                      <a:pt x="5077" y="4632"/>
                    </a:cubicBezTo>
                    <a:cubicBezTo>
                      <a:pt x="5092" y="4632"/>
                      <a:pt x="5092" y="4632"/>
                      <a:pt x="5092" y="4632"/>
                    </a:cubicBezTo>
                    <a:cubicBezTo>
                      <a:pt x="5109" y="4645"/>
                      <a:pt x="5109" y="4645"/>
                      <a:pt x="5109" y="4645"/>
                    </a:cubicBezTo>
                    <a:cubicBezTo>
                      <a:pt x="5117" y="4662"/>
                      <a:pt x="5117" y="4662"/>
                      <a:pt x="5117" y="4662"/>
                    </a:cubicBezTo>
                    <a:cubicBezTo>
                      <a:pt x="5113" y="4679"/>
                      <a:pt x="5113" y="4679"/>
                      <a:pt x="5113" y="4679"/>
                    </a:cubicBezTo>
                    <a:cubicBezTo>
                      <a:pt x="5115" y="4697"/>
                      <a:pt x="5115" y="4697"/>
                      <a:pt x="5115" y="4697"/>
                    </a:cubicBezTo>
                    <a:cubicBezTo>
                      <a:pt x="5097" y="4725"/>
                      <a:pt x="5097" y="4725"/>
                      <a:pt x="5097" y="4725"/>
                    </a:cubicBezTo>
                    <a:cubicBezTo>
                      <a:pt x="5094" y="4742"/>
                      <a:pt x="5094" y="4742"/>
                      <a:pt x="5094" y="4742"/>
                    </a:cubicBezTo>
                    <a:cubicBezTo>
                      <a:pt x="5081" y="4757"/>
                      <a:pt x="5081" y="4757"/>
                      <a:pt x="5081" y="4757"/>
                    </a:cubicBezTo>
                    <a:cubicBezTo>
                      <a:pt x="5098" y="4749"/>
                      <a:pt x="5098" y="4749"/>
                      <a:pt x="5098" y="4749"/>
                    </a:cubicBezTo>
                    <a:cubicBezTo>
                      <a:pt x="5120" y="4707"/>
                      <a:pt x="5120" y="4707"/>
                      <a:pt x="5120" y="4707"/>
                    </a:cubicBezTo>
                    <a:cubicBezTo>
                      <a:pt x="5141" y="4685"/>
                      <a:pt x="5141" y="4685"/>
                      <a:pt x="5141" y="4685"/>
                    </a:cubicBezTo>
                    <a:cubicBezTo>
                      <a:pt x="5146" y="4687"/>
                      <a:pt x="5146" y="4687"/>
                      <a:pt x="5146" y="4687"/>
                    </a:cubicBezTo>
                    <a:cubicBezTo>
                      <a:pt x="5144" y="4702"/>
                      <a:pt x="5144" y="4702"/>
                      <a:pt x="5144" y="4702"/>
                    </a:cubicBezTo>
                    <a:cubicBezTo>
                      <a:pt x="5146" y="4736"/>
                      <a:pt x="5146" y="4736"/>
                      <a:pt x="5146" y="4736"/>
                    </a:cubicBezTo>
                    <a:cubicBezTo>
                      <a:pt x="5141" y="4742"/>
                      <a:pt x="5141" y="4742"/>
                      <a:pt x="5141" y="4742"/>
                    </a:cubicBezTo>
                    <a:cubicBezTo>
                      <a:pt x="5141" y="4756"/>
                      <a:pt x="5141" y="4756"/>
                      <a:pt x="5141" y="4756"/>
                    </a:cubicBezTo>
                    <a:cubicBezTo>
                      <a:pt x="5135" y="4771"/>
                      <a:pt x="5135" y="4771"/>
                      <a:pt x="5135" y="4771"/>
                    </a:cubicBezTo>
                    <a:cubicBezTo>
                      <a:pt x="5153" y="4751"/>
                      <a:pt x="5153" y="4751"/>
                      <a:pt x="5153" y="4751"/>
                    </a:cubicBezTo>
                    <a:cubicBezTo>
                      <a:pt x="5156" y="4733"/>
                      <a:pt x="5156" y="4733"/>
                      <a:pt x="5156" y="4733"/>
                    </a:cubicBezTo>
                    <a:cubicBezTo>
                      <a:pt x="5173" y="4717"/>
                      <a:pt x="5173" y="4717"/>
                      <a:pt x="5173" y="4717"/>
                    </a:cubicBezTo>
                    <a:cubicBezTo>
                      <a:pt x="5188" y="4716"/>
                      <a:pt x="5188" y="4716"/>
                      <a:pt x="5188" y="4716"/>
                    </a:cubicBezTo>
                    <a:cubicBezTo>
                      <a:pt x="5202" y="4704"/>
                      <a:pt x="5202" y="4704"/>
                      <a:pt x="5202" y="4704"/>
                    </a:cubicBezTo>
                    <a:cubicBezTo>
                      <a:pt x="5213" y="4705"/>
                      <a:pt x="5213" y="4705"/>
                      <a:pt x="5213" y="4705"/>
                    </a:cubicBezTo>
                    <a:cubicBezTo>
                      <a:pt x="5216" y="4713"/>
                      <a:pt x="5216" y="4713"/>
                      <a:pt x="5216" y="4713"/>
                    </a:cubicBezTo>
                    <a:cubicBezTo>
                      <a:pt x="5224" y="4705"/>
                      <a:pt x="5224" y="4705"/>
                      <a:pt x="5224" y="4705"/>
                    </a:cubicBezTo>
                    <a:cubicBezTo>
                      <a:pt x="5237" y="4701"/>
                      <a:pt x="5237" y="4701"/>
                      <a:pt x="5237" y="4701"/>
                    </a:cubicBezTo>
                    <a:cubicBezTo>
                      <a:pt x="5240" y="4685"/>
                      <a:pt x="5240" y="4685"/>
                      <a:pt x="5240" y="4685"/>
                    </a:cubicBezTo>
                    <a:cubicBezTo>
                      <a:pt x="5251" y="4671"/>
                      <a:pt x="5251" y="4671"/>
                      <a:pt x="5251" y="4671"/>
                    </a:cubicBezTo>
                    <a:cubicBezTo>
                      <a:pt x="5272" y="4655"/>
                      <a:pt x="5272" y="4655"/>
                      <a:pt x="5272" y="4655"/>
                    </a:cubicBezTo>
                    <a:cubicBezTo>
                      <a:pt x="5283" y="4665"/>
                      <a:pt x="5283" y="4665"/>
                      <a:pt x="5283" y="4665"/>
                    </a:cubicBezTo>
                    <a:cubicBezTo>
                      <a:pt x="5288" y="4690"/>
                      <a:pt x="5288" y="4690"/>
                      <a:pt x="5288" y="4690"/>
                    </a:cubicBezTo>
                    <a:cubicBezTo>
                      <a:pt x="5285" y="4708"/>
                      <a:pt x="5285" y="4708"/>
                      <a:pt x="5285" y="4708"/>
                    </a:cubicBezTo>
                    <a:cubicBezTo>
                      <a:pt x="5295" y="4682"/>
                      <a:pt x="5295" y="4682"/>
                      <a:pt x="5295" y="4682"/>
                    </a:cubicBezTo>
                    <a:cubicBezTo>
                      <a:pt x="5294" y="4659"/>
                      <a:pt x="5294" y="4659"/>
                      <a:pt x="5294" y="4659"/>
                    </a:cubicBezTo>
                    <a:cubicBezTo>
                      <a:pt x="5302" y="4658"/>
                      <a:pt x="5302" y="4658"/>
                      <a:pt x="5302" y="4658"/>
                    </a:cubicBezTo>
                    <a:cubicBezTo>
                      <a:pt x="5300" y="4650"/>
                      <a:pt x="5300" y="4650"/>
                      <a:pt x="5300" y="4650"/>
                    </a:cubicBezTo>
                    <a:cubicBezTo>
                      <a:pt x="5309" y="4635"/>
                      <a:pt x="5309" y="4635"/>
                      <a:pt x="5309" y="4635"/>
                    </a:cubicBezTo>
                    <a:cubicBezTo>
                      <a:pt x="5323" y="4632"/>
                      <a:pt x="5323" y="4632"/>
                      <a:pt x="5323" y="4632"/>
                    </a:cubicBezTo>
                    <a:cubicBezTo>
                      <a:pt x="5326" y="4610"/>
                      <a:pt x="5326" y="4610"/>
                      <a:pt x="5326" y="4610"/>
                    </a:cubicBezTo>
                    <a:cubicBezTo>
                      <a:pt x="5338" y="4603"/>
                      <a:pt x="5338" y="4603"/>
                      <a:pt x="5338" y="4603"/>
                    </a:cubicBezTo>
                    <a:cubicBezTo>
                      <a:pt x="5349" y="4587"/>
                      <a:pt x="5349" y="4587"/>
                      <a:pt x="5349" y="4587"/>
                    </a:cubicBezTo>
                    <a:cubicBezTo>
                      <a:pt x="5353" y="4577"/>
                      <a:pt x="5353" y="4577"/>
                      <a:pt x="5353" y="4577"/>
                    </a:cubicBezTo>
                    <a:cubicBezTo>
                      <a:pt x="5363" y="4577"/>
                      <a:pt x="5363" y="4577"/>
                      <a:pt x="5363" y="4577"/>
                    </a:cubicBezTo>
                    <a:cubicBezTo>
                      <a:pt x="5376" y="4590"/>
                      <a:pt x="5376" y="4590"/>
                      <a:pt x="5376" y="4590"/>
                    </a:cubicBezTo>
                    <a:cubicBezTo>
                      <a:pt x="5376" y="4580"/>
                      <a:pt x="5376" y="4580"/>
                      <a:pt x="5376" y="4580"/>
                    </a:cubicBezTo>
                    <a:cubicBezTo>
                      <a:pt x="5370" y="4568"/>
                      <a:pt x="5370" y="4568"/>
                      <a:pt x="5370" y="4568"/>
                    </a:cubicBezTo>
                    <a:cubicBezTo>
                      <a:pt x="5357" y="4568"/>
                      <a:pt x="5357" y="4568"/>
                      <a:pt x="5357" y="4568"/>
                    </a:cubicBezTo>
                    <a:cubicBezTo>
                      <a:pt x="5355" y="4557"/>
                      <a:pt x="5355" y="4557"/>
                      <a:pt x="5355" y="4557"/>
                    </a:cubicBezTo>
                    <a:cubicBezTo>
                      <a:pt x="5366" y="4532"/>
                      <a:pt x="5366" y="4532"/>
                      <a:pt x="5366" y="4532"/>
                    </a:cubicBezTo>
                    <a:cubicBezTo>
                      <a:pt x="5375" y="4529"/>
                      <a:pt x="5375" y="4529"/>
                      <a:pt x="5375" y="4529"/>
                    </a:cubicBezTo>
                    <a:cubicBezTo>
                      <a:pt x="5384" y="4538"/>
                      <a:pt x="5384" y="4538"/>
                      <a:pt x="5384" y="4538"/>
                    </a:cubicBezTo>
                    <a:cubicBezTo>
                      <a:pt x="5383" y="4523"/>
                      <a:pt x="5383" y="4523"/>
                      <a:pt x="5383" y="4523"/>
                    </a:cubicBezTo>
                    <a:cubicBezTo>
                      <a:pt x="5393" y="4517"/>
                      <a:pt x="5393" y="4517"/>
                      <a:pt x="5393" y="4517"/>
                    </a:cubicBezTo>
                    <a:cubicBezTo>
                      <a:pt x="5395" y="4505"/>
                      <a:pt x="5395" y="4505"/>
                      <a:pt x="5395" y="4505"/>
                    </a:cubicBezTo>
                    <a:cubicBezTo>
                      <a:pt x="5412" y="4485"/>
                      <a:pt x="5412" y="4485"/>
                      <a:pt x="5412" y="4485"/>
                    </a:cubicBezTo>
                    <a:cubicBezTo>
                      <a:pt x="5419" y="4471"/>
                      <a:pt x="5419" y="4471"/>
                      <a:pt x="5419" y="4471"/>
                    </a:cubicBezTo>
                    <a:cubicBezTo>
                      <a:pt x="5416" y="4461"/>
                      <a:pt x="5416" y="4461"/>
                      <a:pt x="5416" y="4461"/>
                    </a:cubicBezTo>
                    <a:cubicBezTo>
                      <a:pt x="5430" y="4442"/>
                      <a:pt x="5430" y="4442"/>
                      <a:pt x="5430" y="4442"/>
                    </a:cubicBezTo>
                    <a:cubicBezTo>
                      <a:pt x="5447" y="4436"/>
                      <a:pt x="5447" y="4436"/>
                      <a:pt x="5447" y="4436"/>
                    </a:cubicBezTo>
                    <a:cubicBezTo>
                      <a:pt x="5453" y="4442"/>
                      <a:pt x="5453" y="4442"/>
                      <a:pt x="5453" y="4442"/>
                    </a:cubicBezTo>
                    <a:cubicBezTo>
                      <a:pt x="5441" y="4454"/>
                      <a:pt x="5441" y="4454"/>
                      <a:pt x="5441" y="4454"/>
                    </a:cubicBezTo>
                    <a:cubicBezTo>
                      <a:pt x="5454" y="4448"/>
                      <a:pt x="5454" y="4448"/>
                      <a:pt x="5454" y="4448"/>
                    </a:cubicBezTo>
                    <a:cubicBezTo>
                      <a:pt x="5459" y="4454"/>
                      <a:pt x="5459" y="4454"/>
                      <a:pt x="5459" y="4454"/>
                    </a:cubicBezTo>
                    <a:cubicBezTo>
                      <a:pt x="5450" y="4462"/>
                      <a:pt x="5450" y="4462"/>
                      <a:pt x="5450" y="4462"/>
                    </a:cubicBezTo>
                    <a:cubicBezTo>
                      <a:pt x="5448" y="4473"/>
                      <a:pt x="5448" y="4473"/>
                      <a:pt x="5448" y="4473"/>
                    </a:cubicBezTo>
                    <a:cubicBezTo>
                      <a:pt x="5457" y="4480"/>
                      <a:pt x="5457" y="4480"/>
                      <a:pt x="5457" y="4480"/>
                    </a:cubicBezTo>
                    <a:cubicBezTo>
                      <a:pt x="5448" y="4493"/>
                      <a:pt x="5448" y="4493"/>
                      <a:pt x="5448" y="4493"/>
                    </a:cubicBezTo>
                    <a:cubicBezTo>
                      <a:pt x="5441" y="4496"/>
                      <a:pt x="5441" y="4496"/>
                      <a:pt x="5441" y="4496"/>
                    </a:cubicBezTo>
                    <a:cubicBezTo>
                      <a:pt x="5439" y="4499"/>
                      <a:pt x="5439" y="4499"/>
                      <a:pt x="5439" y="4499"/>
                    </a:cubicBezTo>
                    <a:cubicBezTo>
                      <a:pt x="5450" y="4500"/>
                      <a:pt x="5450" y="4500"/>
                      <a:pt x="5450" y="4500"/>
                    </a:cubicBezTo>
                    <a:cubicBezTo>
                      <a:pt x="5459" y="4502"/>
                      <a:pt x="5459" y="4502"/>
                      <a:pt x="5459" y="4502"/>
                    </a:cubicBezTo>
                    <a:cubicBezTo>
                      <a:pt x="5454" y="4516"/>
                      <a:pt x="5454" y="4516"/>
                      <a:pt x="5454" y="4516"/>
                    </a:cubicBezTo>
                    <a:cubicBezTo>
                      <a:pt x="5450" y="4522"/>
                      <a:pt x="5450" y="4522"/>
                      <a:pt x="5450" y="4522"/>
                    </a:cubicBezTo>
                    <a:cubicBezTo>
                      <a:pt x="5462" y="4522"/>
                      <a:pt x="5462" y="4522"/>
                      <a:pt x="5462" y="4522"/>
                    </a:cubicBezTo>
                    <a:cubicBezTo>
                      <a:pt x="5464" y="4535"/>
                      <a:pt x="5464" y="4535"/>
                      <a:pt x="5464" y="4535"/>
                    </a:cubicBezTo>
                    <a:cubicBezTo>
                      <a:pt x="5453" y="4543"/>
                      <a:pt x="5453" y="4543"/>
                      <a:pt x="5453" y="4543"/>
                    </a:cubicBezTo>
                    <a:cubicBezTo>
                      <a:pt x="5456" y="4558"/>
                      <a:pt x="5456" y="4558"/>
                      <a:pt x="5456" y="4558"/>
                    </a:cubicBezTo>
                    <a:cubicBezTo>
                      <a:pt x="5471" y="4572"/>
                      <a:pt x="5471" y="4572"/>
                      <a:pt x="5471" y="4572"/>
                    </a:cubicBezTo>
                    <a:cubicBezTo>
                      <a:pt x="5471" y="4594"/>
                      <a:pt x="5471" y="4594"/>
                      <a:pt x="5471" y="4594"/>
                    </a:cubicBezTo>
                    <a:cubicBezTo>
                      <a:pt x="5465" y="4600"/>
                      <a:pt x="5465" y="4600"/>
                      <a:pt x="5465" y="4600"/>
                    </a:cubicBezTo>
                    <a:cubicBezTo>
                      <a:pt x="5457" y="4592"/>
                      <a:pt x="5457" y="4592"/>
                      <a:pt x="5457" y="4592"/>
                    </a:cubicBezTo>
                    <a:cubicBezTo>
                      <a:pt x="5447" y="4597"/>
                      <a:pt x="5447" y="4597"/>
                      <a:pt x="5447" y="4597"/>
                    </a:cubicBezTo>
                    <a:cubicBezTo>
                      <a:pt x="5457" y="4606"/>
                      <a:pt x="5457" y="4606"/>
                      <a:pt x="5457" y="4606"/>
                    </a:cubicBezTo>
                    <a:cubicBezTo>
                      <a:pt x="5462" y="4616"/>
                      <a:pt x="5462" y="4616"/>
                      <a:pt x="5462" y="4616"/>
                    </a:cubicBezTo>
                    <a:cubicBezTo>
                      <a:pt x="5468" y="4616"/>
                      <a:pt x="5468" y="4616"/>
                      <a:pt x="5468" y="4616"/>
                    </a:cubicBezTo>
                    <a:cubicBezTo>
                      <a:pt x="5479" y="4606"/>
                      <a:pt x="5479" y="4606"/>
                      <a:pt x="5479" y="4606"/>
                    </a:cubicBezTo>
                    <a:cubicBezTo>
                      <a:pt x="5480" y="4616"/>
                      <a:pt x="5480" y="4616"/>
                      <a:pt x="5480" y="4616"/>
                    </a:cubicBezTo>
                    <a:cubicBezTo>
                      <a:pt x="5491" y="4624"/>
                      <a:pt x="5491" y="4624"/>
                      <a:pt x="5491" y="4624"/>
                    </a:cubicBezTo>
                    <a:cubicBezTo>
                      <a:pt x="5479" y="4644"/>
                      <a:pt x="5479" y="4644"/>
                      <a:pt x="5479" y="4644"/>
                    </a:cubicBezTo>
                    <a:cubicBezTo>
                      <a:pt x="5465" y="4649"/>
                      <a:pt x="5465" y="4649"/>
                      <a:pt x="5465" y="4649"/>
                    </a:cubicBezTo>
                    <a:cubicBezTo>
                      <a:pt x="5448" y="4645"/>
                      <a:pt x="5448" y="4645"/>
                      <a:pt x="5448" y="4645"/>
                    </a:cubicBezTo>
                    <a:cubicBezTo>
                      <a:pt x="5439" y="4655"/>
                      <a:pt x="5439" y="4655"/>
                      <a:pt x="5439" y="4655"/>
                    </a:cubicBezTo>
                    <a:cubicBezTo>
                      <a:pt x="5451" y="4662"/>
                      <a:pt x="5451" y="4662"/>
                      <a:pt x="5451" y="4662"/>
                    </a:cubicBezTo>
                    <a:cubicBezTo>
                      <a:pt x="5490" y="4652"/>
                      <a:pt x="5490" y="4652"/>
                      <a:pt x="5490" y="4652"/>
                    </a:cubicBezTo>
                    <a:cubicBezTo>
                      <a:pt x="5502" y="4655"/>
                      <a:pt x="5502" y="4655"/>
                      <a:pt x="5502" y="4655"/>
                    </a:cubicBezTo>
                    <a:cubicBezTo>
                      <a:pt x="5497" y="4668"/>
                      <a:pt x="5497" y="4668"/>
                      <a:pt x="5497" y="4668"/>
                    </a:cubicBezTo>
                    <a:cubicBezTo>
                      <a:pt x="5483" y="4685"/>
                      <a:pt x="5483" y="4685"/>
                      <a:pt x="5483" y="4685"/>
                    </a:cubicBezTo>
                    <a:cubicBezTo>
                      <a:pt x="5494" y="4690"/>
                      <a:pt x="5494" y="4690"/>
                      <a:pt x="5494" y="4690"/>
                    </a:cubicBezTo>
                    <a:cubicBezTo>
                      <a:pt x="5508" y="4682"/>
                      <a:pt x="5508" y="4682"/>
                      <a:pt x="5508" y="4682"/>
                    </a:cubicBezTo>
                    <a:cubicBezTo>
                      <a:pt x="5508" y="4701"/>
                      <a:pt x="5508" y="4701"/>
                      <a:pt x="5508" y="4701"/>
                    </a:cubicBezTo>
                    <a:cubicBezTo>
                      <a:pt x="5494" y="4719"/>
                      <a:pt x="5494" y="4719"/>
                      <a:pt x="5494" y="4719"/>
                    </a:cubicBezTo>
                    <a:cubicBezTo>
                      <a:pt x="5470" y="4719"/>
                      <a:pt x="5470" y="4719"/>
                      <a:pt x="5470" y="4719"/>
                    </a:cubicBezTo>
                    <a:cubicBezTo>
                      <a:pt x="5457" y="4711"/>
                      <a:pt x="5457" y="4711"/>
                      <a:pt x="5457" y="4711"/>
                    </a:cubicBezTo>
                    <a:cubicBezTo>
                      <a:pt x="5451" y="4722"/>
                      <a:pt x="5451" y="4722"/>
                      <a:pt x="5451" y="4722"/>
                    </a:cubicBezTo>
                    <a:cubicBezTo>
                      <a:pt x="5454" y="4733"/>
                      <a:pt x="5454" y="4733"/>
                      <a:pt x="5454" y="4733"/>
                    </a:cubicBezTo>
                    <a:cubicBezTo>
                      <a:pt x="5448" y="4746"/>
                      <a:pt x="5448" y="4746"/>
                      <a:pt x="5448" y="4746"/>
                    </a:cubicBezTo>
                    <a:cubicBezTo>
                      <a:pt x="5471" y="4736"/>
                      <a:pt x="5471" y="4736"/>
                      <a:pt x="5471" y="4736"/>
                    </a:cubicBezTo>
                    <a:cubicBezTo>
                      <a:pt x="5496" y="4737"/>
                      <a:pt x="5496" y="4737"/>
                      <a:pt x="5496" y="4737"/>
                    </a:cubicBezTo>
                    <a:cubicBezTo>
                      <a:pt x="5514" y="4730"/>
                      <a:pt x="5514" y="4730"/>
                      <a:pt x="5514" y="4730"/>
                    </a:cubicBezTo>
                    <a:cubicBezTo>
                      <a:pt x="5519" y="4734"/>
                      <a:pt x="5519" y="4734"/>
                      <a:pt x="5519" y="4734"/>
                    </a:cubicBezTo>
                    <a:cubicBezTo>
                      <a:pt x="5509" y="4745"/>
                      <a:pt x="5509" y="4745"/>
                      <a:pt x="5509" y="4745"/>
                    </a:cubicBezTo>
                    <a:cubicBezTo>
                      <a:pt x="5509" y="4753"/>
                      <a:pt x="5509" y="4753"/>
                      <a:pt x="5509" y="4753"/>
                    </a:cubicBezTo>
                    <a:cubicBezTo>
                      <a:pt x="5496" y="4760"/>
                      <a:pt x="5496" y="4760"/>
                      <a:pt x="5496" y="4760"/>
                    </a:cubicBezTo>
                    <a:cubicBezTo>
                      <a:pt x="5480" y="4760"/>
                      <a:pt x="5480" y="4760"/>
                      <a:pt x="5480" y="4760"/>
                    </a:cubicBezTo>
                    <a:cubicBezTo>
                      <a:pt x="5456" y="4789"/>
                      <a:pt x="5456" y="4789"/>
                      <a:pt x="5456" y="4789"/>
                    </a:cubicBezTo>
                    <a:cubicBezTo>
                      <a:pt x="5482" y="4777"/>
                      <a:pt x="5482" y="4777"/>
                      <a:pt x="5482" y="4777"/>
                    </a:cubicBezTo>
                    <a:cubicBezTo>
                      <a:pt x="5500" y="4777"/>
                      <a:pt x="5500" y="4777"/>
                      <a:pt x="5500" y="4777"/>
                    </a:cubicBezTo>
                    <a:cubicBezTo>
                      <a:pt x="5511" y="4774"/>
                      <a:pt x="5511" y="4774"/>
                      <a:pt x="5511" y="4774"/>
                    </a:cubicBezTo>
                    <a:cubicBezTo>
                      <a:pt x="5526" y="4777"/>
                      <a:pt x="5526" y="4777"/>
                      <a:pt x="5526" y="4777"/>
                    </a:cubicBezTo>
                    <a:cubicBezTo>
                      <a:pt x="5526" y="4791"/>
                      <a:pt x="5526" y="4791"/>
                      <a:pt x="5526" y="4791"/>
                    </a:cubicBezTo>
                    <a:cubicBezTo>
                      <a:pt x="5512" y="4792"/>
                      <a:pt x="5512" y="4792"/>
                      <a:pt x="5512" y="4792"/>
                    </a:cubicBezTo>
                    <a:cubicBezTo>
                      <a:pt x="5496" y="4804"/>
                      <a:pt x="5496" y="4804"/>
                      <a:pt x="5496" y="4804"/>
                    </a:cubicBezTo>
                    <a:cubicBezTo>
                      <a:pt x="5491" y="4820"/>
                      <a:pt x="5491" y="4820"/>
                      <a:pt x="5491" y="4820"/>
                    </a:cubicBezTo>
                    <a:cubicBezTo>
                      <a:pt x="5502" y="4809"/>
                      <a:pt x="5502" y="4809"/>
                      <a:pt x="5502" y="4809"/>
                    </a:cubicBezTo>
                    <a:cubicBezTo>
                      <a:pt x="5517" y="4814"/>
                      <a:pt x="5517" y="4814"/>
                      <a:pt x="5517" y="4814"/>
                    </a:cubicBezTo>
                    <a:cubicBezTo>
                      <a:pt x="5525" y="4804"/>
                      <a:pt x="5525" y="4804"/>
                      <a:pt x="5525" y="4804"/>
                    </a:cubicBezTo>
                    <a:cubicBezTo>
                      <a:pt x="5540" y="4818"/>
                      <a:pt x="5540" y="4818"/>
                      <a:pt x="5540" y="4818"/>
                    </a:cubicBezTo>
                    <a:cubicBezTo>
                      <a:pt x="5548" y="4846"/>
                      <a:pt x="5548" y="4846"/>
                      <a:pt x="5548" y="4846"/>
                    </a:cubicBezTo>
                    <a:cubicBezTo>
                      <a:pt x="5532" y="4859"/>
                      <a:pt x="5532" y="4859"/>
                      <a:pt x="5532" y="4859"/>
                    </a:cubicBezTo>
                    <a:cubicBezTo>
                      <a:pt x="5520" y="4855"/>
                      <a:pt x="5520" y="4855"/>
                      <a:pt x="5520" y="4855"/>
                    </a:cubicBezTo>
                    <a:cubicBezTo>
                      <a:pt x="5512" y="4861"/>
                      <a:pt x="5512" y="4861"/>
                      <a:pt x="5512" y="4861"/>
                    </a:cubicBezTo>
                    <a:cubicBezTo>
                      <a:pt x="5497" y="4861"/>
                      <a:pt x="5497" y="4861"/>
                      <a:pt x="5497" y="4861"/>
                    </a:cubicBezTo>
                    <a:cubicBezTo>
                      <a:pt x="5508" y="4872"/>
                      <a:pt x="5508" y="4872"/>
                      <a:pt x="5508" y="4872"/>
                    </a:cubicBezTo>
                    <a:cubicBezTo>
                      <a:pt x="5520" y="4870"/>
                      <a:pt x="5520" y="4870"/>
                      <a:pt x="5520" y="4870"/>
                    </a:cubicBezTo>
                    <a:cubicBezTo>
                      <a:pt x="5526" y="4875"/>
                      <a:pt x="5526" y="4875"/>
                      <a:pt x="5526" y="4875"/>
                    </a:cubicBezTo>
                    <a:cubicBezTo>
                      <a:pt x="5545" y="4875"/>
                      <a:pt x="5545" y="4875"/>
                      <a:pt x="5545" y="4875"/>
                    </a:cubicBezTo>
                    <a:cubicBezTo>
                      <a:pt x="5551" y="4882"/>
                      <a:pt x="5551" y="4882"/>
                      <a:pt x="5551" y="4882"/>
                    </a:cubicBezTo>
                    <a:cubicBezTo>
                      <a:pt x="5546" y="4895"/>
                      <a:pt x="5546" y="4895"/>
                      <a:pt x="5546" y="4895"/>
                    </a:cubicBezTo>
                    <a:cubicBezTo>
                      <a:pt x="5535" y="4902"/>
                      <a:pt x="5535" y="4902"/>
                      <a:pt x="5535" y="4902"/>
                    </a:cubicBezTo>
                    <a:cubicBezTo>
                      <a:pt x="5551" y="4908"/>
                      <a:pt x="5551" y="4908"/>
                      <a:pt x="5551" y="4908"/>
                    </a:cubicBezTo>
                    <a:cubicBezTo>
                      <a:pt x="5561" y="4905"/>
                      <a:pt x="5561" y="4905"/>
                      <a:pt x="5561" y="4905"/>
                    </a:cubicBezTo>
                    <a:cubicBezTo>
                      <a:pt x="5577" y="4919"/>
                      <a:pt x="5577" y="4919"/>
                      <a:pt x="5577" y="4919"/>
                    </a:cubicBezTo>
                    <a:cubicBezTo>
                      <a:pt x="5574" y="4933"/>
                      <a:pt x="5574" y="4933"/>
                      <a:pt x="5574" y="4933"/>
                    </a:cubicBezTo>
                    <a:cubicBezTo>
                      <a:pt x="5561" y="4939"/>
                      <a:pt x="5561" y="4939"/>
                      <a:pt x="5561" y="4939"/>
                    </a:cubicBezTo>
                    <a:cubicBezTo>
                      <a:pt x="5541" y="4956"/>
                      <a:pt x="5541" y="4956"/>
                      <a:pt x="5541" y="4956"/>
                    </a:cubicBezTo>
                    <a:cubicBezTo>
                      <a:pt x="5529" y="4951"/>
                      <a:pt x="5529" y="4951"/>
                      <a:pt x="5529" y="4951"/>
                    </a:cubicBezTo>
                    <a:cubicBezTo>
                      <a:pt x="5525" y="4959"/>
                      <a:pt x="5525" y="4959"/>
                      <a:pt x="5525" y="4959"/>
                    </a:cubicBezTo>
                    <a:cubicBezTo>
                      <a:pt x="5538" y="4965"/>
                      <a:pt x="5538" y="4965"/>
                      <a:pt x="5538" y="4965"/>
                    </a:cubicBezTo>
                    <a:cubicBezTo>
                      <a:pt x="5540" y="4974"/>
                      <a:pt x="5540" y="4974"/>
                      <a:pt x="5540" y="4974"/>
                    </a:cubicBezTo>
                    <a:cubicBezTo>
                      <a:pt x="5523" y="4976"/>
                      <a:pt x="5523" y="4976"/>
                      <a:pt x="5523" y="4976"/>
                    </a:cubicBezTo>
                    <a:cubicBezTo>
                      <a:pt x="5502" y="4963"/>
                      <a:pt x="5502" y="4963"/>
                      <a:pt x="5502" y="4963"/>
                    </a:cubicBezTo>
                    <a:cubicBezTo>
                      <a:pt x="5479" y="4965"/>
                      <a:pt x="5479" y="4965"/>
                      <a:pt x="5479" y="4965"/>
                    </a:cubicBezTo>
                    <a:cubicBezTo>
                      <a:pt x="5500" y="4976"/>
                      <a:pt x="5500" y="4976"/>
                      <a:pt x="5500" y="4976"/>
                    </a:cubicBezTo>
                    <a:cubicBezTo>
                      <a:pt x="5500" y="4991"/>
                      <a:pt x="5500" y="4991"/>
                      <a:pt x="5500" y="4991"/>
                    </a:cubicBezTo>
                    <a:cubicBezTo>
                      <a:pt x="5517" y="5006"/>
                      <a:pt x="5517" y="5006"/>
                      <a:pt x="5517" y="5006"/>
                    </a:cubicBezTo>
                    <a:cubicBezTo>
                      <a:pt x="5525" y="5017"/>
                      <a:pt x="5525" y="5017"/>
                      <a:pt x="5525" y="5017"/>
                    </a:cubicBezTo>
                    <a:cubicBezTo>
                      <a:pt x="5522" y="5023"/>
                      <a:pt x="5522" y="5023"/>
                      <a:pt x="5522" y="5023"/>
                    </a:cubicBezTo>
                    <a:cubicBezTo>
                      <a:pt x="5503" y="5026"/>
                      <a:pt x="5503" y="5026"/>
                      <a:pt x="5503" y="5026"/>
                    </a:cubicBezTo>
                    <a:cubicBezTo>
                      <a:pt x="5497" y="5035"/>
                      <a:pt x="5497" y="5035"/>
                      <a:pt x="5497" y="5035"/>
                    </a:cubicBezTo>
                    <a:cubicBezTo>
                      <a:pt x="5476" y="5034"/>
                      <a:pt x="5476" y="5034"/>
                      <a:pt x="5476" y="5034"/>
                    </a:cubicBezTo>
                    <a:cubicBezTo>
                      <a:pt x="5503" y="5041"/>
                      <a:pt x="5503" y="5041"/>
                      <a:pt x="5503" y="5041"/>
                    </a:cubicBezTo>
                    <a:cubicBezTo>
                      <a:pt x="5514" y="5040"/>
                      <a:pt x="5514" y="5040"/>
                      <a:pt x="5514" y="5040"/>
                    </a:cubicBezTo>
                    <a:cubicBezTo>
                      <a:pt x="5516" y="5034"/>
                      <a:pt x="5516" y="5034"/>
                      <a:pt x="5516" y="5034"/>
                    </a:cubicBezTo>
                    <a:cubicBezTo>
                      <a:pt x="5538" y="5029"/>
                      <a:pt x="5538" y="5029"/>
                      <a:pt x="5538" y="5029"/>
                    </a:cubicBezTo>
                    <a:cubicBezTo>
                      <a:pt x="5548" y="5031"/>
                      <a:pt x="5548" y="5031"/>
                      <a:pt x="5548" y="5031"/>
                    </a:cubicBezTo>
                    <a:cubicBezTo>
                      <a:pt x="5548" y="5041"/>
                      <a:pt x="5548" y="5041"/>
                      <a:pt x="5548" y="5041"/>
                    </a:cubicBezTo>
                    <a:cubicBezTo>
                      <a:pt x="5554" y="5049"/>
                      <a:pt x="5554" y="5049"/>
                      <a:pt x="5554" y="5049"/>
                    </a:cubicBezTo>
                    <a:cubicBezTo>
                      <a:pt x="5546" y="5057"/>
                      <a:pt x="5546" y="5057"/>
                      <a:pt x="5546" y="5057"/>
                    </a:cubicBezTo>
                    <a:cubicBezTo>
                      <a:pt x="5555" y="5058"/>
                      <a:pt x="5555" y="5058"/>
                      <a:pt x="5555" y="5058"/>
                    </a:cubicBezTo>
                    <a:cubicBezTo>
                      <a:pt x="5558" y="5063"/>
                      <a:pt x="5558" y="5063"/>
                      <a:pt x="5558" y="5063"/>
                    </a:cubicBezTo>
                    <a:cubicBezTo>
                      <a:pt x="5555" y="5075"/>
                      <a:pt x="5555" y="5075"/>
                      <a:pt x="5555" y="5075"/>
                    </a:cubicBezTo>
                    <a:cubicBezTo>
                      <a:pt x="5560" y="5081"/>
                      <a:pt x="5560" y="5081"/>
                      <a:pt x="5560" y="5081"/>
                    </a:cubicBezTo>
                    <a:cubicBezTo>
                      <a:pt x="5575" y="5070"/>
                      <a:pt x="5575" y="5070"/>
                      <a:pt x="5575" y="5070"/>
                    </a:cubicBezTo>
                    <a:cubicBezTo>
                      <a:pt x="5581" y="5073"/>
                      <a:pt x="5581" y="5073"/>
                      <a:pt x="5581" y="5073"/>
                    </a:cubicBezTo>
                    <a:cubicBezTo>
                      <a:pt x="5592" y="5077"/>
                      <a:pt x="5592" y="5077"/>
                      <a:pt x="5592" y="5077"/>
                    </a:cubicBezTo>
                    <a:cubicBezTo>
                      <a:pt x="5590" y="5096"/>
                      <a:pt x="5590" y="5096"/>
                      <a:pt x="5590" y="5096"/>
                    </a:cubicBezTo>
                    <a:cubicBezTo>
                      <a:pt x="5584" y="5106"/>
                      <a:pt x="5584" y="5106"/>
                      <a:pt x="5584" y="5106"/>
                    </a:cubicBezTo>
                    <a:cubicBezTo>
                      <a:pt x="5584" y="5113"/>
                      <a:pt x="5584" y="5113"/>
                      <a:pt x="5584" y="5113"/>
                    </a:cubicBezTo>
                    <a:cubicBezTo>
                      <a:pt x="5592" y="5113"/>
                      <a:pt x="5592" y="5113"/>
                      <a:pt x="5592" y="5113"/>
                    </a:cubicBezTo>
                    <a:cubicBezTo>
                      <a:pt x="5607" y="5090"/>
                      <a:pt x="5607" y="5090"/>
                      <a:pt x="5607" y="5090"/>
                    </a:cubicBezTo>
                    <a:cubicBezTo>
                      <a:pt x="5612" y="5093"/>
                      <a:pt x="5612" y="5093"/>
                      <a:pt x="5612" y="5093"/>
                    </a:cubicBezTo>
                    <a:cubicBezTo>
                      <a:pt x="5609" y="5107"/>
                      <a:pt x="5609" y="5107"/>
                      <a:pt x="5609" y="5107"/>
                    </a:cubicBezTo>
                    <a:cubicBezTo>
                      <a:pt x="5618" y="5118"/>
                      <a:pt x="5618" y="5118"/>
                      <a:pt x="5618" y="5118"/>
                    </a:cubicBezTo>
                    <a:cubicBezTo>
                      <a:pt x="5600" y="5130"/>
                      <a:pt x="5600" y="5130"/>
                      <a:pt x="5600" y="5130"/>
                    </a:cubicBezTo>
                    <a:cubicBezTo>
                      <a:pt x="5575" y="5162"/>
                      <a:pt x="5575" y="5162"/>
                      <a:pt x="5575" y="5162"/>
                    </a:cubicBezTo>
                    <a:cubicBezTo>
                      <a:pt x="5560" y="5173"/>
                      <a:pt x="5560" y="5173"/>
                      <a:pt x="5560" y="5173"/>
                    </a:cubicBezTo>
                    <a:cubicBezTo>
                      <a:pt x="5543" y="5168"/>
                      <a:pt x="5543" y="5168"/>
                      <a:pt x="5543" y="5168"/>
                    </a:cubicBezTo>
                    <a:cubicBezTo>
                      <a:pt x="5560" y="5177"/>
                      <a:pt x="5560" y="5177"/>
                      <a:pt x="5560" y="5177"/>
                    </a:cubicBezTo>
                    <a:cubicBezTo>
                      <a:pt x="5574" y="5173"/>
                      <a:pt x="5574" y="5173"/>
                      <a:pt x="5574" y="5173"/>
                    </a:cubicBezTo>
                    <a:cubicBezTo>
                      <a:pt x="5603" y="5145"/>
                      <a:pt x="5603" y="5145"/>
                      <a:pt x="5603" y="5145"/>
                    </a:cubicBezTo>
                    <a:cubicBezTo>
                      <a:pt x="5615" y="5145"/>
                      <a:pt x="5615" y="5145"/>
                      <a:pt x="5615" y="5145"/>
                    </a:cubicBezTo>
                    <a:cubicBezTo>
                      <a:pt x="5615" y="5153"/>
                      <a:pt x="5615" y="5153"/>
                      <a:pt x="5615" y="5153"/>
                    </a:cubicBezTo>
                    <a:cubicBezTo>
                      <a:pt x="5603" y="5164"/>
                      <a:pt x="5603" y="5164"/>
                      <a:pt x="5603" y="5164"/>
                    </a:cubicBezTo>
                    <a:cubicBezTo>
                      <a:pt x="5595" y="5179"/>
                      <a:pt x="5595" y="5179"/>
                      <a:pt x="5595" y="5179"/>
                    </a:cubicBezTo>
                    <a:cubicBezTo>
                      <a:pt x="5603" y="5181"/>
                      <a:pt x="5603" y="5181"/>
                      <a:pt x="5603" y="5181"/>
                    </a:cubicBezTo>
                    <a:cubicBezTo>
                      <a:pt x="5619" y="5162"/>
                      <a:pt x="5619" y="5162"/>
                      <a:pt x="5619" y="5162"/>
                    </a:cubicBezTo>
                    <a:cubicBezTo>
                      <a:pt x="5633" y="5145"/>
                      <a:pt x="5633" y="5145"/>
                      <a:pt x="5633" y="5145"/>
                    </a:cubicBezTo>
                    <a:cubicBezTo>
                      <a:pt x="5650" y="5144"/>
                      <a:pt x="5650" y="5144"/>
                      <a:pt x="5650" y="5144"/>
                    </a:cubicBezTo>
                    <a:cubicBezTo>
                      <a:pt x="5650" y="5150"/>
                      <a:pt x="5650" y="5150"/>
                      <a:pt x="5650" y="5150"/>
                    </a:cubicBezTo>
                    <a:cubicBezTo>
                      <a:pt x="5638" y="5158"/>
                      <a:pt x="5638" y="5158"/>
                      <a:pt x="5638" y="5158"/>
                    </a:cubicBezTo>
                    <a:cubicBezTo>
                      <a:pt x="5632" y="5164"/>
                      <a:pt x="5632" y="5164"/>
                      <a:pt x="5632" y="5164"/>
                    </a:cubicBezTo>
                    <a:cubicBezTo>
                      <a:pt x="5636" y="5168"/>
                      <a:pt x="5636" y="5168"/>
                      <a:pt x="5636" y="5168"/>
                    </a:cubicBezTo>
                    <a:cubicBezTo>
                      <a:pt x="5658" y="5159"/>
                      <a:pt x="5658" y="5159"/>
                      <a:pt x="5658" y="5159"/>
                    </a:cubicBezTo>
                    <a:cubicBezTo>
                      <a:pt x="5665" y="5165"/>
                      <a:pt x="5665" y="5165"/>
                      <a:pt x="5665" y="5165"/>
                    </a:cubicBezTo>
                    <a:cubicBezTo>
                      <a:pt x="5642" y="5182"/>
                      <a:pt x="5642" y="5182"/>
                      <a:pt x="5642" y="5182"/>
                    </a:cubicBezTo>
                    <a:cubicBezTo>
                      <a:pt x="5632" y="5194"/>
                      <a:pt x="5632" y="5194"/>
                      <a:pt x="5632" y="5194"/>
                    </a:cubicBezTo>
                    <a:cubicBezTo>
                      <a:pt x="5639" y="5196"/>
                      <a:pt x="5639" y="5196"/>
                      <a:pt x="5639" y="5196"/>
                    </a:cubicBezTo>
                    <a:cubicBezTo>
                      <a:pt x="5653" y="5187"/>
                      <a:pt x="5653" y="5187"/>
                      <a:pt x="5653" y="5187"/>
                    </a:cubicBezTo>
                    <a:cubicBezTo>
                      <a:pt x="5682" y="5159"/>
                      <a:pt x="5682" y="5159"/>
                      <a:pt x="5682" y="5159"/>
                    </a:cubicBezTo>
                    <a:cubicBezTo>
                      <a:pt x="5688" y="5162"/>
                      <a:pt x="5688" y="5162"/>
                      <a:pt x="5688" y="5162"/>
                    </a:cubicBezTo>
                    <a:cubicBezTo>
                      <a:pt x="5681" y="5168"/>
                      <a:pt x="5681" y="5168"/>
                      <a:pt x="5681" y="5168"/>
                    </a:cubicBezTo>
                    <a:cubicBezTo>
                      <a:pt x="5679" y="5177"/>
                      <a:pt x="5679" y="5177"/>
                      <a:pt x="5679" y="5177"/>
                    </a:cubicBezTo>
                    <a:cubicBezTo>
                      <a:pt x="5700" y="5162"/>
                      <a:pt x="5700" y="5162"/>
                      <a:pt x="5700" y="5162"/>
                    </a:cubicBezTo>
                    <a:cubicBezTo>
                      <a:pt x="5699" y="5170"/>
                      <a:pt x="5699" y="5170"/>
                      <a:pt x="5699" y="5170"/>
                    </a:cubicBezTo>
                    <a:cubicBezTo>
                      <a:pt x="5697" y="5196"/>
                      <a:pt x="5697" y="5196"/>
                      <a:pt x="5697" y="5196"/>
                    </a:cubicBezTo>
                    <a:cubicBezTo>
                      <a:pt x="5688" y="5199"/>
                      <a:pt x="5688" y="5199"/>
                      <a:pt x="5688" y="5199"/>
                    </a:cubicBezTo>
                    <a:cubicBezTo>
                      <a:pt x="5691" y="5208"/>
                      <a:pt x="5691" y="5208"/>
                      <a:pt x="5691" y="5208"/>
                    </a:cubicBezTo>
                    <a:cubicBezTo>
                      <a:pt x="5708" y="5206"/>
                      <a:pt x="5708" y="5206"/>
                      <a:pt x="5708" y="5206"/>
                    </a:cubicBezTo>
                    <a:cubicBezTo>
                      <a:pt x="5728" y="5217"/>
                      <a:pt x="5728" y="5217"/>
                      <a:pt x="5728" y="5217"/>
                    </a:cubicBezTo>
                    <a:cubicBezTo>
                      <a:pt x="5740" y="5203"/>
                      <a:pt x="5740" y="5203"/>
                      <a:pt x="5740" y="5203"/>
                    </a:cubicBezTo>
                    <a:cubicBezTo>
                      <a:pt x="5762" y="5197"/>
                      <a:pt x="5762" y="5197"/>
                      <a:pt x="5762" y="5197"/>
                    </a:cubicBezTo>
                    <a:cubicBezTo>
                      <a:pt x="5772" y="5200"/>
                      <a:pt x="5772" y="5200"/>
                      <a:pt x="5772" y="5200"/>
                    </a:cubicBezTo>
                    <a:cubicBezTo>
                      <a:pt x="5765" y="5216"/>
                      <a:pt x="5765" y="5216"/>
                      <a:pt x="5765" y="5216"/>
                    </a:cubicBezTo>
                    <a:cubicBezTo>
                      <a:pt x="5755" y="5216"/>
                      <a:pt x="5755" y="5216"/>
                      <a:pt x="5755" y="5216"/>
                    </a:cubicBezTo>
                    <a:cubicBezTo>
                      <a:pt x="5749" y="5223"/>
                      <a:pt x="5749" y="5223"/>
                      <a:pt x="5749" y="5223"/>
                    </a:cubicBezTo>
                    <a:cubicBezTo>
                      <a:pt x="5788" y="5234"/>
                      <a:pt x="5788" y="5234"/>
                      <a:pt x="5788" y="5234"/>
                    </a:cubicBezTo>
                    <a:cubicBezTo>
                      <a:pt x="5803" y="5248"/>
                      <a:pt x="5803" y="5248"/>
                      <a:pt x="5803" y="5248"/>
                    </a:cubicBezTo>
                    <a:cubicBezTo>
                      <a:pt x="5777" y="5251"/>
                      <a:pt x="5777" y="5251"/>
                      <a:pt x="5777" y="5251"/>
                    </a:cubicBezTo>
                    <a:cubicBezTo>
                      <a:pt x="5777" y="5257"/>
                      <a:pt x="5777" y="5257"/>
                      <a:pt x="5777" y="5257"/>
                    </a:cubicBezTo>
                    <a:cubicBezTo>
                      <a:pt x="5746" y="5263"/>
                      <a:pt x="5746" y="5263"/>
                      <a:pt x="5746" y="5263"/>
                    </a:cubicBezTo>
                    <a:cubicBezTo>
                      <a:pt x="5740" y="5257"/>
                      <a:pt x="5740" y="5257"/>
                      <a:pt x="5740" y="5257"/>
                    </a:cubicBezTo>
                    <a:cubicBezTo>
                      <a:pt x="5714" y="5266"/>
                      <a:pt x="5714" y="5266"/>
                      <a:pt x="5714" y="5266"/>
                    </a:cubicBezTo>
                    <a:cubicBezTo>
                      <a:pt x="5700" y="5281"/>
                      <a:pt x="5700" y="5281"/>
                      <a:pt x="5700" y="5281"/>
                    </a:cubicBezTo>
                    <a:cubicBezTo>
                      <a:pt x="5670" y="5283"/>
                      <a:pt x="5670" y="5283"/>
                      <a:pt x="5670" y="5283"/>
                    </a:cubicBezTo>
                    <a:cubicBezTo>
                      <a:pt x="5627" y="5291"/>
                      <a:pt x="5627" y="5291"/>
                      <a:pt x="5627" y="5291"/>
                    </a:cubicBezTo>
                    <a:cubicBezTo>
                      <a:pt x="5626" y="5301"/>
                      <a:pt x="5626" y="5301"/>
                      <a:pt x="5626" y="5301"/>
                    </a:cubicBezTo>
                    <a:cubicBezTo>
                      <a:pt x="5656" y="5294"/>
                      <a:pt x="5656" y="5294"/>
                      <a:pt x="5656" y="5294"/>
                    </a:cubicBezTo>
                    <a:cubicBezTo>
                      <a:pt x="5687" y="5284"/>
                      <a:pt x="5687" y="5284"/>
                      <a:pt x="5687" y="5284"/>
                    </a:cubicBezTo>
                    <a:cubicBezTo>
                      <a:pt x="5697" y="5287"/>
                      <a:pt x="5697" y="5287"/>
                      <a:pt x="5697" y="5287"/>
                    </a:cubicBezTo>
                    <a:cubicBezTo>
                      <a:pt x="5700" y="5295"/>
                      <a:pt x="5700" y="5295"/>
                      <a:pt x="5700" y="5295"/>
                    </a:cubicBezTo>
                    <a:cubicBezTo>
                      <a:pt x="5670" y="5300"/>
                      <a:pt x="5670" y="5300"/>
                      <a:pt x="5670" y="5300"/>
                    </a:cubicBezTo>
                    <a:cubicBezTo>
                      <a:pt x="5639" y="5306"/>
                      <a:pt x="5639" y="5306"/>
                      <a:pt x="5639" y="5306"/>
                    </a:cubicBezTo>
                    <a:cubicBezTo>
                      <a:pt x="5612" y="5320"/>
                      <a:pt x="5612" y="5320"/>
                      <a:pt x="5612" y="5320"/>
                    </a:cubicBezTo>
                    <a:cubicBezTo>
                      <a:pt x="5603" y="5329"/>
                      <a:pt x="5603" y="5329"/>
                      <a:pt x="5603" y="5329"/>
                    </a:cubicBezTo>
                    <a:cubicBezTo>
                      <a:pt x="5583" y="5330"/>
                      <a:pt x="5583" y="5330"/>
                      <a:pt x="5583" y="5330"/>
                    </a:cubicBezTo>
                    <a:cubicBezTo>
                      <a:pt x="5581" y="5344"/>
                      <a:pt x="5581" y="5344"/>
                      <a:pt x="5581" y="5344"/>
                    </a:cubicBezTo>
                    <a:cubicBezTo>
                      <a:pt x="5575" y="5353"/>
                      <a:pt x="5575" y="5353"/>
                      <a:pt x="5575" y="5353"/>
                    </a:cubicBezTo>
                    <a:cubicBezTo>
                      <a:pt x="5546" y="5333"/>
                      <a:pt x="5546" y="5333"/>
                      <a:pt x="5546" y="5333"/>
                    </a:cubicBezTo>
                    <a:cubicBezTo>
                      <a:pt x="5529" y="5304"/>
                      <a:pt x="5529" y="5304"/>
                      <a:pt x="5529" y="5304"/>
                    </a:cubicBezTo>
                    <a:cubicBezTo>
                      <a:pt x="5531" y="5318"/>
                      <a:pt x="5531" y="5318"/>
                      <a:pt x="5531" y="5318"/>
                    </a:cubicBezTo>
                    <a:cubicBezTo>
                      <a:pt x="5526" y="5326"/>
                      <a:pt x="5526" y="5326"/>
                      <a:pt x="5526" y="5326"/>
                    </a:cubicBezTo>
                    <a:cubicBezTo>
                      <a:pt x="5537" y="5332"/>
                      <a:pt x="5537" y="5332"/>
                      <a:pt x="5537" y="5332"/>
                    </a:cubicBezTo>
                    <a:cubicBezTo>
                      <a:pt x="5540" y="5338"/>
                      <a:pt x="5540" y="5338"/>
                      <a:pt x="5540" y="5338"/>
                    </a:cubicBezTo>
                    <a:cubicBezTo>
                      <a:pt x="5572" y="5365"/>
                      <a:pt x="5572" y="5365"/>
                      <a:pt x="5572" y="5365"/>
                    </a:cubicBezTo>
                    <a:cubicBezTo>
                      <a:pt x="5567" y="5375"/>
                      <a:pt x="5567" y="5375"/>
                      <a:pt x="5567" y="5375"/>
                    </a:cubicBezTo>
                    <a:cubicBezTo>
                      <a:pt x="5558" y="5372"/>
                      <a:pt x="5558" y="5372"/>
                      <a:pt x="5558" y="5372"/>
                    </a:cubicBezTo>
                    <a:cubicBezTo>
                      <a:pt x="5548" y="5381"/>
                      <a:pt x="5548" y="5381"/>
                      <a:pt x="5548" y="5381"/>
                    </a:cubicBezTo>
                    <a:cubicBezTo>
                      <a:pt x="5555" y="5393"/>
                      <a:pt x="5555" y="5393"/>
                      <a:pt x="5555" y="5393"/>
                    </a:cubicBezTo>
                    <a:cubicBezTo>
                      <a:pt x="5563" y="5396"/>
                      <a:pt x="5563" y="5396"/>
                      <a:pt x="5563" y="5396"/>
                    </a:cubicBezTo>
                    <a:cubicBezTo>
                      <a:pt x="5569" y="5388"/>
                      <a:pt x="5569" y="5388"/>
                      <a:pt x="5569" y="5388"/>
                    </a:cubicBezTo>
                    <a:cubicBezTo>
                      <a:pt x="5580" y="5388"/>
                      <a:pt x="5580" y="5388"/>
                      <a:pt x="5580" y="5388"/>
                    </a:cubicBezTo>
                    <a:cubicBezTo>
                      <a:pt x="5592" y="5361"/>
                      <a:pt x="5592" y="5361"/>
                      <a:pt x="5592" y="5361"/>
                    </a:cubicBezTo>
                    <a:cubicBezTo>
                      <a:pt x="5616" y="5362"/>
                      <a:pt x="5616" y="5362"/>
                      <a:pt x="5616" y="5362"/>
                    </a:cubicBezTo>
                    <a:cubicBezTo>
                      <a:pt x="5633" y="5347"/>
                      <a:pt x="5633" y="5347"/>
                      <a:pt x="5633" y="5347"/>
                    </a:cubicBezTo>
                    <a:cubicBezTo>
                      <a:pt x="5645" y="5346"/>
                      <a:pt x="5645" y="5346"/>
                      <a:pt x="5645" y="5346"/>
                    </a:cubicBezTo>
                    <a:cubicBezTo>
                      <a:pt x="5653" y="5330"/>
                      <a:pt x="5653" y="5330"/>
                      <a:pt x="5653" y="5330"/>
                    </a:cubicBezTo>
                    <a:cubicBezTo>
                      <a:pt x="5668" y="5313"/>
                      <a:pt x="5668" y="5313"/>
                      <a:pt x="5668" y="5313"/>
                    </a:cubicBezTo>
                    <a:cubicBezTo>
                      <a:pt x="5687" y="5310"/>
                      <a:pt x="5687" y="5310"/>
                      <a:pt x="5687" y="5310"/>
                    </a:cubicBezTo>
                    <a:cubicBezTo>
                      <a:pt x="5713" y="5300"/>
                      <a:pt x="5713" y="5300"/>
                      <a:pt x="5713" y="5300"/>
                    </a:cubicBezTo>
                    <a:cubicBezTo>
                      <a:pt x="5734" y="5303"/>
                      <a:pt x="5734" y="5303"/>
                      <a:pt x="5734" y="5303"/>
                    </a:cubicBezTo>
                    <a:cubicBezTo>
                      <a:pt x="5751" y="5301"/>
                      <a:pt x="5751" y="5301"/>
                      <a:pt x="5751" y="5301"/>
                    </a:cubicBezTo>
                    <a:cubicBezTo>
                      <a:pt x="5743" y="5297"/>
                      <a:pt x="5743" y="5297"/>
                      <a:pt x="5743" y="5297"/>
                    </a:cubicBezTo>
                    <a:cubicBezTo>
                      <a:pt x="5725" y="5297"/>
                      <a:pt x="5725" y="5297"/>
                      <a:pt x="5725" y="5297"/>
                    </a:cubicBezTo>
                    <a:cubicBezTo>
                      <a:pt x="5720" y="5292"/>
                      <a:pt x="5720" y="5292"/>
                      <a:pt x="5720" y="5292"/>
                    </a:cubicBezTo>
                    <a:cubicBezTo>
                      <a:pt x="5731" y="5287"/>
                      <a:pt x="5731" y="5287"/>
                      <a:pt x="5731" y="5287"/>
                    </a:cubicBezTo>
                    <a:cubicBezTo>
                      <a:pt x="5765" y="5283"/>
                      <a:pt x="5765" y="5283"/>
                      <a:pt x="5765" y="5283"/>
                    </a:cubicBezTo>
                    <a:cubicBezTo>
                      <a:pt x="5792" y="5291"/>
                      <a:pt x="5792" y="5291"/>
                      <a:pt x="5792" y="5291"/>
                    </a:cubicBezTo>
                    <a:cubicBezTo>
                      <a:pt x="5804" y="5315"/>
                      <a:pt x="5804" y="5315"/>
                      <a:pt x="5804" y="5315"/>
                    </a:cubicBezTo>
                    <a:cubicBezTo>
                      <a:pt x="5801" y="5330"/>
                      <a:pt x="5801" y="5330"/>
                      <a:pt x="5801" y="5330"/>
                    </a:cubicBezTo>
                    <a:cubicBezTo>
                      <a:pt x="5785" y="5347"/>
                      <a:pt x="5785" y="5347"/>
                      <a:pt x="5785" y="5347"/>
                    </a:cubicBezTo>
                    <a:cubicBezTo>
                      <a:pt x="5775" y="5347"/>
                      <a:pt x="5775" y="5347"/>
                      <a:pt x="5775" y="5347"/>
                    </a:cubicBezTo>
                    <a:cubicBezTo>
                      <a:pt x="5763" y="5359"/>
                      <a:pt x="5763" y="5359"/>
                      <a:pt x="5763" y="5359"/>
                    </a:cubicBezTo>
                    <a:cubicBezTo>
                      <a:pt x="5785" y="5361"/>
                      <a:pt x="5785" y="5361"/>
                      <a:pt x="5785" y="5361"/>
                    </a:cubicBezTo>
                    <a:cubicBezTo>
                      <a:pt x="5789" y="5375"/>
                      <a:pt x="5789" y="5375"/>
                      <a:pt x="5789" y="5375"/>
                    </a:cubicBezTo>
                    <a:cubicBezTo>
                      <a:pt x="5798" y="5367"/>
                      <a:pt x="5798" y="5367"/>
                      <a:pt x="5798" y="5367"/>
                    </a:cubicBezTo>
                    <a:cubicBezTo>
                      <a:pt x="5803" y="5353"/>
                      <a:pt x="5803" y="5353"/>
                      <a:pt x="5803" y="5353"/>
                    </a:cubicBezTo>
                    <a:cubicBezTo>
                      <a:pt x="5827" y="5341"/>
                      <a:pt x="5827" y="5341"/>
                      <a:pt x="5827" y="5341"/>
                    </a:cubicBezTo>
                    <a:cubicBezTo>
                      <a:pt x="5844" y="5341"/>
                      <a:pt x="5844" y="5341"/>
                      <a:pt x="5844" y="5341"/>
                    </a:cubicBezTo>
                    <a:cubicBezTo>
                      <a:pt x="5847" y="5347"/>
                      <a:pt x="5847" y="5347"/>
                      <a:pt x="5847" y="5347"/>
                    </a:cubicBezTo>
                    <a:cubicBezTo>
                      <a:pt x="5841" y="5350"/>
                      <a:pt x="5841" y="5350"/>
                      <a:pt x="5841" y="5350"/>
                    </a:cubicBezTo>
                    <a:cubicBezTo>
                      <a:pt x="5840" y="5359"/>
                      <a:pt x="5840" y="5359"/>
                      <a:pt x="5840" y="5359"/>
                    </a:cubicBezTo>
                    <a:cubicBezTo>
                      <a:pt x="5861" y="5361"/>
                      <a:pt x="5861" y="5361"/>
                      <a:pt x="5861" y="5361"/>
                    </a:cubicBezTo>
                    <a:cubicBezTo>
                      <a:pt x="5882" y="5370"/>
                      <a:pt x="5882" y="5370"/>
                      <a:pt x="5882" y="5370"/>
                    </a:cubicBezTo>
                    <a:cubicBezTo>
                      <a:pt x="5885" y="5379"/>
                      <a:pt x="5885" y="5379"/>
                      <a:pt x="5885" y="5379"/>
                    </a:cubicBezTo>
                    <a:cubicBezTo>
                      <a:pt x="5870" y="5372"/>
                      <a:pt x="5870" y="5372"/>
                      <a:pt x="5870" y="5372"/>
                    </a:cubicBezTo>
                    <a:cubicBezTo>
                      <a:pt x="5863" y="5375"/>
                      <a:pt x="5863" y="5375"/>
                      <a:pt x="5863" y="5375"/>
                    </a:cubicBezTo>
                    <a:cubicBezTo>
                      <a:pt x="5867" y="5388"/>
                      <a:pt x="5867" y="5388"/>
                      <a:pt x="5867" y="5388"/>
                    </a:cubicBezTo>
                    <a:cubicBezTo>
                      <a:pt x="5890" y="5398"/>
                      <a:pt x="5890" y="5398"/>
                      <a:pt x="5890" y="5398"/>
                    </a:cubicBezTo>
                    <a:cubicBezTo>
                      <a:pt x="5893" y="5410"/>
                      <a:pt x="5893" y="5410"/>
                      <a:pt x="5893" y="5410"/>
                    </a:cubicBezTo>
                    <a:cubicBezTo>
                      <a:pt x="5881" y="5420"/>
                      <a:pt x="5881" y="5420"/>
                      <a:pt x="5881" y="5420"/>
                    </a:cubicBezTo>
                    <a:cubicBezTo>
                      <a:pt x="5867" y="5416"/>
                      <a:pt x="5867" y="5416"/>
                      <a:pt x="5867" y="5416"/>
                    </a:cubicBezTo>
                    <a:cubicBezTo>
                      <a:pt x="5855" y="5428"/>
                      <a:pt x="5855" y="5428"/>
                      <a:pt x="5855" y="5428"/>
                    </a:cubicBezTo>
                    <a:cubicBezTo>
                      <a:pt x="5879" y="5436"/>
                      <a:pt x="5879" y="5436"/>
                      <a:pt x="5879" y="5436"/>
                    </a:cubicBezTo>
                    <a:cubicBezTo>
                      <a:pt x="5872" y="5451"/>
                      <a:pt x="5872" y="5451"/>
                      <a:pt x="5872" y="5451"/>
                    </a:cubicBezTo>
                    <a:cubicBezTo>
                      <a:pt x="5863" y="5454"/>
                      <a:pt x="5863" y="5454"/>
                      <a:pt x="5863" y="5454"/>
                    </a:cubicBezTo>
                    <a:cubicBezTo>
                      <a:pt x="5856" y="5468"/>
                      <a:pt x="5856" y="5468"/>
                      <a:pt x="5856" y="5468"/>
                    </a:cubicBezTo>
                    <a:cubicBezTo>
                      <a:pt x="5844" y="5476"/>
                      <a:pt x="5844" y="5476"/>
                      <a:pt x="5844" y="5476"/>
                    </a:cubicBezTo>
                    <a:cubicBezTo>
                      <a:pt x="5824" y="5463"/>
                      <a:pt x="5824" y="5463"/>
                      <a:pt x="5824" y="5463"/>
                    </a:cubicBezTo>
                    <a:cubicBezTo>
                      <a:pt x="5833" y="5476"/>
                      <a:pt x="5833" y="5476"/>
                      <a:pt x="5833" y="5476"/>
                    </a:cubicBezTo>
                    <a:cubicBezTo>
                      <a:pt x="5855" y="5486"/>
                      <a:pt x="5855" y="5486"/>
                      <a:pt x="5855" y="5486"/>
                    </a:cubicBezTo>
                    <a:cubicBezTo>
                      <a:pt x="5869" y="5485"/>
                      <a:pt x="5869" y="5485"/>
                      <a:pt x="5869" y="5485"/>
                    </a:cubicBezTo>
                    <a:cubicBezTo>
                      <a:pt x="5879" y="5497"/>
                      <a:pt x="5879" y="5497"/>
                      <a:pt x="5879" y="5497"/>
                    </a:cubicBezTo>
                    <a:cubicBezTo>
                      <a:pt x="5869" y="5501"/>
                      <a:pt x="5869" y="5501"/>
                      <a:pt x="5869" y="5501"/>
                    </a:cubicBezTo>
                    <a:cubicBezTo>
                      <a:pt x="5853" y="5498"/>
                      <a:pt x="5853" y="5498"/>
                      <a:pt x="5853" y="5498"/>
                    </a:cubicBezTo>
                    <a:cubicBezTo>
                      <a:pt x="5846" y="5500"/>
                      <a:pt x="5846" y="5500"/>
                      <a:pt x="5846" y="5500"/>
                    </a:cubicBezTo>
                    <a:cubicBezTo>
                      <a:pt x="5856" y="5509"/>
                      <a:pt x="5856" y="5509"/>
                      <a:pt x="5856" y="5509"/>
                    </a:cubicBezTo>
                    <a:cubicBezTo>
                      <a:pt x="5870" y="5505"/>
                      <a:pt x="5870" y="5505"/>
                      <a:pt x="5870" y="5505"/>
                    </a:cubicBezTo>
                    <a:cubicBezTo>
                      <a:pt x="5879" y="5511"/>
                      <a:pt x="5879" y="5511"/>
                      <a:pt x="5879" y="5511"/>
                    </a:cubicBezTo>
                    <a:cubicBezTo>
                      <a:pt x="5872" y="5524"/>
                      <a:pt x="5872" y="5524"/>
                      <a:pt x="5872" y="5524"/>
                    </a:cubicBezTo>
                    <a:cubicBezTo>
                      <a:pt x="5869" y="5540"/>
                      <a:pt x="5869" y="5540"/>
                      <a:pt x="5869" y="5540"/>
                    </a:cubicBezTo>
                    <a:cubicBezTo>
                      <a:pt x="5858" y="5540"/>
                      <a:pt x="5858" y="5540"/>
                      <a:pt x="5858" y="5540"/>
                    </a:cubicBezTo>
                    <a:cubicBezTo>
                      <a:pt x="5852" y="5553"/>
                      <a:pt x="5852" y="5553"/>
                      <a:pt x="5852" y="5553"/>
                    </a:cubicBezTo>
                    <a:cubicBezTo>
                      <a:pt x="5829" y="5570"/>
                      <a:pt x="5829" y="5570"/>
                      <a:pt x="5829" y="5570"/>
                    </a:cubicBezTo>
                    <a:cubicBezTo>
                      <a:pt x="5812" y="5570"/>
                      <a:pt x="5812" y="5570"/>
                      <a:pt x="5812" y="5570"/>
                    </a:cubicBezTo>
                    <a:cubicBezTo>
                      <a:pt x="5795" y="5584"/>
                      <a:pt x="5795" y="5584"/>
                      <a:pt x="5795" y="5584"/>
                    </a:cubicBezTo>
                    <a:cubicBezTo>
                      <a:pt x="5789" y="5584"/>
                      <a:pt x="5789" y="5584"/>
                      <a:pt x="5789" y="5584"/>
                    </a:cubicBezTo>
                    <a:cubicBezTo>
                      <a:pt x="5777" y="5598"/>
                      <a:pt x="5777" y="5598"/>
                      <a:pt x="5777" y="5598"/>
                    </a:cubicBezTo>
                    <a:cubicBezTo>
                      <a:pt x="5768" y="5598"/>
                      <a:pt x="5768" y="5598"/>
                      <a:pt x="5768" y="5598"/>
                    </a:cubicBezTo>
                    <a:cubicBezTo>
                      <a:pt x="5763" y="5607"/>
                      <a:pt x="5763" y="5607"/>
                      <a:pt x="5763" y="5607"/>
                    </a:cubicBezTo>
                    <a:cubicBezTo>
                      <a:pt x="5749" y="5609"/>
                      <a:pt x="5749" y="5609"/>
                      <a:pt x="5749" y="5609"/>
                    </a:cubicBezTo>
                    <a:cubicBezTo>
                      <a:pt x="5740" y="5599"/>
                      <a:pt x="5740" y="5599"/>
                      <a:pt x="5740" y="5599"/>
                    </a:cubicBezTo>
                    <a:cubicBezTo>
                      <a:pt x="5730" y="5607"/>
                      <a:pt x="5730" y="5607"/>
                      <a:pt x="5730" y="5607"/>
                    </a:cubicBezTo>
                    <a:cubicBezTo>
                      <a:pt x="5716" y="5605"/>
                      <a:pt x="5716" y="5605"/>
                      <a:pt x="5716" y="5605"/>
                    </a:cubicBezTo>
                    <a:cubicBezTo>
                      <a:pt x="5713" y="5599"/>
                      <a:pt x="5713" y="5599"/>
                      <a:pt x="5713" y="5599"/>
                    </a:cubicBezTo>
                    <a:cubicBezTo>
                      <a:pt x="5696" y="5612"/>
                      <a:pt x="5696" y="5612"/>
                      <a:pt x="5696" y="5612"/>
                    </a:cubicBezTo>
                    <a:cubicBezTo>
                      <a:pt x="5678" y="5609"/>
                      <a:pt x="5678" y="5609"/>
                      <a:pt x="5678" y="5609"/>
                    </a:cubicBezTo>
                    <a:cubicBezTo>
                      <a:pt x="5670" y="5598"/>
                      <a:pt x="5670" y="5598"/>
                      <a:pt x="5670" y="5598"/>
                    </a:cubicBezTo>
                    <a:cubicBezTo>
                      <a:pt x="5665" y="5602"/>
                      <a:pt x="5665" y="5602"/>
                      <a:pt x="5665" y="5602"/>
                    </a:cubicBezTo>
                    <a:cubicBezTo>
                      <a:pt x="5667" y="5612"/>
                      <a:pt x="5667" y="5612"/>
                      <a:pt x="5667" y="5612"/>
                    </a:cubicBezTo>
                    <a:cubicBezTo>
                      <a:pt x="5652" y="5615"/>
                      <a:pt x="5652" y="5615"/>
                      <a:pt x="5652" y="5615"/>
                    </a:cubicBezTo>
                    <a:cubicBezTo>
                      <a:pt x="5635" y="5615"/>
                      <a:pt x="5635" y="5615"/>
                      <a:pt x="5635" y="5615"/>
                    </a:cubicBezTo>
                    <a:cubicBezTo>
                      <a:pt x="5630" y="5621"/>
                      <a:pt x="5630" y="5621"/>
                      <a:pt x="5630" y="5621"/>
                    </a:cubicBezTo>
                    <a:cubicBezTo>
                      <a:pt x="5636" y="5622"/>
                      <a:pt x="5636" y="5622"/>
                      <a:pt x="5636" y="5622"/>
                    </a:cubicBezTo>
                    <a:cubicBezTo>
                      <a:pt x="5633" y="5633"/>
                      <a:pt x="5633" y="5633"/>
                      <a:pt x="5633" y="5633"/>
                    </a:cubicBezTo>
                    <a:cubicBezTo>
                      <a:pt x="5621" y="5644"/>
                      <a:pt x="5621" y="5644"/>
                      <a:pt x="5621" y="5644"/>
                    </a:cubicBezTo>
                    <a:cubicBezTo>
                      <a:pt x="5612" y="5642"/>
                      <a:pt x="5612" y="5642"/>
                      <a:pt x="5612" y="5642"/>
                    </a:cubicBezTo>
                    <a:cubicBezTo>
                      <a:pt x="5612" y="5656"/>
                      <a:pt x="5612" y="5656"/>
                      <a:pt x="5612" y="5656"/>
                    </a:cubicBezTo>
                    <a:cubicBezTo>
                      <a:pt x="5600" y="5679"/>
                      <a:pt x="5600" y="5679"/>
                      <a:pt x="5600" y="5679"/>
                    </a:cubicBezTo>
                    <a:cubicBezTo>
                      <a:pt x="5587" y="5677"/>
                      <a:pt x="5587" y="5677"/>
                      <a:pt x="5587" y="5677"/>
                    </a:cubicBezTo>
                    <a:cubicBezTo>
                      <a:pt x="5583" y="5683"/>
                      <a:pt x="5583" y="5683"/>
                      <a:pt x="5583" y="5683"/>
                    </a:cubicBezTo>
                    <a:cubicBezTo>
                      <a:pt x="5569" y="5691"/>
                      <a:pt x="5569" y="5691"/>
                      <a:pt x="5569" y="5691"/>
                    </a:cubicBezTo>
                    <a:cubicBezTo>
                      <a:pt x="5558" y="5708"/>
                      <a:pt x="5558" y="5708"/>
                      <a:pt x="5558" y="5708"/>
                    </a:cubicBezTo>
                    <a:cubicBezTo>
                      <a:pt x="5552" y="5705"/>
                      <a:pt x="5552" y="5705"/>
                      <a:pt x="5552" y="5705"/>
                    </a:cubicBezTo>
                    <a:cubicBezTo>
                      <a:pt x="5543" y="5711"/>
                      <a:pt x="5543" y="5711"/>
                      <a:pt x="5543" y="5711"/>
                    </a:cubicBezTo>
                    <a:cubicBezTo>
                      <a:pt x="5525" y="5709"/>
                      <a:pt x="5525" y="5709"/>
                      <a:pt x="5525" y="5709"/>
                    </a:cubicBezTo>
                    <a:cubicBezTo>
                      <a:pt x="5522" y="5720"/>
                      <a:pt x="5522" y="5720"/>
                      <a:pt x="5522" y="5720"/>
                    </a:cubicBezTo>
                    <a:cubicBezTo>
                      <a:pt x="5508" y="5728"/>
                      <a:pt x="5508" y="5728"/>
                      <a:pt x="5508" y="5728"/>
                    </a:cubicBezTo>
                    <a:cubicBezTo>
                      <a:pt x="5497" y="5720"/>
                      <a:pt x="5497" y="5720"/>
                      <a:pt x="5497" y="5720"/>
                    </a:cubicBezTo>
                    <a:cubicBezTo>
                      <a:pt x="5471" y="5720"/>
                      <a:pt x="5471" y="5720"/>
                      <a:pt x="5471" y="5720"/>
                    </a:cubicBezTo>
                    <a:cubicBezTo>
                      <a:pt x="5465" y="5714"/>
                      <a:pt x="5465" y="5714"/>
                      <a:pt x="5465" y="5714"/>
                    </a:cubicBezTo>
                    <a:cubicBezTo>
                      <a:pt x="5447" y="5720"/>
                      <a:pt x="5447" y="5720"/>
                      <a:pt x="5447" y="5720"/>
                    </a:cubicBezTo>
                    <a:cubicBezTo>
                      <a:pt x="5438" y="5720"/>
                      <a:pt x="5438" y="5720"/>
                      <a:pt x="5438" y="5720"/>
                    </a:cubicBezTo>
                    <a:cubicBezTo>
                      <a:pt x="5401" y="5732"/>
                      <a:pt x="5401" y="5732"/>
                      <a:pt x="5401" y="5732"/>
                    </a:cubicBezTo>
                    <a:cubicBezTo>
                      <a:pt x="5386" y="5729"/>
                      <a:pt x="5386" y="5729"/>
                      <a:pt x="5386" y="5729"/>
                    </a:cubicBezTo>
                    <a:cubicBezTo>
                      <a:pt x="5389" y="5720"/>
                      <a:pt x="5389" y="5720"/>
                      <a:pt x="5389" y="5720"/>
                    </a:cubicBezTo>
                    <a:cubicBezTo>
                      <a:pt x="5378" y="5717"/>
                      <a:pt x="5378" y="5717"/>
                      <a:pt x="5378" y="5717"/>
                    </a:cubicBezTo>
                    <a:cubicBezTo>
                      <a:pt x="5363" y="5723"/>
                      <a:pt x="5363" y="5723"/>
                      <a:pt x="5363" y="5723"/>
                    </a:cubicBezTo>
                    <a:cubicBezTo>
                      <a:pt x="5350" y="5723"/>
                      <a:pt x="5350" y="5723"/>
                      <a:pt x="5350" y="5723"/>
                    </a:cubicBezTo>
                    <a:cubicBezTo>
                      <a:pt x="5327" y="5712"/>
                      <a:pt x="5327" y="5712"/>
                      <a:pt x="5327" y="5712"/>
                    </a:cubicBezTo>
                    <a:cubicBezTo>
                      <a:pt x="5320" y="5716"/>
                      <a:pt x="5320" y="5716"/>
                      <a:pt x="5320" y="5716"/>
                    </a:cubicBezTo>
                    <a:cubicBezTo>
                      <a:pt x="5302" y="5712"/>
                      <a:pt x="5302" y="5712"/>
                      <a:pt x="5302" y="5712"/>
                    </a:cubicBezTo>
                    <a:cubicBezTo>
                      <a:pt x="5288" y="5703"/>
                      <a:pt x="5288" y="5703"/>
                      <a:pt x="5288" y="5703"/>
                    </a:cubicBezTo>
                    <a:cubicBezTo>
                      <a:pt x="5279" y="5703"/>
                      <a:pt x="5279" y="5703"/>
                      <a:pt x="5279" y="5703"/>
                    </a:cubicBezTo>
                    <a:cubicBezTo>
                      <a:pt x="5268" y="5712"/>
                      <a:pt x="5268" y="5712"/>
                      <a:pt x="5268" y="5712"/>
                    </a:cubicBezTo>
                    <a:cubicBezTo>
                      <a:pt x="5243" y="5709"/>
                      <a:pt x="5243" y="5709"/>
                      <a:pt x="5243" y="5709"/>
                    </a:cubicBezTo>
                    <a:cubicBezTo>
                      <a:pt x="5225" y="5697"/>
                      <a:pt x="5225" y="5697"/>
                      <a:pt x="5225" y="5697"/>
                    </a:cubicBezTo>
                    <a:cubicBezTo>
                      <a:pt x="5211" y="5705"/>
                      <a:pt x="5211" y="5705"/>
                      <a:pt x="5211" y="5705"/>
                    </a:cubicBezTo>
                    <a:cubicBezTo>
                      <a:pt x="5198" y="5706"/>
                      <a:pt x="5198" y="5706"/>
                      <a:pt x="5198" y="5706"/>
                    </a:cubicBezTo>
                    <a:cubicBezTo>
                      <a:pt x="5185" y="5696"/>
                      <a:pt x="5185" y="5696"/>
                      <a:pt x="5185" y="5696"/>
                    </a:cubicBezTo>
                    <a:cubicBezTo>
                      <a:pt x="5167" y="5706"/>
                      <a:pt x="5167" y="5706"/>
                      <a:pt x="5167" y="5706"/>
                    </a:cubicBezTo>
                    <a:cubicBezTo>
                      <a:pt x="5158" y="5703"/>
                      <a:pt x="5158" y="5703"/>
                      <a:pt x="5158" y="5703"/>
                    </a:cubicBezTo>
                    <a:cubicBezTo>
                      <a:pt x="5147" y="5703"/>
                      <a:pt x="5147" y="5703"/>
                      <a:pt x="5147" y="5703"/>
                    </a:cubicBezTo>
                    <a:cubicBezTo>
                      <a:pt x="5123" y="5694"/>
                      <a:pt x="5123" y="5694"/>
                      <a:pt x="5123" y="5694"/>
                    </a:cubicBezTo>
                    <a:cubicBezTo>
                      <a:pt x="5089" y="5699"/>
                      <a:pt x="5089" y="5699"/>
                      <a:pt x="5089" y="5699"/>
                    </a:cubicBezTo>
                    <a:cubicBezTo>
                      <a:pt x="5069" y="5693"/>
                      <a:pt x="5069" y="5693"/>
                      <a:pt x="5069" y="5693"/>
                    </a:cubicBezTo>
                    <a:cubicBezTo>
                      <a:pt x="5054" y="5679"/>
                      <a:pt x="5054" y="5679"/>
                      <a:pt x="5054" y="5679"/>
                    </a:cubicBezTo>
                    <a:cubicBezTo>
                      <a:pt x="5042" y="5685"/>
                      <a:pt x="5042" y="5685"/>
                      <a:pt x="5042" y="5685"/>
                    </a:cubicBezTo>
                    <a:cubicBezTo>
                      <a:pt x="5034" y="5694"/>
                      <a:pt x="5034" y="5694"/>
                      <a:pt x="5034" y="5694"/>
                    </a:cubicBezTo>
                    <a:cubicBezTo>
                      <a:pt x="5042" y="5702"/>
                      <a:pt x="5042" y="5702"/>
                      <a:pt x="5042" y="5702"/>
                    </a:cubicBezTo>
                    <a:cubicBezTo>
                      <a:pt x="5034" y="5709"/>
                      <a:pt x="5034" y="5709"/>
                      <a:pt x="5034" y="5709"/>
                    </a:cubicBezTo>
                    <a:cubicBezTo>
                      <a:pt x="5019" y="5712"/>
                      <a:pt x="5019" y="5712"/>
                      <a:pt x="5019" y="5712"/>
                    </a:cubicBezTo>
                    <a:cubicBezTo>
                      <a:pt x="4990" y="5738"/>
                      <a:pt x="4990" y="5738"/>
                      <a:pt x="4990" y="5738"/>
                    </a:cubicBezTo>
                    <a:cubicBezTo>
                      <a:pt x="4971" y="5748"/>
                      <a:pt x="4971" y="5748"/>
                      <a:pt x="4971" y="5748"/>
                    </a:cubicBezTo>
                    <a:cubicBezTo>
                      <a:pt x="4970" y="5760"/>
                      <a:pt x="4970" y="5760"/>
                      <a:pt x="4970" y="5760"/>
                    </a:cubicBezTo>
                    <a:cubicBezTo>
                      <a:pt x="4964" y="5769"/>
                      <a:pt x="4964" y="5769"/>
                      <a:pt x="4964" y="5769"/>
                    </a:cubicBezTo>
                    <a:cubicBezTo>
                      <a:pt x="4961" y="5789"/>
                      <a:pt x="4961" y="5789"/>
                      <a:pt x="4961" y="5789"/>
                    </a:cubicBezTo>
                    <a:cubicBezTo>
                      <a:pt x="4951" y="5803"/>
                      <a:pt x="4951" y="5803"/>
                      <a:pt x="4951" y="5803"/>
                    </a:cubicBezTo>
                    <a:cubicBezTo>
                      <a:pt x="4927" y="5803"/>
                      <a:pt x="4927" y="5803"/>
                      <a:pt x="4927" y="5803"/>
                    </a:cubicBezTo>
                    <a:cubicBezTo>
                      <a:pt x="4913" y="5809"/>
                      <a:pt x="4913" y="5809"/>
                      <a:pt x="4913" y="5809"/>
                    </a:cubicBezTo>
                    <a:cubicBezTo>
                      <a:pt x="4886" y="5810"/>
                      <a:pt x="4886" y="5810"/>
                      <a:pt x="4886" y="5810"/>
                    </a:cubicBezTo>
                    <a:cubicBezTo>
                      <a:pt x="4872" y="5829"/>
                      <a:pt x="4872" y="5829"/>
                      <a:pt x="4872" y="5829"/>
                    </a:cubicBezTo>
                    <a:cubicBezTo>
                      <a:pt x="4863" y="5830"/>
                      <a:pt x="4863" y="5830"/>
                      <a:pt x="4863" y="5830"/>
                    </a:cubicBezTo>
                    <a:cubicBezTo>
                      <a:pt x="4857" y="5824"/>
                      <a:pt x="4857" y="5824"/>
                      <a:pt x="4857" y="5824"/>
                    </a:cubicBezTo>
                    <a:cubicBezTo>
                      <a:pt x="4843" y="5832"/>
                      <a:pt x="4843" y="5832"/>
                      <a:pt x="4843" y="5832"/>
                    </a:cubicBezTo>
                    <a:cubicBezTo>
                      <a:pt x="4837" y="5849"/>
                      <a:pt x="4837" y="5849"/>
                      <a:pt x="4837" y="5849"/>
                    </a:cubicBezTo>
                    <a:cubicBezTo>
                      <a:pt x="4821" y="5852"/>
                      <a:pt x="4821" y="5852"/>
                      <a:pt x="4821" y="5852"/>
                    </a:cubicBezTo>
                    <a:cubicBezTo>
                      <a:pt x="4805" y="5865"/>
                      <a:pt x="4805" y="5865"/>
                      <a:pt x="4805" y="5865"/>
                    </a:cubicBezTo>
                    <a:cubicBezTo>
                      <a:pt x="4800" y="5873"/>
                      <a:pt x="4800" y="5873"/>
                      <a:pt x="4800" y="5873"/>
                    </a:cubicBezTo>
                    <a:cubicBezTo>
                      <a:pt x="4791" y="5876"/>
                      <a:pt x="4791" y="5876"/>
                      <a:pt x="4791" y="5876"/>
                    </a:cubicBezTo>
                    <a:cubicBezTo>
                      <a:pt x="4773" y="5905"/>
                      <a:pt x="4773" y="5905"/>
                      <a:pt x="4773" y="5905"/>
                    </a:cubicBezTo>
                    <a:cubicBezTo>
                      <a:pt x="4739" y="5922"/>
                      <a:pt x="4739" y="5922"/>
                      <a:pt x="4739" y="5922"/>
                    </a:cubicBezTo>
                    <a:cubicBezTo>
                      <a:pt x="4731" y="5949"/>
                      <a:pt x="4731" y="5949"/>
                      <a:pt x="4731" y="5949"/>
                    </a:cubicBezTo>
                    <a:cubicBezTo>
                      <a:pt x="4710" y="5962"/>
                      <a:pt x="4710" y="5962"/>
                      <a:pt x="4710" y="5962"/>
                    </a:cubicBezTo>
                    <a:cubicBezTo>
                      <a:pt x="4692" y="5980"/>
                      <a:pt x="4692" y="5980"/>
                      <a:pt x="4692" y="5980"/>
                    </a:cubicBezTo>
                    <a:cubicBezTo>
                      <a:pt x="4675" y="5985"/>
                      <a:pt x="4675" y="5985"/>
                      <a:pt x="4675" y="5985"/>
                    </a:cubicBezTo>
                    <a:cubicBezTo>
                      <a:pt x="4670" y="6004"/>
                      <a:pt x="4670" y="6004"/>
                      <a:pt x="4670" y="6004"/>
                    </a:cubicBezTo>
                    <a:cubicBezTo>
                      <a:pt x="4658" y="6021"/>
                      <a:pt x="4658" y="6021"/>
                      <a:pt x="4658" y="6021"/>
                    </a:cubicBezTo>
                    <a:cubicBezTo>
                      <a:pt x="4621" y="6044"/>
                      <a:pt x="4621" y="6044"/>
                      <a:pt x="4621" y="6044"/>
                    </a:cubicBezTo>
                    <a:cubicBezTo>
                      <a:pt x="4618" y="6056"/>
                      <a:pt x="4618" y="6056"/>
                      <a:pt x="4618" y="6056"/>
                    </a:cubicBezTo>
                    <a:cubicBezTo>
                      <a:pt x="4575" y="6075"/>
                      <a:pt x="4575" y="6075"/>
                      <a:pt x="4575" y="6075"/>
                    </a:cubicBezTo>
                    <a:cubicBezTo>
                      <a:pt x="4551" y="6081"/>
                      <a:pt x="4551" y="6081"/>
                      <a:pt x="4551" y="6081"/>
                    </a:cubicBezTo>
                    <a:cubicBezTo>
                      <a:pt x="4571" y="6081"/>
                      <a:pt x="4571" y="6081"/>
                      <a:pt x="4571" y="6081"/>
                    </a:cubicBezTo>
                    <a:cubicBezTo>
                      <a:pt x="4612" y="6063"/>
                      <a:pt x="4612" y="6063"/>
                      <a:pt x="4612" y="6063"/>
                    </a:cubicBezTo>
                    <a:cubicBezTo>
                      <a:pt x="4649" y="6046"/>
                      <a:pt x="4649" y="6046"/>
                      <a:pt x="4649" y="6046"/>
                    </a:cubicBezTo>
                    <a:cubicBezTo>
                      <a:pt x="4676" y="6029"/>
                      <a:pt x="4676" y="6029"/>
                      <a:pt x="4676" y="6029"/>
                    </a:cubicBezTo>
                    <a:cubicBezTo>
                      <a:pt x="4698" y="6001"/>
                      <a:pt x="4698" y="6001"/>
                      <a:pt x="4698" y="6001"/>
                    </a:cubicBezTo>
                    <a:cubicBezTo>
                      <a:pt x="4716" y="5982"/>
                      <a:pt x="4716" y="5982"/>
                      <a:pt x="4716" y="5982"/>
                    </a:cubicBezTo>
                    <a:cubicBezTo>
                      <a:pt x="4730" y="5975"/>
                      <a:pt x="4730" y="5975"/>
                      <a:pt x="4730" y="5975"/>
                    </a:cubicBezTo>
                    <a:cubicBezTo>
                      <a:pt x="4770" y="5937"/>
                      <a:pt x="4770" y="5937"/>
                      <a:pt x="4770" y="5937"/>
                    </a:cubicBezTo>
                    <a:cubicBezTo>
                      <a:pt x="4825" y="5899"/>
                      <a:pt x="4825" y="5899"/>
                      <a:pt x="4825" y="5899"/>
                    </a:cubicBezTo>
                    <a:cubicBezTo>
                      <a:pt x="4861" y="5876"/>
                      <a:pt x="4861" y="5876"/>
                      <a:pt x="4861" y="5876"/>
                    </a:cubicBezTo>
                    <a:cubicBezTo>
                      <a:pt x="4884" y="5873"/>
                      <a:pt x="4884" y="5873"/>
                      <a:pt x="4884" y="5873"/>
                    </a:cubicBezTo>
                    <a:cubicBezTo>
                      <a:pt x="4906" y="5861"/>
                      <a:pt x="4906" y="5861"/>
                      <a:pt x="4906" y="5861"/>
                    </a:cubicBezTo>
                    <a:cubicBezTo>
                      <a:pt x="4947" y="5855"/>
                      <a:pt x="4947" y="5855"/>
                      <a:pt x="4947" y="5855"/>
                    </a:cubicBezTo>
                    <a:cubicBezTo>
                      <a:pt x="4999" y="5836"/>
                      <a:pt x="4999" y="5836"/>
                      <a:pt x="4999" y="5836"/>
                    </a:cubicBezTo>
                    <a:cubicBezTo>
                      <a:pt x="5016" y="5835"/>
                      <a:pt x="5016" y="5835"/>
                      <a:pt x="5016" y="5835"/>
                    </a:cubicBezTo>
                    <a:cubicBezTo>
                      <a:pt x="5031" y="5827"/>
                      <a:pt x="5031" y="5827"/>
                      <a:pt x="5031" y="5827"/>
                    </a:cubicBezTo>
                    <a:cubicBezTo>
                      <a:pt x="5086" y="5827"/>
                      <a:pt x="5086" y="5827"/>
                      <a:pt x="5086" y="5827"/>
                    </a:cubicBezTo>
                    <a:cubicBezTo>
                      <a:pt x="5115" y="5839"/>
                      <a:pt x="5115" y="5839"/>
                      <a:pt x="5115" y="5839"/>
                    </a:cubicBezTo>
                    <a:cubicBezTo>
                      <a:pt x="5147" y="5858"/>
                      <a:pt x="5147" y="5858"/>
                      <a:pt x="5147" y="5858"/>
                    </a:cubicBezTo>
                    <a:cubicBezTo>
                      <a:pt x="5147" y="5865"/>
                      <a:pt x="5147" y="5865"/>
                      <a:pt x="5147" y="5865"/>
                    </a:cubicBezTo>
                    <a:cubicBezTo>
                      <a:pt x="5123" y="5861"/>
                      <a:pt x="5123" y="5861"/>
                      <a:pt x="5123" y="5861"/>
                    </a:cubicBezTo>
                    <a:cubicBezTo>
                      <a:pt x="5124" y="5864"/>
                      <a:pt x="5124" y="5864"/>
                      <a:pt x="5124" y="5864"/>
                    </a:cubicBezTo>
                    <a:cubicBezTo>
                      <a:pt x="5123" y="5870"/>
                      <a:pt x="5123" y="5870"/>
                      <a:pt x="5123" y="5870"/>
                    </a:cubicBezTo>
                    <a:cubicBezTo>
                      <a:pt x="5135" y="5868"/>
                      <a:pt x="5135" y="5868"/>
                      <a:pt x="5135" y="5868"/>
                    </a:cubicBezTo>
                    <a:cubicBezTo>
                      <a:pt x="5153" y="5876"/>
                      <a:pt x="5153" y="5876"/>
                      <a:pt x="5153" y="5876"/>
                    </a:cubicBezTo>
                    <a:cubicBezTo>
                      <a:pt x="5159" y="5885"/>
                      <a:pt x="5159" y="5885"/>
                      <a:pt x="5159" y="5885"/>
                    </a:cubicBezTo>
                    <a:cubicBezTo>
                      <a:pt x="5149" y="5890"/>
                      <a:pt x="5149" y="5890"/>
                      <a:pt x="5149" y="5890"/>
                    </a:cubicBezTo>
                    <a:cubicBezTo>
                      <a:pt x="5156" y="5896"/>
                      <a:pt x="5156" y="5896"/>
                      <a:pt x="5156" y="5896"/>
                    </a:cubicBezTo>
                    <a:cubicBezTo>
                      <a:pt x="5144" y="5923"/>
                      <a:pt x="5144" y="5923"/>
                      <a:pt x="5144" y="5923"/>
                    </a:cubicBezTo>
                    <a:cubicBezTo>
                      <a:pt x="5127" y="5928"/>
                      <a:pt x="5127" y="5928"/>
                      <a:pt x="5127" y="5928"/>
                    </a:cubicBezTo>
                    <a:cubicBezTo>
                      <a:pt x="5110" y="5942"/>
                      <a:pt x="5110" y="5942"/>
                      <a:pt x="5110" y="5942"/>
                    </a:cubicBezTo>
                    <a:cubicBezTo>
                      <a:pt x="5098" y="5942"/>
                      <a:pt x="5098" y="5942"/>
                      <a:pt x="5098" y="5942"/>
                    </a:cubicBezTo>
                    <a:cubicBezTo>
                      <a:pt x="5077" y="5959"/>
                      <a:pt x="5077" y="5959"/>
                      <a:pt x="5077" y="5959"/>
                    </a:cubicBezTo>
                    <a:cubicBezTo>
                      <a:pt x="5058" y="5959"/>
                      <a:pt x="5058" y="5959"/>
                      <a:pt x="5058" y="5959"/>
                    </a:cubicBezTo>
                    <a:cubicBezTo>
                      <a:pt x="5045" y="5946"/>
                      <a:pt x="5045" y="5946"/>
                      <a:pt x="5045" y="5946"/>
                    </a:cubicBezTo>
                    <a:cubicBezTo>
                      <a:pt x="5028" y="5940"/>
                      <a:pt x="5028" y="5940"/>
                      <a:pt x="5028" y="5940"/>
                    </a:cubicBezTo>
                    <a:cubicBezTo>
                      <a:pt x="5016" y="5948"/>
                      <a:pt x="5016" y="5948"/>
                      <a:pt x="5016" y="5948"/>
                    </a:cubicBezTo>
                    <a:cubicBezTo>
                      <a:pt x="4999" y="5951"/>
                      <a:pt x="4999" y="5951"/>
                      <a:pt x="4999" y="5951"/>
                    </a:cubicBezTo>
                    <a:cubicBezTo>
                      <a:pt x="4980" y="5948"/>
                      <a:pt x="4980" y="5948"/>
                      <a:pt x="4980" y="5948"/>
                    </a:cubicBezTo>
                    <a:cubicBezTo>
                      <a:pt x="4959" y="5959"/>
                      <a:pt x="4959" y="5959"/>
                      <a:pt x="4959" y="5959"/>
                    </a:cubicBezTo>
                    <a:cubicBezTo>
                      <a:pt x="4982" y="5955"/>
                      <a:pt x="4982" y="5955"/>
                      <a:pt x="4982" y="5955"/>
                    </a:cubicBezTo>
                    <a:cubicBezTo>
                      <a:pt x="5003" y="5957"/>
                      <a:pt x="5003" y="5957"/>
                      <a:pt x="5003" y="5957"/>
                    </a:cubicBezTo>
                    <a:cubicBezTo>
                      <a:pt x="5035" y="5966"/>
                      <a:pt x="5035" y="5966"/>
                      <a:pt x="5035" y="5966"/>
                    </a:cubicBezTo>
                    <a:cubicBezTo>
                      <a:pt x="5040" y="5982"/>
                      <a:pt x="5040" y="5982"/>
                      <a:pt x="5040" y="5982"/>
                    </a:cubicBezTo>
                    <a:cubicBezTo>
                      <a:pt x="5046" y="5992"/>
                      <a:pt x="5046" y="5992"/>
                      <a:pt x="5046" y="5992"/>
                    </a:cubicBezTo>
                    <a:cubicBezTo>
                      <a:pt x="5065" y="5985"/>
                      <a:pt x="5065" y="5985"/>
                      <a:pt x="5065" y="5985"/>
                    </a:cubicBezTo>
                    <a:cubicBezTo>
                      <a:pt x="5080" y="5972"/>
                      <a:pt x="5080" y="5972"/>
                      <a:pt x="5080" y="5972"/>
                    </a:cubicBezTo>
                    <a:cubicBezTo>
                      <a:pt x="5097" y="5972"/>
                      <a:pt x="5097" y="5972"/>
                      <a:pt x="5097" y="5972"/>
                    </a:cubicBezTo>
                    <a:cubicBezTo>
                      <a:pt x="5101" y="5980"/>
                      <a:pt x="5101" y="5980"/>
                      <a:pt x="5101" y="5980"/>
                    </a:cubicBezTo>
                    <a:cubicBezTo>
                      <a:pt x="5112" y="5978"/>
                      <a:pt x="5112" y="5978"/>
                      <a:pt x="5112" y="5978"/>
                    </a:cubicBezTo>
                    <a:cubicBezTo>
                      <a:pt x="5117" y="5989"/>
                      <a:pt x="5117" y="5989"/>
                      <a:pt x="5117" y="5989"/>
                    </a:cubicBezTo>
                    <a:cubicBezTo>
                      <a:pt x="5101" y="6001"/>
                      <a:pt x="5101" y="6001"/>
                      <a:pt x="5101" y="6001"/>
                    </a:cubicBezTo>
                    <a:cubicBezTo>
                      <a:pt x="5080" y="6043"/>
                      <a:pt x="5080" y="6043"/>
                      <a:pt x="5080" y="6043"/>
                    </a:cubicBezTo>
                    <a:cubicBezTo>
                      <a:pt x="5071" y="6044"/>
                      <a:pt x="5071" y="6044"/>
                      <a:pt x="5071" y="6044"/>
                    </a:cubicBezTo>
                    <a:cubicBezTo>
                      <a:pt x="5060" y="6055"/>
                      <a:pt x="5060" y="6055"/>
                      <a:pt x="5060" y="6055"/>
                    </a:cubicBezTo>
                    <a:cubicBezTo>
                      <a:pt x="5091" y="6056"/>
                      <a:pt x="5091" y="6056"/>
                      <a:pt x="5091" y="6056"/>
                    </a:cubicBezTo>
                    <a:cubicBezTo>
                      <a:pt x="5091" y="6064"/>
                      <a:pt x="5091" y="6064"/>
                      <a:pt x="5091" y="6064"/>
                    </a:cubicBezTo>
                    <a:cubicBezTo>
                      <a:pt x="5081" y="6076"/>
                      <a:pt x="5081" y="6076"/>
                      <a:pt x="5081" y="6076"/>
                    </a:cubicBezTo>
                    <a:cubicBezTo>
                      <a:pt x="5092" y="6088"/>
                      <a:pt x="5092" y="6088"/>
                      <a:pt x="5092" y="6088"/>
                    </a:cubicBezTo>
                    <a:cubicBezTo>
                      <a:pt x="5089" y="6104"/>
                      <a:pt x="5089" y="6104"/>
                      <a:pt x="5089" y="6104"/>
                    </a:cubicBezTo>
                    <a:cubicBezTo>
                      <a:pt x="5091" y="6127"/>
                      <a:pt x="5091" y="6127"/>
                      <a:pt x="5091" y="6127"/>
                    </a:cubicBezTo>
                    <a:cubicBezTo>
                      <a:pt x="5098" y="6131"/>
                      <a:pt x="5098" y="6131"/>
                      <a:pt x="5098" y="6131"/>
                    </a:cubicBezTo>
                    <a:cubicBezTo>
                      <a:pt x="5107" y="6153"/>
                      <a:pt x="5107" y="6153"/>
                      <a:pt x="5107" y="6153"/>
                    </a:cubicBezTo>
                    <a:cubicBezTo>
                      <a:pt x="5124" y="6153"/>
                      <a:pt x="5124" y="6153"/>
                      <a:pt x="5124" y="6153"/>
                    </a:cubicBezTo>
                    <a:cubicBezTo>
                      <a:pt x="5132" y="6159"/>
                      <a:pt x="5132" y="6159"/>
                      <a:pt x="5132" y="6159"/>
                    </a:cubicBezTo>
                    <a:cubicBezTo>
                      <a:pt x="5155" y="6160"/>
                      <a:pt x="5155" y="6160"/>
                      <a:pt x="5155" y="6160"/>
                    </a:cubicBezTo>
                    <a:cubicBezTo>
                      <a:pt x="5150" y="6171"/>
                      <a:pt x="5150" y="6171"/>
                      <a:pt x="5150" y="6171"/>
                    </a:cubicBezTo>
                    <a:cubicBezTo>
                      <a:pt x="5132" y="6177"/>
                      <a:pt x="5132" y="6177"/>
                      <a:pt x="5132" y="6177"/>
                    </a:cubicBezTo>
                    <a:cubicBezTo>
                      <a:pt x="5155" y="6192"/>
                      <a:pt x="5155" y="6192"/>
                      <a:pt x="5155" y="6192"/>
                    </a:cubicBezTo>
                    <a:cubicBezTo>
                      <a:pt x="5179" y="6192"/>
                      <a:pt x="5179" y="6192"/>
                      <a:pt x="5179" y="6192"/>
                    </a:cubicBezTo>
                    <a:cubicBezTo>
                      <a:pt x="5194" y="6200"/>
                      <a:pt x="5194" y="6200"/>
                      <a:pt x="5194" y="6200"/>
                    </a:cubicBezTo>
                    <a:cubicBezTo>
                      <a:pt x="5202" y="6196"/>
                      <a:pt x="5202" y="6196"/>
                      <a:pt x="5202" y="6196"/>
                    </a:cubicBezTo>
                    <a:cubicBezTo>
                      <a:pt x="5224" y="6203"/>
                      <a:pt x="5224" y="6203"/>
                      <a:pt x="5224" y="6203"/>
                    </a:cubicBezTo>
                    <a:cubicBezTo>
                      <a:pt x="5228" y="6212"/>
                      <a:pt x="5228" y="6212"/>
                      <a:pt x="5228" y="6212"/>
                    </a:cubicBezTo>
                    <a:cubicBezTo>
                      <a:pt x="5256" y="6217"/>
                      <a:pt x="5256" y="6217"/>
                      <a:pt x="5256" y="6217"/>
                    </a:cubicBezTo>
                    <a:cubicBezTo>
                      <a:pt x="5260" y="6209"/>
                      <a:pt x="5260" y="6209"/>
                      <a:pt x="5260" y="6209"/>
                    </a:cubicBezTo>
                    <a:cubicBezTo>
                      <a:pt x="5285" y="6192"/>
                      <a:pt x="5285" y="6192"/>
                      <a:pt x="5285" y="6192"/>
                    </a:cubicBezTo>
                    <a:cubicBezTo>
                      <a:pt x="5286" y="6206"/>
                      <a:pt x="5286" y="6206"/>
                      <a:pt x="5286" y="6206"/>
                    </a:cubicBezTo>
                    <a:cubicBezTo>
                      <a:pt x="5283" y="6212"/>
                      <a:pt x="5283" y="6212"/>
                      <a:pt x="5283" y="6212"/>
                    </a:cubicBezTo>
                    <a:cubicBezTo>
                      <a:pt x="5303" y="6215"/>
                      <a:pt x="5303" y="6215"/>
                      <a:pt x="5303" y="6215"/>
                    </a:cubicBezTo>
                    <a:cubicBezTo>
                      <a:pt x="5331" y="6229"/>
                      <a:pt x="5331" y="6229"/>
                      <a:pt x="5331" y="6229"/>
                    </a:cubicBezTo>
                    <a:cubicBezTo>
                      <a:pt x="5331" y="6238"/>
                      <a:pt x="5331" y="6238"/>
                      <a:pt x="5331" y="6238"/>
                    </a:cubicBezTo>
                    <a:cubicBezTo>
                      <a:pt x="5320" y="6241"/>
                      <a:pt x="5320" y="6241"/>
                      <a:pt x="5320" y="6241"/>
                    </a:cubicBezTo>
                    <a:cubicBezTo>
                      <a:pt x="5312" y="6243"/>
                      <a:pt x="5312" y="6243"/>
                      <a:pt x="5312" y="6243"/>
                    </a:cubicBezTo>
                    <a:cubicBezTo>
                      <a:pt x="5327" y="6251"/>
                      <a:pt x="5327" y="6251"/>
                      <a:pt x="5327" y="6251"/>
                    </a:cubicBezTo>
                    <a:cubicBezTo>
                      <a:pt x="5343" y="6251"/>
                      <a:pt x="5343" y="6251"/>
                      <a:pt x="5343" y="6251"/>
                    </a:cubicBezTo>
                    <a:cubicBezTo>
                      <a:pt x="5350" y="6258"/>
                      <a:pt x="5350" y="6258"/>
                      <a:pt x="5350" y="6258"/>
                    </a:cubicBezTo>
                    <a:cubicBezTo>
                      <a:pt x="5338" y="6264"/>
                      <a:pt x="5338" y="6264"/>
                      <a:pt x="5338" y="6264"/>
                    </a:cubicBezTo>
                    <a:cubicBezTo>
                      <a:pt x="5327" y="6261"/>
                      <a:pt x="5327" y="6261"/>
                      <a:pt x="5327" y="6261"/>
                    </a:cubicBezTo>
                    <a:cubicBezTo>
                      <a:pt x="5314" y="6263"/>
                      <a:pt x="5314" y="6263"/>
                      <a:pt x="5314" y="6263"/>
                    </a:cubicBezTo>
                    <a:cubicBezTo>
                      <a:pt x="5289" y="6269"/>
                      <a:pt x="5289" y="6269"/>
                      <a:pt x="5289" y="6269"/>
                    </a:cubicBezTo>
                    <a:cubicBezTo>
                      <a:pt x="5253" y="6289"/>
                      <a:pt x="5253" y="6289"/>
                      <a:pt x="5253" y="6289"/>
                    </a:cubicBezTo>
                    <a:cubicBezTo>
                      <a:pt x="5239" y="6290"/>
                      <a:pt x="5239" y="6290"/>
                      <a:pt x="5239" y="6290"/>
                    </a:cubicBezTo>
                    <a:cubicBezTo>
                      <a:pt x="5210" y="6298"/>
                      <a:pt x="5210" y="6298"/>
                      <a:pt x="5210" y="6298"/>
                    </a:cubicBezTo>
                    <a:cubicBezTo>
                      <a:pt x="5185" y="6304"/>
                      <a:pt x="5185" y="6304"/>
                      <a:pt x="5185" y="6304"/>
                    </a:cubicBezTo>
                    <a:cubicBezTo>
                      <a:pt x="5159" y="6318"/>
                      <a:pt x="5159" y="6318"/>
                      <a:pt x="5159" y="6318"/>
                    </a:cubicBezTo>
                    <a:cubicBezTo>
                      <a:pt x="5147" y="6318"/>
                      <a:pt x="5147" y="6318"/>
                      <a:pt x="5147" y="6318"/>
                    </a:cubicBezTo>
                    <a:cubicBezTo>
                      <a:pt x="5149" y="6325"/>
                      <a:pt x="5149" y="6325"/>
                      <a:pt x="5149" y="6325"/>
                    </a:cubicBezTo>
                    <a:cubicBezTo>
                      <a:pt x="5127" y="6322"/>
                      <a:pt x="5127" y="6322"/>
                      <a:pt x="5127" y="6322"/>
                    </a:cubicBezTo>
                    <a:cubicBezTo>
                      <a:pt x="5120" y="6306"/>
                      <a:pt x="5120" y="6306"/>
                      <a:pt x="5120" y="6306"/>
                    </a:cubicBezTo>
                    <a:cubicBezTo>
                      <a:pt x="5112" y="6304"/>
                      <a:pt x="5112" y="6304"/>
                      <a:pt x="5112" y="6304"/>
                    </a:cubicBezTo>
                    <a:cubicBezTo>
                      <a:pt x="5106" y="6313"/>
                      <a:pt x="5106" y="6313"/>
                      <a:pt x="5106" y="6313"/>
                    </a:cubicBezTo>
                    <a:cubicBezTo>
                      <a:pt x="5097" y="6313"/>
                      <a:pt x="5097" y="6313"/>
                      <a:pt x="5097" y="6313"/>
                    </a:cubicBezTo>
                    <a:cubicBezTo>
                      <a:pt x="5084" y="6332"/>
                      <a:pt x="5084" y="6332"/>
                      <a:pt x="5084" y="6332"/>
                    </a:cubicBezTo>
                    <a:cubicBezTo>
                      <a:pt x="5091" y="6339"/>
                      <a:pt x="5091" y="6339"/>
                      <a:pt x="5091" y="6339"/>
                    </a:cubicBezTo>
                    <a:cubicBezTo>
                      <a:pt x="5066" y="6359"/>
                      <a:pt x="5066" y="6359"/>
                      <a:pt x="5066" y="6359"/>
                    </a:cubicBezTo>
                    <a:cubicBezTo>
                      <a:pt x="5045" y="6388"/>
                      <a:pt x="5045" y="6388"/>
                      <a:pt x="5045" y="6388"/>
                    </a:cubicBezTo>
                    <a:cubicBezTo>
                      <a:pt x="5029" y="6391"/>
                      <a:pt x="5029" y="6391"/>
                      <a:pt x="5029" y="6391"/>
                    </a:cubicBezTo>
                    <a:cubicBezTo>
                      <a:pt x="5011" y="6405"/>
                      <a:pt x="5011" y="6405"/>
                      <a:pt x="5011" y="6405"/>
                    </a:cubicBezTo>
                    <a:cubicBezTo>
                      <a:pt x="5002" y="6403"/>
                      <a:pt x="5002" y="6403"/>
                      <a:pt x="5002" y="6403"/>
                    </a:cubicBezTo>
                    <a:cubicBezTo>
                      <a:pt x="4994" y="6408"/>
                      <a:pt x="4994" y="6408"/>
                      <a:pt x="4994" y="6408"/>
                    </a:cubicBezTo>
                    <a:cubicBezTo>
                      <a:pt x="4993" y="6423"/>
                      <a:pt x="4993" y="6423"/>
                      <a:pt x="4993" y="6423"/>
                    </a:cubicBezTo>
                    <a:cubicBezTo>
                      <a:pt x="4987" y="6429"/>
                      <a:pt x="4987" y="6429"/>
                      <a:pt x="4987" y="6429"/>
                    </a:cubicBezTo>
                    <a:cubicBezTo>
                      <a:pt x="4977" y="6422"/>
                      <a:pt x="4977" y="6422"/>
                      <a:pt x="4977" y="6422"/>
                    </a:cubicBezTo>
                    <a:cubicBezTo>
                      <a:pt x="4970" y="6428"/>
                      <a:pt x="4970" y="6428"/>
                      <a:pt x="4970" y="6428"/>
                    </a:cubicBezTo>
                    <a:cubicBezTo>
                      <a:pt x="4956" y="6419"/>
                      <a:pt x="4956" y="6419"/>
                      <a:pt x="4956" y="6419"/>
                    </a:cubicBezTo>
                    <a:cubicBezTo>
                      <a:pt x="4954" y="6400"/>
                      <a:pt x="4954" y="6400"/>
                      <a:pt x="4954" y="6400"/>
                    </a:cubicBezTo>
                    <a:cubicBezTo>
                      <a:pt x="4947" y="6394"/>
                      <a:pt x="4947" y="6394"/>
                      <a:pt x="4947" y="6394"/>
                    </a:cubicBezTo>
                    <a:cubicBezTo>
                      <a:pt x="4938" y="6400"/>
                      <a:pt x="4938" y="6400"/>
                      <a:pt x="4938" y="6400"/>
                    </a:cubicBezTo>
                    <a:cubicBezTo>
                      <a:pt x="4936" y="6383"/>
                      <a:pt x="4936" y="6383"/>
                      <a:pt x="4936" y="6383"/>
                    </a:cubicBezTo>
                    <a:cubicBezTo>
                      <a:pt x="4930" y="6368"/>
                      <a:pt x="4930" y="6368"/>
                      <a:pt x="4930" y="6368"/>
                    </a:cubicBezTo>
                    <a:cubicBezTo>
                      <a:pt x="4932" y="6350"/>
                      <a:pt x="4932" y="6350"/>
                      <a:pt x="4932" y="6350"/>
                    </a:cubicBezTo>
                    <a:cubicBezTo>
                      <a:pt x="4944" y="6324"/>
                      <a:pt x="4944" y="6324"/>
                      <a:pt x="4944" y="6324"/>
                    </a:cubicBezTo>
                    <a:cubicBezTo>
                      <a:pt x="4964" y="6309"/>
                      <a:pt x="4964" y="6309"/>
                      <a:pt x="4964" y="6309"/>
                    </a:cubicBezTo>
                    <a:cubicBezTo>
                      <a:pt x="4967" y="6296"/>
                      <a:pt x="4967" y="6296"/>
                      <a:pt x="4967" y="6296"/>
                    </a:cubicBezTo>
                    <a:cubicBezTo>
                      <a:pt x="4996" y="6278"/>
                      <a:pt x="4996" y="6278"/>
                      <a:pt x="4996" y="6278"/>
                    </a:cubicBezTo>
                    <a:cubicBezTo>
                      <a:pt x="5031" y="6270"/>
                      <a:pt x="5031" y="6270"/>
                      <a:pt x="5031" y="6270"/>
                    </a:cubicBezTo>
                    <a:cubicBezTo>
                      <a:pt x="5058" y="6251"/>
                      <a:pt x="5058" y="6251"/>
                      <a:pt x="5058" y="6251"/>
                    </a:cubicBezTo>
                    <a:cubicBezTo>
                      <a:pt x="5084" y="6244"/>
                      <a:pt x="5084" y="6244"/>
                      <a:pt x="5084" y="6244"/>
                    </a:cubicBezTo>
                    <a:cubicBezTo>
                      <a:pt x="5094" y="6249"/>
                      <a:pt x="5094" y="6249"/>
                      <a:pt x="5094" y="6249"/>
                    </a:cubicBezTo>
                    <a:cubicBezTo>
                      <a:pt x="5097" y="6263"/>
                      <a:pt x="5097" y="6263"/>
                      <a:pt x="5097" y="6263"/>
                    </a:cubicBezTo>
                    <a:cubicBezTo>
                      <a:pt x="5107" y="6270"/>
                      <a:pt x="5107" y="6270"/>
                      <a:pt x="5107" y="6270"/>
                    </a:cubicBezTo>
                    <a:cubicBezTo>
                      <a:pt x="5106" y="6263"/>
                      <a:pt x="5106" y="6263"/>
                      <a:pt x="5106" y="6263"/>
                    </a:cubicBezTo>
                    <a:cubicBezTo>
                      <a:pt x="5107" y="6254"/>
                      <a:pt x="5107" y="6254"/>
                      <a:pt x="5107" y="6254"/>
                    </a:cubicBezTo>
                    <a:cubicBezTo>
                      <a:pt x="5124" y="6251"/>
                      <a:pt x="5124" y="6251"/>
                      <a:pt x="5124" y="6251"/>
                    </a:cubicBezTo>
                    <a:cubicBezTo>
                      <a:pt x="5146" y="6249"/>
                      <a:pt x="5146" y="6249"/>
                      <a:pt x="5146" y="6249"/>
                    </a:cubicBezTo>
                    <a:cubicBezTo>
                      <a:pt x="5164" y="6240"/>
                      <a:pt x="5164" y="6240"/>
                      <a:pt x="5164" y="6240"/>
                    </a:cubicBezTo>
                    <a:cubicBezTo>
                      <a:pt x="5138" y="6241"/>
                      <a:pt x="5138" y="6241"/>
                      <a:pt x="5138" y="6241"/>
                    </a:cubicBezTo>
                    <a:cubicBezTo>
                      <a:pt x="5104" y="6238"/>
                      <a:pt x="5104" y="6238"/>
                      <a:pt x="5104" y="6238"/>
                    </a:cubicBezTo>
                    <a:cubicBezTo>
                      <a:pt x="5094" y="6231"/>
                      <a:pt x="5094" y="6231"/>
                      <a:pt x="5094" y="6231"/>
                    </a:cubicBezTo>
                    <a:cubicBezTo>
                      <a:pt x="5078" y="6231"/>
                      <a:pt x="5078" y="6231"/>
                      <a:pt x="5078" y="6231"/>
                    </a:cubicBezTo>
                    <a:cubicBezTo>
                      <a:pt x="5068" y="6244"/>
                      <a:pt x="5068" y="6244"/>
                      <a:pt x="5068" y="6244"/>
                    </a:cubicBezTo>
                    <a:cubicBezTo>
                      <a:pt x="5049" y="6238"/>
                      <a:pt x="5049" y="6238"/>
                      <a:pt x="5049" y="6238"/>
                    </a:cubicBezTo>
                    <a:cubicBezTo>
                      <a:pt x="5065" y="6218"/>
                      <a:pt x="5065" y="6218"/>
                      <a:pt x="5065" y="6218"/>
                    </a:cubicBezTo>
                    <a:cubicBezTo>
                      <a:pt x="5081" y="6215"/>
                      <a:pt x="5081" y="6215"/>
                      <a:pt x="5081" y="6215"/>
                    </a:cubicBezTo>
                    <a:cubicBezTo>
                      <a:pt x="5098" y="6197"/>
                      <a:pt x="5098" y="6197"/>
                      <a:pt x="5098" y="6197"/>
                    </a:cubicBezTo>
                    <a:cubicBezTo>
                      <a:pt x="5098" y="6188"/>
                      <a:pt x="5098" y="6188"/>
                      <a:pt x="5098" y="6188"/>
                    </a:cubicBezTo>
                    <a:cubicBezTo>
                      <a:pt x="5087" y="6194"/>
                      <a:pt x="5087" y="6194"/>
                      <a:pt x="5087" y="6194"/>
                    </a:cubicBezTo>
                    <a:cubicBezTo>
                      <a:pt x="5086" y="6185"/>
                      <a:pt x="5086" y="6185"/>
                      <a:pt x="5086" y="6185"/>
                    </a:cubicBezTo>
                    <a:cubicBezTo>
                      <a:pt x="5069" y="6209"/>
                      <a:pt x="5069" y="6209"/>
                      <a:pt x="5069" y="6209"/>
                    </a:cubicBezTo>
                    <a:cubicBezTo>
                      <a:pt x="5055" y="6214"/>
                      <a:pt x="5055" y="6214"/>
                      <a:pt x="5055" y="6214"/>
                    </a:cubicBezTo>
                    <a:cubicBezTo>
                      <a:pt x="5039" y="6231"/>
                      <a:pt x="5039" y="6231"/>
                      <a:pt x="5039" y="6231"/>
                    </a:cubicBezTo>
                    <a:cubicBezTo>
                      <a:pt x="5017" y="6232"/>
                      <a:pt x="5017" y="6232"/>
                      <a:pt x="5017" y="6232"/>
                    </a:cubicBezTo>
                    <a:cubicBezTo>
                      <a:pt x="5011" y="6243"/>
                      <a:pt x="5011" y="6243"/>
                      <a:pt x="5011" y="6243"/>
                    </a:cubicBezTo>
                    <a:cubicBezTo>
                      <a:pt x="4976" y="6252"/>
                      <a:pt x="4976" y="6252"/>
                      <a:pt x="4976" y="6252"/>
                    </a:cubicBezTo>
                    <a:cubicBezTo>
                      <a:pt x="4970" y="6247"/>
                      <a:pt x="4970" y="6247"/>
                      <a:pt x="4970" y="6247"/>
                    </a:cubicBezTo>
                    <a:cubicBezTo>
                      <a:pt x="4973" y="6240"/>
                      <a:pt x="4973" y="6240"/>
                      <a:pt x="4973" y="6240"/>
                    </a:cubicBezTo>
                    <a:cubicBezTo>
                      <a:pt x="4967" y="6238"/>
                      <a:pt x="4967" y="6238"/>
                      <a:pt x="4967" y="6238"/>
                    </a:cubicBezTo>
                    <a:cubicBezTo>
                      <a:pt x="4977" y="6223"/>
                      <a:pt x="4977" y="6223"/>
                      <a:pt x="4977" y="6223"/>
                    </a:cubicBezTo>
                    <a:cubicBezTo>
                      <a:pt x="4964" y="6238"/>
                      <a:pt x="4964" y="6238"/>
                      <a:pt x="4964" y="6238"/>
                    </a:cubicBezTo>
                    <a:cubicBezTo>
                      <a:pt x="4954" y="6254"/>
                      <a:pt x="4954" y="6254"/>
                      <a:pt x="4954" y="6254"/>
                    </a:cubicBezTo>
                    <a:cubicBezTo>
                      <a:pt x="4936" y="6258"/>
                      <a:pt x="4936" y="6258"/>
                      <a:pt x="4936" y="6258"/>
                    </a:cubicBezTo>
                    <a:cubicBezTo>
                      <a:pt x="4924" y="6252"/>
                      <a:pt x="4924" y="6252"/>
                      <a:pt x="4924" y="6252"/>
                    </a:cubicBezTo>
                    <a:cubicBezTo>
                      <a:pt x="4915" y="6263"/>
                      <a:pt x="4915" y="6263"/>
                      <a:pt x="4915" y="6263"/>
                    </a:cubicBezTo>
                    <a:cubicBezTo>
                      <a:pt x="4906" y="6260"/>
                      <a:pt x="4906" y="6260"/>
                      <a:pt x="4906" y="6260"/>
                    </a:cubicBezTo>
                    <a:cubicBezTo>
                      <a:pt x="4903" y="6249"/>
                      <a:pt x="4903" y="6249"/>
                      <a:pt x="4903" y="6249"/>
                    </a:cubicBezTo>
                    <a:cubicBezTo>
                      <a:pt x="4884" y="6251"/>
                      <a:pt x="4884" y="6251"/>
                      <a:pt x="4884" y="6251"/>
                    </a:cubicBezTo>
                    <a:cubicBezTo>
                      <a:pt x="4861" y="6246"/>
                      <a:pt x="4861" y="6246"/>
                      <a:pt x="4861" y="6246"/>
                    </a:cubicBezTo>
                    <a:cubicBezTo>
                      <a:pt x="4860" y="6244"/>
                      <a:pt x="4860" y="6244"/>
                      <a:pt x="4860" y="6244"/>
                    </a:cubicBezTo>
                    <a:cubicBezTo>
                      <a:pt x="4855" y="6240"/>
                      <a:pt x="4855" y="6240"/>
                      <a:pt x="4855" y="6240"/>
                    </a:cubicBezTo>
                    <a:cubicBezTo>
                      <a:pt x="4860" y="6232"/>
                      <a:pt x="4860" y="6232"/>
                      <a:pt x="4860" y="6232"/>
                    </a:cubicBezTo>
                    <a:cubicBezTo>
                      <a:pt x="4858" y="6225"/>
                      <a:pt x="4858" y="6225"/>
                      <a:pt x="4858" y="6225"/>
                    </a:cubicBezTo>
                    <a:cubicBezTo>
                      <a:pt x="4860" y="6217"/>
                      <a:pt x="4860" y="6217"/>
                      <a:pt x="4860" y="6217"/>
                    </a:cubicBezTo>
                    <a:cubicBezTo>
                      <a:pt x="4861" y="6203"/>
                      <a:pt x="4861" y="6203"/>
                      <a:pt x="4861" y="6203"/>
                    </a:cubicBezTo>
                    <a:cubicBezTo>
                      <a:pt x="4854" y="6196"/>
                      <a:pt x="4854" y="6196"/>
                      <a:pt x="4854" y="6196"/>
                    </a:cubicBezTo>
                    <a:cubicBezTo>
                      <a:pt x="4849" y="6185"/>
                      <a:pt x="4849" y="6185"/>
                      <a:pt x="4849" y="6185"/>
                    </a:cubicBezTo>
                    <a:cubicBezTo>
                      <a:pt x="4841" y="6183"/>
                      <a:pt x="4841" y="6183"/>
                      <a:pt x="4841" y="6183"/>
                    </a:cubicBezTo>
                    <a:cubicBezTo>
                      <a:pt x="4846" y="6173"/>
                      <a:pt x="4846" y="6173"/>
                      <a:pt x="4846" y="6173"/>
                    </a:cubicBezTo>
                    <a:cubicBezTo>
                      <a:pt x="4863" y="6070"/>
                      <a:pt x="4863" y="6070"/>
                      <a:pt x="4863" y="6070"/>
                    </a:cubicBezTo>
                    <a:cubicBezTo>
                      <a:pt x="4861" y="6043"/>
                      <a:pt x="4861" y="6043"/>
                      <a:pt x="4861" y="6043"/>
                    </a:cubicBezTo>
                    <a:cubicBezTo>
                      <a:pt x="4831" y="6012"/>
                      <a:pt x="4831" y="6012"/>
                      <a:pt x="4831" y="6012"/>
                    </a:cubicBezTo>
                    <a:cubicBezTo>
                      <a:pt x="4823" y="6020"/>
                      <a:pt x="4823" y="6020"/>
                      <a:pt x="4823" y="6020"/>
                    </a:cubicBezTo>
                    <a:cubicBezTo>
                      <a:pt x="4802" y="6014"/>
                      <a:pt x="4802" y="6014"/>
                      <a:pt x="4802" y="6014"/>
                    </a:cubicBezTo>
                    <a:cubicBezTo>
                      <a:pt x="4783" y="6018"/>
                      <a:pt x="4783" y="6018"/>
                      <a:pt x="4783" y="6018"/>
                    </a:cubicBezTo>
                    <a:cubicBezTo>
                      <a:pt x="4773" y="6007"/>
                      <a:pt x="4773" y="6007"/>
                      <a:pt x="4773" y="6007"/>
                    </a:cubicBezTo>
                    <a:cubicBezTo>
                      <a:pt x="4763" y="6000"/>
                      <a:pt x="4763" y="6000"/>
                      <a:pt x="4763" y="6000"/>
                    </a:cubicBezTo>
                    <a:cubicBezTo>
                      <a:pt x="4757" y="6001"/>
                      <a:pt x="4757" y="6001"/>
                      <a:pt x="4757" y="6001"/>
                    </a:cubicBezTo>
                    <a:cubicBezTo>
                      <a:pt x="4744" y="6015"/>
                      <a:pt x="4744" y="6015"/>
                      <a:pt x="4744" y="6015"/>
                    </a:cubicBezTo>
                    <a:cubicBezTo>
                      <a:pt x="4737" y="6029"/>
                      <a:pt x="4737" y="6029"/>
                      <a:pt x="4737" y="6029"/>
                    </a:cubicBezTo>
                    <a:cubicBezTo>
                      <a:pt x="4708" y="6061"/>
                      <a:pt x="4708" y="6061"/>
                      <a:pt x="4708" y="6061"/>
                    </a:cubicBezTo>
                    <a:cubicBezTo>
                      <a:pt x="4695" y="6079"/>
                      <a:pt x="4695" y="6079"/>
                      <a:pt x="4695" y="6079"/>
                    </a:cubicBezTo>
                    <a:cubicBezTo>
                      <a:pt x="4696" y="6093"/>
                      <a:pt x="4696" y="6093"/>
                      <a:pt x="4696" y="6093"/>
                    </a:cubicBezTo>
                    <a:cubicBezTo>
                      <a:pt x="4675" y="6104"/>
                      <a:pt x="4675" y="6104"/>
                      <a:pt x="4675" y="6104"/>
                    </a:cubicBezTo>
                    <a:cubicBezTo>
                      <a:pt x="4673" y="6122"/>
                      <a:pt x="4673" y="6122"/>
                      <a:pt x="4673" y="6122"/>
                    </a:cubicBezTo>
                    <a:cubicBezTo>
                      <a:pt x="4666" y="6140"/>
                      <a:pt x="4666" y="6140"/>
                      <a:pt x="4666" y="6140"/>
                    </a:cubicBezTo>
                    <a:cubicBezTo>
                      <a:pt x="4644" y="6165"/>
                      <a:pt x="4644" y="6165"/>
                      <a:pt x="4644" y="6165"/>
                    </a:cubicBezTo>
                    <a:cubicBezTo>
                      <a:pt x="4635" y="6169"/>
                      <a:pt x="4635" y="6169"/>
                      <a:pt x="4635" y="6169"/>
                    </a:cubicBezTo>
                    <a:cubicBezTo>
                      <a:pt x="4609" y="6197"/>
                      <a:pt x="4609" y="6197"/>
                      <a:pt x="4609" y="6197"/>
                    </a:cubicBezTo>
                    <a:cubicBezTo>
                      <a:pt x="4604" y="6209"/>
                      <a:pt x="4604" y="6209"/>
                      <a:pt x="4604" y="6209"/>
                    </a:cubicBezTo>
                    <a:cubicBezTo>
                      <a:pt x="4595" y="6215"/>
                      <a:pt x="4595" y="6215"/>
                      <a:pt x="4595" y="6215"/>
                    </a:cubicBezTo>
                    <a:cubicBezTo>
                      <a:pt x="4580" y="6212"/>
                      <a:pt x="4580" y="6212"/>
                      <a:pt x="4580" y="6212"/>
                    </a:cubicBezTo>
                    <a:cubicBezTo>
                      <a:pt x="4569" y="6212"/>
                      <a:pt x="4569" y="6212"/>
                      <a:pt x="4569" y="6212"/>
                    </a:cubicBezTo>
                    <a:cubicBezTo>
                      <a:pt x="4562" y="6218"/>
                      <a:pt x="4562" y="6218"/>
                      <a:pt x="4562" y="6218"/>
                    </a:cubicBezTo>
                    <a:cubicBezTo>
                      <a:pt x="4556" y="6220"/>
                      <a:pt x="4556" y="6220"/>
                      <a:pt x="4556" y="6220"/>
                    </a:cubicBezTo>
                    <a:cubicBezTo>
                      <a:pt x="4537" y="6237"/>
                      <a:pt x="4537" y="6237"/>
                      <a:pt x="4537" y="6237"/>
                    </a:cubicBezTo>
                    <a:cubicBezTo>
                      <a:pt x="4300" y="6234"/>
                      <a:pt x="4300" y="6234"/>
                      <a:pt x="4300" y="6234"/>
                    </a:cubicBezTo>
                    <a:cubicBezTo>
                      <a:pt x="4273" y="6237"/>
                      <a:pt x="4273" y="6237"/>
                      <a:pt x="4273" y="6237"/>
                    </a:cubicBezTo>
                    <a:cubicBezTo>
                      <a:pt x="4259" y="6251"/>
                      <a:pt x="4259" y="6251"/>
                      <a:pt x="4259" y="6251"/>
                    </a:cubicBezTo>
                    <a:cubicBezTo>
                      <a:pt x="4238" y="6260"/>
                      <a:pt x="4238" y="6260"/>
                      <a:pt x="4238" y="6260"/>
                    </a:cubicBezTo>
                    <a:cubicBezTo>
                      <a:pt x="4222" y="6272"/>
                      <a:pt x="4222" y="6272"/>
                      <a:pt x="4222" y="6272"/>
                    </a:cubicBezTo>
                    <a:cubicBezTo>
                      <a:pt x="4186" y="6307"/>
                      <a:pt x="4186" y="6307"/>
                      <a:pt x="4186" y="6307"/>
                    </a:cubicBezTo>
                    <a:cubicBezTo>
                      <a:pt x="4164" y="6310"/>
                      <a:pt x="4164" y="6310"/>
                      <a:pt x="4164" y="6310"/>
                    </a:cubicBezTo>
                    <a:cubicBezTo>
                      <a:pt x="4149" y="6322"/>
                      <a:pt x="4149" y="6322"/>
                      <a:pt x="4149" y="6322"/>
                    </a:cubicBezTo>
                    <a:cubicBezTo>
                      <a:pt x="4080" y="6373"/>
                      <a:pt x="4080" y="6373"/>
                      <a:pt x="4080" y="6373"/>
                    </a:cubicBezTo>
                    <a:cubicBezTo>
                      <a:pt x="3927" y="6417"/>
                      <a:pt x="3927" y="6417"/>
                      <a:pt x="3927" y="6417"/>
                    </a:cubicBezTo>
                    <a:cubicBezTo>
                      <a:pt x="3921" y="6457"/>
                      <a:pt x="3921" y="6457"/>
                      <a:pt x="3921" y="6457"/>
                    </a:cubicBezTo>
                    <a:cubicBezTo>
                      <a:pt x="3886" y="6469"/>
                      <a:pt x="3886" y="6469"/>
                      <a:pt x="3886" y="6469"/>
                    </a:cubicBezTo>
                    <a:cubicBezTo>
                      <a:pt x="3606" y="6544"/>
                      <a:pt x="3606" y="6544"/>
                      <a:pt x="3606" y="6544"/>
                    </a:cubicBezTo>
                    <a:cubicBezTo>
                      <a:pt x="3592" y="6520"/>
                      <a:pt x="3592" y="6520"/>
                      <a:pt x="3592" y="6520"/>
                    </a:cubicBezTo>
                    <a:cubicBezTo>
                      <a:pt x="3609" y="6500"/>
                      <a:pt x="3609" y="6500"/>
                      <a:pt x="3609" y="6500"/>
                    </a:cubicBezTo>
                    <a:cubicBezTo>
                      <a:pt x="3640" y="6484"/>
                      <a:pt x="3640" y="6484"/>
                      <a:pt x="3640" y="6484"/>
                    </a:cubicBezTo>
                    <a:cubicBezTo>
                      <a:pt x="3652" y="6468"/>
                      <a:pt x="3652" y="6468"/>
                      <a:pt x="3652" y="6468"/>
                    </a:cubicBezTo>
                    <a:cubicBezTo>
                      <a:pt x="3661" y="6449"/>
                      <a:pt x="3661" y="6449"/>
                      <a:pt x="3661" y="6449"/>
                    </a:cubicBezTo>
                    <a:cubicBezTo>
                      <a:pt x="3669" y="6429"/>
                      <a:pt x="3669" y="6429"/>
                      <a:pt x="3669" y="6429"/>
                    </a:cubicBezTo>
                    <a:cubicBezTo>
                      <a:pt x="3677" y="6321"/>
                      <a:pt x="3677" y="6321"/>
                      <a:pt x="3677" y="6321"/>
                    </a:cubicBezTo>
                    <a:cubicBezTo>
                      <a:pt x="3623" y="6072"/>
                      <a:pt x="3623" y="6072"/>
                      <a:pt x="3623" y="6072"/>
                    </a:cubicBezTo>
                    <a:cubicBezTo>
                      <a:pt x="3574" y="6032"/>
                      <a:pt x="3574" y="6032"/>
                      <a:pt x="3574" y="6032"/>
                    </a:cubicBezTo>
                    <a:cubicBezTo>
                      <a:pt x="3553" y="6007"/>
                      <a:pt x="3553" y="6007"/>
                      <a:pt x="3553" y="6007"/>
                    </a:cubicBezTo>
                    <a:cubicBezTo>
                      <a:pt x="3229" y="5855"/>
                      <a:pt x="3229" y="5855"/>
                      <a:pt x="3229" y="5855"/>
                    </a:cubicBezTo>
                    <a:cubicBezTo>
                      <a:pt x="3216" y="5845"/>
                      <a:pt x="3216" y="5845"/>
                      <a:pt x="3216" y="5845"/>
                    </a:cubicBezTo>
                    <a:cubicBezTo>
                      <a:pt x="3197" y="5841"/>
                      <a:pt x="3197" y="5841"/>
                      <a:pt x="3197" y="5841"/>
                    </a:cubicBezTo>
                    <a:cubicBezTo>
                      <a:pt x="3189" y="5833"/>
                      <a:pt x="3189" y="5833"/>
                      <a:pt x="3189" y="5833"/>
                    </a:cubicBezTo>
                    <a:cubicBezTo>
                      <a:pt x="3149" y="5832"/>
                      <a:pt x="3149" y="5832"/>
                      <a:pt x="3149" y="5832"/>
                    </a:cubicBezTo>
                    <a:cubicBezTo>
                      <a:pt x="3143" y="5818"/>
                      <a:pt x="3143" y="5818"/>
                      <a:pt x="3143" y="5818"/>
                    </a:cubicBezTo>
                    <a:cubicBezTo>
                      <a:pt x="3135" y="5810"/>
                      <a:pt x="3135" y="5810"/>
                      <a:pt x="3135" y="5810"/>
                    </a:cubicBezTo>
                    <a:cubicBezTo>
                      <a:pt x="3122" y="5818"/>
                      <a:pt x="3122" y="5818"/>
                      <a:pt x="3122" y="5818"/>
                    </a:cubicBezTo>
                    <a:cubicBezTo>
                      <a:pt x="3096" y="5819"/>
                      <a:pt x="3096" y="5819"/>
                      <a:pt x="3096" y="5819"/>
                    </a:cubicBezTo>
                    <a:cubicBezTo>
                      <a:pt x="3083" y="5813"/>
                      <a:pt x="3083" y="5813"/>
                      <a:pt x="3083" y="5813"/>
                    </a:cubicBezTo>
                    <a:cubicBezTo>
                      <a:pt x="3073" y="5801"/>
                      <a:pt x="3073" y="5801"/>
                      <a:pt x="3073" y="5801"/>
                    </a:cubicBezTo>
                    <a:cubicBezTo>
                      <a:pt x="3056" y="5797"/>
                      <a:pt x="3056" y="5797"/>
                      <a:pt x="3056" y="5797"/>
                    </a:cubicBezTo>
                    <a:cubicBezTo>
                      <a:pt x="3028" y="5787"/>
                      <a:pt x="3028" y="5787"/>
                      <a:pt x="3028" y="5787"/>
                    </a:cubicBezTo>
                    <a:cubicBezTo>
                      <a:pt x="3019" y="5769"/>
                      <a:pt x="3019" y="5769"/>
                      <a:pt x="3019" y="5769"/>
                    </a:cubicBezTo>
                    <a:cubicBezTo>
                      <a:pt x="3010" y="5769"/>
                      <a:pt x="3010" y="5769"/>
                      <a:pt x="3010" y="5769"/>
                    </a:cubicBezTo>
                    <a:cubicBezTo>
                      <a:pt x="2990" y="5755"/>
                      <a:pt x="2990" y="5755"/>
                      <a:pt x="2990" y="5755"/>
                    </a:cubicBezTo>
                    <a:cubicBezTo>
                      <a:pt x="2975" y="5757"/>
                      <a:pt x="2975" y="5757"/>
                      <a:pt x="2975" y="5757"/>
                    </a:cubicBezTo>
                    <a:cubicBezTo>
                      <a:pt x="2963" y="5752"/>
                      <a:pt x="2963" y="5752"/>
                      <a:pt x="2963" y="5752"/>
                    </a:cubicBezTo>
                    <a:cubicBezTo>
                      <a:pt x="2947" y="5757"/>
                      <a:pt x="2947" y="5757"/>
                      <a:pt x="2947" y="5757"/>
                    </a:cubicBezTo>
                    <a:cubicBezTo>
                      <a:pt x="2941" y="5758"/>
                      <a:pt x="2941" y="5758"/>
                      <a:pt x="2941" y="5758"/>
                    </a:cubicBezTo>
                    <a:cubicBezTo>
                      <a:pt x="2934" y="5748"/>
                      <a:pt x="2934" y="5748"/>
                      <a:pt x="2934" y="5748"/>
                    </a:cubicBezTo>
                    <a:cubicBezTo>
                      <a:pt x="2917" y="5743"/>
                      <a:pt x="2917" y="5743"/>
                      <a:pt x="2917" y="5743"/>
                    </a:cubicBezTo>
                    <a:cubicBezTo>
                      <a:pt x="2914" y="5738"/>
                      <a:pt x="2914" y="5738"/>
                      <a:pt x="2914" y="5738"/>
                    </a:cubicBezTo>
                    <a:cubicBezTo>
                      <a:pt x="2897" y="5734"/>
                      <a:pt x="2897" y="5734"/>
                      <a:pt x="2897" y="5734"/>
                    </a:cubicBezTo>
                    <a:cubicBezTo>
                      <a:pt x="2894" y="5731"/>
                      <a:pt x="2894" y="5731"/>
                      <a:pt x="2894" y="5731"/>
                    </a:cubicBezTo>
                    <a:cubicBezTo>
                      <a:pt x="2883" y="5719"/>
                      <a:pt x="2883" y="5719"/>
                      <a:pt x="2883" y="5719"/>
                    </a:cubicBezTo>
                    <a:cubicBezTo>
                      <a:pt x="2882" y="5714"/>
                      <a:pt x="2882" y="5714"/>
                      <a:pt x="2882" y="5714"/>
                    </a:cubicBezTo>
                    <a:cubicBezTo>
                      <a:pt x="2863" y="5699"/>
                      <a:pt x="2863" y="5699"/>
                      <a:pt x="2863" y="5699"/>
                    </a:cubicBezTo>
                    <a:cubicBezTo>
                      <a:pt x="2845" y="5699"/>
                      <a:pt x="2845" y="5699"/>
                      <a:pt x="2845" y="5699"/>
                    </a:cubicBezTo>
                    <a:cubicBezTo>
                      <a:pt x="2830" y="5697"/>
                      <a:pt x="2830" y="5697"/>
                      <a:pt x="2830" y="5697"/>
                    </a:cubicBezTo>
                    <a:lnTo>
                      <a:pt x="720" y="548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69" name="Freeform 176">
                <a:extLst>
                  <a:ext uri="{FF2B5EF4-FFF2-40B4-BE49-F238E27FC236}">
                    <a16:creationId xmlns:a16="http://schemas.microsoft.com/office/drawing/2014/main" id="{3D7F6D63-2EFD-5C4E-9979-05AFAA307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888433" y="886753"/>
                <a:ext cx="1838966" cy="1405509"/>
              </a:xfrm>
              <a:custGeom>
                <a:avLst/>
                <a:gdLst>
                  <a:gd name="T0" fmla="*/ 3826 w 4368"/>
                  <a:gd name="T1" fmla="*/ 2685 h 3335"/>
                  <a:gd name="T2" fmla="*/ 4288 w 4368"/>
                  <a:gd name="T3" fmla="*/ 541 h 3335"/>
                  <a:gd name="T4" fmla="*/ 4011 w 4368"/>
                  <a:gd name="T5" fmla="*/ 421 h 3335"/>
                  <a:gd name="T6" fmla="*/ 3806 w 4368"/>
                  <a:gd name="T7" fmla="*/ 176 h 3335"/>
                  <a:gd name="T8" fmla="*/ 3589 w 4368"/>
                  <a:gd name="T9" fmla="*/ 153 h 3335"/>
                  <a:gd name="T10" fmla="*/ 3400 w 4368"/>
                  <a:gd name="T11" fmla="*/ 43 h 3335"/>
                  <a:gd name="T12" fmla="*/ 2877 w 4368"/>
                  <a:gd name="T13" fmla="*/ 301 h 3335"/>
                  <a:gd name="T14" fmla="*/ 2663 w 4368"/>
                  <a:gd name="T15" fmla="*/ 844 h 3335"/>
                  <a:gd name="T16" fmla="*/ 2628 w 4368"/>
                  <a:gd name="T17" fmla="*/ 963 h 3335"/>
                  <a:gd name="T18" fmla="*/ 2337 w 4368"/>
                  <a:gd name="T19" fmla="*/ 837 h 3335"/>
                  <a:gd name="T20" fmla="*/ 2146 w 4368"/>
                  <a:gd name="T21" fmla="*/ 1040 h 3335"/>
                  <a:gd name="T22" fmla="*/ 2446 w 4368"/>
                  <a:gd name="T23" fmla="*/ 1180 h 3335"/>
                  <a:gd name="T24" fmla="*/ 2218 w 4368"/>
                  <a:gd name="T25" fmla="*/ 1443 h 3335"/>
                  <a:gd name="T26" fmla="*/ 1796 w 4368"/>
                  <a:gd name="T27" fmla="*/ 1682 h 3335"/>
                  <a:gd name="T28" fmla="*/ 1856 w 4368"/>
                  <a:gd name="T29" fmla="*/ 1867 h 3335"/>
                  <a:gd name="T30" fmla="*/ 1940 w 4368"/>
                  <a:gd name="T31" fmla="*/ 1972 h 3335"/>
                  <a:gd name="T32" fmla="*/ 1923 w 4368"/>
                  <a:gd name="T33" fmla="*/ 2243 h 3335"/>
                  <a:gd name="T34" fmla="*/ 2213 w 4368"/>
                  <a:gd name="T35" fmla="*/ 2287 h 3335"/>
                  <a:gd name="T36" fmla="*/ 1830 w 4368"/>
                  <a:gd name="T37" fmla="*/ 2652 h 3335"/>
                  <a:gd name="T38" fmla="*/ 1438 w 4368"/>
                  <a:gd name="T39" fmla="*/ 2877 h 3335"/>
                  <a:gd name="T40" fmla="*/ 1674 w 4368"/>
                  <a:gd name="T41" fmla="*/ 2810 h 3335"/>
                  <a:gd name="T42" fmla="*/ 1940 w 4368"/>
                  <a:gd name="T43" fmla="*/ 2700 h 3335"/>
                  <a:gd name="T44" fmla="*/ 2207 w 4368"/>
                  <a:gd name="T45" fmla="*/ 2512 h 3335"/>
                  <a:gd name="T46" fmla="*/ 2444 w 4368"/>
                  <a:gd name="T47" fmla="*/ 2327 h 3335"/>
                  <a:gd name="T48" fmla="*/ 2710 w 4368"/>
                  <a:gd name="T49" fmla="*/ 2107 h 3335"/>
                  <a:gd name="T50" fmla="*/ 2689 w 4368"/>
                  <a:gd name="T51" fmla="*/ 2211 h 3335"/>
                  <a:gd name="T52" fmla="*/ 2764 w 4368"/>
                  <a:gd name="T53" fmla="*/ 2327 h 3335"/>
                  <a:gd name="T54" fmla="*/ 2949 w 4368"/>
                  <a:gd name="T55" fmla="*/ 2139 h 3335"/>
                  <a:gd name="T56" fmla="*/ 3079 w 4368"/>
                  <a:gd name="T57" fmla="*/ 2197 h 3335"/>
                  <a:gd name="T58" fmla="*/ 3277 w 4368"/>
                  <a:gd name="T59" fmla="*/ 2356 h 3335"/>
                  <a:gd name="T60" fmla="*/ 3508 w 4368"/>
                  <a:gd name="T61" fmla="*/ 2544 h 3335"/>
                  <a:gd name="T62" fmla="*/ 3620 w 4368"/>
                  <a:gd name="T63" fmla="*/ 2652 h 3335"/>
                  <a:gd name="T64" fmla="*/ 3768 w 4368"/>
                  <a:gd name="T65" fmla="*/ 2594 h 3335"/>
                  <a:gd name="T66" fmla="*/ 3796 w 4368"/>
                  <a:gd name="T67" fmla="*/ 2929 h 3335"/>
                  <a:gd name="T68" fmla="*/ 3843 w 4368"/>
                  <a:gd name="T69" fmla="*/ 3145 h 3335"/>
                  <a:gd name="T70" fmla="*/ 3696 w 4368"/>
                  <a:gd name="T71" fmla="*/ 3278 h 3335"/>
                  <a:gd name="T72" fmla="*/ 3809 w 4368"/>
                  <a:gd name="T73" fmla="*/ 3256 h 3335"/>
                  <a:gd name="T74" fmla="*/ 3676 w 4368"/>
                  <a:gd name="T75" fmla="*/ 3155 h 3335"/>
                  <a:gd name="T76" fmla="*/ 3759 w 4368"/>
                  <a:gd name="T77" fmla="*/ 3250 h 3335"/>
                  <a:gd name="T78" fmla="*/ 3814 w 4368"/>
                  <a:gd name="T79" fmla="*/ 3126 h 3335"/>
                  <a:gd name="T80" fmla="*/ 3776 w 4368"/>
                  <a:gd name="T81" fmla="*/ 3048 h 3335"/>
                  <a:gd name="T82" fmla="*/ 3719 w 4368"/>
                  <a:gd name="T83" fmla="*/ 3010 h 3335"/>
                  <a:gd name="T84" fmla="*/ 3626 w 4368"/>
                  <a:gd name="T85" fmla="*/ 3054 h 3335"/>
                  <a:gd name="T86" fmla="*/ 3707 w 4368"/>
                  <a:gd name="T87" fmla="*/ 2880 h 3335"/>
                  <a:gd name="T88" fmla="*/ 3669 w 4368"/>
                  <a:gd name="T89" fmla="*/ 2816 h 3335"/>
                  <a:gd name="T90" fmla="*/ 1214 w 4368"/>
                  <a:gd name="T91" fmla="*/ 1746 h 3335"/>
                  <a:gd name="T92" fmla="*/ 2129 w 4368"/>
                  <a:gd name="T93" fmla="*/ 1448 h 3335"/>
                  <a:gd name="T94" fmla="*/ 3054 w 4368"/>
                  <a:gd name="T95" fmla="*/ 2228 h 3335"/>
                  <a:gd name="T96" fmla="*/ 2975 w 4368"/>
                  <a:gd name="T97" fmla="*/ 2223 h 3335"/>
                  <a:gd name="T98" fmla="*/ 1649 w 4368"/>
                  <a:gd name="T99" fmla="*/ 1159 h 3335"/>
                  <a:gd name="T100" fmla="*/ 1614 w 4368"/>
                  <a:gd name="T101" fmla="*/ 1975 h 3335"/>
                  <a:gd name="T102" fmla="*/ 2487 w 4368"/>
                  <a:gd name="T103" fmla="*/ 2458 h 3335"/>
                  <a:gd name="T104" fmla="*/ 2345 w 4368"/>
                  <a:gd name="T105" fmla="*/ 2516 h 3335"/>
                  <a:gd name="T106" fmla="*/ 2346 w 4368"/>
                  <a:gd name="T107" fmla="*/ 2611 h 3335"/>
                  <a:gd name="T108" fmla="*/ 2168 w 4368"/>
                  <a:gd name="T109" fmla="*/ 2744 h 3335"/>
                  <a:gd name="T110" fmla="*/ 1683 w 4368"/>
                  <a:gd name="T111" fmla="*/ 2871 h 3335"/>
                  <a:gd name="T112" fmla="*/ 21 w 4368"/>
                  <a:gd name="T113" fmla="*/ 3178 h 3335"/>
                  <a:gd name="T114" fmla="*/ 219 w 4368"/>
                  <a:gd name="T115" fmla="*/ 3191 h 3335"/>
                  <a:gd name="T116" fmla="*/ 683 w 4368"/>
                  <a:gd name="T117" fmla="*/ 3146 h 3335"/>
                  <a:gd name="T118" fmla="*/ 873 w 4368"/>
                  <a:gd name="T119" fmla="*/ 3102 h 3335"/>
                  <a:gd name="T120" fmla="*/ 1142 w 4368"/>
                  <a:gd name="T121" fmla="*/ 3012 h 3335"/>
                  <a:gd name="T122" fmla="*/ 1194 w 4368"/>
                  <a:gd name="T123" fmla="*/ 2955 h 3335"/>
                  <a:gd name="T124" fmla="*/ 1368 w 4368"/>
                  <a:gd name="T125" fmla="*/ 2905 h 3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68" h="3335">
                    <a:moveTo>
                      <a:pt x="3935" y="3189"/>
                    </a:moveTo>
                    <a:lnTo>
                      <a:pt x="3935" y="3189"/>
                    </a:lnTo>
                    <a:cubicBezTo>
                      <a:pt x="3936" y="3183"/>
                      <a:pt x="3936" y="3183"/>
                      <a:pt x="3936" y="3183"/>
                    </a:cubicBezTo>
                    <a:cubicBezTo>
                      <a:pt x="3936" y="3171"/>
                      <a:pt x="3936" y="3171"/>
                      <a:pt x="3936" y="3171"/>
                    </a:cubicBezTo>
                    <a:cubicBezTo>
                      <a:pt x="3942" y="3168"/>
                      <a:pt x="3942" y="3168"/>
                      <a:pt x="3942" y="3168"/>
                    </a:cubicBezTo>
                    <a:cubicBezTo>
                      <a:pt x="3941" y="3160"/>
                      <a:pt x="3941" y="3160"/>
                      <a:pt x="3941" y="3160"/>
                    </a:cubicBezTo>
                    <a:cubicBezTo>
                      <a:pt x="3944" y="3154"/>
                      <a:pt x="3944" y="3154"/>
                      <a:pt x="3944" y="3154"/>
                    </a:cubicBezTo>
                    <a:cubicBezTo>
                      <a:pt x="3941" y="3145"/>
                      <a:pt x="3941" y="3145"/>
                      <a:pt x="3941" y="3145"/>
                    </a:cubicBezTo>
                    <a:cubicBezTo>
                      <a:pt x="3933" y="3142"/>
                      <a:pt x="3933" y="3142"/>
                      <a:pt x="3933" y="3142"/>
                    </a:cubicBezTo>
                    <a:cubicBezTo>
                      <a:pt x="3932" y="3125"/>
                      <a:pt x="3932" y="3125"/>
                      <a:pt x="3932" y="3125"/>
                    </a:cubicBezTo>
                    <a:cubicBezTo>
                      <a:pt x="3924" y="3110"/>
                      <a:pt x="3924" y="3110"/>
                      <a:pt x="3924" y="3110"/>
                    </a:cubicBezTo>
                    <a:cubicBezTo>
                      <a:pt x="3906" y="3097"/>
                      <a:pt x="3906" y="3097"/>
                      <a:pt x="3906" y="3097"/>
                    </a:cubicBezTo>
                    <a:cubicBezTo>
                      <a:pt x="3895" y="3090"/>
                      <a:pt x="3895" y="3090"/>
                      <a:pt x="3895" y="3090"/>
                    </a:cubicBezTo>
                    <a:cubicBezTo>
                      <a:pt x="3892" y="3079"/>
                      <a:pt x="3892" y="3079"/>
                      <a:pt x="3892" y="3079"/>
                    </a:cubicBezTo>
                    <a:cubicBezTo>
                      <a:pt x="3877" y="3058"/>
                      <a:pt x="3877" y="3058"/>
                      <a:pt x="3877" y="3058"/>
                    </a:cubicBezTo>
                    <a:cubicBezTo>
                      <a:pt x="3866" y="3053"/>
                      <a:pt x="3866" y="3053"/>
                      <a:pt x="3866" y="3053"/>
                    </a:cubicBezTo>
                    <a:cubicBezTo>
                      <a:pt x="3852" y="3053"/>
                      <a:pt x="3852" y="3053"/>
                      <a:pt x="3852" y="3053"/>
                    </a:cubicBezTo>
                    <a:cubicBezTo>
                      <a:pt x="3852" y="3047"/>
                      <a:pt x="3852" y="3047"/>
                      <a:pt x="3852" y="3047"/>
                    </a:cubicBezTo>
                    <a:cubicBezTo>
                      <a:pt x="3857" y="3039"/>
                      <a:pt x="3857" y="3039"/>
                      <a:pt x="3857" y="3039"/>
                    </a:cubicBezTo>
                    <a:cubicBezTo>
                      <a:pt x="3855" y="3027"/>
                      <a:pt x="3855" y="3027"/>
                      <a:pt x="3855" y="3027"/>
                    </a:cubicBezTo>
                    <a:cubicBezTo>
                      <a:pt x="3848" y="3021"/>
                      <a:pt x="3848" y="3021"/>
                      <a:pt x="3848" y="3021"/>
                    </a:cubicBezTo>
                    <a:cubicBezTo>
                      <a:pt x="3845" y="3012"/>
                      <a:pt x="3845" y="3012"/>
                      <a:pt x="3845" y="3012"/>
                    </a:cubicBezTo>
                    <a:cubicBezTo>
                      <a:pt x="3854" y="3004"/>
                      <a:pt x="3854" y="3004"/>
                      <a:pt x="3854" y="3004"/>
                    </a:cubicBezTo>
                    <a:cubicBezTo>
                      <a:pt x="3858" y="3001"/>
                      <a:pt x="3858" y="3001"/>
                      <a:pt x="3858" y="3001"/>
                    </a:cubicBezTo>
                    <a:cubicBezTo>
                      <a:pt x="3857" y="2995"/>
                      <a:pt x="3857" y="2995"/>
                      <a:pt x="3857" y="2995"/>
                    </a:cubicBezTo>
                    <a:cubicBezTo>
                      <a:pt x="3848" y="2989"/>
                      <a:pt x="3848" y="2989"/>
                      <a:pt x="3848" y="2989"/>
                    </a:cubicBezTo>
                    <a:cubicBezTo>
                      <a:pt x="3838" y="2987"/>
                      <a:pt x="3838" y="2987"/>
                      <a:pt x="3838" y="2987"/>
                    </a:cubicBezTo>
                    <a:cubicBezTo>
                      <a:pt x="3838" y="2978"/>
                      <a:pt x="3838" y="2978"/>
                      <a:pt x="3838" y="2978"/>
                    </a:cubicBezTo>
                    <a:cubicBezTo>
                      <a:pt x="3852" y="2969"/>
                      <a:pt x="3852" y="2969"/>
                      <a:pt x="3852" y="2969"/>
                    </a:cubicBezTo>
                    <a:cubicBezTo>
                      <a:pt x="3849" y="2909"/>
                      <a:pt x="3849" y="2909"/>
                      <a:pt x="3849" y="2909"/>
                    </a:cubicBezTo>
                    <a:cubicBezTo>
                      <a:pt x="3849" y="2853"/>
                      <a:pt x="3849" y="2853"/>
                      <a:pt x="3849" y="2853"/>
                    </a:cubicBezTo>
                    <a:cubicBezTo>
                      <a:pt x="3855" y="2805"/>
                      <a:pt x="3855" y="2805"/>
                      <a:pt x="3855" y="2805"/>
                    </a:cubicBezTo>
                    <a:cubicBezTo>
                      <a:pt x="3851" y="2792"/>
                      <a:pt x="3851" y="2792"/>
                      <a:pt x="3851" y="2792"/>
                    </a:cubicBezTo>
                    <a:cubicBezTo>
                      <a:pt x="3849" y="2778"/>
                      <a:pt x="3849" y="2778"/>
                      <a:pt x="3849" y="2778"/>
                    </a:cubicBezTo>
                    <a:cubicBezTo>
                      <a:pt x="3857" y="2763"/>
                      <a:pt x="3857" y="2763"/>
                      <a:pt x="3857" y="2763"/>
                    </a:cubicBezTo>
                    <a:cubicBezTo>
                      <a:pt x="3854" y="2747"/>
                      <a:pt x="3854" y="2747"/>
                      <a:pt x="3854" y="2747"/>
                    </a:cubicBezTo>
                    <a:cubicBezTo>
                      <a:pt x="3846" y="2735"/>
                      <a:pt x="3846" y="2735"/>
                      <a:pt x="3846" y="2735"/>
                    </a:cubicBezTo>
                    <a:cubicBezTo>
                      <a:pt x="3845" y="2704"/>
                      <a:pt x="3845" y="2704"/>
                      <a:pt x="3845" y="2704"/>
                    </a:cubicBezTo>
                    <a:cubicBezTo>
                      <a:pt x="3826" y="2685"/>
                      <a:pt x="3826" y="2685"/>
                      <a:pt x="3826" y="2685"/>
                    </a:cubicBezTo>
                    <a:cubicBezTo>
                      <a:pt x="3820" y="2656"/>
                      <a:pt x="3820" y="2656"/>
                      <a:pt x="3820" y="2656"/>
                    </a:cubicBezTo>
                    <a:cubicBezTo>
                      <a:pt x="3825" y="2640"/>
                      <a:pt x="3825" y="2640"/>
                      <a:pt x="3825" y="2640"/>
                    </a:cubicBezTo>
                    <a:cubicBezTo>
                      <a:pt x="3806" y="2594"/>
                      <a:pt x="3806" y="2594"/>
                      <a:pt x="3806" y="2594"/>
                    </a:cubicBezTo>
                    <a:cubicBezTo>
                      <a:pt x="3811" y="2582"/>
                      <a:pt x="3811" y="2582"/>
                      <a:pt x="3811" y="2582"/>
                    </a:cubicBezTo>
                    <a:cubicBezTo>
                      <a:pt x="3823" y="2561"/>
                      <a:pt x="3823" y="2561"/>
                      <a:pt x="3823" y="2561"/>
                    </a:cubicBezTo>
                    <a:cubicBezTo>
                      <a:pt x="3819" y="2549"/>
                      <a:pt x="3819" y="2549"/>
                      <a:pt x="3819" y="2549"/>
                    </a:cubicBezTo>
                    <a:cubicBezTo>
                      <a:pt x="3819" y="2533"/>
                      <a:pt x="3819" y="2533"/>
                      <a:pt x="3819" y="2533"/>
                    </a:cubicBezTo>
                    <a:cubicBezTo>
                      <a:pt x="3802" y="2521"/>
                      <a:pt x="3802" y="2521"/>
                      <a:pt x="3802" y="2521"/>
                    </a:cubicBezTo>
                    <a:cubicBezTo>
                      <a:pt x="3777" y="2523"/>
                      <a:pt x="3777" y="2523"/>
                      <a:pt x="3777" y="2523"/>
                    </a:cubicBezTo>
                    <a:cubicBezTo>
                      <a:pt x="3748" y="2530"/>
                      <a:pt x="3748" y="2530"/>
                      <a:pt x="3748" y="2530"/>
                    </a:cubicBezTo>
                    <a:cubicBezTo>
                      <a:pt x="3742" y="2535"/>
                      <a:pt x="3742" y="2535"/>
                      <a:pt x="3742" y="2535"/>
                    </a:cubicBezTo>
                    <a:cubicBezTo>
                      <a:pt x="3713" y="2544"/>
                      <a:pt x="3713" y="2544"/>
                      <a:pt x="3713" y="2544"/>
                    </a:cubicBezTo>
                    <a:cubicBezTo>
                      <a:pt x="3695" y="2562"/>
                      <a:pt x="3695" y="2562"/>
                      <a:pt x="3695" y="2562"/>
                    </a:cubicBezTo>
                    <a:cubicBezTo>
                      <a:pt x="3672" y="2596"/>
                      <a:pt x="3672" y="2596"/>
                      <a:pt x="3672" y="2596"/>
                    </a:cubicBezTo>
                    <a:cubicBezTo>
                      <a:pt x="3652" y="2607"/>
                      <a:pt x="3652" y="2607"/>
                      <a:pt x="3652" y="2607"/>
                    </a:cubicBezTo>
                    <a:cubicBezTo>
                      <a:pt x="3626" y="2610"/>
                      <a:pt x="3626" y="2610"/>
                      <a:pt x="3626" y="2610"/>
                    </a:cubicBezTo>
                    <a:cubicBezTo>
                      <a:pt x="3595" y="2616"/>
                      <a:pt x="3595" y="2616"/>
                      <a:pt x="3595" y="2616"/>
                    </a:cubicBezTo>
                    <a:cubicBezTo>
                      <a:pt x="3589" y="2616"/>
                      <a:pt x="3589" y="2616"/>
                      <a:pt x="3589" y="2616"/>
                    </a:cubicBezTo>
                    <a:cubicBezTo>
                      <a:pt x="3589" y="2604"/>
                      <a:pt x="3589" y="2604"/>
                      <a:pt x="3589" y="2604"/>
                    </a:cubicBezTo>
                    <a:cubicBezTo>
                      <a:pt x="3605" y="2582"/>
                      <a:pt x="3605" y="2582"/>
                      <a:pt x="3605" y="2582"/>
                    </a:cubicBezTo>
                    <a:cubicBezTo>
                      <a:pt x="3595" y="2561"/>
                      <a:pt x="3595" y="2561"/>
                      <a:pt x="3595" y="2561"/>
                    </a:cubicBezTo>
                    <a:cubicBezTo>
                      <a:pt x="3572" y="2468"/>
                      <a:pt x="3572" y="2468"/>
                      <a:pt x="3572" y="2468"/>
                    </a:cubicBezTo>
                    <a:cubicBezTo>
                      <a:pt x="3557" y="2426"/>
                      <a:pt x="3557" y="2426"/>
                      <a:pt x="3557" y="2426"/>
                    </a:cubicBezTo>
                    <a:cubicBezTo>
                      <a:pt x="3551" y="2406"/>
                      <a:pt x="3551" y="2406"/>
                      <a:pt x="3551" y="2406"/>
                    </a:cubicBezTo>
                    <a:cubicBezTo>
                      <a:pt x="3568" y="2370"/>
                      <a:pt x="3568" y="2370"/>
                      <a:pt x="3568" y="2370"/>
                    </a:cubicBezTo>
                    <a:cubicBezTo>
                      <a:pt x="3528" y="2365"/>
                      <a:pt x="3528" y="2365"/>
                      <a:pt x="3528" y="2365"/>
                    </a:cubicBezTo>
                    <a:cubicBezTo>
                      <a:pt x="3498" y="2382"/>
                      <a:pt x="3498" y="2382"/>
                      <a:pt x="3498" y="2382"/>
                    </a:cubicBezTo>
                    <a:cubicBezTo>
                      <a:pt x="3479" y="2373"/>
                      <a:pt x="3479" y="2373"/>
                      <a:pt x="3479" y="2373"/>
                    </a:cubicBezTo>
                    <a:cubicBezTo>
                      <a:pt x="3427" y="2373"/>
                      <a:pt x="3427" y="2373"/>
                      <a:pt x="3427" y="2373"/>
                    </a:cubicBezTo>
                    <a:cubicBezTo>
                      <a:pt x="4367" y="656"/>
                      <a:pt x="4367" y="656"/>
                      <a:pt x="4367" y="656"/>
                    </a:cubicBezTo>
                    <a:cubicBezTo>
                      <a:pt x="4366" y="648"/>
                      <a:pt x="4366" y="648"/>
                      <a:pt x="4366" y="648"/>
                    </a:cubicBezTo>
                    <a:cubicBezTo>
                      <a:pt x="4347" y="644"/>
                      <a:pt x="4347" y="644"/>
                      <a:pt x="4347" y="644"/>
                    </a:cubicBezTo>
                    <a:cubicBezTo>
                      <a:pt x="4335" y="645"/>
                      <a:pt x="4335" y="645"/>
                      <a:pt x="4335" y="645"/>
                    </a:cubicBezTo>
                    <a:cubicBezTo>
                      <a:pt x="4326" y="636"/>
                      <a:pt x="4326" y="636"/>
                      <a:pt x="4326" y="636"/>
                    </a:cubicBezTo>
                    <a:cubicBezTo>
                      <a:pt x="4320" y="604"/>
                      <a:pt x="4320" y="604"/>
                      <a:pt x="4320" y="604"/>
                    </a:cubicBezTo>
                    <a:cubicBezTo>
                      <a:pt x="4312" y="587"/>
                      <a:pt x="4312" y="587"/>
                      <a:pt x="4312" y="587"/>
                    </a:cubicBezTo>
                    <a:cubicBezTo>
                      <a:pt x="4302" y="581"/>
                      <a:pt x="4302" y="581"/>
                      <a:pt x="4302" y="581"/>
                    </a:cubicBezTo>
                    <a:cubicBezTo>
                      <a:pt x="4299" y="563"/>
                      <a:pt x="4299" y="563"/>
                      <a:pt x="4299" y="563"/>
                    </a:cubicBezTo>
                    <a:cubicBezTo>
                      <a:pt x="4288" y="541"/>
                      <a:pt x="4288" y="541"/>
                      <a:pt x="4288" y="541"/>
                    </a:cubicBezTo>
                    <a:cubicBezTo>
                      <a:pt x="4280" y="535"/>
                      <a:pt x="4280" y="535"/>
                      <a:pt x="4280" y="535"/>
                    </a:cubicBezTo>
                    <a:cubicBezTo>
                      <a:pt x="4251" y="534"/>
                      <a:pt x="4251" y="534"/>
                      <a:pt x="4251" y="534"/>
                    </a:cubicBezTo>
                    <a:cubicBezTo>
                      <a:pt x="4247" y="538"/>
                      <a:pt x="4247" y="538"/>
                      <a:pt x="4247" y="538"/>
                    </a:cubicBezTo>
                    <a:cubicBezTo>
                      <a:pt x="4224" y="535"/>
                      <a:pt x="4224" y="535"/>
                      <a:pt x="4224" y="535"/>
                    </a:cubicBezTo>
                    <a:cubicBezTo>
                      <a:pt x="4204" y="540"/>
                      <a:pt x="4204" y="540"/>
                      <a:pt x="4204" y="540"/>
                    </a:cubicBezTo>
                    <a:cubicBezTo>
                      <a:pt x="4193" y="534"/>
                      <a:pt x="4193" y="534"/>
                      <a:pt x="4193" y="534"/>
                    </a:cubicBezTo>
                    <a:cubicBezTo>
                      <a:pt x="4187" y="535"/>
                      <a:pt x="4187" y="535"/>
                      <a:pt x="4187" y="535"/>
                    </a:cubicBezTo>
                    <a:cubicBezTo>
                      <a:pt x="4181" y="532"/>
                      <a:pt x="4181" y="532"/>
                      <a:pt x="4181" y="532"/>
                    </a:cubicBezTo>
                    <a:cubicBezTo>
                      <a:pt x="4175" y="537"/>
                      <a:pt x="4175" y="537"/>
                      <a:pt x="4175" y="537"/>
                    </a:cubicBezTo>
                    <a:cubicBezTo>
                      <a:pt x="4166" y="534"/>
                      <a:pt x="4166" y="534"/>
                      <a:pt x="4166" y="534"/>
                    </a:cubicBezTo>
                    <a:cubicBezTo>
                      <a:pt x="4164" y="531"/>
                      <a:pt x="4164" y="531"/>
                      <a:pt x="4164" y="531"/>
                    </a:cubicBezTo>
                    <a:cubicBezTo>
                      <a:pt x="4172" y="529"/>
                      <a:pt x="4172" y="529"/>
                      <a:pt x="4172" y="529"/>
                    </a:cubicBezTo>
                    <a:cubicBezTo>
                      <a:pt x="4173" y="522"/>
                      <a:pt x="4173" y="522"/>
                      <a:pt x="4173" y="522"/>
                    </a:cubicBezTo>
                    <a:cubicBezTo>
                      <a:pt x="4159" y="512"/>
                      <a:pt x="4159" y="512"/>
                      <a:pt x="4159" y="512"/>
                    </a:cubicBezTo>
                    <a:cubicBezTo>
                      <a:pt x="4150" y="517"/>
                      <a:pt x="4150" y="517"/>
                      <a:pt x="4150" y="517"/>
                    </a:cubicBezTo>
                    <a:cubicBezTo>
                      <a:pt x="4140" y="512"/>
                      <a:pt x="4140" y="512"/>
                      <a:pt x="4140" y="512"/>
                    </a:cubicBezTo>
                    <a:cubicBezTo>
                      <a:pt x="4141" y="508"/>
                      <a:pt x="4141" y="508"/>
                      <a:pt x="4141" y="508"/>
                    </a:cubicBezTo>
                    <a:cubicBezTo>
                      <a:pt x="4149" y="502"/>
                      <a:pt x="4149" y="502"/>
                      <a:pt x="4149" y="502"/>
                    </a:cubicBezTo>
                    <a:cubicBezTo>
                      <a:pt x="4143" y="496"/>
                      <a:pt x="4143" y="496"/>
                      <a:pt x="4143" y="496"/>
                    </a:cubicBezTo>
                    <a:cubicBezTo>
                      <a:pt x="4133" y="497"/>
                      <a:pt x="4133" y="497"/>
                      <a:pt x="4133" y="497"/>
                    </a:cubicBezTo>
                    <a:cubicBezTo>
                      <a:pt x="4121" y="494"/>
                      <a:pt x="4121" y="494"/>
                      <a:pt x="4121" y="494"/>
                    </a:cubicBezTo>
                    <a:cubicBezTo>
                      <a:pt x="4123" y="486"/>
                      <a:pt x="4123" y="486"/>
                      <a:pt x="4123" y="486"/>
                    </a:cubicBezTo>
                    <a:cubicBezTo>
                      <a:pt x="4111" y="474"/>
                      <a:pt x="4111" y="474"/>
                      <a:pt x="4111" y="474"/>
                    </a:cubicBezTo>
                    <a:cubicBezTo>
                      <a:pt x="4086" y="457"/>
                      <a:pt x="4086" y="457"/>
                      <a:pt x="4086" y="457"/>
                    </a:cubicBezTo>
                    <a:cubicBezTo>
                      <a:pt x="4081" y="459"/>
                      <a:pt x="4081" y="459"/>
                      <a:pt x="4081" y="459"/>
                    </a:cubicBezTo>
                    <a:cubicBezTo>
                      <a:pt x="4075" y="454"/>
                      <a:pt x="4075" y="454"/>
                      <a:pt x="4075" y="454"/>
                    </a:cubicBezTo>
                    <a:cubicBezTo>
                      <a:pt x="4068" y="454"/>
                      <a:pt x="4068" y="454"/>
                      <a:pt x="4068" y="454"/>
                    </a:cubicBezTo>
                    <a:cubicBezTo>
                      <a:pt x="4060" y="462"/>
                      <a:pt x="4060" y="462"/>
                      <a:pt x="4060" y="462"/>
                    </a:cubicBezTo>
                    <a:cubicBezTo>
                      <a:pt x="4062" y="456"/>
                      <a:pt x="4062" y="456"/>
                      <a:pt x="4062" y="456"/>
                    </a:cubicBezTo>
                    <a:cubicBezTo>
                      <a:pt x="4060" y="450"/>
                      <a:pt x="4060" y="450"/>
                      <a:pt x="4060" y="450"/>
                    </a:cubicBezTo>
                    <a:cubicBezTo>
                      <a:pt x="4048" y="442"/>
                      <a:pt x="4048" y="442"/>
                      <a:pt x="4048" y="442"/>
                    </a:cubicBezTo>
                    <a:cubicBezTo>
                      <a:pt x="4039" y="457"/>
                      <a:pt x="4039" y="457"/>
                      <a:pt x="4039" y="457"/>
                    </a:cubicBezTo>
                    <a:cubicBezTo>
                      <a:pt x="4031" y="451"/>
                      <a:pt x="4031" y="451"/>
                      <a:pt x="4031" y="451"/>
                    </a:cubicBezTo>
                    <a:cubicBezTo>
                      <a:pt x="4031" y="442"/>
                      <a:pt x="4031" y="442"/>
                      <a:pt x="4031" y="442"/>
                    </a:cubicBezTo>
                    <a:cubicBezTo>
                      <a:pt x="4037" y="438"/>
                      <a:pt x="4037" y="438"/>
                      <a:pt x="4037" y="438"/>
                    </a:cubicBezTo>
                    <a:cubicBezTo>
                      <a:pt x="4033" y="430"/>
                      <a:pt x="4033" y="430"/>
                      <a:pt x="4033" y="430"/>
                    </a:cubicBezTo>
                    <a:cubicBezTo>
                      <a:pt x="4019" y="425"/>
                      <a:pt x="4019" y="425"/>
                      <a:pt x="4019" y="425"/>
                    </a:cubicBezTo>
                    <a:cubicBezTo>
                      <a:pt x="4008" y="428"/>
                      <a:pt x="4008" y="428"/>
                      <a:pt x="4008" y="428"/>
                    </a:cubicBezTo>
                    <a:cubicBezTo>
                      <a:pt x="4011" y="421"/>
                      <a:pt x="4011" y="421"/>
                      <a:pt x="4011" y="421"/>
                    </a:cubicBezTo>
                    <a:cubicBezTo>
                      <a:pt x="4011" y="415"/>
                      <a:pt x="4011" y="415"/>
                      <a:pt x="4011" y="415"/>
                    </a:cubicBezTo>
                    <a:cubicBezTo>
                      <a:pt x="3997" y="407"/>
                      <a:pt x="3997" y="407"/>
                      <a:pt x="3997" y="407"/>
                    </a:cubicBezTo>
                    <a:cubicBezTo>
                      <a:pt x="3987" y="392"/>
                      <a:pt x="3987" y="392"/>
                      <a:pt x="3987" y="392"/>
                    </a:cubicBezTo>
                    <a:cubicBezTo>
                      <a:pt x="3988" y="387"/>
                      <a:pt x="3988" y="387"/>
                      <a:pt x="3988" y="387"/>
                    </a:cubicBezTo>
                    <a:cubicBezTo>
                      <a:pt x="3984" y="382"/>
                      <a:pt x="3984" y="382"/>
                      <a:pt x="3984" y="382"/>
                    </a:cubicBezTo>
                    <a:cubicBezTo>
                      <a:pt x="3973" y="379"/>
                      <a:pt x="3973" y="379"/>
                      <a:pt x="3973" y="379"/>
                    </a:cubicBezTo>
                    <a:cubicBezTo>
                      <a:pt x="3965" y="384"/>
                      <a:pt x="3965" y="384"/>
                      <a:pt x="3965" y="384"/>
                    </a:cubicBezTo>
                    <a:cubicBezTo>
                      <a:pt x="3935" y="415"/>
                      <a:pt x="3935" y="415"/>
                      <a:pt x="3935" y="415"/>
                    </a:cubicBezTo>
                    <a:cubicBezTo>
                      <a:pt x="3901" y="431"/>
                      <a:pt x="3901" y="431"/>
                      <a:pt x="3901" y="431"/>
                    </a:cubicBezTo>
                    <a:cubicBezTo>
                      <a:pt x="3930" y="410"/>
                      <a:pt x="3930" y="410"/>
                      <a:pt x="3930" y="410"/>
                    </a:cubicBezTo>
                    <a:cubicBezTo>
                      <a:pt x="3948" y="382"/>
                      <a:pt x="3948" y="382"/>
                      <a:pt x="3948" y="382"/>
                    </a:cubicBezTo>
                    <a:cubicBezTo>
                      <a:pt x="3967" y="364"/>
                      <a:pt x="3967" y="364"/>
                      <a:pt x="3967" y="364"/>
                    </a:cubicBezTo>
                    <a:cubicBezTo>
                      <a:pt x="3971" y="344"/>
                      <a:pt x="3971" y="344"/>
                      <a:pt x="3971" y="344"/>
                    </a:cubicBezTo>
                    <a:cubicBezTo>
                      <a:pt x="3961" y="338"/>
                      <a:pt x="3961" y="338"/>
                      <a:pt x="3961" y="338"/>
                    </a:cubicBezTo>
                    <a:cubicBezTo>
                      <a:pt x="3939" y="323"/>
                      <a:pt x="3939" y="323"/>
                      <a:pt x="3939" y="323"/>
                    </a:cubicBezTo>
                    <a:cubicBezTo>
                      <a:pt x="3919" y="323"/>
                      <a:pt x="3919" y="323"/>
                      <a:pt x="3919" y="323"/>
                    </a:cubicBezTo>
                    <a:cubicBezTo>
                      <a:pt x="3898" y="331"/>
                      <a:pt x="3898" y="331"/>
                      <a:pt x="3898" y="331"/>
                    </a:cubicBezTo>
                    <a:cubicBezTo>
                      <a:pt x="3886" y="331"/>
                      <a:pt x="3886" y="331"/>
                      <a:pt x="3886" y="331"/>
                    </a:cubicBezTo>
                    <a:cubicBezTo>
                      <a:pt x="3878" y="335"/>
                      <a:pt x="3878" y="335"/>
                      <a:pt x="3878" y="335"/>
                    </a:cubicBezTo>
                    <a:cubicBezTo>
                      <a:pt x="3857" y="340"/>
                      <a:pt x="3857" y="340"/>
                      <a:pt x="3857" y="340"/>
                    </a:cubicBezTo>
                    <a:cubicBezTo>
                      <a:pt x="3834" y="363"/>
                      <a:pt x="3834" y="363"/>
                      <a:pt x="3834" y="363"/>
                    </a:cubicBezTo>
                    <a:cubicBezTo>
                      <a:pt x="3815" y="378"/>
                      <a:pt x="3815" y="378"/>
                      <a:pt x="3815" y="378"/>
                    </a:cubicBezTo>
                    <a:cubicBezTo>
                      <a:pt x="3831" y="360"/>
                      <a:pt x="3831" y="360"/>
                      <a:pt x="3831" y="360"/>
                    </a:cubicBezTo>
                    <a:cubicBezTo>
                      <a:pt x="3829" y="338"/>
                      <a:pt x="3829" y="338"/>
                      <a:pt x="3829" y="338"/>
                    </a:cubicBezTo>
                    <a:cubicBezTo>
                      <a:pt x="3832" y="320"/>
                      <a:pt x="3832" y="320"/>
                      <a:pt x="3832" y="320"/>
                    </a:cubicBezTo>
                    <a:cubicBezTo>
                      <a:pt x="3831" y="306"/>
                      <a:pt x="3831" y="306"/>
                      <a:pt x="3831" y="306"/>
                    </a:cubicBezTo>
                    <a:cubicBezTo>
                      <a:pt x="3805" y="291"/>
                      <a:pt x="3805" y="291"/>
                      <a:pt x="3805" y="291"/>
                    </a:cubicBezTo>
                    <a:cubicBezTo>
                      <a:pt x="3805" y="285"/>
                      <a:pt x="3805" y="285"/>
                      <a:pt x="3805" y="285"/>
                    </a:cubicBezTo>
                    <a:cubicBezTo>
                      <a:pt x="3820" y="279"/>
                      <a:pt x="3820" y="279"/>
                      <a:pt x="3820" y="279"/>
                    </a:cubicBezTo>
                    <a:cubicBezTo>
                      <a:pt x="3834" y="277"/>
                      <a:pt x="3834" y="277"/>
                      <a:pt x="3834" y="277"/>
                    </a:cubicBezTo>
                    <a:cubicBezTo>
                      <a:pt x="3832" y="271"/>
                      <a:pt x="3832" y="271"/>
                      <a:pt x="3832" y="271"/>
                    </a:cubicBezTo>
                    <a:cubicBezTo>
                      <a:pt x="3793" y="250"/>
                      <a:pt x="3793" y="250"/>
                      <a:pt x="3793" y="250"/>
                    </a:cubicBezTo>
                    <a:cubicBezTo>
                      <a:pt x="3789" y="239"/>
                      <a:pt x="3789" y="239"/>
                      <a:pt x="3789" y="239"/>
                    </a:cubicBezTo>
                    <a:cubicBezTo>
                      <a:pt x="3797" y="227"/>
                      <a:pt x="3797" y="227"/>
                      <a:pt x="3797" y="227"/>
                    </a:cubicBezTo>
                    <a:cubicBezTo>
                      <a:pt x="3819" y="216"/>
                      <a:pt x="3819" y="216"/>
                      <a:pt x="3819" y="216"/>
                    </a:cubicBezTo>
                    <a:cubicBezTo>
                      <a:pt x="3831" y="204"/>
                      <a:pt x="3831" y="204"/>
                      <a:pt x="3831" y="204"/>
                    </a:cubicBezTo>
                    <a:cubicBezTo>
                      <a:pt x="3822" y="194"/>
                      <a:pt x="3822" y="194"/>
                      <a:pt x="3822" y="194"/>
                    </a:cubicBezTo>
                    <a:cubicBezTo>
                      <a:pt x="3812" y="176"/>
                      <a:pt x="3812" y="176"/>
                      <a:pt x="3812" y="176"/>
                    </a:cubicBezTo>
                    <a:cubicBezTo>
                      <a:pt x="3806" y="176"/>
                      <a:pt x="3806" y="176"/>
                      <a:pt x="3806" y="176"/>
                    </a:cubicBezTo>
                    <a:cubicBezTo>
                      <a:pt x="3797" y="181"/>
                      <a:pt x="3797" y="181"/>
                      <a:pt x="3797" y="181"/>
                    </a:cubicBezTo>
                    <a:cubicBezTo>
                      <a:pt x="3791" y="170"/>
                      <a:pt x="3791" y="170"/>
                      <a:pt x="3791" y="170"/>
                    </a:cubicBezTo>
                    <a:cubicBezTo>
                      <a:pt x="3779" y="164"/>
                      <a:pt x="3779" y="164"/>
                      <a:pt x="3779" y="164"/>
                    </a:cubicBezTo>
                    <a:cubicBezTo>
                      <a:pt x="3764" y="165"/>
                      <a:pt x="3764" y="165"/>
                      <a:pt x="3764" y="165"/>
                    </a:cubicBezTo>
                    <a:cubicBezTo>
                      <a:pt x="3745" y="158"/>
                      <a:pt x="3745" y="158"/>
                      <a:pt x="3745" y="158"/>
                    </a:cubicBezTo>
                    <a:cubicBezTo>
                      <a:pt x="3736" y="155"/>
                      <a:pt x="3736" y="155"/>
                      <a:pt x="3736" y="155"/>
                    </a:cubicBezTo>
                    <a:cubicBezTo>
                      <a:pt x="3724" y="158"/>
                      <a:pt x="3724" y="158"/>
                      <a:pt x="3724" y="158"/>
                    </a:cubicBezTo>
                    <a:cubicBezTo>
                      <a:pt x="3705" y="158"/>
                      <a:pt x="3705" y="158"/>
                      <a:pt x="3705" y="158"/>
                    </a:cubicBezTo>
                    <a:cubicBezTo>
                      <a:pt x="3696" y="172"/>
                      <a:pt x="3696" y="172"/>
                      <a:pt x="3696" y="172"/>
                    </a:cubicBezTo>
                    <a:cubicBezTo>
                      <a:pt x="3696" y="179"/>
                      <a:pt x="3696" y="179"/>
                      <a:pt x="3696" y="179"/>
                    </a:cubicBezTo>
                    <a:cubicBezTo>
                      <a:pt x="3687" y="165"/>
                      <a:pt x="3687" y="165"/>
                      <a:pt x="3687" y="165"/>
                    </a:cubicBezTo>
                    <a:cubicBezTo>
                      <a:pt x="3693" y="152"/>
                      <a:pt x="3693" y="152"/>
                      <a:pt x="3693" y="152"/>
                    </a:cubicBezTo>
                    <a:cubicBezTo>
                      <a:pt x="3701" y="147"/>
                      <a:pt x="3701" y="147"/>
                      <a:pt x="3701" y="147"/>
                    </a:cubicBezTo>
                    <a:cubicBezTo>
                      <a:pt x="3699" y="135"/>
                      <a:pt x="3699" y="135"/>
                      <a:pt x="3699" y="135"/>
                    </a:cubicBezTo>
                    <a:cubicBezTo>
                      <a:pt x="3704" y="123"/>
                      <a:pt x="3704" y="123"/>
                      <a:pt x="3704" y="123"/>
                    </a:cubicBezTo>
                    <a:cubicBezTo>
                      <a:pt x="3713" y="118"/>
                      <a:pt x="3713" y="118"/>
                      <a:pt x="3713" y="118"/>
                    </a:cubicBezTo>
                    <a:cubicBezTo>
                      <a:pt x="3715" y="103"/>
                      <a:pt x="3715" y="103"/>
                      <a:pt x="3715" y="103"/>
                    </a:cubicBezTo>
                    <a:cubicBezTo>
                      <a:pt x="3719" y="89"/>
                      <a:pt x="3719" y="89"/>
                      <a:pt x="3719" y="89"/>
                    </a:cubicBezTo>
                    <a:cubicBezTo>
                      <a:pt x="3715" y="80"/>
                      <a:pt x="3715" y="80"/>
                      <a:pt x="3715" y="80"/>
                    </a:cubicBezTo>
                    <a:cubicBezTo>
                      <a:pt x="3708" y="80"/>
                      <a:pt x="3708" y="80"/>
                      <a:pt x="3708" y="80"/>
                    </a:cubicBezTo>
                    <a:cubicBezTo>
                      <a:pt x="3690" y="98"/>
                      <a:pt x="3690" y="98"/>
                      <a:pt x="3690" y="98"/>
                    </a:cubicBezTo>
                    <a:cubicBezTo>
                      <a:pt x="3686" y="112"/>
                      <a:pt x="3686" y="112"/>
                      <a:pt x="3686" y="112"/>
                    </a:cubicBezTo>
                    <a:cubicBezTo>
                      <a:pt x="3683" y="112"/>
                      <a:pt x="3683" y="112"/>
                      <a:pt x="3683" y="112"/>
                    </a:cubicBezTo>
                    <a:cubicBezTo>
                      <a:pt x="3670" y="104"/>
                      <a:pt x="3670" y="104"/>
                      <a:pt x="3670" y="104"/>
                    </a:cubicBezTo>
                    <a:cubicBezTo>
                      <a:pt x="3655" y="110"/>
                      <a:pt x="3655" y="110"/>
                      <a:pt x="3655" y="110"/>
                    </a:cubicBezTo>
                    <a:cubicBezTo>
                      <a:pt x="3652" y="118"/>
                      <a:pt x="3652" y="118"/>
                      <a:pt x="3652" y="118"/>
                    </a:cubicBezTo>
                    <a:cubicBezTo>
                      <a:pt x="3655" y="135"/>
                      <a:pt x="3655" y="135"/>
                      <a:pt x="3655" y="135"/>
                    </a:cubicBezTo>
                    <a:cubicBezTo>
                      <a:pt x="3644" y="146"/>
                      <a:pt x="3644" y="146"/>
                      <a:pt x="3644" y="146"/>
                    </a:cubicBezTo>
                    <a:cubicBezTo>
                      <a:pt x="3637" y="147"/>
                      <a:pt x="3637" y="147"/>
                      <a:pt x="3637" y="147"/>
                    </a:cubicBezTo>
                    <a:cubicBezTo>
                      <a:pt x="3632" y="141"/>
                      <a:pt x="3632" y="141"/>
                      <a:pt x="3632" y="141"/>
                    </a:cubicBezTo>
                    <a:cubicBezTo>
                      <a:pt x="3623" y="161"/>
                      <a:pt x="3623" y="161"/>
                      <a:pt x="3623" y="161"/>
                    </a:cubicBezTo>
                    <a:cubicBezTo>
                      <a:pt x="3623" y="178"/>
                      <a:pt x="3623" y="178"/>
                      <a:pt x="3623" y="178"/>
                    </a:cubicBezTo>
                    <a:cubicBezTo>
                      <a:pt x="3617" y="161"/>
                      <a:pt x="3617" y="161"/>
                      <a:pt x="3617" y="161"/>
                    </a:cubicBezTo>
                    <a:cubicBezTo>
                      <a:pt x="3617" y="144"/>
                      <a:pt x="3617" y="144"/>
                      <a:pt x="3617" y="144"/>
                    </a:cubicBezTo>
                    <a:cubicBezTo>
                      <a:pt x="3624" y="130"/>
                      <a:pt x="3624" y="130"/>
                      <a:pt x="3624" y="130"/>
                    </a:cubicBezTo>
                    <a:cubicBezTo>
                      <a:pt x="3617" y="127"/>
                      <a:pt x="3617" y="127"/>
                      <a:pt x="3617" y="127"/>
                    </a:cubicBezTo>
                    <a:cubicBezTo>
                      <a:pt x="3606" y="139"/>
                      <a:pt x="3606" y="139"/>
                      <a:pt x="3606" y="139"/>
                    </a:cubicBezTo>
                    <a:cubicBezTo>
                      <a:pt x="3601" y="150"/>
                      <a:pt x="3601" y="150"/>
                      <a:pt x="3601" y="150"/>
                    </a:cubicBezTo>
                    <a:cubicBezTo>
                      <a:pt x="3589" y="153"/>
                      <a:pt x="3589" y="153"/>
                      <a:pt x="3589" y="153"/>
                    </a:cubicBezTo>
                    <a:cubicBezTo>
                      <a:pt x="3598" y="129"/>
                      <a:pt x="3598" y="129"/>
                      <a:pt x="3598" y="129"/>
                    </a:cubicBezTo>
                    <a:cubicBezTo>
                      <a:pt x="3589" y="113"/>
                      <a:pt x="3589" y="113"/>
                      <a:pt x="3589" y="113"/>
                    </a:cubicBezTo>
                    <a:cubicBezTo>
                      <a:pt x="3575" y="115"/>
                      <a:pt x="3575" y="115"/>
                      <a:pt x="3575" y="115"/>
                    </a:cubicBezTo>
                    <a:cubicBezTo>
                      <a:pt x="3577" y="104"/>
                      <a:pt x="3577" y="104"/>
                      <a:pt x="3577" y="104"/>
                    </a:cubicBezTo>
                    <a:cubicBezTo>
                      <a:pt x="3597" y="91"/>
                      <a:pt x="3597" y="91"/>
                      <a:pt x="3597" y="91"/>
                    </a:cubicBezTo>
                    <a:cubicBezTo>
                      <a:pt x="3612" y="86"/>
                      <a:pt x="3612" y="86"/>
                      <a:pt x="3612" y="86"/>
                    </a:cubicBezTo>
                    <a:cubicBezTo>
                      <a:pt x="3631" y="100"/>
                      <a:pt x="3631" y="100"/>
                      <a:pt x="3631" y="100"/>
                    </a:cubicBezTo>
                    <a:cubicBezTo>
                      <a:pt x="3652" y="91"/>
                      <a:pt x="3652" y="91"/>
                      <a:pt x="3652" y="91"/>
                    </a:cubicBezTo>
                    <a:cubicBezTo>
                      <a:pt x="3667" y="86"/>
                      <a:pt x="3667" y="86"/>
                      <a:pt x="3667" y="86"/>
                    </a:cubicBezTo>
                    <a:cubicBezTo>
                      <a:pt x="3683" y="71"/>
                      <a:pt x="3683" y="71"/>
                      <a:pt x="3683" y="71"/>
                    </a:cubicBezTo>
                    <a:cubicBezTo>
                      <a:pt x="3686" y="63"/>
                      <a:pt x="3686" y="63"/>
                      <a:pt x="3686" y="63"/>
                    </a:cubicBezTo>
                    <a:cubicBezTo>
                      <a:pt x="3690" y="55"/>
                      <a:pt x="3690" y="55"/>
                      <a:pt x="3690" y="55"/>
                    </a:cubicBezTo>
                    <a:cubicBezTo>
                      <a:pt x="3686" y="48"/>
                      <a:pt x="3686" y="48"/>
                      <a:pt x="3686" y="48"/>
                    </a:cubicBezTo>
                    <a:cubicBezTo>
                      <a:pt x="3667" y="40"/>
                      <a:pt x="3667" y="40"/>
                      <a:pt x="3667" y="40"/>
                    </a:cubicBezTo>
                    <a:cubicBezTo>
                      <a:pt x="3661" y="40"/>
                      <a:pt x="3661" y="40"/>
                      <a:pt x="3661" y="40"/>
                    </a:cubicBezTo>
                    <a:cubicBezTo>
                      <a:pt x="3660" y="26"/>
                      <a:pt x="3660" y="26"/>
                      <a:pt x="3660" y="26"/>
                    </a:cubicBezTo>
                    <a:cubicBezTo>
                      <a:pt x="3653" y="20"/>
                      <a:pt x="3653" y="20"/>
                      <a:pt x="3653" y="20"/>
                    </a:cubicBezTo>
                    <a:cubicBezTo>
                      <a:pt x="3647" y="17"/>
                      <a:pt x="3647" y="17"/>
                      <a:pt x="3647" y="17"/>
                    </a:cubicBezTo>
                    <a:cubicBezTo>
                      <a:pt x="3650" y="13"/>
                      <a:pt x="3650" y="13"/>
                      <a:pt x="3650" y="13"/>
                    </a:cubicBezTo>
                    <a:cubicBezTo>
                      <a:pt x="3660" y="9"/>
                      <a:pt x="3660" y="9"/>
                      <a:pt x="3660" y="9"/>
                    </a:cubicBezTo>
                    <a:cubicBezTo>
                      <a:pt x="3663" y="2"/>
                      <a:pt x="3663" y="2"/>
                      <a:pt x="3663" y="2"/>
                    </a:cubicBezTo>
                    <a:cubicBezTo>
                      <a:pt x="3655" y="0"/>
                      <a:pt x="3655" y="0"/>
                      <a:pt x="3655" y="0"/>
                    </a:cubicBezTo>
                    <a:cubicBezTo>
                      <a:pt x="3624" y="16"/>
                      <a:pt x="3624" y="16"/>
                      <a:pt x="3624" y="16"/>
                    </a:cubicBezTo>
                    <a:cubicBezTo>
                      <a:pt x="3617" y="23"/>
                      <a:pt x="3617" y="23"/>
                      <a:pt x="3617" y="23"/>
                    </a:cubicBezTo>
                    <a:cubicBezTo>
                      <a:pt x="3595" y="25"/>
                      <a:pt x="3595" y="25"/>
                      <a:pt x="3595" y="25"/>
                    </a:cubicBezTo>
                    <a:cubicBezTo>
                      <a:pt x="3579" y="36"/>
                      <a:pt x="3579" y="36"/>
                      <a:pt x="3579" y="36"/>
                    </a:cubicBezTo>
                    <a:cubicBezTo>
                      <a:pt x="3545" y="63"/>
                      <a:pt x="3545" y="63"/>
                      <a:pt x="3545" y="63"/>
                    </a:cubicBezTo>
                    <a:cubicBezTo>
                      <a:pt x="3524" y="71"/>
                      <a:pt x="3524" y="71"/>
                      <a:pt x="3524" y="71"/>
                    </a:cubicBezTo>
                    <a:cubicBezTo>
                      <a:pt x="3485" y="71"/>
                      <a:pt x="3485" y="71"/>
                      <a:pt x="3485" y="71"/>
                    </a:cubicBezTo>
                    <a:cubicBezTo>
                      <a:pt x="3464" y="57"/>
                      <a:pt x="3464" y="57"/>
                      <a:pt x="3464" y="57"/>
                    </a:cubicBezTo>
                    <a:cubicBezTo>
                      <a:pt x="3456" y="51"/>
                      <a:pt x="3456" y="51"/>
                      <a:pt x="3456" y="51"/>
                    </a:cubicBezTo>
                    <a:cubicBezTo>
                      <a:pt x="3455" y="58"/>
                      <a:pt x="3455" y="58"/>
                      <a:pt x="3455" y="58"/>
                    </a:cubicBezTo>
                    <a:cubicBezTo>
                      <a:pt x="3442" y="57"/>
                      <a:pt x="3442" y="57"/>
                      <a:pt x="3442" y="57"/>
                    </a:cubicBezTo>
                    <a:cubicBezTo>
                      <a:pt x="3426" y="43"/>
                      <a:pt x="3426" y="43"/>
                      <a:pt x="3426" y="43"/>
                    </a:cubicBezTo>
                    <a:cubicBezTo>
                      <a:pt x="3412" y="49"/>
                      <a:pt x="3412" y="49"/>
                      <a:pt x="3412" y="49"/>
                    </a:cubicBezTo>
                    <a:cubicBezTo>
                      <a:pt x="3407" y="63"/>
                      <a:pt x="3407" y="63"/>
                      <a:pt x="3407" y="63"/>
                    </a:cubicBezTo>
                    <a:cubicBezTo>
                      <a:pt x="3400" y="63"/>
                      <a:pt x="3400" y="63"/>
                      <a:pt x="3400" y="63"/>
                    </a:cubicBezTo>
                    <a:cubicBezTo>
                      <a:pt x="3395" y="52"/>
                      <a:pt x="3395" y="52"/>
                      <a:pt x="3395" y="52"/>
                    </a:cubicBezTo>
                    <a:cubicBezTo>
                      <a:pt x="3400" y="43"/>
                      <a:pt x="3400" y="43"/>
                      <a:pt x="3400" y="43"/>
                    </a:cubicBezTo>
                    <a:cubicBezTo>
                      <a:pt x="3413" y="37"/>
                      <a:pt x="3413" y="37"/>
                      <a:pt x="3413" y="37"/>
                    </a:cubicBezTo>
                    <a:cubicBezTo>
                      <a:pt x="3406" y="29"/>
                      <a:pt x="3406" y="29"/>
                      <a:pt x="3406" y="29"/>
                    </a:cubicBezTo>
                    <a:cubicBezTo>
                      <a:pt x="3386" y="36"/>
                      <a:pt x="3386" y="36"/>
                      <a:pt x="3386" y="36"/>
                    </a:cubicBezTo>
                    <a:cubicBezTo>
                      <a:pt x="3355" y="52"/>
                      <a:pt x="3355" y="52"/>
                      <a:pt x="3355" y="52"/>
                    </a:cubicBezTo>
                    <a:cubicBezTo>
                      <a:pt x="3334" y="63"/>
                      <a:pt x="3334" y="63"/>
                      <a:pt x="3334" y="63"/>
                    </a:cubicBezTo>
                    <a:cubicBezTo>
                      <a:pt x="3325" y="80"/>
                      <a:pt x="3325" y="80"/>
                      <a:pt x="3325" y="80"/>
                    </a:cubicBezTo>
                    <a:cubicBezTo>
                      <a:pt x="3329" y="94"/>
                      <a:pt x="3329" y="94"/>
                      <a:pt x="3329" y="94"/>
                    </a:cubicBezTo>
                    <a:cubicBezTo>
                      <a:pt x="3348" y="98"/>
                      <a:pt x="3348" y="98"/>
                      <a:pt x="3348" y="98"/>
                    </a:cubicBezTo>
                    <a:cubicBezTo>
                      <a:pt x="3337" y="107"/>
                      <a:pt x="3337" y="107"/>
                      <a:pt x="3337" y="107"/>
                    </a:cubicBezTo>
                    <a:cubicBezTo>
                      <a:pt x="3316" y="107"/>
                      <a:pt x="3316" y="107"/>
                      <a:pt x="3316" y="107"/>
                    </a:cubicBezTo>
                    <a:cubicBezTo>
                      <a:pt x="3296" y="126"/>
                      <a:pt x="3296" y="126"/>
                      <a:pt x="3296" y="126"/>
                    </a:cubicBezTo>
                    <a:cubicBezTo>
                      <a:pt x="3280" y="161"/>
                      <a:pt x="3280" y="161"/>
                      <a:pt x="3280" y="161"/>
                    </a:cubicBezTo>
                    <a:cubicBezTo>
                      <a:pt x="3271" y="188"/>
                      <a:pt x="3271" y="188"/>
                      <a:pt x="3271" y="188"/>
                    </a:cubicBezTo>
                    <a:cubicBezTo>
                      <a:pt x="3264" y="190"/>
                      <a:pt x="3264" y="190"/>
                      <a:pt x="3264" y="190"/>
                    </a:cubicBezTo>
                    <a:cubicBezTo>
                      <a:pt x="3261" y="184"/>
                      <a:pt x="3261" y="184"/>
                      <a:pt x="3261" y="184"/>
                    </a:cubicBezTo>
                    <a:cubicBezTo>
                      <a:pt x="3265" y="156"/>
                      <a:pt x="3265" y="156"/>
                      <a:pt x="3265" y="156"/>
                    </a:cubicBezTo>
                    <a:cubicBezTo>
                      <a:pt x="3290" y="121"/>
                      <a:pt x="3290" y="121"/>
                      <a:pt x="3290" y="121"/>
                    </a:cubicBezTo>
                    <a:cubicBezTo>
                      <a:pt x="3290" y="110"/>
                      <a:pt x="3290" y="110"/>
                      <a:pt x="3290" y="110"/>
                    </a:cubicBezTo>
                    <a:cubicBezTo>
                      <a:pt x="3282" y="109"/>
                      <a:pt x="3282" y="109"/>
                      <a:pt x="3282" y="109"/>
                    </a:cubicBezTo>
                    <a:cubicBezTo>
                      <a:pt x="3241" y="127"/>
                      <a:pt x="3241" y="127"/>
                      <a:pt x="3241" y="127"/>
                    </a:cubicBezTo>
                    <a:cubicBezTo>
                      <a:pt x="3224" y="127"/>
                      <a:pt x="3224" y="127"/>
                      <a:pt x="3224" y="127"/>
                    </a:cubicBezTo>
                    <a:cubicBezTo>
                      <a:pt x="3213" y="121"/>
                      <a:pt x="3213" y="121"/>
                      <a:pt x="3213" y="121"/>
                    </a:cubicBezTo>
                    <a:cubicBezTo>
                      <a:pt x="3201" y="106"/>
                      <a:pt x="3201" y="106"/>
                      <a:pt x="3201" y="106"/>
                    </a:cubicBezTo>
                    <a:cubicBezTo>
                      <a:pt x="3183" y="100"/>
                      <a:pt x="3183" y="100"/>
                      <a:pt x="3183" y="100"/>
                    </a:cubicBezTo>
                    <a:cubicBezTo>
                      <a:pt x="3172" y="101"/>
                      <a:pt x="3172" y="101"/>
                      <a:pt x="3172" y="101"/>
                    </a:cubicBezTo>
                    <a:cubicBezTo>
                      <a:pt x="3173" y="107"/>
                      <a:pt x="3173" y="107"/>
                      <a:pt x="3173" y="107"/>
                    </a:cubicBezTo>
                    <a:cubicBezTo>
                      <a:pt x="3198" y="118"/>
                      <a:pt x="3198" y="118"/>
                      <a:pt x="3198" y="118"/>
                    </a:cubicBezTo>
                    <a:cubicBezTo>
                      <a:pt x="3207" y="127"/>
                      <a:pt x="3207" y="127"/>
                      <a:pt x="3207" y="127"/>
                    </a:cubicBezTo>
                    <a:cubicBezTo>
                      <a:pt x="3198" y="133"/>
                      <a:pt x="3198" y="133"/>
                      <a:pt x="3198" y="133"/>
                    </a:cubicBezTo>
                    <a:cubicBezTo>
                      <a:pt x="3175" y="127"/>
                      <a:pt x="3175" y="127"/>
                      <a:pt x="3175" y="127"/>
                    </a:cubicBezTo>
                    <a:cubicBezTo>
                      <a:pt x="3147" y="123"/>
                      <a:pt x="3147" y="123"/>
                      <a:pt x="3147" y="123"/>
                    </a:cubicBezTo>
                    <a:cubicBezTo>
                      <a:pt x="3114" y="139"/>
                      <a:pt x="3114" y="139"/>
                      <a:pt x="3114" y="139"/>
                    </a:cubicBezTo>
                    <a:cubicBezTo>
                      <a:pt x="3073" y="175"/>
                      <a:pt x="3073" y="175"/>
                      <a:pt x="3073" y="175"/>
                    </a:cubicBezTo>
                    <a:cubicBezTo>
                      <a:pt x="3025" y="196"/>
                      <a:pt x="3025" y="196"/>
                      <a:pt x="3025" y="196"/>
                    </a:cubicBezTo>
                    <a:cubicBezTo>
                      <a:pt x="2993" y="220"/>
                      <a:pt x="2993" y="220"/>
                      <a:pt x="2993" y="220"/>
                    </a:cubicBezTo>
                    <a:cubicBezTo>
                      <a:pt x="2959" y="251"/>
                      <a:pt x="2959" y="251"/>
                      <a:pt x="2959" y="251"/>
                    </a:cubicBezTo>
                    <a:cubicBezTo>
                      <a:pt x="2918" y="288"/>
                      <a:pt x="2918" y="288"/>
                      <a:pt x="2918" y="288"/>
                    </a:cubicBezTo>
                    <a:cubicBezTo>
                      <a:pt x="2891" y="298"/>
                      <a:pt x="2891" y="298"/>
                      <a:pt x="2891" y="298"/>
                    </a:cubicBezTo>
                    <a:cubicBezTo>
                      <a:pt x="2877" y="301"/>
                      <a:pt x="2877" y="301"/>
                      <a:pt x="2877" y="301"/>
                    </a:cubicBezTo>
                    <a:cubicBezTo>
                      <a:pt x="2854" y="315"/>
                      <a:pt x="2854" y="315"/>
                      <a:pt x="2854" y="315"/>
                    </a:cubicBezTo>
                    <a:cubicBezTo>
                      <a:pt x="2836" y="315"/>
                      <a:pt x="2836" y="315"/>
                      <a:pt x="2836" y="315"/>
                    </a:cubicBezTo>
                    <a:cubicBezTo>
                      <a:pt x="2808" y="332"/>
                      <a:pt x="2808" y="332"/>
                      <a:pt x="2808" y="332"/>
                    </a:cubicBezTo>
                    <a:cubicBezTo>
                      <a:pt x="2785" y="334"/>
                      <a:pt x="2785" y="334"/>
                      <a:pt x="2785" y="334"/>
                    </a:cubicBezTo>
                    <a:cubicBezTo>
                      <a:pt x="2773" y="324"/>
                      <a:pt x="2773" y="324"/>
                      <a:pt x="2773" y="324"/>
                    </a:cubicBezTo>
                    <a:cubicBezTo>
                      <a:pt x="2749" y="321"/>
                      <a:pt x="2749" y="321"/>
                      <a:pt x="2749" y="321"/>
                    </a:cubicBezTo>
                    <a:cubicBezTo>
                      <a:pt x="2727" y="308"/>
                      <a:pt x="2727" y="308"/>
                      <a:pt x="2727" y="308"/>
                    </a:cubicBezTo>
                    <a:cubicBezTo>
                      <a:pt x="2710" y="300"/>
                      <a:pt x="2710" y="300"/>
                      <a:pt x="2710" y="300"/>
                    </a:cubicBezTo>
                    <a:cubicBezTo>
                      <a:pt x="2686" y="288"/>
                      <a:pt x="2686" y="288"/>
                      <a:pt x="2686" y="288"/>
                    </a:cubicBezTo>
                    <a:cubicBezTo>
                      <a:pt x="2677" y="289"/>
                      <a:pt x="2677" y="289"/>
                      <a:pt x="2677" y="289"/>
                    </a:cubicBezTo>
                    <a:cubicBezTo>
                      <a:pt x="2657" y="308"/>
                      <a:pt x="2657" y="308"/>
                      <a:pt x="2657" y="308"/>
                    </a:cubicBezTo>
                    <a:cubicBezTo>
                      <a:pt x="2628" y="340"/>
                      <a:pt x="2628" y="340"/>
                      <a:pt x="2628" y="340"/>
                    </a:cubicBezTo>
                    <a:cubicBezTo>
                      <a:pt x="2620" y="358"/>
                      <a:pt x="2620" y="358"/>
                      <a:pt x="2620" y="358"/>
                    </a:cubicBezTo>
                    <a:cubicBezTo>
                      <a:pt x="2605" y="373"/>
                      <a:pt x="2605" y="373"/>
                      <a:pt x="2605" y="373"/>
                    </a:cubicBezTo>
                    <a:cubicBezTo>
                      <a:pt x="2597" y="393"/>
                      <a:pt x="2597" y="393"/>
                      <a:pt x="2597" y="393"/>
                    </a:cubicBezTo>
                    <a:cubicBezTo>
                      <a:pt x="2585" y="392"/>
                      <a:pt x="2585" y="392"/>
                      <a:pt x="2585" y="392"/>
                    </a:cubicBezTo>
                    <a:cubicBezTo>
                      <a:pt x="2574" y="384"/>
                      <a:pt x="2574" y="384"/>
                      <a:pt x="2574" y="384"/>
                    </a:cubicBezTo>
                    <a:cubicBezTo>
                      <a:pt x="2565" y="390"/>
                      <a:pt x="2565" y="390"/>
                      <a:pt x="2565" y="390"/>
                    </a:cubicBezTo>
                    <a:cubicBezTo>
                      <a:pt x="2579" y="424"/>
                      <a:pt x="2579" y="424"/>
                      <a:pt x="2579" y="424"/>
                    </a:cubicBezTo>
                    <a:cubicBezTo>
                      <a:pt x="2599" y="496"/>
                      <a:pt x="2599" y="496"/>
                      <a:pt x="2599" y="496"/>
                    </a:cubicBezTo>
                    <a:cubicBezTo>
                      <a:pt x="2619" y="551"/>
                      <a:pt x="2619" y="551"/>
                      <a:pt x="2619" y="551"/>
                    </a:cubicBezTo>
                    <a:cubicBezTo>
                      <a:pt x="2626" y="600"/>
                      <a:pt x="2626" y="600"/>
                      <a:pt x="2626" y="600"/>
                    </a:cubicBezTo>
                    <a:cubicBezTo>
                      <a:pt x="2622" y="644"/>
                      <a:pt x="2622" y="644"/>
                      <a:pt x="2622" y="644"/>
                    </a:cubicBezTo>
                    <a:cubicBezTo>
                      <a:pt x="2603" y="679"/>
                      <a:pt x="2603" y="679"/>
                      <a:pt x="2603" y="679"/>
                    </a:cubicBezTo>
                    <a:cubicBezTo>
                      <a:pt x="2590" y="699"/>
                      <a:pt x="2590" y="699"/>
                      <a:pt x="2590" y="699"/>
                    </a:cubicBezTo>
                    <a:cubicBezTo>
                      <a:pt x="2590" y="708"/>
                      <a:pt x="2590" y="708"/>
                      <a:pt x="2590" y="708"/>
                    </a:cubicBezTo>
                    <a:cubicBezTo>
                      <a:pt x="2620" y="745"/>
                      <a:pt x="2620" y="745"/>
                      <a:pt x="2620" y="745"/>
                    </a:cubicBezTo>
                    <a:cubicBezTo>
                      <a:pt x="2637" y="752"/>
                      <a:pt x="2637" y="752"/>
                      <a:pt x="2637" y="752"/>
                    </a:cubicBezTo>
                    <a:cubicBezTo>
                      <a:pt x="2637" y="734"/>
                      <a:pt x="2637" y="734"/>
                      <a:pt x="2637" y="734"/>
                    </a:cubicBezTo>
                    <a:cubicBezTo>
                      <a:pt x="2645" y="742"/>
                      <a:pt x="2645" y="742"/>
                      <a:pt x="2645" y="742"/>
                    </a:cubicBezTo>
                    <a:cubicBezTo>
                      <a:pt x="2657" y="734"/>
                      <a:pt x="2657" y="734"/>
                      <a:pt x="2657" y="734"/>
                    </a:cubicBezTo>
                    <a:cubicBezTo>
                      <a:pt x="2669" y="734"/>
                      <a:pt x="2669" y="734"/>
                      <a:pt x="2669" y="734"/>
                    </a:cubicBezTo>
                    <a:cubicBezTo>
                      <a:pt x="2657" y="743"/>
                      <a:pt x="2657" y="743"/>
                      <a:pt x="2657" y="743"/>
                    </a:cubicBezTo>
                    <a:cubicBezTo>
                      <a:pt x="2657" y="754"/>
                      <a:pt x="2657" y="754"/>
                      <a:pt x="2657" y="754"/>
                    </a:cubicBezTo>
                    <a:cubicBezTo>
                      <a:pt x="2697" y="786"/>
                      <a:pt x="2697" y="786"/>
                      <a:pt x="2697" y="786"/>
                    </a:cubicBezTo>
                    <a:cubicBezTo>
                      <a:pt x="2686" y="794"/>
                      <a:pt x="2686" y="794"/>
                      <a:pt x="2686" y="794"/>
                    </a:cubicBezTo>
                    <a:cubicBezTo>
                      <a:pt x="2669" y="791"/>
                      <a:pt x="2669" y="791"/>
                      <a:pt x="2669" y="791"/>
                    </a:cubicBezTo>
                    <a:cubicBezTo>
                      <a:pt x="2664" y="803"/>
                      <a:pt x="2664" y="803"/>
                      <a:pt x="2664" y="803"/>
                    </a:cubicBezTo>
                    <a:cubicBezTo>
                      <a:pt x="2663" y="844"/>
                      <a:pt x="2663" y="844"/>
                      <a:pt x="2663" y="844"/>
                    </a:cubicBezTo>
                    <a:cubicBezTo>
                      <a:pt x="2664" y="862"/>
                      <a:pt x="2664" y="862"/>
                      <a:pt x="2664" y="862"/>
                    </a:cubicBezTo>
                    <a:cubicBezTo>
                      <a:pt x="2672" y="869"/>
                      <a:pt x="2672" y="869"/>
                      <a:pt x="2672" y="869"/>
                    </a:cubicBezTo>
                    <a:cubicBezTo>
                      <a:pt x="2684" y="859"/>
                      <a:pt x="2684" y="859"/>
                      <a:pt x="2684" y="859"/>
                    </a:cubicBezTo>
                    <a:cubicBezTo>
                      <a:pt x="2703" y="853"/>
                      <a:pt x="2703" y="853"/>
                      <a:pt x="2703" y="853"/>
                    </a:cubicBezTo>
                    <a:cubicBezTo>
                      <a:pt x="2715" y="859"/>
                      <a:pt x="2715" y="859"/>
                      <a:pt x="2715" y="859"/>
                    </a:cubicBezTo>
                    <a:cubicBezTo>
                      <a:pt x="2721" y="870"/>
                      <a:pt x="2721" y="870"/>
                      <a:pt x="2721" y="870"/>
                    </a:cubicBezTo>
                    <a:cubicBezTo>
                      <a:pt x="2742" y="864"/>
                      <a:pt x="2742" y="864"/>
                      <a:pt x="2742" y="864"/>
                    </a:cubicBezTo>
                    <a:cubicBezTo>
                      <a:pt x="2767" y="872"/>
                      <a:pt x="2767" y="872"/>
                      <a:pt x="2767" y="872"/>
                    </a:cubicBezTo>
                    <a:cubicBezTo>
                      <a:pt x="2788" y="884"/>
                      <a:pt x="2788" y="884"/>
                      <a:pt x="2788" y="884"/>
                    </a:cubicBezTo>
                    <a:cubicBezTo>
                      <a:pt x="2768" y="895"/>
                      <a:pt x="2768" y="895"/>
                      <a:pt x="2768" y="895"/>
                    </a:cubicBezTo>
                    <a:cubicBezTo>
                      <a:pt x="2773" y="913"/>
                      <a:pt x="2773" y="913"/>
                      <a:pt x="2773" y="913"/>
                    </a:cubicBezTo>
                    <a:cubicBezTo>
                      <a:pt x="2767" y="928"/>
                      <a:pt x="2767" y="928"/>
                      <a:pt x="2767" y="928"/>
                    </a:cubicBezTo>
                    <a:cubicBezTo>
                      <a:pt x="2741" y="931"/>
                      <a:pt x="2741" y="931"/>
                      <a:pt x="2741" y="931"/>
                    </a:cubicBezTo>
                    <a:cubicBezTo>
                      <a:pt x="2742" y="921"/>
                      <a:pt x="2742" y="921"/>
                      <a:pt x="2742" y="921"/>
                    </a:cubicBezTo>
                    <a:cubicBezTo>
                      <a:pt x="2727" y="911"/>
                      <a:pt x="2727" y="911"/>
                      <a:pt x="2727" y="911"/>
                    </a:cubicBezTo>
                    <a:cubicBezTo>
                      <a:pt x="2716" y="918"/>
                      <a:pt x="2716" y="918"/>
                      <a:pt x="2716" y="918"/>
                    </a:cubicBezTo>
                    <a:cubicBezTo>
                      <a:pt x="2695" y="914"/>
                      <a:pt x="2695" y="914"/>
                      <a:pt x="2695" y="914"/>
                    </a:cubicBezTo>
                    <a:cubicBezTo>
                      <a:pt x="2686" y="907"/>
                      <a:pt x="2686" y="907"/>
                      <a:pt x="2686" y="907"/>
                    </a:cubicBezTo>
                    <a:cubicBezTo>
                      <a:pt x="2680" y="884"/>
                      <a:pt x="2680" y="884"/>
                      <a:pt x="2680" y="884"/>
                    </a:cubicBezTo>
                    <a:cubicBezTo>
                      <a:pt x="2664" y="878"/>
                      <a:pt x="2664" y="878"/>
                      <a:pt x="2664" y="878"/>
                    </a:cubicBezTo>
                    <a:cubicBezTo>
                      <a:pt x="2657" y="879"/>
                      <a:pt x="2657" y="879"/>
                      <a:pt x="2657" y="879"/>
                    </a:cubicBezTo>
                    <a:cubicBezTo>
                      <a:pt x="2638" y="864"/>
                      <a:pt x="2638" y="864"/>
                      <a:pt x="2638" y="864"/>
                    </a:cubicBezTo>
                    <a:cubicBezTo>
                      <a:pt x="2640" y="840"/>
                      <a:pt x="2640" y="840"/>
                      <a:pt x="2640" y="840"/>
                    </a:cubicBezTo>
                    <a:cubicBezTo>
                      <a:pt x="2658" y="791"/>
                      <a:pt x="2658" y="791"/>
                      <a:pt x="2658" y="791"/>
                    </a:cubicBezTo>
                    <a:cubicBezTo>
                      <a:pt x="2655" y="777"/>
                      <a:pt x="2655" y="777"/>
                      <a:pt x="2655" y="777"/>
                    </a:cubicBezTo>
                    <a:cubicBezTo>
                      <a:pt x="2649" y="775"/>
                      <a:pt x="2649" y="775"/>
                      <a:pt x="2649" y="775"/>
                    </a:cubicBezTo>
                    <a:cubicBezTo>
                      <a:pt x="2635" y="791"/>
                      <a:pt x="2635" y="791"/>
                      <a:pt x="2635" y="791"/>
                    </a:cubicBezTo>
                    <a:cubicBezTo>
                      <a:pt x="2634" y="838"/>
                      <a:pt x="2634" y="838"/>
                      <a:pt x="2634" y="838"/>
                    </a:cubicBezTo>
                    <a:cubicBezTo>
                      <a:pt x="2626" y="869"/>
                      <a:pt x="2626" y="869"/>
                      <a:pt x="2626" y="869"/>
                    </a:cubicBezTo>
                    <a:cubicBezTo>
                      <a:pt x="2611" y="885"/>
                      <a:pt x="2611" y="885"/>
                      <a:pt x="2611" y="885"/>
                    </a:cubicBezTo>
                    <a:cubicBezTo>
                      <a:pt x="2611" y="899"/>
                      <a:pt x="2611" y="899"/>
                      <a:pt x="2611" y="899"/>
                    </a:cubicBezTo>
                    <a:cubicBezTo>
                      <a:pt x="2622" y="881"/>
                      <a:pt x="2622" y="881"/>
                      <a:pt x="2622" y="881"/>
                    </a:cubicBezTo>
                    <a:cubicBezTo>
                      <a:pt x="2632" y="881"/>
                      <a:pt x="2632" y="881"/>
                      <a:pt x="2632" y="881"/>
                    </a:cubicBezTo>
                    <a:cubicBezTo>
                      <a:pt x="2640" y="888"/>
                      <a:pt x="2640" y="888"/>
                      <a:pt x="2640" y="888"/>
                    </a:cubicBezTo>
                    <a:cubicBezTo>
                      <a:pt x="2660" y="888"/>
                      <a:pt x="2660" y="888"/>
                      <a:pt x="2660" y="888"/>
                    </a:cubicBezTo>
                    <a:cubicBezTo>
                      <a:pt x="2669" y="908"/>
                      <a:pt x="2669" y="908"/>
                      <a:pt x="2669" y="908"/>
                    </a:cubicBezTo>
                    <a:cubicBezTo>
                      <a:pt x="2667" y="936"/>
                      <a:pt x="2667" y="936"/>
                      <a:pt x="2667" y="936"/>
                    </a:cubicBezTo>
                    <a:cubicBezTo>
                      <a:pt x="2651" y="954"/>
                      <a:pt x="2651" y="954"/>
                      <a:pt x="2651" y="954"/>
                    </a:cubicBezTo>
                    <a:cubicBezTo>
                      <a:pt x="2628" y="963"/>
                      <a:pt x="2628" y="963"/>
                      <a:pt x="2628" y="963"/>
                    </a:cubicBezTo>
                    <a:cubicBezTo>
                      <a:pt x="2649" y="936"/>
                      <a:pt x="2649" y="936"/>
                      <a:pt x="2649" y="936"/>
                    </a:cubicBezTo>
                    <a:cubicBezTo>
                      <a:pt x="2648" y="927"/>
                      <a:pt x="2648" y="927"/>
                      <a:pt x="2648" y="927"/>
                    </a:cubicBezTo>
                    <a:cubicBezTo>
                      <a:pt x="2637" y="922"/>
                      <a:pt x="2637" y="922"/>
                      <a:pt x="2637" y="922"/>
                    </a:cubicBezTo>
                    <a:cubicBezTo>
                      <a:pt x="2631" y="916"/>
                      <a:pt x="2631" y="916"/>
                      <a:pt x="2631" y="916"/>
                    </a:cubicBezTo>
                    <a:cubicBezTo>
                      <a:pt x="2622" y="924"/>
                      <a:pt x="2622" y="924"/>
                      <a:pt x="2622" y="924"/>
                    </a:cubicBezTo>
                    <a:cubicBezTo>
                      <a:pt x="2597" y="943"/>
                      <a:pt x="2597" y="943"/>
                      <a:pt x="2597" y="943"/>
                    </a:cubicBezTo>
                    <a:cubicBezTo>
                      <a:pt x="2594" y="957"/>
                      <a:pt x="2594" y="957"/>
                      <a:pt x="2594" y="957"/>
                    </a:cubicBezTo>
                    <a:cubicBezTo>
                      <a:pt x="2580" y="963"/>
                      <a:pt x="2580" y="963"/>
                      <a:pt x="2580" y="963"/>
                    </a:cubicBezTo>
                    <a:cubicBezTo>
                      <a:pt x="2565" y="969"/>
                      <a:pt x="2565" y="969"/>
                      <a:pt x="2565" y="969"/>
                    </a:cubicBezTo>
                    <a:cubicBezTo>
                      <a:pt x="2562" y="954"/>
                      <a:pt x="2562" y="954"/>
                      <a:pt x="2562" y="954"/>
                    </a:cubicBezTo>
                    <a:cubicBezTo>
                      <a:pt x="2554" y="951"/>
                      <a:pt x="2554" y="951"/>
                      <a:pt x="2554" y="951"/>
                    </a:cubicBezTo>
                    <a:cubicBezTo>
                      <a:pt x="2534" y="953"/>
                      <a:pt x="2534" y="953"/>
                      <a:pt x="2534" y="953"/>
                    </a:cubicBezTo>
                    <a:cubicBezTo>
                      <a:pt x="2524" y="948"/>
                      <a:pt x="2524" y="948"/>
                      <a:pt x="2524" y="948"/>
                    </a:cubicBezTo>
                    <a:cubicBezTo>
                      <a:pt x="2522" y="931"/>
                      <a:pt x="2522" y="931"/>
                      <a:pt x="2522" y="931"/>
                    </a:cubicBezTo>
                    <a:cubicBezTo>
                      <a:pt x="2510" y="928"/>
                      <a:pt x="2510" y="928"/>
                      <a:pt x="2510" y="928"/>
                    </a:cubicBezTo>
                    <a:cubicBezTo>
                      <a:pt x="2502" y="931"/>
                      <a:pt x="2502" y="931"/>
                      <a:pt x="2502" y="931"/>
                    </a:cubicBezTo>
                    <a:cubicBezTo>
                      <a:pt x="2487" y="931"/>
                      <a:pt x="2487" y="931"/>
                      <a:pt x="2487" y="931"/>
                    </a:cubicBezTo>
                    <a:cubicBezTo>
                      <a:pt x="2486" y="918"/>
                      <a:pt x="2486" y="918"/>
                      <a:pt x="2486" y="918"/>
                    </a:cubicBezTo>
                    <a:cubicBezTo>
                      <a:pt x="2475" y="910"/>
                      <a:pt x="2475" y="910"/>
                      <a:pt x="2475" y="910"/>
                    </a:cubicBezTo>
                    <a:cubicBezTo>
                      <a:pt x="2464" y="916"/>
                      <a:pt x="2464" y="916"/>
                      <a:pt x="2464" y="916"/>
                    </a:cubicBezTo>
                    <a:cubicBezTo>
                      <a:pt x="2457" y="916"/>
                      <a:pt x="2457" y="916"/>
                      <a:pt x="2457" y="916"/>
                    </a:cubicBezTo>
                    <a:cubicBezTo>
                      <a:pt x="2455" y="898"/>
                      <a:pt x="2455" y="898"/>
                      <a:pt x="2455" y="898"/>
                    </a:cubicBezTo>
                    <a:cubicBezTo>
                      <a:pt x="2449" y="885"/>
                      <a:pt x="2449" y="885"/>
                      <a:pt x="2449" y="885"/>
                    </a:cubicBezTo>
                    <a:cubicBezTo>
                      <a:pt x="2449" y="876"/>
                      <a:pt x="2449" y="876"/>
                      <a:pt x="2449" y="876"/>
                    </a:cubicBezTo>
                    <a:cubicBezTo>
                      <a:pt x="2464" y="870"/>
                      <a:pt x="2464" y="870"/>
                      <a:pt x="2464" y="870"/>
                    </a:cubicBezTo>
                    <a:cubicBezTo>
                      <a:pt x="2481" y="846"/>
                      <a:pt x="2481" y="846"/>
                      <a:pt x="2481" y="846"/>
                    </a:cubicBezTo>
                    <a:cubicBezTo>
                      <a:pt x="2490" y="844"/>
                      <a:pt x="2490" y="844"/>
                      <a:pt x="2490" y="844"/>
                    </a:cubicBezTo>
                    <a:cubicBezTo>
                      <a:pt x="2501" y="832"/>
                      <a:pt x="2501" y="832"/>
                      <a:pt x="2501" y="832"/>
                    </a:cubicBezTo>
                    <a:cubicBezTo>
                      <a:pt x="2499" y="823"/>
                      <a:pt x="2499" y="823"/>
                      <a:pt x="2499" y="823"/>
                    </a:cubicBezTo>
                    <a:cubicBezTo>
                      <a:pt x="2478" y="800"/>
                      <a:pt x="2478" y="800"/>
                      <a:pt x="2478" y="800"/>
                    </a:cubicBezTo>
                    <a:cubicBezTo>
                      <a:pt x="2466" y="794"/>
                      <a:pt x="2466" y="794"/>
                      <a:pt x="2466" y="794"/>
                    </a:cubicBezTo>
                    <a:cubicBezTo>
                      <a:pt x="2449" y="794"/>
                      <a:pt x="2449" y="794"/>
                      <a:pt x="2449" y="794"/>
                    </a:cubicBezTo>
                    <a:cubicBezTo>
                      <a:pt x="2424" y="807"/>
                      <a:pt x="2424" y="807"/>
                      <a:pt x="2424" y="807"/>
                    </a:cubicBezTo>
                    <a:cubicBezTo>
                      <a:pt x="2409" y="809"/>
                      <a:pt x="2409" y="809"/>
                      <a:pt x="2409" y="809"/>
                    </a:cubicBezTo>
                    <a:cubicBezTo>
                      <a:pt x="2395" y="798"/>
                      <a:pt x="2395" y="798"/>
                      <a:pt x="2395" y="798"/>
                    </a:cubicBezTo>
                    <a:cubicBezTo>
                      <a:pt x="2382" y="800"/>
                      <a:pt x="2382" y="800"/>
                      <a:pt x="2382" y="800"/>
                    </a:cubicBezTo>
                    <a:cubicBezTo>
                      <a:pt x="2333" y="820"/>
                      <a:pt x="2333" y="820"/>
                      <a:pt x="2333" y="820"/>
                    </a:cubicBezTo>
                    <a:cubicBezTo>
                      <a:pt x="2330" y="827"/>
                      <a:pt x="2330" y="827"/>
                      <a:pt x="2330" y="827"/>
                    </a:cubicBezTo>
                    <a:cubicBezTo>
                      <a:pt x="2337" y="837"/>
                      <a:pt x="2337" y="837"/>
                      <a:pt x="2337" y="837"/>
                    </a:cubicBezTo>
                    <a:cubicBezTo>
                      <a:pt x="2356" y="852"/>
                      <a:pt x="2356" y="852"/>
                      <a:pt x="2356" y="852"/>
                    </a:cubicBezTo>
                    <a:cubicBezTo>
                      <a:pt x="2353" y="858"/>
                      <a:pt x="2353" y="858"/>
                      <a:pt x="2353" y="858"/>
                    </a:cubicBezTo>
                    <a:cubicBezTo>
                      <a:pt x="2339" y="855"/>
                      <a:pt x="2339" y="855"/>
                      <a:pt x="2339" y="855"/>
                    </a:cubicBezTo>
                    <a:cubicBezTo>
                      <a:pt x="2325" y="855"/>
                      <a:pt x="2325" y="855"/>
                      <a:pt x="2325" y="855"/>
                    </a:cubicBezTo>
                    <a:cubicBezTo>
                      <a:pt x="2319" y="847"/>
                      <a:pt x="2319" y="847"/>
                      <a:pt x="2319" y="847"/>
                    </a:cubicBezTo>
                    <a:cubicBezTo>
                      <a:pt x="2304" y="841"/>
                      <a:pt x="2304" y="841"/>
                      <a:pt x="2304" y="841"/>
                    </a:cubicBezTo>
                    <a:cubicBezTo>
                      <a:pt x="2275" y="837"/>
                      <a:pt x="2275" y="837"/>
                      <a:pt x="2275" y="837"/>
                    </a:cubicBezTo>
                    <a:cubicBezTo>
                      <a:pt x="2244" y="841"/>
                      <a:pt x="2244" y="841"/>
                      <a:pt x="2244" y="841"/>
                    </a:cubicBezTo>
                    <a:cubicBezTo>
                      <a:pt x="2233" y="850"/>
                      <a:pt x="2233" y="850"/>
                      <a:pt x="2233" y="850"/>
                    </a:cubicBezTo>
                    <a:cubicBezTo>
                      <a:pt x="2232" y="859"/>
                      <a:pt x="2232" y="859"/>
                      <a:pt x="2232" y="859"/>
                    </a:cubicBezTo>
                    <a:cubicBezTo>
                      <a:pt x="2217" y="859"/>
                      <a:pt x="2217" y="859"/>
                      <a:pt x="2217" y="859"/>
                    </a:cubicBezTo>
                    <a:cubicBezTo>
                      <a:pt x="2212" y="853"/>
                      <a:pt x="2212" y="853"/>
                      <a:pt x="2212" y="853"/>
                    </a:cubicBezTo>
                    <a:cubicBezTo>
                      <a:pt x="2200" y="853"/>
                      <a:pt x="2200" y="853"/>
                      <a:pt x="2200" y="853"/>
                    </a:cubicBezTo>
                    <a:cubicBezTo>
                      <a:pt x="2178" y="867"/>
                      <a:pt x="2178" y="867"/>
                      <a:pt x="2178" y="867"/>
                    </a:cubicBezTo>
                    <a:cubicBezTo>
                      <a:pt x="2178" y="876"/>
                      <a:pt x="2178" y="876"/>
                      <a:pt x="2178" y="876"/>
                    </a:cubicBezTo>
                    <a:cubicBezTo>
                      <a:pt x="2165" y="881"/>
                      <a:pt x="2165" y="881"/>
                      <a:pt x="2165" y="881"/>
                    </a:cubicBezTo>
                    <a:cubicBezTo>
                      <a:pt x="2140" y="892"/>
                      <a:pt x="2140" y="892"/>
                      <a:pt x="2140" y="892"/>
                    </a:cubicBezTo>
                    <a:cubicBezTo>
                      <a:pt x="2123" y="904"/>
                      <a:pt x="2123" y="904"/>
                      <a:pt x="2123" y="904"/>
                    </a:cubicBezTo>
                    <a:cubicBezTo>
                      <a:pt x="2114" y="905"/>
                      <a:pt x="2114" y="905"/>
                      <a:pt x="2114" y="905"/>
                    </a:cubicBezTo>
                    <a:cubicBezTo>
                      <a:pt x="2117" y="899"/>
                      <a:pt x="2117" y="899"/>
                      <a:pt x="2117" y="899"/>
                    </a:cubicBezTo>
                    <a:cubicBezTo>
                      <a:pt x="2122" y="888"/>
                      <a:pt x="2122" y="888"/>
                      <a:pt x="2122" y="888"/>
                    </a:cubicBezTo>
                    <a:cubicBezTo>
                      <a:pt x="2108" y="895"/>
                      <a:pt x="2108" y="895"/>
                      <a:pt x="2108" y="895"/>
                    </a:cubicBezTo>
                    <a:cubicBezTo>
                      <a:pt x="2096" y="914"/>
                      <a:pt x="2096" y="914"/>
                      <a:pt x="2096" y="914"/>
                    </a:cubicBezTo>
                    <a:cubicBezTo>
                      <a:pt x="2096" y="921"/>
                      <a:pt x="2096" y="921"/>
                      <a:pt x="2096" y="921"/>
                    </a:cubicBezTo>
                    <a:cubicBezTo>
                      <a:pt x="2117" y="948"/>
                      <a:pt x="2117" y="948"/>
                      <a:pt x="2117" y="948"/>
                    </a:cubicBezTo>
                    <a:cubicBezTo>
                      <a:pt x="2139" y="980"/>
                      <a:pt x="2139" y="980"/>
                      <a:pt x="2139" y="980"/>
                    </a:cubicBezTo>
                    <a:cubicBezTo>
                      <a:pt x="2162" y="986"/>
                      <a:pt x="2162" y="986"/>
                      <a:pt x="2162" y="986"/>
                    </a:cubicBezTo>
                    <a:cubicBezTo>
                      <a:pt x="2178" y="1009"/>
                      <a:pt x="2178" y="1009"/>
                      <a:pt x="2178" y="1009"/>
                    </a:cubicBezTo>
                    <a:cubicBezTo>
                      <a:pt x="2195" y="1018"/>
                      <a:pt x="2195" y="1018"/>
                      <a:pt x="2195" y="1018"/>
                    </a:cubicBezTo>
                    <a:cubicBezTo>
                      <a:pt x="2203" y="1038"/>
                      <a:pt x="2203" y="1038"/>
                      <a:pt x="2203" y="1038"/>
                    </a:cubicBezTo>
                    <a:cubicBezTo>
                      <a:pt x="2220" y="1043"/>
                      <a:pt x="2220" y="1043"/>
                      <a:pt x="2220" y="1043"/>
                    </a:cubicBezTo>
                    <a:cubicBezTo>
                      <a:pt x="2238" y="1052"/>
                      <a:pt x="2238" y="1052"/>
                      <a:pt x="2238" y="1052"/>
                    </a:cubicBezTo>
                    <a:cubicBezTo>
                      <a:pt x="2232" y="1057"/>
                      <a:pt x="2232" y="1057"/>
                      <a:pt x="2232" y="1057"/>
                    </a:cubicBezTo>
                    <a:cubicBezTo>
                      <a:pt x="2204" y="1058"/>
                      <a:pt x="2204" y="1058"/>
                      <a:pt x="2204" y="1058"/>
                    </a:cubicBezTo>
                    <a:cubicBezTo>
                      <a:pt x="2201" y="1041"/>
                      <a:pt x="2201" y="1041"/>
                      <a:pt x="2201" y="1041"/>
                    </a:cubicBezTo>
                    <a:cubicBezTo>
                      <a:pt x="2183" y="1029"/>
                      <a:pt x="2183" y="1029"/>
                      <a:pt x="2183" y="1029"/>
                    </a:cubicBezTo>
                    <a:cubicBezTo>
                      <a:pt x="2172" y="1020"/>
                      <a:pt x="2172" y="1020"/>
                      <a:pt x="2172" y="1020"/>
                    </a:cubicBezTo>
                    <a:cubicBezTo>
                      <a:pt x="2165" y="1021"/>
                      <a:pt x="2165" y="1021"/>
                      <a:pt x="2165" y="1021"/>
                    </a:cubicBezTo>
                    <a:cubicBezTo>
                      <a:pt x="2146" y="1040"/>
                      <a:pt x="2146" y="1040"/>
                      <a:pt x="2146" y="1040"/>
                    </a:cubicBezTo>
                    <a:cubicBezTo>
                      <a:pt x="2136" y="1040"/>
                      <a:pt x="2136" y="1040"/>
                      <a:pt x="2136" y="1040"/>
                    </a:cubicBezTo>
                    <a:cubicBezTo>
                      <a:pt x="2125" y="1023"/>
                      <a:pt x="2125" y="1023"/>
                      <a:pt x="2125" y="1023"/>
                    </a:cubicBezTo>
                    <a:cubicBezTo>
                      <a:pt x="2139" y="1008"/>
                      <a:pt x="2139" y="1008"/>
                      <a:pt x="2139" y="1008"/>
                    </a:cubicBezTo>
                    <a:cubicBezTo>
                      <a:pt x="2139" y="1002"/>
                      <a:pt x="2139" y="1002"/>
                      <a:pt x="2139" y="1002"/>
                    </a:cubicBezTo>
                    <a:cubicBezTo>
                      <a:pt x="2126" y="1003"/>
                      <a:pt x="2126" y="1003"/>
                      <a:pt x="2126" y="1003"/>
                    </a:cubicBezTo>
                    <a:cubicBezTo>
                      <a:pt x="2114" y="1020"/>
                      <a:pt x="2114" y="1020"/>
                      <a:pt x="2114" y="1020"/>
                    </a:cubicBezTo>
                    <a:cubicBezTo>
                      <a:pt x="2117" y="1054"/>
                      <a:pt x="2117" y="1054"/>
                      <a:pt x="2117" y="1054"/>
                    </a:cubicBezTo>
                    <a:cubicBezTo>
                      <a:pt x="2122" y="1058"/>
                      <a:pt x="2122" y="1058"/>
                      <a:pt x="2122" y="1058"/>
                    </a:cubicBezTo>
                    <a:cubicBezTo>
                      <a:pt x="2123" y="1070"/>
                      <a:pt x="2123" y="1070"/>
                      <a:pt x="2123" y="1070"/>
                    </a:cubicBezTo>
                    <a:cubicBezTo>
                      <a:pt x="2105" y="1087"/>
                      <a:pt x="2105" y="1087"/>
                      <a:pt x="2105" y="1087"/>
                    </a:cubicBezTo>
                    <a:cubicBezTo>
                      <a:pt x="2093" y="1109"/>
                      <a:pt x="2093" y="1109"/>
                      <a:pt x="2093" y="1109"/>
                    </a:cubicBezTo>
                    <a:cubicBezTo>
                      <a:pt x="2088" y="1130"/>
                      <a:pt x="2088" y="1130"/>
                      <a:pt x="2088" y="1130"/>
                    </a:cubicBezTo>
                    <a:cubicBezTo>
                      <a:pt x="2091" y="1153"/>
                      <a:pt x="2091" y="1153"/>
                      <a:pt x="2091" y="1153"/>
                    </a:cubicBezTo>
                    <a:cubicBezTo>
                      <a:pt x="2119" y="1183"/>
                      <a:pt x="2119" y="1183"/>
                      <a:pt x="2119" y="1183"/>
                    </a:cubicBezTo>
                    <a:cubicBezTo>
                      <a:pt x="2145" y="1194"/>
                      <a:pt x="2145" y="1194"/>
                      <a:pt x="2145" y="1194"/>
                    </a:cubicBezTo>
                    <a:cubicBezTo>
                      <a:pt x="2163" y="1214"/>
                      <a:pt x="2163" y="1214"/>
                      <a:pt x="2163" y="1214"/>
                    </a:cubicBezTo>
                    <a:cubicBezTo>
                      <a:pt x="2174" y="1214"/>
                      <a:pt x="2174" y="1214"/>
                      <a:pt x="2174" y="1214"/>
                    </a:cubicBezTo>
                    <a:cubicBezTo>
                      <a:pt x="2195" y="1199"/>
                      <a:pt x="2195" y="1199"/>
                      <a:pt x="2195" y="1199"/>
                    </a:cubicBezTo>
                    <a:cubicBezTo>
                      <a:pt x="2218" y="1191"/>
                      <a:pt x="2218" y="1191"/>
                      <a:pt x="2218" y="1191"/>
                    </a:cubicBezTo>
                    <a:cubicBezTo>
                      <a:pt x="2236" y="1202"/>
                      <a:pt x="2236" y="1202"/>
                      <a:pt x="2236" y="1202"/>
                    </a:cubicBezTo>
                    <a:cubicBezTo>
                      <a:pt x="2273" y="1206"/>
                      <a:pt x="2273" y="1206"/>
                      <a:pt x="2273" y="1206"/>
                    </a:cubicBezTo>
                    <a:cubicBezTo>
                      <a:pt x="2285" y="1216"/>
                      <a:pt x="2285" y="1216"/>
                      <a:pt x="2285" y="1216"/>
                    </a:cubicBezTo>
                    <a:cubicBezTo>
                      <a:pt x="2291" y="1235"/>
                      <a:pt x="2291" y="1235"/>
                      <a:pt x="2291" y="1235"/>
                    </a:cubicBezTo>
                    <a:cubicBezTo>
                      <a:pt x="2299" y="1240"/>
                      <a:pt x="2299" y="1240"/>
                      <a:pt x="2299" y="1240"/>
                    </a:cubicBezTo>
                    <a:cubicBezTo>
                      <a:pt x="2307" y="1232"/>
                      <a:pt x="2307" y="1232"/>
                      <a:pt x="2307" y="1232"/>
                    </a:cubicBezTo>
                    <a:cubicBezTo>
                      <a:pt x="2305" y="1209"/>
                      <a:pt x="2305" y="1209"/>
                      <a:pt x="2305" y="1209"/>
                    </a:cubicBezTo>
                    <a:cubicBezTo>
                      <a:pt x="2311" y="1203"/>
                      <a:pt x="2311" y="1203"/>
                      <a:pt x="2311" y="1203"/>
                    </a:cubicBezTo>
                    <a:cubicBezTo>
                      <a:pt x="2327" y="1208"/>
                      <a:pt x="2327" y="1208"/>
                      <a:pt x="2327" y="1208"/>
                    </a:cubicBezTo>
                    <a:cubicBezTo>
                      <a:pt x="2327" y="1219"/>
                      <a:pt x="2327" y="1219"/>
                      <a:pt x="2327" y="1219"/>
                    </a:cubicBezTo>
                    <a:cubicBezTo>
                      <a:pt x="2310" y="1239"/>
                      <a:pt x="2310" y="1239"/>
                      <a:pt x="2310" y="1239"/>
                    </a:cubicBezTo>
                    <a:cubicBezTo>
                      <a:pt x="2311" y="1252"/>
                      <a:pt x="2311" y="1252"/>
                      <a:pt x="2311" y="1252"/>
                    </a:cubicBezTo>
                    <a:cubicBezTo>
                      <a:pt x="2319" y="1254"/>
                      <a:pt x="2319" y="1254"/>
                      <a:pt x="2319" y="1254"/>
                    </a:cubicBezTo>
                    <a:cubicBezTo>
                      <a:pt x="2340" y="1235"/>
                      <a:pt x="2340" y="1235"/>
                      <a:pt x="2340" y="1235"/>
                    </a:cubicBezTo>
                    <a:cubicBezTo>
                      <a:pt x="2346" y="1226"/>
                      <a:pt x="2346" y="1226"/>
                      <a:pt x="2346" y="1226"/>
                    </a:cubicBezTo>
                    <a:cubicBezTo>
                      <a:pt x="2372" y="1220"/>
                      <a:pt x="2372" y="1220"/>
                      <a:pt x="2372" y="1220"/>
                    </a:cubicBezTo>
                    <a:cubicBezTo>
                      <a:pt x="2406" y="1200"/>
                      <a:pt x="2406" y="1200"/>
                      <a:pt x="2406" y="1200"/>
                    </a:cubicBezTo>
                    <a:cubicBezTo>
                      <a:pt x="2429" y="1197"/>
                      <a:pt x="2429" y="1197"/>
                      <a:pt x="2429" y="1197"/>
                    </a:cubicBezTo>
                    <a:cubicBezTo>
                      <a:pt x="2440" y="1180"/>
                      <a:pt x="2440" y="1180"/>
                      <a:pt x="2440" y="1180"/>
                    </a:cubicBezTo>
                    <a:cubicBezTo>
                      <a:pt x="2446" y="1180"/>
                      <a:pt x="2446" y="1180"/>
                      <a:pt x="2446" y="1180"/>
                    </a:cubicBezTo>
                    <a:cubicBezTo>
                      <a:pt x="2449" y="1191"/>
                      <a:pt x="2449" y="1191"/>
                      <a:pt x="2449" y="1191"/>
                    </a:cubicBezTo>
                    <a:cubicBezTo>
                      <a:pt x="2458" y="1194"/>
                      <a:pt x="2458" y="1194"/>
                      <a:pt x="2458" y="1194"/>
                    </a:cubicBezTo>
                    <a:cubicBezTo>
                      <a:pt x="2486" y="1177"/>
                      <a:pt x="2486" y="1177"/>
                      <a:pt x="2486" y="1177"/>
                    </a:cubicBezTo>
                    <a:cubicBezTo>
                      <a:pt x="2507" y="1176"/>
                      <a:pt x="2507" y="1176"/>
                      <a:pt x="2507" y="1176"/>
                    </a:cubicBezTo>
                    <a:cubicBezTo>
                      <a:pt x="2515" y="1170"/>
                      <a:pt x="2515" y="1170"/>
                      <a:pt x="2515" y="1170"/>
                    </a:cubicBezTo>
                    <a:cubicBezTo>
                      <a:pt x="2507" y="1182"/>
                      <a:pt x="2507" y="1182"/>
                      <a:pt x="2507" y="1182"/>
                    </a:cubicBezTo>
                    <a:cubicBezTo>
                      <a:pt x="2490" y="1194"/>
                      <a:pt x="2490" y="1194"/>
                      <a:pt x="2490" y="1194"/>
                    </a:cubicBezTo>
                    <a:cubicBezTo>
                      <a:pt x="2490" y="1200"/>
                      <a:pt x="2490" y="1200"/>
                      <a:pt x="2490" y="1200"/>
                    </a:cubicBezTo>
                    <a:cubicBezTo>
                      <a:pt x="2499" y="1205"/>
                      <a:pt x="2499" y="1205"/>
                      <a:pt x="2499" y="1205"/>
                    </a:cubicBezTo>
                    <a:cubicBezTo>
                      <a:pt x="2484" y="1232"/>
                      <a:pt x="2484" y="1232"/>
                      <a:pt x="2484" y="1232"/>
                    </a:cubicBezTo>
                    <a:cubicBezTo>
                      <a:pt x="2461" y="1235"/>
                      <a:pt x="2461" y="1235"/>
                      <a:pt x="2461" y="1235"/>
                    </a:cubicBezTo>
                    <a:cubicBezTo>
                      <a:pt x="2453" y="1228"/>
                      <a:pt x="2453" y="1228"/>
                      <a:pt x="2453" y="1228"/>
                    </a:cubicBezTo>
                    <a:cubicBezTo>
                      <a:pt x="2443" y="1228"/>
                      <a:pt x="2443" y="1228"/>
                      <a:pt x="2443" y="1228"/>
                    </a:cubicBezTo>
                    <a:cubicBezTo>
                      <a:pt x="2421" y="1245"/>
                      <a:pt x="2421" y="1245"/>
                      <a:pt x="2421" y="1245"/>
                    </a:cubicBezTo>
                    <a:cubicBezTo>
                      <a:pt x="2423" y="1248"/>
                      <a:pt x="2423" y="1248"/>
                      <a:pt x="2423" y="1248"/>
                    </a:cubicBezTo>
                    <a:cubicBezTo>
                      <a:pt x="2441" y="1251"/>
                      <a:pt x="2441" y="1251"/>
                      <a:pt x="2441" y="1251"/>
                    </a:cubicBezTo>
                    <a:cubicBezTo>
                      <a:pt x="2450" y="1261"/>
                      <a:pt x="2450" y="1261"/>
                      <a:pt x="2450" y="1261"/>
                    </a:cubicBezTo>
                    <a:cubicBezTo>
                      <a:pt x="2449" y="1284"/>
                      <a:pt x="2449" y="1284"/>
                      <a:pt x="2449" y="1284"/>
                    </a:cubicBezTo>
                    <a:cubicBezTo>
                      <a:pt x="2423" y="1313"/>
                      <a:pt x="2423" y="1313"/>
                      <a:pt x="2423" y="1313"/>
                    </a:cubicBezTo>
                    <a:cubicBezTo>
                      <a:pt x="2420" y="1332"/>
                      <a:pt x="2420" y="1332"/>
                      <a:pt x="2420" y="1332"/>
                    </a:cubicBezTo>
                    <a:cubicBezTo>
                      <a:pt x="2411" y="1344"/>
                      <a:pt x="2411" y="1344"/>
                      <a:pt x="2411" y="1344"/>
                    </a:cubicBezTo>
                    <a:cubicBezTo>
                      <a:pt x="2408" y="1353"/>
                      <a:pt x="2408" y="1353"/>
                      <a:pt x="2408" y="1353"/>
                    </a:cubicBezTo>
                    <a:cubicBezTo>
                      <a:pt x="2412" y="1361"/>
                      <a:pt x="2412" y="1361"/>
                      <a:pt x="2412" y="1361"/>
                    </a:cubicBezTo>
                    <a:cubicBezTo>
                      <a:pt x="2414" y="1373"/>
                      <a:pt x="2414" y="1373"/>
                      <a:pt x="2414" y="1373"/>
                    </a:cubicBezTo>
                    <a:cubicBezTo>
                      <a:pt x="2409" y="1390"/>
                      <a:pt x="2409" y="1390"/>
                      <a:pt x="2409" y="1390"/>
                    </a:cubicBezTo>
                    <a:cubicBezTo>
                      <a:pt x="2394" y="1410"/>
                      <a:pt x="2394" y="1410"/>
                      <a:pt x="2394" y="1410"/>
                    </a:cubicBezTo>
                    <a:cubicBezTo>
                      <a:pt x="2380" y="1419"/>
                      <a:pt x="2380" y="1419"/>
                      <a:pt x="2380" y="1419"/>
                    </a:cubicBezTo>
                    <a:cubicBezTo>
                      <a:pt x="2365" y="1417"/>
                      <a:pt x="2365" y="1417"/>
                      <a:pt x="2365" y="1417"/>
                    </a:cubicBezTo>
                    <a:cubicBezTo>
                      <a:pt x="2354" y="1424"/>
                      <a:pt x="2354" y="1424"/>
                      <a:pt x="2354" y="1424"/>
                    </a:cubicBezTo>
                    <a:cubicBezTo>
                      <a:pt x="2337" y="1439"/>
                      <a:pt x="2337" y="1439"/>
                      <a:pt x="2337" y="1439"/>
                    </a:cubicBezTo>
                    <a:cubicBezTo>
                      <a:pt x="2325" y="1443"/>
                      <a:pt x="2325" y="1443"/>
                      <a:pt x="2325" y="1443"/>
                    </a:cubicBezTo>
                    <a:cubicBezTo>
                      <a:pt x="2308" y="1440"/>
                      <a:pt x="2308" y="1440"/>
                      <a:pt x="2308" y="1440"/>
                    </a:cubicBezTo>
                    <a:cubicBezTo>
                      <a:pt x="2284" y="1427"/>
                      <a:pt x="2284" y="1427"/>
                      <a:pt x="2284" y="1427"/>
                    </a:cubicBezTo>
                    <a:cubicBezTo>
                      <a:pt x="2276" y="1430"/>
                      <a:pt x="2276" y="1430"/>
                      <a:pt x="2276" y="1430"/>
                    </a:cubicBezTo>
                    <a:cubicBezTo>
                      <a:pt x="2270" y="1422"/>
                      <a:pt x="2270" y="1422"/>
                      <a:pt x="2270" y="1422"/>
                    </a:cubicBezTo>
                    <a:cubicBezTo>
                      <a:pt x="2258" y="1407"/>
                      <a:pt x="2258" y="1407"/>
                      <a:pt x="2258" y="1407"/>
                    </a:cubicBezTo>
                    <a:cubicBezTo>
                      <a:pt x="2252" y="1410"/>
                      <a:pt x="2252" y="1410"/>
                      <a:pt x="2252" y="1410"/>
                    </a:cubicBezTo>
                    <a:cubicBezTo>
                      <a:pt x="2236" y="1431"/>
                      <a:pt x="2236" y="1431"/>
                      <a:pt x="2236" y="1431"/>
                    </a:cubicBezTo>
                    <a:cubicBezTo>
                      <a:pt x="2218" y="1443"/>
                      <a:pt x="2218" y="1443"/>
                      <a:pt x="2218" y="1443"/>
                    </a:cubicBezTo>
                    <a:cubicBezTo>
                      <a:pt x="2206" y="1459"/>
                      <a:pt x="2206" y="1459"/>
                      <a:pt x="2206" y="1459"/>
                    </a:cubicBezTo>
                    <a:cubicBezTo>
                      <a:pt x="2174" y="1471"/>
                      <a:pt x="2174" y="1471"/>
                      <a:pt x="2174" y="1471"/>
                    </a:cubicBezTo>
                    <a:cubicBezTo>
                      <a:pt x="2165" y="1479"/>
                      <a:pt x="2165" y="1479"/>
                      <a:pt x="2165" y="1479"/>
                    </a:cubicBezTo>
                    <a:cubicBezTo>
                      <a:pt x="2149" y="1480"/>
                      <a:pt x="2149" y="1480"/>
                      <a:pt x="2149" y="1480"/>
                    </a:cubicBezTo>
                    <a:cubicBezTo>
                      <a:pt x="2134" y="1475"/>
                      <a:pt x="2134" y="1475"/>
                      <a:pt x="2134" y="1475"/>
                    </a:cubicBezTo>
                    <a:cubicBezTo>
                      <a:pt x="2110" y="1475"/>
                      <a:pt x="2110" y="1475"/>
                      <a:pt x="2110" y="1475"/>
                    </a:cubicBezTo>
                    <a:cubicBezTo>
                      <a:pt x="2090" y="1489"/>
                      <a:pt x="2090" y="1489"/>
                      <a:pt x="2090" y="1489"/>
                    </a:cubicBezTo>
                    <a:cubicBezTo>
                      <a:pt x="2071" y="1491"/>
                      <a:pt x="2071" y="1491"/>
                      <a:pt x="2071" y="1491"/>
                    </a:cubicBezTo>
                    <a:cubicBezTo>
                      <a:pt x="2061" y="1500"/>
                      <a:pt x="2061" y="1500"/>
                      <a:pt x="2061" y="1500"/>
                    </a:cubicBezTo>
                    <a:cubicBezTo>
                      <a:pt x="2059" y="1520"/>
                      <a:pt x="2059" y="1520"/>
                      <a:pt x="2059" y="1520"/>
                    </a:cubicBezTo>
                    <a:cubicBezTo>
                      <a:pt x="2048" y="1547"/>
                      <a:pt x="2048" y="1547"/>
                      <a:pt x="2048" y="1547"/>
                    </a:cubicBezTo>
                    <a:cubicBezTo>
                      <a:pt x="2036" y="1560"/>
                      <a:pt x="2036" y="1560"/>
                      <a:pt x="2036" y="1560"/>
                    </a:cubicBezTo>
                    <a:cubicBezTo>
                      <a:pt x="2035" y="1549"/>
                      <a:pt x="2035" y="1549"/>
                      <a:pt x="2035" y="1549"/>
                    </a:cubicBezTo>
                    <a:cubicBezTo>
                      <a:pt x="2016" y="1529"/>
                      <a:pt x="2016" y="1529"/>
                      <a:pt x="2016" y="1529"/>
                    </a:cubicBezTo>
                    <a:cubicBezTo>
                      <a:pt x="1993" y="1527"/>
                      <a:pt x="1993" y="1527"/>
                      <a:pt x="1993" y="1527"/>
                    </a:cubicBezTo>
                    <a:cubicBezTo>
                      <a:pt x="1983" y="1532"/>
                      <a:pt x="1983" y="1532"/>
                      <a:pt x="1983" y="1532"/>
                    </a:cubicBezTo>
                    <a:cubicBezTo>
                      <a:pt x="1986" y="1544"/>
                      <a:pt x="1986" y="1544"/>
                      <a:pt x="1986" y="1544"/>
                    </a:cubicBezTo>
                    <a:cubicBezTo>
                      <a:pt x="1996" y="1553"/>
                      <a:pt x="1996" y="1553"/>
                      <a:pt x="1996" y="1553"/>
                    </a:cubicBezTo>
                    <a:cubicBezTo>
                      <a:pt x="1989" y="1567"/>
                      <a:pt x="1989" y="1567"/>
                      <a:pt x="1989" y="1567"/>
                    </a:cubicBezTo>
                    <a:cubicBezTo>
                      <a:pt x="1981" y="1567"/>
                      <a:pt x="1981" y="1567"/>
                      <a:pt x="1981" y="1567"/>
                    </a:cubicBezTo>
                    <a:cubicBezTo>
                      <a:pt x="1975" y="1552"/>
                      <a:pt x="1975" y="1552"/>
                      <a:pt x="1975" y="1552"/>
                    </a:cubicBezTo>
                    <a:cubicBezTo>
                      <a:pt x="1961" y="1535"/>
                      <a:pt x="1961" y="1535"/>
                      <a:pt x="1961" y="1535"/>
                    </a:cubicBezTo>
                    <a:cubicBezTo>
                      <a:pt x="1954" y="1537"/>
                      <a:pt x="1954" y="1537"/>
                      <a:pt x="1954" y="1537"/>
                    </a:cubicBezTo>
                    <a:cubicBezTo>
                      <a:pt x="1931" y="1560"/>
                      <a:pt x="1931" y="1560"/>
                      <a:pt x="1931" y="1560"/>
                    </a:cubicBezTo>
                    <a:cubicBezTo>
                      <a:pt x="1922" y="1579"/>
                      <a:pt x="1922" y="1579"/>
                      <a:pt x="1922" y="1579"/>
                    </a:cubicBezTo>
                    <a:cubicBezTo>
                      <a:pt x="1912" y="1584"/>
                      <a:pt x="1912" y="1584"/>
                      <a:pt x="1912" y="1584"/>
                    </a:cubicBezTo>
                    <a:cubicBezTo>
                      <a:pt x="1902" y="1584"/>
                      <a:pt x="1902" y="1584"/>
                      <a:pt x="1902" y="1584"/>
                    </a:cubicBezTo>
                    <a:cubicBezTo>
                      <a:pt x="1866" y="1616"/>
                      <a:pt x="1866" y="1616"/>
                      <a:pt x="1866" y="1616"/>
                    </a:cubicBezTo>
                    <a:cubicBezTo>
                      <a:pt x="1860" y="1642"/>
                      <a:pt x="1860" y="1642"/>
                      <a:pt x="1860" y="1642"/>
                    </a:cubicBezTo>
                    <a:cubicBezTo>
                      <a:pt x="1853" y="1647"/>
                      <a:pt x="1853" y="1647"/>
                      <a:pt x="1853" y="1647"/>
                    </a:cubicBezTo>
                    <a:cubicBezTo>
                      <a:pt x="1836" y="1650"/>
                      <a:pt x="1836" y="1650"/>
                      <a:pt x="1836" y="1650"/>
                    </a:cubicBezTo>
                    <a:cubicBezTo>
                      <a:pt x="1821" y="1645"/>
                      <a:pt x="1821" y="1645"/>
                      <a:pt x="1821" y="1645"/>
                    </a:cubicBezTo>
                    <a:cubicBezTo>
                      <a:pt x="1816" y="1650"/>
                      <a:pt x="1816" y="1650"/>
                      <a:pt x="1816" y="1650"/>
                    </a:cubicBezTo>
                    <a:cubicBezTo>
                      <a:pt x="1833" y="1668"/>
                      <a:pt x="1833" y="1668"/>
                      <a:pt x="1833" y="1668"/>
                    </a:cubicBezTo>
                    <a:cubicBezTo>
                      <a:pt x="1828" y="1679"/>
                      <a:pt x="1828" y="1679"/>
                      <a:pt x="1828" y="1679"/>
                    </a:cubicBezTo>
                    <a:cubicBezTo>
                      <a:pt x="1819" y="1680"/>
                      <a:pt x="1819" y="1680"/>
                      <a:pt x="1819" y="1680"/>
                    </a:cubicBezTo>
                    <a:cubicBezTo>
                      <a:pt x="1811" y="1667"/>
                      <a:pt x="1811" y="1667"/>
                      <a:pt x="1811" y="1667"/>
                    </a:cubicBezTo>
                    <a:cubicBezTo>
                      <a:pt x="1804" y="1667"/>
                      <a:pt x="1804" y="1667"/>
                      <a:pt x="1804" y="1667"/>
                    </a:cubicBezTo>
                    <a:cubicBezTo>
                      <a:pt x="1796" y="1682"/>
                      <a:pt x="1796" y="1682"/>
                      <a:pt x="1796" y="1682"/>
                    </a:cubicBezTo>
                    <a:cubicBezTo>
                      <a:pt x="1776" y="1705"/>
                      <a:pt x="1776" y="1705"/>
                      <a:pt x="1776" y="1705"/>
                    </a:cubicBezTo>
                    <a:cubicBezTo>
                      <a:pt x="1776" y="1715"/>
                      <a:pt x="1776" y="1715"/>
                      <a:pt x="1776" y="1715"/>
                    </a:cubicBezTo>
                    <a:cubicBezTo>
                      <a:pt x="1792" y="1735"/>
                      <a:pt x="1792" y="1735"/>
                      <a:pt x="1792" y="1735"/>
                    </a:cubicBezTo>
                    <a:cubicBezTo>
                      <a:pt x="1793" y="1757"/>
                      <a:pt x="1793" y="1757"/>
                      <a:pt x="1793" y="1757"/>
                    </a:cubicBezTo>
                    <a:cubicBezTo>
                      <a:pt x="1790" y="1769"/>
                      <a:pt x="1790" y="1769"/>
                      <a:pt x="1790" y="1769"/>
                    </a:cubicBezTo>
                    <a:cubicBezTo>
                      <a:pt x="1782" y="1784"/>
                      <a:pt x="1782" y="1784"/>
                      <a:pt x="1782" y="1784"/>
                    </a:cubicBezTo>
                    <a:cubicBezTo>
                      <a:pt x="1787" y="1798"/>
                      <a:pt x="1787" y="1798"/>
                      <a:pt x="1787" y="1798"/>
                    </a:cubicBezTo>
                    <a:cubicBezTo>
                      <a:pt x="1796" y="1795"/>
                      <a:pt x="1796" y="1795"/>
                      <a:pt x="1796" y="1795"/>
                    </a:cubicBezTo>
                    <a:cubicBezTo>
                      <a:pt x="1805" y="1783"/>
                      <a:pt x="1805" y="1783"/>
                      <a:pt x="1805" y="1783"/>
                    </a:cubicBezTo>
                    <a:cubicBezTo>
                      <a:pt x="1810" y="1790"/>
                      <a:pt x="1810" y="1790"/>
                      <a:pt x="1810" y="1790"/>
                    </a:cubicBezTo>
                    <a:cubicBezTo>
                      <a:pt x="1811" y="1813"/>
                      <a:pt x="1811" y="1813"/>
                      <a:pt x="1811" y="1813"/>
                    </a:cubicBezTo>
                    <a:cubicBezTo>
                      <a:pt x="1804" y="1818"/>
                      <a:pt x="1804" y="1818"/>
                      <a:pt x="1804" y="1818"/>
                    </a:cubicBezTo>
                    <a:cubicBezTo>
                      <a:pt x="1798" y="1825"/>
                      <a:pt x="1798" y="1825"/>
                      <a:pt x="1798" y="1825"/>
                    </a:cubicBezTo>
                    <a:cubicBezTo>
                      <a:pt x="1802" y="1833"/>
                      <a:pt x="1802" y="1833"/>
                      <a:pt x="1802" y="1833"/>
                    </a:cubicBezTo>
                    <a:cubicBezTo>
                      <a:pt x="1813" y="1830"/>
                      <a:pt x="1813" y="1830"/>
                      <a:pt x="1813" y="1830"/>
                    </a:cubicBezTo>
                    <a:cubicBezTo>
                      <a:pt x="1821" y="1824"/>
                      <a:pt x="1821" y="1824"/>
                      <a:pt x="1821" y="1824"/>
                    </a:cubicBezTo>
                    <a:cubicBezTo>
                      <a:pt x="1830" y="1824"/>
                      <a:pt x="1830" y="1824"/>
                      <a:pt x="1830" y="1824"/>
                    </a:cubicBezTo>
                    <a:cubicBezTo>
                      <a:pt x="1836" y="1830"/>
                      <a:pt x="1836" y="1830"/>
                      <a:pt x="1836" y="1830"/>
                    </a:cubicBezTo>
                    <a:cubicBezTo>
                      <a:pt x="1837" y="1838"/>
                      <a:pt x="1837" y="1838"/>
                      <a:pt x="1837" y="1838"/>
                    </a:cubicBezTo>
                    <a:cubicBezTo>
                      <a:pt x="1854" y="1841"/>
                      <a:pt x="1854" y="1841"/>
                      <a:pt x="1854" y="1841"/>
                    </a:cubicBezTo>
                    <a:cubicBezTo>
                      <a:pt x="1868" y="1850"/>
                      <a:pt x="1868" y="1850"/>
                      <a:pt x="1868" y="1850"/>
                    </a:cubicBezTo>
                    <a:cubicBezTo>
                      <a:pt x="1885" y="1848"/>
                      <a:pt x="1885" y="1848"/>
                      <a:pt x="1885" y="1848"/>
                    </a:cubicBezTo>
                    <a:cubicBezTo>
                      <a:pt x="1897" y="1836"/>
                      <a:pt x="1897" y="1836"/>
                      <a:pt x="1897" y="1836"/>
                    </a:cubicBezTo>
                    <a:cubicBezTo>
                      <a:pt x="1905" y="1807"/>
                      <a:pt x="1905" y="1807"/>
                      <a:pt x="1905" y="1807"/>
                    </a:cubicBezTo>
                    <a:cubicBezTo>
                      <a:pt x="1914" y="1795"/>
                      <a:pt x="1914" y="1795"/>
                      <a:pt x="1914" y="1795"/>
                    </a:cubicBezTo>
                    <a:cubicBezTo>
                      <a:pt x="1944" y="1795"/>
                      <a:pt x="1944" y="1795"/>
                      <a:pt x="1944" y="1795"/>
                    </a:cubicBezTo>
                    <a:cubicBezTo>
                      <a:pt x="1957" y="1787"/>
                      <a:pt x="1957" y="1787"/>
                      <a:pt x="1957" y="1787"/>
                    </a:cubicBezTo>
                    <a:cubicBezTo>
                      <a:pt x="1941" y="1804"/>
                      <a:pt x="1941" y="1804"/>
                      <a:pt x="1941" y="1804"/>
                    </a:cubicBezTo>
                    <a:cubicBezTo>
                      <a:pt x="1929" y="1806"/>
                      <a:pt x="1929" y="1806"/>
                      <a:pt x="1929" y="1806"/>
                    </a:cubicBezTo>
                    <a:cubicBezTo>
                      <a:pt x="1903" y="1830"/>
                      <a:pt x="1903" y="1830"/>
                      <a:pt x="1903" y="1830"/>
                    </a:cubicBezTo>
                    <a:cubicBezTo>
                      <a:pt x="1900" y="1845"/>
                      <a:pt x="1900" y="1845"/>
                      <a:pt x="1900" y="1845"/>
                    </a:cubicBezTo>
                    <a:cubicBezTo>
                      <a:pt x="1889" y="1856"/>
                      <a:pt x="1889" y="1856"/>
                      <a:pt x="1889" y="1856"/>
                    </a:cubicBezTo>
                    <a:cubicBezTo>
                      <a:pt x="1905" y="1873"/>
                      <a:pt x="1905" y="1873"/>
                      <a:pt x="1905" y="1873"/>
                    </a:cubicBezTo>
                    <a:cubicBezTo>
                      <a:pt x="1906" y="1885"/>
                      <a:pt x="1906" y="1885"/>
                      <a:pt x="1906" y="1885"/>
                    </a:cubicBezTo>
                    <a:cubicBezTo>
                      <a:pt x="1885" y="1890"/>
                      <a:pt x="1885" y="1890"/>
                      <a:pt x="1885" y="1890"/>
                    </a:cubicBezTo>
                    <a:cubicBezTo>
                      <a:pt x="1877" y="1884"/>
                      <a:pt x="1877" y="1884"/>
                      <a:pt x="1877" y="1884"/>
                    </a:cubicBezTo>
                    <a:cubicBezTo>
                      <a:pt x="1877" y="1874"/>
                      <a:pt x="1877" y="1874"/>
                      <a:pt x="1877" y="1874"/>
                    </a:cubicBezTo>
                    <a:cubicBezTo>
                      <a:pt x="1871" y="1865"/>
                      <a:pt x="1871" y="1865"/>
                      <a:pt x="1871" y="1865"/>
                    </a:cubicBezTo>
                    <a:cubicBezTo>
                      <a:pt x="1856" y="1867"/>
                      <a:pt x="1856" y="1867"/>
                      <a:pt x="1856" y="1867"/>
                    </a:cubicBezTo>
                    <a:cubicBezTo>
                      <a:pt x="1848" y="1853"/>
                      <a:pt x="1848" y="1853"/>
                      <a:pt x="1848" y="1853"/>
                    </a:cubicBezTo>
                    <a:cubicBezTo>
                      <a:pt x="1825" y="1850"/>
                      <a:pt x="1825" y="1850"/>
                      <a:pt x="1825" y="1850"/>
                    </a:cubicBezTo>
                    <a:cubicBezTo>
                      <a:pt x="1818" y="1838"/>
                      <a:pt x="1818" y="1838"/>
                      <a:pt x="1818" y="1838"/>
                    </a:cubicBezTo>
                    <a:cubicBezTo>
                      <a:pt x="1805" y="1848"/>
                      <a:pt x="1805" y="1848"/>
                      <a:pt x="1805" y="1848"/>
                    </a:cubicBezTo>
                    <a:cubicBezTo>
                      <a:pt x="1792" y="1852"/>
                      <a:pt x="1792" y="1852"/>
                      <a:pt x="1792" y="1852"/>
                    </a:cubicBezTo>
                    <a:cubicBezTo>
                      <a:pt x="1789" y="1864"/>
                      <a:pt x="1789" y="1864"/>
                      <a:pt x="1789" y="1864"/>
                    </a:cubicBezTo>
                    <a:cubicBezTo>
                      <a:pt x="1776" y="1873"/>
                      <a:pt x="1776" y="1873"/>
                      <a:pt x="1776" y="1873"/>
                    </a:cubicBezTo>
                    <a:cubicBezTo>
                      <a:pt x="1759" y="1868"/>
                      <a:pt x="1759" y="1868"/>
                      <a:pt x="1759" y="1868"/>
                    </a:cubicBezTo>
                    <a:cubicBezTo>
                      <a:pt x="1756" y="1879"/>
                      <a:pt x="1756" y="1879"/>
                      <a:pt x="1756" y="1879"/>
                    </a:cubicBezTo>
                    <a:cubicBezTo>
                      <a:pt x="1764" y="1893"/>
                      <a:pt x="1764" y="1893"/>
                      <a:pt x="1764" y="1893"/>
                    </a:cubicBezTo>
                    <a:cubicBezTo>
                      <a:pt x="1772" y="1893"/>
                      <a:pt x="1772" y="1893"/>
                      <a:pt x="1772" y="1893"/>
                    </a:cubicBezTo>
                    <a:cubicBezTo>
                      <a:pt x="1763" y="1907"/>
                      <a:pt x="1763" y="1907"/>
                      <a:pt x="1763" y="1907"/>
                    </a:cubicBezTo>
                    <a:cubicBezTo>
                      <a:pt x="1759" y="1928"/>
                      <a:pt x="1759" y="1928"/>
                      <a:pt x="1759" y="1928"/>
                    </a:cubicBezTo>
                    <a:cubicBezTo>
                      <a:pt x="1764" y="1942"/>
                      <a:pt x="1764" y="1942"/>
                      <a:pt x="1764" y="1942"/>
                    </a:cubicBezTo>
                    <a:cubicBezTo>
                      <a:pt x="1775" y="1943"/>
                      <a:pt x="1775" y="1943"/>
                      <a:pt x="1775" y="1943"/>
                    </a:cubicBezTo>
                    <a:cubicBezTo>
                      <a:pt x="1776" y="1971"/>
                      <a:pt x="1776" y="1971"/>
                      <a:pt x="1776" y="1971"/>
                    </a:cubicBezTo>
                    <a:cubicBezTo>
                      <a:pt x="1779" y="1980"/>
                      <a:pt x="1779" y="1980"/>
                      <a:pt x="1779" y="1980"/>
                    </a:cubicBezTo>
                    <a:cubicBezTo>
                      <a:pt x="1779" y="1992"/>
                      <a:pt x="1779" y="1992"/>
                      <a:pt x="1779" y="1992"/>
                    </a:cubicBezTo>
                    <a:cubicBezTo>
                      <a:pt x="1793" y="2004"/>
                      <a:pt x="1793" y="2004"/>
                      <a:pt x="1793" y="2004"/>
                    </a:cubicBezTo>
                    <a:cubicBezTo>
                      <a:pt x="1795" y="2010"/>
                      <a:pt x="1795" y="2010"/>
                      <a:pt x="1795" y="2010"/>
                    </a:cubicBezTo>
                    <a:cubicBezTo>
                      <a:pt x="1776" y="2014"/>
                      <a:pt x="1776" y="2014"/>
                      <a:pt x="1776" y="2014"/>
                    </a:cubicBezTo>
                    <a:cubicBezTo>
                      <a:pt x="1772" y="2023"/>
                      <a:pt x="1772" y="2023"/>
                      <a:pt x="1772" y="2023"/>
                    </a:cubicBezTo>
                    <a:cubicBezTo>
                      <a:pt x="1825" y="2047"/>
                      <a:pt x="1825" y="2047"/>
                      <a:pt x="1825" y="2047"/>
                    </a:cubicBezTo>
                    <a:cubicBezTo>
                      <a:pt x="1845" y="2047"/>
                      <a:pt x="1845" y="2047"/>
                      <a:pt x="1845" y="2047"/>
                    </a:cubicBezTo>
                    <a:cubicBezTo>
                      <a:pt x="1870" y="2036"/>
                      <a:pt x="1870" y="2036"/>
                      <a:pt x="1870" y="2036"/>
                    </a:cubicBezTo>
                    <a:cubicBezTo>
                      <a:pt x="1882" y="2032"/>
                      <a:pt x="1882" y="2032"/>
                      <a:pt x="1882" y="2032"/>
                    </a:cubicBezTo>
                    <a:cubicBezTo>
                      <a:pt x="1891" y="2036"/>
                      <a:pt x="1891" y="2036"/>
                      <a:pt x="1891" y="2036"/>
                    </a:cubicBezTo>
                    <a:cubicBezTo>
                      <a:pt x="1902" y="2036"/>
                      <a:pt x="1902" y="2036"/>
                      <a:pt x="1902" y="2036"/>
                    </a:cubicBezTo>
                    <a:cubicBezTo>
                      <a:pt x="1923" y="2007"/>
                      <a:pt x="1923" y="2007"/>
                      <a:pt x="1923" y="2007"/>
                    </a:cubicBezTo>
                    <a:cubicBezTo>
                      <a:pt x="1923" y="1992"/>
                      <a:pt x="1923" y="1992"/>
                      <a:pt x="1923" y="1992"/>
                    </a:cubicBezTo>
                    <a:cubicBezTo>
                      <a:pt x="1915" y="1981"/>
                      <a:pt x="1915" y="1981"/>
                      <a:pt x="1915" y="1981"/>
                    </a:cubicBezTo>
                    <a:cubicBezTo>
                      <a:pt x="1915" y="1974"/>
                      <a:pt x="1915" y="1974"/>
                      <a:pt x="1915" y="1974"/>
                    </a:cubicBezTo>
                    <a:cubicBezTo>
                      <a:pt x="1937" y="1963"/>
                      <a:pt x="1937" y="1963"/>
                      <a:pt x="1937" y="1963"/>
                    </a:cubicBezTo>
                    <a:cubicBezTo>
                      <a:pt x="1960" y="1945"/>
                      <a:pt x="1960" y="1945"/>
                      <a:pt x="1960" y="1945"/>
                    </a:cubicBezTo>
                    <a:cubicBezTo>
                      <a:pt x="1995" y="1922"/>
                      <a:pt x="1995" y="1922"/>
                      <a:pt x="1995" y="1922"/>
                    </a:cubicBezTo>
                    <a:cubicBezTo>
                      <a:pt x="2010" y="1925"/>
                      <a:pt x="2010" y="1925"/>
                      <a:pt x="2010" y="1925"/>
                    </a:cubicBezTo>
                    <a:cubicBezTo>
                      <a:pt x="1995" y="1926"/>
                      <a:pt x="1995" y="1926"/>
                      <a:pt x="1995" y="1926"/>
                    </a:cubicBezTo>
                    <a:cubicBezTo>
                      <a:pt x="1961" y="1960"/>
                      <a:pt x="1961" y="1960"/>
                      <a:pt x="1961" y="1960"/>
                    </a:cubicBezTo>
                    <a:cubicBezTo>
                      <a:pt x="1940" y="1972"/>
                      <a:pt x="1940" y="1972"/>
                      <a:pt x="1940" y="1972"/>
                    </a:cubicBezTo>
                    <a:cubicBezTo>
                      <a:pt x="1938" y="1981"/>
                      <a:pt x="1938" y="1981"/>
                      <a:pt x="1938" y="1981"/>
                    </a:cubicBezTo>
                    <a:cubicBezTo>
                      <a:pt x="1952" y="1992"/>
                      <a:pt x="1952" y="1992"/>
                      <a:pt x="1952" y="1992"/>
                    </a:cubicBezTo>
                    <a:cubicBezTo>
                      <a:pt x="1952" y="2003"/>
                      <a:pt x="1952" y="2003"/>
                      <a:pt x="1952" y="2003"/>
                    </a:cubicBezTo>
                    <a:cubicBezTo>
                      <a:pt x="1938" y="2026"/>
                      <a:pt x="1938" y="2026"/>
                      <a:pt x="1938" y="2026"/>
                    </a:cubicBezTo>
                    <a:cubicBezTo>
                      <a:pt x="1922" y="2036"/>
                      <a:pt x="1922" y="2036"/>
                      <a:pt x="1922" y="2036"/>
                    </a:cubicBezTo>
                    <a:cubicBezTo>
                      <a:pt x="1918" y="2053"/>
                      <a:pt x="1918" y="2053"/>
                      <a:pt x="1918" y="2053"/>
                    </a:cubicBezTo>
                    <a:cubicBezTo>
                      <a:pt x="1923" y="2075"/>
                      <a:pt x="1923" y="2075"/>
                      <a:pt x="1923" y="2075"/>
                    </a:cubicBezTo>
                    <a:cubicBezTo>
                      <a:pt x="1917" y="2090"/>
                      <a:pt x="1917" y="2090"/>
                      <a:pt x="1917" y="2090"/>
                    </a:cubicBezTo>
                    <a:cubicBezTo>
                      <a:pt x="1918" y="2098"/>
                      <a:pt x="1918" y="2098"/>
                      <a:pt x="1918" y="2098"/>
                    </a:cubicBezTo>
                    <a:cubicBezTo>
                      <a:pt x="1917" y="2111"/>
                      <a:pt x="1917" y="2111"/>
                      <a:pt x="1917" y="2111"/>
                    </a:cubicBezTo>
                    <a:cubicBezTo>
                      <a:pt x="1920" y="2130"/>
                      <a:pt x="1920" y="2130"/>
                      <a:pt x="1920" y="2130"/>
                    </a:cubicBezTo>
                    <a:cubicBezTo>
                      <a:pt x="1899" y="2137"/>
                      <a:pt x="1899" y="2137"/>
                      <a:pt x="1899" y="2137"/>
                    </a:cubicBezTo>
                    <a:cubicBezTo>
                      <a:pt x="1888" y="2145"/>
                      <a:pt x="1888" y="2145"/>
                      <a:pt x="1888" y="2145"/>
                    </a:cubicBezTo>
                    <a:cubicBezTo>
                      <a:pt x="1885" y="2157"/>
                      <a:pt x="1885" y="2157"/>
                      <a:pt x="1885" y="2157"/>
                    </a:cubicBezTo>
                    <a:cubicBezTo>
                      <a:pt x="1877" y="2154"/>
                      <a:pt x="1877" y="2154"/>
                      <a:pt x="1877" y="2154"/>
                    </a:cubicBezTo>
                    <a:cubicBezTo>
                      <a:pt x="1870" y="2159"/>
                      <a:pt x="1870" y="2159"/>
                      <a:pt x="1870" y="2159"/>
                    </a:cubicBezTo>
                    <a:cubicBezTo>
                      <a:pt x="1876" y="2176"/>
                      <a:pt x="1876" y="2176"/>
                      <a:pt x="1876" y="2176"/>
                    </a:cubicBezTo>
                    <a:cubicBezTo>
                      <a:pt x="1876" y="2192"/>
                      <a:pt x="1876" y="2192"/>
                      <a:pt x="1876" y="2192"/>
                    </a:cubicBezTo>
                    <a:cubicBezTo>
                      <a:pt x="1883" y="2195"/>
                      <a:pt x="1883" y="2195"/>
                      <a:pt x="1883" y="2195"/>
                    </a:cubicBezTo>
                    <a:cubicBezTo>
                      <a:pt x="1899" y="2191"/>
                      <a:pt x="1899" y="2191"/>
                      <a:pt x="1899" y="2191"/>
                    </a:cubicBezTo>
                    <a:cubicBezTo>
                      <a:pt x="1909" y="2189"/>
                      <a:pt x="1909" y="2189"/>
                      <a:pt x="1909" y="2189"/>
                    </a:cubicBezTo>
                    <a:cubicBezTo>
                      <a:pt x="1912" y="2198"/>
                      <a:pt x="1912" y="2198"/>
                      <a:pt x="1912" y="2198"/>
                    </a:cubicBezTo>
                    <a:cubicBezTo>
                      <a:pt x="1903" y="2209"/>
                      <a:pt x="1903" y="2209"/>
                      <a:pt x="1903" y="2209"/>
                    </a:cubicBezTo>
                    <a:cubicBezTo>
                      <a:pt x="1885" y="2208"/>
                      <a:pt x="1885" y="2208"/>
                      <a:pt x="1885" y="2208"/>
                    </a:cubicBezTo>
                    <a:cubicBezTo>
                      <a:pt x="1879" y="2215"/>
                      <a:pt x="1879" y="2215"/>
                      <a:pt x="1879" y="2215"/>
                    </a:cubicBezTo>
                    <a:cubicBezTo>
                      <a:pt x="1882" y="2224"/>
                      <a:pt x="1882" y="2224"/>
                      <a:pt x="1882" y="2224"/>
                    </a:cubicBezTo>
                    <a:cubicBezTo>
                      <a:pt x="1880" y="2231"/>
                      <a:pt x="1880" y="2231"/>
                      <a:pt x="1880" y="2231"/>
                    </a:cubicBezTo>
                    <a:cubicBezTo>
                      <a:pt x="1885" y="2243"/>
                      <a:pt x="1885" y="2243"/>
                      <a:pt x="1885" y="2243"/>
                    </a:cubicBezTo>
                    <a:cubicBezTo>
                      <a:pt x="1876" y="2250"/>
                      <a:pt x="1876" y="2250"/>
                      <a:pt x="1876" y="2250"/>
                    </a:cubicBezTo>
                    <a:cubicBezTo>
                      <a:pt x="1862" y="2254"/>
                      <a:pt x="1862" y="2254"/>
                      <a:pt x="1862" y="2254"/>
                    </a:cubicBezTo>
                    <a:cubicBezTo>
                      <a:pt x="1848" y="2263"/>
                      <a:pt x="1848" y="2263"/>
                      <a:pt x="1848" y="2263"/>
                    </a:cubicBezTo>
                    <a:cubicBezTo>
                      <a:pt x="1837" y="2260"/>
                      <a:pt x="1837" y="2260"/>
                      <a:pt x="1837" y="2260"/>
                    </a:cubicBezTo>
                    <a:cubicBezTo>
                      <a:pt x="1831" y="2263"/>
                      <a:pt x="1831" y="2263"/>
                      <a:pt x="1831" y="2263"/>
                    </a:cubicBezTo>
                    <a:cubicBezTo>
                      <a:pt x="1840" y="2270"/>
                      <a:pt x="1840" y="2270"/>
                      <a:pt x="1840" y="2270"/>
                    </a:cubicBezTo>
                    <a:cubicBezTo>
                      <a:pt x="1856" y="2272"/>
                      <a:pt x="1856" y="2272"/>
                      <a:pt x="1856" y="2272"/>
                    </a:cubicBezTo>
                    <a:cubicBezTo>
                      <a:pt x="1865" y="2281"/>
                      <a:pt x="1865" y="2281"/>
                      <a:pt x="1865" y="2281"/>
                    </a:cubicBezTo>
                    <a:cubicBezTo>
                      <a:pt x="1883" y="2263"/>
                      <a:pt x="1883" y="2263"/>
                      <a:pt x="1883" y="2263"/>
                    </a:cubicBezTo>
                    <a:cubicBezTo>
                      <a:pt x="1917" y="2241"/>
                      <a:pt x="1917" y="2241"/>
                      <a:pt x="1917" y="2241"/>
                    </a:cubicBezTo>
                    <a:cubicBezTo>
                      <a:pt x="1923" y="2243"/>
                      <a:pt x="1923" y="2243"/>
                      <a:pt x="1923" y="2243"/>
                    </a:cubicBezTo>
                    <a:cubicBezTo>
                      <a:pt x="1935" y="2246"/>
                      <a:pt x="1935" y="2246"/>
                      <a:pt x="1935" y="2246"/>
                    </a:cubicBezTo>
                    <a:cubicBezTo>
                      <a:pt x="1947" y="2234"/>
                      <a:pt x="1947" y="2234"/>
                      <a:pt x="1947" y="2234"/>
                    </a:cubicBezTo>
                    <a:cubicBezTo>
                      <a:pt x="1973" y="2223"/>
                      <a:pt x="1973" y="2223"/>
                      <a:pt x="1973" y="2223"/>
                    </a:cubicBezTo>
                    <a:cubicBezTo>
                      <a:pt x="1970" y="2234"/>
                      <a:pt x="1970" y="2234"/>
                      <a:pt x="1970" y="2234"/>
                    </a:cubicBezTo>
                    <a:cubicBezTo>
                      <a:pt x="1958" y="2241"/>
                      <a:pt x="1958" y="2241"/>
                      <a:pt x="1958" y="2241"/>
                    </a:cubicBezTo>
                    <a:cubicBezTo>
                      <a:pt x="1958" y="2247"/>
                      <a:pt x="1958" y="2247"/>
                      <a:pt x="1958" y="2247"/>
                    </a:cubicBezTo>
                    <a:cubicBezTo>
                      <a:pt x="1970" y="2252"/>
                      <a:pt x="1970" y="2252"/>
                      <a:pt x="1970" y="2252"/>
                    </a:cubicBezTo>
                    <a:cubicBezTo>
                      <a:pt x="1973" y="2267"/>
                      <a:pt x="1973" y="2267"/>
                      <a:pt x="1973" y="2267"/>
                    </a:cubicBezTo>
                    <a:cubicBezTo>
                      <a:pt x="1972" y="2276"/>
                      <a:pt x="1972" y="2276"/>
                      <a:pt x="1972" y="2276"/>
                    </a:cubicBezTo>
                    <a:cubicBezTo>
                      <a:pt x="1983" y="2283"/>
                      <a:pt x="1983" y="2283"/>
                      <a:pt x="1983" y="2283"/>
                    </a:cubicBezTo>
                    <a:cubicBezTo>
                      <a:pt x="1996" y="2273"/>
                      <a:pt x="1996" y="2273"/>
                      <a:pt x="1996" y="2273"/>
                    </a:cubicBezTo>
                    <a:cubicBezTo>
                      <a:pt x="2004" y="2261"/>
                      <a:pt x="2004" y="2261"/>
                      <a:pt x="2004" y="2261"/>
                    </a:cubicBezTo>
                    <a:cubicBezTo>
                      <a:pt x="2010" y="2269"/>
                      <a:pt x="2010" y="2269"/>
                      <a:pt x="2010" y="2269"/>
                    </a:cubicBezTo>
                    <a:cubicBezTo>
                      <a:pt x="2006" y="2276"/>
                      <a:pt x="2006" y="2276"/>
                      <a:pt x="2006" y="2276"/>
                    </a:cubicBezTo>
                    <a:cubicBezTo>
                      <a:pt x="2015" y="2295"/>
                      <a:pt x="2015" y="2295"/>
                      <a:pt x="2015" y="2295"/>
                    </a:cubicBezTo>
                    <a:cubicBezTo>
                      <a:pt x="2021" y="2321"/>
                      <a:pt x="2021" y="2321"/>
                      <a:pt x="2021" y="2321"/>
                    </a:cubicBezTo>
                    <a:cubicBezTo>
                      <a:pt x="2016" y="2335"/>
                      <a:pt x="2016" y="2335"/>
                      <a:pt x="2016" y="2335"/>
                    </a:cubicBezTo>
                    <a:cubicBezTo>
                      <a:pt x="2024" y="2356"/>
                      <a:pt x="2024" y="2356"/>
                      <a:pt x="2024" y="2356"/>
                    </a:cubicBezTo>
                    <a:cubicBezTo>
                      <a:pt x="2033" y="2357"/>
                      <a:pt x="2033" y="2357"/>
                      <a:pt x="2033" y="2357"/>
                    </a:cubicBezTo>
                    <a:cubicBezTo>
                      <a:pt x="2041" y="2338"/>
                      <a:pt x="2041" y="2338"/>
                      <a:pt x="2041" y="2338"/>
                    </a:cubicBezTo>
                    <a:cubicBezTo>
                      <a:pt x="2039" y="2322"/>
                      <a:pt x="2039" y="2322"/>
                      <a:pt x="2039" y="2322"/>
                    </a:cubicBezTo>
                    <a:cubicBezTo>
                      <a:pt x="2054" y="2298"/>
                      <a:pt x="2054" y="2298"/>
                      <a:pt x="2054" y="2298"/>
                    </a:cubicBezTo>
                    <a:cubicBezTo>
                      <a:pt x="2056" y="2284"/>
                      <a:pt x="2056" y="2284"/>
                      <a:pt x="2056" y="2284"/>
                    </a:cubicBezTo>
                    <a:cubicBezTo>
                      <a:pt x="2074" y="2270"/>
                      <a:pt x="2074" y="2270"/>
                      <a:pt x="2074" y="2270"/>
                    </a:cubicBezTo>
                    <a:cubicBezTo>
                      <a:pt x="2079" y="2270"/>
                      <a:pt x="2079" y="2270"/>
                      <a:pt x="2079" y="2270"/>
                    </a:cubicBezTo>
                    <a:cubicBezTo>
                      <a:pt x="2096" y="2258"/>
                      <a:pt x="2096" y="2258"/>
                      <a:pt x="2096" y="2258"/>
                    </a:cubicBezTo>
                    <a:cubicBezTo>
                      <a:pt x="2119" y="2257"/>
                      <a:pt x="2119" y="2257"/>
                      <a:pt x="2119" y="2257"/>
                    </a:cubicBezTo>
                    <a:cubicBezTo>
                      <a:pt x="2099" y="2266"/>
                      <a:pt x="2099" y="2266"/>
                      <a:pt x="2099" y="2266"/>
                    </a:cubicBezTo>
                    <a:cubicBezTo>
                      <a:pt x="2076" y="2290"/>
                      <a:pt x="2076" y="2290"/>
                      <a:pt x="2076" y="2290"/>
                    </a:cubicBezTo>
                    <a:cubicBezTo>
                      <a:pt x="2076" y="2299"/>
                      <a:pt x="2076" y="2299"/>
                      <a:pt x="2076" y="2299"/>
                    </a:cubicBezTo>
                    <a:cubicBezTo>
                      <a:pt x="2094" y="2322"/>
                      <a:pt x="2094" y="2322"/>
                      <a:pt x="2094" y="2322"/>
                    </a:cubicBezTo>
                    <a:cubicBezTo>
                      <a:pt x="2105" y="2325"/>
                      <a:pt x="2105" y="2325"/>
                      <a:pt x="2105" y="2325"/>
                    </a:cubicBezTo>
                    <a:cubicBezTo>
                      <a:pt x="2129" y="2313"/>
                      <a:pt x="2129" y="2313"/>
                      <a:pt x="2129" y="2313"/>
                    </a:cubicBezTo>
                    <a:cubicBezTo>
                      <a:pt x="2160" y="2309"/>
                      <a:pt x="2160" y="2309"/>
                      <a:pt x="2160" y="2309"/>
                    </a:cubicBezTo>
                    <a:cubicBezTo>
                      <a:pt x="2175" y="2296"/>
                      <a:pt x="2175" y="2296"/>
                      <a:pt x="2175" y="2296"/>
                    </a:cubicBezTo>
                    <a:cubicBezTo>
                      <a:pt x="2186" y="2296"/>
                      <a:pt x="2186" y="2296"/>
                      <a:pt x="2186" y="2296"/>
                    </a:cubicBezTo>
                    <a:cubicBezTo>
                      <a:pt x="2213" y="2283"/>
                      <a:pt x="2213" y="2283"/>
                      <a:pt x="2213" y="2283"/>
                    </a:cubicBezTo>
                    <a:cubicBezTo>
                      <a:pt x="2224" y="2283"/>
                      <a:pt x="2224" y="2283"/>
                      <a:pt x="2224" y="2283"/>
                    </a:cubicBezTo>
                    <a:cubicBezTo>
                      <a:pt x="2213" y="2287"/>
                      <a:pt x="2213" y="2287"/>
                      <a:pt x="2213" y="2287"/>
                    </a:cubicBezTo>
                    <a:cubicBezTo>
                      <a:pt x="2195" y="2307"/>
                      <a:pt x="2195" y="2307"/>
                      <a:pt x="2195" y="2307"/>
                    </a:cubicBezTo>
                    <a:cubicBezTo>
                      <a:pt x="2197" y="2316"/>
                      <a:pt x="2197" y="2316"/>
                      <a:pt x="2197" y="2316"/>
                    </a:cubicBezTo>
                    <a:cubicBezTo>
                      <a:pt x="2184" y="2327"/>
                      <a:pt x="2184" y="2327"/>
                      <a:pt x="2184" y="2327"/>
                    </a:cubicBezTo>
                    <a:cubicBezTo>
                      <a:pt x="2140" y="2351"/>
                      <a:pt x="2140" y="2351"/>
                      <a:pt x="2140" y="2351"/>
                    </a:cubicBezTo>
                    <a:cubicBezTo>
                      <a:pt x="2120" y="2368"/>
                      <a:pt x="2120" y="2368"/>
                      <a:pt x="2120" y="2368"/>
                    </a:cubicBezTo>
                    <a:cubicBezTo>
                      <a:pt x="2106" y="2394"/>
                      <a:pt x="2106" y="2394"/>
                      <a:pt x="2106" y="2394"/>
                    </a:cubicBezTo>
                    <a:cubicBezTo>
                      <a:pt x="2103" y="2409"/>
                      <a:pt x="2103" y="2409"/>
                      <a:pt x="2103" y="2409"/>
                    </a:cubicBezTo>
                    <a:cubicBezTo>
                      <a:pt x="2110" y="2423"/>
                      <a:pt x="2110" y="2423"/>
                      <a:pt x="2110" y="2423"/>
                    </a:cubicBezTo>
                    <a:cubicBezTo>
                      <a:pt x="2125" y="2432"/>
                      <a:pt x="2125" y="2432"/>
                      <a:pt x="2125" y="2432"/>
                    </a:cubicBezTo>
                    <a:cubicBezTo>
                      <a:pt x="2099" y="2428"/>
                      <a:pt x="2099" y="2428"/>
                      <a:pt x="2099" y="2428"/>
                    </a:cubicBezTo>
                    <a:cubicBezTo>
                      <a:pt x="2088" y="2432"/>
                      <a:pt x="2088" y="2432"/>
                      <a:pt x="2088" y="2432"/>
                    </a:cubicBezTo>
                    <a:cubicBezTo>
                      <a:pt x="2074" y="2451"/>
                      <a:pt x="2074" y="2451"/>
                      <a:pt x="2074" y="2451"/>
                    </a:cubicBezTo>
                    <a:cubicBezTo>
                      <a:pt x="2068" y="2471"/>
                      <a:pt x="2068" y="2471"/>
                      <a:pt x="2068" y="2471"/>
                    </a:cubicBezTo>
                    <a:cubicBezTo>
                      <a:pt x="2048" y="2494"/>
                      <a:pt x="2048" y="2494"/>
                      <a:pt x="2048" y="2494"/>
                    </a:cubicBezTo>
                    <a:cubicBezTo>
                      <a:pt x="2038" y="2509"/>
                      <a:pt x="2038" y="2509"/>
                      <a:pt x="2038" y="2509"/>
                    </a:cubicBezTo>
                    <a:cubicBezTo>
                      <a:pt x="2042" y="2518"/>
                      <a:pt x="2042" y="2518"/>
                      <a:pt x="2042" y="2518"/>
                    </a:cubicBezTo>
                    <a:cubicBezTo>
                      <a:pt x="2048" y="2524"/>
                      <a:pt x="2048" y="2524"/>
                      <a:pt x="2048" y="2524"/>
                    </a:cubicBezTo>
                    <a:cubicBezTo>
                      <a:pt x="2045" y="2536"/>
                      <a:pt x="2045" y="2536"/>
                      <a:pt x="2045" y="2536"/>
                    </a:cubicBezTo>
                    <a:cubicBezTo>
                      <a:pt x="2035" y="2532"/>
                      <a:pt x="2035" y="2532"/>
                      <a:pt x="2035" y="2532"/>
                    </a:cubicBezTo>
                    <a:cubicBezTo>
                      <a:pt x="2030" y="2521"/>
                      <a:pt x="2030" y="2521"/>
                      <a:pt x="2030" y="2521"/>
                    </a:cubicBezTo>
                    <a:cubicBezTo>
                      <a:pt x="2019" y="2520"/>
                      <a:pt x="2019" y="2520"/>
                      <a:pt x="2019" y="2520"/>
                    </a:cubicBezTo>
                    <a:cubicBezTo>
                      <a:pt x="2009" y="2535"/>
                      <a:pt x="2009" y="2535"/>
                      <a:pt x="2009" y="2535"/>
                    </a:cubicBezTo>
                    <a:cubicBezTo>
                      <a:pt x="1986" y="2549"/>
                      <a:pt x="1986" y="2549"/>
                      <a:pt x="1986" y="2549"/>
                    </a:cubicBezTo>
                    <a:cubicBezTo>
                      <a:pt x="1993" y="2558"/>
                      <a:pt x="1993" y="2558"/>
                      <a:pt x="1993" y="2558"/>
                    </a:cubicBezTo>
                    <a:cubicBezTo>
                      <a:pt x="1986" y="2570"/>
                      <a:pt x="1986" y="2570"/>
                      <a:pt x="1986" y="2570"/>
                    </a:cubicBezTo>
                    <a:cubicBezTo>
                      <a:pt x="1975" y="2567"/>
                      <a:pt x="1975" y="2567"/>
                      <a:pt x="1975" y="2567"/>
                    </a:cubicBezTo>
                    <a:cubicBezTo>
                      <a:pt x="1972" y="2559"/>
                      <a:pt x="1972" y="2559"/>
                      <a:pt x="1972" y="2559"/>
                    </a:cubicBezTo>
                    <a:cubicBezTo>
                      <a:pt x="1963" y="2565"/>
                      <a:pt x="1963" y="2565"/>
                      <a:pt x="1963" y="2565"/>
                    </a:cubicBezTo>
                    <a:cubicBezTo>
                      <a:pt x="1926" y="2593"/>
                      <a:pt x="1926" y="2593"/>
                      <a:pt x="1926" y="2593"/>
                    </a:cubicBezTo>
                    <a:cubicBezTo>
                      <a:pt x="1917" y="2610"/>
                      <a:pt x="1917" y="2610"/>
                      <a:pt x="1917" y="2610"/>
                    </a:cubicBezTo>
                    <a:cubicBezTo>
                      <a:pt x="1920" y="2619"/>
                      <a:pt x="1920" y="2619"/>
                      <a:pt x="1920" y="2619"/>
                    </a:cubicBezTo>
                    <a:cubicBezTo>
                      <a:pt x="1914" y="2626"/>
                      <a:pt x="1914" y="2626"/>
                      <a:pt x="1914" y="2626"/>
                    </a:cubicBezTo>
                    <a:cubicBezTo>
                      <a:pt x="1902" y="2620"/>
                      <a:pt x="1902" y="2620"/>
                      <a:pt x="1902" y="2620"/>
                    </a:cubicBezTo>
                    <a:cubicBezTo>
                      <a:pt x="1902" y="2605"/>
                      <a:pt x="1902" y="2605"/>
                      <a:pt x="1902" y="2605"/>
                    </a:cubicBezTo>
                    <a:cubicBezTo>
                      <a:pt x="1877" y="2616"/>
                      <a:pt x="1877" y="2616"/>
                      <a:pt x="1877" y="2616"/>
                    </a:cubicBezTo>
                    <a:cubicBezTo>
                      <a:pt x="1859" y="2628"/>
                      <a:pt x="1859" y="2628"/>
                      <a:pt x="1859" y="2628"/>
                    </a:cubicBezTo>
                    <a:cubicBezTo>
                      <a:pt x="1845" y="2634"/>
                      <a:pt x="1845" y="2634"/>
                      <a:pt x="1845" y="2634"/>
                    </a:cubicBezTo>
                    <a:cubicBezTo>
                      <a:pt x="1844" y="2646"/>
                      <a:pt x="1844" y="2646"/>
                      <a:pt x="1844" y="2646"/>
                    </a:cubicBezTo>
                    <a:cubicBezTo>
                      <a:pt x="1830" y="2652"/>
                      <a:pt x="1830" y="2652"/>
                      <a:pt x="1830" y="2652"/>
                    </a:cubicBezTo>
                    <a:cubicBezTo>
                      <a:pt x="1807" y="2652"/>
                      <a:pt x="1807" y="2652"/>
                      <a:pt x="1807" y="2652"/>
                    </a:cubicBezTo>
                    <a:cubicBezTo>
                      <a:pt x="1784" y="2672"/>
                      <a:pt x="1784" y="2672"/>
                      <a:pt x="1784" y="2672"/>
                    </a:cubicBezTo>
                    <a:cubicBezTo>
                      <a:pt x="1747" y="2686"/>
                      <a:pt x="1747" y="2686"/>
                      <a:pt x="1747" y="2686"/>
                    </a:cubicBezTo>
                    <a:cubicBezTo>
                      <a:pt x="1721" y="2706"/>
                      <a:pt x="1721" y="2706"/>
                      <a:pt x="1721" y="2706"/>
                    </a:cubicBezTo>
                    <a:cubicBezTo>
                      <a:pt x="1711" y="2729"/>
                      <a:pt x="1711" y="2729"/>
                      <a:pt x="1711" y="2729"/>
                    </a:cubicBezTo>
                    <a:cubicBezTo>
                      <a:pt x="1711" y="2738"/>
                      <a:pt x="1711" y="2738"/>
                      <a:pt x="1711" y="2738"/>
                    </a:cubicBezTo>
                    <a:cubicBezTo>
                      <a:pt x="1717" y="2750"/>
                      <a:pt x="1717" y="2750"/>
                      <a:pt x="1717" y="2750"/>
                    </a:cubicBezTo>
                    <a:cubicBezTo>
                      <a:pt x="1715" y="2763"/>
                      <a:pt x="1715" y="2763"/>
                      <a:pt x="1715" y="2763"/>
                    </a:cubicBezTo>
                    <a:cubicBezTo>
                      <a:pt x="1711" y="2766"/>
                      <a:pt x="1711" y="2766"/>
                      <a:pt x="1711" y="2766"/>
                    </a:cubicBezTo>
                    <a:cubicBezTo>
                      <a:pt x="1701" y="2752"/>
                      <a:pt x="1701" y="2752"/>
                      <a:pt x="1701" y="2752"/>
                    </a:cubicBezTo>
                    <a:cubicBezTo>
                      <a:pt x="1692" y="2752"/>
                      <a:pt x="1692" y="2752"/>
                      <a:pt x="1692" y="2752"/>
                    </a:cubicBezTo>
                    <a:cubicBezTo>
                      <a:pt x="1689" y="2759"/>
                      <a:pt x="1689" y="2759"/>
                      <a:pt x="1689" y="2759"/>
                    </a:cubicBezTo>
                    <a:cubicBezTo>
                      <a:pt x="1692" y="2772"/>
                      <a:pt x="1692" y="2772"/>
                      <a:pt x="1692" y="2772"/>
                    </a:cubicBezTo>
                    <a:cubicBezTo>
                      <a:pt x="1685" y="2776"/>
                      <a:pt x="1685" y="2776"/>
                      <a:pt x="1685" y="2776"/>
                    </a:cubicBezTo>
                    <a:cubicBezTo>
                      <a:pt x="1675" y="2764"/>
                      <a:pt x="1675" y="2764"/>
                      <a:pt x="1675" y="2764"/>
                    </a:cubicBezTo>
                    <a:cubicBezTo>
                      <a:pt x="1675" y="2750"/>
                      <a:pt x="1675" y="2750"/>
                      <a:pt x="1675" y="2750"/>
                    </a:cubicBezTo>
                    <a:cubicBezTo>
                      <a:pt x="1681" y="2740"/>
                      <a:pt x="1681" y="2740"/>
                      <a:pt x="1681" y="2740"/>
                    </a:cubicBezTo>
                    <a:cubicBezTo>
                      <a:pt x="1669" y="2734"/>
                      <a:pt x="1669" y="2734"/>
                      <a:pt x="1669" y="2734"/>
                    </a:cubicBezTo>
                    <a:cubicBezTo>
                      <a:pt x="1654" y="2735"/>
                      <a:pt x="1654" y="2735"/>
                      <a:pt x="1654" y="2735"/>
                    </a:cubicBezTo>
                    <a:cubicBezTo>
                      <a:pt x="1646" y="2732"/>
                      <a:pt x="1646" y="2732"/>
                      <a:pt x="1646" y="2732"/>
                    </a:cubicBezTo>
                    <a:cubicBezTo>
                      <a:pt x="1631" y="2735"/>
                      <a:pt x="1631" y="2735"/>
                      <a:pt x="1631" y="2735"/>
                    </a:cubicBezTo>
                    <a:cubicBezTo>
                      <a:pt x="1607" y="2738"/>
                      <a:pt x="1607" y="2738"/>
                      <a:pt x="1607" y="2738"/>
                    </a:cubicBezTo>
                    <a:cubicBezTo>
                      <a:pt x="1591" y="2744"/>
                      <a:pt x="1591" y="2744"/>
                      <a:pt x="1591" y="2744"/>
                    </a:cubicBezTo>
                    <a:cubicBezTo>
                      <a:pt x="1582" y="2758"/>
                      <a:pt x="1582" y="2758"/>
                      <a:pt x="1582" y="2758"/>
                    </a:cubicBezTo>
                    <a:cubicBezTo>
                      <a:pt x="1561" y="2767"/>
                      <a:pt x="1561" y="2767"/>
                      <a:pt x="1561" y="2767"/>
                    </a:cubicBezTo>
                    <a:cubicBezTo>
                      <a:pt x="1542" y="2779"/>
                      <a:pt x="1542" y="2779"/>
                      <a:pt x="1542" y="2779"/>
                    </a:cubicBezTo>
                    <a:cubicBezTo>
                      <a:pt x="1523" y="2799"/>
                      <a:pt x="1523" y="2799"/>
                      <a:pt x="1523" y="2799"/>
                    </a:cubicBezTo>
                    <a:cubicBezTo>
                      <a:pt x="1526" y="2807"/>
                      <a:pt x="1526" y="2807"/>
                      <a:pt x="1526" y="2807"/>
                    </a:cubicBezTo>
                    <a:cubicBezTo>
                      <a:pt x="1519" y="2815"/>
                      <a:pt x="1519" y="2815"/>
                      <a:pt x="1519" y="2815"/>
                    </a:cubicBezTo>
                    <a:cubicBezTo>
                      <a:pt x="1512" y="2813"/>
                      <a:pt x="1512" y="2813"/>
                      <a:pt x="1512" y="2813"/>
                    </a:cubicBezTo>
                    <a:cubicBezTo>
                      <a:pt x="1494" y="2819"/>
                      <a:pt x="1494" y="2819"/>
                      <a:pt x="1494" y="2819"/>
                    </a:cubicBezTo>
                    <a:cubicBezTo>
                      <a:pt x="1483" y="2828"/>
                      <a:pt x="1483" y="2828"/>
                      <a:pt x="1483" y="2828"/>
                    </a:cubicBezTo>
                    <a:cubicBezTo>
                      <a:pt x="1480" y="2837"/>
                      <a:pt x="1480" y="2837"/>
                      <a:pt x="1480" y="2837"/>
                    </a:cubicBezTo>
                    <a:cubicBezTo>
                      <a:pt x="1474" y="2839"/>
                      <a:pt x="1474" y="2839"/>
                      <a:pt x="1474" y="2839"/>
                    </a:cubicBezTo>
                    <a:cubicBezTo>
                      <a:pt x="1460" y="2834"/>
                      <a:pt x="1460" y="2834"/>
                      <a:pt x="1460" y="2834"/>
                    </a:cubicBezTo>
                    <a:cubicBezTo>
                      <a:pt x="1443" y="2839"/>
                      <a:pt x="1443" y="2839"/>
                      <a:pt x="1443" y="2839"/>
                    </a:cubicBezTo>
                    <a:cubicBezTo>
                      <a:pt x="1438" y="2850"/>
                      <a:pt x="1438" y="2850"/>
                      <a:pt x="1438" y="2850"/>
                    </a:cubicBezTo>
                    <a:cubicBezTo>
                      <a:pt x="1435" y="2866"/>
                      <a:pt x="1435" y="2866"/>
                      <a:pt x="1435" y="2866"/>
                    </a:cubicBezTo>
                    <a:cubicBezTo>
                      <a:pt x="1438" y="2877"/>
                      <a:pt x="1438" y="2877"/>
                      <a:pt x="1438" y="2877"/>
                    </a:cubicBezTo>
                    <a:cubicBezTo>
                      <a:pt x="1449" y="2873"/>
                      <a:pt x="1449" y="2873"/>
                      <a:pt x="1449" y="2873"/>
                    </a:cubicBezTo>
                    <a:cubicBezTo>
                      <a:pt x="1454" y="2862"/>
                      <a:pt x="1454" y="2862"/>
                      <a:pt x="1454" y="2862"/>
                    </a:cubicBezTo>
                    <a:cubicBezTo>
                      <a:pt x="1452" y="2853"/>
                      <a:pt x="1452" y="2853"/>
                      <a:pt x="1452" y="2853"/>
                    </a:cubicBezTo>
                    <a:cubicBezTo>
                      <a:pt x="1463" y="2847"/>
                      <a:pt x="1463" y="2847"/>
                      <a:pt x="1463" y="2847"/>
                    </a:cubicBezTo>
                    <a:cubicBezTo>
                      <a:pt x="1467" y="2853"/>
                      <a:pt x="1467" y="2853"/>
                      <a:pt x="1467" y="2853"/>
                    </a:cubicBezTo>
                    <a:cubicBezTo>
                      <a:pt x="1466" y="2863"/>
                      <a:pt x="1466" y="2863"/>
                      <a:pt x="1466" y="2863"/>
                    </a:cubicBezTo>
                    <a:cubicBezTo>
                      <a:pt x="1467" y="2868"/>
                      <a:pt x="1467" y="2868"/>
                      <a:pt x="1467" y="2868"/>
                    </a:cubicBezTo>
                    <a:cubicBezTo>
                      <a:pt x="1483" y="2868"/>
                      <a:pt x="1483" y="2868"/>
                      <a:pt x="1483" y="2868"/>
                    </a:cubicBezTo>
                    <a:cubicBezTo>
                      <a:pt x="1495" y="2842"/>
                      <a:pt x="1495" y="2842"/>
                      <a:pt x="1495" y="2842"/>
                    </a:cubicBezTo>
                    <a:cubicBezTo>
                      <a:pt x="1503" y="2839"/>
                      <a:pt x="1503" y="2839"/>
                      <a:pt x="1503" y="2839"/>
                    </a:cubicBezTo>
                    <a:cubicBezTo>
                      <a:pt x="1509" y="2850"/>
                      <a:pt x="1509" y="2850"/>
                      <a:pt x="1509" y="2850"/>
                    </a:cubicBezTo>
                    <a:cubicBezTo>
                      <a:pt x="1506" y="2859"/>
                      <a:pt x="1506" y="2859"/>
                      <a:pt x="1506" y="2859"/>
                    </a:cubicBezTo>
                    <a:cubicBezTo>
                      <a:pt x="1509" y="2865"/>
                      <a:pt x="1509" y="2865"/>
                      <a:pt x="1509" y="2865"/>
                    </a:cubicBezTo>
                    <a:cubicBezTo>
                      <a:pt x="1521" y="2865"/>
                      <a:pt x="1521" y="2865"/>
                      <a:pt x="1521" y="2865"/>
                    </a:cubicBezTo>
                    <a:cubicBezTo>
                      <a:pt x="1530" y="2850"/>
                      <a:pt x="1530" y="2850"/>
                      <a:pt x="1530" y="2850"/>
                    </a:cubicBezTo>
                    <a:cubicBezTo>
                      <a:pt x="1533" y="2859"/>
                      <a:pt x="1533" y="2859"/>
                      <a:pt x="1533" y="2859"/>
                    </a:cubicBezTo>
                    <a:cubicBezTo>
                      <a:pt x="1538" y="2860"/>
                      <a:pt x="1538" y="2860"/>
                      <a:pt x="1538" y="2860"/>
                    </a:cubicBezTo>
                    <a:cubicBezTo>
                      <a:pt x="1541" y="2850"/>
                      <a:pt x="1541" y="2850"/>
                      <a:pt x="1541" y="2850"/>
                    </a:cubicBezTo>
                    <a:cubicBezTo>
                      <a:pt x="1550" y="2844"/>
                      <a:pt x="1550" y="2844"/>
                      <a:pt x="1550" y="2844"/>
                    </a:cubicBezTo>
                    <a:cubicBezTo>
                      <a:pt x="1567" y="2844"/>
                      <a:pt x="1567" y="2844"/>
                      <a:pt x="1567" y="2844"/>
                    </a:cubicBezTo>
                    <a:cubicBezTo>
                      <a:pt x="1582" y="2834"/>
                      <a:pt x="1582" y="2834"/>
                      <a:pt x="1582" y="2834"/>
                    </a:cubicBezTo>
                    <a:cubicBezTo>
                      <a:pt x="1591" y="2816"/>
                      <a:pt x="1591" y="2816"/>
                      <a:pt x="1591" y="2816"/>
                    </a:cubicBezTo>
                    <a:cubicBezTo>
                      <a:pt x="1588" y="2802"/>
                      <a:pt x="1588" y="2802"/>
                      <a:pt x="1588" y="2802"/>
                    </a:cubicBezTo>
                    <a:cubicBezTo>
                      <a:pt x="1602" y="2795"/>
                      <a:pt x="1602" y="2795"/>
                      <a:pt x="1602" y="2795"/>
                    </a:cubicBezTo>
                    <a:cubicBezTo>
                      <a:pt x="1614" y="2779"/>
                      <a:pt x="1614" y="2779"/>
                      <a:pt x="1614" y="2779"/>
                    </a:cubicBezTo>
                    <a:cubicBezTo>
                      <a:pt x="1623" y="2779"/>
                      <a:pt x="1623" y="2779"/>
                      <a:pt x="1623" y="2779"/>
                    </a:cubicBezTo>
                    <a:cubicBezTo>
                      <a:pt x="1639" y="2792"/>
                      <a:pt x="1639" y="2792"/>
                      <a:pt x="1639" y="2792"/>
                    </a:cubicBezTo>
                    <a:cubicBezTo>
                      <a:pt x="1634" y="2799"/>
                      <a:pt x="1634" y="2799"/>
                      <a:pt x="1634" y="2799"/>
                    </a:cubicBezTo>
                    <a:cubicBezTo>
                      <a:pt x="1622" y="2802"/>
                      <a:pt x="1622" y="2802"/>
                      <a:pt x="1622" y="2802"/>
                    </a:cubicBezTo>
                    <a:cubicBezTo>
                      <a:pt x="1613" y="2815"/>
                      <a:pt x="1613" y="2815"/>
                      <a:pt x="1613" y="2815"/>
                    </a:cubicBezTo>
                    <a:cubicBezTo>
                      <a:pt x="1613" y="2830"/>
                      <a:pt x="1613" y="2830"/>
                      <a:pt x="1613" y="2830"/>
                    </a:cubicBezTo>
                    <a:cubicBezTo>
                      <a:pt x="1619" y="2833"/>
                      <a:pt x="1619" y="2833"/>
                      <a:pt x="1619" y="2833"/>
                    </a:cubicBezTo>
                    <a:cubicBezTo>
                      <a:pt x="1642" y="2816"/>
                      <a:pt x="1642" y="2816"/>
                      <a:pt x="1642" y="2816"/>
                    </a:cubicBezTo>
                    <a:cubicBezTo>
                      <a:pt x="1645" y="2805"/>
                      <a:pt x="1645" y="2805"/>
                      <a:pt x="1645" y="2805"/>
                    </a:cubicBezTo>
                    <a:cubicBezTo>
                      <a:pt x="1654" y="2801"/>
                      <a:pt x="1654" y="2801"/>
                      <a:pt x="1654" y="2801"/>
                    </a:cubicBezTo>
                    <a:cubicBezTo>
                      <a:pt x="1659" y="2808"/>
                      <a:pt x="1659" y="2808"/>
                      <a:pt x="1659" y="2808"/>
                    </a:cubicBezTo>
                    <a:cubicBezTo>
                      <a:pt x="1662" y="2799"/>
                      <a:pt x="1662" y="2799"/>
                      <a:pt x="1662" y="2799"/>
                    </a:cubicBezTo>
                    <a:cubicBezTo>
                      <a:pt x="1671" y="2801"/>
                      <a:pt x="1671" y="2801"/>
                      <a:pt x="1671" y="2801"/>
                    </a:cubicBezTo>
                    <a:cubicBezTo>
                      <a:pt x="1674" y="2810"/>
                      <a:pt x="1674" y="2810"/>
                      <a:pt x="1674" y="2810"/>
                    </a:cubicBezTo>
                    <a:cubicBezTo>
                      <a:pt x="1669" y="2821"/>
                      <a:pt x="1669" y="2821"/>
                      <a:pt x="1669" y="2821"/>
                    </a:cubicBezTo>
                    <a:cubicBezTo>
                      <a:pt x="1674" y="2822"/>
                      <a:pt x="1674" y="2822"/>
                      <a:pt x="1674" y="2822"/>
                    </a:cubicBezTo>
                    <a:cubicBezTo>
                      <a:pt x="1686" y="2805"/>
                      <a:pt x="1686" y="2805"/>
                      <a:pt x="1686" y="2805"/>
                    </a:cubicBezTo>
                    <a:cubicBezTo>
                      <a:pt x="1698" y="2807"/>
                      <a:pt x="1698" y="2807"/>
                      <a:pt x="1698" y="2807"/>
                    </a:cubicBezTo>
                    <a:cubicBezTo>
                      <a:pt x="1711" y="2798"/>
                      <a:pt x="1711" y="2798"/>
                      <a:pt x="1711" y="2798"/>
                    </a:cubicBezTo>
                    <a:cubicBezTo>
                      <a:pt x="1724" y="2798"/>
                      <a:pt x="1724" y="2798"/>
                      <a:pt x="1724" y="2798"/>
                    </a:cubicBezTo>
                    <a:cubicBezTo>
                      <a:pt x="1740" y="2775"/>
                      <a:pt x="1740" y="2775"/>
                      <a:pt x="1740" y="2775"/>
                    </a:cubicBezTo>
                    <a:cubicBezTo>
                      <a:pt x="1753" y="2767"/>
                      <a:pt x="1753" y="2767"/>
                      <a:pt x="1753" y="2767"/>
                    </a:cubicBezTo>
                    <a:cubicBezTo>
                      <a:pt x="1764" y="2772"/>
                      <a:pt x="1764" y="2772"/>
                      <a:pt x="1764" y="2772"/>
                    </a:cubicBezTo>
                    <a:cubicBezTo>
                      <a:pt x="1764" y="2781"/>
                      <a:pt x="1764" y="2781"/>
                      <a:pt x="1764" y="2781"/>
                    </a:cubicBezTo>
                    <a:cubicBezTo>
                      <a:pt x="1753" y="2795"/>
                      <a:pt x="1753" y="2795"/>
                      <a:pt x="1753" y="2795"/>
                    </a:cubicBezTo>
                    <a:cubicBezTo>
                      <a:pt x="1744" y="2813"/>
                      <a:pt x="1744" y="2813"/>
                      <a:pt x="1744" y="2813"/>
                    </a:cubicBezTo>
                    <a:cubicBezTo>
                      <a:pt x="1744" y="2819"/>
                      <a:pt x="1744" y="2819"/>
                      <a:pt x="1744" y="2819"/>
                    </a:cubicBezTo>
                    <a:cubicBezTo>
                      <a:pt x="1752" y="2819"/>
                      <a:pt x="1752" y="2819"/>
                      <a:pt x="1752" y="2819"/>
                    </a:cubicBezTo>
                    <a:cubicBezTo>
                      <a:pt x="1773" y="2796"/>
                      <a:pt x="1773" y="2796"/>
                      <a:pt x="1773" y="2796"/>
                    </a:cubicBezTo>
                    <a:cubicBezTo>
                      <a:pt x="1775" y="2772"/>
                      <a:pt x="1775" y="2772"/>
                      <a:pt x="1775" y="2772"/>
                    </a:cubicBezTo>
                    <a:cubicBezTo>
                      <a:pt x="1778" y="2767"/>
                      <a:pt x="1778" y="2767"/>
                      <a:pt x="1778" y="2767"/>
                    </a:cubicBezTo>
                    <a:cubicBezTo>
                      <a:pt x="1785" y="2776"/>
                      <a:pt x="1785" y="2776"/>
                      <a:pt x="1785" y="2776"/>
                    </a:cubicBezTo>
                    <a:cubicBezTo>
                      <a:pt x="1796" y="2770"/>
                      <a:pt x="1796" y="2770"/>
                      <a:pt x="1796" y="2770"/>
                    </a:cubicBezTo>
                    <a:cubicBezTo>
                      <a:pt x="1808" y="2773"/>
                      <a:pt x="1808" y="2773"/>
                      <a:pt x="1808" y="2773"/>
                    </a:cubicBezTo>
                    <a:cubicBezTo>
                      <a:pt x="1824" y="2773"/>
                      <a:pt x="1824" y="2773"/>
                      <a:pt x="1824" y="2773"/>
                    </a:cubicBezTo>
                    <a:cubicBezTo>
                      <a:pt x="1839" y="2755"/>
                      <a:pt x="1839" y="2755"/>
                      <a:pt x="1839" y="2755"/>
                    </a:cubicBezTo>
                    <a:cubicBezTo>
                      <a:pt x="1844" y="2755"/>
                      <a:pt x="1844" y="2755"/>
                      <a:pt x="1844" y="2755"/>
                    </a:cubicBezTo>
                    <a:cubicBezTo>
                      <a:pt x="1848" y="2758"/>
                      <a:pt x="1848" y="2758"/>
                      <a:pt x="1848" y="2758"/>
                    </a:cubicBezTo>
                    <a:cubicBezTo>
                      <a:pt x="1856" y="2740"/>
                      <a:pt x="1856" y="2740"/>
                      <a:pt x="1856" y="2740"/>
                    </a:cubicBezTo>
                    <a:cubicBezTo>
                      <a:pt x="1865" y="2732"/>
                      <a:pt x="1865" y="2732"/>
                      <a:pt x="1865" y="2732"/>
                    </a:cubicBezTo>
                    <a:cubicBezTo>
                      <a:pt x="1868" y="2737"/>
                      <a:pt x="1868" y="2737"/>
                      <a:pt x="1868" y="2737"/>
                    </a:cubicBezTo>
                    <a:cubicBezTo>
                      <a:pt x="1865" y="2749"/>
                      <a:pt x="1865" y="2749"/>
                      <a:pt x="1865" y="2749"/>
                    </a:cubicBezTo>
                    <a:cubicBezTo>
                      <a:pt x="1866" y="2763"/>
                      <a:pt x="1866" y="2763"/>
                      <a:pt x="1866" y="2763"/>
                    </a:cubicBezTo>
                    <a:cubicBezTo>
                      <a:pt x="1874" y="2758"/>
                      <a:pt x="1874" y="2758"/>
                      <a:pt x="1874" y="2758"/>
                    </a:cubicBezTo>
                    <a:cubicBezTo>
                      <a:pt x="1888" y="2744"/>
                      <a:pt x="1888" y="2744"/>
                      <a:pt x="1888" y="2744"/>
                    </a:cubicBezTo>
                    <a:cubicBezTo>
                      <a:pt x="1880" y="2741"/>
                      <a:pt x="1880" y="2741"/>
                      <a:pt x="1880" y="2741"/>
                    </a:cubicBezTo>
                    <a:cubicBezTo>
                      <a:pt x="1894" y="2732"/>
                      <a:pt x="1894" y="2732"/>
                      <a:pt x="1894" y="2732"/>
                    </a:cubicBezTo>
                    <a:cubicBezTo>
                      <a:pt x="1892" y="2724"/>
                      <a:pt x="1892" y="2724"/>
                      <a:pt x="1892" y="2724"/>
                    </a:cubicBezTo>
                    <a:cubicBezTo>
                      <a:pt x="1868" y="2724"/>
                      <a:pt x="1868" y="2724"/>
                      <a:pt x="1868" y="2724"/>
                    </a:cubicBezTo>
                    <a:cubicBezTo>
                      <a:pt x="1862" y="2720"/>
                      <a:pt x="1862" y="2720"/>
                      <a:pt x="1862" y="2720"/>
                    </a:cubicBezTo>
                    <a:cubicBezTo>
                      <a:pt x="1883" y="2714"/>
                      <a:pt x="1883" y="2714"/>
                      <a:pt x="1883" y="2714"/>
                    </a:cubicBezTo>
                    <a:cubicBezTo>
                      <a:pt x="1908" y="2701"/>
                      <a:pt x="1908" y="2701"/>
                      <a:pt x="1908" y="2701"/>
                    </a:cubicBezTo>
                    <a:cubicBezTo>
                      <a:pt x="1940" y="2700"/>
                      <a:pt x="1940" y="2700"/>
                      <a:pt x="1940" y="2700"/>
                    </a:cubicBezTo>
                    <a:cubicBezTo>
                      <a:pt x="1947" y="2692"/>
                      <a:pt x="1947" y="2692"/>
                      <a:pt x="1947" y="2692"/>
                    </a:cubicBezTo>
                    <a:cubicBezTo>
                      <a:pt x="1946" y="2682"/>
                      <a:pt x="1946" y="2682"/>
                      <a:pt x="1946" y="2682"/>
                    </a:cubicBezTo>
                    <a:cubicBezTo>
                      <a:pt x="1938" y="2680"/>
                      <a:pt x="1938" y="2680"/>
                      <a:pt x="1938" y="2680"/>
                    </a:cubicBezTo>
                    <a:cubicBezTo>
                      <a:pt x="1946" y="2675"/>
                      <a:pt x="1946" y="2675"/>
                      <a:pt x="1946" y="2675"/>
                    </a:cubicBezTo>
                    <a:cubicBezTo>
                      <a:pt x="1958" y="2674"/>
                      <a:pt x="1958" y="2674"/>
                      <a:pt x="1958" y="2674"/>
                    </a:cubicBezTo>
                    <a:cubicBezTo>
                      <a:pt x="1969" y="2666"/>
                      <a:pt x="1969" y="2666"/>
                      <a:pt x="1969" y="2666"/>
                    </a:cubicBezTo>
                    <a:cubicBezTo>
                      <a:pt x="1977" y="2668"/>
                      <a:pt x="1977" y="2668"/>
                      <a:pt x="1977" y="2668"/>
                    </a:cubicBezTo>
                    <a:cubicBezTo>
                      <a:pt x="1981" y="2680"/>
                      <a:pt x="1981" y="2680"/>
                      <a:pt x="1981" y="2680"/>
                    </a:cubicBezTo>
                    <a:cubicBezTo>
                      <a:pt x="1989" y="2680"/>
                      <a:pt x="1989" y="2680"/>
                      <a:pt x="1989" y="2680"/>
                    </a:cubicBezTo>
                    <a:cubicBezTo>
                      <a:pt x="1995" y="2669"/>
                      <a:pt x="1995" y="2669"/>
                      <a:pt x="1995" y="2669"/>
                    </a:cubicBezTo>
                    <a:cubicBezTo>
                      <a:pt x="1992" y="2665"/>
                      <a:pt x="1992" y="2665"/>
                      <a:pt x="1992" y="2665"/>
                    </a:cubicBezTo>
                    <a:cubicBezTo>
                      <a:pt x="2003" y="2656"/>
                      <a:pt x="2003" y="2656"/>
                      <a:pt x="2003" y="2656"/>
                    </a:cubicBezTo>
                    <a:cubicBezTo>
                      <a:pt x="2004" y="2642"/>
                      <a:pt x="2004" y="2642"/>
                      <a:pt x="2004" y="2642"/>
                    </a:cubicBezTo>
                    <a:cubicBezTo>
                      <a:pt x="2010" y="2636"/>
                      <a:pt x="2010" y="2636"/>
                      <a:pt x="2010" y="2636"/>
                    </a:cubicBezTo>
                    <a:cubicBezTo>
                      <a:pt x="2016" y="2642"/>
                      <a:pt x="2016" y="2642"/>
                      <a:pt x="2016" y="2642"/>
                    </a:cubicBezTo>
                    <a:cubicBezTo>
                      <a:pt x="2016" y="2652"/>
                      <a:pt x="2016" y="2652"/>
                      <a:pt x="2016" y="2652"/>
                    </a:cubicBezTo>
                    <a:cubicBezTo>
                      <a:pt x="2024" y="2659"/>
                      <a:pt x="2024" y="2659"/>
                      <a:pt x="2024" y="2659"/>
                    </a:cubicBezTo>
                    <a:cubicBezTo>
                      <a:pt x="2044" y="2646"/>
                      <a:pt x="2044" y="2646"/>
                      <a:pt x="2044" y="2646"/>
                    </a:cubicBezTo>
                    <a:cubicBezTo>
                      <a:pt x="2051" y="2634"/>
                      <a:pt x="2051" y="2634"/>
                      <a:pt x="2051" y="2634"/>
                    </a:cubicBezTo>
                    <a:cubicBezTo>
                      <a:pt x="2064" y="2634"/>
                      <a:pt x="2064" y="2634"/>
                      <a:pt x="2064" y="2634"/>
                    </a:cubicBezTo>
                    <a:cubicBezTo>
                      <a:pt x="2071" y="2622"/>
                      <a:pt x="2071" y="2622"/>
                      <a:pt x="2071" y="2622"/>
                    </a:cubicBezTo>
                    <a:cubicBezTo>
                      <a:pt x="2077" y="2617"/>
                      <a:pt x="2077" y="2617"/>
                      <a:pt x="2077" y="2617"/>
                    </a:cubicBezTo>
                    <a:cubicBezTo>
                      <a:pt x="2085" y="2626"/>
                      <a:pt x="2085" y="2626"/>
                      <a:pt x="2085" y="2626"/>
                    </a:cubicBezTo>
                    <a:cubicBezTo>
                      <a:pt x="2097" y="2623"/>
                      <a:pt x="2097" y="2623"/>
                      <a:pt x="2097" y="2623"/>
                    </a:cubicBezTo>
                    <a:cubicBezTo>
                      <a:pt x="2116" y="2602"/>
                      <a:pt x="2116" y="2602"/>
                      <a:pt x="2116" y="2602"/>
                    </a:cubicBezTo>
                    <a:cubicBezTo>
                      <a:pt x="2116" y="2590"/>
                      <a:pt x="2116" y="2590"/>
                      <a:pt x="2116" y="2590"/>
                    </a:cubicBezTo>
                    <a:cubicBezTo>
                      <a:pt x="2111" y="2590"/>
                      <a:pt x="2111" y="2590"/>
                      <a:pt x="2111" y="2590"/>
                    </a:cubicBezTo>
                    <a:cubicBezTo>
                      <a:pt x="2100" y="2590"/>
                      <a:pt x="2100" y="2590"/>
                      <a:pt x="2100" y="2590"/>
                    </a:cubicBezTo>
                    <a:cubicBezTo>
                      <a:pt x="2097" y="2587"/>
                      <a:pt x="2097" y="2587"/>
                      <a:pt x="2097" y="2587"/>
                    </a:cubicBezTo>
                    <a:cubicBezTo>
                      <a:pt x="2119" y="2571"/>
                      <a:pt x="2119" y="2571"/>
                      <a:pt x="2119" y="2571"/>
                    </a:cubicBezTo>
                    <a:cubicBezTo>
                      <a:pt x="2134" y="2565"/>
                      <a:pt x="2134" y="2565"/>
                      <a:pt x="2134" y="2565"/>
                    </a:cubicBezTo>
                    <a:cubicBezTo>
                      <a:pt x="2145" y="2552"/>
                      <a:pt x="2145" y="2552"/>
                      <a:pt x="2145" y="2552"/>
                    </a:cubicBezTo>
                    <a:cubicBezTo>
                      <a:pt x="2151" y="2553"/>
                      <a:pt x="2151" y="2553"/>
                      <a:pt x="2151" y="2553"/>
                    </a:cubicBezTo>
                    <a:cubicBezTo>
                      <a:pt x="2157" y="2559"/>
                      <a:pt x="2157" y="2559"/>
                      <a:pt x="2157" y="2559"/>
                    </a:cubicBezTo>
                    <a:cubicBezTo>
                      <a:pt x="2174" y="2542"/>
                      <a:pt x="2174" y="2542"/>
                      <a:pt x="2174" y="2542"/>
                    </a:cubicBezTo>
                    <a:cubicBezTo>
                      <a:pt x="2187" y="2535"/>
                      <a:pt x="2187" y="2535"/>
                      <a:pt x="2187" y="2535"/>
                    </a:cubicBezTo>
                    <a:cubicBezTo>
                      <a:pt x="2192" y="2523"/>
                      <a:pt x="2192" y="2523"/>
                      <a:pt x="2192" y="2523"/>
                    </a:cubicBezTo>
                    <a:cubicBezTo>
                      <a:pt x="2203" y="2520"/>
                      <a:pt x="2203" y="2520"/>
                      <a:pt x="2203" y="2520"/>
                    </a:cubicBezTo>
                    <a:cubicBezTo>
                      <a:pt x="2207" y="2512"/>
                      <a:pt x="2207" y="2512"/>
                      <a:pt x="2207" y="2512"/>
                    </a:cubicBezTo>
                    <a:cubicBezTo>
                      <a:pt x="2218" y="2510"/>
                      <a:pt x="2218" y="2510"/>
                      <a:pt x="2218" y="2510"/>
                    </a:cubicBezTo>
                    <a:cubicBezTo>
                      <a:pt x="2224" y="2520"/>
                      <a:pt x="2224" y="2520"/>
                      <a:pt x="2224" y="2520"/>
                    </a:cubicBezTo>
                    <a:cubicBezTo>
                      <a:pt x="2230" y="2524"/>
                      <a:pt x="2230" y="2524"/>
                      <a:pt x="2230" y="2524"/>
                    </a:cubicBezTo>
                    <a:cubicBezTo>
                      <a:pt x="2235" y="2512"/>
                      <a:pt x="2235" y="2512"/>
                      <a:pt x="2235" y="2512"/>
                    </a:cubicBezTo>
                    <a:cubicBezTo>
                      <a:pt x="2249" y="2512"/>
                      <a:pt x="2249" y="2512"/>
                      <a:pt x="2249" y="2512"/>
                    </a:cubicBezTo>
                    <a:cubicBezTo>
                      <a:pt x="2255" y="2507"/>
                      <a:pt x="2255" y="2507"/>
                      <a:pt x="2255" y="2507"/>
                    </a:cubicBezTo>
                    <a:cubicBezTo>
                      <a:pt x="2255" y="2497"/>
                      <a:pt x="2255" y="2497"/>
                      <a:pt x="2255" y="2497"/>
                    </a:cubicBezTo>
                    <a:cubicBezTo>
                      <a:pt x="2268" y="2494"/>
                      <a:pt x="2268" y="2494"/>
                      <a:pt x="2268" y="2494"/>
                    </a:cubicBezTo>
                    <a:cubicBezTo>
                      <a:pt x="2273" y="2487"/>
                      <a:pt x="2273" y="2487"/>
                      <a:pt x="2273" y="2487"/>
                    </a:cubicBezTo>
                    <a:cubicBezTo>
                      <a:pt x="2278" y="2490"/>
                      <a:pt x="2278" y="2490"/>
                      <a:pt x="2278" y="2490"/>
                    </a:cubicBezTo>
                    <a:cubicBezTo>
                      <a:pt x="2301" y="2494"/>
                      <a:pt x="2301" y="2494"/>
                      <a:pt x="2301" y="2494"/>
                    </a:cubicBezTo>
                    <a:cubicBezTo>
                      <a:pt x="2305" y="2480"/>
                      <a:pt x="2305" y="2480"/>
                      <a:pt x="2305" y="2480"/>
                    </a:cubicBezTo>
                    <a:cubicBezTo>
                      <a:pt x="2313" y="2478"/>
                      <a:pt x="2313" y="2478"/>
                      <a:pt x="2313" y="2478"/>
                    </a:cubicBezTo>
                    <a:cubicBezTo>
                      <a:pt x="2313" y="2487"/>
                      <a:pt x="2313" y="2487"/>
                      <a:pt x="2313" y="2487"/>
                    </a:cubicBezTo>
                    <a:cubicBezTo>
                      <a:pt x="2319" y="2486"/>
                      <a:pt x="2319" y="2486"/>
                      <a:pt x="2319" y="2486"/>
                    </a:cubicBezTo>
                    <a:cubicBezTo>
                      <a:pt x="2327" y="2480"/>
                      <a:pt x="2327" y="2480"/>
                      <a:pt x="2327" y="2480"/>
                    </a:cubicBezTo>
                    <a:cubicBezTo>
                      <a:pt x="2334" y="2486"/>
                      <a:pt x="2334" y="2486"/>
                      <a:pt x="2334" y="2486"/>
                    </a:cubicBezTo>
                    <a:cubicBezTo>
                      <a:pt x="2340" y="2481"/>
                      <a:pt x="2340" y="2481"/>
                      <a:pt x="2340" y="2481"/>
                    </a:cubicBezTo>
                    <a:cubicBezTo>
                      <a:pt x="2348" y="2458"/>
                      <a:pt x="2348" y="2458"/>
                      <a:pt x="2348" y="2458"/>
                    </a:cubicBezTo>
                    <a:cubicBezTo>
                      <a:pt x="2340" y="2458"/>
                      <a:pt x="2340" y="2458"/>
                      <a:pt x="2340" y="2458"/>
                    </a:cubicBezTo>
                    <a:cubicBezTo>
                      <a:pt x="2333" y="2463"/>
                      <a:pt x="2333" y="2463"/>
                      <a:pt x="2333" y="2463"/>
                    </a:cubicBezTo>
                    <a:cubicBezTo>
                      <a:pt x="2337" y="2451"/>
                      <a:pt x="2337" y="2451"/>
                      <a:pt x="2337" y="2451"/>
                    </a:cubicBezTo>
                    <a:cubicBezTo>
                      <a:pt x="2354" y="2438"/>
                      <a:pt x="2354" y="2438"/>
                      <a:pt x="2354" y="2438"/>
                    </a:cubicBezTo>
                    <a:cubicBezTo>
                      <a:pt x="2362" y="2438"/>
                      <a:pt x="2362" y="2438"/>
                      <a:pt x="2362" y="2438"/>
                    </a:cubicBezTo>
                    <a:cubicBezTo>
                      <a:pt x="2368" y="2443"/>
                      <a:pt x="2368" y="2443"/>
                      <a:pt x="2368" y="2443"/>
                    </a:cubicBezTo>
                    <a:cubicBezTo>
                      <a:pt x="2371" y="2438"/>
                      <a:pt x="2371" y="2438"/>
                      <a:pt x="2371" y="2438"/>
                    </a:cubicBezTo>
                    <a:cubicBezTo>
                      <a:pt x="2365" y="2428"/>
                      <a:pt x="2365" y="2428"/>
                      <a:pt x="2365" y="2428"/>
                    </a:cubicBezTo>
                    <a:cubicBezTo>
                      <a:pt x="2356" y="2423"/>
                      <a:pt x="2356" y="2423"/>
                      <a:pt x="2356" y="2423"/>
                    </a:cubicBezTo>
                    <a:cubicBezTo>
                      <a:pt x="2363" y="2420"/>
                      <a:pt x="2363" y="2420"/>
                      <a:pt x="2363" y="2420"/>
                    </a:cubicBezTo>
                    <a:cubicBezTo>
                      <a:pt x="2379" y="2425"/>
                      <a:pt x="2379" y="2425"/>
                      <a:pt x="2379" y="2425"/>
                    </a:cubicBezTo>
                    <a:cubicBezTo>
                      <a:pt x="2395" y="2408"/>
                      <a:pt x="2395" y="2408"/>
                      <a:pt x="2395" y="2408"/>
                    </a:cubicBezTo>
                    <a:cubicBezTo>
                      <a:pt x="2415" y="2408"/>
                      <a:pt x="2415" y="2408"/>
                      <a:pt x="2415" y="2408"/>
                    </a:cubicBezTo>
                    <a:cubicBezTo>
                      <a:pt x="2431" y="2394"/>
                      <a:pt x="2431" y="2394"/>
                      <a:pt x="2431" y="2394"/>
                    </a:cubicBezTo>
                    <a:cubicBezTo>
                      <a:pt x="2443" y="2393"/>
                      <a:pt x="2443" y="2393"/>
                      <a:pt x="2443" y="2393"/>
                    </a:cubicBezTo>
                    <a:cubicBezTo>
                      <a:pt x="2463" y="2374"/>
                      <a:pt x="2463" y="2374"/>
                      <a:pt x="2463" y="2374"/>
                    </a:cubicBezTo>
                    <a:cubicBezTo>
                      <a:pt x="2463" y="2350"/>
                      <a:pt x="2463" y="2350"/>
                      <a:pt x="2463" y="2350"/>
                    </a:cubicBezTo>
                    <a:cubicBezTo>
                      <a:pt x="2455" y="2344"/>
                      <a:pt x="2455" y="2344"/>
                      <a:pt x="2455" y="2344"/>
                    </a:cubicBezTo>
                    <a:cubicBezTo>
                      <a:pt x="2450" y="2344"/>
                      <a:pt x="2450" y="2344"/>
                      <a:pt x="2450" y="2344"/>
                    </a:cubicBezTo>
                    <a:cubicBezTo>
                      <a:pt x="2444" y="2327"/>
                      <a:pt x="2444" y="2327"/>
                      <a:pt x="2444" y="2327"/>
                    </a:cubicBezTo>
                    <a:cubicBezTo>
                      <a:pt x="2437" y="2321"/>
                      <a:pt x="2437" y="2321"/>
                      <a:pt x="2437" y="2321"/>
                    </a:cubicBezTo>
                    <a:cubicBezTo>
                      <a:pt x="2415" y="2322"/>
                      <a:pt x="2415" y="2322"/>
                      <a:pt x="2415" y="2322"/>
                    </a:cubicBezTo>
                    <a:cubicBezTo>
                      <a:pt x="2418" y="2307"/>
                      <a:pt x="2418" y="2307"/>
                      <a:pt x="2418" y="2307"/>
                    </a:cubicBezTo>
                    <a:cubicBezTo>
                      <a:pt x="2417" y="2292"/>
                      <a:pt x="2417" y="2292"/>
                      <a:pt x="2417" y="2292"/>
                    </a:cubicBezTo>
                    <a:cubicBezTo>
                      <a:pt x="2440" y="2283"/>
                      <a:pt x="2440" y="2283"/>
                      <a:pt x="2440" y="2283"/>
                    </a:cubicBezTo>
                    <a:cubicBezTo>
                      <a:pt x="2443" y="2275"/>
                      <a:pt x="2443" y="2275"/>
                      <a:pt x="2443" y="2275"/>
                    </a:cubicBezTo>
                    <a:cubicBezTo>
                      <a:pt x="2455" y="2272"/>
                      <a:pt x="2455" y="2272"/>
                      <a:pt x="2455" y="2272"/>
                    </a:cubicBezTo>
                    <a:cubicBezTo>
                      <a:pt x="2458" y="2263"/>
                      <a:pt x="2458" y="2263"/>
                      <a:pt x="2458" y="2263"/>
                    </a:cubicBezTo>
                    <a:cubicBezTo>
                      <a:pt x="2455" y="2261"/>
                      <a:pt x="2455" y="2261"/>
                      <a:pt x="2455" y="2261"/>
                    </a:cubicBezTo>
                    <a:cubicBezTo>
                      <a:pt x="2463" y="2254"/>
                      <a:pt x="2463" y="2254"/>
                      <a:pt x="2463" y="2254"/>
                    </a:cubicBezTo>
                    <a:cubicBezTo>
                      <a:pt x="2479" y="2258"/>
                      <a:pt x="2479" y="2258"/>
                      <a:pt x="2479" y="2258"/>
                    </a:cubicBezTo>
                    <a:cubicBezTo>
                      <a:pt x="2499" y="2243"/>
                      <a:pt x="2499" y="2243"/>
                      <a:pt x="2499" y="2243"/>
                    </a:cubicBezTo>
                    <a:cubicBezTo>
                      <a:pt x="2515" y="2255"/>
                      <a:pt x="2515" y="2255"/>
                      <a:pt x="2515" y="2255"/>
                    </a:cubicBezTo>
                    <a:cubicBezTo>
                      <a:pt x="2534" y="2244"/>
                      <a:pt x="2534" y="2244"/>
                      <a:pt x="2534" y="2244"/>
                    </a:cubicBezTo>
                    <a:cubicBezTo>
                      <a:pt x="2531" y="2257"/>
                      <a:pt x="2531" y="2257"/>
                      <a:pt x="2531" y="2257"/>
                    </a:cubicBezTo>
                    <a:cubicBezTo>
                      <a:pt x="2536" y="2266"/>
                      <a:pt x="2536" y="2266"/>
                      <a:pt x="2536" y="2266"/>
                    </a:cubicBezTo>
                    <a:cubicBezTo>
                      <a:pt x="2545" y="2264"/>
                      <a:pt x="2545" y="2264"/>
                      <a:pt x="2545" y="2264"/>
                    </a:cubicBezTo>
                    <a:cubicBezTo>
                      <a:pt x="2564" y="2246"/>
                      <a:pt x="2564" y="2246"/>
                      <a:pt x="2564" y="2246"/>
                    </a:cubicBezTo>
                    <a:cubicBezTo>
                      <a:pt x="2559" y="2238"/>
                      <a:pt x="2559" y="2238"/>
                      <a:pt x="2559" y="2238"/>
                    </a:cubicBezTo>
                    <a:cubicBezTo>
                      <a:pt x="2550" y="2235"/>
                      <a:pt x="2550" y="2235"/>
                      <a:pt x="2550" y="2235"/>
                    </a:cubicBezTo>
                    <a:cubicBezTo>
                      <a:pt x="2547" y="2228"/>
                      <a:pt x="2547" y="2228"/>
                      <a:pt x="2547" y="2228"/>
                    </a:cubicBezTo>
                    <a:cubicBezTo>
                      <a:pt x="2556" y="2224"/>
                      <a:pt x="2556" y="2224"/>
                      <a:pt x="2556" y="2224"/>
                    </a:cubicBezTo>
                    <a:cubicBezTo>
                      <a:pt x="2571" y="2231"/>
                      <a:pt x="2571" y="2231"/>
                      <a:pt x="2571" y="2231"/>
                    </a:cubicBezTo>
                    <a:cubicBezTo>
                      <a:pt x="2599" y="2221"/>
                      <a:pt x="2599" y="2221"/>
                      <a:pt x="2599" y="2221"/>
                    </a:cubicBezTo>
                    <a:cubicBezTo>
                      <a:pt x="2605" y="2200"/>
                      <a:pt x="2605" y="2200"/>
                      <a:pt x="2605" y="2200"/>
                    </a:cubicBezTo>
                    <a:cubicBezTo>
                      <a:pt x="2599" y="2182"/>
                      <a:pt x="2599" y="2182"/>
                      <a:pt x="2599" y="2182"/>
                    </a:cubicBezTo>
                    <a:cubicBezTo>
                      <a:pt x="2574" y="2166"/>
                      <a:pt x="2574" y="2166"/>
                      <a:pt x="2574" y="2166"/>
                    </a:cubicBezTo>
                    <a:cubicBezTo>
                      <a:pt x="2565" y="2166"/>
                      <a:pt x="2565" y="2166"/>
                      <a:pt x="2565" y="2166"/>
                    </a:cubicBezTo>
                    <a:cubicBezTo>
                      <a:pt x="2557" y="2174"/>
                      <a:pt x="2557" y="2174"/>
                      <a:pt x="2557" y="2174"/>
                    </a:cubicBezTo>
                    <a:cubicBezTo>
                      <a:pt x="2557" y="2169"/>
                      <a:pt x="2557" y="2169"/>
                      <a:pt x="2557" y="2169"/>
                    </a:cubicBezTo>
                    <a:cubicBezTo>
                      <a:pt x="2568" y="2160"/>
                      <a:pt x="2568" y="2160"/>
                      <a:pt x="2568" y="2160"/>
                    </a:cubicBezTo>
                    <a:cubicBezTo>
                      <a:pt x="2588" y="2159"/>
                      <a:pt x="2588" y="2159"/>
                      <a:pt x="2588" y="2159"/>
                    </a:cubicBezTo>
                    <a:cubicBezTo>
                      <a:pt x="2600" y="2169"/>
                      <a:pt x="2600" y="2169"/>
                      <a:pt x="2600" y="2169"/>
                    </a:cubicBezTo>
                    <a:cubicBezTo>
                      <a:pt x="2622" y="2168"/>
                      <a:pt x="2622" y="2168"/>
                      <a:pt x="2622" y="2168"/>
                    </a:cubicBezTo>
                    <a:cubicBezTo>
                      <a:pt x="2637" y="2153"/>
                      <a:pt x="2637" y="2153"/>
                      <a:pt x="2637" y="2153"/>
                    </a:cubicBezTo>
                    <a:cubicBezTo>
                      <a:pt x="2637" y="2143"/>
                      <a:pt x="2637" y="2143"/>
                      <a:pt x="2637" y="2143"/>
                    </a:cubicBezTo>
                    <a:cubicBezTo>
                      <a:pt x="2674" y="2125"/>
                      <a:pt x="2674" y="2125"/>
                      <a:pt x="2674" y="2125"/>
                    </a:cubicBezTo>
                    <a:cubicBezTo>
                      <a:pt x="2693" y="2108"/>
                      <a:pt x="2693" y="2108"/>
                      <a:pt x="2693" y="2108"/>
                    </a:cubicBezTo>
                    <a:cubicBezTo>
                      <a:pt x="2710" y="2107"/>
                      <a:pt x="2710" y="2107"/>
                      <a:pt x="2710" y="2107"/>
                    </a:cubicBezTo>
                    <a:cubicBezTo>
                      <a:pt x="2718" y="2099"/>
                      <a:pt x="2718" y="2099"/>
                      <a:pt x="2718" y="2099"/>
                    </a:cubicBezTo>
                    <a:cubicBezTo>
                      <a:pt x="2718" y="2090"/>
                      <a:pt x="2718" y="2090"/>
                      <a:pt x="2718" y="2090"/>
                    </a:cubicBezTo>
                    <a:cubicBezTo>
                      <a:pt x="2752" y="2064"/>
                      <a:pt x="2752" y="2064"/>
                      <a:pt x="2752" y="2064"/>
                    </a:cubicBezTo>
                    <a:cubicBezTo>
                      <a:pt x="2781" y="2061"/>
                      <a:pt x="2781" y="2061"/>
                      <a:pt x="2781" y="2061"/>
                    </a:cubicBezTo>
                    <a:cubicBezTo>
                      <a:pt x="2814" y="2032"/>
                      <a:pt x="2814" y="2032"/>
                      <a:pt x="2814" y="2032"/>
                    </a:cubicBezTo>
                    <a:cubicBezTo>
                      <a:pt x="2839" y="2029"/>
                      <a:pt x="2839" y="2029"/>
                      <a:pt x="2839" y="2029"/>
                    </a:cubicBezTo>
                    <a:cubicBezTo>
                      <a:pt x="2866" y="1995"/>
                      <a:pt x="2866" y="1995"/>
                      <a:pt x="2866" y="1995"/>
                    </a:cubicBezTo>
                    <a:cubicBezTo>
                      <a:pt x="2857" y="2017"/>
                      <a:pt x="2857" y="2017"/>
                      <a:pt x="2857" y="2017"/>
                    </a:cubicBezTo>
                    <a:cubicBezTo>
                      <a:pt x="2859" y="2033"/>
                      <a:pt x="2859" y="2033"/>
                      <a:pt x="2859" y="2033"/>
                    </a:cubicBezTo>
                    <a:cubicBezTo>
                      <a:pt x="2866" y="2038"/>
                      <a:pt x="2866" y="2038"/>
                      <a:pt x="2866" y="2038"/>
                    </a:cubicBezTo>
                    <a:cubicBezTo>
                      <a:pt x="2878" y="2041"/>
                      <a:pt x="2878" y="2041"/>
                      <a:pt x="2878" y="2041"/>
                    </a:cubicBezTo>
                    <a:cubicBezTo>
                      <a:pt x="2883" y="2047"/>
                      <a:pt x="2883" y="2047"/>
                      <a:pt x="2883" y="2047"/>
                    </a:cubicBezTo>
                    <a:cubicBezTo>
                      <a:pt x="2903" y="2024"/>
                      <a:pt x="2903" y="2024"/>
                      <a:pt x="2903" y="2024"/>
                    </a:cubicBezTo>
                    <a:cubicBezTo>
                      <a:pt x="2920" y="2018"/>
                      <a:pt x="2920" y="2018"/>
                      <a:pt x="2920" y="2018"/>
                    </a:cubicBezTo>
                    <a:cubicBezTo>
                      <a:pt x="2953" y="2009"/>
                      <a:pt x="2953" y="2009"/>
                      <a:pt x="2953" y="2009"/>
                    </a:cubicBezTo>
                    <a:cubicBezTo>
                      <a:pt x="2964" y="1997"/>
                      <a:pt x="2964" y="1997"/>
                      <a:pt x="2964" y="1997"/>
                    </a:cubicBezTo>
                    <a:cubicBezTo>
                      <a:pt x="2956" y="2014"/>
                      <a:pt x="2956" y="2014"/>
                      <a:pt x="2956" y="2014"/>
                    </a:cubicBezTo>
                    <a:cubicBezTo>
                      <a:pt x="2932" y="2029"/>
                      <a:pt x="2932" y="2029"/>
                      <a:pt x="2932" y="2029"/>
                    </a:cubicBezTo>
                    <a:cubicBezTo>
                      <a:pt x="2912" y="2032"/>
                      <a:pt x="2912" y="2032"/>
                      <a:pt x="2912" y="2032"/>
                    </a:cubicBezTo>
                    <a:cubicBezTo>
                      <a:pt x="2877" y="2067"/>
                      <a:pt x="2877" y="2067"/>
                      <a:pt x="2877" y="2067"/>
                    </a:cubicBezTo>
                    <a:cubicBezTo>
                      <a:pt x="2874" y="2081"/>
                      <a:pt x="2874" y="2081"/>
                      <a:pt x="2874" y="2081"/>
                    </a:cubicBezTo>
                    <a:cubicBezTo>
                      <a:pt x="2892" y="2107"/>
                      <a:pt x="2892" y="2107"/>
                      <a:pt x="2892" y="2107"/>
                    </a:cubicBezTo>
                    <a:cubicBezTo>
                      <a:pt x="2897" y="2125"/>
                      <a:pt x="2897" y="2125"/>
                      <a:pt x="2897" y="2125"/>
                    </a:cubicBezTo>
                    <a:cubicBezTo>
                      <a:pt x="2880" y="2113"/>
                      <a:pt x="2880" y="2113"/>
                      <a:pt x="2880" y="2113"/>
                    </a:cubicBezTo>
                    <a:cubicBezTo>
                      <a:pt x="2866" y="2111"/>
                      <a:pt x="2866" y="2111"/>
                      <a:pt x="2866" y="2111"/>
                    </a:cubicBezTo>
                    <a:cubicBezTo>
                      <a:pt x="2859" y="2114"/>
                      <a:pt x="2859" y="2114"/>
                      <a:pt x="2859" y="2114"/>
                    </a:cubicBezTo>
                    <a:cubicBezTo>
                      <a:pt x="2846" y="2114"/>
                      <a:pt x="2846" y="2114"/>
                      <a:pt x="2846" y="2114"/>
                    </a:cubicBezTo>
                    <a:cubicBezTo>
                      <a:pt x="2831" y="2104"/>
                      <a:pt x="2831" y="2104"/>
                      <a:pt x="2831" y="2104"/>
                    </a:cubicBezTo>
                    <a:cubicBezTo>
                      <a:pt x="2826" y="2084"/>
                      <a:pt x="2826" y="2084"/>
                      <a:pt x="2826" y="2084"/>
                    </a:cubicBezTo>
                    <a:cubicBezTo>
                      <a:pt x="2800" y="2095"/>
                      <a:pt x="2800" y="2095"/>
                      <a:pt x="2800" y="2095"/>
                    </a:cubicBezTo>
                    <a:cubicBezTo>
                      <a:pt x="2788" y="2096"/>
                      <a:pt x="2788" y="2096"/>
                      <a:pt x="2788" y="2096"/>
                    </a:cubicBezTo>
                    <a:cubicBezTo>
                      <a:pt x="2764" y="2113"/>
                      <a:pt x="2764" y="2113"/>
                      <a:pt x="2764" y="2113"/>
                    </a:cubicBezTo>
                    <a:cubicBezTo>
                      <a:pt x="2742" y="2113"/>
                      <a:pt x="2742" y="2113"/>
                      <a:pt x="2742" y="2113"/>
                    </a:cubicBezTo>
                    <a:cubicBezTo>
                      <a:pt x="2727" y="2128"/>
                      <a:pt x="2727" y="2128"/>
                      <a:pt x="2727" y="2128"/>
                    </a:cubicBezTo>
                    <a:cubicBezTo>
                      <a:pt x="2726" y="2143"/>
                      <a:pt x="2726" y="2143"/>
                      <a:pt x="2726" y="2143"/>
                    </a:cubicBezTo>
                    <a:cubicBezTo>
                      <a:pt x="2729" y="2151"/>
                      <a:pt x="2729" y="2151"/>
                      <a:pt x="2729" y="2151"/>
                    </a:cubicBezTo>
                    <a:cubicBezTo>
                      <a:pt x="2715" y="2177"/>
                      <a:pt x="2715" y="2177"/>
                      <a:pt x="2715" y="2177"/>
                    </a:cubicBezTo>
                    <a:cubicBezTo>
                      <a:pt x="2697" y="2188"/>
                      <a:pt x="2697" y="2188"/>
                      <a:pt x="2697" y="2188"/>
                    </a:cubicBezTo>
                    <a:cubicBezTo>
                      <a:pt x="2689" y="2211"/>
                      <a:pt x="2689" y="2211"/>
                      <a:pt x="2689" y="2211"/>
                    </a:cubicBezTo>
                    <a:cubicBezTo>
                      <a:pt x="2641" y="2250"/>
                      <a:pt x="2641" y="2250"/>
                      <a:pt x="2641" y="2250"/>
                    </a:cubicBezTo>
                    <a:cubicBezTo>
                      <a:pt x="2629" y="2267"/>
                      <a:pt x="2629" y="2267"/>
                      <a:pt x="2629" y="2267"/>
                    </a:cubicBezTo>
                    <a:cubicBezTo>
                      <a:pt x="2632" y="2278"/>
                      <a:pt x="2632" y="2278"/>
                      <a:pt x="2632" y="2278"/>
                    </a:cubicBezTo>
                    <a:cubicBezTo>
                      <a:pt x="2648" y="2301"/>
                      <a:pt x="2648" y="2301"/>
                      <a:pt x="2648" y="2301"/>
                    </a:cubicBezTo>
                    <a:cubicBezTo>
                      <a:pt x="2657" y="2289"/>
                      <a:pt x="2657" y="2289"/>
                      <a:pt x="2657" y="2289"/>
                    </a:cubicBezTo>
                    <a:cubicBezTo>
                      <a:pt x="2664" y="2289"/>
                      <a:pt x="2664" y="2289"/>
                      <a:pt x="2664" y="2289"/>
                    </a:cubicBezTo>
                    <a:cubicBezTo>
                      <a:pt x="2680" y="2278"/>
                      <a:pt x="2680" y="2278"/>
                      <a:pt x="2680" y="2278"/>
                    </a:cubicBezTo>
                    <a:cubicBezTo>
                      <a:pt x="2692" y="2281"/>
                      <a:pt x="2692" y="2281"/>
                      <a:pt x="2692" y="2281"/>
                    </a:cubicBezTo>
                    <a:cubicBezTo>
                      <a:pt x="2692" y="2289"/>
                      <a:pt x="2692" y="2289"/>
                      <a:pt x="2692" y="2289"/>
                    </a:cubicBezTo>
                    <a:cubicBezTo>
                      <a:pt x="2663" y="2312"/>
                      <a:pt x="2663" y="2312"/>
                      <a:pt x="2663" y="2312"/>
                    </a:cubicBezTo>
                    <a:cubicBezTo>
                      <a:pt x="2651" y="2312"/>
                      <a:pt x="2651" y="2312"/>
                      <a:pt x="2651" y="2312"/>
                    </a:cubicBezTo>
                    <a:cubicBezTo>
                      <a:pt x="2643" y="2327"/>
                      <a:pt x="2643" y="2327"/>
                      <a:pt x="2643" y="2327"/>
                    </a:cubicBezTo>
                    <a:cubicBezTo>
                      <a:pt x="2628" y="2319"/>
                      <a:pt x="2628" y="2319"/>
                      <a:pt x="2628" y="2319"/>
                    </a:cubicBezTo>
                    <a:cubicBezTo>
                      <a:pt x="2615" y="2321"/>
                      <a:pt x="2615" y="2321"/>
                      <a:pt x="2615" y="2321"/>
                    </a:cubicBezTo>
                    <a:cubicBezTo>
                      <a:pt x="2603" y="2325"/>
                      <a:pt x="2603" y="2325"/>
                      <a:pt x="2603" y="2325"/>
                    </a:cubicBezTo>
                    <a:cubicBezTo>
                      <a:pt x="2603" y="2339"/>
                      <a:pt x="2603" y="2339"/>
                      <a:pt x="2603" y="2339"/>
                    </a:cubicBezTo>
                    <a:cubicBezTo>
                      <a:pt x="2593" y="2336"/>
                      <a:pt x="2593" y="2336"/>
                      <a:pt x="2593" y="2336"/>
                    </a:cubicBezTo>
                    <a:cubicBezTo>
                      <a:pt x="2579" y="2339"/>
                      <a:pt x="2579" y="2339"/>
                      <a:pt x="2579" y="2339"/>
                    </a:cubicBezTo>
                    <a:cubicBezTo>
                      <a:pt x="2580" y="2359"/>
                      <a:pt x="2580" y="2359"/>
                      <a:pt x="2580" y="2359"/>
                    </a:cubicBezTo>
                    <a:cubicBezTo>
                      <a:pt x="2602" y="2383"/>
                      <a:pt x="2602" y="2383"/>
                      <a:pt x="2602" y="2383"/>
                    </a:cubicBezTo>
                    <a:cubicBezTo>
                      <a:pt x="2609" y="2380"/>
                      <a:pt x="2609" y="2380"/>
                      <a:pt x="2609" y="2380"/>
                    </a:cubicBezTo>
                    <a:cubicBezTo>
                      <a:pt x="2617" y="2368"/>
                      <a:pt x="2617" y="2368"/>
                      <a:pt x="2617" y="2368"/>
                    </a:cubicBezTo>
                    <a:cubicBezTo>
                      <a:pt x="2626" y="2377"/>
                      <a:pt x="2626" y="2377"/>
                      <a:pt x="2626" y="2377"/>
                    </a:cubicBezTo>
                    <a:cubicBezTo>
                      <a:pt x="2632" y="2361"/>
                      <a:pt x="2632" y="2361"/>
                      <a:pt x="2632" y="2361"/>
                    </a:cubicBezTo>
                    <a:cubicBezTo>
                      <a:pt x="2643" y="2361"/>
                      <a:pt x="2643" y="2361"/>
                      <a:pt x="2643" y="2361"/>
                    </a:cubicBezTo>
                    <a:cubicBezTo>
                      <a:pt x="2643" y="2374"/>
                      <a:pt x="2643" y="2374"/>
                      <a:pt x="2643" y="2374"/>
                    </a:cubicBezTo>
                    <a:cubicBezTo>
                      <a:pt x="2652" y="2368"/>
                      <a:pt x="2652" y="2368"/>
                      <a:pt x="2652" y="2368"/>
                    </a:cubicBezTo>
                    <a:cubicBezTo>
                      <a:pt x="2655" y="2357"/>
                      <a:pt x="2655" y="2357"/>
                      <a:pt x="2655" y="2357"/>
                    </a:cubicBezTo>
                    <a:cubicBezTo>
                      <a:pt x="2667" y="2353"/>
                      <a:pt x="2667" y="2353"/>
                      <a:pt x="2667" y="2353"/>
                    </a:cubicBezTo>
                    <a:cubicBezTo>
                      <a:pt x="2684" y="2341"/>
                      <a:pt x="2684" y="2341"/>
                      <a:pt x="2684" y="2341"/>
                    </a:cubicBezTo>
                    <a:cubicBezTo>
                      <a:pt x="2686" y="2322"/>
                      <a:pt x="2686" y="2322"/>
                      <a:pt x="2686" y="2322"/>
                    </a:cubicBezTo>
                    <a:cubicBezTo>
                      <a:pt x="2697" y="2313"/>
                      <a:pt x="2697" y="2313"/>
                      <a:pt x="2697" y="2313"/>
                    </a:cubicBezTo>
                    <a:cubicBezTo>
                      <a:pt x="2698" y="2321"/>
                      <a:pt x="2698" y="2321"/>
                      <a:pt x="2698" y="2321"/>
                    </a:cubicBezTo>
                    <a:cubicBezTo>
                      <a:pt x="2692" y="2328"/>
                      <a:pt x="2692" y="2328"/>
                      <a:pt x="2692" y="2328"/>
                    </a:cubicBezTo>
                    <a:cubicBezTo>
                      <a:pt x="2700" y="2338"/>
                      <a:pt x="2700" y="2338"/>
                      <a:pt x="2700" y="2338"/>
                    </a:cubicBezTo>
                    <a:cubicBezTo>
                      <a:pt x="2718" y="2338"/>
                      <a:pt x="2718" y="2338"/>
                      <a:pt x="2718" y="2338"/>
                    </a:cubicBezTo>
                    <a:cubicBezTo>
                      <a:pt x="2742" y="2318"/>
                      <a:pt x="2742" y="2318"/>
                      <a:pt x="2742" y="2318"/>
                    </a:cubicBezTo>
                    <a:cubicBezTo>
                      <a:pt x="2759" y="2318"/>
                      <a:pt x="2759" y="2318"/>
                      <a:pt x="2759" y="2318"/>
                    </a:cubicBezTo>
                    <a:cubicBezTo>
                      <a:pt x="2764" y="2327"/>
                      <a:pt x="2764" y="2327"/>
                      <a:pt x="2764" y="2327"/>
                    </a:cubicBezTo>
                    <a:cubicBezTo>
                      <a:pt x="2774" y="2319"/>
                      <a:pt x="2774" y="2319"/>
                      <a:pt x="2774" y="2319"/>
                    </a:cubicBezTo>
                    <a:cubicBezTo>
                      <a:pt x="2781" y="2290"/>
                      <a:pt x="2781" y="2290"/>
                      <a:pt x="2781" y="2290"/>
                    </a:cubicBezTo>
                    <a:cubicBezTo>
                      <a:pt x="2799" y="2278"/>
                      <a:pt x="2799" y="2278"/>
                      <a:pt x="2799" y="2278"/>
                    </a:cubicBezTo>
                    <a:cubicBezTo>
                      <a:pt x="2807" y="2281"/>
                      <a:pt x="2807" y="2281"/>
                      <a:pt x="2807" y="2281"/>
                    </a:cubicBezTo>
                    <a:cubicBezTo>
                      <a:pt x="2788" y="2301"/>
                      <a:pt x="2788" y="2301"/>
                      <a:pt x="2788" y="2301"/>
                    </a:cubicBezTo>
                    <a:cubicBezTo>
                      <a:pt x="2788" y="2313"/>
                      <a:pt x="2788" y="2313"/>
                      <a:pt x="2788" y="2313"/>
                    </a:cubicBezTo>
                    <a:cubicBezTo>
                      <a:pt x="2799" y="2307"/>
                      <a:pt x="2799" y="2307"/>
                      <a:pt x="2799" y="2307"/>
                    </a:cubicBezTo>
                    <a:cubicBezTo>
                      <a:pt x="2816" y="2284"/>
                      <a:pt x="2816" y="2284"/>
                      <a:pt x="2816" y="2284"/>
                    </a:cubicBezTo>
                    <a:cubicBezTo>
                      <a:pt x="2825" y="2257"/>
                      <a:pt x="2825" y="2257"/>
                      <a:pt x="2825" y="2257"/>
                    </a:cubicBezTo>
                    <a:cubicBezTo>
                      <a:pt x="2837" y="2250"/>
                      <a:pt x="2837" y="2250"/>
                      <a:pt x="2837" y="2250"/>
                    </a:cubicBezTo>
                    <a:cubicBezTo>
                      <a:pt x="2837" y="2263"/>
                      <a:pt x="2837" y="2263"/>
                      <a:pt x="2837" y="2263"/>
                    </a:cubicBezTo>
                    <a:cubicBezTo>
                      <a:pt x="2825" y="2281"/>
                      <a:pt x="2825" y="2281"/>
                      <a:pt x="2825" y="2281"/>
                    </a:cubicBezTo>
                    <a:cubicBezTo>
                      <a:pt x="2826" y="2287"/>
                      <a:pt x="2826" y="2287"/>
                      <a:pt x="2826" y="2287"/>
                    </a:cubicBezTo>
                    <a:cubicBezTo>
                      <a:pt x="2846" y="2269"/>
                      <a:pt x="2846" y="2269"/>
                      <a:pt x="2846" y="2269"/>
                    </a:cubicBezTo>
                    <a:cubicBezTo>
                      <a:pt x="2852" y="2278"/>
                      <a:pt x="2852" y="2278"/>
                      <a:pt x="2852" y="2278"/>
                    </a:cubicBezTo>
                    <a:cubicBezTo>
                      <a:pt x="2851" y="2289"/>
                      <a:pt x="2851" y="2289"/>
                      <a:pt x="2851" y="2289"/>
                    </a:cubicBezTo>
                    <a:cubicBezTo>
                      <a:pt x="2869" y="2290"/>
                      <a:pt x="2869" y="2290"/>
                      <a:pt x="2869" y="2290"/>
                    </a:cubicBezTo>
                    <a:cubicBezTo>
                      <a:pt x="2875" y="2296"/>
                      <a:pt x="2875" y="2296"/>
                      <a:pt x="2875" y="2296"/>
                    </a:cubicBezTo>
                    <a:cubicBezTo>
                      <a:pt x="2889" y="2286"/>
                      <a:pt x="2889" y="2286"/>
                      <a:pt x="2889" y="2286"/>
                    </a:cubicBezTo>
                    <a:cubicBezTo>
                      <a:pt x="2897" y="2267"/>
                      <a:pt x="2897" y="2267"/>
                      <a:pt x="2897" y="2267"/>
                    </a:cubicBezTo>
                    <a:cubicBezTo>
                      <a:pt x="2918" y="2266"/>
                      <a:pt x="2918" y="2266"/>
                      <a:pt x="2918" y="2266"/>
                    </a:cubicBezTo>
                    <a:cubicBezTo>
                      <a:pt x="2930" y="2257"/>
                      <a:pt x="2930" y="2257"/>
                      <a:pt x="2930" y="2257"/>
                    </a:cubicBezTo>
                    <a:cubicBezTo>
                      <a:pt x="2921" y="2250"/>
                      <a:pt x="2921" y="2250"/>
                      <a:pt x="2921" y="2250"/>
                    </a:cubicBezTo>
                    <a:cubicBezTo>
                      <a:pt x="2926" y="2234"/>
                      <a:pt x="2926" y="2234"/>
                      <a:pt x="2926" y="2234"/>
                    </a:cubicBezTo>
                    <a:cubicBezTo>
                      <a:pt x="2956" y="2223"/>
                      <a:pt x="2956" y="2223"/>
                      <a:pt x="2956" y="2223"/>
                    </a:cubicBezTo>
                    <a:cubicBezTo>
                      <a:pt x="2961" y="2212"/>
                      <a:pt x="2961" y="2212"/>
                      <a:pt x="2961" y="2212"/>
                    </a:cubicBezTo>
                    <a:cubicBezTo>
                      <a:pt x="2963" y="2197"/>
                      <a:pt x="2963" y="2197"/>
                      <a:pt x="2963" y="2197"/>
                    </a:cubicBezTo>
                    <a:cubicBezTo>
                      <a:pt x="2947" y="2198"/>
                      <a:pt x="2947" y="2198"/>
                      <a:pt x="2947" y="2198"/>
                    </a:cubicBezTo>
                    <a:cubicBezTo>
                      <a:pt x="2937" y="2192"/>
                      <a:pt x="2937" y="2192"/>
                      <a:pt x="2937" y="2192"/>
                    </a:cubicBezTo>
                    <a:cubicBezTo>
                      <a:pt x="2918" y="2189"/>
                      <a:pt x="2918" y="2189"/>
                      <a:pt x="2918" y="2189"/>
                    </a:cubicBezTo>
                    <a:cubicBezTo>
                      <a:pt x="2926" y="2180"/>
                      <a:pt x="2926" y="2180"/>
                      <a:pt x="2926" y="2180"/>
                    </a:cubicBezTo>
                    <a:cubicBezTo>
                      <a:pt x="2940" y="2179"/>
                      <a:pt x="2940" y="2179"/>
                      <a:pt x="2940" y="2179"/>
                    </a:cubicBezTo>
                    <a:cubicBezTo>
                      <a:pt x="2952" y="2183"/>
                      <a:pt x="2952" y="2183"/>
                      <a:pt x="2952" y="2183"/>
                    </a:cubicBezTo>
                    <a:cubicBezTo>
                      <a:pt x="2958" y="2174"/>
                      <a:pt x="2958" y="2174"/>
                      <a:pt x="2958" y="2174"/>
                    </a:cubicBezTo>
                    <a:cubicBezTo>
                      <a:pt x="2958" y="2160"/>
                      <a:pt x="2958" y="2160"/>
                      <a:pt x="2958" y="2160"/>
                    </a:cubicBezTo>
                    <a:cubicBezTo>
                      <a:pt x="2944" y="2166"/>
                      <a:pt x="2944" y="2166"/>
                      <a:pt x="2944" y="2166"/>
                    </a:cubicBezTo>
                    <a:cubicBezTo>
                      <a:pt x="2929" y="2153"/>
                      <a:pt x="2929" y="2153"/>
                      <a:pt x="2929" y="2153"/>
                    </a:cubicBezTo>
                    <a:cubicBezTo>
                      <a:pt x="2927" y="2140"/>
                      <a:pt x="2927" y="2140"/>
                      <a:pt x="2927" y="2140"/>
                    </a:cubicBezTo>
                    <a:cubicBezTo>
                      <a:pt x="2949" y="2139"/>
                      <a:pt x="2949" y="2139"/>
                      <a:pt x="2949" y="2139"/>
                    </a:cubicBezTo>
                    <a:cubicBezTo>
                      <a:pt x="2958" y="2133"/>
                      <a:pt x="2958" y="2133"/>
                      <a:pt x="2958" y="2133"/>
                    </a:cubicBezTo>
                    <a:cubicBezTo>
                      <a:pt x="2966" y="2139"/>
                      <a:pt x="2966" y="2139"/>
                      <a:pt x="2966" y="2139"/>
                    </a:cubicBezTo>
                    <a:cubicBezTo>
                      <a:pt x="2967" y="2131"/>
                      <a:pt x="2967" y="2131"/>
                      <a:pt x="2967" y="2131"/>
                    </a:cubicBezTo>
                    <a:cubicBezTo>
                      <a:pt x="2961" y="2111"/>
                      <a:pt x="2961" y="2111"/>
                      <a:pt x="2961" y="2111"/>
                    </a:cubicBezTo>
                    <a:cubicBezTo>
                      <a:pt x="2988" y="2101"/>
                      <a:pt x="2988" y="2101"/>
                      <a:pt x="2988" y="2101"/>
                    </a:cubicBezTo>
                    <a:cubicBezTo>
                      <a:pt x="3004" y="2111"/>
                      <a:pt x="3004" y="2111"/>
                      <a:pt x="3004" y="2111"/>
                    </a:cubicBezTo>
                    <a:cubicBezTo>
                      <a:pt x="3014" y="2108"/>
                      <a:pt x="3014" y="2108"/>
                      <a:pt x="3014" y="2108"/>
                    </a:cubicBezTo>
                    <a:cubicBezTo>
                      <a:pt x="3034" y="2108"/>
                      <a:pt x="3034" y="2108"/>
                      <a:pt x="3034" y="2108"/>
                    </a:cubicBezTo>
                    <a:cubicBezTo>
                      <a:pt x="3004" y="2130"/>
                      <a:pt x="3004" y="2130"/>
                      <a:pt x="3004" y="2130"/>
                    </a:cubicBezTo>
                    <a:cubicBezTo>
                      <a:pt x="3005" y="2143"/>
                      <a:pt x="3005" y="2143"/>
                      <a:pt x="3005" y="2143"/>
                    </a:cubicBezTo>
                    <a:cubicBezTo>
                      <a:pt x="3011" y="2169"/>
                      <a:pt x="3011" y="2169"/>
                      <a:pt x="3011" y="2169"/>
                    </a:cubicBezTo>
                    <a:cubicBezTo>
                      <a:pt x="3018" y="2168"/>
                      <a:pt x="3018" y="2168"/>
                      <a:pt x="3018" y="2168"/>
                    </a:cubicBezTo>
                    <a:cubicBezTo>
                      <a:pt x="3028" y="2137"/>
                      <a:pt x="3028" y="2137"/>
                      <a:pt x="3028" y="2137"/>
                    </a:cubicBezTo>
                    <a:cubicBezTo>
                      <a:pt x="3040" y="2128"/>
                      <a:pt x="3040" y="2128"/>
                      <a:pt x="3040" y="2128"/>
                    </a:cubicBezTo>
                    <a:cubicBezTo>
                      <a:pt x="3048" y="2128"/>
                      <a:pt x="3048" y="2128"/>
                      <a:pt x="3048" y="2128"/>
                    </a:cubicBezTo>
                    <a:cubicBezTo>
                      <a:pt x="3044" y="2139"/>
                      <a:pt x="3044" y="2139"/>
                      <a:pt x="3044" y="2139"/>
                    </a:cubicBezTo>
                    <a:cubicBezTo>
                      <a:pt x="3034" y="2151"/>
                      <a:pt x="3034" y="2151"/>
                      <a:pt x="3034" y="2151"/>
                    </a:cubicBezTo>
                    <a:cubicBezTo>
                      <a:pt x="3037" y="2162"/>
                      <a:pt x="3037" y="2162"/>
                      <a:pt x="3037" y="2162"/>
                    </a:cubicBezTo>
                    <a:cubicBezTo>
                      <a:pt x="3057" y="2148"/>
                      <a:pt x="3057" y="2148"/>
                      <a:pt x="3057" y="2148"/>
                    </a:cubicBezTo>
                    <a:cubicBezTo>
                      <a:pt x="3060" y="2139"/>
                      <a:pt x="3060" y="2139"/>
                      <a:pt x="3060" y="2139"/>
                    </a:cubicBezTo>
                    <a:cubicBezTo>
                      <a:pt x="3073" y="2148"/>
                      <a:pt x="3073" y="2148"/>
                      <a:pt x="3073" y="2148"/>
                    </a:cubicBezTo>
                    <a:cubicBezTo>
                      <a:pt x="3089" y="2136"/>
                      <a:pt x="3089" y="2136"/>
                      <a:pt x="3089" y="2136"/>
                    </a:cubicBezTo>
                    <a:cubicBezTo>
                      <a:pt x="3096" y="2136"/>
                      <a:pt x="3096" y="2136"/>
                      <a:pt x="3096" y="2136"/>
                    </a:cubicBezTo>
                    <a:cubicBezTo>
                      <a:pt x="3111" y="2124"/>
                      <a:pt x="3111" y="2124"/>
                      <a:pt x="3111" y="2124"/>
                    </a:cubicBezTo>
                    <a:cubicBezTo>
                      <a:pt x="3129" y="2121"/>
                      <a:pt x="3129" y="2121"/>
                      <a:pt x="3129" y="2121"/>
                    </a:cubicBezTo>
                    <a:cubicBezTo>
                      <a:pt x="3143" y="2125"/>
                      <a:pt x="3143" y="2125"/>
                      <a:pt x="3143" y="2125"/>
                    </a:cubicBezTo>
                    <a:cubicBezTo>
                      <a:pt x="3140" y="2131"/>
                      <a:pt x="3140" y="2131"/>
                      <a:pt x="3140" y="2131"/>
                    </a:cubicBezTo>
                    <a:cubicBezTo>
                      <a:pt x="3123" y="2131"/>
                      <a:pt x="3123" y="2131"/>
                      <a:pt x="3123" y="2131"/>
                    </a:cubicBezTo>
                    <a:cubicBezTo>
                      <a:pt x="3106" y="2150"/>
                      <a:pt x="3106" y="2150"/>
                      <a:pt x="3106" y="2150"/>
                    </a:cubicBezTo>
                    <a:cubicBezTo>
                      <a:pt x="3096" y="2150"/>
                      <a:pt x="3096" y="2150"/>
                      <a:pt x="3096" y="2150"/>
                    </a:cubicBezTo>
                    <a:cubicBezTo>
                      <a:pt x="3086" y="2160"/>
                      <a:pt x="3086" y="2160"/>
                      <a:pt x="3086" y="2160"/>
                    </a:cubicBezTo>
                    <a:cubicBezTo>
                      <a:pt x="3092" y="2169"/>
                      <a:pt x="3092" y="2169"/>
                      <a:pt x="3092" y="2169"/>
                    </a:cubicBezTo>
                    <a:cubicBezTo>
                      <a:pt x="3123" y="2176"/>
                      <a:pt x="3123" y="2176"/>
                      <a:pt x="3123" y="2176"/>
                    </a:cubicBezTo>
                    <a:cubicBezTo>
                      <a:pt x="3134" y="2186"/>
                      <a:pt x="3134" y="2186"/>
                      <a:pt x="3134" y="2186"/>
                    </a:cubicBezTo>
                    <a:cubicBezTo>
                      <a:pt x="3132" y="2194"/>
                      <a:pt x="3132" y="2194"/>
                      <a:pt x="3132" y="2194"/>
                    </a:cubicBezTo>
                    <a:cubicBezTo>
                      <a:pt x="3115" y="2180"/>
                      <a:pt x="3115" y="2180"/>
                      <a:pt x="3115" y="2180"/>
                    </a:cubicBezTo>
                    <a:cubicBezTo>
                      <a:pt x="3092" y="2177"/>
                      <a:pt x="3092" y="2177"/>
                      <a:pt x="3092" y="2177"/>
                    </a:cubicBezTo>
                    <a:cubicBezTo>
                      <a:pt x="3080" y="2183"/>
                      <a:pt x="3080" y="2183"/>
                      <a:pt x="3080" y="2183"/>
                    </a:cubicBezTo>
                    <a:cubicBezTo>
                      <a:pt x="3079" y="2197"/>
                      <a:pt x="3079" y="2197"/>
                      <a:pt x="3079" y="2197"/>
                    </a:cubicBezTo>
                    <a:cubicBezTo>
                      <a:pt x="3089" y="2202"/>
                      <a:pt x="3089" y="2202"/>
                      <a:pt x="3089" y="2202"/>
                    </a:cubicBezTo>
                    <a:cubicBezTo>
                      <a:pt x="3103" y="2194"/>
                      <a:pt x="3103" y="2194"/>
                      <a:pt x="3103" y="2194"/>
                    </a:cubicBezTo>
                    <a:cubicBezTo>
                      <a:pt x="3115" y="2203"/>
                      <a:pt x="3115" y="2203"/>
                      <a:pt x="3115" y="2203"/>
                    </a:cubicBezTo>
                    <a:cubicBezTo>
                      <a:pt x="3108" y="2208"/>
                      <a:pt x="3108" y="2208"/>
                      <a:pt x="3108" y="2208"/>
                    </a:cubicBezTo>
                    <a:cubicBezTo>
                      <a:pt x="3091" y="2208"/>
                      <a:pt x="3091" y="2208"/>
                      <a:pt x="3091" y="2208"/>
                    </a:cubicBezTo>
                    <a:cubicBezTo>
                      <a:pt x="3092" y="2220"/>
                      <a:pt x="3092" y="2220"/>
                      <a:pt x="3092" y="2220"/>
                    </a:cubicBezTo>
                    <a:cubicBezTo>
                      <a:pt x="3115" y="2226"/>
                      <a:pt x="3115" y="2226"/>
                      <a:pt x="3115" y="2226"/>
                    </a:cubicBezTo>
                    <a:cubicBezTo>
                      <a:pt x="3123" y="2235"/>
                      <a:pt x="3123" y="2235"/>
                      <a:pt x="3123" y="2235"/>
                    </a:cubicBezTo>
                    <a:cubicBezTo>
                      <a:pt x="3111" y="2240"/>
                      <a:pt x="3111" y="2240"/>
                      <a:pt x="3111" y="2240"/>
                    </a:cubicBezTo>
                    <a:cubicBezTo>
                      <a:pt x="3099" y="2244"/>
                      <a:pt x="3099" y="2244"/>
                      <a:pt x="3099" y="2244"/>
                    </a:cubicBezTo>
                    <a:cubicBezTo>
                      <a:pt x="3100" y="2254"/>
                      <a:pt x="3100" y="2254"/>
                      <a:pt x="3100" y="2254"/>
                    </a:cubicBezTo>
                    <a:cubicBezTo>
                      <a:pt x="3115" y="2254"/>
                      <a:pt x="3115" y="2254"/>
                      <a:pt x="3115" y="2254"/>
                    </a:cubicBezTo>
                    <a:cubicBezTo>
                      <a:pt x="3132" y="2246"/>
                      <a:pt x="3132" y="2246"/>
                      <a:pt x="3132" y="2246"/>
                    </a:cubicBezTo>
                    <a:cubicBezTo>
                      <a:pt x="3146" y="2258"/>
                      <a:pt x="3146" y="2258"/>
                      <a:pt x="3146" y="2258"/>
                    </a:cubicBezTo>
                    <a:cubicBezTo>
                      <a:pt x="3160" y="2266"/>
                      <a:pt x="3160" y="2266"/>
                      <a:pt x="3160" y="2266"/>
                    </a:cubicBezTo>
                    <a:cubicBezTo>
                      <a:pt x="3183" y="2257"/>
                      <a:pt x="3183" y="2257"/>
                      <a:pt x="3183" y="2257"/>
                    </a:cubicBezTo>
                    <a:cubicBezTo>
                      <a:pt x="3190" y="2266"/>
                      <a:pt x="3190" y="2266"/>
                      <a:pt x="3190" y="2266"/>
                    </a:cubicBezTo>
                    <a:cubicBezTo>
                      <a:pt x="3190" y="2273"/>
                      <a:pt x="3190" y="2273"/>
                      <a:pt x="3190" y="2273"/>
                    </a:cubicBezTo>
                    <a:cubicBezTo>
                      <a:pt x="3180" y="2281"/>
                      <a:pt x="3180" y="2281"/>
                      <a:pt x="3180" y="2281"/>
                    </a:cubicBezTo>
                    <a:cubicBezTo>
                      <a:pt x="3183" y="2290"/>
                      <a:pt x="3183" y="2290"/>
                      <a:pt x="3183" y="2290"/>
                    </a:cubicBezTo>
                    <a:cubicBezTo>
                      <a:pt x="3189" y="2293"/>
                      <a:pt x="3189" y="2293"/>
                      <a:pt x="3189" y="2293"/>
                    </a:cubicBezTo>
                    <a:cubicBezTo>
                      <a:pt x="3192" y="2302"/>
                      <a:pt x="3192" y="2302"/>
                      <a:pt x="3192" y="2302"/>
                    </a:cubicBezTo>
                    <a:cubicBezTo>
                      <a:pt x="3204" y="2307"/>
                      <a:pt x="3204" y="2307"/>
                      <a:pt x="3204" y="2307"/>
                    </a:cubicBezTo>
                    <a:cubicBezTo>
                      <a:pt x="3215" y="2290"/>
                      <a:pt x="3215" y="2290"/>
                      <a:pt x="3215" y="2290"/>
                    </a:cubicBezTo>
                    <a:cubicBezTo>
                      <a:pt x="3210" y="2284"/>
                      <a:pt x="3210" y="2284"/>
                      <a:pt x="3210" y="2284"/>
                    </a:cubicBezTo>
                    <a:cubicBezTo>
                      <a:pt x="3215" y="2276"/>
                      <a:pt x="3215" y="2276"/>
                      <a:pt x="3215" y="2276"/>
                    </a:cubicBezTo>
                    <a:cubicBezTo>
                      <a:pt x="3235" y="2278"/>
                      <a:pt x="3235" y="2278"/>
                      <a:pt x="3235" y="2278"/>
                    </a:cubicBezTo>
                    <a:cubicBezTo>
                      <a:pt x="3222" y="2293"/>
                      <a:pt x="3222" y="2293"/>
                      <a:pt x="3222" y="2293"/>
                    </a:cubicBezTo>
                    <a:cubicBezTo>
                      <a:pt x="3224" y="2302"/>
                      <a:pt x="3224" y="2302"/>
                      <a:pt x="3224" y="2302"/>
                    </a:cubicBezTo>
                    <a:cubicBezTo>
                      <a:pt x="3202" y="2322"/>
                      <a:pt x="3202" y="2322"/>
                      <a:pt x="3202" y="2322"/>
                    </a:cubicBezTo>
                    <a:cubicBezTo>
                      <a:pt x="3219" y="2338"/>
                      <a:pt x="3219" y="2338"/>
                      <a:pt x="3219" y="2338"/>
                    </a:cubicBezTo>
                    <a:cubicBezTo>
                      <a:pt x="3212" y="2342"/>
                      <a:pt x="3212" y="2342"/>
                      <a:pt x="3212" y="2342"/>
                    </a:cubicBezTo>
                    <a:cubicBezTo>
                      <a:pt x="3204" y="2338"/>
                      <a:pt x="3204" y="2338"/>
                      <a:pt x="3204" y="2338"/>
                    </a:cubicBezTo>
                    <a:cubicBezTo>
                      <a:pt x="3193" y="2342"/>
                      <a:pt x="3193" y="2342"/>
                      <a:pt x="3193" y="2342"/>
                    </a:cubicBezTo>
                    <a:cubicBezTo>
                      <a:pt x="3199" y="2351"/>
                      <a:pt x="3199" y="2351"/>
                      <a:pt x="3199" y="2351"/>
                    </a:cubicBezTo>
                    <a:cubicBezTo>
                      <a:pt x="3238" y="2359"/>
                      <a:pt x="3238" y="2359"/>
                      <a:pt x="3238" y="2359"/>
                    </a:cubicBezTo>
                    <a:cubicBezTo>
                      <a:pt x="3248" y="2354"/>
                      <a:pt x="3248" y="2354"/>
                      <a:pt x="3248" y="2354"/>
                    </a:cubicBezTo>
                    <a:cubicBezTo>
                      <a:pt x="3261" y="2357"/>
                      <a:pt x="3261" y="2357"/>
                      <a:pt x="3261" y="2357"/>
                    </a:cubicBezTo>
                    <a:cubicBezTo>
                      <a:pt x="3277" y="2356"/>
                      <a:pt x="3277" y="2356"/>
                      <a:pt x="3277" y="2356"/>
                    </a:cubicBezTo>
                    <a:cubicBezTo>
                      <a:pt x="3297" y="2357"/>
                      <a:pt x="3297" y="2357"/>
                      <a:pt x="3297" y="2357"/>
                    </a:cubicBezTo>
                    <a:cubicBezTo>
                      <a:pt x="3316" y="2354"/>
                      <a:pt x="3316" y="2354"/>
                      <a:pt x="3316" y="2354"/>
                    </a:cubicBezTo>
                    <a:cubicBezTo>
                      <a:pt x="3323" y="2357"/>
                      <a:pt x="3323" y="2357"/>
                      <a:pt x="3323" y="2357"/>
                    </a:cubicBezTo>
                    <a:cubicBezTo>
                      <a:pt x="3323" y="2368"/>
                      <a:pt x="3323" y="2368"/>
                      <a:pt x="3323" y="2368"/>
                    </a:cubicBezTo>
                    <a:cubicBezTo>
                      <a:pt x="3334" y="2370"/>
                      <a:pt x="3334" y="2370"/>
                      <a:pt x="3334" y="2370"/>
                    </a:cubicBezTo>
                    <a:cubicBezTo>
                      <a:pt x="3345" y="2383"/>
                      <a:pt x="3345" y="2383"/>
                      <a:pt x="3345" y="2383"/>
                    </a:cubicBezTo>
                    <a:cubicBezTo>
                      <a:pt x="3355" y="2391"/>
                      <a:pt x="3355" y="2391"/>
                      <a:pt x="3355" y="2391"/>
                    </a:cubicBezTo>
                    <a:cubicBezTo>
                      <a:pt x="3360" y="2402"/>
                      <a:pt x="3360" y="2402"/>
                      <a:pt x="3360" y="2402"/>
                    </a:cubicBezTo>
                    <a:cubicBezTo>
                      <a:pt x="3374" y="2400"/>
                      <a:pt x="3374" y="2400"/>
                      <a:pt x="3374" y="2400"/>
                    </a:cubicBezTo>
                    <a:cubicBezTo>
                      <a:pt x="3395" y="2390"/>
                      <a:pt x="3395" y="2390"/>
                      <a:pt x="3395" y="2390"/>
                    </a:cubicBezTo>
                    <a:cubicBezTo>
                      <a:pt x="3400" y="2385"/>
                      <a:pt x="3400" y="2385"/>
                      <a:pt x="3400" y="2385"/>
                    </a:cubicBezTo>
                    <a:cubicBezTo>
                      <a:pt x="3409" y="2388"/>
                      <a:pt x="3409" y="2388"/>
                      <a:pt x="3409" y="2388"/>
                    </a:cubicBezTo>
                    <a:cubicBezTo>
                      <a:pt x="3407" y="2400"/>
                      <a:pt x="3407" y="2400"/>
                      <a:pt x="3407" y="2400"/>
                    </a:cubicBezTo>
                    <a:cubicBezTo>
                      <a:pt x="3395" y="2411"/>
                      <a:pt x="3395" y="2411"/>
                      <a:pt x="3395" y="2411"/>
                    </a:cubicBezTo>
                    <a:cubicBezTo>
                      <a:pt x="3380" y="2414"/>
                      <a:pt x="3380" y="2414"/>
                      <a:pt x="3380" y="2414"/>
                    </a:cubicBezTo>
                    <a:cubicBezTo>
                      <a:pt x="3383" y="2422"/>
                      <a:pt x="3383" y="2422"/>
                      <a:pt x="3383" y="2422"/>
                    </a:cubicBezTo>
                    <a:cubicBezTo>
                      <a:pt x="3407" y="2428"/>
                      <a:pt x="3407" y="2428"/>
                      <a:pt x="3407" y="2428"/>
                    </a:cubicBezTo>
                    <a:cubicBezTo>
                      <a:pt x="3410" y="2443"/>
                      <a:pt x="3410" y="2443"/>
                      <a:pt x="3410" y="2443"/>
                    </a:cubicBezTo>
                    <a:cubicBezTo>
                      <a:pt x="3421" y="2452"/>
                      <a:pt x="3421" y="2452"/>
                      <a:pt x="3421" y="2452"/>
                    </a:cubicBezTo>
                    <a:cubicBezTo>
                      <a:pt x="3444" y="2460"/>
                      <a:pt x="3444" y="2460"/>
                      <a:pt x="3444" y="2460"/>
                    </a:cubicBezTo>
                    <a:cubicBezTo>
                      <a:pt x="3475" y="2452"/>
                      <a:pt x="3475" y="2452"/>
                      <a:pt x="3475" y="2452"/>
                    </a:cubicBezTo>
                    <a:cubicBezTo>
                      <a:pt x="3487" y="2448"/>
                      <a:pt x="3487" y="2448"/>
                      <a:pt x="3487" y="2448"/>
                    </a:cubicBezTo>
                    <a:cubicBezTo>
                      <a:pt x="3491" y="2455"/>
                      <a:pt x="3491" y="2455"/>
                      <a:pt x="3491" y="2455"/>
                    </a:cubicBezTo>
                    <a:cubicBezTo>
                      <a:pt x="3501" y="2443"/>
                      <a:pt x="3501" y="2443"/>
                      <a:pt x="3501" y="2443"/>
                    </a:cubicBezTo>
                    <a:cubicBezTo>
                      <a:pt x="3522" y="2428"/>
                      <a:pt x="3522" y="2428"/>
                      <a:pt x="3522" y="2428"/>
                    </a:cubicBezTo>
                    <a:cubicBezTo>
                      <a:pt x="3530" y="2429"/>
                      <a:pt x="3530" y="2429"/>
                      <a:pt x="3530" y="2429"/>
                    </a:cubicBezTo>
                    <a:cubicBezTo>
                      <a:pt x="3524" y="2438"/>
                      <a:pt x="3524" y="2438"/>
                      <a:pt x="3524" y="2438"/>
                    </a:cubicBezTo>
                    <a:cubicBezTo>
                      <a:pt x="3508" y="2451"/>
                      <a:pt x="3508" y="2451"/>
                      <a:pt x="3508" y="2451"/>
                    </a:cubicBezTo>
                    <a:cubicBezTo>
                      <a:pt x="3505" y="2478"/>
                      <a:pt x="3505" y="2478"/>
                      <a:pt x="3505" y="2478"/>
                    </a:cubicBezTo>
                    <a:cubicBezTo>
                      <a:pt x="3499" y="2495"/>
                      <a:pt x="3499" y="2495"/>
                      <a:pt x="3499" y="2495"/>
                    </a:cubicBezTo>
                    <a:cubicBezTo>
                      <a:pt x="3488" y="2498"/>
                      <a:pt x="3488" y="2498"/>
                      <a:pt x="3488" y="2498"/>
                    </a:cubicBezTo>
                    <a:cubicBezTo>
                      <a:pt x="3472" y="2487"/>
                      <a:pt x="3472" y="2487"/>
                      <a:pt x="3472" y="2487"/>
                    </a:cubicBezTo>
                    <a:cubicBezTo>
                      <a:pt x="3465" y="2490"/>
                      <a:pt x="3465" y="2490"/>
                      <a:pt x="3465" y="2490"/>
                    </a:cubicBezTo>
                    <a:cubicBezTo>
                      <a:pt x="3476" y="2509"/>
                      <a:pt x="3476" y="2509"/>
                      <a:pt x="3476" y="2509"/>
                    </a:cubicBezTo>
                    <a:cubicBezTo>
                      <a:pt x="3481" y="2526"/>
                      <a:pt x="3481" y="2526"/>
                      <a:pt x="3481" y="2526"/>
                    </a:cubicBezTo>
                    <a:cubicBezTo>
                      <a:pt x="3490" y="2533"/>
                      <a:pt x="3490" y="2533"/>
                      <a:pt x="3490" y="2533"/>
                    </a:cubicBezTo>
                    <a:cubicBezTo>
                      <a:pt x="3504" y="2529"/>
                      <a:pt x="3504" y="2529"/>
                      <a:pt x="3504" y="2529"/>
                    </a:cubicBezTo>
                    <a:cubicBezTo>
                      <a:pt x="3513" y="2535"/>
                      <a:pt x="3513" y="2535"/>
                      <a:pt x="3513" y="2535"/>
                    </a:cubicBezTo>
                    <a:cubicBezTo>
                      <a:pt x="3508" y="2544"/>
                      <a:pt x="3508" y="2544"/>
                      <a:pt x="3508" y="2544"/>
                    </a:cubicBezTo>
                    <a:cubicBezTo>
                      <a:pt x="3499" y="2544"/>
                      <a:pt x="3499" y="2544"/>
                      <a:pt x="3499" y="2544"/>
                    </a:cubicBezTo>
                    <a:cubicBezTo>
                      <a:pt x="3499" y="2550"/>
                      <a:pt x="3499" y="2550"/>
                      <a:pt x="3499" y="2550"/>
                    </a:cubicBezTo>
                    <a:cubicBezTo>
                      <a:pt x="3522" y="2573"/>
                      <a:pt x="3522" y="2573"/>
                      <a:pt x="3522" y="2573"/>
                    </a:cubicBezTo>
                    <a:cubicBezTo>
                      <a:pt x="3530" y="2568"/>
                      <a:pt x="3530" y="2568"/>
                      <a:pt x="3530" y="2568"/>
                    </a:cubicBezTo>
                    <a:cubicBezTo>
                      <a:pt x="3548" y="2570"/>
                      <a:pt x="3548" y="2570"/>
                      <a:pt x="3548" y="2570"/>
                    </a:cubicBezTo>
                    <a:cubicBezTo>
                      <a:pt x="3556" y="2555"/>
                      <a:pt x="3556" y="2555"/>
                      <a:pt x="3556" y="2555"/>
                    </a:cubicBezTo>
                    <a:cubicBezTo>
                      <a:pt x="3574" y="2521"/>
                      <a:pt x="3574" y="2521"/>
                      <a:pt x="3574" y="2521"/>
                    </a:cubicBezTo>
                    <a:cubicBezTo>
                      <a:pt x="3566" y="2547"/>
                      <a:pt x="3566" y="2547"/>
                      <a:pt x="3566" y="2547"/>
                    </a:cubicBezTo>
                    <a:cubicBezTo>
                      <a:pt x="3566" y="2565"/>
                      <a:pt x="3566" y="2565"/>
                      <a:pt x="3566" y="2565"/>
                    </a:cubicBezTo>
                    <a:cubicBezTo>
                      <a:pt x="3562" y="2576"/>
                      <a:pt x="3562" y="2576"/>
                      <a:pt x="3562" y="2576"/>
                    </a:cubicBezTo>
                    <a:cubicBezTo>
                      <a:pt x="3553" y="2581"/>
                      <a:pt x="3553" y="2581"/>
                      <a:pt x="3553" y="2581"/>
                    </a:cubicBezTo>
                    <a:cubicBezTo>
                      <a:pt x="3542" y="2594"/>
                      <a:pt x="3542" y="2594"/>
                      <a:pt x="3542" y="2594"/>
                    </a:cubicBezTo>
                    <a:cubicBezTo>
                      <a:pt x="3545" y="2604"/>
                      <a:pt x="3545" y="2604"/>
                      <a:pt x="3545" y="2604"/>
                    </a:cubicBezTo>
                    <a:cubicBezTo>
                      <a:pt x="3557" y="2613"/>
                      <a:pt x="3557" y="2613"/>
                      <a:pt x="3557" y="2613"/>
                    </a:cubicBezTo>
                    <a:cubicBezTo>
                      <a:pt x="3551" y="2622"/>
                      <a:pt x="3551" y="2622"/>
                      <a:pt x="3551" y="2622"/>
                    </a:cubicBezTo>
                    <a:cubicBezTo>
                      <a:pt x="3550" y="2659"/>
                      <a:pt x="3550" y="2659"/>
                      <a:pt x="3550" y="2659"/>
                    </a:cubicBezTo>
                    <a:cubicBezTo>
                      <a:pt x="3559" y="2666"/>
                      <a:pt x="3559" y="2666"/>
                      <a:pt x="3559" y="2666"/>
                    </a:cubicBezTo>
                    <a:cubicBezTo>
                      <a:pt x="3569" y="2668"/>
                      <a:pt x="3569" y="2668"/>
                      <a:pt x="3569" y="2668"/>
                    </a:cubicBezTo>
                    <a:cubicBezTo>
                      <a:pt x="3565" y="2680"/>
                      <a:pt x="3565" y="2680"/>
                      <a:pt x="3565" y="2680"/>
                    </a:cubicBezTo>
                    <a:cubicBezTo>
                      <a:pt x="3569" y="2695"/>
                      <a:pt x="3569" y="2695"/>
                      <a:pt x="3569" y="2695"/>
                    </a:cubicBezTo>
                    <a:cubicBezTo>
                      <a:pt x="3594" y="2721"/>
                      <a:pt x="3594" y="2721"/>
                      <a:pt x="3594" y="2721"/>
                    </a:cubicBezTo>
                    <a:cubicBezTo>
                      <a:pt x="3603" y="2726"/>
                      <a:pt x="3603" y="2726"/>
                      <a:pt x="3603" y="2726"/>
                    </a:cubicBezTo>
                    <a:cubicBezTo>
                      <a:pt x="3605" y="2735"/>
                      <a:pt x="3605" y="2735"/>
                      <a:pt x="3605" y="2735"/>
                    </a:cubicBezTo>
                    <a:cubicBezTo>
                      <a:pt x="3614" y="2727"/>
                      <a:pt x="3614" y="2727"/>
                      <a:pt x="3614" y="2727"/>
                    </a:cubicBezTo>
                    <a:cubicBezTo>
                      <a:pt x="3621" y="2740"/>
                      <a:pt x="3621" y="2740"/>
                      <a:pt x="3621" y="2740"/>
                    </a:cubicBezTo>
                    <a:cubicBezTo>
                      <a:pt x="3634" y="2735"/>
                      <a:pt x="3634" y="2735"/>
                      <a:pt x="3634" y="2735"/>
                    </a:cubicBezTo>
                    <a:cubicBezTo>
                      <a:pt x="3629" y="2727"/>
                      <a:pt x="3629" y="2727"/>
                      <a:pt x="3629" y="2727"/>
                    </a:cubicBezTo>
                    <a:cubicBezTo>
                      <a:pt x="3634" y="2721"/>
                      <a:pt x="3634" y="2721"/>
                      <a:pt x="3634" y="2721"/>
                    </a:cubicBezTo>
                    <a:cubicBezTo>
                      <a:pt x="3640" y="2729"/>
                      <a:pt x="3640" y="2729"/>
                      <a:pt x="3640" y="2729"/>
                    </a:cubicBezTo>
                    <a:cubicBezTo>
                      <a:pt x="3649" y="2730"/>
                      <a:pt x="3649" y="2730"/>
                      <a:pt x="3649" y="2730"/>
                    </a:cubicBezTo>
                    <a:cubicBezTo>
                      <a:pt x="3655" y="2718"/>
                      <a:pt x="3655" y="2718"/>
                      <a:pt x="3655" y="2718"/>
                    </a:cubicBezTo>
                    <a:cubicBezTo>
                      <a:pt x="3646" y="2695"/>
                      <a:pt x="3646" y="2695"/>
                      <a:pt x="3646" y="2695"/>
                    </a:cubicBezTo>
                    <a:cubicBezTo>
                      <a:pt x="3637" y="2695"/>
                      <a:pt x="3637" y="2695"/>
                      <a:pt x="3637" y="2695"/>
                    </a:cubicBezTo>
                    <a:cubicBezTo>
                      <a:pt x="3631" y="2700"/>
                      <a:pt x="3631" y="2700"/>
                      <a:pt x="3631" y="2700"/>
                    </a:cubicBezTo>
                    <a:cubicBezTo>
                      <a:pt x="3626" y="2694"/>
                      <a:pt x="3626" y="2694"/>
                      <a:pt x="3626" y="2694"/>
                    </a:cubicBezTo>
                    <a:cubicBezTo>
                      <a:pt x="3637" y="2680"/>
                      <a:pt x="3637" y="2680"/>
                      <a:pt x="3637" y="2680"/>
                    </a:cubicBezTo>
                    <a:cubicBezTo>
                      <a:pt x="3635" y="2669"/>
                      <a:pt x="3635" y="2669"/>
                      <a:pt x="3635" y="2669"/>
                    </a:cubicBezTo>
                    <a:cubicBezTo>
                      <a:pt x="3631" y="2657"/>
                      <a:pt x="3631" y="2657"/>
                      <a:pt x="3631" y="2657"/>
                    </a:cubicBezTo>
                    <a:cubicBezTo>
                      <a:pt x="3620" y="2652"/>
                      <a:pt x="3620" y="2652"/>
                      <a:pt x="3620" y="2652"/>
                    </a:cubicBezTo>
                    <a:cubicBezTo>
                      <a:pt x="3620" y="2645"/>
                      <a:pt x="3620" y="2645"/>
                      <a:pt x="3620" y="2645"/>
                    </a:cubicBezTo>
                    <a:cubicBezTo>
                      <a:pt x="3624" y="2637"/>
                      <a:pt x="3624" y="2637"/>
                      <a:pt x="3624" y="2637"/>
                    </a:cubicBezTo>
                    <a:cubicBezTo>
                      <a:pt x="3627" y="2619"/>
                      <a:pt x="3627" y="2619"/>
                      <a:pt x="3627" y="2619"/>
                    </a:cubicBezTo>
                    <a:cubicBezTo>
                      <a:pt x="3637" y="2620"/>
                      <a:pt x="3637" y="2620"/>
                      <a:pt x="3637" y="2620"/>
                    </a:cubicBezTo>
                    <a:cubicBezTo>
                      <a:pt x="3638" y="2637"/>
                      <a:pt x="3638" y="2637"/>
                      <a:pt x="3638" y="2637"/>
                    </a:cubicBezTo>
                    <a:cubicBezTo>
                      <a:pt x="3643" y="2646"/>
                      <a:pt x="3643" y="2646"/>
                      <a:pt x="3643" y="2646"/>
                    </a:cubicBezTo>
                    <a:cubicBezTo>
                      <a:pt x="3652" y="2631"/>
                      <a:pt x="3652" y="2631"/>
                      <a:pt x="3652" y="2631"/>
                    </a:cubicBezTo>
                    <a:cubicBezTo>
                      <a:pt x="3656" y="2640"/>
                      <a:pt x="3656" y="2640"/>
                      <a:pt x="3656" y="2640"/>
                    </a:cubicBezTo>
                    <a:cubicBezTo>
                      <a:pt x="3663" y="2652"/>
                      <a:pt x="3663" y="2652"/>
                      <a:pt x="3663" y="2652"/>
                    </a:cubicBezTo>
                    <a:cubicBezTo>
                      <a:pt x="3656" y="2668"/>
                      <a:pt x="3656" y="2668"/>
                      <a:pt x="3656" y="2668"/>
                    </a:cubicBezTo>
                    <a:cubicBezTo>
                      <a:pt x="3661" y="2680"/>
                      <a:pt x="3661" y="2680"/>
                      <a:pt x="3661" y="2680"/>
                    </a:cubicBezTo>
                    <a:cubicBezTo>
                      <a:pt x="3669" y="2682"/>
                      <a:pt x="3669" y="2682"/>
                      <a:pt x="3669" y="2682"/>
                    </a:cubicBezTo>
                    <a:cubicBezTo>
                      <a:pt x="3684" y="2669"/>
                      <a:pt x="3684" y="2669"/>
                      <a:pt x="3684" y="2669"/>
                    </a:cubicBezTo>
                    <a:cubicBezTo>
                      <a:pt x="3690" y="2668"/>
                      <a:pt x="3690" y="2668"/>
                      <a:pt x="3690" y="2668"/>
                    </a:cubicBezTo>
                    <a:cubicBezTo>
                      <a:pt x="3686" y="2680"/>
                      <a:pt x="3686" y="2680"/>
                      <a:pt x="3686" y="2680"/>
                    </a:cubicBezTo>
                    <a:cubicBezTo>
                      <a:pt x="3675" y="2691"/>
                      <a:pt x="3675" y="2691"/>
                      <a:pt x="3675" y="2691"/>
                    </a:cubicBezTo>
                    <a:cubicBezTo>
                      <a:pt x="3675" y="2703"/>
                      <a:pt x="3675" y="2703"/>
                      <a:pt x="3675" y="2703"/>
                    </a:cubicBezTo>
                    <a:cubicBezTo>
                      <a:pt x="3679" y="2718"/>
                      <a:pt x="3679" y="2718"/>
                      <a:pt x="3679" y="2718"/>
                    </a:cubicBezTo>
                    <a:cubicBezTo>
                      <a:pt x="3673" y="2735"/>
                      <a:pt x="3673" y="2735"/>
                      <a:pt x="3673" y="2735"/>
                    </a:cubicBezTo>
                    <a:cubicBezTo>
                      <a:pt x="3678" y="2743"/>
                      <a:pt x="3678" y="2743"/>
                      <a:pt x="3678" y="2743"/>
                    </a:cubicBezTo>
                    <a:cubicBezTo>
                      <a:pt x="3695" y="2747"/>
                      <a:pt x="3695" y="2747"/>
                      <a:pt x="3695" y="2747"/>
                    </a:cubicBezTo>
                    <a:cubicBezTo>
                      <a:pt x="3696" y="2741"/>
                      <a:pt x="3696" y="2741"/>
                      <a:pt x="3696" y="2741"/>
                    </a:cubicBezTo>
                    <a:cubicBezTo>
                      <a:pt x="3705" y="2727"/>
                      <a:pt x="3705" y="2727"/>
                      <a:pt x="3705" y="2727"/>
                    </a:cubicBezTo>
                    <a:cubicBezTo>
                      <a:pt x="3707" y="2740"/>
                      <a:pt x="3707" y="2740"/>
                      <a:pt x="3707" y="2740"/>
                    </a:cubicBezTo>
                    <a:cubicBezTo>
                      <a:pt x="3702" y="2746"/>
                      <a:pt x="3702" y="2746"/>
                      <a:pt x="3702" y="2746"/>
                    </a:cubicBezTo>
                    <a:cubicBezTo>
                      <a:pt x="3707" y="2766"/>
                      <a:pt x="3707" y="2766"/>
                      <a:pt x="3707" y="2766"/>
                    </a:cubicBezTo>
                    <a:cubicBezTo>
                      <a:pt x="3718" y="2773"/>
                      <a:pt x="3718" y="2773"/>
                      <a:pt x="3718" y="2773"/>
                    </a:cubicBezTo>
                    <a:cubicBezTo>
                      <a:pt x="3731" y="2747"/>
                      <a:pt x="3731" y="2747"/>
                      <a:pt x="3731" y="2747"/>
                    </a:cubicBezTo>
                    <a:cubicBezTo>
                      <a:pt x="3734" y="2726"/>
                      <a:pt x="3734" y="2726"/>
                      <a:pt x="3734" y="2726"/>
                    </a:cubicBezTo>
                    <a:cubicBezTo>
                      <a:pt x="3739" y="2715"/>
                      <a:pt x="3739" y="2715"/>
                      <a:pt x="3739" y="2715"/>
                    </a:cubicBezTo>
                    <a:cubicBezTo>
                      <a:pt x="3742" y="2675"/>
                      <a:pt x="3742" y="2675"/>
                      <a:pt x="3742" y="2675"/>
                    </a:cubicBezTo>
                    <a:cubicBezTo>
                      <a:pt x="3754" y="2640"/>
                      <a:pt x="3754" y="2640"/>
                      <a:pt x="3754" y="2640"/>
                    </a:cubicBezTo>
                    <a:cubicBezTo>
                      <a:pt x="3754" y="2607"/>
                      <a:pt x="3754" y="2607"/>
                      <a:pt x="3754" y="2607"/>
                    </a:cubicBezTo>
                    <a:cubicBezTo>
                      <a:pt x="3750" y="2584"/>
                      <a:pt x="3750" y="2584"/>
                      <a:pt x="3750" y="2584"/>
                    </a:cubicBezTo>
                    <a:cubicBezTo>
                      <a:pt x="3744" y="2571"/>
                      <a:pt x="3744" y="2571"/>
                      <a:pt x="3744" y="2571"/>
                    </a:cubicBezTo>
                    <a:cubicBezTo>
                      <a:pt x="3745" y="2568"/>
                      <a:pt x="3745" y="2568"/>
                      <a:pt x="3745" y="2568"/>
                    </a:cubicBezTo>
                    <a:cubicBezTo>
                      <a:pt x="3751" y="2571"/>
                      <a:pt x="3751" y="2571"/>
                      <a:pt x="3751" y="2571"/>
                    </a:cubicBezTo>
                    <a:cubicBezTo>
                      <a:pt x="3759" y="2591"/>
                      <a:pt x="3759" y="2591"/>
                      <a:pt x="3759" y="2591"/>
                    </a:cubicBezTo>
                    <a:cubicBezTo>
                      <a:pt x="3768" y="2594"/>
                      <a:pt x="3768" y="2594"/>
                      <a:pt x="3768" y="2594"/>
                    </a:cubicBezTo>
                    <a:cubicBezTo>
                      <a:pt x="3776" y="2575"/>
                      <a:pt x="3776" y="2575"/>
                      <a:pt x="3776" y="2575"/>
                    </a:cubicBezTo>
                    <a:cubicBezTo>
                      <a:pt x="3793" y="2562"/>
                      <a:pt x="3793" y="2562"/>
                      <a:pt x="3793" y="2562"/>
                    </a:cubicBezTo>
                    <a:cubicBezTo>
                      <a:pt x="3782" y="2585"/>
                      <a:pt x="3782" y="2585"/>
                      <a:pt x="3782" y="2585"/>
                    </a:cubicBezTo>
                    <a:cubicBezTo>
                      <a:pt x="3776" y="2613"/>
                      <a:pt x="3776" y="2613"/>
                      <a:pt x="3776" y="2613"/>
                    </a:cubicBezTo>
                    <a:cubicBezTo>
                      <a:pt x="3780" y="2636"/>
                      <a:pt x="3780" y="2636"/>
                      <a:pt x="3780" y="2636"/>
                    </a:cubicBezTo>
                    <a:cubicBezTo>
                      <a:pt x="3765" y="2666"/>
                      <a:pt x="3765" y="2666"/>
                      <a:pt x="3765" y="2666"/>
                    </a:cubicBezTo>
                    <a:cubicBezTo>
                      <a:pt x="3764" y="2685"/>
                      <a:pt x="3764" y="2685"/>
                      <a:pt x="3764" y="2685"/>
                    </a:cubicBezTo>
                    <a:cubicBezTo>
                      <a:pt x="3768" y="2695"/>
                      <a:pt x="3768" y="2695"/>
                      <a:pt x="3768" y="2695"/>
                    </a:cubicBezTo>
                    <a:cubicBezTo>
                      <a:pt x="3757" y="2704"/>
                      <a:pt x="3757" y="2704"/>
                      <a:pt x="3757" y="2704"/>
                    </a:cubicBezTo>
                    <a:cubicBezTo>
                      <a:pt x="3756" y="2729"/>
                      <a:pt x="3756" y="2729"/>
                      <a:pt x="3756" y="2729"/>
                    </a:cubicBezTo>
                    <a:cubicBezTo>
                      <a:pt x="3759" y="2743"/>
                      <a:pt x="3759" y="2743"/>
                      <a:pt x="3759" y="2743"/>
                    </a:cubicBezTo>
                    <a:cubicBezTo>
                      <a:pt x="3764" y="2758"/>
                      <a:pt x="3764" y="2758"/>
                      <a:pt x="3764" y="2758"/>
                    </a:cubicBezTo>
                    <a:cubicBezTo>
                      <a:pt x="3777" y="2772"/>
                      <a:pt x="3777" y="2772"/>
                      <a:pt x="3777" y="2772"/>
                    </a:cubicBezTo>
                    <a:cubicBezTo>
                      <a:pt x="3779" y="2790"/>
                      <a:pt x="3779" y="2790"/>
                      <a:pt x="3779" y="2790"/>
                    </a:cubicBezTo>
                    <a:cubicBezTo>
                      <a:pt x="3786" y="2790"/>
                      <a:pt x="3786" y="2790"/>
                      <a:pt x="3786" y="2790"/>
                    </a:cubicBezTo>
                    <a:cubicBezTo>
                      <a:pt x="3788" y="2808"/>
                      <a:pt x="3788" y="2808"/>
                      <a:pt x="3788" y="2808"/>
                    </a:cubicBezTo>
                    <a:cubicBezTo>
                      <a:pt x="3800" y="2818"/>
                      <a:pt x="3800" y="2818"/>
                      <a:pt x="3800" y="2818"/>
                    </a:cubicBezTo>
                    <a:cubicBezTo>
                      <a:pt x="3809" y="2811"/>
                      <a:pt x="3809" y="2811"/>
                      <a:pt x="3809" y="2811"/>
                    </a:cubicBezTo>
                    <a:cubicBezTo>
                      <a:pt x="3817" y="2816"/>
                      <a:pt x="3817" y="2816"/>
                      <a:pt x="3817" y="2816"/>
                    </a:cubicBezTo>
                    <a:cubicBezTo>
                      <a:pt x="3831" y="2811"/>
                      <a:pt x="3831" y="2811"/>
                      <a:pt x="3831" y="2811"/>
                    </a:cubicBezTo>
                    <a:cubicBezTo>
                      <a:pt x="3851" y="2810"/>
                      <a:pt x="3851" y="2810"/>
                      <a:pt x="3851" y="2810"/>
                    </a:cubicBezTo>
                    <a:cubicBezTo>
                      <a:pt x="3851" y="2815"/>
                      <a:pt x="3851" y="2815"/>
                      <a:pt x="3851" y="2815"/>
                    </a:cubicBezTo>
                    <a:cubicBezTo>
                      <a:pt x="3829" y="2828"/>
                      <a:pt x="3829" y="2828"/>
                      <a:pt x="3829" y="2828"/>
                    </a:cubicBezTo>
                    <a:cubicBezTo>
                      <a:pt x="3820" y="2831"/>
                      <a:pt x="3820" y="2831"/>
                      <a:pt x="3820" y="2831"/>
                    </a:cubicBezTo>
                    <a:cubicBezTo>
                      <a:pt x="3820" y="2839"/>
                      <a:pt x="3820" y="2839"/>
                      <a:pt x="3820" y="2839"/>
                    </a:cubicBezTo>
                    <a:cubicBezTo>
                      <a:pt x="3831" y="2847"/>
                      <a:pt x="3831" y="2847"/>
                      <a:pt x="3831" y="2847"/>
                    </a:cubicBezTo>
                    <a:cubicBezTo>
                      <a:pt x="3825" y="2853"/>
                      <a:pt x="3825" y="2853"/>
                      <a:pt x="3825" y="2853"/>
                    </a:cubicBezTo>
                    <a:cubicBezTo>
                      <a:pt x="3811" y="2854"/>
                      <a:pt x="3811" y="2854"/>
                      <a:pt x="3811" y="2854"/>
                    </a:cubicBezTo>
                    <a:cubicBezTo>
                      <a:pt x="3812" y="2863"/>
                      <a:pt x="3812" y="2863"/>
                      <a:pt x="3812" y="2863"/>
                    </a:cubicBezTo>
                    <a:cubicBezTo>
                      <a:pt x="3825" y="2882"/>
                      <a:pt x="3825" y="2882"/>
                      <a:pt x="3825" y="2882"/>
                    </a:cubicBezTo>
                    <a:cubicBezTo>
                      <a:pt x="3825" y="2897"/>
                      <a:pt x="3825" y="2897"/>
                      <a:pt x="3825" y="2897"/>
                    </a:cubicBezTo>
                    <a:cubicBezTo>
                      <a:pt x="3817" y="2900"/>
                      <a:pt x="3817" y="2900"/>
                      <a:pt x="3817" y="2900"/>
                    </a:cubicBezTo>
                    <a:cubicBezTo>
                      <a:pt x="3805" y="2891"/>
                      <a:pt x="3805" y="2891"/>
                      <a:pt x="3805" y="2891"/>
                    </a:cubicBezTo>
                    <a:cubicBezTo>
                      <a:pt x="3800" y="2879"/>
                      <a:pt x="3800" y="2879"/>
                      <a:pt x="3800" y="2879"/>
                    </a:cubicBezTo>
                    <a:cubicBezTo>
                      <a:pt x="3796" y="2883"/>
                      <a:pt x="3796" y="2883"/>
                      <a:pt x="3796" y="2883"/>
                    </a:cubicBezTo>
                    <a:cubicBezTo>
                      <a:pt x="3799" y="2894"/>
                      <a:pt x="3799" y="2894"/>
                      <a:pt x="3799" y="2894"/>
                    </a:cubicBezTo>
                    <a:cubicBezTo>
                      <a:pt x="3791" y="2906"/>
                      <a:pt x="3791" y="2906"/>
                      <a:pt x="3791" y="2906"/>
                    </a:cubicBezTo>
                    <a:cubicBezTo>
                      <a:pt x="3791" y="2925"/>
                      <a:pt x="3791" y="2925"/>
                      <a:pt x="3791" y="2925"/>
                    </a:cubicBezTo>
                    <a:cubicBezTo>
                      <a:pt x="3796" y="2929"/>
                      <a:pt x="3796" y="2929"/>
                      <a:pt x="3796" y="2929"/>
                    </a:cubicBezTo>
                    <a:cubicBezTo>
                      <a:pt x="3791" y="2938"/>
                      <a:pt x="3791" y="2938"/>
                      <a:pt x="3791" y="2938"/>
                    </a:cubicBezTo>
                    <a:cubicBezTo>
                      <a:pt x="3780" y="2940"/>
                      <a:pt x="3780" y="2940"/>
                      <a:pt x="3780" y="2940"/>
                    </a:cubicBezTo>
                    <a:cubicBezTo>
                      <a:pt x="3773" y="2952"/>
                      <a:pt x="3773" y="2952"/>
                      <a:pt x="3773" y="2952"/>
                    </a:cubicBezTo>
                    <a:cubicBezTo>
                      <a:pt x="3774" y="2958"/>
                      <a:pt x="3774" y="2958"/>
                      <a:pt x="3774" y="2958"/>
                    </a:cubicBezTo>
                    <a:cubicBezTo>
                      <a:pt x="3785" y="2960"/>
                      <a:pt x="3785" y="2960"/>
                      <a:pt x="3785" y="2960"/>
                    </a:cubicBezTo>
                    <a:cubicBezTo>
                      <a:pt x="3794" y="2958"/>
                      <a:pt x="3794" y="2958"/>
                      <a:pt x="3794" y="2958"/>
                    </a:cubicBezTo>
                    <a:cubicBezTo>
                      <a:pt x="3797" y="2972"/>
                      <a:pt x="3797" y="2972"/>
                      <a:pt x="3797" y="2972"/>
                    </a:cubicBezTo>
                    <a:cubicBezTo>
                      <a:pt x="3809" y="2983"/>
                      <a:pt x="3809" y="2983"/>
                      <a:pt x="3809" y="2983"/>
                    </a:cubicBezTo>
                    <a:cubicBezTo>
                      <a:pt x="3819" y="2981"/>
                      <a:pt x="3819" y="2981"/>
                      <a:pt x="3819" y="2981"/>
                    </a:cubicBezTo>
                    <a:cubicBezTo>
                      <a:pt x="3826" y="2987"/>
                      <a:pt x="3826" y="2987"/>
                      <a:pt x="3826" y="2987"/>
                    </a:cubicBezTo>
                    <a:cubicBezTo>
                      <a:pt x="3826" y="2992"/>
                      <a:pt x="3826" y="2992"/>
                      <a:pt x="3826" y="2992"/>
                    </a:cubicBezTo>
                    <a:cubicBezTo>
                      <a:pt x="3814" y="2992"/>
                      <a:pt x="3814" y="2992"/>
                      <a:pt x="3814" y="2992"/>
                    </a:cubicBezTo>
                    <a:cubicBezTo>
                      <a:pt x="3808" y="2996"/>
                      <a:pt x="3808" y="2996"/>
                      <a:pt x="3808" y="2996"/>
                    </a:cubicBezTo>
                    <a:cubicBezTo>
                      <a:pt x="3811" y="3004"/>
                      <a:pt x="3811" y="3004"/>
                      <a:pt x="3811" y="3004"/>
                    </a:cubicBezTo>
                    <a:cubicBezTo>
                      <a:pt x="3823" y="3012"/>
                      <a:pt x="3823" y="3012"/>
                      <a:pt x="3823" y="3012"/>
                    </a:cubicBezTo>
                    <a:cubicBezTo>
                      <a:pt x="3828" y="3025"/>
                      <a:pt x="3828" y="3025"/>
                      <a:pt x="3828" y="3025"/>
                    </a:cubicBezTo>
                    <a:cubicBezTo>
                      <a:pt x="3841" y="3038"/>
                      <a:pt x="3841" y="3038"/>
                      <a:pt x="3841" y="3038"/>
                    </a:cubicBezTo>
                    <a:cubicBezTo>
                      <a:pt x="3849" y="3038"/>
                      <a:pt x="3849" y="3038"/>
                      <a:pt x="3849" y="3038"/>
                    </a:cubicBezTo>
                    <a:cubicBezTo>
                      <a:pt x="3840" y="3042"/>
                      <a:pt x="3840" y="3042"/>
                      <a:pt x="3840" y="3042"/>
                    </a:cubicBezTo>
                    <a:cubicBezTo>
                      <a:pt x="3831" y="3044"/>
                      <a:pt x="3831" y="3044"/>
                      <a:pt x="3831" y="3044"/>
                    </a:cubicBezTo>
                    <a:cubicBezTo>
                      <a:pt x="3820" y="3056"/>
                      <a:pt x="3820" y="3056"/>
                      <a:pt x="3820" y="3056"/>
                    </a:cubicBezTo>
                    <a:cubicBezTo>
                      <a:pt x="3823" y="3074"/>
                      <a:pt x="3823" y="3074"/>
                      <a:pt x="3823" y="3074"/>
                    </a:cubicBezTo>
                    <a:cubicBezTo>
                      <a:pt x="3837" y="3097"/>
                      <a:pt x="3837" y="3097"/>
                      <a:pt x="3837" y="3097"/>
                    </a:cubicBezTo>
                    <a:cubicBezTo>
                      <a:pt x="3849" y="3106"/>
                      <a:pt x="3849" y="3106"/>
                      <a:pt x="3849" y="3106"/>
                    </a:cubicBezTo>
                    <a:cubicBezTo>
                      <a:pt x="3866" y="3105"/>
                      <a:pt x="3866" y="3105"/>
                      <a:pt x="3866" y="3105"/>
                    </a:cubicBezTo>
                    <a:cubicBezTo>
                      <a:pt x="3875" y="3108"/>
                      <a:pt x="3875" y="3108"/>
                      <a:pt x="3875" y="3108"/>
                    </a:cubicBezTo>
                    <a:cubicBezTo>
                      <a:pt x="3858" y="3119"/>
                      <a:pt x="3858" y="3119"/>
                      <a:pt x="3858" y="3119"/>
                    </a:cubicBezTo>
                    <a:cubicBezTo>
                      <a:pt x="3841" y="3114"/>
                      <a:pt x="3841" y="3114"/>
                      <a:pt x="3841" y="3114"/>
                    </a:cubicBezTo>
                    <a:cubicBezTo>
                      <a:pt x="3829" y="3117"/>
                      <a:pt x="3829" y="3117"/>
                      <a:pt x="3829" y="3117"/>
                    </a:cubicBezTo>
                    <a:cubicBezTo>
                      <a:pt x="3820" y="3139"/>
                      <a:pt x="3820" y="3139"/>
                      <a:pt x="3820" y="3139"/>
                    </a:cubicBezTo>
                    <a:cubicBezTo>
                      <a:pt x="3796" y="3165"/>
                      <a:pt x="3796" y="3165"/>
                      <a:pt x="3796" y="3165"/>
                    </a:cubicBezTo>
                    <a:cubicBezTo>
                      <a:pt x="3777" y="3180"/>
                      <a:pt x="3777" y="3180"/>
                      <a:pt x="3777" y="3180"/>
                    </a:cubicBezTo>
                    <a:cubicBezTo>
                      <a:pt x="3777" y="3195"/>
                      <a:pt x="3777" y="3195"/>
                      <a:pt x="3777" y="3195"/>
                    </a:cubicBezTo>
                    <a:cubicBezTo>
                      <a:pt x="3783" y="3210"/>
                      <a:pt x="3783" y="3210"/>
                      <a:pt x="3783" y="3210"/>
                    </a:cubicBezTo>
                    <a:cubicBezTo>
                      <a:pt x="3800" y="3197"/>
                      <a:pt x="3800" y="3197"/>
                      <a:pt x="3800" y="3197"/>
                    </a:cubicBezTo>
                    <a:cubicBezTo>
                      <a:pt x="3811" y="3174"/>
                      <a:pt x="3811" y="3174"/>
                      <a:pt x="3811" y="3174"/>
                    </a:cubicBezTo>
                    <a:cubicBezTo>
                      <a:pt x="3811" y="3166"/>
                      <a:pt x="3811" y="3166"/>
                      <a:pt x="3811" y="3166"/>
                    </a:cubicBezTo>
                    <a:cubicBezTo>
                      <a:pt x="3825" y="3163"/>
                      <a:pt x="3825" y="3163"/>
                      <a:pt x="3825" y="3163"/>
                    </a:cubicBezTo>
                    <a:cubicBezTo>
                      <a:pt x="3843" y="3145"/>
                      <a:pt x="3843" y="3145"/>
                      <a:pt x="3843" y="3145"/>
                    </a:cubicBezTo>
                    <a:cubicBezTo>
                      <a:pt x="3846" y="3151"/>
                      <a:pt x="3846" y="3151"/>
                      <a:pt x="3846" y="3151"/>
                    </a:cubicBezTo>
                    <a:cubicBezTo>
                      <a:pt x="3858" y="3149"/>
                      <a:pt x="3858" y="3149"/>
                      <a:pt x="3858" y="3149"/>
                    </a:cubicBezTo>
                    <a:cubicBezTo>
                      <a:pt x="3878" y="3148"/>
                      <a:pt x="3878" y="3148"/>
                      <a:pt x="3878" y="3148"/>
                    </a:cubicBezTo>
                    <a:cubicBezTo>
                      <a:pt x="3866" y="3162"/>
                      <a:pt x="3866" y="3162"/>
                      <a:pt x="3866" y="3162"/>
                    </a:cubicBezTo>
                    <a:cubicBezTo>
                      <a:pt x="3869" y="3168"/>
                      <a:pt x="3869" y="3168"/>
                      <a:pt x="3869" y="3168"/>
                    </a:cubicBezTo>
                    <a:cubicBezTo>
                      <a:pt x="3887" y="3168"/>
                      <a:pt x="3887" y="3168"/>
                      <a:pt x="3887" y="3168"/>
                    </a:cubicBezTo>
                    <a:cubicBezTo>
                      <a:pt x="3887" y="3174"/>
                      <a:pt x="3887" y="3174"/>
                      <a:pt x="3887" y="3174"/>
                    </a:cubicBezTo>
                    <a:cubicBezTo>
                      <a:pt x="3870" y="3189"/>
                      <a:pt x="3870" y="3189"/>
                      <a:pt x="3870" y="3189"/>
                    </a:cubicBezTo>
                    <a:cubicBezTo>
                      <a:pt x="3870" y="3203"/>
                      <a:pt x="3870" y="3203"/>
                      <a:pt x="3870" y="3203"/>
                    </a:cubicBezTo>
                    <a:cubicBezTo>
                      <a:pt x="3874" y="3213"/>
                      <a:pt x="3874" y="3213"/>
                      <a:pt x="3874" y="3213"/>
                    </a:cubicBezTo>
                    <a:cubicBezTo>
                      <a:pt x="3863" y="3233"/>
                      <a:pt x="3863" y="3233"/>
                      <a:pt x="3863" y="3233"/>
                    </a:cubicBezTo>
                    <a:cubicBezTo>
                      <a:pt x="3858" y="3244"/>
                      <a:pt x="3858" y="3244"/>
                      <a:pt x="3858" y="3244"/>
                    </a:cubicBezTo>
                    <a:cubicBezTo>
                      <a:pt x="3861" y="3253"/>
                      <a:pt x="3861" y="3253"/>
                      <a:pt x="3861" y="3253"/>
                    </a:cubicBezTo>
                    <a:cubicBezTo>
                      <a:pt x="3866" y="3261"/>
                      <a:pt x="3866" y="3261"/>
                      <a:pt x="3866" y="3261"/>
                    </a:cubicBezTo>
                    <a:cubicBezTo>
                      <a:pt x="3854" y="3259"/>
                      <a:pt x="3854" y="3259"/>
                      <a:pt x="3854" y="3259"/>
                    </a:cubicBezTo>
                    <a:cubicBezTo>
                      <a:pt x="3840" y="3259"/>
                      <a:pt x="3840" y="3259"/>
                      <a:pt x="3840" y="3259"/>
                    </a:cubicBezTo>
                    <a:cubicBezTo>
                      <a:pt x="3828" y="3273"/>
                      <a:pt x="3828" y="3273"/>
                      <a:pt x="3828" y="3273"/>
                    </a:cubicBezTo>
                    <a:cubicBezTo>
                      <a:pt x="3829" y="3279"/>
                      <a:pt x="3829" y="3279"/>
                      <a:pt x="3829" y="3279"/>
                    </a:cubicBezTo>
                    <a:cubicBezTo>
                      <a:pt x="3841" y="3281"/>
                      <a:pt x="3841" y="3281"/>
                      <a:pt x="3841" y="3281"/>
                    </a:cubicBezTo>
                    <a:cubicBezTo>
                      <a:pt x="3849" y="3278"/>
                      <a:pt x="3849" y="3278"/>
                      <a:pt x="3849" y="3278"/>
                    </a:cubicBezTo>
                    <a:cubicBezTo>
                      <a:pt x="3864" y="3278"/>
                      <a:pt x="3864" y="3278"/>
                      <a:pt x="3864" y="3278"/>
                    </a:cubicBezTo>
                    <a:cubicBezTo>
                      <a:pt x="3866" y="3282"/>
                      <a:pt x="3866" y="3282"/>
                      <a:pt x="3866" y="3282"/>
                    </a:cubicBezTo>
                    <a:cubicBezTo>
                      <a:pt x="3852" y="3295"/>
                      <a:pt x="3852" y="3295"/>
                      <a:pt x="3852" y="3295"/>
                    </a:cubicBezTo>
                    <a:cubicBezTo>
                      <a:pt x="3841" y="3293"/>
                      <a:pt x="3841" y="3293"/>
                      <a:pt x="3841" y="3293"/>
                    </a:cubicBezTo>
                    <a:cubicBezTo>
                      <a:pt x="3834" y="3293"/>
                      <a:pt x="3834" y="3293"/>
                      <a:pt x="3834" y="3293"/>
                    </a:cubicBezTo>
                    <a:cubicBezTo>
                      <a:pt x="3825" y="3299"/>
                      <a:pt x="3825" y="3299"/>
                      <a:pt x="3825" y="3299"/>
                    </a:cubicBezTo>
                    <a:cubicBezTo>
                      <a:pt x="3822" y="3317"/>
                      <a:pt x="3822" y="3317"/>
                      <a:pt x="3822" y="3317"/>
                    </a:cubicBezTo>
                    <a:cubicBezTo>
                      <a:pt x="3829" y="3334"/>
                      <a:pt x="3829" y="3334"/>
                      <a:pt x="3829" y="3334"/>
                    </a:cubicBezTo>
                    <a:cubicBezTo>
                      <a:pt x="3840" y="3328"/>
                      <a:pt x="3840" y="3328"/>
                      <a:pt x="3840" y="3328"/>
                    </a:cubicBezTo>
                    <a:cubicBezTo>
                      <a:pt x="3841" y="3317"/>
                      <a:pt x="3841" y="3317"/>
                      <a:pt x="3841" y="3317"/>
                    </a:cubicBezTo>
                    <a:cubicBezTo>
                      <a:pt x="3852" y="3319"/>
                      <a:pt x="3852" y="3319"/>
                      <a:pt x="3852" y="3319"/>
                    </a:cubicBezTo>
                    <a:cubicBezTo>
                      <a:pt x="3867" y="3313"/>
                      <a:pt x="3867" y="3313"/>
                      <a:pt x="3867" y="3313"/>
                    </a:cubicBezTo>
                    <a:cubicBezTo>
                      <a:pt x="3887" y="3290"/>
                      <a:pt x="3887" y="3290"/>
                      <a:pt x="3887" y="3290"/>
                    </a:cubicBezTo>
                    <a:cubicBezTo>
                      <a:pt x="3904" y="3265"/>
                      <a:pt x="3904" y="3265"/>
                      <a:pt x="3904" y="3265"/>
                    </a:cubicBezTo>
                    <a:cubicBezTo>
                      <a:pt x="3910" y="3232"/>
                      <a:pt x="3910" y="3232"/>
                      <a:pt x="3910" y="3232"/>
                    </a:cubicBezTo>
                    <a:cubicBezTo>
                      <a:pt x="3929" y="3194"/>
                      <a:pt x="3929" y="3194"/>
                      <a:pt x="3929" y="3194"/>
                    </a:cubicBezTo>
                    <a:cubicBezTo>
                      <a:pt x="3935" y="3189"/>
                      <a:pt x="3935" y="3189"/>
                      <a:pt x="3935" y="3189"/>
                    </a:cubicBezTo>
                    <a:close/>
                    <a:moveTo>
                      <a:pt x="3696" y="3278"/>
                    </a:moveTo>
                    <a:lnTo>
                      <a:pt x="3696" y="3278"/>
                    </a:lnTo>
                    <a:cubicBezTo>
                      <a:pt x="3690" y="3270"/>
                      <a:pt x="3690" y="3270"/>
                      <a:pt x="3690" y="3270"/>
                    </a:cubicBezTo>
                    <a:cubicBezTo>
                      <a:pt x="3693" y="3259"/>
                      <a:pt x="3693" y="3259"/>
                      <a:pt x="3693" y="3259"/>
                    </a:cubicBezTo>
                    <a:cubicBezTo>
                      <a:pt x="3699" y="3269"/>
                      <a:pt x="3699" y="3269"/>
                      <a:pt x="3699" y="3269"/>
                    </a:cubicBezTo>
                    <a:cubicBezTo>
                      <a:pt x="3696" y="3278"/>
                      <a:pt x="3696" y="3278"/>
                      <a:pt x="3696" y="3278"/>
                    </a:cubicBezTo>
                    <a:close/>
                    <a:moveTo>
                      <a:pt x="3783" y="3307"/>
                    </a:moveTo>
                    <a:lnTo>
                      <a:pt x="3783" y="3307"/>
                    </a:lnTo>
                    <a:cubicBezTo>
                      <a:pt x="3797" y="3296"/>
                      <a:pt x="3797" y="3296"/>
                      <a:pt x="3797" y="3296"/>
                    </a:cubicBezTo>
                    <a:cubicBezTo>
                      <a:pt x="3809" y="3304"/>
                      <a:pt x="3809" y="3304"/>
                      <a:pt x="3809" y="3304"/>
                    </a:cubicBezTo>
                    <a:cubicBezTo>
                      <a:pt x="3799" y="3317"/>
                      <a:pt x="3799" y="3317"/>
                      <a:pt x="3799" y="3317"/>
                    </a:cubicBezTo>
                    <a:cubicBezTo>
                      <a:pt x="3783" y="3307"/>
                      <a:pt x="3783" y="3307"/>
                      <a:pt x="3783" y="3307"/>
                    </a:cubicBezTo>
                    <a:close/>
                    <a:moveTo>
                      <a:pt x="3789" y="3262"/>
                    </a:moveTo>
                    <a:lnTo>
                      <a:pt x="3789" y="3262"/>
                    </a:lnTo>
                    <a:cubicBezTo>
                      <a:pt x="3803" y="3256"/>
                      <a:pt x="3803" y="3256"/>
                      <a:pt x="3803" y="3256"/>
                    </a:cubicBezTo>
                    <a:cubicBezTo>
                      <a:pt x="3811" y="3276"/>
                      <a:pt x="3811" y="3276"/>
                      <a:pt x="3811" y="3276"/>
                    </a:cubicBezTo>
                    <a:cubicBezTo>
                      <a:pt x="3797" y="3290"/>
                      <a:pt x="3797" y="3290"/>
                      <a:pt x="3797" y="3290"/>
                    </a:cubicBezTo>
                    <a:cubicBezTo>
                      <a:pt x="3785" y="3282"/>
                      <a:pt x="3785" y="3282"/>
                      <a:pt x="3785" y="3282"/>
                    </a:cubicBezTo>
                    <a:cubicBezTo>
                      <a:pt x="3794" y="3273"/>
                      <a:pt x="3794" y="3273"/>
                      <a:pt x="3794" y="3273"/>
                    </a:cubicBezTo>
                    <a:cubicBezTo>
                      <a:pt x="3789" y="3262"/>
                      <a:pt x="3789" y="3262"/>
                      <a:pt x="3789" y="3262"/>
                    </a:cubicBezTo>
                    <a:close/>
                    <a:moveTo>
                      <a:pt x="3786" y="3226"/>
                    </a:moveTo>
                    <a:lnTo>
                      <a:pt x="3786" y="3226"/>
                    </a:lnTo>
                    <a:cubicBezTo>
                      <a:pt x="3799" y="3244"/>
                      <a:pt x="3799" y="3244"/>
                      <a:pt x="3799" y="3244"/>
                    </a:cubicBezTo>
                    <a:cubicBezTo>
                      <a:pt x="3785" y="3256"/>
                      <a:pt x="3785" y="3256"/>
                      <a:pt x="3785" y="3256"/>
                    </a:cubicBezTo>
                    <a:cubicBezTo>
                      <a:pt x="3786" y="3243"/>
                      <a:pt x="3786" y="3243"/>
                      <a:pt x="3786" y="3243"/>
                    </a:cubicBezTo>
                    <a:cubicBezTo>
                      <a:pt x="3779" y="3235"/>
                      <a:pt x="3779" y="3235"/>
                      <a:pt x="3779" y="3235"/>
                    </a:cubicBezTo>
                    <a:cubicBezTo>
                      <a:pt x="3786" y="3226"/>
                      <a:pt x="3786" y="3226"/>
                      <a:pt x="3786" y="3226"/>
                    </a:cubicBezTo>
                    <a:close/>
                    <a:moveTo>
                      <a:pt x="3802" y="3224"/>
                    </a:moveTo>
                    <a:lnTo>
                      <a:pt x="3802" y="3224"/>
                    </a:lnTo>
                    <a:cubicBezTo>
                      <a:pt x="3815" y="3210"/>
                      <a:pt x="3815" y="3210"/>
                      <a:pt x="3815" y="3210"/>
                    </a:cubicBezTo>
                    <a:cubicBezTo>
                      <a:pt x="3814" y="3203"/>
                      <a:pt x="3814" y="3203"/>
                      <a:pt x="3814" y="3203"/>
                    </a:cubicBezTo>
                    <a:cubicBezTo>
                      <a:pt x="3822" y="3181"/>
                      <a:pt x="3822" y="3181"/>
                      <a:pt x="3822" y="3181"/>
                    </a:cubicBezTo>
                    <a:cubicBezTo>
                      <a:pt x="3838" y="3174"/>
                      <a:pt x="3838" y="3174"/>
                      <a:pt x="3838" y="3174"/>
                    </a:cubicBezTo>
                    <a:cubicBezTo>
                      <a:pt x="3838" y="3166"/>
                      <a:pt x="3838" y="3166"/>
                      <a:pt x="3838" y="3166"/>
                    </a:cubicBezTo>
                    <a:cubicBezTo>
                      <a:pt x="3858" y="3165"/>
                      <a:pt x="3858" y="3165"/>
                      <a:pt x="3858" y="3165"/>
                    </a:cubicBezTo>
                    <a:cubicBezTo>
                      <a:pt x="3864" y="3181"/>
                      <a:pt x="3864" y="3181"/>
                      <a:pt x="3864" y="3181"/>
                    </a:cubicBezTo>
                    <a:cubicBezTo>
                      <a:pt x="3858" y="3200"/>
                      <a:pt x="3858" y="3200"/>
                      <a:pt x="3858" y="3200"/>
                    </a:cubicBezTo>
                    <a:cubicBezTo>
                      <a:pt x="3863" y="3213"/>
                      <a:pt x="3863" y="3213"/>
                      <a:pt x="3863" y="3213"/>
                    </a:cubicBezTo>
                    <a:cubicBezTo>
                      <a:pt x="3841" y="3244"/>
                      <a:pt x="3841" y="3244"/>
                      <a:pt x="3841" y="3244"/>
                    </a:cubicBezTo>
                    <a:cubicBezTo>
                      <a:pt x="3817" y="3264"/>
                      <a:pt x="3817" y="3264"/>
                      <a:pt x="3817" y="3264"/>
                    </a:cubicBezTo>
                    <a:cubicBezTo>
                      <a:pt x="3809" y="3256"/>
                      <a:pt x="3809" y="3256"/>
                      <a:pt x="3809" y="3256"/>
                    </a:cubicBezTo>
                    <a:cubicBezTo>
                      <a:pt x="3820" y="3238"/>
                      <a:pt x="3820" y="3238"/>
                      <a:pt x="3820" y="3238"/>
                    </a:cubicBezTo>
                    <a:cubicBezTo>
                      <a:pt x="3837" y="3226"/>
                      <a:pt x="3837" y="3226"/>
                      <a:pt x="3837" y="3226"/>
                    </a:cubicBezTo>
                    <a:cubicBezTo>
                      <a:pt x="3837" y="3218"/>
                      <a:pt x="3837" y="3218"/>
                      <a:pt x="3837" y="3218"/>
                    </a:cubicBezTo>
                    <a:cubicBezTo>
                      <a:pt x="3806" y="3233"/>
                      <a:pt x="3806" y="3233"/>
                      <a:pt x="3806" y="3233"/>
                    </a:cubicBezTo>
                    <a:cubicBezTo>
                      <a:pt x="3802" y="3224"/>
                      <a:pt x="3802" y="3224"/>
                      <a:pt x="3802" y="3224"/>
                    </a:cubicBezTo>
                    <a:close/>
                    <a:moveTo>
                      <a:pt x="3658" y="3275"/>
                    </a:moveTo>
                    <a:lnTo>
                      <a:pt x="3658" y="3275"/>
                    </a:lnTo>
                    <a:cubicBezTo>
                      <a:pt x="3666" y="3273"/>
                      <a:pt x="3666" y="3273"/>
                      <a:pt x="3666" y="3273"/>
                    </a:cubicBezTo>
                    <a:cubicBezTo>
                      <a:pt x="3675" y="3279"/>
                      <a:pt x="3675" y="3279"/>
                      <a:pt x="3675" y="3279"/>
                    </a:cubicBezTo>
                    <a:cubicBezTo>
                      <a:pt x="3673" y="3288"/>
                      <a:pt x="3673" y="3288"/>
                      <a:pt x="3673" y="3288"/>
                    </a:cubicBezTo>
                    <a:cubicBezTo>
                      <a:pt x="3686" y="3308"/>
                      <a:pt x="3686" y="3308"/>
                      <a:pt x="3686" y="3308"/>
                    </a:cubicBezTo>
                    <a:cubicBezTo>
                      <a:pt x="3672" y="3327"/>
                      <a:pt x="3672" y="3327"/>
                      <a:pt x="3672" y="3327"/>
                    </a:cubicBezTo>
                    <a:cubicBezTo>
                      <a:pt x="3667" y="3321"/>
                      <a:pt x="3667" y="3321"/>
                      <a:pt x="3667" y="3321"/>
                    </a:cubicBezTo>
                    <a:cubicBezTo>
                      <a:pt x="3666" y="3305"/>
                      <a:pt x="3666" y="3305"/>
                      <a:pt x="3666" y="3305"/>
                    </a:cubicBezTo>
                    <a:cubicBezTo>
                      <a:pt x="3653" y="3285"/>
                      <a:pt x="3653" y="3285"/>
                      <a:pt x="3653" y="3285"/>
                    </a:cubicBezTo>
                    <a:cubicBezTo>
                      <a:pt x="3658" y="3275"/>
                      <a:pt x="3658" y="3275"/>
                      <a:pt x="3658" y="3275"/>
                    </a:cubicBezTo>
                    <a:close/>
                    <a:moveTo>
                      <a:pt x="3661" y="3253"/>
                    </a:moveTo>
                    <a:lnTo>
                      <a:pt x="3661" y="3253"/>
                    </a:lnTo>
                    <a:cubicBezTo>
                      <a:pt x="3667" y="3249"/>
                      <a:pt x="3667" y="3249"/>
                      <a:pt x="3667" y="3249"/>
                    </a:cubicBezTo>
                    <a:cubicBezTo>
                      <a:pt x="3675" y="3250"/>
                      <a:pt x="3675" y="3250"/>
                      <a:pt x="3675" y="3250"/>
                    </a:cubicBezTo>
                    <a:cubicBezTo>
                      <a:pt x="3679" y="3262"/>
                      <a:pt x="3679" y="3262"/>
                      <a:pt x="3679" y="3262"/>
                    </a:cubicBezTo>
                    <a:cubicBezTo>
                      <a:pt x="3667" y="3267"/>
                      <a:pt x="3667" y="3267"/>
                      <a:pt x="3667" y="3267"/>
                    </a:cubicBezTo>
                    <a:cubicBezTo>
                      <a:pt x="3661" y="3253"/>
                      <a:pt x="3661" y="3253"/>
                      <a:pt x="3661" y="3253"/>
                    </a:cubicBezTo>
                    <a:close/>
                    <a:moveTo>
                      <a:pt x="3653" y="3235"/>
                    </a:moveTo>
                    <a:lnTo>
                      <a:pt x="3653" y="3235"/>
                    </a:lnTo>
                    <a:cubicBezTo>
                      <a:pt x="3664" y="3223"/>
                      <a:pt x="3664" y="3223"/>
                      <a:pt x="3664" y="3223"/>
                    </a:cubicBezTo>
                    <a:cubicBezTo>
                      <a:pt x="3664" y="3241"/>
                      <a:pt x="3664" y="3241"/>
                      <a:pt x="3664" y="3241"/>
                    </a:cubicBezTo>
                    <a:cubicBezTo>
                      <a:pt x="3653" y="3235"/>
                      <a:pt x="3653" y="3235"/>
                      <a:pt x="3653" y="3235"/>
                    </a:cubicBezTo>
                    <a:close/>
                    <a:moveTo>
                      <a:pt x="3641" y="3210"/>
                    </a:moveTo>
                    <a:lnTo>
                      <a:pt x="3641" y="3210"/>
                    </a:lnTo>
                    <a:cubicBezTo>
                      <a:pt x="3655" y="3215"/>
                      <a:pt x="3655" y="3215"/>
                      <a:pt x="3655" y="3215"/>
                    </a:cubicBezTo>
                    <a:cubicBezTo>
                      <a:pt x="3640" y="3232"/>
                      <a:pt x="3640" y="3232"/>
                      <a:pt x="3640" y="3232"/>
                    </a:cubicBezTo>
                    <a:cubicBezTo>
                      <a:pt x="3641" y="3210"/>
                      <a:pt x="3641" y="3210"/>
                      <a:pt x="3641" y="3210"/>
                    </a:cubicBezTo>
                    <a:close/>
                    <a:moveTo>
                      <a:pt x="3635" y="3136"/>
                    </a:moveTo>
                    <a:lnTo>
                      <a:pt x="3635" y="3136"/>
                    </a:lnTo>
                    <a:cubicBezTo>
                      <a:pt x="3631" y="3122"/>
                      <a:pt x="3631" y="3122"/>
                      <a:pt x="3631" y="3122"/>
                    </a:cubicBezTo>
                    <a:cubicBezTo>
                      <a:pt x="3643" y="3128"/>
                      <a:pt x="3643" y="3128"/>
                      <a:pt x="3643" y="3128"/>
                    </a:cubicBezTo>
                    <a:cubicBezTo>
                      <a:pt x="3635" y="3136"/>
                      <a:pt x="3635" y="3136"/>
                      <a:pt x="3635" y="3136"/>
                    </a:cubicBezTo>
                    <a:close/>
                    <a:moveTo>
                      <a:pt x="3676" y="3155"/>
                    </a:moveTo>
                    <a:lnTo>
                      <a:pt x="3676" y="3155"/>
                    </a:lnTo>
                    <a:cubicBezTo>
                      <a:pt x="3686" y="3149"/>
                      <a:pt x="3686" y="3149"/>
                      <a:pt x="3686" y="3149"/>
                    </a:cubicBezTo>
                    <a:cubicBezTo>
                      <a:pt x="3692" y="3158"/>
                      <a:pt x="3692" y="3158"/>
                      <a:pt x="3692" y="3158"/>
                    </a:cubicBezTo>
                    <a:cubicBezTo>
                      <a:pt x="3683" y="3165"/>
                      <a:pt x="3683" y="3165"/>
                      <a:pt x="3683" y="3165"/>
                    </a:cubicBezTo>
                    <a:cubicBezTo>
                      <a:pt x="3676" y="3155"/>
                      <a:pt x="3676" y="3155"/>
                      <a:pt x="3676" y="3155"/>
                    </a:cubicBezTo>
                    <a:close/>
                    <a:moveTo>
                      <a:pt x="3679" y="3131"/>
                    </a:moveTo>
                    <a:lnTo>
                      <a:pt x="3679" y="3131"/>
                    </a:lnTo>
                    <a:cubicBezTo>
                      <a:pt x="3692" y="3111"/>
                      <a:pt x="3692" y="3111"/>
                      <a:pt x="3692" y="3111"/>
                    </a:cubicBezTo>
                    <a:cubicBezTo>
                      <a:pt x="3705" y="3106"/>
                      <a:pt x="3705" y="3106"/>
                      <a:pt x="3705" y="3106"/>
                    </a:cubicBezTo>
                    <a:cubicBezTo>
                      <a:pt x="3716" y="3116"/>
                      <a:pt x="3716" y="3116"/>
                      <a:pt x="3716" y="3116"/>
                    </a:cubicBezTo>
                    <a:cubicBezTo>
                      <a:pt x="3707" y="3126"/>
                      <a:pt x="3707" y="3126"/>
                      <a:pt x="3707" y="3126"/>
                    </a:cubicBezTo>
                    <a:cubicBezTo>
                      <a:pt x="3698" y="3126"/>
                      <a:pt x="3698" y="3126"/>
                      <a:pt x="3698" y="3126"/>
                    </a:cubicBezTo>
                    <a:cubicBezTo>
                      <a:pt x="3687" y="3134"/>
                      <a:pt x="3687" y="3134"/>
                      <a:pt x="3687" y="3134"/>
                    </a:cubicBezTo>
                    <a:cubicBezTo>
                      <a:pt x="3679" y="3131"/>
                      <a:pt x="3679" y="3131"/>
                      <a:pt x="3679" y="3131"/>
                    </a:cubicBezTo>
                    <a:close/>
                    <a:moveTo>
                      <a:pt x="3716" y="3142"/>
                    </a:moveTo>
                    <a:lnTo>
                      <a:pt x="3716" y="3142"/>
                    </a:lnTo>
                    <a:cubicBezTo>
                      <a:pt x="3724" y="3120"/>
                      <a:pt x="3724" y="3120"/>
                      <a:pt x="3724" y="3120"/>
                    </a:cubicBezTo>
                    <a:cubicBezTo>
                      <a:pt x="3719" y="3105"/>
                      <a:pt x="3719" y="3105"/>
                      <a:pt x="3719" y="3105"/>
                    </a:cubicBezTo>
                    <a:cubicBezTo>
                      <a:pt x="3708" y="3091"/>
                      <a:pt x="3708" y="3091"/>
                      <a:pt x="3708" y="3091"/>
                    </a:cubicBezTo>
                    <a:cubicBezTo>
                      <a:pt x="3718" y="3082"/>
                      <a:pt x="3718" y="3082"/>
                      <a:pt x="3718" y="3082"/>
                    </a:cubicBezTo>
                    <a:cubicBezTo>
                      <a:pt x="3731" y="3087"/>
                      <a:pt x="3731" y="3087"/>
                      <a:pt x="3731" y="3087"/>
                    </a:cubicBezTo>
                    <a:cubicBezTo>
                      <a:pt x="3742" y="3103"/>
                      <a:pt x="3742" y="3103"/>
                      <a:pt x="3742" y="3103"/>
                    </a:cubicBezTo>
                    <a:cubicBezTo>
                      <a:pt x="3731" y="3119"/>
                      <a:pt x="3731" y="3119"/>
                      <a:pt x="3731" y="3119"/>
                    </a:cubicBezTo>
                    <a:cubicBezTo>
                      <a:pt x="3728" y="3128"/>
                      <a:pt x="3728" y="3128"/>
                      <a:pt x="3728" y="3128"/>
                    </a:cubicBezTo>
                    <a:cubicBezTo>
                      <a:pt x="3738" y="3137"/>
                      <a:pt x="3738" y="3137"/>
                      <a:pt x="3738" y="3137"/>
                    </a:cubicBezTo>
                    <a:cubicBezTo>
                      <a:pt x="3742" y="3136"/>
                      <a:pt x="3742" y="3136"/>
                      <a:pt x="3742" y="3136"/>
                    </a:cubicBezTo>
                    <a:cubicBezTo>
                      <a:pt x="3759" y="3146"/>
                      <a:pt x="3759" y="3146"/>
                      <a:pt x="3759" y="3146"/>
                    </a:cubicBezTo>
                    <a:cubicBezTo>
                      <a:pt x="3760" y="3169"/>
                      <a:pt x="3760" y="3169"/>
                      <a:pt x="3760" y="3169"/>
                    </a:cubicBezTo>
                    <a:cubicBezTo>
                      <a:pt x="3750" y="3171"/>
                      <a:pt x="3750" y="3171"/>
                      <a:pt x="3750" y="3171"/>
                    </a:cubicBezTo>
                    <a:cubicBezTo>
                      <a:pt x="3762" y="3186"/>
                      <a:pt x="3762" y="3186"/>
                      <a:pt x="3762" y="3186"/>
                    </a:cubicBezTo>
                    <a:cubicBezTo>
                      <a:pt x="3762" y="3197"/>
                      <a:pt x="3762" y="3197"/>
                      <a:pt x="3762" y="3197"/>
                    </a:cubicBezTo>
                    <a:cubicBezTo>
                      <a:pt x="3751" y="3198"/>
                      <a:pt x="3751" y="3198"/>
                      <a:pt x="3751" y="3198"/>
                    </a:cubicBezTo>
                    <a:cubicBezTo>
                      <a:pt x="3747" y="3194"/>
                      <a:pt x="3747" y="3194"/>
                      <a:pt x="3747" y="3194"/>
                    </a:cubicBezTo>
                    <a:cubicBezTo>
                      <a:pt x="3739" y="3209"/>
                      <a:pt x="3739" y="3209"/>
                      <a:pt x="3739" y="3209"/>
                    </a:cubicBezTo>
                    <a:cubicBezTo>
                      <a:pt x="3757" y="3223"/>
                      <a:pt x="3757" y="3223"/>
                      <a:pt x="3757" y="3223"/>
                    </a:cubicBezTo>
                    <a:cubicBezTo>
                      <a:pt x="3767" y="3236"/>
                      <a:pt x="3767" y="3236"/>
                      <a:pt x="3767" y="3236"/>
                    </a:cubicBezTo>
                    <a:cubicBezTo>
                      <a:pt x="3750" y="3246"/>
                      <a:pt x="3750" y="3246"/>
                      <a:pt x="3750" y="3246"/>
                    </a:cubicBezTo>
                    <a:cubicBezTo>
                      <a:pt x="3748" y="3252"/>
                      <a:pt x="3748" y="3252"/>
                      <a:pt x="3748" y="3252"/>
                    </a:cubicBezTo>
                    <a:cubicBezTo>
                      <a:pt x="3759" y="3250"/>
                      <a:pt x="3759" y="3250"/>
                      <a:pt x="3759" y="3250"/>
                    </a:cubicBezTo>
                    <a:cubicBezTo>
                      <a:pt x="3765" y="3253"/>
                      <a:pt x="3765" y="3253"/>
                      <a:pt x="3765" y="3253"/>
                    </a:cubicBezTo>
                    <a:cubicBezTo>
                      <a:pt x="3765" y="3265"/>
                      <a:pt x="3765" y="3265"/>
                      <a:pt x="3765" y="3265"/>
                    </a:cubicBezTo>
                    <a:cubicBezTo>
                      <a:pt x="3751" y="3275"/>
                      <a:pt x="3751" y="3275"/>
                      <a:pt x="3751" y="3275"/>
                    </a:cubicBezTo>
                    <a:cubicBezTo>
                      <a:pt x="3742" y="3278"/>
                      <a:pt x="3742" y="3278"/>
                      <a:pt x="3742" y="3278"/>
                    </a:cubicBezTo>
                    <a:cubicBezTo>
                      <a:pt x="3734" y="3290"/>
                      <a:pt x="3734" y="3290"/>
                      <a:pt x="3734" y="3290"/>
                    </a:cubicBezTo>
                    <a:cubicBezTo>
                      <a:pt x="3742" y="3291"/>
                      <a:pt x="3742" y="3291"/>
                      <a:pt x="3742" y="3291"/>
                    </a:cubicBezTo>
                    <a:cubicBezTo>
                      <a:pt x="3748" y="3299"/>
                      <a:pt x="3748" y="3299"/>
                      <a:pt x="3748" y="3299"/>
                    </a:cubicBezTo>
                    <a:cubicBezTo>
                      <a:pt x="3741" y="3305"/>
                      <a:pt x="3741" y="3305"/>
                      <a:pt x="3741" y="3305"/>
                    </a:cubicBezTo>
                    <a:cubicBezTo>
                      <a:pt x="3747" y="3317"/>
                      <a:pt x="3747" y="3317"/>
                      <a:pt x="3747" y="3317"/>
                    </a:cubicBezTo>
                    <a:cubicBezTo>
                      <a:pt x="3739" y="3325"/>
                      <a:pt x="3739" y="3325"/>
                      <a:pt x="3739" y="3325"/>
                    </a:cubicBezTo>
                    <a:cubicBezTo>
                      <a:pt x="3725" y="3325"/>
                      <a:pt x="3725" y="3325"/>
                      <a:pt x="3725" y="3325"/>
                    </a:cubicBezTo>
                    <a:cubicBezTo>
                      <a:pt x="3718" y="3319"/>
                      <a:pt x="3718" y="3319"/>
                      <a:pt x="3718" y="3319"/>
                    </a:cubicBezTo>
                    <a:cubicBezTo>
                      <a:pt x="3722" y="3305"/>
                      <a:pt x="3722" y="3305"/>
                      <a:pt x="3722" y="3305"/>
                    </a:cubicBezTo>
                    <a:cubicBezTo>
                      <a:pt x="3707" y="3293"/>
                      <a:pt x="3707" y="3293"/>
                      <a:pt x="3707" y="3293"/>
                    </a:cubicBezTo>
                    <a:cubicBezTo>
                      <a:pt x="3708" y="3281"/>
                      <a:pt x="3708" y="3281"/>
                      <a:pt x="3708" y="3281"/>
                    </a:cubicBezTo>
                    <a:cubicBezTo>
                      <a:pt x="3719" y="3272"/>
                      <a:pt x="3719" y="3272"/>
                      <a:pt x="3719" y="3272"/>
                    </a:cubicBezTo>
                    <a:cubicBezTo>
                      <a:pt x="3712" y="3262"/>
                      <a:pt x="3712" y="3262"/>
                      <a:pt x="3712" y="3262"/>
                    </a:cubicBezTo>
                    <a:cubicBezTo>
                      <a:pt x="3715" y="3253"/>
                      <a:pt x="3715" y="3253"/>
                      <a:pt x="3715" y="3253"/>
                    </a:cubicBezTo>
                    <a:cubicBezTo>
                      <a:pt x="3725" y="3246"/>
                      <a:pt x="3725" y="3246"/>
                      <a:pt x="3725" y="3246"/>
                    </a:cubicBezTo>
                    <a:cubicBezTo>
                      <a:pt x="3719" y="3238"/>
                      <a:pt x="3719" y="3238"/>
                      <a:pt x="3719" y="3238"/>
                    </a:cubicBezTo>
                    <a:cubicBezTo>
                      <a:pt x="3708" y="3241"/>
                      <a:pt x="3708" y="3241"/>
                      <a:pt x="3708" y="3241"/>
                    </a:cubicBezTo>
                    <a:cubicBezTo>
                      <a:pt x="3704" y="3249"/>
                      <a:pt x="3704" y="3249"/>
                      <a:pt x="3704" y="3249"/>
                    </a:cubicBezTo>
                    <a:cubicBezTo>
                      <a:pt x="3698" y="3241"/>
                      <a:pt x="3698" y="3241"/>
                      <a:pt x="3698" y="3241"/>
                    </a:cubicBezTo>
                    <a:cubicBezTo>
                      <a:pt x="3686" y="3241"/>
                      <a:pt x="3686" y="3241"/>
                      <a:pt x="3686" y="3241"/>
                    </a:cubicBezTo>
                    <a:cubicBezTo>
                      <a:pt x="3681" y="3233"/>
                      <a:pt x="3681" y="3233"/>
                      <a:pt x="3681" y="3233"/>
                    </a:cubicBezTo>
                    <a:cubicBezTo>
                      <a:pt x="3687" y="3224"/>
                      <a:pt x="3687" y="3224"/>
                      <a:pt x="3687" y="3224"/>
                    </a:cubicBezTo>
                    <a:cubicBezTo>
                      <a:pt x="3696" y="3224"/>
                      <a:pt x="3696" y="3224"/>
                      <a:pt x="3696" y="3224"/>
                    </a:cubicBezTo>
                    <a:cubicBezTo>
                      <a:pt x="3699" y="3213"/>
                      <a:pt x="3699" y="3213"/>
                      <a:pt x="3699" y="3213"/>
                    </a:cubicBezTo>
                    <a:cubicBezTo>
                      <a:pt x="3699" y="3206"/>
                      <a:pt x="3699" y="3206"/>
                      <a:pt x="3699" y="3206"/>
                    </a:cubicBezTo>
                    <a:cubicBezTo>
                      <a:pt x="3716" y="3194"/>
                      <a:pt x="3716" y="3194"/>
                      <a:pt x="3716" y="3194"/>
                    </a:cubicBezTo>
                    <a:cubicBezTo>
                      <a:pt x="3716" y="3186"/>
                      <a:pt x="3716" y="3186"/>
                      <a:pt x="3716" y="3186"/>
                    </a:cubicBezTo>
                    <a:cubicBezTo>
                      <a:pt x="3707" y="3184"/>
                      <a:pt x="3707" y="3184"/>
                      <a:pt x="3707" y="3184"/>
                    </a:cubicBezTo>
                    <a:cubicBezTo>
                      <a:pt x="3698" y="3187"/>
                      <a:pt x="3698" y="3187"/>
                      <a:pt x="3698" y="3187"/>
                    </a:cubicBezTo>
                    <a:cubicBezTo>
                      <a:pt x="3693" y="3181"/>
                      <a:pt x="3693" y="3181"/>
                      <a:pt x="3693" y="3181"/>
                    </a:cubicBezTo>
                    <a:cubicBezTo>
                      <a:pt x="3698" y="3174"/>
                      <a:pt x="3698" y="3174"/>
                      <a:pt x="3698" y="3174"/>
                    </a:cubicBezTo>
                    <a:cubicBezTo>
                      <a:pt x="3713" y="3169"/>
                      <a:pt x="3713" y="3169"/>
                      <a:pt x="3713" y="3169"/>
                    </a:cubicBezTo>
                    <a:cubicBezTo>
                      <a:pt x="3718" y="3154"/>
                      <a:pt x="3718" y="3154"/>
                      <a:pt x="3718" y="3154"/>
                    </a:cubicBezTo>
                    <a:cubicBezTo>
                      <a:pt x="3716" y="3142"/>
                      <a:pt x="3716" y="3142"/>
                      <a:pt x="3716" y="3142"/>
                    </a:cubicBezTo>
                    <a:close/>
                    <a:moveTo>
                      <a:pt x="3814" y="3126"/>
                    </a:moveTo>
                    <a:lnTo>
                      <a:pt x="3814" y="3126"/>
                    </a:lnTo>
                    <a:cubicBezTo>
                      <a:pt x="3805" y="3114"/>
                      <a:pt x="3805" y="3114"/>
                      <a:pt x="3805" y="3114"/>
                    </a:cubicBezTo>
                    <a:cubicBezTo>
                      <a:pt x="3811" y="3106"/>
                      <a:pt x="3811" y="3106"/>
                      <a:pt x="3811" y="3106"/>
                    </a:cubicBezTo>
                    <a:cubicBezTo>
                      <a:pt x="3819" y="3093"/>
                      <a:pt x="3819" y="3093"/>
                      <a:pt x="3819" y="3093"/>
                    </a:cubicBezTo>
                    <a:cubicBezTo>
                      <a:pt x="3823" y="3097"/>
                      <a:pt x="3823" y="3097"/>
                      <a:pt x="3823" y="3097"/>
                    </a:cubicBezTo>
                    <a:cubicBezTo>
                      <a:pt x="3823" y="3116"/>
                      <a:pt x="3823" y="3116"/>
                      <a:pt x="3823" y="3116"/>
                    </a:cubicBezTo>
                    <a:cubicBezTo>
                      <a:pt x="3814" y="3126"/>
                      <a:pt x="3814" y="3126"/>
                      <a:pt x="3814" y="3126"/>
                    </a:cubicBezTo>
                    <a:close/>
                    <a:moveTo>
                      <a:pt x="3782" y="3146"/>
                    </a:moveTo>
                    <a:lnTo>
                      <a:pt x="3782" y="3146"/>
                    </a:lnTo>
                    <a:cubicBezTo>
                      <a:pt x="3793" y="3122"/>
                      <a:pt x="3793" y="3122"/>
                      <a:pt x="3793" y="3122"/>
                    </a:cubicBezTo>
                    <a:cubicBezTo>
                      <a:pt x="3802" y="3125"/>
                      <a:pt x="3802" y="3125"/>
                      <a:pt x="3802" y="3125"/>
                    </a:cubicBezTo>
                    <a:cubicBezTo>
                      <a:pt x="3802" y="3142"/>
                      <a:pt x="3802" y="3142"/>
                      <a:pt x="3802" y="3142"/>
                    </a:cubicBezTo>
                    <a:cubicBezTo>
                      <a:pt x="3789" y="3149"/>
                      <a:pt x="3789" y="3149"/>
                      <a:pt x="3789" y="3149"/>
                    </a:cubicBezTo>
                    <a:cubicBezTo>
                      <a:pt x="3782" y="3146"/>
                      <a:pt x="3782" y="3146"/>
                      <a:pt x="3782" y="3146"/>
                    </a:cubicBezTo>
                    <a:close/>
                    <a:moveTo>
                      <a:pt x="3770" y="3128"/>
                    </a:moveTo>
                    <a:lnTo>
                      <a:pt x="3770" y="3128"/>
                    </a:lnTo>
                    <a:cubicBezTo>
                      <a:pt x="3773" y="3116"/>
                      <a:pt x="3773" y="3116"/>
                      <a:pt x="3773" y="3116"/>
                    </a:cubicBezTo>
                    <a:cubicBezTo>
                      <a:pt x="3799" y="3099"/>
                      <a:pt x="3799" y="3099"/>
                      <a:pt x="3799" y="3099"/>
                    </a:cubicBezTo>
                    <a:cubicBezTo>
                      <a:pt x="3799" y="3110"/>
                      <a:pt x="3799" y="3110"/>
                      <a:pt x="3799" y="3110"/>
                    </a:cubicBezTo>
                    <a:cubicBezTo>
                      <a:pt x="3791" y="3117"/>
                      <a:pt x="3791" y="3117"/>
                      <a:pt x="3791" y="3117"/>
                    </a:cubicBezTo>
                    <a:cubicBezTo>
                      <a:pt x="3782" y="3131"/>
                      <a:pt x="3782" y="3131"/>
                      <a:pt x="3782" y="3131"/>
                    </a:cubicBezTo>
                    <a:cubicBezTo>
                      <a:pt x="3770" y="3128"/>
                      <a:pt x="3770" y="3128"/>
                      <a:pt x="3770" y="3128"/>
                    </a:cubicBezTo>
                    <a:close/>
                    <a:moveTo>
                      <a:pt x="3754" y="3088"/>
                    </a:moveTo>
                    <a:lnTo>
                      <a:pt x="3754" y="3088"/>
                    </a:lnTo>
                    <a:cubicBezTo>
                      <a:pt x="3767" y="3074"/>
                      <a:pt x="3767" y="3074"/>
                      <a:pt x="3767" y="3074"/>
                    </a:cubicBezTo>
                    <a:cubicBezTo>
                      <a:pt x="3793" y="3077"/>
                      <a:pt x="3793" y="3077"/>
                      <a:pt x="3793" y="3077"/>
                    </a:cubicBezTo>
                    <a:cubicBezTo>
                      <a:pt x="3791" y="3088"/>
                      <a:pt x="3791" y="3088"/>
                      <a:pt x="3791" y="3088"/>
                    </a:cubicBezTo>
                    <a:cubicBezTo>
                      <a:pt x="3776" y="3106"/>
                      <a:pt x="3776" y="3106"/>
                      <a:pt x="3776" y="3106"/>
                    </a:cubicBezTo>
                    <a:cubicBezTo>
                      <a:pt x="3762" y="3102"/>
                      <a:pt x="3762" y="3102"/>
                      <a:pt x="3762" y="3102"/>
                    </a:cubicBezTo>
                    <a:cubicBezTo>
                      <a:pt x="3754" y="3088"/>
                      <a:pt x="3754" y="3088"/>
                      <a:pt x="3754" y="3088"/>
                    </a:cubicBezTo>
                    <a:close/>
                    <a:moveTo>
                      <a:pt x="3776" y="3048"/>
                    </a:moveTo>
                    <a:lnTo>
                      <a:pt x="3776" y="3048"/>
                    </a:lnTo>
                    <a:cubicBezTo>
                      <a:pt x="3791" y="3025"/>
                      <a:pt x="3791" y="3025"/>
                      <a:pt x="3791" y="3025"/>
                    </a:cubicBezTo>
                    <a:cubicBezTo>
                      <a:pt x="3803" y="3019"/>
                      <a:pt x="3803" y="3019"/>
                      <a:pt x="3803" y="3019"/>
                    </a:cubicBezTo>
                    <a:cubicBezTo>
                      <a:pt x="3811" y="3045"/>
                      <a:pt x="3811" y="3045"/>
                      <a:pt x="3811" y="3045"/>
                    </a:cubicBezTo>
                    <a:cubicBezTo>
                      <a:pt x="3802" y="3061"/>
                      <a:pt x="3802" y="3061"/>
                      <a:pt x="3802" y="3061"/>
                    </a:cubicBezTo>
                    <a:cubicBezTo>
                      <a:pt x="3782" y="3067"/>
                      <a:pt x="3782" y="3067"/>
                      <a:pt x="3782" y="3067"/>
                    </a:cubicBezTo>
                    <a:cubicBezTo>
                      <a:pt x="3776" y="3059"/>
                      <a:pt x="3776" y="3059"/>
                      <a:pt x="3776" y="3059"/>
                    </a:cubicBezTo>
                    <a:cubicBezTo>
                      <a:pt x="3776" y="3048"/>
                      <a:pt x="3776" y="3048"/>
                      <a:pt x="3776" y="3048"/>
                    </a:cubicBezTo>
                    <a:close/>
                    <a:moveTo>
                      <a:pt x="3722" y="3070"/>
                    </a:moveTo>
                    <a:lnTo>
                      <a:pt x="3722" y="3070"/>
                    </a:lnTo>
                    <a:cubicBezTo>
                      <a:pt x="3724" y="3050"/>
                      <a:pt x="3724" y="3050"/>
                      <a:pt x="3724" y="3050"/>
                    </a:cubicBezTo>
                    <a:cubicBezTo>
                      <a:pt x="3733" y="3013"/>
                      <a:pt x="3733" y="3013"/>
                      <a:pt x="3733" y="3013"/>
                    </a:cubicBezTo>
                    <a:cubicBezTo>
                      <a:pt x="3741" y="3003"/>
                      <a:pt x="3741" y="3003"/>
                      <a:pt x="3741" y="3003"/>
                    </a:cubicBezTo>
                    <a:cubicBezTo>
                      <a:pt x="3727" y="2996"/>
                      <a:pt x="3727" y="2996"/>
                      <a:pt x="3727" y="2996"/>
                    </a:cubicBezTo>
                    <a:cubicBezTo>
                      <a:pt x="3730" y="2983"/>
                      <a:pt x="3730" y="2983"/>
                      <a:pt x="3730" y="2983"/>
                    </a:cubicBezTo>
                    <a:cubicBezTo>
                      <a:pt x="3724" y="2973"/>
                      <a:pt x="3724" y="2973"/>
                      <a:pt x="3724" y="2973"/>
                    </a:cubicBezTo>
                    <a:cubicBezTo>
                      <a:pt x="3725" y="2963"/>
                      <a:pt x="3725" y="2963"/>
                      <a:pt x="3725" y="2963"/>
                    </a:cubicBezTo>
                    <a:cubicBezTo>
                      <a:pt x="3745" y="2963"/>
                      <a:pt x="3745" y="2963"/>
                      <a:pt x="3745" y="2963"/>
                    </a:cubicBezTo>
                    <a:cubicBezTo>
                      <a:pt x="3762" y="2981"/>
                      <a:pt x="3762" y="2981"/>
                      <a:pt x="3762" y="2981"/>
                    </a:cubicBezTo>
                    <a:cubicBezTo>
                      <a:pt x="3777" y="2981"/>
                      <a:pt x="3777" y="2981"/>
                      <a:pt x="3777" y="2981"/>
                    </a:cubicBezTo>
                    <a:cubicBezTo>
                      <a:pt x="3788" y="2995"/>
                      <a:pt x="3788" y="2995"/>
                      <a:pt x="3788" y="2995"/>
                    </a:cubicBezTo>
                    <a:cubicBezTo>
                      <a:pt x="3788" y="3016"/>
                      <a:pt x="3788" y="3016"/>
                      <a:pt x="3788" y="3016"/>
                    </a:cubicBezTo>
                    <a:cubicBezTo>
                      <a:pt x="3776" y="3036"/>
                      <a:pt x="3776" y="3036"/>
                      <a:pt x="3776" y="3036"/>
                    </a:cubicBezTo>
                    <a:cubicBezTo>
                      <a:pt x="3768" y="3039"/>
                      <a:pt x="3768" y="3039"/>
                      <a:pt x="3768" y="3039"/>
                    </a:cubicBezTo>
                    <a:cubicBezTo>
                      <a:pt x="3767" y="3018"/>
                      <a:pt x="3767" y="3018"/>
                      <a:pt x="3767" y="3018"/>
                    </a:cubicBezTo>
                    <a:cubicBezTo>
                      <a:pt x="3757" y="3021"/>
                      <a:pt x="3757" y="3021"/>
                      <a:pt x="3757" y="3021"/>
                    </a:cubicBezTo>
                    <a:cubicBezTo>
                      <a:pt x="3757" y="3039"/>
                      <a:pt x="3757" y="3039"/>
                      <a:pt x="3757" y="3039"/>
                    </a:cubicBezTo>
                    <a:cubicBezTo>
                      <a:pt x="3751" y="3045"/>
                      <a:pt x="3751" y="3045"/>
                      <a:pt x="3751" y="3045"/>
                    </a:cubicBezTo>
                    <a:cubicBezTo>
                      <a:pt x="3759" y="3059"/>
                      <a:pt x="3759" y="3059"/>
                      <a:pt x="3759" y="3059"/>
                    </a:cubicBezTo>
                    <a:cubicBezTo>
                      <a:pt x="3750" y="3067"/>
                      <a:pt x="3750" y="3067"/>
                      <a:pt x="3750" y="3067"/>
                    </a:cubicBezTo>
                    <a:cubicBezTo>
                      <a:pt x="3742" y="3061"/>
                      <a:pt x="3742" y="3061"/>
                      <a:pt x="3742" y="3061"/>
                    </a:cubicBezTo>
                    <a:cubicBezTo>
                      <a:pt x="3733" y="3073"/>
                      <a:pt x="3733" y="3073"/>
                      <a:pt x="3733" y="3073"/>
                    </a:cubicBezTo>
                    <a:cubicBezTo>
                      <a:pt x="3722" y="3070"/>
                      <a:pt x="3722" y="3070"/>
                      <a:pt x="3722" y="3070"/>
                    </a:cubicBezTo>
                    <a:close/>
                    <a:moveTo>
                      <a:pt x="3681" y="3047"/>
                    </a:moveTo>
                    <a:lnTo>
                      <a:pt x="3681" y="3047"/>
                    </a:lnTo>
                    <a:cubicBezTo>
                      <a:pt x="3669" y="3038"/>
                      <a:pt x="3669" y="3038"/>
                      <a:pt x="3669" y="3038"/>
                    </a:cubicBezTo>
                    <a:cubicBezTo>
                      <a:pt x="3681" y="3021"/>
                      <a:pt x="3681" y="3021"/>
                      <a:pt x="3681" y="3021"/>
                    </a:cubicBezTo>
                    <a:cubicBezTo>
                      <a:pt x="3672" y="3015"/>
                      <a:pt x="3672" y="3015"/>
                      <a:pt x="3672" y="3015"/>
                    </a:cubicBezTo>
                    <a:cubicBezTo>
                      <a:pt x="3675" y="2998"/>
                      <a:pt x="3675" y="2998"/>
                      <a:pt x="3675" y="2998"/>
                    </a:cubicBezTo>
                    <a:cubicBezTo>
                      <a:pt x="3681" y="2987"/>
                      <a:pt x="3681" y="2987"/>
                      <a:pt x="3681" y="2987"/>
                    </a:cubicBezTo>
                    <a:cubicBezTo>
                      <a:pt x="3695" y="2993"/>
                      <a:pt x="3695" y="2993"/>
                      <a:pt x="3695" y="2993"/>
                    </a:cubicBezTo>
                    <a:cubicBezTo>
                      <a:pt x="3695" y="2977"/>
                      <a:pt x="3695" y="2977"/>
                      <a:pt x="3695" y="2977"/>
                    </a:cubicBezTo>
                    <a:cubicBezTo>
                      <a:pt x="3702" y="2977"/>
                      <a:pt x="3702" y="2977"/>
                      <a:pt x="3702" y="2977"/>
                    </a:cubicBezTo>
                    <a:cubicBezTo>
                      <a:pt x="3716" y="2996"/>
                      <a:pt x="3716" y="2996"/>
                      <a:pt x="3716" y="2996"/>
                    </a:cubicBezTo>
                    <a:cubicBezTo>
                      <a:pt x="3708" y="3009"/>
                      <a:pt x="3708" y="3009"/>
                      <a:pt x="3708" y="3009"/>
                    </a:cubicBezTo>
                    <a:cubicBezTo>
                      <a:pt x="3712" y="3019"/>
                      <a:pt x="3712" y="3019"/>
                      <a:pt x="3712" y="3019"/>
                    </a:cubicBezTo>
                    <a:cubicBezTo>
                      <a:pt x="3719" y="3010"/>
                      <a:pt x="3719" y="3010"/>
                      <a:pt x="3719" y="3010"/>
                    </a:cubicBezTo>
                    <a:cubicBezTo>
                      <a:pt x="3724" y="3018"/>
                      <a:pt x="3724" y="3018"/>
                      <a:pt x="3724" y="3018"/>
                    </a:cubicBezTo>
                    <a:cubicBezTo>
                      <a:pt x="3712" y="3050"/>
                      <a:pt x="3712" y="3050"/>
                      <a:pt x="3712" y="3050"/>
                    </a:cubicBezTo>
                    <a:cubicBezTo>
                      <a:pt x="3689" y="3076"/>
                      <a:pt x="3689" y="3076"/>
                      <a:pt x="3689" y="3076"/>
                    </a:cubicBezTo>
                    <a:cubicBezTo>
                      <a:pt x="3689" y="3090"/>
                      <a:pt x="3689" y="3090"/>
                      <a:pt x="3689" y="3090"/>
                    </a:cubicBezTo>
                    <a:cubicBezTo>
                      <a:pt x="3681" y="3102"/>
                      <a:pt x="3681" y="3102"/>
                      <a:pt x="3681" y="3102"/>
                    </a:cubicBezTo>
                    <a:cubicBezTo>
                      <a:pt x="3664" y="3106"/>
                      <a:pt x="3664" y="3106"/>
                      <a:pt x="3664" y="3106"/>
                    </a:cubicBezTo>
                    <a:cubicBezTo>
                      <a:pt x="3670" y="3091"/>
                      <a:pt x="3670" y="3091"/>
                      <a:pt x="3670" y="3091"/>
                    </a:cubicBezTo>
                    <a:cubicBezTo>
                      <a:pt x="3664" y="3082"/>
                      <a:pt x="3664" y="3082"/>
                      <a:pt x="3664" y="3082"/>
                    </a:cubicBezTo>
                    <a:cubicBezTo>
                      <a:pt x="3655" y="3111"/>
                      <a:pt x="3655" y="3111"/>
                      <a:pt x="3655" y="3111"/>
                    </a:cubicBezTo>
                    <a:cubicBezTo>
                      <a:pt x="3649" y="3103"/>
                      <a:pt x="3649" y="3103"/>
                      <a:pt x="3649" y="3103"/>
                    </a:cubicBezTo>
                    <a:cubicBezTo>
                      <a:pt x="3652" y="3091"/>
                      <a:pt x="3652" y="3091"/>
                      <a:pt x="3652" y="3091"/>
                    </a:cubicBezTo>
                    <a:cubicBezTo>
                      <a:pt x="3658" y="3079"/>
                      <a:pt x="3658" y="3079"/>
                      <a:pt x="3658" y="3079"/>
                    </a:cubicBezTo>
                    <a:cubicBezTo>
                      <a:pt x="3656" y="3070"/>
                      <a:pt x="3656" y="3070"/>
                      <a:pt x="3656" y="3070"/>
                    </a:cubicBezTo>
                    <a:cubicBezTo>
                      <a:pt x="3664" y="3059"/>
                      <a:pt x="3664" y="3059"/>
                      <a:pt x="3664" y="3059"/>
                    </a:cubicBezTo>
                    <a:cubicBezTo>
                      <a:pt x="3673" y="3067"/>
                      <a:pt x="3673" y="3067"/>
                      <a:pt x="3673" y="3067"/>
                    </a:cubicBezTo>
                    <a:cubicBezTo>
                      <a:pt x="3681" y="3058"/>
                      <a:pt x="3681" y="3058"/>
                      <a:pt x="3681" y="3058"/>
                    </a:cubicBezTo>
                    <a:cubicBezTo>
                      <a:pt x="3681" y="3047"/>
                      <a:pt x="3681" y="3047"/>
                      <a:pt x="3681" y="3047"/>
                    </a:cubicBezTo>
                    <a:close/>
                    <a:moveTo>
                      <a:pt x="3672" y="2906"/>
                    </a:moveTo>
                    <a:lnTo>
                      <a:pt x="3672" y="2906"/>
                    </a:lnTo>
                    <a:cubicBezTo>
                      <a:pt x="3683" y="2906"/>
                      <a:pt x="3683" y="2906"/>
                      <a:pt x="3683" y="2906"/>
                    </a:cubicBezTo>
                    <a:cubicBezTo>
                      <a:pt x="3678" y="2918"/>
                      <a:pt x="3678" y="2918"/>
                      <a:pt x="3678" y="2918"/>
                    </a:cubicBezTo>
                    <a:cubicBezTo>
                      <a:pt x="3672" y="2906"/>
                      <a:pt x="3672" y="2906"/>
                      <a:pt x="3672" y="2906"/>
                    </a:cubicBezTo>
                    <a:close/>
                    <a:moveTo>
                      <a:pt x="3632" y="2911"/>
                    </a:moveTo>
                    <a:lnTo>
                      <a:pt x="3632" y="2911"/>
                    </a:lnTo>
                    <a:cubicBezTo>
                      <a:pt x="3646" y="2905"/>
                      <a:pt x="3646" y="2905"/>
                      <a:pt x="3646" y="2905"/>
                    </a:cubicBezTo>
                    <a:cubicBezTo>
                      <a:pt x="3653" y="2896"/>
                      <a:pt x="3653" y="2896"/>
                      <a:pt x="3653" y="2896"/>
                    </a:cubicBezTo>
                    <a:cubicBezTo>
                      <a:pt x="3663" y="2899"/>
                      <a:pt x="3663" y="2899"/>
                      <a:pt x="3663" y="2899"/>
                    </a:cubicBezTo>
                    <a:cubicBezTo>
                      <a:pt x="3669" y="2922"/>
                      <a:pt x="3669" y="2922"/>
                      <a:pt x="3669" y="2922"/>
                    </a:cubicBezTo>
                    <a:cubicBezTo>
                      <a:pt x="3670" y="2949"/>
                      <a:pt x="3670" y="2949"/>
                      <a:pt x="3670" y="2949"/>
                    </a:cubicBezTo>
                    <a:cubicBezTo>
                      <a:pt x="3666" y="2975"/>
                      <a:pt x="3666" y="2975"/>
                      <a:pt x="3666" y="2975"/>
                    </a:cubicBezTo>
                    <a:cubicBezTo>
                      <a:pt x="3660" y="2983"/>
                      <a:pt x="3660" y="2983"/>
                      <a:pt x="3660" y="2983"/>
                    </a:cubicBezTo>
                    <a:cubicBezTo>
                      <a:pt x="3655" y="3012"/>
                      <a:pt x="3655" y="3012"/>
                      <a:pt x="3655" y="3012"/>
                    </a:cubicBezTo>
                    <a:cubicBezTo>
                      <a:pt x="3646" y="3021"/>
                      <a:pt x="3646" y="3021"/>
                      <a:pt x="3646" y="3021"/>
                    </a:cubicBezTo>
                    <a:cubicBezTo>
                      <a:pt x="3638" y="3042"/>
                      <a:pt x="3638" y="3042"/>
                      <a:pt x="3638" y="3042"/>
                    </a:cubicBezTo>
                    <a:cubicBezTo>
                      <a:pt x="3637" y="3062"/>
                      <a:pt x="3637" y="3062"/>
                      <a:pt x="3637" y="3062"/>
                    </a:cubicBezTo>
                    <a:cubicBezTo>
                      <a:pt x="3632" y="3074"/>
                      <a:pt x="3632" y="3074"/>
                      <a:pt x="3632" y="3074"/>
                    </a:cubicBezTo>
                    <a:cubicBezTo>
                      <a:pt x="3626" y="3079"/>
                      <a:pt x="3626" y="3079"/>
                      <a:pt x="3626" y="3079"/>
                    </a:cubicBezTo>
                    <a:cubicBezTo>
                      <a:pt x="3623" y="3067"/>
                      <a:pt x="3623" y="3067"/>
                      <a:pt x="3623" y="3067"/>
                    </a:cubicBezTo>
                    <a:cubicBezTo>
                      <a:pt x="3626" y="3054"/>
                      <a:pt x="3626" y="3054"/>
                      <a:pt x="3626" y="3054"/>
                    </a:cubicBezTo>
                    <a:cubicBezTo>
                      <a:pt x="3618" y="3048"/>
                      <a:pt x="3618" y="3048"/>
                      <a:pt x="3618" y="3048"/>
                    </a:cubicBezTo>
                    <a:cubicBezTo>
                      <a:pt x="3614" y="3027"/>
                      <a:pt x="3614" y="3027"/>
                      <a:pt x="3614" y="3027"/>
                    </a:cubicBezTo>
                    <a:cubicBezTo>
                      <a:pt x="3620" y="3015"/>
                      <a:pt x="3620" y="3015"/>
                      <a:pt x="3620" y="3015"/>
                    </a:cubicBezTo>
                    <a:cubicBezTo>
                      <a:pt x="3631" y="3013"/>
                      <a:pt x="3631" y="3013"/>
                      <a:pt x="3631" y="3013"/>
                    </a:cubicBezTo>
                    <a:cubicBezTo>
                      <a:pt x="3640" y="3006"/>
                      <a:pt x="3640" y="3006"/>
                      <a:pt x="3640" y="3006"/>
                    </a:cubicBezTo>
                    <a:cubicBezTo>
                      <a:pt x="3637" y="2999"/>
                      <a:pt x="3637" y="2999"/>
                      <a:pt x="3637" y="2999"/>
                    </a:cubicBezTo>
                    <a:cubicBezTo>
                      <a:pt x="3627" y="3004"/>
                      <a:pt x="3627" y="3004"/>
                      <a:pt x="3627" y="3004"/>
                    </a:cubicBezTo>
                    <a:cubicBezTo>
                      <a:pt x="3620" y="3004"/>
                      <a:pt x="3620" y="3004"/>
                      <a:pt x="3620" y="3004"/>
                    </a:cubicBezTo>
                    <a:cubicBezTo>
                      <a:pt x="3620" y="2993"/>
                      <a:pt x="3620" y="2993"/>
                      <a:pt x="3620" y="2993"/>
                    </a:cubicBezTo>
                    <a:cubicBezTo>
                      <a:pt x="3626" y="2990"/>
                      <a:pt x="3626" y="2990"/>
                      <a:pt x="3626" y="2990"/>
                    </a:cubicBezTo>
                    <a:cubicBezTo>
                      <a:pt x="3631" y="2983"/>
                      <a:pt x="3631" y="2983"/>
                      <a:pt x="3631" y="2983"/>
                    </a:cubicBezTo>
                    <a:cubicBezTo>
                      <a:pt x="3612" y="2978"/>
                      <a:pt x="3612" y="2978"/>
                      <a:pt x="3612" y="2978"/>
                    </a:cubicBezTo>
                    <a:cubicBezTo>
                      <a:pt x="3614" y="2970"/>
                      <a:pt x="3614" y="2970"/>
                      <a:pt x="3614" y="2970"/>
                    </a:cubicBezTo>
                    <a:cubicBezTo>
                      <a:pt x="3627" y="2969"/>
                      <a:pt x="3627" y="2969"/>
                      <a:pt x="3627" y="2969"/>
                    </a:cubicBezTo>
                    <a:cubicBezTo>
                      <a:pt x="3635" y="2957"/>
                      <a:pt x="3635" y="2957"/>
                      <a:pt x="3635" y="2957"/>
                    </a:cubicBezTo>
                    <a:cubicBezTo>
                      <a:pt x="3637" y="2941"/>
                      <a:pt x="3637" y="2941"/>
                      <a:pt x="3637" y="2941"/>
                    </a:cubicBezTo>
                    <a:cubicBezTo>
                      <a:pt x="3646" y="2931"/>
                      <a:pt x="3646" y="2931"/>
                      <a:pt x="3646" y="2931"/>
                    </a:cubicBezTo>
                    <a:cubicBezTo>
                      <a:pt x="3634" y="2920"/>
                      <a:pt x="3634" y="2920"/>
                      <a:pt x="3634" y="2920"/>
                    </a:cubicBezTo>
                    <a:cubicBezTo>
                      <a:pt x="3632" y="2911"/>
                      <a:pt x="3632" y="2911"/>
                      <a:pt x="3632" y="2911"/>
                    </a:cubicBezTo>
                    <a:close/>
                    <a:moveTo>
                      <a:pt x="3603" y="2914"/>
                    </a:moveTo>
                    <a:lnTo>
                      <a:pt x="3603" y="2914"/>
                    </a:lnTo>
                    <a:cubicBezTo>
                      <a:pt x="3612" y="2905"/>
                      <a:pt x="3612" y="2905"/>
                      <a:pt x="3612" y="2905"/>
                    </a:cubicBezTo>
                    <a:cubicBezTo>
                      <a:pt x="3617" y="2917"/>
                      <a:pt x="3617" y="2917"/>
                      <a:pt x="3617" y="2917"/>
                    </a:cubicBezTo>
                    <a:cubicBezTo>
                      <a:pt x="3614" y="2928"/>
                      <a:pt x="3614" y="2928"/>
                      <a:pt x="3614" y="2928"/>
                    </a:cubicBezTo>
                    <a:cubicBezTo>
                      <a:pt x="3612" y="2944"/>
                      <a:pt x="3612" y="2944"/>
                      <a:pt x="3612" y="2944"/>
                    </a:cubicBezTo>
                    <a:cubicBezTo>
                      <a:pt x="3598" y="2949"/>
                      <a:pt x="3598" y="2949"/>
                      <a:pt x="3598" y="2949"/>
                    </a:cubicBezTo>
                    <a:cubicBezTo>
                      <a:pt x="3595" y="2941"/>
                      <a:pt x="3595" y="2941"/>
                      <a:pt x="3595" y="2941"/>
                    </a:cubicBezTo>
                    <a:cubicBezTo>
                      <a:pt x="3605" y="2931"/>
                      <a:pt x="3605" y="2931"/>
                      <a:pt x="3605" y="2931"/>
                    </a:cubicBezTo>
                    <a:cubicBezTo>
                      <a:pt x="3601" y="2926"/>
                      <a:pt x="3601" y="2926"/>
                      <a:pt x="3601" y="2926"/>
                    </a:cubicBezTo>
                    <a:cubicBezTo>
                      <a:pt x="3603" y="2914"/>
                      <a:pt x="3603" y="2914"/>
                      <a:pt x="3603" y="2914"/>
                    </a:cubicBezTo>
                    <a:close/>
                    <a:moveTo>
                      <a:pt x="3679" y="2952"/>
                    </a:moveTo>
                    <a:lnTo>
                      <a:pt x="3679" y="2952"/>
                    </a:lnTo>
                    <a:cubicBezTo>
                      <a:pt x="3689" y="2934"/>
                      <a:pt x="3689" y="2934"/>
                      <a:pt x="3689" y="2934"/>
                    </a:cubicBezTo>
                    <a:cubicBezTo>
                      <a:pt x="3689" y="2917"/>
                      <a:pt x="3689" y="2917"/>
                      <a:pt x="3689" y="2917"/>
                    </a:cubicBezTo>
                    <a:cubicBezTo>
                      <a:pt x="3699" y="2906"/>
                      <a:pt x="3699" y="2906"/>
                      <a:pt x="3699" y="2906"/>
                    </a:cubicBezTo>
                    <a:cubicBezTo>
                      <a:pt x="3719" y="2906"/>
                      <a:pt x="3719" y="2906"/>
                      <a:pt x="3719" y="2906"/>
                    </a:cubicBezTo>
                    <a:cubicBezTo>
                      <a:pt x="3713" y="2897"/>
                      <a:pt x="3713" y="2897"/>
                      <a:pt x="3713" y="2897"/>
                    </a:cubicBezTo>
                    <a:cubicBezTo>
                      <a:pt x="3721" y="2886"/>
                      <a:pt x="3721" y="2886"/>
                      <a:pt x="3721" y="2886"/>
                    </a:cubicBezTo>
                    <a:cubicBezTo>
                      <a:pt x="3707" y="2880"/>
                      <a:pt x="3707" y="2880"/>
                      <a:pt x="3707" y="2880"/>
                    </a:cubicBezTo>
                    <a:cubicBezTo>
                      <a:pt x="3710" y="2853"/>
                      <a:pt x="3710" y="2853"/>
                      <a:pt x="3710" y="2853"/>
                    </a:cubicBezTo>
                    <a:cubicBezTo>
                      <a:pt x="3725" y="2831"/>
                      <a:pt x="3725" y="2831"/>
                      <a:pt x="3725" y="2831"/>
                    </a:cubicBezTo>
                    <a:cubicBezTo>
                      <a:pt x="3728" y="2781"/>
                      <a:pt x="3728" y="2781"/>
                      <a:pt x="3728" y="2781"/>
                    </a:cubicBezTo>
                    <a:cubicBezTo>
                      <a:pt x="3741" y="2759"/>
                      <a:pt x="3741" y="2759"/>
                      <a:pt x="3741" y="2759"/>
                    </a:cubicBezTo>
                    <a:cubicBezTo>
                      <a:pt x="3745" y="2767"/>
                      <a:pt x="3745" y="2767"/>
                      <a:pt x="3745" y="2767"/>
                    </a:cubicBezTo>
                    <a:cubicBezTo>
                      <a:pt x="3745" y="2782"/>
                      <a:pt x="3745" y="2782"/>
                      <a:pt x="3745" y="2782"/>
                    </a:cubicBezTo>
                    <a:cubicBezTo>
                      <a:pt x="3767" y="2796"/>
                      <a:pt x="3767" y="2796"/>
                      <a:pt x="3767" y="2796"/>
                    </a:cubicBezTo>
                    <a:cubicBezTo>
                      <a:pt x="3776" y="2810"/>
                      <a:pt x="3776" y="2810"/>
                      <a:pt x="3776" y="2810"/>
                    </a:cubicBezTo>
                    <a:cubicBezTo>
                      <a:pt x="3780" y="2868"/>
                      <a:pt x="3780" y="2868"/>
                      <a:pt x="3780" y="2868"/>
                    </a:cubicBezTo>
                    <a:cubicBezTo>
                      <a:pt x="3771" y="2891"/>
                      <a:pt x="3771" y="2891"/>
                      <a:pt x="3771" y="2891"/>
                    </a:cubicBezTo>
                    <a:cubicBezTo>
                      <a:pt x="3764" y="2886"/>
                      <a:pt x="3764" y="2886"/>
                      <a:pt x="3764" y="2886"/>
                    </a:cubicBezTo>
                    <a:cubicBezTo>
                      <a:pt x="3767" y="2850"/>
                      <a:pt x="3767" y="2850"/>
                      <a:pt x="3767" y="2850"/>
                    </a:cubicBezTo>
                    <a:cubicBezTo>
                      <a:pt x="3760" y="2816"/>
                      <a:pt x="3760" y="2816"/>
                      <a:pt x="3760" y="2816"/>
                    </a:cubicBezTo>
                    <a:cubicBezTo>
                      <a:pt x="3756" y="2831"/>
                      <a:pt x="3756" y="2831"/>
                      <a:pt x="3756" y="2831"/>
                    </a:cubicBezTo>
                    <a:cubicBezTo>
                      <a:pt x="3756" y="2888"/>
                      <a:pt x="3756" y="2888"/>
                      <a:pt x="3756" y="2888"/>
                    </a:cubicBezTo>
                    <a:cubicBezTo>
                      <a:pt x="3751" y="2897"/>
                      <a:pt x="3751" y="2897"/>
                      <a:pt x="3751" y="2897"/>
                    </a:cubicBezTo>
                    <a:cubicBezTo>
                      <a:pt x="3750" y="2911"/>
                      <a:pt x="3750" y="2911"/>
                      <a:pt x="3750" y="2911"/>
                    </a:cubicBezTo>
                    <a:cubicBezTo>
                      <a:pt x="3741" y="2918"/>
                      <a:pt x="3741" y="2918"/>
                      <a:pt x="3741" y="2918"/>
                    </a:cubicBezTo>
                    <a:cubicBezTo>
                      <a:pt x="3728" y="2914"/>
                      <a:pt x="3728" y="2914"/>
                      <a:pt x="3728" y="2914"/>
                    </a:cubicBezTo>
                    <a:cubicBezTo>
                      <a:pt x="3724" y="2937"/>
                      <a:pt x="3724" y="2937"/>
                      <a:pt x="3724" y="2937"/>
                    </a:cubicBezTo>
                    <a:cubicBezTo>
                      <a:pt x="3701" y="2951"/>
                      <a:pt x="3701" y="2951"/>
                      <a:pt x="3701" y="2951"/>
                    </a:cubicBezTo>
                    <a:cubicBezTo>
                      <a:pt x="3687" y="2963"/>
                      <a:pt x="3687" y="2963"/>
                      <a:pt x="3687" y="2963"/>
                    </a:cubicBezTo>
                    <a:cubicBezTo>
                      <a:pt x="3679" y="2952"/>
                      <a:pt x="3679" y="2952"/>
                      <a:pt x="3679" y="2952"/>
                    </a:cubicBezTo>
                    <a:close/>
                    <a:moveTo>
                      <a:pt x="3640" y="2766"/>
                    </a:moveTo>
                    <a:lnTo>
                      <a:pt x="3640" y="2766"/>
                    </a:lnTo>
                    <a:cubicBezTo>
                      <a:pt x="3661" y="2761"/>
                      <a:pt x="3661" y="2761"/>
                      <a:pt x="3661" y="2761"/>
                    </a:cubicBezTo>
                    <a:cubicBezTo>
                      <a:pt x="3678" y="2770"/>
                      <a:pt x="3678" y="2770"/>
                      <a:pt x="3678" y="2770"/>
                    </a:cubicBezTo>
                    <a:cubicBezTo>
                      <a:pt x="3678" y="2782"/>
                      <a:pt x="3678" y="2782"/>
                      <a:pt x="3678" y="2782"/>
                    </a:cubicBezTo>
                    <a:cubicBezTo>
                      <a:pt x="3670" y="2793"/>
                      <a:pt x="3670" y="2793"/>
                      <a:pt x="3670" y="2793"/>
                    </a:cubicBezTo>
                    <a:cubicBezTo>
                      <a:pt x="3675" y="2804"/>
                      <a:pt x="3675" y="2804"/>
                      <a:pt x="3675" y="2804"/>
                    </a:cubicBezTo>
                    <a:cubicBezTo>
                      <a:pt x="3681" y="2795"/>
                      <a:pt x="3681" y="2795"/>
                      <a:pt x="3681" y="2795"/>
                    </a:cubicBezTo>
                    <a:cubicBezTo>
                      <a:pt x="3695" y="2790"/>
                      <a:pt x="3695" y="2790"/>
                      <a:pt x="3695" y="2790"/>
                    </a:cubicBezTo>
                    <a:cubicBezTo>
                      <a:pt x="3712" y="2804"/>
                      <a:pt x="3712" y="2804"/>
                      <a:pt x="3712" y="2804"/>
                    </a:cubicBezTo>
                    <a:cubicBezTo>
                      <a:pt x="3712" y="2816"/>
                      <a:pt x="3712" y="2816"/>
                      <a:pt x="3712" y="2816"/>
                    </a:cubicBezTo>
                    <a:cubicBezTo>
                      <a:pt x="3696" y="2819"/>
                      <a:pt x="3696" y="2819"/>
                      <a:pt x="3696" y="2819"/>
                    </a:cubicBezTo>
                    <a:cubicBezTo>
                      <a:pt x="3702" y="2830"/>
                      <a:pt x="3702" y="2830"/>
                      <a:pt x="3702" y="2830"/>
                    </a:cubicBezTo>
                    <a:cubicBezTo>
                      <a:pt x="3693" y="2837"/>
                      <a:pt x="3693" y="2837"/>
                      <a:pt x="3693" y="2837"/>
                    </a:cubicBezTo>
                    <a:cubicBezTo>
                      <a:pt x="3681" y="2834"/>
                      <a:pt x="3681" y="2834"/>
                      <a:pt x="3681" y="2834"/>
                    </a:cubicBezTo>
                    <a:cubicBezTo>
                      <a:pt x="3669" y="2816"/>
                      <a:pt x="3669" y="2816"/>
                      <a:pt x="3669" y="2816"/>
                    </a:cubicBezTo>
                    <a:cubicBezTo>
                      <a:pt x="3650" y="2799"/>
                      <a:pt x="3650" y="2799"/>
                      <a:pt x="3650" y="2799"/>
                    </a:cubicBezTo>
                    <a:cubicBezTo>
                      <a:pt x="3649" y="2804"/>
                      <a:pt x="3649" y="2804"/>
                      <a:pt x="3649" y="2804"/>
                    </a:cubicBezTo>
                    <a:cubicBezTo>
                      <a:pt x="3669" y="2836"/>
                      <a:pt x="3669" y="2836"/>
                      <a:pt x="3669" y="2836"/>
                    </a:cubicBezTo>
                    <a:cubicBezTo>
                      <a:pt x="3669" y="2848"/>
                      <a:pt x="3669" y="2848"/>
                      <a:pt x="3669" y="2848"/>
                    </a:cubicBezTo>
                    <a:cubicBezTo>
                      <a:pt x="3687" y="2851"/>
                      <a:pt x="3687" y="2851"/>
                      <a:pt x="3687" y="2851"/>
                    </a:cubicBezTo>
                    <a:cubicBezTo>
                      <a:pt x="3695" y="2863"/>
                      <a:pt x="3695" y="2863"/>
                      <a:pt x="3695" y="2863"/>
                    </a:cubicBezTo>
                    <a:cubicBezTo>
                      <a:pt x="3687" y="2871"/>
                      <a:pt x="3687" y="2871"/>
                      <a:pt x="3687" y="2871"/>
                    </a:cubicBezTo>
                    <a:cubicBezTo>
                      <a:pt x="3686" y="2894"/>
                      <a:pt x="3686" y="2894"/>
                      <a:pt x="3686" y="2894"/>
                    </a:cubicBezTo>
                    <a:cubicBezTo>
                      <a:pt x="3676" y="2897"/>
                      <a:pt x="3676" y="2897"/>
                      <a:pt x="3676" y="2897"/>
                    </a:cubicBezTo>
                    <a:cubicBezTo>
                      <a:pt x="3660" y="2879"/>
                      <a:pt x="3660" y="2879"/>
                      <a:pt x="3660" y="2879"/>
                    </a:cubicBezTo>
                    <a:cubicBezTo>
                      <a:pt x="3660" y="2863"/>
                      <a:pt x="3660" y="2863"/>
                      <a:pt x="3660" y="2863"/>
                    </a:cubicBezTo>
                    <a:cubicBezTo>
                      <a:pt x="3640" y="2828"/>
                      <a:pt x="3640" y="2828"/>
                      <a:pt x="3640" y="2828"/>
                    </a:cubicBezTo>
                    <a:cubicBezTo>
                      <a:pt x="3637" y="2844"/>
                      <a:pt x="3637" y="2844"/>
                      <a:pt x="3637" y="2844"/>
                    </a:cubicBezTo>
                    <a:cubicBezTo>
                      <a:pt x="3647" y="2866"/>
                      <a:pt x="3647" y="2866"/>
                      <a:pt x="3647" y="2866"/>
                    </a:cubicBezTo>
                    <a:cubicBezTo>
                      <a:pt x="3647" y="2885"/>
                      <a:pt x="3647" y="2885"/>
                      <a:pt x="3647" y="2885"/>
                    </a:cubicBezTo>
                    <a:cubicBezTo>
                      <a:pt x="3637" y="2897"/>
                      <a:pt x="3637" y="2897"/>
                      <a:pt x="3637" y="2897"/>
                    </a:cubicBezTo>
                    <a:cubicBezTo>
                      <a:pt x="3623" y="2896"/>
                      <a:pt x="3623" y="2896"/>
                      <a:pt x="3623" y="2896"/>
                    </a:cubicBezTo>
                    <a:cubicBezTo>
                      <a:pt x="3609" y="2879"/>
                      <a:pt x="3609" y="2879"/>
                      <a:pt x="3609" y="2879"/>
                    </a:cubicBezTo>
                    <a:cubicBezTo>
                      <a:pt x="3618" y="2866"/>
                      <a:pt x="3618" y="2866"/>
                      <a:pt x="3618" y="2866"/>
                    </a:cubicBezTo>
                    <a:cubicBezTo>
                      <a:pt x="3609" y="2859"/>
                      <a:pt x="3609" y="2859"/>
                      <a:pt x="3609" y="2859"/>
                    </a:cubicBezTo>
                    <a:cubicBezTo>
                      <a:pt x="3612" y="2844"/>
                      <a:pt x="3612" y="2844"/>
                      <a:pt x="3612" y="2844"/>
                    </a:cubicBezTo>
                    <a:cubicBezTo>
                      <a:pt x="3601" y="2822"/>
                      <a:pt x="3601" y="2822"/>
                      <a:pt x="3601" y="2822"/>
                    </a:cubicBezTo>
                    <a:cubicBezTo>
                      <a:pt x="3611" y="2807"/>
                      <a:pt x="3611" y="2807"/>
                      <a:pt x="3611" y="2807"/>
                    </a:cubicBezTo>
                    <a:cubicBezTo>
                      <a:pt x="3620" y="2815"/>
                      <a:pt x="3620" y="2815"/>
                      <a:pt x="3620" y="2815"/>
                    </a:cubicBezTo>
                    <a:cubicBezTo>
                      <a:pt x="3626" y="2805"/>
                      <a:pt x="3626" y="2805"/>
                      <a:pt x="3626" y="2805"/>
                    </a:cubicBezTo>
                    <a:cubicBezTo>
                      <a:pt x="3617" y="2799"/>
                      <a:pt x="3617" y="2799"/>
                      <a:pt x="3617" y="2799"/>
                    </a:cubicBezTo>
                    <a:cubicBezTo>
                      <a:pt x="3614" y="2779"/>
                      <a:pt x="3614" y="2779"/>
                      <a:pt x="3614" y="2779"/>
                    </a:cubicBezTo>
                    <a:cubicBezTo>
                      <a:pt x="3621" y="2763"/>
                      <a:pt x="3621" y="2763"/>
                      <a:pt x="3621" y="2763"/>
                    </a:cubicBezTo>
                    <a:cubicBezTo>
                      <a:pt x="3629" y="2778"/>
                      <a:pt x="3629" y="2778"/>
                      <a:pt x="3629" y="2778"/>
                    </a:cubicBezTo>
                    <a:cubicBezTo>
                      <a:pt x="3637" y="2775"/>
                      <a:pt x="3637" y="2775"/>
                      <a:pt x="3637" y="2775"/>
                    </a:cubicBezTo>
                    <a:cubicBezTo>
                      <a:pt x="3640" y="2766"/>
                      <a:pt x="3640" y="2766"/>
                      <a:pt x="3640" y="2766"/>
                    </a:cubicBezTo>
                    <a:close/>
                    <a:moveTo>
                      <a:pt x="3643" y="2749"/>
                    </a:moveTo>
                    <a:lnTo>
                      <a:pt x="3643" y="2749"/>
                    </a:lnTo>
                    <a:cubicBezTo>
                      <a:pt x="3658" y="2737"/>
                      <a:pt x="3658" y="2737"/>
                      <a:pt x="3658" y="2737"/>
                    </a:cubicBezTo>
                    <a:cubicBezTo>
                      <a:pt x="3663" y="2746"/>
                      <a:pt x="3663" y="2746"/>
                      <a:pt x="3663" y="2746"/>
                    </a:cubicBezTo>
                    <a:cubicBezTo>
                      <a:pt x="3652" y="2753"/>
                      <a:pt x="3652" y="2753"/>
                      <a:pt x="3652" y="2753"/>
                    </a:cubicBezTo>
                    <a:cubicBezTo>
                      <a:pt x="3643" y="2749"/>
                      <a:pt x="3643" y="2749"/>
                      <a:pt x="3643" y="2749"/>
                    </a:cubicBezTo>
                    <a:close/>
                    <a:moveTo>
                      <a:pt x="1214" y="1746"/>
                    </a:moveTo>
                    <a:lnTo>
                      <a:pt x="1214" y="1746"/>
                    </a:lnTo>
                    <a:cubicBezTo>
                      <a:pt x="1211" y="1740"/>
                      <a:pt x="1211" y="1740"/>
                      <a:pt x="1211" y="1740"/>
                    </a:cubicBezTo>
                    <a:cubicBezTo>
                      <a:pt x="1217" y="1732"/>
                      <a:pt x="1217" y="1732"/>
                      <a:pt x="1217" y="1732"/>
                    </a:cubicBezTo>
                    <a:cubicBezTo>
                      <a:pt x="1223" y="1744"/>
                      <a:pt x="1223" y="1744"/>
                      <a:pt x="1223" y="1744"/>
                    </a:cubicBezTo>
                    <a:cubicBezTo>
                      <a:pt x="1214" y="1746"/>
                      <a:pt x="1214" y="1746"/>
                      <a:pt x="1214" y="1746"/>
                    </a:cubicBezTo>
                    <a:close/>
                    <a:moveTo>
                      <a:pt x="1212" y="1757"/>
                    </a:moveTo>
                    <a:lnTo>
                      <a:pt x="1212" y="1757"/>
                    </a:lnTo>
                    <a:cubicBezTo>
                      <a:pt x="1220" y="1763"/>
                      <a:pt x="1220" y="1763"/>
                      <a:pt x="1220" y="1763"/>
                    </a:cubicBezTo>
                    <a:cubicBezTo>
                      <a:pt x="1221" y="1777"/>
                      <a:pt x="1221" y="1777"/>
                      <a:pt x="1221" y="1777"/>
                    </a:cubicBezTo>
                    <a:cubicBezTo>
                      <a:pt x="1243" y="1801"/>
                      <a:pt x="1243" y="1801"/>
                      <a:pt x="1243" y="1801"/>
                    </a:cubicBezTo>
                    <a:cubicBezTo>
                      <a:pt x="1240" y="1813"/>
                      <a:pt x="1240" y="1813"/>
                      <a:pt x="1240" y="1813"/>
                    </a:cubicBezTo>
                    <a:cubicBezTo>
                      <a:pt x="1211" y="1790"/>
                      <a:pt x="1211" y="1790"/>
                      <a:pt x="1211" y="1790"/>
                    </a:cubicBezTo>
                    <a:cubicBezTo>
                      <a:pt x="1208" y="1775"/>
                      <a:pt x="1208" y="1775"/>
                      <a:pt x="1208" y="1775"/>
                    </a:cubicBezTo>
                    <a:cubicBezTo>
                      <a:pt x="1203" y="1763"/>
                      <a:pt x="1203" y="1763"/>
                      <a:pt x="1203" y="1763"/>
                    </a:cubicBezTo>
                    <a:cubicBezTo>
                      <a:pt x="1203" y="1763"/>
                      <a:pt x="1211" y="1757"/>
                      <a:pt x="1212" y="1757"/>
                    </a:cubicBezTo>
                    <a:close/>
                    <a:moveTo>
                      <a:pt x="2056" y="1483"/>
                    </a:moveTo>
                    <a:lnTo>
                      <a:pt x="2056" y="1483"/>
                    </a:lnTo>
                    <a:cubicBezTo>
                      <a:pt x="2047" y="1501"/>
                      <a:pt x="2047" y="1501"/>
                      <a:pt x="2047" y="1501"/>
                    </a:cubicBezTo>
                    <a:cubicBezTo>
                      <a:pt x="2042" y="1537"/>
                      <a:pt x="2042" y="1537"/>
                      <a:pt x="2042" y="1537"/>
                    </a:cubicBezTo>
                    <a:cubicBezTo>
                      <a:pt x="2032" y="1530"/>
                      <a:pt x="2032" y="1530"/>
                      <a:pt x="2032" y="1530"/>
                    </a:cubicBezTo>
                    <a:cubicBezTo>
                      <a:pt x="2032" y="1520"/>
                      <a:pt x="2032" y="1520"/>
                      <a:pt x="2032" y="1520"/>
                    </a:cubicBezTo>
                    <a:cubicBezTo>
                      <a:pt x="2021" y="1512"/>
                      <a:pt x="2021" y="1512"/>
                      <a:pt x="2021" y="1512"/>
                    </a:cubicBezTo>
                    <a:cubicBezTo>
                      <a:pt x="2001" y="1518"/>
                      <a:pt x="2001" y="1518"/>
                      <a:pt x="2001" y="1518"/>
                    </a:cubicBezTo>
                    <a:cubicBezTo>
                      <a:pt x="1986" y="1508"/>
                      <a:pt x="1986" y="1508"/>
                      <a:pt x="1986" y="1508"/>
                    </a:cubicBezTo>
                    <a:cubicBezTo>
                      <a:pt x="1986" y="1497"/>
                      <a:pt x="1986" y="1497"/>
                      <a:pt x="1986" y="1497"/>
                    </a:cubicBezTo>
                    <a:cubicBezTo>
                      <a:pt x="2030" y="1453"/>
                      <a:pt x="2030" y="1453"/>
                      <a:pt x="2030" y="1453"/>
                    </a:cubicBezTo>
                    <a:cubicBezTo>
                      <a:pt x="2048" y="1443"/>
                      <a:pt x="2048" y="1443"/>
                      <a:pt x="2048" y="1443"/>
                    </a:cubicBezTo>
                    <a:cubicBezTo>
                      <a:pt x="2056" y="1449"/>
                      <a:pt x="2056" y="1449"/>
                      <a:pt x="2056" y="1449"/>
                    </a:cubicBezTo>
                    <a:cubicBezTo>
                      <a:pt x="2056" y="1483"/>
                      <a:pt x="2056" y="1483"/>
                      <a:pt x="2056" y="1483"/>
                    </a:cubicBezTo>
                    <a:close/>
                    <a:moveTo>
                      <a:pt x="2068" y="1482"/>
                    </a:moveTo>
                    <a:lnTo>
                      <a:pt x="2068" y="1482"/>
                    </a:lnTo>
                    <a:lnTo>
                      <a:pt x="2077" y="1474"/>
                    </a:lnTo>
                    <a:cubicBezTo>
                      <a:pt x="2079" y="1465"/>
                      <a:pt x="2079" y="1465"/>
                      <a:pt x="2079" y="1465"/>
                    </a:cubicBezTo>
                    <a:cubicBezTo>
                      <a:pt x="2068" y="1456"/>
                      <a:pt x="2068" y="1456"/>
                      <a:pt x="2068" y="1456"/>
                    </a:cubicBezTo>
                    <a:cubicBezTo>
                      <a:pt x="2070" y="1443"/>
                      <a:pt x="2070" y="1443"/>
                      <a:pt x="2070" y="1443"/>
                    </a:cubicBezTo>
                    <a:cubicBezTo>
                      <a:pt x="2056" y="1430"/>
                      <a:pt x="2056" y="1430"/>
                      <a:pt x="2056" y="1430"/>
                    </a:cubicBezTo>
                    <a:cubicBezTo>
                      <a:pt x="2068" y="1422"/>
                      <a:pt x="2068" y="1422"/>
                      <a:pt x="2068" y="1422"/>
                    </a:cubicBezTo>
                    <a:cubicBezTo>
                      <a:pt x="2099" y="1419"/>
                      <a:pt x="2099" y="1419"/>
                      <a:pt x="2099" y="1419"/>
                    </a:cubicBezTo>
                    <a:cubicBezTo>
                      <a:pt x="2128" y="1439"/>
                      <a:pt x="2128" y="1439"/>
                      <a:pt x="2128" y="1439"/>
                    </a:cubicBezTo>
                    <a:cubicBezTo>
                      <a:pt x="2129" y="1448"/>
                      <a:pt x="2129" y="1448"/>
                      <a:pt x="2129" y="1448"/>
                    </a:cubicBezTo>
                    <a:cubicBezTo>
                      <a:pt x="2113" y="1457"/>
                      <a:pt x="2113" y="1457"/>
                      <a:pt x="2113" y="1457"/>
                    </a:cubicBezTo>
                    <a:cubicBezTo>
                      <a:pt x="2079" y="1486"/>
                      <a:pt x="2079" y="1486"/>
                      <a:pt x="2079" y="1486"/>
                    </a:cubicBezTo>
                    <a:cubicBezTo>
                      <a:pt x="2068" y="1482"/>
                      <a:pt x="2068" y="1482"/>
                      <a:pt x="2068" y="1482"/>
                    </a:cubicBezTo>
                    <a:close/>
                    <a:moveTo>
                      <a:pt x="2224" y="1379"/>
                    </a:moveTo>
                    <a:lnTo>
                      <a:pt x="2224" y="1379"/>
                    </a:lnTo>
                    <a:cubicBezTo>
                      <a:pt x="2232" y="1375"/>
                      <a:pt x="2232" y="1375"/>
                      <a:pt x="2232" y="1375"/>
                    </a:cubicBezTo>
                    <a:cubicBezTo>
                      <a:pt x="2252" y="1373"/>
                      <a:pt x="2252" y="1373"/>
                      <a:pt x="2252" y="1373"/>
                    </a:cubicBezTo>
                    <a:cubicBezTo>
                      <a:pt x="2261" y="1385"/>
                      <a:pt x="2261" y="1385"/>
                      <a:pt x="2261" y="1385"/>
                    </a:cubicBezTo>
                    <a:cubicBezTo>
                      <a:pt x="2255" y="1397"/>
                      <a:pt x="2255" y="1397"/>
                      <a:pt x="2255" y="1397"/>
                    </a:cubicBezTo>
                    <a:cubicBezTo>
                      <a:pt x="2246" y="1399"/>
                      <a:pt x="2246" y="1399"/>
                      <a:pt x="2246" y="1399"/>
                    </a:cubicBezTo>
                    <a:cubicBezTo>
                      <a:pt x="2224" y="1379"/>
                      <a:pt x="2224" y="1379"/>
                      <a:pt x="2224" y="1379"/>
                    </a:cubicBezTo>
                    <a:close/>
                    <a:moveTo>
                      <a:pt x="3053" y="2163"/>
                    </a:moveTo>
                    <a:lnTo>
                      <a:pt x="3053" y="2163"/>
                    </a:lnTo>
                    <a:cubicBezTo>
                      <a:pt x="3062" y="2156"/>
                      <a:pt x="3062" y="2156"/>
                      <a:pt x="3062" y="2156"/>
                    </a:cubicBezTo>
                    <a:cubicBezTo>
                      <a:pt x="3073" y="2159"/>
                      <a:pt x="3073" y="2159"/>
                      <a:pt x="3073" y="2159"/>
                    </a:cubicBezTo>
                    <a:cubicBezTo>
                      <a:pt x="3065" y="2166"/>
                      <a:pt x="3065" y="2166"/>
                      <a:pt x="3065" y="2166"/>
                    </a:cubicBezTo>
                    <a:cubicBezTo>
                      <a:pt x="3053" y="2163"/>
                      <a:pt x="3053" y="2163"/>
                      <a:pt x="3053" y="2163"/>
                    </a:cubicBezTo>
                    <a:close/>
                    <a:moveTo>
                      <a:pt x="2975" y="2405"/>
                    </a:moveTo>
                    <a:lnTo>
                      <a:pt x="2975" y="2405"/>
                    </a:lnTo>
                    <a:cubicBezTo>
                      <a:pt x="2988" y="2396"/>
                      <a:pt x="2988" y="2396"/>
                      <a:pt x="2988" y="2396"/>
                    </a:cubicBezTo>
                    <a:cubicBezTo>
                      <a:pt x="2998" y="2403"/>
                      <a:pt x="2998" y="2403"/>
                      <a:pt x="2998" y="2403"/>
                    </a:cubicBezTo>
                    <a:cubicBezTo>
                      <a:pt x="2975" y="2405"/>
                      <a:pt x="2975" y="2405"/>
                      <a:pt x="2975" y="2405"/>
                    </a:cubicBezTo>
                    <a:close/>
                    <a:moveTo>
                      <a:pt x="3154" y="2362"/>
                    </a:moveTo>
                    <a:lnTo>
                      <a:pt x="3154" y="2362"/>
                    </a:lnTo>
                    <a:cubicBezTo>
                      <a:pt x="3172" y="2354"/>
                      <a:pt x="3172" y="2354"/>
                      <a:pt x="3172" y="2354"/>
                    </a:cubicBezTo>
                    <a:cubicBezTo>
                      <a:pt x="3183" y="2354"/>
                      <a:pt x="3183" y="2354"/>
                      <a:pt x="3183" y="2354"/>
                    </a:cubicBezTo>
                    <a:cubicBezTo>
                      <a:pt x="3167" y="2371"/>
                      <a:pt x="3167" y="2371"/>
                      <a:pt x="3167" y="2371"/>
                    </a:cubicBezTo>
                    <a:cubicBezTo>
                      <a:pt x="3152" y="2376"/>
                      <a:pt x="3152" y="2376"/>
                      <a:pt x="3152" y="2376"/>
                    </a:cubicBezTo>
                    <a:cubicBezTo>
                      <a:pt x="3154" y="2362"/>
                      <a:pt x="3154" y="2362"/>
                      <a:pt x="3154" y="2362"/>
                    </a:cubicBezTo>
                    <a:close/>
                    <a:moveTo>
                      <a:pt x="3022" y="2195"/>
                    </a:moveTo>
                    <a:lnTo>
                      <a:pt x="3022" y="2195"/>
                    </a:lnTo>
                    <a:cubicBezTo>
                      <a:pt x="3025" y="2185"/>
                      <a:pt x="3025" y="2185"/>
                      <a:pt x="3025" y="2185"/>
                    </a:cubicBezTo>
                    <a:cubicBezTo>
                      <a:pt x="3036" y="2186"/>
                      <a:pt x="3036" y="2186"/>
                      <a:pt x="3036" y="2186"/>
                    </a:cubicBezTo>
                    <a:cubicBezTo>
                      <a:pt x="3037" y="2198"/>
                      <a:pt x="3037" y="2198"/>
                      <a:pt x="3037" y="2198"/>
                    </a:cubicBezTo>
                    <a:cubicBezTo>
                      <a:pt x="3022" y="2195"/>
                      <a:pt x="3022" y="2195"/>
                      <a:pt x="3022" y="2195"/>
                    </a:cubicBezTo>
                    <a:close/>
                    <a:moveTo>
                      <a:pt x="3044" y="2261"/>
                    </a:moveTo>
                    <a:lnTo>
                      <a:pt x="3044" y="2261"/>
                    </a:lnTo>
                    <a:cubicBezTo>
                      <a:pt x="3044" y="2235"/>
                      <a:pt x="3044" y="2235"/>
                      <a:pt x="3044" y="2235"/>
                    </a:cubicBezTo>
                    <a:cubicBezTo>
                      <a:pt x="3054" y="2228"/>
                      <a:pt x="3054" y="2228"/>
                      <a:pt x="3054" y="2228"/>
                    </a:cubicBezTo>
                    <a:cubicBezTo>
                      <a:pt x="3063" y="2234"/>
                      <a:pt x="3063" y="2234"/>
                      <a:pt x="3063" y="2234"/>
                    </a:cubicBezTo>
                    <a:cubicBezTo>
                      <a:pt x="3065" y="2247"/>
                      <a:pt x="3065" y="2247"/>
                      <a:pt x="3065" y="2247"/>
                    </a:cubicBezTo>
                    <a:cubicBezTo>
                      <a:pt x="3076" y="2247"/>
                      <a:pt x="3076" y="2247"/>
                      <a:pt x="3076" y="2247"/>
                    </a:cubicBezTo>
                    <a:cubicBezTo>
                      <a:pt x="3080" y="2258"/>
                      <a:pt x="3080" y="2258"/>
                      <a:pt x="3080" y="2258"/>
                    </a:cubicBezTo>
                    <a:cubicBezTo>
                      <a:pt x="3066" y="2264"/>
                      <a:pt x="3066" y="2264"/>
                      <a:pt x="3066" y="2264"/>
                    </a:cubicBezTo>
                    <a:cubicBezTo>
                      <a:pt x="3044" y="2261"/>
                      <a:pt x="3044" y="2261"/>
                      <a:pt x="3044" y="2261"/>
                    </a:cubicBezTo>
                    <a:close/>
                    <a:moveTo>
                      <a:pt x="2914" y="2327"/>
                    </a:moveTo>
                    <a:lnTo>
                      <a:pt x="2914" y="2327"/>
                    </a:lnTo>
                    <a:cubicBezTo>
                      <a:pt x="2926" y="2324"/>
                      <a:pt x="2926" y="2324"/>
                      <a:pt x="2926" y="2324"/>
                    </a:cubicBezTo>
                    <a:cubicBezTo>
                      <a:pt x="2930" y="2319"/>
                      <a:pt x="2930" y="2319"/>
                      <a:pt x="2930" y="2319"/>
                    </a:cubicBezTo>
                    <a:cubicBezTo>
                      <a:pt x="2933" y="2310"/>
                      <a:pt x="2933" y="2310"/>
                      <a:pt x="2933" y="2310"/>
                    </a:cubicBezTo>
                    <a:cubicBezTo>
                      <a:pt x="2964" y="2287"/>
                      <a:pt x="2964" y="2287"/>
                      <a:pt x="2964" y="2287"/>
                    </a:cubicBezTo>
                    <a:cubicBezTo>
                      <a:pt x="2978" y="2283"/>
                      <a:pt x="2978" y="2283"/>
                      <a:pt x="2978" y="2283"/>
                    </a:cubicBezTo>
                    <a:cubicBezTo>
                      <a:pt x="2995" y="2264"/>
                      <a:pt x="2995" y="2264"/>
                      <a:pt x="2995" y="2264"/>
                    </a:cubicBezTo>
                    <a:cubicBezTo>
                      <a:pt x="3001" y="2261"/>
                      <a:pt x="3001" y="2261"/>
                      <a:pt x="3001" y="2261"/>
                    </a:cubicBezTo>
                    <a:cubicBezTo>
                      <a:pt x="3018" y="2241"/>
                      <a:pt x="3018" y="2241"/>
                      <a:pt x="3018" y="2241"/>
                    </a:cubicBezTo>
                    <a:cubicBezTo>
                      <a:pt x="3021" y="2250"/>
                      <a:pt x="3021" y="2250"/>
                      <a:pt x="3021" y="2250"/>
                    </a:cubicBezTo>
                    <a:cubicBezTo>
                      <a:pt x="3016" y="2258"/>
                      <a:pt x="3016" y="2258"/>
                      <a:pt x="3016" y="2258"/>
                    </a:cubicBezTo>
                    <a:cubicBezTo>
                      <a:pt x="3024" y="2266"/>
                      <a:pt x="3024" y="2266"/>
                      <a:pt x="3024" y="2266"/>
                    </a:cubicBezTo>
                    <a:cubicBezTo>
                      <a:pt x="3014" y="2273"/>
                      <a:pt x="3014" y="2273"/>
                      <a:pt x="3014" y="2273"/>
                    </a:cubicBezTo>
                    <a:cubicBezTo>
                      <a:pt x="2996" y="2281"/>
                      <a:pt x="2996" y="2281"/>
                      <a:pt x="2996" y="2281"/>
                    </a:cubicBezTo>
                    <a:cubicBezTo>
                      <a:pt x="2973" y="2309"/>
                      <a:pt x="2973" y="2309"/>
                      <a:pt x="2973" y="2309"/>
                    </a:cubicBezTo>
                    <a:cubicBezTo>
                      <a:pt x="2958" y="2313"/>
                      <a:pt x="2958" y="2313"/>
                      <a:pt x="2958" y="2313"/>
                    </a:cubicBezTo>
                    <a:cubicBezTo>
                      <a:pt x="2961" y="2322"/>
                      <a:pt x="2961" y="2322"/>
                      <a:pt x="2961" y="2322"/>
                    </a:cubicBezTo>
                    <a:cubicBezTo>
                      <a:pt x="2956" y="2331"/>
                      <a:pt x="2956" y="2331"/>
                      <a:pt x="2956" y="2331"/>
                    </a:cubicBezTo>
                    <a:cubicBezTo>
                      <a:pt x="2938" y="2327"/>
                      <a:pt x="2938" y="2327"/>
                      <a:pt x="2938" y="2327"/>
                    </a:cubicBezTo>
                    <a:cubicBezTo>
                      <a:pt x="2929" y="2333"/>
                      <a:pt x="2929" y="2333"/>
                      <a:pt x="2929" y="2333"/>
                    </a:cubicBezTo>
                    <a:cubicBezTo>
                      <a:pt x="2914" y="2333"/>
                      <a:pt x="2914" y="2333"/>
                      <a:pt x="2914" y="2333"/>
                    </a:cubicBezTo>
                    <a:cubicBezTo>
                      <a:pt x="2914" y="2327"/>
                      <a:pt x="2914" y="2327"/>
                      <a:pt x="2914" y="2327"/>
                    </a:cubicBezTo>
                    <a:close/>
                    <a:moveTo>
                      <a:pt x="2909" y="2295"/>
                    </a:moveTo>
                    <a:lnTo>
                      <a:pt x="2909" y="2295"/>
                    </a:lnTo>
                    <a:cubicBezTo>
                      <a:pt x="2930" y="2278"/>
                      <a:pt x="2930" y="2278"/>
                      <a:pt x="2930" y="2278"/>
                    </a:cubicBezTo>
                    <a:cubicBezTo>
                      <a:pt x="2932" y="2290"/>
                      <a:pt x="2932" y="2290"/>
                      <a:pt x="2932" y="2290"/>
                    </a:cubicBezTo>
                    <a:cubicBezTo>
                      <a:pt x="2918" y="2299"/>
                      <a:pt x="2918" y="2299"/>
                      <a:pt x="2918" y="2299"/>
                    </a:cubicBezTo>
                    <a:cubicBezTo>
                      <a:pt x="2918" y="2299"/>
                      <a:pt x="2911" y="2296"/>
                      <a:pt x="2909" y="2295"/>
                    </a:cubicBezTo>
                    <a:close/>
                    <a:moveTo>
                      <a:pt x="2950" y="2257"/>
                    </a:moveTo>
                    <a:lnTo>
                      <a:pt x="2950" y="2257"/>
                    </a:lnTo>
                    <a:cubicBezTo>
                      <a:pt x="2973" y="2234"/>
                      <a:pt x="2973" y="2234"/>
                      <a:pt x="2973" y="2234"/>
                    </a:cubicBezTo>
                    <a:cubicBezTo>
                      <a:pt x="2975" y="2223"/>
                      <a:pt x="2975" y="2223"/>
                      <a:pt x="2975" y="2223"/>
                    </a:cubicBezTo>
                    <a:cubicBezTo>
                      <a:pt x="2985" y="2212"/>
                      <a:pt x="2985" y="2212"/>
                      <a:pt x="2985" y="2212"/>
                    </a:cubicBezTo>
                    <a:cubicBezTo>
                      <a:pt x="2995" y="2214"/>
                      <a:pt x="2995" y="2214"/>
                      <a:pt x="2995" y="2214"/>
                    </a:cubicBezTo>
                    <a:cubicBezTo>
                      <a:pt x="2999" y="2220"/>
                      <a:pt x="2999" y="2220"/>
                      <a:pt x="2999" y="2220"/>
                    </a:cubicBezTo>
                    <a:cubicBezTo>
                      <a:pt x="2987" y="2232"/>
                      <a:pt x="2987" y="2232"/>
                      <a:pt x="2987" y="2232"/>
                    </a:cubicBezTo>
                    <a:cubicBezTo>
                      <a:pt x="2981" y="2243"/>
                      <a:pt x="2981" y="2243"/>
                      <a:pt x="2981" y="2243"/>
                    </a:cubicBezTo>
                    <a:cubicBezTo>
                      <a:pt x="2964" y="2257"/>
                      <a:pt x="2964" y="2257"/>
                      <a:pt x="2964" y="2257"/>
                    </a:cubicBezTo>
                    <a:cubicBezTo>
                      <a:pt x="2963" y="2266"/>
                      <a:pt x="2963" y="2266"/>
                      <a:pt x="2963" y="2266"/>
                    </a:cubicBezTo>
                    <a:cubicBezTo>
                      <a:pt x="2955" y="2264"/>
                      <a:pt x="2955" y="2264"/>
                      <a:pt x="2955" y="2264"/>
                    </a:cubicBezTo>
                    <a:cubicBezTo>
                      <a:pt x="2950" y="2257"/>
                      <a:pt x="2950" y="2257"/>
                      <a:pt x="2950" y="2257"/>
                    </a:cubicBezTo>
                    <a:close/>
                    <a:moveTo>
                      <a:pt x="2975" y="2153"/>
                    </a:moveTo>
                    <a:lnTo>
                      <a:pt x="2975" y="2153"/>
                    </a:lnTo>
                    <a:cubicBezTo>
                      <a:pt x="2984" y="2140"/>
                      <a:pt x="2984" y="2140"/>
                      <a:pt x="2984" y="2140"/>
                    </a:cubicBezTo>
                    <a:cubicBezTo>
                      <a:pt x="2995" y="2145"/>
                      <a:pt x="2995" y="2145"/>
                      <a:pt x="2995" y="2145"/>
                    </a:cubicBezTo>
                    <a:cubicBezTo>
                      <a:pt x="2992" y="2156"/>
                      <a:pt x="2992" y="2156"/>
                      <a:pt x="2992" y="2156"/>
                    </a:cubicBezTo>
                    <a:cubicBezTo>
                      <a:pt x="2993" y="2163"/>
                      <a:pt x="2993" y="2163"/>
                      <a:pt x="2993" y="2163"/>
                    </a:cubicBezTo>
                    <a:cubicBezTo>
                      <a:pt x="2988" y="2171"/>
                      <a:pt x="2988" y="2171"/>
                      <a:pt x="2988" y="2171"/>
                    </a:cubicBezTo>
                    <a:cubicBezTo>
                      <a:pt x="2975" y="2153"/>
                      <a:pt x="2975" y="2153"/>
                      <a:pt x="2975" y="2153"/>
                    </a:cubicBezTo>
                    <a:close/>
                    <a:moveTo>
                      <a:pt x="1996" y="1023"/>
                    </a:moveTo>
                    <a:lnTo>
                      <a:pt x="1996" y="1023"/>
                    </a:lnTo>
                    <a:cubicBezTo>
                      <a:pt x="1995" y="1023"/>
                      <a:pt x="2009" y="1020"/>
                      <a:pt x="2009" y="1020"/>
                    </a:cubicBezTo>
                    <a:cubicBezTo>
                      <a:pt x="2019" y="1021"/>
                      <a:pt x="2019" y="1021"/>
                      <a:pt x="2019" y="1021"/>
                    </a:cubicBezTo>
                    <a:cubicBezTo>
                      <a:pt x="2009" y="1034"/>
                      <a:pt x="2009" y="1034"/>
                      <a:pt x="2009" y="1034"/>
                    </a:cubicBezTo>
                    <a:cubicBezTo>
                      <a:pt x="1996" y="1023"/>
                      <a:pt x="1996" y="1023"/>
                      <a:pt x="1996" y="1023"/>
                    </a:cubicBezTo>
                    <a:close/>
                    <a:moveTo>
                      <a:pt x="1681" y="1362"/>
                    </a:moveTo>
                    <a:lnTo>
                      <a:pt x="1681" y="1362"/>
                    </a:lnTo>
                    <a:cubicBezTo>
                      <a:pt x="1697" y="1341"/>
                      <a:pt x="1697" y="1341"/>
                      <a:pt x="1697" y="1341"/>
                    </a:cubicBezTo>
                    <a:cubicBezTo>
                      <a:pt x="1691" y="1323"/>
                      <a:pt x="1691" y="1323"/>
                      <a:pt x="1691" y="1323"/>
                    </a:cubicBezTo>
                    <a:cubicBezTo>
                      <a:pt x="1674" y="1313"/>
                      <a:pt x="1674" y="1313"/>
                      <a:pt x="1674" y="1313"/>
                    </a:cubicBezTo>
                    <a:cubicBezTo>
                      <a:pt x="1677" y="1292"/>
                      <a:pt x="1677" y="1292"/>
                      <a:pt x="1677" y="1292"/>
                    </a:cubicBezTo>
                    <a:cubicBezTo>
                      <a:pt x="1671" y="1266"/>
                      <a:pt x="1671" y="1266"/>
                      <a:pt x="1671" y="1266"/>
                    </a:cubicBezTo>
                    <a:cubicBezTo>
                      <a:pt x="1654" y="1251"/>
                      <a:pt x="1654" y="1251"/>
                      <a:pt x="1654" y="1251"/>
                    </a:cubicBezTo>
                    <a:cubicBezTo>
                      <a:pt x="1626" y="1251"/>
                      <a:pt x="1626" y="1251"/>
                      <a:pt x="1626" y="1251"/>
                    </a:cubicBezTo>
                    <a:cubicBezTo>
                      <a:pt x="1622" y="1265"/>
                      <a:pt x="1622" y="1265"/>
                      <a:pt x="1622" y="1265"/>
                    </a:cubicBezTo>
                    <a:cubicBezTo>
                      <a:pt x="1605" y="1265"/>
                      <a:pt x="1605" y="1265"/>
                      <a:pt x="1605" y="1265"/>
                    </a:cubicBezTo>
                    <a:cubicBezTo>
                      <a:pt x="1588" y="1245"/>
                      <a:pt x="1588" y="1245"/>
                      <a:pt x="1588" y="1245"/>
                    </a:cubicBezTo>
                    <a:cubicBezTo>
                      <a:pt x="1588" y="1225"/>
                      <a:pt x="1588" y="1225"/>
                      <a:pt x="1588" y="1225"/>
                    </a:cubicBezTo>
                    <a:cubicBezTo>
                      <a:pt x="1626" y="1191"/>
                      <a:pt x="1626" y="1191"/>
                      <a:pt x="1626" y="1191"/>
                    </a:cubicBezTo>
                    <a:cubicBezTo>
                      <a:pt x="1639" y="1159"/>
                      <a:pt x="1639" y="1159"/>
                      <a:pt x="1639" y="1159"/>
                    </a:cubicBezTo>
                    <a:cubicBezTo>
                      <a:pt x="1649" y="1159"/>
                      <a:pt x="1649" y="1159"/>
                      <a:pt x="1649" y="1159"/>
                    </a:cubicBezTo>
                    <a:cubicBezTo>
                      <a:pt x="1649" y="1190"/>
                      <a:pt x="1649" y="1190"/>
                      <a:pt x="1649" y="1190"/>
                    </a:cubicBezTo>
                    <a:cubicBezTo>
                      <a:pt x="1642" y="1200"/>
                      <a:pt x="1642" y="1200"/>
                      <a:pt x="1642" y="1200"/>
                    </a:cubicBezTo>
                    <a:cubicBezTo>
                      <a:pt x="1662" y="1208"/>
                      <a:pt x="1662" y="1208"/>
                      <a:pt x="1662" y="1208"/>
                    </a:cubicBezTo>
                    <a:cubicBezTo>
                      <a:pt x="1663" y="1219"/>
                      <a:pt x="1663" y="1219"/>
                      <a:pt x="1663" y="1219"/>
                    </a:cubicBezTo>
                    <a:cubicBezTo>
                      <a:pt x="1681" y="1220"/>
                      <a:pt x="1681" y="1220"/>
                      <a:pt x="1681" y="1220"/>
                    </a:cubicBezTo>
                    <a:cubicBezTo>
                      <a:pt x="1689" y="1213"/>
                      <a:pt x="1689" y="1213"/>
                      <a:pt x="1689" y="1213"/>
                    </a:cubicBezTo>
                    <a:cubicBezTo>
                      <a:pt x="1720" y="1216"/>
                      <a:pt x="1720" y="1216"/>
                      <a:pt x="1720" y="1216"/>
                    </a:cubicBezTo>
                    <a:cubicBezTo>
                      <a:pt x="1737" y="1231"/>
                      <a:pt x="1737" y="1231"/>
                      <a:pt x="1737" y="1231"/>
                    </a:cubicBezTo>
                    <a:cubicBezTo>
                      <a:pt x="1733" y="1242"/>
                      <a:pt x="1733" y="1242"/>
                      <a:pt x="1733" y="1242"/>
                    </a:cubicBezTo>
                    <a:cubicBezTo>
                      <a:pt x="1724" y="1251"/>
                      <a:pt x="1724" y="1251"/>
                      <a:pt x="1724" y="1251"/>
                    </a:cubicBezTo>
                    <a:cubicBezTo>
                      <a:pt x="1733" y="1271"/>
                      <a:pt x="1733" y="1271"/>
                      <a:pt x="1733" y="1271"/>
                    </a:cubicBezTo>
                    <a:cubicBezTo>
                      <a:pt x="1750" y="1281"/>
                      <a:pt x="1750" y="1281"/>
                      <a:pt x="1750" y="1281"/>
                    </a:cubicBezTo>
                    <a:cubicBezTo>
                      <a:pt x="1749" y="1298"/>
                      <a:pt x="1749" y="1298"/>
                      <a:pt x="1749" y="1298"/>
                    </a:cubicBezTo>
                    <a:cubicBezTo>
                      <a:pt x="1779" y="1327"/>
                      <a:pt x="1779" y="1327"/>
                      <a:pt x="1779" y="1327"/>
                    </a:cubicBezTo>
                    <a:cubicBezTo>
                      <a:pt x="1784" y="1342"/>
                      <a:pt x="1784" y="1342"/>
                      <a:pt x="1784" y="1342"/>
                    </a:cubicBezTo>
                    <a:cubicBezTo>
                      <a:pt x="1770" y="1352"/>
                      <a:pt x="1770" y="1352"/>
                      <a:pt x="1770" y="1352"/>
                    </a:cubicBezTo>
                    <a:cubicBezTo>
                      <a:pt x="1749" y="1338"/>
                      <a:pt x="1749" y="1338"/>
                      <a:pt x="1749" y="1338"/>
                    </a:cubicBezTo>
                    <a:cubicBezTo>
                      <a:pt x="1741" y="1341"/>
                      <a:pt x="1741" y="1341"/>
                      <a:pt x="1741" y="1341"/>
                    </a:cubicBezTo>
                    <a:cubicBezTo>
                      <a:pt x="1733" y="1350"/>
                      <a:pt x="1733" y="1350"/>
                      <a:pt x="1733" y="1350"/>
                    </a:cubicBezTo>
                    <a:cubicBezTo>
                      <a:pt x="1718" y="1350"/>
                      <a:pt x="1718" y="1350"/>
                      <a:pt x="1718" y="1350"/>
                    </a:cubicBezTo>
                    <a:cubicBezTo>
                      <a:pt x="1695" y="1368"/>
                      <a:pt x="1695" y="1368"/>
                      <a:pt x="1695" y="1368"/>
                    </a:cubicBezTo>
                    <a:cubicBezTo>
                      <a:pt x="1681" y="1362"/>
                      <a:pt x="1681" y="1362"/>
                      <a:pt x="1681" y="1362"/>
                    </a:cubicBezTo>
                    <a:close/>
                    <a:moveTo>
                      <a:pt x="1573" y="1913"/>
                    </a:moveTo>
                    <a:lnTo>
                      <a:pt x="1573" y="1913"/>
                    </a:lnTo>
                    <a:cubicBezTo>
                      <a:pt x="1591" y="1911"/>
                      <a:pt x="1591" y="1911"/>
                      <a:pt x="1591" y="1911"/>
                    </a:cubicBezTo>
                    <a:cubicBezTo>
                      <a:pt x="1611" y="1919"/>
                      <a:pt x="1611" y="1919"/>
                      <a:pt x="1611" y="1919"/>
                    </a:cubicBezTo>
                    <a:cubicBezTo>
                      <a:pt x="1626" y="1917"/>
                      <a:pt x="1626" y="1917"/>
                      <a:pt x="1626" y="1917"/>
                    </a:cubicBezTo>
                    <a:cubicBezTo>
                      <a:pt x="1640" y="1923"/>
                      <a:pt x="1640" y="1923"/>
                      <a:pt x="1640" y="1923"/>
                    </a:cubicBezTo>
                    <a:cubicBezTo>
                      <a:pt x="1659" y="1907"/>
                      <a:pt x="1659" y="1907"/>
                      <a:pt x="1659" y="1907"/>
                    </a:cubicBezTo>
                    <a:cubicBezTo>
                      <a:pt x="1681" y="1902"/>
                      <a:pt x="1681" y="1902"/>
                      <a:pt x="1681" y="1902"/>
                    </a:cubicBezTo>
                    <a:cubicBezTo>
                      <a:pt x="1680" y="1914"/>
                      <a:pt x="1680" y="1914"/>
                      <a:pt x="1680" y="1914"/>
                    </a:cubicBezTo>
                    <a:cubicBezTo>
                      <a:pt x="1698" y="1926"/>
                      <a:pt x="1698" y="1926"/>
                      <a:pt x="1698" y="1926"/>
                    </a:cubicBezTo>
                    <a:cubicBezTo>
                      <a:pt x="1700" y="1940"/>
                      <a:pt x="1700" y="1940"/>
                      <a:pt x="1700" y="1940"/>
                    </a:cubicBezTo>
                    <a:cubicBezTo>
                      <a:pt x="1685" y="1963"/>
                      <a:pt x="1685" y="1963"/>
                      <a:pt x="1685" y="1963"/>
                    </a:cubicBezTo>
                    <a:cubicBezTo>
                      <a:pt x="1678" y="1983"/>
                      <a:pt x="1678" y="1983"/>
                      <a:pt x="1678" y="1983"/>
                    </a:cubicBezTo>
                    <a:cubicBezTo>
                      <a:pt x="1657" y="1983"/>
                      <a:pt x="1657" y="1983"/>
                      <a:pt x="1657" y="1983"/>
                    </a:cubicBezTo>
                    <a:cubicBezTo>
                      <a:pt x="1642" y="1977"/>
                      <a:pt x="1642" y="1977"/>
                      <a:pt x="1642" y="1977"/>
                    </a:cubicBezTo>
                    <a:cubicBezTo>
                      <a:pt x="1628" y="1986"/>
                      <a:pt x="1628" y="1986"/>
                      <a:pt x="1628" y="1986"/>
                    </a:cubicBezTo>
                    <a:cubicBezTo>
                      <a:pt x="1614" y="1975"/>
                      <a:pt x="1614" y="1975"/>
                      <a:pt x="1614" y="1975"/>
                    </a:cubicBezTo>
                    <a:cubicBezTo>
                      <a:pt x="1597" y="1972"/>
                      <a:pt x="1597" y="1972"/>
                      <a:pt x="1597" y="1972"/>
                    </a:cubicBezTo>
                    <a:cubicBezTo>
                      <a:pt x="1581" y="1943"/>
                      <a:pt x="1581" y="1943"/>
                      <a:pt x="1581" y="1943"/>
                    </a:cubicBezTo>
                    <a:cubicBezTo>
                      <a:pt x="1573" y="1913"/>
                      <a:pt x="1573" y="1913"/>
                      <a:pt x="1573" y="1913"/>
                    </a:cubicBezTo>
                    <a:close/>
                    <a:moveTo>
                      <a:pt x="2651" y="2162"/>
                    </a:moveTo>
                    <a:lnTo>
                      <a:pt x="2651" y="2162"/>
                    </a:lnTo>
                    <a:cubicBezTo>
                      <a:pt x="2674" y="2137"/>
                      <a:pt x="2674" y="2137"/>
                      <a:pt x="2674" y="2137"/>
                    </a:cubicBezTo>
                    <a:cubicBezTo>
                      <a:pt x="2686" y="2137"/>
                      <a:pt x="2686" y="2137"/>
                      <a:pt x="2686" y="2137"/>
                    </a:cubicBezTo>
                    <a:cubicBezTo>
                      <a:pt x="2686" y="2150"/>
                      <a:pt x="2686" y="2150"/>
                      <a:pt x="2686" y="2150"/>
                    </a:cubicBezTo>
                    <a:cubicBezTo>
                      <a:pt x="2664" y="2163"/>
                      <a:pt x="2664" y="2163"/>
                      <a:pt x="2664" y="2163"/>
                    </a:cubicBezTo>
                    <a:cubicBezTo>
                      <a:pt x="2651" y="2162"/>
                      <a:pt x="2651" y="2162"/>
                      <a:pt x="2651" y="2162"/>
                    </a:cubicBezTo>
                    <a:close/>
                    <a:moveTo>
                      <a:pt x="2479" y="2278"/>
                    </a:moveTo>
                    <a:lnTo>
                      <a:pt x="2479" y="2278"/>
                    </a:lnTo>
                    <a:cubicBezTo>
                      <a:pt x="2493" y="2275"/>
                      <a:pt x="2493" y="2275"/>
                      <a:pt x="2493" y="2275"/>
                    </a:cubicBezTo>
                    <a:cubicBezTo>
                      <a:pt x="2504" y="2280"/>
                      <a:pt x="2504" y="2280"/>
                      <a:pt x="2504" y="2280"/>
                    </a:cubicBezTo>
                    <a:cubicBezTo>
                      <a:pt x="2492" y="2286"/>
                      <a:pt x="2492" y="2286"/>
                      <a:pt x="2492" y="2286"/>
                    </a:cubicBezTo>
                    <a:cubicBezTo>
                      <a:pt x="2479" y="2278"/>
                      <a:pt x="2479" y="2278"/>
                      <a:pt x="2479" y="2278"/>
                    </a:cubicBezTo>
                    <a:close/>
                    <a:moveTo>
                      <a:pt x="2481" y="2416"/>
                    </a:moveTo>
                    <a:lnTo>
                      <a:pt x="2481" y="2416"/>
                    </a:lnTo>
                    <a:cubicBezTo>
                      <a:pt x="2487" y="2414"/>
                      <a:pt x="2487" y="2414"/>
                      <a:pt x="2487" y="2414"/>
                    </a:cubicBezTo>
                    <a:cubicBezTo>
                      <a:pt x="2499" y="2416"/>
                      <a:pt x="2499" y="2416"/>
                      <a:pt x="2499" y="2416"/>
                    </a:cubicBezTo>
                    <a:cubicBezTo>
                      <a:pt x="2498" y="2428"/>
                      <a:pt x="2498" y="2428"/>
                      <a:pt x="2498" y="2428"/>
                    </a:cubicBezTo>
                    <a:cubicBezTo>
                      <a:pt x="2486" y="2437"/>
                      <a:pt x="2486" y="2437"/>
                      <a:pt x="2486" y="2437"/>
                    </a:cubicBezTo>
                    <a:cubicBezTo>
                      <a:pt x="2476" y="2429"/>
                      <a:pt x="2476" y="2429"/>
                      <a:pt x="2476" y="2429"/>
                    </a:cubicBezTo>
                    <a:cubicBezTo>
                      <a:pt x="2481" y="2416"/>
                      <a:pt x="2481" y="2416"/>
                      <a:pt x="2481" y="2416"/>
                    </a:cubicBezTo>
                    <a:close/>
                    <a:moveTo>
                      <a:pt x="2414" y="2494"/>
                    </a:moveTo>
                    <a:lnTo>
                      <a:pt x="2414" y="2494"/>
                    </a:lnTo>
                    <a:cubicBezTo>
                      <a:pt x="2411" y="2487"/>
                      <a:pt x="2411" y="2487"/>
                      <a:pt x="2411" y="2487"/>
                    </a:cubicBezTo>
                    <a:cubicBezTo>
                      <a:pt x="2418" y="2480"/>
                      <a:pt x="2418" y="2480"/>
                      <a:pt x="2418" y="2480"/>
                    </a:cubicBezTo>
                    <a:cubicBezTo>
                      <a:pt x="2429" y="2484"/>
                      <a:pt x="2429" y="2484"/>
                      <a:pt x="2429" y="2484"/>
                    </a:cubicBezTo>
                    <a:cubicBezTo>
                      <a:pt x="2437" y="2478"/>
                      <a:pt x="2437" y="2478"/>
                      <a:pt x="2437" y="2478"/>
                    </a:cubicBezTo>
                    <a:cubicBezTo>
                      <a:pt x="2446" y="2483"/>
                      <a:pt x="2446" y="2483"/>
                      <a:pt x="2446" y="2483"/>
                    </a:cubicBezTo>
                    <a:cubicBezTo>
                      <a:pt x="2453" y="2469"/>
                      <a:pt x="2453" y="2469"/>
                      <a:pt x="2453" y="2469"/>
                    </a:cubicBezTo>
                    <a:cubicBezTo>
                      <a:pt x="2447" y="2461"/>
                      <a:pt x="2447" y="2461"/>
                      <a:pt x="2447" y="2461"/>
                    </a:cubicBezTo>
                    <a:cubicBezTo>
                      <a:pt x="2455" y="2451"/>
                      <a:pt x="2455" y="2451"/>
                      <a:pt x="2455" y="2451"/>
                    </a:cubicBezTo>
                    <a:cubicBezTo>
                      <a:pt x="2470" y="2446"/>
                      <a:pt x="2470" y="2446"/>
                      <a:pt x="2470" y="2446"/>
                    </a:cubicBezTo>
                    <a:cubicBezTo>
                      <a:pt x="2479" y="2449"/>
                      <a:pt x="2479" y="2449"/>
                      <a:pt x="2479" y="2449"/>
                    </a:cubicBezTo>
                    <a:cubicBezTo>
                      <a:pt x="2476" y="2464"/>
                      <a:pt x="2476" y="2464"/>
                      <a:pt x="2476" y="2464"/>
                    </a:cubicBezTo>
                    <a:cubicBezTo>
                      <a:pt x="2482" y="2466"/>
                      <a:pt x="2482" y="2466"/>
                      <a:pt x="2482" y="2466"/>
                    </a:cubicBezTo>
                    <a:cubicBezTo>
                      <a:pt x="2487" y="2458"/>
                      <a:pt x="2487" y="2458"/>
                      <a:pt x="2487" y="2458"/>
                    </a:cubicBezTo>
                    <a:cubicBezTo>
                      <a:pt x="2498" y="2455"/>
                      <a:pt x="2498" y="2455"/>
                      <a:pt x="2498" y="2455"/>
                    </a:cubicBezTo>
                    <a:cubicBezTo>
                      <a:pt x="2504" y="2468"/>
                      <a:pt x="2504" y="2468"/>
                      <a:pt x="2504" y="2468"/>
                    </a:cubicBezTo>
                    <a:cubicBezTo>
                      <a:pt x="2496" y="2475"/>
                      <a:pt x="2496" y="2475"/>
                      <a:pt x="2496" y="2475"/>
                    </a:cubicBezTo>
                    <a:cubicBezTo>
                      <a:pt x="2490" y="2486"/>
                      <a:pt x="2490" y="2486"/>
                      <a:pt x="2490" y="2486"/>
                    </a:cubicBezTo>
                    <a:cubicBezTo>
                      <a:pt x="2499" y="2489"/>
                      <a:pt x="2499" y="2489"/>
                      <a:pt x="2499" y="2489"/>
                    </a:cubicBezTo>
                    <a:cubicBezTo>
                      <a:pt x="2504" y="2500"/>
                      <a:pt x="2504" y="2500"/>
                      <a:pt x="2504" y="2500"/>
                    </a:cubicBezTo>
                    <a:cubicBezTo>
                      <a:pt x="2492" y="2503"/>
                      <a:pt x="2492" y="2503"/>
                      <a:pt x="2492" y="2503"/>
                    </a:cubicBezTo>
                    <a:cubicBezTo>
                      <a:pt x="2484" y="2497"/>
                      <a:pt x="2484" y="2497"/>
                      <a:pt x="2484" y="2497"/>
                    </a:cubicBezTo>
                    <a:cubicBezTo>
                      <a:pt x="2472" y="2509"/>
                      <a:pt x="2472" y="2509"/>
                      <a:pt x="2472" y="2509"/>
                    </a:cubicBezTo>
                    <a:cubicBezTo>
                      <a:pt x="2463" y="2509"/>
                      <a:pt x="2463" y="2509"/>
                      <a:pt x="2463" y="2509"/>
                    </a:cubicBezTo>
                    <a:cubicBezTo>
                      <a:pt x="2460" y="2498"/>
                      <a:pt x="2460" y="2498"/>
                      <a:pt x="2460" y="2498"/>
                    </a:cubicBezTo>
                    <a:cubicBezTo>
                      <a:pt x="2444" y="2512"/>
                      <a:pt x="2444" y="2512"/>
                      <a:pt x="2444" y="2512"/>
                    </a:cubicBezTo>
                    <a:cubicBezTo>
                      <a:pt x="2432" y="2512"/>
                      <a:pt x="2432" y="2512"/>
                      <a:pt x="2432" y="2512"/>
                    </a:cubicBezTo>
                    <a:cubicBezTo>
                      <a:pt x="2414" y="2494"/>
                      <a:pt x="2414" y="2494"/>
                      <a:pt x="2414" y="2494"/>
                    </a:cubicBezTo>
                    <a:close/>
                    <a:moveTo>
                      <a:pt x="2246" y="2663"/>
                    </a:moveTo>
                    <a:lnTo>
                      <a:pt x="2246" y="2663"/>
                    </a:lnTo>
                    <a:cubicBezTo>
                      <a:pt x="2243" y="2672"/>
                      <a:pt x="2243" y="2672"/>
                      <a:pt x="2243" y="2672"/>
                    </a:cubicBezTo>
                    <a:cubicBezTo>
                      <a:pt x="2233" y="2675"/>
                      <a:pt x="2233" y="2675"/>
                      <a:pt x="2233" y="2675"/>
                    </a:cubicBezTo>
                    <a:cubicBezTo>
                      <a:pt x="2223" y="2669"/>
                      <a:pt x="2223" y="2669"/>
                      <a:pt x="2223" y="2669"/>
                    </a:cubicBezTo>
                    <a:cubicBezTo>
                      <a:pt x="2220" y="2652"/>
                      <a:pt x="2220" y="2652"/>
                      <a:pt x="2220" y="2652"/>
                    </a:cubicBezTo>
                    <a:cubicBezTo>
                      <a:pt x="2229" y="2643"/>
                      <a:pt x="2229" y="2643"/>
                      <a:pt x="2229" y="2643"/>
                    </a:cubicBezTo>
                    <a:cubicBezTo>
                      <a:pt x="2232" y="2626"/>
                      <a:pt x="2232" y="2626"/>
                      <a:pt x="2232" y="2626"/>
                    </a:cubicBezTo>
                    <a:cubicBezTo>
                      <a:pt x="2230" y="2607"/>
                      <a:pt x="2230" y="2607"/>
                      <a:pt x="2230" y="2607"/>
                    </a:cubicBezTo>
                    <a:cubicBezTo>
                      <a:pt x="2226" y="2599"/>
                      <a:pt x="2226" y="2599"/>
                      <a:pt x="2226" y="2599"/>
                    </a:cubicBezTo>
                    <a:cubicBezTo>
                      <a:pt x="2230" y="2588"/>
                      <a:pt x="2230" y="2588"/>
                      <a:pt x="2230" y="2588"/>
                    </a:cubicBezTo>
                    <a:cubicBezTo>
                      <a:pt x="2252" y="2573"/>
                      <a:pt x="2252" y="2573"/>
                      <a:pt x="2252" y="2573"/>
                    </a:cubicBezTo>
                    <a:cubicBezTo>
                      <a:pt x="2287" y="2555"/>
                      <a:pt x="2287" y="2555"/>
                      <a:pt x="2287" y="2555"/>
                    </a:cubicBezTo>
                    <a:cubicBezTo>
                      <a:pt x="2307" y="2553"/>
                      <a:pt x="2307" y="2553"/>
                      <a:pt x="2307" y="2553"/>
                    </a:cubicBezTo>
                    <a:cubicBezTo>
                      <a:pt x="2313" y="2556"/>
                      <a:pt x="2313" y="2556"/>
                      <a:pt x="2313" y="2556"/>
                    </a:cubicBezTo>
                    <a:cubicBezTo>
                      <a:pt x="2313" y="2588"/>
                      <a:pt x="2313" y="2588"/>
                      <a:pt x="2313" y="2588"/>
                    </a:cubicBezTo>
                    <a:cubicBezTo>
                      <a:pt x="2319" y="2591"/>
                      <a:pt x="2319" y="2591"/>
                      <a:pt x="2319" y="2591"/>
                    </a:cubicBezTo>
                    <a:cubicBezTo>
                      <a:pt x="2333" y="2573"/>
                      <a:pt x="2333" y="2573"/>
                      <a:pt x="2333" y="2573"/>
                    </a:cubicBezTo>
                    <a:cubicBezTo>
                      <a:pt x="2328" y="2559"/>
                      <a:pt x="2328" y="2559"/>
                      <a:pt x="2328" y="2559"/>
                    </a:cubicBezTo>
                    <a:cubicBezTo>
                      <a:pt x="2333" y="2556"/>
                      <a:pt x="2333" y="2556"/>
                      <a:pt x="2333" y="2556"/>
                    </a:cubicBezTo>
                    <a:cubicBezTo>
                      <a:pt x="2343" y="2564"/>
                      <a:pt x="2343" y="2564"/>
                      <a:pt x="2343" y="2564"/>
                    </a:cubicBezTo>
                    <a:cubicBezTo>
                      <a:pt x="2348" y="2550"/>
                      <a:pt x="2348" y="2550"/>
                      <a:pt x="2348" y="2550"/>
                    </a:cubicBezTo>
                    <a:cubicBezTo>
                      <a:pt x="2334" y="2541"/>
                      <a:pt x="2334" y="2541"/>
                      <a:pt x="2334" y="2541"/>
                    </a:cubicBezTo>
                    <a:cubicBezTo>
                      <a:pt x="2330" y="2533"/>
                      <a:pt x="2330" y="2533"/>
                      <a:pt x="2330" y="2533"/>
                    </a:cubicBezTo>
                    <a:cubicBezTo>
                      <a:pt x="2345" y="2516"/>
                      <a:pt x="2345" y="2516"/>
                      <a:pt x="2345" y="2516"/>
                    </a:cubicBezTo>
                    <a:cubicBezTo>
                      <a:pt x="2356" y="2516"/>
                      <a:pt x="2356" y="2516"/>
                      <a:pt x="2356" y="2516"/>
                    </a:cubicBezTo>
                    <a:cubicBezTo>
                      <a:pt x="2366" y="2524"/>
                      <a:pt x="2366" y="2524"/>
                      <a:pt x="2366" y="2524"/>
                    </a:cubicBezTo>
                    <a:cubicBezTo>
                      <a:pt x="2366" y="2541"/>
                      <a:pt x="2366" y="2541"/>
                      <a:pt x="2366" y="2541"/>
                    </a:cubicBezTo>
                    <a:cubicBezTo>
                      <a:pt x="2360" y="2549"/>
                      <a:pt x="2360" y="2549"/>
                      <a:pt x="2360" y="2549"/>
                    </a:cubicBezTo>
                    <a:cubicBezTo>
                      <a:pt x="2360" y="2559"/>
                      <a:pt x="2360" y="2559"/>
                      <a:pt x="2360" y="2559"/>
                    </a:cubicBezTo>
                    <a:cubicBezTo>
                      <a:pt x="2369" y="2558"/>
                      <a:pt x="2369" y="2558"/>
                      <a:pt x="2369" y="2558"/>
                    </a:cubicBezTo>
                    <a:cubicBezTo>
                      <a:pt x="2376" y="2544"/>
                      <a:pt x="2376" y="2544"/>
                      <a:pt x="2376" y="2544"/>
                    </a:cubicBezTo>
                    <a:cubicBezTo>
                      <a:pt x="2383" y="2541"/>
                      <a:pt x="2383" y="2541"/>
                      <a:pt x="2383" y="2541"/>
                    </a:cubicBezTo>
                    <a:cubicBezTo>
                      <a:pt x="2391" y="2545"/>
                      <a:pt x="2391" y="2545"/>
                      <a:pt x="2391" y="2545"/>
                    </a:cubicBezTo>
                    <a:cubicBezTo>
                      <a:pt x="2394" y="2530"/>
                      <a:pt x="2394" y="2530"/>
                      <a:pt x="2394" y="2530"/>
                    </a:cubicBezTo>
                    <a:cubicBezTo>
                      <a:pt x="2389" y="2521"/>
                      <a:pt x="2389" y="2521"/>
                      <a:pt x="2389" y="2521"/>
                    </a:cubicBezTo>
                    <a:cubicBezTo>
                      <a:pt x="2397" y="2515"/>
                      <a:pt x="2397" y="2515"/>
                      <a:pt x="2397" y="2515"/>
                    </a:cubicBezTo>
                    <a:cubicBezTo>
                      <a:pt x="2412" y="2524"/>
                      <a:pt x="2412" y="2524"/>
                      <a:pt x="2412" y="2524"/>
                    </a:cubicBezTo>
                    <a:cubicBezTo>
                      <a:pt x="2412" y="2536"/>
                      <a:pt x="2412" y="2536"/>
                      <a:pt x="2412" y="2536"/>
                    </a:cubicBezTo>
                    <a:cubicBezTo>
                      <a:pt x="2405" y="2542"/>
                      <a:pt x="2405" y="2542"/>
                      <a:pt x="2405" y="2542"/>
                    </a:cubicBezTo>
                    <a:cubicBezTo>
                      <a:pt x="2405" y="2549"/>
                      <a:pt x="2405" y="2549"/>
                      <a:pt x="2405" y="2549"/>
                    </a:cubicBezTo>
                    <a:cubicBezTo>
                      <a:pt x="2414" y="2550"/>
                      <a:pt x="2414" y="2550"/>
                      <a:pt x="2414" y="2550"/>
                    </a:cubicBezTo>
                    <a:cubicBezTo>
                      <a:pt x="2427" y="2533"/>
                      <a:pt x="2427" y="2533"/>
                      <a:pt x="2427" y="2533"/>
                    </a:cubicBezTo>
                    <a:cubicBezTo>
                      <a:pt x="2443" y="2530"/>
                      <a:pt x="2443" y="2530"/>
                      <a:pt x="2443" y="2530"/>
                    </a:cubicBezTo>
                    <a:cubicBezTo>
                      <a:pt x="2453" y="2535"/>
                      <a:pt x="2453" y="2535"/>
                      <a:pt x="2453" y="2535"/>
                    </a:cubicBezTo>
                    <a:cubicBezTo>
                      <a:pt x="2460" y="2552"/>
                      <a:pt x="2460" y="2552"/>
                      <a:pt x="2460" y="2552"/>
                    </a:cubicBezTo>
                    <a:cubicBezTo>
                      <a:pt x="2446" y="2555"/>
                      <a:pt x="2446" y="2555"/>
                      <a:pt x="2446" y="2555"/>
                    </a:cubicBezTo>
                    <a:cubicBezTo>
                      <a:pt x="2431" y="2555"/>
                      <a:pt x="2431" y="2555"/>
                      <a:pt x="2431" y="2555"/>
                    </a:cubicBezTo>
                    <a:cubicBezTo>
                      <a:pt x="2431" y="2565"/>
                      <a:pt x="2431" y="2565"/>
                      <a:pt x="2431" y="2565"/>
                    </a:cubicBezTo>
                    <a:cubicBezTo>
                      <a:pt x="2438" y="2570"/>
                      <a:pt x="2438" y="2570"/>
                      <a:pt x="2438" y="2570"/>
                    </a:cubicBezTo>
                    <a:cubicBezTo>
                      <a:pt x="2443" y="2581"/>
                      <a:pt x="2443" y="2581"/>
                      <a:pt x="2443" y="2581"/>
                    </a:cubicBezTo>
                    <a:cubicBezTo>
                      <a:pt x="2432" y="2597"/>
                      <a:pt x="2432" y="2597"/>
                      <a:pt x="2432" y="2597"/>
                    </a:cubicBezTo>
                    <a:cubicBezTo>
                      <a:pt x="2420" y="2594"/>
                      <a:pt x="2420" y="2594"/>
                      <a:pt x="2420" y="2594"/>
                    </a:cubicBezTo>
                    <a:cubicBezTo>
                      <a:pt x="2417" y="2587"/>
                      <a:pt x="2417" y="2587"/>
                      <a:pt x="2417" y="2587"/>
                    </a:cubicBezTo>
                    <a:cubicBezTo>
                      <a:pt x="2406" y="2591"/>
                      <a:pt x="2406" y="2591"/>
                      <a:pt x="2406" y="2591"/>
                    </a:cubicBezTo>
                    <a:cubicBezTo>
                      <a:pt x="2395" y="2585"/>
                      <a:pt x="2395" y="2585"/>
                      <a:pt x="2395" y="2585"/>
                    </a:cubicBezTo>
                    <a:cubicBezTo>
                      <a:pt x="2383" y="2587"/>
                      <a:pt x="2383" y="2587"/>
                      <a:pt x="2383" y="2587"/>
                    </a:cubicBezTo>
                    <a:cubicBezTo>
                      <a:pt x="2376" y="2594"/>
                      <a:pt x="2376" y="2594"/>
                      <a:pt x="2376" y="2594"/>
                    </a:cubicBezTo>
                    <a:cubicBezTo>
                      <a:pt x="2391" y="2599"/>
                      <a:pt x="2391" y="2599"/>
                      <a:pt x="2391" y="2599"/>
                    </a:cubicBezTo>
                    <a:cubicBezTo>
                      <a:pt x="2398" y="2616"/>
                      <a:pt x="2398" y="2616"/>
                      <a:pt x="2398" y="2616"/>
                    </a:cubicBezTo>
                    <a:cubicBezTo>
                      <a:pt x="2389" y="2630"/>
                      <a:pt x="2389" y="2630"/>
                      <a:pt x="2389" y="2630"/>
                    </a:cubicBezTo>
                    <a:cubicBezTo>
                      <a:pt x="2377" y="2628"/>
                      <a:pt x="2377" y="2628"/>
                      <a:pt x="2377" y="2628"/>
                    </a:cubicBezTo>
                    <a:cubicBezTo>
                      <a:pt x="2368" y="2613"/>
                      <a:pt x="2368" y="2613"/>
                      <a:pt x="2368" y="2613"/>
                    </a:cubicBezTo>
                    <a:cubicBezTo>
                      <a:pt x="2346" y="2611"/>
                      <a:pt x="2346" y="2611"/>
                      <a:pt x="2346" y="2611"/>
                    </a:cubicBezTo>
                    <a:cubicBezTo>
                      <a:pt x="2334" y="2616"/>
                      <a:pt x="2334" y="2616"/>
                      <a:pt x="2334" y="2616"/>
                    </a:cubicBezTo>
                    <a:cubicBezTo>
                      <a:pt x="2351" y="2623"/>
                      <a:pt x="2351" y="2623"/>
                      <a:pt x="2351" y="2623"/>
                    </a:cubicBezTo>
                    <a:cubicBezTo>
                      <a:pt x="2356" y="2634"/>
                      <a:pt x="2356" y="2634"/>
                      <a:pt x="2356" y="2634"/>
                    </a:cubicBezTo>
                    <a:cubicBezTo>
                      <a:pt x="2346" y="2640"/>
                      <a:pt x="2346" y="2640"/>
                      <a:pt x="2346" y="2640"/>
                    </a:cubicBezTo>
                    <a:cubicBezTo>
                      <a:pt x="2333" y="2637"/>
                      <a:pt x="2333" y="2637"/>
                      <a:pt x="2333" y="2637"/>
                    </a:cubicBezTo>
                    <a:cubicBezTo>
                      <a:pt x="2319" y="2642"/>
                      <a:pt x="2319" y="2642"/>
                      <a:pt x="2319" y="2642"/>
                    </a:cubicBezTo>
                    <a:cubicBezTo>
                      <a:pt x="2311" y="2639"/>
                      <a:pt x="2311" y="2639"/>
                      <a:pt x="2311" y="2639"/>
                    </a:cubicBezTo>
                    <a:cubicBezTo>
                      <a:pt x="2302" y="2657"/>
                      <a:pt x="2302" y="2657"/>
                      <a:pt x="2302" y="2657"/>
                    </a:cubicBezTo>
                    <a:cubicBezTo>
                      <a:pt x="2296" y="2657"/>
                      <a:pt x="2296" y="2657"/>
                      <a:pt x="2296" y="2657"/>
                    </a:cubicBezTo>
                    <a:cubicBezTo>
                      <a:pt x="2287" y="2665"/>
                      <a:pt x="2287" y="2665"/>
                      <a:pt x="2287" y="2665"/>
                    </a:cubicBezTo>
                    <a:cubicBezTo>
                      <a:pt x="2290" y="2672"/>
                      <a:pt x="2290" y="2672"/>
                      <a:pt x="2290" y="2672"/>
                    </a:cubicBezTo>
                    <a:cubicBezTo>
                      <a:pt x="2273" y="2683"/>
                      <a:pt x="2273" y="2683"/>
                      <a:pt x="2273" y="2683"/>
                    </a:cubicBezTo>
                    <a:cubicBezTo>
                      <a:pt x="2273" y="2694"/>
                      <a:pt x="2273" y="2694"/>
                      <a:pt x="2273" y="2694"/>
                    </a:cubicBezTo>
                    <a:cubicBezTo>
                      <a:pt x="2262" y="2700"/>
                      <a:pt x="2262" y="2700"/>
                      <a:pt x="2262" y="2700"/>
                    </a:cubicBezTo>
                    <a:cubicBezTo>
                      <a:pt x="2255" y="2709"/>
                      <a:pt x="2255" y="2709"/>
                      <a:pt x="2255" y="2709"/>
                    </a:cubicBezTo>
                    <a:cubicBezTo>
                      <a:pt x="2239" y="2706"/>
                      <a:pt x="2239" y="2706"/>
                      <a:pt x="2239" y="2706"/>
                    </a:cubicBezTo>
                    <a:cubicBezTo>
                      <a:pt x="2241" y="2698"/>
                      <a:pt x="2241" y="2698"/>
                      <a:pt x="2241" y="2698"/>
                    </a:cubicBezTo>
                    <a:cubicBezTo>
                      <a:pt x="2270" y="2675"/>
                      <a:pt x="2270" y="2675"/>
                      <a:pt x="2270" y="2675"/>
                    </a:cubicBezTo>
                    <a:cubicBezTo>
                      <a:pt x="2270" y="2668"/>
                      <a:pt x="2270" y="2668"/>
                      <a:pt x="2270" y="2668"/>
                    </a:cubicBezTo>
                    <a:cubicBezTo>
                      <a:pt x="2279" y="2652"/>
                      <a:pt x="2279" y="2652"/>
                      <a:pt x="2279" y="2652"/>
                    </a:cubicBezTo>
                    <a:cubicBezTo>
                      <a:pt x="2273" y="2652"/>
                      <a:pt x="2273" y="2652"/>
                      <a:pt x="2273" y="2652"/>
                    </a:cubicBezTo>
                    <a:cubicBezTo>
                      <a:pt x="2261" y="2663"/>
                      <a:pt x="2261" y="2663"/>
                      <a:pt x="2261" y="2663"/>
                    </a:cubicBezTo>
                    <a:cubicBezTo>
                      <a:pt x="2255" y="2656"/>
                      <a:pt x="2255" y="2656"/>
                      <a:pt x="2255" y="2656"/>
                    </a:cubicBezTo>
                    <a:cubicBezTo>
                      <a:pt x="2259" y="2648"/>
                      <a:pt x="2259" y="2648"/>
                      <a:pt x="2259" y="2648"/>
                    </a:cubicBezTo>
                    <a:cubicBezTo>
                      <a:pt x="2241" y="2648"/>
                      <a:pt x="2241" y="2648"/>
                      <a:pt x="2241" y="2648"/>
                    </a:cubicBezTo>
                    <a:cubicBezTo>
                      <a:pt x="2233" y="2656"/>
                      <a:pt x="2233" y="2656"/>
                      <a:pt x="2233" y="2656"/>
                    </a:cubicBezTo>
                    <a:cubicBezTo>
                      <a:pt x="2241" y="2659"/>
                      <a:pt x="2241" y="2659"/>
                      <a:pt x="2241" y="2659"/>
                    </a:cubicBezTo>
                    <a:cubicBezTo>
                      <a:pt x="2246" y="2663"/>
                      <a:pt x="2246" y="2663"/>
                      <a:pt x="2246" y="2663"/>
                    </a:cubicBezTo>
                    <a:close/>
                    <a:moveTo>
                      <a:pt x="2213" y="2727"/>
                    </a:moveTo>
                    <a:lnTo>
                      <a:pt x="2213" y="2727"/>
                    </a:lnTo>
                    <a:cubicBezTo>
                      <a:pt x="2226" y="2724"/>
                      <a:pt x="2226" y="2724"/>
                      <a:pt x="2226" y="2724"/>
                    </a:cubicBezTo>
                    <a:cubicBezTo>
                      <a:pt x="2218" y="2735"/>
                      <a:pt x="2218" y="2735"/>
                      <a:pt x="2218" y="2735"/>
                    </a:cubicBezTo>
                    <a:cubicBezTo>
                      <a:pt x="2213" y="2727"/>
                      <a:pt x="2213" y="2727"/>
                      <a:pt x="2213" y="2727"/>
                    </a:cubicBezTo>
                    <a:close/>
                    <a:moveTo>
                      <a:pt x="2168" y="2744"/>
                    </a:moveTo>
                    <a:lnTo>
                      <a:pt x="2168" y="2744"/>
                    </a:lnTo>
                    <a:cubicBezTo>
                      <a:pt x="2180" y="2724"/>
                      <a:pt x="2180" y="2724"/>
                      <a:pt x="2180" y="2724"/>
                    </a:cubicBezTo>
                    <a:cubicBezTo>
                      <a:pt x="2212" y="2712"/>
                      <a:pt x="2212" y="2712"/>
                      <a:pt x="2212" y="2712"/>
                    </a:cubicBezTo>
                    <a:cubicBezTo>
                      <a:pt x="2181" y="2743"/>
                      <a:pt x="2181" y="2743"/>
                      <a:pt x="2181" y="2743"/>
                    </a:cubicBezTo>
                    <a:cubicBezTo>
                      <a:pt x="2168" y="2744"/>
                      <a:pt x="2168" y="2744"/>
                      <a:pt x="2168" y="2744"/>
                    </a:cubicBezTo>
                    <a:close/>
                    <a:moveTo>
                      <a:pt x="2058" y="2837"/>
                    </a:moveTo>
                    <a:lnTo>
                      <a:pt x="2058" y="2837"/>
                    </a:lnTo>
                    <a:cubicBezTo>
                      <a:pt x="2050" y="2836"/>
                      <a:pt x="2050" y="2836"/>
                      <a:pt x="2050" y="2836"/>
                    </a:cubicBezTo>
                    <a:cubicBezTo>
                      <a:pt x="2051" y="2827"/>
                      <a:pt x="2051" y="2827"/>
                      <a:pt x="2051" y="2827"/>
                    </a:cubicBezTo>
                    <a:cubicBezTo>
                      <a:pt x="2070" y="2821"/>
                      <a:pt x="2070" y="2821"/>
                      <a:pt x="2070" y="2821"/>
                    </a:cubicBezTo>
                    <a:cubicBezTo>
                      <a:pt x="2067" y="2833"/>
                      <a:pt x="2067" y="2833"/>
                      <a:pt x="2067" y="2833"/>
                    </a:cubicBezTo>
                    <a:cubicBezTo>
                      <a:pt x="2058" y="2837"/>
                      <a:pt x="2058" y="2837"/>
                      <a:pt x="2058" y="2837"/>
                    </a:cubicBezTo>
                    <a:close/>
                    <a:moveTo>
                      <a:pt x="1996" y="2691"/>
                    </a:moveTo>
                    <a:lnTo>
                      <a:pt x="1996" y="2691"/>
                    </a:lnTo>
                    <a:cubicBezTo>
                      <a:pt x="2013" y="2691"/>
                      <a:pt x="2013" y="2691"/>
                      <a:pt x="2013" y="2691"/>
                    </a:cubicBezTo>
                    <a:cubicBezTo>
                      <a:pt x="2022" y="2700"/>
                      <a:pt x="2022" y="2700"/>
                      <a:pt x="2022" y="2700"/>
                    </a:cubicBezTo>
                    <a:cubicBezTo>
                      <a:pt x="2010" y="2704"/>
                      <a:pt x="2010" y="2704"/>
                      <a:pt x="2010" y="2704"/>
                    </a:cubicBezTo>
                    <a:cubicBezTo>
                      <a:pt x="1996" y="2691"/>
                      <a:pt x="1996" y="2691"/>
                      <a:pt x="1996" y="2691"/>
                    </a:cubicBezTo>
                    <a:close/>
                    <a:moveTo>
                      <a:pt x="1681" y="2836"/>
                    </a:moveTo>
                    <a:lnTo>
                      <a:pt x="1681" y="2836"/>
                    </a:lnTo>
                    <a:cubicBezTo>
                      <a:pt x="1681" y="2834"/>
                      <a:pt x="1689" y="2830"/>
                      <a:pt x="1689" y="2830"/>
                    </a:cubicBezTo>
                    <a:cubicBezTo>
                      <a:pt x="1692" y="2839"/>
                      <a:pt x="1692" y="2839"/>
                      <a:pt x="1692" y="2839"/>
                    </a:cubicBezTo>
                    <a:cubicBezTo>
                      <a:pt x="1681" y="2836"/>
                      <a:pt x="1681" y="2836"/>
                      <a:pt x="1681" y="2836"/>
                    </a:cubicBezTo>
                    <a:close/>
                    <a:moveTo>
                      <a:pt x="1663" y="2839"/>
                    </a:moveTo>
                    <a:lnTo>
                      <a:pt x="1663" y="2839"/>
                    </a:lnTo>
                    <a:cubicBezTo>
                      <a:pt x="1674" y="2845"/>
                      <a:pt x="1674" y="2845"/>
                      <a:pt x="1674" y="2845"/>
                    </a:cubicBezTo>
                    <a:cubicBezTo>
                      <a:pt x="1665" y="2854"/>
                      <a:pt x="1665" y="2854"/>
                      <a:pt x="1665" y="2854"/>
                    </a:cubicBezTo>
                    <a:cubicBezTo>
                      <a:pt x="1663" y="2839"/>
                      <a:pt x="1663" y="2839"/>
                      <a:pt x="1663" y="2839"/>
                    </a:cubicBezTo>
                    <a:close/>
                    <a:moveTo>
                      <a:pt x="1737" y="2900"/>
                    </a:moveTo>
                    <a:lnTo>
                      <a:pt x="1737" y="2900"/>
                    </a:lnTo>
                    <a:cubicBezTo>
                      <a:pt x="1737" y="2911"/>
                      <a:pt x="1737" y="2911"/>
                      <a:pt x="1737" y="2911"/>
                    </a:cubicBezTo>
                    <a:cubicBezTo>
                      <a:pt x="1730" y="2918"/>
                      <a:pt x="1730" y="2918"/>
                      <a:pt x="1730" y="2918"/>
                    </a:cubicBezTo>
                    <a:cubicBezTo>
                      <a:pt x="1727" y="2909"/>
                      <a:pt x="1727" y="2909"/>
                      <a:pt x="1727" y="2909"/>
                    </a:cubicBezTo>
                    <a:cubicBezTo>
                      <a:pt x="1737" y="2900"/>
                      <a:pt x="1737" y="2900"/>
                      <a:pt x="1737" y="2900"/>
                    </a:cubicBezTo>
                    <a:close/>
                    <a:moveTo>
                      <a:pt x="1721" y="2894"/>
                    </a:moveTo>
                    <a:lnTo>
                      <a:pt x="1721" y="2894"/>
                    </a:lnTo>
                    <a:cubicBezTo>
                      <a:pt x="1730" y="2876"/>
                      <a:pt x="1730" y="2876"/>
                      <a:pt x="1730" y="2876"/>
                    </a:cubicBezTo>
                    <a:cubicBezTo>
                      <a:pt x="1730" y="2889"/>
                      <a:pt x="1730" y="2889"/>
                      <a:pt x="1730" y="2889"/>
                    </a:cubicBezTo>
                    <a:cubicBezTo>
                      <a:pt x="1730" y="2889"/>
                      <a:pt x="1720" y="2896"/>
                      <a:pt x="1721" y="2894"/>
                    </a:cubicBezTo>
                    <a:close/>
                    <a:moveTo>
                      <a:pt x="1656" y="2915"/>
                    </a:moveTo>
                    <a:lnTo>
                      <a:pt x="1656" y="2915"/>
                    </a:lnTo>
                    <a:cubicBezTo>
                      <a:pt x="1665" y="2892"/>
                      <a:pt x="1665" y="2892"/>
                      <a:pt x="1665" y="2892"/>
                    </a:cubicBezTo>
                    <a:cubicBezTo>
                      <a:pt x="1681" y="2877"/>
                      <a:pt x="1681" y="2877"/>
                      <a:pt x="1681" y="2877"/>
                    </a:cubicBezTo>
                    <a:cubicBezTo>
                      <a:pt x="1683" y="2871"/>
                      <a:pt x="1683" y="2871"/>
                      <a:pt x="1683" y="2871"/>
                    </a:cubicBezTo>
                    <a:cubicBezTo>
                      <a:pt x="1704" y="2870"/>
                      <a:pt x="1704" y="2870"/>
                      <a:pt x="1704" y="2870"/>
                    </a:cubicBezTo>
                    <a:cubicBezTo>
                      <a:pt x="1692" y="2882"/>
                      <a:pt x="1692" y="2882"/>
                      <a:pt x="1692" y="2882"/>
                    </a:cubicBezTo>
                    <a:cubicBezTo>
                      <a:pt x="1688" y="2891"/>
                      <a:pt x="1688" y="2891"/>
                      <a:pt x="1688" y="2891"/>
                    </a:cubicBezTo>
                    <a:cubicBezTo>
                      <a:pt x="1666" y="2903"/>
                      <a:pt x="1666" y="2903"/>
                      <a:pt x="1666" y="2903"/>
                    </a:cubicBezTo>
                    <a:cubicBezTo>
                      <a:pt x="1656" y="2915"/>
                      <a:pt x="1656" y="2915"/>
                      <a:pt x="1656" y="2915"/>
                    </a:cubicBezTo>
                    <a:close/>
                    <a:moveTo>
                      <a:pt x="1634" y="2865"/>
                    </a:moveTo>
                    <a:lnTo>
                      <a:pt x="1634" y="2865"/>
                    </a:lnTo>
                    <a:cubicBezTo>
                      <a:pt x="1626" y="2854"/>
                      <a:pt x="1626" y="2854"/>
                      <a:pt x="1626" y="2854"/>
                    </a:cubicBezTo>
                    <a:cubicBezTo>
                      <a:pt x="1631" y="2839"/>
                      <a:pt x="1631" y="2839"/>
                      <a:pt x="1631" y="2839"/>
                    </a:cubicBezTo>
                    <a:cubicBezTo>
                      <a:pt x="1643" y="2834"/>
                      <a:pt x="1643" y="2834"/>
                      <a:pt x="1643" y="2834"/>
                    </a:cubicBezTo>
                    <a:cubicBezTo>
                      <a:pt x="1652" y="2842"/>
                      <a:pt x="1652" y="2842"/>
                      <a:pt x="1652" y="2842"/>
                    </a:cubicBezTo>
                    <a:cubicBezTo>
                      <a:pt x="1646" y="2856"/>
                      <a:pt x="1646" y="2856"/>
                      <a:pt x="1646" y="2856"/>
                    </a:cubicBezTo>
                    <a:cubicBezTo>
                      <a:pt x="1645" y="2865"/>
                      <a:pt x="1645" y="2865"/>
                      <a:pt x="1645" y="2865"/>
                    </a:cubicBezTo>
                    <a:cubicBezTo>
                      <a:pt x="1634" y="2865"/>
                      <a:pt x="1634" y="2865"/>
                      <a:pt x="1634" y="2865"/>
                    </a:cubicBezTo>
                    <a:close/>
                    <a:moveTo>
                      <a:pt x="1553" y="2856"/>
                    </a:moveTo>
                    <a:lnTo>
                      <a:pt x="1553" y="2856"/>
                    </a:lnTo>
                    <a:cubicBezTo>
                      <a:pt x="1562" y="2854"/>
                      <a:pt x="1562" y="2854"/>
                      <a:pt x="1562" y="2854"/>
                    </a:cubicBezTo>
                    <a:cubicBezTo>
                      <a:pt x="1571" y="2863"/>
                      <a:pt x="1571" y="2863"/>
                      <a:pt x="1571" y="2863"/>
                    </a:cubicBezTo>
                    <a:cubicBezTo>
                      <a:pt x="1559" y="2871"/>
                      <a:pt x="1559" y="2871"/>
                      <a:pt x="1559" y="2871"/>
                    </a:cubicBezTo>
                    <a:cubicBezTo>
                      <a:pt x="1553" y="2856"/>
                      <a:pt x="1553" y="2856"/>
                      <a:pt x="1553" y="2856"/>
                    </a:cubicBezTo>
                    <a:close/>
                    <a:moveTo>
                      <a:pt x="1501" y="2896"/>
                    </a:moveTo>
                    <a:lnTo>
                      <a:pt x="1501" y="2896"/>
                    </a:lnTo>
                    <a:cubicBezTo>
                      <a:pt x="1494" y="2882"/>
                      <a:pt x="1494" y="2882"/>
                      <a:pt x="1494" y="2882"/>
                    </a:cubicBezTo>
                    <a:cubicBezTo>
                      <a:pt x="1509" y="2871"/>
                      <a:pt x="1509" y="2871"/>
                      <a:pt x="1509" y="2871"/>
                    </a:cubicBezTo>
                    <a:cubicBezTo>
                      <a:pt x="1512" y="2883"/>
                      <a:pt x="1512" y="2883"/>
                      <a:pt x="1512" y="2883"/>
                    </a:cubicBezTo>
                    <a:cubicBezTo>
                      <a:pt x="1501" y="2896"/>
                      <a:pt x="1501" y="2896"/>
                      <a:pt x="1501" y="2896"/>
                    </a:cubicBezTo>
                    <a:close/>
                    <a:moveTo>
                      <a:pt x="1442" y="2934"/>
                    </a:moveTo>
                    <a:lnTo>
                      <a:pt x="1442" y="2934"/>
                    </a:lnTo>
                    <a:cubicBezTo>
                      <a:pt x="1458" y="2949"/>
                      <a:pt x="1458" y="2949"/>
                      <a:pt x="1458" y="2949"/>
                    </a:cubicBezTo>
                    <a:cubicBezTo>
                      <a:pt x="1446" y="2955"/>
                      <a:pt x="1446" y="2955"/>
                      <a:pt x="1446" y="2955"/>
                    </a:cubicBezTo>
                    <a:cubicBezTo>
                      <a:pt x="1432" y="2943"/>
                      <a:pt x="1432" y="2943"/>
                      <a:pt x="1432" y="2943"/>
                    </a:cubicBezTo>
                    <a:cubicBezTo>
                      <a:pt x="1442" y="2934"/>
                      <a:pt x="1442" y="2934"/>
                      <a:pt x="1442" y="2934"/>
                    </a:cubicBezTo>
                    <a:close/>
                    <a:moveTo>
                      <a:pt x="9" y="3212"/>
                    </a:moveTo>
                    <a:lnTo>
                      <a:pt x="9" y="3212"/>
                    </a:lnTo>
                    <a:cubicBezTo>
                      <a:pt x="0" y="3229"/>
                      <a:pt x="0" y="3229"/>
                      <a:pt x="0" y="3229"/>
                    </a:cubicBezTo>
                    <a:cubicBezTo>
                      <a:pt x="17" y="3223"/>
                      <a:pt x="17" y="3223"/>
                      <a:pt x="17" y="3223"/>
                    </a:cubicBezTo>
                    <a:cubicBezTo>
                      <a:pt x="9" y="3212"/>
                      <a:pt x="9" y="3212"/>
                      <a:pt x="9" y="3212"/>
                    </a:cubicBezTo>
                    <a:close/>
                    <a:moveTo>
                      <a:pt x="21" y="3178"/>
                    </a:moveTo>
                    <a:lnTo>
                      <a:pt x="21" y="3178"/>
                    </a:lnTo>
                    <a:cubicBezTo>
                      <a:pt x="11" y="3186"/>
                      <a:pt x="11" y="3186"/>
                      <a:pt x="11" y="3186"/>
                    </a:cubicBezTo>
                    <a:cubicBezTo>
                      <a:pt x="20" y="3197"/>
                      <a:pt x="20" y="3197"/>
                      <a:pt x="20" y="3197"/>
                    </a:cubicBezTo>
                    <a:cubicBezTo>
                      <a:pt x="37" y="3184"/>
                      <a:pt x="37" y="3184"/>
                      <a:pt x="37" y="3184"/>
                    </a:cubicBezTo>
                    <a:cubicBezTo>
                      <a:pt x="21" y="3178"/>
                      <a:pt x="21" y="3178"/>
                      <a:pt x="21" y="3178"/>
                    </a:cubicBezTo>
                    <a:close/>
                    <a:moveTo>
                      <a:pt x="41" y="3140"/>
                    </a:moveTo>
                    <a:lnTo>
                      <a:pt x="41" y="3140"/>
                    </a:lnTo>
                    <a:cubicBezTo>
                      <a:pt x="52" y="3151"/>
                      <a:pt x="52" y="3151"/>
                      <a:pt x="52" y="3151"/>
                    </a:cubicBezTo>
                    <a:cubicBezTo>
                      <a:pt x="55" y="3134"/>
                      <a:pt x="55" y="3134"/>
                      <a:pt x="55" y="3134"/>
                    </a:cubicBezTo>
                    <a:cubicBezTo>
                      <a:pt x="41" y="3140"/>
                      <a:pt x="41" y="3140"/>
                      <a:pt x="41" y="3140"/>
                    </a:cubicBezTo>
                    <a:close/>
                    <a:moveTo>
                      <a:pt x="144" y="3152"/>
                    </a:moveTo>
                    <a:lnTo>
                      <a:pt x="144" y="3152"/>
                    </a:lnTo>
                    <a:cubicBezTo>
                      <a:pt x="125" y="3132"/>
                      <a:pt x="125" y="3132"/>
                      <a:pt x="125" y="3132"/>
                    </a:cubicBezTo>
                    <a:cubicBezTo>
                      <a:pt x="113" y="3131"/>
                      <a:pt x="113" y="3131"/>
                      <a:pt x="113" y="3131"/>
                    </a:cubicBezTo>
                    <a:cubicBezTo>
                      <a:pt x="101" y="3140"/>
                      <a:pt x="101" y="3140"/>
                      <a:pt x="101" y="3140"/>
                    </a:cubicBezTo>
                    <a:cubicBezTo>
                      <a:pt x="104" y="3149"/>
                      <a:pt x="104" y="3149"/>
                      <a:pt x="104" y="3149"/>
                    </a:cubicBezTo>
                    <a:cubicBezTo>
                      <a:pt x="121" y="3157"/>
                      <a:pt x="121" y="3157"/>
                      <a:pt x="121" y="3157"/>
                    </a:cubicBezTo>
                    <a:cubicBezTo>
                      <a:pt x="107" y="3160"/>
                      <a:pt x="107" y="3160"/>
                      <a:pt x="107" y="3160"/>
                    </a:cubicBezTo>
                    <a:cubicBezTo>
                      <a:pt x="112" y="3172"/>
                      <a:pt x="112" y="3172"/>
                      <a:pt x="112" y="3172"/>
                    </a:cubicBezTo>
                    <a:cubicBezTo>
                      <a:pt x="124" y="3171"/>
                      <a:pt x="124" y="3171"/>
                      <a:pt x="124" y="3171"/>
                    </a:cubicBezTo>
                    <a:cubicBezTo>
                      <a:pt x="135" y="3157"/>
                      <a:pt x="135" y="3157"/>
                      <a:pt x="135" y="3157"/>
                    </a:cubicBezTo>
                    <a:cubicBezTo>
                      <a:pt x="144" y="3152"/>
                      <a:pt x="144" y="3152"/>
                      <a:pt x="144" y="3152"/>
                    </a:cubicBezTo>
                    <a:close/>
                    <a:moveTo>
                      <a:pt x="153" y="3184"/>
                    </a:moveTo>
                    <a:lnTo>
                      <a:pt x="153" y="3184"/>
                    </a:lnTo>
                    <a:cubicBezTo>
                      <a:pt x="162" y="3189"/>
                      <a:pt x="162" y="3189"/>
                      <a:pt x="162" y="3189"/>
                    </a:cubicBezTo>
                    <a:cubicBezTo>
                      <a:pt x="182" y="3177"/>
                      <a:pt x="182" y="3177"/>
                      <a:pt x="182" y="3177"/>
                    </a:cubicBezTo>
                    <a:cubicBezTo>
                      <a:pt x="183" y="3162"/>
                      <a:pt x="183" y="3162"/>
                      <a:pt x="183" y="3162"/>
                    </a:cubicBezTo>
                    <a:cubicBezTo>
                      <a:pt x="193" y="3149"/>
                      <a:pt x="193" y="3149"/>
                      <a:pt x="193" y="3149"/>
                    </a:cubicBezTo>
                    <a:cubicBezTo>
                      <a:pt x="187" y="3145"/>
                      <a:pt x="187" y="3145"/>
                      <a:pt x="187" y="3145"/>
                    </a:cubicBezTo>
                    <a:cubicBezTo>
                      <a:pt x="173" y="3160"/>
                      <a:pt x="173" y="3160"/>
                      <a:pt x="173" y="3160"/>
                    </a:cubicBezTo>
                    <a:cubicBezTo>
                      <a:pt x="167" y="3174"/>
                      <a:pt x="167" y="3174"/>
                      <a:pt x="167" y="3174"/>
                    </a:cubicBezTo>
                    <a:cubicBezTo>
                      <a:pt x="153" y="3184"/>
                      <a:pt x="153" y="3184"/>
                      <a:pt x="153" y="3184"/>
                    </a:cubicBezTo>
                    <a:close/>
                    <a:moveTo>
                      <a:pt x="237" y="3172"/>
                    </a:moveTo>
                    <a:lnTo>
                      <a:pt x="237" y="3172"/>
                    </a:lnTo>
                    <a:cubicBezTo>
                      <a:pt x="232" y="3152"/>
                      <a:pt x="232" y="3152"/>
                      <a:pt x="232" y="3152"/>
                    </a:cubicBezTo>
                    <a:cubicBezTo>
                      <a:pt x="223" y="3149"/>
                      <a:pt x="223" y="3149"/>
                      <a:pt x="223" y="3149"/>
                    </a:cubicBezTo>
                    <a:cubicBezTo>
                      <a:pt x="219" y="3168"/>
                      <a:pt x="219" y="3168"/>
                      <a:pt x="219" y="3168"/>
                    </a:cubicBezTo>
                    <a:cubicBezTo>
                      <a:pt x="211" y="3169"/>
                      <a:pt x="211" y="3169"/>
                      <a:pt x="211" y="3169"/>
                    </a:cubicBezTo>
                    <a:cubicBezTo>
                      <a:pt x="200" y="3191"/>
                      <a:pt x="200" y="3191"/>
                      <a:pt x="200" y="3191"/>
                    </a:cubicBezTo>
                    <a:cubicBezTo>
                      <a:pt x="219" y="3191"/>
                      <a:pt x="219" y="3191"/>
                      <a:pt x="219" y="3191"/>
                    </a:cubicBezTo>
                    <a:cubicBezTo>
                      <a:pt x="237" y="3172"/>
                      <a:pt x="237" y="3172"/>
                      <a:pt x="237" y="3172"/>
                    </a:cubicBezTo>
                    <a:close/>
                    <a:moveTo>
                      <a:pt x="433" y="3166"/>
                    </a:moveTo>
                    <a:lnTo>
                      <a:pt x="433" y="3166"/>
                    </a:lnTo>
                    <a:cubicBezTo>
                      <a:pt x="433" y="3152"/>
                      <a:pt x="433" y="3152"/>
                      <a:pt x="433" y="3152"/>
                    </a:cubicBezTo>
                    <a:cubicBezTo>
                      <a:pt x="443" y="3145"/>
                      <a:pt x="443" y="3145"/>
                      <a:pt x="443" y="3145"/>
                    </a:cubicBezTo>
                    <a:cubicBezTo>
                      <a:pt x="440" y="3128"/>
                      <a:pt x="440" y="3128"/>
                      <a:pt x="440" y="3128"/>
                    </a:cubicBezTo>
                    <a:cubicBezTo>
                      <a:pt x="430" y="3123"/>
                      <a:pt x="430" y="3123"/>
                      <a:pt x="430" y="3123"/>
                    </a:cubicBezTo>
                    <a:cubicBezTo>
                      <a:pt x="414" y="3134"/>
                      <a:pt x="414" y="3134"/>
                      <a:pt x="414" y="3134"/>
                    </a:cubicBezTo>
                    <a:cubicBezTo>
                      <a:pt x="413" y="3146"/>
                      <a:pt x="413" y="3146"/>
                      <a:pt x="413" y="3146"/>
                    </a:cubicBezTo>
                    <a:cubicBezTo>
                      <a:pt x="405" y="3151"/>
                      <a:pt x="405" y="3151"/>
                      <a:pt x="405" y="3151"/>
                    </a:cubicBezTo>
                    <a:cubicBezTo>
                      <a:pt x="397" y="3148"/>
                      <a:pt x="397" y="3148"/>
                      <a:pt x="397" y="3148"/>
                    </a:cubicBezTo>
                    <a:cubicBezTo>
                      <a:pt x="385" y="3160"/>
                      <a:pt x="385" y="3160"/>
                      <a:pt x="385" y="3160"/>
                    </a:cubicBezTo>
                    <a:cubicBezTo>
                      <a:pt x="375" y="3160"/>
                      <a:pt x="375" y="3160"/>
                      <a:pt x="375" y="3160"/>
                    </a:cubicBezTo>
                    <a:cubicBezTo>
                      <a:pt x="361" y="3155"/>
                      <a:pt x="361" y="3155"/>
                      <a:pt x="361" y="3155"/>
                    </a:cubicBezTo>
                    <a:cubicBezTo>
                      <a:pt x="356" y="3163"/>
                      <a:pt x="356" y="3163"/>
                      <a:pt x="356" y="3163"/>
                    </a:cubicBezTo>
                    <a:cubicBezTo>
                      <a:pt x="368" y="3172"/>
                      <a:pt x="368" y="3172"/>
                      <a:pt x="368" y="3172"/>
                    </a:cubicBezTo>
                    <a:cubicBezTo>
                      <a:pt x="378" y="3169"/>
                      <a:pt x="378" y="3169"/>
                      <a:pt x="378" y="3169"/>
                    </a:cubicBezTo>
                    <a:cubicBezTo>
                      <a:pt x="394" y="3171"/>
                      <a:pt x="394" y="3171"/>
                      <a:pt x="394" y="3171"/>
                    </a:cubicBezTo>
                    <a:cubicBezTo>
                      <a:pt x="413" y="3163"/>
                      <a:pt x="413" y="3163"/>
                      <a:pt x="413" y="3163"/>
                    </a:cubicBezTo>
                    <a:cubicBezTo>
                      <a:pt x="433" y="3166"/>
                      <a:pt x="433" y="3166"/>
                      <a:pt x="433" y="3166"/>
                    </a:cubicBezTo>
                    <a:close/>
                    <a:moveTo>
                      <a:pt x="460" y="3172"/>
                    </a:moveTo>
                    <a:lnTo>
                      <a:pt x="460" y="3172"/>
                    </a:lnTo>
                    <a:cubicBezTo>
                      <a:pt x="498" y="3180"/>
                      <a:pt x="498" y="3180"/>
                      <a:pt x="498" y="3180"/>
                    </a:cubicBezTo>
                    <a:cubicBezTo>
                      <a:pt x="511" y="3177"/>
                      <a:pt x="511" y="3177"/>
                      <a:pt x="511" y="3177"/>
                    </a:cubicBezTo>
                    <a:cubicBezTo>
                      <a:pt x="523" y="3186"/>
                      <a:pt x="523" y="3186"/>
                      <a:pt x="523" y="3186"/>
                    </a:cubicBezTo>
                    <a:cubicBezTo>
                      <a:pt x="503" y="3191"/>
                      <a:pt x="503" y="3191"/>
                      <a:pt x="503" y="3191"/>
                    </a:cubicBezTo>
                    <a:cubicBezTo>
                      <a:pt x="466" y="3181"/>
                      <a:pt x="466" y="3181"/>
                      <a:pt x="466" y="3181"/>
                    </a:cubicBezTo>
                    <a:cubicBezTo>
                      <a:pt x="452" y="3184"/>
                      <a:pt x="452" y="3184"/>
                      <a:pt x="452" y="3184"/>
                    </a:cubicBezTo>
                    <a:cubicBezTo>
                      <a:pt x="445" y="3177"/>
                      <a:pt x="445" y="3177"/>
                      <a:pt x="445" y="3177"/>
                    </a:cubicBezTo>
                    <a:lnTo>
                      <a:pt x="460" y="3172"/>
                    </a:lnTo>
                    <a:close/>
                    <a:moveTo>
                      <a:pt x="593" y="3152"/>
                    </a:moveTo>
                    <a:lnTo>
                      <a:pt x="593" y="3152"/>
                    </a:lnTo>
                    <a:cubicBezTo>
                      <a:pt x="579" y="3142"/>
                      <a:pt x="579" y="3142"/>
                      <a:pt x="579" y="3142"/>
                    </a:cubicBezTo>
                    <a:cubicBezTo>
                      <a:pt x="560" y="3145"/>
                      <a:pt x="560" y="3145"/>
                      <a:pt x="560" y="3145"/>
                    </a:cubicBezTo>
                    <a:cubicBezTo>
                      <a:pt x="553" y="3162"/>
                      <a:pt x="553" y="3162"/>
                      <a:pt x="553" y="3162"/>
                    </a:cubicBezTo>
                    <a:cubicBezTo>
                      <a:pt x="576" y="3162"/>
                      <a:pt x="576" y="3162"/>
                      <a:pt x="576" y="3162"/>
                    </a:cubicBezTo>
                    <a:cubicBezTo>
                      <a:pt x="593" y="3152"/>
                      <a:pt x="593" y="3152"/>
                      <a:pt x="593" y="3152"/>
                    </a:cubicBezTo>
                    <a:close/>
                    <a:moveTo>
                      <a:pt x="683" y="3146"/>
                    </a:moveTo>
                    <a:lnTo>
                      <a:pt x="683" y="3146"/>
                    </a:lnTo>
                    <a:cubicBezTo>
                      <a:pt x="676" y="3126"/>
                      <a:pt x="676" y="3126"/>
                      <a:pt x="676" y="3126"/>
                    </a:cubicBezTo>
                    <a:cubicBezTo>
                      <a:pt x="670" y="3142"/>
                      <a:pt x="670" y="3142"/>
                      <a:pt x="670" y="3142"/>
                    </a:cubicBezTo>
                    <a:cubicBezTo>
                      <a:pt x="683" y="3146"/>
                      <a:pt x="683" y="3146"/>
                      <a:pt x="683" y="3146"/>
                    </a:cubicBezTo>
                    <a:close/>
                    <a:moveTo>
                      <a:pt x="744" y="3120"/>
                    </a:moveTo>
                    <a:lnTo>
                      <a:pt x="744" y="3120"/>
                    </a:lnTo>
                    <a:cubicBezTo>
                      <a:pt x="729" y="3106"/>
                      <a:pt x="729" y="3106"/>
                      <a:pt x="729" y="3106"/>
                    </a:cubicBezTo>
                    <a:cubicBezTo>
                      <a:pt x="715" y="3119"/>
                      <a:pt x="715" y="3119"/>
                      <a:pt x="715" y="3119"/>
                    </a:cubicBezTo>
                    <a:cubicBezTo>
                      <a:pt x="714" y="3134"/>
                      <a:pt x="714" y="3134"/>
                      <a:pt x="714" y="3134"/>
                    </a:cubicBezTo>
                    <a:cubicBezTo>
                      <a:pt x="731" y="3119"/>
                      <a:pt x="731" y="3119"/>
                      <a:pt x="731" y="3119"/>
                    </a:cubicBezTo>
                    <a:cubicBezTo>
                      <a:pt x="744" y="3120"/>
                      <a:pt x="744" y="3120"/>
                      <a:pt x="744" y="3120"/>
                    </a:cubicBezTo>
                    <a:close/>
                    <a:moveTo>
                      <a:pt x="784" y="3117"/>
                    </a:moveTo>
                    <a:lnTo>
                      <a:pt x="784" y="3117"/>
                    </a:lnTo>
                    <a:cubicBezTo>
                      <a:pt x="775" y="3108"/>
                      <a:pt x="775" y="3108"/>
                      <a:pt x="775" y="3108"/>
                    </a:cubicBezTo>
                    <a:cubicBezTo>
                      <a:pt x="766" y="3116"/>
                      <a:pt x="766" y="3116"/>
                      <a:pt x="766" y="3116"/>
                    </a:cubicBezTo>
                    <a:cubicBezTo>
                      <a:pt x="777" y="3122"/>
                      <a:pt x="777" y="3122"/>
                      <a:pt x="777" y="3122"/>
                    </a:cubicBezTo>
                    <a:cubicBezTo>
                      <a:pt x="784" y="3117"/>
                      <a:pt x="784" y="3117"/>
                      <a:pt x="784" y="3117"/>
                    </a:cubicBezTo>
                    <a:close/>
                    <a:moveTo>
                      <a:pt x="790" y="3091"/>
                    </a:moveTo>
                    <a:lnTo>
                      <a:pt x="790" y="3091"/>
                    </a:lnTo>
                    <a:cubicBezTo>
                      <a:pt x="786" y="3082"/>
                      <a:pt x="786" y="3082"/>
                      <a:pt x="786" y="3082"/>
                    </a:cubicBezTo>
                    <a:cubicBezTo>
                      <a:pt x="775" y="3093"/>
                      <a:pt x="775" y="3093"/>
                      <a:pt x="775" y="3093"/>
                    </a:cubicBezTo>
                    <a:cubicBezTo>
                      <a:pt x="790" y="3091"/>
                      <a:pt x="790" y="3091"/>
                      <a:pt x="790" y="3091"/>
                    </a:cubicBezTo>
                    <a:close/>
                    <a:moveTo>
                      <a:pt x="793" y="3102"/>
                    </a:moveTo>
                    <a:lnTo>
                      <a:pt x="793" y="3102"/>
                    </a:lnTo>
                    <a:cubicBezTo>
                      <a:pt x="806" y="3111"/>
                      <a:pt x="806" y="3111"/>
                      <a:pt x="806" y="3111"/>
                    </a:cubicBezTo>
                    <a:cubicBezTo>
                      <a:pt x="818" y="3103"/>
                      <a:pt x="818" y="3103"/>
                      <a:pt x="818" y="3103"/>
                    </a:cubicBezTo>
                    <a:cubicBezTo>
                      <a:pt x="810" y="3094"/>
                      <a:pt x="810" y="3094"/>
                      <a:pt x="810" y="3094"/>
                    </a:cubicBezTo>
                    <a:cubicBezTo>
                      <a:pt x="793" y="3102"/>
                      <a:pt x="793" y="3102"/>
                      <a:pt x="793" y="3102"/>
                    </a:cubicBezTo>
                    <a:close/>
                    <a:moveTo>
                      <a:pt x="981" y="3015"/>
                    </a:moveTo>
                    <a:lnTo>
                      <a:pt x="981" y="3015"/>
                    </a:lnTo>
                    <a:cubicBezTo>
                      <a:pt x="988" y="3032"/>
                      <a:pt x="988" y="3032"/>
                      <a:pt x="988" y="3032"/>
                    </a:cubicBezTo>
                    <a:cubicBezTo>
                      <a:pt x="997" y="3035"/>
                      <a:pt x="997" y="3035"/>
                      <a:pt x="997" y="3035"/>
                    </a:cubicBezTo>
                    <a:cubicBezTo>
                      <a:pt x="981" y="3041"/>
                      <a:pt x="981" y="3041"/>
                      <a:pt x="981" y="3041"/>
                    </a:cubicBezTo>
                    <a:cubicBezTo>
                      <a:pt x="975" y="3056"/>
                      <a:pt x="975" y="3056"/>
                      <a:pt x="975" y="3056"/>
                    </a:cubicBezTo>
                    <a:cubicBezTo>
                      <a:pt x="952" y="3065"/>
                      <a:pt x="952" y="3065"/>
                      <a:pt x="952" y="3065"/>
                    </a:cubicBezTo>
                    <a:cubicBezTo>
                      <a:pt x="926" y="3094"/>
                      <a:pt x="926" y="3094"/>
                      <a:pt x="926" y="3094"/>
                    </a:cubicBezTo>
                    <a:cubicBezTo>
                      <a:pt x="905" y="3094"/>
                      <a:pt x="905" y="3094"/>
                      <a:pt x="905" y="3094"/>
                    </a:cubicBezTo>
                    <a:cubicBezTo>
                      <a:pt x="887" y="3114"/>
                      <a:pt x="887" y="3114"/>
                      <a:pt x="887" y="3114"/>
                    </a:cubicBezTo>
                    <a:cubicBezTo>
                      <a:pt x="856" y="3116"/>
                      <a:pt x="856" y="3116"/>
                      <a:pt x="856" y="3116"/>
                    </a:cubicBezTo>
                    <a:cubicBezTo>
                      <a:pt x="873" y="3102"/>
                      <a:pt x="873" y="3102"/>
                      <a:pt x="873" y="3102"/>
                    </a:cubicBezTo>
                    <a:cubicBezTo>
                      <a:pt x="882" y="3100"/>
                      <a:pt x="882" y="3100"/>
                      <a:pt x="882" y="3100"/>
                    </a:cubicBezTo>
                    <a:cubicBezTo>
                      <a:pt x="893" y="3082"/>
                      <a:pt x="893" y="3082"/>
                      <a:pt x="893" y="3082"/>
                    </a:cubicBezTo>
                    <a:cubicBezTo>
                      <a:pt x="903" y="3076"/>
                      <a:pt x="903" y="3076"/>
                      <a:pt x="903" y="3076"/>
                    </a:cubicBezTo>
                    <a:cubicBezTo>
                      <a:pt x="903" y="3068"/>
                      <a:pt x="903" y="3068"/>
                      <a:pt x="903" y="3068"/>
                    </a:cubicBezTo>
                    <a:cubicBezTo>
                      <a:pt x="923" y="3051"/>
                      <a:pt x="923" y="3051"/>
                      <a:pt x="923" y="3051"/>
                    </a:cubicBezTo>
                    <a:cubicBezTo>
                      <a:pt x="939" y="3048"/>
                      <a:pt x="939" y="3048"/>
                      <a:pt x="939" y="3048"/>
                    </a:cubicBezTo>
                    <a:cubicBezTo>
                      <a:pt x="945" y="3033"/>
                      <a:pt x="945" y="3033"/>
                      <a:pt x="945" y="3033"/>
                    </a:cubicBezTo>
                    <a:cubicBezTo>
                      <a:pt x="940" y="3024"/>
                      <a:pt x="940" y="3024"/>
                      <a:pt x="940" y="3024"/>
                    </a:cubicBezTo>
                    <a:cubicBezTo>
                      <a:pt x="966" y="3022"/>
                      <a:pt x="966" y="3022"/>
                      <a:pt x="966" y="3022"/>
                    </a:cubicBezTo>
                    <a:cubicBezTo>
                      <a:pt x="966" y="3022"/>
                      <a:pt x="981" y="3016"/>
                      <a:pt x="981" y="3015"/>
                    </a:cubicBezTo>
                    <a:close/>
                    <a:moveTo>
                      <a:pt x="1117" y="2960"/>
                    </a:moveTo>
                    <a:lnTo>
                      <a:pt x="1117" y="2960"/>
                    </a:lnTo>
                    <a:cubicBezTo>
                      <a:pt x="1104" y="2961"/>
                      <a:pt x="1104" y="2961"/>
                      <a:pt x="1104" y="2961"/>
                    </a:cubicBezTo>
                    <a:cubicBezTo>
                      <a:pt x="1088" y="2975"/>
                      <a:pt x="1088" y="2975"/>
                      <a:pt x="1088" y="2975"/>
                    </a:cubicBezTo>
                    <a:cubicBezTo>
                      <a:pt x="1088" y="2987"/>
                      <a:pt x="1088" y="2987"/>
                      <a:pt x="1088" y="2987"/>
                    </a:cubicBezTo>
                    <a:cubicBezTo>
                      <a:pt x="1101" y="3001"/>
                      <a:pt x="1101" y="3001"/>
                      <a:pt x="1101" y="3001"/>
                    </a:cubicBezTo>
                    <a:cubicBezTo>
                      <a:pt x="1094" y="3006"/>
                      <a:pt x="1094" y="3006"/>
                      <a:pt x="1094" y="3006"/>
                    </a:cubicBezTo>
                    <a:cubicBezTo>
                      <a:pt x="1078" y="2998"/>
                      <a:pt x="1078" y="2998"/>
                      <a:pt x="1078" y="2998"/>
                    </a:cubicBezTo>
                    <a:cubicBezTo>
                      <a:pt x="1064" y="3009"/>
                      <a:pt x="1064" y="3009"/>
                      <a:pt x="1064" y="3009"/>
                    </a:cubicBezTo>
                    <a:cubicBezTo>
                      <a:pt x="1064" y="3019"/>
                      <a:pt x="1064" y="3019"/>
                      <a:pt x="1064" y="3019"/>
                    </a:cubicBezTo>
                    <a:cubicBezTo>
                      <a:pt x="1056" y="3022"/>
                      <a:pt x="1056" y="3022"/>
                      <a:pt x="1056" y="3022"/>
                    </a:cubicBezTo>
                    <a:cubicBezTo>
                      <a:pt x="1043" y="3039"/>
                      <a:pt x="1043" y="3039"/>
                      <a:pt x="1043" y="3039"/>
                    </a:cubicBezTo>
                    <a:cubicBezTo>
                      <a:pt x="1033" y="3041"/>
                      <a:pt x="1033" y="3041"/>
                      <a:pt x="1033" y="3041"/>
                    </a:cubicBezTo>
                    <a:cubicBezTo>
                      <a:pt x="1013" y="3054"/>
                      <a:pt x="1013" y="3054"/>
                      <a:pt x="1013" y="3054"/>
                    </a:cubicBezTo>
                    <a:cubicBezTo>
                      <a:pt x="1000" y="3054"/>
                      <a:pt x="1000" y="3054"/>
                      <a:pt x="1000" y="3054"/>
                    </a:cubicBezTo>
                    <a:cubicBezTo>
                      <a:pt x="989" y="3056"/>
                      <a:pt x="989" y="3056"/>
                      <a:pt x="989" y="3056"/>
                    </a:cubicBezTo>
                    <a:cubicBezTo>
                      <a:pt x="1000" y="3067"/>
                      <a:pt x="1000" y="3067"/>
                      <a:pt x="1000" y="3067"/>
                    </a:cubicBezTo>
                    <a:cubicBezTo>
                      <a:pt x="1026" y="3065"/>
                      <a:pt x="1026" y="3065"/>
                      <a:pt x="1026" y="3065"/>
                    </a:cubicBezTo>
                    <a:cubicBezTo>
                      <a:pt x="1049" y="3059"/>
                      <a:pt x="1049" y="3059"/>
                      <a:pt x="1049" y="3059"/>
                    </a:cubicBezTo>
                    <a:cubicBezTo>
                      <a:pt x="1065" y="3039"/>
                      <a:pt x="1065" y="3039"/>
                      <a:pt x="1065" y="3039"/>
                    </a:cubicBezTo>
                    <a:cubicBezTo>
                      <a:pt x="1069" y="3053"/>
                      <a:pt x="1069" y="3053"/>
                      <a:pt x="1069" y="3053"/>
                    </a:cubicBezTo>
                    <a:cubicBezTo>
                      <a:pt x="1076" y="3056"/>
                      <a:pt x="1076" y="3056"/>
                      <a:pt x="1076" y="3056"/>
                    </a:cubicBezTo>
                    <a:cubicBezTo>
                      <a:pt x="1082" y="3041"/>
                      <a:pt x="1082" y="3041"/>
                      <a:pt x="1082" y="3041"/>
                    </a:cubicBezTo>
                    <a:cubicBezTo>
                      <a:pt x="1087" y="3029"/>
                      <a:pt x="1087" y="3029"/>
                      <a:pt x="1087" y="3029"/>
                    </a:cubicBezTo>
                    <a:cubicBezTo>
                      <a:pt x="1096" y="3032"/>
                      <a:pt x="1096" y="3032"/>
                      <a:pt x="1096" y="3032"/>
                    </a:cubicBezTo>
                    <a:cubicBezTo>
                      <a:pt x="1099" y="3041"/>
                      <a:pt x="1099" y="3041"/>
                      <a:pt x="1099" y="3041"/>
                    </a:cubicBezTo>
                    <a:cubicBezTo>
                      <a:pt x="1108" y="3038"/>
                      <a:pt x="1108" y="3038"/>
                      <a:pt x="1108" y="3038"/>
                    </a:cubicBezTo>
                    <a:cubicBezTo>
                      <a:pt x="1121" y="3022"/>
                      <a:pt x="1121" y="3022"/>
                      <a:pt x="1121" y="3022"/>
                    </a:cubicBezTo>
                    <a:cubicBezTo>
                      <a:pt x="1142" y="3012"/>
                      <a:pt x="1142" y="3012"/>
                      <a:pt x="1142" y="3012"/>
                    </a:cubicBezTo>
                    <a:cubicBezTo>
                      <a:pt x="1142" y="3006"/>
                      <a:pt x="1142" y="3006"/>
                      <a:pt x="1142" y="3006"/>
                    </a:cubicBezTo>
                    <a:cubicBezTo>
                      <a:pt x="1130" y="3001"/>
                      <a:pt x="1130" y="3001"/>
                      <a:pt x="1130" y="3001"/>
                    </a:cubicBezTo>
                    <a:cubicBezTo>
                      <a:pt x="1145" y="2990"/>
                      <a:pt x="1145" y="2990"/>
                      <a:pt x="1145" y="2990"/>
                    </a:cubicBezTo>
                    <a:cubicBezTo>
                      <a:pt x="1142" y="2975"/>
                      <a:pt x="1142" y="2975"/>
                      <a:pt x="1142" y="2975"/>
                    </a:cubicBezTo>
                    <a:cubicBezTo>
                      <a:pt x="1124" y="2970"/>
                      <a:pt x="1124" y="2970"/>
                      <a:pt x="1124" y="2970"/>
                    </a:cubicBezTo>
                    <a:cubicBezTo>
                      <a:pt x="1117" y="2960"/>
                      <a:pt x="1117" y="2960"/>
                      <a:pt x="1117" y="2960"/>
                    </a:cubicBezTo>
                    <a:close/>
                    <a:moveTo>
                      <a:pt x="1169" y="2983"/>
                    </a:moveTo>
                    <a:lnTo>
                      <a:pt x="1169" y="2983"/>
                    </a:lnTo>
                    <a:cubicBezTo>
                      <a:pt x="1169" y="2973"/>
                      <a:pt x="1169" y="2973"/>
                      <a:pt x="1169" y="2973"/>
                    </a:cubicBezTo>
                    <a:cubicBezTo>
                      <a:pt x="1157" y="2967"/>
                      <a:pt x="1157" y="2967"/>
                      <a:pt x="1157" y="2967"/>
                    </a:cubicBezTo>
                    <a:cubicBezTo>
                      <a:pt x="1156" y="2977"/>
                      <a:pt x="1156" y="2977"/>
                      <a:pt x="1156" y="2977"/>
                    </a:cubicBezTo>
                    <a:cubicBezTo>
                      <a:pt x="1169" y="2983"/>
                      <a:pt x="1169" y="2983"/>
                      <a:pt x="1169" y="2983"/>
                    </a:cubicBezTo>
                    <a:close/>
                    <a:moveTo>
                      <a:pt x="1250" y="2970"/>
                    </a:moveTo>
                    <a:lnTo>
                      <a:pt x="1250" y="2970"/>
                    </a:lnTo>
                    <a:cubicBezTo>
                      <a:pt x="1249" y="2963"/>
                      <a:pt x="1249" y="2963"/>
                      <a:pt x="1249" y="2963"/>
                    </a:cubicBezTo>
                    <a:cubicBezTo>
                      <a:pt x="1264" y="2963"/>
                      <a:pt x="1264" y="2963"/>
                      <a:pt x="1264" y="2963"/>
                    </a:cubicBezTo>
                    <a:cubicBezTo>
                      <a:pt x="1269" y="2970"/>
                      <a:pt x="1269" y="2970"/>
                      <a:pt x="1269" y="2970"/>
                    </a:cubicBezTo>
                    <a:cubicBezTo>
                      <a:pt x="1255" y="2973"/>
                      <a:pt x="1255" y="2973"/>
                      <a:pt x="1255" y="2973"/>
                    </a:cubicBezTo>
                    <a:cubicBezTo>
                      <a:pt x="1250" y="2970"/>
                      <a:pt x="1250" y="2970"/>
                      <a:pt x="1250" y="2970"/>
                    </a:cubicBezTo>
                    <a:close/>
                    <a:moveTo>
                      <a:pt x="1223" y="2973"/>
                    </a:moveTo>
                    <a:lnTo>
                      <a:pt x="1223" y="2973"/>
                    </a:lnTo>
                    <a:cubicBezTo>
                      <a:pt x="1232" y="2966"/>
                      <a:pt x="1232" y="2966"/>
                      <a:pt x="1232" y="2966"/>
                    </a:cubicBezTo>
                    <a:cubicBezTo>
                      <a:pt x="1240" y="2973"/>
                      <a:pt x="1240" y="2973"/>
                      <a:pt x="1240" y="2973"/>
                    </a:cubicBezTo>
                    <a:cubicBezTo>
                      <a:pt x="1223" y="2973"/>
                      <a:pt x="1223" y="2973"/>
                      <a:pt x="1223" y="2973"/>
                    </a:cubicBezTo>
                    <a:close/>
                    <a:moveTo>
                      <a:pt x="1214" y="2958"/>
                    </a:moveTo>
                    <a:lnTo>
                      <a:pt x="1214" y="2958"/>
                    </a:lnTo>
                    <a:cubicBezTo>
                      <a:pt x="1217" y="2946"/>
                      <a:pt x="1217" y="2946"/>
                      <a:pt x="1217" y="2946"/>
                    </a:cubicBezTo>
                    <a:cubicBezTo>
                      <a:pt x="1217" y="2934"/>
                      <a:pt x="1217" y="2934"/>
                      <a:pt x="1217" y="2934"/>
                    </a:cubicBezTo>
                    <a:cubicBezTo>
                      <a:pt x="1223" y="2935"/>
                      <a:pt x="1223" y="2935"/>
                      <a:pt x="1223" y="2935"/>
                    </a:cubicBezTo>
                    <a:cubicBezTo>
                      <a:pt x="1228" y="2952"/>
                      <a:pt x="1228" y="2952"/>
                      <a:pt x="1228" y="2952"/>
                    </a:cubicBezTo>
                    <a:cubicBezTo>
                      <a:pt x="1214" y="2958"/>
                      <a:pt x="1214" y="2958"/>
                      <a:pt x="1214" y="2958"/>
                    </a:cubicBezTo>
                    <a:close/>
                    <a:moveTo>
                      <a:pt x="1188" y="2943"/>
                    </a:moveTo>
                    <a:lnTo>
                      <a:pt x="1188" y="2943"/>
                    </a:lnTo>
                    <a:cubicBezTo>
                      <a:pt x="1171" y="2949"/>
                      <a:pt x="1171" y="2949"/>
                      <a:pt x="1171" y="2949"/>
                    </a:cubicBezTo>
                    <a:cubicBezTo>
                      <a:pt x="1172" y="2961"/>
                      <a:pt x="1172" y="2961"/>
                      <a:pt x="1172" y="2961"/>
                    </a:cubicBezTo>
                    <a:cubicBezTo>
                      <a:pt x="1186" y="2972"/>
                      <a:pt x="1186" y="2972"/>
                      <a:pt x="1186" y="2972"/>
                    </a:cubicBezTo>
                    <a:cubicBezTo>
                      <a:pt x="1198" y="2966"/>
                      <a:pt x="1198" y="2966"/>
                      <a:pt x="1198" y="2966"/>
                    </a:cubicBezTo>
                    <a:cubicBezTo>
                      <a:pt x="1203" y="2958"/>
                      <a:pt x="1203" y="2958"/>
                      <a:pt x="1203" y="2958"/>
                    </a:cubicBezTo>
                    <a:cubicBezTo>
                      <a:pt x="1194" y="2955"/>
                      <a:pt x="1194" y="2955"/>
                      <a:pt x="1194" y="2955"/>
                    </a:cubicBezTo>
                    <a:cubicBezTo>
                      <a:pt x="1188" y="2943"/>
                      <a:pt x="1188" y="2943"/>
                      <a:pt x="1188" y="2943"/>
                    </a:cubicBezTo>
                    <a:close/>
                    <a:moveTo>
                      <a:pt x="1937" y="2284"/>
                    </a:moveTo>
                    <a:lnTo>
                      <a:pt x="1937" y="2284"/>
                    </a:lnTo>
                    <a:cubicBezTo>
                      <a:pt x="1934" y="2278"/>
                      <a:pt x="1934" y="2278"/>
                      <a:pt x="1934" y="2278"/>
                    </a:cubicBezTo>
                    <a:cubicBezTo>
                      <a:pt x="1947" y="2272"/>
                      <a:pt x="1947" y="2272"/>
                      <a:pt x="1947" y="2272"/>
                    </a:cubicBezTo>
                    <a:cubicBezTo>
                      <a:pt x="1943" y="2281"/>
                      <a:pt x="1943" y="2281"/>
                      <a:pt x="1943" y="2281"/>
                    </a:cubicBezTo>
                    <a:cubicBezTo>
                      <a:pt x="1937" y="2284"/>
                      <a:pt x="1937" y="2284"/>
                      <a:pt x="1937" y="2284"/>
                    </a:cubicBezTo>
                    <a:close/>
                    <a:moveTo>
                      <a:pt x="1905" y="2290"/>
                    </a:moveTo>
                    <a:lnTo>
                      <a:pt x="1905" y="2290"/>
                    </a:lnTo>
                    <a:cubicBezTo>
                      <a:pt x="1897" y="2287"/>
                      <a:pt x="1897" y="2287"/>
                      <a:pt x="1897" y="2287"/>
                    </a:cubicBezTo>
                    <a:cubicBezTo>
                      <a:pt x="1899" y="2273"/>
                      <a:pt x="1899" y="2273"/>
                      <a:pt x="1899" y="2273"/>
                    </a:cubicBezTo>
                    <a:cubicBezTo>
                      <a:pt x="1917" y="2261"/>
                      <a:pt x="1917" y="2261"/>
                      <a:pt x="1917" y="2261"/>
                    </a:cubicBezTo>
                    <a:cubicBezTo>
                      <a:pt x="1931" y="2254"/>
                      <a:pt x="1931" y="2254"/>
                      <a:pt x="1931" y="2254"/>
                    </a:cubicBezTo>
                    <a:cubicBezTo>
                      <a:pt x="1932" y="2261"/>
                      <a:pt x="1932" y="2261"/>
                      <a:pt x="1932" y="2261"/>
                    </a:cubicBezTo>
                    <a:cubicBezTo>
                      <a:pt x="1914" y="2283"/>
                      <a:pt x="1914" y="2283"/>
                      <a:pt x="1914" y="2283"/>
                    </a:cubicBezTo>
                    <a:cubicBezTo>
                      <a:pt x="1905" y="2290"/>
                      <a:pt x="1905" y="2290"/>
                      <a:pt x="1905" y="2290"/>
                    </a:cubicBezTo>
                    <a:close/>
                    <a:moveTo>
                      <a:pt x="1283" y="2906"/>
                    </a:moveTo>
                    <a:lnTo>
                      <a:pt x="1283" y="2906"/>
                    </a:lnTo>
                    <a:cubicBezTo>
                      <a:pt x="1287" y="2892"/>
                      <a:pt x="1287" y="2892"/>
                      <a:pt x="1287" y="2892"/>
                    </a:cubicBezTo>
                    <a:cubicBezTo>
                      <a:pt x="1295" y="2885"/>
                      <a:pt x="1295" y="2885"/>
                      <a:pt x="1295" y="2885"/>
                    </a:cubicBezTo>
                    <a:cubicBezTo>
                      <a:pt x="1302" y="2886"/>
                      <a:pt x="1302" y="2886"/>
                      <a:pt x="1302" y="2886"/>
                    </a:cubicBezTo>
                    <a:cubicBezTo>
                      <a:pt x="1316" y="2877"/>
                      <a:pt x="1316" y="2877"/>
                      <a:pt x="1316" y="2877"/>
                    </a:cubicBezTo>
                    <a:cubicBezTo>
                      <a:pt x="1322" y="2873"/>
                      <a:pt x="1322" y="2873"/>
                      <a:pt x="1322" y="2873"/>
                    </a:cubicBezTo>
                    <a:cubicBezTo>
                      <a:pt x="1335" y="2847"/>
                      <a:pt x="1335" y="2847"/>
                      <a:pt x="1335" y="2847"/>
                    </a:cubicBezTo>
                    <a:cubicBezTo>
                      <a:pt x="1341" y="2847"/>
                      <a:pt x="1341" y="2847"/>
                      <a:pt x="1341" y="2847"/>
                    </a:cubicBezTo>
                    <a:cubicBezTo>
                      <a:pt x="1356" y="2860"/>
                      <a:pt x="1356" y="2860"/>
                      <a:pt x="1356" y="2860"/>
                    </a:cubicBezTo>
                    <a:cubicBezTo>
                      <a:pt x="1364" y="2853"/>
                      <a:pt x="1364" y="2853"/>
                      <a:pt x="1364" y="2853"/>
                    </a:cubicBezTo>
                    <a:cubicBezTo>
                      <a:pt x="1379" y="2854"/>
                      <a:pt x="1379" y="2854"/>
                      <a:pt x="1379" y="2854"/>
                    </a:cubicBezTo>
                    <a:cubicBezTo>
                      <a:pt x="1391" y="2850"/>
                      <a:pt x="1391" y="2850"/>
                      <a:pt x="1391" y="2850"/>
                    </a:cubicBezTo>
                    <a:cubicBezTo>
                      <a:pt x="1396" y="2842"/>
                      <a:pt x="1396" y="2842"/>
                      <a:pt x="1396" y="2842"/>
                    </a:cubicBezTo>
                    <a:cubicBezTo>
                      <a:pt x="1419" y="2844"/>
                      <a:pt x="1419" y="2844"/>
                      <a:pt x="1419" y="2844"/>
                    </a:cubicBezTo>
                    <a:cubicBezTo>
                      <a:pt x="1428" y="2857"/>
                      <a:pt x="1428" y="2857"/>
                      <a:pt x="1428" y="2857"/>
                    </a:cubicBezTo>
                    <a:cubicBezTo>
                      <a:pt x="1420" y="2873"/>
                      <a:pt x="1420" y="2873"/>
                      <a:pt x="1420" y="2873"/>
                    </a:cubicBezTo>
                    <a:cubicBezTo>
                      <a:pt x="1443" y="2892"/>
                      <a:pt x="1443" y="2892"/>
                      <a:pt x="1443" y="2892"/>
                    </a:cubicBezTo>
                    <a:cubicBezTo>
                      <a:pt x="1442" y="2902"/>
                      <a:pt x="1442" y="2902"/>
                      <a:pt x="1442" y="2902"/>
                    </a:cubicBezTo>
                    <a:cubicBezTo>
                      <a:pt x="1422" y="2897"/>
                      <a:pt x="1422" y="2897"/>
                      <a:pt x="1422" y="2897"/>
                    </a:cubicBezTo>
                    <a:cubicBezTo>
                      <a:pt x="1409" y="2906"/>
                      <a:pt x="1409" y="2906"/>
                      <a:pt x="1409" y="2906"/>
                    </a:cubicBezTo>
                    <a:cubicBezTo>
                      <a:pt x="1385" y="2911"/>
                      <a:pt x="1385" y="2911"/>
                      <a:pt x="1385" y="2911"/>
                    </a:cubicBezTo>
                    <a:cubicBezTo>
                      <a:pt x="1368" y="2905"/>
                      <a:pt x="1368" y="2905"/>
                      <a:pt x="1368" y="2905"/>
                    </a:cubicBezTo>
                    <a:cubicBezTo>
                      <a:pt x="1338" y="2906"/>
                      <a:pt x="1338" y="2906"/>
                      <a:pt x="1338" y="2906"/>
                    </a:cubicBezTo>
                    <a:cubicBezTo>
                      <a:pt x="1321" y="2925"/>
                      <a:pt x="1321" y="2925"/>
                      <a:pt x="1321" y="2925"/>
                    </a:cubicBezTo>
                    <a:cubicBezTo>
                      <a:pt x="1315" y="2923"/>
                      <a:pt x="1315" y="2923"/>
                      <a:pt x="1315" y="2923"/>
                    </a:cubicBezTo>
                    <a:cubicBezTo>
                      <a:pt x="1302" y="2929"/>
                      <a:pt x="1302" y="2929"/>
                      <a:pt x="1302" y="2929"/>
                    </a:cubicBezTo>
                    <a:cubicBezTo>
                      <a:pt x="1287" y="2920"/>
                      <a:pt x="1287" y="2920"/>
                      <a:pt x="1287" y="2920"/>
                    </a:cubicBezTo>
                    <a:lnTo>
                      <a:pt x="1283" y="290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70" name="Freeform 177">
                <a:extLst>
                  <a:ext uri="{FF2B5EF4-FFF2-40B4-BE49-F238E27FC236}">
                    <a16:creationId xmlns:a16="http://schemas.microsoft.com/office/drawing/2014/main" id="{70CD68A5-476C-0046-8775-7E25318EB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695" y="4013825"/>
                <a:ext cx="9279" cy="5578"/>
              </a:xfrm>
              <a:custGeom>
                <a:avLst/>
                <a:gdLst>
                  <a:gd name="T0" fmla="*/ 22 w 23"/>
                  <a:gd name="T1" fmla="*/ 0 h 14"/>
                  <a:gd name="T2" fmla="*/ 6 w 23"/>
                  <a:gd name="T3" fmla="*/ 1 h 14"/>
                  <a:gd name="T4" fmla="*/ 0 w 23"/>
                  <a:gd name="T5" fmla="*/ 13 h 14"/>
                  <a:gd name="T6" fmla="*/ 17 w 23"/>
                  <a:gd name="T7" fmla="*/ 12 h 14"/>
                  <a:gd name="T8" fmla="*/ 22 w 23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22" y="0"/>
                    </a:moveTo>
                    <a:lnTo>
                      <a:pt x="6" y="1"/>
                    </a:lnTo>
                    <a:lnTo>
                      <a:pt x="0" y="13"/>
                    </a:lnTo>
                    <a:lnTo>
                      <a:pt x="17" y="12"/>
                    </a:lnTo>
                    <a:lnTo>
                      <a:pt x="22" y="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71" name="Freeform 178">
                <a:extLst>
                  <a:ext uri="{FF2B5EF4-FFF2-40B4-BE49-F238E27FC236}">
                    <a16:creationId xmlns:a16="http://schemas.microsoft.com/office/drawing/2014/main" id="{2173E8D6-6897-B045-B6E8-5EF82DF81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757" y="4043571"/>
                <a:ext cx="77938" cy="31606"/>
              </a:xfrm>
              <a:custGeom>
                <a:avLst/>
                <a:gdLst>
                  <a:gd name="T0" fmla="*/ 23 w 185"/>
                  <a:gd name="T1" fmla="*/ 5 h 74"/>
                  <a:gd name="T2" fmla="*/ 41 w 185"/>
                  <a:gd name="T3" fmla="*/ 6 h 74"/>
                  <a:gd name="T4" fmla="*/ 72 w 185"/>
                  <a:gd name="T5" fmla="*/ 0 h 74"/>
                  <a:gd name="T6" fmla="*/ 135 w 185"/>
                  <a:gd name="T7" fmla="*/ 3 h 74"/>
                  <a:gd name="T8" fmla="*/ 150 w 185"/>
                  <a:gd name="T9" fmla="*/ 28 h 74"/>
                  <a:gd name="T10" fmla="*/ 170 w 185"/>
                  <a:gd name="T11" fmla="*/ 32 h 74"/>
                  <a:gd name="T12" fmla="*/ 184 w 185"/>
                  <a:gd name="T13" fmla="*/ 46 h 74"/>
                  <a:gd name="T14" fmla="*/ 182 w 185"/>
                  <a:gd name="T15" fmla="*/ 54 h 74"/>
                  <a:gd name="T16" fmla="*/ 155 w 185"/>
                  <a:gd name="T17" fmla="*/ 54 h 74"/>
                  <a:gd name="T18" fmla="*/ 144 w 185"/>
                  <a:gd name="T19" fmla="*/ 49 h 74"/>
                  <a:gd name="T20" fmla="*/ 138 w 185"/>
                  <a:gd name="T21" fmla="*/ 61 h 74"/>
                  <a:gd name="T22" fmla="*/ 129 w 185"/>
                  <a:gd name="T23" fmla="*/ 64 h 74"/>
                  <a:gd name="T24" fmla="*/ 122 w 185"/>
                  <a:gd name="T25" fmla="*/ 57 h 74"/>
                  <a:gd name="T26" fmla="*/ 109 w 185"/>
                  <a:gd name="T27" fmla="*/ 57 h 74"/>
                  <a:gd name="T28" fmla="*/ 107 w 185"/>
                  <a:gd name="T29" fmla="*/ 73 h 74"/>
                  <a:gd name="T30" fmla="*/ 89 w 185"/>
                  <a:gd name="T31" fmla="*/ 73 h 74"/>
                  <a:gd name="T32" fmla="*/ 75 w 185"/>
                  <a:gd name="T33" fmla="*/ 63 h 74"/>
                  <a:gd name="T34" fmla="*/ 57 w 185"/>
                  <a:gd name="T35" fmla="*/ 63 h 74"/>
                  <a:gd name="T36" fmla="*/ 46 w 185"/>
                  <a:gd name="T37" fmla="*/ 55 h 74"/>
                  <a:gd name="T38" fmla="*/ 37 w 185"/>
                  <a:gd name="T39" fmla="*/ 34 h 74"/>
                  <a:gd name="T40" fmla="*/ 26 w 185"/>
                  <a:gd name="T41" fmla="*/ 29 h 74"/>
                  <a:gd name="T42" fmla="*/ 15 w 185"/>
                  <a:gd name="T43" fmla="*/ 32 h 74"/>
                  <a:gd name="T44" fmla="*/ 0 w 185"/>
                  <a:gd name="T45" fmla="*/ 20 h 74"/>
                  <a:gd name="T46" fmla="*/ 11 w 185"/>
                  <a:gd name="T47" fmla="*/ 8 h 74"/>
                  <a:gd name="T48" fmla="*/ 23 w 185"/>
                  <a:gd name="T49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5" h="74">
                    <a:moveTo>
                      <a:pt x="23" y="5"/>
                    </a:moveTo>
                    <a:lnTo>
                      <a:pt x="41" y="6"/>
                    </a:lnTo>
                    <a:lnTo>
                      <a:pt x="72" y="0"/>
                    </a:lnTo>
                    <a:lnTo>
                      <a:pt x="135" y="3"/>
                    </a:lnTo>
                    <a:lnTo>
                      <a:pt x="150" y="28"/>
                    </a:lnTo>
                    <a:lnTo>
                      <a:pt x="170" y="32"/>
                    </a:lnTo>
                    <a:lnTo>
                      <a:pt x="184" y="46"/>
                    </a:lnTo>
                    <a:lnTo>
                      <a:pt x="182" y="54"/>
                    </a:lnTo>
                    <a:lnTo>
                      <a:pt x="155" y="54"/>
                    </a:lnTo>
                    <a:lnTo>
                      <a:pt x="144" y="49"/>
                    </a:lnTo>
                    <a:lnTo>
                      <a:pt x="138" y="61"/>
                    </a:lnTo>
                    <a:lnTo>
                      <a:pt x="129" y="64"/>
                    </a:lnTo>
                    <a:lnTo>
                      <a:pt x="122" y="57"/>
                    </a:lnTo>
                    <a:lnTo>
                      <a:pt x="109" y="57"/>
                    </a:lnTo>
                    <a:lnTo>
                      <a:pt x="107" y="73"/>
                    </a:lnTo>
                    <a:lnTo>
                      <a:pt x="89" y="73"/>
                    </a:lnTo>
                    <a:lnTo>
                      <a:pt x="75" y="63"/>
                    </a:lnTo>
                    <a:lnTo>
                      <a:pt x="57" y="63"/>
                    </a:lnTo>
                    <a:lnTo>
                      <a:pt x="46" y="55"/>
                    </a:lnTo>
                    <a:lnTo>
                      <a:pt x="37" y="34"/>
                    </a:lnTo>
                    <a:lnTo>
                      <a:pt x="26" y="29"/>
                    </a:lnTo>
                    <a:lnTo>
                      <a:pt x="15" y="32"/>
                    </a:lnTo>
                    <a:lnTo>
                      <a:pt x="0" y="20"/>
                    </a:lnTo>
                    <a:lnTo>
                      <a:pt x="11" y="8"/>
                    </a:lnTo>
                    <a:lnTo>
                      <a:pt x="23" y="5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72" name="Freeform 179">
                <a:extLst>
                  <a:ext uri="{FF2B5EF4-FFF2-40B4-BE49-F238E27FC236}">
                    <a16:creationId xmlns:a16="http://schemas.microsoft.com/office/drawing/2014/main" id="{7D9DA5D7-AC01-F84E-9067-02F102EE2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8365" y="3982220"/>
                <a:ext cx="96495" cy="81802"/>
              </a:xfrm>
              <a:custGeom>
                <a:avLst/>
                <a:gdLst>
                  <a:gd name="T0" fmla="*/ 194 w 229"/>
                  <a:gd name="T1" fmla="*/ 182 h 192"/>
                  <a:gd name="T2" fmla="*/ 213 w 229"/>
                  <a:gd name="T3" fmla="*/ 152 h 192"/>
                  <a:gd name="T4" fmla="*/ 214 w 229"/>
                  <a:gd name="T5" fmla="*/ 129 h 192"/>
                  <a:gd name="T6" fmla="*/ 208 w 229"/>
                  <a:gd name="T7" fmla="*/ 106 h 192"/>
                  <a:gd name="T8" fmla="*/ 226 w 229"/>
                  <a:gd name="T9" fmla="*/ 81 h 192"/>
                  <a:gd name="T10" fmla="*/ 228 w 229"/>
                  <a:gd name="T11" fmla="*/ 54 h 192"/>
                  <a:gd name="T12" fmla="*/ 226 w 229"/>
                  <a:gd name="T13" fmla="*/ 46 h 192"/>
                  <a:gd name="T14" fmla="*/ 197 w 229"/>
                  <a:gd name="T15" fmla="*/ 45 h 192"/>
                  <a:gd name="T16" fmla="*/ 148 w 229"/>
                  <a:gd name="T17" fmla="*/ 26 h 192"/>
                  <a:gd name="T18" fmla="*/ 124 w 229"/>
                  <a:gd name="T19" fmla="*/ 28 h 192"/>
                  <a:gd name="T20" fmla="*/ 89 w 229"/>
                  <a:gd name="T21" fmla="*/ 37 h 192"/>
                  <a:gd name="T22" fmla="*/ 148 w 229"/>
                  <a:gd name="T23" fmla="*/ 60 h 192"/>
                  <a:gd name="T24" fmla="*/ 150 w 229"/>
                  <a:gd name="T25" fmla="*/ 81 h 192"/>
                  <a:gd name="T26" fmla="*/ 152 w 229"/>
                  <a:gd name="T27" fmla="*/ 116 h 192"/>
                  <a:gd name="T28" fmla="*/ 185 w 229"/>
                  <a:gd name="T29" fmla="*/ 136 h 192"/>
                  <a:gd name="T30" fmla="*/ 147 w 229"/>
                  <a:gd name="T31" fmla="*/ 145 h 192"/>
                  <a:gd name="T32" fmla="*/ 127 w 229"/>
                  <a:gd name="T33" fmla="*/ 145 h 192"/>
                  <a:gd name="T34" fmla="*/ 90 w 229"/>
                  <a:gd name="T35" fmla="*/ 141 h 192"/>
                  <a:gd name="T36" fmla="*/ 69 w 229"/>
                  <a:gd name="T37" fmla="*/ 141 h 192"/>
                  <a:gd name="T38" fmla="*/ 37 w 229"/>
                  <a:gd name="T39" fmla="*/ 144 h 192"/>
                  <a:gd name="T40" fmla="*/ 6 w 229"/>
                  <a:gd name="T41" fmla="*/ 139 h 192"/>
                  <a:gd name="T42" fmla="*/ 6 w 229"/>
                  <a:gd name="T43" fmla="*/ 162 h 192"/>
                  <a:gd name="T44" fmla="*/ 46 w 229"/>
                  <a:gd name="T45" fmla="*/ 188 h 192"/>
                  <a:gd name="T46" fmla="*/ 57 w 229"/>
                  <a:gd name="T47" fmla="*/ 178 h 192"/>
                  <a:gd name="T48" fmla="*/ 101 w 229"/>
                  <a:gd name="T49" fmla="*/ 170 h 192"/>
                  <a:gd name="T50" fmla="*/ 161 w 229"/>
                  <a:gd name="T51" fmla="*/ 179 h 192"/>
                  <a:gd name="T52" fmla="*/ 182 w 229"/>
                  <a:gd name="T53" fmla="*/ 181 h 192"/>
                  <a:gd name="T54" fmla="*/ 132 w 229"/>
                  <a:gd name="T55" fmla="*/ 9 h 192"/>
                  <a:gd name="T56" fmla="*/ 145 w 229"/>
                  <a:gd name="T57" fmla="*/ 0 h 192"/>
                  <a:gd name="T58" fmla="*/ 144 w 229"/>
                  <a:gd name="T59" fmla="*/ 19 h 192"/>
                  <a:gd name="T60" fmla="*/ 101 w 229"/>
                  <a:gd name="T61" fmla="*/ 110 h 192"/>
                  <a:gd name="T62" fmla="*/ 115 w 229"/>
                  <a:gd name="T63" fmla="*/ 103 h 192"/>
                  <a:gd name="T64" fmla="*/ 133 w 229"/>
                  <a:gd name="T65" fmla="*/ 127 h 192"/>
                  <a:gd name="T66" fmla="*/ 101 w 229"/>
                  <a:gd name="T67" fmla="*/ 11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9" h="192">
                    <a:moveTo>
                      <a:pt x="194" y="182"/>
                    </a:moveTo>
                    <a:lnTo>
                      <a:pt x="194" y="182"/>
                    </a:lnTo>
                    <a:cubicBezTo>
                      <a:pt x="193" y="173"/>
                      <a:pt x="193" y="173"/>
                      <a:pt x="193" y="173"/>
                    </a:cubicBezTo>
                    <a:cubicBezTo>
                      <a:pt x="213" y="152"/>
                      <a:pt x="213" y="152"/>
                      <a:pt x="213" y="152"/>
                    </a:cubicBezTo>
                    <a:cubicBezTo>
                      <a:pt x="213" y="142"/>
                      <a:pt x="213" y="142"/>
                      <a:pt x="213" y="142"/>
                    </a:cubicBezTo>
                    <a:cubicBezTo>
                      <a:pt x="214" y="129"/>
                      <a:pt x="214" y="129"/>
                      <a:pt x="214" y="129"/>
                    </a:cubicBezTo>
                    <a:cubicBezTo>
                      <a:pt x="207" y="112"/>
                      <a:pt x="207" y="112"/>
                      <a:pt x="207" y="112"/>
                    </a:cubicBezTo>
                    <a:cubicBezTo>
                      <a:pt x="208" y="106"/>
                      <a:pt x="208" y="106"/>
                      <a:pt x="208" y="106"/>
                    </a:cubicBezTo>
                    <a:cubicBezTo>
                      <a:pt x="222" y="98"/>
                      <a:pt x="222" y="98"/>
                      <a:pt x="222" y="98"/>
                    </a:cubicBezTo>
                    <a:cubicBezTo>
                      <a:pt x="226" y="81"/>
                      <a:pt x="226" y="81"/>
                      <a:pt x="226" y="81"/>
                    </a:cubicBezTo>
                    <a:cubicBezTo>
                      <a:pt x="220" y="69"/>
                      <a:pt x="220" y="69"/>
                      <a:pt x="220" y="69"/>
                    </a:cubicBezTo>
                    <a:cubicBezTo>
                      <a:pt x="228" y="54"/>
                      <a:pt x="228" y="54"/>
                      <a:pt x="228" y="54"/>
                    </a:cubicBezTo>
                    <a:cubicBezTo>
                      <a:pt x="226" y="45"/>
                      <a:pt x="226" y="45"/>
                      <a:pt x="226" y="45"/>
                    </a:cubicBezTo>
                    <a:cubicBezTo>
                      <a:pt x="226" y="46"/>
                      <a:pt x="226" y="46"/>
                      <a:pt x="226" y="46"/>
                    </a:cubicBezTo>
                    <a:cubicBezTo>
                      <a:pt x="211" y="42"/>
                      <a:pt x="211" y="42"/>
                      <a:pt x="211" y="42"/>
                    </a:cubicBezTo>
                    <a:cubicBezTo>
                      <a:pt x="197" y="45"/>
                      <a:pt x="197" y="45"/>
                      <a:pt x="197" y="45"/>
                    </a:cubicBezTo>
                    <a:cubicBezTo>
                      <a:pt x="184" y="31"/>
                      <a:pt x="184" y="31"/>
                      <a:pt x="184" y="31"/>
                    </a:cubicBezTo>
                    <a:cubicBezTo>
                      <a:pt x="148" y="26"/>
                      <a:pt x="148" y="26"/>
                      <a:pt x="148" y="26"/>
                    </a:cubicBezTo>
                    <a:cubicBezTo>
                      <a:pt x="139" y="32"/>
                      <a:pt x="139" y="32"/>
                      <a:pt x="139" y="32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93" y="28"/>
                      <a:pt x="93" y="28"/>
                      <a:pt x="93" y="28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90" y="37"/>
                      <a:pt x="106" y="46"/>
                      <a:pt x="106" y="46"/>
                    </a:cubicBezTo>
                    <a:cubicBezTo>
                      <a:pt x="148" y="60"/>
                      <a:pt x="148" y="60"/>
                      <a:pt x="148" y="60"/>
                    </a:cubicBezTo>
                    <a:cubicBezTo>
                      <a:pt x="144" y="69"/>
                      <a:pt x="144" y="69"/>
                      <a:pt x="144" y="69"/>
                    </a:cubicBezTo>
                    <a:cubicBezTo>
                      <a:pt x="150" y="81"/>
                      <a:pt x="150" y="81"/>
                      <a:pt x="150" y="81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52" y="116"/>
                      <a:pt x="152" y="116"/>
                      <a:pt x="152" y="116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85" y="136"/>
                      <a:pt x="185" y="136"/>
                      <a:pt x="185" y="136"/>
                    </a:cubicBezTo>
                    <a:cubicBezTo>
                      <a:pt x="181" y="145"/>
                      <a:pt x="181" y="145"/>
                      <a:pt x="181" y="145"/>
                    </a:cubicBezTo>
                    <a:cubicBezTo>
                      <a:pt x="147" y="145"/>
                      <a:pt x="147" y="145"/>
                      <a:pt x="147" y="145"/>
                    </a:cubicBezTo>
                    <a:cubicBezTo>
                      <a:pt x="141" y="150"/>
                      <a:pt x="141" y="150"/>
                      <a:pt x="141" y="150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07" y="147"/>
                      <a:pt x="107" y="147"/>
                      <a:pt x="107" y="147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71" y="149"/>
                      <a:pt x="71" y="149"/>
                      <a:pt x="71" y="149"/>
                    </a:cubicBezTo>
                    <a:cubicBezTo>
                      <a:pt x="69" y="141"/>
                      <a:pt x="69" y="141"/>
                      <a:pt x="69" y="141"/>
                    </a:cubicBezTo>
                    <a:cubicBezTo>
                      <a:pt x="63" y="138"/>
                      <a:pt x="63" y="138"/>
                      <a:pt x="63" y="138"/>
                    </a:cubicBezTo>
                    <a:cubicBezTo>
                      <a:pt x="37" y="144"/>
                      <a:pt x="37" y="144"/>
                      <a:pt x="37" y="144"/>
                    </a:cubicBezTo>
                    <a:cubicBezTo>
                      <a:pt x="23" y="130"/>
                      <a:pt x="23" y="130"/>
                      <a:pt x="23" y="130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6" y="162"/>
                      <a:pt x="6" y="162"/>
                      <a:pt x="6" y="162"/>
                    </a:cubicBezTo>
                    <a:cubicBezTo>
                      <a:pt x="26" y="165"/>
                      <a:pt x="26" y="165"/>
                      <a:pt x="26" y="16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4" y="191"/>
                      <a:pt x="54" y="191"/>
                      <a:pt x="54" y="191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64" y="170"/>
                      <a:pt x="64" y="170"/>
                      <a:pt x="64" y="170"/>
                    </a:cubicBezTo>
                    <a:cubicBezTo>
                      <a:pt x="101" y="170"/>
                      <a:pt x="101" y="170"/>
                      <a:pt x="101" y="170"/>
                    </a:cubicBezTo>
                    <a:cubicBezTo>
                      <a:pt x="116" y="178"/>
                      <a:pt x="116" y="178"/>
                      <a:pt x="116" y="178"/>
                    </a:cubicBezTo>
                    <a:cubicBezTo>
                      <a:pt x="161" y="179"/>
                      <a:pt x="161" y="179"/>
                      <a:pt x="161" y="179"/>
                    </a:cubicBezTo>
                    <a:cubicBezTo>
                      <a:pt x="168" y="175"/>
                      <a:pt x="168" y="175"/>
                      <a:pt x="168" y="175"/>
                    </a:cubicBezTo>
                    <a:cubicBezTo>
                      <a:pt x="182" y="181"/>
                      <a:pt x="182" y="181"/>
                      <a:pt x="182" y="181"/>
                    </a:cubicBezTo>
                    <a:cubicBezTo>
                      <a:pt x="194" y="182"/>
                      <a:pt x="194" y="182"/>
                      <a:pt x="194" y="182"/>
                    </a:cubicBezTo>
                    <a:close/>
                    <a:moveTo>
                      <a:pt x="132" y="9"/>
                    </a:moveTo>
                    <a:lnTo>
                      <a:pt x="132" y="9"/>
                    </a:lnTo>
                    <a:cubicBezTo>
                      <a:pt x="145" y="0"/>
                      <a:pt x="145" y="0"/>
                      <a:pt x="145" y="0"/>
                    </a:cubicBezTo>
                    <a:cubicBezTo>
                      <a:pt x="173" y="17"/>
                      <a:pt x="173" y="17"/>
                      <a:pt x="173" y="17"/>
                    </a:cubicBezTo>
                    <a:cubicBezTo>
                      <a:pt x="144" y="19"/>
                      <a:pt x="144" y="19"/>
                      <a:pt x="144" y="19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  <a:moveTo>
                      <a:pt x="101" y="110"/>
                    </a:moveTo>
                    <a:lnTo>
                      <a:pt x="101" y="110"/>
                    </a:lnTo>
                    <a:cubicBezTo>
                      <a:pt x="115" y="103"/>
                      <a:pt x="115" y="103"/>
                      <a:pt x="115" y="103"/>
                    </a:cubicBezTo>
                    <a:cubicBezTo>
                      <a:pt x="130" y="115"/>
                      <a:pt x="130" y="115"/>
                      <a:pt x="130" y="115"/>
                    </a:cubicBezTo>
                    <a:cubicBezTo>
                      <a:pt x="133" y="127"/>
                      <a:pt x="133" y="127"/>
                      <a:pt x="133" y="127"/>
                    </a:cubicBezTo>
                    <a:cubicBezTo>
                      <a:pt x="112" y="118"/>
                      <a:pt x="112" y="118"/>
                      <a:pt x="112" y="118"/>
                    </a:cubicBezTo>
                    <a:lnTo>
                      <a:pt x="101" y="11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73" name="Freeform 180">
                <a:extLst>
                  <a:ext uri="{FF2B5EF4-FFF2-40B4-BE49-F238E27FC236}">
                    <a16:creationId xmlns:a16="http://schemas.microsoft.com/office/drawing/2014/main" id="{0CE96512-3187-9B45-8DA7-7ACB1C2EC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644" y="3866953"/>
                <a:ext cx="363711" cy="131998"/>
              </a:xfrm>
              <a:custGeom>
                <a:avLst/>
                <a:gdLst>
                  <a:gd name="T0" fmla="*/ 185 w 866"/>
                  <a:gd name="T1" fmla="*/ 119 h 312"/>
                  <a:gd name="T2" fmla="*/ 172 w 866"/>
                  <a:gd name="T3" fmla="*/ 158 h 312"/>
                  <a:gd name="T4" fmla="*/ 160 w 866"/>
                  <a:gd name="T5" fmla="*/ 147 h 312"/>
                  <a:gd name="T6" fmla="*/ 168 w 866"/>
                  <a:gd name="T7" fmla="*/ 138 h 312"/>
                  <a:gd name="T8" fmla="*/ 59 w 866"/>
                  <a:gd name="T9" fmla="*/ 101 h 312"/>
                  <a:gd name="T10" fmla="*/ 12 w 866"/>
                  <a:gd name="T11" fmla="*/ 118 h 312"/>
                  <a:gd name="T12" fmla="*/ 15 w 866"/>
                  <a:gd name="T13" fmla="*/ 132 h 312"/>
                  <a:gd name="T14" fmla="*/ 38 w 866"/>
                  <a:gd name="T15" fmla="*/ 130 h 312"/>
                  <a:gd name="T16" fmla="*/ 88 w 866"/>
                  <a:gd name="T17" fmla="*/ 92 h 312"/>
                  <a:gd name="T18" fmla="*/ 128 w 866"/>
                  <a:gd name="T19" fmla="*/ 96 h 312"/>
                  <a:gd name="T20" fmla="*/ 183 w 866"/>
                  <a:gd name="T21" fmla="*/ 61 h 312"/>
                  <a:gd name="T22" fmla="*/ 230 w 866"/>
                  <a:gd name="T23" fmla="*/ 54 h 312"/>
                  <a:gd name="T24" fmla="*/ 267 w 866"/>
                  <a:gd name="T25" fmla="*/ 74 h 312"/>
                  <a:gd name="T26" fmla="*/ 249 w 866"/>
                  <a:gd name="T27" fmla="*/ 90 h 312"/>
                  <a:gd name="T28" fmla="*/ 321 w 866"/>
                  <a:gd name="T29" fmla="*/ 95 h 312"/>
                  <a:gd name="T30" fmla="*/ 368 w 866"/>
                  <a:gd name="T31" fmla="*/ 109 h 312"/>
                  <a:gd name="T32" fmla="*/ 385 w 866"/>
                  <a:gd name="T33" fmla="*/ 116 h 312"/>
                  <a:gd name="T34" fmla="*/ 441 w 866"/>
                  <a:gd name="T35" fmla="*/ 135 h 312"/>
                  <a:gd name="T36" fmla="*/ 483 w 866"/>
                  <a:gd name="T37" fmla="*/ 148 h 312"/>
                  <a:gd name="T38" fmla="*/ 528 w 866"/>
                  <a:gd name="T39" fmla="*/ 193 h 312"/>
                  <a:gd name="T40" fmla="*/ 574 w 866"/>
                  <a:gd name="T41" fmla="*/ 220 h 312"/>
                  <a:gd name="T42" fmla="*/ 625 w 866"/>
                  <a:gd name="T43" fmla="*/ 240 h 312"/>
                  <a:gd name="T44" fmla="*/ 616 w 866"/>
                  <a:gd name="T45" fmla="*/ 265 h 312"/>
                  <a:gd name="T46" fmla="*/ 617 w 866"/>
                  <a:gd name="T47" fmla="*/ 309 h 312"/>
                  <a:gd name="T48" fmla="*/ 689 w 866"/>
                  <a:gd name="T49" fmla="*/ 295 h 312"/>
                  <a:gd name="T50" fmla="*/ 781 w 866"/>
                  <a:gd name="T51" fmla="*/ 301 h 312"/>
                  <a:gd name="T52" fmla="*/ 808 w 866"/>
                  <a:gd name="T53" fmla="*/ 285 h 312"/>
                  <a:gd name="T54" fmla="*/ 865 w 866"/>
                  <a:gd name="T55" fmla="*/ 266 h 312"/>
                  <a:gd name="T56" fmla="*/ 833 w 866"/>
                  <a:gd name="T57" fmla="*/ 236 h 312"/>
                  <a:gd name="T58" fmla="*/ 744 w 866"/>
                  <a:gd name="T59" fmla="*/ 216 h 312"/>
                  <a:gd name="T60" fmla="*/ 749 w 866"/>
                  <a:gd name="T61" fmla="*/ 185 h 312"/>
                  <a:gd name="T62" fmla="*/ 691 w 866"/>
                  <a:gd name="T63" fmla="*/ 167 h 312"/>
                  <a:gd name="T64" fmla="*/ 648 w 866"/>
                  <a:gd name="T65" fmla="*/ 147 h 312"/>
                  <a:gd name="T66" fmla="*/ 632 w 866"/>
                  <a:gd name="T67" fmla="*/ 142 h 312"/>
                  <a:gd name="T68" fmla="*/ 608 w 866"/>
                  <a:gd name="T69" fmla="*/ 138 h 312"/>
                  <a:gd name="T70" fmla="*/ 539 w 866"/>
                  <a:gd name="T71" fmla="*/ 101 h 312"/>
                  <a:gd name="T72" fmla="*/ 457 w 866"/>
                  <a:gd name="T73" fmla="*/ 75 h 312"/>
                  <a:gd name="T74" fmla="*/ 417 w 866"/>
                  <a:gd name="T75" fmla="*/ 40 h 312"/>
                  <a:gd name="T76" fmla="*/ 330 w 866"/>
                  <a:gd name="T77" fmla="*/ 31 h 312"/>
                  <a:gd name="T78" fmla="*/ 252 w 866"/>
                  <a:gd name="T79" fmla="*/ 0 h 312"/>
                  <a:gd name="T80" fmla="*/ 159 w 866"/>
                  <a:gd name="T81" fmla="*/ 19 h 312"/>
                  <a:gd name="T82" fmla="*/ 78 w 866"/>
                  <a:gd name="T83" fmla="*/ 48 h 312"/>
                  <a:gd name="T84" fmla="*/ 50 w 866"/>
                  <a:gd name="T85" fmla="*/ 87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66" h="312">
                    <a:moveTo>
                      <a:pt x="163" y="129"/>
                    </a:moveTo>
                    <a:lnTo>
                      <a:pt x="169" y="116"/>
                    </a:lnTo>
                    <a:lnTo>
                      <a:pt x="185" y="119"/>
                    </a:lnTo>
                    <a:lnTo>
                      <a:pt x="198" y="136"/>
                    </a:lnTo>
                    <a:lnTo>
                      <a:pt x="195" y="152"/>
                    </a:lnTo>
                    <a:lnTo>
                      <a:pt x="172" y="158"/>
                    </a:lnTo>
                    <a:lnTo>
                      <a:pt x="156" y="150"/>
                    </a:lnTo>
                    <a:lnTo>
                      <a:pt x="152" y="142"/>
                    </a:lnTo>
                    <a:lnTo>
                      <a:pt x="160" y="147"/>
                    </a:lnTo>
                    <a:lnTo>
                      <a:pt x="168" y="148"/>
                    </a:lnTo>
                    <a:lnTo>
                      <a:pt x="175" y="142"/>
                    </a:lnTo>
                    <a:lnTo>
                      <a:pt x="168" y="138"/>
                    </a:lnTo>
                    <a:lnTo>
                      <a:pt x="163" y="129"/>
                    </a:lnTo>
                    <a:close/>
                    <a:moveTo>
                      <a:pt x="50" y="87"/>
                    </a:moveTo>
                    <a:lnTo>
                      <a:pt x="59" y="101"/>
                    </a:lnTo>
                    <a:lnTo>
                      <a:pt x="55" y="109"/>
                    </a:lnTo>
                    <a:lnTo>
                      <a:pt x="41" y="101"/>
                    </a:lnTo>
                    <a:lnTo>
                      <a:pt x="12" y="118"/>
                    </a:lnTo>
                    <a:lnTo>
                      <a:pt x="1" y="113"/>
                    </a:lnTo>
                    <a:lnTo>
                      <a:pt x="0" y="124"/>
                    </a:lnTo>
                    <a:lnTo>
                      <a:pt x="15" y="132"/>
                    </a:lnTo>
                    <a:lnTo>
                      <a:pt x="32" y="113"/>
                    </a:lnTo>
                    <a:lnTo>
                      <a:pt x="38" y="116"/>
                    </a:lnTo>
                    <a:lnTo>
                      <a:pt x="38" y="130"/>
                    </a:lnTo>
                    <a:lnTo>
                      <a:pt x="58" y="118"/>
                    </a:lnTo>
                    <a:lnTo>
                      <a:pt x="73" y="116"/>
                    </a:lnTo>
                    <a:lnTo>
                      <a:pt x="88" y="92"/>
                    </a:lnTo>
                    <a:lnTo>
                      <a:pt x="110" y="95"/>
                    </a:lnTo>
                    <a:lnTo>
                      <a:pt x="117" y="89"/>
                    </a:lnTo>
                    <a:lnTo>
                      <a:pt x="128" y="96"/>
                    </a:lnTo>
                    <a:lnTo>
                      <a:pt x="145" y="93"/>
                    </a:lnTo>
                    <a:lnTo>
                      <a:pt x="169" y="64"/>
                    </a:lnTo>
                    <a:lnTo>
                      <a:pt x="183" y="61"/>
                    </a:lnTo>
                    <a:lnTo>
                      <a:pt x="192" y="51"/>
                    </a:lnTo>
                    <a:lnTo>
                      <a:pt x="215" y="54"/>
                    </a:lnTo>
                    <a:lnTo>
                      <a:pt x="230" y="54"/>
                    </a:lnTo>
                    <a:lnTo>
                      <a:pt x="267" y="58"/>
                    </a:lnTo>
                    <a:lnTo>
                      <a:pt x="276" y="66"/>
                    </a:lnTo>
                    <a:lnTo>
                      <a:pt x="267" y="74"/>
                    </a:lnTo>
                    <a:lnTo>
                      <a:pt x="249" y="72"/>
                    </a:lnTo>
                    <a:lnTo>
                      <a:pt x="237" y="81"/>
                    </a:lnTo>
                    <a:lnTo>
                      <a:pt x="249" y="90"/>
                    </a:lnTo>
                    <a:lnTo>
                      <a:pt x="296" y="98"/>
                    </a:lnTo>
                    <a:lnTo>
                      <a:pt x="307" y="95"/>
                    </a:lnTo>
                    <a:lnTo>
                      <a:pt x="321" y="95"/>
                    </a:lnTo>
                    <a:lnTo>
                      <a:pt x="334" y="106"/>
                    </a:lnTo>
                    <a:lnTo>
                      <a:pt x="357" y="109"/>
                    </a:lnTo>
                    <a:lnTo>
                      <a:pt x="368" y="109"/>
                    </a:lnTo>
                    <a:lnTo>
                      <a:pt x="374" y="100"/>
                    </a:lnTo>
                    <a:lnTo>
                      <a:pt x="385" y="107"/>
                    </a:lnTo>
                    <a:lnTo>
                      <a:pt x="385" y="116"/>
                    </a:lnTo>
                    <a:lnTo>
                      <a:pt x="412" y="135"/>
                    </a:lnTo>
                    <a:lnTo>
                      <a:pt x="432" y="139"/>
                    </a:lnTo>
                    <a:lnTo>
                      <a:pt x="441" y="135"/>
                    </a:lnTo>
                    <a:lnTo>
                      <a:pt x="455" y="145"/>
                    </a:lnTo>
                    <a:lnTo>
                      <a:pt x="470" y="144"/>
                    </a:lnTo>
                    <a:lnTo>
                      <a:pt x="483" y="148"/>
                    </a:lnTo>
                    <a:lnTo>
                      <a:pt x="506" y="141"/>
                    </a:lnTo>
                    <a:lnTo>
                      <a:pt x="515" y="145"/>
                    </a:lnTo>
                    <a:lnTo>
                      <a:pt x="528" y="193"/>
                    </a:lnTo>
                    <a:lnTo>
                      <a:pt x="554" y="225"/>
                    </a:lnTo>
                    <a:lnTo>
                      <a:pt x="568" y="225"/>
                    </a:lnTo>
                    <a:lnTo>
                      <a:pt x="574" y="220"/>
                    </a:lnTo>
                    <a:lnTo>
                      <a:pt x="593" y="231"/>
                    </a:lnTo>
                    <a:lnTo>
                      <a:pt x="622" y="231"/>
                    </a:lnTo>
                    <a:lnTo>
                      <a:pt x="625" y="240"/>
                    </a:lnTo>
                    <a:lnTo>
                      <a:pt x="639" y="245"/>
                    </a:lnTo>
                    <a:lnTo>
                      <a:pt x="637" y="260"/>
                    </a:lnTo>
                    <a:lnTo>
                      <a:pt x="616" y="265"/>
                    </a:lnTo>
                    <a:lnTo>
                      <a:pt x="588" y="289"/>
                    </a:lnTo>
                    <a:lnTo>
                      <a:pt x="588" y="304"/>
                    </a:lnTo>
                    <a:lnTo>
                      <a:pt x="617" y="309"/>
                    </a:lnTo>
                    <a:lnTo>
                      <a:pt x="635" y="298"/>
                    </a:lnTo>
                    <a:lnTo>
                      <a:pt x="649" y="304"/>
                    </a:lnTo>
                    <a:lnTo>
                      <a:pt x="689" y="295"/>
                    </a:lnTo>
                    <a:lnTo>
                      <a:pt x="712" y="298"/>
                    </a:lnTo>
                    <a:lnTo>
                      <a:pt x="739" y="311"/>
                    </a:lnTo>
                    <a:lnTo>
                      <a:pt x="781" y="301"/>
                    </a:lnTo>
                    <a:lnTo>
                      <a:pt x="787" y="292"/>
                    </a:lnTo>
                    <a:lnTo>
                      <a:pt x="796" y="294"/>
                    </a:lnTo>
                    <a:lnTo>
                      <a:pt x="808" y="285"/>
                    </a:lnTo>
                    <a:lnTo>
                      <a:pt x="836" y="288"/>
                    </a:lnTo>
                    <a:lnTo>
                      <a:pt x="856" y="283"/>
                    </a:lnTo>
                    <a:lnTo>
                      <a:pt x="865" y="266"/>
                    </a:lnTo>
                    <a:lnTo>
                      <a:pt x="857" y="259"/>
                    </a:lnTo>
                    <a:lnTo>
                      <a:pt x="843" y="257"/>
                    </a:lnTo>
                    <a:lnTo>
                      <a:pt x="833" y="236"/>
                    </a:lnTo>
                    <a:lnTo>
                      <a:pt x="798" y="220"/>
                    </a:lnTo>
                    <a:lnTo>
                      <a:pt x="756" y="220"/>
                    </a:lnTo>
                    <a:lnTo>
                      <a:pt x="744" y="216"/>
                    </a:lnTo>
                    <a:lnTo>
                      <a:pt x="753" y="208"/>
                    </a:lnTo>
                    <a:lnTo>
                      <a:pt x="759" y="188"/>
                    </a:lnTo>
                    <a:lnTo>
                      <a:pt x="749" y="185"/>
                    </a:lnTo>
                    <a:lnTo>
                      <a:pt x="736" y="190"/>
                    </a:lnTo>
                    <a:lnTo>
                      <a:pt x="721" y="188"/>
                    </a:lnTo>
                    <a:lnTo>
                      <a:pt x="691" y="167"/>
                    </a:lnTo>
                    <a:lnTo>
                      <a:pt x="683" y="174"/>
                    </a:lnTo>
                    <a:lnTo>
                      <a:pt x="671" y="162"/>
                    </a:lnTo>
                    <a:lnTo>
                      <a:pt x="648" y="147"/>
                    </a:lnTo>
                    <a:lnTo>
                      <a:pt x="635" y="161"/>
                    </a:lnTo>
                    <a:lnTo>
                      <a:pt x="629" y="153"/>
                    </a:lnTo>
                    <a:lnTo>
                      <a:pt x="632" y="142"/>
                    </a:lnTo>
                    <a:lnTo>
                      <a:pt x="623" y="138"/>
                    </a:lnTo>
                    <a:lnTo>
                      <a:pt x="619" y="148"/>
                    </a:lnTo>
                    <a:lnTo>
                      <a:pt x="608" y="138"/>
                    </a:lnTo>
                    <a:lnTo>
                      <a:pt x="577" y="130"/>
                    </a:lnTo>
                    <a:lnTo>
                      <a:pt x="558" y="112"/>
                    </a:lnTo>
                    <a:lnTo>
                      <a:pt x="539" y="101"/>
                    </a:lnTo>
                    <a:lnTo>
                      <a:pt x="518" y="86"/>
                    </a:lnTo>
                    <a:lnTo>
                      <a:pt x="473" y="83"/>
                    </a:lnTo>
                    <a:lnTo>
                      <a:pt x="457" y="75"/>
                    </a:lnTo>
                    <a:lnTo>
                      <a:pt x="451" y="58"/>
                    </a:lnTo>
                    <a:lnTo>
                      <a:pt x="432" y="37"/>
                    </a:lnTo>
                    <a:lnTo>
                      <a:pt x="417" y="40"/>
                    </a:lnTo>
                    <a:lnTo>
                      <a:pt x="409" y="31"/>
                    </a:lnTo>
                    <a:lnTo>
                      <a:pt x="350" y="23"/>
                    </a:lnTo>
                    <a:lnTo>
                      <a:pt x="330" y="31"/>
                    </a:lnTo>
                    <a:lnTo>
                      <a:pt x="304" y="25"/>
                    </a:lnTo>
                    <a:lnTo>
                      <a:pt x="290" y="8"/>
                    </a:lnTo>
                    <a:lnTo>
                      <a:pt x="252" y="0"/>
                    </a:lnTo>
                    <a:lnTo>
                      <a:pt x="220" y="2"/>
                    </a:lnTo>
                    <a:lnTo>
                      <a:pt x="203" y="15"/>
                    </a:lnTo>
                    <a:lnTo>
                      <a:pt x="159" y="19"/>
                    </a:lnTo>
                    <a:lnTo>
                      <a:pt x="125" y="26"/>
                    </a:lnTo>
                    <a:lnTo>
                      <a:pt x="113" y="37"/>
                    </a:lnTo>
                    <a:lnTo>
                      <a:pt x="78" y="48"/>
                    </a:lnTo>
                    <a:lnTo>
                      <a:pt x="67" y="61"/>
                    </a:lnTo>
                    <a:lnTo>
                      <a:pt x="52" y="69"/>
                    </a:lnTo>
                    <a:lnTo>
                      <a:pt x="50" y="8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74" name="Freeform 181">
                <a:extLst>
                  <a:ext uri="{FF2B5EF4-FFF2-40B4-BE49-F238E27FC236}">
                    <a16:creationId xmlns:a16="http://schemas.microsoft.com/office/drawing/2014/main" id="{0F397FBD-0D8C-1246-A6A9-CCB927BD7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180" y="3727517"/>
                <a:ext cx="194844" cy="230533"/>
              </a:xfrm>
              <a:custGeom>
                <a:avLst/>
                <a:gdLst>
                  <a:gd name="T0" fmla="*/ 440 w 461"/>
                  <a:gd name="T1" fmla="*/ 482 h 549"/>
                  <a:gd name="T2" fmla="*/ 417 w 461"/>
                  <a:gd name="T3" fmla="*/ 542 h 549"/>
                  <a:gd name="T4" fmla="*/ 425 w 461"/>
                  <a:gd name="T5" fmla="*/ 508 h 549"/>
                  <a:gd name="T6" fmla="*/ 379 w 461"/>
                  <a:gd name="T7" fmla="*/ 523 h 549"/>
                  <a:gd name="T8" fmla="*/ 436 w 461"/>
                  <a:gd name="T9" fmla="*/ 406 h 549"/>
                  <a:gd name="T10" fmla="*/ 445 w 461"/>
                  <a:gd name="T11" fmla="*/ 419 h 549"/>
                  <a:gd name="T12" fmla="*/ 378 w 461"/>
                  <a:gd name="T13" fmla="*/ 372 h 549"/>
                  <a:gd name="T14" fmla="*/ 347 w 461"/>
                  <a:gd name="T15" fmla="*/ 409 h 549"/>
                  <a:gd name="T16" fmla="*/ 344 w 461"/>
                  <a:gd name="T17" fmla="*/ 419 h 549"/>
                  <a:gd name="T18" fmla="*/ 378 w 461"/>
                  <a:gd name="T19" fmla="*/ 372 h 549"/>
                  <a:gd name="T20" fmla="*/ 352 w 461"/>
                  <a:gd name="T21" fmla="*/ 383 h 549"/>
                  <a:gd name="T22" fmla="*/ 330 w 461"/>
                  <a:gd name="T23" fmla="*/ 360 h 549"/>
                  <a:gd name="T24" fmla="*/ 286 w 461"/>
                  <a:gd name="T25" fmla="*/ 341 h 549"/>
                  <a:gd name="T26" fmla="*/ 280 w 461"/>
                  <a:gd name="T27" fmla="*/ 354 h 549"/>
                  <a:gd name="T28" fmla="*/ 265 w 461"/>
                  <a:gd name="T29" fmla="*/ 305 h 549"/>
                  <a:gd name="T30" fmla="*/ 206 w 461"/>
                  <a:gd name="T31" fmla="*/ 302 h 549"/>
                  <a:gd name="T32" fmla="*/ 336 w 461"/>
                  <a:gd name="T33" fmla="*/ 254 h 549"/>
                  <a:gd name="T34" fmla="*/ 341 w 461"/>
                  <a:gd name="T35" fmla="*/ 265 h 549"/>
                  <a:gd name="T36" fmla="*/ 245 w 461"/>
                  <a:gd name="T37" fmla="*/ 219 h 549"/>
                  <a:gd name="T38" fmla="*/ 254 w 461"/>
                  <a:gd name="T39" fmla="*/ 263 h 549"/>
                  <a:gd name="T40" fmla="*/ 280 w 461"/>
                  <a:gd name="T41" fmla="*/ 262 h 549"/>
                  <a:gd name="T42" fmla="*/ 246 w 461"/>
                  <a:gd name="T43" fmla="*/ 210 h 549"/>
                  <a:gd name="T44" fmla="*/ 219 w 461"/>
                  <a:gd name="T45" fmla="*/ 173 h 549"/>
                  <a:gd name="T46" fmla="*/ 196 w 461"/>
                  <a:gd name="T47" fmla="*/ 193 h 549"/>
                  <a:gd name="T48" fmla="*/ 199 w 461"/>
                  <a:gd name="T49" fmla="*/ 159 h 549"/>
                  <a:gd name="T50" fmla="*/ 98 w 461"/>
                  <a:gd name="T51" fmla="*/ 0 h 549"/>
                  <a:gd name="T52" fmla="*/ 148 w 461"/>
                  <a:gd name="T53" fmla="*/ 32 h 549"/>
                  <a:gd name="T54" fmla="*/ 144 w 461"/>
                  <a:gd name="T55" fmla="*/ 72 h 549"/>
                  <a:gd name="T56" fmla="*/ 138 w 461"/>
                  <a:gd name="T57" fmla="*/ 73 h 549"/>
                  <a:gd name="T58" fmla="*/ 125 w 461"/>
                  <a:gd name="T59" fmla="*/ 24 h 549"/>
                  <a:gd name="T60" fmla="*/ 0 w 461"/>
                  <a:gd name="T61" fmla="*/ 17 h 549"/>
                  <a:gd name="T62" fmla="*/ 54 w 461"/>
                  <a:gd name="T63" fmla="*/ 9 h 549"/>
                  <a:gd name="T64" fmla="*/ 83 w 461"/>
                  <a:gd name="T65" fmla="*/ 24 h 549"/>
                  <a:gd name="T66" fmla="*/ 20 w 461"/>
                  <a:gd name="T67" fmla="*/ 40 h 549"/>
                  <a:gd name="T68" fmla="*/ 121 w 461"/>
                  <a:gd name="T69" fmla="*/ 159 h 549"/>
                  <a:gd name="T70" fmla="*/ 110 w 461"/>
                  <a:gd name="T71" fmla="*/ 176 h 549"/>
                  <a:gd name="T72" fmla="*/ 72 w 461"/>
                  <a:gd name="T73" fmla="*/ 240 h 549"/>
                  <a:gd name="T74" fmla="*/ 61 w 461"/>
                  <a:gd name="T75" fmla="*/ 253 h 549"/>
                  <a:gd name="T76" fmla="*/ 61 w 461"/>
                  <a:gd name="T77" fmla="*/ 253 h 549"/>
                  <a:gd name="T78" fmla="*/ 70 w 461"/>
                  <a:gd name="T79" fmla="*/ 192 h 549"/>
                  <a:gd name="T80" fmla="*/ 49 w 461"/>
                  <a:gd name="T81" fmla="*/ 190 h 549"/>
                  <a:gd name="T82" fmla="*/ 61 w 461"/>
                  <a:gd name="T83" fmla="*/ 214 h 549"/>
                  <a:gd name="T84" fmla="*/ 67 w 461"/>
                  <a:gd name="T85" fmla="*/ 263 h 549"/>
                  <a:gd name="T86" fmla="*/ 89 w 461"/>
                  <a:gd name="T87" fmla="*/ 294 h 549"/>
                  <a:gd name="T88" fmla="*/ 95 w 461"/>
                  <a:gd name="T89" fmla="*/ 259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1" h="549">
                    <a:moveTo>
                      <a:pt x="431" y="491"/>
                    </a:moveTo>
                    <a:lnTo>
                      <a:pt x="440" y="496"/>
                    </a:lnTo>
                    <a:lnTo>
                      <a:pt x="440" y="482"/>
                    </a:lnTo>
                    <a:lnTo>
                      <a:pt x="431" y="491"/>
                    </a:lnTo>
                    <a:close/>
                    <a:moveTo>
                      <a:pt x="375" y="548"/>
                    </a:moveTo>
                    <a:lnTo>
                      <a:pt x="417" y="542"/>
                    </a:lnTo>
                    <a:lnTo>
                      <a:pt x="431" y="525"/>
                    </a:lnTo>
                    <a:lnTo>
                      <a:pt x="431" y="505"/>
                    </a:lnTo>
                    <a:lnTo>
                      <a:pt x="425" y="508"/>
                    </a:lnTo>
                    <a:lnTo>
                      <a:pt x="414" y="520"/>
                    </a:lnTo>
                    <a:lnTo>
                      <a:pt x="399" y="511"/>
                    </a:lnTo>
                    <a:lnTo>
                      <a:pt x="379" y="523"/>
                    </a:lnTo>
                    <a:lnTo>
                      <a:pt x="375" y="548"/>
                    </a:lnTo>
                    <a:close/>
                    <a:moveTo>
                      <a:pt x="422" y="412"/>
                    </a:moveTo>
                    <a:lnTo>
                      <a:pt x="436" y="406"/>
                    </a:lnTo>
                    <a:lnTo>
                      <a:pt x="460" y="419"/>
                    </a:lnTo>
                    <a:lnTo>
                      <a:pt x="460" y="427"/>
                    </a:lnTo>
                    <a:lnTo>
                      <a:pt x="445" y="419"/>
                    </a:lnTo>
                    <a:lnTo>
                      <a:pt x="430" y="421"/>
                    </a:lnTo>
                    <a:lnTo>
                      <a:pt x="422" y="412"/>
                    </a:lnTo>
                    <a:close/>
                    <a:moveTo>
                      <a:pt x="378" y="372"/>
                    </a:moveTo>
                    <a:lnTo>
                      <a:pt x="362" y="378"/>
                    </a:lnTo>
                    <a:lnTo>
                      <a:pt x="362" y="390"/>
                    </a:lnTo>
                    <a:lnTo>
                      <a:pt x="347" y="409"/>
                    </a:lnTo>
                    <a:lnTo>
                      <a:pt x="338" y="410"/>
                    </a:lnTo>
                    <a:lnTo>
                      <a:pt x="336" y="419"/>
                    </a:lnTo>
                    <a:lnTo>
                      <a:pt x="344" y="419"/>
                    </a:lnTo>
                    <a:lnTo>
                      <a:pt x="379" y="399"/>
                    </a:lnTo>
                    <a:lnTo>
                      <a:pt x="381" y="380"/>
                    </a:lnTo>
                    <a:lnTo>
                      <a:pt x="378" y="372"/>
                    </a:lnTo>
                    <a:close/>
                    <a:moveTo>
                      <a:pt x="330" y="360"/>
                    </a:moveTo>
                    <a:lnTo>
                      <a:pt x="350" y="370"/>
                    </a:lnTo>
                    <a:lnTo>
                      <a:pt x="352" y="383"/>
                    </a:lnTo>
                    <a:lnTo>
                      <a:pt x="339" y="381"/>
                    </a:lnTo>
                    <a:lnTo>
                      <a:pt x="330" y="369"/>
                    </a:lnTo>
                    <a:lnTo>
                      <a:pt x="330" y="360"/>
                    </a:lnTo>
                    <a:close/>
                    <a:moveTo>
                      <a:pt x="268" y="295"/>
                    </a:moveTo>
                    <a:lnTo>
                      <a:pt x="281" y="321"/>
                    </a:lnTo>
                    <a:lnTo>
                      <a:pt x="286" y="341"/>
                    </a:lnTo>
                    <a:lnTo>
                      <a:pt x="300" y="367"/>
                    </a:lnTo>
                    <a:lnTo>
                      <a:pt x="291" y="366"/>
                    </a:lnTo>
                    <a:lnTo>
                      <a:pt x="280" y="354"/>
                    </a:lnTo>
                    <a:lnTo>
                      <a:pt x="268" y="332"/>
                    </a:lnTo>
                    <a:lnTo>
                      <a:pt x="275" y="326"/>
                    </a:lnTo>
                    <a:lnTo>
                      <a:pt x="265" y="305"/>
                    </a:lnTo>
                    <a:lnTo>
                      <a:pt x="268" y="295"/>
                    </a:lnTo>
                    <a:close/>
                    <a:moveTo>
                      <a:pt x="210" y="288"/>
                    </a:moveTo>
                    <a:lnTo>
                      <a:pt x="206" y="302"/>
                    </a:lnTo>
                    <a:lnTo>
                      <a:pt x="220" y="302"/>
                    </a:lnTo>
                    <a:lnTo>
                      <a:pt x="210" y="288"/>
                    </a:lnTo>
                    <a:close/>
                    <a:moveTo>
                      <a:pt x="336" y="254"/>
                    </a:moveTo>
                    <a:lnTo>
                      <a:pt x="326" y="271"/>
                    </a:lnTo>
                    <a:lnTo>
                      <a:pt x="335" y="279"/>
                    </a:lnTo>
                    <a:lnTo>
                      <a:pt x="341" y="265"/>
                    </a:lnTo>
                    <a:lnTo>
                      <a:pt x="336" y="254"/>
                    </a:lnTo>
                    <a:close/>
                    <a:moveTo>
                      <a:pt x="246" y="210"/>
                    </a:moveTo>
                    <a:lnTo>
                      <a:pt x="245" y="219"/>
                    </a:lnTo>
                    <a:lnTo>
                      <a:pt x="257" y="233"/>
                    </a:lnTo>
                    <a:lnTo>
                      <a:pt x="260" y="256"/>
                    </a:lnTo>
                    <a:lnTo>
                      <a:pt x="254" y="263"/>
                    </a:lnTo>
                    <a:lnTo>
                      <a:pt x="260" y="273"/>
                    </a:lnTo>
                    <a:lnTo>
                      <a:pt x="280" y="271"/>
                    </a:lnTo>
                    <a:lnTo>
                      <a:pt x="280" y="262"/>
                    </a:lnTo>
                    <a:lnTo>
                      <a:pt x="268" y="239"/>
                    </a:lnTo>
                    <a:lnTo>
                      <a:pt x="263" y="221"/>
                    </a:lnTo>
                    <a:lnTo>
                      <a:pt x="246" y="210"/>
                    </a:lnTo>
                    <a:close/>
                    <a:moveTo>
                      <a:pt x="182" y="140"/>
                    </a:moveTo>
                    <a:lnTo>
                      <a:pt x="205" y="153"/>
                    </a:lnTo>
                    <a:lnTo>
                      <a:pt x="219" y="173"/>
                    </a:lnTo>
                    <a:lnTo>
                      <a:pt x="213" y="199"/>
                    </a:lnTo>
                    <a:lnTo>
                      <a:pt x="203" y="202"/>
                    </a:lnTo>
                    <a:lnTo>
                      <a:pt x="196" y="193"/>
                    </a:lnTo>
                    <a:lnTo>
                      <a:pt x="206" y="189"/>
                    </a:lnTo>
                    <a:lnTo>
                      <a:pt x="211" y="176"/>
                    </a:lnTo>
                    <a:lnTo>
                      <a:pt x="199" y="159"/>
                    </a:lnTo>
                    <a:lnTo>
                      <a:pt x="180" y="152"/>
                    </a:lnTo>
                    <a:lnTo>
                      <a:pt x="182" y="140"/>
                    </a:lnTo>
                    <a:close/>
                    <a:moveTo>
                      <a:pt x="98" y="0"/>
                    </a:moveTo>
                    <a:lnTo>
                      <a:pt x="121" y="0"/>
                    </a:lnTo>
                    <a:lnTo>
                      <a:pt x="145" y="17"/>
                    </a:lnTo>
                    <a:lnTo>
                      <a:pt x="148" y="32"/>
                    </a:lnTo>
                    <a:lnTo>
                      <a:pt x="159" y="40"/>
                    </a:lnTo>
                    <a:lnTo>
                      <a:pt x="159" y="63"/>
                    </a:lnTo>
                    <a:lnTo>
                      <a:pt x="144" y="72"/>
                    </a:lnTo>
                    <a:lnTo>
                      <a:pt x="145" y="87"/>
                    </a:lnTo>
                    <a:lnTo>
                      <a:pt x="132" y="100"/>
                    </a:lnTo>
                    <a:lnTo>
                      <a:pt x="138" y="73"/>
                    </a:lnTo>
                    <a:lnTo>
                      <a:pt x="133" y="58"/>
                    </a:lnTo>
                    <a:lnTo>
                      <a:pt x="142" y="49"/>
                    </a:lnTo>
                    <a:lnTo>
                      <a:pt x="125" y="24"/>
                    </a:lnTo>
                    <a:lnTo>
                      <a:pt x="122" y="9"/>
                    </a:lnTo>
                    <a:lnTo>
                      <a:pt x="98" y="0"/>
                    </a:lnTo>
                    <a:close/>
                    <a:moveTo>
                      <a:pt x="0" y="17"/>
                    </a:moveTo>
                    <a:lnTo>
                      <a:pt x="20" y="17"/>
                    </a:lnTo>
                    <a:lnTo>
                      <a:pt x="31" y="24"/>
                    </a:lnTo>
                    <a:lnTo>
                      <a:pt x="54" y="9"/>
                    </a:lnTo>
                    <a:lnTo>
                      <a:pt x="78" y="9"/>
                    </a:lnTo>
                    <a:lnTo>
                      <a:pt x="95" y="26"/>
                    </a:lnTo>
                    <a:lnTo>
                      <a:pt x="83" y="24"/>
                    </a:lnTo>
                    <a:lnTo>
                      <a:pt x="67" y="21"/>
                    </a:lnTo>
                    <a:lnTo>
                      <a:pt x="37" y="43"/>
                    </a:lnTo>
                    <a:lnTo>
                      <a:pt x="20" y="40"/>
                    </a:lnTo>
                    <a:lnTo>
                      <a:pt x="0" y="17"/>
                    </a:lnTo>
                    <a:close/>
                    <a:moveTo>
                      <a:pt x="99" y="170"/>
                    </a:moveTo>
                    <a:lnTo>
                      <a:pt x="121" y="159"/>
                    </a:lnTo>
                    <a:lnTo>
                      <a:pt x="139" y="164"/>
                    </a:lnTo>
                    <a:lnTo>
                      <a:pt x="132" y="176"/>
                    </a:lnTo>
                    <a:lnTo>
                      <a:pt x="110" y="176"/>
                    </a:lnTo>
                    <a:lnTo>
                      <a:pt x="99" y="170"/>
                    </a:lnTo>
                    <a:close/>
                    <a:moveTo>
                      <a:pt x="78" y="248"/>
                    </a:moveTo>
                    <a:lnTo>
                      <a:pt x="72" y="240"/>
                    </a:lnTo>
                    <a:lnTo>
                      <a:pt x="87" y="236"/>
                    </a:lnTo>
                    <a:lnTo>
                      <a:pt x="78" y="248"/>
                    </a:lnTo>
                    <a:close/>
                    <a:moveTo>
                      <a:pt x="61" y="253"/>
                    </a:moveTo>
                    <a:lnTo>
                      <a:pt x="69" y="247"/>
                    </a:lnTo>
                    <a:lnTo>
                      <a:pt x="70" y="257"/>
                    </a:lnTo>
                    <a:lnTo>
                      <a:pt x="61" y="253"/>
                    </a:lnTo>
                    <a:close/>
                    <a:moveTo>
                      <a:pt x="64" y="230"/>
                    </a:moveTo>
                    <a:lnTo>
                      <a:pt x="84" y="216"/>
                    </a:lnTo>
                    <a:lnTo>
                      <a:pt x="70" y="192"/>
                    </a:lnTo>
                    <a:lnTo>
                      <a:pt x="67" y="172"/>
                    </a:lnTo>
                    <a:lnTo>
                      <a:pt x="55" y="167"/>
                    </a:lnTo>
                    <a:lnTo>
                      <a:pt x="49" y="190"/>
                    </a:lnTo>
                    <a:lnTo>
                      <a:pt x="37" y="211"/>
                    </a:lnTo>
                    <a:lnTo>
                      <a:pt x="47" y="222"/>
                    </a:lnTo>
                    <a:lnTo>
                      <a:pt x="61" y="214"/>
                    </a:lnTo>
                    <a:lnTo>
                      <a:pt x="64" y="230"/>
                    </a:lnTo>
                    <a:close/>
                    <a:moveTo>
                      <a:pt x="87" y="251"/>
                    </a:moveTo>
                    <a:lnTo>
                      <a:pt x="67" y="263"/>
                    </a:lnTo>
                    <a:lnTo>
                      <a:pt x="67" y="277"/>
                    </a:lnTo>
                    <a:lnTo>
                      <a:pt x="77" y="297"/>
                    </a:lnTo>
                    <a:lnTo>
                      <a:pt x="89" y="294"/>
                    </a:lnTo>
                    <a:lnTo>
                      <a:pt x="96" y="280"/>
                    </a:lnTo>
                    <a:lnTo>
                      <a:pt x="92" y="270"/>
                    </a:lnTo>
                    <a:lnTo>
                      <a:pt x="95" y="259"/>
                    </a:lnTo>
                    <a:lnTo>
                      <a:pt x="87" y="25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75" name="Freeform 182">
                <a:extLst>
                  <a:ext uri="{FF2B5EF4-FFF2-40B4-BE49-F238E27FC236}">
                    <a16:creationId xmlns:a16="http://schemas.microsoft.com/office/drawing/2014/main" id="{7C92B1C6-76CB-5A47-AE87-B44CD9748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883" y="2652935"/>
                <a:ext cx="1935461" cy="1143371"/>
              </a:xfrm>
              <a:custGeom>
                <a:avLst/>
                <a:gdLst>
                  <a:gd name="T0" fmla="*/ 2655 w 4600"/>
                  <a:gd name="T1" fmla="*/ 271 h 2710"/>
                  <a:gd name="T2" fmla="*/ 2909 w 4600"/>
                  <a:gd name="T3" fmla="*/ 369 h 2710"/>
                  <a:gd name="T4" fmla="*/ 3829 w 4600"/>
                  <a:gd name="T5" fmla="*/ 836 h 2710"/>
                  <a:gd name="T6" fmla="*/ 4315 w 4600"/>
                  <a:gd name="T7" fmla="*/ 683 h 2710"/>
                  <a:gd name="T8" fmla="*/ 4511 w 4600"/>
                  <a:gd name="T9" fmla="*/ 526 h 2710"/>
                  <a:gd name="T10" fmla="*/ 4566 w 4600"/>
                  <a:gd name="T11" fmla="*/ 795 h 2710"/>
                  <a:gd name="T12" fmla="*/ 4439 w 4600"/>
                  <a:gd name="T13" fmla="*/ 846 h 2710"/>
                  <a:gd name="T14" fmla="*/ 4306 w 4600"/>
                  <a:gd name="T15" fmla="*/ 897 h 2710"/>
                  <a:gd name="T16" fmla="*/ 4277 w 4600"/>
                  <a:gd name="T17" fmla="*/ 1090 h 2710"/>
                  <a:gd name="T18" fmla="*/ 4168 w 4600"/>
                  <a:gd name="T19" fmla="*/ 1145 h 2710"/>
                  <a:gd name="T20" fmla="*/ 3936 w 4600"/>
                  <a:gd name="T21" fmla="*/ 1238 h 2710"/>
                  <a:gd name="T22" fmla="*/ 3863 w 4600"/>
                  <a:gd name="T23" fmla="*/ 1396 h 2710"/>
                  <a:gd name="T24" fmla="*/ 3824 w 4600"/>
                  <a:gd name="T25" fmla="*/ 1396 h 2710"/>
                  <a:gd name="T26" fmla="*/ 3762 w 4600"/>
                  <a:gd name="T27" fmla="*/ 1532 h 2710"/>
                  <a:gd name="T28" fmla="*/ 3734 w 4600"/>
                  <a:gd name="T29" fmla="*/ 1382 h 2710"/>
                  <a:gd name="T30" fmla="*/ 3720 w 4600"/>
                  <a:gd name="T31" fmla="*/ 1449 h 2710"/>
                  <a:gd name="T32" fmla="*/ 3725 w 4600"/>
                  <a:gd name="T33" fmla="*/ 1514 h 2710"/>
                  <a:gd name="T34" fmla="*/ 3664 w 4600"/>
                  <a:gd name="T35" fmla="*/ 1566 h 2710"/>
                  <a:gd name="T36" fmla="*/ 3716 w 4600"/>
                  <a:gd name="T37" fmla="*/ 1683 h 2710"/>
                  <a:gd name="T38" fmla="*/ 3745 w 4600"/>
                  <a:gd name="T39" fmla="*/ 1720 h 2710"/>
                  <a:gd name="T40" fmla="*/ 3667 w 4600"/>
                  <a:gd name="T41" fmla="*/ 1786 h 2710"/>
                  <a:gd name="T42" fmla="*/ 3546 w 4600"/>
                  <a:gd name="T43" fmla="*/ 1879 h 2710"/>
                  <a:gd name="T44" fmla="*/ 3363 w 4600"/>
                  <a:gd name="T45" fmla="*/ 2020 h 2710"/>
                  <a:gd name="T46" fmla="*/ 3227 w 4600"/>
                  <a:gd name="T47" fmla="*/ 2217 h 2710"/>
                  <a:gd name="T48" fmla="*/ 3291 w 4600"/>
                  <a:gd name="T49" fmla="*/ 2567 h 2710"/>
                  <a:gd name="T50" fmla="*/ 3169 w 4600"/>
                  <a:gd name="T51" fmla="*/ 2647 h 2710"/>
                  <a:gd name="T52" fmla="*/ 3107 w 4600"/>
                  <a:gd name="T53" fmla="*/ 2538 h 2710"/>
                  <a:gd name="T54" fmla="*/ 3091 w 4600"/>
                  <a:gd name="T55" fmla="*/ 2347 h 2710"/>
                  <a:gd name="T56" fmla="*/ 2962 w 4600"/>
                  <a:gd name="T57" fmla="*/ 2266 h 2710"/>
                  <a:gd name="T58" fmla="*/ 2867 w 4600"/>
                  <a:gd name="T59" fmla="*/ 2229 h 2710"/>
                  <a:gd name="T60" fmla="*/ 2745 w 4600"/>
                  <a:gd name="T61" fmla="*/ 2224 h 2710"/>
                  <a:gd name="T62" fmla="*/ 2528 w 4600"/>
                  <a:gd name="T63" fmla="*/ 2276 h 2710"/>
                  <a:gd name="T64" fmla="*/ 2565 w 4600"/>
                  <a:gd name="T65" fmla="*/ 2339 h 2710"/>
                  <a:gd name="T66" fmla="*/ 2410 w 4600"/>
                  <a:gd name="T67" fmla="*/ 2333 h 2710"/>
                  <a:gd name="T68" fmla="*/ 2297 w 4600"/>
                  <a:gd name="T69" fmla="*/ 2295 h 2710"/>
                  <a:gd name="T70" fmla="*/ 2117 w 4600"/>
                  <a:gd name="T71" fmla="*/ 2269 h 2710"/>
                  <a:gd name="T72" fmla="*/ 1993 w 4600"/>
                  <a:gd name="T73" fmla="*/ 2383 h 2710"/>
                  <a:gd name="T74" fmla="*/ 1900 w 4600"/>
                  <a:gd name="T75" fmla="*/ 2600 h 2710"/>
                  <a:gd name="T76" fmla="*/ 1748 w 4600"/>
                  <a:gd name="T77" fmla="*/ 2504 h 2710"/>
                  <a:gd name="T78" fmla="*/ 1667 w 4600"/>
                  <a:gd name="T79" fmla="*/ 2305 h 2710"/>
                  <a:gd name="T80" fmla="*/ 1521 w 4600"/>
                  <a:gd name="T81" fmla="*/ 2267 h 2710"/>
                  <a:gd name="T82" fmla="*/ 1397 w 4600"/>
                  <a:gd name="T83" fmla="*/ 2289 h 2710"/>
                  <a:gd name="T84" fmla="*/ 1342 w 4600"/>
                  <a:gd name="T85" fmla="*/ 2185 h 2710"/>
                  <a:gd name="T86" fmla="*/ 1247 w 4600"/>
                  <a:gd name="T87" fmla="*/ 2055 h 2710"/>
                  <a:gd name="T88" fmla="*/ 324 w 4600"/>
                  <a:gd name="T89" fmla="*/ 1809 h 2710"/>
                  <a:gd name="T90" fmla="*/ 160 w 4600"/>
                  <a:gd name="T91" fmla="*/ 1692 h 2710"/>
                  <a:gd name="T92" fmla="*/ 110 w 4600"/>
                  <a:gd name="T93" fmla="*/ 1471 h 2710"/>
                  <a:gd name="T94" fmla="*/ 107 w 4600"/>
                  <a:gd name="T95" fmla="*/ 1368 h 2710"/>
                  <a:gd name="T96" fmla="*/ 82 w 4600"/>
                  <a:gd name="T97" fmla="*/ 1344 h 2710"/>
                  <a:gd name="T98" fmla="*/ 27 w 4600"/>
                  <a:gd name="T99" fmla="*/ 1093 h 2710"/>
                  <a:gd name="T100" fmla="*/ 46 w 4600"/>
                  <a:gd name="T101" fmla="*/ 815 h 2710"/>
                  <a:gd name="T102" fmla="*/ 197 w 4600"/>
                  <a:gd name="T103" fmla="*/ 402 h 2710"/>
                  <a:gd name="T104" fmla="*/ 214 w 4600"/>
                  <a:gd name="T105" fmla="*/ 341 h 2710"/>
                  <a:gd name="T106" fmla="*/ 224 w 4600"/>
                  <a:gd name="T107" fmla="*/ 194 h 2710"/>
                  <a:gd name="T108" fmla="*/ 356 w 4600"/>
                  <a:gd name="T109" fmla="*/ 152 h 2710"/>
                  <a:gd name="T110" fmla="*/ 336 w 4600"/>
                  <a:gd name="T111" fmla="*/ 231 h 2710"/>
                  <a:gd name="T112" fmla="*/ 409 w 4600"/>
                  <a:gd name="T113" fmla="*/ 64 h 2710"/>
                  <a:gd name="T114" fmla="*/ 3973 w 4600"/>
                  <a:gd name="T115" fmla="*/ 1222 h 2710"/>
                  <a:gd name="T116" fmla="*/ 4090 w 4600"/>
                  <a:gd name="T117" fmla="*/ 1186 h 2710"/>
                  <a:gd name="T118" fmla="*/ 396 w 4600"/>
                  <a:gd name="T119" fmla="*/ 141 h 2710"/>
                  <a:gd name="T120" fmla="*/ 1936 w 4600"/>
                  <a:gd name="T121" fmla="*/ 2469 h 2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600" h="271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2510" y="211"/>
                      <a:pt x="2510" y="211"/>
                      <a:pt x="2510" y="211"/>
                    </a:cubicBezTo>
                    <a:cubicBezTo>
                      <a:pt x="2525" y="213"/>
                      <a:pt x="2525" y="213"/>
                      <a:pt x="2525" y="213"/>
                    </a:cubicBezTo>
                    <a:cubicBezTo>
                      <a:pt x="2543" y="213"/>
                      <a:pt x="2543" y="213"/>
                      <a:pt x="2543" y="213"/>
                    </a:cubicBezTo>
                    <a:cubicBezTo>
                      <a:pt x="2562" y="228"/>
                      <a:pt x="2562" y="228"/>
                      <a:pt x="2562" y="228"/>
                    </a:cubicBezTo>
                    <a:cubicBezTo>
                      <a:pt x="2563" y="233"/>
                      <a:pt x="2563" y="233"/>
                      <a:pt x="2563" y="233"/>
                    </a:cubicBezTo>
                    <a:cubicBezTo>
                      <a:pt x="2574" y="245"/>
                      <a:pt x="2574" y="245"/>
                      <a:pt x="2574" y="245"/>
                    </a:cubicBezTo>
                    <a:cubicBezTo>
                      <a:pt x="2577" y="248"/>
                      <a:pt x="2577" y="248"/>
                      <a:pt x="2577" y="248"/>
                    </a:cubicBezTo>
                    <a:cubicBezTo>
                      <a:pt x="2594" y="252"/>
                      <a:pt x="2594" y="252"/>
                      <a:pt x="2594" y="252"/>
                    </a:cubicBezTo>
                    <a:cubicBezTo>
                      <a:pt x="2597" y="257"/>
                      <a:pt x="2597" y="257"/>
                      <a:pt x="2597" y="257"/>
                    </a:cubicBezTo>
                    <a:cubicBezTo>
                      <a:pt x="2614" y="262"/>
                      <a:pt x="2614" y="262"/>
                      <a:pt x="2614" y="262"/>
                    </a:cubicBezTo>
                    <a:cubicBezTo>
                      <a:pt x="2621" y="272"/>
                      <a:pt x="2621" y="272"/>
                      <a:pt x="2621" y="272"/>
                    </a:cubicBezTo>
                    <a:cubicBezTo>
                      <a:pt x="2627" y="271"/>
                      <a:pt x="2627" y="271"/>
                      <a:pt x="2627" y="271"/>
                    </a:cubicBezTo>
                    <a:cubicBezTo>
                      <a:pt x="2643" y="266"/>
                      <a:pt x="2643" y="266"/>
                      <a:pt x="2643" y="266"/>
                    </a:cubicBezTo>
                    <a:cubicBezTo>
                      <a:pt x="2655" y="271"/>
                      <a:pt x="2655" y="271"/>
                      <a:pt x="2655" y="271"/>
                    </a:cubicBezTo>
                    <a:cubicBezTo>
                      <a:pt x="2670" y="269"/>
                      <a:pt x="2670" y="269"/>
                      <a:pt x="2670" y="269"/>
                    </a:cubicBezTo>
                    <a:cubicBezTo>
                      <a:pt x="2690" y="283"/>
                      <a:pt x="2690" y="283"/>
                      <a:pt x="2690" y="283"/>
                    </a:cubicBezTo>
                    <a:cubicBezTo>
                      <a:pt x="2699" y="283"/>
                      <a:pt x="2699" y="283"/>
                      <a:pt x="2699" y="283"/>
                    </a:cubicBezTo>
                    <a:cubicBezTo>
                      <a:pt x="2708" y="301"/>
                      <a:pt x="2708" y="301"/>
                      <a:pt x="2708" y="301"/>
                    </a:cubicBezTo>
                    <a:cubicBezTo>
                      <a:pt x="2736" y="311"/>
                      <a:pt x="2736" y="311"/>
                      <a:pt x="2736" y="311"/>
                    </a:cubicBezTo>
                    <a:cubicBezTo>
                      <a:pt x="2753" y="315"/>
                      <a:pt x="2753" y="315"/>
                      <a:pt x="2753" y="315"/>
                    </a:cubicBezTo>
                    <a:cubicBezTo>
                      <a:pt x="2763" y="327"/>
                      <a:pt x="2763" y="327"/>
                      <a:pt x="2763" y="327"/>
                    </a:cubicBezTo>
                    <a:cubicBezTo>
                      <a:pt x="2776" y="333"/>
                      <a:pt x="2776" y="333"/>
                      <a:pt x="2776" y="333"/>
                    </a:cubicBezTo>
                    <a:cubicBezTo>
                      <a:pt x="2802" y="332"/>
                      <a:pt x="2802" y="332"/>
                      <a:pt x="2802" y="332"/>
                    </a:cubicBezTo>
                    <a:cubicBezTo>
                      <a:pt x="2815" y="324"/>
                      <a:pt x="2815" y="324"/>
                      <a:pt x="2815" y="324"/>
                    </a:cubicBezTo>
                    <a:cubicBezTo>
                      <a:pt x="2823" y="332"/>
                      <a:pt x="2823" y="332"/>
                      <a:pt x="2823" y="332"/>
                    </a:cubicBezTo>
                    <a:cubicBezTo>
                      <a:pt x="2829" y="346"/>
                      <a:pt x="2829" y="346"/>
                      <a:pt x="2829" y="346"/>
                    </a:cubicBezTo>
                    <a:cubicBezTo>
                      <a:pt x="2869" y="347"/>
                      <a:pt x="2869" y="347"/>
                      <a:pt x="2869" y="347"/>
                    </a:cubicBezTo>
                    <a:cubicBezTo>
                      <a:pt x="2877" y="355"/>
                      <a:pt x="2877" y="355"/>
                      <a:pt x="2877" y="355"/>
                    </a:cubicBezTo>
                    <a:cubicBezTo>
                      <a:pt x="2896" y="359"/>
                      <a:pt x="2896" y="359"/>
                      <a:pt x="2896" y="359"/>
                    </a:cubicBezTo>
                    <a:cubicBezTo>
                      <a:pt x="2909" y="369"/>
                      <a:pt x="2909" y="369"/>
                      <a:pt x="2909" y="369"/>
                    </a:cubicBezTo>
                    <a:cubicBezTo>
                      <a:pt x="3233" y="521"/>
                      <a:pt x="3233" y="521"/>
                      <a:pt x="3233" y="521"/>
                    </a:cubicBezTo>
                    <a:cubicBezTo>
                      <a:pt x="3254" y="546"/>
                      <a:pt x="3254" y="546"/>
                      <a:pt x="3254" y="546"/>
                    </a:cubicBezTo>
                    <a:cubicBezTo>
                      <a:pt x="3303" y="586"/>
                      <a:pt x="3303" y="586"/>
                      <a:pt x="3303" y="586"/>
                    </a:cubicBezTo>
                    <a:cubicBezTo>
                      <a:pt x="3357" y="835"/>
                      <a:pt x="3357" y="835"/>
                      <a:pt x="3357" y="835"/>
                    </a:cubicBezTo>
                    <a:cubicBezTo>
                      <a:pt x="3349" y="943"/>
                      <a:pt x="3349" y="943"/>
                      <a:pt x="3349" y="943"/>
                    </a:cubicBezTo>
                    <a:cubicBezTo>
                      <a:pt x="3341" y="963"/>
                      <a:pt x="3341" y="963"/>
                      <a:pt x="3341" y="963"/>
                    </a:cubicBezTo>
                    <a:cubicBezTo>
                      <a:pt x="3332" y="982"/>
                      <a:pt x="3332" y="982"/>
                      <a:pt x="3332" y="982"/>
                    </a:cubicBezTo>
                    <a:cubicBezTo>
                      <a:pt x="3320" y="998"/>
                      <a:pt x="3320" y="998"/>
                      <a:pt x="3320" y="998"/>
                    </a:cubicBezTo>
                    <a:cubicBezTo>
                      <a:pt x="3289" y="1014"/>
                      <a:pt x="3289" y="1014"/>
                      <a:pt x="3289" y="1014"/>
                    </a:cubicBezTo>
                    <a:cubicBezTo>
                      <a:pt x="3272" y="1034"/>
                      <a:pt x="3272" y="1034"/>
                      <a:pt x="3272" y="1034"/>
                    </a:cubicBezTo>
                    <a:cubicBezTo>
                      <a:pt x="3286" y="1058"/>
                      <a:pt x="3286" y="1058"/>
                      <a:pt x="3286" y="1058"/>
                    </a:cubicBezTo>
                    <a:cubicBezTo>
                      <a:pt x="3566" y="983"/>
                      <a:pt x="3566" y="983"/>
                      <a:pt x="3566" y="983"/>
                    </a:cubicBezTo>
                    <a:cubicBezTo>
                      <a:pt x="3601" y="971"/>
                      <a:pt x="3601" y="971"/>
                      <a:pt x="3601" y="971"/>
                    </a:cubicBezTo>
                    <a:cubicBezTo>
                      <a:pt x="3607" y="931"/>
                      <a:pt x="3607" y="931"/>
                      <a:pt x="3607" y="931"/>
                    </a:cubicBezTo>
                    <a:cubicBezTo>
                      <a:pt x="3760" y="887"/>
                      <a:pt x="3760" y="887"/>
                      <a:pt x="3760" y="887"/>
                    </a:cubicBezTo>
                    <a:cubicBezTo>
                      <a:pt x="3829" y="836"/>
                      <a:pt x="3829" y="836"/>
                      <a:pt x="3829" y="836"/>
                    </a:cubicBezTo>
                    <a:cubicBezTo>
                      <a:pt x="3844" y="824"/>
                      <a:pt x="3844" y="824"/>
                      <a:pt x="3844" y="824"/>
                    </a:cubicBezTo>
                    <a:cubicBezTo>
                      <a:pt x="3866" y="821"/>
                      <a:pt x="3866" y="821"/>
                      <a:pt x="3866" y="821"/>
                    </a:cubicBezTo>
                    <a:cubicBezTo>
                      <a:pt x="3902" y="786"/>
                      <a:pt x="3902" y="786"/>
                      <a:pt x="3902" y="786"/>
                    </a:cubicBezTo>
                    <a:cubicBezTo>
                      <a:pt x="3918" y="774"/>
                      <a:pt x="3918" y="774"/>
                      <a:pt x="3918" y="774"/>
                    </a:cubicBezTo>
                    <a:cubicBezTo>
                      <a:pt x="3939" y="765"/>
                      <a:pt x="3939" y="765"/>
                      <a:pt x="3939" y="765"/>
                    </a:cubicBezTo>
                    <a:cubicBezTo>
                      <a:pt x="3953" y="751"/>
                      <a:pt x="3953" y="751"/>
                      <a:pt x="3953" y="751"/>
                    </a:cubicBezTo>
                    <a:cubicBezTo>
                      <a:pt x="3980" y="748"/>
                      <a:pt x="3980" y="748"/>
                      <a:pt x="3980" y="748"/>
                    </a:cubicBezTo>
                    <a:cubicBezTo>
                      <a:pt x="4217" y="751"/>
                      <a:pt x="4217" y="751"/>
                      <a:pt x="4217" y="751"/>
                    </a:cubicBezTo>
                    <a:cubicBezTo>
                      <a:pt x="4236" y="734"/>
                      <a:pt x="4236" y="734"/>
                      <a:pt x="4236" y="734"/>
                    </a:cubicBezTo>
                    <a:cubicBezTo>
                      <a:pt x="4242" y="732"/>
                      <a:pt x="4242" y="732"/>
                      <a:pt x="4242" y="732"/>
                    </a:cubicBezTo>
                    <a:cubicBezTo>
                      <a:pt x="4249" y="726"/>
                      <a:pt x="4249" y="726"/>
                      <a:pt x="4249" y="726"/>
                    </a:cubicBezTo>
                    <a:cubicBezTo>
                      <a:pt x="4260" y="726"/>
                      <a:pt x="4260" y="726"/>
                      <a:pt x="4260" y="726"/>
                    </a:cubicBezTo>
                    <a:cubicBezTo>
                      <a:pt x="4275" y="729"/>
                      <a:pt x="4275" y="729"/>
                      <a:pt x="4275" y="729"/>
                    </a:cubicBezTo>
                    <a:cubicBezTo>
                      <a:pt x="4284" y="723"/>
                      <a:pt x="4284" y="723"/>
                      <a:pt x="4284" y="723"/>
                    </a:cubicBezTo>
                    <a:cubicBezTo>
                      <a:pt x="4289" y="711"/>
                      <a:pt x="4289" y="711"/>
                      <a:pt x="4289" y="711"/>
                    </a:cubicBezTo>
                    <a:cubicBezTo>
                      <a:pt x="4315" y="683"/>
                      <a:pt x="4315" y="683"/>
                      <a:pt x="4315" y="683"/>
                    </a:cubicBezTo>
                    <a:cubicBezTo>
                      <a:pt x="4324" y="679"/>
                      <a:pt x="4324" y="679"/>
                      <a:pt x="4324" y="679"/>
                    </a:cubicBezTo>
                    <a:cubicBezTo>
                      <a:pt x="4346" y="654"/>
                      <a:pt x="4346" y="654"/>
                      <a:pt x="4346" y="654"/>
                    </a:cubicBezTo>
                    <a:cubicBezTo>
                      <a:pt x="4353" y="636"/>
                      <a:pt x="4353" y="636"/>
                      <a:pt x="4353" y="636"/>
                    </a:cubicBezTo>
                    <a:cubicBezTo>
                      <a:pt x="4355" y="618"/>
                      <a:pt x="4355" y="618"/>
                      <a:pt x="4355" y="618"/>
                    </a:cubicBezTo>
                    <a:cubicBezTo>
                      <a:pt x="4376" y="607"/>
                      <a:pt x="4376" y="607"/>
                      <a:pt x="4376" y="607"/>
                    </a:cubicBezTo>
                    <a:cubicBezTo>
                      <a:pt x="4375" y="593"/>
                      <a:pt x="4375" y="593"/>
                      <a:pt x="4375" y="593"/>
                    </a:cubicBezTo>
                    <a:cubicBezTo>
                      <a:pt x="4388" y="575"/>
                      <a:pt x="4388" y="575"/>
                      <a:pt x="4388" y="575"/>
                    </a:cubicBezTo>
                    <a:cubicBezTo>
                      <a:pt x="4417" y="543"/>
                      <a:pt x="4417" y="543"/>
                      <a:pt x="4417" y="543"/>
                    </a:cubicBezTo>
                    <a:cubicBezTo>
                      <a:pt x="4424" y="529"/>
                      <a:pt x="4424" y="529"/>
                      <a:pt x="4424" y="529"/>
                    </a:cubicBezTo>
                    <a:cubicBezTo>
                      <a:pt x="4437" y="515"/>
                      <a:pt x="4437" y="515"/>
                      <a:pt x="4437" y="515"/>
                    </a:cubicBezTo>
                    <a:cubicBezTo>
                      <a:pt x="4443" y="514"/>
                      <a:pt x="4443" y="514"/>
                      <a:pt x="4443" y="514"/>
                    </a:cubicBezTo>
                    <a:cubicBezTo>
                      <a:pt x="4453" y="521"/>
                      <a:pt x="4453" y="521"/>
                      <a:pt x="4453" y="521"/>
                    </a:cubicBezTo>
                    <a:cubicBezTo>
                      <a:pt x="4463" y="532"/>
                      <a:pt x="4463" y="532"/>
                      <a:pt x="4463" y="532"/>
                    </a:cubicBezTo>
                    <a:cubicBezTo>
                      <a:pt x="4482" y="528"/>
                      <a:pt x="4482" y="528"/>
                      <a:pt x="4482" y="528"/>
                    </a:cubicBezTo>
                    <a:cubicBezTo>
                      <a:pt x="4503" y="534"/>
                      <a:pt x="4503" y="534"/>
                      <a:pt x="4503" y="534"/>
                    </a:cubicBezTo>
                    <a:cubicBezTo>
                      <a:pt x="4511" y="526"/>
                      <a:pt x="4511" y="526"/>
                      <a:pt x="4511" y="526"/>
                    </a:cubicBezTo>
                    <a:cubicBezTo>
                      <a:pt x="4541" y="557"/>
                      <a:pt x="4541" y="557"/>
                      <a:pt x="4541" y="557"/>
                    </a:cubicBezTo>
                    <a:cubicBezTo>
                      <a:pt x="4543" y="584"/>
                      <a:pt x="4543" y="584"/>
                      <a:pt x="4543" y="584"/>
                    </a:cubicBezTo>
                    <a:cubicBezTo>
                      <a:pt x="4526" y="687"/>
                      <a:pt x="4526" y="687"/>
                      <a:pt x="4526" y="687"/>
                    </a:cubicBezTo>
                    <a:cubicBezTo>
                      <a:pt x="4521" y="697"/>
                      <a:pt x="4521" y="697"/>
                      <a:pt x="4521" y="697"/>
                    </a:cubicBezTo>
                    <a:cubicBezTo>
                      <a:pt x="4529" y="699"/>
                      <a:pt x="4529" y="699"/>
                      <a:pt x="4529" y="699"/>
                    </a:cubicBezTo>
                    <a:cubicBezTo>
                      <a:pt x="4534" y="710"/>
                      <a:pt x="4534" y="710"/>
                      <a:pt x="4534" y="710"/>
                    </a:cubicBezTo>
                    <a:cubicBezTo>
                      <a:pt x="4541" y="717"/>
                      <a:pt x="4541" y="717"/>
                      <a:pt x="4541" y="717"/>
                    </a:cubicBezTo>
                    <a:cubicBezTo>
                      <a:pt x="4540" y="731"/>
                      <a:pt x="4540" y="731"/>
                      <a:pt x="4540" y="731"/>
                    </a:cubicBezTo>
                    <a:cubicBezTo>
                      <a:pt x="4538" y="739"/>
                      <a:pt x="4538" y="739"/>
                      <a:pt x="4538" y="739"/>
                    </a:cubicBezTo>
                    <a:cubicBezTo>
                      <a:pt x="4540" y="746"/>
                      <a:pt x="4540" y="746"/>
                      <a:pt x="4540" y="746"/>
                    </a:cubicBezTo>
                    <a:cubicBezTo>
                      <a:pt x="4535" y="754"/>
                      <a:pt x="4535" y="754"/>
                      <a:pt x="4535" y="754"/>
                    </a:cubicBezTo>
                    <a:cubicBezTo>
                      <a:pt x="4540" y="758"/>
                      <a:pt x="4540" y="758"/>
                      <a:pt x="4540" y="758"/>
                    </a:cubicBezTo>
                    <a:cubicBezTo>
                      <a:pt x="4541" y="760"/>
                      <a:pt x="4541" y="760"/>
                      <a:pt x="4541" y="760"/>
                    </a:cubicBezTo>
                    <a:cubicBezTo>
                      <a:pt x="4540" y="760"/>
                      <a:pt x="4540" y="760"/>
                      <a:pt x="4540" y="760"/>
                    </a:cubicBezTo>
                    <a:cubicBezTo>
                      <a:pt x="4570" y="777"/>
                      <a:pt x="4570" y="777"/>
                      <a:pt x="4570" y="777"/>
                    </a:cubicBezTo>
                    <a:cubicBezTo>
                      <a:pt x="4566" y="795"/>
                      <a:pt x="4566" y="795"/>
                      <a:pt x="4566" y="795"/>
                    </a:cubicBezTo>
                    <a:cubicBezTo>
                      <a:pt x="4576" y="807"/>
                      <a:pt x="4576" y="807"/>
                      <a:pt x="4576" y="807"/>
                    </a:cubicBezTo>
                    <a:cubicBezTo>
                      <a:pt x="4584" y="797"/>
                      <a:pt x="4584" y="797"/>
                      <a:pt x="4584" y="797"/>
                    </a:cubicBezTo>
                    <a:cubicBezTo>
                      <a:pt x="4599" y="806"/>
                      <a:pt x="4599" y="806"/>
                      <a:pt x="4599" y="806"/>
                    </a:cubicBezTo>
                    <a:cubicBezTo>
                      <a:pt x="4589" y="820"/>
                      <a:pt x="4589" y="820"/>
                      <a:pt x="4589" y="820"/>
                    </a:cubicBezTo>
                    <a:cubicBezTo>
                      <a:pt x="4573" y="821"/>
                      <a:pt x="4573" y="821"/>
                      <a:pt x="4573" y="821"/>
                    </a:cubicBezTo>
                    <a:cubicBezTo>
                      <a:pt x="4569" y="812"/>
                      <a:pt x="4569" y="812"/>
                      <a:pt x="4569" y="812"/>
                    </a:cubicBezTo>
                    <a:cubicBezTo>
                      <a:pt x="4549" y="823"/>
                      <a:pt x="4549" y="823"/>
                      <a:pt x="4549" y="823"/>
                    </a:cubicBezTo>
                    <a:cubicBezTo>
                      <a:pt x="4537" y="821"/>
                      <a:pt x="4537" y="821"/>
                      <a:pt x="4537" y="821"/>
                    </a:cubicBezTo>
                    <a:cubicBezTo>
                      <a:pt x="4521" y="832"/>
                      <a:pt x="4521" y="832"/>
                      <a:pt x="4521" y="832"/>
                    </a:cubicBezTo>
                    <a:cubicBezTo>
                      <a:pt x="4512" y="836"/>
                      <a:pt x="4512" y="836"/>
                      <a:pt x="4512" y="836"/>
                    </a:cubicBezTo>
                    <a:cubicBezTo>
                      <a:pt x="4500" y="830"/>
                      <a:pt x="4500" y="830"/>
                      <a:pt x="4500" y="830"/>
                    </a:cubicBezTo>
                    <a:cubicBezTo>
                      <a:pt x="4486" y="849"/>
                      <a:pt x="4486" y="849"/>
                      <a:pt x="4486" y="849"/>
                    </a:cubicBezTo>
                    <a:cubicBezTo>
                      <a:pt x="4476" y="849"/>
                      <a:pt x="4476" y="849"/>
                      <a:pt x="4476" y="849"/>
                    </a:cubicBezTo>
                    <a:cubicBezTo>
                      <a:pt x="4471" y="830"/>
                      <a:pt x="4471" y="830"/>
                      <a:pt x="4471" y="830"/>
                    </a:cubicBezTo>
                    <a:cubicBezTo>
                      <a:pt x="4453" y="830"/>
                      <a:pt x="4453" y="830"/>
                      <a:pt x="4453" y="830"/>
                    </a:cubicBezTo>
                    <a:cubicBezTo>
                      <a:pt x="4439" y="846"/>
                      <a:pt x="4439" y="846"/>
                      <a:pt x="4439" y="846"/>
                    </a:cubicBezTo>
                    <a:cubicBezTo>
                      <a:pt x="4424" y="849"/>
                      <a:pt x="4424" y="849"/>
                      <a:pt x="4424" y="849"/>
                    </a:cubicBezTo>
                    <a:cubicBezTo>
                      <a:pt x="4419" y="835"/>
                      <a:pt x="4419" y="835"/>
                      <a:pt x="4419" y="835"/>
                    </a:cubicBezTo>
                    <a:cubicBezTo>
                      <a:pt x="4425" y="820"/>
                      <a:pt x="4425" y="820"/>
                      <a:pt x="4425" y="820"/>
                    </a:cubicBezTo>
                    <a:cubicBezTo>
                      <a:pt x="4404" y="846"/>
                      <a:pt x="4404" y="846"/>
                      <a:pt x="4404" y="846"/>
                    </a:cubicBezTo>
                    <a:cubicBezTo>
                      <a:pt x="4388" y="872"/>
                      <a:pt x="4388" y="872"/>
                      <a:pt x="4388" y="872"/>
                    </a:cubicBezTo>
                    <a:cubicBezTo>
                      <a:pt x="4379" y="878"/>
                      <a:pt x="4379" y="878"/>
                      <a:pt x="4379" y="878"/>
                    </a:cubicBezTo>
                    <a:cubicBezTo>
                      <a:pt x="4375" y="870"/>
                      <a:pt x="4375" y="870"/>
                      <a:pt x="4375" y="870"/>
                    </a:cubicBezTo>
                    <a:cubicBezTo>
                      <a:pt x="4364" y="888"/>
                      <a:pt x="4364" y="888"/>
                      <a:pt x="4364" y="888"/>
                    </a:cubicBezTo>
                    <a:cubicBezTo>
                      <a:pt x="4355" y="888"/>
                      <a:pt x="4355" y="888"/>
                      <a:pt x="4355" y="888"/>
                    </a:cubicBezTo>
                    <a:cubicBezTo>
                      <a:pt x="4353" y="872"/>
                      <a:pt x="4353" y="872"/>
                      <a:pt x="4353" y="872"/>
                    </a:cubicBezTo>
                    <a:cubicBezTo>
                      <a:pt x="4344" y="887"/>
                      <a:pt x="4344" y="887"/>
                      <a:pt x="4344" y="887"/>
                    </a:cubicBezTo>
                    <a:cubicBezTo>
                      <a:pt x="4336" y="897"/>
                      <a:pt x="4336" y="897"/>
                      <a:pt x="4336" y="897"/>
                    </a:cubicBezTo>
                    <a:cubicBezTo>
                      <a:pt x="4326" y="894"/>
                      <a:pt x="4326" y="894"/>
                      <a:pt x="4326" y="894"/>
                    </a:cubicBezTo>
                    <a:cubicBezTo>
                      <a:pt x="4324" y="884"/>
                      <a:pt x="4324" y="884"/>
                      <a:pt x="4324" y="884"/>
                    </a:cubicBezTo>
                    <a:cubicBezTo>
                      <a:pt x="4315" y="897"/>
                      <a:pt x="4315" y="897"/>
                      <a:pt x="4315" y="897"/>
                    </a:cubicBezTo>
                    <a:cubicBezTo>
                      <a:pt x="4306" y="897"/>
                      <a:pt x="4306" y="897"/>
                      <a:pt x="4306" y="897"/>
                    </a:cubicBezTo>
                    <a:cubicBezTo>
                      <a:pt x="4297" y="919"/>
                      <a:pt x="4297" y="919"/>
                      <a:pt x="4297" y="919"/>
                    </a:cubicBezTo>
                    <a:cubicBezTo>
                      <a:pt x="4266" y="943"/>
                      <a:pt x="4266" y="943"/>
                      <a:pt x="4266" y="943"/>
                    </a:cubicBezTo>
                    <a:cubicBezTo>
                      <a:pt x="4255" y="972"/>
                      <a:pt x="4255" y="972"/>
                      <a:pt x="4255" y="972"/>
                    </a:cubicBezTo>
                    <a:cubicBezTo>
                      <a:pt x="4246" y="985"/>
                      <a:pt x="4246" y="985"/>
                      <a:pt x="4246" y="985"/>
                    </a:cubicBezTo>
                    <a:cubicBezTo>
                      <a:pt x="4243" y="995"/>
                      <a:pt x="4243" y="995"/>
                      <a:pt x="4243" y="995"/>
                    </a:cubicBezTo>
                    <a:cubicBezTo>
                      <a:pt x="4234" y="1001"/>
                      <a:pt x="4234" y="1001"/>
                      <a:pt x="4234" y="1001"/>
                    </a:cubicBezTo>
                    <a:cubicBezTo>
                      <a:pt x="4232" y="1012"/>
                      <a:pt x="4232" y="1012"/>
                      <a:pt x="4232" y="1012"/>
                    </a:cubicBezTo>
                    <a:cubicBezTo>
                      <a:pt x="4243" y="1012"/>
                      <a:pt x="4243" y="1012"/>
                      <a:pt x="4243" y="1012"/>
                    </a:cubicBezTo>
                    <a:cubicBezTo>
                      <a:pt x="4245" y="1024"/>
                      <a:pt x="4245" y="1024"/>
                      <a:pt x="4245" y="1024"/>
                    </a:cubicBezTo>
                    <a:cubicBezTo>
                      <a:pt x="4216" y="1050"/>
                      <a:pt x="4216" y="1050"/>
                      <a:pt x="4216" y="1050"/>
                    </a:cubicBezTo>
                    <a:cubicBezTo>
                      <a:pt x="4216" y="1058"/>
                      <a:pt x="4216" y="1058"/>
                      <a:pt x="4216" y="1058"/>
                    </a:cubicBezTo>
                    <a:cubicBezTo>
                      <a:pt x="4236" y="1069"/>
                      <a:pt x="4236" y="1069"/>
                      <a:pt x="4236" y="1069"/>
                    </a:cubicBezTo>
                    <a:cubicBezTo>
                      <a:pt x="4245" y="1096"/>
                      <a:pt x="4245" y="1096"/>
                      <a:pt x="4245" y="1096"/>
                    </a:cubicBezTo>
                    <a:cubicBezTo>
                      <a:pt x="4248" y="1108"/>
                      <a:pt x="4248" y="1108"/>
                      <a:pt x="4248" y="1108"/>
                    </a:cubicBezTo>
                    <a:cubicBezTo>
                      <a:pt x="4271" y="1108"/>
                      <a:pt x="4271" y="1108"/>
                      <a:pt x="4271" y="1108"/>
                    </a:cubicBezTo>
                    <a:cubicBezTo>
                      <a:pt x="4277" y="1090"/>
                      <a:pt x="4277" y="1090"/>
                      <a:pt x="4277" y="1090"/>
                    </a:cubicBezTo>
                    <a:cubicBezTo>
                      <a:pt x="4275" y="1076"/>
                      <a:pt x="4275" y="1076"/>
                      <a:pt x="4275" y="1076"/>
                    </a:cubicBezTo>
                    <a:cubicBezTo>
                      <a:pt x="4283" y="1075"/>
                      <a:pt x="4283" y="1075"/>
                      <a:pt x="4283" y="1075"/>
                    </a:cubicBezTo>
                    <a:cubicBezTo>
                      <a:pt x="4291" y="1102"/>
                      <a:pt x="4291" y="1102"/>
                      <a:pt x="4291" y="1102"/>
                    </a:cubicBezTo>
                    <a:cubicBezTo>
                      <a:pt x="4280" y="1119"/>
                      <a:pt x="4280" y="1119"/>
                      <a:pt x="4280" y="1119"/>
                    </a:cubicBezTo>
                    <a:cubicBezTo>
                      <a:pt x="4243" y="1138"/>
                      <a:pt x="4243" y="1138"/>
                      <a:pt x="4243" y="1138"/>
                    </a:cubicBezTo>
                    <a:cubicBezTo>
                      <a:pt x="4232" y="1134"/>
                      <a:pt x="4232" y="1134"/>
                      <a:pt x="4232" y="1134"/>
                    </a:cubicBezTo>
                    <a:cubicBezTo>
                      <a:pt x="4232" y="1122"/>
                      <a:pt x="4232" y="1122"/>
                      <a:pt x="4232" y="1122"/>
                    </a:cubicBezTo>
                    <a:cubicBezTo>
                      <a:pt x="4225" y="1107"/>
                      <a:pt x="4225" y="1107"/>
                      <a:pt x="4225" y="1107"/>
                    </a:cubicBezTo>
                    <a:cubicBezTo>
                      <a:pt x="4210" y="1136"/>
                      <a:pt x="4210" y="1136"/>
                      <a:pt x="4210" y="1136"/>
                    </a:cubicBezTo>
                    <a:cubicBezTo>
                      <a:pt x="4196" y="1151"/>
                      <a:pt x="4196" y="1151"/>
                      <a:pt x="4196" y="1151"/>
                    </a:cubicBezTo>
                    <a:cubicBezTo>
                      <a:pt x="4185" y="1150"/>
                      <a:pt x="4185" y="1150"/>
                      <a:pt x="4185" y="1150"/>
                    </a:cubicBezTo>
                    <a:cubicBezTo>
                      <a:pt x="4187" y="1138"/>
                      <a:pt x="4187" y="1138"/>
                      <a:pt x="4187" y="1138"/>
                    </a:cubicBezTo>
                    <a:cubicBezTo>
                      <a:pt x="4187" y="1122"/>
                      <a:pt x="4187" y="1122"/>
                      <a:pt x="4187" y="1122"/>
                    </a:cubicBezTo>
                    <a:cubicBezTo>
                      <a:pt x="4170" y="1104"/>
                      <a:pt x="4170" y="1104"/>
                      <a:pt x="4170" y="1104"/>
                    </a:cubicBezTo>
                    <a:cubicBezTo>
                      <a:pt x="4170" y="1124"/>
                      <a:pt x="4170" y="1124"/>
                      <a:pt x="4170" y="1124"/>
                    </a:cubicBezTo>
                    <a:cubicBezTo>
                      <a:pt x="4168" y="1145"/>
                      <a:pt x="4168" y="1145"/>
                      <a:pt x="4168" y="1145"/>
                    </a:cubicBezTo>
                    <a:cubicBezTo>
                      <a:pt x="4174" y="1153"/>
                      <a:pt x="4174" y="1153"/>
                      <a:pt x="4174" y="1153"/>
                    </a:cubicBezTo>
                    <a:cubicBezTo>
                      <a:pt x="4165" y="1156"/>
                      <a:pt x="4165" y="1156"/>
                      <a:pt x="4165" y="1156"/>
                    </a:cubicBezTo>
                    <a:cubicBezTo>
                      <a:pt x="4132" y="1159"/>
                      <a:pt x="4132" y="1159"/>
                      <a:pt x="4132" y="1159"/>
                    </a:cubicBezTo>
                    <a:cubicBezTo>
                      <a:pt x="4112" y="1164"/>
                      <a:pt x="4112" y="1164"/>
                      <a:pt x="4112" y="1164"/>
                    </a:cubicBezTo>
                    <a:cubicBezTo>
                      <a:pt x="4096" y="1159"/>
                      <a:pt x="4096" y="1159"/>
                      <a:pt x="4096" y="1159"/>
                    </a:cubicBezTo>
                    <a:cubicBezTo>
                      <a:pt x="4064" y="1162"/>
                      <a:pt x="4064" y="1162"/>
                      <a:pt x="4064" y="1162"/>
                    </a:cubicBezTo>
                    <a:cubicBezTo>
                      <a:pt x="4058" y="1156"/>
                      <a:pt x="4058" y="1156"/>
                      <a:pt x="4058" y="1156"/>
                    </a:cubicBezTo>
                    <a:cubicBezTo>
                      <a:pt x="4047" y="1156"/>
                      <a:pt x="4047" y="1156"/>
                      <a:pt x="4047" y="1156"/>
                    </a:cubicBezTo>
                    <a:cubicBezTo>
                      <a:pt x="4023" y="1174"/>
                      <a:pt x="4023" y="1174"/>
                      <a:pt x="4023" y="1174"/>
                    </a:cubicBezTo>
                    <a:cubicBezTo>
                      <a:pt x="4005" y="1176"/>
                      <a:pt x="4005" y="1176"/>
                      <a:pt x="4005" y="1176"/>
                    </a:cubicBezTo>
                    <a:cubicBezTo>
                      <a:pt x="3980" y="1189"/>
                      <a:pt x="3980" y="1189"/>
                      <a:pt x="3980" y="1189"/>
                    </a:cubicBezTo>
                    <a:cubicBezTo>
                      <a:pt x="3965" y="1194"/>
                      <a:pt x="3965" y="1194"/>
                      <a:pt x="3965" y="1194"/>
                    </a:cubicBezTo>
                    <a:cubicBezTo>
                      <a:pt x="3953" y="1205"/>
                      <a:pt x="3953" y="1205"/>
                      <a:pt x="3953" y="1205"/>
                    </a:cubicBezTo>
                    <a:cubicBezTo>
                      <a:pt x="3951" y="1215"/>
                      <a:pt x="3951" y="1215"/>
                      <a:pt x="3951" y="1215"/>
                    </a:cubicBezTo>
                    <a:cubicBezTo>
                      <a:pt x="3930" y="1228"/>
                      <a:pt x="3930" y="1228"/>
                      <a:pt x="3930" y="1228"/>
                    </a:cubicBezTo>
                    <a:cubicBezTo>
                      <a:pt x="3936" y="1238"/>
                      <a:pt x="3936" y="1238"/>
                      <a:pt x="3936" y="1238"/>
                    </a:cubicBezTo>
                    <a:cubicBezTo>
                      <a:pt x="3947" y="1248"/>
                      <a:pt x="3947" y="1248"/>
                      <a:pt x="3947" y="1248"/>
                    </a:cubicBezTo>
                    <a:cubicBezTo>
                      <a:pt x="3950" y="1257"/>
                      <a:pt x="3950" y="1257"/>
                      <a:pt x="3950" y="1257"/>
                    </a:cubicBezTo>
                    <a:cubicBezTo>
                      <a:pt x="3941" y="1269"/>
                      <a:pt x="3941" y="1269"/>
                      <a:pt x="3941" y="1269"/>
                    </a:cubicBezTo>
                    <a:cubicBezTo>
                      <a:pt x="3941" y="1274"/>
                      <a:pt x="3941" y="1274"/>
                      <a:pt x="3941" y="1274"/>
                    </a:cubicBezTo>
                    <a:cubicBezTo>
                      <a:pt x="3933" y="1289"/>
                      <a:pt x="3933" y="1289"/>
                      <a:pt x="3933" y="1289"/>
                    </a:cubicBezTo>
                    <a:cubicBezTo>
                      <a:pt x="3936" y="1297"/>
                      <a:pt x="3936" y="1297"/>
                      <a:pt x="3936" y="1297"/>
                    </a:cubicBezTo>
                    <a:cubicBezTo>
                      <a:pt x="3930" y="1307"/>
                      <a:pt x="3930" y="1307"/>
                      <a:pt x="3930" y="1307"/>
                    </a:cubicBezTo>
                    <a:cubicBezTo>
                      <a:pt x="3924" y="1324"/>
                      <a:pt x="3924" y="1324"/>
                      <a:pt x="3924" y="1324"/>
                    </a:cubicBezTo>
                    <a:cubicBezTo>
                      <a:pt x="3916" y="1324"/>
                      <a:pt x="3916" y="1324"/>
                      <a:pt x="3916" y="1324"/>
                    </a:cubicBezTo>
                    <a:cubicBezTo>
                      <a:pt x="3908" y="1333"/>
                      <a:pt x="3908" y="1333"/>
                      <a:pt x="3908" y="1333"/>
                    </a:cubicBezTo>
                    <a:cubicBezTo>
                      <a:pt x="3901" y="1358"/>
                      <a:pt x="3901" y="1358"/>
                      <a:pt x="3901" y="1358"/>
                    </a:cubicBezTo>
                    <a:cubicBezTo>
                      <a:pt x="3890" y="1361"/>
                      <a:pt x="3890" y="1361"/>
                      <a:pt x="3890" y="1361"/>
                    </a:cubicBezTo>
                    <a:cubicBezTo>
                      <a:pt x="3884" y="1370"/>
                      <a:pt x="3884" y="1370"/>
                      <a:pt x="3884" y="1370"/>
                    </a:cubicBezTo>
                    <a:cubicBezTo>
                      <a:pt x="3876" y="1370"/>
                      <a:pt x="3876" y="1370"/>
                      <a:pt x="3876" y="1370"/>
                    </a:cubicBezTo>
                    <a:cubicBezTo>
                      <a:pt x="3875" y="1381"/>
                      <a:pt x="3875" y="1381"/>
                      <a:pt x="3875" y="1381"/>
                    </a:cubicBezTo>
                    <a:cubicBezTo>
                      <a:pt x="3863" y="1396"/>
                      <a:pt x="3863" y="1396"/>
                      <a:pt x="3863" y="1396"/>
                    </a:cubicBezTo>
                    <a:cubicBezTo>
                      <a:pt x="3861" y="1393"/>
                      <a:pt x="3861" y="1393"/>
                      <a:pt x="3861" y="1393"/>
                    </a:cubicBezTo>
                    <a:cubicBezTo>
                      <a:pt x="3849" y="1400"/>
                      <a:pt x="3849" y="1400"/>
                      <a:pt x="3849" y="1400"/>
                    </a:cubicBezTo>
                    <a:cubicBezTo>
                      <a:pt x="3858" y="1379"/>
                      <a:pt x="3858" y="1379"/>
                      <a:pt x="3858" y="1379"/>
                    </a:cubicBezTo>
                    <a:cubicBezTo>
                      <a:pt x="3850" y="1371"/>
                      <a:pt x="3850" y="1371"/>
                      <a:pt x="3850" y="1371"/>
                    </a:cubicBezTo>
                    <a:cubicBezTo>
                      <a:pt x="3840" y="1374"/>
                      <a:pt x="3840" y="1374"/>
                      <a:pt x="3840" y="1374"/>
                    </a:cubicBezTo>
                    <a:cubicBezTo>
                      <a:pt x="3820" y="1356"/>
                      <a:pt x="3820" y="1356"/>
                      <a:pt x="3820" y="1356"/>
                    </a:cubicBezTo>
                    <a:cubicBezTo>
                      <a:pt x="3814" y="1344"/>
                      <a:pt x="3814" y="1344"/>
                      <a:pt x="3814" y="1344"/>
                    </a:cubicBezTo>
                    <a:cubicBezTo>
                      <a:pt x="3818" y="1332"/>
                      <a:pt x="3818" y="1332"/>
                      <a:pt x="3818" y="1332"/>
                    </a:cubicBezTo>
                    <a:cubicBezTo>
                      <a:pt x="3844" y="1304"/>
                      <a:pt x="3844" y="1304"/>
                      <a:pt x="3844" y="1304"/>
                    </a:cubicBezTo>
                    <a:cubicBezTo>
                      <a:pt x="3827" y="1313"/>
                      <a:pt x="3827" y="1313"/>
                      <a:pt x="3827" y="1313"/>
                    </a:cubicBezTo>
                    <a:cubicBezTo>
                      <a:pt x="3812" y="1326"/>
                      <a:pt x="3812" y="1326"/>
                      <a:pt x="3812" y="1326"/>
                    </a:cubicBezTo>
                    <a:cubicBezTo>
                      <a:pt x="3804" y="1341"/>
                      <a:pt x="3804" y="1341"/>
                      <a:pt x="3804" y="1341"/>
                    </a:cubicBezTo>
                    <a:cubicBezTo>
                      <a:pt x="3808" y="1358"/>
                      <a:pt x="3808" y="1358"/>
                      <a:pt x="3808" y="1358"/>
                    </a:cubicBezTo>
                    <a:cubicBezTo>
                      <a:pt x="3814" y="1365"/>
                      <a:pt x="3814" y="1365"/>
                      <a:pt x="3814" y="1365"/>
                    </a:cubicBezTo>
                    <a:cubicBezTo>
                      <a:pt x="3817" y="1388"/>
                      <a:pt x="3817" y="1388"/>
                      <a:pt x="3817" y="1388"/>
                    </a:cubicBezTo>
                    <a:cubicBezTo>
                      <a:pt x="3824" y="1396"/>
                      <a:pt x="3824" y="1396"/>
                      <a:pt x="3824" y="1396"/>
                    </a:cubicBezTo>
                    <a:cubicBezTo>
                      <a:pt x="3835" y="1423"/>
                      <a:pt x="3835" y="1423"/>
                      <a:pt x="3835" y="1423"/>
                    </a:cubicBezTo>
                    <a:cubicBezTo>
                      <a:pt x="3833" y="1443"/>
                      <a:pt x="3833" y="1443"/>
                      <a:pt x="3833" y="1443"/>
                    </a:cubicBezTo>
                    <a:cubicBezTo>
                      <a:pt x="3821" y="1474"/>
                      <a:pt x="3821" y="1474"/>
                      <a:pt x="3821" y="1474"/>
                    </a:cubicBezTo>
                    <a:cubicBezTo>
                      <a:pt x="3803" y="1484"/>
                      <a:pt x="3803" y="1484"/>
                      <a:pt x="3803" y="1484"/>
                    </a:cubicBezTo>
                    <a:cubicBezTo>
                      <a:pt x="3789" y="1518"/>
                      <a:pt x="3789" y="1518"/>
                      <a:pt x="3789" y="1518"/>
                    </a:cubicBezTo>
                    <a:cubicBezTo>
                      <a:pt x="3780" y="1533"/>
                      <a:pt x="3780" y="1533"/>
                      <a:pt x="3780" y="1533"/>
                    </a:cubicBezTo>
                    <a:cubicBezTo>
                      <a:pt x="3780" y="1543"/>
                      <a:pt x="3780" y="1543"/>
                      <a:pt x="3780" y="1543"/>
                    </a:cubicBezTo>
                    <a:cubicBezTo>
                      <a:pt x="3775" y="1550"/>
                      <a:pt x="3775" y="1550"/>
                      <a:pt x="3775" y="1550"/>
                    </a:cubicBezTo>
                    <a:cubicBezTo>
                      <a:pt x="3774" y="1543"/>
                      <a:pt x="3774" y="1543"/>
                      <a:pt x="3774" y="1543"/>
                    </a:cubicBezTo>
                    <a:cubicBezTo>
                      <a:pt x="3772" y="1538"/>
                      <a:pt x="3772" y="1538"/>
                      <a:pt x="3772" y="1538"/>
                    </a:cubicBezTo>
                    <a:cubicBezTo>
                      <a:pt x="3756" y="1567"/>
                      <a:pt x="3756" y="1567"/>
                      <a:pt x="3756" y="1567"/>
                    </a:cubicBezTo>
                    <a:cubicBezTo>
                      <a:pt x="3754" y="1575"/>
                      <a:pt x="3754" y="1575"/>
                      <a:pt x="3754" y="1575"/>
                    </a:cubicBezTo>
                    <a:cubicBezTo>
                      <a:pt x="3751" y="1581"/>
                      <a:pt x="3751" y="1581"/>
                      <a:pt x="3751" y="1581"/>
                    </a:cubicBezTo>
                    <a:cubicBezTo>
                      <a:pt x="3748" y="1566"/>
                      <a:pt x="3748" y="1566"/>
                      <a:pt x="3748" y="1566"/>
                    </a:cubicBezTo>
                    <a:cubicBezTo>
                      <a:pt x="3752" y="1547"/>
                      <a:pt x="3752" y="1547"/>
                      <a:pt x="3752" y="1547"/>
                    </a:cubicBezTo>
                    <a:cubicBezTo>
                      <a:pt x="3762" y="1532"/>
                      <a:pt x="3762" y="1532"/>
                      <a:pt x="3762" y="1532"/>
                    </a:cubicBezTo>
                    <a:cubicBezTo>
                      <a:pt x="3760" y="1521"/>
                      <a:pt x="3760" y="1521"/>
                      <a:pt x="3760" y="1521"/>
                    </a:cubicBezTo>
                    <a:cubicBezTo>
                      <a:pt x="3769" y="1509"/>
                      <a:pt x="3769" y="1509"/>
                      <a:pt x="3769" y="1509"/>
                    </a:cubicBezTo>
                    <a:cubicBezTo>
                      <a:pt x="3768" y="1504"/>
                      <a:pt x="3768" y="1504"/>
                      <a:pt x="3768" y="1504"/>
                    </a:cubicBezTo>
                    <a:cubicBezTo>
                      <a:pt x="3782" y="1497"/>
                      <a:pt x="3782" y="1497"/>
                      <a:pt x="3782" y="1497"/>
                    </a:cubicBezTo>
                    <a:cubicBezTo>
                      <a:pt x="3762" y="1497"/>
                      <a:pt x="3762" y="1497"/>
                      <a:pt x="3762" y="1497"/>
                    </a:cubicBezTo>
                    <a:cubicBezTo>
                      <a:pt x="3756" y="1486"/>
                      <a:pt x="3756" y="1486"/>
                      <a:pt x="3756" y="1486"/>
                    </a:cubicBezTo>
                    <a:cubicBezTo>
                      <a:pt x="3762" y="1478"/>
                      <a:pt x="3762" y="1478"/>
                      <a:pt x="3762" y="1478"/>
                    </a:cubicBezTo>
                    <a:cubicBezTo>
                      <a:pt x="3760" y="1475"/>
                      <a:pt x="3760" y="1475"/>
                      <a:pt x="3760" y="1475"/>
                    </a:cubicBezTo>
                    <a:cubicBezTo>
                      <a:pt x="3754" y="1475"/>
                      <a:pt x="3754" y="1475"/>
                      <a:pt x="3754" y="1475"/>
                    </a:cubicBezTo>
                    <a:cubicBezTo>
                      <a:pt x="3751" y="1469"/>
                      <a:pt x="3751" y="1469"/>
                      <a:pt x="3751" y="1469"/>
                    </a:cubicBezTo>
                    <a:cubicBezTo>
                      <a:pt x="3746" y="1475"/>
                      <a:pt x="3746" y="1475"/>
                      <a:pt x="3746" y="1475"/>
                    </a:cubicBezTo>
                    <a:cubicBezTo>
                      <a:pt x="3733" y="1459"/>
                      <a:pt x="3733" y="1459"/>
                      <a:pt x="3733" y="1459"/>
                    </a:cubicBezTo>
                    <a:cubicBezTo>
                      <a:pt x="3733" y="1443"/>
                      <a:pt x="3733" y="1443"/>
                      <a:pt x="3733" y="1443"/>
                    </a:cubicBezTo>
                    <a:cubicBezTo>
                      <a:pt x="3743" y="1426"/>
                      <a:pt x="3743" y="1426"/>
                      <a:pt x="3743" y="1426"/>
                    </a:cubicBezTo>
                    <a:cubicBezTo>
                      <a:pt x="3748" y="1403"/>
                      <a:pt x="3748" y="1403"/>
                      <a:pt x="3748" y="1403"/>
                    </a:cubicBezTo>
                    <a:cubicBezTo>
                      <a:pt x="3734" y="1382"/>
                      <a:pt x="3734" y="1382"/>
                      <a:pt x="3734" y="1382"/>
                    </a:cubicBezTo>
                    <a:cubicBezTo>
                      <a:pt x="3743" y="1364"/>
                      <a:pt x="3743" y="1364"/>
                      <a:pt x="3743" y="1364"/>
                    </a:cubicBezTo>
                    <a:cubicBezTo>
                      <a:pt x="3757" y="1356"/>
                      <a:pt x="3757" y="1356"/>
                      <a:pt x="3757" y="1356"/>
                    </a:cubicBezTo>
                    <a:cubicBezTo>
                      <a:pt x="3754" y="1350"/>
                      <a:pt x="3754" y="1350"/>
                      <a:pt x="3754" y="1350"/>
                    </a:cubicBezTo>
                    <a:cubicBezTo>
                      <a:pt x="3757" y="1336"/>
                      <a:pt x="3757" y="1336"/>
                      <a:pt x="3757" y="1336"/>
                    </a:cubicBezTo>
                    <a:cubicBezTo>
                      <a:pt x="3752" y="1329"/>
                      <a:pt x="3752" y="1329"/>
                      <a:pt x="3752" y="1329"/>
                    </a:cubicBezTo>
                    <a:cubicBezTo>
                      <a:pt x="3754" y="1335"/>
                      <a:pt x="3754" y="1335"/>
                      <a:pt x="3754" y="1335"/>
                    </a:cubicBezTo>
                    <a:cubicBezTo>
                      <a:pt x="3749" y="1350"/>
                      <a:pt x="3749" y="1350"/>
                      <a:pt x="3749" y="1350"/>
                    </a:cubicBezTo>
                    <a:cubicBezTo>
                      <a:pt x="3733" y="1362"/>
                      <a:pt x="3733" y="1362"/>
                      <a:pt x="3733" y="1362"/>
                    </a:cubicBezTo>
                    <a:cubicBezTo>
                      <a:pt x="3722" y="1370"/>
                      <a:pt x="3722" y="1370"/>
                      <a:pt x="3722" y="1370"/>
                    </a:cubicBezTo>
                    <a:cubicBezTo>
                      <a:pt x="3716" y="1368"/>
                      <a:pt x="3716" y="1368"/>
                      <a:pt x="3716" y="1368"/>
                    </a:cubicBezTo>
                    <a:cubicBezTo>
                      <a:pt x="3723" y="1381"/>
                      <a:pt x="3723" y="1381"/>
                      <a:pt x="3723" y="1381"/>
                    </a:cubicBezTo>
                    <a:cubicBezTo>
                      <a:pt x="3720" y="1390"/>
                      <a:pt x="3720" y="1390"/>
                      <a:pt x="3720" y="1390"/>
                    </a:cubicBezTo>
                    <a:cubicBezTo>
                      <a:pt x="3717" y="1414"/>
                      <a:pt x="3717" y="1414"/>
                      <a:pt x="3717" y="1414"/>
                    </a:cubicBezTo>
                    <a:cubicBezTo>
                      <a:pt x="3720" y="1423"/>
                      <a:pt x="3720" y="1423"/>
                      <a:pt x="3720" y="1423"/>
                    </a:cubicBezTo>
                    <a:cubicBezTo>
                      <a:pt x="3719" y="1434"/>
                      <a:pt x="3719" y="1434"/>
                      <a:pt x="3719" y="1434"/>
                    </a:cubicBezTo>
                    <a:cubicBezTo>
                      <a:pt x="3720" y="1449"/>
                      <a:pt x="3720" y="1449"/>
                      <a:pt x="3720" y="1449"/>
                    </a:cubicBezTo>
                    <a:cubicBezTo>
                      <a:pt x="3719" y="1481"/>
                      <a:pt x="3719" y="1481"/>
                      <a:pt x="3719" y="1481"/>
                    </a:cubicBezTo>
                    <a:cubicBezTo>
                      <a:pt x="3714" y="1483"/>
                      <a:pt x="3714" y="1483"/>
                      <a:pt x="3714" y="1483"/>
                    </a:cubicBezTo>
                    <a:cubicBezTo>
                      <a:pt x="3694" y="1460"/>
                      <a:pt x="3694" y="1460"/>
                      <a:pt x="3694" y="1460"/>
                    </a:cubicBezTo>
                    <a:cubicBezTo>
                      <a:pt x="3679" y="1457"/>
                      <a:pt x="3679" y="1457"/>
                      <a:pt x="3679" y="1457"/>
                    </a:cubicBezTo>
                    <a:cubicBezTo>
                      <a:pt x="3668" y="1439"/>
                      <a:pt x="3668" y="1439"/>
                      <a:pt x="3668" y="1439"/>
                    </a:cubicBezTo>
                    <a:cubicBezTo>
                      <a:pt x="3661" y="1439"/>
                      <a:pt x="3661" y="1439"/>
                      <a:pt x="3661" y="1439"/>
                    </a:cubicBezTo>
                    <a:cubicBezTo>
                      <a:pt x="3658" y="1431"/>
                      <a:pt x="3658" y="1431"/>
                      <a:pt x="3658" y="1431"/>
                    </a:cubicBezTo>
                    <a:cubicBezTo>
                      <a:pt x="3665" y="1414"/>
                      <a:pt x="3665" y="1414"/>
                      <a:pt x="3665" y="1414"/>
                    </a:cubicBezTo>
                    <a:cubicBezTo>
                      <a:pt x="3653" y="1429"/>
                      <a:pt x="3653" y="1429"/>
                      <a:pt x="3653" y="1429"/>
                    </a:cubicBezTo>
                    <a:cubicBezTo>
                      <a:pt x="3653" y="1443"/>
                      <a:pt x="3653" y="1443"/>
                      <a:pt x="3653" y="1443"/>
                    </a:cubicBezTo>
                    <a:cubicBezTo>
                      <a:pt x="3665" y="1448"/>
                      <a:pt x="3665" y="1448"/>
                      <a:pt x="3665" y="1448"/>
                    </a:cubicBezTo>
                    <a:cubicBezTo>
                      <a:pt x="3675" y="1463"/>
                      <a:pt x="3675" y="1463"/>
                      <a:pt x="3675" y="1463"/>
                    </a:cubicBezTo>
                    <a:cubicBezTo>
                      <a:pt x="3693" y="1471"/>
                      <a:pt x="3693" y="1471"/>
                      <a:pt x="3693" y="1471"/>
                    </a:cubicBezTo>
                    <a:cubicBezTo>
                      <a:pt x="3711" y="1494"/>
                      <a:pt x="3711" y="1494"/>
                      <a:pt x="3711" y="1494"/>
                    </a:cubicBezTo>
                    <a:cubicBezTo>
                      <a:pt x="3722" y="1500"/>
                      <a:pt x="3722" y="1500"/>
                      <a:pt x="3722" y="1500"/>
                    </a:cubicBezTo>
                    <a:cubicBezTo>
                      <a:pt x="3725" y="1514"/>
                      <a:pt x="3725" y="1514"/>
                      <a:pt x="3725" y="1514"/>
                    </a:cubicBezTo>
                    <a:cubicBezTo>
                      <a:pt x="3720" y="1530"/>
                      <a:pt x="3720" y="1530"/>
                      <a:pt x="3720" y="1530"/>
                    </a:cubicBezTo>
                    <a:cubicBezTo>
                      <a:pt x="3708" y="1530"/>
                      <a:pt x="3708" y="1530"/>
                      <a:pt x="3708" y="1530"/>
                    </a:cubicBezTo>
                    <a:cubicBezTo>
                      <a:pt x="3704" y="1515"/>
                      <a:pt x="3704" y="1515"/>
                      <a:pt x="3704" y="1515"/>
                    </a:cubicBezTo>
                    <a:cubicBezTo>
                      <a:pt x="3696" y="1512"/>
                      <a:pt x="3696" y="1512"/>
                      <a:pt x="3696" y="1512"/>
                    </a:cubicBezTo>
                    <a:cubicBezTo>
                      <a:pt x="3702" y="1532"/>
                      <a:pt x="3702" y="1532"/>
                      <a:pt x="3702" y="1532"/>
                    </a:cubicBezTo>
                    <a:cubicBezTo>
                      <a:pt x="3720" y="1543"/>
                      <a:pt x="3720" y="1543"/>
                      <a:pt x="3720" y="1543"/>
                    </a:cubicBezTo>
                    <a:cubicBezTo>
                      <a:pt x="3725" y="1555"/>
                      <a:pt x="3725" y="1555"/>
                      <a:pt x="3725" y="1555"/>
                    </a:cubicBezTo>
                    <a:cubicBezTo>
                      <a:pt x="3719" y="1559"/>
                      <a:pt x="3719" y="1559"/>
                      <a:pt x="3719" y="1559"/>
                    </a:cubicBezTo>
                    <a:cubicBezTo>
                      <a:pt x="3719" y="1567"/>
                      <a:pt x="3719" y="1567"/>
                      <a:pt x="3719" y="1567"/>
                    </a:cubicBezTo>
                    <a:cubicBezTo>
                      <a:pt x="3700" y="1562"/>
                      <a:pt x="3700" y="1562"/>
                      <a:pt x="3700" y="1562"/>
                    </a:cubicBezTo>
                    <a:cubicBezTo>
                      <a:pt x="3722" y="1581"/>
                      <a:pt x="3722" y="1581"/>
                      <a:pt x="3722" y="1581"/>
                    </a:cubicBezTo>
                    <a:cubicBezTo>
                      <a:pt x="3716" y="1592"/>
                      <a:pt x="3716" y="1592"/>
                      <a:pt x="3716" y="1592"/>
                    </a:cubicBezTo>
                    <a:cubicBezTo>
                      <a:pt x="3705" y="1587"/>
                      <a:pt x="3705" y="1587"/>
                      <a:pt x="3705" y="1587"/>
                    </a:cubicBezTo>
                    <a:cubicBezTo>
                      <a:pt x="3697" y="1573"/>
                      <a:pt x="3697" y="1573"/>
                      <a:pt x="3697" y="1573"/>
                    </a:cubicBezTo>
                    <a:cubicBezTo>
                      <a:pt x="3678" y="1572"/>
                      <a:pt x="3678" y="1572"/>
                      <a:pt x="3678" y="1572"/>
                    </a:cubicBezTo>
                    <a:cubicBezTo>
                      <a:pt x="3664" y="1566"/>
                      <a:pt x="3664" y="1566"/>
                      <a:pt x="3664" y="1566"/>
                    </a:cubicBezTo>
                    <a:cubicBezTo>
                      <a:pt x="3675" y="1579"/>
                      <a:pt x="3675" y="1579"/>
                      <a:pt x="3675" y="1579"/>
                    </a:cubicBezTo>
                    <a:cubicBezTo>
                      <a:pt x="3688" y="1584"/>
                      <a:pt x="3688" y="1584"/>
                      <a:pt x="3688" y="1584"/>
                    </a:cubicBezTo>
                    <a:cubicBezTo>
                      <a:pt x="3697" y="1584"/>
                      <a:pt x="3697" y="1584"/>
                      <a:pt x="3697" y="1584"/>
                    </a:cubicBezTo>
                    <a:cubicBezTo>
                      <a:pt x="3704" y="1604"/>
                      <a:pt x="3704" y="1604"/>
                      <a:pt x="3704" y="1604"/>
                    </a:cubicBezTo>
                    <a:cubicBezTo>
                      <a:pt x="3719" y="1607"/>
                      <a:pt x="3719" y="1607"/>
                      <a:pt x="3719" y="1607"/>
                    </a:cubicBezTo>
                    <a:cubicBezTo>
                      <a:pt x="3730" y="1604"/>
                      <a:pt x="3730" y="1604"/>
                      <a:pt x="3730" y="1604"/>
                    </a:cubicBezTo>
                    <a:cubicBezTo>
                      <a:pt x="3737" y="1611"/>
                      <a:pt x="3737" y="1611"/>
                      <a:pt x="3737" y="1611"/>
                    </a:cubicBezTo>
                    <a:cubicBezTo>
                      <a:pt x="3742" y="1625"/>
                      <a:pt x="3742" y="1625"/>
                      <a:pt x="3742" y="1625"/>
                    </a:cubicBezTo>
                    <a:cubicBezTo>
                      <a:pt x="3734" y="1642"/>
                      <a:pt x="3734" y="1642"/>
                      <a:pt x="3734" y="1642"/>
                    </a:cubicBezTo>
                    <a:cubicBezTo>
                      <a:pt x="3727" y="1637"/>
                      <a:pt x="3727" y="1637"/>
                      <a:pt x="3727" y="1637"/>
                    </a:cubicBezTo>
                    <a:cubicBezTo>
                      <a:pt x="3725" y="1645"/>
                      <a:pt x="3725" y="1645"/>
                      <a:pt x="3725" y="1645"/>
                    </a:cubicBezTo>
                    <a:cubicBezTo>
                      <a:pt x="3733" y="1653"/>
                      <a:pt x="3733" y="1653"/>
                      <a:pt x="3733" y="1653"/>
                    </a:cubicBezTo>
                    <a:cubicBezTo>
                      <a:pt x="3736" y="1669"/>
                      <a:pt x="3736" y="1669"/>
                      <a:pt x="3736" y="1669"/>
                    </a:cubicBezTo>
                    <a:cubicBezTo>
                      <a:pt x="3731" y="1679"/>
                      <a:pt x="3731" y="1679"/>
                      <a:pt x="3731" y="1679"/>
                    </a:cubicBezTo>
                    <a:cubicBezTo>
                      <a:pt x="3720" y="1679"/>
                      <a:pt x="3720" y="1679"/>
                      <a:pt x="3720" y="1679"/>
                    </a:cubicBezTo>
                    <a:cubicBezTo>
                      <a:pt x="3716" y="1683"/>
                      <a:pt x="3716" y="1683"/>
                      <a:pt x="3716" y="1683"/>
                    </a:cubicBezTo>
                    <a:cubicBezTo>
                      <a:pt x="3694" y="1688"/>
                      <a:pt x="3694" y="1688"/>
                      <a:pt x="3694" y="1688"/>
                    </a:cubicBezTo>
                    <a:cubicBezTo>
                      <a:pt x="3687" y="1695"/>
                      <a:pt x="3687" y="1695"/>
                      <a:pt x="3687" y="1695"/>
                    </a:cubicBezTo>
                    <a:cubicBezTo>
                      <a:pt x="3676" y="1692"/>
                      <a:pt x="3676" y="1692"/>
                      <a:pt x="3676" y="1692"/>
                    </a:cubicBezTo>
                    <a:cubicBezTo>
                      <a:pt x="3668" y="1676"/>
                      <a:pt x="3668" y="1676"/>
                      <a:pt x="3668" y="1676"/>
                    </a:cubicBezTo>
                    <a:cubicBezTo>
                      <a:pt x="3662" y="1679"/>
                      <a:pt x="3662" y="1679"/>
                      <a:pt x="3662" y="1679"/>
                    </a:cubicBezTo>
                    <a:cubicBezTo>
                      <a:pt x="3662" y="1703"/>
                      <a:pt x="3662" y="1703"/>
                      <a:pt x="3662" y="1703"/>
                    </a:cubicBezTo>
                    <a:cubicBezTo>
                      <a:pt x="3659" y="1712"/>
                      <a:pt x="3659" y="1712"/>
                      <a:pt x="3659" y="1712"/>
                    </a:cubicBezTo>
                    <a:cubicBezTo>
                      <a:pt x="3675" y="1708"/>
                      <a:pt x="3675" y="1708"/>
                      <a:pt x="3675" y="1708"/>
                    </a:cubicBezTo>
                    <a:cubicBezTo>
                      <a:pt x="3708" y="1703"/>
                      <a:pt x="3708" y="1703"/>
                      <a:pt x="3708" y="1703"/>
                    </a:cubicBezTo>
                    <a:cubicBezTo>
                      <a:pt x="3714" y="1706"/>
                      <a:pt x="3714" y="1706"/>
                      <a:pt x="3714" y="1706"/>
                    </a:cubicBezTo>
                    <a:cubicBezTo>
                      <a:pt x="3717" y="1729"/>
                      <a:pt x="3717" y="1729"/>
                      <a:pt x="3717" y="1729"/>
                    </a:cubicBezTo>
                    <a:cubicBezTo>
                      <a:pt x="3725" y="1734"/>
                      <a:pt x="3725" y="1734"/>
                      <a:pt x="3725" y="1734"/>
                    </a:cubicBezTo>
                    <a:cubicBezTo>
                      <a:pt x="3725" y="1723"/>
                      <a:pt x="3725" y="1723"/>
                      <a:pt x="3725" y="1723"/>
                    </a:cubicBezTo>
                    <a:cubicBezTo>
                      <a:pt x="3734" y="1706"/>
                      <a:pt x="3734" y="1706"/>
                      <a:pt x="3734" y="1706"/>
                    </a:cubicBezTo>
                    <a:cubicBezTo>
                      <a:pt x="3739" y="1706"/>
                      <a:pt x="3739" y="1706"/>
                      <a:pt x="3739" y="1706"/>
                    </a:cubicBezTo>
                    <a:cubicBezTo>
                      <a:pt x="3745" y="1720"/>
                      <a:pt x="3745" y="1720"/>
                      <a:pt x="3745" y="1720"/>
                    </a:cubicBezTo>
                    <a:cubicBezTo>
                      <a:pt x="3740" y="1737"/>
                      <a:pt x="3740" y="1737"/>
                      <a:pt x="3740" y="1737"/>
                    </a:cubicBezTo>
                    <a:cubicBezTo>
                      <a:pt x="3736" y="1737"/>
                      <a:pt x="3736" y="1737"/>
                      <a:pt x="3736" y="1737"/>
                    </a:cubicBezTo>
                    <a:cubicBezTo>
                      <a:pt x="3717" y="1752"/>
                      <a:pt x="3717" y="1752"/>
                      <a:pt x="3717" y="1752"/>
                    </a:cubicBezTo>
                    <a:cubicBezTo>
                      <a:pt x="3713" y="1764"/>
                      <a:pt x="3713" y="1764"/>
                      <a:pt x="3713" y="1764"/>
                    </a:cubicBezTo>
                    <a:cubicBezTo>
                      <a:pt x="3705" y="1769"/>
                      <a:pt x="3705" y="1769"/>
                      <a:pt x="3705" y="1769"/>
                    </a:cubicBezTo>
                    <a:cubicBezTo>
                      <a:pt x="3694" y="1763"/>
                      <a:pt x="3694" y="1763"/>
                      <a:pt x="3694" y="1763"/>
                    </a:cubicBezTo>
                    <a:cubicBezTo>
                      <a:pt x="3684" y="1764"/>
                      <a:pt x="3684" y="1764"/>
                      <a:pt x="3684" y="1764"/>
                    </a:cubicBezTo>
                    <a:cubicBezTo>
                      <a:pt x="3676" y="1746"/>
                      <a:pt x="3676" y="1746"/>
                      <a:pt x="3676" y="1746"/>
                    </a:cubicBezTo>
                    <a:cubicBezTo>
                      <a:pt x="3675" y="1758"/>
                      <a:pt x="3675" y="1758"/>
                      <a:pt x="3675" y="1758"/>
                    </a:cubicBezTo>
                    <a:cubicBezTo>
                      <a:pt x="3664" y="1763"/>
                      <a:pt x="3664" y="1763"/>
                      <a:pt x="3664" y="1763"/>
                    </a:cubicBezTo>
                    <a:cubicBezTo>
                      <a:pt x="3653" y="1757"/>
                      <a:pt x="3653" y="1757"/>
                      <a:pt x="3653" y="1757"/>
                    </a:cubicBezTo>
                    <a:cubicBezTo>
                      <a:pt x="3641" y="1757"/>
                      <a:pt x="3641" y="1757"/>
                      <a:pt x="3641" y="1757"/>
                    </a:cubicBezTo>
                    <a:cubicBezTo>
                      <a:pt x="3650" y="1767"/>
                      <a:pt x="3650" y="1767"/>
                      <a:pt x="3650" y="1767"/>
                    </a:cubicBezTo>
                    <a:cubicBezTo>
                      <a:pt x="3670" y="1770"/>
                      <a:pt x="3670" y="1770"/>
                      <a:pt x="3670" y="1770"/>
                    </a:cubicBezTo>
                    <a:cubicBezTo>
                      <a:pt x="3675" y="1778"/>
                      <a:pt x="3675" y="1778"/>
                      <a:pt x="3675" y="1778"/>
                    </a:cubicBezTo>
                    <a:cubicBezTo>
                      <a:pt x="3667" y="1786"/>
                      <a:pt x="3667" y="1786"/>
                      <a:pt x="3667" y="1786"/>
                    </a:cubicBezTo>
                    <a:cubicBezTo>
                      <a:pt x="3670" y="1792"/>
                      <a:pt x="3670" y="1792"/>
                      <a:pt x="3670" y="1792"/>
                    </a:cubicBezTo>
                    <a:cubicBezTo>
                      <a:pt x="3649" y="1801"/>
                      <a:pt x="3649" y="1801"/>
                      <a:pt x="3649" y="1801"/>
                    </a:cubicBezTo>
                    <a:cubicBezTo>
                      <a:pt x="3633" y="1795"/>
                      <a:pt x="3633" y="1795"/>
                      <a:pt x="3633" y="1795"/>
                    </a:cubicBezTo>
                    <a:cubicBezTo>
                      <a:pt x="3647" y="1807"/>
                      <a:pt x="3647" y="1807"/>
                      <a:pt x="3647" y="1807"/>
                    </a:cubicBezTo>
                    <a:cubicBezTo>
                      <a:pt x="3667" y="1809"/>
                      <a:pt x="3667" y="1809"/>
                      <a:pt x="3667" y="1809"/>
                    </a:cubicBezTo>
                    <a:cubicBezTo>
                      <a:pt x="3681" y="1795"/>
                      <a:pt x="3681" y="1795"/>
                      <a:pt x="3681" y="1795"/>
                    </a:cubicBezTo>
                    <a:cubicBezTo>
                      <a:pt x="3685" y="1801"/>
                      <a:pt x="3685" y="1801"/>
                      <a:pt x="3685" y="1801"/>
                    </a:cubicBezTo>
                    <a:cubicBezTo>
                      <a:pt x="3691" y="1802"/>
                      <a:pt x="3691" y="1802"/>
                      <a:pt x="3691" y="1802"/>
                    </a:cubicBezTo>
                    <a:cubicBezTo>
                      <a:pt x="3676" y="1821"/>
                      <a:pt x="3676" y="1821"/>
                      <a:pt x="3676" y="1821"/>
                    </a:cubicBezTo>
                    <a:cubicBezTo>
                      <a:pt x="3661" y="1821"/>
                      <a:pt x="3661" y="1821"/>
                      <a:pt x="3661" y="1821"/>
                    </a:cubicBezTo>
                    <a:cubicBezTo>
                      <a:pt x="3659" y="1816"/>
                      <a:pt x="3659" y="1816"/>
                      <a:pt x="3659" y="1816"/>
                    </a:cubicBezTo>
                    <a:cubicBezTo>
                      <a:pt x="3650" y="1818"/>
                      <a:pt x="3650" y="1818"/>
                      <a:pt x="3650" y="1818"/>
                    </a:cubicBezTo>
                    <a:cubicBezTo>
                      <a:pt x="3644" y="1821"/>
                      <a:pt x="3644" y="1821"/>
                      <a:pt x="3644" y="1821"/>
                    </a:cubicBezTo>
                    <a:cubicBezTo>
                      <a:pt x="3624" y="1822"/>
                      <a:pt x="3624" y="1822"/>
                      <a:pt x="3624" y="1822"/>
                    </a:cubicBezTo>
                    <a:cubicBezTo>
                      <a:pt x="3586" y="1845"/>
                      <a:pt x="3586" y="1845"/>
                      <a:pt x="3586" y="1845"/>
                    </a:cubicBezTo>
                    <a:cubicBezTo>
                      <a:pt x="3546" y="1879"/>
                      <a:pt x="3546" y="1879"/>
                      <a:pt x="3546" y="1879"/>
                    </a:cubicBezTo>
                    <a:cubicBezTo>
                      <a:pt x="3532" y="1905"/>
                      <a:pt x="3532" y="1905"/>
                      <a:pt x="3532" y="1905"/>
                    </a:cubicBezTo>
                    <a:cubicBezTo>
                      <a:pt x="3525" y="1905"/>
                      <a:pt x="3525" y="1905"/>
                      <a:pt x="3525" y="1905"/>
                    </a:cubicBezTo>
                    <a:cubicBezTo>
                      <a:pt x="3517" y="1900"/>
                      <a:pt x="3517" y="1900"/>
                      <a:pt x="3517" y="1900"/>
                    </a:cubicBezTo>
                    <a:cubicBezTo>
                      <a:pt x="3494" y="1903"/>
                      <a:pt x="3494" y="1903"/>
                      <a:pt x="3494" y="1903"/>
                    </a:cubicBezTo>
                    <a:cubicBezTo>
                      <a:pt x="3477" y="1917"/>
                      <a:pt x="3477" y="1917"/>
                      <a:pt x="3477" y="1917"/>
                    </a:cubicBezTo>
                    <a:cubicBezTo>
                      <a:pt x="3447" y="1957"/>
                      <a:pt x="3447" y="1957"/>
                      <a:pt x="3447" y="1957"/>
                    </a:cubicBezTo>
                    <a:cubicBezTo>
                      <a:pt x="3447" y="1968"/>
                      <a:pt x="3447" y="1968"/>
                      <a:pt x="3447" y="1968"/>
                    </a:cubicBezTo>
                    <a:cubicBezTo>
                      <a:pt x="3435" y="1978"/>
                      <a:pt x="3435" y="1978"/>
                      <a:pt x="3435" y="1978"/>
                    </a:cubicBezTo>
                    <a:cubicBezTo>
                      <a:pt x="3427" y="1977"/>
                      <a:pt x="3427" y="1977"/>
                      <a:pt x="3427" y="1977"/>
                    </a:cubicBezTo>
                    <a:cubicBezTo>
                      <a:pt x="3425" y="1987"/>
                      <a:pt x="3425" y="1987"/>
                      <a:pt x="3425" y="1987"/>
                    </a:cubicBezTo>
                    <a:cubicBezTo>
                      <a:pt x="3412" y="2004"/>
                      <a:pt x="3412" y="2004"/>
                      <a:pt x="3412" y="2004"/>
                    </a:cubicBezTo>
                    <a:cubicBezTo>
                      <a:pt x="3402" y="2000"/>
                      <a:pt x="3402" y="2000"/>
                      <a:pt x="3402" y="2000"/>
                    </a:cubicBezTo>
                    <a:cubicBezTo>
                      <a:pt x="3393" y="2003"/>
                      <a:pt x="3393" y="2003"/>
                      <a:pt x="3393" y="2003"/>
                    </a:cubicBezTo>
                    <a:cubicBezTo>
                      <a:pt x="3389" y="2009"/>
                      <a:pt x="3389" y="2009"/>
                      <a:pt x="3389" y="2009"/>
                    </a:cubicBezTo>
                    <a:cubicBezTo>
                      <a:pt x="3372" y="2007"/>
                      <a:pt x="3372" y="2007"/>
                      <a:pt x="3372" y="2007"/>
                    </a:cubicBezTo>
                    <a:cubicBezTo>
                      <a:pt x="3363" y="2020"/>
                      <a:pt x="3363" y="2020"/>
                      <a:pt x="3363" y="2020"/>
                    </a:cubicBezTo>
                    <a:cubicBezTo>
                      <a:pt x="3338" y="2023"/>
                      <a:pt x="3338" y="2023"/>
                      <a:pt x="3338" y="2023"/>
                    </a:cubicBezTo>
                    <a:cubicBezTo>
                      <a:pt x="3335" y="2032"/>
                      <a:pt x="3335" y="2032"/>
                      <a:pt x="3335" y="2032"/>
                    </a:cubicBezTo>
                    <a:cubicBezTo>
                      <a:pt x="3318" y="2030"/>
                      <a:pt x="3318" y="2030"/>
                      <a:pt x="3318" y="2030"/>
                    </a:cubicBezTo>
                    <a:cubicBezTo>
                      <a:pt x="3315" y="2039"/>
                      <a:pt x="3315" y="2039"/>
                      <a:pt x="3315" y="2039"/>
                    </a:cubicBezTo>
                    <a:cubicBezTo>
                      <a:pt x="3297" y="2039"/>
                      <a:pt x="3297" y="2039"/>
                      <a:pt x="3297" y="2039"/>
                    </a:cubicBezTo>
                    <a:cubicBezTo>
                      <a:pt x="3292" y="2044"/>
                      <a:pt x="3292" y="2044"/>
                      <a:pt x="3292" y="2044"/>
                    </a:cubicBezTo>
                    <a:cubicBezTo>
                      <a:pt x="3297" y="2049"/>
                      <a:pt x="3297" y="2049"/>
                      <a:pt x="3297" y="2049"/>
                    </a:cubicBezTo>
                    <a:cubicBezTo>
                      <a:pt x="3295" y="2062"/>
                      <a:pt x="3295" y="2062"/>
                      <a:pt x="3295" y="2062"/>
                    </a:cubicBezTo>
                    <a:cubicBezTo>
                      <a:pt x="3285" y="2078"/>
                      <a:pt x="3285" y="2078"/>
                      <a:pt x="3285" y="2078"/>
                    </a:cubicBezTo>
                    <a:cubicBezTo>
                      <a:pt x="3277" y="2079"/>
                      <a:pt x="3277" y="2079"/>
                      <a:pt x="3277" y="2079"/>
                    </a:cubicBezTo>
                    <a:cubicBezTo>
                      <a:pt x="3271" y="2088"/>
                      <a:pt x="3271" y="2088"/>
                      <a:pt x="3271" y="2088"/>
                    </a:cubicBezTo>
                    <a:cubicBezTo>
                      <a:pt x="3257" y="2091"/>
                      <a:pt x="3257" y="2091"/>
                      <a:pt x="3257" y="2091"/>
                    </a:cubicBezTo>
                    <a:cubicBezTo>
                      <a:pt x="3243" y="2114"/>
                      <a:pt x="3243" y="2114"/>
                      <a:pt x="3243" y="2114"/>
                    </a:cubicBezTo>
                    <a:cubicBezTo>
                      <a:pt x="3231" y="2139"/>
                      <a:pt x="3231" y="2139"/>
                      <a:pt x="3231" y="2139"/>
                    </a:cubicBezTo>
                    <a:cubicBezTo>
                      <a:pt x="3231" y="2166"/>
                      <a:pt x="3231" y="2166"/>
                      <a:pt x="3231" y="2166"/>
                    </a:cubicBezTo>
                    <a:cubicBezTo>
                      <a:pt x="3227" y="2217"/>
                      <a:pt x="3227" y="2217"/>
                      <a:pt x="3227" y="2217"/>
                    </a:cubicBezTo>
                    <a:cubicBezTo>
                      <a:pt x="3230" y="2240"/>
                      <a:pt x="3230" y="2240"/>
                      <a:pt x="3230" y="2240"/>
                    </a:cubicBezTo>
                    <a:cubicBezTo>
                      <a:pt x="3225" y="2273"/>
                      <a:pt x="3225" y="2273"/>
                      <a:pt x="3225" y="2273"/>
                    </a:cubicBezTo>
                    <a:cubicBezTo>
                      <a:pt x="3234" y="2296"/>
                      <a:pt x="3234" y="2296"/>
                      <a:pt x="3234" y="2296"/>
                    </a:cubicBezTo>
                    <a:cubicBezTo>
                      <a:pt x="3237" y="2331"/>
                      <a:pt x="3237" y="2331"/>
                      <a:pt x="3237" y="2331"/>
                    </a:cubicBezTo>
                    <a:cubicBezTo>
                      <a:pt x="3245" y="2347"/>
                      <a:pt x="3245" y="2347"/>
                      <a:pt x="3245" y="2347"/>
                    </a:cubicBezTo>
                    <a:cubicBezTo>
                      <a:pt x="3253" y="2385"/>
                      <a:pt x="3253" y="2385"/>
                      <a:pt x="3253" y="2385"/>
                    </a:cubicBezTo>
                    <a:cubicBezTo>
                      <a:pt x="3263" y="2399"/>
                      <a:pt x="3263" y="2399"/>
                      <a:pt x="3263" y="2399"/>
                    </a:cubicBezTo>
                    <a:cubicBezTo>
                      <a:pt x="3269" y="2414"/>
                      <a:pt x="3269" y="2414"/>
                      <a:pt x="3269" y="2414"/>
                    </a:cubicBezTo>
                    <a:cubicBezTo>
                      <a:pt x="3262" y="2432"/>
                      <a:pt x="3262" y="2432"/>
                      <a:pt x="3262" y="2432"/>
                    </a:cubicBezTo>
                    <a:cubicBezTo>
                      <a:pt x="3260" y="2457"/>
                      <a:pt x="3260" y="2457"/>
                      <a:pt x="3260" y="2457"/>
                    </a:cubicBezTo>
                    <a:cubicBezTo>
                      <a:pt x="3265" y="2466"/>
                      <a:pt x="3265" y="2466"/>
                      <a:pt x="3265" y="2466"/>
                    </a:cubicBezTo>
                    <a:cubicBezTo>
                      <a:pt x="3274" y="2518"/>
                      <a:pt x="3274" y="2518"/>
                      <a:pt x="3274" y="2518"/>
                    </a:cubicBezTo>
                    <a:cubicBezTo>
                      <a:pt x="3291" y="2529"/>
                      <a:pt x="3291" y="2529"/>
                      <a:pt x="3291" y="2529"/>
                    </a:cubicBezTo>
                    <a:cubicBezTo>
                      <a:pt x="3295" y="2551"/>
                      <a:pt x="3295" y="2551"/>
                      <a:pt x="3295" y="2551"/>
                    </a:cubicBezTo>
                    <a:cubicBezTo>
                      <a:pt x="3286" y="2561"/>
                      <a:pt x="3286" y="2561"/>
                      <a:pt x="3286" y="2561"/>
                    </a:cubicBezTo>
                    <a:cubicBezTo>
                      <a:pt x="3291" y="2567"/>
                      <a:pt x="3291" y="2567"/>
                      <a:pt x="3291" y="2567"/>
                    </a:cubicBezTo>
                    <a:cubicBezTo>
                      <a:pt x="3288" y="2596"/>
                      <a:pt x="3288" y="2596"/>
                      <a:pt x="3288" y="2596"/>
                    </a:cubicBezTo>
                    <a:cubicBezTo>
                      <a:pt x="3283" y="2603"/>
                      <a:pt x="3283" y="2603"/>
                      <a:pt x="3283" y="2603"/>
                    </a:cubicBezTo>
                    <a:cubicBezTo>
                      <a:pt x="3285" y="2617"/>
                      <a:pt x="3285" y="2617"/>
                      <a:pt x="3285" y="2617"/>
                    </a:cubicBezTo>
                    <a:cubicBezTo>
                      <a:pt x="3271" y="2645"/>
                      <a:pt x="3271" y="2645"/>
                      <a:pt x="3271" y="2645"/>
                    </a:cubicBezTo>
                    <a:cubicBezTo>
                      <a:pt x="3263" y="2665"/>
                      <a:pt x="3263" y="2665"/>
                      <a:pt x="3263" y="2665"/>
                    </a:cubicBezTo>
                    <a:cubicBezTo>
                      <a:pt x="3254" y="2679"/>
                      <a:pt x="3254" y="2679"/>
                      <a:pt x="3254" y="2679"/>
                    </a:cubicBezTo>
                    <a:cubicBezTo>
                      <a:pt x="3251" y="2699"/>
                      <a:pt x="3251" y="2699"/>
                      <a:pt x="3251" y="2699"/>
                    </a:cubicBezTo>
                    <a:cubicBezTo>
                      <a:pt x="3237" y="2705"/>
                      <a:pt x="3237" y="2705"/>
                      <a:pt x="3237" y="2705"/>
                    </a:cubicBezTo>
                    <a:cubicBezTo>
                      <a:pt x="3222" y="2709"/>
                      <a:pt x="3222" y="2709"/>
                      <a:pt x="3222" y="2709"/>
                    </a:cubicBezTo>
                    <a:cubicBezTo>
                      <a:pt x="3207" y="2705"/>
                      <a:pt x="3207" y="2705"/>
                      <a:pt x="3207" y="2705"/>
                    </a:cubicBezTo>
                    <a:cubicBezTo>
                      <a:pt x="3199" y="2696"/>
                      <a:pt x="3199" y="2696"/>
                      <a:pt x="3199" y="2696"/>
                    </a:cubicBezTo>
                    <a:cubicBezTo>
                      <a:pt x="3182" y="2691"/>
                      <a:pt x="3182" y="2691"/>
                      <a:pt x="3182" y="2691"/>
                    </a:cubicBezTo>
                    <a:cubicBezTo>
                      <a:pt x="3193" y="2687"/>
                      <a:pt x="3193" y="2687"/>
                      <a:pt x="3193" y="2687"/>
                    </a:cubicBezTo>
                    <a:cubicBezTo>
                      <a:pt x="3173" y="2671"/>
                      <a:pt x="3173" y="2671"/>
                      <a:pt x="3173" y="2671"/>
                    </a:cubicBezTo>
                    <a:cubicBezTo>
                      <a:pt x="3175" y="2657"/>
                      <a:pt x="3175" y="2657"/>
                      <a:pt x="3175" y="2657"/>
                    </a:cubicBezTo>
                    <a:cubicBezTo>
                      <a:pt x="3169" y="2647"/>
                      <a:pt x="3169" y="2647"/>
                      <a:pt x="3169" y="2647"/>
                    </a:cubicBezTo>
                    <a:cubicBezTo>
                      <a:pt x="3155" y="2645"/>
                      <a:pt x="3155" y="2645"/>
                      <a:pt x="3155" y="2645"/>
                    </a:cubicBezTo>
                    <a:cubicBezTo>
                      <a:pt x="3149" y="2642"/>
                      <a:pt x="3149" y="2642"/>
                      <a:pt x="3149" y="2642"/>
                    </a:cubicBezTo>
                    <a:cubicBezTo>
                      <a:pt x="3150" y="2620"/>
                      <a:pt x="3150" y="2620"/>
                      <a:pt x="3150" y="2620"/>
                    </a:cubicBezTo>
                    <a:cubicBezTo>
                      <a:pt x="3147" y="2603"/>
                      <a:pt x="3147" y="2603"/>
                      <a:pt x="3147" y="2603"/>
                    </a:cubicBezTo>
                    <a:cubicBezTo>
                      <a:pt x="3127" y="2588"/>
                      <a:pt x="3127" y="2588"/>
                      <a:pt x="3127" y="2588"/>
                    </a:cubicBezTo>
                    <a:cubicBezTo>
                      <a:pt x="3126" y="2577"/>
                      <a:pt x="3126" y="2577"/>
                      <a:pt x="3126" y="2577"/>
                    </a:cubicBezTo>
                    <a:cubicBezTo>
                      <a:pt x="3132" y="2570"/>
                      <a:pt x="3132" y="2570"/>
                      <a:pt x="3132" y="2570"/>
                    </a:cubicBezTo>
                    <a:cubicBezTo>
                      <a:pt x="3135" y="2558"/>
                      <a:pt x="3135" y="2558"/>
                      <a:pt x="3135" y="2558"/>
                    </a:cubicBezTo>
                    <a:cubicBezTo>
                      <a:pt x="3147" y="2545"/>
                      <a:pt x="3147" y="2545"/>
                      <a:pt x="3147" y="2545"/>
                    </a:cubicBezTo>
                    <a:cubicBezTo>
                      <a:pt x="3132" y="2550"/>
                      <a:pt x="3132" y="2550"/>
                      <a:pt x="3132" y="2550"/>
                    </a:cubicBezTo>
                    <a:cubicBezTo>
                      <a:pt x="3126" y="2545"/>
                      <a:pt x="3126" y="2545"/>
                      <a:pt x="3126" y="2545"/>
                    </a:cubicBezTo>
                    <a:cubicBezTo>
                      <a:pt x="3126" y="2551"/>
                      <a:pt x="3126" y="2551"/>
                      <a:pt x="3126" y="2551"/>
                    </a:cubicBezTo>
                    <a:cubicBezTo>
                      <a:pt x="3121" y="2559"/>
                      <a:pt x="3121" y="2559"/>
                      <a:pt x="3121" y="2559"/>
                    </a:cubicBezTo>
                    <a:cubicBezTo>
                      <a:pt x="3117" y="2544"/>
                      <a:pt x="3117" y="2544"/>
                      <a:pt x="3117" y="2544"/>
                    </a:cubicBezTo>
                    <a:cubicBezTo>
                      <a:pt x="3110" y="2545"/>
                      <a:pt x="3110" y="2545"/>
                      <a:pt x="3110" y="2545"/>
                    </a:cubicBezTo>
                    <a:cubicBezTo>
                      <a:pt x="3107" y="2538"/>
                      <a:pt x="3107" y="2538"/>
                      <a:pt x="3107" y="2538"/>
                    </a:cubicBezTo>
                    <a:cubicBezTo>
                      <a:pt x="3097" y="2526"/>
                      <a:pt x="3097" y="2526"/>
                      <a:pt x="3097" y="2526"/>
                    </a:cubicBezTo>
                    <a:cubicBezTo>
                      <a:pt x="3095" y="2510"/>
                      <a:pt x="3095" y="2510"/>
                      <a:pt x="3095" y="2510"/>
                    </a:cubicBezTo>
                    <a:cubicBezTo>
                      <a:pt x="3091" y="2501"/>
                      <a:pt x="3091" y="2501"/>
                      <a:pt x="3091" y="2501"/>
                    </a:cubicBezTo>
                    <a:cubicBezTo>
                      <a:pt x="3110" y="2472"/>
                      <a:pt x="3110" y="2472"/>
                      <a:pt x="3110" y="2472"/>
                    </a:cubicBezTo>
                    <a:cubicBezTo>
                      <a:pt x="3110" y="2457"/>
                      <a:pt x="3110" y="2457"/>
                      <a:pt x="3110" y="2457"/>
                    </a:cubicBezTo>
                    <a:cubicBezTo>
                      <a:pt x="3098" y="2452"/>
                      <a:pt x="3098" y="2452"/>
                      <a:pt x="3098" y="2452"/>
                    </a:cubicBezTo>
                    <a:cubicBezTo>
                      <a:pt x="3092" y="2457"/>
                      <a:pt x="3092" y="2457"/>
                      <a:pt x="3092" y="2457"/>
                    </a:cubicBezTo>
                    <a:cubicBezTo>
                      <a:pt x="3095" y="2464"/>
                      <a:pt x="3095" y="2464"/>
                      <a:pt x="3095" y="2464"/>
                    </a:cubicBezTo>
                    <a:cubicBezTo>
                      <a:pt x="3086" y="2477"/>
                      <a:pt x="3086" y="2477"/>
                      <a:pt x="3086" y="2477"/>
                    </a:cubicBezTo>
                    <a:cubicBezTo>
                      <a:pt x="3081" y="2481"/>
                      <a:pt x="3081" y="2481"/>
                      <a:pt x="3081" y="2481"/>
                    </a:cubicBezTo>
                    <a:cubicBezTo>
                      <a:pt x="3072" y="2464"/>
                      <a:pt x="3072" y="2464"/>
                      <a:pt x="3072" y="2464"/>
                    </a:cubicBezTo>
                    <a:cubicBezTo>
                      <a:pt x="3072" y="2452"/>
                      <a:pt x="3072" y="2452"/>
                      <a:pt x="3072" y="2452"/>
                    </a:cubicBezTo>
                    <a:cubicBezTo>
                      <a:pt x="3088" y="2423"/>
                      <a:pt x="3088" y="2423"/>
                      <a:pt x="3088" y="2423"/>
                    </a:cubicBezTo>
                    <a:cubicBezTo>
                      <a:pt x="3100" y="2385"/>
                      <a:pt x="3100" y="2385"/>
                      <a:pt x="3100" y="2385"/>
                    </a:cubicBezTo>
                    <a:cubicBezTo>
                      <a:pt x="3101" y="2367"/>
                      <a:pt x="3101" y="2367"/>
                      <a:pt x="3101" y="2367"/>
                    </a:cubicBezTo>
                    <a:cubicBezTo>
                      <a:pt x="3091" y="2347"/>
                      <a:pt x="3091" y="2347"/>
                      <a:pt x="3091" y="2347"/>
                    </a:cubicBezTo>
                    <a:cubicBezTo>
                      <a:pt x="3078" y="2344"/>
                      <a:pt x="3078" y="2344"/>
                      <a:pt x="3078" y="2344"/>
                    </a:cubicBezTo>
                    <a:cubicBezTo>
                      <a:pt x="3071" y="2333"/>
                      <a:pt x="3071" y="2333"/>
                      <a:pt x="3071" y="2333"/>
                    </a:cubicBezTo>
                    <a:cubicBezTo>
                      <a:pt x="3071" y="2327"/>
                      <a:pt x="3071" y="2327"/>
                      <a:pt x="3071" y="2327"/>
                    </a:cubicBezTo>
                    <a:cubicBezTo>
                      <a:pt x="3065" y="2327"/>
                      <a:pt x="3065" y="2327"/>
                      <a:pt x="3065" y="2327"/>
                    </a:cubicBezTo>
                    <a:cubicBezTo>
                      <a:pt x="3052" y="2318"/>
                      <a:pt x="3052" y="2318"/>
                      <a:pt x="3052" y="2318"/>
                    </a:cubicBezTo>
                    <a:cubicBezTo>
                      <a:pt x="3051" y="2301"/>
                      <a:pt x="3051" y="2301"/>
                      <a:pt x="3051" y="2301"/>
                    </a:cubicBezTo>
                    <a:cubicBezTo>
                      <a:pt x="3045" y="2299"/>
                      <a:pt x="3045" y="2299"/>
                      <a:pt x="3045" y="2299"/>
                    </a:cubicBezTo>
                    <a:cubicBezTo>
                      <a:pt x="3037" y="2290"/>
                      <a:pt x="3037" y="2290"/>
                      <a:pt x="3037" y="2290"/>
                    </a:cubicBezTo>
                    <a:cubicBezTo>
                      <a:pt x="3028" y="2263"/>
                      <a:pt x="3028" y="2263"/>
                      <a:pt x="3028" y="2263"/>
                    </a:cubicBezTo>
                    <a:cubicBezTo>
                      <a:pt x="3010" y="2256"/>
                      <a:pt x="3010" y="2256"/>
                      <a:pt x="3010" y="2256"/>
                    </a:cubicBezTo>
                    <a:cubicBezTo>
                      <a:pt x="2999" y="2250"/>
                      <a:pt x="2999" y="2250"/>
                      <a:pt x="2999" y="2250"/>
                    </a:cubicBezTo>
                    <a:cubicBezTo>
                      <a:pt x="2984" y="2253"/>
                      <a:pt x="2984" y="2253"/>
                      <a:pt x="2984" y="2253"/>
                    </a:cubicBezTo>
                    <a:cubicBezTo>
                      <a:pt x="2973" y="2261"/>
                      <a:pt x="2973" y="2261"/>
                      <a:pt x="2973" y="2261"/>
                    </a:cubicBezTo>
                    <a:cubicBezTo>
                      <a:pt x="2973" y="2266"/>
                      <a:pt x="2973" y="2266"/>
                      <a:pt x="2973" y="2266"/>
                    </a:cubicBezTo>
                    <a:cubicBezTo>
                      <a:pt x="2970" y="2267"/>
                      <a:pt x="2970" y="2267"/>
                      <a:pt x="2970" y="2267"/>
                    </a:cubicBezTo>
                    <a:cubicBezTo>
                      <a:pt x="2962" y="2266"/>
                      <a:pt x="2962" y="2266"/>
                      <a:pt x="2962" y="2266"/>
                    </a:cubicBezTo>
                    <a:cubicBezTo>
                      <a:pt x="2942" y="2285"/>
                      <a:pt x="2942" y="2285"/>
                      <a:pt x="2942" y="2285"/>
                    </a:cubicBezTo>
                    <a:cubicBezTo>
                      <a:pt x="2927" y="2287"/>
                      <a:pt x="2927" y="2287"/>
                      <a:pt x="2927" y="2287"/>
                    </a:cubicBezTo>
                    <a:cubicBezTo>
                      <a:pt x="2904" y="2292"/>
                      <a:pt x="2904" y="2292"/>
                      <a:pt x="2904" y="2292"/>
                    </a:cubicBezTo>
                    <a:cubicBezTo>
                      <a:pt x="2899" y="2285"/>
                      <a:pt x="2899" y="2285"/>
                      <a:pt x="2899" y="2285"/>
                    </a:cubicBezTo>
                    <a:cubicBezTo>
                      <a:pt x="2903" y="2279"/>
                      <a:pt x="2903" y="2279"/>
                      <a:pt x="2903" y="2279"/>
                    </a:cubicBezTo>
                    <a:cubicBezTo>
                      <a:pt x="2904" y="2284"/>
                      <a:pt x="2904" y="2284"/>
                      <a:pt x="2904" y="2284"/>
                    </a:cubicBezTo>
                    <a:cubicBezTo>
                      <a:pt x="2909" y="2282"/>
                      <a:pt x="2909" y="2282"/>
                      <a:pt x="2909" y="2282"/>
                    </a:cubicBezTo>
                    <a:cubicBezTo>
                      <a:pt x="2904" y="2275"/>
                      <a:pt x="2904" y="2275"/>
                      <a:pt x="2904" y="2275"/>
                    </a:cubicBezTo>
                    <a:cubicBezTo>
                      <a:pt x="2896" y="2264"/>
                      <a:pt x="2896" y="2264"/>
                      <a:pt x="2896" y="2264"/>
                    </a:cubicBezTo>
                    <a:cubicBezTo>
                      <a:pt x="2877" y="2250"/>
                      <a:pt x="2877" y="2250"/>
                      <a:pt x="2877" y="2250"/>
                    </a:cubicBezTo>
                    <a:cubicBezTo>
                      <a:pt x="2878" y="2249"/>
                      <a:pt x="2878" y="2249"/>
                      <a:pt x="2878" y="2249"/>
                    </a:cubicBezTo>
                    <a:cubicBezTo>
                      <a:pt x="2889" y="2253"/>
                      <a:pt x="2889" y="2253"/>
                      <a:pt x="2889" y="2253"/>
                    </a:cubicBezTo>
                    <a:cubicBezTo>
                      <a:pt x="2892" y="2249"/>
                      <a:pt x="2892" y="2249"/>
                      <a:pt x="2892" y="2249"/>
                    </a:cubicBezTo>
                    <a:cubicBezTo>
                      <a:pt x="2877" y="2238"/>
                      <a:pt x="2877" y="2238"/>
                      <a:pt x="2877" y="2238"/>
                    </a:cubicBezTo>
                    <a:cubicBezTo>
                      <a:pt x="2874" y="2229"/>
                      <a:pt x="2874" y="2229"/>
                      <a:pt x="2874" y="2229"/>
                    </a:cubicBezTo>
                    <a:cubicBezTo>
                      <a:pt x="2867" y="2229"/>
                      <a:pt x="2867" y="2229"/>
                      <a:pt x="2867" y="2229"/>
                    </a:cubicBezTo>
                    <a:cubicBezTo>
                      <a:pt x="2864" y="2237"/>
                      <a:pt x="2864" y="2237"/>
                      <a:pt x="2864" y="2237"/>
                    </a:cubicBezTo>
                    <a:cubicBezTo>
                      <a:pt x="2872" y="2247"/>
                      <a:pt x="2872" y="2247"/>
                      <a:pt x="2872" y="2247"/>
                    </a:cubicBezTo>
                    <a:cubicBezTo>
                      <a:pt x="2860" y="2240"/>
                      <a:pt x="2860" y="2240"/>
                      <a:pt x="2860" y="2240"/>
                    </a:cubicBezTo>
                    <a:cubicBezTo>
                      <a:pt x="2848" y="2229"/>
                      <a:pt x="2848" y="2229"/>
                      <a:pt x="2848" y="2229"/>
                    </a:cubicBezTo>
                    <a:cubicBezTo>
                      <a:pt x="2826" y="2229"/>
                      <a:pt x="2826" y="2229"/>
                      <a:pt x="2826" y="2229"/>
                    </a:cubicBezTo>
                    <a:cubicBezTo>
                      <a:pt x="2806" y="2226"/>
                      <a:pt x="2806" y="2226"/>
                      <a:pt x="2806" y="2226"/>
                    </a:cubicBezTo>
                    <a:cubicBezTo>
                      <a:pt x="2809" y="2221"/>
                      <a:pt x="2809" y="2221"/>
                      <a:pt x="2809" y="2221"/>
                    </a:cubicBezTo>
                    <a:cubicBezTo>
                      <a:pt x="2828" y="2223"/>
                      <a:pt x="2828" y="2223"/>
                      <a:pt x="2828" y="2223"/>
                    </a:cubicBezTo>
                    <a:cubicBezTo>
                      <a:pt x="2837" y="2220"/>
                      <a:pt x="2837" y="2220"/>
                      <a:pt x="2837" y="2220"/>
                    </a:cubicBezTo>
                    <a:cubicBezTo>
                      <a:pt x="2834" y="2215"/>
                      <a:pt x="2834" y="2215"/>
                      <a:pt x="2834" y="2215"/>
                    </a:cubicBezTo>
                    <a:cubicBezTo>
                      <a:pt x="2815" y="2214"/>
                      <a:pt x="2815" y="2214"/>
                      <a:pt x="2815" y="2214"/>
                    </a:cubicBezTo>
                    <a:cubicBezTo>
                      <a:pt x="2799" y="2226"/>
                      <a:pt x="2799" y="2226"/>
                      <a:pt x="2799" y="2226"/>
                    </a:cubicBezTo>
                    <a:cubicBezTo>
                      <a:pt x="2791" y="2223"/>
                      <a:pt x="2791" y="2223"/>
                      <a:pt x="2791" y="2223"/>
                    </a:cubicBezTo>
                    <a:cubicBezTo>
                      <a:pt x="2767" y="2226"/>
                      <a:pt x="2767" y="2226"/>
                      <a:pt x="2767" y="2226"/>
                    </a:cubicBezTo>
                    <a:cubicBezTo>
                      <a:pt x="2757" y="2218"/>
                      <a:pt x="2757" y="2218"/>
                      <a:pt x="2757" y="2218"/>
                    </a:cubicBezTo>
                    <a:cubicBezTo>
                      <a:pt x="2745" y="2224"/>
                      <a:pt x="2745" y="2224"/>
                      <a:pt x="2745" y="2224"/>
                    </a:cubicBezTo>
                    <a:cubicBezTo>
                      <a:pt x="2722" y="2223"/>
                      <a:pt x="2722" y="2223"/>
                      <a:pt x="2722" y="2223"/>
                    </a:cubicBezTo>
                    <a:cubicBezTo>
                      <a:pt x="2710" y="2227"/>
                      <a:pt x="2710" y="2227"/>
                      <a:pt x="2710" y="2227"/>
                    </a:cubicBezTo>
                    <a:cubicBezTo>
                      <a:pt x="2693" y="2214"/>
                      <a:pt x="2693" y="2214"/>
                      <a:pt x="2693" y="2214"/>
                    </a:cubicBezTo>
                    <a:cubicBezTo>
                      <a:pt x="2693" y="2204"/>
                      <a:pt x="2693" y="2204"/>
                      <a:pt x="2693" y="2204"/>
                    </a:cubicBezTo>
                    <a:cubicBezTo>
                      <a:pt x="2696" y="2194"/>
                      <a:pt x="2696" y="2194"/>
                      <a:pt x="2696" y="2194"/>
                    </a:cubicBezTo>
                    <a:cubicBezTo>
                      <a:pt x="2685" y="2192"/>
                      <a:pt x="2685" y="2192"/>
                      <a:pt x="2685" y="2192"/>
                    </a:cubicBezTo>
                    <a:cubicBezTo>
                      <a:pt x="2678" y="2206"/>
                      <a:pt x="2678" y="2206"/>
                      <a:pt x="2678" y="2206"/>
                    </a:cubicBezTo>
                    <a:cubicBezTo>
                      <a:pt x="2672" y="2220"/>
                      <a:pt x="2672" y="2220"/>
                      <a:pt x="2672" y="2220"/>
                    </a:cubicBezTo>
                    <a:cubicBezTo>
                      <a:pt x="2660" y="2217"/>
                      <a:pt x="2660" y="2217"/>
                      <a:pt x="2660" y="2217"/>
                    </a:cubicBezTo>
                    <a:cubicBezTo>
                      <a:pt x="2649" y="2221"/>
                      <a:pt x="2649" y="2221"/>
                      <a:pt x="2649" y="2221"/>
                    </a:cubicBezTo>
                    <a:cubicBezTo>
                      <a:pt x="2630" y="2218"/>
                      <a:pt x="2630" y="2218"/>
                      <a:pt x="2630" y="2218"/>
                    </a:cubicBezTo>
                    <a:cubicBezTo>
                      <a:pt x="2583" y="2226"/>
                      <a:pt x="2583" y="2226"/>
                      <a:pt x="2583" y="2226"/>
                    </a:cubicBezTo>
                    <a:cubicBezTo>
                      <a:pt x="2569" y="2238"/>
                      <a:pt x="2569" y="2238"/>
                      <a:pt x="2569" y="2238"/>
                    </a:cubicBezTo>
                    <a:cubicBezTo>
                      <a:pt x="2543" y="2249"/>
                      <a:pt x="2543" y="2249"/>
                      <a:pt x="2543" y="2249"/>
                    </a:cubicBezTo>
                    <a:cubicBezTo>
                      <a:pt x="2528" y="2264"/>
                      <a:pt x="2528" y="2264"/>
                      <a:pt x="2528" y="2264"/>
                    </a:cubicBezTo>
                    <a:cubicBezTo>
                      <a:pt x="2528" y="2276"/>
                      <a:pt x="2528" y="2276"/>
                      <a:pt x="2528" y="2276"/>
                    </a:cubicBezTo>
                    <a:cubicBezTo>
                      <a:pt x="2539" y="2272"/>
                      <a:pt x="2539" y="2272"/>
                      <a:pt x="2539" y="2272"/>
                    </a:cubicBezTo>
                    <a:cubicBezTo>
                      <a:pt x="2548" y="2263"/>
                      <a:pt x="2548" y="2263"/>
                      <a:pt x="2548" y="2263"/>
                    </a:cubicBezTo>
                    <a:cubicBezTo>
                      <a:pt x="2554" y="2264"/>
                      <a:pt x="2554" y="2264"/>
                      <a:pt x="2554" y="2264"/>
                    </a:cubicBezTo>
                    <a:cubicBezTo>
                      <a:pt x="2559" y="2272"/>
                      <a:pt x="2559" y="2272"/>
                      <a:pt x="2559" y="2272"/>
                    </a:cubicBezTo>
                    <a:cubicBezTo>
                      <a:pt x="2574" y="2276"/>
                      <a:pt x="2574" y="2276"/>
                      <a:pt x="2574" y="2276"/>
                    </a:cubicBezTo>
                    <a:cubicBezTo>
                      <a:pt x="2568" y="2282"/>
                      <a:pt x="2568" y="2282"/>
                      <a:pt x="2568" y="2282"/>
                    </a:cubicBezTo>
                    <a:cubicBezTo>
                      <a:pt x="2542" y="2293"/>
                      <a:pt x="2542" y="2293"/>
                      <a:pt x="2542" y="2293"/>
                    </a:cubicBezTo>
                    <a:cubicBezTo>
                      <a:pt x="2543" y="2307"/>
                      <a:pt x="2543" y="2307"/>
                      <a:pt x="2543" y="2307"/>
                    </a:cubicBezTo>
                    <a:cubicBezTo>
                      <a:pt x="2548" y="2319"/>
                      <a:pt x="2548" y="2319"/>
                      <a:pt x="2548" y="2319"/>
                    </a:cubicBezTo>
                    <a:cubicBezTo>
                      <a:pt x="2574" y="2327"/>
                      <a:pt x="2574" y="2327"/>
                      <a:pt x="2574" y="2327"/>
                    </a:cubicBezTo>
                    <a:cubicBezTo>
                      <a:pt x="2592" y="2342"/>
                      <a:pt x="2592" y="2342"/>
                      <a:pt x="2592" y="2342"/>
                    </a:cubicBezTo>
                    <a:cubicBezTo>
                      <a:pt x="2591" y="2347"/>
                      <a:pt x="2591" y="2347"/>
                      <a:pt x="2591" y="2347"/>
                    </a:cubicBezTo>
                    <a:cubicBezTo>
                      <a:pt x="2578" y="2351"/>
                      <a:pt x="2578" y="2351"/>
                      <a:pt x="2578" y="2351"/>
                    </a:cubicBezTo>
                    <a:cubicBezTo>
                      <a:pt x="2574" y="2360"/>
                      <a:pt x="2574" y="2360"/>
                      <a:pt x="2574" y="2360"/>
                    </a:cubicBezTo>
                    <a:cubicBezTo>
                      <a:pt x="2574" y="2345"/>
                      <a:pt x="2574" y="2345"/>
                      <a:pt x="2574" y="2345"/>
                    </a:cubicBezTo>
                    <a:cubicBezTo>
                      <a:pt x="2565" y="2339"/>
                      <a:pt x="2565" y="2339"/>
                      <a:pt x="2565" y="2339"/>
                    </a:cubicBezTo>
                    <a:cubicBezTo>
                      <a:pt x="2556" y="2341"/>
                      <a:pt x="2556" y="2341"/>
                      <a:pt x="2556" y="2341"/>
                    </a:cubicBezTo>
                    <a:cubicBezTo>
                      <a:pt x="2548" y="2330"/>
                      <a:pt x="2548" y="2330"/>
                      <a:pt x="2548" y="2330"/>
                    </a:cubicBezTo>
                    <a:cubicBezTo>
                      <a:pt x="2536" y="2325"/>
                      <a:pt x="2536" y="2325"/>
                      <a:pt x="2536" y="2325"/>
                    </a:cubicBezTo>
                    <a:cubicBezTo>
                      <a:pt x="2523" y="2307"/>
                      <a:pt x="2523" y="2307"/>
                      <a:pt x="2523" y="2307"/>
                    </a:cubicBezTo>
                    <a:cubicBezTo>
                      <a:pt x="2510" y="2308"/>
                      <a:pt x="2510" y="2308"/>
                      <a:pt x="2510" y="2308"/>
                    </a:cubicBezTo>
                    <a:cubicBezTo>
                      <a:pt x="2516" y="2322"/>
                      <a:pt x="2516" y="2322"/>
                      <a:pt x="2516" y="2322"/>
                    </a:cubicBezTo>
                    <a:cubicBezTo>
                      <a:pt x="2516" y="2342"/>
                      <a:pt x="2516" y="2342"/>
                      <a:pt x="2516" y="2342"/>
                    </a:cubicBezTo>
                    <a:cubicBezTo>
                      <a:pt x="2504" y="2348"/>
                      <a:pt x="2504" y="2348"/>
                      <a:pt x="2504" y="2348"/>
                    </a:cubicBezTo>
                    <a:cubicBezTo>
                      <a:pt x="2497" y="2339"/>
                      <a:pt x="2497" y="2339"/>
                      <a:pt x="2497" y="2339"/>
                    </a:cubicBezTo>
                    <a:cubicBezTo>
                      <a:pt x="2484" y="2328"/>
                      <a:pt x="2484" y="2328"/>
                      <a:pt x="2484" y="2328"/>
                    </a:cubicBezTo>
                    <a:cubicBezTo>
                      <a:pt x="2471" y="2337"/>
                      <a:pt x="2471" y="2337"/>
                      <a:pt x="2471" y="2337"/>
                    </a:cubicBezTo>
                    <a:cubicBezTo>
                      <a:pt x="2464" y="2347"/>
                      <a:pt x="2464" y="2347"/>
                      <a:pt x="2464" y="2347"/>
                    </a:cubicBezTo>
                    <a:cubicBezTo>
                      <a:pt x="2444" y="2341"/>
                      <a:pt x="2444" y="2341"/>
                      <a:pt x="2444" y="2341"/>
                    </a:cubicBezTo>
                    <a:cubicBezTo>
                      <a:pt x="2432" y="2334"/>
                      <a:pt x="2432" y="2334"/>
                      <a:pt x="2432" y="2334"/>
                    </a:cubicBezTo>
                    <a:cubicBezTo>
                      <a:pt x="2420" y="2336"/>
                      <a:pt x="2420" y="2336"/>
                      <a:pt x="2420" y="2336"/>
                    </a:cubicBezTo>
                    <a:cubicBezTo>
                      <a:pt x="2410" y="2333"/>
                      <a:pt x="2410" y="2333"/>
                      <a:pt x="2410" y="2333"/>
                    </a:cubicBezTo>
                    <a:cubicBezTo>
                      <a:pt x="2416" y="2325"/>
                      <a:pt x="2416" y="2325"/>
                      <a:pt x="2416" y="2325"/>
                    </a:cubicBezTo>
                    <a:cubicBezTo>
                      <a:pt x="2427" y="2316"/>
                      <a:pt x="2427" y="2316"/>
                      <a:pt x="2427" y="2316"/>
                    </a:cubicBezTo>
                    <a:cubicBezTo>
                      <a:pt x="2423" y="2307"/>
                      <a:pt x="2423" y="2307"/>
                      <a:pt x="2423" y="2307"/>
                    </a:cubicBezTo>
                    <a:cubicBezTo>
                      <a:pt x="2406" y="2308"/>
                      <a:pt x="2406" y="2308"/>
                      <a:pt x="2406" y="2308"/>
                    </a:cubicBezTo>
                    <a:cubicBezTo>
                      <a:pt x="2401" y="2302"/>
                      <a:pt x="2401" y="2302"/>
                      <a:pt x="2401" y="2302"/>
                    </a:cubicBezTo>
                    <a:cubicBezTo>
                      <a:pt x="2401" y="2290"/>
                      <a:pt x="2401" y="2290"/>
                      <a:pt x="2401" y="2290"/>
                    </a:cubicBezTo>
                    <a:cubicBezTo>
                      <a:pt x="2395" y="2285"/>
                      <a:pt x="2395" y="2285"/>
                      <a:pt x="2395" y="2285"/>
                    </a:cubicBezTo>
                    <a:cubicBezTo>
                      <a:pt x="2384" y="2289"/>
                      <a:pt x="2384" y="2289"/>
                      <a:pt x="2384" y="2289"/>
                    </a:cubicBezTo>
                    <a:cubicBezTo>
                      <a:pt x="2375" y="2285"/>
                      <a:pt x="2375" y="2285"/>
                      <a:pt x="2375" y="2285"/>
                    </a:cubicBezTo>
                    <a:cubicBezTo>
                      <a:pt x="2381" y="2276"/>
                      <a:pt x="2381" y="2276"/>
                      <a:pt x="2381" y="2276"/>
                    </a:cubicBezTo>
                    <a:cubicBezTo>
                      <a:pt x="2372" y="2273"/>
                      <a:pt x="2372" y="2273"/>
                      <a:pt x="2372" y="2273"/>
                    </a:cubicBezTo>
                    <a:cubicBezTo>
                      <a:pt x="2357" y="2279"/>
                      <a:pt x="2357" y="2279"/>
                      <a:pt x="2357" y="2279"/>
                    </a:cubicBezTo>
                    <a:cubicBezTo>
                      <a:pt x="2355" y="2287"/>
                      <a:pt x="2355" y="2287"/>
                      <a:pt x="2355" y="2287"/>
                    </a:cubicBezTo>
                    <a:cubicBezTo>
                      <a:pt x="2358" y="2298"/>
                      <a:pt x="2358" y="2298"/>
                      <a:pt x="2358" y="2298"/>
                    </a:cubicBezTo>
                    <a:cubicBezTo>
                      <a:pt x="2343" y="2299"/>
                      <a:pt x="2343" y="2299"/>
                      <a:pt x="2343" y="2299"/>
                    </a:cubicBezTo>
                    <a:cubicBezTo>
                      <a:pt x="2297" y="2295"/>
                      <a:pt x="2297" y="2295"/>
                      <a:pt x="2297" y="2295"/>
                    </a:cubicBezTo>
                    <a:cubicBezTo>
                      <a:pt x="2290" y="2287"/>
                      <a:pt x="2290" y="2287"/>
                      <a:pt x="2290" y="2287"/>
                    </a:cubicBezTo>
                    <a:cubicBezTo>
                      <a:pt x="2251" y="2278"/>
                      <a:pt x="2251" y="2278"/>
                      <a:pt x="2251" y="2278"/>
                    </a:cubicBezTo>
                    <a:cubicBezTo>
                      <a:pt x="2231" y="2278"/>
                      <a:pt x="2231" y="2278"/>
                      <a:pt x="2231" y="2278"/>
                    </a:cubicBezTo>
                    <a:cubicBezTo>
                      <a:pt x="2204" y="2284"/>
                      <a:pt x="2204" y="2284"/>
                      <a:pt x="2204" y="2284"/>
                    </a:cubicBezTo>
                    <a:cubicBezTo>
                      <a:pt x="2192" y="2292"/>
                      <a:pt x="2192" y="2292"/>
                      <a:pt x="2192" y="2292"/>
                    </a:cubicBezTo>
                    <a:cubicBezTo>
                      <a:pt x="2181" y="2292"/>
                      <a:pt x="2181" y="2292"/>
                      <a:pt x="2181" y="2292"/>
                    </a:cubicBezTo>
                    <a:cubicBezTo>
                      <a:pt x="2167" y="2312"/>
                      <a:pt x="2167" y="2312"/>
                      <a:pt x="2167" y="2312"/>
                    </a:cubicBezTo>
                    <a:cubicBezTo>
                      <a:pt x="2149" y="2315"/>
                      <a:pt x="2149" y="2315"/>
                      <a:pt x="2149" y="2315"/>
                    </a:cubicBezTo>
                    <a:cubicBezTo>
                      <a:pt x="2152" y="2299"/>
                      <a:pt x="2152" y="2299"/>
                      <a:pt x="2152" y="2299"/>
                    </a:cubicBezTo>
                    <a:cubicBezTo>
                      <a:pt x="2147" y="2287"/>
                      <a:pt x="2147" y="2287"/>
                      <a:pt x="2147" y="2287"/>
                    </a:cubicBezTo>
                    <a:cubicBezTo>
                      <a:pt x="2157" y="2273"/>
                      <a:pt x="2157" y="2273"/>
                      <a:pt x="2157" y="2273"/>
                    </a:cubicBezTo>
                    <a:cubicBezTo>
                      <a:pt x="2152" y="2256"/>
                      <a:pt x="2152" y="2256"/>
                      <a:pt x="2152" y="2256"/>
                    </a:cubicBezTo>
                    <a:cubicBezTo>
                      <a:pt x="2150" y="2267"/>
                      <a:pt x="2150" y="2267"/>
                      <a:pt x="2150" y="2267"/>
                    </a:cubicBezTo>
                    <a:cubicBezTo>
                      <a:pt x="2135" y="2281"/>
                      <a:pt x="2135" y="2281"/>
                      <a:pt x="2135" y="2281"/>
                    </a:cubicBezTo>
                    <a:cubicBezTo>
                      <a:pt x="2126" y="2281"/>
                      <a:pt x="2126" y="2281"/>
                      <a:pt x="2126" y="2281"/>
                    </a:cubicBezTo>
                    <a:cubicBezTo>
                      <a:pt x="2117" y="2269"/>
                      <a:pt x="2117" y="2269"/>
                      <a:pt x="2117" y="2269"/>
                    </a:cubicBezTo>
                    <a:cubicBezTo>
                      <a:pt x="2128" y="2293"/>
                      <a:pt x="2128" y="2293"/>
                      <a:pt x="2128" y="2293"/>
                    </a:cubicBezTo>
                    <a:cubicBezTo>
                      <a:pt x="2126" y="2308"/>
                      <a:pt x="2126" y="2308"/>
                      <a:pt x="2126" y="2308"/>
                    </a:cubicBezTo>
                    <a:cubicBezTo>
                      <a:pt x="2129" y="2325"/>
                      <a:pt x="2129" y="2325"/>
                      <a:pt x="2129" y="2325"/>
                    </a:cubicBezTo>
                    <a:cubicBezTo>
                      <a:pt x="2120" y="2334"/>
                      <a:pt x="2120" y="2334"/>
                      <a:pt x="2120" y="2334"/>
                    </a:cubicBezTo>
                    <a:cubicBezTo>
                      <a:pt x="2109" y="2334"/>
                      <a:pt x="2109" y="2334"/>
                      <a:pt x="2109" y="2334"/>
                    </a:cubicBezTo>
                    <a:cubicBezTo>
                      <a:pt x="2083" y="2357"/>
                      <a:pt x="2083" y="2357"/>
                      <a:pt x="2083" y="2357"/>
                    </a:cubicBezTo>
                    <a:cubicBezTo>
                      <a:pt x="2048" y="2374"/>
                      <a:pt x="2048" y="2374"/>
                      <a:pt x="2048" y="2374"/>
                    </a:cubicBezTo>
                    <a:cubicBezTo>
                      <a:pt x="2037" y="2374"/>
                      <a:pt x="2037" y="2374"/>
                      <a:pt x="2037" y="2374"/>
                    </a:cubicBezTo>
                    <a:cubicBezTo>
                      <a:pt x="2022" y="2386"/>
                      <a:pt x="2022" y="2386"/>
                      <a:pt x="2022" y="2386"/>
                    </a:cubicBezTo>
                    <a:cubicBezTo>
                      <a:pt x="2011" y="2388"/>
                      <a:pt x="2011" y="2388"/>
                      <a:pt x="2011" y="2388"/>
                    </a:cubicBezTo>
                    <a:cubicBezTo>
                      <a:pt x="2025" y="2376"/>
                      <a:pt x="2025" y="2376"/>
                      <a:pt x="2025" y="2376"/>
                    </a:cubicBezTo>
                    <a:cubicBezTo>
                      <a:pt x="2013" y="2367"/>
                      <a:pt x="2013" y="2367"/>
                      <a:pt x="2013" y="2367"/>
                    </a:cubicBezTo>
                    <a:cubicBezTo>
                      <a:pt x="2005" y="2371"/>
                      <a:pt x="2005" y="2371"/>
                      <a:pt x="2005" y="2371"/>
                    </a:cubicBezTo>
                    <a:cubicBezTo>
                      <a:pt x="2001" y="2367"/>
                      <a:pt x="2001" y="2367"/>
                      <a:pt x="2001" y="2367"/>
                    </a:cubicBezTo>
                    <a:cubicBezTo>
                      <a:pt x="1985" y="2376"/>
                      <a:pt x="1985" y="2376"/>
                      <a:pt x="1985" y="2376"/>
                    </a:cubicBezTo>
                    <a:cubicBezTo>
                      <a:pt x="1993" y="2383"/>
                      <a:pt x="1993" y="2383"/>
                      <a:pt x="1993" y="2383"/>
                    </a:cubicBezTo>
                    <a:cubicBezTo>
                      <a:pt x="1976" y="2391"/>
                      <a:pt x="1976" y="2391"/>
                      <a:pt x="1976" y="2391"/>
                    </a:cubicBezTo>
                    <a:cubicBezTo>
                      <a:pt x="1967" y="2383"/>
                      <a:pt x="1967" y="2383"/>
                      <a:pt x="1967" y="2383"/>
                    </a:cubicBezTo>
                    <a:cubicBezTo>
                      <a:pt x="1969" y="2403"/>
                      <a:pt x="1969" y="2403"/>
                      <a:pt x="1969" y="2403"/>
                    </a:cubicBezTo>
                    <a:cubicBezTo>
                      <a:pt x="1955" y="2411"/>
                      <a:pt x="1955" y="2411"/>
                      <a:pt x="1955" y="2411"/>
                    </a:cubicBezTo>
                    <a:cubicBezTo>
                      <a:pt x="1946" y="2406"/>
                      <a:pt x="1946" y="2406"/>
                      <a:pt x="1946" y="2406"/>
                    </a:cubicBezTo>
                    <a:cubicBezTo>
                      <a:pt x="1932" y="2423"/>
                      <a:pt x="1932" y="2423"/>
                      <a:pt x="1932" y="2423"/>
                    </a:cubicBezTo>
                    <a:cubicBezTo>
                      <a:pt x="1941" y="2434"/>
                      <a:pt x="1941" y="2434"/>
                      <a:pt x="1941" y="2434"/>
                    </a:cubicBezTo>
                    <a:cubicBezTo>
                      <a:pt x="1924" y="2448"/>
                      <a:pt x="1924" y="2448"/>
                      <a:pt x="1924" y="2448"/>
                    </a:cubicBezTo>
                    <a:cubicBezTo>
                      <a:pt x="1912" y="2452"/>
                      <a:pt x="1912" y="2452"/>
                      <a:pt x="1912" y="2452"/>
                    </a:cubicBezTo>
                    <a:cubicBezTo>
                      <a:pt x="1918" y="2484"/>
                      <a:pt x="1918" y="2484"/>
                      <a:pt x="1918" y="2484"/>
                    </a:cubicBezTo>
                    <a:cubicBezTo>
                      <a:pt x="1907" y="2499"/>
                      <a:pt x="1907" y="2499"/>
                      <a:pt x="1907" y="2499"/>
                    </a:cubicBezTo>
                    <a:cubicBezTo>
                      <a:pt x="1900" y="2522"/>
                      <a:pt x="1900" y="2522"/>
                      <a:pt x="1900" y="2522"/>
                    </a:cubicBezTo>
                    <a:cubicBezTo>
                      <a:pt x="1891" y="2542"/>
                      <a:pt x="1891" y="2542"/>
                      <a:pt x="1891" y="2542"/>
                    </a:cubicBezTo>
                    <a:cubicBezTo>
                      <a:pt x="1898" y="2555"/>
                      <a:pt x="1898" y="2555"/>
                      <a:pt x="1898" y="2555"/>
                    </a:cubicBezTo>
                    <a:cubicBezTo>
                      <a:pt x="1895" y="2590"/>
                      <a:pt x="1895" y="2590"/>
                      <a:pt x="1895" y="2590"/>
                    </a:cubicBezTo>
                    <a:cubicBezTo>
                      <a:pt x="1900" y="2600"/>
                      <a:pt x="1900" y="2600"/>
                      <a:pt x="1900" y="2600"/>
                    </a:cubicBezTo>
                    <a:cubicBezTo>
                      <a:pt x="1895" y="2619"/>
                      <a:pt x="1895" y="2619"/>
                      <a:pt x="1895" y="2619"/>
                    </a:cubicBezTo>
                    <a:cubicBezTo>
                      <a:pt x="1886" y="2643"/>
                      <a:pt x="1886" y="2643"/>
                      <a:pt x="1886" y="2643"/>
                    </a:cubicBezTo>
                    <a:cubicBezTo>
                      <a:pt x="1880" y="2639"/>
                      <a:pt x="1880" y="2639"/>
                      <a:pt x="1880" y="2639"/>
                    </a:cubicBezTo>
                    <a:cubicBezTo>
                      <a:pt x="1874" y="2629"/>
                      <a:pt x="1874" y="2629"/>
                      <a:pt x="1874" y="2629"/>
                    </a:cubicBezTo>
                    <a:cubicBezTo>
                      <a:pt x="1860" y="2625"/>
                      <a:pt x="1860" y="2625"/>
                      <a:pt x="1860" y="2625"/>
                    </a:cubicBezTo>
                    <a:cubicBezTo>
                      <a:pt x="1845" y="2619"/>
                      <a:pt x="1845" y="2619"/>
                      <a:pt x="1845" y="2619"/>
                    </a:cubicBezTo>
                    <a:cubicBezTo>
                      <a:pt x="1817" y="2610"/>
                      <a:pt x="1817" y="2610"/>
                      <a:pt x="1817" y="2610"/>
                    </a:cubicBezTo>
                    <a:cubicBezTo>
                      <a:pt x="1805" y="2596"/>
                      <a:pt x="1805" y="2596"/>
                      <a:pt x="1805" y="2596"/>
                    </a:cubicBezTo>
                    <a:cubicBezTo>
                      <a:pt x="1794" y="2590"/>
                      <a:pt x="1794" y="2590"/>
                      <a:pt x="1794" y="2590"/>
                    </a:cubicBezTo>
                    <a:cubicBezTo>
                      <a:pt x="1784" y="2591"/>
                      <a:pt x="1784" y="2591"/>
                      <a:pt x="1784" y="2591"/>
                    </a:cubicBezTo>
                    <a:cubicBezTo>
                      <a:pt x="1774" y="2588"/>
                      <a:pt x="1774" y="2588"/>
                      <a:pt x="1774" y="2588"/>
                    </a:cubicBezTo>
                    <a:cubicBezTo>
                      <a:pt x="1773" y="2587"/>
                      <a:pt x="1773" y="2587"/>
                      <a:pt x="1773" y="2587"/>
                    </a:cubicBezTo>
                    <a:cubicBezTo>
                      <a:pt x="1765" y="2577"/>
                      <a:pt x="1765" y="2577"/>
                      <a:pt x="1765" y="2577"/>
                    </a:cubicBezTo>
                    <a:cubicBezTo>
                      <a:pt x="1767" y="2556"/>
                      <a:pt x="1767" y="2556"/>
                      <a:pt x="1767" y="2556"/>
                    </a:cubicBezTo>
                    <a:cubicBezTo>
                      <a:pt x="1750" y="2509"/>
                      <a:pt x="1750" y="2509"/>
                      <a:pt x="1750" y="2509"/>
                    </a:cubicBezTo>
                    <a:cubicBezTo>
                      <a:pt x="1748" y="2504"/>
                      <a:pt x="1748" y="2504"/>
                      <a:pt x="1748" y="2504"/>
                    </a:cubicBezTo>
                    <a:cubicBezTo>
                      <a:pt x="1748" y="2499"/>
                      <a:pt x="1748" y="2499"/>
                      <a:pt x="1748" y="2499"/>
                    </a:cubicBezTo>
                    <a:cubicBezTo>
                      <a:pt x="1750" y="2484"/>
                      <a:pt x="1750" y="2484"/>
                      <a:pt x="1750" y="2484"/>
                    </a:cubicBezTo>
                    <a:cubicBezTo>
                      <a:pt x="1752" y="2470"/>
                      <a:pt x="1752" y="2470"/>
                      <a:pt x="1752" y="2470"/>
                    </a:cubicBezTo>
                    <a:cubicBezTo>
                      <a:pt x="1738" y="2457"/>
                      <a:pt x="1738" y="2457"/>
                      <a:pt x="1738" y="2457"/>
                    </a:cubicBezTo>
                    <a:cubicBezTo>
                      <a:pt x="1730" y="2443"/>
                      <a:pt x="1730" y="2443"/>
                      <a:pt x="1730" y="2443"/>
                    </a:cubicBezTo>
                    <a:cubicBezTo>
                      <a:pt x="1727" y="2428"/>
                      <a:pt x="1727" y="2428"/>
                      <a:pt x="1727" y="2428"/>
                    </a:cubicBezTo>
                    <a:cubicBezTo>
                      <a:pt x="1715" y="2420"/>
                      <a:pt x="1715" y="2420"/>
                      <a:pt x="1715" y="2420"/>
                    </a:cubicBezTo>
                    <a:cubicBezTo>
                      <a:pt x="1710" y="2411"/>
                      <a:pt x="1710" y="2411"/>
                      <a:pt x="1710" y="2411"/>
                    </a:cubicBezTo>
                    <a:cubicBezTo>
                      <a:pt x="1704" y="2406"/>
                      <a:pt x="1704" y="2406"/>
                      <a:pt x="1704" y="2406"/>
                    </a:cubicBezTo>
                    <a:cubicBezTo>
                      <a:pt x="1693" y="2376"/>
                      <a:pt x="1693" y="2376"/>
                      <a:pt x="1693" y="2376"/>
                    </a:cubicBezTo>
                    <a:cubicBezTo>
                      <a:pt x="1689" y="2365"/>
                      <a:pt x="1689" y="2365"/>
                      <a:pt x="1689" y="2365"/>
                    </a:cubicBezTo>
                    <a:cubicBezTo>
                      <a:pt x="1681" y="2360"/>
                      <a:pt x="1681" y="2360"/>
                      <a:pt x="1681" y="2360"/>
                    </a:cubicBezTo>
                    <a:cubicBezTo>
                      <a:pt x="1680" y="2342"/>
                      <a:pt x="1680" y="2342"/>
                      <a:pt x="1680" y="2342"/>
                    </a:cubicBezTo>
                    <a:cubicBezTo>
                      <a:pt x="1677" y="2330"/>
                      <a:pt x="1677" y="2330"/>
                      <a:pt x="1677" y="2330"/>
                    </a:cubicBezTo>
                    <a:cubicBezTo>
                      <a:pt x="1674" y="2322"/>
                      <a:pt x="1674" y="2322"/>
                      <a:pt x="1674" y="2322"/>
                    </a:cubicBezTo>
                    <a:cubicBezTo>
                      <a:pt x="1667" y="2305"/>
                      <a:pt x="1667" y="2305"/>
                      <a:pt x="1667" y="2305"/>
                    </a:cubicBezTo>
                    <a:cubicBezTo>
                      <a:pt x="1654" y="2285"/>
                      <a:pt x="1654" y="2285"/>
                      <a:pt x="1654" y="2285"/>
                    </a:cubicBezTo>
                    <a:cubicBezTo>
                      <a:pt x="1638" y="2272"/>
                      <a:pt x="1638" y="2272"/>
                      <a:pt x="1638" y="2272"/>
                    </a:cubicBezTo>
                    <a:cubicBezTo>
                      <a:pt x="1631" y="2261"/>
                      <a:pt x="1631" y="2261"/>
                      <a:pt x="1631" y="2261"/>
                    </a:cubicBezTo>
                    <a:cubicBezTo>
                      <a:pt x="1620" y="2255"/>
                      <a:pt x="1620" y="2255"/>
                      <a:pt x="1620" y="2255"/>
                    </a:cubicBezTo>
                    <a:cubicBezTo>
                      <a:pt x="1609" y="2256"/>
                      <a:pt x="1609" y="2256"/>
                      <a:pt x="1609" y="2256"/>
                    </a:cubicBezTo>
                    <a:cubicBezTo>
                      <a:pt x="1606" y="2252"/>
                      <a:pt x="1606" y="2252"/>
                      <a:pt x="1606" y="2252"/>
                    </a:cubicBezTo>
                    <a:cubicBezTo>
                      <a:pt x="1600" y="2249"/>
                      <a:pt x="1600" y="2249"/>
                      <a:pt x="1600" y="2249"/>
                    </a:cubicBezTo>
                    <a:cubicBezTo>
                      <a:pt x="1585" y="2250"/>
                      <a:pt x="1585" y="2250"/>
                      <a:pt x="1585" y="2250"/>
                    </a:cubicBezTo>
                    <a:cubicBezTo>
                      <a:pt x="1571" y="2249"/>
                      <a:pt x="1571" y="2249"/>
                      <a:pt x="1571" y="2249"/>
                    </a:cubicBezTo>
                    <a:cubicBezTo>
                      <a:pt x="1556" y="2249"/>
                      <a:pt x="1556" y="2249"/>
                      <a:pt x="1556" y="2249"/>
                    </a:cubicBezTo>
                    <a:cubicBezTo>
                      <a:pt x="1551" y="2258"/>
                      <a:pt x="1551" y="2258"/>
                      <a:pt x="1551" y="2258"/>
                    </a:cubicBezTo>
                    <a:cubicBezTo>
                      <a:pt x="1545" y="2260"/>
                      <a:pt x="1545" y="2260"/>
                      <a:pt x="1545" y="2260"/>
                    </a:cubicBezTo>
                    <a:cubicBezTo>
                      <a:pt x="1544" y="2256"/>
                      <a:pt x="1544" y="2256"/>
                      <a:pt x="1544" y="2256"/>
                    </a:cubicBezTo>
                    <a:cubicBezTo>
                      <a:pt x="1538" y="2255"/>
                      <a:pt x="1538" y="2255"/>
                      <a:pt x="1538" y="2255"/>
                    </a:cubicBezTo>
                    <a:cubicBezTo>
                      <a:pt x="1528" y="2258"/>
                      <a:pt x="1528" y="2258"/>
                      <a:pt x="1528" y="2258"/>
                    </a:cubicBezTo>
                    <a:cubicBezTo>
                      <a:pt x="1521" y="2267"/>
                      <a:pt x="1521" y="2267"/>
                      <a:pt x="1521" y="2267"/>
                    </a:cubicBezTo>
                    <a:cubicBezTo>
                      <a:pt x="1508" y="2289"/>
                      <a:pt x="1508" y="2289"/>
                      <a:pt x="1508" y="2289"/>
                    </a:cubicBezTo>
                    <a:cubicBezTo>
                      <a:pt x="1501" y="2298"/>
                      <a:pt x="1501" y="2298"/>
                      <a:pt x="1501" y="2298"/>
                    </a:cubicBezTo>
                    <a:cubicBezTo>
                      <a:pt x="1502" y="2302"/>
                      <a:pt x="1502" y="2302"/>
                      <a:pt x="1502" y="2302"/>
                    </a:cubicBezTo>
                    <a:cubicBezTo>
                      <a:pt x="1501" y="2308"/>
                      <a:pt x="1501" y="2308"/>
                      <a:pt x="1501" y="2308"/>
                    </a:cubicBezTo>
                    <a:cubicBezTo>
                      <a:pt x="1493" y="2312"/>
                      <a:pt x="1493" y="2312"/>
                      <a:pt x="1493" y="2312"/>
                    </a:cubicBezTo>
                    <a:cubicBezTo>
                      <a:pt x="1481" y="2321"/>
                      <a:pt x="1481" y="2321"/>
                      <a:pt x="1481" y="2321"/>
                    </a:cubicBezTo>
                    <a:cubicBezTo>
                      <a:pt x="1479" y="2325"/>
                      <a:pt x="1479" y="2325"/>
                      <a:pt x="1479" y="2325"/>
                    </a:cubicBezTo>
                    <a:cubicBezTo>
                      <a:pt x="1472" y="2328"/>
                      <a:pt x="1472" y="2328"/>
                      <a:pt x="1472" y="2328"/>
                    </a:cubicBezTo>
                    <a:cubicBezTo>
                      <a:pt x="1466" y="2327"/>
                      <a:pt x="1466" y="2327"/>
                      <a:pt x="1466" y="2327"/>
                    </a:cubicBezTo>
                    <a:cubicBezTo>
                      <a:pt x="1461" y="2322"/>
                      <a:pt x="1461" y="2322"/>
                      <a:pt x="1461" y="2322"/>
                    </a:cubicBezTo>
                    <a:cubicBezTo>
                      <a:pt x="1444" y="2313"/>
                      <a:pt x="1444" y="2313"/>
                      <a:pt x="1444" y="2313"/>
                    </a:cubicBezTo>
                    <a:cubicBezTo>
                      <a:pt x="1430" y="2308"/>
                      <a:pt x="1430" y="2308"/>
                      <a:pt x="1430" y="2308"/>
                    </a:cubicBezTo>
                    <a:cubicBezTo>
                      <a:pt x="1429" y="2304"/>
                      <a:pt x="1429" y="2304"/>
                      <a:pt x="1429" y="2304"/>
                    </a:cubicBezTo>
                    <a:cubicBezTo>
                      <a:pt x="1412" y="2295"/>
                      <a:pt x="1412" y="2295"/>
                      <a:pt x="1412" y="2295"/>
                    </a:cubicBezTo>
                    <a:cubicBezTo>
                      <a:pt x="1403" y="2295"/>
                      <a:pt x="1403" y="2295"/>
                      <a:pt x="1403" y="2295"/>
                    </a:cubicBezTo>
                    <a:cubicBezTo>
                      <a:pt x="1397" y="2289"/>
                      <a:pt x="1397" y="2289"/>
                      <a:pt x="1397" y="2289"/>
                    </a:cubicBezTo>
                    <a:cubicBezTo>
                      <a:pt x="1395" y="2284"/>
                      <a:pt x="1395" y="2284"/>
                      <a:pt x="1395" y="2284"/>
                    </a:cubicBezTo>
                    <a:cubicBezTo>
                      <a:pt x="1394" y="2278"/>
                      <a:pt x="1394" y="2278"/>
                      <a:pt x="1394" y="2278"/>
                    </a:cubicBezTo>
                    <a:cubicBezTo>
                      <a:pt x="1385" y="2275"/>
                      <a:pt x="1385" y="2275"/>
                      <a:pt x="1385" y="2275"/>
                    </a:cubicBezTo>
                    <a:cubicBezTo>
                      <a:pt x="1380" y="2275"/>
                      <a:pt x="1380" y="2275"/>
                      <a:pt x="1380" y="2275"/>
                    </a:cubicBezTo>
                    <a:cubicBezTo>
                      <a:pt x="1374" y="2269"/>
                      <a:pt x="1374" y="2269"/>
                      <a:pt x="1374" y="2269"/>
                    </a:cubicBezTo>
                    <a:cubicBezTo>
                      <a:pt x="1368" y="2269"/>
                      <a:pt x="1368" y="2269"/>
                      <a:pt x="1368" y="2269"/>
                    </a:cubicBezTo>
                    <a:cubicBezTo>
                      <a:pt x="1369" y="2264"/>
                      <a:pt x="1369" y="2264"/>
                      <a:pt x="1369" y="2264"/>
                    </a:cubicBezTo>
                    <a:cubicBezTo>
                      <a:pt x="1365" y="2253"/>
                      <a:pt x="1365" y="2253"/>
                      <a:pt x="1365" y="2253"/>
                    </a:cubicBezTo>
                    <a:cubicBezTo>
                      <a:pt x="1354" y="2240"/>
                      <a:pt x="1354" y="2240"/>
                      <a:pt x="1354" y="2240"/>
                    </a:cubicBezTo>
                    <a:cubicBezTo>
                      <a:pt x="1340" y="2223"/>
                      <a:pt x="1340" y="2223"/>
                      <a:pt x="1340" y="2223"/>
                    </a:cubicBezTo>
                    <a:cubicBezTo>
                      <a:pt x="1340" y="2217"/>
                      <a:pt x="1340" y="2217"/>
                      <a:pt x="1340" y="2217"/>
                    </a:cubicBezTo>
                    <a:cubicBezTo>
                      <a:pt x="1349" y="2215"/>
                      <a:pt x="1349" y="2215"/>
                      <a:pt x="1349" y="2215"/>
                    </a:cubicBezTo>
                    <a:cubicBezTo>
                      <a:pt x="1354" y="2211"/>
                      <a:pt x="1354" y="2211"/>
                      <a:pt x="1354" y="2211"/>
                    </a:cubicBezTo>
                    <a:cubicBezTo>
                      <a:pt x="1354" y="2198"/>
                      <a:pt x="1354" y="2198"/>
                      <a:pt x="1354" y="2198"/>
                    </a:cubicBezTo>
                    <a:cubicBezTo>
                      <a:pt x="1345" y="2191"/>
                      <a:pt x="1345" y="2191"/>
                      <a:pt x="1345" y="2191"/>
                    </a:cubicBezTo>
                    <a:cubicBezTo>
                      <a:pt x="1342" y="2185"/>
                      <a:pt x="1342" y="2185"/>
                      <a:pt x="1342" y="2185"/>
                    </a:cubicBezTo>
                    <a:cubicBezTo>
                      <a:pt x="1337" y="2183"/>
                      <a:pt x="1337" y="2183"/>
                      <a:pt x="1337" y="2183"/>
                    </a:cubicBezTo>
                    <a:cubicBezTo>
                      <a:pt x="1331" y="2177"/>
                      <a:pt x="1331" y="2177"/>
                      <a:pt x="1331" y="2177"/>
                    </a:cubicBezTo>
                    <a:cubicBezTo>
                      <a:pt x="1330" y="2159"/>
                      <a:pt x="1330" y="2159"/>
                      <a:pt x="1330" y="2159"/>
                    </a:cubicBezTo>
                    <a:cubicBezTo>
                      <a:pt x="1322" y="2146"/>
                      <a:pt x="1322" y="2146"/>
                      <a:pt x="1322" y="2146"/>
                    </a:cubicBezTo>
                    <a:cubicBezTo>
                      <a:pt x="1311" y="2139"/>
                      <a:pt x="1311" y="2139"/>
                      <a:pt x="1311" y="2139"/>
                    </a:cubicBezTo>
                    <a:cubicBezTo>
                      <a:pt x="1301" y="2137"/>
                      <a:pt x="1301" y="2137"/>
                      <a:pt x="1301" y="2137"/>
                    </a:cubicBezTo>
                    <a:cubicBezTo>
                      <a:pt x="1305" y="2130"/>
                      <a:pt x="1305" y="2130"/>
                      <a:pt x="1305" y="2130"/>
                    </a:cubicBezTo>
                    <a:cubicBezTo>
                      <a:pt x="1307" y="2123"/>
                      <a:pt x="1307" y="2123"/>
                      <a:pt x="1307" y="2123"/>
                    </a:cubicBezTo>
                    <a:cubicBezTo>
                      <a:pt x="1294" y="2113"/>
                      <a:pt x="1294" y="2113"/>
                      <a:pt x="1294" y="2113"/>
                    </a:cubicBezTo>
                    <a:cubicBezTo>
                      <a:pt x="1281" y="2108"/>
                      <a:pt x="1281" y="2108"/>
                      <a:pt x="1281" y="2108"/>
                    </a:cubicBezTo>
                    <a:cubicBezTo>
                      <a:pt x="1284" y="2101"/>
                      <a:pt x="1284" y="2101"/>
                      <a:pt x="1284" y="2101"/>
                    </a:cubicBezTo>
                    <a:cubicBezTo>
                      <a:pt x="1276" y="2090"/>
                      <a:pt x="1276" y="2090"/>
                      <a:pt x="1276" y="2090"/>
                    </a:cubicBezTo>
                    <a:cubicBezTo>
                      <a:pt x="1268" y="2088"/>
                      <a:pt x="1268" y="2088"/>
                      <a:pt x="1268" y="2088"/>
                    </a:cubicBezTo>
                    <a:cubicBezTo>
                      <a:pt x="1267" y="2082"/>
                      <a:pt x="1267" y="2082"/>
                      <a:pt x="1267" y="2082"/>
                    </a:cubicBezTo>
                    <a:cubicBezTo>
                      <a:pt x="1259" y="2073"/>
                      <a:pt x="1259" y="2073"/>
                      <a:pt x="1259" y="2073"/>
                    </a:cubicBezTo>
                    <a:cubicBezTo>
                      <a:pt x="1247" y="2055"/>
                      <a:pt x="1247" y="2055"/>
                      <a:pt x="1247" y="2055"/>
                    </a:cubicBezTo>
                    <a:cubicBezTo>
                      <a:pt x="1232" y="2046"/>
                      <a:pt x="1232" y="2046"/>
                      <a:pt x="1232" y="2046"/>
                    </a:cubicBezTo>
                    <a:cubicBezTo>
                      <a:pt x="1100" y="2041"/>
                      <a:pt x="1100" y="2041"/>
                      <a:pt x="1100" y="2041"/>
                    </a:cubicBezTo>
                    <a:cubicBezTo>
                      <a:pt x="1099" y="2071"/>
                      <a:pt x="1099" y="2071"/>
                      <a:pt x="1099" y="2071"/>
                    </a:cubicBezTo>
                    <a:cubicBezTo>
                      <a:pt x="866" y="2064"/>
                      <a:pt x="866" y="2064"/>
                      <a:pt x="866" y="2064"/>
                    </a:cubicBezTo>
                    <a:cubicBezTo>
                      <a:pt x="590" y="1937"/>
                      <a:pt x="590" y="1937"/>
                      <a:pt x="590" y="1937"/>
                    </a:cubicBezTo>
                    <a:cubicBezTo>
                      <a:pt x="593" y="1931"/>
                      <a:pt x="593" y="1931"/>
                      <a:pt x="593" y="1931"/>
                    </a:cubicBezTo>
                    <a:cubicBezTo>
                      <a:pt x="588" y="1923"/>
                      <a:pt x="588" y="1923"/>
                      <a:pt x="588" y="1923"/>
                    </a:cubicBezTo>
                    <a:cubicBezTo>
                      <a:pt x="394" y="1928"/>
                      <a:pt x="394" y="1928"/>
                      <a:pt x="394" y="1928"/>
                    </a:cubicBezTo>
                    <a:cubicBezTo>
                      <a:pt x="393" y="1914"/>
                      <a:pt x="393" y="1914"/>
                      <a:pt x="393" y="1914"/>
                    </a:cubicBezTo>
                    <a:cubicBezTo>
                      <a:pt x="397" y="1894"/>
                      <a:pt x="397" y="1894"/>
                      <a:pt x="397" y="1894"/>
                    </a:cubicBezTo>
                    <a:cubicBezTo>
                      <a:pt x="394" y="1870"/>
                      <a:pt x="394" y="1870"/>
                      <a:pt x="394" y="1870"/>
                    </a:cubicBezTo>
                    <a:cubicBezTo>
                      <a:pt x="365" y="1827"/>
                      <a:pt x="365" y="1827"/>
                      <a:pt x="365" y="1827"/>
                    </a:cubicBezTo>
                    <a:cubicBezTo>
                      <a:pt x="347" y="1809"/>
                      <a:pt x="347" y="1809"/>
                      <a:pt x="347" y="1809"/>
                    </a:cubicBezTo>
                    <a:cubicBezTo>
                      <a:pt x="336" y="1810"/>
                      <a:pt x="336" y="1810"/>
                      <a:pt x="336" y="1810"/>
                    </a:cubicBezTo>
                    <a:cubicBezTo>
                      <a:pt x="328" y="1812"/>
                      <a:pt x="328" y="1812"/>
                      <a:pt x="328" y="1812"/>
                    </a:cubicBezTo>
                    <a:cubicBezTo>
                      <a:pt x="324" y="1809"/>
                      <a:pt x="324" y="1809"/>
                      <a:pt x="324" y="1809"/>
                    </a:cubicBezTo>
                    <a:cubicBezTo>
                      <a:pt x="324" y="1795"/>
                      <a:pt x="324" y="1795"/>
                      <a:pt x="324" y="1795"/>
                    </a:cubicBezTo>
                    <a:cubicBezTo>
                      <a:pt x="321" y="1786"/>
                      <a:pt x="321" y="1786"/>
                      <a:pt x="321" y="1786"/>
                    </a:cubicBezTo>
                    <a:cubicBezTo>
                      <a:pt x="301" y="1780"/>
                      <a:pt x="301" y="1780"/>
                      <a:pt x="301" y="1780"/>
                    </a:cubicBezTo>
                    <a:cubicBezTo>
                      <a:pt x="287" y="1780"/>
                      <a:pt x="287" y="1780"/>
                      <a:pt x="287" y="1780"/>
                    </a:cubicBezTo>
                    <a:cubicBezTo>
                      <a:pt x="266" y="1767"/>
                      <a:pt x="266" y="1767"/>
                      <a:pt x="266" y="1767"/>
                    </a:cubicBezTo>
                    <a:cubicBezTo>
                      <a:pt x="266" y="1754"/>
                      <a:pt x="266" y="1754"/>
                      <a:pt x="266" y="1754"/>
                    </a:cubicBezTo>
                    <a:cubicBezTo>
                      <a:pt x="255" y="1743"/>
                      <a:pt x="255" y="1743"/>
                      <a:pt x="255" y="1743"/>
                    </a:cubicBezTo>
                    <a:cubicBezTo>
                      <a:pt x="234" y="1743"/>
                      <a:pt x="234" y="1743"/>
                      <a:pt x="234" y="1743"/>
                    </a:cubicBezTo>
                    <a:cubicBezTo>
                      <a:pt x="221" y="1740"/>
                      <a:pt x="221" y="1740"/>
                      <a:pt x="221" y="1740"/>
                    </a:cubicBezTo>
                    <a:cubicBezTo>
                      <a:pt x="209" y="1732"/>
                      <a:pt x="209" y="1732"/>
                      <a:pt x="209" y="1732"/>
                    </a:cubicBezTo>
                    <a:cubicBezTo>
                      <a:pt x="192" y="1728"/>
                      <a:pt x="192" y="1728"/>
                      <a:pt x="192" y="1728"/>
                    </a:cubicBezTo>
                    <a:cubicBezTo>
                      <a:pt x="165" y="1728"/>
                      <a:pt x="165" y="1728"/>
                      <a:pt x="165" y="1728"/>
                    </a:cubicBezTo>
                    <a:cubicBezTo>
                      <a:pt x="156" y="1721"/>
                      <a:pt x="156" y="1721"/>
                      <a:pt x="156" y="1721"/>
                    </a:cubicBezTo>
                    <a:cubicBezTo>
                      <a:pt x="153" y="1708"/>
                      <a:pt x="153" y="1708"/>
                      <a:pt x="153" y="1708"/>
                    </a:cubicBezTo>
                    <a:cubicBezTo>
                      <a:pt x="156" y="1706"/>
                      <a:pt x="156" y="1706"/>
                      <a:pt x="156" y="1706"/>
                    </a:cubicBezTo>
                    <a:cubicBezTo>
                      <a:pt x="160" y="1692"/>
                      <a:pt x="160" y="1692"/>
                      <a:pt x="160" y="1692"/>
                    </a:cubicBezTo>
                    <a:cubicBezTo>
                      <a:pt x="165" y="1668"/>
                      <a:pt x="165" y="1668"/>
                      <a:pt x="165" y="1668"/>
                    </a:cubicBezTo>
                    <a:cubicBezTo>
                      <a:pt x="160" y="1651"/>
                      <a:pt x="160" y="1651"/>
                      <a:pt x="160" y="1651"/>
                    </a:cubicBezTo>
                    <a:cubicBezTo>
                      <a:pt x="148" y="1636"/>
                      <a:pt x="148" y="1636"/>
                      <a:pt x="148" y="1636"/>
                    </a:cubicBezTo>
                    <a:cubicBezTo>
                      <a:pt x="146" y="1631"/>
                      <a:pt x="146" y="1631"/>
                      <a:pt x="146" y="1631"/>
                    </a:cubicBezTo>
                    <a:cubicBezTo>
                      <a:pt x="150" y="1627"/>
                      <a:pt x="150" y="1627"/>
                      <a:pt x="150" y="1627"/>
                    </a:cubicBezTo>
                    <a:cubicBezTo>
                      <a:pt x="142" y="1621"/>
                      <a:pt x="142" y="1621"/>
                      <a:pt x="142" y="1621"/>
                    </a:cubicBezTo>
                    <a:cubicBezTo>
                      <a:pt x="130" y="1604"/>
                      <a:pt x="130" y="1604"/>
                      <a:pt x="130" y="1604"/>
                    </a:cubicBezTo>
                    <a:cubicBezTo>
                      <a:pt x="113" y="1569"/>
                      <a:pt x="113" y="1569"/>
                      <a:pt x="113" y="1569"/>
                    </a:cubicBezTo>
                    <a:cubicBezTo>
                      <a:pt x="110" y="1540"/>
                      <a:pt x="110" y="1540"/>
                      <a:pt x="110" y="1540"/>
                    </a:cubicBezTo>
                    <a:cubicBezTo>
                      <a:pt x="98" y="1530"/>
                      <a:pt x="98" y="1530"/>
                      <a:pt x="98" y="1530"/>
                    </a:cubicBezTo>
                    <a:cubicBezTo>
                      <a:pt x="94" y="1521"/>
                      <a:pt x="94" y="1521"/>
                      <a:pt x="94" y="1521"/>
                    </a:cubicBezTo>
                    <a:cubicBezTo>
                      <a:pt x="96" y="1506"/>
                      <a:pt x="96" y="1506"/>
                      <a:pt x="96" y="1506"/>
                    </a:cubicBezTo>
                    <a:cubicBezTo>
                      <a:pt x="91" y="1488"/>
                      <a:pt x="91" y="1488"/>
                      <a:pt x="91" y="1488"/>
                    </a:cubicBezTo>
                    <a:cubicBezTo>
                      <a:pt x="91" y="1481"/>
                      <a:pt x="91" y="1481"/>
                      <a:pt x="91" y="1481"/>
                    </a:cubicBezTo>
                    <a:cubicBezTo>
                      <a:pt x="99" y="1483"/>
                      <a:pt x="99" y="1483"/>
                      <a:pt x="99" y="1483"/>
                    </a:cubicBezTo>
                    <a:cubicBezTo>
                      <a:pt x="110" y="1471"/>
                      <a:pt x="110" y="1471"/>
                      <a:pt x="110" y="1471"/>
                    </a:cubicBezTo>
                    <a:cubicBezTo>
                      <a:pt x="110" y="1459"/>
                      <a:pt x="110" y="1459"/>
                      <a:pt x="110" y="1459"/>
                    </a:cubicBezTo>
                    <a:cubicBezTo>
                      <a:pt x="101" y="1449"/>
                      <a:pt x="101" y="1449"/>
                      <a:pt x="101" y="1449"/>
                    </a:cubicBezTo>
                    <a:cubicBezTo>
                      <a:pt x="88" y="1442"/>
                      <a:pt x="88" y="1442"/>
                      <a:pt x="88" y="1442"/>
                    </a:cubicBezTo>
                    <a:cubicBezTo>
                      <a:pt x="84" y="1426"/>
                      <a:pt x="84" y="1426"/>
                      <a:pt x="84" y="1426"/>
                    </a:cubicBezTo>
                    <a:cubicBezTo>
                      <a:pt x="78" y="1422"/>
                      <a:pt x="78" y="1422"/>
                      <a:pt x="78" y="1422"/>
                    </a:cubicBezTo>
                    <a:cubicBezTo>
                      <a:pt x="75" y="1408"/>
                      <a:pt x="75" y="1408"/>
                      <a:pt x="75" y="1408"/>
                    </a:cubicBezTo>
                    <a:cubicBezTo>
                      <a:pt x="79" y="1394"/>
                      <a:pt x="79" y="1394"/>
                      <a:pt x="79" y="1394"/>
                    </a:cubicBezTo>
                    <a:cubicBezTo>
                      <a:pt x="78" y="1387"/>
                      <a:pt x="78" y="1387"/>
                      <a:pt x="78" y="1387"/>
                    </a:cubicBezTo>
                    <a:cubicBezTo>
                      <a:pt x="85" y="1379"/>
                      <a:pt x="85" y="1379"/>
                      <a:pt x="85" y="1379"/>
                    </a:cubicBezTo>
                    <a:cubicBezTo>
                      <a:pt x="84" y="1368"/>
                      <a:pt x="84" y="1368"/>
                      <a:pt x="84" y="1368"/>
                    </a:cubicBezTo>
                    <a:cubicBezTo>
                      <a:pt x="90" y="1361"/>
                      <a:pt x="90" y="1361"/>
                      <a:pt x="90" y="1361"/>
                    </a:cubicBezTo>
                    <a:cubicBezTo>
                      <a:pt x="96" y="1365"/>
                      <a:pt x="96" y="1365"/>
                      <a:pt x="96" y="1365"/>
                    </a:cubicBezTo>
                    <a:cubicBezTo>
                      <a:pt x="104" y="1381"/>
                      <a:pt x="104" y="1381"/>
                      <a:pt x="104" y="1381"/>
                    </a:cubicBezTo>
                    <a:cubicBezTo>
                      <a:pt x="117" y="1387"/>
                      <a:pt x="117" y="1387"/>
                      <a:pt x="117" y="1387"/>
                    </a:cubicBezTo>
                    <a:cubicBezTo>
                      <a:pt x="111" y="1381"/>
                      <a:pt x="111" y="1381"/>
                      <a:pt x="111" y="1381"/>
                    </a:cubicBezTo>
                    <a:cubicBezTo>
                      <a:pt x="107" y="1368"/>
                      <a:pt x="107" y="1368"/>
                      <a:pt x="107" y="1368"/>
                    </a:cubicBezTo>
                    <a:cubicBezTo>
                      <a:pt x="104" y="1347"/>
                      <a:pt x="104" y="1347"/>
                      <a:pt x="104" y="1347"/>
                    </a:cubicBezTo>
                    <a:cubicBezTo>
                      <a:pt x="98" y="1342"/>
                      <a:pt x="98" y="1342"/>
                      <a:pt x="98" y="1342"/>
                    </a:cubicBezTo>
                    <a:cubicBezTo>
                      <a:pt x="99" y="1332"/>
                      <a:pt x="99" y="1332"/>
                      <a:pt x="99" y="1332"/>
                    </a:cubicBezTo>
                    <a:cubicBezTo>
                      <a:pt x="105" y="1332"/>
                      <a:pt x="105" y="1332"/>
                      <a:pt x="105" y="1332"/>
                    </a:cubicBezTo>
                    <a:cubicBezTo>
                      <a:pt x="111" y="1336"/>
                      <a:pt x="111" y="1336"/>
                      <a:pt x="111" y="1336"/>
                    </a:cubicBezTo>
                    <a:cubicBezTo>
                      <a:pt x="125" y="1332"/>
                      <a:pt x="125" y="1332"/>
                      <a:pt x="125" y="1332"/>
                    </a:cubicBezTo>
                    <a:cubicBezTo>
                      <a:pt x="140" y="1329"/>
                      <a:pt x="140" y="1329"/>
                      <a:pt x="140" y="1329"/>
                    </a:cubicBezTo>
                    <a:cubicBezTo>
                      <a:pt x="119" y="1326"/>
                      <a:pt x="119" y="1326"/>
                      <a:pt x="119" y="1326"/>
                    </a:cubicBezTo>
                    <a:cubicBezTo>
                      <a:pt x="116" y="1321"/>
                      <a:pt x="116" y="1321"/>
                      <a:pt x="116" y="1321"/>
                    </a:cubicBezTo>
                    <a:cubicBezTo>
                      <a:pt x="102" y="1319"/>
                      <a:pt x="102" y="1319"/>
                      <a:pt x="102" y="1319"/>
                    </a:cubicBezTo>
                    <a:cubicBezTo>
                      <a:pt x="101" y="1313"/>
                      <a:pt x="101" y="1313"/>
                      <a:pt x="101" y="1313"/>
                    </a:cubicBezTo>
                    <a:cubicBezTo>
                      <a:pt x="98" y="1316"/>
                      <a:pt x="98" y="1316"/>
                      <a:pt x="98" y="1316"/>
                    </a:cubicBezTo>
                    <a:cubicBezTo>
                      <a:pt x="87" y="1310"/>
                      <a:pt x="87" y="1310"/>
                      <a:pt x="87" y="1310"/>
                    </a:cubicBezTo>
                    <a:cubicBezTo>
                      <a:pt x="85" y="1329"/>
                      <a:pt x="85" y="1329"/>
                      <a:pt x="85" y="1329"/>
                    </a:cubicBezTo>
                    <a:cubicBezTo>
                      <a:pt x="85" y="1345"/>
                      <a:pt x="85" y="1345"/>
                      <a:pt x="85" y="1345"/>
                    </a:cubicBezTo>
                    <a:cubicBezTo>
                      <a:pt x="82" y="1344"/>
                      <a:pt x="82" y="1344"/>
                      <a:pt x="82" y="1344"/>
                    </a:cubicBezTo>
                    <a:cubicBezTo>
                      <a:pt x="75" y="1344"/>
                      <a:pt x="75" y="1344"/>
                      <a:pt x="75" y="1344"/>
                    </a:cubicBezTo>
                    <a:cubicBezTo>
                      <a:pt x="72" y="1336"/>
                      <a:pt x="72" y="1336"/>
                      <a:pt x="72" y="1336"/>
                    </a:cubicBezTo>
                    <a:cubicBezTo>
                      <a:pt x="53" y="1318"/>
                      <a:pt x="53" y="1318"/>
                      <a:pt x="53" y="1318"/>
                    </a:cubicBezTo>
                    <a:cubicBezTo>
                      <a:pt x="50" y="1307"/>
                      <a:pt x="50" y="1307"/>
                      <a:pt x="50" y="1307"/>
                    </a:cubicBezTo>
                    <a:cubicBezTo>
                      <a:pt x="55" y="1297"/>
                      <a:pt x="55" y="1297"/>
                      <a:pt x="55" y="1297"/>
                    </a:cubicBezTo>
                    <a:cubicBezTo>
                      <a:pt x="52" y="1281"/>
                      <a:pt x="52" y="1281"/>
                      <a:pt x="52" y="1281"/>
                    </a:cubicBezTo>
                    <a:cubicBezTo>
                      <a:pt x="18" y="1229"/>
                      <a:pt x="18" y="1229"/>
                      <a:pt x="18" y="1229"/>
                    </a:cubicBezTo>
                    <a:cubicBezTo>
                      <a:pt x="15" y="1220"/>
                      <a:pt x="15" y="1220"/>
                      <a:pt x="15" y="1220"/>
                    </a:cubicBezTo>
                    <a:cubicBezTo>
                      <a:pt x="17" y="1209"/>
                      <a:pt x="17" y="1209"/>
                      <a:pt x="17" y="1209"/>
                    </a:cubicBezTo>
                    <a:cubicBezTo>
                      <a:pt x="24" y="1197"/>
                      <a:pt x="24" y="1197"/>
                      <a:pt x="24" y="1197"/>
                    </a:cubicBezTo>
                    <a:cubicBezTo>
                      <a:pt x="23" y="1180"/>
                      <a:pt x="23" y="1180"/>
                      <a:pt x="23" y="1180"/>
                    </a:cubicBezTo>
                    <a:cubicBezTo>
                      <a:pt x="15" y="1167"/>
                      <a:pt x="15" y="1167"/>
                      <a:pt x="15" y="1167"/>
                    </a:cubicBezTo>
                    <a:cubicBezTo>
                      <a:pt x="15" y="1159"/>
                      <a:pt x="15" y="1159"/>
                      <a:pt x="15" y="1159"/>
                    </a:cubicBezTo>
                    <a:cubicBezTo>
                      <a:pt x="24" y="1144"/>
                      <a:pt x="24" y="1144"/>
                      <a:pt x="24" y="1144"/>
                    </a:cubicBezTo>
                    <a:cubicBezTo>
                      <a:pt x="27" y="1127"/>
                      <a:pt x="27" y="1127"/>
                      <a:pt x="27" y="1127"/>
                    </a:cubicBezTo>
                    <a:cubicBezTo>
                      <a:pt x="27" y="1093"/>
                      <a:pt x="27" y="1093"/>
                      <a:pt x="27" y="1093"/>
                    </a:cubicBezTo>
                    <a:cubicBezTo>
                      <a:pt x="13" y="1064"/>
                      <a:pt x="13" y="1064"/>
                      <a:pt x="13" y="1064"/>
                    </a:cubicBezTo>
                    <a:cubicBezTo>
                      <a:pt x="0" y="1044"/>
                      <a:pt x="0" y="1044"/>
                      <a:pt x="0" y="1044"/>
                    </a:cubicBezTo>
                    <a:cubicBezTo>
                      <a:pt x="0" y="1026"/>
                      <a:pt x="0" y="1026"/>
                      <a:pt x="0" y="1026"/>
                    </a:cubicBezTo>
                    <a:cubicBezTo>
                      <a:pt x="9" y="1008"/>
                      <a:pt x="9" y="1008"/>
                      <a:pt x="9" y="1008"/>
                    </a:cubicBezTo>
                    <a:cubicBezTo>
                      <a:pt x="32" y="991"/>
                      <a:pt x="32" y="991"/>
                      <a:pt x="32" y="991"/>
                    </a:cubicBezTo>
                    <a:cubicBezTo>
                      <a:pt x="41" y="969"/>
                      <a:pt x="41" y="969"/>
                      <a:pt x="41" y="969"/>
                    </a:cubicBezTo>
                    <a:cubicBezTo>
                      <a:pt x="35" y="966"/>
                      <a:pt x="35" y="966"/>
                      <a:pt x="35" y="966"/>
                    </a:cubicBezTo>
                    <a:cubicBezTo>
                      <a:pt x="33" y="956"/>
                      <a:pt x="33" y="956"/>
                      <a:pt x="33" y="956"/>
                    </a:cubicBezTo>
                    <a:cubicBezTo>
                      <a:pt x="42" y="946"/>
                      <a:pt x="42" y="946"/>
                      <a:pt x="42" y="946"/>
                    </a:cubicBezTo>
                    <a:cubicBezTo>
                      <a:pt x="50" y="928"/>
                      <a:pt x="50" y="928"/>
                      <a:pt x="50" y="928"/>
                    </a:cubicBezTo>
                    <a:cubicBezTo>
                      <a:pt x="55" y="894"/>
                      <a:pt x="55" y="894"/>
                      <a:pt x="55" y="894"/>
                    </a:cubicBezTo>
                    <a:cubicBezTo>
                      <a:pt x="49" y="875"/>
                      <a:pt x="49" y="875"/>
                      <a:pt x="49" y="875"/>
                    </a:cubicBezTo>
                    <a:cubicBezTo>
                      <a:pt x="49" y="862"/>
                      <a:pt x="49" y="862"/>
                      <a:pt x="49" y="862"/>
                    </a:cubicBezTo>
                    <a:cubicBezTo>
                      <a:pt x="56" y="853"/>
                      <a:pt x="56" y="853"/>
                      <a:pt x="56" y="853"/>
                    </a:cubicBezTo>
                    <a:cubicBezTo>
                      <a:pt x="44" y="835"/>
                      <a:pt x="44" y="835"/>
                      <a:pt x="44" y="835"/>
                    </a:cubicBezTo>
                    <a:cubicBezTo>
                      <a:pt x="46" y="815"/>
                      <a:pt x="46" y="815"/>
                      <a:pt x="46" y="815"/>
                    </a:cubicBezTo>
                    <a:cubicBezTo>
                      <a:pt x="55" y="783"/>
                      <a:pt x="55" y="783"/>
                      <a:pt x="55" y="783"/>
                    </a:cubicBezTo>
                    <a:cubicBezTo>
                      <a:pt x="52" y="752"/>
                      <a:pt x="52" y="752"/>
                      <a:pt x="52" y="752"/>
                    </a:cubicBezTo>
                    <a:cubicBezTo>
                      <a:pt x="58" y="739"/>
                      <a:pt x="58" y="739"/>
                      <a:pt x="58" y="739"/>
                    </a:cubicBezTo>
                    <a:cubicBezTo>
                      <a:pt x="79" y="711"/>
                      <a:pt x="79" y="711"/>
                      <a:pt x="79" y="711"/>
                    </a:cubicBezTo>
                    <a:cubicBezTo>
                      <a:pt x="84" y="694"/>
                      <a:pt x="84" y="694"/>
                      <a:pt x="84" y="694"/>
                    </a:cubicBezTo>
                    <a:cubicBezTo>
                      <a:pt x="91" y="687"/>
                      <a:pt x="91" y="687"/>
                      <a:pt x="91" y="687"/>
                    </a:cubicBezTo>
                    <a:cubicBezTo>
                      <a:pt x="101" y="659"/>
                      <a:pt x="101" y="659"/>
                      <a:pt x="101" y="659"/>
                    </a:cubicBezTo>
                    <a:cubicBezTo>
                      <a:pt x="116" y="642"/>
                      <a:pt x="116" y="642"/>
                      <a:pt x="116" y="642"/>
                    </a:cubicBezTo>
                    <a:cubicBezTo>
                      <a:pt x="127" y="621"/>
                      <a:pt x="127" y="621"/>
                      <a:pt x="127" y="621"/>
                    </a:cubicBezTo>
                    <a:cubicBezTo>
                      <a:pt x="133" y="578"/>
                      <a:pt x="133" y="578"/>
                      <a:pt x="133" y="578"/>
                    </a:cubicBezTo>
                    <a:cubicBezTo>
                      <a:pt x="153" y="538"/>
                      <a:pt x="153" y="538"/>
                      <a:pt x="153" y="538"/>
                    </a:cubicBezTo>
                    <a:cubicBezTo>
                      <a:pt x="156" y="503"/>
                      <a:pt x="156" y="503"/>
                      <a:pt x="156" y="503"/>
                    </a:cubicBezTo>
                    <a:cubicBezTo>
                      <a:pt x="179" y="453"/>
                      <a:pt x="179" y="453"/>
                      <a:pt x="179" y="453"/>
                    </a:cubicBezTo>
                    <a:cubicBezTo>
                      <a:pt x="186" y="436"/>
                      <a:pt x="186" y="436"/>
                      <a:pt x="186" y="436"/>
                    </a:cubicBezTo>
                    <a:cubicBezTo>
                      <a:pt x="198" y="413"/>
                      <a:pt x="198" y="413"/>
                      <a:pt x="198" y="413"/>
                    </a:cubicBezTo>
                    <a:cubicBezTo>
                      <a:pt x="197" y="402"/>
                      <a:pt x="197" y="402"/>
                      <a:pt x="197" y="402"/>
                    </a:cubicBezTo>
                    <a:cubicBezTo>
                      <a:pt x="197" y="390"/>
                      <a:pt x="197" y="390"/>
                      <a:pt x="197" y="390"/>
                    </a:cubicBezTo>
                    <a:cubicBezTo>
                      <a:pt x="214" y="369"/>
                      <a:pt x="214" y="369"/>
                      <a:pt x="214" y="369"/>
                    </a:cubicBezTo>
                    <a:cubicBezTo>
                      <a:pt x="214" y="356"/>
                      <a:pt x="214" y="356"/>
                      <a:pt x="214" y="356"/>
                    </a:cubicBezTo>
                    <a:cubicBezTo>
                      <a:pt x="218" y="352"/>
                      <a:pt x="218" y="352"/>
                      <a:pt x="218" y="352"/>
                    </a:cubicBezTo>
                    <a:cubicBezTo>
                      <a:pt x="227" y="358"/>
                      <a:pt x="227" y="358"/>
                      <a:pt x="227" y="358"/>
                    </a:cubicBezTo>
                    <a:cubicBezTo>
                      <a:pt x="255" y="359"/>
                      <a:pt x="255" y="359"/>
                      <a:pt x="255" y="359"/>
                    </a:cubicBezTo>
                    <a:cubicBezTo>
                      <a:pt x="267" y="369"/>
                      <a:pt x="267" y="369"/>
                      <a:pt x="267" y="369"/>
                    </a:cubicBezTo>
                    <a:cubicBezTo>
                      <a:pt x="276" y="366"/>
                      <a:pt x="276" y="366"/>
                      <a:pt x="276" y="366"/>
                    </a:cubicBezTo>
                    <a:cubicBezTo>
                      <a:pt x="292" y="375"/>
                      <a:pt x="292" y="375"/>
                      <a:pt x="292" y="375"/>
                    </a:cubicBezTo>
                    <a:cubicBezTo>
                      <a:pt x="299" y="393"/>
                      <a:pt x="299" y="393"/>
                      <a:pt x="299" y="393"/>
                    </a:cubicBezTo>
                    <a:cubicBezTo>
                      <a:pt x="296" y="373"/>
                      <a:pt x="296" y="373"/>
                      <a:pt x="296" y="373"/>
                    </a:cubicBezTo>
                    <a:cubicBezTo>
                      <a:pt x="289" y="363"/>
                      <a:pt x="289" y="363"/>
                      <a:pt x="289" y="363"/>
                    </a:cubicBezTo>
                    <a:cubicBezTo>
                      <a:pt x="272" y="359"/>
                      <a:pt x="272" y="359"/>
                      <a:pt x="272" y="359"/>
                    </a:cubicBezTo>
                    <a:cubicBezTo>
                      <a:pt x="258" y="349"/>
                      <a:pt x="258" y="349"/>
                      <a:pt x="258" y="349"/>
                    </a:cubicBezTo>
                    <a:cubicBezTo>
                      <a:pt x="235" y="347"/>
                      <a:pt x="235" y="347"/>
                      <a:pt x="235" y="347"/>
                    </a:cubicBezTo>
                    <a:cubicBezTo>
                      <a:pt x="214" y="341"/>
                      <a:pt x="214" y="341"/>
                      <a:pt x="214" y="341"/>
                    </a:cubicBezTo>
                    <a:cubicBezTo>
                      <a:pt x="212" y="332"/>
                      <a:pt x="212" y="332"/>
                      <a:pt x="212" y="332"/>
                    </a:cubicBezTo>
                    <a:cubicBezTo>
                      <a:pt x="217" y="326"/>
                      <a:pt x="217" y="326"/>
                      <a:pt x="217" y="326"/>
                    </a:cubicBezTo>
                    <a:cubicBezTo>
                      <a:pt x="223" y="329"/>
                      <a:pt x="223" y="329"/>
                      <a:pt x="223" y="329"/>
                    </a:cubicBezTo>
                    <a:cubicBezTo>
                      <a:pt x="232" y="317"/>
                      <a:pt x="232" y="317"/>
                      <a:pt x="232" y="317"/>
                    </a:cubicBezTo>
                    <a:cubicBezTo>
                      <a:pt x="232" y="301"/>
                      <a:pt x="232" y="301"/>
                      <a:pt x="232" y="301"/>
                    </a:cubicBezTo>
                    <a:cubicBezTo>
                      <a:pt x="237" y="289"/>
                      <a:pt x="237" y="289"/>
                      <a:pt x="237" y="289"/>
                    </a:cubicBezTo>
                    <a:cubicBezTo>
                      <a:pt x="224" y="283"/>
                      <a:pt x="224" y="283"/>
                      <a:pt x="224" y="283"/>
                    </a:cubicBezTo>
                    <a:cubicBezTo>
                      <a:pt x="218" y="277"/>
                      <a:pt x="218" y="277"/>
                      <a:pt x="218" y="277"/>
                    </a:cubicBezTo>
                    <a:cubicBezTo>
                      <a:pt x="223" y="263"/>
                      <a:pt x="223" y="263"/>
                      <a:pt x="223" y="263"/>
                    </a:cubicBezTo>
                    <a:cubicBezTo>
                      <a:pt x="231" y="263"/>
                      <a:pt x="231" y="263"/>
                      <a:pt x="231" y="263"/>
                    </a:cubicBezTo>
                    <a:cubicBezTo>
                      <a:pt x="237" y="254"/>
                      <a:pt x="237" y="254"/>
                      <a:pt x="237" y="254"/>
                    </a:cubicBezTo>
                    <a:cubicBezTo>
                      <a:pt x="237" y="248"/>
                      <a:pt x="237" y="248"/>
                      <a:pt x="237" y="248"/>
                    </a:cubicBezTo>
                    <a:cubicBezTo>
                      <a:pt x="226" y="246"/>
                      <a:pt x="226" y="246"/>
                      <a:pt x="226" y="246"/>
                    </a:cubicBezTo>
                    <a:cubicBezTo>
                      <a:pt x="224" y="236"/>
                      <a:pt x="224" y="236"/>
                      <a:pt x="224" y="236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4" y="194"/>
                      <a:pt x="224" y="194"/>
                      <a:pt x="224" y="194"/>
                    </a:cubicBezTo>
                    <a:cubicBezTo>
                      <a:pt x="232" y="152"/>
                      <a:pt x="232" y="152"/>
                      <a:pt x="232" y="152"/>
                    </a:cubicBezTo>
                    <a:cubicBezTo>
                      <a:pt x="223" y="123"/>
                      <a:pt x="223" y="123"/>
                      <a:pt x="223" y="123"/>
                    </a:cubicBezTo>
                    <a:cubicBezTo>
                      <a:pt x="223" y="107"/>
                      <a:pt x="223" y="107"/>
                      <a:pt x="223" y="107"/>
                    </a:cubicBezTo>
                    <a:cubicBezTo>
                      <a:pt x="235" y="78"/>
                      <a:pt x="235" y="78"/>
                      <a:pt x="235" y="78"/>
                    </a:cubicBezTo>
                    <a:cubicBezTo>
                      <a:pt x="238" y="61"/>
                      <a:pt x="238" y="61"/>
                      <a:pt x="238" y="61"/>
                    </a:cubicBezTo>
                    <a:cubicBezTo>
                      <a:pt x="244" y="60"/>
                      <a:pt x="244" y="60"/>
                      <a:pt x="244" y="60"/>
                    </a:cubicBezTo>
                    <a:cubicBezTo>
                      <a:pt x="281" y="92"/>
                      <a:pt x="281" y="92"/>
                      <a:pt x="281" y="92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37" y="107"/>
                      <a:pt x="337" y="107"/>
                      <a:pt x="337" y="107"/>
                    </a:cubicBezTo>
                    <a:cubicBezTo>
                      <a:pt x="350" y="113"/>
                      <a:pt x="350" y="113"/>
                      <a:pt x="350" y="113"/>
                    </a:cubicBezTo>
                    <a:cubicBezTo>
                      <a:pt x="357" y="129"/>
                      <a:pt x="357" y="129"/>
                      <a:pt x="357" y="129"/>
                    </a:cubicBezTo>
                    <a:cubicBezTo>
                      <a:pt x="365" y="126"/>
                      <a:pt x="365" y="126"/>
                      <a:pt x="365" y="126"/>
                    </a:cubicBezTo>
                    <a:cubicBezTo>
                      <a:pt x="373" y="126"/>
                      <a:pt x="373" y="126"/>
                      <a:pt x="373" y="126"/>
                    </a:cubicBezTo>
                    <a:cubicBezTo>
                      <a:pt x="379" y="136"/>
                      <a:pt x="379" y="136"/>
                      <a:pt x="379" y="136"/>
                    </a:cubicBezTo>
                    <a:cubicBezTo>
                      <a:pt x="374" y="145"/>
                      <a:pt x="374" y="145"/>
                      <a:pt x="374" y="145"/>
                    </a:cubicBezTo>
                    <a:cubicBezTo>
                      <a:pt x="356" y="152"/>
                      <a:pt x="356" y="152"/>
                      <a:pt x="356" y="152"/>
                    </a:cubicBezTo>
                    <a:cubicBezTo>
                      <a:pt x="341" y="167"/>
                      <a:pt x="341" y="167"/>
                      <a:pt x="341" y="167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54" y="174"/>
                      <a:pt x="354" y="174"/>
                      <a:pt x="354" y="174"/>
                    </a:cubicBezTo>
                    <a:cubicBezTo>
                      <a:pt x="359" y="165"/>
                      <a:pt x="359" y="165"/>
                      <a:pt x="359" y="165"/>
                    </a:cubicBezTo>
                    <a:cubicBezTo>
                      <a:pt x="376" y="152"/>
                      <a:pt x="376" y="152"/>
                      <a:pt x="376" y="152"/>
                    </a:cubicBezTo>
                    <a:cubicBezTo>
                      <a:pt x="385" y="149"/>
                      <a:pt x="385" y="149"/>
                      <a:pt x="385" y="149"/>
                    </a:cubicBezTo>
                    <a:cubicBezTo>
                      <a:pt x="386" y="162"/>
                      <a:pt x="386" y="162"/>
                      <a:pt x="386" y="162"/>
                    </a:cubicBezTo>
                    <a:cubicBezTo>
                      <a:pt x="374" y="173"/>
                      <a:pt x="374" y="173"/>
                      <a:pt x="374" y="173"/>
                    </a:cubicBezTo>
                    <a:cubicBezTo>
                      <a:pt x="365" y="191"/>
                      <a:pt x="365" y="191"/>
                      <a:pt x="365" y="191"/>
                    </a:cubicBezTo>
                    <a:cubicBezTo>
                      <a:pt x="364" y="211"/>
                      <a:pt x="364" y="211"/>
                      <a:pt x="364" y="211"/>
                    </a:cubicBezTo>
                    <a:cubicBezTo>
                      <a:pt x="359" y="217"/>
                      <a:pt x="359" y="217"/>
                      <a:pt x="359" y="217"/>
                    </a:cubicBezTo>
                    <a:cubicBezTo>
                      <a:pt x="356" y="205"/>
                      <a:pt x="356" y="205"/>
                      <a:pt x="356" y="205"/>
                    </a:cubicBezTo>
                    <a:cubicBezTo>
                      <a:pt x="347" y="214"/>
                      <a:pt x="347" y="214"/>
                      <a:pt x="347" y="214"/>
                    </a:cubicBezTo>
                    <a:cubicBezTo>
                      <a:pt x="342" y="208"/>
                      <a:pt x="342" y="208"/>
                      <a:pt x="342" y="208"/>
                    </a:cubicBezTo>
                    <a:cubicBezTo>
                      <a:pt x="331" y="222"/>
                      <a:pt x="331" y="222"/>
                      <a:pt x="331" y="222"/>
                    </a:cubicBezTo>
                    <a:cubicBezTo>
                      <a:pt x="336" y="231"/>
                      <a:pt x="336" y="231"/>
                      <a:pt x="336" y="231"/>
                    </a:cubicBezTo>
                    <a:cubicBezTo>
                      <a:pt x="348" y="237"/>
                      <a:pt x="348" y="237"/>
                      <a:pt x="348" y="237"/>
                    </a:cubicBezTo>
                    <a:cubicBezTo>
                      <a:pt x="367" y="226"/>
                      <a:pt x="367" y="226"/>
                      <a:pt x="367" y="226"/>
                    </a:cubicBezTo>
                    <a:cubicBezTo>
                      <a:pt x="371" y="211"/>
                      <a:pt x="371" y="211"/>
                      <a:pt x="371" y="211"/>
                    </a:cubicBezTo>
                    <a:cubicBezTo>
                      <a:pt x="380" y="202"/>
                      <a:pt x="380" y="202"/>
                      <a:pt x="380" y="202"/>
                    </a:cubicBezTo>
                    <a:cubicBezTo>
                      <a:pt x="382" y="184"/>
                      <a:pt x="382" y="184"/>
                      <a:pt x="382" y="184"/>
                    </a:cubicBezTo>
                    <a:cubicBezTo>
                      <a:pt x="391" y="176"/>
                      <a:pt x="391" y="176"/>
                      <a:pt x="391" y="176"/>
                    </a:cubicBezTo>
                    <a:cubicBezTo>
                      <a:pt x="396" y="155"/>
                      <a:pt x="396" y="155"/>
                      <a:pt x="396" y="155"/>
                    </a:cubicBezTo>
                    <a:cubicBezTo>
                      <a:pt x="409" y="147"/>
                      <a:pt x="409" y="147"/>
                      <a:pt x="409" y="147"/>
                    </a:cubicBezTo>
                    <a:cubicBezTo>
                      <a:pt x="422" y="130"/>
                      <a:pt x="422" y="130"/>
                      <a:pt x="422" y="130"/>
                    </a:cubicBezTo>
                    <a:cubicBezTo>
                      <a:pt x="414" y="121"/>
                      <a:pt x="414" y="121"/>
                      <a:pt x="414" y="121"/>
                    </a:cubicBezTo>
                    <a:cubicBezTo>
                      <a:pt x="414" y="109"/>
                      <a:pt x="414" y="109"/>
                      <a:pt x="414" y="109"/>
                    </a:cubicBezTo>
                    <a:cubicBezTo>
                      <a:pt x="408" y="104"/>
                      <a:pt x="408" y="104"/>
                      <a:pt x="408" y="104"/>
                    </a:cubicBezTo>
                    <a:cubicBezTo>
                      <a:pt x="417" y="92"/>
                      <a:pt x="417" y="92"/>
                      <a:pt x="417" y="92"/>
                    </a:cubicBezTo>
                    <a:cubicBezTo>
                      <a:pt x="423" y="86"/>
                      <a:pt x="423" y="86"/>
                      <a:pt x="423" y="86"/>
                    </a:cubicBezTo>
                    <a:cubicBezTo>
                      <a:pt x="411" y="77"/>
                      <a:pt x="411" y="77"/>
                      <a:pt x="411" y="77"/>
                    </a:cubicBezTo>
                    <a:cubicBezTo>
                      <a:pt x="409" y="64"/>
                      <a:pt x="409" y="64"/>
                      <a:pt x="409" y="64"/>
                    </a:cubicBezTo>
                    <a:cubicBezTo>
                      <a:pt x="423" y="54"/>
                      <a:pt x="423" y="54"/>
                      <a:pt x="423" y="54"/>
                    </a:cubicBezTo>
                    <a:cubicBezTo>
                      <a:pt x="425" y="41"/>
                      <a:pt x="425" y="41"/>
                      <a:pt x="425" y="41"/>
                    </a:cubicBezTo>
                    <a:cubicBezTo>
                      <a:pt x="406" y="29"/>
                      <a:pt x="406" y="29"/>
                      <a:pt x="406" y="29"/>
                    </a:cubicBezTo>
                    <a:cubicBezTo>
                      <a:pt x="400" y="0"/>
                      <a:pt x="400" y="0"/>
                      <a:pt x="400" y="0"/>
                    </a:cubicBezTo>
                    <a:close/>
                    <a:moveTo>
                      <a:pt x="4219" y="1154"/>
                    </a:moveTo>
                    <a:lnTo>
                      <a:pt x="4219" y="1154"/>
                    </a:lnTo>
                    <a:cubicBezTo>
                      <a:pt x="4222" y="1160"/>
                      <a:pt x="4222" y="1160"/>
                      <a:pt x="4222" y="1160"/>
                    </a:cubicBezTo>
                    <a:cubicBezTo>
                      <a:pt x="4231" y="1160"/>
                      <a:pt x="4231" y="1160"/>
                      <a:pt x="4231" y="1160"/>
                    </a:cubicBezTo>
                    <a:cubicBezTo>
                      <a:pt x="4237" y="1153"/>
                      <a:pt x="4237" y="1153"/>
                      <a:pt x="4237" y="1153"/>
                    </a:cubicBezTo>
                    <a:cubicBezTo>
                      <a:pt x="4249" y="1153"/>
                      <a:pt x="4249" y="1153"/>
                      <a:pt x="4249" y="1153"/>
                    </a:cubicBezTo>
                    <a:cubicBezTo>
                      <a:pt x="4242" y="1145"/>
                      <a:pt x="4242" y="1145"/>
                      <a:pt x="4242" y="1145"/>
                    </a:cubicBezTo>
                    <a:cubicBezTo>
                      <a:pt x="4228" y="1145"/>
                      <a:pt x="4228" y="1145"/>
                      <a:pt x="4228" y="1145"/>
                    </a:cubicBezTo>
                    <a:cubicBezTo>
                      <a:pt x="4225" y="1150"/>
                      <a:pt x="4225" y="1150"/>
                      <a:pt x="4225" y="1150"/>
                    </a:cubicBezTo>
                    <a:cubicBezTo>
                      <a:pt x="4219" y="1154"/>
                      <a:pt x="4219" y="1154"/>
                      <a:pt x="4219" y="1154"/>
                    </a:cubicBezTo>
                    <a:close/>
                    <a:moveTo>
                      <a:pt x="3973" y="1222"/>
                    </a:moveTo>
                    <a:lnTo>
                      <a:pt x="3973" y="1222"/>
                    </a:lnTo>
                    <a:cubicBezTo>
                      <a:pt x="3965" y="1228"/>
                      <a:pt x="3965" y="1228"/>
                      <a:pt x="3965" y="1228"/>
                    </a:cubicBezTo>
                    <a:cubicBezTo>
                      <a:pt x="3977" y="1225"/>
                      <a:pt x="3977" y="1225"/>
                      <a:pt x="3977" y="1225"/>
                    </a:cubicBezTo>
                    <a:cubicBezTo>
                      <a:pt x="3982" y="1219"/>
                      <a:pt x="3982" y="1219"/>
                      <a:pt x="3982" y="1219"/>
                    </a:cubicBezTo>
                    <a:cubicBezTo>
                      <a:pt x="4000" y="1219"/>
                      <a:pt x="4000" y="1219"/>
                      <a:pt x="4000" y="1219"/>
                    </a:cubicBezTo>
                    <a:cubicBezTo>
                      <a:pt x="4017" y="1212"/>
                      <a:pt x="4017" y="1212"/>
                      <a:pt x="4017" y="1212"/>
                    </a:cubicBezTo>
                    <a:cubicBezTo>
                      <a:pt x="4043" y="1212"/>
                      <a:pt x="4043" y="1212"/>
                      <a:pt x="4043" y="1212"/>
                    </a:cubicBezTo>
                    <a:cubicBezTo>
                      <a:pt x="4055" y="1205"/>
                      <a:pt x="4055" y="1205"/>
                      <a:pt x="4055" y="1205"/>
                    </a:cubicBezTo>
                    <a:cubicBezTo>
                      <a:pt x="4078" y="1206"/>
                      <a:pt x="4078" y="1206"/>
                      <a:pt x="4078" y="1206"/>
                    </a:cubicBezTo>
                    <a:cubicBezTo>
                      <a:pt x="4084" y="1200"/>
                      <a:pt x="4084" y="1200"/>
                      <a:pt x="4084" y="1200"/>
                    </a:cubicBezTo>
                    <a:cubicBezTo>
                      <a:pt x="4092" y="1202"/>
                      <a:pt x="4092" y="1202"/>
                      <a:pt x="4092" y="1202"/>
                    </a:cubicBezTo>
                    <a:cubicBezTo>
                      <a:pt x="4113" y="1196"/>
                      <a:pt x="4113" y="1196"/>
                      <a:pt x="4113" y="1196"/>
                    </a:cubicBezTo>
                    <a:cubicBezTo>
                      <a:pt x="4122" y="1186"/>
                      <a:pt x="4122" y="1186"/>
                      <a:pt x="4122" y="1186"/>
                    </a:cubicBezTo>
                    <a:cubicBezTo>
                      <a:pt x="4109" y="1191"/>
                      <a:pt x="4109" y="1191"/>
                      <a:pt x="4109" y="1191"/>
                    </a:cubicBezTo>
                    <a:cubicBezTo>
                      <a:pt x="4099" y="1188"/>
                      <a:pt x="4099" y="1188"/>
                      <a:pt x="4099" y="1188"/>
                    </a:cubicBezTo>
                    <a:cubicBezTo>
                      <a:pt x="4084" y="1194"/>
                      <a:pt x="4084" y="1194"/>
                      <a:pt x="4084" y="1194"/>
                    </a:cubicBezTo>
                    <a:cubicBezTo>
                      <a:pt x="4090" y="1186"/>
                      <a:pt x="4090" y="1186"/>
                      <a:pt x="4090" y="1186"/>
                    </a:cubicBezTo>
                    <a:cubicBezTo>
                      <a:pt x="4096" y="1179"/>
                      <a:pt x="4096" y="1179"/>
                      <a:pt x="4096" y="1179"/>
                    </a:cubicBezTo>
                    <a:cubicBezTo>
                      <a:pt x="4096" y="1176"/>
                      <a:pt x="4096" y="1176"/>
                      <a:pt x="4096" y="1176"/>
                    </a:cubicBezTo>
                    <a:cubicBezTo>
                      <a:pt x="4073" y="1188"/>
                      <a:pt x="4073" y="1188"/>
                      <a:pt x="4073" y="1188"/>
                    </a:cubicBezTo>
                    <a:cubicBezTo>
                      <a:pt x="4047" y="1188"/>
                      <a:pt x="4047" y="1188"/>
                      <a:pt x="4047" y="1188"/>
                    </a:cubicBezTo>
                    <a:cubicBezTo>
                      <a:pt x="4026" y="1194"/>
                      <a:pt x="4026" y="1194"/>
                      <a:pt x="4026" y="1194"/>
                    </a:cubicBezTo>
                    <a:cubicBezTo>
                      <a:pt x="4009" y="1189"/>
                      <a:pt x="4009" y="1189"/>
                      <a:pt x="4009" y="1189"/>
                    </a:cubicBezTo>
                    <a:cubicBezTo>
                      <a:pt x="3986" y="1200"/>
                      <a:pt x="3986" y="1200"/>
                      <a:pt x="3986" y="1200"/>
                    </a:cubicBezTo>
                    <a:cubicBezTo>
                      <a:pt x="3968" y="1202"/>
                      <a:pt x="3968" y="1202"/>
                      <a:pt x="3968" y="1202"/>
                    </a:cubicBezTo>
                    <a:cubicBezTo>
                      <a:pt x="3959" y="1214"/>
                      <a:pt x="3959" y="1214"/>
                      <a:pt x="3959" y="1214"/>
                    </a:cubicBezTo>
                    <a:cubicBezTo>
                      <a:pt x="3962" y="1222"/>
                      <a:pt x="3962" y="1222"/>
                      <a:pt x="3962" y="1222"/>
                    </a:cubicBezTo>
                    <a:cubicBezTo>
                      <a:pt x="3973" y="1222"/>
                      <a:pt x="3973" y="1222"/>
                      <a:pt x="3973" y="1222"/>
                    </a:cubicBezTo>
                    <a:close/>
                    <a:moveTo>
                      <a:pt x="402" y="81"/>
                    </a:moveTo>
                    <a:lnTo>
                      <a:pt x="402" y="81"/>
                    </a:lnTo>
                    <a:cubicBezTo>
                      <a:pt x="385" y="95"/>
                      <a:pt x="385" y="95"/>
                      <a:pt x="385" y="95"/>
                    </a:cubicBezTo>
                    <a:cubicBezTo>
                      <a:pt x="385" y="118"/>
                      <a:pt x="385" y="118"/>
                      <a:pt x="385" y="118"/>
                    </a:cubicBezTo>
                    <a:cubicBezTo>
                      <a:pt x="396" y="141"/>
                      <a:pt x="396" y="141"/>
                      <a:pt x="396" y="141"/>
                    </a:cubicBezTo>
                    <a:cubicBezTo>
                      <a:pt x="403" y="136"/>
                      <a:pt x="403" y="136"/>
                      <a:pt x="403" y="136"/>
                    </a:cubicBezTo>
                    <a:cubicBezTo>
                      <a:pt x="394" y="106"/>
                      <a:pt x="394" y="106"/>
                      <a:pt x="394" y="106"/>
                    </a:cubicBezTo>
                    <a:cubicBezTo>
                      <a:pt x="397" y="92"/>
                      <a:pt x="397" y="92"/>
                      <a:pt x="397" y="92"/>
                    </a:cubicBezTo>
                    <a:cubicBezTo>
                      <a:pt x="406" y="89"/>
                      <a:pt x="406" y="89"/>
                      <a:pt x="406" y="89"/>
                    </a:cubicBezTo>
                    <a:cubicBezTo>
                      <a:pt x="402" y="81"/>
                      <a:pt x="402" y="81"/>
                      <a:pt x="402" y="81"/>
                    </a:cubicBezTo>
                    <a:close/>
                    <a:moveTo>
                      <a:pt x="1941" y="2451"/>
                    </a:moveTo>
                    <a:lnTo>
                      <a:pt x="1941" y="2451"/>
                    </a:lnTo>
                    <a:cubicBezTo>
                      <a:pt x="1949" y="2446"/>
                      <a:pt x="1949" y="2446"/>
                      <a:pt x="1949" y="2446"/>
                    </a:cubicBezTo>
                    <a:cubicBezTo>
                      <a:pt x="1966" y="2425"/>
                      <a:pt x="1966" y="2425"/>
                      <a:pt x="1966" y="2425"/>
                    </a:cubicBezTo>
                    <a:cubicBezTo>
                      <a:pt x="1976" y="2409"/>
                      <a:pt x="1976" y="2409"/>
                      <a:pt x="1976" y="2409"/>
                    </a:cubicBezTo>
                    <a:cubicBezTo>
                      <a:pt x="1959" y="2422"/>
                      <a:pt x="1959" y="2422"/>
                      <a:pt x="1959" y="2422"/>
                    </a:cubicBezTo>
                    <a:cubicBezTo>
                      <a:pt x="1941" y="2451"/>
                      <a:pt x="1941" y="2451"/>
                      <a:pt x="1941" y="2451"/>
                    </a:cubicBezTo>
                    <a:close/>
                    <a:moveTo>
                      <a:pt x="1923" y="2493"/>
                    </a:moveTo>
                    <a:lnTo>
                      <a:pt x="1923" y="2493"/>
                    </a:lnTo>
                    <a:cubicBezTo>
                      <a:pt x="1929" y="2489"/>
                      <a:pt x="1929" y="2489"/>
                      <a:pt x="1929" y="2489"/>
                    </a:cubicBezTo>
                    <a:cubicBezTo>
                      <a:pt x="1936" y="2469"/>
                      <a:pt x="1936" y="2469"/>
                      <a:pt x="1936" y="2469"/>
                    </a:cubicBezTo>
                    <a:cubicBezTo>
                      <a:pt x="1935" y="2461"/>
                      <a:pt x="1935" y="2461"/>
                      <a:pt x="1935" y="2461"/>
                    </a:cubicBezTo>
                    <a:cubicBezTo>
                      <a:pt x="1923" y="2493"/>
                      <a:pt x="1923" y="2493"/>
                      <a:pt x="1923" y="2493"/>
                    </a:cubicBezTo>
                    <a:close/>
                    <a:moveTo>
                      <a:pt x="1915" y="2603"/>
                    </a:moveTo>
                    <a:lnTo>
                      <a:pt x="1915" y="2603"/>
                    </a:lnTo>
                    <a:cubicBezTo>
                      <a:pt x="1907" y="2576"/>
                      <a:pt x="1907" y="2576"/>
                      <a:pt x="1907" y="2576"/>
                    </a:cubicBezTo>
                    <a:cubicBezTo>
                      <a:pt x="1910" y="2539"/>
                      <a:pt x="1910" y="2539"/>
                      <a:pt x="1910" y="2539"/>
                    </a:cubicBezTo>
                    <a:cubicBezTo>
                      <a:pt x="1920" y="2501"/>
                      <a:pt x="1920" y="2501"/>
                      <a:pt x="1920" y="2501"/>
                    </a:cubicBezTo>
                    <a:cubicBezTo>
                      <a:pt x="1906" y="2538"/>
                      <a:pt x="1906" y="2538"/>
                      <a:pt x="1906" y="2538"/>
                    </a:cubicBezTo>
                    <a:cubicBezTo>
                      <a:pt x="1904" y="2574"/>
                      <a:pt x="1904" y="2574"/>
                      <a:pt x="1904" y="2574"/>
                    </a:cubicBezTo>
                    <a:cubicBezTo>
                      <a:pt x="1904" y="2574"/>
                      <a:pt x="1917" y="2603"/>
                      <a:pt x="1915" y="2603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76" name="Freeform 183">
                <a:extLst>
                  <a:ext uri="{FF2B5EF4-FFF2-40B4-BE49-F238E27FC236}">
                    <a16:creationId xmlns:a16="http://schemas.microsoft.com/office/drawing/2014/main" id="{B0317C0D-3FA0-D147-9FE0-69D71954B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869" y="6687266"/>
                <a:ext cx="788658" cy="143154"/>
              </a:xfrm>
              <a:custGeom>
                <a:avLst/>
                <a:gdLst>
                  <a:gd name="T0" fmla="*/ 1835 w 1874"/>
                  <a:gd name="T1" fmla="*/ 335 h 341"/>
                  <a:gd name="T2" fmla="*/ 1818 w 1874"/>
                  <a:gd name="T3" fmla="*/ 308 h 341"/>
                  <a:gd name="T4" fmla="*/ 1801 w 1874"/>
                  <a:gd name="T5" fmla="*/ 289 h 341"/>
                  <a:gd name="T6" fmla="*/ 1778 w 1874"/>
                  <a:gd name="T7" fmla="*/ 274 h 341"/>
                  <a:gd name="T8" fmla="*/ 1798 w 1874"/>
                  <a:gd name="T9" fmla="*/ 269 h 341"/>
                  <a:gd name="T10" fmla="*/ 1818 w 1874"/>
                  <a:gd name="T11" fmla="*/ 282 h 341"/>
                  <a:gd name="T12" fmla="*/ 1841 w 1874"/>
                  <a:gd name="T13" fmla="*/ 297 h 341"/>
                  <a:gd name="T14" fmla="*/ 1852 w 1874"/>
                  <a:gd name="T15" fmla="*/ 315 h 341"/>
                  <a:gd name="T16" fmla="*/ 1873 w 1874"/>
                  <a:gd name="T17" fmla="*/ 323 h 341"/>
                  <a:gd name="T18" fmla="*/ 1855 w 1874"/>
                  <a:gd name="T19" fmla="*/ 331 h 341"/>
                  <a:gd name="T20" fmla="*/ 1839 w 1874"/>
                  <a:gd name="T21" fmla="*/ 340 h 341"/>
                  <a:gd name="T22" fmla="*/ 86 w 1874"/>
                  <a:gd name="T23" fmla="*/ 3 h 341"/>
                  <a:gd name="T24" fmla="*/ 107 w 1874"/>
                  <a:gd name="T25" fmla="*/ 0 h 341"/>
                  <a:gd name="T26" fmla="*/ 86 w 1874"/>
                  <a:gd name="T27" fmla="*/ 3 h 341"/>
                  <a:gd name="T28" fmla="*/ 59 w 1874"/>
                  <a:gd name="T29" fmla="*/ 10 h 341"/>
                  <a:gd name="T30" fmla="*/ 78 w 1874"/>
                  <a:gd name="T31" fmla="*/ 17 h 341"/>
                  <a:gd name="T32" fmla="*/ 0 w 1874"/>
                  <a:gd name="T33" fmla="*/ 80 h 341"/>
                  <a:gd name="T34" fmla="*/ 10 w 1874"/>
                  <a:gd name="T35" fmla="*/ 74 h 341"/>
                  <a:gd name="T36" fmla="*/ 30 w 1874"/>
                  <a:gd name="T37" fmla="*/ 81 h 341"/>
                  <a:gd name="T38" fmla="*/ 0 w 1874"/>
                  <a:gd name="T39" fmla="*/ 80 h 341"/>
                  <a:gd name="T40" fmla="*/ 117 w 1874"/>
                  <a:gd name="T41" fmla="*/ 104 h 341"/>
                  <a:gd name="T42" fmla="*/ 140 w 1874"/>
                  <a:gd name="T43" fmla="*/ 127 h 341"/>
                  <a:gd name="T44" fmla="*/ 152 w 1874"/>
                  <a:gd name="T45" fmla="*/ 124 h 341"/>
                  <a:gd name="T46" fmla="*/ 146 w 1874"/>
                  <a:gd name="T47" fmla="*/ 104 h 341"/>
                  <a:gd name="T48" fmla="*/ 167 w 1874"/>
                  <a:gd name="T49" fmla="*/ 109 h 341"/>
                  <a:gd name="T50" fmla="*/ 159 w 1874"/>
                  <a:gd name="T51" fmla="*/ 91 h 341"/>
                  <a:gd name="T52" fmla="*/ 190 w 1874"/>
                  <a:gd name="T53" fmla="*/ 91 h 341"/>
                  <a:gd name="T54" fmla="*/ 179 w 1874"/>
                  <a:gd name="T55" fmla="*/ 86 h 341"/>
                  <a:gd name="T56" fmla="*/ 179 w 1874"/>
                  <a:gd name="T57" fmla="*/ 74 h 341"/>
                  <a:gd name="T58" fmla="*/ 211 w 1874"/>
                  <a:gd name="T59" fmla="*/ 74 h 341"/>
                  <a:gd name="T60" fmla="*/ 240 w 1874"/>
                  <a:gd name="T61" fmla="*/ 57 h 341"/>
                  <a:gd name="T62" fmla="*/ 230 w 1874"/>
                  <a:gd name="T63" fmla="*/ 45 h 341"/>
                  <a:gd name="T64" fmla="*/ 234 w 1874"/>
                  <a:gd name="T65" fmla="*/ 34 h 341"/>
                  <a:gd name="T66" fmla="*/ 240 w 1874"/>
                  <a:gd name="T67" fmla="*/ 26 h 341"/>
                  <a:gd name="T68" fmla="*/ 208 w 1874"/>
                  <a:gd name="T69" fmla="*/ 26 h 341"/>
                  <a:gd name="T70" fmla="*/ 204 w 1874"/>
                  <a:gd name="T71" fmla="*/ 40 h 341"/>
                  <a:gd name="T72" fmla="*/ 192 w 1874"/>
                  <a:gd name="T73" fmla="*/ 13 h 341"/>
                  <a:gd name="T74" fmla="*/ 166 w 1874"/>
                  <a:gd name="T75" fmla="*/ 20 h 341"/>
                  <a:gd name="T76" fmla="*/ 158 w 1874"/>
                  <a:gd name="T77" fmla="*/ 37 h 341"/>
                  <a:gd name="T78" fmla="*/ 169 w 1874"/>
                  <a:gd name="T79" fmla="*/ 63 h 341"/>
                  <a:gd name="T80" fmla="*/ 156 w 1874"/>
                  <a:gd name="T81" fmla="*/ 65 h 341"/>
                  <a:gd name="T82" fmla="*/ 117 w 1874"/>
                  <a:gd name="T83" fmla="*/ 104 h 341"/>
                  <a:gd name="T84" fmla="*/ 97 w 1874"/>
                  <a:gd name="T85" fmla="*/ 23 h 341"/>
                  <a:gd name="T86" fmla="*/ 117 w 1874"/>
                  <a:gd name="T87" fmla="*/ 34 h 341"/>
                  <a:gd name="T88" fmla="*/ 133 w 1874"/>
                  <a:gd name="T89" fmla="*/ 20 h 341"/>
                  <a:gd name="T90" fmla="*/ 132 w 1874"/>
                  <a:gd name="T91" fmla="*/ 51 h 341"/>
                  <a:gd name="T92" fmla="*/ 112 w 1874"/>
                  <a:gd name="T93" fmla="*/ 84 h 341"/>
                  <a:gd name="T94" fmla="*/ 69 w 1874"/>
                  <a:gd name="T95" fmla="*/ 91 h 341"/>
                  <a:gd name="T96" fmla="*/ 74 w 1874"/>
                  <a:gd name="T97" fmla="*/ 106 h 341"/>
                  <a:gd name="T98" fmla="*/ 48 w 1874"/>
                  <a:gd name="T99" fmla="*/ 110 h 341"/>
                  <a:gd name="T100" fmla="*/ 22 w 1874"/>
                  <a:gd name="T101" fmla="*/ 110 h 341"/>
                  <a:gd name="T102" fmla="*/ 34 w 1874"/>
                  <a:gd name="T103" fmla="*/ 103 h 341"/>
                  <a:gd name="T104" fmla="*/ 46 w 1874"/>
                  <a:gd name="T105" fmla="*/ 77 h 341"/>
                  <a:gd name="T106" fmla="*/ 75 w 1874"/>
                  <a:gd name="T107" fmla="*/ 69 h 341"/>
                  <a:gd name="T108" fmla="*/ 57 w 1874"/>
                  <a:gd name="T109" fmla="*/ 60 h 341"/>
                  <a:gd name="T110" fmla="*/ 45 w 1874"/>
                  <a:gd name="T111" fmla="*/ 26 h 341"/>
                  <a:gd name="T112" fmla="*/ 75 w 1874"/>
                  <a:gd name="T113" fmla="*/ 42 h 341"/>
                  <a:gd name="T114" fmla="*/ 97 w 1874"/>
                  <a:gd name="T115" fmla="*/ 23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74" h="341">
                    <a:moveTo>
                      <a:pt x="1835" y="335"/>
                    </a:moveTo>
                    <a:lnTo>
                      <a:pt x="1835" y="335"/>
                    </a:lnTo>
                    <a:cubicBezTo>
                      <a:pt x="1830" y="314"/>
                      <a:pt x="1830" y="314"/>
                      <a:pt x="1830" y="314"/>
                    </a:cubicBezTo>
                    <a:cubicBezTo>
                      <a:pt x="1818" y="308"/>
                      <a:pt x="1818" y="308"/>
                      <a:pt x="1818" y="308"/>
                    </a:cubicBezTo>
                    <a:cubicBezTo>
                      <a:pt x="1815" y="294"/>
                      <a:pt x="1815" y="294"/>
                      <a:pt x="1815" y="294"/>
                    </a:cubicBezTo>
                    <a:cubicBezTo>
                      <a:pt x="1801" y="289"/>
                      <a:pt x="1801" y="289"/>
                      <a:pt x="1801" y="289"/>
                    </a:cubicBezTo>
                    <a:cubicBezTo>
                      <a:pt x="1795" y="279"/>
                      <a:pt x="1795" y="279"/>
                      <a:pt x="1795" y="279"/>
                    </a:cubicBezTo>
                    <a:cubicBezTo>
                      <a:pt x="1778" y="274"/>
                      <a:pt x="1778" y="274"/>
                      <a:pt x="1778" y="274"/>
                    </a:cubicBezTo>
                    <a:cubicBezTo>
                      <a:pt x="1778" y="269"/>
                      <a:pt x="1778" y="269"/>
                      <a:pt x="1778" y="269"/>
                    </a:cubicBezTo>
                    <a:cubicBezTo>
                      <a:pt x="1798" y="269"/>
                      <a:pt x="1798" y="269"/>
                      <a:pt x="1798" y="269"/>
                    </a:cubicBezTo>
                    <a:cubicBezTo>
                      <a:pt x="1816" y="276"/>
                      <a:pt x="1816" y="276"/>
                      <a:pt x="1816" y="276"/>
                    </a:cubicBezTo>
                    <a:cubicBezTo>
                      <a:pt x="1818" y="282"/>
                      <a:pt x="1818" y="282"/>
                      <a:pt x="1818" y="282"/>
                    </a:cubicBezTo>
                    <a:cubicBezTo>
                      <a:pt x="1818" y="282"/>
                      <a:pt x="1824" y="283"/>
                      <a:pt x="1826" y="285"/>
                    </a:cubicBezTo>
                    <a:cubicBezTo>
                      <a:pt x="1827" y="286"/>
                      <a:pt x="1841" y="297"/>
                      <a:pt x="1841" y="297"/>
                    </a:cubicBezTo>
                    <a:cubicBezTo>
                      <a:pt x="1847" y="298"/>
                      <a:pt x="1847" y="298"/>
                      <a:pt x="1847" y="298"/>
                    </a:cubicBezTo>
                    <a:cubicBezTo>
                      <a:pt x="1852" y="315"/>
                      <a:pt x="1852" y="315"/>
                      <a:pt x="1852" y="315"/>
                    </a:cubicBezTo>
                    <a:cubicBezTo>
                      <a:pt x="1862" y="320"/>
                      <a:pt x="1862" y="320"/>
                      <a:pt x="1862" y="320"/>
                    </a:cubicBezTo>
                    <a:cubicBezTo>
                      <a:pt x="1873" y="323"/>
                      <a:pt x="1873" y="323"/>
                      <a:pt x="1873" y="323"/>
                    </a:cubicBezTo>
                    <a:cubicBezTo>
                      <a:pt x="1867" y="331"/>
                      <a:pt x="1867" y="331"/>
                      <a:pt x="1867" y="331"/>
                    </a:cubicBezTo>
                    <a:cubicBezTo>
                      <a:pt x="1855" y="331"/>
                      <a:pt x="1855" y="331"/>
                      <a:pt x="1855" y="331"/>
                    </a:cubicBezTo>
                    <a:cubicBezTo>
                      <a:pt x="1849" y="337"/>
                      <a:pt x="1849" y="337"/>
                      <a:pt x="1849" y="337"/>
                    </a:cubicBezTo>
                    <a:cubicBezTo>
                      <a:pt x="1839" y="340"/>
                      <a:pt x="1839" y="340"/>
                      <a:pt x="1839" y="340"/>
                    </a:cubicBezTo>
                    <a:cubicBezTo>
                      <a:pt x="1835" y="335"/>
                      <a:pt x="1835" y="335"/>
                      <a:pt x="1835" y="335"/>
                    </a:cubicBezTo>
                    <a:close/>
                    <a:moveTo>
                      <a:pt x="86" y="3"/>
                    </a:moveTo>
                    <a:lnTo>
                      <a:pt x="86" y="3"/>
                    </a:lnTo>
                    <a:cubicBezTo>
                      <a:pt x="107" y="0"/>
                      <a:pt x="107" y="0"/>
                      <a:pt x="107" y="0"/>
                    </a:cubicBezTo>
                    <a:cubicBezTo>
                      <a:pt x="117" y="13"/>
                      <a:pt x="117" y="13"/>
                      <a:pt x="117" y="13"/>
                    </a:cubicBezTo>
                    <a:cubicBezTo>
                      <a:pt x="86" y="3"/>
                      <a:pt x="86" y="3"/>
                      <a:pt x="86" y="3"/>
                    </a:cubicBezTo>
                    <a:close/>
                    <a:moveTo>
                      <a:pt x="59" y="10"/>
                    </a:moveTo>
                    <a:lnTo>
                      <a:pt x="59" y="10"/>
                    </a:lnTo>
                    <a:cubicBezTo>
                      <a:pt x="66" y="22"/>
                      <a:pt x="66" y="22"/>
                      <a:pt x="66" y="22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59" y="10"/>
                      <a:pt x="59" y="10"/>
                      <a:pt x="59" y="10"/>
                    </a:cubicBezTo>
                    <a:close/>
                    <a:moveTo>
                      <a:pt x="0" y="80"/>
                    </a:moveTo>
                    <a:lnTo>
                      <a:pt x="0" y="80"/>
                    </a:lnTo>
                    <a:cubicBezTo>
                      <a:pt x="10" y="74"/>
                      <a:pt x="10" y="74"/>
                      <a:pt x="10" y="74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0" y="80"/>
                      <a:pt x="0" y="80"/>
                      <a:pt x="0" y="80"/>
                    </a:cubicBezTo>
                    <a:close/>
                    <a:moveTo>
                      <a:pt x="117" y="104"/>
                    </a:moveTo>
                    <a:lnTo>
                      <a:pt x="117" y="104"/>
                    </a:ln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40" y="127"/>
                      <a:pt x="140" y="127"/>
                      <a:pt x="140" y="127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52" y="124"/>
                      <a:pt x="152" y="124"/>
                      <a:pt x="152" y="124"/>
                    </a:cubicBezTo>
                    <a:cubicBezTo>
                      <a:pt x="141" y="109"/>
                      <a:pt x="141" y="109"/>
                      <a:pt x="141" y="109"/>
                    </a:cubicBezTo>
                    <a:cubicBezTo>
                      <a:pt x="146" y="104"/>
                      <a:pt x="146" y="104"/>
                      <a:pt x="146" y="104"/>
                    </a:cubicBezTo>
                    <a:cubicBezTo>
                      <a:pt x="161" y="112"/>
                      <a:pt x="161" y="112"/>
                      <a:pt x="161" y="112"/>
                    </a:cubicBezTo>
                    <a:cubicBezTo>
                      <a:pt x="167" y="109"/>
                      <a:pt x="167" y="109"/>
                      <a:pt x="167" y="109"/>
                    </a:cubicBezTo>
                    <a:cubicBezTo>
                      <a:pt x="161" y="101"/>
                      <a:pt x="161" y="101"/>
                      <a:pt x="161" y="101"/>
                    </a:cubicBezTo>
                    <a:cubicBezTo>
                      <a:pt x="159" y="91"/>
                      <a:pt x="159" y="91"/>
                      <a:pt x="159" y="91"/>
                    </a:cubicBezTo>
                    <a:cubicBezTo>
                      <a:pt x="176" y="94"/>
                      <a:pt x="176" y="94"/>
                      <a:pt x="176" y="94"/>
                    </a:cubicBezTo>
                    <a:cubicBezTo>
                      <a:pt x="190" y="91"/>
                      <a:pt x="190" y="91"/>
                      <a:pt x="190" y="91"/>
                    </a:cubicBezTo>
                    <a:cubicBezTo>
                      <a:pt x="192" y="86"/>
                      <a:pt x="192" y="86"/>
                      <a:pt x="192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9" y="74"/>
                      <a:pt x="179" y="74"/>
                      <a:pt x="179" y="74"/>
                    </a:cubicBezTo>
                    <a:cubicBezTo>
                      <a:pt x="192" y="78"/>
                      <a:pt x="192" y="78"/>
                      <a:pt x="192" y="78"/>
                    </a:cubicBezTo>
                    <a:cubicBezTo>
                      <a:pt x="211" y="74"/>
                      <a:pt x="211" y="74"/>
                      <a:pt x="211" y="74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40" y="57"/>
                      <a:pt x="240" y="57"/>
                      <a:pt x="240" y="57"/>
                    </a:cubicBezTo>
                    <a:cubicBezTo>
                      <a:pt x="237" y="48"/>
                      <a:pt x="237" y="48"/>
                      <a:pt x="237" y="48"/>
                    </a:cubicBezTo>
                    <a:cubicBezTo>
                      <a:pt x="230" y="45"/>
                      <a:pt x="230" y="45"/>
                      <a:pt x="230" y="45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34" y="34"/>
                      <a:pt x="234" y="34"/>
                      <a:pt x="234" y="34"/>
                    </a:cubicBezTo>
                    <a:cubicBezTo>
                      <a:pt x="245" y="35"/>
                      <a:pt x="245" y="35"/>
                      <a:pt x="245" y="35"/>
                    </a:cubicBezTo>
                    <a:cubicBezTo>
                      <a:pt x="240" y="26"/>
                      <a:pt x="240" y="26"/>
                      <a:pt x="240" y="26"/>
                    </a:cubicBezTo>
                    <a:cubicBezTo>
                      <a:pt x="221" y="22"/>
                      <a:pt x="221" y="22"/>
                      <a:pt x="221" y="22"/>
                    </a:cubicBezTo>
                    <a:cubicBezTo>
                      <a:pt x="208" y="26"/>
                      <a:pt x="208" y="26"/>
                      <a:pt x="208" y="26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04" y="40"/>
                      <a:pt x="204" y="40"/>
                      <a:pt x="204" y="40"/>
                    </a:cubicBezTo>
                    <a:cubicBezTo>
                      <a:pt x="192" y="23"/>
                      <a:pt x="192" y="23"/>
                      <a:pt x="192" y="2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67" y="8"/>
                      <a:pt x="167" y="8"/>
                      <a:pt x="167" y="8"/>
                    </a:cubicBezTo>
                    <a:cubicBezTo>
                      <a:pt x="166" y="20"/>
                      <a:pt x="166" y="20"/>
                      <a:pt x="166" y="20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3" y="43"/>
                      <a:pt x="153" y="43"/>
                      <a:pt x="153" y="43"/>
                    </a:cubicBezTo>
                    <a:cubicBezTo>
                      <a:pt x="169" y="63"/>
                      <a:pt x="169" y="63"/>
                      <a:pt x="169" y="63"/>
                    </a:cubicBezTo>
                    <a:cubicBezTo>
                      <a:pt x="166" y="69"/>
                      <a:pt x="166" y="69"/>
                      <a:pt x="166" y="69"/>
                    </a:cubicBezTo>
                    <a:cubicBezTo>
                      <a:pt x="156" y="65"/>
                      <a:pt x="156" y="65"/>
                      <a:pt x="156" y="65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17" y="104"/>
                      <a:pt x="117" y="104"/>
                      <a:pt x="117" y="104"/>
                    </a:cubicBezTo>
                    <a:close/>
                    <a:moveTo>
                      <a:pt x="97" y="23"/>
                    </a:moveTo>
                    <a:lnTo>
                      <a:pt x="97" y="23"/>
                    </a:lnTo>
                    <a:cubicBezTo>
                      <a:pt x="107" y="34"/>
                      <a:pt x="107" y="34"/>
                      <a:pt x="10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41" y="32"/>
                      <a:pt x="141" y="32"/>
                      <a:pt x="141" y="32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84"/>
                      <a:pt x="112" y="84"/>
                      <a:pt x="112" y="84"/>
                    </a:cubicBezTo>
                    <a:cubicBezTo>
                      <a:pt x="94" y="92"/>
                      <a:pt x="94" y="92"/>
                      <a:pt x="94" y="92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0" y="120"/>
                      <a:pt x="40" y="120"/>
                      <a:pt x="40" y="12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81" y="25"/>
                      <a:pt x="81" y="25"/>
                      <a:pt x="81" y="25"/>
                    </a:cubicBezTo>
                    <a:lnTo>
                      <a:pt x="97" y="2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77" name="Freeform 184">
                <a:extLst>
                  <a:ext uri="{FF2B5EF4-FFF2-40B4-BE49-F238E27FC236}">
                    <a16:creationId xmlns:a16="http://schemas.microsoft.com/office/drawing/2014/main" id="{BDD23B8B-C8A4-D843-BCED-E1DE3DB8E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747" y="4359624"/>
                <a:ext cx="191133" cy="87380"/>
              </a:xfrm>
              <a:custGeom>
                <a:avLst/>
                <a:gdLst>
                  <a:gd name="T0" fmla="*/ 389 w 452"/>
                  <a:gd name="T1" fmla="*/ 182 h 207"/>
                  <a:gd name="T2" fmla="*/ 364 w 452"/>
                  <a:gd name="T3" fmla="*/ 136 h 207"/>
                  <a:gd name="T4" fmla="*/ 384 w 452"/>
                  <a:gd name="T5" fmla="*/ 110 h 207"/>
                  <a:gd name="T6" fmla="*/ 399 w 452"/>
                  <a:gd name="T7" fmla="*/ 101 h 207"/>
                  <a:gd name="T8" fmla="*/ 387 w 452"/>
                  <a:gd name="T9" fmla="*/ 90 h 207"/>
                  <a:gd name="T10" fmla="*/ 370 w 452"/>
                  <a:gd name="T11" fmla="*/ 107 h 207"/>
                  <a:gd name="T12" fmla="*/ 356 w 452"/>
                  <a:gd name="T13" fmla="*/ 86 h 207"/>
                  <a:gd name="T14" fmla="*/ 332 w 452"/>
                  <a:gd name="T15" fmla="*/ 64 h 207"/>
                  <a:gd name="T16" fmla="*/ 308 w 452"/>
                  <a:gd name="T17" fmla="*/ 44 h 207"/>
                  <a:gd name="T18" fmla="*/ 263 w 452"/>
                  <a:gd name="T19" fmla="*/ 58 h 207"/>
                  <a:gd name="T20" fmla="*/ 266 w 452"/>
                  <a:gd name="T21" fmla="*/ 78 h 207"/>
                  <a:gd name="T22" fmla="*/ 243 w 452"/>
                  <a:gd name="T23" fmla="*/ 107 h 207"/>
                  <a:gd name="T24" fmla="*/ 205 w 452"/>
                  <a:gd name="T25" fmla="*/ 119 h 207"/>
                  <a:gd name="T26" fmla="*/ 208 w 452"/>
                  <a:gd name="T27" fmla="*/ 142 h 207"/>
                  <a:gd name="T28" fmla="*/ 234 w 452"/>
                  <a:gd name="T29" fmla="*/ 162 h 207"/>
                  <a:gd name="T30" fmla="*/ 225 w 452"/>
                  <a:gd name="T31" fmla="*/ 182 h 207"/>
                  <a:gd name="T32" fmla="*/ 199 w 452"/>
                  <a:gd name="T33" fmla="*/ 191 h 207"/>
                  <a:gd name="T34" fmla="*/ 167 w 452"/>
                  <a:gd name="T35" fmla="*/ 202 h 207"/>
                  <a:gd name="T36" fmla="*/ 164 w 452"/>
                  <a:gd name="T37" fmla="*/ 182 h 207"/>
                  <a:gd name="T38" fmla="*/ 164 w 452"/>
                  <a:gd name="T39" fmla="*/ 156 h 207"/>
                  <a:gd name="T40" fmla="*/ 147 w 452"/>
                  <a:gd name="T41" fmla="*/ 148 h 207"/>
                  <a:gd name="T42" fmla="*/ 147 w 452"/>
                  <a:gd name="T43" fmla="*/ 162 h 207"/>
                  <a:gd name="T44" fmla="*/ 129 w 452"/>
                  <a:gd name="T45" fmla="*/ 173 h 207"/>
                  <a:gd name="T46" fmla="*/ 106 w 452"/>
                  <a:gd name="T47" fmla="*/ 144 h 207"/>
                  <a:gd name="T48" fmla="*/ 72 w 452"/>
                  <a:gd name="T49" fmla="*/ 119 h 207"/>
                  <a:gd name="T50" fmla="*/ 64 w 452"/>
                  <a:gd name="T51" fmla="*/ 112 h 207"/>
                  <a:gd name="T52" fmla="*/ 49 w 452"/>
                  <a:gd name="T53" fmla="*/ 109 h 207"/>
                  <a:gd name="T54" fmla="*/ 22 w 452"/>
                  <a:gd name="T55" fmla="*/ 109 h 207"/>
                  <a:gd name="T56" fmla="*/ 5 w 452"/>
                  <a:gd name="T57" fmla="*/ 102 h 207"/>
                  <a:gd name="T58" fmla="*/ 8 w 452"/>
                  <a:gd name="T59" fmla="*/ 81 h 207"/>
                  <a:gd name="T60" fmla="*/ 11 w 452"/>
                  <a:gd name="T61" fmla="*/ 57 h 207"/>
                  <a:gd name="T62" fmla="*/ 3 w 452"/>
                  <a:gd name="T63" fmla="*/ 41 h 207"/>
                  <a:gd name="T64" fmla="*/ 13 w 452"/>
                  <a:gd name="T65" fmla="*/ 17 h 207"/>
                  <a:gd name="T66" fmla="*/ 34 w 452"/>
                  <a:gd name="T67" fmla="*/ 11 h 207"/>
                  <a:gd name="T68" fmla="*/ 46 w 452"/>
                  <a:gd name="T69" fmla="*/ 29 h 207"/>
                  <a:gd name="T70" fmla="*/ 63 w 452"/>
                  <a:gd name="T71" fmla="*/ 32 h 207"/>
                  <a:gd name="T72" fmla="*/ 61 w 452"/>
                  <a:gd name="T73" fmla="*/ 40 h 207"/>
                  <a:gd name="T74" fmla="*/ 63 w 452"/>
                  <a:gd name="T75" fmla="*/ 49 h 207"/>
                  <a:gd name="T76" fmla="*/ 89 w 452"/>
                  <a:gd name="T77" fmla="*/ 54 h 207"/>
                  <a:gd name="T78" fmla="*/ 80 w 452"/>
                  <a:gd name="T79" fmla="*/ 40 h 207"/>
                  <a:gd name="T80" fmla="*/ 103 w 452"/>
                  <a:gd name="T81" fmla="*/ 44 h 207"/>
                  <a:gd name="T82" fmla="*/ 158 w 452"/>
                  <a:gd name="T83" fmla="*/ 64 h 207"/>
                  <a:gd name="T84" fmla="*/ 187 w 452"/>
                  <a:gd name="T85" fmla="*/ 49 h 207"/>
                  <a:gd name="T86" fmla="*/ 260 w 452"/>
                  <a:gd name="T87" fmla="*/ 18 h 207"/>
                  <a:gd name="T88" fmla="*/ 292 w 452"/>
                  <a:gd name="T89" fmla="*/ 0 h 207"/>
                  <a:gd name="T90" fmla="*/ 309 w 452"/>
                  <a:gd name="T91" fmla="*/ 14 h 207"/>
                  <a:gd name="T92" fmla="*/ 356 w 452"/>
                  <a:gd name="T93" fmla="*/ 17 h 207"/>
                  <a:gd name="T94" fmla="*/ 410 w 452"/>
                  <a:gd name="T95" fmla="*/ 41 h 207"/>
                  <a:gd name="T96" fmla="*/ 427 w 452"/>
                  <a:gd name="T97" fmla="*/ 66 h 207"/>
                  <a:gd name="T98" fmla="*/ 445 w 452"/>
                  <a:gd name="T99" fmla="*/ 78 h 207"/>
                  <a:gd name="T100" fmla="*/ 444 w 452"/>
                  <a:gd name="T101" fmla="*/ 104 h 207"/>
                  <a:gd name="T102" fmla="*/ 441 w 452"/>
                  <a:gd name="T103" fmla="*/ 145 h 207"/>
                  <a:gd name="T104" fmla="*/ 424 w 452"/>
                  <a:gd name="T105" fmla="*/ 173 h 207"/>
                  <a:gd name="T106" fmla="*/ 405 w 452"/>
                  <a:gd name="T107" fmla="*/ 19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52" h="207">
                    <a:moveTo>
                      <a:pt x="405" y="197"/>
                    </a:moveTo>
                    <a:lnTo>
                      <a:pt x="389" y="182"/>
                    </a:lnTo>
                    <a:lnTo>
                      <a:pt x="370" y="158"/>
                    </a:lnTo>
                    <a:lnTo>
                      <a:pt x="364" y="136"/>
                    </a:lnTo>
                    <a:lnTo>
                      <a:pt x="370" y="130"/>
                    </a:lnTo>
                    <a:lnTo>
                      <a:pt x="384" y="110"/>
                    </a:lnTo>
                    <a:lnTo>
                      <a:pt x="392" y="109"/>
                    </a:lnTo>
                    <a:lnTo>
                      <a:pt x="399" y="101"/>
                    </a:lnTo>
                    <a:lnTo>
                      <a:pt x="395" y="90"/>
                    </a:lnTo>
                    <a:lnTo>
                      <a:pt x="387" y="90"/>
                    </a:lnTo>
                    <a:lnTo>
                      <a:pt x="376" y="102"/>
                    </a:lnTo>
                    <a:lnTo>
                      <a:pt x="370" y="107"/>
                    </a:lnTo>
                    <a:lnTo>
                      <a:pt x="363" y="99"/>
                    </a:lnTo>
                    <a:lnTo>
                      <a:pt x="356" y="86"/>
                    </a:lnTo>
                    <a:lnTo>
                      <a:pt x="343" y="66"/>
                    </a:lnTo>
                    <a:lnTo>
                      <a:pt x="332" y="64"/>
                    </a:lnTo>
                    <a:lnTo>
                      <a:pt x="317" y="50"/>
                    </a:lnTo>
                    <a:lnTo>
                      <a:pt x="308" y="44"/>
                    </a:lnTo>
                    <a:lnTo>
                      <a:pt x="288" y="46"/>
                    </a:lnTo>
                    <a:lnTo>
                      <a:pt x="263" y="58"/>
                    </a:lnTo>
                    <a:lnTo>
                      <a:pt x="262" y="75"/>
                    </a:lnTo>
                    <a:lnTo>
                      <a:pt x="266" y="78"/>
                    </a:lnTo>
                    <a:lnTo>
                      <a:pt x="266" y="86"/>
                    </a:lnTo>
                    <a:lnTo>
                      <a:pt x="243" y="107"/>
                    </a:lnTo>
                    <a:lnTo>
                      <a:pt x="219" y="112"/>
                    </a:lnTo>
                    <a:lnTo>
                      <a:pt x="205" y="119"/>
                    </a:lnTo>
                    <a:lnTo>
                      <a:pt x="202" y="128"/>
                    </a:lnTo>
                    <a:lnTo>
                      <a:pt x="208" y="142"/>
                    </a:lnTo>
                    <a:lnTo>
                      <a:pt x="222" y="151"/>
                    </a:lnTo>
                    <a:lnTo>
                      <a:pt x="234" y="162"/>
                    </a:lnTo>
                    <a:lnTo>
                      <a:pt x="233" y="179"/>
                    </a:lnTo>
                    <a:lnTo>
                      <a:pt x="225" y="182"/>
                    </a:lnTo>
                    <a:lnTo>
                      <a:pt x="211" y="179"/>
                    </a:lnTo>
                    <a:lnTo>
                      <a:pt x="199" y="191"/>
                    </a:lnTo>
                    <a:lnTo>
                      <a:pt x="190" y="206"/>
                    </a:lnTo>
                    <a:lnTo>
                      <a:pt x="167" y="202"/>
                    </a:lnTo>
                    <a:lnTo>
                      <a:pt x="161" y="193"/>
                    </a:lnTo>
                    <a:lnTo>
                      <a:pt x="164" y="182"/>
                    </a:lnTo>
                    <a:lnTo>
                      <a:pt x="161" y="165"/>
                    </a:lnTo>
                    <a:lnTo>
                      <a:pt x="164" y="156"/>
                    </a:lnTo>
                    <a:lnTo>
                      <a:pt x="158" y="150"/>
                    </a:lnTo>
                    <a:lnTo>
                      <a:pt x="147" y="148"/>
                    </a:lnTo>
                    <a:lnTo>
                      <a:pt x="142" y="156"/>
                    </a:lnTo>
                    <a:lnTo>
                      <a:pt x="147" y="162"/>
                    </a:lnTo>
                    <a:lnTo>
                      <a:pt x="142" y="173"/>
                    </a:lnTo>
                    <a:lnTo>
                      <a:pt x="129" y="173"/>
                    </a:lnTo>
                    <a:lnTo>
                      <a:pt x="116" y="165"/>
                    </a:lnTo>
                    <a:lnTo>
                      <a:pt x="106" y="144"/>
                    </a:lnTo>
                    <a:lnTo>
                      <a:pt x="103" y="124"/>
                    </a:lnTo>
                    <a:lnTo>
                      <a:pt x="72" y="119"/>
                    </a:lnTo>
                    <a:lnTo>
                      <a:pt x="63" y="116"/>
                    </a:lnTo>
                    <a:lnTo>
                      <a:pt x="64" y="112"/>
                    </a:lnTo>
                    <a:lnTo>
                      <a:pt x="57" y="104"/>
                    </a:lnTo>
                    <a:lnTo>
                      <a:pt x="49" y="109"/>
                    </a:lnTo>
                    <a:lnTo>
                      <a:pt x="35" y="112"/>
                    </a:lnTo>
                    <a:lnTo>
                      <a:pt x="22" y="109"/>
                    </a:lnTo>
                    <a:lnTo>
                      <a:pt x="9" y="110"/>
                    </a:lnTo>
                    <a:lnTo>
                      <a:pt x="5" y="102"/>
                    </a:lnTo>
                    <a:lnTo>
                      <a:pt x="3" y="93"/>
                    </a:lnTo>
                    <a:lnTo>
                      <a:pt x="8" y="81"/>
                    </a:lnTo>
                    <a:lnTo>
                      <a:pt x="20" y="70"/>
                    </a:lnTo>
                    <a:lnTo>
                      <a:pt x="11" y="57"/>
                    </a:lnTo>
                    <a:lnTo>
                      <a:pt x="0" y="54"/>
                    </a:lnTo>
                    <a:lnTo>
                      <a:pt x="3" y="41"/>
                    </a:lnTo>
                    <a:lnTo>
                      <a:pt x="14" y="31"/>
                    </a:lnTo>
                    <a:lnTo>
                      <a:pt x="13" y="17"/>
                    </a:lnTo>
                    <a:lnTo>
                      <a:pt x="20" y="11"/>
                    </a:lnTo>
                    <a:lnTo>
                      <a:pt x="34" y="11"/>
                    </a:lnTo>
                    <a:lnTo>
                      <a:pt x="39" y="20"/>
                    </a:lnTo>
                    <a:lnTo>
                      <a:pt x="46" y="29"/>
                    </a:lnTo>
                    <a:lnTo>
                      <a:pt x="57" y="34"/>
                    </a:lnTo>
                    <a:lnTo>
                      <a:pt x="63" y="32"/>
                    </a:lnTo>
                    <a:lnTo>
                      <a:pt x="68" y="37"/>
                    </a:lnTo>
                    <a:lnTo>
                      <a:pt x="61" y="40"/>
                    </a:lnTo>
                    <a:lnTo>
                      <a:pt x="58" y="43"/>
                    </a:lnTo>
                    <a:lnTo>
                      <a:pt x="63" y="49"/>
                    </a:lnTo>
                    <a:lnTo>
                      <a:pt x="77" y="57"/>
                    </a:lnTo>
                    <a:lnTo>
                      <a:pt x="89" y="54"/>
                    </a:lnTo>
                    <a:lnTo>
                      <a:pt x="89" y="46"/>
                    </a:lnTo>
                    <a:lnTo>
                      <a:pt x="80" y="40"/>
                    </a:lnTo>
                    <a:lnTo>
                      <a:pt x="84" y="35"/>
                    </a:lnTo>
                    <a:lnTo>
                      <a:pt x="103" y="44"/>
                    </a:lnTo>
                    <a:lnTo>
                      <a:pt x="132" y="64"/>
                    </a:lnTo>
                    <a:lnTo>
                      <a:pt x="158" y="64"/>
                    </a:lnTo>
                    <a:lnTo>
                      <a:pt x="172" y="63"/>
                    </a:lnTo>
                    <a:lnTo>
                      <a:pt x="187" y="49"/>
                    </a:lnTo>
                    <a:lnTo>
                      <a:pt x="236" y="23"/>
                    </a:lnTo>
                    <a:lnTo>
                      <a:pt x="260" y="18"/>
                    </a:lnTo>
                    <a:lnTo>
                      <a:pt x="283" y="2"/>
                    </a:lnTo>
                    <a:lnTo>
                      <a:pt x="292" y="0"/>
                    </a:lnTo>
                    <a:lnTo>
                      <a:pt x="304" y="6"/>
                    </a:lnTo>
                    <a:lnTo>
                      <a:pt x="309" y="14"/>
                    </a:lnTo>
                    <a:lnTo>
                      <a:pt x="320" y="17"/>
                    </a:lnTo>
                    <a:lnTo>
                      <a:pt x="356" y="17"/>
                    </a:lnTo>
                    <a:lnTo>
                      <a:pt x="376" y="21"/>
                    </a:lnTo>
                    <a:lnTo>
                      <a:pt x="410" y="41"/>
                    </a:lnTo>
                    <a:lnTo>
                      <a:pt x="424" y="58"/>
                    </a:lnTo>
                    <a:lnTo>
                      <a:pt x="427" y="66"/>
                    </a:lnTo>
                    <a:lnTo>
                      <a:pt x="439" y="73"/>
                    </a:lnTo>
                    <a:lnTo>
                      <a:pt x="445" y="78"/>
                    </a:lnTo>
                    <a:lnTo>
                      <a:pt x="442" y="93"/>
                    </a:lnTo>
                    <a:lnTo>
                      <a:pt x="444" y="104"/>
                    </a:lnTo>
                    <a:lnTo>
                      <a:pt x="451" y="124"/>
                    </a:lnTo>
                    <a:lnTo>
                      <a:pt x="441" y="145"/>
                    </a:lnTo>
                    <a:lnTo>
                      <a:pt x="434" y="164"/>
                    </a:lnTo>
                    <a:lnTo>
                      <a:pt x="424" y="173"/>
                    </a:lnTo>
                    <a:lnTo>
                      <a:pt x="416" y="173"/>
                    </a:lnTo>
                    <a:lnTo>
                      <a:pt x="405" y="197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78" name="Freeform 185">
                <a:extLst>
                  <a:ext uri="{FF2B5EF4-FFF2-40B4-BE49-F238E27FC236}">
                    <a16:creationId xmlns:a16="http://schemas.microsoft.com/office/drawing/2014/main" id="{8A2D2DE9-F37C-FB41-B43D-9ED8056CF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685" y="4305710"/>
                <a:ext cx="115051" cy="109689"/>
              </a:xfrm>
              <a:custGeom>
                <a:avLst/>
                <a:gdLst>
                  <a:gd name="T0" fmla="*/ 245 w 275"/>
                  <a:gd name="T1" fmla="*/ 233 h 260"/>
                  <a:gd name="T2" fmla="*/ 248 w 275"/>
                  <a:gd name="T3" fmla="*/ 241 h 260"/>
                  <a:gd name="T4" fmla="*/ 245 w 275"/>
                  <a:gd name="T5" fmla="*/ 259 h 260"/>
                  <a:gd name="T6" fmla="*/ 230 w 275"/>
                  <a:gd name="T7" fmla="*/ 252 h 260"/>
                  <a:gd name="T8" fmla="*/ 220 w 275"/>
                  <a:gd name="T9" fmla="*/ 246 h 260"/>
                  <a:gd name="T10" fmla="*/ 207 w 275"/>
                  <a:gd name="T11" fmla="*/ 215 h 260"/>
                  <a:gd name="T12" fmla="*/ 191 w 275"/>
                  <a:gd name="T13" fmla="*/ 212 h 260"/>
                  <a:gd name="T14" fmla="*/ 205 w 275"/>
                  <a:gd name="T15" fmla="*/ 223 h 260"/>
                  <a:gd name="T16" fmla="*/ 211 w 275"/>
                  <a:gd name="T17" fmla="*/ 246 h 260"/>
                  <a:gd name="T18" fmla="*/ 193 w 275"/>
                  <a:gd name="T19" fmla="*/ 241 h 260"/>
                  <a:gd name="T20" fmla="*/ 165 w 275"/>
                  <a:gd name="T21" fmla="*/ 223 h 260"/>
                  <a:gd name="T22" fmla="*/ 176 w 275"/>
                  <a:gd name="T23" fmla="*/ 198 h 260"/>
                  <a:gd name="T24" fmla="*/ 156 w 275"/>
                  <a:gd name="T25" fmla="*/ 169 h 260"/>
                  <a:gd name="T26" fmla="*/ 132 w 275"/>
                  <a:gd name="T27" fmla="*/ 151 h 260"/>
                  <a:gd name="T28" fmla="*/ 107 w 275"/>
                  <a:gd name="T29" fmla="*/ 123 h 260"/>
                  <a:gd name="T30" fmla="*/ 90 w 275"/>
                  <a:gd name="T31" fmla="*/ 99 h 260"/>
                  <a:gd name="T32" fmla="*/ 61 w 275"/>
                  <a:gd name="T33" fmla="*/ 81 h 260"/>
                  <a:gd name="T34" fmla="*/ 60 w 275"/>
                  <a:gd name="T35" fmla="*/ 94 h 260"/>
                  <a:gd name="T36" fmla="*/ 86 w 275"/>
                  <a:gd name="T37" fmla="*/ 125 h 260"/>
                  <a:gd name="T38" fmla="*/ 68 w 275"/>
                  <a:gd name="T39" fmla="*/ 142 h 260"/>
                  <a:gd name="T40" fmla="*/ 48 w 275"/>
                  <a:gd name="T41" fmla="*/ 120 h 260"/>
                  <a:gd name="T42" fmla="*/ 5 w 275"/>
                  <a:gd name="T43" fmla="*/ 100 h 260"/>
                  <a:gd name="T44" fmla="*/ 8 w 275"/>
                  <a:gd name="T45" fmla="*/ 65 h 260"/>
                  <a:gd name="T46" fmla="*/ 19 w 275"/>
                  <a:gd name="T47" fmla="*/ 41 h 260"/>
                  <a:gd name="T48" fmla="*/ 2 w 275"/>
                  <a:gd name="T49" fmla="*/ 35 h 260"/>
                  <a:gd name="T50" fmla="*/ 13 w 275"/>
                  <a:gd name="T51" fmla="*/ 12 h 260"/>
                  <a:gd name="T52" fmla="*/ 16 w 275"/>
                  <a:gd name="T53" fmla="*/ 7 h 260"/>
                  <a:gd name="T54" fmla="*/ 43 w 275"/>
                  <a:gd name="T55" fmla="*/ 0 h 260"/>
                  <a:gd name="T56" fmla="*/ 101 w 275"/>
                  <a:gd name="T57" fmla="*/ 10 h 260"/>
                  <a:gd name="T58" fmla="*/ 133 w 275"/>
                  <a:gd name="T59" fmla="*/ 21 h 260"/>
                  <a:gd name="T60" fmla="*/ 144 w 275"/>
                  <a:gd name="T61" fmla="*/ 30 h 260"/>
                  <a:gd name="T62" fmla="*/ 168 w 275"/>
                  <a:gd name="T63" fmla="*/ 41 h 260"/>
                  <a:gd name="T64" fmla="*/ 173 w 275"/>
                  <a:gd name="T65" fmla="*/ 47 h 260"/>
                  <a:gd name="T66" fmla="*/ 193 w 275"/>
                  <a:gd name="T67" fmla="*/ 39 h 260"/>
                  <a:gd name="T68" fmla="*/ 207 w 275"/>
                  <a:gd name="T69" fmla="*/ 52 h 260"/>
                  <a:gd name="T70" fmla="*/ 219 w 275"/>
                  <a:gd name="T71" fmla="*/ 85 h 260"/>
                  <a:gd name="T72" fmla="*/ 240 w 275"/>
                  <a:gd name="T73" fmla="*/ 116 h 260"/>
                  <a:gd name="T74" fmla="*/ 262 w 275"/>
                  <a:gd name="T75" fmla="*/ 130 h 260"/>
                  <a:gd name="T76" fmla="*/ 274 w 275"/>
                  <a:gd name="T77" fmla="*/ 142 h 260"/>
                  <a:gd name="T78" fmla="*/ 253 w 275"/>
                  <a:gd name="T79" fmla="*/ 148 h 260"/>
                  <a:gd name="T80" fmla="*/ 243 w 275"/>
                  <a:gd name="T81" fmla="*/ 172 h 260"/>
                  <a:gd name="T82" fmla="*/ 251 w 275"/>
                  <a:gd name="T83" fmla="*/ 188 h 260"/>
                  <a:gd name="T84" fmla="*/ 248 w 275"/>
                  <a:gd name="T85" fmla="*/ 212 h 260"/>
                  <a:gd name="T86" fmla="*/ 245 w 275"/>
                  <a:gd name="T87" fmla="*/ 233 h 260"/>
                  <a:gd name="T88" fmla="*/ 245 w 275"/>
                  <a:gd name="T89" fmla="*/ 235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5" h="260">
                    <a:moveTo>
                      <a:pt x="245" y="235"/>
                    </a:moveTo>
                    <a:lnTo>
                      <a:pt x="245" y="233"/>
                    </a:lnTo>
                    <a:lnTo>
                      <a:pt x="249" y="241"/>
                    </a:lnTo>
                    <a:lnTo>
                      <a:pt x="248" y="241"/>
                    </a:lnTo>
                    <a:lnTo>
                      <a:pt x="248" y="250"/>
                    </a:lnTo>
                    <a:lnTo>
                      <a:pt x="245" y="259"/>
                    </a:lnTo>
                    <a:lnTo>
                      <a:pt x="236" y="258"/>
                    </a:lnTo>
                    <a:lnTo>
                      <a:pt x="230" y="252"/>
                    </a:lnTo>
                    <a:lnTo>
                      <a:pt x="225" y="249"/>
                    </a:lnTo>
                    <a:lnTo>
                      <a:pt x="220" y="246"/>
                    </a:lnTo>
                    <a:lnTo>
                      <a:pt x="220" y="232"/>
                    </a:lnTo>
                    <a:lnTo>
                      <a:pt x="207" y="215"/>
                    </a:lnTo>
                    <a:lnTo>
                      <a:pt x="198" y="207"/>
                    </a:lnTo>
                    <a:lnTo>
                      <a:pt x="191" y="212"/>
                    </a:lnTo>
                    <a:lnTo>
                      <a:pt x="191" y="215"/>
                    </a:lnTo>
                    <a:lnTo>
                      <a:pt x="205" y="223"/>
                    </a:lnTo>
                    <a:lnTo>
                      <a:pt x="213" y="232"/>
                    </a:lnTo>
                    <a:lnTo>
                      <a:pt x="211" y="246"/>
                    </a:lnTo>
                    <a:lnTo>
                      <a:pt x="205" y="249"/>
                    </a:lnTo>
                    <a:lnTo>
                      <a:pt x="193" y="241"/>
                    </a:lnTo>
                    <a:lnTo>
                      <a:pt x="173" y="233"/>
                    </a:lnTo>
                    <a:lnTo>
                      <a:pt x="165" y="223"/>
                    </a:lnTo>
                    <a:lnTo>
                      <a:pt x="165" y="212"/>
                    </a:lnTo>
                    <a:lnTo>
                      <a:pt x="176" y="198"/>
                    </a:lnTo>
                    <a:lnTo>
                      <a:pt x="173" y="191"/>
                    </a:lnTo>
                    <a:lnTo>
                      <a:pt x="156" y="169"/>
                    </a:lnTo>
                    <a:lnTo>
                      <a:pt x="146" y="163"/>
                    </a:lnTo>
                    <a:lnTo>
                      <a:pt x="132" y="151"/>
                    </a:lnTo>
                    <a:lnTo>
                      <a:pt x="112" y="140"/>
                    </a:lnTo>
                    <a:lnTo>
                      <a:pt x="107" y="123"/>
                    </a:lnTo>
                    <a:lnTo>
                      <a:pt x="92" y="113"/>
                    </a:lnTo>
                    <a:lnTo>
                      <a:pt x="90" y="99"/>
                    </a:lnTo>
                    <a:lnTo>
                      <a:pt x="75" y="91"/>
                    </a:lnTo>
                    <a:lnTo>
                      <a:pt x="61" y="81"/>
                    </a:lnTo>
                    <a:lnTo>
                      <a:pt x="54" y="87"/>
                    </a:lnTo>
                    <a:lnTo>
                      <a:pt x="60" y="94"/>
                    </a:lnTo>
                    <a:lnTo>
                      <a:pt x="81" y="111"/>
                    </a:lnTo>
                    <a:lnTo>
                      <a:pt x="86" y="125"/>
                    </a:lnTo>
                    <a:lnTo>
                      <a:pt x="75" y="142"/>
                    </a:lnTo>
                    <a:lnTo>
                      <a:pt x="68" y="142"/>
                    </a:lnTo>
                    <a:lnTo>
                      <a:pt x="60" y="128"/>
                    </a:lnTo>
                    <a:lnTo>
                      <a:pt x="48" y="120"/>
                    </a:lnTo>
                    <a:lnTo>
                      <a:pt x="26" y="119"/>
                    </a:lnTo>
                    <a:lnTo>
                      <a:pt x="5" y="100"/>
                    </a:lnTo>
                    <a:lnTo>
                      <a:pt x="0" y="85"/>
                    </a:lnTo>
                    <a:lnTo>
                      <a:pt x="8" y="65"/>
                    </a:lnTo>
                    <a:lnTo>
                      <a:pt x="23" y="58"/>
                    </a:lnTo>
                    <a:lnTo>
                      <a:pt x="19" y="41"/>
                    </a:lnTo>
                    <a:lnTo>
                      <a:pt x="6" y="38"/>
                    </a:lnTo>
                    <a:lnTo>
                      <a:pt x="2" y="35"/>
                    </a:lnTo>
                    <a:lnTo>
                      <a:pt x="8" y="30"/>
                    </a:lnTo>
                    <a:lnTo>
                      <a:pt x="13" y="12"/>
                    </a:lnTo>
                    <a:lnTo>
                      <a:pt x="9" y="10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43" y="0"/>
                    </a:lnTo>
                    <a:lnTo>
                      <a:pt x="87" y="12"/>
                    </a:lnTo>
                    <a:lnTo>
                      <a:pt x="101" y="10"/>
                    </a:lnTo>
                    <a:lnTo>
                      <a:pt x="124" y="9"/>
                    </a:lnTo>
                    <a:lnTo>
                      <a:pt x="133" y="21"/>
                    </a:lnTo>
                    <a:lnTo>
                      <a:pt x="144" y="24"/>
                    </a:lnTo>
                    <a:lnTo>
                      <a:pt x="144" y="30"/>
                    </a:lnTo>
                    <a:lnTo>
                      <a:pt x="161" y="45"/>
                    </a:lnTo>
                    <a:lnTo>
                      <a:pt x="168" y="41"/>
                    </a:lnTo>
                    <a:lnTo>
                      <a:pt x="178" y="41"/>
                    </a:lnTo>
                    <a:lnTo>
                      <a:pt x="173" y="47"/>
                    </a:lnTo>
                    <a:lnTo>
                      <a:pt x="190" y="47"/>
                    </a:lnTo>
                    <a:lnTo>
                      <a:pt x="193" y="39"/>
                    </a:lnTo>
                    <a:lnTo>
                      <a:pt x="201" y="38"/>
                    </a:lnTo>
                    <a:lnTo>
                      <a:pt x="207" y="52"/>
                    </a:lnTo>
                    <a:lnTo>
                      <a:pt x="208" y="70"/>
                    </a:lnTo>
                    <a:lnTo>
                      <a:pt x="219" y="85"/>
                    </a:lnTo>
                    <a:lnTo>
                      <a:pt x="234" y="102"/>
                    </a:lnTo>
                    <a:lnTo>
                      <a:pt x="240" y="116"/>
                    </a:lnTo>
                    <a:lnTo>
                      <a:pt x="248" y="126"/>
                    </a:lnTo>
                    <a:lnTo>
                      <a:pt x="262" y="130"/>
                    </a:lnTo>
                    <a:lnTo>
                      <a:pt x="274" y="139"/>
                    </a:lnTo>
                    <a:lnTo>
                      <a:pt x="274" y="142"/>
                    </a:lnTo>
                    <a:lnTo>
                      <a:pt x="260" y="142"/>
                    </a:lnTo>
                    <a:lnTo>
                      <a:pt x="253" y="148"/>
                    </a:lnTo>
                    <a:lnTo>
                      <a:pt x="254" y="162"/>
                    </a:lnTo>
                    <a:lnTo>
                      <a:pt x="243" y="172"/>
                    </a:lnTo>
                    <a:lnTo>
                      <a:pt x="240" y="185"/>
                    </a:lnTo>
                    <a:lnTo>
                      <a:pt x="251" y="188"/>
                    </a:lnTo>
                    <a:lnTo>
                      <a:pt x="260" y="201"/>
                    </a:lnTo>
                    <a:lnTo>
                      <a:pt x="248" y="212"/>
                    </a:lnTo>
                    <a:lnTo>
                      <a:pt x="243" y="224"/>
                    </a:lnTo>
                    <a:lnTo>
                      <a:pt x="245" y="233"/>
                    </a:lnTo>
                    <a:lnTo>
                      <a:pt x="245" y="233"/>
                    </a:lnTo>
                    <a:lnTo>
                      <a:pt x="245" y="235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79" name="Freeform 186">
                <a:extLst>
                  <a:ext uri="{FF2B5EF4-FFF2-40B4-BE49-F238E27FC236}">
                    <a16:creationId xmlns:a16="http://schemas.microsoft.com/office/drawing/2014/main" id="{8F9D22F3-536F-2147-80F7-4AA410658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871" y="4169992"/>
                <a:ext cx="157731" cy="154309"/>
              </a:xfrm>
              <a:custGeom>
                <a:avLst/>
                <a:gdLst>
                  <a:gd name="T0" fmla="*/ 139 w 374"/>
                  <a:gd name="T1" fmla="*/ 331 h 367"/>
                  <a:gd name="T2" fmla="*/ 146 w 374"/>
                  <a:gd name="T3" fmla="*/ 324 h 367"/>
                  <a:gd name="T4" fmla="*/ 217 w 374"/>
                  <a:gd name="T5" fmla="*/ 333 h 367"/>
                  <a:gd name="T6" fmla="*/ 254 w 374"/>
                  <a:gd name="T7" fmla="*/ 330 h 367"/>
                  <a:gd name="T8" fmla="*/ 274 w 374"/>
                  <a:gd name="T9" fmla="*/ 345 h 367"/>
                  <a:gd name="T10" fmla="*/ 291 w 374"/>
                  <a:gd name="T11" fmla="*/ 366 h 367"/>
                  <a:gd name="T12" fmla="*/ 308 w 374"/>
                  <a:gd name="T13" fmla="*/ 362 h 367"/>
                  <a:gd name="T14" fmla="*/ 315 w 374"/>
                  <a:gd name="T15" fmla="*/ 356 h 367"/>
                  <a:gd name="T16" fmla="*/ 305 w 374"/>
                  <a:gd name="T17" fmla="*/ 333 h 367"/>
                  <a:gd name="T18" fmla="*/ 311 w 374"/>
                  <a:gd name="T19" fmla="*/ 296 h 367"/>
                  <a:gd name="T20" fmla="*/ 317 w 374"/>
                  <a:gd name="T21" fmla="*/ 267 h 367"/>
                  <a:gd name="T22" fmla="*/ 309 w 374"/>
                  <a:gd name="T23" fmla="*/ 284 h 367"/>
                  <a:gd name="T24" fmla="*/ 301 w 374"/>
                  <a:gd name="T25" fmla="*/ 276 h 367"/>
                  <a:gd name="T26" fmla="*/ 312 w 374"/>
                  <a:gd name="T27" fmla="*/ 246 h 367"/>
                  <a:gd name="T28" fmla="*/ 311 w 374"/>
                  <a:gd name="T29" fmla="*/ 224 h 367"/>
                  <a:gd name="T30" fmla="*/ 328 w 374"/>
                  <a:gd name="T31" fmla="*/ 203 h 367"/>
                  <a:gd name="T32" fmla="*/ 324 w 374"/>
                  <a:gd name="T33" fmla="*/ 221 h 367"/>
                  <a:gd name="T34" fmla="*/ 329 w 374"/>
                  <a:gd name="T35" fmla="*/ 240 h 367"/>
                  <a:gd name="T36" fmla="*/ 338 w 374"/>
                  <a:gd name="T37" fmla="*/ 197 h 367"/>
                  <a:gd name="T38" fmla="*/ 341 w 374"/>
                  <a:gd name="T39" fmla="*/ 151 h 367"/>
                  <a:gd name="T40" fmla="*/ 331 w 374"/>
                  <a:gd name="T41" fmla="*/ 140 h 367"/>
                  <a:gd name="T42" fmla="*/ 335 w 374"/>
                  <a:gd name="T43" fmla="*/ 126 h 367"/>
                  <a:gd name="T44" fmla="*/ 344 w 374"/>
                  <a:gd name="T45" fmla="*/ 131 h 367"/>
                  <a:gd name="T46" fmla="*/ 361 w 374"/>
                  <a:gd name="T47" fmla="*/ 94 h 367"/>
                  <a:gd name="T48" fmla="*/ 369 w 374"/>
                  <a:gd name="T49" fmla="*/ 76 h 367"/>
                  <a:gd name="T50" fmla="*/ 361 w 374"/>
                  <a:gd name="T51" fmla="*/ 62 h 367"/>
                  <a:gd name="T52" fmla="*/ 363 w 374"/>
                  <a:gd name="T53" fmla="*/ 39 h 367"/>
                  <a:gd name="T54" fmla="*/ 369 w 374"/>
                  <a:gd name="T55" fmla="*/ 9 h 367"/>
                  <a:gd name="T56" fmla="*/ 364 w 374"/>
                  <a:gd name="T57" fmla="*/ 4 h 367"/>
                  <a:gd name="T58" fmla="*/ 350 w 374"/>
                  <a:gd name="T59" fmla="*/ 0 h 367"/>
                  <a:gd name="T60" fmla="*/ 334 w 374"/>
                  <a:gd name="T61" fmla="*/ 3 h 367"/>
                  <a:gd name="T62" fmla="*/ 320 w 374"/>
                  <a:gd name="T63" fmla="*/ 19 h 367"/>
                  <a:gd name="T64" fmla="*/ 292 w 374"/>
                  <a:gd name="T65" fmla="*/ 30 h 367"/>
                  <a:gd name="T66" fmla="*/ 279 w 374"/>
                  <a:gd name="T67" fmla="*/ 38 h 367"/>
                  <a:gd name="T68" fmla="*/ 260 w 374"/>
                  <a:gd name="T69" fmla="*/ 33 h 367"/>
                  <a:gd name="T70" fmla="*/ 243 w 374"/>
                  <a:gd name="T71" fmla="*/ 24 h 367"/>
                  <a:gd name="T72" fmla="*/ 224 w 374"/>
                  <a:gd name="T73" fmla="*/ 39 h 367"/>
                  <a:gd name="T74" fmla="*/ 210 w 374"/>
                  <a:gd name="T75" fmla="*/ 68 h 367"/>
                  <a:gd name="T76" fmla="*/ 187 w 374"/>
                  <a:gd name="T77" fmla="*/ 88 h 367"/>
                  <a:gd name="T78" fmla="*/ 164 w 374"/>
                  <a:gd name="T79" fmla="*/ 104 h 367"/>
                  <a:gd name="T80" fmla="*/ 146 w 374"/>
                  <a:gd name="T81" fmla="*/ 102 h 367"/>
                  <a:gd name="T82" fmla="*/ 117 w 374"/>
                  <a:gd name="T83" fmla="*/ 90 h 367"/>
                  <a:gd name="T84" fmla="*/ 65 w 374"/>
                  <a:gd name="T85" fmla="*/ 107 h 367"/>
                  <a:gd name="T86" fmla="*/ 66 w 374"/>
                  <a:gd name="T87" fmla="*/ 134 h 367"/>
                  <a:gd name="T88" fmla="*/ 58 w 374"/>
                  <a:gd name="T89" fmla="*/ 166 h 367"/>
                  <a:gd name="T90" fmla="*/ 25 w 374"/>
                  <a:gd name="T91" fmla="*/ 171 h 367"/>
                  <a:gd name="T92" fmla="*/ 17 w 374"/>
                  <a:gd name="T93" fmla="*/ 181 h 367"/>
                  <a:gd name="T94" fmla="*/ 0 w 374"/>
                  <a:gd name="T95" fmla="*/ 181 h 367"/>
                  <a:gd name="T96" fmla="*/ 43 w 374"/>
                  <a:gd name="T97" fmla="*/ 226 h 367"/>
                  <a:gd name="T98" fmla="*/ 66 w 374"/>
                  <a:gd name="T99" fmla="*/ 256 h 367"/>
                  <a:gd name="T100" fmla="*/ 124 w 374"/>
                  <a:gd name="T101" fmla="*/ 327 h 367"/>
                  <a:gd name="T102" fmla="*/ 139 w 374"/>
                  <a:gd name="T103" fmla="*/ 331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4" h="367">
                    <a:moveTo>
                      <a:pt x="139" y="331"/>
                    </a:moveTo>
                    <a:lnTo>
                      <a:pt x="139" y="331"/>
                    </a:lnTo>
                    <a:cubicBezTo>
                      <a:pt x="146" y="328"/>
                      <a:pt x="146" y="328"/>
                      <a:pt x="146" y="328"/>
                    </a:cubicBezTo>
                    <a:cubicBezTo>
                      <a:pt x="146" y="324"/>
                      <a:pt x="146" y="324"/>
                      <a:pt x="146" y="324"/>
                    </a:cubicBezTo>
                    <a:cubicBezTo>
                      <a:pt x="173" y="321"/>
                      <a:pt x="173" y="321"/>
                      <a:pt x="173" y="321"/>
                    </a:cubicBezTo>
                    <a:cubicBezTo>
                      <a:pt x="217" y="333"/>
                      <a:pt x="217" y="333"/>
                      <a:pt x="217" y="333"/>
                    </a:cubicBezTo>
                    <a:cubicBezTo>
                      <a:pt x="231" y="331"/>
                      <a:pt x="231" y="331"/>
                      <a:pt x="231" y="331"/>
                    </a:cubicBezTo>
                    <a:cubicBezTo>
                      <a:pt x="254" y="330"/>
                      <a:pt x="254" y="330"/>
                      <a:pt x="254" y="330"/>
                    </a:cubicBezTo>
                    <a:cubicBezTo>
                      <a:pt x="263" y="342"/>
                      <a:pt x="263" y="342"/>
                      <a:pt x="263" y="342"/>
                    </a:cubicBezTo>
                    <a:cubicBezTo>
                      <a:pt x="274" y="345"/>
                      <a:pt x="274" y="345"/>
                      <a:pt x="274" y="345"/>
                    </a:cubicBezTo>
                    <a:cubicBezTo>
                      <a:pt x="274" y="351"/>
                      <a:pt x="274" y="351"/>
                      <a:pt x="274" y="351"/>
                    </a:cubicBezTo>
                    <a:cubicBezTo>
                      <a:pt x="291" y="366"/>
                      <a:pt x="291" y="366"/>
                      <a:pt x="291" y="366"/>
                    </a:cubicBezTo>
                    <a:cubicBezTo>
                      <a:pt x="298" y="362"/>
                      <a:pt x="298" y="362"/>
                      <a:pt x="298" y="362"/>
                    </a:cubicBezTo>
                    <a:cubicBezTo>
                      <a:pt x="308" y="362"/>
                      <a:pt x="308" y="362"/>
                      <a:pt x="308" y="362"/>
                    </a:cubicBezTo>
                    <a:cubicBezTo>
                      <a:pt x="308" y="360"/>
                      <a:pt x="308" y="360"/>
                      <a:pt x="308" y="360"/>
                    </a:cubicBezTo>
                    <a:cubicBezTo>
                      <a:pt x="315" y="356"/>
                      <a:pt x="315" y="356"/>
                      <a:pt x="315" y="356"/>
                    </a:cubicBezTo>
                    <a:cubicBezTo>
                      <a:pt x="314" y="343"/>
                      <a:pt x="314" y="343"/>
                      <a:pt x="314" y="343"/>
                    </a:cubicBezTo>
                    <a:cubicBezTo>
                      <a:pt x="305" y="333"/>
                      <a:pt x="305" y="333"/>
                      <a:pt x="305" y="333"/>
                    </a:cubicBezTo>
                    <a:cubicBezTo>
                      <a:pt x="300" y="316"/>
                      <a:pt x="300" y="316"/>
                      <a:pt x="300" y="316"/>
                    </a:cubicBezTo>
                    <a:cubicBezTo>
                      <a:pt x="311" y="296"/>
                      <a:pt x="311" y="296"/>
                      <a:pt x="311" y="296"/>
                    </a:cubicBezTo>
                    <a:cubicBezTo>
                      <a:pt x="315" y="284"/>
                      <a:pt x="315" y="284"/>
                      <a:pt x="315" y="284"/>
                    </a:cubicBezTo>
                    <a:cubicBezTo>
                      <a:pt x="317" y="267"/>
                      <a:pt x="317" y="267"/>
                      <a:pt x="317" y="267"/>
                    </a:cubicBezTo>
                    <a:cubicBezTo>
                      <a:pt x="312" y="276"/>
                      <a:pt x="312" y="276"/>
                      <a:pt x="312" y="276"/>
                    </a:cubicBezTo>
                    <a:cubicBezTo>
                      <a:pt x="309" y="284"/>
                      <a:pt x="309" y="284"/>
                      <a:pt x="309" y="284"/>
                    </a:cubicBezTo>
                    <a:cubicBezTo>
                      <a:pt x="301" y="288"/>
                      <a:pt x="301" y="288"/>
                      <a:pt x="301" y="288"/>
                    </a:cubicBezTo>
                    <a:cubicBezTo>
                      <a:pt x="301" y="276"/>
                      <a:pt x="301" y="276"/>
                      <a:pt x="301" y="276"/>
                    </a:cubicBezTo>
                    <a:cubicBezTo>
                      <a:pt x="305" y="264"/>
                      <a:pt x="305" y="264"/>
                      <a:pt x="305" y="264"/>
                    </a:cubicBezTo>
                    <a:cubicBezTo>
                      <a:pt x="312" y="246"/>
                      <a:pt x="312" y="246"/>
                      <a:pt x="312" y="246"/>
                    </a:cubicBezTo>
                    <a:cubicBezTo>
                      <a:pt x="311" y="237"/>
                      <a:pt x="311" y="237"/>
                      <a:pt x="311" y="237"/>
                    </a:cubicBezTo>
                    <a:cubicBezTo>
                      <a:pt x="311" y="224"/>
                      <a:pt x="311" y="224"/>
                      <a:pt x="311" y="224"/>
                    </a:cubicBezTo>
                    <a:cubicBezTo>
                      <a:pt x="320" y="201"/>
                      <a:pt x="320" y="201"/>
                      <a:pt x="320" y="201"/>
                    </a:cubicBezTo>
                    <a:cubicBezTo>
                      <a:pt x="328" y="203"/>
                      <a:pt x="328" y="203"/>
                      <a:pt x="328" y="203"/>
                    </a:cubicBezTo>
                    <a:cubicBezTo>
                      <a:pt x="324" y="209"/>
                      <a:pt x="324" y="209"/>
                      <a:pt x="324" y="209"/>
                    </a:cubicBezTo>
                    <a:cubicBezTo>
                      <a:pt x="324" y="209"/>
                      <a:pt x="324" y="218"/>
                      <a:pt x="324" y="221"/>
                    </a:cubicBezTo>
                    <a:cubicBezTo>
                      <a:pt x="324" y="224"/>
                      <a:pt x="324" y="240"/>
                      <a:pt x="324" y="240"/>
                    </a:cubicBezTo>
                    <a:cubicBezTo>
                      <a:pt x="329" y="240"/>
                      <a:pt x="329" y="240"/>
                      <a:pt x="329" y="240"/>
                    </a:cubicBezTo>
                    <a:cubicBezTo>
                      <a:pt x="335" y="229"/>
                      <a:pt x="335" y="229"/>
                      <a:pt x="335" y="229"/>
                    </a:cubicBezTo>
                    <a:cubicBezTo>
                      <a:pt x="338" y="197"/>
                      <a:pt x="338" y="197"/>
                      <a:pt x="338" y="197"/>
                    </a:cubicBezTo>
                    <a:cubicBezTo>
                      <a:pt x="338" y="160"/>
                      <a:pt x="338" y="160"/>
                      <a:pt x="338" y="160"/>
                    </a:cubicBezTo>
                    <a:cubicBezTo>
                      <a:pt x="341" y="151"/>
                      <a:pt x="341" y="151"/>
                      <a:pt x="341" y="151"/>
                    </a:cubicBezTo>
                    <a:cubicBezTo>
                      <a:pt x="335" y="142"/>
                      <a:pt x="335" y="142"/>
                      <a:pt x="335" y="142"/>
                    </a:cubicBezTo>
                    <a:cubicBezTo>
                      <a:pt x="331" y="140"/>
                      <a:pt x="331" y="140"/>
                      <a:pt x="331" y="140"/>
                    </a:cubicBezTo>
                    <a:cubicBezTo>
                      <a:pt x="331" y="131"/>
                      <a:pt x="331" y="131"/>
                      <a:pt x="331" y="131"/>
                    </a:cubicBezTo>
                    <a:cubicBezTo>
                      <a:pt x="335" y="126"/>
                      <a:pt x="335" y="126"/>
                      <a:pt x="335" y="126"/>
                    </a:cubicBezTo>
                    <a:cubicBezTo>
                      <a:pt x="341" y="126"/>
                      <a:pt x="341" y="126"/>
                      <a:pt x="341" y="126"/>
                    </a:cubicBezTo>
                    <a:cubicBezTo>
                      <a:pt x="344" y="131"/>
                      <a:pt x="344" y="131"/>
                      <a:pt x="344" y="131"/>
                    </a:cubicBezTo>
                    <a:cubicBezTo>
                      <a:pt x="349" y="111"/>
                      <a:pt x="349" y="111"/>
                      <a:pt x="349" y="111"/>
                    </a:cubicBezTo>
                    <a:cubicBezTo>
                      <a:pt x="361" y="94"/>
                      <a:pt x="361" y="94"/>
                      <a:pt x="361" y="94"/>
                    </a:cubicBezTo>
                    <a:cubicBezTo>
                      <a:pt x="367" y="84"/>
                      <a:pt x="367" y="84"/>
                      <a:pt x="367" y="84"/>
                    </a:cubicBezTo>
                    <a:cubicBezTo>
                      <a:pt x="369" y="76"/>
                      <a:pt x="369" y="76"/>
                      <a:pt x="369" y="76"/>
                    </a:cubicBezTo>
                    <a:cubicBezTo>
                      <a:pt x="361" y="70"/>
                      <a:pt x="361" y="70"/>
                      <a:pt x="361" y="70"/>
                    </a:cubicBezTo>
                    <a:cubicBezTo>
                      <a:pt x="361" y="62"/>
                      <a:pt x="361" y="62"/>
                      <a:pt x="361" y="62"/>
                    </a:cubicBezTo>
                    <a:cubicBezTo>
                      <a:pt x="366" y="52"/>
                      <a:pt x="366" y="52"/>
                      <a:pt x="366" y="52"/>
                    </a:cubicBezTo>
                    <a:cubicBezTo>
                      <a:pt x="363" y="39"/>
                      <a:pt x="363" y="39"/>
                      <a:pt x="363" y="39"/>
                    </a:cubicBezTo>
                    <a:cubicBezTo>
                      <a:pt x="364" y="16"/>
                      <a:pt x="364" y="16"/>
                      <a:pt x="364" y="16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73" y="3"/>
                      <a:pt x="373" y="3"/>
                      <a:pt x="373" y="3"/>
                    </a:cubicBezTo>
                    <a:cubicBezTo>
                      <a:pt x="364" y="4"/>
                      <a:pt x="364" y="4"/>
                      <a:pt x="364" y="4"/>
                    </a:cubicBezTo>
                    <a:cubicBezTo>
                      <a:pt x="353" y="6"/>
                      <a:pt x="353" y="6"/>
                      <a:pt x="353" y="6"/>
                    </a:cubicBezTo>
                    <a:cubicBezTo>
                      <a:pt x="350" y="0"/>
                      <a:pt x="350" y="0"/>
                      <a:pt x="350" y="0"/>
                    </a:cubicBezTo>
                    <a:cubicBezTo>
                      <a:pt x="341" y="0"/>
                      <a:pt x="341" y="0"/>
                      <a:pt x="341" y="0"/>
                    </a:cubicBezTo>
                    <a:cubicBezTo>
                      <a:pt x="334" y="3"/>
                      <a:pt x="334" y="3"/>
                      <a:pt x="334" y="3"/>
                    </a:cubicBezTo>
                    <a:cubicBezTo>
                      <a:pt x="331" y="15"/>
                      <a:pt x="331" y="15"/>
                      <a:pt x="331" y="15"/>
                    </a:cubicBezTo>
                    <a:cubicBezTo>
                      <a:pt x="320" y="19"/>
                      <a:pt x="320" y="19"/>
                      <a:pt x="320" y="19"/>
                    </a:cubicBezTo>
                    <a:cubicBezTo>
                      <a:pt x="306" y="29"/>
                      <a:pt x="306" y="29"/>
                      <a:pt x="306" y="29"/>
                    </a:cubicBezTo>
                    <a:cubicBezTo>
                      <a:pt x="292" y="30"/>
                      <a:pt x="292" y="30"/>
                      <a:pt x="292" y="30"/>
                    </a:cubicBezTo>
                    <a:cubicBezTo>
                      <a:pt x="289" y="41"/>
                      <a:pt x="289" y="41"/>
                      <a:pt x="289" y="41"/>
                    </a:cubicBezTo>
                    <a:cubicBezTo>
                      <a:pt x="279" y="38"/>
                      <a:pt x="279" y="38"/>
                      <a:pt x="279" y="38"/>
                    </a:cubicBezTo>
                    <a:cubicBezTo>
                      <a:pt x="263" y="39"/>
                      <a:pt x="263" y="39"/>
                      <a:pt x="263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43" y="24"/>
                      <a:pt x="243" y="24"/>
                      <a:pt x="243" y="24"/>
                    </a:cubicBezTo>
                    <a:cubicBezTo>
                      <a:pt x="239" y="39"/>
                      <a:pt x="239" y="39"/>
                      <a:pt x="239" y="39"/>
                    </a:cubicBezTo>
                    <a:cubicBezTo>
                      <a:pt x="224" y="39"/>
                      <a:pt x="224" y="39"/>
                      <a:pt x="224" y="39"/>
                    </a:cubicBezTo>
                    <a:cubicBezTo>
                      <a:pt x="211" y="59"/>
                      <a:pt x="211" y="59"/>
                      <a:pt x="211" y="59"/>
                    </a:cubicBezTo>
                    <a:cubicBezTo>
                      <a:pt x="210" y="68"/>
                      <a:pt x="210" y="68"/>
                      <a:pt x="210" y="68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69" y="94"/>
                      <a:pt x="169" y="94"/>
                      <a:pt x="169" y="94"/>
                    </a:cubicBezTo>
                    <a:cubicBezTo>
                      <a:pt x="164" y="104"/>
                      <a:pt x="164" y="104"/>
                      <a:pt x="164" y="104"/>
                    </a:cubicBezTo>
                    <a:cubicBezTo>
                      <a:pt x="153" y="99"/>
                      <a:pt x="153" y="99"/>
                      <a:pt x="153" y="99"/>
                    </a:cubicBezTo>
                    <a:cubicBezTo>
                      <a:pt x="146" y="102"/>
                      <a:pt x="146" y="102"/>
                      <a:pt x="146" y="102"/>
                    </a:cubicBezTo>
                    <a:cubicBezTo>
                      <a:pt x="136" y="93"/>
                      <a:pt x="136" y="93"/>
                      <a:pt x="136" y="93"/>
                    </a:cubicBezTo>
                    <a:cubicBezTo>
                      <a:pt x="117" y="90"/>
                      <a:pt x="117" y="90"/>
                      <a:pt x="117" y="90"/>
                    </a:cubicBezTo>
                    <a:cubicBezTo>
                      <a:pt x="89" y="104"/>
                      <a:pt x="89" y="104"/>
                      <a:pt x="89" y="104"/>
                    </a:cubicBezTo>
                    <a:cubicBezTo>
                      <a:pt x="65" y="107"/>
                      <a:pt x="65" y="107"/>
                      <a:pt x="65" y="107"/>
                    </a:cubicBezTo>
                    <a:cubicBezTo>
                      <a:pt x="66" y="122"/>
                      <a:pt x="66" y="122"/>
                      <a:pt x="66" y="122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5" y="156"/>
                      <a:pt x="65" y="156"/>
                      <a:pt x="65" y="156"/>
                    </a:cubicBezTo>
                    <a:cubicBezTo>
                      <a:pt x="58" y="166"/>
                      <a:pt x="58" y="166"/>
                      <a:pt x="58" y="166"/>
                    </a:cubicBezTo>
                    <a:cubicBezTo>
                      <a:pt x="39" y="169"/>
                      <a:pt x="39" y="169"/>
                      <a:pt x="39" y="169"/>
                    </a:cubicBezTo>
                    <a:cubicBezTo>
                      <a:pt x="25" y="171"/>
                      <a:pt x="25" y="171"/>
                      <a:pt x="25" y="171"/>
                    </a:cubicBezTo>
                    <a:cubicBezTo>
                      <a:pt x="23" y="180"/>
                      <a:pt x="23" y="180"/>
                      <a:pt x="23" y="180"/>
                    </a:cubicBezTo>
                    <a:cubicBezTo>
                      <a:pt x="17" y="181"/>
                      <a:pt x="17" y="181"/>
                      <a:pt x="17" y="181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43" y="226"/>
                      <a:pt x="43" y="226"/>
                      <a:pt x="43" y="226"/>
                    </a:cubicBezTo>
                    <a:cubicBezTo>
                      <a:pt x="43" y="237"/>
                      <a:pt x="43" y="237"/>
                      <a:pt x="43" y="237"/>
                    </a:cubicBezTo>
                    <a:cubicBezTo>
                      <a:pt x="66" y="256"/>
                      <a:pt x="66" y="256"/>
                      <a:pt x="66" y="256"/>
                    </a:cubicBezTo>
                    <a:cubicBezTo>
                      <a:pt x="87" y="285"/>
                      <a:pt x="87" y="285"/>
                      <a:pt x="87" y="285"/>
                    </a:cubicBezTo>
                    <a:cubicBezTo>
                      <a:pt x="124" y="327"/>
                      <a:pt x="124" y="327"/>
                      <a:pt x="124" y="327"/>
                    </a:cubicBezTo>
                    <a:cubicBezTo>
                      <a:pt x="135" y="327"/>
                      <a:pt x="135" y="327"/>
                      <a:pt x="135" y="327"/>
                    </a:cubicBezTo>
                    <a:lnTo>
                      <a:pt x="139" y="33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80" name="Freeform 187">
                <a:extLst>
                  <a:ext uri="{FF2B5EF4-FFF2-40B4-BE49-F238E27FC236}">
                    <a16:creationId xmlns:a16="http://schemas.microsoft.com/office/drawing/2014/main" id="{D00C7B6F-47C4-2E47-8D9A-DD24D9A30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211" y="4130951"/>
                <a:ext cx="228248" cy="111548"/>
              </a:xfrm>
              <a:custGeom>
                <a:avLst/>
                <a:gdLst>
                  <a:gd name="T0" fmla="*/ 202 w 543"/>
                  <a:gd name="T1" fmla="*/ 261 h 264"/>
                  <a:gd name="T2" fmla="*/ 228 w 543"/>
                  <a:gd name="T3" fmla="*/ 248 h 264"/>
                  <a:gd name="T4" fmla="*/ 229 w 543"/>
                  <a:gd name="T5" fmla="*/ 214 h 264"/>
                  <a:gd name="T6" fmla="*/ 252 w 543"/>
                  <a:gd name="T7" fmla="*/ 196 h 264"/>
                  <a:gd name="T8" fmla="*/ 299 w 543"/>
                  <a:gd name="T9" fmla="*/ 185 h 264"/>
                  <a:gd name="T10" fmla="*/ 316 w 543"/>
                  <a:gd name="T11" fmla="*/ 191 h 264"/>
                  <a:gd name="T12" fmla="*/ 332 w 543"/>
                  <a:gd name="T13" fmla="*/ 186 h 264"/>
                  <a:gd name="T14" fmla="*/ 365 w 543"/>
                  <a:gd name="T15" fmla="*/ 165 h 264"/>
                  <a:gd name="T16" fmla="*/ 374 w 543"/>
                  <a:gd name="T17" fmla="*/ 151 h 264"/>
                  <a:gd name="T18" fmla="*/ 402 w 543"/>
                  <a:gd name="T19" fmla="*/ 131 h 264"/>
                  <a:gd name="T20" fmla="*/ 413 w 543"/>
                  <a:gd name="T21" fmla="*/ 116 h 264"/>
                  <a:gd name="T22" fmla="*/ 426 w 543"/>
                  <a:gd name="T23" fmla="*/ 131 h 264"/>
                  <a:gd name="T24" fmla="*/ 452 w 543"/>
                  <a:gd name="T25" fmla="*/ 133 h 264"/>
                  <a:gd name="T26" fmla="*/ 469 w 543"/>
                  <a:gd name="T27" fmla="*/ 121 h 264"/>
                  <a:gd name="T28" fmla="*/ 494 w 543"/>
                  <a:gd name="T29" fmla="*/ 107 h 264"/>
                  <a:gd name="T30" fmla="*/ 504 w 543"/>
                  <a:gd name="T31" fmla="*/ 92 h 264"/>
                  <a:gd name="T32" fmla="*/ 516 w 543"/>
                  <a:gd name="T33" fmla="*/ 98 h 264"/>
                  <a:gd name="T34" fmla="*/ 536 w 543"/>
                  <a:gd name="T35" fmla="*/ 95 h 264"/>
                  <a:gd name="T36" fmla="*/ 538 w 543"/>
                  <a:gd name="T37" fmla="*/ 81 h 264"/>
                  <a:gd name="T38" fmla="*/ 501 w 543"/>
                  <a:gd name="T39" fmla="*/ 59 h 264"/>
                  <a:gd name="T40" fmla="*/ 507 w 543"/>
                  <a:gd name="T41" fmla="*/ 75 h 264"/>
                  <a:gd name="T42" fmla="*/ 468 w 543"/>
                  <a:gd name="T43" fmla="*/ 72 h 264"/>
                  <a:gd name="T44" fmla="*/ 445 w 543"/>
                  <a:gd name="T45" fmla="*/ 64 h 264"/>
                  <a:gd name="T46" fmla="*/ 435 w 543"/>
                  <a:gd name="T47" fmla="*/ 58 h 264"/>
                  <a:gd name="T48" fmla="*/ 445 w 543"/>
                  <a:gd name="T49" fmla="*/ 47 h 264"/>
                  <a:gd name="T50" fmla="*/ 464 w 543"/>
                  <a:gd name="T51" fmla="*/ 49 h 264"/>
                  <a:gd name="T52" fmla="*/ 489 w 543"/>
                  <a:gd name="T53" fmla="*/ 52 h 264"/>
                  <a:gd name="T54" fmla="*/ 454 w 543"/>
                  <a:gd name="T55" fmla="*/ 29 h 264"/>
                  <a:gd name="T56" fmla="*/ 426 w 543"/>
                  <a:gd name="T57" fmla="*/ 32 h 264"/>
                  <a:gd name="T58" fmla="*/ 414 w 543"/>
                  <a:gd name="T59" fmla="*/ 37 h 264"/>
                  <a:gd name="T60" fmla="*/ 368 w 543"/>
                  <a:gd name="T61" fmla="*/ 26 h 264"/>
                  <a:gd name="T62" fmla="*/ 315 w 543"/>
                  <a:gd name="T63" fmla="*/ 9 h 264"/>
                  <a:gd name="T64" fmla="*/ 295 w 543"/>
                  <a:gd name="T65" fmla="*/ 11 h 264"/>
                  <a:gd name="T66" fmla="*/ 289 w 543"/>
                  <a:gd name="T67" fmla="*/ 20 h 264"/>
                  <a:gd name="T68" fmla="*/ 266 w 543"/>
                  <a:gd name="T69" fmla="*/ 21 h 264"/>
                  <a:gd name="T70" fmla="*/ 205 w 543"/>
                  <a:gd name="T71" fmla="*/ 26 h 264"/>
                  <a:gd name="T72" fmla="*/ 136 w 543"/>
                  <a:gd name="T73" fmla="*/ 38 h 264"/>
                  <a:gd name="T74" fmla="*/ 124 w 543"/>
                  <a:gd name="T75" fmla="*/ 37 h 264"/>
                  <a:gd name="T76" fmla="*/ 107 w 543"/>
                  <a:gd name="T77" fmla="*/ 58 h 264"/>
                  <a:gd name="T78" fmla="*/ 72 w 543"/>
                  <a:gd name="T79" fmla="*/ 72 h 264"/>
                  <a:gd name="T80" fmla="*/ 38 w 543"/>
                  <a:gd name="T81" fmla="*/ 107 h 264"/>
                  <a:gd name="T82" fmla="*/ 32 w 543"/>
                  <a:gd name="T83" fmla="*/ 142 h 264"/>
                  <a:gd name="T84" fmla="*/ 10 w 543"/>
                  <a:gd name="T85" fmla="*/ 162 h 264"/>
                  <a:gd name="T86" fmla="*/ 9 w 543"/>
                  <a:gd name="T87" fmla="*/ 168 h 264"/>
                  <a:gd name="T88" fmla="*/ 12 w 543"/>
                  <a:gd name="T89" fmla="*/ 229 h 264"/>
                  <a:gd name="T90" fmla="*/ 47 w 543"/>
                  <a:gd name="T91" fmla="*/ 241 h 264"/>
                  <a:gd name="T92" fmla="*/ 76 w 543"/>
                  <a:gd name="T93" fmla="*/ 248 h 264"/>
                  <a:gd name="T94" fmla="*/ 70 w 543"/>
                  <a:gd name="T95" fmla="*/ 238 h 264"/>
                  <a:gd name="T96" fmla="*/ 96 w 543"/>
                  <a:gd name="T97" fmla="*/ 255 h 264"/>
                  <a:gd name="T98" fmla="*/ 142 w 543"/>
                  <a:gd name="T99" fmla="*/ 263 h 264"/>
                  <a:gd name="T100" fmla="*/ 148 w 543"/>
                  <a:gd name="T101" fmla="*/ 241 h 264"/>
                  <a:gd name="T102" fmla="*/ 163 w 543"/>
                  <a:gd name="T103" fmla="*/ 240 h 264"/>
                  <a:gd name="T104" fmla="*/ 174 w 543"/>
                  <a:gd name="T105" fmla="*/ 246 h 264"/>
                  <a:gd name="T106" fmla="*/ 183 w 543"/>
                  <a:gd name="T107" fmla="*/ 243 h 264"/>
                  <a:gd name="T108" fmla="*/ 188 w 543"/>
                  <a:gd name="T109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43" h="264">
                    <a:moveTo>
                      <a:pt x="188" y="263"/>
                    </a:moveTo>
                    <a:lnTo>
                      <a:pt x="202" y="261"/>
                    </a:lnTo>
                    <a:lnTo>
                      <a:pt x="221" y="258"/>
                    </a:lnTo>
                    <a:lnTo>
                      <a:pt x="228" y="248"/>
                    </a:lnTo>
                    <a:lnTo>
                      <a:pt x="229" y="226"/>
                    </a:lnTo>
                    <a:lnTo>
                      <a:pt x="229" y="214"/>
                    </a:lnTo>
                    <a:lnTo>
                      <a:pt x="228" y="199"/>
                    </a:lnTo>
                    <a:lnTo>
                      <a:pt x="252" y="196"/>
                    </a:lnTo>
                    <a:lnTo>
                      <a:pt x="280" y="182"/>
                    </a:lnTo>
                    <a:lnTo>
                      <a:pt x="299" y="185"/>
                    </a:lnTo>
                    <a:lnTo>
                      <a:pt x="309" y="194"/>
                    </a:lnTo>
                    <a:lnTo>
                      <a:pt x="316" y="191"/>
                    </a:lnTo>
                    <a:lnTo>
                      <a:pt x="327" y="196"/>
                    </a:lnTo>
                    <a:lnTo>
                      <a:pt x="332" y="186"/>
                    </a:lnTo>
                    <a:lnTo>
                      <a:pt x="350" y="180"/>
                    </a:lnTo>
                    <a:lnTo>
                      <a:pt x="365" y="165"/>
                    </a:lnTo>
                    <a:lnTo>
                      <a:pt x="373" y="160"/>
                    </a:lnTo>
                    <a:lnTo>
                      <a:pt x="374" y="151"/>
                    </a:lnTo>
                    <a:lnTo>
                      <a:pt x="387" y="131"/>
                    </a:lnTo>
                    <a:lnTo>
                      <a:pt x="402" y="131"/>
                    </a:lnTo>
                    <a:lnTo>
                      <a:pt x="406" y="116"/>
                    </a:lnTo>
                    <a:lnTo>
                      <a:pt x="413" y="116"/>
                    </a:lnTo>
                    <a:lnTo>
                      <a:pt x="423" y="125"/>
                    </a:lnTo>
                    <a:lnTo>
                      <a:pt x="426" y="131"/>
                    </a:lnTo>
                    <a:lnTo>
                      <a:pt x="442" y="130"/>
                    </a:lnTo>
                    <a:lnTo>
                      <a:pt x="452" y="133"/>
                    </a:lnTo>
                    <a:lnTo>
                      <a:pt x="455" y="122"/>
                    </a:lnTo>
                    <a:lnTo>
                      <a:pt x="469" y="121"/>
                    </a:lnTo>
                    <a:lnTo>
                      <a:pt x="483" y="111"/>
                    </a:lnTo>
                    <a:lnTo>
                      <a:pt x="494" y="107"/>
                    </a:lnTo>
                    <a:lnTo>
                      <a:pt x="497" y="95"/>
                    </a:lnTo>
                    <a:lnTo>
                      <a:pt x="504" y="92"/>
                    </a:lnTo>
                    <a:lnTo>
                      <a:pt x="513" y="92"/>
                    </a:lnTo>
                    <a:lnTo>
                      <a:pt x="516" y="98"/>
                    </a:lnTo>
                    <a:lnTo>
                      <a:pt x="527" y="96"/>
                    </a:lnTo>
                    <a:lnTo>
                      <a:pt x="536" y="95"/>
                    </a:lnTo>
                    <a:lnTo>
                      <a:pt x="542" y="90"/>
                    </a:lnTo>
                    <a:lnTo>
                      <a:pt x="538" y="81"/>
                    </a:lnTo>
                    <a:lnTo>
                      <a:pt x="518" y="67"/>
                    </a:lnTo>
                    <a:lnTo>
                      <a:pt x="501" y="59"/>
                    </a:lnTo>
                    <a:lnTo>
                      <a:pt x="500" y="61"/>
                    </a:lnTo>
                    <a:lnTo>
                      <a:pt x="507" y="75"/>
                    </a:lnTo>
                    <a:lnTo>
                      <a:pt x="489" y="75"/>
                    </a:lnTo>
                    <a:lnTo>
                      <a:pt x="468" y="72"/>
                    </a:lnTo>
                    <a:lnTo>
                      <a:pt x="460" y="66"/>
                    </a:lnTo>
                    <a:lnTo>
                      <a:pt x="445" y="64"/>
                    </a:lnTo>
                    <a:lnTo>
                      <a:pt x="431" y="64"/>
                    </a:lnTo>
                    <a:lnTo>
                      <a:pt x="435" y="58"/>
                    </a:lnTo>
                    <a:lnTo>
                      <a:pt x="446" y="55"/>
                    </a:lnTo>
                    <a:lnTo>
                      <a:pt x="445" y="47"/>
                    </a:lnTo>
                    <a:lnTo>
                      <a:pt x="451" y="46"/>
                    </a:lnTo>
                    <a:lnTo>
                      <a:pt x="464" y="49"/>
                    </a:lnTo>
                    <a:lnTo>
                      <a:pt x="486" y="55"/>
                    </a:lnTo>
                    <a:lnTo>
                      <a:pt x="489" y="52"/>
                    </a:lnTo>
                    <a:lnTo>
                      <a:pt x="474" y="41"/>
                    </a:lnTo>
                    <a:lnTo>
                      <a:pt x="454" y="29"/>
                    </a:lnTo>
                    <a:lnTo>
                      <a:pt x="440" y="29"/>
                    </a:lnTo>
                    <a:lnTo>
                      <a:pt x="426" y="32"/>
                    </a:lnTo>
                    <a:lnTo>
                      <a:pt x="419" y="27"/>
                    </a:lnTo>
                    <a:lnTo>
                      <a:pt x="414" y="37"/>
                    </a:lnTo>
                    <a:lnTo>
                      <a:pt x="403" y="29"/>
                    </a:lnTo>
                    <a:lnTo>
                      <a:pt x="368" y="26"/>
                    </a:lnTo>
                    <a:lnTo>
                      <a:pt x="333" y="24"/>
                    </a:lnTo>
                    <a:lnTo>
                      <a:pt x="315" y="9"/>
                    </a:lnTo>
                    <a:lnTo>
                      <a:pt x="298" y="0"/>
                    </a:lnTo>
                    <a:lnTo>
                      <a:pt x="295" y="11"/>
                    </a:lnTo>
                    <a:lnTo>
                      <a:pt x="301" y="15"/>
                    </a:lnTo>
                    <a:lnTo>
                      <a:pt x="289" y="20"/>
                    </a:lnTo>
                    <a:lnTo>
                      <a:pt x="280" y="26"/>
                    </a:lnTo>
                    <a:lnTo>
                      <a:pt x="266" y="21"/>
                    </a:lnTo>
                    <a:lnTo>
                      <a:pt x="240" y="29"/>
                    </a:lnTo>
                    <a:lnTo>
                      <a:pt x="205" y="26"/>
                    </a:lnTo>
                    <a:lnTo>
                      <a:pt x="157" y="26"/>
                    </a:lnTo>
                    <a:lnTo>
                      <a:pt x="136" y="38"/>
                    </a:lnTo>
                    <a:lnTo>
                      <a:pt x="127" y="30"/>
                    </a:lnTo>
                    <a:lnTo>
                      <a:pt x="124" y="37"/>
                    </a:lnTo>
                    <a:lnTo>
                      <a:pt x="113" y="44"/>
                    </a:lnTo>
                    <a:lnTo>
                      <a:pt x="107" y="58"/>
                    </a:lnTo>
                    <a:lnTo>
                      <a:pt x="85" y="72"/>
                    </a:lnTo>
                    <a:lnTo>
                      <a:pt x="72" y="72"/>
                    </a:lnTo>
                    <a:lnTo>
                      <a:pt x="52" y="93"/>
                    </a:lnTo>
                    <a:lnTo>
                      <a:pt x="38" y="107"/>
                    </a:lnTo>
                    <a:lnTo>
                      <a:pt x="43" y="121"/>
                    </a:lnTo>
                    <a:lnTo>
                      <a:pt x="32" y="142"/>
                    </a:lnTo>
                    <a:lnTo>
                      <a:pt x="10" y="159"/>
                    </a:lnTo>
                    <a:lnTo>
                      <a:pt x="10" y="162"/>
                    </a:lnTo>
                    <a:lnTo>
                      <a:pt x="10" y="168"/>
                    </a:lnTo>
                    <a:lnTo>
                      <a:pt x="9" y="168"/>
                    </a:lnTo>
                    <a:lnTo>
                      <a:pt x="0" y="211"/>
                    </a:lnTo>
                    <a:lnTo>
                      <a:pt x="12" y="229"/>
                    </a:lnTo>
                    <a:lnTo>
                      <a:pt x="20" y="229"/>
                    </a:lnTo>
                    <a:lnTo>
                      <a:pt x="47" y="241"/>
                    </a:lnTo>
                    <a:lnTo>
                      <a:pt x="72" y="255"/>
                    </a:lnTo>
                    <a:lnTo>
                      <a:pt x="76" y="248"/>
                    </a:lnTo>
                    <a:lnTo>
                      <a:pt x="64" y="241"/>
                    </a:lnTo>
                    <a:lnTo>
                      <a:pt x="70" y="238"/>
                    </a:lnTo>
                    <a:lnTo>
                      <a:pt x="84" y="238"/>
                    </a:lnTo>
                    <a:lnTo>
                      <a:pt x="96" y="255"/>
                    </a:lnTo>
                    <a:lnTo>
                      <a:pt x="105" y="263"/>
                    </a:lnTo>
                    <a:lnTo>
                      <a:pt x="142" y="263"/>
                    </a:lnTo>
                    <a:lnTo>
                      <a:pt x="153" y="249"/>
                    </a:lnTo>
                    <a:lnTo>
                      <a:pt x="148" y="241"/>
                    </a:lnTo>
                    <a:lnTo>
                      <a:pt x="154" y="235"/>
                    </a:lnTo>
                    <a:lnTo>
                      <a:pt x="163" y="240"/>
                    </a:lnTo>
                    <a:lnTo>
                      <a:pt x="166" y="246"/>
                    </a:lnTo>
                    <a:lnTo>
                      <a:pt x="174" y="246"/>
                    </a:lnTo>
                    <a:lnTo>
                      <a:pt x="177" y="240"/>
                    </a:lnTo>
                    <a:lnTo>
                      <a:pt x="183" y="243"/>
                    </a:lnTo>
                    <a:lnTo>
                      <a:pt x="183" y="254"/>
                    </a:lnTo>
                    <a:lnTo>
                      <a:pt x="188" y="26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81" name="Freeform 188">
                <a:extLst>
                  <a:ext uri="{FF2B5EF4-FFF2-40B4-BE49-F238E27FC236}">
                    <a16:creationId xmlns:a16="http://schemas.microsoft.com/office/drawing/2014/main" id="{2E8EDF92-76BD-EA45-845D-F8FB367D9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655" y="4192302"/>
                <a:ext cx="85361" cy="50197"/>
              </a:xfrm>
              <a:custGeom>
                <a:avLst/>
                <a:gdLst>
                  <a:gd name="T0" fmla="*/ 75 w 203"/>
                  <a:gd name="T1" fmla="*/ 0 h 120"/>
                  <a:gd name="T2" fmla="*/ 89 w 203"/>
                  <a:gd name="T3" fmla="*/ 3 h 120"/>
                  <a:gd name="T4" fmla="*/ 92 w 203"/>
                  <a:gd name="T5" fmla="*/ 7 h 120"/>
                  <a:gd name="T6" fmla="*/ 101 w 203"/>
                  <a:gd name="T7" fmla="*/ 10 h 120"/>
                  <a:gd name="T8" fmla="*/ 109 w 203"/>
                  <a:gd name="T9" fmla="*/ 19 h 120"/>
                  <a:gd name="T10" fmla="*/ 124 w 203"/>
                  <a:gd name="T11" fmla="*/ 16 h 120"/>
                  <a:gd name="T12" fmla="*/ 141 w 203"/>
                  <a:gd name="T13" fmla="*/ 19 h 120"/>
                  <a:gd name="T14" fmla="*/ 150 w 203"/>
                  <a:gd name="T15" fmla="*/ 33 h 120"/>
                  <a:gd name="T16" fmla="*/ 153 w 203"/>
                  <a:gd name="T17" fmla="*/ 42 h 120"/>
                  <a:gd name="T18" fmla="*/ 163 w 203"/>
                  <a:gd name="T19" fmla="*/ 48 h 120"/>
                  <a:gd name="T20" fmla="*/ 167 w 203"/>
                  <a:gd name="T21" fmla="*/ 42 h 120"/>
                  <a:gd name="T22" fmla="*/ 170 w 203"/>
                  <a:gd name="T23" fmla="*/ 33 h 120"/>
                  <a:gd name="T24" fmla="*/ 184 w 203"/>
                  <a:gd name="T25" fmla="*/ 32 h 120"/>
                  <a:gd name="T26" fmla="*/ 192 w 203"/>
                  <a:gd name="T27" fmla="*/ 33 h 120"/>
                  <a:gd name="T28" fmla="*/ 202 w 203"/>
                  <a:gd name="T29" fmla="*/ 38 h 120"/>
                  <a:gd name="T30" fmla="*/ 202 w 203"/>
                  <a:gd name="T31" fmla="*/ 52 h 120"/>
                  <a:gd name="T32" fmla="*/ 199 w 203"/>
                  <a:gd name="T33" fmla="*/ 67 h 120"/>
                  <a:gd name="T34" fmla="*/ 201 w 203"/>
                  <a:gd name="T35" fmla="*/ 73 h 120"/>
                  <a:gd name="T36" fmla="*/ 196 w 203"/>
                  <a:gd name="T37" fmla="*/ 85 h 120"/>
                  <a:gd name="T38" fmla="*/ 199 w 203"/>
                  <a:gd name="T39" fmla="*/ 91 h 120"/>
                  <a:gd name="T40" fmla="*/ 193 w 203"/>
                  <a:gd name="T41" fmla="*/ 97 h 120"/>
                  <a:gd name="T42" fmla="*/ 198 w 203"/>
                  <a:gd name="T43" fmla="*/ 105 h 120"/>
                  <a:gd name="T44" fmla="*/ 187 w 203"/>
                  <a:gd name="T45" fmla="*/ 119 h 120"/>
                  <a:gd name="T46" fmla="*/ 150 w 203"/>
                  <a:gd name="T47" fmla="*/ 119 h 120"/>
                  <a:gd name="T48" fmla="*/ 141 w 203"/>
                  <a:gd name="T49" fmla="*/ 111 h 120"/>
                  <a:gd name="T50" fmla="*/ 129 w 203"/>
                  <a:gd name="T51" fmla="*/ 94 h 120"/>
                  <a:gd name="T52" fmla="*/ 115 w 203"/>
                  <a:gd name="T53" fmla="*/ 94 h 120"/>
                  <a:gd name="T54" fmla="*/ 109 w 203"/>
                  <a:gd name="T55" fmla="*/ 97 h 120"/>
                  <a:gd name="T56" fmla="*/ 121 w 203"/>
                  <a:gd name="T57" fmla="*/ 104 h 120"/>
                  <a:gd name="T58" fmla="*/ 117 w 203"/>
                  <a:gd name="T59" fmla="*/ 111 h 120"/>
                  <a:gd name="T60" fmla="*/ 92 w 203"/>
                  <a:gd name="T61" fmla="*/ 97 h 120"/>
                  <a:gd name="T62" fmla="*/ 65 w 203"/>
                  <a:gd name="T63" fmla="*/ 85 h 120"/>
                  <a:gd name="T64" fmla="*/ 54 w 203"/>
                  <a:gd name="T65" fmla="*/ 85 h 120"/>
                  <a:gd name="T66" fmla="*/ 36 w 203"/>
                  <a:gd name="T67" fmla="*/ 81 h 120"/>
                  <a:gd name="T68" fmla="*/ 23 w 203"/>
                  <a:gd name="T69" fmla="*/ 68 h 120"/>
                  <a:gd name="T70" fmla="*/ 7 w 203"/>
                  <a:gd name="T71" fmla="*/ 68 h 120"/>
                  <a:gd name="T72" fmla="*/ 0 w 203"/>
                  <a:gd name="T73" fmla="*/ 67 h 120"/>
                  <a:gd name="T74" fmla="*/ 5 w 203"/>
                  <a:gd name="T75" fmla="*/ 56 h 120"/>
                  <a:gd name="T76" fmla="*/ 7 w 203"/>
                  <a:gd name="T77" fmla="*/ 48 h 120"/>
                  <a:gd name="T78" fmla="*/ 22 w 203"/>
                  <a:gd name="T79" fmla="*/ 32 h 120"/>
                  <a:gd name="T80" fmla="*/ 42 w 203"/>
                  <a:gd name="T81" fmla="*/ 27 h 120"/>
                  <a:gd name="T82" fmla="*/ 55 w 203"/>
                  <a:gd name="T83" fmla="*/ 24 h 120"/>
                  <a:gd name="T84" fmla="*/ 55 w 203"/>
                  <a:gd name="T85" fmla="*/ 15 h 120"/>
                  <a:gd name="T86" fmla="*/ 75 w 203"/>
                  <a:gd name="T8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3" h="120">
                    <a:moveTo>
                      <a:pt x="75" y="0"/>
                    </a:moveTo>
                    <a:lnTo>
                      <a:pt x="89" y="3"/>
                    </a:lnTo>
                    <a:lnTo>
                      <a:pt x="92" y="7"/>
                    </a:lnTo>
                    <a:lnTo>
                      <a:pt x="101" y="10"/>
                    </a:lnTo>
                    <a:lnTo>
                      <a:pt x="109" y="19"/>
                    </a:lnTo>
                    <a:lnTo>
                      <a:pt x="124" y="16"/>
                    </a:lnTo>
                    <a:lnTo>
                      <a:pt x="141" y="19"/>
                    </a:lnTo>
                    <a:lnTo>
                      <a:pt x="150" y="33"/>
                    </a:lnTo>
                    <a:lnTo>
                      <a:pt x="153" y="42"/>
                    </a:lnTo>
                    <a:lnTo>
                      <a:pt x="163" y="48"/>
                    </a:lnTo>
                    <a:lnTo>
                      <a:pt x="167" y="42"/>
                    </a:lnTo>
                    <a:lnTo>
                      <a:pt x="170" y="33"/>
                    </a:lnTo>
                    <a:lnTo>
                      <a:pt x="184" y="32"/>
                    </a:lnTo>
                    <a:lnTo>
                      <a:pt x="192" y="33"/>
                    </a:lnTo>
                    <a:lnTo>
                      <a:pt x="202" y="38"/>
                    </a:lnTo>
                    <a:lnTo>
                      <a:pt x="202" y="52"/>
                    </a:lnTo>
                    <a:lnTo>
                      <a:pt x="199" y="67"/>
                    </a:lnTo>
                    <a:lnTo>
                      <a:pt x="201" y="73"/>
                    </a:lnTo>
                    <a:lnTo>
                      <a:pt x="196" y="85"/>
                    </a:lnTo>
                    <a:lnTo>
                      <a:pt x="199" y="91"/>
                    </a:lnTo>
                    <a:lnTo>
                      <a:pt x="193" y="97"/>
                    </a:lnTo>
                    <a:lnTo>
                      <a:pt x="198" y="105"/>
                    </a:lnTo>
                    <a:lnTo>
                      <a:pt x="187" y="119"/>
                    </a:lnTo>
                    <a:lnTo>
                      <a:pt x="150" y="119"/>
                    </a:lnTo>
                    <a:lnTo>
                      <a:pt x="141" y="111"/>
                    </a:lnTo>
                    <a:lnTo>
                      <a:pt x="129" y="94"/>
                    </a:lnTo>
                    <a:lnTo>
                      <a:pt x="115" y="94"/>
                    </a:lnTo>
                    <a:lnTo>
                      <a:pt x="109" y="97"/>
                    </a:lnTo>
                    <a:lnTo>
                      <a:pt x="121" y="104"/>
                    </a:lnTo>
                    <a:lnTo>
                      <a:pt x="117" y="111"/>
                    </a:lnTo>
                    <a:lnTo>
                      <a:pt x="92" y="97"/>
                    </a:lnTo>
                    <a:lnTo>
                      <a:pt x="65" y="85"/>
                    </a:lnTo>
                    <a:lnTo>
                      <a:pt x="54" y="85"/>
                    </a:lnTo>
                    <a:lnTo>
                      <a:pt x="36" y="81"/>
                    </a:lnTo>
                    <a:lnTo>
                      <a:pt x="23" y="68"/>
                    </a:lnTo>
                    <a:lnTo>
                      <a:pt x="7" y="68"/>
                    </a:lnTo>
                    <a:lnTo>
                      <a:pt x="0" y="67"/>
                    </a:lnTo>
                    <a:lnTo>
                      <a:pt x="5" y="56"/>
                    </a:lnTo>
                    <a:lnTo>
                      <a:pt x="7" y="48"/>
                    </a:lnTo>
                    <a:lnTo>
                      <a:pt x="22" y="32"/>
                    </a:lnTo>
                    <a:lnTo>
                      <a:pt x="42" y="27"/>
                    </a:lnTo>
                    <a:lnTo>
                      <a:pt x="55" y="24"/>
                    </a:lnTo>
                    <a:lnTo>
                      <a:pt x="55" y="15"/>
                    </a:lnTo>
                    <a:lnTo>
                      <a:pt x="75" y="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82" name="Freeform 189">
                <a:extLst>
                  <a:ext uri="{FF2B5EF4-FFF2-40B4-BE49-F238E27FC236}">
                    <a16:creationId xmlns:a16="http://schemas.microsoft.com/office/drawing/2014/main" id="{E2248246-4BF4-264D-AA90-F3634601B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768" y="4049149"/>
                <a:ext cx="40825" cy="87379"/>
              </a:xfrm>
              <a:custGeom>
                <a:avLst/>
                <a:gdLst>
                  <a:gd name="T0" fmla="*/ 1 w 95"/>
                  <a:gd name="T1" fmla="*/ 54 h 209"/>
                  <a:gd name="T2" fmla="*/ 3 w 95"/>
                  <a:gd name="T3" fmla="*/ 54 h 209"/>
                  <a:gd name="T4" fmla="*/ 3 w 95"/>
                  <a:gd name="T5" fmla="*/ 43 h 209"/>
                  <a:gd name="T6" fmla="*/ 12 w 95"/>
                  <a:gd name="T7" fmla="*/ 37 h 209"/>
                  <a:gd name="T8" fmla="*/ 24 w 95"/>
                  <a:gd name="T9" fmla="*/ 37 h 209"/>
                  <a:gd name="T10" fmla="*/ 24 w 95"/>
                  <a:gd name="T11" fmla="*/ 43 h 209"/>
                  <a:gd name="T12" fmla="*/ 29 w 95"/>
                  <a:gd name="T13" fmla="*/ 46 h 209"/>
                  <a:gd name="T14" fmla="*/ 32 w 95"/>
                  <a:gd name="T15" fmla="*/ 42 h 209"/>
                  <a:gd name="T16" fmla="*/ 38 w 95"/>
                  <a:gd name="T17" fmla="*/ 40 h 209"/>
                  <a:gd name="T18" fmla="*/ 38 w 95"/>
                  <a:gd name="T19" fmla="*/ 37 h 209"/>
                  <a:gd name="T20" fmla="*/ 49 w 95"/>
                  <a:gd name="T21" fmla="*/ 23 h 209"/>
                  <a:gd name="T22" fmla="*/ 52 w 95"/>
                  <a:gd name="T23" fmla="*/ 11 h 209"/>
                  <a:gd name="T24" fmla="*/ 55 w 95"/>
                  <a:gd name="T25" fmla="*/ 5 h 209"/>
                  <a:gd name="T26" fmla="*/ 65 w 95"/>
                  <a:gd name="T27" fmla="*/ 0 h 209"/>
                  <a:gd name="T28" fmla="*/ 72 w 95"/>
                  <a:gd name="T29" fmla="*/ 2 h 209"/>
                  <a:gd name="T30" fmla="*/ 75 w 95"/>
                  <a:gd name="T31" fmla="*/ 8 h 209"/>
                  <a:gd name="T32" fmla="*/ 82 w 95"/>
                  <a:gd name="T33" fmla="*/ 0 h 209"/>
                  <a:gd name="T34" fmla="*/ 93 w 95"/>
                  <a:gd name="T35" fmla="*/ 0 h 209"/>
                  <a:gd name="T36" fmla="*/ 94 w 95"/>
                  <a:gd name="T37" fmla="*/ 9 h 209"/>
                  <a:gd name="T38" fmla="*/ 93 w 95"/>
                  <a:gd name="T39" fmla="*/ 19 h 209"/>
                  <a:gd name="T40" fmla="*/ 90 w 95"/>
                  <a:gd name="T41" fmla="*/ 58 h 209"/>
                  <a:gd name="T42" fmla="*/ 82 w 95"/>
                  <a:gd name="T43" fmla="*/ 72 h 209"/>
                  <a:gd name="T44" fmla="*/ 78 w 95"/>
                  <a:gd name="T45" fmla="*/ 97 h 209"/>
                  <a:gd name="T46" fmla="*/ 87 w 95"/>
                  <a:gd name="T47" fmla="*/ 106 h 209"/>
                  <a:gd name="T48" fmla="*/ 87 w 95"/>
                  <a:gd name="T49" fmla="*/ 132 h 209"/>
                  <a:gd name="T50" fmla="*/ 78 w 95"/>
                  <a:gd name="T51" fmla="*/ 155 h 209"/>
                  <a:gd name="T52" fmla="*/ 55 w 95"/>
                  <a:gd name="T53" fmla="*/ 187 h 209"/>
                  <a:gd name="T54" fmla="*/ 47 w 95"/>
                  <a:gd name="T55" fmla="*/ 179 h 209"/>
                  <a:gd name="T56" fmla="*/ 32 w 95"/>
                  <a:gd name="T57" fmla="*/ 194 h 209"/>
                  <a:gd name="T58" fmla="*/ 26 w 95"/>
                  <a:gd name="T59" fmla="*/ 208 h 209"/>
                  <a:gd name="T60" fmla="*/ 26 w 95"/>
                  <a:gd name="T61" fmla="*/ 208 h 209"/>
                  <a:gd name="T62" fmla="*/ 16 w 95"/>
                  <a:gd name="T63" fmla="*/ 208 h 209"/>
                  <a:gd name="T64" fmla="*/ 12 w 95"/>
                  <a:gd name="T65" fmla="*/ 207 h 209"/>
                  <a:gd name="T66" fmla="*/ 0 w 95"/>
                  <a:gd name="T67" fmla="*/ 205 h 209"/>
                  <a:gd name="T68" fmla="*/ 3 w 95"/>
                  <a:gd name="T69" fmla="*/ 55 h 209"/>
                  <a:gd name="T70" fmla="*/ 1 w 95"/>
                  <a:gd name="T71" fmla="*/ 5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5" h="209">
                    <a:moveTo>
                      <a:pt x="1" y="54"/>
                    </a:moveTo>
                    <a:lnTo>
                      <a:pt x="3" y="54"/>
                    </a:lnTo>
                    <a:lnTo>
                      <a:pt x="3" y="43"/>
                    </a:lnTo>
                    <a:lnTo>
                      <a:pt x="12" y="37"/>
                    </a:lnTo>
                    <a:lnTo>
                      <a:pt x="24" y="37"/>
                    </a:lnTo>
                    <a:lnTo>
                      <a:pt x="24" y="43"/>
                    </a:lnTo>
                    <a:lnTo>
                      <a:pt x="29" y="46"/>
                    </a:lnTo>
                    <a:lnTo>
                      <a:pt x="32" y="42"/>
                    </a:lnTo>
                    <a:lnTo>
                      <a:pt x="38" y="40"/>
                    </a:lnTo>
                    <a:lnTo>
                      <a:pt x="38" y="37"/>
                    </a:lnTo>
                    <a:lnTo>
                      <a:pt x="49" y="23"/>
                    </a:lnTo>
                    <a:lnTo>
                      <a:pt x="52" y="11"/>
                    </a:lnTo>
                    <a:lnTo>
                      <a:pt x="55" y="5"/>
                    </a:lnTo>
                    <a:lnTo>
                      <a:pt x="65" y="0"/>
                    </a:lnTo>
                    <a:lnTo>
                      <a:pt x="72" y="2"/>
                    </a:lnTo>
                    <a:lnTo>
                      <a:pt x="75" y="8"/>
                    </a:lnTo>
                    <a:lnTo>
                      <a:pt x="82" y="0"/>
                    </a:lnTo>
                    <a:lnTo>
                      <a:pt x="93" y="0"/>
                    </a:lnTo>
                    <a:lnTo>
                      <a:pt x="94" y="9"/>
                    </a:lnTo>
                    <a:lnTo>
                      <a:pt x="93" y="19"/>
                    </a:lnTo>
                    <a:lnTo>
                      <a:pt x="90" y="58"/>
                    </a:lnTo>
                    <a:lnTo>
                      <a:pt x="82" y="72"/>
                    </a:lnTo>
                    <a:lnTo>
                      <a:pt x="78" y="97"/>
                    </a:lnTo>
                    <a:lnTo>
                      <a:pt x="87" y="106"/>
                    </a:lnTo>
                    <a:lnTo>
                      <a:pt x="87" y="132"/>
                    </a:lnTo>
                    <a:lnTo>
                      <a:pt x="78" y="155"/>
                    </a:lnTo>
                    <a:lnTo>
                      <a:pt x="55" y="187"/>
                    </a:lnTo>
                    <a:lnTo>
                      <a:pt x="47" y="179"/>
                    </a:lnTo>
                    <a:lnTo>
                      <a:pt x="32" y="194"/>
                    </a:lnTo>
                    <a:lnTo>
                      <a:pt x="26" y="208"/>
                    </a:lnTo>
                    <a:lnTo>
                      <a:pt x="26" y="208"/>
                    </a:lnTo>
                    <a:lnTo>
                      <a:pt x="16" y="208"/>
                    </a:lnTo>
                    <a:lnTo>
                      <a:pt x="12" y="207"/>
                    </a:lnTo>
                    <a:lnTo>
                      <a:pt x="0" y="205"/>
                    </a:lnTo>
                    <a:lnTo>
                      <a:pt x="3" y="55"/>
                    </a:lnTo>
                    <a:lnTo>
                      <a:pt x="1" y="54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83" name="Freeform 190">
                <a:extLst>
                  <a:ext uri="{FF2B5EF4-FFF2-40B4-BE49-F238E27FC236}">
                    <a16:creationId xmlns:a16="http://schemas.microsoft.com/office/drawing/2014/main" id="{91B93A1C-A265-A94B-A63F-37EE2080B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139" y="4071459"/>
                <a:ext cx="142887" cy="148731"/>
              </a:xfrm>
              <a:custGeom>
                <a:avLst/>
                <a:gdLst>
                  <a:gd name="T0" fmla="*/ 165 w 338"/>
                  <a:gd name="T1" fmla="*/ 352 h 353"/>
                  <a:gd name="T2" fmla="*/ 170 w 338"/>
                  <a:gd name="T3" fmla="*/ 341 h 353"/>
                  <a:gd name="T4" fmla="*/ 172 w 338"/>
                  <a:gd name="T5" fmla="*/ 333 h 353"/>
                  <a:gd name="T6" fmla="*/ 187 w 338"/>
                  <a:gd name="T7" fmla="*/ 317 h 353"/>
                  <a:gd name="T8" fmla="*/ 207 w 338"/>
                  <a:gd name="T9" fmla="*/ 312 h 353"/>
                  <a:gd name="T10" fmla="*/ 220 w 338"/>
                  <a:gd name="T11" fmla="*/ 309 h 353"/>
                  <a:gd name="T12" fmla="*/ 220 w 338"/>
                  <a:gd name="T13" fmla="*/ 300 h 353"/>
                  <a:gd name="T14" fmla="*/ 242 w 338"/>
                  <a:gd name="T15" fmla="*/ 283 h 353"/>
                  <a:gd name="T16" fmla="*/ 253 w 338"/>
                  <a:gd name="T17" fmla="*/ 262 h 353"/>
                  <a:gd name="T18" fmla="*/ 248 w 338"/>
                  <a:gd name="T19" fmla="*/ 248 h 353"/>
                  <a:gd name="T20" fmla="*/ 262 w 338"/>
                  <a:gd name="T21" fmla="*/ 234 h 353"/>
                  <a:gd name="T22" fmla="*/ 282 w 338"/>
                  <a:gd name="T23" fmla="*/ 213 h 353"/>
                  <a:gd name="T24" fmla="*/ 295 w 338"/>
                  <a:gd name="T25" fmla="*/ 213 h 353"/>
                  <a:gd name="T26" fmla="*/ 317 w 338"/>
                  <a:gd name="T27" fmla="*/ 199 h 353"/>
                  <a:gd name="T28" fmla="*/ 323 w 338"/>
                  <a:gd name="T29" fmla="*/ 185 h 353"/>
                  <a:gd name="T30" fmla="*/ 334 w 338"/>
                  <a:gd name="T31" fmla="*/ 178 h 353"/>
                  <a:gd name="T32" fmla="*/ 337 w 338"/>
                  <a:gd name="T33" fmla="*/ 171 h 353"/>
                  <a:gd name="T34" fmla="*/ 329 w 338"/>
                  <a:gd name="T35" fmla="*/ 165 h 353"/>
                  <a:gd name="T36" fmla="*/ 315 w 338"/>
                  <a:gd name="T37" fmla="*/ 164 h 353"/>
                  <a:gd name="T38" fmla="*/ 311 w 338"/>
                  <a:gd name="T39" fmla="*/ 175 h 353"/>
                  <a:gd name="T40" fmla="*/ 298 w 338"/>
                  <a:gd name="T41" fmla="*/ 165 h 353"/>
                  <a:gd name="T42" fmla="*/ 286 w 338"/>
                  <a:gd name="T43" fmla="*/ 165 h 353"/>
                  <a:gd name="T44" fmla="*/ 282 w 338"/>
                  <a:gd name="T45" fmla="*/ 156 h 353"/>
                  <a:gd name="T46" fmla="*/ 272 w 338"/>
                  <a:gd name="T47" fmla="*/ 156 h 353"/>
                  <a:gd name="T48" fmla="*/ 268 w 338"/>
                  <a:gd name="T49" fmla="*/ 155 h 353"/>
                  <a:gd name="T50" fmla="*/ 256 w 338"/>
                  <a:gd name="T51" fmla="*/ 153 h 353"/>
                  <a:gd name="T52" fmla="*/ 259 w 338"/>
                  <a:gd name="T53" fmla="*/ 3 h 353"/>
                  <a:gd name="T54" fmla="*/ 257 w 338"/>
                  <a:gd name="T55" fmla="*/ 2 h 353"/>
                  <a:gd name="T56" fmla="*/ 117 w 338"/>
                  <a:gd name="T57" fmla="*/ 0 h 353"/>
                  <a:gd name="T58" fmla="*/ 114 w 338"/>
                  <a:gd name="T59" fmla="*/ 43 h 353"/>
                  <a:gd name="T60" fmla="*/ 80 w 338"/>
                  <a:gd name="T61" fmla="*/ 46 h 353"/>
                  <a:gd name="T62" fmla="*/ 92 w 338"/>
                  <a:gd name="T63" fmla="*/ 55 h 353"/>
                  <a:gd name="T64" fmla="*/ 97 w 338"/>
                  <a:gd name="T65" fmla="*/ 64 h 353"/>
                  <a:gd name="T66" fmla="*/ 109 w 338"/>
                  <a:gd name="T67" fmla="*/ 80 h 353"/>
                  <a:gd name="T68" fmla="*/ 123 w 338"/>
                  <a:gd name="T69" fmla="*/ 89 h 353"/>
                  <a:gd name="T70" fmla="*/ 132 w 338"/>
                  <a:gd name="T71" fmla="*/ 89 h 353"/>
                  <a:gd name="T72" fmla="*/ 138 w 338"/>
                  <a:gd name="T73" fmla="*/ 100 h 353"/>
                  <a:gd name="T74" fmla="*/ 139 w 338"/>
                  <a:gd name="T75" fmla="*/ 112 h 353"/>
                  <a:gd name="T76" fmla="*/ 144 w 338"/>
                  <a:gd name="T77" fmla="*/ 118 h 353"/>
                  <a:gd name="T78" fmla="*/ 158 w 338"/>
                  <a:gd name="T79" fmla="*/ 118 h 353"/>
                  <a:gd name="T80" fmla="*/ 167 w 338"/>
                  <a:gd name="T81" fmla="*/ 124 h 353"/>
                  <a:gd name="T82" fmla="*/ 167 w 338"/>
                  <a:gd name="T83" fmla="*/ 133 h 353"/>
                  <a:gd name="T84" fmla="*/ 159 w 338"/>
                  <a:gd name="T85" fmla="*/ 144 h 353"/>
                  <a:gd name="T86" fmla="*/ 55 w 338"/>
                  <a:gd name="T87" fmla="*/ 144 h 353"/>
                  <a:gd name="T88" fmla="*/ 6 w 338"/>
                  <a:gd name="T89" fmla="*/ 220 h 353"/>
                  <a:gd name="T90" fmla="*/ 8 w 338"/>
                  <a:gd name="T91" fmla="*/ 234 h 353"/>
                  <a:gd name="T92" fmla="*/ 10 w 338"/>
                  <a:gd name="T93" fmla="*/ 239 h 353"/>
                  <a:gd name="T94" fmla="*/ 8 w 338"/>
                  <a:gd name="T95" fmla="*/ 246 h 353"/>
                  <a:gd name="T96" fmla="*/ 11 w 338"/>
                  <a:gd name="T97" fmla="*/ 252 h 353"/>
                  <a:gd name="T98" fmla="*/ 14 w 338"/>
                  <a:gd name="T99" fmla="*/ 254 h 353"/>
                  <a:gd name="T100" fmla="*/ 13 w 338"/>
                  <a:gd name="T101" fmla="*/ 262 h 353"/>
                  <a:gd name="T102" fmla="*/ 6 w 338"/>
                  <a:gd name="T103" fmla="*/ 268 h 353"/>
                  <a:gd name="T104" fmla="*/ 3 w 338"/>
                  <a:gd name="T105" fmla="*/ 277 h 353"/>
                  <a:gd name="T106" fmla="*/ 0 w 338"/>
                  <a:gd name="T107" fmla="*/ 278 h 353"/>
                  <a:gd name="T108" fmla="*/ 13 w 338"/>
                  <a:gd name="T109" fmla="*/ 295 h 353"/>
                  <a:gd name="T110" fmla="*/ 23 w 338"/>
                  <a:gd name="T111" fmla="*/ 311 h 353"/>
                  <a:gd name="T112" fmla="*/ 36 w 338"/>
                  <a:gd name="T113" fmla="*/ 312 h 353"/>
                  <a:gd name="T114" fmla="*/ 46 w 338"/>
                  <a:gd name="T115" fmla="*/ 326 h 353"/>
                  <a:gd name="T116" fmla="*/ 89 w 338"/>
                  <a:gd name="T117" fmla="*/ 343 h 353"/>
                  <a:gd name="T118" fmla="*/ 114 w 338"/>
                  <a:gd name="T119" fmla="*/ 343 h 353"/>
                  <a:gd name="T120" fmla="*/ 133 w 338"/>
                  <a:gd name="T121" fmla="*/ 340 h 353"/>
                  <a:gd name="T122" fmla="*/ 165 w 338"/>
                  <a:gd name="T123" fmla="*/ 35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8" h="353">
                    <a:moveTo>
                      <a:pt x="165" y="352"/>
                    </a:moveTo>
                    <a:lnTo>
                      <a:pt x="170" y="341"/>
                    </a:lnTo>
                    <a:lnTo>
                      <a:pt x="172" y="333"/>
                    </a:lnTo>
                    <a:lnTo>
                      <a:pt x="187" y="317"/>
                    </a:lnTo>
                    <a:lnTo>
                      <a:pt x="207" y="312"/>
                    </a:lnTo>
                    <a:lnTo>
                      <a:pt x="220" y="309"/>
                    </a:lnTo>
                    <a:lnTo>
                      <a:pt x="220" y="300"/>
                    </a:lnTo>
                    <a:lnTo>
                      <a:pt x="242" y="283"/>
                    </a:lnTo>
                    <a:lnTo>
                      <a:pt x="253" y="262"/>
                    </a:lnTo>
                    <a:lnTo>
                      <a:pt x="248" y="248"/>
                    </a:lnTo>
                    <a:lnTo>
                      <a:pt x="262" y="234"/>
                    </a:lnTo>
                    <a:lnTo>
                      <a:pt x="282" y="213"/>
                    </a:lnTo>
                    <a:lnTo>
                      <a:pt x="295" y="213"/>
                    </a:lnTo>
                    <a:lnTo>
                      <a:pt x="317" y="199"/>
                    </a:lnTo>
                    <a:lnTo>
                      <a:pt x="323" y="185"/>
                    </a:lnTo>
                    <a:lnTo>
                      <a:pt x="334" y="178"/>
                    </a:lnTo>
                    <a:lnTo>
                      <a:pt x="337" y="171"/>
                    </a:lnTo>
                    <a:lnTo>
                      <a:pt x="329" y="165"/>
                    </a:lnTo>
                    <a:lnTo>
                      <a:pt x="315" y="164"/>
                    </a:lnTo>
                    <a:lnTo>
                      <a:pt x="311" y="175"/>
                    </a:lnTo>
                    <a:lnTo>
                      <a:pt x="298" y="165"/>
                    </a:lnTo>
                    <a:lnTo>
                      <a:pt x="286" y="165"/>
                    </a:lnTo>
                    <a:lnTo>
                      <a:pt x="282" y="156"/>
                    </a:lnTo>
                    <a:lnTo>
                      <a:pt x="272" y="156"/>
                    </a:lnTo>
                    <a:lnTo>
                      <a:pt x="268" y="155"/>
                    </a:lnTo>
                    <a:lnTo>
                      <a:pt x="256" y="153"/>
                    </a:lnTo>
                    <a:lnTo>
                      <a:pt x="259" y="3"/>
                    </a:lnTo>
                    <a:lnTo>
                      <a:pt x="257" y="2"/>
                    </a:lnTo>
                    <a:lnTo>
                      <a:pt x="117" y="0"/>
                    </a:lnTo>
                    <a:lnTo>
                      <a:pt x="114" y="43"/>
                    </a:lnTo>
                    <a:lnTo>
                      <a:pt x="80" y="46"/>
                    </a:lnTo>
                    <a:lnTo>
                      <a:pt x="92" y="55"/>
                    </a:lnTo>
                    <a:lnTo>
                      <a:pt x="97" y="64"/>
                    </a:lnTo>
                    <a:lnTo>
                      <a:pt x="109" y="80"/>
                    </a:lnTo>
                    <a:lnTo>
                      <a:pt x="123" y="89"/>
                    </a:lnTo>
                    <a:lnTo>
                      <a:pt x="132" y="89"/>
                    </a:lnTo>
                    <a:lnTo>
                      <a:pt x="138" y="100"/>
                    </a:lnTo>
                    <a:lnTo>
                      <a:pt x="139" y="112"/>
                    </a:lnTo>
                    <a:lnTo>
                      <a:pt x="144" y="118"/>
                    </a:lnTo>
                    <a:lnTo>
                      <a:pt x="158" y="118"/>
                    </a:lnTo>
                    <a:lnTo>
                      <a:pt x="167" y="124"/>
                    </a:lnTo>
                    <a:lnTo>
                      <a:pt x="167" y="133"/>
                    </a:lnTo>
                    <a:lnTo>
                      <a:pt x="159" y="144"/>
                    </a:lnTo>
                    <a:lnTo>
                      <a:pt x="55" y="144"/>
                    </a:lnTo>
                    <a:lnTo>
                      <a:pt x="6" y="220"/>
                    </a:lnTo>
                    <a:lnTo>
                      <a:pt x="8" y="234"/>
                    </a:lnTo>
                    <a:lnTo>
                      <a:pt x="10" y="239"/>
                    </a:lnTo>
                    <a:lnTo>
                      <a:pt x="8" y="246"/>
                    </a:lnTo>
                    <a:lnTo>
                      <a:pt x="11" y="252"/>
                    </a:lnTo>
                    <a:lnTo>
                      <a:pt x="14" y="254"/>
                    </a:lnTo>
                    <a:lnTo>
                      <a:pt x="13" y="262"/>
                    </a:lnTo>
                    <a:lnTo>
                      <a:pt x="6" y="268"/>
                    </a:lnTo>
                    <a:lnTo>
                      <a:pt x="3" y="277"/>
                    </a:lnTo>
                    <a:lnTo>
                      <a:pt x="0" y="278"/>
                    </a:lnTo>
                    <a:lnTo>
                      <a:pt x="13" y="295"/>
                    </a:lnTo>
                    <a:lnTo>
                      <a:pt x="23" y="311"/>
                    </a:lnTo>
                    <a:lnTo>
                      <a:pt x="36" y="312"/>
                    </a:lnTo>
                    <a:lnTo>
                      <a:pt x="46" y="326"/>
                    </a:lnTo>
                    <a:lnTo>
                      <a:pt x="89" y="343"/>
                    </a:lnTo>
                    <a:lnTo>
                      <a:pt x="114" y="343"/>
                    </a:lnTo>
                    <a:lnTo>
                      <a:pt x="133" y="340"/>
                    </a:lnTo>
                    <a:lnTo>
                      <a:pt x="165" y="352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84" name="Freeform 191">
                <a:extLst>
                  <a:ext uri="{FF2B5EF4-FFF2-40B4-BE49-F238E27FC236}">
                    <a16:creationId xmlns:a16="http://schemas.microsoft.com/office/drawing/2014/main" id="{06841443-9E8C-DB40-813D-D8D6D0B63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38" y="3463519"/>
                <a:ext cx="977936" cy="725064"/>
              </a:xfrm>
              <a:custGeom>
                <a:avLst/>
                <a:gdLst>
                  <a:gd name="T0" fmla="*/ 865 w 2326"/>
                  <a:gd name="T1" fmla="*/ 150 h 1721"/>
                  <a:gd name="T2" fmla="*/ 917 w 2326"/>
                  <a:gd name="T3" fmla="*/ 216 h 1721"/>
                  <a:gd name="T4" fmla="*/ 946 w 2326"/>
                  <a:gd name="T5" fmla="*/ 294 h 1721"/>
                  <a:gd name="T6" fmla="*/ 1001 w 2326"/>
                  <a:gd name="T7" fmla="*/ 361 h 1721"/>
                  <a:gd name="T8" fmla="*/ 1085 w 2326"/>
                  <a:gd name="T9" fmla="*/ 402 h 1721"/>
                  <a:gd name="T10" fmla="*/ 1150 w 2326"/>
                  <a:gd name="T11" fmla="*/ 333 h 1721"/>
                  <a:gd name="T12" fmla="*/ 1237 w 2326"/>
                  <a:gd name="T13" fmla="*/ 338 h 1721"/>
                  <a:gd name="T14" fmla="*/ 1310 w 2326"/>
                  <a:gd name="T15" fmla="*/ 483 h 1721"/>
                  <a:gd name="T16" fmla="*/ 1356 w 2326"/>
                  <a:gd name="T17" fmla="*/ 586 h 1721"/>
                  <a:gd name="T18" fmla="*/ 1466 w 2326"/>
                  <a:gd name="T19" fmla="*/ 702 h 1721"/>
                  <a:gd name="T20" fmla="*/ 1507 w 2326"/>
                  <a:gd name="T21" fmla="*/ 724 h 1721"/>
                  <a:gd name="T22" fmla="*/ 1471 w 2326"/>
                  <a:gd name="T23" fmla="*/ 794 h 1721"/>
                  <a:gd name="T24" fmla="*/ 1445 w 2326"/>
                  <a:gd name="T25" fmla="*/ 987 h 1721"/>
                  <a:gd name="T26" fmla="*/ 1432 w 2326"/>
                  <a:gd name="T27" fmla="*/ 1092 h 1721"/>
                  <a:gd name="T28" fmla="*/ 1532 w 2326"/>
                  <a:gd name="T29" fmla="*/ 1289 h 1721"/>
                  <a:gd name="T30" fmla="*/ 1683 w 2326"/>
                  <a:gd name="T31" fmla="*/ 1406 h 1721"/>
                  <a:gd name="T32" fmla="*/ 1867 w 2326"/>
                  <a:gd name="T33" fmla="*/ 1372 h 1721"/>
                  <a:gd name="T34" fmla="*/ 1934 w 2326"/>
                  <a:gd name="T35" fmla="*/ 1352 h 1721"/>
                  <a:gd name="T36" fmla="*/ 2013 w 2326"/>
                  <a:gd name="T37" fmla="*/ 1190 h 1721"/>
                  <a:gd name="T38" fmla="*/ 2210 w 2326"/>
                  <a:gd name="T39" fmla="*/ 1101 h 1721"/>
                  <a:gd name="T40" fmla="*/ 2258 w 2326"/>
                  <a:gd name="T41" fmla="*/ 1227 h 1721"/>
                  <a:gd name="T42" fmla="*/ 2238 w 2326"/>
                  <a:gd name="T43" fmla="*/ 1326 h 1721"/>
                  <a:gd name="T44" fmla="*/ 2197 w 2326"/>
                  <a:gd name="T45" fmla="*/ 1372 h 1721"/>
                  <a:gd name="T46" fmla="*/ 2125 w 2326"/>
                  <a:gd name="T47" fmla="*/ 1427 h 1721"/>
                  <a:gd name="T48" fmla="*/ 1945 w 2326"/>
                  <a:gd name="T49" fmla="*/ 1485 h 1721"/>
                  <a:gd name="T50" fmla="*/ 1989 w 2326"/>
                  <a:gd name="T51" fmla="*/ 1560 h 1721"/>
                  <a:gd name="T52" fmla="*/ 1845 w 2326"/>
                  <a:gd name="T53" fmla="*/ 1696 h 1721"/>
                  <a:gd name="T54" fmla="*/ 1712 w 2326"/>
                  <a:gd name="T55" fmla="*/ 1617 h 1721"/>
                  <a:gd name="T56" fmla="*/ 1706 w 2326"/>
                  <a:gd name="T57" fmla="*/ 1615 h 1721"/>
                  <a:gd name="T58" fmla="*/ 1630 w 2326"/>
                  <a:gd name="T59" fmla="*/ 1575 h 1721"/>
                  <a:gd name="T60" fmla="*/ 1588 w 2326"/>
                  <a:gd name="T61" fmla="*/ 1592 h 1721"/>
                  <a:gd name="T62" fmla="*/ 1350 w 2326"/>
                  <a:gd name="T63" fmla="*/ 1581 h 1721"/>
                  <a:gd name="T64" fmla="*/ 1174 w 2326"/>
                  <a:gd name="T65" fmla="*/ 1509 h 1721"/>
                  <a:gd name="T66" fmla="*/ 992 w 2326"/>
                  <a:gd name="T67" fmla="*/ 1415 h 1721"/>
                  <a:gd name="T68" fmla="*/ 884 w 2326"/>
                  <a:gd name="T69" fmla="*/ 1318 h 1721"/>
                  <a:gd name="T70" fmla="*/ 774 w 2326"/>
                  <a:gd name="T71" fmla="*/ 1210 h 1721"/>
                  <a:gd name="T72" fmla="*/ 821 w 2326"/>
                  <a:gd name="T73" fmla="*/ 1120 h 1721"/>
                  <a:gd name="T74" fmla="*/ 691 w 2326"/>
                  <a:gd name="T75" fmla="*/ 864 h 1721"/>
                  <a:gd name="T76" fmla="*/ 627 w 2326"/>
                  <a:gd name="T77" fmla="*/ 764 h 1721"/>
                  <a:gd name="T78" fmla="*/ 544 w 2326"/>
                  <a:gd name="T79" fmla="*/ 651 h 1721"/>
                  <a:gd name="T80" fmla="*/ 517 w 2326"/>
                  <a:gd name="T81" fmla="*/ 606 h 1721"/>
                  <a:gd name="T82" fmla="*/ 446 w 2326"/>
                  <a:gd name="T83" fmla="*/ 488 h 1721"/>
                  <a:gd name="T84" fmla="*/ 373 w 2326"/>
                  <a:gd name="T85" fmla="*/ 410 h 1721"/>
                  <a:gd name="T86" fmla="*/ 312 w 2326"/>
                  <a:gd name="T87" fmla="*/ 288 h 1721"/>
                  <a:gd name="T88" fmla="*/ 271 w 2326"/>
                  <a:gd name="T89" fmla="*/ 152 h 1721"/>
                  <a:gd name="T90" fmla="*/ 184 w 2326"/>
                  <a:gd name="T91" fmla="*/ 112 h 1721"/>
                  <a:gd name="T92" fmla="*/ 205 w 2326"/>
                  <a:gd name="T93" fmla="*/ 324 h 1721"/>
                  <a:gd name="T94" fmla="*/ 289 w 2326"/>
                  <a:gd name="T95" fmla="*/ 451 h 1721"/>
                  <a:gd name="T96" fmla="*/ 335 w 2326"/>
                  <a:gd name="T97" fmla="*/ 590 h 1721"/>
                  <a:gd name="T98" fmla="*/ 379 w 2326"/>
                  <a:gd name="T99" fmla="*/ 682 h 1721"/>
                  <a:gd name="T100" fmla="*/ 401 w 2326"/>
                  <a:gd name="T101" fmla="*/ 808 h 1721"/>
                  <a:gd name="T102" fmla="*/ 463 w 2326"/>
                  <a:gd name="T103" fmla="*/ 861 h 1721"/>
                  <a:gd name="T104" fmla="*/ 446 w 2326"/>
                  <a:gd name="T105" fmla="*/ 945 h 1721"/>
                  <a:gd name="T106" fmla="*/ 336 w 2326"/>
                  <a:gd name="T107" fmla="*/ 808 h 1721"/>
                  <a:gd name="T108" fmla="*/ 289 w 2326"/>
                  <a:gd name="T109" fmla="*/ 645 h 1721"/>
                  <a:gd name="T110" fmla="*/ 196 w 2326"/>
                  <a:gd name="T111" fmla="*/ 584 h 1721"/>
                  <a:gd name="T112" fmla="*/ 104 w 2326"/>
                  <a:gd name="T113" fmla="*/ 494 h 1721"/>
                  <a:gd name="T114" fmla="*/ 173 w 2326"/>
                  <a:gd name="T115" fmla="*/ 470 h 1721"/>
                  <a:gd name="T116" fmla="*/ 142 w 2326"/>
                  <a:gd name="T117" fmla="*/ 353 h 1721"/>
                  <a:gd name="T118" fmla="*/ 67 w 2326"/>
                  <a:gd name="T119" fmla="*/ 208 h 1721"/>
                  <a:gd name="T120" fmla="*/ 23 w 2326"/>
                  <a:gd name="T121" fmla="*/ 83 h 1721"/>
                  <a:gd name="T122" fmla="*/ 420 w 2326"/>
                  <a:gd name="T123" fmla="*/ 783 h 1721"/>
                  <a:gd name="T124" fmla="*/ 1475 w 2326"/>
                  <a:gd name="T125" fmla="*/ 794 h 1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6" h="1721">
                    <a:moveTo>
                      <a:pt x="0" y="5"/>
                    </a:moveTo>
                    <a:lnTo>
                      <a:pt x="194" y="0"/>
                    </a:lnTo>
                    <a:lnTo>
                      <a:pt x="199" y="8"/>
                    </a:lnTo>
                    <a:lnTo>
                      <a:pt x="196" y="14"/>
                    </a:lnTo>
                    <a:lnTo>
                      <a:pt x="472" y="141"/>
                    </a:lnTo>
                    <a:lnTo>
                      <a:pt x="705" y="148"/>
                    </a:lnTo>
                    <a:lnTo>
                      <a:pt x="706" y="118"/>
                    </a:lnTo>
                    <a:lnTo>
                      <a:pt x="838" y="123"/>
                    </a:lnTo>
                    <a:lnTo>
                      <a:pt x="853" y="132"/>
                    </a:lnTo>
                    <a:lnTo>
                      <a:pt x="865" y="150"/>
                    </a:lnTo>
                    <a:lnTo>
                      <a:pt x="873" y="159"/>
                    </a:lnTo>
                    <a:lnTo>
                      <a:pt x="874" y="165"/>
                    </a:lnTo>
                    <a:lnTo>
                      <a:pt x="882" y="167"/>
                    </a:lnTo>
                    <a:lnTo>
                      <a:pt x="890" y="178"/>
                    </a:lnTo>
                    <a:lnTo>
                      <a:pt x="887" y="185"/>
                    </a:lnTo>
                    <a:lnTo>
                      <a:pt x="900" y="190"/>
                    </a:lnTo>
                    <a:lnTo>
                      <a:pt x="913" y="200"/>
                    </a:lnTo>
                    <a:lnTo>
                      <a:pt x="911" y="207"/>
                    </a:lnTo>
                    <a:lnTo>
                      <a:pt x="907" y="214"/>
                    </a:lnTo>
                    <a:lnTo>
                      <a:pt x="917" y="216"/>
                    </a:lnTo>
                    <a:lnTo>
                      <a:pt x="928" y="223"/>
                    </a:lnTo>
                    <a:lnTo>
                      <a:pt x="936" y="236"/>
                    </a:lnTo>
                    <a:lnTo>
                      <a:pt x="937" y="254"/>
                    </a:lnTo>
                    <a:lnTo>
                      <a:pt x="943" y="260"/>
                    </a:lnTo>
                    <a:lnTo>
                      <a:pt x="948" y="262"/>
                    </a:lnTo>
                    <a:lnTo>
                      <a:pt x="951" y="268"/>
                    </a:lnTo>
                    <a:lnTo>
                      <a:pt x="960" y="275"/>
                    </a:lnTo>
                    <a:lnTo>
                      <a:pt x="960" y="288"/>
                    </a:lnTo>
                    <a:lnTo>
                      <a:pt x="955" y="292"/>
                    </a:lnTo>
                    <a:lnTo>
                      <a:pt x="946" y="294"/>
                    </a:lnTo>
                    <a:lnTo>
                      <a:pt x="946" y="300"/>
                    </a:lnTo>
                    <a:lnTo>
                      <a:pt x="960" y="317"/>
                    </a:lnTo>
                    <a:lnTo>
                      <a:pt x="971" y="330"/>
                    </a:lnTo>
                    <a:lnTo>
                      <a:pt x="975" y="341"/>
                    </a:lnTo>
                    <a:lnTo>
                      <a:pt x="974" y="346"/>
                    </a:lnTo>
                    <a:lnTo>
                      <a:pt x="980" y="346"/>
                    </a:lnTo>
                    <a:lnTo>
                      <a:pt x="986" y="352"/>
                    </a:lnTo>
                    <a:lnTo>
                      <a:pt x="991" y="352"/>
                    </a:lnTo>
                    <a:lnTo>
                      <a:pt x="1000" y="355"/>
                    </a:lnTo>
                    <a:lnTo>
                      <a:pt x="1001" y="361"/>
                    </a:lnTo>
                    <a:lnTo>
                      <a:pt x="1003" y="366"/>
                    </a:lnTo>
                    <a:lnTo>
                      <a:pt x="1009" y="372"/>
                    </a:lnTo>
                    <a:lnTo>
                      <a:pt x="1018" y="372"/>
                    </a:lnTo>
                    <a:lnTo>
                      <a:pt x="1035" y="381"/>
                    </a:lnTo>
                    <a:lnTo>
                      <a:pt x="1036" y="385"/>
                    </a:lnTo>
                    <a:lnTo>
                      <a:pt x="1050" y="390"/>
                    </a:lnTo>
                    <a:lnTo>
                      <a:pt x="1067" y="399"/>
                    </a:lnTo>
                    <a:lnTo>
                      <a:pt x="1072" y="404"/>
                    </a:lnTo>
                    <a:lnTo>
                      <a:pt x="1078" y="405"/>
                    </a:lnTo>
                    <a:lnTo>
                      <a:pt x="1085" y="402"/>
                    </a:lnTo>
                    <a:lnTo>
                      <a:pt x="1087" y="398"/>
                    </a:lnTo>
                    <a:lnTo>
                      <a:pt x="1099" y="389"/>
                    </a:lnTo>
                    <a:lnTo>
                      <a:pt x="1107" y="385"/>
                    </a:lnTo>
                    <a:lnTo>
                      <a:pt x="1108" y="379"/>
                    </a:lnTo>
                    <a:lnTo>
                      <a:pt x="1107" y="375"/>
                    </a:lnTo>
                    <a:lnTo>
                      <a:pt x="1114" y="366"/>
                    </a:lnTo>
                    <a:lnTo>
                      <a:pt x="1127" y="344"/>
                    </a:lnTo>
                    <a:lnTo>
                      <a:pt x="1134" y="335"/>
                    </a:lnTo>
                    <a:lnTo>
                      <a:pt x="1144" y="332"/>
                    </a:lnTo>
                    <a:lnTo>
                      <a:pt x="1150" y="333"/>
                    </a:lnTo>
                    <a:lnTo>
                      <a:pt x="1151" y="337"/>
                    </a:lnTo>
                    <a:lnTo>
                      <a:pt x="1157" y="335"/>
                    </a:lnTo>
                    <a:lnTo>
                      <a:pt x="1162" y="326"/>
                    </a:lnTo>
                    <a:lnTo>
                      <a:pt x="1177" y="326"/>
                    </a:lnTo>
                    <a:lnTo>
                      <a:pt x="1191" y="327"/>
                    </a:lnTo>
                    <a:lnTo>
                      <a:pt x="1206" y="326"/>
                    </a:lnTo>
                    <a:lnTo>
                      <a:pt x="1212" y="329"/>
                    </a:lnTo>
                    <a:lnTo>
                      <a:pt x="1215" y="333"/>
                    </a:lnTo>
                    <a:lnTo>
                      <a:pt x="1226" y="332"/>
                    </a:lnTo>
                    <a:lnTo>
                      <a:pt x="1237" y="338"/>
                    </a:lnTo>
                    <a:lnTo>
                      <a:pt x="1244" y="349"/>
                    </a:lnTo>
                    <a:lnTo>
                      <a:pt x="1260" y="362"/>
                    </a:lnTo>
                    <a:lnTo>
                      <a:pt x="1273" y="382"/>
                    </a:lnTo>
                    <a:lnTo>
                      <a:pt x="1280" y="399"/>
                    </a:lnTo>
                    <a:lnTo>
                      <a:pt x="1283" y="407"/>
                    </a:lnTo>
                    <a:lnTo>
                      <a:pt x="1286" y="419"/>
                    </a:lnTo>
                    <a:lnTo>
                      <a:pt x="1287" y="437"/>
                    </a:lnTo>
                    <a:lnTo>
                      <a:pt x="1295" y="442"/>
                    </a:lnTo>
                    <a:lnTo>
                      <a:pt x="1299" y="453"/>
                    </a:lnTo>
                    <a:lnTo>
                      <a:pt x="1310" y="483"/>
                    </a:lnTo>
                    <a:lnTo>
                      <a:pt x="1316" y="488"/>
                    </a:lnTo>
                    <a:lnTo>
                      <a:pt x="1321" y="497"/>
                    </a:lnTo>
                    <a:lnTo>
                      <a:pt x="1333" y="505"/>
                    </a:lnTo>
                    <a:lnTo>
                      <a:pt x="1336" y="520"/>
                    </a:lnTo>
                    <a:lnTo>
                      <a:pt x="1344" y="534"/>
                    </a:lnTo>
                    <a:lnTo>
                      <a:pt x="1358" y="547"/>
                    </a:lnTo>
                    <a:lnTo>
                      <a:pt x="1356" y="561"/>
                    </a:lnTo>
                    <a:lnTo>
                      <a:pt x="1354" y="576"/>
                    </a:lnTo>
                    <a:lnTo>
                      <a:pt x="1354" y="581"/>
                    </a:lnTo>
                    <a:lnTo>
                      <a:pt x="1356" y="586"/>
                    </a:lnTo>
                    <a:lnTo>
                      <a:pt x="1373" y="633"/>
                    </a:lnTo>
                    <a:lnTo>
                      <a:pt x="1371" y="654"/>
                    </a:lnTo>
                    <a:lnTo>
                      <a:pt x="1379" y="664"/>
                    </a:lnTo>
                    <a:lnTo>
                      <a:pt x="1380" y="665"/>
                    </a:lnTo>
                    <a:lnTo>
                      <a:pt x="1390" y="668"/>
                    </a:lnTo>
                    <a:lnTo>
                      <a:pt x="1400" y="667"/>
                    </a:lnTo>
                    <a:lnTo>
                      <a:pt x="1411" y="673"/>
                    </a:lnTo>
                    <a:lnTo>
                      <a:pt x="1423" y="687"/>
                    </a:lnTo>
                    <a:lnTo>
                      <a:pt x="1451" y="696"/>
                    </a:lnTo>
                    <a:lnTo>
                      <a:pt x="1466" y="702"/>
                    </a:lnTo>
                    <a:lnTo>
                      <a:pt x="1480" y="706"/>
                    </a:lnTo>
                    <a:lnTo>
                      <a:pt x="1486" y="716"/>
                    </a:lnTo>
                    <a:lnTo>
                      <a:pt x="1492" y="720"/>
                    </a:lnTo>
                    <a:lnTo>
                      <a:pt x="1489" y="730"/>
                    </a:lnTo>
                    <a:lnTo>
                      <a:pt x="1503" y="722"/>
                    </a:lnTo>
                    <a:lnTo>
                      <a:pt x="1507" y="699"/>
                    </a:lnTo>
                    <a:lnTo>
                      <a:pt x="1518" y="690"/>
                    </a:lnTo>
                    <a:lnTo>
                      <a:pt x="1516" y="697"/>
                    </a:lnTo>
                    <a:lnTo>
                      <a:pt x="1513" y="719"/>
                    </a:lnTo>
                    <a:lnTo>
                      <a:pt x="1507" y="724"/>
                    </a:lnTo>
                    <a:lnTo>
                      <a:pt x="1503" y="742"/>
                    </a:lnTo>
                    <a:lnTo>
                      <a:pt x="1490" y="760"/>
                    </a:lnTo>
                    <a:lnTo>
                      <a:pt x="1487" y="774"/>
                    </a:lnTo>
                    <a:lnTo>
                      <a:pt x="1478" y="776"/>
                    </a:lnTo>
                    <a:lnTo>
                      <a:pt x="1481" y="767"/>
                    </a:lnTo>
                    <a:lnTo>
                      <a:pt x="1484" y="753"/>
                    </a:lnTo>
                    <a:lnTo>
                      <a:pt x="1469" y="751"/>
                    </a:lnTo>
                    <a:lnTo>
                      <a:pt x="1469" y="774"/>
                    </a:lnTo>
                    <a:lnTo>
                      <a:pt x="1460" y="786"/>
                    </a:lnTo>
                    <a:lnTo>
                      <a:pt x="1471" y="794"/>
                    </a:lnTo>
                    <a:lnTo>
                      <a:pt x="1466" y="802"/>
                    </a:lnTo>
                    <a:lnTo>
                      <a:pt x="1461" y="825"/>
                    </a:lnTo>
                    <a:lnTo>
                      <a:pt x="1454" y="834"/>
                    </a:lnTo>
                    <a:lnTo>
                      <a:pt x="1454" y="852"/>
                    </a:lnTo>
                    <a:lnTo>
                      <a:pt x="1458" y="860"/>
                    </a:lnTo>
                    <a:lnTo>
                      <a:pt x="1452" y="871"/>
                    </a:lnTo>
                    <a:lnTo>
                      <a:pt x="1454" y="883"/>
                    </a:lnTo>
                    <a:lnTo>
                      <a:pt x="1445" y="922"/>
                    </a:lnTo>
                    <a:lnTo>
                      <a:pt x="1449" y="948"/>
                    </a:lnTo>
                    <a:lnTo>
                      <a:pt x="1445" y="987"/>
                    </a:lnTo>
                    <a:lnTo>
                      <a:pt x="1432" y="1003"/>
                    </a:lnTo>
                    <a:lnTo>
                      <a:pt x="1437" y="1016"/>
                    </a:lnTo>
                    <a:lnTo>
                      <a:pt x="1442" y="1048"/>
                    </a:lnTo>
                    <a:lnTo>
                      <a:pt x="1439" y="1065"/>
                    </a:lnTo>
                    <a:lnTo>
                      <a:pt x="1460" y="1098"/>
                    </a:lnTo>
                    <a:lnTo>
                      <a:pt x="1461" y="1123"/>
                    </a:lnTo>
                    <a:lnTo>
                      <a:pt x="1455" y="1127"/>
                    </a:lnTo>
                    <a:lnTo>
                      <a:pt x="1454" y="1098"/>
                    </a:lnTo>
                    <a:lnTo>
                      <a:pt x="1435" y="1075"/>
                    </a:lnTo>
                    <a:lnTo>
                      <a:pt x="1432" y="1092"/>
                    </a:lnTo>
                    <a:lnTo>
                      <a:pt x="1445" y="1103"/>
                    </a:lnTo>
                    <a:lnTo>
                      <a:pt x="1454" y="1137"/>
                    </a:lnTo>
                    <a:lnTo>
                      <a:pt x="1458" y="1149"/>
                    </a:lnTo>
                    <a:lnTo>
                      <a:pt x="1452" y="1159"/>
                    </a:lnTo>
                    <a:lnTo>
                      <a:pt x="1461" y="1173"/>
                    </a:lnTo>
                    <a:lnTo>
                      <a:pt x="1466" y="1188"/>
                    </a:lnTo>
                    <a:lnTo>
                      <a:pt x="1510" y="1237"/>
                    </a:lnTo>
                    <a:lnTo>
                      <a:pt x="1518" y="1256"/>
                    </a:lnTo>
                    <a:lnTo>
                      <a:pt x="1532" y="1277"/>
                    </a:lnTo>
                    <a:lnTo>
                      <a:pt x="1532" y="1289"/>
                    </a:lnTo>
                    <a:lnTo>
                      <a:pt x="1535" y="1303"/>
                    </a:lnTo>
                    <a:lnTo>
                      <a:pt x="1570" y="1343"/>
                    </a:lnTo>
                    <a:lnTo>
                      <a:pt x="1581" y="1354"/>
                    </a:lnTo>
                    <a:lnTo>
                      <a:pt x="1588" y="1352"/>
                    </a:lnTo>
                    <a:lnTo>
                      <a:pt x="1610" y="1352"/>
                    </a:lnTo>
                    <a:lnTo>
                      <a:pt x="1616" y="1360"/>
                    </a:lnTo>
                    <a:lnTo>
                      <a:pt x="1639" y="1369"/>
                    </a:lnTo>
                    <a:lnTo>
                      <a:pt x="1657" y="1395"/>
                    </a:lnTo>
                    <a:lnTo>
                      <a:pt x="1663" y="1415"/>
                    </a:lnTo>
                    <a:lnTo>
                      <a:pt x="1683" y="1406"/>
                    </a:lnTo>
                    <a:lnTo>
                      <a:pt x="1711" y="1399"/>
                    </a:lnTo>
                    <a:lnTo>
                      <a:pt x="1718" y="1409"/>
                    </a:lnTo>
                    <a:lnTo>
                      <a:pt x="1727" y="1409"/>
                    </a:lnTo>
                    <a:lnTo>
                      <a:pt x="1761" y="1389"/>
                    </a:lnTo>
                    <a:lnTo>
                      <a:pt x="1766" y="1383"/>
                    </a:lnTo>
                    <a:lnTo>
                      <a:pt x="1795" y="1380"/>
                    </a:lnTo>
                    <a:lnTo>
                      <a:pt x="1813" y="1380"/>
                    </a:lnTo>
                    <a:lnTo>
                      <a:pt x="1828" y="1367"/>
                    </a:lnTo>
                    <a:lnTo>
                      <a:pt x="1850" y="1366"/>
                    </a:lnTo>
                    <a:lnTo>
                      <a:pt x="1867" y="1372"/>
                    </a:lnTo>
                    <a:lnTo>
                      <a:pt x="1874" y="1363"/>
                    </a:lnTo>
                    <a:lnTo>
                      <a:pt x="1897" y="1369"/>
                    </a:lnTo>
                    <a:lnTo>
                      <a:pt x="1880" y="1376"/>
                    </a:lnTo>
                    <a:lnTo>
                      <a:pt x="1877" y="1387"/>
                    </a:lnTo>
                    <a:lnTo>
                      <a:pt x="1896" y="1395"/>
                    </a:lnTo>
                    <a:lnTo>
                      <a:pt x="1905" y="1404"/>
                    </a:lnTo>
                    <a:lnTo>
                      <a:pt x="1908" y="1395"/>
                    </a:lnTo>
                    <a:lnTo>
                      <a:pt x="1918" y="1395"/>
                    </a:lnTo>
                    <a:lnTo>
                      <a:pt x="1934" y="1376"/>
                    </a:lnTo>
                    <a:lnTo>
                      <a:pt x="1934" y="1352"/>
                    </a:lnTo>
                    <a:lnTo>
                      <a:pt x="1938" y="1338"/>
                    </a:lnTo>
                    <a:lnTo>
                      <a:pt x="1923" y="1349"/>
                    </a:lnTo>
                    <a:lnTo>
                      <a:pt x="1920" y="1346"/>
                    </a:lnTo>
                    <a:lnTo>
                      <a:pt x="1955" y="1328"/>
                    </a:lnTo>
                    <a:lnTo>
                      <a:pt x="1967" y="1325"/>
                    </a:lnTo>
                    <a:lnTo>
                      <a:pt x="1984" y="1305"/>
                    </a:lnTo>
                    <a:lnTo>
                      <a:pt x="1984" y="1277"/>
                    </a:lnTo>
                    <a:lnTo>
                      <a:pt x="2013" y="1245"/>
                    </a:lnTo>
                    <a:lnTo>
                      <a:pt x="2010" y="1240"/>
                    </a:lnTo>
                    <a:lnTo>
                      <a:pt x="2013" y="1190"/>
                    </a:lnTo>
                    <a:lnTo>
                      <a:pt x="2044" y="1155"/>
                    </a:lnTo>
                    <a:lnTo>
                      <a:pt x="2030" y="1155"/>
                    </a:lnTo>
                    <a:lnTo>
                      <a:pt x="2030" y="1143"/>
                    </a:lnTo>
                    <a:lnTo>
                      <a:pt x="2084" y="1129"/>
                    </a:lnTo>
                    <a:lnTo>
                      <a:pt x="2152" y="1130"/>
                    </a:lnTo>
                    <a:lnTo>
                      <a:pt x="2165" y="1115"/>
                    </a:lnTo>
                    <a:lnTo>
                      <a:pt x="2184" y="1112"/>
                    </a:lnTo>
                    <a:lnTo>
                      <a:pt x="2191" y="1120"/>
                    </a:lnTo>
                    <a:lnTo>
                      <a:pt x="2210" y="1109"/>
                    </a:lnTo>
                    <a:lnTo>
                      <a:pt x="2210" y="1101"/>
                    </a:lnTo>
                    <a:lnTo>
                      <a:pt x="2241" y="1100"/>
                    </a:lnTo>
                    <a:lnTo>
                      <a:pt x="2279" y="1109"/>
                    </a:lnTo>
                    <a:lnTo>
                      <a:pt x="2288" y="1106"/>
                    </a:lnTo>
                    <a:lnTo>
                      <a:pt x="2285" y="1097"/>
                    </a:lnTo>
                    <a:lnTo>
                      <a:pt x="2301" y="1095"/>
                    </a:lnTo>
                    <a:lnTo>
                      <a:pt x="2324" y="1126"/>
                    </a:lnTo>
                    <a:lnTo>
                      <a:pt x="2325" y="1143"/>
                    </a:lnTo>
                    <a:lnTo>
                      <a:pt x="2311" y="1164"/>
                    </a:lnTo>
                    <a:lnTo>
                      <a:pt x="2295" y="1195"/>
                    </a:lnTo>
                    <a:lnTo>
                      <a:pt x="2258" y="1227"/>
                    </a:lnTo>
                    <a:lnTo>
                      <a:pt x="2252" y="1237"/>
                    </a:lnTo>
                    <a:lnTo>
                      <a:pt x="2250" y="1260"/>
                    </a:lnTo>
                    <a:lnTo>
                      <a:pt x="2233" y="1270"/>
                    </a:lnTo>
                    <a:lnTo>
                      <a:pt x="2229" y="1276"/>
                    </a:lnTo>
                    <a:lnTo>
                      <a:pt x="2240" y="1285"/>
                    </a:lnTo>
                    <a:lnTo>
                      <a:pt x="2252" y="1285"/>
                    </a:lnTo>
                    <a:lnTo>
                      <a:pt x="2250" y="1295"/>
                    </a:lnTo>
                    <a:lnTo>
                      <a:pt x="2232" y="1315"/>
                    </a:lnTo>
                    <a:lnTo>
                      <a:pt x="2232" y="1321"/>
                    </a:lnTo>
                    <a:lnTo>
                      <a:pt x="2238" y="1326"/>
                    </a:lnTo>
                    <a:lnTo>
                      <a:pt x="2247" y="1317"/>
                    </a:lnTo>
                    <a:lnTo>
                      <a:pt x="2255" y="1315"/>
                    </a:lnTo>
                    <a:lnTo>
                      <a:pt x="2246" y="1329"/>
                    </a:lnTo>
                    <a:lnTo>
                      <a:pt x="2233" y="1380"/>
                    </a:lnTo>
                    <a:lnTo>
                      <a:pt x="2218" y="1407"/>
                    </a:lnTo>
                    <a:lnTo>
                      <a:pt x="2215" y="1410"/>
                    </a:lnTo>
                    <a:lnTo>
                      <a:pt x="2207" y="1395"/>
                    </a:lnTo>
                    <a:lnTo>
                      <a:pt x="2189" y="1384"/>
                    </a:lnTo>
                    <a:lnTo>
                      <a:pt x="2189" y="1380"/>
                    </a:lnTo>
                    <a:lnTo>
                      <a:pt x="2197" y="1372"/>
                    </a:lnTo>
                    <a:lnTo>
                      <a:pt x="2198" y="1355"/>
                    </a:lnTo>
                    <a:lnTo>
                      <a:pt x="2189" y="1358"/>
                    </a:lnTo>
                    <a:lnTo>
                      <a:pt x="2172" y="1378"/>
                    </a:lnTo>
                    <a:lnTo>
                      <a:pt x="2157" y="1390"/>
                    </a:lnTo>
                    <a:lnTo>
                      <a:pt x="2159" y="1392"/>
                    </a:lnTo>
                    <a:lnTo>
                      <a:pt x="2152" y="1390"/>
                    </a:lnTo>
                    <a:lnTo>
                      <a:pt x="2142" y="1395"/>
                    </a:lnTo>
                    <a:lnTo>
                      <a:pt x="2139" y="1401"/>
                    </a:lnTo>
                    <a:lnTo>
                      <a:pt x="2136" y="1413"/>
                    </a:lnTo>
                    <a:lnTo>
                      <a:pt x="2125" y="1427"/>
                    </a:lnTo>
                    <a:lnTo>
                      <a:pt x="2125" y="1430"/>
                    </a:lnTo>
                    <a:lnTo>
                      <a:pt x="2119" y="1432"/>
                    </a:lnTo>
                    <a:lnTo>
                      <a:pt x="2116" y="1436"/>
                    </a:lnTo>
                    <a:lnTo>
                      <a:pt x="2111" y="1433"/>
                    </a:lnTo>
                    <a:lnTo>
                      <a:pt x="2111" y="1427"/>
                    </a:lnTo>
                    <a:lnTo>
                      <a:pt x="2099" y="1427"/>
                    </a:lnTo>
                    <a:lnTo>
                      <a:pt x="2090" y="1433"/>
                    </a:lnTo>
                    <a:lnTo>
                      <a:pt x="2090" y="1444"/>
                    </a:lnTo>
                    <a:lnTo>
                      <a:pt x="1948" y="1442"/>
                    </a:lnTo>
                    <a:lnTo>
                      <a:pt x="1945" y="1485"/>
                    </a:lnTo>
                    <a:lnTo>
                      <a:pt x="1911" y="1488"/>
                    </a:lnTo>
                    <a:lnTo>
                      <a:pt x="1923" y="1497"/>
                    </a:lnTo>
                    <a:lnTo>
                      <a:pt x="1928" y="1506"/>
                    </a:lnTo>
                    <a:lnTo>
                      <a:pt x="1940" y="1522"/>
                    </a:lnTo>
                    <a:lnTo>
                      <a:pt x="1954" y="1531"/>
                    </a:lnTo>
                    <a:lnTo>
                      <a:pt x="1963" y="1531"/>
                    </a:lnTo>
                    <a:lnTo>
                      <a:pt x="1969" y="1542"/>
                    </a:lnTo>
                    <a:lnTo>
                      <a:pt x="1970" y="1554"/>
                    </a:lnTo>
                    <a:lnTo>
                      <a:pt x="1975" y="1560"/>
                    </a:lnTo>
                    <a:lnTo>
                      <a:pt x="1989" y="1560"/>
                    </a:lnTo>
                    <a:lnTo>
                      <a:pt x="1998" y="1566"/>
                    </a:lnTo>
                    <a:lnTo>
                      <a:pt x="1998" y="1575"/>
                    </a:lnTo>
                    <a:lnTo>
                      <a:pt x="1990" y="1586"/>
                    </a:lnTo>
                    <a:lnTo>
                      <a:pt x="1886" y="1586"/>
                    </a:lnTo>
                    <a:lnTo>
                      <a:pt x="1837" y="1662"/>
                    </a:lnTo>
                    <a:lnTo>
                      <a:pt x="1839" y="1676"/>
                    </a:lnTo>
                    <a:lnTo>
                      <a:pt x="1841" y="1681"/>
                    </a:lnTo>
                    <a:lnTo>
                      <a:pt x="1839" y="1688"/>
                    </a:lnTo>
                    <a:lnTo>
                      <a:pt x="1842" y="1694"/>
                    </a:lnTo>
                    <a:lnTo>
                      <a:pt x="1845" y="1696"/>
                    </a:lnTo>
                    <a:lnTo>
                      <a:pt x="1844" y="1704"/>
                    </a:lnTo>
                    <a:lnTo>
                      <a:pt x="1837" y="1710"/>
                    </a:lnTo>
                    <a:lnTo>
                      <a:pt x="1834" y="1719"/>
                    </a:lnTo>
                    <a:lnTo>
                      <a:pt x="1831" y="1720"/>
                    </a:lnTo>
                    <a:lnTo>
                      <a:pt x="1818" y="1705"/>
                    </a:lnTo>
                    <a:lnTo>
                      <a:pt x="1796" y="1687"/>
                    </a:lnTo>
                    <a:lnTo>
                      <a:pt x="1793" y="1678"/>
                    </a:lnTo>
                    <a:lnTo>
                      <a:pt x="1776" y="1673"/>
                    </a:lnTo>
                    <a:lnTo>
                      <a:pt x="1720" y="1626"/>
                    </a:lnTo>
                    <a:lnTo>
                      <a:pt x="1712" y="1617"/>
                    </a:lnTo>
                    <a:lnTo>
                      <a:pt x="1712" y="1609"/>
                    </a:lnTo>
                    <a:lnTo>
                      <a:pt x="1698" y="1592"/>
                    </a:lnTo>
                    <a:lnTo>
                      <a:pt x="1685" y="1580"/>
                    </a:lnTo>
                    <a:lnTo>
                      <a:pt x="1668" y="1577"/>
                    </a:lnTo>
                    <a:lnTo>
                      <a:pt x="1666" y="1574"/>
                    </a:lnTo>
                    <a:lnTo>
                      <a:pt x="1660" y="1575"/>
                    </a:lnTo>
                    <a:lnTo>
                      <a:pt x="1662" y="1580"/>
                    </a:lnTo>
                    <a:lnTo>
                      <a:pt x="1688" y="1590"/>
                    </a:lnTo>
                    <a:lnTo>
                      <a:pt x="1706" y="1609"/>
                    </a:lnTo>
                    <a:lnTo>
                      <a:pt x="1706" y="1615"/>
                    </a:lnTo>
                    <a:lnTo>
                      <a:pt x="1695" y="1604"/>
                    </a:lnTo>
                    <a:lnTo>
                      <a:pt x="1671" y="1589"/>
                    </a:lnTo>
                    <a:lnTo>
                      <a:pt x="1656" y="1583"/>
                    </a:lnTo>
                    <a:lnTo>
                      <a:pt x="1643" y="1584"/>
                    </a:lnTo>
                    <a:lnTo>
                      <a:pt x="1639" y="1581"/>
                    </a:lnTo>
                    <a:lnTo>
                      <a:pt x="1642" y="1577"/>
                    </a:lnTo>
                    <a:lnTo>
                      <a:pt x="1649" y="1577"/>
                    </a:lnTo>
                    <a:lnTo>
                      <a:pt x="1649" y="1569"/>
                    </a:lnTo>
                    <a:lnTo>
                      <a:pt x="1639" y="1569"/>
                    </a:lnTo>
                    <a:lnTo>
                      <a:pt x="1630" y="1575"/>
                    </a:lnTo>
                    <a:lnTo>
                      <a:pt x="1630" y="1566"/>
                    </a:lnTo>
                    <a:lnTo>
                      <a:pt x="1623" y="1563"/>
                    </a:lnTo>
                    <a:lnTo>
                      <a:pt x="1605" y="1574"/>
                    </a:lnTo>
                    <a:lnTo>
                      <a:pt x="1605" y="1581"/>
                    </a:lnTo>
                    <a:lnTo>
                      <a:pt x="1619" y="1581"/>
                    </a:lnTo>
                    <a:lnTo>
                      <a:pt x="1634" y="1584"/>
                    </a:lnTo>
                    <a:lnTo>
                      <a:pt x="1634" y="1589"/>
                    </a:lnTo>
                    <a:lnTo>
                      <a:pt x="1627" y="1587"/>
                    </a:lnTo>
                    <a:lnTo>
                      <a:pt x="1605" y="1589"/>
                    </a:lnTo>
                    <a:lnTo>
                      <a:pt x="1588" y="1592"/>
                    </a:lnTo>
                    <a:lnTo>
                      <a:pt x="1567" y="1607"/>
                    </a:lnTo>
                    <a:lnTo>
                      <a:pt x="1549" y="1607"/>
                    </a:lnTo>
                    <a:lnTo>
                      <a:pt x="1507" y="1626"/>
                    </a:lnTo>
                    <a:lnTo>
                      <a:pt x="1490" y="1627"/>
                    </a:lnTo>
                    <a:lnTo>
                      <a:pt x="1451" y="1612"/>
                    </a:lnTo>
                    <a:lnTo>
                      <a:pt x="1429" y="1600"/>
                    </a:lnTo>
                    <a:lnTo>
                      <a:pt x="1402" y="1600"/>
                    </a:lnTo>
                    <a:lnTo>
                      <a:pt x="1371" y="1589"/>
                    </a:lnTo>
                    <a:lnTo>
                      <a:pt x="1356" y="1580"/>
                    </a:lnTo>
                    <a:lnTo>
                      <a:pt x="1350" y="1581"/>
                    </a:lnTo>
                    <a:lnTo>
                      <a:pt x="1336" y="1580"/>
                    </a:lnTo>
                    <a:lnTo>
                      <a:pt x="1316" y="1571"/>
                    </a:lnTo>
                    <a:lnTo>
                      <a:pt x="1304" y="1552"/>
                    </a:lnTo>
                    <a:lnTo>
                      <a:pt x="1299" y="1549"/>
                    </a:lnTo>
                    <a:lnTo>
                      <a:pt x="1289" y="1554"/>
                    </a:lnTo>
                    <a:lnTo>
                      <a:pt x="1267" y="1543"/>
                    </a:lnTo>
                    <a:lnTo>
                      <a:pt x="1244" y="1542"/>
                    </a:lnTo>
                    <a:lnTo>
                      <a:pt x="1234" y="1525"/>
                    </a:lnTo>
                    <a:lnTo>
                      <a:pt x="1215" y="1516"/>
                    </a:lnTo>
                    <a:lnTo>
                      <a:pt x="1174" y="1509"/>
                    </a:lnTo>
                    <a:lnTo>
                      <a:pt x="1139" y="1496"/>
                    </a:lnTo>
                    <a:lnTo>
                      <a:pt x="1116" y="1471"/>
                    </a:lnTo>
                    <a:lnTo>
                      <a:pt x="1105" y="1470"/>
                    </a:lnTo>
                    <a:lnTo>
                      <a:pt x="1066" y="1432"/>
                    </a:lnTo>
                    <a:lnTo>
                      <a:pt x="1059" y="1422"/>
                    </a:lnTo>
                    <a:lnTo>
                      <a:pt x="1050" y="1422"/>
                    </a:lnTo>
                    <a:lnTo>
                      <a:pt x="1046" y="1428"/>
                    </a:lnTo>
                    <a:lnTo>
                      <a:pt x="1033" y="1427"/>
                    </a:lnTo>
                    <a:lnTo>
                      <a:pt x="1001" y="1416"/>
                    </a:lnTo>
                    <a:lnTo>
                      <a:pt x="992" y="1415"/>
                    </a:lnTo>
                    <a:lnTo>
                      <a:pt x="975" y="1409"/>
                    </a:lnTo>
                    <a:lnTo>
                      <a:pt x="969" y="1410"/>
                    </a:lnTo>
                    <a:lnTo>
                      <a:pt x="952" y="1404"/>
                    </a:lnTo>
                    <a:lnTo>
                      <a:pt x="940" y="1386"/>
                    </a:lnTo>
                    <a:lnTo>
                      <a:pt x="926" y="1364"/>
                    </a:lnTo>
                    <a:lnTo>
                      <a:pt x="907" y="1344"/>
                    </a:lnTo>
                    <a:lnTo>
                      <a:pt x="887" y="1338"/>
                    </a:lnTo>
                    <a:lnTo>
                      <a:pt x="887" y="1331"/>
                    </a:lnTo>
                    <a:lnTo>
                      <a:pt x="894" y="1320"/>
                    </a:lnTo>
                    <a:lnTo>
                      <a:pt x="884" y="1318"/>
                    </a:lnTo>
                    <a:lnTo>
                      <a:pt x="867" y="1323"/>
                    </a:lnTo>
                    <a:lnTo>
                      <a:pt x="841" y="1315"/>
                    </a:lnTo>
                    <a:lnTo>
                      <a:pt x="836" y="1306"/>
                    </a:lnTo>
                    <a:lnTo>
                      <a:pt x="824" y="1306"/>
                    </a:lnTo>
                    <a:lnTo>
                      <a:pt x="816" y="1300"/>
                    </a:lnTo>
                    <a:lnTo>
                      <a:pt x="810" y="1280"/>
                    </a:lnTo>
                    <a:lnTo>
                      <a:pt x="795" y="1260"/>
                    </a:lnTo>
                    <a:lnTo>
                      <a:pt x="795" y="1248"/>
                    </a:lnTo>
                    <a:lnTo>
                      <a:pt x="784" y="1237"/>
                    </a:lnTo>
                    <a:lnTo>
                      <a:pt x="774" y="1210"/>
                    </a:lnTo>
                    <a:lnTo>
                      <a:pt x="774" y="1202"/>
                    </a:lnTo>
                    <a:lnTo>
                      <a:pt x="783" y="1196"/>
                    </a:lnTo>
                    <a:lnTo>
                      <a:pt x="803" y="1196"/>
                    </a:lnTo>
                    <a:lnTo>
                      <a:pt x="809" y="1188"/>
                    </a:lnTo>
                    <a:lnTo>
                      <a:pt x="800" y="1179"/>
                    </a:lnTo>
                    <a:lnTo>
                      <a:pt x="792" y="1178"/>
                    </a:lnTo>
                    <a:lnTo>
                      <a:pt x="793" y="1169"/>
                    </a:lnTo>
                    <a:lnTo>
                      <a:pt x="813" y="1153"/>
                    </a:lnTo>
                    <a:lnTo>
                      <a:pt x="821" y="1138"/>
                    </a:lnTo>
                    <a:lnTo>
                      <a:pt x="821" y="1120"/>
                    </a:lnTo>
                    <a:lnTo>
                      <a:pt x="803" y="1075"/>
                    </a:lnTo>
                    <a:lnTo>
                      <a:pt x="793" y="1052"/>
                    </a:lnTo>
                    <a:lnTo>
                      <a:pt x="787" y="1040"/>
                    </a:lnTo>
                    <a:lnTo>
                      <a:pt x="793" y="1026"/>
                    </a:lnTo>
                    <a:lnTo>
                      <a:pt x="790" y="1010"/>
                    </a:lnTo>
                    <a:lnTo>
                      <a:pt x="761" y="973"/>
                    </a:lnTo>
                    <a:lnTo>
                      <a:pt x="760" y="956"/>
                    </a:lnTo>
                    <a:lnTo>
                      <a:pt x="734" y="929"/>
                    </a:lnTo>
                    <a:lnTo>
                      <a:pt x="715" y="897"/>
                    </a:lnTo>
                    <a:lnTo>
                      <a:pt x="691" y="864"/>
                    </a:lnTo>
                    <a:lnTo>
                      <a:pt x="670" y="845"/>
                    </a:lnTo>
                    <a:lnTo>
                      <a:pt x="662" y="840"/>
                    </a:lnTo>
                    <a:lnTo>
                      <a:pt x="660" y="829"/>
                    </a:lnTo>
                    <a:lnTo>
                      <a:pt x="638" y="820"/>
                    </a:lnTo>
                    <a:lnTo>
                      <a:pt x="624" y="812"/>
                    </a:lnTo>
                    <a:lnTo>
                      <a:pt x="622" y="806"/>
                    </a:lnTo>
                    <a:lnTo>
                      <a:pt x="633" y="802"/>
                    </a:lnTo>
                    <a:lnTo>
                      <a:pt x="639" y="788"/>
                    </a:lnTo>
                    <a:lnTo>
                      <a:pt x="633" y="779"/>
                    </a:lnTo>
                    <a:lnTo>
                      <a:pt x="627" y="764"/>
                    </a:lnTo>
                    <a:lnTo>
                      <a:pt x="622" y="754"/>
                    </a:lnTo>
                    <a:lnTo>
                      <a:pt x="613" y="754"/>
                    </a:lnTo>
                    <a:lnTo>
                      <a:pt x="593" y="750"/>
                    </a:lnTo>
                    <a:lnTo>
                      <a:pt x="561" y="724"/>
                    </a:lnTo>
                    <a:lnTo>
                      <a:pt x="552" y="717"/>
                    </a:lnTo>
                    <a:lnTo>
                      <a:pt x="538" y="716"/>
                    </a:lnTo>
                    <a:lnTo>
                      <a:pt x="524" y="706"/>
                    </a:lnTo>
                    <a:lnTo>
                      <a:pt x="521" y="690"/>
                    </a:lnTo>
                    <a:lnTo>
                      <a:pt x="530" y="667"/>
                    </a:lnTo>
                    <a:lnTo>
                      <a:pt x="544" y="651"/>
                    </a:lnTo>
                    <a:lnTo>
                      <a:pt x="555" y="648"/>
                    </a:lnTo>
                    <a:lnTo>
                      <a:pt x="563" y="658"/>
                    </a:lnTo>
                    <a:lnTo>
                      <a:pt x="569" y="650"/>
                    </a:lnTo>
                    <a:lnTo>
                      <a:pt x="567" y="639"/>
                    </a:lnTo>
                    <a:lnTo>
                      <a:pt x="563" y="633"/>
                    </a:lnTo>
                    <a:lnTo>
                      <a:pt x="558" y="639"/>
                    </a:lnTo>
                    <a:lnTo>
                      <a:pt x="546" y="633"/>
                    </a:lnTo>
                    <a:lnTo>
                      <a:pt x="544" y="621"/>
                    </a:lnTo>
                    <a:lnTo>
                      <a:pt x="530" y="603"/>
                    </a:lnTo>
                    <a:lnTo>
                      <a:pt x="517" y="606"/>
                    </a:lnTo>
                    <a:lnTo>
                      <a:pt x="503" y="601"/>
                    </a:lnTo>
                    <a:lnTo>
                      <a:pt x="495" y="589"/>
                    </a:lnTo>
                    <a:lnTo>
                      <a:pt x="500" y="573"/>
                    </a:lnTo>
                    <a:lnTo>
                      <a:pt x="489" y="570"/>
                    </a:lnTo>
                    <a:lnTo>
                      <a:pt x="480" y="570"/>
                    </a:lnTo>
                    <a:lnTo>
                      <a:pt x="451" y="546"/>
                    </a:lnTo>
                    <a:lnTo>
                      <a:pt x="448" y="523"/>
                    </a:lnTo>
                    <a:lnTo>
                      <a:pt x="456" y="514"/>
                    </a:lnTo>
                    <a:lnTo>
                      <a:pt x="456" y="495"/>
                    </a:lnTo>
                    <a:lnTo>
                      <a:pt x="446" y="488"/>
                    </a:lnTo>
                    <a:lnTo>
                      <a:pt x="436" y="492"/>
                    </a:lnTo>
                    <a:lnTo>
                      <a:pt x="430" y="488"/>
                    </a:lnTo>
                    <a:lnTo>
                      <a:pt x="419" y="488"/>
                    </a:lnTo>
                    <a:lnTo>
                      <a:pt x="416" y="480"/>
                    </a:lnTo>
                    <a:lnTo>
                      <a:pt x="405" y="471"/>
                    </a:lnTo>
                    <a:lnTo>
                      <a:pt x="401" y="457"/>
                    </a:lnTo>
                    <a:lnTo>
                      <a:pt x="391" y="439"/>
                    </a:lnTo>
                    <a:lnTo>
                      <a:pt x="381" y="436"/>
                    </a:lnTo>
                    <a:lnTo>
                      <a:pt x="375" y="428"/>
                    </a:lnTo>
                    <a:lnTo>
                      <a:pt x="373" y="410"/>
                    </a:lnTo>
                    <a:lnTo>
                      <a:pt x="368" y="396"/>
                    </a:lnTo>
                    <a:lnTo>
                      <a:pt x="358" y="392"/>
                    </a:lnTo>
                    <a:lnTo>
                      <a:pt x="349" y="366"/>
                    </a:lnTo>
                    <a:lnTo>
                      <a:pt x="343" y="356"/>
                    </a:lnTo>
                    <a:lnTo>
                      <a:pt x="336" y="356"/>
                    </a:lnTo>
                    <a:lnTo>
                      <a:pt x="332" y="346"/>
                    </a:lnTo>
                    <a:lnTo>
                      <a:pt x="336" y="338"/>
                    </a:lnTo>
                    <a:lnTo>
                      <a:pt x="336" y="329"/>
                    </a:lnTo>
                    <a:lnTo>
                      <a:pt x="316" y="301"/>
                    </a:lnTo>
                    <a:lnTo>
                      <a:pt x="312" y="288"/>
                    </a:lnTo>
                    <a:lnTo>
                      <a:pt x="315" y="277"/>
                    </a:lnTo>
                    <a:lnTo>
                      <a:pt x="312" y="257"/>
                    </a:lnTo>
                    <a:lnTo>
                      <a:pt x="306" y="245"/>
                    </a:lnTo>
                    <a:lnTo>
                      <a:pt x="301" y="216"/>
                    </a:lnTo>
                    <a:lnTo>
                      <a:pt x="294" y="197"/>
                    </a:lnTo>
                    <a:lnTo>
                      <a:pt x="292" y="184"/>
                    </a:lnTo>
                    <a:lnTo>
                      <a:pt x="303" y="170"/>
                    </a:lnTo>
                    <a:lnTo>
                      <a:pt x="303" y="162"/>
                    </a:lnTo>
                    <a:lnTo>
                      <a:pt x="286" y="153"/>
                    </a:lnTo>
                    <a:lnTo>
                      <a:pt x="271" y="152"/>
                    </a:lnTo>
                    <a:lnTo>
                      <a:pt x="266" y="142"/>
                    </a:lnTo>
                    <a:lnTo>
                      <a:pt x="252" y="130"/>
                    </a:lnTo>
                    <a:lnTo>
                      <a:pt x="245" y="136"/>
                    </a:lnTo>
                    <a:lnTo>
                      <a:pt x="231" y="138"/>
                    </a:lnTo>
                    <a:lnTo>
                      <a:pt x="222" y="130"/>
                    </a:lnTo>
                    <a:lnTo>
                      <a:pt x="206" y="107"/>
                    </a:lnTo>
                    <a:lnTo>
                      <a:pt x="185" y="97"/>
                    </a:lnTo>
                    <a:lnTo>
                      <a:pt x="174" y="78"/>
                    </a:lnTo>
                    <a:lnTo>
                      <a:pt x="180" y="97"/>
                    </a:lnTo>
                    <a:lnTo>
                      <a:pt x="184" y="112"/>
                    </a:lnTo>
                    <a:lnTo>
                      <a:pt x="176" y="141"/>
                    </a:lnTo>
                    <a:lnTo>
                      <a:pt x="170" y="159"/>
                    </a:lnTo>
                    <a:lnTo>
                      <a:pt x="173" y="193"/>
                    </a:lnTo>
                    <a:lnTo>
                      <a:pt x="176" y="249"/>
                    </a:lnTo>
                    <a:lnTo>
                      <a:pt x="168" y="263"/>
                    </a:lnTo>
                    <a:lnTo>
                      <a:pt x="177" y="272"/>
                    </a:lnTo>
                    <a:lnTo>
                      <a:pt x="188" y="297"/>
                    </a:lnTo>
                    <a:lnTo>
                      <a:pt x="188" y="312"/>
                    </a:lnTo>
                    <a:lnTo>
                      <a:pt x="197" y="312"/>
                    </a:lnTo>
                    <a:lnTo>
                      <a:pt x="205" y="324"/>
                    </a:lnTo>
                    <a:lnTo>
                      <a:pt x="226" y="340"/>
                    </a:lnTo>
                    <a:lnTo>
                      <a:pt x="231" y="361"/>
                    </a:lnTo>
                    <a:lnTo>
                      <a:pt x="228" y="372"/>
                    </a:lnTo>
                    <a:lnTo>
                      <a:pt x="232" y="385"/>
                    </a:lnTo>
                    <a:lnTo>
                      <a:pt x="246" y="393"/>
                    </a:lnTo>
                    <a:lnTo>
                      <a:pt x="257" y="404"/>
                    </a:lnTo>
                    <a:lnTo>
                      <a:pt x="258" y="421"/>
                    </a:lnTo>
                    <a:lnTo>
                      <a:pt x="265" y="428"/>
                    </a:lnTo>
                    <a:lnTo>
                      <a:pt x="275" y="431"/>
                    </a:lnTo>
                    <a:lnTo>
                      <a:pt x="289" y="451"/>
                    </a:lnTo>
                    <a:lnTo>
                      <a:pt x="286" y="468"/>
                    </a:lnTo>
                    <a:lnTo>
                      <a:pt x="287" y="488"/>
                    </a:lnTo>
                    <a:lnTo>
                      <a:pt x="303" y="502"/>
                    </a:lnTo>
                    <a:lnTo>
                      <a:pt x="309" y="505"/>
                    </a:lnTo>
                    <a:lnTo>
                      <a:pt x="323" y="526"/>
                    </a:lnTo>
                    <a:lnTo>
                      <a:pt x="327" y="558"/>
                    </a:lnTo>
                    <a:lnTo>
                      <a:pt x="333" y="560"/>
                    </a:lnTo>
                    <a:lnTo>
                      <a:pt x="339" y="567"/>
                    </a:lnTo>
                    <a:lnTo>
                      <a:pt x="333" y="580"/>
                    </a:lnTo>
                    <a:lnTo>
                      <a:pt x="335" y="590"/>
                    </a:lnTo>
                    <a:lnTo>
                      <a:pt x="349" y="612"/>
                    </a:lnTo>
                    <a:lnTo>
                      <a:pt x="355" y="607"/>
                    </a:lnTo>
                    <a:lnTo>
                      <a:pt x="355" y="598"/>
                    </a:lnTo>
                    <a:lnTo>
                      <a:pt x="355" y="590"/>
                    </a:lnTo>
                    <a:lnTo>
                      <a:pt x="361" y="592"/>
                    </a:lnTo>
                    <a:lnTo>
                      <a:pt x="365" y="603"/>
                    </a:lnTo>
                    <a:lnTo>
                      <a:pt x="376" y="619"/>
                    </a:lnTo>
                    <a:lnTo>
                      <a:pt x="381" y="650"/>
                    </a:lnTo>
                    <a:lnTo>
                      <a:pt x="376" y="662"/>
                    </a:lnTo>
                    <a:lnTo>
                      <a:pt x="379" y="682"/>
                    </a:lnTo>
                    <a:lnTo>
                      <a:pt x="384" y="690"/>
                    </a:lnTo>
                    <a:lnTo>
                      <a:pt x="384" y="705"/>
                    </a:lnTo>
                    <a:lnTo>
                      <a:pt x="393" y="716"/>
                    </a:lnTo>
                    <a:lnTo>
                      <a:pt x="391" y="727"/>
                    </a:lnTo>
                    <a:lnTo>
                      <a:pt x="401" y="736"/>
                    </a:lnTo>
                    <a:lnTo>
                      <a:pt x="401" y="745"/>
                    </a:lnTo>
                    <a:lnTo>
                      <a:pt x="396" y="757"/>
                    </a:lnTo>
                    <a:lnTo>
                      <a:pt x="408" y="774"/>
                    </a:lnTo>
                    <a:lnTo>
                      <a:pt x="410" y="791"/>
                    </a:lnTo>
                    <a:lnTo>
                      <a:pt x="401" y="808"/>
                    </a:lnTo>
                    <a:lnTo>
                      <a:pt x="404" y="817"/>
                    </a:lnTo>
                    <a:lnTo>
                      <a:pt x="417" y="834"/>
                    </a:lnTo>
                    <a:lnTo>
                      <a:pt x="430" y="845"/>
                    </a:lnTo>
                    <a:lnTo>
                      <a:pt x="431" y="854"/>
                    </a:lnTo>
                    <a:lnTo>
                      <a:pt x="439" y="851"/>
                    </a:lnTo>
                    <a:lnTo>
                      <a:pt x="439" y="840"/>
                    </a:lnTo>
                    <a:lnTo>
                      <a:pt x="443" y="837"/>
                    </a:lnTo>
                    <a:lnTo>
                      <a:pt x="451" y="840"/>
                    </a:lnTo>
                    <a:lnTo>
                      <a:pt x="459" y="851"/>
                    </a:lnTo>
                    <a:lnTo>
                      <a:pt x="463" y="861"/>
                    </a:lnTo>
                    <a:lnTo>
                      <a:pt x="475" y="869"/>
                    </a:lnTo>
                    <a:lnTo>
                      <a:pt x="482" y="884"/>
                    </a:lnTo>
                    <a:lnTo>
                      <a:pt x="489" y="892"/>
                    </a:lnTo>
                    <a:lnTo>
                      <a:pt x="494" y="906"/>
                    </a:lnTo>
                    <a:lnTo>
                      <a:pt x="503" y="912"/>
                    </a:lnTo>
                    <a:lnTo>
                      <a:pt x="501" y="933"/>
                    </a:lnTo>
                    <a:lnTo>
                      <a:pt x="488" y="955"/>
                    </a:lnTo>
                    <a:lnTo>
                      <a:pt x="463" y="965"/>
                    </a:lnTo>
                    <a:lnTo>
                      <a:pt x="453" y="964"/>
                    </a:lnTo>
                    <a:lnTo>
                      <a:pt x="446" y="945"/>
                    </a:lnTo>
                    <a:lnTo>
                      <a:pt x="445" y="933"/>
                    </a:lnTo>
                    <a:lnTo>
                      <a:pt x="436" y="926"/>
                    </a:lnTo>
                    <a:lnTo>
                      <a:pt x="434" y="904"/>
                    </a:lnTo>
                    <a:lnTo>
                      <a:pt x="427" y="893"/>
                    </a:lnTo>
                    <a:lnTo>
                      <a:pt x="408" y="892"/>
                    </a:lnTo>
                    <a:lnTo>
                      <a:pt x="396" y="878"/>
                    </a:lnTo>
                    <a:lnTo>
                      <a:pt x="391" y="866"/>
                    </a:lnTo>
                    <a:lnTo>
                      <a:pt x="379" y="861"/>
                    </a:lnTo>
                    <a:lnTo>
                      <a:pt x="344" y="823"/>
                    </a:lnTo>
                    <a:lnTo>
                      <a:pt x="336" y="808"/>
                    </a:lnTo>
                    <a:lnTo>
                      <a:pt x="321" y="805"/>
                    </a:lnTo>
                    <a:lnTo>
                      <a:pt x="316" y="794"/>
                    </a:lnTo>
                    <a:lnTo>
                      <a:pt x="309" y="796"/>
                    </a:lnTo>
                    <a:lnTo>
                      <a:pt x="294" y="782"/>
                    </a:lnTo>
                    <a:lnTo>
                      <a:pt x="292" y="770"/>
                    </a:lnTo>
                    <a:lnTo>
                      <a:pt x="304" y="747"/>
                    </a:lnTo>
                    <a:lnTo>
                      <a:pt x="310" y="722"/>
                    </a:lnTo>
                    <a:lnTo>
                      <a:pt x="307" y="688"/>
                    </a:lnTo>
                    <a:lnTo>
                      <a:pt x="298" y="658"/>
                    </a:lnTo>
                    <a:lnTo>
                      <a:pt x="289" y="645"/>
                    </a:lnTo>
                    <a:lnTo>
                      <a:pt x="281" y="647"/>
                    </a:lnTo>
                    <a:lnTo>
                      <a:pt x="269" y="642"/>
                    </a:lnTo>
                    <a:lnTo>
                      <a:pt x="242" y="615"/>
                    </a:lnTo>
                    <a:lnTo>
                      <a:pt x="237" y="589"/>
                    </a:lnTo>
                    <a:lnTo>
                      <a:pt x="243" y="575"/>
                    </a:lnTo>
                    <a:lnTo>
                      <a:pt x="237" y="573"/>
                    </a:lnTo>
                    <a:lnTo>
                      <a:pt x="222" y="590"/>
                    </a:lnTo>
                    <a:lnTo>
                      <a:pt x="211" y="590"/>
                    </a:lnTo>
                    <a:lnTo>
                      <a:pt x="202" y="595"/>
                    </a:lnTo>
                    <a:lnTo>
                      <a:pt x="196" y="584"/>
                    </a:lnTo>
                    <a:lnTo>
                      <a:pt x="197" y="578"/>
                    </a:lnTo>
                    <a:lnTo>
                      <a:pt x="187" y="573"/>
                    </a:lnTo>
                    <a:lnTo>
                      <a:pt x="177" y="575"/>
                    </a:lnTo>
                    <a:lnTo>
                      <a:pt x="177" y="566"/>
                    </a:lnTo>
                    <a:lnTo>
                      <a:pt x="158" y="558"/>
                    </a:lnTo>
                    <a:lnTo>
                      <a:pt x="144" y="554"/>
                    </a:lnTo>
                    <a:lnTo>
                      <a:pt x="136" y="538"/>
                    </a:lnTo>
                    <a:lnTo>
                      <a:pt x="135" y="523"/>
                    </a:lnTo>
                    <a:lnTo>
                      <a:pt x="119" y="515"/>
                    </a:lnTo>
                    <a:lnTo>
                      <a:pt x="104" y="494"/>
                    </a:lnTo>
                    <a:lnTo>
                      <a:pt x="107" y="489"/>
                    </a:lnTo>
                    <a:lnTo>
                      <a:pt x="129" y="488"/>
                    </a:lnTo>
                    <a:lnTo>
                      <a:pt x="141" y="492"/>
                    </a:lnTo>
                    <a:lnTo>
                      <a:pt x="161" y="495"/>
                    </a:lnTo>
                    <a:lnTo>
                      <a:pt x="171" y="503"/>
                    </a:lnTo>
                    <a:lnTo>
                      <a:pt x="177" y="495"/>
                    </a:lnTo>
                    <a:lnTo>
                      <a:pt x="180" y="485"/>
                    </a:lnTo>
                    <a:lnTo>
                      <a:pt x="167" y="483"/>
                    </a:lnTo>
                    <a:lnTo>
                      <a:pt x="165" y="479"/>
                    </a:lnTo>
                    <a:lnTo>
                      <a:pt x="173" y="470"/>
                    </a:lnTo>
                    <a:lnTo>
                      <a:pt x="182" y="474"/>
                    </a:lnTo>
                    <a:lnTo>
                      <a:pt x="187" y="460"/>
                    </a:lnTo>
                    <a:lnTo>
                      <a:pt x="180" y="451"/>
                    </a:lnTo>
                    <a:lnTo>
                      <a:pt x="182" y="444"/>
                    </a:lnTo>
                    <a:lnTo>
                      <a:pt x="191" y="431"/>
                    </a:lnTo>
                    <a:lnTo>
                      <a:pt x="180" y="413"/>
                    </a:lnTo>
                    <a:lnTo>
                      <a:pt x="173" y="410"/>
                    </a:lnTo>
                    <a:lnTo>
                      <a:pt x="165" y="385"/>
                    </a:lnTo>
                    <a:lnTo>
                      <a:pt x="145" y="366"/>
                    </a:lnTo>
                    <a:lnTo>
                      <a:pt x="142" y="353"/>
                    </a:lnTo>
                    <a:lnTo>
                      <a:pt x="130" y="337"/>
                    </a:lnTo>
                    <a:lnTo>
                      <a:pt x="107" y="314"/>
                    </a:lnTo>
                    <a:lnTo>
                      <a:pt x="98" y="314"/>
                    </a:lnTo>
                    <a:lnTo>
                      <a:pt x="84" y="301"/>
                    </a:lnTo>
                    <a:lnTo>
                      <a:pt x="77" y="278"/>
                    </a:lnTo>
                    <a:lnTo>
                      <a:pt x="75" y="251"/>
                    </a:lnTo>
                    <a:lnTo>
                      <a:pt x="70" y="242"/>
                    </a:lnTo>
                    <a:lnTo>
                      <a:pt x="61" y="233"/>
                    </a:lnTo>
                    <a:lnTo>
                      <a:pt x="63" y="216"/>
                    </a:lnTo>
                    <a:lnTo>
                      <a:pt x="67" y="208"/>
                    </a:lnTo>
                    <a:lnTo>
                      <a:pt x="64" y="193"/>
                    </a:lnTo>
                    <a:lnTo>
                      <a:pt x="47" y="178"/>
                    </a:lnTo>
                    <a:lnTo>
                      <a:pt x="44" y="168"/>
                    </a:lnTo>
                    <a:lnTo>
                      <a:pt x="49" y="162"/>
                    </a:lnTo>
                    <a:lnTo>
                      <a:pt x="51" y="155"/>
                    </a:lnTo>
                    <a:lnTo>
                      <a:pt x="29" y="127"/>
                    </a:lnTo>
                    <a:lnTo>
                      <a:pt x="23" y="112"/>
                    </a:lnTo>
                    <a:lnTo>
                      <a:pt x="26" y="100"/>
                    </a:lnTo>
                    <a:lnTo>
                      <a:pt x="32" y="95"/>
                    </a:lnTo>
                    <a:lnTo>
                      <a:pt x="23" y="83"/>
                    </a:lnTo>
                    <a:lnTo>
                      <a:pt x="14" y="66"/>
                    </a:lnTo>
                    <a:lnTo>
                      <a:pt x="3" y="25"/>
                    </a:lnTo>
                    <a:lnTo>
                      <a:pt x="0" y="5"/>
                    </a:lnTo>
                    <a:close/>
                    <a:moveTo>
                      <a:pt x="420" y="783"/>
                    </a:moveTo>
                    <a:lnTo>
                      <a:pt x="430" y="777"/>
                    </a:lnTo>
                    <a:lnTo>
                      <a:pt x="427" y="765"/>
                    </a:lnTo>
                    <a:lnTo>
                      <a:pt x="417" y="753"/>
                    </a:lnTo>
                    <a:lnTo>
                      <a:pt x="414" y="759"/>
                    </a:lnTo>
                    <a:lnTo>
                      <a:pt x="417" y="767"/>
                    </a:lnTo>
                    <a:lnTo>
                      <a:pt x="420" y="783"/>
                    </a:lnTo>
                    <a:close/>
                    <a:moveTo>
                      <a:pt x="436" y="819"/>
                    </a:moveTo>
                    <a:lnTo>
                      <a:pt x="434" y="829"/>
                    </a:lnTo>
                    <a:lnTo>
                      <a:pt x="442" y="829"/>
                    </a:lnTo>
                    <a:lnTo>
                      <a:pt x="443" y="822"/>
                    </a:lnTo>
                    <a:lnTo>
                      <a:pt x="436" y="819"/>
                    </a:lnTo>
                    <a:close/>
                    <a:moveTo>
                      <a:pt x="1475" y="794"/>
                    </a:moveTo>
                    <a:lnTo>
                      <a:pt x="1480" y="793"/>
                    </a:lnTo>
                    <a:lnTo>
                      <a:pt x="1483" y="783"/>
                    </a:lnTo>
                    <a:lnTo>
                      <a:pt x="1477" y="783"/>
                    </a:lnTo>
                    <a:lnTo>
                      <a:pt x="1475" y="794"/>
                    </a:lnTo>
                    <a:close/>
                    <a:moveTo>
                      <a:pt x="1472" y="814"/>
                    </a:moveTo>
                    <a:lnTo>
                      <a:pt x="1474" y="817"/>
                    </a:lnTo>
                    <a:lnTo>
                      <a:pt x="1478" y="803"/>
                    </a:lnTo>
                    <a:lnTo>
                      <a:pt x="1474" y="803"/>
                    </a:lnTo>
                    <a:lnTo>
                      <a:pt x="1472" y="814"/>
                    </a:lnTo>
                    <a:close/>
                    <a:moveTo>
                      <a:pt x="1461" y="851"/>
                    </a:moveTo>
                    <a:lnTo>
                      <a:pt x="1469" y="835"/>
                    </a:lnTo>
                    <a:lnTo>
                      <a:pt x="1469" y="823"/>
                    </a:lnTo>
                    <a:lnTo>
                      <a:pt x="1461" y="85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85" name="Freeform 192">
                <a:extLst>
                  <a:ext uri="{FF2B5EF4-FFF2-40B4-BE49-F238E27FC236}">
                    <a16:creationId xmlns:a16="http://schemas.microsoft.com/office/drawing/2014/main" id="{BC94B8B2-C791-4C42-8A0C-E47F2A8A4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3932" y="4513934"/>
                <a:ext cx="1337936" cy="1407368"/>
              </a:xfrm>
              <a:custGeom>
                <a:avLst/>
                <a:gdLst>
                  <a:gd name="T0" fmla="*/ 1871 w 3181"/>
                  <a:gd name="T1" fmla="*/ 467 h 3340"/>
                  <a:gd name="T2" fmla="*/ 1901 w 3181"/>
                  <a:gd name="T3" fmla="*/ 431 h 3340"/>
                  <a:gd name="T4" fmla="*/ 1923 w 3181"/>
                  <a:gd name="T5" fmla="*/ 409 h 3340"/>
                  <a:gd name="T6" fmla="*/ 1965 w 3181"/>
                  <a:gd name="T7" fmla="*/ 448 h 3340"/>
                  <a:gd name="T8" fmla="*/ 1902 w 3181"/>
                  <a:gd name="T9" fmla="*/ 240 h 3340"/>
                  <a:gd name="T10" fmla="*/ 1795 w 3181"/>
                  <a:gd name="T11" fmla="*/ 113 h 3340"/>
                  <a:gd name="T12" fmla="*/ 1668 w 3181"/>
                  <a:gd name="T13" fmla="*/ 298 h 3340"/>
                  <a:gd name="T14" fmla="*/ 1584 w 3181"/>
                  <a:gd name="T15" fmla="*/ 230 h 3340"/>
                  <a:gd name="T16" fmla="*/ 1460 w 3181"/>
                  <a:gd name="T17" fmla="*/ 289 h 3340"/>
                  <a:gd name="T18" fmla="*/ 1278 w 3181"/>
                  <a:gd name="T19" fmla="*/ 312 h 3340"/>
                  <a:gd name="T20" fmla="*/ 1132 w 3181"/>
                  <a:gd name="T21" fmla="*/ 237 h 3340"/>
                  <a:gd name="T22" fmla="*/ 1129 w 3181"/>
                  <a:gd name="T23" fmla="*/ 77 h 3340"/>
                  <a:gd name="T24" fmla="*/ 1002 w 3181"/>
                  <a:gd name="T25" fmla="*/ 69 h 3340"/>
                  <a:gd name="T26" fmla="*/ 757 w 3181"/>
                  <a:gd name="T27" fmla="*/ 115 h 3340"/>
                  <a:gd name="T28" fmla="*/ 774 w 3181"/>
                  <a:gd name="T29" fmla="*/ 308 h 3340"/>
                  <a:gd name="T30" fmla="*/ 514 w 3181"/>
                  <a:gd name="T31" fmla="*/ 272 h 3340"/>
                  <a:gd name="T32" fmla="*/ 386 w 3181"/>
                  <a:gd name="T33" fmla="*/ 396 h 3340"/>
                  <a:gd name="T34" fmla="*/ 308 w 3181"/>
                  <a:gd name="T35" fmla="*/ 811 h 3340"/>
                  <a:gd name="T36" fmla="*/ 86 w 3181"/>
                  <a:gd name="T37" fmla="*/ 867 h 3340"/>
                  <a:gd name="T38" fmla="*/ 10 w 3181"/>
                  <a:gd name="T39" fmla="*/ 1049 h 3340"/>
                  <a:gd name="T40" fmla="*/ 217 w 3181"/>
                  <a:gd name="T41" fmla="*/ 1272 h 3340"/>
                  <a:gd name="T42" fmla="*/ 352 w 3181"/>
                  <a:gd name="T43" fmla="*/ 1353 h 3340"/>
                  <a:gd name="T44" fmla="*/ 613 w 3181"/>
                  <a:gd name="T45" fmla="*/ 1260 h 3340"/>
                  <a:gd name="T46" fmla="*/ 739 w 3181"/>
                  <a:gd name="T47" fmla="*/ 1443 h 3340"/>
                  <a:gd name="T48" fmla="*/ 1011 w 3181"/>
                  <a:gd name="T49" fmla="*/ 1570 h 3340"/>
                  <a:gd name="T50" fmla="*/ 1330 w 3181"/>
                  <a:gd name="T51" fmla="*/ 1882 h 3340"/>
                  <a:gd name="T52" fmla="*/ 1356 w 3181"/>
                  <a:gd name="T53" fmla="*/ 2281 h 3340"/>
                  <a:gd name="T54" fmla="*/ 1627 w 3181"/>
                  <a:gd name="T55" fmla="*/ 2435 h 3340"/>
                  <a:gd name="T56" fmla="*/ 1703 w 3181"/>
                  <a:gd name="T57" fmla="*/ 2598 h 3340"/>
                  <a:gd name="T58" fmla="*/ 1610 w 3181"/>
                  <a:gd name="T59" fmla="*/ 2792 h 3340"/>
                  <a:gd name="T60" fmla="*/ 1459 w 3181"/>
                  <a:gd name="T61" fmla="*/ 2983 h 3340"/>
                  <a:gd name="T62" fmla="*/ 1610 w 3181"/>
                  <a:gd name="T63" fmla="*/ 3082 h 3340"/>
                  <a:gd name="T64" fmla="*/ 1783 w 3181"/>
                  <a:gd name="T65" fmla="*/ 3288 h 3340"/>
                  <a:gd name="T66" fmla="*/ 1870 w 3181"/>
                  <a:gd name="T67" fmla="*/ 3142 h 3340"/>
                  <a:gd name="T68" fmla="*/ 1956 w 3181"/>
                  <a:gd name="T69" fmla="*/ 3027 h 3340"/>
                  <a:gd name="T70" fmla="*/ 1983 w 3181"/>
                  <a:gd name="T71" fmla="*/ 3062 h 3340"/>
                  <a:gd name="T72" fmla="*/ 1951 w 3181"/>
                  <a:gd name="T73" fmla="*/ 3136 h 3340"/>
                  <a:gd name="T74" fmla="*/ 2142 w 3181"/>
                  <a:gd name="T75" fmla="*/ 2782 h 3340"/>
                  <a:gd name="T76" fmla="*/ 2130 w 3181"/>
                  <a:gd name="T77" fmla="*/ 2622 h 3340"/>
                  <a:gd name="T78" fmla="*/ 2275 w 3181"/>
                  <a:gd name="T79" fmla="*/ 2457 h 3340"/>
                  <a:gd name="T80" fmla="*/ 2419 w 3181"/>
                  <a:gd name="T81" fmla="*/ 2364 h 3340"/>
                  <a:gd name="T82" fmla="*/ 2489 w 3181"/>
                  <a:gd name="T83" fmla="*/ 2353 h 3340"/>
                  <a:gd name="T84" fmla="*/ 2642 w 3181"/>
                  <a:gd name="T85" fmla="*/ 2324 h 3340"/>
                  <a:gd name="T86" fmla="*/ 2760 w 3181"/>
                  <a:gd name="T87" fmla="*/ 2140 h 3340"/>
                  <a:gd name="T88" fmla="*/ 2853 w 3181"/>
                  <a:gd name="T89" fmla="*/ 1838 h 3340"/>
                  <a:gd name="T90" fmla="*/ 2847 w 3181"/>
                  <a:gd name="T91" fmla="*/ 1538 h 3340"/>
                  <a:gd name="T92" fmla="*/ 2888 w 3181"/>
                  <a:gd name="T93" fmla="*/ 1480 h 3340"/>
                  <a:gd name="T94" fmla="*/ 2995 w 3181"/>
                  <a:gd name="T95" fmla="*/ 1336 h 3340"/>
                  <a:gd name="T96" fmla="*/ 3169 w 3181"/>
                  <a:gd name="T97" fmla="*/ 1063 h 3340"/>
                  <a:gd name="T98" fmla="*/ 2975 w 3181"/>
                  <a:gd name="T99" fmla="*/ 821 h 3340"/>
                  <a:gd name="T100" fmla="*/ 2669 w 3181"/>
                  <a:gd name="T101" fmla="*/ 662 h 3340"/>
                  <a:gd name="T102" fmla="*/ 2573 w 3181"/>
                  <a:gd name="T103" fmla="*/ 662 h 3340"/>
                  <a:gd name="T104" fmla="*/ 2420 w 3181"/>
                  <a:gd name="T105" fmla="*/ 668 h 3340"/>
                  <a:gd name="T106" fmla="*/ 2391 w 3181"/>
                  <a:gd name="T107" fmla="*/ 630 h 3340"/>
                  <a:gd name="T108" fmla="*/ 2270 w 3181"/>
                  <a:gd name="T109" fmla="*/ 548 h 3340"/>
                  <a:gd name="T110" fmla="*/ 2144 w 3181"/>
                  <a:gd name="T111" fmla="*/ 502 h 3340"/>
                  <a:gd name="T112" fmla="*/ 1992 w 3181"/>
                  <a:gd name="T113" fmla="*/ 644 h 3340"/>
                  <a:gd name="T114" fmla="*/ 1983 w 3181"/>
                  <a:gd name="T115" fmla="*/ 601 h 3340"/>
                  <a:gd name="T116" fmla="*/ 1988 w 3181"/>
                  <a:gd name="T117" fmla="*/ 571 h 3340"/>
                  <a:gd name="T118" fmla="*/ 1992 w 3181"/>
                  <a:gd name="T119" fmla="*/ 465 h 3340"/>
                  <a:gd name="T120" fmla="*/ 1852 w 3181"/>
                  <a:gd name="T121" fmla="*/ 509 h 3340"/>
                  <a:gd name="T122" fmla="*/ 1794 w 3181"/>
                  <a:gd name="T123" fmla="*/ 519 h 3340"/>
                  <a:gd name="T124" fmla="*/ 1948 w 3181"/>
                  <a:gd name="T125" fmla="*/ 315 h 3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81" h="3340">
                    <a:moveTo>
                      <a:pt x="1859" y="493"/>
                    </a:moveTo>
                    <a:lnTo>
                      <a:pt x="1859" y="493"/>
                    </a:lnTo>
                    <a:cubicBezTo>
                      <a:pt x="1865" y="485"/>
                      <a:pt x="1865" y="485"/>
                      <a:pt x="1865" y="485"/>
                    </a:cubicBezTo>
                    <a:cubicBezTo>
                      <a:pt x="1876" y="477"/>
                      <a:pt x="1876" y="477"/>
                      <a:pt x="1876" y="477"/>
                    </a:cubicBezTo>
                    <a:cubicBezTo>
                      <a:pt x="1879" y="480"/>
                      <a:pt x="1879" y="480"/>
                      <a:pt x="1879" y="480"/>
                    </a:cubicBezTo>
                    <a:cubicBezTo>
                      <a:pt x="1876" y="491"/>
                      <a:pt x="1876" y="491"/>
                      <a:pt x="1876" y="491"/>
                    </a:cubicBezTo>
                    <a:cubicBezTo>
                      <a:pt x="1864" y="494"/>
                      <a:pt x="1864" y="494"/>
                      <a:pt x="1864" y="494"/>
                    </a:cubicBezTo>
                    <a:cubicBezTo>
                      <a:pt x="1859" y="493"/>
                      <a:pt x="1859" y="493"/>
                      <a:pt x="1859" y="493"/>
                    </a:cubicBezTo>
                    <a:close/>
                    <a:moveTo>
                      <a:pt x="1844" y="493"/>
                    </a:moveTo>
                    <a:lnTo>
                      <a:pt x="1844" y="493"/>
                    </a:lnTo>
                    <a:cubicBezTo>
                      <a:pt x="1850" y="491"/>
                      <a:pt x="1850" y="491"/>
                      <a:pt x="1850" y="491"/>
                    </a:cubicBezTo>
                    <a:cubicBezTo>
                      <a:pt x="1853" y="485"/>
                      <a:pt x="1853" y="485"/>
                      <a:pt x="1853" y="485"/>
                    </a:cubicBezTo>
                    <a:cubicBezTo>
                      <a:pt x="1871" y="467"/>
                      <a:pt x="1871" y="467"/>
                      <a:pt x="1871" y="467"/>
                    </a:cubicBezTo>
                    <a:cubicBezTo>
                      <a:pt x="1879" y="467"/>
                      <a:pt x="1879" y="467"/>
                      <a:pt x="1879" y="467"/>
                    </a:cubicBezTo>
                    <a:cubicBezTo>
                      <a:pt x="1893" y="451"/>
                      <a:pt x="1893" y="451"/>
                      <a:pt x="1893" y="451"/>
                    </a:cubicBezTo>
                    <a:cubicBezTo>
                      <a:pt x="1890" y="447"/>
                      <a:pt x="1890" y="447"/>
                      <a:pt x="1890" y="447"/>
                    </a:cubicBezTo>
                    <a:cubicBezTo>
                      <a:pt x="1884" y="448"/>
                      <a:pt x="1884" y="448"/>
                      <a:pt x="1884" y="448"/>
                    </a:cubicBezTo>
                    <a:cubicBezTo>
                      <a:pt x="1876" y="447"/>
                      <a:pt x="1876" y="447"/>
                      <a:pt x="1876" y="447"/>
                    </a:cubicBezTo>
                    <a:cubicBezTo>
                      <a:pt x="1868" y="450"/>
                      <a:pt x="1868" y="450"/>
                      <a:pt x="1868" y="450"/>
                    </a:cubicBezTo>
                    <a:cubicBezTo>
                      <a:pt x="1853" y="465"/>
                      <a:pt x="1853" y="465"/>
                      <a:pt x="1853" y="465"/>
                    </a:cubicBezTo>
                    <a:cubicBezTo>
                      <a:pt x="1844" y="493"/>
                      <a:pt x="1844" y="493"/>
                      <a:pt x="1844" y="493"/>
                    </a:cubicBezTo>
                    <a:close/>
                    <a:moveTo>
                      <a:pt x="1914" y="435"/>
                    </a:moveTo>
                    <a:lnTo>
                      <a:pt x="1914" y="435"/>
                    </a:lnTo>
                    <a:cubicBezTo>
                      <a:pt x="1911" y="427"/>
                      <a:pt x="1911" y="427"/>
                      <a:pt x="1911" y="427"/>
                    </a:cubicBezTo>
                    <a:cubicBezTo>
                      <a:pt x="1902" y="422"/>
                      <a:pt x="1902" y="422"/>
                      <a:pt x="1902" y="422"/>
                    </a:cubicBezTo>
                    <a:cubicBezTo>
                      <a:pt x="1901" y="431"/>
                      <a:pt x="1901" y="431"/>
                      <a:pt x="1901" y="431"/>
                    </a:cubicBezTo>
                    <a:cubicBezTo>
                      <a:pt x="1905" y="439"/>
                      <a:pt x="1905" y="439"/>
                      <a:pt x="1905" y="439"/>
                    </a:cubicBezTo>
                    <a:cubicBezTo>
                      <a:pt x="1913" y="442"/>
                      <a:pt x="1913" y="442"/>
                      <a:pt x="1913" y="442"/>
                    </a:cubicBezTo>
                    <a:cubicBezTo>
                      <a:pt x="1914" y="435"/>
                      <a:pt x="1914" y="435"/>
                      <a:pt x="1914" y="435"/>
                    </a:cubicBezTo>
                    <a:close/>
                    <a:moveTo>
                      <a:pt x="1914" y="418"/>
                    </a:moveTo>
                    <a:lnTo>
                      <a:pt x="1914" y="418"/>
                    </a:lnTo>
                    <a:cubicBezTo>
                      <a:pt x="1911" y="404"/>
                      <a:pt x="1911" y="404"/>
                      <a:pt x="1911" y="404"/>
                    </a:cubicBezTo>
                    <a:cubicBezTo>
                      <a:pt x="1920" y="393"/>
                      <a:pt x="1920" y="393"/>
                      <a:pt x="1920" y="393"/>
                    </a:cubicBezTo>
                    <a:cubicBezTo>
                      <a:pt x="1928" y="389"/>
                      <a:pt x="1928" y="389"/>
                      <a:pt x="1928" y="389"/>
                    </a:cubicBezTo>
                    <a:cubicBezTo>
                      <a:pt x="1939" y="381"/>
                      <a:pt x="1939" y="381"/>
                      <a:pt x="1939" y="381"/>
                    </a:cubicBezTo>
                    <a:cubicBezTo>
                      <a:pt x="1946" y="381"/>
                      <a:pt x="1946" y="381"/>
                      <a:pt x="1946" y="381"/>
                    </a:cubicBezTo>
                    <a:cubicBezTo>
                      <a:pt x="1940" y="393"/>
                      <a:pt x="1940" y="393"/>
                      <a:pt x="1940" y="393"/>
                    </a:cubicBezTo>
                    <a:cubicBezTo>
                      <a:pt x="1931" y="396"/>
                      <a:pt x="1931" y="396"/>
                      <a:pt x="1931" y="396"/>
                    </a:cubicBezTo>
                    <a:cubicBezTo>
                      <a:pt x="1923" y="409"/>
                      <a:pt x="1923" y="409"/>
                      <a:pt x="1923" y="409"/>
                    </a:cubicBezTo>
                    <a:cubicBezTo>
                      <a:pt x="1914" y="418"/>
                      <a:pt x="1914" y="418"/>
                      <a:pt x="1914" y="418"/>
                    </a:cubicBezTo>
                    <a:close/>
                    <a:moveTo>
                      <a:pt x="1920" y="428"/>
                    </a:moveTo>
                    <a:lnTo>
                      <a:pt x="1920" y="428"/>
                    </a:lnTo>
                    <a:cubicBezTo>
                      <a:pt x="1928" y="433"/>
                      <a:pt x="1928" y="433"/>
                      <a:pt x="1928" y="433"/>
                    </a:cubicBezTo>
                    <a:cubicBezTo>
                      <a:pt x="1948" y="433"/>
                      <a:pt x="1948" y="433"/>
                      <a:pt x="1948" y="433"/>
                    </a:cubicBezTo>
                    <a:cubicBezTo>
                      <a:pt x="1954" y="438"/>
                      <a:pt x="1954" y="438"/>
                      <a:pt x="1954" y="438"/>
                    </a:cubicBezTo>
                    <a:cubicBezTo>
                      <a:pt x="1965" y="431"/>
                      <a:pt x="1965" y="431"/>
                      <a:pt x="1965" y="431"/>
                    </a:cubicBezTo>
                    <a:cubicBezTo>
                      <a:pt x="1968" y="422"/>
                      <a:pt x="1968" y="422"/>
                      <a:pt x="1968" y="422"/>
                    </a:cubicBezTo>
                    <a:cubicBezTo>
                      <a:pt x="1959" y="415"/>
                      <a:pt x="1959" y="415"/>
                      <a:pt x="1959" y="415"/>
                    </a:cubicBezTo>
                    <a:cubicBezTo>
                      <a:pt x="1936" y="421"/>
                      <a:pt x="1936" y="421"/>
                      <a:pt x="1936" y="421"/>
                    </a:cubicBezTo>
                    <a:cubicBezTo>
                      <a:pt x="1923" y="421"/>
                      <a:pt x="1923" y="421"/>
                      <a:pt x="1923" y="421"/>
                    </a:cubicBezTo>
                    <a:cubicBezTo>
                      <a:pt x="1920" y="428"/>
                      <a:pt x="1920" y="428"/>
                      <a:pt x="1920" y="428"/>
                    </a:cubicBezTo>
                    <a:close/>
                    <a:moveTo>
                      <a:pt x="1965" y="448"/>
                    </a:moveTo>
                    <a:lnTo>
                      <a:pt x="1965" y="448"/>
                    </a:lnTo>
                    <a:cubicBezTo>
                      <a:pt x="1978" y="442"/>
                      <a:pt x="1978" y="442"/>
                      <a:pt x="1978" y="442"/>
                    </a:cubicBezTo>
                    <a:cubicBezTo>
                      <a:pt x="1982" y="436"/>
                      <a:pt x="1982" y="436"/>
                      <a:pt x="1982" y="436"/>
                    </a:cubicBezTo>
                    <a:cubicBezTo>
                      <a:pt x="1992" y="435"/>
                      <a:pt x="1992" y="435"/>
                      <a:pt x="1992" y="435"/>
                    </a:cubicBezTo>
                    <a:cubicBezTo>
                      <a:pt x="2001" y="442"/>
                      <a:pt x="2001" y="442"/>
                      <a:pt x="2001" y="442"/>
                    </a:cubicBezTo>
                    <a:cubicBezTo>
                      <a:pt x="1995" y="451"/>
                      <a:pt x="1995" y="451"/>
                      <a:pt x="1995" y="451"/>
                    </a:cubicBezTo>
                    <a:cubicBezTo>
                      <a:pt x="1977" y="453"/>
                      <a:pt x="1977" y="453"/>
                      <a:pt x="1977" y="453"/>
                    </a:cubicBezTo>
                    <a:cubicBezTo>
                      <a:pt x="1965" y="448"/>
                      <a:pt x="1965" y="448"/>
                      <a:pt x="1965" y="448"/>
                    </a:cubicBezTo>
                    <a:close/>
                    <a:moveTo>
                      <a:pt x="1914" y="279"/>
                    </a:moveTo>
                    <a:lnTo>
                      <a:pt x="1914" y="279"/>
                    </a:lnTo>
                    <a:cubicBezTo>
                      <a:pt x="1907" y="266"/>
                      <a:pt x="1907" y="266"/>
                      <a:pt x="1907" y="266"/>
                    </a:cubicBezTo>
                    <a:cubicBezTo>
                      <a:pt x="1901" y="246"/>
                      <a:pt x="1901" y="246"/>
                      <a:pt x="1901" y="246"/>
                    </a:cubicBezTo>
                    <a:cubicBezTo>
                      <a:pt x="1902" y="240"/>
                      <a:pt x="1902" y="240"/>
                      <a:pt x="1902" y="240"/>
                    </a:cubicBezTo>
                    <a:cubicBezTo>
                      <a:pt x="1914" y="248"/>
                      <a:pt x="1914" y="248"/>
                      <a:pt x="1914" y="248"/>
                    </a:cubicBezTo>
                    <a:cubicBezTo>
                      <a:pt x="1925" y="269"/>
                      <a:pt x="1925" y="269"/>
                      <a:pt x="1925" y="269"/>
                    </a:cubicBezTo>
                    <a:cubicBezTo>
                      <a:pt x="1923" y="280"/>
                      <a:pt x="1923" y="280"/>
                      <a:pt x="1923" y="280"/>
                    </a:cubicBezTo>
                    <a:cubicBezTo>
                      <a:pt x="1923" y="280"/>
                      <a:pt x="1916" y="279"/>
                      <a:pt x="1914" y="279"/>
                    </a:cubicBezTo>
                    <a:close/>
                    <a:moveTo>
                      <a:pt x="1842" y="118"/>
                    </a:moveTo>
                    <a:lnTo>
                      <a:pt x="1842" y="118"/>
                    </a:lnTo>
                    <a:cubicBezTo>
                      <a:pt x="1836" y="112"/>
                      <a:pt x="1836" y="112"/>
                      <a:pt x="1836" y="112"/>
                    </a:cubicBezTo>
                    <a:cubicBezTo>
                      <a:pt x="1833" y="95"/>
                      <a:pt x="1833" y="95"/>
                      <a:pt x="1833" y="95"/>
                    </a:cubicBezTo>
                    <a:cubicBezTo>
                      <a:pt x="1824" y="77"/>
                      <a:pt x="1824" y="77"/>
                      <a:pt x="1824" y="77"/>
                    </a:cubicBezTo>
                    <a:cubicBezTo>
                      <a:pt x="1819" y="78"/>
                      <a:pt x="1819" y="78"/>
                      <a:pt x="1819" y="78"/>
                    </a:cubicBezTo>
                    <a:cubicBezTo>
                      <a:pt x="1821" y="92"/>
                      <a:pt x="1821" y="92"/>
                      <a:pt x="1821" y="92"/>
                    </a:cubicBezTo>
                    <a:cubicBezTo>
                      <a:pt x="1815" y="101"/>
                      <a:pt x="1815" y="101"/>
                      <a:pt x="1815" y="101"/>
                    </a:cubicBezTo>
                    <a:cubicBezTo>
                      <a:pt x="1795" y="113"/>
                      <a:pt x="1795" y="113"/>
                      <a:pt x="1795" y="113"/>
                    </a:cubicBezTo>
                    <a:cubicBezTo>
                      <a:pt x="1797" y="113"/>
                      <a:pt x="1797" y="113"/>
                      <a:pt x="1797" y="113"/>
                    </a:cubicBezTo>
                    <a:cubicBezTo>
                      <a:pt x="1795" y="115"/>
                      <a:pt x="1795" y="115"/>
                      <a:pt x="1795" y="115"/>
                    </a:cubicBezTo>
                    <a:cubicBezTo>
                      <a:pt x="1789" y="124"/>
                      <a:pt x="1789" y="124"/>
                      <a:pt x="1789" y="124"/>
                    </a:cubicBezTo>
                    <a:cubicBezTo>
                      <a:pt x="1769" y="149"/>
                      <a:pt x="1769" y="149"/>
                      <a:pt x="1769" y="149"/>
                    </a:cubicBezTo>
                    <a:cubicBezTo>
                      <a:pt x="1748" y="176"/>
                      <a:pt x="1748" y="176"/>
                      <a:pt x="1748" y="176"/>
                    </a:cubicBezTo>
                    <a:cubicBezTo>
                      <a:pt x="1748" y="190"/>
                      <a:pt x="1748" y="190"/>
                      <a:pt x="1748" y="190"/>
                    </a:cubicBezTo>
                    <a:cubicBezTo>
                      <a:pt x="1732" y="225"/>
                      <a:pt x="1732" y="225"/>
                      <a:pt x="1732" y="225"/>
                    </a:cubicBezTo>
                    <a:cubicBezTo>
                      <a:pt x="1719" y="246"/>
                      <a:pt x="1719" y="246"/>
                      <a:pt x="1719" y="246"/>
                    </a:cubicBezTo>
                    <a:cubicBezTo>
                      <a:pt x="1708" y="265"/>
                      <a:pt x="1708" y="265"/>
                      <a:pt x="1708" y="265"/>
                    </a:cubicBezTo>
                    <a:cubicBezTo>
                      <a:pt x="1694" y="268"/>
                      <a:pt x="1694" y="268"/>
                      <a:pt x="1694" y="268"/>
                    </a:cubicBezTo>
                    <a:cubicBezTo>
                      <a:pt x="1687" y="274"/>
                      <a:pt x="1687" y="274"/>
                      <a:pt x="1687" y="274"/>
                    </a:cubicBezTo>
                    <a:cubicBezTo>
                      <a:pt x="1683" y="288"/>
                      <a:pt x="1683" y="288"/>
                      <a:pt x="1683" y="288"/>
                    </a:cubicBezTo>
                    <a:cubicBezTo>
                      <a:pt x="1668" y="298"/>
                      <a:pt x="1668" y="298"/>
                      <a:pt x="1668" y="298"/>
                    </a:cubicBezTo>
                    <a:cubicBezTo>
                      <a:pt x="1659" y="294"/>
                      <a:pt x="1659" y="294"/>
                      <a:pt x="1659" y="294"/>
                    </a:cubicBezTo>
                    <a:cubicBezTo>
                      <a:pt x="1659" y="272"/>
                      <a:pt x="1659" y="272"/>
                      <a:pt x="1659" y="272"/>
                    </a:cubicBezTo>
                    <a:cubicBezTo>
                      <a:pt x="1653" y="271"/>
                      <a:pt x="1653" y="271"/>
                      <a:pt x="1653" y="271"/>
                    </a:cubicBezTo>
                    <a:cubicBezTo>
                      <a:pt x="1650" y="263"/>
                      <a:pt x="1650" y="263"/>
                      <a:pt x="1650" y="263"/>
                    </a:cubicBezTo>
                    <a:cubicBezTo>
                      <a:pt x="1641" y="263"/>
                      <a:pt x="1641" y="263"/>
                      <a:pt x="1641" y="263"/>
                    </a:cubicBezTo>
                    <a:cubicBezTo>
                      <a:pt x="1630" y="268"/>
                      <a:pt x="1630" y="268"/>
                      <a:pt x="1630" y="268"/>
                    </a:cubicBezTo>
                    <a:cubicBezTo>
                      <a:pt x="1621" y="277"/>
                      <a:pt x="1621" y="277"/>
                      <a:pt x="1621" y="277"/>
                    </a:cubicBezTo>
                    <a:cubicBezTo>
                      <a:pt x="1607" y="274"/>
                      <a:pt x="1607" y="274"/>
                      <a:pt x="1607" y="274"/>
                    </a:cubicBezTo>
                    <a:cubicBezTo>
                      <a:pt x="1596" y="262"/>
                      <a:pt x="1596" y="262"/>
                      <a:pt x="1596" y="262"/>
                    </a:cubicBezTo>
                    <a:cubicBezTo>
                      <a:pt x="1596" y="254"/>
                      <a:pt x="1596" y="254"/>
                      <a:pt x="1596" y="254"/>
                    </a:cubicBezTo>
                    <a:cubicBezTo>
                      <a:pt x="1592" y="251"/>
                      <a:pt x="1592" y="251"/>
                      <a:pt x="1592" y="251"/>
                    </a:cubicBezTo>
                    <a:cubicBezTo>
                      <a:pt x="1587" y="237"/>
                      <a:pt x="1587" y="237"/>
                      <a:pt x="1587" y="237"/>
                    </a:cubicBezTo>
                    <a:cubicBezTo>
                      <a:pt x="1584" y="230"/>
                      <a:pt x="1584" y="230"/>
                      <a:pt x="1584" y="230"/>
                    </a:cubicBezTo>
                    <a:cubicBezTo>
                      <a:pt x="1573" y="227"/>
                      <a:pt x="1573" y="227"/>
                      <a:pt x="1573" y="227"/>
                    </a:cubicBezTo>
                    <a:cubicBezTo>
                      <a:pt x="1557" y="211"/>
                      <a:pt x="1557" y="211"/>
                      <a:pt x="1557" y="211"/>
                    </a:cubicBezTo>
                    <a:cubicBezTo>
                      <a:pt x="1535" y="211"/>
                      <a:pt x="1535" y="211"/>
                      <a:pt x="1535" y="211"/>
                    </a:cubicBezTo>
                    <a:cubicBezTo>
                      <a:pt x="1520" y="219"/>
                      <a:pt x="1520" y="219"/>
                      <a:pt x="1520" y="219"/>
                    </a:cubicBezTo>
                    <a:cubicBezTo>
                      <a:pt x="1486" y="219"/>
                      <a:pt x="1486" y="219"/>
                      <a:pt x="1486" y="219"/>
                    </a:cubicBezTo>
                    <a:cubicBezTo>
                      <a:pt x="1468" y="214"/>
                      <a:pt x="1468" y="214"/>
                      <a:pt x="1468" y="214"/>
                    </a:cubicBezTo>
                    <a:cubicBezTo>
                      <a:pt x="1453" y="225"/>
                      <a:pt x="1453" y="225"/>
                      <a:pt x="1453" y="225"/>
                    </a:cubicBezTo>
                    <a:cubicBezTo>
                      <a:pt x="1450" y="240"/>
                      <a:pt x="1450" y="240"/>
                      <a:pt x="1450" y="240"/>
                    </a:cubicBezTo>
                    <a:cubicBezTo>
                      <a:pt x="1465" y="256"/>
                      <a:pt x="1465" y="256"/>
                      <a:pt x="1465" y="256"/>
                    </a:cubicBezTo>
                    <a:cubicBezTo>
                      <a:pt x="1468" y="265"/>
                      <a:pt x="1468" y="265"/>
                      <a:pt x="1468" y="265"/>
                    </a:cubicBezTo>
                    <a:cubicBezTo>
                      <a:pt x="1476" y="282"/>
                      <a:pt x="1476" y="282"/>
                      <a:pt x="1476" y="282"/>
                    </a:cubicBezTo>
                    <a:cubicBezTo>
                      <a:pt x="1474" y="288"/>
                      <a:pt x="1474" y="288"/>
                      <a:pt x="1474" y="288"/>
                    </a:cubicBezTo>
                    <a:cubicBezTo>
                      <a:pt x="1460" y="289"/>
                      <a:pt x="1460" y="289"/>
                      <a:pt x="1460" y="289"/>
                    </a:cubicBezTo>
                    <a:cubicBezTo>
                      <a:pt x="1439" y="283"/>
                      <a:pt x="1439" y="283"/>
                      <a:pt x="1439" y="283"/>
                    </a:cubicBezTo>
                    <a:cubicBezTo>
                      <a:pt x="1434" y="279"/>
                      <a:pt x="1434" y="279"/>
                      <a:pt x="1434" y="279"/>
                    </a:cubicBezTo>
                    <a:cubicBezTo>
                      <a:pt x="1427" y="279"/>
                      <a:pt x="1427" y="279"/>
                      <a:pt x="1427" y="279"/>
                    </a:cubicBezTo>
                    <a:cubicBezTo>
                      <a:pt x="1425" y="279"/>
                      <a:pt x="1425" y="279"/>
                      <a:pt x="1425" y="279"/>
                    </a:cubicBezTo>
                    <a:cubicBezTo>
                      <a:pt x="1427" y="279"/>
                      <a:pt x="1427" y="279"/>
                      <a:pt x="1427" y="279"/>
                    </a:cubicBezTo>
                    <a:cubicBezTo>
                      <a:pt x="1401" y="279"/>
                      <a:pt x="1401" y="279"/>
                      <a:pt x="1401" y="279"/>
                    </a:cubicBezTo>
                    <a:cubicBezTo>
                      <a:pt x="1385" y="282"/>
                      <a:pt x="1385" y="282"/>
                      <a:pt x="1385" y="282"/>
                    </a:cubicBezTo>
                    <a:cubicBezTo>
                      <a:pt x="1379" y="274"/>
                      <a:pt x="1379" y="274"/>
                      <a:pt x="1379" y="274"/>
                    </a:cubicBezTo>
                    <a:cubicBezTo>
                      <a:pt x="1355" y="276"/>
                      <a:pt x="1355" y="276"/>
                      <a:pt x="1355" y="276"/>
                    </a:cubicBezTo>
                    <a:cubicBezTo>
                      <a:pt x="1338" y="282"/>
                      <a:pt x="1338" y="282"/>
                      <a:pt x="1338" y="282"/>
                    </a:cubicBezTo>
                    <a:cubicBezTo>
                      <a:pt x="1329" y="308"/>
                      <a:pt x="1329" y="308"/>
                      <a:pt x="1329" y="308"/>
                    </a:cubicBezTo>
                    <a:cubicBezTo>
                      <a:pt x="1295" y="308"/>
                      <a:pt x="1295" y="308"/>
                      <a:pt x="1295" y="308"/>
                    </a:cubicBezTo>
                    <a:cubicBezTo>
                      <a:pt x="1278" y="312"/>
                      <a:pt x="1278" y="312"/>
                      <a:pt x="1278" y="312"/>
                    </a:cubicBezTo>
                    <a:cubicBezTo>
                      <a:pt x="1275" y="320"/>
                      <a:pt x="1275" y="320"/>
                      <a:pt x="1275" y="320"/>
                    </a:cubicBezTo>
                    <a:cubicBezTo>
                      <a:pt x="1265" y="334"/>
                      <a:pt x="1265" y="334"/>
                      <a:pt x="1265" y="334"/>
                    </a:cubicBezTo>
                    <a:cubicBezTo>
                      <a:pt x="1246" y="335"/>
                      <a:pt x="1246" y="335"/>
                      <a:pt x="1246" y="335"/>
                    </a:cubicBezTo>
                    <a:cubicBezTo>
                      <a:pt x="1243" y="329"/>
                      <a:pt x="1243" y="329"/>
                      <a:pt x="1243" y="329"/>
                    </a:cubicBezTo>
                    <a:cubicBezTo>
                      <a:pt x="1233" y="332"/>
                      <a:pt x="1233" y="332"/>
                      <a:pt x="1233" y="332"/>
                    </a:cubicBezTo>
                    <a:cubicBezTo>
                      <a:pt x="1223" y="346"/>
                      <a:pt x="1223" y="346"/>
                      <a:pt x="1223" y="346"/>
                    </a:cubicBezTo>
                    <a:cubicBezTo>
                      <a:pt x="1210" y="340"/>
                      <a:pt x="1210" y="340"/>
                      <a:pt x="1210" y="340"/>
                    </a:cubicBezTo>
                    <a:cubicBezTo>
                      <a:pt x="1177" y="312"/>
                      <a:pt x="1177" y="312"/>
                      <a:pt x="1177" y="312"/>
                    </a:cubicBezTo>
                    <a:cubicBezTo>
                      <a:pt x="1165" y="298"/>
                      <a:pt x="1165" y="298"/>
                      <a:pt x="1165" y="298"/>
                    </a:cubicBezTo>
                    <a:cubicBezTo>
                      <a:pt x="1165" y="286"/>
                      <a:pt x="1165" y="286"/>
                      <a:pt x="1165" y="286"/>
                    </a:cubicBezTo>
                    <a:cubicBezTo>
                      <a:pt x="1148" y="269"/>
                      <a:pt x="1148" y="269"/>
                      <a:pt x="1148" y="269"/>
                    </a:cubicBezTo>
                    <a:cubicBezTo>
                      <a:pt x="1133" y="254"/>
                      <a:pt x="1133" y="254"/>
                      <a:pt x="1133" y="254"/>
                    </a:cubicBezTo>
                    <a:cubicBezTo>
                      <a:pt x="1132" y="237"/>
                      <a:pt x="1132" y="237"/>
                      <a:pt x="1132" y="237"/>
                    </a:cubicBezTo>
                    <a:cubicBezTo>
                      <a:pt x="1135" y="227"/>
                      <a:pt x="1135" y="227"/>
                      <a:pt x="1135" y="227"/>
                    </a:cubicBezTo>
                    <a:cubicBezTo>
                      <a:pt x="1130" y="217"/>
                      <a:pt x="1130" y="217"/>
                      <a:pt x="1130" y="217"/>
                    </a:cubicBezTo>
                    <a:cubicBezTo>
                      <a:pt x="1133" y="204"/>
                      <a:pt x="1133" y="204"/>
                      <a:pt x="1133" y="204"/>
                    </a:cubicBezTo>
                    <a:cubicBezTo>
                      <a:pt x="1139" y="191"/>
                      <a:pt x="1139" y="191"/>
                      <a:pt x="1139" y="191"/>
                    </a:cubicBezTo>
                    <a:cubicBezTo>
                      <a:pt x="1138" y="175"/>
                      <a:pt x="1138" y="175"/>
                      <a:pt x="1138" y="175"/>
                    </a:cubicBezTo>
                    <a:cubicBezTo>
                      <a:pt x="1153" y="147"/>
                      <a:pt x="1153" y="147"/>
                      <a:pt x="1153" y="147"/>
                    </a:cubicBezTo>
                    <a:cubicBezTo>
                      <a:pt x="1159" y="124"/>
                      <a:pt x="1159" y="124"/>
                      <a:pt x="1159" y="124"/>
                    </a:cubicBezTo>
                    <a:cubicBezTo>
                      <a:pt x="1173" y="106"/>
                      <a:pt x="1173" y="106"/>
                      <a:pt x="1173" y="106"/>
                    </a:cubicBezTo>
                    <a:cubicBezTo>
                      <a:pt x="1173" y="98"/>
                      <a:pt x="1173" y="98"/>
                      <a:pt x="1173" y="98"/>
                    </a:cubicBezTo>
                    <a:cubicBezTo>
                      <a:pt x="1158" y="98"/>
                      <a:pt x="1158" y="98"/>
                      <a:pt x="1158" y="98"/>
                    </a:cubicBezTo>
                    <a:cubicBezTo>
                      <a:pt x="1150" y="88"/>
                      <a:pt x="1150" y="88"/>
                      <a:pt x="1150" y="88"/>
                    </a:cubicBezTo>
                    <a:cubicBezTo>
                      <a:pt x="1145" y="75"/>
                      <a:pt x="1145" y="75"/>
                      <a:pt x="1145" y="75"/>
                    </a:cubicBezTo>
                    <a:cubicBezTo>
                      <a:pt x="1129" y="77"/>
                      <a:pt x="1129" y="77"/>
                      <a:pt x="1129" y="77"/>
                    </a:cubicBezTo>
                    <a:cubicBezTo>
                      <a:pt x="1113" y="69"/>
                      <a:pt x="1113" y="69"/>
                      <a:pt x="1113" y="69"/>
                    </a:cubicBezTo>
                    <a:cubicBezTo>
                      <a:pt x="1121" y="60"/>
                      <a:pt x="1121" y="60"/>
                      <a:pt x="1121" y="60"/>
                    </a:cubicBezTo>
                    <a:cubicBezTo>
                      <a:pt x="1130" y="43"/>
                      <a:pt x="1130" y="43"/>
                      <a:pt x="1130" y="43"/>
                    </a:cubicBezTo>
                    <a:cubicBezTo>
                      <a:pt x="1130" y="22"/>
                      <a:pt x="1130" y="22"/>
                      <a:pt x="1130" y="22"/>
                    </a:cubicBezTo>
                    <a:cubicBezTo>
                      <a:pt x="1118" y="5"/>
                      <a:pt x="1118" y="5"/>
                      <a:pt x="1118" y="5"/>
                    </a:cubicBezTo>
                    <a:cubicBezTo>
                      <a:pt x="1100" y="3"/>
                      <a:pt x="1100" y="3"/>
                      <a:pt x="1100" y="3"/>
                    </a:cubicBezTo>
                    <a:cubicBezTo>
                      <a:pt x="1090" y="10"/>
                      <a:pt x="1090" y="10"/>
                      <a:pt x="1090" y="10"/>
                    </a:cubicBezTo>
                    <a:cubicBezTo>
                      <a:pt x="1084" y="2"/>
                      <a:pt x="1084" y="2"/>
                      <a:pt x="1084" y="2"/>
                    </a:cubicBezTo>
                    <a:cubicBezTo>
                      <a:pt x="1077" y="0"/>
                      <a:pt x="1077" y="0"/>
                      <a:pt x="1077" y="0"/>
                    </a:cubicBezTo>
                    <a:cubicBezTo>
                      <a:pt x="1078" y="17"/>
                      <a:pt x="1078" y="17"/>
                      <a:pt x="1078" y="17"/>
                    </a:cubicBezTo>
                    <a:cubicBezTo>
                      <a:pt x="1070" y="37"/>
                      <a:pt x="1070" y="37"/>
                      <a:pt x="1070" y="37"/>
                    </a:cubicBezTo>
                    <a:cubicBezTo>
                      <a:pt x="1028" y="68"/>
                      <a:pt x="1028" y="68"/>
                      <a:pt x="1028" y="68"/>
                    </a:cubicBezTo>
                    <a:cubicBezTo>
                      <a:pt x="1002" y="69"/>
                      <a:pt x="1002" y="69"/>
                      <a:pt x="1002" y="69"/>
                    </a:cubicBezTo>
                    <a:cubicBezTo>
                      <a:pt x="965" y="84"/>
                      <a:pt x="965" y="84"/>
                      <a:pt x="965" y="84"/>
                    </a:cubicBezTo>
                    <a:cubicBezTo>
                      <a:pt x="951" y="78"/>
                      <a:pt x="951" y="78"/>
                      <a:pt x="951" y="78"/>
                    </a:cubicBezTo>
                    <a:cubicBezTo>
                      <a:pt x="928" y="80"/>
                      <a:pt x="928" y="80"/>
                      <a:pt x="928" y="80"/>
                    </a:cubicBezTo>
                    <a:cubicBezTo>
                      <a:pt x="902" y="104"/>
                      <a:pt x="902" y="104"/>
                      <a:pt x="902" y="104"/>
                    </a:cubicBezTo>
                    <a:cubicBezTo>
                      <a:pt x="876" y="112"/>
                      <a:pt x="876" y="112"/>
                      <a:pt x="876" y="112"/>
                    </a:cubicBezTo>
                    <a:cubicBezTo>
                      <a:pt x="869" y="107"/>
                      <a:pt x="869" y="107"/>
                      <a:pt x="869" y="107"/>
                    </a:cubicBezTo>
                    <a:cubicBezTo>
                      <a:pt x="832" y="112"/>
                      <a:pt x="832" y="112"/>
                      <a:pt x="832" y="112"/>
                    </a:cubicBezTo>
                    <a:cubicBezTo>
                      <a:pt x="804" y="113"/>
                      <a:pt x="804" y="113"/>
                      <a:pt x="804" y="113"/>
                    </a:cubicBezTo>
                    <a:cubicBezTo>
                      <a:pt x="779" y="100"/>
                      <a:pt x="779" y="100"/>
                      <a:pt x="779" y="100"/>
                    </a:cubicBezTo>
                    <a:cubicBezTo>
                      <a:pt x="754" y="95"/>
                      <a:pt x="754" y="95"/>
                      <a:pt x="754" y="95"/>
                    </a:cubicBezTo>
                    <a:cubicBezTo>
                      <a:pt x="730" y="88"/>
                      <a:pt x="730" y="88"/>
                      <a:pt x="730" y="88"/>
                    </a:cubicBezTo>
                    <a:cubicBezTo>
                      <a:pt x="740" y="107"/>
                      <a:pt x="740" y="107"/>
                      <a:pt x="740" y="107"/>
                    </a:cubicBezTo>
                    <a:cubicBezTo>
                      <a:pt x="757" y="115"/>
                      <a:pt x="757" y="115"/>
                      <a:pt x="757" y="115"/>
                    </a:cubicBezTo>
                    <a:cubicBezTo>
                      <a:pt x="775" y="130"/>
                      <a:pt x="775" y="130"/>
                      <a:pt x="775" y="130"/>
                    </a:cubicBezTo>
                    <a:cubicBezTo>
                      <a:pt x="782" y="146"/>
                      <a:pt x="782" y="146"/>
                      <a:pt x="782" y="146"/>
                    </a:cubicBezTo>
                    <a:cubicBezTo>
                      <a:pt x="759" y="181"/>
                      <a:pt x="759" y="181"/>
                      <a:pt x="759" y="181"/>
                    </a:cubicBezTo>
                    <a:cubicBezTo>
                      <a:pt x="766" y="198"/>
                      <a:pt x="766" y="198"/>
                      <a:pt x="766" y="198"/>
                    </a:cubicBezTo>
                    <a:cubicBezTo>
                      <a:pt x="762" y="225"/>
                      <a:pt x="762" y="225"/>
                      <a:pt x="762" y="225"/>
                    </a:cubicBezTo>
                    <a:cubicBezTo>
                      <a:pt x="798" y="237"/>
                      <a:pt x="798" y="237"/>
                      <a:pt x="798" y="237"/>
                    </a:cubicBezTo>
                    <a:cubicBezTo>
                      <a:pt x="824" y="234"/>
                      <a:pt x="824" y="234"/>
                      <a:pt x="824" y="234"/>
                    </a:cubicBezTo>
                    <a:cubicBezTo>
                      <a:pt x="850" y="239"/>
                      <a:pt x="850" y="239"/>
                      <a:pt x="850" y="239"/>
                    </a:cubicBezTo>
                    <a:cubicBezTo>
                      <a:pt x="852" y="256"/>
                      <a:pt x="852" y="256"/>
                      <a:pt x="852" y="256"/>
                    </a:cubicBezTo>
                    <a:cubicBezTo>
                      <a:pt x="834" y="265"/>
                      <a:pt x="834" y="265"/>
                      <a:pt x="834" y="265"/>
                    </a:cubicBezTo>
                    <a:cubicBezTo>
                      <a:pt x="795" y="272"/>
                      <a:pt x="795" y="272"/>
                      <a:pt x="795" y="272"/>
                    </a:cubicBezTo>
                    <a:cubicBezTo>
                      <a:pt x="782" y="286"/>
                      <a:pt x="782" y="286"/>
                      <a:pt x="782" y="286"/>
                    </a:cubicBezTo>
                    <a:cubicBezTo>
                      <a:pt x="774" y="308"/>
                      <a:pt x="774" y="308"/>
                      <a:pt x="774" y="308"/>
                    </a:cubicBezTo>
                    <a:cubicBezTo>
                      <a:pt x="733" y="329"/>
                      <a:pt x="733" y="329"/>
                      <a:pt x="733" y="329"/>
                    </a:cubicBezTo>
                    <a:cubicBezTo>
                      <a:pt x="719" y="344"/>
                      <a:pt x="719" y="344"/>
                      <a:pt x="719" y="344"/>
                    </a:cubicBezTo>
                    <a:cubicBezTo>
                      <a:pt x="691" y="363"/>
                      <a:pt x="691" y="363"/>
                      <a:pt x="691" y="363"/>
                    </a:cubicBezTo>
                    <a:cubicBezTo>
                      <a:pt x="672" y="386"/>
                      <a:pt x="672" y="386"/>
                      <a:pt x="672" y="386"/>
                    </a:cubicBezTo>
                    <a:cubicBezTo>
                      <a:pt x="639" y="389"/>
                      <a:pt x="639" y="389"/>
                      <a:pt x="639" y="389"/>
                    </a:cubicBezTo>
                    <a:cubicBezTo>
                      <a:pt x="620" y="386"/>
                      <a:pt x="620" y="386"/>
                      <a:pt x="620" y="386"/>
                    </a:cubicBezTo>
                    <a:cubicBezTo>
                      <a:pt x="587" y="360"/>
                      <a:pt x="587" y="360"/>
                      <a:pt x="587" y="360"/>
                    </a:cubicBezTo>
                    <a:cubicBezTo>
                      <a:pt x="557" y="340"/>
                      <a:pt x="557" y="340"/>
                      <a:pt x="557" y="340"/>
                    </a:cubicBezTo>
                    <a:cubicBezTo>
                      <a:pt x="535" y="341"/>
                      <a:pt x="535" y="341"/>
                      <a:pt x="535" y="341"/>
                    </a:cubicBezTo>
                    <a:cubicBezTo>
                      <a:pt x="535" y="320"/>
                      <a:pt x="535" y="320"/>
                      <a:pt x="535" y="320"/>
                    </a:cubicBezTo>
                    <a:cubicBezTo>
                      <a:pt x="532" y="302"/>
                      <a:pt x="532" y="302"/>
                      <a:pt x="532" y="302"/>
                    </a:cubicBezTo>
                    <a:cubicBezTo>
                      <a:pt x="519" y="285"/>
                      <a:pt x="519" y="285"/>
                      <a:pt x="519" y="285"/>
                    </a:cubicBezTo>
                    <a:cubicBezTo>
                      <a:pt x="514" y="272"/>
                      <a:pt x="514" y="272"/>
                      <a:pt x="514" y="272"/>
                    </a:cubicBezTo>
                    <a:cubicBezTo>
                      <a:pt x="493" y="279"/>
                      <a:pt x="493" y="279"/>
                      <a:pt x="493" y="279"/>
                    </a:cubicBezTo>
                    <a:cubicBezTo>
                      <a:pt x="477" y="295"/>
                      <a:pt x="477" y="295"/>
                      <a:pt x="477" y="295"/>
                    </a:cubicBezTo>
                    <a:cubicBezTo>
                      <a:pt x="467" y="297"/>
                      <a:pt x="467" y="297"/>
                      <a:pt x="467" y="297"/>
                    </a:cubicBezTo>
                    <a:cubicBezTo>
                      <a:pt x="458" y="289"/>
                      <a:pt x="458" y="289"/>
                      <a:pt x="458" y="289"/>
                    </a:cubicBezTo>
                    <a:cubicBezTo>
                      <a:pt x="442" y="289"/>
                      <a:pt x="442" y="289"/>
                      <a:pt x="442" y="289"/>
                    </a:cubicBezTo>
                    <a:cubicBezTo>
                      <a:pt x="432" y="300"/>
                      <a:pt x="432" y="300"/>
                      <a:pt x="432" y="300"/>
                    </a:cubicBezTo>
                    <a:cubicBezTo>
                      <a:pt x="340" y="302"/>
                      <a:pt x="340" y="302"/>
                      <a:pt x="340" y="302"/>
                    </a:cubicBezTo>
                    <a:cubicBezTo>
                      <a:pt x="335" y="327"/>
                      <a:pt x="335" y="327"/>
                      <a:pt x="335" y="327"/>
                    </a:cubicBezTo>
                    <a:cubicBezTo>
                      <a:pt x="343" y="347"/>
                      <a:pt x="343" y="347"/>
                      <a:pt x="343" y="347"/>
                    </a:cubicBezTo>
                    <a:cubicBezTo>
                      <a:pt x="373" y="355"/>
                      <a:pt x="373" y="355"/>
                      <a:pt x="373" y="355"/>
                    </a:cubicBezTo>
                    <a:cubicBezTo>
                      <a:pt x="384" y="376"/>
                      <a:pt x="384" y="376"/>
                      <a:pt x="384" y="376"/>
                    </a:cubicBezTo>
                    <a:cubicBezTo>
                      <a:pt x="376" y="387"/>
                      <a:pt x="376" y="387"/>
                      <a:pt x="376" y="387"/>
                    </a:cubicBezTo>
                    <a:cubicBezTo>
                      <a:pt x="386" y="396"/>
                      <a:pt x="386" y="396"/>
                      <a:pt x="386" y="396"/>
                    </a:cubicBezTo>
                    <a:cubicBezTo>
                      <a:pt x="381" y="410"/>
                      <a:pt x="381" y="410"/>
                      <a:pt x="381" y="410"/>
                    </a:cubicBezTo>
                    <a:cubicBezTo>
                      <a:pt x="363" y="398"/>
                      <a:pt x="363" y="398"/>
                      <a:pt x="363" y="398"/>
                    </a:cubicBezTo>
                    <a:cubicBezTo>
                      <a:pt x="308" y="416"/>
                      <a:pt x="308" y="416"/>
                      <a:pt x="308" y="416"/>
                    </a:cubicBezTo>
                    <a:cubicBezTo>
                      <a:pt x="309" y="460"/>
                      <a:pt x="309" y="460"/>
                      <a:pt x="309" y="460"/>
                    </a:cubicBezTo>
                    <a:cubicBezTo>
                      <a:pt x="325" y="479"/>
                      <a:pt x="325" y="479"/>
                      <a:pt x="325" y="479"/>
                    </a:cubicBezTo>
                    <a:cubicBezTo>
                      <a:pt x="355" y="502"/>
                      <a:pt x="355" y="502"/>
                      <a:pt x="355" y="502"/>
                    </a:cubicBezTo>
                    <a:cubicBezTo>
                      <a:pt x="375" y="537"/>
                      <a:pt x="375" y="537"/>
                      <a:pt x="375" y="537"/>
                    </a:cubicBezTo>
                    <a:cubicBezTo>
                      <a:pt x="373" y="564"/>
                      <a:pt x="373" y="564"/>
                      <a:pt x="373" y="564"/>
                    </a:cubicBezTo>
                    <a:cubicBezTo>
                      <a:pt x="372" y="577"/>
                      <a:pt x="372" y="577"/>
                      <a:pt x="372" y="577"/>
                    </a:cubicBezTo>
                    <a:cubicBezTo>
                      <a:pt x="328" y="746"/>
                      <a:pt x="328" y="746"/>
                      <a:pt x="328" y="746"/>
                    </a:cubicBezTo>
                    <a:cubicBezTo>
                      <a:pt x="314" y="791"/>
                      <a:pt x="314" y="791"/>
                      <a:pt x="314" y="791"/>
                    </a:cubicBezTo>
                    <a:cubicBezTo>
                      <a:pt x="315" y="798"/>
                      <a:pt x="315" y="798"/>
                      <a:pt x="315" y="798"/>
                    </a:cubicBezTo>
                    <a:cubicBezTo>
                      <a:pt x="308" y="811"/>
                      <a:pt x="308" y="811"/>
                      <a:pt x="308" y="811"/>
                    </a:cubicBezTo>
                    <a:cubicBezTo>
                      <a:pt x="291" y="806"/>
                      <a:pt x="291" y="806"/>
                      <a:pt x="291" y="806"/>
                    </a:cubicBezTo>
                    <a:cubicBezTo>
                      <a:pt x="292" y="801"/>
                      <a:pt x="292" y="801"/>
                      <a:pt x="292" y="801"/>
                    </a:cubicBezTo>
                    <a:cubicBezTo>
                      <a:pt x="274" y="789"/>
                      <a:pt x="274" y="789"/>
                      <a:pt x="274" y="789"/>
                    </a:cubicBezTo>
                    <a:cubicBezTo>
                      <a:pt x="268" y="791"/>
                      <a:pt x="268" y="791"/>
                      <a:pt x="268" y="791"/>
                    </a:cubicBezTo>
                    <a:cubicBezTo>
                      <a:pt x="253" y="791"/>
                      <a:pt x="253" y="791"/>
                      <a:pt x="253" y="791"/>
                    </a:cubicBezTo>
                    <a:cubicBezTo>
                      <a:pt x="245" y="788"/>
                      <a:pt x="245" y="788"/>
                      <a:pt x="245" y="788"/>
                    </a:cubicBezTo>
                    <a:cubicBezTo>
                      <a:pt x="239" y="801"/>
                      <a:pt x="239" y="801"/>
                      <a:pt x="239" y="801"/>
                    </a:cubicBezTo>
                    <a:cubicBezTo>
                      <a:pt x="184" y="818"/>
                      <a:pt x="184" y="818"/>
                      <a:pt x="184" y="818"/>
                    </a:cubicBezTo>
                    <a:cubicBezTo>
                      <a:pt x="143" y="827"/>
                      <a:pt x="143" y="827"/>
                      <a:pt x="143" y="827"/>
                    </a:cubicBezTo>
                    <a:cubicBezTo>
                      <a:pt x="132" y="838"/>
                      <a:pt x="132" y="838"/>
                      <a:pt x="132" y="838"/>
                    </a:cubicBezTo>
                    <a:cubicBezTo>
                      <a:pt x="123" y="841"/>
                      <a:pt x="123" y="841"/>
                      <a:pt x="123" y="841"/>
                    </a:cubicBezTo>
                    <a:cubicBezTo>
                      <a:pt x="106" y="858"/>
                      <a:pt x="106" y="858"/>
                      <a:pt x="106" y="858"/>
                    </a:cubicBezTo>
                    <a:cubicBezTo>
                      <a:pt x="86" y="867"/>
                      <a:pt x="86" y="867"/>
                      <a:pt x="86" y="867"/>
                    </a:cubicBezTo>
                    <a:cubicBezTo>
                      <a:pt x="71" y="876"/>
                      <a:pt x="71" y="876"/>
                      <a:pt x="71" y="876"/>
                    </a:cubicBezTo>
                    <a:cubicBezTo>
                      <a:pt x="74" y="898"/>
                      <a:pt x="74" y="898"/>
                      <a:pt x="74" y="898"/>
                    </a:cubicBezTo>
                    <a:cubicBezTo>
                      <a:pt x="65" y="910"/>
                      <a:pt x="65" y="910"/>
                      <a:pt x="65" y="910"/>
                    </a:cubicBezTo>
                    <a:cubicBezTo>
                      <a:pt x="69" y="922"/>
                      <a:pt x="69" y="922"/>
                      <a:pt x="69" y="922"/>
                    </a:cubicBezTo>
                    <a:cubicBezTo>
                      <a:pt x="46" y="945"/>
                      <a:pt x="46" y="945"/>
                      <a:pt x="46" y="945"/>
                    </a:cubicBezTo>
                    <a:cubicBezTo>
                      <a:pt x="54" y="973"/>
                      <a:pt x="54" y="973"/>
                      <a:pt x="54" y="973"/>
                    </a:cubicBezTo>
                    <a:cubicBezTo>
                      <a:pt x="62" y="988"/>
                      <a:pt x="62" y="988"/>
                      <a:pt x="62" y="988"/>
                    </a:cubicBezTo>
                    <a:cubicBezTo>
                      <a:pt x="48" y="1000"/>
                      <a:pt x="48" y="1000"/>
                      <a:pt x="48" y="1000"/>
                    </a:cubicBezTo>
                    <a:cubicBezTo>
                      <a:pt x="37" y="999"/>
                      <a:pt x="37" y="999"/>
                      <a:pt x="37" y="999"/>
                    </a:cubicBezTo>
                    <a:cubicBezTo>
                      <a:pt x="14" y="1012"/>
                      <a:pt x="14" y="1012"/>
                      <a:pt x="14" y="1012"/>
                    </a:cubicBezTo>
                    <a:cubicBezTo>
                      <a:pt x="13" y="1029"/>
                      <a:pt x="13" y="1029"/>
                      <a:pt x="13" y="1029"/>
                    </a:cubicBezTo>
                    <a:cubicBezTo>
                      <a:pt x="5" y="1038"/>
                      <a:pt x="5" y="1038"/>
                      <a:pt x="5" y="1038"/>
                    </a:cubicBezTo>
                    <a:cubicBezTo>
                      <a:pt x="10" y="1049"/>
                      <a:pt x="10" y="1049"/>
                      <a:pt x="10" y="1049"/>
                    </a:cubicBezTo>
                    <a:cubicBezTo>
                      <a:pt x="7" y="1067"/>
                      <a:pt x="7" y="1067"/>
                      <a:pt x="7" y="1067"/>
                    </a:cubicBezTo>
                    <a:cubicBezTo>
                      <a:pt x="0" y="1083"/>
                      <a:pt x="0" y="1083"/>
                      <a:pt x="0" y="1083"/>
                    </a:cubicBezTo>
                    <a:cubicBezTo>
                      <a:pt x="7" y="1095"/>
                      <a:pt x="7" y="1095"/>
                      <a:pt x="7" y="1095"/>
                    </a:cubicBezTo>
                    <a:cubicBezTo>
                      <a:pt x="2" y="1109"/>
                      <a:pt x="2" y="1109"/>
                      <a:pt x="2" y="1109"/>
                    </a:cubicBezTo>
                    <a:cubicBezTo>
                      <a:pt x="25" y="1130"/>
                      <a:pt x="25" y="1130"/>
                      <a:pt x="25" y="1130"/>
                    </a:cubicBezTo>
                    <a:cubicBezTo>
                      <a:pt x="65" y="1194"/>
                      <a:pt x="65" y="1194"/>
                      <a:pt x="65" y="1194"/>
                    </a:cubicBezTo>
                    <a:cubicBezTo>
                      <a:pt x="43" y="1220"/>
                      <a:pt x="43" y="1220"/>
                      <a:pt x="43" y="1220"/>
                    </a:cubicBezTo>
                    <a:cubicBezTo>
                      <a:pt x="94" y="1216"/>
                      <a:pt x="94" y="1216"/>
                      <a:pt x="94" y="1216"/>
                    </a:cubicBezTo>
                    <a:cubicBezTo>
                      <a:pt x="118" y="1220"/>
                      <a:pt x="118" y="1220"/>
                      <a:pt x="118" y="1220"/>
                    </a:cubicBezTo>
                    <a:cubicBezTo>
                      <a:pt x="135" y="1246"/>
                      <a:pt x="135" y="1246"/>
                      <a:pt x="135" y="1246"/>
                    </a:cubicBezTo>
                    <a:cubicBezTo>
                      <a:pt x="141" y="1269"/>
                      <a:pt x="141" y="1269"/>
                      <a:pt x="141" y="1269"/>
                    </a:cubicBezTo>
                    <a:cubicBezTo>
                      <a:pt x="176" y="1271"/>
                      <a:pt x="176" y="1271"/>
                      <a:pt x="176" y="1271"/>
                    </a:cubicBezTo>
                    <a:cubicBezTo>
                      <a:pt x="217" y="1272"/>
                      <a:pt x="217" y="1272"/>
                      <a:pt x="217" y="1272"/>
                    </a:cubicBezTo>
                    <a:cubicBezTo>
                      <a:pt x="251" y="1242"/>
                      <a:pt x="251" y="1242"/>
                      <a:pt x="251" y="1242"/>
                    </a:cubicBezTo>
                    <a:cubicBezTo>
                      <a:pt x="280" y="1225"/>
                      <a:pt x="280" y="1225"/>
                      <a:pt x="280" y="1225"/>
                    </a:cubicBezTo>
                    <a:cubicBezTo>
                      <a:pt x="288" y="1234"/>
                      <a:pt x="288" y="1234"/>
                      <a:pt x="288" y="1234"/>
                    </a:cubicBezTo>
                    <a:cubicBezTo>
                      <a:pt x="285" y="1251"/>
                      <a:pt x="285" y="1251"/>
                      <a:pt x="285" y="1251"/>
                    </a:cubicBezTo>
                    <a:cubicBezTo>
                      <a:pt x="279" y="1257"/>
                      <a:pt x="279" y="1257"/>
                      <a:pt x="279" y="1257"/>
                    </a:cubicBezTo>
                    <a:cubicBezTo>
                      <a:pt x="279" y="1286"/>
                      <a:pt x="279" y="1286"/>
                      <a:pt x="279" y="1286"/>
                    </a:cubicBezTo>
                    <a:cubicBezTo>
                      <a:pt x="283" y="1335"/>
                      <a:pt x="283" y="1335"/>
                      <a:pt x="283" y="1335"/>
                    </a:cubicBezTo>
                    <a:cubicBezTo>
                      <a:pt x="283" y="1353"/>
                      <a:pt x="283" y="1353"/>
                      <a:pt x="283" y="1353"/>
                    </a:cubicBezTo>
                    <a:cubicBezTo>
                      <a:pt x="294" y="1362"/>
                      <a:pt x="294" y="1362"/>
                      <a:pt x="294" y="1362"/>
                    </a:cubicBezTo>
                    <a:cubicBezTo>
                      <a:pt x="309" y="1361"/>
                      <a:pt x="309" y="1361"/>
                      <a:pt x="309" y="1361"/>
                    </a:cubicBezTo>
                    <a:cubicBezTo>
                      <a:pt x="325" y="1356"/>
                      <a:pt x="325" y="1356"/>
                      <a:pt x="325" y="1356"/>
                    </a:cubicBezTo>
                    <a:cubicBezTo>
                      <a:pt x="343" y="1355"/>
                      <a:pt x="343" y="1355"/>
                      <a:pt x="343" y="1355"/>
                    </a:cubicBezTo>
                    <a:cubicBezTo>
                      <a:pt x="352" y="1353"/>
                      <a:pt x="352" y="1353"/>
                      <a:pt x="352" y="1353"/>
                    </a:cubicBezTo>
                    <a:cubicBezTo>
                      <a:pt x="360" y="1358"/>
                      <a:pt x="360" y="1358"/>
                      <a:pt x="360" y="1358"/>
                    </a:cubicBezTo>
                    <a:cubicBezTo>
                      <a:pt x="363" y="1358"/>
                      <a:pt x="363" y="1358"/>
                      <a:pt x="363" y="1358"/>
                    </a:cubicBezTo>
                    <a:lnTo>
                      <a:pt x="363" y="1358"/>
                    </a:lnTo>
                    <a:cubicBezTo>
                      <a:pt x="413" y="1358"/>
                      <a:pt x="413" y="1358"/>
                      <a:pt x="413" y="1358"/>
                    </a:cubicBezTo>
                    <a:cubicBezTo>
                      <a:pt x="438" y="1359"/>
                      <a:pt x="438" y="1359"/>
                      <a:pt x="438" y="1359"/>
                    </a:cubicBezTo>
                    <a:cubicBezTo>
                      <a:pt x="461" y="1347"/>
                      <a:pt x="461" y="1347"/>
                      <a:pt x="461" y="1347"/>
                    </a:cubicBezTo>
                    <a:cubicBezTo>
                      <a:pt x="473" y="1347"/>
                      <a:pt x="473" y="1347"/>
                      <a:pt x="473" y="1347"/>
                    </a:cubicBezTo>
                    <a:cubicBezTo>
                      <a:pt x="491" y="1332"/>
                      <a:pt x="491" y="1332"/>
                      <a:pt x="491" y="1332"/>
                    </a:cubicBezTo>
                    <a:cubicBezTo>
                      <a:pt x="511" y="1332"/>
                      <a:pt x="511" y="1332"/>
                      <a:pt x="511" y="1332"/>
                    </a:cubicBezTo>
                    <a:cubicBezTo>
                      <a:pt x="534" y="1326"/>
                      <a:pt x="534" y="1326"/>
                      <a:pt x="534" y="1326"/>
                    </a:cubicBezTo>
                    <a:cubicBezTo>
                      <a:pt x="548" y="1289"/>
                      <a:pt x="548" y="1289"/>
                      <a:pt x="548" y="1289"/>
                    </a:cubicBezTo>
                    <a:cubicBezTo>
                      <a:pt x="587" y="1265"/>
                      <a:pt x="587" y="1265"/>
                      <a:pt x="587" y="1265"/>
                    </a:cubicBezTo>
                    <a:cubicBezTo>
                      <a:pt x="613" y="1260"/>
                      <a:pt x="613" y="1260"/>
                      <a:pt x="613" y="1260"/>
                    </a:cubicBezTo>
                    <a:cubicBezTo>
                      <a:pt x="639" y="1246"/>
                      <a:pt x="639" y="1246"/>
                      <a:pt x="639" y="1246"/>
                    </a:cubicBezTo>
                    <a:cubicBezTo>
                      <a:pt x="658" y="1246"/>
                      <a:pt x="658" y="1246"/>
                      <a:pt x="658" y="1246"/>
                    </a:cubicBezTo>
                    <a:cubicBezTo>
                      <a:pt x="673" y="1258"/>
                      <a:pt x="673" y="1258"/>
                      <a:pt x="673" y="1258"/>
                    </a:cubicBezTo>
                    <a:cubicBezTo>
                      <a:pt x="693" y="1246"/>
                      <a:pt x="693" y="1246"/>
                      <a:pt x="693" y="1246"/>
                    </a:cubicBezTo>
                    <a:cubicBezTo>
                      <a:pt x="702" y="1255"/>
                      <a:pt x="702" y="1255"/>
                      <a:pt x="702" y="1255"/>
                    </a:cubicBezTo>
                    <a:cubicBezTo>
                      <a:pt x="699" y="1274"/>
                      <a:pt x="699" y="1274"/>
                      <a:pt x="699" y="1274"/>
                    </a:cubicBezTo>
                    <a:cubicBezTo>
                      <a:pt x="708" y="1303"/>
                      <a:pt x="708" y="1303"/>
                      <a:pt x="708" y="1303"/>
                    </a:cubicBezTo>
                    <a:cubicBezTo>
                      <a:pt x="696" y="1327"/>
                      <a:pt x="696" y="1327"/>
                      <a:pt x="696" y="1327"/>
                    </a:cubicBezTo>
                    <a:cubicBezTo>
                      <a:pt x="707" y="1364"/>
                      <a:pt x="707" y="1364"/>
                      <a:pt x="707" y="1364"/>
                    </a:cubicBezTo>
                    <a:cubicBezTo>
                      <a:pt x="699" y="1381"/>
                      <a:pt x="699" y="1381"/>
                      <a:pt x="699" y="1381"/>
                    </a:cubicBezTo>
                    <a:cubicBezTo>
                      <a:pt x="714" y="1411"/>
                      <a:pt x="714" y="1411"/>
                      <a:pt x="714" y="1411"/>
                    </a:cubicBezTo>
                    <a:cubicBezTo>
                      <a:pt x="733" y="1419"/>
                      <a:pt x="733" y="1419"/>
                      <a:pt x="733" y="1419"/>
                    </a:cubicBezTo>
                    <a:cubicBezTo>
                      <a:pt x="739" y="1443"/>
                      <a:pt x="739" y="1443"/>
                      <a:pt x="739" y="1443"/>
                    </a:cubicBezTo>
                    <a:cubicBezTo>
                      <a:pt x="757" y="1453"/>
                      <a:pt x="757" y="1453"/>
                      <a:pt x="757" y="1453"/>
                    </a:cubicBezTo>
                    <a:cubicBezTo>
                      <a:pt x="783" y="1469"/>
                      <a:pt x="783" y="1469"/>
                      <a:pt x="783" y="1469"/>
                    </a:cubicBezTo>
                    <a:cubicBezTo>
                      <a:pt x="800" y="1486"/>
                      <a:pt x="800" y="1486"/>
                      <a:pt x="800" y="1486"/>
                    </a:cubicBezTo>
                    <a:cubicBezTo>
                      <a:pt x="808" y="1477"/>
                      <a:pt x="808" y="1477"/>
                      <a:pt x="808" y="1477"/>
                    </a:cubicBezTo>
                    <a:cubicBezTo>
                      <a:pt x="841" y="1469"/>
                      <a:pt x="841" y="1469"/>
                      <a:pt x="841" y="1469"/>
                    </a:cubicBezTo>
                    <a:cubicBezTo>
                      <a:pt x="870" y="1498"/>
                      <a:pt x="870" y="1498"/>
                      <a:pt x="870" y="1498"/>
                    </a:cubicBezTo>
                    <a:cubicBezTo>
                      <a:pt x="890" y="1492"/>
                      <a:pt x="890" y="1492"/>
                      <a:pt x="890" y="1492"/>
                    </a:cubicBezTo>
                    <a:cubicBezTo>
                      <a:pt x="919" y="1523"/>
                      <a:pt x="919" y="1523"/>
                      <a:pt x="919" y="1523"/>
                    </a:cubicBezTo>
                    <a:cubicBezTo>
                      <a:pt x="933" y="1523"/>
                      <a:pt x="933" y="1523"/>
                      <a:pt x="933" y="1523"/>
                    </a:cubicBezTo>
                    <a:cubicBezTo>
                      <a:pt x="968" y="1534"/>
                      <a:pt x="968" y="1534"/>
                      <a:pt x="968" y="1534"/>
                    </a:cubicBezTo>
                    <a:cubicBezTo>
                      <a:pt x="989" y="1543"/>
                      <a:pt x="989" y="1543"/>
                      <a:pt x="989" y="1543"/>
                    </a:cubicBezTo>
                    <a:cubicBezTo>
                      <a:pt x="996" y="1566"/>
                      <a:pt x="996" y="1566"/>
                      <a:pt x="996" y="1566"/>
                    </a:cubicBezTo>
                    <a:cubicBezTo>
                      <a:pt x="1011" y="1570"/>
                      <a:pt x="1011" y="1570"/>
                      <a:pt x="1011" y="1570"/>
                    </a:cubicBezTo>
                    <a:cubicBezTo>
                      <a:pt x="1032" y="1583"/>
                      <a:pt x="1032" y="1583"/>
                      <a:pt x="1032" y="1583"/>
                    </a:cubicBezTo>
                    <a:cubicBezTo>
                      <a:pt x="1080" y="1578"/>
                      <a:pt x="1080" y="1578"/>
                      <a:pt x="1080" y="1578"/>
                    </a:cubicBezTo>
                    <a:cubicBezTo>
                      <a:pt x="1112" y="1596"/>
                      <a:pt x="1112" y="1596"/>
                      <a:pt x="1112" y="1596"/>
                    </a:cubicBezTo>
                    <a:cubicBezTo>
                      <a:pt x="1119" y="1610"/>
                      <a:pt x="1119" y="1610"/>
                      <a:pt x="1119" y="1610"/>
                    </a:cubicBezTo>
                    <a:cubicBezTo>
                      <a:pt x="1115" y="1648"/>
                      <a:pt x="1115" y="1648"/>
                      <a:pt x="1115" y="1648"/>
                    </a:cubicBezTo>
                    <a:cubicBezTo>
                      <a:pt x="1121" y="1679"/>
                      <a:pt x="1121" y="1679"/>
                      <a:pt x="1121" y="1679"/>
                    </a:cubicBezTo>
                    <a:cubicBezTo>
                      <a:pt x="1112" y="1697"/>
                      <a:pt x="1112" y="1697"/>
                      <a:pt x="1112" y="1697"/>
                    </a:cubicBezTo>
                    <a:cubicBezTo>
                      <a:pt x="1142" y="1749"/>
                      <a:pt x="1142" y="1749"/>
                      <a:pt x="1142" y="1749"/>
                    </a:cubicBezTo>
                    <a:cubicBezTo>
                      <a:pt x="1141" y="1786"/>
                      <a:pt x="1141" y="1786"/>
                      <a:pt x="1141" y="1786"/>
                    </a:cubicBezTo>
                    <a:cubicBezTo>
                      <a:pt x="1283" y="1789"/>
                      <a:pt x="1283" y="1789"/>
                      <a:pt x="1283" y="1789"/>
                    </a:cubicBezTo>
                    <a:cubicBezTo>
                      <a:pt x="1291" y="1839"/>
                      <a:pt x="1291" y="1839"/>
                      <a:pt x="1291" y="1839"/>
                    </a:cubicBezTo>
                    <a:cubicBezTo>
                      <a:pt x="1288" y="1873"/>
                      <a:pt x="1288" y="1873"/>
                      <a:pt x="1288" y="1873"/>
                    </a:cubicBezTo>
                    <a:cubicBezTo>
                      <a:pt x="1330" y="1882"/>
                      <a:pt x="1330" y="1882"/>
                      <a:pt x="1330" y="1882"/>
                    </a:cubicBezTo>
                    <a:cubicBezTo>
                      <a:pt x="1372" y="1957"/>
                      <a:pt x="1372" y="1957"/>
                      <a:pt x="1372" y="1957"/>
                    </a:cubicBezTo>
                    <a:cubicBezTo>
                      <a:pt x="1375" y="1997"/>
                      <a:pt x="1375" y="1997"/>
                      <a:pt x="1375" y="1997"/>
                    </a:cubicBezTo>
                    <a:cubicBezTo>
                      <a:pt x="1335" y="2076"/>
                      <a:pt x="1335" y="2076"/>
                      <a:pt x="1335" y="2076"/>
                    </a:cubicBezTo>
                    <a:cubicBezTo>
                      <a:pt x="1336" y="2088"/>
                      <a:pt x="1336" y="2088"/>
                      <a:pt x="1336" y="2088"/>
                    </a:cubicBezTo>
                    <a:cubicBezTo>
                      <a:pt x="1326" y="2104"/>
                      <a:pt x="1326" y="2104"/>
                      <a:pt x="1326" y="2104"/>
                    </a:cubicBezTo>
                    <a:cubicBezTo>
                      <a:pt x="1333" y="2111"/>
                      <a:pt x="1333" y="2111"/>
                      <a:pt x="1333" y="2111"/>
                    </a:cubicBezTo>
                    <a:cubicBezTo>
                      <a:pt x="1329" y="2130"/>
                      <a:pt x="1329" y="2130"/>
                      <a:pt x="1329" y="2130"/>
                    </a:cubicBezTo>
                    <a:cubicBezTo>
                      <a:pt x="1349" y="2145"/>
                      <a:pt x="1349" y="2145"/>
                      <a:pt x="1349" y="2145"/>
                    </a:cubicBezTo>
                    <a:cubicBezTo>
                      <a:pt x="1350" y="2170"/>
                      <a:pt x="1350" y="2170"/>
                      <a:pt x="1350" y="2170"/>
                    </a:cubicBezTo>
                    <a:cubicBezTo>
                      <a:pt x="1367" y="2194"/>
                      <a:pt x="1367" y="2194"/>
                      <a:pt x="1367" y="2194"/>
                    </a:cubicBezTo>
                    <a:cubicBezTo>
                      <a:pt x="1358" y="2243"/>
                      <a:pt x="1358" y="2243"/>
                      <a:pt x="1358" y="2243"/>
                    </a:cubicBezTo>
                    <a:cubicBezTo>
                      <a:pt x="1362" y="2263"/>
                      <a:pt x="1362" y="2263"/>
                      <a:pt x="1362" y="2263"/>
                    </a:cubicBezTo>
                    <a:cubicBezTo>
                      <a:pt x="1356" y="2281"/>
                      <a:pt x="1356" y="2281"/>
                      <a:pt x="1356" y="2281"/>
                    </a:cubicBezTo>
                    <a:cubicBezTo>
                      <a:pt x="1362" y="2298"/>
                      <a:pt x="1362" y="2298"/>
                      <a:pt x="1362" y="2298"/>
                    </a:cubicBezTo>
                    <a:cubicBezTo>
                      <a:pt x="1393" y="2296"/>
                      <a:pt x="1393" y="2296"/>
                      <a:pt x="1393" y="2296"/>
                    </a:cubicBezTo>
                    <a:cubicBezTo>
                      <a:pt x="1407" y="2301"/>
                      <a:pt x="1407" y="2301"/>
                      <a:pt x="1407" y="2301"/>
                    </a:cubicBezTo>
                    <a:cubicBezTo>
                      <a:pt x="1443" y="2299"/>
                      <a:pt x="1443" y="2299"/>
                      <a:pt x="1443" y="2299"/>
                    </a:cubicBezTo>
                    <a:cubicBezTo>
                      <a:pt x="1466" y="2307"/>
                      <a:pt x="1466" y="2307"/>
                      <a:pt x="1466" y="2307"/>
                    </a:cubicBezTo>
                    <a:cubicBezTo>
                      <a:pt x="1505" y="2292"/>
                      <a:pt x="1505" y="2292"/>
                      <a:pt x="1505" y="2292"/>
                    </a:cubicBezTo>
                    <a:cubicBezTo>
                      <a:pt x="1524" y="2306"/>
                      <a:pt x="1524" y="2306"/>
                      <a:pt x="1524" y="2306"/>
                    </a:cubicBezTo>
                    <a:cubicBezTo>
                      <a:pt x="1540" y="2312"/>
                      <a:pt x="1540" y="2312"/>
                      <a:pt x="1540" y="2312"/>
                    </a:cubicBezTo>
                    <a:cubicBezTo>
                      <a:pt x="1546" y="2330"/>
                      <a:pt x="1546" y="2330"/>
                      <a:pt x="1546" y="2330"/>
                    </a:cubicBezTo>
                    <a:cubicBezTo>
                      <a:pt x="1566" y="2419"/>
                      <a:pt x="1566" y="2419"/>
                      <a:pt x="1566" y="2419"/>
                    </a:cubicBezTo>
                    <a:cubicBezTo>
                      <a:pt x="1580" y="2449"/>
                      <a:pt x="1580" y="2449"/>
                      <a:pt x="1580" y="2449"/>
                    </a:cubicBezTo>
                    <a:cubicBezTo>
                      <a:pt x="1595" y="2452"/>
                      <a:pt x="1595" y="2452"/>
                      <a:pt x="1595" y="2452"/>
                    </a:cubicBezTo>
                    <a:cubicBezTo>
                      <a:pt x="1627" y="2435"/>
                      <a:pt x="1627" y="2435"/>
                      <a:pt x="1627" y="2435"/>
                    </a:cubicBezTo>
                    <a:cubicBezTo>
                      <a:pt x="1645" y="2443"/>
                      <a:pt x="1645" y="2443"/>
                      <a:pt x="1645" y="2443"/>
                    </a:cubicBezTo>
                    <a:cubicBezTo>
                      <a:pt x="1657" y="2454"/>
                      <a:pt x="1657" y="2454"/>
                      <a:pt x="1657" y="2454"/>
                    </a:cubicBezTo>
                    <a:cubicBezTo>
                      <a:pt x="1670" y="2455"/>
                      <a:pt x="1670" y="2455"/>
                      <a:pt x="1670" y="2455"/>
                    </a:cubicBezTo>
                    <a:cubicBezTo>
                      <a:pt x="1661" y="2469"/>
                      <a:pt x="1661" y="2469"/>
                      <a:pt x="1661" y="2469"/>
                    </a:cubicBezTo>
                    <a:cubicBezTo>
                      <a:pt x="1659" y="2546"/>
                      <a:pt x="1659" y="2546"/>
                      <a:pt x="1659" y="2546"/>
                    </a:cubicBezTo>
                    <a:cubicBezTo>
                      <a:pt x="1656" y="2555"/>
                      <a:pt x="1656" y="2555"/>
                      <a:pt x="1656" y="2555"/>
                    </a:cubicBezTo>
                    <a:cubicBezTo>
                      <a:pt x="1653" y="2558"/>
                      <a:pt x="1653" y="2558"/>
                      <a:pt x="1653" y="2558"/>
                    </a:cubicBezTo>
                    <a:cubicBezTo>
                      <a:pt x="1654" y="2567"/>
                      <a:pt x="1654" y="2567"/>
                      <a:pt x="1654" y="2567"/>
                    </a:cubicBezTo>
                    <a:cubicBezTo>
                      <a:pt x="1651" y="2576"/>
                      <a:pt x="1651" y="2576"/>
                      <a:pt x="1651" y="2576"/>
                    </a:cubicBezTo>
                    <a:cubicBezTo>
                      <a:pt x="1651" y="2585"/>
                      <a:pt x="1651" y="2585"/>
                      <a:pt x="1651" y="2585"/>
                    </a:cubicBezTo>
                    <a:cubicBezTo>
                      <a:pt x="1665" y="2576"/>
                      <a:pt x="1665" y="2576"/>
                      <a:pt x="1665" y="2576"/>
                    </a:cubicBezTo>
                    <a:cubicBezTo>
                      <a:pt x="1702" y="2582"/>
                      <a:pt x="1702" y="2582"/>
                      <a:pt x="1702" y="2582"/>
                    </a:cubicBezTo>
                    <a:cubicBezTo>
                      <a:pt x="1703" y="2598"/>
                      <a:pt x="1703" y="2598"/>
                      <a:pt x="1703" y="2598"/>
                    </a:cubicBezTo>
                    <a:cubicBezTo>
                      <a:pt x="1719" y="2633"/>
                      <a:pt x="1719" y="2633"/>
                      <a:pt x="1719" y="2633"/>
                    </a:cubicBezTo>
                    <a:cubicBezTo>
                      <a:pt x="1717" y="2660"/>
                      <a:pt x="1717" y="2660"/>
                      <a:pt x="1717" y="2660"/>
                    </a:cubicBezTo>
                    <a:cubicBezTo>
                      <a:pt x="1722" y="2692"/>
                      <a:pt x="1722" y="2692"/>
                      <a:pt x="1722" y="2692"/>
                    </a:cubicBezTo>
                    <a:cubicBezTo>
                      <a:pt x="1725" y="2721"/>
                      <a:pt x="1725" y="2721"/>
                      <a:pt x="1725" y="2721"/>
                    </a:cubicBezTo>
                    <a:cubicBezTo>
                      <a:pt x="1720" y="2732"/>
                      <a:pt x="1720" y="2732"/>
                      <a:pt x="1720" y="2732"/>
                    </a:cubicBezTo>
                    <a:cubicBezTo>
                      <a:pt x="1703" y="2732"/>
                      <a:pt x="1703" y="2732"/>
                      <a:pt x="1703" y="2732"/>
                    </a:cubicBezTo>
                    <a:cubicBezTo>
                      <a:pt x="1683" y="2743"/>
                      <a:pt x="1683" y="2743"/>
                      <a:pt x="1683" y="2743"/>
                    </a:cubicBezTo>
                    <a:cubicBezTo>
                      <a:pt x="1680" y="2749"/>
                      <a:pt x="1680" y="2749"/>
                      <a:pt x="1680" y="2749"/>
                    </a:cubicBezTo>
                    <a:cubicBezTo>
                      <a:pt x="1668" y="2760"/>
                      <a:pt x="1668" y="2760"/>
                      <a:pt x="1668" y="2760"/>
                    </a:cubicBezTo>
                    <a:cubicBezTo>
                      <a:pt x="1664" y="2757"/>
                      <a:pt x="1664" y="2757"/>
                      <a:pt x="1664" y="2757"/>
                    </a:cubicBezTo>
                    <a:cubicBezTo>
                      <a:pt x="1630" y="2778"/>
                      <a:pt x="1630" y="2778"/>
                      <a:pt x="1630" y="2778"/>
                    </a:cubicBezTo>
                    <a:cubicBezTo>
                      <a:pt x="1624" y="2789"/>
                      <a:pt x="1624" y="2789"/>
                      <a:pt x="1624" y="2789"/>
                    </a:cubicBezTo>
                    <a:cubicBezTo>
                      <a:pt x="1610" y="2792"/>
                      <a:pt x="1610" y="2792"/>
                      <a:pt x="1610" y="2792"/>
                    </a:cubicBezTo>
                    <a:cubicBezTo>
                      <a:pt x="1580" y="2818"/>
                      <a:pt x="1580" y="2818"/>
                      <a:pt x="1580" y="2818"/>
                    </a:cubicBezTo>
                    <a:cubicBezTo>
                      <a:pt x="1570" y="2821"/>
                      <a:pt x="1570" y="2821"/>
                      <a:pt x="1570" y="2821"/>
                    </a:cubicBezTo>
                    <a:cubicBezTo>
                      <a:pt x="1569" y="2841"/>
                      <a:pt x="1569" y="2841"/>
                      <a:pt x="1569" y="2841"/>
                    </a:cubicBezTo>
                    <a:cubicBezTo>
                      <a:pt x="1558" y="2845"/>
                      <a:pt x="1558" y="2845"/>
                      <a:pt x="1558" y="2845"/>
                    </a:cubicBezTo>
                    <a:cubicBezTo>
                      <a:pt x="1547" y="2842"/>
                      <a:pt x="1547" y="2842"/>
                      <a:pt x="1547" y="2842"/>
                    </a:cubicBezTo>
                    <a:cubicBezTo>
                      <a:pt x="1523" y="2874"/>
                      <a:pt x="1523" y="2874"/>
                      <a:pt x="1523" y="2874"/>
                    </a:cubicBezTo>
                    <a:cubicBezTo>
                      <a:pt x="1517" y="2886"/>
                      <a:pt x="1517" y="2886"/>
                      <a:pt x="1517" y="2886"/>
                    </a:cubicBezTo>
                    <a:cubicBezTo>
                      <a:pt x="1518" y="2905"/>
                      <a:pt x="1518" y="2905"/>
                      <a:pt x="1518" y="2905"/>
                    </a:cubicBezTo>
                    <a:cubicBezTo>
                      <a:pt x="1506" y="2908"/>
                      <a:pt x="1506" y="2908"/>
                      <a:pt x="1506" y="2908"/>
                    </a:cubicBezTo>
                    <a:cubicBezTo>
                      <a:pt x="1500" y="2919"/>
                      <a:pt x="1500" y="2919"/>
                      <a:pt x="1500" y="2919"/>
                    </a:cubicBezTo>
                    <a:cubicBezTo>
                      <a:pt x="1483" y="2948"/>
                      <a:pt x="1483" y="2948"/>
                      <a:pt x="1483" y="2948"/>
                    </a:cubicBezTo>
                    <a:cubicBezTo>
                      <a:pt x="1473" y="2960"/>
                      <a:pt x="1473" y="2960"/>
                      <a:pt x="1473" y="2960"/>
                    </a:cubicBezTo>
                    <a:cubicBezTo>
                      <a:pt x="1459" y="2983"/>
                      <a:pt x="1459" y="2983"/>
                      <a:pt x="1459" y="2983"/>
                    </a:cubicBezTo>
                    <a:cubicBezTo>
                      <a:pt x="1459" y="2990"/>
                      <a:pt x="1459" y="2990"/>
                      <a:pt x="1459" y="2990"/>
                    </a:cubicBezTo>
                    <a:cubicBezTo>
                      <a:pt x="1443" y="3001"/>
                      <a:pt x="1443" y="3001"/>
                      <a:pt x="1443" y="3001"/>
                    </a:cubicBezTo>
                    <a:cubicBezTo>
                      <a:pt x="1440" y="3007"/>
                      <a:pt x="1440" y="3007"/>
                      <a:pt x="1440" y="3007"/>
                    </a:cubicBezTo>
                    <a:cubicBezTo>
                      <a:pt x="1453" y="3009"/>
                      <a:pt x="1453" y="3009"/>
                      <a:pt x="1453" y="3009"/>
                    </a:cubicBezTo>
                    <a:cubicBezTo>
                      <a:pt x="1462" y="3013"/>
                      <a:pt x="1462" y="3013"/>
                      <a:pt x="1462" y="3013"/>
                    </a:cubicBezTo>
                    <a:cubicBezTo>
                      <a:pt x="1503" y="3001"/>
                      <a:pt x="1503" y="3001"/>
                      <a:pt x="1503" y="3001"/>
                    </a:cubicBezTo>
                    <a:cubicBezTo>
                      <a:pt x="1520" y="3012"/>
                      <a:pt x="1520" y="3012"/>
                      <a:pt x="1520" y="3012"/>
                    </a:cubicBezTo>
                    <a:cubicBezTo>
                      <a:pt x="1538" y="3038"/>
                      <a:pt x="1538" y="3038"/>
                      <a:pt x="1538" y="3038"/>
                    </a:cubicBezTo>
                    <a:cubicBezTo>
                      <a:pt x="1555" y="3044"/>
                      <a:pt x="1555" y="3044"/>
                      <a:pt x="1555" y="3044"/>
                    </a:cubicBezTo>
                    <a:cubicBezTo>
                      <a:pt x="1564" y="3067"/>
                      <a:pt x="1564" y="3067"/>
                      <a:pt x="1564" y="3067"/>
                    </a:cubicBezTo>
                    <a:cubicBezTo>
                      <a:pt x="1584" y="3099"/>
                      <a:pt x="1584" y="3099"/>
                      <a:pt x="1584" y="3099"/>
                    </a:cubicBezTo>
                    <a:cubicBezTo>
                      <a:pt x="1593" y="3099"/>
                      <a:pt x="1593" y="3099"/>
                      <a:pt x="1593" y="3099"/>
                    </a:cubicBezTo>
                    <a:cubicBezTo>
                      <a:pt x="1610" y="3082"/>
                      <a:pt x="1610" y="3082"/>
                      <a:pt x="1610" y="3082"/>
                    </a:cubicBezTo>
                    <a:cubicBezTo>
                      <a:pt x="1618" y="3082"/>
                      <a:pt x="1618" y="3082"/>
                      <a:pt x="1618" y="3082"/>
                    </a:cubicBezTo>
                    <a:cubicBezTo>
                      <a:pt x="1636" y="3113"/>
                      <a:pt x="1636" y="3113"/>
                      <a:pt x="1636" y="3113"/>
                    </a:cubicBezTo>
                    <a:cubicBezTo>
                      <a:pt x="1659" y="3123"/>
                      <a:pt x="1659" y="3123"/>
                      <a:pt x="1659" y="3123"/>
                    </a:cubicBezTo>
                    <a:cubicBezTo>
                      <a:pt x="1677" y="3126"/>
                      <a:pt x="1677" y="3126"/>
                      <a:pt x="1677" y="3126"/>
                    </a:cubicBezTo>
                    <a:cubicBezTo>
                      <a:pt x="1697" y="3146"/>
                      <a:pt x="1697" y="3146"/>
                      <a:pt x="1697" y="3146"/>
                    </a:cubicBezTo>
                    <a:cubicBezTo>
                      <a:pt x="1697" y="3168"/>
                      <a:pt x="1697" y="3168"/>
                      <a:pt x="1697" y="3168"/>
                    </a:cubicBezTo>
                    <a:cubicBezTo>
                      <a:pt x="1714" y="3165"/>
                      <a:pt x="1714" y="3165"/>
                      <a:pt x="1714" y="3165"/>
                    </a:cubicBezTo>
                    <a:cubicBezTo>
                      <a:pt x="1745" y="3178"/>
                      <a:pt x="1745" y="3178"/>
                      <a:pt x="1745" y="3178"/>
                    </a:cubicBezTo>
                    <a:cubicBezTo>
                      <a:pt x="1764" y="3201"/>
                      <a:pt x="1764" y="3201"/>
                      <a:pt x="1764" y="3201"/>
                    </a:cubicBezTo>
                    <a:cubicBezTo>
                      <a:pt x="1784" y="3232"/>
                      <a:pt x="1784" y="3232"/>
                      <a:pt x="1784" y="3232"/>
                    </a:cubicBezTo>
                    <a:cubicBezTo>
                      <a:pt x="1803" y="3244"/>
                      <a:pt x="1803" y="3244"/>
                      <a:pt x="1803" y="3244"/>
                    </a:cubicBezTo>
                    <a:cubicBezTo>
                      <a:pt x="1798" y="3267"/>
                      <a:pt x="1798" y="3267"/>
                      <a:pt x="1798" y="3267"/>
                    </a:cubicBezTo>
                    <a:cubicBezTo>
                      <a:pt x="1783" y="3288"/>
                      <a:pt x="1783" y="3288"/>
                      <a:pt x="1783" y="3288"/>
                    </a:cubicBezTo>
                    <a:cubicBezTo>
                      <a:pt x="1790" y="3313"/>
                      <a:pt x="1790" y="3313"/>
                      <a:pt x="1790" y="3313"/>
                    </a:cubicBezTo>
                    <a:cubicBezTo>
                      <a:pt x="1794" y="3319"/>
                      <a:pt x="1794" y="3319"/>
                      <a:pt x="1794" y="3319"/>
                    </a:cubicBezTo>
                    <a:cubicBezTo>
                      <a:pt x="1797" y="3324"/>
                      <a:pt x="1797" y="3324"/>
                      <a:pt x="1797" y="3324"/>
                    </a:cubicBezTo>
                    <a:cubicBezTo>
                      <a:pt x="1806" y="3336"/>
                      <a:pt x="1806" y="3336"/>
                      <a:pt x="1806" y="3336"/>
                    </a:cubicBezTo>
                    <a:cubicBezTo>
                      <a:pt x="1810" y="3339"/>
                      <a:pt x="1810" y="3339"/>
                      <a:pt x="1810" y="3339"/>
                    </a:cubicBezTo>
                    <a:cubicBezTo>
                      <a:pt x="1841" y="3314"/>
                      <a:pt x="1841" y="3314"/>
                      <a:pt x="1841" y="3314"/>
                    </a:cubicBezTo>
                    <a:cubicBezTo>
                      <a:pt x="1852" y="3290"/>
                      <a:pt x="1852" y="3290"/>
                      <a:pt x="1852" y="3290"/>
                    </a:cubicBezTo>
                    <a:cubicBezTo>
                      <a:pt x="1865" y="3233"/>
                      <a:pt x="1865" y="3233"/>
                      <a:pt x="1865" y="3233"/>
                    </a:cubicBezTo>
                    <a:cubicBezTo>
                      <a:pt x="1878" y="3194"/>
                      <a:pt x="1878" y="3194"/>
                      <a:pt x="1878" y="3194"/>
                    </a:cubicBezTo>
                    <a:cubicBezTo>
                      <a:pt x="1882" y="3186"/>
                      <a:pt x="1882" y="3186"/>
                      <a:pt x="1882" y="3186"/>
                    </a:cubicBezTo>
                    <a:cubicBezTo>
                      <a:pt x="1875" y="3178"/>
                      <a:pt x="1875" y="3178"/>
                      <a:pt x="1875" y="3178"/>
                    </a:cubicBezTo>
                    <a:cubicBezTo>
                      <a:pt x="1864" y="3158"/>
                      <a:pt x="1864" y="3158"/>
                      <a:pt x="1864" y="3158"/>
                    </a:cubicBezTo>
                    <a:cubicBezTo>
                      <a:pt x="1870" y="3142"/>
                      <a:pt x="1870" y="3142"/>
                      <a:pt x="1870" y="3142"/>
                    </a:cubicBezTo>
                    <a:cubicBezTo>
                      <a:pt x="1881" y="3136"/>
                      <a:pt x="1881" y="3136"/>
                      <a:pt x="1881" y="3136"/>
                    </a:cubicBezTo>
                    <a:cubicBezTo>
                      <a:pt x="1882" y="3126"/>
                      <a:pt x="1882" y="3126"/>
                      <a:pt x="1882" y="3126"/>
                    </a:cubicBezTo>
                    <a:cubicBezTo>
                      <a:pt x="1894" y="3111"/>
                      <a:pt x="1894" y="3111"/>
                      <a:pt x="1894" y="3111"/>
                    </a:cubicBezTo>
                    <a:cubicBezTo>
                      <a:pt x="1894" y="3099"/>
                      <a:pt x="1894" y="3099"/>
                      <a:pt x="1894" y="3099"/>
                    </a:cubicBezTo>
                    <a:cubicBezTo>
                      <a:pt x="1904" y="3105"/>
                      <a:pt x="1904" y="3105"/>
                      <a:pt x="1904" y="3105"/>
                    </a:cubicBezTo>
                    <a:cubicBezTo>
                      <a:pt x="1914" y="3107"/>
                      <a:pt x="1914" y="3107"/>
                      <a:pt x="1914" y="3107"/>
                    </a:cubicBezTo>
                    <a:cubicBezTo>
                      <a:pt x="1928" y="3091"/>
                      <a:pt x="1928" y="3091"/>
                      <a:pt x="1928" y="3091"/>
                    </a:cubicBezTo>
                    <a:cubicBezTo>
                      <a:pt x="1930" y="3074"/>
                      <a:pt x="1930" y="3074"/>
                      <a:pt x="1930" y="3074"/>
                    </a:cubicBezTo>
                    <a:cubicBezTo>
                      <a:pt x="1934" y="3070"/>
                      <a:pt x="1934" y="3070"/>
                      <a:pt x="1934" y="3070"/>
                    </a:cubicBezTo>
                    <a:cubicBezTo>
                      <a:pt x="1936" y="3052"/>
                      <a:pt x="1936" y="3052"/>
                      <a:pt x="1936" y="3052"/>
                    </a:cubicBezTo>
                    <a:cubicBezTo>
                      <a:pt x="1942" y="3044"/>
                      <a:pt x="1942" y="3044"/>
                      <a:pt x="1942" y="3044"/>
                    </a:cubicBezTo>
                    <a:cubicBezTo>
                      <a:pt x="1949" y="3044"/>
                      <a:pt x="1949" y="3044"/>
                      <a:pt x="1949" y="3044"/>
                    </a:cubicBezTo>
                    <a:cubicBezTo>
                      <a:pt x="1956" y="3027"/>
                      <a:pt x="1956" y="3027"/>
                      <a:pt x="1956" y="3027"/>
                    </a:cubicBezTo>
                    <a:cubicBezTo>
                      <a:pt x="1953" y="3016"/>
                      <a:pt x="1953" y="3016"/>
                      <a:pt x="1953" y="3016"/>
                    </a:cubicBezTo>
                    <a:cubicBezTo>
                      <a:pt x="1943" y="3006"/>
                      <a:pt x="1943" y="3006"/>
                      <a:pt x="1943" y="3006"/>
                    </a:cubicBezTo>
                    <a:cubicBezTo>
                      <a:pt x="1945" y="2981"/>
                      <a:pt x="1945" y="2981"/>
                      <a:pt x="1945" y="2981"/>
                    </a:cubicBezTo>
                    <a:cubicBezTo>
                      <a:pt x="1937" y="2975"/>
                      <a:pt x="1937" y="2975"/>
                      <a:pt x="1937" y="2975"/>
                    </a:cubicBezTo>
                    <a:cubicBezTo>
                      <a:pt x="1945" y="2978"/>
                      <a:pt x="1945" y="2978"/>
                      <a:pt x="1945" y="2978"/>
                    </a:cubicBezTo>
                    <a:cubicBezTo>
                      <a:pt x="1954" y="2996"/>
                      <a:pt x="1954" y="2996"/>
                      <a:pt x="1954" y="2996"/>
                    </a:cubicBezTo>
                    <a:cubicBezTo>
                      <a:pt x="1974" y="3018"/>
                      <a:pt x="1974" y="3018"/>
                      <a:pt x="1974" y="3018"/>
                    </a:cubicBezTo>
                    <a:cubicBezTo>
                      <a:pt x="1982" y="3018"/>
                      <a:pt x="1982" y="3018"/>
                      <a:pt x="1982" y="3018"/>
                    </a:cubicBezTo>
                    <a:cubicBezTo>
                      <a:pt x="1989" y="3013"/>
                      <a:pt x="1989" y="3013"/>
                      <a:pt x="1989" y="3013"/>
                    </a:cubicBezTo>
                    <a:cubicBezTo>
                      <a:pt x="1995" y="3018"/>
                      <a:pt x="1995" y="3018"/>
                      <a:pt x="1995" y="3018"/>
                    </a:cubicBezTo>
                    <a:cubicBezTo>
                      <a:pt x="1997" y="3033"/>
                      <a:pt x="1997" y="3033"/>
                      <a:pt x="1997" y="3033"/>
                    </a:cubicBezTo>
                    <a:cubicBezTo>
                      <a:pt x="1991" y="3035"/>
                      <a:pt x="1991" y="3035"/>
                      <a:pt x="1991" y="3035"/>
                    </a:cubicBezTo>
                    <a:cubicBezTo>
                      <a:pt x="1983" y="3062"/>
                      <a:pt x="1983" y="3062"/>
                      <a:pt x="1983" y="3062"/>
                    </a:cubicBezTo>
                    <a:cubicBezTo>
                      <a:pt x="1965" y="3094"/>
                      <a:pt x="1965" y="3094"/>
                      <a:pt x="1965" y="3094"/>
                    </a:cubicBezTo>
                    <a:cubicBezTo>
                      <a:pt x="1948" y="3096"/>
                      <a:pt x="1948" y="3096"/>
                      <a:pt x="1948" y="3096"/>
                    </a:cubicBezTo>
                    <a:cubicBezTo>
                      <a:pt x="1945" y="3116"/>
                      <a:pt x="1945" y="3116"/>
                      <a:pt x="1945" y="3116"/>
                    </a:cubicBezTo>
                    <a:cubicBezTo>
                      <a:pt x="1939" y="3126"/>
                      <a:pt x="1939" y="3126"/>
                      <a:pt x="1939" y="3126"/>
                    </a:cubicBezTo>
                    <a:cubicBezTo>
                      <a:pt x="1934" y="3125"/>
                      <a:pt x="1934" y="3125"/>
                      <a:pt x="1934" y="3125"/>
                    </a:cubicBezTo>
                    <a:cubicBezTo>
                      <a:pt x="1917" y="3134"/>
                      <a:pt x="1917" y="3134"/>
                      <a:pt x="1917" y="3134"/>
                    </a:cubicBezTo>
                    <a:cubicBezTo>
                      <a:pt x="1905" y="3145"/>
                      <a:pt x="1905" y="3145"/>
                      <a:pt x="1905" y="3145"/>
                    </a:cubicBezTo>
                    <a:cubicBezTo>
                      <a:pt x="1904" y="3154"/>
                      <a:pt x="1904" y="3154"/>
                      <a:pt x="1904" y="3154"/>
                    </a:cubicBezTo>
                    <a:cubicBezTo>
                      <a:pt x="1890" y="3155"/>
                      <a:pt x="1890" y="3155"/>
                      <a:pt x="1890" y="3155"/>
                    </a:cubicBezTo>
                    <a:cubicBezTo>
                      <a:pt x="1884" y="3163"/>
                      <a:pt x="1884" y="3163"/>
                      <a:pt x="1884" y="3163"/>
                    </a:cubicBezTo>
                    <a:cubicBezTo>
                      <a:pt x="1884" y="3171"/>
                      <a:pt x="1884" y="3171"/>
                      <a:pt x="1884" y="3171"/>
                    </a:cubicBezTo>
                    <a:cubicBezTo>
                      <a:pt x="1899" y="3175"/>
                      <a:pt x="1899" y="3175"/>
                      <a:pt x="1899" y="3175"/>
                    </a:cubicBezTo>
                    <a:cubicBezTo>
                      <a:pt x="1951" y="3136"/>
                      <a:pt x="1951" y="3136"/>
                      <a:pt x="1951" y="3136"/>
                    </a:cubicBezTo>
                    <a:cubicBezTo>
                      <a:pt x="1977" y="3107"/>
                      <a:pt x="1977" y="3107"/>
                      <a:pt x="1977" y="3107"/>
                    </a:cubicBezTo>
                    <a:cubicBezTo>
                      <a:pt x="2015" y="3041"/>
                      <a:pt x="2015" y="3041"/>
                      <a:pt x="2015" y="3041"/>
                    </a:cubicBezTo>
                    <a:cubicBezTo>
                      <a:pt x="2030" y="3009"/>
                      <a:pt x="2030" y="3009"/>
                      <a:pt x="2030" y="3009"/>
                    </a:cubicBezTo>
                    <a:cubicBezTo>
                      <a:pt x="2044" y="2966"/>
                      <a:pt x="2044" y="2966"/>
                      <a:pt x="2044" y="2966"/>
                    </a:cubicBezTo>
                    <a:cubicBezTo>
                      <a:pt x="2082" y="2896"/>
                      <a:pt x="2082" y="2896"/>
                      <a:pt x="2082" y="2896"/>
                    </a:cubicBezTo>
                    <a:cubicBezTo>
                      <a:pt x="2118" y="2853"/>
                      <a:pt x="2118" y="2853"/>
                      <a:pt x="2118" y="2853"/>
                    </a:cubicBezTo>
                    <a:cubicBezTo>
                      <a:pt x="2124" y="2839"/>
                      <a:pt x="2124" y="2839"/>
                      <a:pt x="2124" y="2839"/>
                    </a:cubicBezTo>
                    <a:cubicBezTo>
                      <a:pt x="2121" y="2834"/>
                      <a:pt x="2121" y="2834"/>
                      <a:pt x="2121" y="2834"/>
                    </a:cubicBezTo>
                    <a:cubicBezTo>
                      <a:pt x="2122" y="2824"/>
                      <a:pt x="2122" y="2824"/>
                      <a:pt x="2122" y="2824"/>
                    </a:cubicBezTo>
                    <a:cubicBezTo>
                      <a:pt x="2130" y="2822"/>
                      <a:pt x="2130" y="2822"/>
                      <a:pt x="2130" y="2822"/>
                    </a:cubicBezTo>
                    <a:cubicBezTo>
                      <a:pt x="2136" y="2804"/>
                      <a:pt x="2136" y="2804"/>
                      <a:pt x="2136" y="2804"/>
                    </a:cubicBezTo>
                    <a:cubicBezTo>
                      <a:pt x="2147" y="2796"/>
                      <a:pt x="2147" y="2796"/>
                      <a:pt x="2147" y="2796"/>
                    </a:cubicBezTo>
                    <a:cubicBezTo>
                      <a:pt x="2142" y="2782"/>
                      <a:pt x="2142" y="2782"/>
                      <a:pt x="2142" y="2782"/>
                    </a:cubicBezTo>
                    <a:cubicBezTo>
                      <a:pt x="2147" y="2772"/>
                      <a:pt x="2147" y="2772"/>
                      <a:pt x="2147" y="2772"/>
                    </a:cubicBezTo>
                    <a:cubicBezTo>
                      <a:pt x="2142" y="2767"/>
                      <a:pt x="2142" y="2767"/>
                      <a:pt x="2142" y="2767"/>
                    </a:cubicBezTo>
                    <a:cubicBezTo>
                      <a:pt x="2136" y="2761"/>
                      <a:pt x="2136" y="2761"/>
                      <a:pt x="2136" y="2761"/>
                    </a:cubicBezTo>
                    <a:cubicBezTo>
                      <a:pt x="2137" y="2746"/>
                      <a:pt x="2137" y="2746"/>
                      <a:pt x="2137" y="2746"/>
                    </a:cubicBezTo>
                    <a:cubicBezTo>
                      <a:pt x="2122" y="2723"/>
                      <a:pt x="2122" y="2723"/>
                      <a:pt x="2122" y="2723"/>
                    </a:cubicBezTo>
                    <a:cubicBezTo>
                      <a:pt x="2122" y="2714"/>
                      <a:pt x="2122" y="2714"/>
                      <a:pt x="2122" y="2714"/>
                    </a:cubicBezTo>
                    <a:cubicBezTo>
                      <a:pt x="2124" y="2703"/>
                      <a:pt x="2124" y="2703"/>
                      <a:pt x="2124" y="2703"/>
                    </a:cubicBezTo>
                    <a:cubicBezTo>
                      <a:pt x="2122" y="2692"/>
                      <a:pt x="2122" y="2692"/>
                      <a:pt x="2122" y="2692"/>
                    </a:cubicBezTo>
                    <a:cubicBezTo>
                      <a:pt x="2116" y="2669"/>
                      <a:pt x="2116" y="2669"/>
                      <a:pt x="2116" y="2669"/>
                    </a:cubicBezTo>
                    <a:cubicBezTo>
                      <a:pt x="2108" y="2645"/>
                      <a:pt x="2108" y="2645"/>
                      <a:pt x="2108" y="2645"/>
                    </a:cubicBezTo>
                    <a:cubicBezTo>
                      <a:pt x="2115" y="2639"/>
                      <a:pt x="2115" y="2639"/>
                      <a:pt x="2115" y="2639"/>
                    </a:cubicBezTo>
                    <a:cubicBezTo>
                      <a:pt x="2134" y="2634"/>
                      <a:pt x="2134" y="2634"/>
                      <a:pt x="2134" y="2634"/>
                    </a:cubicBezTo>
                    <a:cubicBezTo>
                      <a:pt x="2130" y="2622"/>
                      <a:pt x="2130" y="2622"/>
                      <a:pt x="2130" y="2622"/>
                    </a:cubicBezTo>
                    <a:cubicBezTo>
                      <a:pt x="2119" y="2616"/>
                      <a:pt x="2119" y="2616"/>
                      <a:pt x="2119" y="2616"/>
                    </a:cubicBezTo>
                    <a:cubicBezTo>
                      <a:pt x="2139" y="2611"/>
                      <a:pt x="2139" y="2611"/>
                      <a:pt x="2139" y="2611"/>
                    </a:cubicBezTo>
                    <a:cubicBezTo>
                      <a:pt x="2139" y="2594"/>
                      <a:pt x="2139" y="2594"/>
                      <a:pt x="2139" y="2594"/>
                    </a:cubicBezTo>
                    <a:cubicBezTo>
                      <a:pt x="2119" y="2587"/>
                      <a:pt x="2119" y="2587"/>
                      <a:pt x="2119" y="2587"/>
                    </a:cubicBezTo>
                    <a:cubicBezTo>
                      <a:pt x="2136" y="2582"/>
                      <a:pt x="2136" y="2582"/>
                      <a:pt x="2136" y="2582"/>
                    </a:cubicBezTo>
                    <a:cubicBezTo>
                      <a:pt x="2147" y="2567"/>
                      <a:pt x="2147" y="2567"/>
                      <a:pt x="2147" y="2567"/>
                    </a:cubicBezTo>
                    <a:cubicBezTo>
                      <a:pt x="2154" y="2573"/>
                      <a:pt x="2154" y="2573"/>
                      <a:pt x="2154" y="2573"/>
                    </a:cubicBezTo>
                    <a:cubicBezTo>
                      <a:pt x="2180" y="2549"/>
                      <a:pt x="2180" y="2549"/>
                      <a:pt x="2180" y="2549"/>
                    </a:cubicBezTo>
                    <a:cubicBezTo>
                      <a:pt x="2196" y="2539"/>
                      <a:pt x="2196" y="2539"/>
                      <a:pt x="2196" y="2539"/>
                    </a:cubicBezTo>
                    <a:cubicBezTo>
                      <a:pt x="2196" y="2530"/>
                      <a:pt x="2196" y="2530"/>
                      <a:pt x="2196" y="2530"/>
                    </a:cubicBezTo>
                    <a:cubicBezTo>
                      <a:pt x="2217" y="2512"/>
                      <a:pt x="2217" y="2512"/>
                      <a:pt x="2217" y="2512"/>
                    </a:cubicBezTo>
                    <a:cubicBezTo>
                      <a:pt x="2241" y="2495"/>
                      <a:pt x="2241" y="2495"/>
                      <a:pt x="2241" y="2495"/>
                    </a:cubicBezTo>
                    <a:cubicBezTo>
                      <a:pt x="2275" y="2457"/>
                      <a:pt x="2275" y="2457"/>
                      <a:pt x="2275" y="2457"/>
                    </a:cubicBezTo>
                    <a:cubicBezTo>
                      <a:pt x="2304" y="2454"/>
                      <a:pt x="2304" y="2454"/>
                      <a:pt x="2304" y="2454"/>
                    </a:cubicBezTo>
                    <a:cubicBezTo>
                      <a:pt x="2321" y="2439"/>
                      <a:pt x="2321" y="2439"/>
                      <a:pt x="2321" y="2439"/>
                    </a:cubicBezTo>
                    <a:cubicBezTo>
                      <a:pt x="2338" y="2425"/>
                      <a:pt x="2338" y="2425"/>
                      <a:pt x="2338" y="2425"/>
                    </a:cubicBezTo>
                    <a:cubicBezTo>
                      <a:pt x="2355" y="2425"/>
                      <a:pt x="2355" y="2425"/>
                      <a:pt x="2355" y="2425"/>
                    </a:cubicBezTo>
                    <a:cubicBezTo>
                      <a:pt x="2365" y="2434"/>
                      <a:pt x="2365" y="2434"/>
                      <a:pt x="2365" y="2434"/>
                    </a:cubicBezTo>
                    <a:cubicBezTo>
                      <a:pt x="2377" y="2437"/>
                      <a:pt x="2377" y="2437"/>
                      <a:pt x="2377" y="2437"/>
                    </a:cubicBezTo>
                    <a:cubicBezTo>
                      <a:pt x="2377" y="2425"/>
                      <a:pt x="2377" y="2425"/>
                      <a:pt x="2377" y="2425"/>
                    </a:cubicBezTo>
                    <a:cubicBezTo>
                      <a:pt x="2390" y="2403"/>
                      <a:pt x="2390" y="2403"/>
                      <a:pt x="2390" y="2403"/>
                    </a:cubicBezTo>
                    <a:cubicBezTo>
                      <a:pt x="2425" y="2382"/>
                      <a:pt x="2425" y="2382"/>
                      <a:pt x="2425" y="2382"/>
                    </a:cubicBezTo>
                    <a:cubicBezTo>
                      <a:pt x="2439" y="2377"/>
                      <a:pt x="2439" y="2377"/>
                      <a:pt x="2439" y="2377"/>
                    </a:cubicBezTo>
                    <a:cubicBezTo>
                      <a:pt x="2439" y="2371"/>
                      <a:pt x="2439" y="2371"/>
                      <a:pt x="2439" y="2371"/>
                    </a:cubicBezTo>
                    <a:cubicBezTo>
                      <a:pt x="2429" y="2365"/>
                      <a:pt x="2429" y="2365"/>
                      <a:pt x="2429" y="2365"/>
                    </a:cubicBezTo>
                    <a:cubicBezTo>
                      <a:pt x="2419" y="2364"/>
                      <a:pt x="2419" y="2364"/>
                      <a:pt x="2419" y="2364"/>
                    </a:cubicBezTo>
                    <a:cubicBezTo>
                      <a:pt x="2414" y="2353"/>
                      <a:pt x="2414" y="2353"/>
                      <a:pt x="2414" y="2353"/>
                    </a:cubicBezTo>
                    <a:cubicBezTo>
                      <a:pt x="2426" y="2350"/>
                      <a:pt x="2426" y="2350"/>
                      <a:pt x="2426" y="2350"/>
                    </a:cubicBezTo>
                    <a:cubicBezTo>
                      <a:pt x="2446" y="2338"/>
                      <a:pt x="2446" y="2338"/>
                      <a:pt x="2446" y="2338"/>
                    </a:cubicBezTo>
                    <a:cubicBezTo>
                      <a:pt x="2458" y="2341"/>
                      <a:pt x="2458" y="2341"/>
                      <a:pt x="2458" y="2341"/>
                    </a:cubicBezTo>
                    <a:cubicBezTo>
                      <a:pt x="2472" y="2341"/>
                      <a:pt x="2472" y="2341"/>
                      <a:pt x="2472" y="2341"/>
                    </a:cubicBezTo>
                    <a:cubicBezTo>
                      <a:pt x="2483" y="2332"/>
                      <a:pt x="2483" y="2332"/>
                      <a:pt x="2483" y="2332"/>
                    </a:cubicBezTo>
                    <a:cubicBezTo>
                      <a:pt x="2497" y="2333"/>
                      <a:pt x="2497" y="2333"/>
                      <a:pt x="2497" y="2333"/>
                    </a:cubicBezTo>
                    <a:cubicBezTo>
                      <a:pt x="2495" y="2339"/>
                      <a:pt x="2495" y="2339"/>
                      <a:pt x="2495" y="2339"/>
                    </a:cubicBezTo>
                    <a:cubicBezTo>
                      <a:pt x="2475" y="2350"/>
                      <a:pt x="2475" y="2350"/>
                      <a:pt x="2475" y="2350"/>
                    </a:cubicBezTo>
                    <a:cubicBezTo>
                      <a:pt x="2455" y="2354"/>
                      <a:pt x="2455" y="2354"/>
                      <a:pt x="2455" y="2354"/>
                    </a:cubicBezTo>
                    <a:cubicBezTo>
                      <a:pt x="2451" y="2359"/>
                      <a:pt x="2451" y="2359"/>
                      <a:pt x="2451" y="2359"/>
                    </a:cubicBezTo>
                    <a:cubicBezTo>
                      <a:pt x="2458" y="2365"/>
                      <a:pt x="2458" y="2365"/>
                      <a:pt x="2458" y="2365"/>
                    </a:cubicBezTo>
                    <a:cubicBezTo>
                      <a:pt x="2489" y="2353"/>
                      <a:pt x="2489" y="2353"/>
                      <a:pt x="2489" y="2353"/>
                    </a:cubicBezTo>
                    <a:cubicBezTo>
                      <a:pt x="2527" y="2338"/>
                      <a:pt x="2527" y="2338"/>
                      <a:pt x="2527" y="2338"/>
                    </a:cubicBezTo>
                    <a:cubicBezTo>
                      <a:pt x="2524" y="2332"/>
                      <a:pt x="2524" y="2332"/>
                      <a:pt x="2524" y="2332"/>
                    </a:cubicBezTo>
                    <a:cubicBezTo>
                      <a:pt x="2533" y="2324"/>
                      <a:pt x="2533" y="2324"/>
                      <a:pt x="2533" y="2324"/>
                    </a:cubicBezTo>
                    <a:cubicBezTo>
                      <a:pt x="2544" y="2325"/>
                      <a:pt x="2544" y="2325"/>
                      <a:pt x="2544" y="2325"/>
                    </a:cubicBezTo>
                    <a:cubicBezTo>
                      <a:pt x="2541" y="2335"/>
                      <a:pt x="2541" y="2335"/>
                      <a:pt x="2541" y="2335"/>
                    </a:cubicBezTo>
                    <a:cubicBezTo>
                      <a:pt x="2541" y="2335"/>
                      <a:pt x="2541" y="2347"/>
                      <a:pt x="2543" y="2348"/>
                    </a:cubicBezTo>
                    <a:cubicBezTo>
                      <a:pt x="2544" y="2348"/>
                      <a:pt x="2567" y="2351"/>
                      <a:pt x="2567" y="2351"/>
                    </a:cubicBezTo>
                    <a:cubicBezTo>
                      <a:pt x="2579" y="2344"/>
                      <a:pt x="2579" y="2344"/>
                      <a:pt x="2579" y="2344"/>
                    </a:cubicBezTo>
                    <a:cubicBezTo>
                      <a:pt x="2602" y="2344"/>
                      <a:pt x="2602" y="2344"/>
                      <a:pt x="2602" y="2344"/>
                    </a:cubicBezTo>
                    <a:cubicBezTo>
                      <a:pt x="2628" y="2347"/>
                      <a:pt x="2628" y="2347"/>
                      <a:pt x="2628" y="2347"/>
                    </a:cubicBezTo>
                    <a:cubicBezTo>
                      <a:pt x="2645" y="2336"/>
                      <a:pt x="2645" y="2336"/>
                      <a:pt x="2645" y="2336"/>
                    </a:cubicBezTo>
                    <a:cubicBezTo>
                      <a:pt x="2645" y="2328"/>
                      <a:pt x="2645" y="2328"/>
                      <a:pt x="2645" y="2328"/>
                    </a:cubicBezTo>
                    <a:cubicBezTo>
                      <a:pt x="2642" y="2324"/>
                      <a:pt x="2642" y="2324"/>
                      <a:pt x="2642" y="2324"/>
                    </a:cubicBezTo>
                    <a:cubicBezTo>
                      <a:pt x="2643" y="2315"/>
                      <a:pt x="2643" y="2315"/>
                      <a:pt x="2643" y="2315"/>
                    </a:cubicBezTo>
                    <a:cubicBezTo>
                      <a:pt x="2680" y="2290"/>
                      <a:pt x="2680" y="2290"/>
                      <a:pt x="2680" y="2290"/>
                    </a:cubicBezTo>
                    <a:cubicBezTo>
                      <a:pt x="2711" y="2280"/>
                      <a:pt x="2711" y="2280"/>
                      <a:pt x="2711" y="2280"/>
                    </a:cubicBezTo>
                    <a:cubicBezTo>
                      <a:pt x="2728" y="2270"/>
                      <a:pt x="2728" y="2270"/>
                      <a:pt x="2728" y="2270"/>
                    </a:cubicBezTo>
                    <a:cubicBezTo>
                      <a:pt x="2732" y="2260"/>
                      <a:pt x="2732" y="2260"/>
                      <a:pt x="2732" y="2260"/>
                    </a:cubicBezTo>
                    <a:cubicBezTo>
                      <a:pt x="2728" y="2254"/>
                      <a:pt x="2728" y="2254"/>
                      <a:pt x="2728" y="2254"/>
                    </a:cubicBezTo>
                    <a:cubicBezTo>
                      <a:pt x="2714" y="2223"/>
                      <a:pt x="2714" y="2223"/>
                      <a:pt x="2714" y="2223"/>
                    </a:cubicBezTo>
                    <a:cubicBezTo>
                      <a:pt x="2724" y="2202"/>
                      <a:pt x="2724" y="2202"/>
                      <a:pt x="2724" y="2202"/>
                    </a:cubicBezTo>
                    <a:cubicBezTo>
                      <a:pt x="2735" y="2188"/>
                      <a:pt x="2735" y="2188"/>
                      <a:pt x="2735" y="2188"/>
                    </a:cubicBezTo>
                    <a:cubicBezTo>
                      <a:pt x="2735" y="2173"/>
                      <a:pt x="2735" y="2173"/>
                      <a:pt x="2735" y="2173"/>
                    </a:cubicBezTo>
                    <a:cubicBezTo>
                      <a:pt x="2743" y="2165"/>
                      <a:pt x="2743" y="2165"/>
                      <a:pt x="2743" y="2165"/>
                    </a:cubicBezTo>
                    <a:cubicBezTo>
                      <a:pt x="2757" y="2156"/>
                      <a:pt x="2757" y="2156"/>
                      <a:pt x="2757" y="2156"/>
                    </a:cubicBezTo>
                    <a:cubicBezTo>
                      <a:pt x="2760" y="2140"/>
                      <a:pt x="2760" y="2140"/>
                      <a:pt x="2760" y="2140"/>
                    </a:cubicBezTo>
                    <a:cubicBezTo>
                      <a:pt x="2755" y="2137"/>
                      <a:pt x="2755" y="2137"/>
                      <a:pt x="2755" y="2137"/>
                    </a:cubicBezTo>
                    <a:cubicBezTo>
                      <a:pt x="2778" y="2101"/>
                      <a:pt x="2778" y="2101"/>
                      <a:pt x="2778" y="2101"/>
                    </a:cubicBezTo>
                    <a:cubicBezTo>
                      <a:pt x="2810" y="2064"/>
                      <a:pt x="2810" y="2064"/>
                      <a:pt x="2810" y="2064"/>
                    </a:cubicBezTo>
                    <a:cubicBezTo>
                      <a:pt x="2810" y="2049"/>
                      <a:pt x="2810" y="2049"/>
                      <a:pt x="2810" y="2049"/>
                    </a:cubicBezTo>
                    <a:cubicBezTo>
                      <a:pt x="2804" y="1997"/>
                      <a:pt x="2804" y="1997"/>
                      <a:pt x="2804" y="1997"/>
                    </a:cubicBezTo>
                    <a:cubicBezTo>
                      <a:pt x="2798" y="1986"/>
                      <a:pt x="2798" y="1986"/>
                      <a:pt x="2798" y="1986"/>
                    </a:cubicBezTo>
                    <a:cubicBezTo>
                      <a:pt x="2809" y="1956"/>
                      <a:pt x="2809" y="1956"/>
                      <a:pt x="2809" y="1956"/>
                    </a:cubicBezTo>
                    <a:cubicBezTo>
                      <a:pt x="2816" y="1943"/>
                      <a:pt x="2816" y="1943"/>
                      <a:pt x="2816" y="1943"/>
                    </a:cubicBezTo>
                    <a:cubicBezTo>
                      <a:pt x="2818" y="1933"/>
                      <a:pt x="2818" y="1933"/>
                      <a:pt x="2818" y="1933"/>
                    </a:cubicBezTo>
                    <a:cubicBezTo>
                      <a:pt x="2842" y="1914"/>
                      <a:pt x="2842" y="1914"/>
                      <a:pt x="2842" y="1914"/>
                    </a:cubicBezTo>
                    <a:cubicBezTo>
                      <a:pt x="2845" y="1904"/>
                      <a:pt x="2845" y="1904"/>
                      <a:pt x="2845" y="1904"/>
                    </a:cubicBezTo>
                    <a:cubicBezTo>
                      <a:pt x="2839" y="1874"/>
                      <a:pt x="2839" y="1874"/>
                      <a:pt x="2839" y="1874"/>
                    </a:cubicBezTo>
                    <a:cubicBezTo>
                      <a:pt x="2853" y="1838"/>
                      <a:pt x="2853" y="1838"/>
                      <a:pt x="2853" y="1838"/>
                    </a:cubicBezTo>
                    <a:cubicBezTo>
                      <a:pt x="2848" y="1810"/>
                      <a:pt x="2848" y="1810"/>
                      <a:pt x="2848" y="1810"/>
                    </a:cubicBezTo>
                    <a:cubicBezTo>
                      <a:pt x="2853" y="1789"/>
                      <a:pt x="2853" y="1789"/>
                      <a:pt x="2853" y="1789"/>
                    </a:cubicBezTo>
                    <a:cubicBezTo>
                      <a:pt x="2853" y="1777"/>
                      <a:pt x="2853" y="1777"/>
                      <a:pt x="2853" y="1777"/>
                    </a:cubicBezTo>
                    <a:cubicBezTo>
                      <a:pt x="2859" y="1746"/>
                      <a:pt x="2859" y="1746"/>
                      <a:pt x="2859" y="1746"/>
                    </a:cubicBezTo>
                    <a:cubicBezTo>
                      <a:pt x="2851" y="1636"/>
                      <a:pt x="2851" y="1636"/>
                      <a:pt x="2851" y="1636"/>
                    </a:cubicBezTo>
                    <a:cubicBezTo>
                      <a:pt x="2851" y="1616"/>
                      <a:pt x="2851" y="1616"/>
                      <a:pt x="2851" y="1616"/>
                    </a:cubicBezTo>
                    <a:cubicBezTo>
                      <a:pt x="2857" y="1601"/>
                      <a:pt x="2857" y="1601"/>
                      <a:pt x="2857" y="1601"/>
                    </a:cubicBezTo>
                    <a:cubicBezTo>
                      <a:pt x="2857" y="1586"/>
                      <a:pt x="2857" y="1586"/>
                      <a:pt x="2857" y="1586"/>
                    </a:cubicBezTo>
                    <a:cubicBezTo>
                      <a:pt x="2850" y="1593"/>
                      <a:pt x="2850" y="1593"/>
                      <a:pt x="2850" y="1593"/>
                    </a:cubicBezTo>
                    <a:cubicBezTo>
                      <a:pt x="2838" y="1584"/>
                      <a:pt x="2838" y="1584"/>
                      <a:pt x="2838" y="1584"/>
                    </a:cubicBezTo>
                    <a:cubicBezTo>
                      <a:pt x="2838" y="1575"/>
                      <a:pt x="2838" y="1575"/>
                      <a:pt x="2838" y="1575"/>
                    </a:cubicBezTo>
                    <a:cubicBezTo>
                      <a:pt x="2850" y="1557"/>
                      <a:pt x="2850" y="1557"/>
                      <a:pt x="2850" y="1557"/>
                    </a:cubicBezTo>
                    <a:cubicBezTo>
                      <a:pt x="2847" y="1538"/>
                      <a:pt x="2847" y="1538"/>
                      <a:pt x="2847" y="1538"/>
                    </a:cubicBezTo>
                    <a:cubicBezTo>
                      <a:pt x="2850" y="1526"/>
                      <a:pt x="2850" y="1526"/>
                      <a:pt x="2850" y="1526"/>
                    </a:cubicBezTo>
                    <a:cubicBezTo>
                      <a:pt x="2861" y="1523"/>
                      <a:pt x="2861" y="1523"/>
                      <a:pt x="2861" y="1523"/>
                    </a:cubicBezTo>
                    <a:cubicBezTo>
                      <a:pt x="2862" y="1505"/>
                      <a:pt x="2862" y="1505"/>
                      <a:pt x="2862" y="1505"/>
                    </a:cubicBezTo>
                    <a:cubicBezTo>
                      <a:pt x="2851" y="1486"/>
                      <a:pt x="2851" y="1486"/>
                      <a:pt x="2851" y="1486"/>
                    </a:cubicBezTo>
                    <a:cubicBezTo>
                      <a:pt x="2830" y="1475"/>
                      <a:pt x="2830" y="1475"/>
                      <a:pt x="2830" y="1475"/>
                    </a:cubicBezTo>
                    <a:cubicBezTo>
                      <a:pt x="2835" y="1474"/>
                      <a:pt x="2835" y="1474"/>
                      <a:pt x="2835" y="1474"/>
                    </a:cubicBezTo>
                    <a:cubicBezTo>
                      <a:pt x="2838" y="1466"/>
                      <a:pt x="2838" y="1466"/>
                      <a:pt x="2838" y="1466"/>
                    </a:cubicBezTo>
                    <a:cubicBezTo>
                      <a:pt x="2842" y="1475"/>
                      <a:pt x="2842" y="1475"/>
                      <a:pt x="2842" y="1475"/>
                    </a:cubicBezTo>
                    <a:cubicBezTo>
                      <a:pt x="2856" y="1483"/>
                      <a:pt x="2856" y="1483"/>
                      <a:pt x="2856" y="1483"/>
                    </a:cubicBezTo>
                    <a:cubicBezTo>
                      <a:pt x="2867" y="1488"/>
                      <a:pt x="2867" y="1488"/>
                      <a:pt x="2867" y="1488"/>
                    </a:cubicBezTo>
                    <a:cubicBezTo>
                      <a:pt x="2871" y="1469"/>
                      <a:pt x="2871" y="1469"/>
                      <a:pt x="2871" y="1469"/>
                    </a:cubicBezTo>
                    <a:cubicBezTo>
                      <a:pt x="2882" y="1469"/>
                      <a:pt x="2882" y="1469"/>
                      <a:pt x="2882" y="1469"/>
                    </a:cubicBezTo>
                    <a:cubicBezTo>
                      <a:pt x="2888" y="1480"/>
                      <a:pt x="2888" y="1480"/>
                      <a:pt x="2888" y="1480"/>
                    </a:cubicBezTo>
                    <a:cubicBezTo>
                      <a:pt x="2896" y="1485"/>
                      <a:pt x="2896" y="1485"/>
                      <a:pt x="2896" y="1485"/>
                    </a:cubicBezTo>
                    <a:cubicBezTo>
                      <a:pt x="2887" y="1497"/>
                      <a:pt x="2887" y="1497"/>
                      <a:pt x="2887" y="1497"/>
                    </a:cubicBezTo>
                    <a:cubicBezTo>
                      <a:pt x="2876" y="1505"/>
                      <a:pt x="2876" y="1505"/>
                      <a:pt x="2876" y="1505"/>
                    </a:cubicBezTo>
                    <a:cubicBezTo>
                      <a:pt x="2873" y="1515"/>
                      <a:pt x="2873" y="1515"/>
                      <a:pt x="2873" y="1515"/>
                    </a:cubicBezTo>
                    <a:cubicBezTo>
                      <a:pt x="2880" y="1515"/>
                      <a:pt x="2880" y="1515"/>
                      <a:pt x="2880" y="1515"/>
                    </a:cubicBezTo>
                    <a:cubicBezTo>
                      <a:pt x="2896" y="1501"/>
                      <a:pt x="2896" y="1501"/>
                      <a:pt x="2896" y="1501"/>
                    </a:cubicBezTo>
                    <a:cubicBezTo>
                      <a:pt x="2917" y="1489"/>
                      <a:pt x="2917" y="1489"/>
                      <a:pt x="2917" y="1489"/>
                    </a:cubicBezTo>
                    <a:cubicBezTo>
                      <a:pt x="2945" y="1448"/>
                      <a:pt x="2945" y="1448"/>
                      <a:pt x="2945" y="1448"/>
                    </a:cubicBezTo>
                    <a:cubicBezTo>
                      <a:pt x="2957" y="1417"/>
                      <a:pt x="2957" y="1417"/>
                      <a:pt x="2957" y="1417"/>
                    </a:cubicBezTo>
                    <a:cubicBezTo>
                      <a:pt x="2961" y="1398"/>
                      <a:pt x="2961" y="1398"/>
                      <a:pt x="2961" y="1398"/>
                    </a:cubicBezTo>
                    <a:cubicBezTo>
                      <a:pt x="2972" y="1388"/>
                      <a:pt x="2972" y="1388"/>
                      <a:pt x="2972" y="1388"/>
                    </a:cubicBezTo>
                    <a:cubicBezTo>
                      <a:pt x="2983" y="1361"/>
                      <a:pt x="2983" y="1361"/>
                      <a:pt x="2983" y="1361"/>
                    </a:cubicBezTo>
                    <a:cubicBezTo>
                      <a:pt x="2995" y="1336"/>
                      <a:pt x="2995" y="1336"/>
                      <a:pt x="2995" y="1336"/>
                    </a:cubicBezTo>
                    <a:cubicBezTo>
                      <a:pt x="3038" y="1307"/>
                      <a:pt x="3038" y="1307"/>
                      <a:pt x="3038" y="1307"/>
                    </a:cubicBezTo>
                    <a:cubicBezTo>
                      <a:pt x="3042" y="1294"/>
                      <a:pt x="3042" y="1294"/>
                      <a:pt x="3042" y="1294"/>
                    </a:cubicBezTo>
                    <a:cubicBezTo>
                      <a:pt x="3055" y="1289"/>
                      <a:pt x="3055" y="1289"/>
                      <a:pt x="3055" y="1289"/>
                    </a:cubicBezTo>
                    <a:cubicBezTo>
                      <a:pt x="3065" y="1274"/>
                      <a:pt x="3065" y="1274"/>
                      <a:pt x="3065" y="1274"/>
                    </a:cubicBezTo>
                    <a:cubicBezTo>
                      <a:pt x="3101" y="1242"/>
                      <a:pt x="3101" y="1242"/>
                      <a:pt x="3101" y="1242"/>
                    </a:cubicBezTo>
                    <a:cubicBezTo>
                      <a:pt x="3133" y="1197"/>
                      <a:pt x="3133" y="1197"/>
                      <a:pt x="3133" y="1197"/>
                    </a:cubicBezTo>
                    <a:cubicBezTo>
                      <a:pt x="3142" y="1187"/>
                      <a:pt x="3142" y="1187"/>
                      <a:pt x="3142" y="1187"/>
                    </a:cubicBezTo>
                    <a:cubicBezTo>
                      <a:pt x="3162" y="1142"/>
                      <a:pt x="3162" y="1142"/>
                      <a:pt x="3162" y="1142"/>
                    </a:cubicBezTo>
                    <a:cubicBezTo>
                      <a:pt x="3166" y="1122"/>
                      <a:pt x="3166" y="1122"/>
                      <a:pt x="3166" y="1122"/>
                    </a:cubicBezTo>
                    <a:cubicBezTo>
                      <a:pt x="3177" y="1109"/>
                      <a:pt x="3177" y="1109"/>
                      <a:pt x="3177" y="1109"/>
                    </a:cubicBezTo>
                    <a:cubicBezTo>
                      <a:pt x="3177" y="1095"/>
                      <a:pt x="3177" y="1095"/>
                      <a:pt x="3177" y="1095"/>
                    </a:cubicBezTo>
                    <a:cubicBezTo>
                      <a:pt x="3166" y="1080"/>
                      <a:pt x="3166" y="1080"/>
                      <a:pt x="3166" y="1080"/>
                    </a:cubicBezTo>
                    <a:cubicBezTo>
                      <a:pt x="3169" y="1063"/>
                      <a:pt x="3169" y="1063"/>
                      <a:pt x="3169" y="1063"/>
                    </a:cubicBezTo>
                    <a:cubicBezTo>
                      <a:pt x="3180" y="1054"/>
                      <a:pt x="3180" y="1054"/>
                      <a:pt x="3180" y="1054"/>
                    </a:cubicBezTo>
                    <a:cubicBezTo>
                      <a:pt x="3177" y="1014"/>
                      <a:pt x="3177" y="1014"/>
                      <a:pt x="3177" y="1014"/>
                    </a:cubicBezTo>
                    <a:cubicBezTo>
                      <a:pt x="3168" y="1008"/>
                      <a:pt x="3168" y="1008"/>
                      <a:pt x="3168" y="1008"/>
                    </a:cubicBezTo>
                    <a:cubicBezTo>
                      <a:pt x="3165" y="988"/>
                      <a:pt x="3165" y="988"/>
                      <a:pt x="3165" y="988"/>
                    </a:cubicBezTo>
                    <a:cubicBezTo>
                      <a:pt x="3136" y="927"/>
                      <a:pt x="3136" y="927"/>
                      <a:pt x="3136" y="927"/>
                    </a:cubicBezTo>
                    <a:cubicBezTo>
                      <a:pt x="3136" y="905"/>
                      <a:pt x="3136" y="905"/>
                      <a:pt x="3136" y="905"/>
                    </a:cubicBezTo>
                    <a:cubicBezTo>
                      <a:pt x="3131" y="879"/>
                      <a:pt x="3131" y="879"/>
                      <a:pt x="3131" y="879"/>
                    </a:cubicBezTo>
                    <a:cubicBezTo>
                      <a:pt x="3079" y="856"/>
                      <a:pt x="3079" y="856"/>
                      <a:pt x="3079" y="856"/>
                    </a:cubicBezTo>
                    <a:cubicBezTo>
                      <a:pt x="3049" y="856"/>
                      <a:pt x="3049" y="856"/>
                      <a:pt x="3049" y="856"/>
                    </a:cubicBezTo>
                    <a:cubicBezTo>
                      <a:pt x="3026" y="866"/>
                      <a:pt x="3026" y="866"/>
                      <a:pt x="3026" y="866"/>
                    </a:cubicBezTo>
                    <a:cubicBezTo>
                      <a:pt x="3010" y="846"/>
                      <a:pt x="3010" y="846"/>
                      <a:pt x="3010" y="846"/>
                    </a:cubicBezTo>
                    <a:cubicBezTo>
                      <a:pt x="2993" y="841"/>
                      <a:pt x="2993" y="841"/>
                      <a:pt x="2993" y="841"/>
                    </a:cubicBezTo>
                    <a:cubicBezTo>
                      <a:pt x="2975" y="821"/>
                      <a:pt x="2975" y="821"/>
                      <a:pt x="2975" y="821"/>
                    </a:cubicBezTo>
                    <a:cubicBezTo>
                      <a:pt x="2952" y="811"/>
                      <a:pt x="2952" y="811"/>
                      <a:pt x="2952" y="811"/>
                    </a:cubicBezTo>
                    <a:cubicBezTo>
                      <a:pt x="2935" y="808"/>
                      <a:pt x="2935" y="808"/>
                      <a:pt x="2935" y="808"/>
                    </a:cubicBezTo>
                    <a:cubicBezTo>
                      <a:pt x="2899" y="769"/>
                      <a:pt x="2899" y="769"/>
                      <a:pt x="2899" y="769"/>
                    </a:cubicBezTo>
                    <a:cubicBezTo>
                      <a:pt x="2870" y="728"/>
                      <a:pt x="2870" y="728"/>
                      <a:pt x="2870" y="728"/>
                    </a:cubicBezTo>
                    <a:cubicBezTo>
                      <a:pt x="2856" y="725"/>
                      <a:pt x="2856" y="725"/>
                      <a:pt x="2856" y="725"/>
                    </a:cubicBezTo>
                    <a:cubicBezTo>
                      <a:pt x="2836" y="705"/>
                      <a:pt x="2836" y="705"/>
                      <a:pt x="2836" y="705"/>
                    </a:cubicBezTo>
                    <a:cubicBezTo>
                      <a:pt x="2818" y="707"/>
                      <a:pt x="2818" y="707"/>
                      <a:pt x="2818" y="707"/>
                    </a:cubicBezTo>
                    <a:cubicBezTo>
                      <a:pt x="2769" y="671"/>
                      <a:pt x="2769" y="671"/>
                      <a:pt x="2769" y="671"/>
                    </a:cubicBezTo>
                    <a:cubicBezTo>
                      <a:pt x="2747" y="671"/>
                      <a:pt x="2747" y="671"/>
                      <a:pt x="2747" y="671"/>
                    </a:cubicBezTo>
                    <a:cubicBezTo>
                      <a:pt x="2723" y="661"/>
                      <a:pt x="2723" y="661"/>
                      <a:pt x="2723" y="661"/>
                    </a:cubicBezTo>
                    <a:cubicBezTo>
                      <a:pt x="2708" y="670"/>
                      <a:pt x="2708" y="670"/>
                      <a:pt x="2708" y="670"/>
                    </a:cubicBezTo>
                    <a:cubicBezTo>
                      <a:pt x="2683" y="670"/>
                      <a:pt x="2683" y="670"/>
                      <a:pt x="2683" y="670"/>
                    </a:cubicBezTo>
                    <a:cubicBezTo>
                      <a:pt x="2669" y="662"/>
                      <a:pt x="2669" y="662"/>
                      <a:pt x="2669" y="662"/>
                    </a:cubicBezTo>
                    <a:cubicBezTo>
                      <a:pt x="2654" y="670"/>
                      <a:pt x="2654" y="670"/>
                      <a:pt x="2654" y="670"/>
                    </a:cubicBezTo>
                    <a:cubicBezTo>
                      <a:pt x="2647" y="681"/>
                      <a:pt x="2647" y="681"/>
                      <a:pt x="2647" y="681"/>
                    </a:cubicBezTo>
                    <a:cubicBezTo>
                      <a:pt x="2637" y="670"/>
                      <a:pt x="2637" y="670"/>
                      <a:pt x="2637" y="670"/>
                    </a:cubicBezTo>
                    <a:cubicBezTo>
                      <a:pt x="2616" y="655"/>
                      <a:pt x="2616" y="655"/>
                      <a:pt x="2616" y="655"/>
                    </a:cubicBezTo>
                    <a:cubicBezTo>
                      <a:pt x="2611" y="661"/>
                      <a:pt x="2611" y="661"/>
                      <a:pt x="2611" y="661"/>
                    </a:cubicBezTo>
                    <a:cubicBezTo>
                      <a:pt x="2602" y="653"/>
                      <a:pt x="2602" y="653"/>
                      <a:pt x="2602" y="653"/>
                    </a:cubicBezTo>
                    <a:cubicBezTo>
                      <a:pt x="2599" y="664"/>
                      <a:pt x="2599" y="664"/>
                      <a:pt x="2599" y="664"/>
                    </a:cubicBezTo>
                    <a:cubicBezTo>
                      <a:pt x="2599" y="671"/>
                      <a:pt x="2599" y="671"/>
                      <a:pt x="2599" y="671"/>
                    </a:cubicBezTo>
                    <a:cubicBezTo>
                      <a:pt x="2587" y="661"/>
                      <a:pt x="2587" y="661"/>
                      <a:pt x="2587" y="661"/>
                    </a:cubicBezTo>
                    <a:cubicBezTo>
                      <a:pt x="2584" y="653"/>
                      <a:pt x="2584" y="653"/>
                      <a:pt x="2584" y="653"/>
                    </a:cubicBezTo>
                    <a:cubicBezTo>
                      <a:pt x="2575" y="650"/>
                      <a:pt x="2575" y="650"/>
                      <a:pt x="2575" y="650"/>
                    </a:cubicBezTo>
                    <a:cubicBezTo>
                      <a:pt x="2578" y="659"/>
                      <a:pt x="2578" y="659"/>
                      <a:pt x="2578" y="659"/>
                    </a:cubicBezTo>
                    <a:cubicBezTo>
                      <a:pt x="2573" y="662"/>
                      <a:pt x="2573" y="662"/>
                      <a:pt x="2573" y="662"/>
                    </a:cubicBezTo>
                    <a:cubicBezTo>
                      <a:pt x="2549" y="653"/>
                      <a:pt x="2549" y="653"/>
                      <a:pt x="2549" y="653"/>
                    </a:cubicBezTo>
                    <a:cubicBezTo>
                      <a:pt x="2541" y="653"/>
                      <a:pt x="2541" y="653"/>
                      <a:pt x="2541" y="653"/>
                    </a:cubicBezTo>
                    <a:cubicBezTo>
                      <a:pt x="2520" y="650"/>
                      <a:pt x="2520" y="650"/>
                      <a:pt x="2520" y="650"/>
                    </a:cubicBezTo>
                    <a:cubicBezTo>
                      <a:pt x="2475" y="629"/>
                      <a:pt x="2475" y="629"/>
                      <a:pt x="2475" y="629"/>
                    </a:cubicBezTo>
                    <a:cubicBezTo>
                      <a:pt x="2458" y="630"/>
                      <a:pt x="2458" y="630"/>
                      <a:pt x="2458" y="630"/>
                    </a:cubicBezTo>
                    <a:cubicBezTo>
                      <a:pt x="2458" y="635"/>
                      <a:pt x="2458" y="635"/>
                      <a:pt x="2458" y="635"/>
                    </a:cubicBezTo>
                    <a:cubicBezTo>
                      <a:pt x="2462" y="644"/>
                      <a:pt x="2462" y="644"/>
                      <a:pt x="2462" y="644"/>
                    </a:cubicBezTo>
                    <a:cubicBezTo>
                      <a:pt x="2457" y="649"/>
                      <a:pt x="2457" y="649"/>
                      <a:pt x="2457" y="649"/>
                    </a:cubicBezTo>
                    <a:cubicBezTo>
                      <a:pt x="2448" y="644"/>
                      <a:pt x="2448" y="644"/>
                      <a:pt x="2448" y="644"/>
                    </a:cubicBezTo>
                    <a:cubicBezTo>
                      <a:pt x="2445" y="645"/>
                      <a:pt x="2445" y="645"/>
                      <a:pt x="2445" y="645"/>
                    </a:cubicBezTo>
                    <a:cubicBezTo>
                      <a:pt x="2442" y="653"/>
                      <a:pt x="2442" y="653"/>
                      <a:pt x="2442" y="653"/>
                    </a:cubicBezTo>
                    <a:cubicBezTo>
                      <a:pt x="2426" y="661"/>
                      <a:pt x="2426" y="661"/>
                      <a:pt x="2426" y="661"/>
                    </a:cubicBezTo>
                    <a:cubicBezTo>
                      <a:pt x="2420" y="668"/>
                      <a:pt x="2420" y="668"/>
                      <a:pt x="2420" y="668"/>
                    </a:cubicBezTo>
                    <a:cubicBezTo>
                      <a:pt x="2419" y="687"/>
                      <a:pt x="2419" y="687"/>
                      <a:pt x="2419" y="687"/>
                    </a:cubicBezTo>
                    <a:cubicBezTo>
                      <a:pt x="2410" y="673"/>
                      <a:pt x="2410" y="673"/>
                      <a:pt x="2410" y="673"/>
                    </a:cubicBezTo>
                    <a:cubicBezTo>
                      <a:pt x="2405" y="661"/>
                      <a:pt x="2405" y="661"/>
                      <a:pt x="2405" y="661"/>
                    </a:cubicBezTo>
                    <a:cubicBezTo>
                      <a:pt x="2397" y="664"/>
                      <a:pt x="2397" y="664"/>
                      <a:pt x="2397" y="664"/>
                    </a:cubicBezTo>
                    <a:cubicBezTo>
                      <a:pt x="2399" y="679"/>
                      <a:pt x="2399" y="679"/>
                      <a:pt x="2399" y="679"/>
                    </a:cubicBezTo>
                    <a:cubicBezTo>
                      <a:pt x="2385" y="705"/>
                      <a:pt x="2385" y="705"/>
                      <a:pt x="2385" y="705"/>
                    </a:cubicBezTo>
                    <a:cubicBezTo>
                      <a:pt x="2385" y="726"/>
                      <a:pt x="2385" y="726"/>
                      <a:pt x="2385" y="726"/>
                    </a:cubicBezTo>
                    <a:cubicBezTo>
                      <a:pt x="2381" y="707"/>
                      <a:pt x="2381" y="707"/>
                      <a:pt x="2381" y="707"/>
                    </a:cubicBezTo>
                    <a:cubicBezTo>
                      <a:pt x="2385" y="687"/>
                      <a:pt x="2385" y="687"/>
                      <a:pt x="2385" y="687"/>
                    </a:cubicBezTo>
                    <a:cubicBezTo>
                      <a:pt x="2382" y="668"/>
                      <a:pt x="2382" y="668"/>
                      <a:pt x="2382" y="668"/>
                    </a:cubicBezTo>
                    <a:cubicBezTo>
                      <a:pt x="2391" y="641"/>
                      <a:pt x="2391" y="641"/>
                      <a:pt x="2391" y="641"/>
                    </a:cubicBezTo>
                    <a:cubicBezTo>
                      <a:pt x="2397" y="635"/>
                      <a:pt x="2397" y="635"/>
                      <a:pt x="2397" y="635"/>
                    </a:cubicBezTo>
                    <a:cubicBezTo>
                      <a:pt x="2391" y="630"/>
                      <a:pt x="2391" y="630"/>
                      <a:pt x="2391" y="630"/>
                    </a:cubicBezTo>
                    <a:cubicBezTo>
                      <a:pt x="2379" y="629"/>
                      <a:pt x="2379" y="629"/>
                      <a:pt x="2379" y="629"/>
                    </a:cubicBezTo>
                    <a:cubicBezTo>
                      <a:pt x="2396" y="610"/>
                      <a:pt x="2396" y="610"/>
                      <a:pt x="2396" y="610"/>
                    </a:cubicBezTo>
                    <a:cubicBezTo>
                      <a:pt x="2374" y="586"/>
                      <a:pt x="2374" y="586"/>
                      <a:pt x="2374" y="586"/>
                    </a:cubicBezTo>
                    <a:cubicBezTo>
                      <a:pt x="2361" y="566"/>
                      <a:pt x="2361" y="566"/>
                      <a:pt x="2361" y="566"/>
                    </a:cubicBezTo>
                    <a:cubicBezTo>
                      <a:pt x="2348" y="568"/>
                      <a:pt x="2348" y="568"/>
                      <a:pt x="2348" y="568"/>
                    </a:cubicBezTo>
                    <a:cubicBezTo>
                      <a:pt x="2330" y="564"/>
                      <a:pt x="2330" y="564"/>
                      <a:pt x="2330" y="564"/>
                    </a:cubicBezTo>
                    <a:cubicBezTo>
                      <a:pt x="2319" y="577"/>
                      <a:pt x="2319" y="577"/>
                      <a:pt x="2319" y="577"/>
                    </a:cubicBezTo>
                    <a:cubicBezTo>
                      <a:pt x="2309" y="583"/>
                      <a:pt x="2309" y="583"/>
                      <a:pt x="2309" y="583"/>
                    </a:cubicBezTo>
                    <a:cubicBezTo>
                      <a:pt x="2304" y="571"/>
                      <a:pt x="2304" y="571"/>
                      <a:pt x="2304" y="571"/>
                    </a:cubicBezTo>
                    <a:cubicBezTo>
                      <a:pt x="2296" y="566"/>
                      <a:pt x="2296" y="566"/>
                      <a:pt x="2296" y="566"/>
                    </a:cubicBezTo>
                    <a:cubicBezTo>
                      <a:pt x="2293" y="554"/>
                      <a:pt x="2293" y="554"/>
                      <a:pt x="2293" y="554"/>
                    </a:cubicBezTo>
                    <a:cubicBezTo>
                      <a:pt x="2284" y="546"/>
                      <a:pt x="2284" y="546"/>
                      <a:pt x="2284" y="546"/>
                    </a:cubicBezTo>
                    <a:cubicBezTo>
                      <a:pt x="2270" y="548"/>
                      <a:pt x="2270" y="548"/>
                      <a:pt x="2270" y="548"/>
                    </a:cubicBezTo>
                    <a:cubicBezTo>
                      <a:pt x="2264" y="540"/>
                      <a:pt x="2264" y="540"/>
                      <a:pt x="2264" y="540"/>
                    </a:cubicBezTo>
                    <a:cubicBezTo>
                      <a:pt x="2254" y="535"/>
                      <a:pt x="2254" y="535"/>
                      <a:pt x="2254" y="535"/>
                    </a:cubicBezTo>
                    <a:cubicBezTo>
                      <a:pt x="2246" y="543"/>
                      <a:pt x="2246" y="543"/>
                      <a:pt x="2246" y="543"/>
                    </a:cubicBezTo>
                    <a:cubicBezTo>
                      <a:pt x="2246" y="537"/>
                      <a:pt x="2246" y="537"/>
                      <a:pt x="2246" y="537"/>
                    </a:cubicBezTo>
                    <a:cubicBezTo>
                      <a:pt x="2238" y="531"/>
                      <a:pt x="2238" y="531"/>
                      <a:pt x="2238" y="531"/>
                    </a:cubicBezTo>
                    <a:cubicBezTo>
                      <a:pt x="2232" y="520"/>
                      <a:pt x="2232" y="520"/>
                      <a:pt x="2232" y="520"/>
                    </a:cubicBezTo>
                    <a:cubicBezTo>
                      <a:pt x="2222" y="523"/>
                      <a:pt x="2222" y="523"/>
                      <a:pt x="2222" y="523"/>
                    </a:cubicBezTo>
                    <a:cubicBezTo>
                      <a:pt x="2205" y="519"/>
                      <a:pt x="2205" y="519"/>
                      <a:pt x="2205" y="519"/>
                    </a:cubicBezTo>
                    <a:cubicBezTo>
                      <a:pt x="2180" y="505"/>
                      <a:pt x="2180" y="505"/>
                      <a:pt x="2180" y="505"/>
                    </a:cubicBezTo>
                    <a:cubicBezTo>
                      <a:pt x="2173" y="503"/>
                      <a:pt x="2173" y="503"/>
                      <a:pt x="2173" y="503"/>
                    </a:cubicBezTo>
                    <a:cubicBezTo>
                      <a:pt x="2170" y="509"/>
                      <a:pt x="2170" y="509"/>
                      <a:pt x="2170" y="509"/>
                    </a:cubicBezTo>
                    <a:cubicBezTo>
                      <a:pt x="2154" y="500"/>
                      <a:pt x="2154" y="500"/>
                      <a:pt x="2154" y="500"/>
                    </a:cubicBezTo>
                    <a:cubicBezTo>
                      <a:pt x="2144" y="502"/>
                      <a:pt x="2144" y="502"/>
                      <a:pt x="2144" y="502"/>
                    </a:cubicBezTo>
                    <a:cubicBezTo>
                      <a:pt x="2142" y="511"/>
                      <a:pt x="2142" y="511"/>
                      <a:pt x="2142" y="511"/>
                    </a:cubicBezTo>
                    <a:cubicBezTo>
                      <a:pt x="2134" y="512"/>
                      <a:pt x="2134" y="512"/>
                      <a:pt x="2134" y="512"/>
                    </a:cubicBezTo>
                    <a:cubicBezTo>
                      <a:pt x="2130" y="500"/>
                      <a:pt x="2130" y="500"/>
                      <a:pt x="2130" y="500"/>
                    </a:cubicBezTo>
                    <a:cubicBezTo>
                      <a:pt x="2111" y="500"/>
                      <a:pt x="2111" y="500"/>
                      <a:pt x="2111" y="500"/>
                    </a:cubicBezTo>
                    <a:cubicBezTo>
                      <a:pt x="2096" y="509"/>
                      <a:pt x="2096" y="509"/>
                      <a:pt x="2096" y="509"/>
                    </a:cubicBezTo>
                    <a:cubicBezTo>
                      <a:pt x="2087" y="525"/>
                      <a:pt x="2087" y="525"/>
                      <a:pt x="2087" y="525"/>
                    </a:cubicBezTo>
                    <a:cubicBezTo>
                      <a:pt x="2089" y="534"/>
                      <a:pt x="2089" y="534"/>
                      <a:pt x="2089" y="534"/>
                    </a:cubicBezTo>
                    <a:cubicBezTo>
                      <a:pt x="2070" y="552"/>
                      <a:pt x="2070" y="552"/>
                      <a:pt x="2070" y="552"/>
                    </a:cubicBezTo>
                    <a:cubicBezTo>
                      <a:pt x="2047" y="564"/>
                      <a:pt x="2047" y="564"/>
                      <a:pt x="2047" y="564"/>
                    </a:cubicBezTo>
                    <a:cubicBezTo>
                      <a:pt x="2018" y="581"/>
                      <a:pt x="2018" y="581"/>
                      <a:pt x="2018" y="581"/>
                    </a:cubicBezTo>
                    <a:cubicBezTo>
                      <a:pt x="2004" y="600"/>
                      <a:pt x="2004" y="600"/>
                      <a:pt x="2004" y="600"/>
                    </a:cubicBezTo>
                    <a:cubicBezTo>
                      <a:pt x="1995" y="623"/>
                      <a:pt x="1995" y="623"/>
                      <a:pt x="1995" y="623"/>
                    </a:cubicBezTo>
                    <a:cubicBezTo>
                      <a:pt x="1992" y="644"/>
                      <a:pt x="1992" y="644"/>
                      <a:pt x="1992" y="644"/>
                    </a:cubicBezTo>
                    <a:cubicBezTo>
                      <a:pt x="1985" y="656"/>
                      <a:pt x="1985" y="656"/>
                      <a:pt x="1985" y="656"/>
                    </a:cubicBezTo>
                    <a:cubicBezTo>
                      <a:pt x="1971" y="670"/>
                      <a:pt x="1971" y="670"/>
                      <a:pt x="1971" y="670"/>
                    </a:cubicBezTo>
                    <a:cubicBezTo>
                      <a:pt x="1972" y="681"/>
                      <a:pt x="1972" y="681"/>
                      <a:pt x="1972" y="681"/>
                    </a:cubicBezTo>
                    <a:cubicBezTo>
                      <a:pt x="1975" y="697"/>
                      <a:pt x="1975" y="697"/>
                      <a:pt x="1975" y="697"/>
                    </a:cubicBezTo>
                    <a:cubicBezTo>
                      <a:pt x="1972" y="728"/>
                      <a:pt x="1972" y="728"/>
                      <a:pt x="1972" y="728"/>
                    </a:cubicBezTo>
                    <a:cubicBezTo>
                      <a:pt x="1966" y="708"/>
                      <a:pt x="1966" y="708"/>
                      <a:pt x="1966" y="708"/>
                    </a:cubicBezTo>
                    <a:cubicBezTo>
                      <a:pt x="1956" y="690"/>
                      <a:pt x="1956" y="690"/>
                      <a:pt x="1956" y="690"/>
                    </a:cubicBezTo>
                    <a:cubicBezTo>
                      <a:pt x="1956" y="678"/>
                      <a:pt x="1956" y="678"/>
                      <a:pt x="1956" y="678"/>
                    </a:cubicBezTo>
                    <a:cubicBezTo>
                      <a:pt x="1968" y="662"/>
                      <a:pt x="1968" y="662"/>
                      <a:pt x="1968" y="662"/>
                    </a:cubicBezTo>
                    <a:cubicBezTo>
                      <a:pt x="1980" y="652"/>
                      <a:pt x="1980" y="652"/>
                      <a:pt x="1980" y="652"/>
                    </a:cubicBezTo>
                    <a:cubicBezTo>
                      <a:pt x="1978" y="630"/>
                      <a:pt x="1978" y="630"/>
                      <a:pt x="1978" y="630"/>
                    </a:cubicBezTo>
                    <a:cubicBezTo>
                      <a:pt x="1985" y="610"/>
                      <a:pt x="1985" y="610"/>
                      <a:pt x="1985" y="610"/>
                    </a:cubicBezTo>
                    <a:cubicBezTo>
                      <a:pt x="1983" y="601"/>
                      <a:pt x="1983" y="601"/>
                      <a:pt x="1983" y="601"/>
                    </a:cubicBezTo>
                    <a:cubicBezTo>
                      <a:pt x="1974" y="601"/>
                      <a:pt x="1974" y="601"/>
                      <a:pt x="1974" y="601"/>
                    </a:cubicBezTo>
                    <a:cubicBezTo>
                      <a:pt x="1956" y="607"/>
                      <a:pt x="1956" y="607"/>
                      <a:pt x="1956" y="607"/>
                    </a:cubicBezTo>
                    <a:cubicBezTo>
                      <a:pt x="1934" y="601"/>
                      <a:pt x="1934" y="601"/>
                      <a:pt x="1934" y="601"/>
                    </a:cubicBezTo>
                    <a:cubicBezTo>
                      <a:pt x="1916" y="603"/>
                      <a:pt x="1916" y="603"/>
                      <a:pt x="1916" y="603"/>
                    </a:cubicBezTo>
                    <a:cubicBezTo>
                      <a:pt x="1902" y="606"/>
                      <a:pt x="1902" y="606"/>
                      <a:pt x="1902" y="606"/>
                    </a:cubicBezTo>
                    <a:cubicBezTo>
                      <a:pt x="1891" y="598"/>
                      <a:pt x="1891" y="598"/>
                      <a:pt x="1891" y="598"/>
                    </a:cubicBezTo>
                    <a:cubicBezTo>
                      <a:pt x="1902" y="600"/>
                      <a:pt x="1902" y="600"/>
                      <a:pt x="1902" y="600"/>
                    </a:cubicBezTo>
                    <a:cubicBezTo>
                      <a:pt x="1916" y="589"/>
                      <a:pt x="1916" y="589"/>
                      <a:pt x="1916" y="589"/>
                    </a:cubicBezTo>
                    <a:cubicBezTo>
                      <a:pt x="1931" y="586"/>
                      <a:pt x="1931" y="586"/>
                      <a:pt x="1931" y="586"/>
                    </a:cubicBezTo>
                    <a:cubicBezTo>
                      <a:pt x="1956" y="590"/>
                      <a:pt x="1956" y="590"/>
                      <a:pt x="1956" y="590"/>
                    </a:cubicBezTo>
                    <a:cubicBezTo>
                      <a:pt x="1969" y="587"/>
                      <a:pt x="1969" y="587"/>
                      <a:pt x="1969" y="587"/>
                    </a:cubicBezTo>
                    <a:cubicBezTo>
                      <a:pt x="1982" y="571"/>
                      <a:pt x="1982" y="571"/>
                      <a:pt x="1982" y="571"/>
                    </a:cubicBezTo>
                    <a:cubicBezTo>
                      <a:pt x="1988" y="571"/>
                      <a:pt x="1988" y="571"/>
                      <a:pt x="1988" y="571"/>
                    </a:cubicBezTo>
                    <a:cubicBezTo>
                      <a:pt x="1995" y="577"/>
                      <a:pt x="1995" y="577"/>
                      <a:pt x="1995" y="577"/>
                    </a:cubicBezTo>
                    <a:cubicBezTo>
                      <a:pt x="2003" y="574"/>
                      <a:pt x="2003" y="574"/>
                      <a:pt x="2003" y="574"/>
                    </a:cubicBezTo>
                    <a:cubicBezTo>
                      <a:pt x="2018" y="564"/>
                      <a:pt x="2018" y="564"/>
                      <a:pt x="2018" y="564"/>
                    </a:cubicBezTo>
                    <a:cubicBezTo>
                      <a:pt x="2041" y="557"/>
                      <a:pt x="2041" y="557"/>
                      <a:pt x="2041" y="557"/>
                    </a:cubicBezTo>
                    <a:cubicBezTo>
                      <a:pt x="2041" y="538"/>
                      <a:pt x="2041" y="538"/>
                      <a:pt x="2041" y="538"/>
                    </a:cubicBezTo>
                    <a:cubicBezTo>
                      <a:pt x="2063" y="514"/>
                      <a:pt x="2063" y="514"/>
                      <a:pt x="2063" y="514"/>
                    </a:cubicBezTo>
                    <a:cubicBezTo>
                      <a:pt x="2063" y="496"/>
                      <a:pt x="2063" y="496"/>
                      <a:pt x="2063" y="496"/>
                    </a:cubicBezTo>
                    <a:cubicBezTo>
                      <a:pt x="2070" y="485"/>
                      <a:pt x="2070" y="485"/>
                      <a:pt x="2070" y="485"/>
                    </a:cubicBezTo>
                    <a:cubicBezTo>
                      <a:pt x="2072" y="470"/>
                      <a:pt x="2072" y="470"/>
                      <a:pt x="2072" y="470"/>
                    </a:cubicBezTo>
                    <a:cubicBezTo>
                      <a:pt x="2050" y="465"/>
                      <a:pt x="2050" y="465"/>
                      <a:pt x="2050" y="465"/>
                    </a:cubicBezTo>
                    <a:cubicBezTo>
                      <a:pt x="2032" y="451"/>
                      <a:pt x="2032" y="451"/>
                      <a:pt x="2032" y="451"/>
                    </a:cubicBezTo>
                    <a:cubicBezTo>
                      <a:pt x="2015" y="451"/>
                      <a:pt x="2015" y="451"/>
                      <a:pt x="2015" y="451"/>
                    </a:cubicBezTo>
                    <a:cubicBezTo>
                      <a:pt x="1992" y="465"/>
                      <a:pt x="1992" y="465"/>
                      <a:pt x="1992" y="465"/>
                    </a:cubicBezTo>
                    <a:cubicBezTo>
                      <a:pt x="1972" y="467"/>
                      <a:pt x="1972" y="467"/>
                      <a:pt x="1972" y="467"/>
                    </a:cubicBezTo>
                    <a:cubicBezTo>
                      <a:pt x="1945" y="454"/>
                      <a:pt x="1945" y="454"/>
                      <a:pt x="1945" y="454"/>
                    </a:cubicBezTo>
                    <a:cubicBezTo>
                      <a:pt x="1914" y="453"/>
                      <a:pt x="1914" y="453"/>
                      <a:pt x="1914" y="453"/>
                    </a:cubicBezTo>
                    <a:cubicBezTo>
                      <a:pt x="1891" y="476"/>
                      <a:pt x="1891" y="476"/>
                      <a:pt x="1891" y="476"/>
                    </a:cubicBezTo>
                    <a:cubicBezTo>
                      <a:pt x="1893" y="485"/>
                      <a:pt x="1893" y="485"/>
                      <a:pt x="1893" y="485"/>
                    </a:cubicBezTo>
                    <a:cubicBezTo>
                      <a:pt x="1901" y="491"/>
                      <a:pt x="1901" y="491"/>
                      <a:pt x="1901" y="491"/>
                    </a:cubicBezTo>
                    <a:cubicBezTo>
                      <a:pt x="1905" y="499"/>
                      <a:pt x="1905" y="499"/>
                      <a:pt x="1905" y="499"/>
                    </a:cubicBezTo>
                    <a:cubicBezTo>
                      <a:pt x="1894" y="500"/>
                      <a:pt x="1894" y="500"/>
                      <a:pt x="1894" y="500"/>
                    </a:cubicBezTo>
                    <a:cubicBezTo>
                      <a:pt x="1887" y="503"/>
                      <a:pt x="1887" y="503"/>
                      <a:pt x="1887" y="503"/>
                    </a:cubicBezTo>
                    <a:cubicBezTo>
                      <a:pt x="1882" y="517"/>
                      <a:pt x="1882" y="517"/>
                      <a:pt x="1882" y="517"/>
                    </a:cubicBezTo>
                    <a:cubicBezTo>
                      <a:pt x="1878" y="505"/>
                      <a:pt x="1878" y="505"/>
                      <a:pt x="1878" y="505"/>
                    </a:cubicBezTo>
                    <a:cubicBezTo>
                      <a:pt x="1870" y="502"/>
                      <a:pt x="1870" y="502"/>
                      <a:pt x="1870" y="502"/>
                    </a:cubicBezTo>
                    <a:cubicBezTo>
                      <a:pt x="1852" y="509"/>
                      <a:pt x="1852" y="509"/>
                      <a:pt x="1852" y="509"/>
                    </a:cubicBezTo>
                    <a:cubicBezTo>
                      <a:pt x="1833" y="535"/>
                      <a:pt x="1833" y="535"/>
                      <a:pt x="1833" y="535"/>
                    </a:cubicBezTo>
                    <a:cubicBezTo>
                      <a:pt x="1809" y="564"/>
                      <a:pt x="1809" y="564"/>
                      <a:pt x="1809" y="564"/>
                    </a:cubicBezTo>
                    <a:cubicBezTo>
                      <a:pt x="1827" y="538"/>
                      <a:pt x="1827" y="538"/>
                      <a:pt x="1827" y="538"/>
                    </a:cubicBezTo>
                    <a:cubicBezTo>
                      <a:pt x="1827" y="522"/>
                      <a:pt x="1827" y="522"/>
                      <a:pt x="1827" y="522"/>
                    </a:cubicBezTo>
                    <a:cubicBezTo>
                      <a:pt x="1830" y="512"/>
                      <a:pt x="1830" y="512"/>
                      <a:pt x="1830" y="512"/>
                    </a:cubicBezTo>
                    <a:cubicBezTo>
                      <a:pt x="1832" y="500"/>
                      <a:pt x="1832" y="500"/>
                      <a:pt x="1832" y="500"/>
                    </a:cubicBezTo>
                    <a:cubicBezTo>
                      <a:pt x="1824" y="500"/>
                      <a:pt x="1824" y="500"/>
                      <a:pt x="1824" y="500"/>
                    </a:cubicBezTo>
                    <a:cubicBezTo>
                      <a:pt x="1807" y="514"/>
                      <a:pt x="1807" y="514"/>
                      <a:pt x="1807" y="514"/>
                    </a:cubicBezTo>
                    <a:cubicBezTo>
                      <a:pt x="1800" y="532"/>
                      <a:pt x="1800" y="532"/>
                      <a:pt x="1800" y="532"/>
                    </a:cubicBezTo>
                    <a:cubicBezTo>
                      <a:pt x="1792" y="554"/>
                      <a:pt x="1792" y="554"/>
                      <a:pt x="1792" y="554"/>
                    </a:cubicBezTo>
                    <a:cubicBezTo>
                      <a:pt x="1778" y="561"/>
                      <a:pt x="1778" y="561"/>
                      <a:pt x="1778" y="561"/>
                    </a:cubicBezTo>
                    <a:cubicBezTo>
                      <a:pt x="1790" y="537"/>
                      <a:pt x="1790" y="537"/>
                      <a:pt x="1790" y="537"/>
                    </a:cubicBezTo>
                    <a:cubicBezTo>
                      <a:pt x="1794" y="519"/>
                      <a:pt x="1794" y="519"/>
                      <a:pt x="1794" y="519"/>
                    </a:cubicBezTo>
                    <a:cubicBezTo>
                      <a:pt x="1823" y="482"/>
                      <a:pt x="1823" y="482"/>
                      <a:pt x="1823" y="482"/>
                    </a:cubicBezTo>
                    <a:cubicBezTo>
                      <a:pt x="1829" y="459"/>
                      <a:pt x="1829" y="459"/>
                      <a:pt x="1829" y="459"/>
                    </a:cubicBezTo>
                    <a:cubicBezTo>
                      <a:pt x="1839" y="444"/>
                      <a:pt x="1839" y="444"/>
                      <a:pt x="1839" y="444"/>
                    </a:cubicBezTo>
                    <a:cubicBezTo>
                      <a:pt x="1855" y="435"/>
                      <a:pt x="1855" y="435"/>
                      <a:pt x="1855" y="435"/>
                    </a:cubicBezTo>
                    <a:cubicBezTo>
                      <a:pt x="1873" y="422"/>
                      <a:pt x="1873" y="422"/>
                      <a:pt x="1873" y="422"/>
                    </a:cubicBezTo>
                    <a:cubicBezTo>
                      <a:pt x="1885" y="418"/>
                      <a:pt x="1885" y="418"/>
                      <a:pt x="1885" y="418"/>
                    </a:cubicBezTo>
                    <a:cubicBezTo>
                      <a:pt x="1899" y="395"/>
                      <a:pt x="1899" y="395"/>
                      <a:pt x="1899" y="395"/>
                    </a:cubicBezTo>
                    <a:cubicBezTo>
                      <a:pt x="1937" y="357"/>
                      <a:pt x="1937" y="357"/>
                      <a:pt x="1937" y="357"/>
                    </a:cubicBezTo>
                    <a:cubicBezTo>
                      <a:pt x="1940" y="347"/>
                      <a:pt x="1940" y="347"/>
                      <a:pt x="1940" y="347"/>
                    </a:cubicBezTo>
                    <a:cubicBezTo>
                      <a:pt x="1948" y="341"/>
                      <a:pt x="1948" y="341"/>
                      <a:pt x="1948" y="341"/>
                    </a:cubicBezTo>
                    <a:cubicBezTo>
                      <a:pt x="1940" y="331"/>
                      <a:pt x="1940" y="331"/>
                      <a:pt x="1940" y="331"/>
                    </a:cubicBezTo>
                    <a:cubicBezTo>
                      <a:pt x="1942" y="320"/>
                      <a:pt x="1942" y="320"/>
                      <a:pt x="1942" y="320"/>
                    </a:cubicBezTo>
                    <a:cubicBezTo>
                      <a:pt x="1948" y="315"/>
                      <a:pt x="1948" y="315"/>
                      <a:pt x="1948" y="315"/>
                    </a:cubicBezTo>
                    <a:cubicBezTo>
                      <a:pt x="1948" y="298"/>
                      <a:pt x="1948" y="298"/>
                      <a:pt x="1948" y="298"/>
                    </a:cubicBezTo>
                    <a:cubicBezTo>
                      <a:pt x="1933" y="288"/>
                      <a:pt x="1933" y="288"/>
                      <a:pt x="1933" y="288"/>
                    </a:cubicBezTo>
                    <a:cubicBezTo>
                      <a:pt x="1916" y="289"/>
                      <a:pt x="1916" y="289"/>
                      <a:pt x="1916" y="289"/>
                    </a:cubicBezTo>
                    <a:cubicBezTo>
                      <a:pt x="1911" y="295"/>
                      <a:pt x="1911" y="295"/>
                      <a:pt x="1911" y="295"/>
                    </a:cubicBezTo>
                    <a:cubicBezTo>
                      <a:pt x="1904" y="282"/>
                      <a:pt x="1904" y="282"/>
                      <a:pt x="1904" y="282"/>
                    </a:cubicBezTo>
                    <a:cubicBezTo>
                      <a:pt x="1893" y="251"/>
                      <a:pt x="1893" y="251"/>
                      <a:pt x="1893" y="251"/>
                    </a:cubicBezTo>
                    <a:cubicBezTo>
                      <a:pt x="1875" y="207"/>
                      <a:pt x="1875" y="207"/>
                      <a:pt x="1875" y="207"/>
                    </a:cubicBezTo>
                    <a:cubicBezTo>
                      <a:pt x="1858" y="182"/>
                      <a:pt x="1858" y="182"/>
                      <a:pt x="1858" y="182"/>
                    </a:cubicBezTo>
                    <a:cubicBezTo>
                      <a:pt x="1847" y="152"/>
                      <a:pt x="1847" y="152"/>
                      <a:pt x="1847" y="152"/>
                    </a:cubicBezTo>
                    <a:cubicBezTo>
                      <a:pt x="1847" y="135"/>
                      <a:pt x="1847" y="135"/>
                      <a:pt x="1847" y="135"/>
                    </a:cubicBezTo>
                    <a:lnTo>
                      <a:pt x="1842" y="11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86" name="Freeform 193">
                <a:extLst>
                  <a:ext uri="{FF2B5EF4-FFF2-40B4-BE49-F238E27FC236}">
                    <a16:creationId xmlns:a16="http://schemas.microsoft.com/office/drawing/2014/main" id="{D80C6272-52D1-594B-80F4-B46487326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117" y="4500919"/>
                <a:ext cx="96495" cy="139436"/>
              </a:xfrm>
              <a:custGeom>
                <a:avLst/>
                <a:gdLst>
                  <a:gd name="T0" fmla="*/ 3 w 230"/>
                  <a:gd name="T1" fmla="*/ 263 h 332"/>
                  <a:gd name="T2" fmla="*/ 6 w 230"/>
                  <a:gd name="T3" fmla="*/ 270 h 332"/>
                  <a:gd name="T4" fmla="*/ 11 w 230"/>
                  <a:gd name="T5" fmla="*/ 284 h 332"/>
                  <a:gd name="T6" fmla="*/ 15 w 230"/>
                  <a:gd name="T7" fmla="*/ 287 h 332"/>
                  <a:gd name="T8" fmla="*/ 15 w 230"/>
                  <a:gd name="T9" fmla="*/ 295 h 332"/>
                  <a:gd name="T10" fmla="*/ 26 w 230"/>
                  <a:gd name="T11" fmla="*/ 307 h 332"/>
                  <a:gd name="T12" fmla="*/ 40 w 230"/>
                  <a:gd name="T13" fmla="*/ 310 h 332"/>
                  <a:gd name="T14" fmla="*/ 49 w 230"/>
                  <a:gd name="T15" fmla="*/ 301 h 332"/>
                  <a:gd name="T16" fmla="*/ 60 w 230"/>
                  <a:gd name="T17" fmla="*/ 296 h 332"/>
                  <a:gd name="T18" fmla="*/ 69 w 230"/>
                  <a:gd name="T19" fmla="*/ 296 h 332"/>
                  <a:gd name="T20" fmla="*/ 72 w 230"/>
                  <a:gd name="T21" fmla="*/ 304 h 332"/>
                  <a:gd name="T22" fmla="*/ 78 w 230"/>
                  <a:gd name="T23" fmla="*/ 305 h 332"/>
                  <a:gd name="T24" fmla="*/ 78 w 230"/>
                  <a:gd name="T25" fmla="*/ 327 h 332"/>
                  <a:gd name="T26" fmla="*/ 87 w 230"/>
                  <a:gd name="T27" fmla="*/ 331 h 332"/>
                  <a:gd name="T28" fmla="*/ 102 w 230"/>
                  <a:gd name="T29" fmla="*/ 321 h 332"/>
                  <a:gd name="T30" fmla="*/ 106 w 230"/>
                  <a:gd name="T31" fmla="*/ 307 h 332"/>
                  <a:gd name="T32" fmla="*/ 113 w 230"/>
                  <a:gd name="T33" fmla="*/ 301 h 332"/>
                  <a:gd name="T34" fmla="*/ 127 w 230"/>
                  <a:gd name="T35" fmla="*/ 298 h 332"/>
                  <a:gd name="T36" fmla="*/ 138 w 230"/>
                  <a:gd name="T37" fmla="*/ 279 h 332"/>
                  <a:gd name="T38" fmla="*/ 151 w 230"/>
                  <a:gd name="T39" fmla="*/ 258 h 332"/>
                  <a:gd name="T40" fmla="*/ 167 w 230"/>
                  <a:gd name="T41" fmla="*/ 223 h 332"/>
                  <a:gd name="T42" fmla="*/ 167 w 230"/>
                  <a:gd name="T43" fmla="*/ 209 h 332"/>
                  <a:gd name="T44" fmla="*/ 188 w 230"/>
                  <a:gd name="T45" fmla="*/ 182 h 332"/>
                  <a:gd name="T46" fmla="*/ 208 w 230"/>
                  <a:gd name="T47" fmla="*/ 157 h 332"/>
                  <a:gd name="T48" fmla="*/ 214 w 230"/>
                  <a:gd name="T49" fmla="*/ 148 h 332"/>
                  <a:gd name="T50" fmla="*/ 216 w 230"/>
                  <a:gd name="T51" fmla="*/ 146 h 332"/>
                  <a:gd name="T52" fmla="*/ 229 w 230"/>
                  <a:gd name="T53" fmla="*/ 128 h 332"/>
                  <a:gd name="T54" fmla="*/ 228 w 230"/>
                  <a:gd name="T55" fmla="*/ 108 h 332"/>
                  <a:gd name="T56" fmla="*/ 213 w 230"/>
                  <a:gd name="T57" fmla="*/ 91 h 332"/>
                  <a:gd name="T58" fmla="*/ 206 w 230"/>
                  <a:gd name="T59" fmla="*/ 99 h 332"/>
                  <a:gd name="T60" fmla="*/ 196 w 230"/>
                  <a:gd name="T61" fmla="*/ 90 h 332"/>
                  <a:gd name="T62" fmla="*/ 194 w 230"/>
                  <a:gd name="T63" fmla="*/ 78 h 332"/>
                  <a:gd name="T64" fmla="*/ 165 w 230"/>
                  <a:gd name="T65" fmla="*/ 47 h 332"/>
                  <a:gd name="T66" fmla="*/ 157 w 230"/>
                  <a:gd name="T67" fmla="*/ 44 h 332"/>
                  <a:gd name="T68" fmla="*/ 139 w 230"/>
                  <a:gd name="T69" fmla="*/ 26 h 332"/>
                  <a:gd name="T70" fmla="*/ 93 w 230"/>
                  <a:gd name="T71" fmla="*/ 15 h 332"/>
                  <a:gd name="T72" fmla="*/ 73 w 230"/>
                  <a:gd name="T73" fmla="*/ 3 h 332"/>
                  <a:gd name="T74" fmla="*/ 49 w 230"/>
                  <a:gd name="T75" fmla="*/ 0 h 332"/>
                  <a:gd name="T76" fmla="*/ 35 w 230"/>
                  <a:gd name="T77" fmla="*/ 10 h 332"/>
                  <a:gd name="T78" fmla="*/ 20 w 230"/>
                  <a:gd name="T79" fmla="*/ 18 h 332"/>
                  <a:gd name="T80" fmla="*/ 20 w 230"/>
                  <a:gd name="T81" fmla="*/ 18 h 332"/>
                  <a:gd name="T82" fmla="*/ 20 w 230"/>
                  <a:gd name="T83" fmla="*/ 20 h 332"/>
                  <a:gd name="T84" fmla="*/ 12 w 230"/>
                  <a:gd name="T85" fmla="*/ 26 h 332"/>
                  <a:gd name="T86" fmla="*/ 0 w 230"/>
                  <a:gd name="T87" fmla="*/ 44 h 332"/>
                  <a:gd name="T88" fmla="*/ 2 w 230"/>
                  <a:gd name="T89" fmla="*/ 65 h 332"/>
                  <a:gd name="T90" fmla="*/ 8 w 230"/>
                  <a:gd name="T91" fmla="*/ 82 h 332"/>
                  <a:gd name="T92" fmla="*/ 6 w 230"/>
                  <a:gd name="T93" fmla="*/ 101 h 332"/>
                  <a:gd name="T94" fmla="*/ 6 w 230"/>
                  <a:gd name="T95" fmla="*/ 114 h 332"/>
                  <a:gd name="T96" fmla="*/ 20 w 230"/>
                  <a:gd name="T97" fmla="*/ 122 h 332"/>
                  <a:gd name="T98" fmla="*/ 28 w 230"/>
                  <a:gd name="T99" fmla="*/ 136 h 332"/>
                  <a:gd name="T100" fmla="*/ 35 w 230"/>
                  <a:gd name="T101" fmla="*/ 150 h 332"/>
                  <a:gd name="T102" fmla="*/ 40 w 230"/>
                  <a:gd name="T103" fmla="*/ 166 h 332"/>
                  <a:gd name="T104" fmla="*/ 43 w 230"/>
                  <a:gd name="T105" fmla="*/ 174 h 332"/>
                  <a:gd name="T106" fmla="*/ 40 w 230"/>
                  <a:gd name="T107" fmla="*/ 188 h 332"/>
                  <a:gd name="T108" fmla="*/ 26 w 230"/>
                  <a:gd name="T109" fmla="*/ 202 h 332"/>
                  <a:gd name="T110" fmla="*/ 29 w 230"/>
                  <a:gd name="T111" fmla="*/ 221 h 332"/>
                  <a:gd name="T112" fmla="*/ 34 w 230"/>
                  <a:gd name="T113" fmla="*/ 232 h 332"/>
                  <a:gd name="T114" fmla="*/ 26 w 230"/>
                  <a:gd name="T115" fmla="*/ 250 h 332"/>
                  <a:gd name="T116" fmla="*/ 6 w 230"/>
                  <a:gd name="T117" fmla="*/ 263 h 332"/>
                  <a:gd name="T118" fmla="*/ 3 w 230"/>
                  <a:gd name="T119" fmla="*/ 26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0" h="332">
                    <a:moveTo>
                      <a:pt x="3" y="263"/>
                    </a:moveTo>
                    <a:lnTo>
                      <a:pt x="6" y="270"/>
                    </a:lnTo>
                    <a:lnTo>
                      <a:pt x="11" y="284"/>
                    </a:lnTo>
                    <a:lnTo>
                      <a:pt x="15" y="287"/>
                    </a:lnTo>
                    <a:lnTo>
                      <a:pt x="15" y="295"/>
                    </a:lnTo>
                    <a:lnTo>
                      <a:pt x="26" y="307"/>
                    </a:lnTo>
                    <a:lnTo>
                      <a:pt x="40" y="310"/>
                    </a:lnTo>
                    <a:lnTo>
                      <a:pt x="49" y="301"/>
                    </a:lnTo>
                    <a:lnTo>
                      <a:pt x="60" y="296"/>
                    </a:lnTo>
                    <a:lnTo>
                      <a:pt x="69" y="296"/>
                    </a:lnTo>
                    <a:lnTo>
                      <a:pt x="72" y="304"/>
                    </a:lnTo>
                    <a:lnTo>
                      <a:pt x="78" y="305"/>
                    </a:lnTo>
                    <a:lnTo>
                      <a:pt x="78" y="327"/>
                    </a:lnTo>
                    <a:lnTo>
                      <a:pt x="87" y="331"/>
                    </a:lnTo>
                    <a:lnTo>
                      <a:pt x="102" y="321"/>
                    </a:lnTo>
                    <a:lnTo>
                      <a:pt x="106" y="307"/>
                    </a:lnTo>
                    <a:lnTo>
                      <a:pt x="113" y="301"/>
                    </a:lnTo>
                    <a:lnTo>
                      <a:pt x="127" y="298"/>
                    </a:lnTo>
                    <a:lnTo>
                      <a:pt x="138" y="279"/>
                    </a:lnTo>
                    <a:lnTo>
                      <a:pt x="151" y="258"/>
                    </a:lnTo>
                    <a:lnTo>
                      <a:pt x="167" y="223"/>
                    </a:lnTo>
                    <a:lnTo>
                      <a:pt x="167" y="209"/>
                    </a:lnTo>
                    <a:lnTo>
                      <a:pt x="188" y="182"/>
                    </a:lnTo>
                    <a:lnTo>
                      <a:pt x="208" y="157"/>
                    </a:lnTo>
                    <a:lnTo>
                      <a:pt x="214" y="148"/>
                    </a:lnTo>
                    <a:lnTo>
                      <a:pt x="216" y="146"/>
                    </a:lnTo>
                    <a:lnTo>
                      <a:pt x="229" y="128"/>
                    </a:lnTo>
                    <a:lnTo>
                      <a:pt x="228" y="108"/>
                    </a:lnTo>
                    <a:lnTo>
                      <a:pt x="213" y="91"/>
                    </a:lnTo>
                    <a:lnTo>
                      <a:pt x="206" y="99"/>
                    </a:lnTo>
                    <a:lnTo>
                      <a:pt x="196" y="90"/>
                    </a:lnTo>
                    <a:lnTo>
                      <a:pt x="194" y="78"/>
                    </a:lnTo>
                    <a:lnTo>
                      <a:pt x="165" y="47"/>
                    </a:lnTo>
                    <a:lnTo>
                      <a:pt x="157" y="44"/>
                    </a:lnTo>
                    <a:lnTo>
                      <a:pt x="139" y="26"/>
                    </a:lnTo>
                    <a:lnTo>
                      <a:pt x="93" y="15"/>
                    </a:lnTo>
                    <a:lnTo>
                      <a:pt x="73" y="3"/>
                    </a:lnTo>
                    <a:lnTo>
                      <a:pt x="49" y="0"/>
                    </a:lnTo>
                    <a:lnTo>
                      <a:pt x="35" y="1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2" y="26"/>
                    </a:lnTo>
                    <a:lnTo>
                      <a:pt x="0" y="44"/>
                    </a:lnTo>
                    <a:lnTo>
                      <a:pt x="2" y="65"/>
                    </a:lnTo>
                    <a:lnTo>
                      <a:pt x="8" y="82"/>
                    </a:lnTo>
                    <a:lnTo>
                      <a:pt x="6" y="101"/>
                    </a:lnTo>
                    <a:lnTo>
                      <a:pt x="6" y="114"/>
                    </a:lnTo>
                    <a:lnTo>
                      <a:pt x="20" y="122"/>
                    </a:lnTo>
                    <a:lnTo>
                      <a:pt x="28" y="136"/>
                    </a:lnTo>
                    <a:lnTo>
                      <a:pt x="35" y="150"/>
                    </a:lnTo>
                    <a:lnTo>
                      <a:pt x="40" y="166"/>
                    </a:lnTo>
                    <a:lnTo>
                      <a:pt x="43" y="174"/>
                    </a:lnTo>
                    <a:lnTo>
                      <a:pt x="40" y="188"/>
                    </a:lnTo>
                    <a:lnTo>
                      <a:pt x="26" y="202"/>
                    </a:lnTo>
                    <a:lnTo>
                      <a:pt x="29" y="221"/>
                    </a:lnTo>
                    <a:lnTo>
                      <a:pt x="34" y="232"/>
                    </a:lnTo>
                    <a:lnTo>
                      <a:pt x="26" y="250"/>
                    </a:lnTo>
                    <a:lnTo>
                      <a:pt x="6" y="263"/>
                    </a:lnTo>
                    <a:lnTo>
                      <a:pt x="3" y="26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87" name="Freeform 194">
                <a:extLst>
                  <a:ext uri="{FF2B5EF4-FFF2-40B4-BE49-F238E27FC236}">
                    <a16:creationId xmlns:a16="http://schemas.microsoft.com/office/drawing/2014/main" id="{E2F26CE9-91C9-A547-B86D-811D6B8BF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9498" y="4484187"/>
                <a:ext cx="137319" cy="152449"/>
              </a:xfrm>
              <a:custGeom>
                <a:avLst/>
                <a:gdLst>
                  <a:gd name="T0" fmla="*/ 130 w 328"/>
                  <a:gd name="T1" fmla="*/ 349 h 360"/>
                  <a:gd name="T2" fmla="*/ 142 w 328"/>
                  <a:gd name="T3" fmla="*/ 353 h 360"/>
                  <a:gd name="T4" fmla="*/ 177 w 328"/>
                  <a:gd name="T5" fmla="*/ 358 h 360"/>
                  <a:gd name="T6" fmla="*/ 171 w 328"/>
                  <a:gd name="T7" fmla="*/ 335 h 360"/>
                  <a:gd name="T8" fmla="*/ 153 w 328"/>
                  <a:gd name="T9" fmla="*/ 310 h 360"/>
                  <a:gd name="T10" fmla="*/ 171 w 328"/>
                  <a:gd name="T11" fmla="*/ 284 h 360"/>
                  <a:gd name="T12" fmla="*/ 223 w 328"/>
                  <a:gd name="T13" fmla="*/ 289 h 360"/>
                  <a:gd name="T14" fmla="*/ 260 w 328"/>
                  <a:gd name="T15" fmla="*/ 281 h 360"/>
                  <a:gd name="T16" fmla="*/ 290 w 328"/>
                  <a:gd name="T17" fmla="*/ 300 h 360"/>
                  <a:gd name="T18" fmla="*/ 318 w 328"/>
                  <a:gd name="T19" fmla="*/ 269 h 360"/>
                  <a:gd name="T20" fmla="*/ 310 w 328"/>
                  <a:gd name="T21" fmla="*/ 239 h 360"/>
                  <a:gd name="T22" fmla="*/ 327 w 328"/>
                  <a:gd name="T23" fmla="*/ 211 h 360"/>
                  <a:gd name="T24" fmla="*/ 319 w 328"/>
                  <a:gd name="T25" fmla="*/ 187 h 360"/>
                  <a:gd name="T26" fmla="*/ 304 w 328"/>
                  <a:gd name="T27" fmla="*/ 159 h 360"/>
                  <a:gd name="T28" fmla="*/ 290 w 328"/>
                  <a:gd name="T29" fmla="*/ 138 h 360"/>
                  <a:gd name="T30" fmla="*/ 286 w 328"/>
                  <a:gd name="T31" fmla="*/ 102 h 360"/>
                  <a:gd name="T32" fmla="*/ 296 w 328"/>
                  <a:gd name="T33" fmla="*/ 63 h 360"/>
                  <a:gd name="T34" fmla="*/ 304 w 328"/>
                  <a:gd name="T35" fmla="*/ 55 h 360"/>
                  <a:gd name="T36" fmla="*/ 319 w 328"/>
                  <a:gd name="T37" fmla="*/ 26 h 360"/>
                  <a:gd name="T38" fmla="*/ 273 w 328"/>
                  <a:gd name="T39" fmla="*/ 14 h 360"/>
                  <a:gd name="T40" fmla="*/ 231 w 328"/>
                  <a:gd name="T41" fmla="*/ 2 h 360"/>
                  <a:gd name="T42" fmla="*/ 191 w 328"/>
                  <a:gd name="T43" fmla="*/ 6 h 360"/>
                  <a:gd name="T44" fmla="*/ 133 w 328"/>
                  <a:gd name="T45" fmla="*/ 5 h 360"/>
                  <a:gd name="T46" fmla="*/ 76 w 328"/>
                  <a:gd name="T47" fmla="*/ 14 h 360"/>
                  <a:gd name="T48" fmla="*/ 73 w 328"/>
                  <a:gd name="T49" fmla="*/ 34 h 360"/>
                  <a:gd name="T50" fmla="*/ 70 w 328"/>
                  <a:gd name="T51" fmla="*/ 61 h 360"/>
                  <a:gd name="T52" fmla="*/ 44 w 328"/>
                  <a:gd name="T53" fmla="*/ 83 h 360"/>
                  <a:gd name="T54" fmla="*/ 13 w 328"/>
                  <a:gd name="T55" fmla="*/ 102 h 360"/>
                  <a:gd name="T56" fmla="*/ 0 w 328"/>
                  <a:gd name="T57" fmla="*/ 154 h 360"/>
                  <a:gd name="T58" fmla="*/ 15 w 328"/>
                  <a:gd name="T59" fmla="*/ 171 h 360"/>
                  <a:gd name="T60" fmla="*/ 27 w 328"/>
                  <a:gd name="T61" fmla="*/ 191 h 360"/>
                  <a:gd name="T62" fmla="*/ 38 w 328"/>
                  <a:gd name="T63" fmla="*/ 214 h 360"/>
                  <a:gd name="T64" fmla="*/ 58 w 328"/>
                  <a:gd name="T65" fmla="*/ 223 h 360"/>
                  <a:gd name="T66" fmla="*/ 67 w 328"/>
                  <a:gd name="T67" fmla="*/ 240 h 360"/>
                  <a:gd name="T68" fmla="*/ 73 w 328"/>
                  <a:gd name="T69" fmla="*/ 281 h 360"/>
                  <a:gd name="T70" fmla="*/ 94 w 328"/>
                  <a:gd name="T71" fmla="*/ 303 h 360"/>
                  <a:gd name="T72" fmla="*/ 113 w 328"/>
                  <a:gd name="T73" fmla="*/ 324 h 360"/>
                  <a:gd name="T74" fmla="*/ 117 w 328"/>
                  <a:gd name="T75" fmla="*/ 341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8" h="360">
                    <a:moveTo>
                      <a:pt x="128" y="349"/>
                    </a:moveTo>
                    <a:lnTo>
                      <a:pt x="130" y="349"/>
                    </a:lnTo>
                    <a:lnTo>
                      <a:pt x="137" y="349"/>
                    </a:lnTo>
                    <a:lnTo>
                      <a:pt x="142" y="353"/>
                    </a:lnTo>
                    <a:lnTo>
                      <a:pt x="163" y="359"/>
                    </a:lnTo>
                    <a:lnTo>
                      <a:pt x="177" y="358"/>
                    </a:lnTo>
                    <a:lnTo>
                      <a:pt x="179" y="352"/>
                    </a:lnTo>
                    <a:lnTo>
                      <a:pt x="171" y="335"/>
                    </a:lnTo>
                    <a:lnTo>
                      <a:pt x="168" y="326"/>
                    </a:lnTo>
                    <a:lnTo>
                      <a:pt x="153" y="310"/>
                    </a:lnTo>
                    <a:lnTo>
                      <a:pt x="156" y="295"/>
                    </a:lnTo>
                    <a:lnTo>
                      <a:pt x="171" y="284"/>
                    </a:lnTo>
                    <a:lnTo>
                      <a:pt x="189" y="289"/>
                    </a:lnTo>
                    <a:lnTo>
                      <a:pt x="223" y="289"/>
                    </a:lnTo>
                    <a:lnTo>
                      <a:pt x="238" y="281"/>
                    </a:lnTo>
                    <a:lnTo>
                      <a:pt x="260" y="281"/>
                    </a:lnTo>
                    <a:lnTo>
                      <a:pt x="276" y="297"/>
                    </a:lnTo>
                    <a:lnTo>
                      <a:pt x="290" y="300"/>
                    </a:lnTo>
                    <a:lnTo>
                      <a:pt x="310" y="287"/>
                    </a:lnTo>
                    <a:lnTo>
                      <a:pt x="318" y="269"/>
                    </a:lnTo>
                    <a:lnTo>
                      <a:pt x="313" y="258"/>
                    </a:lnTo>
                    <a:lnTo>
                      <a:pt x="310" y="239"/>
                    </a:lnTo>
                    <a:lnTo>
                      <a:pt x="324" y="225"/>
                    </a:lnTo>
                    <a:lnTo>
                      <a:pt x="327" y="211"/>
                    </a:lnTo>
                    <a:lnTo>
                      <a:pt x="324" y="203"/>
                    </a:lnTo>
                    <a:lnTo>
                      <a:pt x="319" y="187"/>
                    </a:lnTo>
                    <a:lnTo>
                      <a:pt x="312" y="173"/>
                    </a:lnTo>
                    <a:lnTo>
                      <a:pt x="304" y="159"/>
                    </a:lnTo>
                    <a:lnTo>
                      <a:pt x="290" y="151"/>
                    </a:lnTo>
                    <a:lnTo>
                      <a:pt x="290" y="138"/>
                    </a:lnTo>
                    <a:lnTo>
                      <a:pt x="292" y="119"/>
                    </a:lnTo>
                    <a:lnTo>
                      <a:pt x="286" y="102"/>
                    </a:lnTo>
                    <a:lnTo>
                      <a:pt x="284" y="81"/>
                    </a:lnTo>
                    <a:lnTo>
                      <a:pt x="296" y="63"/>
                    </a:lnTo>
                    <a:lnTo>
                      <a:pt x="304" y="57"/>
                    </a:lnTo>
                    <a:lnTo>
                      <a:pt x="304" y="55"/>
                    </a:lnTo>
                    <a:lnTo>
                      <a:pt x="319" y="37"/>
                    </a:lnTo>
                    <a:lnTo>
                      <a:pt x="319" y="26"/>
                    </a:lnTo>
                    <a:lnTo>
                      <a:pt x="301" y="18"/>
                    </a:lnTo>
                    <a:lnTo>
                      <a:pt x="273" y="14"/>
                    </a:lnTo>
                    <a:lnTo>
                      <a:pt x="241" y="0"/>
                    </a:lnTo>
                    <a:lnTo>
                      <a:pt x="231" y="2"/>
                    </a:lnTo>
                    <a:lnTo>
                      <a:pt x="217" y="8"/>
                    </a:lnTo>
                    <a:lnTo>
                      <a:pt x="191" y="6"/>
                    </a:lnTo>
                    <a:lnTo>
                      <a:pt x="159" y="12"/>
                    </a:lnTo>
                    <a:lnTo>
                      <a:pt x="133" y="5"/>
                    </a:lnTo>
                    <a:lnTo>
                      <a:pt x="98" y="6"/>
                    </a:lnTo>
                    <a:lnTo>
                      <a:pt x="76" y="14"/>
                    </a:lnTo>
                    <a:lnTo>
                      <a:pt x="73" y="32"/>
                    </a:lnTo>
                    <a:lnTo>
                      <a:pt x="73" y="34"/>
                    </a:lnTo>
                    <a:lnTo>
                      <a:pt x="70" y="51"/>
                    </a:lnTo>
                    <a:lnTo>
                      <a:pt x="70" y="61"/>
                    </a:lnTo>
                    <a:lnTo>
                      <a:pt x="58" y="75"/>
                    </a:lnTo>
                    <a:lnTo>
                      <a:pt x="44" y="83"/>
                    </a:lnTo>
                    <a:lnTo>
                      <a:pt x="24" y="83"/>
                    </a:lnTo>
                    <a:lnTo>
                      <a:pt x="13" y="102"/>
                    </a:lnTo>
                    <a:lnTo>
                      <a:pt x="13" y="119"/>
                    </a:lnTo>
                    <a:lnTo>
                      <a:pt x="0" y="154"/>
                    </a:lnTo>
                    <a:lnTo>
                      <a:pt x="0" y="164"/>
                    </a:lnTo>
                    <a:lnTo>
                      <a:pt x="15" y="171"/>
                    </a:lnTo>
                    <a:lnTo>
                      <a:pt x="24" y="183"/>
                    </a:lnTo>
                    <a:lnTo>
                      <a:pt x="27" y="191"/>
                    </a:lnTo>
                    <a:lnTo>
                      <a:pt x="36" y="203"/>
                    </a:lnTo>
                    <a:lnTo>
                      <a:pt x="38" y="214"/>
                    </a:lnTo>
                    <a:lnTo>
                      <a:pt x="47" y="223"/>
                    </a:lnTo>
                    <a:lnTo>
                      <a:pt x="58" y="223"/>
                    </a:lnTo>
                    <a:lnTo>
                      <a:pt x="64" y="228"/>
                    </a:lnTo>
                    <a:lnTo>
                      <a:pt x="67" y="240"/>
                    </a:lnTo>
                    <a:lnTo>
                      <a:pt x="73" y="265"/>
                    </a:lnTo>
                    <a:lnTo>
                      <a:pt x="73" y="281"/>
                    </a:lnTo>
                    <a:lnTo>
                      <a:pt x="81" y="287"/>
                    </a:lnTo>
                    <a:lnTo>
                      <a:pt x="94" y="303"/>
                    </a:lnTo>
                    <a:lnTo>
                      <a:pt x="96" y="316"/>
                    </a:lnTo>
                    <a:lnTo>
                      <a:pt x="113" y="324"/>
                    </a:lnTo>
                    <a:lnTo>
                      <a:pt x="113" y="330"/>
                    </a:lnTo>
                    <a:lnTo>
                      <a:pt x="117" y="341"/>
                    </a:lnTo>
                    <a:lnTo>
                      <a:pt x="128" y="34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88" name="Freeform 195">
                <a:extLst>
                  <a:ext uri="{FF2B5EF4-FFF2-40B4-BE49-F238E27FC236}">
                    <a16:creationId xmlns:a16="http://schemas.microsoft.com/office/drawing/2014/main" id="{4B51FD8D-D3BA-4A41-A56D-7ED08DBB0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2591" y="4400526"/>
                <a:ext cx="172576" cy="260279"/>
              </a:xfrm>
              <a:custGeom>
                <a:avLst/>
                <a:gdLst>
                  <a:gd name="T0" fmla="*/ 67 w 411"/>
                  <a:gd name="T1" fmla="*/ 271 h 616"/>
                  <a:gd name="T2" fmla="*/ 83 w 411"/>
                  <a:gd name="T3" fmla="*/ 272 h 616"/>
                  <a:gd name="T4" fmla="*/ 113 w 411"/>
                  <a:gd name="T5" fmla="*/ 291 h 616"/>
                  <a:gd name="T6" fmla="*/ 104 w 411"/>
                  <a:gd name="T7" fmla="*/ 329 h 616"/>
                  <a:gd name="T8" fmla="*/ 112 w 411"/>
                  <a:gd name="T9" fmla="*/ 346 h 616"/>
                  <a:gd name="T10" fmla="*/ 133 w 411"/>
                  <a:gd name="T11" fmla="*/ 357 h 616"/>
                  <a:gd name="T12" fmla="*/ 156 w 411"/>
                  <a:gd name="T13" fmla="*/ 367 h 616"/>
                  <a:gd name="T14" fmla="*/ 142 w 411"/>
                  <a:gd name="T15" fmla="*/ 393 h 616"/>
                  <a:gd name="T16" fmla="*/ 121 w 411"/>
                  <a:gd name="T17" fmla="*/ 444 h 616"/>
                  <a:gd name="T18" fmla="*/ 116 w 411"/>
                  <a:gd name="T19" fmla="*/ 473 h 616"/>
                  <a:gd name="T20" fmla="*/ 118 w 411"/>
                  <a:gd name="T21" fmla="*/ 496 h 616"/>
                  <a:gd name="T22" fmla="*/ 116 w 411"/>
                  <a:gd name="T23" fmla="*/ 523 h 616"/>
                  <a:gd name="T24" fmla="*/ 148 w 411"/>
                  <a:gd name="T25" fmla="*/ 555 h 616"/>
                  <a:gd name="T26" fmla="*/ 160 w 411"/>
                  <a:gd name="T27" fmla="*/ 581 h 616"/>
                  <a:gd name="T28" fmla="*/ 206 w 411"/>
                  <a:gd name="T29" fmla="*/ 615 h 616"/>
                  <a:gd name="T30" fmla="*/ 226 w 411"/>
                  <a:gd name="T31" fmla="*/ 598 h 616"/>
                  <a:gd name="T32" fmla="*/ 248 w 411"/>
                  <a:gd name="T33" fmla="*/ 603 h 616"/>
                  <a:gd name="T34" fmla="*/ 261 w 411"/>
                  <a:gd name="T35" fmla="*/ 581 h 616"/>
                  <a:gd name="T36" fmla="*/ 312 w 411"/>
                  <a:gd name="T37" fmla="*/ 577 h 616"/>
                  <a:gd name="T38" fmla="*/ 338 w 411"/>
                  <a:gd name="T39" fmla="*/ 545 h 616"/>
                  <a:gd name="T40" fmla="*/ 368 w 411"/>
                  <a:gd name="T41" fmla="*/ 551 h 616"/>
                  <a:gd name="T42" fmla="*/ 410 w 411"/>
                  <a:gd name="T43" fmla="*/ 548 h 616"/>
                  <a:gd name="T44" fmla="*/ 393 w 411"/>
                  <a:gd name="T45" fmla="*/ 529 h 616"/>
                  <a:gd name="T46" fmla="*/ 376 w 411"/>
                  <a:gd name="T47" fmla="*/ 515 h 616"/>
                  <a:gd name="T48" fmla="*/ 361 w 411"/>
                  <a:gd name="T49" fmla="*/ 486 h 616"/>
                  <a:gd name="T50" fmla="*/ 353 w 411"/>
                  <a:gd name="T51" fmla="*/ 464 h 616"/>
                  <a:gd name="T52" fmla="*/ 344 w 411"/>
                  <a:gd name="T53" fmla="*/ 427 h 616"/>
                  <a:gd name="T54" fmla="*/ 327 w 411"/>
                  <a:gd name="T55" fmla="*/ 422 h 616"/>
                  <a:gd name="T56" fmla="*/ 316 w 411"/>
                  <a:gd name="T57" fmla="*/ 402 h 616"/>
                  <a:gd name="T58" fmla="*/ 304 w 411"/>
                  <a:gd name="T59" fmla="*/ 382 h 616"/>
                  <a:gd name="T60" fmla="*/ 280 w 411"/>
                  <a:gd name="T61" fmla="*/ 363 h 616"/>
                  <a:gd name="T62" fmla="*/ 293 w 411"/>
                  <a:gd name="T63" fmla="*/ 318 h 616"/>
                  <a:gd name="T64" fmla="*/ 304 w 411"/>
                  <a:gd name="T65" fmla="*/ 282 h 616"/>
                  <a:gd name="T66" fmla="*/ 338 w 411"/>
                  <a:gd name="T67" fmla="*/ 274 h 616"/>
                  <a:gd name="T68" fmla="*/ 350 w 411"/>
                  <a:gd name="T69" fmla="*/ 250 h 616"/>
                  <a:gd name="T70" fmla="*/ 353 w 411"/>
                  <a:gd name="T71" fmla="*/ 231 h 616"/>
                  <a:gd name="T72" fmla="*/ 349 w 411"/>
                  <a:gd name="T73" fmla="*/ 214 h 616"/>
                  <a:gd name="T74" fmla="*/ 344 w 411"/>
                  <a:gd name="T75" fmla="*/ 182 h 616"/>
                  <a:gd name="T76" fmla="*/ 287 w 411"/>
                  <a:gd name="T77" fmla="*/ 147 h 616"/>
                  <a:gd name="T78" fmla="*/ 261 w 411"/>
                  <a:gd name="T79" fmla="*/ 139 h 616"/>
                  <a:gd name="T80" fmla="*/ 234 w 411"/>
                  <a:gd name="T81" fmla="*/ 158 h 616"/>
                  <a:gd name="T82" fmla="*/ 228 w 411"/>
                  <a:gd name="T83" fmla="*/ 155 h 616"/>
                  <a:gd name="T84" fmla="*/ 237 w 411"/>
                  <a:gd name="T85" fmla="*/ 113 h 616"/>
                  <a:gd name="T86" fmla="*/ 216 w 411"/>
                  <a:gd name="T87" fmla="*/ 78 h 616"/>
                  <a:gd name="T88" fmla="*/ 162 w 411"/>
                  <a:gd name="T89" fmla="*/ 34 h 616"/>
                  <a:gd name="T90" fmla="*/ 145 w 411"/>
                  <a:gd name="T91" fmla="*/ 6 h 616"/>
                  <a:gd name="T92" fmla="*/ 125 w 411"/>
                  <a:gd name="T93" fmla="*/ 0 h 616"/>
                  <a:gd name="T94" fmla="*/ 99 w 411"/>
                  <a:gd name="T95" fmla="*/ 37 h 616"/>
                  <a:gd name="T96" fmla="*/ 70 w 411"/>
                  <a:gd name="T97" fmla="*/ 48 h 616"/>
                  <a:gd name="T98" fmla="*/ 53 w 411"/>
                  <a:gd name="T99" fmla="*/ 86 h 616"/>
                  <a:gd name="T100" fmla="*/ 81 w 411"/>
                  <a:gd name="T101" fmla="*/ 104 h 616"/>
                  <a:gd name="T102" fmla="*/ 95 w 411"/>
                  <a:gd name="T103" fmla="*/ 135 h 616"/>
                  <a:gd name="T104" fmla="*/ 55 w 411"/>
                  <a:gd name="T105" fmla="*/ 141 h 616"/>
                  <a:gd name="T106" fmla="*/ 31 w 411"/>
                  <a:gd name="T107" fmla="*/ 141 h 616"/>
                  <a:gd name="T108" fmla="*/ 17 w 411"/>
                  <a:gd name="T109" fmla="*/ 178 h 616"/>
                  <a:gd name="T110" fmla="*/ 8 w 411"/>
                  <a:gd name="T111" fmla="*/ 214 h 616"/>
                  <a:gd name="T112" fmla="*/ 60 w 411"/>
                  <a:gd name="T113" fmla="*/ 268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616">
                    <a:moveTo>
                      <a:pt x="60" y="269"/>
                    </a:moveTo>
                    <a:lnTo>
                      <a:pt x="67" y="271"/>
                    </a:lnTo>
                    <a:lnTo>
                      <a:pt x="73" y="279"/>
                    </a:lnTo>
                    <a:lnTo>
                      <a:pt x="83" y="272"/>
                    </a:lnTo>
                    <a:lnTo>
                      <a:pt x="101" y="274"/>
                    </a:lnTo>
                    <a:lnTo>
                      <a:pt x="113" y="291"/>
                    </a:lnTo>
                    <a:lnTo>
                      <a:pt x="113" y="312"/>
                    </a:lnTo>
                    <a:lnTo>
                      <a:pt x="104" y="329"/>
                    </a:lnTo>
                    <a:lnTo>
                      <a:pt x="96" y="338"/>
                    </a:lnTo>
                    <a:lnTo>
                      <a:pt x="112" y="346"/>
                    </a:lnTo>
                    <a:lnTo>
                      <a:pt x="128" y="344"/>
                    </a:lnTo>
                    <a:lnTo>
                      <a:pt x="133" y="357"/>
                    </a:lnTo>
                    <a:lnTo>
                      <a:pt x="141" y="367"/>
                    </a:lnTo>
                    <a:lnTo>
                      <a:pt x="156" y="367"/>
                    </a:lnTo>
                    <a:lnTo>
                      <a:pt x="156" y="375"/>
                    </a:lnTo>
                    <a:lnTo>
                      <a:pt x="142" y="393"/>
                    </a:lnTo>
                    <a:lnTo>
                      <a:pt x="136" y="416"/>
                    </a:lnTo>
                    <a:lnTo>
                      <a:pt x="121" y="444"/>
                    </a:lnTo>
                    <a:lnTo>
                      <a:pt x="122" y="460"/>
                    </a:lnTo>
                    <a:lnTo>
                      <a:pt x="116" y="473"/>
                    </a:lnTo>
                    <a:lnTo>
                      <a:pt x="113" y="486"/>
                    </a:lnTo>
                    <a:lnTo>
                      <a:pt x="118" y="496"/>
                    </a:lnTo>
                    <a:lnTo>
                      <a:pt x="115" y="506"/>
                    </a:lnTo>
                    <a:lnTo>
                      <a:pt x="116" y="523"/>
                    </a:lnTo>
                    <a:lnTo>
                      <a:pt x="131" y="538"/>
                    </a:lnTo>
                    <a:lnTo>
                      <a:pt x="148" y="555"/>
                    </a:lnTo>
                    <a:lnTo>
                      <a:pt x="148" y="567"/>
                    </a:lnTo>
                    <a:lnTo>
                      <a:pt x="160" y="581"/>
                    </a:lnTo>
                    <a:lnTo>
                      <a:pt x="193" y="609"/>
                    </a:lnTo>
                    <a:lnTo>
                      <a:pt x="206" y="615"/>
                    </a:lnTo>
                    <a:lnTo>
                      <a:pt x="216" y="601"/>
                    </a:lnTo>
                    <a:lnTo>
                      <a:pt x="226" y="598"/>
                    </a:lnTo>
                    <a:lnTo>
                      <a:pt x="229" y="604"/>
                    </a:lnTo>
                    <a:lnTo>
                      <a:pt x="248" y="603"/>
                    </a:lnTo>
                    <a:lnTo>
                      <a:pt x="258" y="589"/>
                    </a:lnTo>
                    <a:lnTo>
                      <a:pt x="261" y="581"/>
                    </a:lnTo>
                    <a:lnTo>
                      <a:pt x="278" y="577"/>
                    </a:lnTo>
                    <a:lnTo>
                      <a:pt x="312" y="577"/>
                    </a:lnTo>
                    <a:lnTo>
                      <a:pt x="321" y="551"/>
                    </a:lnTo>
                    <a:lnTo>
                      <a:pt x="338" y="545"/>
                    </a:lnTo>
                    <a:lnTo>
                      <a:pt x="362" y="543"/>
                    </a:lnTo>
                    <a:lnTo>
                      <a:pt x="368" y="551"/>
                    </a:lnTo>
                    <a:lnTo>
                      <a:pt x="384" y="548"/>
                    </a:lnTo>
                    <a:lnTo>
                      <a:pt x="410" y="548"/>
                    </a:lnTo>
                    <a:lnTo>
                      <a:pt x="397" y="540"/>
                    </a:lnTo>
                    <a:lnTo>
                      <a:pt x="393" y="529"/>
                    </a:lnTo>
                    <a:lnTo>
                      <a:pt x="393" y="523"/>
                    </a:lnTo>
                    <a:lnTo>
                      <a:pt x="376" y="515"/>
                    </a:lnTo>
                    <a:lnTo>
                      <a:pt x="374" y="502"/>
                    </a:lnTo>
                    <a:lnTo>
                      <a:pt x="361" y="486"/>
                    </a:lnTo>
                    <a:lnTo>
                      <a:pt x="353" y="480"/>
                    </a:lnTo>
                    <a:lnTo>
                      <a:pt x="353" y="464"/>
                    </a:lnTo>
                    <a:lnTo>
                      <a:pt x="347" y="439"/>
                    </a:lnTo>
                    <a:lnTo>
                      <a:pt x="344" y="427"/>
                    </a:lnTo>
                    <a:lnTo>
                      <a:pt x="338" y="422"/>
                    </a:lnTo>
                    <a:lnTo>
                      <a:pt x="327" y="422"/>
                    </a:lnTo>
                    <a:lnTo>
                      <a:pt x="318" y="413"/>
                    </a:lnTo>
                    <a:lnTo>
                      <a:pt x="316" y="402"/>
                    </a:lnTo>
                    <a:lnTo>
                      <a:pt x="307" y="390"/>
                    </a:lnTo>
                    <a:lnTo>
                      <a:pt x="304" y="382"/>
                    </a:lnTo>
                    <a:lnTo>
                      <a:pt x="295" y="370"/>
                    </a:lnTo>
                    <a:lnTo>
                      <a:pt x="280" y="363"/>
                    </a:lnTo>
                    <a:lnTo>
                      <a:pt x="280" y="353"/>
                    </a:lnTo>
                    <a:lnTo>
                      <a:pt x="293" y="318"/>
                    </a:lnTo>
                    <a:lnTo>
                      <a:pt x="293" y="301"/>
                    </a:lnTo>
                    <a:lnTo>
                      <a:pt x="304" y="282"/>
                    </a:lnTo>
                    <a:lnTo>
                      <a:pt x="324" y="282"/>
                    </a:lnTo>
                    <a:lnTo>
                      <a:pt x="338" y="274"/>
                    </a:lnTo>
                    <a:lnTo>
                      <a:pt x="350" y="260"/>
                    </a:lnTo>
                    <a:lnTo>
                      <a:pt x="350" y="250"/>
                    </a:lnTo>
                    <a:lnTo>
                      <a:pt x="353" y="233"/>
                    </a:lnTo>
                    <a:lnTo>
                      <a:pt x="353" y="231"/>
                    </a:lnTo>
                    <a:lnTo>
                      <a:pt x="353" y="231"/>
                    </a:lnTo>
                    <a:lnTo>
                      <a:pt x="349" y="214"/>
                    </a:lnTo>
                    <a:lnTo>
                      <a:pt x="349" y="195"/>
                    </a:lnTo>
                    <a:lnTo>
                      <a:pt x="344" y="182"/>
                    </a:lnTo>
                    <a:lnTo>
                      <a:pt x="313" y="175"/>
                    </a:lnTo>
                    <a:lnTo>
                      <a:pt x="287" y="147"/>
                    </a:lnTo>
                    <a:lnTo>
                      <a:pt x="272" y="135"/>
                    </a:lnTo>
                    <a:lnTo>
                      <a:pt x="261" y="139"/>
                    </a:lnTo>
                    <a:lnTo>
                      <a:pt x="246" y="146"/>
                    </a:lnTo>
                    <a:lnTo>
                      <a:pt x="234" y="158"/>
                    </a:lnTo>
                    <a:lnTo>
                      <a:pt x="231" y="173"/>
                    </a:lnTo>
                    <a:lnTo>
                      <a:pt x="228" y="155"/>
                    </a:lnTo>
                    <a:lnTo>
                      <a:pt x="231" y="129"/>
                    </a:lnTo>
                    <a:lnTo>
                      <a:pt x="237" y="113"/>
                    </a:lnTo>
                    <a:lnTo>
                      <a:pt x="228" y="87"/>
                    </a:lnTo>
                    <a:lnTo>
                      <a:pt x="216" y="78"/>
                    </a:lnTo>
                    <a:lnTo>
                      <a:pt x="183" y="58"/>
                    </a:lnTo>
                    <a:lnTo>
                      <a:pt x="162" y="34"/>
                    </a:lnTo>
                    <a:lnTo>
                      <a:pt x="160" y="22"/>
                    </a:lnTo>
                    <a:lnTo>
                      <a:pt x="145" y="6"/>
                    </a:lnTo>
                    <a:lnTo>
                      <a:pt x="130" y="3"/>
                    </a:lnTo>
                    <a:lnTo>
                      <a:pt x="125" y="0"/>
                    </a:lnTo>
                    <a:lnTo>
                      <a:pt x="124" y="8"/>
                    </a:lnTo>
                    <a:lnTo>
                      <a:pt x="99" y="37"/>
                    </a:lnTo>
                    <a:lnTo>
                      <a:pt x="83" y="49"/>
                    </a:lnTo>
                    <a:lnTo>
                      <a:pt x="70" y="48"/>
                    </a:lnTo>
                    <a:lnTo>
                      <a:pt x="47" y="75"/>
                    </a:lnTo>
                    <a:lnTo>
                      <a:pt x="53" y="86"/>
                    </a:lnTo>
                    <a:lnTo>
                      <a:pt x="60" y="103"/>
                    </a:lnTo>
                    <a:lnTo>
                      <a:pt x="81" y="104"/>
                    </a:lnTo>
                    <a:lnTo>
                      <a:pt x="95" y="115"/>
                    </a:lnTo>
                    <a:lnTo>
                      <a:pt x="95" y="135"/>
                    </a:lnTo>
                    <a:lnTo>
                      <a:pt x="69" y="146"/>
                    </a:lnTo>
                    <a:lnTo>
                      <a:pt x="55" y="141"/>
                    </a:lnTo>
                    <a:lnTo>
                      <a:pt x="44" y="147"/>
                    </a:lnTo>
                    <a:lnTo>
                      <a:pt x="31" y="141"/>
                    </a:lnTo>
                    <a:lnTo>
                      <a:pt x="20" y="153"/>
                    </a:lnTo>
                    <a:lnTo>
                      <a:pt x="17" y="178"/>
                    </a:lnTo>
                    <a:lnTo>
                      <a:pt x="0" y="193"/>
                    </a:lnTo>
                    <a:lnTo>
                      <a:pt x="8" y="214"/>
                    </a:lnTo>
                    <a:lnTo>
                      <a:pt x="29" y="243"/>
                    </a:lnTo>
                    <a:lnTo>
                      <a:pt x="60" y="268"/>
                    </a:lnTo>
                    <a:lnTo>
                      <a:pt x="60" y="269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89" name="Freeform 196">
                <a:extLst>
                  <a:ext uri="{FF2B5EF4-FFF2-40B4-BE49-F238E27FC236}">
                    <a16:creationId xmlns:a16="http://schemas.microsoft.com/office/drawing/2014/main" id="{731BA6DA-0405-9A4D-99FF-923F912E0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9911" y="4255513"/>
                <a:ext cx="456494" cy="422025"/>
              </a:xfrm>
              <a:custGeom>
                <a:avLst/>
                <a:gdLst>
                  <a:gd name="T0" fmla="*/ 580 w 1084"/>
                  <a:gd name="T1" fmla="*/ 1002 h 1003"/>
                  <a:gd name="T2" fmla="*/ 715 w 1084"/>
                  <a:gd name="T3" fmla="*/ 921 h 1003"/>
                  <a:gd name="T4" fmla="*/ 791 w 1084"/>
                  <a:gd name="T5" fmla="*/ 852 h 1003"/>
                  <a:gd name="T6" fmla="*/ 700 w 1084"/>
                  <a:gd name="T7" fmla="*/ 794 h 1003"/>
                  <a:gd name="T8" fmla="*/ 671 w 1084"/>
                  <a:gd name="T9" fmla="*/ 701 h 1003"/>
                  <a:gd name="T10" fmla="*/ 810 w 1084"/>
                  <a:gd name="T11" fmla="*/ 720 h 1003"/>
                  <a:gd name="T12" fmla="*/ 906 w 1084"/>
                  <a:gd name="T13" fmla="*/ 697 h 1003"/>
                  <a:gd name="T14" fmla="*/ 1018 w 1084"/>
                  <a:gd name="T15" fmla="*/ 612 h 1003"/>
                  <a:gd name="T16" fmla="*/ 978 w 1084"/>
                  <a:gd name="T17" fmla="*/ 497 h 1003"/>
                  <a:gd name="T18" fmla="*/ 1053 w 1084"/>
                  <a:gd name="T19" fmla="*/ 479 h 1003"/>
                  <a:gd name="T20" fmla="*/ 1005 w 1084"/>
                  <a:gd name="T21" fmla="*/ 419 h 1003"/>
                  <a:gd name="T22" fmla="*/ 1083 w 1084"/>
                  <a:gd name="T23" fmla="*/ 344 h 1003"/>
                  <a:gd name="T24" fmla="*/ 1010 w 1084"/>
                  <a:gd name="T25" fmla="*/ 328 h 1003"/>
                  <a:gd name="T26" fmla="*/ 934 w 1084"/>
                  <a:gd name="T27" fmla="*/ 335 h 1003"/>
                  <a:gd name="T28" fmla="*/ 995 w 1084"/>
                  <a:gd name="T29" fmla="*/ 300 h 1003"/>
                  <a:gd name="T30" fmla="*/ 961 w 1084"/>
                  <a:gd name="T31" fmla="*/ 254 h 1003"/>
                  <a:gd name="T32" fmla="*/ 895 w 1084"/>
                  <a:gd name="T33" fmla="*/ 225 h 1003"/>
                  <a:gd name="T34" fmla="*/ 854 w 1084"/>
                  <a:gd name="T35" fmla="*/ 202 h 1003"/>
                  <a:gd name="T36" fmla="*/ 891 w 1084"/>
                  <a:gd name="T37" fmla="*/ 170 h 1003"/>
                  <a:gd name="T38" fmla="*/ 833 w 1084"/>
                  <a:gd name="T39" fmla="*/ 155 h 1003"/>
                  <a:gd name="T40" fmla="*/ 723 w 1084"/>
                  <a:gd name="T41" fmla="*/ 184 h 1003"/>
                  <a:gd name="T42" fmla="*/ 651 w 1084"/>
                  <a:gd name="T43" fmla="*/ 213 h 1003"/>
                  <a:gd name="T44" fmla="*/ 545 w 1084"/>
                  <a:gd name="T45" fmla="*/ 172 h 1003"/>
                  <a:gd name="T46" fmla="*/ 411 w 1084"/>
                  <a:gd name="T47" fmla="*/ 150 h 1003"/>
                  <a:gd name="T48" fmla="*/ 348 w 1084"/>
                  <a:gd name="T49" fmla="*/ 110 h 1003"/>
                  <a:gd name="T50" fmla="*/ 295 w 1084"/>
                  <a:gd name="T51" fmla="*/ 60 h 1003"/>
                  <a:gd name="T52" fmla="*/ 241 w 1084"/>
                  <a:gd name="T53" fmla="*/ 83 h 1003"/>
                  <a:gd name="T54" fmla="*/ 288 w 1084"/>
                  <a:gd name="T55" fmla="*/ 107 h 1003"/>
                  <a:gd name="T56" fmla="*/ 247 w 1084"/>
                  <a:gd name="T57" fmla="*/ 109 h 1003"/>
                  <a:gd name="T58" fmla="*/ 145 w 1084"/>
                  <a:gd name="T59" fmla="*/ 169 h 1003"/>
                  <a:gd name="T60" fmla="*/ 154 w 1084"/>
                  <a:gd name="T61" fmla="*/ 285 h 1003"/>
                  <a:gd name="T62" fmla="*/ 90 w 1084"/>
                  <a:gd name="T63" fmla="*/ 239 h 1003"/>
                  <a:gd name="T64" fmla="*/ 128 w 1084"/>
                  <a:gd name="T65" fmla="*/ 144 h 1003"/>
                  <a:gd name="T66" fmla="*/ 113 w 1084"/>
                  <a:gd name="T67" fmla="*/ 92 h 1003"/>
                  <a:gd name="T68" fmla="*/ 155 w 1084"/>
                  <a:gd name="T69" fmla="*/ 63 h 1003"/>
                  <a:gd name="T70" fmla="*/ 55 w 1084"/>
                  <a:gd name="T71" fmla="*/ 149 h 1003"/>
                  <a:gd name="T72" fmla="*/ 13 w 1084"/>
                  <a:gd name="T73" fmla="*/ 254 h 1003"/>
                  <a:gd name="T74" fmla="*/ 56 w 1084"/>
                  <a:gd name="T75" fmla="*/ 346 h 1003"/>
                  <a:gd name="T76" fmla="*/ 62 w 1084"/>
                  <a:gd name="T77" fmla="*/ 421 h 1003"/>
                  <a:gd name="T78" fmla="*/ 136 w 1084"/>
                  <a:gd name="T79" fmla="*/ 468 h 1003"/>
                  <a:gd name="T80" fmla="*/ 220 w 1084"/>
                  <a:gd name="T81" fmla="*/ 459 h 1003"/>
                  <a:gd name="T82" fmla="*/ 350 w 1084"/>
                  <a:gd name="T83" fmla="*/ 531 h 1003"/>
                  <a:gd name="T84" fmla="*/ 414 w 1084"/>
                  <a:gd name="T85" fmla="*/ 531 h 1003"/>
                  <a:gd name="T86" fmla="*/ 472 w 1084"/>
                  <a:gd name="T87" fmla="*/ 566 h 1003"/>
                  <a:gd name="T88" fmla="*/ 432 w 1084"/>
                  <a:gd name="T89" fmla="*/ 620 h 1003"/>
                  <a:gd name="T90" fmla="*/ 441 w 1084"/>
                  <a:gd name="T91" fmla="*/ 719 h 1003"/>
                  <a:gd name="T92" fmla="*/ 444 w 1084"/>
                  <a:gd name="T93" fmla="*/ 834 h 1003"/>
                  <a:gd name="T94" fmla="*/ 476 w 1084"/>
                  <a:gd name="T95" fmla="*/ 866 h 1003"/>
                  <a:gd name="T96" fmla="*/ 498 w 1084"/>
                  <a:gd name="T97" fmla="*/ 953 h 1003"/>
                  <a:gd name="T98" fmla="*/ 417 w 1084"/>
                  <a:gd name="T99" fmla="*/ 54 h 1003"/>
                  <a:gd name="T100" fmla="*/ 336 w 1084"/>
                  <a:gd name="T101" fmla="*/ 19 h 1003"/>
                  <a:gd name="T102" fmla="*/ 331 w 1084"/>
                  <a:gd name="T103" fmla="*/ 26 h 1003"/>
                  <a:gd name="T104" fmla="*/ 285 w 1084"/>
                  <a:gd name="T105" fmla="*/ 16 h 1003"/>
                  <a:gd name="T106" fmla="*/ 733 w 1084"/>
                  <a:gd name="T107" fmla="*/ 127 h 1003"/>
                  <a:gd name="T108" fmla="*/ 742 w 1084"/>
                  <a:gd name="T109" fmla="*/ 141 h 1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4" h="1003">
                    <a:moveTo>
                      <a:pt x="498" y="953"/>
                    </a:moveTo>
                    <a:lnTo>
                      <a:pt x="498" y="953"/>
                    </a:lnTo>
                    <a:cubicBezTo>
                      <a:pt x="528" y="973"/>
                      <a:pt x="528" y="973"/>
                      <a:pt x="528" y="973"/>
                    </a:cubicBezTo>
                    <a:cubicBezTo>
                      <a:pt x="561" y="999"/>
                      <a:pt x="561" y="999"/>
                      <a:pt x="561" y="999"/>
                    </a:cubicBezTo>
                    <a:cubicBezTo>
                      <a:pt x="580" y="1002"/>
                      <a:pt x="580" y="1002"/>
                      <a:pt x="580" y="1002"/>
                    </a:cubicBezTo>
                    <a:cubicBezTo>
                      <a:pt x="613" y="999"/>
                      <a:pt x="613" y="999"/>
                      <a:pt x="613" y="999"/>
                    </a:cubicBezTo>
                    <a:cubicBezTo>
                      <a:pt x="632" y="976"/>
                      <a:pt x="632" y="976"/>
                      <a:pt x="632" y="976"/>
                    </a:cubicBezTo>
                    <a:cubicBezTo>
                      <a:pt x="660" y="957"/>
                      <a:pt x="660" y="957"/>
                      <a:pt x="660" y="957"/>
                    </a:cubicBezTo>
                    <a:cubicBezTo>
                      <a:pt x="674" y="942"/>
                      <a:pt x="674" y="942"/>
                      <a:pt x="674" y="942"/>
                    </a:cubicBezTo>
                    <a:cubicBezTo>
                      <a:pt x="715" y="921"/>
                      <a:pt x="715" y="921"/>
                      <a:pt x="715" y="921"/>
                    </a:cubicBezTo>
                    <a:cubicBezTo>
                      <a:pt x="723" y="899"/>
                      <a:pt x="723" y="899"/>
                      <a:pt x="723" y="899"/>
                    </a:cubicBezTo>
                    <a:cubicBezTo>
                      <a:pt x="736" y="885"/>
                      <a:pt x="736" y="885"/>
                      <a:pt x="736" y="885"/>
                    </a:cubicBezTo>
                    <a:cubicBezTo>
                      <a:pt x="775" y="878"/>
                      <a:pt x="775" y="878"/>
                      <a:pt x="775" y="878"/>
                    </a:cubicBezTo>
                    <a:cubicBezTo>
                      <a:pt x="793" y="869"/>
                      <a:pt x="793" y="869"/>
                      <a:pt x="793" y="869"/>
                    </a:cubicBezTo>
                    <a:cubicBezTo>
                      <a:pt x="791" y="852"/>
                      <a:pt x="791" y="852"/>
                      <a:pt x="791" y="852"/>
                    </a:cubicBezTo>
                    <a:cubicBezTo>
                      <a:pt x="765" y="847"/>
                      <a:pt x="765" y="847"/>
                      <a:pt x="765" y="847"/>
                    </a:cubicBezTo>
                    <a:cubicBezTo>
                      <a:pt x="739" y="850"/>
                      <a:pt x="739" y="850"/>
                      <a:pt x="739" y="850"/>
                    </a:cubicBezTo>
                    <a:cubicBezTo>
                      <a:pt x="703" y="838"/>
                      <a:pt x="703" y="838"/>
                      <a:pt x="703" y="838"/>
                    </a:cubicBezTo>
                    <a:cubicBezTo>
                      <a:pt x="707" y="811"/>
                      <a:pt x="707" y="811"/>
                      <a:pt x="707" y="811"/>
                    </a:cubicBezTo>
                    <a:cubicBezTo>
                      <a:pt x="700" y="794"/>
                      <a:pt x="700" y="794"/>
                      <a:pt x="700" y="794"/>
                    </a:cubicBezTo>
                    <a:cubicBezTo>
                      <a:pt x="723" y="759"/>
                      <a:pt x="723" y="759"/>
                      <a:pt x="723" y="759"/>
                    </a:cubicBezTo>
                    <a:cubicBezTo>
                      <a:pt x="716" y="743"/>
                      <a:pt x="716" y="743"/>
                      <a:pt x="716" y="743"/>
                    </a:cubicBezTo>
                    <a:cubicBezTo>
                      <a:pt x="698" y="728"/>
                      <a:pt x="698" y="728"/>
                      <a:pt x="698" y="728"/>
                    </a:cubicBezTo>
                    <a:cubicBezTo>
                      <a:pt x="681" y="720"/>
                      <a:pt x="681" y="720"/>
                      <a:pt x="681" y="720"/>
                    </a:cubicBezTo>
                    <a:cubicBezTo>
                      <a:pt x="671" y="701"/>
                      <a:pt x="671" y="701"/>
                      <a:pt x="671" y="701"/>
                    </a:cubicBezTo>
                    <a:cubicBezTo>
                      <a:pt x="695" y="708"/>
                      <a:pt x="695" y="708"/>
                      <a:pt x="695" y="708"/>
                    </a:cubicBezTo>
                    <a:cubicBezTo>
                      <a:pt x="720" y="713"/>
                      <a:pt x="720" y="713"/>
                      <a:pt x="720" y="713"/>
                    </a:cubicBezTo>
                    <a:cubicBezTo>
                      <a:pt x="745" y="726"/>
                      <a:pt x="745" y="726"/>
                      <a:pt x="745" y="726"/>
                    </a:cubicBezTo>
                    <a:cubicBezTo>
                      <a:pt x="773" y="725"/>
                      <a:pt x="773" y="725"/>
                      <a:pt x="773" y="725"/>
                    </a:cubicBezTo>
                    <a:cubicBezTo>
                      <a:pt x="810" y="720"/>
                      <a:pt x="810" y="720"/>
                      <a:pt x="810" y="720"/>
                    </a:cubicBezTo>
                    <a:cubicBezTo>
                      <a:pt x="817" y="725"/>
                      <a:pt x="817" y="725"/>
                      <a:pt x="817" y="725"/>
                    </a:cubicBezTo>
                    <a:cubicBezTo>
                      <a:pt x="843" y="717"/>
                      <a:pt x="843" y="717"/>
                      <a:pt x="843" y="717"/>
                    </a:cubicBezTo>
                    <a:cubicBezTo>
                      <a:pt x="869" y="693"/>
                      <a:pt x="869" y="693"/>
                      <a:pt x="869" y="693"/>
                    </a:cubicBezTo>
                    <a:cubicBezTo>
                      <a:pt x="892" y="691"/>
                      <a:pt x="892" y="691"/>
                      <a:pt x="892" y="691"/>
                    </a:cubicBezTo>
                    <a:cubicBezTo>
                      <a:pt x="906" y="697"/>
                      <a:pt x="906" y="697"/>
                      <a:pt x="906" y="697"/>
                    </a:cubicBezTo>
                    <a:cubicBezTo>
                      <a:pt x="943" y="682"/>
                      <a:pt x="943" y="682"/>
                      <a:pt x="943" y="682"/>
                    </a:cubicBezTo>
                    <a:cubicBezTo>
                      <a:pt x="969" y="681"/>
                      <a:pt x="969" y="681"/>
                      <a:pt x="969" y="681"/>
                    </a:cubicBezTo>
                    <a:cubicBezTo>
                      <a:pt x="1011" y="650"/>
                      <a:pt x="1011" y="650"/>
                      <a:pt x="1011" y="650"/>
                    </a:cubicBezTo>
                    <a:cubicBezTo>
                      <a:pt x="1019" y="630"/>
                      <a:pt x="1019" y="630"/>
                      <a:pt x="1019" y="630"/>
                    </a:cubicBezTo>
                    <a:cubicBezTo>
                      <a:pt x="1018" y="612"/>
                      <a:pt x="1018" y="612"/>
                      <a:pt x="1018" y="612"/>
                    </a:cubicBezTo>
                    <a:cubicBezTo>
                      <a:pt x="987" y="587"/>
                      <a:pt x="987" y="587"/>
                      <a:pt x="987" y="587"/>
                    </a:cubicBezTo>
                    <a:cubicBezTo>
                      <a:pt x="966" y="558"/>
                      <a:pt x="966" y="558"/>
                      <a:pt x="966" y="558"/>
                    </a:cubicBezTo>
                    <a:cubicBezTo>
                      <a:pt x="958" y="537"/>
                      <a:pt x="958" y="537"/>
                      <a:pt x="958" y="537"/>
                    </a:cubicBezTo>
                    <a:cubicBezTo>
                      <a:pt x="975" y="522"/>
                      <a:pt x="975" y="522"/>
                      <a:pt x="975" y="522"/>
                    </a:cubicBezTo>
                    <a:cubicBezTo>
                      <a:pt x="978" y="497"/>
                      <a:pt x="978" y="497"/>
                      <a:pt x="978" y="497"/>
                    </a:cubicBezTo>
                    <a:cubicBezTo>
                      <a:pt x="989" y="485"/>
                      <a:pt x="989" y="485"/>
                      <a:pt x="989" y="485"/>
                    </a:cubicBezTo>
                    <a:cubicBezTo>
                      <a:pt x="1002" y="491"/>
                      <a:pt x="1002" y="491"/>
                      <a:pt x="1002" y="491"/>
                    </a:cubicBezTo>
                    <a:cubicBezTo>
                      <a:pt x="1013" y="485"/>
                      <a:pt x="1013" y="485"/>
                      <a:pt x="1013" y="485"/>
                    </a:cubicBezTo>
                    <a:cubicBezTo>
                      <a:pt x="1027" y="490"/>
                      <a:pt x="1027" y="490"/>
                      <a:pt x="1027" y="490"/>
                    </a:cubicBezTo>
                    <a:cubicBezTo>
                      <a:pt x="1053" y="479"/>
                      <a:pt x="1053" y="479"/>
                      <a:pt x="1053" y="479"/>
                    </a:cubicBezTo>
                    <a:cubicBezTo>
                      <a:pt x="1053" y="459"/>
                      <a:pt x="1053" y="459"/>
                      <a:pt x="1053" y="459"/>
                    </a:cubicBezTo>
                    <a:cubicBezTo>
                      <a:pt x="1039" y="448"/>
                      <a:pt x="1039" y="448"/>
                      <a:pt x="1039" y="448"/>
                    </a:cubicBezTo>
                    <a:cubicBezTo>
                      <a:pt x="1018" y="447"/>
                      <a:pt x="1018" y="447"/>
                      <a:pt x="1018" y="447"/>
                    </a:cubicBezTo>
                    <a:cubicBezTo>
                      <a:pt x="1011" y="430"/>
                      <a:pt x="1011" y="430"/>
                      <a:pt x="1011" y="430"/>
                    </a:cubicBezTo>
                    <a:cubicBezTo>
                      <a:pt x="1005" y="419"/>
                      <a:pt x="1005" y="419"/>
                      <a:pt x="1005" y="419"/>
                    </a:cubicBezTo>
                    <a:cubicBezTo>
                      <a:pt x="1028" y="392"/>
                      <a:pt x="1028" y="392"/>
                      <a:pt x="1028" y="392"/>
                    </a:cubicBezTo>
                    <a:cubicBezTo>
                      <a:pt x="1041" y="393"/>
                      <a:pt x="1041" y="393"/>
                      <a:pt x="1041" y="393"/>
                    </a:cubicBezTo>
                    <a:cubicBezTo>
                      <a:pt x="1057" y="381"/>
                      <a:pt x="1057" y="381"/>
                      <a:pt x="1057" y="381"/>
                    </a:cubicBezTo>
                    <a:cubicBezTo>
                      <a:pt x="1082" y="352"/>
                      <a:pt x="1082" y="352"/>
                      <a:pt x="1082" y="352"/>
                    </a:cubicBezTo>
                    <a:cubicBezTo>
                      <a:pt x="1083" y="344"/>
                      <a:pt x="1083" y="344"/>
                      <a:pt x="1083" y="344"/>
                    </a:cubicBezTo>
                    <a:cubicBezTo>
                      <a:pt x="1079" y="341"/>
                      <a:pt x="1079" y="341"/>
                      <a:pt x="1079" y="341"/>
                    </a:cubicBezTo>
                    <a:cubicBezTo>
                      <a:pt x="1048" y="328"/>
                      <a:pt x="1048" y="328"/>
                      <a:pt x="1048" y="328"/>
                    </a:cubicBezTo>
                    <a:cubicBezTo>
                      <a:pt x="1037" y="328"/>
                      <a:pt x="1037" y="328"/>
                      <a:pt x="1037" y="328"/>
                    </a:cubicBezTo>
                    <a:cubicBezTo>
                      <a:pt x="1027" y="332"/>
                      <a:pt x="1027" y="332"/>
                      <a:pt x="1027" y="332"/>
                    </a:cubicBezTo>
                    <a:cubicBezTo>
                      <a:pt x="1010" y="328"/>
                      <a:pt x="1010" y="328"/>
                      <a:pt x="1010" y="328"/>
                    </a:cubicBezTo>
                    <a:cubicBezTo>
                      <a:pt x="1001" y="329"/>
                      <a:pt x="1001" y="329"/>
                      <a:pt x="1001" y="329"/>
                    </a:cubicBezTo>
                    <a:cubicBezTo>
                      <a:pt x="987" y="334"/>
                      <a:pt x="987" y="334"/>
                      <a:pt x="987" y="334"/>
                    </a:cubicBezTo>
                    <a:cubicBezTo>
                      <a:pt x="961" y="338"/>
                      <a:pt x="961" y="338"/>
                      <a:pt x="961" y="338"/>
                    </a:cubicBezTo>
                    <a:cubicBezTo>
                      <a:pt x="943" y="337"/>
                      <a:pt x="943" y="337"/>
                      <a:pt x="943" y="337"/>
                    </a:cubicBezTo>
                    <a:cubicBezTo>
                      <a:pt x="934" y="335"/>
                      <a:pt x="934" y="335"/>
                      <a:pt x="934" y="335"/>
                    </a:cubicBezTo>
                    <a:cubicBezTo>
                      <a:pt x="950" y="332"/>
                      <a:pt x="950" y="332"/>
                      <a:pt x="950" y="332"/>
                    </a:cubicBezTo>
                    <a:cubicBezTo>
                      <a:pt x="959" y="334"/>
                      <a:pt x="959" y="334"/>
                      <a:pt x="959" y="334"/>
                    </a:cubicBezTo>
                    <a:cubicBezTo>
                      <a:pt x="970" y="326"/>
                      <a:pt x="970" y="326"/>
                      <a:pt x="970" y="326"/>
                    </a:cubicBezTo>
                    <a:cubicBezTo>
                      <a:pt x="978" y="312"/>
                      <a:pt x="978" y="312"/>
                      <a:pt x="978" y="312"/>
                    </a:cubicBezTo>
                    <a:cubicBezTo>
                      <a:pt x="995" y="300"/>
                      <a:pt x="995" y="300"/>
                      <a:pt x="995" y="300"/>
                    </a:cubicBezTo>
                    <a:cubicBezTo>
                      <a:pt x="998" y="292"/>
                      <a:pt x="998" y="292"/>
                      <a:pt x="998" y="292"/>
                    </a:cubicBezTo>
                    <a:cubicBezTo>
                      <a:pt x="987" y="285"/>
                      <a:pt x="987" y="285"/>
                      <a:pt x="987" y="285"/>
                    </a:cubicBezTo>
                    <a:cubicBezTo>
                      <a:pt x="989" y="279"/>
                      <a:pt x="989" y="279"/>
                      <a:pt x="989" y="279"/>
                    </a:cubicBezTo>
                    <a:cubicBezTo>
                      <a:pt x="984" y="266"/>
                      <a:pt x="984" y="266"/>
                      <a:pt x="984" y="266"/>
                    </a:cubicBezTo>
                    <a:cubicBezTo>
                      <a:pt x="961" y="254"/>
                      <a:pt x="961" y="254"/>
                      <a:pt x="961" y="254"/>
                    </a:cubicBezTo>
                    <a:cubicBezTo>
                      <a:pt x="935" y="247"/>
                      <a:pt x="935" y="247"/>
                      <a:pt x="935" y="247"/>
                    </a:cubicBezTo>
                    <a:cubicBezTo>
                      <a:pt x="926" y="239"/>
                      <a:pt x="926" y="239"/>
                      <a:pt x="926" y="239"/>
                    </a:cubicBezTo>
                    <a:cubicBezTo>
                      <a:pt x="917" y="233"/>
                      <a:pt x="917" y="233"/>
                      <a:pt x="917" y="233"/>
                    </a:cubicBezTo>
                    <a:cubicBezTo>
                      <a:pt x="900" y="231"/>
                      <a:pt x="900" y="231"/>
                      <a:pt x="900" y="231"/>
                    </a:cubicBezTo>
                    <a:cubicBezTo>
                      <a:pt x="895" y="225"/>
                      <a:pt x="895" y="225"/>
                      <a:pt x="895" y="225"/>
                    </a:cubicBezTo>
                    <a:cubicBezTo>
                      <a:pt x="878" y="217"/>
                      <a:pt x="878" y="217"/>
                      <a:pt x="878" y="217"/>
                    </a:cubicBezTo>
                    <a:cubicBezTo>
                      <a:pt x="871" y="217"/>
                      <a:pt x="871" y="217"/>
                      <a:pt x="871" y="217"/>
                    </a:cubicBezTo>
                    <a:cubicBezTo>
                      <a:pt x="871" y="231"/>
                      <a:pt x="871" y="231"/>
                      <a:pt x="871" y="231"/>
                    </a:cubicBezTo>
                    <a:cubicBezTo>
                      <a:pt x="860" y="217"/>
                      <a:pt x="860" y="217"/>
                      <a:pt x="860" y="217"/>
                    </a:cubicBezTo>
                    <a:cubicBezTo>
                      <a:pt x="854" y="202"/>
                      <a:pt x="854" y="202"/>
                      <a:pt x="854" y="202"/>
                    </a:cubicBezTo>
                    <a:cubicBezTo>
                      <a:pt x="837" y="193"/>
                      <a:pt x="837" y="193"/>
                      <a:pt x="837" y="193"/>
                    </a:cubicBezTo>
                    <a:cubicBezTo>
                      <a:pt x="833" y="184"/>
                      <a:pt x="833" y="184"/>
                      <a:pt x="833" y="184"/>
                    </a:cubicBezTo>
                    <a:cubicBezTo>
                      <a:pt x="842" y="178"/>
                      <a:pt x="842" y="178"/>
                      <a:pt x="842" y="178"/>
                    </a:cubicBezTo>
                    <a:cubicBezTo>
                      <a:pt x="878" y="179"/>
                      <a:pt x="878" y="179"/>
                      <a:pt x="878" y="179"/>
                    </a:cubicBezTo>
                    <a:cubicBezTo>
                      <a:pt x="891" y="170"/>
                      <a:pt x="891" y="170"/>
                      <a:pt x="891" y="170"/>
                    </a:cubicBezTo>
                    <a:cubicBezTo>
                      <a:pt x="914" y="167"/>
                      <a:pt x="914" y="167"/>
                      <a:pt x="914" y="167"/>
                    </a:cubicBezTo>
                    <a:cubicBezTo>
                      <a:pt x="917" y="155"/>
                      <a:pt x="917" y="155"/>
                      <a:pt x="917" y="155"/>
                    </a:cubicBezTo>
                    <a:cubicBezTo>
                      <a:pt x="895" y="158"/>
                      <a:pt x="895" y="158"/>
                      <a:pt x="895" y="158"/>
                    </a:cubicBezTo>
                    <a:cubicBezTo>
                      <a:pt x="859" y="150"/>
                      <a:pt x="859" y="150"/>
                      <a:pt x="859" y="150"/>
                    </a:cubicBezTo>
                    <a:cubicBezTo>
                      <a:pt x="833" y="155"/>
                      <a:pt x="833" y="155"/>
                      <a:pt x="833" y="155"/>
                    </a:cubicBezTo>
                    <a:cubicBezTo>
                      <a:pt x="816" y="153"/>
                      <a:pt x="816" y="153"/>
                      <a:pt x="816" y="153"/>
                    </a:cubicBezTo>
                    <a:cubicBezTo>
                      <a:pt x="779" y="166"/>
                      <a:pt x="779" y="166"/>
                      <a:pt x="779" y="166"/>
                    </a:cubicBezTo>
                    <a:cubicBezTo>
                      <a:pt x="767" y="161"/>
                      <a:pt x="767" y="161"/>
                      <a:pt x="767" y="161"/>
                    </a:cubicBezTo>
                    <a:cubicBezTo>
                      <a:pt x="753" y="162"/>
                      <a:pt x="753" y="162"/>
                      <a:pt x="753" y="162"/>
                    </a:cubicBezTo>
                    <a:cubicBezTo>
                      <a:pt x="723" y="184"/>
                      <a:pt x="723" y="184"/>
                      <a:pt x="723" y="184"/>
                    </a:cubicBezTo>
                    <a:cubicBezTo>
                      <a:pt x="707" y="187"/>
                      <a:pt x="707" y="187"/>
                      <a:pt x="707" y="187"/>
                    </a:cubicBezTo>
                    <a:cubicBezTo>
                      <a:pt x="689" y="196"/>
                      <a:pt x="689" y="196"/>
                      <a:pt x="689" y="196"/>
                    </a:cubicBezTo>
                    <a:cubicBezTo>
                      <a:pt x="683" y="205"/>
                      <a:pt x="683" y="205"/>
                      <a:pt x="683" y="205"/>
                    </a:cubicBezTo>
                    <a:cubicBezTo>
                      <a:pt x="658" y="208"/>
                      <a:pt x="658" y="208"/>
                      <a:pt x="658" y="208"/>
                    </a:cubicBezTo>
                    <a:cubicBezTo>
                      <a:pt x="651" y="213"/>
                      <a:pt x="651" y="213"/>
                      <a:pt x="651" y="213"/>
                    </a:cubicBezTo>
                    <a:cubicBezTo>
                      <a:pt x="639" y="208"/>
                      <a:pt x="639" y="208"/>
                      <a:pt x="639" y="208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596" y="170"/>
                      <a:pt x="596" y="170"/>
                      <a:pt x="596" y="170"/>
                    </a:cubicBezTo>
                    <a:cubicBezTo>
                      <a:pt x="585" y="169"/>
                      <a:pt x="585" y="169"/>
                      <a:pt x="585" y="169"/>
                    </a:cubicBezTo>
                    <a:cubicBezTo>
                      <a:pt x="545" y="172"/>
                      <a:pt x="545" y="172"/>
                      <a:pt x="545" y="172"/>
                    </a:cubicBezTo>
                    <a:cubicBezTo>
                      <a:pt x="469" y="184"/>
                      <a:pt x="469" y="184"/>
                      <a:pt x="469" y="184"/>
                    </a:cubicBezTo>
                    <a:cubicBezTo>
                      <a:pt x="432" y="184"/>
                      <a:pt x="432" y="184"/>
                      <a:pt x="432" y="184"/>
                    </a:cubicBezTo>
                    <a:cubicBezTo>
                      <a:pt x="417" y="176"/>
                      <a:pt x="417" y="176"/>
                      <a:pt x="417" y="176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1" y="150"/>
                      <a:pt x="411" y="150"/>
                      <a:pt x="411" y="150"/>
                    </a:cubicBezTo>
                    <a:cubicBezTo>
                      <a:pt x="420" y="150"/>
                      <a:pt x="420" y="150"/>
                      <a:pt x="420" y="150"/>
                    </a:cubicBezTo>
                    <a:cubicBezTo>
                      <a:pt x="418" y="133"/>
                      <a:pt x="418" y="133"/>
                      <a:pt x="418" y="133"/>
                    </a:cubicBezTo>
                    <a:cubicBezTo>
                      <a:pt x="402" y="112"/>
                      <a:pt x="402" y="112"/>
                      <a:pt x="402" y="112"/>
                    </a:cubicBezTo>
                    <a:cubicBezTo>
                      <a:pt x="386" y="107"/>
                      <a:pt x="386" y="107"/>
                      <a:pt x="386" y="107"/>
                    </a:cubicBezTo>
                    <a:cubicBezTo>
                      <a:pt x="348" y="110"/>
                      <a:pt x="348" y="110"/>
                      <a:pt x="348" y="110"/>
                    </a:cubicBezTo>
                    <a:cubicBezTo>
                      <a:pt x="331" y="100"/>
                      <a:pt x="331" y="100"/>
                      <a:pt x="331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07" y="103"/>
                      <a:pt x="307" y="103"/>
                      <a:pt x="307" y="103"/>
                    </a:cubicBezTo>
                    <a:cubicBezTo>
                      <a:pt x="295" y="81"/>
                      <a:pt x="295" y="81"/>
                      <a:pt x="295" y="81"/>
                    </a:cubicBezTo>
                    <a:cubicBezTo>
                      <a:pt x="295" y="60"/>
                      <a:pt x="295" y="60"/>
                      <a:pt x="295" y="60"/>
                    </a:cubicBezTo>
                    <a:cubicBezTo>
                      <a:pt x="288" y="33"/>
                      <a:pt x="288" y="33"/>
                      <a:pt x="288" y="33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35" y="66"/>
                      <a:pt x="235" y="66"/>
                      <a:pt x="235" y="66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249" y="91"/>
                      <a:pt x="249" y="91"/>
                      <a:pt x="249" y="91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78" y="83"/>
                      <a:pt x="278" y="83"/>
                      <a:pt x="278" y="83"/>
                    </a:cubicBezTo>
                    <a:cubicBezTo>
                      <a:pt x="291" y="97"/>
                      <a:pt x="291" y="97"/>
                      <a:pt x="291" y="97"/>
                    </a:cubicBezTo>
                    <a:cubicBezTo>
                      <a:pt x="288" y="107"/>
                      <a:pt x="288" y="107"/>
                      <a:pt x="288" y="107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58" y="104"/>
                      <a:pt x="258" y="104"/>
                      <a:pt x="258" y="104"/>
                    </a:cubicBezTo>
                    <a:cubicBezTo>
                      <a:pt x="250" y="98"/>
                      <a:pt x="250" y="98"/>
                      <a:pt x="250" y="98"/>
                    </a:cubicBezTo>
                    <a:cubicBezTo>
                      <a:pt x="247" y="103"/>
                      <a:pt x="247" y="103"/>
                      <a:pt x="247" y="103"/>
                    </a:cubicBezTo>
                    <a:cubicBezTo>
                      <a:pt x="247" y="109"/>
                      <a:pt x="247" y="109"/>
                      <a:pt x="247" y="109"/>
                    </a:cubicBezTo>
                    <a:cubicBezTo>
                      <a:pt x="227" y="120"/>
                      <a:pt x="227" y="120"/>
                      <a:pt x="227" y="120"/>
                    </a:cubicBezTo>
                    <a:cubicBezTo>
                      <a:pt x="192" y="126"/>
                      <a:pt x="192" y="126"/>
                      <a:pt x="192" y="126"/>
                    </a:cubicBezTo>
                    <a:cubicBezTo>
                      <a:pt x="157" y="141"/>
                      <a:pt x="157" y="141"/>
                      <a:pt x="157" y="141"/>
                    </a:cubicBezTo>
                    <a:cubicBezTo>
                      <a:pt x="145" y="155"/>
                      <a:pt x="145" y="155"/>
                      <a:pt x="145" y="155"/>
                    </a:cubicBezTo>
                    <a:cubicBezTo>
                      <a:pt x="145" y="169"/>
                      <a:pt x="145" y="169"/>
                      <a:pt x="145" y="169"/>
                    </a:cubicBezTo>
                    <a:cubicBezTo>
                      <a:pt x="154" y="185"/>
                      <a:pt x="154" y="185"/>
                      <a:pt x="154" y="185"/>
                    </a:cubicBezTo>
                    <a:cubicBezTo>
                      <a:pt x="154" y="219"/>
                      <a:pt x="154" y="219"/>
                      <a:pt x="154" y="219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65" y="259"/>
                      <a:pt x="165" y="259"/>
                      <a:pt x="165" y="259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25" y="300"/>
                      <a:pt x="125" y="300"/>
                      <a:pt x="125" y="300"/>
                    </a:cubicBezTo>
                    <a:cubicBezTo>
                      <a:pt x="111" y="298"/>
                      <a:pt x="111" y="298"/>
                      <a:pt x="111" y="298"/>
                    </a:cubicBezTo>
                    <a:cubicBezTo>
                      <a:pt x="111" y="274"/>
                      <a:pt x="111" y="274"/>
                      <a:pt x="111" y="274"/>
                    </a:cubicBezTo>
                    <a:cubicBezTo>
                      <a:pt x="94" y="256"/>
                      <a:pt x="94" y="256"/>
                      <a:pt x="94" y="256"/>
                    </a:cubicBezTo>
                    <a:cubicBezTo>
                      <a:pt x="90" y="239"/>
                      <a:pt x="90" y="239"/>
                      <a:pt x="90" y="239"/>
                    </a:cubicBezTo>
                    <a:cubicBezTo>
                      <a:pt x="105" y="227"/>
                      <a:pt x="105" y="227"/>
                      <a:pt x="105" y="227"/>
                    </a:cubicBezTo>
                    <a:cubicBezTo>
                      <a:pt x="107" y="217"/>
                      <a:pt x="107" y="217"/>
                      <a:pt x="107" y="217"/>
                    </a:cubicBezTo>
                    <a:cubicBezTo>
                      <a:pt x="137" y="187"/>
                      <a:pt x="137" y="187"/>
                      <a:pt x="137" y="187"/>
                    </a:cubicBezTo>
                    <a:cubicBezTo>
                      <a:pt x="137" y="161"/>
                      <a:pt x="137" y="161"/>
                      <a:pt x="137" y="161"/>
                    </a:cubicBezTo>
                    <a:cubicBezTo>
                      <a:pt x="128" y="144"/>
                      <a:pt x="128" y="144"/>
                      <a:pt x="128" y="144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14" y="117"/>
                      <a:pt x="114" y="117"/>
                      <a:pt x="114" y="117"/>
                    </a:cubicBezTo>
                    <a:cubicBezTo>
                      <a:pt x="108" y="104"/>
                      <a:pt x="108" y="104"/>
                      <a:pt x="108" y="104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31" y="84"/>
                      <a:pt x="131" y="84"/>
                      <a:pt x="131" y="84"/>
                    </a:cubicBezTo>
                    <a:cubicBezTo>
                      <a:pt x="151" y="80"/>
                      <a:pt x="151" y="80"/>
                      <a:pt x="151" y="80"/>
                    </a:cubicBezTo>
                    <a:cubicBezTo>
                      <a:pt x="168" y="60"/>
                      <a:pt x="168" y="60"/>
                      <a:pt x="168" y="60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13" y="78"/>
                      <a:pt x="113" y="78"/>
                      <a:pt x="113" y="78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1" y="126"/>
                      <a:pt x="81" y="126"/>
                      <a:pt x="81" y="126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41" y="159"/>
                      <a:pt x="41" y="159"/>
                      <a:pt x="41" y="159"/>
                    </a:cubicBezTo>
                    <a:cubicBezTo>
                      <a:pt x="16" y="196"/>
                      <a:pt x="16" y="196"/>
                      <a:pt x="16" y="196"/>
                    </a:cubicBezTo>
                    <a:cubicBezTo>
                      <a:pt x="12" y="213"/>
                      <a:pt x="12" y="213"/>
                      <a:pt x="12" y="213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3" y="254"/>
                      <a:pt x="13" y="254"/>
                      <a:pt x="13" y="254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10" y="286"/>
                      <a:pt x="10" y="286"/>
                      <a:pt x="10" y="286"/>
                    </a:cubicBezTo>
                    <a:cubicBezTo>
                      <a:pt x="24" y="288"/>
                      <a:pt x="24" y="288"/>
                      <a:pt x="24" y="288"/>
                    </a:cubicBezTo>
                    <a:cubicBezTo>
                      <a:pt x="56" y="346"/>
                      <a:pt x="56" y="346"/>
                      <a:pt x="56" y="346"/>
                    </a:cubicBezTo>
                    <a:cubicBezTo>
                      <a:pt x="71" y="367"/>
                      <a:pt x="71" y="367"/>
                      <a:pt x="71" y="367"/>
                    </a:cubicBezTo>
                    <a:cubicBezTo>
                      <a:pt x="74" y="383"/>
                      <a:pt x="74" y="383"/>
                      <a:pt x="74" y="383"/>
                    </a:cubicBezTo>
                    <a:cubicBezTo>
                      <a:pt x="67" y="401"/>
                      <a:pt x="67" y="401"/>
                      <a:pt x="67" y="401"/>
                    </a:cubicBezTo>
                    <a:cubicBezTo>
                      <a:pt x="68" y="412"/>
                      <a:pt x="68" y="412"/>
                      <a:pt x="68" y="41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4" y="433"/>
                      <a:pt x="64" y="433"/>
                      <a:pt x="64" y="433"/>
                    </a:cubicBezTo>
                    <a:cubicBezTo>
                      <a:pt x="82" y="448"/>
                      <a:pt x="82" y="448"/>
                      <a:pt x="82" y="448"/>
                    </a:cubicBezTo>
                    <a:cubicBezTo>
                      <a:pt x="105" y="459"/>
                      <a:pt x="105" y="459"/>
                      <a:pt x="105" y="459"/>
                    </a:cubicBezTo>
                    <a:cubicBezTo>
                      <a:pt x="119" y="461"/>
                      <a:pt x="119" y="461"/>
                      <a:pt x="119" y="461"/>
                    </a:cubicBezTo>
                    <a:cubicBezTo>
                      <a:pt x="136" y="468"/>
                      <a:pt x="136" y="468"/>
                      <a:pt x="136" y="468"/>
                    </a:cubicBezTo>
                    <a:cubicBezTo>
                      <a:pt x="149" y="462"/>
                      <a:pt x="149" y="462"/>
                      <a:pt x="149" y="462"/>
                    </a:cubicBezTo>
                    <a:cubicBezTo>
                      <a:pt x="171" y="462"/>
                      <a:pt x="171" y="462"/>
                      <a:pt x="171" y="462"/>
                    </a:cubicBezTo>
                    <a:cubicBezTo>
                      <a:pt x="189" y="468"/>
                      <a:pt x="189" y="468"/>
                      <a:pt x="189" y="468"/>
                    </a:cubicBezTo>
                    <a:cubicBezTo>
                      <a:pt x="195" y="464"/>
                      <a:pt x="195" y="464"/>
                      <a:pt x="195" y="464"/>
                    </a:cubicBezTo>
                    <a:cubicBezTo>
                      <a:pt x="220" y="459"/>
                      <a:pt x="220" y="459"/>
                      <a:pt x="220" y="459"/>
                    </a:cubicBezTo>
                    <a:cubicBezTo>
                      <a:pt x="244" y="464"/>
                      <a:pt x="244" y="464"/>
                      <a:pt x="244" y="464"/>
                    </a:cubicBezTo>
                    <a:cubicBezTo>
                      <a:pt x="259" y="470"/>
                      <a:pt x="259" y="470"/>
                      <a:pt x="259" y="470"/>
                    </a:cubicBezTo>
                    <a:cubicBezTo>
                      <a:pt x="321" y="531"/>
                      <a:pt x="321" y="531"/>
                      <a:pt x="321" y="531"/>
                    </a:cubicBezTo>
                    <a:cubicBezTo>
                      <a:pt x="343" y="526"/>
                      <a:pt x="343" y="526"/>
                      <a:pt x="343" y="526"/>
                    </a:cubicBezTo>
                    <a:cubicBezTo>
                      <a:pt x="350" y="531"/>
                      <a:pt x="350" y="531"/>
                      <a:pt x="350" y="531"/>
                    </a:cubicBezTo>
                    <a:cubicBezTo>
                      <a:pt x="356" y="529"/>
                      <a:pt x="356" y="529"/>
                      <a:pt x="356" y="529"/>
                    </a:cubicBezTo>
                    <a:cubicBezTo>
                      <a:pt x="371" y="534"/>
                      <a:pt x="371" y="534"/>
                      <a:pt x="371" y="534"/>
                    </a:cubicBezTo>
                    <a:cubicBezTo>
                      <a:pt x="382" y="540"/>
                      <a:pt x="382" y="540"/>
                      <a:pt x="382" y="540"/>
                    </a:cubicBezTo>
                    <a:cubicBezTo>
                      <a:pt x="397" y="531"/>
                      <a:pt x="397" y="531"/>
                      <a:pt x="397" y="531"/>
                    </a:cubicBezTo>
                    <a:cubicBezTo>
                      <a:pt x="414" y="531"/>
                      <a:pt x="414" y="531"/>
                      <a:pt x="414" y="531"/>
                    </a:cubicBezTo>
                    <a:cubicBezTo>
                      <a:pt x="435" y="532"/>
                      <a:pt x="435" y="532"/>
                      <a:pt x="435" y="532"/>
                    </a:cubicBezTo>
                    <a:cubicBezTo>
                      <a:pt x="440" y="528"/>
                      <a:pt x="440" y="528"/>
                      <a:pt x="440" y="528"/>
                    </a:cubicBezTo>
                    <a:cubicBezTo>
                      <a:pt x="454" y="528"/>
                      <a:pt x="454" y="528"/>
                      <a:pt x="454" y="528"/>
                    </a:cubicBezTo>
                    <a:cubicBezTo>
                      <a:pt x="467" y="534"/>
                      <a:pt x="467" y="534"/>
                      <a:pt x="467" y="534"/>
                    </a:cubicBezTo>
                    <a:cubicBezTo>
                      <a:pt x="472" y="566"/>
                      <a:pt x="472" y="566"/>
                      <a:pt x="472" y="566"/>
                    </a:cubicBezTo>
                    <a:cubicBezTo>
                      <a:pt x="466" y="578"/>
                      <a:pt x="466" y="578"/>
                      <a:pt x="466" y="578"/>
                    </a:cubicBezTo>
                    <a:cubicBezTo>
                      <a:pt x="466" y="594"/>
                      <a:pt x="466" y="594"/>
                      <a:pt x="466" y="594"/>
                    </a:cubicBezTo>
                    <a:cubicBezTo>
                      <a:pt x="461" y="603"/>
                      <a:pt x="461" y="603"/>
                      <a:pt x="461" y="603"/>
                    </a:cubicBezTo>
                    <a:cubicBezTo>
                      <a:pt x="441" y="609"/>
                      <a:pt x="441" y="609"/>
                      <a:pt x="441" y="60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37" y="649"/>
                      <a:pt x="437" y="649"/>
                      <a:pt x="437" y="649"/>
                    </a:cubicBezTo>
                    <a:cubicBezTo>
                      <a:pt x="438" y="659"/>
                      <a:pt x="438" y="659"/>
                      <a:pt x="438" y="659"/>
                    </a:cubicBezTo>
                    <a:cubicBezTo>
                      <a:pt x="432" y="681"/>
                      <a:pt x="432" y="681"/>
                      <a:pt x="432" y="681"/>
                    </a:cubicBezTo>
                    <a:cubicBezTo>
                      <a:pt x="434" y="705"/>
                      <a:pt x="434" y="705"/>
                      <a:pt x="434" y="705"/>
                    </a:cubicBezTo>
                    <a:cubicBezTo>
                      <a:pt x="441" y="719"/>
                      <a:pt x="441" y="719"/>
                      <a:pt x="441" y="719"/>
                    </a:cubicBezTo>
                    <a:cubicBezTo>
                      <a:pt x="443" y="728"/>
                      <a:pt x="443" y="728"/>
                      <a:pt x="443" y="728"/>
                    </a:cubicBezTo>
                    <a:cubicBezTo>
                      <a:pt x="460" y="771"/>
                      <a:pt x="460" y="771"/>
                      <a:pt x="460" y="771"/>
                    </a:cubicBezTo>
                    <a:cubicBezTo>
                      <a:pt x="434" y="820"/>
                      <a:pt x="434" y="820"/>
                      <a:pt x="434" y="820"/>
                    </a:cubicBezTo>
                    <a:cubicBezTo>
                      <a:pt x="435" y="830"/>
                      <a:pt x="435" y="830"/>
                      <a:pt x="435" y="830"/>
                    </a:cubicBezTo>
                    <a:cubicBezTo>
                      <a:pt x="444" y="834"/>
                      <a:pt x="444" y="834"/>
                      <a:pt x="444" y="834"/>
                    </a:cubicBezTo>
                    <a:cubicBezTo>
                      <a:pt x="452" y="827"/>
                      <a:pt x="452" y="827"/>
                      <a:pt x="452" y="827"/>
                    </a:cubicBezTo>
                    <a:cubicBezTo>
                      <a:pt x="457" y="832"/>
                      <a:pt x="457" y="832"/>
                      <a:pt x="457" y="832"/>
                    </a:cubicBezTo>
                    <a:cubicBezTo>
                      <a:pt x="460" y="844"/>
                      <a:pt x="460" y="844"/>
                      <a:pt x="460" y="844"/>
                    </a:cubicBezTo>
                    <a:cubicBezTo>
                      <a:pt x="467" y="849"/>
                      <a:pt x="467" y="849"/>
                      <a:pt x="467" y="849"/>
                    </a:cubicBezTo>
                    <a:cubicBezTo>
                      <a:pt x="476" y="866"/>
                      <a:pt x="476" y="866"/>
                      <a:pt x="476" y="866"/>
                    </a:cubicBezTo>
                    <a:cubicBezTo>
                      <a:pt x="472" y="875"/>
                      <a:pt x="472" y="875"/>
                      <a:pt x="472" y="875"/>
                    </a:cubicBezTo>
                    <a:cubicBezTo>
                      <a:pt x="481" y="895"/>
                      <a:pt x="481" y="895"/>
                      <a:pt x="481" y="895"/>
                    </a:cubicBezTo>
                    <a:cubicBezTo>
                      <a:pt x="498" y="936"/>
                      <a:pt x="498" y="936"/>
                      <a:pt x="498" y="936"/>
                    </a:cubicBezTo>
                    <a:cubicBezTo>
                      <a:pt x="499" y="951"/>
                      <a:pt x="499" y="951"/>
                      <a:pt x="499" y="951"/>
                    </a:cubicBezTo>
                    <a:cubicBezTo>
                      <a:pt x="498" y="953"/>
                      <a:pt x="498" y="953"/>
                      <a:pt x="498" y="953"/>
                    </a:cubicBezTo>
                    <a:close/>
                    <a:moveTo>
                      <a:pt x="389" y="26"/>
                    </a:moveTo>
                    <a:lnTo>
                      <a:pt x="389" y="26"/>
                    </a:lnTo>
                    <a:cubicBezTo>
                      <a:pt x="406" y="25"/>
                      <a:pt x="406" y="25"/>
                      <a:pt x="406" y="25"/>
                    </a:cubicBezTo>
                    <a:cubicBezTo>
                      <a:pt x="421" y="40"/>
                      <a:pt x="421" y="40"/>
                      <a:pt x="421" y="40"/>
                    </a:cubicBezTo>
                    <a:cubicBezTo>
                      <a:pt x="417" y="54"/>
                      <a:pt x="417" y="54"/>
                      <a:pt x="417" y="54"/>
                    </a:cubicBezTo>
                    <a:cubicBezTo>
                      <a:pt x="408" y="42"/>
                      <a:pt x="408" y="42"/>
                      <a:pt x="408" y="42"/>
                    </a:cubicBezTo>
                    <a:cubicBezTo>
                      <a:pt x="397" y="39"/>
                      <a:pt x="397" y="39"/>
                      <a:pt x="397" y="39"/>
                    </a:cubicBezTo>
                    <a:cubicBezTo>
                      <a:pt x="389" y="26"/>
                      <a:pt x="389" y="26"/>
                      <a:pt x="389" y="26"/>
                    </a:cubicBezTo>
                    <a:close/>
                    <a:moveTo>
                      <a:pt x="336" y="19"/>
                    </a:moveTo>
                    <a:lnTo>
                      <a:pt x="336" y="19"/>
                    </a:lnTo>
                    <a:cubicBezTo>
                      <a:pt x="351" y="36"/>
                      <a:pt x="351" y="36"/>
                      <a:pt x="351" y="36"/>
                    </a:cubicBezTo>
                    <a:cubicBezTo>
                      <a:pt x="365" y="39"/>
                      <a:pt x="365" y="39"/>
                      <a:pt x="365" y="39"/>
                    </a:cubicBezTo>
                    <a:cubicBezTo>
                      <a:pt x="357" y="46"/>
                      <a:pt x="357" y="46"/>
                      <a:pt x="357" y="46"/>
                    </a:cubicBezTo>
                    <a:cubicBezTo>
                      <a:pt x="339" y="43"/>
                      <a:pt x="339" y="43"/>
                      <a:pt x="339" y="43"/>
                    </a:cubicBezTo>
                    <a:cubicBezTo>
                      <a:pt x="331" y="26"/>
                      <a:pt x="331" y="26"/>
                      <a:pt x="331" y="26"/>
                    </a:cubicBezTo>
                    <a:cubicBezTo>
                      <a:pt x="336" y="19"/>
                      <a:pt x="336" y="19"/>
                      <a:pt x="336" y="19"/>
                    </a:cubicBezTo>
                    <a:close/>
                    <a:moveTo>
                      <a:pt x="259" y="0"/>
                    </a:moveTo>
                    <a:lnTo>
                      <a:pt x="259" y="0"/>
                    </a:lnTo>
                    <a:cubicBezTo>
                      <a:pt x="270" y="16"/>
                      <a:pt x="270" y="16"/>
                      <a:pt x="270" y="16"/>
                    </a:cubicBezTo>
                    <a:cubicBezTo>
                      <a:pt x="285" y="16"/>
                      <a:pt x="285" y="16"/>
                      <a:pt x="285" y="16"/>
                    </a:cubicBezTo>
                    <a:cubicBezTo>
                      <a:pt x="272" y="2"/>
                      <a:pt x="272" y="2"/>
                      <a:pt x="272" y="2"/>
                    </a:cubicBezTo>
                    <a:cubicBezTo>
                      <a:pt x="259" y="0"/>
                      <a:pt x="259" y="0"/>
                      <a:pt x="259" y="0"/>
                    </a:cubicBezTo>
                    <a:close/>
                    <a:moveTo>
                      <a:pt x="716" y="139"/>
                    </a:moveTo>
                    <a:lnTo>
                      <a:pt x="716" y="139"/>
                    </a:lnTo>
                    <a:cubicBezTo>
                      <a:pt x="733" y="127"/>
                      <a:pt x="733" y="127"/>
                      <a:pt x="733" y="127"/>
                    </a:cubicBezTo>
                    <a:cubicBezTo>
                      <a:pt x="741" y="138"/>
                      <a:pt x="741" y="138"/>
                      <a:pt x="741" y="138"/>
                    </a:cubicBezTo>
                    <a:cubicBezTo>
                      <a:pt x="765" y="120"/>
                      <a:pt x="765" y="120"/>
                      <a:pt x="765" y="120"/>
                    </a:cubicBezTo>
                    <a:cubicBezTo>
                      <a:pt x="772" y="130"/>
                      <a:pt x="772" y="130"/>
                      <a:pt x="772" y="130"/>
                    </a:cubicBezTo>
                    <a:cubicBezTo>
                      <a:pt x="759" y="146"/>
                      <a:pt x="759" y="146"/>
                      <a:pt x="759" y="146"/>
                    </a:cubicBezTo>
                    <a:cubicBezTo>
                      <a:pt x="742" y="141"/>
                      <a:pt x="742" y="141"/>
                      <a:pt x="742" y="141"/>
                    </a:cubicBezTo>
                    <a:cubicBezTo>
                      <a:pt x="724" y="146"/>
                      <a:pt x="724" y="146"/>
                      <a:pt x="724" y="146"/>
                    </a:cubicBezTo>
                    <a:lnTo>
                      <a:pt x="716" y="13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90" name="Freeform 197">
                <a:extLst>
                  <a:ext uri="{FF2B5EF4-FFF2-40B4-BE49-F238E27FC236}">
                    <a16:creationId xmlns:a16="http://schemas.microsoft.com/office/drawing/2014/main" id="{8DE7EA17-6D12-1644-BD5D-92D0058CC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499" y="4261091"/>
                <a:ext cx="410103" cy="587488"/>
              </a:xfrm>
              <a:custGeom>
                <a:avLst/>
                <a:gdLst>
                  <a:gd name="T0" fmla="*/ 792 w 976"/>
                  <a:gd name="T1" fmla="*/ 1137 h 1392"/>
                  <a:gd name="T2" fmla="*/ 780 w 976"/>
                  <a:gd name="T3" fmla="*/ 998 h 1392"/>
                  <a:gd name="T4" fmla="*/ 790 w 976"/>
                  <a:gd name="T5" fmla="*/ 955 h 1392"/>
                  <a:gd name="T6" fmla="*/ 859 w 976"/>
                  <a:gd name="T7" fmla="*/ 889 h 1392"/>
                  <a:gd name="T8" fmla="*/ 931 w 976"/>
                  <a:gd name="T9" fmla="*/ 872 h 1392"/>
                  <a:gd name="T10" fmla="*/ 975 w 976"/>
                  <a:gd name="T11" fmla="*/ 938 h 1392"/>
                  <a:gd name="T12" fmla="*/ 943 w 976"/>
                  <a:gd name="T13" fmla="*/ 836 h 1392"/>
                  <a:gd name="T14" fmla="*/ 911 w 976"/>
                  <a:gd name="T15" fmla="*/ 817 h 1392"/>
                  <a:gd name="T16" fmla="*/ 910 w 976"/>
                  <a:gd name="T17" fmla="*/ 692 h 1392"/>
                  <a:gd name="T18" fmla="*/ 917 w 976"/>
                  <a:gd name="T19" fmla="*/ 596 h 1392"/>
                  <a:gd name="T20" fmla="*/ 943 w 976"/>
                  <a:gd name="T21" fmla="*/ 521 h 1392"/>
                  <a:gd name="T22" fmla="*/ 873 w 976"/>
                  <a:gd name="T23" fmla="*/ 518 h 1392"/>
                  <a:gd name="T24" fmla="*/ 819 w 976"/>
                  <a:gd name="T25" fmla="*/ 513 h 1392"/>
                  <a:gd name="T26" fmla="*/ 671 w 976"/>
                  <a:gd name="T27" fmla="*/ 451 h 1392"/>
                  <a:gd name="T28" fmla="*/ 595 w 976"/>
                  <a:gd name="T29" fmla="*/ 448 h 1392"/>
                  <a:gd name="T30" fmla="*/ 544 w 976"/>
                  <a:gd name="T31" fmla="*/ 399 h 1392"/>
                  <a:gd name="T32" fmla="*/ 500 w 976"/>
                  <a:gd name="T33" fmla="*/ 275 h 1392"/>
                  <a:gd name="T34" fmla="*/ 492 w 976"/>
                  <a:gd name="T35" fmla="*/ 214 h 1392"/>
                  <a:gd name="T36" fmla="*/ 543 w 976"/>
                  <a:gd name="T37" fmla="*/ 116 h 1392"/>
                  <a:gd name="T38" fmla="*/ 634 w 976"/>
                  <a:gd name="T39" fmla="*/ 47 h 1392"/>
                  <a:gd name="T40" fmla="*/ 650 w 976"/>
                  <a:gd name="T41" fmla="*/ 16 h 1392"/>
                  <a:gd name="T42" fmla="*/ 590 w 976"/>
                  <a:gd name="T43" fmla="*/ 16 h 1392"/>
                  <a:gd name="T44" fmla="*/ 560 w 976"/>
                  <a:gd name="T45" fmla="*/ 39 h 1392"/>
                  <a:gd name="T46" fmla="*/ 465 w 976"/>
                  <a:gd name="T47" fmla="*/ 93 h 1392"/>
                  <a:gd name="T48" fmla="*/ 405 w 976"/>
                  <a:gd name="T49" fmla="*/ 123 h 1392"/>
                  <a:gd name="T50" fmla="*/ 384 w 976"/>
                  <a:gd name="T51" fmla="*/ 126 h 1392"/>
                  <a:gd name="T52" fmla="*/ 321 w 976"/>
                  <a:gd name="T53" fmla="*/ 130 h 1392"/>
                  <a:gd name="T54" fmla="*/ 278 w 976"/>
                  <a:gd name="T55" fmla="*/ 212 h 1392"/>
                  <a:gd name="T56" fmla="*/ 254 w 976"/>
                  <a:gd name="T57" fmla="*/ 253 h 1392"/>
                  <a:gd name="T58" fmla="*/ 188 w 976"/>
                  <a:gd name="T59" fmla="*/ 308 h 1392"/>
                  <a:gd name="T60" fmla="*/ 185 w 976"/>
                  <a:gd name="T61" fmla="*/ 379 h 1392"/>
                  <a:gd name="T62" fmla="*/ 156 w 976"/>
                  <a:gd name="T63" fmla="*/ 345 h 1392"/>
                  <a:gd name="T64" fmla="*/ 139 w 976"/>
                  <a:gd name="T65" fmla="*/ 359 h 1392"/>
                  <a:gd name="T66" fmla="*/ 93 w 976"/>
                  <a:gd name="T67" fmla="*/ 432 h 1392"/>
                  <a:gd name="T68" fmla="*/ 124 w 976"/>
                  <a:gd name="T69" fmla="*/ 492 h 1392"/>
                  <a:gd name="T70" fmla="*/ 129 w 976"/>
                  <a:gd name="T71" fmla="*/ 532 h 1392"/>
                  <a:gd name="T72" fmla="*/ 127 w 976"/>
                  <a:gd name="T73" fmla="*/ 587 h 1392"/>
                  <a:gd name="T74" fmla="*/ 121 w 976"/>
                  <a:gd name="T75" fmla="*/ 692 h 1392"/>
                  <a:gd name="T76" fmla="*/ 159 w 976"/>
                  <a:gd name="T77" fmla="*/ 718 h 1392"/>
                  <a:gd name="T78" fmla="*/ 106 w 976"/>
                  <a:gd name="T79" fmla="*/ 802 h 1392"/>
                  <a:gd name="T80" fmla="*/ 3 w 976"/>
                  <a:gd name="T81" fmla="*/ 909 h 1392"/>
                  <a:gd name="T82" fmla="*/ 101 w 976"/>
                  <a:gd name="T83" fmla="*/ 976 h 1392"/>
                  <a:gd name="T84" fmla="*/ 173 w 976"/>
                  <a:gd name="T85" fmla="*/ 1035 h 1392"/>
                  <a:gd name="T86" fmla="*/ 231 w 976"/>
                  <a:gd name="T87" fmla="*/ 1012 h 1392"/>
                  <a:gd name="T88" fmla="*/ 288 w 976"/>
                  <a:gd name="T89" fmla="*/ 1044 h 1392"/>
                  <a:gd name="T90" fmla="*/ 352 w 976"/>
                  <a:gd name="T91" fmla="*/ 1065 h 1392"/>
                  <a:gd name="T92" fmla="*/ 402 w 976"/>
                  <a:gd name="T93" fmla="*/ 1137 h 1392"/>
                  <a:gd name="T94" fmla="*/ 476 w 976"/>
                  <a:gd name="T95" fmla="*/ 1201 h 1392"/>
                  <a:gd name="T96" fmla="*/ 514 w 976"/>
                  <a:gd name="T97" fmla="*/ 1244 h 1392"/>
                  <a:gd name="T98" fmla="*/ 604 w 976"/>
                  <a:gd name="T99" fmla="*/ 1233 h 1392"/>
                  <a:gd name="T100" fmla="*/ 682 w 976"/>
                  <a:gd name="T101" fmla="*/ 1239 h 1392"/>
                  <a:gd name="T102" fmla="*/ 673 w 976"/>
                  <a:gd name="T103" fmla="*/ 1354 h 1392"/>
                  <a:gd name="T104" fmla="*/ 731 w 976"/>
                  <a:gd name="T105" fmla="*/ 1391 h 1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6" h="1392">
                    <a:moveTo>
                      <a:pt x="731" y="1391"/>
                    </a:moveTo>
                    <a:lnTo>
                      <a:pt x="745" y="1346"/>
                    </a:lnTo>
                    <a:lnTo>
                      <a:pt x="789" y="1177"/>
                    </a:lnTo>
                    <a:lnTo>
                      <a:pt x="790" y="1164"/>
                    </a:lnTo>
                    <a:lnTo>
                      <a:pt x="792" y="1137"/>
                    </a:lnTo>
                    <a:lnTo>
                      <a:pt x="772" y="1102"/>
                    </a:lnTo>
                    <a:lnTo>
                      <a:pt x="742" y="1079"/>
                    </a:lnTo>
                    <a:lnTo>
                      <a:pt x="726" y="1060"/>
                    </a:lnTo>
                    <a:lnTo>
                      <a:pt x="725" y="1016"/>
                    </a:lnTo>
                    <a:lnTo>
                      <a:pt x="780" y="998"/>
                    </a:lnTo>
                    <a:lnTo>
                      <a:pt x="798" y="1010"/>
                    </a:lnTo>
                    <a:lnTo>
                      <a:pt x="803" y="996"/>
                    </a:lnTo>
                    <a:lnTo>
                      <a:pt x="793" y="987"/>
                    </a:lnTo>
                    <a:lnTo>
                      <a:pt x="801" y="976"/>
                    </a:lnTo>
                    <a:lnTo>
                      <a:pt x="790" y="955"/>
                    </a:lnTo>
                    <a:lnTo>
                      <a:pt x="760" y="947"/>
                    </a:lnTo>
                    <a:lnTo>
                      <a:pt x="752" y="927"/>
                    </a:lnTo>
                    <a:lnTo>
                      <a:pt x="757" y="902"/>
                    </a:lnTo>
                    <a:lnTo>
                      <a:pt x="849" y="900"/>
                    </a:lnTo>
                    <a:lnTo>
                      <a:pt x="859" y="889"/>
                    </a:lnTo>
                    <a:lnTo>
                      <a:pt x="875" y="889"/>
                    </a:lnTo>
                    <a:lnTo>
                      <a:pt x="884" y="897"/>
                    </a:lnTo>
                    <a:lnTo>
                      <a:pt x="894" y="895"/>
                    </a:lnTo>
                    <a:lnTo>
                      <a:pt x="910" y="879"/>
                    </a:lnTo>
                    <a:lnTo>
                      <a:pt x="931" y="872"/>
                    </a:lnTo>
                    <a:lnTo>
                      <a:pt x="936" y="885"/>
                    </a:lnTo>
                    <a:lnTo>
                      <a:pt x="949" y="902"/>
                    </a:lnTo>
                    <a:lnTo>
                      <a:pt x="952" y="920"/>
                    </a:lnTo>
                    <a:lnTo>
                      <a:pt x="952" y="941"/>
                    </a:lnTo>
                    <a:lnTo>
                      <a:pt x="975" y="938"/>
                    </a:lnTo>
                    <a:lnTo>
                      <a:pt x="974" y="923"/>
                    </a:lnTo>
                    <a:lnTo>
                      <a:pt x="957" y="882"/>
                    </a:lnTo>
                    <a:lnTo>
                      <a:pt x="948" y="862"/>
                    </a:lnTo>
                    <a:lnTo>
                      <a:pt x="952" y="853"/>
                    </a:lnTo>
                    <a:lnTo>
                      <a:pt x="943" y="836"/>
                    </a:lnTo>
                    <a:lnTo>
                      <a:pt x="936" y="831"/>
                    </a:lnTo>
                    <a:lnTo>
                      <a:pt x="933" y="819"/>
                    </a:lnTo>
                    <a:lnTo>
                      <a:pt x="928" y="814"/>
                    </a:lnTo>
                    <a:lnTo>
                      <a:pt x="920" y="821"/>
                    </a:lnTo>
                    <a:lnTo>
                      <a:pt x="911" y="817"/>
                    </a:lnTo>
                    <a:lnTo>
                      <a:pt x="910" y="807"/>
                    </a:lnTo>
                    <a:lnTo>
                      <a:pt x="936" y="758"/>
                    </a:lnTo>
                    <a:lnTo>
                      <a:pt x="919" y="715"/>
                    </a:lnTo>
                    <a:lnTo>
                      <a:pt x="917" y="706"/>
                    </a:lnTo>
                    <a:lnTo>
                      <a:pt x="910" y="692"/>
                    </a:lnTo>
                    <a:lnTo>
                      <a:pt x="908" y="668"/>
                    </a:lnTo>
                    <a:lnTo>
                      <a:pt x="914" y="646"/>
                    </a:lnTo>
                    <a:lnTo>
                      <a:pt x="913" y="636"/>
                    </a:lnTo>
                    <a:lnTo>
                      <a:pt x="908" y="607"/>
                    </a:lnTo>
                    <a:lnTo>
                      <a:pt x="917" y="596"/>
                    </a:lnTo>
                    <a:lnTo>
                      <a:pt x="937" y="590"/>
                    </a:lnTo>
                    <a:lnTo>
                      <a:pt x="942" y="581"/>
                    </a:lnTo>
                    <a:lnTo>
                      <a:pt x="942" y="565"/>
                    </a:lnTo>
                    <a:lnTo>
                      <a:pt x="948" y="553"/>
                    </a:lnTo>
                    <a:lnTo>
                      <a:pt x="943" y="521"/>
                    </a:lnTo>
                    <a:lnTo>
                      <a:pt x="930" y="515"/>
                    </a:lnTo>
                    <a:lnTo>
                      <a:pt x="916" y="515"/>
                    </a:lnTo>
                    <a:lnTo>
                      <a:pt x="911" y="519"/>
                    </a:lnTo>
                    <a:lnTo>
                      <a:pt x="890" y="518"/>
                    </a:lnTo>
                    <a:lnTo>
                      <a:pt x="873" y="518"/>
                    </a:lnTo>
                    <a:lnTo>
                      <a:pt x="858" y="527"/>
                    </a:lnTo>
                    <a:lnTo>
                      <a:pt x="847" y="521"/>
                    </a:lnTo>
                    <a:lnTo>
                      <a:pt x="832" y="516"/>
                    </a:lnTo>
                    <a:lnTo>
                      <a:pt x="826" y="518"/>
                    </a:lnTo>
                    <a:lnTo>
                      <a:pt x="819" y="513"/>
                    </a:lnTo>
                    <a:lnTo>
                      <a:pt x="797" y="518"/>
                    </a:lnTo>
                    <a:lnTo>
                      <a:pt x="735" y="457"/>
                    </a:lnTo>
                    <a:lnTo>
                      <a:pt x="720" y="451"/>
                    </a:lnTo>
                    <a:lnTo>
                      <a:pt x="696" y="446"/>
                    </a:lnTo>
                    <a:lnTo>
                      <a:pt x="671" y="451"/>
                    </a:lnTo>
                    <a:lnTo>
                      <a:pt x="665" y="455"/>
                    </a:lnTo>
                    <a:lnTo>
                      <a:pt x="647" y="449"/>
                    </a:lnTo>
                    <a:lnTo>
                      <a:pt x="625" y="449"/>
                    </a:lnTo>
                    <a:lnTo>
                      <a:pt x="612" y="455"/>
                    </a:lnTo>
                    <a:lnTo>
                      <a:pt x="595" y="448"/>
                    </a:lnTo>
                    <a:lnTo>
                      <a:pt x="581" y="446"/>
                    </a:lnTo>
                    <a:lnTo>
                      <a:pt x="558" y="435"/>
                    </a:lnTo>
                    <a:lnTo>
                      <a:pt x="540" y="420"/>
                    </a:lnTo>
                    <a:lnTo>
                      <a:pt x="538" y="408"/>
                    </a:lnTo>
                    <a:lnTo>
                      <a:pt x="544" y="399"/>
                    </a:lnTo>
                    <a:lnTo>
                      <a:pt x="543" y="388"/>
                    </a:lnTo>
                    <a:lnTo>
                      <a:pt x="550" y="370"/>
                    </a:lnTo>
                    <a:lnTo>
                      <a:pt x="547" y="354"/>
                    </a:lnTo>
                    <a:lnTo>
                      <a:pt x="532" y="333"/>
                    </a:lnTo>
                    <a:lnTo>
                      <a:pt x="500" y="275"/>
                    </a:lnTo>
                    <a:lnTo>
                      <a:pt x="486" y="273"/>
                    </a:lnTo>
                    <a:lnTo>
                      <a:pt x="476" y="275"/>
                    </a:lnTo>
                    <a:lnTo>
                      <a:pt x="477" y="267"/>
                    </a:lnTo>
                    <a:lnTo>
                      <a:pt x="489" y="241"/>
                    </a:lnTo>
                    <a:lnTo>
                      <a:pt x="492" y="214"/>
                    </a:lnTo>
                    <a:lnTo>
                      <a:pt x="488" y="200"/>
                    </a:lnTo>
                    <a:lnTo>
                      <a:pt x="492" y="183"/>
                    </a:lnTo>
                    <a:lnTo>
                      <a:pt x="517" y="146"/>
                    </a:lnTo>
                    <a:lnTo>
                      <a:pt x="531" y="136"/>
                    </a:lnTo>
                    <a:lnTo>
                      <a:pt x="543" y="116"/>
                    </a:lnTo>
                    <a:lnTo>
                      <a:pt x="557" y="113"/>
                    </a:lnTo>
                    <a:lnTo>
                      <a:pt x="564" y="104"/>
                    </a:lnTo>
                    <a:lnTo>
                      <a:pt x="589" y="65"/>
                    </a:lnTo>
                    <a:lnTo>
                      <a:pt x="631" y="50"/>
                    </a:lnTo>
                    <a:lnTo>
                      <a:pt x="634" y="47"/>
                    </a:lnTo>
                    <a:lnTo>
                      <a:pt x="644" y="47"/>
                    </a:lnTo>
                    <a:lnTo>
                      <a:pt x="645" y="44"/>
                    </a:lnTo>
                    <a:lnTo>
                      <a:pt x="656" y="38"/>
                    </a:lnTo>
                    <a:lnTo>
                      <a:pt x="659" y="29"/>
                    </a:lnTo>
                    <a:lnTo>
                      <a:pt x="650" y="16"/>
                    </a:lnTo>
                    <a:lnTo>
                      <a:pt x="621" y="0"/>
                    </a:lnTo>
                    <a:lnTo>
                      <a:pt x="609" y="0"/>
                    </a:lnTo>
                    <a:lnTo>
                      <a:pt x="604" y="7"/>
                    </a:lnTo>
                    <a:lnTo>
                      <a:pt x="604" y="15"/>
                    </a:lnTo>
                    <a:lnTo>
                      <a:pt x="590" y="16"/>
                    </a:lnTo>
                    <a:lnTo>
                      <a:pt x="584" y="21"/>
                    </a:lnTo>
                    <a:lnTo>
                      <a:pt x="570" y="20"/>
                    </a:lnTo>
                    <a:lnTo>
                      <a:pt x="560" y="24"/>
                    </a:lnTo>
                    <a:lnTo>
                      <a:pt x="553" y="32"/>
                    </a:lnTo>
                    <a:lnTo>
                      <a:pt x="560" y="39"/>
                    </a:lnTo>
                    <a:lnTo>
                      <a:pt x="555" y="47"/>
                    </a:lnTo>
                    <a:lnTo>
                      <a:pt x="534" y="58"/>
                    </a:lnTo>
                    <a:lnTo>
                      <a:pt x="506" y="75"/>
                    </a:lnTo>
                    <a:lnTo>
                      <a:pt x="486" y="88"/>
                    </a:lnTo>
                    <a:lnTo>
                      <a:pt x="465" y="93"/>
                    </a:lnTo>
                    <a:lnTo>
                      <a:pt x="440" y="94"/>
                    </a:lnTo>
                    <a:lnTo>
                      <a:pt x="414" y="91"/>
                    </a:lnTo>
                    <a:lnTo>
                      <a:pt x="399" y="101"/>
                    </a:lnTo>
                    <a:lnTo>
                      <a:pt x="399" y="111"/>
                    </a:lnTo>
                    <a:lnTo>
                      <a:pt x="405" y="123"/>
                    </a:lnTo>
                    <a:lnTo>
                      <a:pt x="404" y="137"/>
                    </a:lnTo>
                    <a:lnTo>
                      <a:pt x="391" y="148"/>
                    </a:lnTo>
                    <a:lnTo>
                      <a:pt x="382" y="145"/>
                    </a:lnTo>
                    <a:lnTo>
                      <a:pt x="385" y="131"/>
                    </a:lnTo>
                    <a:lnTo>
                      <a:pt x="384" y="126"/>
                    </a:lnTo>
                    <a:lnTo>
                      <a:pt x="396" y="123"/>
                    </a:lnTo>
                    <a:lnTo>
                      <a:pt x="379" y="122"/>
                    </a:lnTo>
                    <a:lnTo>
                      <a:pt x="358" y="113"/>
                    </a:lnTo>
                    <a:lnTo>
                      <a:pt x="347" y="113"/>
                    </a:lnTo>
                    <a:lnTo>
                      <a:pt x="321" y="130"/>
                    </a:lnTo>
                    <a:lnTo>
                      <a:pt x="314" y="140"/>
                    </a:lnTo>
                    <a:lnTo>
                      <a:pt x="297" y="162"/>
                    </a:lnTo>
                    <a:lnTo>
                      <a:pt x="274" y="203"/>
                    </a:lnTo>
                    <a:lnTo>
                      <a:pt x="272" y="214"/>
                    </a:lnTo>
                    <a:lnTo>
                      <a:pt x="278" y="212"/>
                    </a:lnTo>
                    <a:lnTo>
                      <a:pt x="284" y="218"/>
                    </a:lnTo>
                    <a:lnTo>
                      <a:pt x="286" y="232"/>
                    </a:lnTo>
                    <a:lnTo>
                      <a:pt x="281" y="246"/>
                    </a:lnTo>
                    <a:lnTo>
                      <a:pt x="269" y="252"/>
                    </a:lnTo>
                    <a:lnTo>
                      <a:pt x="254" y="253"/>
                    </a:lnTo>
                    <a:lnTo>
                      <a:pt x="243" y="260"/>
                    </a:lnTo>
                    <a:lnTo>
                      <a:pt x="222" y="279"/>
                    </a:lnTo>
                    <a:lnTo>
                      <a:pt x="213" y="284"/>
                    </a:lnTo>
                    <a:lnTo>
                      <a:pt x="197" y="308"/>
                    </a:lnTo>
                    <a:lnTo>
                      <a:pt x="188" y="308"/>
                    </a:lnTo>
                    <a:lnTo>
                      <a:pt x="174" y="310"/>
                    </a:lnTo>
                    <a:lnTo>
                      <a:pt x="179" y="325"/>
                    </a:lnTo>
                    <a:lnTo>
                      <a:pt x="193" y="341"/>
                    </a:lnTo>
                    <a:lnTo>
                      <a:pt x="193" y="360"/>
                    </a:lnTo>
                    <a:lnTo>
                      <a:pt x="185" y="379"/>
                    </a:lnTo>
                    <a:lnTo>
                      <a:pt x="176" y="377"/>
                    </a:lnTo>
                    <a:lnTo>
                      <a:pt x="162" y="365"/>
                    </a:lnTo>
                    <a:lnTo>
                      <a:pt x="164" y="359"/>
                    </a:lnTo>
                    <a:lnTo>
                      <a:pt x="168" y="350"/>
                    </a:lnTo>
                    <a:lnTo>
                      <a:pt x="156" y="345"/>
                    </a:lnTo>
                    <a:lnTo>
                      <a:pt x="151" y="330"/>
                    </a:lnTo>
                    <a:lnTo>
                      <a:pt x="133" y="313"/>
                    </a:lnTo>
                    <a:lnTo>
                      <a:pt x="130" y="328"/>
                    </a:lnTo>
                    <a:lnTo>
                      <a:pt x="132" y="339"/>
                    </a:lnTo>
                    <a:lnTo>
                      <a:pt x="139" y="359"/>
                    </a:lnTo>
                    <a:lnTo>
                      <a:pt x="129" y="380"/>
                    </a:lnTo>
                    <a:lnTo>
                      <a:pt x="122" y="399"/>
                    </a:lnTo>
                    <a:lnTo>
                      <a:pt x="112" y="408"/>
                    </a:lnTo>
                    <a:lnTo>
                      <a:pt x="104" y="408"/>
                    </a:lnTo>
                    <a:lnTo>
                      <a:pt x="93" y="432"/>
                    </a:lnTo>
                    <a:lnTo>
                      <a:pt x="98" y="435"/>
                    </a:lnTo>
                    <a:lnTo>
                      <a:pt x="101" y="454"/>
                    </a:lnTo>
                    <a:lnTo>
                      <a:pt x="103" y="472"/>
                    </a:lnTo>
                    <a:lnTo>
                      <a:pt x="118" y="492"/>
                    </a:lnTo>
                    <a:lnTo>
                      <a:pt x="124" y="492"/>
                    </a:lnTo>
                    <a:lnTo>
                      <a:pt x="133" y="487"/>
                    </a:lnTo>
                    <a:lnTo>
                      <a:pt x="136" y="495"/>
                    </a:lnTo>
                    <a:lnTo>
                      <a:pt x="139" y="513"/>
                    </a:lnTo>
                    <a:lnTo>
                      <a:pt x="129" y="524"/>
                    </a:lnTo>
                    <a:lnTo>
                      <a:pt x="129" y="532"/>
                    </a:lnTo>
                    <a:lnTo>
                      <a:pt x="138" y="542"/>
                    </a:lnTo>
                    <a:lnTo>
                      <a:pt x="138" y="564"/>
                    </a:lnTo>
                    <a:lnTo>
                      <a:pt x="127" y="573"/>
                    </a:lnTo>
                    <a:lnTo>
                      <a:pt x="121" y="584"/>
                    </a:lnTo>
                    <a:lnTo>
                      <a:pt x="127" y="587"/>
                    </a:lnTo>
                    <a:lnTo>
                      <a:pt x="135" y="602"/>
                    </a:lnTo>
                    <a:lnTo>
                      <a:pt x="132" y="629"/>
                    </a:lnTo>
                    <a:lnTo>
                      <a:pt x="133" y="666"/>
                    </a:lnTo>
                    <a:lnTo>
                      <a:pt x="122" y="680"/>
                    </a:lnTo>
                    <a:lnTo>
                      <a:pt x="121" y="692"/>
                    </a:lnTo>
                    <a:lnTo>
                      <a:pt x="130" y="704"/>
                    </a:lnTo>
                    <a:lnTo>
                      <a:pt x="144" y="698"/>
                    </a:lnTo>
                    <a:lnTo>
                      <a:pt x="142" y="707"/>
                    </a:lnTo>
                    <a:lnTo>
                      <a:pt x="150" y="720"/>
                    </a:lnTo>
                    <a:lnTo>
                      <a:pt x="159" y="718"/>
                    </a:lnTo>
                    <a:lnTo>
                      <a:pt x="161" y="726"/>
                    </a:lnTo>
                    <a:lnTo>
                      <a:pt x="151" y="736"/>
                    </a:lnTo>
                    <a:lnTo>
                      <a:pt x="144" y="755"/>
                    </a:lnTo>
                    <a:lnTo>
                      <a:pt x="115" y="785"/>
                    </a:lnTo>
                    <a:lnTo>
                      <a:pt x="106" y="802"/>
                    </a:lnTo>
                    <a:lnTo>
                      <a:pt x="83" y="825"/>
                    </a:lnTo>
                    <a:lnTo>
                      <a:pt x="52" y="831"/>
                    </a:lnTo>
                    <a:lnTo>
                      <a:pt x="29" y="850"/>
                    </a:lnTo>
                    <a:lnTo>
                      <a:pt x="6" y="883"/>
                    </a:lnTo>
                    <a:lnTo>
                      <a:pt x="3" y="909"/>
                    </a:lnTo>
                    <a:lnTo>
                      <a:pt x="0" y="924"/>
                    </a:lnTo>
                    <a:lnTo>
                      <a:pt x="23" y="934"/>
                    </a:lnTo>
                    <a:lnTo>
                      <a:pt x="51" y="952"/>
                    </a:lnTo>
                    <a:lnTo>
                      <a:pt x="87" y="975"/>
                    </a:lnTo>
                    <a:lnTo>
                      <a:pt x="101" y="976"/>
                    </a:lnTo>
                    <a:lnTo>
                      <a:pt x="119" y="996"/>
                    </a:lnTo>
                    <a:lnTo>
                      <a:pt x="116" y="1009"/>
                    </a:lnTo>
                    <a:lnTo>
                      <a:pt x="121" y="1018"/>
                    </a:lnTo>
                    <a:lnTo>
                      <a:pt x="145" y="1021"/>
                    </a:lnTo>
                    <a:lnTo>
                      <a:pt x="173" y="1035"/>
                    </a:lnTo>
                    <a:lnTo>
                      <a:pt x="184" y="1041"/>
                    </a:lnTo>
                    <a:lnTo>
                      <a:pt x="210" y="1047"/>
                    </a:lnTo>
                    <a:lnTo>
                      <a:pt x="219" y="1038"/>
                    </a:lnTo>
                    <a:lnTo>
                      <a:pt x="219" y="1021"/>
                    </a:lnTo>
                    <a:lnTo>
                      <a:pt x="231" y="1012"/>
                    </a:lnTo>
                    <a:lnTo>
                      <a:pt x="236" y="1012"/>
                    </a:lnTo>
                    <a:lnTo>
                      <a:pt x="260" y="1021"/>
                    </a:lnTo>
                    <a:lnTo>
                      <a:pt x="274" y="1028"/>
                    </a:lnTo>
                    <a:lnTo>
                      <a:pt x="277" y="1038"/>
                    </a:lnTo>
                    <a:lnTo>
                      <a:pt x="288" y="1044"/>
                    </a:lnTo>
                    <a:lnTo>
                      <a:pt x="289" y="1045"/>
                    </a:lnTo>
                    <a:lnTo>
                      <a:pt x="295" y="1045"/>
                    </a:lnTo>
                    <a:lnTo>
                      <a:pt x="304" y="1054"/>
                    </a:lnTo>
                    <a:lnTo>
                      <a:pt x="333" y="1062"/>
                    </a:lnTo>
                    <a:lnTo>
                      <a:pt x="352" y="1065"/>
                    </a:lnTo>
                    <a:lnTo>
                      <a:pt x="356" y="1074"/>
                    </a:lnTo>
                    <a:lnTo>
                      <a:pt x="376" y="1097"/>
                    </a:lnTo>
                    <a:lnTo>
                      <a:pt x="378" y="1112"/>
                    </a:lnTo>
                    <a:lnTo>
                      <a:pt x="391" y="1137"/>
                    </a:lnTo>
                    <a:lnTo>
                      <a:pt x="402" y="1137"/>
                    </a:lnTo>
                    <a:lnTo>
                      <a:pt x="440" y="1151"/>
                    </a:lnTo>
                    <a:lnTo>
                      <a:pt x="457" y="1174"/>
                    </a:lnTo>
                    <a:lnTo>
                      <a:pt x="456" y="1193"/>
                    </a:lnTo>
                    <a:lnTo>
                      <a:pt x="462" y="1195"/>
                    </a:lnTo>
                    <a:lnTo>
                      <a:pt x="476" y="1201"/>
                    </a:lnTo>
                    <a:lnTo>
                      <a:pt x="482" y="1223"/>
                    </a:lnTo>
                    <a:lnTo>
                      <a:pt x="477" y="1230"/>
                    </a:lnTo>
                    <a:lnTo>
                      <a:pt x="482" y="1242"/>
                    </a:lnTo>
                    <a:lnTo>
                      <a:pt x="497" y="1249"/>
                    </a:lnTo>
                    <a:lnTo>
                      <a:pt x="514" y="1244"/>
                    </a:lnTo>
                    <a:lnTo>
                      <a:pt x="528" y="1249"/>
                    </a:lnTo>
                    <a:lnTo>
                      <a:pt x="547" y="1247"/>
                    </a:lnTo>
                    <a:lnTo>
                      <a:pt x="557" y="1241"/>
                    </a:lnTo>
                    <a:lnTo>
                      <a:pt x="583" y="1229"/>
                    </a:lnTo>
                    <a:lnTo>
                      <a:pt x="604" y="1233"/>
                    </a:lnTo>
                    <a:lnTo>
                      <a:pt x="624" y="1242"/>
                    </a:lnTo>
                    <a:lnTo>
                      <a:pt x="651" y="1230"/>
                    </a:lnTo>
                    <a:lnTo>
                      <a:pt x="667" y="1230"/>
                    </a:lnTo>
                    <a:lnTo>
                      <a:pt x="673" y="1239"/>
                    </a:lnTo>
                    <a:lnTo>
                      <a:pt x="682" y="1239"/>
                    </a:lnTo>
                    <a:lnTo>
                      <a:pt x="700" y="1247"/>
                    </a:lnTo>
                    <a:lnTo>
                      <a:pt x="708" y="1259"/>
                    </a:lnTo>
                    <a:lnTo>
                      <a:pt x="725" y="1253"/>
                    </a:lnTo>
                    <a:lnTo>
                      <a:pt x="725" y="1264"/>
                    </a:lnTo>
                    <a:lnTo>
                      <a:pt x="673" y="1354"/>
                    </a:lnTo>
                    <a:lnTo>
                      <a:pt x="676" y="1363"/>
                    </a:lnTo>
                    <a:lnTo>
                      <a:pt x="694" y="1362"/>
                    </a:lnTo>
                    <a:lnTo>
                      <a:pt x="714" y="1360"/>
                    </a:lnTo>
                    <a:lnTo>
                      <a:pt x="726" y="1374"/>
                    </a:lnTo>
                    <a:lnTo>
                      <a:pt x="731" y="1391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91" name="Freeform 198">
                <a:extLst>
                  <a:ext uri="{FF2B5EF4-FFF2-40B4-BE49-F238E27FC236}">
                    <a16:creationId xmlns:a16="http://schemas.microsoft.com/office/drawing/2014/main" id="{06278CE5-149A-744B-844A-FC91E763A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129" y="4649650"/>
                <a:ext cx="202267" cy="223097"/>
              </a:xfrm>
              <a:custGeom>
                <a:avLst/>
                <a:gdLst>
                  <a:gd name="T0" fmla="*/ 458 w 481"/>
                  <a:gd name="T1" fmla="*/ 120 h 530"/>
                  <a:gd name="T2" fmla="*/ 444 w 481"/>
                  <a:gd name="T3" fmla="*/ 104 h 530"/>
                  <a:gd name="T4" fmla="*/ 406 w 481"/>
                  <a:gd name="T5" fmla="*/ 88 h 530"/>
                  <a:gd name="T6" fmla="*/ 389 w 481"/>
                  <a:gd name="T7" fmla="*/ 97 h 530"/>
                  <a:gd name="T8" fmla="*/ 380 w 481"/>
                  <a:gd name="T9" fmla="*/ 123 h 530"/>
                  <a:gd name="T10" fmla="*/ 343 w 481"/>
                  <a:gd name="T11" fmla="*/ 111 h 530"/>
                  <a:gd name="T12" fmla="*/ 291 w 481"/>
                  <a:gd name="T13" fmla="*/ 94 h 530"/>
                  <a:gd name="T14" fmla="*/ 289 w 481"/>
                  <a:gd name="T15" fmla="*/ 72 h 530"/>
                  <a:gd name="T16" fmla="*/ 257 w 481"/>
                  <a:gd name="T17" fmla="*/ 51 h 530"/>
                  <a:gd name="T18" fmla="*/ 193 w 481"/>
                  <a:gd name="T19" fmla="*/ 10 h 530"/>
                  <a:gd name="T20" fmla="*/ 166 w 481"/>
                  <a:gd name="T21" fmla="*/ 20 h 530"/>
                  <a:gd name="T22" fmla="*/ 103 w 481"/>
                  <a:gd name="T23" fmla="*/ 48 h 530"/>
                  <a:gd name="T24" fmla="*/ 62 w 481"/>
                  <a:gd name="T25" fmla="*/ 60 h 530"/>
                  <a:gd name="T26" fmla="*/ 74 w 481"/>
                  <a:gd name="T27" fmla="*/ 91 h 530"/>
                  <a:gd name="T28" fmla="*/ 77 w 481"/>
                  <a:gd name="T29" fmla="*/ 124 h 530"/>
                  <a:gd name="T30" fmla="*/ 43 w 481"/>
                  <a:gd name="T31" fmla="*/ 170 h 530"/>
                  <a:gd name="T32" fmla="*/ 36 w 481"/>
                  <a:gd name="T33" fmla="*/ 202 h 530"/>
                  <a:gd name="T34" fmla="*/ 3 w 481"/>
                  <a:gd name="T35" fmla="*/ 225 h 530"/>
                  <a:gd name="T36" fmla="*/ 16 w 481"/>
                  <a:gd name="T37" fmla="*/ 254 h 530"/>
                  <a:gd name="T38" fmla="*/ 17 w 481"/>
                  <a:gd name="T39" fmla="*/ 291 h 530"/>
                  <a:gd name="T40" fmla="*/ 0 w 481"/>
                  <a:gd name="T41" fmla="*/ 314 h 530"/>
                  <a:gd name="T42" fmla="*/ 26 w 481"/>
                  <a:gd name="T43" fmla="*/ 334 h 530"/>
                  <a:gd name="T44" fmla="*/ 57 w 481"/>
                  <a:gd name="T45" fmla="*/ 360 h 530"/>
                  <a:gd name="T46" fmla="*/ 69 w 481"/>
                  <a:gd name="T47" fmla="*/ 335 h 530"/>
                  <a:gd name="T48" fmla="*/ 88 w 481"/>
                  <a:gd name="T49" fmla="*/ 314 h 530"/>
                  <a:gd name="T50" fmla="*/ 89 w 481"/>
                  <a:gd name="T51" fmla="*/ 340 h 530"/>
                  <a:gd name="T52" fmla="*/ 91 w 481"/>
                  <a:gd name="T53" fmla="*/ 320 h 530"/>
                  <a:gd name="T54" fmla="*/ 101 w 481"/>
                  <a:gd name="T55" fmla="*/ 341 h 530"/>
                  <a:gd name="T56" fmla="*/ 100 w 481"/>
                  <a:gd name="T57" fmla="*/ 376 h 530"/>
                  <a:gd name="T58" fmla="*/ 71 w 481"/>
                  <a:gd name="T59" fmla="*/ 415 h 530"/>
                  <a:gd name="T60" fmla="*/ 85 w 481"/>
                  <a:gd name="T61" fmla="*/ 441 h 530"/>
                  <a:gd name="T62" fmla="*/ 54 w 481"/>
                  <a:gd name="T63" fmla="*/ 465 h 530"/>
                  <a:gd name="T64" fmla="*/ 74 w 481"/>
                  <a:gd name="T65" fmla="*/ 482 h 530"/>
                  <a:gd name="T66" fmla="*/ 98 w 481"/>
                  <a:gd name="T67" fmla="*/ 485 h 530"/>
                  <a:gd name="T68" fmla="*/ 138 w 481"/>
                  <a:gd name="T69" fmla="*/ 497 h 530"/>
                  <a:gd name="T70" fmla="*/ 172 w 481"/>
                  <a:gd name="T71" fmla="*/ 529 h 530"/>
                  <a:gd name="T72" fmla="*/ 251 w 481"/>
                  <a:gd name="T73" fmla="*/ 383 h 530"/>
                  <a:gd name="T74" fmla="*/ 346 w 481"/>
                  <a:gd name="T75" fmla="*/ 344 h 530"/>
                  <a:gd name="T76" fmla="*/ 436 w 481"/>
                  <a:gd name="T77" fmla="*/ 269 h 530"/>
                  <a:gd name="T78" fmla="*/ 473 w 481"/>
                  <a:gd name="T79" fmla="*/ 214 h 530"/>
                  <a:gd name="T80" fmla="*/ 480 w 481"/>
                  <a:gd name="T81" fmla="*/ 188 h 530"/>
                  <a:gd name="T82" fmla="*/ 462 w 481"/>
                  <a:gd name="T83" fmla="*/ 143 h 530"/>
                  <a:gd name="T84" fmla="*/ 459 w 481"/>
                  <a:gd name="T85" fmla="*/ 121 h 530"/>
                  <a:gd name="T86" fmla="*/ 55 w 481"/>
                  <a:gd name="T87" fmla="*/ 378 h 530"/>
                  <a:gd name="T88" fmla="*/ 80 w 481"/>
                  <a:gd name="T89" fmla="*/ 351 h 530"/>
                  <a:gd name="T90" fmla="*/ 75 w 481"/>
                  <a:gd name="T91" fmla="*/ 366 h 530"/>
                  <a:gd name="T92" fmla="*/ 71 w 481"/>
                  <a:gd name="T93" fmla="*/ 387 h 530"/>
                  <a:gd name="T94" fmla="*/ 57 w 481"/>
                  <a:gd name="T95" fmla="*/ 384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81" h="530">
                    <a:moveTo>
                      <a:pt x="459" y="121"/>
                    </a:moveTo>
                    <a:lnTo>
                      <a:pt x="458" y="120"/>
                    </a:lnTo>
                    <a:lnTo>
                      <a:pt x="447" y="114"/>
                    </a:lnTo>
                    <a:lnTo>
                      <a:pt x="444" y="104"/>
                    </a:lnTo>
                    <a:lnTo>
                      <a:pt x="430" y="97"/>
                    </a:lnTo>
                    <a:lnTo>
                      <a:pt x="406" y="88"/>
                    </a:lnTo>
                    <a:lnTo>
                      <a:pt x="401" y="88"/>
                    </a:lnTo>
                    <a:lnTo>
                      <a:pt x="389" y="97"/>
                    </a:lnTo>
                    <a:lnTo>
                      <a:pt x="389" y="114"/>
                    </a:lnTo>
                    <a:lnTo>
                      <a:pt x="380" y="123"/>
                    </a:lnTo>
                    <a:lnTo>
                      <a:pt x="354" y="117"/>
                    </a:lnTo>
                    <a:lnTo>
                      <a:pt x="343" y="111"/>
                    </a:lnTo>
                    <a:lnTo>
                      <a:pt x="315" y="97"/>
                    </a:lnTo>
                    <a:lnTo>
                      <a:pt x="291" y="94"/>
                    </a:lnTo>
                    <a:lnTo>
                      <a:pt x="286" y="85"/>
                    </a:lnTo>
                    <a:lnTo>
                      <a:pt x="289" y="72"/>
                    </a:lnTo>
                    <a:lnTo>
                      <a:pt x="271" y="52"/>
                    </a:lnTo>
                    <a:lnTo>
                      <a:pt x="257" y="51"/>
                    </a:lnTo>
                    <a:lnTo>
                      <a:pt x="221" y="28"/>
                    </a:lnTo>
                    <a:lnTo>
                      <a:pt x="193" y="10"/>
                    </a:lnTo>
                    <a:lnTo>
                      <a:pt x="170" y="0"/>
                    </a:lnTo>
                    <a:lnTo>
                      <a:pt x="166" y="20"/>
                    </a:lnTo>
                    <a:lnTo>
                      <a:pt x="141" y="20"/>
                    </a:lnTo>
                    <a:lnTo>
                      <a:pt x="103" y="48"/>
                    </a:lnTo>
                    <a:lnTo>
                      <a:pt x="83" y="49"/>
                    </a:lnTo>
                    <a:lnTo>
                      <a:pt x="62" y="60"/>
                    </a:lnTo>
                    <a:lnTo>
                      <a:pt x="72" y="78"/>
                    </a:lnTo>
                    <a:lnTo>
                      <a:pt x="74" y="91"/>
                    </a:lnTo>
                    <a:lnTo>
                      <a:pt x="81" y="101"/>
                    </a:lnTo>
                    <a:lnTo>
                      <a:pt x="77" y="124"/>
                    </a:lnTo>
                    <a:lnTo>
                      <a:pt x="46" y="156"/>
                    </a:lnTo>
                    <a:lnTo>
                      <a:pt x="43" y="170"/>
                    </a:lnTo>
                    <a:lnTo>
                      <a:pt x="51" y="181"/>
                    </a:lnTo>
                    <a:lnTo>
                      <a:pt x="36" y="202"/>
                    </a:lnTo>
                    <a:lnTo>
                      <a:pt x="17" y="205"/>
                    </a:lnTo>
                    <a:lnTo>
                      <a:pt x="3" y="225"/>
                    </a:lnTo>
                    <a:lnTo>
                      <a:pt x="10" y="237"/>
                    </a:lnTo>
                    <a:lnTo>
                      <a:pt x="16" y="254"/>
                    </a:lnTo>
                    <a:lnTo>
                      <a:pt x="14" y="268"/>
                    </a:lnTo>
                    <a:lnTo>
                      <a:pt x="17" y="291"/>
                    </a:lnTo>
                    <a:lnTo>
                      <a:pt x="8" y="306"/>
                    </a:lnTo>
                    <a:lnTo>
                      <a:pt x="0" y="314"/>
                    </a:lnTo>
                    <a:lnTo>
                      <a:pt x="10" y="326"/>
                    </a:lnTo>
                    <a:lnTo>
                      <a:pt x="26" y="334"/>
                    </a:lnTo>
                    <a:lnTo>
                      <a:pt x="43" y="351"/>
                    </a:lnTo>
                    <a:lnTo>
                      <a:pt x="57" y="360"/>
                    </a:lnTo>
                    <a:lnTo>
                      <a:pt x="63" y="355"/>
                    </a:lnTo>
                    <a:lnTo>
                      <a:pt x="69" y="335"/>
                    </a:lnTo>
                    <a:lnTo>
                      <a:pt x="75" y="325"/>
                    </a:lnTo>
                    <a:lnTo>
                      <a:pt x="88" y="314"/>
                    </a:lnTo>
                    <a:lnTo>
                      <a:pt x="88" y="328"/>
                    </a:lnTo>
                    <a:lnTo>
                      <a:pt x="89" y="340"/>
                    </a:lnTo>
                    <a:lnTo>
                      <a:pt x="92" y="332"/>
                    </a:lnTo>
                    <a:lnTo>
                      <a:pt x="91" y="320"/>
                    </a:lnTo>
                    <a:lnTo>
                      <a:pt x="97" y="320"/>
                    </a:lnTo>
                    <a:lnTo>
                      <a:pt x="101" y="341"/>
                    </a:lnTo>
                    <a:lnTo>
                      <a:pt x="97" y="364"/>
                    </a:lnTo>
                    <a:lnTo>
                      <a:pt x="100" y="376"/>
                    </a:lnTo>
                    <a:lnTo>
                      <a:pt x="92" y="398"/>
                    </a:lnTo>
                    <a:lnTo>
                      <a:pt x="71" y="415"/>
                    </a:lnTo>
                    <a:lnTo>
                      <a:pt x="78" y="419"/>
                    </a:lnTo>
                    <a:lnTo>
                      <a:pt x="85" y="441"/>
                    </a:lnTo>
                    <a:lnTo>
                      <a:pt x="68" y="450"/>
                    </a:lnTo>
                    <a:lnTo>
                      <a:pt x="54" y="465"/>
                    </a:lnTo>
                    <a:lnTo>
                      <a:pt x="57" y="480"/>
                    </a:lnTo>
                    <a:lnTo>
                      <a:pt x="74" y="482"/>
                    </a:lnTo>
                    <a:lnTo>
                      <a:pt x="91" y="473"/>
                    </a:lnTo>
                    <a:lnTo>
                      <a:pt x="98" y="485"/>
                    </a:lnTo>
                    <a:lnTo>
                      <a:pt x="123" y="491"/>
                    </a:lnTo>
                    <a:lnTo>
                      <a:pt x="138" y="497"/>
                    </a:lnTo>
                    <a:lnTo>
                      <a:pt x="161" y="529"/>
                    </a:lnTo>
                    <a:lnTo>
                      <a:pt x="172" y="529"/>
                    </a:lnTo>
                    <a:lnTo>
                      <a:pt x="187" y="514"/>
                    </a:lnTo>
                    <a:lnTo>
                      <a:pt x="251" y="383"/>
                    </a:lnTo>
                    <a:lnTo>
                      <a:pt x="262" y="372"/>
                    </a:lnTo>
                    <a:lnTo>
                      <a:pt x="346" y="344"/>
                    </a:lnTo>
                    <a:lnTo>
                      <a:pt x="381" y="320"/>
                    </a:lnTo>
                    <a:lnTo>
                      <a:pt x="436" y="269"/>
                    </a:lnTo>
                    <a:lnTo>
                      <a:pt x="459" y="216"/>
                    </a:lnTo>
                    <a:lnTo>
                      <a:pt x="473" y="214"/>
                    </a:lnTo>
                    <a:lnTo>
                      <a:pt x="477" y="208"/>
                    </a:lnTo>
                    <a:lnTo>
                      <a:pt x="480" y="188"/>
                    </a:lnTo>
                    <a:lnTo>
                      <a:pt x="479" y="173"/>
                    </a:lnTo>
                    <a:lnTo>
                      <a:pt x="462" y="143"/>
                    </a:lnTo>
                    <a:lnTo>
                      <a:pt x="464" y="133"/>
                    </a:lnTo>
                    <a:lnTo>
                      <a:pt x="459" y="121"/>
                    </a:lnTo>
                    <a:close/>
                    <a:moveTo>
                      <a:pt x="57" y="384"/>
                    </a:moveTo>
                    <a:lnTo>
                      <a:pt x="55" y="378"/>
                    </a:lnTo>
                    <a:lnTo>
                      <a:pt x="65" y="364"/>
                    </a:lnTo>
                    <a:lnTo>
                      <a:pt x="80" y="351"/>
                    </a:lnTo>
                    <a:lnTo>
                      <a:pt x="80" y="355"/>
                    </a:lnTo>
                    <a:lnTo>
                      <a:pt x="75" y="366"/>
                    </a:lnTo>
                    <a:lnTo>
                      <a:pt x="77" y="375"/>
                    </a:lnTo>
                    <a:lnTo>
                      <a:pt x="71" y="387"/>
                    </a:lnTo>
                    <a:lnTo>
                      <a:pt x="62" y="390"/>
                    </a:lnTo>
                    <a:lnTo>
                      <a:pt x="57" y="38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92" name="Freeform 199">
                <a:extLst>
                  <a:ext uri="{FF2B5EF4-FFF2-40B4-BE49-F238E27FC236}">
                    <a16:creationId xmlns:a16="http://schemas.microsoft.com/office/drawing/2014/main" id="{C0C959B9-15CE-4B47-8ACF-029035EE5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995" y="4701706"/>
                <a:ext cx="443504" cy="652558"/>
              </a:xfrm>
              <a:custGeom>
                <a:avLst/>
                <a:gdLst>
                  <a:gd name="T0" fmla="*/ 956 w 1052"/>
                  <a:gd name="T1" fmla="*/ 910 h 1547"/>
                  <a:gd name="T2" fmla="*/ 896 w 1052"/>
                  <a:gd name="T3" fmla="*/ 908 h 1547"/>
                  <a:gd name="T4" fmla="*/ 898 w 1052"/>
                  <a:gd name="T5" fmla="*/ 806 h 1547"/>
                  <a:gd name="T6" fmla="*/ 830 w 1052"/>
                  <a:gd name="T7" fmla="*/ 827 h 1547"/>
                  <a:gd name="T8" fmla="*/ 731 w 1052"/>
                  <a:gd name="T9" fmla="*/ 775 h 1547"/>
                  <a:gd name="T10" fmla="*/ 638 w 1052"/>
                  <a:gd name="T11" fmla="*/ 685 h 1547"/>
                  <a:gd name="T12" fmla="*/ 620 w 1052"/>
                  <a:gd name="T13" fmla="*/ 622 h 1547"/>
                  <a:gd name="T14" fmla="*/ 627 w 1052"/>
                  <a:gd name="T15" fmla="*/ 567 h 1547"/>
                  <a:gd name="T16" fmla="*/ 667 w 1052"/>
                  <a:gd name="T17" fmla="*/ 528 h 1547"/>
                  <a:gd name="T18" fmla="*/ 687 w 1052"/>
                  <a:gd name="T19" fmla="*/ 453 h 1547"/>
                  <a:gd name="T20" fmla="*/ 736 w 1052"/>
                  <a:gd name="T21" fmla="*/ 396 h 1547"/>
                  <a:gd name="T22" fmla="*/ 852 w 1052"/>
                  <a:gd name="T23" fmla="*/ 356 h 1547"/>
                  <a:gd name="T24" fmla="*/ 887 w 1052"/>
                  <a:gd name="T25" fmla="*/ 344 h 1547"/>
                  <a:gd name="T26" fmla="*/ 928 w 1052"/>
                  <a:gd name="T27" fmla="*/ 353 h 1547"/>
                  <a:gd name="T28" fmla="*/ 872 w 1052"/>
                  <a:gd name="T29" fmla="*/ 318 h 1547"/>
                  <a:gd name="T30" fmla="*/ 904 w 1052"/>
                  <a:gd name="T31" fmla="*/ 214 h 1547"/>
                  <a:gd name="T32" fmla="*/ 863 w 1052"/>
                  <a:gd name="T33" fmla="*/ 185 h 1547"/>
                  <a:gd name="T34" fmla="*/ 779 w 1052"/>
                  <a:gd name="T35" fmla="*/ 184 h 1547"/>
                  <a:gd name="T36" fmla="*/ 710 w 1052"/>
                  <a:gd name="T37" fmla="*/ 199 h 1547"/>
                  <a:gd name="T38" fmla="*/ 678 w 1052"/>
                  <a:gd name="T39" fmla="*/ 178 h 1547"/>
                  <a:gd name="T40" fmla="*/ 653 w 1052"/>
                  <a:gd name="T41" fmla="*/ 129 h 1547"/>
                  <a:gd name="T42" fmla="*/ 574 w 1052"/>
                  <a:gd name="T43" fmla="*/ 67 h 1547"/>
                  <a:gd name="T44" fmla="*/ 529 w 1052"/>
                  <a:gd name="T45" fmla="*/ 17 h 1547"/>
                  <a:gd name="T46" fmla="*/ 490 w 1052"/>
                  <a:gd name="T47" fmla="*/ 12 h 1547"/>
                  <a:gd name="T48" fmla="*/ 503 w 1052"/>
                  <a:gd name="T49" fmla="*/ 87 h 1547"/>
                  <a:gd name="T50" fmla="*/ 407 w 1052"/>
                  <a:gd name="T51" fmla="*/ 199 h 1547"/>
                  <a:gd name="T52" fmla="*/ 213 w 1052"/>
                  <a:gd name="T53" fmla="*/ 393 h 1547"/>
                  <a:gd name="T54" fmla="*/ 149 w 1052"/>
                  <a:gd name="T55" fmla="*/ 370 h 1547"/>
                  <a:gd name="T56" fmla="*/ 83 w 1052"/>
                  <a:gd name="T57" fmla="*/ 359 h 1547"/>
                  <a:gd name="T58" fmla="*/ 104 w 1052"/>
                  <a:gd name="T59" fmla="*/ 298 h 1547"/>
                  <a:gd name="T60" fmla="*/ 42 w 1052"/>
                  <a:gd name="T61" fmla="*/ 326 h 1547"/>
                  <a:gd name="T62" fmla="*/ 2 w 1052"/>
                  <a:gd name="T63" fmla="*/ 398 h 1547"/>
                  <a:gd name="T64" fmla="*/ 7 w 1052"/>
                  <a:gd name="T65" fmla="*/ 436 h 1547"/>
                  <a:gd name="T66" fmla="*/ 20 w 1052"/>
                  <a:gd name="T67" fmla="*/ 488 h 1547"/>
                  <a:gd name="T68" fmla="*/ 34 w 1052"/>
                  <a:gd name="T69" fmla="*/ 526 h 1547"/>
                  <a:gd name="T70" fmla="*/ 129 w 1052"/>
                  <a:gd name="T71" fmla="*/ 577 h 1547"/>
                  <a:gd name="T72" fmla="*/ 162 w 1052"/>
                  <a:gd name="T73" fmla="*/ 653 h 1547"/>
                  <a:gd name="T74" fmla="*/ 225 w 1052"/>
                  <a:gd name="T75" fmla="*/ 734 h 1547"/>
                  <a:gd name="T76" fmla="*/ 266 w 1052"/>
                  <a:gd name="T77" fmla="*/ 812 h 1547"/>
                  <a:gd name="T78" fmla="*/ 303 w 1052"/>
                  <a:gd name="T79" fmla="*/ 897 h 1547"/>
                  <a:gd name="T80" fmla="*/ 323 w 1052"/>
                  <a:gd name="T81" fmla="*/ 943 h 1547"/>
                  <a:gd name="T82" fmla="*/ 367 w 1052"/>
                  <a:gd name="T83" fmla="*/ 1015 h 1547"/>
                  <a:gd name="T84" fmla="*/ 422 w 1052"/>
                  <a:gd name="T85" fmla="*/ 1098 h 1547"/>
                  <a:gd name="T86" fmla="*/ 435 w 1052"/>
                  <a:gd name="T87" fmla="*/ 1150 h 1547"/>
                  <a:gd name="T88" fmla="*/ 447 w 1052"/>
                  <a:gd name="T89" fmla="*/ 1182 h 1547"/>
                  <a:gd name="T90" fmla="*/ 482 w 1052"/>
                  <a:gd name="T91" fmla="*/ 1226 h 1547"/>
                  <a:gd name="T92" fmla="*/ 537 w 1052"/>
                  <a:gd name="T93" fmla="*/ 1266 h 1547"/>
                  <a:gd name="T94" fmla="*/ 584 w 1052"/>
                  <a:gd name="T95" fmla="*/ 1293 h 1547"/>
                  <a:gd name="T96" fmla="*/ 627 w 1052"/>
                  <a:gd name="T97" fmla="*/ 1327 h 1547"/>
                  <a:gd name="T98" fmla="*/ 673 w 1052"/>
                  <a:gd name="T99" fmla="*/ 1365 h 1547"/>
                  <a:gd name="T100" fmla="*/ 746 w 1052"/>
                  <a:gd name="T101" fmla="*/ 1394 h 1547"/>
                  <a:gd name="T102" fmla="*/ 795 w 1052"/>
                  <a:gd name="T103" fmla="*/ 1426 h 1547"/>
                  <a:gd name="T104" fmla="*/ 841 w 1052"/>
                  <a:gd name="T105" fmla="*/ 1465 h 1547"/>
                  <a:gd name="T106" fmla="*/ 878 w 1052"/>
                  <a:gd name="T107" fmla="*/ 1497 h 1547"/>
                  <a:gd name="T108" fmla="*/ 938 w 1052"/>
                  <a:gd name="T109" fmla="*/ 1546 h 1547"/>
                  <a:gd name="T110" fmla="*/ 1002 w 1052"/>
                  <a:gd name="T111" fmla="*/ 1517 h 1547"/>
                  <a:gd name="T112" fmla="*/ 1006 w 1052"/>
                  <a:gd name="T113" fmla="*/ 1462 h 1547"/>
                  <a:gd name="T114" fmla="*/ 999 w 1052"/>
                  <a:gd name="T115" fmla="*/ 1445 h 1547"/>
                  <a:gd name="T116" fmla="*/ 1048 w 1052"/>
                  <a:gd name="T117" fmla="*/ 1365 h 1547"/>
                  <a:gd name="T118" fmla="*/ 1025 w 1052"/>
                  <a:gd name="T119" fmla="*/ 1267 h 1547"/>
                  <a:gd name="T120" fmla="*/ 1035 w 1052"/>
                  <a:gd name="T121" fmla="*/ 1159 h 1547"/>
                  <a:gd name="T122" fmla="*/ 1051 w 1052"/>
                  <a:gd name="T123" fmla="*/ 1032 h 1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2" h="1547">
                    <a:moveTo>
                      <a:pt x="976" y="913"/>
                    </a:moveTo>
                    <a:lnTo>
                      <a:pt x="973" y="913"/>
                    </a:lnTo>
                    <a:lnTo>
                      <a:pt x="965" y="908"/>
                    </a:lnTo>
                    <a:lnTo>
                      <a:pt x="956" y="910"/>
                    </a:lnTo>
                    <a:lnTo>
                      <a:pt x="938" y="911"/>
                    </a:lnTo>
                    <a:lnTo>
                      <a:pt x="922" y="916"/>
                    </a:lnTo>
                    <a:lnTo>
                      <a:pt x="907" y="917"/>
                    </a:lnTo>
                    <a:lnTo>
                      <a:pt x="896" y="908"/>
                    </a:lnTo>
                    <a:lnTo>
                      <a:pt x="896" y="890"/>
                    </a:lnTo>
                    <a:lnTo>
                      <a:pt x="892" y="841"/>
                    </a:lnTo>
                    <a:lnTo>
                      <a:pt x="892" y="812"/>
                    </a:lnTo>
                    <a:lnTo>
                      <a:pt x="898" y="806"/>
                    </a:lnTo>
                    <a:lnTo>
                      <a:pt x="901" y="789"/>
                    </a:lnTo>
                    <a:lnTo>
                      <a:pt x="893" y="780"/>
                    </a:lnTo>
                    <a:lnTo>
                      <a:pt x="864" y="797"/>
                    </a:lnTo>
                    <a:lnTo>
                      <a:pt x="830" y="827"/>
                    </a:lnTo>
                    <a:lnTo>
                      <a:pt x="789" y="826"/>
                    </a:lnTo>
                    <a:lnTo>
                      <a:pt x="754" y="824"/>
                    </a:lnTo>
                    <a:lnTo>
                      <a:pt x="748" y="801"/>
                    </a:lnTo>
                    <a:lnTo>
                      <a:pt x="731" y="775"/>
                    </a:lnTo>
                    <a:lnTo>
                      <a:pt x="707" y="771"/>
                    </a:lnTo>
                    <a:lnTo>
                      <a:pt x="656" y="775"/>
                    </a:lnTo>
                    <a:lnTo>
                      <a:pt x="678" y="749"/>
                    </a:lnTo>
                    <a:lnTo>
                      <a:pt x="638" y="685"/>
                    </a:lnTo>
                    <a:lnTo>
                      <a:pt x="615" y="664"/>
                    </a:lnTo>
                    <a:lnTo>
                      <a:pt x="620" y="650"/>
                    </a:lnTo>
                    <a:lnTo>
                      <a:pt x="613" y="638"/>
                    </a:lnTo>
                    <a:lnTo>
                      <a:pt x="620" y="622"/>
                    </a:lnTo>
                    <a:lnTo>
                      <a:pt x="623" y="604"/>
                    </a:lnTo>
                    <a:lnTo>
                      <a:pt x="618" y="593"/>
                    </a:lnTo>
                    <a:lnTo>
                      <a:pt x="626" y="584"/>
                    </a:lnTo>
                    <a:lnTo>
                      <a:pt x="627" y="567"/>
                    </a:lnTo>
                    <a:lnTo>
                      <a:pt x="650" y="554"/>
                    </a:lnTo>
                    <a:lnTo>
                      <a:pt x="661" y="555"/>
                    </a:lnTo>
                    <a:lnTo>
                      <a:pt x="675" y="543"/>
                    </a:lnTo>
                    <a:lnTo>
                      <a:pt x="667" y="528"/>
                    </a:lnTo>
                    <a:lnTo>
                      <a:pt x="659" y="500"/>
                    </a:lnTo>
                    <a:lnTo>
                      <a:pt x="682" y="477"/>
                    </a:lnTo>
                    <a:lnTo>
                      <a:pt x="678" y="465"/>
                    </a:lnTo>
                    <a:lnTo>
                      <a:pt x="687" y="453"/>
                    </a:lnTo>
                    <a:lnTo>
                      <a:pt x="684" y="431"/>
                    </a:lnTo>
                    <a:lnTo>
                      <a:pt x="699" y="422"/>
                    </a:lnTo>
                    <a:lnTo>
                      <a:pt x="719" y="413"/>
                    </a:lnTo>
                    <a:lnTo>
                      <a:pt x="736" y="396"/>
                    </a:lnTo>
                    <a:lnTo>
                      <a:pt x="745" y="393"/>
                    </a:lnTo>
                    <a:lnTo>
                      <a:pt x="756" y="382"/>
                    </a:lnTo>
                    <a:lnTo>
                      <a:pt x="797" y="373"/>
                    </a:lnTo>
                    <a:lnTo>
                      <a:pt x="852" y="356"/>
                    </a:lnTo>
                    <a:lnTo>
                      <a:pt x="858" y="343"/>
                    </a:lnTo>
                    <a:lnTo>
                      <a:pt x="866" y="346"/>
                    </a:lnTo>
                    <a:lnTo>
                      <a:pt x="881" y="346"/>
                    </a:lnTo>
                    <a:lnTo>
                      <a:pt x="887" y="344"/>
                    </a:lnTo>
                    <a:lnTo>
                      <a:pt x="905" y="356"/>
                    </a:lnTo>
                    <a:lnTo>
                      <a:pt x="904" y="361"/>
                    </a:lnTo>
                    <a:lnTo>
                      <a:pt x="921" y="366"/>
                    </a:lnTo>
                    <a:lnTo>
                      <a:pt x="928" y="353"/>
                    </a:lnTo>
                    <a:lnTo>
                      <a:pt x="922" y="329"/>
                    </a:lnTo>
                    <a:lnTo>
                      <a:pt x="910" y="315"/>
                    </a:lnTo>
                    <a:lnTo>
                      <a:pt x="890" y="317"/>
                    </a:lnTo>
                    <a:lnTo>
                      <a:pt x="872" y="318"/>
                    </a:lnTo>
                    <a:lnTo>
                      <a:pt x="869" y="309"/>
                    </a:lnTo>
                    <a:lnTo>
                      <a:pt x="921" y="219"/>
                    </a:lnTo>
                    <a:lnTo>
                      <a:pt x="921" y="208"/>
                    </a:lnTo>
                    <a:lnTo>
                      <a:pt x="904" y="214"/>
                    </a:lnTo>
                    <a:lnTo>
                      <a:pt x="896" y="202"/>
                    </a:lnTo>
                    <a:lnTo>
                      <a:pt x="878" y="194"/>
                    </a:lnTo>
                    <a:lnTo>
                      <a:pt x="869" y="194"/>
                    </a:lnTo>
                    <a:lnTo>
                      <a:pt x="863" y="185"/>
                    </a:lnTo>
                    <a:lnTo>
                      <a:pt x="847" y="185"/>
                    </a:lnTo>
                    <a:lnTo>
                      <a:pt x="820" y="197"/>
                    </a:lnTo>
                    <a:lnTo>
                      <a:pt x="800" y="188"/>
                    </a:lnTo>
                    <a:lnTo>
                      <a:pt x="779" y="184"/>
                    </a:lnTo>
                    <a:lnTo>
                      <a:pt x="753" y="196"/>
                    </a:lnTo>
                    <a:lnTo>
                      <a:pt x="743" y="202"/>
                    </a:lnTo>
                    <a:lnTo>
                      <a:pt x="724" y="204"/>
                    </a:lnTo>
                    <a:lnTo>
                      <a:pt x="710" y="199"/>
                    </a:lnTo>
                    <a:lnTo>
                      <a:pt x="693" y="204"/>
                    </a:lnTo>
                    <a:lnTo>
                      <a:pt x="678" y="197"/>
                    </a:lnTo>
                    <a:lnTo>
                      <a:pt x="673" y="185"/>
                    </a:lnTo>
                    <a:lnTo>
                      <a:pt x="678" y="178"/>
                    </a:lnTo>
                    <a:lnTo>
                      <a:pt x="672" y="156"/>
                    </a:lnTo>
                    <a:lnTo>
                      <a:pt x="658" y="150"/>
                    </a:lnTo>
                    <a:lnTo>
                      <a:pt x="652" y="148"/>
                    </a:lnTo>
                    <a:lnTo>
                      <a:pt x="653" y="129"/>
                    </a:lnTo>
                    <a:lnTo>
                      <a:pt x="636" y="106"/>
                    </a:lnTo>
                    <a:lnTo>
                      <a:pt x="598" y="92"/>
                    </a:lnTo>
                    <a:lnTo>
                      <a:pt x="587" y="92"/>
                    </a:lnTo>
                    <a:lnTo>
                      <a:pt x="574" y="67"/>
                    </a:lnTo>
                    <a:lnTo>
                      <a:pt x="572" y="52"/>
                    </a:lnTo>
                    <a:lnTo>
                      <a:pt x="552" y="29"/>
                    </a:lnTo>
                    <a:lnTo>
                      <a:pt x="548" y="20"/>
                    </a:lnTo>
                    <a:lnTo>
                      <a:pt x="529" y="17"/>
                    </a:lnTo>
                    <a:lnTo>
                      <a:pt x="500" y="9"/>
                    </a:lnTo>
                    <a:lnTo>
                      <a:pt x="491" y="0"/>
                    </a:lnTo>
                    <a:lnTo>
                      <a:pt x="485" y="0"/>
                    </a:lnTo>
                    <a:lnTo>
                      <a:pt x="490" y="12"/>
                    </a:lnTo>
                    <a:lnTo>
                      <a:pt x="488" y="22"/>
                    </a:lnTo>
                    <a:lnTo>
                      <a:pt x="505" y="52"/>
                    </a:lnTo>
                    <a:lnTo>
                      <a:pt x="506" y="67"/>
                    </a:lnTo>
                    <a:lnTo>
                      <a:pt x="503" y="87"/>
                    </a:lnTo>
                    <a:lnTo>
                      <a:pt x="499" y="93"/>
                    </a:lnTo>
                    <a:lnTo>
                      <a:pt x="485" y="95"/>
                    </a:lnTo>
                    <a:lnTo>
                      <a:pt x="462" y="148"/>
                    </a:lnTo>
                    <a:lnTo>
                      <a:pt x="407" y="199"/>
                    </a:lnTo>
                    <a:lnTo>
                      <a:pt x="372" y="223"/>
                    </a:lnTo>
                    <a:lnTo>
                      <a:pt x="288" y="251"/>
                    </a:lnTo>
                    <a:lnTo>
                      <a:pt x="277" y="262"/>
                    </a:lnTo>
                    <a:lnTo>
                      <a:pt x="213" y="393"/>
                    </a:lnTo>
                    <a:lnTo>
                      <a:pt x="198" y="408"/>
                    </a:lnTo>
                    <a:lnTo>
                      <a:pt x="187" y="408"/>
                    </a:lnTo>
                    <a:lnTo>
                      <a:pt x="164" y="376"/>
                    </a:lnTo>
                    <a:lnTo>
                      <a:pt x="149" y="370"/>
                    </a:lnTo>
                    <a:lnTo>
                      <a:pt x="124" y="364"/>
                    </a:lnTo>
                    <a:lnTo>
                      <a:pt x="117" y="352"/>
                    </a:lnTo>
                    <a:lnTo>
                      <a:pt x="100" y="361"/>
                    </a:lnTo>
                    <a:lnTo>
                      <a:pt x="83" y="359"/>
                    </a:lnTo>
                    <a:lnTo>
                      <a:pt x="80" y="344"/>
                    </a:lnTo>
                    <a:lnTo>
                      <a:pt x="94" y="329"/>
                    </a:lnTo>
                    <a:lnTo>
                      <a:pt x="111" y="320"/>
                    </a:lnTo>
                    <a:lnTo>
                      <a:pt x="104" y="298"/>
                    </a:lnTo>
                    <a:lnTo>
                      <a:pt x="97" y="294"/>
                    </a:lnTo>
                    <a:lnTo>
                      <a:pt x="95" y="295"/>
                    </a:lnTo>
                    <a:lnTo>
                      <a:pt x="56" y="312"/>
                    </a:lnTo>
                    <a:lnTo>
                      <a:pt x="42" y="326"/>
                    </a:lnTo>
                    <a:lnTo>
                      <a:pt x="13" y="353"/>
                    </a:lnTo>
                    <a:lnTo>
                      <a:pt x="7" y="373"/>
                    </a:lnTo>
                    <a:lnTo>
                      <a:pt x="0" y="390"/>
                    </a:lnTo>
                    <a:lnTo>
                      <a:pt x="2" y="398"/>
                    </a:lnTo>
                    <a:lnTo>
                      <a:pt x="16" y="408"/>
                    </a:lnTo>
                    <a:lnTo>
                      <a:pt x="17" y="419"/>
                    </a:lnTo>
                    <a:lnTo>
                      <a:pt x="7" y="427"/>
                    </a:lnTo>
                    <a:lnTo>
                      <a:pt x="7" y="436"/>
                    </a:lnTo>
                    <a:lnTo>
                      <a:pt x="23" y="450"/>
                    </a:lnTo>
                    <a:lnTo>
                      <a:pt x="36" y="473"/>
                    </a:lnTo>
                    <a:lnTo>
                      <a:pt x="34" y="488"/>
                    </a:lnTo>
                    <a:lnTo>
                      <a:pt x="20" y="488"/>
                    </a:lnTo>
                    <a:lnTo>
                      <a:pt x="8" y="494"/>
                    </a:lnTo>
                    <a:lnTo>
                      <a:pt x="4" y="506"/>
                    </a:lnTo>
                    <a:lnTo>
                      <a:pt x="17" y="520"/>
                    </a:lnTo>
                    <a:lnTo>
                      <a:pt x="34" y="526"/>
                    </a:lnTo>
                    <a:lnTo>
                      <a:pt x="57" y="546"/>
                    </a:lnTo>
                    <a:lnTo>
                      <a:pt x="80" y="549"/>
                    </a:lnTo>
                    <a:lnTo>
                      <a:pt x="114" y="572"/>
                    </a:lnTo>
                    <a:lnTo>
                      <a:pt x="129" y="577"/>
                    </a:lnTo>
                    <a:lnTo>
                      <a:pt x="133" y="589"/>
                    </a:lnTo>
                    <a:lnTo>
                      <a:pt x="152" y="615"/>
                    </a:lnTo>
                    <a:lnTo>
                      <a:pt x="153" y="638"/>
                    </a:lnTo>
                    <a:lnTo>
                      <a:pt x="162" y="653"/>
                    </a:lnTo>
                    <a:lnTo>
                      <a:pt x="196" y="671"/>
                    </a:lnTo>
                    <a:lnTo>
                      <a:pt x="210" y="694"/>
                    </a:lnTo>
                    <a:lnTo>
                      <a:pt x="216" y="719"/>
                    </a:lnTo>
                    <a:lnTo>
                      <a:pt x="225" y="734"/>
                    </a:lnTo>
                    <a:lnTo>
                      <a:pt x="228" y="760"/>
                    </a:lnTo>
                    <a:lnTo>
                      <a:pt x="239" y="778"/>
                    </a:lnTo>
                    <a:lnTo>
                      <a:pt x="251" y="786"/>
                    </a:lnTo>
                    <a:lnTo>
                      <a:pt x="266" y="812"/>
                    </a:lnTo>
                    <a:lnTo>
                      <a:pt x="270" y="832"/>
                    </a:lnTo>
                    <a:lnTo>
                      <a:pt x="265" y="838"/>
                    </a:lnTo>
                    <a:lnTo>
                      <a:pt x="277" y="865"/>
                    </a:lnTo>
                    <a:lnTo>
                      <a:pt x="303" y="897"/>
                    </a:lnTo>
                    <a:lnTo>
                      <a:pt x="312" y="914"/>
                    </a:lnTo>
                    <a:lnTo>
                      <a:pt x="309" y="928"/>
                    </a:lnTo>
                    <a:lnTo>
                      <a:pt x="312" y="940"/>
                    </a:lnTo>
                    <a:lnTo>
                      <a:pt x="323" y="943"/>
                    </a:lnTo>
                    <a:lnTo>
                      <a:pt x="351" y="968"/>
                    </a:lnTo>
                    <a:lnTo>
                      <a:pt x="357" y="983"/>
                    </a:lnTo>
                    <a:lnTo>
                      <a:pt x="360" y="1005"/>
                    </a:lnTo>
                    <a:lnTo>
                      <a:pt x="367" y="1015"/>
                    </a:lnTo>
                    <a:lnTo>
                      <a:pt x="389" y="1023"/>
                    </a:lnTo>
                    <a:lnTo>
                      <a:pt x="393" y="1043"/>
                    </a:lnTo>
                    <a:lnTo>
                      <a:pt x="416" y="1079"/>
                    </a:lnTo>
                    <a:lnTo>
                      <a:pt x="422" y="1098"/>
                    </a:lnTo>
                    <a:lnTo>
                      <a:pt x="448" y="1136"/>
                    </a:lnTo>
                    <a:lnTo>
                      <a:pt x="450" y="1151"/>
                    </a:lnTo>
                    <a:lnTo>
                      <a:pt x="442" y="1154"/>
                    </a:lnTo>
                    <a:lnTo>
                      <a:pt x="435" y="1150"/>
                    </a:lnTo>
                    <a:lnTo>
                      <a:pt x="435" y="1157"/>
                    </a:lnTo>
                    <a:lnTo>
                      <a:pt x="438" y="1171"/>
                    </a:lnTo>
                    <a:lnTo>
                      <a:pt x="438" y="1183"/>
                    </a:lnTo>
                    <a:lnTo>
                      <a:pt x="447" y="1182"/>
                    </a:lnTo>
                    <a:lnTo>
                      <a:pt x="458" y="1188"/>
                    </a:lnTo>
                    <a:lnTo>
                      <a:pt x="459" y="1199"/>
                    </a:lnTo>
                    <a:lnTo>
                      <a:pt x="456" y="1206"/>
                    </a:lnTo>
                    <a:lnTo>
                      <a:pt x="482" y="1226"/>
                    </a:lnTo>
                    <a:lnTo>
                      <a:pt x="508" y="1238"/>
                    </a:lnTo>
                    <a:lnTo>
                      <a:pt x="510" y="1249"/>
                    </a:lnTo>
                    <a:lnTo>
                      <a:pt x="522" y="1264"/>
                    </a:lnTo>
                    <a:lnTo>
                      <a:pt x="537" y="1266"/>
                    </a:lnTo>
                    <a:lnTo>
                      <a:pt x="543" y="1275"/>
                    </a:lnTo>
                    <a:lnTo>
                      <a:pt x="549" y="1287"/>
                    </a:lnTo>
                    <a:lnTo>
                      <a:pt x="560" y="1295"/>
                    </a:lnTo>
                    <a:lnTo>
                      <a:pt x="584" y="1293"/>
                    </a:lnTo>
                    <a:lnTo>
                      <a:pt x="592" y="1284"/>
                    </a:lnTo>
                    <a:lnTo>
                      <a:pt x="587" y="1298"/>
                    </a:lnTo>
                    <a:lnTo>
                      <a:pt x="601" y="1313"/>
                    </a:lnTo>
                    <a:lnTo>
                      <a:pt x="627" y="1327"/>
                    </a:lnTo>
                    <a:lnTo>
                      <a:pt x="639" y="1338"/>
                    </a:lnTo>
                    <a:lnTo>
                      <a:pt x="641" y="1350"/>
                    </a:lnTo>
                    <a:lnTo>
                      <a:pt x="653" y="1359"/>
                    </a:lnTo>
                    <a:lnTo>
                      <a:pt x="673" y="1365"/>
                    </a:lnTo>
                    <a:lnTo>
                      <a:pt x="679" y="1364"/>
                    </a:lnTo>
                    <a:lnTo>
                      <a:pt x="693" y="1367"/>
                    </a:lnTo>
                    <a:lnTo>
                      <a:pt x="725" y="1387"/>
                    </a:lnTo>
                    <a:lnTo>
                      <a:pt x="746" y="1394"/>
                    </a:lnTo>
                    <a:lnTo>
                      <a:pt x="762" y="1396"/>
                    </a:lnTo>
                    <a:lnTo>
                      <a:pt x="769" y="1399"/>
                    </a:lnTo>
                    <a:lnTo>
                      <a:pt x="774" y="1410"/>
                    </a:lnTo>
                    <a:lnTo>
                      <a:pt x="795" y="1426"/>
                    </a:lnTo>
                    <a:lnTo>
                      <a:pt x="808" y="1434"/>
                    </a:lnTo>
                    <a:lnTo>
                      <a:pt x="826" y="1449"/>
                    </a:lnTo>
                    <a:lnTo>
                      <a:pt x="837" y="1454"/>
                    </a:lnTo>
                    <a:lnTo>
                      <a:pt x="841" y="1465"/>
                    </a:lnTo>
                    <a:lnTo>
                      <a:pt x="840" y="1474"/>
                    </a:lnTo>
                    <a:lnTo>
                      <a:pt x="841" y="1484"/>
                    </a:lnTo>
                    <a:lnTo>
                      <a:pt x="860" y="1489"/>
                    </a:lnTo>
                    <a:lnTo>
                      <a:pt x="878" y="1497"/>
                    </a:lnTo>
                    <a:lnTo>
                      <a:pt x="899" y="1520"/>
                    </a:lnTo>
                    <a:lnTo>
                      <a:pt x="921" y="1538"/>
                    </a:lnTo>
                    <a:lnTo>
                      <a:pt x="934" y="1543"/>
                    </a:lnTo>
                    <a:lnTo>
                      <a:pt x="938" y="1546"/>
                    </a:lnTo>
                    <a:lnTo>
                      <a:pt x="957" y="1536"/>
                    </a:lnTo>
                    <a:lnTo>
                      <a:pt x="976" y="1524"/>
                    </a:lnTo>
                    <a:lnTo>
                      <a:pt x="986" y="1526"/>
                    </a:lnTo>
                    <a:lnTo>
                      <a:pt x="1002" y="1517"/>
                    </a:lnTo>
                    <a:lnTo>
                      <a:pt x="1008" y="1503"/>
                    </a:lnTo>
                    <a:lnTo>
                      <a:pt x="993" y="1489"/>
                    </a:lnTo>
                    <a:lnTo>
                      <a:pt x="999" y="1475"/>
                    </a:lnTo>
                    <a:lnTo>
                      <a:pt x="1006" y="1462"/>
                    </a:lnTo>
                    <a:lnTo>
                      <a:pt x="1019" y="1465"/>
                    </a:lnTo>
                    <a:lnTo>
                      <a:pt x="1015" y="1454"/>
                    </a:lnTo>
                    <a:lnTo>
                      <a:pt x="1006" y="1452"/>
                    </a:lnTo>
                    <a:lnTo>
                      <a:pt x="999" y="1445"/>
                    </a:lnTo>
                    <a:lnTo>
                      <a:pt x="1011" y="1419"/>
                    </a:lnTo>
                    <a:lnTo>
                      <a:pt x="1029" y="1407"/>
                    </a:lnTo>
                    <a:lnTo>
                      <a:pt x="1046" y="1384"/>
                    </a:lnTo>
                    <a:lnTo>
                      <a:pt x="1048" y="1365"/>
                    </a:lnTo>
                    <a:lnTo>
                      <a:pt x="1025" y="1312"/>
                    </a:lnTo>
                    <a:lnTo>
                      <a:pt x="1032" y="1298"/>
                    </a:lnTo>
                    <a:lnTo>
                      <a:pt x="1031" y="1278"/>
                    </a:lnTo>
                    <a:lnTo>
                      <a:pt x="1025" y="1267"/>
                    </a:lnTo>
                    <a:lnTo>
                      <a:pt x="1022" y="1251"/>
                    </a:lnTo>
                    <a:lnTo>
                      <a:pt x="1032" y="1240"/>
                    </a:lnTo>
                    <a:lnTo>
                      <a:pt x="1038" y="1211"/>
                    </a:lnTo>
                    <a:lnTo>
                      <a:pt x="1035" y="1159"/>
                    </a:lnTo>
                    <a:lnTo>
                      <a:pt x="1028" y="1136"/>
                    </a:lnTo>
                    <a:lnTo>
                      <a:pt x="1038" y="1110"/>
                    </a:lnTo>
                    <a:lnTo>
                      <a:pt x="1037" y="1055"/>
                    </a:lnTo>
                    <a:lnTo>
                      <a:pt x="1051" y="1032"/>
                    </a:lnTo>
                    <a:lnTo>
                      <a:pt x="1051" y="1020"/>
                    </a:lnTo>
                    <a:lnTo>
                      <a:pt x="976" y="91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93" name="Freeform 200">
                <a:extLst>
                  <a:ext uri="{FF2B5EF4-FFF2-40B4-BE49-F238E27FC236}">
                    <a16:creationId xmlns:a16="http://schemas.microsoft.com/office/drawing/2014/main" id="{05DB7953-399B-A14D-ABE3-A4806A30E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953" y="5040069"/>
                <a:ext cx="426803" cy="477799"/>
              </a:xfrm>
              <a:custGeom>
                <a:avLst/>
                <a:gdLst>
                  <a:gd name="T0" fmla="*/ 972 w 1013"/>
                  <a:gd name="T1" fmla="*/ 830 h 1134"/>
                  <a:gd name="T2" fmla="*/ 967 w 1013"/>
                  <a:gd name="T3" fmla="*/ 636 h 1134"/>
                  <a:gd name="T4" fmla="*/ 920 w 1013"/>
                  <a:gd name="T5" fmla="*/ 543 h 1134"/>
                  <a:gd name="T6" fmla="*/ 749 w 1013"/>
                  <a:gd name="T7" fmla="*/ 451 h 1134"/>
                  <a:gd name="T8" fmla="*/ 756 w 1013"/>
                  <a:gd name="T9" fmla="*/ 364 h 1134"/>
                  <a:gd name="T10" fmla="*/ 669 w 1013"/>
                  <a:gd name="T11" fmla="*/ 337 h 1134"/>
                  <a:gd name="T12" fmla="*/ 626 w 1013"/>
                  <a:gd name="T13" fmla="*/ 297 h 1134"/>
                  <a:gd name="T14" fmla="*/ 556 w 1013"/>
                  <a:gd name="T15" fmla="*/ 277 h 1134"/>
                  <a:gd name="T16" fmla="*/ 478 w 1013"/>
                  <a:gd name="T17" fmla="*/ 223 h 1134"/>
                  <a:gd name="T18" fmla="*/ 420 w 1013"/>
                  <a:gd name="T19" fmla="*/ 223 h 1134"/>
                  <a:gd name="T20" fmla="*/ 370 w 1013"/>
                  <a:gd name="T21" fmla="*/ 173 h 1134"/>
                  <a:gd name="T22" fmla="*/ 344 w 1013"/>
                  <a:gd name="T23" fmla="*/ 118 h 1134"/>
                  <a:gd name="T24" fmla="*/ 336 w 1013"/>
                  <a:gd name="T25" fmla="*/ 28 h 1134"/>
                  <a:gd name="T26" fmla="*/ 310 w 1013"/>
                  <a:gd name="T27" fmla="*/ 12 h 1134"/>
                  <a:gd name="T28" fmla="*/ 250 w 1013"/>
                  <a:gd name="T29" fmla="*/ 14 h 1134"/>
                  <a:gd name="T30" fmla="*/ 171 w 1013"/>
                  <a:gd name="T31" fmla="*/ 80 h 1134"/>
                  <a:gd name="T32" fmla="*/ 110 w 1013"/>
                  <a:gd name="T33" fmla="*/ 101 h 1134"/>
                  <a:gd name="T34" fmla="*/ 50 w 1013"/>
                  <a:gd name="T35" fmla="*/ 112 h 1134"/>
                  <a:gd name="T36" fmla="*/ 75 w 1013"/>
                  <a:gd name="T37" fmla="*/ 231 h 1134"/>
                  <a:gd name="T38" fmla="*/ 52 w 1013"/>
                  <a:gd name="T39" fmla="*/ 335 h 1134"/>
                  <a:gd name="T40" fmla="*/ 56 w 1013"/>
                  <a:gd name="T41" fmla="*/ 439 h 1134"/>
                  <a:gd name="T42" fmla="*/ 55 w 1013"/>
                  <a:gd name="T43" fmla="*/ 477 h 1134"/>
                  <a:gd name="T44" fmla="*/ 72 w 1013"/>
                  <a:gd name="T45" fmla="*/ 564 h 1134"/>
                  <a:gd name="T46" fmla="*/ 35 w 1013"/>
                  <a:gd name="T47" fmla="*/ 618 h 1134"/>
                  <a:gd name="T48" fmla="*/ 39 w 1013"/>
                  <a:gd name="T49" fmla="*/ 653 h 1134"/>
                  <a:gd name="T50" fmla="*/ 47 w 1013"/>
                  <a:gd name="T51" fmla="*/ 685 h 1134"/>
                  <a:gd name="T52" fmla="*/ 75 w 1013"/>
                  <a:gd name="T53" fmla="*/ 723 h 1134"/>
                  <a:gd name="T54" fmla="*/ 79 w 1013"/>
                  <a:gd name="T55" fmla="*/ 775 h 1134"/>
                  <a:gd name="T56" fmla="*/ 131 w 1013"/>
                  <a:gd name="T57" fmla="*/ 835 h 1134"/>
                  <a:gd name="T58" fmla="*/ 108 w 1013"/>
                  <a:gd name="T59" fmla="*/ 919 h 1134"/>
                  <a:gd name="T60" fmla="*/ 220 w 1013"/>
                  <a:gd name="T61" fmla="*/ 1133 h 1134"/>
                  <a:gd name="T62" fmla="*/ 261 w 1013"/>
                  <a:gd name="T63" fmla="*/ 1121 h 1134"/>
                  <a:gd name="T64" fmla="*/ 286 w 1013"/>
                  <a:gd name="T65" fmla="*/ 1078 h 1134"/>
                  <a:gd name="T66" fmla="*/ 357 w 1013"/>
                  <a:gd name="T67" fmla="*/ 1055 h 1134"/>
                  <a:gd name="T68" fmla="*/ 412 w 1013"/>
                  <a:gd name="T69" fmla="*/ 1055 h 1134"/>
                  <a:gd name="T70" fmla="*/ 461 w 1013"/>
                  <a:gd name="T71" fmla="*/ 1072 h 1134"/>
                  <a:gd name="T72" fmla="*/ 486 w 1013"/>
                  <a:gd name="T73" fmla="*/ 1105 h 1134"/>
                  <a:gd name="T74" fmla="*/ 493 w 1013"/>
                  <a:gd name="T75" fmla="*/ 1060 h 1134"/>
                  <a:gd name="T76" fmla="*/ 594 w 1013"/>
                  <a:gd name="T77" fmla="*/ 1043 h 1134"/>
                  <a:gd name="T78" fmla="*/ 639 w 1013"/>
                  <a:gd name="T79" fmla="*/ 985 h 1134"/>
                  <a:gd name="T80" fmla="*/ 628 w 1013"/>
                  <a:gd name="T81" fmla="*/ 928 h 1134"/>
                  <a:gd name="T82" fmla="*/ 665 w 1013"/>
                  <a:gd name="T83" fmla="*/ 847 h 1134"/>
                  <a:gd name="T84" fmla="*/ 888 w 1013"/>
                  <a:gd name="T85" fmla="*/ 804 h 1134"/>
                  <a:gd name="T86" fmla="*/ 963 w 1013"/>
                  <a:gd name="T87" fmla="*/ 858 h 1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3" h="1134">
                    <a:moveTo>
                      <a:pt x="963" y="858"/>
                    </a:moveTo>
                    <a:lnTo>
                      <a:pt x="973" y="842"/>
                    </a:lnTo>
                    <a:lnTo>
                      <a:pt x="972" y="830"/>
                    </a:lnTo>
                    <a:lnTo>
                      <a:pt x="1012" y="751"/>
                    </a:lnTo>
                    <a:lnTo>
                      <a:pt x="1009" y="711"/>
                    </a:lnTo>
                    <a:lnTo>
                      <a:pt x="967" y="636"/>
                    </a:lnTo>
                    <a:lnTo>
                      <a:pt x="925" y="627"/>
                    </a:lnTo>
                    <a:lnTo>
                      <a:pt x="928" y="593"/>
                    </a:lnTo>
                    <a:lnTo>
                      <a:pt x="920" y="543"/>
                    </a:lnTo>
                    <a:lnTo>
                      <a:pt x="778" y="540"/>
                    </a:lnTo>
                    <a:lnTo>
                      <a:pt x="779" y="503"/>
                    </a:lnTo>
                    <a:lnTo>
                      <a:pt x="749" y="451"/>
                    </a:lnTo>
                    <a:lnTo>
                      <a:pt x="758" y="433"/>
                    </a:lnTo>
                    <a:lnTo>
                      <a:pt x="752" y="402"/>
                    </a:lnTo>
                    <a:lnTo>
                      <a:pt x="756" y="364"/>
                    </a:lnTo>
                    <a:lnTo>
                      <a:pt x="749" y="350"/>
                    </a:lnTo>
                    <a:lnTo>
                      <a:pt x="717" y="332"/>
                    </a:lnTo>
                    <a:lnTo>
                      <a:pt x="669" y="337"/>
                    </a:lnTo>
                    <a:lnTo>
                      <a:pt x="648" y="324"/>
                    </a:lnTo>
                    <a:lnTo>
                      <a:pt x="633" y="320"/>
                    </a:lnTo>
                    <a:lnTo>
                      <a:pt x="626" y="297"/>
                    </a:lnTo>
                    <a:lnTo>
                      <a:pt x="605" y="288"/>
                    </a:lnTo>
                    <a:lnTo>
                      <a:pt x="570" y="277"/>
                    </a:lnTo>
                    <a:lnTo>
                      <a:pt x="556" y="277"/>
                    </a:lnTo>
                    <a:lnTo>
                      <a:pt x="527" y="246"/>
                    </a:lnTo>
                    <a:lnTo>
                      <a:pt x="507" y="252"/>
                    </a:lnTo>
                    <a:lnTo>
                      <a:pt x="478" y="223"/>
                    </a:lnTo>
                    <a:lnTo>
                      <a:pt x="445" y="231"/>
                    </a:lnTo>
                    <a:lnTo>
                      <a:pt x="437" y="240"/>
                    </a:lnTo>
                    <a:lnTo>
                      <a:pt x="420" y="223"/>
                    </a:lnTo>
                    <a:lnTo>
                      <a:pt x="394" y="207"/>
                    </a:lnTo>
                    <a:lnTo>
                      <a:pt x="376" y="197"/>
                    </a:lnTo>
                    <a:lnTo>
                      <a:pt x="370" y="173"/>
                    </a:lnTo>
                    <a:lnTo>
                      <a:pt x="351" y="165"/>
                    </a:lnTo>
                    <a:lnTo>
                      <a:pt x="336" y="135"/>
                    </a:lnTo>
                    <a:lnTo>
                      <a:pt x="344" y="118"/>
                    </a:lnTo>
                    <a:lnTo>
                      <a:pt x="333" y="81"/>
                    </a:lnTo>
                    <a:lnTo>
                      <a:pt x="345" y="57"/>
                    </a:lnTo>
                    <a:lnTo>
                      <a:pt x="336" y="28"/>
                    </a:lnTo>
                    <a:lnTo>
                      <a:pt x="339" y="9"/>
                    </a:lnTo>
                    <a:lnTo>
                      <a:pt x="330" y="0"/>
                    </a:lnTo>
                    <a:lnTo>
                      <a:pt x="310" y="12"/>
                    </a:lnTo>
                    <a:lnTo>
                      <a:pt x="295" y="0"/>
                    </a:lnTo>
                    <a:lnTo>
                      <a:pt x="276" y="0"/>
                    </a:lnTo>
                    <a:lnTo>
                      <a:pt x="250" y="14"/>
                    </a:lnTo>
                    <a:lnTo>
                      <a:pt x="224" y="19"/>
                    </a:lnTo>
                    <a:lnTo>
                      <a:pt x="185" y="43"/>
                    </a:lnTo>
                    <a:lnTo>
                      <a:pt x="171" y="80"/>
                    </a:lnTo>
                    <a:lnTo>
                      <a:pt x="148" y="86"/>
                    </a:lnTo>
                    <a:lnTo>
                      <a:pt x="128" y="86"/>
                    </a:lnTo>
                    <a:lnTo>
                      <a:pt x="110" y="101"/>
                    </a:lnTo>
                    <a:lnTo>
                      <a:pt x="98" y="101"/>
                    </a:lnTo>
                    <a:lnTo>
                      <a:pt x="75" y="113"/>
                    </a:lnTo>
                    <a:lnTo>
                      <a:pt x="50" y="112"/>
                    </a:lnTo>
                    <a:lnTo>
                      <a:pt x="0" y="112"/>
                    </a:lnTo>
                    <a:lnTo>
                      <a:pt x="75" y="219"/>
                    </a:lnTo>
                    <a:lnTo>
                      <a:pt x="75" y="231"/>
                    </a:lnTo>
                    <a:lnTo>
                      <a:pt x="61" y="254"/>
                    </a:lnTo>
                    <a:lnTo>
                      <a:pt x="62" y="309"/>
                    </a:lnTo>
                    <a:lnTo>
                      <a:pt x="52" y="335"/>
                    </a:lnTo>
                    <a:lnTo>
                      <a:pt x="59" y="358"/>
                    </a:lnTo>
                    <a:lnTo>
                      <a:pt x="62" y="410"/>
                    </a:lnTo>
                    <a:lnTo>
                      <a:pt x="56" y="439"/>
                    </a:lnTo>
                    <a:lnTo>
                      <a:pt x="46" y="450"/>
                    </a:lnTo>
                    <a:lnTo>
                      <a:pt x="49" y="466"/>
                    </a:lnTo>
                    <a:lnTo>
                      <a:pt x="55" y="477"/>
                    </a:lnTo>
                    <a:lnTo>
                      <a:pt x="56" y="497"/>
                    </a:lnTo>
                    <a:lnTo>
                      <a:pt x="49" y="511"/>
                    </a:lnTo>
                    <a:lnTo>
                      <a:pt x="72" y="564"/>
                    </a:lnTo>
                    <a:lnTo>
                      <a:pt x="70" y="583"/>
                    </a:lnTo>
                    <a:lnTo>
                      <a:pt x="53" y="606"/>
                    </a:lnTo>
                    <a:lnTo>
                      <a:pt x="35" y="618"/>
                    </a:lnTo>
                    <a:lnTo>
                      <a:pt x="23" y="644"/>
                    </a:lnTo>
                    <a:lnTo>
                      <a:pt x="30" y="651"/>
                    </a:lnTo>
                    <a:lnTo>
                      <a:pt x="39" y="653"/>
                    </a:lnTo>
                    <a:lnTo>
                      <a:pt x="43" y="664"/>
                    </a:lnTo>
                    <a:lnTo>
                      <a:pt x="46" y="664"/>
                    </a:lnTo>
                    <a:lnTo>
                      <a:pt x="47" y="685"/>
                    </a:lnTo>
                    <a:lnTo>
                      <a:pt x="64" y="699"/>
                    </a:lnTo>
                    <a:lnTo>
                      <a:pt x="73" y="708"/>
                    </a:lnTo>
                    <a:lnTo>
                      <a:pt x="75" y="723"/>
                    </a:lnTo>
                    <a:lnTo>
                      <a:pt x="72" y="739"/>
                    </a:lnTo>
                    <a:lnTo>
                      <a:pt x="75" y="748"/>
                    </a:lnTo>
                    <a:lnTo>
                      <a:pt x="79" y="775"/>
                    </a:lnTo>
                    <a:lnTo>
                      <a:pt x="91" y="794"/>
                    </a:lnTo>
                    <a:lnTo>
                      <a:pt x="128" y="823"/>
                    </a:lnTo>
                    <a:lnTo>
                      <a:pt x="131" y="835"/>
                    </a:lnTo>
                    <a:lnTo>
                      <a:pt x="122" y="859"/>
                    </a:lnTo>
                    <a:lnTo>
                      <a:pt x="128" y="875"/>
                    </a:lnTo>
                    <a:lnTo>
                      <a:pt x="108" y="919"/>
                    </a:lnTo>
                    <a:lnTo>
                      <a:pt x="120" y="934"/>
                    </a:lnTo>
                    <a:lnTo>
                      <a:pt x="160" y="972"/>
                    </a:lnTo>
                    <a:lnTo>
                      <a:pt x="220" y="1133"/>
                    </a:lnTo>
                    <a:lnTo>
                      <a:pt x="241" y="1133"/>
                    </a:lnTo>
                    <a:lnTo>
                      <a:pt x="247" y="1122"/>
                    </a:lnTo>
                    <a:lnTo>
                      <a:pt x="261" y="1121"/>
                    </a:lnTo>
                    <a:lnTo>
                      <a:pt x="261" y="1121"/>
                    </a:lnTo>
                    <a:lnTo>
                      <a:pt x="270" y="1107"/>
                    </a:lnTo>
                    <a:lnTo>
                      <a:pt x="286" y="1078"/>
                    </a:lnTo>
                    <a:lnTo>
                      <a:pt x="316" y="1046"/>
                    </a:lnTo>
                    <a:lnTo>
                      <a:pt x="338" y="1038"/>
                    </a:lnTo>
                    <a:lnTo>
                      <a:pt x="357" y="1055"/>
                    </a:lnTo>
                    <a:lnTo>
                      <a:pt x="380" y="1053"/>
                    </a:lnTo>
                    <a:lnTo>
                      <a:pt x="396" y="1050"/>
                    </a:lnTo>
                    <a:lnTo>
                      <a:pt x="412" y="1055"/>
                    </a:lnTo>
                    <a:lnTo>
                      <a:pt x="441" y="1049"/>
                    </a:lnTo>
                    <a:lnTo>
                      <a:pt x="457" y="1050"/>
                    </a:lnTo>
                    <a:lnTo>
                      <a:pt x="461" y="1072"/>
                    </a:lnTo>
                    <a:lnTo>
                      <a:pt x="472" y="1105"/>
                    </a:lnTo>
                    <a:lnTo>
                      <a:pt x="478" y="1116"/>
                    </a:lnTo>
                    <a:lnTo>
                      <a:pt x="486" y="1105"/>
                    </a:lnTo>
                    <a:lnTo>
                      <a:pt x="484" y="1090"/>
                    </a:lnTo>
                    <a:lnTo>
                      <a:pt x="493" y="1075"/>
                    </a:lnTo>
                    <a:lnTo>
                      <a:pt x="493" y="1060"/>
                    </a:lnTo>
                    <a:lnTo>
                      <a:pt x="507" y="1041"/>
                    </a:lnTo>
                    <a:lnTo>
                      <a:pt x="553" y="1041"/>
                    </a:lnTo>
                    <a:lnTo>
                      <a:pt x="594" y="1043"/>
                    </a:lnTo>
                    <a:lnTo>
                      <a:pt x="610" y="1056"/>
                    </a:lnTo>
                    <a:lnTo>
                      <a:pt x="616" y="1029"/>
                    </a:lnTo>
                    <a:lnTo>
                      <a:pt x="639" y="985"/>
                    </a:lnTo>
                    <a:lnTo>
                      <a:pt x="640" y="963"/>
                    </a:lnTo>
                    <a:lnTo>
                      <a:pt x="637" y="942"/>
                    </a:lnTo>
                    <a:lnTo>
                      <a:pt x="628" y="928"/>
                    </a:lnTo>
                    <a:lnTo>
                      <a:pt x="654" y="890"/>
                    </a:lnTo>
                    <a:lnTo>
                      <a:pt x="665" y="859"/>
                    </a:lnTo>
                    <a:lnTo>
                      <a:pt x="665" y="847"/>
                    </a:lnTo>
                    <a:lnTo>
                      <a:pt x="683" y="835"/>
                    </a:lnTo>
                    <a:lnTo>
                      <a:pt x="795" y="804"/>
                    </a:lnTo>
                    <a:lnTo>
                      <a:pt x="888" y="804"/>
                    </a:lnTo>
                    <a:lnTo>
                      <a:pt x="941" y="844"/>
                    </a:lnTo>
                    <a:lnTo>
                      <a:pt x="954" y="847"/>
                    </a:lnTo>
                    <a:lnTo>
                      <a:pt x="963" y="858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94" name="Freeform 201">
                <a:extLst>
                  <a:ext uri="{FF2B5EF4-FFF2-40B4-BE49-F238E27FC236}">
                    <a16:creationId xmlns:a16="http://schemas.microsoft.com/office/drawing/2014/main" id="{368FEBAC-8753-4F44-8205-F49601066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035" y="5378433"/>
                <a:ext cx="293195" cy="310477"/>
              </a:xfrm>
              <a:custGeom>
                <a:avLst/>
                <a:gdLst>
                  <a:gd name="T0" fmla="*/ 6 w 698"/>
                  <a:gd name="T1" fmla="*/ 225 h 735"/>
                  <a:gd name="T2" fmla="*/ 30 w 698"/>
                  <a:gd name="T3" fmla="*/ 159 h 735"/>
                  <a:gd name="T4" fmla="*/ 18 w 698"/>
                  <a:gd name="T5" fmla="*/ 124 h 735"/>
                  <a:gd name="T6" fmla="*/ 55 w 698"/>
                  <a:gd name="T7" fmla="*/ 55 h 735"/>
                  <a:gd name="T8" fmla="*/ 73 w 698"/>
                  <a:gd name="T9" fmla="*/ 31 h 735"/>
                  <a:gd name="T10" fmla="*/ 278 w 698"/>
                  <a:gd name="T11" fmla="*/ 0 h 735"/>
                  <a:gd name="T12" fmla="*/ 344 w 698"/>
                  <a:gd name="T13" fmla="*/ 43 h 735"/>
                  <a:gd name="T14" fmla="*/ 356 w 698"/>
                  <a:gd name="T15" fmla="*/ 80 h 735"/>
                  <a:gd name="T16" fmla="*/ 377 w 698"/>
                  <a:gd name="T17" fmla="*/ 120 h 735"/>
                  <a:gd name="T18" fmla="*/ 385 w 698"/>
                  <a:gd name="T19" fmla="*/ 193 h 735"/>
                  <a:gd name="T20" fmla="*/ 383 w 698"/>
                  <a:gd name="T21" fmla="*/ 231 h 735"/>
                  <a:gd name="T22" fmla="*/ 420 w 698"/>
                  <a:gd name="T23" fmla="*/ 246 h 735"/>
                  <a:gd name="T24" fmla="*/ 470 w 698"/>
                  <a:gd name="T25" fmla="*/ 249 h 735"/>
                  <a:gd name="T26" fmla="*/ 532 w 698"/>
                  <a:gd name="T27" fmla="*/ 242 h 735"/>
                  <a:gd name="T28" fmla="*/ 567 w 698"/>
                  <a:gd name="T29" fmla="*/ 262 h 735"/>
                  <a:gd name="T30" fmla="*/ 593 w 698"/>
                  <a:gd name="T31" fmla="*/ 369 h 735"/>
                  <a:gd name="T32" fmla="*/ 622 w 698"/>
                  <a:gd name="T33" fmla="*/ 402 h 735"/>
                  <a:gd name="T34" fmla="*/ 672 w 698"/>
                  <a:gd name="T35" fmla="*/ 393 h 735"/>
                  <a:gd name="T36" fmla="*/ 697 w 698"/>
                  <a:gd name="T37" fmla="*/ 405 h 735"/>
                  <a:gd name="T38" fmla="*/ 686 w 698"/>
                  <a:gd name="T39" fmla="*/ 496 h 735"/>
                  <a:gd name="T40" fmla="*/ 680 w 698"/>
                  <a:gd name="T41" fmla="*/ 508 h 735"/>
                  <a:gd name="T42" fmla="*/ 678 w 698"/>
                  <a:gd name="T43" fmla="*/ 526 h 735"/>
                  <a:gd name="T44" fmla="*/ 674 w 698"/>
                  <a:gd name="T45" fmla="*/ 538 h 735"/>
                  <a:gd name="T46" fmla="*/ 674 w 698"/>
                  <a:gd name="T47" fmla="*/ 570 h 735"/>
                  <a:gd name="T48" fmla="*/ 659 w 698"/>
                  <a:gd name="T49" fmla="*/ 612 h 735"/>
                  <a:gd name="T50" fmla="*/ 642 w 698"/>
                  <a:gd name="T51" fmla="*/ 650 h 735"/>
                  <a:gd name="T52" fmla="*/ 599 w 698"/>
                  <a:gd name="T53" fmla="*/ 696 h 735"/>
                  <a:gd name="T54" fmla="*/ 567 w 698"/>
                  <a:gd name="T55" fmla="*/ 710 h 735"/>
                  <a:gd name="T56" fmla="*/ 542 w 698"/>
                  <a:gd name="T57" fmla="*/ 734 h 735"/>
                  <a:gd name="T58" fmla="*/ 524 w 698"/>
                  <a:gd name="T59" fmla="*/ 725 h 735"/>
                  <a:gd name="T60" fmla="*/ 470 w 698"/>
                  <a:gd name="T61" fmla="*/ 713 h 735"/>
                  <a:gd name="T62" fmla="*/ 365 w 698"/>
                  <a:gd name="T63" fmla="*/ 708 h 735"/>
                  <a:gd name="T64" fmla="*/ 356 w 698"/>
                  <a:gd name="T65" fmla="*/ 690 h 735"/>
                  <a:gd name="T66" fmla="*/ 393 w 698"/>
                  <a:gd name="T67" fmla="*/ 633 h 735"/>
                  <a:gd name="T68" fmla="*/ 396 w 698"/>
                  <a:gd name="T69" fmla="*/ 603 h 735"/>
                  <a:gd name="T70" fmla="*/ 422 w 698"/>
                  <a:gd name="T71" fmla="*/ 572 h 735"/>
                  <a:gd name="T72" fmla="*/ 418 w 698"/>
                  <a:gd name="T73" fmla="*/ 535 h 735"/>
                  <a:gd name="T74" fmla="*/ 374 w 698"/>
                  <a:gd name="T75" fmla="*/ 492 h 735"/>
                  <a:gd name="T76" fmla="*/ 290 w 698"/>
                  <a:gd name="T77" fmla="*/ 468 h 735"/>
                  <a:gd name="T78" fmla="*/ 240 w 698"/>
                  <a:gd name="T79" fmla="*/ 434 h 735"/>
                  <a:gd name="T80" fmla="*/ 159 w 698"/>
                  <a:gd name="T81" fmla="*/ 407 h 735"/>
                  <a:gd name="T82" fmla="*/ 127 w 698"/>
                  <a:gd name="T83" fmla="*/ 367 h 735"/>
                  <a:gd name="T84" fmla="*/ 56 w 698"/>
                  <a:gd name="T85" fmla="*/ 315 h 735"/>
                  <a:gd name="T86" fmla="*/ 21 w 698"/>
                  <a:gd name="T87" fmla="*/ 275 h 735"/>
                  <a:gd name="T88" fmla="*/ 0 w 698"/>
                  <a:gd name="T89" fmla="*/ 252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8" h="735">
                    <a:moveTo>
                      <a:pt x="0" y="252"/>
                    </a:moveTo>
                    <a:lnTo>
                      <a:pt x="6" y="225"/>
                    </a:lnTo>
                    <a:lnTo>
                      <a:pt x="29" y="181"/>
                    </a:lnTo>
                    <a:lnTo>
                      <a:pt x="30" y="159"/>
                    </a:lnTo>
                    <a:lnTo>
                      <a:pt x="27" y="138"/>
                    </a:lnTo>
                    <a:lnTo>
                      <a:pt x="18" y="124"/>
                    </a:lnTo>
                    <a:lnTo>
                      <a:pt x="44" y="86"/>
                    </a:lnTo>
                    <a:lnTo>
                      <a:pt x="55" y="55"/>
                    </a:lnTo>
                    <a:lnTo>
                      <a:pt x="55" y="43"/>
                    </a:lnTo>
                    <a:lnTo>
                      <a:pt x="73" y="31"/>
                    </a:lnTo>
                    <a:lnTo>
                      <a:pt x="185" y="0"/>
                    </a:lnTo>
                    <a:lnTo>
                      <a:pt x="278" y="0"/>
                    </a:lnTo>
                    <a:lnTo>
                      <a:pt x="331" y="40"/>
                    </a:lnTo>
                    <a:lnTo>
                      <a:pt x="344" y="43"/>
                    </a:lnTo>
                    <a:lnTo>
                      <a:pt x="360" y="61"/>
                    </a:lnTo>
                    <a:lnTo>
                      <a:pt x="356" y="80"/>
                    </a:lnTo>
                    <a:lnTo>
                      <a:pt x="376" y="95"/>
                    </a:lnTo>
                    <a:lnTo>
                      <a:pt x="377" y="120"/>
                    </a:lnTo>
                    <a:lnTo>
                      <a:pt x="394" y="144"/>
                    </a:lnTo>
                    <a:lnTo>
                      <a:pt x="385" y="193"/>
                    </a:lnTo>
                    <a:lnTo>
                      <a:pt x="389" y="213"/>
                    </a:lnTo>
                    <a:lnTo>
                      <a:pt x="383" y="231"/>
                    </a:lnTo>
                    <a:lnTo>
                      <a:pt x="389" y="248"/>
                    </a:lnTo>
                    <a:lnTo>
                      <a:pt x="420" y="246"/>
                    </a:lnTo>
                    <a:lnTo>
                      <a:pt x="434" y="251"/>
                    </a:lnTo>
                    <a:lnTo>
                      <a:pt x="470" y="249"/>
                    </a:lnTo>
                    <a:lnTo>
                      <a:pt x="493" y="257"/>
                    </a:lnTo>
                    <a:lnTo>
                      <a:pt x="532" y="242"/>
                    </a:lnTo>
                    <a:lnTo>
                      <a:pt x="551" y="256"/>
                    </a:lnTo>
                    <a:lnTo>
                      <a:pt x="567" y="262"/>
                    </a:lnTo>
                    <a:lnTo>
                      <a:pt x="573" y="280"/>
                    </a:lnTo>
                    <a:lnTo>
                      <a:pt x="593" y="369"/>
                    </a:lnTo>
                    <a:lnTo>
                      <a:pt x="607" y="399"/>
                    </a:lnTo>
                    <a:lnTo>
                      <a:pt x="622" y="402"/>
                    </a:lnTo>
                    <a:lnTo>
                      <a:pt x="654" y="385"/>
                    </a:lnTo>
                    <a:lnTo>
                      <a:pt x="672" y="393"/>
                    </a:lnTo>
                    <a:lnTo>
                      <a:pt x="684" y="404"/>
                    </a:lnTo>
                    <a:lnTo>
                      <a:pt x="697" y="405"/>
                    </a:lnTo>
                    <a:lnTo>
                      <a:pt x="688" y="419"/>
                    </a:lnTo>
                    <a:lnTo>
                      <a:pt x="686" y="496"/>
                    </a:lnTo>
                    <a:lnTo>
                      <a:pt x="683" y="505"/>
                    </a:lnTo>
                    <a:lnTo>
                      <a:pt x="680" y="508"/>
                    </a:lnTo>
                    <a:lnTo>
                      <a:pt x="681" y="517"/>
                    </a:lnTo>
                    <a:lnTo>
                      <a:pt x="678" y="526"/>
                    </a:lnTo>
                    <a:lnTo>
                      <a:pt x="678" y="535"/>
                    </a:lnTo>
                    <a:lnTo>
                      <a:pt x="674" y="538"/>
                    </a:lnTo>
                    <a:lnTo>
                      <a:pt x="672" y="561"/>
                    </a:lnTo>
                    <a:lnTo>
                      <a:pt x="674" y="570"/>
                    </a:lnTo>
                    <a:lnTo>
                      <a:pt x="672" y="599"/>
                    </a:lnTo>
                    <a:lnTo>
                      <a:pt x="659" y="612"/>
                    </a:lnTo>
                    <a:lnTo>
                      <a:pt x="646" y="632"/>
                    </a:lnTo>
                    <a:lnTo>
                      <a:pt x="642" y="650"/>
                    </a:lnTo>
                    <a:lnTo>
                      <a:pt x="605" y="674"/>
                    </a:lnTo>
                    <a:lnTo>
                      <a:pt x="599" y="696"/>
                    </a:lnTo>
                    <a:lnTo>
                      <a:pt x="584" y="714"/>
                    </a:lnTo>
                    <a:lnTo>
                      <a:pt x="567" y="710"/>
                    </a:lnTo>
                    <a:lnTo>
                      <a:pt x="559" y="713"/>
                    </a:lnTo>
                    <a:lnTo>
                      <a:pt x="542" y="734"/>
                    </a:lnTo>
                    <a:lnTo>
                      <a:pt x="535" y="725"/>
                    </a:lnTo>
                    <a:lnTo>
                      <a:pt x="524" y="725"/>
                    </a:lnTo>
                    <a:lnTo>
                      <a:pt x="504" y="734"/>
                    </a:lnTo>
                    <a:lnTo>
                      <a:pt x="470" y="713"/>
                    </a:lnTo>
                    <a:lnTo>
                      <a:pt x="422" y="699"/>
                    </a:lnTo>
                    <a:lnTo>
                      <a:pt x="365" y="708"/>
                    </a:lnTo>
                    <a:lnTo>
                      <a:pt x="351" y="708"/>
                    </a:lnTo>
                    <a:lnTo>
                      <a:pt x="356" y="690"/>
                    </a:lnTo>
                    <a:lnTo>
                      <a:pt x="380" y="664"/>
                    </a:lnTo>
                    <a:lnTo>
                      <a:pt x="393" y="633"/>
                    </a:lnTo>
                    <a:lnTo>
                      <a:pt x="388" y="615"/>
                    </a:lnTo>
                    <a:lnTo>
                      <a:pt x="396" y="603"/>
                    </a:lnTo>
                    <a:lnTo>
                      <a:pt x="409" y="592"/>
                    </a:lnTo>
                    <a:lnTo>
                      <a:pt x="422" y="572"/>
                    </a:lnTo>
                    <a:lnTo>
                      <a:pt x="428" y="555"/>
                    </a:lnTo>
                    <a:lnTo>
                      <a:pt x="418" y="535"/>
                    </a:lnTo>
                    <a:lnTo>
                      <a:pt x="394" y="515"/>
                    </a:lnTo>
                    <a:lnTo>
                      <a:pt x="374" y="492"/>
                    </a:lnTo>
                    <a:lnTo>
                      <a:pt x="327" y="486"/>
                    </a:lnTo>
                    <a:lnTo>
                      <a:pt x="290" y="468"/>
                    </a:lnTo>
                    <a:lnTo>
                      <a:pt x="255" y="437"/>
                    </a:lnTo>
                    <a:lnTo>
                      <a:pt x="240" y="434"/>
                    </a:lnTo>
                    <a:lnTo>
                      <a:pt x="208" y="418"/>
                    </a:lnTo>
                    <a:lnTo>
                      <a:pt x="159" y="407"/>
                    </a:lnTo>
                    <a:lnTo>
                      <a:pt x="146" y="385"/>
                    </a:lnTo>
                    <a:lnTo>
                      <a:pt x="127" y="367"/>
                    </a:lnTo>
                    <a:lnTo>
                      <a:pt x="107" y="366"/>
                    </a:lnTo>
                    <a:lnTo>
                      <a:pt x="56" y="315"/>
                    </a:lnTo>
                    <a:lnTo>
                      <a:pt x="36" y="278"/>
                    </a:lnTo>
                    <a:lnTo>
                      <a:pt x="21" y="275"/>
                    </a:lnTo>
                    <a:lnTo>
                      <a:pt x="3" y="256"/>
                    </a:lnTo>
                    <a:lnTo>
                      <a:pt x="0" y="252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95" name="Freeform 202">
                <a:extLst>
                  <a:ext uri="{FF2B5EF4-FFF2-40B4-BE49-F238E27FC236}">
                    <a16:creationId xmlns:a16="http://schemas.microsoft.com/office/drawing/2014/main" id="{4327AA0C-4C66-1041-8F5E-3039E99ED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179" y="5780007"/>
                <a:ext cx="174433" cy="197069"/>
              </a:xfrm>
              <a:custGeom>
                <a:avLst/>
                <a:gdLst>
                  <a:gd name="T0" fmla="*/ 55 w 413"/>
                  <a:gd name="T1" fmla="*/ 8 h 467"/>
                  <a:gd name="T2" fmla="*/ 105 w 413"/>
                  <a:gd name="T3" fmla="*/ 0 h 467"/>
                  <a:gd name="T4" fmla="*/ 140 w 413"/>
                  <a:gd name="T5" fmla="*/ 37 h 467"/>
                  <a:gd name="T6" fmla="*/ 166 w 413"/>
                  <a:gd name="T7" fmla="*/ 66 h 467"/>
                  <a:gd name="T8" fmla="*/ 195 w 413"/>
                  <a:gd name="T9" fmla="*/ 98 h 467"/>
                  <a:gd name="T10" fmla="*/ 220 w 413"/>
                  <a:gd name="T11" fmla="*/ 81 h 467"/>
                  <a:gd name="T12" fmla="*/ 261 w 413"/>
                  <a:gd name="T13" fmla="*/ 122 h 467"/>
                  <a:gd name="T14" fmla="*/ 299 w 413"/>
                  <a:gd name="T15" fmla="*/ 145 h 467"/>
                  <a:gd name="T16" fmla="*/ 316 w 413"/>
                  <a:gd name="T17" fmla="*/ 164 h 467"/>
                  <a:gd name="T18" fmla="*/ 366 w 413"/>
                  <a:gd name="T19" fmla="*/ 200 h 467"/>
                  <a:gd name="T20" fmla="*/ 405 w 413"/>
                  <a:gd name="T21" fmla="*/ 243 h 467"/>
                  <a:gd name="T22" fmla="*/ 385 w 413"/>
                  <a:gd name="T23" fmla="*/ 287 h 467"/>
                  <a:gd name="T24" fmla="*/ 396 w 413"/>
                  <a:gd name="T25" fmla="*/ 318 h 467"/>
                  <a:gd name="T26" fmla="*/ 408 w 413"/>
                  <a:gd name="T27" fmla="*/ 335 h 467"/>
                  <a:gd name="T28" fmla="*/ 405 w 413"/>
                  <a:gd name="T29" fmla="*/ 344 h 467"/>
                  <a:gd name="T30" fmla="*/ 392 w 413"/>
                  <a:gd name="T31" fmla="*/ 382 h 467"/>
                  <a:gd name="T32" fmla="*/ 368 w 413"/>
                  <a:gd name="T33" fmla="*/ 410 h 467"/>
                  <a:gd name="T34" fmla="*/ 366 w 413"/>
                  <a:gd name="T35" fmla="*/ 420 h 467"/>
                  <a:gd name="T36" fmla="*/ 316 w 413"/>
                  <a:gd name="T37" fmla="*/ 454 h 467"/>
                  <a:gd name="T38" fmla="*/ 305 w 413"/>
                  <a:gd name="T39" fmla="*/ 451 h 467"/>
                  <a:gd name="T40" fmla="*/ 296 w 413"/>
                  <a:gd name="T41" fmla="*/ 466 h 467"/>
                  <a:gd name="T42" fmla="*/ 272 w 413"/>
                  <a:gd name="T43" fmla="*/ 462 h 467"/>
                  <a:gd name="T44" fmla="*/ 253 w 413"/>
                  <a:gd name="T45" fmla="*/ 457 h 467"/>
                  <a:gd name="T46" fmla="*/ 214 w 413"/>
                  <a:gd name="T47" fmla="*/ 456 h 467"/>
                  <a:gd name="T48" fmla="*/ 180 w 413"/>
                  <a:gd name="T49" fmla="*/ 465 h 467"/>
                  <a:gd name="T50" fmla="*/ 183 w 413"/>
                  <a:gd name="T51" fmla="*/ 451 h 467"/>
                  <a:gd name="T52" fmla="*/ 166 w 413"/>
                  <a:gd name="T53" fmla="*/ 446 h 467"/>
                  <a:gd name="T54" fmla="*/ 134 w 413"/>
                  <a:gd name="T55" fmla="*/ 430 h 467"/>
                  <a:gd name="T56" fmla="*/ 78 w 413"/>
                  <a:gd name="T57" fmla="*/ 433 h 467"/>
                  <a:gd name="T58" fmla="*/ 42 w 413"/>
                  <a:gd name="T59" fmla="*/ 407 h 467"/>
                  <a:gd name="T60" fmla="*/ 10 w 413"/>
                  <a:gd name="T61" fmla="*/ 371 h 467"/>
                  <a:gd name="T62" fmla="*/ 0 w 413"/>
                  <a:gd name="T63" fmla="*/ 307 h 467"/>
                  <a:gd name="T64" fmla="*/ 3 w 413"/>
                  <a:gd name="T65" fmla="*/ 300 h 467"/>
                  <a:gd name="T66" fmla="*/ 20 w 413"/>
                  <a:gd name="T67" fmla="*/ 277 h 467"/>
                  <a:gd name="T68" fmla="*/ 9 w 413"/>
                  <a:gd name="T69" fmla="*/ 214 h 467"/>
                  <a:gd name="T70" fmla="*/ 6 w 413"/>
                  <a:gd name="T71" fmla="*/ 180 h 467"/>
                  <a:gd name="T72" fmla="*/ 15 w 413"/>
                  <a:gd name="T73" fmla="*/ 148 h 467"/>
                  <a:gd name="T74" fmla="*/ 23 w 413"/>
                  <a:gd name="T75" fmla="*/ 99 h 467"/>
                  <a:gd name="T76" fmla="*/ 24 w 413"/>
                  <a:gd name="T77" fmla="*/ 73 h 467"/>
                  <a:gd name="T78" fmla="*/ 35 w 413"/>
                  <a:gd name="T79" fmla="*/ 29 h 467"/>
                  <a:gd name="T80" fmla="*/ 42 w 413"/>
                  <a:gd name="T81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3" h="467">
                    <a:moveTo>
                      <a:pt x="42" y="6"/>
                    </a:moveTo>
                    <a:lnTo>
                      <a:pt x="55" y="8"/>
                    </a:lnTo>
                    <a:lnTo>
                      <a:pt x="64" y="12"/>
                    </a:lnTo>
                    <a:lnTo>
                      <a:pt x="105" y="0"/>
                    </a:lnTo>
                    <a:lnTo>
                      <a:pt x="122" y="11"/>
                    </a:lnTo>
                    <a:lnTo>
                      <a:pt x="140" y="37"/>
                    </a:lnTo>
                    <a:lnTo>
                      <a:pt x="157" y="43"/>
                    </a:lnTo>
                    <a:lnTo>
                      <a:pt x="166" y="66"/>
                    </a:lnTo>
                    <a:lnTo>
                      <a:pt x="186" y="98"/>
                    </a:lnTo>
                    <a:lnTo>
                      <a:pt x="195" y="98"/>
                    </a:lnTo>
                    <a:lnTo>
                      <a:pt x="212" y="81"/>
                    </a:lnTo>
                    <a:lnTo>
                      <a:pt x="220" y="81"/>
                    </a:lnTo>
                    <a:lnTo>
                      <a:pt x="238" y="112"/>
                    </a:lnTo>
                    <a:lnTo>
                      <a:pt x="261" y="122"/>
                    </a:lnTo>
                    <a:lnTo>
                      <a:pt x="279" y="125"/>
                    </a:lnTo>
                    <a:lnTo>
                      <a:pt x="299" y="145"/>
                    </a:lnTo>
                    <a:lnTo>
                      <a:pt x="299" y="167"/>
                    </a:lnTo>
                    <a:lnTo>
                      <a:pt x="316" y="164"/>
                    </a:lnTo>
                    <a:lnTo>
                      <a:pt x="347" y="177"/>
                    </a:lnTo>
                    <a:lnTo>
                      <a:pt x="366" y="200"/>
                    </a:lnTo>
                    <a:lnTo>
                      <a:pt x="386" y="231"/>
                    </a:lnTo>
                    <a:lnTo>
                      <a:pt x="405" y="243"/>
                    </a:lnTo>
                    <a:lnTo>
                      <a:pt x="400" y="266"/>
                    </a:lnTo>
                    <a:lnTo>
                      <a:pt x="385" y="287"/>
                    </a:lnTo>
                    <a:lnTo>
                      <a:pt x="392" y="312"/>
                    </a:lnTo>
                    <a:lnTo>
                      <a:pt x="396" y="318"/>
                    </a:lnTo>
                    <a:lnTo>
                      <a:pt x="399" y="323"/>
                    </a:lnTo>
                    <a:lnTo>
                      <a:pt x="408" y="335"/>
                    </a:lnTo>
                    <a:lnTo>
                      <a:pt x="412" y="338"/>
                    </a:lnTo>
                    <a:lnTo>
                      <a:pt x="405" y="344"/>
                    </a:lnTo>
                    <a:lnTo>
                      <a:pt x="392" y="359"/>
                    </a:lnTo>
                    <a:lnTo>
                      <a:pt x="392" y="382"/>
                    </a:lnTo>
                    <a:lnTo>
                      <a:pt x="377" y="398"/>
                    </a:lnTo>
                    <a:lnTo>
                      <a:pt x="368" y="410"/>
                    </a:lnTo>
                    <a:lnTo>
                      <a:pt x="371" y="411"/>
                    </a:lnTo>
                    <a:lnTo>
                      <a:pt x="366" y="420"/>
                    </a:lnTo>
                    <a:lnTo>
                      <a:pt x="347" y="443"/>
                    </a:lnTo>
                    <a:lnTo>
                      <a:pt x="316" y="454"/>
                    </a:lnTo>
                    <a:lnTo>
                      <a:pt x="310" y="448"/>
                    </a:lnTo>
                    <a:lnTo>
                      <a:pt x="305" y="451"/>
                    </a:lnTo>
                    <a:lnTo>
                      <a:pt x="304" y="462"/>
                    </a:lnTo>
                    <a:lnTo>
                      <a:pt x="296" y="466"/>
                    </a:lnTo>
                    <a:lnTo>
                      <a:pt x="284" y="466"/>
                    </a:lnTo>
                    <a:lnTo>
                      <a:pt x="272" y="462"/>
                    </a:lnTo>
                    <a:lnTo>
                      <a:pt x="263" y="463"/>
                    </a:lnTo>
                    <a:lnTo>
                      <a:pt x="253" y="457"/>
                    </a:lnTo>
                    <a:lnTo>
                      <a:pt x="237" y="451"/>
                    </a:lnTo>
                    <a:lnTo>
                      <a:pt x="214" y="456"/>
                    </a:lnTo>
                    <a:lnTo>
                      <a:pt x="197" y="466"/>
                    </a:lnTo>
                    <a:lnTo>
                      <a:pt x="180" y="465"/>
                    </a:lnTo>
                    <a:lnTo>
                      <a:pt x="180" y="457"/>
                    </a:lnTo>
                    <a:lnTo>
                      <a:pt x="183" y="451"/>
                    </a:lnTo>
                    <a:lnTo>
                      <a:pt x="178" y="446"/>
                    </a:lnTo>
                    <a:lnTo>
                      <a:pt x="166" y="446"/>
                    </a:lnTo>
                    <a:lnTo>
                      <a:pt x="154" y="443"/>
                    </a:lnTo>
                    <a:lnTo>
                      <a:pt x="134" y="430"/>
                    </a:lnTo>
                    <a:lnTo>
                      <a:pt x="113" y="428"/>
                    </a:lnTo>
                    <a:lnTo>
                      <a:pt x="78" y="433"/>
                    </a:lnTo>
                    <a:lnTo>
                      <a:pt x="65" y="430"/>
                    </a:lnTo>
                    <a:lnTo>
                      <a:pt x="42" y="407"/>
                    </a:lnTo>
                    <a:lnTo>
                      <a:pt x="35" y="405"/>
                    </a:lnTo>
                    <a:lnTo>
                      <a:pt x="10" y="371"/>
                    </a:lnTo>
                    <a:lnTo>
                      <a:pt x="0" y="342"/>
                    </a:lnTo>
                    <a:lnTo>
                      <a:pt x="0" y="307"/>
                    </a:lnTo>
                    <a:lnTo>
                      <a:pt x="0" y="306"/>
                    </a:lnTo>
                    <a:lnTo>
                      <a:pt x="3" y="300"/>
                    </a:lnTo>
                    <a:lnTo>
                      <a:pt x="15" y="289"/>
                    </a:lnTo>
                    <a:lnTo>
                      <a:pt x="20" y="277"/>
                    </a:lnTo>
                    <a:lnTo>
                      <a:pt x="12" y="251"/>
                    </a:lnTo>
                    <a:lnTo>
                      <a:pt x="9" y="214"/>
                    </a:lnTo>
                    <a:lnTo>
                      <a:pt x="15" y="205"/>
                    </a:lnTo>
                    <a:lnTo>
                      <a:pt x="6" y="180"/>
                    </a:lnTo>
                    <a:lnTo>
                      <a:pt x="16" y="164"/>
                    </a:lnTo>
                    <a:lnTo>
                      <a:pt x="15" y="148"/>
                    </a:lnTo>
                    <a:lnTo>
                      <a:pt x="20" y="136"/>
                    </a:lnTo>
                    <a:lnTo>
                      <a:pt x="23" y="99"/>
                    </a:lnTo>
                    <a:lnTo>
                      <a:pt x="18" y="86"/>
                    </a:lnTo>
                    <a:lnTo>
                      <a:pt x="24" y="73"/>
                    </a:lnTo>
                    <a:lnTo>
                      <a:pt x="20" y="49"/>
                    </a:lnTo>
                    <a:lnTo>
                      <a:pt x="35" y="29"/>
                    </a:lnTo>
                    <a:lnTo>
                      <a:pt x="42" y="11"/>
                    </a:lnTo>
                    <a:lnTo>
                      <a:pt x="42" y="6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96" name="Freeform 203">
                <a:extLst>
                  <a:ext uri="{FF2B5EF4-FFF2-40B4-BE49-F238E27FC236}">
                    <a16:creationId xmlns:a16="http://schemas.microsoft.com/office/drawing/2014/main" id="{0B94877B-0F8A-A94F-B411-EBE572753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076" y="5476968"/>
                <a:ext cx="549277" cy="1420382"/>
              </a:xfrm>
              <a:custGeom>
                <a:avLst/>
                <a:gdLst>
                  <a:gd name="T0" fmla="*/ 337 w 1304"/>
                  <a:gd name="T1" fmla="*/ 12 h 3367"/>
                  <a:gd name="T2" fmla="*/ 425 w 1304"/>
                  <a:gd name="T3" fmla="*/ 52 h 3367"/>
                  <a:gd name="T4" fmla="*/ 587 w 1304"/>
                  <a:gd name="T5" fmla="*/ 44 h 3367"/>
                  <a:gd name="T6" fmla="*/ 806 w 1304"/>
                  <a:gd name="T7" fmla="*/ 203 h 3367"/>
                  <a:gd name="T8" fmla="*/ 960 w 1304"/>
                  <a:gd name="T9" fmla="*/ 358 h 3367"/>
                  <a:gd name="T10" fmla="*/ 973 w 1304"/>
                  <a:gd name="T11" fmla="*/ 465 h 3367"/>
                  <a:gd name="T12" fmla="*/ 1135 w 1304"/>
                  <a:gd name="T13" fmla="*/ 480 h 3367"/>
                  <a:gd name="T14" fmla="*/ 1223 w 1304"/>
                  <a:gd name="T15" fmla="*/ 327 h 3367"/>
                  <a:gd name="T16" fmla="*/ 1303 w 1304"/>
                  <a:gd name="T17" fmla="*/ 437 h 3367"/>
                  <a:gd name="T18" fmla="*/ 1202 w 1304"/>
                  <a:gd name="T19" fmla="*/ 505 h 3367"/>
                  <a:gd name="T20" fmla="*/ 1095 w 1304"/>
                  <a:gd name="T21" fmla="*/ 602 h 3367"/>
                  <a:gd name="T22" fmla="*/ 1021 w 1304"/>
                  <a:gd name="T23" fmla="*/ 717 h 3367"/>
                  <a:gd name="T24" fmla="*/ 991 w 1304"/>
                  <a:gd name="T25" fmla="*/ 865 h 3367"/>
                  <a:gd name="T26" fmla="*/ 979 w 1304"/>
                  <a:gd name="T27" fmla="*/ 1017 h 3367"/>
                  <a:gd name="T28" fmla="*/ 985 w 1304"/>
                  <a:gd name="T29" fmla="*/ 1121 h 3367"/>
                  <a:gd name="T30" fmla="*/ 1086 w 1304"/>
                  <a:gd name="T31" fmla="*/ 1280 h 3367"/>
                  <a:gd name="T32" fmla="*/ 1153 w 1304"/>
                  <a:gd name="T33" fmla="*/ 1367 h 3367"/>
                  <a:gd name="T34" fmla="*/ 1112 w 1304"/>
                  <a:gd name="T35" fmla="*/ 1483 h 3367"/>
                  <a:gd name="T36" fmla="*/ 876 w 1304"/>
                  <a:gd name="T37" fmla="*/ 1576 h 3367"/>
                  <a:gd name="T38" fmla="*/ 745 w 1304"/>
                  <a:gd name="T39" fmla="*/ 1553 h 3367"/>
                  <a:gd name="T40" fmla="*/ 768 w 1304"/>
                  <a:gd name="T41" fmla="*/ 1651 h 3367"/>
                  <a:gd name="T42" fmla="*/ 769 w 1304"/>
                  <a:gd name="T43" fmla="*/ 1727 h 3367"/>
                  <a:gd name="T44" fmla="*/ 671 w 1304"/>
                  <a:gd name="T45" fmla="*/ 1815 h 3367"/>
                  <a:gd name="T46" fmla="*/ 541 w 1304"/>
                  <a:gd name="T47" fmla="*/ 1781 h 3367"/>
                  <a:gd name="T48" fmla="*/ 621 w 1304"/>
                  <a:gd name="T49" fmla="*/ 1922 h 3367"/>
                  <a:gd name="T50" fmla="*/ 635 w 1304"/>
                  <a:gd name="T51" fmla="*/ 1908 h 3367"/>
                  <a:gd name="T52" fmla="*/ 694 w 1304"/>
                  <a:gd name="T53" fmla="*/ 1964 h 3367"/>
                  <a:gd name="T54" fmla="*/ 601 w 1304"/>
                  <a:gd name="T55" fmla="*/ 1960 h 3367"/>
                  <a:gd name="T56" fmla="*/ 589 w 1304"/>
                  <a:gd name="T57" fmla="*/ 2033 h 3367"/>
                  <a:gd name="T58" fmla="*/ 575 w 1304"/>
                  <a:gd name="T59" fmla="*/ 2130 h 3367"/>
                  <a:gd name="T60" fmla="*/ 578 w 1304"/>
                  <a:gd name="T61" fmla="*/ 2214 h 3367"/>
                  <a:gd name="T62" fmla="*/ 474 w 1304"/>
                  <a:gd name="T63" fmla="*/ 2269 h 3367"/>
                  <a:gd name="T64" fmla="*/ 459 w 1304"/>
                  <a:gd name="T65" fmla="*/ 2388 h 3367"/>
                  <a:gd name="T66" fmla="*/ 603 w 1304"/>
                  <a:gd name="T67" fmla="*/ 2452 h 3367"/>
                  <a:gd name="T68" fmla="*/ 621 w 1304"/>
                  <a:gd name="T69" fmla="*/ 2535 h 3367"/>
                  <a:gd name="T70" fmla="*/ 563 w 1304"/>
                  <a:gd name="T71" fmla="*/ 2611 h 3367"/>
                  <a:gd name="T72" fmla="*/ 503 w 1304"/>
                  <a:gd name="T73" fmla="*/ 2703 h 3367"/>
                  <a:gd name="T74" fmla="*/ 460 w 1304"/>
                  <a:gd name="T75" fmla="*/ 2772 h 3367"/>
                  <a:gd name="T76" fmla="*/ 430 w 1304"/>
                  <a:gd name="T77" fmla="*/ 2877 h 3367"/>
                  <a:gd name="T78" fmla="*/ 467 w 1304"/>
                  <a:gd name="T79" fmla="*/ 2976 h 3367"/>
                  <a:gd name="T80" fmla="*/ 480 w 1304"/>
                  <a:gd name="T81" fmla="*/ 3021 h 3367"/>
                  <a:gd name="T82" fmla="*/ 220 w 1304"/>
                  <a:gd name="T83" fmla="*/ 2949 h 3367"/>
                  <a:gd name="T84" fmla="*/ 87 w 1304"/>
                  <a:gd name="T85" fmla="*/ 2822 h 3367"/>
                  <a:gd name="T86" fmla="*/ 135 w 1304"/>
                  <a:gd name="T87" fmla="*/ 2516 h 3367"/>
                  <a:gd name="T88" fmla="*/ 127 w 1304"/>
                  <a:gd name="T89" fmla="*/ 2308 h 3367"/>
                  <a:gd name="T90" fmla="*/ 78 w 1304"/>
                  <a:gd name="T91" fmla="*/ 2204 h 3367"/>
                  <a:gd name="T92" fmla="*/ 71 w 1304"/>
                  <a:gd name="T93" fmla="*/ 2094 h 3367"/>
                  <a:gd name="T94" fmla="*/ 48 w 1304"/>
                  <a:gd name="T95" fmla="*/ 1900 h 3367"/>
                  <a:gd name="T96" fmla="*/ 43 w 1304"/>
                  <a:gd name="T97" fmla="*/ 1604 h 3367"/>
                  <a:gd name="T98" fmla="*/ 71 w 1304"/>
                  <a:gd name="T99" fmla="*/ 1318 h 3367"/>
                  <a:gd name="T100" fmla="*/ 86 w 1304"/>
                  <a:gd name="T101" fmla="*/ 1116 h 3367"/>
                  <a:gd name="T102" fmla="*/ 0 w 1304"/>
                  <a:gd name="T103" fmla="*/ 865 h 3367"/>
                  <a:gd name="T104" fmla="*/ 36 w 1304"/>
                  <a:gd name="T105" fmla="*/ 642 h 3367"/>
                  <a:gd name="T106" fmla="*/ 118 w 1304"/>
                  <a:gd name="T107" fmla="*/ 431 h 3367"/>
                  <a:gd name="T108" fmla="*/ 109 w 1304"/>
                  <a:gd name="T109" fmla="*/ 297 h 3367"/>
                  <a:gd name="T110" fmla="*/ 881 w 1304"/>
                  <a:gd name="T111" fmla="*/ 3337 h 3367"/>
                  <a:gd name="T112" fmla="*/ 505 w 1304"/>
                  <a:gd name="T113" fmla="*/ 3068 h 3367"/>
                  <a:gd name="T114" fmla="*/ 505 w 1304"/>
                  <a:gd name="T115" fmla="*/ 3068 h 3367"/>
                  <a:gd name="T116" fmla="*/ 627 w 1304"/>
                  <a:gd name="T117" fmla="*/ 3248 h 3367"/>
                  <a:gd name="T118" fmla="*/ 820 w 1304"/>
                  <a:gd name="T119" fmla="*/ 3310 h 3367"/>
                  <a:gd name="T120" fmla="*/ 722 w 1304"/>
                  <a:gd name="T121" fmla="*/ 3360 h 3367"/>
                  <a:gd name="T122" fmla="*/ 607 w 1304"/>
                  <a:gd name="T123" fmla="*/ 3323 h 3367"/>
                  <a:gd name="T124" fmla="*/ 529 w 1304"/>
                  <a:gd name="T125" fmla="*/ 3164 h 3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04" h="3367">
                    <a:moveTo>
                      <a:pt x="202" y="83"/>
                    </a:moveTo>
                    <a:lnTo>
                      <a:pt x="211" y="69"/>
                    </a:lnTo>
                    <a:lnTo>
                      <a:pt x="227" y="40"/>
                    </a:lnTo>
                    <a:lnTo>
                      <a:pt x="257" y="8"/>
                    </a:lnTo>
                    <a:lnTo>
                      <a:pt x="279" y="0"/>
                    </a:lnTo>
                    <a:lnTo>
                      <a:pt x="298" y="17"/>
                    </a:lnTo>
                    <a:lnTo>
                      <a:pt x="321" y="15"/>
                    </a:lnTo>
                    <a:lnTo>
                      <a:pt x="337" y="12"/>
                    </a:lnTo>
                    <a:lnTo>
                      <a:pt x="353" y="17"/>
                    </a:lnTo>
                    <a:lnTo>
                      <a:pt x="382" y="11"/>
                    </a:lnTo>
                    <a:lnTo>
                      <a:pt x="398" y="12"/>
                    </a:lnTo>
                    <a:lnTo>
                      <a:pt x="402" y="34"/>
                    </a:lnTo>
                    <a:lnTo>
                      <a:pt x="413" y="67"/>
                    </a:lnTo>
                    <a:lnTo>
                      <a:pt x="419" y="78"/>
                    </a:lnTo>
                    <a:lnTo>
                      <a:pt x="427" y="67"/>
                    </a:lnTo>
                    <a:lnTo>
                      <a:pt x="425" y="52"/>
                    </a:lnTo>
                    <a:lnTo>
                      <a:pt x="434" y="37"/>
                    </a:lnTo>
                    <a:lnTo>
                      <a:pt x="434" y="22"/>
                    </a:lnTo>
                    <a:lnTo>
                      <a:pt x="448" y="3"/>
                    </a:lnTo>
                    <a:lnTo>
                      <a:pt x="494" y="3"/>
                    </a:lnTo>
                    <a:lnTo>
                      <a:pt x="535" y="5"/>
                    </a:lnTo>
                    <a:lnTo>
                      <a:pt x="554" y="22"/>
                    </a:lnTo>
                    <a:lnTo>
                      <a:pt x="572" y="41"/>
                    </a:lnTo>
                    <a:lnTo>
                      <a:pt x="587" y="44"/>
                    </a:lnTo>
                    <a:lnTo>
                      <a:pt x="607" y="81"/>
                    </a:lnTo>
                    <a:lnTo>
                      <a:pt x="658" y="132"/>
                    </a:lnTo>
                    <a:lnTo>
                      <a:pt x="678" y="133"/>
                    </a:lnTo>
                    <a:lnTo>
                      <a:pt x="697" y="151"/>
                    </a:lnTo>
                    <a:lnTo>
                      <a:pt x="710" y="173"/>
                    </a:lnTo>
                    <a:lnTo>
                      <a:pt x="759" y="184"/>
                    </a:lnTo>
                    <a:lnTo>
                      <a:pt x="791" y="200"/>
                    </a:lnTo>
                    <a:lnTo>
                      <a:pt x="806" y="203"/>
                    </a:lnTo>
                    <a:lnTo>
                      <a:pt x="841" y="234"/>
                    </a:lnTo>
                    <a:lnTo>
                      <a:pt x="878" y="252"/>
                    </a:lnTo>
                    <a:lnTo>
                      <a:pt x="925" y="258"/>
                    </a:lnTo>
                    <a:lnTo>
                      <a:pt x="945" y="281"/>
                    </a:lnTo>
                    <a:lnTo>
                      <a:pt x="969" y="301"/>
                    </a:lnTo>
                    <a:lnTo>
                      <a:pt x="979" y="321"/>
                    </a:lnTo>
                    <a:lnTo>
                      <a:pt x="973" y="338"/>
                    </a:lnTo>
                    <a:lnTo>
                      <a:pt x="960" y="358"/>
                    </a:lnTo>
                    <a:lnTo>
                      <a:pt x="947" y="369"/>
                    </a:lnTo>
                    <a:lnTo>
                      <a:pt x="939" y="381"/>
                    </a:lnTo>
                    <a:lnTo>
                      <a:pt x="944" y="399"/>
                    </a:lnTo>
                    <a:lnTo>
                      <a:pt x="931" y="430"/>
                    </a:lnTo>
                    <a:lnTo>
                      <a:pt x="907" y="456"/>
                    </a:lnTo>
                    <a:lnTo>
                      <a:pt x="902" y="474"/>
                    </a:lnTo>
                    <a:lnTo>
                      <a:pt x="916" y="474"/>
                    </a:lnTo>
                    <a:lnTo>
                      <a:pt x="973" y="465"/>
                    </a:lnTo>
                    <a:lnTo>
                      <a:pt x="1021" y="479"/>
                    </a:lnTo>
                    <a:lnTo>
                      <a:pt x="1055" y="500"/>
                    </a:lnTo>
                    <a:lnTo>
                      <a:pt x="1075" y="491"/>
                    </a:lnTo>
                    <a:lnTo>
                      <a:pt x="1086" y="491"/>
                    </a:lnTo>
                    <a:lnTo>
                      <a:pt x="1093" y="500"/>
                    </a:lnTo>
                    <a:lnTo>
                      <a:pt x="1110" y="479"/>
                    </a:lnTo>
                    <a:lnTo>
                      <a:pt x="1118" y="476"/>
                    </a:lnTo>
                    <a:lnTo>
                      <a:pt x="1135" y="480"/>
                    </a:lnTo>
                    <a:lnTo>
                      <a:pt x="1150" y="462"/>
                    </a:lnTo>
                    <a:lnTo>
                      <a:pt x="1156" y="440"/>
                    </a:lnTo>
                    <a:lnTo>
                      <a:pt x="1193" y="416"/>
                    </a:lnTo>
                    <a:lnTo>
                      <a:pt x="1197" y="398"/>
                    </a:lnTo>
                    <a:lnTo>
                      <a:pt x="1210" y="378"/>
                    </a:lnTo>
                    <a:lnTo>
                      <a:pt x="1223" y="365"/>
                    </a:lnTo>
                    <a:lnTo>
                      <a:pt x="1225" y="336"/>
                    </a:lnTo>
                    <a:lnTo>
                      <a:pt x="1223" y="327"/>
                    </a:lnTo>
                    <a:lnTo>
                      <a:pt x="1225" y="304"/>
                    </a:lnTo>
                    <a:lnTo>
                      <a:pt x="1243" y="292"/>
                    </a:lnTo>
                    <a:lnTo>
                      <a:pt x="1280" y="298"/>
                    </a:lnTo>
                    <a:lnTo>
                      <a:pt x="1281" y="314"/>
                    </a:lnTo>
                    <a:lnTo>
                      <a:pt x="1297" y="349"/>
                    </a:lnTo>
                    <a:lnTo>
                      <a:pt x="1295" y="376"/>
                    </a:lnTo>
                    <a:lnTo>
                      <a:pt x="1300" y="408"/>
                    </a:lnTo>
                    <a:lnTo>
                      <a:pt x="1303" y="437"/>
                    </a:lnTo>
                    <a:lnTo>
                      <a:pt x="1298" y="448"/>
                    </a:lnTo>
                    <a:lnTo>
                      <a:pt x="1281" y="448"/>
                    </a:lnTo>
                    <a:lnTo>
                      <a:pt x="1261" y="459"/>
                    </a:lnTo>
                    <a:lnTo>
                      <a:pt x="1258" y="465"/>
                    </a:lnTo>
                    <a:lnTo>
                      <a:pt x="1246" y="476"/>
                    </a:lnTo>
                    <a:lnTo>
                      <a:pt x="1242" y="473"/>
                    </a:lnTo>
                    <a:lnTo>
                      <a:pt x="1208" y="494"/>
                    </a:lnTo>
                    <a:lnTo>
                      <a:pt x="1202" y="505"/>
                    </a:lnTo>
                    <a:lnTo>
                      <a:pt x="1188" y="508"/>
                    </a:lnTo>
                    <a:lnTo>
                      <a:pt x="1158" y="534"/>
                    </a:lnTo>
                    <a:lnTo>
                      <a:pt x="1148" y="537"/>
                    </a:lnTo>
                    <a:lnTo>
                      <a:pt x="1147" y="557"/>
                    </a:lnTo>
                    <a:lnTo>
                      <a:pt x="1136" y="561"/>
                    </a:lnTo>
                    <a:lnTo>
                      <a:pt x="1125" y="558"/>
                    </a:lnTo>
                    <a:lnTo>
                      <a:pt x="1101" y="590"/>
                    </a:lnTo>
                    <a:lnTo>
                      <a:pt x="1095" y="602"/>
                    </a:lnTo>
                    <a:lnTo>
                      <a:pt x="1096" y="621"/>
                    </a:lnTo>
                    <a:lnTo>
                      <a:pt x="1084" y="624"/>
                    </a:lnTo>
                    <a:lnTo>
                      <a:pt x="1078" y="635"/>
                    </a:lnTo>
                    <a:lnTo>
                      <a:pt x="1061" y="664"/>
                    </a:lnTo>
                    <a:lnTo>
                      <a:pt x="1051" y="676"/>
                    </a:lnTo>
                    <a:lnTo>
                      <a:pt x="1037" y="699"/>
                    </a:lnTo>
                    <a:lnTo>
                      <a:pt x="1037" y="706"/>
                    </a:lnTo>
                    <a:lnTo>
                      <a:pt x="1021" y="717"/>
                    </a:lnTo>
                    <a:lnTo>
                      <a:pt x="1018" y="728"/>
                    </a:lnTo>
                    <a:lnTo>
                      <a:pt x="1011" y="746"/>
                    </a:lnTo>
                    <a:lnTo>
                      <a:pt x="996" y="766"/>
                    </a:lnTo>
                    <a:lnTo>
                      <a:pt x="1000" y="790"/>
                    </a:lnTo>
                    <a:lnTo>
                      <a:pt x="994" y="803"/>
                    </a:lnTo>
                    <a:lnTo>
                      <a:pt x="999" y="816"/>
                    </a:lnTo>
                    <a:lnTo>
                      <a:pt x="996" y="853"/>
                    </a:lnTo>
                    <a:lnTo>
                      <a:pt x="991" y="865"/>
                    </a:lnTo>
                    <a:lnTo>
                      <a:pt x="992" y="881"/>
                    </a:lnTo>
                    <a:lnTo>
                      <a:pt x="982" y="897"/>
                    </a:lnTo>
                    <a:lnTo>
                      <a:pt x="991" y="922"/>
                    </a:lnTo>
                    <a:lnTo>
                      <a:pt x="985" y="931"/>
                    </a:lnTo>
                    <a:lnTo>
                      <a:pt x="988" y="968"/>
                    </a:lnTo>
                    <a:lnTo>
                      <a:pt x="996" y="994"/>
                    </a:lnTo>
                    <a:lnTo>
                      <a:pt x="991" y="1006"/>
                    </a:lnTo>
                    <a:lnTo>
                      <a:pt x="979" y="1017"/>
                    </a:lnTo>
                    <a:lnTo>
                      <a:pt x="976" y="1023"/>
                    </a:lnTo>
                    <a:lnTo>
                      <a:pt x="976" y="1024"/>
                    </a:lnTo>
                    <a:lnTo>
                      <a:pt x="976" y="1024"/>
                    </a:lnTo>
                    <a:lnTo>
                      <a:pt x="971" y="1056"/>
                    </a:lnTo>
                    <a:lnTo>
                      <a:pt x="977" y="1087"/>
                    </a:lnTo>
                    <a:lnTo>
                      <a:pt x="974" y="1096"/>
                    </a:lnTo>
                    <a:lnTo>
                      <a:pt x="983" y="1107"/>
                    </a:lnTo>
                    <a:lnTo>
                      <a:pt x="985" y="1121"/>
                    </a:lnTo>
                    <a:lnTo>
                      <a:pt x="979" y="1125"/>
                    </a:lnTo>
                    <a:lnTo>
                      <a:pt x="988" y="1140"/>
                    </a:lnTo>
                    <a:lnTo>
                      <a:pt x="1021" y="1166"/>
                    </a:lnTo>
                    <a:lnTo>
                      <a:pt x="1055" y="1179"/>
                    </a:lnTo>
                    <a:lnTo>
                      <a:pt x="1098" y="1212"/>
                    </a:lnTo>
                    <a:lnTo>
                      <a:pt x="1107" y="1223"/>
                    </a:lnTo>
                    <a:lnTo>
                      <a:pt x="1106" y="1240"/>
                    </a:lnTo>
                    <a:lnTo>
                      <a:pt x="1086" y="1280"/>
                    </a:lnTo>
                    <a:lnTo>
                      <a:pt x="1084" y="1292"/>
                    </a:lnTo>
                    <a:lnTo>
                      <a:pt x="1096" y="1315"/>
                    </a:lnTo>
                    <a:lnTo>
                      <a:pt x="1118" y="1329"/>
                    </a:lnTo>
                    <a:lnTo>
                      <a:pt x="1136" y="1330"/>
                    </a:lnTo>
                    <a:lnTo>
                      <a:pt x="1147" y="1318"/>
                    </a:lnTo>
                    <a:lnTo>
                      <a:pt x="1150" y="1319"/>
                    </a:lnTo>
                    <a:lnTo>
                      <a:pt x="1153" y="1333"/>
                    </a:lnTo>
                    <a:lnTo>
                      <a:pt x="1153" y="1367"/>
                    </a:lnTo>
                    <a:lnTo>
                      <a:pt x="1150" y="1384"/>
                    </a:lnTo>
                    <a:lnTo>
                      <a:pt x="1135" y="1408"/>
                    </a:lnTo>
                    <a:lnTo>
                      <a:pt x="1128" y="1434"/>
                    </a:lnTo>
                    <a:lnTo>
                      <a:pt x="1122" y="1443"/>
                    </a:lnTo>
                    <a:lnTo>
                      <a:pt x="1121" y="1434"/>
                    </a:lnTo>
                    <a:lnTo>
                      <a:pt x="1115" y="1439"/>
                    </a:lnTo>
                    <a:lnTo>
                      <a:pt x="1106" y="1465"/>
                    </a:lnTo>
                    <a:lnTo>
                      <a:pt x="1112" y="1483"/>
                    </a:lnTo>
                    <a:lnTo>
                      <a:pt x="1104" y="1498"/>
                    </a:lnTo>
                    <a:lnTo>
                      <a:pt x="1060" y="1526"/>
                    </a:lnTo>
                    <a:lnTo>
                      <a:pt x="1026" y="1538"/>
                    </a:lnTo>
                    <a:lnTo>
                      <a:pt x="1018" y="1529"/>
                    </a:lnTo>
                    <a:lnTo>
                      <a:pt x="1017" y="1539"/>
                    </a:lnTo>
                    <a:lnTo>
                      <a:pt x="966" y="1561"/>
                    </a:lnTo>
                    <a:lnTo>
                      <a:pt x="910" y="1575"/>
                    </a:lnTo>
                    <a:lnTo>
                      <a:pt x="876" y="1576"/>
                    </a:lnTo>
                    <a:lnTo>
                      <a:pt x="849" y="1573"/>
                    </a:lnTo>
                    <a:lnTo>
                      <a:pt x="824" y="1578"/>
                    </a:lnTo>
                    <a:lnTo>
                      <a:pt x="809" y="1578"/>
                    </a:lnTo>
                    <a:lnTo>
                      <a:pt x="791" y="1565"/>
                    </a:lnTo>
                    <a:lnTo>
                      <a:pt x="768" y="1558"/>
                    </a:lnTo>
                    <a:lnTo>
                      <a:pt x="757" y="1558"/>
                    </a:lnTo>
                    <a:lnTo>
                      <a:pt x="749" y="1549"/>
                    </a:lnTo>
                    <a:lnTo>
                      <a:pt x="745" y="1553"/>
                    </a:lnTo>
                    <a:lnTo>
                      <a:pt x="745" y="1567"/>
                    </a:lnTo>
                    <a:lnTo>
                      <a:pt x="748" y="1576"/>
                    </a:lnTo>
                    <a:lnTo>
                      <a:pt x="748" y="1605"/>
                    </a:lnTo>
                    <a:lnTo>
                      <a:pt x="755" y="1616"/>
                    </a:lnTo>
                    <a:lnTo>
                      <a:pt x="754" y="1625"/>
                    </a:lnTo>
                    <a:lnTo>
                      <a:pt x="768" y="1627"/>
                    </a:lnTo>
                    <a:lnTo>
                      <a:pt x="771" y="1640"/>
                    </a:lnTo>
                    <a:lnTo>
                      <a:pt x="768" y="1651"/>
                    </a:lnTo>
                    <a:lnTo>
                      <a:pt x="762" y="1653"/>
                    </a:lnTo>
                    <a:lnTo>
                      <a:pt x="763" y="1657"/>
                    </a:lnTo>
                    <a:lnTo>
                      <a:pt x="748" y="1672"/>
                    </a:lnTo>
                    <a:lnTo>
                      <a:pt x="752" y="1680"/>
                    </a:lnTo>
                    <a:lnTo>
                      <a:pt x="746" y="1691"/>
                    </a:lnTo>
                    <a:lnTo>
                      <a:pt x="746" y="1706"/>
                    </a:lnTo>
                    <a:lnTo>
                      <a:pt x="755" y="1723"/>
                    </a:lnTo>
                    <a:lnTo>
                      <a:pt x="769" y="1727"/>
                    </a:lnTo>
                    <a:lnTo>
                      <a:pt x="765" y="1740"/>
                    </a:lnTo>
                    <a:lnTo>
                      <a:pt x="760" y="1749"/>
                    </a:lnTo>
                    <a:lnTo>
                      <a:pt x="765" y="1761"/>
                    </a:lnTo>
                    <a:lnTo>
                      <a:pt x="762" y="1776"/>
                    </a:lnTo>
                    <a:lnTo>
                      <a:pt x="742" y="1790"/>
                    </a:lnTo>
                    <a:lnTo>
                      <a:pt x="745" y="1795"/>
                    </a:lnTo>
                    <a:lnTo>
                      <a:pt x="717" y="1813"/>
                    </a:lnTo>
                    <a:lnTo>
                      <a:pt x="671" y="1815"/>
                    </a:lnTo>
                    <a:lnTo>
                      <a:pt x="647" y="1808"/>
                    </a:lnTo>
                    <a:lnTo>
                      <a:pt x="618" y="1784"/>
                    </a:lnTo>
                    <a:lnTo>
                      <a:pt x="587" y="1775"/>
                    </a:lnTo>
                    <a:lnTo>
                      <a:pt x="569" y="1776"/>
                    </a:lnTo>
                    <a:lnTo>
                      <a:pt x="564" y="1773"/>
                    </a:lnTo>
                    <a:lnTo>
                      <a:pt x="571" y="1764"/>
                    </a:lnTo>
                    <a:lnTo>
                      <a:pt x="557" y="1764"/>
                    </a:lnTo>
                    <a:lnTo>
                      <a:pt x="541" y="1781"/>
                    </a:lnTo>
                    <a:lnTo>
                      <a:pt x="540" y="1810"/>
                    </a:lnTo>
                    <a:lnTo>
                      <a:pt x="558" y="1825"/>
                    </a:lnTo>
                    <a:lnTo>
                      <a:pt x="564" y="1854"/>
                    </a:lnTo>
                    <a:lnTo>
                      <a:pt x="564" y="1893"/>
                    </a:lnTo>
                    <a:lnTo>
                      <a:pt x="569" y="1908"/>
                    </a:lnTo>
                    <a:lnTo>
                      <a:pt x="587" y="1919"/>
                    </a:lnTo>
                    <a:lnTo>
                      <a:pt x="612" y="1917"/>
                    </a:lnTo>
                    <a:lnTo>
                      <a:pt x="621" y="1922"/>
                    </a:lnTo>
                    <a:lnTo>
                      <a:pt x="612" y="1926"/>
                    </a:lnTo>
                    <a:lnTo>
                      <a:pt x="604" y="1934"/>
                    </a:lnTo>
                    <a:lnTo>
                      <a:pt x="616" y="1938"/>
                    </a:lnTo>
                    <a:lnTo>
                      <a:pt x="644" y="1931"/>
                    </a:lnTo>
                    <a:lnTo>
                      <a:pt x="645" y="1922"/>
                    </a:lnTo>
                    <a:lnTo>
                      <a:pt x="632" y="1919"/>
                    </a:lnTo>
                    <a:lnTo>
                      <a:pt x="627" y="1914"/>
                    </a:lnTo>
                    <a:lnTo>
                      <a:pt x="635" y="1908"/>
                    </a:lnTo>
                    <a:lnTo>
                      <a:pt x="647" y="1908"/>
                    </a:lnTo>
                    <a:lnTo>
                      <a:pt x="662" y="1897"/>
                    </a:lnTo>
                    <a:lnTo>
                      <a:pt x="674" y="1899"/>
                    </a:lnTo>
                    <a:lnTo>
                      <a:pt x="687" y="1917"/>
                    </a:lnTo>
                    <a:lnTo>
                      <a:pt x="682" y="1932"/>
                    </a:lnTo>
                    <a:lnTo>
                      <a:pt x="676" y="1934"/>
                    </a:lnTo>
                    <a:lnTo>
                      <a:pt x="687" y="1948"/>
                    </a:lnTo>
                    <a:lnTo>
                      <a:pt x="694" y="1964"/>
                    </a:lnTo>
                    <a:lnTo>
                      <a:pt x="690" y="1980"/>
                    </a:lnTo>
                    <a:lnTo>
                      <a:pt x="658" y="1998"/>
                    </a:lnTo>
                    <a:lnTo>
                      <a:pt x="647" y="1995"/>
                    </a:lnTo>
                    <a:lnTo>
                      <a:pt x="639" y="1978"/>
                    </a:lnTo>
                    <a:lnTo>
                      <a:pt x="642" y="1972"/>
                    </a:lnTo>
                    <a:lnTo>
                      <a:pt x="642" y="1961"/>
                    </a:lnTo>
                    <a:lnTo>
                      <a:pt x="623" y="1952"/>
                    </a:lnTo>
                    <a:lnTo>
                      <a:pt x="601" y="1960"/>
                    </a:lnTo>
                    <a:lnTo>
                      <a:pt x="587" y="1971"/>
                    </a:lnTo>
                    <a:lnTo>
                      <a:pt x="584" y="1980"/>
                    </a:lnTo>
                    <a:lnTo>
                      <a:pt x="590" y="1992"/>
                    </a:lnTo>
                    <a:lnTo>
                      <a:pt x="607" y="1992"/>
                    </a:lnTo>
                    <a:lnTo>
                      <a:pt x="632" y="2000"/>
                    </a:lnTo>
                    <a:lnTo>
                      <a:pt x="632" y="2007"/>
                    </a:lnTo>
                    <a:lnTo>
                      <a:pt x="615" y="2024"/>
                    </a:lnTo>
                    <a:lnTo>
                      <a:pt x="589" y="2033"/>
                    </a:lnTo>
                    <a:lnTo>
                      <a:pt x="580" y="2044"/>
                    </a:lnTo>
                    <a:lnTo>
                      <a:pt x="586" y="2050"/>
                    </a:lnTo>
                    <a:lnTo>
                      <a:pt x="580" y="2065"/>
                    </a:lnTo>
                    <a:lnTo>
                      <a:pt x="566" y="2079"/>
                    </a:lnTo>
                    <a:lnTo>
                      <a:pt x="572" y="2099"/>
                    </a:lnTo>
                    <a:lnTo>
                      <a:pt x="577" y="2108"/>
                    </a:lnTo>
                    <a:lnTo>
                      <a:pt x="577" y="2119"/>
                    </a:lnTo>
                    <a:lnTo>
                      <a:pt x="575" y="2130"/>
                    </a:lnTo>
                    <a:lnTo>
                      <a:pt x="593" y="2151"/>
                    </a:lnTo>
                    <a:lnTo>
                      <a:pt x="593" y="2159"/>
                    </a:lnTo>
                    <a:lnTo>
                      <a:pt x="586" y="2169"/>
                    </a:lnTo>
                    <a:lnTo>
                      <a:pt x="590" y="2174"/>
                    </a:lnTo>
                    <a:lnTo>
                      <a:pt x="567" y="2189"/>
                    </a:lnTo>
                    <a:lnTo>
                      <a:pt x="564" y="2201"/>
                    </a:lnTo>
                    <a:lnTo>
                      <a:pt x="563" y="2207"/>
                    </a:lnTo>
                    <a:lnTo>
                      <a:pt x="578" y="2214"/>
                    </a:lnTo>
                    <a:lnTo>
                      <a:pt x="586" y="2221"/>
                    </a:lnTo>
                    <a:lnTo>
                      <a:pt x="584" y="2229"/>
                    </a:lnTo>
                    <a:lnTo>
                      <a:pt x="558" y="2233"/>
                    </a:lnTo>
                    <a:lnTo>
                      <a:pt x="545" y="2230"/>
                    </a:lnTo>
                    <a:lnTo>
                      <a:pt x="520" y="2233"/>
                    </a:lnTo>
                    <a:lnTo>
                      <a:pt x="505" y="2250"/>
                    </a:lnTo>
                    <a:lnTo>
                      <a:pt x="488" y="2253"/>
                    </a:lnTo>
                    <a:lnTo>
                      <a:pt x="474" y="2269"/>
                    </a:lnTo>
                    <a:lnTo>
                      <a:pt x="464" y="2272"/>
                    </a:lnTo>
                    <a:lnTo>
                      <a:pt x="457" y="2290"/>
                    </a:lnTo>
                    <a:lnTo>
                      <a:pt x="451" y="2304"/>
                    </a:lnTo>
                    <a:lnTo>
                      <a:pt x="433" y="2318"/>
                    </a:lnTo>
                    <a:lnTo>
                      <a:pt x="431" y="2327"/>
                    </a:lnTo>
                    <a:lnTo>
                      <a:pt x="442" y="2340"/>
                    </a:lnTo>
                    <a:lnTo>
                      <a:pt x="442" y="2359"/>
                    </a:lnTo>
                    <a:lnTo>
                      <a:pt x="459" y="2388"/>
                    </a:lnTo>
                    <a:lnTo>
                      <a:pt x="476" y="2402"/>
                    </a:lnTo>
                    <a:lnTo>
                      <a:pt x="486" y="2405"/>
                    </a:lnTo>
                    <a:lnTo>
                      <a:pt x="508" y="2423"/>
                    </a:lnTo>
                    <a:lnTo>
                      <a:pt x="540" y="2454"/>
                    </a:lnTo>
                    <a:lnTo>
                      <a:pt x="567" y="2451"/>
                    </a:lnTo>
                    <a:lnTo>
                      <a:pt x="583" y="2451"/>
                    </a:lnTo>
                    <a:lnTo>
                      <a:pt x="589" y="2447"/>
                    </a:lnTo>
                    <a:lnTo>
                      <a:pt x="603" y="2452"/>
                    </a:lnTo>
                    <a:lnTo>
                      <a:pt x="607" y="2461"/>
                    </a:lnTo>
                    <a:lnTo>
                      <a:pt x="601" y="2467"/>
                    </a:lnTo>
                    <a:lnTo>
                      <a:pt x="601" y="2475"/>
                    </a:lnTo>
                    <a:lnTo>
                      <a:pt x="610" y="2495"/>
                    </a:lnTo>
                    <a:lnTo>
                      <a:pt x="610" y="2509"/>
                    </a:lnTo>
                    <a:lnTo>
                      <a:pt x="596" y="2521"/>
                    </a:lnTo>
                    <a:lnTo>
                      <a:pt x="606" y="2521"/>
                    </a:lnTo>
                    <a:lnTo>
                      <a:pt x="621" y="2535"/>
                    </a:lnTo>
                    <a:lnTo>
                      <a:pt x="610" y="2542"/>
                    </a:lnTo>
                    <a:lnTo>
                      <a:pt x="609" y="2553"/>
                    </a:lnTo>
                    <a:lnTo>
                      <a:pt x="612" y="2558"/>
                    </a:lnTo>
                    <a:lnTo>
                      <a:pt x="600" y="2573"/>
                    </a:lnTo>
                    <a:lnTo>
                      <a:pt x="586" y="2579"/>
                    </a:lnTo>
                    <a:lnTo>
                      <a:pt x="583" y="2593"/>
                    </a:lnTo>
                    <a:lnTo>
                      <a:pt x="575" y="2596"/>
                    </a:lnTo>
                    <a:lnTo>
                      <a:pt x="563" y="2611"/>
                    </a:lnTo>
                    <a:lnTo>
                      <a:pt x="557" y="2629"/>
                    </a:lnTo>
                    <a:lnTo>
                      <a:pt x="541" y="2631"/>
                    </a:lnTo>
                    <a:lnTo>
                      <a:pt x="523" y="2649"/>
                    </a:lnTo>
                    <a:lnTo>
                      <a:pt x="520" y="2668"/>
                    </a:lnTo>
                    <a:lnTo>
                      <a:pt x="514" y="2684"/>
                    </a:lnTo>
                    <a:lnTo>
                      <a:pt x="500" y="2698"/>
                    </a:lnTo>
                    <a:lnTo>
                      <a:pt x="496" y="2709"/>
                    </a:lnTo>
                    <a:lnTo>
                      <a:pt x="503" y="2703"/>
                    </a:lnTo>
                    <a:lnTo>
                      <a:pt x="515" y="2706"/>
                    </a:lnTo>
                    <a:lnTo>
                      <a:pt x="522" y="2730"/>
                    </a:lnTo>
                    <a:lnTo>
                      <a:pt x="517" y="2742"/>
                    </a:lnTo>
                    <a:lnTo>
                      <a:pt x="502" y="2761"/>
                    </a:lnTo>
                    <a:lnTo>
                      <a:pt x="500" y="2773"/>
                    </a:lnTo>
                    <a:lnTo>
                      <a:pt x="482" y="2787"/>
                    </a:lnTo>
                    <a:lnTo>
                      <a:pt x="470" y="2782"/>
                    </a:lnTo>
                    <a:lnTo>
                      <a:pt x="460" y="2772"/>
                    </a:lnTo>
                    <a:lnTo>
                      <a:pt x="450" y="2765"/>
                    </a:lnTo>
                    <a:lnTo>
                      <a:pt x="457" y="2775"/>
                    </a:lnTo>
                    <a:lnTo>
                      <a:pt x="457" y="2790"/>
                    </a:lnTo>
                    <a:lnTo>
                      <a:pt x="462" y="2796"/>
                    </a:lnTo>
                    <a:lnTo>
                      <a:pt x="456" y="2810"/>
                    </a:lnTo>
                    <a:lnTo>
                      <a:pt x="436" y="2825"/>
                    </a:lnTo>
                    <a:lnTo>
                      <a:pt x="427" y="2853"/>
                    </a:lnTo>
                    <a:lnTo>
                      <a:pt x="430" y="2877"/>
                    </a:lnTo>
                    <a:lnTo>
                      <a:pt x="445" y="2901"/>
                    </a:lnTo>
                    <a:lnTo>
                      <a:pt x="459" y="2938"/>
                    </a:lnTo>
                    <a:lnTo>
                      <a:pt x="459" y="2950"/>
                    </a:lnTo>
                    <a:lnTo>
                      <a:pt x="464" y="2952"/>
                    </a:lnTo>
                    <a:lnTo>
                      <a:pt x="460" y="2963"/>
                    </a:lnTo>
                    <a:lnTo>
                      <a:pt x="448" y="2970"/>
                    </a:lnTo>
                    <a:lnTo>
                      <a:pt x="457" y="2979"/>
                    </a:lnTo>
                    <a:lnTo>
                      <a:pt x="467" y="2976"/>
                    </a:lnTo>
                    <a:lnTo>
                      <a:pt x="480" y="2990"/>
                    </a:lnTo>
                    <a:lnTo>
                      <a:pt x="483" y="3005"/>
                    </a:lnTo>
                    <a:lnTo>
                      <a:pt x="511" y="3022"/>
                    </a:lnTo>
                    <a:lnTo>
                      <a:pt x="528" y="3034"/>
                    </a:lnTo>
                    <a:lnTo>
                      <a:pt x="529" y="3050"/>
                    </a:lnTo>
                    <a:lnTo>
                      <a:pt x="522" y="3050"/>
                    </a:lnTo>
                    <a:lnTo>
                      <a:pt x="503" y="3041"/>
                    </a:lnTo>
                    <a:lnTo>
                      <a:pt x="480" y="3021"/>
                    </a:lnTo>
                    <a:lnTo>
                      <a:pt x="464" y="3018"/>
                    </a:lnTo>
                    <a:lnTo>
                      <a:pt x="457" y="3012"/>
                    </a:lnTo>
                    <a:lnTo>
                      <a:pt x="352" y="3012"/>
                    </a:lnTo>
                    <a:lnTo>
                      <a:pt x="294" y="3021"/>
                    </a:lnTo>
                    <a:lnTo>
                      <a:pt x="280" y="3013"/>
                    </a:lnTo>
                    <a:lnTo>
                      <a:pt x="242" y="3010"/>
                    </a:lnTo>
                    <a:lnTo>
                      <a:pt x="228" y="2976"/>
                    </a:lnTo>
                    <a:lnTo>
                      <a:pt x="220" y="2949"/>
                    </a:lnTo>
                    <a:lnTo>
                      <a:pt x="202" y="2932"/>
                    </a:lnTo>
                    <a:lnTo>
                      <a:pt x="198" y="2886"/>
                    </a:lnTo>
                    <a:lnTo>
                      <a:pt x="198" y="2863"/>
                    </a:lnTo>
                    <a:lnTo>
                      <a:pt x="181" y="2865"/>
                    </a:lnTo>
                    <a:lnTo>
                      <a:pt x="155" y="2877"/>
                    </a:lnTo>
                    <a:lnTo>
                      <a:pt x="141" y="2892"/>
                    </a:lnTo>
                    <a:lnTo>
                      <a:pt x="124" y="2892"/>
                    </a:lnTo>
                    <a:lnTo>
                      <a:pt x="87" y="2822"/>
                    </a:lnTo>
                    <a:lnTo>
                      <a:pt x="83" y="2796"/>
                    </a:lnTo>
                    <a:lnTo>
                      <a:pt x="94" y="2723"/>
                    </a:lnTo>
                    <a:lnTo>
                      <a:pt x="110" y="2698"/>
                    </a:lnTo>
                    <a:lnTo>
                      <a:pt x="139" y="2669"/>
                    </a:lnTo>
                    <a:lnTo>
                      <a:pt x="147" y="2628"/>
                    </a:lnTo>
                    <a:lnTo>
                      <a:pt x="139" y="2585"/>
                    </a:lnTo>
                    <a:lnTo>
                      <a:pt x="129" y="2553"/>
                    </a:lnTo>
                    <a:lnTo>
                      <a:pt x="135" y="2516"/>
                    </a:lnTo>
                    <a:lnTo>
                      <a:pt x="152" y="2498"/>
                    </a:lnTo>
                    <a:lnTo>
                      <a:pt x="135" y="2460"/>
                    </a:lnTo>
                    <a:lnTo>
                      <a:pt x="138" y="2440"/>
                    </a:lnTo>
                    <a:lnTo>
                      <a:pt x="152" y="2426"/>
                    </a:lnTo>
                    <a:lnTo>
                      <a:pt x="143" y="2391"/>
                    </a:lnTo>
                    <a:lnTo>
                      <a:pt x="136" y="2347"/>
                    </a:lnTo>
                    <a:lnTo>
                      <a:pt x="126" y="2325"/>
                    </a:lnTo>
                    <a:lnTo>
                      <a:pt x="127" y="2308"/>
                    </a:lnTo>
                    <a:lnTo>
                      <a:pt x="149" y="2290"/>
                    </a:lnTo>
                    <a:lnTo>
                      <a:pt x="149" y="2272"/>
                    </a:lnTo>
                    <a:lnTo>
                      <a:pt x="132" y="2243"/>
                    </a:lnTo>
                    <a:lnTo>
                      <a:pt x="104" y="2223"/>
                    </a:lnTo>
                    <a:lnTo>
                      <a:pt x="87" y="2223"/>
                    </a:lnTo>
                    <a:lnTo>
                      <a:pt x="81" y="2227"/>
                    </a:lnTo>
                    <a:lnTo>
                      <a:pt x="72" y="2218"/>
                    </a:lnTo>
                    <a:lnTo>
                      <a:pt x="78" y="2204"/>
                    </a:lnTo>
                    <a:lnTo>
                      <a:pt x="115" y="2204"/>
                    </a:lnTo>
                    <a:lnTo>
                      <a:pt x="132" y="2185"/>
                    </a:lnTo>
                    <a:lnTo>
                      <a:pt x="132" y="2165"/>
                    </a:lnTo>
                    <a:lnTo>
                      <a:pt x="121" y="2160"/>
                    </a:lnTo>
                    <a:lnTo>
                      <a:pt x="107" y="2168"/>
                    </a:lnTo>
                    <a:lnTo>
                      <a:pt x="94" y="2165"/>
                    </a:lnTo>
                    <a:lnTo>
                      <a:pt x="84" y="2128"/>
                    </a:lnTo>
                    <a:lnTo>
                      <a:pt x="71" y="2094"/>
                    </a:lnTo>
                    <a:lnTo>
                      <a:pt x="69" y="2071"/>
                    </a:lnTo>
                    <a:lnTo>
                      <a:pt x="71" y="2044"/>
                    </a:lnTo>
                    <a:lnTo>
                      <a:pt x="45" y="2035"/>
                    </a:lnTo>
                    <a:lnTo>
                      <a:pt x="37" y="2012"/>
                    </a:lnTo>
                    <a:lnTo>
                      <a:pt x="34" y="1949"/>
                    </a:lnTo>
                    <a:lnTo>
                      <a:pt x="51" y="1938"/>
                    </a:lnTo>
                    <a:lnTo>
                      <a:pt x="57" y="1917"/>
                    </a:lnTo>
                    <a:lnTo>
                      <a:pt x="48" y="1900"/>
                    </a:lnTo>
                    <a:lnTo>
                      <a:pt x="32" y="1893"/>
                    </a:lnTo>
                    <a:lnTo>
                      <a:pt x="25" y="1854"/>
                    </a:lnTo>
                    <a:lnTo>
                      <a:pt x="23" y="1801"/>
                    </a:lnTo>
                    <a:lnTo>
                      <a:pt x="28" y="1741"/>
                    </a:lnTo>
                    <a:lnTo>
                      <a:pt x="13" y="1715"/>
                    </a:lnTo>
                    <a:lnTo>
                      <a:pt x="10" y="1688"/>
                    </a:lnTo>
                    <a:lnTo>
                      <a:pt x="39" y="1648"/>
                    </a:lnTo>
                    <a:lnTo>
                      <a:pt x="43" y="1604"/>
                    </a:lnTo>
                    <a:lnTo>
                      <a:pt x="65" y="1593"/>
                    </a:lnTo>
                    <a:lnTo>
                      <a:pt x="77" y="1579"/>
                    </a:lnTo>
                    <a:lnTo>
                      <a:pt x="28" y="1483"/>
                    </a:lnTo>
                    <a:lnTo>
                      <a:pt x="34" y="1451"/>
                    </a:lnTo>
                    <a:lnTo>
                      <a:pt x="34" y="1428"/>
                    </a:lnTo>
                    <a:lnTo>
                      <a:pt x="34" y="1371"/>
                    </a:lnTo>
                    <a:lnTo>
                      <a:pt x="51" y="1338"/>
                    </a:lnTo>
                    <a:lnTo>
                      <a:pt x="71" y="1318"/>
                    </a:lnTo>
                    <a:lnTo>
                      <a:pt x="66" y="1289"/>
                    </a:lnTo>
                    <a:lnTo>
                      <a:pt x="49" y="1261"/>
                    </a:lnTo>
                    <a:lnTo>
                      <a:pt x="39" y="1252"/>
                    </a:lnTo>
                    <a:lnTo>
                      <a:pt x="57" y="1225"/>
                    </a:lnTo>
                    <a:lnTo>
                      <a:pt x="52" y="1192"/>
                    </a:lnTo>
                    <a:lnTo>
                      <a:pt x="66" y="1159"/>
                    </a:lnTo>
                    <a:lnTo>
                      <a:pt x="81" y="1154"/>
                    </a:lnTo>
                    <a:lnTo>
                      <a:pt x="86" y="1116"/>
                    </a:lnTo>
                    <a:lnTo>
                      <a:pt x="78" y="1053"/>
                    </a:lnTo>
                    <a:lnTo>
                      <a:pt x="68" y="1043"/>
                    </a:lnTo>
                    <a:lnTo>
                      <a:pt x="57" y="995"/>
                    </a:lnTo>
                    <a:lnTo>
                      <a:pt x="45" y="969"/>
                    </a:lnTo>
                    <a:lnTo>
                      <a:pt x="25" y="940"/>
                    </a:lnTo>
                    <a:lnTo>
                      <a:pt x="23" y="925"/>
                    </a:lnTo>
                    <a:lnTo>
                      <a:pt x="8" y="905"/>
                    </a:lnTo>
                    <a:lnTo>
                      <a:pt x="0" y="865"/>
                    </a:lnTo>
                    <a:lnTo>
                      <a:pt x="3" y="835"/>
                    </a:lnTo>
                    <a:lnTo>
                      <a:pt x="26" y="824"/>
                    </a:lnTo>
                    <a:lnTo>
                      <a:pt x="28" y="783"/>
                    </a:lnTo>
                    <a:lnTo>
                      <a:pt x="40" y="768"/>
                    </a:lnTo>
                    <a:lnTo>
                      <a:pt x="42" y="731"/>
                    </a:lnTo>
                    <a:lnTo>
                      <a:pt x="26" y="705"/>
                    </a:lnTo>
                    <a:lnTo>
                      <a:pt x="25" y="653"/>
                    </a:lnTo>
                    <a:lnTo>
                      <a:pt x="36" y="642"/>
                    </a:lnTo>
                    <a:lnTo>
                      <a:pt x="42" y="583"/>
                    </a:lnTo>
                    <a:lnTo>
                      <a:pt x="57" y="561"/>
                    </a:lnTo>
                    <a:lnTo>
                      <a:pt x="78" y="508"/>
                    </a:lnTo>
                    <a:lnTo>
                      <a:pt x="100" y="486"/>
                    </a:lnTo>
                    <a:lnTo>
                      <a:pt x="115" y="477"/>
                    </a:lnTo>
                    <a:lnTo>
                      <a:pt x="127" y="463"/>
                    </a:lnTo>
                    <a:lnTo>
                      <a:pt x="120" y="454"/>
                    </a:lnTo>
                    <a:lnTo>
                      <a:pt x="118" y="431"/>
                    </a:lnTo>
                    <a:lnTo>
                      <a:pt x="112" y="421"/>
                    </a:lnTo>
                    <a:lnTo>
                      <a:pt x="103" y="411"/>
                    </a:lnTo>
                    <a:lnTo>
                      <a:pt x="106" y="396"/>
                    </a:lnTo>
                    <a:lnTo>
                      <a:pt x="121" y="385"/>
                    </a:lnTo>
                    <a:lnTo>
                      <a:pt x="121" y="364"/>
                    </a:lnTo>
                    <a:lnTo>
                      <a:pt x="103" y="343"/>
                    </a:lnTo>
                    <a:lnTo>
                      <a:pt x="98" y="315"/>
                    </a:lnTo>
                    <a:lnTo>
                      <a:pt x="109" y="297"/>
                    </a:lnTo>
                    <a:lnTo>
                      <a:pt x="104" y="283"/>
                    </a:lnTo>
                    <a:lnTo>
                      <a:pt x="87" y="269"/>
                    </a:lnTo>
                    <a:lnTo>
                      <a:pt x="94" y="248"/>
                    </a:lnTo>
                    <a:lnTo>
                      <a:pt x="191" y="196"/>
                    </a:lnTo>
                    <a:lnTo>
                      <a:pt x="213" y="104"/>
                    </a:lnTo>
                    <a:lnTo>
                      <a:pt x="202" y="83"/>
                    </a:lnTo>
                    <a:close/>
                    <a:moveTo>
                      <a:pt x="869" y="3326"/>
                    </a:moveTo>
                    <a:lnTo>
                      <a:pt x="881" y="3337"/>
                    </a:lnTo>
                    <a:lnTo>
                      <a:pt x="899" y="3326"/>
                    </a:lnTo>
                    <a:lnTo>
                      <a:pt x="916" y="3322"/>
                    </a:lnTo>
                    <a:lnTo>
                      <a:pt x="930" y="3308"/>
                    </a:lnTo>
                    <a:lnTo>
                      <a:pt x="911" y="3308"/>
                    </a:lnTo>
                    <a:lnTo>
                      <a:pt x="901" y="3319"/>
                    </a:lnTo>
                    <a:lnTo>
                      <a:pt x="878" y="3320"/>
                    </a:lnTo>
                    <a:lnTo>
                      <a:pt x="869" y="3326"/>
                    </a:lnTo>
                    <a:close/>
                    <a:moveTo>
                      <a:pt x="505" y="3068"/>
                    </a:moveTo>
                    <a:lnTo>
                      <a:pt x="508" y="3067"/>
                    </a:lnTo>
                    <a:lnTo>
                      <a:pt x="520" y="3085"/>
                    </a:lnTo>
                    <a:lnTo>
                      <a:pt x="546" y="3111"/>
                    </a:lnTo>
                    <a:lnTo>
                      <a:pt x="555" y="3151"/>
                    </a:lnTo>
                    <a:lnTo>
                      <a:pt x="546" y="3141"/>
                    </a:lnTo>
                    <a:lnTo>
                      <a:pt x="534" y="3148"/>
                    </a:lnTo>
                    <a:lnTo>
                      <a:pt x="528" y="3160"/>
                    </a:lnTo>
                    <a:lnTo>
                      <a:pt x="505" y="3068"/>
                    </a:lnTo>
                    <a:close/>
                    <a:moveTo>
                      <a:pt x="529" y="3164"/>
                    </a:moveTo>
                    <a:lnTo>
                      <a:pt x="546" y="3170"/>
                    </a:lnTo>
                    <a:lnTo>
                      <a:pt x="566" y="3167"/>
                    </a:lnTo>
                    <a:lnTo>
                      <a:pt x="575" y="3183"/>
                    </a:lnTo>
                    <a:lnTo>
                      <a:pt x="584" y="3210"/>
                    </a:lnTo>
                    <a:lnTo>
                      <a:pt x="606" y="3213"/>
                    </a:lnTo>
                    <a:lnTo>
                      <a:pt x="626" y="3230"/>
                    </a:lnTo>
                    <a:lnTo>
                      <a:pt x="627" y="3248"/>
                    </a:lnTo>
                    <a:lnTo>
                      <a:pt x="645" y="3255"/>
                    </a:lnTo>
                    <a:lnTo>
                      <a:pt x="708" y="3274"/>
                    </a:lnTo>
                    <a:lnTo>
                      <a:pt x="716" y="3284"/>
                    </a:lnTo>
                    <a:lnTo>
                      <a:pt x="739" y="3291"/>
                    </a:lnTo>
                    <a:lnTo>
                      <a:pt x="759" y="3310"/>
                    </a:lnTo>
                    <a:lnTo>
                      <a:pt x="775" y="3311"/>
                    </a:lnTo>
                    <a:lnTo>
                      <a:pt x="806" y="3303"/>
                    </a:lnTo>
                    <a:lnTo>
                      <a:pt x="820" y="3310"/>
                    </a:lnTo>
                    <a:lnTo>
                      <a:pt x="823" y="3323"/>
                    </a:lnTo>
                    <a:lnTo>
                      <a:pt x="801" y="3334"/>
                    </a:lnTo>
                    <a:lnTo>
                      <a:pt x="794" y="3328"/>
                    </a:lnTo>
                    <a:lnTo>
                      <a:pt x="777" y="3334"/>
                    </a:lnTo>
                    <a:lnTo>
                      <a:pt x="774" y="3348"/>
                    </a:lnTo>
                    <a:lnTo>
                      <a:pt x="759" y="3362"/>
                    </a:lnTo>
                    <a:lnTo>
                      <a:pt x="740" y="3366"/>
                    </a:lnTo>
                    <a:lnTo>
                      <a:pt x="722" y="3360"/>
                    </a:lnTo>
                    <a:lnTo>
                      <a:pt x="704" y="3351"/>
                    </a:lnTo>
                    <a:lnTo>
                      <a:pt x="670" y="3346"/>
                    </a:lnTo>
                    <a:lnTo>
                      <a:pt x="647" y="3349"/>
                    </a:lnTo>
                    <a:lnTo>
                      <a:pt x="613" y="3346"/>
                    </a:lnTo>
                    <a:lnTo>
                      <a:pt x="586" y="3355"/>
                    </a:lnTo>
                    <a:lnTo>
                      <a:pt x="577" y="3355"/>
                    </a:lnTo>
                    <a:lnTo>
                      <a:pt x="569" y="3325"/>
                    </a:lnTo>
                    <a:lnTo>
                      <a:pt x="607" y="3323"/>
                    </a:lnTo>
                    <a:lnTo>
                      <a:pt x="630" y="3316"/>
                    </a:lnTo>
                    <a:lnTo>
                      <a:pt x="642" y="3313"/>
                    </a:lnTo>
                    <a:lnTo>
                      <a:pt x="645" y="3307"/>
                    </a:lnTo>
                    <a:lnTo>
                      <a:pt x="624" y="3311"/>
                    </a:lnTo>
                    <a:lnTo>
                      <a:pt x="601" y="3311"/>
                    </a:lnTo>
                    <a:lnTo>
                      <a:pt x="572" y="3317"/>
                    </a:lnTo>
                    <a:lnTo>
                      <a:pt x="567" y="3316"/>
                    </a:lnTo>
                    <a:lnTo>
                      <a:pt x="529" y="316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97" name="Freeform 204">
                <a:extLst>
                  <a:ext uri="{FF2B5EF4-FFF2-40B4-BE49-F238E27FC236}">
                    <a16:creationId xmlns:a16="http://schemas.microsoft.com/office/drawing/2014/main" id="{7994C111-F44F-CE46-8893-9374D90E4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849" y="5317082"/>
                <a:ext cx="371133" cy="1624887"/>
              </a:xfrm>
              <a:custGeom>
                <a:avLst/>
                <a:gdLst>
                  <a:gd name="T0" fmla="*/ 603 w 883"/>
                  <a:gd name="T1" fmla="*/ 3703 h 3856"/>
                  <a:gd name="T2" fmla="*/ 602 w 883"/>
                  <a:gd name="T3" fmla="*/ 3751 h 3856"/>
                  <a:gd name="T4" fmla="*/ 736 w 883"/>
                  <a:gd name="T5" fmla="*/ 3732 h 3856"/>
                  <a:gd name="T6" fmla="*/ 580 w 883"/>
                  <a:gd name="T7" fmla="*/ 3544 h 3856"/>
                  <a:gd name="T8" fmla="*/ 681 w 883"/>
                  <a:gd name="T9" fmla="*/ 3418 h 3856"/>
                  <a:gd name="T10" fmla="*/ 317 w 883"/>
                  <a:gd name="T11" fmla="*/ 3046 h 3856"/>
                  <a:gd name="T12" fmla="*/ 310 w 883"/>
                  <a:gd name="T13" fmla="*/ 2562 h 3856"/>
                  <a:gd name="T14" fmla="*/ 221 w 883"/>
                  <a:gd name="T15" fmla="*/ 1981 h 3856"/>
                  <a:gd name="T16" fmla="*/ 201 w 883"/>
                  <a:gd name="T17" fmla="*/ 1302 h 3856"/>
                  <a:gd name="T18" fmla="*/ 299 w 883"/>
                  <a:gd name="T19" fmla="*/ 762 h 3856"/>
                  <a:gd name="T20" fmla="*/ 198 w 883"/>
                  <a:gd name="T21" fmla="*/ 114 h 3856"/>
                  <a:gd name="T22" fmla="*/ 105 w 883"/>
                  <a:gd name="T23" fmla="*/ 236 h 3856"/>
                  <a:gd name="T24" fmla="*/ 102 w 883"/>
                  <a:gd name="T25" fmla="*/ 730 h 3856"/>
                  <a:gd name="T26" fmla="*/ 81 w 883"/>
                  <a:gd name="T27" fmla="*/ 1146 h 3856"/>
                  <a:gd name="T28" fmla="*/ 91 w 883"/>
                  <a:gd name="T29" fmla="*/ 1525 h 3856"/>
                  <a:gd name="T30" fmla="*/ 32 w 883"/>
                  <a:gd name="T31" fmla="*/ 1823 h 3856"/>
                  <a:gd name="T32" fmla="*/ 41 w 883"/>
                  <a:gd name="T33" fmla="*/ 2121 h 3856"/>
                  <a:gd name="T34" fmla="*/ 152 w 883"/>
                  <a:gd name="T35" fmla="*/ 2305 h 3856"/>
                  <a:gd name="T36" fmla="*/ 151 w 883"/>
                  <a:gd name="T37" fmla="*/ 2464 h 3856"/>
                  <a:gd name="T38" fmla="*/ 148 w 883"/>
                  <a:gd name="T39" fmla="*/ 2724 h 3856"/>
                  <a:gd name="T40" fmla="*/ 64 w 883"/>
                  <a:gd name="T41" fmla="*/ 2719 h 3856"/>
                  <a:gd name="T42" fmla="*/ 67 w 883"/>
                  <a:gd name="T43" fmla="*/ 2814 h 3856"/>
                  <a:gd name="T44" fmla="*/ 158 w 883"/>
                  <a:gd name="T45" fmla="*/ 2935 h 3856"/>
                  <a:gd name="T46" fmla="*/ 174 w 883"/>
                  <a:gd name="T47" fmla="*/ 3035 h 3856"/>
                  <a:gd name="T48" fmla="*/ 195 w 883"/>
                  <a:gd name="T49" fmla="*/ 3187 h 3856"/>
                  <a:gd name="T50" fmla="*/ 282 w 883"/>
                  <a:gd name="T51" fmla="*/ 3343 h 3856"/>
                  <a:gd name="T52" fmla="*/ 322 w 883"/>
                  <a:gd name="T53" fmla="*/ 3369 h 3856"/>
                  <a:gd name="T54" fmla="*/ 357 w 883"/>
                  <a:gd name="T55" fmla="*/ 3407 h 3856"/>
                  <a:gd name="T56" fmla="*/ 330 w 883"/>
                  <a:gd name="T57" fmla="*/ 3520 h 3856"/>
                  <a:gd name="T58" fmla="*/ 470 w 883"/>
                  <a:gd name="T59" fmla="*/ 3470 h 3856"/>
                  <a:gd name="T60" fmla="*/ 435 w 883"/>
                  <a:gd name="T61" fmla="*/ 3583 h 3856"/>
                  <a:gd name="T62" fmla="*/ 473 w 883"/>
                  <a:gd name="T63" fmla="*/ 3586 h 3856"/>
                  <a:gd name="T64" fmla="*/ 547 w 883"/>
                  <a:gd name="T65" fmla="*/ 3500 h 3856"/>
                  <a:gd name="T66" fmla="*/ 84 w 883"/>
                  <a:gd name="T67" fmla="*/ 2367 h 3856"/>
                  <a:gd name="T68" fmla="*/ 53 w 883"/>
                  <a:gd name="T69" fmla="*/ 2285 h 3856"/>
                  <a:gd name="T70" fmla="*/ 33 w 883"/>
                  <a:gd name="T71" fmla="*/ 2497 h 3856"/>
                  <a:gd name="T72" fmla="*/ 81 w 883"/>
                  <a:gd name="T73" fmla="*/ 2531 h 3856"/>
                  <a:gd name="T74" fmla="*/ 125 w 883"/>
                  <a:gd name="T75" fmla="*/ 2572 h 3856"/>
                  <a:gd name="T76" fmla="*/ 64 w 883"/>
                  <a:gd name="T77" fmla="*/ 2588 h 3856"/>
                  <a:gd name="T78" fmla="*/ 142 w 883"/>
                  <a:gd name="T79" fmla="*/ 2554 h 3856"/>
                  <a:gd name="T80" fmla="*/ 84 w 883"/>
                  <a:gd name="T81" fmla="*/ 2607 h 3856"/>
                  <a:gd name="T82" fmla="*/ 87 w 883"/>
                  <a:gd name="T83" fmla="*/ 2690 h 3856"/>
                  <a:gd name="T84" fmla="*/ 119 w 883"/>
                  <a:gd name="T85" fmla="*/ 3008 h 3856"/>
                  <a:gd name="T86" fmla="*/ 73 w 883"/>
                  <a:gd name="T87" fmla="*/ 3040 h 3856"/>
                  <a:gd name="T88" fmla="*/ 117 w 883"/>
                  <a:gd name="T89" fmla="*/ 3147 h 3856"/>
                  <a:gd name="T90" fmla="*/ 175 w 883"/>
                  <a:gd name="T91" fmla="*/ 3100 h 3856"/>
                  <a:gd name="T92" fmla="*/ 132 w 883"/>
                  <a:gd name="T93" fmla="*/ 3260 h 3856"/>
                  <a:gd name="T94" fmla="*/ 189 w 883"/>
                  <a:gd name="T95" fmla="*/ 3262 h 3856"/>
                  <a:gd name="T96" fmla="*/ 223 w 883"/>
                  <a:gd name="T97" fmla="*/ 3343 h 3856"/>
                  <a:gd name="T98" fmla="*/ 229 w 883"/>
                  <a:gd name="T99" fmla="*/ 3387 h 3856"/>
                  <a:gd name="T100" fmla="*/ 243 w 883"/>
                  <a:gd name="T101" fmla="*/ 3436 h 3856"/>
                  <a:gd name="T102" fmla="*/ 262 w 883"/>
                  <a:gd name="T103" fmla="*/ 3439 h 3856"/>
                  <a:gd name="T104" fmla="*/ 305 w 883"/>
                  <a:gd name="T105" fmla="*/ 3570 h 3856"/>
                  <a:gd name="T106" fmla="*/ 311 w 883"/>
                  <a:gd name="T107" fmla="*/ 3604 h 3856"/>
                  <a:gd name="T108" fmla="*/ 339 w 883"/>
                  <a:gd name="T109" fmla="*/ 3599 h 3856"/>
                  <a:gd name="T110" fmla="*/ 464 w 883"/>
                  <a:gd name="T111" fmla="*/ 3690 h 3856"/>
                  <a:gd name="T112" fmla="*/ 536 w 883"/>
                  <a:gd name="T113" fmla="*/ 3648 h 3856"/>
                  <a:gd name="T114" fmla="*/ 609 w 883"/>
                  <a:gd name="T115" fmla="*/ 3650 h 3856"/>
                  <a:gd name="T116" fmla="*/ 871 w 883"/>
                  <a:gd name="T117" fmla="*/ 3841 h 3856"/>
                  <a:gd name="T118" fmla="*/ 793 w 883"/>
                  <a:gd name="T119" fmla="*/ 3752 h 3856"/>
                  <a:gd name="T120" fmla="*/ 736 w 883"/>
                  <a:gd name="T121" fmla="*/ 3820 h 3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83" h="3856">
                    <a:moveTo>
                      <a:pt x="755" y="3732"/>
                    </a:moveTo>
                    <a:lnTo>
                      <a:pt x="755" y="3732"/>
                    </a:lnTo>
                    <a:cubicBezTo>
                      <a:pt x="747" y="3702"/>
                      <a:pt x="747" y="3702"/>
                      <a:pt x="747" y="3702"/>
                    </a:cubicBezTo>
                    <a:cubicBezTo>
                      <a:pt x="738" y="3702"/>
                      <a:pt x="738" y="3702"/>
                      <a:pt x="738" y="3702"/>
                    </a:cubicBezTo>
                    <a:cubicBezTo>
                      <a:pt x="723" y="3691"/>
                      <a:pt x="723" y="3691"/>
                      <a:pt x="723" y="3691"/>
                    </a:cubicBezTo>
                    <a:cubicBezTo>
                      <a:pt x="695" y="3680"/>
                      <a:pt x="695" y="3680"/>
                      <a:pt x="695" y="3680"/>
                    </a:cubicBezTo>
                    <a:cubicBezTo>
                      <a:pt x="654" y="3668"/>
                      <a:pt x="654" y="3668"/>
                      <a:pt x="654" y="3668"/>
                    </a:cubicBezTo>
                    <a:cubicBezTo>
                      <a:pt x="635" y="3662"/>
                      <a:pt x="635" y="3662"/>
                      <a:pt x="635" y="3662"/>
                    </a:cubicBezTo>
                    <a:cubicBezTo>
                      <a:pt x="634" y="3668"/>
                      <a:pt x="634" y="3668"/>
                      <a:pt x="634" y="3668"/>
                    </a:cubicBezTo>
                    <a:cubicBezTo>
                      <a:pt x="638" y="3676"/>
                      <a:pt x="638" y="3676"/>
                      <a:pt x="638" y="3676"/>
                    </a:cubicBezTo>
                    <a:cubicBezTo>
                      <a:pt x="632" y="3680"/>
                      <a:pt x="632" y="3680"/>
                      <a:pt x="632" y="3680"/>
                    </a:cubicBezTo>
                    <a:cubicBezTo>
                      <a:pt x="626" y="3679"/>
                      <a:pt x="626" y="3679"/>
                      <a:pt x="626" y="3679"/>
                    </a:cubicBezTo>
                    <a:cubicBezTo>
                      <a:pt x="599" y="3667"/>
                      <a:pt x="599" y="3667"/>
                      <a:pt x="599" y="3667"/>
                    </a:cubicBezTo>
                    <a:cubicBezTo>
                      <a:pt x="583" y="3659"/>
                      <a:pt x="583" y="3659"/>
                      <a:pt x="583" y="3659"/>
                    </a:cubicBezTo>
                    <a:cubicBezTo>
                      <a:pt x="579" y="3662"/>
                      <a:pt x="579" y="3662"/>
                      <a:pt x="579" y="3662"/>
                    </a:cubicBezTo>
                    <a:cubicBezTo>
                      <a:pt x="587" y="3670"/>
                      <a:pt x="587" y="3670"/>
                      <a:pt x="587" y="3670"/>
                    </a:cubicBezTo>
                    <a:cubicBezTo>
                      <a:pt x="622" y="3687"/>
                      <a:pt x="622" y="3687"/>
                      <a:pt x="622" y="3687"/>
                    </a:cubicBezTo>
                    <a:cubicBezTo>
                      <a:pt x="623" y="3693"/>
                      <a:pt x="623" y="3693"/>
                      <a:pt x="623" y="3693"/>
                    </a:cubicBezTo>
                    <a:cubicBezTo>
                      <a:pt x="612" y="3693"/>
                      <a:pt x="612" y="3693"/>
                      <a:pt x="612" y="3693"/>
                    </a:cubicBezTo>
                    <a:cubicBezTo>
                      <a:pt x="609" y="3694"/>
                      <a:pt x="609" y="3694"/>
                      <a:pt x="609" y="3694"/>
                    </a:cubicBezTo>
                    <a:cubicBezTo>
                      <a:pt x="609" y="3702"/>
                      <a:pt x="609" y="3702"/>
                      <a:pt x="609" y="3702"/>
                    </a:cubicBezTo>
                    <a:cubicBezTo>
                      <a:pt x="603" y="3703"/>
                      <a:pt x="603" y="3703"/>
                      <a:pt x="603" y="3703"/>
                    </a:cubicBezTo>
                    <a:cubicBezTo>
                      <a:pt x="599" y="3693"/>
                      <a:pt x="599" y="3693"/>
                      <a:pt x="599" y="3693"/>
                    </a:cubicBezTo>
                    <a:cubicBezTo>
                      <a:pt x="582" y="3684"/>
                      <a:pt x="582" y="3684"/>
                      <a:pt x="582" y="3684"/>
                    </a:cubicBezTo>
                    <a:cubicBezTo>
                      <a:pt x="576" y="3688"/>
                      <a:pt x="576" y="3688"/>
                      <a:pt x="576" y="3688"/>
                    </a:cubicBezTo>
                    <a:cubicBezTo>
                      <a:pt x="577" y="3697"/>
                      <a:pt x="577" y="3697"/>
                      <a:pt x="577" y="3697"/>
                    </a:cubicBezTo>
                    <a:cubicBezTo>
                      <a:pt x="568" y="3700"/>
                      <a:pt x="568" y="3700"/>
                      <a:pt x="568" y="3700"/>
                    </a:cubicBezTo>
                    <a:cubicBezTo>
                      <a:pt x="541" y="3702"/>
                      <a:pt x="541" y="3702"/>
                      <a:pt x="541" y="3702"/>
                    </a:cubicBezTo>
                    <a:cubicBezTo>
                      <a:pt x="535" y="3705"/>
                      <a:pt x="535" y="3705"/>
                      <a:pt x="535" y="3705"/>
                    </a:cubicBezTo>
                    <a:cubicBezTo>
                      <a:pt x="541" y="3711"/>
                      <a:pt x="541" y="3711"/>
                      <a:pt x="541" y="3711"/>
                    </a:cubicBezTo>
                    <a:cubicBezTo>
                      <a:pt x="539" y="3716"/>
                      <a:pt x="539" y="3716"/>
                      <a:pt x="539" y="3716"/>
                    </a:cubicBezTo>
                    <a:cubicBezTo>
                      <a:pt x="525" y="3713"/>
                      <a:pt x="525" y="3713"/>
                      <a:pt x="525" y="3713"/>
                    </a:cubicBezTo>
                    <a:cubicBezTo>
                      <a:pt x="510" y="3717"/>
                      <a:pt x="510" y="3717"/>
                      <a:pt x="510" y="3717"/>
                    </a:cubicBezTo>
                    <a:cubicBezTo>
                      <a:pt x="513" y="3726"/>
                      <a:pt x="513" y="3726"/>
                      <a:pt x="513" y="3726"/>
                    </a:cubicBezTo>
                    <a:cubicBezTo>
                      <a:pt x="530" y="3729"/>
                      <a:pt x="530" y="3729"/>
                      <a:pt x="530" y="3729"/>
                    </a:cubicBezTo>
                    <a:cubicBezTo>
                      <a:pt x="545" y="3729"/>
                      <a:pt x="545" y="3729"/>
                      <a:pt x="545" y="3729"/>
                    </a:cubicBezTo>
                    <a:cubicBezTo>
                      <a:pt x="550" y="3722"/>
                      <a:pt x="550" y="3722"/>
                      <a:pt x="550" y="3722"/>
                    </a:cubicBezTo>
                    <a:cubicBezTo>
                      <a:pt x="553" y="3719"/>
                      <a:pt x="553" y="3719"/>
                      <a:pt x="553" y="3719"/>
                    </a:cubicBezTo>
                    <a:cubicBezTo>
                      <a:pt x="564" y="3722"/>
                      <a:pt x="564" y="3722"/>
                      <a:pt x="564" y="3722"/>
                    </a:cubicBezTo>
                    <a:cubicBezTo>
                      <a:pt x="579" y="3732"/>
                      <a:pt x="579" y="3732"/>
                      <a:pt x="579" y="3732"/>
                    </a:cubicBezTo>
                    <a:cubicBezTo>
                      <a:pt x="587" y="3729"/>
                      <a:pt x="587" y="3729"/>
                      <a:pt x="587" y="3729"/>
                    </a:cubicBezTo>
                    <a:cubicBezTo>
                      <a:pt x="591" y="3736"/>
                      <a:pt x="591" y="3736"/>
                      <a:pt x="591" y="3736"/>
                    </a:cubicBezTo>
                    <a:cubicBezTo>
                      <a:pt x="591" y="3745"/>
                      <a:pt x="591" y="3745"/>
                      <a:pt x="591" y="3745"/>
                    </a:cubicBezTo>
                    <a:cubicBezTo>
                      <a:pt x="602" y="3751"/>
                      <a:pt x="602" y="3751"/>
                      <a:pt x="602" y="3751"/>
                    </a:cubicBezTo>
                    <a:cubicBezTo>
                      <a:pt x="590" y="3755"/>
                      <a:pt x="590" y="3755"/>
                      <a:pt x="590" y="3755"/>
                    </a:cubicBezTo>
                    <a:cubicBezTo>
                      <a:pt x="582" y="3771"/>
                      <a:pt x="582" y="3771"/>
                      <a:pt x="582" y="3771"/>
                    </a:cubicBezTo>
                    <a:cubicBezTo>
                      <a:pt x="591" y="3781"/>
                      <a:pt x="591" y="3781"/>
                      <a:pt x="591" y="3781"/>
                    </a:cubicBezTo>
                    <a:cubicBezTo>
                      <a:pt x="602" y="3781"/>
                      <a:pt x="602" y="3781"/>
                      <a:pt x="602" y="3781"/>
                    </a:cubicBezTo>
                    <a:cubicBezTo>
                      <a:pt x="611" y="3784"/>
                      <a:pt x="611" y="3784"/>
                      <a:pt x="611" y="3784"/>
                    </a:cubicBezTo>
                    <a:cubicBezTo>
                      <a:pt x="625" y="3798"/>
                      <a:pt x="625" y="3798"/>
                      <a:pt x="625" y="3798"/>
                    </a:cubicBezTo>
                    <a:cubicBezTo>
                      <a:pt x="635" y="3798"/>
                      <a:pt x="635" y="3798"/>
                      <a:pt x="635" y="3798"/>
                    </a:cubicBezTo>
                    <a:cubicBezTo>
                      <a:pt x="637" y="3792"/>
                      <a:pt x="637" y="3792"/>
                      <a:pt x="637" y="3792"/>
                    </a:cubicBezTo>
                    <a:cubicBezTo>
                      <a:pt x="626" y="3786"/>
                      <a:pt x="626" y="3786"/>
                      <a:pt x="626" y="3786"/>
                    </a:cubicBezTo>
                    <a:cubicBezTo>
                      <a:pt x="611" y="3777"/>
                      <a:pt x="611" y="3777"/>
                      <a:pt x="611" y="3777"/>
                    </a:cubicBezTo>
                    <a:cubicBezTo>
                      <a:pt x="609" y="3768"/>
                      <a:pt x="609" y="3768"/>
                      <a:pt x="609" y="3768"/>
                    </a:cubicBezTo>
                    <a:cubicBezTo>
                      <a:pt x="612" y="3768"/>
                      <a:pt x="612" y="3768"/>
                      <a:pt x="612" y="3768"/>
                    </a:cubicBezTo>
                    <a:cubicBezTo>
                      <a:pt x="625" y="3772"/>
                      <a:pt x="625" y="3772"/>
                      <a:pt x="625" y="3772"/>
                    </a:cubicBezTo>
                    <a:cubicBezTo>
                      <a:pt x="634" y="3766"/>
                      <a:pt x="634" y="3766"/>
                      <a:pt x="634" y="3766"/>
                    </a:cubicBezTo>
                    <a:cubicBezTo>
                      <a:pt x="637" y="3758"/>
                      <a:pt x="637" y="3758"/>
                      <a:pt x="637" y="3758"/>
                    </a:cubicBezTo>
                    <a:cubicBezTo>
                      <a:pt x="626" y="3755"/>
                      <a:pt x="626" y="3755"/>
                      <a:pt x="626" y="3755"/>
                    </a:cubicBezTo>
                    <a:cubicBezTo>
                      <a:pt x="617" y="3751"/>
                      <a:pt x="617" y="3751"/>
                      <a:pt x="617" y="3751"/>
                    </a:cubicBezTo>
                    <a:cubicBezTo>
                      <a:pt x="651" y="3737"/>
                      <a:pt x="651" y="3737"/>
                      <a:pt x="651" y="3737"/>
                    </a:cubicBezTo>
                    <a:cubicBezTo>
                      <a:pt x="666" y="3729"/>
                      <a:pt x="666" y="3729"/>
                      <a:pt x="666" y="3729"/>
                    </a:cubicBezTo>
                    <a:cubicBezTo>
                      <a:pt x="730" y="3746"/>
                      <a:pt x="730" y="3746"/>
                      <a:pt x="730" y="3746"/>
                    </a:cubicBezTo>
                    <a:cubicBezTo>
                      <a:pt x="738" y="3740"/>
                      <a:pt x="738" y="3740"/>
                      <a:pt x="738" y="3740"/>
                    </a:cubicBezTo>
                    <a:cubicBezTo>
                      <a:pt x="736" y="3732"/>
                      <a:pt x="736" y="3732"/>
                      <a:pt x="736" y="3732"/>
                    </a:cubicBezTo>
                    <a:cubicBezTo>
                      <a:pt x="755" y="3732"/>
                      <a:pt x="755" y="3732"/>
                      <a:pt x="755" y="3732"/>
                    </a:cubicBezTo>
                    <a:close/>
                    <a:moveTo>
                      <a:pt x="745" y="3693"/>
                    </a:moveTo>
                    <a:lnTo>
                      <a:pt x="745" y="3693"/>
                    </a:lnTo>
                    <a:cubicBezTo>
                      <a:pt x="727" y="3688"/>
                      <a:pt x="727" y="3688"/>
                      <a:pt x="727" y="3688"/>
                    </a:cubicBezTo>
                    <a:cubicBezTo>
                      <a:pt x="687" y="3662"/>
                      <a:pt x="687" y="3662"/>
                      <a:pt x="687" y="3662"/>
                    </a:cubicBezTo>
                    <a:cubicBezTo>
                      <a:pt x="660" y="3651"/>
                      <a:pt x="660" y="3651"/>
                      <a:pt x="660" y="3651"/>
                    </a:cubicBezTo>
                    <a:cubicBezTo>
                      <a:pt x="646" y="3653"/>
                      <a:pt x="646" y="3653"/>
                      <a:pt x="646" y="3653"/>
                    </a:cubicBezTo>
                    <a:cubicBezTo>
                      <a:pt x="629" y="3642"/>
                      <a:pt x="629" y="3642"/>
                      <a:pt x="629" y="3642"/>
                    </a:cubicBezTo>
                    <a:cubicBezTo>
                      <a:pt x="614" y="3628"/>
                      <a:pt x="614" y="3628"/>
                      <a:pt x="614" y="3628"/>
                    </a:cubicBezTo>
                    <a:cubicBezTo>
                      <a:pt x="612" y="3621"/>
                      <a:pt x="612" y="3621"/>
                      <a:pt x="612" y="3621"/>
                    </a:cubicBezTo>
                    <a:cubicBezTo>
                      <a:pt x="612" y="3613"/>
                      <a:pt x="612" y="3613"/>
                      <a:pt x="612" y="3613"/>
                    </a:cubicBezTo>
                    <a:cubicBezTo>
                      <a:pt x="637" y="3601"/>
                      <a:pt x="637" y="3601"/>
                      <a:pt x="637" y="3601"/>
                    </a:cubicBezTo>
                    <a:cubicBezTo>
                      <a:pt x="640" y="3593"/>
                      <a:pt x="640" y="3593"/>
                      <a:pt x="640" y="3593"/>
                    </a:cubicBezTo>
                    <a:cubicBezTo>
                      <a:pt x="655" y="3589"/>
                      <a:pt x="655" y="3589"/>
                      <a:pt x="655" y="3589"/>
                    </a:cubicBezTo>
                    <a:cubicBezTo>
                      <a:pt x="668" y="3570"/>
                      <a:pt x="668" y="3570"/>
                      <a:pt x="668" y="3570"/>
                    </a:cubicBezTo>
                    <a:cubicBezTo>
                      <a:pt x="663" y="3557"/>
                      <a:pt x="663" y="3557"/>
                      <a:pt x="663" y="3557"/>
                    </a:cubicBezTo>
                    <a:cubicBezTo>
                      <a:pt x="645" y="3557"/>
                      <a:pt x="645" y="3557"/>
                      <a:pt x="645" y="3557"/>
                    </a:cubicBezTo>
                    <a:cubicBezTo>
                      <a:pt x="622" y="3569"/>
                      <a:pt x="622" y="3569"/>
                      <a:pt x="622" y="3569"/>
                    </a:cubicBezTo>
                    <a:cubicBezTo>
                      <a:pt x="609" y="3583"/>
                      <a:pt x="609" y="3583"/>
                      <a:pt x="609" y="3583"/>
                    </a:cubicBezTo>
                    <a:cubicBezTo>
                      <a:pt x="599" y="3583"/>
                      <a:pt x="599" y="3583"/>
                      <a:pt x="599" y="3583"/>
                    </a:cubicBezTo>
                    <a:cubicBezTo>
                      <a:pt x="582" y="3563"/>
                      <a:pt x="582" y="3563"/>
                      <a:pt x="582" y="3563"/>
                    </a:cubicBezTo>
                    <a:cubicBezTo>
                      <a:pt x="580" y="3544"/>
                      <a:pt x="580" y="3544"/>
                      <a:pt x="580" y="3544"/>
                    </a:cubicBezTo>
                    <a:cubicBezTo>
                      <a:pt x="576" y="3534"/>
                      <a:pt x="576" y="3534"/>
                      <a:pt x="576" y="3534"/>
                    </a:cubicBezTo>
                    <a:cubicBezTo>
                      <a:pt x="590" y="3522"/>
                      <a:pt x="590" y="3522"/>
                      <a:pt x="590" y="3522"/>
                    </a:cubicBezTo>
                    <a:cubicBezTo>
                      <a:pt x="593" y="3509"/>
                      <a:pt x="593" y="3509"/>
                      <a:pt x="593" y="3509"/>
                    </a:cubicBezTo>
                    <a:cubicBezTo>
                      <a:pt x="580" y="3511"/>
                      <a:pt x="580" y="3511"/>
                      <a:pt x="580" y="3511"/>
                    </a:cubicBezTo>
                    <a:cubicBezTo>
                      <a:pt x="570" y="3503"/>
                      <a:pt x="570" y="3503"/>
                      <a:pt x="570" y="3503"/>
                    </a:cubicBezTo>
                    <a:cubicBezTo>
                      <a:pt x="580" y="3489"/>
                      <a:pt x="580" y="3489"/>
                      <a:pt x="580" y="3489"/>
                    </a:cubicBezTo>
                    <a:cubicBezTo>
                      <a:pt x="590" y="3492"/>
                      <a:pt x="590" y="3492"/>
                      <a:pt x="590" y="3492"/>
                    </a:cubicBezTo>
                    <a:cubicBezTo>
                      <a:pt x="606" y="3502"/>
                      <a:pt x="606" y="3502"/>
                      <a:pt x="606" y="3502"/>
                    </a:cubicBezTo>
                    <a:cubicBezTo>
                      <a:pt x="611" y="3494"/>
                      <a:pt x="611" y="3494"/>
                      <a:pt x="611" y="3494"/>
                    </a:cubicBezTo>
                    <a:cubicBezTo>
                      <a:pt x="625" y="3482"/>
                      <a:pt x="625" y="3482"/>
                      <a:pt x="625" y="3482"/>
                    </a:cubicBezTo>
                    <a:cubicBezTo>
                      <a:pt x="626" y="3471"/>
                      <a:pt x="626" y="3471"/>
                      <a:pt x="626" y="3471"/>
                    </a:cubicBezTo>
                    <a:cubicBezTo>
                      <a:pt x="623" y="3457"/>
                      <a:pt x="623" y="3457"/>
                      <a:pt x="623" y="3457"/>
                    </a:cubicBezTo>
                    <a:cubicBezTo>
                      <a:pt x="629" y="3445"/>
                      <a:pt x="629" y="3445"/>
                      <a:pt x="629" y="3445"/>
                    </a:cubicBezTo>
                    <a:cubicBezTo>
                      <a:pt x="642" y="3448"/>
                      <a:pt x="642" y="3448"/>
                      <a:pt x="642" y="3448"/>
                    </a:cubicBezTo>
                    <a:cubicBezTo>
                      <a:pt x="654" y="3460"/>
                      <a:pt x="654" y="3460"/>
                      <a:pt x="654" y="3460"/>
                    </a:cubicBezTo>
                    <a:cubicBezTo>
                      <a:pt x="660" y="3454"/>
                      <a:pt x="660" y="3454"/>
                      <a:pt x="660" y="3454"/>
                    </a:cubicBezTo>
                    <a:cubicBezTo>
                      <a:pt x="683" y="3445"/>
                      <a:pt x="683" y="3445"/>
                      <a:pt x="683" y="3445"/>
                    </a:cubicBezTo>
                    <a:cubicBezTo>
                      <a:pt x="706" y="3537"/>
                      <a:pt x="706" y="3537"/>
                      <a:pt x="706" y="3537"/>
                    </a:cubicBezTo>
                    <a:cubicBezTo>
                      <a:pt x="704" y="3540"/>
                      <a:pt x="704" y="3540"/>
                      <a:pt x="704" y="3540"/>
                    </a:cubicBezTo>
                    <a:cubicBezTo>
                      <a:pt x="707" y="3541"/>
                      <a:pt x="707" y="3541"/>
                      <a:pt x="707" y="3541"/>
                    </a:cubicBezTo>
                    <a:cubicBezTo>
                      <a:pt x="745" y="3693"/>
                      <a:pt x="745" y="3693"/>
                      <a:pt x="745" y="3693"/>
                    </a:cubicBezTo>
                    <a:close/>
                    <a:moveTo>
                      <a:pt x="681" y="3418"/>
                    </a:moveTo>
                    <a:lnTo>
                      <a:pt x="681" y="3418"/>
                    </a:lnTo>
                    <a:cubicBezTo>
                      <a:pt x="658" y="3398"/>
                      <a:pt x="658" y="3398"/>
                      <a:pt x="658" y="3398"/>
                    </a:cubicBezTo>
                    <a:cubicBezTo>
                      <a:pt x="642" y="3395"/>
                      <a:pt x="642" y="3395"/>
                      <a:pt x="642" y="3395"/>
                    </a:cubicBezTo>
                    <a:cubicBezTo>
                      <a:pt x="635" y="3389"/>
                      <a:pt x="635" y="3389"/>
                      <a:pt x="635" y="3389"/>
                    </a:cubicBezTo>
                    <a:cubicBezTo>
                      <a:pt x="530" y="3389"/>
                      <a:pt x="530" y="3389"/>
                      <a:pt x="530" y="3389"/>
                    </a:cubicBezTo>
                    <a:cubicBezTo>
                      <a:pt x="472" y="3398"/>
                      <a:pt x="472" y="3398"/>
                      <a:pt x="472" y="3398"/>
                    </a:cubicBezTo>
                    <a:cubicBezTo>
                      <a:pt x="458" y="3390"/>
                      <a:pt x="458" y="3390"/>
                      <a:pt x="458" y="3390"/>
                    </a:cubicBezTo>
                    <a:cubicBezTo>
                      <a:pt x="420" y="3387"/>
                      <a:pt x="420" y="3387"/>
                      <a:pt x="420" y="3387"/>
                    </a:cubicBezTo>
                    <a:cubicBezTo>
                      <a:pt x="406" y="3353"/>
                      <a:pt x="406" y="3353"/>
                      <a:pt x="406" y="3353"/>
                    </a:cubicBezTo>
                    <a:cubicBezTo>
                      <a:pt x="398" y="3326"/>
                      <a:pt x="398" y="3326"/>
                      <a:pt x="398" y="3326"/>
                    </a:cubicBezTo>
                    <a:cubicBezTo>
                      <a:pt x="380" y="3309"/>
                      <a:pt x="380" y="3309"/>
                      <a:pt x="380" y="3309"/>
                    </a:cubicBezTo>
                    <a:cubicBezTo>
                      <a:pt x="376" y="3263"/>
                      <a:pt x="376" y="3263"/>
                      <a:pt x="376" y="3263"/>
                    </a:cubicBezTo>
                    <a:cubicBezTo>
                      <a:pt x="376" y="3240"/>
                      <a:pt x="376" y="3240"/>
                      <a:pt x="376" y="3240"/>
                    </a:cubicBezTo>
                    <a:cubicBezTo>
                      <a:pt x="359" y="3242"/>
                      <a:pt x="359" y="3242"/>
                      <a:pt x="359" y="3242"/>
                    </a:cubicBezTo>
                    <a:cubicBezTo>
                      <a:pt x="333" y="3254"/>
                      <a:pt x="333" y="3254"/>
                      <a:pt x="333" y="3254"/>
                    </a:cubicBezTo>
                    <a:cubicBezTo>
                      <a:pt x="319" y="3269"/>
                      <a:pt x="319" y="3269"/>
                      <a:pt x="319" y="3269"/>
                    </a:cubicBezTo>
                    <a:cubicBezTo>
                      <a:pt x="302" y="3269"/>
                      <a:pt x="302" y="3269"/>
                      <a:pt x="302" y="3269"/>
                    </a:cubicBezTo>
                    <a:cubicBezTo>
                      <a:pt x="265" y="3199"/>
                      <a:pt x="265" y="3199"/>
                      <a:pt x="265" y="3199"/>
                    </a:cubicBezTo>
                    <a:cubicBezTo>
                      <a:pt x="261" y="3173"/>
                      <a:pt x="261" y="3173"/>
                      <a:pt x="261" y="3173"/>
                    </a:cubicBezTo>
                    <a:cubicBezTo>
                      <a:pt x="272" y="3100"/>
                      <a:pt x="272" y="3100"/>
                      <a:pt x="272" y="3100"/>
                    </a:cubicBezTo>
                    <a:cubicBezTo>
                      <a:pt x="288" y="3075"/>
                      <a:pt x="288" y="3075"/>
                      <a:pt x="288" y="3075"/>
                    </a:cubicBezTo>
                    <a:cubicBezTo>
                      <a:pt x="317" y="3046"/>
                      <a:pt x="317" y="3046"/>
                      <a:pt x="317" y="3046"/>
                    </a:cubicBezTo>
                    <a:cubicBezTo>
                      <a:pt x="325" y="3005"/>
                      <a:pt x="325" y="3005"/>
                      <a:pt x="325" y="3005"/>
                    </a:cubicBezTo>
                    <a:cubicBezTo>
                      <a:pt x="317" y="2962"/>
                      <a:pt x="317" y="2962"/>
                      <a:pt x="317" y="2962"/>
                    </a:cubicBezTo>
                    <a:cubicBezTo>
                      <a:pt x="307" y="2930"/>
                      <a:pt x="307" y="2930"/>
                      <a:pt x="307" y="2930"/>
                    </a:cubicBezTo>
                    <a:cubicBezTo>
                      <a:pt x="313" y="2893"/>
                      <a:pt x="313" y="2893"/>
                      <a:pt x="313" y="2893"/>
                    </a:cubicBezTo>
                    <a:cubicBezTo>
                      <a:pt x="330" y="2875"/>
                      <a:pt x="330" y="2875"/>
                      <a:pt x="330" y="2875"/>
                    </a:cubicBezTo>
                    <a:cubicBezTo>
                      <a:pt x="313" y="2837"/>
                      <a:pt x="313" y="2837"/>
                      <a:pt x="313" y="2837"/>
                    </a:cubicBezTo>
                    <a:cubicBezTo>
                      <a:pt x="316" y="2817"/>
                      <a:pt x="316" y="2817"/>
                      <a:pt x="316" y="2817"/>
                    </a:cubicBezTo>
                    <a:cubicBezTo>
                      <a:pt x="330" y="2803"/>
                      <a:pt x="330" y="2803"/>
                      <a:pt x="330" y="2803"/>
                    </a:cubicBezTo>
                    <a:cubicBezTo>
                      <a:pt x="321" y="2768"/>
                      <a:pt x="321" y="2768"/>
                      <a:pt x="321" y="2768"/>
                    </a:cubicBezTo>
                    <a:cubicBezTo>
                      <a:pt x="314" y="2724"/>
                      <a:pt x="314" y="2724"/>
                      <a:pt x="314" y="2724"/>
                    </a:cubicBezTo>
                    <a:cubicBezTo>
                      <a:pt x="304" y="2702"/>
                      <a:pt x="304" y="2702"/>
                      <a:pt x="304" y="2702"/>
                    </a:cubicBezTo>
                    <a:cubicBezTo>
                      <a:pt x="305" y="2685"/>
                      <a:pt x="305" y="2685"/>
                      <a:pt x="305" y="2685"/>
                    </a:cubicBezTo>
                    <a:cubicBezTo>
                      <a:pt x="327" y="2667"/>
                      <a:pt x="327" y="2667"/>
                      <a:pt x="327" y="2667"/>
                    </a:cubicBezTo>
                    <a:cubicBezTo>
                      <a:pt x="327" y="2649"/>
                      <a:pt x="327" y="2649"/>
                      <a:pt x="327" y="2649"/>
                    </a:cubicBezTo>
                    <a:cubicBezTo>
                      <a:pt x="310" y="2620"/>
                      <a:pt x="310" y="2620"/>
                      <a:pt x="310" y="2620"/>
                    </a:cubicBezTo>
                    <a:cubicBezTo>
                      <a:pt x="282" y="2600"/>
                      <a:pt x="282" y="2600"/>
                      <a:pt x="282" y="2600"/>
                    </a:cubicBezTo>
                    <a:cubicBezTo>
                      <a:pt x="265" y="2600"/>
                      <a:pt x="265" y="2600"/>
                      <a:pt x="265" y="2600"/>
                    </a:cubicBezTo>
                    <a:cubicBezTo>
                      <a:pt x="259" y="2604"/>
                      <a:pt x="259" y="2604"/>
                      <a:pt x="259" y="2604"/>
                    </a:cubicBezTo>
                    <a:cubicBezTo>
                      <a:pt x="250" y="2595"/>
                      <a:pt x="250" y="2595"/>
                      <a:pt x="250" y="2595"/>
                    </a:cubicBezTo>
                    <a:cubicBezTo>
                      <a:pt x="256" y="2581"/>
                      <a:pt x="256" y="2581"/>
                      <a:pt x="256" y="2581"/>
                    </a:cubicBezTo>
                    <a:cubicBezTo>
                      <a:pt x="293" y="2581"/>
                      <a:pt x="293" y="2581"/>
                      <a:pt x="293" y="2581"/>
                    </a:cubicBezTo>
                    <a:cubicBezTo>
                      <a:pt x="310" y="2562"/>
                      <a:pt x="310" y="2562"/>
                      <a:pt x="310" y="2562"/>
                    </a:cubicBezTo>
                    <a:cubicBezTo>
                      <a:pt x="310" y="2542"/>
                      <a:pt x="310" y="2542"/>
                      <a:pt x="310" y="2542"/>
                    </a:cubicBezTo>
                    <a:cubicBezTo>
                      <a:pt x="299" y="2537"/>
                      <a:pt x="299" y="2537"/>
                      <a:pt x="299" y="2537"/>
                    </a:cubicBezTo>
                    <a:cubicBezTo>
                      <a:pt x="285" y="2545"/>
                      <a:pt x="285" y="2545"/>
                      <a:pt x="285" y="2545"/>
                    </a:cubicBezTo>
                    <a:cubicBezTo>
                      <a:pt x="272" y="2542"/>
                      <a:pt x="272" y="2542"/>
                      <a:pt x="272" y="2542"/>
                    </a:cubicBezTo>
                    <a:cubicBezTo>
                      <a:pt x="262" y="2505"/>
                      <a:pt x="262" y="2505"/>
                      <a:pt x="262" y="2505"/>
                    </a:cubicBezTo>
                    <a:cubicBezTo>
                      <a:pt x="249" y="2471"/>
                      <a:pt x="249" y="2471"/>
                      <a:pt x="249" y="2471"/>
                    </a:cubicBezTo>
                    <a:cubicBezTo>
                      <a:pt x="247" y="2448"/>
                      <a:pt x="247" y="2448"/>
                      <a:pt x="247" y="2448"/>
                    </a:cubicBezTo>
                    <a:cubicBezTo>
                      <a:pt x="249" y="2421"/>
                      <a:pt x="249" y="2421"/>
                      <a:pt x="249" y="2421"/>
                    </a:cubicBezTo>
                    <a:cubicBezTo>
                      <a:pt x="223" y="2412"/>
                      <a:pt x="223" y="2412"/>
                      <a:pt x="223" y="2412"/>
                    </a:cubicBezTo>
                    <a:cubicBezTo>
                      <a:pt x="215" y="2389"/>
                      <a:pt x="215" y="2389"/>
                      <a:pt x="215" y="2389"/>
                    </a:cubicBezTo>
                    <a:cubicBezTo>
                      <a:pt x="212" y="2326"/>
                      <a:pt x="212" y="2326"/>
                      <a:pt x="212" y="2326"/>
                    </a:cubicBezTo>
                    <a:cubicBezTo>
                      <a:pt x="229" y="2315"/>
                      <a:pt x="229" y="2315"/>
                      <a:pt x="229" y="2315"/>
                    </a:cubicBezTo>
                    <a:cubicBezTo>
                      <a:pt x="235" y="2294"/>
                      <a:pt x="235" y="2294"/>
                      <a:pt x="235" y="2294"/>
                    </a:cubicBezTo>
                    <a:cubicBezTo>
                      <a:pt x="226" y="2277"/>
                      <a:pt x="226" y="2277"/>
                      <a:pt x="226" y="2277"/>
                    </a:cubicBezTo>
                    <a:cubicBezTo>
                      <a:pt x="210" y="2270"/>
                      <a:pt x="210" y="2270"/>
                      <a:pt x="210" y="2270"/>
                    </a:cubicBezTo>
                    <a:cubicBezTo>
                      <a:pt x="203" y="2231"/>
                      <a:pt x="203" y="2231"/>
                      <a:pt x="203" y="2231"/>
                    </a:cubicBezTo>
                    <a:cubicBezTo>
                      <a:pt x="201" y="2178"/>
                      <a:pt x="201" y="2178"/>
                      <a:pt x="201" y="2178"/>
                    </a:cubicBezTo>
                    <a:cubicBezTo>
                      <a:pt x="206" y="2118"/>
                      <a:pt x="206" y="2118"/>
                      <a:pt x="206" y="2118"/>
                    </a:cubicBezTo>
                    <a:cubicBezTo>
                      <a:pt x="191" y="2092"/>
                      <a:pt x="191" y="2092"/>
                      <a:pt x="191" y="2092"/>
                    </a:cubicBezTo>
                    <a:cubicBezTo>
                      <a:pt x="188" y="2065"/>
                      <a:pt x="188" y="2065"/>
                      <a:pt x="188" y="2065"/>
                    </a:cubicBezTo>
                    <a:cubicBezTo>
                      <a:pt x="217" y="2025"/>
                      <a:pt x="217" y="2025"/>
                      <a:pt x="217" y="2025"/>
                    </a:cubicBezTo>
                    <a:cubicBezTo>
                      <a:pt x="221" y="1981"/>
                      <a:pt x="221" y="1981"/>
                      <a:pt x="221" y="1981"/>
                    </a:cubicBezTo>
                    <a:cubicBezTo>
                      <a:pt x="243" y="1970"/>
                      <a:pt x="243" y="1970"/>
                      <a:pt x="243" y="1970"/>
                    </a:cubicBezTo>
                    <a:cubicBezTo>
                      <a:pt x="255" y="1956"/>
                      <a:pt x="255" y="1956"/>
                      <a:pt x="255" y="1956"/>
                    </a:cubicBezTo>
                    <a:cubicBezTo>
                      <a:pt x="206" y="1860"/>
                      <a:pt x="206" y="1860"/>
                      <a:pt x="206" y="1860"/>
                    </a:cubicBezTo>
                    <a:cubicBezTo>
                      <a:pt x="212" y="1828"/>
                      <a:pt x="212" y="1828"/>
                      <a:pt x="212" y="1828"/>
                    </a:cubicBezTo>
                    <a:cubicBezTo>
                      <a:pt x="212" y="1805"/>
                      <a:pt x="212" y="1805"/>
                      <a:pt x="212" y="1805"/>
                    </a:cubicBezTo>
                    <a:cubicBezTo>
                      <a:pt x="212" y="1748"/>
                      <a:pt x="212" y="1748"/>
                      <a:pt x="212" y="1748"/>
                    </a:cubicBezTo>
                    <a:cubicBezTo>
                      <a:pt x="229" y="1715"/>
                      <a:pt x="229" y="1715"/>
                      <a:pt x="229" y="1715"/>
                    </a:cubicBezTo>
                    <a:cubicBezTo>
                      <a:pt x="249" y="1695"/>
                      <a:pt x="249" y="1695"/>
                      <a:pt x="249" y="1695"/>
                    </a:cubicBezTo>
                    <a:cubicBezTo>
                      <a:pt x="244" y="1666"/>
                      <a:pt x="244" y="1666"/>
                      <a:pt x="244" y="1666"/>
                    </a:cubicBezTo>
                    <a:cubicBezTo>
                      <a:pt x="227" y="1638"/>
                      <a:pt x="227" y="1638"/>
                      <a:pt x="227" y="1638"/>
                    </a:cubicBezTo>
                    <a:cubicBezTo>
                      <a:pt x="217" y="1629"/>
                      <a:pt x="217" y="1629"/>
                      <a:pt x="217" y="1629"/>
                    </a:cubicBezTo>
                    <a:cubicBezTo>
                      <a:pt x="235" y="1602"/>
                      <a:pt x="235" y="1602"/>
                      <a:pt x="235" y="1602"/>
                    </a:cubicBezTo>
                    <a:cubicBezTo>
                      <a:pt x="230" y="1569"/>
                      <a:pt x="230" y="1569"/>
                      <a:pt x="230" y="1569"/>
                    </a:cubicBezTo>
                    <a:cubicBezTo>
                      <a:pt x="244" y="1536"/>
                      <a:pt x="244" y="1536"/>
                      <a:pt x="244" y="1536"/>
                    </a:cubicBezTo>
                    <a:cubicBezTo>
                      <a:pt x="259" y="1531"/>
                      <a:pt x="259" y="1531"/>
                      <a:pt x="259" y="1531"/>
                    </a:cubicBezTo>
                    <a:cubicBezTo>
                      <a:pt x="264" y="1493"/>
                      <a:pt x="264" y="1493"/>
                      <a:pt x="264" y="1493"/>
                    </a:cubicBezTo>
                    <a:cubicBezTo>
                      <a:pt x="256" y="1430"/>
                      <a:pt x="256" y="1430"/>
                      <a:pt x="256" y="1430"/>
                    </a:cubicBezTo>
                    <a:cubicBezTo>
                      <a:pt x="246" y="1420"/>
                      <a:pt x="246" y="1420"/>
                      <a:pt x="246" y="1420"/>
                    </a:cubicBezTo>
                    <a:cubicBezTo>
                      <a:pt x="235" y="1372"/>
                      <a:pt x="235" y="1372"/>
                      <a:pt x="235" y="1372"/>
                    </a:cubicBezTo>
                    <a:cubicBezTo>
                      <a:pt x="223" y="1346"/>
                      <a:pt x="223" y="1346"/>
                      <a:pt x="223" y="1346"/>
                    </a:cubicBezTo>
                    <a:cubicBezTo>
                      <a:pt x="203" y="1317"/>
                      <a:pt x="203" y="1317"/>
                      <a:pt x="203" y="1317"/>
                    </a:cubicBezTo>
                    <a:cubicBezTo>
                      <a:pt x="201" y="1302"/>
                      <a:pt x="201" y="1302"/>
                      <a:pt x="201" y="1302"/>
                    </a:cubicBezTo>
                    <a:cubicBezTo>
                      <a:pt x="186" y="1282"/>
                      <a:pt x="186" y="1282"/>
                      <a:pt x="186" y="1282"/>
                    </a:cubicBezTo>
                    <a:cubicBezTo>
                      <a:pt x="178" y="1242"/>
                      <a:pt x="178" y="1242"/>
                      <a:pt x="178" y="1242"/>
                    </a:cubicBezTo>
                    <a:cubicBezTo>
                      <a:pt x="181" y="1212"/>
                      <a:pt x="181" y="1212"/>
                      <a:pt x="181" y="1212"/>
                    </a:cubicBezTo>
                    <a:cubicBezTo>
                      <a:pt x="204" y="1201"/>
                      <a:pt x="204" y="1201"/>
                      <a:pt x="204" y="1201"/>
                    </a:cubicBezTo>
                    <a:cubicBezTo>
                      <a:pt x="206" y="1160"/>
                      <a:pt x="206" y="1160"/>
                      <a:pt x="206" y="1160"/>
                    </a:cubicBezTo>
                    <a:cubicBezTo>
                      <a:pt x="218" y="1145"/>
                      <a:pt x="218" y="1145"/>
                      <a:pt x="218" y="1145"/>
                    </a:cubicBezTo>
                    <a:cubicBezTo>
                      <a:pt x="220" y="1108"/>
                      <a:pt x="220" y="1108"/>
                      <a:pt x="220" y="1108"/>
                    </a:cubicBezTo>
                    <a:cubicBezTo>
                      <a:pt x="204" y="1082"/>
                      <a:pt x="204" y="1082"/>
                      <a:pt x="204" y="1082"/>
                    </a:cubicBezTo>
                    <a:cubicBezTo>
                      <a:pt x="203" y="1030"/>
                      <a:pt x="203" y="1030"/>
                      <a:pt x="203" y="1030"/>
                    </a:cubicBezTo>
                    <a:cubicBezTo>
                      <a:pt x="214" y="1019"/>
                      <a:pt x="214" y="1019"/>
                      <a:pt x="214" y="1019"/>
                    </a:cubicBezTo>
                    <a:cubicBezTo>
                      <a:pt x="220" y="960"/>
                      <a:pt x="220" y="960"/>
                      <a:pt x="220" y="960"/>
                    </a:cubicBezTo>
                    <a:cubicBezTo>
                      <a:pt x="235" y="938"/>
                      <a:pt x="235" y="938"/>
                      <a:pt x="235" y="938"/>
                    </a:cubicBezTo>
                    <a:cubicBezTo>
                      <a:pt x="256" y="885"/>
                      <a:pt x="256" y="885"/>
                      <a:pt x="256" y="885"/>
                    </a:cubicBezTo>
                    <a:cubicBezTo>
                      <a:pt x="278" y="863"/>
                      <a:pt x="278" y="863"/>
                      <a:pt x="278" y="863"/>
                    </a:cubicBezTo>
                    <a:cubicBezTo>
                      <a:pt x="293" y="854"/>
                      <a:pt x="293" y="854"/>
                      <a:pt x="293" y="854"/>
                    </a:cubicBezTo>
                    <a:cubicBezTo>
                      <a:pt x="305" y="840"/>
                      <a:pt x="305" y="840"/>
                      <a:pt x="305" y="840"/>
                    </a:cubicBezTo>
                    <a:cubicBezTo>
                      <a:pt x="298" y="831"/>
                      <a:pt x="298" y="831"/>
                      <a:pt x="298" y="831"/>
                    </a:cubicBezTo>
                    <a:cubicBezTo>
                      <a:pt x="296" y="808"/>
                      <a:pt x="296" y="808"/>
                      <a:pt x="296" y="808"/>
                    </a:cubicBezTo>
                    <a:cubicBezTo>
                      <a:pt x="290" y="798"/>
                      <a:pt x="290" y="798"/>
                      <a:pt x="290" y="798"/>
                    </a:cubicBezTo>
                    <a:cubicBezTo>
                      <a:pt x="281" y="788"/>
                      <a:pt x="281" y="788"/>
                      <a:pt x="281" y="788"/>
                    </a:cubicBezTo>
                    <a:cubicBezTo>
                      <a:pt x="284" y="773"/>
                      <a:pt x="284" y="773"/>
                      <a:pt x="284" y="773"/>
                    </a:cubicBezTo>
                    <a:cubicBezTo>
                      <a:pt x="299" y="762"/>
                      <a:pt x="299" y="762"/>
                      <a:pt x="299" y="762"/>
                    </a:cubicBezTo>
                    <a:cubicBezTo>
                      <a:pt x="299" y="741"/>
                      <a:pt x="299" y="741"/>
                      <a:pt x="299" y="741"/>
                    </a:cubicBezTo>
                    <a:cubicBezTo>
                      <a:pt x="281" y="720"/>
                      <a:pt x="281" y="720"/>
                      <a:pt x="281" y="720"/>
                    </a:cubicBezTo>
                    <a:cubicBezTo>
                      <a:pt x="276" y="692"/>
                      <a:pt x="276" y="692"/>
                      <a:pt x="276" y="692"/>
                    </a:cubicBezTo>
                    <a:cubicBezTo>
                      <a:pt x="287" y="674"/>
                      <a:pt x="287" y="674"/>
                      <a:pt x="287" y="674"/>
                    </a:cubicBezTo>
                    <a:cubicBezTo>
                      <a:pt x="282" y="660"/>
                      <a:pt x="282" y="660"/>
                      <a:pt x="282" y="660"/>
                    </a:cubicBezTo>
                    <a:cubicBezTo>
                      <a:pt x="265" y="646"/>
                      <a:pt x="265" y="646"/>
                      <a:pt x="265" y="646"/>
                    </a:cubicBezTo>
                    <a:cubicBezTo>
                      <a:pt x="272" y="625"/>
                      <a:pt x="272" y="625"/>
                      <a:pt x="272" y="625"/>
                    </a:cubicBezTo>
                    <a:cubicBezTo>
                      <a:pt x="369" y="573"/>
                      <a:pt x="369" y="573"/>
                      <a:pt x="369" y="573"/>
                    </a:cubicBezTo>
                    <a:cubicBezTo>
                      <a:pt x="391" y="481"/>
                      <a:pt x="391" y="481"/>
                      <a:pt x="391" y="481"/>
                    </a:cubicBezTo>
                    <a:cubicBezTo>
                      <a:pt x="380" y="460"/>
                      <a:pt x="380" y="460"/>
                      <a:pt x="380" y="460"/>
                    </a:cubicBezTo>
                    <a:cubicBezTo>
                      <a:pt x="366" y="461"/>
                      <a:pt x="366" y="461"/>
                      <a:pt x="366" y="461"/>
                    </a:cubicBezTo>
                    <a:cubicBezTo>
                      <a:pt x="360" y="472"/>
                      <a:pt x="360" y="472"/>
                      <a:pt x="360" y="472"/>
                    </a:cubicBezTo>
                    <a:cubicBezTo>
                      <a:pt x="339" y="472"/>
                      <a:pt x="339" y="472"/>
                      <a:pt x="339" y="472"/>
                    </a:cubicBezTo>
                    <a:cubicBezTo>
                      <a:pt x="279" y="311"/>
                      <a:pt x="279" y="311"/>
                      <a:pt x="279" y="311"/>
                    </a:cubicBezTo>
                    <a:cubicBezTo>
                      <a:pt x="239" y="273"/>
                      <a:pt x="239" y="273"/>
                      <a:pt x="239" y="273"/>
                    </a:cubicBezTo>
                    <a:cubicBezTo>
                      <a:pt x="227" y="258"/>
                      <a:pt x="227" y="258"/>
                      <a:pt x="227" y="258"/>
                    </a:cubicBezTo>
                    <a:cubicBezTo>
                      <a:pt x="247" y="214"/>
                      <a:pt x="247" y="214"/>
                      <a:pt x="247" y="214"/>
                    </a:cubicBezTo>
                    <a:cubicBezTo>
                      <a:pt x="241" y="198"/>
                      <a:pt x="241" y="198"/>
                      <a:pt x="241" y="198"/>
                    </a:cubicBezTo>
                    <a:cubicBezTo>
                      <a:pt x="250" y="174"/>
                      <a:pt x="250" y="174"/>
                      <a:pt x="250" y="174"/>
                    </a:cubicBezTo>
                    <a:cubicBezTo>
                      <a:pt x="247" y="162"/>
                      <a:pt x="247" y="162"/>
                      <a:pt x="247" y="162"/>
                    </a:cubicBezTo>
                    <a:cubicBezTo>
                      <a:pt x="210" y="133"/>
                      <a:pt x="210" y="133"/>
                      <a:pt x="210" y="133"/>
                    </a:cubicBezTo>
                    <a:cubicBezTo>
                      <a:pt x="198" y="114"/>
                      <a:pt x="198" y="114"/>
                      <a:pt x="198" y="114"/>
                    </a:cubicBezTo>
                    <a:cubicBezTo>
                      <a:pt x="194" y="87"/>
                      <a:pt x="194" y="87"/>
                      <a:pt x="194" y="87"/>
                    </a:cubicBezTo>
                    <a:cubicBezTo>
                      <a:pt x="191" y="78"/>
                      <a:pt x="191" y="78"/>
                      <a:pt x="191" y="78"/>
                    </a:cubicBezTo>
                    <a:cubicBezTo>
                      <a:pt x="194" y="62"/>
                      <a:pt x="194" y="62"/>
                      <a:pt x="194" y="62"/>
                    </a:cubicBezTo>
                    <a:cubicBezTo>
                      <a:pt x="192" y="47"/>
                      <a:pt x="192" y="47"/>
                      <a:pt x="192" y="47"/>
                    </a:cubicBezTo>
                    <a:cubicBezTo>
                      <a:pt x="183" y="38"/>
                      <a:pt x="183" y="38"/>
                      <a:pt x="183" y="38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27"/>
                      <a:pt x="136" y="27"/>
                      <a:pt x="136" y="27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45" y="55"/>
                      <a:pt x="145" y="55"/>
                      <a:pt x="145" y="55"/>
                    </a:cubicBezTo>
                    <a:cubicBezTo>
                      <a:pt x="129" y="64"/>
                      <a:pt x="129" y="64"/>
                      <a:pt x="129" y="64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81" y="84"/>
                      <a:pt x="81" y="84"/>
                      <a:pt x="81" y="84"/>
                    </a:cubicBezTo>
                    <a:cubicBezTo>
                      <a:pt x="88" y="90"/>
                      <a:pt x="88" y="90"/>
                      <a:pt x="88" y="90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91" y="152"/>
                      <a:pt x="91" y="152"/>
                      <a:pt x="91" y="152"/>
                    </a:cubicBezTo>
                    <a:cubicBezTo>
                      <a:pt x="105" y="214"/>
                      <a:pt x="105" y="214"/>
                      <a:pt x="105" y="214"/>
                    </a:cubicBezTo>
                    <a:cubicBezTo>
                      <a:pt x="105" y="236"/>
                      <a:pt x="105" y="236"/>
                      <a:pt x="105" y="236"/>
                    </a:cubicBezTo>
                    <a:cubicBezTo>
                      <a:pt x="99" y="253"/>
                      <a:pt x="99" y="253"/>
                      <a:pt x="99" y="253"/>
                    </a:cubicBezTo>
                    <a:cubicBezTo>
                      <a:pt x="91" y="263"/>
                      <a:pt x="91" y="263"/>
                      <a:pt x="91" y="263"/>
                    </a:cubicBezTo>
                    <a:cubicBezTo>
                      <a:pt x="97" y="293"/>
                      <a:pt x="97" y="293"/>
                      <a:pt x="97" y="293"/>
                    </a:cubicBezTo>
                    <a:cubicBezTo>
                      <a:pt x="106" y="324"/>
                      <a:pt x="106" y="324"/>
                      <a:pt x="106" y="324"/>
                    </a:cubicBezTo>
                    <a:cubicBezTo>
                      <a:pt x="117" y="350"/>
                      <a:pt x="117" y="350"/>
                      <a:pt x="117" y="350"/>
                    </a:cubicBezTo>
                    <a:cubicBezTo>
                      <a:pt x="117" y="391"/>
                      <a:pt x="117" y="391"/>
                      <a:pt x="117" y="391"/>
                    </a:cubicBezTo>
                    <a:cubicBezTo>
                      <a:pt x="113" y="403"/>
                      <a:pt x="113" y="403"/>
                      <a:pt x="113" y="403"/>
                    </a:cubicBezTo>
                    <a:cubicBezTo>
                      <a:pt x="110" y="411"/>
                      <a:pt x="110" y="411"/>
                      <a:pt x="110" y="411"/>
                    </a:cubicBezTo>
                    <a:cubicBezTo>
                      <a:pt x="113" y="469"/>
                      <a:pt x="113" y="469"/>
                      <a:pt x="113" y="469"/>
                    </a:cubicBezTo>
                    <a:cubicBezTo>
                      <a:pt x="113" y="483"/>
                      <a:pt x="113" y="483"/>
                      <a:pt x="113" y="483"/>
                    </a:cubicBezTo>
                    <a:cubicBezTo>
                      <a:pt x="100" y="489"/>
                      <a:pt x="100" y="489"/>
                      <a:pt x="100" y="489"/>
                    </a:cubicBezTo>
                    <a:cubicBezTo>
                      <a:pt x="90" y="496"/>
                      <a:pt x="90" y="496"/>
                      <a:pt x="90" y="496"/>
                    </a:cubicBezTo>
                    <a:cubicBezTo>
                      <a:pt x="91" y="528"/>
                      <a:pt x="91" y="528"/>
                      <a:pt x="91" y="528"/>
                    </a:cubicBezTo>
                    <a:cubicBezTo>
                      <a:pt x="97" y="538"/>
                      <a:pt x="97" y="538"/>
                      <a:pt x="97" y="538"/>
                    </a:cubicBezTo>
                    <a:cubicBezTo>
                      <a:pt x="106" y="530"/>
                      <a:pt x="106" y="530"/>
                      <a:pt x="106" y="530"/>
                    </a:cubicBezTo>
                    <a:cubicBezTo>
                      <a:pt x="114" y="536"/>
                      <a:pt x="114" y="536"/>
                      <a:pt x="114" y="536"/>
                    </a:cubicBezTo>
                    <a:cubicBezTo>
                      <a:pt x="103" y="545"/>
                      <a:pt x="103" y="545"/>
                      <a:pt x="103" y="545"/>
                    </a:cubicBezTo>
                    <a:cubicBezTo>
                      <a:pt x="105" y="629"/>
                      <a:pt x="105" y="629"/>
                      <a:pt x="105" y="629"/>
                    </a:cubicBezTo>
                    <a:cubicBezTo>
                      <a:pt x="116" y="661"/>
                      <a:pt x="116" y="661"/>
                      <a:pt x="116" y="661"/>
                    </a:cubicBezTo>
                    <a:cubicBezTo>
                      <a:pt x="119" y="687"/>
                      <a:pt x="119" y="687"/>
                      <a:pt x="119" y="687"/>
                    </a:cubicBezTo>
                    <a:cubicBezTo>
                      <a:pt x="116" y="707"/>
                      <a:pt x="116" y="707"/>
                      <a:pt x="116" y="707"/>
                    </a:cubicBezTo>
                    <a:cubicBezTo>
                      <a:pt x="102" y="730"/>
                      <a:pt x="102" y="730"/>
                      <a:pt x="102" y="730"/>
                    </a:cubicBezTo>
                    <a:cubicBezTo>
                      <a:pt x="102" y="750"/>
                      <a:pt x="102" y="750"/>
                      <a:pt x="102" y="750"/>
                    </a:cubicBezTo>
                    <a:cubicBezTo>
                      <a:pt x="117" y="778"/>
                      <a:pt x="117" y="778"/>
                      <a:pt x="117" y="778"/>
                    </a:cubicBezTo>
                    <a:cubicBezTo>
                      <a:pt x="114" y="794"/>
                      <a:pt x="114" y="794"/>
                      <a:pt x="114" y="794"/>
                    </a:cubicBezTo>
                    <a:cubicBezTo>
                      <a:pt x="111" y="836"/>
                      <a:pt x="111" y="836"/>
                      <a:pt x="111" y="836"/>
                    </a:cubicBezTo>
                    <a:cubicBezTo>
                      <a:pt x="103" y="851"/>
                      <a:pt x="103" y="851"/>
                      <a:pt x="103" y="851"/>
                    </a:cubicBezTo>
                    <a:cubicBezTo>
                      <a:pt x="103" y="874"/>
                      <a:pt x="103" y="874"/>
                      <a:pt x="103" y="874"/>
                    </a:cubicBezTo>
                    <a:cubicBezTo>
                      <a:pt x="106" y="885"/>
                      <a:pt x="106" y="885"/>
                      <a:pt x="106" y="885"/>
                    </a:cubicBezTo>
                    <a:cubicBezTo>
                      <a:pt x="106" y="895"/>
                      <a:pt x="106" y="895"/>
                      <a:pt x="106" y="895"/>
                    </a:cubicBezTo>
                    <a:cubicBezTo>
                      <a:pt x="94" y="915"/>
                      <a:pt x="94" y="915"/>
                      <a:pt x="94" y="915"/>
                    </a:cubicBezTo>
                    <a:cubicBezTo>
                      <a:pt x="93" y="937"/>
                      <a:pt x="93" y="937"/>
                      <a:pt x="93" y="937"/>
                    </a:cubicBezTo>
                    <a:cubicBezTo>
                      <a:pt x="85" y="950"/>
                      <a:pt x="85" y="950"/>
                      <a:pt x="85" y="950"/>
                    </a:cubicBezTo>
                    <a:cubicBezTo>
                      <a:pt x="90" y="976"/>
                      <a:pt x="90" y="976"/>
                      <a:pt x="90" y="976"/>
                    </a:cubicBezTo>
                    <a:cubicBezTo>
                      <a:pt x="87" y="987"/>
                      <a:pt x="87" y="987"/>
                      <a:pt x="87" y="987"/>
                    </a:cubicBezTo>
                    <a:cubicBezTo>
                      <a:pt x="73" y="1018"/>
                      <a:pt x="73" y="1018"/>
                      <a:pt x="73" y="1018"/>
                    </a:cubicBezTo>
                    <a:cubicBezTo>
                      <a:pt x="73" y="1030"/>
                      <a:pt x="73" y="1030"/>
                      <a:pt x="73" y="1030"/>
                    </a:cubicBezTo>
                    <a:cubicBezTo>
                      <a:pt x="87" y="1053"/>
                      <a:pt x="87" y="1053"/>
                      <a:pt x="87" y="1053"/>
                    </a:cubicBezTo>
                    <a:cubicBezTo>
                      <a:pt x="90" y="1077"/>
                      <a:pt x="90" y="1077"/>
                      <a:pt x="90" y="1077"/>
                    </a:cubicBezTo>
                    <a:cubicBezTo>
                      <a:pt x="99" y="1091"/>
                      <a:pt x="99" y="1091"/>
                      <a:pt x="99" y="1091"/>
                    </a:cubicBezTo>
                    <a:cubicBezTo>
                      <a:pt x="88" y="1099"/>
                      <a:pt x="88" y="1099"/>
                      <a:pt x="88" y="1099"/>
                    </a:cubicBezTo>
                    <a:cubicBezTo>
                      <a:pt x="81" y="1117"/>
                      <a:pt x="81" y="1117"/>
                      <a:pt x="81" y="1117"/>
                    </a:cubicBezTo>
                    <a:cubicBezTo>
                      <a:pt x="91" y="1132"/>
                      <a:pt x="91" y="1132"/>
                      <a:pt x="91" y="1132"/>
                    </a:cubicBezTo>
                    <a:cubicBezTo>
                      <a:pt x="81" y="1146"/>
                      <a:pt x="81" y="1146"/>
                      <a:pt x="81" y="1146"/>
                    </a:cubicBezTo>
                    <a:cubicBezTo>
                      <a:pt x="70" y="1151"/>
                      <a:pt x="70" y="1151"/>
                      <a:pt x="70" y="1151"/>
                    </a:cubicBezTo>
                    <a:cubicBezTo>
                      <a:pt x="68" y="1172"/>
                      <a:pt x="68" y="1172"/>
                      <a:pt x="68" y="1172"/>
                    </a:cubicBezTo>
                    <a:cubicBezTo>
                      <a:pt x="71" y="1189"/>
                      <a:pt x="71" y="1189"/>
                      <a:pt x="71" y="1189"/>
                    </a:cubicBezTo>
                    <a:cubicBezTo>
                      <a:pt x="74" y="1207"/>
                      <a:pt x="74" y="1207"/>
                      <a:pt x="74" y="1207"/>
                    </a:cubicBezTo>
                    <a:cubicBezTo>
                      <a:pt x="93" y="1255"/>
                      <a:pt x="93" y="1255"/>
                      <a:pt x="93" y="1255"/>
                    </a:cubicBezTo>
                    <a:cubicBezTo>
                      <a:pt x="93" y="1282"/>
                      <a:pt x="93" y="1282"/>
                      <a:pt x="93" y="1282"/>
                    </a:cubicBezTo>
                    <a:cubicBezTo>
                      <a:pt x="85" y="1291"/>
                      <a:pt x="85" y="1291"/>
                      <a:pt x="85" y="1291"/>
                    </a:cubicBezTo>
                    <a:cubicBezTo>
                      <a:pt x="87" y="1305"/>
                      <a:pt x="87" y="1305"/>
                      <a:pt x="87" y="1305"/>
                    </a:cubicBezTo>
                    <a:cubicBezTo>
                      <a:pt x="103" y="1329"/>
                      <a:pt x="103" y="1329"/>
                      <a:pt x="103" y="1329"/>
                    </a:cubicBezTo>
                    <a:cubicBezTo>
                      <a:pt x="105" y="1359"/>
                      <a:pt x="105" y="1359"/>
                      <a:pt x="105" y="1359"/>
                    </a:cubicBezTo>
                    <a:cubicBezTo>
                      <a:pt x="99" y="1378"/>
                      <a:pt x="99" y="1378"/>
                      <a:pt x="99" y="1378"/>
                    </a:cubicBezTo>
                    <a:cubicBezTo>
                      <a:pt x="100" y="1386"/>
                      <a:pt x="100" y="1386"/>
                      <a:pt x="100" y="1386"/>
                    </a:cubicBezTo>
                    <a:cubicBezTo>
                      <a:pt x="105" y="1401"/>
                      <a:pt x="105" y="1401"/>
                      <a:pt x="105" y="1401"/>
                    </a:cubicBezTo>
                    <a:cubicBezTo>
                      <a:pt x="102" y="1414"/>
                      <a:pt x="102" y="1414"/>
                      <a:pt x="102" y="1414"/>
                    </a:cubicBezTo>
                    <a:cubicBezTo>
                      <a:pt x="97" y="1427"/>
                      <a:pt x="97" y="1427"/>
                      <a:pt x="97" y="1427"/>
                    </a:cubicBezTo>
                    <a:cubicBezTo>
                      <a:pt x="102" y="1435"/>
                      <a:pt x="102" y="1435"/>
                      <a:pt x="102" y="1435"/>
                    </a:cubicBezTo>
                    <a:cubicBezTo>
                      <a:pt x="120" y="1461"/>
                      <a:pt x="120" y="1461"/>
                      <a:pt x="120" y="1461"/>
                    </a:cubicBezTo>
                    <a:cubicBezTo>
                      <a:pt x="123" y="1475"/>
                      <a:pt x="123" y="1475"/>
                      <a:pt x="123" y="1475"/>
                    </a:cubicBezTo>
                    <a:cubicBezTo>
                      <a:pt x="114" y="1488"/>
                      <a:pt x="114" y="1488"/>
                      <a:pt x="114" y="1488"/>
                    </a:cubicBezTo>
                    <a:cubicBezTo>
                      <a:pt x="102" y="1496"/>
                      <a:pt x="102" y="1496"/>
                      <a:pt x="102" y="1496"/>
                    </a:cubicBezTo>
                    <a:cubicBezTo>
                      <a:pt x="91" y="1519"/>
                      <a:pt x="91" y="1519"/>
                      <a:pt x="91" y="1519"/>
                    </a:cubicBezTo>
                    <a:cubicBezTo>
                      <a:pt x="91" y="1525"/>
                      <a:pt x="91" y="1525"/>
                      <a:pt x="91" y="1525"/>
                    </a:cubicBezTo>
                    <a:cubicBezTo>
                      <a:pt x="97" y="1533"/>
                      <a:pt x="97" y="1533"/>
                      <a:pt x="97" y="1533"/>
                    </a:cubicBezTo>
                    <a:cubicBezTo>
                      <a:pt x="91" y="1553"/>
                      <a:pt x="91" y="1553"/>
                      <a:pt x="91" y="1553"/>
                    </a:cubicBezTo>
                    <a:cubicBezTo>
                      <a:pt x="82" y="1563"/>
                      <a:pt x="82" y="1563"/>
                      <a:pt x="82" y="1563"/>
                    </a:cubicBezTo>
                    <a:cubicBezTo>
                      <a:pt x="82" y="1577"/>
                      <a:pt x="82" y="1577"/>
                      <a:pt x="82" y="1577"/>
                    </a:cubicBezTo>
                    <a:cubicBezTo>
                      <a:pt x="79" y="1602"/>
                      <a:pt x="79" y="1602"/>
                      <a:pt x="79" y="1602"/>
                    </a:cubicBezTo>
                    <a:cubicBezTo>
                      <a:pt x="73" y="1615"/>
                      <a:pt x="73" y="1615"/>
                      <a:pt x="73" y="1615"/>
                    </a:cubicBezTo>
                    <a:cubicBezTo>
                      <a:pt x="74" y="1629"/>
                      <a:pt x="74" y="1629"/>
                      <a:pt x="74" y="1629"/>
                    </a:cubicBezTo>
                    <a:cubicBezTo>
                      <a:pt x="70" y="1637"/>
                      <a:pt x="70" y="1637"/>
                      <a:pt x="70" y="1637"/>
                    </a:cubicBezTo>
                    <a:cubicBezTo>
                      <a:pt x="68" y="1657"/>
                      <a:pt x="68" y="1657"/>
                      <a:pt x="68" y="1657"/>
                    </a:cubicBezTo>
                    <a:cubicBezTo>
                      <a:pt x="59" y="1666"/>
                      <a:pt x="59" y="1666"/>
                      <a:pt x="59" y="1666"/>
                    </a:cubicBezTo>
                    <a:cubicBezTo>
                      <a:pt x="59" y="1675"/>
                      <a:pt x="59" y="1675"/>
                      <a:pt x="59" y="1675"/>
                    </a:cubicBezTo>
                    <a:cubicBezTo>
                      <a:pt x="65" y="1684"/>
                      <a:pt x="65" y="1684"/>
                      <a:pt x="65" y="1684"/>
                    </a:cubicBezTo>
                    <a:cubicBezTo>
                      <a:pt x="56" y="1699"/>
                      <a:pt x="56" y="1699"/>
                      <a:pt x="56" y="1699"/>
                    </a:cubicBezTo>
                    <a:cubicBezTo>
                      <a:pt x="55" y="1721"/>
                      <a:pt x="55" y="1721"/>
                      <a:pt x="55" y="1721"/>
                    </a:cubicBezTo>
                    <a:cubicBezTo>
                      <a:pt x="53" y="1735"/>
                      <a:pt x="53" y="1735"/>
                      <a:pt x="53" y="1735"/>
                    </a:cubicBezTo>
                    <a:cubicBezTo>
                      <a:pt x="42" y="1742"/>
                      <a:pt x="42" y="1742"/>
                      <a:pt x="42" y="1742"/>
                    </a:cubicBezTo>
                    <a:cubicBezTo>
                      <a:pt x="42" y="1757"/>
                      <a:pt x="42" y="1757"/>
                      <a:pt x="42" y="1757"/>
                    </a:cubicBezTo>
                    <a:cubicBezTo>
                      <a:pt x="38" y="1768"/>
                      <a:pt x="38" y="1768"/>
                      <a:pt x="38" y="1768"/>
                    </a:cubicBezTo>
                    <a:cubicBezTo>
                      <a:pt x="36" y="1779"/>
                      <a:pt x="36" y="1779"/>
                      <a:pt x="36" y="1779"/>
                    </a:cubicBezTo>
                    <a:cubicBezTo>
                      <a:pt x="41" y="1793"/>
                      <a:pt x="41" y="1793"/>
                      <a:pt x="41" y="1793"/>
                    </a:cubicBezTo>
                    <a:cubicBezTo>
                      <a:pt x="42" y="1809"/>
                      <a:pt x="42" y="1809"/>
                      <a:pt x="42" y="1809"/>
                    </a:cubicBezTo>
                    <a:cubicBezTo>
                      <a:pt x="32" y="1823"/>
                      <a:pt x="32" y="1823"/>
                      <a:pt x="32" y="1823"/>
                    </a:cubicBezTo>
                    <a:cubicBezTo>
                      <a:pt x="22" y="1823"/>
                      <a:pt x="22" y="1823"/>
                      <a:pt x="22" y="1823"/>
                    </a:cubicBezTo>
                    <a:cubicBezTo>
                      <a:pt x="13" y="1816"/>
                      <a:pt x="13" y="1816"/>
                      <a:pt x="13" y="1816"/>
                    </a:cubicBezTo>
                    <a:cubicBezTo>
                      <a:pt x="1" y="1819"/>
                      <a:pt x="1" y="1819"/>
                      <a:pt x="1" y="1819"/>
                    </a:cubicBezTo>
                    <a:cubicBezTo>
                      <a:pt x="0" y="1829"/>
                      <a:pt x="0" y="1829"/>
                      <a:pt x="0" y="1829"/>
                    </a:cubicBezTo>
                    <a:cubicBezTo>
                      <a:pt x="3" y="1846"/>
                      <a:pt x="3" y="1846"/>
                      <a:pt x="3" y="1846"/>
                    </a:cubicBezTo>
                    <a:cubicBezTo>
                      <a:pt x="3" y="1871"/>
                      <a:pt x="3" y="1871"/>
                      <a:pt x="3" y="1871"/>
                    </a:cubicBezTo>
                    <a:cubicBezTo>
                      <a:pt x="15" y="1887"/>
                      <a:pt x="15" y="1887"/>
                      <a:pt x="15" y="1887"/>
                    </a:cubicBezTo>
                    <a:cubicBezTo>
                      <a:pt x="32" y="1903"/>
                      <a:pt x="32" y="1903"/>
                      <a:pt x="32" y="1903"/>
                    </a:cubicBezTo>
                    <a:cubicBezTo>
                      <a:pt x="35" y="1920"/>
                      <a:pt x="35" y="1920"/>
                      <a:pt x="35" y="1920"/>
                    </a:cubicBezTo>
                    <a:cubicBezTo>
                      <a:pt x="32" y="1941"/>
                      <a:pt x="32" y="1941"/>
                      <a:pt x="32" y="1941"/>
                    </a:cubicBezTo>
                    <a:cubicBezTo>
                      <a:pt x="56" y="1984"/>
                      <a:pt x="56" y="1984"/>
                      <a:pt x="56" y="1984"/>
                    </a:cubicBezTo>
                    <a:cubicBezTo>
                      <a:pt x="61" y="1994"/>
                      <a:pt x="61" y="1994"/>
                      <a:pt x="61" y="1994"/>
                    </a:cubicBezTo>
                    <a:cubicBezTo>
                      <a:pt x="70" y="2005"/>
                      <a:pt x="70" y="2005"/>
                      <a:pt x="70" y="2005"/>
                    </a:cubicBezTo>
                    <a:cubicBezTo>
                      <a:pt x="70" y="2033"/>
                      <a:pt x="70" y="2033"/>
                      <a:pt x="70" y="2033"/>
                    </a:cubicBezTo>
                    <a:cubicBezTo>
                      <a:pt x="64" y="2068"/>
                      <a:pt x="64" y="2068"/>
                      <a:pt x="64" y="2068"/>
                    </a:cubicBezTo>
                    <a:cubicBezTo>
                      <a:pt x="58" y="2072"/>
                      <a:pt x="58" y="2072"/>
                      <a:pt x="58" y="2072"/>
                    </a:cubicBezTo>
                    <a:cubicBezTo>
                      <a:pt x="59" y="2085"/>
                      <a:pt x="59" y="2085"/>
                      <a:pt x="59" y="2085"/>
                    </a:cubicBezTo>
                    <a:cubicBezTo>
                      <a:pt x="58" y="2094"/>
                      <a:pt x="58" y="2094"/>
                      <a:pt x="58" y="2094"/>
                    </a:cubicBezTo>
                    <a:cubicBezTo>
                      <a:pt x="51" y="2091"/>
                      <a:pt x="51" y="2091"/>
                      <a:pt x="51" y="2091"/>
                    </a:cubicBezTo>
                    <a:cubicBezTo>
                      <a:pt x="42" y="2092"/>
                      <a:pt x="42" y="2092"/>
                      <a:pt x="42" y="2092"/>
                    </a:cubicBezTo>
                    <a:cubicBezTo>
                      <a:pt x="38" y="2108"/>
                      <a:pt x="38" y="2108"/>
                      <a:pt x="38" y="2108"/>
                    </a:cubicBezTo>
                    <a:cubicBezTo>
                      <a:pt x="41" y="2121"/>
                      <a:pt x="41" y="2121"/>
                      <a:pt x="41" y="2121"/>
                    </a:cubicBezTo>
                    <a:cubicBezTo>
                      <a:pt x="51" y="2130"/>
                      <a:pt x="51" y="2130"/>
                      <a:pt x="51" y="2130"/>
                    </a:cubicBezTo>
                    <a:cubicBezTo>
                      <a:pt x="42" y="2164"/>
                      <a:pt x="42" y="2164"/>
                      <a:pt x="42" y="2164"/>
                    </a:cubicBezTo>
                    <a:cubicBezTo>
                      <a:pt x="45" y="2179"/>
                      <a:pt x="45" y="2179"/>
                      <a:pt x="45" y="2179"/>
                    </a:cubicBezTo>
                    <a:cubicBezTo>
                      <a:pt x="38" y="2189"/>
                      <a:pt x="38" y="2189"/>
                      <a:pt x="38" y="2189"/>
                    </a:cubicBezTo>
                    <a:cubicBezTo>
                      <a:pt x="47" y="2196"/>
                      <a:pt x="47" y="2196"/>
                      <a:pt x="47" y="2196"/>
                    </a:cubicBezTo>
                    <a:cubicBezTo>
                      <a:pt x="44" y="2207"/>
                      <a:pt x="44" y="2207"/>
                      <a:pt x="44" y="2207"/>
                    </a:cubicBezTo>
                    <a:cubicBezTo>
                      <a:pt x="39" y="2211"/>
                      <a:pt x="39" y="2211"/>
                      <a:pt x="39" y="2211"/>
                    </a:cubicBezTo>
                    <a:cubicBezTo>
                      <a:pt x="45" y="2221"/>
                      <a:pt x="45" y="2221"/>
                      <a:pt x="45" y="2221"/>
                    </a:cubicBezTo>
                    <a:cubicBezTo>
                      <a:pt x="70" y="2259"/>
                      <a:pt x="70" y="2259"/>
                      <a:pt x="70" y="2259"/>
                    </a:cubicBezTo>
                    <a:cubicBezTo>
                      <a:pt x="77" y="2266"/>
                      <a:pt x="77" y="2266"/>
                      <a:pt x="77" y="2266"/>
                    </a:cubicBezTo>
                    <a:cubicBezTo>
                      <a:pt x="84" y="2279"/>
                      <a:pt x="84" y="2279"/>
                      <a:pt x="84" y="2279"/>
                    </a:cubicBezTo>
                    <a:cubicBezTo>
                      <a:pt x="106" y="2289"/>
                      <a:pt x="106" y="2289"/>
                      <a:pt x="106" y="2289"/>
                    </a:cubicBezTo>
                    <a:cubicBezTo>
                      <a:pt x="129" y="2283"/>
                      <a:pt x="129" y="2283"/>
                      <a:pt x="129" y="2283"/>
                    </a:cubicBezTo>
                    <a:cubicBezTo>
                      <a:pt x="131" y="2260"/>
                      <a:pt x="131" y="2260"/>
                      <a:pt x="131" y="2260"/>
                    </a:cubicBezTo>
                    <a:cubicBezTo>
                      <a:pt x="134" y="2256"/>
                      <a:pt x="134" y="2256"/>
                      <a:pt x="134" y="2256"/>
                    </a:cubicBezTo>
                    <a:cubicBezTo>
                      <a:pt x="149" y="2257"/>
                      <a:pt x="149" y="2257"/>
                      <a:pt x="149" y="2257"/>
                    </a:cubicBezTo>
                    <a:cubicBezTo>
                      <a:pt x="162" y="2271"/>
                      <a:pt x="162" y="2271"/>
                      <a:pt x="162" y="2271"/>
                    </a:cubicBezTo>
                    <a:cubicBezTo>
                      <a:pt x="166" y="2268"/>
                      <a:pt x="166" y="2268"/>
                      <a:pt x="166" y="2268"/>
                    </a:cubicBezTo>
                    <a:cubicBezTo>
                      <a:pt x="177" y="2266"/>
                      <a:pt x="177" y="2266"/>
                      <a:pt x="177" y="2266"/>
                    </a:cubicBezTo>
                    <a:cubicBezTo>
                      <a:pt x="169" y="2279"/>
                      <a:pt x="169" y="2279"/>
                      <a:pt x="169" y="2279"/>
                    </a:cubicBezTo>
                    <a:cubicBezTo>
                      <a:pt x="152" y="2294"/>
                      <a:pt x="152" y="2294"/>
                      <a:pt x="152" y="2294"/>
                    </a:cubicBezTo>
                    <a:cubicBezTo>
                      <a:pt x="152" y="2305"/>
                      <a:pt x="152" y="2305"/>
                      <a:pt x="152" y="2305"/>
                    </a:cubicBezTo>
                    <a:cubicBezTo>
                      <a:pt x="165" y="2311"/>
                      <a:pt x="165" y="2311"/>
                      <a:pt x="165" y="2311"/>
                    </a:cubicBezTo>
                    <a:cubicBezTo>
                      <a:pt x="174" y="2305"/>
                      <a:pt x="174" y="2305"/>
                      <a:pt x="174" y="2305"/>
                    </a:cubicBezTo>
                    <a:cubicBezTo>
                      <a:pt x="177" y="2317"/>
                      <a:pt x="177" y="2317"/>
                      <a:pt x="177" y="2317"/>
                    </a:cubicBezTo>
                    <a:cubicBezTo>
                      <a:pt x="178" y="2344"/>
                      <a:pt x="178" y="2344"/>
                      <a:pt x="178" y="2344"/>
                    </a:cubicBezTo>
                    <a:cubicBezTo>
                      <a:pt x="186" y="2354"/>
                      <a:pt x="186" y="2354"/>
                      <a:pt x="186" y="2354"/>
                    </a:cubicBezTo>
                    <a:cubicBezTo>
                      <a:pt x="181" y="2358"/>
                      <a:pt x="181" y="2358"/>
                      <a:pt x="181" y="2358"/>
                    </a:cubicBezTo>
                    <a:cubicBezTo>
                      <a:pt x="174" y="2351"/>
                      <a:pt x="174" y="2351"/>
                      <a:pt x="174" y="2351"/>
                    </a:cubicBezTo>
                    <a:cubicBezTo>
                      <a:pt x="168" y="2337"/>
                      <a:pt x="168" y="2337"/>
                      <a:pt x="168" y="2337"/>
                    </a:cubicBezTo>
                    <a:cubicBezTo>
                      <a:pt x="158" y="2332"/>
                      <a:pt x="158" y="2332"/>
                      <a:pt x="158" y="2332"/>
                    </a:cubicBezTo>
                    <a:cubicBezTo>
                      <a:pt x="154" y="2341"/>
                      <a:pt x="154" y="2341"/>
                      <a:pt x="154" y="2341"/>
                    </a:cubicBezTo>
                    <a:cubicBezTo>
                      <a:pt x="155" y="2349"/>
                      <a:pt x="155" y="2349"/>
                      <a:pt x="155" y="2349"/>
                    </a:cubicBezTo>
                    <a:cubicBezTo>
                      <a:pt x="171" y="2360"/>
                      <a:pt x="171" y="2360"/>
                      <a:pt x="171" y="2360"/>
                    </a:cubicBezTo>
                    <a:cubicBezTo>
                      <a:pt x="174" y="2369"/>
                      <a:pt x="174" y="2369"/>
                      <a:pt x="174" y="2369"/>
                    </a:cubicBezTo>
                    <a:cubicBezTo>
                      <a:pt x="163" y="2372"/>
                      <a:pt x="163" y="2372"/>
                      <a:pt x="163" y="2372"/>
                    </a:cubicBezTo>
                    <a:cubicBezTo>
                      <a:pt x="155" y="2378"/>
                      <a:pt x="155" y="2378"/>
                      <a:pt x="155" y="2378"/>
                    </a:cubicBezTo>
                    <a:cubicBezTo>
                      <a:pt x="157" y="2398"/>
                      <a:pt x="157" y="2398"/>
                      <a:pt x="157" y="2398"/>
                    </a:cubicBezTo>
                    <a:cubicBezTo>
                      <a:pt x="171" y="2410"/>
                      <a:pt x="171" y="2410"/>
                      <a:pt x="171" y="2410"/>
                    </a:cubicBezTo>
                    <a:cubicBezTo>
                      <a:pt x="158" y="2424"/>
                      <a:pt x="158" y="2424"/>
                      <a:pt x="158" y="2424"/>
                    </a:cubicBezTo>
                    <a:cubicBezTo>
                      <a:pt x="157" y="2436"/>
                      <a:pt x="157" y="2436"/>
                      <a:pt x="157" y="2436"/>
                    </a:cubicBezTo>
                    <a:cubicBezTo>
                      <a:pt x="163" y="2441"/>
                      <a:pt x="163" y="2441"/>
                      <a:pt x="163" y="2441"/>
                    </a:cubicBezTo>
                    <a:cubicBezTo>
                      <a:pt x="149" y="2456"/>
                      <a:pt x="149" y="2456"/>
                      <a:pt x="149" y="2456"/>
                    </a:cubicBezTo>
                    <a:cubicBezTo>
                      <a:pt x="151" y="2464"/>
                      <a:pt x="151" y="2464"/>
                      <a:pt x="151" y="2464"/>
                    </a:cubicBezTo>
                    <a:cubicBezTo>
                      <a:pt x="169" y="2474"/>
                      <a:pt x="169" y="2474"/>
                      <a:pt x="169" y="2474"/>
                    </a:cubicBezTo>
                    <a:cubicBezTo>
                      <a:pt x="165" y="2488"/>
                      <a:pt x="165" y="2488"/>
                      <a:pt x="165" y="2488"/>
                    </a:cubicBezTo>
                    <a:cubicBezTo>
                      <a:pt x="162" y="2508"/>
                      <a:pt x="162" y="2508"/>
                      <a:pt x="162" y="2508"/>
                    </a:cubicBezTo>
                    <a:cubicBezTo>
                      <a:pt x="151" y="2520"/>
                      <a:pt x="151" y="2520"/>
                      <a:pt x="151" y="2520"/>
                    </a:cubicBezTo>
                    <a:cubicBezTo>
                      <a:pt x="151" y="2531"/>
                      <a:pt x="151" y="2531"/>
                      <a:pt x="151" y="2531"/>
                    </a:cubicBezTo>
                    <a:cubicBezTo>
                      <a:pt x="158" y="2539"/>
                      <a:pt x="158" y="2539"/>
                      <a:pt x="158" y="2539"/>
                    </a:cubicBezTo>
                    <a:cubicBezTo>
                      <a:pt x="174" y="2539"/>
                      <a:pt x="174" y="2539"/>
                      <a:pt x="174" y="2539"/>
                    </a:cubicBezTo>
                    <a:cubicBezTo>
                      <a:pt x="184" y="2549"/>
                      <a:pt x="184" y="2549"/>
                      <a:pt x="184" y="2549"/>
                    </a:cubicBezTo>
                    <a:cubicBezTo>
                      <a:pt x="186" y="2562"/>
                      <a:pt x="186" y="2562"/>
                      <a:pt x="186" y="2562"/>
                    </a:cubicBezTo>
                    <a:cubicBezTo>
                      <a:pt x="200" y="2563"/>
                      <a:pt x="200" y="2563"/>
                      <a:pt x="200" y="2563"/>
                    </a:cubicBezTo>
                    <a:cubicBezTo>
                      <a:pt x="206" y="2574"/>
                      <a:pt x="206" y="2574"/>
                      <a:pt x="206" y="2574"/>
                    </a:cubicBezTo>
                    <a:cubicBezTo>
                      <a:pt x="204" y="2600"/>
                      <a:pt x="204" y="2600"/>
                      <a:pt x="204" y="2600"/>
                    </a:cubicBezTo>
                    <a:cubicBezTo>
                      <a:pt x="194" y="2617"/>
                      <a:pt x="194" y="2617"/>
                      <a:pt x="194" y="2617"/>
                    </a:cubicBezTo>
                    <a:cubicBezTo>
                      <a:pt x="172" y="2630"/>
                      <a:pt x="172" y="2630"/>
                      <a:pt x="172" y="2630"/>
                    </a:cubicBezTo>
                    <a:cubicBezTo>
                      <a:pt x="163" y="2630"/>
                      <a:pt x="163" y="2630"/>
                      <a:pt x="163" y="2630"/>
                    </a:cubicBezTo>
                    <a:cubicBezTo>
                      <a:pt x="162" y="2646"/>
                      <a:pt x="162" y="2646"/>
                      <a:pt x="162" y="2646"/>
                    </a:cubicBezTo>
                    <a:cubicBezTo>
                      <a:pt x="168" y="2662"/>
                      <a:pt x="168" y="2662"/>
                      <a:pt x="168" y="2662"/>
                    </a:cubicBezTo>
                    <a:cubicBezTo>
                      <a:pt x="162" y="2670"/>
                      <a:pt x="162" y="2670"/>
                      <a:pt x="162" y="2670"/>
                    </a:cubicBezTo>
                    <a:cubicBezTo>
                      <a:pt x="162" y="2681"/>
                      <a:pt x="162" y="2681"/>
                      <a:pt x="162" y="2681"/>
                    </a:cubicBezTo>
                    <a:cubicBezTo>
                      <a:pt x="169" y="2685"/>
                      <a:pt x="169" y="2685"/>
                      <a:pt x="169" y="2685"/>
                    </a:cubicBezTo>
                    <a:cubicBezTo>
                      <a:pt x="157" y="2699"/>
                      <a:pt x="157" y="2699"/>
                      <a:pt x="157" y="2699"/>
                    </a:cubicBezTo>
                    <a:cubicBezTo>
                      <a:pt x="148" y="2724"/>
                      <a:pt x="148" y="2724"/>
                      <a:pt x="148" y="2724"/>
                    </a:cubicBezTo>
                    <a:cubicBezTo>
                      <a:pt x="148" y="2742"/>
                      <a:pt x="148" y="2742"/>
                      <a:pt x="148" y="2742"/>
                    </a:cubicBezTo>
                    <a:cubicBezTo>
                      <a:pt x="157" y="2746"/>
                      <a:pt x="157" y="2746"/>
                      <a:pt x="157" y="2746"/>
                    </a:cubicBezTo>
                    <a:cubicBezTo>
                      <a:pt x="152" y="2756"/>
                      <a:pt x="152" y="2756"/>
                      <a:pt x="152" y="2756"/>
                    </a:cubicBezTo>
                    <a:cubicBezTo>
                      <a:pt x="151" y="2786"/>
                      <a:pt x="151" y="2786"/>
                      <a:pt x="151" y="2786"/>
                    </a:cubicBezTo>
                    <a:cubicBezTo>
                      <a:pt x="140" y="2792"/>
                      <a:pt x="140" y="2792"/>
                      <a:pt x="140" y="2792"/>
                    </a:cubicBezTo>
                    <a:cubicBezTo>
                      <a:pt x="137" y="2808"/>
                      <a:pt x="137" y="2808"/>
                      <a:pt x="137" y="2808"/>
                    </a:cubicBezTo>
                    <a:cubicBezTo>
                      <a:pt x="131" y="2798"/>
                      <a:pt x="131" y="2798"/>
                      <a:pt x="131" y="2798"/>
                    </a:cubicBezTo>
                    <a:cubicBezTo>
                      <a:pt x="137" y="2791"/>
                      <a:pt x="137" y="2791"/>
                      <a:pt x="137" y="2791"/>
                    </a:cubicBezTo>
                    <a:cubicBezTo>
                      <a:pt x="142" y="2765"/>
                      <a:pt x="142" y="2765"/>
                      <a:pt x="142" y="2765"/>
                    </a:cubicBezTo>
                    <a:cubicBezTo>
                      <a:pt x="139" y="2751"/>
                      <a:pt x="139" y="2751"/>
                      <a:pt x="139" y="2751"/>
                    </a:cubicBezTo>
                    <a:cubicBezTo>
                      <a:pt x="142" y="2743"/>
                      <a:pt x="142" y="2743"/>
                      <a:pt x="142" y="2743"/>
                    </a:cubicBezTo>
                    <a:cubicBezTo>
                      <a:pt x="136" y="2740"/>
                      <a:pt x="136" y="2740"/>
                      <a:pt x="136" y="2740"/>
                    </a:cubicBezTo>
                    <a:cubicBezTo>
                      <a:pt x="114" y="2748"/>
                      <a:pt x="114" y="2748"/>
                      <a:pt x="114" y="2748"/>
                    </a:cubicBezTo>
                    <a:cubicBezTo>
                      <a:pt x="99" y="2759"/>
                      <a:pt x="99" y="2759"/>
                      <a:pt x="99" y="2759"/>
                    </a:cubicBezTo>
                    <a:cubicBezTo>
                      <a:pt x="90" y="2757"/>
                      <a:pt x="90" y="2757"/>
                      <a:pt x="90" y="2757"/>
                    </a:cubicBezTo>
                    <a:cubicBezTo>
                      <a:pt x="91" y="2751"/>
                      <a:pt x="91" y="2751"/>
                      <a:pt x="91" y="2751"/>
                    </a:cubicBezTo>
                    <a:cubicBezTo>
                      <a:pt x="105" y="2745"/>
                      <a:pt x="105" y="2745"/>
                      <a:pt x="105" y="2745"/>
                    </a:cubicBezTo>
                    <a:cubicBezTo>
                      <a:pt x="114" y="2737"/>
                      <a:pt x="114" y="2737"/>
                      <a:pt x="114" y="2737"/>
                    </a:cubicBezTo>
                    <a:cubicBezTo>
                      <a:pt x="114" y="2716"/>
                      <a:pt x="114" y="2716"/>
                      <a:pt x="114" y="2716"/>
                    </a:cubicBezTo>
                    <a:cubicBezTo>
                      <a:pt x="110" y="2711"/>
                      <a:pt x="110" y="2711"/>
                      <a:pt x="110" y="2711"/>
                    </a:cubicBezTo>
                    <a:cubicBezTo>
                      <a:pt x="93" y="2717"/>
                      <a:pt x="93" y="2717"/>
                      <a:pt x="93" y="2717"/>
                    </a:cubicBezTo>
                    <a:cubicBezTo>
                      <a:pt x="64" y="2719"/>
                      <a:pt x="64" y="2719"/>
                      <a:pt x="64" y="2719"/>
                    </a:cubicBezTo>
                    <a:cubicBezTo>
                      <a:pt x="55" y="2716"/>
                      <a:pt x="55" y="2716"/>
                      <a:pt x="55" y="2716"/>
                    </a:cubicBezTo>
                    <a:cubicBezTo>
                      <a:pt x="44" y="2719"/>
                      <a:pt x="44" y="2719"/>
                      <a:pt x="44" y="2719"/>
                    </a:cubicBezTo>
                    <a:cubicBezTo>
                      <a:pt x="42" y="2728"/>
                      <a:pt x="42" y="2728"/>
                      <a:pt x="42" y="2728"/>
                    </a:cubicBezTo>
                    <a:cubicBezTo>
                      <a:pt x="51" y="2745"/>
                      <a:pt x="51" y="2745"/>
                      <a:pt x="51" y="2745"/>
                    </a:cubicBezTo>
                    <a:cubicBezTo>
                      <a:pt x="58" y="2745"/>
                      <a:pt x="58" y="2745"/>
                      <a:pt x="58" y="2745"/>
                    </a:cubicBezTo>
                    <a:cubicBezTo>
                      <a:pt x="61" y="2759"/>
                      <a:pt x="61" y="2759"/>
                      <a:pt x="61" y="2759"/>
                    </a:cubicBezTo>
                    <a:cubicBezTo>
                      <a:pt x="50" y="2760"/>
                      <a:pt x="50" y="2760"/>
                      <a:pt x="50" y="2760"/>
                    </a:cubicBezTo>
                    <a:cubicBezTo>
                      <a:pt x="45" y="2776"/>
                      <a:pt x="45" y="2776"/>
                      <a:pt x="45" y="2776"/>
                    </a:cubicBezTo>
                    <a:cubicBezTo>
                      <a:pt x="35" y="2783"/>
                      <a:pt x="35" y="2783"/>
                      <a:pt x="35" y="2783"/>
                    </a:cubicBezTo>
                    <a:cubicBezTo>
                      <a:pt x="29" y="2797"/>
                      <a:pt x="29" y="2797"/>
                      <a:pt x="29" y="2797"/>
                    </a:cubicBezTo>
                    <a:cubicBezTo>
                      <a:pt x="7" y="2809"/>
                      <a:pt x="7" y="2809"/>
                      <a:pt x="7" y="2809"/>
                    </a:cubicBezTo>
                    <a:cubicBezTo>
                      <a:pt x="6" y="2821"/>
                      <a:pt x="6" y="2821"/>
                      <a:pt x="6" y="2821"/>
                    </a:cubicBezTo>
                    <a:cubicBezTo>
                      <a:pt x="29" y="2846"/>
                      <a:pt x="29" y="2846"/>
                      <a:pt x="29" y="2846"/>
                    </a:cubicBezTo>
                    <a:cubicBezTo>
                      <a:pt x="41" y="2847"/>
                      <a:pt x="41" y="2847"/>
                      <a:pt x="41" y="2847"/>
                    </a:cubicBezTo>
                    <a:cubicBezTo>
                      <a:pt x="48" y="2840"/>
                      <a:pt x="48" y="2840"/>
                      <a:pt x="48" y="2840"/>
                    </a:cubicBezTo>
                    <a:cubicBezTo>
                      <a:pt x="47" y="2829"/>
                      <a:pt x="47" y="2829"/>
                      <a:pt x="47" y="2829"/>
                    </a:cubicBezTo>
                    <a:cubicBezTo>
                      <a:pt x="32" y="2826"/>
                      <a:pt x="32" y="2826"/>
                      <a:pt x="32" y="2826"/>
                    </a:cubicBezTo>
                    <a:cubicBezTo>
                      <a:pt x="30" y="2817"/>
                      <a:pt x="30" y="2817"/>
                      <a:pt x="30" y="2817"/>
                    </a:cubicBezTo>
                    <a:cubicBezTo>
                      <a:pt x="38" y="2802"/>
                      <a:pt x="38" y="2802"/>
                      <a:pt x="38" y="2802"/>
                    </a:cubicBezTo>
                    <a:cubicBezTo>
                      <a:pt x="59" y="2800"/>
                      <a:pt x="59" y="2800"/>
                      <a:pt x="59" y="2800"/>
                    </a:cubicBezTo>
                    <a:cubicBezTo>
                      <a:pt x="62" y="2795"/>
                      <a:pt x="62" y="2795"/>
                      <a:pt x="62" y="2795"/>
                    </a:cubicBezTo>
                    <a:cubicBezTo>
                      <a:pt x="67" y="2814"/>
                      <a:pt x="67" y="2814"/>
                      <a:pt x="67" y="2814"/>
                    </a:cubicBezTo>
                    <a:cubicBezTo>
                      <a:pt x="82" y="2823"/>
                      <a:pt x="82" y="2823"/>
                      <a:pt x="82" y="2823"/>
                    </a:cubicBezTo>
                    <a:cubicBezTo>
                      <a:pt x="99" y="2823"/>
                      <a:pt x="99" y="2823"/>
                      <a:pt x="99" y="2823"/>
                    </a:cubicBezTo>
                    <a:cubicBezTo>
                      <a:pt x="106" y="2815"/>
                      <a:pt x="106" y="2815"/>
                      <a:pt x="106" y="2815"/>
                    </a:cubicBezTo>
                    <a:cubicBezTo>
                      <a:pt x="117" y="2818"/>
                      <a:pt x="117" y="2818"/>
                      <a:pt x="117" y="2818"/>
                    </a:cubicBezTo>
                    <a:cubicBezTo>
                      <a:pt x="123" y="2828"/>
                      <a:pt x="123" y="2828"/>
                      <a:pt x="123" y="2828"/>
                    </a:cubicBezTo>
                    <a:cubicBezTo>
                      <a:pt x="145" y="2838"/>
                      <a:pt x="145" y="2838"/>
                      <a:pt x="145" y="2838"/>
                    </a:cubicBezTo>
                    <a:cubicBezTo>
                      <a:pt x="152" y="2847"/>
                      <a:pt x="152" y="2847"/>
                      <a:pt x="152" y="2847"/>
                    </a:cubicBezTo>
                    <a:cubicBezTo>
                      <a:pt x="143" y="2850"/>
                      <a:pt x="143" y="2850"/>
                      <a:pt x="143" y="2850"/>
                    </a:cubicBezTo>
                    <a:cubicBezTo>
                      <a:pt x="139" y="2858"/>
                      <a:pt x="139" y="2858"/>
                      <a:pt x="139" y="2858"/>
                    </a:cubicBezTo>
                    <a:cubicBezTo>
                      <a:pt x="146" y="2867"/>
                      <a:pt x="146" y="2867"/>
                      <a:pt x="146" y="2867"/>
                    </a:cubicBezTo>
                    <a:cubicBezTo>
                      <a:pt x="137" y="2875"/>
                      <a:pt x="137" y="2875"/>
                      <a:pt x="137" y="2875"/>
                    </a:cubicBezTo>
                    <a:cubicBezTo>
                      <a:pt x="129" y="2886"/>
                      <a:pt x="129" y="2886"/>
                      <a:pt x="129" y="2886"/>
                    </a:cubicBezTo>
                    <a:cubicBezTo>
                      <a:pt x="137" y="2895"/>
                      <a:pt x="137" y="2895"/>
                      <a:pt x="137" y="2895"/>
                    </a:cubicBezTo>
                    <a:cubicBezTo>
                      <a:pt x="151" y="2904"/>
                      <a:pt x="151" y="2904"/>
                      <a:pt x="151" y="2904"/>
                    </a:cubicBezTo>
                    <a:cubicBezTo>
                      <a:pt x="149" y="2909"/>
                      <a:pt x="149" y="2909"/>
                      <a:pt x="149" y="2909"/>
                    </a:cubicBezTo>
                    <a:cubicBezTo>
                      <a:pt x="134" y="2902"/>
                      <a:pt x="134" y="2902"/>
                      <a:pt x="134" y="2902"/>
                    </a:cubicBezTo>
                    <a:cubicBezTo>
                      <a:pt x="129" y="2895"/>
                      <a:pt x="129" y="2895"/>
                      <a:pt x="129" y="2895"/>
                    </a:cubicBezTo>
                    <a:cubicBezTo>
                      <a:pt x="120" y="2896"/>
                      <a:pt x="120" y="2896"/>
                      <a:pt x="120" y="2896"/>
                    </a:cubicBezTo>
                    <a:cubicBezTo>
                      <a:pt x="119" y="2909"/>
                      <a:pt x="119" y="2909"/>
                      <a:pt x="119" y="2909"/>
                    </a:cubicBezTo>
                    <a:cubicBezTo>
                      <a:pt x="131" y="2921"/>
                      <a:pt x="131" y="2921"/>
                      <a:pt x="131" y="2921"/>
                    </a:cubicBezTo>
                    <a:cubicBezTo>
                      <a:pt x="137" y="2931"/>
                      <a:pt x="137" y="2931"/>
                      <a:pt x="137" y="2931"/>
                    </a:cubicBezTo>
                    <a:cubicBezTo>
                      <a:pt x="158" y="2935"/>
                      <a:pt x="158" y="2935"/>
                      <a:pt x="158" y="2935"/>
                    </a:cubicBezTo>
                    <a:cubicBezTo>
                      <a:pt x="180" y="2924"/>
                      <a:pt x="180" y="2924"/>
                      <a:pt x="180" y="2924"/>
                    </a:cubicBezTo>
                    <a:cubicBezTo>
                      <a:pt x="189" y="2933"/>
                      <a:pt x="189" y="2933"/>
                      <a:pt x="189" y="2933"/>
                    </a:cubicBezTo>
                    <a:cubicBezTo>
                      <a:pt x="197" y="2931"/>
                      <a:pt x="197" y="2931"/>
                      <a:pt x="197" y="2931"/>
                    </a:cubicBezTo>
                    <a:cubicBezTo>
                      <a:pt x="210" y="2925"/>
                      <a:pt x="210" y="2925"/>
                      <a:pt x="210" y="2925"/>
                    </a:cubicBezTo>
                    <a:cubicBezTo>
                      <a:pt x="204" y="2936"/>
                      <a:pt x="204" y="2936"/>
                      <a:pt x="204" y="2936"/>
                    </a:cubicBezTo>
                    <a:cubicBezTo>
                      <a:pt x="207" y="2942"/>
                      <a:pt x="207" y="2942"/>
                      <a:pt x="207" y="2942"/>
                    </a:cubicBezTo>
                    <a:cubicBezTo>
                      <a:pt x="201" y="2945"/>
                      <a:pt x="201" y="2945"/>
                      <a:pt x="201" y="2945"/>
                    </a:cubicBezTo>
                    <a:cubicBezTo>
                      <a:pt x="188" y="2947"/>
                      <a:pt x="188" y="2947"/>
                      <a:pt x="188" y="2947"/>
                    </a:cubicBezTo>
                    <a:cubicBezTo>
                      <a:pt x="183" y="2953"/>
                      <a:pt x="183" y="2953"/>
                      <a:pt x="183" y="2953"/>
                    </a:cubicBezTo>
                    <a:cubicBezTo>
                      <a:pt x="172" y="2944"/>
                      <a:pt x="172" y="2944"/>
                      <a:pt x="172" y="2944"/>
                    </a:cubicBezTo>
                    <a:cubicBezTo>
                      <a:pt x="148" y="2950"/>
                      <a:pt x="148" y="2950"/>
                      <a:pt x="148" y="2950"/>
                    </a:cubicBezTo>
                    <a:cubicBezTo>
                      <a:pt x="142" y="2962"/>
                      <a:pt x="142" y="2962"/>
                      <a:pt x="142" y="2962"/>
                    </a:cubicBezTo>
                    <a:cubicBezTo>
                      <a:pt x="145" y="2970"/>
                      <a:pt x="145" y="2970"/>
                      <a:pt x="145" y="2970"/>
                    </a:cubicBezTo>
                    <a:cubicBezTo>
                      <a:pt x="160" y="2980"/>
                      <a:pt x="160" y="2980"/>
                      <a:pt x="160" y="2980"/>
                    </a:cubicBezTo>
                    <a:cubicBezTo>
                      <a:pt x="163" y="2993"/>
                      <a:pt x="163" y="2993"/>
                      <a:pt x="163" y="2993"/>
                    </a:cubicBezTo>
                    <a:cubicBezTo>
                      <a:pt x="177" y="2997"/>
                      <a:pt x="177" y="2997"/>
                      <a:pt x="177" y="2997"/>
                    </a:cubicBezTo>
                    <a:cubicBezTo>
                      <a:pt x="189" y="2990"/>
                      <a:pt x="189" y="2990"/>
                      <a:pt x="189" y="2990"/>
                    </a:cubicBezTo>
                    <a:cubicBezTo>
                      <a:pt x="188" y="2999"/>
                      <a:pt x="188" y="2999"/>
                      <a:pt x="188" y="2999"/>
                    </a:cubicBezTo>
                    <a:cubicBezTo>
                      <a:pt x="175" y="3011"/>
                      <a:pt x="175" y="3011"/>
                      <a:pt x="175" y="3011"/>
                    </a:cubicBezTo>
                    <a:cubicBezTo>
                      <a:pt x="175" y="3019"/>
                      <a:pt x="175" y="3019"/>
                      <a:pt x="175" y="3019"/>
                    </a:cubicBezTo>
                    <a:cubicBezTo>
                      <a:pt x="178" y="3026"/>
                      <a:pt x="178" y="3026"/>
                      <a:pt x="178" y="3026"/>
                    </a:cubicBezTo>
                    <a:cubicBezTo>
                      <a:pt x="174" y="3035"/>
                      <a:pt x="174" y="3035"/>
                      <a:pt x="174" y="3035"/>
                    </a:cubicBezTo>
                    <a:cubicBezTo>
                      <a:pt x="165" y="3035"/>
                      <a:pt x="165" y="3035"/>
                      <a:pt x="165" y="3035"/>
                    </a:cubicBezTo>
                    <a:cubicBezTo>
                      <a:pt x="163" y="3046"/>
                      <a:pt x="163" y="3046"/>
                      <a:pt x="163" y="3046"/>
                    </a:cubicBezTo>
                    <a:cubicBezTo>
                      <a:pt x="172" y="3086"/>
                      <a:pt x="172" y="3086"/>
                      <a:pt x="172" y="3086"/>
                    </a:cubicBezTo>
                    <a:cubicBezTo>
                      <a:pt x="181" y="3097"/>
                      <a:pt x="181" y="3097"/>
                      <a:pt x="181" y="3097"/>
                    </a:cubicBezTo>
                    <a:cubicBezTo>
                      <a:pt x="181" y="3115"/>
                      <a:pt x="181" y="3115"/>
                      <a:pt x="181" y="3115"/>
                    </a:cubicBezTo>
                    <a:cubicBezTo>
                      <a:pt x="191" y="3130"/>
                      <a:pt x="191" y="3130"/>
                      <a:pt x="191" y="3130"/>
                    </a:cubicBezTo>
                    <a:cubicBezTo>
                      <a:pt x="203" y="3136"/>
                      <a:pt x="203" y="3136"/>
                      <a:pt x="203" y="3136"/>
                    </a:cubicBezTo>
                    <a:cubicBezTo>
                      <a:pt x="203" y="3109"/>
                      <a:pt x="203" y="3109"/>
                      <a:pt x="203" y="3109"/>
                    </a:cubicBezTo>
                    <a:cubicBezTo>
                      <a:pt x="212" y="3078"/>
                      <a:pt x="212" y="3078"/>
                      <a:pt x="212" y="3078"/>
                    </a:cubicBezTo>
                    <a:cubicBezTo>
                      <a:pt x="223" y="3071"/>
                      <a:pt x="223" y="3071"/>
                      <a:pt x="223" y="3071"/>
                    </a:cubicBezTo>
                    <a:cubicBezTo>
                      <a:pt x="227" y="3078"/>
                      <a:pt x="227" y="3078"/>
                      <a:pt x="227" y="3078"/>
                    </a:cubicBezTo>
                    <a:cubicBezTo>
                      <a:pt x="220" y="3078"/>
                      <a:pt x="220" y="3078"/>
                      <a:pt x="220" y="3078"/>
                    </a:cubicBezTo>
                    <a:cubicBezTo>
                      <a:pt x="209" y="3112"/>
                      <a:pt x="209" y="3112"/>
                      <a:pt x="209" y="3112"/>
                    </a:cubicBezTo>
                    <a:cubicBezTo>
                      <a:pt x="210" y="3121"/>
                      <a:pt x="210" y="3121"/>
                      <a:pt x="210" y="3121"/>
                    </a:cubicBezTo>
                    <a:cubicBezTo>
                      <a:pt x="223" y="3130"/>
                      <a:pt x="223" y="3130"/>
                      <a:pt x="223" y="3130"/>
                    </a:cubicBezTo>
                    <a:cubicBezTo>
                      <a:pt x="233" y="3129"/>
                      <a:pt x="233" y="3129"/>
                      <a:pt x="233" y="3129"/>
                    </a:cubicBezTo>
                    <a:cubicBezTo>
                      <a:pt x="229" y="3133"/>
                      <a:pt x="229" y="3133"/>
                      <a:pt x="229" y="3133"/>
                    </a:cubicBezTo>
                    <a:cubicBezTo>
                      <a:pt x="210" y="3138"/>
                      <a:pt x="210" y="3138"/>
                      <a:pt x="210" y="3138"/>
                    </a:cubicBezTo>
                    <a:cubicBezTo>
                      <a:pt x="197" y="3150"/>
                      <a:pt x="197" y="3150"/>
                      <a:pt x="197" y="3150"/>
                    </a:cubicBezTo>
                    <a:cubicBezTo>
                      <a:pt x="200" y="3158"/>
                      <a:pt x="200" y="3158"/>
                      <a:pt x="200" y="3158"/>
                    </a:cubicBezTo>
                    <a:cubicBezTo>
                      <a:pt x="195" y="3173"/>
                      <a:pt x="195" y="3173"/>
                      <a:pt x="195" y="3173"/>
                    </a:cubicBezTo>
                    <a:cubicBezTo>
                      <a:pt x="195" y="3187"/>
                      <a:pt x="195" y="3187"/>
                      <a:pt x="195" y="3187"/>
                    </a:cubicBezTo>
                    <a:cubicBezTo>
                      <a:pt x="188" y="3193"/>
                      <a:pt x="188" y="3193"/>
                      <a:pt x="188" y="3193"/>
                    </a:cubicBezTo>
                    <a:cubicBezTo>
                      <a:pt x="181" y="3207"/>
                      <a:pt x="181" y="3207"/>
                      <a:pt x="181" y="3207"/>
                    </a:cubicBezTo>
                    <a:cubicBezTo>
                      <a:pt x="181" y="3217"/>
                      <a:pt x="181" y="3217"/>
                      <a:pt x="181" y="3217"/>
                    </a:cubicBezTo>
                    <a:cubicBezTo>
                      <a:pt x="204" y="3234"/>
                      <a:pt x="204" y="3234"/>
                      <a:pt x="204" y="3234"/>
                    </a:cubicBezTo>
                    <a:cubicBezTo>
                      <a:pt x="235" y="3240"/>
                      <a:pt x="235" y="3240"/>
                      <a:pt x="235" y="3240"/>
                    </a:cubicBezTo>
                    <a:cubicBezTo>
                      <a:pt x="247" y="3249"/>
                      <a:pt x="247" y="3249"/>
                      <a:pt x="247" y="3249"/>
                    </a:cubicBezTo>
                    <a:cubicBezTo>
                      <a:pt x="246" y="3257"/>
                      <a:pt x="246" y="3257"/>
                      <a:pt x="246" y="3257"/>
                    </a:cubicBezTo>
                    <a:cubicBezTo>
                      <a:pt x="238" y="3257"/>
                      <a:pt x="238" y="3257"/>
                      <a:pt x="238" y="3257"/>
                    </a:cubicBezTo>
                    <a:cubicBezTo>
                      <a:pt x="243" y="3272"/>
                      <a:pt x="243" y="3272"/>
                      <a:pt x="243" y="3272"/>
                    </a:cubicBezTo>
                    <a:cubicBezTo>
                      <a:pt x="249" y="3281"/>
                      <a:pt x="249" y="3281"/>
                      <a:pt x="249" y="3281"/>
                    </a:cubicBezTo>
                    <a:cubicBezTo>
                      <a:pt x="261" y="3266"/>
                      <a:pt x="261" y="3266"/>
                      <a:pt x="261" y="3266"/>
                    </a:cubicBezTo>
                    <a:cubicBezTo>
                      <a:pt x="261" y="3278"/>
                      <a:pt x="261" y="3278"/>
                      <a:pt x="261" y="3278"/>
                    </a:cubicBezTo>
                    <a:cubicBezTo>
                      <a:pt x="258" y="3289"/>
                      <a:pt x="258" y="3289"/>
                      <a:pt x="258" y="3289"/>
                    </a:cubicBezTo>
                    <a:cubicBezTo>
                      <a:pt x="244" y="3294"/>
                      <a:pt x="244" y="3294"/>
                      <a:pt x="244" y="3294"/>
                    </a:cubicBezTo>
                    <a:cubicBezTo>
                      <a:pt x="235" y="3306"/>
                      <a:pt x="235" y="3306"/>
                      <a:pt x="235" y="3306"/>
                    </a:cubicBezTo>
                    <a:cubicBezTo>
                      <a:pt x="244" y="3312"/>
                      <a:pt x="244" y="3312"/>
                      <a:pt x="244" y="3312"/>
                    </a:cubicBezTo>
                    <a:cubicBezTo>
                      <a:pt x="255" y="3312"/>
                      <a:pt x="255" y="3312"/>
                      <a:pt x="255" y="3312"/>
                    </a:cubicBezTo>
                    <a:cubicBezTo>
                      <a:pt x="255" y="3321"/>
                      <a:pt x="255" y="3321"/>
                      <a:pt x="255" y="3321"/>
                    </a:cubicBezTo>
                    <a:cubicBezTo>
                      <a:pt x="267" y="3337"/>
                      <a:pt x="267" y="3337"/>
                      <a:pt x="267" y="3337"/>
                    </a:cubicBezTo>
                    <a:cubicBezTo>
                      <a:pt x="275" y="3335"/>
                      <a:pt x="275" y="3335"/>
                      <a:pt x="275" y="3335"/>
                    </a:cubicBezTo>
                    <a:cubicBezTo>
                      <a:pt x="284" y="3326"/>
                      <a:pt x="284" y="3326"/>
                      <a:pt x="284" y="3326"/>
                    </a:cubicBezTo>
                    <a:cubicBezTo>
                      <a:pt x="282" y="3343"/>
                      <a:pt x="282" y="3343"/>
                      <a:pt x="282" y="3343"/>
                    </a:cubicBezTo>
                    <a:cubicBezTo>
                      <a:pt x="287" y="3356"/>
                      <a:pt x="287" y="3356"/>
                      <a:pt x="287" y="3356"/>
                    </a:cubicBezTo>
                    <a:cubicBezTo>
                      <a:pt x="279" y="3356"/>
                      <a:pt x="279" y="3356"/>
                      <a:pt x="279" y="3356"/>
                    </a:cubicBezTo>
                    <a:cubicBezTo>
                      <a:pt x="273" y="3352"/>
                      <a:pt x="273" y="3352"/>
                      <a:pt x="273" y="3352"/>
                    </a:cubicBezTo>
                    <a:cubicBezTo>
                      <a:pt x="265" y="3353"/>
                      <a:pt x="265" y="3353"/>
                      <a:pt x="265" y="3353"/>
                    </a:cubicBezTo>
                    <a:cubicBezTo>
                      <a:pt x="261" y="3363"/>
                      <a:pt x="261" y="3363"/>
                      <a:pt x="261" y="3363"/>
                    </a:cubicBezTo>
                    <a:cubicBezTo>
                      <a:pt x="276" y="3379"/>
                      <a:pt x="276" y="3379"/>
                      <a:pt x="276" y="3379"/>
                    </a:cubicBezTo>
                    <a:cubicBezTo>
                      <a:pt x="281" y="3381"/>
                      <a:pt x="281" y="3381"/>
                      <a:pt x="281" y="3381"/>
                    </a:cubicBezTo>
                    <a:cubicBezTo>
                      <a:pt x="287" y="3399"/>
                      <a:pt x="287" y="3399"/>
                      <a:pt x="287" y="3399"/>
                    </a:cubicBezTo>
                    <a:cubicBezTo>
                      <a:pt x="295" y="3408"/>
                      <a:pt x="295" y="3408"/>
                      <a:pt x="295" y="3408"/>
                    </a:cubicBezTo>
                    <a:cubicBezTo>
                      <a:pt x="308" y="3421"/>
                      <a:pt x="308" y="3421"/>
                      <a:pt x="308" y="3421"/>
                    </a:cubicBezTo>
                    <a:cubicBezTo>
                      <a:pt x="319" y="3419"/>
                      <a:pt x="319" y="3419"/>
                      <a:pt x="319" y="3419"/>
                    </a:cubicBezTo>
                    <a:cubicBezTo>
                      <a:pt x="311" y="3398"/>
                      <a:pt x="311" y="3398"/>
                      <a:pt x="311" y="3398"/>
                    </a:cubicBezTo>
                    <a:cubicBezTo>
                      <a:pt x="314" y="3389"/>
                      <a:pt x="314" y="3389"/>
                      <a:pt x="314" y="3389"/>
                    </a:cubicBezTo>
                    <a:cubicBezTo>
                      <a:pt x="311" y="3376"/>
                      <a:pt x="311" y="3376"/>
                      <a:pt x="311" y="3376"/>
                    </a:cubicBezTo>
                    <a:cubicBezTo>
                      <a:pt x="324" y="3385"/>
                      <a:pt x="324" y="3385"/>
                      <a:pt x="324" y="3385"/>
                    </a:cubicBezTo>
                    <a:cubicBezTo>
                      <a:pt x="327" y="3398"/>
                      <a:pt x="327" y="3398"/>
                      <a:pt x="327" y="3398"/>
                    </a:cubicBezTo>
                    <a:cubicBezTo>
                      <a:pt x="336" y="3411"/>
                      <a:pt x="336" y="3411"/>
                      <a:pt x="336" y="3411"/>
                    </a:cubicBezTo>
                    <a:cubicBezTo>
                      <a:pt x="342" y="3395"/>
                      <a:pt x="342" y="3395"/>
                      <a:pt x="342" y="3395"/>
                    </a:cubicBezTo>
                    <a:cubicBezTo>
                      <a:pt x="351" y="3385"/>
                      <a:pt x="351" y="3385"/>
                      <a:pt x="351" y="3385"/>
                    </a:cubicBezTo>
                    <a:cubicBezTo>
                      <a:pt x="351" y="3375"/>
                      <a:pt x="351" y="3375"/>
                      <a:pt x="351" y="3375"/>
                    </a:cubicBezTo>
                    <a:cubicBezTo>
                      <a:pt x="340" y="3372"/>
                      <a:pt x="340" y="3372"/>
                      <a:pt x="340" y="3372"/>
                    </a:cubicBezTo>
                    <a:cubicBezTo>
                      <a:pt x="322" y="3369"/>
                      <a:pt x="322" y="3369"/>
                      <a:pt x="322" y="3369"/>
                    </a:cubicBezTo>
                    <a:cubicBezTo>
                      <a:pt x="322" y="3361"/>
                      <a:pt x="322" y="3361"/>
                      <a:pt x="322" y="3361"/>
                    </a:cubicBezTo>
                    <a:cubicBezTo>
                      <a:pt x="334" y="3361"/>
                      <a:pt x="334" y="3361"/>
                      <a:pt x="334" y="3361"/>
                    </a:cubicBezTo>
                    <a:cubicBezTo>
                      <a:pt x="359" y="3369"/>
                      <a:pt x="359" y="3369"/>
                      <a:pt x="359" y="3369"/>
                    </a:cubicBezTo>
                    <a:cubicBezTo>
                      <a:pt x="363" y="3375"/>
                      <a:pt x="363" y="3375"/>
                      <a:pt x="363" y="3375"/>
                    </a:cubicBezTo>
                    <a:cubicBezTo>
                      <a:pt x="380" y="3376"/>
                      <a:pt x="380" y="3376"/>
                      <a:pt x="380" y="3376"/>
                    </a:cubicBezTo>
                    <a:cubicBezTo>
                      <a:pt x="376" y="3363"/>
                      <a:pt x="376" y="3363"/>
                      <a:pt x="376" y="3363"/>
                    </a:cubicBezTo>
                    <a:cubicBezTo>
                      <a:pt x="360" y="3353"/>
                      <a:pt x="360" y="3353"/>
                      <a:pt x="360" y="3353"/>
                    </a:cubicBezTo>
                    <a:cubicBezTo>
                      <a:pt x="331" y="3352"/>
                      <a:pt x="331" y="3352"/>
                      <a:pt x="331" y="3352"/>
                    </a:cubicBezTo>
                    <a:cubicBezTo>
                      <a:pt x="330" y="3346"/>
                      <a:pt x="330" y="3346"/>
                      <a:pt x="330" y="3346"/>
                    </a:cubicBezTo>
                    <a:cubicBezTo>
                      <a:pt x="339" y="3341"/>
                      <a:pt x="339" y="3341"/>
                      <a:pt x="339" y="3341"/>
                    </a:cubicBezTo>
                    <a:cubicBezTo>
                      <a:pt x="363" y="3352"/>
                      <a:pt x="363" y="3352"/>
                      <a:pt x="363" y="3352"/>
                    </a:cubicBezTo>
                    <a:cubicBezTo>
                      <a:pt x="389" y="3366"/>
                      <a:pt x="389" y="3366"/>
                      <a:pt x="389" y="3366"/>
                    </a:cubicBezTo>
                    <a:cubicBezTo>
                      <a:pt x="394" y="3385"/>
                      <a:pt x="394" y="3385"/>
                      <a:pt x="394" y="3385"/>
                    </a:cubicBezTo>
                    <a:cubicBezTo>
                      <a:pt x="383" y="3396"/>
                      <a:pt x="383" y="3396"/>
                      <a:pt x="383" y="3396"/>
                    </a:cubicBezTo>
                    <a:cubicBezTo>
                      <a:pt x="383" y="3408"/>
                      <a:pt x="383" y="3408"/>
                      <a:pt x="383" y="3408"/>
                    </a:cubicBezTo>
                    <a:cubicBezTo>
                      <a:pt x="394" y="3431"/>
                      <a:pt x="394" y="3431"/>
                      <a:pt x="394" y="3431"/>
                    </a:cubicBezTo>
                    <a:cubicBezTo>
                      <a:pt x="392" y="3442"/>
                      <a:pt x="392" y="3442"/>
                      <a:pt x="392" y="3442"/>
                    </a:cubicBezTo>
                    <a:cubicBezTo>
                      <a:pt x="380" y="3451"/>
                      <a:pt x="380" y="3451"/>
                      <a:pt x="380" y="3451"/>
                    </a:cubicBezTo>
                    <a:cubicBezTo>
                      <a:pt x="386" y="3433"/>
                      <a:pt x="386" y="3433"/>
                      <a:pt x="386" y="3433"/>
                    </a:cubicBezTo>
                    <a:cubicBezTo>
                      <a:pt x="376" y="3407"/>
                      <a:pt x="376" y="3407"/>
                      <a:pt x="376" y="3407"/>
                    </a:cubicBezTo>
                    <a:cubicBezTo>
                      <a:pt x="363" y="3396"/>
                      <a:pt x="363" y="3396"/>
                      <a:pt x="363" y="3396"/>
                    </a:cubicBezTo>
                    <a:cubicBezTo>
                      <a:pt x="357" y="3407"/>
                      <a:pt x="357" y="3407"/>
                      <a:pt x="357" y="3407"/>
                    </a:cubicBezTo>
                    <a:cubicBezTo>
                      <a:pt x="356" y="3419"/>
                      <a:pt x="356" y="3419"/>
                      <a:pt x="356" y="3419"/>
                    </a:cubicBezTo>
                    <a:cubicBezTo>
                      <a:pt x="363" y="3430"/>
                      <a:pt x="363" y="3430"/>
                      <a:pt x="363" y="3430"/>
                    </a:cubicBezTo>
                    <a:cubicBezTo>
                      <a:pt x="357" y="3442"/>
                      <a:pt x="357" y="3442"/>
                      <a:pt x="357" y="3442"/>
                    </a:cubicBezTo>
                    <a:cubicBezTo>
                      <a:pt x="351" y="3436"/>
                      <a:pt x="351" y="3436"/>
                      <a:pt x="351" y="3436"/>
                    </a:cubicBezTo>
                    <a:cubicBezTo>
                      <a:pt x="348" y="3422"/>
                      <a:pt x="348" y="3422"/>
                      <a:pt x="348" y="3422"/>
                    </a:cubicBezTo>
                    <a:cubicBezTo>
                      <a:pt x="339" y="3422"/>
                      <a:pt x="339" y="3422"/>
                      <a:pt x="339" y="3422"/>
                    </a:cubicBezTo>
                    <a:cubicBezTo>
                      <a:pt x="327" y="3431"/>
                      <a:pt x="327" y="3431"/>
                      <a:pt x="327" y="3431"/>
                    </a:cubicBezTo>
                    <a:cubicBezTo>
                      <a:pt x="308" y="3431"/>
                      <a:pt x="308" y="3431"/>
                      <a:pt x="308" y="3431"/>
                    </a:cubicBezTo>
                    <a:cubicBezTo>
                      <a:pt x="295" y="3436"/>
                      <a:pt x="295" y="3436"/>
                      <a:pt x="295" y="3436"/>
                    </a:cubicBezTo>
                    <a:cubicBezTo>
                      <a:pt x="308" y="3447"/>
                      <a:pt x="308" y="3447"/>
                      <a:pt x="308" y="3447"/>
                    </a:cubicBezTo>
                    <a:cubicBezTo>
                      <a:pt x="308" y="3466"/>
                      <a:pt x="308" y="3466"/>
                      <a:pt x="308" y="3466"/>
                    </a:cubicBezTo>
                    <a:cubicBezTo>
                      <a:pt x="316" y="3479"/>
                      <a:pt x="316" y="3479"/>
                      <a:pt x="316" y="3479"/>
                    </a:cubicBezTo>
                    <a:cubicBezTo>
                      <a:pt x="319" y="3488"/>
                      <a:pt x="319" y="3488"/>
                      <a:pt x="319" y="3488"/>
                    </a:cubicBezTo>
                    <a:cubicBezTo>
                      <a:pt x="313" y="3497"/>
                      <a:pt x="313" y="3497"/>
                      <a:pt x="313" y="3497"/>
                    </a:cubicBezTo>
                    <a:cubicBezTo>
                      <a:pt x="316" y="3502"/>
                      <a:pt x="316" y="3502"/>
                      <a:pt x="316" y="3502"/>
                    </a:cubicBezTo>
                    <a:cubicBezTo>
                      <a:pt x="327" y="3505"/>
                      <a:pt x="327" y="3505"/>
                      <a:pt x="327" y="3505"/>
                    </a:cubicBezTo>
                    <a:cubicBezTo>
                      <a:pt x="333" y="3492"/>
                      <a:pt x="333" y="3492"/>
                      <a:pt x="333" y="3492"/>
                    </a:cubicBezTo>
                    <a:cubicBezTo>
                      <a:pt x="340" y="3497"/>
                      <a:pt x="340" y="3497"/>
                      <a:pt x="340" y="3497"/>
                    </a:cubicBezTo>
                    <a:cubicBezTo>
                      <a:pt x="353" y="3500"/>
                      <a:pt x="353" y="3500"/>
                      <a:pt x="353" y="3500"/>
                    </a:cubicBezTo>
                    <a:cubicBezTo>
                      <a:pt x="353" y="3505"/>
                      <a:pt x="353" y="3505"/>
                      <a:pt x="353" y="3505"/>
                    </a:cubicBezTo>
                    <a:cubicBezTo>
                      <a:pt x="342" y="3509"/>
                      <a:pt x="342" y="3509"/>
                      <a:pt x="342" y="3509"/>
                    </a:cubicBezTo>
                    <a:cubicBezTo>
                      <a:pt x="330" y="3520"/>
                      <a:pt x="330" y="3520"/>
                      <a:pt x="330" y="3520"/>
                    </a:cubicBezTo>
                    <a:cubicBezTo>
                      <a:pt x="333" y="3528"/>
                      <a:pt x="333" y="3528"/>
                      <a:pt x="333" y="3528"/>
                    </a:cubicBezTo>
                    <a:cubicBezTo>
                      <a:pt x="353" y="3531"/>
                      <a:pt x="353" y="3531"/>
                      <a:pt x="353" y="3531"/>
                    </a:cubicBezTo>
                    <a:cubicBezTo>
                      <a:pt x="374" y="3543"/>
                      <a:pt x="374" y="3543"/>
                      <a:pt x="374" y="3543"/>
                    </a:cubicBezTo>
                    <a:cubicBezTo>
                      <a:pt x="383" y="3540"/>
                      <a:pt x="383" y="3540"/>
                      <a:pt x="383" y="3540"/>
                    </a:cubicBezTo>
                    <a:cubicBezTo>
                      <a:pt x="389" y="3529"/>
                      <a:pt x="389" y="3529"/>
                      <a:pt x="389" y="3529"/>
                    </a:cubicBezTo>
                    <a:cubicBezTo>
                      <a:pt x="383" y="3512"/>
                      <a:pt x="383" y="3512"/>
                      <a:pt x="383" y="3512"/>
                    </a:cubicBezTo>
                    <a:cubicBezTo>
                      <a:pt x="388" y="3500"/>
                      <a:pt x="388" y="3500"/>
                      <a:pt x="388" y="3500"/>
                    </a:cubicBezTo>
                    <a:cubicBezTo>
                      <a:pt x="382" y="3488"/>
                      <a:pt x="382" y="3488"/>
                      <a:pt x="382" y="3488"/>
                    </a:cubicBezTo>
                    <a:cubicBezTo>
                      <a:pt x="376" y="3491"/>
                      <a:pt x="376" y="3491"/>
                      <a:pt x="376" y="3491"/>
                    </a:cubicBezTo>
                    <a:cubicBezTo>
                      <a:pt x="365" y="3489"/>
                      <a:pt x="365" y="3489"/>
                      <a:pt x="365" y="3489"/>
                    </a:cubicBezTo>
                    <a:cubicBezTo>
                      <a:pt x="368" y="3485"/>
                      <a:pt x="368" y="3485"/>
                      <a:pt x="368" y="3485"/>
                    </a:cubicBezTo>
                    <a:cubicBezTo>
                      <a:pt x="377" y="3479"/>
                      <a:pt x="377" y="3479"/>
                      <a:pt x="377" y="3479"/>
                    </a:cubicBezTo>
                    <a:cubicBezTo>
                      <a:pt x="377" y="3470"/>
                      <a:pt x="377" y="3470"/>
                      <a:pt x="377" y="3470"/>
                    </a:cubicBezTo>
                    <a:cubicBezTo>
                      <a:pt x="385" y="3466"/>
                      <a:pt x="385" y="3466"/>
                      <a:pt x="385" y="3466"/>
                    </a:cubicBezTo>
                    <a:cubicBezTo>
                      <a:pt x="402" y="3473"/>
                      <a:pt x="402" y="3473"/>
                      <a:pt x="402" y="3473"/>
                    </a:cubicBezTo>
                    <a:cubicBezTo>
                      <a:pt x="411" y="3466"/>
                      <a:pt x="411" y="3466"/>
                      <a:pt x="411" y="3466"/>
                    </a:cubicBezTo>
                    <a:cubicBezTo>
                      <a:pt x="414" y="3476"/>
                      <a:pt x="414" y="3476"/>
                      <a:pt x="414" y="3476"/>
                    </a:cubicBezTo>
                    <a:cubicBezTo>
                      <a:pt x="421" y="3479"/>
                      <a:pt x="421" y="3479"/>
                      <a:pt x="421" y="3479"/>
                    </a:cubicBezTo>
                    <a:cubicBezTo>
                      <a:pt x="424" y="3471"/>
                      <a:pt x="424" y="3471"/>
                      <a:pt x="424" y="3471"/>
                    </a:cubicBezTo>
                    <a:cubicBezTo>
                      <a:pt x="441" y="3468"/>
                      <a:pt x="441" y="3468"/>
                      <a:pt x="441" y="3468"/>
                    </a:cubicBezTo>
                    <a:cubicBezTo>
                      <a:pt x="455" y="3473"/>
                      <a:pt x="455" y="3473"/>
                      <a:pt x="455" y="3473"/>
                    </a:cubicBezTo>
                    <a:cubicBezTo>
                      <a:pt x="470" y="3470"/>
                      <a:pt x="470" y="3470"/>
                      <a:pt x="470" y="3470"/>
                    </a:cubicBezTo>
                    <a:cubicBezTo>
                      <a:pt x="484" y="3471"/>
                      <a:pt x="484" y="3471"/>
                      <a:pt x="484" y="3471"/>
                    </a:cubicBezTo>
                    <a:cubicBezTo>
                      <a:pt x="486" y="3477"/>
                      <a:pt x="486" y="3477"/>
                      <a:pt x="486" y="3477"/>
                    </a:cubicBezTo>
                    <a:cubicBezTo>
                      <a:pt x="478" y="3482"/>
                      <a:pt x="478" y="3482"/>
                      <a:pt x="478" y="3482"/>
                    </a:cubicBezTo>
                    <a:cubicBezTo>
                      <a:pt x="470" y="3491"/>
                      <a:pt x="470" y="3491"/>
                      <a:pt x="470" y="3491"/>
                    </a:cubicBezTo>
                    <a:cubicBezTo>
                      <a:pt x="461" y="3489"/>
                      <a:pt x="461" y="3489"/>
                      <a:pt x="461" y="3489"/>
                    </a:cubicBezTo>
                    <a:cubicBezTo>
                      <a:pt x="450" y="3482"/>
                      <a:pt x="450" y="3482"/>
                      <a:pt x="450" y="3482"/>
                    </a:cubicBezTo>
                    <a:cubicBezTo>
                      <a:pt x="440" y="3485"/>
                      <a:pt x="440" y="3485"/>
                      <a:pt x="440" y="3485"/>
                    </a:cubicBezTo>
                    <a:cubicBezTo>
                      <a:pt x="415" y="3506"/>
                      <a:pt x="415" y="3506"/>
                      <a:pt x="415" y="3506"/>
                    </a:cubicBezTo>
                    <a:cubicBezTo>
                      <a:pt x="409" y="3508"/>
                      <a:pt x="409" y="3508"/>
                      <a:pt x="409" y="3508"/>
                    </a:cubicBezTo>
                    <a:cubicBezTo>
                      <a:pt x="402" y="3506"/>
                      <a:pt x="402" y="3506"/>
                      <a:pt x="402" y="3506"/>
                    </a:cubicBezTo>
                    <a:cubicBezTo>
                      <a:pt x="392" y="3517"/>
                      <a:pt x="392" y="3517"/>
                      <a:pt x="392" y="3517"/>
                    </a:cubicBezTo>
                    <a:cubicBezTo>
                      <a:pt x="394" y="3526"/>
                      <a:pt x="394" y="3526"/>
                      <a:pt x="394" y="3526"/>
                    </a:cubicBezTo>
                    <a:cubicBezTo>
                      <a:pt x="389" y="3537"/>
                      <a:pt x="389" y="3537"/>
                      <a:pt x="389" y="3537"/>
                    </a:cubicBezTo>
                    <a:cubicBezTo>
                      <a:pt x="385" y="3543"/>
                      <a:pt x="385" y="3543"/>
                      <a:pt x="385" y="3543"/>
                    </a:cubicBezTo>
                    <a:cubicBezTo>
                      <a:pt x="386" y="3549"/>
                      <a:pt x="386" y="3549"/>
                      <a:pt x="386" y="3549"/>
                    </a:cubicBezTo>
                    <a:cubicBezTo>
                      <a:pt x="392" y="3554"/>
                      <a:pt x="392" y="3554"/>
                      <a:pt x="392" y="3554"/>
                    </a:cubicBezTo>
                    <a:cubicBezTo>
                      <a:pt x="386" y="3561"/>
                      <a:pt x="386" y="3561"/>
                      <a:pt x="386" y="3561"/>
                    </a:cubicBezTo>
                    <a:cubicBezTo>
                      <a:pt x="386" y="3567"/>
                      <a:pt x="386" y="3567"/>
                      <a:pt x="386" y="3567"/>
                    </a:cubicBezTo>
                    <a:cubicBezTo>
                      <a:pt x="411" y="3575"/>
                      <a:pt x="411" y="3575"/>
                      <a:pt x="411" y="3575"/>
                    </a:cubicBezTo>
                    <a:cubicBezTo>
                      <a:pt x="428" y="3590"/>
                      <a:pt x="428" y="3590"/>
                      <a:pt x="428" y="3590"/>
                    </a:cubicBezTo>
                    <a:cubicBezTo>
                      <a:pt x="432" y="3590"/>
                      <a:pt x="432" y="3590"/>
                      <a:pt x="432" y="3590"/>
                    </a:cubicBezTo>
                    <a:cubicBezTo>
                      <a:pt x="435" y="3583"/>
                      <a:pt x="435" y="3583"/>
                      <a:pt x="435" y="3583"/>
                    </a:cubicBezTo>
                    <a:cubicBezTo>
                      <a:pt x="432" y="3570"/>
                      <a:pt x="432" y="3570"/>
                      <a:pt x="432" y="3570"/>
                    </a:cubicBezTo>
                    <a:cubicBezTo>
                      <a:pt x="441" y="3560"/>
                      <a:pt x="441" y="3560"/>
                      <a:pt x="441" y="3560"/>
                    </a:cubicBezTo>
                    <a:cubicBezTo>
                      <a:pt x="452" y="3557"/>
                      <a:pt x="452" y="3557"/>
                      <a:pt x="452" y="3557"/>
                    </a:cubicBezTo>
                    <a:cubicBezTo>
                      <a:pt x="454" y="3551"/>
                      <a:pt x="454" y="3551"/>
                      <a:pt x="454" y="3551"/>
                    </a:cubicBezTo>
                    <a:cubicBezTo>
                      <a:pt x="441" y="3537"/>
                      <a:pt x="441" y="3537"/>
                      <a:pt x="441" y="3537"/>
                    </a:cubicBezTo>
                    <a:cubicBezTo>
                      <a:pt x="463" y="3532"/>
                      <a:pt x="463" y="3532"/>
                      <a:pt x="463" y="3532"/>
                    </a:cubicBezTo>
                    <a:cubicBezTo>
                      <a:pt x="475" y="3520"/>
                      <a:pt x="475" y="3520"/>
                      <a:pt x="475" y="3520"/>
                    </a:cubicBezTo>
                    <a:cubicBezTo>
                      <a:pt x="489" y="3500"/>
                      <a:pt x="489" y="3500"/>
                      <a:pt x="489" y="3500"/>
                    </a:cubicBezTo>
                    <a:cubicBezTo>
                      <a:pt x="499" y="3494"/>
                      <a:pt x="499" y="3494"/>
                      <a:pt x="499" y="3494"/>
                    </a:cubicBezTo>
                    <a:cubicBezTo>
                      <a:pt x="502" y="3499"/>
                      <a:pt x="502" y="3499"/>
                      <a:pt x="502" y="3499"/>
                    </a:cubicBezTo>
                    <a:cubicBezTo>
                      <a:pt x="513" y="3505"/>
                      <a:pt x="513" y="3505"/>
                      <a:pt x="513" y="3505"/>
                    </a:cubicBezTo>
                    <a:cubicBezTo>
                      <a:pt x="522" y="3503"/>
                      <a:pt x="522" y="3503"/>
                      <a:pt x="522" y="3503"/>
                    </a:cubicBezTo>
                    <a:cubicBezTo>
                      <a:pt x="524" y="3508"/>
                      <a:pt x="524" y="3508"/>
                      <a:pt x="524" y="3508"/>
                    </a:cubicBezTo>
                    <a:cubicBezTo>
                      <a:pt x="513" y="3512"/>
                      <a:pt x="513" y="3512"/>
                      <a:pt x="513" y="3512"/>
                    </a:cubicBezTo>
                    <a:cubicBezTo>
                      <a:pt x="505" y="3526"/>
                      <a:pt x="505" y="3526"/>
                      <a:pt x="505" y="3526"/>
                    </a:cubicBezTo>
                    <a:cubicBezTo>
                      <a:pt x="502" y="3535"/>
                      <a:pt x="502" y="3535"/>
                      <a:pt x="502" y="3535"/>
                    </a:cubicBezTo>
                    <a:cubicBezTo>
                      <a:pt x="489" y="3549"/>
                      <a:pt x="489" y="3549"/>
                      <a:pt x="489" y="3549"/>
                    </a:cubicBezTo>
                    <a:cubicBezTo>
                      <a:pt x="489" y="3566"/>
                      <a:pt x="489" y="3566"/>
                      <a:pt x="489" y="3566"/>
                    </a:cubicBezTo>
                    <a:cubicBezTo>
                      <a:pt x="493" y="3577"/>
                      <a:pt x="493" y="3577"/>
                      <a:pt x="493" y="3577"/>
                    </a:cubicBezTo>
                    <a:cubicBezTo>
                      <a:pt x="486" y="3586"/>
                      <a:pt x="486" y="3586"/>
                      <a:pt x="486" y="3586"/>
                    </a:cubicBezTo>
                    <a:cubicBezTo>
                      <a:pt x="472" y="3592"/>
                      <a:pt x="472" y="3592"/>
                      <a:pt x="472" y="3592"/>
                    </a:cubicBezTo>
                    <a:cubicBezTo>
                      <a:pt x="473" y="3586"/>
                      <a:pt x="473" y="3586"/>
                      <a:pt x="473" y="3586"/>
                    </a:cubicBezTo>
                    <a:cubicBezTo>
                      <a:pt x="479" y="3580"/>
                      <a:pt x="479" y="3580"/>
                      <a:pt x="479" y="3580"/>
                    </a:cubicBezTo>
                    <a:cubicBezTo>
                      <a:pt x="479" y="3560"/>
                      <a:pt x="479" y="3560"/>
                      <a:pt x="479" y="3560"/>
                    </a:cubicBezTo>
                    <a:cubicBezTo>
                      <a:pt x="475" y="3557"/>
                      <a:pt x="475" y="3557"/>
                      <a:pt x="475" y="3557"/>
                    </a:cubicBezTo>
                    <a:cubicBezTo>
                      <a:pt x="467" y="3563"/>
                      <a:pt x="467" y="3563"/>
                      <a:pt x="467" y="3563"/>
                    </a:cubicBezTo>
                    <a:cubicBezTo>
                      <a:pt x="464" y="3573"/>
                      <a:pt x="464" y="3573"/>
                      <a:pt x="464" y="3573"/>
                    </a:cubicBezTo>
                    <a:cubicBezTo>
                      <a:pt x="458" y="3570"/>
                      <a:pt x="458" y="3570"/>
                      <a:pt x="458" y="3570"/>
                    </a:cubicBezTo>
                    <a:cubicBezTo>
                      <a:pt x="449" y="3572"/>
                      <a:pt x="449" y="3572"/>
                      <a:pt x="449" y="3572"/>
                    </a:cubicBezTo>
                    <a:cubicBezTo>
                      <a:pt x="443" y="3580"/>
                      <a:pt x="443" y="3580"/>
                      <a:pt x="443" y="3580"/>
                    </a:cubicBezTo>
                    <a:cubicBezTo>
                      <a:pt x="452" y="3593"/>
                      <a:pt x="452" y="3593"/>
                      <a:pt x="452" y="3593"/>
                    </a:cubicBezTo>
                    <a:cubicBezTo>
                      <a:pt x="478" y="3618"/>
                      <a:pt x="478" y="3618"/>
                      <a:pt x="478" y="3618"/>
                    </a:cubicBezTo>
                    <a:cubicBezTo>
                      <a:pt x="501" y="3622"/>
                      <a:pt x="501" y="3622"/>
                      <a:pt x="501" y="3622"/>
                    </a:cubicBezTo>
                    <a:cubicBezTo>
                      <a:pt x="516" y="3630"/>
                      <a:pt x="516" y="3630"/>
                      <a:pt x="516" y="3630"/>
                    </a:cubicBezTo>
                    <a:cubicBezTo>
                      <a:pt x="525" y="3630"/>
                      <a:pt x="525" y="3630"/>
                      <a:pt x="525" y="3630"/>
                    </a:cubicBezTo>
                    <a:cubicBezTo>
                      <a:pt x="536" y="3636"/>
                      <a:pt x="536" y="3636"/>
                      <a:pt x="536" y="3636"/>
                    </a:cubicBezTo>
                    <a:cubicBezTo>
                      <a:pt x="544" y="3628"/>
                      <a:pt x="544" y="3628"/>
                      <a:pt x="544" y="3628"/>
                    </a:cubicBezTo>
                    <a:cubicBezTo>
                      <a:pt x="553" y="3610"/>
                      <a:pt x="553" y="3610"/>
                      <a:pt x="553" y="3610"/>
                    </a:cubicBezTo>
                    <a:cubicBezTo>
                      <a:pt x="545" y="3586"/>
                      <a:pt x="545" y="3586"/>
                      <a:pt x="545" y="3586"/>
                    </a:cubicBezTo>
                    <a:cubicBezTo>
                      <a:pt x="548" y="3573"/>
                      <a:pt x="548" y="3573"/>
                      <a:pt x="548" y="3573"/>
                    </a:cubicBezTo>
                    <a:cubicBezTo>
                      <a:pt x="547" y="3563"/>
                      <a:pt x="547" y="3563"/>
                      <a:pt x="547" y="3563"/>
                    </a:cubicBezTo>
                    <a:cubicBezTo>
                      <a:pt x="550" y="3541"/>
                      <a:pt x="550" y="3541"/>
                      <a:pt x="550" y="3541"/>
                    </a:cubicBezTo>
                    <a:cubicBezTo>
                      <a:pt x="551" y="3517"/>
                      <a:pt x="551" y="3517"/>
                      <a:pt x="551" y="3517"/>
                    </a:cubicBezTo>
                    <a:cubicBezTo>
                      <a:pt x="547" y="3500"/>
                      <a:pt x="547" y="3500"/>
                      <a:pt x="547" y="3500"/>
                    </a:cubicBezTo>
                    <a:cubicBezTo>
                      <a:pt x="548" y="3489"/>
                      <a:pt x="548" y="3489"/>
                      <a:pt x="548" y="3489"/>
                    </a:cubicBezTo>
                    <a:cubicBezTo>
                      <a:pt x="568" y="3477"/>
                      <a:pt x="568" y="3477"/>
                      <a:pt x="568" y="3477"/>
                    </a:cubicBezTo>
                    <a:cubicBezTo>
                      <a:pt x="588" y="3456"/>
                      <a:pt x="588" y="3456"/>
                      <a:pt x="588" y="3456"/>
                    </a:cubicBezTo>
                    <a:cubicBezTo>
                      <a:pt x="599" y="3451"/>
                      <a:pt x="599" y="3451"/>
                      <a:pt x="599" y="3451"/>
                    </a:cubicBezTo>
                    <a:cubicBezTo>
                      <a:pt x="616" y="3451"/>
                      <a:pt x="616" y="3451"/>
                      <a:pt x="616" y="3451"/>
                    </a:cubicBezTo>
                    <a:cubicBezTo>
                      <a:pt x="622" y="3444"/>
                      <a:pt x="622" y="3444"/>
                      <a:pt x="622" y="3444"/>
                    </a:cubicBezTo>
                    <a:cubicBezTo>
                      <a:pt x="620" y="3424"/>
                      <a:pt x="620" y="3424"/>
                      <a:pt x="620" y="3424"/>
                    </a:cubicBezTo>
                    <a:cubicBezTo>
                      <a:pt x="629" y="3414"/>
                      <a:pt x="629" y="3414"/>
                      <a:pt x="629" y="3414"/>
                    </a:cubicBezTo>
                    <a:cubicBezTo>
                      <a:pt x="648" y="3410"/>
                      <a:pt x="648" y="3410"/>
                      <a:pt x="648" y="3410"/>
                    </a:cubicBezTo>
                    <a:cubicBezTo>
                      <a:pt x="668" y="3422"/>
                      <a:pt x="668" y="3422"/>
                      <a:pt x="668" y="3422"/>
                    </a:cubicBezTo>
                    <a:cubicBezTo>
                      <a:pt x="678" y="3416"/>
                      <a:pt x="678" y="3416"/>
                      <a:pt x="678" y="3416"/>
                    </a:cubicBezTo>
                    <a:cubicBezTo>
                      <a:pt x="681" y="3418"/>
                      <a:pt x="681" y="3418"/>
                      <a:pt x="681" y="3418"/>
                    </a:cubicBezTo>
                    <a:close/>
                    <a:moveTo>
                      <a:pt x="843" y="3850"/>
                    </a:moveTo>
                    <a:lnTo>
                      <a:pt x="843" y="3850"/>
                    </a:lnTo>
                    <a:cubicBezTo>
                      <a:pt x="849" y="3855"/>
                      <a:pt x="849" y="3855"/>
                      <a:pt x="849" y="3855"/>
                    </a:cubicBezTo>
                    <a:cubicBezTo>
                      <a:pt x="862" y="3844"/>
                      <a:pt x="862" y="3844"/>
                      <a:pt x="862" y="3844"/>
                    </a:cubicBezTo>
                    <a:cubicBezTo>
                      <a:pt x="854" y="3844"/>
                      <a:pt x="854" y="3844"/>
                      <a:pt x="854" y="3844"/>
                    </a:cubicBezTo>
                    <a:lnTo>
                      <a:pt x="843" y="3850"/>
                    </a:lnTo>
                    <a:close/>
                    <a:moveTo>
                      <a:pt x="108" y="2377"/>
                    </a:moveTo>
                    <a:lnTo>
                      <a:pt x="108" y="2377"/>
                    </a:lnTo>
                    <a:cubicBezTo>
                      <a:pt x="93" y="2367"/>
                      <a:pt x="93" y="2367"/>
                      <a:pt x="93" y="2367"/>
                    </a:cubicBezTo>
                    <a:cubicBezTo>
                      <a:pt x="84" y="2367"/>
                      <a:pt x="84" y="2367"/>
                      <a:pt x="84" y="2367"/>
                    </a:cubicBezTo>
                    <a:cubicBezTo>
                      <a:pt x="85" y="2377"/>
                      <a:pt x="85" y="2377"/>
                      <a:pt x="85" y="2377"/>
                    </a:cubicBezTo>
                    <a:cubicBezTo>
                      <a:pt x="102" y="2395"/>
                      <a:pt x="102" y="2395"/>
                      <a:pt x="102" y="2395"/>
                    </a:cubicBezTo>
                    <a:cubicBezTo>
                      <a:pt x="96" y="2403"/>
                      <a:pt x="96" y="2403"/>
                      <a:pt x="96" y="2403"/>
                    </a:cubicBezTo>
                    <a:cubicBezTo>
                      <a:pt x="113" y="2419"/>
                      <a:pt x="113" y="2419"/>
                      <a:pt x="113" y="2419"/>
                    </a:cubicBezTo>
                    <a:cubicBezTo>
                      <a:pt x="110" y="2422"/>
                      <a:pt x="110" y="2422"/>
                      <a:pt x="110" y="2422"/>
                    </a:cubicBezTo>
                    <a:cubicBezTo>
                      <a:pt x="94" y="2416"/>
                      <a:pt x="94" y="2416"/>
                      <a:pt x="94" y="2416"/>
                    </a:cubicBezTo>
                    <a:cubicBezTo>
                      <a:pt x="87" y="2429"/>
                      <a:pt x="87" y="2429"/>
                      <a:pt x="87" y="2429"/>
                    </a:cubicBezTo>
                    <a:cubicBezTo>
                      <a:pt x="88" y="2445"/>
                      <a:pt x="88" y="2445"/>
                      <a:pt x="88" y="2445"/>
                    </a:cubicBezTo>
                    <a:cubicBezTo>
                      <a:pt x="88" y="2451"/>
                      <a:pt x="88" y="2451"/>
                      <a:pt x="88" y="2451"/>
                    </a:cubicBezTo>
                    <a:cubicBezTo>
                      <a:pt x="61" y="2455"/>
                      <a:pt x="61" y="2455"/>
                      <a:pt x="61" y="2455"/>
                    </a:cubicBezTo>
                    <a:cubicBezTo>
                      <a:pt x="42" y="2447"/>
                      <a:pt x="42" y="2447"/>
                      <a:pt x="42" y="2447"/>
                    </a:cubicBezTo>
                    <a:cubicBezTo>
                      <a:pt x="51" y="2429"/>
                      <a:pt x="51" y="2429"/>
                      <a:pt x="51" y="2429"/>
                    </a:cubicBezTo>
                    <a:cubicBezTo>
                      <a:pt x="47" y="2380"/>
                      <a:pt x="47" y="2380"/>
                      <a:pt x="47" y="2380"/>
                    </a:cubicBezTo>
                    <a:cubicBezTo>
                      <a:pt x="41" y="2360"/>
                      <a:pt x="41" y="2360"/>
                      <a:pt x="41" y="2360"/>
                    </a:cubicBezTo>
                    <a:cubicBezTo>
                      <a:pt x="36" y="2355"/>
                      <a:pt x="36" y="2355"/>
                      <a:pt x="36" y="2355"/>
                    </a:cubicBezTo>
                    <a:cubicBezTo>
                      <a:pt x="32" y="2344"/>
                      <a:pt x="32" y="2344"/>
                      <a:pt x="32" y="2344"/>
                    </a:cubicBezTo>
                    <a:cubicBezTo>
                      <a:pt x="36" y="2332"/>
                      <a:pt x="36" y="2332"/>
                      <a:pt x="36" y="2332"/>
                    </a:cubicBezTo>
                    <a:cubicBezTo>
                      <a:pt x="45" y="2325"/>
                      <a:pt x="45" y="2325"/>
                      <a:pt x="45" y="2325"/>
                    </a:cubicBezTo>
                    <a:cubicBezTo>
                      <a:pt x="45" y="2312"/>
                      <a:pt x="45" y="2312"/>
                      <a:pt x="45" y="2312"/>
                    </a:cubicBezTo>
                    <a:cubicBezTo>
                      <a:pt x="41" y="2305"/>
                      <a:pt x="41" y="2305"/>
                      <a:pt x="41" y="2305"/>
                    </a:cubicBezTo>
                    <a:cubicBezTo>
                      <a:pt x="41" y="2296"/>
                      <a:pt x="41" y="2296"/>
                      <a:pt x="41" y="2296"/>
                    </a:cubicBezTo>
                    <a:cubicBezTo>
                      <a:pt x="53" y="2285"/>
                      <a:pt x="53" y="2285"/>
                      <a:pt x="53" y="2285"/>
                    </a:cubicBezTo>
                    <a:cubicBezTo>
                      <a:pt x="70" y="2286"/>
                      <a:pt x="70" y="2286"/>
                      <a:pt x="70" y="2286"/>
                    </a:cubicBezTo>
                    <a:cubicBezTo>
                      <a:pt x="85" y="2293"/>
                      <a:pt x="85" y="2293"/>
                      <a:pt x="85" y="2293"/>
                    </a:cubicBezTo>
                    <a:cubicBezTo>
                      <a:pt x="99" y="2312"/>
                      <a:pt x="99" y="2312"/>
                      <a:pt x="99" y="2312"/>
                    </a:cubicBezTo>
                    <a:cubicBezTo>
                      <a:pt x="99" y="2334"/>
                      <a:pt x="99" y="2334"/>
                      <a:pt x="99" y="2334"/>
                    </a:cubicBezTo>
                    <a:cubicBezTo>
                      <a:pt x="102" y="2340"/>
                      <a:pt x="102" y="2340"/>
                      <a:pt x="102" y="2340"/>
                    </a:cubicBezTo>
                    <a:cubicBezTo>
                      <a:pt x="102" y="2357"/>
                      <a:pt x="102" y="2357"/>
                      <a:pt x="102" y="2357"/>
                    </a:cubicBezTo>
                    <a:cubicBezTo>
                      <a:pt x="84" y="2351"/>
                      <a:pt x="84" y="2351"/>
                      <a:pt x="84" y="2351"/>
                    </a:cubicBezTo>
                    <a:cubicBezTo>
                      <a:pt x="103" y="2364"/>
                      <a:pt x="103" y="2364"/>
                      <a:pt x="103" y="2364"/>
                    </a:cubicBezTo>
                    <a:cubicBezTo>
                      <a:pt x="110" y="2372"/>
                      <a:pt x="110" y="2372"/>
                      <a:pt x="110" y="2372"/>
                    </a:cubicBezTo>
                    <a:cubicBezTo>
                      <a:pt x="108" y="2377"/>
                      <a:pt x="108" y="2377"/>
                      <a:pt x="108" y="2377"/>
                    </a:cubicBezTo>
                    <a:close/>
                    <a:moveTo>
                      <a:pt x="119" y="2337"/>
                    </a:moveTo>
                    <a:lnTo>
                      <a:pt x="119" y="2337"/>
                    </a:lnTo>
                    <a:cubicBezTo>
                      <a:pt x="131" y="2331"/>
                      <a:pt x="131" y="2331"/>
                      <a:pt x="131" y="2331"/>
                    </a:cubicBezTo>
                    <a:cubicBezTo>
                      <a:pt x="139" y="2338"/>
                      <a:pt x="139" y="2338"/>
                      <a:pt x="139" y="2338"/>
                    </a:cubicBezTo>
                    <a:cubicBezTo>
                      <a:pt x="132" y="2348"/>
                      <a:pt x="132" y="2348"/>
                      <a:pt x="132" y="2348"/>
                    </a:cubicBezTo>
                    <a:cubicBezTo>
                      <a:pt x="119" y="2337"/>
                      <a:pt x="119" y="2337"/>
                      <a:pt x="119" y="2337"/>
                    </a:cubicBezTo>
                    <a:close/>
                    <a:moveTo>
                      <a:pt x="24" y="2488"/>
                    </a:moveTo>
                    <a:lnTo>
                      <a:pt x="24" y="2488"/>
                    </a:lnTo>
                    <a:cubicBezTo>
                      <a:pt x="30" y="2482"/>
                      <a:pt x="30" y="2482"/>
                      <a:pt x="30" y="2482"/>
                    </a:cubicBezTo>
                    <a:cubicBezTo>
                      <a:pt x="42" y="2482"/>
                      <a:pt x="42" y="2482"/>
                      <a:pt x="42" y="2482"/>
                    </a:cubicBezTo>
                    <a:cubicBezTo>
                      <a:pt x="53" y="2490"/>
                      <a:pt x="53" y="2490"/>
                      <a:pt x="53" y="2490"/>
                    </a:cubicBezTo>
                    <a:cubicBezTo>
                      <a:pt x="33" y="2497"/>
                      <a:pt x="33" y="2497"/>
                      <a:pt x="33" y="2497"/>
                    </a:cubicBezTo>
                    <a:cubicBezTo>
                      <a:pt x="24" y="2488"/>
                      <a:pt x="24" y="2488"/>
                      <a:pt x="24" y="2488"/>
                    </a:cubicBezTo>
                    <a:close/>
                    <a:moveTo>
                      <a:pt x="137" y="2507"/>
                    </a:moveTo>
                    <a:lnTo>
                      <a:pt x="137" y="2507"/>
                    </a:lnTo>
                    <a:cubicBezTo>
                      <a:pt x="151" y="2496"/>
                      <a:pt x="151" y="2496"/>
                      <a:pt x="151" y="2496"/>
                    </a:cubicBezTo>
                    <a:cubicBezTo>
                      <a:pt x="151" y="2508"/>
                      <a:pt x="151" y="2508"/>
                      <a:pt x="151" y="2508"/>
                    </a:cubicBezTo>
                    <a:cubicBezTo>
                      <a:pt x="142" y="2516"/>
                      <a:pt x="142" y="2516"/>
                      <a:pt x="142" y="2516"/>
                    </a:cubicBezTo>
                    <a:cubicBezTo>
                      <a:pt x="137" y="2507"/>
                      <a:pt x="137" y="2507"/>
                      <a:pt x="137" y="2507"/>
                    </a:cubicBezTo>
                    <a:close/>
                    <a:moveTo>
                      <a:pt x="111" y="2503"/>
                    </a:moveTo>
                    <a:lnTo>
                      <a:pt x="111" y="2503"/>
                    </a:lnTo>
                    <a:cubicBezTo>
                      <a:pt x="123" y="2508"/>
                      <a:pt x="123" y="2508"/>
                      <a:pt x="123" y="2508"/>
                    </a:cubicBezTo>
                    <a:cubicBezTo>
                      <a:pt x="126" y="2523"/>
                      <a:pt x="126" y="2523"/>
                      <a:pt x="126" y="2523"/>
                    </a:cubicBezTo>
                    <a:cubicBezTo>
                      <a:pt x="116" y="2529"/>
                      <a:pt x="116" y="2529"/>
                      <a:pt x="116" y="2529"/>
                    </a:cubicBezTo>
                    <a:cubicBezTo>
                      <a:pt x="114" y="2520"/>
                      <a:pt x="114" y="2520"/>
                      <a:pt x="114" y="2520"/>
                    </a:cubicBezTo>
                    <a:cubicBezTo>
                      <a:pt x="103" y="2511"/>
                      <a:pt x="103" y="2511"/>
                      <a:pt x="103" y="2511"/>
                    </a:cubicBezTo>
                    <a:cubicBezTo>
                      <a:pt x="111" y="2503"/>
                      <a:pt x="111" y="2503"/>
                      <a:pt x="111" y="2503"/>
                    </a:cubicBezTo>
                    <a:close/>
                    <a:moveTo>
                      <a:pt x="74" y="2500"/>
                    </a:moveTo>
                    <a:lnTo>
                      <a:pt x="74" y="2500"/>
                    </a:lnTo>
                    <a:cubicBezTo>
                      <a:pt x="79" y="2494"/>
                      <a:pt x="79" y="2494"/>
                      <a:pt x="79" y="2494"/>
                    </a:cubicBezTo>
                    <a:cubicBezTo>
                      <a:pt x="100" y="2499"/>
                      <a:pt x="100" y="2499"/>
                      <a:pt x="100" y="2499"/>
                    </a:cubicBezTo>
                    <a:cubicBezTo>
                      <a:pt x="84" y="2510"/>
                      <a:pt x="84" y="2510"/>
                      <a:pt x="84" y="2510"/>
                    </a:cubicBezTo>
                    <a:cubicBezTo>
                      <a:pt x="74" y="2500"/>
                      <a:pt x="74" y="2500"/>
                      <a:pt x="74" y="2500"/>
                    </a:cubicBezTo>
                    <a:close/>
                    <a:moveTo>
                      <a:pt x="81" y="2531"/>
                    </a:moveTo>
                    <a:lnTo>
                      <a:pt x="81" y="2531"/>
                    </a:lnTo>
                    <a:cubicBezTo>
                      <a:pt x="84" y="2526"/>
                      <a:pt x="84" y="2526"/>
                      <a:pt x="84" y="2526"/>
                    </a:cubicBezTo>
                    <a:cubicBezTo>
                      <a:pt x="91" y="2531"/>
                      <a:pt x="91" y="2531"/>
                      <a:pt x="91" y="2531"/>
                    </a:cubicBezTo>
                    <a:cubicBezTo>
                      <a:pt x="88" y="2539"/>
                      <a:pt x="88" y="2539"/>
                      <a:pt x="88" y="2539"/>
                    </a:cubicBezTo>
                    <a:cubicBezTo>
                      <a:pt x="81" y="2531"/>
                      <a:pt x="81" y="2531"/>
                      <a:pt x="81" y="2531"/>
                    </a:cubicBezTo>
                    <a:close/>
                    <a:moveTo>
                      <a:pt x="59" y="2551"/>
                    </a:moveTo>
                    <a:lnTo>
                      <a:pt x="59" y="2551"/>
                    </a:lnTo>
                    <a:cubicBezTo>
                      <a:pt x="65" y="2539"/>
                      <a:pt x="65" y="2539"/>
                      <a:pt x="65" y="2539"/>
                    </a:cubicBezTo>
                    <a:cubicBezTo>
                      <a:pt x="77" y="2540"/>
                      <a:pt x="77" y="2540"/>
                      <a:pt x="77" y="2540"/>
                    </a:cubicBezTo>
                    <a:cubicBezTo>
                      <a:pt x="85" y="2549"/>
                      <a:pt x="85" y="2549"/>
                      <a:pt x="85" y="2549"/>
                    </a:cubicBezTo>
                    <a:cubicBezTo>
                      <a:pt x="84" y="2555"/>
                      <a:pt x="84" y="2555"/>
                      <a:pt x="84" y="2555"/>
                    </a:cubicBezTo>
                    <a:cubicBezTo>
                      <a:pt x="71" y="2560"/>
                      <a:pt x="71" y="2560"/>
                      <a:pt x="71" y="2560"/>
                    </a:cubicBezTo>
                    <a:cubicBezTo>
                      <a:pt x="62" y="2558"/>
                      <a:pt x="62" y="2558"/>
                      <a:pt x="62" y="2558"/>
                    </a:cubicBezTo>
                    <a:cubicBezTo>
                      <a:pt x="59" y="2551"/>
                      <a:pt x="59" y="2551"/>
                      <a:pt x="59" y="2551"/>
                    </a:cubicBezTo>
                    <a:close/>
                    <a:moveTo>
                      <a:pt x="47" y="2577"/>
                    </a:moveTo>
                    <a:lnTo>
                      <a:pt x="47" y="2577"/>
                    </a:lnTo>
                    <a:cubicBezTo>
                      <a:pt x="55" y="2586"/>
                      <a:pt x="55" y="2586"/>
                      <a:pt x="55" y="2586"/>
                    </a:cubicBezTo>
                    <a:cubicBezTo>
                      <a:pt x="45" y="2594"/>
                      <a:pt x="45" y="2594"/>
                      <a:pt x="45" y="2594"/>
                    </a:cubicBezTo>
                    <a:cubicBezTo>
                      <a:pt x="39" y="2588"/>
                      <a:pt x="39" y="2588"/>
                      <a:pt x="39" y="2588"/>
                    </a:cubicBezTo>
                    <a:cubicBezTo>
                      <a:pt x="47" y="2577"/>
                      <a:pt x="47" y="2577"/>
                      <a:pt x="47" y="2577"/>
                    </a:cubicBezTo>
                    <a:close/>
                    <a:moveTo>
                      <a:pt x="125" y="2572"/>
                    </a:moveTo>
                    <a:lnTo>
                      <a:pt x="125" y="2572"/>
                    </a:lnTo>
                    <a:cubicBezTo>
                      <a:pt x="129" y="2591"/>
                      <a:pt x="129" y="2591"/>
                      <a:pt x="129" y="2591"/>
                    </a:cubicBezTo>
                    <a:cubicBezTo>
                      <a:pt x="117" y="2589"/>
                      <a:pt x="117" y="2589"/>
                      <a:pt x="117" y="2589"/>
                    </a:cubicBezTo>
                    <a:cubicBezTo>
                      <a:pt x="125" y="2572"/>
                      <a:pt x="125" y="2572"/>
                      <a:pt x="125" y="2572"/>
                    </a:cubicBezTo>
                    <a:close/>
                    <a:moveTo>
                      <a:pt x="96" y="2566"/>
                    </a:moveTo>
                    <a:lnTo>
                      <a:pt x="96" y="2566"/>
                    </a:lnTo>
                    <a:cubicBezTo>
                      <a:pt x="111" y="2562"/>
                      <a:pt x="111" y="2562"/>
                      <a:pt x="111" y="2562"/>
                    </a:cubicBezTo>
                    <a:cubicBezTo>
                      <a:pt x="111" y="2581"/>
                      <a:pt x="111" y="2581"/>
                      <a:pt x="111" y="2581"/>
                    </a:cubicBezTo>
                    <a:cubicBezTo>
                      <a:pt x="96" y="2566"/>
                      <a:pt x="96" y="2566"/>
                      <a:pt x="96" y="2566"/>
                    </a:cubicBezTo>
                    <a:close/>
                    <a:moveTo>
                      <a:pt x="62" y="2693"/>
                    </a:moveTo>
                    <a:lnTo>
                      <a:pt x="62" y="2693"/>
                    </a:lnTo>
                    <a:cubicBezTo>
                      <a:pt x="70" y="2693"/>
                      <a:pt x="70" y="2693"/>
                      <a:pt x="70" y="2693"/>
                    </a:cubicBezTo>
                    <a:cubicBezTo>
                      <a:pt x="71" y="2707"/>
                      <a:pt x="71" y="2707"/>
                      <a:pt x="71" y="2707"/>
                    </a:cubicBezTo>
                    <a:cubicBezTo>
                      <a:pt x="62" y="2705"/>
                      <a:pt x="62" y="2705"/>
                      <a:pt x="62" y="2705"/>
                    </a:cubicBezTo>
                    <a:cubicBezTo>
                      <a:pt x="62" y="2693"/>
                      <a:pt x="62" y="2693"/>
                      <a:pt x="62" y="2693"/>
                    </a:cubicBezTo>
                    <a:close/>
                    <a:moveTo>
                      <a:pt x="64" y="2588"/>
                    </a:moveTo>
                    <a:lnTo>
                      <a:pt x="64" y="2588"/>
                    </a:lnTo>
                    <a:cubicBezTo>
                      <a:pt x="64" y="2575"/>
                      <a:pt x="64" y="2575"/>
                      <a:pt x="64" y="2575"/>
                    </a:cubicBezTo>
                    <a:cubicBezTo>
                      <a:pt x="61" y="2565"/>
                      <a:pt x="61" y="2565"/>
                      <a:pt x="61" y="2565"/>
                    </a:cubicBezTo>
                    <a:cubicBezTo>
                      <a:pt x="77" y="2566"/>
                      <a:pt x="77" y="2566"/>
                      <a:pt x="77" y="2566"/>
                    </a:cubicBezTo>
                    <a:cubicBezTo>
                      <a:pt x="85" y="2581"/>
                      <a:pt x="85" y="2581"/>
                      <a:pt x="85" y="2581"/>
                    </a:cubicBezTo>
                    <a:cubicBezTo>
                      <a:pt x="73" y="2583"/>
                      <a:pt x="73" y="2583"/>
                      <a:pt x="73" y="2583"/>
                    </a:cubicBezTo>
                    <a:cubicBezTo>
                      <a:pt x="64" y="2588"/>
                      <a:pt x="64" y="2588"/>
                      <a:pt x="64" y="2588"/>
                    </a:cubicBezTo>
                    <a:close/>
                    <a:moveTo>
                      <a:pt x="30" y="2615"/>
                    </a:moveTo>
                    <a:lnTo>
                      <a:pt x="30" y="2615"/>
                    </a:lnTo>
                    <a:cubicBezTo>
                      <a:pt x="10" y="2606"/>
                      <a:pt x="10" y="2606"/>
                      <a:pt x="10" y="2606"/>
                    </a:cubicBezTo>
                    <a:cubicBezTo>
                      <a:pt x="12" y="2595"/>
                      <a:pt x="12" y="2595"/>
                      <a:pt x="12" y="2595"/>
                    </a:cubicBezTo>
                    <a:cubicBezTo>
                      <a:pt x="27" y="2595"/>
                      <a:pt x="27" y="2595"/>
                      <a:pt x="27" y="2595"/>
                    </a:cubicBezTo>
                    <a:cubicBezTo>
                      <a:pt x="35" y="2604"/>
                      <a:pt x="35" y="2604"/>
                      <a:pt x="35" y="2604"/>
                    </a:cubicBezTo>
                    <a:cubicBezTo>
                      <a:pt x="30" y="2615"/>
                      <a:pt x="30" y="2615"/>
                      <a:pt x="30" y="2615"/>
                    </a:cubicBezTo>
                    <a:close/>
                    <a:moveTo>
                      <a:pt x="88" y="2669"/>
                    </a:moveTo>
                    <a:lnTo>
                      <a:pt x="88" y="2669"/>
                    </a:lnTo>
                    <a:cubicBezTo>
                      <a:pt x="102" y="2667"/>
                      <a:pt x="102" y="2667"/>
                      <a:pt x="102" y="2667"/>
                    </a:cubicBezTo>
                    <a:cubicBezTo>
                      <a:pt x="100" y="2682"/>
                      <a:pt x="100" y="2682"/>
                      <a:pt x="100" y="2682"/>
                    </a:cubicBezTo>
                    <a:cubicBezTo>
                      <a:pt x="88" y="2669"/>
                      <a:pt x="88" y="2669"/>
                      <a:pt x="88" y="2669"/>
                    </a:cubicBezTo>
                    <a:close/>
                    <a:moveTo>
                      <a:pt x="110" y="2688"/>
                    </a:moveTo>
                    <a:lnTo>
                      <a:pt x="110" y="2688"/>
                    </a:lnTo>
                    <a:cubicBezTo>
                      <a:pt x="125" y="2687"/>
                      <a:pt x="125" y="2687"/>
                      <a:pt x="125" y="2687"/>
                    </a:cubicBezTo>
                    <a:cubicBezTo>
                      <a:pt x="117" y="2698"/>
                      <a:pt x="117" y="2698"/>
                      <a:pt x="117" y="2698"/>
                    </a:cubicBezTo>
                    <a:cubicBezTo>
                      <a:pt x="110" y="2688"/>
                      <a:pt x="110" y="2688"/>
                      <a:pt x="110" y="2688"/>
                    </a:cubicBezTo>
                    <a:close/>
                    <a:moveTo>
                      <a:pt x="139" y="2546"/>
                    </a:moveTo>
                    <a:lnTo>
                      <a:pt x="139" y="2546"/>
                    </a:lnTo>
                    <a:cubicBezTo>
                      <a:pt x="145" y="2542"/>
                      <a:pt x="145" y="2542"/>
                      <a:pt x="145" y="2542"/>
                    </a:cubicBezTo>
                    <a:cubicBezTo>
                      <a:pt x="158" y="2552"/>
                      <a:pt x="158" y="2552"/>
                      <a:pt x="158" y="2552"/>
                    </a:cubicBezTo>
                    <a:cubicBezTo>
                      <a:pt x="142" y="2554"/>
                      <a:pt x="142" y="2554"/>
                      <a:pt x="142" y="2554"/>
                    </a:cubicBezTo>
                    <a:cubicBezTo>
                      <a:pt x="139" y="2546"/>
                      <a:pt x="139" y="2546"/>
                      <a:pt x="139" y="2546"/>
                    </a:cubicBezTo>
                    <a:close/>
                    <a:moveTo>
                      <a:pt x="165" y="2558"/>
                    </a:moveTo>
                    <a:lnTo>
                      <a:pt x="165" y="2558"/>
                    </a:lnTo>
                    <a:cubicBezTo>
                      <a:pt x="180" y="2562"/>
                      <a:pt x="180" y="2562"/>
                      <a:pt x="180" y="2562"/>
                    </a:cubicBezTo>
                    <a:cubicBezTo>
                      <a:pt x="183" y="2574"/>
                      <a:pt x="183" y="2574"/>
                      <a:pt x="183" y="2574"/>
                    </a:cubicBezTo>
                    <a:cubicBezTo>
                      <a:pt x="197" y="2588"/>
                      <a:pt x="197" y="2588"/>
                      <a:pt x="197" y="2588"/>
                    </a:cubicBezTo>
                    <a:cubicBezTo>
                      <a:pt x="188" y="2600"/>
                      <a:pt x="188" y="2600"/>
                      <a:pt x="188" y="2600"/>
                    </a:cubicBezTo>
                    <a:cubicBezTo>
                      <a:pt x="183" y="2610"/>
                      <a:pt x="183" y="2610"/>
                      <a:pt x="183" y="2610"/>
                    </a:cubicBezTo>
                    <a:cubicBezTo>
                      <a:pt x="172" y="2613"/>
                      <a:pt x="172" y="2613"/>
                      <a:pt x="172" y="2613"/>
                    </a:cubicBezTo>
                    <a:cubicBezTo>
                      <a:pt x="165" y="2609"/>
                      <a:pt x="165" y="2609"/>
                      <a:pt x="165" y="2609"/>
                    </a:cubicBezTo>
                    <a:cubicBezTo>
                      <a:pt x="157" y="2607"/>
                      <a:pt x="157" y="2607"/>
                      <a:pt x="157" y="2607"/>
                    </a:cubicBezTo>
                    <a:cubicBezTo>
                      <a:pt x="145" y="2620"/>
                      <a:pt x="145" y="2620"/>
                      <a:pt x="145" y="2620"/>
                    </a:cubicBezTo>
                    <a:cubicBezTo>
                      <a:pt x="143" y="2601"/>
                      <a:pt x="143" y="2601"/>
                      <a:pt x="143" y="2601"/>
                    </a:cubicBezTo>
                    <a:cubicBezTo>
                      <a:pt x="140" y="2589"/>
                      <a:pt x="140" y="2589"/>
                      <a:pt x="140" y="2589"/>
                    </a:cubicBezTo>
                    <a:cubicBezTo>
                      <a:pt x="148" y="2565"/>
                      <a:pt x="148" y="2565"/>
                      <a:pt x="148" y="2565"/>
                    </a:cubicBezTo>
                    <a:cubicBezTo>
                      <a:pt x="165" y="2558"/>
                      <a:pt x="165" y="2558"/>
                      <a:pt x="165" y="2558"/>
                    </a:cubicBezTo>
                    <a:close/>
                    <a:moveTo>
                      <a:pt x="74" y="2607"/>
                    </a:moveTo>
                    <a:lnTo>
                      <a:pt x="74" y="2607"/>
                    </a:lnTo>
                    <a:cubicBezTo>
                      <a:pt x="77" y="2594"/>
                      <a:pt x="77" y="2594"/>
                      <a:pt x="77" y="2594"/>
                    </a:cubicBezTo>
                    <a:cubicBezTo>
                      <a:pt x="111" y="2595"/>
                      <a:pt x="111" y="2595"/>
                      <a:pt x="111" y="2595"/>
                    </a:cubicBezTo>
                    <a:cubicBezTo>
                      <a:pt x="105" y="2603"/>
                      <a:pt x="105" y="2603"/>
                      <a:pt x="105" y="2603"/>
                    </a:cubicBezTo>
                    <a:cubicBezTo>
                      <a:pt x="84" y="2607"/>
                      <a:pt x="84" y="2607"/>
                      <a:pt x="84" y="2607"/>
                    </a:cubicBezTo>
                    <a:cubicBezTo>
                      <a:pt x="81" y="2613"/>
                      <a:pt x="81" y="2613"/>
                      <a:pt x="81" y="2613"/>
                    </a:cubicBezTo>
                    <a:lnTo>
                      <a:pt x="74" y="2607"/>
                    </a:lnTo>
                    <a:close/>
                    <a:moveTo>
                      <a:pt x="93" y="2638"/>
                    </a:moveTo>
                    <a:lnTo>
                      <a:pt x="93" y="2638"/>
                    </a:lnTo>
                    <a:cubicBezTo>
                      <a:pt x="85" y="2630"/>
                      <a:pt x="85" y="2630"/>
                      <a:pt x="85" y="2630"/>
                    </a:cubicBezTo>
                    <a:cubicBezTo>
                      <a:pt x="103" y="2626"/>
                      <a:pt x="103" y="2626"/>
                      <a:pt x="103" y="2626"/>
                    </a:cubicBezTo>
                    <a:cubicBezTo>
                      <a:pt x="114" y="2624"/>
                      <a:pt x="114" y="2624"/>
                      <a:pt x="114" y="2624"/>
                    </a:cubicBezTo>
                    <a:cubicBezTo>
                      <a:pt x="114" y="2638"/>
                      <a:pt x="114" y="2638"/>
                      <a:pt x="114" y="2638"/>
                    </a:cubicBezTo>
                    <a:cubicBezTo>
                      <a:pt x="93" y="2638"/>
                      <a:pt x="93" y="2638"/>
                      <a:pt x="93" y="2638"/>
                    </a:cubicBezTo>
                    <a:close/>
                    <a:moveTo>
                      <a:pt x="99" y="2649"/>
                    </a:moveTo>
                    <a:lnTo>
                      <a:pt x="99" y="2649"/>
                    </a:lnTo>
                    <a:cubicBezTo>
                      <a:pt x="113" y="2641"/>
                      <a:pt x="113" y="2641"/>
                      <a:pt x="113" y="2641"/>
                    </a:cubicBezTo>
                    <a:cubicBezTo>
                      <a:pt x="131" y="2641"/>
                      <a:pt x="131" y="2641"/>
                      <a:pt x="131" y="2641"/>
                    </a:cubicBezTo>
                    <a:cubicBezTo>
                      <a:pt x="132" y="2667"/>
                      <a:pt x="132" y="2667"/>
                      <a:pt x="132" y="2667"/>
                    </a:cubicBezTo>
                    <a:cubicBezTo>
                      <a:pt x="123" y="2679"/>
                      <a:pt x="123" y="2679"/>
                      <a:pt x="123" y="2679"/>
                    </a:cubicBezTo>
                    <a:cubicBezTo>
                      <a:pt x="113" y="2673"/>
                      <a:pt x="113" y="2673"/>
                      <a:pt x="113" y="2673"/>
                    </a:cubicBezTo>
                    <a:cubicBezTo>
                      <a:pt x="108" y="2656"/>
                      <a:pt x="108" y="2656"/>
                      <a:pt x="108" y="2656"/>
                    </a:cubicBezTo>
                    <a:cubicBezTo>
                      <a:pt x="99" y="2649"/>
                      <a:pt x="99" y="2649"/>
                      <a:pt x="99" y="2649"/>
                    </a:cubicBezTo>
                    <a:close/>
                    <a:moveTo>
                      <a:pt x="76" y="2693"/>
                    </a:moveTo>
                    <a:lnTo>
                      <a:pt x="76" y="2693"/>
                    </a:lnTo>
                    <a:cubicBezTo>
                      <a:pt x="82" y="2682"/>
                      <a:pt x="82" y="2682"/>
                      <a:pt x="82" y="2682"/>
                    </a:cubicBezTo>
                    <a:cubicBezTo>
                      <a:pt x="87" y="2690"/>
                      <a:pt x="87" y="2690"/>
                      <a:pt x="87" y="2690"/>
                    </a:cubicBezTo>
                    <a:cubicBezTo>
                      <a:pt x="102" y="2693"/>
                      <a:pt x="102" y="2693"/>
                      <a:pt x="102" y="2693"/>
                    </a:cubicBezTo>
                    <a:cubicBezTo>
                      <a:pt x="108" y="2705"/>
                      <a:pt x="108" y="2705"/>
                      <a:pt x="108" y="2705"/>
                    </a:cubicBezTo>
                    <a:cubicBezTo>
                      <a:pt x="91" y="2710"/>
                      <a:pt x="91" y="2710"/>
                      <a:pt x="91" y="2710"/>
                    </a:cubicBezTo>
                    <a:cubicBezTo>
                      <a:pt x="76" y="2693"/>
                      <a:pt x="76" y="2693"/>
                      <a:pt x="76" y="2693"/>
                    </a:cubicBezTo>
                    <a:close/>
                    <a:moveTo>
                      <a:pt x="119" y="3008"/>
                    </a:moveTo>
                    <a:lnTo>
                      <a:pt x="119" y="3008"/>
                    </a:lnTo>
                    <a:cubicBezTo>
                      <a:pt x="129" y="2999"/>
                      <a:pt x="129" y="2999"/>
                      <a:pt x="129" y="2999"/>
                    </a:cubicBezTo>
                    <a:cubicBezTo>
                      <a:pt x="122" y="2993"/>
                      <a:pt x="122" y="2993"/>
                      <a:pt x="122" y="2993"/>
                    </a:cubicBezTo>
                    <a:cubicBezTo>
                      <a:pt x="117" y="2997"/>
                      <a:pt x="117" y="2997"/>
                      <a:pt x="117" y="2997"/>
                    </a:cubicBezTo>
                    <a:cubicBezTo>
                      <a:pt x="99" y="2968"/>
                      <a:pt x="99" y="2968"/>
                      <a:pt x="99" y="2968"/>
                    </a:cubicBezTo>
                    <a:cubicBezTo>
                      <a:pt x="84" y="2956"/>
                      <a:pt x="84" y="2956"/>
                      <a:pt x="84" y="2956"/>
                    </a:cubicBezTo>
                    <a:cubicBezTo>
                      <a:pt x="90" y="2947"/>
                      <a:pt x="90" y="2947"/>
                      <a:pt x="90" y="2947"/>
                    </a:cubicBezTo>
                    <a:cubicBezTo>
                      <a:pt x="103" y="2945"/>
                      <a:pt x="103" y="2945"/>
                      <a:pt x="103" y="2945"/>
                    </a:cubicBezTo>
                    <a:cubicBezTo>
                      <a:pt x="117" y="2938"/>
                      <a:pt x="117" y="2938"/>
                      <a:pt x="117" y="2938"/>
                    </a:cubicBezTo>
                    <a:cubicBezTo>
                      <a:pt x="119" y="2962"/>
                      <a:pt x="119" y="2962"/>
                      <a:pt x="119" y="2962"/>
                    </a:cubicBezTo>
                    <a:cubicBezTo>
                      <a:pt x="134" y="2970"/>
                      <a:pt x="134" y="2970"/>
                      <a:pt x="134" y="2970"/>
                    </a:cubicBezTo>
                    <a:cubicBezTo>
                      <a:pt x="134" y="2986"/>
                      <a:pt x="134" y="2986"/>
                      <a:pt x="134" y="2986"/>
                    </a:cubicBezTo>
                    <a:cubicBezTo>
                      <a:pt x="148" y="2999"/>
                      <a:pt x="148" y="2999"/>
                      <a:pt x="148" y="2999"/>
                    </a:cubicBezTo>
                    <a:cubicBezTo>
                      <a:pt x="155" y="3025"/>
                      <a:pt x="155" y="3025"/>
                      <a:pt x="155" y="3025"/>
                    </a:cubicBezTo>
                    <a:cubicBezTo>
                      <a:pt x="139" y="3023"/>
                      <a:pt x="139" y="3023"/>
                      <a:pt x="139" y="3023"/>
                    </a:cubicBezTo>
                    <a:cubicBezTo>
                      <a:pt x="123" y="3025"/>
                      <a:pt x="123" y="3025"/>
                      <a:pt x="123" y="3025"/>
                    </a:cubicBezTo>
                    <a:cubicBezTo>
                      <a:pt x="119" y="3008"/>
                      <a:pt x="119" y="3008"/>
                      <a:pt x="119" y="3008"/>
                    </a:cubicBezTo>
                    <a:close/>
                    <a:moveTo>
                      <a:pt x="59" y="2976"/>
                    </a:moveTo>
                    <a:lnTo>
                      <a:pt x="59" y="2976"/>
                    </a:lnTo>
                    <a:cubicBezTo>
                      <a:pt x="59" y="2967"/>
                      <a:pt x="59" y="2967"/>
                      <a:pt x="59" y="2967"/>
                    </a:cubicBezTo>
                    <a:cubicBezTo>
                      <a:pt x="65" y="2961"/>
                      <a:pt x="65" y="2961"/>
                      <a:pt x="65" y="2961"/>
                    </a:cubicBezTo>
                    <a:cubicBezTo>
                      <a:pt x="77" y="2965"/>
                      <a:pt x="77" y="2965"/>
                      <a:pt x="77" y="2965"/>
                    </a:cubicBezTo>
                    <a:cubicBezTo>
                      <a:pt x="99" y="2997"/>
                      <a:pt x="99" y="2997"/>
                      <a:pt x="99" y="2997"/>
                    </a:cubicBezTo>
                    <a:cubicBezTo>
                      <a:pt x="113" y="3019"/>
                      <a:pt x="113" y="3019"/>
                      <a:pt x="113" y="3019"/>
                    </a:cubicBezTo>
                    <a:cubicBezTo>
                      <a:pt x="113" y="3035"/>
                      <a:pt x="113" y="3035"/>
                      <a:pt x="113" y="3035"/>
                    </a:cubicBezTo>
                    <a:cubicBezTo>
                      <a:pt x="106" y="3045"/>
                      <a:pt x="106" y="3045"/>
                      <a:pt x="106" y="3045"/>
                    </a:cubicBezTo>
                    <a:cubicBezTo>
                      <a:pt x="94" y="3037"/>
                      <a:pt x="94" y="3037"/>
                      <a:pt x="94" y="3037"/>
                    </a:cubicBezTo>
                    <a:cubicBezTo>
                      <a:pt x="88" y="3012"/>
                      <a:pt x="88" y="3012"/>
                      <a:pt x="88" y="3012"/>
                    </a:cubicBezTo>
                    <a:cubicBezTo>
                      <a:pt x="90" y="3006"/>
                      <a:pt x="90" y="3006"/>
                      <a:pt x="90" y="3006"/>
                    </a:cubicBezTo>
                    <a:cubicBezTo>
                      <a:pt x="79" y="2999"/>
                      <a:pt x="79" y="2999"/>
                      <a:pt x="79" y="2999"/>
                    </a:cubicBezTo>
                    <a:cubicBezTo>
                      <a:pt x="62" y="2996"/>
                      <a:pt x="62" y="2996"/>
                      <a:pt x="62" y="2996"/>
                    </a:cubicBezTo>
                    <a:cubicBezTo>
                      <a:pt x="59" y="2976"/>
                      <a:pt x="59" y="2976"/>
                      <a:pt x="59" y="2976"/>
                    </a:cubicBezTo>
                    <a:close/>
                    <a:moveTo>
                      <a:pt x="62" y="3003"/>
                    </a:moveTo>
                    <a:lnTo>
                      <a:pt x="62" y="3003"/>
                    </a:lnTo>
                    <a:cubicBezTo>
                      <a:pt x="68" y="3005"/>
                      <a:pt x="68" y="3005"/>
                      <a:pt x="68" y="3005"/>
                    </a:cubicBezTo>
                    <a:cubicBezTo>
                      <a:pt x="79" y="3009"/>
                      <a:pt x="79" y="3009"/>
                      <a:pt x="79" y="3009"/>
                    </a:cubicBezTo>
                    <a:cubicBezTo>
                      <a:pt x="85" y="3026"/>
                      <a:pt x="85" y="3026"/>
                      <a:pt x="85" y="3026"/>
                    </a:cubicBezTo>
                    <a:cubicBezTo>
                      <a:pt x="82" y="3038"/>
                      <a:pt x="82" y="3038"/>
                      <a:pt x="82" y="3038"/>
                    </a:cubicBezTo>
                    <a:cubicBezTo>
                      <a:pt x="73" y="3040"/>
                      <a:pt x="73" y="3040"/>
                      <a:pt x="73" y="3040"/>
                    </a:cubicBezTo>
                    <a:cubicBezTo>
                      <a:pt x="71" y="3032"/>
                      <a:pt x="71" y="3032"/>
                      <a:pt x="71" y="3032"/>
                    </a:cubicBezTo>
                    <a:cubicBezTo>
                      <a:pt x="62" y="3025"/>
                      <a:pt x="62" y="3025"/>
                      <a:pt x="62" y="3025"/>
                    </a:cubicBezTo>
                    <a:cubicBezTo>
                      <a:pt x="62" y="3003"/>
                      <a:pt x="62" y="3003"/>
                      <a:pt x="62" y="3003"/>
                    </a:cubicBezTo>
                    <a:close/>
                    <a:moveTo>
                      <a:pt x="93" y="3100"/>
                    </a:moveTo>
                    <a:lnTo>
                      <a:pt x="93" y="3100"/>
                    </a:lnTo>
                    <a:cubicBezTo>
                      <a:pt x="87" y="3097"/>
                      <a:pt x="87" y="3097"/>
                      <a:pt x="87" y="3097"/>
                    </a:cubicBezTo>
                    <a:cubicBezTo>
                      <a:pt x="87" y="3084"/>
                      <a:pt x="87" y="3084"/>
                      <a:pt x="87" y="3084"/>
                    </a:cubicBezTo>
                    <a:cubicBezTo>
                      <a:pt x="79" y="3055"/>
                      <a:pt x="79" y="3055"/>
                      <a:pt x="79" y="3055"/>
                    </a:cubicBezTo>
                    <a:cubicBezTo>
                      <a:pt x="87" y="3048"/>
                      <a:pt x="87" y="3048"/>
                      <a:pt x="87" y="3048"/>
                    </a:cubicBezTo>
                    <a:cubicBezTo>
                      <a:pt x="90" y="3052"/>
                      <a:pt x="90" y="3052"/>
                      <a:pt x="90" y="3052"/>
                    </a:cubicBezTo>
                    <a:cubicBezTo>
                      <a:pt x="110" y="3061"/>
                      <a:pt x="110" y="3061"/>
                      <a:pt x="110" y="3061"/>
                    </a:cubicBezTo>
                    <a:cubicBezTo>
                      <a:pt x="116" y="3074"/>
                      <a:pt x="116" y="3074"/>
                      <a:pt x="116" y="3074"/>
                    </a:cubicBezTo>
                    <a:cubicBezTo>
                      <a:pt x="106" y="3078"/>
                      <a:pt x="106" y="3078"/>
                      <a:pt x="106" y="3078"/>
                    </a:cubicBezTo>
                    <a:cubicBezTo>
                      <a:pt x="93" y="3100"/>
                      <a:pt x="93" y="3100"/>
                      <a:pt x="93" y="3100"/>
                    </a:cubicBezTo>
                    <a:close/>
                    <a:moveTo>
                      <a:pt x="114" y="3161"/>
                    </a:moveTo>
                    <a:lnTo>
                      <a:pt x="114" y="3161"/>
                    </a:lnTo>
                    <a:cubicBezTo>
                      <a:pt x="103" y="3168"/>
                      <a:pt x="103" y="3168"/>
                      <a:pt x="103" y="3168"/>
                    </a:cubicBezTo>
                    <a:cubicBezTo>
                      <a:pt x="96" y="3159"/>
                      <a:pt x="96" y="3159"/>
                      <a:pt x="96" y="3159"/>
                    </a:cubicBezTo>
                    <a:cubicBezTo>
                      <a:pt x="97" y="3150"/>
                      <a:pt x="97" y="3150"/>
                      <a:pt x="97" y="3150"/>
                    </a:cubicBezTo>
                    <a:cubicBezTo>
                      <a:pt x="90" y="3141"/>
                      <a:pt x="90" y="3141"/>
                      <a:pt x="90" y="3141"/>
                    </a:cubicBezTo>
                    <a:cubicBezTo>
                      <a:pt x="108" y="3132"/>
                      <a:pt x="108" y="3132"/>
                      <a:pt x="108" y="3132"/>
                    </a:cubicBezTo>
                    <a:cubicBezTo>
                      <a:pt x="117" y="3147"/>
                      <a:pt x="117" y="3147"/>
                      <a:pt x="117" y="3147"/>
                    </a:cubicBezTo>
                    <a:cubicBezTo>
                      <a:pt x="114" y="3161"/>
                      <a:pt x="114" y="3161"/>
                      <a:pt x="114" y="3161"/>
                    </a:cubicBezTo>
                    <a:close/>
                    <a:moveTo>
                      <a:pt x="154" y="3153"/>
                    </a:moveTo>
                    <a:lnTo>
                      <a:pt x="154" y="3153"/>
                    </a:lnTo>
                    <a:cubicBezTo>
                      <a:pt x="151" y="3170"/>
                      <a:pt x="151" y="3170"/>
                      <a:pt x="151" y="3170"/>
                    </a:cubicBezTo>
                    <a:cubicBezTo>
                      <a:pt x="143" y="3175"/>
                      <a:pt x="143" y="3175"/>
                      <a:pt x="143" y="3175"/>
                    </a:cubicBezTo>
                    <a:cubicBezTo>
                      <a:pt x="129" y="3162"/>
                      <a:pt x="129" y="3162"/>
                      <a:pt x="129" y="3162"/>
                    </a:cubicBezTo>
                    <a:cubicBezTo>
                      <a:pt x="123" y="3142"/>
                      <a:pt x="123" y="3142"/>
                      <a:pt x="123" y="3142"/>
                    </a:cubicBezTo>
                    <a:cubicBezTo>
                      <a:pt x="106" y="3110"/>
                      <a:pt x="106" y="3110"/>
                      <a:pt x="106" y="3110"/>
                    </a:cubicBezTo>
                    <a:cubicBezTo>
                      <a:pt x="123" y="3107"/>
                      <a:pt x="123" y="3107"/>
                      <a:pt x="123" y="3107"/>
                    </a:cubicBezTo>
                    <a:cubicBezTo>
                      <a:pt x="136" y="3098"/>
                      <a:pt x="136" y="3098"/>
                      <a:pt x="136" y="3098"/>
                    </a:cubicBezTo>
                    <a:cubicBezTo>
                      <a:pt x="137" y="3087"/>
                      <a:pt x="137" y="3087"/>
                      <a:pt x="137" y="3087"/>
                    </a:cubicBezTo>
                    <a:cubicBezTo>
                      <a:pt x="129" y="3097"/>
                      <a:pt x="129" y="3097"/>
                      <a:pt x="129" y="3097"/>
                    </a:cubicBezTo>
                    <a:cubicBezTo>
                      <a:pt x="123" y="3097"/>
                      <a:pt x="123" y="3097"/>
                      <a:pt x="123" y="3097"/>
                    </a:cubicBezTo>
                    <a:cubicBezTo>
                      <a:pt x="120" y="3087"/>
                      <a:pt x="120" y="3087"/>
                      <a:pt x="120" y="3087"/>
                    </a:cubicBezTo>
                    <a:cubicBezTo>
                      <a:pt x="125" y="3074"/>
                      <a:pt x="125" y="3074"/>
                      <a:pt x="125" y="3074"/>
                    </a:cubicBezTo>
                    <a:cubicBezTo>
                      <a:pt x="116" y="3064"/>
                      <a:pt x="116" y="3064"/>
                      <a:pt x="116" y="3064"/>
                    </a:cubicBezTo>
                    <a:cubicBezTo>
                      <a:pt x="116" y="3046"/>
                      <a:pt x="116" y="3046"/>
                      <a:pt x="116" y="3046"/>
                    </a:cubicBezTo>
                    <a:cubicBezTo>
                      <a:pt x="125" y="3038"/>
                      <a:pt x="125" y="3038"/>
                      <a:pt x="125" y="3038"/>
                    </a:cubicBezTo>
                    <a:cubicBezTo>
                      <a:pt x="146" y="3038"/>
                      <a:pt x="146" y="3038"/>
                      <a:pt x="146" y="3038"/>
                    </a:cubicBezTo>
                    <a:cubicBezTo>
                      <a:pt x="157" y="3046"/>
                      <a:pt x="157" y="3046"/>
                      <a:pt x="157" y="3046"/>
                    </a:cubicBezTo>
                    <a:cubicBezTo>
                      <a:pt x="166" y="3081"/>
                      <a:pt x="166" y="3081"/>
                      <a:pt x="166" y="3081"/>
                    </a:cubicBezTo>
                    <a:cubicBezTo>
                      <a:pt x="175" y="3100"/>
                      <a:pt x="175" y="3100"/>
                      <a:pt x="175" y="3100"/>
                    </a:cubicBezTo>
                    <a:cubicBezTo>
                      <a:pt x="177" y="3129"/>
                      <a:pt x="177" y="3129"/>
                      <a:pt x="177" y="3129"/>
                    </a:cubicBezTo>
                    <a:cubicBezTo>
                      <a:pt x="174" y="3135"/>
                      <a:pt x="174" y="3135"/>
                      <a:pt x="174" y="3135"/>
                    </a:cubicBezTo>
                    <a:cubicBezTo>
                      <a:pt x="183" y="3158"/>
                      <a:pt x="183" y="3158"/>
                      <a:pt x="183" y="3158"/>
                    </a:cubicBezTo>
                    <a:cubicBezTo>
                      <a:pt x="181" y="3182"/>
                      <a:pt x="181" y="3182"/>
                      <a:pt x="181" y="3182"/>
                    </a:cubicBezTo>
                    <a:cubicBezTo>
                      <a:pt x="171" y="3190"/>
                      <a:pt x="171" y="3190"/>
                      <a:pt x="171" y="3190"/>
                    </a:cubicBezTo>
                    <a:cubicBezTo>
                      <a:pt x="162" y="3185"/>
                      <a:pt x="162" y="3185"/>
                      <a:pt x="162" y="3185"/>
                    </a:cubicBezTo>
                    <a:cubicBezTo>
                      <a:pt x="158" y="3167"/>
                      <a:pt x="158" y="3167"/>
                      <a:pt x="158" y="3167"/>
                    </a:cubicBezTo>
                    <a:cubicBezTo>
                      <a:pt x="154" y="3153"/>
                      <a:pt x="154" y="3153"/>
                      <a:pt x="154" y="3153"/>
                    </a:cubicBezTo>
                    <a:close/>
                    <a:moveTo>
                      <a:pt x="142" y="3236"/>
                    </a:moveTo>
                    <a:lnTo>
                      <a:pt x="142" y="3236"/>
                    </a:lnTo>
                    <a:cubicBezTo>
                      <a:pt x="137" y="3223"/>
                      <a:pt x="137" y="3223"/>
                      <a:pt x="137" y="3223"/>
                    </a:cubicBezTo>
                    <a:cubicBezTo>
                      <a:pt x="128" y="3217"/>
                      <a:pt x="128" y="3217"/>
                      <a:pt x="128" y="3217"/>
                    </a:cubicBezTo>
                    <a:cubicBezTo>
                      <a:pt x="134" y="3208"/>
                      <a:pt x="134" y="3208"/>
                      <a:pt x="134" y="3208"/>
                    </a:cubicBezTo>
                    <a:cubicBezTo>
                      <a:pt x="134" y="3199"/>
                      <a:pt x="134" y="3199"/>
                      <a:pt x="134" y="3199"/>
                    </a:cubicBezTo>
                    <a:cubicBezTo>
                      <a:pt x="139" y="3196"/>
                      <a:pt x="139" y="3196"/>
                      <a:pt x="139" y="3196"/>
                    </a:cubicBezTo>
                    <a:cubicBezTo>
                      <a:pt x="146" y="3199"/>
                      <a:pt x="146" y="3199"/>
                      <a:pt x="146" y="3199"/>
                    </a:cubicBezTo>
                    <a:cubicBezTo>
                      <a:pt x="165" y="3202"/>
                      <a:pt x="165" y="3202"/>
                      <a:pt x="165" y="3202"/>
                    </a:cubicBezTo>
                    <a:cubicBezTo>
                      <a:pt x="157" y="3216"/>
                      <a:pt x="157" y="3216"/>
                      <a:pt x="157" y="3216"/>
                    </a:cubicBezTo>
                    <a:cubicBezTo>
                      <a:pt x="158" y="3230"/>
                      <a:pt x="158" y="3230"/>
                      <a:pt x="158" y="3230"/>
                    </a:cubicBezTo>
                    <a:cubicBezTo>
                      <a:pt x="149" y="3237"/>
                      <a:pt x="149" y="3237"/>
                      <a:pt x="149" y="3237"/>
                    </a:cubicBezTo>
                    <a:cubicBezTo>
                      <a:pt x="142" y="3236"/>
                      <a:pt x="142" y="3236"/>
                      <a:pt x="142" y="3236"/>
                    </a:cubicBezTo>
                    <a:close/>
                    <a:moveTo>
                      <a:pt x="132" y="3260"/>
                    </a:moveTo>
                    <a:lnTo>
                      <a:pt x="132" y="3260"/>
                    </a:lnTo>
                    <a:cubicBezTo>
                      <a:pt x="132" y="3246"/>
                      <a:pt x="132" y="3246"/>
                      <a:pt x="132" y="3246"/>
                    </a:cubicBezTo>
                    <a:cubicBezTo>
                      <a:pt x="151" y="3246"/>
                      <a:pt x="151" y="3246"/>
                      <a:pt x="151" y="3246"/>
                    </a:cubicBezTo>
                    <a:cubicBezTo>
                      <a:pt x="140" y="3254"/>
                      <a:pt x="140" y="3254"/>
                      <a:pt x="140" y="3254"/>
                    </a:cubicBezTo>
                    <a:cubicBezTo>
                      <a:pt x="132" y="3260"/>
                      <a:pt x="132" y="3260"/>
                      <a:pt x="132" y="3260"/>
                    </a:cubicBezTo>
                    <a:close/>
                    <a:moveTo>
                      <a:pt x="165" y="3251"/>
                    </a:moveTo>
                    <a:lnTo>
                      <a:pt x="165" y="3251"/>
                    </a:lnTo>
                    <a:cubicBezTo>
                      <a:pt x="169" y="3260"/>
                      <a:pt x="169" y="3260"/>
                      <a:pt x="169" y="3260"/>
                    </a:cubicBezTo>
                    <a:cubicBezTo>
                      <a:pt x="169" y="3274"/>
                      <a:pt x="169" y="3274"/>
                      <a:pt x="169" y="3274"/>
                    </a:cubicBezTo>
                    <a:cubicBezTo>
                      <a:pt x="165" y="3280"/>
                      <a:pt x="165" y="3280"/>
                      <a:pt x="165" y="3280"/>
                    </a:cubicBezTo>
                    <a:cubicBezTo>
                      <a:pt x="160" y="3263"/>
                      <a:pt x="160" y="3263"/>
                      <a:pt x="160" y="3263"/>
                    </a:cubicBezTo>
                    <a:cubicBezTo>
                      <a:pt x="165" y="3251"/>
                      <a:pt x="165" y="3251"/>
                      <a:pt x="165" y="3251"/>
                    </a:cubicBezTo>
                    <a:close/>
                    <a:moveTo>
                      <a:pt x="175" y="3243"/>
                    </a:moveTo>
                    <a:lnTo>
                      <a:pt x="175" y="3243"/>
                    </a:lnTo>
                    <a:cubicBezTo>
                      <a:pt x="177" y="3237"/>
                      <a:pt x="177" y="3237"/>
                      <a:pt x="177" y="3237"/>
                    </a:cubicBezTo>
                    <a:cubicBezTo>
                      <a:pt x="183" y="3237"/>
                      <a:pt x="183" y="3237"/>
                      <a:pt x="183" y="3237"/>
                    </a:cubicBezTo>
                    <a:cubicBezTo>
                      <a:pt x="195" y="3246"/>
                      <a:pt x="195" y="3246"/>
                      <a:pt x="195" y="3246"/>
                    </a:cubicBezTo>
                    <a:cubicBezTo>
                      <a:pt x="204" y="3246"/>
                      <a:pt x="204" y="3246"/>
                      <a:pt x="204" y="3246"/>
                    </a:cubicBezTo>
                    <a:cubicBezTo>
                      <a:pt x="218" y="3269"/>
                      <a:pt x="218" y="3269"/>
                      <a:pt x="218" y="3269"/>
                    </a:cubicBezTo>
                    <a:cubicBezTo>
                      <a:pt x="224" y="3286"/>
                      <a:pt x="224" y="3286"/>
                      <a:pt x="224" y="3286"/>
                    </a:cubicBezTo>
                    <a:cubicBezTo>
                      <a:pt x="204" y="3268"/>
                      <a:pt x="204" y="3268"/>
                      <a:pt x="204" y="3268"/>
                    </a:cubicBezTo>
                    <a:cubicBezTo>
                      <a:pt x="189" y="3262"/>
                      <a:pt x="189" y="3262"/>
                      <a:pt x="189" y="3262"/>
                    </a:cubicBezTo>
                    <a:cubicBezTo>
                      <a:pt x="175" y="3243"/>
                      <a:pt x="175" y="3243"/>
                      <a:pt x="175" y="3243"/>
                    </a:cubicBezTo>
                    <a:close/>
                    <a:moveTo>
                      <a:pt x="175" y="3271"/>
                    </a:moveTo>
                    <a:lnTo>
                      <a:pt x="175" y="3271"/>
                    </a:lnTo>
                    <a:cubicBezTo>
                      <a:pt x="183" y="3269"/>
                      <a:pt x="183" y="3269"/>
                      <a:pt x="183" y="3269"/>
                    </a:cubicBezTo>
                    <a:cubicBezTo>
                      <a:pt x="201" y="3278"/>
                      <a:pt x="201" y="3278"/>
                      <a:pt x="201" y="3278"/>
                    </a:cubicBezTo>
                    <a:cubicBezTo>
                      <a:pt x="217" y="3301"/>
                      <a:pt x="217" y="3301"/>
                      <a:pt x="217" y="3301"/>
                    </a:cubicBezTo>
                    <a:cubicBezTo>
                      <a:pt x="210" y="3312"/>
                      <a:pt x="210" y="3312"/>
                      <a:pt x="210" y="3312"/>
                    </a:cubicBezTo>
                    <a:cubicBezTo>
                      <a:pt x="197" y="3312"/>
                      <a:pt x="197" y="3312"/>
                      <a:pt x="197" y="3312"/>
                    </a:cubicBezTo>
                    <a:cubicBezTo>
                      <a:pt x="180" y="3291"/>
                      <a:pt x="180" y="3291"/>
                      <a:pt x="180" y="3291"/>
                    </a:cubicBezTo>
                    <a:cubicBezTo>
                      <a:pt x="175" y="3271"/>
                      <a:pt x="175" y="3271"/>
                      <a:pt x="175" y="3271"/>
                    </a:cubicBezTo>
                    <a:close/>
                    <a:moveTo>
                      <a:pt x="191" y="3350"/>
                    </a:moveTo>
                    <a:lnTo>
                      <a:pt x="191" y="3350"/>
                    </a:lnTo>
                    <a:cubicBezTo>
                      <a:pt x="169" y="3355"/>
                      <a:pt x="169" y="3355"/>
                      <a:pt x="169" y="3355"/>
                    </a:cubicBezTo>
                    <a:cubicBezTo>
                      <a:pt x="162" y="3350"/>
                      <a:pt x="162" y="3350"/>
                      <a:pt x="162" y="3350"/>
                    </a:cubicBezTo>
                    <a:cubicBezTo>
                      <a:pt x="168" y="3343"/>
                      <a:pt x="168" y="3343"/>
                      <a:pt x="168" y="3343"/>
                    </a:cubicBezTo>
                    <a:cubicBezTo>
                      <a:pt x="177" y="3326"/>
                      <a:pt x="177" y="3326"/>
                      <a:pt x="177" y="3326"/>
                    </a:cubicBezTo>
                    <a:cubicBezTo>
                      <a:pt x="168" y="3312"/>
                      <a:pt x="168" y="3312"/>
                      <a:pt x="168" y="3312"/>
                    </a:cubicBezTo>
                    <a:cubicBezTo>
                      <a:pt x="178" y="3311"/>
                      <a:pt x="178" y="3311"/>
                      <a:pt x="178" y="3311"/>
                    </a:cubicBezTo>
                    <a:cubicBezTo>
                      <a:pt x="189" y="3320"/>
                      <a:pt x="189" y="3320"/>
                      <a:pt x="189" y="3320"/>
                    </a:cubicBezTo>
                    <a:cubicBezTo>
                      <a:pt x="200" y="3320"/>
                      <a:pt x="200" y="3320"/>
                      <a:pt x="200" y="3320"/>
                    </a:cubicBezTo>
                    <a:cubicBezTo>
                      <a:pt x="223" y="3335"/>
                      <a:pt x="223" y="3335"/>
                      <a:pt x="223" y="3335"/>
                    </a:cubicBezTo>
                    <a:cubicBezTo>
                      <a:pt x="223" y="3343"/>
                      <a:pt x="223" y="3343"/>
                      <a:pt x="223" y="3343"/>
                    </a:cubicBezTo>
                    <a:cubicBezTo>
                      <a:pt x="209" y="3344"/>
                      <a:pt x="209" y="3344"/>
                      <a:pt x="209" y="3344"/>
                    </a:cubicBezTo>
                    <a:cubicBezTo>
                      <a:pt x="207" y="3349"/>
                      <a:pt x="207" y="3349"/>
                      <a:pt x="207" y="3349"/>
                    </a:cubicBezTo>
                    <a:cubicBezTo>
                      <a:pt x="191" y="3350"/>
                      <a:pt x="191" y="3350"/>
                      <a:pt x="191" y="3350"/>
                    </a:cubicBezTo>
                    <a:close/>
                    <a:moveTo>
                      <a:pt x="210" y="3419"/>
                    </a:moveTo>
                    <a:lnTo>
                      <a:pt x="210" y="3419"/>
                    </a:lnTo>
                    <a:cubicBezTo>
                      <a:pt x="201" y="3416"/>
                      <a:pt x="201" y="3416"/>
                      <a:pt x="201" y="3416"/>
                    </a:cubicBezTo>
                    <a:cubicBezTo>
                      <a:pt x="194" y="3411"/>
                      <a:pt x="194" y="3411"/>
                      <a:pt x="194" y="3411"/>
                    </a:cubicBezTo>
                    <a:cubicBezTo>
                      <a:pt x="189" y="3399"/>
                      <a:pt x="189" y="3399"/>
                      <a:pt x="189" y="3399"/>
                    </a:cubicBezTo>
                    <a:cubicBezTo>
                      <a:pt x="194" y="3392"/>
                      <a:pt x="194" y="3392"/>
                      <a:pt x="194" y="3392"/>
                    </a:cubicBezTo>
                    <a:cubicBezTo>
                      <a:pt x="200" y="3385"/>
                      <a:pt x="200" y="3385"/>
                      <a:pt x="200" y="3385"/>
                    </a:cubicBezTo>
                    <a:cubicBezTo>
                      <a:pt x="197" y="3382"/>
                      <a:pt x="197" y="3382"/>
                      <a:pt x="197" y="3382"/>
                    </a:cubicBezTo>
                    <a:cubicBezTo>
                      <a:pt x="192" y="3375"/>
                      <a:pt x="192" y="3375"/>
                      <a:pt x="192" y="3375"/>
                    </a:cubicBezTo>
                    <a:cubicBezTo>
                      <a:pt x="206" y="3373"/>
                      <a:pt x="206" y="3373"/>
                      <a:pt x="206" y="3373"/>
                    </a:cubicBezTo>
                    <a:cubicBezTo>
                      <a:pt x="212" y="3384"/>
                      <a:pt x="212" y="3384"/>
                      <a:pt x="212" y="3384"/>
                    </a:cubicBezTo>
                    <a:cubicBezTo>
                      <a:pt x="210" y="3399"/>
                      <a:pt x="210" y="3399"/>
                      <a:pt x="210" y="3399"/>
                    </a:cubicBezTo>
                    <a:cubicBezTo>
                      <a:pt x="203" y="3405"/>
                      <a:pt x="203" y="3405"/>
                      <a:pt x="203" y="3405"/>
                    </a:cubicBezTo>
                    <a:cubicBezTo>
                      <a:pt x="210" y="3419"/>
                      <a:pt x="210" y="3419"/>
                      <a:pt x="210" y="3419"/>
                    </a:cubicBezTo>
                    <a:close/>
                    <a:moveTo>
                      <a:pt x="214" y="3392"/>
                    </a:moveTo>
                    <a:lnTo>
                      <a:pt x="214" y="3392"/>
                    </a:lnTo>
                    <a:cubicBezTo>
                      <a:pt x="217" y="3384"/>
                      <a:pt x="217" y="3384"/>
                      <a:pt x="217" y="3384"/>
                    </a:cubicBezTo>
                    <a:cubicBezTo>
                      <a:pt x="223" y="3381"/>
                      <a:pt x="223" y="3381"/>
                      <a:pt x="223" y="3381"/>
                    </a:cubicBezTo>
                    <a:cubicBezTo>
                      <a:pt x="229" y="3387"/>
                      <a:pt x="229" y="3387"/>
                      <a:pt x="229" y="3387"/>
                    </a:cubicBezTo>
                    <a:cubicBezTo>
                      <a:pt x="238" y="3396"/>
                      <a:pt x="238" y="3396"/>
                      <a:pt x="238" y="3396"/>
                    </a:cubicBezTo>
                    <a:cubicBezTo>
                      <a:pt x="238" y="3410"/>
                      <a:pt x="238" y="3410"/>
                      <a:pt x="238" y="3410"/>
                    </a:cubicBezTo>
                    <a:cubicBezTo>
                      <a:pt x="229" y="3416"/>
                      <a:pt x="229" y="3416"/>
                      <a:pt x="229" y="3416"/>
                    </a:cubicBezTo>
                    <a:cubicBezTo>
                      <a:pt x="221" y="3414"/>
                      <a:pt x="221" y="3414"/>
                      <a:pt x="221" y="3414"/>
                    </a:cubicBezTo>
                    <a:cubicBezTo>
                      <a:pt x="220" y="3408"/>
                      <a:pt x="220" y="3408"/>
                      <a:pt x="220" y="3408"/>
                    </a:cubicBezTo>
                    <a:cubicBezTo>
                      <a:pt x="217" y="3404"/>
                      <a:pt x="217" y="3404"/>
                      <a:pt x="217" y="3404"/>
                    </a:cubicBezTo>
                    <a:cubicBezTo>
                      <a:pt x="214" y="3392"/>
                      <a:pt x="214" y="3392"/>
                      <a:pt x="214" y="3392"/>
                    </a:cubicBezTo>
                    <a:close/>
                    <a:moveTo>
                      <a:pt x="241" y="3399"/>
                    </a:moveTo>
                    <a:lnTo>
                      <a:pt x="241" y="3399"/>
                    </a:lnTo>
                    <a:cubicBezTo>
                      <a:pt x="258" y="3408"/>
                      <a:pt x="258" y="3408"/>
                      <a:pt x="258" y="3408"/>
                    </a:cubicBezTo>
                    <a:cubicBezTo>
                      <a:pt x="261" y="3418"/>
                      <a:pt x="261" y="3418"/>
                      <a:pt x="261" y="3418"/>
                    </a:cubicBezTo>
                    <a:cubicBezTo>
                      <a:pt x="256" y="3418"/>
                      <a:pt x="256" y="3418"/>
                      <a:pt x="256" y="3418"/>
                    </a:cubicBezTo>
                    <a:cubicBezTo>
                      <a:pt x="244" y="3408"/>
                      <a:pt x="244" y="3408"/>
                      <a:pt x="244" y="3408"/>
                    </a:cubicBezTo>
                    <a:cubicBezTo>
                      <a:pt x="241" y="3399"/>
                      <a:pt x="241" y="3399"/>
                      <a:pt x="241" y="3399"/>
                    </a:cubicBezTo>
                    <a:close/>
                    <a:moveTo>
                      <a:pt x="235" y="3453"/>
                    </a:moveTo>
                    <a:lnTo>
                      <a:pt x="235" y="3453"/>
                    </a:lnTo>
                    <a:cubicBezTo>
                      <a:pt x="227" y="3457"/>
                      <a:pt x="227" y="3457"/>
                      <a:pt x="227" y="3457"/>
                    </a:cubicBezTo>
                    <a:cubicBezTo>
                      <a:pt x="224" y="3453"/>
                      <a:pt x="224" y="3453"/>
                      <a:pt x="224" y="3453"/>
                    </a:cubicBezTo>
                    <a:cubicBezTo>
                      <a:pt x="230" y="3445"/>
                      <a:pt x="230" y="3445"/>
                      <a:pt x="230" y="3445"/>
                    </a:cubicBezTo>
                    <a:cubicBezTo>
                      <a:pt x="230" y="3430"/>
                      <a:pt x="230" y="3430"/>
                      <a:pt x="230" y="3430"/>
                    </a:cubicBezTo>
                    <a:cubicBezTo>
                      <a:pt x="238" y="3427"/>
                      <a:pt x="238" y="3427"/>
                      <a:pt x="238" y="3427"/>
                    </a:cubicBezTo>
                    <a:cubicBezTo>
                      <a:pt x="243" y="3436"/>
                      <a:pt x="243" y="3436"/>
                      <a:pt x="243" y="3436"/>
                    </a:cubicBezTo>
                    <a:cubicBezTo>
                      <a:pt x="235" y="3453"/>
                      <a:pt x="235" y="3453"/>
                      <a:pt x="235" y="3453"/>
                    </a:cubicBezTo>
                    <a:close/>
                    <a:moveTo>
                      <a:pt x="281" y="3411"/>
                    </a:moveTo>
                    <a:lnTo>
                      <a:pt x="281" y="3411"/>
                    </a:lnTo>
                    <a:cubicBezTo>
                      <a:pt x="262" y="3402"/>
                      <a:pt x="262" y="3402"/>
                      <a:pt x="262" y="3402"/>
                    </a:cubicBezTo>
                    <a:cubicBezTo>
                      <a:pt x="253" y="3393"/>
                      <a:pt x="253" y="3393"/>
                      <a:pt x="253" y="3393"/>
                    </a:cubicBezTo>
                    <a:cubicBezTo>
                      <a:pt x="253" y="3369"/>
                      <a:pt x="253" y="3369"/>
                      <a:pt x="253" y="3369"/>
                    </a:cubicBezTo>
                    <a:cubicBezTo>
                      <a:pt x="259" y="3367"/>
                      <a:pt x="259" y="3367"/>
                      <a:pt x="259" y="3367"/>
                    </a:cubicBezTo>
                    <a:cubicBezTo>
                      <a:pt x="269" y="3387"/>
                      <a:pt x="269" y="3387"/>
                      <a:pt x="269" y="3387"/>
                    </a:cubicBezTo>
                    <a:cubicBezTo>
                      <a:pt x="282" y="3402"/>
                      <a:pt x="282" y="3402"/>
                      <a:pt x="282" y="3402"/>
                    </a:cubicBezTo>
                    <a:cubicBezTo>
                      <a:pt x="287" y="3411"/>
                      <a:pt x="287" y="3411"/>
                      <a:pt x="287" y="3411"/>
                    </a:cubicBezTo>
                    <a:cubicBezTo>
                      <a:pt x="281" y="3411"/>
                      <a:pt x="281" y="3411"/>
                      <a:pt x="281" y="3411"/>
                    </a:cubicBezTo>
                    <a:close/>
                    <a:moveTo>
                      <a:pt x="279" y="3436"/>
                    </a:moveTo>
                    <a:lnTo>
                      <a:pt x="279" y="3436"/>
                    </a:lnTo>
                    <a:cubicBezTo>
                      <a:pt x="267" y="3424"/>
                      <a:pt x="267" y="3424"/>
                      <a:pt x="267" y="3424"/>
                    </a:cubicBezTo>
                    <a:cubicBezTo>
                      <a:pt x="272" y="3421"/>
                      <a:pt x="272" y="3421"/>
                      <a:pt x="272" y="3421"/>
                    </a:cubicBezTo>
                    <a:cubicBezTo>
                      <a:pt x="282" y="3422"/>
                      <a:pt x="282" y="3422"/>
                      <a:pt x="282" y="3422"/>
                    </a:cubicBezTo>
                    <a:cubicBezTo>
                      <a:pt x="285" y="3436"/>
                      <a:pt x="285" y="3436"/>
                      <a:pt x="285" y="3436"/>
                    </a:cubicBezTo>
                    <a:cubicBezTo>
                      <a:pt x="279" y="3436"/>
                      <a:pt x="279" y="3436"/>
                      <a:pt x="279" y="3436"/>
                    </a:cubicBezTo>
                    <a:close/>
                    <a:moveTo>
                      <a:pt x="287" y="3468"/>
                    </a:moveTo>
                    <a:lnTo>
                      <a:pt x="287" y="3468"/>
                    </a:lnTo>
                    <a:cubicBezTo>
                      <a:pt x="269" y="3448"/>
                      <a:pt x="269" y="3448"/>
                      <a:pt x="269" y="3448"/>
                    </a:cubicBezTo>
                    <a:cubicBezTo>
                      <a:pt x="262" y="3439"/>
                      <a:pt x="262" y="3439"/>
                      <a:pt x="262" y="3439"/>
                    </a:cubicBezTo>
                    <a:cubicBezTo>
                      <a:pt x="267" y="3433"/>
                      <a:pt x="267" y="3433"/>
                      <a:pt x="267" y="3433"/>
                    </a:cubicBezTo>
                    <a:cubicBezTo>
                      <a:pt x="293" y="3453"/>
                      <a:pt x="293" y="3453"/>
                      <a:pt x="293" y="3453"/>
                    </a:cubicBezTo>
                    <a:cubicBezTo>
                      <a:pt x="293" y="3465"/>
                      <a:pt x="293" y="3465"/>
                      <a:pt x="293" y="3465"/>
                    </a:cubicBezTo>
                    <a:cubicBezTo>
                      <a:pt x="287" y="3468"/>
                      <a:pt x="287" y="3468"/>
                      <a:pt x="287" y="3468"/>
                    </a:cubicBezTo>
                    <a:close/>
                    <a:moveTo>
                      <a:pt x="304" y="3505"/>
                    </a:moveTo>
                    <a:lnTo>
                      <a:pt x="304" y="3505"/>
                    </a:lnTo>
                    <a:cubicBezTo>
                      <a:pt x="298" y="3500"/>
                      <a:pt x="298" y="3500"/>
                      <a:pt x="298" y="3500"/>
                    </a:cubicBezTo>
                    <a:cubicBezTo>
                      <a:pt x="288" y="3494"/>
                      <a:pt x="288" y="3494"/>
                      <a:pt x="288" y="3494"/>
                    </a:cubicBezTo>
                    <a:cubicBezTo>
                      <a:pt x="287" y="3485"/>
                      <a:pt x="287" y="3485"/>
                      <a:pt x="287" y="3485"/>
                    </a:cubicBezTo>
                    <a:cubicBezTo>
                      <a:pt x="272" y="3486"/>
                      <a:pt x="272" y="3486"/>
                      <a:pt x="272" y="3486"/>
                    </a:cubicBezTo>
                    <a:cubicBezTo>
                      <a:pt x="265" y="3482"/>
                      <a:pt x="265" y="3482"/>
                      <a:pt x="265" y="3482"/>
                    </a:cubicBezTo>
                    <a:cubicBezTo>
                      <a:pt x="278" y="3476"/>
                      <a:pt x="278" y="3476"/>
                      <a:pt x="278" y="3476"/>
                    </a:cubicBezTo>
                    <a:cubicBezTo>
                      <a:pt x="288" y="3479"/>
                      <a:pt x="288" y="3479"/>
                      <a:pt x="288" y="3479"/>
                    </a:cubicBezTo>
                    <a:cubicBezTo>
                      <a:pt x="308" y="3476"/>
                      <a:pt x="308" y="3476"/>
                      <a:pt x="308" y="3476"/>
                    </a:cubicBezTo>
                    <a:cubicBezTo>
                      <a:pt x="313" y="3491"/>
                      <a:pt x="313" y="3491"/>
                      <a:pt x="313" y="3491"/>
                    </a:cubicBezTo>
                    <a:cubicBezTo>
                      <a:pt x="304" y="3505"/>
                      <a:pt x="304" y="3505"/>
                      <a:pt x="304" y="3505"/>
                    </a:cubicBezTo>
                    <a:close/>
                    <a:moveTo>
                      <a:pt x="353" y="3586"/>
                    </a:moveTo>
                    <a:lnTo>
                      <a:pt x="353" y="3586"/>
                    </a:lnTo>
                    <a:cubicBezTo>
                      <a:pt x="331" y="3578"/>
                      <a:pt x="331" y="3578"/>
                      <a:pt x="331" y="3578"/>
                    </a:cubicBezTo>
                    <a:cubicBezTo>
                      <a:pt x="325" y="3581"/>
                      <a:pt x="325" y="3581"/>
                      <a:pt x="325" y="3581"/>
                    </a:cubicBezTo>
                    <a:cubicBezTo>
                      <a:pt x="313" y="3581"/>
                      <a:pt x="313" y="3581"/>
                      <a:pt x="313" y="3581"/>
                    </a:cubicBezTo>
                    <a:cubicBezTo>
                      <a:pt x="305" y="3570"/>
                      <a:pt x="305" y="3570"/>
                      <a:pt x="305" y="3570"/>
                    </a:cubicBezTo>
                    <a:cubicBezTo>
                      <a:pt x="282" y="3560"/>
                      <a:pt x="282" y="3560"/>
                      <a:pt x="282" y="3560"/>
                    </a:cubicBezTo>
                    <a:cubicBezTo>
                      <a:pt x="265" y="3558"/>
                      <a:pt x="265" y="3558"/>
                      <a:pt x="265" y="3558"/>
                    </a:cubicBezTo>
                    <a:cubicBezTo>
                      <a:pt x="255" y="3538"/>
                      <a:pt x="255" y="3538"/>
                      <a:pt x="255" y="3538"/>
                    </a:cubicBezTo>
                    <a:cubicBezTo>
                      <a:pt x="252" y="3523"/>
                      <a:pt x="252" y="3523"/>
                      <a:pt x="252" y="3523"/>
                    </a:cubicBezTo>
                    <a:cubicBezTo>
                      <a:pt x="256" y="3515"/>
                      <a:pt x="256" y="3515"/>
                      <a:pt x="256" y="3515"/>
                    </a:cubicBezTo>
                    <a:cubicBezTo>
                      <a:pt x="265" y="3522"/>
                      <a:pt x="265" y="3522"/>
                      <a:pt x="265" y="3522"/>
                    </a:cubicBezTo>
                    <a:cubicBezTo>
                      <a:pt x="282" y="3541"/>
                      <a:pt x="282" y="3541"/>
                      <a:pt x="282" y="3541"/>
                    </a:cubicBezTo>
                    <a:cubicBezTo>
                      <a:pt x="293" y="3547"/>
                      <a:pt x="293" y="3547"/>
                      <a:pt x="293" y="3547"/>
                    </a:cubicBezTo>
                    <a:cubicBezTo>
                      <a:pt x="307" y="3549"/>
                      <a:pt x="307" y="3549"/>
                      <a:pt x="307" y="3549"/>
                    </a:cubicBezTo>
                    <a:cubicBezTo>
                      <a:pt x="321" y="3554"/>
                      <a:pt x="321" y="3554"/>
                      <a:pt x="321" y="3554"/>
                    </a:cubicBezTo>
                    <a:cubicBezTo>
                      <a:pt x="333" y="3561"/>
                      <a:pt x="333" y="3561"/>
                      <a:pt x="333" y="3561"/>
                    </a:cubicBezTo>
                    <a:cubicBezTo>
                      <a:pt x="353" y="3561"/>
                      <a:pt x="353" y="3561"/>
                      <a:pt x="353" y="3561"/>
                    </a:cubicBezTo>
                    <a:cubicBezTo>
                      <a:pt x="359" y="3569"/>
                      <a:pt x="359" y="3569"/>
                      <a:pt x="359" y="3569"/>
                    </a:cubicBezTo>
                    <a:cubicBezTo>
                      <a:pt x="376" y="3580"/>
                      <a:pt x="376" y="3580"/>
                      <a:pt x="376" y="3580"/>
                    </a:cubicBezTo>
                    <a:cubicBezTo>
                      <a:pt x="382" y="3581"/>
                      <a:pt x="382" y="3581"/>
                      <a:pt x="382" y="3581"/>
                    </a:cubicBezTo>
                    <a:cubicBezTo>
                      <a:pt x="386" y="3587"/>
                      <a:pt x="386" y="3587"/>
                      <a:pt x="386" y="3587"/>
                    </a:cubicBezTo>
                    <a:cubicBezTo>
                      <a:pt x="383" y="3592"/>
                      <a:pt x="383" y="3592"/>
                      <a:pt x="383" y="3592"/>
                    </a:cubicBezTo>
                    <a:cubicBezTo>
                      <a:pt x="368" y="3592"/>
                      <a:pt x="368" y="3592"/>
                      <a:pt x="368" y="3592"/>
                    </a:cubicBezTo>
                    <a:cubicBezTo>
                      <a:pt x="353" y="3586"/>
                      <a:pt x="353" y="3586"/>
                      <a:pt x="353" y="3586"/>
                    </a:cubicBezTo>
                    <a:close/>
                    <a:moveTo>
                      <a:pt x="301" y="3593"/>
                    </a:moveTo>
                    <a:lnTo>
                      <a:pt x="301" y="3593"/>
                    </a:lnTo>
                    <a:lnTo>
                      <a:pt x="311" y="3604"/>
                    </a:lnTo>
                    <a:cubicBezTo>
                      <a:pt x="293" y="3598"/>
                      <a:pt x="293" y="3598"/>
                      <a:pt x="293" y="3598"/>
                    </a:cubicBezTo>
                    <a:cubicBezTo>
                      <a:pt x="301" y="3593"/>
                      <a:pt x="301" y="3593"/>
                      <a:pt x="301" y="3593"/>
                    </a:cubicBezTo>
                    <a:close/>
                    <a:moveTo>
                      <a:pt x="412" y="3667"/>
                    </a:moveTo>
                    <a:lnTo>
                      <a:pt x="412" y="3667"/>
                    </a:lnTo>
                    <a:cubicBezTo>
                      <a:pt x="420" y="3671"/>
                      <a:pt x="420" y="3671"/>
                      <a:pt x="420" y="3671"/>
                    </a:cubicBezTo>
                    <a:cubicBezTo>
                      <a:pt x="426" y="3665"/>
                      <a:pt x="426" y="3665"/>
                      <a:pt x="426" y="3665"/>
                    </a:cubicBezTo>
                    <a:cubicBezTo>
                      <a:pt x="417" y="3658"/>
                      <a:pt x="417" y="3658"/>
                      <a:pt x="417" y="3658"/>
                    </a:cubicBezTo>
                    <a:cubicBezTo>
                      <a:pt x="408" y="3664"/>
                      <a:pt x="408" y="3664"/>
                      <a:pt x="408" y="3664"/>
                    </a:cubicBezTo>
                    <a:cubicBezTo>
                      <a:pt x="412" y="3667"/>
                      <a:pt x="412" y="3667"/>
                      <a:pt x="412" y="3667"/>
                    </a:cubicBezTo>
                    <a:close/>
                    <a:moveTo>
                      <a:pt x="454" y="3673"/>
                    </a:moveTo>
                    <a:lnTo>
                      <a:pt x="454" y="3673"/>
                    </a:lnTo>
                    <a:cubicBezTo>
                      <a:pt x="443" y="3679"/>
                      <a:pt x="443" y="3679"/>
                      <a:pt x="443" y="3679"/>
                    </a:cubicBezTo>
                    <a:cubicBezTo>
                      <a:pt x="432" y="3668"/>
                      <a:pt x="432" y="3668"/>
                      <a:pt x="432" y="3668"/>
                    </a:cubicBezTo>
                    <a:cubicBezTo>
                      <a:pt x="431" y="3658"/>
                      <a:pt x="431" y="3658"/>
                      <a:pt x="431" y="3658"/>
                    </a:cubicBezTo>
                    <a:cubicBezTo>
                      <a:pt x="423" y="3651"/>
                      <a:pt x="423" y="3651"/>
                      <a:pt x="423" y="3651"/>
                    </a:cubicBezTo>
                    <a:cubicBezTo>
                      <a:pt x="405" y="3656"/>
                      <a:pt x="405" y="3656"/>
                      <a:pt x="405" y="3656"/>
                    </a:cubicBezTo>
                    <a:cubicBezTo>
                      <a:pt x="392" y="3653"/>
                      <a:pt x="392" y="3653"/>
                      <a:pt x="392" y="3653"/>
                    </a:cubicBezTo>
                    <a:cubicBezTo>
                      <a:pt x="376" y="3635"/>
                      <a:pt x="376" y="3635"/>
                      <a:pt x="376" y="3635"/>
                    </a:cubicBezTo>
                    <a:cubicBezTo>
                      <a:pt x="362" y="3630"/>
                      <a:pt x="362" y="3630"/>
                      <a:pt x="362" y="3630"/>
                    </a:cubicBezTo>
                    <a:cubicBezTo>
                      <a:pt x="356" y="3616"/>
                      <a:pt x="356" y="3616"/>
                      <a:pt x="356" y="3616"/>
                    </a:cubicBezTo>
                    <a:cubicBezTo>
                      <a:pt x="340" y="3609"/>
                      <a:pt x="340" y="3609"/>
                      <a:pt x="340" y="3609"/>
                    </a:cubicBezTo>
                    <a:cubicBezTo>
                      <a:pt x="339" y="3599"/>
                      <a:pt x="339" y="3599"/>
                      <a:pt x="339" y="3599"/>
                    </a:cubicBezTo>
                    <a:cubicBezTo>
                      <a:pt x="343" y="3593"/>
                      <a:pt x="343" y="3593"/>
                      <a:pt x="343" y="3593"/>
                    </a:cubicBezTo>
                    <a:cubicBezTo>
                      <a:pt x="357" y="3592"/>
                      <a:pt x="357" y="3592"/>
                      <a:pt x="357" y="3592"/>
                    </a:cubicBezTo>
                    <a:cubicBezTo>
                      <a:pt x="365" y="3599"/>
                      <a:pt x="365" y="3599"/>
                      <a:pt x="365" y="3599"/>
                    </a:cubicBezTo>
                    <a:cubicBezTo>
                      <a:pt x="373" y="3604"/>
                      <a:pt x="373" y="3604"/>
                      <a:pt x="373" y="3604"/>
                    </a:cubicBezTo>
                    <a:cubicBezTo>
                      <a:pt x="388" y="3598"/>
                      <a:pt x="388" y="3598"/>
                      <a:pt x="388" y="3598"/>
                    </a:cubicBezTo>
                    <a:cubicBezTo>
                      <a:pt x="405" y="3596"/>
                      <a:pt x="405" y="3596"/>
                      <a:pt x="405" y="3596"/>
                    </a:cubicBezTo>
                    <a:cubicBezTo>
                      <a:pt x="428" y="3613"/>
                      <a:pt x="428" y="3613"/>
                      <a:pt x="428" y="3613"/>
                    </a:cubicBezTo>
                    <a:cubicBezTo>
                      <a:pt x="437" y="3618"/>
                      <a:pt x="437" y="3618"/>
                      <a:pt x="437" y="3618"/>
                    </a:cubicBezTo>
                    <a:cubicBezTo>
                      <a:pt x="441" y="3627"/>
                      <a:pt x="441" y="3627"/>
                      <a:pt x="441" y="3627"/>
                    </a:cubicBezTo>
                    <a:cubicBezTo>
                      <a:pt x="458" y="3621"/>
                      <a:pt x="458" y="3621"/>
                      <a:pt x="458" y="3621"/>
                    </a:cubicBezTo>
                    <a:cubicBezTo>
                      <a:pt x="469" y="3625"/>
                      <a:pt x="469" y="3625"/>
                      <a:pt x="469" y="3625"/>
                    </a:cubicBezTo>
                    <a:cubicBezTo>
                      <a:pt x="475" y="3638"/>
                      <a:pt x="475" y="3638"/>
                      <a:pt x="475" y="3638"/>
                    </a:cubicBezTo>
                    <a:cubicBezTo>
                      <a:pt x="463" y="3638"/>
                      <a:pt x="463" y="3638"/>
                      <a:pt x="463" y="3638"/>
                    </a:cubicBezTo>
                    <a:cubicBezTo>
                      <a:pt x="455" y="3641"/>
                      <a:pt x="455" y="3641"/>
                      <a:pt x="455" y="3641"/>
                    </a:cubicBezTo>
                    <a:cubicBezTo>
                      <a:pt x="461" y="3645"/>
                      <a:pt x="461" y="3645"/>
                      <a:pt x="461" y="3645"/>
                    </a:cubicBezTo>
                    <a:cubicBezTo>
                      <a:pt x="461" y="3654"/>
                      <a:pt x="461" y="3654"/>
                      <a:pt x="461" y="3654"/>
                    </a:cubicBezTo>
                    <a:cubicBezTo>
                      <a:pt x="449" y="3665"/>
                      <a:pt x="449" y="3665"/>
                      <a:pt x="449" y="3665"/>
                    </a:cubicBezTo>
                    <a:cubicBezTo>
                      <a:pt x="454" y="3673"/>
                      <a:pt x="454" y="3673"/>
                      <a:pt x="454" y="3673"/>
                    </a:cubicBezTo>
                    <a:close/>
                    <a:moveTo>
                      <a:pt x="473" y="3668"/>
                    </a:moveTo>
                    <a:lnTo>
                      <a:pt x="473" y="3668"/>
                    </a:lnTo>
                    <a:cubicBezTo>
                      <a:pt x="464" y="3679"/>
                      <a:pt x="464" y="3679"/>
                      <a:pt x="464" y="3679"/>
                    </a:cubicBezTo>
                    <a:cubicBezTo>
                      <a:pt x="464" y="3690"/>
                      <a:pt x="464" y="3690"/>
                      <a:pt x="464" y="3690"/>
                    </a:cubicBezTo>
                    <a:cubicBezTo>
                      <a:pt x="475" y="3687"/>
                      <a:pt x="475" y="3687"/>
                      <a:pt x="475" y="3687"/>
                    </a:cubicBezTo>
                    <a:cubicBezTo>
                      <a:pt x="483" y="3674"/>
                      <a:pt x="483" y="3674"/>
                      <a:pt x="483" y="3674"/>
                    </a:cubicBezTo>
                    <a:cubicBezTo>
                      <a:pt x="486" y="3670"/>
                      <a:pt x="486" y="3670"/>
                      <a:pt x="486" y="3670"/>
                    </a:cubicBezTo>
                    <a:cubicBezTo>
                      <a:pt x="478" y="3667"/>
                      <a:pt x="478" y="3667"/>
                      <a:pt x="478" y="3667"/>
                    </a:cubicBezTo>
                    <a:cubicBezTo>
                      <a:pt x="473" y="3668"/>
                      <a:pt x="473" y="3668"/>
                      <a:pt x="473" y="3668"/>
                    </a:cubicBezTo>
                    <a:close/>
                    <a:moveTo>
                      <a:pt x="564" y="3654"/>
                    </a:moveTo>
                    <a:lnTo>
                      <a:pt x="564" y="3654"/>
                    </a:lnTo>
                    <a:cubicBezTo>
                      <a:pt x="557" y="3667"/>
                      <a:pt x="557" y="3667"/>
                      <a:pt x="557" y="3667"/>
                    </a:cubicBezTo>
                    <a:cubicBezTo>
                      <a:pt x="562" y="3676"/>
                      <a:pt x="562" y="3676"/>
                      <a:pt x="562" y="3676"/>
                    </a:cubicBezTo>
                    <a:cubicBezTo>
                      <a:pt x="553" y="3684"/>
                      <a:pt x="553" y="3684"/>
                      <a:pt x="553" y="3684"/>
                    </a:cubicBezTo>
                    <a:cubicBezTo>
                      <a:pt x="539" y="3680"/>
                      <a:pt x="539" y="3680"/>
                      <a:pt x="539" y="3680"/>
                    </a:cubicBezTo>
                    <a:cubicBezTo>
                      <a:pt x="535" y="3671"/>
                      <a:pt x="535" y="3671"/>
                      <a:pt x="535" y="3671"/>
                    </a:cubicBezTo>
                    <a:cubicBezTo>
                      <a:pt x="527" y="3679"/>
                      <a:pt x="527" y="3679"/>
                      <a:pt x="527" y="3679"/>
                    </a:cubicBezTo>
                    <a:cubicBezTo>
                      <a:pt x="518" y="3670"/>
                      <a:pt x="518" y="3670"/>
                      <a:pt x="518" y="3670"/>
                    </a:cubicBezTo>
                    <a:cubicBezTo>
                      <a:pt x="504" y="3667"/>
                      <a:pt x="504" y="3667"/>
                      <a:pt x="504" y="3667"/>
                    </a:cubicBezTo>
                    <a:cubicBezTo>
                      <a:pt x="496" y="3674"/>
                      <a:pt x="496" y="3674"/>
                      <a:pt x="496" y="3674"/>
                    </a:cubicBezTo>
                    <a:cubicBezTo>
                      <a:pt x="489" y="3662"/>
                      <a:pt x="489" y="3662"/>
                      <a:pt x="489" y="3662"/>
                    </a:cubicBezTo>
                    <a:cubicBezTo>
                      <a:pt x="479" y="3656"/>
                      <a:pt x="479" y="3656"/>
                      <a:pt x="479" y="3656"/>
                    </a:cubicBezTo>
                    <a:cubicBezTo>
                      <a:pt x="479" y="3648"/>
                      <a:pt x="479" y="3648"/>
                      <a:pt x="479" y="3648"/>
                    </a:cubicBezTo>
                    <a:cubicBezTo>
                      <a:pt x="501" y="3647"/>
                      <a:pt x="501" y="3647"/>
                      <a:pt x="501" y="3647"/>
                    </a:cubicBezTo>
                    <a:cubicBezTo>
                      <a:pt x="507" y="3641"/>
                      <a:pt x="507" y="3641"/>
                      <a:pt x="507" y="3641"/>
                    </a:cubicBezTo>
                    <a:cubicBezTo>
                      <a:pt x="536" y="3648"/>
                      <a:pt x="536" y="3648"/>
                      <a:pt x="536" y="3648"/>
                    </a:cubicBezTo>
                    <a:cubicBezTo>
                      <a:pt x="542" y="3659"/>
                      <a:pt x="542" y="3659"/>
                      <a:pt x="542" y="3659"/>
                    </a:cubicBezTo>
                    <a:cubicBezTo>
                      <a:pt x="550" y="3651"/>
                      <a:pt x="550" y="3651"/>
                      <a:pt x="550" y="3651"/>
                    </a:cubicBezTo>
                    <a:cubicBezTo>
                      <a:pt x="557" y="3651"/>
                      <a:pt x="557" y="3651"/>
                      <a:pt x="557" y="3651"/>
                    </a:cubicBezTo>
                    <a:cubicBezTo>
                      <a:pt x="564" y="3654"/>
                      <a:pt x="564" y="3654"/>
                      <a:pt x="564" y="3654"/>
                    </a:cubicBezTo>
                    <a:close/>
                    <a:moveTo>
                      <a:pt x="609" y="3650"/>
                    </a:moveTo>
                    <a:lnTo>
                      <a:pt x="609" y="3650"/>
                    </a:lnTo>
                    <a:cubicBezTo>
                      <a:pt x="593" y="3636"/>
                      <a:pt x="593" y="3636"/>
                      <a:pt x="593" y="3636"/>
                    </a:cubicBezTo>
                    <a:cubicBezTo>
                      <a:pt x="602" y="3625"/>
                      <a:pt x="602" y="3625"/>
                      <a:pt x="602" y="3625"/>
                    </a:cubicBezTo>
                    <a:cubicBezTo>
                      <a:pt x="596" y="3616"/>
                      <a:pt x="596" y="3616"/>
                      <a:pt x="596" y="3616"/>
                    </a:cubicBezTo>
                    <a:cubicBezTo>
                      <a:pt x="597" y="3610"/>
                      <a:pt x="597" y="3610"/>
                      <a:pt x="597" y="3610"/>
                    </a:cubicBezTo>
                    <a:cubicBezTo>
                      <a:pt x="587" y="3595"/>
                      <a:pt x="587" y="3595"/>
                      <a:pt x="587" y="3595"/>
                    </a:cubicBezTo>
                    <a:cubicBezTo>
                      <a:pt x="583" y="3578"/>
                      <a:pt x="583" y="3578"/>
                      <a:pt x="583" y="3578"/>
                    </a:cubicBezTo>
                    <a:cubicBezTo>
                      <a:pt x="574" y="3572"/>
                      <a:pt x="574" y="3572"/>
                      <a:pt x="574" y="3572"/>
                    </a:cubicBezTo>
                    <a:cubicBezTo>
                      <a:pt x="571" y="3589"/>
                      <a:pt x="571" y="3589"/>
                      <a:pt x="571" y="3589"/>
                    </a:cubicBezTo>
                    <a:cubicBezTo>
                      <a:pt x="567" y="3604"/>
                      <a:pt x="567" y="3604"/>
                      <a:pt x="567" y="3604"/>
                    </a:cubicBezTo>
                    <a:cubicBezTo>
                      <a:pt x="574" y="3618"/>
                      <a:pt x="574" y="3618"/>
                      <a:pt x="574" y="3618"/>
                    </a:cubicBezTo>
                    <a:cubicBezTo>
                      <a:pt x="568" y="3627"/>
                      <a:pt x="568" y="3627"/>
                      <a:pt x="568" y="3627"/>
                    </a:cubicBezTo>
                    <a:cubicBezTo>
                      <a:pt x="568" y="3639"/>
                      <a:pt x="568" y="3639"/>
                      <a:pt x="568" y="3639"/>
                    </a:cubicBezTo>
                    <a:cubicBezTo>
                      <a:pt x="582" y="3647"/>
                      <a:pt x="582" y="3647"/>
                      <a:pt x="582" y="3647"/>
                    </a:cubicBezTo>
                    <a:cubicBezTo>
                      <a:pt x="599" y="3651"/>
                      <a:pt x="599" y="3651"/>
                      <a:pt x="599" y="3651"/>
                    </a:cubicBezTo>
                    <a:cubicBezTo>
                      <a:pt x="603" y="3658"/>
                      <a:pt x="603" y="3658"/>
                      <a:pt x="603" y="3658"/>
                    </a:cubicBezTo>
                    <a:cubicBezTo>
                      <a:pt x="609" y="3650"/>
                      <a:pt x="609" y="3650"/>
                      <a:pt x="609" y="3650"/>
                    </a:cubicBezTo>
                    <a:close/>
                    <a:moveTo>
                      <a:pt x="550" y="3771"/>
                    </a:moveTo>
                    <a:lnTo>
                      <a:pt x="550" y="3771"/>
                    </a:lnTo>
                    <a:cubicBezTo>
                      <a:pt x="562" y="3765"/>
                      <a:pt x="562" y="3765"/>
                      <a:pt x="562" y="3765"/>
                    </a:cubicBezTo>
                    <a:cubicBezTo>
                      <a:pt x="570" y="3769"/>
                      <a:pt x="570" y="3769"/>
                      <a:pt x="570" y="3769"/>
                    </a:cubicBezTo>
                    <a:cubicBezTo>
                      <a:pt x="559" y="3780"/>
                      <a:pt x="559" y="3780"/>
                      <a:pt x="559" y="3780"/>
                    </a:cubicBezTo>
                    <a:cubicBezTo>
                      <a:pt x="550" y="3771"/>
                      <a:pt x="550" y="3771"/>
                      <a:pt x="550" y="3771"/>
                    </a:cubicBezTo>
                    <a:close/>
                    <a:moveTo>
                      <a:pt x="554" y="3755"/>
                    </a:moveTo>
                    <a:lnTo>
                      <a:pt x="554" y="3755"/>
                    </a:lnTo>
                    <a:cubicBezTo>
                      <a:pt x="550" y="3749"/>
                      <a:pt x="550" y="3749"/>
                      <a:pt x="550" y="3749"/>
                    </a:cubicBezTo>
                    <a:cubicBezTo>
                      <a:pt x="553" y="3740"/>
                      <a:pt x="553" y="3740"/>
                      <a:pt x="553" y="3740"/>
                    </a:cubicBezTo>
                    <a:cubicBezTo>
                      <a:pt x="564" y="3746"/>
                      <a:pt x="564" y="3746"/>
                      <a:pt x="564" y="3746"/>
                    </a:cubicBezTo>
                    <a:cubicBezTo>
                      <a:pt x="564" y="3755"/>
                      <a:pt x="564" y="3755"/>
                      <a:pt x="564" y="3755"/>
                    </a:cubicBezTo>
                    <a:cubicBezTo>
                      <a:pt x="554" y="3755"/>
                      <a:pt x="554" y="3755"/>
                      <a:pt x="554" y="3755"/>
                    </a:cubicBezTo>
                    <a:close/>
                    <a:moveTo>
                      <a:pt x="871" y="3841"/>
                    </a:moveTo>
                    <a:lnTo>
                      <a:pt x="871" y="3841"/>
                    </a:lnTo>
                    <a:cubicBezTo>
                      <a:pt x="863" y="3832"/>
                      <a:pt x="863" y="3832"/>
                      <a:pt x="863" y="3832"/>
                    </a:cubicBezTo>
                    <a:cubicBezTo>
                      <a:pt x="872" y="3821"/>
                      <a:pt x="872" y="3821"/>
                      <a:pt x="872" y="3821"/>
                    </a:cubicBezTo>
                    <a:cubicBezTo>
                      <a:pt x="869" y="3812"/>
                      <a:pt x="869" y="3812"/>
                      <a:pt x="869" y="3812"/>
                    </a:cubicBezTo>
                    <a:cubicBezTo>
                      <a:pt x="878" y="3815"/>
                      <a:pt x="878" y="3815"/>
                      <a:pt x="878" y="3815"/>
                    </a:cubicBezTo>
                    <a:cubicBezTo>
                      <a:pt x="882" y="3827"/>
                      <a:pt x="882" y="3827"/>
                      <a:pt x="882" y="3827"/>
                    </a:cubicBezTo>
                    <a:cubicBezTo>
                      <a:pt x="882" y="3841"/>
                      <a:pt x="882" y="3841"/>
                      <a:pt x="882" y="3841"/>
                    </a:cubicBezTo>
                    <a:cubicBezTo>
                      <a:pt x="871" y="3841"/>
                      <a:pt x="871" y="3841"/>
                      <a:pt x="871" y="3841"/>
                    </a:cubicBezTo>
                    <a:close/>
                    <a:moveTo>
                      <a:pt x="671" y="3760"/>
                    </a:moveTo>
                    <a:lnTo>
                      <a:pt x="671" y="3760"/>
                    </a:lnTo>
                    <a:cubicBezTo>
                      <a:pt x="683" y="3754"/>
                      <a:pt x="683" y="3754"/>
                      <a:pt x="683" y="3754"/>
                    </a:cubicBezTo>
                    <a:cubicBezTo>
                      <a:pt x="695" y="3754"/>
                      <a:pt x="695" y="3754"/>
                      <a:pt x="695" y="3754"/>
                    </a:cubicBezTo>
                    <a:cubicBezTo>
                      <a:pt x="703" y="3752"/>
                      <a:pt x="703" y="3752"/>
                      <a:pt x="703" y="3752"/>
                    </a:cubicBezTo>
                    <a:cubicBezTo>
                      <a:pt x="723" y="3755"/>
                      <a:pt x="723" y="3755"/>
                      <a:pt x="723" y="3755"/>
                    </a:cubicBezTo>
                    <a:cubicBezTo>
                      <a:pt x="761" y="3746"/>
                      <a:pt x="761" y="3746"/>
                      <a:pt x="761" y="3746"/>
                    </a:cubicBezTo>
                    <a:cubicBezTo>
                      <a:pt x="782" y="3737"/>
                      <a:pt x="782" y="3737"/>
                      <a:pt x="782" y="3737"/>
                    </a:cubicBezTo>
                    <a:cubicBezTo>
                      <a:pt x="808" y="3739"/>
                      <a:pt x="808" y="3739"/>
                      <a:pt x="808" y="3739"/>
                    </a:cubicBezTo>
                    <a:cubicBezTo>
                      <a:pt x="828" y="3737"/>
                      <a:pt x="828" y="3737"/>
                      <a:pt x="828" y="3737"/>
                    </a:cubicBezTo>
                    <a:cubicBezTo>
                      <a:pt x="851" y="3737"/>
                      <a:pt x="851" y="3737"/>
                      <a:pt x="851" y="3737"/>
                    </a:cubicBezTo>
                    <a:cubicBezTo>
                      <a:pt x="866" y="3740"/>
                      <a:pt x="866" y="3740"/>
                      <a:pt x="866" y="3740"/>
                    </a:cubicBezTo>
                    <a:cubicBezTo>
                      <a:pt x="869" y="3755"/>
                      <a:pt x="869" y="3755"/>
                      <a:pt x="869" y="3755"/>
                    </a:cubicBezTo>
                    <a:cubicBezTo>
                      <a:pt x="877" y="3763"/>
                      <a:pt x="877" y="3763"/>
                      <a:pt x="877" y="3763"/>
                    </a:cubicBezTo>
                    <a:cubicBezTo>
                      <a:pt x="869" y="3771"/>
                      <a:pt x="869" y="3771"/>
                      <a:pt x="869" y="3771"/>
                    </a:cubicBezTo>
                    <a:cubicBezTo>
                      <a:pt x="857" y="3780"/>
                      <a:pt x="857" y="3780"/>
                      <a:pt x="857" y="3780"/>
                    </a:cubicBezTo>
                    <a:cubicBezTo>
                      <a:pt x="849" y="3769"/>
                      <a:pt x="849" y="3769"/>
                      <a:pt x="849" y="3769"/>
                    </a:cubicBezTo>
                    <a:cubicBezTo>
                      <a:pt x="840" y="3766"/>
                      <a:pt x="840" y="3766"/>
                      <a:pt x="840" y="3766"/>
                    </a:cubicBezTo>
                    <a:cubicBezTo>
                      <a:pt x="825" y="3775"/>
                      <a:pt x="825" y="3775"/>
                      <a:pt x="825" y="3775"/>
                    </a:cubicBezTo>
                    <a:cubicBezTo>
                      <a:pt x="807" y="3777"/>
                      <a:pt x="807" y="3777"/>
                      <a:pt x="807" y="3777"/>
                    </a:cubicBezTo>
                    <a:cubicBezTo>
                      <a:pt x="799" y="3768"/>
                      <a:pt x="799" y="3768"/>
                      <a:pt x="799" y="3768"/>
                    </a:cubicBezTo>
                    <a:cubicBezTo>
                      <a:pt x="793" y="3752"/>
                      <a:pt x="793" y="3752"/>
                      <a:pt x="793" y="3752"/>
                    </a:cubicBezTo>
                    <a:cubicBezTo>
                      <a:pt x="781" y="3751"/>
                      <a:pt x="781" y="3751"/>
                      <a:pt x="781" y="3751"/>
                    </a:cubicBezTo>
                    <a:cubicBezTo>
                      <a:pt x="768" y="3765"/>
                      <a:pt x="768" y="3765"/>
                      <a:pt x="768" y="3765"/>
                    </a:cubicBezTo>
                    <a:cubicBezTo>
                      <a:pt x="758" y="3765"/>
                      <a:pt x="758" y="3765"/>
                      <a:pt x="758" y="3765"/>
                    </a:cubicBezTo>
                    <a:cubicBezTo>
                      <a:pt x="739" y="3768"/>
                      <a:pt x="739" y="3768"/>
                      <a:pt x="739" y="3768"/>
                    </a:cubicBezTo>
                    <a:cubicBezTo>
                      <a:pt x="755" y="3778"/>
                      <a:pt x="755" y="3778"/>
                      <a:pt x="755" y="3778"/>
                    </a:cubicBezTo>
                    <a:cubicBezTo>
                      <a:pt x="758" y="3777"/>
                      <a:pt x="758" y="3777"/>
                      <a:pt x="758" y="3777"/>
                    </a:cubicBezTo>
                    <a:cubicBezTo>
                      <a:pt x="778" y="3781"/>
                      <a:pt x="778" y="3781"/>
                      <a:pt x="778" y="3781"/>
                    </a:cubicBezTo>
                    <a:cubicBezTo>
                      <a:pt x="785" y="3787"/>
                      <a:pt x="785" y="3787"/>
                      <a:pt x="785" y="3787"/>
                    </a:cubicBezTo>
                    <a:cubicBezTo>
                      <a:pt x="779" y="3794"/>
                      <a:pt x="779" y="3794"/>
                      <a:pt x="779" y="3794"/>
                    </a:cubicBezTo>
                    <a:cubicBezTo>
                      <a:pt x="793" y="3798"/>
                      <a:pt x="793" y="3798"/>
                      <a:pt x="793" y="3798"/>
                    </a:cubicBezTo>
                    <a:cubicBezTo>
                      <a:pt x="810" y="3813"/>
                      <a:pt x="810" y="3813"/>
                      <a:pt x="810" y="3813"/>
                    </a:cubicBezTo>
                    <a:cubicBezTo>
                      <a:pt x="810" y="3827"/>
                      <a:pt x="810" y="3827"/>
                      <a:pt x="810" y="3827"/>
                    </a:cubicBezTo>
                    <a:cubicBezTo>
                      <a:pt x="804" y="3826"/>
                      <a:pt x="804" y="3826"/>
                      <a:pt x="804" y="3826"/>
                    </a:cubicBezTo>
                    <a:cubicBezTo>
                      <a:pt x="785" y="3810"/>
                      <a:pt x="785" y="3810"/>
                      <a:pt x="785" y="3810"/>
                    </a:cubicBezTo>
                    <a:cubicBezTo>
                      <a:pt x="773" y="3807"/>
                      <a:pt x="773" y="3807"/>
                      <a:pt x="773" y="3807"/>
                    </a:cubicBezTo>
                    <a:cubicBezTo>
                      <a:pt x="761" y="3813"/>
                      <a:pt x="761" y="3813"/>
                      <a:pt x="761" y="3813"/>
                    </a:cubicBezTo>
                    <a:cubicBezTo>
                      <a:pt x="750" y="3806"/>
                      <a:pt x="750" y="3806"/>
                      <a:pt x="750" y="3806"/>
                    </a:cubicBezTo>
                    <a:cubicBezTo>
                      <a:pt x="744" y="3791"/>
                      <a:pt x="744" y="3791"/>
                      <a:pt x="744" y="3791"/>
                    </a:cubicBezTo>
                    <a:cubicBezTo>
                      <a:pt x="727" y="3792"/>
                      <a:pt x="727" y="3792"/>
                      <a:pt x="727" y="3792"/>
                    </a:cubicBezTo>
                    <a:cubicBezTo>
                      <a:pt x="726" y="3800"/>
                      <a:pt x="726" y="3800"/>
                      <a:pt x="726" y="3800"/>
                    </a:cubicBezTo>
                    <a:cubicBezTo>
                      <a:pt x="738" y="3807"/>
                      <a:pt x="738" y="3807"/>
                      <a:pt x="738" y="3807"/>
                    </a:cubicBezTo>
                    <a:cubicBezTo>
                      <a:pt x="736" y="3820"/>
                      <a:pt x="736" y="3820"/>
                      <a:pt x="736" y="3820"/>
                    </a:cubicBezTo>
                    <a:cubicBezTo>
                      <a:pt x="729" y="3820"/>
                      <a:pt x="729" y="3820"/>
                      <a:pt x="729" y="3820"/>
                    </a:cubicBezTo>
                    <a:cubicBezTo>
                      <a:pt x="710" y="3810"/>
                      <a:pt x="710" y="3810"/>
                      <a:pt x="710" y="3810"/>
                    </a:cubicBezTo>
                    <a:cubicBezTo>
                      <a:pt x="700" y="3815"/>
                      <a:pt x="700" y="3815"/>
                      <a:pt x="700" y="3815"/>
                    </a:cubicBezTo>
                    <a:cubicBezTo>
                      <a:pt x="695" y="3807"/>
                      <a:pt x="695" y="3807"/>
                      <a:pt x="695" y="3807"/>
                    </a:cubicBezTo>
                    <a:cubicBezTo>
                      <a:pt x="684" y="3803"/>
                      <a:pt x="684" y="3803"/>
                      <a:pt x="684" y="3803"/>
                    </a:cubicBezTo>
                    <a:cubicBezTo>
                      <a:pt x="690" y="3791"/>
                      <a:pt x="690" y="3791"/>
                      <a:pt x="690" y="3791"/>
                    </a:cubicBezTo>
                    <a:cubicBezTo>
                      <a:pt x="678" y="3801"/>
                      <a:pt x="678" y="3801"/>
                      <a:pt x="678" y="3801"/>
                    </a:cubicBezTo>
                    <a:cubicBezTo>
                      <a:pt x="666" y="3792"/>
                      <a:pt x="666" y="3792"/>
                      <a:pt x="666" y="3792"/>
                    </a:cubicBezTo>
                    <a:cubicBezTo>
                      <a:pt x="666" y="3784"/>
                      <a:pt x="666" y="3784"/>
                      <a:pt x="666" y="3784"/>
                    </a:cubicBezTo>
                    <a:cubicBezTo>
                      <a:pt x="678" y="3778"/>
                      <a:pt x="678" y="3778"/>
                      <a:pt x="678" y="3778"/>
                    </a:cubicBezTo>
                    <a:cubicBezTo>
                      <a:pt x="703" y="3769"/>
                      <a:pt x="703" y="3769"/>
                      <a:pt x="703" y="3769"/>
                    </a:cubicBezTo>
                    <a:cubicBezTo>
                      <a:pt x="689" y="3763"/>
                      <a:pt x="689" y="3763"/>
                      <a:pt x="689" y="3763"/>
                    </a:cubicBezTo>
                    <a:cubicBezTo>
                      <a:pt x="680" y="3768"/>
                      <a:pt x="680" y="3768"/>
                      <a:pt x="680" y="3768"/>
                    </a:cubicBezTo>
                    <a:lnTo>
                      <a:pt x="671" y="376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98" name="Freeform 205">
                <a:extLst>
                  <a:ext uri="{FF2B5EF4-FFF2-40B4-BE49-F238E27FC236}">
                    <a16:creationId xmlns:a16="http://schemas.microsoft.com/office/drawing/2014/main" id="{29D273E6-E3AB-8B44-B345-E97B27FB5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467" y="4104923"/>
                <a:ext cx="5568" cy="7437"/>
              </a:xfrm>
              <a:custGeom>
                <a:avLst/>
                <a:gdLst>
                  <a:gd name="T0" fmla="*/ 6 w 13"/>
                  <a:gd name="T1" fmla="*/ 0 h 18"/>
                  <a:gd name="T2" fmla="*/ 0 w 13"/>
                  <a:gd name="T3" fmla="*/ 17 h 18"/>
                  <a:gd name="T4" fmla="*/ 12 w 13"/>
                  <a:gd name="T5" fmla="*/ 14 h 18"/>
                  <a:gd name="T6" fmla="*/ 6 w 13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6" y="0"/>
                    </a:moveTo>
                    <a:lnTo>
                      <a:pt x="0" y="17"/>
                    </a:lnTo>
                    <a:lnTo>
                      <a:pt x="12" y="14"/>
                    </a:lnTo>
                    <a:lnTo>
                      <a:pt x="6" y="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699" name="Freeform 206">
                <a:extLst>
                  <a:ext uri="{FF2B5EF4-FFF2-40B4-BE49-F238E27FC236}">
                    <a16:creationId xmlns:a16="http://schemas.microsoft.com/office/drawing/2014/main" id="{28DAB47B-C187-D04F-8584-9614FF098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312" y="4112360"/>
                <a:ext cx="24124" cy="29746"/>
              </a:xfrm>
              <a:custGeom>
                <a:avLst/>
                <a:gdLst>
                  <a:gd name="T0" fmla="*/ 55 w 59"/>
                  <a:gd name="T1" fmla="*/ 53 h 69"/>
                  <a:gd name="T2" fmla="*/ 41 w 59"/>
                  <a:gd name="T3" fmla="*/ 62 h 69"/>
                  <a:gd name="T4" fmla="*/ 52 w 59"/>
                  <a:gd name="T5" fmla="*/ 68 h 69"/>
                  <a:gd name="T6" fmla="*/ 55 w 59"/>
                  <a:gd name="T7" fmla="*/ 53 h 69"/>
                  <a:gd name="T8" fmla="*/ 48 w 59"/>
                  <a:gd name="T9" fmla="*/ 0 h 69"/>
                  <a:gd name="T10" fmla="*/ 31 w 59"/>
                  <a:gd name="T11" fmla="*/ 15 h 69"/>
                  <a:gd name="T12" fmla="*/ 40 w 59"/>
                  <a:gd name="T13" fmla="*/ 32 h 69"/>
                  <a:gd name="T14" fmla="*/ 58 w 59"/>
                  <a:gd name="T15" fmla="*/ 33 h 69"/>
                  <a:gd name="T16" fmla="*/ 48 w 59"/>
                  <a:gd name="T17" fmla="*/ 0 h 69"/>
                  <a:gd name="T18" fmla="*/ 15 w 59"/>
                  <a:gd name="T19" fmla="*/ 16 h 69"/>
                  <a:gd name="T20" fmla="*/ 31 w 59"/>
                  <a:gd name="T21" fmla="*/ 33 h 69"/>
                  <a:gd name="T22" fmla="*/ 20 w 59"/>
                  <a:gd name="T23" fmla="*/ 64 h 69"/>
                  <a:gd name="T24" fmla="*/ 0 w 59"/>
                  <a:gd name="T25" fmla="*/ 33 h 69"/>
                  <a:gd name="T26" fmla="*/ 5 w 59"/>
                  <a:gd name="T27" fmla="*/ 16 h 69"/>
                  <a:gd name="T28" fmla="*/ 15 w 59"/>
                  <a:gd name="T29" fmla="*/ 1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69">
                    <a:moveTo>
                      <a:pt x="55" y="53"/>
                    </a:moveTo>
                    <a:lnTo>
                      <a:pt x="41" y="62"/>
                    </a:lnTo>
                    <a:lnTo>
                      <a:pt x="52" y="68"/>
                    </a:lnTo>
                    <a:lnTo>
                      <a:pt x="55" y="53"/>
                    </a:lnTo>
                    <a:close/>
                    <a:moveTo>
                      <a:pt x="48" y="0"/>
                    </a:moveTo>
                    <a:lnTo>
                      <a:pt x="31" y="15"/>
                    </a:lnTo>
                    <a:lnTo>
                      <a:pt x="40" y="32"/>
                    </a:lnTo>
                    <a:lnTo>
                      <a:pt x="58" y="33"/>
                    </a:lnTo>
                    <a:lnTo>
                      <a:pt x="48" y="0"/>
                    </a:lnTo>
                    <a:close/>
                    <a:moveTo>
                      <a:pt x="15" y="16"/>
                    </a:moveTo>
                    <a:lnTo>
                      <a:pt x="31" y="33"/>
                    </a:lnTo>
                    <a:lnTo>
                      <a:pt x="20" y="64"/>
                    </a:lnTo>
                    <a:lnTo>
                      <a:pt x="0" y="33"/>
                    </a:lnTo>
                    <a:lnTo>
                      <a:pt x="5" y="16"/>
                    </a:lnTo>
                    <a:lnTo>
                      <a:pt x="15" y="1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700" name="Freeform 207">
                <a:extLst>
                  <a:ext uri="{FF2B5EF4-FFF2-40B4-BE49-F238E27FC236}">
                    <a16:creationId xmlns:a16="http://schemas.microsoft.com/office/drawing/2014/main" id="{51F19338-6C3E-5D44-90D1-75F9D72F2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303" y="4147683"/>
                <a:ext cx="9278" cy="18591"/>
              </a:xfrm>
              <a:custGeom>
                <a:avLst/>
                <a:gdLst>
                  <a:gd name="T0" fmla="*/ 7 w 22"/>
                  <a:gd name="T1" fmla="*/ 1 h 42"/>
                  <a:gd name="T2" fmla="*/ 7 w 22"/>
                  <a:gd name="T3" fmla="*/ 1 h 42"/>
                  <a:gd name="T4" fmla="*/ 20 w 22"/>
                  <a:gd name="T5" fmla="*/ 15 h 42"/>
                  <a:gd name="T6" fmla="*/ 21 w 22"/>
                  <a:gd name="T7" fmla="*/ 38 h 42"/>
                  <a:gd name="T8" fmla="*/ 6 w 22"/>
                  <a:gd name="T9" fmla="*/ 41 h 42"/>
                  <a:gd name="T10" fmla="*/ 0 w 22"/>
                  <a:gd name="T11" fmla="*/ 15 h 42"/>
                  <a:gd name="T12" fmla="*/ 7 w 22"/>
                  <a:gd name="T13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42">
                    <a:moveTo>
                      <a:pt x="7" y="1"/>
                    </a:moveTo>
                    <a:lnTo>
                      <a:pt x="7" y="1"/>
                    </a:lnTo>
                    <a:cubicBezTo>
                      <a:pt x="20" y="15"/>
                      <a:pt x="20" y="15"/>
                      <a:pt x="20" y="15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9" y="0"/>
                      <a:pt x="7" y="1"/>
                    </a:cubicBez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701" name="Freeform 208">
                <a:extLst>
                  <a:ext uri="{FF2B5EF4-FFF2-40B4-BE49-F238E27FC236}">
                    <a16:creationId xmlns:a16="http://schemas.microsoft.com/office/drawing/2014/main" id="{5F36B3E7-391F-8841-B6E4-0F99A5F5F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8158" y="4173711"/>
                <a:ext cx="18557" cy="50197"/>
              </a:xfrm>
              <a:custGeom>
                <a:avLst/>
                <a:gdLst>
                  <a:gd name="T0" fmla="*/ 33 w 42"/>
                  <a:gd name="T1" fmla="*/ 71 h 119"/>
                  <a:gd name="T2" fmla="*/ 14 w 42"/>
                  <a:gd name="T3" fmla="*/ 95 h 119"/>
                  <a:gd name="T4" fmla="*/ 17 w 42"/>
                  <a:gd name="T5" fmla="*/ 112 h 119"/>
                  <a:gd name="T6" fmla="*/ 30 w 42"/>
                  <a:gd name="T7" fmla="*/ 118 h 119"/>
                  <a:gd name="T8" fmla="*/ 38 w 42"/>
                  <a:gd name="T9" fmla="*/ 95 h 119"/>
                  <a:gd name="T10" fmla="*/ 33 w 42"/>
                  <a:gd name="T11" fmla="*/ 71 h 119"/>
                  <a:gd name="T12" fmla="*/ 0 w 42"/>
                  <a:gd name="T13" fmla="*/ 0 h 119"/>
                  <a:gd name="T14" fmla="*/ 33 w 42"/>
                  <a:gd name="T15" fmla="*/ 9 h 119"/>
                  <a:gd name="T16" fmla="*/ 41 w 42"/>
                  <a:gd name="T17" fmla="*/ 38 h 119"/>
                  <a:gd name="T18" fmla="*/ 39 w 42"/>
                  <a:gd name="T19" fmla="*/ 54 h 119"/>
                  <a:gd name="T20" fmla="*/ 27 w 42"/>
                  <a:gd name="T21" fmla="*/ 48 h 119"/>
                  <a:gd name="T22" fmla="*/ 17 w 42"/>
                  <a:gd name="T23" fmla="*/ 46 h 119"/>
                  <a:gd name="T24" fmla="*/ 20 w 42"/>
                  <a:gd name="T25" fmla="*/ 35 h 119"/>
                  <a:gd name="T26" fmla="*/ 0 w 42"/>
                  <a:gd name="T27" fmla="*/ 14 h 119"/>
                  <a:gd name="T28" fmla="*/ 0 w 42"/>
                  <a:gd name="T2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119">
                    <a:moveTo>
                      <a:pt x="33" y="71"/>
                    </a:moveTo>
                    <a:lnTo>
                      <a:pt x="14" y="95"/>
                    </a:lnTo>
                    <a:lnTo>
                      <a:pt x="17" y="112"/>
                    </a:lnTo>
                    <a:lnTo>
                      <a:pt x="30" y="118"/>
                    </a:lnTo>
                    <a:lnTo>
                      <a:pt x="38" y="95"/>
                    </a:lnTo>
                    <a:lnTo>
                      <a:pt x="33" y="71"/>
                    </a:lnTo>
                    <a:close/>
                    <a:moveTo>
                      <a:pt x="0" y="0"/>
                    </a:moveTo>
                    <a:lnTo>
                      <a:pt x="33" y="9"/>
                    </a:lnTo>
                    <a:lnTo>
                      <a:pt x="41" y="38"/>
                    </a:lnTo>
                    <a:lnTo>
                      <a:pt x="39" y="54"/>
                    </a:lnTo>
                    <a:lnTo>
                      <a:pt x="27" y="48"/>
                    </a:lnTo>
                    <a:lnTo>
                      <a:pt x="17" y="46"/>
                    </a:lnTo>
                    <a:lnTo>
                      <a:pt x="20" y="35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702" name="Freeform 209">
                <a:extLst>
                  <a:ext uri="{FF2B5EF4-FFF2-40B4-BE49-F238E27FC236}">
                    <a16:creationId xmlns:a16="http://schemas.microsoft.com/office/drawing/2014/main" id="{30C9CC8E-A701-7B43-929D-303DD545E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684" y="4229485"/>
                <a:ext cx="12989" cy="13015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5 h 31"/>
                  <a:gd name="T4" fmla="*/ 10 w 31"/>
                  <a:gd name="T5" fmla="*/ 30 h 31"/>
                  <a:gd name="T6" fmla="*/ 30 w 31"/>
                  <a:gd name="T7" fmla="*/ 29 h 31"/>
                  <a:gd name="T8" fmla="*/ 30 w 31"/>
                  <a:gd name="T9" fmla="*/ 15 h 31"/>
                  <a:gd name="T10" fmla="*/ 15 w 31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0" y="15"/>
                    </a:lnTo>
                    <a:lnTo>
                      <a:pt x="10" y="30"/>
                    </a:lnTo>
                    <a:lnTo>
                      <a:pt x="30" y="29"/>
                    </a:lnTo>
                    <a:lnTo>
                      <a:pt x="30" y="15"/>
                    </a:lnTo>
                    <a:lnTo>
                      <a:pt x="15" y="0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703" name="Freeform 210">
                <a:extLst>
                  <a:ext uri="{FF2B5EF4-FFF2-40B4-BE49-F238E27FC236}">
                    <a16:creationId xmlns:a16="http://schemas.microsoft.com/office/drawing/2014/main" id="{45731767-25FA-EC46-96DA-7E0A2CA58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457" y="4227626"/>
                <a:ext cx="24123" cy="52056"/>
              </a:xfrm>
              <a:custGeom>
                <a:avLst/>
                <a:gdLst>
                  <a:gd name="T0" fmla="*/ 29 w 57"/>
                  <a:gd name="T1" fmla="*/ 110 h 123"/>
                  <a:gd name="T2" fmla="*/ 29 w 57"/>
                  <a:gd name="T3" fmla="*/ 110 h 123"/>
                  <a:gd name="T4" fmla="*/ 21 w 57"/>
                  <a:gd name="T5" fmla="*/ 100 h 123"/>
                  <a:gd name="T6" fmla="*/ 4 w 57"/>
                  <a:gd name="T7" fmla="*/ 103 h 123"/>
                  <a:gd name="T8" fmla="*/ 0 w 57"/>
                  <a:gd name="T9" fmla="*/ 122 h 123"/>
                  <a:gd name="T10" fmla="*/ 18 w 57"/>
                  <a:gd name="T11" fmla="*/ 122 h 123"/>
                  <a:gd name="T12" fmla="*/ 29 w 57"/>
                  <a:gd name="T13" fmla="*/ 110 h 123"/>
                  <a:gd name="T14" fmla="*/ 35 w 57"/>
                  <a:gd name="T15" fmla="*/ 74 h 123"/>
                  <a:gd name="T16" fmla="*/ 35 w 57"/>
                  <a:gd name="T17" fmla="*/ 74 h 123"/>
                  <a:gd name="T18" fmla="*/ 42 w 57"/>
                  <a:gd name="T19" fmla="*/ 87 h 123"/>
                  <a:gd name="T20" fmla="*/ 30 w 57"/>
                  <a:gd name="T21" fmla="*/ 87 h 123"/>
                  <a:gd name="T22" fmla="*/ 35 w 57"/>
                  <a:gd name="T23" fmla="*/ 74 h 123"/>
                  <a:gd name="T24" fmla="*/ 48 w 57"/>
                  <a:gd name="T25" fmla="*/ 0 h 123"/>
                  <a:gd name="T26" fmla="*/ 48 w 57"/>
                  <a:gd name="T27" fmla="*/ 0 h 123"/>
                  <a:gd name="T28" fmla="*/ 56 w 57"/>
                  <a:gd name="T29" fmla="*/ 19 h 123"/>
                  <a:gd name="T30" fmla="*/ 44 w 57"/>
                  <a:gd name="T31" fmla="*/ 43 h 123"/>
                  <a:gd name="T32" fmla="*/ 48 w 57"/>
                  <a:gd name="T3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123">
                    <a:moveTo>
                      <a:pt x="29" y="110"/>
                    </a:moveTo>
                    <a:lnTo>
                      <a:pt x="29" y="110"/>
                    </a:lnTo>
                    <a:cubicBezTo>
                      <a:pt x="21" y="100"/>
                      <a:pt x="21" y="100"/>
                      <a:pt x="21" y="100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29" y="110"/>
                      <a:pt x="29" y="110"/>
                      <a:pt x="29" y="110"/>
                    </a:cubicBezTo>
                    <a:close/>
                    <a:moveTo>
                      <a:pt x="35" y="74"/>
                    </a:moveTo>
                    <a:lnTo>
                      <a:pt x="35" y="74"/>
                    </a:lnTo>
                    <a:cubicBezTo>
                      <a:pt x="42" y="87"/>
                      <a:pt x="42" y="87"/>
                      <a:pt x="42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5" y="72"/>
                      <a:pt x="35" y="74"/>
                    </a:cubicBezTo>
                    <a:close/>
                    <a:moveTo>
                      <a:pt x="48" y="0"/>
                    </a:moveTo>
                    <a:lnTo>
                      <a:pt x="48" y="0"/>
                    </a:lnTo>
                    <a:cubicBezTo>
                      <a:pt x="56" y="19"/>
                      <a:pt x="56" y="19"/>
                      <a:pt x="56" y="19"/>
                    </a:cubicBezTo>
                    <a:cubicBezTo>
                      <a:pt x="44" y="43"/>
                      <a:pt x="44" y="43"/>
                      <a:pt x="44" y="43"/>
                    </a:cubicBezTo>
                    <a:lnTo>
                      <a:pt x="48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704" name="Freeform 211">
                <a:extLst>
                  <a:ext uri="{FF2B5EF4-FFF2-40B4-BE49-F238E27FC236}">
                    <a16:creationId xmlns:a16="http://schemas.microsoft.com/office/drawing/2014/main" id="{CFA37E7C-EE15-3342-9E50-45E3E0AF1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5890" y="4307569"/>
                <a:ext cx="46392" cy="42761"/>
              </a:xfrm>
              <a:custGeom>
                <a:avLst/>
                <a:gdLst>
                  <a:gd name="T0" fmla="*/ 92 w 110"/>
                  <a:gd name="T1" fmla="*/ 7 h 100"/>
                  <a:gd name="T2" fmla="*/ 109 w 110"/>
                  <a:gd name="T3" fmla="*/ 0 h 100"/>
                  <a:gd name="T4" fmla="*/ 106 w 110"/>
                  <a:gd name="T5" fmla="*/ 13 h 100"/>
                  <a:gd name="T6" fmla="*/ 92 w 110"/>
                  <a:gd name="T7" fmla="*/ 7 h 100"/>
                  <a:gd name="T8" fmla="*/ 84 w 110"/>
                  <a:gd name="T9" fmla="*/ 21 h 100"/>
                  <a:gd name="T10" fmla="*/ 55 w 110"/>
                  <a:gd name="T11" fmla="*/ 33 h 100"/>
                  <a:gd name="T12" fmla="*/ 40 w 110"/>
                  <a:gd name="T13" fmla="*/ 27 h 100"/>
                  <a:gd name="T14" fmla="*/ 22 w 110"/>
                  <a:gd name="T15" fmla="*/ 33 h 100"/>
                  <a:gd name="T16" fmla="*/ 17 w 110"/>
                  <a:gd name="T17" fmla="*/ 43 h 100"/>
                  <a:gd name="T18" fmla="*/ 32 w 110"/>
                  <a:gd name="T19" fmla="*/ 56 h 100"/>
                  <a:gd name="T20" fmla="*/ 34 w 110"/>
                  <a:gd name="T21" fmla="*/ 72 h 100"/>
                  <a:gd name="T22" fmla="*/ 17 w 110"/>
                  <a:gd name="T23" fmla="*/ 85 h 100"/>
                  <a:gd name="T24" fmla="*/ 0 w 110"/>
                  <a:gd name="T25" fmla="*/ 91 h 100"/>
                  <a:gd name="T26" fmla="*/ 19 w 110"/>
                  <a:gd name="T27" fmla="*/ 99 h 100"/>
                  <a:gd name="T28" fmla="*/ 60 w 110"/>
                  <a:gd name="T29" fmla="*/ 93 h 100"/>
                  <a:gd name="T30" fmla="*/ 77 w 110"/>
                  <a:gd name="T31" fmla="*/ 78 h 100"/>
                  <a:gd name="T32" fmla="*/ 75 w 110"/>
                  <a:gd name="T33" fmla="*/ 61 h 100"/>
                  <a:gd name="T34" fmla="*/ 68 w 110"/>
                  <a:gd name="T35" fmla="*/ 46 h 100"/>
                  <a:gd name="T36" fmla="*/ 86 w 110"/>
                  <a:gd name="T37" fmla="*/ 27 h 100"/>
                  <a:gd name="T38" fmla="*/ 84 w 110"/>
                  <a:gd name="T39" fmla="*/ 2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0" h="100">
                    <a:moveTo>
                      <a:pt x="92" y="7"/>
                    </a:moveTo>
                    <a:lnTo>
                      <a:pt x="109" y="0"/>
                    </a:lnTo>
                    <a:lnTo>
                      <a:pt x="106" y="13"/>
                    </a:lnTo>
                    <a:lnTo>
                      <a:pt x="92" y="7"/>
                    </a:lnTo>
                    <a:close/>
                    <a:moveTo>
                      <a:pt x="84" y="21"/>
                    </a:moveTo>
                    <a:lnTo>
                      <a:pt x="55" y="33"/>
                    </a:lnTo>
                    <a:lnTo>
                      <a:pt x="40" y="27"/>
                    </a:lnTo>
                    <a:lnTo>
                      <a:pt x="22" y="33"/>
                    </a:lnTo>
                    <a:lnTo>
                      <a:pt x="17" y="43"/>
                    </a:lnTo>
                    <a:lnTo>
                      <a:pt x="32" y="56"/>
                    </a:lnTo>
                    <a:lnTo>
                      <a:pt x="34" y="72"/>
                    </a:lnTo>
                    <a:lnTo>
                      <a:pt x="17" y="85"/>
                    </a:lnTo>
                    <a:lnTo>
                      <a:pt x="0" y="91"/>
                    </a:lnTo>
                    <a:lnTo>
                      <a:pt x="19" y="99"/>
                    </a:lnTo>
                    <a:lnTo>
                      <a:pt x="60" y="93"/>
                    </a:lnTo>
                    <a:lnTo>
                      <a:pt x="77" y="78"/>
                    </a:lnTo>
                    <a:lnTo>
                      <a:pt x="75" y="61"/>
                    </a:lnTo>
                    <a:lnTo>
                      <a:pt x="68" y="46"/>
                    </a:lnTo>
                    <a:lnTo>
                      <a:pt x="86" y="27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  <p:sp>
            <p:nvSpPr>
              <p:cNvPr id="705" name="Freeform 212">
                <a:extLst>
                  <a:ext uri="{FF2B5EF4-FFF2-40B4-BE49-F238E27FC236}">
                    <a16:creationId xmlns:a16="http://schemas.microsoft.com/office/drawing/2014/main" id="{F23EFF47-93A7-2844-AF0D-904C3E9CA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7845" y="3668025"/>
                <a:ext cx="154021" cy="53916"/>
              </a:xfrm>
              <a:custGeom>
                <a:avLst/>
                <a:gdLst>
                  <a:gd name="T0" fmla="*/ 64 w 366"/>
                  <a:gd name="T1" fmla="*/ 94 h 130"/>
                  <a:gd name="T2" fmla="*/ 64 w 366"/>
                  <a:gd name="T3" fmla="*/ 94 h 130"/>
                  <a:gd name="T4" fmla="*/ 58 w 366"/>
                  <a:gd name="T5" fmla="*/ 89 h 130"/>
                  <a:gd name="T6" fmla="*/ 58 w 366"/>
                  <a:gd name="T7" fmla="*/ 83 h 130"/>
                  <a:gd name="T8" fmla="*/ 66 w 366"/>
                  <a:gd name="T9" fmla="*/ 83 h 130"/>
                  <a:gd name="T10" fmla="*/ 67 w 366"/>
                  <a:gd name="T11" fmla="*/ 90 h 130"/>
                  <a:gd name="T12" fmla="*/ 64 w 366"/>
                  <a:gd name="T13" fmla="*/ 94 h 130"/>
                  <a:gd name="T14" fmla="*/ 3 w 366"/>
                  <a:gd name="T15" fmla="*/ 127 h 130"/>
                  <a:gd name="T16" fmla="*/ 3 w 366"/>
                  <a:gd name="T17" fmla="*/ 127 h 130"/>
                  <a:gd name="T18" fmla="*/ 0 w 366"/>
                  <a:gd name="T19" fmla="*/ 118 h 130"/>
                  <a:gd name="T20" fmla="*/ 8 w 366"/>
                  <a:gd name="T21" fmla="*/ 112 h 130"/>
                  <a:gd name="T22" fmla="*/ 14 w 366"/>
                  <a:gd name="T23" fmla="*/ 115 h 130"/>
                  <a:gd name="T24" fmla="*/ 14 w 366"/>
                  <a:gd name="T25" fmla="*/ 124 h 130"/>
                  <a:gd name="T26" fmla="*/ 8 w 366"/>
                  <a:gd name="T27" fmla="*/ 129 h 130"/>
                  <a:gd name="T28" fmla="*/ 3 w 366"/>
                  <a:gd name="T29" fmla="*/ 127 h 130"/>
                  <a:gd name="T30" fmla="*/ 20 w 366"/>
                  <a:gd name="T31" fmla="*/ 57 h 130"/>
                  <a:gd name="T32" fmla="*/ 20 w 366"/>
                  <a:gd name="T33" fmla="*/ 57 h 130"/>
                  <a:gd name="T34" fmla="*/ 20 w 366"/>
                  <a:gd name="T35" fmla="*/ 39 h 130"/>
                  <a:gd name="T36" fmla="*/ 15 w 366"/>
                  <a:gd name="T37" fmla="*/ 29 h 130"/>
                  <a:gd name="T38" fmla="*/ 20 w 366"/>
                  <a:gd name="T39" fmla="*/ 20 h 130"/>
                  <a:gd name="T40" fmla="*/ 31 w 366"/>
                  <a:gd name="T41" fmla="*/ 26 h 130"/>
                  <a:gd name="T42" fmla="*/ 31 w 366"/>
                  <a:gd name="T43" fmla="*/ 51 h 130"/>
                  <a:gd name="T44" fmla="*/ 20 w 366"/>
                  <a:gd name="T45" fmla="*/ 57 h 130"/>
                  <a:gd name="T46" fmla="*/ 147 w 366"/>
                  <a:gd name="T47" fmla="*/ 80 h 130"/>
                  <a:gd name="T48" fmla="*/ 147 w 366"/>
                  <a:gd name="T49" fmla="*/ 80 h 130"/>
                  <a:gd name="T50" fmla="*/ 130 w 366"/>
                  <a:gd name="T51" fmla="*/ 80 h 130"/>
                  <a:gd name="T52" fmla="*/ 104 w 366"/>
                  <a:gd name="T53" fmla="*/ 98 h 130"/>
                  <a:gd name="T54" fmla="*/ 90 w 366"/>
                  <a:gd name="T55" fmla="*/ 90 h 130"/>
                  <a:gd name="T56" fmla="*/ 83 w 366"/>
                  <a:gd name="T57" fmla="*/ 77 h 130"/>
                  <a:gd name="T58" fmla="*/ 95 w 366"/>
                  <a:gd name="T59" fmla="*/ 66 h 130"/>
                  <a:gd name="T60" fmla="*/ 110 w 366"/>
                  <a:gd name="T61" fmla="*/ 68 h 130"/>
                  <a:gd name="T62" fmla="*/ 127 w 366"/>
                  <a:gd name="T63" fmla="*/ 60 h 130"/>
                  <a:gd name="T64" fmla="*/ 135 w 366"/>
                  <a:gd name="T65" fmla="*/ 55 h 130"/>
                  <a:gd name="T66" fmla="*/ 150 w 366"/>
                  <a:gd name="T67" fmla="*/ 58 h 130"/>
                  <a:gd name="T68" fmla="*/ 147 w 366"/>
                  <a:gd name="T69" fmla="*/ 80 h 130"/>
                  <a:gd name="T70" fmla="*/ 179 w 366"/>
                  <a:gd name="T71" fmla="*/ 83 h 130"/>
                  <a:gd name="T72" fmla="*/ 179 w 366"/>
                  <a:gd name="T73" fmla="*/ 83 h 130"/>
                  <a:gd name="T74" fmla="*/ 173 w 366"/>
                  <a:gd name="T75" fmla="*/ 106 h 130"/>
                  <a:gd name="T76" fmla="*/ 187 w 366"/>
                  <a:gd name="T77" fmla="*/ 118 h 130"/>
                  <a:gd name="T78" fmla="*/ 202 w 366"/>
                  <a:gd name="T79" fmla="*/ 109 h 130"/>
                  <a:gd name="T80" fmla="*/ 211 w 366"/>
                  <a:gd name="T81" fmla="*/ 106 h 130"/>
                  <a:gd name="T82" fmla="*/ 208 w 366"/>
                  <a:gd name="T83" fmla="*/ 87 h 130"/>
                  <a:gd name="T84" fmla="*/ 194 w 366"/>
                  <a:gd name="T85" fmla="*/ 83 h 130"/>
                  <a:gd name="T86" fmla="*/ 179 w 366"/>
                  <a:gd name="T87" fmla="*/ 83 h 130"/>
                  <a:gd name="T88" fmla="*/ 332 w 366"/>
                  <a:gd name="T89" fmla="*/ 22 h 130"/>
                  <a:gd name="T90" fmla="*/ 332 w 366"/>
                  <a:gd name="T91" fmla="*/ 22 h 130"/>
                  <a:gd name="T92" fmla="*/ 339 w 366"/>
                  <a:gd name="T93" fmla="*/ 0 h 130"/>
                  <a:gd name="T94" fmla="*/ 352 w 366"/>
                  <a:gd name="T95" fmla="*/ 0 h 130"/>
                  <a:gd name="T96" fmla="*/ 365 w 366"/>
                  <a:gd name="T97" fmla="*/ 9 h 130"/>
                  <a:gd name="T98" fmla="*/ 350 w 366"/>
                  <a:gd name="T99" fmla="*/ 13 h 130"/>
                  <a:gd name="T100" fmla="*/ 332 w 366"/>
                  <a:gd name="T101" fmla="*/ 22 h 130"/>
                  <a:gd name="T102" fmla="*/ 283 w 366"/>
                  <a:gd name="T103" fmla="*/ 89 h 130"/>
                  <a:gd name="T104" fmla="*/ 283 w 366"/>
                  <a:gd name="T105" fmla="*/ 89 h 130"/>
                  <a:gd name="T106" fmla="*/ 300 w 366"/>
                  <a:gd name="T107" fmla="*/ 68 h 130"/>
                  <a:gd name="T108" fmla="*/ 301 w 366"/>
                  <a:gd name="T109" fmla="*/ 55 h 130"/>
                  <a:gd name="T110" fmla="*/ 327 w 366"/>
                  <a:gd name="T111" fmla="*/ 43 h 130"/>
                  <a:gd name="T112" fmla="*/ 327 w 366"/>
                  <a:gd name="T113" fmla="*/ 63 h 130"/>
                  <a:gd name="T114" fmla="*/ 310 w 366"/>
                  <a:gd name="T115" fmla="*/ 87 h 130"/>
                  <a:gd name="T116" fmla="*/ 294 w 366"/>
                  <a:gd name="T117" fmla="*/ 92 h 130"/>
                  <a:gd name="T118" fmla="*/ 283 w 366"/>
                  <a:gd name="T119" fmla="*/ 8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6" h="130">
                    <a:moveTo>
                      <a:pt x="64" y="94"/>
                    </a:moveTo>
                    <a:lnTo>
                      <a:pt x="64" y="94"/>
                    </a:lnTo>
                    <a:cubicBezTo>
                      <a:pt x="58" y="89"/>
                      <a:pt x="58" y="89"/>
                      <a:pt x="58" y="89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0"/>
                      <a:pt x="63" y="94"/>
                      <a:pt x="64" y="94"/>
                    </a:cubicBezTo>
                    <a:close/>
                    <a:moveTo>
                      <a:pt x="3" y="127"/>
                    </a:moveTo>
                    <a:lnTo>
                      <a:pt x="3" y="127"/>
                    </a:lnTo>
                    <a:cubicBezTo>
                      <a:pt x="0" y="118"/>
                      <a:pt x="0" y="118"/>
                      <a:pt x="0" y="118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24"/>
                      <a:pt x="14" y="124"/>
                      <a:pt x="14" y="124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3" y="127"/>
                      <a:pt x="3" y="127"/>
                      <a:pt x="3" y="127"/>
                    </a:cubicBezTo>
                    <a:close/>
                    <a:moveTo>
                      <a:pt x="20" y="57"/>
                    </a:moveTo>
                    <a:lnTo>
                      <a:pt x="20" y="57"/>
                    </a:lnTo>
                    <a:cubicBezTo>
                      <a:pt x="20" y="39"/>
                      <a:pt x="20" y="39"/>
                      <a:pt x="20" y="3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7" y="19"/>
                      <a:pt x="20" y="20"/>
                    </a:cubicBezTo>
                    <a:cubicBezTo>
                      <a:pt x="23" y="20"/>
                      <a:pt x="31" y="26"/>
                      <a:pt x="31" y="26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22" y="57"/>
                      <a:pt x="20" y="57"/>
                    </a:cubicBezTo>
                    <a:close/>
                    <a:moveTo>
                      <a:pt x="147" y="80"/>
                    </a:moveTo>
                    <a:lnTo>
                      <a:pt x="147" y="80"/>
                    </a:lnTo>
                    <a:cubicBezTo>
                      <a:pt x="130" y="80"/>
                      <a:pt x="130" y="80"/>
                      <a:pt x="130" y="80"/>
                    </a:cubicBezTo>
                    <a:cubicBezTo>
                      <a:pt x="104" y="98"/>
                      <a:pt x="104" y="98"/>
                      <a:pt x="104" y="98"/>
                    </a:cubicBezTo>
                    <a:cubicBezTo>
                      <a:pt x="90" y="90"/>
                      <a:pt x="90" y="90"/>
                      <a:pt x="90" y="90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110" y="68"/>
                      <a:pt x="110" y="68"/>
                      <a:pt x="110" y="68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35" y="55"/>
                      <a:pt x="135" y="55"/>
                      <a:pt x="135" y="55"/>
                    </a:cubicBezTo>
                    <a:cubicBezTo>
                      <a:pt x="150" y="58"/>
                      <a:pt x="150" y="58"/>
                      <a:pt x="150" y="58"/>
                    </a:cubicBezTo>
                    <a:cubicBezTo>
                      <a:pt x="147" y="80"/>
                      <a:pt x="147" y="80"/>
                      <a:pt x="147" y="80"/>
                    </a:cubicBezTo>
                    <a:close/>
                    <a:moveTo>
                      <a:pt x="179" y="83"/>
                    </a:moveTo>
                    <a:lnTo>
                      <a:pt x="179" y="83"/>
                    </a:lnTo>
                    <a:cubicBezTo>
                      <a:pt x="173" y="106"/>
                      <a:pt x="173" y="106"/>
                      <a:pt x="173" y="106"/>
                    </a:cubicBezTo>
                    <a:cubicBezTo>
                      <a:pt x="187" y="118"/>
                      <a:pt x="187" y="118"/>
                      <a:pt x="187" y="118"/>
                    </a:cubicBezTo>
                    <a:cubicBezTo>
                      <a:pt x="202" y="109"/>
                      <a:pt x="202" y="109"/>
                      <a:pt x="202" y="109"/>
                    </a:cubicBezTo>
                    <a:cubicBezTo>
                      <a:pt x="211" y="106"/>
                      <a:pt x="211" y="106"/>
                      <a:pt x="211" y="106"/>
                    </a:cubicBezTo>
                    <a:cubicBezTo>
                      <a:pt x="208" y="87"/>
                      <a:pt x="208" y="87"/>
                      <a:pt x="208" y="87"/>
                    </a:cubicBezTo>
                    <a:cubicBezTo>
                      <a:pt x="194" y="83"/>
                      <a:pt x="194" y="83"/>
                      <a:pt x="194" y="83"/>
                    </a:cubicBezTo>
                    <a:cubicBezTo>
                      <a:pt x="179" y="83"/>
                      <a:pt x="179" y="83"/>
                      <a:pt x="179" y="83"/>
                    </a:cubicBezTo>
                    <a:close/>
                    <a:moveTo>
                      <a:pt x="332" y="22"/>
                    </a:moveTo>
                    <a:lnTo>
                      <a:pt x="332" y="22"/>
                    </a:lnTo>
                    <a:cubicBezTo>
                      <a:pt x="339" y="0"/>
                      <a:pt x="339" y="0"/>
                      <a:pt x="339" y="0"/>
                    </a:cubicBezTo>
                    <a:cubicBezTo>
                      <a:pt x="352" y="0"/>
                      <a:pt x="352" y="0"/>
                      <a:pt x="352" y="0"/>
                    </a:cubicBezTo>
                    <a:cubicBezTo>
                      <a:pt x="365" y="9"/>
                      <a:pt x="365" y="9"/>
                      <a:pt x="365" y="9"/>
                    </a:cubicBezTo>
                    <a:cubicBezTo>
                      <a:pt x="350" y="13"/>
                      <a:pt x="350" y="13"/>
                      <a:pt x="350" y="13"/>
                    </a:cubicBezTo>
                    <a:cubicBezTo>
                      <a:pt x="332" y="22"/>
                      <a:pt x="332" y="22"/>
                      <a:pt x="332" y="22"/>
                    </a:cubicBezTo>
                    <a:close/>
                    <a:moveTo>
                      <a:pt x="283" y="89"/>
                    </a:moveTo>
                    <a:lnTo>
                      <a:pt x="283" y="89"/>
                    </a:lnTo>
                    <a:cubicBezTo>
                      <a:pt x="300" y="68"/>
                      <a:pt x="300" y="68"/>
                      <a:pt x="300" y="68"/>
                    </a:cubicBezTo>
                    <a:cubicBezTo>
                      <a:pt x="301" y="55"/>
                      <a:pt x="301" y="55"/>
                      <a:pt x="301" y="55"/>
                    </a:cubicBezTo>
                    <a:cubicBezTo>
                      <a:pt x="327" y="43"/>
                      <a:pt x="327" y="43"/>
                      <a:pt x="327" y="43"/>
                    </a:cubicBezTo>
                    <a:cubicBezTo>
                      <a:pt x="327" y="63"/>
                      <a:pt x="327" y="63"/>
                      <a:pt x="327" y="63"/>
                    </a:cubicBezTo>
                    <a:cubicBezTo>
                      <a:pt x="310" y="87"/>
                      <a:pt x="310" y="87"/>
                      <a:pt x="310" y="87"/>
                    </a:cubicBezTo>
                    <a:cubicBezTo>
                      <a:pt x="294" y="92"/>
                      <a:pt x="294" y="92"/>
                      <a:pt x="294" y="92"/>
                    </a:cubicBezTo>
                    <a:lnTo>
                      <a:pt x="283" y="8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" cmpd="sng">
                <a:solidFill>
                  <a:srgbClr val="C2CDD8"/>
                </a:solidFill>
              </a:ln>
              <a:effectLst/>
            </p:spPr>
            <p:txBody>
              <a:bodyPr wrap="none" anchor="ctr"/>
              <a:lstStyle/>
              <a:p>
                <a:endParaRPr lang="de-DE" sz="1540"/>
              </a:p>
            </p:txBody>
          </p:sp>
        </p:grpSp>
        <p:sp>
          <p:nvSpPr>
            <p:cNvPr id="706" name="Freeform 6">
              <a:extLst>
                <a:ext uri="{FF2B5EF4-FFF2-40B4-BE49-F238E27FC236}">
                  <a16:creationId xmlns:a16="http://schemas.microsoft.com/office/drawing/2014/main" id="{AF49AC5C-7E7C-BD4E-A0F2-6DFB961B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2783" y="1277297"/>
              <a:ext cx="3413240" cy="2061357"/>
            </a:xfrm>
            <a:custGeom>
              <a:avLst/>
              <a:gdLst>
                <a:gd name="T0" fmla="*/ 8174 w 10703"/>
                <a:gd name="T1" fmla="*/ 5276 h 6452"/>
                <a:gd name="T2" fmla="*/ 7434 w 10703"/>
                <a:gd name="T3" fmla="*/ 4606 h 6452"/>
                <a:gd name="T4" fmla="*/ 6530 w 10703"/>
                <a:gd name="T5" fmla="*/ 5265 h 6452"/>
                <a:gd name="T6" fmla="*/ 5072 w 10703"/>
                <a:gd name="T7" fmla="*/ 5199 h 6452"/>
                <a:gd name="T8" fmla="*/ 3550 w 10703"/>
                <a:gd name="T9" fmla="*/ 4938 h 6452"/>
                <a:gd name="T10" fmla="*/ 2635 w 10703"/>
                <a:gd name="T11" fmla="*/ 5248 h 6452"/>
                <a:gd name="T12" fmla="*/ 1836 w 10703"/>
                <a:gd name="T13" fmla="*/ 5776 h 6452"/>
                <a:gd name="T14" fmla="*/ 1309 w 10703"/>
                <a:gd name="T15" fmla="*/ 6246 h 6452"/>
                <a:gd name="T16" fmla="*/ 480 w 10703"/>
                <a:gd name="T17" fmla="*/ 5234 h 6452"/>
                <a:gd name="T18" fmla="*/ 187 w 10703"/>
                <a:gd name="T19" fmla="*/ 3620 h 6452"/>
                <a:gd name="T20" fmla="*/ 682 w 10703"/>
                <a:gd name="T21" fmla="*/ 3197 h 6452"/>
                <a:gd name="T22" fmla="*/ 598 w 10703"/>
                <a:gd name="T23" fmla="*/ 3814 h 6452"/>
                <a:gd name="T24" fmla="*/ 1133 w 10703"/>
                <a:gd name="T25" fmla="*/ 3281 h 6452"/>
                <a:gd name="T26" fmla="*/ 1975 w 10703"/>
                <a:gd name="T27" fmla="*/ 2993 h 6452"/>
                <a:gd name="T28" fmla="*/ 2392 w 10703"/>
                <a:gd name="T29" fmla="*/ 2382 h 6452"/>
                <a:gd name="T30" fmla="*/ 2923 w 10703"/>
                <a:gd name="T31" fmla="*/ 3301 h 6452"/>
                <a:gd name="T32" fmla="*/ 2800 w 10703"/>
                <a:gd name="T33" fmla="*/ 2332 h 6452"/>
                <a:gd name="T34" fmla="*/ 3678 w 10703"/>
                <a:gd name="T35" fmla="*/ 2617 h 6452"/>
                <a:gd name="T36" fmla="*/ 3258 w 10703"/>
                <a:gd name="T37" fmla="*/ 1636 h 6452"/>
                <a:gd name="T38" fmla="*/ 3961 w 10703"/>
                <a:gd name="T39" fmla="*/ 1093 h 6452"/>
                <a:gd name="T40" fmla="*/ 4572 w 10703"/>
                <a:gd name="T41" fmla="*/ 905 h 6452"/>
                <a:gd name="T42" fmla="*/ 4759 w 10703"/>
                <a:gd name="T43" fmla="*/ 1543 h 6452"/>
                <a:gd name="T44" fmla="*/ 5746 w 10703"/>
                <a:gd name="T45" fmla="*/ 1280 h 6452"/>
                <a:gd name="T46" fmla="*/ 6527 w 10703"/>
                <a:gd name="T47" fmla="*/ 1446 h 6452"/>
                <a:gd name="T48" fmla="*/ 7154 w 10703"/>
                <a:gd name="T49" fmla="*/ 1150 h 6452"/>
                <a:gd name="T50" fmla="*/ 8670 w 10703"/>
                <a:gd name="T51" fmla="*/ 1176 h 6452"/>
                <a:gd name="T52" fmla="*/ 9782 w 10703"/>
                <a:gd name="T53" fmla="*/ 930 h 6452"/>
                <a:gd name="T54" fmla="*/ 10561 w 10703"/>
                <a:gd name="T55" fmla="*/ 1073 h 6452"/>
                <a:gd name="T56" fmla="*/ 10150 w 10703"/>
                <a:gd name="T57" fmla="*/ 1457 h 6452"/>
                <a:gd name="T58" fmla="*/ 10578 w 10703"/>
                <a:gd name="T59" fmla="*/ 2301 h 6452"/>
                <a:gd name="T60" fmla="*/ 9756 w 10703"/>
                <a:gd name="T61" fmla="*/ 3065 h 6452"/>
                <a:gd name="T62" fmla="*/ 9951 w 10703"/>
                <a:gd name="T63" fmla="*/ 4232 h 6452"/>
                <a:gd name="T64" fmla="*/ 9640 w 10703"/>
                <a:gd name="T65" fmla="*/ 2789 h 6452"/>
                <a:gd name="T66" fmla="*/ 9155 w 10703"/>
                <a:gd name="T67" fmla="*/ 2839 h 6452"/>
                <a:gd name="T68" fmla="*/ 8669 w 10703"/>
                <a:gd name="T69" fmla="*/ 3417 h 6452"/>
                <a:gd name="T70" fmla="*/ 8406 w 10703"/>
                <a:gd name="T71" fmla="*/ 4317 h 6452"/>
                <a:gd name="T72" fmla="*/ 8496 w 10703"/>
                <a:gd name="T73" fmla="*/ 5870 h 6452"/>
                <a:gd name="T74" fmla="*/ 735 w 10703"/>
                <a:gd name="T75" fmla="*/ 688 h 6452"/>
                <a:gd name="T76" fmla="*/ 997 w 10703"/>
                <a:gd name="T77" fmla="*/ 419 h 6452"/>
                <a:gd name="T78" fmla="*/ 962 w 10703"/>
                <a:gd name="T79" fmla="*/ 632 h 6452"/>
                <a:gd name="T80" fmla="*/ 969 w 10703"/>
                <a:gd name="T81" fmla="*/ 740 h 6452"/>
                <a:gd name="T82" fmla="*/ 1212 w 10703"/>
                <a:gd name="T83" fmla="*/ 554 h 6452"/>
                <a:gd name="T84" fmla="*/ 9585 w 10703"/>
                <a:gd name="T85" fmla="*/ 2731 h 6452"/>
                <a:gd name="T86" fmla="*/ 2064 w 10703"/>
                <a:gd name="T87" fmla="*/ 1508 h 6452"/>
                <a:gd name="T88" fmla="*/ 1497 w 10703"/>
                <a:gd name="T89" fmla="*/ 1965 h 6452"/>
                <a:gd name="T90" fmla="*/ 1584 w 10703"/>
                <a:gd name="T91" fmla="*/ 2328 h 6452"/>
                <a:gd name="T92" fmla="*/ 1689 w 10703"/>
                <a:gd name="T93" fmla="*/ 2735 h 6452"/>
                <a:gd name="T94" fmla="*/ 1764 w 10703"/>
                <a:gd name="T95" fmla="*/ 3027 h 6452"/>
                <a:gd name="T96" fmla="*/ 2379 w 10703"/>
                <a:gd name="T97" fmla="*/ 2104 h 6452"/>
                <a:gd name="T98" fmla="*/ 2885 w 10703"/>
                <a:gd name="T99" fmla="*/ 1573 h 6452"/>
                <a:gd name="T100" fmla="*/ 3172 w 10703"/>
                <a:gd name="T101" fmla="*/ 1635 h 6452"/>
                <a:gd name="T102" fmla="*/ 3669 w 10703"/>
                <a:gd name="T103" fmla="*/ 1206 h 6452"/>
                <a:gd name="T104" fmla="*/ 2940 w 10703"/>
                <a:gd name="T105" fmla="*/ 467 h 6452"/>
                <a:gd name="T106" fmla="*/ 3389 w 10703"/>
                <a:gd name="T107" fmla="*/ 465 h 6452"/>
                <a:gd name="T108" fmla="*/ 6278 w 10703"/>
                <a:gd name="T109" fmla="*/ 364 h 6452"/>
                <a:gd name="T110" fmla="*/ 6326 w 10703"/>
                <a:gd name="T111" fmla="*/ 444 h 6452"/>
                <a:gd name="T112" fmla="*/ 3945 w 10703"/>
                <a:gd name="T113" fmla="*/ 568 h 6452"/>
                <a:gd name="T114" fmla="*/ 6607 w 10703"/>
                <a:gd name="T115" fmla="*/ 821 h 6452"/>
                <a:gd name="T116" fmla="*/ 9076 w 10703"/>
                <a:gd name="T117" fmla="*/ 5302 h 6452"/>
                <a:gd name="T118" fmla="*/ 8692 w 10703"/>
                <a:gd name="T119" fmla="*/ 4311 h 6452"/>
                <a:gd name="T120" fmla="*/ 8304 w 10703"/>
                <a:gd name="T121" fmla="*/ 4287 h 6452"/>
                <a:gd name="T122" fmla="*/ 9832 w 10703"/>
                <a:gd name="T123" fmla="*/ 4595 h 6452"/>
                <a:gd name="T124" fmla="*/ 9649 w 10703"/>
                <a:gd name="T125" fmla="*/ 5373 h 6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03" h="6452">
                  <a:moveTo>
                    <a:pt x="8302" y="5925"/>
                  </a:moveTo>
                  <a:lnTo>
                    <a:pt x="8302" y="5925"/>
                  </a:lnTo>
                  <a:cubicBezTo>
                    <a:pt x="8300" y="5924"/>
                    <a:pt x="8300" y="5924"/>
                    <a:pt x="8300" y="5924"/>
                  </a:cubicBezTo>
                  <a:cubicBezTo>
                    <a:pt x="8287" y="5910"/>
                    <a:pt x="8287" y="5910"/>
                    <a:pt x="8287" y="5910"/>
                  </a:cubicBezTo>
                  <a:lnTo>
                    <a:pt x="8287" y="5910"/>
                  </a:lnTo>
                  <a:cubicBezTo>
                    <a:pt x="8290" y="5902"/>
                    <a:pt x="8290" y="5902"/>
                    <a:pt x="8290" y="5902"/>
                  </a:cubicBezTo>
                  <a:cubicBezTo>
                    <a:pt x="8290" y="5892"/>
                    <a:pt x="8290" y="5892"/>
                    <a:pt x="8290" y="5892"/>
                  </a:cubicBezTo>
                  <a:cubicBezTo>
                    <a:pt x="8284" y="5889"/>
                    <a:pt x="8284" y="5889"/>
                    <a:pt x="8284" y="5889"/>
                  </a:cubicBezTo>
                  <a:cubicBezTo>
                    <a:pt x="8281" y="5875"/>
                    <a:pt x="8281" y="5875"/>
                    <a:pt x="8281" y="5875"/>
                  </a:cubicBezTo>
                  <a:cubicBezTo>
                    <a:pt x="8282" y="5869"/>
                    <a:pt x="8282" y="5869"/>
                    <a:pt x="8282" y="5869"/>
                  </a:cubicBezTo>
                  <a:cubicBezTo>
                    <a:pt x="8291" y="5863"/>
                    <a:pt x="8291" y="5863"/>
                    <a:pt x="8291" y="5863"/>
                  </a:cubicBezTo>
                  <a:cubicBezTo>
                    <a:pt x="8311" y="5864"/>
                    <a:pt x="8311" y="5864"/>
                    <a:pt x="8311" y="5864"/>
                  </a:cubicBezTo>
                  <a:cubicBezTo>
                    <a:pt x="8316" y="5863"/>
                    <a:pt x="8316" y="5863"/>
                    <a:pt x="8316" y="5863"/>
                  </a:cubicBezTo>
                  <a:cubicBezTo>
                    <a:pt x="8316" y="5849"/>
                    <a:pt x="8316" y="5849"/>
                    <a:pt x="8316" y="5849"/>
                  </a:cubicBezTo>
                  <a:cubicBezTo>
                    <a:pt x="8314" y="5841"/>
                    <a:pt x="8314" y="5841"/>
                    <a:pt x="8314" y="5841"/>
                  </a:cubicBezTo>
                  <a:cubicBezTo>
                    <a:pt x="8314" y="5831"/>
                    <a:pt x="8314" y="5831"/>
                    <a:pt x="8314" y="5831"/>
                  </a:cubicBezTo>
                  <a:cubicBezTo>
                    <a:pt x="8319" y="5823"/>
                    <a:pt x="8319" y="5823"/>
                    <a:pt x="8319" y="5823"/>
                  </a:cubicBezTo>
                  <a:cubicBezTo>
                    <a:pt x="8319" y="5808"/>
                    <a:pt x="8319" y="5808"/>
                    <a:pt x="8319" y="5808"/>
                  </a:cubicBezTo>
                  <a:cubicBezTo>
                    <a:pt x="8317" y="5794"/>
                    <a:pt x="8317" y="5794"/>
                    <a:pt x="8317" y="5794"/>
                  </a:cubicBezTo>
                  <a:cubicBezTo>
                    <a:pt x="8308" y="5786"/>
                    <a:pt x="8308" y="5786"/>
                    <a:pt x="8308" y="5786"/>
                  </a:cubicBezTo>
                  <a:cubicBezTo>
                    <a:pt x="8308" y="5759"/>
                    <a:pt x="8308" y="5759"/>
                    <a:pt x="8308" y="5759"/>
                  </a:cubicBezTo>
                  <a:cubicBezTo>
                    <a:pt x="8307" y="5745"/>
                    <a:pt x="8307" y="5745"/>
                    <a:pt x="8307" y="5745"/>
                  </a:cubicBezTo>
                  <a:cubicBezTo>
                    <a:pt x="8304" y="5725"/>
                    <a:pt x="8304" y="5725"/>
                    <a:pt x="8304" y="5725"/>
                  </a:cubicBezTo>
                  <a:cubicBezTo>
                    <a:pt x="8305" y="5711"/>
                    <a:pt x="8305" y="5711"/>
                    <a:pt x="8305" y="5711"/>
                  </a:cubicBezTo>
                  <a:cubicBezTo>
                    <a:pt x="8294" y="5696"/>
                    <a:pt x="8294" y="5696"/>
                    <a:pt x="8294" y="5696"/>
                  </a:cubicBezTo>
                  <a:cubicBezTo>
                    <a:pt x="8288" y="5687"/>
                    <a:pt x="8288" y="5687"/>
                    <a:pt x="8288" y="5687"/>
                  </a:cubicBezTo>
                  <a:cubicBezTo>
                    <a:pt x="8285" y="5675"/>
                    <a:pt x="8285" y="5675"/>
                    <a:pt x="8285" y="5675"/>
                  </a:cubicBezTo>
                  <a:cubicBezTo>
                    <a:pt x="8265" y="5646"/>
                    <a:pt x="8265" y="5646"/>
                    <a:pt x="8265" y="5646"/>
                  </a:cubicBezTo>
                  <a:cubicBezTo>
                    <a:pt x="8261" y="5632"/>
                    <a:pt x="8261" y="5632"/>
                    <a:pt x="8261" y="5632"/>
                  </a:cubicBezTo>
                  <a:cubicBezTo>
                    <a:pt x="8264" y="5624"/>
                    <a:pt x="8264" y="5624"/>
                    <a:pt x="8264" y="5624"/>
                  </a:cubicBezTo>
                  <a:cubicBezTo>
                    <a:pt x="8273" y="5618"/>
                    <a:pt x="8273" y="5618"/>
                    <a:pt x="8273" y="5618"/>
                  </a:cubicBezTo>
                  <a:cubicBezTo>
                    <a:pt x="8284" y="5617"/>
                    <a:pt x="8284" y="5617"/>
                    <a:pt x="8284" y="5617"/>
                  </a:cubicBezTo>
                  <a:cubicBezTo>
                    <a:pt x="8291" y="5607"/>
                    <a:pt x="8291" y="5607"/>
                    <a:pt x="8291" y="5607"/>
                  </a:cubicBezTo>
                  <a:cubicBezTo>
                    <a:pt x="8294" y="5595"/>
                    <a:pt x="8294" y="5595"/>
                    <a:pt x="8294" y="5595"/>
                  </a:cubicBezTo>
                  <a:cubicBezTo>
                    <a:pt x="8310" y="5572"/>
                    <a:pt x="8310" y="5572"/>
                    <a:pt x="8310" y="5572"/>
                  </a:cubicBezTo>
                  <a:cubicBezTo>
                    <a:pt x="8316" y="5571"/>
                    <a:pt x="8316" y="5571"/>
                    <a:pt x="8316" y="5571"/>
                  </a:cubicBezTo>
                  <a:cubicBezTo>
                    <a:pt x="8328" y="5574"/>
                    <a:pt x="8328" y="5574"/>
                    <a:pt x="8328" y="5574"/>
                  </a:cubicBezTo>
                  <a:cubicBezTo>
                    <a:pt x="8339" y="5578"/>
                    <a:pt x="8339" y="5578"/>
                    <a:pt x="8339" y="5578"/>
                  </a:cubicBezTo>
                  <a:cubicBezTo>
                    <a:pt x="8391" y="5587"/>
                    <a:pt x="8391" y="5587"/>
                    <a:pt x="8391" y="5587"/>
                  </a:cubicBezTo>
                  <a:cubicBezTo>
                    <a:pt x="8398" y="5591"/>
                    <a:pt x="8398" y="5591"/>
                    <a:pt x="8398" y="5591"/>
                  </a:cubicBezTo>
                  <a:cubicBezTo>
                    <a:pt x="8407" y="5591"/>
                    <a:pt x="8407" y="5591"/>
                    <a:pt x="8407" y="5591"/>
                  </a:cubicBezTo>
                  <a:cubicBezTo>
                    <a:pt x="8414" y="5583"/>
                    <a:pt x="8414" y="5583"/>
                    <a:pt x="8414" y="5583"/>
                  </a:cubicBezTo>
                  <a:cubicBezTo>
                    <a:pt x="8412" y="5571"/>
                    <a:pt x="8412" y="5571"/>
                    <a:pt x="8412" y="5571"/>
                  </a:cubicBezTo>
                  <a:cubicBezTo>
                    <a:pt x="8407" y="5562"/>
                    <a:pt x="8407" y="5562"/>
                    <a:pt x="8407" y="5562"/>
                  </a:cubicBezTo>
                  <a:cubicBezTo>
                    <a:pt x="8406" y="5552"/>
                    <a:pt x="8406" y="5552"/>
                    <a:pt x="8406" y="5552"/>
                  </a:cubicBezTo>
                  <a:cubicBezTo>
                    <a:pt x="8409" y="5546"/>
                    <a:pt x="8409" y="5546"/>
                    <a:pt x="8409" y="5546"/>
                  </a:cubicBezTo>
                  <a:cubicBezTo>
                    <a:pt x="8406" y="5539"/>
                    <a:pt x="8406" y="5539"/>
                    <a:pt x="8406" y="5539"/>
                  </a:cubicBezTo>
                  <a:cubicBezTo>
                    <a:pt x="8403" y="5529"/>
                    <a:pt x="8403" y="5529"/>
                    <a:pt x="8403" y="5529"/>
                  </a:cubicBezTo>
                  <a:cubicBezTo>
                    <a:pt x="8411" y="5513"/>
                    <a:pt x="8411" y="5513"/>
                    <a:pt x="8411" y="5513"/>
                  </a:cubicBezTo>
                  <a:cubicBezTo>
                    <a:pt x="8415" y="5506"/>
                    <a:pt x="8415" y="5506"/>
                    <a:pt x="8415" y="5506"/>
                  </a:cubicBezTo>
                  <a:cubicBezTo>
                    <a:pt x="8414" y="5494"/>
                    <a:pt x="8414" y="5494"/>
                    <a:pt x="8414" y="5494"/>
                  </a:cubicBezTo>
                  <a:cubicBezTo>
                    <a:pt x="8409" y="5487"/>
                    <a:pt x="8409" y="5487"/>
                    <a:pt x="8409" y="5487"/>
                  </a:cubicBezTo>
                  <a:cubicBezTo>
                    <a:pt x="8411" y="5482"/>
                    <a:pt x="8411" y="5482"/>
                    <a:pt x="8411" y="5482"/>
                  </a:cubicBezTo>
                  <a:cubicBezTo>
                    <a:pt x="8421" y="5476"/>
                    <a:pt x="8421" y="5476"/>
                    <a:pt x="8421" y="5476"/>
                  </a:cubicBezTo>
                  <a:cubicBezTo>
                    <a:pt x="8418" y="5468"/>
                    <a:pt x="8418" y="5468"/>
                    <a:pt x="8418" y="5468"/>
                  </a:cubicBezTo>
                  <a:cubicBezTo>
                    <a:pt x="8418" y="5459"/>
                    <a:pt x="8418" y="5459"/>
                    <a:pt x="8418" y="5459"/>
                  </a:cubicBezTo>
                  <a:cubicBezTo>
                    <a:pt x="8412" y="5450"/>
                    <a:pt x="8412" y="5450"/>
                    <a:pt x="8412" y="5450"/>
                  </a:cubicBezTo>
                  <a:cubicBezTo>
                    <a:pt x="8415" y="5439"/>
                    <a:pt x="8415" y="5439"/>
                    <a:pt x="8415" y="5439"/>
                  </a:cubicBezTo>
                  <a:cubicBezTo>
                    <a:pt x="8424" y="5433"/>
                    <a:pt x="8424" y="5433"/>
                    <a:pt x="8424" y="5433"/>
                  </a:cubicBezTo>
                  <a:cubicBezTo>
                    <a:pt x="8424" y="5427"/>
                    <a:pt x="8424" y="5427"/>
                    <a:pt x="8424" y="5427"/>
                  </a:cubicBezTo>
                  <a:cubicBezTo>
                    <a:pt x="8420" y="5419"/>
                    <a:pt x="8420" y="5419"/>
                    <a:pt x="8420" y="5419"/>
                  </a:cubicBezTo>
                  <a:cubicBezTo>
                    <a:pt x="8414" y="5403"/>
                    <a:pt x="8414" y="5403"/>
                    <a:pt x="8414" y="5403"/>
                  </a:cubicBezTo>
                  <a:cubicBezTo>
                    <a:pt x="8412" y="5383"/>
                    <a:pt x="8412" y="5383"/>
                    <a:pt x="8412" y="5383"/>
                  </a:cubicBezTo>
                  <a:cubicBezTo>
                    <a:pt x="8417" y="5381"/>
                    <a:pt x="8417" y="5381"/>
                    <a:pt x="8417" y="5381"/>
                  </a:cubicBezTo>
                  <a:cubicBezTo>
                    <a:pt x="8421" y="5378"/>
                    <a:pt x="8421" y="5378"/>
                    <a:pt x="8421" y="5378"/>
                  </a:cubicBezTo>
                  <a:cubicBezTo>
                    <a:pt x="8420" y="5370"/>
                    <a:pt x="8420" y="5370"/>
                    <a:pt x="8420" y="5370"/>
                  </a:cubicBezTo>
                  <a:cubicBezTo>
                    <a:pt x="8417" y="5366"/>
                    <a:pt x="8417" y="5366"/>
                    <a:pt x="8417" y="5366"/>
                  </a:cubicBezTo>
                  <a:cubicBezTo>
                    <a:pt x="8418" y="5357"/>
                    <a:pt x="8418" y="5357"/>
                    <a:pt x="8418" y="5357"/>
                  </a:cubicBezTo>
                  <a:cubicBezTo>
                    <a:pt x="8411" y="5352"/>
                    <a:pt x="8411" y="5352"/>
                    <a:pt x="8411" y="5352"/>
                  </a:cubicBezTo>
                  <a:cubicBezTo>
                    <a:pt x="8406" y="5344"/>
                    <a:pt x="8406" y="5344"/>
                    <a:pt x="8406" y="5344"/>
                  </a:cubicBezTo>
                  <a:cubicBezTo>
                    <a:pt x="8411" y="5332"/>
                    <a:pt x="8411" y="5332"/>
                    <a:pt x="8411" y="5332"/>
                  </a:cubicBezTo>
                  <a:cubicBezTo>
                    <a:pt x="8411" y="5318"/>
                    <a:pt x="8411" y="5318"/>
                    <a:pt x="8411" y="5318"/>
                  </a:cubicBezTo>
                  <a:cubicBezTo>
                    <a:pt x="8407" y="5315"/>
                    <a:pt x="8407" y="5315"/>
                    <a:pt x="8407" y="5315"/>
                  </a:cubicBezTo>
                  <a:cubicBezTo>
                    <a:pt x="8400" y="5305"/>
                    <a:pt x="8400" y="5305"/>
                    <a:pt x="8400" y="5305"/>
                  </a:cubicBezTo>
                  <a:cubicBezTo>
                    <a:pt x="8400" y="5297"/>
                    <a:pt x="8400" y="5297"/>
                    <a:pt x="8400" y="5297"/>
                  </a:cubicBezTo>
                  <a:cubicBezTo>
                    <a:pt x="8412" y="5283"/>
                    <a:pt x="8412" y="5283"/>
                    <a:pt x="8412" y="5283"/>
                  </a:cubicBezTo>
                  <a:cubicBezTo>
                    <a:pt x="8424" y="5282"/>
                    <a:pt x="8424" y="5282"/>
                    <a:pt x="8424" y="5282"/>
                  </a:cubicBezTo>
                  <a:cubicBezTo>
                    <a:pt x="8427" y="5276"/>
                    <a:pt x="8427" y="5276"/>
                    <a:pt x="8427" y="5276"/>
                  </a:cubicBezTo>
                  <a:cubicBezTo>
                    <a:pt x="8427" y="5262"/>
                    <a:pt x="8427" y="5262"/>
                    <a:pt x="8427" y="5262"/>
                  </a:cubicBezTo>
                  <a:cubicBezTo>
                    <a:pt x="8430" y="5244"/>
                    <a:pt x="8430" y="5244"/>
                    <a:pt x="8430" y="5244"/>
                  </a:cubicBezTo>
                  <a:cubicBezTo>
                    <a:pt x="8421" y="5239"/>
                    <a:pt x="8421" y="5239"/>
                    <a:pt x="8421" y="5239"/>
                  </a:cubicBezTo>
                  <a:cubicBezTo>
                    <a:pt x="8414" y="5230"/>
                    <a:pt x="8414" y="5230"/>
                    <a:pt x="8414" y="5230"/>
                  </a:cubicBezTo>
                  <a:cubicBezTo>
                    <a:pt x="8412" y="5219"/>
                    <a:pt x="8412" y="5219"/>
                    <a:pt x="8412" y="5219"/>
                  </a:cubicBezTo>
                  <a:cubicBezTo>
                    <a:pt x="8398" y="5204"/>
                    <a:pt x="8398" y="5204"/>
                    <a:pt x="8398" y="5204"/>
                  </a:cubicBezTo>
                  <a:cubicBezTo>
                    <a:pt x="8395" y="5196"/>
                    <a:pt x="8395" y="5196"/>
                    <a:pt x="8395" y="5196"/>
                  </a:cubicBezTo>
                  <a:cubicBezTo>
                    <a:pt x="8403" y="5189"/>
                    <a:pt x="8403" y="5189"/>
                    <a:pt x="8403" y="5189"/>
                  </a:cubicBezTo>
                  <a:cubicBezTo>
                    <a:pt x="8395" y="5173"/>
                    <a:pt x="8395" y="5173"/>
                    <a:pt x="8395" y="5173"/>
                  </a:cubicBezTo>
                  <a:cubicBezTo>
                    <a:pt x="8391" y="5164"/>
                    <a:pt x="8391" y="5164"/>
                    <a:pt x="8391" y="5164"/>
                  </a:cubicBezTo>
                  <a:cubicBezTo>
                    <a:pt x="8377" y="5164"/>
                    <a:pt x="8377" y="5164"/>
                    <a:pt x="8377" y="5164"/>
                  </a:cubicBezTo>
                  <a:cubicBezTo>
                    <a:pt x="8368" y="5156"/>
                    <a:pt x="8368" y="5156"/>
                    <a:pt x="8368" y="5156"/>
                  </a:cubicBezTo>
                  <a:cubicBezTo>
                    <a:pt x="8352" y="5152"/>
                    <a:pt x="8352" y="5152"/>
                    <a:pt x="8352" y="5152"/>
                  </a:cubicBezTo>
                  <a:cubicBezTo>
                    <a:pt x="8345" y="5159"/>
                    <a:pt x="8345" y="5159"/>
                    <a:pt x="8345" y="5159"/>
                  </a:cubicBezTo>
                  <a:cubicBezTo>
                    <a:pt x="8331" y="5161"/>
                    <a:pt x="8331" y="5161"/>
                    <a:pt x="8331" y="5161"/>
                  </a:cubicBezTo>
                  <a:cubicBezTo>
                    <a:pt x="8322" y="5169"/>
                    <a:pt x="8322" y="5169"/>
                    <a:pt x="8322" y="5169"/>
                  </a:cubicBezTo>
                  <a:cubicBezTo>
                    <a:pt x="8320" y="5181"/>
                    <a:pt x="8320" y="5181"/>
                    <a:pt x="8320" y="5181"/>
                  </a:cubicBezTo>
                  <a:cubicBezTo>
                    <a:pt x="8313" y="5184"/>
                    <a:pt x="8313" y="5184"/>
                    <a:pt x="8313" y="5184"/>
                  </a:cubicBezTo>
                  <a:cubicBezTo>
                    <a:pt x="8304" y="5185"/>
                    <a:pt x="8304" y="5185"/>
                    <a:pt x="8304" y="5185"/>
                  </a:cubicBezTo>
                  <a:cubicBezTo>
                    <a:pt x="8299" y="5202"/>
                    <a:pt x="8299" y="5202"/>
                    <a:pt x="8299" y="5202"/>
                  </a:cubicBezTo>
                  <a:cubicBezTo>
                    <a:pt x="8284" y="5202"/>
                    <a:pt x="8284" y="5202"/>
                    <a:pt x="8284" y="5202"/>
                  </a:cubicBezTo>
                  <a:cubicBezTo>
                    <a:pt x="8273" y="5204"/>
                    <a:pt x="8273" y="5204"/>
                    <a:pt x="8273" y="5204"/>
                  </a:cubicBezTo>
                  <a:cubicBezTo>
                    <a:pt x="8268" y="5216"/>
                    <a:pt x="8268" y="5216"/>
                    <a:pt x="8268" y="5216"/>
                  </a:cubicBezTo>
                  <a:cubicBezTo>
                    <a:pt x="8268" y="5228"/>
                    <a:pt x="8268" y="5228"/>
                    <a:pt x="8268" y="5228"/>
                  </a:cubicBezTo>
                  <a:cubicBezTo>
                    <a:pt x="8258" y="5234"/>
                    <a:pt x="8258" y="5234"/>
                    <a:pt x="8258" y="5234"/>
                  </a:cubicBezTo>
                  <a:cubicBezTo>
                    <a:pt x="8253" y="5250"/>
                    <a:pt x="8253" y="5250"/>
                    <a:pt x="8253" y="5250"/>
                  </a:cubicBezTo>
                  <a:cubicBezTo>
                    <a:pt x="8255" y="5257"/>
                    <a:pt x="8255" y="5257"/>
                    <a:pt x="8255" y="5257"/>
                  </a:cubicBezTo>
                  <a:cubicBezTo>
                    <a:pt x="8245" y="5262"/>
                    <a:pt x="8245" y="5262"/>
                    <a:pt x="8245" y="5262"/>
                  </a:cubicBezTo>
                  <a:cubicBezTo>
                    <a:pt x="8236" y="5271"/>
                    <a:pt x="8236" y="5271"/>
                    <a:pt x="8236" y="5271"/>
                  </a:cubicBezTo>
                  <a:cubicBezTo>
                    <a:pt x="8213" y="5276"/>
                    <a:pt x="8213" y="5276"/>
                    <a:pt x="8213" y="5276"/>
                  </a:cubicBezTo>
                  <a:cubicBezTo>
                    <a:pt x="8206" y="5279"/>
                    <a:pt x="8206" y="5279"/>
                    <a:pt x="8206" y="5279"/>
                  </a:cubicBezTo>
                  <a:cubicBezTo>
                    <a:pt x="8193" y="5276"/>
                    <a:pt x="8193" y="5276"/>
                    <a:pt x="8193" y="5276"/>
                  </a:cubicBezTo>
                  <a:cubicBezTo>
                    <a:pt x="8187" y="5282"/>
                    <a:pt x="8187" y="5282"/>
                    <a:pt x="8187" y="5282"/>
                  </a:cubicBezTo>
                  <a:cubicBezTo>
                    <a:pt x="8177" y="5286"/>
                    <a:pt x="8177" y="5286"/>
                    <a:pt x="8177" y="5286"/>
                  </a:cubicBezTo>
                  <a:cubicBezTo>
                    <a:pt x="8174" y="5276"/>
                    <a:pt x="8174" y="5276"/>
                    <a:pt x="8174" y="5276"/>
                  </a:cubicBezTo>
                  <a:cubicBezTo>
                    <a:pt x="8166" y="5265"/>
                    <a:pt x="8166" y="5265"/>
                    <a:pt x="8166" y="5265"/>
                  </a:cubicBezTo>
                  <a:cubicBezTo>
                    <a:pt x="8154" y="5263"/>
                    <a:pt x="8154" y="5263"/>
                    <a:pt x="8154" y="5263"/>
                  </a:cubicBezTo>
                  <a:cubicBezTo>
                    <a:pt x="8143" y="5273"/>
                    <a:pt x="8143" y="5273"/>
                    <a:pt x="8143" y="5273"/>
                  </a:cubicBezTo>
                  <a:cubicBezTo>
                    <a:pt x="8131" y="5276"/>
                    <a:pt x="8131" y="5276"/>
                    <a:pt x="8131" y="5276"/>
                  </a:cubicBezTo>
                  <a:cubicBezTo>
                    <a:pt x="8126" y="5268"/>
                    <a:pt x="8126" y="5268"/>
                    <a:pt x="8126" y="5268"/>
                  </a:cubicBezTo>
                  <a:cubicBezTo>
                    <a:pt x="8114" y="5251"/>
                    <a:pt x="8114" y="5251"/>
                    <a:pt x="8114" y="5251"/>
                  </a:cubicBezTo>
                  <a:cubicBezTo>
                    <a:pt x="8106" y="5247"/>
                    <a:pt x="8106" y="5247"/>
                    <a:pt x="8106" y="5247"/>
                  </a:cubicBezTo>
                  <a:cubicBezTo>
                    <a:pt x="8091" y="5227"/>
                    <a:pt x="8091" y="5227"/>
                    <a:pt x="8091" y="5227"/>
                  </a:cubicBezTo>
                  <a:cubicBezTo>
                    <a:pt x="8091" y="5216"/>
                    <a:pt x="8091" y="5216"/>
                    <a:pt x="8091" y="5216"/>
                  </a:cubicBezTo>
                  <a:cubicBezTo>
                    <a:pt x="8096" y="5210"/>
                    <a:pt x="8096" y="5210"/>
                    <a:pt x="8096" y="5210"/>
                  </a:cubicBezTo>
                  <a:cubicBezTo>
                    <a:pt x="8097" y="5195"/>
                    <a:pt x="8097" y="5195"/>
                    <a:pt x="8097" y="5195"/>
                  </a:cubicBezTo>
                  <a:cubicBezTo>
                    <a:pt x="8093" y="5182"/>
                    <a:pt x="8093" y="5182"/>
                    <a:pt x="8093" y="5182"/>
                  </a:cubicBezTo>
                  <a:cubicBezTo>
                    <a:pt x="8090" y="5167"/>
                    <a:pt x="8090" y="5167"/>
                    <a:pt x="8090" y="5167"/>
                  </a:cubicBezTo>
                  <a:cubicBezTo>
                    <a:pt x="8076" y="5169"/>
                    <a:pt x="8076" y="5169"/>
                    <a:pt x="8076" y="5169"/>
                  </a:cubicBezTo>
                  <a:cubicBezTo>
                    <a:pt x="8074" y="5159"/>
                    <a:pt x="8074" y="5159"/>
                    <a:pt x="8074" y="5159"/>
                  </a:cubicBezTo>
                  <a:cubicBezTo>
                    <a:pt x="8074" y="5149"/>
                    <a:pt x="8074" y="5149"/>
                    <a:pt x="8074" y="5149"/>
                  </a:cubicBezTo>
                  <a:cubicBezTo>
                    <a:pt x="8080" y="5138"/>
                    <a:pt x="8080" y="5138"/>
                    <a:pt x="8080" y="5138"/>
                  </a:cubicBezTo>
                  <a:cubicBezTo>
                    <a:pt x="8082" y="5127"/>
                    <a:pt x="8082" y="5127"/>
                    <a:pt x="8082" y="5127"/>
                  </a:cubicBezTo>
                  <a:cubicBezTo>
                    <a:pt x="8076" y="5124"/>
                    <a:pt x="8076" y="5124"/>
                    <a:pt x="8076" y="5124"/>
                  </a:cubicBezTo>
                  <a:cubicBezTo>
                    <a:pt x="8070" y="5126"/>
                    <a:pt x="8070" y="5126"/>
                    <a:pt x="8070" y="5126"/>
                  </a:cubicBezTo>
                  <a:cubicBezTo>
                    <a:pt x="8062" y="5132"/>
                    <a:pt x="8062" y="5132"/>
                    <a:pt x="8062" y="5132"/>
                  </a:cubicBezTo>
                  <a:cubicBezTo>
                    <a:pt x="8051" y="5133"/>
                    <a:pt x="8051" y="5133"/>
                    <a:pt x="8051" y="5133"/>
                  </a:cubicBezTo>
                  <a:cubicBezTo>
                    <a:pt x="8044" y="5137"/>
                    <a:pt x="8044" y="5137"/>
                    <a:pt x="8044" y="5137"/>
                  </a:cubicBezTo>
                  <a:cubicBezTo>
                    <a:pt x="8031" y="5133"/>
                    <a:pt x="8031" y="5133"/>
                    <a:pt x="8031" y="5133"/>
                  </a:cubicBezTo>
                  <a:cubicBezTo>
                    <a:pt x="8024" y="5127"/>
                    <a:pt x="8024" y="5127"/>
                    <a:pt x="8024" y="5127"/>
                  </a:cubicBezTo>
                  <a:cubicBezTo>
                    <a:pt x="8016" y="5127"/>
                    <a:pt x="8016" y="5127"/>
                    <a:pt x="8016" y="5127"/>
                  </a:cubicBezTo>
                  <a:cubicBezTo>
                    <a:pt x="8012" y="5123"/>
                    <a:pt x="8012" y="5123"/>
                    <a:pt x="8012" y="5123"/>
                  </a:cubicBezTo>
                  <a:cubicBezTo>
                    <a:pt x="7995" y="5115"/>
                    <a:pt x="7995" y="5115"/>
                    <a:pt x="7995" y="5115"/>
                  </a:cubicBezTo>
                  <a:cubicBezTo>
                    <a:pt x="7992" y="5108"/>
                    <a:pt x="7992" y="5108"/>
                    <a:pt x="7992" y="5108"/>
                  </a:cubicBezTo>
                  <a:cubicBezTo>
                    <a:pt x="7986" y="5100"/>
                    <a:pt x="7986" y="5100"/>
                    <a:pt x="7986" y="5100"/>
                  </a:cubicBezTo>
                  <a:cubicBezTo>
                    <a:pt x="7981" y="5100"/>
                    <a:pt x="7981" y="5100"/>
                    <a:pt x="7981" y="5100"/>
                  </a:cubicBezTo>
                  <a:cubicBezTo>
                    <a:pt x="7972" y="5092"/>
                    <a:pt x="7972" y="5092"/>
                    <a:pt x="7972" y="5092"/>
                  </a:cubicBezTo>
                  <a:cubicBezTo>
                    <a:pt x="7970" y="5085"/>
                    <a:pt x="7970" y="5085"/>
                    <a:pt x="7970" y="5085"/>
                  </a:cubicBezTo>
                  <a:cubicBezTo>
                    <a:pt x="7961" y="5083"/>
                    <a:pt x="7961" y="5083"/>
                    <a:pt x="7961" y="5083"/>
                  </a:cubicBezTo>
                  <a:cubicBezTo>
                    <a:pt x="7952" y="5074"/>
                    <a:pt x="7952" y="5074"/>
                    <a:pt x="7952" y="5074"/>
                  </a:cubicBezTo>
                  <a:cubicBezTo>
                    <a:pt x="7949" y="5065"/>
                    <a:pt x="7949" y="5065"/>
                    <a:pt x="7949" y="5065"/>
                  </a:cubicBezTo>
                  <a:cubicBezTo>
                    <a:pt x="7943" y="5059"/>
                    <a:pt x="7943" y="5059"/>
                    <a:pt x="7943" y="5059"/>
                  </a:cubicBezTo>
                  <a:cubicBezTo>
                    <a:pt x="7935" y="5060"/>
                    <a:pt x="7935" y="5060"/>
                    <a:pt x="7935" y="5060"/>
                  </a:cubicBezTo>
                  <a:cubicBezTo>
                    <a:pt x="7932" y="5069"/>
                    <a:pt x="7932" y="5069"/>
                    <a:pt x="7932" y="5069"/>
                  </a:cubicBezTo>
                  <a:cubicBezTo>
                    <a:pt x="7923" y="5068"/>
                    <a:pt x="7923" y="5068"/>
                    <a:pt x="7923" y="5068"/>
                  </a:cubicBezTo>
                  <a:cubicBezTo>
                    <a:pt x="7915" y="5071"/>
                    <a:pt x="7915" y="5071"/>
                    <a:pt x="7915" y="5071"/>
                  </a:cubicBezTo>
                  <a:cubicBezTo>
                    <a:pt x="7912" y="5077"/>
                    <a:pt x="7912" y="5077"/>
                    <a:pt x="7912" y="5077"/>
                  </a:cubicBezTo>
                  <a:cubicBezTo>
                    <a:pt x="7903" y="5071"/>
                    <a:pt x="7903" y="5071"/>
                    <a:pt x="7903" y="5071"/>
                  </a:cubicBezTo>
                  <a:cubicBezTo>
                    <a:pt x="7897" y="5065"/>
                    <a:pt x="7897" y="5065"/>
                    <a:pt x="7897" y="5065"/>
                  </a:cubicBezTo>
                  <a:cubicBezTo>
                    <a:pt x="7889" y="5060"/>
                    <a:pt x="7889" y="5060"/>
                    <a:pt x="7889" y="5060"/>
                  </a:cubicBezTo>
                  <a:cubicBezTo>
                    <a:pt x="7871" y="5059"/>
                    <a:pt x="7871" y="5059"/>
                    <a:pt x="7871" y="5059"/>
                  </a:cubicBezTo>
                  <a:cubicBezTo>
                    <a:pt x="7866" y="5054"/>
                    <a:pt x="7866" y="5054"/>
                    <a:pt x="7866" y="5054"/>
                  </a:cubicBezTo>
                  <a:cubicBezTo>
                    <a:pt x="7872" y="5046"/>
                    <a:pt x="7872" y="5046"/>
                    <a:pt x="7872" y="5046"/>
                  </a:cubicBezTo>
                  <a:cubicBezTo>
                    <a:pt x="7872" y="5042"/>
                    <a:pt x="7872" y="5042"/>
                    <a:pt x="7872" y="5042"/>
                  </a:cubicBezTo>
                  <a:cubicBezTo>
                    <a:pt x="7862" y="5042"/>
                    <a:pt x="7862" y="5042"/>
                    <a:pt x="7862" y="5042"/>
                  </a:cubicBezTo>
                  <a:cubicBezTo>
                    <a:pt x="7853" y="5049"/>
                    <a:pt x="7853" y="5049"/>
                    <a:pt x="7853" y="5049"/>
                  </a:cubicBezTo>
                  <a:cubicBezTo>
                    <a:pt x="7836" y="5046"/>
                    <a:pt x="7836" y="5046"/>
                    <a:pt x="7836" y="5046"/>
                  </a:cubicBezTo>
                  <a:cubicBezTo>
                    <a:pt x="7830" y="5051"/>
                    <a:pt x="7830" y="5051"/>
                    <a:pt x="7830" y="5051"/>
                  </a:cubicBezTo>
                  <a:cubicBezTo>
                    <a:pt x="7820" y="5046"/>
                    <a:pt x="7820" y="5046"/>
                    <a:pt x="7820" y="5046"/>
                  </a:cubicBezTo>
                  <a:cubicBezTo>
                    <a:pt x="7813" y="5049"/>
                    <a:pt x="7813" y="5049"/>
                    <a:pt x="7813" y="5049"/>
                  </a:cubicBezTo>
                  <a:cubicBezTo>
                    <a:pt x="7802" y="5046"/>
                    <a:pt x="7802" y="5046"/>
                    <a:pt x="7802" y="5046"/>
                  </a:cubicBezTo>
                  <a:cubicBezTo>
                    <a:pt x="7796" y="5037"/>
                    <a:pt x="7796" y="5037"/>
                    <a:pt x="7796" y="5037"/>
                  </a:cubicBezTo>
                  <a:cubicBezTo>
                    <a:pt x="7782" y="5033"/>
                    <a:pt x="7782" y="5033"/>
                    <a:pt x="7782" y="5033"/>
                  </a:cubicBezTo>
                  <a:cubicBezTo>
                    <a:pt x="7764" y="5013"/>
                    <a:pt x="7764" y="5013"/>
                    <a:pt x="7764" y="5013"/>
                  </a:cubicBezTo>
                  <a:cubicBezTo>
                    <a:pt x="7756" y="4997"/>
                    <a:pt x="7756" y="4997"/>
                    <a:pt x="7756" y="4997"/>
                  </a:cubicBezTo>
                  <a:cubicBezTo>
                    <a:pt x="7758" y="4987"/>
                    <a:pt x="7758" y="4987"/>
                    <a:pt x="7758" y="4987"/>
                  </a:cubicBezTo>
                  <a:cubicBezTo>
                    <a:pt x="7755" y="4971"/>
                    <a:pt x="7755" y="4971"/>
                    <a:pt x="7755" y="4971"/>
                  </a:cubicBezTo>
                  <a:cubicBezTo>
                    <a:pt x="7746" y="4970"/>
                    <a:pt x="7746" y="4970"/>
                    <a:pt x="7746" y="4970"/>
                  </a:cubicBezTo>
                  <a:cubicBezTo>
                    <a:pt x="7736" y="4965"/>
                    <a:pt x="7736" y="4965"/>
                    <a:pt x="7736" y="4965"/>
                  </a:cubicBezTo>
                  <a:cubicBezTo>
                    <a:pt x="7735" y="4949"/>
                    <a:pt x="7735" y="4949"/>
                    <a:pt x="7735" y="4949"/>
                  </a:cubicBezTo>
                  <a:cubicBezTo>
                    <a:pt x="7729" y="4944"/>
                    <a:pt x="7729" y="4944"/>
                    <a:pt x="7729" y="4944"/>
                  </a:cubicBezTo>
                  <a:cubicBezTo>
                    <a:pt x="7726" y="4927"/>
                    <a:pt x="7726" y="4927"/>
                    <a:pt x="7726" y="4927"/>
                  </a:cubicBezTo>
                  <a:cubicBezTo>
                    <a:pt x="7721" y="4912"/>
                    <a:pt x="7721" y="4912"/>
                    <a:pt x="7721" y="4912"/>
                  </a:cubicBezTo>
                  <a:cubicBezTo>
                    <a:pt x="7692" y="4894"/>
                    <a:pt x="7692" y="4894"/>
                    <a:pt x="7692" y="4894"/>
                  </a:cubicBezTo>
                  <a:cubicBezTo>
                    <a:pt x="7675" y="4872"/>
                    <a:pt x="7675" y="4872"/>
                    <a:pt x="7675" y="4872"/>
                  </a:cubicBezTo>
                  <a:cubicBezTo>
                    <a:pt x="7674" y="4863"/>
                    <a:pt x="7674" y="4863"/>
                    <a:pt x="7674" y="4863"/>
                  </a:cubicBezTo>
                  <a:cubicBezTo>
                    <a:pt x="7666" y="4849"/>
                    <a:pt x="7666" y="4849"/>
                    <a:pt x="7666" y="4849"/>
                  </a:cubicBezTo>
                  <a:cubicBezTo>
                    <a:pt x="7658" y="4854"/>
                    <a:pt x="7658" y="4854"/>
                    <a:pt x="7658" y="4854"/>
                  </a:cubicBezTo>
                  <a:cubicBezTo>
                    <a:pt x="7654" y="4851"/>
                    <a:pt x="7654" y="4851"/>
                    <a:pt x="7654" y="4851"/>
                  </a:cubicBezTo>
                  <a:cubicBezTo>
                    <a:pt x="7655" y="4842"/>
                    <a:pt x="7655" y="4842"/>
                    <a:pt x="7655" y="4842"/>
                  </a:cubicBezTo>
                  <a:cubicBezTo>
                    <a:pt x="7657" y="4835"/>
                    <a:pt x="7657" y="4835"/>
                    <a:pt x="7657" y="4835"/>
                  </a:cubicBezTo>
                  <a:cubicBezTo>
                    <a:pt x="7646" y="4828"/>
                    <a:pt x="7646" y="4828"/>
                    <a:pt x="7646" y="4828"/>
                  </a:cubicBezTo>
                  <a:cubicBezTo>
                    <a:pt x="7642" y="4814"/>
                    <a:pt x="7642" y="4814"/>
                    <a:pt x="7642" y="4814"/>
                  </a:cubicBezTo>
                  <a:cubicBezTo>
                    <a:pt x="7632" y="4809"/>
                    <a:pt x="7632" y="4809"/>
                    <a:pt x="7632" y="4809"/>
                  </a:cubicBezTo>
                  <a:cubicBezTo>
                    <a:pt x="7629" y="4797"/>
                    <a:pt x="7629" y="4797"/>
                    <a:pt x="7629" y="4797"/>
                  </a:cubicBezTo>
                  <a:cubicBezTo>
                    <a:pt x="7620" y="4785"/>
                    <a:pt x="7620" y="4785"/>
                    <a:pt x="7620" y="4785"/>
                  </a:cubicBezTo>
                  <a:cubicBezTo>
                    <a:pt x="7613" y="4771"/>
                    <a:pt x="7613" y="4771"/>
                    <a:pt x="7613" y="4771"/>
                  </a:cubicBezTo>
                  <a:cubicBezTo>
                    <a:pt x="7594" y="4761"/>
                    <a:pt x="7594" y="4761"/>
                    <a:pt x="7594" y="4761"/>
                  </a:cubicBezTo>
                  <a:cubicBezTo>
                    <a:pt x="7593" y="4751"/>
                    <a:pt x="7593" y="4751"/>
                    <a:pt x="7593" y="4751"/>
                  </a:cubicBezTo>
                  <a:cubicBezTo>
                    <a:pt x="7597" y="4741"/>
                    <a:pt x="7597" y="4741"/>
                    <a:pt x="7597" y="4741"/>
                  </a:cubicBezTo>
                  <a:cubicBezTo>
                    <a:pt x="7596" y="4731"/>
                    <a:pt x="7596" y="4731"/>
                    <a:pt x="7596" y="4731"/>
                  </a:cubicBezTo>
                  <a:cubicBezTo>
                    <a:pt x="7574" y="4730"/>
                    <a:pt x="7574" y="4730"/>
                    <a:pt x="7574" y="4730"/>
                  </a:cubicBezTo>
                  <a:cubicBezTo>
                    <a:pt x="7571" y="4725"/>
                    <a:pt x="7571" y="4725"/>
                    <a:pt x="7571" y="4725"/>
                  </a:cubicBezTo>
                  <a:cubicBezTo>
                    <a:pt x="7571" y="4718"/>
                    <a:pt x="7571" y="4718"/>
                    <a:pt x="7571" y="4718"/>
                  </a:cubicBezTo>
                  <a:cubicBezTo>
                    <a:pt x="7567" y="4707"/>
                    <a:pt x="7567" y="4707"/>
                    <a:pt x="7567" y="4707"/>
                  </a:cubicBezTo>
                  <a:cubicBezTo>
                    <a:pt x="7567" y="4696"/>
                    <a:pt x="7567" y="4696"/>
                    <a:pt x="7567" y="4696"/>
                  </a:cubicBezTo>
                  <a:cubicBezTo>
                    <a:pt x="7561" y="4687"/>
                    <a:pt x="7561" y="4687"/>
                    <a:pt x="7561" y="4687"/>
                  </a:cubicBezTo>
                  <a:cubicBezTo>
                    <a:pt x="7553" y="4683"/>
                    <a:pt x="7553" y="4683"/>
                    <a:pt x="7553" y="4683"/>
                  </a:cubicBezTo>
                  <a:cubicBezTo>
                    <a:pt x="7553" y="4675"/>
                    <a:pt x="7553" y="4675"/>
                    <a:pt x="7553" y="4675"/>
                  </a:cubicBezTo>
                  <a:cubicBezTo>
                    <a:pt x="7547" y="4670"/>
                    <a:pt x="7547" y="4670"/>
                    <a:pt x="7547" y="4670"/>
                  </a:cubicBezTo>
                  <a:cubicBezTo>
                    <a:pt x="7539" y="4670"/>
                    <a:pt x="7539" y="4670"/>
                    <a:pt x="7539" y="4670"/>
                  </a:cubicBezTo>
                  <a:cubicBezTo>
                    <a:pt x="7525" y="4667"/>
                    <a:pt x="7525" y="4667"/>
                    <a:pt x="7525" y="4667"/>
                  </a:cubicBezTo>
                  <a:cubicBezTo>
                    <a:pt x="7522" y="4660"/>
                    <a:pt x="7522" y="4660"/>
                    <a:pt x="7522" y="4660"/>
                  </a:cubicBezTo>
                  <a:cubicBezTo>
                    <a:pt x="7527" y="4652"/>
                    <a:pt x="7527" y="4652"/>
                    <a:pt x="7527" y="4652"/>
                  </a:cubicBezTo>
                  <a:cubicBezTo>
                    <a:pt x="7524" y="4644"/>
                    <a:pt x="7524" y="4644"/>
                    <a:pt x="7524" y="4644"/>
                  </a:cubicBezTo>
                  <a:cubicBezTo>
                    <a:pt x="7512" y="4643"/>
                    <a:pt x="7512" y="4643"/>
                    <a:pt x="7512" y="4643"/>
                  </a:cubicBezTo>
                  <a:cubicBezTo>
                    <a:pt x="7504" y="4649"/>
                    <a:pt x="7504" y="4649"/>
                    <a:pt x="7504" y="4649"/>
                  </a:cubicBezTo>
                  <a:cubicBezTo>
                    <a:pt x="7501" y="4643"/>
                    <a:pt x="7501" y="4643"/>
                    <a:pt x="7501" y="4643"/>
                  </a:cubicBezTo>
                  <a:cubicBezTo>
                    <a:pt x="7492" y="4643"/>
                    <a:pt x="7492" y="4643"/>
                    <a:pt x="7492" y="4643"/>
                  </a:cubicBezTo>
                  <a:cubicBezTo>
                    <a:pt x="7489" y="4634"/>
                    <a:pt x="7489" y="4634"/>
                    <a:pt x="7489" y="4634"/>
                  </a:cubicBezTo>
                  <a:cubicBezTo>
                    <a:pt x="7490" y="4626"/>
                    <a:pt x="7490" y="4626"/>
                    <a:pt x="7490" y="4626"/>
                  </a:cubicBezTo>
                  <a:cubicBezTo>
                    <a:pt x="7486" y="4618"/>
                    <a:pt x="7486" y="4618"/>
                    <a:pt x="7486" y="4618"/>
                  </a:cubicBezTo>
                  <a:cubicBezTo>
                    <a:pt x="7475" y="4614"/>
                    <a:pt x="7475" y="4614"/>
                    <a:pt x="7475" y="4614"/>
                  </a:cubicBezTo>
                  <a:cubicBezTo>
                    <a:pt x="7467" y="4615"/>
                    <a:pt x="7467" y="4615"/>
                    <a:pt x="7467" y="4615"/>
                  </a:cubicBezTo>
                  <a:cubicBezTo>
                    <a:pt x="7458" y="4606"/>
                    <a:pt x="7458" y="4606"/>
                    <a:pt x="7458" y="4606"/>
                  </a:cubicBezTo>
                  <a:cubicBezTo>
                    <a:pt x="7452" y="4609"/>
                    <a:pt x="7452" y="4609"/>
                    <a:pt x="7452" y="4609"/>
                  </a:cubicBezTo>
                  <a:cubicBezTo>
                    <a:pt x="7441" y="4609"/>
                    <a:pt x="7441" y="4609"/>
                    <a:pt x="7441" y="4609"/>
                  </a:cubicBezTo>
                  <a:cubicBezTo>
                    <a:pt x="7434" y="4606"/>
                    <a:pt x="7434" y="4606"/>
                    <a:pt x="7434" y="4606"/>
                  </a:cubicBezTo>
                  <a:cubicBezTo>
                    <a:pt x="7426" y="4611"/>
                    <a:pt x="7426" y="4611"/>
                    <a:pt x="7426" y="4611"/>
                  </a:cubicBezTo>
                  <a:cubicBezTo>
                    <a:pt x="7428" y="4620"/>
                    <a:pt x="7428" y="4620"/>
                    <a:pt x="7428" y="4620"/>
                  </a:cubicBezTo>
                  <a:cubicBezTo>
                    <a:pt x="7422" y="4623"/>
                    <a:pt x="7422" y="4623"/>
                    <a:pt x="7422" y="4623"/>
                  </a:cubicBezTo>
                  <a:cubicBezTo>
                    <a:pt x="7406" y="4617"/>
                    <a:pt x="7406" y="4617"/>
                    <a:pt x="7406" y="4617"/>
                  </a:cubicBezTo>
                  <a:cubicBezTo>
                    <a:pt x="7402" y="4611"/>
                    <a:pt x="7402" y="4611"/>
                    <a:pt x="7402" y="4611"/>
                  </a:cubicBezTo>
                  <a:cubicBezTo>
                    <a:pt x="7391" y="4615"/>
                    <a:pt x="7391" y="4615"/>
                    <a:pt x="7391" y="4615"/>
                  </a:cubicBezTo>
                  <a:cubicBezTo>
                    <a:pt x="7373" y="4615"/>
                    <a:pt x="7373" y="4615"/>
                    <a:pt x="7373" y="4615"/>
                  </a:cubicBezTo>
                  <a:cubicBezTo>
                    <a:pt x="7370" y="4608"/>
                    <a:pt x="7370" y="4608"/>
                    <a:pt x="7370" y="4608"/>
                  </a:cubicBezTo>
                  <a:cubicBezTo>
                    <a:pt x="7359" y="4598"/>
                    <a:pt x="7359" y="4598"/>
                    <a:pt x="7359" y="4598"/>
                  </a:cubicBezTo>
                  <a:cubicBezTo>
                    <a:pt x="7333" y="4597"/>
                    <a:pt x="7333" y="4597"/>
                    <a:pt x="7333" y="4597"/>
                  </a:cubicBezTo>
                  <a:cubicBezTo>
                    <a:pt x="7322" y="4588"/>
                    <a:pt x="7322" y="4588"/>
                    <a:pt x="7322" y="4588"/>
                  </a:cubicBezTo>
                  <a:cubicBezTo>
                    <a:pt x="7308" y="4588"/>
                    <a:pt x="7308" y="4588"/>
                    <a:pt x="7308" y="4588"/>
                  </a:cubicBezTo>
                  <a:cubicBezTo>
                    <a:pt x="7299" y="4585"/>
                    <a:pt x="7299" y="4585"/>
                    <a:pt x="7299" y="4585"/>
                  </a:cubicBezTo>
                  <a:cubicBezTo>
                    <a:pt x="7296" y="4588"/>
                    <a:pt x="7296" y="4588"/>
                    <a:pt x="7296" y="4588"/>
                  </a:cubicBezTo>
                  <a:cubicBezTo>
                    <a:pt x="7272" y="4591"/>
                    <a:pt x="7272" y="4591"/>
                    <a:pt x="7272" y="4591"/>
                  </a:cubicBezTo>
                  <a:cubicBezTo>
                    <a:pt x="7267" y="4603"/>
                    <a:pt x="7267" y="4603"/>
                    <a:pt x="7267" y="4603"/>
                  </a:cubicBezTo>
                  <a:cubicBezTo>
                    <a:pt x="7261" y="4603"/>
                    <a:pt x="7261" y="4603"/>
                    <a:pt x="7261" y="4603"/>
                  </a:cubicBezTo>
                  <a:cubicBezTo>
                    <a:pt x="7253" y="4609"/>
                    <a:pt x="7253" y="4609"/>
                    <a:pt x="7253" y="4609"/>
                  </a:cubicBezTo>
                  <a:cubicBezTo>
                    <a:pt x="7237" y="4608"/>
                    <a:pt x="7237" y="4608"/>
                    <a:pt x="7237" y="4608"/>
                  </a:cubicBezTo>
                  <a:cubicBezTo>
                    <a:pt x="7227" y="4611"/>
                    <a:pt x="7227" y="4611"/>
                    <a:pt x="7227" y="4611"/>
                  </a:cubicBezTo>
                  <a:cubicBezTo>
                    <a:pt x="7209" y="4608"/>
                    <a:pt x="7209" y="4608"/>
                    <a:pt x="7209" y="4608"/>
                  </a:cubicBezTo>
                  <a:cubicBezTo>
                    <a:pt x="7200" y="4618"/>
                    <a:pt x="7200" y="4618"/>
                    <a:pt x="7200" y="4618"/>
                  </a:cubicBezTo>
                  <a:cubicBezTo>
                    <a:pt x="7186" y="4618"/>
                    <a:pt x="7186" y="4618"/>
                    <a:pt x="7186" y="4618"/>
                  </a:cubicBezTo>
                  <a:cubicBezTo>
                    <a:pt x="7180" y="4631"/>
                    <a:pt x="7180" y="4631"/>
                    <a:pt x="7180" y="4631"/>
                  </a:cubicBezTo>
                  <a:cubicBezTo>
                    <a:pt x="7168" y="4635"/>
                    <a:pt x="7168" y="4635"/>
                    <a:pt x="7168" y="4635"/>
                  </a:cubicBezTo>
                  <a:cubicBezTo>
                    <a:pt x="7156" y="4634"/>
                    <a:pt x="7156" y="4634"/>
                    <a:pt x="7156" y="4634"/>
                  </a:cubicBezTo>
                  <a:cubicBezTo>
                    <a:pt x="7152" y="4637"/>
                    <a:pt x="7152" y="4637"/>
                    <a:pt x="7152" y="4637"/>
                  </a:cubicBezTo>
                  <a:cubicBezTo>
                    <a:pt x="7142" y="4638"/>
                    <a:pt x="7142" y="4638"/>
                    <a:pt x="7142" y="4638"/>
                  </a:cubicBezTo>
                  <a:cubicBezTo>
                    <a:pt x="7133" y="4641"/>
                    <a:pt x="7133" y="4641"/>
                    <a:pt x="7133" y="4641"/>
                  </a:cubicBezTo>
                  <a:cubicBezTo>
                    <a:pt x="7111" y="4643"/>
                    <a:pt x="7111" y="4643"/>
                    <a:pt x="7111" y="4643"/>
                  </a:cubicBezTo>
                  <a:cubicBezTo>
                    <a:pt x="7102" y="4650"/>
                    <a:pt x="7102" y="4650"/>
                    <a:pt x="7102" y="4650"/>
                  </a:cubicBezTo>
                  <a:cubicBezTo>
                    <a:pt x="7102" y="4661"/>
                    <a:pt x="7102" y="4661"/>
                    <a:pt x="7102" y="4661"/>
                  </a:cubicBezTo>
                  <a:cubicBezTo>
                    <a:pt x="7091" y="4675"/>
                    <a:pt x="7091" y="4675"/>
                    <a:pt x="7091" y="4675"/>
                  </a:cubicBezTo>
                  <a:cubicBezTo>
                    <a:pt x="7085" y="4690"/>
                    <a:pt x="7085" y="4690"/>
                    <a:pt x="7085" y="4690"/>
                  </a:cubicBezTo>
                  <a:cubicBezTo>
                    <a:pt x="7079" y="4698"/>
                    <a:pt x="7079" y="4698"/>
                    <a:pt x="7079" y="4698"/>
                  </a:cubicBezTo>
                  <a:cubicBezTo>
                    <a:pt x="7079" y="4707"/>
                    <a:pt x="7079" y="4707"/>
                    <a:pt x="7079" y="4707"/>
                  </a:cubicBezTo>
                  <a:cubicBezTo>
                    <a:pt x="7075" y="4713"/>
                    <a:pt x="7075" y="4713"/>
                    <a:pt x="7075" y="4713"/>
                  </a:cubicBezTo>
                  <a:cubicBezTo>
                    <a:pt x="7075" y="4733"/>
                    <a:pt x="7075" y="4733"/>
                    <a:pt x="7075" y="4733"/>
                  </a:cubicBezTo>
                  <a:cubicBezTo>
                    <a:pt x="7079" y="4741"/>
                    <a:pt x="7079" y="4741"/>
                    <a:pt x="7079" y="4741"/>
                  </a:cubicBezTo>
                  <a:cubicBezTo>
                    <a:pt x="7088" y="4741"/>
                    <a:pt x="7088" y="4741"/>
                    <a:pt x="7088" y="4741"/>
                  </a:cubicBezTo>
                  <a:cubicBezTo>
                    <a:pt x="7107" y="4730"/>
                    <a:pt x="7107" y="4730"/>
                    <a:pt x="7107" y="4730"/>
                  </a:cubicBezTo>
                  <a:cubicBezTo>
                    <a:pt x="7117" y="4725"/>
                    <a:pt x="7117" y="4725"/>
                    <a:pt x="7117" y="4725"/>
                  </a:cubicBezTo>
                  <a:cubicBezTo>
                    <a:pt x="7127" y="4728"/>
                    <a:pt x="7127" y="4728"/>
                    <a:pt x="7127" y="4728"/>
                  </a:cubicBezTo>
                  <a:cubicBezTo>
                    <a:pt x="7139" y="4747"/>
                    <a:pt x="7139" y="4747"/>
                    <a:pt x="7139" y="4747"/>
                  </a:cubicBezTo>
                  <a:cubicBezTo>
                    <a:pt x="7145" y="4762"/>
                    <a:pt x="7145" y="4762"/>
                    <a:pt x="7145" y="4762"/>
                  </a:cubicBezTo>
                  <a:cubicBezTo>
                    <a:pt x="7157" y="4771"/>
                    <a:pt x="7157" y="4771"/>
                    <a:pt x="7157" y="4771"/>
                  </a:cubicBezTo>
                  <a:cubicBezTo>
                    <a:pt x="7157" y="4783"/>
                    <a:pt x="7157" y="4783"/>
                    <a:pt x="7157" y="4783"/>
                  </a:cubicBezTo>
                  <a:cubicBezTo>
                    <a:pt x="7160" y="4793"/>
                    <a:pt x="7160" y="4793"/>
                    <a:pt x="7160" y="4793"/>
                  </a:cubicBezTo>
                  <a:cubicBezTo>
                    <a:pt x="7159" y="4812"/>
                    <a:pt x="7159" y="4812"/>
                    <a:pt x="7159" y="4812"/>
                  </a:cubicBezTo>
                  <a:cubicBezTo>
                    <a:pt x="7149" y="4820"/>
                    <a:pt x="7149" y="4820"/>
                    <a:pt x="7149" y="4820"/>
                  </a:cubicBezTo>
                  <a:cubicBezTo>
                    <a:pt x="7139" y="4835"/>
                    <a:pt x="7139" y="4835"/>
                    <a:pt x="7139" y="4835"/>
                  </a:cubicBezTo>
                  <a:cubicBezTo>
                    <a:pt x="7136" y="4855"/>
                    <a:pt x="7136" y="4855"/>
                    <a:pt x="7136" y="4855"/>
                  </a:cubicBezTo>
                  <a:cubicBezTo>
                    <a:pt x="7125" y="4863"/>
                    <a:pt x="7125" y="4863"/>
                    <a:pt x="7125" y="4863"/>
                  </a:cubicBezTo>
                  <a:cubicBezTo>
                    <a:pt x="7116" y="4880"/>
                    <a:pt x="7116" y="4880"/>
                    <a:pt x="7116" y="4880"/>
                  </a:cubicBezTo>
                  <a:cubicBezTo>
                    <a:pt x="7114" y="4892"/>
                    <a:pt x="7114" y="4892"/>
                    <a:pt x="7114" y="4892"/>
                  </a:cubicBezTo>
                  <a:cubicBezTo>
                    <a:pt x="7123" y="4906"/>
                    <a:pt x="7123" y="4906"/>
                    <a:pt x="7123" y="4906"/>
                  </a:cubicBezTo>
                  <a:cubicBezTo>
                    <a:pt x="7120" y="4915"/>
                    <a:pt x="7120" y="4915"/>
                    <a:pt x="7120" y="4915"/>
                  </a:cubicBezTo>
                  <a:cubicBezTo>
                    <a:pt x="7122" y="4933"/>
                    <a:pt x="7122" y="4933"/>
                    <a:pt x="7122" y="4933"/>
                  </a:cubicBezTo>
                  <a:cubicBezTo>
                    <a:pt x="7133" y="4942"/>
                    <a:pt x="7133" y="4942"/>
                    <a:pt x="7133" y="4942"/>
                  </a:cubicBezTo>
                  <a:cubicBezTo>
                    <a:pt x="7130" y="4958"/>
                    <a:pt x="7130" y="4958"/>
                    <a:pt x="7130" y="4958"/>
                  </a:cubicBezTo>
                  <a:cubicBezTo>
                    <a:pt x="7120" y="4964"/>
                    <a:pt x="7120" y="4964"/>
                    <a:pt x="7120" y="4964"/>
                  </a:cubicBezTo>
                  <a:cubicBezTo>
                    <a:pt x="7117" y="4973"/>
                    <a:pt x="7117" y="4973"/>
                    <a:pt x="7117" y="4973"/>
                  </a:cubicBezTo>
                  <a:cubicBezTo>
                    <a:pt x="7123" y="4987"/>
                    <a:pt x="7123" y="4987"/>
                    <a:pt x="7123" y="4987"/>
                  </a:cubicBezTo>
                  <a:cubicBezTo>
                    <a:pt x="7123" y="5010"/>
                    <a:pt x="7123" y="5010"/>
                    <a:pt x="7123" y="5010"/>
                  </a:cubicBezTo>
                  <a:cubicBezTo>
                    <a:pt x="7119" y="5017"/>
                    <a:pt x="7119" y="5017"/>
                    <a:pt x="7119" y="5017"/>
                  </a:cubicBezTo>
                  <a:cubicBezTo>
                    <a:pt x="7120" y="5040"/>
                    <a:pt x="7120" y="5040"/>
                    <a:pt x="7120" y="5040"/>
                  </a:cubicBezTo>
                  <a:cubicBezTo>
                    <a:pt x="7130" y="5042"/>
                    <a:pt x="7130" y="5042"/>
                    <a:pt x="7130" y="5042"/>
                  </a:cubicBezTo>
                  <a:cubicBezTo>
                    <a:pt x="7136" y="5046"/>
                    <a:pt x="7136" y="5046"/>
                    <a:pt x="7136" y="5046"/>
                  </a:cubicBezTo>
                  <a:cubicBezTo>
                    <a:pt x="7142" y="5042"/>
                    <a:pt x="7142" y="5042"/>
                    <a:pt x="7142" y="5042"/>
                  </a:cubicBezTo>
                  <a:cubicBezTo>
                    <a:pt x="7148" y="5045"/>
                    <a:pt x="7148" y="5045"/>
                    <a:pt x="7148" y="5045"/>
                  </a:cubicBezTo>
                  <a:cubicBezTo>
                    <a:pt x="7151" y="5062"/>
                    <a:pt x="7151" y="5062"/>
                    <a:pt x="7151" y="5062"/>
                  </a:cubicBezTo>
                  <a:cubicBezTo>
                    <a:pt x="7146" y="5077"/>
                    <a:pt x="7146" y="5077"/>
                    <a:pt x="7146" y="5077"/>
                  </a:cubicBezTo>
                  <a:cubicBezTo>
                    <a:pt x="7134" y="5089"/>
                    <a:pt x="7134" y="5089"/>
                    <a:pt x="7134" y="5089"/>
                  </a:cubicBezTo>
                  <a:cubicBezTo>
                    <a:pt x="7105" y="5095"/>
                    <a:pt x="7105" y="5095"/>
                    <a:pt x="7105" y="5095"/>
                  </a:cubicBezTo>
                  <a:cubicBezTo>
                    <a:pt x="7085" y="5108"/>
                    <a:pt x="7085" y="5108"/>
                    <a:pt x="7085" y="5108"/>
                  </a:cubicBezTo>
                  <a:cubicBezTo>
                    <a:pt x="7047" y="5144"/>
                    <a:pt x="7047" y="5144"/>
                    <a:pt x="7047" y="5144"/>
                  </a:cubicBezTo>
                  <a:cubicBezTo>
                    <a:pt x="7038" y="5146"/>
                    <a:pt x="7038" y="5146"/>
                    <a:pt x="7038" y="5146"/>
                  </a:cubicBezTo>
                  <a:cubicBezTo>
                    <a:pt x="7027" y="5135"/>
                    <a:pt x="7027" y="5135"/>
                    <a:pt x="7027" y="5135"/>
                  </a:cubicBezTo>
                  <a:cubicBezTo>
                    <a:pt x="7003" y="5132"/>
                    <a:pt x="7003" y="5132"/>
                    <a:pt x="7003" y="5132"/>
                  </a:cubicBezTo>
                  <a:cubicBezTo>
                    <a:pt x="6987" y="5135"/>
                    <a:pt x="6987" y="5135"/>
                    <a:pt x="6987" y="5135"/>
                  </a:cubicBezTo>
                  <a:cubicBezTo>
                    <a:pt x="6986" y="5129"/>
                    <a:pt x="6986" y="5129"/>
                    <a:pt x="6986" y="5129"/>
                  </a:cubicBezTo>
                  <a:cubicBezTo>
                    <a:pt x="6974" y="5127"/>
                    <a:pt x="6974" y="5127"/>
                    <a:pt x="6974" y="5127"/>
                  </a:cubicBezTo>
                  <a:cubicBezTo>
                    <a:pt x="6964" y="5130"/>
                    <a:pt x="6964" y="5130"/>
                    <a:pt x="6964" y="5130"/>
                  </a:cubicBezTo>
                  <a:cubicBezTo>
                    <a:pt x="6957" y="5123"/>
                    <a:pt x="6957" y="5123"/>
                    <a:pt x="6957" y="5123"/>
                  </a:cubicBezTo>
                  <a:cubicBezTo>
                    <a:pt x="6926" y="5114"/>
                    <a:pt x="6926" y="5114"/>
                    <a:pt x="6926" y="5114"/>
                  </a:cubicBezTo>
                  <a:cubicBezTo>
                    <a:pt x="6900" y="5118"/>
                    <a:pt x="6900" y="5118"/>
                    <a:pt x="6900" y="5118"/>
                  </a:cubicBezTo>
                  <a:cubicBezTo>
                    <a:pt x="6899" y="5126"/>
                    <a:pt x="6899" y="5126"/>
                    <a:pt x="6899" y="5126"/>
                  </a:cubicBezTo>
                  <a:cubicBezTo>
                    <a:pt x="6882" y="5137"/>
                    <a:pt x="6882" y="5137"/>
                    <a:pt x="6882" y="5137"/>
                  </a:cubicBezTo>
                  <a:cubicBezTo>
                    <a:pt x="6867" y="5137"/>
                    <a:pt x="6867" y="5137"/>
                    <a:pt x="6867" y="5137"/>
                  </a:cubicBezTo>
                  <a:cubicBezTo>
                    <a:pt x="6859" y="5130"/>
                    <a:pt x="6859" y="5130"/>
                    <a:pt x="6859" y="5130"/>
                  </a:cubicBezTo>
                  <a:cubicBezTo>
                    <a:pt x="6844" y="5140"/>
                    <a:pt x="6844" y="5140"/>
                    <a:pt x="6844" y="5140"/>
                  </a:cubicBezTo>
                  <a:cubicBezTo>
                    <a:pt x="6831" y="5135"/>
                    <a:pt x="6831" y="5135"/>
                    <a:pt x="6831" y="5135"/>
                  </a:cubicBezTo>
                  <a:cubicBezTo>
                    <a:pt x="6821" y="5120"/>
                    <a:pt x="6821" y="5120"/>
                    <a:pt x="6821" y="5120"/>
                  </a:cubicBezTo>
                  <a:cubicBezTo>
                    <a:pt x="6802" y="5108"/>
                    <a:pt x="6802" y="5108"/>
                    <a:pt x="6802" y="5108"/>
                  </a:cubicBezTo>
                  <a:cubicBezTo>
                    <a:pt x="6787" y="5106"/>
                    <a:pt x="6787" y="5106"/>
                    <a:pt x="6787" y="5106"/>
                  </a:cubicBezTo>
                  <a:cubicBezTo>
                    <a:pt x="6763" y="5112"/>
                    <a:pt x="6763" y="5112"/>
                    <a:pt x="6763" y="5112"/>
                  </a:cubicBezTo>
                  <a:cubicBezTo>
                    <a:pt x="6758" y="5108"/>
                    <a:pt x="6758" y="5108"/>
                    <a:pt x="6758" y="5108"/>
                  </a:cubicBezTo>
                  <a:cubicBezTo>
                    <a:pt x="6744" y="5108"/>
                    <a:pt x="6744" y="5108"/>
                    <a:pt x="6744" y="5108"/>
                  </a:cubicBezTo>
                  <a:cubicBezTo>
                    <a:pt x="6732" y="5120"/>
                    <a:pt x="6732" y="5120"/>
                    <a:pt x="6732" y="5120"/>
                  </a:cubicBezTo>
                  <a:cubicBezTo>
                    <a:pt x="6724" y="5137"/>
                    <a:pt x="6724" y="5137"/>
                    <a:pt x="6724" y="5137"/>
                  </a:cubicBezTo>
                  <a:cubicBezTo>
                    <a:pt x="6714" y="5149"/>
                    <a:pt x="6714" y="5149"/>
                    <a:pt x="6714" y="5149"/>
                  </a:cubicBezTo>
                  <a:cubicBezTo>
                    <a:pt x="6697" y="5156"/>
                    <a:pt x="6697" y="5156"/>
                    <a:pt x="6697" y="5156"/>
                  </a:cubicBezTo>
                  <a:cubicBezTo>
                    <a:pt x="6686" y="5173"/>
                    <a:pt x="6686" y="5173"/>
                    <a:pt x="6686" y="5173"/>
                  </a:cubicBezTo>
                  <a:cubicBezTo>
                    <a:pt x="6686" y="5179"/>
                    <a:pt x="6686" y="5179"/>
                    <a:pt x="6686" y="5179"/>
                  </a:cubicBezTo>
                  <a:cubicBezTo>
                    <a:pt x="6682" y="5196"/>
                    <a:pt x="6682" y="5196"/>
                    <a:pt x="6682" y="5196"/>
                  </a:cubicBezTo>
                  <a:cubicBezTo>
                    <a:pt x="6665" y="5210"/>
                    <a:pt x="6665" y="5210"/>
                    <a:pt x="6665" y="5210"/>
                  </a:cubicBezTo>
                  <a:cubicBezTo>
                    <a:pt x="6628" y="5210"/>
                    <a:pt x="6628" y="5210"/>
                    <a:pt x="6628" y="5210"/>
                  </a:cubicBezTo>
                  <a:cubicBezTo>
                    <a:pt x="6614" y="5211"/>
                    <a:pt x="6614" y="5211"/>
                    <a:pt x="6614" y="5211"/>
                  </a:cubicBezTo>
                  <a:cubicBezTo>
                    <a:pt x="6602" y="5227"/>
                    <a:pt x="6602" y="5227"/>
                    <a:pt x="6602" y="5227"/>
                  </a:cubicBezTo>
                  <a:cubicBezTo>
                    <a:pt x="6582" y="5227"/>
                    <a:pt x="6582" y="5227"/>
                    <a:pt x="6582" y="5227"/>
                  </a:cubicBezTo>
                  <a:cubicBezTo>
                    <a:pt x="6552" y="5244"/>
                    <a:pt x="6552" y="5244"/>
                    <a:pt x="6552" y="5244"/>
                  </a:cubicBezTo>
                  <a:cubicBezTo>
                    <a:pt x="6540" y="5263"/>
                    <a:pt x="6540" y="5263"/>
                    <a:pt x="6540" y="5263"/>
                  </a:cubicBezTo>
                  <a:cubicBezTo>
                    <a:pt x="6530" y="5265"/>
                    <a:pt x="6530" y="5265"/>
                    <a:pt x="6530" y="5265"/>
                  </a:cubicBezTo>
                  <a:cubicBezTo>
                    <a:pt x="6515" y="5257"/>
                    <a:pt x="6515" y="5257"/>
                    <a:pt x="6515" y="5257"/>
                  </a:cubicBezTo>
                  <a:cubicBezTo>
                    <a:pt x="6497" y="5257"/>
                    <a:pt x="6497" y="5257"/>
                    <a:pt x="6497" y="5257"/>
                  </a:cubicBezTo>
                  <a:cubicBezTo>
                    <a:pt x="6489" y="5263"/>
                    <a:pt x="6489" y="5263"/>
                    <a:pt x="6489" y="5263"/>
                  </a:cubicBezTo>
                  <a:cubicBezTo>
                    <a:pt x="6468" y="5266"/>
                    <a:pt x="6468" y="5266"/>
                    <a:pt x="6468" y="5266"/>
                  </a:cubicBezTo>
                  <a:cubicBezTo>
                    <a:pt x="6420" y="5266"/>
                    <a:pt x="6420" y="5266"/>
                    <a:pt x="6420" y="5266"/>
                  </a:cubicBezTo>
                  <a:cubicBezTo>
                    <a:pt x="6387" y="5257"/>
                    <a:pt x="6387" y="5257"/>
                    <a:pt x="6387" y="5257"/>
                  </a:cubicBezTo>
                  <a:cubicBezTo>
                    <a:pt x="6350" y="5260"/>
                    <a:pt x="6350" y="5260"/>
                    <a:pt x="6350" y="5260"/>
                  </a:cubicBezTo>
                  <a:cubicBezTo>
                    <a:pt x="6338" y="5260"/>
                    <a:pt x="6338" y="5260"/>
                    <a:pt x="6338" y="5260"/>
                  </a:cubicBezTo>
                  <a:cubicBezTo>
                    <a:pt x="6324" y="5245"/>
                    <a:pt x="6324" y="5245"/>
                    <a:pt x="6324" y="5245"/>
                  </a:cubicBezTo>
                  <a:cubicBezTo>
                    <a:pt x="6313" y="5242"/>
                    <a:pt x="6313" y="5242"/>
                    <a:pt x="6313" y="5242"/>
                  </a:cubicBezTo>
                  <a:cubicBezTo>
                    <a:pt x="6304" y="5236"/>
                    <a:pt x="6304" y="5236"/>
                    <a:pt x="6304" y="5236"/>
                  </a:cubicBezTo>
                  <a:cubicBezTo>
                    <a:pt x="6287" y="5225"/>
                    <a:pt x="6287" y="5225"/>
                    <a:pt x="6287" y="5225"/>
                  </a:cubicBezTo>
                  <a:cubicBezTo>
                    <a:pt x="6278" y="5199"/>
                    <a:pt x="6278" y="5199"/>
                    <a:pt x="6278" y="5199"/>
                  </a:cubicBezTo>
                  <a:cubicBezTo>
                    <a:pt x="6270" y="5192"/>
                    <a:pt x="6270" y="5192"/>
                    <a:pt x="6270" y="5192"/>
                  </a:cubicBezTo>
                  <a:cubicBezTo>
                    <a:pt x="6254" y="5196"/>
                    <a:pt x="6254" y="5196"/>
                    <a:pt x="6254" y="5196"/>
                  </a:cubicBezTo>
                  <a:cubicBezTo>
                    <a:pt x="6231" y="5196"/>
                    <a:pt x="6231" y="5196"/>
                    <a:pt x="6231" y="5196"/>
                  </a:cubicBezTo>
                  <a:cubicBezTo>
                    <a:pt x="6202" y="5185"/>
                    <a:pt x="6202" y="5185"/>
                    <a:pt x="6202" y="5185"/>
                  </a:cubicBezTo>
                  <a:cubicBezTo>
                    <a:pt x="6185" y="5163"/>
                    <a:pt x="6185" y="5163"/>
                    <a:pt x="6185" y="5163"/>
                  </a:cubicBezTo>
                  <a:cubicBezTo>
                    <a:pt x="6153" y="5163"/>
                    <a:pt x="6153" y="5163"/>
                    <a:pt x="6153" y="5163"/>
                  </a:cubicBezTo>
                  <a:cubicBezTo>
                    <a:pt x="6130" y="5161"/>
                    <a:pt x="6130" y="5161"/>
                    <a:pt x="6130" y="5161"/>
                  </a:cubicBezTo>
                  <a:cubicBezTo>
                    <a:pt x="6111" y="5150"/>
                    <a:pt x="6111" y="5150"/>
                    <a:pt x="6111" y="5150"/>
                  </a:cubicBezTo>
                  <a:cubicBezTo>
                    <a:pt x="6090" y="5156"/>
                    <a:pt x="6090" y="5156"/>
                    <a:pt x="6090" y="5156"/>
                  </a:cubicBezTo>
                  <a:cubicBezTo>
                    <a:pt x="6070" y="5156"/>
                    <a:pt x="6070" y="5156"/>
                    <a:pt x="6070" y="5156"/>
                  </a:cubicBezTo>
                  <a:cubicBezTo>
                    <a:pt x="6053" y="5167"/>
                    <a:pt x="6053" y="5167"/>
                    <a:pt x="6053" y="5167"/>
                  </a:cubicBezTo>
                  <a:cubicBezTo>
                    <a:pt x="6021" y="5170"/>
                    <a:pt x="6021" y="5170"/>
                    <a:pt x="6021" y="5170"/>
                  </a:cubicBezTo>
                  <a:cubicBezTo>
                    <a:pt x="5998" y="5176"/>
                    <a:pt x="5998" y="5176"/>
                    <a:pt x="5998" y="5176"/>
                  </a:cubicBezTo>
                  <a:cubicBezTo>
                    <a:pt x="5983" y="5192"/>
                    <a:pt x="5983" y="5192"/>
                    <a:pt x="5983" y="5192"/>
                  </a:cubicBezTo>
                  <a:cubicBezTo>
                    <a:pt x="5972" y="5195"/>
                    <a:pt x="5972" y="5195"/>
                    <a:pt x="5972" y="5195"/>
                  </a:cubicBezTo>
                  <a:cubicBezTo>
                    <a:pt x="5963" y="5192"/>
                    <a:pt x="5963" y="5192"/>
                    <a:pt x="5963" y="5192"/>
                  </a:cubicBezTo>
                  <a:cubicBezTo>
                    <a:pt x="5951" y="5192"/>
                    <a:pt x="5951" y="5192"/>
                    <a:pt x="5951" y="5192"/>
                  </a:cubicBezTo>
                  <a:cubicBezTo>
                    <a:pt x="5940" y="5199"/>
                    <a:pt x="5940" y="5199"/>
                    <a:pt x="5940" y="5199"/>
                  </a:cubicBezTo>
                  <a:cubicBezTo>
                    <a:pt x="5916" y="5198"/>
                    <a:pt x="5916" y="5198"/>
                    <a:pt x="5916" y="5198"/>
                  </a:cubicBezTo>
                  <a:cubicBezTo>
                    <a:pt x="5910" y="5204"/>
                    <a:pt x="5910" y="5204"/>
                    <a:pt x="5910" y="5204"/>
                  </a:cubicBezTo>
                  <a:cubicBezTo>
                    <a:pt x="5897" y="5202"/>
                    <a:pt x="5897" y="5202"/>
                    <a:pt x="5897" y="5202"/>
                  </a:cubicBezTo>
                  <a:cubicBezTo>
                    <a:pt x="5873" y="5190"/>
                    <a:pt x="5873" y="5190"/>
                    <a:pt x="5873" y="5190"/>
                  </a:cubicBezTo>
                  <a:cubicBezTo>
                    <a:pt x="5849" y="5182"/>
                    <a:pt x="5849" y="5182"/>
                    <a:pt x="5849" y="5182"/>
                  </a:cubicBezTo>
                  <a:cubicBezTo>
                    <a:pt x="5844" y="5175"/>
                    <a:pt x="5844" y="5175"/>
                    <a:pt x="5844" y="5175"/>
                  </a:cubicBezTo>
                  <a:cubicBezTo>
                    <a:pt x="5829" y="5159"/>
                    <a:pt x="5829" y="5159"/>
                    <a:pt x="5829" y="5159"/>
                  </a:cubicBezTo>
                  <a:cubicBezTo>
                    <a:pt x="5818" y="5159"/>
                    <a:pt x="5818" y="5159"/>
                    <a:pt x="5818" y="5159"/>
                  </a:cubicBezTo>
                  <a:cubicBezTo>
                    <a:pt x="5809" y="5150"/>
                    <a:pt x="5809" y="5150"/>
                    <a:pt x="5809" y="5150"/>
                  </a:cubicBezTo>
                  <a:cubicBezTo>
                    <a:pt x="5809" y="5137"/>
                    <a:pt x="5809" y="5137"/>
                    <a:pt x="5809" y="5137"/>
                  </a:cubicBezTo>
                  <a:cubicBezTo>
                    <a:pt x="5801" y="5118"/>
                    <a:pt x="5801" y="5118"/>
                    <a:pt x="5801" y="5118"/>
                  </a:cubicBezTo>
                  <a:cubicBezTo>
                    <a:pt x="5794" y="5109"/>
                    <a:pt x="5794" y="5109"/>
                    <a:pt x="5794" y="5109"/>
                  </a:cubicBezTo>
                  <a:cubicBezTo>
                    <a:pt x="5794" y="5097"/>
                    <a:pt x="5794" y="5097"/>
                    <a:pt x="5794" y="5097"/>
                  </a:cubicBezTo>
                  <a:cubicBezTo>
                    <a:pt x="5784" y="5086"/>
                    <a:pt x="5784" y="5086"/>
                    <a:pt x="5784" y="5086"/>
                  </a:cubicBezTo>
                  <a:cubicBezTo>
                    <a:pt x="5784" y="5075"/>
                    <a:pt x="5784" y="5075"/>
                    <a:pt x="5784" y="5075"/>
                  </a:cubicBezTo>
                  <a:cubicBezTo>
                    <a:pt x="5778" y="5063"/>
                    <a:pt x="5778" y="5063"/>
                    <a:pt x="5778" y="5063"/>
                  </a:cubicBezTo>
                  <a:cubicBezTo>
                    <a:pt x="5766" y="5057"/>
                    <a:pt x="5766" y="5057"/>
                    <a:pt x="5766" y="5057"/>
                  </a:cubicBezTo>
                  <a:cubicBezTo>
                    <a:pt x="5732" y="5059"/>
                    <a:pt x="5732" y="5059"/>
                    <a:pt x="5732" y="5059"/>
                  </a:cubicBezTo>
                  <a:cubicBezTo>
                    <a:pt x="5717" y="5057"/>
                    <a:pt x="5717" y="5057"/>
                    <a:pt x="5717" y="5057"/>
                  </a:cubicBezTo>
                  <a:cubicBezTo>
                    <a:pt x="5706" y="5051"/>
                    <a:pt x="5706" y="5051"/>
                    <a:pt x="5706" y="5051"/>
                  </a:cubicBezTo>
                  <a:cubicBezTo>
                    <a:pt x="5685" y="5049"/>
                    <a:pt x="5685" y="5049"/>
                    <a:pt x="5685" y="5049"/>
                  </a:cubicBezTo>
                  <a:cubicBezTo>
                    <a:pt x="5677" y="5042"/>
                    <a:pt x="5677" y="5042"/>
                    <a:pt x="5677" y="5042"/>
                  </a:cubicBezTo>
                  <a:cubicBezTo>
                    <a:pt x="5667" y="5034"/>
                    <a:pt x="5667" y="5034"/>
                    <a:pt x="5667" y="5034"/>
                  </a:cubicBezTo>
                  <a:cubicBezTo>
                    <a:pt x="5638" y="5036"/>
                    <a:pt x="5638" y="5036"/>
                    <a:pt x="5638" y="5036"/>
                  </a:cubicBezTo>
                  <a:cubicBezTo>
                    <a:pt x="5618" y="5033"/>
                    <a:pt x="5618" y="5033"/>
                    <a:pt x="5618" y="5033"/>
                  </a:cubicBezTo>
                  <a:cubicBezTo>
                    <a:pt x="5598" y="5026"/>
                    <a:pt x="5598" y="5026"/>
                    <a:pt x="5598" y="5026"/>
                  </a:cubicBezTo>
                  <a:cubicBezTo>
                    <a:pt x="5595" y="5022"/>
                    <a:pt x="5595" y="5022"/>
                    <a:pt x="5595" y="5022"/>
                  </a:cubicBezTo>
                  <a:cubicBezTo>
                    <a:pt x="5573" y="5011"/>
                    <a:pt x="5573" y="5011"/>
                    <a:pt x="5573" y="5011"/>
                  </a:cubicBezTo>
                  <a:cubicBezTo>
                    <a:pt x="5552" y="5005"/>
                    <a:pt x="5552" y="5005"/>
                    <a:pt x="5552" y="5005"/>
                  </a:cubicBezTo>
                  <a:cubicBezTo>
                    <a:pt x="5541" y="4997"/>
                    <a:pt x="5541" y="4997"/>
                    <a:pt x="5541" y="4997"/>
                  </a:cubicBezTo>
                  <a:cubicBezTo>
                    <a:pt x="5526" y="4997"/>
                    <a:pt x="5526" y="4997"/>
                    <a:pt x="5526" y="4997"/>
                  </a:cubicBezTo>
                  <a:cubicBezTo>
                    <a:pt x="5515" y="5007"/>
                    <a:pt x="5515" y="5007"/>
                    <a:pt x="5515" y="5007"/>
                  </a:cubicBezTo>
                  <a:cubicBezTo>
                    <a:pt x="5514" y="5019"/>
                    <a:pt x="5514" y="5019"/>
                    <a:pt x="5514" y="5019"/>
                  </a:cubicBezTo>
                  <a:cubicBezTo>
                    <a:pt x="5518" y="5033"/>
                    <a:pt x="5518" y="5033"/>
                    <a:pt x="5518" y="5033"/>
                  </a:cubicBezTo>
                  <a:cubicBezTo>
                    <a:pt x="5512" y="5046"/>
                    <a:pt x="5512" y="5046"/>
                    <a:pt x="5512" y="5046"/>
                  </a:cubicBezTo>
                  <a:cubicBezTo>
                    <a:pt x="5505" y="5043"/>
                    <a:pt x="5505" y="5043"/>
                    <a:pt x="5505" y="5043"/>
                  </a:cubicBezTo>
                  <a:cubicBezTo>
                    <a:pt x="5491" y="5048"/>
                    <a:pt x="5491" y="5048"/>
                    <a:pt x="5491" y="5048"/>
                  </a:cubicBezTo>
                  <a:cubicBezTo>
                    <a:pt x="5482" y="5062"/>
                    <a:pt x="5482" y="5062"/>
                    <a:pt x="5482" y="5062"/>
                  </a:cubicBezTo>
                  <a:cubicBezTo>
                    <a:pt x="5482" y="5074"/>
                    <a:pt x="5482" y="5074"/>
                    <a:pt x="5482" y="5074"/>
                  </a:cubicBezTo>
                  <a:cubicBezTo>
                    <a:pt x="5466" y="5092"/>
                    <a:pt x="5466" y="5092"/>
                    <a:pt x="5466" y="5092"/>
                  </a:cubicBezTo>
                  <a:cubicBezTo>
                    <a:pt x="5465" y="5132"/>
                    <a:pt x="5465" y="5132"/>
                    <a:pt x="5465" y="5132"/>
                  </a:cubicBezTo>
                  <a:cubicBezTo>
                    <a:pt x="5471" y="5152"/>
                    <a:pt x="5471" y="5152"/>
                    <a:pt x="5471" y="5152"/>
                  </a:cubicBezTo>
                  <a:cubicBezTo>
                    <a:pt x="5495" y="5158"/>
                    <a:pt x="5495" y="5158"/>
                    <a:pt x="5495" y="5158"/>
                  </a:cubicBezTo>
                  <a:cubicBezTo>
                    <a:pt x="5503" y="5169"/>
                    <a:pt x="5503" y="5169"/>
                    <a:pt x="5503" y="5169"/>
                  </a:cubicBezTo>
                  <a:cubicBezTo>
                    <a:pt x="5518" y="5175"/>
                    <a:pt x="5518" y="5175"/>
                    <a:pt x="5518" y="5175"/>
                  </a:cubicBezTo>
                  <a:cubicBezTo>
                    <a:pt x="5521" y="5184"/>
                    <a:pt x="5521" y="5184"/>
                    <a:pt x="5521" y="5184"/>
                  </a:cubicBezTo>
                  <a:cubicBezTo>
                    <a:pt x="5517" y="5211"/>
                    <a:pt x="5517" y="5211"/>
                    <a:pt x="5517" y="5211"/>
                  </a:cubicBezTo>
                  <a:cubicBezTo>
                    <a:pt x="5517" y="5236"/>
                    <a:pt x="5517" y="5236"/>
                    <a:pt x="5517" y="5236"/>
                  </a:cubicBezTo>
                  <a:cubicBezTo>
                    <a:pt x="5532" y="5247"/>
                    <a:pt x="5532" y="5247"/>
                    <a:pt x="5532" y="5247"/>
                  </a:cubicBezTo>
                  <a:cubicBezTo>
                    <a:pt x="5541" y="5257"/>
                    <a:pt x="5541" y="5257"/>
                    <a:pt x="5541" y="5257"/>
                  </a:cubicBezTo>
                  <a:cubicBezTo>
                    <a:pt x="5526" y="5282"/>
                    <a:pt x="5526" y="5282"/>
                    <a:pt x="5526" y="5282"/>
                  </a:cubicBezTo>
                  <a:cubicBezTo>
                    <a:pt x="5499" y="5285"/>
                    <a:pt x="5499" y="5285"/>
                    <a:pt x="5499" y="5285"/>
                  </a:cubicBezTo>
                  <a:cubicBezTo>
                    <a:pt x="5483" y="5282"/>
                    <a:pt x="5483" y="5282"/>
                    <a:pt x="5483" y="5282"/>
                  </a:cubicBezTo>
                  <a:cubicBezTo>
                    <a:pt x="5480" y="5286"/>
                    <a:pt x="5480" y="5286"/>
                    <a:pt x="5480" y="5286"/>
                  </a:cubicBezTo>
                  <a:cubicBezTo>
                    <a:pt x="5465" y="5288"/>
                    <a:pt x="5465" y="5288"/>
                    <a:pt x="5465" y="5288"/>
                  </a:cubicBezTo>
                  <a:cubicBezTo>
                    <a:pt x="5451" y="5282"/>
                    <a:pt x="5451" y="5282"/>
                    <a:pt x="5451" y="5282"/>
                  </a:cubicBezTo>
                  <a:cubicBezTo>
                    <a:pt x="5416" y="5280"/>
                    <a:pt x="5416" y="5280"/>
                    <a:pt x="5416" y="5280"/>
                  </a:cubicBezTo>
                  <a:cubicBezTo>
                    <a:pt x="5404" y="5285"/>
                    <a:pt x="5404" y="5285"/>
                    <a:pt x="5404" y="5285"/>
                  </a:cubicBezTo>
                  <a:cubicBezTo>
                    <a:pt x="5391" y="5276"/>
                    <a:pt x="5391" y="5276"/>
                    <a:pt x="5391" y="5276"/>
                  </a:cubicBezTo>
                  <a:cubicBezTo>
                    <a:pt x="5376" y="5271"/>
                    <a:pt x="5376" y="5271"/>
                    <a:pt x="5376" y="5271"/>
                  </a:cubicBezTo>
                  <a:cubicBezTo>
                    <a:pt x="5362" y="5274"/>
                    <a:pt x="5362" y="5274"/>
                    <a:pt x="5362" y="5274"/>
                  </a:cubicBezTo>
                  <a:cubicBezTo>
                    <a:pt x="5344" y="5286"/>
                    <a:pt x="5344" y="5286"/>
                    <a:pt x="5344" y="5286"/>
                  </a:cubicBezTo>
                  <a:cubicBezTo>
                    <a:pt x="5327" y="5292"/>
                    <a:pt x="5327" y="5292"/>
                    <a:pt x="5327" y="5292"/>
                  </a:cubicBezTo>
                  <a:cubicBezTo>
                    <a:pt x="5317" y="5299"/>
                    <a:pt x="5317" y="5299"/>
                    <a:pt x="5317" y="5299"/>
                  </a:cubicBezTo>
                  <a:cubicBezTo>
                    <a:pt x="5288" y="5285"/>
                    <a:pt x="5288" y="5285"/>
                    <a:pt x="5288" y="5285"/>
                  </a:cubicBezTo>
                  <a:cubicBezTo>
                    <a:pt x="5272" y="5273"/>
                    <a:pt x="5272" y="5273"/>
                    <a:pt x="5272" y="5273"/>
                  </a:cubicBezTo>
                  <a:cubicBezTo>
                    <a:pt x="5233" y="5250"/>
                    <a:pt x="5233" y="5250"/>
                    <a:pt x="5233" y="5250"/>
                  </a:cubicBezTo>
                  <a:cubicBezTo>
                    <a:pt x="5228" y="5239"/>
                    <a:pt x="5228" y="5239"/>
                    <a:pt x="5228" y="5239"/>
                  </a:cubicBezTo>
                  <a:cubicBezTo>
                    <a:pt x="5225" y="5225"/>
                    <a:pt x="5225" y="5225"/>
                    <a:pt x="5225" y="5225"/>
                  </a:cubicBezTo>
                  <a:cubicBezTo>
                    <a:pt x="5220" y="5213"/>
                    <a:pt x="5220" y="5213"/>
                    <a:pt x="5220" y="5213"/>
                  </a:cubicBezTo>
                  <a:cubicBezTo>
                    <a:pt x="5194" y="5214"/>
                    <a:pt x="5194" y="5214"/>
                    <a:pt x="5194" y="5214"/>
                  </a:cubicBezTo>
                  <a:cubicBezTo>
                    <a:pt x="5182" y="5222"/>
                    <a:pt x="5182" y="5222"/>
                    <a:pt x="5182" y="5222"/>
                  </a:cubicBezTo>
                  <a:cubicBezTo>
                    <a:pt x="5167" y="5222"/>
                    <a:pt x="5167" y="5222"/>
                    <a:pt x="5167" y="5222"/>
                  </a:cubicBezTo>
                  <a:cubicBezTo>
                    <a:pt x="5159" y="5224"/>
                    <a:pt x="5159" y="5224"/>
                    <a:pt x="5159" y="5224"/>
                  </a:cubicBezTo>
                  <a:cubicBezTo>
                    <a:pt x="5142" y="5225"/>
                    <a:pt x="5142" y="5225"/>
                    <a:pt x="5142" y="5225"/>
                  </a:cubicBezTo>
                  <a:cubicBezTo>
                    <a:pt x="5132" y="5216"/>
                    <a:pt x="5132" y="5216"/>
                    <a:pt x="5132" y="5216"/>
                  </a:cubicBezTo>
                  <a:cubicBezTo>
                    <a:pt x="5130" y="5207"/>
                    <a:pt x="5130" y="5207"/>
                    <a:pt x="5130" y="5207"/>
                  </a:cubicBezTo>
                  <a:cubicBezTo>
                    <a:pt x="5121" y="5193"/>
                    <a:pt x="5121" y="5193"/>
                    <a:pt x="5121" y="5193"/>
                  </a:cubicBezTo>
                  <a:cubicBezTo>
                    <a:pt x="5116" y="5192"/>
                    <a:pt x="5116" y="5192"/>
                    <a:pt x="5116" y="5192"/>
                  </a:cubicBezTo>
                  <a:cubicBezTo>
                    <a:pt x="5104" y="5199"/>
                    <a:pt x="5104" y="5199"/>
                    <a:pt x="5104" y="5199"/>
                  </a:cubicBezTo>
                  <a:cubicBezTo>
                    <a:pt x="5086" y="5199"/>
                    <a:pt x="5086" y="5199"/>
                    <a:pt x="5086" y="5199"/>
                  </a:cubicBezTo>
                  <a:cubicBezTo>
                    <a:pt x="5072" y="5199"/>
                    <a:pt x="5072" y="5199"/>
                    <a:pt x="5072" y="5199"/>
                  </a:cubicBezTo>
                  <a:cubicBezTo>
                    <a:pt x="5057" y="5204"/>
                    <a:pt x="5057" y="5204"/>
                    <a:pt x="5057" y="5204"/>
                  </a:cubicBezTo>
                  <a:cubicBezTo>
                    <a:pt x="5028" y="5207"/>
                    <a:pt x="5028" y="5207"/>
                    <a:pt x="5028" y="5207"/>
                  </a:cubicBezTo>
                  <a:cubicBezTo>
                    <a:pt x="5015" y="5211"/>
                    <a:pt x="5015" y="5211"/>
                    <a:pt x="5015" y="5211"/>
                  </a:cubicBezTo>
                  <a:cubicBezTo>
                    <a:pt x="5006" y="5233"/>
                    <a:pt x="5006" y="5233"/>
                    <a:pt x="5006" y="5233"/>
                  </a:cubicBezTo>
                  <a:cubicBezTo>
                    <a:pt x="4996" y="5239"/>
                    <a:pt x="4996" y="5239"/>
                    <a:pt x="4996" y="5239"/>
                  </a:cubicBezTo>
                  <a:cubicBezTo>
                    <a:pt x="4968" y="5231"/>
                    <a:pt x="4968" y="5231"/>
                    <a:pt x="4968" y="5231"/>
                  </a:cubicBezTo>
                  <a:cubicBezTo>
                    <a:pt x="4963" y="5239"/>
                    <a:pt x="4963" y="5239"/>
                    <a:pt x="4963" y="5239"/>
                  </a:cubicBezTo>
                  <a:cubicBezTo>
                    <a:pt x="4963" y="5250"/>
                    <a:pt x="4963" y="5250"/>
                    <a:pt x="4963" y="5250"/>
                  </a:cubicBezTo>
                  <a:cubicBezTo>
                    <a:pt x="4973" y="5257"/>
                    <a:pt x="4973" y="5257"/>
                    <a:pt x="4973" y="5257"/>
                  </a:cubicBezTo>
                  <a:cubicBezTo>
                    <a:pt x="4965" y="5263"/>
                    <a:pt x="4965" y="5263"/>
                    <a:pt x="4965" y="5263"/>
                  </a:cubicBezTo>
                  <a:cubicBezTo>
                    <a:pt x="4954" y="5279"/>
                    <a:pt x="4954" y="5279"/>
                    <a:pt x="4954" y="5279"/>
                  </a:cubicBezTo>
                  <a:cubicBezTo>
                    <a:pt x="4941" y="5282"/>
                    <a:pt x="4941" y="5282"/>
                    <a:pt x="4941" y="5282"/>
                  </a:cubicBezTo>
                  <a:cubicBezTo>
                    <a:pt x="4928" y="5296"/>
                    <a:pt x="4928" y="5296"/>
                    <a:pt x="4928" y="5296"/>
                  </a:cubicBezTo>
                  <a:cubicBezTo>
                    <a:pt x="4927" y="5306"/>
                    <a:pt x="4927" y="5306"/>
                    <a:pt x="4927" y="5306"/>
                  </a:cubicBezTo>
                  <a:cubicBezTo>
                    <a:pt x="4905" y="5317"/>
                    <a:pt x="4905" y="5317"/>
                    <a:pt x="4905" y="5317"/>
                  </a:cubicBezTo>
                  <a:cubicBezTo>
                    <a:pt x="4901" y="5332"/>
                    <a:pt x="4901" y="5332"/>
                    <a:pt x="4901" y="5332"/>
                  </a:cubicBezTo>
                  <a:cubicBezTo>
                    <a:pt x="4899" y="5349"/>
                    <a:pt x="4899" y="5349"/>
                    <a:pt x="4899" y="5349"/>
                  </a:cubicBezTo>
                  <a:cubicBezTo>
                    <a:pt x="4873" y="5358"/>
                    <a:pt x="4873" y="5358"/>
                    <a:pt x="4873" y="5358"/>
                  </a:cubicBezTo>
                  <a:cubicBezTo>
                    <a:pt x="4860" y="5373"/>
                    <a:pt x="4860" y="5373"/>
                    <a:pt x="4860" y="5373"/>
                  </a:cubicBezTo>
                  <a:cubicBezTo>
                    <a:pt x="4853" y="5381"/>
                    <a:pt x="4853" y="5381"/>
                    <a:pt x="4853" y="5381"/>
                  </a:cubicBezTo>
                  <a:cubicBezTo>
                    <a:pt x="4817" y="5380"/>
                    <a:pt x="4817" y="5380"/>
                    <a:pt x="4817" y="5380"/>
                  </a:cubicBezTo>
                  <a:cubicBezTo>
                    <a:pt x="4801" y="5387"/>
                    <a:pt x="4801" y="5387"/>
                    <a:pt x="4801" y="5387"/>
                  </a:cubicBezTo>
                  <a:cubicBezTo>
                    <a:pt x="4789" y="5418"/>
                    <a:pt x="4789" y="5418"/>
                    <a:pt x="4789" y="5418"/>
                  </a:cubicBezTo>
                  <a:cubicBezTo>
                    <a:pt x="4789" y="5419"/>
                    <a:pt x="4789" y="5419"/>
                    <a:pt x="4789" y="5419"/>
                  </a:cubicBezTo>
                  <a:cubicBezTo>
                    <a:pt x="4783" y="5419"/>
                    <a:pt x="4783" y="5419"/>
                    <a:pt x="4783" y="5419"/>
                  </a:cubicBezTo>
                  <a:cubicBezTo>
                    <a:pt x="4766" y="5413"/>
                    <a:pt x="4766" y="5413"/>
                    <a:pt x="4766" y="5413"/>
                  </a:cubicBezTo>
                  <a:cubicBezTo>
                    <a:pt x="4756" y="5413"/>
                    <a:pt x="4756" y="5413"/>
                    <a:pt x="4756" y="5413"/>
                  </a:cubicBezTo>
                  <a:cubicBezTo>
                    <a:pt x="4753" y="5409"/>
                    <a:pt x="4753" y="5409"/>
                    <a:pt x="4753" y="5409"/>
                  </a:cubicBezTo>
                  <a:cubicBezTo>
                    <a:pt x="4728" y="5401"/>
                    <a:pt x="4728" y="5401"/>
                    <a:pt x="4728" y="5401"/>
                  </a:cubicBezTo>
                  <a:cubicBezTo>
                    <a:pt x="4710" y="5384"/>
                    <a:pt x="4710" y="5384"/>
                    <a:pt x="4710" y="5384"/>
                  </a:cubicBezTo>
                  <a:cubicBezTo>
                    <a:pt x="4698" y="5381"/>
                    <a:pt x="4698" y="5381"/>
                    <a:pt x="4698" y="5381"/>
                  </a:cubicBezTo>
                  <a:cubicBezTo>
                    <a:pt x="4693" y="5369"/>
                    <a:pt x="4693" y="5369"/>
                    <a:pt x="4693" y="5369"/>
                  </a:cubicBezTo>
                  <a:cubicBezTo>
                    <a:pt x="4701" y="5349"/>
                    <a:pt x="4701" y="5349"/>
                    <a:pt x="4701" y="5349"/>
                  </a:cubicBezTo>
                  <a:cubicBezTo>
                    <a:pt x="4691" y="5344"/>
                    <a:pt x="4691" y="5344"/>
                    <a:pt x="4691" y="5344"/>
                  </a:cubicBezTo>
                  <a:cubicBezTo>
                    <a:pt x="4676" y="5354"/>
                    <a:pt x="4676" y="5354"/>
                    <a:pt x="4676" y="5354"/>
                  </a:cubicBezTo>
                  <a:cubicBezTo>
                    <a:pt x="4668" y="5367"/>
                    <a:pt x="4668" y="5367"/>
                    <a:pt x="4668" y="5367"/>
                  </a:cubicBezTo>
                  <a:cubicBezTo>
                    <a:pt x="4650" y="5372"/>
                    <a:pt x="4650" y="5372"/>
                    <a:pt x="4650" y="5372"/>
                  </a:cubicBezTo>
                  <a:cubicBezTo>
                    <a:pt x="4612" y="5375"/>
                    <a:pt x="4612" y="5375"/>
                    <a:pt x="4612" y="5375"/>
                  </a:cubicBezTo>
                  <a:cubicBezTo>
                    <a:pt x="4598" y="5383"/>
                    <a:pt x="4598" y="5383"/>
                    <a:pt x="4598" y="5383"/>
                  </a:cubicBezTo>
                  <a:cubicBezTo>
                    <a:pt x="4595" y="5389"/>
                    <a:pt x="4595" y="5389"/>
                    <a:pt x="4595" y="5389"/>
                  </a:cubicBezTo>
                  <a:cubicBezTo>
                    <a:pt x="4583" y="5384"/>
                    <a:pt x="4583" y="5384"/>
                    <a:pt x="4583" y="5384"/>
                  </a:cubicBezTo>
                  <a:cubicBezTo>
                    <a:pt x="4566" y="5377"/>
                    <a:pt x="4566" y="5377"/>
                    <a:pt x="4566" y="5377"/>
                  </a:cubicBezTo>
                  <a:cubicBezTo>
                    <a:pt x="4558" y="5377"/>
                    <a:pt x="4558" y="5377"/>
                    <a:pt x="4558" y="5377"/>
                  </a:cubicBezTo>
                  <a:cubicBezTo>
                    <a:pt x="4555" y="5373"/>
                    <a:pt x="4555" y="5373"/>
                    <a:pt x="4555" y="5373"/>
                  </a:cubicBezTo>
                  <a:cubicBezTo>
                    <a:pt x="4548" y="5366"/>
                    <a:pt x="4548" y="5366"/>
                    <a:pt x="4548" y="5366"/>
                  </a:cubicBezTo>
                  <a:cubicBezTo>
                    <a:pt x="4543" y="5355"/>
                    <a:pt x="4543" y="5355"/>
                    <a:pt x="4543" y="5355"/>
                  </a:cubicBezTo>
                  <a:cubicBezTo>
                    <a:pt x="4543" y="5341"/>
                    <a:pt x="4543" y="5341"/>
                    <a:pt x="4543" y="5341"/>
                  </a:cubicBezTo>
                  <a:cubicBezTo>
                    <a:pt x="4546" y="5334"/>
                    <a:pt x="4546" y="5334"/>
                    <a:pt x="4546" y="5334"/>
                  </a:cubicBezTo>
                  <a:cubicBezTo>
                    <a:pt x="4545" y="5325"/>
                    <a:pt x="4545" y="5325"/>
                    <a:pt x="4545" y="5325"/>
                  </a:cubicBezTo>
                  <a:cubicBezTo>
                    <a:pt x="4532" y="5318"/>
                    <a:pt x="4532" y="5318"/>
                    <a:pt x="4532" y="5318"/>
                  </a:cubicBezTo>
                  <a:cubicBezTo>
                    <a:pt x="4526" y="5318"/>
                    <a:pt x="4526" y="5318"/>
                    <a:pt x="4526" y="5318"/>
                  </a:cubicBezTo>
                  <a:cubicBezTo>
                    <a:pt x="4508" y="5306"/>
                    <a:pt x="4508" y="5306"/>
                    <a:pt x="4508" y="5306"/>
                  </a:cubicBezTo>
                  <a:cubicBezTo>
                    <a:pt x="4491" y="5302"/>
                    <a:pt x="4491" y="5302"/>
                    <a:pt x="4491" y="5302"/>
                  </a:cubicBezTo>
                  <a:cubicBezTo>
                    <a:pt x="4484" y="5302"/>
                    <a:pt x="4484" y="5302"/>
                    <a:pt x="4484" y="5302"/>
                  </a:cubicBezTo>
                  <a:cubicBezTo>
                    <a:pt x="4474" y="5282"/>
                    <a:pt x="4474" y="5282"/>
                    <a:pt x="4474" y="5282"/>
                  </a:cubicBezTo>
                  <a:cubicBezTo>
                    <a:pt x="4461" y="5259"/>
                    <a:pt x="4461" y="5259"/>
                    <a:pt x="4461" y="5259"/>
                  </a:cubicBezTo>
                  <a:cubicBezTo>
                    <a:pt x="4438" y="5242"/>
                    <a:pt x="4438" y="5242"/>
                    <a:pt x="4438" y="5242"/>
                  </a:cubicBezTo>
                  <a:cubicBezTo>
                    <a:pt x="4413" y="5234"/>
                    <a:pt x="4413" y="5234"/>
                    <a:pt x="4413" y="5234"/>
                  </a:cubicBezTo>
                  <a:cubicBezTo>
                    <a:pt x="4384" y="5234"/>
                    <a:pt x="4384" y="5234"/>
                    <a:pt x="4384" y="5234"/>
                  </a:cubicBezTo>
                  <a:cubicBezTo>
                    <a:pt x="4357" y="5239"/>
                    <a:pt x="4357" y="5239"/>
                    <a:pt x="4357" y="5239"/>
                  </a:cubicBezTo>
                  <a:cubicBezTo>
                    <a:pt x="4354" y="5247"/>
                    <a:pt x="4354" y="5247"/>
                    <a:pt x="4354" y="5247"/>
                  </a:cubicBezTo>
                  <a:cubicBezTo>
                    <a:pt x="4360" y="5256"/>
                    <a:pt x="4360" y="5256"/>
                    <a:pt x="4360" y="5256"/>
                  </a:cubicBezTo>
                  <a:cubicBezTo>
                    <a:pt x="4355" y="5263"/>
                    <a:pt x="4355" y="5263"/>
                    <a:pt x="4355" y="5263"/>
                  </a:cubicBezTo>
                  <a:cubicBezTo>
                    <a:pt x="4340" y="5270"/>
                    <a:pt x="4340" y="5270"/>
                    <a:pt x="4340" y="5270"/>
                  </a:cubicBezTo>
                  <a:cubicBezTo>
                    <a:pt x="4326" y="5266"/>
                    <a:pt x="4326" y="5266"/>
                    <a:pt x="4326" y="5266"/>
                  </a:cubicBezTo>
                  <a:cubicBezTo>
                    <a:pt x="4308" y="5274"/>
                    <a:pt x="4308" y="5274"/>
                    <a:pt x="4308" y="5274"/>
                  </a:cubicBezTo>
                  <a:cubicBezTo>
                    <a:pt x="4288" y="5263"/>
                    <a:pt x="4288" y="5263"/>
                    <a:pt x="4288" y="5263"/>
                  </a:cubicBezTo>
                  <a:cubicBezTo>
                    <a:pt x="4274" y="5265"/>
                    <a:pt x="4274" y="5265"/>
                    <a:pt x="4274" y="5265"/>
                  </a:cubicBezTo>
                  <a:cubicBezTo>
                    <a:pt x="4263" y="5273"/>
                    <a:pt x="4263" y="5273"/>
                    <a:pt x="4263" y="5273"/>
                  </a:cubicBezTo>
                  <a:cubicBezTo>
                    <a:pt x="4248" y="5273"/>
                    <a:pt x="4248" y="5273"/>
                    <a:pt x="4248" y="5273"/>
                  </a:cubicBezTo>
                  <a:cubicBezTo>
                    <a:pt x="4237" y="5260"/>
                    <a:pt x="4237" y="5260"/>
                    <a:pt x="4237" y="5260"/>
                  </a:cubicBezTo>
                  <a:cubicBezTo>
                    <a:pt x="4218" y="5256"/>
                    <a:pt x="4218" y="5256"/>
                    <a:pt x="4218" y="5256"/>
                  </a:cubicBezTo>
                  <a:cubicBezTo>
                    <a:pt x="4216" y="5244"/>
                    <a:pt x="4216" y="5244"/>
                    <a:pt x="4216" y="5244"/>
                  </a:cubicBezTo>
                  <a:cubicBezTo>
                    <a:pt x="4219" y="5233"/>
                    <a:pt x="4219" y="5233"/>
                    <a:pt x="4219" y="5233"/>
                  </a:cubicBezTo>
                  <a:cubicBezTo>
                    <a:pt x="4196" y="5222"/>
                    <a:pt x="4196" y="5222"/>
                    <a:pt x="4196" y="5222"/>
                  </a:cubicBezTo>
                  <a:cubicBezTo>
                    <a:pt x="4182" y="5228"/>
                    <a:pt x="4182" y="5228"/>
                    <a:pt x="4182" y="5228"/>
                  </a:cubicBezTo>
                  <a:cubicBezTo>
                    <a:pt x="4184" y="5245"/>
                    <a:pt x="4184" y="5245"/>
                    <a:pt x="4184" y="5245"/>
                  </a:cubicBezTo>
                  <a:cubicBezTo>
                    <a:pt x="4187" y="5250"/>
                    <a:pt x="4187" y="5250"/>
                    <a:pt x="4187" y="5250"/>
                  </a:cubicBezTo>
                  <a:cubicBezTo>
                    <a:pt x="4184" y="5259"/>
                    <a:pt x="4184" y="5259"/>
                    <a:pt x="4184" y="5259"/>
                  </a:cubicBezTo>
                  <a:cubicBezTo>
                    <a:pt x="4172" y="5268"/>
                    <a:pt x="4172" y="5268"/>
                    <a:pt x="4172" y="5268"/>
                  </a:cubicBezTo>
                  <a:cubicBezTo>
                    <a:pt x="4152" y="5271"/>
                    <a:pt x="4152" y="5271"/>
                    <a:pt x="4152" y="5271"/>
                  </a:cubicBezTo>
                  <a:cubicBezTo>
                    <a:pt x="3952" y="5022"/>
                    <a:pt x="3952" y="5022"/>
                    <a:pt x="3952" y="5022"/>
                  </a:cubicBezTo>
                  <a:cubicBezTo>
                    <a:pt x="3806" y="4912"/>
                    <a:pt x="3806" y="4912"/>
                    <a:pt x="3806" y="4912"/>
                  </a:cubicBezTo>
                  <a:cubicBezTo>
                    <a:pt x="3799" y="4900"/>
                    <a:pt x="3799" y="4900"/>
                    <a:pt x="3799" y="4900"/>
                  </a:cubicBezTo>
                  <a:cubicBezTo>
                    <a:pt x="3812" y="4897"/>
                    <a:pt x="3812" y="4897"/>
                    <a:pt x="3812" y="4897"/>
                  </a:cubicBezTo>
                  <a:cubicBezTo>
                    <a:pt x="3826" y="4881"/>
                    <a:pt x="3826" y="4881"/>
                    <a:pt x="3826" y="4881"/>
                  </a:cubicBezTo>
                  <a:cubicBezTo>
                    <a:pt x="3826" y="4867"/>
                    <a:pt x="3826" y="4867"/>
                    <a:pt x="3826" y="4867"/>
                  </a:cubicBezTo>
                  <a:cubicBezTo>
                    <a:pt x="3817" y="4861"/>
                    <a:pt x="3817" y="4861"/>
                    <a:pt x="3817" y="4861"/>
                  </a:cubicBezTo>
                  <a:cubicBezTo>
                    <a:pt x="3796" y="4867"/>
                    <a:pt x="3796" y="4867"/>
                    <a:pt x="3796" y="4867"/>
                  </a:cubicBezTo>
                  <a:cubicBezTo>
                    <a:pt x="3779" y="4872"/>
                    <a:pt x="3779" y="4872"/>
                    <a:pt x="3779" y="4872"/>
                  </a:cubicBezTo>
                  <a:cubicBezTo>
                    <a:pt x="3767" y="4886"/>
                    <a:pt x="3767" y="4886"/>
                    <a:pt x="3767" y="4886"/>
                  </a:cubicBezTo>
                  <a:cubicBezTo>
                    <a:pt x="3753" y="4890"/>
                    <a:pt x="3753" y="4890"/>
                    <a:pt x="3753" y="4890"/>
                  </a:cubicBezTo>
                  <a:cubicBezTo>
                    <a:pt x="3736" y="4907"/>
                    <a:pt x="3736" y="4907"/>
                    <a:pt x="3736" y="4907"/>
                  </a:cubicBezTo>
                  <a:cubicBezTo>
                    <a:pt x="3734" y="4919"/>
                    <a:pt x="3734" y="4919"/>
                    <a:pt x="3734" y="4919"/>
                  </a:cubicBezTo>
                  <a:cubicBezTo>
                    <a:pt x="3722" y="4930"/>
                    <a:pt x="3722" y="4930"/>
                    <a:pt x="3722" y="4930"/>
                  </a:cubicBezTo>
                  <a:cubicBezTo>
                    <a:pt x="3715" y="4944"/>
                    <a:pt x="3715" y="4944"/>
                    <a:pt x="3715" y="4944"/>
                  </a:cubicBezTo>
                  <a:cubicBezTo>
                    <a:pt x="3699" y="4955"/>
                    <a:pt x="3699" y="4955"/>
                    <a:pt x="3699" y="4955"/>
                  </a:cubicBezTo>
                  <a:cubicBezTo>
                    <a:pt x="3676" y="4958"/>
                    <a:pt x="3676" y="4958"/>
                    <a:pt x="3676" y="4958"/>
                  </a:cubicBezTo>
                  <a:cubicBezTo>
                    <a:pt x="3661" y="4964"/>
                    <a:pt x="3661" y="4964"/>
                    <a:pt x="3661" y="4964"/>
                  </a:cubicBezTo>
                  <a:cubicBezTo>
                    <a:pt x="3664" y="4982"/>
                    <a:pt x="3664" y="4982"/>
                    <a:pt x="3664" y="4982"/>
                  </a:cubicBezTo>
                  <a:cubicBezTo>
                    <a:pt x="3653" y="4988"/>
                    <a:pt x="3653" y="4988"/>
                    <a:pt x="3653" y="4988"/>
                  </a:cubicBezTo>
                  <a:cubicBezTo>
                    <a:pt x="3646" y="4984"/>
                    <a:pt x="3646" y="4984"/>
                    <a:pt x="3646" y="4984"/>
                  </a:cubicBezTo>
                  <a:cubicBezTo>
                    <a:pt x="3614" y="4976"/>
                    <a:pt x="3614" y="4976"/>
                    <a:pt x="3614" y="4976"/>
                  </a:cubicBezTo>
                  <a:cubicBezTo>
                    <a:pt x="3595" y="4981"/>
                    <a:pt x="3595" y="4981"/>
                    <a:pt x="3595" y="4981"/>
                  </a:cubicBezTo>
                  <a:cubicBezTo>
                    <a:pt x="3586" y="4991"/>
                    <a:pt x="3586" y="4991"/>
                    <a:pt x="3586" y="4991"/>
                  </a:cubicBezTo>
                  <a:cubicBezTo>
                    <a:pt x="3574" y="4993"/>
                    <a:pt x="3574" y="4993"/>
                    <a:pt x="3574" y="4993"/>
                  </a:cubicBezTo>
                  <a:cubicBezTo>
                    <a:pt x="3563" y="4979"/>
                    <a:pt x="3563" y="4979"/>
                    <a:pt x="3563" y="4979"/>
                  </a:cubicBezTo>
                  <a:cubicBezTo>
                    <a:pt x="3563" y="4958"/>
                    <a:pt x="3563" y="4958"/>
                    <a:pt x="3563" y="4958"/>
                  </a:cubicBezTo>
                  <a:cubicBezTo>
                    <a:pt x="3574" y="4949"/>
                    <a:pt x="3574" y="4949"/>
                    <a:pt x="3574" y="4949"/>
                  </a:cubicBezTo>
                  <a:cubicBezTo>
                    <a:pt x="3580" y="4933"/>
                    <a:pt x="3580" y="4933"/>
                    <a:pt x="3580" y="4933"/>
                  </a:cubicBezTo>
                  <a:cubicBezTo>
                    <a:pt x="3571" y="4927"/>
                    <a:pt x="3571" y="4927"/>
                    <a:pt x="3571" y="4927"/>
                  </a:cubicBezTo>
                  <a:cubicBezTo>
                    <a:pt x="3560" y="4938"/>
                    <a:pt x="3560" y="4938"/>
                    <a:pt x="3560" y="4938"/>
                  </a:cubicBezTo>
                  <a:cubicBezTo>
                    <a:pt x="3550" y="4938"/>
                    <a:pt x="3550" y="4938"/>
                    <a:pt x="3550" y="4938"/>
                  </a:cubicBezTo>
                  <a:cubicBezTo>
                    <a:pt x="3519" y="4923"/>
                    <a:pt x="3519" y="4923"/>
                    <a:pt x="3519" y="4923"/>
                  </a:cubicBezTo>
                  <a:cubicBezTo>
                    <a:pt x="3501" y="4927"/>
                    <a:pt x="3501" y="4927"/>
                    <a:pt x="3501" y="4927"/>
                  </a:cubicBezTo>
                  <a:cubicBezTo>
                    <a:pt x="3505" y="4936"/>
                    <a:pt x="3505" y="4936"/>
                    <a:pt x="3505" y="4936"/>
                  </a:cubicBezTo>
                  <a:cubicBezTo>
                    <a:pt x="3514" y="4939"/>
                    <a:pt x="3514" y="4939"/>
                    <a:pt x="3514" y="4939"/>
                  </a:cubicBezTo>
                  <a:cubicBezTo>
                    <a:pt x="3502" y="4953"/>
                    <a:pt x="3502" y="4953"/>
                    <a:pt x="3502" y="4953"/>
                  </a:cubicBezTo>
                  <a:cubicBezTo>
                    <a:pt x="3493" y="4953"/>
                    <a:pt x="3493" y="4953"/>
                    <a:pt x="3493" y="4953"/>
                  </a:cubicBezTo>
                  <a:cubicBezTo>
                    <a:pt x="3482" y="4933"/>
                    <a:pt x="3482" y="4933"/>
                    <a:pt x="3482" y="4933"/>
                  </a:cubicBezTo>
                  <a:cubicBezTo>
                    <a:pt x="3479" y="4907"/>
                    <a:pt x="3479" y="4907"/>
                    <a:pt x="3479" y="4907"/>
                  </a:cubicBezTo>
                  <a:cubicBezTo>
                    <a:pt x="3452" y="4887"/>
                    <a:pt x="3452" y="4887"/>
                    <a:pt x="3452" y="4887"/>
                  </a:cubicBezTo>
                  <a:cubicBezTo>
                    <a:pt x="3446" y="4890"/>
                    <a:pt x="3446" y="4890"/>
                    <a:pt x="3446" y="4890"/>
                  </a:cubicBezTo>
                  <a:cubicBezTo>
                    <a:pt x="3452" y="4907"/>
                    <a:pt x="3452" y="4907"/>
                    <a:pt x="3452" y="4907"/>
                  </a:cubicBezTo>
                  <a:cubicBezTo>
                    <a:pt x="3450" y="4919"/>
                    <a:pt x="3450" y="4919"/>
                    <a:pt x="3450" y="4919"/>
                  </a:cubicBezTo>
                  <a:cubicBezTo>
                    <a:pt x="3439" y="4919"/>
                    <a:pt x="3439" y="4919"/>
                    <a:pt x="3439" y="4919"/>
                  </a:cubicBezTo>
                  <a:cubicBezTo>
                    <a:pt x="3435" y="4903"/>
                    <a:pt x="3435" y="4903"/>
                    <a:pt x="3435" y="4903"/>
                  </a:cubicBezTo>
                  <a:cubicBezTo>
                    <a:pt x="3424" y="4907"/>
                    <a:pt x="3424" y="4907"/>
                    <a:pt x="3424" y="4907"/>
                  </a:cubicBezTo>
                  <a:cubicBezTo>
                    <a:pt x="3421" y="4923"/>
                    <a:pt x="3421" y="4923"/>
                    <a:pt x="3421" y="4923"/>
                  </a:cubicBezTo>
                  <a:cubicBezTo>
                    <a:pt x="3412" y="4926"/>
                    <a:pt x="3412" y="4926"/>
                    <a:pt x="3412" y="4926"/>
                  </a:cubicBezTo>
                  <a:cubicBezTo>
                    <a:pt x="3400" y="4916"/>
                    <a:pt x="3400" y="4916"/>
                    <a:pt x="3400" y="4916"/>
                  </a:cubicBezTo>
                  <a:cubicBezTo>
                    <a:pt x="3381" y="4927"/>
                    <a:pt x="3381" y="4927"/>
                    <a:pt x="3381" y="4927"/>
                  </a:cubicBezTo>
                  <a:cubicBezTo>
                    <a:pt x="3372" y="4919"/>
                    <a:pt x="3372" y="4919"/>
                    <a:pt x="3372" y="4919"/>
                  </a:cubicBezTo>
                  <a:cubicBezTo>
                    <a:pt x="3365" y="4904"/>
                    <a:pt x="3365" y="4904"/>
                    <a:pt x="3365" y="4904"/>
                  </a:cubicBezTo>
                  <a:cubicBezTo>
                    <a:pt x="3377" y="4901"/>
                    <a:pt x="3377" y="4901"/>
                    <a:pt x="3377" y="4901"/>
                  </a:cubicBezTo>
                  <a:cubicBezTo>
                    <a:pt x="3378" y="4895"/>
                    <a:pt x="3378" y="4895"/>
                    <a:pt x="3378" y="4895"/>
                  </a:cubicBezTo>
                  <a:cubicBezTo>
                    <a:pt x="3375" y="4880"/>
                    <a:pt x="3375" y="4880"/>
                    <a:pt x="3375" y="4880"/>
                  </a:cubicBezTo>
                  <a:cubicBezTo>
                    <a:pt x="3380" y="4866"/>
                    <a:pt x="3380" y="4866"/>
                    <a:pt x="3380" y="4866"/>
                  </a:cubicBezTo>
                  <a:cubicBezTo>
                    <a:pt x="3377" y="4857"/>
                    <a:pt x="3377" y="4857"/>
                    <a:pt x="3377" y="4857"/>
                  </a:cubicBezTo>
                  <a:cubicBezTo>
                    <a:pt x="3366" y="4851"/>
                    <a:pt x="3366" y="4851"/>
                    <a:pt x="3366" y="4851"/>
                  </a:cubicBezTo>
                  <a:cubicBezTo>
                    <a:pt x="3355" y="4837"/>
                    <a:pt x="3355" y="4837"/>
                    <a:pt x="3355" y="4837"/>
                  </a:cubicBezTo>
                  <a:cubicBezTo>
                    <a:pt x="3349" y="4820"/>
                    <a:pt x="3349" y="4820"/>
                    <a:pt x="3349" y="4820"/>
                  </a:cubicBezTo>
                  <a:cubicBezTo>
                    <a:pt x="3343" y="4814"/>
                    <a:pt x="3343" y="4814"/>
                    <a:pt x="3343" y="4814"/>
                  </a:cubicBezTo>
                  <a:cubicBezTo>
                    <a:pt x="3337" y="4794"/>
                    <a:pt x="3337" y="4794"/>
                    <a:pt x="3337" y="4794"/>
                  </a:cubicBezTo>
                  <a:cubicBezTo>
                    <a:pt x="3320" y="4793"/>
                    <a:pt x="3320" y="4793"/>
                    <a:pt x="3320" y="4793"/>
                  </a:cubicBezTo>
                  <a:cubicBezTo>
                    <a:pt x="3302" y="4800"/>
                    <a:pt x="3302" y="4800"/>
                    <a:pt x="3302" y="4800"/>
                  </a:cubicBezTo>
                  <a:cubicBezTo>
                    <a:pt x="3282" y="4802"/>
                    <a:pt x="3282" y="4802"/>
                    <a:pt x="3282" y="4802"/>
                  </a:cubicBezTo>
                  <a:cubicBezTo>
                    <a:pt x="3264" y="4788"/>
                    <a:pt x="3264" y="4788"/>
                    <a:pt x="3264" y="4788"/>
                  </a:cubicBezTo>
                  <a:cubicBezTo>
                    <a:pt x="3241" y="4790"/>
                    <a:pt x="3241" y="4790"/>
                    <a:pt x="3241" y="4790"/>
                  </a:cubicBezTo>
                  <a:cubicBezTo>
                    <a:pt x="3221" y="4782"/>
                    <a:pt x="3221" y="4782"/>
                    <a:pt x="3221" y="4782"/>
                  </a:cubicBezTo>
                  <a:cubicBezTo>
                    <a:pt x="3209" y="4786"/>
                    <a:pt x="3209" y="4786"/>
                    <a:pt x="3209" y="4786"/>
                  </a:cubicBezTo>
                  <a:cubicBezTo>
                    <a:pt x="3198" y="4785"/>
                    <a:pt x="3198" y="4785"/>
                    <a:pt x="3198" y="4785"/>
                  </a:cubicBezTo>
                  <a:cubicBezTo>
                    <a:pt x="3184" y="4793"/>
                    <a:pt x="3184" y="4793"/>
                    <a:pt x="3184" y="4793"/>
                  </a:cubicBezTo>
                  <a:cubicBezTo>
                    <a:pt x="3180" y="4808"/>
                    <a:pt x="3180" y="4808"/>
                    <a:pt x="3180" y="4808"/>
                  </a:cubicBezTo>
                  <a:cubicBezTo>
                    <a:pt x="3158" y="4809"/>
                    <a:pt x="3158" y="4809"/>
                    <a:pt x="3158" y="4809"/>
                  </a:cubicBezTo>
                  <a:cubicBezTo>
                    <a:pt x="3149" y="4814"/>
                    <a:pt x="3149" y="4814"/>
                    <a:pt x="3149" y="4814"/>
                  </a:cubicBezTo>
                  <a:cubicBezTo>
                    <a:pt x="3157" y="4826"/>
                    <a:pt x="3157" y="4826"/>
                    <a:pt x="3157" y="4826"/>
                  </a:cubicBezTo>
                  <a:cubicBezTo>
                    <a:pt x="3157" y="4838"/>
                    <a:pt x="3157" y="4838"/>
                    <a:pt x="3157" y="4838"/>
                  </a:cubicBezTo>
                  <a:cubicBezTo>
                    <a:pt x="3135" y="4843"/>
                    <a:pt x="3135" y="4843"/>
                    <a:pt x="3135" y="4843"/>
                  </a:cubicBezTo>
                  <a:cubicBezTo>
                    <a:pt x="3125" y="4840"/>
                    <a:pt x="3125" y="4840"/>
                    <a:pt x="3125" y="4840"/>
                  </a:cubicBezTo>
                  <a:cubicBezTo>
                    <a:pt x="3114" y="4855"/>
                    <a:pt x="3114" y="4855"/>
                    <a:pt x="3114" y="4855"/>
                  </a:cubicBezTo>
                  <a:cubicBezTo>
                    <a:pt x="3094" y="4858"/>
                    <a:pt x="3094" y="4858"/>
                    <a:pt x="3094" y="4858"/>
                  </a:cubicBezTo>
                  <a:cubicBezTo>
                    <a:pt x="3086" y="4863"/>
                    <a:pt x="3086" y="4863"/>
                    <a:pt x="3086" y="4863"/>
                  </a:cubicBezTo>
                  <a:cubicBezTo>
                    <a:pt x="3079" y="4863"/>
                    <a:pt x="3079" y="4863"/>
                    <a:pt x="3079" y="4863"/>
                  </a:cubicBezTo>
                  <a:cubicBezTo>
                    <a:pt x="3045" y="4887"/>
                    <a:pt x="3045" y="4887"/>
                    <a:pt x="3045" y="4887"/>
                  </a:cubicBezTo>
                  <a:cubicBezTo>
                    <a:pt x="3027" y="4892"/>
                    <a:pt x="3027" y="4892"/>
                    <a:pt x="3027" y="4892"/>
                  </a:cubicBezTo>
                  <a:cubicBezTo>
                    <a:pt x="3011" y="4901"/>
                    <a:pt x="3011" y="4901"/>
                    <a:pt x="3011" y="4901"/>
                  </a:cubicBezTo>
                  <a:cubicBezTo>
                    <a:pt x="2999" y="4900"/>
                    <a:pt x="2999" y="4900"/>
                    <a:pt x="2999" y="4900"/>
                  </a:cubicBezTo>
                  <a:cubicBezTo>
                    <a:pt x="2992" y="4890"/>
                    <a:pt x="2992" y="4890"/>
                    <a:pt x="2992" y="4890"/>
                  </a:cubicBezTo>
                  <a:cubicBezTo>
                    <a:pt x="2981" y="4900"/>
                    <a:pt x="2981" y="4900"/>
                    <a:pt x="2981" y="4900"/>
                  </a:cubicBezTo>
                  <a:cubicBezTo>
                    <a:pt x="2978" y="4910"/>
                    <a:pt x="2978" y="4910"/>
                    <a:pt x="2978" y="4910"/>
                  </a:cubicBezTo>
                  <a:cubicBezTo>
                    <a:pt x="2961" y="4910"/>
                    <a:pt x="2961" y="4910"/>
                    <a:pt x="2961" y="4910"/>
                  </a:cubicBezTo>
                  <a:cubicBezTo>
                    <a:pt x="2952" y="4918"/>
                    <a:pt x="2952" y="4918"/>
                    <a:pt x="2952" y="4918"/>
                  </a:cubicBezTo>
                  <a:cubicBezTo>
                    <a:pt x="2952" y="4935"/>
                    <a:pt x="2952" y="4935"/>
                    <a:pt x="2952" y="4935"/>
                  </a:cubicBezTo>
                  <a:cubicBezTo>
                    <a:pt x="2946" y="4941"/>
                    <a:pt x="2946" y="4941"/>
                    <a:pt x="2946" y="4941"/>
                  </a:cubicBezTo>
                  <a:cubicBezTo>
                    <a:pt x="2933" y="4936"/>
                    <a:pt x="2933" y="4936"/>
                    <a:pt x="2933" y="4936"/>
                  </a:cubicBezTo>
                  <a:cubicBezTo>
                    <a:pt x="2923" y="4938"/>
                    <a:pt x="2923" y="4938"/>
                    <a:pt x="2923" y="4938"/>
                  </a:cubicBezTo>
                  <a:cubicBezTo>
                    <a:pt x="2909" y="4947"/>
                    <a:pt x="2909" y="4947"/>
                    <a:pt x="2909" y="4947"/>
                  </a:cubicBezTo>
                  <a:cubicBezTo>
                    <a:pt x="2889" y="4947"/>
                    <a:pt x="2889" y="4947"/>
                    <a:pt x="2889" y="4947"/>
                  </a:cubicBezTo>
                  <a:cubicBezTo>
                    <a:pt x="2868" y="4961"/>
                    <a:pt x="2868" y="4961"/>
                    <a:pt x="2868" y="4961"/>
                  </a:cubicBezTo>
                  <a:cubicBezTo>
                    <a:pt x="2865" y="4967"/>
                    <a:pt x="2865" y="4967"/>
                    <a:pt x="2865" y="4967"/>
                  </a:cubicBezTo>
                  <a:cubicBezTo>
                    <a:pt x="2842" y="4970"/>
                    <a:pt x="2842" y="4970"/>
                    <a:pt x="2842" y="4970"/>
                  </a:cubicBezTo>
                  <a:cubicBezTo>
                    <a:pt x="2822" y="4979"/>
                    <a:pt x="2822" y="4979"/>
                    <a:pt x="2822" y="4979"/>
                  </a:cubicBezTo>
                  <a:cubicBezTo>
                    <a:pt x="2804" y="4981"/>
                    <a:pt x="2804" y="4981"/>
                    <a:pt x="2804" y="4981"/>
                  </a:cubicBezTo>
                  <a:cubicBezTo>
                    <a:pt x="2774" y="4990"/>
                    <a:pt x="2774" y="4990"/>
                    <a:pt x="2774" y="4990"/>
                  </a:cubicBezTo>
                  <a:cubicBezTo>
                    <a:pt x="2773" y="5002"/>
                    <a:pt x="2773" y="5002"/>
                    <a:pt x="2773" y="5002"/>
                  </a:cubicBezTo>
                  <a:cubicBezTo>
                    <a:pt x="2765" y="5013"/>
                    <a:pt x="2765" y="5013"/>
                    <a:pt x="2765" y="5013"/>
                  </a:cubicBezTo>
                  <a:cubicBezTo>
                    <a:pt x="2756" y="4997"/>
                    <a:pt x="2756" y="4997"/>
                    <a:pt x="2756" y="4997"/>
                  </a:cubicBezTo>
                  <a:cubicBezTo>
                    <a:pt x="2742" y="4997"/>
                    <a:pt x="2742" y="4997"/>
                    <a:pt x="2742" y="4997"/>
                  </a:cubicBezTo>
                  <a:cubicBezTo>
                    <a:pt x="2727" y="5005"/>
                    <a:pt x="2727" y="5005"/>
                    <a:pt x="2727" y="5005"/>
                  </a:cubicBezTo>
                  <a:cubicBezTo>
                    <a:pt x="2727" y="5016"/>
                    <a:pt x="2727" y="5016"/>
                    <a:pt x="2727" y="5016"/>
                  </a:cubicBezTo>
                  <a:cubicBezTo>
                    <a:pt x="2721" y="5023"/>
                    <a:pt x="2721" y="5023"/>
                    <a:pt x="2721" y="5023"/>
                  </a:cubicBezTo>
                  <a:cubicBezTo>
                    <a:pt x="2707" y="5013"/>
                    <a:pt x="2707" y="5013"/>
                    <a:pt x="2707" y="5013"/>
                  </a:cubicBezTo>
                  <a:cubicBezTo>
                    <a:pt x="2687" y="5016"/>
                    <a:pt x="2687" y="5016"/>
                    <a:pt x="2687" y="5016"/>
                  </a:cubicBezTo>
                  <a:cubicBezTo>
                    <a:pt x="2683" y="5007"/>
                    <a:pt x="2683" y="5007"/>
                    <a:pt x="2683" y="5007"/>
                  </a:cubicBezTo>
                  <a:cubicBezTo>
                    <a:pt x="2671" y="5007"/>
                    <a:pt x="2671" y="5007"/>
                    <a:pt x="2671" y="5007"/>
                  </a:cubicBezTo>
                  <a:cubicBezTo>
                    <a:pt x="2663" y="5016"/>
                    <a:pt x="2663" y="5016"/>
                    <a:pt x="2663" y="5016"/>
                  </a:cubicBezTo>
                  <a:cubicBezTo>
                    <a:pt x="2645" y="5017"/>
                    <a:pt x="2645" y="5017"/>
                    <a:pt x="2645" y="5017"/>
                  </a:cubicBezTo>
                  <a:cubicBezTo>
                    <a:pt x="2640" y="5022"/>
                    <a:pt x="2640" y="5022"/>
                    <a:pt x="2640" y="5022"/>
                  </a:cubicBezTo>
                  <a:cubicBezTo>
                    <a:pt x="2648" y="5042"/>
                    <a:pt x="2648" y="5042"/>
                    <a:pt x="2648" y="5042"/>
                  </a:cubicBezTo>
                  <a:cubicBezTo>
                    <a:pt x="2640" y="5049"/>
                    <a:pt x="2640" y="5049"/>
                    <a:pt x="2640" y="5049"/>
                  </a:cubicBezTo>
                  <a:cubicBezTo>
                    <a:pt x="2655" y="5054"/>
                    <a:pt x="2655" y="5054"/>
                    <a:pt x="2655" y="5054"/>
                  </a:cubicBezTo>
                  <a:cubicBezTo>
                    <a:pt x="2675" y="5051"/>
                    <a:pt x="2675" y="5051"/>
                    <a:pt x="2675" y="5051"/>
                  </a:cubicBezTo>
                  <a:cubicBezTo>
                    <a:pt x="2683" y="5069"/>
                    <a:pt x="2683" y="5069"/>
                    <a:pt x="2683" y="5069"/>
                  </a:cubicBezTo>
                  <a:cubicBezTo>
                    <a:pt x="2660" y="5069"/>
                    <a:pt x="2660" y="5069"/>
                    <a:pt x="2660" y="5069"/>
                  </a:cubicBezTo>
                  <a:cubicBezTo>
                    <a:pt x="2654" y="5075"/>
                    <a:pt x="2654" y="5075"/>
                    <a:pt x="2654" y="5075"/>
                  </a:cubicBezTo>
                  <a:cubicBezTo>
                    <a:pt x="2655" y="5086"/>
                    <a:pt x="2655" y="5086"/>
                    <a:pt x="2655" y="5086"/>
                  </a:cubicBezTo>
                  <a:cubicBezTo>
                    <a:pt x="2675" y="5088"/>
                    <a:pt x="2675" y="5088"/>
                    <a:pt x="2675" y="5088"/>
                  </a:cubicBezTo>
                  <a:cubicBezTo>
                    <a:pt x="2692" y="5094"/>
                    <a:pt x="2692" y="5094"/>
                    <a:pt x="2692" y="5094"/>
                  </a:cubicBezTo>
                  <a:cubicBezTo>
                    <a:pt x="2703" y="5086"/>
                    <a:pt x="2703" y="5086"/>
                    <a:pt x="2703" y="5086"/>
                  </a:cubicBezTo>
                  <a:cubicBezTo>
                    <a:pt x="2715" y="5086"/>
                    <a:pt x="2715" y="5086"/>
                    <a:pt x="2715" y="5086"/>
                  </a:cubicBezTo>
                  <a:cubicBezTo>
                    <a:pt x="2727" y="5098"/>
                    <a:pt x="2727" y="5098"/>
                    <a:pt x="2727" y="5098"/>
                  </a:cubicBezTo>
                  <a:cubicBezTo>
                    <a:pt x="2744" y="5103"/>
                    <a:pt x="2744" y="5103"/>
                    <a:pt x="2744" y="5103"/>
                  </a:cubicBezTo>
                  <a:cubicBezTo>
                    <a:pt x="2742" y="5120"/>
                    <a:pt x="2742" y="5120"/>
                    <a:pt x="2742" y="5120"/>
                  </a:cubicBezTo>
                  <a:cubicBezTo>
                    <a:pt x="2733" y="5126"/>
                    <a:pt x="2733" y="5126"/>
                    <a:pt x="2733" y="5126"/>
                  </a:cubicBezTo>
                  <a:cubicBezTo>
                    <a:pt x="2719" y="5121"/>
                    <a:pt x="2719" y="5121"/>
                    <a:pt x="2719" y="5121"/>
                  </a:cubicBezTo>
                  <a:cubicBezTo>
                    <a:pt x="2686" y="5124"/>
                    <a:pt x="2686" y="5124"/>
                    <a:pt x="2686" y="5124"/>
                  </a:cubicBezTo>
                  <a:cubicBezTo>
                    <a:pt x="2668" y="5141"/>
                    <a:pt x="2668" y="5141"/>
                    <a:pt x="2668" y="5141"/>
                  </a:cubicBezTo>
                  <a:cubicBezTo>
                    <a:pt x="2649" y="5169"/>
                    <a:pt x="2649" y="5169"/>
                    <a:pt x="2649" y="5169"/>
                  </a:cubicBezTo>
                  <a:cubicBezTo>
                    <a:pt x="2651" y="5185"/>
                    <a:pt x="2651" y="5185"/>
                    <a:pt x="2651" y="5185"/>
                  </a:cubicBezTo>
                  <a:cubicBezTo>
                    <a:pt x="2663" y="5187"/>
                    <a:pt x="2663" y="5187"/>
                    <a:pt x="2663" y="5187"/>
                  </a:cubicBezTo>
                  <a:cubicBezTo>
                    <a:pt x="2668" y="5207"/>
                    <a:pt x="2668" y="5207"/>
                    <a:pt x="2668" y="5207"/>
                  </a:cubicBezTo>
                  <a:cubicBezTo>
                    <a:pt x="2655" y="5221"/>
                    <a:pt x="2655" y="5221"/>
                    <a:pt x="2655" y="5221"/>
                  </a:cubicBezTo>
                  <a:cubicBezTo>
                    <a:pt x="2652" y="5237"/>
                    <a:pt x="2652" y="5237"/>
                    <a:pt x="2652" y="5237"/>
                  </a:cubicBezTo>
                  <a:cubicBezTo>
                    <a:pt x="2637" y="5239"/>
                    <a:pt x="2637" y="5239"/>
                    <a:pt x="2637" y="5239"/>
                  </a:cubicBezTo>
                  <a:cubicBezTo>
                    <a:pt x="2635" y="5248"/>
                    <a:pt x="2635" y="5248"/>
                    <a:pt x="2635" y="5248"/>
                  </a:cubicBezTo>
                  <a:cubicBezTo>
                    <a:pt x="2640" y="5257"/>
                    <a:pt x="2640" y="5257"/>
                    <a:pt x="2640" y="5257"/>
                  </a:cubicBezTo>
                  <a:cubicBezTo>
                    <a:pt x="2641" y="5268"/>
                    <a:pt x="2641" y="5268"/>
                    <a:pt x="2641" y="5268"/>
                  </a:cubicBezTo>
                  <a:cubicBezTo>
                    <a:pt x="2660" y="5268"/>
                    <a:pt x="2660" y="5268"/>
                    <a:pt x="2660" y="5268"/>
                  </a:cubicBezTo>
                  <a:cubicBezTo>
                    <a:pt x="2672" y="5279"/>
                    <a:pt x="2672" y="5279"/>
                    <a:pt x="2672" y="5279"/>
                  </a:cubicBezTo>
                  <a:cubicBezTo>
                    <a:pt x="2690" y="5283"/>
                    <a:pt x="2690" y="5283"/>
                    <a:pt x="2690" y="5283"/>
                  </a:cubicBezTo>
                  <a:cubicBezTo>
                    <a:pt x="2692" y="5291"/>
                    <a:pt x="2692" y="5291"/>
                    <a:pt x="2692" y="5291"/>
                  </a:cubicBezTo>
                  <a:cubicBezTo>
                    <a:pt x="2707" y="5305"/>
                    <a:pt x="2707" y="5305"/>
                    <a:pt x="2707" y="5305"/>
                  </a:cubicBezTo>
                  <a:cubicBezTo>
                    <a:pt x="2732" y="5305"/>
                    <a:pt x="2732" y="5305"/>
                    <a:pt x="2732" y="5305"/>
                  </a:cubicBezTo>
                  <a:cubicBezTo>
                    <a:pt x="2739" y="5311"/>
                    <a:pt x="2739" y="5311"/>
                    <a:pt x="2739" y="5311"/>
                  </a:cubicBezTo>
                  <a:cubicBezTo>
                    <a:pt x="2744" y="5373"/>
                    <a:pt x="2744" y="5373"/>
                    <a:pt x="2744" y="5373"/>
                  </a:cubicBezTo>
                  <a:cubicBezTo>
                    <a:pt x="2736" y="5387"/>
                    <a:pt x="2736" y="5387"/>
                    <a:pt x="2736" y="5387"/>
                  </a:cubicBezTo>
                  <a:cubicBezTo>
                    <a:pt x="2709" y="5396"/>
                    <a:pt x="2709" y="5396"/>
                    <a:pt x="2709" y="5396"/>
                  </a:cubicBezTo>
                  <a:cubicBezTo>
                    <a:pt x="2686" y="5395"/>
                    <a:pt x="2686" y="5395"/>
                    <a:pt x="2686" y="5395"/>
                  </a:cubicBezTo>
                  <a:cubicBezTo>
                    <a:pt x="2660" y="5380"/>
                    <a:pt x="2660" y="5380"/>
                    <a:pt x="2660" y="5380"/>
                  </a:cubicBezTo>
                  <a:cubicBezTo>
                    <a:pt x="2652" y="5387"/>
                    <a:pt x="2652" y="5387"/>
                    <a:pt x="2652" y="5387"/>
                  </a:cubicBezTo>
                  <a:cubicBezTo>
                    <a:pt x="2651" y="5403"/>
                    <a:pt x="2651" y="5403"/>
                    <a:pt x="2651" y="5403"/>
                  </a:cubicBezTo>
                  <a:cubicBezTo>
                    <a:pt x="2643" y="5419"/>
                    <a:pt x="2643" y="5419"/>
                    <a:pt x="2643" y="5419"/>
                  </a:cubicBezTo>
                  <a:cubicBezTo>
                    <a:pt x="2625" y="5424"/>
                    <a:pt x="2625" y="5424"/>
                    <a:pt x="2625" y="5424"/>
                  </a:cubicBezTo>
                  <a:cubicBezTo>
                    <a:pt x="2596" y="5407"/>
                    <a:pt x="2596" y="5407"/>
                    <a:pt x="2596" y="5407"/>
                  </a:cubicBezTo>
                  <a:cubicBezTo>
                    <a:pt x="2571" y="5409"/>
                    <a:pt x="2571" y="5409"/>
                    <a:pt x="2571" y="5409"/>
                  </a:cubicBezTo>
                  <a:cubicBezTo>
                    <a:pt x="2560" y="5403"/>
                    <a:pt x="2560" y="5403"/>
                    <a:pt x="2560" y="5403"/>
                  </a:cubicBezTo>
                  <a:cubicBezTo>
                    <a:pt x="2553" y="5407"/>
                    <a:pt x="2553" y="5407"/>
                    <a:pt x="2553" y="5407"/>
                  </a:cubicBezTo>
                  <a:cubicBezTo>
                    <a:pt x="2539" y="5403"/>
                    <a:pt x="2539" y="5403"/>
                    <a:pt x="2539" y="5403"/>
                  </a:cubicBezTo>
                  <a:cubicBezTo>
                    <a:pt x="2522" y="5384"/>
                    <a:pt x="2522" y="5384"/>
                    <a:pt x="2522" y="5384"/>
                  </a:cubicBezTo>
                  <a:cubicBezTo>
                    <a:pt x="2535" y="5377"/>
                    <a:pt x="2535" y="5377"/>
                    <a:pt x="2535" y="5377"/>
                  </a:cubicBezTo>
                  <a:cubicBezTo>
                    <a:pt x="2541" y="5366"/>
                    <a:pt x="2541" y="5366"/>
                    <a:pt x="2541" y="5366"/>
                  </a:cubicBezTo>
                  <a:cubicBezTo>
                    <a:pt x="2528" y="5360"/>
                    <a:pt x="2528" y="5360"/>
                    <a:pt x="2528" y="5360"/>
                  </a:cubicBezTo>
                  <a:cubicBezTo>
                    <a:pt x="2510" y="5349"/>
                    <a:pt x="2510" y="5349"/>
                    <a:pt x="2510" y="5349"/>
                  </a:cubicBezTo>
                  <a:cubicBezTo>
                    <a:pt x="2501" y="5361"/>
                    <a:pt x="2501" y="5361"/>
                    <a:pt x="2501" y="5361"/>
                  </a:cubicBezTo>
                  <a:cubicBezTo>
                    <a:pt x="2483" y="5358"/>
                    <a:pt x="2483" y="5358"/>
                    <a:pt x="2483" y="5358"/>
                  </a:cubicBezTo>
                  <a:cubicBezTo>
                    <a:pt x="2470" y="5363"/>
                    <a:pt x="2470" y="5363"/>
                    <a:pt x="2470" y="5363"/>
                  </a:cubicBezTo>
                  <a:cubicBezTo>
                    <a:pt x="2473" y="5383"/>
                    <a:pt x="2473" y="5383"/>
                    <a:pt x="2473" y="5383"/>
                  </a:cubicBezTo>
                  <a:cubicBezTo>
                    <a:pt x="2450" y="5386"/>
                    <a:pt x="2450" y="5386"/>
                    <a:pt x="2450" y="5386"/>
                  </a:cubicBezTo>
                  <a:cubicBezTo>
                    <a:pt x="2446" y="5377"/>
                    <a:pt x="2446" y="5377"/>
                    <a:pt x="2446" y="5377"/>
                  </a:cubicBezTo>
                  <a:cubicBezTo>
                    <a:pt x="2421" y="5355"/>
                    <a:pt x="2421" y="5355"/>
                    <a:pt x="2421" y="5355"/>
                  </a:cubicBezTo>
                  <a:cubicBezTo>
                    <a:pt x="2403" y="5358"/>
                    <a:pt x="2403" y="5358"/>
                    <a:pt x="2403" y="5358"/>
                  </a:cubicBezTo>
                  <a:cubicBezTo>
                    <a:pt x="2395" y="5372"/>
                    <a:pt x="2395" y="5372"/>
                    <a:pt x="2395" y="5372"/>
                  </a:cubicBezTo>
                  <a:cubicBezTo>
                    <a:pt x="2386" y="5358"/>
                    <a:pt x="2386" y="5358"/>
                    <a:pt x="2386" y="5358"/>
                  </a:cubicBezTo>
                  <a:cubicBezTo>
                    <a:pt x="2374" y="5363"/>
                    <a:pt x="2374" y="5363"/>
                    <a:pt x="2374" y="5363"/>
                  </a:cubicBezTo>
                  <a:cubicBezTo>
                    <a:pt x="2372" y="5378"/>
                    <a:pt x="2372" y="5378"/>
                    <a:pt x="2372" y="5378"/>
                  </a:cubicBezTo>
                  <a:cubicBezTo>
                    <a:pt x="2356" y="5380"/>
                    <a:pt x="2356" y="5380"/>
                    <a:pt x="2356" y="5380"/>
                  </a:cubicBezTo>
                  <a:cubicBezTo>
                    <a:pt x="2354" y="5410"/>
                    <a:pt x="2354" y="5410"/>
                    <a:pt x="2354" y="5410"/>
                  </a:cubicBezTo>
                  <a:cubicBezTo>
                    <a:pt x="2334" y="5425"/>
                    <a:pt x="2334" y="5425"/>
                    <a:pt x="2334" y="5425"/>
                  </a:cubicBezTo>
                  <a:cubicBezTo>
                    <a:pt x="2320" y="5421"/>
                    <a:pt x="2320" y="5421"/>
                    <a:pt x="2320" y="5421"/>
                  </a:cubicBezTo>
                  <a:cubicBezTo>
                    <a:pt x="2311" y="5406"/>
                    <a:pt x="2311" y="5406"/>
                    <a:pt x="2311" y="5406"/>
                  </a:cubicBezTo>
                  <a:cubicBezTo>
                    <a:pt x="2281" y="5401"/>
                    <a:pt x="2281" y="5401"/>
                    <a:pt x="2281" y="5401"/>
                  </a:cubicBezTo>
                  <a:cubicBezTo>
                    <a:pt x="2270" y="5384"/>
                    <a:pt x="2270" y="5384"/>
                    <a:pt x="2270" y="5384"/>
                  </a:cubicBezTo>
                  <a:cubicBezTo>
                    <a:pt x="2253" y="5393"/>
                    <a:pt x="2253" y="5393"/>
                    <a:pt x="2253" y="5393"/>
                  </a:cubicBezTo>
                  <a:cubicBezTo>
                    <a:pt x="2256" y="5415"/>
                    <a:pt x="2256" y="5415"/>
                    <a:pt x="2256" y="5415"/>
                  </a:cubicBezTo>
                  <a:cubicBezTo>
                    <a:pt x="2246" y="5430"/>
                    <a:pt x="2246" y="5430"/>
                    <a:pt x="2246" y="5430"/>
                  </a:cubicBezTo>
                  <a:cubicBezTo>
                    <a:pt x="2235" y="5427"/>
                    <a:pt x="2235" y="5427"/>
                    <a:pt x="2235" y="5427"/>
                  </a:cubicBezTo>
                  <a:cubicBezTo>
                    <a:pt x="2235" y="5409"/>
                    <a:pt x="2235" y="5409"/>
                    <a:pt x="2235" y="5409"/>
                  </a:cubicBezTo>
                  <a:cubicBezTo>
                    <a:pt x="2229" y="5398"/>
                    <a:pt x="2229" y="5398"/>
                    <a:pt x="2229" y="5398"/>
                  </a:cubicBezTo>
                  <a:cubicBezTo>
                    <a:pt x="2215" y="5396"/>
                    <a:pt x="2215" y="5396"/>
                    <a:pt x="2215" y="5396"/>
                  </a:cubicBezTo>
                  <a:cubicBezTo>
                    <a:pt x="2192" y="5380"/>
                    <a:pt x="2192" y="5380"/>
                    <a:pt x="2192" y="5380"/>
                  </a:cubicBezTo>
                  <a:cubicBezTo>
                    <a:pt x="2180" y="5363"/>
                    <a:pt x="2180" y="5363"/>
                    <a:pt x="2180" y="5363"/>
                  </a:cubicBezTo>
                  <a:cubicBezTo>
                    <a:pt x="2162" y="5363"/>
                    <a:pt x="2162" y="5363"/>
                    <a:pt x="2162" y="5363"/>
                  </a:cubicBezTo>
                  <a:cubicBezTo>
                    <a:pt x="2146" y="5341"/>
                    <a:pt x="2146" y="5341"/>
                    <a:pt x="2146" y="5341"/>
                  </a:cubicBezTo>
                  <a:cubicBezTo>
                    <a:pt x="2136" y="5341"/>
                    <a:pt x="2136" y="5341"/>
                    <a:pt x="2136" y="5341"/>
                  </a:cubicBezTo>
                  <a:cubicBezTo>
                    <a:pt x="2128" y="5329"/>
                    <a:pt x="2128" y="5329"/>
                    <a:pt x="2128" y="5329"/>
                  </a:cubicBezTo>
                  <a:cubicBezTo>
                    <a:pt x="2114" y="5328"/>
                    <a:pt x="2114" y="5328"/>
                    <a:pt x="2114" y="5328"/>
                  </a:cubicBezTo>
                  <a:cubicBezTo>
                    <a:pt x="2085" y="5337"/>
                    <a:pt x="2085" y="5337"/>
                    <a:pt x="2085" y="5337"/>
                  </a:cubicBezTo>
                  <a:cubicBezTo>
                    <a:pt x="2067" y="5325"/>
                    <a:pt x="2067" y="5325"/>
                    <a:pt x="2067" y="5325"/>
                  </a:cubicBezTo>
                  <a:cubicBezTo>
                    <a:pt x="2059" y="5303"/>
                    <a:pt x="2059" y="5303"/>
                    <a:pt x="2059" y="5303"/>
                  </a:cubicBezTo>
                  <a:cubicBezTo>
                    <a:pt x="2044" y="5305"/>
                    <a:pt x="2044" y="5305"/>
                    <a:pt x="2044" y="5305"/>
                  </a:cubicBezTo>
                  <a:cubicBezTo>
                    <a:pt x="2027" y="5315"/>
                    <a:pt x="2027" y="5315"/>
                    <a:pt x="2027" y="5315"/>
                  </a:cubicBezTo>
                  <a:cubicBezTo>
                    <a:pt x="2012" y="5317"/>
                    <a:pt x="2012" y="5317"/>
                    <a:pt x="2012" y="5317"/>
                  </a:cubicBezTo>
                  <a:cubicBezTo>
                    <a:pt x="2009" y="5328"/>
                    <a:pt x="2009" y="5328"/>
                    <a:pt x="2009" y="5328"/>
                  </a:cubicBezTo>
                  <a:cubicBezTo>
                    <a:pt x="1998" y="5338"/>
                    <a:pt x="1998" y="5338"/>
                    <a:pt x="1998" y="5338"/>
                  </a:cubicBezTo>
                  <a:cubicBezTo>
                    <a:pt x="1998" y="5325"/>
                    <a:pt x="1998" y="5325"/>
                    <a:pt x="1998" y="5325"/>
                  </a:cubicBezTo>
                  <a:cubicBezTo>
                    <a:pt x="1986" y="5332"/>
                    <a:pt x="1986" y="5332"/>
                    <a:pt x="1986" y="5332"/>
                  </a:cubicBezTo>
                  <a:cubicBezTo>
                    <a:pt x="1983" y="5344"/>
                    <a:pt x="1983" y="5344"/>
                    <a:pt x="1983" y="5344"/>
                  </a:cubicBezTo>
                  <a:cubicBezTo>
                    <a:pt x="1967" y="5352"/>
                    <a:pt x="1967" y="5352"/>
                    <a:pt x="1967" y="5352"/>
                  </a:cubicBezTo>
                  <a:cubicBezTo>
                    <a:pt x="1958" y="5344"/>
                    <a:pt x="1958" y="5344"/>
                    <a:pt x="1958" y="5344"/>
                  </a:cubicBezTo>
                  <a:cubicBezTo>
                    <a:pt x="1970" y="5331"/>
                    <a:pt x="1970" y="5331"/>
                    <a:pt x="1970" y="5331"/>
                  </a:cubicBezTo>
                  <a:cubicBezTo>
                    <a:pt x="1972" y="5320"/>
                    <a:pt x="1972" y="5320"/>
                    <a:pt x="1972" y="5320"/>
                  </a:cubicBezTo>
                  <a:cubicBezTo>
                    <a:pt x="1954" y="5312"/>
                    <a:pt x="1954" y="5312"/>
                    <a:pt x="1954" y="5312"/>
                  </a:cubicBezTo>
                  <a:cubicBezTo>
                    <a:pt x="1929" y="5299"/>
                    <a:pt x="1929" y="5299"/>
                    <a:pt x="1929" y="5299"/>
                  </a:cubicBezTo>
                  <a:cubicBezTo>
                    <a:pt x="1925" y="5309"/>
                    <a:pt x="1925" y="5309"/>
                    <a:pt x="1925" y="5309"/>
                  </a:cubicBezTo>
                  <a:cubicBezTo>
                    <a:pt x="1929" y="5323"/>
                    <a:pt x="1929" y="5323"/>
                    <a:pt x="1929" y="5323"/>
                  </a:cubicBezTo>
                  <a:cubicBezTo>
                    <a:pt x="1926" y="5338"/>
                    <a:pt x="1926" y="5338"/>
                    <a:pt x="1926" y="5338"/>
                  </a:cubicBezTo>
                  <a:cubicBezTo>
                    <a:pt x="1909" y="5334"/>
                    <a:pt x="1909" y="5334"/>
                    <a:pt x="1909" y="5334"/>
                  </a:cubicBezTo>
                  <a:cubicBezTo>
                    <a:pt x="1897" y="5343"/>
                    <a:pt x="1897" y="5343"/>
                    <a:pt x="1897" y="5343"/>
                  </a:cubicBezTo>
                  <a:cubicBezTo>
                    <a:pt x="1889" y="5364"/>
                    <a:pt x="1889" y="5364"/>
                    <a:pt x="1889" y="5364"/>
                  </a:cubicBezTo>
                  <a:cubicBezTo>
                    <a:pt x="1879" y="5364"/>
                    <a:pt x="1879" y="5364"/>
                    <a:pt x="1879" y="5364"/>
                  </a:cubicBezTo>
                  <a:cubicBezTo>
                    <a:pt x="1854" y="5380"/>
                    <a:pt x="1854" y="5380"/>
                    <a:pt x="1854" y="5380"/>
                  </a:cubicBezTo>
                  <a:cubicBezTo>
                    <a:pt x="1850" y="5399"/>
                    <a:pt x="1850" y="5399"/>
                    <a:pt x="1850" y="5399"/>
                  </a:cubicBezTo>
                  <a:cubicBezTo>
                    <a:pt x="1862" y="5413"/>
                    <a:pt x="1862" y="5413"/>
                    <a:pt x="1862" y="5413"/>
                  </a:cubicBezTo>
                  <a:cubicBezTo>
                    <a:pt x="1862" y="5433"/>
                    <a:pt x="1862" y="5433"/>
                    <a:pt x="1862" y="5433"/>
                  </a:cubicBezTo>
                  <a:cubicBezTo>
                    <a:pt x="1834" y="5433"/>
                    <a:pt x="1834" y="5433"/>
                    <a:pt x="1834" y="5433"/>
                  </a:cubicBezTo>
                  <a:cubicBezTo>
                    <a:pt x="1810" y="5436"/>
                    <a:pt x="1810" y="5436"/>
                    <a:pt x="1810" y="5436"/>
                  </a:cubicBezTo>
                  <a:cubicBezTo>
                    <a:pt x="1828" y="5500"/>
                    <a:pt x="1828" y="5500"/>
                    <a:pt x="1828" y="5500"/>
                  </a:cubicBezTo>
                  <a:cubicBezTo>
                    <a:pt x="1819" y="5508"/>
                    <a:pt x="1819" y="5508"/>
                    <a:pt x="1819" y="5508"/>
                  </a:cubicBezTo>
                  <a:cubicBezTo>
                    <a:pt x="1821" y="5534"/>
                    <a:pt x="1821" y="5534"/>
                    <a:pt x="1821" y="5534"/>
                  </a:cubicBezTo>
                  <a:cubicBezTo>
                    <a:pt x="1796" y="5536"/>
                    <a:pt x="1796" y="5536"/>
                    <a:pt x="1796" y="5536"/>
                  </a:cubicBezTo>
                  <a:cubicBezTo>
                    <a:pt x="1772" y="5520"/>
                    <a:pt x="1772" y="5520"/>
                    <a:pt x="1772" y="5520"/>
                  </a:cubicBezTo>
                  <a:cubicBezTo>
                    <a:pt x="1767" y="5506"/>
                    <a:pt x="1767" y="5506"/>
                    <a:pt x="1767" y="5506"/>
                  </a:cubicBezTo>
                  <a:cubicBezTo>
                    <a:pt x="1723" y="5467"/>
                    <a:pt x="1723" y="5467"/>
                    <a:pt x="1723" y="5467"/>
                  </a:cubicBezTo>
                  <a:cubicBezTo>
                    <a:pt x="1712" y="5482"/>
                    <a:pt x="1712" y="5482"/>
                    <a:pt x="1712" y="5482"/>
                  </a:cubicBezTo>
                  <a:cubicBezTo>
                    <a:pt x="1712" y="5502"/>
                    <a:pt x="1712" y="5502"/>
                    <a:pt x="1712" y="5502"/>
                  </a:cubicBezTo>
                  <a:cubicBezTo>
                    <a:pt x="1689" y="5529"/>
                    <a:pt x="1689" y="5529"/>
                    <a:pt x="1689" y="5529"/>
                  </a:cubicBezTo>
                  <a:cubicBezTo>
                    <a:pt x="1674" y="5537"/>
                    <a:pt x="1674" y="5537"/>
                    <a:pt x="1674" y="5537"/>
                  </a:cubicBezTo>
                  <a:cubicBezTo>
                    <a:pt x="1678" y="5577"/>
                    <a:pt x="1678" y="5577"/>
                    <a:pt x="1678" y="5577"/>
                  </a:cubicBezTo>
                  <a:cubicBezTo>
                    <a:pt x="1691" y="5589"/>
                    <a:pt x="1691" y="5589"/>
                    <a:pt x="1691" y="5589"/>
                  </a:cubicBezTo>
                  <a:cubicBezTo>
                    <a:pt x="1683" y="5639"/>
                    <a:pt x="1683" y="5639"/>
                    <a:pt x="1683" y="5639"/>
                  </a:cubicBezTo>
                  <a:cubicBezTo>
                    <a:pt x="1671" y="5667"/>
                    <a:pt x="1671" y="5667"/>
                    <a:pt x="1671" y="5667"/>
                  </a:cubicBezTo>
                  <a:cubicBezTo>
                    <a:pt x="1704" y="5681"/>
                    <a:pt x="1704" y="5681"/>
                    <a:pt x="1704" y="5681"/>
                  </a:cubicBezTo>
                  <a:cubicBezTo>
                    <a:pt x="1718" y="5704"/>
                    <a:pt x="1718" y="5704"/>
                    <a:pt x="1718" y="5704"/>
                  </a:cubicBezTo>
                  <a:cubicBezTo>
                    <a:pt x="1714" y="5716"/>
                    <a:pt x="1714" y="5716"/>
                    <a:pt x="1714" y="5716"/>
                  </a:cubicBezTo>
                  <a:cubicBezTo>
                    <a:pt x="1740" y="5737"/>
                    <a:pt x="1740" y="5737"/>
                    <a:pt x="1740" y="5737"/>
                  </a:cubicBezTo>
                  <a:cubicBezTo>
                    <a:pt x="1746" y="5725"/>
                    <a:pt x="1746" y="5725"/>
                    <a:pt x="1746" y="5725"/>
                  </a:cubicBezTo>
                  <a:cubicBezTo>
                    <a:pt x="1799" y="5740"/>
                    <a:pt x="1799" y="5740"/>
                    <a:pt x="1799" y="5740"/>
                  </a:cubicBezTo>
                  <a:cubicBezTo>
                    <a:pt x="1836" y="5776"/>
                    <a:pt x="1836" y="5776"/>
                    <a:pt x="1836" y="5776"/>
                  </a:cubicBezTo>
                  <a:cubicBezTo>
                    <a:pt x="1870" y="5831"/>
                    <a:pt x="1870" y="5831"/>
                    <a:pt x="1870" y="5831"/>
                  </a:cubicBezTo>
                  <a:cubicBezTo>
                    <a:pt x="1837" y="5831"/>
                    <a:pt x="1837" y="5831"/>
                    <a:pt x="1837" y="5831"/>
                  </a:cubicBezTo>
                  <a:cubicBezTo>
                    <a:pt x="1836" y="5843"/>
                    <a:pt x="1836" y="5843"/>
                    <a:pt x="1836" y="5843"/>
                  </a:cubicBezTo>
                  <a:cubicBezTo>
                    <a:pt x="1867" y="5863"/>
                    <a:pt x="1867" y="5863"/>
                    <a:pt x="1867" y="5863"/>
                  </a:cubicBezTo>
                  <a:cubicBezTo>
                    <a:pt x="1886" y="5857"/>
                    <a:pt x="1886" y="5857"/>
                    <a:pt x="1886" y="5857"/>
                  </a:cubicBezTo>
                  <a:cubicBezTo>
                    <a:pt x="1906" y="5869"/>
                    <a:pt x="1906" y="5869"/>
                    <a:pt x="1906" y="5869"/>
                  </a:cubicBezTo>
                  <a:lnTo>
                    <a:pt x="1906" y="5869"/>
                  </a:lnTo>
                  <a:lnTo>
                    <a:pt x="1906" y="5869"/>
                  </a:lnTo>
                  <a:cubicBezTo>
                    <a:pt x="1905" y="5876"/>
                    <a:pt x="1905" y="5876"/>
                    <a:pt x="1905" y="5876"/>
                  </a:cubicBezTo>
                  <a:cubicBezTo>
                    <a:pt x="1905" y="5884"/>
                    <a:pt x="1905" y="5884"/>
                    <a:pt x="1905" y="5884"/>
                  </a:cubicBezTo>
                  <a:cubicBezTo>
                    <a:pt x="1892" y="5887"/>
                    <a:pt x="1892" y="5887"/>
                    <a:pt x="1892" y="5887"/>
                  </a:cubicBezTo>
                  <a:cubicBezTo>
                    <a:pt x="1899" y="5893"/>
                    <a:pt x="1899" y="5893"/>
                    <a:pt x="1899" y="5893"/>
                  </a:cubicBezTo>
                  <a:cubicBezTo>
                    <a:pt x="1900" y="5902"/>
                    <a:pt x="1900" y="5902"/>
                    <a:pt x="1900" y="5902"/>
                  </a:cubicBezTo>
                  <a:cubicBezTo>
                    <a:pt x="1891" y="5902"/>
                    <a:pt x="1891" y="5902"/>
                    <a:pt x="1891" y="5902"/>
                  </a:cubicBezTo>
                  <a:cubicBezTo>
                    <a:pt x="1899" y="5907"/>
                    <a:pt x="1899" y="5907"/>
                    <a:pt x="1899" y="5907"/>
                  </a:cubicBezTo>
                  <a:cubicBezTo>
                    <a:pt x="1899" y="5918"/>
                    <a:pt x="1899" y="5918"/>
                    <a:pt x="1899" y="5918"/>
                  </a:cubicBezTo>
                  <a:cubicBezTo>
                    <a:pt x="1885" y="5915"/>
                    <a:pt x="1885" y="5915"/>
                    <a:pt x="1885" y="5915"/>
                  </a:cubicBezTo>
                  <a:cubicBezTo>
                    <a:pt x="1880" y="5916"/>
                    <a:pt x="1880" y="5916"/>
                    <a:pt x="1880" y="5916"/>
                  </a:cubicBezTo>
                  <a:cubicBezTo>
                    <a:pt x="1865" y="5912"/>
                    <a:pt x="1865" y="5912"/>
                    <a:pt x="1865" y="5912"/>
                  </a:cubicBezTo>
                  <a:cubicBezTo>
                    <a:pt x="1854" y="5915"/>
                    <a:pt x="1854" y="5915"/>
                    <a:pt x="1854" y="5915"/>
                  </a:cubicBezTo>
                  <a:cubicBezTo>
                    <a:pt x="1877" y="5928"/>
                    <a:pt x="1877" y="5928"/>
                    <a:pt x="1877" y="5928"/>
                  </a:cubicBezTo>
                  <a:cubicBezTo>
                    <a:pt x="1880" y="5938"/>
                    <a:pt x="1880" y="5938"/>
                    <a:pt x="1880" y="5938"/>
                  </a:cubicBezTo>
                  <a:cubicBezTo>
                    <a:pt x="1874" y="5942"/>
                    <a:pt x="1874" y="5942"/>
                    <a:pt x="1874" y="5942"/>
                  </a:cubicBezTo>
                  <a:cubicBezTo>
                    <a:pt x="1868" y="5934"/>
                    <a:pt x="1868" y="5934"/>
                    <a:pt x="1868" y="5934"/>
                  </a:cubicBezTo>
                  <a:cubicBezTo>
                    <a:pt x="1868" y="5934"/>
                    <a:pt x="1857" y="5938"/>
                    <a:pt x="1854" y="5938"/>
                  </a:cubicBezTo>
                  <a:cubicBezTo>
                    <a:pt x="1853" y="5938"/>
                    <a:pt x="1847" y="5934"/>
                    <a:pt x="1847" y="5934"/>
                  </a:cubicBezTo>
                  <a:cubicBezTo>
                    <a:pt x="1839" y="5934"/>
                    <a:pt x="1839" y="5934"/>
                    <a:pt x="1839" y="5934"/>
                  </a:cubicBezTo>
                  <a:cubicBezTo>
                    <a:pt x="1851" y="5939"/>
                    <a:pt x="1851" y="5939"/>
                    <a:pt x="1851" y="5939"/>
                  </a:cubicBezTo>
                  <a:cubicBezTo>
                    <a:pt x="1854" y="5947"/>
                    <a:pt x="1854" y="5947"/>
                    <a:pt x="1854" y="5947"/>
                  </a:cubicBezTo>
                  <a:cubicBezTo>
                    <a:pt x="1842" y="5954"/>
                    <a:pt x="1842" y="5954"/>
                    <a:pt x="1842" y="5954"/>
                  </a:cubicBezTo>
                  <a:cubicBezTo>
                    <a:pt x="1831" y="5954"/>
                    <a:pt x="1831" y="5954"/>
                    <a:pt x="1831" y="5954"/>
                  </a:cubicBezTo>
                  <a:cubicBezTo>
                    <a:pt x="1824" y="5960"/>
                    <a:pt x="1824" y="5960"/>
                    <a:pt x="1824" y="5960"/>
                  </a:cubicBezTo>
                  <a:cubicBezTo>
                    <a:pt x="1818" y="5954"/>
                    <a:pt x="1818" y="5954"/>
                    <a:pt x="1818" y="5954"/>
                  </a:cubicBezTo>
                  <a:cubicBezTo>
                    <a:pt x="1813" y="5964"/>
                    <a:pt x="1813" y="5964"/>
                    <a:pt x="1813" y="5964"/>
                  </a:cubicBezTo>
                  <a:cubicBezTo>
                    <a:pt x="1807" y="5967"/>
                    <a:pt x="1807" y="5967"/>
                    <a:pt x="1807" y="5967"/>
                  </a:cubicBezTo>
                  <a:cubicBezTo>
                    <a:pt x="1799" y="5960"/>
                    <a:pt x="1799" y="5960"/>
                    <a:pt x="1799" y="5960"/>
                  </a:cubicBezTo>
                  <a:cubicBezTo>
                    <a:pt x="1792" y="5957"/>
                    <a:pt x="1792" y="5957"/>
                    <a:pt x="1792" y="5957"/>
                  </a:cubicBezTo>
                  <a:cubicBezTo>
                    <a:pt x="1790" y="5968"/>
                    <a:pt x="1790" y="5968"/>
                    <a:pt x="1790" y="5968"/>
                  </a:cubicBezTo>
                  <a:cubicBezTo>
                    <a:pt x="1784" y="5980"/>
                    <a:pt x="1784" y="5980"/>
                    <a:pt x="1784" y="5980"/>
                  </a:cubicBezTo>
                  <a:cubicBezTo>
                    <a:pt x="1779" y="5999"/>
                    <a:pt x="1779" y="5999"/>
                    <a:pt x="1779" y="5999"/>
                  </a:cubicBezTo>
                  <a:cubicBezTo>
                    <a:pt x="1770" y="6005"/>
                    <a:pt x="1770" y="6005"/>
                    <a:pt x="1770" y="6005"/>
                  </a:cubicBezTo>
                  <a:cubicBezTo>
                    <a:pt x="1766" y="6022"/>
                    <a:pt x="1766" y="6022"/>
                    <a:pt x="1766" y="6022"/>
                  </a:cubicBezTo>
                  <a:cubicBezTo>
                    <a:pt x="1759" y="6034"/>
                    <a:pt x="1759" y="6034"/>
                    <a:pt x="1759" y="6034"/>
                  </a:cubicBezTo>
                  <a:cubicBezTo>
                    <a:pt x="1759" y="6064"/>
                    <a:pt x="1759" y="6064"/>
                    <a:pt x="1759" y="6064"/>
                  </a:cubicBezTo>
                  <a:cubicBezTo>
                    <a:pt x="1750" y="6071"/>
                    <a:pt x="1750" y="6071"/>
                    <a:pt x="1750" y="6071"/>
                  </a:cubicBezTo>
                  <a:cubicBezTo>
                    <a:pt x="1746" y="6086"/>
                    <a:pt x="1746" y="6086"/>
                    <a:pt x="1746" y="6086"/>
                  </a:cubicBezTo>
                  <a:cubicBezTo>
                    <a:pt x="1753" y="6113"/>
                    <a:pt x="1753" y="6113"/>
                    <a:pt x="1753" y="6113"/>
                  </a:cubicBezTo>
                  <a:cubicBezTo>
                    <a:pt x="1766" y="6115"/>
                    <a:pt x="1766" y="6115"/>
                    <a:pt x="1766" y="6115"/>
                  </a:cubicBezTo>
                  <a:cubicBezTo>
                    <a:pt x="1776" y="6112"/>
                    <a:pt x="1776" y="6112"/>
                    <a:pt x="1776" y="6112"/>
                  </a:cubicBezTo>
                  <a:cubicBezTo>
                    <a:pt x="1787" y="6126"/>
                    <a:pt x="1787" y="6126"/>
                    <a:pt x="1787" y="6126"/>
                  </a:cubicBezTo>
                  <a:cubicBezTo>
                    <a:pt x="1802" y="6130"/>
                    <a:pt x="1802" y="6130"/>
                    <a:pt x="1802" y="6130"/>
                  </a:cubicBezTo>
                  <a:cubicBezTo>
                    <a:pt x="1802" y="6156"/>
                    <a:pt x="1802" y="6156"/>
                    <a:pt x="1802" y="6156"/>
                  </a:cubicBezTo>
                  <a:cubicBezTo>
                    <a:pt x="1821" y="6168"/>
                    <a:pt x="1821" y="6168"/>
                    <a:pt x="1821" y="6168"/>
                  </a:cubicBezTo>
                  <a:cubicBezTo>
                    <a:pt x="1828" y="6161"/>
                    <a:pt x="1828" y="6161"/>
                    <a:pt x="1828" y="6161"/>
                  </a:cubicBezTo>
                  <a:cubicBezTo>
                    <a:pt x="1837" y="6161"/>
                    <a:pt x="1837" y="6161"/>
                    <a:pt x="1837" y="6161"/>
                  </a:cubicBezTo>
                  <a:cubicBezTo>
                    <a:pt x="1831" y="6173"/>
                    <a:pt x="1831" y="6173"/>
                    <a:pt x="1831" y="6173"/>
                  </a:cubicBezTo>
                  <a:cubicBezTo>
                    <a:pt x="1828" y="6188"/>
                    <a:pt x="1828" y="6188"/>
                    <a:pt x="1828" y="6188"/>
                  </a:cubicBezTo>
                  <a:cubicBezTo>
                    <a:pt x="1819" y="6185"/>
                    <a:pt x="1819" y="6185"/>
                    <a:pt x="1819" y="6185"/>
                  </a:cubicBezTo>
                  <a:cubicBezTo>
                    <a:pt x="1818" y="6199"/>
                    <a:pt x="1818" y="6199"/>
                    <a:pt x="1818" y="6199"/>
                  </a:cubicBezTo>
                  <a:cubicBezTo>
                    <a:pt x="1828" y="6199"/>
                    <a:pt x="1828" y="6199"/>
                    <a:pt x="1828" y="6199"/>
                  </a:cubicBezTo>
                  <a:cubicBezTo>
                    <a:pt x="1831" y="6208"/>
                    <a:pt x="1831" y="6208"/>
                    <a:pt x="1831" y="6208"/>
                  </a:cubicBezTo>
                  <a:cubicBezTo>
                    <a:pt x="1836" y="6219"/>
                    <a:pt x="1836" y="6219"/>
                    <a:pt x="1836" y="6219"/>
                  </a:cubicBezTo>
                  <a:cubicBezTo>
                    <a:pt x="1837" y="6243"/>
                    <a:pt x="1837" y="6243"/>
                    <a:pt x="1837" y="6243"/>
                  </a:cubicBezTo>
                  <a:cubicBezTo>
                    <a:pt x="1850" y="6257"/>
                    <a:pt x="1850" y="6257"/>
                    <a:pt x="1850" y="6257"/>
                  </a:cubicBezTo>
                  <a:cubicBezTo>
                    <a:pt x="1856" y="6280"/>
                    <a:pt x="1856" y="6280"/>
                    <a:pt x="1856" y="6280"/>
                  </a:cubicBezTo>
                  <a:cubicBezTo>
                    <a:pt x="1885" y="6318"/>
                    <a:pt x="1885" y="6318"/>
                    <a:pt x="1885" y="6318"/>
                  </a:cubicBezTo>
                  <a:cubicBezTo>
                    <a:pt x="1929" y="6353"/>
                    <a:pt x="1929" y="6353"/>
                    <a:pt x="1929" y="6353"/>
                  </a:cubicBezTo>
                  <a:cubicBezTo>
                    <a:pt x="1937" y="6358"/>
                    <a:pt x="1937" y="6358"/>
                    <a:pt x="1937" y="6358"/>
                  </a:cubicBezTo>
                  <a:cubicBezTo>
                    <a:pt x="1935" y="6359"/>
                    <a:pt x="1935" y="6359"/>
                    <a:pt x="1935" y="6359"/>
                  </a:cubicBezTo>
                  <a:cubicBezTo>
                    <a:pt x="1908" y="6393"/>
                    <a:pt x="1908" y="6393"/>
                    <a:pt x="1908" y="6393"/>
                  </a:cubicBezTo>
                  <a:cubicBezTo>
                    <a:pt x="1885" y="6405"/>
                    <a:pt x="1885" y="6405"/>
                    <a:pt x="1885" y="6405"/>
                  </a:cubicBezTo>
                  <a:cubicBezTo>
                    <a:pt x="1877" y="6419"/>
                    <a:pt x="1877" y="6419"/>
                    <a:pt x="1877" y="6419"/>
                  </a:cubicBezTo>
                  <a:cubicBezTo>
                    <a:pt x="1840" y="6416"/>
                    <a:pt x="1840" y="6416"/>
                    <a:pt x="1840" y="6416"/>
                  </a:cubicBezTo>
                  <a:cubicBezTo>
                    <a:pt x="1830" y="6396"/>
                    <a:pt x="1830" y="6396"/>
                    <a:pt x="1830" y="6396"/>
                  </a:cubicBezTo>
                  <a:cubicBezTo>
                    <a:pt x="1792" y="6366"/>
                    <a:pt x="1792" y="6366"/>
                    <a:pt x="1792" y="6366"/>
                  </a:cubicBezTo>
                  <a:cubicBezTo>
                    <a:pt x="1769" y="6363"/>
                    <a:pt x="1769" y="6363"/>
                    <a:pt x="1769" y="6363"/>
                  </a:cubicBezTo>
                  <a:cubicBezTo>
                    <a:pt x="1761" y="6393"/>
                    <a:pt x="1761" y="6393"/>
                    <a:pt x="1761" y="6393"/>
                  </a:cubicBezTo>
                  <a:cubicBezTo>
                    <a:pt x="1781" y="6405"/>
                    <a:pt x="1781" y="6405"/>
                    <a:pt x="1781" y="6405"/>
                  </a:cubicBezTo>
                  <a:cubicBezTo>
                    <a:pt x="1793" y="6422"/>
                    <a:pt x="1793" y="6422"/>
                    <a:pt x="1793" y="6422"/>
                  </a:cubicBezTo>
                  <a:cubicBezTo>
                    <a:pt x="1789" y="6451"/>
                    <a:pt x="1789" y="6451"/>
                    <a:pt x="1789" y="6451"/>
                  </a:cubicBezTo>
                  <a:cubicBezTo>
                    <a:pt x="1759" y="6436"/>
                    <a:pt x="1759" y="6436"/>
                    <a:pt x="1759" y="6436"/>
                  </a:cubicBezTo>
                  <a:cubicBezTo>
                    <a:pt x="1729" y="6434"/>
                    <a:pt x="1729" y="6434"/>
                    <a:pt x="1729" y="6434"/>
                  </a:cubicBezTo>
                  <a:cubicBezTo>
                    <a:pt x="1683" y="6408"/>
                    <a:pt x="1683" y="6408"/>
                    <a:pt x="1683" y="6408"/>
                  </a:cubicBezTo>
                  <a:cubicBezTo>
                    <a:pt x="1652" y="6421"/>
                    <a:pt x="1652" y="6421"/>
                    <a:pt x="1652" y="6421"/>
                  </a:cubicBezTo>
                  <a:cubicBezTo>
                    <a:pt x="1651" y="6434"/>
                    <a:pt x="1651" y="6434"/>
                    <a:pt x="1651" y="6434"/>
                  </a:cubicBezTo>
                  <a:cubicBezTo>
                    <a:pt x="1666" y="6448"/>
                    <a:pt x="1666" y="6448"/>
                    <a:pt x="1666" y="6448"/>
                  </a:cubicBezTo>
                  <a:cubicBezTo>
                    <a:pt x="1646" y="6430"/>
                    <a:pt x="1646" y="6430"/>
                    <a:pt x="1646" y="6430"/>
                  </a:cubicBezTo>
                  <a:cubicBezTo>
                    <a:pt x="1600" y="6431"/>
                    <a:pt x="1600" y="6431"/>
                    <a:pt x="1600" y="6431"/>
                  </a:cubicBezTo>
                  <a:cubicBezTo>
                    <a:pt x="1590" y="6428"/>
                    <a:pt x="1590" y="6428"/>
                    <a:pt x="1590" y="6428"/>
                  </a:cubicBezTo>
                  <a:cubicBezTo>
                    <a:pt x="1555" y="6437"/>
                    <a:pt x="1555" y="6437"/>
                    <a:pt x="1555" y="6437"/>
                  </a:cubicBezTo>
                  <a:cubicBezTo>
                    <a:pt x="1529" y="6445"/>
                    <a:pt x="1529" y="6445"/>
                    <a:pt x="1529" y="6445"/>
                  </a:cubicBezTo>
                  <a:cubicBezTo>
                    <a:pt x="1527" y="6444"/>
                    <a:pt x="1527" y="6444"/>
                    <a:pt x="1527" y="6444"/>
                  </a:cubicBezTo>
                  <a:cubicBezTo>
                    <a:pt x="1513" y="6440"/>
                    <a:pt x="1513" y="6440"/>
                    <a:pt x="1513" y="6440"/>
                  </a:cubicBezTo>
                  <a:cubicBezTo>
                    <a:pt x="1480" y="6411"/>
                    <a:pt x="1480" y="6411"/>
                    <a:pt x="1480" y="6411"/>
                  </a:cubicBezTo>
                  <a:cubicBezTo>
                    <a:pt x="1466" y="6408"/>
                    <a:pt x="1466" y="6408"/>
                    <a:pt x="1466" y="6408"/>
                  </a:cubicBezTo>
                  <a:cubicBezTo>
                    <a:pt x="1454" y="6419"/>
                    <a:pt x="1454" y="6419"/>
                    <a:pt x="1454" y="6419"/>
                  </a:cubicBezTo>
                  <a:cubicBezTo>
                    <a:pt x="1445" y="6421"/>
                    <a:pt x="1445" y="6421"/>
                    <a:pt x="1445" y="6421"/>
                  </a:cubicBezTo>
                  <a:cubicBezTo>
                    <a:pt x="1423" y="6411"/>
                    <a:pt x="1423" y="6411"/>
                    <a:pt x="1423" y="6411"/>
                  </a:cubicBezTo>
                  <a:cubicBezTo>
                    <a:pt x="1416" y="6422"/>
                    <a:pt x="1416" y="6422"/>
                    <a:pt x="1416" y="6422"/>
                  </a:cubicBezTo>
                  <a:cubicBezTo>
                    <a:pt x="1406" y="6419"/>
                    <a:pt x="1406" y="6419"/>
                    <a:pt x="1406" y="6419"/>
                  </a:cubicBezTo>
                  <a:cubicBezTo>
                    <a:pt x="1402" y="6404"/>
                    <a:pt x="1402" y="6404"/>
                    <a:pt x="1402" y="6404"/>
                  </a:cubicBezTo>
                  <a:cubicBezTo>
                    <a:pt x="1393" y="6404"/>
                    <a:pt x="1393" y="6404"/>
                    <a:pt x="1393" y="6404"/>
                  </a:cubicBezTo>
                  <a:cubicBezTo>
                    <a:pt x="1393" y="6402"/>
                    <a:pt x="1393" y="6402"/>
                    <a:pt x="1393" y="6402"/>
                  </a:cubicBezTo>
                  <a:cubicBezTo>
                    <a:pt x="1394" y="6399"/>
                    <a:pt x="1394" y="6399"/>
                    <a:pt x="1394" y="6399"/>
                  </a:cubicBezTo>
                  <a:cubicBezTo>
                    <a:pt x="1391" y="6385"/>
                    <a:pt x="1391" y="6385"/>
                    <a:pt x="1391" y="6385"/>
                  </a:cubicBezTo>
                  <a:cubicBezTo>
                    <a:pt x="1397" y="6376"/>
                    <a:pt x="1397" y="6376"/>
                    <a:pt x="1397" y="6376"/>
                  </a:cubicBezTo>
                  <a:cubicBezTo>
                    <a:pt x="1382" y="6350"/>
                    <a:pt x="1382" y="6350"/>
                    <a:pt x="1382" y="6350"/>
                  </a:cubicBezTo>
                  <a:cubicBezTo>
                    <a:pt x="1377" y="6317"/>
                    <a:pt x="1377" y="6317"/>
                    <a:pt x="1377" y="6317"/>
                  </a:cubicBezTo>
                  <a:cubicBezTo>
                    <a:pt x="1368" y="6304"/>
                    <a:pt x="1368" y="6304"/>
                    <a:pt x="1368" y="6304"/>
                  </a:cubicBezTo>
                  <a:cubicBezTo>
                    <a:pt x="1351" y="6277"/>
                    <a:pt x="1351" y="6277"/>
                    <a:pt x="1351" y="6277"/>
                  </a:cubicBezTo>
                  <a:cubicBezTo>
                    <a:pt x="1331" y="6275"/>
                    <a:pt x="1331" y="6275"/>
                    <a:pt x="1331" y="6275"/>
                  </a:cubicBezTo>
                  <a:cubicBezTo>
                    <a:pt x="1330" y="6265"/>
                    <a:pt x="1330" y="6265"/>
                    <a:pt x="1330" y="6265"/>
                  </a:cubicBezTo>
                  <a:cubicBezTo>
                    <a:pt x="1309" y="6246"/>
                    <a:pt x="1309" y="6246"/>
                    <a:pt x="1309" y="6246"/>
                  </a:cubicBezTo>
                  <a:cubicBezTo>
                    <a:pt x="1301" y="6252"/>
                    <a:pt x="1301" y="6252"/>
                    <a:pt x="1301" y="6252"/>
                  </a:cubicBezTo>
                  <a:cubicBezTo>
                    <a:pt x="1293" y="6248"/>
                    <a:pt x="1293" y="6248"/>
                    <a:pt x="1293" y="6248"/>
                  </a:cubicBezTo>
                  <a:cubicBezTo>
                    <a:pt x="1276" y="6245"/>
                    <a:pt x="1276" y="6245"/>
                    <a:pt x="1276" y="6245"/>
                  </a:cubicBezTo>
                  <a:cubicBezTo>
                    <a:pt x="1264" y="6226"/>
                    <a:pt x="1264" y="6226"/>
                    <a:pt x="1264" y="6226"/>
                  </a:cubicBezTo>
                  <a:cubicBezTo>
                    <a:pt x="1255" y="6226"/>
                    <a:pt x="1255" y="6226"/>
                    <a:pt x="1255" y="6226"/>
                  </a:cubicBezTo>
                  <a:cubicBezTo>
                    <a:pt x="1240" y="6220"/>
                    <a:pt x="1240" y="6220"/>
                    <a:pt x="1240" y="6220"/>
                  </a:cubicBezTo>
                  <a:cubicBezTo>
                    <a:pt x="1235" y="6210"/>
                    <a:pt x="1235" y="6210"/>
                    <a:pt x="1235" y="6210"/>
                  </a:cubicBezTo>
                  <a:cubicBezTo>
                    <a:pt x="1221" y="6208"/>
                    <a:pt x="1221" y="6208"/>
                    <a:pt x="1221" y="6208"/>
                  </a:cubicBezTo>
                  <a:cubicBezTo>
                    <a:pt x="1209" y="6197"/>
                    <a:pt x="1209" y="6197"/>
                    <a:pt x="1209" y="6197"/>
                  </a:cubicBezTo>
                  <a:cubicBezTo>
                    <a:pt x="1205" y="6188"/>
                    <a:pt x="1205" y="6188"/>
                    <a:pt x="1205" y="6188"/>
                  </a:cubicBezTo>
                  <a:cubicBezTo>
                    <a:pt x="1189" y="6182"/>
                    <a:pt x="1189" y="6182"/>
                    <a:pt x="1189" y="6182"/>
                  </a:cubicBezTo>
                  <a:cubicBezTo>
                    <a:pt x="1179" y="6164"/>
                    <a:pt x="1179" y="6164"/>
                    <a:pt x="1179" y="6164"/>
                  </a:cubicBezTo>
                  <a:cubicBezTo>
                    <a:pt x="1127" y="6126"/>
                    <a:pt x="1127" y="6126"/>
                    <a:pt x="1127" y="6126"/>
                  </a:cubicBezTo>
                  <a:cubicBezTo>
                    <a:pt x="1105" y="6119"/>
                    <a:pt x="1105" y="6119"/>
                    <a:pt x="1105" y="6119"/>
                  </a:cubicBezTo>
                  <a:cubicBezTo>
                    <a:pt x="1075" y="6101"/>
                    <a:pt x="1075" y="6101"/>
                    <a:pt x="1075" y="6101"/>
                  </a:cubicBezTo>
                  <a:cubicBezTo>
                    <a:pt x="1044" y="6103"/>
                    <a:pt x="1044" y="6103"/>
                    <a:pt x="1044" y="6103"/>
                  </a:cubicBezTo>
                  <a:cubicBezTo>
                    <a:pt x="1026" y="6084"/>
                    <a:pt x="1026" y="6084"/>
                    <a:pt x="1026" y="6084"/>
                  </a:cubicBezTo>
                  <a:cubicBezTo>
                    <a:pt x="1024" y="6072"/>
                    <a:pt x="1024" y="6072"/>
                    <a:pt x="1024" y="6072"/>
                  </a:cubicBezTo>
                  <a:cubicBezTo>
                    <a:pt x="1003" y="6054"/>
                    <a:pt x="1003" y="6054"/>
                    <a:pt x="1003" y="6054"/>
                  </a:cubicBezTo>
                  <a:cubicBezTo>
                    <a:pt x="994" y="6055"/>
                    <a:pt x="994" y="6055"/>
                    <a:pt x="994" y="6055"/>
                  </a:cubicBezTo>
                  <a:cubicBezTo>
                    <a:pt x="975" y="6052"/>
                    <a:pt x="975" y="6052"/>
                    <a:pt x="975" y="6052"/>
                  </a:cubicBezTo>
                  <a:cubicBezTo>
                    <a:pt x="986" y="6043"/>
                    <a:pt x="986" y="6043"/>
                    <a:pt x="986" y="6043"/>
                  </a:cubicBezTo>
                  <a:cubicBezTo>
                    <a:pt x="998" y="6037"/>
                    <a:pt x="998" y="6037"/>
                    <a:pt x="998" y="6037"/>
                  </a:cubicBezTo>
                  <a:cubicBezTo>
                    <a:pt x="992" y="6026"/>
                    <a:pt x="992" y="6026"/>
                    <a:pt x="992" y="6026"/>
                  </a:cubicBezTo>
                  <a:cubicBezTo>
                    <a:pt x="992" y="6019"/>
                    <a:pt x="992" y="6019"/>
                    <a:pt x="992" y="6019"/>
                  </a:cubicBezTo>
                  <a:cubicBezTo>
                    <a:pt x="1010" y="6023"/>
                    <a:pt x="1010" y="6023"/>
                    <a:pt x="1010" y="6023"/>
                  </a:cubicBezTo>
                  <a:cubicBezTo>
                    <a:pt x="1023" y="6032"/>
                    <a:pt x="1023" y="6032"/>
                    <a:pt x="1023" y="6032"/>
                  </a:cubicBezTo>
                  <a:cubicBezTo>
                    <a:pt x="1027" y="6029"/>
                    <a:pt x="1027" y="6029"/>
                    <a:pt x="1027" y="6029"/>
                  </a:cubicBezTo>
                  <a:cubicBezTo>
                    <a:pt x="1043" y="6032"/>
                    <a:pt x="1043" y="6032"/>
                    <a:pt x="1043" y="6032"/>
                  </a:cubicBezTo>
                  <a:cubicBezTo>
                    <a:pt x="1047" y="6009"/>
                    <a:pt x="1047" y="6009"/>
                    <a:pt x="1047" y="6009"/>
                  </a:cubicBezTo>
                  <a:cubicBezTo>
                    <a:pt x="1038" y="6003"/>
                    <a:pt x="1038" y="6003"/>
                    <a:pt x="1038" y="6003"/>
                  </a:cubicBezTo>
                  <a:cubicBezTo>
                    <a:pt x="1038" y="5986"/>
                    <a:pt x="1038" y="5986"/>
                    <a:pt x="1038" y="5986"/>
                  </a:cubicBezTo>
                  <a:cubicBezTo>
                    <a:pt x="1056" y="5970"/>
                    <a:pt x="1056" y="5970"/>
                    <a:pt x="1056" y="5970"/>
                  </a:cubicBezTo>
                  <a:cubicBezTo>
                    <a:pt x="1056" y="5964"/>
                    <a:pt x="1056" y="5964"/>
                    <a:pt x="1056" y="5964"/>
                  </a:cubicBezTo>
                  <a:cubicBezTo>
                    <a:pt x="1062" y="5957"/>
                    <a:pt x="1062" y="5957"/>
                    <a:pt x="1062" y="5957"/>
                  </a:cubicBezTo>
                  <a:cubicBezTo>
                    <a:pt x="1073" y="5959"/>
                    <a:pt x="1073" y="5959"/>
                    <a:pt x="1073" y="5959"/>
                  </a:cubicBezTo>
                  <a:cubicBezTo>
                    <a:pt x="1081" y="5950"/>
                    <a:pt x="1081" y="5950"/>
                    <a:pt x="1081" y="5950"/>
                  </a:cubicBezTo>
                  <a:cubicBezTo>
                    <a:pt x="1090" y="5947"/>
                    <a:pt x="1090" y="5947"/>
                    <a:pt x="1090" y="5947"/>
                  </a:cubicBezTo>
                  <a:cubicBezTo>
                    <a:pt x="1090" y="5941"/>
                    <a:pt x="1090" y="5941"/>
                    <a:pt x="1090" y="5941"/>
                  </a:cubicBezTo>
                  <a:cubicBezTo>
                    <a:pt x="1075" y="5936"/>
                    <a:pt x="1075" y="5936"/>
                    <a:pt x="1075" y="5936"/>
                  </a:cubicBezTo>
                  <a:cubicBezTo>
                    <a:pt x="1070" y="5927"/>
                    <a:pt x="1070" y="5927"/>
                    <a:pt x="1070" y="5927"/>
                  </a:cubicBezTo>
                  <a:cubicBezTo>
                    <a:pt x="1061" y="5934"/>
                    <a:pt x="1061" y="5934"/>
                    <a:pt x="1061" y="5934"/>
                  </a:cubicBezTo>
                  <a:cubicBezTo>
                    <a:pt x="1050" y="5922"/>
                    <a:pt x="1050" y="5922"/>
                    <a:pt x="1050" y="5922"/>
                  </a:cubicBezTo>
                  <a:cubicBezTo>
                    <a:pt x="1038" y="5898"/>
                    <a:pt x="1038" y="5898"/>
                    <a:pt x="1038" y="5898"/>
                  </a:cubicBezTo>
                  <a:cubicBezTo>
                    <a:pt x="1066" y="5895"/>
                    <a:pt x="1066" y="5895"/>
                    <a:pt x="1066" y="5895"/>
                  </a:cubicBezTo>
                  <a:cubicBezTo>
                    <a:pt x="1085" y="5898"/>
                    <a:pt x="1085" y="5898"/>
                    <a:pt x="1085" y="5898"/>
                  </a:cubicBezTo>
                  <a:cubicBezTo>
                    <a:pt x="1096" y="5887"/>
                    <a:pt x="1096" y="5887"/>
                    <a:pt x="1096" y="5887"/>
                  </a:cubicBezTo>
                  <a:cubicBezTo>
                    <a:pt x="1085" y="5887"/>
                    <a:pt x="1085" y="5887"/>
                    <a:pt x="1085" y="5887"/>
                  </a:cubicBezTo>
                  <a:cubicBezTo>
                    <a:pt x="1078" y="5879"/>
                    <a:pt x="1078" y="5879"/>
                    <a:pt x="1078" y="5879"/>
                  </a:cubicBezTo>
                  <a:cubicBezTo>
                    <a:pt x="1096" y="5867"/>
                    <a:pt x="1096" y="5867"/>
                    <a:pt x="1096" y="5867"/>
                  </a:cubicBezTo>
                  <a:cubicBezTo>
                    <a:pt x="1137" y="5844"/>
                    <a:pt x="1137" y="5844"/>
                    <a:pt x="1137" y="5844"/>
                  </a:cubicBezTo>
                  <a:cubicBezTo>
                    <a:pt x="1142" y="5832"/>
                    <a:pt x="1142" y="5832"/>
                    <a:pt x="1142" y="5832"/>
                  </a:cubicBezTo>
                  <a:cubicBezTo>
                    <a:pt x="1137" y="5823"/>
                    <a:pt x="1137" y="5823"/>
                    <a:pt x="1137" y="5823"/>
                  </a:cubicBezTo>
                  <a:cubicBezTo>
                    <a:pt x="1116" y="5826"/>
                    <a:pt x="1116" y="5826"/>
                    <a:pt x="1116" y="5826"/>
                  </a:cubicBezTo>
                  <a:cubicBezTo>
                    <a:pt x="1098" y="5838"/>
                    <a:pt x="1098" y="5838"/>
                    <a:pt x="1098" y="5838"/>
                  </a:cubicBezTo>
                  <a:cubicBezTo>
                    <a:pt x="1081" y="5835"/>
                    <a:pt x="1081" y="5835"/>
                    <a:pt x="1081" y="5835"/>
                  </a:cubicBezTo>
                  <a:cubicBezTo>
                    <a:pt x="1078" y="5837"/>
                    <a:pt x="1078" y="5837"/>
                    <a:pt x="1078" y="5837"/>
                  </a:cubicBezTo>
                  <a:cubicBezTo>
                    <a:pt x="1078" y="5835"/>
                    <a:pt x="1078" y="5835"/>
                    <a:pt x="1078" y="5835"/>
                  </a:cubicBezTo>
                  <a:cubicBezTo>
                    <a:pt x="1082" y="5798"/>
                    <a:pt x="1082" y="5798"/>
                    <a:pt x="1082" y="5798"/>
                  </a:cubicBezTo>
                  <a:cubicBezTo>
                    <a:pt x="1093" y="5794"/>
                    <a:pt x="1093" y="5794"/>
                    <a:pt x="1093" y="5794"/>
                  </a:cubicBezTo>
                  <a:cubicBezTo>
                    <a:pt x="1110" y="5766"/>
                    <a:pt x="1110" y="5766"/>
                    <a:pt x="1110" y="5766"/>
                  </a:cubicBezTo>
                  <a:cubicBezTo>
                    <a:pt x="1150" y="5763"/>
                    <a:pt x="1150" y="5763"/>
                    <a:pt x="1150" y="5763"/>
                  </a:cubicBezTo>
                  <a:cubicBezTo>
                    <a:pt x="1165" y="5753"/>
                    <a:pt x="1165" y="5753"/>
                    <a:pt x="1165" y="5753"/>
                  </a:cubicBezTo>
                  <a:cubicBezTo>
                    <a:pt x="1162" y="5733"/>
                    <a:pt x="1162" y="5733"/>
                    <a:pt x="1162" y="5733"/>
                  </a:cubicBezTo>
                  <a:cubicBezTo>
                    <a:pt x="1171" y="5702"/>
                    <a:pt x="1171" y="5702"/>
                    <a:pt x="1171" y="5702"/>
                  </a:cubicBezTo>
                  <a:cubicBezTo>
                    <a:pt x="1168" y="5679"/>
                    <a:pt x="1168" y="5679"/>
                    <a:pt x="1168" y="5679"/>
                  </a:cubicBezTo>
                  <a:cubicBezTo>
                    <a:pt x="1145" y="5662"/>
                    <a:pt x="1145" y="5662"/>
                    <a:pt x="1145" y="5662"/>
                  </a:cubicBezTo>
                  <a:cubicBezTo>
                    <a:pt x="1150" y="5627"/>
                    <a:pt x="1150" y="5627"/>
                    <a:pt x="1150" y="5627"/>
                  </a:cubicBezTo>
                  <a:cubicBezTo>
                    <a:pt x="1166" y="5624"/>
                    <a:pt x="1166" y="5624"/>
                    <a:pt x="1166" y="5624"/>
                  </a:cubicBezTo>
                  <a:cubicBezTo>
                    <a:pt x="1180" y="5606"/>
                    <a:pt x="1180" y="5606"/>
                    <a:pt x="1180" y="5606"/>
                  </a:cubicBezTo>
                  <a:cubicBezTo>
                    <a:pt x="1180" y="5584"/>
                    <a:pt x="1180" y="5584"/>
                    <a:pt x="1180" y="5584"/>
                  </a:cubicBezTo>
                  <a:cubicBezTo>
                    <a:pt x="1168" y="5578"/>
                    <a:pt x="1168" y="5578"/>
                    <a:pt x="1168" y="5578"/>
                  </a:cubicBezTo>
                  <a:cubicBezTo>
                    <a:pt x="1162" y="5558"/>
                    <a:pt x="1162" y="5558"/>
                    <a:pt x="1162" y="5558"/>
                  </a:cubicBezTo>
                  <a:cubicBezTo>
                    <a:pt x="1150" y="5571"/>
                    <a:pt x="1150" y="5571"/>
                    <a:pt x="1150" y="5571"/>
                  </a:cubicBezTo>
                  <a:cubicBezTo>
                    <a:pt x="1125" y="5566"/>
                    <a:pt x="1125" y="5566"/>
                    <a:pt x="1125" y="5566"/>
                  </a:cubicBezTo>
                  <a:cubicBezTo>
                    <a:pt x="1104" y="5554"/>
                    <a:pt x="1104" y="5554"/>
                    <a:pt x="1104" y="5554"/>
                  </a:cubicBezTo>
                  <a:cubicBezTo>
                    <a:pt x="1085" y="5557"/>
                    <a:pt x="1085" y="5557"/>
                    <a:pt x="1085" y="5557"/>
                  </a:cubicBezTo>
                  <a:cubicBezTo>
                    <a:pt x="1070" y="5548"/>
                    <a:pt x="1070" y="5548"/>
                    <a:pt x="1070" y="5548"/>
                  </a:cubicBezTo>
                  <a:cubicBezTo>
                    <a:pt x="1049" y="5546"/>
                    <a:pt x="1049" y="5546"/>
                    <a:pt x="1049" y="5546"/>
                  </a:cubicBezTo>
                  <a:cubicBezTo>
                    <a:pt x="1020" y="5540"/>
                    <a:pt x="1020" y="5540"/>
                    <a:pt x="1020" y="5540"/>
                  </a:cubicBezTo>
                  <a:cubicBezTo>
                    <a:pt x="1009" y="5551"/>
                    <a:pt x="1009" y="5551"/>
                    <a:pt x="1009" y="5551"/>
                  </a:cubicBezTo>
                  <a:cubicBezTo>
                    <a:pt x="1001" y="5536"/>
                    <a:pt x="1001" y="5536"/>
                    <a:pt x="1001" y="5536"/>
                  </a:cubicBezTo>
                  <a:cubicBezTo>
                    <a:pt x="975" y="5520"/>
                    <a:pt x="975" y="5520"/>
                    <a:pt x="975" y="5520"/>
                  </a:cubicBezTo>
                  <a:cubicBezTo>
                    <a:pt x="958" y="5481"/>
                    <a:pt x="958" y="5481"/>
                    <a:pt x="958" y="5481"/>
                  </a:cubicBezTo>
                  <a:cubicBezTo>
                    <a:pt x="945" y="5482"/>
                    <a:pt x="945" y="5482"/>
                    <a:pt x="945" y="5482"/>
                  </a:cubicBezTo>
                  <a:cubicBezTo>
                    <a:pt x="917" y="5503"/>
                    <a:pt x="917" y="5503"/>
                    <a:pt x="917" y="5503"/>
                  </a:cubicBezTo>
                  <a:cubicBezTo>
                    <a:pt x="900" y="5499"/>
                    <a:pt x="900" y="5499"/>
                    <a:pt x="900" y="5499"/>
                  </a:cubicBezTo>
                  <a:cubicBezTo>
                    <a:pt x="880" y="5505"/>
                    <a:pt x="880" y="5505"/>
                    <a:pt x="880" y="5505"/>
                  </a:cubicBezTo>
                  <a:cubicBezTo>
                    <a:pt x="859" y="5493"/>
                    <a:pt x="859" y="5493"/>
                    <a:pt x="859" y="5493"/>
                  </a:cubicBezTo>
                  <a:cubicBezTo>
                    <a:pt x="844" y="5508"/>
                    <a:pt x="844" y="5508"/>
                    <a:pt x="844" y="5508"/>
                  </a:cubicBezTo>
                  <a:cubicBezTo>
                    <a:pt x="807" y="5473"/>
                    <a:pt x="807" y="5473"/>
                    <a:pt x="807" y="5473"/>
                  </a:cubicBezTo>
                  <a:cubicBezTo>
                    <a:pt x="798" y="5447"/>
                    <a:pt x="798" y="5447"/>
                    <a:pt x="798" y="5447"/>
                  </a:cubicBezTo>
                  <a:cubicBezTo>
                    <a:pt x="798" y="5424"/>
                    <a:pt x="798" y="5424"/>
                    <a:pt x="798" y="5424"/>
                  </a:cubicBezTo>
                  <a:cubicBezTo>
                    <a:pt x="783" y="5422"/>
                    <a:pt x="783" y="5422"/>
                    <a:pt x="783" y="5422"/>
                  </a:cubicBezTo>
                  <a:cubicBezTo>
                    <a:pt x="781" y="5406"/>
                    <a:pt x="781" y="5406"/>
                    <a:pt x="781" y="5406"/>
                  </a:cubicBezTo>
                  <a:cubicBezTo>
                    <a:pt x="764" y="5392"/>
                    <a:pt x="764" y="5392"/>
                    <a:pt x="764" y="5392"/>
                  </a:cubicBezTo>
                  <a:cubicBezTo>
                    <a:pt x="718" y="5398"/>
                    <a:pt x="718" y="5398"/>
                    <a:pt x="718" y="5398"/>
                  </a:cubicBezTo>
                  <a:cubicBezTo>
                    <a:pt x="697" y="5369"/>
                    <a:pt x="697" y="5369"/>
                    <a:pt x="697" y="5369"/>
                  </a:cubicBezTo>
                  <a:cubicBezTo>
                    <a:pt x="706" y="5351"/>
                    <a:pt x="706" y="5351"/>
                    <a:pt x="706" y="5351"/>
                  </a:cubicBezTo>
                  <a:cubicBezTo>
                    <a:pt x="689" y="5337"/>
                    <a:pt x="689" y="5337"/>
                    <a:pt x="689" y="5337"/>
                  </a:cubicBezTo>
                  <a:cubicBezTo>
                    <a:pt x="677" y="5299"/>
                    <a:pt x="677" y="5299"/>
                    <a:pt x="677" y="5299"/>
                  </a:cubicBezTo>
                  <a:cubicBezTo>
                    <a:pt x="659" y="5297"/>
                    <a:pt x="659" y="5297"/>
                    <a:pt x="659" y="5297"/>
                  </a:cubicBezTo>
                  <a:cubicBezTo>
                    <a:pt x="637" y="5309"/>
                    <a:pt x="637" y="5309"/>
                    <a:pt x="637" y="5309"/>
                  </a:cubicBezTo>
                  <a:cubicBezTo>
                    <a:pt x="596" y="5309"/>
                    <a:pt x="596" y="5309"/>
                    <a:pt x="596" y="5309"/>
                  </a:cubicBezTo>
                  <a:cubicBezTo>
                    <a:pt x="556" y="5296"/>
                    <a:pt x="556" y="5296"/>
                    <a:pt x="556" y="5296"/>
                  </a:cubicBezTo>
                  <a:cubicBezTo>
                    <a:pt x="544" y="5306"/>
                    <a:pt x="544" y="5306"/>
                    <a:pt x="544" y="5306"/>
                  </a:cubicBezTo>
                  <a:cubicBezTo>
                    <a:pt x="546" y="5323"/>
                    <a:pt x="546" y="5323"/>
                    <a:pt x="546" y="5323"/>
                  </a:cubicBezTo>
                  <a:cubicBezTo>
                    <a:pt x="527" y="5328"/>
                    <a:pt x="527" y="5328"/>
                    <a:pt x="527" y="5328"/>
                  </a:cubicBezTo>
                  <a:cubicBezTo>
                    <a:pt x="514" y="5325"/>
                    <a:pt x="514" y="5325"/>
                    <a:pt x="514" y="5325"/>
                  </a:cubicBezTo>
                  <a:cubicBezTo>
                    <a:pt x="514" y="5303"/>
                    <a:pt x="514" y="5303"/>
                    <a:pt x="514" y="5303"/>
                  </a:cubicBezTo>
                  <a:cubicBezTo>
                    <a:pt x="495" y="5283"/>
                    <a:pt x="495" y="5283"/>
                    <a:pt x="495" y="5283"/>
                  </a:cubicBezTo>
                  <a:cubicBezTo>
                    <a:pt x="497" y="5260"/>
                    <a:pt x="497" y="5260"/>
                    <a:pt x="497" y="5260"/>
                  </a:cubicBezTo>
                  <a:cubicBezTo>
                    <a:pt x="480" y="5234"/>
                    <a:pt x="480" y="5234"/>
                    <a:pt x="480" y="5234"/>
                  </a:cubicBezTo>
                  <a:cubicBezTo>
                    <a:pt x="480" y="5214"/>
                    <a:pt x="480" y="5214"/>
                    <a:pt x="480" y="5214"/>
                  </a:cubicBezTo>
                  <a:cubicBezTo>
                    <a:pt x="486" y="5202"/>
                    <a:pt x="486" y="5202"/>
                    <a:pt x="486" y="5202"/>
                  </a:cubicBezTo>
                  <a:cubicBezTo>
                    <a:pt x="504" y="5218"/>
                    <a:pt x="504" y="5218"/>
                    <a:pt x="504" y="5218"/>
                  </a:cubicBezTo>
                  <a:cubicBezTo>
                    <a:pt x="546" y="5213"/>
                    <a:pt x="546" y="5213"/>
                    <a:pt x="546" y="5213"/>
                  </a:cubicBezTo>
                  <a:cubicBezTo>
                    <a:pt x="563" y="5185"/>
                    <a:pt x="563" y="5185"/>
                    <a:pt x="563" y="5185"/>
                  </a:cubicBezTo>
                  <a:cubicBezTo>
                    <a:pt x="572" y="5178"/>
                    <a:pt x="572" y="5178"/>
                    <a:pt x="572" y="5178"/>
                  </a:cubicBezTo>
                  <a:cubicBezTo>
                    <a:pt x="550" y="5163"/>
                    <a:pt x="550" y="5163"/>
                    <a:pt x="550" y="5163"/>
                  </a:cubicBezTo>
                  <a:cubicBezTo>
                    <a:pt x="549" y="5147"/>
                    <a:pt x="549" y="5147"/>
                    <a:pt x="549" y="5147"/>
                  </a:cubicBezTo>
                  <a:cubicBezTo>
                    <a:pt x="518" y="5121"/>
                    <a:pt x="518" y="5121"/>
                    <a:pt x="518" y="5121"/>
                  </a:cubicBezTo>
                  <a:cubicBezTo>
                    <a:pt x="491" y="5114"/>
                    <a:pt x="491" y="5114"/>
                    <a:pt x="491" y="5114"/>
                  </a:cubicBezTo>
                  <a:cubicBezTo>
                    <a:pt x="485" y="5088"/>
                    <a:pt x="485" y="5088"/>
                    <a:pt x="485" y="5088"/>
                  </a:cubicBezTo>
                  <a:cubicBezTo>
                    <a:pt x="468" y="5075"/>
                    <a:pt x="468" y="5075"/>
                    <a:pt x="468" y="5075"/>
                  </a:cubicBezTo>
                  <a:cubicBezTo>
                    <a:pt x="446" y="5046"/>
                    <a:pt x="446" y="5046"/>
                    <a:pt x="446" y="5046"/>
                  </a:cubicBezTo>
                  <a:cubicBezTo>
                    <a:pt x="437" y="5023"/>
                    <a:pt x="437" y="5023"/>
                    <a:pt x="437" y="5023"/>
                  </a:cubicBezTo>
                  <a:cubicBezTo>
                    <a:pt x="419" y="5004"/>
                    <a:pt x="419" y="5004"/>
                    <a:pt x="419" y="5004"/>
                  </a:cubicBezTo>
                  <a:cubicBezTo>
                    <a:pt x="419" y="4979"/>
                    <a:pt x="419" y="4979"/>
                    <a:pt x="419" y="4979"/>
                  </a:cubicBezTo>
                  <a:cubicBezTo>
                    <a:pt x="405" y="4962"/>
                    <a:pt x="405" y="4962"/>
                    <a:pt x="405" y="4962"/>
                  </a:cubicBezTo>
                  <a:cubicBezTo>
                    <a:pt x="410" y="4942"/>
                    <a:pt x="410" y="4942"/>
                    <a:pt x="410" y="4942"/>
                  </a:cubicBezTo>
                  <a:cubicBezTo>
                    <a:pt x="405" y="4923"/>
                    <a:pt x="405" y="4923"/>
                    <a:pt x="405" y="4923"/>
                  </a:cubicBezTo>
                  <a:cubicBezTo>
                    <a:pt x="370" y="4910"/>
                    <a:pt x="370" y="4910"/>
                    <a:pt x="370" y="4910"/>
                  </a:cubicBezTo>
                  <a:cubicBezTo>
                    <a:pt x="359" y="4910"/>
                    <a:pt x="359" y="4910"/>
                    <a:pt x="359" y="4910"/>
                  </a:cubicBezTo>
                  <a:cubicBezTo>
                    <a:pt x="350" y="4898"/>
                    <a:pt x="350" y="4898"/>
                    <a:pt x="350" y="4898"/>
                  </a:cubicBezTo>
                  <a:cubicBezTo>
                    <a:pt x="326" y="4906"/>
                    <a:pt x="326" y="4906"/>
                    <a:pt x="326" y="4906"/>
                  </a:cubicBezTo>
                  <a:cubicBezTo>
                    <a:pt x="304" y="4921"/>
                    <a:pt x="304" y="4921"/>
                    <a:pt x="304" y="4921"/>
                  </a:cubicBezTo>
                  <a:cubicBezTo>
                    <a:pt x="290" y="4895"/>
                    <a:pt x="290" y="4895"/>
                    <a:pt x="290" y="4895"/>
                  </a:cubicBezTo>
                  <a:cubicBezTo>
                    <a:pt x="272" y="4892"/>
                    <a:pt x="272" y="4892"/>
                    <a:pt x="272" y="4892"/>
                  </a:cubicBezTo>
                  <a:cubicBezTo>
                    <a:pt x="252" y="4901"/>
                    <a:pt x="252" y="4901"/>
                    <a:pt x="252" y="4901"/>
                  </a:cubicBezTo>
                  <a:cubicBezTo>
                    <a:pt x="235" y="4877"/>
                    <a:pt x="235" y="4877"/>
                    <a:pt x="235" y="4877"/>
                  </a:cubicBezTo>
                  <a:cubicBezTo>
                    <a:pt x="219" y="4886"/>
                    <a:pt x="219" y="4886"/>
                    <a:pt x="219" y="4886"/>
                  </a:cubicBezTo>
                  <a:cubicBezTo>
                    <a:pt x="205" y="4877"/>
                    <a:pt x="205" y="4877"/>
                    <a:pt x="205" y="4877"/>
                  </a:cubicBezTo>
                  <a:cubicBezTo>
                    <a:pt x="197" y="4878"/>
                    <a:pt x="197" y="4878"/>
                    <a:pt x="197" y="4878"/>
                  </a:cubicBezTo>
                  <a:cubicBezTo>
                    <a:pt x="194" y="4855"/>
                    <a:pt x="194" y="4855"/>
                    <a:pt x="194" y="4855"/>
                  </a:cubicBezTo>
                  <a:cubicBezTo>
                    <a:pt x="183" y="4840"/>
                    <a:pt x="183" y="4840"/>
                    <a:pt x="183" y="4840"/>
                  </a:cubicBezTo>
                  <a:cubicBezTo>
                    <a:pt x="174" y="4817"/>
                    <a:pt x="174" y="4817"/>
                    <a:pt x="174" y="4817"/>
                  </a:cubicBezTo>
                  <a:cubicBezTo>
                    <a:pt x="170" y="4809"/>
                    <a:pt x="170" y="4809"/>
                    <a:pt x="170" y="4809"/>
                  </a:cubicBezTo>
                  <a:cubicBezTo>
                    <a:pt x="159" y="4790"/>
                    <a:pt x="159" y="4790"/>
                    <a:pt x="159" y="4790"/>
                  </a:cubicBezTo>
                  <a:cubicBezTo>
                    <a:pt x="162" y="4779"/>
                    <a:pt x="162" y="4779"/>
                    <a:pt x="162" y="4779"/>
                  </a:cubicBezTo>
                  <a:cubicBezTo>
                    <a:pt x="157" y="4765"/>
                    <a:pt x="157" y="4765"/>
                    <a:pt x="157" y="4765"/>
                  </a:cubicBezTo>
                  <a:cubicBezTo>
                    <a:pt x="150" y="4759"/>
                    <a:pt x="150" y="4759"/>
                    <a:pt x="150" y="4759"/>
                  </a:cubicBezTo>
                  <a:cubicBezTo>
                    <a:pt x="153" y="4751"/>
                    <a:pt x="153" y="4751"/>
                    <a:pt x="153" y="4751"/>
                  </a:cubicBezTo>
                  <a:cubicBezTo>
                    <a:pt x="151" y="4738"/>
                    <a:pt x="151" y="4738"/>
                    <a:pt x="151" y="4738"/>
                  </a:cubicBezTo>
                  <a:cubicBezTo>
                    <a:pt x="135" y="4735"/>
                    <a:pt x="135" y="4735"/>
                    <a:pt x="135" y="4735"/>
                  </a:cubicBezTo>
                  <a:cubicBezTo>
                    <a:pt x="147" y="4718"/>
                    <a:pt x="147" y="4718"/>
                    <a:pt x="147" y="4718"/>
                  </a:cubicBezTo>
                  <a:cubicBezTo>
                    <a:pt x="145" y="4702"/>
                    <a:pt x="145" y="4702"/>
                    <a:pt x="145" y="4702"/>
                  </a:cubicBezTo>
                  <a:cubicBezTo>
                    <a:pt x="157" y="4690"/>
                    <a:pt x="157" y="4690"/>
                    <a:pt x="157" y="4690"/>
                  </a:cubicBezTo>
                  <a:cubicBezTo>
                    <a:pt x="157" y="4675"/>
                    <a:pt x="157" y="4675"/>
                    <a:pt x="157" y="4675"/>
                  </a:cubicBezTo>
                  <a:cubicBezTo>
                    <a:pt x="119" y="4606"/>
                    <a:pt x="119" y="4606"/>
                    <a:pt x="119" y="4606"/>
                  </a:cubicBezTo>
                  <a:cubicBezTo>
                    <a:pt x="125" y="4545"/>
                    <a:pt x="125" y="4545"/>
                    <a:pt x="125" y="4545"/>
                  </a:cubicBezTo>
                  <a:cubicBezTo>
                    <a:pt x="136" y="4539"/>
                    <a:pt x="136" y="4539"/>
                    <a:pt x="136" y="4539"/>
                  </a:cubicBezTo>
                  <a:cubicBezTo>
                    <a:pt x="141" y="4516"/>
                    <a:pt x="141" y="4516"/>
                    <a:pt x="141" y="4516"/>
                  </a:cubicBezTo>
                  <a:cubicBezTo>
                    <a:pt x="154" y="4499"/>
                    <a:pt x="154" y="4499"/>
                    <a:pt x="154" y="4499"/>
                  </a:cubicBezTo>
                  <a:cubicBezTo>
                    <a:pt x="156" y="4495"/>
                    <a:pt x="156" y="4495"/>
                    <a:pt x="156" y="4495"/>
                  </a:cubicBezTo>
                  <a:cubicBezTo>
                    <a:pt x="154" y="4491"/>
                    <a:pt x="154" y="4491"/>
                    <a:pt x="154" y="4491"/>
                  </a:cubicBezTo>
                  <a:cubicBezTo>
                    <a:pt x="147" y="4479"/>
                    <a:pt x="147" y="4479"/>
                    <a:pt x="147" y="4479"/>
                  </a:cubicBezTo>
                  <a:cubicBezTo>
                    <a:pt x="147" y="4478"/>
                    <a:pt x="147" y="4478"/>
                    <a:pt x="147" y="4478"/>
                  </a:cubicBezTo>
                  <a:cubicBezTo>
                    <a:pt x="153" y="4461"/>
                    <a:pt x="153" y="4461"/>
                    <a:pt x="153" y="4461"/>
                  </a:cubicBezTo>
                  <a:cubicBezTo>
                    <a:pt x="145" y="4447"/>
                    <a:pt x="145" y="4447"/>
                    <a:pt x="145" y="4447"/>
                  </a:cubicBezTo>
                  <a:cubicBezTo>
                    <a:pt x="145" y="4438"/>
                    <a:pt x="145" y="4438"/>
                    <a:pt x="145" y="4438"/>
                  </a:cubicBezTo>
                  <a:cubicBezTo>
                    <a:pt x="153" y="4436"/>
                    <a:pt x="153" y="4436"/>
                    <a:pt x="153" y="4436"/>
                  </a:cubicBezTo>
                  <a:cubicBezTo>
                    <a:pt x="159" y="4450"/>
                    <a:pt x="159" y="4450"/>
                    <a:pt x="159" y="4450"/>
                  </a:cubicBezTo>
                  <a:cubicBezTo>
                    <a:pt x="174" y="4444"/>
                    <a:pt x="174" y="4444"/>
                    <a:pt x="174" y="4444"/>
                  </a:cubicBezTo>
                  <a:cubicBezTo>
                    <a:pt x="173" y="4429"/>
                    <a:pt x="173" y="4429"/>
                    <a:pt x="173" y="4429"/>
                  </a:cubicBezTo>
                  <a:cubicBezTo>
                    <a:pt x="182" y="4421"/>
                    <a:pt x="182" y="4421"/>
                    <a:pt x="182" y="4421"/>
                  </a:cubicBezTo>
                  <a:cubicBezTo>
                    <a:pt x="197" y="4432"/>
                    <a:pt x="197" y="4432"/>
                    <a:pt x="197" y="4432"/>
                  </a:cubicBezTo>
                  <a:cubicBezTo>
                    <a:pt x="217" y="4417"/>
                    <a:pt x="217" y="4417"/>
                    <a:pt x="217" y="4417"/>
                  </a:cubicBezTo>
                  <a:cubicBezTo>
                    <a:pt x="222" y="4403"/>
                    <a:pt x="222" y="4403"/>
                    <a:pt x="222" y="4403"/>
                  </a:cubicBezTo>
                  <a:cubicBezTo>
                    <a:pt x="231" y="4398"/>
                    <a:pt x="231" y="4398"/>
                    <a:pt x="231" y="4398"/>
                  </a:cubicBezTo>
                  <a:cubicBezTo>
                    <a:pt x="255" y="4407"/>
                    <a:pt x="255" y="4407"/>
                    <a:pt x="255" y="4407"/>
                  </a:cubicBezTo>
                  <a:cubicBezTo>
                    <a:pt x="264" y="4395"/>
                    <a:pt x="264" y="4395"/>
                    <a:pt x="264" y="4395"/>
                  </a:cubicBezTo>
                  <a:cubicBezTo>
                    <a:pt x="251" y="4374"/>
                    <a:pt x="251" y="4374"/>
                    <a:pt x="251" y="4374"/>
                  </a:cubicBezTo>
                  <a:cubicBezTo>
                    <a:pt x="238" y="4374"/>
                    <a:pt x="238" y="4374"/>
                    <a:pt x="238" y="4374"/>
                  </a:cubicBezTo>
                  <a:cubicBezTo>
                    <a:pt x="231" y="4377"/>
                    <a:pt x="231" y="4377"/>
                    <a:pt x="231" y="4377"/>
                  </a:cubicBezTo>
                  <a:cubicBezTo>
                    <a:pt x="213" y="4377"/>
                    <a:pt x="213" y="4377"/>
                    <a:pt x="213" y="4377"/>
                  </a:cubicBezTo>
                  <a:cubicBezTo>
                    <a:pt x="202" y="4362"/>
                    <a:pt x="202" y="4362"/>
                    <a:pt x="202" y="4362"/>
                  </a:cubicBezTo>
                  <a:cubicBezTo>
                    <a:pt x="183" y="4360"/>
                    <a:pt x="183" y="4360"/>
                    <a:pt x="183" y="4360"/>
                  </a:cubicBezTo>
                  <a:cubicBezTo>
                    <a:pt x="164" y="4340"/>
                    <a:pt x="164" y="4340"/>
                    <a:pt x="164" y="4340"/>
                  </a:cubicBezTo>
                  <a:cubicBezTo>
                    <a:pt x="167" y="4329"/>
                    <a:pt x="167" y="4329"/>
                    <a:pt x="167" y="4329"/>
                  </a:cubicBezTo>
                  <a:cubicBezTo>
                    <a:pt x="185" y="4345"/>
                    <a:pt x="185" y="4345"/>
                    <a:pt x="185" y="4345"/>
                  </a:cubicBezTo>
                  <a:cubicBezTo>
                    <a:pt x="185" y="4329"/>
                    <a:pt x="185" y="4329"/>
                    <a:pt x="185" y="4329"/>
                  </a:cubicBezTo>
                  <a:cubicBezTo>
                    <a:pt x="179" y="4320"/>
                    <a:pt x="179" y="4320"/>
                    <a:pt x="179" y="4320"/>
                  </a:cubicBezTo>
                  <a:cubicBezTo>
                    <a:pt x="191" y="4310"/>
                    <a:pt x="191" y="4310"/>
                    <a:pt x="191" y="4310"/>
                  </a:cubicBezTo>
                  <a:cubicBezTo>
                    <a:pt x="173" y="4313"/>
                    <a:pt x="173" y="4313"/>
                    <a:pt x="173" y="4313"/>
                  </a:cubicBezTo>
                  <a:cubicBezTo>
                    <a:pt x="173" y="4313"/>
                    <a:pt x="154" y="4323"/>
                    <a:pt x="150" y="4325"/>
                  </a:cubicBezTo>
                  <a:cubicBezTo>
                    <a:pt x="150" y="4325"/>
                    <a:pt x="148" y="4326"/>
                    <a:pt x="147" y="4329"/>
                  </a:cubicBezTo>
                  <a:lnTo>
                    <a:pt x="147" y="4329"/>
                  </a:lnTo>
                  <a:cubicBezTo>
                    <a:pt x="144" y="4307"/>
                    <a:pt x="144" y="4307"/>
                    <a:pt x="144" y="4307"/>
                  </a:cubicBezTo>
                  <a:cubicBezTo>
                    <a:pt x="180" y="4271"/>
                    <a:pt x="180" y="4271"/>
                    <a:pt x="180" y="4271"/>
                  </a:cubicBezTo>
                  <a:cubicBezTo>
                    <a:pt x="200" y="4262"/>
                    <a:pt x="200" y="4262"/>
                    <a:pt x="200" y="4262"/>
                  </a:cubicBezTo>
                  <a:cubicBezTo>
                    <a:pt x="222" y="4224"/>
                    <a:pt x="222" y="4224"/>
                    <a:pt x="222" y="4224"/>
                  </a:cubicBezTo>
                  <a:cubicBezTo>
                    <a:pt x="245" y="4189"/>
                    <a:pt x="245" y="4189"/>
                    <a:pt x="245" y="4189"/>
                  </a:cubicBezTo>
                  <a:cubicBezTo>
                    <a:pt x="261" y="4149"/>
                    <a:pt x="261" y="4149"/>
                    <a:pt x="261" y="4149"/>
                  </a:cubicBezTo>
                  <a:cubicBezTo>
                    <a:pt x="295" y="4094"/>
                    <a:pt x="295" y="4094"/>
                    <a:pt x="295" y="4094"/>
                  </a:cubicBezTo>
                  <a:cubicBezTo>
                    <a:pt x="318" y="4036"/>
                    <a:pt x="318" y="4036"/>
                    <a:pt x="318" y="4036"/>
                  </a:cubicBezTo>
                  <a:cubicBezTo>
                    <a:pt x="312" y="4011"/>
                    <a:pt x="312" y="4011"/>
                    <a:pt x="312" y="4011"/>
                  </a:cubicBezTo>
                  <a:cubicBezTo>
                    <a:pt x="277" y="3970"/>
                    <a:pt x="277" y="3970"/>
                    <a:pt x="277" y="3970"/>
                  </a:cubicBezTo>
                  <a:cubicBezTo>
                    <a:pt x="257" y="3964"/>
                    <a:pt x="257" y="3964"/>
                    <a:pt x="257" y="3964"/>
                  </a:cubicBezTo>
                  <a:cubicBezTo>
                    <a:pt x="219" y="3911"/>
                    <a:pt x="219" y="3911"/>
                    <a:pt x="219" y="3911"/>
                  </a:cubicBezTo>
                  <a:cubicBezTo>
                    <a:pt x="225" y="3888"/>
                    <a:pt x="225" y="3888"/>
                    <a:pt x="225" y="3888"/>
                  </a:cubicBezTo>
                  <a:cubicBezTo>
                    <a:pt x="240" y="3866"/>
                    <a:pt x="240" y="3866"/>
                    <a:pt x="240" y="3866"/>
                  </a:cubicBezTo>
                  <a:cubicBezTo>
                    <a:pt x="238" y="3842"/>
                    <a:pt x="238" y="3842"/>
                    <a:pt x="238" y="3842"/>
                  </a:cubicBezTo>
                  <a:cubicBezTo>
                    <a:pt x="214" y="3825"/>
                    <a:pt x="214" y="3825"/>
                    <a:pt x="214" y="3825"/>
                  </a:cubicBezTo>
                  <a:cubicBezTo>
                    <a:pt x="205" y="3807"/>
                    <a:pt x="205" y="3807"/>
                    <a:pt x="205" y="3807"/>
                  </a:cubicBezTo>
                  <a:cubicBezTo>
                    <a:pt x="205" y="3776"/>
                    <a:pt x="205" y="3776"/>
                    <a:pt x="205" y="3776"/>
                  </a:cubicBezTo>
                  <a:cubicBezTo>
                    <a:pt x="211" y="3768"/>
                    <a:pt x="211" y="3768"/>
                    <a:pt x="211" y="3768"/>
                  </a:cubicBezTo>
                  <a:cubicBezTo>
                    <a:pt x="203" y="3753"/>
                    <a:pt x="203" y="3753"/>
                    <a:pt x="203" y="3753"/>
                  </a:cubicBezTo>
                  <a:cubicBezTo>
                    <a:pt x="183" y="3750"/>
                    <a:pt x="183" y="3750"/>
                    <a:pt x="183" y="3750"/>
                  </a:cubicBezTo>
                  <a:cubicBezTo>
                    <a:pt x="173" y="3736"/>
                    <a:pt x="173" y="3736"/>
                    <a:pt x="173" y="3736"/>
                  </a:cubicBezTo>
                  <a:cubicBezTo>
                    <a:pt x="173" y="3710"/>
                    <a:pt x="173" y="3710"/>
                    <a:pt x="173" y="3710"/>
                  </a:cubicBezTo>
                  <a:cubicBezTo>
                    <a:pt x="185" y="3695"/>
                    <a:pt x="185" y="3695"/>
                    <a:pt x="185" y="3695"/>
                  </a:cubicBezTo>
                  <a:cubicBezTo>
                    <a:pt x="168" y="3690"/>
                    <a:pt x="168" y="3690"/>
                    <a:pt x="168" y="3690"/>
                  </a:cubicBezTo>
                  <a:cubicBezTo>
                    <a:pt x="168" y="3677"/>
                    <a:pt x="168" y="3677"/>
                    <a:pt x="168" y="3677"/>
                  </a:cubicBezTo>
                  <a:cubicBezTo>
                    <a:pt x="171" y="3625"/>
                    <a:pt x="171" y="3625"/>
                    <a:pt x="171" y="3625"/>
                  </a:cubicBezTo>
                  <a:cubicBezTo>
                    <a:pt x="187" y="3620"/>
                    <a:pt x="187" y="3620"/>
                    <a:pt x="187" y="3620"/>
                  </a:cubicBezTo>
                  <a:cubicBezTo>
                    <a:pt x="150" y="3536"/>
                    <a:pt x="150" y="3536"/>
                    <a:pt x="150" y="3536"/>
                  </a:cubicBezTo>
                  <a:cubicBezTo>
                    <a:pt x="116" y="3475"/>
                    <a:pt x="116" y="3475"/>
                    <a:pt x="116" y="3475"/>
                  </a:cubicBezTo>
                  <a:cubicBezTo>
                    <a:pt x="110" y="3452"/>
                    <a:pt x="110" y="3452"/>
                    <a:pt x="110" y="3452"/>
                  </a:cubicBezTo>
                  <a:cubicBezTo>
                    <a:pt x="90" y="3431"/>
                    <a:pt x="90" y="3431"/>
                    <a:pt x="90" y="3431"/>
                  </a:cubicBezTo>
                  <a:cubicBezTo>
                    <a:pt x="104" y="3392"/>
                    <a:pt x="104" y="3392"/>
                    <a:pt x="104" y="3392"/>
                  </a:cubicBezTo>
                  <a:cubicBezTo>
                    <a:pt x="119" y="3366"/>
                    <a:pt x="119" y="3366"/>
                    <a:pt x="119" y="3366"/>
                  </a:cubicBezTo>
                  <a:cubicBezTo>
                    <a:pt x="127" y="3342"/>
                    <a:pt x="127" y="3342"/>
                    <a:pt x="127" y="3342"/>
                  </a:cubicBezTo>
                  <a:cubicBezTo>
                    <a:pt x="118" y="3333"/>
                    <a:pt x="118" y="3333"/>
                    <a:pt x="118" y="3333"/>
                  </a:cubicBezTo>
                  <a:cubicBezTo>
                    <a:pt x="81" y="3310"/>
                    <a:pt x="81" y="3310"/>
                    <a:pt x="81" y="3310"/>
                  </a:cubicBezTo>
                  <a:cubicBezTo>
                    <a:pt x="75" y="3295"/>
                    <a:pt x="75" y="3295"/>
                    <a:pt x="75" y="3295"/>
                  </a:cubicBezTo>
                  <a:cubicBezTo>
                    <a:pt x="63" y="3276"/>
                    <a:pt x="63" y="3276"/>
                    <a:pt x="63" y="3276"/>
                  </a:cubicBezTo>
                  <a:cubicBezTo>
                    <a:pt x="40" y="3262"/>
                    <a:pt x="40" y="3262"/>
                    <a:pt x="40" y="3262"/>
                  </a:cubicBezTo>
                  <a:cubicBezTo>
                    <a:pt x="29" y="3261"/>
                    <a:pt x="29" y="3261"/>
                    <a:pt x="29" y="3261"/>
                  </a:cubicBezTo>
                  <a:cubicBezTo>
                    <a:pt x="15" y="3224"/>
                    <a:pt x="15" y="3224"/>
                    <a:pt x="15" y="3224"/>
                  </a:cubicBezTo>
                  <a:cubicBezTo>
                    <a:pt x="3" y="3210"/>
                    <a:pt x="3" y="3210"/>
                    <a:pt x="3" y="3210"/>
                  </a:cubicBezTo>
                  <a:cubicBezTo>
                    <a:pt x="9" y="3183"/>
                    <a:pt x="9" y="3183"/>
                    <a:pt x="9" y="3183"/>
                  </a:cubicBezTo>
                  <a:cubicBezTo>
                    <a:pt x="12" y="3162"/>
                    <a:pt x="12" y="3162"/>
                    <a:pt x="12" y="3162"/>
                  </a:cubicBezTo>
                  <a:cubicBezTo>
                    <a:pt x="0" y="3157"/>
                    <a:pt x="0" y="3157"/>
                    <a:pt x="0" y="3157"/>
                  </a:cubicBezTo>
                  <a:cubicBezTo>
                    <a:pt x="14" y="3148"/>
                    <a:pt x="14" y="3148"/>
                    <a:pt x="14" y="3148"/>
                  </a:cubicBezTo>
                  <a:cubicBezTo>
                    <a:pt x="35" y="3140"/>
                    <a:pt x="35" y="3140"/>
                    <a:pt x="35" y="3140"/>
                  </a:cubicBezTo>
                  <a:cubicBezTo>
                    <a:pt x="35" y="3139"/>
                    <a:pt x="35" y="3139"/>
                    <a:pt x="35" y="3139"/>
                  </a:cubicBezTo>
                  <a:cubicBezTo>
                    <a:pt x="44" y="3137"/>
                    <a:pt x="44" y="3137"/>
                    <a:pt x="44" y="3137"/>
                  </a:cubicBezTo>
                  <a:cubicBezTo>
                    <a:pt x="44" y="3110"/>
                    <a:pt x="44" y="3110"/>
                    <a:pt x="44" y="3110"/>
                  </a:cubicBezTo>
                  <a:cubicBezTo>
                    <a:pt x="66" y="3088"/>
                    <a:pt x="66" y="3088"/>
                    <a:pt x="66" y="3088"/>
                  </a:cubicBezTo>
                  <a:cubicBezTo>
                    <a:pt x="86" y="3085"/>
                    <a:pt x="86" y="3085"/>
                    <a:pt x="86" y="3085"/>
                  </a:cubicBezTo>
                  <a:cubicBezTo>
                    <a:pt x="98" y="3068"/>
                    <a:pt x="98" y="3068"/>
                    <a:pt x="98" y="3068"/>
                  </a:cubicBezTo>
                  <a:cubicBezTo>
                    <a:pt x="96" y="3045"/>
                    <a:pt x="96" y="3045"/>
                    <a:pt x="96" y="3045"/>
                  </a:cubicBezTo>
                  <a:cubicBezTo>
                    <a:pt x="110" y="3044"/>
                    <a:pt x="110" y="3044"/>
                    <a:pt x="110" y="3044"/>
                  </a:cubicBezTo>
                  <a:cubicBezTo>
                    <a:pt x="127" y="3051"/>
                    <a:pt x="127" y="3051"/>
                    <a:pt x="127" y="3051"/>
                  </a:cubicBezTo>
                  <a:cubicBezTo>
                    <a:pt x="136" y="3038"/>
                    <a:pt x="136" y="3038"/>
                    <a:pt x="136" y="3038"/>
                  </a:cubicBezTo>
                  <a:cubicBezTo>
                    <a:pt x="136" y="3022"/>
                    <a:pt x="136" y="3022"/>
                    <a:pt x="136" y="3022"/>
                  </a:cubicBezTo>
                  <a:cubicBezTo>
                    <a:pt x="136" y="3021"/>
                    <a:pt x="136" y="3021"/>
                    <a:pt x="136" y="3021"/>
                  </a:cubicBezTo>
                  <a:cubicBezTo>
                    <a:pt x="154" y="3024"/>
                    <a:pt x="154" y="3024"/>
                    <a:pt x="154" y="3024"/>
                  </a:cubicBezTo>
                  <a:cubicBezTo>
                    <a:pt x="161" y="3030"/>
                    <a:pt x="161" y="3030"/>
                    <a:pt x="161" y="3030"/>
                  </a:cubicBezTo>
                  <a:cubicBezTo>
                    <a:pt x="161" y="3045"/>
                    <a:pt x="161" y="3045"/>
                    <a:pt x="161" y="3045"/>
                  </a:cubicBezTo>
                  <a:cubicBezTo>
                    <a:pt x="167" y="3056"/>
                    <a:pt x="167" y="3056"/>
                    <a:pt x="167" y="3056"/>
                  </a:cubicBezTo>
                  <a:cubicBezTo>
                    <a:pt x="170" y="3035"/>
                    <a:pt x="170" y="3035"/>
                    <a:pt x="170" y="3035"/>
                  </a:cubicBezTo>
                  <a:cubicBezTo>
                    <a:pt x="176" y="3024"/>
                    <a:pt x="176" y="3024"/>
                    <a:pt x="176" y="3024"/>
                  </a:cubicBezTo>
                  <a:cubicBezTo>
                    <a:pt x="187" y="3026"/>
                    <a:pt x="187" y="3026"/>
                    <a:pt x="187" y="3026"/>
                  </a:cubicBezTo>
                  <a:cubicBezTo>
                    <a:pt x="194" y="3022"/>
                    <a:pt x="194" y="3022"/>
                    <a:pt x="194" y="3022"/>
                  </a:cubicBezTo>
                  <a:cubicBezTo>
                    <a:pt x="180" y="3013"/>
                    <a:pt x="180" y="3013"/>
                    <a:pt x="180" y="3013"/>
                  </a:cubicBezTo>
                  <a:cubicBezTo>
                    <a:pt x="180" y="3007"/>
                    <a:pt x="180" y="3007"/>
                    <a:pt x="180" y="3007"/>
                  </a:cubicBezTo>
                  <a:cubicBezTo>
                    <a:pt x="190" y="3009"/>
                    <a:pt x="190" y="3009"/>
                    <a:pt x="190" y="3009"/>
                  </a:cubicBezTo>
                  <a:cubicBezTo>
                    <a:pt x="199" y="3006"/>
                    <a:pt x="199" y="3006"/>
                    <a:pt x="199" y="3006"/>
                  </a:cubicBezTo>
                  <a:cubicBezTo>
                    <a:pt x="199" y="3000"/>
                    <a:pt x="199" y="3000"/>
                    <a:pt x="199" y="3000"/>
                  </a:cubicBezTo>
                  <a:cubicBezTo>
                    <a:pt x="194" y="2998"/>
                    <a:pt x="194" y="2998"/>
                    <a:pt x="194" y="2998"/>
                  </a:cubicBezTo>
                  <a:cubicBezTo>
                    <a:pt x="188" y="2989"/>
                    <a:pt x="188" y="2989"/>
                    <a:pt x="188" y="2989"/>
                  </a:cubicBezTo>
                  <a:cubicBezTo>
                    <a:pt x="193" y="2984"/>
                    <a:pt x="193" y="2984"/>
                    <a:pt x="193" y="2984"/>
                  </a:cubicBezTo>
                  <a:cubicBezTo>
                    <a:pt x="208" y="2986"/>
                    <a:pt x="208" y="2986"/>
                    <a:pt x="208" y="2986"/>
                  </a:cubicBezTo>
                  <a:cubicBezTo>
                    <a:pt x="223" y="2993"/>
                    <a:pt x="223" y="2993"/>
                    <a:pt x="223" y="2993"/>
                  </a:cubicBezTo>
                  <a:cubicBezTo>
                    <a:pt x="232" y="3006"/>
                    <a:pt x="232" y="3006"/>
                    <a:pt x="232" y="3006"/>
                  </a:cubicBezTo>
                  <a:cubicBezTo>
                    <a:pt x="242" y="3013"/>
                    <a:pt x="242" y="3013"/>
                    <a:pt x="242" y="3013"/>
                  </a:cubicBezTo>
                  <a:cubicBezTo>
                    <a:pt x="248" y="3007"/>
                    <a:pt x="248" y="3007"/>
                    <a:pt x="248" y="3007"/>
                  </a:cubicBezTo>
                  <a:cubicBezTo>
                    <a:pt x="260" y="3012"/>
                    <a:pt x="260" y="3012"/>
                    <a:pt x="260" y="3012"/>
                  </a:cubicBezTo>
                  <a:cubicBezTo>
                    <a:pt x="263" y="3018"/>
                    <a:pt x="263" y="3018"/>
                    <a:pt x="263" y="3018"/>
                  </a:cubicBezTo>
                  <a:cubicBezTo>
                    <a:pt x="274" y="3024"/>
                    <a:pt x="274" y="3024"/>
                    <a:pt x="274" y="3024"/>
                  </a:cubicBezTo>
                  <a:cubicBezTo>
                    <a:pt x="275" y="3032"/>
                    <a:pt x="275" y="3032"/>
                    <a:pt x="275" y="3032"/>
                  </a:cubicBezTo>
                  <a:cubicBezTo>
                    <a:pt x="260" y="3042"/>
                    <a:pt x="260" y="3042"/>
                    <a:pt x="260" y="3042"/>
                  </a:cubicBezTo>
                  <a:cubicBezTo>
                    <a:pt x="248" y="3038"/>
                    <a:pt x="248" y="3038"/>
                    <a:pt x="248" y="3038"/>
                  </a:cubicBezTo>
                  <a:cubicBezTo>
                    <a:pt x="229" y="3039"/>
                    <a:pt x="229" y="3039"/>
                    <a:pt x="229" y="3039"/>
                  </a:cubicBezTo>
                  <a:cubicBezTo>
                    <a:pt x="217" y="3027"/>
                    <a:pt x="217" y="3027"/>
                    <a:pt x="217" y="3027"/>
                  </a:cubicBezTo>
                  <a:cubicBezTo>
                    <a:pt x="216" y="3018"/>
                    <a:pt x="216" y="3018"/>
                    <a:pt x="216" y="3018"/>
                  </a:cubicBezTo>
                  <a:cubicBezTo>
                    <a:pt x="208" y="3029"/>
                    <a:pt x="208" y="3029"/>
                    <a:pt x="208" y="3029"/>
                  </a:cubicBezTo>
                  <a:cubicBezTo>
                    <a:pt x="208" y="3047"/>
                    <a:pt x="208" y="3047"/>
                    <a:pt x="208" y="3047"/>
                  </a:cubicBezTo>
                  <a:cubicBezTo>
                    <a:pt x="213" y="3061"/>
                    <a:pt x="213" y="3061"/>
                    <a:pt x="213" y="3061"/>
                  </a:cubicBezTo>
                  <a:cubicBezTo>
                    <a:pt x="223" y="3050"/>
                    <a:pt x="223" y="3050"/>
                    <a:pt x="223" y="3050"/>
                  </a:cubicBezTo>
                  <a:cubicBezTo>
                    <a:pt x="229" y="3055"/>
                    <a:pt x="229" y="3055"/>
                    <a:pt x="229" y="3055"/>
                  </a:cubicBezTo>
                  <a:cubicBezTo>
                    <a:pt x="234" y="3068"/>
                    <a:pt x="234" y="3068"/>
                    <a:pt x="234" y="3068"/>
                  </a:cubicBezTo>
                  <a:cubicBezTo>
                    <a:pt x="246" y="3058"/>
                    <a:pt x="246" y="3058"/>
                    <a:pt x="246" y="3058"/>
                  </a:cubicBezTo>
                  <a:cubicBezTo>
                    <a:pt x="260" y="3062"/>
                    <a:pt x="260" y="3062"/>
                    <a:pt x="260" y="3062"/>
                  </a:cubicBezTo>
                  <a:cubicBezTo>
                    <a:pt x="261" y="3074"/>
                    <a:pt x="261" y="3074"/>
                    <a:pt x="261" y="3074"/>
                  </a:cubicBezTo>
                  <a:cubicBezTo>
                    <a:pt x="266" y="3073"/>
                    <a:pt x="266" y="3073"/>
                    <a:pt x="266" y="3073"/>
                  </a:cubicBezTo>
                  <a:cubicBezTo>
                    <a:pt x="272" y="3064"/>
                    <a:pt x="272" y="3064"/>
                    <a:pt x="272" y="3064"/>
                  </a:cubicBezTo>
                  <a:cubicBezTo>
                    <a:pt x="277" y="3068"/>
                    <a:pt x="277" y="3068"/>
                    <a:pt x="277" y="3068"/>
                  </a:cubicBezTo>
                  <a:cubicBezTo>
                    <a:pt x="275" y="3074"/>
                    <a:pt x="275" y="3074"/>
                    <a:pt x="275" y="3074"/>
                  </a:cubicBezTo>
                  <a:cubicBezTo>
                    <a:pt x="275" y="3085"/>
                    <a:pt x="275" y="3085"/>
                    <a:pt x="275" y="3085"/>
                  </a:cubicBezTo>
                  <a:cubicBezTo>
                    <a:pt x="289" y="3068"/>
                    <a:pt x="289" y="3068"/>
                    <a:pt x="289" y="3068"/>
                  </a:cubicBezTo>
                  <a:cubicBezTo>
                    <a:pt x="297" y="3061"/>
                    <a:pt x="297" y="3061"/>
                    <a:pt x="297" y="3061"/>
                  </a:cubicBezTo>
                  <a:cubicBezTo>
                    <a:pt x="303" y="3064"/>
                    <a:pt x="303" y="3064"/>
                    <a:pt x="303" y="3064"/>
                  </a:cubicBezTo>
                  <a:cubicBezTo>
                    <a:pt x="298" y="3070"/>
                    <a:pt x="298" y="3070"/>
                    <a:pt x="298" y="3070"/>
                  </a:cubicBezTo>
                  <a:cubicBezTo>
                    <a:pt x="295" y="3079"/>
                    <a:pt x="295" y="3079"/>
                    <a:pt x="295" y="3079"/>
                  </a:cubicBezTo>
                  <a:cubicBezTo>
                    <a:pt x="307" y="3079"/>
                    <a:pt x="307" y="3079"/>
                    <a:pt x="307" y="3079"/>
                  </a:cubicBezTo>
                  <a:cubicBezTo>
                    <a:pt x="313" y="3087"/>
                    <a:pt x="313" y="3087"/>
                    <a:pt x="313" y="3087"/>
                  </a:cubicBezTo>
                  <a:cubicBezTo>
                    <a:pt x="303" y="3093"/>
                    <a:pt x="303" y="3093"/>
                    <a:pt x="303" y="3093"/>
                  </a:cubicBezTo>
                  <a:cubicBezTo>
                    <a:pt x="294" y="3108"/>
                    <a:pt x="294" y="3108"/>
                    <a:pt x="294" y="3108"/>
                  </a:cubicBezTo>
                  <a:cubicBezTo>
                    <a:pt x="310" y="3107"/>
                    <a:pt x="310" y="3107"/>
                    <a:pt x="310" y="3107"/>
                  </a:cubicBezTo>
                  <a:cubicBezTo>
                    <a:pt x="321" y="3087"/>
                    <a:pt x="321" y="3087"/>
                    <a:pt x="321" y="3087"/>
                  </a:cubicBezTo>
                  <a:cubicBezTo>
                    <a:pt x="318" y="3076"/>
                    <a:pt x="318" y="3076"/>
                    <a:pt x="318" y="3076"/>
                  </a:cubicBezTo>
                  <a:cubicBezTo>
                    <a:pt x="324" y="3070"/>
                    <a:pt x="324" y="3070"/>
                    <a:pt x="324" y="3070"/>
                  </a:cubicBezTo>
                  <a:cubicBezTo>
                    <a:pt x="341" y="3068"/>
                    <a:pt x="341" y="3068"/>
                    <a:pt x="341" y="3068"/>
                  </a:cubicBezTo>
                  <a:cubicBezTo>
                    <a:pt x="352" y="3076"/>
                    <a:pt x="352" y="3076"/>
                    <a:pt x="352" y="3076"/>
                  </a:cubicBezTo>
                  <a:cubicBezTo>
                    <a:pt x="355" y="3068"/>
                    <a:pt x="355" y="3068"/>
                    <a:pt x="355" y="3068"/>
                  </a:cubicBezTo>
                  <a:cubicBezTo>
                    <a:pt x="346" y="3056"/>
                    <a:pt x="346" y="3056"/>
                    <a:pt x="346" y="3056"/>
                  </a:cubicBezTo>
                  <a:cubicBezTo>
                    <a:pt x="346" y="3053"/>
                    <a:pt x="346" y="3053"/>
                    <a:pt x="346" y="3053"/>
                  </a:cubicBezTo>
                  <a:cubicBezTo>
                    <a:pt x="362" y="3059"/>
                    <a:pt x="362" y="3059"/>
                    <a:pt x="362" y="3059"/>
                  </a:cubicBezTo>
                  <a:cubicBezTo>
                    <a:pt x="371" y="3073"/>
                    <a:pt x="371" y="3073"/>
                    <a:pt x="371" y="3073"/>
                  </a:cubicBezTo>
                  <a:cubicBezTo>
                    <a:pt x="396" y="3074"/>
                    <a:pt x="396" y="3074"/>
                    <a:pt x="396" y="3074"/>
                  </a:cubicBezTo>
                  <a:cubicBezTo>
                    <a:pt x="411" y="3081"/>
                    <a:pt x="411" y="3081"/>
                    <a:pt x="411" y="3081"/>
                  </a:cubicBezTo>
                  <a:cubicBezTo>
                    <a:pt x="423" y="3074"/>
                    <a:pt x="423" y="3074"/>
                    <a:pt x="423" y="3074"/>
                  </a:cubicBezTo>
                  <a:cubicBezTo>
                    <a:pt x="422" y="3065"/>
                    <a:pt x="422" y="3065"/>
                    <a:pt x="422" y="3065"/>
                  </a:cubicBezTo>
                  <a:cubicBezTo>
                    <a:pt x="442" y="3070"/>
                    <a:pt x="442" y="3070"/>
                    <a:pt x="442" y="3070"/>
                  </a:cubicBezTo>
                  <a:cubicBezTo>
                    <a:pt x="459" y="3081"/>
                    <a:pt x="459" y="3081"/>
                    <a:pt x="459" y="3081"/>
                  </a:cubicBezTo>
                  <a:cubicBezTo>
                    <a:pt x="462" y="3074"/>
                    <a:pt x="462" y="3074"/>
                    <a:pt x="462" y="3074"/>
                  </a:cubicBezTo>
                  <a:cubicBezTo>
                    <a:pt x="480" y="3082"/>
                    <a:pt x="480" y="3082"/>
                    <a:pt x="480" y="3082"/>
                  </a:cubicBezTo>
                  <a:cubicBezTo>
                    <a:pt x="563" y="3126"/>
                    <a:pt x="563" y="3126"/>
                    <a:pt x="563" y="3126"/>
                  </a:cubicBezTo>
                  <a:cubicBezTo>
                    <a:pt x="619" y="3163"/>
                    <a:pt x="619" y="3163"/>
                    <a:pt x="619" y="3163"/>
                  </a:cubicBezTo>
                  <a:cubicBezTo>
                    <a:pt x="631" y="3177"/>
                    <a:pt x="631" y="3177"/>
                    <a:pt x="631" y="3177"/>
                  </a:cubicBezTo>
                  <a:cubicBezTo>
                    <a:pt x="647" y="3181"/>
                    <a:pt x="647" y="3181"/>
                    <a:pt x="647" y="3181"/>
                  </a:cubicBezTo>
                  <a:cubicBezTo>
                    <a:pt x="665" y="3209"/>
                    <a:pt x="665" y="3209"/>
                    <a:pt x="665" y="3209"/>
                  </a:cubicBezTo>
                  <a:cubicBezTo>
                    <a:pt x="677" y="3212"/>
                    <a:pt x="677" y="3212"/>
                    <a:pt x="677" y="3212"/>
                  </a:cubicBezTo>
                  <a:cubicBezTo>
                    <a:pt x="674" y="3203"/>
                    <a:pt x="674" y="3203"/>
                    <a:pt x="674" y="3203"/>
                  </a:cubicBezTo>
                  <a:cubicBezTo>
                    <a:pt x="674" y="3197"/>
                    <a:pt x="674" y="3197"/>
                    <a:pt x="674" y="3197"/>
                  </a:cubicBezTo>
                  <a:cubicBezTo>
                    <a:pt x="682" y="3197"/>
                    <a:pt x="682" y="3197"/>
                    <a:pt x="682" y="3197"/>
                  </a:cubicBezTo>
                  <a:cubicBezTo>
                    <a:pt x="706" y="3218"/>
                    <a:pt x="706" y="3218"/>
                    <a:pt x="706" y="3218"/>
                  </a:cubicBezTo>
                  <a:cubicBezTo>
                    <a:pt x="718" y="3220"/>
                    <a:pt x="718" y="3220"/>
                    <a:pt x="718" y="3220"/>
                  </a:cubicBezTo>
                  <a:cubicBezTo>
                    <a:pt x="738" y="3238"/>
                    <a:pt x="738" y="3238"/>
                    <a:pt x="738" y="3238"/>
                  </a:cubicBezTo>
                  <a:cubicBezTo>
                    <a:pt x="751" y="3233"/>
                    <a:pt x="751" y="3233"/>
                    <a:pt x="751" y="3233"/>
                  </a:cubicBezTo>
                  <a:cubicBezTo>
                    <a:pt x="737" y="3214"/>
                    <a:pt x="737" y="3214"/>
                    <a:pt x="737" y="3214"/>
                  </a:cubicBezTo>
                  <a:cubicBezTo>
                    <a:pt x="734" y="3206"/>
                    <a:pt x="734" y="3206"/>
                    <a:pt x="734" y="3206"/>
                  </a:cubicBezTo>
                  <a:cubicBezTo>
                    <a:pt x="743" y="3206"/>
                    <a:pt x="743" y="3206"/>
                    <a:pt x="743" y="3206"/>
                  </a:cubicBezTo>
                  <a:cubicBezTo>
                    <a:pt x="760" y="3223"/>
                    <a:pt x="760" y="3223"/>
                    <a:pt x="760" y="3223"/>
                  </a:cubicBezTo>
                  <a:cubicBezTo>
                    <a:pt x="758" y="3238"/>
                    <a:pt x="758" y="3238"/>
                    <a:pt x="758" y="3238"/>
                  </a:cubicBezTo>
                  <a:cubicBezTo>
                    <a:pt x="790" y="3261"/>
                    <a:pt x="790" y="3261"/>
                    <a:pt x="790" y="3261"/>
                  </a:cubicBezTo>
                  <a:cubicBezTo>
                    <a:pt x="789" y="3272"/>
                    <a:pt x="789" y="3272"/>
                    <a:pt x="789" y="3272"/>
                  </a:cubicBezTo>
                  <a:cubicBezTo>
                    <a:pt x="807" y="3281"/>
                    <a:pt x="807" y="3281"/>
                    <a:pt x="807" y="3281"/>
                  </a:cubicBezTo>
                  <a:cubicBezTo>
                    <a:pt x="812" y="3273"/>
                    <a:pt x="812" y="3273"/>
                    <a:pt x="812" y="3273"/>
                  </a:cubicBezTo>
                  <a:cubicBezTo>
                    <a:pt x="825" y="3276"/>
                    <a:pt x="825" y="3276"/>
                    <a:pt x="825" y="3276"/>
                  </a:cubicBezTo>
                  <a:cubicBezTo>
                    <a:pt x="842" y="3295"/>
                    <a:pt x="842" y="3295"/>
                    <a:pt x="842" y="3295"/>
                  </a:cubicBezTo>
                  <a:cubicBezTo>
                    <a:pt x="848" y="3314"/>
                    <a:pt x="848" y="3314"/>
                    <a:pt x="848" y="3314"/>
                  </a:cubicBezTo>
                  <a:cubicBezTo>
                    <a:pt x="858" y="3321"/>
                    <a:pt x="858" y="3321"/>
                    <a:pt x="858" y="3321"/>
                  </a:cubicBezTo>
                  <a:cubicBezTo>
                    <a:pt x="871" y="3340"/>
                    <a:pt x="871" y="3340"/>
                    <a:pt x="871" y="3340"/>
                  </a:cubicBezTo>
                  <a:cubicBezTo>
                    <a:pt x="877" y="3339"/>
                    <a:pt x="877" y="3339"/>
                    <a:pt x="877" y="3339"/>
                  </a:cubicBezTo>
                  <a:cubicBezTo>
                    <a:pt x="884" y="3345"/>
                    <a:pt x="884" y="3345"/>
                    <a:pt x="884" y="3345"/>
                  </a:cubicBezTo>
                  <a:cubicBezTo>
                    <a:pt x="884" y="3365"/>
                    <a:pt x="884" y="3365"/>
                    <a:pt x="884" y="3365"/>
                  </a:cubicBezTo>
                  <a:cubicBezTo>
                    <a:pt x="884" y="3385"/>
                    <a:pt x="884" y="3385"/>
                    <a:pt x="884" y="3385"/>
                  </a:cubicBezTo>
                  <a:cubicBezTo>
                    <a:pt x="880" y="3408"/>
                    <a:pt x="880" y="3408"/>
                    <a:pt x="880" y="3408"/>
                  </a:cubicBezTo>
                  <a:cubicBezTo>
                    <a:pt x="874" y="3420"/>
                    <a:pt x="874" y="3420"/>
                    <a:pt x="874" y="3420"/>
                  </a:cubicBezTo>
                  <a:cubicBezTo>
                    <a:pt x="874" y="3432"/>
                    <a:pt x="874" y="3432"/>
                    <a:pt x="874" y="3432"/>
                  </a:cubicBezTo>
                  <a:cubicBezTo>
                    <a:pt x="858" y="3454"/>
                    <a:pt x="858" y="3454"/>
                    <a:pt x="858" y="3454"/>
                  </a:cubicBezTo>
                  <a:cubicBezTo>
                    <a:pt x="855" y="3466"/>
                    <a:pt x="855" y="3466"/>
                    <a:pt x="855" y="3466"/>
                  </a:cubicBezTo>
                  <a:cubicBezTo>
                    <a:pt x="824" y="3507"/>
                    <a:pt x="824" y="3507"/>
                    <a:pt x="824" y="3507"/>
                  </a:cubicBezTo>
                  <a:cubicBezTo>
                    <a:pt x="801" y="3519"/>
                    <a:pt x="801" y="3519"/>
                    <a:pt x="801" y="3519"/>
                  </a:cubicBezTo>
                  <a:cubicBezTo>
                    <a:pt x="775" y="3524"/>
                    <a:pt x="775" y="3524"/>
                    <a:pt x="775" y="3524"/>
                  </a:cubicBezTo>
                  <a:cubicBezTo>
                    <a:pt x="763" y="3533"/>
                    <a:pt x="763" y="3533"/>
                    <a:pt x="763" y="3533"/>
                  </a:cubicBezTo>
                  <a:cubicBezTo>
                    <a:pt x="740" y="3533"/>
                    <a:pt x="740" y="3533"/>
                    <a:pt x="740" y="3533"/>
                  </a:cubicBezTo>
                  <a:cubicBezTo>
                    <a:pt x="734" y="3539"/>
                    <a:pt x="734" y="3539"/>
                    <a:pt x="734" y="3539"/>
                  </a:cubicBezTo>
                  <a:cubicBezTo>
                    <a:pt x="697" y="3544"/>
                    <a:pt x="697" y="3544"/>
                    <a:pt x="697" y="3544"/>
                  </a:cubicBezTo>
                  <a:cubicBezTo>
                    <a:pt x="651" y="3541"/>
                    <a:pt x="651" y="3541"/>
                    <a:pt x="651" y="3541"/>
                  </a:cubicBezTo>
                  <a:cubicBezTo>
                    <a:pt x="624" y="3533"/>
                    <a:pt x="624" y="3533"/>
                    <a:pt x="624" y="3533"/>
                  </a:cubicBezTo>
                  <a:cubicBezTo>
                    <a:pt x="605" y="3519"/>
                    <a:pt x="605" y="3519"/>
                    <a:pt x="605" y="3519"/>
                  </a:cubicBezTo>
                  <a:cubicBezTo>
                    <a:pt x="593" y="3528"/>
                    <a:pt x="593" y="3528"/>
                    <a:pt x="593" y="3528"/>
                  </a:cubicBezTo>
                  <a:cubicBezTo>
                    <a:pt x="579" y="3524"/>
                    <a:pt x="579" y="3524"/>
                    <a:pt x="579" y="3524"/>
                  </a:cubicBezTo>
                  <a:cubicBezTo>
                    <a:pt x="556" y="3524"/>
                    <a:pt x="556" y="3524"/>
                    <a:pt x="556" y="3524"/>
                  </a:cubicBezTo>
                  <a:cubicBezTo>
                    <a:pt x="553" y="3516"/>
                    <a:pt x="553" y="3516"/>
                    <a:pt x="553" y="3516"/>
                  </a:cubicBezTo>
                  <a:cubicBezTo>
                    <a:pt x="540" y="3512"/>
                    <a:pt x="540" y="3512"/>
                    <a:pt x="540" y="3512"/>
                  </a:cubicBezTo>
                  <a:cubicBezTo>
                    <a:pt x="527" y="3521"/>
                    <a:pt x="527" y="3521"/>
                    <a:pt x="527" y="3521"/>
                  </a:cubicBezTo>
                  <a:cubicBezTo>
                    <a:pt x="508" y="3501"/>
                    <a:pt x="508" y="3501"/>
                    <a:pt x="508" y="3501"/>
                  </a:cubicBezTo>
                  <a:cubicBezTo>
                    <a:pt x="509" y="3490"/>
                    <a:pt x="509" y="3490"/>
                    <a:pt x="509" y="3490"/>
                  </a:cubicBezTo>
                  <a:cubicBezTo>
                    <a:pt x="492" y="3493"/>
                    <a:pt x="492" y="3493"/>
                    <a:pt x="492" y="3493"/>
                  </a:cubicBezTo>
                  <a:cubicBezTo>
                    <a:pt x="479" y="3492"/>
                    <a:pt x="479" y="3492"/>
                    <a:pt x="479" y="3492"/>
                  </a:cubicBezTo>
                  <a:cubicBezTo>
                    <a:pt x="485" y="3487"/>
                    <a:pt x="485" y="3487"/>
                    <a:pt x="485" y="3487"/>
                  </a:cubicBezTo>
                  <a:cubicBezTo>
                    <a:pt x="459" y="3487"/>
                    <a:pt x="459" y="3487"/>
                    <a:pt x="459" y="3487"/>
                  </a:cubicBezTo>
                  <a:cubicBezTo>
                    <a:pt x="452" y="3495"/>
                    <a:pt x="452" y="3495"/>
                    <a:pt x="452" y="3495"/>
                  </a:cubicBezTo>
                  <a:cubicBezTo>
                    <a:pt x="436" y="3495"/>
                    <a:pt x="436" y="3495"/>
                    <a:pt x="436" y="3495"/>
                  </a:cubicBezTo>
                  <a:cubicBezTo>
                    <a:pt x="436" y="3486"/>
                    <a:pt x="436" y="3486"/>
                    <a:pt x="436" y="3486"/>
                  </a:cubicBezTo>
                  <a:cubicBezTo>
                    <a:pt x="430" y="3481"/>
                    <a:pt x="430" y="3481"/>
                    <a:pt x="430" y="3481"/>
                  </a:cubicBezTo>
                  <a:cubicBezTo>
                    <a:pt x="440" y="3473"/>
                    <a:pt x="440" y="3473"/>
                    <a:pt x="440" y="3473"/>
                  </a:cubicBezTo>
                  <a:cubicBezTo>
                    <a:pt x="430" y="3463"/>
                    <a:pt x="430" y="3463"/>
                    <a:pt x="430" y="3463"/>
                  </a:cubicBezTo>
                  <a:cubicBezTo>
                    <a:pt x="427" y="3469"/>
                    <a:pt x="427" y="3469"/>
                    <a:pt x="427" y="3469"/>
                  </a:cubicBezTo>
                  <a:cubicBezTo>
                    <a:pt x="399" y="3469"/>
                    <a:pt x="399" y="3469"/>
                    <a:pt x="399" y="3469"/>
                  </a:cubicBezTo>
                  <a:cubicBezTo>
                    <a:pt x="384" y="3457"/>
                    <a:pt x="384" y="3457"/>
                    <a:pt x="384" y="3457"/>
                  </a:cubicBezTo>
                  <a:cubicBezTo>
                    <a:pt x="381" y="3463"/>
                    <a:pt x="381" y="3463"/>
                    <a:pt x="381" y="3463"/>
                  </a:cubicBezTo>
                  <a:cubicBezTo>
                    <a:pt x="368" y="3461"/>
                    <a:pt x="368" y="3461"/>
                    <a:pt x="368" y="3461"/>
                  </a:cubicBezTo>
                  <a:cubicBezTo>
                    <a:pt x="333" y="3432"/>
                    <a:pt x="333" y="3432"/>
                    <a:pt x="333" y="3432"/>
                  </a:cubicBezTo>
                  <a:cubicBezTo>
                    <a:pt x="330" y="3417"/>
                    <a:pt x="330" y="3417"/>
                    <a:pt x="330" y="3417"/>
                  </a:cubicBezTo>
                  <a:cubicBezTo>
                    <a:pt x="310" y="3415"/>
                    <a:pt x="310" y="3415"/>
                    <a:pt x="310" y="3415"/>
                  </a:cubicBezTo>
                  <a:cubicBezTo>
                    <a:pt x="306" y="3411"/>
                    <a:pt x="306" y="3411"/>
                    <a:pt x="306" y="3411"/>
                  </a:cubicBezTo>
                  <a:cubicBezTo>
                    <a:pt x="290" y="3411"/>
                    <a:pt x="290" y="3411"/>
                    <a:pt x="290" y="3411"/>
                  </a:cubicBezTo>
                  <a:cubicBezTo>
                    <a:pt x="287" y="3415"/>
                    <a:pt x="287" y="3415"/>
                    <a:pt x="287" y="3415"/>
                  </a:cubicBezTo>
                  <a:cubicBezTo>
                    <a:pt x="304" y="3428"/>
                    <a:pt x="304" y="3428"/>
                    <a:pt x="304" y="3428"/>
                  </a:cubicBezTo>
                  <a:cubicBezTo>
                    <a:pt x="309" y="3450"/>
                    <a:pt x="309" y="3450"/>
                    <a:pt x="309" y="3450"/>
                  </a:cubicBezTo>
                  <a:cubicBezTo>
                    <a:pt x="327" y="3463"/>
                    <a:pt x="327" y="3463"/>
                    <a:pt x="327" y="3463"/>
                  </a:cubicBezTo>
                  <a:cubicBezTo>
                    <a:pt x="332" y="3475"/>
                    <a:pt x="332" y="3475"/>
                    <a:pt x="332" y="3475"/>
                  </a:cubicBezTo>
                  <a:cubicBezTo>
                    <a:pt x="356" y="3481"/>
                    <a:pt x="356" y="3481"/>
                    <a:pt x="356" y="3481"/>
                  </a:cubicBezTo>
                  <a:cubicBezTo>
                    <a:pt x="361" y="3487"/>
                    <a:pt x="361" y="3487"/>
                    <a:pt x="361" y="3487"/>
                  </a:cubicBezTo>
                  <a:cubicBezTo>
                    <a:pt x="344" y="3495"/>
                    <a:pt x="344" y="3495"/>
                    <a:pt x="344" y="3495"/>
                  </a:cubicBezTo>
                  <a:cubicBezTo>
                    <a:pt x="336" y="3504"/>
                    <a:pt x="336" y="3504"/>
                    <a:pt x="336" y="3504"/>
                  </a:cubicBezTo>
                  <a:cubicBezTo>
                    <a:pt x="341" y="3509"/>
                    <a:pt x="341" y="3509"/>
                    <a:pt x="341" y="3509"/>
                  </a:cubicBezTo>
                  <a:cubicBezTo>
                    <a:pt x="367" y="3502"/>
                    <a:pt x="367" y="3502"/>
                    <a:pt x="367" y="3502"/>
                  </a:cubicBezTo>
                  <a:cubicBezTo>
                    <a:pt x="378" y="3495"/>
                    <a:pt x="378" y="3495"/>
                    <a:pt x="378" y="3495"/>
                  </a:cubicBezTo>
                  <a:cubicBezTo>
                    <a:pt x="390" y="3502"/>
                    <a:pt x="390" y="3502"/>
                    <a:pt x="390" y="3502"/>
                  </a:cubicBezTo>
                  <a:cubicBezTo>
                    <a:pt x="378" y="3507"/>
                    <a:pt x="378" y="3507"/>
                    <a:pt x="378" y="3507"/>
                  </a:cubicBezTo>
                  <a:cubicBezTo>
                    <a:pt x="378" y="3513"/>
                    <a:pt x="378" y="3513"/>
                    <a:pt x="378" y="3513"/>
                  </a:cubicBezTo>
                  <a:cubicBezTo>
                    <a:pt x="396" y="3515"/>
                    <a:pt x="396" y="3515"/>
                    <a:pt x="396" y="3515"/>
                  </a:cubicBezTo>
                  <a:cubicBezTo>
                    <a:pt x="391" y="3527"/>
                    <a:pt x="391" y="3527"/>
                    <a:pt x="391" y="3527"/>
                  </a:cubicBezTo>
                  <a:cubicBezTo>
                    <a:pt x="375" y="3528"/>
                    <a:pt x="375" y="3528"/>
                    <a:pt x="375" y="3528"/>
                  </a:cubicBezTo>
                  <a:cubicBezTo>
                    <a:pt x="368" y="3538"/>
                    <a:pt x="368" y="3538"/>
                    <a:pt x="368" y="3538"/>
                  </a:cubicBezTo>
                  <a:cubicBezTo>
                    <a:pt x="387" y="3541"/>
                    <a:pt x="387" y="3541"/>
                    <a:pt x="387" y="3541"/>
                  </a:cubicBezTo>
                  <a:cubicBezTo>
                    <a:pt x="394" y="3536"/>
                    <a:pt x="394" y="3536"/>
                    <a:pt x="394" y="3536"/>
                  </a:cubicBezTo>
                  <a:cubicBezTo>
                    <a:pt x="407" y="3536"/>
                    <a:pt x="407" y="3536"/>
                    <a:pt x="407" y="3536"/>
                  </a:cubicBezTo>
                  <a:cubicBezTo>
                    <a:pt x="416" y="3545"/>
                    <a:pt x="416" y="3545"/>
                    <a:pt x="416" y="3545"/>
                  </a:cubicBezTo>
                  <a:cubicBezTo>
                    <a:pt x="425" y="3538"/>
                    <a:pt x="425" y="3538"/>
                    <a:pt x="425" y="3538"/>
                  </a:cubicBezTo>
                  <a:cubicBezTo>
                    <a:pt x="462" y="3553"/>
                    <a:pt x="462" y="3553"/>
                    <a:pt x="462" y="3553"/>
                  </a:cubicBezTo>
                  <a:cubicBezTo>
                    <a:pt x="480" y="3577"/>
                    <a:pt x="480" y="3577"/>
                    <a:pt x="480" y="3577"/>
                  </a:cubicBezTo>
                  <a:cubicBezTo>
                    <a:pt x="488" y="3579"/>
                    <a:pt x="488" y="3579"/>
                    <a:pt x="488" y="3579"/>
                  </a:cubicBezTo>
                  <a:cubicBezTo>
                    <a:pt x="483" y="3590"/>
                    <a:pt x="483" y="3590"/>
                    <a:pt x="483" y="3590"/>
                  </a:cubicBezTo>
                  <a:cubicBezTo>
                    <a:pt x="482" y="3600"/>
                    <a:pt x="482" y="3600"/>
                    <a:pt x="482" y="3600"/>
                  </a:cubicBezTo>
                  <a:cubicBezTo>
                    <a:pt x="488" y="3602"/>
                    <a:pt x="488" y="3602"/>
                    <a:pt x="488" y="3602"/>
                  </a:cubicBezTo>
                  <a:cubicBezTo>
                    <a:pt x="488" y="3619"/>
                    <a:pt x="488" y="3619"/>
                    <a:pt x="488" y="3619"/>
                  </a:cubicBezTo>
                  <a:cubicBezTo>
                    <a:pt x="486" y="3645"/>
                    <a:pt x="486" y="3645"/>
                    <a:pt x="486" y="3645"/>
                  </a:cubicBezTo>
                  <a:cubicBezTo>
                    <a:pt x="474" y="3648"/>
                    <a:pt x="474" y="3648"/>
                    <a:pt x="474" y="3648"/>
                  </a:cubicBezTo>
                  <a:cubicBezTo>
                    <a:pt x="471" y="3663"/>
                    <a:pt x="471" y="3663"/>
                    <a:pt x="471" y="3663"/>
                  </a:cubicBezTo>
                  <a:cubicBezTo>
                    <a:pt x="483" y="3666"/>
                    <a:pt x="483" y="3666"/>
                    <a:pt x="483" y="3666"/>
                  </a:cubicBezTo>
                  <a:cubicBezTo>
                    <a:pt x="485" y="3684"/>
                    <a:pt x="485" y="3684"/>
                    <a:pt x="485" y="3684"/>
                  </a:cubicBezTo>
                  <a:cubicBezTo>
                    <a:pt x="506" y="3706"/>
                    <a:pt x="506" y="3706"/>
                    <a:pt x="506" y="3706"/>
                  </a:cubicBezTo>
                  <a:cubicBezTo>
                    <a:pt x="506" y="3720"/>
                    <a:pt x="506" y="3720"/>
                    <a:pt x="506" y="3720"/>
                  </a:cubicBezTo>
                  <a:cubicBezTo>
                    <a:pt x="521" y="3732"/>
                    <a:pt x="521" y="3732"/>
                    <a:pt x="521" y="3732"/>
                  </a:cubicBezTo>
                  <a:cubicBezTo>
                    <a:pt x="521" y="3747"/>
                    <a:pt x="521" y="3747"/>
                    <a:pt x="521" y="3747"/>
                  </a:cubicBezTo>
                  <a:cubicBezTo>
                    <a:pt x="524" y="3765"/>
                    <a:pt x="524" y="3765"/>
                    <a:pt x="524" y="3765"/>
                  </a:cubicBezTo>
                  <a:cubicBezTo>
                    <a:pt x="518" y="3778"/>
                    <a:pt x="518" y="3778"/>
                    <a:pt x="518" y="3778"/>
                  </a:cubicBezTo>
                  <a:cubicBezTo>
                    <a:pt x="526" y="3787"/>
                    <a:pt x="526" y="3787"/>
                    <a:pt x="526" y="3787"/>
                  </a:cubicBezTo>
                  <a:cubicBezTo>
                    <a:pt x="534" y="3799"/>
                    <a:pt x="534" y="3799"/>
                    <a:pt x="534" y="3799"/>
                  </a:cubicBezTo>
                  <a:cubicBezTo>
                    <a:pt x="566" y="3811"/>
                    <a:pt x="566" y="3811"/>
                    <a:pt x="566" y="3811"/>
                  </a:cubicBezTo>
                  <a:cubicBezTo>
                    <a:pt x="581" y="3799"/>
                    <a:pt x="581" y="3799"/>
                    <a:pt x="581" y="3799"/>
                  </a:cubicBezTo>
                  <a:cubicBezTo>
                    <a:pt x="587" y="3801"/>
                    <a:pt x="587" y="3801"/>
                    <a:pt x="587" y="3801"/>
                  </a:cubicBezTo>
                  <a:cubicBezTo>
                    <a:pt x="598" y="3814"/>
                    <a:pt x="598" y="3814"/>
                    <a:pt x="598" y="3814"/>
                  </a:cubicBezTo>
                  <a:cubicBezTo>
                    <a:pt x="613" y="3823"/>
                    <a:pt x="613" y="3823"/>
                    <a:pt x="613" y="3823"/>
                  </a:cubicBezTo>
                  <a:cubicBezTo>
                    <a:pt x="615" y="3843"/>
                    <a:pt x="615" y="3843"/>
                    <a:pt x="615" y="3843"/>
                  </a:cubicBezTo>
                  <a:cubicBezTo>
                    <a:pt x="622" y="3849"/>
                    <a:pt x="622" y="3849"/>
                    <a:pt x="622" y="3849"/>
                  </a:cubicBezTo>
                  <a:cubicBezTo>
                    <a:pt x="647" y="3849"/>
                    <a:pt x="647" y="3849"/>
                    <a:pt x="647" y="3849"/>
                  </a:cubicBezTo>
                  <a:cubicBezTo>
                    <a:pt x="657" y="3859"/>
                    <a:pt x="657" y="3859"/>
                    <a:pt x="657" y="3859"/>
                  </a:cubicBezTo>
                  <a:cubicBezTo>
                    <a:pt x="680" y="3859"/>
                    <a:pt x="680" y="3859"/>
                    <a:pt x="680" y="3859"/>
                  </a:cubicBezTo>
                  <a:cubicBezTo>
                    <a:pt x="696" y="3872"/>
                    <a:pt x="696" y="3872"/>
                    <a:pt x="696" y="3872"/>
                  </a:cubicBezTo>
                  <a:cubicBezTo>
                    <a:pt x="703" y="3874"/>
                    <a:pt x="703" y="3874"/>
                    <a:pt x="703" y="3874"/>
                  </a:cubicBezTo>
                  <a:cubicBezTo>
                    <a:pt x="722" y="3854"/>
                    <a:pt x="722" y="3854"/>
                    <a:pt x="722" y="3854"/>
                  </a:cubicBezTo>
                  <a:cubicBezTo>
                    <a:pt x="735" y="3852"/>
                    <a:pt x="735" y="3852"/>
                    <a:pt x="735" y="3852"/>
                  </a:cubicBezTo>
                  <a:cubicBezTo>
                    <a:pt x="744" y="3849"/>
                    <a:pt x="744" y="3849"/>
                    <a:pt x="744" y="3849"/>
                  </a:cubicBezTo>
                  <a:cubicBezTo>
                    <a:pt x="746" y="3823"/>
                    <a:pt x="746" y="3823"/>
                    <a:pt x="746" y="3823"/>
                  </a:cubicBezTo>
                  <a:cubicBezTo>
                    <a:pt x="734" y="3813"/>
                    <a:pt x="734" y="3813"/>
                    <a:pt x="734" y="3813"/>
                  </a:cubicBezTo>
                  <a:cubicBezTo>
                    <a:pt x="738" y="3805"/>
                    <a:pt x="738" y="3805"/>
                    <a:pt x="738" y="3805"/>
                  </a:cubicBezTo>
                  <a:cubicBezTo>
                    <a:pt x="738" y="3799"/>
                    <a:pt x="738" y="3799"/>
                    <a:pt x="738" y="3799"/>
                  </a:cubicBezTo>
                  <a:cubicBezTo>
                    <a:pt x="720" y="3791"/>
                    <a:pt x="720" y="3791"/>
                    <a:pt x="720" y="3791"/>
                  </a:cubicBezTo>
                  <a:cubicBezTo>
                    <a:pt x="718" y="3779"/>
                    <a:pt x="718" y="3779"/>
                    <a:pt x="718" y="3779"/>
                  </a:cubicBezTo>
                  <a:cubicBezTo>
                    <a:pt x="706" y="3788"/>
                    <a:pt x="706" y="3788"/>
                    <a:pt x="706" y="3788"/>
                  </a:cubicBezTo>
                  <a:cubicBezTo>
                    <a:pt x="697" y="3788"/>
                    <a:pt x="697" y="3788"/>
                    <a:pt x="697" y="3788"/>
                  </a:cubicBezTo>
                  <a:cubicBezTo>
                    <a:pt x="680" y="3794"/>
                    <a:pt x="680" y="3794"/>
                    <a:pt x="680" y="3794"/>
                  </a:cubicBezTo>
                  <a:cubicBezTo>
                    <a:pt x="662" y="3785"/>
                    <a:pt x="662" y="3785"/>
                    <a:pt x="662" y="3785"/>
                  </a:cubicBezTo>
                  <a:cubicBezTo>
                    <a:pt x="647" y="3765"/>
                    <a:pt x="647" y="3765"/>
                    <a:pt x="647" y="3765"/>
                  </a:cubicBezTo>
                  <a:cubicBezTo>
                    <a:pt x="625" y="3755"/>
                    <a:pt x="625" y="3755"/>
                    <a:pt x="625" y="3755"/>
                  </a:cubicBezTo>
                  <a:cubicBezTo>
                    <a:pt x="621" y="3738"/>
                    <a:pt x="621" y="3738"/>
                    <a:pt x="621" y="3738"/>
                  </a:cubicBezTo>
                  <a:cubicBezTo>
                    <a:pt x="608" y="3715"/>
                    <a:pt x="608" y="3715"/>
                    <a:pt x="608" y="3715"/>
                  </a:cubicBezTo>
                  <a:cubicBezTo>
                    <a:pt x="625" y="3716"/>
                    <a:pt x="625" y="3716"/>
                    <a:pt x="625" y="3716"/>
                  </a:cubicBezTo>
                  <a:cubicBezTo>
                    <a:pt x="636" y="3706"/>
                    <a:pt x="636" y="3706"/>
                    <a:pt x="636" y="3706"/>
                  </a:cubicBezTo>
                  <a:cubicBezTo>
                    <a:pt x="630" y="3697"/>
                    <a:pt x="630" y="3697"/>
                    <a:pt x="630" y="3697"/>
                  </a:cubicBezTo>
                  <a:cubicBezTo>
                    <a:pt x="634" y="3687"/>
                    <a:pt x="634" y="3687"/>
                    <a:pt x="634" y="3687"/>
                  </a:cubicBezTo>
                  <a:cubicBezTo>
                    <a:pt x="628" y="3678"/>
                    <a:pt x="628" y="3678"/>
                    <a:pt x="628" y="3678"/>
                  </a:cubicBezTo>
                  <a:cubicBezTo>
                    <a:pt x="633" y="3668"/>
                    <a:pt x="633" y="3668"/>
                    <a:pt x="633" y="3668"/>
                  </a:cubicBezTo>
                  <a:cubicBezTo>
                    <a:pt x="651" y="3666"/>
                    <a:pt x="651" y="3666"/>
                    <a:pt x="651" y="3666"/>
                  </a:cubicBezTo>
                  <a:cubicBezTo>
                    <a:pt x="670" y="3678"/>
                    <a:pt x="670" y="3678"/>
                    <a:pt x="670" y="3678"/>
                  </a:cubicBezTo>
                  <a:cubicBezTo>
                    <a:pt x="693" y="3683"/>
                    <a:pt x="693" y="3683"/>
                    <a:pt x="693" y="3683"/>
                  </a:cubicBezTo>
                  <a:cubicBezTo>
                    <a:pt x="703" y="3700"/>
                    <a:pt x="703" y="3700"/>
                    <a:pt x="703" y="3700"/>
                  </a:cubicBezTo>
                  <a:cubicBezTo>
                    <a:pt x="718" y="3713"/>
                    <a:pt x="718" y="3713"/>
                    <a:pt x="718" y="3713"/>
                  </a:cubicBezTo>
                  <a:cubicBezTo>
                    <a:pt x="746" y="3713"/>
                    <a:pt x="746" y="3713"/>
                    <a:pt x="746" y="3713"/>
                  </a:cubicBezTo>
                  <a:cubicBezTo>
                    <a:pt x="752" y="3724"/>
                    <a:pt x="752" y="3724"/>
                    <a:pt x="752" y="3724"/>
                  </a:cubicBezTo>
                  <a:cubicBezTo>
                    <a:pt x="769" y="3726"/>
                    <a:pt x="769" y="3726"/>
                    <a:pt x="769" y="3726"/>
                  </a:cubicBezTo>
                  <a:cubicBezTo>
                    <a:pt x="821" y="3750"/>
                    <a:pt x="821" y="3750"/>
                    <a:pt x="821" y="3750"/>
                  </a:cubicBezTo>
                  <a:cubicBezTo>
                    <a:pt x="842" y="3771"/>
                    <a:pt x="842" y="3771"/>
                    <a:pt x="842" y="3771"/>
                  </a:cubicBezTo>
                  <a:cubicBezTo>
                    <a:pt x="851" y="3758"/>
                    <a:pt x="851" y="3758"/>
                    <a:pt x="851" y="3758"/>
                  </a:cubicBezTo>
                  <a:cubicBezTo>
                    <a:pt x="865" y="3747"/>
                    <a:pt x="865" y="3747"/>
                    <a:pt x="865" y="3747"/>
                  </a:cubicBezTo>
                  <a:cubicBezTo>
                    <a:pt x="865" y="3729"/>
                    <a:pt x="865" y="3729"/>
                    <a:pt x="865" y="3729"/>
                  </a:cubicBezTo>
                  <a:cubicBezTo>
                    <a:pt x="877" y="3729"/>
                    <a:pt x="877" y="3729"/>
                    <a:pt x="877" y="3729"/>
                  </a:cubicBezTo>
                  <a:cubicBezTo>
                    <a:pt x="890" y="3715"/>
                    <a:pt x="890" y="3715"/>
                    <a:pt x="890" y="3715"/>
                  </a:cubicBezTo>
                  <a:cubicBezTo>
                    <a:pt x="868" y="3683"/>
                    <a:pt x="868" y="3683"/>
                    <a:pt x="868" y="3683"/>
                  </a:cubicBezTo>
                  <a:cubicBezTo>
                    <a:pt x="832" y="3646"/>
                    <a:pt x="832" y="3646"/>
                    <a:pt x="832" y="3646"/>
                  </a:cubicBezTo>
                  <a:cubicBezTo>
                    <a:pt x="824" y="3622"/>
                    <a:pt x="824" y="3622"/>
                    <a:pt x="824" y="3622"/>
                  </a:cubicBezTo>
                  <a:cubicBezTo>
                    <a:pt x="825" y="3608"/>
                    <a:pt x="825" y="3608"/>
                    <a:pt x="825" y="3608"/>
                  </a:cubicBezTo>
                  <a:cubicBezTo>
                    <a:pt x="847" y="3590"/>
                    <a:pt x="847" y="3590"/>
                    <a:pt x="847" y="3590"/>
                  </a:cubicBezTo>
                  <a:cubicBezTo>
                    <a:pt x="865" y="3567"/>
                    <a:pt x="865" y="3567"/>
                    <a:pt x="865" y="3567"/>
                  </a:cubicBezTo>
                  <a:cubicBezTo>
                    <a:pt x="870" y="3545"/>
                    <a:pt x="870" y="3545"/>
                    <a:pt x="870" y="3545"/>
                  </a:cubicBezTo>
                  <a:cubicBezTo>
                    <a:pt x="884" y="3532"/>
                    <a:pt x="884" y="3532"/>
                    <a:pt x="884" y="3532"/>
                  </a:cubicBezTo>
                  <a:cubicBezTo>
                    <a:pt x="903" y="3528"/>
                    <a:pt x="903" y="3528"/>
                    <a:pt x="903" y="3528"/>
                  </a:cubicBezTo>
                  <a:cubicBezTo>
                    <a:pt x="929" y="3507"/>
                    <a:pt x="929" y="3507"/>
                    <a:pt x="929" y="3507"/>
                  </a:cubicBezTo>
                  <a:cubicBezTo>
                    <a:pt x="948" y="3467"/>
                    <a:pt x="948" y="3467"/>
                    <a:pt x="948" y="3467"/>
                  </a:cubicBezTo>
                  <a:cubicBezTo>
                    <a:pt x="958" y="3460"/>
                    <a:pt x="958" y="3460"/>
                    <a:pt x="958" y="3460"/>
                  </a:cubicBezTo>
                  <a:cubicBezTo>
                    <a:pt x="978" y="3463"/>
                    <a:pt x="978" y="3463"/>
                    <a:pt x="978" y="3463"/>
                  </a:cubicBezTo>
                  <a:cubicBezTo>
                    <a:pt x="995" y="3475"/>
                    <a:pt x="995" y="3475"/>
                    <a:pt x="995" y="3475"/>
                  </a:cubicBezTo>
                  <a:cubicBezTo>
                    <a:pt x="1018" y="3472"/>
                    <a:pt x="1018" y="3472"/>
                    <a:pt x="1018" y="3472"/>
                  </a:cubicBezTo>
                  <a:cubicBezTo>
                    <a:pt x="1044" y="3475"/>
                    <a:pt x="1044" y="3475"/>
                    <a:pt x="1044" y="3475"/>
                  </a:cubicBezTo>
                  <a:cubicBezTo>
                    <a:pt x="1052" y="3486"/>
                    <a:pt x="1052" y="3486"/>
                    <a:pt x="1052" y="3486"/>
                  </a:cubicBezTo>
                  <a:cubicBezTo>
                    <a:pt x="1050" y="3504"/>
                    <a:pt x="1050" y="3504"/>
                    <a:pt x="1050" y="3504"/>
                  </a:cubicBezTo>
                  <a:cubicBezTo>
                    <a:pt x="1069" y="3484"/>
                    <a:pt x="1069" y="3484"/>
                    <a:pt x="1069" y="3484"/>
                  </a:cubicBezTo>
                  <a:cubicBezTo>
                    <a:pt x="1090" y="3501"/>
                    <a:pt x="1090" y="3501"/>
                    <a:pt x="1090" y="3501"/>
                  </a:cubicBezTo>
                  <a:cubicBezTo>
                    <a:pt x="1096" y="3521"/>
                    <a:pt x="1096" y="3521"/>
                    <a:pt x="1096" y="3521"/>
                  </a:cubicBezTo>
                  <a:cubicBezTo>
                    <a:pt x="1105" y="3530"/>
                    <a:pt x="1105" y="3530"/>
                    <a:pt x="1105" y="3530"/>
                  </a:cubicBezTo>
                  <a:cubicBezTo>
                    <a:pt x="1104" y="3501"/>
                    <a:pt x="1104" y="3501"/>
                    <a:pt x="1104" y="3501"/>
                  </a:cubicBezTo>
                  <a:cubicBezTo>
                    <a:pt x="1093" y="3478"/>
                    <a:pt x="1093" y="3478"/>
                    <a:pt x="1093" y="3478"/>
                  </a:cubicBezTo>
                  <a:cubicBezTo>
                    <a:pt x="1099" y="3469"/>
                    <a:pt x="1099" y="3469"/>
                    <a:pt x="1099" y="3469"/>
                  </a:cubicBezTo>
                  <a:cubicBezTo>
                    <a:pt x="1099" y="3432"/>
                    <a:pt x="1099" y="3432"/>
                    <a:pt x="1099" y="3432"/>
                  </a:cubicBezTo>
                  <a:cubicBezTo>
                    <a:pt x="1104" y="3420"/>
                    <a:pt x="1104" y="3420"/>
                    <a:pt x="1104" y="3420"/>
                  </a:cubicBezTo>
                  <a:cubicBezTo>
                    <a:pt x="1096" y="3415"/>
                    <a:pt x="1096" y="3415"/>
                    <a:pt x="1096" y="3415"/>
                  </a:cubicBezTo>
                  <a:cubicBezTo>
                    <a:pt x="1096" y="3406"/>
                    <a:pt x="1096" y="3406"/>
                    <a:pt x="1096" y="3406"/>
                  </a:cubicBezTo>
                  <a:cubicBezTo>
                    <a:pt x="1099" y="3397"/>
                    <a:pt x="1099" y="3397"/>
                    <a:pt x="1099" y="3397"/>
                  </a:cubicBezTo>
                  <a:cubicBezTo>
                    <a:pt x="1096" y="3386"/>
                    <a:pt x="1096" y="3386"/>
                    <a:pt x="1096" y="3386"/>
                  </a:cubicBezTo>
                  <a:cubicBezTo>
                    <a:pt x="1099" y="3379"/>
                    <a:pt x="1099" y="3379"/>
                    <a:pt x="1099" y="3379"/>
                  </a:cubicBezTo>
                  <a:cubicBezTo>
                    <a:pt x="1087" y="3366"/>
                    <a:pt x="1087" y="3366"/>
                    <a:pt x="1087" y="3366"/>
                  </a:cubicBezTo>
                  <a:cubicBezTo>
                    <a:pt x="1070" y="3356"/>
                    <a:pt x="1070" y="3356"/>
                    <a:pt x="1070" y="3356"/>
                  </a:cubicBezTo>
                  <a:cubicBezTo>
                    <a:pt x="1046" y="3357"/>
                    <a:pt x="1046" y="3357"/>
                    <a:pt x="1046" y="3357"/>
                  </a:cubicBezTo>
                  <a:cubicBezTo>
                    <a:pt x="1039" y="3336"/>
                    <a:pt x="1039" y="3336"/>
                    <a:pt x="1039" y="3336"/>
                  </a:cubicBezTo>
                  <a:cubicBezTo>
                    <a:pt x="1046" y="3316"/>
                    <a:pt x="1046" y="3316"/>
                    <a:pt x="1046" y="3316"/>
                  </a:cubicBezTo>
                  <a:cubicBezTo>
                    <a:pt x="1046" y="3278"/>
                    <a:pt x="1046" y="3278"/>
                    <a:pt x="1046" y="3278"/>
                  </a:cubicBezTo>
                  <a:cubicBezTo>
                    <a:pt x="1052" y="3273"/>
                    <a:pt x="1052" y="3273"/>
                    <a:pt x="1052" y="3273"/>
                  </a:cubicBezTo>
                  <a:cubicBezTo>
                    <a:pt x="1047" y="3262"/>
                    <a:pt x="1047" y="3262"/>
                    <a:pt x="1047" y="3262"/>
                  </a:cubicBezTo>
                  <a:cubicBezTo>
                    <a:pt x="1049" y="3247"/>
                    <a:pt x="1049" y="3247"/>
                    <a:pt x="1049" y="3247"/>
                  </a:cubicBezTo>
                  <a:cubicBezTo>
                    <a:pt x="1055" y="3241"/>
                    <a:pt x="1055" y="3241"/>
                    <a:pt x="1055" y="3241"/>
                  </a:cubicBezTo>
                  <a:cubicBezTo>
                    <a:pt x="1047" y="3230"/>
                    <a:pt x="1047" y="3230"/>
                    <a:pt x="1047" y="3230"/>
                  </a:cubicBezTo>
                  <a:cubicBezTo>
                    <a:pt x="1047" y="3212"/>
                    <a:pt x="1047" y="3212"/>
                    <a:pt x="1047" y="3212"/>
                  </a:cubicBezTo>
                  <a:cubicBezTo>
                    <a:pt x="1033" y="3177"/>
                    <a:pt x="1033" y="3177"/>
                    <a:pt x="1033" y="3177"/>
                  </a:cubicBezTo>
                  <a:cubicBezTo>
                    <a:pt x="1010" y="3160"/>
                    <a:pt x="1010" y="3160"/>
                    <a:pt x="1010" y="3160"/>
                  </a:cubicBezTo>
                  <a:cubicBezTo>
                    <a:pt x="971" y="3128"/>
                    <a:pt x="971" y="3128"/>
                    <a:pt x="971" y="3128"/>
                  </a:cubicBezTo>
                  <a:cubicBezTo>
                    <a:pt x="971" y="3119"/>
                    <a:pt x="971" y="3119"/>
                    <a:pt x="971" y="3119"/>
                  </a:cubicBezTo>
                  <a:cubicBezTo>
                    <a:pt x="989" y="3119"/>
                    <a:pt x="989" y="3119"/>
                    <a:pt x="989" y="3119"/>
                  </a:cubicBezTo>
                  <a:cubicBezTo>
                    <a:pt x="1021" y="3142"/>
                    <a:pt x="1021" y="3142"/>
                    <a:pt x="1021" y="3142"/>
                  </a:cubicBezTo>
                  <a:cubicBezTo>
                    <a:pt x="1041" y="3140"/>
                    <a:pt x="1041" y="3140"/>
                    <a:pt x="1041" y="3140"/>
                  </a:cubicBezTo>
                  <a:cubicBezTo>
                    <a:pt x="1055" y="3134"/>
                    <a:pt x="1055" y="3134"/>
                    <a:pt x="1055" y="3134"/>
                  </a:cubicBezTo>
                  <a:cubicBezTo>
                    <a:pt x="1084" y="3131"/>
                    <a:pt x="1084" y="3131"/>
                    <a:pt x="1084" y="3131"/>
                  </a:cubicBezTo>
                  <a:cubicBezTo>
                    <a:pt x="1128" y="3136"/>
                    <a:pt x="1128" y="3136"/>
                    <a:pt x="1128" y="3136"/>
                  </a:cubicBezTo>
                  <a:cubicBezTo>
                    <a:pt x="1148" y="3149"/>
                    <a:pt x="1148" y="3149"/>
                    <a:pt x="1148" y="3149"/>
                  </a:cubicBezTo>
                  <a:cubicBezTo>
                    <a:pt x="1148" y="3163"/>
                    <a:pt x="1148" y="3163"/>
                    <a:pt x="1148" y="3163"/>
                  </a:cubicBezTo>
                  <a:cubicBezTo>
                    <a:pt x="1165" y="3184"/>
                    <a:pt x="1165" y="3184"/>
                    <a:pt x="1165" y="3184"/>
                  </a:cubicBezTo>
                  <a:cubicBezTo>
                    <a:pt x="1183" y="3186"/>
                    <a:pt x="1183" y="3186"/>
                    <a:pt x="1183" y="3186"/>
                  </a:cubicBezTo>
                  <a:cubicBezTo>
                    <a:pt x="1186" y="3200"/>
                    <a:pt x="1186" y="3200"/>
                    <a:pt x="1186" y="3200"/>
                  </a:cubicBezTo>
                  <a:cubicBezTo>
                    <a:pt x="1209" y="3229"/>
                    <a:pt x="1209" y="3229"/>
                    <a:pt x="1209" y="3229"/>
                  </a:cubicBezTo>
                  <a:cubicBezTo>
                    <a:pt x="1206" y="3241"/>
                    <a:pt x="1206" y="3241"/>
                    <a:pt x="1206" y="3241"/>
                  </a:cubicBezTo>
                  <a:cubicBezTo>
                    <a:pt x="1177" y="3240"/>
                    <a:pt x="1177" y="3240"/>
                    <a:pt x="1177" y="3240"/>
                  </a:cubicBezTo>
                  <a:cubicBezTo>
                    <a:pt x="1169" y="3250"/>
                    <a:pt x="1169" y="3250"/>
                    <a:pt x="1169" y="3250"/>
                  </a:cubicBezTo>
                  <a:cubicBezTo>
                    <a:pt x="1145" y="3252"/>
                    <a:pt x="1145" y="3252"/>
                    <a:pt x="1145" y="3252"/>
                  </a:cubicBezTo>
                  <a:cubicBezTo>
                    <a:pt x="1137" y="3259"/>
                    <a:pt x="1137" y="3259"/>
                    <a:pt x="1137" y="3259"/>
                  </a:cubicBezTo>
                  <a:cubicBezTo>
                    <a:pt x="1139" y="3269"/>
                    <a:pt x="1139" y="3269"/>
                    <a:pt x="1139" y="3269"/>
                  </a:cubicBezTo>
                  <a:cubicBezTo>
                    <a:pt x="1133" y="3281"/>
                    <a:pt x="1133" y="3281"/>
                    <a:pt x="1133" y="3281"/>
                  </a:cubicBezTo>
                  <a:cubicBezTo>
                    <a:pt x="1124" y="3276"/>
                    <a:pt x="1124" y="3276"/>
                    <a:pt x="1124" y="3276"/>
                  </a:cubicBezTo>
                  <a:cubicBezTo>
                    <a:pt x="1119" y="3285"/>
                    <a:pt x="1119" y="3285"/>
                    <a:pt x="1119" y="3285"/>
                  </a:cubicBezTo>
                  <a:cubicBezTo>
                    <a:pt x="1119" y="3310"/>
                    <a:pt x="1119" y="3310"/>
                    <a:pt x="1119" y="3310"/>
                  </a:cubicBezTo>
                  <a:cubicBezTo>
                    <a:pt x="1130" y="3316"/>
                    <a:pt x="1130" y="3316"/>
                    <a:pt x="1130" y="3316"/>
                  </a:cubicBezTo>
                  <a:cubicBezTo>
                    <a:pt x="1163" y="3343"/>
                    <a:pt x="1163" y="3343"/>
                    <a:pt x="1163" y="3343"/>
                  </a:cubicBezTo>
                  <a:cubicBezTo>
                    <a:pt x="1197" y="3386"/>
                    <a:pt x="1197" y="3386"/>
                    <a:pt x="1197" y="3386"/>
                  </a:cubicBezTo>
                  <a:cubicBezTo>
                    <a:pt x="1211" y="3386"/>
                    <a:pt x="1211" y="3386"/>
                    <a:pt x="1211" y="3386"/>
                  </a:cubicBezTo>
                  <a:cubicBezTo>
                    <a:pt x="1232" y="3371"/>
                    <a:pt x="1232" y="3371"/>
                    <a:pt x="1232" y="3371"/>
                  </a:cubicBezTo>
                  <a:cubicBezTo>
                    <a:pt x="1243" y="3388"/>
                    <a:pt x="1243" y="3388"/>
                    <a:pt x="1243" y="3388"/>
                  </a:cubicBezTo>
                  <a:cubicBezTo>
                    <a:pt x="1250" y="3379"/>
                    <a:pt x="1250" y="3379"/>
                    <a:pt x="1250" y="3379"/>
                  </a:cubicBezTo>
                  <a:cubicBezTo>
                    <a:pt x="1267" y="3379"/>
                    <a:pt x="1267" y="3379"/>
                    <a:pt x="1267" y="3379"/>
                  </a:cubicBezTo>
                  <a:cubicBezTo>
                    <a:pt x="1272" y="3369"/>
                    <a:pt x="1272" y="3369"/>
                    <a:pt x="1272" y="3369"/>
                  </a:cubicBezTo>
                  <a:cubicBezTo>
                    <a:pt x="1299" y="3357"/>
                    <a:pt x="1299" y="3357"/>
                    <a:pt x="1299" y="3357"/>
                  </a:cubicBezTo>
                  <a:cubicBezTo>
                    <a:pt x="1305" y="3340"/>
                    <a:pt x="1305" y="3340"/>
                    <a:pt x="1305" y="3340"/>
                  </a:cubicBezTo>
                  <a:cubicBezTo>
                    <a:pt x="1298" y="3316"/>
                    <a:pt x="1298" y="3316"/>
                    <a:pt x="1298" y="3316"/>
                  </a:cubicBezTo>
                  <a:cubicBezTo>
                    <a:pt x="1309" y="3298"/>
                    <a:pt x="1309" y="3298"/>
                    <a:pt x="1309" y="3298"/>
                  </a:cubicBezTo>
                  <a:cubicBezTo>
                    <a:pt x="1309" y="3282"/>
                    <a:pt x="1309" y="3282"/>
                    <a:pt x="1309" y="3282"/>
                  </a:cubicBezTo>
                  <a:cubicBezTo>
                    <a:pt x="1296" y="3267"/>
                    <a:pt x="1296" y="3267"/>
                    <a:pt x="1296" y="3267"/>
                  </a:cubicBezTo>
                  <a:cubicBezTo>
                    <a:pt x="1304" y="3261"/>
                    <a:pt x="1304" y="3261"/>
                    <a:pt x="1304" y="3261"/>
                  </a:cubicBezTo>
                  <a:cubicBezTo>
                    <a:pt x="1348" y="3255"/>
                    <a:pt x="1348" y="3255"/>
                    <a:pt x="1348" y="3255"/>
                  </a:cubicBezTo>
                  <a:cubicBezTo>
                    <a:pt x="1354" y="3246"/>
                    <a:pt x="1354" y="3246"/>
                    <a:pt x="1354" y="3246"/>
                  </a:cubicBezTo>
                  <a:cubicBezTo>
                    <a:pt x="1380" y="3256"/>
                    <a:pt x="1380" y="3256"/>
                    <a:pt x="1380" y="3256"/>
                  </a:cubicBezTo>
                  <a:cubicBezTo>
                    <a:pt x="1377" y="3244"/>
                    <a:pt x="1377" y="3244"/>
                    <a:pt x="1377" y="3244"/>
                  </a:cubicBezTo>
                  <a:cubicBezTo>
                    <a:pt x="1356" y="3227"/>
                    <a:pt x="1356" y="3227"/>
                    <a:pt x="1356" y="3227"/>
                  </a:cubicBezTo>
                  <a:cubicBezTo>
                    <a:pt x="1350" y="3212"/>
                    <a:pt x="1350" y="3212"/>
                    <a:pt x="1350" y="3212"/>
                  </a:cubicBezTo>
                  <a:cubicBezTo>
                    <a:pt x="1357" y="3212"/>
                    <a:pt x="1357" y="3212"/>
                    <a:pt x="1357" y="3212"/>
                  </a:cubicBezTo>
                  <a:cubicBezTo>
                    <a:pt x="1370" y="3223"/>
                    <a:pt x="1370" y="3223"/>
                    <a:pt x="1370" y="3223"/>
                  </a:cubicBezTo>
                  <a:cubicBezTo>
                    <a:pt x="1383" y="3217"/>
                    <a:pt x="1383" y="3217"/>
                    <a:pt x="1383" y="3217"/>
                  </a:cubicBezTo>
                  <a:cubicBezTo>
                    <a:pt x="1412" y="3178"/>
                    <a:pt x="1412" y="3178"/>
                    <a:pt x="1412" y="3178"/>
                  </a:cubicBezTo>
                  <a:cubicBezTo>
                    <a:pt x="1422" y="3177"/>
                    <a:pt x="1422" y="3177"/>
                    <a:pt x="1422" y="3177"/>
                  </a:cubicBezTo>
                  <a:cubicBezTo>
                    <a:pt x="1455" y="3136"/>
                    <a:pt x="1455" y="3136"/>
                    <a:pt x="1455" y="3136"/>
                  </a:cubicBezTo>
                  <a:cubicBezTo>
                    <a:pt x="1455" y="3126"/>
                    <a:pt x="1455" y="3126"/>
                    <a:pt x="1455" y="3126"/>
                  </a:cubicBezTo>
                  <a:cubicBezTo>
                    <a:pt x="1464" y="3122"/>
                    <a:pt x="1464" y="3122"/>
                    <a:pt x="1464" y="3122"/>
                  </a:cubicBezTo>
                  <a:cubicBezTo>
                    <a:pt x="1483" y="3125"/>
                    <a:pt x="1483" y="3125"/>
                    <a:pt x="1483" y="3125"/>
                  </a:cubicBezTo>
                  <a:cubicBezTo>
                    <a:pt x="1506" y="3114"/>
                    <a:pt x="1506" y="3114"/>
                    <a:pt x="1506" y="3114"/>
                  </a:cubicBezTo>
                  <a:cubicBezTo>
                    <a:pt x="1509" y="3103"/>
                    <a:pt x="1509" y="3103"/>
                    <a:pt x="1509" y="3103"/>
                  </a:cubicBezTo>
                  <a:cubicBezTo>
                    <a:pt x="1541" y="3094"/>
                    <a:pt x="1541" y="3094"/>
                    <a:pt x="1541" y="3094"/>
                  </a:cubicBezTo>
                  <a:cubicBezTo>
                    <a:pt x="1542" y="3107"/>
                    <a:pt x="1542" y="3107"/>
                    <a:pt x="1542" y="3107"/>
                  </a:cubicBezTo>
                  <a:cubicBezTo>
                    <a:pt x="1549" y="3107"/>
                    <a:pt x="1549" y="3107"/>
                    <a:pt x="1549" y="3107"/>
                  </a:cubicBezTo>
                  <a:cubicBezTo>
                    <a:pt x="1552" y="3120"/>
                    <a:pt x="1552" y="3120"/>
                    <a:pt x="1552" y="3120"/>
                  </a:cubicBezTo>
                  <a:cubicBezTo>
                    <a:pt x="1545" y="3129"/>
                    <a:pt x="1545" y="3129"/>
                    <a:pt x="1545" y="3129"/>
                  </a:cubicBezTo>
                  <a:cubicBezTo>
                    <a:pt x="1555" y="3136"/>
                    <a:pt x="1555" y="3136"/>
                    <a:pt x="1555" y="3136"/>
                  </a:cubicBezTo>
                  <a:cubicBezTo>
                    <a:pt x="1573" y="3117"/>
                    <a:pt x="1573" y="3117"/>
                    <a:pt x="1573" y="3117"/>
                  </a:cubicBezTo>
                  <a:cubicBezTo>
                    <a:pt x="1575" y="3105"/>
                    <a:pt x="1575" y="3105"/>
                    <a:pt x="1575" y="3105"/>
                  </a:cubicBezTo>
                  <a:cubicBezTo>
                    <a:pt x="1565" y="3100"/>
                    <a:pt x="1565" y="3100"/>
                    <a:pt x="1565" y="3100"/>
                  </a:cubicBezTo>
                  <a:cubicBezTo>
                    <a:pt x="1553" y="3088"/>
                    <a:pt x="1553" y="3088"/>
                    <a:pt x="1553" y="3088"/>
                  </a:cubicBezTo>
                  <a:cubicBezTo>
                    <a:pt x="1552" y="3082"/>
                    <a:pt x="1552" y="3082"/>
                    <a:pt x="1552" y="3082"/>
                  </a:cubicBezTo>
                  <a:cubicBezTo>
                    <a:pt x="1582" y="3051"/>
                    <a:pt x="1582" y="3051"/>
                    <a:pt x="1582" y="3051"/>
                  </a:cubicBezTo>
                  <a:cubicBezTo>
                    <a:pt x="1587" y="3051"/>
                    <a:pt x="1587" y="3051"/>
                    <a:pt x="1587" y="3051"/>
                  </a:cubicBezTo>
                  <a:cubicBezTo>
                    <a:pt x="1590" y="3062"/>
                    <a:pt x="1590" y="3062"/>
                    <a:pt x="1590" y="3062"/>
                  </a:cubicBezTo>
                  <a:cubicBezTo>
                    <a:pt x="1584" y="3065"/>
                    <a:pt x="1584" y="3065"/>
                    <a:pt x="1584" y="3065"/>
                  </a:cubicBezTo>
                  <a:cubicBezTo>
                    <a:pt x="1579" y="3073"/>
                    <a:pt x="1579" y="3073"/>
                    <a:pt x="1579" y="3073"/>
                  </a:cubicBezTo>
                  <a:cubicBezTo>
                    <a:pt x="1594" y="3090"/>
                    <a:pt x="1594" y="3090"/>
                    <a:pt x="1594" y="3090"/>
                  </a:cubicBezTo>
                  <a:cubicBezTo>
                    <a:pt x="1604" y="3087"/>
                    <a:pt x="1604" y="3087"/>
                    <a:pt x="1604" y="3087"/>
                  </a:cubicBezTo>
                  <a:cubicBezTo>
                    <a:pt x="1613" y="3074"/>
                    <a:pt x="1613" y="3074"/>
                    <a:pt x="1613" y="3074"/>
                  </a:cubicBezTo>
                  <a:cubicBezTo>
                    <a:pt x="1607" y="3065"/>
                    <a:pt x="1607" y="3065"/>
                    <a:pt x="1607" y="3065"/>
                  </a:cubicBezTo>
                  <a:cubicBezTo>
                    <a:pt x="1602" y="3050"/>
                    <a:pt x="1602" y="3050"/>
                    <a:pt x="1602" y="3050"/>
                  </a:cubicBezTo>
                  <a:cubicBezTo>
                    <a:pt x="1596" y="3042"/>
                    <a:pt x="1596" y="3042"/>
                    <a:pt x="1596" y="3042"/>
                  </a:cubicBezTo>
                  <a:cubicBezTo>
                    <a:pt x="1608" y="3032"/>
                    <a:pt x="1608" y="3032"/>
                    <a:pt x="1608" y="3032"/>
                  </a:cubicBezTo>
                  <a:cubicBezTo>
                    <a:pt x="1651" y="3013"/>
                    <a:pt x="1651" y="3013"/>
                    <a:pt x="1651" y="3013"/>
                  </a:cubicBezTo>
                  <a:cubicBezTo>
                    <a:pt x="1680" y="3009"/>
                    <a:pt x="1680" y="3009"/>
                    <a:pt x="1680" y="3009"/>
                  </a:cubicBezTo>
                  <a:cubicBezTo>
                    <a:pt x="1685" y="3016"/>
                    <a:pt x="1685" y="3016"/>
                    <a:pt x="1685" y="3016"/>
                  </a:cubicBezTo>
                  <a:cubicBezTo>
                    <a:pt x="1668" y="3024"/>
                    <a:pt x="1668" y="3024"/>
                    <a:pt x="1668" y="3024"/>
                  </a:cubicBezTo>
                  <a:cubicBezTo>
                    <a:pt x="1656" y="3026"/>
                    <a:pt x="1656" y="3026"/>
                    <a:pt x="1656" y="3026"/>
                  </a:cubicBezTo>
                  <a:cubicBezTo>
                    <a:pt x="1625" y="3039"/>
                    <a:pt x="1625" y="3039"/>
                    <a:pt x="1625" y="3039"/>
                  </a:cubicBezTo>
                  <a:cubicBezTo>
                    <a:pt x="1631" y="3047"/>
                    <a:pt x="1631" y="3047"/>
                    <a:pt x="1631" y="3047"/>
                  </a:cubicBezTo>
                  <a:cubicBezTo>
                    <a:pt x="1642" y="3048"/>
                    <a:pt x="1642" y="3048"/>
                    <a:pt x="1642" y="3048"/>
                  </a:cubicBezTo>
                  <a:cubicBezTo>
                    <a:pt x="1651" y="3044"/>
                    <a:pt x="1651" y="3044"/>
                    <a:pt x="1651" y="3044"/>
                  </a:cubicBezTo>
                  <a:cubicBezTo>
                    <a:pt x="1669" y="3062"/>
                    <a:pt x="1669" y="3062"/>
                    <a:pt x="1669" y="3062"/>
                  </a:cubicBezTo>
                  <a:cubicBezTo>
                    <a:pt x="1659" y="3067"/>
                    <a:pt x="1659" y="3067"/>
                    <a:pt x="1659" y="3067"/>
                  </a:cubicBezTo>
                  <a:cubicBezTo>
                    <a:pt x="1656" y="3074"/>
                    <a:pt x="1656" y="3074"/>
                    <a:pt x="1656" y="3074"/>
                  </a:cubicBezTo>
                  <a:cubicBezTo>
                    <a:pt x="1666" y="3091"/>
                    <a:pt x="1666" y="3091"/>
                    <a:pt x="1666" y="3091"/>
                  </a:cubicBezTo>
                  <a:cubicBezTo>
                    <a:pt x="1660" y="3102"/>
                    <a:pt x="1660" y="3102"/>
                    <a:pt x="1660" y="3102"/>
                  </a:cubicBezTo>
                  <a:cubicBezTo>
                    <a:pt x="1643" y="3103"/>
                    <a:pt x="1643" y="3103"/>
                    <a:pt x="1643" y="3103"/>
                  </a:cubicBezTo>
                  <a:cubicBezTo>
                    <a:pt x="1626" y="3119"/>
                    <a:pt x="1626" y="3119"/>
                    <a:pt x="1626" y="3119"/>
                  </a:cubicBezTo>
                  <a:cubicBezTo>
                    <a:pt x="1631" y="3133"/>
                    <a:pt x="1631" y="3133"/>
                    <a:pt x="1631" y="3133"/>
                  </a:cubicBezTo>
                  <a:cubicBezTo>
                    <a:pt x="1643" y="3136"/>
                    <a:pt x="1643" y="3136"/>
                    <a:pt x="1643" y="3136"/>
                  </a:cubicBezTo>
                  <a:cubicBezTo>
                    <a:pt x="1654" y="3133"/>
                    <a:pt x="1654" y="3133"/>
                    <a:pt x="1654" y="3133"/>
                  </a:cubicBezTo>
                  <a:cubicBezTo>
                    <a:pt x="1665" y="3133"/>
                    <a:pt x="1665" y="3133"/>
                    <a:pt x="1665" y="3133"/>
                  </a:cubicBezTo>
                  <a:cubicBezTo>
                    <a:pt x="1677" y="3125"/>
                    <a:pt x="1677" y="3125"/>
                    <a:pt x="1677" y="3125"/>
                  </a:cubicBezTo>
                  <a:cubicBezTo>
                    <a:pt x="1694" y="3131"/>
                    <a:pt x="1694" y="3131"/>
                    <a:pt x="1694" y="3131"/>
                  </a:cubicBezTo>
                  <a:cubicBezTo>
                    <a:pt x="1694" y="3151"/>
                    <a:pt x="1694" y="3151"/>
                    <a:pt x="1694" y="3151"/>
                  </a:cubicBezTo>
                  <a:cubicBezTo>
                    <a:pt x="1701" y="3131"/>
                    <a:pt x="1701" y="3131"/>
                    <a:pt x="1701" y="3131"/>
                  </a:cubicBezTo>
                  <a:cubicBezTo>
                    <a:pt x="1718" y="3111"/>
                    <a:pt x="1718" y="3111"/>
                    <a:pt x="1718" y="3111"/>
                  </a:cubicBezTo>
                  <a:cubicBezTo>
                    <a:pt x="1726" y="3110"/>
                    <a:pt x="1726" y="3110"/>
                    <a:pt x="1726" y="3110"/>
                  </a:cubicBezTo>
                  <a:cubicBezTo>
                    <a:pt x="1733" y="3120"/>
                    <a:pt x="1733" y="3120"/>
                    <a:pt x="1733" y="3120"/>
                  </a:cubicBezTo>
                  <a:cubicBezTo>
                    <a:pt x="1747" y="3131"/>
                    <a:pt x="1747" y="3131"/>
                    <a:pt x="1747" y="3131"/>
                  </a:cubicBezTo>
                  <a:cubicBezTo>
                    <a:pt x="1752" y="3125"/>
                    <a:pt x="1752" y="3125"/>
                    <a:pt x="1752" y="3125"/>
                  </a:cubicBezTo>
                  <a:cubicBezTo>
                    <a:pt x="1749" y="3114"/>
                    <a:pt x="1749" y="3114"/>
                    <a:pt x="1749" y="3114"/>
                  </a:cubicBezTo>
                  <a:cubicBezTo>
                    <a:pt x="1752" y="3105"/>
                    <a:pt x="1752" y="3105"/>
                    <a:pt x="1752" y="3105"/>
                  </a:cubicBezTo>
                  <a:cubicBezTo>
                    <a:pt x="1741" y="3096"/>
                    <a:pt x="1741" y="3096"/>
                    <a:pt x="1741" y="3096"/>
                  </a:cubicBezTo>
                  <a:cubicBezTo>
                    <a:pt x="1740" y="3088"/>
                    <a:pt x="1740" y="3088"/>
                    <a:pt x="1740" y="3088"/>
                  </a:cubicBezTo>
                  <a:cubicBezTo>
                    <a:pt x="1753" y="3073"/>
                    <a:pt x="1753" y="3073"/>
                    <a:pt x="1753" y="3073"/>
                  </a:cubicBezTo>
                  <a:cubicBezTo>
                    <a:pt x="1770" y="3071"/>
                    <a:pt x="1770" y="3071"/>
                    <a:pt x="1770" y="3071"/>
                  </a:cubicBezTo>
                  <a:cubicBezTo>
                    <a:pt x="1775" y="3062"/>
                    <a:pt x="1775" y="3062"/>
                    <a:pt x="1775" y="3062"/>
                  </a:cubicBezTo>
                  <a:cubicBezTo>
                    <a:pt x="1796" y="3048"/>
                    <a:pt x="1796" y="3048"/>
                    <a:pt x="1796" y="3048"/>
                  </a:cubicBezTo>
                  <a:cubicBezTo>
                    <a:pt x="1805" y="3056"/>
                    <a:pt x="1805" y="3056"/>
                    <a:pt x="1805" y="3056"/>
                  </a:cubicBezTo>
                  <a:cubicBezTo>
                    <a:pt x="1816" y="3056"/>
                    <a:pt x="1816" y="3056"/>
                    <a:pt x="1816" y="3056"/>
                  </a:cubicBezTo>
                  <a:cubicBezTo>
                    <a:pt x="1824" y="3053"/>
                    <a:pt x="1824" y="3053"/>
                    <a:pt x="1824" y="3053"/>
                  </a:cubicBezTo>
                  <a:cubicBezTo>
                    <a:pt x="1836" y="3058"/>
                    <a:pt x="1836" y="3058"/>
                    <a:pt x="1836" y="3058"/>
                  </a:cubicBezTo>
                  <a:cubicBezTo>
                    <a:pt x="1871" y="3058"/>
                    <a:pt x="1871" y="3058"/>
                    <a:pt x="1871" y="3058"/>
                  </a:cubicBezTo>
                  <a:cubicBezTo>
                    <a:pt x="1883" y="3048"/>
                    <a:pt x="1883" y="3048"/>
                    <a:pt x="1883" y="3048"/>
                  </a:cubicBezTo>
                  <a:cubicBezTo>
                    <a:pt x="1883" y="3038"/>
                    <a:pt x="1883" y="3038"/>
                    <a:pt x="1883" y="3038"/>
                  </a:cubicBezTo>
                  <a:cubicBezTo>
                    <a:pt x="1892" y="3029"/>
                    <a:pt x="1892" y="3029"/>
                    <a:pt x="1892" y="3029"/>
                  </a:cubicBezTo>
                  <a:cubicBezTo>
                    <a:pt x="1912" y="3027"/>
                    <a:pt x="1912" y="3027"/>
                    <a:pt x="1912" y="3027"/>
                  </a:cubicBezTo>
                  <a:cubicBezTo>
                    <a:pt x="1914" y="3018"/>
                    <a:pt x="1914" y="3018"/>
                    <a:pt x="1914" y="3018"/>
                  </a:cubicBezTo>
                  <a:cubicBezTo>
                    <a:pt x="1929" y="3004"/>
                    <a:pt x="1929" y="3004"/>
                    <a:pt x="1929" y="3004"/>
                  </a:cubicBezTo>
                  <a:cubicBezTo>
                    <a:pt x="1941" y="3001"/>
                    <a:pt x="1941" y="3001"/>
                    <a:pt x="1941" y="3001"/>
                  </a:cubicBezTo>
                  <a:cubicBezTo>
                    <a:pt x="1963" y="2981"/>
                    <a:pt x="1963" y="2981"/>
                    <a:pt x="1963" y="2981"/>
                  </a:cubicBezTo>
                  <a:cubicBezTo>
                    <a:pt x="1972" y="2980"/>
                    <a:pt x="1972" y="2980"/>
                    <a:pt x="1972" y="2980"/>
                  </a:cubicBezTo>
                  <a:cubicBezTo>
                    <a:pt x="1984" y="2974"/>
                    <a:pt x="1984" y="2974"/>
                    <a:pt x="1984" y="2974"/>
                  </a:cubicBezTo>
                  <a:cubicBezTo>
                    <a:pt x="1987" y="2980"/>
                    <a:pt x="1987" y="2980"/>
                    <a:pt x="1987" y="2980"/>
                  </a:cubicBezTo>
                  <a:cubicBezTo>
                    <a:pt x="1975" y="2993"/>
                    <a:pt x="1975" y="2993"/>
                    <a:pt x="1975" y="2993"/>
                  </a:cubicBezTo>
                  <a:cubicBezTo>
                    <a:pt x="1987" y="2998"/>
                    <a:pt x="1987" y="2998"/>
                    <a:pt x="1987" y="2998"/>
                  </a:cubicBezTo>
                  <a:cubicBezTo>
                    <a:pt x="2004" y="3013"/>
                    <a:pt x="2004" y="3013"/>
                    <a:pt x="2004" y="3013"/>
                  </a:cubicBezTo>
                  <a:cubicBezTo>
                    <a:pt x="2004" y="3022"/>
                    <a:pt x="2004" y="3022"/>
                    <a:pt x="2004" y="3022"/>
                  </a:cubicBezTo>
                  <a:cubicBezTo>
                    <a:pt x="1990" y="3035"/>
                    <a:pt x="1990" y="3035"/>
                    <a:pt x="1990" y="3035"/>
                  </a:cubicBezTo>
                  <a:cubicBezTo>
                    <a:pt x="1998" y="3051"/>
                    <a:pt x="1998" y="3051"/>
                    <a:pt x="1998" y="3051"/>
                  </a:cubicBezTo>
                  <a:cubicBezTo>
                    <a:pt x="1995" y="3064"/>
                    <a:pt x="1995" y="3064"/>
                    <a:pt x="1995" y="3064"/>
                  </a:cubicBezTo>
                  <a:cubicBezTo>
                    <a:pt x="2004" y="3076"/>
                    <a:pt x="2004" y="3076"/>
                    <a:pt x="2004" y="3076"/>
                  </a:cubicBezTo>
                  <a:cubicBezTo>
                    <a:pt x="2045" y="3078"/>
                    <a:pt x="2045" y="3078"/>
                    <a:pt x="2045" y="3078"/>
                  </a:cubicBezTo>
                  <a:cubicBezTo>
                    <a:pt x="2054" y="3068"/>
                    <a:pt x="2054" y="3068"/>
                    <a:pt x="2054" y="3068"/>
                  </a:cubicBezTo>
                  <a:cubicBezTo>
                    <a:pt x="2054" y="3058"/>
                    <a:pt x="2054" y="3058"/>
                    <a:pt x="2054" y="3058"/>
                  </a:cubicBezTo>
                  <a:cubicBezTo>
                    <a:pt x="2048" y="3053"/>
                    <a:pt x="2048" y="3053"/>
                    <a:pt x="2048" y="3053"/>
                  </a:cubicBezTo>
                  <a:cubicBezTo>
                    <a:pt x="2032" y="3032"/>
                    <a:pt x="2032" y="3032"/>
                    <a:pt x="2032" y="3032"/>
                  </a:cubicBezTo>
                  <a:cubicBezTo>
                    <a:pt x="2032" y="3022"/>
                    <a:pt x="2032" y="3022"/>
                    <a:pt x="2032" y="3022"/>
                  </a:cubicBezTo>
                  <a:cubicBezTo>
                    <a:pt x="2044" y="3013"/>
                    <a:pt x="2044" y="3013"/>
                    <a:pt x="2044" y="3013"/>
                  </a:cubicBezTo>
                  <a:cubicBezTo>
                    <a:pt x="2065" y="3024"/>
                    <a:pt x="2065" y="3024"/>
                    <a:pt x="2065" y="3024"/>
                  </a:cubicBezTo>
                  <a:cubicBezTo>
                    <a:pt x="2082" y="3013"/>
                    <a:pt x="2082" y="3013"/>
                    <a:pt x="2082" y="3013"/>
                  </a:cubicBezTo>
                  <a:cubicBezTo>
                    <a:pt x="2088" y="2986"/>
                    <a:pt x="2088" y="2986"/>
                    <a:pt x="2088" y="2986"/>
                  </a:cubicBezTo>
                  <a:cubicBezTo>
                    <a:pt x="2100" y="2984"/>
                    <a:pt x="2100" y="2984"/>
                    <a:pt x="2100" y="2984"/>
                  </a:cubicBezTo>
                  <a:cubicBezTo>
                    <a:pt x="2108" y="2992"/>
                    <a:pt x="2108" y="2992"/>
                    <a:pt x="2108" y="2992"/>
                  </a:cubicBezTo>
                  <a:cubicBezTo>
                    <a:pt x="2129" y="2995"/>
                    <a:pt x="2129" y="2995"/>
                    <a:pt x="2129" y="2995"/>
                  </a:cubicBezTo>
                  <a:cubicBezTo>
                    <a:pt x="2106" y="2972"/>
                    <a:pt x="2106" y="2972"/>
                    <a:pt x="2106" y="2972"/>
                  </a:cubicBezTo>
                  <a:cubicBezTo>
                    <a:pt x="2088" y="2966"/>
                    <a:pt x="2088" y="2966"/>
                    <a:pt x="2088" y="2966"/>
                  </a:cubicBezTo>
                  <a:cubicBezTo>
                    <a:pt x="2087" y="2952"/>
                    <a:pt x="2087" y="2952"/>
                    <a:pt x="2087" y="2952"/>
                  </a:cubicBezTo>
                  <a:cubicBezTo>
                    <a:pt x="2073" y="2925"/>
                    <a:pt x="2073" y="2925"/>
                    <a:pt x="2073" y="2925"/>
                  </a:cubicBezTo>
                  <a:cubicBezTo>
                    <a:pt x="2064" y="2925"/>
                    <a:pt x="2064" y="2925"/>
                    <a:pt x="2064" y="2925"/>
                  </a:cubicBezTo>
                  <a:cubicBezTo>
                    <a:pt x="2061" y="2938"/>
                    <a:pt x="2061" y="2938"/>
                    <a:pt x="2061" y="2938"/>
                  </a:cubicBezTo>
                  <a:cubicBezTo>
                    <a:pt x="2053" y="2925"/>
                    <a:pt x="2053" y="2925"/>
                    <a:pt x="2053" y="2925"/>
                  </a:cubicBezTo>
                  <a:cubicBezTo>
                    <a:pt x="2044" y="2896"/>
                    <a:pt x="2044" y="2896"/>
                    <a:pt x="2044" y="2896"/>
                  </a:cubicBezTo>
                  <a:cubicBezTo>
                    <a:pt x="2033" y="2889"/>
                    <a:pt x="2033" y="2889"/>
                    <a:pt x="2033" y="2889"/>
                  </a:cubicBezTo>
                  <a:cubicBezTo>
                    <a:pt x="2021" y="2871"/>
                    <a:pt x="2021" y="2871"/>
                    <a:pt x="2021" y="2871"/>
                  </a:cubicBezTo>
                  <a:cubicBezTo>
                    <a:pt x="2021" y="2864"/>
                    <a:pt x="2021" y="2864"/>
                    <a:pt x="2021" y="2864"/>
                  </a:cubicBezTo>
                  <a:cubicBezTo>
                    <a:pt x="2038" y="2857"/>
                    <a:pt x="2038" y="2857"/>
                    <a:pt x="2038" y="2857"/>
                  </a:cubicBezTo>
                  <a:cubicBezTo>
                    <a:pt x="2038" y="2844"/>
                    <a:pt x="2038" y="2844"/>
                    <a:pt x="2038" y="2844"/>
                  </a:cubicBezTo>
                  <a:cubicBezTo>
                    <a:pt x="2030" y="2827"/>
                    <a:pt x="2030" y="2827"/>
                    <a:pt x="2030" y="2827"/>
                  </a:cubicBezTo>
                  <a:cubicBezTo>
                    <a:pt x="2041" y="2818"/>
                    <a:pt x="2041" y="2818"/>
                    <a:pt x="2041" y="2818"/>
                  </a:cubicBezTo>
                  <a:cubicBezTo>
                    <a:pt x="2053" y="2821"/>
                    <a:pt x="2053" y="2821"/>
                    <a:pt x="2053" y="2821"/>
                  </a:cubicBezTo>
                  <a:cubicBezTo>
                    <a:pt x="2061" y="2818"/>
                    <a:pt x="2061" y="2818"/>
                    <a:pt x="2061" y="2818"/>
                  </a:cubicBezTo>
                  <a:cubicBezTo>
                    <a:pt x="2074" y="2827"/>
                    <a:pt x="2074" y="2827"/>
                    <a:pt x="2074" y="2827"/>
                  </a:cubicBezTo>
                  <a:cubicBezTo>
                    <a:pt x="2090" y="2824"/>
                    <a:pt x="2090" y="2824"/>
                    <a:pt x="2090" y="2824"/>
                  </a:cubicBezTo>
                  <a:cubicBezTo>
                    <a:pt x="2105" y="2828"/>
                    <a:pt x="2105" y="2828"/>
                    <a:pt x="2105" y="2828"/>
                  </a:cubicBezTo>
                  <a:cubicBezTo>
                    <a:pt x="2166" y="2821"/>
                    <a:pt x="2166" y="2821"/>
                    <a:pt x="2166" y="2821"/>
                  </a:cubicBezTo>
                  <a:cubicBezTo>
                    <a:pt x="2244" y="2825"/>
                    <a:pt x="2244" y="2825"/>
                    <a:pt x="2244" y="2825"/>
                  </a:cubicBezTo>
                  <a:cubicBezTo>
                    <a:pt x="2268" y="2841"/>
                    <a:pt x="2268" y="2841"/>
                    <a:pt x="2268" y="2841"/>
                  </a:cubicBezTo>
                  <a:cubicBezTo>
                    <a:pt x="2319" y="2859"/>
                    <a:pt x="2319" y="2859"/>
                    <a:pt x="2319" y="2859"/>
                  </a:cubicBezTo>
                  <a:cubicBezTo>
                    <a:pt x="2324" y="2871"/>
                    <a:pt x="2324" y="2871"/>
                    <a:pt x="2324" y="2871"/>
                  </a:cubicBezTo>
                  <a:cubicBezTo>
                    <a:pt x="2319" y="2879"/>
                    <a:pt x="2319" y="2879"/>
                    <a:pt x="2319" y="2879"/>
                  </a:cubicBezTo>
                  <a:cubicBezTo>
                    <a:pt x="2327" y="2897"/>
                    <a:pt x="2327" y="2897"/>
                    <a:pt x="2327" y="2897"/>
                  </a:cubicBezTo>
                  <a:cubicBezTo>
                    <a:pt x="2342" y="2883"/>
                    <a:pt x="2342" y="2883"/>
                    <a:pt x="2342" y="2883"/>
                  </a:cubicBezTo>
                  <a:cubicBezTo>
                    <a:pt x="2365" y="2876"/>
                    <a:pt x="2365" y="2876"/>
                    <a:pt x="2365" y="2876"/>
                  </a:cubicBezTo>
                  <a:cubicBezTo>
                    <a:pt x="2379" y="2888"/>
                    <a:pt x="2379" y="2888"/>
                    <a:pt x="2379" y="2888"/>
                  </a:cubicBezTo>
                  <a:cubicBezTo>
                    <a:pt x="2391" y="2888"/>
                    <a:pt x="2391" y="2888"/>
                    <a:pt x="2391" y="2888"/>
                  </a:cubicBezTo>
                  <a:cubicBezTo>
                    <a:pt x="2394" y="2903"/>
                    <a:pt x="2394" y="2903"/>
                    <a:pt x="2394" y="2903"/>
                  </a:cubicBezTo>
                  <a:cubicBezTo>
                    <a:pt x="2421" y="2908"/>
                    <a:pt x="2421" y="2908"/>
                    <a:pt x="2421" y="2908"/>
                  </a:cubicBezTo>
                  <a:cubicBezTo>
                    <a:pt x="2466" y="2934"/>
                    <a:pt x="2466" y="2934"/>
                    <a:pt x="2466" y="2934"/>
                  </a:cubicBezTo>
                  <a:cubicBezTo>
                    <a:pt x="2509" y="2937"/>
                    <a:pt x="2509" y="2937"/>
                    <a:pt x="2509" y="2937"/>
                  </a:cubicBezTo>
                  <a:cubicBezTo>
                    <a:pt x="2525" y="2951"/>
                    <a:pt x="2525" y="2951"/>
                    <a:pt x="2525" y="2951"/>
                  </a:cubicBezTo>
                  <a:cubicBezTo>
                    <a:pt x="2536" y="2974"/>
                    <a:pt x="2536" y="2974"/>
                    <a:pt x="2536" y="2974"/>
                  </a:cubicBezTo>
                  <a:cubicBezTo>
                    <a:pt x="2562" y="2978"/>
                    <a:pt x="2562" y="2978"/>
                    <a:pt x="2562" y="2978"/>
                  </a:cubicBezTo>
                  <a:cubicBezTo>
                    <a:pt x="2583" y="2995"/>
                    <a:pt x="2583" y="2995"/>
                    <a:pt x="2583" y="2995"/>
                  </a:cubicBezTo>
                  <a:cubicBezTo>
                    <a:pt x="2603" y="3032"/>
                    <a:pt x="2603" y="3032"/>
                    <a:pt x="2603" y="3032"/>
                  </a:cubicBezTo>
                  <a:cubicBezTo>
                    <a:pt x="2620" y="3035"/>
                    <a:pt x="2620" y="3035"/>
                    <a:pt x="2620" y="3035"/>
                  </a:cubicBezTo>
                  <a:cubicBezTo>
                    <a:pt x="2622" y="3026"/>
                    <a:pt x="2622" y="3026"/>
                    <a:pt x="2622" y="3026"/>
                  </a:cubicBezTo>
                  <a:cubicBezTo>
                    <a:pt x="2617" y="3003"/>
                    <a:pt x="2617" y="3003"/>
                    <a:pt x="2617" y="3003"/>
                  </a:cubicBezTo>
                  <a:cubicBezTo>
                    <a:pt x="2626" y="3001"/>
                    <a:pt x="2626" y="3001"/>
                    <a:pt x="2626" y="3001"/>
                  </a:cubicBezTo>
                  <a:cubicBezTo>
                    <a:pt x="2631" y="2993"/>
                    <a:pt x="2631" y="2993"/>
                    <a:pt x="2631" y="2993"/>
                  </a:cubicBezTo>
                  <a:cubicBezTo>
                    <a:pt x="2619" y="2975"/>
                    <a:pt x="2619" y="2975"/>
                    <a:pt x="2619" y="2975"/>
                  </a:cubicBezTo>
                  <a:cubicBezTo>
                    <a:pt x="2625" y="2964"/>
                    <a:pt x="2625" y="2964"/>
                    <a:pt x="2625" y="2964"/>
                  </a:cubicBezTo>
                  <a:cubicBezTo>
                    <a:pt x="2623" y="2922"/>
                    <a:pt x="2623" y="2922"/>
                    <a:pt x="2623" y="2922"/>
                  </a:cubicBezTo>
                  <a:cubicBezTo>
                    <a:pt x="2638" y="2909"/>
                    <a:pt x="2638" y="2909"/>
                    <a:pt x="2638" y="2909"/>
                  </a:cubicBezTo>
                  <a:cubicBezTo>
                    <a:pt x="2623" y="2911"/>
                    <a:pt x="2623" y="2911"/>
                    <a:pt x="2623" y="2911"/>
                  </a:cubicBezTo>
                  <a:cubicBezTo>
                    <a:pt x="2622" y="2903"/>
                    <a:pt x="2622" y="2903"/>
                    <a:pt x="2622" y="2903"/>
                  </a:cubicBezTo>
                  <a:cubicBezTo>
                    <a:pt x="2606" y="2903"/>
                    <a:pt x="2606" y="2903"/>
                    <a:pt x="2606" y="2903"/>
                  </a:cubicBezTo>
                  <a:cubicBezTo>
                    <a:pt x="2594" y="2912"/>
                    <a:pt x="2594" y="2912"/>
                    <a:pt x="2594" y="2912"/>
                  </a:cubicBezTo>
                  <a:cubicBezTo>
                    <a:pt x="2577" y="2906"/>
                    <a:pt x="2577" y="2906"/>
                    <a:pt x="2577" y="2906"/>
                  </a:cubicBezTo>
                  <a:cubicBezTo>
                    <a:pt x="2544" y="2868"/>
                    <a:pt x="2544" y="2868"/>
                    <a:pt x="2544" y="2868"/>
                  </a:cubicBezTo>
                  <a:cubicBezTo>
                    <a:pt x="2535" y="2865"/>
                    <a:pt x="2535" y="2865"/>
                    <a:pt x="2535" y="2865"/>
                  </a:cubicBezTo>
                  <a:cubicBezTo>
                    <a:pt x="2522" y="2850"/>
                    <a:pt x="2522" y="2850"/>
                    <a:pt x="2522" y="2850"/>
                  </a:cubicBezTo>
                  <a:cubicBezTo>
                    <a:pt x="2522" y="2822"/>
                    <a:pt x="2522" y="2822"/>
                    <a:pt x="2522" y="2822"/>
                  </a:cubicBezTo>
                  <a:cubicBezTo>
                    <a:pt x="2513" y="2813"/>
                    <a:pt x="2513" y="2813"/>
                    <a:pt x="2513" y="2813"/>
                  </a:cubicBezTo>
                  <a:cubicBezTo>
                    <a:pt x="2498" y="2834"/>
                    <a:pt x="2498" y="2834"/>
                    <a:pt x="2498" y="2834"/>
                  </a:cubicBezTo>
                  <a:cubicBezTo>
                    <a:pt x="2481" y="2824"/>
                    <a:pt x="2481" y="2824"/>
                    <a:pt x="2481" y="2824"/>
                  </a:cubicBezTo>
                  <a:cubicBezTo>
                    <a:pt x="2463" y="2822"/>
                    <a:pt x="2463" y="2822"/>
                    <a:pt x="2463" y="2822"/>
                  </a:cubicBezTo>
                  <a:cubicBezTo>
                    <a:pt x="2447" y="2813"/>
                    <a:pt x="2447" y="2813"/>
                    <a:pt x="2447" y="2813"/>
                  </a:cubicBezTo>
                  <a:cubicBezTo>
                    <a:pt x="2440" y="2825"/>
                    <a:pt x="2440" y="2825"/>
                    <a:pt x="2440" y="2825"/>
                  </a:cubicBezTo>
                  <a:cubicBezTo>
                    <a:pt x="2434" y="2798"/>
                    <a:pt x="2434" y="2798"/>
                    <a:pt x="2434" y="2798"/>
                  </a:cubicBezTo>
                  <a:cubicBezTo>
                    <a:pt x="2421" y="2787"/>
                    <a:pt x="2421" y="2787"/>
                    <a:pt x="2421" y="2787"/>
                  </a:cubicBezTo>
                  <a:cubicBezTo>
                    <a:pt x="2408" y="2752"/>
                    <a:pt x="2408" y="2752"/>
                    <a:pt x="2408" y="2752"/>
                  </a:cubicBezTo>
                  <a:cubicBezTo>
                    <a:pt x="2408" y="2740"/>
                    <a:pt x="2408" y="2740"/>
                    <a:pt x="2408" y="2740"/>
                  </a:cubicBezTo>
                  <a:cubicBezTo>
                    <a:pt x="2420" y="2749"/>
                    <a:pt x="2420" y="2749"/>
                    <a:pt x="2420" y="2749"/>
                  </a:cubicBezTo>
                  <a:cubicBezTo>
                    <a:pt x="2432" y="2737"/>
                    <a:pt x="2432" y="2737"/>
                    <a:pt x="2432" y="2737"/>
                  </a:cubicBezTo>
                  <a:cubicBezTo>
                    <a:pt x="2432" y="2718"/>
                    <a:pt x="2432" y="2718"/>
                    <a:pt x="2432" y="2718"/>
                  </a:cubicBezTo>
                  <a:cubicBezTo>
                    <a:pt x="2408" y="2700"/>
                    <a:pt x="2408" y="2700"/>
                    <a:pt x="2408" y="2700"/>
                  </a:cubicBezTo>
                  <a:cubicBezTo>
                    <a:pt x="2406" y="2680"/>
                    <a:pt x="2406" y="2680"/>
                    <a:pt x="2406" y="2680"/>
                  </a:cubicBezTo>
                  <a:cubicBezTo>
                    <a:pt x="2417" y="2665"/>
                    <a:pt x="2417" y="2665"/>
                    <a:pt x="2417" y="2665"/>
                  </a:cubicBezTo>
                  <a:cubicBezTo>
                    <a:pt x="2429" y="2668"/>
                    <a:pt x="2429" y="2668"/>
                    <a:pt x="2429" y="2668"/>
                  </a:cubicBezTo>
                  <a:cubicBezTo>
                    <a:pt x="2414" y="2654"/>
                    <a:pt x="2414" y="2654"/>
                    <a:pt x="2414" y="2654"/>
                  </a:cubicBezTo>
                  <a:cubicBezTo>
                    <a:pt x="2395" y="2653"/>
                    <a:pt x="2395" y="2653"/>
                    <a:pt x="2395" y="2653"/>
                  </a:cubicBezTo>
                  <a:cubicBezTo>
                    <a:pt x="2385" y="2623"/>
                    <a:pt x="2385" y="2623"/>
                    <a:pt x="2385" y="2623"/>
                  </a:cubicBezTo>
                  <a:cubicBezTo>
                    <a:pt x="2372" y="2613"/>
                    <a:pt x="2372" y="2613"/>
                    <a:pt x="2372" y="2613"/>
                  </a:cubicBezTo>
                  <a:cubicBezTo>
                    <a:pt x="2363" y="2620"/>
                    <a:pt x="2363" y="2620"/>
                    <a:pt x="2363" y="2620"/>
                  </a:cubicBezTo>
                  <a:cubicBezTo>
                    <a:pt x="2343" y="2602"/>
                    <a:pt x="2343" y="2602"/>
                    <a:pt x="2343" y="2602"/>
                  </a:cubicBezTo>
                  <a:cubicBezTo>
                    <a:pt x="2345" y="2575"/>
                    <a:pt x="2345" y="2575"/>
                    <a:pt x="2345" y="2575"/>
                  </a:cubicBezTo>
                  <a:cubicBezTo>
                    <a:pt x="2354" y="2561"/>
                    <a:pt x="2354" y="2561"/>
                    <a:pt x="2354" y="2561"/>
                  </a:cubicBezTo>
                  <a:cubicBezTo>
                    <a:pt x="2343" y="2544"/>
                    <a:pt x="2343" y="2544"/>
                    <a:pt x="2343" y="2544"/>
                  </a:cubicBezTo>
                  <a:cubicBezTo>
                    <a:pt x="2340" y="2532"/>
                    <a:pt x="2340" y="2532"/>
                    <a:pt x="2340" y="2532"/>
                  </a:cubicBezTo>
                  <a:cubicBezTo>
                    <a:pt x="2353" y="2524"/>
                    <a:pt x="2353" y="2524"/>
                    <a:pt x="2353" y="2524"/>
                  </a:cubicBezTo>
                  <a:cubicBezTo>
                    <a:pt x="2380" y="2480"/>
                    <a:pt x="2380" y="2480"/>
                    <a:pt x="2380" y="2480"/>
                  </a:cubicBezTo>
                  <a:cubicBezTo>
                    <a:pt x="2398" y="2468"/>
                    <a:pt x="2398" y="2468"/>
                    <a:pt x="2398" y="2468"/>
                  </a:cubicBezTo>
                  <a:cubicBezTo>
                    <a:pt x="2403" y="2457"/>
                    <a:pt x="2403" y="2457"/>
                    <a:pt x="2403" y="2457"/>
                  </a:cubicBezTo>
                  <a:cubicBezTo>
                    <a:pt x="2395" y="2437"/>
                    <a:pt x="2395" y="2437"/>
                    <a:pt x="2395" y="2437"/>
                  </a:cubicBezTo>
                  <a:cubicBezTo>
                    <a:pt x="2394" y="2422"/>
                    <a:pt x="2394" y="2422"/>
                    <a:pt x="2394" y="2422"/>
                  </a:cubicBezTo>
                  <a:cubicBezTo>
                    <a:pt x="2405" y="2402"/>
                    <a:pt x="2405" y="2402"/>
                    <a:pt x="2405" y="2402"/>
                  </a:cubicBezTo>
                  <a:cubicBezTo>
                    <a:pt x="2392" y="2382"/>
                    <a:pt x="2392" y="2382"/>
                    <a:pt x="2392" y="2382"/>
                  </a:cubicBezTo>
                  <a:cubicBezTo>
                    <a:pt x="2391" y="2358"/>
                    <a:pt x="2391" y="2358"/>
                    <a:pt x="2391" y="2358"/>
                  </a:cubicBezTo>
                  <a:cubicBezTo>
                    <a:pt x="2397" y="2345"/>
                    <a:pt x="2397" y="2345"/>
                    <a:pt x="2397" y="2345"/>
                  </a:cubicBezTo>
                  <a:cubicBezTo>
                    <a:pt x="2391" y="2333"/>
                    <a:pt x="2391" y="2333"/>
                    <a:pt x="2391" y="2333"/>
                  </a:cubicBezTo>
                  <a:cubicBezTo>
                    <a:pt x="2392" y="2313"/>
                    <a:pt x="2392" y="2313"/>
                    <a:pt x="2392" y="2313"/>
                  </a:cubicBezTo>
                  <a:cubicBezTo>
                    <a:pt x="2382" y="2304"/>
                    <a:pt x="2382" y="2304"/>
                    <a:pt x="2382" y="2304"/>
                  </a:cubicBezTo>
                  <a:cubicBezTo>
                    <a:pt x="2391" y="2273"/>
                    <a:pt x="2391" y="2273"/>
                    <a:pt x="2391" y="2273"/>
                  </a:cubicBezTo>
                  <a:cubicBezTo>
                    <a:pt x="2395" y="2267"/>
                    <a:pt x="2395" y="2267"/>
                    <a:pt x="2395" y="2267"/>
                  </a:cubicBezTo>
                  <a:cubicBezTo>
                    <a:pt x="2382" y="2249"/>
                    <a:pt x="2382" y="2249"/>
                    <a:pt x="2382" y="2249"/>
                  </a:cubicBezTo>
                  <a:cubicBezTo>
                    <a:pt x="2386" y="2221"/>
                    <a:pt x="2386" y="2221"/>
                    <a:pt x="2386" y="2221"/>
                  </a:cubicBezTo>
                  <a:cubicBezTo>
                    <a:pt x="2385" y="2188"/>
                    <a:pt x="2385" y="2188"/>
                    <a:pt x="2385" y="2188"/>
                  </a:cubicBezTo>
                  <a:cubicBezTo>
                    <a:pt x="2397" y="2185"/>
                    <a:pt x="2397" y="2185"/>
                    <a:pt x="2397" y="2185"/>
                  </a:cubicBezTo>
                  <a:cubicBezTo>
                    <a:pt x="2411" y="2191"/>
                    <a:pt x="2411" y="2191"/>
                    <a:pt x="2411" y="2191"/>
                  </a:cubicBezTo>
                  <a:cubicBezTo>
                    <a:pt x="2405" y="2199"/>
                    <a:pt x="2405" y="2199"/>
                    <a:pt x="2405" y="2199"/>
                  </a:cubicBezTo>
                  <a:cubicBezTo>
                    <a:pt x="2411" y="2205"/>
                    <a:pt x="2411" y="2205"/>
                    <a:pt x="2411" y="2205"/>
                  </a:cubicBezTo>
                  <a:cubicBezTo>
                    <a:pt x="2429" y="2197"/>
                    <a:pt x="2429" y="2197"/>
                    <a:pt x="2429" y="2197"/>
                  </a:cubicBezTo>
                  <a:cubicBezTo>
                    <a:pt x="2452" y="2197"/>
                    <a:pt x="2452" y="2197"/>
                    <a:pt x="2452" y="2197"/>
                  </a:cubicBezTo>
                  <a:cubicBezTo>
                    <a:pt x="2472" y="2186"/>
                    <a:pt x="2472" y="2186"/>
                    <a:pt x="2472" y="2186"/>
                  </a:cubicBezTo>
                  <a:cubicBezTo>
                    <a:pt x="2486" y="2186"/>
                    <a:pt x="2486" y="2186"/>
                    <a:pt x="2486" y="2186"/>
                  </a:cubicBezTo>
                  <a:cubicBezTo>
                    <a:pt x="2501" y="2194"/>
                    <a:pt x="2501" y="2194"/>
                    <a:pt x="2501" y="2194"/>
                  </a:cubicBezTo>
                  <a:cubicBezTo>
                    <a:pt x="2510" y="2185"/>
                    <a:pt x="2510" y="2185"/>
                    <a:pt x="2510" y="2185"/>
                  </a:cubicBezTo>
                  <a:cubicBezTo>
                    <a:pt x="2528" y="2186"/>
                    <a:pt x="2528" y="2186"/>
                    <a:pt x="2528" y="2186"/>
                  </a:cubicBezTo>
                  <a:cubicBezTo>
                    <a:pt x="2577" y="2206"/>
                    <a:pt x="2577" y="2206"/>
                    <a:pt x="2577" y="2206"/>
                  </a:cubicBezTo>
                  <a:cubicBezTo>
                    <a:pt x="2600" y="2206"/>
                    <a:pt x="2600" y="2206"/>
                    <a:pt x="2600" y="2206"/>
                  </a:cubicBezTo>
                  <a:cubicBezTo>
                    <a:pt x="2616" y="2209"/>
                    <a:pt x="2616" y="2209"/>
                    <a:pt x="2616" y="2209"/>
                  </a:cubicBezTo>
                  <a:cubicBezTo>
                    <a:pt x="2622" y="2225"/>
                    <a:pt x="2622" y="2225"/>
                    <a:pt x="2622" y="2225"/>
                  </a:cubicBezTo>
                  <a:cubicBezTo>
                    <a:pt x="2609" y="2231"/>
                    <a:pt x="2609" y="2231"/>
                    <a:pt x="2609" y="2231"/>
                  </a:cubicBezTo>
                  <a:cubicBezTo>
                    <a:pt x="2620" y="2249"/>
                    <a:pt x="2620" y="2249"/>
                    <a:pt x="2620" y="2249"/>
                  </a:cubicBezTo>
                  <a:cubicBezTo>
                    <a:pt x="2620" y="2269"/>
                    <a:pt x="2620" y="2269"/>
                    <a:pt x="2620" y="2269"/>
                  </a:cubicBezTo>
                  <a:cubicBezTo>
                    <a:pt x="2628" y="2278"/>
                    <a:pt x="2628" y="2278"/>
                    <a:pt x="2628" y="2278"/>
                  </a:cubicBezTo>
                  <a:cubicBezTo>
                    <a:pt x="2629" y="2306"/>
                    <a:pt x="2629" y="2306"/>
                    <a:pt x="2629" y="2306"/>
                  </a:cubicBezTo>
                  <a:cubicBezTo>
                    <a:pt x="2640" y="2332"/>
                    <a:pt x="2640" y="2332"/>
                    <a:pt x="2640" y="2332"/>
                  </a:cubicBezTo>
                  <a:cubicBezTo>
                    <a:pt x="2632" y="2376"/>
                    <a:pt x="2632" y="2376"/>
                    <a:pt x="2632" y="2376"/>
                  </a:cubicBezTo>
                  <a:cubicBezTo>
                    <a:pt x="2641" y="2388"/>
                    <a:pt x="2641" y="2388"/>
                    <a:pt x="2641" y="2388"/>
                  </a:cubicBezTo>
                  <a:cubicBezTo>
                    <a:pt x="2637" y="2400"/>
                    <a:pt x="2637" y="2400"/>
                    <a:pt x="2637" y="2400"/>
                  </a:cubicBezTo>
                  <a:cubicBezTo>
                    <a:pt x="2645" y="2413"/>
                    <a:pt x="2645" y="2413"/>
                    <a:pt x="2645" y="2413"/>
                  </a:cubicBezTo>
                  <a:cubicBezTo>
                    <a:pt x="2640" y="2428"/>
                    <a:pt x="2640" y="2428"/>
                    <a:pt x="2640" y="2428"/>
                  </a:cubicBezTo>
                  <a:cubicBezTo>
                    <a:pt x="2631" y="2434"/>
                    <a:pt x="2631" y="2434"/>
                    <a:pt x="2631" y="2434"/>
                  </a:cubicBezTo>
                  <a:cubicBezTo>
                    <a:pt x="2637" y="2452"/>
                    <a:pt x="2637" y="2452"/>
                    <a:pt x="2637" y="2452"/>
                  </a:cubicBezTo>
                  <a:cubicBezTo>
                    <a:pt x="2654" y="2469"/>
                    <a:pt x="2654" y="2469"/>
                    <a:pt x="2654" y="2469"/>
                  </a:cubicBezTo>
                  <a:cubicBezTo>
                    <a:pt x="2664" y="2491"/>
                    <a:pt x="2664" y="2491"/>
                    <a:pt x="2664" y="2491"/>
                  </a:cubicBezTo>
                  <a:cubicBezTo>
                    <a:pt x="2684" y="2495"/>
                    <a:pt x="2684" y="2495"/>
                    <a:pt x="2684" y="2495"/>
                  </a:cubicBezTo>
                  <a:cubicBezTo>
                    <a:pt x="2684" y="2500"/>
                    <a:pt x="2684" y="2500"/>
                    <a:pt x="2684" y="2500"/>
                  </a:cubicBezTo>
                  <a:cubicBezTo>
                    <a:pt x="2697" y="2495"/>
                    <a:pt x="2697" y="2495"/>
                    <a:pt x="2697" y="2495"/>
                  </a:cubicBezTo>
                  <a:cubicBezTo>
                    <a:pt x="2704" y="2501"/>
                    <a:pt x="2704" y="2501"/>
                    <a:pt x="2704" y="2501"/>
                  </a:cubicBezTo>
                  <a:cubicBezTo>
                    <a:pt x="2712" y="2532"/>
                    <a:pt x="2712" y="2532"/>
                    <a:pt x="2712" y="2532"/>
                  </a:cubicBezTo>
                  <a:cubicBezTo>
                    <a:pt x="2732" y="2546"/>
                    <a:pt x="2732" y="2546"/>
                    <a:pt x="2732" y="2546"/>
                  </a:cubicBezTo>
                  <a:cubicBezTo>
                    <a:pt x="2741" y="2562"/>
                    <a:pt x="2741" y="2562"/>
                    <a:pt x="2741" y="2562"/>
                  </a:cubicBezTo>
                  <a:cubicBezTo>
                    <a:pt x="2747" y="2613"/>
                    <a:pt x="2747" y="2613"/>
                    <a:pt x="2747" y="2613"/>
                  </a:cubicBezTo>
                  <a:cubicBezTo>
                    <a:pt x="2761" y="2627"/>
                    <a:pt x="2761" y="2627"/>
                    <a:pt x="2761" y="2627"/>
                  </a:cubicBezTo>
                  <a:cubicBezTo>
                    <a:pt x="2761" y="2637"/>
                    <a:pt x="2761" y="2637"/>
                    <a:pt x="2761" y="2637"/>
                  </a:cubicBezTo>
                  <a:cubicBezTo>
                    <a:pt x="2756" y="2650"/>
                    <a:pt x="2756" y="2650"/>
                    <a:pt x="2756" y="2650"/>
                  </a:cubicBezTo>
                  <a:cubicBezTo>
                    <a:pt x="2773" y="2668"/>
                    <a:pt x="2773" y="2668"/>
                    <a:pt x="2773" y="2668"/>
                  </a:cubicBezTo>
                  <a:cubicBezTo>
                    <a:pt x="2773" y="2692"/>
                    <a:pt x="2773" y="2692"/>
                    <a:pt x="2773" y="2692"/>
                  </a:cubicBezTo>
                  <a:cubicBezTo>
                    <a:pt x="2797" y="2729"/>
                    <a:pt x="2797" y="2729"/>
                    <a:pt x="2797" y="2729"/>
                  </a:cubicBezTo>
                  <a:cubicBezTo>
                    <a:pt x="2791" y="2750"/>
                    <a:pt x="2791" y="2750"/>
                    <a:pt x="2791" y="2750"/>
                  </a:cubicBezTo>
                  <a:cubicBezTo>
                    <a:pt x="2802" y="2769"/>
                    <a:pt x="2802" y="2769"/>
                    <a:pt x="2802" y="2769"/>
                  </a:cubicBezTo>
                  <a:cubicBezTo>
                    <a:pt x="2819" y="2779"/>
                    <a:pt x="2819" y="2779"/>
                    <a:pt x="2819" y="2779"/>
                  </a:cubicBezTo>
                  <a:cubicBezTo>
                    <a:pt x="2810" y="2793"/>
                    <a:pt x="2810" y="2793"/>
                    <a:pt x="2810" y="2793"/>
                  </a:cubicBezTo>
                  <a:cubicBezTo>
                    <a:pt x="2819" y="2802"/>
                    <a:pt x="2819" y="2802"/>
                    <a:pt x="2819" y="2802"/>
                  </a:cubicBezTo>
                  <a:cubicBezTo>
                    <a:pt x="2826" y="2836"/>
                    <a:pt x="2826" y="2836"/>
                    <a:pt x="2826" y="2836"/>
                  </a:cubicBezTo>
                  <a:cubicBezTo>
                    <a:pt x="2859" y="2879"/>
                    <a:pt x="2859" y="2879"/>
                    <a:pt x="2859" y="2879"/>
                  </a:cubicBezTo>
                  <a:cubicBezTo>
                    <a:pt x="2885" y="2886"/>
                    <a:pt x="2885" y="2886"/>
                    <a:pt x="2885" y="2886"/>
                  </a:cubicBezTo>
                  <a:cubicBezTo>
                    <a:pt x="2895" y="2900"/>
                    <a:pt x="2895" y="2900"/>
                    <a:pt x="2895" y="2900"/>
                  </a:cubicBezTo>
                  <a:cubicBezTo>
                    <a:pt x="2907" y="2903"/>
                    <a:pt x="2907" y="2903"/>
                    <a:pt x="2907" y="2903"/>
                  </a:cubicBezTo>
                  <a:cubicBezTo>
                    <a:pt x="2932" y="2926"/>
                    <a:pt x="2932" y="2926"/>
                    <a:pt x="2932" y="2926"/>
                  </a:cubicBezTo>
                  <a:cubicBezTo>
                    <a:pt x="2932" y="2940"/>
                    <a:pt x="2932" y="2940"/>
                    <a:pt x="2932" y="2940"/>
                  </a:cubicBezTo>
                  <a:cubicBezTo>
                    <a:pt x="2924" y="2937"/>
                    <a:pt x="2924" y="2937"/>
                    <a:pt x="2924" y="2937"/>
                  </a:cubicBezTo>
                  <a:cubicBezTo>
                    <a:pt x="2923" y="2954"/>
                    <a:pt x="2923" y="2954"/>
                    <a:pt x="2923" y="2954"/>
                  </a:cubicBezTo>
                  <a:cubicBezTo>
                    <a:pt x="2920" y="2977"/>
                    <a:pt x="2920" y="2977"/>
                    <a:pt x="2920" y="2977"/>
                  </a:cubicBezTo>
                  <a:cubicBezTo>
                    <a:pt x="2929" y="3007"/>
                    <a:pt x="2929" y="3007"/>
                    <a:pt x="2929" y="3007"/>
                  </a:cubicBezTo>
                  <a:cubicBezTo>
                    <a:pt x="2947" y="3026"/>
                    <a:pt x="2947" y="3026"/>
                    <a:pt x="2947" y="3026"/>
                  </a:cubicBezTo>
                  <a:cubicBezTo>
                    <a:pt x="2950" y="3050"/>
                    <a:pt x="2950" y="3050"/>
                    <a:pt x="2950" y="3050"/>
                  </a:cubicBezTo>
                  <a:cubicBezTo>
                    <a:pt x="2935" y="3064"/>
                    <a:pt x="2935" y="3064"/>
                    <a:pt x="2935" y="3064"/>
                  </a:cubicBezTo>
                  <a:cubicBezTo>
                    <a:pt x="2937" y="3071"/>
                    <a:pt x="2937" y="3071"/>
                    <a:pt x="2937" y="3071"/>
                  </a:cubicBezTo>
                  <a:cubicBezTo>
                    <a:pt x="2926" y="3085"/>
                    <a:pt x="2926" y="3085"/>
                    <a:pt x="2926" y="3085"/>
                  </a:cubicBezTo>
                  <a:cubicBezTo>
                    <a:pt x="2932" y="3094"/>
                    <a:pt x="2932" y="3094"/>
                    <a:pt x="2932" y="3094"/>
                  </a:cubicBezTo>
                  <a:cubicBezTo>
                    <a:pt x="2932" y="3129"/>
                    <a:pt x="2932" y="3129"/>
                    <a:pt x="2932" y="3129"/>
                  </a:cubicBezTo>
                  <a:cubicBezTo>
                    <a:pt x="2914" y="3139"/>
                    <a:pt x="2914" y="3139"/>
                    <a:pt x="2914" y="3139"/>
                  </a:cubicBezTo>
                  <a:cubicBezTo>
                    <a:pt x="2918" y="3145"/>
                    <a:pt x="2918" y="3145"/>
                    <a:pt x="2918" y="3145"/>
                  </a:cubicBezTo>
                  <a:cubicBezTo>
                    <a:pt x="2930" y="3142"/>
                    <a:pt x="2930" y="3142"/>
                    <a:pt x="2930" y="3142"/>
                  </a:cubicBezTo>
                  <a:cubicBezTo>
                    <a:pt x="2932" y="3151"/>
                    <a:pt x="2932" y="3151"/>
                    <a:pt x="2932" y="3151"/>
                  </a:cubicBezTo>
                  <a:cubicBezTo>
                    <a:pt x="2914" y="3163"/>
                    <a:pt x="2914" y="3163"/>
                    <a:pt x="2914" y="3163"/>
                  </a:cubicBezTo>
                  <a:cubicBezTo>
                    <a:pt x="2912" y="3197"/>
                    <a:pt x="2912" y="3197"/>
                    <a:pt x="2912" y="3197"/>
                  </a:cubicBezTo>
                  <a:cubicBezTo>
                    <a:pt x="2904" y="3206"/>
                    <a:pt x="2904" y="3206"/>
                    <a:pt x="2904" y="3206"/>
                  </a:cubicBezTo>
                  <a:cubicBezTo>
                    <a:pt x="2885" y="3197"/>
                    <a:pt x="2885" y="3197"/>
                    <a:pt x="2885" y="3197"/>
                  </a:cubicBezTo>
                  <a:cubicBezTo>
                    <a:pt x="2885" y="3207"/>
                    <a:pt x="2885" y="3207"/>
                    <a:pt x="2885" y="3207"/>
                  </a:cubicBezTo>
                  <a:cubicBezTo>
                    <a:pt x="2901" y="3226"/>
                    <a:pt x="2901" y="3226"/>
                    <a:pt x="2901" y="3226"/>
                  </a:cubicBezTo>
                  <a:cubicBezTo>
                    <a:pt x="2903" y="3238"/>
                    <a:pt x="2903" y="3238"/>
                    <a:pt x="2903" y="3238"/>
                  </a:cubicBezTo>
                  <a:cubicBezTo>
                    <a:pt x="2886" y="3247"/>
                    <a:pt x="2886" y="3247"/>
                    <a:pt x="2886" y="3247"/>
                  </a:cubicBezTo>
                  <a:cubicBezTo>
                    <a:pt x="2874" y="3262"/>
                    <a:pt x="2874" y="3262"/>
                    <a:pt x="2874" y="3262"/>
                  </a:cubicBezTo>
                  <a:cubicBezTo>
                    <a:pt x="2843" y="3264"/>
                    <a:pt x="2843" y="3264"/>
                    <a:pt x="2843" y="3264"/>
                  </a:cubicBezTo>
                  <a:cubicBezTo>
                    <a:pt x="2828" y="3252"/>
                    <a:pt x="2828" y="3252"/>
                    <a:pt x="2828" y="3252"/>
                  </a:cubicBezTo>
                  <a:cubicBezTo>
                    <a:pt x="2852" y="3238"/>
                    <a:pt x="2852" y="3238"/>
                    <a:pt x="2852" y="3238"/>
                  </a:cubicBezTo>
                  <a:cubicBezTo>
                    <a:pt x="2854" y="3226"/>
                    <a:pt x="2854" y="3226"/>
                    <a:pt x="2854" y="3226"/>
                  </a:cubicBezTo>
                  <a:cubicBezTo>
                    <a:pt x="2836" y="3226"/>
                    <a:pt x="2836" y="3226"/>
                    <a:pt x="2836" y="3226"/>
                  </a:cubicBezTo>
                  <a:cubicBezTo>
                    <a:pt x="2831" y="3236"/>
                    <a:pt x="2831" y="3236"/>
                    <a:pt x="2831" y="3236"/>
                  </a:cubicBezTo>
                  <a:cubicBezTo>
                    <a:pt x="2820" y="3238"/>
                    <a:pt x="2820" y="3238"/>
                    <a:pt x="2820" y="3238"/>
                  </a:cubicBezTo>
                  <a:cubicBezTo>
                    <a:pt x="2784" y="3217"/>
                    <a:pt x="2784" y="3217"/>
                    <a:pt x="2784" y="3217"/>
                  </a:cubicBezTo>
                  <a:cubicBezTo>
                    <a:pt x="2776" y="3227"/>
                    <a:pt x="2776" y="3227"/>
                    <a:pt x="2776" y="3227"/>
                  </a:cubicBezTo>
                  <a:cubicBezTo>
                    <a:pt x="2729" y="3233"/>
                    <a:pt x="2729" y="3233"/>
                    <a:pt x="2729" y="3233"/>
                  </a:cubicBezTo>
                  <a:cubicBezTo>
                    <a:pt x="2706" y="3235"/>
                    <a:pt x="2706" y="3235"/>
                    <a:pt x="2706" y="3235"/>
                  </a:cubicBezTo>
                  <a:cubicBezTo>
                    <a:pt x="2693" y="3256"/>
                    <a:pt x="2693" y="3256"/>
                    <a:pt x="2693" y="3256"/>
                  </a:cubicBezTo>
                  <a:cubicBezTo>
                    <a:pt x="2704" y="3258"/>
                    <a:pt x="2704" y="3258"/>
                    <a:pt x="2704" y="3258"/>
                  </a:cubicBezTo>
                  <a:cubicBezTo>
                    <a:pt x="2710" y="3264"/>
                    <a:pt x="2710" y="3264"/>
                    <a:pt x="2710" y="3264"/>
                  </a:cubicBezTo>
                  <a:cubicBezTo>
                    <a:pt x="2719" y="3249"/>
                    <a:pt x="2719" y="3249"/>
                    <a:pt x="2719" y="3249"/>
                  </a:cubicBezTo>
                  <a:cubicBezTo>
                    <a:pt x="2744" y="3244"/>
                    <a:pt x="2744" y="3244"/>
                    <a:pt x="2744" y="3244"/>
                  </a:cubicBezTo>
                  <a:cubicBezTo>
                    <a:pt x="2752" y="3259"/>
                    <a:pt x="2752" y="3259"/>
                    <a:pt x="2752" y="3259"/>
                  </a:cubicBezTo>
                  <a:cubicBezTo>
                    <a:pt x="2773" y="3281"/>
                    <a:pt x="2773" y="3281"/>
                    <a:pt x="2773" y="3281"/>
                  </a:cubicBezTo>
                  <a:cubicBezTo>
                    <a:pt x="2834" y="3290"/>
                    <a:pt x="2834" y="3290"/>
                    <a:pt x="2834" y="3290"/>
                  </a:cubicBezTo>
                  <a:cubicBezTo>
                    <a:pt x="2860" y="3298"/>
                    <a:pt x="2860" y="3298"/>
                    <a:pt x="2860" y="3298"/>
                  </a:cubicBezTo>
                  <a:cubicBezTo>
                    <a:pt x="2889" y="3293"/>
                    <a:pt x="2889" y="3293"/>
                    <a:pt x="2889" y="3293"/>
                  </a:cubicBezTo>
                  <a:cubicBezTo>
                    <a:pt x="2918" y="3292"/>
                    <a:pt x="2918" y="3292"/>
                    <a:pt x="2918" y="3292"/>
                  </a:cubicBezTo>
                  <a:cubicBezTo>
                    <a:pt x="2923" y="3301"/>
                    <a:pt x="2923" y="3301"/>
                    <a:pt x="2923" y="3301"/>
                  </a:cubicBezTo>
                  <a:cubicBezTo>
                    <a:pt x="2955" y="3307"/>
                    <a:pt x="2955" y="3307"/>
                    <a:pt x="2955" y="3307"/>
                  </a:cubicBezTo>
                  <a:cubicBezTo>
                    <a:pt x="2979" y="3293"/>
                    <a:pt x="2979" y="3293"/>
                    <a:pt x="2979" y="3293"/>
                  </a:cubicBezTo>
                  <a:cubicBezTo>
                    <a:pt x="2979" y="3278"/>
                    <a:pt x="2979" y="3278"/>
                    <a:pt x="2979" y="3278"/>
                  </a:cubicBezTo>
                  <a:cubicBezTo>
                    <a:pt x="2969" y="3266"/>
                    <a:pt x="2969" y="3266"/>
                    <a:pt x="2969" y="3266"/>
                  </a:cubicBezTo>
                  <a:cubicBezTo>
                    <a:pt x="2969" y="3246"/>
                    <a:pt x="2969" y="3246"/>
                    <a:pt x="2969" y="3246"/>
                  </a:cubicBezTo>
                  <a:cubicBezTo>
                    <a:pt x="2979" y="3232"/>
                    <a:pt x="2979" y="3232"/>
                    <a:pt x="2979" y="3232"/>
                  </a:cubicBezTo>
                  <a:cubicBezTo>
                    <a:pt x="2995" y="3224"/>
                    <a:pt x="2995" y="3224"/>
                    <a:pt x="2995" y="3224"/>
                  </a:cubicBezTo>
                  <a:cubicBezTo>
                    <a:pt x="2996" y="3212"/>
                    <a:pt x="2996" y="3212"/>
                    <a:pt x="2996" y="3212"/>
                  </a:cubicBezTo>
                  <a:cubicBezTo>
                    <a:pt x="3019" y="3189"/>
                    <a:pt x="3019" y="3189"/>
                    <a:pt x="3019" y="3189"/>
                  </a:cubicBezTo>
                  <a:cubicBezTo>
                    <a:pt x="3021" y="3175"/>
                    <a:pt x="3021" y="3175"/>
                    <a:pt x="3021" y="3175"/>
                  </a:cubicBezTo>
                  <a:cubicBezTo>
                    <a:pt x="3034" y="3137"/>
                    <a:pt x="3034" y="3137"/>
                    <a:pt x="3034" y="3137"/>
                  </a:cubicBezTo>
                  <a:cubicBezTo>
                    <a:pt x="3021" y="3113"/>
                    <a:pt x="3021" y="3113"/>
                    <a:pt x="3021" y="3113"/>
                  </a:cubicBezTo>
                  <a:cubicBezTo>
                    <a:pt x="3025" y="3085"/>
                    <a:pt x="3025" y="3085"/>
                    <a:pt x="3025" y="3085"/>
                  </a:cubicBezTo>
                  <a:cubicBezTo>
                    <a:pt x="3050" y="3041"/>
                    <a:pt x="3050" y="3041"/>
                    <a:pt x="3050" y="3041"/>
                  </a:cubicBezTo>
                  <a:cubicBezTo>
                    <a:pt x="3053" y="3027"/>
                    <a:pt x="3053" y="3027"/>
                    <a:pt x="3053" y="3027"/>
                  </a:cubicBezTo>
                  <a:cubicBezTo>
                    <a:pt x="3028" y="2967"/>
                    <a:pt x="3028" y="2967"/>
                    <a:pt x="3028" y="2967"/>
                  </a:cubicBezTo>
                  <a:cubicBezTo>
                    <a:pt x="2995" y="2948"/>
                    <a:pt x="2995" y="2948"/>
                    <a:pt x="2995" y="2948"/>
                  </a:cubicBezTo>
                  <a:cubicBezTo>
                    <a:pt x="2984" y="2934"/>
                    <a:pt x="2984" y="2934"/>
                    <a:pt x="2984" y="2934"/>
                  </a:cubicBezTo>
                  <a:cubicBezTo>
                    <a:pt x="2982" y="2886"/>
                    <a:pt x="2982" y="2886"/>
                    <a:pt x="2982" y="2886"/>
                  </a:cubicBezTo>
                  <a:cubicBezTo>
                    <a:pt x="3007" y="2867"/>
                    <a:pt x="3007" y="2867"/>
                    <a:pt x="3007" y="2867"/>
                  </a:cubicBezTo>
                  <a:cubicBezTo>
                    <a:pt x="3019" y="2848"/>
                    <a:pt x="3019" y="2848"/>
                    <a:pt x="3019" y="2848"/>
                  </a:cubicBezTo>
                  <a:cubicBezTo>
                    <a:pt x="3040" y="2845"/>
                    <a:pt x="3040" y="2845"/>
                    <a:pt x="3040" y="2845"/>
                  </a:cubicBezTo>
                  <a:cubicBezTo>
                    <a:pt x="3074" y="2813"/>
                    <a:pt x="3074" y="2813"/>
                    <a:pt x="3074" y="2813"/>
                  </a:cubicBezTo>
                  <a:cubicBezTo>
                    <a:pt x="3097" y="2812"/>
                    <a:pt x="3097" y="2812"/>
                    <a:pt x="3097" y="2812"/>
                  </a:cubicBezTo>
                  <a:cubicBezTo>
                    <a:pt x="3123" y="2837"/>
                    <a:pt x="3123" y="2837"/>
                    <a:pt x="3123" y="2837"/>
                  </a:cubicBezTo>
                  <a:cubicBezTo>
                    <a:pt x="3123" y="2859"/>
                    <a:pt x="3123" y="2859"/>
                    <a:pt x="3123" y="2859"/>
                  </a:cubicBezTo>
                  <a:cubicBezTo>
                    <a:pt x="3149" y="2873"/>
                    <a:pt x="3149" y="2873"/>
                    <a:pt x="3149" y="2873"/>
                  </a:cubicBezTo>
                  <a:cubicBezTo>
                    <a:pt x="3155" y="2885"/>
                    <a:pt x="3155" y="2885"/>
                    <a:pt x="3155" y="2885"/>
                  </a:cubicBezTo>
                  <a:cubicBezTo>
                    <a:pt x="3163" y="2885"/>
                    <a:pt x="3163" y="2885"/>
                    <a:pt x="3163" y="2885"/>
                  </a:cubicBezTo>
                  <a:cubicBezTo>
                    <a:pt x="3183" y="2909"/>
                    <a:pt x="3183" y="2909"/>
                    <a:pt x="3183" y="2909"/>
                  </a:cubicBezTo>
                  <a:cubicBezTo>
                    <a:pt x="3180" y="2929"/>
                    <a:pt x="3180" y="2929"/>
                    <a:pt x="3180" y="2929"/>
                  </a:cubicBezTo>
                  <a:cubicBezTo>
                    <a:pt x="3195" y="2938"/>
                    <a:pt x="3195" y="2938"/>
                    <a:pt x="3195" y="2938"/>
                  </a:cubicBezTo>
                  <a:cubicBezTo>
                    <a:pt x="3198" y="2957"/>
                    <a:pt x="3198" y="2957"/>
                    <a:pt x="3198" y="2957"/>
                  </a:cubicBezTo>
                  <a:cubicBezTo>
                    <a:pt x="3213" y="2975"/>
                    <a:pt x="3213" y="2975"/>
                    <a:pt x="3213" y="2975"/>
                  </a:cubicBezTo>
                  <a:cubicBezTo>
                    <a:pt x="3216" y="2996"/>
                    <a:pt x="3216" y="2996"/>
                    <a:pt x="3216" y="2996"/>
                  </a:cubicBezTo>
                  <a:cubicBezTo>
                    <a:pt x="3209" y="3003"/>
                    <a:pt x="3209" y="3003"/>
                    <a:pt x="3209" y="3003"/>
                  </a:cubicBezTo>
                  <a:cubicBezTo>
                    <a:pt x="3221" y="3022"/>
                    <a:pt x="3221" y="3022"/>
                    <a:pt x="3221" y="3022"/>
                  </a:cubicBezTo>
                  <a:cubicBezTo>
                    <a:pt x="3241" y="3022"/>
                    <a:pt x="3241" y="3022"/>
                    <a:pt x="3241" y="3022"/>
                  </a:cubicBezTo>
                  <a:cubicBezTo>
                    <a:pt x="3262" y="3038"/>
                    <a:pt x="3262" y="3038"/>
                    <a:pt x="3262" y="3038"/>
                  </a:cubicBezTo>
                  <a:cubicBezTo>
                    <a:pt x="3285" y="3033"/>
                    <a:pt x="3285" y="3033"/>
                    <a:pt x="3285" y="3033"/>
                  </a:cubicBezTo>
                  <a:cubicBezTo>
                    <a:pt x="3297" y="3029"/>
                    <a:pt x="3297" y="3029"/>
                    <a:pt x="3297" y="3029"/>
                  </a:cubicBezTo>
                  <a:cubicBezTo>
                    <a:pt x="3322" y="3027"/>
                    <a:pt x="3322" y="3027"/>
                    <a:pt x="3322" y="3027"/>
                  </a:cubicBezTo>
                  <a:cubicBezTo>
                    <a:pt x="3328" y="3018"/>
                    <a:pt x="3328" y="3018"/>
                    <a:pt x="3328" y="3018"/>
                  </a:cubicBezTo>
                  <a:cubicBezTo>
                    <a:pt x="3337" y="3012"/>
                    <a:pt x="3337" y="3012"/>
                    <a:pt x="3337" y="3012"/>
                  </a:cubicBezTo>
                  <a:cubicBezTo>
                    <a:pt x="3326" y="3007"/>
                    <a:pt x="3326" y="3007"/>
                    <a:pt x="3326" y="3007"/>
                  </a:cubicBezTo>
                  <a:cubicBezTo>
                    <a:pt x="3310" y="3012"/>
                    <a:pt x="3310" y="3012"/>
                    <a:pt x="3310" y="3012"/>
                  </a:cubicBezTo>
                  <a:cubicBezTo>
                    <a:pt x="3305" y="3000"/>
                    <a:pt x="3305" y="3000"/>
                    <a:pt x="3305" y="3000"/>
                  </a:cubicBezTo>
                  <a:cubicBezTo>
                    <a:pt x="3293" y="3021"/>
                    <a:pt x="3293" y="3021"/>
                    <a:pt x="3293" y="3021"/>
                  </a:cubicBezTo>
                  <a:cubicBezTo>
                    <a:pt x="3270" y="3021"/>
                    <a:pt x="3270" y="3021"/>
                    <a:pt x="3270" y="3021"/>
                  </a:cubicBezTo>
                  <a:cubicBezTo>
                    <a:pt x="3259" y="3006"/>
                    <a:pt x="3259" y="3006"/>
                    <a:pt x="3259" y="3006"/>
                  </a:cubicBezTo>
                  <a:cubicBezTo>
                    <a:pt x="3241" y="3006"/>
                    <a:pt x="3241" y="3006"/>
                    <a:pt x="3241" y="3006"/>
                  </a:cubicBezTo>
                  <a:cubicBezTo>
                    <a:pt x="3230" y="2992"/>
                    <a:pt x="3230" y="2992"/>
                    <a:pt x="3230" y="2992"/>
                  </a:cubicBezTo>
                  <a:cubicBezTo>
                    <a:pt x="3236" y="2978"/>
                    <a:pt x="3236" y="2978"/>
                    <a:pt x="3236" y="2978"/>
                  </a:cubicBezTo>
                  <a:cubicBezTo>
                    <a:pt x="3225" y="2972"/>
                    <a:pt x="3225" y="2972"/>
                    <a:pt x="3225" y="2972"/>
                  </a:cubicBezTo>
                  <a:cubicBezTo>
                    <a:pt x="3215" y="2949"/>
                    <a:pt x="3215" y="2949"/>
                    <a:pt x="3215" y="2949"/>
                  </a:cubicBezTo>
                  <a:cubicBezTo>
                    <a:pt x="3216" y="2922"/>
                    <a:pt x="3216" y="2922"/>
                    <a:pt x="3216" y="2922"/>
                  </a:cubicBezTo>
                  <a:cubicBezTo>
                    <a:pt x="3232" y="2917"/>
                    <a:pt x="3232" y="2917"/>
                    <a:pt x="3232" y="2917"/>
                  </a:cubicBezTo>
                  <a:cubicBezTo>
                    <a:pt x="3245" y="2906"/>
                    <a:pt x="3245" y="2906"/>
                    <a:pt x="3245" y="2906"/>
                  </a:cubicBezTo>
                  <a:cubicBezTo>
                    <a:pt x="3233" y="2897"/>
                    <a:pt x="3233" y="2897"/>
                    <a:pt x="3233" y="2897"/>
                  </a:cubicBezTo>
                  <a:cubicBezTo>
                    <a:pt x="3230" y="2885"/>
                    <a:pt x="3230" y="2885"/>
                    <a:pt x="3230" y="2885"/>
                  </a:cubicBezTo>
                  <a:cubicBezTo>
                    <a:pt x="3225" y="2882"/>
                    <a:pt x="3225" y="2882"/>
                    <a:pt x="3225" y="2882"/>
                  </a:cubicBezTo>
                  <a:cubicBezTo>
                    <a:pt x="3219" y="2868"/>
                    <a:pt x="3219" y="2868"/>
                    <a:pt x="3219" y="2868"/>
                  </a:cubicBezTo>
                  <a:cubicBezTo>
                    <a:pt x="3195" y="2854"/>
                    <a:pt x="3195" y="2854"/>
                    <a:pt x="3195" y="2854"/>
                  </a:cubicBezTo>
                  <a:cubicBezTo>
                    <a:pt x="3193" y="2841"/>
                    <a:pt x="3193" y="2841"/>
                    <a:pt x="3193" y="2841"/>
                  </a:cubicBezTo>
                  <a:cubicBezTo>
                    <a:pt x="3175" y="2816"/>
                    <a:pt x="3175" y="2816"/>
                    <a:pt x="3175" y="2816"/>
                  </a:cubicBezTo>
                  <a:cubicBezTo>
                    <a:pt x="3147" y="2818"/>
                    <a:pt x="3147" y="2818"/>
                    <a:pt x="3147" y="2818"/>
                  </a:cubicBezTo>
                  <a:cubicBezTo>
                    <a:pt x="3109" y="2801"/>
                    <a:pt x="3109" y="2801"/>
                    <a:pt x="3109" y="2801"/>
                  </a:cubicBezTo>
                  <a:cubicBezTo>
                    <a:pt x="3099" y="2782"/>
                    <a:pt x="3099" y="2782"/>
                    <a:pt x="3099" y="2782"/>
                  </a:cubicBezTo>
                  <a:cubicBezTo>
                    <a:pt x="3082" y="2789"/>
                    <a:pt x="3082" y="2789"/>
                    <a:pt x="3082" y="2789"/>
                  </a:cubicBezTo>
                  <a:cubicBezTo>
                    <a:pt x="3053" y="2772"/>
                    <a:pt x="3053" y="2772"/>
                    <a:pt x="3053" y="2772"/>
                  </a:cubicBezTo>
                  <a:cubicBezTo>
                    <a:pt x="3037" y="2776"/>
                    <a:pt x="3037" y="2776"/>
                    <a:pt x="3037" y="2776"/>
                  </a:cubicBezTo>
                  <a:cubicBezTo>
                    <a:pt x="3018" y="2770"/>
                    <a:pt x="3018" y="2770"/>
                    <a:pt x="3018" y="2770"/>
                  </a:cubicBezTo>
                  <a:cubicBezTo>
                    <a:pt x="2998" y="2790"/>
                    <a:pt x="2998" y="2790"/>
                    <a:pt x="2998" y="2790"/>
                  </a:cubicBezTo>
                  <a:cubicBezTo>
                    <a:pt x="2993" y="2813"/>
                    <a:pt x="2993" y="2813"/>
                    <a:pt x="2993" y="2813"/>
                  </a:cubicBezTo>
                  <a:cubicBezTo>
                    <a:pt x="2982" y="2822"/>
                    <a:pt x="2982" y="2822"/>
                    <a:pt x="2982" y="2822"/>
                  </a:cubicBezTo>
                  <a:cubicBezTo>
                    <a:pt x="2953" y="2813"/>
                    <a:pt x="2953" y="2813"/>
                    <a:pt x="2953" y="2813"/>
                  </a:cubicBezTo>
                  <a:cubicBezTo>
                    <a:pt x="2929" y="2828"/>
                    <a:pt x="2929" y="2828"/>
                    <a:pt x="2929" y="2828"/>
                  </a:cubicBezTo>
                  <a:cubicBezTo>
                    <a:pt x="2906" y="2821"/>
                    <a:pt x="2906" y="2821"/>
                    <a:pt x="2906" y="2821"/>
                  </a:cubicBezTo>
                  <a:cubicBezTo>
                    <a:pt x="2897" y="2810"/>
                    <a:pt x="2897" y="2810"/>
                    <a:pt x="2897" y="2810"/>
                  </a:cubicBezTo>
                  <a:cubicBezTo>
                    <a:pt x="2900" y="2789"/>
                    <a:pt x="2900" y="2789"/>
                    <a:pt x="2900" y="2789"/>
                  </a:cubicBezTo>
                  <a:cubicBezTo>
                    <a:pt x="2897" y="2772"/>
                    <a:pt x="2897" y="2772"/>
                    <a:pt x="2897" y="2772"/>
                  </a:cubicBezTo>
                  <a:cubicBezTo>
                    <a:pt x="2866" y="2740"/>
                    <a:pt x="2866" y="2740"/>
                    <a:pt x="2866" y="2740"/>
                  </a:cubicBezTo>
                  <a:cubicBezTo>
                    <a:pt x="2857" y="2721"/>
                    <a:pt x="2857" y="2721"/>
                    <a:pt x="2857" y="2721"/>
                  </a:cubicBezTo>
                  <a:cubicBezTo>
                    <a:pt x="2860" y="2685"/>
                    <a:pt x="2860" y="2685"/>
                    <a:pt x="2860" y="2685"/>
                  </a:cubicBezTo>
                  <a:cubicBezTo>
                    <a:pt x="2842" y="2656"/>
                    <a:pt x="2842" y="2656"/>
                    <a:pt x="2842" y="2656"/>
                  </a:cubicBezTo>
                  <a:cubicBezTo>
                    <a:pt x="2846" y="2636"/>
                    <a:pt x="2846" y="2636"/>
                    <a:pt x="2846" y="2636"/>
                  </a:cubicBezTo>
                  <a:cubicBezTo>
                    <a:pt x="2851" y="2582"/>
                    <a:pt x="2851" y="2582"/>
                    <a:pt x="2851" y="2582"/>
                  </a:cubicBezTo>
                  <a:cubicBezTo>
                    <a:pt x="2836" y="2550"/>
                    <a:pt x="2836" y="2550"/>
                    <a:pt x="2836" y="2550"/>
                  </a:cubicBezTo>
                  <a:cubicBezTo>
                    <a:pt x="2819" y="2530"/>
                    <a:pt x="2819" y="2530"/>
                    <a:pt x="2819" y="2530"/>
                  </a:cubicBezTo>
                  <a:cubicBezTo>
                    <a:pt x="2797" y="2530"/>
                    <a:pt x="2797" y="2530"/>
                    <a:pt x="2797" y="2530"/>
                  </a:cubicBezTo>
                  <a:cubicBezTo>
                    <a:pt x="2790" y="2507"/>
                    <a:pt x="2790" y="2507"/>
                    <a:pt x="2790" y="2507"/>
                  </a:cubicBezTo>
                  <a:cubicBezTo>
                    <a:pt x="2752" y="2475"/>
                    <a:pt x="2752" y="2475"/>
                    <a:pt x="2752" y="2475"/>
                  </a:cubicBezTo>
                  <a:cubicBezTo>
                    <a:pt x="2721" y="2458"/>
                    <a:pt x="2721" y="2458"/>
                    <a:pt x="2721" y="2458"/>
                  </a:cubicBezTo>
                  <a:cubicBezTo>
                    <a:pt x="2721" y="2439"/>
                    <a:pt x="2721" y="2439"/>
                    <a:pt x="2721" y="2439"/>
                  </a:cubicBezTo>
                  <a:cubicBezTo>
                    <a:pt x="2732" y="2406"/>
                    <a:pt x="2732" y="2406"/>
                    <a:pt x="2732" y="2406"/>
                  </a:cubicBezTo>
                  <a:cubicBezTo>
                    <a:pt x="2727" y="2382"/>
                    <a:pt x="2727" y="2382"/>
                    <a:pt x="2727" y="2382"/>
                  </a:cubicBezTo>
                  <a:cubicBezTo>
                    <a:pt x="2715" y="2370"/>
                    <a:pt x="2715" y="2370"/>
                    <a:pt x="2715" y="2370"/>
                  </a:cubicBezTo>
                  <a:cubicBezTo>
                    <a:pt x="2713" y="2361"/>
                    <a:pt x="2713" y="2361"/>
                    <a:pt x="2713" y="2361"/>
                  </a:cubicBezTo>
                  <a:cubicBezTo>
                    <a:pt x="2732" y="2344"/>
                    <a:pt x="2732" y="2344"/>
                    <a:pt x="2732" y="2344"/>
                  </a:cubicBezTo>
                  <a:cubicBezTo>
                    <a:pt x="2758" y="2312"/>
                    <a:pt x="2758" y="2312"/>
                    <a:pt x="2758" y="2312"/>
                  </a:cubicBezTo>
                  <a:cubicBezTo>
                    <a:pt x="2767" y="2277"/>
                    <a:pt x="2767" y="2277"/>
                    <a:pt x="2767" y="2277"/>
                  </a:cubicBezTo>
                  <a:cubicBezTo>
                    <a:pt x="2756" y="2234"/>
                    <a:pt x="2756" y="2234"/>
                    <a:pt x="2756" y="2234"/>
                  </a:cubicBezTo>
                  <a:cubicBezTo>
                    <a:pt x="2723" y="2168"/>
                    <a:pt x="2723" y="2168"/>
                    <a:pt x="2723" y="2168"/>
                  </a:cubicBezTo>
                  <a:cubicBezTo>
                    <a:pt x="2732" y="2162"/>
                    <a:pt x="2732" y="2162"/>
                    <a:pt x="2732" y="2162"/>
                  </a:cubicBezTo>
                  <a:cubicBezTo>
                    <a:pt x="2756" y="2179"/>
                    <a:pt x="2756" y="2179"/>
                    <a:pt x="2756" y="2179"/>
                  </a:cubicBezTo>
                  <a:cubicBezTo>
                    <a:pt x="2759" y="2200"/>
                    <a:pt x="2759" y="2200"/>
                    <a:pt x="2759" y="2200"/>
                  </a:cubicBezTo>
                  <a:cubicBezTo>
                    <a:pt x="2770" y="2203"/>
                    <a:pt x="2770" y="2203"/>
                    <a:pt x="2770" y="2203"/>
                  </a:cubicBezTo>
                  <a:cubicBezTo>
                    <a:pt x="2778" y="2211"/>
                    <a:pt x="2778" y="2211"/>
                    <a:pt x="2778" y="2211"/>
                  </a:cubicBezTo>
                  <a:cubicBezTo>
                    <a:pt x="2779" y="2237"/>
                    <a:pt x="2779" y="2237"/>
                    <a:pt x="2779" y="2237"/>
                  </a:cubicBezTo>
                  <a:cubicBezTo>
                    <a:pt x="2797" y="2254"/>
                    <a:pt x="2797" y="2254"/>
                    <a:pt x="2797" y="2254"/>
                  </a:cubicBezTo>
                  <a:cubicBezTo>
                    <a:pt x="2796" y="2290"/>
                    <a:pt x="2796" y="2290"/>
                    <a:pt x="2796" y="2290"/>
                  </a:cubicBezTo>
                  <a:cubicBezTo>
                    <a:pt x="2808" y="2312"/>
                    <a:pt x="2808" y="2312"/>
                    <a:pt x="2808" y="2312"/>
                  </a:cubicBezTo>
                  <a:cubicBezTo>
                    <a:pt x="2800" y="2332"/>
                    <a:pt x="2800" y="2332"/>
                    <a:pt x="2800" y="2332"/>
                  </a:cubicBezTo>
                  <a:cubicBezTo>
                    <a:pt x="2811" y="2350"/>
                    <a:pt x="2811" y="2350"/>
                    <a:pt x="2811" y="2350"/>
                  </a:cubicBezTo>
                  <a:cubicBezTo>
                    <a:pt x="2836" y="2371"/>
                    <a:pt x="2836" y="2371"/>
                    <a:pt x="2836" y="2371"/>
                  </a:cubicBezTo>
                  <a:cubicBezTo>
                    <a:pt x="2836" y="2385"/>
                    <a:pt x="2836" y="2385"/>
                    <a:pt x="2836" y="2385"/>
                  </a:cubicBezTo>
                  <a:cubicBezTo>
                    <a:pt x="2849" y="2397"/>
                    <a:pt x="2849" y="2397"/>
                    <a:pt x="2849" y="2397"/>
                  </a:cubicBezTo>
                  <a:cubicBezTo>
                    <a:pt x="2849" y="2408"/>
                    <a:pt x="2849" y="2408"/>
                    <a:pt x="2849" y="2408"/>
                  </a:cubicBezTo>
                  <a:cubicBezTo>
                    <a:pt x="2836" y="2419"/>
                    <a:pt x="2836" y="2419"/>
                    <a:pt x="2836" y="2419"/>
                  </a:cubicBezTo>
                  <a:cubicBezTo>
                    <a:pt x="2843" y="2431"/>
                    <a:pt x="2843" y="2431"/>
                    <a:pt x="2843" y="2431"/>
                  </a:cubicBezTo>
                  <a:cubicBezTo>
                    <a:pt x="2863" y="2428"/>
                    <a:pt x="2863" y="2428"/>
                    <a:pt x="2863" y="2428"/>
                  </a:cubicBezTo>
                  <a:cubicBezTo>
                    <a:pt x="2885" y="2442"/>
                    <a:pt x="2885" y="2442"/>
                    <a:pt x="2885" y="2442"/>
                  </a:cubicBezTo>
                  <a:cubicBezTo>
                    <a:pt x="2914" y="2442"/>
                    <a:pt x="2914" y="2442"/>
                    <a:pt x="2914" y="2442"/>
                  </a:cubicBezTo>
                  <a:cubicBezTo>
                    <a:pt x="2929" y="2434"/>
                    <a:pt x="2929" y="2434"/>
                    <a:pt x="2929" y="2434"/>
                  </a:cubicBezTo>
                  <a:cubicBezTo>
                    <a:pt x="2944" y="2445"/>
                    <a:pt x="2944" y="2445"/>
                    <a:pt x="2944" y="2445"/>
                  </a:cubicBezTo>
                  <a:cubicBezTo>
                    <a:pt x="2950" y="2458"/>
                    <a:pt x="2950" y="2458"/>
                    <a:pt x="2950" y="2458"/>
                  </a:cubicBezTo>
                  <a:cubicBezTo>
                    <a:pt x="2964" y="2440"/>
                    <a:pt x="2964" y="2440"/>
                    <a:pt x="2964" y="2440"/>
                  </a:cubicBezTo>
                  <a:cubicBezTo>
                    <a:pt x="2982" y="2439"/>
                    <a:pt x="2982" y="2439"/>
                    <a:pt x="2982" y="2439"/>
                  </a:cubicBezTo>
                  <a:cubicBezTo>
                    <a:pt x="2998" y="2431"/>
                    <a:pt x="2998" y="2431"/>
                    <a:pt x="2998" y="2431"/>
                  </a:cubicBezTo>
                  <a:cubicBezTo>
                    <a:pt x="3013" y="2434"/>
                    <a:pt x="3013" y="2434"/>
                    <a:pt x="3013" y="2434"/>
                  </a:cubicBezTo>
                  <a:cubicBezTo>
                    <a:pt x="3034" y="2458"/>
                    <a:pt x="3034" y="2458"/>
                    <a:pt x="3034" y="2458"/>
                  </a:cubicBezTo>
                  <a:cubicBezTo>
                    <a:pt x="3050" y="2460"/>
                    <a:pt x="3050" y="2460"/>
                    <a:pt x="3050" y="2460"/>
                  </a:cubicBezTo>
                  <a:cubicBezTo>
                    <a:pt x="3071" y="2472"/>
                    <a:pt x="3071" y="2472"/>
                    <a:pt x="3071" y="2472"/>
                  </a:cubicBezTo>
                  <a:cubicBezTo>
                    <a:pt x="3105" y="2468"/>
                    <a:pt x="3105" y="2468"/>
                    <a:pt x="3105" y="2468"/>
                  </a:cubicBezTo>
                  <a:cubicBezTo>
                    <a:pt x="3117" y="2452"/>
                    <a:pt x="3117" y="2452"/>
                    <a:pt x="3117" y="2452"/>
                  </a:cubicBezTo>
                  <a:cubicBezTo>
                    <a:pt x="3103" y="2461"/>
                    <a:pt x="3103" y="2461"/>
                    <a:pt x="3103" y="2461"/>
                  </a:cubicBezTo>
                  <a:cubicBezTo>
                    <a:pt x="3069" y="2458"/>
                    <a:pt x="3069" y="2458"/>
                    <a:pt x="3069" y="2458"/>
                  </a:cubicBezTo>
                  <a:cubicBezTo>
                    <a:pt x="3065" y="2443"/>
                    <a:pt x="3065" y="2443"/>
                    <a:pt x="3065" y="2443"/>
                  </a:cubicBezTo>
                  <a:cubicBezTo>
                    <a:pt x="3054" y="2439"/>
                    <a:pt x="3054" y="2439"/>
                    <a:pt x="3054" y="2439"/>
                  </a:cubicBezTo>
                  <a:cubicBezTo>
                    <a:pt x="3045" y="2416"/>
                    <a:pt x="3045" y="2416"/>
                    <a:pt x="3045" y="2416"/>
                  </a:cubicBezTo>
                  <a:cubicBezTo>
                    <a:pt x="3018" y="2416"/>
                    <a:pt x="3018" y="2416"/>
                    <a:pt x="3018" y="2416"/>
                  </a:cubicBezTo>
                  <a:cubicBezTo>
                    <a:pt x="3014" y="2402"/>
                    <a:pt x="3014" y="2402"/>
                    <a:pt x="3014" y="2402"/>
                  </a:cubicBezTo>
                  <a:cubicBezTo>
                    <a:pt x="3007" y="2400"/>
                    <a:pt x="3007" y="2400"/>
                    <a:pt x="3007" y="2400"/>
                  </a:cubicBezTo>
                  <a:cubicBezTo>
                    <a:pt x="2998" y="2413"/>
                    <a:pt x="2998" y="2413"/>
                    <a:pt x="2998" y="2413"/>
                  </a:cubicBezTo>
                  <a:cubicBezTo>
                    <a:pt x="2958" y="2409"/>
                    <a:pt x="2958" y="2409"/>
                    <a:pt x="2958" y="2409"/>
                  </a:cubicBezTo>
                  <a:cubicBezTo>
                    <a:pt x="2943" y="2397"/>
                    <a:pt x="2943" y="2397"/>
                    <a:pt x="2943" y="2397"/>
                  </a:cubicBezTo>
                  <a:cubicBezTo>
                    <a:pt x="2915" y="2394"/>
                    <a:pt x="2915" y="2394"/>
                    <a:pt x="2915" y="2394"/>
                  </a:cubicBezTo>
                  <a:cubicBezTo>
                    <a:pt x="2888" y="2370"/>
                    <a:pt x="2888" y="2370"/>
                    <a:pt x="2888" y="2370"/>
                  </a:cubicBezTo>
                  <a:cubicBezTo>
                    <a:pt x="2882" y="2350"/>
                    <a:pt x="2882" y="2350"/>
                    <a:pt x="2882" y="2350"/>
                  </a:cubicBezTo>
                  <a:cubicBezTo>
                    <a:pt x="2871" y="2348"/>
                    <a:pt x="2871" y="2348"/>
                    <a:pt x="2871" y="2348"/>
                  </a:cubicBezTo>
                  <a:cubicBezTo>
                    <a:pt x="2846" y="2312"/>
                    <a:pt x="2846" y="2312"/>
                    <a:pt x="2846" y="2312"/>
                  </a:cubicBezTo>
                  <a:cubicBezTo>
                    <a:pt x="2859" y="2307"/>
                    <a:pt x="2859" y="2307"/>
                    <a:pt x="2859" y="2307"/>
                  </a:cubicBezTo>
                  <a:cubicBezTo>
                    <a:pt x="2866" y="2298"/>
                    <a:pt x="2866" y="2298"/>
                    <a:pt x="2866" y="2298"/>
                  </a:cubicBezTo>
                  <a:cubicBezTo>
                    <a:pt x="2888" y="2281"/>
                    <a:pt x="2888" y="2281"/>
                    <a:pt x="2888" y="2281"/>
                  </a:cubicBezTo>
                  <a:cubicBezTo>
                    <a:pt x="2900" y="2281"/>
                    <a:pt x="2900" y="2281"/>
                    <a:pt x="2900" y="2281"/>
                  </a:cubicBezTo>
                  <a:cubicBezTo>
                    <a:pt x="2923" y="2307"/>
                    <a:pt x="2923" y="2307"/>
                    <a:pt x="2923" y="2307"/>
                  </a:cubicBezTo>
                  <a:cubicBezTo>
                    <a:pt x="2959" y="2322"/>
                    <a:pt x="2959" y="2322"/>
                    <a:pt x="2959" y="2322"/>
                  </a:cubicBezTo>
                  <a:cubicBezTo>
                    <a:pt x="2982" y="2318"/>
                    <a:pt x="2982" y="2318"/>
                    <a:pt x="2982" y="2318"/>
                  </a:cubicBezTo>
                  <a:cubicBezTo>
                    <a:pt x="3001" y="2286"/>
                    <a:pt x="3001" y="2286"/>
                    <a:pt x="3001" y="2286"/>
                  </a:cubicBezTo>
                  <a:cubicBezTo>
                    <a:pt x="2985" y="2257"/>
                    <a:pt x="2985" y="2257"/>
                    <a:pt x="2985" y="2257"/>
                  </a:cubicBezTo>
                  <a:cubicBezTo>
                    <a:pt x="2955" y="2249"/>
                    <a:pt x="2955" y="2249"/>
                    <a:pt x="2955" y="2249"/>
                  </a:cubicBezTo>
                  <a:cubicBezTo>
                    <a:pt x="2929" y="2266"/>
                    <a:pt x="2929" y="2266"/>
                    <a:pt x="2929" y="2266"/>
                  </a:cubicBezTo>
                  <a:cubicBezTo>
                    <a:pt x="2918" y="2254"/>
                    <a:pt x="2918" y="2254"/>
                    <a:pt x="2918" y="2254"/>
                  </a:cubicBezTo>
                  <a:cubicBezTo>
                    <a:pt x="2923" y="2244"/>
                    <a:pt x="2923" y="2244"/>
                    <a:pt x="2923" y="2244"/>
                  </a:cubicBezTo>
                  <a:cubicBezTo>
                    <a:pt x="2930" y="2251"/>
                    <a:pt x="2930" y="2251"/>
                    <a:pt x="2930" y="2251"/>
                  </a:cubicBezTo>
                  <a:cubicBezTo>
                    <a:pt x="2940" y="2244"/>
                    <a:pt x="2940" y="2244"/>
                    <a:pt x="2940" y="2244"/>
                  </a:cubicBezTo>
                  <a:cubicBezTo>
                    <a:pt x="2941" y="2225"/>
                    <a:pt x="2941" y="2225"/>
                    <a:pt x="2941" y="2225"/>
                  </a:cubicBezTo>
                  <a:cubicBezTo>
                    <a:pt x="2961" y="2194"/>
                    <a:pt x="2961" y="2194"/>
                    <a:pt x="2961" y="2194"/>
                  </a:cubicBezTo>
                  <a:cubicBezTo>
                    <a:pt x="2979" y="2183"/>
                    <a:pt x="2979" y="2183"/>
                    <a:pt x="2979" y="2183"/>
                  </a:cubicBezTo>
                  <a:cubicBezTo>
                    <a:pt x="2995" y="2191"/>
                    <a:pt x="2995" y="2191"/>
                    <a:pt x="2995" y="2191"/>
                  </a:cubicBezTo>
                  <a:cubicBezTo>
                    <a:pt x="3051" y="2189"/>
                    <a:pt x="3051" y="2189"/>
                    <a:pt x="3051" y="2189"/>
                  </a:cubicBezTo>
                  <a:cubicBezTo>
                    <a:pt x="3071" y="2211"/>
                    <a:pt x="3071" y="2211"/>
                    <a:pt x="3071" y="2211"/>
                  </a:cubicBezTo>
                  <a:cubicBezTo>
                    <a:pt x="3091" y="2225"/>
                    <a:pt x="3091" y="2225"/>
                    <a:pt x="3091" y="2225"/>
                  </a:cubicBezTo>
                  <a:cubicBezTo>
                    <a:pt x="3138" y="2229"/>
                    <a:pt x="3138" y="2229"/>
                    <a:pt x="3138" y="2229"/>
                  </a:cubicBezTo>
                  <a:cubicBezTo>
                    <a:pt x="3143" y="2246"/>
                    <a:pt x="3143" y="2246"/>
                    <a:pt x="3143" y="2246"/>
                  </a:cubicBezTo>
                  <a:cubicBezTo>
                    <a:pt x="3161" y="2255"/>
                    <a:pt x="3161" y="2255"/>
                    <a:pt x="3161" y="2255"/>
                  </a:cubicBezTo>
                  <a:cubicBezTo>
                    <a:pt x="3195" y="2290"/>
                    <a:pt x="3195" y="2290"/>
                    <a:pt x="3195" y="2290"/>
                  </a:cubicBezTo>
                  <a:cubicBezTo>
                    <a:pt x="3218" y="2290"/>
                    <a:pt x="3218" y="2290"/>
                    <a:pt x="3218" y="2290"/>
                  </a:cubicBezTo>
                  <a:cubicBezTo>
                    <a:pt x="3261" y="2284"/>
                    <a:pt x="3261" y="2284"/>
                    <a:pt x="3261" y="2284"/>
                  </a:cubicBezTo>
                  <a:cubicBezTo>
                    <a:pt x="3296" y="2264"/>
                    <a:pt x="3296" y="2264"/>
                    <a:pt x="3296" y="2264"/>
                  </a:cubicBezTo>
                  <a:cubicBezTo>
                    <a:pt x="3308" y="2277"/>
                    <a:pt x="3308" y="2277"/>
                    <a:pt x="3308" y="2277"/>
                  </a:cubicBezTo>
                  <a:cubicBezTo>
                    <a:pt x="3314" y="2275"/>
                    <a:pt x="3314" y="2275"/>
                    <a:pt x="3314" y="2275"/>
                  </a:cubicBezTo>
                  <a:cubicBezTo>
                    <a:pt x="3334" y="2277"/>
                    <a:pt x="3334" y="2277"/>
                    <a:pt x="3334" y="2277"/>
                  </a:cubicBezTo>
                  <a:cubicBezTo>
                    <a:pt x="3329" y="2306"/>
                    <a:pt x="3329" y="2306"/>
                    <a:pt x="3329" y="2306"/>
                  </a:cubicBezTo>
                  <a:cubicBezTo>
                    <a:pt x="3332" y="2321"/>
                    <a:pt x="3332" y="2321"/>
                    <a:pt x="3332" y="2321"/>
                  </a:cubicBezTo>
                  <a:cubicBezTo>
                    <a:pt x="3332" y="2333"/>
                    <a:pt x="3332" y="2333"/>
                    <a:pt x="3332" y="2333"/>
                  </a:cubicBezTo>
                  <a:cubicBezTo>
                    <a:pt x="3308" y="2347"/>
                    <a:pt x="3308" y="2347"/>
                    <a:pt x="3308" y="2347"/>
                  </a:cubicBezTo>
                  <a:cubicBezTo>
                    <a:pt x="3306" y="2368"/>
                    <a:pt x="3306" y="2368"/>
                    <a:pt x="3306" y="2368"/>
                  </a:cubicBezTo>
                  <a:cubicBezTo>
                    <a:pt x="3317" y="2388"/>
                    <a:pt x="3317" y="2388"/>
                    <a:pt x="3317" y="2388"/>
                  </a:cubicBezTo>
                  <a:cubicBezTo>
                    <a:pt x="3319" y="2414"/>
                    <a:pt x="3319" y="2414"/>
                    <a:pt x="3319" y="2414"/>
                  </a:cubicBezTo>
                  <a:cubicBezTo>
                    <a:pt x="3345" y="2436"/>
                    <a:pt x="3345" y="2436"/>
                    <a:pt x="3345" y="2436"/>
                  </a:cubicBezTo>
                  <a:cubicBezTo>
                    <a:pt x="3346" y="2454"/>
                    <a:pt x="3346" y="2454"/>
                    <a:pt x="3346" y="2454"/>
                  </a:cubicBezTo>
                  <a:cubicBezTo>
                    <a:pt x="3336" y="2468"/>
                    <a:pt x="3336" y="2468"/>
                    <a:pt x="3336" y="2468"/>
                  </a:cubicBezTo>
                  <a:cubicBezTo>
                    <a:pt x="3343" y="2518"/>
                    <a:pt x="3343" y="2518"/>
                    <a:pt x="3343" y="2518"/>
                  </a:cubicBezTo>
                  <a:cubicBezTo>
                    <a:pt x="3354" y="2518"/>
                    <a:pt x="3354" y="2518"/>
                    <a:pt x="3354" y="2518"/>
                  </a:cubicBezTo>
                  <a:cubicBezTo>
                    <a:pt x="3358" y="2501"/>
                    <a:pt x="3358" y="2501"/>
                    <a:pt x="3358" y="2501"/>
                  </a:cubicBezTo>
                  <a:cubicBezTo>
                    <a:pt x="3354" y="2491"/>
                    <a:pt x="3354" y="2491"/>
                    <a:pt x="3354" y="2491"/>
                  </a:cubicBezTo>
                  <a:cubicBezTo>
                    <a:pt x="3363" y="2478"/>
                    <a:pt x="3363" y="2478"/>
                    <a:pt x="3363" y="2478"/>
                  </a:cubicBezTo>
                  <a:cubicBezTo>
                    <a:pt x="3360" y="2457"/>
                    <a:pt x="3360" y="2457"/>
                    <a:pt x="3360" y="2457"/>
                  </a:cubicBezTo>
                  <a:cubicBezTo>
                    <a:pt x="3372" y="2452"/>
                    <a:pt x="3372" y="2452"/>
                    <a:pt x="3372" y="2452"/>
                  </a:cubicBezTo>
                  <a:cubicBezTo>
                    <a:pt x="3381" y="2426"/>
                    <a:pt x="3381" y="2426"/>
                    <a:pt x="3381" y="2426"/>
                  </a:cubicBezTo>
                  <a:cubicBezTo>
                    <a:pt x="3395" y="2436"/>
                    <a:pt x="3395" y="2436"/>
                    <a:pt x="3395" y="2436"/>
                  </a:cubicBezTo>
                  <a:cubicBezTo>
                    <a:pt x="3404" y="2465"/>
                    <a:pt x="3404" y="2465"/>
                    <a:pt x="3404" y="2465"/>
                  </a:cubicBezTo>
                  <a:cubicBezTo>
                    <a:pt x="3407" y="2503"/>
                    <a:pt x="3407" y="2503"/>
                    <a:pt x="3407" y="2503"/>
                  </a:cubicBezTo>
                  <a:cubicBezTo>
                    <a:pt x="3412" y="2515"/>
                    <a:pt x="3412" y="2515"/>
                    <a:pt x="3412" y="2515"/>
                  </a:cubicBezTo>
                  <a:cubicBezTo>
                    <a:pt x="3401" y="2523"/>
                    <a:pt x="3401" y="2523"/>
                    <a:pt x="3401" y="2523"/>
                  </a:cubicBezTo>
                  <a:cubicBezTo>
                    <a:pt x="3401" y="2541"/>
                    <a:pt x="3401" y="2541"/>
                    <a:pt x="3401" y="2541"/>
                  </a:cubicBezTo>
                  <a:cubicBezTo>
                    <a:pt x="3394" y="2547"/>
                    <a:pt x="3394" y="2547"/>
                    <a:pt x="3394" y="2547"/>
                  </a:cubicBezTo>
                  <a:cubicBezTo>
                    <a:pt x="3423" y="2567"/>
                    <a:pt x="3423" y="2567"/>
                    <a:pt x="3423" y="2567"/>
                  </a:cubicBezTo>
                  <a:cubicBezTo>
                    <a:pt x="3449" y="2565"/>
                    <a:pt x="3449" y="2565"/>
                    <a:pt x="3449" y="2565"/>
                  </a:cubicBezTo>
                  <a:cubicBezTo>
                    <a:pt x="3473" y="2572"/>
                    <a:pt x="3473" y="2572"/>
                    <a:pt x="3473" y="2572"/>
                  </a:cubicBezTo>
                  <a:cubicBezTo>
                    <a:pt x="3488" y="2593"/>
                    <a:pt x="3488" y="2593"/>
                    <a:pt x="3488" y="2593"/>
                  </a:cubicBezTo>
                  <a:cubicBezTo>
                    <a:pt x="3488" y="2610"/>
                    <a:pt x="3488" y="2610"/>
                    <a:pt x="3488" y="2610"/>
                  </a:cubicBezTo>
                  <a:cubicBezTo>
                    <a:pt x="3505" y="2623"/>
                    <a:pt x="3505" y="2623"/>
                    <a:pt x="3505" y="2623"/>
                  </a:cubicBezTo>
                  <a:cubicBezTo>
                    <a:pt x="3539" y="2623"/>
                    <a:pt x="3539" y="2623"/>
                    <a:pt x="3539" y="2623"/>
                  </a:cubicBezTo>
                  <a:cubicBezTo>
                    <a:pt x="3571" y="2657"/>
                    <a:pt x="3571" y="2657"/>
                    <a:pt x="3571" y="2657"/>
                  </a:cubicBezTo>
                  <a:cubicBezTo>
                    <a:pt x="3568" y="2646"/>
                    <a:pt x="3568" y="2646"/>
                    <a:pt x="3568" y="2646"/>
                  </a:cubicBezTo>
                  <a:cubicBezTo>
                    <a:pt x="3569" y="2623"/>
                    <a:pt x="3569" y="2623"/>
                    <a:pt x="3569" y="2623"/>
                  </a:cubicBezTo>
                  <a:cubicBezTo>
                    <a:pt x="3594" y="2598"/>
                    <a:pt x="3594" y="2598"/>
                    <a:pt x="3594" y="2598"/>
                  </a:cubicBezTo>
                  <a:cubicBezTo>
                    <a:pt x="3611" y="2598"/>
                    <a:pt x="3611" y="2598"/>
                    <a:pt x="3611" y="2598"/>
                  </a:cubicBezTo>
                  <a:cubicBezTo>
                    <a:pt x="3646" y="2625"/>
                    <a:pt x="3646" y="2625"/>
                    <a:pt x="3646" y="2625"/>
                  </a:cubicBezTo>
                  <a:cubicBezTo>
                    <a:pt x="3670" y="2625"/>
                    <a:pt x="3670" y="2625"/>
                    <a:pt x="3670" y="2625"/>
                  </a:cubicBezTo>
                  <a:cubicBezTo>
                    <a:pt x="3684" y="2640"/>
                    <a:pt x="3684" y="2640"/>
                    <a:pt x="3684" y="2640"/>
                  </a:cubicBezTo>
                  <a:cubicBezTo>
                    <a:pt x="3692" y="2671"/>
                    <a:pt x="3692" y="2671"/>
                    <a:pt x="3692" y="2671"/>
                  </a:cubicBezTo>
                  <a:cubicBezTo>
                    <a:pt x="3689" y="2637"/>
                    <a:pt x="3689" y="2637"/>
                    <a:pt x="3689" y="2637"/>
                  </a:cubicBezTo>
                  <a:cubicBezTo>
                    <a:pt x="3678" y="2617"/>
                    <a:pt x="3678" y="2617"/>
                    <a:pt x="3678" y="2617"/>
                  </a:cubicBezTo>
                  <a:cubicBezTo>
                    <a:pt x="3663" y="2616"/>
                    <a:pt x="3663" y="2616"/>
                    <a:pt x="3663" y="2616"/>
                  </a:cubicBezTo>
                  <a:cubicBezTo>
                    <a:pt x="3641" y="2608"/>
                    <a:pt x="3641" y="2608"/>
                    <a:pt x="3641" y="2608"/>
                  </a:cubicBezTo>
                  <a:cubicBezTo>
                    <a:pt x="3611" y="2588"/>
                    <a:pt x="3611" y="2588"/>
                    <a:pt x="3611" y="2588"/>
                  </a:cubicBezTo>
                  <a:cubicBezTo>
                    <a:pt x="3585" y="2593"/>
                    <a:pt x="3585" y="2593"/>
                    <a:pt x="3585" y="2593"/>
                  </a:cubicBezTo>
                  <a:cubicBezTo>
                    <a:pt x="3557" y="2614"/>
                    <a:pt x="3557" y="2614"/>
                    <a:pt x="3557" y="2614"/>
                  </a:cubicBezTo>
                  <a:cubicBezTo>
                    <a:pt x="3545" y="2610"/>
                    <a:pt x="3545" y="2610"/>
                    <a:pt x="3545" y="2610"/>
                  </a:cubicBezTo>
                  <a:cubicBezTo>
                    <a:pt x="3542" y="2613"/>
                    <a:pt x="3542" y="2613"/>
                    <a:pt x="3542" y="2613"/>
                  </a:cubicBezTo>
                  <a:cubicBezTo>
                    <a:pt x="3514" y="2601"/>
                    <a:pt x="3514" y="2601"/>
                    <a:pt x="3514" y="2601"/>
                  </a:cubicBezTo>
                  <a:cubicBezTo>
                    <a:pt x="3484" y="2568"/>
                    <a:pt x="3484" y="2568"/>
                    <a:pt x="3484" y="2568"/>
                  </a:cubicBezTo>
                  <a:cubicBezTo>
                    <a:pt x="3469" y="2556"/>
                    <a:pt x="3469" y="2556"/>
                    <a:pt x="3469" y="2556"/>
                  </a:cubicBezTo>
                  <a:cubicBezTo>
                    <a:pt x="3441" y="2555"/>
                    <a:pt x="3441" y="2555"/>
                    <a:pt x="3441" y="2555"/>
                  </a:cubicBezTo>
                  <a:cubicBezTo>
                    <a:pt x="3426" y="2530"/>
                    <a:pt x="3426" y="2530"/>
                    <a:pt x="3426" y="2530"/>
                  </a:cubicBezTo>
                  <a:cubicBezTo>
                    <a:pt x="3438" y="2535"/>
                    <a:pt x="3438" y="2535"/>
                    <a:pt x="3438" y="2535"/>
                  </a:cubicBezTo>
                  <a:cubicBezTo>
                    <a:pt x="3447" y="2533"/>
                    <a:pt x="3447" y="2533"/>
                    <a:pt x="3447" y="2533"/>
                  </a:cubicBezTo>
                  <a:cubicBezTo>
                    <a:pt x="3467" y="2498"/>
                    <a:pt x="3467" y="2498"/>
                    <a:pt x="3467" y="2498"/>
                  </a:cubicBezTo>
                  <a:cubicBezTo>
                    <a:pt x="3461" y="2481"/>
                    <a:pt x="3461" y="2481"/>
                    <a:pt x="3461" y="2481"/>
                  </a:cubicBezTo>
                  <a:cubicBezTo>
                    <a:pt x="3438" y="2461"/>
                    <a:pt x="3438" y="2461"/>
                    <a:pt x="3438" y="2461"/>
                  </a:cubicBezTo>
                  <a:cubicBezTo>
                    <a:pt x="3429" y="2425"/>
                    <a:pt x="3429" y="2425"/>
                    <a:pt x="3429" y="2425"/>
                  </a:cubicBezTo>
                  <a:cubicBezTo>
                    <a:pt x="3403" y="2388"/>
                    <a:pt x="3403" y="2388"/>
                    <a:pt x="3403" y="2388"/>
                  </a:cubicBezTo>
                  <a:cubicBezTo>
                    <a:pt x="3386" y="2377"/>
                    <a:pt x="3386" y="2377"/>
                    <a:pt x="3386" y="2377"/>
                  </a:cubicBezTo>
                  <a:cubicBezTo>
                    <a:pt x="3369" y="2354"/>
                    <a:pt x="3369" y="2354"/>
                    <a:pt x="3369" y="2354"/>
                  </a:cubicBezTo>
                  <a:cubicBezTo>
                    <a:pt x="3372" y="2336"/>
                    <a:pt x="3372" y="2336"/>
                    <a:pt x="3372" y="2336"/>
                  </a:cubicBezTo>
                  <a:cubicBezTo>
                    <a:pt x="3368" y="2319"/>
                    <a:pt x="3368" y="2319"/>
                    <a:pt x="3368" y="2319"/>
                  </a:cubicBezTo>
                  <a:cubicBezTo>
                    <a:pt x="3363" y="2277"/>
                    <a:pt x="3363" y="2277"/>
                    <a:pt x="3363" y="2277"/>
                  </a:cubicBezTo>
                  <a:cubicBezTo>
                    <a:pt x="3346" y="2257"/>
                    <a:pt x="3346" y="2257"/>
                    <a:pt x="3346" y="2257"/>
                  </a:cubicBezTo>
                  <a:cubicBezTo>
                    <a:pt x="3336" y="2257"/>
                    <a:pt x="3336" y="2257"/>
                    <a:pt x="3336" y="2257"/>
                  </a:cubicBezTo>
                  <a:cubicBezTo>
                    <a:pt x="3306" y="2238"/>
                    <a:pt x="3306" y="2238"/>
                    <a:pt x="3306" y="2238"/>
                  </a:cubicBezTo>
                  <a:cubicBezTo>
                    <a:pt x="3265" y="2237"/>
                    <a:pt x="3265" y="2237"/>
                    <a:pt x="3265" y="2237"/>
                  </a:cubicBezTo>
                  <a:cubicBezTo>
                    <a:pt x="3251" y="2215"/>
                    <a:pt x="3251" y="2215"/>
                    <a:pt x="3251" y="2215"/>
                  </a:cubicBezTo>
                  <a:cubicBezTo>
                    <a:pt x="3227" y="2202"/>
                    <a:pt x="3227" y="2202"/>
                    <a:pt x="3227" y="2202"/>
                  </a:cubicBezTo>
                  <a:cubicBezTo>
                    <a:pt x="3228" y="2182"/>
                    <a:pt x="3228" y="2182"/>
                    <a:pt x="3228" y="2182"/>
                  </a:cubicBezTo>
                  <a:cubicBezTo>
                    <a:pt x="3221" y="2168"/>
                    <a:pt x="3221" y="2168"/>
                    <a:pt x="3221" y="2168"/>
                  </a:cubicBezTo>
                  <a:cubicBezTo>
                    <a:pt x="3221" y="2156"/>
                    <a:pt x="3221" y="2156"/>
                    <a:pt x="3221" y="2156"/>
                  </a:cubicBezTo>
                  <a:cubicBezTo>
                    <a:pt x="3201" y="2168"/>
                    <a:pt x="3201" y="2168"/>
                    <a:pt x="3201" y="2168"/>
                  </a:cubicBezTo>
                  <a:cubicBezTo>
                    <a:pt x="3144" y="2165"/>
                    <a:pt x="3144" y="2165"/>
                    <a:pt x="3144" y="2165"/>
                  </a:cubicBezTo>
                  <a:cubicBezTo>
                    <a:pt x="3126" y="2166"/>
                    <a:pt x="3126" y="2166"/>
                    <a:pt x="3126" y="2166"/>
                  </a:cubicBezTo>
                  <a:cubicBezTo>
                    <a:pt x="3103" y="2151"/>
                    <a:pt x="3103" y="2151"/>
                    <a:pt x="3103" y="2151"/>
                  </a:cubicBezTo>
                  <a:cubicBezTo>
                    <a:pt x="3100" y="2130"/>
                    <a:pt x="3100" y="2130"/>
                    <a:pt x="3100" y="2130"/>
                  </a:cubicBezTo>
                  <a:cubicBezTo>
                    <a:pt x="3092" y="2130"/>
                    <a:pt x="3092" y="2130"/>
                    <a:pt x="3092" y="2130"/>
                  </a:cubicBezTo>
                  <a:cubicBezTo>
                    <a:pt x="3085" y="2116"/>
                    <a:pt x="3085" y="2116"/>
                    <a:pt x="3085" y="2116"/>
                  </a:cubicBezTo>
                  <a:cubicBezTo>
                    <a:pt x="3088" y="2087"/>
                    <a:pt x="3088" y="2087"/>
                    <a:pt x="3088" y="2087"/>
                  </a:cubicBezTo>
                  <a:cubicBezTo>
                    <a:pt x="3066" y="2050"/>
                    <a:pt x="3066" y="2050"/>
                    <a:pt x="3066" y="2050"/>
                  </a:cubicBezTo>
                  <a:cubicBezTo>
                    <a:pt x="3037" y="2033"/>
                    <a:pt x="3037" y="2033"/>
                    <a:pt x="3037" y="2033"/>
                  </a:cubicBezTo>
                  <a:cubicBezTo>
                    <a:pt x="3044" y="2021"/>
                    <a:pt x="3044" y="2021"/>
                    <a:pt x="3044" y="2021"/>
                  </a:cubicBezTo>
                  <a:cubicBezTo>
                    <a:pt x="3040" y="2011"/>
                    <a:pt x="3040" y="2011"/>
                    <a:pt x="3040" y="2011"/>
                  </a:cubicBezTo>
                  <a:cubicBezTo>
                    <a:pt x="3027" y="2011"/>
                    <a:pt x="3027" y="2011"/>
                    <a:pt x="3027" y="2011"/>
                  </a:cubicBezTo>
                  <a:cubicBezTo>
                    <a:pt x="3018" y="2000"/>
                    <a:pt x="3018" y="2000"/>
                    <a:pt x="3018" y="2000"/>
                  </a:cubicBezTo>
                  <a:cubicBezTo>
                    <a:pt x="3022" y="1983"/>
                    <a:pt x="3022" y="1983"/>
                    <a:pt x="3022" y="1983"/>
                  </a:cubicBezTo>
                  <a:cubicBezTo>
                    <a:pt x="3022" y="1965"/>
                    <a:pt x="3022" y="1965"/>
                    <a:pt x="3022" y="1965"/>
                  </a:cubicBezTo>
                  <a:cubicBezTo>
                    <a:pt x="3004" y="1951"/>
                    <a:pt x="3004" y="1951"/>
                    <a:pt x="3004" y="1951"/>
                  </a:cubicBezTo>
                  <a:cubicBezTo>
                    <a:pt x="3016" y="1940"/>
                    <a:pt x="3016" y="1940"/>
                    <a:pt x="3016" y="1940"/>
                  </a:cubicBezTo>
                  <a:cubicBezTo>
                    <a:pt x="3039" y="1940"/>
                    <a:pt x="3039" y="1940"/>
                    <a:pt x="3039" y="1940"/>
                  </a:cubicBezTo>
                  <a:cubicBezTo>
                    <a:pt x="3059" y="1920"/>
                    <a:pt x="3059" y="1920"/>
                    <a:pt x="3059" y="1920"/>
                  </a:cubicBezTo>
                  <a:cubicBezTo>
                    <a:pt x="3079" y="1920"/>
                    <a:pt x="3079" y="1920"/>
                    <a:pt x="3079" y="1920"/>
                  </a:cubicBezTo>
                  <a:cubicBezTo>
                    <a:pt x="3123" y="1910"/>
                    <a:pt x="3123" y="1910"/>
                    <a:pt x="3123" y="1910"/>
                  </a:cubicBezTo>
                  <a:cubicBezTo>
                    <a:pt x="3186" y="1887"/>
                    <a:pt x="3186" y="1887"/>
                    <a:pt x="3186" y="1887"/>
                  </a:cubicBezTo>
                  <a:cubicBezTo>
                    <a:pt x="3209" y="1867"/>
                    <a:pt x="3209" y="1867"/>
                    <a:pt x="3209" y="1867"/>
                  </a:cubicBezTo>
                  <a:cubicBezTo>
                    <a:pt x="3228" y="1862"/>
                    <a:pt x="3228" y="1862"/>
                    <a:pt x="3228" y="1862"/>
                  </a:cubicBezTo>
                  <a:cubicBezTo>
                    <a:pt x="3244" y="1868"/>
                    <a:pt x="3244" y="1868"/>
                    <a:pt x="3244" y="1868"/>
                  </a:cubicBezTo>
                  <a:cubicBezTo>
                    <a:pt x="3264" y="1861"/>
                    <a:pt x="3264" y="1861"/>
                    <a:pt x="3264" y="1861"/>
                  </a:cubicBezTo>
                  <a:cubicBezTo>
                    <a:pt x="3273" y="1841"/>
                    <a:pt x="3273" y="1841"/>
                    <a:pt x="3273" y="1841"/>
                  </a:cubicBezTo>
                  <a:cubicBezTo>
                    <a:pt x="3302" y="1830"/>
                    <a:pt x="3302" y="1830"/>
                    <a:pt x="3302" y="1830"/>
                  </a:cubicBezTo>
                  <a:cubicBezTo>
                    <a:pt x="3358" y="1806"/>
                    <a:pt x="3358" y="1806"/>
                    <a:pt x="3358" y="1806"/>
                  </a:cubicBezTo>
                  <a:cubicBezTo>
                    <a:pt x="3363" y="1813"/>
                    <a:pt x="3363" y="1813"/>
                    <a:pt x="3363" y="1813"/>
                  </a:cubicBezTo>
                  <a:cubicBezTo>
                    <a:pt x="3354" y="1830"/>
                    <a:pt x="3354" y="1830"/>
                    <a:pt x="3354" y="1830"/>
                  </a:cubicBezTo>
                  <a:cubicBezTo>
                    <a:pt x="3357" y="1842"/>
                    <a:pt x="3357" y="1842"/>
                    <a:pt x="3357" y="1842"/>
                  </a:cubicBezTo>
                  <a:cubicBezTo>
                    <a:pt x="3345" y="1852"/>
                    <a:pt x="3345" y="1852"/>
                    <a:pt x="3345" y="1852"/>
                  </a:cubicBezTo>
                  <a:cubicBezTo>
                    <a:pt x="3329" y="1884"/>
                    <a:pt x="3329" y="1884"/>
                    <a:pt x="3329" y="1884"/>
                  </a:cubicBezTo>
                  <a:cubicBezTo>
                    <a:pt x="3329" y="1902"/>
                    <a:pt x="3329" y="1902"/>
                    <a:pt x="3329" y="1902"/>
                  </a:cubicBezTo>
                  <a:cubicBezTo>
                    <a:pt x="3363" y="1930"/>
                    <a:pt x="3363" y="1930"/>
                    <a:pt x="3363" y="1930"/>
                  </a:cubicBezTo>
                  <a:cubicBezTo>
                    <a:pt x="3394" y="1928"/>
                    <a:pt x="3394" y="1928"/>
                    <a:pt x="3394" y="1928"/>
                  </a:cubicBezTo>
                  <a:cubicBezTo>
                    <a:pt x="3375" y="1920"/>
                    <a:pt x="3375" y="1920"/>
                    <a:pt x="3375" y="1920"/>
                  </a:cubicBezTo>
                  <a:cubicBezTo>
                    <a:pt x="3348" y="1893"/>
                    <a:pt x="3348" y="1893"/>
                    <a:pt x="3348" y="1893"/>
                  </a:cubicBezTo>
                  <a:cubicBezTo>
                    <a:pt x="3346" y="1881"/>
                    <a:pt x="3346" y="1881"/>
                    <a:pt x="3346" y="1881"/>
                  </a:cubicBezTo>
                  <a:cubicBezTo>
                    <a:pt x="3360" y="1864"/>
                    <a:pt x="3360" y="1864"/>
                    <a:pt x="3360" y="1864"/>
                  </a:cubicBezTo>
                  <a:cubicBezTo>
                    <a:pt x="3392" y="1844"/>
                    <a:pt x="3392" y="1844"/>
                    <a:pt x="3392" y="1844"/>
                  </a:cubicBezTo>
                  <a:cubicBezTo>
                    <a:pt x="3404" y="1815"/>
                    <a:pt x="3404" y="1815"/>
                    <a:pt x="3404" y="1815"/>
                  </a:cubicBezTo>
                  <a:cubicBezTo>
                    <a:pt x="3392" y="1790"/>
                    <a:pt x="3392" y="1790"/>
                    <a:pt x="3392" y="1790"/>
                  </a:cubicBezTo>
                  <a:cubicBezTo>
                    <a:pt x="3372" y="1790"/>
                    <a:pt x="3372" y="1790"/>
                    <a:pt x="3372" y="1790"/>
                  </a:cubicBezTo>
                  <a:cubicBezTo>
                    <a:pt x="3349" y="1775"/>
                    <a:pt x="3349" y="1775"/>
                    <a:pt x="3349" y="1775"/>
                  </a:cubicBezTo>
                  <a:cubicBezTo>
                    <a:pt x="3354" y="1761"/>
                    <a:pt x="3354" y="1761"/>
                    <a:pt x="3354" y="1761"/>
                  </a:cubicBezTo>
                  <a:cubicBezTo>
                    <a:pt x="3329" y="1760"/>
                    <a:pt x="3329" y="1760"/>
                    <a:pt x="3329" y="1760"/>
                  </a:cubicBezTo>
                  <a:cubicBezTo>
                    <a:pt x="3320" y="1769"/>
                    <a:pt x="3320" y="1769"/>
                    <a:pt x="3320" y="1769"/>
                  </a:cubicBezTo>
                  <a:cubicBezTo>
                    <a:pt x="3311" y="1761"/>
                    <a:pt x="3311" y="1761"/>
                    <a:pt x="3311" y="1761"/>
                  </a:cubicBezTo>
                  <a:cubicBezTo>
                    <a:pt x="3303" y="1740"/>
                    <a:pt x="3303" y="1740"/>
                    <a:pt x="3303" y="1740"/>
                  </a:cubicBezTo>
                  <a:cubicBezTo>
                    <a:pt x="3276" y="1740"/>
                    <a:pt x="3276" y="1740"/>
                    <a:pt x="3276" y="1740"/>
                  </a:cubicBezTo>
                  <a:cubicBezTo>
                    <a:pt x="3264" y="1746"/>
                    <a:pt x="3264" y="1746"/>
                    <a:pt x="3264" y="1746"/>
                  </a:cubicBezTo>
                  <a:cubicBezTo>
                    <a:pt x="3244" y="1723"/>
                    <a:pt x="3244" y="1723"/>
                    <a:pt x="3244" y="1723"/>
                  </a:cubicBezTo>
                  <a:cubicBezTo>
                    <a:pt x="3251" y="1719"/>
                    <a:pt x="3251" y="1719"/>
                    <a:pt x="3251" y="1719"/>
                  </a:cubicBezTo>
                  <a:cubicBezTo>
                    <a:pt x="3254" y="1705"/>
                    <a:pt x="3254" y="1705"/>
                    <a:pt x="3254" y="1705"/>
                  </a:cubicBezTo>
                  <a:cubicBezTo>
                    <a:pt x="3264" y="1700"/>
                    <a:pt x="3264" y="1700"/>
                    <a:pt x="3264" y="1700"/>
                  </a:cubicBezTo>
                  <a:cubicBezTo>
                    <a:pt x="3279" y="1714"/>
                    <a:pt x="3279" y="1714"/>
                    <a:pt x="3279" y="1714"/>
                  </a:cubicBezTo>
                  <a:cubicBezTo>
                    <a:pt x="3299" y="1714"/>
                    <a:pt x="3299" y="1714"/>
                    <a:pt x="3299" y="1714"/>
                  </a:cubicBezTo>
                  <a:cubicBezTo>
                    <a:pt x="3316" y="1705"/>
                    <a:pt x="3316" y="1705"/>
                    <a:pt x="3316" y="1705"/>
                  </a:cubicBezTo>
                  <a:cubicBezTo>
                    <a:pt x="3310" y="1696"/>
                    <a:pt x="3310" y="1696"/>
                    <a:pt x="3310" y="1696"/>
                  </a:cubicBezTo>
                  <a:cubicBezTo>
                    <a:pt x="3300" y="1700"/>
                    <a:pt x="3300" y="1700"/>
                    <a:pt x="3300" y="1700"/>
                  </a:cubicBezTo>
                  <a:cubicBezTo>
                    <a:pt x="3285" y="1703"/>
                    <a:pt x="3285" y="1703"/>
                    <a:pt x="3285" y="1703"/>
                  </a:cubicBezTo>
                  <a:cubicBezTo>
                    <a:pt x="3270" y="1691"/>
                    <a:pt x="3270" y="1691"/>
                    <a:pt x="3270" y="1691"/>
                  </a:cubicBezTo>
                  <a:cubicBezTo>
                    <a:pt x="3267" y="1676"/>
                    <a:pt x="3267" y="1676"/>
                    <a:pt x="3267" y="1676"/>
                  </a:cubicBezTo>
                  <a:cubicBezTo>
                    <a:pt x="3247" y="1674"/>
                    <a:pt x="3247" y="1674"/>
                    <a:pt x="3247" y="1674"/>
                  </a:cubicBezTo>
                  <a:cubicBezTo>
                    <a:pt x="3222" y="1665"/>
                    <a:pt x="3222" y="1665"/>
                    <a:pt x="3222" y="1665"/>
                  </a:cubicBezTo>
                  <a:cubicBezTo>
                    <a:pt x="3206" y="1673"/>
                    <a:pt x="3206" y="1673"/>
                    <a:pt x="3206" y="1673"/>
                  </a:cubicBezTo>
                  <a:cubicBezTo>
                    <a:pt x="3195" y="1656"/>
                    <a:pt x="3195" y="1656"/>
                    <a:pt x="3195" y="1656"/>
                  </a:cubicBezTo>
                  <a:cubicBezTo>
                    <a:pt x="3204" y="1647"/>
                    <a:pt x="3204" y="1647"/>
                    <a:pt x="3204" y="1647"/>
                  </a:cubicBezTo>
                  <a:cubicBezTo>
                    <a:pt x="3204" y="1631"/>
                    <a:pt x="3204" y="1631"/>
                    <a:pt x="3204" y="1631"/>
                  </a:cubicBezTo>
                  <a:cubicBezTo>
                    <a:pt x="3193" y="1621"/>
                    <a:pt x="3193" y="1621"/>
                    <a:pt x="3193" y="1621"/>
                  </a:cubicBezTo>
                  <a:cubicBezTo>
                    <a:pt x="3196" y="1615"/>
                    <a:pt x="3196" y="1615"/>
                    <a:pt x="3196" y="1615"/>
                  </a:cubicBezTo>
                  <a:cubicBezTo>
                    <a:pt x="3209" y="1618"/>
                    <a:pt x="3209" y="1618"/>
                    <a:pt x="3209" y="1618"/>
                  </a:cubicBezTo>
                  <a:cubicBezTo>
                    <a:pt x="3225" y="1642"/>
                    <a:pt x="3225" y="1642"/>
                    <a:pt x="3225" y="1642"/>
                  </a:cubicBezTo>
                  <a:cubicBezTo>
                    <a:pt x="3241" y="1638"/>
                    <a:pt x="3241" y="1638"/>
                    <a:pt x="3241" y="1638"/>
                  </a:cubicBezTo>
                  <a:cubicBezTo>
                    <a:pt x="3258" y="1662"/>
                    <a:pt x="3258" y="1662"/>
                    <a:pt x="3258" y="1662"/>
                  </a:cubicBezTo>
                  <a:cubicBezTo>
                    <a:pt x="3261" y="1647"/>
                    <a:pt x="3261" y="1647"/>
                    <a:pt x="3261" y="1647"/>
                  </a:cubicBezTo>
                  <a:cubicBezTo>
                    <a:pt x="3258" y="1636"/>
                    <a:pt x="3258" y="1636"/>
                    <a:pt x="3258" y="1636"/>
                  </a:cubicBezTo>
                  <a:cubicBezTo>
                    <a:pt x="3273" y="1625"/>
                    <a:pt x="3273" y="1625"/>
                    <a:pt x="3273" y="1625"/>
                  </a:cubicBezTo>
                  <a:cubicBezTo>
                    <a:pt x="3276" y="1593"/>
                    <a:pt x="3276" y="1593"/>
                    <a:pt x="3276" y="1593"/>
                  </a:cubicBezTo>
                  <a:cubicBezTo>
                    <a:pt x="3264" y="1583"/>
                    <a:pt x="3264" y="1583"/>
                    <a:pt x="3264" y="1583"/>
                  </a:cubicBezTo>
                  <a:cubicBezTo>
                    <a:pt x="3267" y="1576"/>
                    <a:pt x="3267" y="1576"/>
                    <a:pt x="3267" y="1576"/>
                  </a:cubicBezTo>
                  <a:cubicBezTo>
                    <a:pt x="3284" y="1579"/>
                    <a:pt x="3284" y="1579"/>
                    <a:pt x="3284" y="1579"/>
                  </a:cubicBezTo>
                  <a:cubicBezTo>
                    <a:pt x="3291" y="1567"/>
                    <a:pt x="3291" y="1567"/>
                    <a:pt x="3291" y="1567"/>
                  </a:cubicBezTo>
                  <a:cubicBezTo>
                    <a:pt x="3254" y="1558"/>
                    <a:pt x="3254" y="1558"/>
                    <a:pt x="3254" y="1558"/>
                  </a:cubicBezTo>
                  <a:cubicBezTo>
                    <a:pt x="3245" y="1569"/>
                    <a:pt x="3245" y="1569"/>
                    <a:pt x="3245" y="1569"/>
                  </a:cubicBezTo>
                  <a:cubicBezTo>
                    <a:pt x="3233" y="1569"/>
                    <a:pt x="3233" y="1569"/>
                    <a:pt x="3233" y="1569"/>
                  </a:cubicBezTo>
                  <a:cubicBezTo>
                    <a:pt x="3235" y="1553"/>
                    <a:pt x="3235" y="1553"/>
                    <a:pt x="3235" y="1553"/>
                  </a:cubicBezTo>
                  <a:cubicBezTo>
                    <a:pt x="3250" y="1540"/>
                    <a:pt x="3250" y="1540"/>
                    <a:pt x="3250" y="1540"/>
                  </a:cubicBezTo>
                  <a:cubicBezTo>
                    <a:pt x="3277" y="1538"/>
                    <a:pt x="3277" y="1538"/>
                    <a:pt x="3277" y="1538"/>
                  </a:cubicBezTo>
                  <a:cubicBezTo>
                    <a:pt x="3297" y="1532"/>
                    <a:pt x="3297" y="1532"/>
                    <a:pt x="3297" y="1532"/>
                  </a:cubicBezTo>
                  <a:cubicBezTo>
                    <a:pt x="3294" y="1517"/>
                    <a:pt x="3294" y="1517"/>
                    <a:pt x="3294" y="1517"/>
                  </a:cubicBezTo>
                  <a:cubicBezTo>
                    <a:pt x="3311" y="1500"/>
                    <a:pt x="3311" y="1500"/>
                    <a:pt x="3311" y="1500"/>
                  </a:cubicBezTo>
                  <a:cubicBezTo>
                    <a:pt x="3311" y="1485"/>
                    <a:pt x="3311" y="1485"/>
                    <a:pt x="3311" y="1485"/>
                  </a:cubicBezTo>
                  <a:cubicBezTo>
                    <a:pt x="3316" y="1477"/>
                    <a:pt x="3316" y="1477"/>
                    <a:pt x="3316" y="1477"/>
                  </a:cubicBezTo>
                  <a:cubicBezTo>
                    <a:pt x="3314" y="1469"/>
                    <a:pt x="3314" y="1469"/>
                    <a:pt x="3314" y="1469"/>
                  </a:cubicBezTo>
                  <a:cubicBezTo>
                    <a:pt x="3329" y="1448"/>
                    <a:pt x="3329" y="1448"/>
                    <a:pt x="3329" y="1448"/>
                  </a:cubicBezTo>
                  <a:cubicBezTo>
                    <a:pt x="3336" y="1448"/>
                    <a:pt x="3336" y="1448"/>
                    <a:pt x="3336" y="1448"/>
                  </a:cubicBezTo>
                  <a:cubicBezTo>
                    <a:pt x="3343" y="1459"/>
                    <a:pt x="3343" y="1459"/>
                    <a:pt x="3343" y="1459"/>
                  </a:cubicBezTo>
                  <a:cubicBezTo>
                    <a:pt x="3351" y="1454"/>
                    <a:pt x="3351" y="1454"/>
                    <a:pt x="3351" y="1454"/>
                  </a:cubicBezTo>
                  <a:cubicBezTo>
                    <a:pt x="3357" y="1440"/>
                    <a:pt x="3357" y="1440"/>
                    <a:pt x="3357" y="1440"/>
                  </a:cubicBezTo>
                  <a:cubicBezTo>
                    <a:pt x="3363" y="1439"/>
                    <a:pt x="3363" y="1439"/>
                    <a:pt x="3363" y="1439"/>
                  </a:cubicBezTo>
                  <a:cubicBezTo>
                    <a:pt x="3354" y="1425"/>
                    <a:pt x="3354" y="1425"/>
                    <a:pt x="3354" y="1425"/>
                  </a:cubicBezTo>
                  <a:cubicBezTo>
                    <a:pt x="3360" y="1416"/>
                    <a:pt x="3360" y="1416"/>
                    <a:pt x="3360" y="1416"/>
                  </a:cubicBezTo>
                  <a:cubicBezTo>
                    <a:pt x="3380" y="1408"/>
                    <a:pt x="3380" y="1408"/>
                    <a:pt x="3380" y="1408"/>
                  </a:cubicBezTo>
                  <a:cubicBezTo>
                    <a:pt x="3389" y="1405"/>
                    <a:pt x="3389" y="1405"/>
                    <a:pt x="3389" y="1405"/>
                  </a:cubicBezTo>
                  <a:cubicBezTo>
                    <a:pt x="3394" y="1390"/>
                    <a:pt x="3394" y="1390"/>
                    <a:pt x="3394" y="1390"/>
                  </a:cubicBezTo>
                  <a:cubicBezTo>
                    <a:pt x="3403" y="1388"/>
                    <a:pt x="3403" y="1388"/>
                    <a:pt x="3403" y="1388"/>
                  </a:cubicBezTo>
                  <a:cubicBezTo>
                    <a:pt x="3417" y="1394"/>
                    <a:pt x="3417" y="1394"/>
                    <a:pt x="3417" y="1394"/>
                  </a:cubicBezTo>
                  <a:cubicBezTo>
                    <a:pt x="3444" y="1388"/>
                    <a:pt x="3444" y="1388"/>
                    <a:pt x="3444" y="1388"/>
                  </a:cubicBezTo>
                  <a:cubicBezTo>
                    <a:pt x="3438" y="1378"/>
                    <a:pt x="3438" y="1378"/>
                    <a:pt x="3438" y="1378"/>
                  </a:cubicBezTo>
                  <a:cubicBezTo>
                    <a:pt x="3441" y="1365"/>
                    <a:pt x="3441" y="1365"/>
                    <a:pt x="3441" y="1365"/>
                  </a:cubicBezTo>
                  <a:cubicBezTo>
                    <a:pt x="3476" y="1359"/>
                    <a:pt x="3476" y="1359"/>
                    <a:pt x="3476" y="1359"/>
                  </a:cubicBezTo>
                  <a:cubicBezTo>
                    <a:pt x="3496" y="1349"/>
                    <a:pt x="3496" y="1349"/>
                    <a:pt x="3496" y="1349"/>
                  </a:cubicBezTo>
                  <a:cubicBezTo>
                    <a:pt x="3504" y="1330"/>
                    <a:pt x="3504" y="1330"/>
                    <a:pt x="3504" y="1330"/>
                  </a:cubicBezTo>
                  <a:cubicBezTo>
                    <a:pt x="3550" y="1312"/>
                    <a:pt x="3550" y="1312"/>
                    <a:pt x="3550" y="1312"/>
                  </a:cubicBezTo>
                  <a:cubicBezTo>
                    <a:pt x="3554" y="1297"/>
                    <a:pt x="3554" y="1297"/>
                    <a:pt x="3554" y="1297"/>
                  </a:cubicBezTo>
                  <a:cubicBezTo>
                    <a:pt x="3543" y="1294"/>
                    <a:pt x="3543" y="1294"/>
                    <a:pt x="3543" y="1294"/>
                  </a:cubicBezTo>
                  <a:cubicBezTo>
                    <a:pt x="3516" y="1310"/>
                    <a:pt x="3516" y="1310"/>
                    <a:pt x="3516" y="1310"/>
                  </a:cubicBezTo>
                  <a:cubicBezTo>
                    <a:pt x="3507" y="1301"/>
                    <a:pt x="3507" y="1301"/>
                    <a:pt x="3507" y="1301"/>
                  </a:cubicBezTo>
                  <a:cubicBezTo>
                    <a:pt x="3488" y="1320"/>
                    <a:pt x="3488" y="1320"/>
                    <a:pt x="3488" y="1320"/>
                  </a:cubicBezTo>
                  <a:cubicBezTo>
                    <a:pt x="3479" y="1310"/>
                    <a:pt x="3479" y="1310"/>
                    <a:pt x="3479" y="1310"/>
                  </a:cubicBezTo>
                  <a:cubicBezTo>
                    <a:pt x="3479" y="1274"/>
                    <a:pt x="3479" y="1274"/>
                    <a:pt x="3479" y="1274"/>
                  </a:cubicBezTo>
                  <a:cubicBezTo>
                    <a:pt x="3488" y="1268"/>
                    <a:pt x="3488" y="1268"/>
                    <a:pt x="3488" y="1268"/>
                  </a:cubicBezTo>
                  <a:cubicBezTo>
                    <a:pt x="3494" y="1254"/>
                    <a:pt x="3494" y="1254"/>
                    <a:pt x="3494" y="1254"/>
                  </a:cubicBezTo>
                  <a:cubicBezTo>
                    <a:pt x="3501" y="1255"/>
                    <a:pt x="3501" y="1255"/>
                    <a:pt x="3501" y="1255"/>
                  </a:cubicBezTo>
                  <a:cubicBezTo>
                    <a:pt x="3504" y="1265"/>
                    <a:pt x="3504" y="1265"/>
                    <a:pt x="3504" y="1265"/>
                  </a:cubicBezTo>
                  <a:cubicBezTo>
                    <a:pt x="3510" y="1268"/>
                    <a:pt x="3510" y="1268"/>
                    <a:pt x="3510" y="1268"/>
                  </a:cubicBezTo>
                  <a:cubicBezTo>
                    <a:pt x="3522" y="1255"/>
                    <a:pt x="3522" y="1255"/>
                    <a:pt x="3522" y="1255"/>
                  </a:cubicBezTo>
                  <a:cubicBezTo>
                    <a:pt x="3504" y="1237"/>
                    <a:pt x="3504" y="1237"/>
                    <a:pt x="3504" y="1237"/>
                  </a:cubicBezTo>
                  <a:cubicBezTo>
                    <a:pt x="3524" y="1234"/>
                    <a:pt x="3524" y="1234"/>
                    <a:pt x="3524" y="1234"/>
                  </a:cubicBezTo>
                  <a:cubicBezTo>
                    <a:pt x="3539" y="1243"/>
                    <a:pt x="3539" y="1243"/>
                    <a:pt x="3539" y="1243"/>
                  </a:cubicBezTo>
                  <a:cubicBezTo>
                    <a:pt x="3553" y="1246"/>
                    <a:pt x="3553" y="1246"/>
                    <a:pt x="3553" y="1246"/>
                  </a:cubicBezTo>
                  <a:cubicBezTo>
                    <a:pt x="3575" y="1229"/>
                    <a:pt x="3575" y="1229"/>
                    <a:pt x="3575" y="1229"/>
                  </a:cubicBezTo>
                  <a:cubicBezTo>
                    <a:pt x="3591" y="1236"/>
                    <a:pt x="3591" y="1236"/>
                    <a:pt x="3591" y="1236"/>
                  </a:cubicBezTo>
                  <a:cubicBezTo>
                    <a:pt x="3635" y="1220"/>
                    <a:pt x="3635" y="1220"/>
                    <a:pt x="3635" y="1220"/>
                  </a:cubicBezTo>
                  <a:cubicBezTo>
                    <a:pt x="3652" y="1223"/>
                    <a:pt x="3652" y="1223"/>
                    <a:pt x="3652" y="1223"/>
                  </a:cubicBezTo>
                  <a:cubicBezTo>
                    <a:pt x="3660" y="1236"/>
                    <a:pt x="3660" y="1236"/>
                    <a:pt x="3660" y="1236"/>
                  </a:cubicBezTo>
                  <a:cubicBezTo>
                    <a:pt x="3643" y="1274"/>
                    <a:pt x="3643" y="1274"/>
                    <a:pt x="3643" y="1274"/>
                  </a:cubicBezTo>
                  <a:cubicBezTo>
                    <a:pt x="3643" y="1284"/>
                    <a:pt x="3643" y="1284"/>
                    <a:pt x="3643" y="1284"/>
                  </a:cubicBezTo>
                  <a:cubicBezTo>
                    <a:pt x="3660" y="1297"/>
                    <a:pt x="3660" y="1297"/>
                    <a:pt x="3660" y="1297"/>
                  </a:cubicBezTo>
                  <a:cubicBezTo>
                    <a:pt x="3666" y="1272"/>
                    <a:pt x="3666" y="1272"/>
                    <a:pt x="3666" y="1272"/>
                  </a:cubicBezTo>
                  <a:cubicBezTo>
                    <a:pt x="3681" y="1248"/>
                    <a:pt x="3681" y="1248"/>
                    <a:pt x="3681" y="1248"/>
                  </a:cubicBezTo>
                  <a:cubicBezTo>
                    <a:pt x="3676" y="1232"/>
                    <a:pt x="3676" y="1232"/>
                    <a:pt x="3676" y="1232"/>
                  </a:cubicBezTo>
                  <a:cubicBezTo>
                    <a:pt x="3681" y="1226"/>
                    <a:pt x="3681" y="1226"/>
                    <a:pt x="3681" y="1226"/>
                  </a:cubicBezTo>
                  <a:cubicBezTo>
                    <a:pt x="3693" y="1242"/>
                    <a:pt x="3693" y="1242"/>
                    <a:pt x="3693" y="1242"/>
                  </a:cubicBezTo>
                  <a:cubicBezTo>
                    <a:pt x="3696" y="1266"/>
                    <a:pt x="3696" y="1266"/>
                    <a:pt x="3696" y="1266"/>
                  </a:cubicBezTo>
                  <a:cubicBezTo>
                    <a:pt x="3710" y="1266"/>
                    <a:pt x="3710" y="1266"/>
                    <a:pt x="3710" y="1266"/>
                  </a:cubicBezTo>
                  <a:cubicBezTo>
                    <a:pt x="3716" y="1249"/>
                    <a:pt x="3716" y="1249"/>
                    <a:pt x="3716" y="1249"/>
                  </a:cubicBezTo>
                  <a:cubicBezTo>
                    <a:pt x="3710" y="1231"/>
                    <a:pt x="3710" y="1231"/>
                    <a:pt x="3710" y="1231"/>
                  </a:cubicBezTo>
                  <a:cubicBezTo>
                    <a:pt x="3722" y="1222"/>
                    <a:pt x="3722" y="1222"/>
                    <a:pt x="3722" y="1222"/>
                  </a:cubicBezTo>
                  <a:cubicBezTo>
                    <a:pt x="3728" y="1225"/>
                    <a:pt x="3728" y="1225"/>
                    <a:pt x="3728" y="1225"/>
                  </a:cubicBezTo>
                  <a:cubicBezTo>
                    <a:pt x="3731" y="1242"/>
                    <a:pt x="3731" y="1242"/>
                    <a:pt x="3731" y="1242"/>
                  </a:cubicBezTo>
                  <a:cubicBezTo>
                    <a:pt x="3756" y="1223"/>
                    <a:pt x="3756" y="1223"/>
                    <a:pt x="3756" y="1223"/>
                  </a:cubicBezTo>
                  <a:cubicBezTo>
                    <a:pt x="3759" y="1214"/>
                    <a:pt x="3759" y="1214"/>
                    <a:pt x="3759" y="1214"/>
                  </a:cubicBezTo>
                  <a:cubicBezTo>
                    <a:pt x="3748" y="1200"/>
                    <a:pt x="3748" y="1200"/>
                    <a:pt x="3748" y="1200"/>
                  </a:cubicBezTo>
                  <a:cubicBezTo>
                    <a:pt x="3765" y="1200"/>
                    <a:pt x="3765" y="1200"/>
                    <a:pt x="3765" y="1200"/>
                  </a:cubicBezTo>
                  <a:cubicBezTo>
                    <a:pt x="3774" y="1191"/>
                    <a:pt x="3774" y="1191"/>
                    <a:pt x="3774" y="1191"/>
                  </a:cubicBezTo>
                  <a:cubicBezTo>
                    <a:pt x="3757" y="1185"/>
                    <a:pt x="3757" y="1185"/>
                    <a:pt x="3757" y="1185"/>
                  </a:cubicBezTo>
                  <a:cubicBezTo>
                    <a:pt x="3776" y="1167"/>
                    <a:pt x="3776" y="1167"/>
                    <a:pt x="3776" y="1167"/>
                  </a:cubicBezTo>
                  <a:cubicBezTo>
                    <a:pt x="3797" y="1165"/>
                    <a:pt x="3797" y="1165"/>
                    <a:pt x="3797" y="1165"/>
                  </a:cubicBezTo>
                  <a:cubicBezTo>
                    <a:pt x="3812" y="1156"/>
                    <a:pt x="3812" y="1156"/>
                    <a:pt x="3812" y="1156"/>
                  </a:cubicBezTo>
                  <a:cubicBezTo>
                    <a:pt x="3822" y="1161"/>
                    <a:pt x="3822" y="1161"/>
                    <a:pt x="3822" y="1161"/>
                  </a:cubicBezTo>
                  <a:cubicBezTo>
                    <a:pt x="3822" y="1171"/>
                    <a:pt x="3822" y="1171"/>
                    <a:pt x="3822" y="1171"/>
                  </a:cubicBezTo>
                  <a:cubicBezTo>
                    <a:pt x="3828" y="1174"/>
                    <a:pt x="3828" y="1174"/>
                    <a:pt x="3828" y="1174"/>
                  </a:cubicBezTo>
                  <a:cubicBezTo>
                    <a:pt x="3854" y="1177"/>
                    <a:pt x="3854" y="1177"/>
                    <a:pt x="3854" y="1177"/>
                  </a:cubicBezTo>
                  <a:cubicBezTo>
                    <a:pt x="3854" y="1200"/>
                    <a:pt x="3854" y="1200"/>
                    <a:pt x="3854" y="1200"/>
                  </a:cubicBezTo>
                  <a:cubicBezTo>
                    <a:pt x="3863" y="1210"/>
                    <a:pt x="3863" y="1210"/>
                    <a:pt x="3863" y="1210"/>
                  </a:cubicBezTo>
                  <a:cubicBezTo>
                    <a:pt x="3849" y="1248"/>
                    <a:pt x="3849" y="1248"/>
                    <a:pt x="3849" y="1248"/>
                  </a:cubicBezTo>
                  <a:cubicBezTo>
                    <a:pt x="3872" y="1237"/>
                    <a:pt x="3872" y="1237"/>
                    <a:pt x="3872" y="1237"/>
                  </a:cubicBezTo>
                  <a:cubicBezTo>
                    <a:pt x="3887" y="1202"/>
                    <a:pt x="3887" y="1202"/>
                    <a:pt x="3887" y="1202"/>
                  </a:cubicBezTo>
                  <a:cubicBezTo>
                    <a:pt x="3869" y="1170"/>
                    <a:pt x="3869" y="1170"/>
                    <a:pt x="3869" y="1170"/>
                  </a:cubicBezTo>
                  <a:cubicBezTo>
                    <a:pt x="3848" y="1156"/>
                    <a:pt x="3848" y="1156"/>
                    <a:pt x="3848" y="1156"/>
                  </a:cubicBezTo>
                  <a:cubicBezTo>
                    <a:pt x="3832" y="1135"/>
                    <a:pt x="3832" y="1135"/>
                    <a:pt x="3832" y="1135"/>
                  </a:cubicBezTo>
                  <a:cubicBezTo>
                    <a:pt x="3815" y="1147"/>
                    <a:pt x="3815" y="1147"/>
                    <a:pt x="3815" y="1147"/>
                  </a:cubicBezTo>
                  <a:cubicBezTo>
                    <a:pt x="3806" y="1139"/>
                    <a:pt x="3806" y="1139"/>
                    <a:pt x="3806" y="1139"/>
                  </a:cubicBezTo>
                  <a:cubicBezTo>
                    <a:pt x="3786" y="1142"/>
                    <a:pt x="3786" y="1142"/>
                    <a:pt x="3786" y="1142"/>
                  </a:cubicBezTo>
                  <a:cubicBezTo>
                    <a:pt x="3783" y="1129"/>
                    <a:pt x="3783" y="1129"/>
                    <a:pt x="3783" y="1129"/>
                  </a:cubicBezTo>
                  <a:cubicBezTo>
                    <a:pt x="3767" y="1124"/>
                    <a:pt x="3767" y="1124"/>
                    <a:pt x="3767" y="1124"/>
                  </a:cubicBezTo>
                  <a:cubicBezTo>
                    <a:pt x="3764" y="1118"/>
                    <a:pt x="3764" y="1118"/>
                    <a:pt x="3764" y="1118"/>
                  </a:cubicBezTo>
                  <a:cubicBezTo>
                    <a:pt x="3776" y="1104"/>
                    <a:pt x="3776" y="1104"/>
                    <a:pt x="3776" y="1104"/>
                  </a:cubicBezTo>
                  <a:cubicBezTo>
                    <a:pt x="3808" y="1106"/>
                    <a:pt x="3808" y="1106"/>
                    <a:pt x="3808" y="1106"/>
                  </a:cubicBezTo>
                  <a:cubicBezTo>
                    <a:pt x="3820" y="1093"/>
                    <a:pt x="3820" y="1093"/>
                    <a:pt x="3820" y="1093"/>
                  </a:cubicBezTo>
                  <a:cubicBezTo>
                    <a:pt x="3834" y="1093"/>
                    <a:pt x="3834" y="1093"/>
                    <a:pt x="3834" y="1093"/>
                  </a:cubicBezTo>
                  <a:cubicBezTo>
                    <a:pt x="3851" y="1096"/>
                    <a:pt x="3851" y="1096"/>
                    <a:pt x="3851" y="1096"/>
                  </a:cubicBezTo>
                  <a:cubicBezTo>
                    <a:pt x="3866" y="1090"/>
                    <a:pt x="3866" y="1090"/>
                    <a:pt x="3866" y="1090"/>
                  </a:cubicBezTo>
                  <a:cubicBezTo>
                    <a:pt x="3877" y="1096"/>
                    <a:pt x="3877" y="1096"/>
                    <a:pt x="3877" y="1096"/>
                  </a:cubicBezTo>
                  <a:cubicBezTo>
                    <a:pt x="3913" y="1081"/>
                    <a:pt x="3913" y="1081"/>
                    <a:pt x="3913" y="1081"/>
                  </a:cubicBezTo>
                  <a:cubicBezTo>
                    <a:pt x="3933" y="1092"/>
                    <a:pt x="3933" y="1092"/>
                    <a:pt x="3933" y="1092"/>
                  </a:cubicBezTo>
                  <a:cubicBezTo>
                    <a:pt x="3945" y="1090"/>
                    <a:pt x="3945" y="1090"/>
                    <a:pt x="3945" y="1090"/>
                  </a:cubicBezTo>
                  <a:cubicBezTo>
                    <a:pt x="3961" y="1093"/>
                    <a:pt x="3961" y="1093"/>
                    <a:pt x="3961" y="1093"/>
                  </a:cubicBezTo>
                  <a:cubicBezTo>
                    <a:pt x="3973" y="1083"/>
                    <a:pt x="3973" y="1083"/>
                    <a:pt x="3973" y="1083"/>
                  </a:cubicBezTo>
                  <a:cubicBezTo>
                    <a:pt x="3967" y="1073"/>
                    <a:pt x="3967" y="1073"/>
                    <a:pt x="3967" y="1073"/>
                  </a:cubicBezTo>
                  <a:cubicBezTo>
                    <a:pt x="3941" y="1072"/>
                    <a:pt x="3941" y="1072"/>
                    <a:pt x="3941" y="1072"/>
                  </a:cubicBezTo>
                  <a:cubicBezTo>
                    <a:pt x="3916" y="1061"/>
                    <a:pt x="3916" y="1061"/>
                    <a:pt x="3916" y="1061"/>
                  </a:cubicBezTo>
                  <a:cubicBezTo>
                    <a:pt x="3897" y="1069"/>
                    <a:pt x="3897" y="1069"/>
                    <a:pt x="3897" y="1069"/>
                  </a:cubicBezTo>
                  <a:cubicBezTo>
                    <a:pt x="3866" y="1066"/>
                    <a:pt x="3866" y="1066"/>
                    <a:pt x="3866" y="1066"/>
                  </a:cubicBezTo>
                  <a:cubicBezTo>
                    <a:pt x="3866" y="1054"/>
                    <a:pt x="3866" y="1054"/>
                    <a:pt x="3866" y="1054"/>
                  </a:cubicBezTo>
                  <a:cubicBezTo>
                    <a:pt x="3860" y="1034"/>
                    <a:pt x="3860" y="1034"/>
                    <a:pt x="3860" y="1034"/>
                  </a:cubicBezTo>
                  <a:cubicBezTo>
                    <a:pt x="3883" y="1018"/>
                    <a:pt x="3883" y="1018"/>
                    <a:pt x="3883" y="1018"/>
                  </a:cubicBezTo>
                  <a:cubicBezTo>
                    <a:pt x="3860" y="1014"/>
                    <a:pt x="3860" y="1014"/>
                    <a:pt x="3860" y="1014"/>
                  </a:cubicBezTo>
                  <a:cubicBezTo>
                    <a:pt x="3841" y="989"/>
                    <a:pt x="3841" y="989"/>
                    <a:pt x="3841" y="989"/>
                  </a:cubicBezTo>
                  <a:cubicBezTo>
                    <a:pt x="3826" y="991"/>
                    <a:pt x="3826" y="991"/>
                    <a:pt x="3826" y="991"/>
                  </a:cubicBezTo>
                  <a:cubicBezTo>
                    <a:pt x="3811" y="971"/>
                    <a:pt x="3811" y="971"/>
                    <a:pt x="3811" y="971"/>
                  </a:cubicBezTo>
                  <a:cubicBezTo>
                    <a:pt x="3808" y="953"/>
                    <a:pt x="3808" y="953"/>
                    <a:pt x="3808" y="953"/>
                  </a:cubicBezTo>
                  <a:cubicBezTo>
                    <a:pt x="3823" y="953"/>
                    <a:pt x="3823" y="953"/>
                    <a:pt x="3823" y="953"/>
                  </a:cubicBezTo>
                  <a:cubicBezTo>
                    <a:pt x="3823" y="933"/>
                    <a:pt x="3823" y="933"/>
                    <a:pt x="3823" y="933"/>
                  </a:cubicBezTo>
                  <a:cubicBezTo>
                    <a:pt x="3803" y="915"/>
                    <a:pt x="3803" y="915"/>
                    <a:pt x="3803" y="915"/>
                  </a:cubicBezTo>
                  <a:cubicBezTo>
                    <a:pt x="3806" y="840"/>
                    <a:pt x="3806" y="840"/>
                    <a:pt x="3806" y="840"/>
                  </a:cubicBezTo>
                  <a:cubicBezTo>
                    <a:pt x="3823" y="820"/>
                    <a:pt x="3823" y="820"/>
                    <a:pt x="3823" y="820"/>
                  </a:cubicBezTo>
                  <a:cubicBezTo>
                    <a:pt x="3817" y="800"/>
                    <a:pt x="3817" y="800"/>
                    <a:pt x="3817" y="800"/>
                  </a:cubicBezTo>
                  <a:cubicBezTo>
                    <a:pt x="3820" y="774"/>
                    <a:pt x="3820" y="774"/>
                    <a:pt x="3820" y="774"/>
                  </a:cubicBezTo>
                  <a:cubicBezTo>
                    <a:pt x="3835" y="759"/>
                    <a:pt x="3835" y="759"/>
                    <a:pt x="3835" y="759"/>
                  </a:cubicBezTo>
                  <a:cubicBezTo>
                    <a:pt x="3826" y="742"/>
                    <a:pt x="3826" y="742"/>
                    <a:pt x="3826" y="742"/>
                  </a:cubicBezTo>
                  <a:cubicBezTo>
                    <a:pt x="3840" y="737"/>
                    <a:pt x="3840" y="737"/>
                    <a:pt x="3840" y="737"/>
                  </a:cubicBezTo>
                  <a:cubicBezTo>
                    <a:pt x="3845" y="723"/>
                    <a:pt x="3845" y="723"/>
                    <a:pt x="3845" y="723"/>
                  </a:cubicBezTo>
                  <a:cubicBezTo>
                    <a:pt x="3866" y="704"/>
                    <a:pt x="3866" y="704"/>
                    <a:pt x="3866" y="704"/>
                  </a:cubicBezTo>
                  <a:cubicBezTo>
                    <a:pt x="3878" y="705"/>
                    <a:pt x="3878" y="705"/>
                    <a:pt x="3878" y="705"/>
                  </a:cubicBezTo>
                  <a:cubicBezTo>
                    <a:pt x="3898" y="728"/>
                    <a:pt x="3898" y="728"/>
                    <a:pt x="3898" y="728"/>
                  </a:cubicBezTo>
                  <a:cubicBezTo>
                    <a:pt x="3913" y="711"/>
                    <a:pt x="3913" y="711"/>
                    <a:pt x="3913" y="711"/>
                  </a:cubicBezTo>
                  <a:cubicBezTo>
                    <a:pt x="3927" y="711"/>
                    <a:pt x="3927" y="711"/>
                    <a:pt x="3927" y="711"/>
                  </a:cubicBezTo>
                  <a:cubicBezTo>
                    <a:pt x="3935" y="734"/>
                    <a:pt x="3935" y="734"/>
                    <a:pt x="3935" y="734"/>
                  </a:cubicBezTo>
                  <a:cubicBezTo>
                    <a:pt x="3958" y="739"/>
                    <a:pt x="3958" y="739"/>
                    <a:pt x="3958" y="739"/>
                  </a:cubicBezTo>
                  <a:cubicBezTo>
                    <a:pt x="3979" y="720"/>
                    <a:pt x="3979" y="720"/>
                    <a:pt x="3979" y="720"/>
                  </a:cubicBezTo>
                  <a:cubicBezTo>
                    <a:pt x="3987" y="722"/>
                    <a:pt x="3987" y="722"/>
                    <a:pt x="3987" y="722"/>
                  </a:cubicBezTo>
                  <a:cubicBezTo>
                    <a:pt x="3988" y="746"/>
                    <a:pt x="3988" y="746"/>
                    <a:pt x="3988" y="746"/>
                  </a:cubicBezTo>
                  <a:cubicBezTo>
                    <a:pt x="3994" y="752"/>
                    <a:pt x="3994" y="752"/>
                    <a:pt x="3994" y="752"/>
                  </a:cubicBezTo>
                  <a:cubicBezTo>
                    <a:pt x="4019" y="759"/>
                    <a:pt x="4019" y="759"/>
                    <a:pt x="4019" y="759"/>
                  </a:cubicBezTo>
                  <a:cubicBezTo>
                    <a:pt x="4020" y="766"/>
                    <a:pt x="4020" y="766"/>
                    <a:pt x="4020" y="766"/>
                  </a:cubicBezTo>
                  <a:cubicBezTo>
                    <a:pt x="4005" y="775"/>
                    <a:pt x="4005" y="775"/>
                    <a:pt x="4005" y="775"/>
                  </a:cubicBezTo>
                  <a:cubicBezTo>
                    <a:pt x="4004" y="783"/>
                    <a:pt x="4004" y="783"/>
                    <a:pt x="4004" y="783"/>
                  </a:cubicBezTo>
                  <a:cubicBezTo>
                    <a:pt x="3996" y="797"/>
                    <a:pt x="3996" y="797"/>
                    <a:pt x="3996" y="797"/>
                  </a:cubicBezTo>
                  <a:cubicBezTo>
                    <a:pt x="4000" y="815"/>
                    <a:pt x="4000" y="815"/>
                    <a:pt x="4000" y="815"/>
                  </a:cubicBezTo>
                  <a:cubicBezTo>
                    <a:pt x="3984" y="841"/>
                    <a:pt x="3984" y="841"/>
                    <a:pt x="3984" y="841"/>
                  </a:cubicBezTo>
                  <a:cubicBezTo>
                    <a:pt x="3967" y="844"/>
                    <a:pt x="3967" y="844"/>
                    <a:pt x="3967" y="844"/>
                  </a:cubicBezTo>
                  <a:cubicBezTo>
                    <a:pt x="3953" y="866"/>
                    <a:pt x="3953" y="866"/>
                    <a:pt x="3953" y="866"/>
                  </a:cubicBezTo>
                  <a:cubicBezTo>
                    <a:pt x="3967" y="870"/>
                    <a:pt x="3967" y="870"/>
                    <a:pt x="3967" y="870"/>
                  </a:cubicBezTo>
                  <a:cubicBezTo>
                    <a:pt x="4004" y="855"/>
                    <a:pt x="4004" y="855"/>
                    <a:pt x="4004" y="855"/>
                  </a:cubicBezTo>
                  <a:cubicBezTo>
                    <a:pt x="4029" y="815"/>
                    <a:pt x="4029" y="815"/>
                    <a:pt x="4029" y="815"/>
                  </a:cubicBezTo>
                  <a:cubicBezTo>
                    <a:pt x="4042" y="818"/>
                    <a:pt x="4042" y="818"/>
                    <a:pt x="4042" y="818"/>
                  </a:cubicBezTo>
                  <a:cubicBezTo>
                    <a:pt x="4042" y="830"/>
                    <a:pt x="4042" y="830"/>
                    <a:pt x="4042" y="830"/>
                  </a:cubicBezTo>
                  <a:cubicBezTo>
                    <a:pt x="4031" y="846"/>
                    <a:pt x="4031" y="846"/>
                    <a:pt x="4031" y="846"/>
                  </a:cubicBezTo>
                  <a:cubicBezTo>
                    <a:pt x="4033" y="858"/>
                    <a:pt x="4033" y="858"/>
                    <a:pt x="4033" y="858"/>
                  </a:cubicBezTo>
                  <a:cubicBezTo>
                    <a:pt x="4048" y="858"/>
                    <a:pt x="4048" y="858"/>
                    <a:pt x="4048" y="858"/>
                  </a:cubicBezTo>
                  <a:cubicBezTo>
                    <a:pt x="4062" y="837"/>
                    <a:pt x="4062" y="837"/>
                    <a:pt x="4062" y="837"/>
                  </a:cubicBezTo>
                  <a:cubicBezTo>
                    <a:pt x="4077" y="827"/>
                    <a:pt x="4077" y="827"/>
                    <a:pt x="4077" y="827"/>
                  </a:cubicBezTo>
                  <a:cubicBezTo>
                    <a:pt x="4085" y="835"/>
                    <a:pt x="4085" y="835"/>
                    <a:pt x="4085" y="835"/>
                  </a:cubicBezTo>
                  <a:cubicBezTo>
                    <a:pt x="4106" y="834"/>
                    <a:pt x="4106" y="834"/>
                    <a:pt x="4106" y="834"/>
                  </a:cubicBezTo>
                  <a:cubicBezTo>
                    <a:pt x="4111" y="815"/>
                    <a:pt x="4111" y="815"/>
                    <a:pt x="4111" y="815"/>
                  </a:cubicBezTo>
                  <a:cubicBezTo>
                    <a:pt x="4118" y="814"/>
                    <a:pt x="4118" y="814"/>
                    <a:pt x="4118" y="814"/>
                  </a:cubicBezTo>
                  <a:cubicBezTo>
                    <a:pt x="4129" y="821"/>
                    <a:pt x="4129" y="821"/>
                    <a:pt x="4129" y="821"/>
                  </a:cubicBezTo>
                  <a:cubicBezTo>
                    <a:pt x="4143" y="814"/>
                    <a:pt x="4143" y="814"/>
                    <a:pt x="4143" y="814"/>
                  </a:cubicBezTo>
                  <a:cubicBezTo>
                    <a:pt x="4164" y="835"/>
                    <a:pt x="4164" y="835"/>
                    <a:pt x="4164" y="835"/>
                  </a:cubicBezTo>
                  <a:cubicBezTo>
                    <a:pt x="4164" y="852"/>
                    <a:pt x="4164" y="852"/>
                    <a:pt x="4164" y="852"/>
                  </a:cubicBezTo>
                  <a:cubicBezTo>
                    <a:pt x="4173" y="876"/>
                    <a:pt x="4173" y="876"/>
                    <a:pt x="4173" y="876"/>
                  </a:cubicBezTo>
                  <a:cubicBezTo>
                    <a:pt x="4167" y="885"/>
                    <a:pt x="4167" y="885"/>
                    <a:pt x="4167" y="885"/>
                  </a:cubicBezTo>
                  <a:cubicBezTo>
                    <a:pt x="4167" y="901"/>
                    <a:pt x="4167" y="901"/>
                    <a:pt x="4167" y="901"/>
                  </a:cubicBezTo>
                  <a:cubicBezTo>
                    <a:pt x="4156" y="924"/>
                    <a:pt x="4156" y="924"/>
                    <a:pt x="4156" y="924"/>
                  </a:cubicBezTo>
                  <a:cubicBezTo>
                    <a:pt x="4176" y="957"/>
                    <a:pt x="4176" y="957"/>
                    <a:pt x="4176" y="957"/>
                  </a:cubicBezTo>
                  <a:cubicBezTo>
                    <a:pt x="4173" y="976"/>
                    <a:pt x="4173" y="976"/>
                    <a:pt x="4173" y="976"/>
                  </a:cubicBezTo>
                  <a:cubicBezTo>
                    <a:pt x="4161" y="980"/>
                    <a:pt x="4161" y="980"/>
                    <a:pt x="4161" y="980"/>
                  </a:cubicBezTo>
                  <a:cubicBezTo>
                    <a:pt x="4147" y="991"/>
                    <a:pt x="4147" y="991"/>
                    <a:pt x="4147" y="991"/>
                  </a:cubicBezTo>
                  <a:cubicBezTo>
                    <a:pt x="4158" y="994"/>
                    <a:pt x="4158" y="994"/>
                    <a:pt x="4158" y="994"/>
                  </a:cubicBezTo>
                  <a:cubicBezTo>
                    <a:pt x="4190" y="986"/>
                    <a:pt x="4190" y="986"/>
                    <a:pt x="4190" y="986"/>
                  </a:cubicBezTo>
                  <a:cubicBezTo>
                    <a:pt x="4208" y="968"/>
                    <a:pt x="4208" y="968"/>
                    <a:pt x="4208" y="968"/>
                  </a:cubicBezTo>
                  <a:cubicBezTo>
                    <a:pt x="4233" y="966"/>
                    <a:pt x="4233" y="966"/>
                    <a:pt x="4233" y="966"/>
                  </a:cubicBezTo>
                  <a:cubicBezTo>
                    <a:pt x="4245" y="944"/>
                    <a:pt x="4245" y="944"/>
                    <a:pt x="4245" y="944"/>
                  </a:cubicBezTo>
                  <a:cubicBezTo>
                    <a:pt x="4242" y="915"/>
                    <a:pt x="4242" y="915"/>
                    <a:pt x="4242" y="915"/>
                  </a:cubicBezTo>
                  <a:cubicBezTo>
                    <a:pt x="4234" y="893"/>
                    <a:pt x="4234" y="893"/>
                    <a:pt x="4234" y="893"/>
                  </a:cubicBezTo>
                  <a:cubicBezTo>
                    <a:pt x="4225" y="895"/>
                    <a:pt x="4225" y="895"/>
                    <a:pt x="4225" y="895"/>
                  </a:cubicBezTo>
                  <a:cubicBezTo>
                    <a:pt x="4213" y="889"/>
                    <a:pt x="4213" y="889"/>
                    <a:pt x="4213" y="889"/>
                  </a:cubicBezTo>
                  <a:cubicBezTo>
                    <a:pt x="4211" y="872"/>
                    <a:pt x="4211" y="872"/>
                    <a:pt x="4211" y="872"/>
                  </a:cubicBezTo>
                  <a:cubicBezTo>
                    <a:pt x="4219" y="867"/>
                    <a:pt x="4219" y="867"/>
                    <a:pt x="4219" y="867"/>
                  </a:cubicBezTo>
                  <a:cubicBezTo>
                    <a:pt x="4230" y="867"/>
                    <a:pt x="4230" y="867"/>
                    <a:pt x="4230" y="867"/>
                  </a:cubicBezTo>
                  <a:cubicBezTo>
                    <a:pt x="4237" y="872"/>
                    <a:pt x="4237" y="872"/>
                    <a:pt x="4237" y="872"/>
                  </a:cubicBezTo>
                  <a:cubicBezTo>
                    <a:pt x="4250" y="869"/>
                    <a:pt x="4250" y="869"/>
                    <a:pt x="4250" y="869"/>
                  </a:cubicBezTo>
                  <a:cubicBezTo>
                    <a:pt x="4277" y="861"/>
                    <a:pt x="4277" y="861"/>
                    <a:pt x="4277" y="861"/>
                  </a:cubicBezTo>
                  <a:cubicBezTo>
                    <a:pt x="4297" y="840"/>
                    <a:pt x="4297" y="840"/>
                    <a:pt x="4297" y="840"/>
                  </a:cubicBezTo>
                  <a:cubicBezTo>
                    <a:pt x="4309" y="843"/>
                    <a:pt x="4309" y="843"/>
                    <a:pt x="4309" y="843"/>
                  </a:cubicBezTo>
                  <a:cubicBezTo>
                    <a:pt x="4331" y="843"/>
                    <a:pt x="4331" y="843"/>
                    <a:pt x="4331" y="843"/>
                  </a:cubicBezTo>
                  <a:cubicBezTo>
                    <a:pt x="4337" y="826"/>
                    <a:pt x="4337" y="826"/>
                    <a:pt x="4337" y="826"/>
                  </a:cubicBezTo>
                  <a:cubicBezTo>
                    <a:pt x="4351" y="814"/>
                    <a:pt x="4351" y="814"/>
                    <a:pt x="4351" y="814"/>
                  </a:cubicBezTo>
                  <a:cubicBezTo>
                    <a:pt x="4357" y="817"/>
                    <a:pt x="4357" y="817"/>
                    <a:pt x="4357" y="817"/>
                  </a:cubicBezTo>
                  <a:cubicBezTo>
                    <a:pt x="4369" y="804"/>
                    <a:pt x="4369" y="804"/>
                    <a:pt x="4369" y="804"/>
                  </a:cubicBezTo>
                  <a:cubicBezTo>
                    <a:pt x="4386" y="801"/>
                    <a:pt x="4386" y="801"/>
                    <a:pt x="4386" y="801"/>
                  </a:cubicBezTo>
                  <a:cubicBezTo>
                    <a:pt x="4393" y="807"/>
                    <a:pt x="4393" y="807"/>
                    <a:pt x="4393" y="807"/>
                  </a:cubicBezTo>
                  <a:cubicBezTo>
                    <a:pt x="4410" y="803"/>
                    <a:pt x="4410" y="803"/>
                    <a:pt x="4410" y="803"/>
                  </a:cubicBezTo>
                  <a:cubicBezTo>
                    <a:pt x="4412" y="814"/>
                    <a:pt x="4412" y="814"/>
                    <a:pt x="4412" y="814"/>
                  </a:cubicBezTo>
                  <a:cubicBezTo>
                    <a:pt x="4407" y="821"/>
                    <a:pt x="4407" y="821"/>
                    <a:pt x="4407" y="821"/>
                  </a:cubicBezTo>
                  <a:cubicBezTo>
                    <a:pt x="4410" y="835"/>
                    <a:pt x="4410" y="835"/>
                    <a:pt x="4410" y="835"/>
                  </a:cubicBezTo>
                  <a:cubicBezTo>
                    <a:pt x="4445" y="832"/>
                    <a:pt x="4445" y="832"/>
                    <a:pt x="4445" y="832"/>
                  </a:cubicBezTo>
                  <a:cubicBezTo>
                    <a:pt x="4450" y="837"/>
                    <a:pt x="4450" y="837"/>
                    <a:pt x="4450" y="837"/>
                  </a:cubicBezTo>
                  <a:cubicBezTo>
                    <a:pt x="4467" y="843"/>
                    <a:pt x="4467" y="843"/>
                    <a:pt x="4467" y="843"/>
                  </a:cubicBezTo>
                  <a:cubicBezTo>
                    <a:pt x="4528" y="878"/>
                    <a:pt x="4528" y="878"/>
                    <a:pt x="4528" y="878"/>
                  </a:cubicBezTo>
                  <a:cubicBezTo>
                    <a:pt x="4542" y="881"/>
                    <a:pt x="4542" y="881"/>
                    <a:pt x="4542" y="881"/>
                  </a:cubicBezTo>
                  <a:cubicBezTo>
                    <a:pt x="4551" y="899"/>
                    <a:pt x="4551" y="899"/>
                    <a:pt x="4551" y="899"/>
                  </a:cubicBezTo>
                  <a:cubicBezTo>
                    <a:pt x="4549" y="910"/>
                    <a:pt x="4549" y="910"/>
                    <a:pt x="4549" y="910"/>
                  </a:cubicBezTo>
                  <a:cubicBezTo>
                    <a:pt x="4577" y="944"/>
                    <a:pt x="4577" y="944"/>
                    <a:pt x="4577" y="944"/>
                  </a:cubicBezTo>
                  <a:cubicBezTo>
                    <a:pt x="4584" y="939"/>
                    <a:pt x="4584" y="939"/>
                    <a:pt x="4584" y="939"/>
                  </a:cubicBezTo>
                  <a:cubicBezTo>
                    <a:pt x="4584" y="928"/>
                    <a:pt x="4584" y="928"/>
                    <a:pt x="4584" y="928"/>
                  </a:cubicBezTo>
                  <a:cubicBezTo>
                    <a:pt x="4594" y="922"/>
                    <a:pt x="4594" y="922"/>
                    <a:pt x="4594" y="922"/>
                  </a:cubicBezTo>
                  <a:cubicBezTo>
                    <a:pt x="4597" y="913"/>
                    <a:pt x="4597" y="913"/>
                    <a:pt x="4597" y="913"/>
                  </a:cubicBezTo>
                  <a:cubicBezTo>
                    <a:pt x="4586" y="905"/>
                    <a:pt x="4586" y="905"/>
                    <a:pt x="4586" y="905"/>
                  </a:cubicBezTo>
                  <a:cubicBezTo>
                    <a:pt x="4572" y="905"/>
                    <a:pt x="4572" y="905"/>
                    <a:pt x="4572" y="905"/>
                  </a:cubicBezTo>
                  <a:cubicBezTo>
                    <a:pt x="4571" y="890"/>
                    <a:pt x="4571" y="890"/>
                    <a:pt x="4571" y="890"/>
                  </a:cubicBezTo>
                  <a:cubicBezTo>
                    <a:pt x="4584" y="879"/>
                    <a:pt x="4584" y="879"/>
                    <a:pt x="4584" y="879"/>
                  </a:cubicBezTo>
                  <a:cubicBezTo>
                    <a:pt x="4595" y="881"/>
                    <a:pt x="4595" y="881"/>
                    <a:pt x="4595" y="881"/>
                  </a:cubicBezTo>
                  <a:cubicBezTo>
                    <a:pt x="4604" y="893"/>
                    <a:pt x="4604" y="893"/>
                    <a:pt x="4604" y="893"/>
                  </a:cubicBezTo>
                  <a:cubicBezTo>
                    <a:pt x="4616" y="904"/>
                    <a:pt x="4616" y="904"/>
                    <a:pt x="4616" y="904"/>
                  </a:cubicBezTo>
                  <a:cubicBezTo>
                    <a:pt x="4616" y="918"/>
                    <a:pt x="4616" y="918"/>
                    <a:pt x="4616" y="918"/>
                  </a:cubicBezTo>
                  <a:cubicBezTo>
                    <a:pt x="4639" y="939"/>
                    <a:pt x="4639" y="939"/>
                    <a:pt x="4639" y="939"/>
                  </a:cubicBezTo>
                  <a:cubicBezTo>
                    <a:pt x="4642" y="957"/>
                    <a:pt x="4642" y="957"/>
                    <a:pt x="4642" y="957"/>
                  </a:cubicBezTo>
                  <a:cubicBezTo>
                    <a:pt x="4653" y="962"/>
                    <a:pt x="4653" y="962"/>
                    <a:pt x="4653" y="962"/>
                  </a:cubicBezTo>
                  <a:cubicBezTo>
                    <a:pt x="4662" y="956"/>
                    <a:pt x="4662" y="956"/>
                    <a:pt x="4662" y="956"/>
                  </a:cubicBezTo>
                  <a:cubicBezTo>
                    <a:pt x="4668" y="954"/>
                    <a:pt x="4668" y="954"/>
                    <a:pt x="4668" y="954"/>
                  </a:cubicBezTo>
                  <a:cubicBezTo>
                    <a:pt x="4679" y="962"/>
                    <a:pt x="4679" y="962"/>
                    <a:pt x="4679" y="962"/>
                  </a:cubicBezTo>
                  <a:cubicBezTo>
                    <a:pt x="4690" y="977"/>
                    <a:pt x="4690" y="977"/>
                    <a:pt x="4690" y="977"/>
                  </a:cubicBezTo>
                  <a:cubicBezTo>
                    <a:pt x="4691" y="992"/>
                    <a:pt x="4691" y="992"/>
                    <a:pt x="4691" y="992"/>
                  </a:cubicBezTo>
                  <a:cubicBezTo>
                    <a:pt x="4705" y="1009"/>
                    <a:pt x="4705" y="1009"/>
                    <a:pt x="4705" y="1009"/>
                  </a:cubicBezTo>
                  <a:cubicBezTo>
                    <a:pt x="4704" y="1021"/>
                    <a:pt x="4704" y="1021"/>
                    <a:pt x="4704" y="1021"/>
                  </a:cubicBezTo>
                  <a:cubicBezTo>
                    <a:pt x="4698" y="1021"/>
                    <a:pt x="4698" y="1021"/>
                    <a:pt x="4698" y="1021"/>
                  </a:cubicBezTo>
                  <a:cubicBezTo>
                    <a:pt x="4694" y="1012"/>
                    <a:pt x="4694" y="1012"/>
                    <a:pt x="4694" y="1012"/>
                  </a:cubicBezTo>
                  <a:cubicBezTo>
                    <a:pt x="4688" y="1003"/>
                    <a:pt x="4688" y="1003"/>
                    <a:pt x="4688" y="1003"/>
                  </a:cubicBezTo>
                  <a:cubicBezTo>
                    <a:pt x="4682" y="1003"/>
                    <a:pt x="4682" y="1003"/>
                    <a:pt x="4682" y="1003"/>
                  </a:cubicBezTo>
                  <a:cubicBezTo>
                    <a:pt x="4675" y="1011"/>
                    <a:pt x="4675" y="1011"/>
                    <a:pt x="4675" y="1011"/>
                  </a:cubicBezTo>
                  <a:cubicBezTo>
                    <a:pt x="4662" y="1000"/>
                    <a:pt x="4662" y="1000"/>
                    <a:pt x="4662" y="1000"/>
                  </a:cubicBezTo>
                  <a:cubicBezTo>
                    <a:pt x="4633" y="988"/>
                    <a:pt x="4633" y="988"/>
                    <a:pt x="4633" y="988"/>
                  </a:cubicBezTo>
                  <a:cubicBezTo>
                    <a:pt x="4612" y="989"/>
                    <a:pt x="4612" y="989"/>
                    <a:pt x="4612" y="989"/>
                  </a:cubicBezTo>
                  <a:cubicBezTo>
                    <a:pt x="4609" y="994"/>
                    <a:pt x="4609" y="994"/>
                    <a:pt x="4609" y="994"/>
                  </a:cubicBezTo>
                  <a:cubicBezTo>
                    <a:pt x="4620" y="1009"/>
                    <a:pt x="4620" y="1009"/>
                    <a:pt x="4620" y="1009"/>
                  </a:cubicBezTo>
                  <a:cubicBezTo>
                    <a:pt x="4641" y="1012"/>
                    <a:pt x="4641" y="1012"/>
                    <a:pt x="4641" y="1012"/>
                  </a:cubicBezTo>
                  <a:cubicBezTo>
                    <a:pt x="4649" y="1017"/>
                    <a:pt x="4649" y="1017"/>
                    <a:pt x="4649" y="1017"/>
                  </a:cubicBezTo>
                  <a:cubicBezTo>
                    <a:pt x="4646" y="1021"/>
                    <a:pt x="4646" y="1021"/>
                    <a:pt x="4646" y="1021"/>
                  </a:cubicBezTo>
                  <a:cubicBezTo>
                    <a:pt x="4655" y="1041"/>
                    <a:pt x="4655" y="1041"/>
                    <a:pt x="4655" y="1041"/>
                  </a:cubicBezTo>
                  <a:cubicBezTo>
                    <a:pt x="4664" y="1048"/>
                    <a:pt x="4664" y="1048"/>
                    <a:pt x="4664" y="1048"/>
                  </a:cubicBezTo>
                  <a:cubicBezTo>
                    <a:pt x="4670" y="1041"/>
                    <a:pt x="4670" y="1041"/>
                    <a:pt x="4670" y="1041"/>
                  </a:cubicBezTo>
                  <a:cubicBezTo>
                    <a:pt x="4679" y="1023"/>
                    <a:pt x="4679" y="1023"/>
                    <a:pt x="4679" y="1023"/>
                  </a:cubicBezTo>
                  <a:cubicBezTo>
                    <a:pt x="4685" y="1023"/>
                    <a:pt x="4685" y="1023"/>
                    <a:pt x="4685" y="1023"/>
                  </a:cubicBezTo>
                  <a:cubicBezTo>
                    <a:pt x="4693" y="1035"/>
                    <a:pt x="4693" y="1035"/>
                    <a:pt x="4693" y="1035"/>
                  </a:cubicBezTo>
                  <a:cubicBezTo>
                    <a:pt x="4704" y="1043"/>
                    <a:pt x="4704" y="1043"/>
                    <a:pt x="4704" y="1043"/>
                  </a:cubicBezTo>
                  <a:cubicBezTo>
                    <a:pt x="4711" y="1038"/>
                    <a:pt x="4711" y="1038"/>
                    <a:pt x="4711" y="1038"/>
                  </a:cubicBezTo>
                  <a:cubicBezTo>
                    <a:pt x="4720" y="1040"/>
                    <a:pt x="4720" y="1040"/>
                    <a:pt x="4720" y="1040"/>
                  </a:cubicBezTo>
                  <a:cubicBezTo>
                    <a:pt x="4725" y="1052"/>
                    <a:pt x="4725" y="1052"/>
                    <a:pt x="4725" y="1052"/>
                  </a:cubicBezTo>
                  <a:cubicBezTo>
                    <a:pt x="4720" y="1061"/>
                    <a:pt x="4720" y="1061"/>
                    <a:pt x="4720" y="1061"/>
                  </a:cubicBezTo>
                  <a:cubicBezTo>
                    <a:pt x="4734" y="1086"/>
                    <a:pt x="4734" y="1086"/>
                    <a:pt x="4734" y="1086"/>
                  </a:cubicBezTo>
                  <a:cubicBezTo>
                    <a:pt x="4740" y="1115"/>
                    <a:pt x="4740" y="1115"/>
                    <a:pt x="4740" y="1115"/>
                  </a:cubicBezTo>
                  <a:cubicBezTo>
                    <a:pt x="4739" y="1145"/>
                    <a:pt x="4739" y="1145"/>
                    <a:pt x="4739" y="1145"/>
                  </a:cubicBezTo>
                  <a:cubicBezTo>
                    <a:pt x="4728" y="1171"/>
                    <a:pt x="4728" y="1171"/>
                    <a:pt x="4728" y="1171"/>
                  </a:cubicBezTo>
                  <a:cubicBezTo>
                    <a:pt x="4722" y="1174"/>
                    <a:pt x="4722" y="1174"/>
                    <a:pt x="4722" y="1174"/>
                  </a:cubicBezTo>
                  <a:cubicBezTo>
                    <a:pt x="4714" y="1187"/>
                    <a:pt x="4714" y="1187"/>
                    <a:pt x="4714" y="1187"/>
                  </a:cubicBezTo>
                  <a:cubicBezTo>
                    <a:pt x="4719" y="1202"/>
                    <a:pt x="4719" y="1202"/>
                    <a:pt x="4719" y="1202"/>
                  </a:cubicBezTo>
                  <a:cubicBezTo>
                    <a:pt x="4707" y="1222"/>
                    <a:pt x="4707" y="1222"/>
                    <a:pt x="4707" y="1222"/>
                  </a:cubicBezTo>
                  <a:cubicBezTo>
                    <a:pt x="4708" y="1229"/>
                    <a:pt x="4708" y="1229"/>
                    <a:pt x="4708" y="1229"/>
                  </a:cubicBezTo>
                  <a:cubicBezTo>
                    <a:pt x="4719" y="1242"/>
                    <a:pt x="4719" y="1242"/>
                    <a:pt x="4719" y="1242"/>
                  </a:cubicBezTo>
                  <a:cubicBezTo>
                    <a:pt x="4719" y="1254"/>
                    <a:pt x="4719" y="1254"/>
                    <a:pt x="4719" y="1254"/>
                  </a:cubicBezTo>
                  <a:cubicBezTo>
                    <a:pt x="4699" y="1265"/>
                    <a:pt x="4699" y="1265"/>
                    <a:pt x="4699" y="1265"/>
                  </a:cubicBezTo>
                  <a:cubicBezTo>
                    <a:pt x="4693" y="1280"/>
                    <a:pt x="4693" y="1280"/>
                    <a:pt x="4693" y="1280"/>
                  </a:cubicBezTo>
                  <a:cubicBezTo>
                    <a:pt x="4696" y="1289"/>
                    <a:pt x="4696" y="1289"/>
                    <a:pt x="4696" y="1289"/>
                  </a:cubicBezTo>
                  <a:cubicBezTo>
                    <a:pt x="4684" y="1315"/>
                    <a:pt x="4684" y="1315"/>
                    <a:pt x="4684" y="1315"/>
                  </a:cubicBezTo>
                  <a:cubicBezTo>
                    <a:pt x="4675" y="1326"/>
                    <a:pt x="4675" y="1326"/>
                    <a:pt x="4675" y="1326"/>
                  </a:cubicBezTo>
                  <a:cubicBezTo>
                    <a:pt x="4678" y="1335"/>
                    <a:pt x="4678" y="1335"/>
                    <a:pt x="4678" y="1335"/>
                  </a:cubicBezTo>
                  <a:cubicBezTo>
                    <a:pt x="4670" y="1350"/>
                    <a:pt x="4670" y="1350"/>
                    <a:pt x="4670" y="1350"/>
                  </a:cubicBezTo>
                  <a:cubicBezTo>
                    <a:pt x="4656" y="1358"/>
                    <a:pt x="4656" y="1358"/>
                    <a:pt x="4656" y="1358"/>
                  </a:cubicBezTo>
                  <a:cubicBezTo>
                    <a:pt x="4636" y="1373"/>
                    <a:pt x="4636" y="1373"/>
                    <a:pt x="4636" y="1373"/>
                  </a:cubicBezTo>
                  <a:cubicBezTo>
                    <a:pt x="4620" y="1373"/>
                    <a:pt x="4620" y="1373"/>
                    <a:pt x="4620" y="1373"/>
                  </a:cubicBezTo>
                  <a:cubicBezTo>
                    <a:pt x="4638" y="1379"/>
                    <a:pt x="4638" y="1379"/>
                    <a:pt x="4638" y="1379"/>
                  </a:cubicBezTo>
                  <a:cubicBezTo>
                    <a:pt x="4650" y="1379"/>
                    <a:pt x="4650" y="1379"/>
                    <a:pt x="4650" y="1379"/>
                  </a:cubicBezTo>
                  <a:cubicBezTo>
                    <a:pt x="4661" y="1369"/>
                    <a:pt x="4661" y="1369"/>
                    <a:pt x="4661" y="1369"/>
                  </a:cubicBezTo>
                  <a:cubicBezTo>
                    <a:pt x="4665" y="1369"/>
                    <a:pt x="4665" y="1369"/>
                    <a:pt x="4665" y="1369"/>
                  </a:cubicBezTo>
                  <a:cubicBezTo>
                    <a:pt x="4675" y="1391"/>
                    <a:pt x="4675" y="1391"/>
                    <a:pt x="4675" y="1391"/>
                  </a:cubicBezTo>
                  <a:cubicBezTo>
                    <a:pt x="4661" y="1419"/>
                    <a:pt x="4661" y="1419"/>
                    <a:pt x="4661" y="1419"/>
                  </a:cubicBezTo>
                  <a:cubicBezTo>
                    <a:pt x="4649" y="1436"/>
                    <a:pt x="4649" y="1436"/>
                    <a:pt x="4649" y="1436"/>
                  </a:cubicBezTo>
                  <a:cubicBezTo>
                    <a:pt x="4639" y="1476"/>
                    <a:pt x="4639" y="1476"/>
                    <a:pt x="4639" y="1476"/>
                  </a:cubicBezTo>
                  <a:cubicBezTo>
                    <a:pt x="4649" y="1492"/>
                    <a:pt x="4649" y="1492"/>
                    <a:pt x="4649" y="1492"/>
                  </a:cubicBezTo>
                  <a:cubicBezTo>
                    <a:pt x="4650" y="1506"/>
                    <a:pt x="4650" y="1506"/>
                    <a:pt x="4650" y="1506"/>
                  </a:cubicBezTo>
                  <a:cubicBezTo>
                    <a:pt x="4636" y="1541"/>
                    <a:pt x="4636" y="1541"/>
                    <a:pt x="4636" y="1541"/>
                  </a:cubicBezTo>
                  <a:cubicBezTo>
                    <a:pt x="4615" y="1549"/>
                    <a:pt x="4615" y="1549"/>
                    <a:pt x="4615" y="1549"/>
                  </a:cubicBezTo>
                  <a:cubicBezTo>
                    <a:pt x="4607" y="1547"/>
                    <a:pt x="4607" y="1547"/>
                    <a:pt x="4607" y="1547"/>
                  </a:cubicBezTo>
                  <a:cubicBezTo>
                    <a:pt x="4597" y="1549"/>
                    <a:pt x="4597" y="1549"/>
                    <a:pt x="4597" y="1549"/>
                  </a:cubicBezTo>
                  <a:cubicBezTo>
                    <a:pt x="4592" y="1558"/>
                    <a:pt x="4592" y="1558"/>
                    <a:pt x="4592" y="1558"/>
                  </a:cubicBezTo>
                  <a:cubicBezTo>
                    <a:pt x="4597" y="1567"/>
                    <a:pt x="4597" y="1567"/>
                    <a:pt x="4597" y="1567"/>
                  </a:cubicBezTo>
                  <a:cubicBezTo>
                    <a:pt x="4606" y="1599"/>
                    <a:pt x="4606" y="1599"/>
                    <a:pt x="4606" y="1599"/>
                  </a:cubicBezTo>
                  <a:cubicBezTo>
                    <a:pt x="4600" y="1615"/>
                    <a:pt x="4600" y="1615"/>
                    <a:pt x="4600" y="1615"/>
                  </a:cubicBezTo>
                  <a:cubicBezTo>
                    <a:pt x="4583" y="1624"/>
                    <a:pt x="4583" y="1624"/>
                    <a:pt x="4583" y="1624"/>
                  </a:cubicBezTo>
                  <a:cubicBezTo>
                    <a:pt x="4575" y="1645"/>
                    <a:pt x="4575" y="1645"/>
                    <a:pt x="4575" y="1645"/>
                  </a:cubicBezTo>
                  <a:cubicBezTo>
                    <a:pt x="4583" y="1668"/>
                    <a:pt x="4583" y="1668"/>
                    <a:pt x="4583" y="1668"/>
                  </a:cubicBezTo>
                  <a:cubicBezTo>
                    <a:pt x="4584" y="1688"/>
                    <a:pt x="4584" y="1688"/>
                    <a:pt x="4584" y="1688"/>
                  </a:cubicBezTo>
                  <a:cubicBezTo>
                    <a:pt x="4578" y="1697"/>
                    <a:pt x="4578" y="1697"/>
                    <a:pt x="4578" y="1697"/>
                  </a:cubicBezTo>
                  <a:cubicBezTo>
                    <a:pt x="4580" y="1709"/>
                    <a:pt x="4580" y="1709"/>
                    <a:pt x="4580" y="1709"/>
                  </a:cubicBezTo>
                  <a:cubicBezTo>
                    <a:pt x="4590" y="1717"/>
                    <a:pt x="4590" y="1717"/>
                    <a:pt x="4590" y="1717"/>
                  </a:cubicBezTo>
                  <a:cubicBezTo>
                    <a:pt x="4580" y="1760"/>
                    <a:pt x="4580" y="1760"/>
                    <a:pt x="4580" y="1760"/>
                  </a:cubicBezTo>
                  <a:cubicBezTo>
                    <a:pt x="4566" y="1771"/>
                    <a:pt x="4566" y="1771"/>
                    <a:pt x="4566" y="1771"/>
                  </a:cubicBezTo>
                  <a:cubicBezTo>
                    <a:pt x="4563" y="1786"/>
                    <a:pt x="4563" y="1786"/>
                    <a:pt x="4563" y="1786"/>
                  </a:cubicBezTo>
                  <a:cubicBezTo>
                    <a:pt x="4569" y="1775"/>
                    <a:pt x="4569" y="1775"/>
                    <a:pt x="4569" y="1775"/>
                  </a:cubicBezTo>
                  <a:cubicBezTo>
                    <a:pt x="4584" y="1774"/>
                    <a:pt x="4584" y="1774"/>
                    <a:pt x="4584" y="1774"/>
                  </a:cubicBezTo>
                  <a:cubicBezTo>
                    <a:pt x="4600" y="1758"/>
                    <a:pt x="4600" y="1758"/>
                    <a:pt x="4600" y="1758"/>
                  </a:cubicBezTo>
                  <a:cubicBezTo>
                    <a:pt x="4606" y="1743"/>
                    <a:pt x="4606" y="1743"/>
                    <a:pt x="4606" y="1743"/>
                  </a:cubicBezTo>
                  <a:cubicBezTo>
                    <a:pt x="4603" y="1737"/>
                    <a:pt x="4603" y="1737"/>
                    <a:pt x="4603" y="1737"/>
                  </a:cubicBezTo>
                  <a:cubicBezTo>
                    <a:pt x="4609" y="1726"/>
                    <a:pt x="4609" y="1726"/>
                    <a:pt x="4609" y="1726"/>
                  </a:cubicBezTo>
                  <a:cubicBezTo>
                    <a:pt x="4630" y="1725"/>
                    <a:pt x="4630" y="1725"/>
                    <a:pt x="4630" y="1725"/>
                  </a:cubicBezTo>
                  <a:cubicBezTo>
                    <a:pt x="4641" y="1722"/>
                    <a:pt x="4641" y="1722"/>
                    <a:pt x="4641" y="1722"/>
                  </a:cubicBezTo>
                  <a:cubicBezTo>
                    <a:pt x="4629" y="1719"/>
                    <a:pt x="4629" y="1719"/>
                    <a:pt x="4629" y="1719"/>
                  </a:cubicBezTo>
                  <a:cubicBezTo>
                    <a:pt x="4601" y="1690"/>
                    <a:pt x="4601" y="1690"/>
                    <a:pt x="4601" y="1690"/>
                  </a:cubicBezTo>
                  <a:cubicBezTo>
                    <a:pt x="4594" y="1668"/>
                    <a:pt x="4594" y="1668"/>
                    <a:pt x="4594" y="1668"/>
                  </a:cubicBezTo>
                  <a:cubicBezTo>
                    <a:pt x="4603" y="1650"/>
                    <a:pt x="4603" y="1650"/>
                    <a:pt x="4603" y="1650"/>
                  </a:cubicBezTo>
                  <a:cubicBezTo>
                    <a:pt x="4630" y="1648"/>
                    <a:pt x="4630" y="1648"/>
                    <a:pt x="4630" y="1648"/>
                  </a:cubicBezTo>
                  <a:cubicBezTo>
                    <a:pt x="4659" y="1644"/>
                    <a:pt x="4659" y="1644"/>
                    <a:pt x="4659" y="1644"/>
                  </a:cubicBezTo>
                  <a:cubicBezTo>
                    <a:pt x="4684" y="1624"/>
                    <a:pt x="4684" y="1624"/>
                    <a:pt x="4684" y="1624"/>
                  </a:cubicBezTo>
                  <a:cubicBezTo>
                    <a:pt x="4696" y="1622"/>
                    <a:pt x="4696" y="1622"/>
                    <a:pt x="4696" y="1622"/>
                  </a:cubicBezTo>
                  <a:cubicBezTo>
                    <a:pt x="4705" y="1615"/>
                    <a:pt x="4705" y="1615"/>
                    <a:pt x="4705" y="1615"/>
                  </a:cubicBezTo>
                  <a:cubicBezTo>
                    <a:pt x="4696" y="1601"/>
                    <a:pt x="4696" y="1601"/>
                    <a:pt x="4696" y="1601"/>
                  </a:cubicBezTo>
                  <a:cubicBezTo>
                    <a:pt x="4720" y="1583"/>
                    <a:pt x="4720" y="1583"/>
                    <a:pt x="4720" y="1583"/>
                  </a:cubicBezTo>
                  <a:cubicBezTo>
                    <a:pt x="4731" y="1563"/>
                    <a:pt x="4731" y="1563"/>
                    <a:pt x="4731" y="1563"/>
                  </a:cubicBezTo>
                  <a:cubicBezTo>
                    <a:pt x="4723" y="1546"/>
                    <a:pt x="4723" y="1546"/>
                    <a:pt x="4723" y="1546"/>
                  </a:cubicBezTo>
                  <a:cubicBezTo>
                    <a:pt x="4722" y="1540"/>
                    <a:pt x="4722" y="1540"/>
                    <a:pt x="4722" y="1540"/>
                  </a:cubicBezTo>
                  <a:cubicBezTo>
                    <a:pt x="4739" y="1549"/>
                    <a:pt x="4739" y="1549"/>
                    <a:pt x="4739" y="1549"/>
                  </a:cubicBezTo>
                  <a:cubicBezTo>
                    <a:pt x="4759" y="1543"/>
                    <a:pt x="4759" y="1543"/>
                    <a:pt x="4759" y="1543"/>
                  </a:cubicBezTo>
                  <a:cubicBezTo>
                    <a:pt x="4771" y="1526"/>
                    <a:pt x="4771" y="1526"/>
                    <a:pt x="4771" y="1526"/>
                  </a:cubicBezTo>
                  <a:cubicBezTo>
                    <a:pt x="4762" y="1514"/>
                    <a:pt x="4762" y="1514"/>
                    <a:pt x="4762" y="1514"/>
                  </a:cubicBezTo>
                  <a:cubicBezTo>
                    <a:pt x="4792" y="1491"/>
                    <a:pt x="4792" y="1491"/>
                    <a:pt x="4792" y="1491"/>
                  </a:cubicBezTo>
                  <a:cubicBezTo>
                    <a:pt x="4794" y="1472"/>
                    <a:pt x="4794" y="1472"/>
                    <a:pt x="4794" y="1472"/>
                  </a:cubicBezTo>
                  <a:cubicBezTo>
                    <a:pt x="4786" y="1460"/>
                    <a:pt x="4786" y="1460"/>
                    <a:pt x="4786" y="1460"/>
                  </a:cubicBezTo>
                  <a:cubicBezTo>
                    <a:pt x="4757" y="1477"/>
                    <a:pt x="4757" y="1477"/>
                    <a:pt x="4757" y="1477"/>
                  </a:cubicBezTo>
                  <a:cubicBezTo>
                    <a:pt x="4754" y="1489"/>
                    <a:pt x="4754" y="1489"/>
                    <a:pt x="4754" y="1489"/>
                  </a:cubicBezTo>
                  <a:cubicBezTo>
                    <a:pt x="4730" y="1506"/>
                    <a:pt x="4730" y="1506"/>
                    <a:pt x="4730" y="1506"/>
                  </a:cubicBezTo>
                  <a:cubicBezTo>
                    <a:pt x="4713" y="1498"/>
                    <a:pt x="4713" y="1498"/>
                    <a:pt x="4713" y="1498"/>
                  </a:cubicBezTo>
                  <a:cubicBezTo>
                    <a:pt x="4701" y="1477"/>
                    <a:pt x="4701" y="1477"/>
                    <a:pt x="4701" y="1477"/>
                  </a:cubicBezTo>
                  <a:cubicBezTo>
                    <a:pt x="4714" y="1459"/>
                    <a:pt x="4714" y="1459"/>
                    <a:pt x="4714" y="1459"/>
                  </a:cubicBezTo>
                  <a:cubicBezTo>
                    <a:pt x="4710" y="1431"/>
                    <a:pt x="4710" y="1431"/>
                    <a:pt x="4710" y="1431"/>
                  </a:cubicBezTo>
                  <a:cubicBezTo>
                    <a:pt x="4727" y="1419"/>
                    <a:pt x="4727" y="1419"/>
                    <a:pt x="4727" y="1419"/>
                  </a:cubicBezTo>
                  <a:cubicBezTo>
                    <a:pt x="4749" y="1417"/>
                    <a:pt x="4749" y="1417"/>
                    <a:pt x="4749" y="1417"/>
                  </a:cubicBezTo>
                  <a:cubicBezTo>
                    <a:pt x="4777" y="1436"/>
                    <a:pt x="4777" y="1436"/>
                    <a:pt x="4777" y="1436"/>
                  </a:cubicBezTo>
                  <a:cubicBezTo>
                    <a:pt x="4788" y="1422"/>
                    <a:pt x="4788" y="1422"/>
                    <a:pt x="4788" y="1422"/>
                  </a:cubicBezTo>
                  <a:cubicBezTo>
                    <a:pt x="4786" y="1404"/>
                    <a:pt x="4786" y="1404"/>
                    <a:pt x="4786" y="1404"/>
                  </a:cubicBezTo>
                  <a:cubicBezTo>
                    <a:pt x="4809" y="1394"/>
                    <a:pt x="4809" y="1394"/>
                    <a:pt x="4809" y="1394"/>
                  </a:cubicBezTo>
                  <a:cubicBezTo>
                    <a:pt x="4811" y="1408"/>
                    <a:pt x="4811" y="1408"/>
                    <a:pt x="4811" y="1408"/>
                  </a:cubicBezTo>
                  <a:cubicBezTo>
                    <a:pt x="4801" y="1419"/>
                    <a:pt x="4801" y="1419"/>
                    <a:pt x="4801" y="1419"/>
                  </a:cubicBezTo>
                  <a:cubicBezTo>
                    <a:pt x="4803" y="1434"/>
                    <a:pt x="4803" y="1434"/>
                    <a:pt x="4803" y="1434"/>
                  </a:cubicBezTo>
                  <a:cubicBezTo>
                    <a:pt x="4847" y="1469"/>
                    <a:pt x="4847" y="1469"/>
                    <a:pt x="4847" y="1469"/>
                  </a:cubicBezTo>
                  <a:cubicBezTo>
                    <a:pt x="4869" y="1471"/>
                    <a:pt x="4869" y="1471"/>
                    <a:pt x="4869" y="1471"/>
                  </a:cubicBezTo>
                  <a:cubicBezTo>
                    <a:pt x="4879" y="1465"/>
                    <a:pt x="4879" y="1465"/>
                    <a:pt x="4879" y="1465"/>
                  </a:cubicBezTo>
                  <a:cubicBezTo>
                    <a:pt x="4910" y="1459"/>
                    <a:pt x="4910" y="1459"/>
                    <a:pt x="4910" y="1459"/>
                  </a:cubicBezTo>
                  <a:cubicBezTo>
                    <a:pt x="4924" y="1445"/>
                    <a:pt x="4924" y="1445"/>
                    <a:pt x="4924" y="1445"/>
                  </a:cubicBezTo>
                  <a:cubicBezTo>
                    <a:pt x="4922" y="1428"/>
                    <a:pt x="4922" y="1428"/>
                    <a:pt x="4922" y="1428"/>
                  </a:cubicBezTo>
                  <a:cubicBezTo>
                    <a:pt x="4896" y="1399"/>
                    <a:pt x="4896" y="1399"/>
                    <a:pt x="4896" y="1399"/>
                  </a:cubicBezTo>
                  <a:cubicBezTo>
                    <a:pt x="4896" y="1388"/>
                    <a:pt x="4896" y="1388"/>
                    <a:pt x="4896" y="1388"/>
                  </a:cubicBezTo>
                  <a:cubicBezTo>
                    <a:pt x="4904" y="1390"/>
                    <a:pt x="4904" y="1390"/>
                    <a:pt x="4904" y="1390"/>
                  </a:cubicBezTo>
                  <a:cubicBezTo>
                    <a:pt x="4936" y="1422"/>
                    <a:pt x="4936" y="1422"/>
                    <a:pt x="4936" y="1422"/>
                  </a:cubicBezTo>
                  <a:cubicBezTo>
                    <a:pt x="4947" y="1424"/>
                    <a:pt x="4947" y="1424"/>
                    <a:pt x="4947" y="1424"/>
                  </a:cubicBezTo>
                  <a:cubicBezTo>
                    <a:pt x="4963" y="1439"/>
                    <a:pt x="4963" y="1439"/>
                    <a:pt x="4963" y="1439"/>
                  </a:cubicBezTo>
                  <a:cubicBezTo>
                    <a:pt x="4960" y="1451"/>
                    <a:pt x="4960" y="1451"/>
                    <a:pt x="4960" y="1451"/>
                  </a:cubicBezTo>
                  <a:cubicBezTo>
                    <a:pt x="4963" y="1462"/>
                    <a:pt x="4963" y="1462"/>
                    <a:pt x="4963" y="1462"/>
                  </a:cubicBezTo>
                  <a:cubicBezTo>
                    <a:pt x="4985" y="1480"/>
                    <a:pt x="4985" y="1480"/>
                    <a:pt x="4985" y="1480"/>
                  </a:cubicBezTo>
                  <a:cubicBezTo>
                    <a:pt x="4989" y="1511"/>
                    <a:pt x="4989" y="1511"/>
                    <a:pt x="4989" y="1511"/>
                  </a:cubicBezTo>
                  <a:cubicBezTo>
                    <a:pt x="4996" y="1515"/>
                    <a:pt x="4996" y="1515"/>
                    <a:pt x="4996" y="1515"/>
                  </a:cubicBezTo>
                  <a:cubicBezTo>
                    <a:pt x="4994" y="1508"/>
                    <a:pt x="4994" y="1508"/>
                    <a:pt x="4994" y="1508"/>
                  </a:cubicBezTo>
                  <a:cubicBezTo>
                    <a:pt x="5008" y="1491"/>
                    <a:pt x="5008" y="1491"/>
                    <a:pt x="5008" y="1491"/>
                  </a:cubicBezTo>
                  <a:cubicBezTo>
                    <a:pt x="5017" y="1489"/>
                    <a:pt x="5017" y="1489"/>
                    <a:pt x="5017" y="1489"/>
                  </a:cubicBezTo>
                  <a:cubicBezTo>
                    <a:pt x="5025" y="1477"/>
                    <a:pt x="5025" y="1477"/>
                    <a:pt x="5025" y="1477"/>
                  </a:cubicBezTo>
                  <a:cubicBezTo>
                    <a:pt x="5019" y="1472"/>
                    <a:pt x="5019" y="1472"/>
                    <a:pt x="5019" y="1472"/>
                  </a:cubicBezTo>
                  <a:cubicBezTo>
                    <a:pt x="5005" y="1479"/>
                    <a:pt x="5005" y="1479"/>
                    <a:pt x="5005" y="1479"/>
                  </a:cubicBezTo>
                  <a:cubicBezTo>
                    <a:pt x="4994" y="1474"/>
                    <a:pt x="4994" y="1474"/>
                    <a:pt x="4994" y="1474"/>
                  </a:cubicBezTo>
                  <a:cubicBezTo>
                    <a:pt x="4983" y="1454"/>
                    <a:pt x="4983" y="1454"/>
                    <a:pt x="4983" y="1454"/>
                  </a:cubicBezTo>
                  <a:cubicBezTo>
                    <a:pt x="5005" y="1434"/>
                    <a:pt x="5005" y="1434"/>
                    <a:pt x="5005" y="1434"/>
                  </a:cubicBezTo>
                  <a:cubicBezTo>
                    <a:pt x="5022" y="1425"/>
                    <a:pt x="5022" y="1425"/>
                    <a:pt x="5022" y="1425"/>
                  </a:cubicBezTo>
                  <a:cubicBezTo>
                    <a:pt x="5029" y="1414"/>
                    <a:pt x="5029" y="1414"/>
                    <a:pt x="5029" y="1414"/>
                  </a:cubicBezTo>
                  <a:cubicBezTo>
                    <a:pt x="5040" y="1414"/>
                    <a:pt x="5040" y="1414"/>
                    <a:pt x="5040" y="1414"/>
                  </a:cubicBezTo>
                  <a:cubicBezTo>
                    <a:pt x="5046" y="1402"/>
                    <a:pt x="5046" y="1402"/>
                    <a:pt x="5046" y="1402"/>
                  </a:cubicBezTo>
                  <a:cubicBezTo>
                    <a:pt x="5080" y="1396"/>
                    <a:pt x="5080" y="1396"/>
                    <a:pt x="5080" y="1396"/>
                  </a:cubicBezTo>
                  <a:cubicBezTo>
                    <a:pt x="5133" y="1382"/>
                    <a:pt x="5133" y="1382"/>
                    <a:pt x="5133" y="1382"/>
                  </a:cubicBezTo>
                  <a:cubicBezTo>
                    <a:pt x="5199" y="1379"/>
                    <a:pt x="5199" y="1379"/>
                    <a:pt x="5199" y="1379"/>
                  </a:cubicBezTo>
                  <a:cubicBezTo>
                    <a:pt x="5248" y="1358"/>
                    <a:pt x="5248" y="1358"/>
                    <a:pt x="5248" y="1358"/>
                  </a:cubicBezTo>
                  <a:cubicBezTo>
                    <a:pt x="5272" y="1356"/>
                    <a:pt x="5272" y="1356"/>
                    <a:pt x="5272" y="1356"/>
                  </a:cubicBezTo>
                  <a:cubicBezTo>
                    <a:pt x="5295" y="1365"/>
                    <a:pt x="5295" y="1365"/>
                    <a:pt x="5295" y="1365"/>
                  </a:cubicBezTo>
                  <a:cubicBezTo>
                    <a:pt x="5294" y="1378"/>
                    <a:pt x="5294" y="1378"/>
                    <a:pt x="5294" y="1378"/>
                  </a:cubicBezTo>
                  <a:cubicBezTo>
                    <a:pt x="5288" y="1381"/>
                    <a:pt x="5288" y="1381"/>
                    <a:pt x="5288" y="1381"/>
                  </a:cubicBezTo>
                  <a:cubicBezTo>
                    <a:pt x="5277" y="1401"/>
                    <a:pt x="5277" y="1401"/>
                    <a:pt x="5277" y="1401"/>
                  </a:cubicBezTo>
                  <a:cubicBezTo>
                    <a:pt x="5286" y="1431"/>
                    <a:pt x="5286" y="1431"/>
                    <a:pt x="5286" y="1431"/>
                  </a:cubicBezTo>
                  <a:cubicBezTo>
                    <a:pt x="5307" y="1448"/>
                    <a:pt x="5307" y="1448"/>
                    <a:pt x="5307" y="1448"/>
                  </a:cubicBezTo>
                  <a:cubicBezTo>
                    <a:pt x="5379" y="1451"/>
                    <a:pt x="5379" y="1451"/>
                    <a:pt x="5379" y="1451"/>
                  </a:cubicBezTo>
                  <a:cubicBezTo>
                    <a:pt x="5395" y="1456"/>
                    <a:pt x="5395" y="1456"/>
                    <a:pt x="5395" y="1456"/>
                  </a:cubicBezTo>
                  <a:cubicBezTo>
                    <a:pt x="5399" y="1453"/>
                    <a:pt x="5399" y="1453"/>
                    <a:pt x="5399" y="1453"/>
                  </a:cubicBezTo>
                  <a:cubicBezTo>
                    <a:pt x="5425" y="1453"/>
                    <a:pt x="5425" y="1453"/>
                    <a:pt x="5425" y="1453"/>
                  </a:cubicBezTo>
                  <a:cubicBezTo>
                    <a:pt x="5445" y="1460"/>
                    <a:pt x="5445" y="1460"/>
                    <a:pt x="5445" y="1460"/>
                  </a:cubicBezTo>
                  <a:cubicBezTo>
                    <a:pt x="5495" y="1451"/>
                    <a:pt x="5495" y="1451"/>
                    <a:pt x="5495" y="1451"/>
                  </a:cubicBezTo>
                  <a:cubicBezTo>
                    <a:pt x="5531" y="1433"/>
                    <a:pt x="5531" y="1433"/>
                    <a:pt x="5531" y="1433"/>
                  </a:cubicBezTo>
                  <a:cubicBezTo>
                    <a:pt x="5543" y="1436"/>
                    <a:pt x="5543" y="1436"/>
                    <a:pt x="5543" y="1436"/>
                  </a:cubicBezTo>
                  <a:cubicBezTo>
                    <a:pt x="5560" y="1434"/>
                    <a:pt x="5560" y="1434"/>
                    <a:pt x="5560" y="1434"/>
                  </a:cubicBezTo>
                  <a:cubicBezTo>
                    <a:pt x="5570" y="1419"/>
                    <a:pt x="5570" y="1419"/>
                    <a:pt x="5570" y="1419"/>
                  </a:cubicBezTo>
                  <a:cubicBezTo>
                    <a:pt x="5563" y="1408"/>
                    <a:pt x="5563" y="1408"/>
                    <a:pt x="5563" y="1408"/>
                  </a:cubicBezTo>
                  <a:cubicBezTo>
                    <a:pt x="5578" y="1404"/>
                    <a:pt x="5578" y="1404"/>
                    <a:pt x="5578" y="1404"/>
                  </a:cubicBezTo>
                  <a:cubicBezTo>
                    <a:pt x="5593" y="1408"/>
                    <a:pt x="5593" y="1408"/>
                    <a:pt x="5593" y="1408"/>
                  </a:cubicBezTo>
                  <a:cubicBezTo>
                    <a:pt x="5615" y="1402"/>
                    <a:pt x="5615" y="1402"/>
                    <a:pt x="5615" y="1402"/>
                  </a:cubicBezTo>
                  <a:cubicBezTo>
                    <a:pt x="5621" y="1414"/>
                    <a:pt x="5621" y="1414"/>
                    <a:pt x="5621" y="1414"/>
                  </a:cubicBezTo>
                  <a:cubicBezTo>
                    <a:pt x="5628" y="1417"/>
                    <a:pt x="5628" y="1417"/>
                    <a:pt x="5628" y="1417"/>
                  </a:cubicBezTo>
                  <a:cubicBezTo>
                    <a:pt x="5639" y="1401"/>
                    <a:pt x="5639" y="1401"/>
                    <a:pt x="5639" y="1401"/>
                  </a:cubicBezTo>
                  <a:cubicBezTo>
                    <a:pt x="5633" y="1388"/>
                    <a:pt x="5633" y="1388"/>
                    <a:pt x="5633" y="1388"/>
                  </a:cubicBezTo>
                  <a:cubicBezTo>
                    <a:pt x="5621" y="1376"/>
                    <a:pt x="5621" y="1376"/>
                    <a:pt x="5621" y="1376"/>
                  </a:cubicBezTo>
                  <a:cubicBezTo>
                    <a:pt x="5622" y="1359"/>
                    <a:pt x="5622" y="1359"/>
                    <a:pt x="5622" y="1359"/>
                  </a:cubicBezTo>
                  <a:cubicBezTo>
                    <a:pt x="5615" y="1347"/>
                    <a:pt x="5615" y="1347"/>
                    <a:pt x="5615" y="1347"/>
                  </a:cubicBezTo>
                  <a:cubicBezTo>
                    <a:pt x="5596" y="1344"/>
                    <a:pt x="5596" y="1344"/>
                    <a:pt x="5596" y="1344"/>
                  </a:cubicBezTo>
                  <a:cubicBezTo>
                    <a:pt x="5593" y="1323"/>
                    <a:pt x="5593" y="1323"/>
                    <a:pt x="5593" y="1323"/>
                  </a:cubicBezTo>
                  <a:cubicBezTo>
                    <a:pt x="5584" y="1320"/>
                    <a:pt x="5584" y="1320"/>
                    <a:pt x="5584" y="1320"/>
                  </a:cubicBezTo>
                  <a:cubicBezTo>
                    <a:pt x="5581" y="1303"/>
                    <a:pt x="5581" y="1303"/>
                    <a:pt x="5581" y="1303"/>
                  </a:cubicBezTo>
                  <a:cubicBezTo>
                    <a:pt x="5569" y="1291"/>
                    <a:pt x="5569" y="1291"/>
                    <a:pt x="5569" y="1291"/>
                  </a:cubicBezTo>
                  <a:cubicBezTo>
                    <a:pt x="5567" y="1271"/>
                    <a:pt x="5567" y="1271"/>
                    <a:pt x="5567" y="1271"/>
                  </a:cubicBezTo>
                  <a:cubicBezTo>
                    <a:pt x="5575" y="1255"/>
                    <a:pt x="5575" y="1255"/>
                    <a:pt x="5575" y="1255"/>
                  </a:cubicBezTo>
                  <a:cubicBezTo>
                    <a:pt x="5578" y="1265"/>
                    <a:pt x="5578" y="1265"/>
                    <a:pt x="5578" y="1265"/>
                  </a:cubicBezTo>
                  <a:cubicBezTo>
                    <a:pt x="5586" y="1269"/>
                    <a:pt x="5586" y="1269"/>
                    <a:pt x="5586" y="1269"/>
                  </a:cubicBezTo>
                  <a:cubicBezTo>
                    <a:pt x="5604" y="1254"/>
                    <a:pt x="5604" y="1254"/>
                    <a:pt x="5604" y="1254"/>
                  </a:cubicBezTo>
                  <a:cubicBezTo>
                    <a:pt x="5601" y="1248"/>
                    <a:pt x="5601" y="1248"/>
                    <a:pt x="5601" y="1248"/>
                  </a:cubicBezTo>
                  <a:cubicBezTo>
                    <a:pt x="5596" y="1234"/>
                    <a:pt x="5596" y="1234"/>
                    <a:pt x="5596" y="1234"/>
                  </a:cubicBezTo>
                  <a:cubicBezTo>
                    <a:pt x="5610" y="1232"/>
                    <a:pt x="5610" y="1232"/>
                    <a:pt x="5610" y="1232"/>
                  </a:cubicBezTo>
                  <a:cubicBezTo>
                    <a:pt x="5628" y="1248"/>
                    <a:pt x="5628" y="1248"/>
                    <a:pt x="5628" y="1248"/>
                  </a:cubicBezTo>
                  <a:cubicBezTo>
                    <a:pt x="5639" y="1240"/>
                    <a:pt x="5639" y="1240"/>
                    <a:pt x="5639" y="1240"/>
                  </a:cubicBezTo>
                  <a:cubicBezTo>
                    <a:pt x="5642" y="1226"/>
                    <a:pt x="5642" y="1226"/>
                    <a:pt x="5642" y="1226"/>
                  </a:cubicBezTo>
                  <a:cubicBezTo>
                    <a:pt x="5648" y="1236"/>
                    <a:pt x="5648" y="1236"/>
                    <a:pt x="5648" y="1236"/>
                  </a:cubicBezTo>
                  <a:cubicBezTo>
                    <a:pt x="5670" y="1236"/>
                    <a:pt x="5670" y="1236"/>
                    <a:pt x="5670" y="1236"/>
                  </a:cubicBezTo>
                  <a:cubicBezTo>
                    <a:pt x="5682" y="1232"/>
                    <a:pt x="5682" y="1232"/>
                    <a:pt x="5682" y="1232"/>
                  </a:cubicBezTo>
                  <a:cubicBezTo>
                    <a:pt x="5687" y="1223"/>
                    <a:pt x="5687" y="1223"/>
                    <a:pt x="5687" y="1223"/>
                  </a:cubicBezTo>
                  <a:cubicBezTo>
                    <a:pt x="5702" y="1239"/>
                    <a:pt x="5702" y="1239"/>
                    <a:pt x="5702" y="1239"/>
                  </a:cubicBezTo>
                  <a:cubicBezTo>
                    <a:pt x="5716" y="1243"/>
                    <a:pt x="5716" y="1243"/>
                    <a:pt x="5716" y="1243"/>
                  </a:cubicBezTo>
                  <a:cubicBezTo>
                    <a:pt x="5725" y="1257"/>
                    <a:pt x="5725" y="1257"/>
                    <a:pt x="5725" y="1257"/>
                  </a:cubicBezTo>
                  <a:cubicBezTo>
                    <a:pt x="5735" y="1249"/>
                    <a:pt x="5735" y="1249"/>
                    <a:pt x="5735" y="1249"/>
                  </a:cubicBezTo>
                  <a:cubicBezTo>
                    <a:pt x="5734" y="1234"/>
                    <a:pt x="5734" y="1234"/>
                    <a:pt x="5734" y="1234"/>
                  </a:cubicBezTo>
                  <a:cubicBezTo>
                    <a:pt x="5749" y="1237"/>
                    <a:pt x="5749" y="1237"/>
                    <a:pt x="5749" y="1237"/>
                  </a:cubicBezTo>
                  <a:cubicBezTo>
                    <a:pt x="5758" y="1252"/>
                    <a:pt x="5758" y="1252"/>
                    <a:pt x="5758" y="1252"/>
                  </a:cubicBezTo>
                  <a:cubicBezTo>
                    <a:pt x="5748" y="1262"/>
                    <a:pt x="5748" y="1262"/>
                    <a:pt x="5748" y="1262"/>
                  </a:cubicBezTo>
                  <a:cubicBezTo>
                    <a:pt x="5740" y="1275"/>
                    <a:pt x="5740" y="1275"/>
                    <a:pt x="5740" y="1275"/>
                  </a:cubicBezTo>
                  <a:cubicBezTo>
                    <a:pt x="5746" y="1280"/>
                    <a:pt x="5746" y="1280"/>
                    <a:pt x="5746" y="1280"/>
                  </a:cubicBezTo>
                  <a:cubicBezTo>
                    <a:pt x="5764" y="1275"/>
                    <a:pt x="5764" y="1275"/>
                    <a:pt x="5764" y="1275"/>
                  </a:cubicBezTo>
                  <a:cubicBezTo>
                    <a:pt x="5769" y="1278"/>
                    <a:pt x="5769" y="1278"/>
                    <a:pt x="5769" y="1278"/>
                  </a:cubicBezTo>
                  <a:cubicBezTo>
                    <a:pt x="5769" y="1266"/>
                    <a:pt x="5769" y="1266"/>
                    <a:pt x="5769" y="1266"/>
                  </a:cubicBezTo>
                  <a:cubicBezTo>
                    <a:pt x="5777" y="1262"/>
                    <a:pt x="5777" y="1262"/>
                    <a:pt x="5777" y="1262"/>
                  </a:cubicBezTo>
                  <a:cubicBezTo>
                    <a:pt x="5787" y="1265"/>
                    <a:pt x="5787" y="1265"/>
                    <a:pt x="5787" y="1265"/>
                  </a:cubicBezTo>
                  <a:cubicBezTo>
                    <a:pt x="5781" y="1248"/>
                    <a:pt x="5781" y="1248"/>
                    <a:pt x="5781" y="1248"/>
                  </a:cubicBezTo>
                  <a:cubicBezTo>
                    <a:pt x="5772" y="1240"/>
                    <a:pt x="5772" y="1240"/>
                    <a:pt x="5772" y="1240"/>
                  </a:cubicBezTo>
                  <a:cubicBezTo>
                    <a:pt x="5777" y="1232"/>
                    <a:pt x="5777" y="1232"/>
                    <a:pt x="5777" y="1232"/>
                  </a:cubicBezTo>
                  <a:cubicBezTo>
                    <a:pt x="5790" y="1234"/>
                    <a:pt x="5790" y="1234"/>
                    <a:pt x="5790" y="1234"/>
                  </a:cubicBezTo>
                  <a:cubicBezTo>
                    <a:pt x="5815" y="1226"/>
                    <a:pt x="5815" y="1226"/>
                    <a:pt x="5815" y="1226"/>
                  </a:cubicBezTo>
                  <a:cubicBezTo>
                    <a:pt x="5823" y="1234"/>
                    <a:pt x="5823" y="1234"/>
                    <a:pt x="5823" y="1234"/>
                  </a:cubicBezTo>
                  <a:cubicBezTo>
                    <a:pt x="5833" y="1228"/>
                    <a:pt x="5833" y="1228"/>
                    <a:pt x="5833" y="1228"/>
                  </a:cubicBezTo>
                  <a:cubicBezTo>
                    <a:pt x="5855" y="1228"/>
                    <a:pt x="5855" y="1228"/>
                    <a:pt x="5855" y="1228"/>
                  </a:cubicBezTo>
                  <a:cubicBezTo>
                    <a:pt x="5855" y="1240"/>
                    <a:pt x="5855" y="1240"/>
                    <a:pt x="5855" y="1240"/>
                  </a:cubicBezTo>
                  <a:cubicBezTo>
                    <a:pt x="5861" y="1262"/>
                    <a:pt x="5861" y="1262"/>
                    <a:pt x="5861" y="1262"/>
                  </a:cubicBezTo>
                  <a:cubicBezTo>
                    <a:pt x="5864" y="1251"/>
                    <a:pt x="5864" y="1251"/>
                    <a:pt x="5864" y="1251"/>
                  </a:cubicBezTo>
                  <a:cubicBezTo>
                    <a:pt x="5872" y="1251"/>
                    <a:pt x="5872" y="1251"/>
                    <a:pt x="5872" y="1251"/>
                  </a:cubicBezTo>
                  <a:cubicBezTo>
                    <a:pt x="5885" y="1237"/>
                    <a:pt x="5885" y="1237"/>
                    <a:pt x="5885" y="1237"/>
                  </a:cubicBezTo>
                  <a:cubicBezTo>
                    <a:pt x="5891" y="1260"/>
                    <a:pt x="5891" y="1260"/>
                    <a:pt x="5891" y="1260"/>
                  </a:cubicBezTo>
                  <a:cubicBezTo>
                    <a:pt x="5902" y="1260"/>
                    <a:pt x="5902" y="1260"/>
                    <a:pt x="5902" y="1260"/>
                  </a:cubicBezTo>
                  <a:cubicBezTo>
                    <a:pt x="5916" y="1249"/>
                    <a:pt x="5916" y="1249"/>
                    <a:pt x="5916" y="1249"/>
                  </a:cubicBezTo>
                  <a:cubicBezTo>
                    <a:pt x="5931" y="1262"/>
                    <a:pt x="5931" y="1262"/>
                    <a:pt x="5931" y="1262"/>
                  </a:cubicBezTo>
                  <a:cubicBezTo>
                    <a:pt x="5937" y="1292"/>
                    <a:pt x="5937" y="1292"/>
                    <a:pt x="5937" y="1292"/>
                  </a:cubicBezTo>
                  <a:cubicBezTo>
                    <a:pt x="5948" y="1274"/>
                    <a:pt x="5948" y="1274"/>
                    <a:pt x="5948" y="1274"/>
                  </a:cubicBezTo>
                  <a:cubicBezTo>
                    <a:pt x="5957" y="1265"/>
                    <a:pt x="5957" y="1265"/>
                    <a:pt x="5957" y="1265"/>
                  </a:cubicBezTo>
                  <a:cubicBezTo>
                    <a:pt x="5965" y="1272"/>
                    <a:pt x="5965" y="1272"/>
                    <a:pt x="5965" y="1272"/>
                  </a:cubicBezTo>
                  <a:cubicBezTo>
                    <a:pt x="5956" y="1294"/>
                    <a:pt x="5956" y="1294"/>
                    <a:pt x="5956" y="1294"/>
                  </a:cubicBezTo>
                  <a:cubicBezTo>
                    <a:pt x="5968" y="1303"/>
                    <a:pt x="5968" y="1303"/>
                    <a:pt x="5968" y="1303"/>
                  </a:cubicBezTo>
                  <a:cubicBezTo>
                    <a:pt x="5974" y="1310"/>
                    <a:pt x="5974" y="1310"/>
                    <a:pt x="5974" y="1310"/>
                  </a:cubicBezTo>
                  <a:cubicBezTo>
                    <a:pt x="5989" y="1310"/>
                    <a:pt x="5989" y="1310"/>
                    <a:pt x="5989" y="1310"/>
                  </a:cubicBezTo>
                  <a:cubicBezTo>
                    <a:pt x="5994" y="1326"/>
                    <a:pt x="5994" y="1326"/>
                    <a:pt x="5994" y="1326"/>
                  </a:cubicBezTo>
                  <a:cubicBezTo>
                    <a:pt x="6000" y="1320"/>
                    <a:pt x="6000" y="1320"/>
                    <a:pt x="6000" y="1320"/>
                  </a:cubicBezTo>
                  <a:cubicBezTo>
                    <a:pt x="6006" y="1318"/>
                    <a:pt x="6006" y="1318"/>
                    <a:pt x="6006" y="1318"/>
                  </a:cubicBezTo>
                  <a:cubicBezTo>
                    <a:pt x="6012" y="1335"/>
                    <a:pt x="6012" y="1335"/>
                    <a:pt x="6012" y="1335"/>
                  </a:cubicBezTo>
                  <a:cubicBezTo>
                    <a:pt x="6000" y="1349"/>
                    <a:pt x="6000" y="1349"/>
                    <a:pt x="6000" y="1349"/>
                  </a:cubicBezTo>
                  <a:cubicBezTo>
                    <a:pt x="6001" y="1369"/>
                    <a:pt x="6001" y="1369"/>
                    <a:pt x="6001" y="1369"/>
                  </a:cubicBezTo>
                  <a:cubicBezTo>
                    <a:pt x="6023" y="1346"/>
                    <a:pt x="6023" y="1346"/>
                    <a:pt x="6023" y="1346"/>
                  </a:cubicBezTo>
                  <a:cubicBezTo>
                    <a:pt x="6037" y="1347"/>
                    <a:pt x="6037" y="1347"/>
                    <a:pt x="6037" y="1347"/>
                  </a:cubicBezTo>
                  <a:cubicBezTo>
                    <a:pt x="6040" y="1359"/>
                    <a:pt x="6040" y="1359"/>
                    <a:pt x="6040" y="1359"/>
                  </a:cubicBezTo>
                  <a:cubicBezTo>
                    <a:pt x="6009" y="1387"/>
                    <a:pt x="6009" y="1387"/>
                    <a:pt x="6009" y="1387"/>
                  </a:cubicBezTo>
                  <a:cubicBezTo>
                    <a:pt x="6011" y="1408"/>
                    <a:pt x="6011" y="1408"/>
                    <a:pt x="6011" y="1408"/>
                  </a:cubicBezTo>
                  <a:cubicBezTo>
                    <a:pt x="6037" y="1411"/>
                    <a:pt x="6037" y="1411"/>
                    <a:pt x="6037" y="1411"/>
                  </a:cubicBezTo>
                  <a:cubicBezTo>
                    <a:pt x="6044" y="1404"/>
                    <a:pt x="6044" y="1404"/>
                    <a:pt x="6044" y="1404"/>
                  </a:cubicBezTo>
                  <a:cubicBezTo>
                    <a:pt x="6055" y="1396"/>
                    <a:pt x="6055" y="1396"/>
                    <a:pt x="6055" y="1396"/>
                  </a:cubicBezTo>
                  <a:cubicBezTo>
                    <a:pt x="6064" y="1401"/>
                    <a:pt x="6064" y="1401"/>
                    <a:pt x="6064" y="1401"/>
                  </a:cubicBezTo>
                  <a:cubicBezTo>
                    <a:pt x="6067" y="1414"/>
                    <a:pt x="6067" y="1414"/>
                    <a:pt x="6067" y="1414"/>
                  </a:cubicBezTo>
                  <a:cubicBezTo>
                    <a:pt x="6079" y="1408"/>
                    <a:pt x="6079" y="1408"/>
                    <a:pt x="6079" y="1408"/>
                  </a:cubicBezTo>
                  <a:cubicBezTo>
                    <a:pt x="6098" y="1428"/>
                    <a:pt x="6098" y="1428"/>
                    <a:pt x="6098" y="1428"/>
                  </a:cubicBezTo>
                  <a:cubicBezTo>
                    <a:pt x="6092" y="1453"/>
                    <a:pt x="6092" y="1453"/>
                    <a:pt x="6092" y="1453"/>
                  </a:cubicBezTo>
                  <a:cubicBezTo>
                    <a:pt x="6107" y="1450"/>
                    <a:pt x="6107" y="1450"/>
                    <a:pt x="6107" y="1450"/>
                  </a:cubicBezTo>
                  <a:cubicBezTo>
                    <a:pt x="6111" y="1462"/>
                    <a:pt x="6111" y="1462"/>
                    <a:pt x="6111" y="1462"/>
                  </a:cubicBezTo>
                  <a:cubicBezTo>
                    <a:pt x="6124" y="1456"/>
                    <a:pt x="6124" y="1456"/>
                    <a:pt x="6124" y="1456"/>
                  </a:cubicBezTo>
                  <a:cubicBezTo>
                    <a:pt x="6125" y="1468"/>
                    <a:pt x="6125" y="1468"/>
                    <a:pt x="6125" y="1468"/>
                  </a:cubicBezTo>
                  <a:cubicBezTo>
                    <a:pt x="6111" y="1494"/>
                    <a:pt x="6111" y="1494"/>
                    <a:pt x="6111" y="1494"/>
                  </a:cubicBezTo>
                  <a:cubicBezTo>
                    <a:pt x="6093" y="1502"/>
                    <a:pt x="6093" y="1502"/>
                    <a:pt x="6093" y="1502"/>
                  </a:cubicBezTo>
                  <a:cubicBezTo>
                    <a:pt x="6079" y="1491"/>
                    <a:pt x="6079" y="1491"/>
                    <a:pt x="6079" y="1491"/>
                  </a:cubicBezTo>
                  <a:cubicBezTo>
                    <a:pt x="6047" y="1482"/>
                    <a:pt x="6047" y="1482"/>
                    <a:pt x="6047" y="1482"/>
                  </a:cubicBezTo>
                  <a:cubicBezTo>
                    <a:pt x="6012" y="1482"/>
                    <a:pt x="6012" y="1482"/>
                    <a:pt x="6012" y="1482"/>
                  </a:cubicBezTo>
                  <a:cubicBezTo>
                    <a:pt x="6026" y="1491"/>
                    <a:pt x="6026" y="1491"/>
                    <a:pt x="6026" y="1491"/>
                  </a:cubicBezTo>
                  <a:cubicBezTo>
                    <a:pt x="6032" y="1509"/>
                    <a:pt x="6032" y="1509"/>
                    <a:pt x="6032" y="1509"/>
                  </a:cubicBezTo>
                  <a:cubicBezTo>
                    <a:pt x="6064" y="1512"/>
                    <a:pt x="6064" y="1512"/>
                    <a:pt x="6064" y="1512"/>
                  </a:cubicBezTo>
                  <a:cubicBezTo>
                    <a:pt x="6070" y="1524"/>
                    <a:pt x="6070" y="1524"/>
                    <a:pt x="6070" y="1524"/>
                  </a:cubicBezTo>
                  <a:cubicBezTo>
                    <a:pt x="6099" y="1547"/>
                    <a:pt x="6099" y="1547"/>
                    <a:pt x="6099" y="1547"/>
                  </a:cubicBezTo>
                  <a:cubicBezTo>
                    <a:pt x="6130" y="1555"/>
                    <a:pt x="6130" y="1555"/>
                    <a:pt x="6130" y="1555"/>
                  </a:cubicBezTo>
                  <a:cubicBezTo>
                    <a:pt x="6148" y="1543"/>
                    <a:pt x="6148" y="1543"/>
                    <a:pt x="6148" y="1543"/>
                  </a:cubicBezTo>
                  <a:cubicBezTo>
                    <a:pt x="6150" y="1526"/>
                    <a:pt x="6150" y="1526"/>
                    <a:pt x="6150" y="1526"/>
                  </a:cubicBezTo>
                  <a:cubicBezTo>
                    <a:pt x="6134" y="1511"/>
                    <a:pt x="6134" y="1511"/>
                    <a:pt x="6134" y="1511"/>
                  </a:cubicBezTo>
                  <a:cubicBezTo>
                    <a:pt x="6130" y="1500"/>
                    <a:pt x="6130" y="1500"/>
                    <a:pt x="6130" y="1500"/>
                  </a:cubicBezTo>
                  <a:cubicBezTo>
                    <a:pt x="6134" y="1500"/>
                    <a:pt x="6134" y="1500"/>
                    <a:pt x="6134" y="1500"/>
                  </a:cubicBezTo>
                  <a:cubicBezTo>
                    <a:pt x="6153" y="1518"/>
                    <a:pt x="6153" y="1518"/>
                    <a:pt x="6153" y="1518"/>
                  </a:cubicBezTo>
                  <a:cubicBezTo>
                    <a:pt x="6173" y="1527"/>
                    <a:pt x="6173" y="1527"/>
                    <a:pt x="6173" y="1527"/>
                  </a:cubicBezTo>
                  <a:cubicBezTo>
                    <a:pt x="6183" y="1535"/>
                    <a:pt x="6183" y="1535"/>
                    <a:pt x="6183" y="1535"/>
                  </a:cubicBezTo>
                  <a:cubicBezTo>
                    <a:pt x="6170" y="1534"/>
                    <a:pt x="6170" y="1534"/>
                    <a:pt x="6170" y="1534"/>
                  </a:cubicBezTo>
                  <a:cubicBezTo>
                    <a:pt x="6137" y="1564"/>
                    <a:pt x="6137" y="1564"/>
                    <a:pt x="6137" y="1564"/>
                  </a:cubicBezTo>
                  <a:cubicBezTo>
                    <a:pt x="6145" y="1575"/>
                    <a:pt x="6145" y="1575"/>
                    <a:pt x="6145" y="1575"/>
                  </a:cubicBezTo>
                  <a:cubicBezTo>
                    <a:pt x="6159" y="1576"/>
                    <a:pt x="6159" y="1576"/>
                    <a:pt x="6159" y="1576"/>
                  </a:cubicBezTo>
                  <a:cubicBezTo>
                    <a:pt x="6170" y="1569"/>
                    <a:pt x="6170" y="1569"/>
                    <a:pt x="6170" y="1569"/>
                  </a:cubicBezTo>
                  <a:cubicBezTo>
                    <a:pt x="6180" y="1569"/>
                    <a:pt x="6180" y="1569"/>
                    <a:pt x="6180" y="1569"/>
                  </a:cubicBezTo>
                  <a:cubicBezTo>
                    <a:pt x="6232" y="1616"/>
                    <a:pt x="6232" y="1616"/>
                    <a:pt x="6232" y="1616"/>
                  </a:cubicBezTo>
                  <a:cubicBezTo>
                    <a:pt x="6246" y="1622"/>
                    <a:pt x="6246" y="1622"/>
                    <a:pt x="6246" y="1622"/>
                  </a:cubicBezTo>
                  <a:cubicBezTo>
                    <a:pt x="6263" y="1644"/>
                    <a:pt x="6263" y="1644"/>
                    <a:pt x="6263" y="1644"/>
                  </a:cubicBezTo>
                  <a:cubicBezTo>
                    <a:pt x="6301" y="1647"/>
                    <a:pt x="6301" y="1647"/>
                    <a:pt x="6301" y="1647"/>
                  </a:cubicBezTo>
                  <a:cubicBezTo>
                    <a:pt x="6324" y="1674"/>
                    <a:pt x="6324" y="1674"/>
                    <a:pt x="6324" y="1674"/>
                  </a:cubicBezTo>
                  <a:cubicBezTo>
                    <a:pt x="6348" y="1680"/>
                    <a:pt x="6348" y="1680"/>
                    <a:pt x="6348" y="1680"/>
                  </a:cubicBezTo>
                  <a:cubicBezTo>
                    <a:pt x="6355" y="1670"/>
                    <a:pt x="6355" y="1670"/>
                    <a:pt x="6355" y="1670"/>
                  </a:cubicBezTo>
                  <a:cubicBezTo>
                    <a:pt x="6348" y="1659"/>
                    <a:pt x="6348" y="1659"/>
                    <a:pt x="6348" y="1659"/>
                  </a:cubicBezTo>
                  <a:cubicBezTo>
                    <a:pt x="6356" y="1653"/>
                    <a:pt x="6356" y="1653"/>
                    <a:pt x="6356" y="1653"/>
                  </a:cubicBezTo>
                  <a:cubicBezTo>
                    <a:pt x="6371" y="1667"/>
                    <a:pt x="6371" y="1667"/>
                    <a:pt x="6371" y="1667"/>
                  </a:cubicBezTo>
                  <a:cubicBezTo>
                    <a:pt x="6374" y="1680"/>
                    <a:pt x="6374" y="1680"/>
                    <a:pt x="6374" y="1680"/>
                  </a:cubicBezTo>
                  <a:cubicBezTo>
                    <a:pt x="6384" y="1694"/>
                    <a:pt x="6384" y="1694"/>
                    <a:pt x="6384" y="1694"/>
                  </a:cubicBezTo>
                  <a:cubicBezTo>
                    <a:pt x="6394" y="1694"/>
                    <a:pt x="6394" y="1694"/>
                    <a:pt x="6394" y="1694"/>
                  </a:cubicBezTo>
                  <a:cubicBezTo>
                    <a:pt x="6399" y="1676"/>
                    <a:pt x="6399" y="1676"/>
                    <a:pt x="6399" y="1676"/>
                  </a:cubicBezTo>
                  <a:cubicBezTo>
                    <a:pt x="6382" y="1590"/>
                    <a:pt x="6382" y="1590"/>
                    <a:pt x="6382" y="1590"/>
                  </a:cubicBezTo>
                  <a:cubicBezTo>
                    <a:pt x="6364" y="1550"/>
                    <a:pt x="6364" y="1550"/>
                    <a:pt x="6364" y="1550"/>
                  </a:cubicBezTo>
                  <a:cubicBezTo>
                    <a:pt x="6342" y="1503"/>
                    <a:pt x="6342" y="1503"/>
                    <a:pt x="6342" y="1503"/>
                  </a:cubicBezTo>
                  <a:cubicBezTo>
                    <a:pt x="6336" y="1459"/>
                    <a:pt x="6336" y="1459"/>
                    <a:pt x="6336" y="1459"/>
                  </a:cubicBezTo>
                  <a:cubicBezTo>
                    <a:pt x="6324" y="1433"/>
                    <a:pt x="6324" y="1433"/>
                    <a:pt x="6324" y="1433"/>
                  </a:cubicBezTo>
                  <a:cubicBezTo>
                    <a:pt x="6322" y="1421"/>
                    <a:pt x="6322" y="1421"/>
                    <a:pt x="6322" y="1421"/>
                  </a:cubicBezTo>
                  <a:cubicBezTo>
                    <a:pt x="6338" y="1427"/>
                    <a:pt x="6338" y="1427"/>
                    <a:pt x="6338" y="1427"/>
                  </a:cubicBezTo>
                  <a:cubicBezTo>
                    <a:pt x="6347" y="1448"/>
                    <a:pt x="6347" y="1448"/>
                    <a:pt x="6347" y="1448"/>
                  </a:cubicBezTo>
                  <a:cubicBezTo>
                    <a:pt x="6365" y="1466"/>
                    <a:pt x="6365" y="1466"/>
                    <a:pt x="6365" y="1466"/>
                  </a:cubicBezTo>
                  <a:cubicBezTo>
                    <a:pt x="6385" y="1471"/>
                    <a:pt x="6385" y="1471"/>
                    <a:pt x="6385" y="1471"/>
                  </a:cubicBezTo>
                  <a:cubicBezTo>
                    <a:pt x="6402" y="1491"/>
                    <a:pt x="6402" y="1491"/>
                    <a:pt x="6402" y="1491"/>
                  </a:cubicBezTo>
                  <a:cubicBezTo>
                    <a:pt x="6432" y="1494"/>
                    <a:pt x="6432" y="1494"/>
                    <a:pt x="6432" y="1494"/>
                  </a:cubicBezTo>
                  <a:cubicBezTo>
                    <a:pt x="6495" y="1488"/>
                    <a:pt x="6495" y="1488"/>
                    <a:pt x="6495" y="1488"/>
                  </a:cubicBezTo>
                  <a:cubicBezTo>
                    <a:pt x="6510" y="1492"/>
                    <a:pt x="6510" y="1492"/>
                    <a:pt x="6510" y="1492"/>
                  </a:cubicBezTo>
                  <a:cubicBezTo>
                    <a:pt x="6523" y="1486"/>
                    <a:pt x="6523" y="1486"/>
                    <a:pt x="6523" y="1486"/>
                  </a:cubicBezTo>
                  <a:cubicBezTo>
                    <a:pt x="6538" y="1500"/>
                    <a:pt x="6538" y="1500"/>
                    <a:pt x="6538" y="1500"/>
                  </a:cubicBezTo>
                  <a:cubicBezTo>
                    <a:pt x="6541" y="1495"/>
                    <a:pt x="6541" y="1495"/>
                    <a:pt x="6541" y="1495"/>
                  </a:cubicBezTo>
                  <a:cubicBezTo>
                    <a:pt x="6529" y="1477"/>
                    <a:pt x="6529" y="1477"/>
                    <a:pt x="6529" y="1477"/>
                  </a:cubicBezTo>
                  <a:cubicBezTo>
                    <a:pt x="6533" y="1466"/>
                    <a:pt x="6533" y="1466"/>
                    <a:pt x="6533" y="1466"/>
                  </a:cubicBezTo>
                  <a:cubicBezTo>
                    <a:pt x="6521" y="1456"/>
                    <a:pt x="6521" y="1456"/>
                    <a:pt x="6521" y="1456"/>
                  </a:cubicBezTo>
                  <a:cubicBezTo>
                    <a:pt x="6527" y="1446"/>
                    <a:pt x="6527" y="1446"/>
                    <a:pt x="6527" y="1446"/>
                  </a:cubicBezTo>
                  <a:cubicBezTo>
                    <a:pt x="6530" y="1431"/>
                    <a:pt x="6530" y="1431"/>
                    <a:pt x="6530" y="1431"/>
                  </a:cubicBezTo>
                  <a:cubicBezTo>
                    <a:pt x="6584" y="1408"/>
                    <a:pt x="6584" y="1408"/>
                    <a:pt x="6584" y="1408"/>
                  </a:cubicBezTo>
                  <a:cubicBezTo>
                    <a:pt x="6593" y="1413"/>
                    <a:pt x="6593" y="1413"/>
                    <a:pt x="6593" y="1413"/>
                  </a:cubicBezTo>
                  <a:cubicBezTo>
                    <a:pt x="6607" y="1411"/>
                    <a:pt x="6607" y="1411"/>
                    <a:pt x="6607" y="1411"/>
                  </a:cubicBezTo>
                  <a:cubicBezTo>
                    <a:pt x="6624" y="1421"/>
                    <a:pt x="6624" y="1421"/>
                    <a:pt x="6624" y="1421"/>
                  </a:cubicBezTo>
                  <a:cubicBezTo>
                    <a:pt x="6650" y="1421"/>
                    <a:pt x="6650" y="1421"/>
                    <a:pt x="6650" y="1421"/>
                  </a:cubicBezTo>
                  <a:cubicBezTo>
                    <a:pt x="6668" y="1440"/>
                    <a:pt x="6668" y="1440"/>
                    <a:pt x="6668" y="1440"/>
                  </a:cubicBezTo>
                  <a:cubicBezTo>
                    <a:pt x="6686" y="1445"/>
                    <a:pt x="6686" y="1445"/>
                    <a:pt x="6686" y="1445"/>
                  </a:cubicBezTo>
                  <a:cubicBezTo>
                    <a:pt x="6697" y="1462"/>
                    <a:pt x="6697" y="1462"/>
                    <a:pt x="6697" y="1462"/>
                  </a:cubicBezTo>
                  <a:cubicBezTo>
                    <a:pt x="6724" y="1463"/>
                    <a:pt x="6724" y="1463"/>
                    <a:pt x="6724" y="1463"/>
                  </a:cubicBezTo>
                  <a:cubicBezTo>
                    <a:pt x="6734" y="1479"/>
                    <a:pt x="6734" y="1479"/>
                    <a:pt x="6734" y="1479"/>
                  </a:cubicBezTo>
                  <a:cubicBezTo>
                    <a:pt x="6769" y="1479"/>
                    <a:pt x="6769" y="1479"/>
                    <a:pt x="6769" y="1479"/>
                  </a:cubicBezTo>
                  <a:cubicBezTo>
                    <a:pt x="6746" y="1466"/>
                    <a:pt x="6746" y="1466"/>
                    <a:pt x="6746" y="1466"/>
                  </a:cubicBezTo>
                  <a:cubicBezTo>
                    <a:pt x="6746" y="1459"/>
                    <a:pt x="6746" y="1459"/>
                    <a:pt x="6746" y="1459"/>
                  </a:cubicBezTo>
                  <a:cubicBezTo>
                    <a:pt x="6767" y="1465"/>
                    <a:pt x="6767" y="1465"/>
                    <a:pt x="6767" y="1465"/>
                  </a:cubicBezTo>
                  <a:cubicBezTo>
                    <a:pt x="6783" y="1453"/>
                    <a:pt x="6783" y="1453"/>
                    <a:pt x="6783" y="1453"/>
                  </a:cubicBezTo>
                  <a:cubicBezTo>
                    <a:pt x="6764" y="1443"/>
                    <a:pt x="6764" y="1443"/>
                    <a:pt x="6764" y="1443"/>
                  </a:cubicBezTo>
                  <a:cubicBezTo>
                    <a:pt x="6776" y="1433"/>
                    <a:pt x="6776" y="1433"/>
                    <a:pt x="6776" y="1433"/>
                  </a:cubicBezTo>
                  <a:cubicBezTo>
                    <a:pt x="6763" y="1417"/>
                    <a:pt x="6763" y="1417"/>
                    <a:pt x="6763" y="1417"/>
                  </a:cubicBezTo>
                  <a:cubicBezTo>
                    <a:pt x="6743" y="1428"/>
                    <a:pt x="6743" y="1428"/>
                    <a:pt x="6743" y="1428"/>
                  </a:cubicBezTo>
                  <a:cubicBezTo>
                    <a:pt x="6724" y="1424"/>
                    <a:pt x="6724" y="1424"/>
                    <a:pt x="6724" y="1424"/>
                  </a:cubicBezTo>
                  <a:cubicBezTo>
                    <a:pt x="6721" y="1398"/>
                    <a:pt x="6721" y="1398"/>
                    <a:pt x="6721" y="1398"/>
                  </a:cubicBezTo>
                  <a:cubicBezTo>
                    <a:pt x="6714" y="1379"/>
                    <a:pt x="6714" y="1379"/>
                    <a:pt x="6714" y="1379"/>
                  </a:cubicBezTo>
                  <a:cubicBezTo>
                    <a:pt x="6724" y="1372"/>
                    <a:pt x="6724" y="1372"/>
                    <a:pt x="6724" y="1372"/>
                  </a:cubicBezTo>
                  <a:cubicBezTo>
                    <a:pt x="6734" y="1381"/>
                    <a:pt x="6734" y="1381"/>
                    <a:pt x="6734" y="1381"/>
                  </a:cubicBezTo>
                  <a:cubicBezTo>
                    <a:pt x="6747" y="1372"/>
                    <a:pt x="6747" y="1372"/>
                    <a:pt x="6747" y="1372"/>
                  </a:cubicBezTo>
                  <a:cubicBezTo>
                    <a:pt x="6740" y="1358"/>
                    <a:pt x="6740" y="1358"/>
                    <a:pt x="6740" y="1358"/>
                  </a:cubicBezTo>
                  <a:cubicBezTo>
                    <a:pt x="6752" y="1353"/>
                    <a:pt x="6752" y="1353"/>
                    <a:pt x="6752" y="1353"/>
                  </a:cubicBezTo>
                  <a:cubicBezTo>
                    <a:pt x="6776" y="1373"/>
                    <a:pt x="6776" y="1373"/>
                    <a:pt x="6776" y="1373"/>
                  </a:cubicBezTo>
                  <a:cubicBezTo>
                    <a:pt x="6784" y="1390"/>
                    <a:pt x="6784" y="1390"/>
                    <a:pt x="6784" y="1390"/>
                  </a:cubicBezTo>
                  <a:cubicBezTo>
                    <a:pt x="6793" y="1387"/>
                    <a:pt x="6793" y="1387"/>
                    <a:pt x="6793" y="1387"/>
                  </a:cubicBezTo>
                  <a:cubicBezTo>
                    <a:pt x="6802" y="1394"/>
                    <a:pt x="6802" y="1394"/>
                    <a:pt x="6802" y="1394"/>
                  </a:cubicBezTo>
                  <a:cubicBezTo>
                    <a:pt x="6813" y="1390"/>
                    <a:pt x="6813" y="1390"/>
                    <a:pt x="6813" y="1390"/>
                  </a:cubicBezTo>
                  <a:cubicBezTo>
                    <a:pt x="6807" y="1370"/>
                    <a:pt x="6807" y="1370"/>
                    <a:pt x="6807" y="1370"/>
                  </a:cubicBezTo>
                  <a:cubicBezTo>
                    <a:pt x="6824" y="1364"/>
                    <a:pt x="6824" y="1364"/>
                    <a:pt x="6824" y="1364"/>
                  </a:cubicBezTo>
                  <a:cubicBezTo>
                    <a:pt x="6836" y="1372"/>
                    <a:pt x="6836" y="1372"/>
                    <a:pt x="6836" y="1372"/>
                  </a:cubicBezTo>
                  <a:cubicBezTo>
                    <a:pt x="6841" y="1358"/>
                    <a:pt x="6841" y="1358"/>
                    <a:pt x="6841" y="1358"/>
                  </a:cubicBezTo>
                  <a:cubicBezTo>
                    <a:pt x="6816" y="1327"/>
                    <a:pt x="6816" y="1327"/>
                    <a:pt x="6816" y="1327"/>
                  </a:cubicBezTo>
                  <a:cubicBezTo>
                    <a:pt x="6796" y="1326"/>
                    <a:pt x="6796" y="1326"/>
                    <a:pt x="6796" y="1326"/>
                  </a:cubicBezTo>
                  <a:cubicBezTo>
                    <a:pt x="6776" y="1306"/>
                    <a:pt x="6776" y="1306"/>
                    <a:pt x="6776" y="1306"/>
                  </a:cubicBezTo>
                  <a:cubicBezTo>
                    <a:pt x="6779" y="1287"/>
                    <a:pt x="6779" y="1287"/>
                    <a:pt x="6779" y="1287"/>
                  </a:cubicBezTo>
                  <a:cubicBezTo>
                    <a:pt x="6772" y="1274"/>
                    <a:pt x="6772" y="1274"/>
                    <a:pt x="6772" y="1274"/>
                  </a:cubicBezTo>
                  <a:cubicBezTo>
                    <a:pt x="6755" y="1281"/>
                    <a:pt x="6755" y="1281"/>
                    <a:pt x="6755" y="1281"/>
                  </a:cubicBezTo>
                  <a:cubicBezTo>
                    <a:pt x="6738" y="1278"/>
                    <a:pt x="6738" y="1278"/>
                    <a:pt x="6738" y="1278"/>
                  </a:cubicBezTo>
                  <a:cubicBezTo>
                    <a:pt x="6758" y="1266"/>
                    <a:pt x="6758" y="1266"/>
                    <a:pt x="6758" y="1266"/>
                  </a:cubicBezTo>
                  <a:cubicBezTo>
                    <a:pt x="6750" y="1252"/>
                    <a:pt x="6750" y="1252"/>
                    <a:pt x="6750" y="1252"/>
                  </a:cubicBezTo>
                  <a:cubicBezTo>
                    <a:pt x="6755" y="1248"/>
                    <a:pt x="6755" y="1248"/>
                    <a:pt x="6755" y="1248"/>
                  </a:cubicBezTo>
                  <a:cubicBezTo>
                    <a:pt x="6741" y="1228"/>
                    <a:pt x="6741" y="1228"/>
                    <a:pt x="6741" y="1228"/>
                  </a:cubicBezTo>
                  <a:cubicBezTo>
                    <a:pt x="6769" y="1228"/>
                    <a:pt x="6769" y="1228"/>
                    <a:pt x="6769" y="1228"/>
                  </a:cubicBezTo>
                  <a:cubicBezTo>
                    <a:pt x="6775" y="1197"/>
                    <a:pt x="6775" y="1197"/>
                    <a:pt x="6775" y="1197"/>
                  </a:cubicBezTo>
                  <a:cubicBezTo>
                    <a:pt x="6744" y="1206"/>
                    <a:pt x="6744" y="1206"/>
                    <a:pt x="6744" y="1206"/>
                  </a:cubicBezTo>
                  <a:cubicBezTo>
                    <a:pt x="6728" y="1225"/>
                    <a:pt x="6728" y="1225"/>
                    <a:pt x="6728" y="1225"/>
                  </a:cubicBezTo>
                  <a:cubicBezTo>
                    <a:pt x="6724" y="1242"/>
                    <a:pt x="6724" y="1242"/>
                    <a:pt x="6724" y="1242"/>
                  </a:cubicBezTo>
                  <a:cubicBezTo>
                    <a:pt x="6695" y="1234"/>
                    <a:pt x="6695" y="1234"/>
                    <a:pt x="6695" y="1234"/>
                  </a:cubicBezTo>
                  <a:cubicBezTo>
                    <a:pt x="6679" y="1202"/>
                    <a:pt x="6679" y="1202"/>
                    <a:pt x="6679" y="1202"/>
                  </a:cubicBezTo>
                  <a:cubicBezTo>
                    <a:pt x="6688" y="1187"/>
                    <a:pt x="6688" y="1187"/>
                    <a:pt x="6688" y="1187"/>
                  </a:cubicBezTo>
                  <a:cubicBezTo>
                    <a:pt x="6691" y="1165"/>
                    <a:pt x="6691" y="1165"/>
                    <a:pt x="6691" y="1165"/>
                  </a:cubicBezTo>
                  <a:cubicBezTo>
                    <a:pt x="6718" y="1154"/>
                    <a:pt x="6718" y="1154"/>
                    <a:pt x="6718" y="1154"/>
                  </a:cubicBezTo>
                  <a:cubicBezTo>
                    <a:pt x="6735" y="1156"/>
                    <a:pt x="6735" y="1156"/>
                    <a:pt x="6735" y="1156"/>
                  </a:cubicBezTo>
                  <a:cubicBezTo>
                    <a:pt x="6764" y="1130"/>
                    <a:pt x="6764" y="1130"/>
                    <a:pt x="6764" y="1130"/>
                  </a:cubicBezTo>
                  <a:cubicBezTo>
                    <a:pt x="6766" y="1118"/>
                    <a:pt x="6766" y="1118"/>
                    <a:pt x="6766" y="1118"/>
                  </a:cubicBezTo>
                  <a:cubicBezTo>
                    <a:pt x="6749" y="1099"/>
                    <a:pt x="6749" y="1099"/>
                    <a:pt x="6749" y="1099"/>
                  </a:cubicBezTo>
                  <a:cubicBezTo>
                    <a:pt x="6734" y="1101"/>
                    <a:pt x="6734" y="1101"/>
                    <a:pt x="6734" y="1101"/>
                  </a:cubicBezTo>
                  <a:cubicBezTo>
                    <a:pt x="6718" y="1095"/>
                    <a:pt x="6718" y="1095"/>
                    <a:pt x="6718" y="1095"/>
                  </a:cubicBezTo>
                  <a:cubicBezTo>
                    <a:pt x="6691" y="1095"/>
                    <a:pt x="6691" y="1095"/>
                    <a:pt x="6691" y="1095"/>
                  </a:cubicBezTo>
                  <a:cubicBezTo>
                    <a:pt x="6673" y="1073"/>
                    <a:pt x="6673" y="1073"/>
                    <a:pt x="6673" y="1073"/>
                  </a:cubicBezTo>
                  <a:cubicBezTo>
                    <a:pt x="6695" y="1064"/>
                    <a:pt x="6695" y="1064"/>
                    <a:pt x="6695" y="1064"/>
                  </a:cubicBezTo>
                  <a:cubicBezTo>
                    <a:pt x="6728" y="1060"/>
                    <a:pt x="6728" y="1060"/>
                    <a:pt x="6728" y="1060"/>
                  </a:cubicBezTo>
                  <a:cubicBezTo>
                    <a:pt x="6764" y="1075"/>
                    <a:pt x="6764" y="1075"/>
                    <a:pt x="6764" y="1075"/>
                  </a:cubicBezTo>
                  <a:cubicBezTo>
                    <a:pt x="6798" y="1069"/>
                    <a:pt x="6798" y="1069"/>
                    <a:pt x="6798" y="1069"/>
                  </a:cubicBezTo>
                  <a:cubicBezTo>
                    <a:pt x="6853" y="1067"/>
                    <a:pt x="6853" y="1067"/>
                    <a:pt x="6853" y="1067"/>
                  </a:cubicBezTo>
                  <a:cubicBezTo>
                    <a:pt x="6946" y="1061"/>
                    <a:pt x="6946" y="1061"/>
                    <a:pt x="6946" y="1061"/>
                  </a:cubicBezTo>
                  <a:cubicBezTo>
                    <a:pt x="6961" y="1052"/>
                    <a:pt x="6961" y="1052"/>
                    <a:pt x="6961" y="1052"/>
                  </a:cubicBezTo>
                  <a:cubicBezTo>
                    <a:pt x="7032" y="1051"/>
                    <a:pt x="7032" y="1051"/>
                    <a:pt x="7032" y="1051"/>
                  </a:cubicBezTo>
                  <a:cubicBezTo>
                    <a:pt x="7062" y="1054"/>
                    <a:pt x="7062" y="1054"/>
                    <a:pt x="7062" y="1054"/>
                  </a:cubicBezTo>
                  <a:cubicBezTo>
                    <a:pt x="7087" y="1051"/>
                    <a:pt x="7087" y="1051"/>
                    <a:pt x="7087" y="1051"/>
                  </a:cubicBezTo>
                  <a:cubicBezTo>
                    <a:pt x="7125" y="1051"/>
                    <a:pt x="7125" y="1051"/>
                    <a:pt x="7125" y="1051"/>
                  </a:cubicBezTo>
                  <a:cubicBezTo>
                    <a:pt x="7105" y="1058"/>
                    <a:pt x="7105" y="1058"/>
                    <a:pt x="7105" y="1058"/>
                  </a:cubicBezTo>
                  <a:cubicBezTo>
                    <a:pt x="7050" y="1081"/>
                    <a:pt x="7050" y="1081"/>
                    <a:pt x="7050" y="1081"/>
                  </a:cubicBezTo>
                  <a:cubicBezTo>
                    <a:pt x="7033" y="1072"/>
                    <a:pt x="7033" y="1072"/>
                    <a:pt x="7033" y="1072"/>
                  </a:cubicBezTo>
                  <a:cubicBezTo>
                    <a:pt x="7024" y="1075"/>
                    <a:pt x="7024" y="1075"/>
                    <a:pt x="7024" y="1075"/>
                  </a:cubicBezTo>
                  <a:cubicBezTo>
                    <a:pt x="7007" y="1069"/>
                    <a:pt x="7007" y="1069"/>
                    <a:pt x="7007" y="1069"/>
                  </a:cubicBezTo>
                  <a:cubicBezTo>
                    <a:pt x="6997" y="1103"/>
                    <a:pt x="6997" y="1103"/>
                    <a:pt x="6997" y="1103"/>
                  </a:cubicBezTo>
                  <a:cubicBezTo>
                    <a:pt x="7013" y="1121"/>
                    <a:pt x="7013" y="1121"/>
                    <a:pt x="7013" y="1121"/>
                  </a:cubicBezTo>
                  <a:cubicBezTo>
                    <a:pt x="7000" y="1127"/>
                    <a:pt x="7000" y="1127"/>
                    <a:pt x="7000" y="1127"/>
                  </a:cubicBezTo>
                  <a:cubicBezTo>
                    <a:pt x="6997" y="1139"/>
                    <a:pt x="6997" y="1139"/>
                    <a:pt x="6997" y="1139"/>
                  </a:cubicBezTo>
                  <a:cubicBezTo>
                    <a:pt x="7012" y="1150"/>
                    <a:pt x="7012" y="1150"/>
                    <a:pt x="7012" y="1150"/>
                  </a:cubicBezTo>
                  <a:cubicBezTo>
                    <a:pt x="7036" y="1132"/>
                    <a:pt x="7036" y="1132"/>
                    <a:pt x="7036" y="1132"/>
                  </a:cubicBezTo>
                  <a:cubicBezTo>
                    <a:pt x="7036" y="1115"/>
                    <a:pt x="7036" y="1115"/>
                    <a:pt x="7036" y="1115"/>
                  </a:cubicBezTo>
                  <a:cubicBezTo>
                    <a:pt x="7079" y="1086"/>
                    <a:pt x="7079" y="1086"/>
                    <a:pt x="7079" y="1086"/>
                  </a:cubicBezTo>
                  <a:cubicBezTo>
                    <a:pt x="7134" y="1064"/>
                    <a:pt x="7134" y="1064"/>
                    <a:pt x="7134" y="1064"/>
                  </a:cubicBezTo>
                  <a:cubicBezTo>
                    <a:pt x="7142" y="1093"/>
                    <a:pt x="7142" y="1093"/>
                    <a:pt x="7142" y="1093"/>
                  </a:cubicBezTo>
                  <a:cubicBezTo>
                    <a:pt x="7145" y="1136"/>
                    <a:pt x="7145" y="1136"/>
                    <a:pt x="7145" y="1136"/>
                  </a:cubicBezTo>
                  <a:cubicBezTo>
                    <a:pt x="7140" y="1145"/>
                    <a:pt x="7140" y="1145"/>
                    <a:pt x="7140" y="1145"/>
                  </a:cubicBezTo>
                  <a:cubicBezTo>
                    <a:pt x="7130" y="1118"/>
                    <a:pt x="7130" y="1118"/>
                    <a:pt x="7130" y="1118"/>
                  </a:cubicBezTo>
                  <a:cubicBezTo>
                    <a:pt x="7114" y="1103"/>
                    <a:pt x="7114" y="1103"/>
                    <a:pt x="7114" y="1103"/>
                  </a:cubicBezTo>
                  <a:cubicBezTo>
                    <a:pt x="7113" y="1086"/>
                    <a:pt x="7113" y="1086"/>
                    <a:pt x="7113" y="1086"/>
                  </a:cubicBezTo>
                  <a:cubicBezTo>
                    <a:pt x="7096" y="1101"/>
                    <a:pt x="7096" y="1101"/>
                    <a:pt x="7096" y="1101"/>
                  </a:cubicBezTo>
                  <a:cubicBezTo>
                    <a:pt x="7085" y="1096"/>
                    <a:pt x="7085" y="1096"/>
                    <a:pt x="7085" y="1096"/>
                  </a:cubicBezTo>
                  <a:cubicBezTo>
                    <a:pt x="7096" y="1125"/>
                    <a:pt x="7096" y="1125"/>
                    <a:pt x="7096" y="1125"/>
                  </a:cubicBezTo>
                  <a:cubicBezTo>
                    <a:pt x="7113" y="1132"/>
                    <a:pt x="7113" y="1132"/>
                    <a:pt x="7113" y="1132"/>
                  </a:cubicBezTo>
                  <a:cubicBezTo>
                    <a:pt x="7119" y="1165"/>
                    <a:pt x="7119" y="1165"/>
                    <a:pt x="7119" y="1165"/>
                  </a:cubicBezTo>
                  <a:cubicBezTo>
                    <a:pt x="7107" y="1190"/>
                    <a:pt x="7107" y="1190"/>
                    <a:pt x="7107" y="1190"/>
                  </a:cubicBezTo>
                  <a:cubicBezTo>
                    <a:pt x="7096" y="1185"/>
                    <a:pt x="7096" y="1185"/>
                    <a:pt x="7096" y="1185"/>
                  </a:cubicBezTo>
                  <a:cubicBezTo>
                    <a:pt x="7084" y="1196"/>
                    <a:pt x="7084" y="1196"/>
                    <a:pt x="7084" y="1196"/>
                  </a:cubicBezTo>
                  <a:cubicBezTo>
                    <a:pt x="7104" y="1208"/>
                    <a:pt x="7104" y="1208"/>
                    <a:pt x="7104" y="1208"/>
                  </a:cubicBezTo>
                  <a:cubicBezTo>
                    <a:pt x="7102" y="1219"/>
                    <a:pt x="7102" y="1219"/>
                    <a:pt x="7102" y="1219"/>
                  </a:cubicBezTo>
                  <a:cubicBezTo>
                    <a:pt x="7110" y="1228"/>
                    <a:pt x="7110" y="1228"/>
                    <a:pt x="7110" y="1228"/>
                  </a:cubicBezTo>
                  <a:cubicBezTo>
                    <a:pt x="7123" y="1228"/>
                    <a:pt x="7123" y="1228"/>
                    <a:pt x="7123" y="1228"/>
                  </a:cubicBezTo>
                  <a:cubicBezTo>
                    <a:pt x="7143" y="1211"/>
                    <a:pt x="7143" y="1211"/>
                    <a:pt x="7143" y="1211"/>
                  </a:cubicBezTo>
                  <a:cubicBezTo>
                    <a:pt x="7143" y="1190"/>
                    <a:pt x="7143" y="1190"/>
                    <a:pt x="7143" y="1190"/>
                  </a:cubicBezTo>
                  <a:cubicBezTo>
                    <a:pt x="7160" y="1165"/>
                    <a:pt x="7160" y="1165"/>
                    <a:pt x="7160" y="1165"/>
                  </a:cubicBezTo>
                  <a:cubicBezTo>
                    <a:pt x="7154" y="1150"/>
                    <a:pt x="7154" y="1150"/>
                    <a:pt x="7154" y="1150"/>
                  </a:cubicBezTo>
                  <a:cubicBezTo>
                    <a:pt x="7156" y="1127"/>
                    <a:pt x="7156" y="1127"/>
                    <a:pt x="7156" y="1127"/>
                  </a:cubicBezTo>
                  <a:cubicBezTo>
                    <a:pt x="7149" y="1044"/>
                    <a:pt x="7149" y="1044"/>
                    <a:pt x="7149" y="1044"/>
                  </a:cubicBezTo>
                  <a:cubicBezTo>
                    <a:pt x="7177" y="1021"/>
                    <a:pt x="7177" y="1021"/>
                    <a:pt x="7177" y="1021"/>
                  </a:cubicBezTo>
                  <a:cubicBezTo>
                    <a:pt x="7221" y="1012"/>
                    <a:pt x="7221" y="1012"/>
                    <a:pt x="7221" y="1012"/>
                  </a:cubicBezTo>
                  <a:cubicBezTo>
                    <a:pt x="7267" y="1000"/>
                    <a:pt x="7267" y="1000"/>
                    <a:pt x="7267" y="1000"/>
                  </a:cubicBezTo>
                  <a:cubicBezTo>
                    <a:pt x="7311" y="1006"/>
                    <a:pt x="7311" y="1006"/>
                    <a:pt x="7311" y="1006"/>
                  </a:cubicBezTo>
                  <a:cubicBezTo>
                    <a:pt x="7365" y="1026"/>
                    <a:pt x="7365" y="1026"/>
                    <a:pt x="7365" y="1026"/>
                  </a:cubicBezTo>
                  <a:cubicBezTo>
                    <a:pt x="7392" y="1061"/>
                    <a:pt x="7392" y="1061"/>
                    <a:pt x="7392" y="1061"/>
                  </a:cubicBezTo>
                  <a:cubicBezTo>
                    <a:pt x="7389" y="1080"/>
                    <a:pt x="7389" y="1080"/>
                    <a:pt x="7389" y="1080"/>
                  </a:cubicBezTo>
                  <a:cubicBezTo>
                    <a:pt x="7377" y="1090"/>
                    <a:pt x="7377" y="1090"/>
                    <a:pt x="7377" y="1090"/>
                  </a:cubicBezTo>
                  <a:cubicBezTo>
                    <a:pt x="7347" y="1067"/>
                    <a:pt x="7347" y="1067"/>
                    <a:pt x="7347" y="1067"/>
                  </a:cubicBezTo>
                  <a:cubicBezTo>
                    <a:pt x="7344" y="1072"/>
                    <a:pt x="7344" y="1072"/>
                    <a:pt x="7344" y="1072"/>
                  </a:cubicBezTo>
                  <a:cubicBezTo>
                    <a:pt x="7350" y="1089"/>
                    <a:pt x="7350" y="1089"/>
                    <a:pt x="7350" y="1089"/>
                  </a:cubicBezTo>
                  <a:cubicBezTo>
                    <a:pt x="7348" y="1106"/>
                    <a:pt x="7348" y="1106"/>
                    <a:pt x="7348" y="1106"/>
                  </a:cubicBezTo>
                  <a:cubicBezTo>
                    <a:pt x="7353" y="1121"/>
                    <a:pt x="7353" y="1121"/>
                    <a:pt x="7353" y="1121"/>
                  </a:cubicBezTo>
                  <a:cubicBezTo>
                    <a:pt x="7337" y="1132"/>
                    <a:pt x="7337" y="1132"/>
                    <a:pt x="7337" y="1132"/>
                  </a:cubicBezTo>
                  <a:cubicBezTo>
                    <a:pt x="7350" y="1136"/>
                    <a:pt x="7350" y="1136"/>
                    <a:pt x="7350" y="1136"/>
                  </a:cubicBezTo>
                  <a:cubicBezTo>
                    <a:pt x="7368" y="1125"/>
                    <a:pt x="7368" y="1125"/>
                    <a:pt x="7368" y="1125"/>
                  </a:cubicBezTo>
                  <a:cubicBezTo>
                    <a:pt x="7396" y="1124"/>
                    <a:pt x="7396" y="1124"/>
                    <a:pt x="7396" y="1124"/>
                  </a:cubicBezTo>
                  <a:cubicBezTo>
                    <a:pt x="7412" y="1107"/>
                    <a:pt x="7412" y="1107"/>
                    <a:pt x="7412" y="1107"/>
                  </a:cubicBezTo>
                  <a:cubicBezTo>
                    <a:pt x="7418" y="1132"/>
                    <a:pt x="7418" y="1132"/>
                    <a:pt x="7418" y="1132"/>
                  </a:cubicBezTo>
                  <a:cubicBezTo>
                    <a:pt x="7428" y="1148"/>
                    <a:pt x="7428" y="1148"/>
                    <a:pt x="7428" y="1148"/>
                  </a:cubicBezTo>
                  <a:cubicBezTo>
                    <a:pt x="7431" y="1168"/>
                    <a:pt x="7431" y="1168"/>
                    <a:pt x="7431" y="1168"/>
                  </a:cubicBezTo>
                  <a:cubicBezTo>
                    <a:pt x="7440" y="1179"/>
                    <a:pt x="7440" y="1179"/>
                    <a:pt x="7440" y="1179"/>
                  </a:cubicBezTo>
                  <a:cubicBezTo>
                    <a:pt x="7451" y="1161"/>
                    <a:pt x="7451" y="1161"/>
                    <a:pt x="7451" y="1161"/>
                  </a:cubicBezTo>
                  <a:cubicBezTo>
                    <a:pt x="7447" y="1150"/>
                    <a:pt x="7447" y="1150"/>
                    <a:pt x="7447" y="1150"/>
                  </a:cubicBezTo>
                  <a:cubicBezTo>
                    <a:pt x="7467" y="1132"/>
                    <a:pt x="7467" y="1132"/>
                    <a:pt x="7467" y="1132"/>
                  </a:cubicBezTo>
                  <a:cubicBezTo>
                    <a:pt x="7487" y="1142"/>
                    <a:pt x="7487" y="1142"/>
                    <a:pt x="7487" y="1142"/>
                  </a:cubicBezTo>
                  <a:cubicBezTo>
                    <a:pt x="7495" y="1162"/>
                    <a:pt x="7495" y="1162"/>
                    <a:pt x="7495" y="1162"/>
                  </a:cubicBezTo>
                  <a:cubicBezTo>
                    <a:pt x="7487" y="1173"/>
                    <a:pt x="7487" y="1173"/>
                    <a:pt x="7487" y="1173"/>
                  </a:cubicBezTo>
                  <a:cubicBezTo>
                    <a:pt x="7481" y="1196"/>
                    <a:pt x="7481" y="1196"/>
                    <a:pt x="7481" y="1196"/>
                  </a:cubicBezTo>
                  <a:cubicBezTo>
                    <a:pt x="7486" y="1203"/>
                    <a:pt x="7486" y="1203"/>
                    <a:pt x="7486" y="1203"/>
                  </a:cubicBezTo>
                  <a:cubicBezTo>
                    <a:pt x="7498" y="1197"/>
                    <a:pt x="7498" y="1197"/>
                    <a:pt x="7498" y="1197"/>
                  </a:cubicBezTo>
                  <a:cubicBezTo>
                    <a:pt x="7506" y="1177"/>
                    <a:pt x="7506" y="1177"/>
                    <a:pt x="7506" y="1177"/>
                  </a:cubicBezTo>
                  <a:cubicBezTo>
                    <a:pt x="7515" y="1174"/>
                    <a:pt x="7515" y="1174"/>
                    <a:pt x="7515" y="1174"/>
                  </a:cubicBezTo>
                  <a:cubicBezTo>
                    <a:pt x="7521" y="1187"/>
                    <a:pt x="7521" y="1187"/>
                    <a:pt x="7521" y="1187"/>
                  </a:cubicBezTo>
                  <a:cubicBezTo>
                    <a:pt x="7521" y="1168"/>
                    <a:pt x="7521" y="1168"/>
                    <a:pt x="7521" y="1168"/>
                  </a:cubicBezTo>
                  <a:cubicBezTo>
                    <a:pt x="7536" y="1135"/>
                    <a:pt x="7536" y="1135"/>
                    <a:pt x="7536" y="1135"/>
                  </a:cubicBezTo>
                  <a:cubicBezTo>
                    <a:pt x="7544" y="1129"/>
                    <a:pt x="7544" y="1129"/>
                    <a:pt x="7544" y="1129"/>
                  </a:cubicBezTo>
                  <a:cubicBezTo>
                    <a:pt x="7556" y="1135"/>
                    <a:pt x="7556" y="1135"/>
                    <a:pt x="7556" y="1135"/>
                  </a:cubicBezTo>
                  <a:cubicBezTo>
                    <a:pt x="7594" y="1161"/>
                    <a:pt x="7594" y="1161"/>
                    <a:pt x="7594" y="1161"/>
                  </a:cubicBezTo>
                  <a:cubicBezTo>
                    <a:pt x="7636" y="1170"/>
                    <a:pt x="7636" y="1170"/>
                    <a:pt x="7636" y="1170"/>
                  </a:cubicBezTo>
                  <a:cubicBezTo>
                    <a:pt x="7658" y="1197"/>
                    <a:pt x="7658" y="1197"/>
                    <a:pt x="7658" y="1197"/>
                  </a:cubicBezTo>
                  <a:cubicBezTo>
                    <a:pt x="7654" y="1211"/>
                    <a:pt x="7654" y="1211"/>
                    <a:pt x="7654" y="1211"/>
                  </a:cubicBezTo>
                  <a:cubicBezTo>
                    <a:pt x="7628" y="1228"/>
                    <a:pt x="7628" y="1228"/>
                    <a:pt x="7628" y="1228"/>
                  </a:cubicBezTo>
                  <a:cubicBezTo>
                    <a:pt x="7610" y="1246"/>
                    <a:pt x="7610" y="1246"/>
                    <a:pt x="7610" y="1246"/>
                  </a:cubicBezTo>
                  <a:cubicBezTo>
                    <a:pt x="7634" y="1234"/>
                    <a:pt x="7634" y="1234"/>
                    <a:pt x="7634" y="1234"/>
                  </a:cubicBezTo>
                  <a:cubicBezTo>
                    <a:pt x="7668" y="1226"/>
                    <a:pt x="7668" y="1226"/>
                    <a:pt x="7668" y="1226"/>
                  </a:cubicBezTo>
                  <a:cubicBezTo>
                    <a:pt x="7691" y="1234"/>
                    <a:pt x="7691" y="1234"/>
                    <a:pt x="7691" y="1234"/>
                  </a:cubicBezTo>
                  <a:cubicBezTo>
                    <a:pt x="7718" y="1228"/>
                    <a:pt x="7718" y="1228"/>
                    <a:pt x="7718" y="1228"/>
                  </a:cubicBezTo>
                  <a:cubicBezTo>
                    <a:pt x="7736" y="1210"/>
                    <a:pt x="7736" y="1210"/>
                    <a:pt x="7736" y="1210"/>
                  </a:cubicBezTo>
                  <a:cubicBezTo>
                    <a:pt x="7756" y="1202"/>
                    <a:pt x="7756" y="1202"/>
                    <a:pt x="7756" y="1202"/>
                  </a:cubicBezTo>
                  <a:cubicBezTo>
                    <a:pt x="7788" y="1174"/>
                    <a:pt x="7788" y="1174"/>
                    <a:pt x="7788" y="1174"/>
                  </a:cubicBezTo>
                  <a:cubicBezTo>
                    <a:pt x="7804" y="1168"/>
                    <a:pt x="7804" y="1168"/>
                    <a:pt x="7804" y="1168"/>
                  </a:cubicBezTo>
                  <a:cubicBezTo>
                    <a:pt x="7831" y="1142"/>
                    <a:pt x="7831" y="1142"/>
                    <a:pt x="7831" y="1142"/>
                  </a:cubicBezTo>
                  <a:cubicBezTo>
                    <a:pt x="7853" y="1136"/>
                    <a:pt x="7853" y="1136"/>
                    <a:pt x="7853" y="1136"/>
                  </a:cubicBezTo>
                  <a:cubicBezTo>
                    <a:pt x="7914" y="1106"/>
                    <a:pt x="7914" y="1106"/>
                    <a:pt x="7914" y="1106"/>
                  </a:cubicBezTo>
                  <a:cubicBezTo>
                    <a:pt x="7944" y="1095"/>
                    <a:pt x="7944" y="1095"/>
                    <a:pt x="7944" y="1095"/>
                  </a:cubicBezTo>
                  <a:cubicBezTo>
                    <a:pt x="7961" y="1099"/>
                    <a:pt x="7961" y="1099"/>
                    <a:pt x="7961" y="1099"/>
                  </a:cubicBezTo>
                  <a:cubicBezTo>
                    <a:pt x="7964" y="1092"/>
                    <a:pt x="7964" y="1092"/>
                    <a:pt x="7964" y="1092"/>
                  </a:cubicBezTo>
                  <a:cubicBezTo>
                    <a:pt x="7998" y="1069"/>
                    <a:pt x="7998" y="1069"/>
                    <a:pt x="7998" y="1069"/>
                  </a:cubicBezTo>
                  <a:cubicBezTo>
                    <a:pt x="8018" y="1066"/>
                    <a:pt x="8018" y="1066"/>
                    <a:pt x="8018" y="1066"/>
                  </a:cubicBezTo>
                  <a:cubicBezTo>
                    <a:pt x="8059" y="1067"/>
                    <a:pt x="8059" y="1067"/>
                    <a:pt x="8059" y="1067"/>
                  </a:cubicBezTo>
                  <a:cubicBezTo>
                    <a:pt x="8138" y="1093"/>
                    <a:pt x="8138" y="1093"/>
                    <a:pt x="8138" y="1093"/>
                  </a:cubicBezTo>
                  <a:cubicBezTo>
                    <a:pt x="8172" y="1129"/>
                    <a:pt x="8172" y="1129"/>
                    <a:pt x="8172" y="1129"/>
                  </a:cubicBezTo>
                  <a:cubicBezTo>
                    <a:pt x="8206" y="1147"/>
                    <a:pt x="8206" y="1147"/>
                    <a:pt x="8206" y="1147"/>
                  </a:cubicBezTo>
                  <a:cubicBezTo>
                    <a:pt x="8235" y="1180"/>
                    <a:pt x="8235" y="1180"/>
                    <a:pt x="8235" y="1180"/>
                  </a:cubicBezTo>
                  <a:cubicBezTo>
                    <a:pt x="8250" y="1208"/>
                    <a:pt x="8250" y="1208"/>
                    <a:pt x="8250" y="1208"/>
                  </a:cubicBezTo>
                  <a:cubicBezTo>
                    <a:pt x="8253" y="1225"/>
                    <a:pt x="8253" y="1225"/>
                    <a:pt x="8253" y="1225"/>
                  </a:cubicBezTo>
                  <a:cubicBezTo>
                    <a:pt x="8259" y="1232"/>
                    <a:pt x="8259" y="1232"/>
                    <a:pt x="8259" y="1232"/>
                  </a:cubicBezTo>
                  <a:cubicBezTo>
                    <a:pt x="8259" y="1255"/>
                    <a:pt x="8259" y="1255"/>
                    <a:pt x="8259" y="1255"/>
                  </a:cubicBezTo>
                  <a:cubicBezTo>
                    <a:pt x="8275" y="1287"/>
                    <a:pt x="8275" y="1287"/>
                    <a:pt x="8275" y="1287"/>
                  </a:cubicBezTo>
                  <a:cubicBezTo>
                    <a:pt x="8278" y="1303"/>
                    <a:pt x="8278" y="1303"/>
                    <a:pt x="8278" y="1303"/>
                  </a:cubicBezTo>
                  <a:cubicBezTo>
                    <a:pt x="8265" y="1321"/>
                    <a:pt x="8265" y="1321"/>
                    <a:pt x="8265" y="1321"/>
                  </a:cubicBezTo>
                  <a:cubicBezTo>
                    <a:pt x="8284" y="1317"/>
                    <a:pt x="8284" y="1317"/>
                    <a:pt x="8284" y="1317"/>
                  </a:cubicBezTo>
                  <a:cubicBezTo>
                    <a:pt x="8302" y="1294"/>
                    <a:pt x="8302" y="1294"/>
                    <a:pt x="8302" y="1294"/>
                  </a:cubicBezTo>
                  <a:cubicBezTo>
                    <a:pt x="8325" y="1294"/>
                    <a:pt x="8325" y="1294"/>
                    <a:pt x="8325" y="1294"/>
                  </a:cubicBezTo>
                  <a:cubicBezTo>
                    <a:pt x="8336" y="1304"/>
                    <a:pt x="8336" y="1304"/>
                    <a:pt x="8336" y="1304"/>
                  </a:cubicBezTo>
                  <a:cubicBezTo>
                    <a:pt x="8337" y="1292"/>
                    <a:pt x="8337" y="1292"/>
                    <a:pt x="8337" y="1292"/>
                  </a:cubicBezTo>
                  <a:cubicBezTo>
                    <a:pt x="8359" y="1289"/>
                    <a:pt x="8359" y="1289"/>
                    <a:pt x="8359" y="1289"/>
                  </a:cubicBezTo>
                  <a:cubicBezTo>
                    <a:pt x="8377" y="1300"/>
                    <a:pt x="8377" y="1300"/>
                    <a:pt x="8377" y="1300"/>
                  </a:cubicBezTo>
                  <a:cubicBezTo>
                    <a:pt x="8385" y="1320"/>
                    <a:pt x="8385" y="1320"/>
                    <a:pt x="8385" y="1320"/>
                  </a:cubicBezTo>
                  <a:cubicBezTo>
                    <a:pt x="8388" y="1304"/>
                    <a:pt x="8388" y="1304"/>
                    <a:pt x="8388" y="1304"/>
                  </a:cubicBezTo>
                  <a:cubicBezTo>
                    <a:pt x="8381" y="1278"/>
                    <a:pt x="8381" y="1278"/>
                    <a:pt x="8381" y="1278"/>
                  </a:cubicBezTo>
                  <a:cubicBezTo>
                    <a:pt x="8395" y="1277"/>
                    <a:pt x="8395" y="1277"/>
                    <a:pt x="8395" y="1277"/>
                  </a:cubicBezTo>
                  <a:cubicBezTo>
                    <a:pt x="8407" y="1298"/>
                    <a:pt x="8407" y="1298"/>
                    <a:pt x="8407" y="1298"/>
                  </a:cubicBezTo>
                  <a:cubicBezTo>
                    <a:pt x="8433" y="1324"/>
                    <a:pt x="8433" y="1324"/>
                    <a:pt x="8433" y="1324"/>
                  </a:cubicBezTo>
                  <a:cubicBezTo>
                    <a:pt x="8440" y="1353"/>
                    <a:pt x="8440" y="1353"/>
                    <a:pt x="8440" y="1353"/>
                  </a:cubicBezTo>
                  <a:cubicBezTo>
                    <a:pt x="8453" y="1353"/>
                    <a:pt x="8453" y="1353"/>
                    <a:pt x="8453" y="1353"/>
                  </a:cubicBezTo>
                  <a:cubicBezTo>
                    <a:pt x="8478" y="1384"/>
                    <a:pt x="8478" y="1384"/>
                    <a:pt x="8478" y="1384"/>
                  </a:cubicBezTo>
                  <a:cubicBezTo>
                    <a:pt x="8478" y="1375"/>
                    <a:pt x="8478" y="1375"/>
                    <a:pt x="8478" y="1375"/>
                  </a:cubicBezTo>
                  <a:cubicBezTo>
                    <a:pt x="8469" y="1349"/>
                    <a:pt x="8469" y="1349"/>
                    <a:pt x="8469" y="1349"/>
                  </a:cubicBezTo>
                  <a:cubicBezTo>
                    <a:pt x="8453" y="1341"/>
                    <a:pt x="8453" y="1341"/>
                    <a:pt x="8453" y="1341"/>
                  </a:cubicBezTo>
                  <a:cubicBezTo>
                    <a:pt x="8450" y="1327"/>
                    <a:pt x="8450" y="1327"/>
                    <a:pt x="8450" y="1327"/>
                  </a:cubicBezTo>
                  <a:cubicBezTo>
                    <a:pt x="8467" y="1336"/>
                    <a:pt x="8467" y="1336"/>
                    <a:pt x="8467" y="1336"/>
                  </a:cubicBezTo>
                  <a:cubicBezTo>
                    <a:pt x="8481" y="1335"/>
                    <a:pt x="8481" y="1335"/>
                    <a:pt x="8481" y="1335"/>
                  </a:cubicBezTo>
                  <a:cubicBezTo>
                    <a:pt x="8498" y="1352"/>
                    <a:pt x="8498" y="1352"/>
                    <a:pt x="8498" y="1352"/>
                  </a:cubicBezTo>
                  <a:cubicBezTo>
                    <a:pt x="8519" y="1382"/>
                    <a:pt x="8519" y="1382"/>
                    <a:pt x="8519" y="1382"/>
                  </a:cubicBezTo>
                  <a:cubicBezTo>
                    <a:pt x="8516" y="1358"/>
                    <a:pt x="8516" y="1358"/>
                    <a:pt x="8516" y="1358"/>
                  </a:cubicBezTo>
                  <a:cubicBezTo>
                    <a:pt x="8485" y="1315"/>
                    <a:pt x="8485" y="1315"/>
                    <a:pt x="8485" y="1315"/>
                  </a:cubicBezTo>
                  <a:cubicBezTo>
                    <a:pt x="8487" y="1277"/>
                    <a:pt x="8487" y="1277"/>
                    <a:pt x="8487" y="1277"/>
                  </a:cubicBezTo>
                  <a:cubicBezTo>
                    <a:pt x="8485" y="1246"/>
                    <a:pt x="8485" y="1246"/>
                    <a:pt x="8485" y="1246"/>
                  </a:cubicBezTo>
                  <a:cubicBezTo>
                    <a:pt x="8505" y="1223"/>
                    <a:pt x="8505" y="1223"/>
                    <a:pt x="8505" y="1223"/>
                  </a:cubicBezTo>
                  <a:cubicBezTo>
                    <a:pt x="8537" y="1220"/>
                    <a:pt x="8537" y="1220"/>
                    <a:pt x="8537" y="1220"/>
                  </a:cubicBezTo>
                  <a:cubicBezTo>
                    <a:pt x="8553" y="1208"/>
                    <a:pt x="8553" y="1208"/>
                    <a:pt x="8553" y="1208"/>
                  </a:cubicBezTo>
                  <a:cubicBezTo>
                    <a:pt x="8580" y="1197"/>
                    <a:pt x="8580" y="1197"/>
                    <a:pt x="8580" y="1197"/>
                  </a:cubicBezTo>
                  <a:cubicBezTo>
                    <a:pt x="8579" y="1185"/>
                    <a:pt x="8579" y="1185"/>
                    <a:pt x="8579" y="1185"/>
                  </a:cubicBezTo>
                  <a:cubicBezTo>
                    <a:pt x="8585" y="1177"/>
                    <a:pt x="8585" y="1177"/>
                    <a:pt x="8585" y="1177"/>
                  </a:cubicBezTo>
                  <a:cubicBezTo>
                    <a:pt x="8596" y="1179"/>
                    <a:pt x="8596" y="1179"/>
                    <a:pt x="8596" y="1179"/>
                  </a:cubicBezTo>
                  <a:cubicBezTo>
                    <a:pt x="8612" y="1194"/>
                    <a:pt x="8612" y="1194"/>
                    <a:pt x="8612" y="1194"/>
                  </a:cubicBezTo>
                  <a:cubicBezTo>
                    <a:pt x="8626" y="1199"/>
                    <a:pt x="8626" y="1199"/>
                    <a:pt x="8626" y="1199"/>
                  </a:cubicBezTo>
                  <a:cubicBezTo>
                    <a:pt x="8649" y="1193"/>
                    <a:pt x="8649" y="1193"/>
                    <a:pt x="8649" y="1193"/>
                  </a:cubicBezTo>
                  <a:cubicBezTo>
                    <a:pt x="8670" y="1176"/>
                    <a:pt x="8670" y="1176"/>
                    <a:pt x="8670" y="1176"/>
                  </a:cubicBezTo>
                  <a:cubicBezTo>
                    <a:pt x="8683" y="1180"/>
                    <a:pt x="8683" y="1180"/>
                    <a:pt x="8683" y="1180"/>
                  </a:cubicBezTo>
                  <a:cubicBezTo>
                    <a:pt x="8712" y="1170"/>
                    <a:pt x="8712" y="1170"/>
                    <a:pt x="8712" y="1170"/>
                  </a:cubicBezTo>
                  <a:cubicBezTo>
                    <a:pt x="8745" y="1173"/>
                    <a:pt x="8745" y="1173"/>
                    <a:pt x="8745" y="1173"/>
                  </a:cubicBezTo>
                  <a:cubicBezTo>
                    <a:pt x="8761" y="1162"/>
                    <a:pt x="8761" y="1162"/>
                    <a:pt x="8761" y="1162"/>
                  </a:cubicBezTo>
                  <a:cubicBezTo>
                    <a:pt x="8768" y="1162"/>
                    <a:pt x="8768" y="1162"/>
                    <a:pt x="8768" y="1162"/>
                  </a:cubicBezTo>
                  <a:cubicBezTo>
                    <a:pt x="8771" y="1171"/>
                    <a:pt x="8771" y="1171"/>
                    <a:pt x="8771" y="1171"/>
                  </a:cubicBezTo>
                  <a:cubicBezTo>
                    <a:pt x="8780" y="1182"/>
                    <a:pt x="8780" y="1182"/>
                    <a:pt x="8780" y="1182"/>
                  </a:cubicBezTo>
                  <a:cubicBezTo>
                    <a:pt x="8788" y="1165"/>
                    <a:pt x="8788" y="1165"/>
                    <a:pt x="8788" y="1165"/>
                  </a:cubicBezTo>
                  <a:cubicBezTo>
                    <a:pt x="8808" y="1139"/>
                    <a:pt x="8808" y="1139"/>
                    <a:pt x="8808" y="1139"/>
                  </a:cubicBezTo>
                  <a:cubicBezTo>
                    <a:pt x="8805" y="1127"/>
                    <a:pt x="8805" y="1127"/>
                    <a:pt x="8805" y="1127"/>
                  </a:cubicBezTo>
                  <a:cubicBezTo>
                    <a:pt x="8805" y="1106"/>
                    <a:pt x="8805" y="1106"/>
                    <a:pt x="8805" y="1106"/>
                  </a:cubicBezTo>
                  <a:cubicBezTo>
                    <a:pt x="8806" y="1087"/>
                    <a:pt x="8806" y="1087"/>
                    <a:pt x="8806" y="1087"/>
                  </a:cubicBezTo>
                  <a:cubicBezTo>
                    <a:pt x="8814" y="1080"/>
                    <a:pt x="8814" y="1080"/>
                    <a:pt x="8814" y="1080"/>
                  </a:cubicBezTo>
                  <a:cubicBezTo>
                    <a:pt x="8840" y="1086"/>
                    <a:pt x="8840" y="1086"/>
                    <a:pt x="8840" y="1086"/>
                  </a:cubicBezTo>
                  <a:cubicBezTo>
                    <a:pt x="8849" y="1104"/>
                    <a:pt x="8849" y="1104"/>
                    <a:pt x="8849" y="1104"/>
                  </a:cubicBezTo>
                  <a:cubicBezTo>
                    <a:pt x="8852" y="1115"/>
                    <a:pt x="8852" y="1115"/>
                    <a:pt x="8852" y="1115"/>
                  </a:cubicBezTo>
                  <a:cubicBezTo>
                    <a:pt x="8874" y="1116"/>
                    <a:pt x="8874" y="1116"/>
                    <a:pt x="8874" y="1116"/>
                  </a:cubicBezTo>
                  <a:cubicBezTo>
                    <a:pt x="8887" y="1129"/>
                    <a:pt x="8887" y="1129"/>
                    <a:pt x="8887" y="1129"/>
                  </a:cubicBezTo>
                  <a:cubicBezTo>
                    <a:pt x="8887" y="1148"/>
                    <a:pt x="8887" y="1148"/>
                    <a:pt x="8887" y="1148"/>
                  </a:cubicBezTo>
                  <a:cubicBezTo>
                    <a:pt x="8910" y="1174"/>
                    <a:pt x="8910" y="1174"/>
                    <a:pt x="8910" y="1174"/>
                  </a:cubicBezTo>
                  <a:cubicBezTo>
                    <a:pt x="8923" y="1182"/>
                    <a:pt x="8923" y="1182"/>
                    <a:pt x="8923" y="1182"/>
                  </a:cubicBezTo>
                  <a:cubicBezTo>
                    <a:pt x="8947" y="1177"/>
                    <a:pt x="8947" y="1177"/>
                    <a:pt x="8947" y="1177"/>
                  </a:cubicBezTo>
                  <a:cubicBezTo>
                    <a:pt x="8985" y="1187"/>
                    <a:pt x="8985" y="1187"/>
                    <a:pt x="8985" y="1187"/>
                  </a:cubicBezTo>
                  <a:cubicBezTo>
                    <a:pt x="8991" y="1182"/>
                    <a:pt x="8991" y="1182"/>
                    <a:pt x="8991" y="1182"/>
                  </a:cubicBezTo>
                  <a:cubicBezTo>
                    <a:pt x="9004" y="1184"/>
                    <a:pt x="9004" y="1184"/>
                    <a:pt x="9004" y="1184"/>
                  </a:cubicBezTo>
                  <a:cubicBezTo>
                    <a:pt x="9030" y="1220"/>
                    <a:pt x="9030" y="1220"/>
                    <a:pt x="9030" y="1220"/>
                  </a:cubicBezTo>
                  <a:cubicBezTo>
                    <a:pt x="9030" y="1239"/>
                    <a:pt x="9030" y="1239"/>
                    <a:pt x="9030" y="1239"/>
                  </a:cubicBezTo>
                  <a:cubicBezTo>
                    <a:pt x="9040" y="1248"/>
                    <a:pt x="9040" y="1248"/>
                    <a:pt x="9040" y="1248"/>
                  </a:cubicBezTo>
                  <a:cubicBezTo>
                    <a:pt x="9068" y="1252"/>
                    <a:pt x="9068" y="1252"/>
                    <a:pt x="9068" y="1252"/>
                  </a:cubicBezTo>
                  <a:cubicBezTo>
                    <a:pt x="9080" y="1243"/>
                    <a:pt x="9080" y="1243"/>
                    <a:pt x="9080" y="1243"/>
                  </a:cubicBezTo>
                  <a:cubicBezTo>
                    <a:pt x="9100" y="1240"/>
                    <a:pt x="9100" y="1240"/>
                    <a:pt x="9100" y="1240"/>
                  </a:cubicBezTo>
                  <a:cubicBezTo>
                    <a:pt x="9098" y="1228"/>
                    <a:pt x="9098" y="1228"/>
                    <a:pt x="9098" y="1228"/>
                  </a:cubicBezTo>
                  <a:cubicBezTo>
                    <a:pt x="9117" y="1216"/>
                    <a:pt x="9117" y="1216"/>
                    <a:pt x="9117" y="1216"/>
                  </a:cubicBezTo>
                  <a:cubicBezTo>
                    <a:pt x="9127" y="1219"/>
                    <a:pt x="9127" y="1219"/>
                    <a:pt x="9127" y="1219"/>
                  </a:cubicBezTo>
                  <a:cubicBezTo>
                    <a:pt x="9135" y="1213"/>
                    <a:pt x="9135" y="1213"/>
                    <a:pt x="9135" y="1213"/>
                  </a:cubicBezTo>
                  <a:cubicBezTo>
                    <a:pt x="9124" y="1196"/>
                    <a:pt x="9124" y="1196"/>
                    <a:pt x="9124" y="1196"/>
                  </a:cubicBezTo>
                  <a:cubicBezTo>
                    <a:pt x="9131" y="1190"/>
                    <a:pt x="9131" y="1190"/>
                    <a:pt x="9131" y="1190"/>
                  </a:cubicBezTo>
                  <a:cubicBezTo>
                    <a:pt x="9126" y="1180"/>
                    <a:pt x="9126" y="1180"/>
                    <a:pt x="9126" y="1180"/>
                  </a:cubicBezTo>
                  <a:cubicBezTo>
                    <a:pt x="9127" y="1168"/>
                    <a:pt x="9127" y="1168"/>
                    <a:pt x="9127" y="1168"/>
                  </a:cubicBezTo>
                  <a:cubicBezTo>
                    <a:pt x="9112" y="1148"/>
                    <a:pt x="9112" y="1148"/>
                    <a:pt x="9112" y="1148"/>
                  </a:cubicBezTo>
                  <a:cubicBezTo>
                    <a:pt x="9089" y="1141"/>
                    <a:pt x="9089" y="1141"/>
                    <a:pt x="9089" y="1141"/>
                  </a:cubicBezTo>
                  <a:cubicBezTo>
                    <a:pt x="9083" y="1115"/>
                    <a:pt x="9083" y="1115"/>
                    <a:pt x="9083" y="1115"/>
                  </a:cubicBezTo>
                  <a:cubicBezTo>
                    <a:pt x="9054" y="1086"/>
                    <a:pt x="9054" y="1086"/>
                    <a:pt x="9054" y="1086"/>
                  </a:cubicBezTo>
                  <a:cubicBezTo>
                    <a:pt x="9042" y="1083"/>
                    <a:pt x="9042" y="1083"/>
                    <a:pt x="9042" y="1083"/>
                  </a:cubicBezTo>
                  <a:cubicBezTo>
                    <a:pt x="9034" y="1070"/>
                    <a:pt x="9034" y="1070"/>
                    <a:pt x="9034" y="1070"/>
                  </a:cubicBezTo>
                  <a:cubicBezTo>
                    <a:pt x="9007" y="1057"/>
                    <a:pt x="9007" y="1057"/>
                    <a:pt x="9007" y="1057"/>
                  </a:cubicBezTo>
                  <a:cubicBezTo>
                    <a:pt x="8991" y="1070"/>
                    <a:pt x="8991" y="1070"/>
                    <a:pt x="8991" y="1070"/>
                  </a:cubicBezTo>
                  <a:cubicBezTo>
                    <a:pt x="8982" y="1069"/>
                    <a:pt x="8982" y="1069"/>
                    <a:pt x="8982" y="1069"/>
                  </a:cubicBezTo>
                  <a:cubicBezTo>
                    <a:pt x="8981" y="1049"/>
                    <a:pt x="8981" y="1049"/>
                    <a:pt x="8981" y="1049"/>
                  </a:cubicBezTo>
                  <a:cubicBezTo>
                    <a:pt x="8988" y="1038"/>
                    <a:pt x="8988" y="1038"/>
                    <a:pt x="8988" y="1038"/>
                  </a:cubicBezTo>
                  <a:cubicBezTo>
                    <a:pt x="8976" y="1014"/>
                    <a:pt x="8976" y="1014"/>
                    <a:pt x="8976" y="1014"/>
                  </a:cubicBezTo>
                  <a:cubicBezTo>
                    <a:pt x="8972" y="997"/>
                    <a:pt x="8972" y="997"/>
                    <a:pt x="8972" y="997"/>
                  </a:cubicBezTo>
                  <a:cubicBezTo>
                    <a:pt x="8961" y="989"/>
                    <a:pt x="8961" y="989"/>
                    <a:pt x="8961" y="989"/>
                  </a:cubicBezTo>
                  <a:cubicBezTo>
                    <a:pt x="8950" y="963"/>
                    <a:pt x="8950" y="963"/>
                    <a:pt x="8950" y="963"/>
                  </a:cubicBezTo>
                  <a:cubicBezTo>
                    <a:pt x="8929" y="947"/>
                    <a:pt x="8929" y="947"/>
                    <a:pt x="8929" y="947"/>
                  </a:cubicBezTo>
                  <a:cubicBezTo>
                    <a:pt x="8932" y="942"/>
                    <a:pt x="8932" y="942"/>
                    <a:pt x="8932" y="942"/>
                  </a:cubicBezTo>
                  <a:cubicBezTo>
                    <a:pt x="8968" y="937"/>
                    <a:pt x="8968" y="937"/>
                    <a:pt x="8968" y="937"/>
                  </a:cubicBezTo>
                  <a:cubicBezTo>
                    <a:pt x="8979" y="944"/>
                    <a:pt x="8979" y="944"/>
                    <a:pt x="8979" y="944"/>
                  </a:cubicBezTo>
                  <a:cubicBezTo>
                    <a:pt x="9024" y="939"/>
                    <a:pt x="9024" y="939"/>
                    <a:pt x="9024" y="939"/>
                  </a:cubicBezTo>
                  <a:cubicBezTo>
                    <a:pt x="9060" y="940"/>
                    <a:pt x="9060" y="940"/>
                    <a:pt x="9060" y="940"/>
                  </a:cubicBezTo>
                  <a:cubicBezTo>
                    <a:pt x="9062" y="928"/>
                    <a:pt x="9062" y="928"/>
                    <a:pt x="9062" y="928"/>
                  </a:cubicBezTo>
                  <a:cubicBezTo>
                    <a:pt x="9082" y="921"/>
                    <a:pt x="9082" y="921"/>
                    <a:pt x="9082" y="921"/>
                  </a:cubicBezTo>
                  <a:cubicBezTo>
                    <a:pt x="9103" y="936"/>
                    <a:pt x="9103" y="936"/>
                    <a:pt x="9103" y="936"/>
                  </a:cubicBezTo>
                  <a:cubicBezTo>
                    <a:pt x="9115" y="930"/>
                    <a:pt x="9115" y="930"/>
                    <a:pt x="9115" y="930"/>
                  </a:cubicBezTo>
                  <a:cubicBezTo>
                    <a:pt x="9127" y="930"/>
                    <a:pt x="9127" y="930"/>
                    <a:pt x="9127" y="930"/>
                  </a:cubicBezTo>
                  <a:cubicBezTo>
                    <a:pt x="9126" y="915"/>
                    <a:pt x="9126" y="915"/>
                    <a:pt x="9126" y="915"/>
                  </a:cubicBezTo>
                  <a:cubicBezTo>
                    <a:pt x="9149" y="913"/>
                    <a:pt x="9149" y="913"/>
                    <a:pt x="9149" y="913"/>
                  </a:cubicBezTo>
                  <a:cubicBezTo>
                    <a:pt x="9155" y="924"/>
                    <a:pt x="9155" y="924"/>
                    <a:pt x="9155" y="924"/>
                  </a:cubicBezTo>
                  <a:cubicBezTo>
                    <a:pt x="9161" y="924"/>
                    <a:pt x="9161" y="924"/>
                    <a:pt x="9161" y="924"/>
                  </a:cubicBezTo>
                  <a:cubicBezTo>
                    <a:pt x="9170" y="905"/>
                    <a:pt x="9170" y="905"/>
                    <a:pt x="9170" y="905"/>
                  </a:cubicBezTo>
                  <a:cubicBezTo>
                    <a:pt x="9186" y="910"/>
                    <a:pt x="9186" y="910"/>
                    <a:pt x="9186" y="910"/>
                  </a:cubicBezTo>
                  <a:cubicBezTo>
                    <a:pt x="9187" y="895"/>
                    <a:pt x="9187" y="895"/>
                    <a:pt x="9187" y="895"/>
                  </a:cubicBezTo>
                  <a:cubicBezTo>
                    <a:pt x="9251" y="878"/>
                    <a:pt x="9251" y="878"/>
                    <a:pt x="9251" y="878"/>
                  </a:cubicBezTo>
                  <a:cubicBezTo>
                    <a:pt x="9259" y="893"/>
                    <a:pt x="9259" y="893"/>
                    <a:pt x="9259" y="893"/>
                  </a:cubicBezTo>
                  <a:cubicBezTo>
                    <a:pt x="9264" y="879"/>
                    <a:pt x="9264" y="879"/>
                    <a:pt x="9264" y="879"/>
                  </a:cubicBezTo>
                  <a:cubicBezTo>
                    <a:pt x="9274" y="866"/>
                    <a:pt x="9274" y="866"/>
                    <a:pt x="9274" y="866"/>
                  </a:cubicBezTo>
                  <a:cubicBezTo>
                    <a:pt x="9280" y="870"/>
                    <a:pt x="9280" y="870"/>
                    <a:pt x="9280" y="870"/>
                  </a:cubicBezTo>
                  <a:cubicBezTo>
                    <a:pt x="9303" y="867"/>
                    <a:pt x="9303" y="867"/>
                    <a:pt x="9303" y="867"/>
                  </a:cubicBezTo>
                  <a:cubicBezTo>
                    <a:pt x="9314" y="866"/>
                    <a:pt x="9314" y="866"/>
                    <a:pt x="9314" y="866"/>
                  </a:cubicBezTo>
                  <a:cubicBezTo>
                    <a:pt x="9328" y="878"/>
                    <a:pt x="9328" y="878"/>
                    <a:pt x="9328" y="878"/>
                  </a:cubicBezTo>
                  <a:cubicBezTo>
                    <a:pt x="9358" y="878"/>
                    <a:pt x="9358" y="878"/>
                    <a:pt x="9358" y="878"/>
                  </a:cubicBezTo>
                  <a:cubicBezTo>
                    <a:pt x="9374" y="872"/>
                    <a:pt x="9374" y="872"/>
                    <a:pt x="9374" y="872"/>
                  </a:cubicBezTo>
                  <a:cubicBezTo>
                    <a:pt x="9381" y="882"/>
                    <a:pt x="9381" y="882"/>
                    <a:pt x="9381" y="882"/>
                  </a:cubicBezTo>
                  <a:cubicBezTo>
                    <a:pt x="9393" y="887"/>
                    <a:pt x="9393" y="887"/>
                    <a:pt x="9393" y="887"/>
                  </a:cubicBezTo>
                  <a:cubicBezTo>
                    <a:pt x="9403" y="875"/>
                    <a:pt x="9403" y="875"/>
                    <a:pt x="9403" y="875"/>
                  </a:cubicBezTo>
                  <a:cubicBezTo>
                    <a:pt x="9429" y="872"/>
                    <a:pt x="9429" y="872"/>
                    <a:pt x="9429" y="872"/>
                  </a:cubicBezTo>
                  <a:cubicBezTo>
                    <a:pt x="9479" y="889"/>
                    <a:pt x="9479" y="889"/>
                    <a:pt x="9479" y="889"/>
                  </a:cubicBezTo>
                  <a:cubicBezTo>
                    <a:pt x="9497" y="896"/>
                    <a:pt x="9497" y="896"/>
                    <a:pt x="9497" y="896"/>
                  </a:cubicBezTo>
                  <a:cubicBezTo>
                    <a:pt x="9510" y="893"/>
                    <a:pt x="9510" y="893"/>
                    <a:pt x="9510" y="893"/>
                  </a:cubicBezTo>
                  <a:cubicBezTo>
                    <a:pt x="9504" y="889"/>
                    <a:pt x="9504" y="889"/>
                    <a:pt x="9504" y="889"/>
                  </a:cubicBezTo>
                  <a:cubicBezTo>
                    <a:pt x="9520" y="884"/>
                    <a:pt x="9520" y="884"/>
                    <a:pt x="9520" y="884"/>
                  </a:cubicBezTo>
                  <a:cubicBezTo>
                    <a:pt x="9534" y="893"/>
                    <a:pt x="9534" y="893"/>
                    <a:pt x="9534" y="893"/>
                  </a:cubicBezTo>
                  <a:cubicBezTo>
                    <a:pt x="9525" y="902"/>
                    <a:pt x="9525" y="902"/>
                    <a:pt x="9525" y="902"/>
                  </a:cubicBezTo>
                  <a:cubicBezTo>
                    <a:pt x="9533" y="907"/>
                    <a:pt x="9533" y="907"/>
                    <a:pt x="9533" y="907"/>
                  </a:cubicBezTo>
                  <a:cubicBezTo>
                    <a:pt x="9555" y="901"/>
                    <a:pt x="9555" y="901"/>
                    <a:pt x="9555" y="901"/>
                  </a:cubicBezTo>
                  <a:cubicBezTo>
                    <a:pt x="9612" y="907"/>
                    <a:pt x="9612" y="907"/>
                    <a:pt x="9612" y="907"/>
                  </a:cubicBezTo>
                  <a:cubicBezTo>
                    <a:pt x="9659" y="939"/>
                    <a:pt x="9659" y="939"/>
                    <a:pt x="9659" y="939"/>
                  </a:cubicBezTo>
                  <a:cubicBezTo>
                    <a:pt x="9656" y="947"/>
                    <a:pt x="9656" y="947"/>
                    <a:pt x="9656" y="947"/>
                  </a:cubicBezTo>
                  <a:cubicBezTo>
                    <a:pt x="9643" y="939"/>
                    <a:pt x="9643" y="939"/>
                    <a:pt x="9643" y="939"/>
                  </a:cubicBezTo>
                  <a:cubicBezTo>
                    <a:pt x="9614" y="928"/>
                    <a:pt x="9614" y="928"/>
                    <a:pt x="9614" y="928"/>
                  </a:cubicBezTo>
                  <a:cubicBezTo>
                    <a:pt x="9612" y="934"/>
                    <a:pt x="9612" y="934"/>
                    <a:pt x="9612" y="934"/>
                  </a:cubicBezTo>
                  <a:cubicBezTo>
                    <a:pt x="9661" y="953"/>
                    <a:pt x="9661" y="953"/>
                    <a:pt x="9661" y="953"/>
                  </a:cubicBezTo>
                  <a:cubicBezTo>
                    <a:pt x="9685" y="953"/>
                    <a:pt x="9685" y="953"/>
                    <a:pt x="9685" y="953"/>
                  </a:cubicBezTo>
                  <a:cubicBezTo>
                    <a:pt x="9692" y="940"/>
                    <a:pt x="9692" y="940"/>
                    <a:pt x="9692" y="940"/>
                  </a:cubicBezTo>
                  <a:cubicBezTo>
                    <a:pt x="9711" y="939"/>
                    <a:pt x="9711" y="939"/>
                    <a:pt x="9711" y="939"/>
                  </a:cubicBezTo>
                  <a:cubicBezTo>
                    <a:pt x="9734" y="940"/>
                    <a:pt x="9734" y="940"/>
                    <a:pt x="9734" y="940"/>
                  </a:cubicBezTo>
                  <a:cubicBezTo>
                    <a:pt x="9731" y="927"/>
                    <a:pt x="9731" y="927"/>
                    <a:pt x="9731" y="927"/>
                  </a:cubicBezTo>
                  <a:cubicBezTo>
                    <a:pt x="9740" y="921"/>
                    <a:pt x="9740" y="921"/>
                    <a:pt x="9740" y="921"/>
                  </a:cubicBezTo>
                  <a:cubicBezTo>
                    <a:pt x="9756" y="933"/>
                    <a:pt x="9756" y="933"/>
                    <a:pt x="9756" y="933"/>
                  </a:cubicBezTo>
                  <a:cubicBezTo>
                    <a:pt x="9771" y="937"/>
                    <a:pt x="9771" y="937"/>
                    <a:pt x="9771" y="937"/>
                  </a:cubicBezTo>
                  <a:cubicBezTo>
                    <a:pt x="9779" y="944"/>
                    <a:pt x="9779" y="944"/>
                    <a:pt x="9779" y="944"/>
                  </a:cubicBezTo>
                  <a:cubicBezTo>
                    <a:pt x="9780" y="934"/>
                    <a:pt x="9780" y="934"/>
                    <a:pt x="9780" y="934"/>
                  </a:cubicBezTo>
                  <a:cubicBezTo>
                    <a:pt x="9782" y="930"/>
                    <a:pt x="9782" y="930"/>
                    <a:pt x="9782" y="930"/>
                  </a:cubicBezTo>
                  <a:cubicBezTo>
                    <a:pt x="9806" y="937"/>
                    <a:pt x="9806" y="937"/>
                    <a:pt x="9806" y="937"/>
                  </a:cubicBezTo>
                  <a:cubicBezTo>
                    <a:pt x="9806" y="947"/>
                    <a:pt x="9806" y="947"/>
                    <a:pt x="9806" y="947"/>
                  </a:cubicBezTo>
                  <a:cubicBezTo>
                    <a:pt x="9834" y="956"/>
                    <a:pt x="9834" y="956"/>
                    <a:pt x="9834" y="956"/>
                  </a:cubicBezTo>
                  <a:cubicBezTo>
                    <a:pt x="9852" y="950"/>
                    <a:pt x="9852" y="950"/>
                    <a:pt x="9852" y="950"/>
                  </a:cubicBezTo>
                  <a:cubicBezTo>
                    <a:pt x="9922" y="962"/>
                    <a:pt x="9922" y="962"/>
                    <a:pt x="9922" y="962"/>
                  </a:cubicBezTo>
                  <a:cubicBezTo>
                    <a:pt x="9915" y="950"/>
                    <a:pt x="9915" y="950"/>
                    <a:pt x="9915" y="950"/>
                  </a:cubicBezTo>
                  <a:cubicBezTo>
                    <a:pt x="9938" y="950"/>
                    <a:pt x="9938" y="950"/>
                    <a:pt x="9938" y="950"/>
                  </a:cubicBezTo>
                  <a:cubicBezTo>
                    <a:pt x="9944" y="963"/>
                    <a:pt x="9944" y="963"/>
                    <a:pt x="9944" y="963"/>
                  </a:cubicBezTo>
                  <a:cubicBezTo>
                    <a:pt x="9958" y="968"/>
                    <a:pt x="9958" y="968"/>
                    <a:pt x="9958" y="968"/>
                  </a:cubicBezTo>
                  <a:cubicBezTo>
                    <a:pt x="9954" y="953"/>
                    <a:pt x="9954" y="953"/>
                    <a:pt x="9954" y="953"/>
                  </a:cubicBezTo>
                  <a:cubicBezTo>
                    <a:pt x="9961" y="950"/>
                    <a:pt x="9961" y="950"/>
                    <a:pt x="9961" y="950"/>
                  </a:cubicBezTo>
                  <a:cubicBezTo>
                    <a:pt x="9988" y="954"/>
                    <a:pt x="9988" y="954"/>
                    <a:pt x="9988" y="954"/>
                  </a:cubicBezTo>
                  <a:cubicBezTo>
                    <a:pt x="9982" y="962"/>
                    <a:pt x="9982" y="962"/>
                    <a:pt x="9982" y="962"/>
                  </a:cubicBezTo>
                  <a:cubicBezTo>
                    <a:pt x="9996" y="979"/>
                    <a:pt x="9996" y="979"/>
                    <a:pt x="9996" y="979"/>
                  </a:cubicBezTo>
                  <a:cubicBezTo>
                    <a:pt x="10019" y="973"/>
                    <a:pt x="10019" y="973"/>
                    <a:pt x="10019" y="973"/>
                  </a:cubicBezTo>
                  <a:cubicBezTo>
                    <a:pt x="10019" y="963"/>
                    <a:pt x="10019" y="963"/>
                    <a:pt x="10019" y="963"/>
                  </a:cubicBezTo>
                  <a:cubicBezTo>
                    <a:pt x="10009" y="959"/>
                    <a:pt x="10009" y="959"/>
                    <a:pt x="10009" y="959"/>
                  </a:cubicBezTo>
                  <a:cubicBezTo>
                    <a:pt x="10036" y="959"/>
                    <a:pt x="10036" y="959"/>
                    <a:pt x="10036" y="959"/>
                  </a:cubicBezTo>
                  <a:cubicBezTo>
                    <a:pt x="10043" y="965"/>
                    <a:pt x="10043" y="965"/>
                    <a:pt x="10043" y="965"/>
                  </a:cubicBezTo>
                  <a:cubicBezTo>
                    <a:pt x="10040" y="977"/>
                    <a:pt x="10040" y="977"/>
                    <a:pt x="10040" y="977"/>
                  </a:cubicBezTo>
                  <a:cubicBezTo>
                    <a:pt x="10054" y="991"/>
                    <a:pt x="10054" y="991"/>
                    <a:pt x="10054" y="991"/>
                  </a:cubicBezTo>
                  <a:cubicBezTo>
                    <a:pt x="10083" y="1003"/>
                    <a:pt x="10083" y="1003"/>
                    <a:pt x="10083" y="1003"/>
                  </a:cubicBezTo>
                  <a:cubicBezTo>
                    <a:pt x="10104" y="994"/>
                    <a:pt x="10104" y="994"/>
                    <a:pt x="10104" y="994"/>
                  </a:cubicBezTo>
                  <a:cubicBezTo>
                    <a:pt x="10074" y="983"/>
                    <a:pt x="10074" y="983"/>
                    <a:pt x="10074" y="983"/>
                  </a:cubicBezTo>
                  <a:cubicBezTo>
                    <a:pt x="10060" y="976"/>
                    <a:pt x="10060" y="976"/>
                    <a:pt x="10060" y="976"/>
                  </a:cubicBezTo>
                  <a:cubicBezTo>
                    <a:pt x="10057" y="965"/>
                    <a:pt x="10057" y="965"/>
                    <a:pt x="10057" y="965"/>
                  </a:cubicBezTo>
                  <a:cubicBezTo>
                    <a:pt x="10074" y="960"/>
                    <a:pt x="10074" y="960"/>
                    <a:pt x="10074" y="960"/>
                  </a:cubicBezTo>
                  <a:cubicBezTo>
                    <a:pt x="10092" y="963"/>
                    <a:pt x="10092" y="963"/>
                    <a:pt x="10092" y="963"/>
                  </a:cubicBezTo>
                  <a:cubicBezTo>
                    <a:pt x="10124" y="980"/>
                    <a:pt x="10124" y="980"/>
                    <a:pt x="10124" y="980"/>
                  </a:cubicBezTo>
                  <a:cubicBezTo>
                    <a:pt x="10132" y="999"/>
                    <a:pt x="10132" y="999"/>
                    <a:pt x="10132" y="999"/>
                  </a:cubicBezTo>
                  <a:cubicBezTo>
                    <a:pt x="10139" y="1003"/>
                    <a:pt x="10139" y="1003"/>
                    <a:pt x="10139" y="1003"/>
                  </a:cubicBezTo>
                  <a:cubicBezTo>
                    <a:pt x="10144" y="989"/>
                    <a:pt x="10144" y="989"/>
                    <a:pt x="10144" y="989"/>
                  </a:cubicBezTo>
                  <a:cubicBezTo>
                    <a:pt x="10139" y="983"/>
                    <a:pt x="10139" y="983"/>
                    <a:pt x="10139" y="983"/>
                  </a:cubicBezTo>
                  <a:cubicBezTo>
                    <a:pt x="10152" y="986"/>
                    <a:pt x="10152" y="986"/>
                    <a:pt x="10152" y="986"/>
                  </a:cubicBezTo>
                  <a:cubicBezTo>
                    <a:pt x="10162" y="996"/>
                    <a:pt x="10162" y="996"/>
                    <a:pt x="10162" y="996"/>
                  </a:cubicBezTo>
                  <a:cubicBezTo>
                    <a:pt x="10159" y="1003"/>
                    <a:pt x="10159" y="1003"/>
                    <a:pt x="10159" y="1003"/>
                  </a:cubicBezTo>
                  <a:cubicBezTo>
                    <a:pt x="10176" y="1021"/>
                    <a:pt x="10176" y="1021"/>
                    <a:pt x="10176" y="1021"/>
                  </a:cubicBezTo>
                  <a:cubicBezTo>
                    <a:pt x="10202" y="1069"/>
                    <a:pt x="10202" y="1069"/>
                    <a:pt x="10202" y="1069"/>
                  </a:cubicBezTo>
                  <a:cubicBezTo>
                    <a:pt x="10230" y="1078"/>
                    <a:pt x="10230" y="1078"/>
                    <a:pt x="10230" y="1078"/>
                  </a:cubicBezTo>
                  <a:cubicBezTo>
                    <a:pt x="10236" y="1095"/>
                    <a:pt x="10236" y="1095"/>
                    <a:pt x="10236" y="1095"/>
                  </a:cubicBezTo>
                  <a:cubicBezTo>
                    <a:pt x="10250" y="1109"/>
                    <a:pt x="10250" y="1109"/>
                    <a:pt x="10250" y="1109"/>
                  </a:cubicBezTo>
                  <a:cubicBezTo>
                    <a:pt x="10260" y="1125"/>
                    <a:pt x="10260" y="1125"/>
                    <a:pt x="10260" y="1125"/>
                  </a:cubicBezTo>
                  <a:cubicBezTo>
                    <a:pt x="10253" y="1133"/>
                    <a:pt x="10253" y="1133"/>
                    <a:pt x="10253" y="1133"/>
                  </a:cubicBezTo>
                  <a:cubicBezTo>
                    <a:pt x="10257" y="1151"/>
                    <a:pt x="10257" y="1151"/>
                    <a:pt x="10257" y="1151"/>
                  </a:cubicBezTo>
                  <a:cubicBezTo>
                    <a:pt x="10269" y="1156"/>
                    <a:pt x="10269" y="1156"/>
                    <a:pt x="10269" y="1156"/>
                  </a:cubicBezTo>
                  <a:cubicBezTo>
                    <a:pt x="10286" y="1141"/>
                    <a:pt x="10286" y="1141"/>
                    <a:pt x="10286" y="1141"/>
                  </a:cubicBezTo>
                  <a:cubicBezTo>
                    <a:pt x="10308" y="1144"/>
                    <a:pt x="10308" y="1144"/>
                    <a:pt x="10308" y="1144"/>
                  </a:cubicBezTo>
                  <a:cubicBezTo>
                    <a:pt x="10321" y="1167"/>
                    <a:pt x="10321" y="1167"/>
                    <a:pt x="10321" y="1167"/>
                  </a:cubicBezTo>
                  <a:cubicBezTo>
                    <a:pt x="10335" y="1171"/>
                    <a:pt x="10335" y="1171"/>
                    <a:pt x="10335" y="1171"/>
                  </a:cubicBezTo>
                  <a:cubicBezTo>
                    <a:pt x="10338" y="1165"/>
                    <a:pt x="10338" y="1165"/>
                    <a:pt x="10338" y="1165"/>
                  </a:cubicBezTo>
                  <a:cubicBezTo>
                    <a:pt x="10331" y="1161"/>
                    <a:pt x="10331" y="1161"/>
                    <a:pt x="10331" y="1161"/>
                  </a:cubicBezTo>
                  <a:cubicBezTo>
                    <a:pt x="10326" y="1145"/>
                    <a:pt x="10326" y="1145"/>
                    <a:pt x="10326" y="1145"/>
                  </a:cubicBezTo>
                  <a:cubicBezTo>
                    <a:pt x="10335" y="1132"/>
                    <a:pt x="10335" y="1132"/>
                    <a:pt x="10335" y="1132"/>
                  </a:cubicBezTo>
                  <a:cubicBezTo>
                    <a:pt x="10344" y="1136"/>
                    <a:pt x="10344" y="1136"/>
                    <a:pt x="10344" y="1136"/>
                  </a:cubicBezTo>
                  <a:cubicBezTo>
                    <a:pt x="10353" y="1156"/>
                    <a:pt x="10353" y="1156"/>
                    <a:pt x="10353" y="1156"/>
                  </a:cubicBezTo>
                  <a:cubicBezTo>
                    <a:pt x="10369" y="1171"/>
                    <a:pt x="10369" y="1171"/>
                    <a:pt x="10369" y="1171"/>
                  </a:cubicBezTo>
                  <a:cubicBezTo>
                    <a:pt x="10367" y="1165"/>
                    <a:pt x="10367" y="1165"/>
                    <a:pt x="10367" y="1165"/>
                  </a:cubicBezTo>
                  <a:cubicBezTo>
                    <a:pt x="10356" y="1139"/>
                    <a:pt x="10356" y="1139"/>
                    <a:pt x="10356" y="1139"/>
                  </a:cubicBezTo>
                  <a:cubicBezTo>
                    <a:pt x="10356" y="1124"/>
                    <a:pt x="10356" y="1124"/>
                    <a:pt x="10356" y="1124"/>
                  </a:cubicBezTo>
                  <a:cubicBezTo>
                    <a:pt x="10344" y="1110"/>
                    <a:pt x="10344" y="1110"/>
                    <a:pt x="10344" y="1110"/>
                  </a:cubicBezTo>
                  <a:cubicBezTo>
                    <a:pt x="10324" y="1122"/>
                    <a:pt x="10324" y="1122"/>
                    <a:pt x="10324" y="1122"/>
                  </a:cubicBezTo>
                  <a:cubicBezTo>
                    <a:pt x="10303" y="1125"/>
                    <a:pt x="10303" y="1125"/>
                    <a:pt x="10303" y="1125"/>
                  </a:cubicBezTo>
                  <a:cubicBezTo>
                    <a:pt x="10298" y="1113"/>
                    <a:pt x="10298" y="1113"/>
                    <a:pt x="10298" y="1113"/>
                  </a:cubicBezTo>
                  <a:cubicBezTo>
                    <a:pt x="10311" y="1099"/>
                    <a:pt x="10311" y="1099"/>
                    <a:pt x="10311" y="1099"/>
                  </a:cubicBezTo>
                  <a:cubicBezTo>
                    <a:pt x="10305" y="1081"/>
                    <a:pt x="10305" y="1081"/>
                    <a:pt x="10305" y="1081"/>
                  </a:cubicBezTo>
                  <a:cubicBezTo>
                    <a:pt x="10275" y="1061"/>
                    <a:pt x="10275" y="1061"/>
                    <a:pt x="10275" y="1061"/>
                  </a:cubicBezTo>
                  <a:cubicBezTo>
                    <a:pt x="10260" y="1046"/>
                    <a:pt x="10260" y="1046"/>
                    <a:pt x="10260" y="1046"/>
                  </a:cubicBezTo>
                  <a:cubicBezTo>
                    <a:pt x="10253" y="1031"/>
                    <a:pt x="10253" y="1031"/>
                    <a:pt x="10253" y="1031"/>
                  </a:cubicBezTo>
                  <a:cubicBezTo>
                    <a:pt x="10243" y="1031"/>
                    <a:pt x="10243" y="1031"/>
                    <a:pt x="10243" y="1031"/>
                  </a:cubicBezTo>
                  <a:cubicBezTo>
                    <a:pt x="10222" y="1048"/>
                    <a:pt x="10222" y="1048"/>
                    <a:pt x="10222" y="1048"/>
                  </a:cubicBezTo>
                  <a:cubicBezTo>
                    <a:pt x="10219" y="1038"/>
                    <a:pt x="10219" y="1038"/>
                    <a:pt x="10219" y="1038"/>
                  </a:cubicBezTo>
                  <a:cubicBezTo>
                    <a:pt x="10236" y="1025"/>
                    <a:pt x="10236" y="1025"/>
                    <a:pt x="10236" y="1025"/>
                  </a:cubicBezTo>
                  <a:cubicBezTo>
                    <a:pt x="10248" y="1000"/>
                    <a:pt x="10248" y="1000"/>
                    <a:pt x="10248" y="1000"/>
                  </a:cubicBezTo>
                  <a:cubicBezTo>
                    <a:pt x="10268" y="971"/>
                    <a:pt x="10268" y="971"/>
                    <a:pt x="10268" y="971"/>
                  </a:cubicBezTo>
                  <a:cubicBezTo>
                    <a:pt x="10279" y="968"/>
                    <a:pt x="10279" y="968"/>
                    <a:pt x="10279" y="968"/>
                  </a:cubicBezTo>
                  <a:cubicBezTo>
                    <a:pt x="10277" y="977"/>
                    <a:pt x="10277" y="977"/>
                    <a:pt x="10277" y="977"/>
                  </a:cubicBezTo>
                  <a:cubicBezTo>
                    <a:pt x="10289" y="1008"/>
                    <a:pt x="10289" y="1008"/>
                    <a:pt x="10289" y="1008"/>
                  </a:cubicBezTo>
                  <a:cubicBezTo>
                    <a:pt x="10306" y="1012"/>
                    <a:pt x="10306" y="1012"/>
                    <a:pt x="10306" y="1012"/>
                  </a:cubicBezTo>
                  <a:cubicBezTo>
                    <a:pt x="10311" y="1006"/>
                    <a:pt x="10311" y="1006"/>
                    <a:pt x="10311" y="1006"/>
                  </a:cubicBezTo>
                  <a:cubicBezTo>
                    <a:pt x="10295" y="994"/>
                    <a:pt x="10295" y="994"/>
                    <a:pt x="10295" y="994"/>
                  </a:cubicBezTo>
                  <a:cubicBezTo>
                    <a:pt x="10291" y="979"/>
                    <a:pt x="10291" y="979"/>
                    <a:pt x="10291" y="979"/>
                  </a:cubicBezTo>
                  <a:cubicBezTo>
                    <a:pt x="10298" y="977"/>
                    <a:pt x="10298" y="977"/>
                    <a:pt x="10298" y="977"/>
                  </a:cubicBezTo>
                  <a:cubicBezTo>
                    <a:pt x="10317" y="966"/>
                    <a:pt x="10317" y="966"/>
                    <a:pt x="10317" y="966"/>
                  </a:cubicBezTo>
                  <a:cubicBezTo>
                    <a:pt x="10323" y="954"/>
                    <a:pt x="10323" y="954"/>
                    <a:pt x="10323" y="954"/>
                  </a:cubicBezTo>
                  <a:cubicBezTo>
                    <a:pt x="10303" y="954"/>
                    <a:pt x="10303" y="954"/>
                    <a:pt x="10303" y="954"/>
                  </a:cubicBezTo>
                  <a:cubicBezTo>
                    <a:pt x="10311" y="947"/>
                    <a:pt x="10311" y="947"/>
                    <a:pt x="10311" y="947"/>
                  </a:cubicBezTo>
                  <a:cubicBezTo>
                    <a:pt x="10318" y="944"/>
                    <a:pt x="10318" y="944"/>
                    <a:pt x="10318" y="944"/>
                  </a:cubicBezTo>
                  <a:cubicBezTo>
                    <a:pt x="10335" y="939"/>
                    <a:pt x="10335" y="939"/>
                    <a:pt x="10335" y="939"/>
                  </a:cubicBezTo>
                  <a:cubicBezTo>
                    <a:pt x="10349" y="916"/>
                    <a:pt x="10349" y="916"/>
                    <a:pt x="10349" y="916"/>
                  </a:cubicBezTo>
                  <a:cubicBezTo>
                    <a:pt x="10363" y="918"/>
                    <a:pt x="10363" y="918"/>
                    <a:pt x="10363" y="918"/>
                  </a:cubicBezTo>
                  <a:cubicBezTo>
                    <a:pt x="10369" y="927"/>
                    <a:pt x="10369" y="927"/>
                    <a:pt x="10369" y="927"/>
                  </a:cubicBezTo>
                  <a:cubicBezTo>
                    <a:pt x="10378" y="925"/>
                    <a:pt x="10378" y="925"/>
                    <a:pt x="10378" y="925"/>
                  </a:cubicBezTo>
                  <a:cubicBezTo>
                    <a:pt x="10392" y="928"/>
                    <a:pt x="10392" y="928"/>
                    <a:pt x="10392" y="928"/>
                  </a:cubicBezTo>
                  <a:cubicBezTo>
                    <a:pt x="10395" y="936"/>
                    <a:pt x="10395" y="936"/>
                    <a:pt x="10395" y="936"/>
                  </a:cubicBezTo>
                  <a:cubicBezTo>
                    <a:pt x="10408" y="950"/>
                    <a:pt x="10408" y="950"/>
                    <a:pt x="10408" y="950"/>
                  </a:cubicBezTo>
                  <a:cubicBezTo>
                    <a:pt x="10431" y="954"/>
                    <a:pt x="10431" y="954"/>
                    <a:pt x="10431" y="954"/>
                  </a:cubicBezTo>
                  <a:cubicBezTo>
                    <a:pt x="10442" y="948"/>
                    <a:pt x="10442" y="948"/>
                    <a:pt x="10442" y="948"/>
                  </a:cubicBezTo>
                  <a:cubicBezTo>
                    <a:pt x="10493" y="957"/>
                    <a:pt x="10493" y="957"/>
                    <a:pt x="10493" y="957"/>
                  </a:cubicBezTo>
                  <a:cubicBezTo>
                    <a:pt x="10489" y="974"/>
                    <a:pt x="10489" y="974"/>
                    <a:pt x="10489" y="974"/>
                  </a:cubicBezTo>
                  <a:cubicBezTo>
                    <a:pt x="10494" y="982"/>
                    <a:pt x="10494" y="982"/>
                    <a:pt x="10494" y="982"/>
                  </a:cubicBezTo>
                  <a:cubicBezTo>
                    <a:pt x="10503" y="977"/>
                    <a:pt x="10503" y="977"/>
                    <a:pt x="10503" y="977"/>
                  </a:cubicBezTo>
                  <a:cubicBezTo>
                    <a:pt x="10505" y="965"/>
                    <a:pt x="10505" y="965"/>
                    <a:pt x="10505" y="965"/>
                  </a:cubicBezTo>
                  <a:cubicBezTo>
                    <a:pt x="10519" y="966"/>
                    <a:pt x="10519" y="966"/>
                    <a:pt x="10519" y="966"/>
                  </a:cubicBezTo>
                  <a:cubicBezTo>
                    <a:pt x="10520" y="988"/>
                    <a:pt x="10520" y="988"/>
                    <a:pt x="10520" y="988"/>
                  </a:cubicBezTo>
                  <a:cubicBezTo>
                    <a:pt x="10532" y="977"/>
                    <a:pt x="10532" y="977"/>
                    <a:pt x="10532" y="977"/>
                  </a:cubicBezTo>
                  <a:cubicBezTo>
                    <a:pt x="10549" y="960"/>
                    <a:pt x="10549" y="960"/>
                    <a:pt x="10549" y="960"/>
                  </a:cubicBezTo>
                  <a:cubicBezTo>
                    <a:pt x="10564" y="965"/>
                    <a:pt x="10564" y="965"/>
                    <a:pt x="10564" y="965"/>
                  </a:cubicBezTo>
                  <a:cubicBezTo>
                    <a:pt x="10563" y="977"/>
                    <a:pt x="10563" y="977"/>
                    <a:pt x="10563" y="977"/>
                  </a:cubicBezTo>
                  <a:cubicBezTo>
                    <a:pt x="10554" y="989"/>
                    <a:pt x="10554" y="989"/>
                    <a:pt x="10554" y="989"/>
                  </a:cubicBezTo>
                  <a:cubicBezTo>
                    <a:pt x="10551" y="999"/>
                    <a:pt x="10551" y="999"/>
                    <a:pt x="10551" y="999"/>
                  </a:cubicBezTo>
                  <a:cubicBezTo>
                    <a:pt x="10564" y="1043"/>
                    <a:pt x="10564" y="1043"/>
                    <a:pt x="10564" y="1043"/>
                  </a:cubicBezTo>
                  <a:cubicBezTo>
                    <a:pt x="10558" y="1064"/>
                    <a:pt x="10558" y="1064"/>
                    <a:pt x="10558" y="1064"/>
                  </a:cubicBezTo>
                  <a:cubicBezTo>
                    <a:pt x="10561" y="1073"/>
                    <a:pt x="10561" y="1073"/>
                    <a:pt x="10561" y="1073"/>
                  </a:cubicBezTo>
                  <a:cubicBezTo>
                    <a:pt x="10577" y="1070"/>
                    <a:pt x="10577" y="1070"/>
                    <a:pt x="10577" y="1070"/>
                  </a:cubicBezTo>
                  <a:cubicBezTo>
                    <a:pt x="10586" y="1087"/>
                    <a:pt x="10586" y="1087"/>
                    <a:pt x="10586" y="1087"/>
                  </a:cubicBezTo>
                  <a:cubicBezTo>
                    <a:pt x="10604" y="1095"/>
                    <a:pt x="10604" y="1095"/>
                    <a:pt x="10604" y="1095"/>
                  </a:cubicBezTo>
                  <a:cubicBezTo>
                    <a:pt x="10610" y="1112"/>
                    <a:pt x="10610" y="1112"/>
                    <a:pt x="10610" y="1112"/>
                  </a:cubicBezTo>
                  <a:cubicBezTo>
                    <a:pt x="10601" y="1122"/>
                    <a:pt x="10601" y="1122"/>
                    <a:pt x="10601" y="1122"/>
                  </a:cubicBezTo>
                  <a:cubicBezTo>
                    <a:pt x="10575" y="1121"/>
                    <a:pt x="10575" y="1121"/>
                    <a:pt x="10575" y="1121"/>
                  </a:cubicBezTo>
                  <a:cubicBezTo>
                    <a:pt x="10549" y="1125"/>
                    <a:pt x="10549" y="1125"/>
                    <a:pt x="10549" y="1125"/>
                  </a:cubicBezTo>
                  <a:cubicBezTo>
                    <a:pt x="10584" y="1135"/>
                    <a:pt x="10584" y="1135"/>
                    <a:pt x="10584" y="1135"/>
                  </a:cubicBezTo>
                  <a:cubicBezTo>
                    <a:pt x="10595" y="1148"/>
                    <a:pt x="10595" y="1148"/>
                    <a:pt x="10595" y="1148"/>
                  </a:cubicBezTo>
                  <a:cubicBezTo>
                    <a:pt x="10590" y="1162"/>
                    <a:pt x="10590" y="1162"/>
                    <a:pt x="10590" y="1162"/>
                  </a:cubicBezTo>
                  <a:cubicBezTo>
                    <a:pt x="10572" y="1167"/>
                    <a:pt x="10572" y="1167"/>
                    <a:pt x="10572" y="1167"/>
                  </a:cubicBezTo>
                  <a:cubicBezTo>
                    <a:pt x="10557" y="1194"/>
                    <a:pt x="10557" y="1194"/>
                    <a:pt x="10557" y="1194"/>
                  </a:cubicBezTo>
                  <a:cubicBezTo>
                    <a:pt x="10552" y="1185"/>
                    <a:pt x="10552" y="1185"/>
                    <a:pt x="10552" y="1185"/>
                  </a:cubicBezTo>
                  <a:cubicBezTo>
                    <a:pt x="10532" y="1200"/>
                    <a:pt x="10532" y="1200"/>
                    <a:pt x="10532" y="1200"/>
                  </a:cubicBezTo>
                  <a:cubicBezTo>
                    <a:pt x="10511" y="1200"/>
                    <a:pt x="10511" y="1200"/>
                    <a:pt x="10511" y="1200"/>
                  </a:cubicBezTo>
                  <a:cubicBezTo>
                    <a:pt x="10493" y="1216"/>
                    <a:pt x="10493" y="1216"/>
                    <a:pt x="10493" y="1216"/>
                  </a:cubicBezTo>
                  <a:cubicBezTo>
                    <a:pt x="10515" y="1211"/>
                    <a:pt x="10515" y="1211"/>
                    <a:pt x="10515" y="1211"/>
                  </a:cubicBezTo>
                  <a:cubicBezTo>
                    <a:pt x="10528" y="1217"/>
                    <a:pt x="10528" y="1217"/>
                    <a:pt x="10528" y="1217"/>
                  </a:cubicBezTo>
                  <a:cubicBezTo>
                    <a:pt x="10537" y="1229"/>
                    <a:pt x="10537" y="1229"/>
                    <a:pt x="10537" y="1229"/>
                  </a:cubicBezTo>
                  <a:cubicBezTo>
                    <a:pt x="10549" y="1217"/>
                    <a:pt x="10549" y="1217"/>
                    <a:pt x="10549" y="1217"/>
                  </a:cubicBezTo>
                  <a:cubicBezTo>
                    <a:pt x="10557" y="1217"/>
                    <a:pt x="10557" y="1217"/>
                    <a:pt x="10557" y="1217"/>
                  </a:cubicBezTo>
                  <a:cubicBezTo>
                    <a:pt x="10558" y="1232"/>
                    <a:pt x="10558" y="1232"/>
                    <a:pt x="10558" y="1232"/>
                  </a:cubicBezTo>
                  <a:cubicBezTo>
                    <a:pt x="10574" y="1252"/>
                    <a:pt x="10574" y="1252"/>
                    <a:pt x="10574" y="1252"/>
                  </a:cubicBezTo>
                  <a:cubicBezTo>
                    <a:pt x="10560" y="1262"/>
                    <a:pt x="10560" y="1262"/>
                    <a:pt x="10560" y="1262"/>
                  </a:cubicBezTo>
                  <a:cubicBezTo>
                    <a:pt x="10557" y="1287"/>
                    <a:pt x="10557" y="1287"/>
                    <a:pt x="10557" y="1287"/>
                  </a:cubicBezTo>
                  <a:cubicBezTo>
                    <a:pt x="10575" y="1268"/>
                    <a:pt x="10575" y="1268"/>
                    <a:pt x="10575" y="1268"/>
                  </a:cubicBezTo>
                  <a:cubicBezTo>
                    <a:pt x="10596" y="1265"/>
                    <a:pt x="10596" y="1265"/>
                    <a:pt x="10596" y="1265"/>
                  </a:cubicBezTo>
                  <a:cubicBezTo>
                    <a:pt x="10618" y="1283"/>
                    <a:pt x="10618" y="1283"/>
                    <a:pt x="10618" y="1283"/>
                  </a:cubicBezTo>
                  <a:cubicBezTo>
                    <a:pt x="10615" y="1295"/>
                    <a:pt x="10615" y="1295"/>
                    <a:pt x="10615" y="1295"/>
                  </a:cubicBezTo>
                  <a:cubicBezTo>
                    <a:pt x="10627" y="1315"/>
                    <a:pt x="10627" y="1315"/>
                    <a:pt x="10627" y="1315"/>
                  </a:cubicBezTo>
                  <a:cubicBezTo>
                    <a:pt x="10609" y="1329"/>
                    <a:pt x="10609" y="1329"/>
                    <a:pt x="10609" y="1329"/>
                  </a:cubicBezTo>
                  <a:cubicBezTo>
                    <a:pt x="10618" y="1333"/>
                    <a:pt x="10618" y="1333"/>
                    <a:pt x="10618" y="1333"/>
                  </a:cubicBezTo>
                  <a:cubicBezTo>
                    <a:pt x="10622" y="1359"/>
                    <a:pt x="10622" y="1359"/>
                    <a:pt x="10622" y="1359"/>
                  </a:cubicBezTo>
                  <a:cubicBezTo>
                    <a:pt x="10604" y="1367"/>
                    <a:pt x="10604" y="1367"/>
                    <a:pt x="10604" y="1367"/>
                  </a:cubicBezTo>
                  <a:cubicBezTo>
                    <a:pt x="10604" y="1378"/>
                    <a:pt x="10604" y="1378"/>
                    <a:pt x="10604" y="1378"/>
                  </a:cubicBezTo>
                  <a:cubicBezTo>
                    <a:pt x="10610" y="1388"/>
                    <a:pt x="10610" y="1388"/>
                    <a:pt x="10610" y="1388"/>
                  </a:cubicBezTo>
                  <a:cubicBezTo>
                    <a:pt x="10612" y="1376"/>
                    <a:pt x="10612" y="1376"/>
                    <a:pt x="10612" y="1376"/>
                  </a:cubicBezTo>
                  <a:cubicBezTo>
                    <a:pt x="10626" y="1372"/>
                    <a:pt x="10626" y="1372"/>
                    <a:pt x="10626" y="1372"/>
                  </a:cubicBezTo>
                  <a:cubicBezTo>
                    <a:pt x="10635" y="1384"/>
                    <a:pt x="10635" y="1384"/>
                    <a:pt x="10635" y="1384"/>
                  </a:cubicBezTo>
                  <a:cubicBezTo>
                    <a:pt x="10632" y="1404"/>
                    <a:pt x="10632" y="1404"/>
                    <a:pt x="10632" y="1404"/>
                  </a:cubicBezTo>
                  <a:cubicBezTo>
                    <a:pt x="10650" y="1399"/>
                    <a:pt x="10650" y="1399"/>
                    <a:pt x="10650" y="1399"/>
                  </a:cubicBezTo>
                  <a:cubicBezTo>
                    <a:pt x="10656" y="1411"/>
                    <a:pt x="10656" y="1411"/>
                    <a:pt x="10656" y="1411"/>
                  </a:cubicBezTo>
                  <a:cubicBezTo>
                    <a:pt x="10658" y="1398"/>
                    <a:pt x="10658" y="1398"/>
                    <a:pt x="10658" y="1398"/>
                  </a:cubicBezTo>
                  <a:cubicBezTo>
                    <a:pt x="10668" y="1390"/>
                    <a:pt x="10668" y="1390"/>
                    <a:pt x="10668" y="1390"/>
                  </a:cubicBezTo>
                  <a:cubicBezTo>
                    <a:pt x="10679" y="1396"/>
                    <a:pt x="10679" y="1396"/>
                    <a:pt x="10679" y="1396"/>
                  </a:cubicBezTo>
                  <a:cubicBezTo>
                    <a:pt x="10696" y="1398"/>
                    <a:pt x="10696" y="1398"/>
                    <a:pt x="10696" y="1398"/>
                  </a:cubicBezTo>
                  <a:cubicBezTo>
                    <a:pt x="10696" y="1419"/>
                    <a:pt x="10696" y="1419"/>
                    <a:pt x="10696" y="1419"/>
                  </a:cubicBezTo>
                  <a:cubicBezTo>
                    <a:pt x="10684" y="1424"/>
                    <a:pt x="10684" y="1424"/>
                    <a:pt x="10684" y="1424"/>
                  </a:cubicBezTo>
                  <a:cubicBezTo>
                    <a:pt x="10670" y="1414"/>
                    <a:pt x="10670" y="1414"/>
                    <a:pt x="10670" y="1414"/>
                  </a:cubicBezTo>
                  <a:cubicBezTo>
                    <a:pt x="10659" y="1428"/>
                    <a:pt x="10659" y="1428"/>
                    <a:pt x="10659" y="1428"/>
                  </a:cubicBezTo>
                  <a:cubicBezTo>
                    <a:pt x="10678" y="1440"/>
                    <a:pt x="10678" y="1440"/>
                    <a:pt x="10678" y="1440"/>
                  </a:cubicBezTo>
                  <a:cubicBezTo>
                    <a:pt x="10691" y="1437"/>
                    <a:pt x="10691" y="1437"/>
                    <a:pt x="10691" y="1437"/>
                  </a:cubicBezTo>
                  <a:cubicBezTo>
                    <a:pt x="10702" y="1459"/>
                    <a:pt x="10702" y="1459"/>
                    <a:pt x="10702" y="1459"/>
                  </a:cubicBezTo>
                  <a:cubicBezTo>
                    <a:pt x="10700" y="1471"/>
                    <a:pt x="10700" y="1471"/>
                    <a:pt x="10700" y="1471"/>
                  </a:cubicBezTo>
                  <a:cubicBezTo>
                    <a:pt x="10679" y="1480"/>
                    <a:pt x="10679" y="1480"/>
                    <a:pt x="10679" y="1480"/>
                  </a:cubicBezTo>
                  <a:cubicBezTo>
                    <a:pt x="10661" y="1454"/>
                    <a:pt x="10661" y="1454"/>
                    <a:pt x="10661" y="1454"/>
                  </a:cubicBezTo>
                  <a:cubicBezTo>
                    <a:pt x="10655" y="1451"/>
                    <a:pt x="10655" y="1451"/>
                    <a:pt x="10655" y="1451"/>
                  </a:cubicBezTo>
                  <a:cubicBezTo>
                    <a:pt x="10664" y="1480"/>
                    <a:pt x="10664" y="1480"/>
                    <a:pt x="10664" y="1480"/>
                  </a:cubicBezTo>
                  <a:cubicBezTo>
                    <a:pt x="10652" y="1492"/>
                    <a:pt x="10652" y="1492"/>
                    <a:pt x="10652" y="1492"/>
                  </a:cubicBezTo>
                  <a:cubicBezTo>
                    <a:pt x="10644" y="1491"/>
                    <a:pt x="10644" y="1491"/>
                    <a:pt x="10644" y="1491"/>
                  </a:cubicBezTo>
                  <a:cubicBezTo>
                    <a:pt x="10639" y="1485"/>
                    <a:pt x="10639" y="1485"/>
                    <a:pt x="10639" y="1485"/>
                  </a:cubicBezTo>
                  <a:cubicBezTo>
                    <a:pt x="10626" y="1486"/>
                    <a:pt x="10626" y="1486"/>
                    <a:pt x="10626" y="1486"/>
                  </a:cubicBezTo>
                  <a:cubicBezTo>
                    <a:pt x="10616" y="1480"/>
                    <a:pt x="10616" y="1480"/>
                    <a:pt x="10616" y="1480"/>
                  </a:cubicBezTo>
                  <a:cubicBezTo>
                    <a:pt x="10578" y="1477"/>
                    <a:pt x="10578" y="1477"/>
                    <a:pt x="10578" y="1477"/>
                  </a:cubicBezTo>
                  <a:cubicBezTo>
                    <a:pt x="10564" y="1485"/>
                    <a:pt x="10564" y="1485"/>
                    <a:pt x="10564" y="1485"/>
                  </a:cubicBezTo>
                  <a:cubicBezTo>
                    <a:pt x="10549" y="1485"/>
                    <a:pt x="10549" y="1485"/>
                    <a:pt x="10549" y="1485"/>
                  </a:cubicBezTo>
                  <a:cubicBezTo>
                    <a:pt x="10552" y="1472"/>
                    <a:pt x="10552" y="1472"/>
                    <a:pt x="10552" y="1472"/>
                  </a:cubicBezTo>
                  <a:cubicBezTo>
                    <a:pt x="10546" y="1462"/>
                    <a:pt x="10546" y="1462"/>
                    <a:pt x="10546" y="1462"/>
                  </a:cubicBezTo>
                  <a:cubicBezTo>
                    <a:pt x="10534" y="1460"/>
                    <a:pt x="10534" y="1460"/>
                    <a:pt x="10534" y="1460"/>
                  </a:cubicBezTo>
                  <a:cubicBezTo>
                    <a:pt x="10538" y="1480"/>
                    <a:pt x="10538" y="1480"/>
                    <a:pt x="10538" y="1480"/>
                  </a:cubicBezTo>
                  <a:cubicBezTo>
                    <a:pt x="10528" y="1480"/>
                    <a:pt x="10528" y="1480"/>
                    <a:pt x="10528" y="1480"/>
                  </a:cubicBezTo>
                  <a:cubicBezTo>
                    <a:pt x="10525" y="1485"/>
                    <a:pt x="10525" y="1485"/>
                    <a:pt x="10525" y="1485"/>
                  </a:cubicBezTo>
                  <a:cubicBezTo>
                    <a:pt x="10532" y="1498"/>
                    <a:pt x="10532" y="1498"/>
                    <a:pt x="10532" y="1498"/>
                  </a:cubicBezTo>
                  <a:cubicBezTo>
                    <a:pt x="10520" y="1514"/>
                    <a:pt x="10520" y="1514"/>
                    <a:pt x="10520" y="1514"/>
                  </a:cubicBezTo>
                  <a:cubicBezTo>
                    <a:pt x="10515" y="1514"/>
                    <a:pt x="10515" y="1514"/>
                    <a:pt x="10515" y="1514"/>
                  </a:cubicBezTo>
                  <a:cubicBezTo>
                    <a:pt x="10515" y="1506"/>
                    <a:pt x="10515" y="1506"/>
                    <a:pt x="10515" y="1506"/>
                  </a:cubicBezTo>
                  <a:cubicBezTo>
                    <a:pt x="10509" y="1502"/>
                    <a:pt x="10509" y="1502"/>
                    <a:pt x="10509" y="1502"/>
                  </a:cubicBezTo>
                  <a:cubicBezTo>
                    <a:pt x="10474" y="1509"/>
                    <a:pt x="10474" y="1509"/>
                    <a:pt x="10474" y="1509"/>
                  </a:cubicBezTo>
                  <a:cubicBezTo>
                    <a:pt x="10467" y="1505"/>
                    <a:pt x="10467" y="1505"/>
                    <a:pt x="10467" y="1505"/>
                  </a:cubicBezTo>
                  <a:cubicBezTo>
                    <a:pt x="10467" y="1495"/>
                    <a:pt x="10467" y="1495"/>
                    <a:pt x="10467" y="1495"/>
                  </a:cubicBezTo>
                  <a:cubicBezTo>
                    <a:pt x="10460" y="1476"/>
                    <a:pt x="10460" y="1476"/>
                    <a:pt x="10460" y="1476"/>
                  </a:cubicBezTo>
                  <a:cubicBezTo>
                    <a:pt x="10454" y="1471"/>
                    <a:pt x="10454" y="1471"/>
                    <a:pt x="10454" y="1471"/>
                  </a:cubicBezTo>
                  <a:cubicBezTo>
                    <a:pt x="10415" y="1442"/>
                    <a:pt x="10415" y="1442"/>
                    <a:pt x="10415" y="1442"/>
                  </a:cubicBezTo>
                  <a:cubicBezTo>
                    <a:pt x="10410" y="1436"/>
                    <a:pt x="10410" y="1436"/>
                    <a:pt x="10410" y="1436"/>
                  </a:cubicBezTo>
                  <a:cubicBezTo>
                    <a:pt x="10415" y="1430"/>
                    <a:pt x="10415" y="1430"/>
                    <a:pt x="10415" y="1430"/>
                  </a:cubicBezTo>
                  <a:cubicBezTo>
                    <a:pt x="10387" y="1421"/>
                    <a:pt x="10387" y="1421"/>
                    <a:pt x="10387" y="1421"/>
                  </a:cubicBezTo>
                  <a:cubicBezTo>
                    <a:pt x="10382" y="1437"/>
                    <a:pt x="10382" y="1437"/>
                    <a:pt x="10382" y="1437"/>
                  </a:cubicBezTo>
                  <a:cubicBezTo>
                    <a:pt x="10355" y="1445"/>
                    <a:pt x="10355" y="1445"/>
                    <a:pt x="10355" y="1445"/>
                  </a:cubicBezTo>
                  <a:cubicBezTo>
                    <a:pt x="10341" y="1460"/>
                    <a:pt x="10341" y="1460"/>
                    <a:pt x="10341" y="1460"/>
                  </a:cubicBezTo>
                  <a:cubicBezTo>
                    <a:pt x="10332" y="1462"/>
                    <a:pt x="10332" y="1462"/>
                    <a:pt x="10332" y="1462"/>
                  </a:cubicBezTo>
                  <a:cubicBezTo>
                    <a:pt x="10331" y="1440"/>
                    <a:pt x="10331" y="1440"/>
                    <a:pt x="10331" y="1440"/>
                  </a:cubicBezTo>
                  <a:cubicBezTo>
                    <a:pt x="10321" y="1425"/>
                    <a:pt x="10321" y="1425"/>
                    <a:pt x="10321" y="1425"/>
                  </a:cubicBezTo>
                  <a:cubicBezTo>
                    <a:pt x="10326" y="1440"/>
                    <a:pt x="10326" y="1440"/>
                    <a:pt x="10326" y="1440"/>
                  </a:cubicBezTo>
                  <a:cubicBezTo>
                    <a:pt x="10323" y="1472"/>
                    <a:pt x="10323" y="1472"/>
                    <a:pt x="10323" y="1472"/>
                  </a:cubicBezTo>
                  <a:cubicBezTo>
                    <a:pt x="10331" y="1491"/>
                    <a:pt x="10331" y="1491"/>
                    <a:pt x="10331" y="1491"/>
                  </a:cubicBezTo>
                  <a:cubicBezTo>
                    <a:pt x="10324" y="1509"/>
                    <a:pt x="10324" y="1509"/>
                    <a:pt x="10324" y="1509"/>
                  </a:cubicBezTo>
                  <a:cubicBezTo>
                    <a:pt x="10295" y="1552"/>
                    <a:pt x="10295" y="1552"/>
                    <a:pt x="10295" y="1552"/>
                  </a:cubicBezTo>
                  <a:cubicBezTo>
                    <a:pt x="10280" y="1552"/>
                    <a:pt x="10280" y="1552"/>
                    <a:pt x="10280" y="1552"/>
                  </a:cubicBezTo>
                  <a:cubicBezTo>
                    <a:pt x="10279" y="1523"/>
                    <a:pt x="10279" y="1523"/>
                    <a:pt x="10279" y="1523"/>
                  </a:cubicBezTo>
                  <a:cubicBezTo>
                    <a:pt x="10262" y="1515"/>
                    <a:pt x="10262" y="1515"/>
                    <a:pt x="10262" y="1515"/>
                  </a:cubicBezTo>
                  <a:cubicBezTo>
                    <a:pt x="10246" y="1524"/>
                    <a:pt x="10246" y="1524"/>
                    <a:pt x="10246" y="1524"/>
                  </a:cubicBezTo>
                  <a:cubicBezTo>
                    <a:pt x="10207" y="1494"/>
                    <a:pt x="10207" y="1494"/>
                    <a:pt x="10207" y="1494"/>
                  </a:cubicBezTo>
                  <a:cubicBezTo>
                    <a:pt x="10210" y="1482"/>
                    <a:pt x="10210" y="1482"/>
                    <a:pt x="10210" y="1482"/>
                  </a:cubicBezTo>
                  <a:cubicBezTo>
                    <a:pt x="10204" y="1442"/>
                    <a:pt x="10204" y="1442"/>
                    <a:pt x="10204" y="1442"/>
                  </a:cubicBezTo>
                  <a:cubicBezTo>
                    <a:pt x="10188" y="1436"/>
                    <a:pt x="10188" y="1436"/>
                    <a:pt x="10188" y="1436"/>
                  </a:cubicBezTo>
                  <a:cubicBezTo>
                    <a:pt x="10182" y="1425"/>
                    <a:pt x="10182" y="1425"/>
                    <a:pt x="10182" y="1425"/>
                  </a:cubicBezTo>
                  <a:cubicBezTo>
                    <a:pt x="10175" y="1416"/>
                    <a:pt x="10175" y="1416"/>
                    <a:pt x="10175" y="1416"/>
                  </a:cubicBezTo>
                  <a:cubicBezTo>
                    <a:pt x="10165" y="1424"/>
                    <a:pt x="10165" y="1424"/>
                    <a:pt x="10165" y="1424"/>
                  </a:cubicBezTo>
                  <a:cubicBezTo>
                    <a:pt x="10172" y="1436"/>
                    <a:pt x="10172" y="1436"/>
                    <a:pt x="10172" y="1436"/>
                  </a:cubicBezTo>
                  <a:cubicBezTo>
                    <a:pt x="10170" y="1450"/>
                    <a:pt x="10170" y="1450"/>
                    <a:pt x="10170" y="1450"/>
                  </a:cubicBezTo>
                  <a:cubicBezTo>
                    <a:pt x="10179" y="1460"/>
                    <a:pt x="10179" y="1460"/>
                    <a:pt x="10179" y="1460"/>
                  </a:cubicBezTo>
                  <a:cubicBezTo>
                    <a:pt x="10176" y="1472"/>
                    <a:pt x="10176" y="1472"/>
                    <a:pt x="10176" y="1472"/>
                  </a:cubicBezTo>
                  <a:cubicBezTo>
                    <a:pt x="10150" y="1457"/>
                    <a:pt x="10150" y="1457"/>
                    <a:pt x="10150" y="1457"/>
                  </a:cubicBezTo>
                  <a:cubicBezTo>
                    <a:pt x="10132" y="1436"/>
                    <a:pt x="10132" y="1436"/>
                    <a:pt x="10132" y="1436"/>
                  </a:cubicBezTo>
                  <a:cubicBezTo>
                    <a:pt x="10129" y="1437"/>
                    <a:pt x="10129" y="1437"/>
                    <a:pt x="10129" y="1437"/>
                  </a:cubicBezTo>
                  <a:cubicBezTo>
                    <a:pt x="10138" y="1459"/>
                    <a:pt x="10138" y="1459"/>
                    <a:pt x="10138" y="1459"/>
                  </a:cubicBezTo>
                  <a:cubicBezTo>
                    <a:pt x="10127" y="1466"/>
                    <a:pt x="10127" y="1466"/>
                    <a:pt x="10127" y="1466"/>
                  </a:cubicBezTo>
                  <a:cubicBezTo>
                    <a:pt x="10135" y="1472"/>
                    <a:pt x="10135" y="1472"/>
                    <a:pt x="10135" y="1472"/>
                  </a:cubicBezTo>
                  <a:cubicBezTo>
                    <a:pt x="10155" y="1474"/>
                    <a:pt x="10155" y="1474"/>
                    <a:pt x="10155" y="1474"/>
                  </a:cubicBezTo>
                  <a:cubicBezTo>
                    <a:pt x="10165" y="1486"/>
                    <a:pt x="10165" y="1486"/>
                    <a:pt x="10165" y="1486"/>
                  </a:cubicBezTo>
                  <a:cubicBezTo>
                    <a:pt x="10158" y="1503"/>
                    <a:pt x="10158" y="1503"/>
                    <a:pt x="10158" y="1503"/>
                  </a:cubicBezTo>
                  <a:cubicBezTo>
                    <a:pt x="10135" y="1505"/>
                    <a:pt x="10135" y="1505"/>
                    <a:pt x="10135" y="1505"/>
                  </a:cubicBezTo>
                  <a:cubicBezTo>
                    <a:pt x="10132" y="1515"/>
                    <a:pt x="10132" y="1515"/>
                    <a:pt x="10132" y="1515"/>
                  </a:cubicBezTo>
                  <a:cubicBezTo>
                    <a:pt x="10142" y="1521"/>
                    <a:pt x="10142" y="1521"/>
                    <a:pt x="10142" y="1521"/>
                  </a:cubicBezTo>
                  <a:cubicBezTo>
                    <a:pt x="10188" y="1575"/>
                    <a:pt x="10188" y="1575"/>
                    <a:pt x="10188" y="1575"/>
                  </a:cubicBezTo>
                  <a:cubicBezTo>
                    <a:pt x="10220" y="1584"/>
                    <a:pt x="10220" y="1584"/>
                    <a:pt x="10220" y="1584"/>
                  </a:cubicBezTo>
                  <a:cubicBezTo>
                    <a:pt x="10239" y="1576"/>
                    <a:pt x="10239" y="1576"/>
                    <a:pt x="10239" y="1576"/>
                  </a:cubicBezTo>
                  <a:cubicBezTo>
                    <a:pt x="10260" y="1586"/>
                    <a:pt x="10260" y="1586"/>
                    <a:pt x="10260" y="1586"/>
                  </a:cubicBezTo>
                  <a:cubicBezTo>
                    <a:pt x="10265" y="1608"/>
                    <a:pt x="10265" y="1608"/>
                    <a:pt x="10265" y="1608"/>
                  </a:cubicBezTo>
                  <a:cubicBezTo>
                    <a:pt x="10262" y="1608"/>
                    <a:pt x="10262" y="1608"/>
                    <a:pt x="10262" y="1608"/>
                  </a:cubicBezTo>
                  <a:cubicBezTo>
                    <a:pt x="10248" y="1590"/>
                    <a:pt x="10248" y="1590"/>
                    <a:pt x="10248" y="1590"/>
                  </a:cubicBezTo>
                  <a:cubicBezTo>
                    <a:pt x="10240" y="1589"/>
                    <a:pt x="10240" y="1589"/>
                    <a:pt x="10240" y="1589"/>
                  </a:cubicBezTo>
                  <a:cubicBezTo>
                    <a:pt x="10250" y="1613"/>
                    <a:pt x="10250" y="1613"/>
                    <a:pt x="10250" y="1613"/>
                  </a:cubicBezTo>
                  <a:cubicBezTo>
                    <a:pt x="10274" y="1631"/>
                    <a:pt x="10274" y="1631"/>
                    <a:pt x="10274" y="1631"/>
                  </a:cubicBezTo>
                  <a:cubicBezTo>
                    <a:pt x="10280" y="1651"/>
                    <a:pt x="10280" y="1651"/>
                    <a:pt x="10280" y="1651"/>
                  </a:cubicBezTo>
                  <a:cubicBezTo>
                    <a:pt x="10295" y="1670"/>
                    <a:pt x="10295" y="1670"/>
                    <a:pt x="10295" y="1670"/>
                  </a:cubicBezTo>
                  <a:cubicBezTo>
                    <a:pt x="10295" y="1705"/>
                    <a:pt x="10295" y="1705"/>
                    <a:pt x="10295" y="1705"/>
                  </a:cubicBezTo>
                  <a:cubicBezTo>
                    <a:pt x="10282" y="1758"/>
                    <a:pt x="10282" y="1758"/>
                    <a:pt x="10282" y="1758"/>
                  </a:cubicBezTo>
                  <a:cubicBezTo>
                    <a:pt x="10289" y="1789"/>
                    <a:pt x="10289" y="1789"/>
                    <a:pt x="10289" y="1789"/>
                  </a:cubicBezTo>
                  <a:cubicBezTo>
                    <a:pt x="10289" y="1812"/>
                    <a:pt x="10289" y="1812"/>
                    <a:pt x="10289" y="1812"/>
                  </a:cubicBezTo>
                  <a:cubicBezTo>
                    <a:pt x="10294" y="1822"/>
                    <a:pt x="10294" y="1822"/>
                    <a:pt x="10294" y="1822"/>
                  </a:cubicBezTo>
                  <a:cubicBezTo>
                    <a:pt x="10274" y="1852"/>
                    <a:pt x="10274" y="1852"/>
                    <a:pt x="10274" y="1852"/>
                  </a:cubicBezTo>
                  <a:cubicBezTo>
                    <a:pt x="10274" y="1871"/>
                    <a:pt x="10274" y="1871"/>
                    <a:pt x="10274" y="1871"/>
                  </a:cubicBezTo>
                  <a:cubicBezTo>
                    <a:pt x="10260" y="1882"/>
                    <a:pt x="10260" y="1882"/>
                    <a:pt x="10260" y="1882"/>
                  </a:cubicBezTo>
                  <a:cubicBezTo>
                    <a:pt x="10265" y="1867"/>
                    <a:pt x="10265" y="1867"/>
                    <a:pt x="10265" y="1867"/>
                  </a:cubicBezTo>
                  <a:cubicBezTo>
                    <a:pt x="10260" y="1861"/>
                    <a:pt x="10260" y="1861"/>
                    <a:pt x="10260" y="1861"/>
                  </a:cubicBezTo>
                  <a:cubicBezTo>
                    <a:pt x="10222" y="1890"/>
                    <a:pt x="10222" y="1890"/>
                    <a:pt x="10222" y="1890"/>
                  </a:cubicBezTo>
                  <a:cubicBezTo>
                    <a:pt x="10213" y="1878"/>
                    <a:pt x="10213" y="1878"/>
                    <a:pt x="10213" y="1878"/>
                  </a:cubicBezTo>
                  <a:cubicBezTo>
                    <a:pt x="10196" y="1890"/>
                    <a:pt x="10196" y="1890"/>
                    <a:pt x="10196" y="1890"/>
                  </a:cubicBezTo>
                  <a:cubicBezTo>
                    <a:pt x="10184" y="1887"/>
                    <a:pt x="10184" y="1887"/>
                    <a:pt x="10184" y="1887"/>
                  </a:cubicBezTo>
                  <a:cubicBezTo>
                    <a:pt x="10175" y="1871"/>
                    <a:pt x="10175" y="1871"/>
                    <a:pt x="10175" y="1871"/>
                  </a:cubicBezTo>
                  <a:cubicBezTo>
                    <a:pt x="10158" y="1870"/>
                    <a:pt x="10158" y="1870"/>
                    <a:pt x="10158" y="1870"/>
                  </a:cubicBezTo>
                  <a:cubicBezTo>
                    <a:pt x="10135" y="1845"/>
                    <a:pt x="10135" y="1845"/>
                    <a:pt x="10135" y="1845"/>
                  </a:cubicBezTo>
                  <a:cubicBezTo>
                    <a:pt x="10115" y="1832"/>
                    <a:pt x="10115" y="1832"/>
                    <a:pt x="10115" y="1832"/>
                  </a:cubicBezTo>
                  <a:cubicBezTo>
                    <a:pt x="10095" y="1830"/>
                    <a:pt x="10095" y="1830"/>
                    <a:pt x="10095" y="1830"/>
                  </a:cubicBezTo>
                  <a:cubicBezTo>
                    <a:pt x="10081" y="1821"/>
                    <a:pt x="10081" y="1821"/>
                    <a:pt x="10081" y="1821"/>
                  </a:cubicBezTo>
                  <a:cubicBezTo>
                    <a:pt x="10068" y="1824"/>
                    <a:pt x="10068" y="1824"/>
                    <a:pt x="10068" y="1824"/>
                  </a:cubicBezTo>
                  <a:cubicBezTo>
                    <a:pt x="10052" y="1844"/>
                    <a:pt x="10052" y="1844"/>
                    <a:pt x="10052" y="1844"/>
                  </a:cubicBezTo>
                  <a:cubicBezTo>
                    <a:pt x="10036" y="1844"/>
                    <a:pt x="10036" y="1844"/>
                    <a:pt x="10036" y="1844"/>
                  </a:cubicBezTo>
                  <a:cubicBezTo>
                    <a:pt x="10052" y="1852"/>
                    <a:pt x="10052" y="1852"/>
                    <a:pt x="10052" y="1852"/>
                  </a:cubicBezTo>
                  <a:cubicBezTo>
                    <a:pt x="10075" y="1853"/>
                    <a:pt x="10075" y="1853"/>
                    <a:pt x="10075" y="1853"/>
                  </a:cubicBezTo>
                  <a:cubicBezTo>
                    <a:pt x="10086" y="1836"/>
                    <a:pt x="10086" y="1836"/>
                    <a:pt x="10086" y="1836"/>
                  </a:cubicBezTo>
                  <a:cubicBezTo>
                    <a:pt x="10129" y="1855"/>
                    <a:pt x="10129" y="1855"/>
                    <a:pt x="10129" y="1855"/>
                  </a:cubicBezTo>
                  <a:cubicBezTo>
                    <a:pt x="10138" y="1868"/>
                    <a:pt x="10138" y="1868"/>
                    <a:pt x="10138" y="1868"/>
                  </a:cubicBezTo>
                  <a:cubicBezTo>
                    <a:pt x="10115" y="1884"/>
                    <a:pt x="10115" y="1884"/>
                    <a:pt x="10115" y="1884"/>
                  </a:cubicBezTo>
                  <a:cubicBezTo>
                    <a:pt x="10101" y="1874"/>
                    <a:pt x="10101" y="1874"/>
                    <a:pt x="10101" y="1874"/>
                  </a:cubicBezTo>
                  <a:cubicBezTo>
                    <a:pt x="10083" y="1874"/>
                    <a:pt x="10083" y="1874"/>
                    <a:pt x="10083" y="1874"/>
                  </a:cubicBezTo>
                  <a:cubicBezTo>
                    <a:pt x="10083" y="1891"/>
                    <a:pt x="10083" y="1891"/>
                    <a:pt x="10083" y="1891"/>
                  </a:cubicBezTo>
                  <a:cubicBezTo>
                    <a:pt x="10068" y="1873"/>
                    <a:pt x="10068" y="1873"/>
                    <a:pt x="10068" y="1873"/>
                  </a:cubicBezTo>
                  <a:cubicBezTo>
                    <a:pt x="10052" y="1876"/>
                    <a:pt x="10052" y="1876"/>
                    <a:pt x="10052" y="1876"/>
                  </a:cubicBezTo>
                  <a:cubicBezTo>
                    <a:pt x="10060" y="1876"/>
                    <a:pt x="10060" y="1876"/>
                    <a:pt x="10060" y="1876"/>
                  </a:cubicBezTo>
                  <a:cubicBezTo>
                    <a:pt x="10068" y="1899"/>
                    <a:pt x="10068" y="1899"/>
                    <a:pt x="10068" y="1899"/>
                  </a:cubicBezTo>
                  <a:cubicBezTo>
                    <a:pt x="10092" y="1911"/>
                    <a:pt x="10092" y="1911"/>
                    <a:pt x="10092" y="1911"/>
                  </a:cubicBezTo>
                  <a:cubicBezTo>
                    <a:pt x="10086" y="1934"/>
                    <a:pt x="10086" y="1934"/>
                    <a:pt x="10086" y="1934"/>
                  </a:cubicBezTo>
                  <a:cubicBezTo>
                    <a:pt x="10097" y="1963"/>
                    <a:pt x="10097" y="1963"/>
                    <a:pt x="10097" y="1963"/>
                  </a:cubicBezTo>
                  <a:cubicBezTo>
                    <a:pt x="10112" y="1971"/>
                    <a:pt x="10112" y="1971"/>
                    <a:pt x="10112" y="1971"/>
                  </a:cubicBezTo>
                  <a:cubicBezTo>
                    <a:pt x="10103" y="1962"/>
                    <a:pt x="10103" y="1962"/>
                    <a:pt x="10103" y="1962"/>
                  </a:cubicBezTo>
                  <a:cubicBezTo>
                    <a:pt x="10104" y="1928"/>
                    <a:pt x="10104" y="1928"/>
                    <a:pt x="10104" y="1928"/>
                  </a:cubicBezTo>
                  <a:cubicBezTo>
                    <a:pt x="10115" y="1920"/>
                    <a:pt x="10115" y="1920"/>
                    <a:pt x="10115" y="1920"/>
                  </a:cubicBezTo>
                  <a:cubicBezTo>
                    <a:pt x="10129" y="1925"/>
                    <a:pt x="10129" y="1925"/>
                    <a:pt x="10129" y="1925"/>
                  </a:cubicBezTo>
                  <a:cubicBezTo>
                    <a:pt x="10129" y="1916"/>
                    <a:pt x="10129" y="1916"/>
                    <a:pt x="10129" y="1916"/>
                  </a:cubicBezTo>
                  <a:cubicBezTo>
                    <a:pt x="10155" y="1893"/>
                    <a:pt x="10155" y="1893"/>
                    <a:pt x="10155" y="1893"/>
                  </a:cubicBezTo>
                  <a:cubicBezTo>
                    <a:pt x="10168" y="1890"/>
                    <a:pt x="10168" y="1890"/>
                    <a:pt x="10168" y="1890"/>
                  </a:cubicBezTo>
                  <a:cubicBezTo>
                    <a:pt x="10178" y="1897"/>
                    <a:pt x="10178" y="1897"/>
                    <a:pt x="10178" y="1897"/>
                  </a:cubicBezTo>
                  <a:cubicBezTo>
                    <a:pt x="10178" y="1908"/>
                    <a:pt x="10178" y="1908"/>
                    <a:pt x="10178" y="1908"/>
                  </a:cubicBezTo>
                  <a:cubicBezTo>
                    <a:pt x="10199" y="1939"/>
                    <a:pt x="10199" y="1939"/>
                    <a:pt x="10199" y="1939"/>
                  </a:cubicBezTo>
                  <a:cubicBezTo>
                    <a:pt x="10219" y="1945"/>
                    <a:pt x="10219" y="1945"/>
                    <a:pt x="10219" y="1945"/>
                  </a:cubicBezTo>
                  <a:cubicBezTo>
                    <a:pt x="10239" y="1965"/>
                    <a:pt x="10239" y="1965"/>
                    <a:pt x="10239" y="1965"/>
                  </a:cubicBezTo>
                  <a:cubicBezTo>
                    <a:pt x="10262" y="1962"/>
                    <a:pt x="10262" y="1962"/>
                    <a:pt x="10262" y="1962"/>
                  </a:cubicBezTo>
                  <a:cubicBezTo>
                    <a:pt x="10268" y="1948"/>
                    <a:pt x="10268" y="1948"/>
                    <a:pt x="10268" y="1948"/>
                  </a:cubicBezTo>
                  <a:cubicBezTo>
                    <a:pt x="10263" y="1936"/>
                    <a:pt x="10263" y="1936"/>
                    <a:pt x="10263" y="1936"/>
                  </a:cubicBezTo>
                  <a:cubicBezTo>
                    <a:pt x="10271" y="1937"/>
                    <a:pt x="10271" y="1937"/>
                    <a:pt x="10271" y="1937"/>
                  </a:cubicBezTo>
                  <a:cubicBezTo>
                    <a:pt x="10314" y="1972"/>
                    <a:pt x="10314" y="1972"/>
                    <a:pt x="10314" y="1972"/>
                  </a:cubicBezTo>
                  <a:cubicBezTo>
                    <a:pt x="10321" y="1986"/>
                    <a:pt x="10321" y="1986"/>
                    <a:pt x="10321" y="1986"/>
                  </a:cubicBezTo>
                  <a:cubicBezTo>
                    <a:pt x="10305" y="1983"/>
                    <a:pt x="10305" y="1983"/>
                    <a:pt x="10305" y="1983"/>
                  </a:cubicBezTo>
                  <a:cubicBezTo>
                    <a:pt x="10303" y="1998"/>
                    <a:pt x="10303" y="1998"/>
                    <a:pt x="10303" y="1998"/>
                  </a:cubicBezTo>
                  <a:cubicBezTo>
                    <a:pt x="10332" y="2027"/>
                    <a:pt x="10332" y="2027"/>
                    <a:pt x="10332" y="2027"/>
                  </a:cubicBezTo>
                  <a:cubicBezTo>
                    <a:pt x="10344" y="2026"/>
                    <a:pt x="10344" y="2026"/>
                    <a:pt x="10344" y="2026"/>
                  </a:cubicBezTo>
                  <a:cubicBezTo>
                    <a:pt x="10343" y="2020"/>
                    <a:pt x="10343" y="2020"/>
                    <a:pt x="10343" y="2020"/>
                  </a:cubicBezTo>
                  <a:cubicBezTo>
                    <a:pt x="10344" y="1995"/>
                    <a:pt x="10344" y="1995"/>
                    <a:pt x="10344" y="1995"/>
                  </a:cubicBezTo>
                  <a:cubicBezTo>
                    <a:pt x="10367" y="2014"/>
                    <a:pt x="10367" y="2014"/>
                    <a:pt x="10367" y="2014"/>
                  </a:cubicBezTo>
                  <a:cubicBezTo>
                    <a:pt x="10401" y="2064"/>
                    <a:pt x="10401" y="2064"/>
                    <a:pt x="10401" y="2064"/>
                  </a:cubicBezTo>
                  <a:cubicBezTo>
                    <a:pt x="10387" y="2053"/>
                    <a:pt x="10387" y="2053"/>
                    <a:pt x="10387" y="2053"/>
                  </a:cubicBezTo>
                  <a:cubicBezTo>
                    <a:pt x="10378" y="2053"/>
                    <a:pt x="10378" y="2053"/>
                    <a:pt x="10378" y="2053"/>
                  </a:cubicBezTo>
                  <a:cubicBezTo>
                    <a:pt x="10373" y="2058"/>
                    <a:pt x="10373" y="2058"/>
                    <a:pt x="10373" y="2058"/>
                  </a:cubicBezTo>
                  <a:cubicBezTo>
                    <a:pt x="10386" y="2075"/>
                    <a:pt x="10386" y="2075"/>
                    <a:pt x="10386" y="2075"/>
                  </a:cubicBezTo>
                  <a:cubicBezTo>
                    <a:pt x="10369" y="2087"/>
                    <a:pt x="10369" y="2087"/>
                    <a:pt x="10369" y="2087"/>
                  </a:cubicBezTo>
                  <a:cubicBezTo>
                    <a:pt x="10367" y="2105"/>
                    <a:pt x="10367" y="2105"/>
                    <a:pt x="10367" y="2105"/>
                  </a:cubicBezTo>
                  <a:cubicBezTo>
                    <a:pt x="10373" y="2114"/>
                    <a:pt x="10373" y="2114"/>
                    <a:pt x="10373" y="2114"/>
                  </a:cubicBezTo>
                  <a:cubicBezTo>
                    <a:pt x="10390" y="2110"/>
                    <a:pt x="10390" y="2110"/>
                    <a:pt x="10390" y="2110"/>
                  </a:cubicBezTo>
                  <a:cubicBezTo>
                    <a:pt x="10393" y="2092"/>
                    <a:pt x="10393" y="2092"/>
                    <a:pt x="10393" y="2092"/>
                  </a:cubicBezTo>
                  <a:cubicBezTo>
                    <a:pt x="10399" y="2087"/>
                    <a:pt x="10399" y="2087"/>
                    <a:pt x="10399" y="2087"/>
                  </a:cubicBezTo>
                  <a:cubicBezTo>
                    <a:pt x="10412" y="2092"/>
                    <a:pt x="10412" y="2092"/>
                    <a:pt x="10412" y="2092"/>
                  </a:cubicBezTo>
                  <a:cubicBezTo>
                    <a:pt x="10416" y="2076"/>
                    <a:pt x="10416" y="2076"/>
                    <a:pt x="10416" y="2076"/>
                  </a:cubicBezTo>
                  <a:cubicBezTo>
                    <a:pt x="10428" y="2099"/>
                    <a:pt x="10428" y="2099"/>
                    <a:pt x="10428" y="2099"/>
                  </a:cubicBezTo>
                  <a:cubicBezTo>
                    <a:pt x="10465" y="2124"/>
                    <a:pt x="10465" y="2124"/>
                    <a:pt x="10465" y="2124"/>
                  </a:cubicBezTo>
                  <a:cubicBezTo>
                    <a:pt x="10502" y="2133"/>
                    <a:pt x="10502" y="2133"/>
                    <a:pt x="10502" y="2133"/>
                  </a:cubicBezTo>
                  <a:cubicBezTo>
                    <a:pt x="10523" y="2151"/>
                    <a:pt x="10523" y="2151"/>
                    <a:pt x="10523" y="2151"/>
                  </a:cubicBezTo>
                  <a:cubicBezTo>
                    <a:pt x="10512" y="2163"/>
                    <a:pt x="10512" y="2163"/>
                    <a:pt x="10512" y="2163"/>
                  </a:cubicBezTo>
                  <a:cubicBezTo>
                    <a:pt x="10532" y="2192"/>
                    <a:pt x="10532" y="2192"/>
                    <a:pt x="10532" y="2192"/>
                  </a:cubicBezTo>
                  <a:cubicBezTo>
                    <a:pt x="10551" y="2197"/>
                    <a:pt x="10551" y="2197"/>
                    <a:pt x="10551" y="2197"/>
                  </a:cubicBezTo>
                  <a:cubicBezTo>
                    <a:pt x="10572" y="2231"/>
                    <a:pt x="10572" y="2231"/>
                    <a:pt x="10572" y="2231"/>
                  </a:cubicBezTo>
                  <a:cubicBezTo>
                    <a:pt x="10574" y="2280"/>
                    <a:pt x="10574" y="2280"/>
                    <a:pt x="10574" y="2280"/>
                  </a:cubicBezTo>
                  <a:cubicBezTo>
                    <a:pt x="10563" y="2283"/>
                    <a:pt x="10563" y="2283"/>
                    <a:pt x="10563" y="2283"/>
                  </a:cubicBezTo>
                  <a:cubicBezTo>
                    <a:pt x="10563" y="2290"/>
                    <a:pt x="10563" y="2290"/>
                    <a:pt x="10563" y="2290"/>
                  </a:cubicBezTo>
                  <a:cubicBezTo>
                    <a:pt x="10578" y="2301"/>
                    <a:pt x="10578" y="2301"/>
                    <a:pt x="10578" y="2301"/>
                  </a:cubicBezTo>
                  <a:cubicBezTo>
                    <a:pt x="10587" y="2321"/>
                    <a:pt x="10587" y="2321"/>
                    <a:pt x="10587" y="2321"/>
                  </a:cubicBezTo>
                  <a:cubicBezTo>
                    <a:pt x="10580" y="2324"/>
                    <a:pt x="10580" y="2324"/>
                    <a:pt x="10580" y="2324"/>
                  </a:cubicBezTo>
                  <a:cubicBezTo>
                    <a:pt x="10569" y="2315"/>
                    <a:pt x="10569" y="2315"/>
                    <a:pt x="10569" y="2315"/>
                  </a:cubicBezTo>
                  <a:cubicBezTo>
                    <a:pt x="10509" y="2315"/>
                    <a:pt x="10509" y="2315"/>
                    <a:pt x="10509" y="2315"/>
                  </a:cubicBezTo>
                  <a:cubicBezTo>
                    <a:pt x="10491" y="2304"/>
                    <a:pt x="10491" y="2304"/>
                    <a:pt x="10491" y="2304"/>
                  </a:cubicBezTo>
                  <a:cubicBezTo>
                    <a:pt x="10480" y="2312"/>
                    <a:pt x="10480" y="2312"/>
                    <a:pt x="10480" y="2312"/>
                  </a:cubicBezTo>
                  <a:cubicBezTo>
                    <a:pt x="10465" y="2307"/>
                    <a:pt x="10465" y="2307"/>
                    <a:pt x="10465" y="2307"/>
                  </a:cubicBezTo>
                  <a:cubicBezTo>
                    <a:pt x="10462" y="2293"/>
                    <a:pt x="10462" y="2293"/>
                    <a:pt x="10462" y="2293"/>
                  </a:cubicBezTo>
                  <a:cubicBezTo>
                    <a:pt x="10453" y="2287"/>
                    <a:pt x="10453" y="2287"/>
                    <a:pt x="10453" y="2287"/>
                  </a:cubicBezTo>
                  <a:cubicBezTo>
                    <a:pt x="10448" y="2293"/>
                    <a:pt x="10448" y="2293"/>
                    <a:pt x="10448" y="2293"/>
                  </a:cubicBezTo>
                  <a:cubicBezTo>
                    <a:pt x="10456" y="2306"/>
                    <a:pt x="10456" y="2306"/>
                    <a:pt x="10456" y="2306"/>
                  </a:cubicBezTo>
                  <a:cubicBezTo>
                    <a:pt x="10430" y="2322"/>
                    <a:pt x="10430" y="2322"/>
                    <a:pt x="10430" y="2322"/>
                  </a:cubicBezTo>
                  <a:cubicBezTo>
                    <a:pt x="10410" y="2321"/>
                    <a:pt x="10410" y="2321"/>
                    <a:pt x="10410" y="2321"/>
                  </a:cubicBezTo>
                  <a:cubicBezTo>
                    <a:pt x="10404" y="2328"/>
                    <a:pt x="10404" y="2328"/>
                    <a:pt x="10404" y="2328"/>
                  </a:cubicBezTo>
                  <a:cubicBezTo>
                    <a:pt x="10416" y="2336"/>
                    <a:pt x="10416" y="2336"/>
                    <a:pt x="10416" y="2336"/>
                  </a:cubicBezTo>
                  <a:cubicBezTo>
                    <a:pt x="10387" y="2361"/>
                    <a:pt x="10387" y="2361"/>
                    <a:pt x="10387" y="2361"/>
                  </a:cubicBezTo>
                  <a:cubicBezTo>
                    <a:pt x="10373" y="2362"/>
                    <a:pt x="10373" y="2362"/>
                    <a:pt x="10373" y="2362"/>
                  </a:cubicBezTo>
                  <a:cubicBezTo>
                    <a:pt x="10372" y="2376"/>
                    <a:pt x="10372" y="2376"/>
                    <a:pt x="10372" y="2376"/>
                  </a:cubicBezTo>
                  <a:cubicBezTo>
                    <a:pt x="10382" y="2380"/>
                    <a:pt x="10382" y="2380"/>
                    <a:pt x="10382" y="2380"/>
                  </a:cubicBezTo>
                  <a:cubicBezTo>
                    <a:pt x="10358" y="2411"/>
                    <a:pt x="10358" y="2411"/>
                    <a:pt x="10358" y="2411"/>
                  </a:cubicBezTo>
                  <a:cubicBezTo>
                    <a:pt x="10349" y="2420"/>
                    <a:pt x="10349" y="2420"/>
                    <a:pt x="10349" y="2420"/>
                  </a:cubicBezTo>
                  <a:cubicBezTo>
                    <a:pt x="10347" y="2416"/>
                    <a:pt x="10347" y="2416"/>
                    <a:pt x="10347" y="2416"/>
                  </a:cubicBezTo>
                  <a:cubicBezTo>
                    <a:pt x="10334" y="2416"/>
                    <a:pt x="10334" y="2416"/>
                    <a:pt x="10334" y="2416"/>
                  </a:cubicBezTo>
                  <a:cubicBezTo>
                    <a:pt x="10334" y="2439"/>
                    <a:pt x="10334" y="2439"/>
                    <a:pt x="10334" y="2439"/>
                  </a:cubicBezTo>
                  <a:cubicBezTo>
                    <a:pt x="10344" y="2461"/>
                    <a:pt x="10344" y="2461"/>
                    <a:pt x="10344" y="2461"/>
                  </a:cubicBezTo>
                  <a:cubicBezTo>
                    <a:pt x="10327" y="2478"/>
                    <a:pt x="10327" y="2478"/>
                    <a:pt x="10327" y="2478"/>
                  </a:cubicBezTo>
                  <a:cubicBezTo>
                    <a:pt x="10318" y="2468"/>
                    <a:pt x="10318" y="2468"/>
                    <a:pt x="10318" y="2468"/>
                  </a:cubicBezTo>
                  <a:cubicBezTo>
                    <a:pt x="10315" y="2484"/>
                    <a:pt x="10315" y="2484"/>
                    <a:pt x="10315" y="2484"/>
                  </a:cubicBezTo>
                  <a:cubicBezTo>
                    <a:pt x="10321" y="2497"/>
                    <a:pt x="10321" y="2497"/>
                    <a:pt x="10321" y="2497"/>
                  </a:cubicBezTo>
                  <a:cubicBezTo>
                    <a:pt x="10303" y="2515"/>
                    <a:pt x="10303" y="2515"/>
                    <a:pt x="10303" y="2515"/>
                  </a:cubicBezTo>
                  <a:cubicBezTo>
                    <a:pt x="10291" y="2520"/>
                    <a:pt x="10291" y="2520"/>
                    <a:pt x="10291" y="2520"/>
                  </a:cubicBezTo>
                  <a:cubicBezTo>
                    <a:pt x="10298" y="2527"/>
                    <a:pt x="10298" y="2527"/>
                    <a:pt x="10298" y="2527"/>
                  </a:cubicBezTo>
                  <a:cubicBezTo>
                    <a:pt x="10294" y="2536"/>
                    <a:pt x="10294" y="2536"/>
                    <a:pt x="10294" y="2536"/>
                  </a:cubicBezTo>
                  <a:cubicBezTo>
                    <a:pt x="10288" y="2550"/>
                    <a:pt x="10288" y="2550"/>
                    <a:pt x="10288" y="2550"/>
                  </a:cubicBezTo>
                  <a:cubicBezTo>
                    <a:pt x="10279" y="2546"/>
                    <a:pt x="10279" y="2546"/>
                    <a:pt x="10279" y="2546"/>
                  </a:cubicBezTo>
                  <a:cubicBezTo>
                    <a:pt x="10266" y="2552"/>
                    <a:pt x="10266" y="2552"/>
                    <a:pt x="10266" y="2552"/>
                  </a:cubicBezTo>
                  <a:cubicBezTo>
                    <a:pt x="10275" y="2562"/>
                    <a:pt x="10275" y="2562"/>
                    <a:pt x="10275" y="2562"/>
                  </a:cubicBezTo>
                  <a:cubicBezTo>
                    <a:pt x="10277" y="2576"/>
                    <a:pt x="10277" y="2576"/>
                    <a:pt x="10277" y="2576"/>
                  </a:cubicBezTo>
                  <a:cubicBezTo>
                    <a:pt x="10260" y="2588"/>
                    <a:pt x="10260" y="2588"/>
                    <a:pt x="10260" y="2588"/>
                  </a:cubicBezTo>
                  <a:cubicBezTo>
                    <a:pt x="10269" y="2601"/>
                    <a:pt x="10269" y="2601"/>
                    <a:pt x="10269" y="2601"/>
                  </a:cubicBezTo>
                  <a:cubicBezTo>
                    <a:pt x="10265" y="2613"/>
                    <a:pt x="10265" y="2613"/>
                    <a:pt x="10265" y="2613"/>
                  </a:cubicBezTo>
                  <a:cubicBezTo>
                    <a:pt x="10254" y="2616"/>
                    <a:pt x="10254" y="2616"/>
                    <a:pt x="10254" y="2616"/>
                  </a:cubicBezTo>
                  <a:cubicBezTo>
                    <a:pt x="10245" y="2607"/>
                    <a:pt x="10245" y="2607"/>
                    <a:pt x="10245" y="2607"/>
                  </a:cubicBezTo>
                  <a:cubicBezTo>
                    <a:pt x="10234" y="2611"/>
                    <a:pt x="10234" y="2611"/>
                    <a:pt x="10234" y="2611"/>
                  </a:cubicBezTo>
                  <a:cubicBezTo>
                    <a:pt x="10243" y="2623"/>
                    <a:pt x="10243" y="2623"/>
                    <a:pt x="10243" y="2623"/>
                  </a:cubicBezTo>
                  <a:cubicBezTo>
                    <a:pt x="10268" y="2634"/>
                    <a:pt x="10268" y="2634"/>
                    <a:pt x="10268" y="2634"/>
                  </a:cubicBezTo>
                  <a:cubicBezTo>
                    <a:pt x="10260" y="2653"/>
                    <a:pt x="10260" y="2653"/>
                    <a:pt x="10260" y="2653"/>
                  </a:cubicBezTo>
                  <a:cubicBezTo>
                    <a:pt x="10237" y="2654"/>
                    <a:pt x="10237" y="2654"/>
                    <a:pt x="10237" y="2654"/>
                  </a:cubicBezTo>
                  <a:cubicBezTo>
                    <a:pt x="10237" y="2663"/>
                    <a:pt x="10237" y="2663"/>
                    <a:pt x="10237" y="2663"/>
                  </a:cubicBezTo>
                  <a:cubicBezTo>
                    <a:pt x="10248" y="2669"/>
                    <a:pt x="10248" y="2669"/>
                    <a:pt x="10248" y="2669"/>
                  </a:cubicBezTo>
                  <a:cubicBezTo>
                    <a:pt x="10260" y="2695"/>
                    <a:pt x="10260" y="2695"/>
                    <a:pt x="10260" y="2695"/>
                  </a:cubicBezTo>
                  <a:cubicBezTo>
                    <a:pt x="10250" y="2703"/>
                    <a:pt x="10250" y="2703"/>
                    <a:pt x="10250" y="2703"/>
                  </a:cubicBezTo>
                  <a:cubicBezTo>
                    <a:pt x="10256" y="2715"/>
                    <a:pt x="10256" y="2715"/>
                    <a:pt x="10256" y="2715"/>
                  </a:cubicBezTo>
                  <a:cubicBezTo>
                    <a:pt x="10239" y="2740"/>
                    <a:pt x="10239" y="2740"/>
                    <a:pt x="10239" y="2740"/>
                  </a:cubicBezTo>
                  <a:cubicBezTo>
                    <a:pt x="10243" y="2752"/>
                    <a:pt x="10243" y="2752"/>
                    <a:pt x="10243" y="2752"/>
                  </a:cubicBezTo>
                  <a:cubicBezTo>
                    <a:pt x="10231" y="2781"/>
                    <a:pt x="10231" y="2781"/>
                    <a:pt x="10231" y="2781"/>
                  </a:cubicBezTo>
                  <a:cubicBezTo>
                    <a:pt x="10225" y="2818"/>
                    <a:pt x="10225" y="2818"/>
                    <a:pt x="10225" y="2818"/>
                  </a:cubicBezTo>
                  <a:cubicBezTo>
                    <a:pt x="10216" y="2833"/>
                    <a:pt x="10216" y="2833"/>
                    <a:pt x="10216" y="2833"/>
                  </a:cubicBezTo>
                  <a:cubicBezTo>
                    <a:pt x="10214" y="2847"/>
                    <a:pt x="10214" y="2847"/>
                    <a:pt x="10214" y="2847"/>
                  </a:cubicBezTo>
                  <a:cubicBezTo>
                    <a:pt x="10225" y="2851"/>
                    <a:pt x="10225" y="2851"/>
                    <a:pt x="10225" y="2851"/>
                  </a:cubicBezTo>
                  <a:cubicBezTo>
                    <a:pt x="10230" y="2860"/>
                    <a:pt x="10230" y="2860"/>
                    <a:pt x="10230" y="2860"/>
                  </a:cubicBezTo>
                  <a:cubicBezTo>
                    <a:pt x="10223" y="2871"/>
                    <a:pt x="10223" y="2871"/>
                    <a:pt x="10223" y="2871"/>
                  </a:cubicBezTo>
                  <a:cubicBezTo>
                    <a:pt x="10248" y="2902"/>
                    <a:pt x="10248" y="2902"/>
                    <a:pt x="10248" y="2902"/>
                  </a:cubicBezTo>
                  <a:cubicBezTo>
                    <a:pt x="10248" y="2915"/>
                    <a:pt x="10248" y="2915"/>
                    <a:pt x="10248" y="2915"/>
                  </a:cubicBezTo>
                  <a:cubicBezTo>
                    <a:pt x="10236" y="2911"/>
                    <a:pt x="10236" y="2911"/>
                    <a:pt x="10236" y="2911"/>
                  </a:cubicBezTo>
                  <a:cubicBezTo>
                    <a:pt x="10216" y="2914"/>
                    <a:pt x="10216" y="2914"/>
                    <a:pt x="10216" y="2914"/>
                  </a:cubicBezTo>
                  <a:cubicBezTo>
                    <a:pt x="10202" y="2900"/>
                    <a:pt x="10202" y="2900"/>
                    <a:pt x="10202" y="2900"/>
                  </a:cubicBezTo>
                  <a:cubicBezTo>
                    <a:pt x="10194" y="2908"/>
                    <a:pt x="10194" y="2908"/>
                    <a:pt x="10194" y="2908"/>
                  </a:cubicBezTo>
                  <a:cubicBezTo>
                    <a:pt x="10170" y="2882"/>
                    <a:pt x="10170" y="2882"/>
                    <a:pt x="10170" y="2882"/>
                  </a:cubicBezTo>
                  <a:cubicBezTo>
                    <a:pt x="10178" y="2876"/>
                    <a:pt x="10178" y="2876"/>
                    <a:pt x="10178" y="2876"/>
                  </a:cubicBezTo>
                  <a:cubicBezTo>
                    <a:pt x="10170" y="2871"/>
                    <a:pt x="10170" y="2871"/>
                    <a:pt x="10170" y="2871"/>
                  </a:cubicBezTo>
                  <a:cubicBezTo>
                    <a:pt x="10156" y="2874"/>
                    <a:pt x="10156" y="2874"/>
                    <a:pt x="10156" y="2874"/>
                  </a:cubicBezTo>
                  <a:cubicBezTo>
                    <a:pt x="10144" y="2873"/>
                    <a:pt x="10144" y="2873"/>
                    <a:pt x="10144" y="2873"/>
                  </a:cubicBezTo>
                  <a:cubicBezTo>
                    <a:pt x="10141" y="2859"/>
                    <a:pt x="10141" y="2859"/>
                    <a:pt x="10141" y="2859"/>
                  </a:cubicBezTo>
                  <a:cubicBezTo>
                    <a:pt x="10097" y="2833"/>
                    <a:pt x="10097" y="2833"/>
                    <a:pt x="10097" y="2833"/>
                  </a:cubicBezTo>
                  <a:cubicBezTo>
                    <a:pt x="10075" y="2830"/>
                    <a:pt x="10075" y="2830"/>
                    <a:pt x="10075" y="2830"/>
                  </a:cubicBezTo>
                  <a:cubicBezTo>
                    <a:pt x="10048" y="2847"/>
                    <a:pt x="10048" y="2847"/>
                    <a:pt x="10048" y="2847"/>
                  </a:cubicBezTo>
                  <a:cubicBezTo>
                    <a:pt x="10039" y="2839"/>
                    <a:pt x="10039" y="2839"/>
                    <a:pt x="10039" y="2839"/>
                  </a:cubicBezTo>
                  <a:cubicBezTo>
                    <a:pt x="10022" y="2845"/>
                    <a:pt x="10022" y="2845"/>
                    <a:pt x="10022" y="2845"/>
                  </a:cubicBezTo>
                  <a:cubicBezTo>
                    <a:pt x="10005" y="2867"/>
                    <a:pt x="10005" y="2867"/>
                    <a:pt x="10005" y="2867"/>
                  </a:cubicBezTo>
                  <a:cubicBezTo>
                    <a:pt x="9988" y="2868"/>
                    <a:pt x="9988" y="2868"/>
                    <a:pt x="9988" y="2868"/>
                  </a:cubicBezTo>
                  <a:cubicBezTo>
                    <a:pt x="9980" y="2897"/>
                    <a:pt x="9980" y="2897"/>
                    <a:pt x="9980" y="2897"/>
                  </a:cubicBezTo>
                  <a:cubicBezTo>
                    <a:pt x="9970" y="2908"/>
                    <a:pt x="9970" y="2908"/>
                    <a:pt x="9970" y="2908"/>
                  </a:cubicBezTo>
                  <a:cubicBezTo>
                    <a:pt x="9953" y="2899"/>
                    <a:pt x="9953" y="2899"/>
                    <a:pt x="9953" y="2899"/>
                  </a:cubicBezTo>
                  <a:cubicBezTo>
                    <a:pt x="9965" y="2922"/>
                    <a:pt x="9965" y="2922"/>
                    <a:pt x="9965" y="2922"/>
                  </a:cubicBezTo>
                  <a:cubicBezTo>
                    <a:pt x="9956" y="2935"/>
                    <a:pt x="9956" y="2935"/>
                    <a:pt x="9956" y="2935"/>
                  </a:cubicBezTo>
                  <a:cubicBezTo>
                    <a:pt x="9961" y="2954"/>
                    <a:pt x="9961" y="2954"/>
                    <a:pt x="9961" y="2954"/>
                  </a:cubicBezTo>
                  <a:cubicBezTo>
                    <a:pt x="9954" y="2967"/>
                    <a:pt x="9954" y="2967"/>
                    <a:pt x="9954" y="2967"/>
                  </a:cubicBezTo>
                  <a:cubicBezTo>
                    <a:pt x="9950" y="3010"/>
                    <a:pt x="9950" y="3010"/>
                    <a:pt x="9950" y="3010"/>
                  </a:cubicBezTo>
                  <a:cubicBezTo>
                    <a:pt x="9941" y="3018"/>
                    <a:pt x="9941" y="3018"/>
                    <a:pt x="9941" y="3018"/>
                  </a:cubicBezTo>
                  <a:cubicBezTo>
                    <a:pt x="9932" y="3004"/>
                    <a:pt x="9932" y="3004"/>
                    <a:pt x="9932" y="3004"/>
                  </a:cubicBezTo>
                  <a:cubicBezTo>
                    <a:pt x="9912" y="2952"/>
                    <a:pt x="9912" y="2952"/>
                    <a:pt x="9912" y="2952"/>
                  </a:cubicBezTo>
                  <a:cubicBezTo>
                    <a:pt x="9910" y="2934"/>
                    <a:pt x="9910" y="2934"/>
                    <a:pt x="9910" y="2934"/>
                  </a:cubicBezTo>
                  <a:cubicBezTo>
                    <a:pt x="9895" y="2926"/>
                    <a:pt x="9895" y="2926"/>
                    <a:pt x="9895" y="2926"/>
                  </a:cubicBezTo>
                  <a:cubicBezTo>
                    <a:pt x="9883" y="2911"/>
                    <a:pt x="9883" y="2911"/>
                    <a:pt x="9883" y="2911"/>
                  </a:cubicBezTo>
                  <a:cubicBezTo>
                    <a:pt x="9881" y="2929"/>
                    <a:pt x="9881" y="2929"/>
                    <a:pt x="9881" y="2929"/>
                  </a:cubicBezTo>
                  <a:cubicBezTo>
                    <a:pt x="9861" y="2963"/>
                    <a:pt x="9861" y="2963"/>
                    <a:pt x="9861" y="2963"/>
                  </a:cubicBezTo>
                  <a:cubicBezTo>
                    <a:pt x="9849" y="2970"/>
                    <a:pt x="9849" y="2970"/>
                    <a:pt x="9849" y="2970"/>
                  </a:cubicBezTo>
                  <a:cubicBezTo>
                    <a:pt x="9846" y="2987"/>
                    <a:pt x="9846" y="2987"/>
                    <a:pt x="9846" y="2987"/>
                  </a:cubicBezTo>
                  <a:cubicBezTo>
                    <a:pt x="9863" y="2993"/>
                    <a:pt x="9863" y="2993"/>
                    <a:pt x="9863" y="2993"/>
                  </a:cubicBezTo>
                  <a:cubicBezTo>
                    <a:pt x="9846" y="3030"/>
                    <a:pt x="9846" y="3030"/>
                    <a:pt x="9846" y="3030"/>
                  </a:cubicBezTo>
                  <a:cubicBezTo>
                    <a:pt x="9834" y="3012"/>
                    <a:pt x="9834" y="3012"/>
                    <a:pt x="9834" y="3012"/>
                  </a:cubicBezTo>
                  <a:cubicBezTo>
                    <a:pt x="9825" y="3012"/>
                    <a:pt x="9825" y="3012"/>
                    <a:pt x="9825" y="3012"/>
                  </a:cubicBezTo>
                  <a:cubicBezTo>
                    <a:pt x="9817" y="3000"/>
                    <a:pt x="9817" y="3000"/>
                    <a:pt x="9817" y="3000"/>
                  </a:cubicBezTo>
                  <a:cubicBezTo>
                    <a:pt x="9805" y="3003"/>
                    <a:pt x="9805" y="3003"/>
                    <a:pt x="9805" y="3003"/>
                  </a:cubicBezTo>
                  <a:cubicBezTo>
                    <a:pt x="9799" y="3026"/>
                    <a:pt x="9799" y="3026"/>
                    <a:pt x="9799" y="3026"/>
                  </a:cubicBezTo>
                  <a:cubicBezTo>
                    <a:pt x="9789" y="3029"/>
                    <a:pt x="9789" y="3029"/>
                    <a:pt x="9789" y="3029"/>
                  </a:cubicBezTo>
                  <a:cubicBezTo>
                    <a:pt x="9773" y="3019"/>
                    <a:pt x="9773" y="3019"/>
                    <a:pt x="9773" y="3019"/>
                  </a:cubicBezTo>
                  <a:cubicBezTo>
                    <a:pt x="9760" y="3019"/>
                    <a:pt x="9760" y="3019"/>
                    <a:pt x="9760" y="3019"/>
                  </a:cubicBezTo>
                  <a:cubicBezTo>
                    <a:pt x="9759" y="3030"/>
                    <a:pt x="9759" y="3030"/>
                    <a:pt x="9759" y="3030"/>
                  </a:cubicBezTo>
                  <a:cubicBezTo>
                    <a:pt x="9769" y="3045"/>
                    <a:pt x="9769" y="3045"/>
                    <a:pt x="9769" y="3045"/>
                  </a:cubicBezTo>
                  <a:cubicBezTo>
                    <a:pt x="9762" y="3051"/>
                    <a:pt x="9762" y="3051"/>
                    <a:pt x="9762" y="3051"/>
                  </a:cubicBezTo>
                  <a:cubicBezTo>
                    <a:pt x="9756" y="3065"/>
                    <a:pt x="9756" y="3065"/>
                    <a:pt x="9756" y="3065"/>
                  </a:cubicBezTo>
                  <a:cubicBezTo>
                    <a:pt x="9754" y="3079"/>
                    <a:pt x="9754" y="3079"/>
                    <a:pt x="9754" y="3079"/>
                  </a:cubicBezTo>
                  <a:cubicBezTo>
                    <a:pt x="9768" y="3096"/>
                    <a:pt x="9768" y="3096"/>
                    <a:pt x="9768" y="3096"/>
                  </a:cubicBezTo>
                  <a:cubicBezTo>
                    <a:pt x="9773" y="3116"/>
                    <a:pt x="9773" y="3116"/>
                    <a:pt x="9773" y="3116"/>
                  </a:cubicBezTo>
                  <a:cubicBezTo>
                    <a:pt x="9765" y="3119"/>
                    <a:pt x="9765" y="3119"/>
                    <a:pt x="9765" y="3119"/>
                  </a:cubicBezTo>
                  <a:cubicBezTo>
                    <a:pt x="9768" y="3129"/>
                    <a:pt x="9768" y="3129"/>
                    <a:pt x="9768" y="3129"/>
                  </a:cubicBezTo>
                  <a:cubicBezTo>
                    <a:pt x="9785" y="3134"/>
                    <a:pt x="9785" y="3134"/>
                    <a:pt x="9785" y="3134"/>
                  </a:cubicBezTo>
                  <a:cubicBezTo>
                    <a:pt x="9797" y="3148"/>
                    <a:pt x="9797" y="3148"/>
                    <a:pt x="9797" y="3148"/>
                  </a:cubicBezTo>
                  <a:cubicBezTo>
                    <a:pt x="9800" y="3159"/>
                    <a:pt x="9800" y="3159"/>
                    <a:pt x="9800" y="3159"/>
                  </a:cubicBezTo>
                  <a:cubicBezTo>
                    <a:pt x="9794" y="3159"/>
                    <a:pt x="9794" y="3159"/>
                    <a:pt x="9794" y="3159"/>
                  </a:cubicBezTo>
                  <a:cubicBezTo>
                    <a:pt x="9789" y="3169"/>
                    <a:pt x="9789" y="3169"/>
                    <a:pt x="9789" y="3169"/>
                  </a:cubicBezTo>
                  <a:cubicBezTo>
                    <a:pt x="9802" y="3180"/>
                    <a:pt x="9802" y="3180"/>
                    <a:pt x="9802" y="3180"/>
                  </a:cubicBezTo>
                  <a:cubicBezTo>
                    <a:pt x="9814" y="3191"/>
                    <a:pt x="9814" y="3191"/>
                    <a:pt x="9814" y="3191"/>
                  </a:cubicBezTo>
                  <a:cubicBezTo>
                    <a:pt x="9812" y="3197"/>
                    <a:pt x="9812" y="3197"/>
                    <a:pt x="9812" y="3197"/>
                  </a:cubicBezTo>
                  <a:cubicBezTo>
                    <a:pt x="9799" y="3188"/>
                    <a:pt x="9799" y="3188"/>
                    <a:pt x="9799" y="3188"/>
                  </a:cubicBezTo>
                  <a:cubicBezTo>
                    <a:pt x="9786" y="3192"/>
                    <a:pt x="9786" y="3192"/>
                    <a:pt x="9786" y="3192"/>
                  </a:cubicBezTo>
                  <a:cubicBezTo>
                    <a:pt x="9785" y="3198"/>
                    <a:pt x="9785" y="3198"/>
                    <a:pt x="9785" y="3198"/>
                  </a:cubicBezTo>
                  <a:cubicBezTo>
                    <a:pt x="9800" y="3215"/>
                    <a:pt x="9800" y="3215"/>
                    <a:pt x="9800" y="3215"/>
                  </a:cubicBezTo>
                  <a:cubicBezTo>
                    <a:pt x="9809" y="3210"/>
                    <a:pt x="9809" y="3210"/>
                    <a:pt x="9809" y="3210"/>
                  </a:cubicBezTo>
                  <a:cubicBezTo>
                    <a:pt x="9809" y="3227"/>
                    <a:pt x="9809" y="3227"/>
                    <a:pt x="9809" y="3227"/>
                  </a:cubicBezTo>
                  <a:cubicBezTo>
                    <a:pt x="9805" y="3246"/>
                    <a:pt x="9805" y="3246"/>
                    <a:pt x="9805" y="3246"/>
                  </a:cubicBezTo>
                  <a:cubicBezTo>
                    <a:pt x="9806" y="3259"/>
                    <a:pt x="9806" y="3259"/>
                    <a:pt x="9806" y="3259"/>
                  </a:cubicBezTo>
                  <a:cubicBezTo>
                    <a:pt x="9797" y="3273"/>
                    <a:pt x="9797" y="3273"/>
                    <a:pt x="9797" y="3273"/>
                  </a:cubicBezTo>
                  <a:cubicBezTo>
                    <a:pt x="9805" y="3298"/>
                    <a:pt x="9805" y="3298"/>
                    <a:pt x="9805" y="3298"/>
                  </a:cubicBezTo>
                  <a:cubicBezTo>
                    <a:pt x="9799" y="3308"/>
                    <a:pt x="9799" y="3308"/>
                    <a:pt x="9799" y="3308"/>
                  </a:cubicBezTo>
                  <a:cubicBezTo>
                    <a:pt x="9808" y="3325"/>
                    <a:pt x="9808" y="3325"/>
                    <a:pt x="9808" y="3325"/>
                  </a:cubicBezTo>
                  <a:cubicBezTo>
                    <a:pt x="9806" y="3334"/>
                    <a:pt x="9806" y="3334"/>
                    <a:pt x="9806" y="3334"/>
                  </a:cubicBezTo>
                  <a:cubicBezTo>
                    <a:pt x="9806" y="3353"/>
                    <a:pt x="9806" y="3353"/>
                    <a:pt x="9806" y="3353"/>
                  </a:cubicBezTo>
                  <a:cubicBezTo>
                    <a:pt x="9820" y="3382"/>
                    <a:pt x="9820" y="3382"/>
                    <a:pt x="9820" y="3382"/>
                  </a:cubicBezTo>
                  <a:cubicBezTo>
                    <a:pt x="9814" y="3389"/>
                    <a:pt x="9814" y="3389"/>
                    <a:pt x="9814" y="3389"/>
                  </a:cubicBezTo>
                  <a:cubicBezTo>
                    <a:pt x="9826" y="3397"/>
                    <a:pt x="9826" y="3397"/>
                    <a:pt x="9826" y="3397"/>
                  </a:cubicBezTo>
                  <a:cubicBezTo>
                    <a:pt x="9841" y="3412"/>
                    <a:pt x="9841" y="3412"/>
                    <a:pt x="9841" y="3412"/>
                  </a:cubicBezTo>
                  <a:cubicBezTo>
                    <a:pt x="9863" y="3441"/>
                    <a:pt x="9863" y="3441"/>
                    <a:pt x="9863" y="3441"/>
                  </a:cubicBezTo>
                  <a:cubicBezTo>
                    <a:pt x="9883" y="3450"/>
                    <a:pt x="9883" y="3450"/>
                    <a:pt x="9883" y="3450"/>
                  </a:cubicBezTo>
                  <a:cubicBezTo>
                    <a:pt x="9889" y="3446"/>
                    <a:pt x="9889" y="3446"/>
                    <a:pt x="9889" y="3446"/>
                  </a:cubicBezTo>
                  <a:cubicBezTo>
                    <a:pt x="9892" y="3431"/>
                    <a:pt x="9892" y="3431"/>
                    <a:pt x="9892" y="3431"/>
                  </a:cubicBezTo>
                  <a:cubicBezTo>
                    <a:pt x="9872" y="3408"/>
                    <a:pt x="9872" y="3408"/>
                    <a:pt x="9872" y="3408"/>
                  </a:cubicBezTo>
                  <a:cubicBezTo>
                    <a:pt x="9870" y="3397"/>
                    <a:pt x="9870" y="3397"/>
                    <a:pt x="9870" y="3397"/>
                  </a:cubicBezTo>
                  <a:cubicBezTo>
                    <a:pt x="9883" y="3386"/>
                    <a:pt x="9883" y="3386"/>
                    <a:pt x="9883" y="3386"/>
                  </a:cubicBezTo>
                  <a:cubicBezTo>
                    <a:pt x="9899" y="3388"/>
                    <a:pt x="9899" y="3388"/>
                    <a:pt x="9899" y="3388"/>
                  </a:cubicBezTo>
                  <a:cubicBezTo>
                    <a:pt x="9927" y="3409"/>
                    <a:pt x="9927" y="3409"/>
                    <a:pt x="9927" y="3409"/>
                  </a:cubicBezTo>
                  <a:cubicBezTo>
                    <a:pt x="9939" y="3406"/>
                    <a:pt x="9939" y="3406"/>
                    <a:pt x="9939" y="3406"/>
                  </a:cubicBezTo>
                  <a:cubicBezTo>
                    <a:pt x="9951" y="3412"/>
                    <a:pt x="9951" y="3412"/>
                    <a:pt x="9951" y="3412"/>
                  </a:cubicBezTo>
                  <a:cubicBezTo>
                    <a:pt x="9951" y="3426"/>
                    <a:pt x="9951" y="3426"/>
                    <a:pt x="9951" y="3426"/>
                  </a:cubicBezTo>
                  <a:cubicBezTo>
                    <a:pt x="9948" y="3437"/>
                    <a:pt x="9948" y="3437"/>
                    <a:pt x="9948" y="3437"/>
                  </a:cubicBezTo>
                  <a:cubicBezTo>
                    <a:pt x="9959" y="3449"/>
                    <a:pt x="9959" y="3449"/>
                    <a:pt x="9959" y="3449"/>
                  </a:cubicBezTo>
                  <a:cubicBezTo>
                    <a:pt x="9948" y="3463"/>
                    <a:pt x="9948" y="3463"/>
                    <a:pt x="9948" y="3463"/>
                  </a:cubicBezTo>
                  <a:cubicBezTo>
                    <a:pt x="9953" y="3476"/>
                    <a:pt x="9953" y="3476"/>
                    <a:pt x="9953" y="3476"/>
                  </a:cubicBezTo>
                  <a:cubicBezTo>
                    <a:pt x="9947" y="3481"/>
                    <a:pt x="9947" y="3481"/>
                    <a:pt x="9947" y="3481"/>
                  </a:cubicBezTo>
                  <a:cubicBezTo>
                    <a:pt x="9936" y="3496"/>
                    <a:pt x="9936" y="3496"/>
                    <a:pt x="9936" y="3496"/>
                  </a:cubicBezTo>
                  <a:cubicBezTo>
                    <a:pt x="9950" y="3525"/>
                    <a:pt x="9950" y="3525"/>
                    <a:pt x="9950" y="3525"/>
                  </a:cubicBezTo>
                  <a:cubicBezTo>
                    <a:pt x="9962" y="3544"/>
                    <a:pt x="9962" y="3544"/>
                    <a:pt x="9962" y="3544"/>
                  </a:cubicBezTo>
                  <a:cubicBezTo>
                    <a:pt x="9961" y="3573"/>
                    <a:pt x="9961" y="3573"/>
                    <a:pt x="9961" y="3573"/>
                  </a:cubicBezTo>
                  <a:cubicBezTo>
                    <a:pt x="9977" y="3585"/>
                    <a:pt x="9977" y="3585"/>
                    <a:pt x="9977" y="3585"/>
                  </a:cubicBezTo>
                  <a:cubicBezTo>
                    <a:pt x="9987" y="3579"/>
                    <a:pt x="9987" y="3579"/>
                    <a:pt x="9987" y="3579"/>
                  </a:cubicBezTo>
                  <a:cubicBezTo>
                    <a:pt x="9987" y="3570"/>
                    <a:pt x="9987" y="3570"/>
                    <a:pt x="9987" y="3570"/>
                  </a:cubicBezTo>
                  <a:cubicBezTo>
                    <a:pt x="9999" y="3561"/>
                    <a:pt x="9999" y="3561"/>
                    <a:pt x="9999" y="3561"/>
                  </a:cubicBezTo>
                  <a:cubicBezTo>
                    <a:pt x="10003" y="3553"/>
                    <a:pt x="10003" y="3553"/>
                    <a:pt x="10003" y="3553"/>
                  </a:cubicBezTo>
                  <a:cubicBezTo>
                    <a:pt x="10008" y="3557"/>
                    <a:pt x="10008" y="3557"/>
                    <a:pt x="10008" y="3557"/>
                  </a:cubicBezTo>
                  <a:cubicBezTo>
                    <a:pt x="10025" y="3567"/>
                    <a:pt x="10025" y="3567"/>
                    <a:pt x="10025" y="3567"/>
                  </a:cubicBezTo>
                  <a:cubicBezTo>
                    <a:pt x="10025" y="3603"/>
                    <a:pt x="10025" y="3603"/>
                    <a:pt x="10025" y="3603"/>
                  </a:cubicBezTo>
                  <a:cubicBezTo>
                    <a:pt x="10061" y="3635"/>
                    <a:pt x="10061" y="3635"/>
                    <a:pt x="10061" y="3635"/>
                  </a:cubicBezTo>
                  <a:cubicBezTo>
                    <a:pt x="10074" y="3661"/>
                    <a:pt x="10074" y="3661"/>
                    <a:pt x="10074" y="3661"/>
                  </a:cubicBezTo>
                  <a:cubicBezTo>
                    <a:pt x="10066" y="3672"/>
                    <a:pt x="10066" y="3672"/>
                    <a:pt x="10066" y="3672"/>
                  </a:cubicBezTo>
                  <a:cubicBezTo>
                    <a:pt x="10066" y="3694"/>
                    <a:pt x="10066" y="3694"/>
                    <a:pt x="10066" y="3694"/>
                  </a:cubicBezTo>
                  <a:cubicBezTo>
                    <a:pt x="10054" y="3698"/>
                    <a:pt x="10054" y="3698"/>
                    <a:pt x="10054" y="3698"/>
                  </a:cubicBezTo>
                  <a:cubicBezTo>
                    <a:pt x="10034" y="3683"/>
                    <a:pt x="10034" y="3683"/>
                    <a:pt x="10034" y="3683"/>
                  </a:cubicBezTo>
                  <a:cubicBezTo>
                    <a:pt x="10009" y="3674"/>
                    <a:pt x="10009" y="3674"/>
                    <a:pt x="10009" y="3674"/>
                  </a:cubicBezTo>
                  <a:cubicBezTo>
                    <a:pt x="10006" y="3651"/>
                    <a:pt x="10006" y="3651"/>
                    <a:pt x="10006" y="3651"/>
                  </a:cubicBezTo>
                  <a:cubicBezTo>
                    <a:pt x="10014" y="3634"/>
                    <a:pt x="10014" y="3634"/>
                    <a:pt x="10014" y="3634"/>
                  </a:cubicBezTo>
                  <a:cubicBezTo>
                    <a:pt x="10016" y="3614"/>
                    <a:pt x="10016" y="3614"/>
                    <a:pt x="10016" y="3614"/>
                  </a:cubicBezTo>
                  <a:cubicBezTo>
                    <a:pt x="10013" y="3599"/>
                    <a:pt x="10013" y="3599"/>
                    <a:pt x="10013" y="3599"/>
                  </a:cubicBezTo>
                  <a:cubicBezTo>
                    <a:pt x="10002" y="3608"/>
                    <a:pt x="10002" y="3608"/>
                    <a:pt x="10002" y="3608"/>
                  </a:cubicBezTo>
                  <a:cubicBezTo>
                    <a:pt x="10006" y="3614"/>
                    <a:pt x="10006" y="3614"/>
                    <a:pt x="10006" y="3614"/>
                  </a:cubicBezTo>
                  <a:cubicBezTo>
                    <a:pt x="10006" y="3626"/>
                    <a:pt x="10006" y="3626"/>
                    <a:pt x="10006" y="3626"/>
                  </a:cubicBezTo>
                  <a:cubicBezTo>
                    <a:pt x="9991" y="3629"/>
                    <a:pt x="9991" y="3629"/>
                    <a:pt x="9991" y="3629"/>
                  </a:cubicBezTo>
                  <a:cubicBezTo>
                    <a:pt x="9976" y="3652"/>
                    <a:pt x="9976" y="3652"/>
                    <a:pt x="9976" y="3652"/>
                  </a:cubicBezTo>
                  <a:cubicBezTo>
                    <a:pt x="9980" y="3661"/>
                    <a:pt x="9980" y="3661"/>
                    <a:pt x="9980" y="3661"/>
                  </a:cubicBezTo>
                  <a:cubicBezTo>
                    <a:pt x="9999" y="3658"/>
                    <a:pt x="9999" y="3658"/>
                    <a:pt x="9999" y="3658"/>
                  </a:cubicBezTo>
                  <a:cubicBezTo>
                    <a:pt x="9999" y="3674"/>
                    <a:pt x="9999" y="3674"/>
                    <a:pt x="9999" y="3674"/>
                  </a:cubicBezTo>
                  <a:cubicBezTo>
                    <a:pt x="9988" y="3694"/>
                    <a:pt x="9988" y="3694"/>
                    <a:pt x="9988" y="3694"/>
                  </a:cubicBezTo>
                  <a:cubicBezTo>
                    <a:pt x="9994" y="3718"/>
                    <a:pt x="9994" y="3718"/>
                    <a:pt x="9994" y="3718"/>
                  </a:cubicBezTo>
                  <a:cubicBezTo>
                    <a:pt x="9991" y="3726"/>
                    <a:pt x="9991" y="3726"/>
                    <a:pt x="9991" y="3726"/>
                  </a:cubicBezTo>
                  <a:cubicBezTo>
                    <a:pt x="9993" y="3784"/>
                    <a:pt x="9993" y="3784"/>
                    <a:pt x="9993" y="3784"/>
                  </a:cubicBezTo>
                  <a:cubicBezTo>
                    <a:pt x="10003" y="3794"/>
                    <a:pt x="10003" y="3794"/>
                    <a:pt x="10003" y="3794"/>
                  </a:cubicBezTo>
                  <a:cubicBezTo>
                    <a:pt x="10003" y="3808"/>
                    <a:pt x="10003" y="3808"/>
                    <a:pt x="10003" y="3808"/>
                  </a:cubicBezTo>
                  <a:cubicBezTo>
                    <a:pt x="10045" y="3871"/>
                    <a:pt x="10045" y="3871"/>
                    <a:pt x="10045" y="3871"/>
                  </a:cubicBezTo>
                  <a:cubicBezTo>
                    <a:pt x="10057" y="3871"/>
                    <a:pt x="10057" y="3871"/>
                    <a:pt x="10057" y="3871"/>
                  </a:cubicBezTo>
                  <a:cubicBezTo>
                    <a:pt x="10084" y="3909"/>
                    <a:pt x="10084" y="3909"/>
                    <a:pt x="10084" y="3909"/>
                  </a:cubicBezTo>
                  <a:cubicBezTo>
                    <a:pt x="10103" y="3920"/>
                    <a:pt x="10103" y="3920"/>
                    <a:pt x="10103" y="3920"/>
                  </a:cubicBezTo>
                  <a:cubicBezTo>
                    <a:pt x="10092" y="3932"/>
                    <a:pt x="10092" y="3932"/>
                    <a:pt x="10092" y="3932"/>
                  </a:cubicBezTo>
                  <a:cubicBezTo>
                    <a:pt x="10094" y="3953"/>
                    <a:pt x="10094" y="3953"/>
                    <a:pt x="10094" y="3953"/>
                  </a:cubicBezTo>
                  <a:cubicBezTo>
                    <a:pt x="10046" y="3972"/>
                    <a:pt x="10046" y="3972"/>
                    <a:pt x="10046" y="3972"/>
                  </a:cubicBezTo>
                  <a:cubicBezTo>
                    <a:pt x="10042" y="3963"/>
                    <a:pt x="10042" y="3963"/>
                    <a:pt x="10042" y="3963"/>
                  </a:cubicBezTo>
                  <a:cubicBezTo>
                    <a:pt x="10016" y="3979"/>
                    <a:pt x="10016" y="3979"/>
                    <a:pt x="10016" y="3979"/>
                  </a:cubicBezTo>
                  <a:cubicBezTo>
                    <a:pt x="10003" y="3976"/>
                    <a:pt x="10003" y="3976"/>
                    <a:pt x="10003" y="3976"/>
                  </a:cubicBezTo>
                  <a:cubicBezTo>
                    <a:pt x="10009" y="3984"/>
                    <a:pt x="10009" y="3984"/>
                    <a:pt x="10009" y="3984"/>
                  </a:cubicBezTo>
                  <a:cubicBezTo>
                    <a:pt x="9996" y="4016"/>
                    <a:pt x="9996" y="4016"/>
                    <a:pt x="9996" y="4016"/>
                  </a:cubicBezTo>
                  <a:cubicBezTo>
                    <a:pt x="9993" y="4037"/>
                    <a:pt x="9993" y="4037"/>
                    <a:pt x="9993" y="4037"/>
                  </a:cubicBezTo>
                  <a:cubicBezTo>
                    <a:pt x="9982" y="4047"/>
                    <a:pt x="9982" y="4047"/>
                    <a:pt x="9982" y="4047"/>
                  </a:cubicBezTo>
                  <a:cubicBezTo>
                    <a:pt x="9996" y="4062"/>
                    <a:pt x="9996" y="4062"/>
                    <a:pt x="9996" y="4062"/>
                  </a:cubicBezTo>
                  <a:cubicBezTo>
                    <a:pt x="9985" y="4103"/>
                    <a:pt x="9985" y="4103"/>
                    <a:pt x="9985" y="4103"/>
                  </a:cubicBezTo>
                  <a:cubicBezTo>
                    <a:pt x="10000" y="4149"/>
                    <a:pt x="10000" y="4149"/>
                    <a:pt x="10000" y="4149"/>
                  </a:cubicBezTo>
                  <a:cubicBezTo>
                    <a:pt x="10023" y="4161"/>
                    <a:pt x="10023" y="4161"/>
                    <a:pt x="10023" y="4161"/>
                  </a:cubicBezTo>
                  <a:cubicBezTo>
                    <a:pt x="10022" y="4181"/>
                    <a:pt x="10022" y="4181"/>
                    <a:pt x="10022" y="4181"/>
                  </a:cubicBezTo>
                  <a:cubicBezTo>
                    <a:pt x="10045" y="4193"/>
                    <a:pt x="10045" y="4193"/>
                    <a:pt x="10045" y="4193"/>
                  </a:cubicBezTo>
                  <a:cubicBezTo>
                    <a:pt x="10057" y="4209"/>
                    <a:pt x="10057" y="4209"/>
                    <a:pt x="10057" y="4209"/>
                  </a:cubicBezTo>
                  <a:cubicBezTo>
                    <a:pt x="10039" y="4207"/>
                    <a:pt x="10039" y="4207"/>
                    <a:pt x="10039" y="4207"/>
                  </a:cubicBezTo>
                  <a:cubicBezTo>
                    <a:pt x="10032" y="4203"/>
                    <a:pt x="10032" y="4203"/>
                    <a:pt x="10032" y="4203"/>
                  </a:cubicBezTo>
                  <a:cubicBezTo>
                    <a:pt x="10017" y="4212"/>
                    <a:pt x="10017" y="4212"/>
                    <a:pt x="10017" y="4212"/>
                  </a:cubicBezTo>
                  <a:cubicBezTo>
                    <a:pt x="10003" y="4224"/>
                    <a:pt x="10003" y="4224"/>
                    <a:pt x="10003" y="4224"/>
                  </a:cubicBezTo>
                  <a:cubicBezTo>
                    <a:pt x="9991" y="4222"/>
                    <a:pt x="9991" y="4222"/>
                    <a:pt x="9991" y="4222"/>
                  </a:cubicBezTo>
                  <a:cubicBezTo>
                    <a:pt x="9968" y="4244"/>
                    <a:pt x="9968" y="4244"/>
                    <a:pt x="9968" y="4244"/>
                  </a:cubicBezTo>
                  <a:cubicBezTo>
                    <a:pt x="9951" y="4232"/>
                    <a:pt x="9951" y="4232"/>
                    <a:pt x="9951" y="4232"/>
                  </a:cubicBezTo>
                  <a:cubicBezTo>
                    <a:pt x="9944" y="4247"/>
                    <a:pt x="9944" y="4247"/>
                    <a:pt x="9944" y="4247"/>
                  </a:cubicBezTo>
                  <a:cubicBezTo>
                    <a:pt x="9953" y="4256"/>
                    <a:pt x="9953" y="4256"/>
                    <a:pt x="9953" y="4256"/>
                  </a:cubicBezTo>
                  <a:cubicBezTo>
                    <a:pt x="9970" y="4255"/>
                    <a:pt x="9970" y="4255"/>
                    <a:pt x="9970" y="4255"/>
                  </a:cubicBezTo>
                  <a:cubicBezTo>
                    <a:pt x="9965" y="4273"/>
                    <a:pt x="9965" y="4273"/>
                    <a:pt x="9965" y="4273"/>
                  </a:cubicBezTo>
                  <a:cubicBezTo>
                    <a:pt x="9962" y="4284"/>
                    <a:pt x="9962" y="4284"/>
                    <a:pt x="9962" y="4284"/>
                  </a:cubicBezTo>
                  <a:cubicBezTo>
                    <a:pt x="9977" y="4299"/>
                    <a:pt x="9977" y="4299"/>
                    <a:pt x="9977" y="4299"/>
                  </a:cubicBezTo>
                  <a:cubicBezTo>
                    <a:pt x="9971" y="4307"/>
                    <a:pt x="9971" y="4307"/>
                    <a:pt x="9971" y="4307"/>
                  </a:cubicBezTo>
                  <a:cubicBezTo>
                    <a:pt x="9962" y="4303"/>
                    <a:pt x="9962" y="4303"/>
                    <a:pt x="9962" y="4303"/>
                  </a:cubicBezTo>
                  <a:cubicBezTo>
                    <a:pt x="9974" y="4328"/>
                    <a:pt x="9974" y="4328"/>
                    <a:pt x="9974" y="4328"/>
                  </a:cubicBezTo>
                  <a:cubicBezTo>
                    <a:pt x="9968" y="4340"/>
                    <a:pt x="9968" y="4340"/>
                    <a:pt x="9968" y="4340"/>
                  </a:cubicBezTo>
                  <a:cubicBezTo>
                    <a:pt x="9979" y="4342"/>
                    <a:pt x="9979" y="4342"/>
                    <a:pt x="9979" y="4342"/>
                  </a:cubicBezTo>
                  <a:cubicBezTo>
                    <a:pt x="9988" y="4337"/>
                    <a:pt x="9988" y="4337"/>
                    <a:pt x="9988" y="4337"/>
                  </a:cubicBezTo>
                  <a:cubicBezTo>
                    <a:pt x="10003" y="4352"/>
                    <a:pt x="10003" y="4352"/>
                    <a:pt x="10003" y="4352"/>
                  </a:cubicBezTo>
                  <a:cubicBezTo>
                    <a:pt x="9990" y="4365"/>
                    <a:pt x="9990" y="4365"/>
                    <a:pt x="9990" y="4365"/>
                  </a:cubicBezTo>
                  <a:cubicBezTo>
                    <a:pt x="9988" y="4389"/>
                    <a:pt x="9988" y="4389"/>
                    <a:pt x="9988" y="4389"/>
                  </a:cubicBezTo>
                  <a:cubicBezTo>
                    <a:pt x="9997" y="4403"/>
                    <a:pt x="9997" y="4403"/>
                    <a:pt x="9997" y="4403"/>
                  </a:cubicBezTo>
                  <a:cubicBezTo>
                    <a:pt x="9991" y="4438"/>
                    <a:pt x="9991" y="4438"/>
                    <a:pt x="9991" y="4438"/>
                  </a:cubicBezTo>
                  <a:cubicBezTo>
                    <a:pt x="9985" y="4452"/>
                    <a:pt x="9985" y="4452"/>
                    <a:pt x="9985" y="4452"/>
                  </a:cubicBezTo>
                  <a:cubicBezTo>
                    <a:pt x="9988" y="4459"/>
                    <a:pt x="9988" y="4459"/>
                    <a:pt x="9988" y="4459"/>
                  </a:cubicBezTo>
                  <a:cubicBezTo>
                    <a:pt x="9985" y="4475"/>
                    <a:pt x="9985" y="4475"/>
                    <a:pt x="9985" y="4475"/>
                  </a:cubicBezTo>
                  <a:cubicBezTo>
                    <a:pt x="9965" y="4491"/>
                    <a:pt x="9965" y="4491"/>
                    <a:pt x="9965" y="4491"/>
                  </a:cubicBezTo>
                  <a:cubicBezTo>
                    <a:pt x="9962" y="4508"/>
                    <a:pt x="9962" y="4508"/>
                    <a:pt x="9962" y="4508"/>
                  </a:cubicBezTo>
                  <a:cubicBezTo>
                    <a:pt x="9958" y="4511"/>
                    <a:pt x="9958" y="4511"/>
                    <a:pt x="9958" y="4511"/>
                  </a:cubicBezTo>
                  <a:cubicBezTo>
                    <a:pt x="9950" y="4547"/>
                    <a:pt x="9950" y="4547"/>
                    <a:pt x="9950" y="4547"/>
                  </a:cubicBezTo>
                  <a:cubicBezTo>
                    <a:pt x="9932" y="4585"/>
                    <a:pt x="9932" y="4585"/>
                    <a:pt x="9932" y="4585"/>
                  </a:cubicBezTo>
                  <a:cubicBezTo>
                    <a:pt x="9935" y="4566"/>
                    <a:pt x="9935" y="4566"/>
                    <a:pt x="9935" y="4566"/>
                  </a:cubicBezTo>
                  <a:cubicBezTo>
                    <a:pt x="9932" y="4554"/>
                    <a:pt x="9932" y="4554"/>
                    <a:pt x="9932" y="4554"/>
                  </a:cubicBezTo>
                  <a:cubicBezTo>
                    <a:pt x="9932" y="4537"/>
                    <a:pt x="9932" y="4537"/>
                    <a:pt x="9932" y="4537"/>
                  </a:cubicBezTo>
                  <a:cubicBezTo>
                    <a:pt x="9927" y="4527"/>
                    <a:pt x="9927" y="4527"/>
                    <a:pt x="9927" y="4527"/>
                  </a:cubicBezTo>
                  <a:cubicBezTo>
                    <a:pt x="9895" y="4524"/>
                    <a:pt x="9895" y="4524"/>
                    <a:pt x="9895" y="4524"/>
                  </a:cubicBezTo>
                  <a:cubicBezTo>
                    <a:pt x="9878" y="4498"/>
                    <a:pt x="9878" y="4498"/>
                    <a:pt x="9878" y="4498"/>
                  </a:cubicBezTo>
                  <a:cubicBezTo>
                    <a:pt x="9873" y="4469"/>
                    <a:pt x="9873" y="4469"/>
                    <a:pt x="9873" y="4469"/>
                  </a:cubicBezTo>
                  <a:cubicBezTo>
                    <a:pt x="9843" y="4400"/>
                    <a:pt x="9843" y="4400"/>
                    <a:pt x="9843" y="4400"/>
                  </a:cubicBezTo>
                  <a:cubicBezTo>
                    <a:pt x="9821" y="4366"/>
                    <a:pt x="9821" y="4366"/>
                    <a:pt x="9821" y="4366"/>
                  </a:cubicBezTo>
                  <a:cubicBezTo>
                    <a:pt x="9834" y="4368"/>
                    <a:pt x="9834" y="4368"/>
                    <a:pt x="9834" y="4368"/>
                  </a:cubicBezTo>
                  <a:cubicBezTo>
                    <a:pt x="9847" y="4360"/>
                    <a:pt x="9847" y="4360"/>
                    <a:pt x="9847" y="4360"/>
                  </a:cubicBezTo>
                  <a:cubicBezTo>
                    <a:pt x="9854" y="4346"/>
                    <a:pt x="9854" y="4346"/>
                    <a:pt x="9854" y="4346"/>
                  </a:cubicBezTo>
                  <a:cubicBezTo>
                    <a:pt x="9840" y="4352"/>
                    <a:pt x="9840" y="4352"/>
                    <a:pt x="9840" y="4352"/>
                  </a:cubicBezTo>
                  <a:cubicBezTo>
                    <a:pt x="9818" y="4352"/>
                    <a:pt x="9818" y="4352"/>
                    <a:pt x="9818" y="4352"/>
                  </a:cubicBezTo>
                  <a:cubicBezTo>
                    <a:pt x="9789" y="4337"/>
                    <a:pt x="9789" y="4337"/>
                    <a:pt x="9789" y="4337"/>
                  </a:cubicBezTo>
                  <a:cubicBezTo>
                    <a:pt x="9727" y="4224"/>
                    <a:pt x="9727" y="4224"/>
                    <a:pt x="9727" y="4224"/>
                  </a:cubicBezTo>
                  <a:cubicBezTo>
                    <a:pt x="9670" y="4157"/>
                    <a:pt x="9670" y="4157"/>
                    <a:pt x="9670" y="4157"/>
                  </a:cubicBezTo>
                  <a:cubicBezTo>
                    <a:pt x="9669" y="4132"/>
                    <a:pt x="9669" y="4132"/>
                    <a:pt x="9669" y="4132"/>
                  </a:cubicBezTo>
                  <a:cubicBezTo>
                    <a:pt x="9647" y="4109"/>
                    <a:pt x="9647" y="4109"/>
                    <a:pt x="9647" y="4109"/>
                  </a:cubicBezTo>
                  <a:cubicBezTo>
                    <a:pt x="9603" y="4039"/>
                    <a:pt x="9603" y="4039"/>
                    <a:pt x="9603" y="4039"/>
                  </a:cubicBezTo>
                  <a:cubicBezTo>
                    <a:pt x="9560" y="3952"/>
                    <a:pt x="9560" y="3952"/>
                    <a:pt x="9560" y="3952"/>
                  </a:cubicBezTo>
                  <a:cubicBezTo>
                    <a:pt x="9525" y="3871"/>
                    <a:pt x="9525" y="3871"/>
                    <a:pt x="9525" y="3871"/>
                  </a:cubicBezTo>
                  <a:cubicBezTo>
                    <a:pt x="9525" y="3843"/>
                    <a:pt x="9525" y="3843"/>
                    <a:pt x="9525" y="3843"/>
                  </a:cubicBezTo>
                  <a:cubicBezTo>
                    <a:pt x="9502" y="3807"/>
                    <a:pt x="9502" y="3807"/>
                    <a:pt x="9502" y="3807"/>
                  </a:cubicBezTo>
                  <a:cubicBezTo>
                    <a:pt x="9494" y="3750"/>
                    <a:pt x="9494" y="3750"/>
                    <a:pt x="9494" y="3750"/>
                  </a:cubicBezTo>
                  <a:cubicBezTo>
                    <a:pt x="9481" y="3723"/>
                    <a:pt x="9481" y="3723"/>
                    <a:pt x="9481" y="3723"/>
                  </a:cubicBezTo>
                  <a:cubicBezTo>
                    <a:pt x="9485" y="3689"/>
                    <a:pt x="9485" y="3689"/>
                    <a:pt x="9485" y="3689"/>
                  </a:cubicBezTo>
                  <a:cubicBezTo>
                    <a:pt x="9504" y="3668"/>
                    <a:pt x="9504" y="3668"/>
                    <a:pt x="9504" y="3668"/>
                  </a:cubicBezTo>
                  <a:cubicBezTo>
                    <a:pt x="9507" y="3640"/>
                    <a:pt x="9507" y="3640"/>
                    <a:pt x="9507" y="3640"/>
                  </a:cubicBezTo>
                  <a:cubicBezTo>
                    <a:pt x="9520" y="3634"/>
                    <a:pt x="9520" y="3634"/>
                    <a:pt x="9520" y="3634"/>
                  </a:cubicBezTo>
                  <a:cubicBezTo>
                    <a:pt x="9511" y="3623"/>
                    <a:pt x="9511" y="3623"/>
                    <a:pt x="9511" y="3623"/>
                  </a:cubicBezTo>
                  <a:cubicBezTo>
                    <a:pt x="9517" y="3614"/>
                    <a:pt x="9517" y="3614"/>
                    <a:pt x="9517" y="3614"/>
                  </a:cubicBezTo>
                  <a:cubicBezTo>
                    <a:pt x="9519" y="3574"/>
                    <a:pt x="9519" y="3574"/>
                    <a:pt x="9519" y="3574"/>
                  </a:cubicBezTo>
                  <a:cubicBezTo>
                    <a:pt x="9488" y="3532"/>
                    <a:pt x="9488" y="3532"/>
                    <a:pt x="9488" y="3532"/>
                  </a:cubicBezTo>
                  <a:cubicBezTo>
                    <a:pt x="9468" y="3532"/>
                    <a:pt x="9468" y="3532"/>
                    <a:pt x="9468" y="3532"/>
                  </a:cubicBezTo>
                  <a:cubicBezTo>
                    <a:pt x="9467" y="3519"/>
                    <a:pt x="9467" y="3519"/>
                    <a:pt x="9467" y="3519"/>
                  </a:cubicBezTo>
                  <a:cubicBezTo>
                    <a:pt x="9482" y="3506"/>
                    <a:pt x="9482" y="3506"/>
                    <a:pt x="9482" y="3506"/>
                  </a:cubicBezTo>
                  <a:cubicBezTo>
                    <a:pt x="9514" y="3521"/>
                    <a:pt x="9514" y="3521"/>
                    <a:pt x="9514" y="3521"/>
                  </a:cubicBezTo>
                  <a:cubicBezTo>
                    <a:pt x="9533" y="3501"/>
                    <a:pt x="9533" y="3501"/>
                    <a:pt x="9533" y="3501"/>
                  </a:cubicBezTo>
                  <a:cubicBezTo>
                    <a:pt x="9528" y="3487"/>
                    <a:pt x="9528" y="3487"/>
                    <a:pt x="9528" y="3487"/>
                  </a:cubicBezTo>
                  <a:cubicBezTo>
                    <a:pt x="9528" y="3457"/>
                    <a:pt x="9528" y="3457"/>
                    <a:pt x="9528" y="3457"/>
                  </a:cubicBezTo>
                  <a:cubicBezTo>
                    <a:pt x="9555" y="3452"/>
                    <a:pt x="9555" y="3452"/>
                    <a:pt x="9555" y="3452"/>
                  </a:cubicBezTo>
                  <a:cubicBezTo>
                    <a:pt x="9571" y="3457"/>
                    <a:pt x="9571" y="3457"/>
                    <a:pt x="9571" y="3457"/>
                  </a:cubicBezTo>
                  <a:cubicBezTo>
                    <a:pt x="9557" y="3438"/>
                    <a:pt x="9557" y="3438"/>
                    <a:pt x="9557" y="3438"/>
                  </a:cubicBezTo>
                  <a:cubicBezTo>
                    <a:pt x="9583" y="3389"/>
                    <a:pt x="9583" y="3389"/>
                    <a:pt x="9583" y="3389"/>
                  </a:cubicBezTo>
                  <a:cubicBezTo>
                    <a:pt x="9572" y="3359"/>
                    <a:pt x="9572" y="3359"/>
                    <a:pt x="9572" y="3359"/>
                  </a:cubicBezTo>
                  <a:cubicBezTo>
                    <a:pt x="9572" y="3327"/>
                    <a:pt x="9572" y="3327"/>
                    <a:pt x="9572" y="3327"/>
                  </a:cubicBezTo>
                  <a:cubicBezTo>
                    <a:pt x="9563" y="3310"/>
                    <a:pt x="9563" y="3310"/>
                    <a:pt x="9563" y="3310"/>
                  </a:cubicBezTo>
                  <a:cubicBezTo>
                    <a:pt x="9577" y="3296"/>
                    <a:pt x="9577" y="3296"/>
                    <a:pt x="9577" y="3296"/>
                  </a:cubicBezTo>
                  <a:cubicBezTo>
                    <a:pt x="9577" y="3275"/>
                    <a:pt x="9577" y="3275"/>
                    <a:pt x="9577" y="3275"/>
                  </a:cubicBezTo>
                  <a:cubicBezTo>
                    <a:pt x="9571" y="3266"/>
                    <a:pt x="9571" y="3266"/>
                    <a:pt x="9571" y="3266"/>
                  </a:cubicBezTo>
                  <a:cubicBezTo>
                    <a:pt x="9575" y="3238"/>
                    <a:pt x="9575" y="3238"/>
                    <a:pt x="9575" y="3238"/>
                  </a:cubicBezTo>
                  <a:cubicBezTo>
                    <a:pt x="9589" y="3240"/>
                    <a:pt x="9589" y="3240"/>
                    <a:pt x="9589" y="3240"/>
                  </a:cubicBezTo>
                  <a:cubicBezTo>
                    <a:pt x="9574" y="3224"/>
                    <a:pt x="9574" y="3224"/>
                    <a:pt x="9574" y="3224"/>
                  </a:cubicBezTo>
                  <a:cubicBezTo>
                    <a:pt x="9571" y="3210"/>
                    <a:pt x="9571" y="3210"/>
                    <a:pt x="9571" y="3210"/>
                  </a:cubicBezTo>
                  <a:cubicBezTo>
                    <a:pt x="9575" y="3204"/>
                    <a:pt x="9575" y="3204"/>
                    <a:pt x="9575" y="3204"/>
                  </a:cubicBezTo>
                  <a:cubicBezTo>
                    <a:pt x="9580" y="3172"/>
                    <a:pt x="9580" y="3172"/>
                    <a:pt x="9580" y="3172"/>
                  </a:cubicBezTo>
                  <a:cubicBezTo>
                    <a:pt x="9572" y="3166"/>
                    <a:pt x="9572" y="3166"/>
                    <a:pt x="9572" y="3166"/>
                  </a:cubicBezTo>
                  <a:cubicBezTo>
                    <a:pt x="9575" y="3149"/>
                    <a:pt x="9575" y="3149"/>
                    <a:pt x="9575" y="3149"/>
                  </a:cubicBezTo>
                  <a:cubicBezTo>
                    <a:pt x="9594" y="3143"/>
                    <a:pt x="9594" y="3143"/>
                    <a:pt x="9594" y="3143"/>
                  </a:cubicBezTo>
                  <a:cubicBezTo>
                    <a:pt x="9601" y="3131"/>
                    <a:pt x="9601" y="3131"/>
                    <a:pt x="9601" y="3131"/>
                  </a:cubicBezTo>
                  <a:cubicBezTo>
                    <a:pt x="9595" y="3105"/>
                    <a:pt x="9595" y="3105"/>
                    <a:pt x="9595" y="3105"/>
                  </a:cubicBezTo>
                  <a:cubicBezTo>
                    <a:pt x="9601" y="3071"/>
                    <a:pt x="9601" y="3071"/>
                    <a:pt x="9601" y="3071"/>
                  </a:cubicBezTo>
                  <a:cubicBezTo>
                    <a:pt x="9592" y="3065"/>
                    <a:pt x="9592" y="3065"/>
                    <a:pt x="9592" y="3065"/>
                  </a:cubicBezTo>
                  <a:cubicBezTo>
                    <a:pt x="9589" y="3056"/>
                    <a:pt x="9589" y="3056"/>
                    <a:pt x="9589" y="3056"/>
                  </a:cubicBezTo>
                  <a:cubicBezTo>
                    <a:pt x="9604" y="3030"/>
                    <a:pt x="9604" y="3030"/>
                    <a:pt x="9604" y="3030"/>
                  </a:cubicBezTo>
                  <a:cubicBezTo>
                    <a:pt x="9604" y="3007"/>
                    <a:pt x="9604" y="3007"/>
                    <a:pt x="9604" y="3007"/>
                  </a:cubicBezTo>
                  <a:cubicBezTo>
                    <a:pt x="9594" y="3012"/>
                    <a:pt x="9594" y="3012"/>
                    <a:pt x="9594" y="3012"/>
                  </a:cubicBezTo>
                  <a:cubicBezTo>
                    <a:pt x="9588" y="2992"/>
                    <a:pt x="9588" y="2992"/>
                    <a:pt x="9588" y="2992"/>
                  </a:cubicBezTo>
                  <a:cubicBezTo>
                    <a:pt x="9595" y="2978"/>
                    <a:pt x="9595" y="2978"/>
                    <a:pt x="9595" y="2978"/>
                  </a:cubicBezTo>
                  <a:cubicBezTo>
                    <a:pt x="9597" y="2963"/>
                    <a:pt x="9597" y="2963"/>
                    <a:pt x="9597" y="2963"/>
                  </a:cubicBezTo>
                  <a:cubicBezTo>
                    <a:pt x="9611" y="2958"/>
                    <a:pt x="9611" y="2958"/>
                    <a:pt x="9611" y="2958"/>
                  </a:cubicBezTo>
                  <a:cubicBezTo>
                    <a:pt x="9614" y="2951"/>
                    <a:pt x="9614" y="2951"/>
                    <a:pt x="9614" y="2951"/>
                  </a:cubicBezTo>
                  <a:cubicBezTo>
                    <a:pt x="9632" y="2940"/>
                    <a:pt x="9632" y="2940"/>
                    <a:pt x="9632" y="2940"/>
                  </a:cubicBezTo>
                  <a:cubicBezTo>
                    <a:pt x="9633" y="2923"/>
                    <a:pt x="9633" y="2923"/>
                    <a:pt x="9633" y="2923"/>
                  </a:cubicBezTo>
                  <a:cubicBezTo>
                    <a:pt x="9655" y="2905"/>
                    <a:pt x="9655" y="2905"/>
                    <a:pt x="9655" y="2905"/>
                  </a:cubicBezTo>
                  <a:cubicBezTo>
                    <a:pt x="9659" y="2905"/>
                    <a:pt x="9659" y="2905"/>
                    <a:pt x="9659" y="2905"/>
                  </a:cubicBezTo>
                  <a:cubicBezTo>
                    <a:pt x="9675" y="2893"/>
                    <a:pt x="9675" y="2893"/>
                    <a:pt x="9675" y="2893"/>
                  </a:cubicBezTo>
                  <a:cubicBezTo>
                    <a:pt x="9684" y="2894"/>
                    <a:pt x="9684" y="2894"/>
                    <a:pt x="9684" y="2894"/>
                  </a:cubicBezTo>
                  <a:cubicBezTo>
                    <a:pt x="9687" y="2883"/>
                    <a:pt x="9687" y="2883"/>
                    <a:pt x="9687" y="2883"/>
                  </a:cubicBezTo>
                  <a:cubicBezTo>
                    <a:pt x="9684" y="2877"/>
                    <a:pt x="9684" y="2877"/>
                    <a:pt x="9684" y="2877"/>
                  </a:cubicBezTo>
                  <a:cubicBezTo>
                    <a:pt x="9669" y="2874"/>
                    <a:pt x="9669" y="2874"/>
                    <a:pt x="9669" y="2874"/>
                  </a:cubicBezTo>
                  <a:cubicBezTo>
                    <a:pt x="9658" y="2882"/>
                    <a:pt x="9658" y="2882"/>
                    <a:pt x="9658" y="2882"/>
                  </a:cubicBezTo>
                  <a:cubicBezTo>
                    <a:pt x="9646" y="2871"/>
                    <a:pt x="9646" y="2871"/>
                    <a:pt x="9646" y="2871"/>
                  </a:cubicBezTo>
                  <a:cubicBezTo>
                    <a:pt x="9646" y="2841"/>
                    <a:pt x="9646" y="2841"/>
                    <a:pt x="9646" y="2841"/>
                  </a:cubicBezTo>
                  <a:cubicBezTo>
                    <a:pt x="9655" y="2816"/>
                    <a:pt x="9655" y="2816"/>
                    <a:pt x="9655" y="2816"/>
                  </a:cubicBezTo>
                  <a:cubicBezTo>
                    <a:pt x="9649" y="2805"/>
                    <a:pt x="9649" y="2805"/>
                    <a:pt x="9649" y="2805"/>
                  </a:cubicBezTo>
                  <a:cubicBezTo>
                    <a:pt x="9640" y="2789"/>
                    <a:pt x="9640" y="2789"/>
                    <a:pt x="9640" y="2789"/>
                  </a:cubicBezTo>
                  <a:cubicBezTo>
                    <a:pt x="9633" y="2789"/>
                    <a:pt x="9633" y="2789"/>
                    <a:pt x="9633" y="2789"/>
                  </a:cubicBezTo>
                  <a:cubicBezTo>
                    <a:pt x="9629" y="2799"/>
                    <a:pt x="9629" y="2799"/>
                    <a:pt x="9629" y="2799"/>
                  </a:cubicBezTo>
                  <a:cubicBezTo>
                    <a:pt x="9623" y="2796"/>
                    <a:pt x="9623" y="2796"/>
                    <a:pt x="9623" y="2796"/>
                  </a:cubicBezTo>
                  <a:cubicBezTo>
                    <a:pt x="9618" y="2758"/>
                    <a:pt x="9618" y="2758"/>
                    <a:pt x="9618" y="2758"/>
                  </a:cubicBezTo>
                  <a:cubicBezTo>
                    <a:pt x="9626" y="2750"/>
                    <a:pt x="9626" y="2750"/>
                    <a:pt x="9626" y="2750"/>
                  </a:cubicBezTo>
                  <a:cubicBezTo>
                    <a:pt x="9626" y="2741"/>
                    <a:pt x="9626" y="2741"/>
                    <a:pt x="9626" y="2741"/>
                  </a:cubicBezTo>
                  <a:cubicBezTo>
                    <a:pt x="9621" y="2721"/>
                    <a:pt x="9621" y="2721"/>
                    <a:pt x="9621" y="2721"/>
                  </a:cubicBezTo>
                  <a:cubicBezTo>
                    <a:pt x="9604" y="2715"/>
                    <a:pt x="9604" y="2715"/>
                    <a:pt x="9604" y="2715"/>
                  </a:cubicBezTo>
                  <a:cubicBezTo>
                    <a:pt x="9609" y="2708"/>
                    <a:pt x="9609" y="2708"/>
                    <a:pt x="9609" y="2708"/>
                  </a:cubicBezTo>
                  <a:cubicBezTo>
                    <a:pt x="9606" y="2706"/>
                    <a:pt x="9606" y="2706"/>
                    <a:pt x="9606" y="2706"/>
                  </a:cubicBezTo>
                  <a:cubicBezTo>
                    <a:pt x="9606" y="2697"/>
                    <a:pt x="9606" y="2697"/>
                    <a:pt x="9606" y="2697"/>
                  </a:cubicBezTo>
                  <a:cubicBezTo>
                    <a:pt x="9588" y="2677"/>
                    <a:pt x="9588" y="2677"/>
                    <a:pt x="9588" y="2677"/>
                  </a:cubicBezTo>
                  <a:cubicBezTo>
                    <a:pt x="9585" y="2665"/>
                    <a:pt x="9585" y="2665"/>
                    <a:pt x="9585" y="2665"/>
                  </a:cubicBezTo>
                  <a:cubicBezTo>
                    <a:pt x="9575" y="2656"/>
                    <a:pt x="9575" y="2656"/>
                    <a:pt x="9575" y="2656"/>
                  </a:cubicBezTo>
                  <a:cubicBezTo>
                    <a:pt x="9574" y="2639"/>
                    <a:pt x="9574" y="2639"/>
                    <a:pt x="9574" y="2639"/>
                  </a:cubicBezTo>
                  <a:cubicBezTo>
                    <a:pt x="9565" y="2617"/>
                    <a:pt x="9565" y="2617"/>
                    <a:pt x="9565" y="2617"/>
                  </a:cubicBezTo>
                  <a:cubicBezTo>
                    <a:pt x="9566" y="2605"/>
                    <a:pt x="9566" y="2605"/>
                    <a:pt x="9566" y="2605"/>
                  </a:cubicBezTo>
                  <a:cubicBezTo>
                    <a:pt x="9589" y="2584"/>
                    <a:pt x="9589" y="2584"/>
                    <a:pt x="9589" y="2584"/>
                  </a:cubicBezTo>
                  <a:cubicBezTo>
                    <a:pt x="9607" y="2587"/>
                    <a:pt x="9607" y="2587"/>
                    <a:pt x="9607" y="2587"/>
                  </a:cubicBezTo>
                  <a:cubicBezTo>
                    <a:pt x="9624" y="2582"/>
                    <a:pt x="9624" y="2582"/>
                    <a:pt x="9624" y="2582"/>
                  </a:cubicBezTo>
                  <a:cubicBezTo>
                    <a:pt x="9614" y="2573"/>
                    <a:pt x="9614" y="2573"/>
                    <a:pt x="9614" y="2573"/>
                  </a:cubicBezTo>
                  <a:cubicBezTo>
                    <a:pt x="9633" y="2562"/>
                    <a:pt x="9633" y="2562"/>
                    <a:pt x="9633" y="2562"/>
                  </a:cubicBezTo>
                  <a:cubicBezTo>
                    <a:pt x="9624" y="2564"/>
                    <a:pt x="9624" y="2564"/>
                    <a:pt x="9624" y="2564"/>
                  </a:cubicBezTo>
                  <a:cubicBezTo>
                    <a:pt x="9607" y="2562"/>
                    <a:pt x="9607" y="2562"/>
                    <a:pt x="9607" y="2562"/>
                  </a:cubicBezTo>
                  <a:cubicBezTo>
                    <a:pt x="9598" y="2558"/>
                    <a:pt x="9598" y="2558"/>
                    <a:pt x="9598" y="2558"/>
                  </a:cubicBezTo>
                  <a:cubicBezTo>
                    <a:pt x="9577" y="2559"/>
                    <a:pt x="9577" y="2559"/>
                    <a:pt x="9577" y="2559"/>
                  </a:cubicBezTo>
                  <a:cubicBezTo>
                    <a:pt x="9552" y="2539"/>
                    <a:pt x="9552" y="2539"/>
                    <a:pt x="9552" y="2539"/>
                  </a:cubicBezTo>
                  <a:cubicBezTo>
                    <a:pt x="9546" y="2546"/>
                    <a:pt x="9546" y="2546"/>
                    <a:pt x="9546" y="2546"/>
                  </a:cubicBezTo>
                  <a:cubicBezTo>
                    <a:pt x="9526" y="2544"/>
                    <a:pt x="9526" y="2544"/>
                    <a:pt x="9526" y="2544"/>
                  </a:cubicBezTo>
                  <a:cubicBezTo>
                    <a:pt x="9511" y="2562"/>
                    <a:pt x="9511" y="2562"/>
                    <a:pt x="9511" y="2562"/>
                  </a:cubicBezTo>
                  <a:cubicBezTo>
                    <a:pt x="9494" y="2562"/>
                    <a:pt x="9494" y="2562"/>
                    <a:pt x="9494" y="2562"/>
                  </a:cubicBezTo>
                  <a:cubicBezTo>
                    <a:pt x="9473" y="2584"/>
                    <a:pt x="9473" y="2584"/>
                    <a:pt x="9473" y="2584"/>
                  </a:cubicBezTo>
                  <a:cubicBezTo>
                    <a:pt x="9481" y="2591"/>
                    <a:pt x="9481" y="2591"/>
                    <a:pt x="9481" y="2591"/>
                  </a:cubicBezTo>
                  <a:cubicBezTo>
                    <a:pt x="9478" y="2605"/>
                    <a:pt x="9478" y="2605"/>
                    <a:pt x="9478" y="2605"/>
                  </a:cubicBezTo>
                  <a:cubicBezTo>
                    <a:pt x="9496" y="2619"/>
                    <a:pt x="9496" y="2619"/>
                    <a:pt x="9496" y="2619"/>
                  </a:cubicBezTo>
                  <a:cubicBezTo>
                    <a:pt x="9500" y="2636"/>
                    <a:pt x="9500" y="2636"/>
                    <a:pt x="9500" y="2636"/>
                  </a:cubicBezTo>
                  <a:cubicBezTo>
                    <a:pt x="9493" y="2643"/>
                    <a:pt x="9493" y="2643"/>
                    <a:pt x="9493" y="2643"/>
                  </a:cubicBezTo>
                  <a:cubicBezTo>
                    <a:pt x="9499" y="2666"/>
                    <a:pt x="9499" y="2666"/>
                    <a:pt x="9499" y="2666"/>
                  </a:cubicBezTo>
                  <a:cubicBezTo>
                    <a:pt x="9514" y="2679"/>
                    <a:pt x="9514" y="2679"/>
                    <a:pt x="9514" y="2679"/>
                  </a:cubicBezTo>
                  <a:cubicBezTo>
                    <a:pt x="9516" y="2688"/>
                    <a:pt x="9516" y="2688"/>
                    <a:pt x="9516" y="2688"/>
                  </a:cubicBezTo>
                  <a:cubicBezTo>
                    <a:pt x="9526" y="2694"/>
                    <a:pt x="9526" y="2694"/>
                    <a:pt x="9526" y="2694"/>
                  </a:cubicBezTo>
                  <a:cubicBezTo>
                    <a:pt x="9534" y="2726"/>
                    <a:pt x="9534" y="2726"/>
                    <a:pt x="9534" y="2726"/>
                  </a:cubicBezTo>
                  <a:cubicBezTo>
                    <a:pt x="9559" y="2738"/>
                    <a:pt x="9559" y="2738"/>
                    <a:pt x="9559" y="2738"/>
                  </a:cubicBezTo>
                  <a:cubicBezTo>
                    <a:pt x="9555" y="2755"/>
                    <a:pt x="9555" y="2755"/>
                    <a:pt x="9555" y="2755"/>
                  </a:cubicBezTo>
                  <a:cubicBezTo>
                    <a:pt x="9565" y="2767"/>
                    <a:pt x="9565" y="2767"/>
                    <a:pt x="9565" y="2767"/>
                  </a:cubicBezTo>
                  <a:cubicBezTo>
                    <a:pt x="9559" y="2776"/>
                    <a:pt x="9559" y="2776"/>
                    <a:pt x="9559" y="2776"/>
                  </a:cubicBezTo>
                  <a:cubicBezTo>
                    <a:pt x="9546" y="2766"/>
                    <a:pt x="9546" y="2766"/>
                    <a:pt x="9546" y="2766"/>
                  </a:cubicBezTo>
                  <a:cubicBezTo>
                    <a:pt x="9542" y="2753"/>
                    <a:pt x="9542" y="2753"/>
                    <a:pt x="9542" y="2753"/>
                  </a:cubicBezTo>
                  <a:cubicBezTo>
                    <a:pt x="9519" y="2758"/>
                    <a:pt x="9519" y="2758"/>
                    <a:pt x="9519" y="2758"/>
                  </a:cubicBezTo>
                  <a:cubicBezTo>
                    <a:pt x="9507" y="2769"/>
                    <a:pt x="9507" y="2769"/>
                    <a:pt x="9507" y="2769"/>
                  </a:cubicBezTo>
                  <a:cubicBezTo>
                    <a:pt x="9497" y="2793"/>
                    <a:pt x="9497" y="2793"/>
                    <a:pt x="9497" y="2793"/>
                  </a:cubicBezTo>
                  <a:cubicBezTo>
                    <a:pt x="9508" y="2802"/>
                    <a:pt x="9508" y="2802"/>
                    <a:pt x="9508" y="2802"/>
                  </a:cubicBezTo>
                  <a:cubicBezTo>
                    <a:pt x="9504" y="2827"/>
                    <a:pt x="9504" y="2827"/>
                    <a:pt x="9504" y="2827"/>
                  </a:cubicBezTo>
                  <a:cubicBezTo>
                    <a:pt x="9497" y="2831"/>
                    <a:pt x="9497" y="2831"/>
                    <a:pt x="9497" y="2831"/>
                  </a:cubicBezTo>
                  <a:cubicBezTo>
                    <a:pt x="9497" y="2836"/>
                    <a:pt x="9497" y="2836"/>
                    <a:pt x="9497" y="2836"/>
                  </a:cubicBezTo>
                  <a:cubicBezTo>
                    <a:pt x="9502" y="2841"/>
                    <a:pt x="9502" y="2841"/>
                    <a:pt x="9502" y="2841"/>
                  </a:cubicBezTo>
                  <a:cubicBezTo>
                    <a:pt x="9502" y="2853"/>
                    <a:pt x="9502" y="2853"/>
                    <a:pt x="9502" y="2853"/>
                  </a:cubicBezTo>
                  <a:cubicBezTo>
                    <a:pt x="9488" y="2867"/>
                    <a:pt x="9488" y="2867"/>
                    <a:pt x="9488" y="2867"/>
                  </a:cubicBezTo>
                  <a:cubicBezTo>
                    <a:pt x="9499" y="2877"/>
                    <a:pt x="9499" y="2877"/>
                    <a:pt x="9499" y="2877"/>
                  </a:cubicBezTo>
                  <a:cubicBezTo>
                    <a:pt x="9488" y="2888"/>
                    <a:pt x="9488" y="2888"/>
                    <a:pt x="9488" y="2888"/>
                  </a:cubicBezTo>
                  <a:cubicBezTo>
                    <a:pt x="9488" y="2929"/>
                    <a:pt x="9488" y="2929"/>
                    <a:pt x="9488" y="2929"/>
                  </a:cubicBezTo>
                  <a:cubicBezTo>
                    <a:pt x="9482" y="2938"/>
                    <a:pt x="9482" y="2938"/>
                    <a:pt x="9482" y="2938"/>
                  </a:cubicBezTo>
                  <a:cubicBezTo>
                    <a:pt x="9482" y="2949"/>
                    <a:pt x="9482" y="2949"/>
                    <a:pt x="9482" y="2949"/>
                  </a:cubicBezTo>
                  <a:cubicBezTo>
                    <a:pt x="9470" y="2957"/>
                    <a:pt x="9470" y="2957"/>
                    <a:pt x="9470" y="2957"/>
                  </a:cubicBezTo>
                  <a:cubicBezTo>
                    <a:pt x="9461" y="2980"/>
                    <a:pt x="9461" y="2980"/>
                    <a:pt x="9461" y="2980"/>
                  </a:cubicBezTo>
                  <a:cubicBezTo>
                    <a:pt x="9455" y="2963"/>
                    <a:pt x="9455" y="2963"/>
                    <a:pt x="9455" y="2963"/>
                  </a:cubicBezTo>
                  <a:cubicBezTo>
                    <a:pt x="9441" y="2949"/>
                    <a:pt x="9441" y="2949"/>
                    <a:pt x="9441" y="2949"/>
                  </a:cubicBezTo>
                  <a:cubicBezTo>
                    <a:pt x="9453" y="2926"/>
                    <a:pt x="9453" y="2926"/>
                    <a:pt x="9453" y="2926"/>
                  </a:cubicBezTo>
                  <a:cubicBezTo>
                    <a:pt x="9447" y="2917"/>
                    <a:pt x="9447" y="2917"/>
                    <a:pt x="9447" y="2917"/>
                  </a:cubicBezTo>
                  <a:cubicBezTo>
                    <a:pt x="9436" y="2915"/>
                    <a:pt x="9436" y="2915"/>
                    <a:pt x="9436" y="2915"/>
                  </a:cubicBezTo>
                  <a:cubicBezTo>
                    <a:pt x="9421" y="2929"/>
                    <a:pt x="9421" y="2929"/>
                    <a:pt x="9421" y="2929"/>
                  </a:cubicBezTo>
                  <a:cubicBezTo>
                    <a:pt x="9421" y="2941"/>
                    <a:pt x="9421" y="2941"/>
                    <a:pt x="9421" y="2941"/>
                  </a:cubicBezTo>
                  <a:cubicBezTo>
                    <a:pt x="9412" y="2948"/>
                    <a:pt x="9412" y="2948"/>
                    <a:pt x="9412" y="2948"/>
                  </a:cubicBezTo>
                  <a:cubicBezTo>
                    <a:pt x="9410" y="2919"/>
                    <a:pt x="9410" y="2919"/>
                    <a:pt x="9410" y="2919"/>
                  </a:cubicBezTo>
                  <a:cubicBezTo>
                    <a:pt x="9393" y="2915"/>
                    <a:pt x="9393" y="2915"/>
                    <a:pt x="9393" y="2915"/>
                  </a:cubicBezTo>
                  <a:cubicBezTo>
                    <a:pt x="9387" y="2903"/>
                    <a:pt x="9387" y="2903"/>
                    <a:pt x="9387" y="2903"/>
                  </a:cubicBezTo>
                  <a:cubicBezTo>
                    <a:pt x="9374" y="2917"/>
                    <a:pt x="9374" y="2917"/>
                    <a:pt x="9374" y="2917"/>
                  </a:cubicBezTo>
                  <a:cubicBezTo>
                    <a:pt x="9369" y="2909"/>
                    <a:pt x="9369" y="2909"/>
                    <a:pt x="9369" y="2909"/>
                  </a:cubicBezTo>
                  <a:cubicBezTo>
                    <a:pt x="9374" y="2902"/>
                    <a:pt x="9374" y="2902"/>
                    <a:pt x="9374" y="2902"/>
                  </a:cubicBezTo>
                  <a:cubicBezTo>
                    <a:pt x="9380" y="2893"/>
                    <a:pt x="9380" y="2893"/>
                    <a:pt x="9380" y="2893"/>
                  </a:cubicBezTo>
                  <a:cubicBezTo>
                    <a:pt x="9375" y="2885"/>
                    <a:pt x="9375" y="2885"/>
                    <a:pt x="9375" y="2885"/>
                  </a:cubicBezTo>
                  <a:cubicBezTo>
                    <a:pt x="9375" y="2873"/>
                    <a:pt x="9375" y="2873"/>
                    <a:pt x="9375" y="2873"/>
                  </a:cubicBezTo>
                  <a:cubicBezTo>
                    <a:pt x="9380" y="2871"/>
                    <a:pt x="9380" y="2871"/>
                    <a:pt x="9380" y="2871"/>
                  </a:cubicBezTo>
                  <a:cubicBezTo>
                    <a:pt x="9375" y="2854"/>
                    <a:pt x="9375" y="2854"/>
                    <a:pt x="9375" y="2854"/>
                  </a:cubicBezTo>
                  <a:cubicBezTo>
                    <a:pt x="9369" y="2850"/>
                    <a:pt x="9369" y="2850"/>
                    <a:pt x="9369" y="2850"/>
                  </a:cubicBezTo>
                  <a:cubicBezTo>
                    <a:pt x="9380" y="2837"/>
                    <a:pt x="9380" y="2837"/>
                    <a:pt x="9380" y="2837"/>
                  </a:cubicBezTo>
                  <a:cubicBezTo>
                    <a:pt x="9374" y="2824"/>
                    <a:pt x="9374" y="2824"/>
                    <a:pt x="9374" y="2824"/>
                  </a:cubicBezTo>
                  <a:cubicBezTo>
                    <a:pt x="9367" y="2815"/>
                    <a:pt x="9367" y="2815"/>
                    <a:pt x="9367" y="2815"/>
                  </a:cubicBezTo>
                  <a:cubicBezTo>
                    <a:pt x="9372" y="2808"/>
                    <a:pt x="9372" y="2808"/>
                    <a:pt x="9372" y="2808"/>
                  </a:cubicBezTo>
                  <a:cubicBezTo>
                    <a:pt x="9371" y="2789"/>
                    <a:pt x="9371" y="2789"/>
                    <a:pt x="9371" y="2789"/>
                  </a:cubicBezTo>
                  <a:cubicBezTo>
                    <a:pt x="9354" y="2776"/>
                    <a:pt x="9354" y="2776"/>
                    <a:pt x="9354" y="2776"/>
                  </a:cubicBezTo>
                  <a:cubicBezTo>
                    <a:pt x="9349" y="2763"/>
                    <a:pt x="9349" y="2763"/>
                    <a:pt x="9349" y="2763"/>
                  </a:cubicBezTo>
                  <a:cubicBezTo>
                    <a:pt x="9341" y="2764"/>
                    <a:pt x="9341" y="2764"/>
                    <a:pt x="9341" y="2764"/>
                  </a:cubicBezTo>
                  <a:cubicBezTo>
                    <a:pt x="9338" y="2784"/>
                    <a:pt x="9338" y="2784"/>
                    <a:pt x="9338" y="2784"/>
                  </a:cubicBezTo>
                  <a:cubicBezTo>
                    <a:pt x="9328" y="2787"/>
                    <a:pt x="9328" y="2787"/>
                    <a:pt x="9328" y="2787"/>
                  </a:cubicBezTo>
                  <a:cubicBezTo>
                    <a:pt x="9329" y="2807"/>
                    <a:pt x="9329" y="2807"/>
                    <a:pt x="9329" y="2807"/>
                  </a:cubicBezTo>
                  <a:cubicBezTo>
                    <a:pt x="9316" y="2824"/>
                    <a:pt x="9316" y="2824"/>
                    <a:pt x="9316" y="2824"/>
                  </a:cubicBezTo>
                  <a:cubicBezTo>
                    <a:pt x="9309" y="2824"/>
                    <a:pt x="9309" y="2824"/>
                    <a:pt x="9309" y="2824"/>
                  </a:cubicBezTo>
                  <a:cubicBezTo>
                    <a:pt x="9300" y="2804"/>
                    <a:pt x="9300" y="2804"/>
                    <a:pt x="9300" y="2804"/>
                  </a:cubicBezTo>
                  <a:cubicBezTo>
                    <a:pt x="9294" y="2802"/>
                    <a:pt x="9294" y="2802"/>
                    <a:pt x="9294" y="2802"/>
                  </a:cubicBezTo>
                  <a:cubicBezTo>
                    <a:pt x="9286" y="2807"/>
                    <a:pt x="9286" y="2807"/>
                    <a:pt x="9286" y="2807"/>
                  </a:cubicBezTo>
                  <a:cubicBezTo>
                    <a:pt x="9283" y="2792"/>
                    <a:pt x="9283" y="2792"/>
                    <a:pt x="9283" y="2792"/>
                  </a:cubicBezTo>
                  <a:cubicBezTo>
                    <a:pt x="9264" y="2792"/>
                    <a:pt x="9264" y="2792"/>
                    <a:pt x="9264" y="2792"/>
                  </a:cubicBezTo>
                  <a:cubicBezTo>
                    <a:pt x="9259" y="2798"/>
                    <a:pt x="9259" y="2798"/>
                    <a:pt x="9259" y="2798"/>
                  </a:cubicBezTo>
                  <a:cubicBezTo>
                    <a:pt x="9251" y="2798"/>
                    <a:pt x="9251" y="2798"/>
                    <a:pt x="9251" y="2798"/>
                  </a:cubicBezTo>
                  <a:cubicBezTo>
                    <a:pt x="9248" y="2813"/>
                    <a:pt x="9248" y="2813"/>
                    <a:pt x="9248" y="2813"/>
                  </a:cubicBezTo>
                  <a:cubicBezTo>
                    <a:pt x="9236" y="2816"/>
                    <a:pt x="9236" y="2816"/>
                    <a:pt x="9236" y="2816"/>
                  </a:cubicBezTo>
                  <a:cubicBezTo>
                    <a:pt x="9234" y="2824"/>
                    <a:pt x="9234" y="2824"/>
                    <a:pt x="9234" y="2824"/>
                  </a:cubicBezTo>
                  <a:cubicBezTo>
                    <a:pt x="9204" y="2825"/>
                    <a:pt x="9204" y="2825"/>
                    <a:pt x="9204" y="2825"/>
                  </a:cubicBezTo>
                  <a:cubicBezTo>
                    <a:pt x="9196" y="2837"/>
                    <a:pt x="9196" y="2837"/>
                    <a:pt x="9196" y="2837"/>
                  </a:cubicBezTo>
                  <a:cubicBezTo>
                    <a:pt x="9184" y="2834"/>
                    <a:pt x="9184" y="2834"/>
                    <a:pt x="9184" y="2834"/>
                  </a:cubicBezTo>
                  <a:cubicBezTo>
                    <a:pt x="9175" y="2841"/>
                    <a:pt x="9175" y="2841"/>
                    <a:pt x="9175" y="2841"/>
                  </a:cubicBezTo>
                  <a:cubicBezTo>
                    <a:pt x="9155" y="2839"/>
                    <a:pt x="9155" y="2839"/>
                    <a:pt x="9155" y="2839"/>
                  </a:cubicBezTo>
                  <a:cubicBezTo>
                    <a:pt x="9138" y="2868"/>
                    <a:pt x="9138" y="2868"/>
                    <a:pt x="9138" y="2868"/>
                  </a:cubicBezTo>
                  <a:cubicBezTo>
                    <a:pt x="9127" y="2873"/>
                    <a:pt x="9127" y="2873"/>
                    <a:pt x="9127" y="2873"/>
                  </a:cubicBezTo>
                  <a:cubicBezTo>
                    <a:pt x="9131" y="2896"/>
                    <a:pt x="9131" y="2896"/>
                    <a:pt x="9131" y="2896"/>
                  </a:cubicBezTo>
                  <a:cubicBezTo>
                    <a:pt x="9115" y="2906"/>
                    <a:pt x="9115" y="2906"/>
                    <a:pt x="9115" y="2906"/>
                  </a:cubicBezTo>
                  <a:cubicBezTo>
                    <a:pt x="9114" y="2914"/>
                    <a:pt x="9114" y="2914"/>
                    <a:pt x="9114" y="2914"/>
                  </a:cubicBezTo>
                  <a:cubicBezTo>
                    <a:pt x="9126" y="2922"/>
                    <a:pt x="9126" y="2922"/>
                    <a:pt x="9126" y="2922"/>
                  </a:cubicBezTo>
                  <a:cubicBezTo>
                    <a:pt x="9129" y="2943"/>
                    <a:pt x="9129" y="2943"/>
                    <a:pt x="9129" y="2943"/>
                  </a:cubicBezTo>
                  <a:cubicBezTo>
                    <a:pt x="9144" y="2966"/>
                    <a:pt x="9144" y="2966"/>
                    <a:pt x="9144" y="2966"/>
                  </a:cubicBezTo>
                  <a:cubicBezTo>
                    <a:pt x="9132" y="2978"/>
                    <a:pt x="9132" y="2978"/>
                    <a:pt x="9132" y="2978"/>
                  </a:cubicBezTo>
                  <a:cubicBezTo>
                    <a:pt x="9123" y="3035"/>
                    <a:pt x="9123" y="3035"/>
                    <a:pt x="9123" y="3035"/>
                  </a:cubicBezTo>
                  <a:cubicBezTo>
                    <a:pt x="9144" y="3058"/>
                    <a:pt x="9144" y="3058"/>
                    <a:pt x="9144" y="3058"/>
                  </a:cubicBezTo>
                  <a:cubicBezTo>
                    <a:pt x="9127" y="3064"/>
                    <a:pt x="9127" y="3064"/>
                    <a:pt x="9127" y="3064"/>
                  </a:cubicBezTo>
                  <a:cubicBezTo>
                    <a:pt x="9132" y="3067"/>
                    <a:pt x="9132" y="3067"/>
                    <a:pt x="9132" y="3067"/>
                  </a:cubicBezTo>
                  <a:cubicBezTo>
                    <a:pt x="9132" y="3085"/>
                    <a:pt x="9132" y="3085"/>
                    <a:pt x="9132" y="3085"/>
                  </a:cubicBezTo>
                  <a:cubicBezTo>
                    <a:pt x="9117" y="3100"/>
                    <a:pt x="9117" y="3100"/>
                    <a:pt x="9117" y="3100"/>
                  </a:cubicBezTo>
                  <a:cubicBezTo>
                    <a:pt x="9115" y="3126"/>
                    <a:pt x="9115" y="3126"/>
                    <a:pt x="9115" y="3126"/>
                  </a:cubicBezTo>
                  <a:cubicBezTo>
                    <a:pt x="9103" y="3140"/>
                    <a:pt x="9103" y="3140"/>
                    <a:pt x="9103" y="3140"/>
                  </a:cubicBezTo>
                  <a:cubicBezTo>
                    <a:pt x="9103" y="3159"/>
                    <a:pt x="9103" y="3159"/>
                    <a:pt x="9103" y="3159"/>
                  </a:cubicBezTo>
                  <a:cubicBezTo>
                    <a:pt x="9095" y="3186"/>
                    <a:pt x="9095" y="3186"/>
                    <a:pt x="9095" y="3186"/>
                  </a:cubicBezTo>
                  <a:cubicBezTo>
                    <a:pt x="9109" y="3207"/>
                    <a:pt x="9109" y="3207"/>
                    <a:pt x="9109" y="3207"/>
                  </a:cubicBezTo>
                  <a:cubicBezTo>
                    <a:pt x="9097" y="3218"/>
                    <a:pt x="9097" y="3218"/>
                    <a:pt x="9097" y="3218"/>
                  </a:cubicBezTo>
                  <a:cubicBezTo>
                    <a:pt x="9118" y="3247"/>
                    <a:pt x="9118" y="3247"/>
                    <a:pt x="9118" y="3247"/>
                  </a:cubicBezTo>
                  <a:cubicBezTo>
                    <a:pt x="9111" y="3252"/>
                    <a:pt x="9111" y="3252"/>
                    <a:pt x="9111" y="3252"/>
                  </a:cubicBezTo>
                  <a:cubicBezTo>
                    <a:pt x="9106" y="3266"/>
                    <a:pt x="9106" y="3266"/>
                    <a:pt x="9106" y="3266"/>
                  </a:cubicBezTo>
                  <a:cubicBezTo>
                    <a:pt x="9120" y="3273"/>
                    <a:pt x="9120" y="3273"/>
                    <a:pt x="9120" y="3273"/>
                  </a:cubicBezTo>
                  <a:cubicBezTo>
                    <a:pt x="9126" y="3267"/>
                    <a:pt x="9126" y="3267"/>
                    <a:pt x="9126" y="3267"/>
                  </a:cubicBezTo>
                  <a:cubicBezTo>
                    <a:pt x="9141" y="3267"/>
                    <a:pt x="9141" y="3267"/>
                    <a:pt x="9141" y="3267"/>
                  </a:cubicBezTo>
                  <a:cubicBezTo>
                    <a:pt x="9140" y="3259"/>
                    <a:pt x="9140" y="3259"/>
                    <a:pt x="9140" y="3259"/>
                  </a:cubicBezTo>
                  <a:cubicBezTo>
                    <a:pt x="9144" y="3256"/>
                    <a:pt x="9144" y="3256"/>
                    <a:pt x="9144" y="3256"/>
                  </a:cubicBezTo>
                  <a:cubicBezTo>
                    <a:pt x="9158" y="3264"/>
                    <a:pt x="9158" y="3264"/>
                    <a:pt x="9158" y="3264"/>
                  </a:cubicBezTo>
                  <a:cubicBezTo>
                    <a:pt x="9167" y="3264"/>
                    <a:pt x="9167" y="3264"/>
                    <a:pt x="9167" y="3264"/>
                  </a:cubicBezTo>
                  <a:cubicBezTo>
                    <a:pt x="9166" y="3258"/>
                    <a:pt x="9166" y="3258"/>
                    <a:pt x="9166" y="3258"/>
                  </a:cubicBezTo>
                  <a:cubicBezTo>
                    <a:pt x="9169" y="3255"/>
                    <a:pt x="9169" y="3255"/>
                    <a:pt x="9169" y="3255"/>
                  </a:cubicBezTo>
                  <a:cubicBezTo>
                    <a:pt x="9178" y="3261"/>
                    <a:pt x="9178" y="3261"/>
                    <a:pt x="9178" y="3261"/>
                  </a:cubicBezTo>
                  <a:cubicBezTo>
                    <a:pt x="9193" y="3267"/>
                    <a:pt x="9193" y="3267"/>
                    <a:pt x="9193" y="3267"/>
                  </a:cubicBezTo>
                  <a:cubicBezTo>
                    <a:pt x="9195" y="3276"/>
                    <a:pt x="9195" y="3276"/>
                    <a:pt x="9195" y="3276"/>
                  </a:cubicBezTo>
                  <a:cubicBezTo>
                    <a:pt x="9192" y="3281"/>
                    <a:pt x="9192" y="3281"/>
                    <a:pt x="9192" y="3281"/>
                  </a:cubicBezTo>
                  <a:cubicBezTo>
                    <a:pt x="9205" y="3296"/>
                    <a:pt x="9205" y="3296"/>
                    <a:pt x="9205" y="3296"/>
                  </a:cubicBezTo>
                  <a:cubicBezTo>
                    <a:pt x="9202" y="3305"/>
                    <a:pt x="9202" y="3305"/>
                    <a:pt x="9202" y="3305"/>
                  </a:cubicBezTo>
                  <a:cubicBezTo>
                    <a:pt x="9192" y="3302"/>
                    <a:pt x="9192" y="3302"/>
                    <a:pt x="9192" y="3302"/>
                  </a:cubicBezTo>
                  <a:cubicBezTo>
                    <a:pt x="9183" y="3310"/>
                    <a:pt x="9183" y="3310"/>
                    <a:pt x="9183" y="3310"/>
                  </a:cubicBezTo>
                  <a:cubicBezTo>
                    <a:pt x="9170" y="3305"/>
                    <a:pt x="9170" y="3305"/>
                    <a:pt x="9170" y="3305"/>
                  </a:cubicBezTo>
                  <a:cubicBezTo>
                    <a:pt x="9158" y="3313"/>
                    <a:pt x="9158" y="3313"/>
                    <a:pt x="9158" y="3313"/>
                  </a:cubicBezTo>
                  <a:cubicBezTo>
                    <a:pt x="9157" y="3317"/>
                    <a:pt x="9157" y="3317"/>
                    <a:pt x="9157" y="3317"/>
                  </a:cubicBezTo>
                  <a:cubicBezTo>
                    <a:pt x="9167" y="3327"/>
                    <a:pt x="9167" y="3327"/>
                    <a:pt x="9167" y="3327"/>
                  </a:cubicBezTo>
                  <a:cubicBezTo>
                    <a:pt x="9146" y="3348"/>
                    <a:pt x="9146" y="3348"/>
                    <a:pt x="9146" y="3348"/>
                  </a:cubicBezTo>
                  <a:cubicBezTo>
                    <a:pt x="9134" y="3342"/>
                    <a:pt x="9134" y="3342"/>
                    <a:pt x="9134" y="3342"/>
                  </a:cubicBezTo>
                  <a:cubicBezTo>
                    <a:pt x="9132" y="3330"/>
                    <a:pt x="9132" y="3330"/>
                    <a:pt x="9132" y="3330"/>
                  </a:cubicBezTo>
                  <a:cubicBezTo>
                    <a:pt x="9123" y="3322"/>
                    <a:pt x="9123" y="3322"/>
                    <a:pt x="9123" y="3322"/>
                  </a:cubicBezTo>
                  <a:cubicBezTo>
                    <a:pt x="9112" y="3328"/>
                    <a:pt x="9112" y="3328"/>
                    <a:pt x="9112" y="3328"/>
                  </a:cubicBezTo>
                  <a:cubicBezTo>
                    <a:pt x="9103" y="3322"/>
                    <a:pt x="9103" y="3322"/>
                    <a:pt x="9103" y="3322"/>
                  </a:cubicBezTo>
                  <a:cubicBezTo>
                    <a:pt x="9091" y="3325"/>
                    <a:pt x="9091" y="3325"/>
                    <a:pt x="9091" y="3325"/>
                  </a:cubicBezTo>
                  <a:cubicBezTo>
                    <a:pt x="9094" y="3336"/>
                    <a:pt x="9094" y="3336"/>
                    <a:pt x="9094" y="3336"/>
                  </a:cubicBezTo>
                  <a:cubicBezTo>
                    <a:pt x="9094" y="3351"/>
                    <a:pt x="9094" y="3351"/>
                    <a:pt x="9094" y="3351"/>
                  </a:cubicBezTo>
                  <a:cubicBezTo>
                    <a:pt x="9088" y="3351"/>
                    <a:pt x="9088" y="3351"/>
                    <a:pt x="9088" y="3351"/>
                  </a:cubicBezTo>
                  <a:cubicBezTo>
                    <a:pt x="9080" y="3362"/>
                    <a:pt x="9080" y="3362"/>
                    <a:pt x="9080" y="3362"/>
                  </a:cubicBezTo>
                  <a:cubicBezTo>
                    <a:pt x="9069" y="3369"/>
                    <a:pt x="9069" y="3369"/>
                    <a:pt x="9069" y="3369"/>
                  </a:cubicBezTo>
                  <a:cubicBezTo>
                    <a:pt x="9077" y="3377"/>
                    <a:pt x="9077" y="3377"/>
                    <a:pt x="9077" y="3377"/>
                  </a:cubicBezTo>
                  <a:cubicBezTo>
                    <a:pt x="9069" y="3386"/>
                    <a:pt x="9069" y="3386"/>
                    <a:pt x="9069" y="3386"/>
                  </a:cubicBezTo>
                  <a:cubicBezTo>
                    <a:pt x="9059" y="3385"/>
                    <a:pt x="9059" y="3385"/>
                    <a:pt x="9059" y="3385"/>
                  </a:cubicBezTo>
                  <a:cubicBezTo>
                    <a:pt x="9037" y="3365"/>
                    <a:pt x="9037" y="3365"/>
                    <a:pt x="9037" y="3365"/>
                  </a:cubicBezTo>
                  <a:cubicBezTo>
                    <a:pt x="9028" y="3365"/>
                    <a:pt x="9028" y="3365"/>
                    <a:pt x="9028" y="3365"/>
                  </a:cubicBezTo>
                  <a:cubicBezTo>
                    <a:pt x="9040" y="3382"/>
                    <a:pt x="9040" y="3382"/>
                    <a:pt x="9040" y="3382"/>
                  </a:cubicBezTo>
                  <a:cubicBezTo>
                    <a:pt x="9024" y="3389"/>
                    <a:pt x="9024" y="3389"/>
                    <a:pt x="9024" y="3389"/>
                  </a:cubicBezTo>
                  <a:cubicBezTo>
                    <a:pt x="9028" y="3395"/>
                    <a:pt x="9028" y="3395"/>
                    <a:pt x="9028" y="3395"/>
                  </a:cubicBezTo>
                  <a:cubicBezTo>
                    <a:pt x="9017" y="3409"/>
                    <a:pt x="9017" y="3409"/>
                    <a:pt x="9017" y="3409"/>
                  </a:cubicBezTo>
                  <a:cubicBezTo>
                    <a:pt x="8993" y="3417"/>
                    <a:pt x="8993" y="3417"/>
                    <a:pt x="8993" y="3417"/>
                  </a:cubicBezTo>
                  <a:cubicBezTo>
                    <a:pt x="8985" y="3424"/>
                    <a:pt x="8985" y="3424"/>
                    <a:pt x="8985" y="3424"/>
                  </a:cubicBezTo>
                  <a:cubicBezTo>
                    <a:pt x="8964" y="3395"/>
                    <a:pt x="8964" y="3395"/>
                    <a:pt x="8964" y="3395"/>
                  </a:cubicBezTo>
                  <a:cubicBezTo>
                    <a:pt x="8952" y="3395"/>
                    <a:pt x="8952" y="3395"/>
                    <a:pt x="8952" y="3395"/>
                  </a:cubicBezTo>
                  <a:cubicBezTo>
                    <a:pt x="8944" y="3391"/>
                    <a:pt x="8944" y="3391"/>
                    <a:pt x="8944" y="3391"/>
                  </a:cubicBezTo>
                  <a:cubicBezTo>
                    <a:pt x="8949" y="3383"/>
                    <a:pt x="8949" y="3383"/>
                    <a:pt x="8949" y="3383"/>
                  </a:cubicBezTo>
                  <a:cubicBezTo>
                    <a:pt x="8962" y="3383"/>
                    <a:pt x="8962" y="3383"/>
                    <a:pt x="8962" y="3383"/>
                  </a:cubicBezTo>
                  <a:cubicBezTo>
                    <a:pt x="8961" y="3366"/>
                    <a:pt x="8961" y="3366"/>
                    <a:pt x="8961" y="3366"/>
                  </a:cubicBezTo>
                  <a:cubicBezTo>
                    <a:pt x="8967" y="3357"/>
                    <a:pt x="8967" y="3357"/>
                    <a:pt x="8967" y="3357"/>
                  </a:cubicBezTo>
                  <a:cubicBezTo>
                    <a:pt x="8991" y="3357"/>
                    <a:pt x="8991" y="3357"/>
                    <a:pt x="8991" y="3357"/>
                  </a:cubicBezTo>
                  <a:cubicBezTo>
                    <a:pt x="9020" y="3337"/>
                    <a:pt x="9020" y="3337"/>
                    <a:pt x="9020" y="3337"/>
                  </a:cubicBezTo>
                  <a:cubicBezTo>
                    <a:pt x="9016" y="3327"/>
                    <a:pt x="9016" y="3327"/>
                    <a:pt x="9016" y="3327"/>
                  </a:cubicBezTo>
                  <a:cubicBezTo>
                    <a:pt x="9004" y="3324"/>
                    <a:pt x="9004" y="3324"/>
                    <a:pt x="9004" y="3324"/>
                  </a:cubicBezTo>
                  <a:cubicBezTo>
                    <a:pt x="8990" y="3337"/>
                    <a:pt x="8990" y="3337"/>
                    <a:pt x="8990" y="3337"/>
                  </a:cubicBezTo>
                  <a:cubicBezTo>
                    <a:pt x="8968" y="3334"/>
                    <a:pt x="8968" y="3334"/>
                    <a:pt x="8968" y="3334"/>
                  </a:cubicBezTo>
                  <a:cubicBezTo>
                    <a:pt x="8968" y="3327"/>
                    <a:pt x="8968" y="3327"/>
                    <a:pt x="8968" y="3327"/>
                  </a:cubicBezTo>
                  <a:cubicBezTo>
                    <a:pt x="8953" y="3314"/>
                    <a:pt x="8953" y="3314"/>
                    <a:pt x="8953" y="3314"/>
                  </a:cubicBezTo>
                  <a:cubicBezTo>
                    <a:pt x="8938" y="3313"/>
                    <a:pt x="8938" y="3313"/>
                    <a:pt x="8938" y="3313"/>
                  </a:cubicBezTo>
                  <a:cubicBezTo>
                    <a:pt x="8915" y="3308"/>
                    <a:pt x="8915" y="3308"/>
                    <a:pt x="8915" y="3308"/>
                  </a:cubicBezTo>
                  <a:cubicBezTo>
                    <a:pt x="8891" y="3310"/>
                    <a:pt x="8891" y="3310"/>
                    <a:pt x="8891" y="3310"/>
                  </a:cubicBezTo>
                  <a:cubicBezTo>
                    <a:pt x="8897" y="3322"/>
                    <a:pt x="8897" y="3322"/>
                    <a:pt x="8897" y="3322"/>
                  </a:cubicBezTo>
                  <a:cubicBezTo>
                    <a:pt x="8887" y="3325"/>
                    <a:pt x="8887" y="3325"/>
                    <a:pt x="8887" y="3325"/>
                  </a:cubicBezTo>
                  <a:cubicBezTo>
                    <a:pt x="8877" y="3317"/>
                    <a:pt x="8877" y="3317"/>
                    <a:pt x="8877" y="3317"/>
                  </a:cubicBezTo>
                  <a:cubicBezTo>
                    <a:pt x="8878" y="3310"/>
                    <a:pt x="8878" y="3310"/>
                    <a:pt x="8878" y="3310"/>
                  </a:cubicBezTo>
                  <a:cubicBezTo>
                    <a:pt x="8855" y="3311"/>
                    <a:pt x="8855" y="3311"/>
                    <a:pt x="8855" y="3311"/>
                  </a:cubicBezTo>
                  <a:cubicBezTo>
                    <a:pt x="8828" y="3304"/>
                    <a:pt x="8828" y="3304"/>
                    <a:pt x="8828" y="3304"/>
                  </a:cubicBezTo>
                  <a:cubicBezTo>
                    <a:pt x="8814" y="3311"/>
                    <a:pt x="8814" y="3311"/>
                    <a:pt x="8814" y="3311"/>
                  </a:cubicBezTo>
                  <a:cubicBezTo>
                    <a:pt x="8802" y="3302"/>
                    <a:pt x="8802" y="3302"/>
                    <a:pt x="8802" y="3302"/>
                  </a:cubicBezTo>
                  <a:cubicBezTo>
                    <a:pt x="8779" y="3301"/>
                    <a:pt x="8779" y="3301"/>
                    <a:pt x="8779" y="3301"/>
                  </a:cubicBezTo>
                  <a:cubicBezTo>
                    <a:pt x="8758" y="3327"/>
                    <a:pt x="8758" y="3327"/>
                    <a:pt x="8758" y="3327"/>
                  </a:cubicBezTo>
                  <a:cubicBezTo>
                    <a:pt x="8747" y="3327"/>
                    <a:pt x="8747" y="3327"/>
                    <a:pt x="8747" y="3327"/>
                  </a:cubicBezTo>
                  <a:cubicBezTo>
                    <a:pt x="8747" y="3337"/>
                    <a:pt x="8747" y="3337"/>
                    <a:pt x="8747" y="3337"/>
                  </a:cubicBezTo>
                  <a:cubicBezTo>
                    <a:pt x="8768" y="3351"/>
                    <a:pt x="8768" y="3351"/>
                    <a:pt x="8768" y="3351"/>
                  </a:cubicBezTo>
                  <a:cubicBezTo>
                    <a:pt x="8744" y="3360"/>
                    <a:pt x="8744" y="3360"/>
                    <a:pt x="8744" y="3360"/>
                  </a:cubicBezTo>
                  <a:cubicBezTo>
                    <a:pt x="8741" y="3348"/>
                    <a:pt x="8741" y="3348"/>
                    <a:pt x="8741" y="3348"/>
                  </a:cubicBezTo>
                  <a:cubicBezTo>
                    <a:pt x="8729" y="3368"/>
                    <a:pt x="8729" y="3368"/>
                    <a:pt x="8729" y="3368"/>
                  </a:cubicBezTo>
                  <a:cubicBezTo>
                    <a:pt x="8748" y="3377"/>
                    <a:pt x="8748" y="3377"/>
                    <a:pt x="8748" y="3377"/>
                  </a:cubicBezTo>
                  <a:cubicBezTo>
                    <a:pt x="8754" y="3373"/>
                    <a:pt x="8754" y="3373"/>
                    <a:pt x="8754" y="3373"/>
                  </a:cubicBezTo>
                  <a:cubicBezTo>
                    <a:pt x="8765" y="3377"/>
                    <a:pt x="8765" y="3377"/>
                    <a:pt x="8765" y="3377"/>
                  </a:cubicBezTo>
                  <a:cubicBezTo>
                    <a:pt x="8765" y="3389"/>
                    <a:pt x="8765" y="3389"/>
                    <a:pt x="8765" y="3389"/>
                  </a:cubicBezTo>
                  <a:cubicBezTo>
                    <a:pt x="8733" y="3403"/>
                    <a:pt x="8733" y="3403"/>
                    <a:pt x="8733" y="3403"/>
                  </a:cubicBezTo>
                  <a:cubicBezTo>
                    <a:pt x="8722" y="3389"/>
                    <a:pt x="8722" y="3389"/>
                    <a:pt x="8722" y="3389"/>
                  </a:cubicBezTo>
                  <a:cubicBezTo>
                    <a:pt x="8696" y="3388"/>
                    <a:pt x="8696" y="3388"/>
                    <a:pt x="8696" y="3388"/>
                  </a:cubicBezTo>
                  <a:cubicBezTo>
                    <a:pt x="8686" y="3395"/>
                    <a:pt x="8686" y="3395"/>
                    <a:pt x="8686" y="3395"/>
                  </a:cubicBezTo>
                  <a:cubicBezTo>
                    <a:pt x="8690" y="3409"/>
                    <a:pt x="8690" y="3409"/>
                    <a:pt x="8690" y="3409"/>
                  </a:cubicBezTo>
                  <a:cubicBezTo>
                    <a:pt x="8678" y="3406"/>
                    <a:pt x="8678" y="3406"/>
                    <a:pt x="8678" y="3406"/>
                  </a:cubicBezTo>
                  <a:cubicBezTo>
                    <a:pt x="8669" y="3417"/>
                    <a:pt x="8669" y="3417"/>
                    <a:pt x="8669" y="3417"/>
                  </a:cubicBezTo>
                  <a:cubicBezTo>
                    <a:pt x="8661" y="3417"/>
                    <a:pt x="8661" y="3417"/>
                    <a:pt x="8661" y="3417"/>
                  </a:cubicBezTo>
                  <a:cubicBezTo>
                    <a:pt x="8655" y="3405"/>
                    <a:pt x="8655" y="3405"/>
                    <a:pt x="8655" y="3405"/>
                  </a:cubicBezTo>
                  <a:cubicBezTo>
                    <a:pt x="8621" y="3403"/>
                    <a:pt x="8621" y="3403"/>
                    <a:pt x="8621" y="3403"/>
                  </a:cubicBezTo>
                  <a:cubicBezTo>
                    <a:pt x="8609" y="3411"/>
                    <a:pt x="8609" y="3411"/>
                    <a:pt x="8609" y="3411"/>
                  </a:cubicBezTo>
                  <a:cubicBezTo>
                    <a:pt x="8577" y="3406"/>
                    <a:pt x="8577" y="3406"/>
                    <a:pt x="8577" y="3406"/>
                  </a:cubicBezTo>
                  <a:cubicBezTo>
                    <a:pt x="8559" y="3417"/>
                    <a:pt x="8559" y="3417"/>
                    <a:pt x="8559" y="3417"/>
                  </a:cubicBezTo>
                  <a:cubicBezTo>
                    <a:pt x="8559" y="3424"/>
                    <a:pt x="8559" y="3424"/>
                    <a:pt x="8559" y="3424"/>
                  </a:cubicBezTo>
                  <a:cubicBezTo>
                    <a:pt x="8582" y="3443"/>
                    <a:pt x="8582" y="3443"/>
                    <a:pt x="8582" y="3443"/>
                  </a:cubicBezTo>
                  <a:cubicBezTo>
                    <a:pt x="8570" y="3454"/>
                    <a:pt x="8570" y="3454"/>
                    <a:pt x="8570" y="3454"/>
                  </a:cubicBezTo>
                  <a:cubicBezTo>
                    <a:pt x="8562" y="3469"/>
                    <a:pt x="8562" y="3469"/>
                    <a:pt x="8562" y="3469"/>
                  </a:cubicBezTo>
                  <a:cubicBezTo>
                    <a:pt x="8547" y="3455"/>
                    <a:pt x="8547" y="3455"/>
                    <a:pt x="8547" y="3455"/>
                  </a:cubicBezTo>
                  <a:cubicBezTo>
                    <a:pt x="8534" y="3450"/>
                    <a:pt x="8534" y="3450"/>
                    <a:pt x="8534" y="3450"/>
                  </a:cubicBezTo>
                  <a:cubicBezTo>
                    <a:pt x="8542" y="3434"/>
                    <a:pt x="8542" y="3434"/>
                    <a:pt x="8542" y="3434"/>
                  </a:cubicBezTo>
                  <a:cubicBezTo>
                    <a:pt x="8527" y="3424"/>
                    <a:pt x="8527" y="3424"/>
                    <a:pt x="8527" y="3424"/>
                  </a:cubicBezTo>
                  <a:cubicBezTo>
                    <a:pt x="8521" y="3437"/>
                    <a:pt x="8521" y="3437"/>
                    <a:pt x="8521" y="3437"/>
                  </a:cubicBezTo>
                  <a:cubicBezTo>
                    <a:pt x="8505" y="3438"/>
                    <a:pt x="8505" y="3438"/>
                    <a:pt x="8505" y="3438"/>
                  </a:cubicBezTo>
                  <a:cubicBezTo>
                    <a:pt x="8492" y="3437"/>
                    <a:pt x="8492" y="3437"/>
                    <a:pt x="8492" y="3437"/>
                  </a:cubicBezTo>
                  <a:cubicBezTo>
                    <a:pt x="8475" y="3449"/>
                    <a:pt x="8475" y="3449"/>
                    <a:pt x="8475" y="3449"/>
                  </a:cubicBezTo>
                  <a:cubicBezTo>
                    <a:pt x="8458" y="3447"/>
                    <a:pt x="8458" y="3447"/>
                    <a:pt x="8458" y="3447"/>
                  </a:cubicBezTo>
                  <a:cubicBezTo>
                    <a:pt x="8435" y="3463"/>
                    <a:pt x="8435" y="3463"/>
                    <a:pt x="8435" y="3463"/>
                  </a:cubicBezTo>
                  <a:cubicBezTo>
                    <a:pt x="8411" y="3464"/>
                    <a:pt x="8411" y="3464"/>
                    <a:pt x="8411" y="3464"/>
                  </a:cubicBezTo>
                  <a:cubicBezTo>
                    <a:pt x="8383" y="3487"/>
                    <a:pt x="8383" y="3487"/>
                    <a:pt x="8383" y="3487"/>
                  </a:cubicBezTo>
                  <a:cubicBezTo>
                    <a:pt x="8365" y="3490"/>
                    <a:pt x="8365" y="3490"/>
                    <a:pt x="8365" y="3490"/>
                  </a:cubicBezTo>
                  <a:cubicBezTo>
                    <a:pt x="8354" y="3478"/>
                    <a:pt x="8354" y="3478"/>
                    <a:pt x="8354" y="3478"/>
                  </a:cubicBezTo>
                  <a:cubicBezTo>
                    <a:pt x="8343" y="3480"/>
                    <a:pt x="8343" y="3480"/>
                    <a:pt x="8343" y="3480"/>
                  </a:cubicBezTo>
                  <a:cubicBezTo>
                    <a:pt x="8340" y="3495"/>
                    <a:pt x="8340" y="3495"/>
                    <a:pt x="8340" y="3495"/>
                  </a:cubicBezTo>
                  <a:cubicBezTo>
                    <a:pt x="8310" y="3518"/>
                    <a:pt x="8310" y="3518"/>
                    <a:pt x="8310" y="3518"/>
                  </a:cubicBezTo>
                  <a:cubicBezTo>
                    <a:pt x="8305" y="3535"/>
                    <a:pt x="8305" y="3535"/>
                    <a:pt x="8305" y="3535"/>
                  </a:cubicBezTo>
                  <a:cubicBezTo>
                    <a:pt x="8290" y="3548"/>
                    <a:pt x="8290" y="3548"/>
                    <a:pt x="8290" y="3548"/>
                  </a:cubicBezTo>
                  <a:cubicBezTo>
                    <a:pt x="8287" y="3567"/>
                    <a:pt x="8287" y="3567"/>
                    <a:pt x="8287" y="3567"/>
                  </a:cubicBezTo>
                  <a:cubicBezTo>
                    <a:pt x="8308" y="3599"/>
                    <a:pt x="8308" y="3599"/>
                    <a:pt x="8308" y="3599"/>
                  </a:cubicBezTo>
                  <a:cubicBezTo>
                    <a:pt x="8302" y="3631"/>
                    <a:pt x="8302" y="3631"/>
                    <a:pt x="8302" y="3631"/>
                  </a:cubicBezTo>
                  <a:cubicBezTo>
                    <a:pt x="8279" y="3658"/>
                    <a:pt x="8279" y="3658"/>
                    <a:pt x="8279" y="3658"/>
                  </a:cubicBezTo>
                  <a:cubicBezTo>
                    <a:pt x="8267" y="3684"/>
                    <a:pt x="8267" y="3684"/>
                    <a:pt x="8267" y="3684"/>
                  </a:cubicBezTo>
                  <a:cubicBezTo>
                    <a:pt x="8271" y="3704"/>
                    <a:pt x="8271" y="3704"/>
                    <a:pt x="8271" y="3704"/>
                  </a:cubicBezTo>
                  <a:cubicBezTo>
                    <a:pt x="8271" y="3736"/>
                    <a:pt x="8271" y="3736"/>
                    <a:pt x="8271" y="3736"/>
                  </a:cubicBezTo>
                  <a:cubicBezTo>
                    <a:pt x="8278" y="3749"/>
                    <a:pt x="8278" y="3749"/>
                    <a:pt x="8278" y="3749"/>
                  </a:cubicBezTo>
                  <a:cubicBezTo>
                    <a:pt x="8279" y="3765"/>
                    <a:pt x="8279" y="3765"/>
                    <a:pt x="8279" y="3765"/>
                  </a:cubicBezTo>
                  <a:cubicBezTo>
                    <a:pt x="8271" y="3765"/>
                    <a:pt x="8271" y="3765"/>
                    <a:pt x="8271" y="3765"/>
                  </a:cubicBezTo>
                  <a:cubicBezTo>
                    <a:pt x="8261" y="3771"/>
                    <a:pt x="8261" y="3771"/>
                    <a:pt x="8261" y="3771"/>
                  </a:cubicBezTo>
                  <a:cubicBezTo>
                    <a:pt x="8261" y="3790"/>
                    <a:pt x="8261" y="3790"/>
                    <a:pt x="8261" y="3790"/>
                  </a:cubicBezTo>
                  <a:cubicBezTo>
                    <a:pt x="8253" y="3796"/>
                    <a:pt x="8253" y="3796"/>
                    <a:pt x="8253" y="3796"/>
                  </a:cubicBezTo>
                  <a:cubicBezTo>
                    <a:pt x="8262" y="3825"/>
                    <a:pt x="8262" y="3825"/>
                    <a:pt x="8262" y="3825"/>
                  </a:cubicBezTo>
                  <a:cubicBezTo>
                    <a:pt x="8245" y="3836"/>
                    <a:pt x="8245" y="3836"/>
                    <a:pt x="8245" y="3836"/>
                  </a:cubicBezTo>
                  <a:cubicBezTo>
                    <a:pt x="8242" y="3857"/>
                    <a:pt x="8242" y="3857"/>
                    <a:pt x="8242" y="3857"/>
                  </a:cubicBezTo>
                  <a:cubicBezTo>
                    <a:pt x="8221" y="3885"/>
                    <a:pt x="8221" y="3885"/>
                    <a:pt x="8221" y="3885"/>
                  </a:cubicBezTo>
                  <a:cubicBezTo>
                    <a:pt x="8224" y="3901"/>
                    <a:pt x="8224" y="3901"/>
                    <a:pt x="8224" y="3901"/>
                  </a:cubicBezTo>
                  <a:cubicBezTo>
                    <a:pt x="8212" y="3909"/>
                    <a:pt x="8212" y="3909"/>
                    <a:pt x="8212" y="3909"/>
                  </a:cubicBezTo>
                  <a:cubicBezTo>
                    <a:pt x="8207" y="3938"/>
                    <a:pt x="8207" y="3938"/>
                    <a:pt x="8207" y="3938"/>
                  </a:cubicBezTo>
                  <a:cubicBezTo>
                    <a:pt x="8201" y="3938"/>
                    <a:pt x="8201" y="3938"/>
                    <a:pt x="8201" y="3938"/>
                  </a:cubicBezTo>
                  <a:cubicBezTo>
                    <a:pt x="8192" y="3978"/>
                    <a:pt x="8192" y="3978"/>
                    <a:pt x="8192" y="3978"/>
                  </a:cubicBezTo>
                  <a:cubicBezTo>
                    <a:pt x="8193" y="4007"/>
                    <a:pt x="8193" y="4007"/>
                    <a:pt x="8193" y="4007"/>
                  </a:cubicBezTo>
                  <a:cubicBezTo>
                    <a:pt x="8187" y="4018"/>
                    <a:pt x="8187" y="4018"/>
                    <a:pt x="8187" y="4018"/>
                  </a:cubicBezTo>
                  <a:cubicBezTo>
                    <a:pt x="8195" y="4036"/>
                    <a:pt x="8195" y="4036"/>
                    <a:pt x="8195" y="4036"/>
                  </a:cubicBezTo>
                  <a:cubicBezTo>
                    <a:pt x="8183" y="4053"/>
                    <a:pt x="8183" y="4053"/>
                    <a:pt x="8183" y="4053"/>
                  </a:cubicBezTo>
                  <a:cubicBezTo>
                    <a:pt x="8180" y="4071"/>
                    <a:pt x="8180" y="4071"/>
                    <a:pt x="8180" y="4071"/>
                  </a:cubicBezTo>
                  <a:cubicBezTo>
                    <a:pt x="8164" y="4096"/>
                    <a:pt x="8164" y="4096"/>
                    <a:pt x="8164" y="4096"/>
                  </a:cubicBezTo>
                  <a:cubicBezTo>
                    <a:pt x="8166" y="4105"/>
                    <a:pt x="8166" y="4105"/>
                    <a:pt x="8166" y="4105"/>
                  </a:cubicBezTo>
                  <a:cubicBezTo>
                    <a:pt x="8158" y="4108"/>
                    <a:pt x="8158" y="4108"/>
                    <a:pt x="8158" y="4108"/>
                  </a:cubicBezTo>
                  <a:cubicBezTo>
                    <a:pt x="8157" y="4128"/>
                    <a:pt x="8157" y="4128"/>
                    <a:pt x="8157" y="4128"/>
                  </a:cubicBezTo>
                  <a:cubicBezTo>
                    <a:pt x="8132" y="4149"/>
                    <a:pt x="8132" y="4149"/>
                    <a:pt x="8132" y="4149"/>
                  </a:cubicBezTo>
                  <a:cubicBezTo>
                    <a:pt x="8131" y="4175"/>
                    <a:pt x="8131" y="4175"/>
                    <a:pt x="8131" y="4175"/>
                  </a:cubicBezTo>
                  <a:cubicBezTo>
                    <a:pt x="8109" y="4196"/>
                    <a:pt x="8109" y="4196"/>
                    <a:pt x="8109" y="4196"/>
                  </a:cubicBezTo>
                  <a:cubicBezTo>
                    <a:pt x="8109" y="4209"/>
                    <a:pt x="8109" y="4209"/>
                    <a:pt x="8109" y="4209"/>
                  </a:cubicBezTo>
                  <a:cubicBezTo>
                    <a:pt x="8093" y="4233"/>
                    <a:pt x="8093" y="4233"/>
                    <a:pt x="8093" y="4233"/>
                  </a:cubicBezTo>
                  <a:cubicBezTo>
                    <a:pt x="8088" y="4250"/>
                    <a:pt x="8088" y="4250"/>
                    <a:pt x="8088" y="4250"/>
                  </a:cubicBezTo>
                  <a:cubicBezTo>
                    <a:pt x="8080" y="4265"/>
                    <a:pt x="8080" y="4265"/>
                    <a:pt x="8080" y="4265"/>
                  </a:cubicBezTo>
                  <a:cubicBezTo>
                    <a:pt x="8090" y="4281"/>
                    <a:pt x="8090" y="4281"/>
                    <a:pt x="8090" y="4281"/>
                  </a:cubicBezTo>
                  <a:cubicBezTo>
                    <a:pt x="8103" y="4290"/>
                    <a:pt x="8103" y="4290"/>
                    <a:pt x="8103" y="4290"/>
                  </a:cubicBezTo>
                  <a:cubicBezTo>
                    <a:pt x="8120" y="4284"/>
                    <a:pt x="8120" y="4284"/>
                    <a:pt x="8120" y="4284"/>
                  </a:cubicBezTo>
                  <a:cubicBezTo>
                    <a:pt x="8134" y="4297"/>
                    <a:pt x="8134" y="4297"/>
                    <a:pt x="8134" y="4297"/>
                  </a:cubicBezTo>
                  <a:cubicBezTo>
                    <a:pt x="8149" y="4297"/>
                    <a:pt x="8149" y="4297"/>
                    <a:pt x="8149" y="4297"/>
                  </a:cubicBezTo>
                  <a:cubicBezTo>
                    <a:pt x="8169" y="4284"/>
                    <a:pt x="8169" y="4284"/>
                    <a:pt x="8169" y="4284"/>
                  </a:cubicBezTo>
                  <a:cubicBezTo>
                    <a:pt x="8181" y="4279"/>
                    <a:pt x="8181" y="4279"/>
                    <a:pt x="8181" y="4279"/>
                  </a:cubicBezTo>
                  <a:cubicBezTo>
                    <a:pt x="8195" y="4270"/>
                    <a:pt x="8195" y="4270"/>
                    <a:pt x="8195" y="4270"/>
                  </a:cubicBezTo>
                  <a:cubicBezTo>
                    <a:pt x="8203" y="4271"/>
                    <a:pt x="8203" y="4271"/>
                    <a:pt x="8203" y="4271"/>
                  </a:cubicBezTo>
                  <a:cubicBezTo>
                    <a:pt x="8221" y="4267"/>
                    <a:pt x="8221" y="4267"/>
                    <a:pt x="8221" y="4267"/>
                  </a:cubicBezTo>
                  <a:cubicBezTo>
                    <a:pt x="8221" y="4308"/>
                    <a:pt x="8221" y="4308"/>
                    <a:pt x="8221" y="4308"/>
                  </a:cubicBezTo>
                  <a:cubicBezTo>
                    <a:pt x="8239" y="4333"/>
                    <a:pt x="8239" y="4333"/>
                    <a:pt x="8239" y="4333"/>
                  </a:cubicBezTo>
                  <a:cubicBezTo>
                    <a:pt x="8245" y="4358"/>
                    <a:pt x="8245" y="4358"/>
                    <a:pt x="8245" y="4358"/>
                  </a:cubicBezTo>
                  <a:cubicBezTo>
                    <a:pt x="8242" y="4378"/>
                    <a:pt x="8242" y="4378"/>
                    <a:pt x="8242" y="4378"/>
                  </a:cubicBezTo>
                  <a:cubicBezTo>
                    <a:pt x="8264" y="4397"/>
                    <a:pt x="8264" y="4397"/>
                    <a:pt x="8264" y="4397"/>
                  </a:cubicBezTo>
                  <a:cubicBezTo>
                    <a:pt x="8275" y="4383"/>
                    <a:pt x="8275" y="4383"/>
                    <a:pt x="8275" y="4383"/>
                  </a:cubicBezTo>
                  <a:cubicBezTo>
                    <a:pt x="8279" y="4384"/>
                    <a:pt x="8279" y="4384"/>
                    <a:pt x="8279" y="4384"/>
                  </a:cubicBezTo>
                  <a:cubicBezTo>
                    <a:pt x="8288" y="4378"/>
                    <a:pt x="8288" y="4378"/>
                    <a:pt x="8288" y="4378"/>
                  </a:cubicBezTo>
                  <a:cubicBezTo>
                    <a:pt x="8296" y="4362"/>
                    <a:pt x="8296" y="4362"/>
                    <a:pt x="8296" y="4362"/>
                  </a:cubicBezTo>
                  <a:cubicBezTo>
                    <a:pt x="8307" y="4357"/>
                    <a:pt x="8307" y="4357"/>
                    <a:pt x="8307" y="4357"/>
                  </a:cubicBezTo>
                  <a:cubicBezTo>
                    <a:pt x="8313" y="4366"/>
                    <a:pt x="8313" y="4366"/>
                    <a:pt x="8313" y="4366"/>
                  </a:cubicBezTo>
                  <a:cubicBezTo>
                    <a:pt x="8322" y="4358"/>
                    <a:pt x="8322" y="4358"/>
                    <a:pt x="8322" y="4358"/>
                  </a:cubicBezTo>
                  <a:cubicBezTo>
                    <a:pt x="8340" y="4360"/>
                    <a:pt x="8340" y="4360"/>
                    <a:pt x="8340" y="4360"/>
                  </a:cubicBezTo>
                  <a:cubicBezTo>
                    <a:pt x="8334" y="4366"/>
                    <a:pt x="8334" y="4366"/>
                    <a:pt x="8334" y="4366"/>
                  </a:cubicBezTo>
                  <a:cubicBezTo>
                    <a:pt x="8326" y="4378"/>
                    <a:pt x="8326" y="4378"/>
                    <a:pt x="8326" y="4378"/>
                  </a:cubicBezTo>
                  <a:cubicBezTo>
                    <a:pt x="8328" y="4403"/>
                    <a:pt x="8328" y="4403"/>
                    <a:pt x="8328" y="4403"/>
                  </a:cubicBezTo>
                  <a:cubicBezTo>
                    <a:pt x="8319" y="4403"/>
                    <a:pt x="8319" y="4403"/>
                    <a:pt x="8319" y="4403"/>
                  </a:cubicBezTo>
                  <a:cubicBezTo>
                    <a:pt x="8305" y="4415"/>
                    <a:pt x="8305" y="4415"/>
                    <a:pt x="8305" y="4415"/>
                  </a:cubicBezTo>
                  <a:cubicBezTo>
                    <a:pt x="8311" y="4421"/>
                    <a:pt x="8311" y="4421"/>
                    <a:pt x="8311" y="4421"/>
                  </a:cubicBezTo>
                  <a:cubicBezTo>
                    <a:pt x="8346" y="4417"/>
                    <a:pt x="8346" y="4417"/>
                    <a:pt x="8346" y="4417"/>
                  </a:cubicBezTo>
                  <a:cubicBezTo>
                    <a:pt x="8366" y="4404"/>
                    <a:pt x="8366" y="4404"/>
                    <a:pt x="8366" y="4404"/>
                  </a:cubicBezTo>
                  <a:cubicBezTo>
                    <a:pt x="8372" y="4380"/>
                    <a:pt x="8372" y="4380"/>
                    <a:pt x="8372" y="4380"/>
                  </a:cubicBezTo>
                  <a:cubicBezTo>
                    <a:pt x="8369" y="4365"/>
                    <a:pt x="8369" y="4365"/>
                    <a:pt x="8369" y="4365"/>
                  </a:cubicBezTo>
                  <a:cubicBezTo>
                    <a:pt x="8375" y="4352"/>
                    <a:pt x="8375" y="4352"/>
                    <a:pt x="8375" y="4352"/>
                  </a:cubicBezTo>
                  <a:cubicBezTo>
                    <a:pt x="8386" y="4375"/>
                    <a:pt x="8386" y="4375"/>
                    <a:pt x="8386" y="4375"/>
                  </a:cubicBezTo>
                  <a:cubicBezTo>
                    <a:pt x="8383" y="4395"/>
                    <a:pt x="8383" y="4395"/>
                    <a:pt x="8383" y="4395"/>
                  </a:cubicBezTo>
                  <a:cubicBezTo>
                    <a:pt x="8383" y="4415"/>
                    <a:pt x="8383" y="4415"/>
                    <a:pt x="8383" y="4415"/>
                  </a:cubicBezTo>
                  <a:cubicBezTo>
                    <a:pt x="8394" y="4409"/>
                    <a:pt x="8394" y="4409"/>
                    <a:pt x="8394" y="4409"/>
                  </a:cubicBezTo>
                  <a:cubicBezTo>
                    <a:pt x="8400" y="4386"/>
                    <a:pt x="8400" y="4386"/>
                    <a:pt x="8400" y="4386"/>
                  </a:cubicBezTo>
                  <a:cubicBezTo>
                    <a:pt x="8392" y="4358"/>
                    <a:pt x="8392" y="4358"/>
                    <a:pt x="8392" y="4358"/>
                  </a:cubicBezTo>
                  <a:cubicBezTo>
                    <a:pt x="8398" y="4345"/>
                    <a:pt x="8398" y="4345"/>
                    <a:pt x="8398" y="4345"/>
                  </a:cubicBezTo>
                  <a:cubicBezTo>
                    <a:pt x="8385" y="4329"/>
                    <a:pt x="8385" y="4329"/>
                    <a:pt x="8385" y="4329"/>
                  </a:cubicBezTo>
                  <a:cubicBezTo>
                    <a:pt x="8377" y="4302"/>
                    <a:pt x="8377" y="4302"/>
                    <a:pt x="8377" y="4302"/>
                  </a:cubicBezTo>
                  <a:cubicBezTo>
                    <a:pt x="8392" y="4302"/>
                    <a:pt x="8392" y="4302"/>
                    <a:pt x="8392" y="4302"/>
                  </a:cubicBezTo>
                  <a:cubicBezTo>
                    <a:pt x="8407" y="4311"/>
                    <a:pt x="8407" y="4311"/>
                    <a:pt x="8407" y="4311"/>
                  </a:cubicBezTo>
                  <a:cubicBezTo>
                    <a:pt x="8406" y="4317"/>
                    <a:pt x="8406" y="4317"/>
                    <a:pt x="8406" y="4317"/>
                  </a:cubicBezTo>
                  <a:cubicBezTo>
                    <a:pt x="8412" y="4325"/>
                    <a:pt x="8412" y="4325"/>
                    <a:pt x="8412" y="4325"/>
                  </a:cubicBezTo>
                  <a:cubicBezTo>
                    <a:pt x="8421" y="4325"/>
                    <a:pt x="8421" y="4325"/>
                    <a:pt x="8421" y="4325"/>
                  </a:cubicBezTo>
                  <a:cubicBezTo>
                    <a:pt x="8429" y="4316"/>
                    <a:pt x="8429" y="4316"/>
                    <a:pt x="8429" y="4316"/>
                  </a:cubicBezTo>
                  <a:cubicBezTo>
                    <a:pt x="8444" y="4313"/>
                    <a:pt x="8444" y="4313"/>
                    <a:pt x="8444" y="4313"/>
                  </a:cubicBezTo>
                  <a:cubicBezTo>
                    <a:pt x="8463" y="4299"/>
                    <a:pt x="8463" y="4299"/>
                    <a:pt x="8463" y="4299"/>
                  </a:cubicBezTo>
                  <a:cubicBezTo>
                    <a:pt x="8481" y="4314"/>
                    <a:pt x="8481" y="4314"/>
                    <a:pt x="8481" y="4314"/>
                  </a:cubicBezTo>
                  <a:cubicBezTo>
                    <a:pt x="8499" y="4316"/>
                    <a:pt x="8499" y="4316"/>
                    <a:pt x="8499" y="4316"/>
                  </a:cubicBezTo>
                  <a:cubicBezTo>
                    <a:pt x="8511" y="4326"/>
                    <a:pt x="8511" y="4326"/>
                    <a:pt x="8511" y="4326"/>
                  </a:cubicBezTo>
                  <a:cubicBezTo>
                    <a:pt x="8521" y="4346"/>
                    <a:pt x="8521" y="4346"/>
                    <a:pt x="8521" y="4346"/>
                  </a:cubicBezTo>
                  <a:cubicBezTo>
                    <a:pt x="8531" y="4352"/>
                    <a:pt x="8531" y="4352"/>
                    <a:pt x="8531" y="4352"/>
                  </a:cubicBezTo>
                  <a:cubicBezTo>
                    <a:pt x="8553" y="4355"/>
                    <a:pt x="8553" y="4355"/>
                    <a:pt x="8553" y="4355"/>
                  </a:cubicBezTo>
                  <a:cubicBezTo>
                    <a:pt x="8562" y="4366"/>
                    <a:pt x="8562" y="4366"/>
                    <a:pt x="8562" y="4366"/>
                  </a:cubicBezTo>
                  <a:cubicBezTo>
                    <a:pt x="8597" y="4380"/>
                    <a:pt x="8597" y="4380"/>
                    <a:pt x="8597" y="4380"/>
                  </a:cubicBezTo>
                  <a:cubicBezTo>
                    <a:pt x="8602" y="4391"/>
                    <a:pt x="8602" y="4391"/>
                    <a:pt x="8602" y="4391"/>
                  </a:cubicBezTo>
                  <a:cubicBezTo>
                    <a:pt x="8614" y="4392"/>
                    <a:pt x="8614" y="4392"/>
                    <a:pt x="8614" y="4392"/>
                  </a:cubicBezTo>
                  <a:cubicBezTo>
                    <a:pt x="8625" y="4406"/>
                    <a:pt x="8625" y="4406"/>
                    <a:pt x="8625" y="4406"/>
                  </a:cubicBezTo>
                  <a:cubicBezTo>
                    <a:pt x="8634" y="4404"/>
                    <a:pt x="8634" y="4404"/>
                    <a:pt x="8634" y="4404"/>
                  </a:cubicBezTo>
                  <a:cubicBezTo>
                    <a:pt x="8648" y="4430"/>
                    <a:pt x="8648" y="4430"/>
                    <a:pt x="8648" y="4430"/>
                  </a:cubicBezTo>
                  <a:cubicBezTo>
                    <a:pt x="8640" y="4444"/>
                    <a:pt x="8640" y="4444"/>
                    <a:pt x="8640" y="4444"/>
                  </a:cubicBezTo>
                  <a:cubicBezTo>
                    <a:pt x="8638" y="4458"/>
                    <a:pt x="8638" y="4458"/>
                    <a:pt x="8638" y="4458"/>
                  </a:cubicBezTo>
                  <a:cubicBezTo>
                    <a:pt x="8628" y="4464"/>
                    <a:pt x="8628" y="4464"/>
                    <a:pt x="8628" y="4464"/>
                  </a:cubicBezTo>
                  <a:cubicBezTo>
                    <a:pt x="8643" y="4482"/>
                    <a:pt x="8643" y="4482"/>
                    <a:pt x="8643" y="4482"/>
                  </a:cubicBezTo>
                  <a:cubicBezTo>
                    <a:pt x="8655" y="4481"/>
                    <a:pt x="8655" y="4481"/>
                    <a:pt x="8655" y="4481"/>
                  </a:cubicBezTo>
                  <a:cubicBezTo>
                    <a:pt x="8677" y="4510"/>
                    <a:pt x="8677" y="4510"/>
                    <a:pt x="8677" y="4510"/>
                  </a:cubicBezTo>
                  <a:cubicBezTo>
                    <a:pt x="8678" y="4524"/>
                    <a:pt x="8678" y="4524"/>
                    <a:pt x="8678" y="4524"/>
                  </a:cubicBezTo>
                  <a:cubicBezTo>
                    <a:pt x="8667" y="4534"/>
                    <a:pt x="8667" y="4534"/>
                    <a:pt x="8667" y="4534"/>
                  </a:cubicBezTo>
                  <a:cubicBezTo>
                    <a:pt x="8667" y="4553"/>
                    <a:pt x="8667" y="4553"/>
                    <a:pt x="8667" y="4553"/>
                  </a:cubicBezTo>
                  <a:cubicBezTo>
                    <a:pt x="8684" y="4566"/>
                    <a:pt x="8684" y="4566"/>
                    <a:pt x="8684" y="4566"/>
                  </a:cubicBezTo>
                  <a:cubicBezTo>
                    <a:pt x="8698" y="4571"/>
                    <a:pt x="8698" y="4571"/>
                    <a:pt x="8698" y="4571"/>
                  </a:cubicBezTo>
                  <a:cubicBezTo>
                    <a:pt x="8709" y="4562"/>
                    <a:pt x="8709" y="4562"/>
                    <a:pt x="8709" y="4562"/>
                  </a:cubicBezTo>
                  <a:cubicBezTo>
                    <a:pt x="8712" y="4576"/>
                    <a:pt x="8712" y="4576"/>
                    <a:pt x="8712" y="4576"/>
                  </a:cubicBezTo>
                  <a:cubicBezTo>
                    <a:pt x="8704" y="4585"/>
                    <a:pt x="8704" y="4585"/>
                    <a:pt x="8704" y="4585"/>
                  </a:cubicBezTo>
                  <a:cubicBezTo>
                    <a:pt x="8706" y="4605"/>
                    <a:pt x="8706" y="4605"/>
                    <a:pt x="8706" y="4605"/>
                  </a:cubicBezTo>
                  <a:cubicBezTo>
                    <a:pt x="8719" y="4617"/>
                    <a:pt x="8719" y="4617"/>
                    <a:pt x="8719" y="4617"/>
                  </a:cubicBezTo>
                  <a:cubicBezTo>
                    <a:pt x="8710" y="4624"/>
                    <a:pt x="8710" y="4624"/>
                    <a:pt x="8710" y="4624"/>
                  </a:cubicBezTo>
                  <a:cubicBezTo>
                    <a:pt x="8709" y="4637"/>
                    <a:pt x="8709" y="4637"/>
                    <a:pt x="8709" y="4637"/>
                  </a:cubicBezTo>
                  <a:cubicBezTo>
                    <a:pt x="8715" y="4650"/>
                    <a:pt x="8715" y="4650"/>
                    <a:pt x="8715" y="4650"/>
                  </a:cubicBezTo>
                  <a:cubicBezTo>
                    <a:pt x="8706" y="4667"/>
                    <a:pt x="8706" y="4667"/>
                    <a:pt x="8706" y="4667"/>
                  </a:cubicBezTo>
                  <a:cubicBezTo>
                    <a:pt x="8713" y="4672"/>
                    <a:pt x="8713" y="4672"/>
                    <a:pt x="8713" y="4672"/>
                  </a:cubicBezTo>
                  <a:cubicBezTo>
                    <a:pt x="8712" y="4684"/>
                    <a:pt x="8712" y="4684"/>
                    <a:pt x="8712" y="4684"/>
                  </a:cubicBezTo>
                  <a:cubicBezTo>
                    <a:pt x="8709" y="4692"/>
                    <a:pt x="8709" y="4692"/>
                    <a:pt x="8709" y="4692"/>
                  </a:cubicBezTo>
                  <a:cubicBezTo>
                    <a:pt x="8716" y="4696"/>
                    <a:pt x="8716" y="4696"/>
                    <a:pt x="8716" y="4696"/>
                  </a:cubicBezTo>
                  <a:cubicBezTo>
                    <a:pt x="8707" y="4709"/>
                    <a:pt x="8707" y="4709"/>
                    <a:pt x="8707" y="4709"/>
                  </a:cubicBezTo>
                  <a:cubicBezTo>
                    <a:pt x="8719" y="4747"/>
                    <a:pt x="8719" y="4747"/>
                    <a:pt x="8719" y="4747"/>
                  </a:cubicBezTo>
                  <a:cubicBezTo>
                    <a:pt x="8715" y="4759"/>
                    <a:pt x="8715" y="4759"/>
                    <a:pt x="8715" y="4759"/>
                  </a:cubicBezTo>
                  <a:cubicBezTo>
                    <a:pt x="8718" y="4788"/>
                    <a:pt x="8718" y="4788"/>
                    <a:pt x="8718" y="4788"/>
                  </a:cubicBezTo>
                  <a:cubicBezTo>
                    <a:pt x="8719" y="4800"/>
                    <a:pt x="8719" y="4800"/>
                    <a:pt x="8719" y="4800"/>
                  </a:cubicBezTo>
                  <a:cubicBezTo>
                    <a:pt x="8719" y="4814"/>
                    <a:pt x="8719" y="4814"/>
                    <a:pt x="8719" y="4814"/>
                  </a:cubicBezTo>
                  <a:cubicBezTo>
                    <a:pt x="8736" y="4867"/>
                    <a:pt x="8736" y="4867"/>
                    <a:pt x="8736" y="4867"/>
                  </a:cubicBezTo>
                  <a:cubicBezTo>
                    <a:pt x="8748" y="4869"/>
                    <a:pt x="8748" y="4869"/>
                    <a:pt x="8748" y="4869"/>
                  </a:cubicBezTo>
                  <a:cubicBezTo>
                    <a:pt x="8764" y="4860"/>
                    <a:pt x="8764" y="4860"/>
                    <a:pt x="8764" y="4860"/>
                  </a:cubicBezTo>
                  <a:cubicBezTo>
                    <a:pt x="8765" y="4866"/>
                    <a:pt x="8765" y="4866"/>
                    <a:pt x="8765" y="4866"/>
                  </a:cubicBezTo>
                  <a:cubicBezTo>
                    <a:pt x="8753" y="4887"/>
                    <a:pt x="8753" y="4887"/>
                    <a:pt x="8753" y="4887"/>
                  </a:cubicBezTo>
                  <a:cubicBezTo>
                    <a:pt x="8747" y="4895"/>
                    <a:pt x="8747" y="4895"/>
                    <a:pt x="8747" y="4895"/>
                  </a:cubicBezTo>
                  <a:cubicBezTo>
                    <a:pt x="8754" y="4909"/>
                    <a:pt x="8754" y="4909"/>
                    <a:pt x="8754" y="4909"/>
                  </a:cubicBezTo>
                  <a:cubicBezTo>
                    <a:pt x="8762" y="4909"/>
                    <a:pt x="8762" y="4909"/>
                    <a:pt x="8762" y="4909"/>
                  </a:cubicBezTo>
                  <a:cubicBezTo>
                    <a:pt x="8784" y="4935"/>
                    <a:pt x="8784" y="4935"/>
                    <a:pt x="8784" y="4935"/>
                  </a:cubicBezTo>
                  <a:cubicBezTo>
                    <a:pt x="8782" y="4965"/>
                    <a:pt x="8782" y="4965"/>
                    <a:pt x="8782" y="4965"/>
                  </a:cubicBezTo>
                  <a:cubicBezTo>
                    <a:pt x="8788" y="4976"/>
                    <a:pt x="8788" y="4976"/>
                    <a:pt x="8788" y="4976"/>
                  </a:cubicBezTo>
                  <a:cubicBezTo>
                    <a:pt x="8787" y="4987"/>
                    <a:pt x="8787" y="4987"/>
                    <a:pt x="8787" y="4987"/>
                  </a:cubicBezTo>
                  <a:cubicBezTo>
                    <a:pt x="8791" y="5025"/>
                    <a:pt x="8791" y="5025"/>
                    <a:pt x="8791" y="5025"/>
                  </a:cubicBezTo>
                  <a:cubicBezTo>
                    <a:pt x="8803" y="5025"/>
                    <a:pt x="8803" y="5025"/>
                    <a:pt x="8803" y="5025"/>
                  </a:cubicBezTo>
                  <a:cubicBezTo>
                    <a:pt x="8803" y="5043"/>
                    <a:pt x="8803" y="5043"/>
                    <a:pt x="8803" y="5043"/>
                  </a:cubicBezTo>
                  <a:cubicBezTo>
                    <a:pt x="8797" y="5049"/>
                    <a:pt x="8797" y="5049"/>
                    <a:pt x="8797" y="5049"/>
                  </a:cubicBezTo>
                  <a:cubicBezTo>
                    <a:pt x="8799" y="5074"/>
                    <a:pt x="8799" y="5074"/>
                    <a:pt x="8799" y="5074"/>
                  </a:cubicBezTo>
                  <a:cubicBezTo>
                    <a:pt x="8806" y="5089"/>
                    <a:pt x="8806" y="5089"/>
                    <a:pt x="8806" y="5089"/>
                  </a:cubicBezTo>
                  <a:cubicBezTo>
                    <a:pt x="8808" y="5111"/>
                    <a:pt x="8808" y="5111"/>
                    <a:pt x="8808" y="5111"/>
                  </a:cubicBezTo>
                  <a:cubicBezTo>
                    <a:pt x="8785" y="5135"/>
                    <a:pt x="8785" y="5135"/>
                    <a:pt x="8785" y="5135"/>
                  </a:cubicBezTo>
                  <a:cubicBezTo>
                    <a:pt x="8784" y="5159"/>
                    <a:pt x="8784" y="5159"/>
                    <a:pt x="8784" y="5159"/>
                  </a:cubicBezTo>
                  <a:cubicBezTo>
                    <a:pt x="8773" y="5184"/>
                    <a:pt x="8773" y="5184"/>
                    <a:pt x="8773" y="5184"/>
                  </a:cubicBezTo>
                  <a:cubicBezTo>
                    <a:pt x="8776" y="5211"/>
                    <a:pt x="8776" y="5211"/>
                    <a:pt x="8776" y="5211"/>
                  </a:cubicBezTo>
                  <a:cubicBezTo>
                    <a:pt x="8780" y="5214"/>
                    <a:pt x="8780" y="5214"/>
                    <a:pt x="8780" y="5214"/>
                  </a:cubicBezTo>
                  <a:cubicBezTo>
                    <a:pt x="8777" y="5237"/>
                    <a:pt x="8777" y="5237"/>
                    <a:pt x="8777" y="5237"/>
                  </a:cubicBezTo>
                  <a:cubicBezTo>
                    <a:pt x="8762" y="5253"/>
                    <a:pt x="8762" y="5253"/>
                    <a:pt x="8762" y="5253"/>
                  </a:cubicBezTo>
                  <a:cubicBezTo>
                    <a:pt x="8764" y="5274"/>
                    <a:pt x="8764" y="5274"/>
                    <a:pt x="8764" y="5274"/>
                  </a:cubicBezTo>
                  <a:cubicBezTo>
                    <a:pt x="8751" y="5300"/>
                    <a:pt x="8751" y="5300"/>
                    <a:pt x="8751" y="5300"/>
                  </a:cubicBezTo>
                  <a:cubicBezTo>
                    <a:pt x="8759" y="5302"/>
                    <a:pt x="8759" y="5302"/>
                    <a:pt x="8759" y="5302"/>
                  </a:cubicBezTo>
                  <a:cubicBezTo>
                    <a:pt x="8759" y="5314"/>
                    <a:pt x="8759" y="5314"/>
                    <a:pt x="8759" y="5314"/>
                  </a:cubicBezTo>
                  <a:cubicBezTo>
                    <a:pt x="8745" y="5331"/>
                    <a:pt x="8745" y="5331"/>
                    <a:pt x="8745" y="5331"/>
                  </a:cubicBezTo>
                  <a:cubicBezTo>
                    <a:pt x="8754" y="5367"/>
                    <a:pt x="8754" y="5367"/>
                    <a:pt x="8754" y="5367"/>
                  </a:cubicBezTo>
                  <a:cubicBezTo>
                    <a:pt x="8738" y="5384"/>
                    <a:pt x="8738" y="5384"/>
                    <a:pt x="8738" y="5384"/>
                  </a:cubicBezTo>
                  <a:cubicBezTo>
                    <a:pt x="8742" y="5406"/>
                    <a:pt x="8742" y="5406"/>
                    <a:pt x="8742" y="5406"/>
                  </a:cubicBezTo>
                  <a:cubicBezTo>
                    <a:pt x="8750" y="5409"/>
                    <a:pt x="8750" y="5409"/>
                    <a:pt x="8750" y="5409"/>
                  </a:cubicBezTo>
                  <a:cubicBezTo>
                    <a:pt x="8750" y="5425"/>
                    <a:pt x="8750" y="5425"/>
                    <a:pt x="8750" y="5425"/>
                  </a:cubicBezTo>
                  <a:cubicBezTo>
                    <a:pt x="8730" y="5448"/>
                    <a:pt x="8730" y="5448"/>
                    <a:pt x="8730" y="5448"/>
                  </a:cubicBezTo>
                  <a:cubicBezTo>
                    <a:pt x="8725" y="5468"/>
                    <a:pt x="8725" y="5468"/>
                    <a:pt x="8725" y="5468"/>
                  </a:cubicBezTo>
                  <a:cubicBezTo>
                    <a:pt x="8709" y="5482"/>
                    <a:pt x="8709" y="5482"/>
                    <a:pt x="8709" y="5482"/>
                  </a:cubicBezTo>
                  <a:cubicBezTo>
                    <a:pt x="8709" y="5497"/>
                    <a:pt x="8709" y="5497"/>
                    <a:pt x="8709" y="5497"/>
                  </a:cubicBezTo>
                  <a:cubicBezTo>
                    <a:pt x="8692" y="5519"/>
                    <a:pt x="8692" y="5519"/>
                    <a:pt x="8692" y="5519"/>
                  </a:cubicBezTo>
                  <a:cubicBezTo>
                    <a:pt x="8677" y="5587"/>
                    <a:pt x="8677" y="5587"/>
                    <a:pt x="8677" y="5587"/>
                  </a:cubicBezTo>
                  <a:cubicBezTo>
                    <a:pt x="8667" y="5594"/>
                    <a:pt x="8667" y="5594"/>
                    <a:pt x="8667" y="5594"/>
                  </a:cubicBezTo>
                  <a:cubicBezTo>
                    <a:pt x="8664" y="5612"/>
                    <a:pt x="8664" y="5612"/>
                    <a:pt x="8664" y="5612"/>
                  </a:cubicBezTo>
                  <a:cubicBezTo>
                    <a:pt x="8670" y="5620"/>
                    <a:pt x="8670" y="5620"/>
                    <a:pt x="8670" y="5620"/>
                  </a:cubicBezTo>
                  <a:cubicBezTo>
                    <a:pt x="8667" y="5627"/>
                    <a:pt x="8667" y="5627"/>
                    <a:pt x="8667" y="5627"/>
                  </a:cubicBezTo>
                  <a:cubicBezTo>
                    <a:pt x="8646" y="5641"/>
                    <a:pt x="8646" y="5641"/>
                    <a:pt x="8646" y="5641"/>
                  </a:cubicBezTo>
                  <a:cubicBezTo>
                    <a:pt x="8644" y="5658"/>
                    <a:pt x="8644" y="5658"/>
                    <a:pt x="8644" y="5658"/>
                  </a:cubicBezTo>
                  <a:cubicBezTo>
                    <a:pt x="8631" y="5665"/>
                    <a:pt x="8631" y="5665"/>
                    <a:pt x="8631" y="5665"/>
                  </a:cubicBezTo>
                  <a:cubicBezTo>
                    <a:pt x="8632" y="5691"/>
                    <a:pt x="8632" y="5691"/>
                    <a:pt x="8632" y="5691"/>
                  </a:cubicBezTo>
                  <a:cubicBezTo>
                    <a:pt x="8623" y="5695"/>
                    <a:pt x="8623" y="5695"/>
                    <a:pt x="8623" y="5695"/>
                  </a:cubicBezTo>
                  <a:cubicBezTo>
                    <a:pt x="8631" y="5710"/>
                    <a:pt x="8631" y="5710"/>
                    <a:pt x="8631" y="5710"/>
                  </a:cubicBezTo>
                  <a:cubicBezTo>
                    <a:pt x="8612" y="5736"/>
                    <a:pt x="8612" y="5736"/>
                    <a:pt x="8612" y="5736"/>
                  </a:cubicBezTo>
                  <a:cubicBezTo>
                    <a:pt x="8611" y="5731"/>
                    <a:pt x="8611" y="5731"/>
                    <a:pt x="8611" y="5731"/>
                  </a:cubicBezTo>
                  <a:cubicBezTo>
                    <a:pt x="8599" y="5728"/>
                    <a:pt x="8599" y="5728"/>
                    <a:pt x="8599" y="5728"/>
                  </a:cubicBezTo>
                  <a:cubicBezTo>
                    <a:pt x="8605" y="5745"/>
                    <a:pt x="8605" y="5745"/>
                    <a:pt x="8605" y="5745"/>
                  </a:cubicBezTo>
                  <a:cubicBezTo>
                    <a:pt x="8605" y="5765"/>
                    <a:pt x="8605" y="5765"/>
                    <a:pt x="8605" y="5765"/>
                  </a:cubicBezTo>
                  <a:cubicBezTo>
                    <a:pt x="8586" y="5772"/>
                    <a:pt x="8586" y="5772"/>
                    <a:pt x="8586" y="5772"/>
                  </a:cubicBezTo>
                  <a:cubicBezTo>
                    <a:pt x="8591" y="5782"/>
                    <a:pt x="8591" y="5782"/>
                    <a:pt x="8591" y="5782"/>
                  </a:cubicBezTo>
                  <a:cubicBezTo>
                    <a:pt x="8563" y="5815"/>
                    <a:pt x="8563" y="5815"/>
                    <a:pt x="8563" y="5815"/>
                  </a:cubicBezTo>
                  <a:cubicBezTo>
                    <a:pt x="8551" y="5835"/>
                    <a:pt x="8551" y="5835"/>
                    <a:pt x="8551" y="5835"/>
                  </a:cubicBezTo>
                  <a:cubicBezTo>
                    <a:pt x="8540" y="5837"/>
                    <a:pt x="8540" y="5837"/>
                    <a:pt x="8540" y="5837"/>
                  </a:cubicBezTo>
                  <a:cubicBezTo>
                    <a:pt x="8537" y="5847"/>
                    <a:pt x="8537" y="5847"/>
                    <a:pt x="8537" y="5847"/>
                  </a:cubicBezTo>
                  <a:cubicBezTo>
                    <a:pt x="8515" y="5850"/>
                    <a:pt x="8515" y="5850"/>
                    <a:pt x="8515" y="5850"/>
                  </a:cubicBezTo>
                  <a:cubicBezTo>
                    <a:pt x="8496" y="5870"/>
                    <a:pt x="8496" y="5870"/>
                    <a:pt x="8496" y="5870"/>
                  </a:cubicBezTo>
                  <a:cubicBezTo>
                    <a:pt x="8485" y="5860"/>
                    <a:pt x="8485" y="5860"/>
                    <a:pt x="8485" y="5860"/>
                  </a:cubicBezTo>
                  <a:cubicBezTo>
                    <a:pt x="8476" y="5869"/>
                    <a:pt x="8476" y="5869"/>
                    <a:pt x="8476" y="5869"/>
                  </a:cubicBezTo>
                  <a:cubicBezTo>
                    <a:pt x="8452" y="5853"/>
                    <a:pt x="8452" y="5853"/>
                    <a:pt x="8452" y="5853"/>
                  </a:cubicBezTo>
                  <a:cubicBezTo>
                    <a:pt x="8426" y="5846"/>
                    <a:pt x="8426" y="5846"/>
                    <a:pt x="8426" y="5846"/>
                  </a:cubicBezTo>
                  <a:cubicBezTo>
                    <a:pt x="8424" y="5817"/>
                    <a:pt x="8424" y="5817"/>
                    <a:pt x="8424" y="5817"/>
                  </a:cubicBezTo>
                  <a:cubicBezTo>
                    <a:pt x="8415" y="5809"/>
                    <a:pt x="8415" y="5809"/>
                    <a:pt x="8415" y="5809"/>
                  </a:cubicBezTo>
                  <a:cubicBezTo>
                    <a:pt x="8395" y="5818"/>
                    <a:pt x="8395" y="5818"/>
                    <a:pt x="8395" y="5818"/>
                  </a:cubicBezTo>
                  <a:cubicBezTo>
                    <a:pt x="8378" y="5806"/>
                    <a:pt x="8378" y="5806"/>
                    <a:pt x="8378" y="5806"/>
                  </a:cubicBezTo>
                  <a:cubicBezTo>
                    <a:pt x="8374" y="5815"/>
                    <a:pt x="8374" y="5815"/>
                    <a:pt x="8374" y="5815"/>
                  </a:cubicBezTo>
                  <a:cubicBezTo>
                    <a:pt x="8374" y="5831"/>
                    <a:pt x="8374" y="5831"/>
                    <a:pt x="8374" y="5831"/>
                  </a:cubicBezTo>
                  <a:cubicBezTo>
                    <a:pt x="8359" y="5841"/>
                    <a:pt x="8359" y="5841"/>
                    <a:pt x="8359" y="5841"/>
                  </a:cubicBezTo>
                  <a:cubicBezTo>
                    <a:pt x="8357" y="5872"/>
                    <a:pt x="8357" y="5872"/>
                    <a:pt x="8357" y="5872"/>
                  </a:cubicBezTo>
                  <a:cubicBezTo>
                    <a:pt x="8346" y="5878"/>
                    <a:pt x="8346" y="5878"/>
                    <a:pt x="8346" y="5878"/>
                  </a:cubicBezTo>
                  <a:cubicBezTo>
                    <a:pt x="8340" y="5905"/>
                    <a:pt x="8340" y="5905"/>
                    <a:pt x="8340" y="5905"/>
                  </a:cubicBezTo>
                  <a:cubicBezTo>
                    <a:pt x="8334" y="5898"/>
                    <a:pt x="8334" y="5898"/>
                    <a:pt x="8334" y="5898"/>
                  </a:cubicBezTo>
                  <a:cubicBezTo>
                    <a:pt x="8313" y="5902"/>
                    <a:pt x="8313" y="5902"/>
                    <a:pt x="8313" y="5902"/>
                  </a:cubicBezTo>
                  <a:cubicBezTo>
                    <a:pt x="8307" y="5925"/>
                    <a:pt x="8307" y="5925"/>
                    <a:pt x="8307" y="5925"/>
                  </a:cubicBezTo>
                  <a:cubicBezTo>
                    <a:pt x="8302" y="5925"/>
                    <a:pt x="8302" y="5925"/>
                    <a:pt x="8302" y="5925"/>
                  </a:cubicBezTo>
                  <a:close/>
                  <a:moveTo>
                    <a:pt x="2695" y="5982"/>
                  </a:moveTo>
                  <a:lnTo>
                    <a:pt x="2695" y="5982"/>
                  </a:lnTo>
                  <a:cubicBezTo>
                    <a:pt x="2675" y="5968"/>
                    <a:pt x="2675" y="5968"/>
                    <a:pt x="2675" y="5968"/>
                  </a:cubicBezTo>
                  <a:cubicBezTo>
                    <a:pt x="2580" y="5985"/>
                    <a:pt x="2580" y="5985"/>
                    <a:pt x="2580" y="5985"/>
                  </a:cubicBezTo>
                  <a:cubicBezTo>
                    <a:pt x="2695" y="5982"/>
                    <a:pt x="2695" y="5982"/>
                    <a:pt x="2695" y="5982"/>
                  </a:cubicBezTo>
                  <a:close/>
                  <a:moveTo>
                    <a:pt x="9499" y="5638"/>
                  </a:moveTo>
                  <a:lnTo>
                    <a:pt x="9499" y="5638"/>
                  </a:lnTo>
                  <a:cubicBezTo>
                    <a:pt x="9507" y="5641"/>
                    <a:pt x="9507" y="5641"/>
                    <a:pt x="9507" y="5641"/>
                  </a:cubicBezTo>
                  <a:cubicBezTo>
                    <a:pt x="9520" y="5632"/>
                    <a:pt x="9520" y="5632"/>
                    <a:pt x="9520" y="5632"/>
                  </a:cubicBezTo>
                  <a:cubicBezTo>
                    <a:pt x="9523" y="5620"/>
                    <a:pt x="9523" y="5620"/>
                    <a:pt x="9523" y="5620"/>
                  </a:cubicBezTo>
                  <a:cubicBezTo>
                    <a:pt x="9511" y="5624"/>
                    <a:pt x="9511" y="5624"/>
                    <a:pt x="9511" y="5624"/>
                  </a:cubicBezTo>
                  <a:cubicBezTo>
                    <a:pt x="9499" y="5638"/>
                    <a:pt x="9499" y="5638"/>
                    <a:pt x="9499" y="5638"/>
                  </a:cubicBezTo>
                  <a:close/>
                  <a:moveTo>
                    <a:pt x="535" y="829"/>
                  </a:moveTo>
                  <a:lnTo>
                    <a:pt x="535" y="829"/>
                  </a:lnTo>
                  <a:cubicBezTo>
                    <a:pt x="524" y="811"/>
                    <a:pt x="524" y="811"/>
                    <a:pt x="524" y="811"/>
                  </a:cubicBezTo>
                  <a:cubicBezTo>
                    <a:pt x="521" y="788"/>
                    <a:pt x="521" y="788"/>
                    <a:pt x="521" y="788"/>
                  </a:cubicBezTo>
                  <a:cubicBezTo>
                    <a:pt x="514" y="777"/>
                    <a:pt x="514" y="777"/>
                    <a:pt x="514" y="777"/>
                  </a:cubicBezTo>
                  <a:cubicBezTo>
                    <a:pt x="503" y="774"/>
                    <a:pt x="503" y="774"/>
                    <a:pt x="503" y="774"/>
                  </a:cubicBezTo>
                  <a:cubicBezTo>
                    <a:pt x="497" y="757"/>
                    <a:pt x="497" y="757"/>
                    <a:pt x="497" y="757"/>
                  </a:cubicBezTo>
                  <a:cubicBezTo>
                    <a:pt x="514" y="742"/>
                    <a:pt x="514" y="742"/>
                    <a:pt x="514" y="742"/>
                  </a:cubicBezTo>
                  <a:cubicBezTo>
                    <a:pt x="526" y="726"/>
                    <a:pt x="526" y="726"/>
                    <a:pt x="526" y="726"/>
                  </a:cubicBezTo>
                  <a:cubicBezTo>
                    <a:pt x="550" y="723"/>
                    <a:pt x="550" y="723"/>
                    <a:pt x="550" y="723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70" y="719"/>
                    <a:pt x="570" y="719"/>
                    <a:pt x="570" y="719"/>
                  </a:cubicBezTo>
                  <a:cubicBezTo>
                    <a:pt x="578" y="736"/>
                    <a:pt x="578" y="736"/>
                    <a:pt x="578" y="736"/>
                  </a:cubicBezTo>
                  <a:cubicBezTo>
                    <a:pt x="596" y="743"/>
                    <a:pt x="596" y="743"/>
                    <a:pt x="596" y="743"/>
                  </a:cubicBezTo>
                  <a:cubicBezTo>
                    <a:pt x="615" y="742"/>
                    <a:pt x="615" y="742"/>
                    <a:pt x="615" y="742"/>
                  </a:cubicBezTo>
                  <a:cubicBezTo>
                    <a:pt x="618" y="736"/>
                    <a:pt x="618" y="736"/>
                    <a:pt x="618" y="736"/>
                  </a:cubicBezTo>
                  <a:cubicBezTo>
                    <a:pt x="627" y="731"/>
                    <a:pt x="627" y="731"/>
                    <a:pt x="627" y="731"/>
                  </a:cubicBezTo>
                  <a:cubicBezTo>
                    <a:pt x="616" y="720"/>
                    <a:pt x="616" y="720"/>
                    <a:pt x="616" y="720"/>
                  </a:cubicBezTo>
                  <a:cubicBezTo>
                    <a:pt x="598" y="716"/>
                    <a:pt x="598" y="716"/>
                    <a:pt x="598" y="716"/>
                  </a:cubicBezTo>
                  <a:cubicBezTo>
                    <a:pt x="556" y="691"/>
                    <a:pt x="556" y="691"/>
                    <a:pt x="556" y="691"/>
                  </a:cubicBezTo>
                  <a:cubicBezTo>
                    <a:pt x="521" y="685"/>
                    <a:pt x="521" y="685"/>
                    <a:pt x="521" y="685"/>
                  </a:cubicBezTo>
                  <a:cubicBezTo>
                    <a:pt x="498" y="687"/>
                    <a:pt x="498" y="687"/>
                    <a:pt x="498" y="687"/>
                  </a:cubicBezTo>
                  <a:cubicBezTo>
                    <a:pt x="468" y="714"/>
                    <a:pt x="468" y="714"/>
                    <a:pt x="468" y="714"/>
                  </a:cubicBezTo>
                  <a:cubicBezTo>
                    <a:pt x="456" y="736"/>
                    <a:pt x="456" y="736"/>
                    <a:pt x="456" y="736"/>
                  </a:cubicBezTo>
                  <a:cubicBezTo>
                    <a:pt x="439" y="742"/>
                    <a:pt x="439" y="742"/>
                    <a:pt x="439" y="742"/>
                  </a:cubicBezTo>
                  <a:cubicBezTo>
                    <a:pt x="419" y="759"/>
                    <a:pt x="419" y="759"/>
                    <a:pt x="419" y="759"/>
                  </a:cubicBezTo>
                  <a:cubicBezTo>
                    <a:pt x="419" y="801"/>
                    <a:pt x="419" y="801"/>
                    <a:pt x="419" y="801"/>
                  </a:cubicBezTo>
                  <a:cubicBezTo>
                    <a:pt x="431" y="811"/>
                    <a:pt x="431" y="811"/>
                    <a:pt x="431" y="811"/>
                  </a:cubicBezTo>
                  <a:cubicBezTo>
                    <a:pt x="451" y="798"/>
                    <a:pt x="451" y="798"/>
                    <a:pt x="451" y="798"/>
                  </a:cubicBezTo>
                  <a:cubicBezTo>
                    <a:pt x="466" y="809"/>
                    <a:pt x="466" y="809"/>
                    <a:pt x="466" y="809"/>
                  </a:cubicBezTo>
                  <a:cubicBezTo>
                    <a:pt x="474" y="820"/>
                    <a:pt x="474" y="820"/>
                    <a:pt x="474" y="820"/>
                  </a:cubicBezTo>
                  <a:cubicBezTo>
                    <a:pt x="483" y="826"/>
                    <a:pt x="483" y="826"/>
                    <a:pt x="483" y="826"/>
                  </a:cubicBezTo>
                  <a:cubicBezTo>
                    <a:pt x="491" y="814"/>
                    <a:pt x="491" y="814"/>
                    <a:pt x="491" y="814"/>
                  </a:cubicBezTo>
                  <a:cubicBezTo>
                    <a:pt x="491" y="804"/>
                    <a:pt x="491" y="804"/>
                    <a:pt x="491" y="804"/>
                  </a:cubicBezTo>
                  <a:cubicBezTo>
                    <a:pt x="500" y="795"/>
                    <a:pt x="500" y="795"/>
                    <a:pt x="500" y="795"/>
                  </a:cubicBezTo>
                  <a:cubicBezTo>
                    <a:pt x="511" y="806"/>
                    <a:pt x="511" y="806"/>
                    <a:pt x="511" y="806"/>
                  </a:cubicBezTo>
                  <a:cubicBezTo>
                    <a:pt x="518" y="830"/>
                    <a:pt x="518" y="830"/>
                    <a:pt x="518" y="830"/>
                  </a:cubicBezTo>
                  <a:cubicBezTo>
                    <a:pt x="532" y="840"/>
                    <a:pt x="532" y="840"/>
                    <a:pt x="532" y="840"/>
                  </a:cubicBezTo>
                  <a:cubicBezTo>
                    <a:pt x="535" y="829"/>
                    <a:pt x="535" y="829"/>
                    <a:pt x="535" y="829"/>
                  </a:cubicBezTo>
                  <a:close/>
                  <a:moveTo>
                    <a:pt x="662" y="590"/>
                  </a:moveTo>
                  <a:lnTo>
                    <a:pt x="662" y="590"/>
                  </a:lnTo>
                  <a:cubicBezTo>
                    <a:pt x="666" y="572"/>
                    <a:pt x="666" y="572"/>
                    <a:pt x="666" y="572"/>
                  </a:cubicBezTo>
                  <a:cubicBezTo>
                    <a:pt x="677" y="558"/>
                    <a:pt x="677" y="558"/>
                    <a:pt x="677" y="558"/>
                  </a:cubicBezTo>
                  <a:cubicBezTo>
                    <a:pt x="683" y="558"/>
                    <a:pt x="683" y="558"/>
                    <a:pt x="683" y="558"/>
                  </a:cubicBezTo>
                  <a:cubicBezTo>
                    <a:pt x="685" y="574"/>
                    <a:pt x="685" y="574"/>
                    <a:pt x="685" y="574"/>
                  </a:cubicBezTo>
                  <a:cubicBezTo>
                    <a:pt x="693" y="583"/>
                    <a:pt x="693" y="583"/>
                    <a:pt x="693" y="583"/>
                  </a:cubicBezTo>
                  <a:cubicBezTo>
                    <a:pt x="689" y="595"/>
                    <a:pt x="689" y="595"/>
                    <a:pt x="689" y="595"/>
                  </a:cubicBezTo>
                  <a:cubicBezTo>
                    <a:pt x="668" y="595"/>
                    <a:pt x="668" y="595"/>
                    <a:pt x="668" y="595"/>
                  </a:cubicBezTo>
                  <a:lnTo>
                    <a:pt x="662" y="590"/>
                  </a:lnTo>
                  <a:close/>
                  <a:moveTo>
                    <a:pt x="628" y="915"/>
                  </a:moveTo>
                  <a:lnTo>
                    <a:pt x="628" y="915"/>
                  </a:lnTo>
                  <a:cubicBezTo>
                    <a:pt x="636" y="915"/>
                    <a:pt x="636" y="915"/>
                    <a:pt x="636" y="915"/>
                  </a:cubicBezTo>
                  <a:cubicBezTo>
                    <a:pt x="645" y="908"/>
                    <a:pt x="645" y="908"/>
                    <a:pt x="645" y="908"/>
                  </a:cubicBezTo>
                  <a:cubicBezTo>
                    <a:pt x="653" y="895"/>
                    <a:pt x="653" y="895"/>
                    <a:pt x="653" y="895"/>
                  </a:cubicBezTo>
                  <a:cubicBezTo>
                    <a:pt x="651" y="884"/>
                    <a:pt x="651" y="884"/>
                    <a:pt x="651" y="884"/>
                  </a:cubicBezTo>
                  <a:cubicBezTo>
                    <a:pt x="654" y="876"/>
                    <a:pt x="654" y="876"/>
                    <a:pt x="654" y="876"/>
                  </a:cubicBezTo>
                  <a:cubicBezTo>
                    <a:pt x="662" y="881"/>
                    <a:pt x="662" y="881"/>
                    <a:pt x="662" y="881"/>
                  </a:cubicBezTo>
                  <a:cubicBezTo>
                    <a:pt x="673" y="875"/>
                    <a:pt x="673" y="875"/>
                    <a:pt x="673" y="875"/>
                  </a:cubicBezTo>
                  <a:cubicBezTo>
                    <a:pt x="676" y="853"/>
                    <a:pt x="676" y="853"/>
                    <a:pt x="676" y="853"/>
                  </a:cubicBezTo>
                  <a:cubicBezTo>
                    <a:pt x="673" y="830"/>
                    <a:pt x="673" y="830"/>
                    <a:pt x="673" y="830"/>
                  </a:cubicBezTo>
                  <a:cubicBezTo>
                    <a:pt x="660" y="818"/>
                    <a:pt x="660" y="818"/>
                    <a:pt x="660" y="818"/>
                  </a:cubicBezTo>
                  <a:cubicBezTo>
                    <a:pt x="659" y="812"/>
                    <a:pt x="659" y="812"/>
                    <a:pt x="659" y="812"/>
                  </a:cubicBezTo>
                  <a:cubicBezTo>
                    <a:pt x="676" y="804"/>
                    <a:pt x="676" y="804"/>
                    <a:pt x="676" y="804"/>
                  </a:cubicBezTo>
                  <a:cubicBezTo>
                    <a:pt x="688" y="804"/>
                    <a:pt x="688" y="804"/>
                    <a:pt x="688" y="804"/>
                  </a:cubicBezTo>
                  <a:cubicBezTo>
                    <a:pt x="712" y="800"/>
                    <a:pt x="712" y="800"/>
                    <a:pt x="712" y="800"/>
                  </a:cubicBezTo>
                  <a:cubicBezTo>
                    <a:pt x="720" y="795"/>
                    <a:pt x="720" y="795"/>
                    <a:pt x="720" y="795"/>
                  </a:cubicBezTo>
                  <a:cubicBezTo>
                    <a:pt x="720" y="789"/>
                    <a:pt x="720" y="789"/>
                    <a:pt x="720" y="789"/>
                  </a:cubicBezTo>
                  <a:cubicBezTo>
                    <a:pt x="714" y="785"/>
                    <a:pt x="714" y="785"/>
                    <a:pt x="714" y="785"/>
                  </a:cubicBezTo>
                  <a:cubicBezTo>
                    <a:pt x="709" y="774"/>
                    <a:pt x="709" y="774"/>
                    <a:pt x="709" y="774"/>
                  </a:cubicBezTo>
                  <a:cubicBezTo>
                    <a:pt x="700" y="772"/>
                    <a:pt x="700" y="772"/>
                    <a:pt x="700" y="772"/>
                  </a:cubicBezTo>
                  <a:cubicBezTo>
                    <a:pt x="696" y="768"/>
                    <a:pt x="696" y="768"/>
                    <a:pt x="696" y="768"/>
                  </a:cubicBezTo>
                  <a:cubicBezTo>
                    <a:pt x="697" y="751"/>
                    <a:pt x="697" y="751"/>
                    <a:pt x="697" y="751"/>
                  </a:cubicBezTo>
                  <a:cubicBezTo>
                    <a:pt x="703" y="745"/>
                    <a:pt x="703" y="745"/>
                    <a:pt x="703" y="745"/>
                  </a:cubicBezTo>
                  <a:cubicBezTo>
                    <a:pt x="712" y="746"/>
                    <a:pt x="712" y="746"/>
                    <a:pt x="712" y="746"/>
                  </a:cubicBezTo>
                  <a:cubicBezTo>
                    <a:pt x="714" y="752"/>
                    <a:pt x="714" y="752"/>
                    <a:pt x="714" y="752"/>
                  </a:cubicBezTo>
                  <a:cubicBezTo>
                    <a:pt x="723" y="756"/>
                    <a:pt x="723" y="756"/>
                    <a:pt x="723" y="756"/>
                  </a:cubicBezTo>
                  <a:cubicBezTo>
                    <a:pt x="734" y="752"/>
                    <a:pt x="734" y="752"/>
                    <a:pt x="734" y="752"/>
                  </a:cubicBezTo>
                  <a:cubicBezTo>
                    <a:pt x="749" y="736"/>
                    <a:pt x="749" y="736"/>
                    <a:pt x="749" y="736"/>
                  </a:cubicBezTo>
                  <a:cubicBezTo>
                    <a:pt x="760" y="728"/>
                    <a:pt x="760" y="728"/>
                    <a:pt x="760" y="728"/>
                  </a:cubicBezTo>
                  <a:cubicBezTo>
                    <a:pt x="761" y="722"/>
                    <a:pt x="761" y="722"/>
                    <a:pt x="761" y="722"/>
                  </a:cubicBezTo>
                  <a:cubicBezTo>
                    <a:pt x="752" y="707"/>
                    <a:pt x="752" y="707"/>
                    <a:pt x="752" y="707"/>
                  </a:cubicBezTo>
                  <a:cubicBezTo>
                    <a:pt x="751" y="699"/>
                    <a:pt x="751" y="699"/>
                    <a:pt x="751" y="699"/>
                  </a:cubicBezTo>
                  <a:cubicBezTo>
                    <a:pt x="735" y="688"/>
                    <a:pt x="735" y="688"/>
                    <a:pt x="735" y="688"/>
                  </a:cubicBezTo>
                  <a:cubicBezTo>
                    <a:pt x="731" y="673"/>
                    <a:pt x="731" y="673"/>
                    <a:pt x="731" y="673"/>
                  </a:cubicBezTo>
                  <a:cubicBezTo>
                    <a:pt x="725" y="671"/>
                    <a:pt x="725" y="671"/>
                    <a:pt x="725" y="671"/>
                  </a:cubicBezTo>
                  <a:cubicBezTo>
                    <a:pt x="706" y="681"/>
                    <a:pt x="706" y="681"/>
                    <a:pt x="706" y="681"/>
                  </a:cubicBezTo>
                  <a:cubicBezTo>
                    <a:pt x="696" y="697"/>
                    <a:pt x="696" y="697"/>
                    <a:pt x="696" y="697"/>
                  </a:cubicBezTo>
                  <a:cubicBezTo>
                    <a:pt x="688" y="702"/>
                    <a:pt x="688" y="702"/>
                    <a:pt x="688" y="702"/>
                  </a:cubicBezTo>
                  <a:cubicBezTo>
                    <a:pt x="686" y="694"/>
                    <a:pt x="686" y="694"/>
                    <a:pt x="686" y="694"/>
                  </a:cubicBezTo>
                  <a:cubicBezTo>
                    <a:pt x="691" y="679"/>
                    <a:pt x="691" y="679"/>
                    <a:pt x="691" y="679"/>
                  </a:cubicBezTo>
                  <a:cubicBezTo>
                    <a:pt x="702" y="668"/>
                    <a:pt x="702" y="668"/>
                    <a:pt x="702" y="668"/>
                  </a:cubicBezTo>
                  <a:cubicBezTo>
                    <a:pt x="709" y="650"/>
                    <a:pt x="709" y="650"/>
                    <a:pt x="709" y="650"/>
                  </a:cubicBezTo>
                  <a:cubicBezTo>
                    <a:pt x="711" y="630"/>
                    <a:pt x="711" y="630"/>
                    <a:pt x="711" y="630"/>
                  </a:cubicBezTo>
                  <a:cubicBezTo>
                    <a:pt x="709" y="624"/>
                    <a:pt x="709" y="624"/>
                    <a:pt x="709" y="624"/>
                  </a:cubicBezTo>
                  <a:cubicBezTo>
                    <a:pt x="691" y="644"/>
                    <a:pt x="691" y="644"/>
                    <a:pt x="691" y="644"/>
                  </a:cubicBezTo>
                  <a:cubicBezTo>
                    <a:pt x="680" y="665"/>
                    <a:pt x="680" y="665"/>
                    <a:pt x="680" y="665"/>
                  </a:cubicBezTo>
                  <a:cubicBezTo>
                    <a:pt x="676" y="668"/>
                    <a:pt x="676" y="668"/>
                    <a:pt x="676" y="668"/>
                  </a:cubicBezTo>
                  <a:cubicBezTo>
                    <a:pt x="674" y="661"/>
                    <a:pt x="674" y="661"/>
                    <a:pt x="674" y="661"/>
                  </a:cubicBezTo>
                  <a:cubicBezTo>
                    <a:pt x="677" y="645"/>
                    <a:pt x="677" y="645"/>
                    <a:pt x="677" y="645"/>
                  </a:cubicBezTo>
                  <a:cubicBezTo>
                    <a:pt x="673" y="636"/>
                    <a:pt x="673" y="636"/>
                    <a:pt x="673" y="636"/>
                  </a:cubicBezTo>
                  <a:cubicBezTo>
                    <a:pt x="668" y="642"/>
                    <a:pt x="668" y="642"/>
                    <a:pt x="668" y="642"/>
                  </a:cubicBezTo>
                  <a:cubicBezTo>
                    <a:pt x="660" y="662"/>
                    <a:pt x="660" y="662"/>
                    <a:pt x="660" y="662"/>
                  </a:cubicBezTo>
                  <a:cubicBezTo>
                    <a:pt x="647" y="667"/>
                    <a:pt x="647" y="667"/>
                    <a:pt x="647" y="667"/>
                  </a:cubicBezTo>
                  <a:cubicBezTo>
                    <a:pt x="647" y="682"/>
                    <a:pt x="647" y="682"/>
                    <a:pt x="647" y="682"/>
                  </a:cubicBezTo>
                  <a:cubicBezTo>
                    <a:pt x="653" y="687"/>
                    <a:pt x="653" y="687"/>
                    <a:pt x="653" y="687"/>
                  </a:cubicBezTo>
                  <a:cubicBezTo>
                    <a:pt x="665" y="684"/>
                    <a:pt x="665" y="684"/>
                    <a:pt x="665" y="684"/>
                  </a:cubicBezTo>
                  <a:cubicBezTo>
                    <a:pt x="673" y="687"/>
                    <a:pt x="673" y="687"/>
                    <a:pt x="673" y="687"/>
                  </a:cubicBezTo>
                  <a:cubicBezTo>
                    <a:pt x="673" y="697"/>
                    <a:pt x="673" y="697"/>
                    <a:pt x="673" y="697"/>
                  </a:cubicBezTo>
                  <a:cubicBezTo>
                    <a:pt x="660" y="702"/>
                    <a:pt x="660" y="702"/>
                    <a:pt x="660" y="702"/>
                  </a:cubicBezTo>
                  <a:cubicBezTo>
                    <a:pt x="648" y="713"/>
                    <a:pt x="648" y="713"/>
                    <a:pt x="648" y="713"/>
                  </a:cubicBezTo>
                  <a:cubicBezTo>
                    <a:pt x="650" y="731"/>
                    <a:pt x="650" y="731"/>
                    <a:pt x="650" y="731"/>
                  </a:cubicBezTo>
                  <a:cubicBezTo>
                    <a:pt x="645" y="742"/>
                    <a:pt x="645" y="742"/>
                    <a:pt x="645" y="742"/>
                  </a:cubicBezTo>
                  <a:cubicBezTo>
                    <a:pt x="633" y="745"/>
                    <a:pt x="633" y="745"/>
                    <a:pt x="633" y="745"/>
                  </a:cubicBezTo>
                  <a:cubicBezTo>
                    <a:pt x="621" y="762"/>
                    <a:pt x="621" y="762"/>
                    <a:pt x="621" y="762"/>
                  </a:cubicBezTo>
                  <a:cubicBezTo>
                    <a:pt x="608" y="769"/>
                    <a:pt x="608" y="769"/>
                    <a:pt x="608" y="769"/>
                  </a:cubicBezTo>
                  <a:cubicBezTo>
                    <a:pt x="593" y="762"/>
                    <a:pt x="593" y="762"/>
                    <a:pt x="593" y="762"/>
                  </a:cubicBezTo>
                  <a:cubicBezTo>
                    <a:pt x="579" y="765"/>
                    <a:pt x="579" y="765"/>
                    <a:pt x="579" y="765"/>
                  </a:cubicBezTo>
                  <a:cubicBezTo>
                    <a:pt x="563" y="757"/>
                    <a:pt x="563" y="757"/>
                    <a:pt x="563" y="757"/>
                  </a:cubicBezTo>
                  <a:cubicBezTo>
                    <a:pt x="555" y="748"/>
                    <a:pt x="555" y="748"/>
                    <a:pt x="555" y="748"/>
                  </a:cubicBezTo>
                  <a:cubicBezTo>
                    <a:pt x="546" y="754"/>
                    <a:pt x="546" y="754"/>
                    <a:pt x="546" y="754"/>
                  </a:cubicBezTo>
                  <a:cubicBezTo>
                    <a:pt x="546" y="766"/>
                    <a:pt x="546" y="766"/>
                    <a:pt x="546" y="766"/>
                  </a:cubicBezTo>
                  <a:cubicBezTo>
                    <a:pt x="543" y="774"/>
                    <a:pt x="543" y="774"/>
                    <a:pt x="543" y="774"/>
                  </a:cubicBezTo>
                  <a:cubicBezTo>
                    <a:pt x="541" y="788"/>
                    <a:pt x="541" y="788"/>
                    <a:pt x="541" y="788"/>
                  </a:cubicBezTo>
                  <a:cubicBezTo>
                    <a:pt x="555" y="791"/>
                    <a:pt x="555" y="791"/>
                    <a:pt x="555" y="791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79" y="789"/>
                    <a:pt x="579" y="789"/>
                    <a:pt x="579" y="789"/>
                  </a:cubicBezTo>
                  <a:cubicBezTo>
                    <a:pt x="582" y="807"/>
                    <a:pt x="582" y="807"/>
                    <a:pt x="582" y="807"/>
                  </a:cubicBezTo>
                  <a:cubicBezTo>
                    <a:pt x="596" y="809"/>
                    <a:pt x="596" y="809"/>
                    <a:pt x="596" y="809"/>
                  </a:cubicBezTo>
                  <a:cubicBezTo>
                    <a:pt x="602" y="815"/>
                    <a:pt x="602" y="815"/>
                    <a:pt x="602" y="815"/>
                  </a:cubicBezTo>
                  <a:cubicBezTo>
                    <a:pt x="592" y="821"/>
                    <a:pt x="592" y="821"/>
                    <a:pt x="592" y="821"/>
                  </a:cubicBezTo>
                  <a:cubicBezTo>
                    <a:pt x="573" y="821"/>
                    <a:pt x="573" y="821"/>
                    <a:pt x="573" y="821"/>
                  </a:cubicBezTo>
                  <a:cubicBezTo>
                    <a:pt x="560" y="832"/>
                    <a:pt x="560" y="832"/>
                    <a:pt x="560" y="832"/>
                  </a:cubicBezTo>
                  <a:cubicBezTo>
                    <a:pt x="566" y="872"/>
                    <a:pt x="566" y="872"/>
                    <a:pt x="566" y="872"/>
                  </a:cubicBezTo>
                  <a:cubicBezTo>
                    <a:pt x="573" y="884"/>
                    <a:pt x="573" y="884"/>
                    <a:pt x="573" y="884"/>
                  </a:cubicBezTo>
                  <a:cubicBezTo>
                    <a:pt x="569" y="893"/>
                    <a:pt x="569" y="893"/>
                    <a:pt x="569" y="893"/>
                  </a:cubicBezTo>
                  <a:cubicBezTo>
                    <a:pt x="573" y="904"/>
                    <a:pt x="573" y="904"/>
                    <a:pt x="573" y="904"/>
                  </a:cubicBezTo>
                  <a:cubicBezTo>
                    <a:pt x="584" y="898"/>
                    <a:pt x="584" y="898"/>
                    <a:pt x="584" y="898"/>
                  </a:cubicBezTo>
                  <a:cubicBezTo>
                    <a:pt x="598" y="898"/>
                    <a:pt x="598" y="898"/>
                    <a:pt x="598" y="898"/>
                  </a:cubicBezTo>
                  <a:cubicBezTo>
                    <a:pt x="605" y="887"/>
                    <a:pt x="605" y="887"/>
                    <a:pt x="605" y="887"/>
                  </a:cubicBezTo>
                  <a:cubicBezTo>
                    <a:pt x="605" y="870"/>
                    <a:pt x="605" y="870"/>
                    <a:pt x="605" y="870"/>
                  </a:cubicBezTo>
                  <a:cubicBezTo>
                    <a:pt x="615" y="870"/>
                    <a:pt x="615" y="870"/>
                    <a:pt x="615" y="870"/>
                  </a:cubicBezTo>
                  <a:cubicBezTo>
                    <a:pt x="627" y="884"/>
                    <a:pt x="627" y="884"/>
                    <a:pt x="627" y="884"/>
                  </a:cubicBezTo>
                  <a:cubicBezTo>
                    <a:pt x="628" y="915"/>
                    <a:pt x="628" y="915"/>
                    <a:pt x="628" y="915"/>
                  </a:cubicBezTo>
                  <a:close/>
                  <a:moveTo>
                    <a:pt x="734" y="884"/>
                  </a:moveTo>
                  <a:lnTo>
                    <a:pt x="734" y="884"/>
                  </a:lnTo>
                  <a:cubicBezTo>
                    <a:pt x="738" y="870"/>
                    <a:pt x="738" y="870"/>
                    <a:pt x="738" y="870"/>
                  </a:cubicBezTo>
                  <a:cubicBezTo>
                    <a:pt x="744" y="856"/>
                    <a:pt x="744" y="856"/>
                    <a:pt x="744" y="856"/>
                  </a:cubicBezTo>
                  <a:cubicBezTo>
                    <a:pt x="744" y="841"/>
                    <a:pt x="744" y="841"/>
                    <a:pt x="744" y="841"/>
                  </a:cubicBezTo>
                  <a:cubicBezTo>
                    <a:pt x="726" y="837"/>
                    <a:pt x="726" y="837"/>
                    <a:pt x="726" y="837"/>
                  </a:cubicBezTo>
                  <a:cubicBezTo>
                    <a:pt x="712" y="827"/>
                    <a:pt x="712" y="827"/>
                    <a:pt x="712" y="827"/>
                  </a:cubicBezTo>
                  <a:cubicBezTo>
                    <a:pt x="709" y="849"/>
                    <a:pt x="709" y="849"/>
                    <a:pt x="709" y="849"/>
                  </a:cubicBezTo>
                  <a:cubicBezTo>
                    <a:pt x="705" y="858"/>
                    <a:pt x="705" y="858"/>
                    <a:pt x="705" y="858"/>
                  </a:cubicBezTo>
                  <a:cubicBezTo>
                    <a:pt x="711" y="872"/>
                    <a:pt x="711" y="872"/>
                    <a:pt x="711" y="872"/>
                  </a:cubicBezTo>
                  <a:cubicBezTo>
                    <a:pt x="734" y="884"/>
                    <a:pt x="734" y="884"/>
                    <a:pt x="734" y="884"/>
                  </a:cubicBezTo>
                  <a:close/>
                  <a:moveTo>
                    <a:pt x="758" y="927"/>
                  </a:moveTo>
                  <a:lnTo>
                    <a:pt x="758" y="927"/>
                  </a:lnTo>
                  <a:cubicBezTo>
                    <a:pt x="760" y="927"/>
                    <a:pt x="772" y="925"/>
                    <a:pt x="772" y="925"/>
                  </a:cubicBezTo>
                  <a:cubicBezTo>
                    <a:pt x="784" y="918"/>
                    <a:pt x="784" y="918"/>
                    <a:pt x="784" y="918"/>
                  </a:cubicBezTo>
                  <a:cubicBezTo>
                    <a:pt x="809" y="919"/>
                    <a:pt x="809" y="919"/>
                    <a:pt x="809" y="919"/>
                  </a:cubicBezTo>
                  <a:cubicBezTo>
                    <a:pt x="815" y="908"/>
                    <a:pt x="815" y="908"/>
                    <a:pt x="815" y="908"/>
                  </a:cubicBezTo>
                  <a:cubicBezTo>
                    <a:pt x="810" y="898"/>
                    <a:pt x="810" y="898"/>
                    <a:pt x="810" y="898"/>
                  </a:cubicBezTo>
                  <a:cubicBezTo>
                    <a:pt x="793" y="895"/>
                    <a:pt x="793" y="895"/>
                    <a:pt x="793" y="895"/>
                  </a:cubicBezTo>
                  <a:cubicBezTo>
                    <a:pt x="790" y="878"/>
                    <a:pt x="790" y="878"/>
                    <a:pt x="790" y="878"/>
                  </a:cubicBezTo>
                  <a:cubicBezTo>
                    <a:pt x="774" y="852"/>
                    <a:pt x="774" y="852"/>
                    <a:pt x="774" y="852"/>
                  </a:cubicBezTo>
                  <a:cubicBezTo>
                    <a:pt x="769" y="859"/>
                    <a:pt x="769" y="859"/>
                    <a:pt x="769" y="859"/>
                  </a:cubicBezTo>
                  <a:cubicBezTo>
                    <a:pt x="769" y="885"/>
                    <a:pt x="769" y="885"/>
                    <a:pt x="769" y="885"/>
                  </a:cubicBezTo>
                  <a:cubicBezTo>
                    <a:pt x="763" y="896"/>
                    <a:pt x="763" y="896"/>
                    <a:pt x="763" y="896"/>
                  </a:cubicBezTo>
                  <a:cubicBezTo>
                    <a:pt x="744" y="896"/>
                    <a:pt x="744" y="896"/>
                    <a:pt x="744" y="896"/>
                  </a:cubicBezTo>
                  <a:cubicBezTo>
                    <a:pt x="738" y="901"/>
                    <a:pt x="738" y="901"/>
                    <a:pt x="738" y="901"/>
                  </a:cubicBezTo>
                  <a:cubicBezTo>
                    <a:pt x="755" y="913"/>
                    <a:pt x="755" y="913"/>
                    <a:pt x="755" y="913"/>
                  </a:cubicBezTo>
                  <a:cubicBezTo>
                    <a:pt x="758" y="927"/>
                    <a:pt x="758" y="927"/>
                    <a:pt x="758" y="927"/>
                  </a:cubicBezTo>
                  <a:close/>
                  <a:moveTo>
                    <a:pt x="968" y="352"/>
                  </a:moveTo>
                  <a:lnTo>
                    <a:pt x="968" y="352"/>
                  </a:lnTo>
                  <a:cubicBezTo>
                    <a:pt x="984" y="340"/>
                    <a:pt x="984" y="340"/>
                    <a:pt x="984" y="340"/>
                  </a:cubicBezTo>
                  <a:cubicBezTo>
                    <a:pt x="998" y="340"/>
                    <a:pt x="998" y="340"/>
                    <a:pt x="998" y="340"/>
                  </a:cubicBezTo>
                  <a:cubicBezTo>
                    <a:pt x="1003" y="332"/>
                    <a:pt x="1003" y="332"/>
                    <a:pt x="1003" y="332"/>
                  </a:cubicBezTo>
                  <a:cubicBezTo>
                    <a:pt x="1009" y="328"/>
                    <a:pt x="1009" y="328"/>
                    <a:pt x="1009" y="328"/>
                  </a:cubicBezTo>
                  <a:cubicBezTo>
                    <a:pt x="1004" y="320"/>
                    <a:pt x="1004" y="320"/>
                    <a:pt x="1004" y="320"/>
                  </a:cubicBezTo>
                  <a:cubicBezTo>
                    <a:pt x="1001" y="302"/>
                    <a:pt x="1001" y="302"/>
                    <a:pt x="1001" y="302"/>
                  </a:cubicBezTo>
                  <a:cubicBezTo>
                    <a:pt x="991" y="294"/>
                    <a:pt x="991" y="294"/>
                    <a:pt x="991" y="294"/>
                  </a:cubicBezTo>
                  <a:cubicBezTo>
                    <a:pt x="980" y="302"/>
                    <a:pt x="980" y="302"/>
                    <a:pt x="980" y="302"/>
                  </a:cubicBezTo>
                  <a:cubicBezTo>
                    <a:pt x="958" y="308"/>
                    <a:pt x="958" y="308"/>
                    <a:pt x="958" y="308"/>
                  </a:cubicBezTo>
                  <a:cubicBezTo>
                    <a:pt x="945" y="315"/>
                    <a:pt x="945" y="315"/>
                    <a:pt x="945" y="315"/>
                  </a:cubicBezTo>
                  <a:cubicBezTo>
                    <a:pt x="945" y="321"/>
                    <a:pt x="945" y="321"/>
                    <a:pt x="945" y="321"/>
                  </a:cubicBezTo>
                  <a:cubicBezTo>
                    <a:pt x="954" y="328"/>
                    <a:pt x="954" y="328"/>
                    <a:pt x="954" y="328"/>
                  </a:cubicBezTo>
                  <a:cubicBezTo>
                    <a:pt x="958" y="341"/>
                    <a:pt x="958" y="341"/>
                    <a:pt x="958" y="341"/>
                  </a:cubicBezTo>
                  <a:lnTo>
                    <a:pt x="968" y="352"/>
                  </a:lnTo>
                  <a:close/>
                  <a:moveTo>
                    <a:pt x="984" y="381"/>
                  </a:moveTo>
                  <a:lnTo>
                    <a:pt x="984" y="381"/>
                  </a:lnTo>
                  <a:cubicBezTo>
                    <a:pt x="983" y="369"/>
                    <a:pt x="983" y="369"/>
                    <a:pt x="983" y="369"/>
                  </a:cubicBezTo>
                  <a:cubicBezTo>
                    <a:pt x="989" y="363"/>
                    <a:pt x="989" y="363"/>
                    <a:pt x="989" y="363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984" y="381"/>
                    <a:pt x="984" y="381"/>
                    <a:pt x="984" y="381"/>
                  </a:cubicBezTo>
                  <a:close/>
                  <a:moveTo>
                    <a:pt x="989" y="431"/>
                  </a:moveTo>
                  <a:lnTo>
                    <a:pt x="989" y="431"/>
                  </a:lnTo>
                  <a:cubicBezTo>
                    <a:pt x="997" y="419"/>
                    <a:pt x="997" y="419"/>
                    <a:pt x="997" y="419"/>
                  </a:cubicBezTo>
                  <a:cubicBezTo>
                    <a:pt x="1004" y="413"/>
                    <a:pt x="1004" y="413"/>
                    <a:pt x="1004" y="413"/>
                  </a:cubicBezTo>
                  <a:cubicBezTo>
                    <a:pt x="1009" y="404"/>
                    <a:pt x="1009" y="404"/>
                    <a:pt x="1009" y="404"/>
                  </a:cubicBezTo>
                  <a:cubicBezTo>
                    <a:pt x="1001" y="399"/>
                    <a:pt x="1001" y="399"/>
                    <a:pt x="1001" y="399"/>
                  </a:cubicBezTo>
                  <a:cubicBezTo>
                    <a:pt x="995" y="401"/>
                    <a:pt x="995" y="401"/>
                    <a:pt x="995" y="401"/>
                  </a:cubicBezTo>
                  <a:cubicBezTo>
                    <a:pt x="980" y="401"/>
                    <a:pt x="980" y="401"/>
                    <a:pt x="980" y="401"/>
                  </a:cubicBezTo>
                  <a:cubicBezTo>
                    <a:pt x="969" y="393"/>
                    <a:pt x="969" y="393"/>
                    <a:pt x="969" y="393"/>
                  </a:cubicBezTo>
                  <a:cubicBezTo>
                    <a:pt x="957" y="392"/>
                    <a:pt x="957" y="392"/>
                    <a:pt x="957" y="392"/>
                  </a:cubicBezTo>
                  <a:cubicBezTo>
                    <a:pt x="943" y="401"/>
                    <a:pt x="943" y="401"/>
                    <a:pt x="943" y="401"/>
                  </a:cubicBezTo>
                  <a:cubicBezTo>
                    <a:pt x="928" y="413"/>
                    <a:pt x="928" y="413"/>
                    <a:pt x="928" y="413"/>
                  </a:cubicBezTo>
                  <a:cubicBezTo>
                    <a:pt x="928" y="422"/>
                    <a:pt x="928" y="422"/>
                    <a:pt x="928" y="422"/>
                  </a:cubicBezTo>
                  <a:cubicBezTo>
                    <a:pt x="932" y="431"/>
                    <a:pt x="932" y="431"/>
                    <a:pt x="932" y="431"/>
                  </a:cubicBezTo>
                  <a:cubicBezTo>
                    <a:pt x="946" y="438"/>
                    <a:pt x="946" y="438"/>
                    <a:pt x="946" y="438"/>
                  </a:cubicBezTo>
                  <a:cubicBezTo>
                    <a:pt x="962" y="430"/>
                    <a:pt x="962" y="430"/>
                    <a:pt x="962" y="430"/>
                  </a:cubicBezTo>
                  <a:cubicBezTo>
                    <a:pt x="969" y="439"/>
                    <a:pt x="969" y="439"/>
                    <a:pt x="969" y="439"/>
                  </a:cubicBezTo>
                  <a:cubicBezTo>
                    <a:pt x="978" y="441"/>
                    <a:pt x="978" y="441"/>
                    <a:pt x="978" y="441"/>
                  </a:cubicBezTo>
                  <a:cubicBezTo>
                    <a:pt x="989" y="431"/>
                    <a:pt x="989" y="431"/>
                    <a:pt x="989" y="431"/>
                  </a:cubicBezTo>
                  <a:close/>
                  <a:moveTo>
                    <a:pt x="1026" y="435"/>
                  </a:moveTo>
                  <a:lnTo>
                    <a:pt x="1026" y="435"/>
                  </a:lnTo>
                  <a:cubicBezTo>
                    <a:pt x="1023" y="416"/>
                    <a:pt x="1023" y="416"/>
                    <a:pt x="1023" y="416"/>
                  </a:cubicBezTo>
                  <a:cubicBezTo>
                    <a:pt x="1030" y="407"/>
                    <a:pt x="1030" y="407"/>
                    <a:pt x="1030" y="407"/>
                  </a:cubicBezTo>
                  <a:cubicBezTo>
                    <a:pt x="1039" y="404"/>
                    <a:pt x="1039" y="404"/>
                    <a:pt x="1039" y="404"/>
                  </a:cubicBezTo>
                  <a:cubicBezTo>
                    <a:pt x="1049" y="412"/>
                    <a:pt x="1049" y="412"/>
                    <a:pt x="1049" y="412"/>
                  </a:cubicBezTo>
                  <a:cubicBezTo>
                    <a:pt x="1053" y="422"/>
                    <a:pt x="1053" y="422"/>
                    <a:pt x="1053" y="422"/>
                  </a:cubicBezTo>
                  <a:cubicBezTo>
                    <a:pt x="1050" y="433"/>
                    <a:pt x="1050" y="433"/>
                    <a:pt x="1050" y="433"/>
                  </a:cubicBezTo>
                  <a:cubicBezTo>
                    <a:pt x="1038" y="439"/>
                    <a:pt x="1038" y="439"/>
                    <a:pt x="1038" y="439"/>
                  </a:cubicBezTo>
                  <a:cubicBezTo>
                    <a:pt x="1026" y="435"/>
                    <a:pt x="1026" y="435"/>
                    <a:pt x="1026" y="435"/>
                  </a:cubicBezTo>
                  <a:close/>
                  <a:moveTo>
                    <a:pt x="960" y="520"/>
                  </a:moveTo>
                  <a:lnTo>
                    <a:pt x="960" y="520"/>
                  </a:lnTo>
                  <a:cubicBezTo>
                    <a:pt x="977" y="496"/>
                    <a:pt x="977" y="496"/>
                    <a:pt x="977" y="496"/>
                  </a:cubicBezTo>
                  <a:cubicBezTo>
                    <a:pt x="988" y="474"/>
                    <a:pt x="988" y="474"/>
                    <a:pt x="988" y="474"/>
                  </a:cubicBezTo>
                  <a:cubicBezTo>
                    <a:pt x="1001" y="462"/>
                    <a:pt x="1001" y="462"/>
                    <a:pt x="1001" y="462"/>
                  </a:cubicBezTo>
                  <a:cubicBezTo>
                    <a:pt x="1000" y="456"/>
                    <a:pt x="1000" y="456"/>
                    <a:pt x="1000" y="456"/>
                  </a:cubicBezTo>
                  <a:cubicBezTo>
                    <a:pt x="988" y="450"/>
                    <a:pt x="988" y="450"/>
                    <a:pt x="988" y="450"/>
                  </a:cubicBezTo>
                  <a:cubicBezTo>
                    <a:pt x="969" y="461"/>
                    <a:pt x="969" y="461"/>
                    <a:pt x="969" y="461"/>
                  </a:cubicBezTo>
                  <a:cubicBezTo>
                    <a:pt x="954" y="453"/>
                    <a:pt x="954" y="453"/>
                    <a:pt x="954" y="453"/>
                  </a:cubicBezTo>
                  <a:cubicBezTo>
                    <a:pt x="934" y="451"/>
                    <a:pt x="934" y="451"/>
                    <a:pt x="934" y="451"/>
                  </a:cubicBezTo>
                  <a:cubicBezTo>
                    <a:pt x="929" y="465"/>
                    <a:pt x="929" y="465"/>
                    <a:pt x="929" y="465"/>
                  </a:cubicBezTo>
                  <a:cubicBezTo>
                    <a:pt x="922" y="477"/>
                    <a:pt x="922" y="477"/>
                    <a:pt x="922" y="477"/>
                  </a:cubicBezTo>
                  <a:cubicBezTo>
                    <a:pt x="928" y="480"/>
                    <a:pt x="928" y="480"/>
                    <a:pt x="928" y="480"/>
                  </a:cubicBezTo>
                  <a:cubicBezTo>
                    <a:pt x="940" y="479"/>
                    <a:pt x="940" y="479"/>
                    <a:pt x="940" y="479"/>
                  </a:cubicBezTo>
                  <a:cubicBezTo>
                    <a:pt x="946" y="499"/>
                    <a:pt x="946" y="499"/>
                    <a:pt x="946" y="499"/>
                  </a:cubicBezTo>
                  <a:cubicBezTo>
                    <a:pt x="949" y="505"/>
                    <a:pt x="949" y="505"/>
                    <a:pt x="949" y="505"/>
                  </a:cubicBezTo>
                  <a:cubicBezTo>
                    <a:pt x="931" y="508"/>
                    <a:pt x="931" y="508"/>
                    <a:pt x="931" y="508"/>
                  </a:cubicBezTo>
                  <a:cubicBezTo>
                    <a:pt x="903" y="519"/>
                    <a:pt x="903" y="519"/>
                    <a:pt x="903" y="519"/>
                  </a:cubicBezTo>
                  <a:cubicBezTo>
                    <a:pt x="899" y="526"/>
                    <a:pt x="899" y="526"/>
                    <a:pt x="899" y="526"/>
                  </a:cubicBezTo>
                  <a:cubicBezTo>
                    <a:pt x="905" y="537"/>
                    <a:pt x="905" y="537"/>
                    <a:pt x="905" y="537"/>
                  </a:cubicBezTo>
                  <a:cubicBezTo>
                    <a:pt x="922" y="538"/>
                    <a:pt x="922" y="538"/>
                    <a:pt x="922" y="538"/>
                  </a:cubicBezTo>
                  <a:cubicBezTo>
                    <a:pt x="939" y="525"/>
                    <a:pt x="939" y="525"/>
                    <a:pt x="939" y="525"/>
                  </a:cubicBezTo>
                  <a:cubicBezTo>
                    <a:pt x="939" y="525"/>
                    <a:pt x="960" y="522"/>
                    <a:pt x="960" y="520"/>
                  </a:cubicBezTo>
                  <a:close/>
                  <a:moveTo>
                    <a:pt x="1007" y="522"/>
                  </a:moveTo>
                  <a:lnTo>
                    <a:pt x="1007" y="522"/>
                  </a:lnTo>
                  <a:cubicBezTo>
                    <a:pt x="991" y="520"/>
                    <a:pt x="991" y="520"/>
                    <a:pt x="991" y="520"/>
                  </a:cubicBezTo>
                  <a:cubicBezTo>
                    <a:pt x="983" y="526"/>
                    <a:pt x="983" y="526"/>
                    <a:pt x="983" y="526"/>
                  </a:cubicBezTo>
                  <a:cubicBezTo>
                    <a:pt x="972" y="522"/>
                    <a:pt x="972" y="522"/>
                    <a:pt x="972" y="522"/>
                  </a:cubicBezTo>
                  <a:cubicBezTo>
                    <a:pt x="980" y="506"/>
                    <a:pt x="980" y="506"/>
                    <a:pt x="980" y="506"/>
                  </a:cubicBezTo>
                  <a:cubicBezTo>
                    <a:pt x="995" y="497"/>
                    <a:pt x="995" y="497"/>
                    <a:pt x="995" y="497"/>
                  </a:cubicBezTo>
                  <a:cubicBezTo>
                    <a:pt x="1000" y="485"/>
                    <a:pt x="1000" y="485"/>
                    <a:pt x="1000" y="485"/>
                  </a:cubicBezTo>
                  <a:cubicBezTo>
                    <a:pt x="1014" y="499"/>
                    <a:pt x="1014" y="499"/>
                    <a:pt x="1014" y="499"/>
                  </a:cubicBezTo>
                  <a:cubicBezTo>
                    <a:pt x="1009" y="508"/>
                    <a:pt x="1009" y="508"/>
                    <a:pt x="1009" y="508"/>
                  </a:cubicBezTo>
                  <a:cubicBezTo>
                    <a:pt x="1007" y="522"/>
                    <a:pt x="1007" y="522"/>
                    <a:pt x="1007" y="522"/>
                  </a:cubicBezTo>
                  <a:close/>
                  <a:moveTo>
                    <a:pt x="1055" y="552"/>
                  </a:moveTo>
                  <a:lnTo>
                    <a:pt x="1055" y="552"/>
                  </a:lnTo>
                  <a:cubicBezTo>
                    <a:pt x="1030" y="537"/>
                    <a:pt x="1030" y="537"/>
                    <a:pt x="1030" y="537"/>
                  </a:cubicBezTo>
                  <a:cubicBezTo>
                    <a:pt x="1024" y="522"/>
                    <a:pt x="1024" y="522"/>
                    <a:pt x="1024" y="522"/>
                  </a:cubicBezTo>
                  <a:cubicBezTo>
                    <a:pt x="1030" y="512"/>
                    <a:pt x="1030" y="512"/>
                    <a:pt x="1030" y="512"/>
                  </a:cubicBezTo>
                  <a:cubicBezTo>
                    <a:pt x="1036" y="512"/>
                    <a:pt x="1036" y="512"/>
                    <a:pt x="1036" y="512"/>
                  </a:cubicBezTo>
                  <a:cubicBezTo>
                    <a:pt x="1043" y="523"/>
                    <a:pt x="1043" y="523"/>
                    <a:pt x="1043" y="523"/>
                  </a:cubicBezTo>
                  <a:cubicBezTo>
                    <a:pt x="1061" y="523"/>
                    <a:pt x="1061" y="523"/>
                    <a:pt x="1061" y="523"/>
                  </a:cubicBezTo>
                  <a:cubicBezTo>
                    <a:pt x="1072" y="532"/>
                    <a:pt x="1072" y="532"/>
                    <a:pt x="1072" y="532"/>
                  </a:cubicBezTo>
                  <a:cubicBezTo>
                    <a:pt x="1070" y="548"/>
                    <a:pt x="1070" y="548"/>
                    <a:pt x="1070" y="548"/>
                  </a:cubicBezTo>
                  <a:cubicBezTo>
                    <a:pt x="1055" y="552"/>
                    <a:pt x="1055" y="552"/>
                    <a:pt x="1055" y="552"/>
                  </a:cubicBezTo>
                  <a:close/>
                  <a:moveTo>
                    <a:pt x="1032" y="601"/>
                  </a:moveTo>
                  <a:lnTo>
                    <a:pt x="1032" y="601"/>
                  </a:lnTo>
                  <a:cubicBezTo>
                    <a:pt x="1020" y="584"/>
                    <a:pt x="1020" y="584"/>
                    <a:pt x="1020" y="584"/>
                  </a:cubicBezTo>
                  <a:cubicBezTo>
                    <a:pt x="988" y="561"/>
                    <a:pt x="988" y="561"/>
                    <a:pt x="988" y="561"/>
                  </a:cubicBezTo>
                  <a:cubicBezTo>
                    <a:pt x="962" y="551"/>
                    <a:pt x="962" y="551"/>
                    <a:pt x="962" y="551"/>
                  </a:cubicBezTo>
                  <a:cubicBezTo>
                    <a:pt x="946" y="551"/>
                    <a:pt x="946" y="551"/>
                    <a:pt x="946" y="551"/>
                  </a:cubicBezTo>
                  <a:cubicBezTo>
                    <a:pt x="937" y="545"/>
                    <a:pt x="937" y="545"/>
                    <a:pt x="937" y="545"/>
                  </a:cubicBezTo>
                  <a:cubicBezTo>
                    <a:pt x="940" y="538"/>
                    <a:pt x="940" y="538"/>
                    <a:pt x="940" y="538"/>
                  </a:cubicBezTo>
                  <a:cubicBezTo>
                    <a:pt x="957" y="532"/>
                    <a:pt x="957" y="532"/>
                    <a:pt x="957" y="532"/>
                  </a:cubicBezTo>
                  <a:cubicBezTo>
                    <a:pt x="978" y="534"/>
                    <a:pt x="978" y="534"/>
                    <a:pt x="978" y="534"/>
                  </a:cubicBezTo>
                  <a:cubicBezTo>
                    <a:pt x="1004" y="546"/>
                    <a:pt x="1004" y="546"/>
                    <a:pt x="1004" y="546"/>
                  </a:cubicBezTo>
                  <a:cubicBezTo>
                    <a:pt x="1029" y="568"/>
                    <a:pt x="1029" y="568"/>
                    <a:pt x="1029" y="568"/>
                  </a:cubicBezTo>
                  <a:cubicBezTo>
                    <a:pt x="1038" y="568"/>
                    <a:pt x="1038" y="568"/>
                    <a:pt x="1038" y="568"/>
                  </a:cubicBezTo>
                  <a:cubicBezTo>
                    <a:pt x="1047" y="560"/>
                    <a:pt x="1047" y="560"/>
                    <a:pt x="1047" y="560"/>
                  </a:cubicBezTo>
                  <a:cubicBezTo>
                    <a:pt x="1052" y="564"/>
                    <a:pt x="1052" y="564"/>
                    <a:pt x="1052" y="564"/>
                  </a:cubicBezTo>
                  <a:cubicBezTo>
                    <a:pt x="1049" y="577"/>
                    <a:pt x="1049" y="577"/>
                    <a:pt x="1049" y="577"/>
                  </a:cubicBezTo>
                  <a:cubicBezTo>
                    <a:pt x="1044" y="595"/>
                    <a:pt x="1044" y="595"/>
                    <a:pt x="1044" y="595"/>
                  </a:cubicBezTo>
                  <a:cubicBezTo>
                    <a:pt x="1032" y="601"/>
                    <a:pt x="1032" y="601"/>
                    <a:pt x="1032" y="601"/>
                  </a:cubicBezTo>
                  <a:close/>
                  <a:moveTo>
                    <a:pt x="1044" y="644"/>
                  </a:moveTo>
                  <a:lnTo>
                    <a:pt x="1044" y="644"/>
                  </a:lnTo>
                  <a:cubicBezTo>
                    <a:pt x="1047" y="621"/>
                    <a:pt x="1047" y="621"/>
                    <a:pt x="1047" y="621"/>
                  </a:cubicBezTo>
                  <a:cubicBezTo>
                    <a:pt x="1036" y="604"/>
                    <a:pt x="1036" y="604"/>
                    <a:pt x="1036" y="604"/>
                  </a:cubicBezTo>
                  <a:cubicBezTo>
                    <a:pt x="1023" y="604"/>
                    <a:pt x="1023" y="604"/>
                    <a:pt x="1023" y="604"/>
                  </a:cubicBezTo>
                  <a:cubicBezTo>
                    <a:pt x="997" y="597"/>
                    <a:pt x="997" y="597"/>
                    <a:pt x="997" y="597"/>
                  </a:cubicBezTo>
                  <a:cubicBezTo>
                    <a:pt x="972" y="578"/>
                    <a:pt x="972" y="578"/>
                    <a:pt x="972" y="578"/>
                  </a:cubicBezTo>
                  <a:cubicBezTo>
                    <a:pt x="963" y="577"/>
                    <a:pt x="963" y="577"/>
                    <a:pt x="963" y="577"/>
                  </a:cubicBezTo>
                  <a:cubicBezTo>
                    <a:pt x="954" y="569"/>
                    <a:pt x="954" y="569"/>
                    <a:pt x="954" y="569"/>
                  </a:cubicBezTo>
                  <a:cubicBezTo>
                    <a:pt x="932" y="571"/>
                    <a:pt x="932" y="571"/>
                    <a:pt x="932" y="571"/>
                  </a:cubicBezTo>
                  <a:cubicBezTo>
                    <a:pt x="920" y="563"/>
                    <a:pt x="920" y="563"/>
                    <a:pt x="920" y="563"/>
                  </a:cubicBezTo>
                  <a:cubicBezTo>
                    <a:pt x="882" y="563"/>
                    <a:pt x="882" y="563"/>
                    <a:pt x="882" y="563"/>
                  </a:cubicBezTo>
                  <a:cubicBezTo>
                    <a:pt x="864" y="568"/>
                    <a:pt x="864" y="568"/>
                    <a:pt x="864" y="568"/>
                  </a:cubicBezTo>
                  <a:cubicBezTo>
                    <a:pt x="868" y="581"/>
                    <a:pt x="868" y="581"/>
                    <a:pt x="868" y="581"/>
                  </a:cubicBezTo>
                  <a:cubicBezTo>
                    <a:pt x="865" y="589"/>
                    <a:pt x="865" y="589"/>
                    <a:pt x="865" y="589"/>
                  </a:cubicBezTo>
                  <a:cubicBezTo>
                    <a:pt x="876" y="595"/>
                    <a:pt x="876" y="595"/>
                    <a:pt x="876" y="595"/>
                  </a:cubicBezTo>
                  <a:cubicBezTo>
                    <a:pt x="899" y="604"/>
                    <a:pt x="899" y="604"/>
                    <a:pt x="899" y="604"/>
                  </a:cubicBezTo>
                  <a:cubicBezTo>
                    <a:pt x="908" y="592"/>
                    <a:pt x="908" y="592"/>
                    <a:pt x="908" y="592"/>
                  </a:cubicBezTo>
                  <a:cubicBezTo>
                    <a:pt x="916" y="592"/>
                    <a:pt x="916" y="592"/>
                    <a:pt x="916" y="592"/>
                  </a:cubicBezTo>
                  <a:cubicBezTo>
                    <a:pt x="928" y="603"/>
                    <a:pt x="928" y="603"/>
                    <a:pt x="928" y="603"/>
                  </a:cubicBezTo>
                  <a:cubicBezTo>
                    <a:pt x="936" y="616"/>
                    <a:pt x="936" y="616"/>
                    <a:pt x="936" y="616"/>
                  </a:cubicBezTo>
                  <a:cubicBezTo>
                    <a:pt x="943" y="618"/>
                    <a:pt x="943" y="618"/>
                    <a:pt x="943" y="618"/>
                  </a:cubicBezTo>
                  <a:cubicBezTo>
                    <a:pt x="952" y="613"/>
                    <a:pt x="952" y="613"/>
                    <a:pt x="952" y="613"/>
                  </a:cubicBezTo>
                  <a:cubicBezTo>
                    <a:pt x="962" y="632"/>
                    <a:pt x="962" y="632"/>
                    <a:pt x="962" y="632"/>
                  </a:cubicBezTo>
                  <a:cubicBezTo>
                    <a:pt x="980" y="636"/>
                    <a:pt x="980" y="636"/>
                    <a:pt x="980" y="636"/>
                  </a:cubicBezTo>
                  <a:cubicBezTo>
                    <a:pt x="1000" y="633"/>
                    <a:pt x="1000" y="633"/>
                    <a:pt x="1000" y="633"/>
                  </a:cubicBezTo>
                  <a:cubicBezTo>
                    <a:pt x="1020" y="642"/>
                    <a:pt x="1020" y="642"/>
                    <a:pt x="1020" y="642"/>
                  </a:cubicBezTo>
                  <a:cubicBezTo>
                    <a:pt x="1036" y="647"/>
                    <a:pt x="1036" y="647"/>
                    <a:pt x="1036" y="647"/>
                  </a:cubicBezTo>
                  <a:cubicBezTo>
                    <a:pt x="1044" y="644"/>
                    <a:pt x="1044" y="644"/>
                    <a:pt x="1044" y="644"/>
                  </a:cubicBezTo>
                  <a:close/>
                  <a:moveTo>
                    <a:pt x="925" y="671"/>
                  </a:moveTo>
                  <a:lnTo>
                    <a:pt x="925" y="671"/>
                  </a:lnTo>
                  <a:cubicBezTo>
                    <a:pt x="923" y="671"/>
                    <a:pt x="914" y="665"/>
                    <a:pt x="914" y="665"/>
                  </a:cubicBezTo>
                  <a:cubicBezTo>
                    <a:pt x="905" y="659"/>
                    <a:pt x="905" y="659"/>
                    <a:pt x="905" y="659"/>
                  </a:cubicBezTo>
                  <a:cubicBezTo>
                    <a:pt x="888" y="661"/>
                    <a:pt x="888" y="661"/>
                    <a:pt x="888" y="661"/>
                  </a:cubicBezTo>
                  <a:cubicBezTo>
                    <a:pt x="877" y="649"/>
                    <a:pt x="877" y="649"/>
                    <a:pt x="877" y="649"/>
                  </a:cubicBezTo>
                  <a:cubicBezTo>
                    <a:pt x="876" y="639"/>
                    <a:pt x="876" y="639"/>
                    <a:pt x="876" y="639"/>
                  </a:cubicBezTo>
                  <a:cubicBezTo>
                    <a:pt x="885" y="635"/>
                    <a:pt x="885" y="635"/>
                    <a:pt x="885" y="635"/>
                  </a:cubicBezTo>
                  <a:cubicBezTo>
                    <a:pt x="902" y="630"/>
                    <a:pt x="902" y="630"/>
                    <a:pt x="902" y="630"/>
                  </a:cubicBezTo>
                  <a:cubicBezTo>
                    <a:pt x="920" y="632"/>
                    <a:pt x="920" y="632"/>
                    <a:pt x="920" y="632"/>
                  </a:cubicBezTo>
                  <a:cubicBezTo>
                    <a:pt x="928" y="627"/>
                    <a:pt x="928" y="627"/>
                    <a:pt x="928" y="627"/>
                  </a:cubicBezTo>
                  <a:cubicBezTo>
                    <a:pt x="936" y="642"/>
                    <a:pt x="936" y="642"/>
                    <a:pt x="936" y="642"/>
                  </a:cubicBezTo>
                  <a:cubicBezTo>
                    <a:pt x="945" y="642"/>
                    <a:pt x="945" y="642"/>
                    <a:pt x="945" y="642"/>
                  </a:cubicBezTo>
                  <a:cubicBezTo>
                    <a:pt x="949" y="638"/>
                    <a:pt x="949" y="638"/>
                    <a:pt x="949" y="638"/>
                  </a:cubicBezTo>
                  <a:cubicBezTo>
                    <a:pt x="958" y="641"/>
                    <a:pt x="958" y="641"/>
                    <a:pt x="958" y="641"/>
                  </a:cubicBezTo>
                  <a:cubicBezTo>
                    <a:pt x="962" y="650"/>
                    <a:pt x="962" y="650"/>
                    <a:pt x="962" y="650"/>
                  </a:cubicBezTo>
                  <a:cubicBezTo>
                    <a:pt x="958" y="656"/>
                    <a:pt x="958" y="656"/>
                    <a:pt x="958" y="656"/>
                  </a:cubicBezTo>
                  <a:cubicBezTo>
                    <a:pt x="925" y="671"/>
                    <a:pt x="925" y="671"/>
                    <a:pt x="925" y="671"/>
                  </a:cubicBezTo>
                  <a:close/>
                  <a:moveTo>
                    <a:pt x="890" y="759"/>
                  </a:moveTo>
                  <a:lnTo>
                    <a:pt x="890" y="759"/>
                  </a:lnTo>
                  <a:cubicBezTo>
                    <a:pt x="880" y="743"/>
                    <a:pt x="880" y="743"/>
                    <a:pt x="880" y="743"/>
                  </a:cubicBezTo>
                  <a:cubicBezTo>
                    <a:pt x="879" y="722"/>
                    <a:pt x="879" y="722"/>
                    <a:pt x="879" y="722"/>
                  </a:cubicBezTo>
                  <a:cubicBezTo>
                    <a:pt x="870" y="717"/>
                    <a:pt x="870" y="717"/>
                    <a:pt x="870" y="717"/>
                  </a:cubicBezTo>
                  <a:cubicBezTo>
                    <a:pt x="867" y="742"/>
                    <a:pt x="867" y="742"/>
                    <a:pt x="867" y="742"/>
                  </a:cubicBezTo>
                  <a:cubicBezTo>
                    <a:pt x="862" y="746"/>
                    <a:pt x="862" y="746"/>
                    <a:pt x="862" y="746"/>
                  </a:cubicBezTo>
                  <a:cubicBezTo>
                    <a:pt x="868" y="757"/>
                    <a:pt x="868" y="757"/>
                    <a:pt x="868" y="757"/>
                  </a:cubicBezTo>
                  <a:cubicBezTo>
                    <a:pt x="882" y="763"/>
                    <a:pt x="882" y="763"/>
                    <a:pt x="882" y="763"/>
                  </a:cubicBezTo>
                  <a:cubicBezTo>
                    <a:pt x="890" y="759"/>
                    <a:pt x="890" y="759"/>
                    <a:pt x="890" y="759"/>
                  </a:cubicBezTo>
                  <a:close/>
                  <a:moveTo>
                    <a:pt x="905" y="752"/>
                  </a:moveTo>
                  <a:lnTo>
                    <a:pt x="905" y="752"/>
                  </a:lnTo>
                  <a:cubicBezTo>
                    <a:pt x="913" y="754"/>
                    <a:pt x="913" y="754"/>
                    <a:pt x="913" y="754"/>
                  </a:cubicBezTo>
                  <a:cubicBezTo>
                    <a:pt x="917" y="743"/>
                    <a:pt x="917" y="743"/>
                    <a:pt x="917" y="743"/>
                  </a:cubicBezTo>
                  <a:cubicBezTo>
                    <a:pt x="911" y="730"/>
                    <a:pt x="911" y="730"/>
                    <a:pt x="911" y="730"/>
                  </a:cubicBezTo>
                  <a:cubicBezTo>
                    <a:pt x="900" y="713"/>
                    <a:pt x="900" y="713"/>
                    <a:pt x="900" y="713"/>
                  </a:cubicBezTo>
                  <a:cubicBezTo>
                    <a:pt x="891" y="714"/>
                    <a:pt x="891" y="714"/>
                    <a:pt x="891" y="714"/>
                  </a:cubicBezTo>
                  <a:cubicBezTo>
                    <a:pt x="891" y="730"/>
                    <a:pt x="891" y="730"/>
                    <a:pt x="891" y="730"/>
                  </a:cubicBezTo>
                  <a:cubicBezTo>
                    <a:pt x="905" y="752"/>
                    <a:pt x="905" y="752"/>
                    <a:pt x="905" y="752"/>
                  </a:cubicBezTo>
                  <a:close/>
                  <a:moveTo>
                    <a:pt x="939" y="736"/>
                  </a:moveTo>
                  <a:lnTo>
                    <a:pt x="939" y="736"/>
                  </a:lnTo>
                  <a:cubicBezTo>
                    <a:pt x="937" y="736"/>
                    <a:pt x="954" y="740"/>
                    <a:pt x="954" y="740"/>
                  </a:cubicBezTo>
                  <a:cubicBezTo>
                    <a:pt x="955" y="733"/>
                    <a:pt x="955" y="733"/>
                    <a:pt x="955" y="733"/>
                  </a:cubicBezTo>
                  <a:cubicBezTo>
                    <a:pt x="945" y="719"/>
                    <a:pt x="945" y="719"/>
                    <a:pt x="945" y="719"/>
                  </a:cubicBezTo>
                  <a:cubicBezTo>
                    <a:pt x="931" y="716"/>
                    <a:pt x="931" y="716"/>
                    <a:pt x="931" y="716"/>
                  </a:cubicBezTo>
                  <a:cubicBezTo>
                    <a:pt x="926" y="722"/>
                    <a:pt x="926" y="722"/>
                    <a:pt x="926" y="722"/>
                  </a:cubicBezTo>
                  <a:cubicBezTo>
                    <a:pt x="939" y="736"/>
                    <a:pt x="939" y="736"/>
                    <a:pt x="939" y="736"/>
                  </a:cubicBezTo>
                  <a:close/>
                  <a:moveTo>
                    <a:pt x="932" y="777"/>
                  </a:moveTo>
                  <a:lnTo>
                    <a:pt x="932" y="777"/>
                  </a:lnTo>
                  <a:cubicBezTo>
                    <a:pt x="940" y="771"/>
                    <a:pt x="940" y="771"/>
                    <a:pt x="940" y="771"/>
                  </a:cubicBezTo>
                  <a:cubicBezTo>
                    <a:pt x="945" y="754"/>
                    <a:pt x="945" y="754"/>
                    <a:pt x="945" y="754"/>
                  </a:cubicBezTo>
                  <a:cubicBezTo>
                    <a:pt x="943" y="745"/>
                    <a:pt x="943" y="745"/>
                    <a:pt x="943" y="745"/>
                  </a:cubicBezTo>
                  <a:cubicBezTo>
                    <a:pt x="929" y="740"/>
                    <a:pt x="929" y="740"/>
                    <a:pt x="929" y="740"/>
                  </a:cubicBezTo>
                  <a:cubicBezTo>
                    <a:pt x="926" y="746"/>
                    <a:pt x="926" y="746"/>
                    <a:pt x="926" y="746"/>
                  </a:cubicBezTo>
                  <a:cubicBezTo>
                    <a:pt x="928" y="756"/>
                    <a:pt x="928" y="756"/>
                    <a:pt x="928" y="756"/>
                  </a:cubicBezTo>
                  <a:cubicBezTo>
                    <a:pt x="923" y="766"/>
                    <a:pt x="923" y="766"/>
                    <a:pt x="923" y="766"/>
                  </a:cubicBezTo>
                  <a:cubicBezTo>
                    <a:pt x="932" y="777"/>
                    <a:pt x="932" y="777"/>
                    <a:pt x="932" y="777"/>
                  </a:cubicBezTo>
                  <a:close/>
                  <a:moveTo>
                    <a:pt x="913" y="818"/>
                  </a:moveTo>
                  <a:lnTo>
                    <a:pt x="913" y="818"/>
                  </a:lnTo>
                  <a:cubicBezTo>
                    <a:pt x="910" y="803"/>
                    <a:pt x="910" y="803"/>
                    <a:pt x="910" y="803"/>
                  </a:cubicBezTo>
                  <a:cubicBezTo>
                    <a:pt x="897" y="804"/>
                    <a:pt x="897" y="804"/>
                    <a:pt x="897" y="804"/>
                  </a:cubicBezTo>
                  <a:cubicBezTo>
                    <a:pt x="885" y="789"/>
                    <a:pt x="885" y="789"/>
                    <a:pt x="885" y="789"/>
                  </a:cubicBezTo>
                  <a:cubicBezTo>
                    <a:pt x="874" y="791"/>
                    <a:pt x="874" y="791"/>
                    <a:pt x="874" y="791"/>
                  </a:cubicBezTo>
                  <a:cubicBezTo>
                    <a:pt x="864" y="798"/>
                    <a:pt x="864" y="798"/>
                    <a:pt x="864" y="798"/>
                  </a:cubicBezTo>
                  <a:cubicBezTo>
                    <a:pt x="871" y="811"/>
                    <a:pt x="871" y="811"/>
                    <a:pt x="871" y="811"/>
                  </a:cubicBezTo>
                  <a:cubicBezTo>
                    <a:pt x="871" y="823"/>
                    <a:pt x="871" y="823"/>
                    <a:pt x="871" y="823"/>
                  </a:cubicBezTo>
                  <a:cubicBezTo>
                    <a:pt x="858" y="834"/>
                    <a:pt x="858" y="834"/>
                    <a:pt x="858" y="834"/>
                  </a:cubicBezTo>
                  <a:cubicBezTo>
                    <a:pt x="865" y="843"/>
                    <a:pt x="865" y="843"/>
                    <a:pt x="865" y="843"/>
                  </a:cubicBezTo>
                  <a:cubicBezTo>
                    <a:pt x="888" y="849"/>
                    <a:pt x="888" y="849"/>
                    <a:pt x="888" y="849"/>
                  </a:cubicBezTo>
                  <a:cubicBezTo>
                    <a:pt x="905" y="837"/>
                    <a:pt x="905" y="837"/>
                    <a:pt x="905" y="837"/>
                  </a:cubicBezTo>
                  <a:cubicBezTo>
                    <a:pt x="913" y="818"/>
                    <a:pt x="913" y="818"/>
                    <a:pt x="913" y="818"/>
                  </a:cubicBezTo>
                  <a:close/>
                  <a:moveTo>
                    <a:pt x="925" y="791"/>
                  </a:moveTo>
                  <a:lnTo>
                    <a:pt x="925" y="791"/>
                  </a:lnTo>
                  <a:cubicBezTo>
                    <a:pt x="925" y="804"/>
                    <a:pt x="925" y="804"/>
                    <a:pt x="925" y="804"/>
                  </a:cubicBezTo>
                  <a:cubicBezTo>
                    <a:pt x="931" y="818"/>
                    <a:pt x="931" y="818"/>
                    <a:pt x="931" y="818"/>
                  </a:cubicBezTo>
                  <a:cubicBezTo>
                    <a:pt x="940" y="823"/>
                    <a:pt x="940" y="823"/>
                    <a:pt x="940" y="823"/>
                  </a:cubicBezTo>
                  <a:cubicBezTo>
                    <a:pt x="942" y="806"/>
                    <a:pt x="942" y="806"/>
                    <a:pt x="942" y="806"/>
                  </a:cubicBezTo>
                  <a:cubicBezTo>
                    <a:pt x="934" y="794"/>
                    <a:pt x="934" y="794"/>
                    <a:pt x="934" y="794"/>
                  </a:cubicBezTo>
                  <a:cubicBezTo>
                    <a:pt x="925" y="791"/>
                    <a:pt x="925" y="791"/>
                    <a:pt x="925" y="791"/>
                  </a:cubicBezTo>
                  <a:close/>
                  <a:moveTo>
                    <a:pt x="1055" y="610"/>
                  </a:moveTo>
                  <a:lnTo>
                    <a:pt x="1055" y="610"/>
                  </a:lnTo>
                  <a:cubicBezTo>
                    <a:pt x="1055" y="598"/>
                    <a:pt x="1055" y="598"/>
                    <a:pt x="1055" y="598"/>
                  </a:cubicBezTo>
                  <a:cubicBezTo>
                    <a:pt x="1061" y="592"/>
                    <a:pt x="1061" y="592"/>
                    <a:pt x="1061" y="592"/>
                  </a:cubicBezTo>
                  <a:cubicBezTo>
                    <a:pt x="1067" y="574"/>
                    <a:pt x="1067" y="574"/>
                    <a:pt x="1067" y="574"/>
                  </a:cubicBezTo>
                  <a:cubicBezTo>
                    <a:pt x="1075" y="568"/>
                    <a:pt x="1075" y="568"/>
                    <a:pt x="1075" y="568"/>
                  </a:cubicBezTo>
                  <a:cubicBezTo>
                    <a:pt x="1081" y="568"/>
                    <a:pt x="1081" y="568"/>
                    <a:pt x="1081" y="568"/>
                  </a:cubicBezTo>
                  <a:cubicBezTo>
                    <a:pt x="1090" y="581"/>
                    <a:pt x="1090" y="581"/>
                    <a:pt x="1090" y="581"/>
                  </a:cubicBezTo>
                  <a:cubicBezTo>
                    <a:pt x="1091" y="593"/>
                    <a:pt x="1091" y="593"/>
                    <a:pt x="1091" y="593"/>
                  </a:cubicBezTo>
                  <a:cubicBezTo>
                    <a:pt x="1085" y="597"/>
                    <a:pt x="1085" y="597"/>
                    <a:pt x="1085" y="597"/>
                  </a:cubicBezTo>
                  <a:cubicBezTo>
                    <a:pt x="1084" y="609"/>
                    <a:pt x="1084" y="609"/>
                    <a:pt x="1084" y="609"/>
                  </a:cubicBezTo>
                  <a:cubicBezTo>
                    <a:pt x="1075" y="615"/>
                    <a:pt x="1075" y="615"/>
                    <a:pt x="1075" y="615"/>
                  </a:cubicBezTo>
                  <a:cubicBezTo>
                    <a:pt x="1061" y="615"/>
                    <a:pt x="1061" y="615"/>
                    <a:pt x="1061" y="615"/>
                  </a:cubicBezTo>
                  <a:cubicBezTo>
                    <a:pt x="1055" y="610"/>
                    <a:pt x="1055" y="610"/>
                    <a:pt x="1055" y="610"/>
                  </a:cubicBezTo>
                  <a:close/>
                  <a:moveTo>
                    <a:pt x="957" y="786"/>
                  </a:moveTo>
                  <a:lnTo>
                    <a:pt x="957" y="786"/>
                  </a:lnTo>
                  <a:cubicBezTo>
                    <a:pt x="962" y="797"/>
                    <a:pt x="962" y="797"/>
                    <a:pt x="962" y="797"/>
                  </a:cubicBezTo>
                  <a:cubicBezTo>
                    <a:pt x="978" y="801"/>
                    <a:pt x="978" y="801"/>
                    <a:pt x="978" y="801"/>
                  </a:cubicBezTo>
                  <a:cubicBezTo>
                    <a:pt x="991" y="798"/>
                    <a:pt x="991" y="798"/>
                    <a:pt x="991" y="798"/>
                  </a:cubicBezTo>
                  <a:cubicBezTo>
                    <a:pt x="995" y="789"/>
                    <a:pt x="995" y="789"/>
                    <a:pt x="995" y="789"/>
                  </a:cubicBezTo>
                  <a:cubicBezTo>
                    <a:pt x="992" y="777"/>
                    <a:pt x="992" y="777"/>
                    <a:pt x="992" y="777"/>
                  </a:cubicBezTo>
                  <a:cubicBezTo>
                    <a:pt x="986" y="768"/>
                    <a:pt x="986" y="768"/>
                    <a:pt x="986" y="768"/>
                  </a:cubicBezTo>
                  <a:cubicBezTo>
                    <a:pt x="978" y="771"/>
                    <a:pt x="978" y="771"/>
                    <a:pt x="978" y="771"/>
                  </a:cubicBezTo>
                  <a:cubicBezTo>
                    <a:pt x="969" y="783"/>
                    <a:pt x="969" y="783"/>
                    <a:pt x="969" y="783"/>
                  </a:cubicBezTo>
                  <a:cubicBezTo>
                    <a:pt x="957" y="786"/>
                    <a:pt x="957" y="786"/>
                    <a:pt x="957" y="786"/>
                  </a:cubicBezTo>
                  <a:close/>
                  <a:moveTo>
                    <a:pt x="966" y="757"/>
                  </a:moveTo>
                  <a:lnTo>
                    <a:pt x="966" y="757"/>
                  </a:lnTo>
                  <a:cubicBezTo>
                    <a:pt x="972" y="754"/>
                    <a:pt x="972" y="754"/>
                    <a:pt x="972" y="754"/>
                  </a:cubicBezTo>
                  <a:cubicBezTo>
                    <a:pt x="978" y="745"/>
                    <a:pt x="978" y="745"/>
                    <a:pt x="978" y="745"/>
                  </a:cubicBezTo>
                  <a:cubicBezTo>
                    <a:pt x="978" y="734"/>
                    <a:pt x="978" y="734"/>
                    <a:pt x="978" y="734"/>
                  </a:cubicBezTo>
                  <a:cubicBezTo>
                    <a:pt x="969" y="740"/>
                    <a:pt x="969" y="740"/>
                    <a:pt x="969" y="740"/>
                  </a:cubicBezTo>
                  <a:cubicBezTo>
                    <a:pt x="966" y="757"/>
                    <a:pt x="966" y="757"/>
                    <a:pt x="966" y="757"/>
                  </a:cubicBezTo>
                  <a:close/>
                  <a:moveTo>
                    <a:pt x="989" y="743"/>
                  </a:moveTo>
                  <a:lnTo>
                    <a:pt x="989" y="743"/>
                  </a:lnTo>
                  <a:cubicBezTo>
                    <a:pt x="991" y="749"/>
                    <a:pt x="991" y="749"/>
                    <a:pt x="991" y="749"/>
                  </a:cubicBezTo>
                  <a:cubicBezTo>
                    <a:pt x="1001" y="752"/>
                    <a:pt x="1001" y="752"/>
                    <a:pt x="1001" y="752"/>
                  </a:cubicBezTo>
                  <a:cubicBezTo>
                    <a:pt x="1014" y="748"/>
                    <a:pt x="1014" y="748"/>
                    <a:pt x="1014" y="748"/>
                  </a:cubicBezTo>
                  <a:cubicBezTo>
                    <a:pt x="1018" y="739"/>
                    <a:pt x="1018" y="739"/>
                    <a:pt x="1018" y="739"/>
                  </a:cubicBezTo>
                  <a:cubicBezTo>
                    <a:pt x="1012" y="733"/>
                    <a:pt x="1012" y="733"/>
                    <a:pt x="1012" y="733"/>
                  </a:cubicBezTo>
                  <a:cubicBezTo>
                    <a:pt x="1001" y="734"/>
                    <a:pt x="1001" y="734"/>
                    <a:pt x="1001" y="734"/>
                  </a:cubicBezTo>
                  <a:cubicBezTo>
                    <a:pt x="998" y="739"/>
                    <a:pt x="998" y="739"/>
                    <a:pt x="998" y="739"/>
                  </a:cubicBezTo>
                  <a:cubicBezTo>
                    <a:pt x="989" y="743"/>
                    <a:pt x="989" y="743"/>
                    <a:pt x="989" y="743"/>
                  </a:cubicBezTo>
                  <a:close/>
                  <a:moveTo>
                    <a:pt x="992" y="678"/>
                  </a:moveTo>
                  <a:lnTo>
                    <a:pt x="992" y="678"/>
                  </a:lnTo>
                  <a:cubicBezTo>
                    <a:pt x="984" y="688"/>
                    <a:pt x="984" y="688"/>
                    <a:pt x="984" y="688"/>
                  </a:cubicBezTo>
                  <a:cubicBezTo>
                    <a:pt x="972" y="690"/>
                    <a:pt x="972" y="690"/>
                    <a:pt x="972" y="690"/>
                  </a:cubicBezTo>
                  <a:cubicBezTo>
                    <a:pt x="963" y="684"/>
                    <a:pt x="963" y="684"/>
                    <a:pt x="963" y="684"/>
                  </a:cubicBezTo>
                  <a:cubicBezTo>
                    <a:pt x="962" y="665"/>
                    <a:pt x="962" y="665"/>
                    <a:pt x="962" y="665"/>
                  </a:cubicBezTo>
                  <a:cubicBezTo>
                    <a:pt x="975" y="650"/>
                    <a:pt x="975" y="650"/>
                    <a:pt x="975" y="650"/>
                  </a:cubicBezTo>
                  <a:cubicBezTo>
                    <a:pt x="994" y="644"/>
                    <a:pt x="994" y="644"/>
                    <a:pt x="994" y="644"/>
                  </a:cubicBezTo>
                  <a:cubicBezTo>
                    <a:pt x="1006" y="647"/>
                    <a:pt x="1006" y="647"/>
                    <a:pt x="1006" y="647"/>
                  </a:cubicBezTo>
                  <a:cubicBezTo>
                    <a:pt x="1014" y="656"/>
                    <a:pt x="1014" y="656"/>
                    <a:pt x="1014" y="656"/>
                  </a:cubicBezTo>
                  <a:cubicBezTo>
                    <a:pt x="1027" y="662"/>
                    <a:pt x="1027" y="662"/>
                    <a:pt x="1027" y="662"/>
                  </a:cubicBezTo>
                  <a:cubicBezTo>
                    <a:pt x="1027" y="675"/>
                    <a:pt x="1027" y="675"/>
                    <a:pt x="1027" y="675"/>
                  </a:cubicBezTo>
                  <a:cubicBezTo>
                    <a:pt x="1021" y="682"/>
                    <a:pt x="1021" y="682"/>
                    <a:pt x="1021" y="682"/>
                  </a:cubicBezTo>
                  <a:cubicBezTo>
                    <a:pt x="1003" y="682"/>
                    <a:pt x="1003" y="682"/>
                    <a:pt x="1003" y="682"/>
                  </a:cubicBezTo>
                  <a:cubicBezTo>
                    <a:pt x="992" y="678"/>
                    <a:pt x="992" y="678"/>
                    <a:pt x="992" y="678"/>
                  </a:cubicBezTo>
                  <a:close/>
                  <a:moveTo>
                    <a:pt x="1055" y="671"/>
                  </a:moveTo>
                  <a:lnTo>
                    <a:pt x="1055" y="671"/>
                  </a:lnTo>
                  <a:cubicBezTo>
                    <a:pt x="1066" y="682"/>
                    <a:pt x="1066" y="682"/>
                    <a:pt x="1066" y="682"/>
                  </a:cubicBezTo>
                  <a:cubicBezTo>
                    <a:pt x="1078" y="685"/>
                    <a:pt x="1078" y="685"/>
                    <a:pt x="1078" y="685"/>
                  </a:cubicBezTo>
                  <a:cubicBezTo>
                    <a:pt x="1090" y="676"/>
                    <a:pt x="1090" y="676"/>
                    <a:pt x="1090" y="676"/>
                  </a:cubicBezTo>
                  <a:cubicBezTo>
                    <a:pt x="1091" y="667"/>
                    <a:pt x="1091" y="667"/>
                    <a:pt x="1091" y="667"/>
                  </a:cubicBezTo>
                  <a:cubicBezTo>
                    <a:pt x="1084" y="658"/>
                    <a:pt x="1084" y="658"/>
                    <a:pt x="1084" y="658"/>
                  </a:cubicBezTo>
                  <a:cubicBezTo>
                    <a:pt x="1075" y="661"/>
                    <a:pt x="1075" y="661"/>
                    <a:pt x="1075" y="661"/>
                  </a:cubicBezTo>
                  <a:cubicBezTo>
                    <a:pt x="1067" y="671"/>
                    <a:pt x="1067" y="671"/>
                    <a:pt x="1067" y="671"/>
                  </a:cubicBezTo>
                  <a:cubicBezTo>
                    <a:pt x="1055" y="671"/>
                    <a:pt x="1055" y="671"/>
                    <a:pt x="1055" y="671"/>
                  </a:cubicBezTo>
                  <a:close/>
                  <a:moveTo>
                    <a:pt x="1090" y="824"/>
                  </a:moveTo>
                  <a:lnTo>
                    <a:pt x="1090" y="824"/>
                  </a:lnTo>
                  <a:cubicBezTo>
                    <a:pt x="1091" y="814"/>
                    <a:pt x="1091" y="814"/>
                    <a:pt x="1091" y="814"/>
                  </a:cubicBezTo>
                  <a:cubicBezTo>
                    <a:pt x="1082" y="800"/>
                    <a:pt x="1082" y="800"/>
                    <a:pt x="1082" y="800"/>
                  </a:cubicBezTo>
                  <a:cubicBezTo>
                    <a:pt x="1079" y="782"/>
                    <a:pt x="1079" y="782"/>
                    <a:pt x="1079" y="782"/>
                  </a:cubicBezTo>
                  <a:cubicBezTo>
                    <a:pt x="1082" y="768"/>
                    <a:pt x="1082" y="768"/>
                    <a:pt x="1082" y="768"/>
                  </a:cubicBezTo>
                  <a:cubicBezTo>
                    <a:pt x="1070" y="748"/>
                    <a:pt x="1070" y="748"/>
                    <a:pt x="1070" y="748"/>
                  </a:cubicBezTo>
                  <a:cubicBezTo>
                    <a:pt x="1058" y="739"/>
                    <a:pt x="1058" y="739"/>
                    <a:pt x="1058" y="739"/>
                  </a:cubicBezTo>
                  <a:cubicBezTo>
                    <a:pt x="1050" y="746"/>
                    <a:pt x="1050" y="746"/>
                    <a:pt x="1050" y="746"/>
                  </a:cubicBezTo>
                  <a:cubicBezTo>
                    <a:pt x="1030" y="748"/>
                    <a:pt x="1030" y="748"/>
                    <a:pt x="1030" y="748"/>
                  </a:cubicBezTo>
                  <a:cubicBezTo>
                    <a:pt x="1012" y="760"/>
                    <a:pt x="1012" y="760"/>
                    <a:pt x="1012" y="760"/>
                  </a:cubicBezTo>
                  <a:cubicBezTo>
                    <a:pt x="1007" y="772"/>
                    <a:pt x="1007" y="772"/>
                    <a:pt x="1007" y="772"/>
                  </a:cubicBezTo>
                  <a:cubicBezTo>
                    <a:pt x="1021" y="792"/>
                    <a:pt x="1021" y="792"/>
                    <a:pt x="1021" y="792"/>
                  </a:cubicBezTo>
                  <a:cubicBezTo>
                    <a:pt x="1026" y="818"/>
                    <a:pt x="1026" y="818"/>
                    <a:pt x="1026" y="818"/>
                  </a:cubicBezTo>
                  <a:cubicBezTo>
                    <a:pt x="1036" y="829"/>
                    <a:pt x="1036" y="829"/>
                    <a:pt x="1036" y="829"/>
                  </a:cubicBezTo>
                  <a:cubicBezTo>
                    <a:pt x="1047" y="834"/>
                    <a:pt x="1047" y="834"/>
                    <a:pt x="1047" y="834"/>
                  </a:cubicBezTo>
                  <a:cubicBezTo>
                    <a:pt x="1072" y="824"/>
                    <a:pt x="1072" y="824"/>
                    <a:pt x="1072" y="824"/>
                  </a:cubicBezTo>
                  <a:cubicBezTo>
                    <a:pt x="1090" y="824"/>
                    <a:pt x="1090" y="824"/>
                    <a:pt x="1090" y="824"/>
                  </a:cubicBezTo>
                  <a:close/>
                  <a:moveTo>
                    <a:pt x="1133" y="811"/>
                  </a:moveTo>
                  <a:lnTo>
                    <a:pt x="1133" y="811"/>
                  </a:lnTo>
                  <a:cubicBezTo>
                    <a:pt x="1133" y="803"/>
                    <a:pt x="1133" y="803"/>
                    <a:pt x="1133" y="803"/>
                  </a:cubicBezTo>
                  <a:cubicBezTo>
                    <a:pt x="1122" y="792"/>
                    <a:pt x="1122" y="792"/>
                    <a:pt x="1122" y="792"/>
                  </a:cubicBezTo>
                  <a:cubicBezTo>
                    <a:pt x="1122" y="785"/>
                    <a:pt x="1122" y="785"/>
                    <a:pt x="1122" y="785"/>
                  </a:cubicBezTo>
                  <a:cubicBezTo>
                    <a:pt x="1133" y="778"/>
                    <a:pt x="1133" y="778"/>
                    <a:pt x="1133" y="778"/>
                  </a:cubicBezTo>
                  <a:cubicBezTo>
                    <a:pt x="1139" y="762"/>
                    <a:pt x="1139" y="762"/>
                    <a:pt x="1139" y="762"/>
                  </a:cubicBezTo>
                  <a:cubicBezTo>
                    <a:pt x="1142" y="751"/>
                    <a:pt x="1142" y="751"/>
                    <a:pt x="1142" y="751"/>
                  </a:cubicBezTo>
                  <a:cubicBezTo>
                    <a:pt x="1163" y="739"/>
                    <a:pt x="1163" y="739"/>
                    <a:pt x="1163" y="739"/>
                  </a:cubicBezTo>
                  <a:cubicBezTo>
                    <a:pt x="1174" y="739"/>
                    <a:pt x="1174" y="739"/>
                    <a:pt x="1174" y="739"/>
                  </a:cubicBezTo>
                  <a:cubicBezTo>
                    <a:pt x="1177" y="731"/>
                    <a:pt x="1177" y="731"/>
                    <a:pt x="1177" y="731"/>
                  </a:cubicBezTo>
                  <a:cubicBezTo>
                    <a:pt x="1165" y="726"/>
                    <a:pt x="1165" y="726"/>
                    <a:pt x="1165" y="726"/>
                  </a:cubicBezTo>
                  <a:cubicBezTo>
                    <a:pt x="1153" y="731"/>
                    <a:pt x="1153" y="731"/>
                    <a:pt x="1153" y="731"/>
                  </a:cubicBezTo>
                  <a:cubicBezTo>
                    <a:pt x="1122" y="713"/>
                    <a:pt x="1122" y="713"/>
                    <a:pt x="1122" y="713"/>
                  </a:cubicBezTo>
                  <a:cubicBezTo>
                    <a:pt x="1104" y="697"/>
                    <a:pt x="1104" y="697"/>
                    <a:pt x="1104" y="697"/>
                  </a:cubicBezTo>
                  <a:cubicBezTo>
                    <a:pt x="1093" y="704"/>
                    <a:pt x="1093" y="704"/>
                    <a:pt x="1093" y="704"/>
                  </a:cubicBezTo>
                  <a:cubicBezTo>
                    <a:pt x="1079" y="707"/>
                    <a:pt x="1079" y="707"/>
                    <a:pt x="1079" y="707"/>
                  </a:cubicBezTo>
                  <a:cubicBezTo>
                    <a:pt x="1075" y="707"/>
                    <a:pt x="1075" y="707"/>
                    <a:pt x="1075" y="707"/>
                  </a:cubicBezTo>
                  <a:cubicBezTo>
                    <a:pt x="1073" y="720"/>
                    <a:pt x="1073" y="720"/>
                    <a:pt x="1073" y="720"/>
                  </a:cubicBezTo>
                  <a:cubicBezTo>
                    <a:pt x="1090" y="754"/>
                    <a:pt x="1090" y="754"/>
                    <a:pt x="1090" y="754"/>
                  </a:cubicBezTo>
                  <a:cubicBezTo>
                    <a:pt x="1090" y="777"/>
                    <a:pt x="1090" y="777"/>
                    <a:pt x="1090" y="777"/>
                  </a:cubicBezTo>
                  <a:cubicBezTo>
                    <a:pt x="1101" y="803"/>
                    <a:pt x="1101" y="803"/>
                    <a:pt x="1101" y="803"/>
                  </a:cubicBezTo>
                  <a:cubicBezTo>
                    <a:pt x="1119" y="812"/>
                    <a:pt x="1119" y="812"/>
                    <a:pt x="1119" y="812"/>
                  </a:cubicBezTo>
                  <a:cubicBezTo>
                    <a:pt x="1133" y="811"/>
                    <a:pt x="1133" y="811"/>
                    <a:pt x="1133" y="811"/>
                  </a:cubicBezTo>
                  <a:close/>
                  <a:moveTo>
                    <a:pt x="1183" y="812"/>
                  </a:moveTo>
                  <a:lnTo>
                    <a:pt x="1183" y="812"/>
                  </a:lnTo>
                  <a:cubicBezTo>
                    <a:pt x="1182" y="821"/>
                    <a:pt x="1182" y="821"/>
                    <a:pt x="1182" y="821"/>
                  </a:cubicBezTo>
                  <a:cubicBezTo>
                    <a:pt x="1200" y="832"/>
                    <a:pt x="1200" y="832"/>
                    <a:pt x="1200" y="832"/>
                  </a:cubicBezTo>
                  <a:cubicBezTo>
                    <a:pt x="1214" y="846"/>
                    <a:pt x="1214" y="846"/>
                    <a:pt x="1214" y="846"/>
                  </a:cubicBezTo>
                  <a:cubicBezTo>
                    <a:pt x="1234" y="847"/>
                    <a:pt x="1234" y="847"/>
                    <a:pt x="1234" y="847"/>
                  </a:cubicBezTo>
                  <a:cubicBezTo>
                    <a:pt x="1247" y="824"/>
                    <a:pt x="1247" y="824"/>
                    <a:pt x="1247" y="824"/>
                  </a:cubicBezTo>
                  <a:cubicBezTo>
                    <a:pt x="1241" y="800"/>
                    <a:pt x="1241" y="800"/>
                    <a:pt x="1241" y="800"/>
                  </a:cubicBezTo>
                  <a:cubicBezTo>
                    <a:pt x="1228" y="792"/>
                    <a:pt x="1228" y="792"/>
                    <a:pt x="1228" y="792"/>
                  </a:cubicBezTo>
                  <a:cubicBezTo>
                    <a:pt x="1206" y="797"/>
                    <a:pt x="1206" y="797"/>
                    <a:pt x="1206" y="797"/>
                  </a:cubicBezTo>
                  <a:cubicBezTo>
                    <a:pt x="1183" y="812"/>
                    <a:pt x="1183" y="812"/>
                    <a:pt x="1183" y="812"/>
                  </a:cubicBezTo>
                  <a:close/>
                  <a:moveTo>
                    <a:pt x="1179" y="846"/>
                  </a:moveTo>
                  <a:lnTo>
                    <a:pt x="1179" y="846"/>
                  </a:lnTo>
                  <a:cubicBezTo>
                    <a:pt x="1177" y="856"/>
                    <a:pt x="1177" y="856"/>
                    <a:pt x="1177" y="856"/>
                  </a:cubicBezTo>
                  <a:cubicBezTo>
                    <a:pt x="1192" y="863"/>
                    <a:pt x="1192" y="863"/>
                    <a:pt x="1192" y="863"/>
                  </a:cubicBezTo>
                  <a:cubicBezTo>
                    <a:pt x="1200" y="866"/>
                    <a:pt x="1200" y="866"/>
                    <a:pt x="1200" y="866"/>
                  </a:cubicBezTo>
                  <a:cubicBezTo>
                    <a:pt x="1208" y="861"/>
                    <a:pt x="1208" y="861"/>
                    <a:pt x="1208" y="861"/>
                  </a:cubicBezTo>
                  <a:cubicBezTo>
                    <a:pt x="1192" y="846"/>
                    <a:pt x="1192" y="846"/>
                    <a:pt x="1192" y="846"/>
                  </a:cubicBezTo>
                  <a:cubicBezTo>
                    <a:pt x="1179" y="846"/>
                    <a:pt x="1179" y="846"/>
                    <a:pt x="1179" y="846"/>
                  </a:cubicBezTo>
                  <a:close/>
                  <a:moveTo>
                    <a:pt x="1182" y="326"/>
                  </a:moveTo>
                  <a:lnTo>
                    <a:pt x="1182" y="326"/>
                  </a:lnTo>
                  <a:cubicBezTo>
                    <a:pt x="1189" y="320"/>
                    <a:pt x="1189" y="320"/>
                    <a:pt x="1189" y="320"/>
                  </a:cubicBezTo>
                  <a:cubicBezTo>
                    <a:pt x="1200" y="320"/>
                    <a:pt x="1200" y="320"/>
                    <a:pt x="1200" y="320"/>
                  </a:cubicBezTo>
                  <a:cubicBezTo>
                    <a:pt x="1214" y="308"/>
                    <a:pt x="1214" y="308"/>
                    <a:pt x="1214" y="308"/>
                  </a:cubicBezTo>
                  <a:cubicBezTo>
                    <a:pt x="1224" y="308"/>
                    <a:pt x="1224" y="308"/>
                    <a:pt x="1224" y="308"/>
                  </a:cubicBezTo>
                  <a:cubicBezTo>
                    <a:pt x="1231" y="314"/>
                    <a:pt x="1231" y="314"/>
                    <a:pt x="1231" y="314"/>
                  </a:cubicBezTo>
                  <a:cubicBezTo>
                    <a:pt x="1243" y="315"/>
                    <a:pt x="1243" y="315"/>
                    <a:pt x="1243" y="315"/>
                  </a:cubicBezTo>
                  <a:cubicBezTo>
                    <a:pt x="1244" y="326"/>
                    <a:pt x="1244" y="326"/>
                    <a:pt x="1244" y="326"/>
                  </a:cubicBezTo>
                  <a:cubicBezTo>
                    <a:pt x="1231" y="340"/>
                    <a:pt x="1231" y="340"/>
                    <a:pt x="1231" y="340"/>
                  </a:cubicBezTo>
                  <a:cubicBezTo>
                    <a:pt x="1220" y="340"/>
                    <a:pt x="1220" y="340"/>
                    <a:pt x="1220" y="340"/>
                  </a:cubicBezTo>
                  <a:cubicBezTo>
                    <a:pt x="1209" y="334"/>
                    <a:pt x="1209" y="334"/>
                    <a:pt x="1209" y="334"/>
                  </a:cubicBezTo>
                  <a:cubicBezTo>
                    <a:pt x="1186" y="332"/>
                    <a:pt x="1186" y="332"/>
                    <a:pt x="1186" y="332"/>
                  </a:cubicBezTo>
                  <a:cubicBezTo>
                    <a:pt x="1182" y="326"/>
                    <a:pt x="1182" y="326"/>
                    <a:pt x="1182" y="326"/>
                  </a:cubicBezTo>
                  <a:close/>
                  <a:moveTo>
                    <a:pt x="1212" y="554"/>
                  </a:moveTo>
                  <a:lnTo>
                    <a:pt x="1212" y="554"/>
                  </a:lnTo>
                  <a:cubicBezTo>
                    <a:pt x="1221" y="534"/>
                    <a:pt x="1221" y="534"/>
                    <a:pt x="1221" y="534"/>
                  </a:cubicBezTo>
                  <a:cubicBezTo>
                    <a:pt x="1229" y="526"/>
                    <a:pt x="1229" y="526"/>
                    <a:pt x="1229" y="526"/>
                  </a:cubicBezTo>
                  <a:cubicBezTo>
                    <a:pt x="1231" y="519"/>
                    <a:pt x="1231" y="519"/>
                    <a:pt x="1231" y="519"/>
                  </a:cubicBezTo>
                  <a:cubicBezTo>
                    <a:pt x="1218" y="509"/>
                    <a:pt x="1218" y="509"/>
                    <a:pt x="1218" y="509"/>
                  </a:cubicBezTo>
                  <a:cubicBezTo>
                    <a:pt x="1211" y="497"/>
                    <a:pt x="1211" y="497"/>
                    <a:pt x="1211" y="497"/>
                  </a:cubicBezTo>
                  <a:cubicBezTo>
                    <a:pt x="1197" y="496"/>
                    <a:pt x="1197" y="496"/>
                    <a:pt x="1197" y="496"/>
                  </a:cubicBezTo>
                  <a:cubicBezTo>
                    <a:pt x="1174" y="503"/>
                    <a:pt x="1174" y="503"/>
                    <a:pt x="1174" y="503"/>
                  </a:cubicBezTo>
                  <a:cubicBezTo>
                    <a:pt x="1154" y="516"/>
                    <a:pt x="1154" y="516"/>
                    <a:pt x="1154" y="516"/>
                  </a:cubicBezTo>
                  <a:cubicBezTo>
                    <a:pt x="1148" y="528"/>
                    <a:pt x="1148" y="528"/>
                    <a:pt x="1148" y="528"/>
                  </a:cubicBezTo>
                  <a:cubicBezTo>
                    <a:pt x="1151" y="537"/>
                    <a:pt x="1151" y="537"/>
                    <a:pt x="1151" y="537"/>
                  </a:cubicBezTo>
                  <a:cubicBezTo>
                    <a:pt x="1179" y="555"/>
                    <a:pt x="1179" y="555"/>
                    <a:pt x="1179" y="555"/>
                  </a:cubicBezTo>
                  <a:cubicBezTo>
                    <a:pt x="1195" y="560"/>
                    <a:pt x="1195" y="560"/>
                    <a:pt x="1195" y="560"/>
                  </a:cubicBezTo>
                  <a:cubicBezTo>
                    <a:pt x="1212" y="554"/>
                    <a:pt x="1212" y="554"/>
                    <a:pt x="1212" y="554"/>
                  </a:cubicBezTo>
                  <a:close/>
                  <a:moveTo>
                    <a:pt x="1252" y="526"/>
                  </a:moveTo>
                  <a:lnTo>
                    <a:pt x="1252" y="526"/>
                  </a:lnTo>
                  <a:cubicBezTo>
                    <a:pt x="1247" y="537"/>
                    <a:pt x="1247" y="537"/>
                    <a:pt x="1247" y="537"/>
                  </a:cubicBezTo>
                  <a:cubicBezTo>
                    <a:pt x="1247" y="554"/>
                    <a:pt x="1247" y="554"/>
                    <a:pt x="1247" y="554"/>
                  </a:cubicBezTo>
                  <a:cubicBezTo>
                    <a:pt x="1232" y="566"/>
                    <a:pt x="1232" y="566"/>
                    <a:pt x="1232" y="566"/>
                  </a:cubicBezTo>
                  <a:cubicBezTo>
                    <a:pt x="1228" y="561"/>
                    <a:pt x="1228" y="561"/>
                    <a:pt x="1228" y="561"/>
                  </a:cubicBezTo>
                  <a:cubicBezTo>
                    <a:pt x="1217" y="563"/>
                    <a:pt x="1217" y="563"/>
                    <a:pt x="1217" y="563"/>
                  </a:cubicBezTo>
                  <a:cubicBezTo>
                    <a:pt x="1194" y="581"/>
                    <a:pt x="1194" y="581"/>
                    <a:pt x="1194" y="581"/>
                  </a:cubicBezTo>
                  <a:cubicBezTo>
                    <a:pt x="1179" y="581"/>
                    <a:pt x="1179" y="581"/>
                    <a:pt x="1179" y="581"/>
                  </a:cubicBezTo>
                  <a:cubicBezTo>
                    <a:pt x="1169" y="574"/>
                    <a:pt x="1169" y="574"/>
                    <a:pt x="1169" y="574"/>
                  </a:cubicBezTo>
                  <a:cubicBezTo>
                    <a:pt x="1159" y="578"/>
                    <a:pt x="1159" y="578"/>
                    <a:pt x="1159" y="578"/>
                  </a:cubicBezTo>
                  <a:cubicBezTo>
                    <a:pt x="1159" y="592"/>
                    <a:pt x="1159" y="592"/>
                    <a:pt x="1159" y="592"/>
                  </a:cubicBezTo>
                  <a:cubicBezTo>
                    <a:pt x="1165" y="610"/>
                    <a:pt x="1165" y="610"/>
                    <a:pt x="1165" y="610"/>
                  </a:cubicBezTo>
                  <a:cubicBezTo>
                    <a:pt x="1163" y="655"/>
                    <a:pt x="1163" y="655"/>
                    <a:pt x="1163" y="655"/>
                  </a:cubicBezTo>
                  <a:cubicBezTo>
                    <a:pt x="1174" y="679"/>
                    <a:pt x="1174" y="679"/>
                    <a:pt x="1174" y="679"/>
                  </a:cubicBezTo>
                  <a:cubicBezTo>
                    <a:pt x="1194" y="707"/>
                    <a:pt x="1194" y="707"/>
                    <a:pt x="1194" y="707"/>
                  </a:cubicBezTo>
                  <a:cubicBezTo>
                    <a:pt x="1209" y="707"/>
                    <a:pt x="1209" y="707"/>
                    <a:pt x="1209" y="707"/>
                  </a:cubicBezTo>
                  <a:cubicBezTo>
                    <a:pt x="1234" y="696"/>
                    <a:pt x="1234" y="696"/>
                    <a:pt x="1234" y="696"/>
                  </a:cubicBezTo>
                  <a:cubicBezTo>
                    <a:pt x="1255" y="694"/>
                    <a:pt x="1255" y="694"/>
                    <a:pt x="1255" y="694"/>
                  </a:cubicBezTo>
                  <a:cubicBezTo>
                    <a:pt x="1269" y="684"/>
                    <a:pt x="1269" y="684"/>
                    <a:pt x="1269" y="684"/>
                  </a:cubicBezTo>
                  <a:cubicBezTo>
                    <a:pt x="1293" y="679"/>
                    <a:pt x="1293" y="679"/>
                    <a:pt x="1293" y="679"/>
                  </a:cubicBezTo>
                  <a:cubicBezTo>
                    <a:pt x="1292" y="668"/>
                    <a:pt x="1292" y="668"/>
                    <a:pt x="1292" y="668"/>
                  </a:cubicBezTo>
                  <a:cubicBezTo>
                    <a:pt x="1280" y="656"/>
                    <a:pt x="1280" y="656"/>
                    <a:pt x="1280" y="656"/>
                  </a:cubicBezTo>
                  <a:cubicBezTo>
                    <a:pt x="1269" y="641"/>
                    <a:pt x="1269" y="641"/>
                    <a:pt x="1269" y="641"/>
                  </a:cubicBezTo>
                  <a:cubicBezTo>
                    <a:pt x="1252" y="633"/>
                    <a:pt x="1252" y="633"/>
                    <a:pt x="1252" y="633"/>
                  </a:cubicBezTo>
                  <a:cubicBezTo>
                    <a:pt x="1241" y="613"/>
                    <a:pt x="1241" y="613"/>
                    <a:pt x="1241" y="613"/>
                  </a:cubicBezTo>
                  <a:cubicBezTo>
                    <a:pt x="1244" y="603"/>
                    <a:pt x="1244" y="603"/>
                    <a:pt x="1244" y="603"/>
                  </a:cubicBezTo>
                  <a:cubicBezTo>
                    <a:pt x="1257" y="593"/>
                    <a:pt x="1257" y="593"/>
                    <a:pt x="1257" y="593"/>
                  </a:cubicBezTo>
                  <a:cubicBezTo>
                    <a:pt x="1276" y="592"/>
                    <a:pt x="1276" y="592"/>
                    <a:pt x="1276" y="592"/>
                  </a:cubicBezTo>
                  <a:cubicBezTo>
                    <a:pt x="1290" y="584"/>
                    <a:pt x="1290" y="584"/>
                    <a:pt x="1290" y="584"/>
                  </a:cubicBezTo>
                  <a:cubicBezTo>
                    <a:pt x="1290" y="574"/>
                    <a:pt x="1290" y="574"/>
                    <a:pt x="1290" y="574"/>
                  </a:cubicBezTo>
                  <a:cubicBezTo>
                    <a:pt x="1276" y="555"/>
                    <a:pt x="1276" y="555"/>
                    <a:pt x="1276" y="555"/>
                  </a:cubicBezTo>
                  <a:cubicBezTo>
                    <a:pt x="1261" y="546"/>
                    <a:pt x="1261" y="546"/>
                    <a:pt x="1261" y="546"/>
                  </a:cubicBezTo>
                  <a:cubicBezTo>
                    <a:pt x="1252" y="526"/>
                    <a:pt x="1252" y="526"/>
                    <a:pt x="1252" y="526"/>
                  </a:cubicBezTo>
                  <a:close/>
                  <a:moveTo>
                    <a:pt x="1328" y="558"/>
                  </a:moveTo>
                  <a:lnTo>
                    <a:pt x="1328" y="558"/>
                  </a:lnTo>
                  <a:cubicBezTo>
                    <a:pt x="1315" y="549"/>
                    <a:pt x="1315" y="549"/>
                    <a:pt x="1315" y="549"/>
                  </a:cubicBezTo>
                  <a:cubicBezTo>
                    <a:pt x="1313" y="537"/>
                    <a:pt x="1313" y="537"/>
                    <a:pt x="1313" y="537"/>
                  </a:cubicBezTo>
                  <a:cubicBezTo>
                    <a:pt x="1302" y="526"/>
                    <a:pt x="1302" y="526"/>
                    <a:pt x="1302" y="526"/>
                  </a:cubicBezTo>
                  <a:cubicBezTo>
                    <a:pt x="1287" y="528"/>
                    <a:pt x="1287" y="528"/>
                    <a:pt x="1287" y="528"/>
                  </a:cubicBezTo>
                  <a:cubicBezTo>
                    <a:pt x="1273" y="514"/>
                    <a:pt x="1273" y="514"/>
                    <a:pt x="1273" y="514"/>
                  </a:cubicBezTo>
                  <a:cubicBezTo>
                    <a:pt x="1272" y="503"/>
                    <a:pt x="1272" y="503"/>
                    <a:pt x="1272" y="503"/>
                  </a:cubicBezTo>
                  <a:cubicBezTo>
                    <a:pt x="1280" y="491"/>
                    <a:pt x="1280" y="491"/>
                    <a:pt x="1280" y="491"/>
                  </a:cubicBezTo>
                  <a:cubicBezTo>
                    <a:pt x="1270" y="470"/>
                    <a:pt x="1270" y="470"/>
                    <a:pt x="1270" y="470"/>
                  </a:cubicBezTo>
                  <a:cubicBezTo>
                    <a:pt x="1266" y="450"/>
                    <a:pt x="1266" y="450"/>
                    <a:pt x="1266" y="450"/>
                  </a:cubicBezTo>
                  <a:cubicBezTo>
                    <a:pt x="1272" y="428"/>
                    <a:pt x="1272" y="428"/>
                    <a:pt x="1272" y="428"/>
                  </a:cubicBezTo>
                  <a:cubicBezTo>
                    <a:pt x="1286" y="419"/>
                    <a:pt x="1286" y="419"/>
                    <a:pt x="1286" y="419"/>
                  </a:cubicBezTo>
                  <a:cubicBezTo>
                    <a:pt x="1299" y="399"/>
                    <a:pt x="1299" y="399"/>
                    <a:pt x="1299" y="399"/>
                  </a:cubicBezTo>
                  <a:cubicBezTo>
                    <a:pt x="1299" y="390"/>
                    <a:pt x="1299" y="390"/>
                    <a:pt x="1299" y="390"/>
                  </a:cubicBezTo>
                  <a:cubicBezTo>
                    <a:pt x="1304" y="378"/>
                    <a:pt x="1304" y="378"/>
                    <a:pt x="1304" y="378"/>
                  </a:cubicBezTo>
                  <a:cubicBezTo>
                    <a:pt x="1316" y="376"/>
                    <a:pt x="1316" y="376"/>
                    <a:pt x="1316" y="376"/>
                  </a:cubicBezTo>
                  <a:cubicBezTo>
                    <a:pt x="1327" y="383"/>
                    <a:pt x="1327" y="383"/>
                    <a:pt x="1327" y="383"/>
                  </a:cubicBezTo>
                  <a:cubicBezTo>
                    <a:pt x="1342" y="386"/>
                    <a:pt x="1342" y="386"/>
                    <a:pt x="1342" y="386"/>
                  </a:cubicBezTo>
                  <a:cubicBezTo>
                    <a:pt x="1347" y="402"/>
                    <a:pt x="1347" y="402"/>
                    <a:pt x="1347" y="402"/>
                  </a:cubicBezTo>
                  <a:cubicBezTo>
                    <a:pt x="1347" y="428"/>
                    <a:pt x="1347" y="428"/>
                    <a:pt x="1347" y="428"/>
                  </a:cubicBezTo>
                  <a:cubicBezTo>
                    <a:pt x="1351" y="436"/>
                    <a:pt x="1351" y="436"/>
                    <a:pt x="1351" y="436"/>
                  </a:cubicBezTo>
                  <a:cubicBezTo>
                    <a:pt x="1365" y="442"/>
                    <a:pt x="1365" y="442"/>
                    <a:pt x="1365" y="442"/>
                  </a:cubicBezTo>
                  <a:cubicBezTo>
                    <a:pt x="1383" y="462"/>
                    <a:pt x="1383" y="462"/>
                    <a:pt x="1383" y="462"/>
                  </a:cubicBezTo>
                  <a:cubicBezTo>
                    <a:pt x="1394" y="462"/>
                    <a:pt x="1394" y="462"/>
                    <a:pt x="1394" y="462"/>
                  </a:cubicBezTo>
                  <a:cubicBezTo>
                    <a:pt x="1394" y="470"/>
                    <a:pt x="1394" y="470"/>
                    <a:pt x="1394" y="470"/>
                  </a:cubicBezTo>
                  <a:cubicBezTo>
                    <a:pt x="1368" y="485"/>
                    <a:pt x="1368" y="485"/>
                    <a:pt x="1368" y="485"/>
                  </a:cubicBezTo>
                  <a:cubicBezTo>
                    <a:pt x="1344" y="496"/>
                    <a:pt x="1344" y="496"/>
                    <a:pt x="1344" y="496"/>
                  </a:cubicBezTo>
                  <a:cubicBezTo>
                    <a:pt x="1338" y="506"/>
                    <a:pt x="1338" y="506"/>
                    <a:pt x="1338" y="506"/>
                  </a:cubicBezTo>
                  <a:cubicBezTo>
                    <a:pt x="1342" y="522"/>
                    <a:pt x="1342" y="522"/>
                    <a:pt x="1342" y="522"/>
                  </a:cubicBezTo>
                  <a:cubicBezTo>
                    <a:pt x="1341" y="542"/>
                    <a:pt x="1341" y="542"/>
                    <a:pt x="1341" y="542"/>
                  </a:cubicBezTo>
                  <a:cubicBezTo>
                    <a:pt x="1328" y="558"/>
                    <a:pt x="1328" y="558"/>
                    <a:pt x="1328" y="558"/>
                  </a:cubicBezTo>
                  <a:close/>
                  <a:moveTo>
                    <a:pt x="8296" y="1015"/>
                  </a:moveTo>
                  <a:lnTo>
                    <a:pt x="8296" y="1015"/>
                  </a:lnTo>
                  <a:cubicBezTo>
                    <a:pt x="8302" y="1014"/>
                    <a:pt x="8302" y="1014"/>
                    <a:pt x="8302" y="1014"/>
                  </a:cubicBezTo>
                  <a:cubicBezTo>
                    <a:pt x="8305" y="1005"/>
                    <a:pt x="8305" y="1005"/>
                    <a:pt x="8305" y="1005"/>
                  </a:cubicBezTo>
                  <a:cubicBezTo>
                    <a:pt x="8297" y="997"/>
                    <a:pt x="8297" y="997"/>
                    <a:pt x="8297" y="997"/>
                  </a:cubicBezTo>
                  <a:cubicBezTo>
                    <a:pt x="8291" y="1005"/>
                    <a:pt x="8291" y="1005"/>
                    <a:pt x="8291" y="1005"/>
                  </a:cubicBezTo>
                  <a:cubicBezTo>
                    <a:pt x="8296" y="1015"/>
                    <a:pt x="8296" y="1015"/>
                    <a:pt x="8296" y="1015"/>
                  </a:cubicBezTo>
                  <a:close/>
                  <a:moveTo>
                    <a:pt x="8233" y="1003"/>
                  </a:moveTo>
                  <a:lnTo>
                    <a:pt x="8233" y="1003"/>
                  </a:lnTo>
                  <a:cubicBezTo>
                    <a:pt x="8244" y="1002"/>
                    <a:pt x="8244" y="1002"/>
                    <a:pt x="8244" y="1002"/>
                  </a:cubicBezTo>
                  <a:cubicBezTo>
                    <a:pt x="8250" y="992"/>
                    <a:pt x="8250" y="992"/>
                    <a:pt x="8250" y="992"/>
                  </a:cubicBezTo>
                  <a:cubicBezTo>
                    <a:pt x="8230" y="988"/>
                    <a:pt x="8230" y="988"/>
                    <a:pt x="8230" y="988"/>
                  </a:cubicBezTo>
                  <a:cubicBezTo>
                    <a:pt x="8226" y="996"/>
                    <a:pt x="8226" y="996"/>
                    <a:pt x="8226" y="996"/>
                  </a:cubicBezTo>
                  <a:cubicBezTo>
                    <a:pt x="8233" y="1003"/>
                    <a:pt x="8233" y="1003"/>
                    <a:pt x="8233" y="1003"/>
                  </a:cubicBezTo>
                  <a:close/>
                  <a:moveTo>
                    <a:pt x="8172" y="1025"/>
                  </a:moveTo>
                  <a:lnTo>
                    <a:pt x="8172" y="1025"/>
                  </a:lnTo>
                  <a:cubicBezTo>
                    <a:pt x="8180" y="1025"/>
                    <a:pt x="8180" y="1025"/>
                    <a:pt x="8180" y="1025"/>
                  </a:cubicBezTo>
                  <a:cubicBezTo>
                    <a:pt x="8186" y="1018"/>
                    <a:pt x="8186" y="1018"/>
                    <a:pt x="8186" y="1018"/>
                  </a:cubicBezTo>
                  <a:cubicBezTo>
                    <a:pt x="8181" y="1005"/>
                    <a:pt x="8181" y="1005"/>
                    <a:pt x="8181" y="1005"/>
                  </a:cubicBezTo>
                  <a:cubicBezTo>
                    <a:pt x="8171" y="1002"/>
                    <a:pt x="8171" y="1002"/>
                    <a:pt x="8171" y="1002"/>
                  </a:cubicBezTo>
                  <a:cubicBezTo>
                    <a:pt x="8163" y="1012"/>
                    <a:pt x="8163" y="1012"/>
                    <a:pt x="8163" y="1012"/>
                  </a:cubicBezTo>
                  <a:cubicBezTo>
                    <a:pt x="8172" y="1025"/>
                    <a:pt x="8172" y="1025"/>
                    <a:pt x="8172" y="1025"/>
                  </a:cubicBezTo>
                  <a:close/>
                  <a:moveTo>
                    <a:pt x="9581" y="2749"/>
                  </a:moveTo>
                  <a:lnTo>
                    <a:pt x="9581" y="2749"/>
                  </a:lnTo>
                  <a:cubicBezTo>
                    <a:pt x="9577" y="2752"/>
                    <a:pt x="9577" y="2752"/>
                    <a:pt x="9577" y="2752"/>
                  </a:cubicBezTo>
                  <a:cubicBezTo>
                    <a:pt x="9583" y="2769"/>
                    <a:pt x="9583" y="2769"/>
                    <a:pt x="9583" y="2769"/>
                  </a:cubicBezTo>
                  <a:cubicBezTo>
                    <a:pt x="9589" y="2760"/>
                    <a:pt x="9589" y="2760"/>
                    <a:pt x="9589" y="2760"/>
                  </a:cubicBezTo>
                  <a:cubicBezTo>
                    <a:pt x="9591" y="2749"/>
                    <a:pt x="9591" y="2749"/>
                    <a:pt x="9591" y="2749"/>
                  </a:cubicBezTo>
                  <a:cubicBezTo>
                    <a:pt x="9585" y="2744"/>
                    <a:pt x="9585" y="2744"/>
                    <a:pt x="9585" y="2744"/>
                  </a:cubicBezTo>
                  <a:cubicBezTo>
                    <a:pt x="9581" y="2749"/>
                    <a:pt x="9581" y="2749"/>
                    <a:pt x="9581" y="2749"/>
                  </a:cubicBezTo>
                  <a:close/>
                  <a:moveTo>
                    <a:pt x="9560" y="2717"/>
                  </a:moveTo>
                  <a:lnTo>
                    <a:pt x="9560" y="2717"/>
                  </a:lnTo>
                  <a:cubicBezTo>
                    <a:pt x="9577" y="2734"/>
                    <a:pt x="9577" y="2734"/>
                    <a:pt x="9577" y="2734"/>
                  </a:cubicBezTo>
                  <a:cubicBezTo>
                    <a:pt x="9585" y="2731"/>
                    <a:pt x="9585" y="2731"/>
                    <a:pt x="9585" y="2731"/>
                  </a:cubicBezTo>
                  <a:cubicBezTo>
                    <a:pt x="9586" y="2724"/>
                    <a:pt x="9586" y="2724"/>
                    <a:pt x="9586" y="2724"/>
                  </a:cubicBezTo>
                  <a:cubicBezTo>
                    <a:pt x="9574" y="2709"/>
                    <a:pt x="9574" y="2709"/>
                    <a:pt x="9574" y="2709"/>
                  </a:cubicBezTo>
                  <a:cubicBezTo>
                    <a:pt x="9563" y="2709"/>
                    <a:pt x="9563" y="2709"/>
                    <a:pt x="9563" y="2709"/>
                  </a:cubicBezTo>
                  <a:cubicBezTo>
                    <a:pt x="9560" y="2717"/>
                    <a:pt x="9560" y="2717"/>
                    <a:pt x="9560" y="2717"/>
                  </a:cubicBezTo>
                  <a:close/>
                  <a:moveTo>
                    <a:pt x="1524" y="1731"/>
                  </a:moveTo>
                  <a:lnTo>
                    <a:pt x="1524" y="1731"/>
                  </a:lnTo>
                  <a:cubicBezTo>
                    <a:pt x="1530" y="1729"/>
                    <a:pt x="1530" y="1729"/>
                    <a:pt x="1530" y="1729"/>
                  </a:cubicBezTo>
                  <a:cubicBezTo>
                    <a:pt x="1535" y="1722"/>
                    <a:pt x="1535" y="1722"/>
                    <a:pt x="1535" y="1722"/>
                  </a:cubicBezTo>
                  <a:cubicBezTo>
                    <a:pt x="1556" y="1706"/>
                    <a:pt x="1556" y="1706"/>
                    <a:pt x="1556" y="1706"/>
                  </a:cubicBezTo>
                  <a:cubicBezTo>
                    <a:pt x="1559" y="1696"/>
                    <a:pt x="1559" y="1696"/>
                    <a:pt x="1559" y="1696"/>
                  </a:cubicBezTo>
                  <a:cubicBezTo>
                    <a:pt x="1555" y="1694"/>
                    <a:pt x="1555" y="1694"/>
                    <a:pt x="1555" y="1694"/>
                  </a:cubicBezTo>
                  <a:cubicBezTo>
                    <a:pt x="1536" y="1706"/>
                    <a:pt x="1536" y="1706"/>
                    <a:pt x="1536" y="1706"/>
                  </a:cubicBezTo>
                  <a:cubicBezTo>
                    <a:pt x="1526" y="1711"/>
                    <a:pt x="1526" y="1711"/>
                    <a:pt x="1526" y="1711"/>
                  </a:cubicBezTo>
                  <a:cubicBezTo>
                    <a:pt x="1518" y="1722"/>
                    <a:pt x="1518" y="1722"/>
                    <a:pt x="1518" y="1722"/>
                  </a:cubicBezTo>
                  <a:cubicBezTo>
                    <a:pt x="1524" y="1731"/>
                    <a:pt x="1524" y="1731"/>
                    <a:pt x="1524" y="1731"/>
                  </a:cubicBezTo>
                  <a:close/>
                  <a:moveTo>
                    <a:pt x="1425" y="2252"/>
                  </a:moveTo>
                  <a:lnTo>
                    <a:pt x="1425" y="2252"/>
                  </a:lnTo>
                  <a:cubicBezTo>
                    <a:pt x="1449" y="2254"/>
                    <a:pt x="1449" y="2254"/>
                    <a:pt x="1449" y="2254"/>
                  </a:cubicBezTo>
                  <a:cubicBezTo>
                    <a:pt x="1472" y="2241"/>
                    <a:pt x="1472" y="2241"/>
                    <a:pt x="1472" y="2241"/>
                  </a:cubicBezTo>
                  <a:cubicBezTo>
                    <a:pt x="1492" y="2232"/>
                    <a:pt x="1492" y="2232"/>
                    <a:pt x="1492" y="2232"/>
                  </a:cubicBezTo>
                  <a:cubicBezTo>
                    <a:pt x="1506" y="2235"/>
                    <a:pt x="1506" y="2235"/>
                    <a:pt x="1506" y="2235"/>
                  </a:cubicBezTo>
                  <a:cubicBezTo>
                    <a:pt x="1513" y="2246"/>
                    <a:pt x="1513" y="2246"/>
                    <a:pt x="1513" y="2246"/>
                  </a:cubicBezTo>
                  <a:cubicBezTo>
                    <a:pt x="1532" y="2249"/>
                    <a:pt x="1532" y="2249"/>
                    <a:pt x="1532" y="2249"/>
                  </a:cubicBezTo>
                  <a:cubicBezTo>
                    <a:pt x="1544" y="2243"/>
                    <a:pt x="1544" y="2243"/>
                    <a:pt x="1544" y="2243"/>
                  </a:cubicBezTo>
                  <a:cubicBezTo>
                    <a:pt x="1538" y="2234"/>
                    <a:pt x="1538" y="2234"/>
                    <a:pt x="1538" y="2234"/>
                  </a:cubicBezTo>
                  <a:cubicBezTo>
                    <a:pt x="1539" y="2221"/>
                    <a:pt x="1539" y="2221"/>
                    <a:pt x="1539" y="2221"/>
                  </a:cubicBezTo>
                  <a:cubicBezTo>
                    <a:pt x="1545" y="2225"/>
                    <a:pt x="1545" y="2225"/>
                    <a:pt x="1545" y="2225"/>
                  </a:cubicBezTo>
                  <a:cubicBezTo>
                    <a:pt x="1553" y="2240"/>
                    <a:pt x="1553" y="2240"/>
                    <a:pt x="1553" y="2240"/>
                  </a:cubicBezTo>
                  <a:cubicBezTo>
                    <a:pt x="1567" y="2247"/>
                    <a:pt x="1567" y="2247"/>
                    <a:pt x="1567" y="2247"/>
                  </a:cubicBezTo>
                  <a:cubicBezTo>
                    <a:pt x="1590" y="2247"/>
                    <a:pt x="1590" y="2247"/>
                    <a:pt x="1590" y="2247"/>
                  </a:cubicBezTo>
                  <a:cubicBezTo>
                    <a:pt x="1594" y="2238"/>
                    <a:pt x="1594" y="2238"/>
                    <a:pt x="1594" y="2238"/>
                  </a:cubicBezTo>
                  <a:cubicBezTo>
                    <a:pt x="1607" y="2235"/>
                    <a:pt x="1607" y="2235"/>
                    <a:pt x="1607" y="2235"/>
                  </a:cubicBezTo>
                  <a:cubicBezTo>
                    <a:pt x="1614" y="2215"/>
                    <a:pt x="1614" y="2215"/>
                    <a:pt x="1614" y="2215"/>
                  </a:cubicBezTo>
                  <a:cubicBezTo>
                    <a:pt x="1614" y="2199"/>
                    <a:pt x="1614" y="2199"/>
                    <a:pt x="1614" y="2199"/>
                  </a:cubicBezTo>
                  <a:cubicBezTo>
                    <a:pt x="1623" y="2180"/>
                    <a:pt x="1623" y="2180"/>
                    <a:pt x="1623" y="2180"/>
                  </a:cubicBezTo>
                  <a:cubicBezTo>
                    <a:pt x="1626" y="2166"/>
                    <a:pt x="1626" y="2166"/>
                    <a:pt x="1626" y="2166"/>
                  </a:cubicBezTo>
                  <a:cubicBezTo>
                    <a:pt x="1616" y="2156"/>
                    <a:pt x="1616" y="2156"/>
                    <a:pt x="1616" y="2156"/>
                  </a:cubicBezTo>
                  <a:cubicBezTo>
                    <a:pt x="1607" y="2136"/>
                    <a:pt x="1607" y="2136"/>
                    <a:pt x="1607" y="2136"/>
                  </a:cubicBezTo>
                  <a:cubicBezTo>
                    <a:pt x="1591" y="2133"/>
                    <a:pt x="1591" y="2133"/>
                    <a:pt x="1591" y="2133"/>
                  </a:cubicBezTo>
                  <a:cubicBezTo>
                    <a:pt x="1581" y="2133"/>
                    <a:pt x="1581" y="2133"/>
                    <a:pt x="1581" y="2133"/>
                  </a:cubicBezTo>
                  <a:cubicBezTo>
                    <a:pt x="1575" y="2125"/>
                    <a:pt x="1575" y="2125"/>
                    <a:pt x="1575" y="2125"/>
                  </a:cubicBezTo>
                  <a:cubicBezTo>
                    <a:pt x="1584" y="2121"/>
                    <a:pt x="1584" y="2121"/>
                    <a:pt x="1584" y="2121"/>
                  </a:cubicBezTo>
                  <a:cubicBezTo>
                    <a:pt x="1596" y="2124"/>
                    <a:pt x="1596" y="2124"/>
                    <a:pt x="1596" y="2124"/>
                  </a:cubicBezTo>
                  <a:cubicBezTo>
                    <a:pt x="1607" y="2121"/>
                    <a:pt x="1607" y="2121"/>
                    <a:pt x="1607" y="2121"/>
                  </a:cubicBezTo>
                  <a:cubicBezTo>
                    <a:pt x="1616" y="2133"/>
                    <a:pt x="1616" y="2133"/>
                    <a:pt x="1616" y="2133"/>
                  </a:cubicBezTo>
                  <a:cubicBezTo>
                    <a:pt x="1616" y="2144"/>
                    <a:pt x="1616" y="2144"/>
                    <a:pt x="1616" y="2144"/>
                  </a:cubicBezTo>
                  <a:cubicBezTo>
                    <a:pt x="1623" y="2148"/>
                    <a:pt x="1623" y="2148"/>
                    <a:pt x="1623" y="2148"/>
                  </a:cubicBezTo>
                  <a:cubicBezTo>
                    <a:pt x="1631" y="2137"/>
                    <a:pt x="1631" y="2137"/>
                    <a:pt x="1631" y="2137"/>
                  </a:cubicBezTo>
                  <a:cubicBezTo>
                    <a:pt x="1625" y="2113"/>
                    <a:pt x="1625" y="2113"/>
                    <a:pt x="1625" y="2113"/>
                  </a:cubicBezTo>
                  <a:cubicBezTo>
                    <a:pt x="1608" y="2090"/>
                    <a:pt x="1608" y="2090"/>
                    <a:pt x="1608" y="2090"/>
                  </a:cubicBezTo>
                  <a:cubicBezTo>
                    <a:pt x="1593" y="2069"/>
                    <a:pt x="1593" y="2069"/>
                    <a:pt x="1593" y="2069"/>
                  </a:cubicBezTo>
                  <a:cubicBezTo>
                    <a:pt x="1597" y="2059"/>
                    <a:pt x="1597" y="2059"/>
                    <a:pt x="1597" y="2059"/>
                  </a:cubicBezTo>
                  <a:cubicBezTo>
                    <a:pt x="1608" y="2072"/>
                    <a:pt x="1608" y="2072"/>
                    <a:pt x="1608" y="2072"/>
                  </a:cubicBezTo>
                  <a:cubicBezTo>
                    <a:pt x="1611" y="2084"/>
                    <a:pt x="1611" y="2084"/>
                    <a:pt x="1611" y="2084"/>
                  </a:cubicBezTo>
                  <a:cubicBezTo>
                    <a:pt x="1626" y="2092"/>
                    <a:pt x="1626" y="2092"/>
                    <a:pt x="1626" y="2092"/>
                  </a:cubicBezTo>
                  <a:cubicBezTo>
                    <a:pt x="1640" y="2095"/>
                    <a:pt x="1640" y="2095"/>
                    <a:pt x="1640" y="2095"/>
                  </a:cubicBezTo>
                  <a:cubicBezTo>
                    <a:pt x="1643" y="2085"/>
                    <a:pt x="1643" y="2085"/>
                    <a:pt x="1643" y="2085"/>
                  </a:cubicBezTo>
                  <a:cubicBezTo>
                    <a:pt x="1642" y="2075"/>
                    <a:pt x="1642" y="2075"/>
                    <a:pt x="1642" y="2075"/>
                  </a:cubicBezTo>
                  <a:cubicBezTo>
                    <a:pt x="1636" y="2069"/>
                    <a:pt x="1636" y="2069"/>
                    <a:pt x="1636" y="2069"/>
                  </a:cubicBezTo>
                  <a:cubicBezTo>
                    <a:pt x="1637" y="2059"/>
                    <a:pt x="1637" y="2059"/>
                    <a:pt x="1637" y="2059"/>
                  </a:cubicBezTo>
                  <a:cubicBezTo>
                    <a:pt x="1646" y="2043"/>
                    <a:pt x="1646" y="2043"/>
                    <a:pt x="1646" y="2043"/>
                  </a:cubicBezTo>
                  <a:cubicBezTo>
                    <a:pt x="1645" y="2027"/>
                    <a:pt x="1645" y="2027"/>
                    <a:pt x="1645" y="2027"/>
                  </a:cubicBezTo>
                  <a:cubicBezTo>
                    <a:pt x="1633" y="2012"/>
                    <a:pt x="1633" y="2012"/>
                    <a:pt x="1633" y="2012"/>
                  </a:cubicBezTo>
                  <a:cubicBezTo>
                    <a:pt x="1616" y="1991"/>
                    <a:pt x="1616" y="1991"/>
                    <a:pt x="1616" y="1991"/>
                  </a:cubicBezTo>
                  <a:cubicBezTo>
                    <a:pt x="1626" y="1989"/>
                    <a:pt x="1626" y="1989"/>
                    <a:pt x="1626" y="1989"/>
                  </a:cubicBezTo>
                  <a:cubicBezTo>
                    <a:pt x="1640" y="2001"/>
                    <a:pt x="1640" y="2001"/>
                    <a:pt x="1640" y="2001"/>
                  </a:cubicBezTo>
                  <a:cubicBezTo>
                    <a:pt x="1651" y="1998"/>
                    <a:pt x="1651" y="1998"/>
                    <a:pt x="1651" y="1998"/>
                  </a:cubicBezTo>
                  <a:cubicBezTo>
                    <a:pt x="1657" y="1980"/>
                    <a:pt x="1657" y="1980"/>
                    <a:pt x="1657" y="1980"/>
                  </a:cubicBezTo>
                  <a:cubicBezTo>
                    <a:pt x="1654" y="1975"/>
                    <a:pt x="1654" y="1975"/>
                    <a:pt x="1654" y="1975"/>
                  </a:cubicBezTo>
                  <a:cubicBezTo>
                    <a:pt x="1643" y="1975"/>
                    <a:pt x="1643" y="1975"/>
                    <a:pt x="1643" y="1975"/>
                  </a:cubicBezTo>
                  <a:cubicBezTo>
                    <a:pt x="1643" y="1954"/>
                    <a:pt x="1643" y="1954"/>
                    <a:pt x="1643" y="1954"/>
                  </a:cubicBezTo>
                  <a:cubicBezTo>
                    <a:pt x="1654" y="1951"/>
                    <a:pt x="1654" y="1951"/>
                    <a:pt x="1654" y="1951"/>
                  </a:cubicBezTo>
                  <a:cubicBezTo>
                    <a:pt x="1668" y="1962"/>
                    <a:pt x="1668" y="1962"/>
                    <a:pt x="1668" y="1962"/>
                  </a:cubicBezTo>
                  <a:cubicBezTo>
                    <a:pt x="1689" y="1969"/>
                    <a:pt x="1689" y="1969"/>
                    <a:pt x="1689" y="1969"/>
                  </a:cubicBezTo>
                  <a:cubicBezTo>
                    <a:pt x="1695" y="1960"/>
                    <a:pt x="1695" y="1960"/>
                    <a:pt x="1695" y="1960"/>
                  </a:cubicBezTo>
                  <a:cubicBezTo>
                    <a:pt x="1683" y="1952"/>
                    <a:pt x="1683" y="1952"/>
                    <a:pt x="1683" y="1952"/>
                  </a:cubicBezTo>
                  <a:cubicBezTo>
                    <a:pt x="1682" y="1943"/>
                    <a:pt x="1682" y="1943"/>
                    <a:pt x="1682" y="1943"/>
                  </a:cubicBezTo>
                  <a:cubicBezTo>
                    <a:pt x="1695" y="1945"/>
                    <a:pt x="1695" y="1945"/>
                    <a:pt x="1695" y="1945"/>
                  </a:cubicBezTo>
                  <a:cubicBezTo>
                    <a:pt x="1704" y="1949"/>
                    <a:pt x="1704" y="1949"/>
                    <a:pt x="1704" y="1949"/>
                  </a:cubicBezTo>
                  <a:cubicBezTo>
                    <a:pt x="1715" y="1939"/>
                    <a:pt x="1715" y="1939"/>
                    <a:pt x="1715" y="1939"/>
                  </a:cubicBezTo>
                  <a:cubicBezTo>
                    <a:pt x="1717" y="1922"/>
                    <a:pt x="1717" y="1922"/>
                    <a:pt x="1717" y="1922"/>
                  </a:cubicBezTo>
                  <a:cubicBezTo>
                    <a:pt x="1712" y="1916"/>
                    <a:pt x="1712" y="1916"/>
                    <a:pt x="1712" y="1916"/>
                  </a:cubicBezTo>
                  <a:cubicBezTo>
                    <a:pt x="1715" y="1910"/>
                    <a:pt x="1715" y="1910"/>
                    <a:pt x="1715" y="1910"/>
                  </a:cubicBezTo>
                  <a:cubicBezTo>
                    <a:pt x="1737" y="1900"/>
                    <a:pt x="1737" y="1900"/>
                    <a:pt x="1737" y="1900"/>
                  </a:cubicBezTo>
                  <a:cubicBezTo>
                    <a:pt x="1740" y="1888"/>
                    <a:pt x="1740" y="1888"/>
                    <a:pt x="1740" y="1888"/>
                  </a:cubicBezTo>
                  <a:cubicBezTo>
                    <a:pt x="1726" y="1879"/>
                    <a:pt x="1726" y="1879"/>
                    <a:pt x="1726" y="1879"/>
                  </a:cubicBezTo>
                  <a:cubicBezTo>
                    <a:pt x="1720" y="1868"/>
                    <a:pt x="1720" y="1868"/>
                    <a:pt x="1720" y="1868"/>
                  </a:cubicBezTo>
                  <a:cubicBezTo>
                    <a:pt x="1729" y="1855"/>
                    <a:pt x="1729" y="1855"/>
                    <a:pt x="1729" y="1855"/>
                  </a:cubicBezTo>
                  <a:cubicBezTo>
                    <a:pt x="1737" y="1868"/>
                    <a:pt x="1737" y="1868"/>
                    <a:pt x="1737" y="1868"/>
                  </a:cubicBezTo>
                  <a:cubicBezTo>
                    <a:pt x="1746" y="1859"/>
                    <a:pt x="1746" y="1859"/>
                    <a:pt x="1746" y="1859"/>
                  </a:cubicBezTo>
                  <a:cubicBezTo>
                    <a:pt x="1769" y="1830"/>
                    <a:pt x="1769" y="1830"/>
                    <a:pt x="1769" y="1830"/>
                  </a:cubicBezTo>
                  <a:cubicBezTo>
                    <a:pt x="1775" y="1812"/>
                    <a:pt x="1775" y="1812"/>
                    <a:pt x="1775" y="1812"/>
                  </a:cubicBezTo>
                  <a:cubicBezTo>
                    <a:pt x="1784" y="1804"/>
                    <a:pt x="1784" y="1804"/>
                    <a:pt x="1784" y="1804"/>
                  </a:cubicBezTo>
                  <a:cubicBezTo>
                    <a:pt x="1785" y="1784"/>
                    <a:pt x="1785" y="1784"/>
                    <a:pt x="1785" y="1784"/>
                  </a:cubicBezTo>
                  <a:cubicBezTo>
                    <a:pt x="1810" y="1769"/>
                    <a:pt x="1810" y="1769"/>
                    <a:pt x="1810" y="1769"/>
                  </a:cubicBezTo>
                  <a:cubicBezTo>
                    <a:pt x="1822" y="1746"/>
                    <a:pt x="1822" y="1746"/>
                    <a:pt x="1822" y="1746"/>
                  </a:cubicBezTo>
                  <a:cubicBezTo>
                    <a:pt x="1831" y="1717"/>
                    <a:pt x="1831" y="1717"/>
                    <a:pt x="1831" y="1717"/>
                  </a:cubicBezTo>
                  <a:cubicBezTo>
                    <a:pt x="1845" y="1716"/>
                    <a:pt x="1845" y="1716"/>
                    <a:pt x="1845" y="1716"/>
                  </a:cubicBezTo>
                  <a:cubicBezTo>
                    <a:pt x="1874" y="1694"/>
                    <a:pt x="1874" y="1694"/>
                    <a:pt x="1874" y="1694"/>
                  </a:cubicBezTo>
                  <a:cubicBezTo>
                    <a:pt x="1908" y="1656"/>
                    <a:pt x="1908" y="1656"/>
                    <a:pt x="1908" y="1656"/>
                  </a:cubicBezTo>
                  <a:cubicBezTo>
                    <a:pt x="1934" y="1635"/>
                    <a:pt x="1934" y="1635"/>
                    <a:pt x="1934" y="1635"/>
                  </a:cubicBezTo>
                  <a:cubicBezTo>
                    <a:pt x="1943" y="1633"/>
                    <a:pt x="1943" y="1633"/>
                    <a:pt x="1943" y="1633"/>
                  </a:cubicBezTo>
                  <a:cubicBezTo>
                    <a:pt x="1964" y="1615"/>
                    <a:pt x="1964" y="1615"/>
                    <a:pt x="1964" y="1615"/>
                  </a:cubicBezTo>
                  <a:cubicBezTo>
                    <a:pt x="1990" y="1607"/>
                    <a:pt x="1990" y="1607"/>
                    <a:pt x="1990" y="1607"/>
                  </a:cubicBezTo>
                  <a:cubicBezTo>
                    <a:pt x="2006" y="1595"/>
                    <a:pt x="2006" y="1595"/>
                    <a:pt x="2006" y="1595"/>
                  </a:cubicBezTo>
                  <a:cubicBezTo>
                    <a:pt x="2029" y="1567"/>
                    <a:pt x="2029" y="1567"/>
                    <a:pt x="2029" y="1567"/>
                  </a:cubicBezTo>
                  <a:cubicBezTo>
                    <a:pt x="2041" y="1558"/>
                    <a:pt x="2041" y="1558"/>
                    <a:pt x="2041" y="1558"/>
                  </a:cubicBezTo>
                  <a:cubicBezTo>
                    <a:pt x="2050" y="1560"/>
                    <a:pt x="2050" y="1560"/>
                    <a:pt x="2050" y="1560"/>
                  </a:cubicBezTo>
                  <a:cubicBezTo>
                    <a:pt x="2062" y="1555"/>
                    <a:pt x="2062" y="1555"/>
                    <a:pt x="2062" y="1555"/>
                  </a:cubicBezTo>
                  <a:cubicBezTo>
                    <a:pt x="2064" y="1544"/>
                    <a:pt x="2064" y="1544"/>
                    <a:pt x="2064" y="1544"/>
                  </a:cubicBezTo>
                  <a:cubicBezTo>
                    <a:pt x="2059" y="1537"/>
                    <a:pt x="2059" y="1537"/>
                    <a:pt x="2059" y="1537"/>
                  </a:cubicBezTo>
                  <a:cubicBezTo>
                    <a:pt x="2067" y="1521"/>
                    <a:pt x="2067" y="1521"/>
                    <a:pt x="2067" y="1521"/>
                  </a:cubicBezTo>
                  <a:cubicBezTo>
                    <a:pt x="2064" y="1508"/>
                    <a:pt x="2064" y="1508"/>
                    <a:pt x="2064" y="1508"/>
                  </a:cubicBezTo>
                  <a:cubicBezTo>
                    <a:pt x="2064" y="1486"/>
                    <a:pt x="2064" y="1486"/>
                    <a:pt x="2064" y="1486"/>
                  </a:cubicBezTo>
                  <a:cubicBezTo>
                    <a:pt x="2059" y="1482"/>
                    <a:pt x="2059" y="1482"/>
                    <a:pt x="2059" y="1482"/>
                  </a:cubicBezTo>
                  <a:cubicBezTo>
                    <a:pt x="2048" y="1480"/>
                    <a:pt x="2048" y="1480"/>
                    <a:pt x="2048" y="1480"/>
                  </a:cubicBezTo>
                  <a:cubicBezTo>
                    <a:pt x="2047" y="1460"/>
                    <a:pt x="2047" y="1460"/>
                    <a:pt x="2047" y="1460"/>
                  </a:cubicBezTo>
                  <a:cubicBezTo>
                    <a:pt x="2054" y="1440"/>
                    <a:pt x="2054" y="1440"/>
                    <a:pt x="2054" y="1440"/>
                  </a:cubicBezTo>
                  <a:cubicBezTo>
                    <a:pt x="2050" y="1433"/>
                    <a:pt x="2050" y="1433"/>
                    <a:pt x="2050" y="1433"/>
                  </a:cubicBezTo>
                  <a:cubicBezTo>
                    <a:pt x="2033" y="1430"/>
                    <a:pt x="2033" y="1430"/>
                    <a:pt x="2033" y="1430"/>
                  </a:cubicBezTo>
                  <a:cubicBezTo>
                    <a:pt x="2025" y="1422"/>
                    <a:pt x="2025" y="1422"/>
                    <a:pt x="2025" y="1422"/>
                  </a:cubicBezTo>
                  <a:cubicBezTo>
                    <a:pt x="2010" y="1419"/>
                    <a:pt x="2010" y="1419"/>
                    <a:pt x="2010" y="1419"/>
                  </a:cubicBezTo>
                  <a:cubicBezTo>
                    <a:pt x="2001" y="1407"/>
                    <a:pt x="2001" y="1407"/>
                    <a:pt x="2001" y="1407"/>
                  </a:cubicBezTo>
                  <a:cubicBezTo>
                    <a:pt x="2001" y="1394"/>
                    <a:pt x="2001" y="1394"/>
                    <a:pt x="2001" y="1394"/>
                  </a:cubicBezTo>
                  <a:cubicBezTo>
                    <a:pt x="1995" y="1385"/>
                    <a:pt x="1995" y="1385"/>
                    <a:pt x="1995" y="1385"/>
                  </a:cubicBezTo>
                  <a:cubicBezTo>
                    <a:pt x="1977" y="1398"/>
                    <a:pt x="1977" y="1398"/>
                    <a:pt x="1977" y="1398"/>
                  </a:cubicBezTo>
                  <a:cubicBezTo>
                    <a:pt x="1973" y="1405"/>
                    <a:pt x="1973" y="1405"/>
                    <a:pt x="1973" y="1405"/>
                  </a:cubicBezTo>
                  <a:cubicBezTo>
                    <a:pt x="1963" y="1402"/>
                    <a:pt x="1963" y="1402"/>
                    <a:pt x="1963" y="1402"/>
                  </a:cubicBezTo>
                  <a:cubicBezTo>
                    <a:pt x="1951" y="1396"/>
                    <a:pt x="1951" y="1396"/>
                    <a:pt x="1951" y="1396"/>
                  </a:cubicBezTo>
                  <a:cubicBezTo>
                    <a:pt x="1937" y="1401"/>
                    <a:pt x="1937" y="1401"/>
                    <a:pt x="1937" y="1401"/>
                  </a:cubicBezTo>
                  <a:cubicBezTo>
                    <a:pt x="1917" y="1413"/>
                    <a:pt x="1917" y="1413"/>
                    <a:pt x="1917" y="1413"/>
                  </a:cubicBezTo>
                  <a:cubicBezTo>
                    <a:pt x="1912" y="1427"/>
                    <a:pt x="1912" y="1427"/>
                    <a:pt x="1912" y="1427"/>
                  </a:cubicBezTo>
                  <a:cubicBezTo>
                    <a:pt x="1903" y="1434"/>
                    <a:pt x="1903" y="1434"/>
                    <a:pt x="1903" y="1434"/>
                  </a:cubicBezTo>
                  <a:cubicBezTo>
                    <a:pt x="1891" y="1437"/>
                    <a:pt x="1891" y="1437"/>
                    <a:pt x="1891" y="1437"/>
                  </a:cubicBezTo>
                  <a:cubicBezTo>
                    <a:pt x="1882" y="1446"/>
                    <a:pt x="1882" y="1446"/>
                    <a:pt x="1882" y="1446"/>
                  </a:cubicBezTo>
                  <a:cubicBezTo>
                    <a:pt x="1880" y="1459"/>
                    <a:pt x="1880" y="1459"/>
                    <a:pt x="1880" y="1459"/>
                  </a:cubicBezTo>
                  <a:cubicBezTo>
                    <a:pt x="1868" y="1472"/>
                    <a:pt x="1868" y="1472"/>
                    <a:pt x="1868" y="1472"/>
                  </a:cubicBezTo>
                  <a:cubicBezTo>
                    <a:pt x="1867" y="1480"/>
                    <a:pt x="1867" y="1480"/>
                    <a:pt x="1867" y="1480"/>
                  </a:cubicBezTo>
                  <a:cubicBezTo>
                    <a:pt x="1876" y="1497"/>
                    <a:pt x="1876" y="1497"/>
                    <a:pt x="1876" y="1497"/>
                  </a:cubicBezTo>
                  <a:cubicBezTo>
                    <a:pt x="1877" y="1508"/>
                    <a:pt x="1877" y="1508"/>
                    <a:pt x="1877" y="1508"/>
                  </a:cubicBezTo>
                  <a:cubicBezTo>
                    <a:pt x="1863" y="1508"/>
                    <a:pt x="1863" y="1508"/>
                    <a:pt x="1863" y="1508"/>
                  </a:cubicBezTo>
                  <a:cubicBezTo>
                    <a:pt x="1856" y="1515"/>
                    <a:pt x="1856" y="1515"/>
                    <a:pt x="1856" y="1515"/>
                  </a:cubicBezTo>
                  <a:cubicBezTo>
                    <a:pt x="1856" y="1527"/>
                    <a:pt x="1856" y="1527"/>
                    <a:pt x="1856" y="1527"/>
                  </a:cubicBezTo>
                  <a:cubicBezTo>
                    <a:pt x="1848" y="1532"/>
                    <a:pt x="1848" y="1532"/>
                    <a:pt x="1848" y="1532"/>
                  </a:cubicBezTo>
                  <a:cubicBezTo>
                    <a:pt x="1839" y="1544"/>
                    <a:pt x="1839" y="1544"/>
                    <a:pt x="1839" y="1544"/>
                  </a:cubicBezTo>
                  <a:cubicBezTo>
                    <a:pt x="1810" y="1563"/>
                    <a:pt x="1810" y="1563"/>
                    <a:pt x="1810" y="1563"/>
                  </a:cubicBezTo>
                  <a:cubicBezTo>
                    <a:pt x="1801" y="1572"/>
                    <a:pt x="1801" y="1572"/>
                    <a:pt x="1801" y="1572"/>
                  </a:cubicBezTo>
                  <a:cubicBezTo>
                    <a:pt x="1795" y="1569"/>
                    <a:pt x="1795" y="1569"/>
                    <a:pt x="1795" y="1569"/>
                  </a:cubicBezTo>
                  <a:cubicBezTo>
                    <a:pt x="1781" y="1569"/>
                    <a:pt x="1781" y="1569"/>
                    <a:pt x="1781" y="1569"/>
                  </a:cubicBezTo>
                  <a:cubicBezTo>
                    <a:pt x="1769" y="1578"/>
                    <a:pt x="1769" y="1578"/>
                    <a:pt x="1769" y="1578"/>
                  </a:cubicBezTo>
                  <a:cubicBezTo>
                    <a:pt x="1755" y="1598"/>
                    <a:pt x="1755" y="1598"/>
                    <a:pt x="1755" y="1598"/>
                  </a:cubicBezTo>
                  <a:cubicBezTo>
                    <a:pt x="1743" y="1605"/>
                    <a:pt x="1743" y="1605"/>
                    <a:pt x="1743" y="1605"/>
                  </a:cubicBezTo>
                  <a:cubicBezTo>
                    <a:pt x="1737" y="1601"/>
                    <a:pt x="1737" y="1601"/>
                    <a:pt x="1737" y="1601"/>
                  </a:cubicBezTo>
                  <a:cubicBezTo>
                    <a:pt x="1732" y="1589"/>
                    <a:pt x="1732" y="1589"/>
                    <a:pt x="1732" y="1589"/>
                  </a:cubicBezTo>
                  <a:cubicBezTo>
                    <a:pt x="1724" y="1589"/>
                    <a:pt x="1724" y="1589"/>
                    <a:pt x="1724" y="1589"/>
                  </a:cubicBezTo>
                  <a:cubicBezTo>
                    <a:pt x="1723" y="1599"/>
                    <a:pt x="1723" y="1599"/>
                    <a:pt x="1723" y="1599"/>
                  </a:cubicBezTo>
                  <a:cubicBezTo>
                    <a:pt x="1724" y="1618"/>
                    <a:pt x="1724" y="1618"/>
                    <a:pt x="1724" y="1618"/>
                  </a:cubicBezTo>
                  <a:cubicBezTo>
                    <a:pt x="1720" y="1624"/>
                    <a:pt x="1720" y="1624"/>
                    <a:pt x="1720" y="1624"/>
                  </a:cubicBezTo>
                  <a:cubicBezTo>
                    <a:pt x="1715" y="1608"/>
                    <a:pt x="1715" y="1608"/>
                    <a:pt x="1715" y="1608"/>
                  </a:cubicBezTo>
                  <a:cubicBezTo>
                    <a:pt x="1708" y="1596"/>
                    <a:pt x="1708" y="1596"/>
                    <a:pt x="1708" y="1596"/>
                  </a:cubicBezTo>
                  <a:cubicBezTo>
                    <a:pt x="1683" y="1598"/>
                    <a:pt x="1683" y="1598"/>
                    <a:pt x="1683" y="1598"/>
                  </a:cubicBezTo>
                  <a:cubicBezTo>
                    <a:pt x="1652" y="1607"/>
                    <a:pt x="1652" y="1607"/>
                    <a:pt x="1652" y="1607"/>
                  </a:cubicBezTo>
                  <a:cubicBezTo>
                    <a:pt x="1646" y="1613"/>
                    <a:pt x="1646" y="1613"/>
                    <a:pt x="1646" y="1613"/>
                  </a:cubicBezTo>
                  <a:cubicBezTo>
                    <a:pt x="1634" y="1615"/>
                    <a:pt x="1634" y="1615"/>
                    <a:pt x="1634" y="1615"/>
                  </a:cubicBezTo>
                  <a:cubicBezTo>
                    <a:pt x="1630" y="1622"/>
                    <a:pt x="1630" y="1622"/>
                    <a:pt x="1630" y="1622"/>
                  </a:cubicBezTo>
                  <a:cubicBezTo>
                    <a:pt x="1639" y="1644"/>
                    <a:pt x="1639" y="1644"/>
                    <a:pt x="1639" y="1644"/>
                  </a:cubicBezTo>
                  <a:cubicBezTo>
                    <a:pt x="1645" y="1650"/>
                    <a:pt x="1645" y="1650"/>
                    <a:pt x="1645" y="1650"/>
                  </a:cubicBezTo>
                  <a:cubicBezTo>
                    <a:pt x="1643" y="1657"/>
                    <a:pt x="1643" y="1657"/>
                    <a:pt x="1643" y="1657"/>
                  </a:cubicBezTo>
                  <a:cubicBezTo>
                    <a:pt x="1636" y="1660"/>
                    <a:pt x="1636" y="1660"/>
                    <a:pt x="1636" y="1660"/>
                  </a:cubicBezTo>
                  <a:cubicBezTo>
                    <a:pt x="1626" y="1674"/>
                    <a:pt x="1626" y="1674"/>
                    <a:pt x="1626" y="1674"/>
                  </a:cubicBezTo>
                  <a:cubicBezTo>
                    <a:pt x="1619" y="1673"/>
                    <a:pt x="1619" y="1673"/>
                    <a:pt x="1619" y="1673"/>
                  </a:cubicBezTo>
                  <a:cubicBezTo>
                    <a:pt x="1620" y="1664"/>
                    <a:pt x="1620" y="1664"/>
                    <a:pt x="1620" y="1664"/>
                  </a:cubicBezTo>
                  <a:cubicBezTo>
                    <a:pt x="1626" y="1656"/>
                    <a:pt x="1626" y="1656"/>
                    <a:pt x="1626" y="1656"/>
                  </a:cubicBezTo>
                  <a:cubicBezTo>
                    <a:pt x="1626" y="1645"/>
                    <a:pt x="1626" y="1645"/>
                    <a:pt x="1626" y="1645"/>
                  </a:cubicBezTo>
                  <a:cubicBezTo>
                    <a:pt x="1616" y="1645"/>
                    <a:pt x="1616" y="1645"/>
                    <a:pt x="1616" y="1645"/>
                  </a:cubicBezTo>
                  <a:cubicBezTo>
                    <a:pt x="1604" y="1664"/>
                    <a:pt x="1604" y="1664"/>
                    <a:pt x="1604" y="1664"/>
                  </a:cubicBezTo>
                  <a:cubicBezTo>
                    <a:pt x="1591" y="1671"/>
                    <a:pt x="1591" y="1671"/>
                    <a:pt x="1591" y="1671"/>
                  </a:cubicBezTo>
                  <a:cubicBezTo>
                    <a:pt x="1591" y="1683"/>
                    <a:pt x="1591" y="1683"/>
                    <a:pt x="1591" y="1683"/>
                  </a:cubicBezTo>
                  <a:cubicBezTo>
                    <a:pt x="1602" y="1688"/>
                    <a:pt x="1602" y="1688"/>
                    <a:pt x="1602" y="1688"/>
                  </a:cubicBezTo>
                  <a:cubicBezTo>
                    <a:pt x="1594" y="1696"/>
                    <a:pt x="1594" y="1696"/>
                    <a:pt x="1594" y="1696"/>
                  </a:cubicBezTo>
                  <a:cubicBezTo>
                    <a:pt x="1587" y="1708"/>
                    <a:pt x="1587" y="1708"/>
                    <a:pt x="1587" y="1708"/>
                  </a:cubicBezTo>
                  <a:cubicBezTo>
                    <a:pt x="1570" y="1708"/>
                    <a:pt x="1570" y="1708"/>
                    <a:pt x="1570" y="1708"/>
                  </a:cubicBezTo>
                  <a:cubicBezTo>
                    <a:pt x="1559" y="1717"/>
                    <a:pt x="1559" y="1717"/>
                    <a:pt x="1559" y="1717"/>
                  </a:cubicBezTo>
                  <a:cubicBezTo>
                    <a:pt x="1558" y="1726"/>
                    <a:pt x="1558" y="1726"/>
                    <a:pt x="1558" y="1726"/>
                  </a:cubicBezTo>
                  <a:cubicBezTo>
                    <a:pt x="1542" y="1731"/>
                    <a:pt x="1542" y="1731"/>
                    <a:pt x="1542" y="1731"/>
                  </a:cubicBezTo>
                  <a:cubicBezTo>
                    <a:pt x="1533" y="1740"/>
                    <a:pt x="1533" y="1740"/>
                    <a:pt x="1533" y="1740"/>
                  </a:cubicBezTo>
                  <a:cubicBezTo>
                    <a:pt x="1530" y="1763"/>
                    <a:pt x="1530" y="1763"/>
                    <a:pt x="1530" y="1763"/>
                  </a:cubicBezTo>
                  <a:cubicBezTo>
                    <a:pt x="1535" y="1769"/>
                    <a:pt x="1535" y="1769"/>
                    <a:pt x="1535" y="1769"/>
                  </a:cubicBezTo>
                  <a:cubicBezTo>
                    <a:pt x="1544" y="1771"/>
                    <a:pt x="1544" y="1771"/>
                    <a:pt x="1544" y="1771"/>
                  </a:cubicBezTo>
                  <a:cubicBezTo>
                    <a:pt x="1533" y="1781"/>
                    <a:pt x="1533" y="1781"/>
                    <a:pt x="1533" y="1781"/>
                  </a:cubicBezTo>
                  <a:cubicBezTo>
                    <a:pt x="1509" y="1781"/>
                    <a:pt x="1509" y="1781"/>
                    <a:pt x="1509" y="1781"/>
                  </a:cubicBezTo>
                  <a:cubicBezTo>
                    <a:pt x="1500" y="1789"/>
                    <a:pt x="1500" y="1789"/>
                    <a:pt x="1500" y="1789"/>
                  </a:cubicBezTo>
                  <a:cubicBezTo>
                    <a:pt x="1497" y="1810"/>
                    <a:pt x="1497" y="1810"/>
                    <a:pt x="1497" y="1810"/>
                  </a:cubicBezTo>
                  <a:cubicBezTo>
                    <a:pt x="1498" y="1822"/>
                    <a:pt x="1498" y="1822"/>
                    <a:pt x="1498" y="1822"/>
                  </a:cubicBezTo>
                  <a:cubicBezTo>
                    <a:pt x="1506" y="1822"/>
                    <a:pt x="1506" y="1822"/>
                    <a:pt x="1506" y="1822"/>
                  </a:cubicBezTo>
                  <a:cubicBezTo>
                    <a:pt x="1518" y="1821"/>
                    <a:pt x="1518" y="1821"/>
                    <a:pt x="1518" y="1821"/>
                  </a:cubicBezTo>
                  <a:cubicBezTo>
                    <a:pt x="1523" y="1827"/>
                    <a:pt x="1523" y="1827"/>
                    <a:pt x="1523" y="1827"/>
                  </a:cubicBezTo>
                  <a:cubicBezTo>
                    <a:pt x="1521" y="1836"/>
                    <a:pt x="1521" y="1836"/>
                    <a:pt x="1521" y="1836"/>
                  </a:cubicBezTo>
                  <a:cubicBezTo>
                    <a:pt x="1523" y="1849"/>
                    <a:pt x="1523" y="1849"/>
                    <a:pt x="1523" y="1849"/>
                  </a:cubicBezTo>
                  <a:cubicBezTo>
                    <a:pt x="1512" y="1858"/>
                    <a:pt x="1512" y="1858"/>
                    <a:pt x="1512" y="1858"/>
                  </a:cubicBezTo>
                  <a:cubicBezTo>
                    <a:pt x="1501" y="1855"/>
                    <a:pt x="1501" y="1855"/>
                    <a:pt x="1501" y="1855"/>
                  </a:cubicBezTo>
                  <a:cubicBezTo>
                    <a:pt x="1483" y="1850"/>
                    <a:pt x="1483" y="1850"/>
                    <a:pt x="1483" y="1850"/>
                  </a:cubicBezTo>
                  <a:cubicBezTo>
                    <a:pt x="1464" y="1859"/>
                    <a:pt x="1464" y="1859"/>
                    <a:pt x="1464" y="1859"/>
                  </a:cubicBezTo>
                  <a:cubicBezTo>
                    <a:pt x="1460" y="1870"/>
                    <a:pt x="1460" y="1870"/>
                    <a:pt x="1460" y="1870"/>
                  </a:cubicBezTo>
                  <a:cubicBezTo>
                    <a:pt x="1461" y="1882"/>
                    <a:pt x="1461" y="1882"/>
                    <a:pt x="1461" y="1882"/>
                  </a:cubicBezTo>
                  <a:cubicBezTo>
                    <a:pt x="1454" y="1896"/>
                    <a:pt x="1454" y="1896"/>
                    <a:pt x="1454" y="1896"/>
                  </a:cubicBezTo>
                  <a:cubicBezTo>
                    <a:pt x="1438" y="1908"/>
                    <a:pt x="1438" y="1908"/>
                    <a:pt x="1438" y="1908"/>
                  </a:cubicBezTo>
                  <a:cubicBezTo>
                    <a:pt x="1428" y="1902"/>
                    <a:pt x="1428" y="1902"/>
                    <a:pt x="1428" y="1902"/>
                  </a:cubicBezTo>
                  <a:cubicBezTo>
                    <a:pt x="1419" y="1891"/>
                    <a:pt x="1419" y="1891"/>
                    <a:pt x="1419" y="1891"/>
                  </a:cubicBezTo>
                  <a:cubicBezTo>
                    <a:pt x="1416" y="1879"/>
                    <a:pt x="1416" y="1879"/>
                    <a:pt x="1416" y="1879"/>
                  </a:cubicBezTo>
                  <a:cubicBezTo>
                    <a:pt x="1409" y="1882"/>
                    <a:pt x="1409" y="1882"/>
                    <a:pt x="1409" y="1882"/>
                  </a:cubicBezTo>
                  <a:cubicBezTo>
                    <a:pt x="1405" y="1904"/>
                    <a:pt x="1405" y="1904"/>
                    <a:pt x="1405" y="1904"/>
                  </a:cubicBezTo>
                  <a:cubicBezTo>
                    <a:pt x="1408" y="1920"/>
                    <a:pt x="1408" y="1920"/>
                    <a:pt x="1408" y="1920"/>
                  </a:cubicBezTo>
                  <a:cubicBezTo>
                    <a:pt x="1422" y="1933"/>
                    <a:pt x="1422" y="1933"/>
                    <a:pt x="1422" y="1933"/>
                  </a:cubicBezTo>
                  <a:cubicBezTo>
                    <a:pt x="1432" y="1930"/>
                    <a:pt x="1432" y="1930"/>
                    <a:pt x="1432" y="1930"/>
                  </a:cubicBezTo>
                  <a:cubicBezTo>
                    <a:pt x="1437" y="1931"/>
                    <a:pt x="1437" y="1931"/>
                    <a:pt x="1437" y="1931"/>
                  </a:cubicBezTo>
                  <a:cubicBezTo>
                    <a:pt x="1438" y="1942"/>
                    <a:pt x="1438" y="1942"/>
                    <a:pt x="1438" y="1942"/>
                  </a:cubicBezTo>
                  <a:cubicBezTo>
                    <a:pt x="1431" y="1959"/>
                    <a:pt x="1431" y="1959"/>
                    <a:pt x="1431" y="1959"/>
                  </a:cubicBezTo>
                  <a:cubicBezTo>
                    <a:pt x="1432" y="1966"/>
                    <a:pt x="1432" y="1966"/>
                    <a:pt x="1432" y="1966"/>
                  </a:cubicBezTo>
                  <a:cubicBezTo>
                    <a:pt x="1443" y="1972"/>
                    <a:pt x="1443" y="1972"/>
                    <a:pt x="1443" y="1972"/>
                  </a:cubicBezTo>
                  <a:cubicBezTo>
                    <a:pt x="1451" y="1962"/>
                    <a:pt x="1451" y="1962"/>
                    <a:pt x="1451" y="1962"/>
                  </a:cubicBezTo>
                  <a:cubicBezTo>
                    <a:pt x="1458" y="1962"/>
                    <a:pt x="1458" y="1962"/>
                    <a:pt x="1458" y="1962"/>
                  </a:cubicBezTo>
                  <a:cubicBezTo>
                    <a:pt x="1464" y="1968"/>
                    <a:pt x="1464" y="1968"/>
                    <a:pt x="1464" y="1968"/>
                  </a:cubicBezTo>
                  <a:cubicBezTo>
                    <a:pt x="1481" y="1968"/>
                    <a:pt x="1481" y="1968"/>
                    <a:pt x="1481" y="1968"/>
                  </a:cubicBezTo>
                  <a:cubicBezTo>
                    <a:pt x="1490" y="1960"/>
                    <a:pt x="1490" y="1960"/>
                    <a:pt x="1490" y="1960"/>
                  </a:cubicBezTo>
                  <a:cubicBezTo>
                    <a:pt x="1497" y="1965"/>
                    <a:pt x="1497" y="1965"/>
                    <a:pt x="1497" y="1965"/>
                  </a:cubicBezTo>
                  <a:cubicBezTo>
                    <a:pt x="1490" y="1975"/>
                    <a:pt x="1490" y="1975"/>
                    <a:pt x="1490" y="1975"/>
                  </a:cubicBezTo>
                  <a:cubicBezTo>
                    <a:pt x="1478" y="1978"/>
                    <a:pt x="1478" y="1978"/>
                    <a:pt x="1478" y="1978"/>
                  </a:cubicBezTo>
                  <a:cubicBezTo>
                    <a:pt x="1458" y="1978"/>
                    <a:pt x="1458" y="1978"/>
                    <a:pt x="1458" y="1978"/>
                  </a:cubicBezTo>
                  <a:cubicBezTo>
                    <a:pt x="1451" y="1988"/>
                    <a:pt x="1451" y="1988"/>
                    <a:pt x="1451" y="1988"/>
                  </a:cubicBezTo>
                  <a:cubicBezTo>
                    <a:pt x="1442" y="1985"/>
                    <a:pt x="1442" y="1985"/>
                    <a:pt x="1442" y="1985"/>
                  </a:cubicBezTo>
                  <a:cubicBezTo>
                    <a:pt x="1435" y="1994"/>
                    <a:pt x="1435" y="1994"/>
                    <a:pt x="1435" y="1994"/>
                  </a:cubicBezTo>
                  <a:cubicBezTo>
                    <a:pt x="1442" y="2011"/>
                    <a:pt x="1442" y="2011"/>
                    <a:pt x="1442" y="2011"/>
                  </a:cubicBezTo>
                  <a:cubicBezTo>
                    <a:pt x="1454" y="2018"/>
                    <a:pt x="1454" y="2018"/>
                    <a:pt x="1454" y="2018"/>
                  </a:cubicBezTo>
                  <a:cubicBezTo>
                    <a:pt x="1464" y="2021"/>
                    <a:pt x="1464" y="2021"/>
                    <a:pt x="1464" y="2021"/>
                  </a:cubicBezTo>
                  <a:cubicBezTo>
                    <a:pt x="1475" y="2017"/>
                    <a:pt x="1475" y="2017"/>
                    <a:pt x="1475" y="2017"/>
                  </a:cubicBezTo>
                  <a:cubicBezTo>
                    <a:pt x="1480" y="2021"/>
                    <a:pt x="1480" y="2021"/>
                    <a:pt x="1480" y="2021"/>
                  </a:cubicBezTo>
                  <a:cubicBezTo>
                    <a:pt x="1477" y="2027"/>
                    <a:pt x="1477" y="2027"/>
                    <a:pt x="1477" y="2027"/>
                  </a:cubicBezTo>
                  <a:cubicBezTo>
                    <a:pt x="1458" y="2035"/>
                    <a:pt x="1458" y="2035"/>
                    <a:pt x="1458" y="2035"/>
                  </a:cubicBezTo>
                  <a:cubicBezTo>
                    <a:pt x="1440" y="2035"/>
                    <a:pt x="1440" y="2035"/>
                    <a:pt x="1440" y="2035"/>
                  </a:cubicBezTo>
                  <a:cubicBezTo>
                    <a:pt x="1429" y="2041"/>
                    <a:pt x="1429" y="2041"/>
                    <a:pt x="1429" y="2041"/>
                  </a:cubicBezTo>
                  <a:cubicBezTo>
                    <a:pt x="1428" y="2050"/>
                    <a:pt x="1428" y="2050"/>
                    <a:pt x="1428" y="2050"/>
                  </a:cubicBezTo>
                  <a:cubicBezTo>
                    <a:pt x="1435" y="2055"/>
                    <a:pt x="1435" y="2055"/>
                    <a:pt x="1435" y="2055"/>
                  </a:cubicBezTo>
                  <a:cubicBezTo>
                    <a:pt x="1451" y="2053"/>
                    <a:pt x="1451" y="2053"/>
                    <a:pt x="1451" y="2053"/>
                  </a:cubicBezTo>
                  <a:cubicBezTo>
                    <a:pt x="1466" y="2055"/>
                    <a:pt x="1466" y="2055"/>
                    <a:pt x="1466" y="2055"/>
                  </a:cubicBezTo>
                  <a:cubicBezTo>
                    <a:pt x="1466" y="2061"/>
                    <a:pt x="1466" y="2061"/>
                    <a:pt x="1466" y="2061"/>
                  </a:cubicBezTo>
                  <a:cubicBezTo>
                    <a:pt x="1457" y="2064"/>
                    <a:pt x="1457" y="2064"/>
                    <a:pt x="1457" y="2064"/>
                  </a:cubicBezTo>
                  <a:cubicBezTo>
                    <a:pt x="1440" y="2067"/>
                    <a:pt x="1440" y="2067"/>
                    <a:pt x="1440" y="2067"/>
                  </a:cubicBezTo>
                  <a:cubicBezTo>
                    <a:pt x="1442" y="2075"/>
                    <a:pt x="1442" y="2075"/>
                    <a:pt x="1442" y="2075"/>
                  </a:cubicBezTo>
                  <a:cubicBezTo>
                    <a:pt x="1446" y="2079"/>
                    <a:pt x="1446" y="2079"/>
                    <a:pt x="1446" y="2079"/>
                  </a:cubicBezTo>
                  <a:cubicBezTo>
                    <a:pt x="1466" y="2081"/>
                    <a:pt x="1466" y="2081"/>
                    <a:pt x="1466" y="2081"/>
                  </a:cubicBezTo>
                  <a:cubicBezTo>
                    <a:pt x="1489" y="2096"/>
                    <a:pt x="1489" y="2096"/>
                    <a:pt x="1489" y="2096"/>
                  </a:cubicBezTo>
                  <a:cubicBezTo>
                    <a:pt x="1501" y="2101"/>
                    <a:pt x="1501" y="2101"/>
                    <a:pt x="1501" y="2101"/>
                  </a:cubicBezTo>
                  <a:cubicBezTo>
                    <a:pt x="1501" y="2105"/>
                    <a:pt x="1501" y="2105"/>
                    <a:pt x="1501" y="2105"/>
                  </a:cubicBezTo>
                  <a:cubicBezTo>
                    <a:pt x="1503" y="2116"/>
                    <a:pt x="1503" y="2116"/>
                    <a:pt x="1503" y="2116"/>
                  </a:cubicBezTo>
                  <a:cubicBezTo>
                    <a:pt x="1492" y="2104"/>
                    <a:pt x="1492" y="2104"/>
                    <a:pt x="1492" y="2104"/>
                  </a:cubicBezTo>
                  <a:cubicBezTo>
                    <a:pt x="1477" y="2096"/>
                    <a:pt x="1477" y="2096"/>
                    <a:pt x="1477" y="2096"/>
                  </a:cubicBezTo>
                  <a:cubicBezTo>
                    <a:pt x="1461" y="2095"/>
                    <a:pt x="1461" y="2095"/>
                    <a:pt x="1461" y="2095"/>
                  </a:cubicBezTo>
                  <a:cubicBezTo>
                    <a:pt x="1449" y="2087"/>
                    <a:pt x="1449" y="2087"/>
                    <a:pt x="1449" y="2087"/>
                  </a:cubicBezTo>
                  <a:cubicBezTo>
                    <a:pt x="1434" y="2087"/>
                    <a:pt x="1434" y="2087"/>
                    <a:pt x="1434" y="2087"/>
                  </a:cubicBezTo>
                  <a:cubicBezTo>
                    <a:pt x="1425" y="2096"/>
                    <a:pt x="1425" y="2096"/>
                    <a:pt x="1425" y="2096"/>
                  </a:cubicBezTo>
                  <a:cubicBezTo>
                    <a:pt x="1423" y="2107"/>
                    <a:pt x="1423" y="2107"/>
                    <a:pt x="1423" y="2107"/>
                  </a:cubicBezTo>
                  <a:cubicBezTo>
                    <a:pt x="1416" y="2113"/>
                    <a:pt x="1416" y="2113"/>
                    <a:pt x="1416" y="2113"/>
                  </a:cubicBezTo>
                  <a:cubicBezTo>
                    <a:pt x="1417" y="2121"/>
                    <a:pt x="1417" y="2121"/>
                    <a:pt x="1417" y="2121"/>
                  </a:cubicBezTo>
                  <a:cubicBezTo>
                    <a:pt x="1423" y="2128"/>
                    <a:pt x="1423" y="2128"/>
                    <a:pt x="1423" y="2128"/>
                  </a:cubicBezTo>
                  <a:cubicBezTo>
                    <a:pt x="1420" y="2136"/>
                    <a:pt x="1420" y="2136"/>
                    <a:pt x="1420" y="2136"/>
                  </a:cubicBezTo>
                  <a:cubicBezTo>
                    <a:pt x="1412" y="2139"/>
                    <a:pt x="1412" y="2139"/>
                    <a:pt x="1412" y="2139"/>
                  </a:cubicBezTo>
                  <a:cubicBezTo>
                    <a:pt x="1405" y="2137"/>
                    <a:pt x="1405" y="2137"/>
                    <a:pt x="1405" y="2137"/>
                  </a:cubicBezTo>
                  <a:cubicBezTo>
                    <a:pt x="1396" y="2148"/>
                    <a:pt x="1396" y="2148"/>
                    <a:pt x="1396" y="2148"/>
                  </a:cubicBezTo>
                  <a:cubicBezTo>
                    <a:pt x="1391" y="2162"/>
                    <a:pt x="1391" y="2162"/>
                    <a:pt x="1391" y="2162"/>
                  </a:cubicBezTo>
                  <a:cubicBezTo>
                    <a:pt x="1394" y="2168"/>
                    <a:pt x="1394" y="2168"/>
                    <a:pt x="1394" y="2168"/>
                  </a:cubicBezTo>
                  <a:cubicBezTo>
                    <a:pt x="1390" y="2174"/>
                    <a:pt x="1390" y="2174"/>
                    <a:pt x="1390" y="2174"/>
                  </a:cubicBezTo>
                  <a:cubicBezTo>
                    <a:pt x="1376" y="2177"/>
                    <a:pt x="1376" y="2177"/>
                    <a:pt x="1376" y="2177"/>
                  </a:cubicBezTo>
                  <a:cubicBezTo>
                    <a:pt x="1376" y="2183"/>
                    <a:pt x="1376" y="2183"/>
                    <a:pt x="1376" y="2183"/>
                  </a:cubicBezTo>
                  <a:cubicBezTo>
                    <a:pt x="1393" y="2200"/>
                    <a:pt x="1393" y="2200"/>
                    <a:pt x="1393" y="2200"/>
                  </a:cubicBezTo>
                  <a:cubicBezTo>
                    <a:pt x="1408" y="2208"/>
                    <a:pt x="1408" y="2208"/>
                    <a:pt x="1408" y="2208"/>
                  </a:cubicBezTo>
                  <a:cubicBezTo>
                    <a:pt x="1414" y="2203"/>
                    <a:pt x="1414" y="2203"/>
                    <a:pt x="1414" y="2203"/>
                  </a:cubicBezTo>
                  <a:cubicBezTo>
                    <a:pt x="1419" y="2194"/>
                    <a:pt x="1419" y="2194"/>
                    <a:pt x="1419" y="2194"/>
                  </a:cubicBezTo>
                  <a:cubicBezTo>
                    <a:pt x="1429" y="2188"/>
                    <a:pt x="1429" y="2188"/>
                    <a:pt x="1429" y="2188"/>
                  </a:cubicBezTo>
                  <a:cubicBezTo>
                    <a:pt x="1451" y="2171"/>
                    <a:pt x="1451" y="2171"/>
                    <a:pt x="1451" y="2171"/>
                  </a:cubicBezTo>
                  <a:cubicBezTo>
                    <a:pt x="1466" y="2166"/>
                    <a:pt x="1466" y="2166"/>
                    <a:pt x="1466" y="2166"/>
                  </a:cubicBezTo>
                  <a:cubicBezTo>
                    <a:pt x="1483" y="2168"/>
                    <a:pt x="1483" y="2168"/>
                    <a:pt x="1483" y="2168"/>
                  </a:cubicBezTo>
                  <a:cubicBezTo>
                    <a:pt x="1490" y="2174"/>
                    <a:pt x="1490" y="2174"/>
                    <a:pt x="1490" y="2174"/>
                  </a:cubicBezTo>
                  <a:cubicBezTo>
                    <a:pt x="1490" y="2183"/>
                    <a:pt x="1490" y="2183"/>
                    <a:pt x="1490" y="2183"/>
                  </a:cubicBezTo>
                  <a:cubicBezTo>
                    <a:pt x="1483" y="2183"/>
                    <a:pt x="1483" y="2183"/>
                    <a:pt x="1483" y="2183"/>
                  </a:cubicBezTo>
                  <a:cubicBezTo>
                    <a:pt x="1474" y="2176"/>
                    <a:pt x="1474" y="2176"/>
                    <a:pt x="1474" y="2176"/>
                  </a:cubicBezTo>
                  <a:cubicBezTo>
                    <a:pt x="1464" y="2176"/>
                    <a:pt x="1464" y="2176"/>
                    <a:pt x="1464" y="2176"/>
                  </a:cubicBezTo>
                  <a:cubicBezTo>
                    <a:pt x="1458" y="2185"/>
                    <a:pt x="1458" y="2185"/>
                    <a:pt x="1458" y="2185"/>
                  </a:cubicBezTo>
                  <a:cubicBezTo>
                    <a:pt x="1437" y="2197"/>
                    <a:pt x="1437" y="2197"/>
                    <a:pt x="1437" y="2197"/>
                  </a:cubicBezTo>
                  <a:cubicBezTo>
                    <a:pt x="1428" y="2211"/>
                    <a:pt x="1428" y="2211"/>
                    <a:pt x="1428" y="2211"/>
                  </a:cubicBezTo>
                  <a:cubicBezTo>
                    <a:pt x="1425" y="2225"/>
                    <a:pt x="1425" y="2225"/>
                    <a:pt x="1425" y="2225"/>
                  </a:cubicBezTo>
                  <a:cubicBezTo>
                    <a:pt x="1429" y="2238"/>
                    <a:pt x="1429" y="2238"/>
                    <a:pt x="1429" y="2238"/>
                  </a:cubicBezTo>
                  <a:cubicBezTo>
                    <a:pt x="1426" y="2244"/>
                    <a:pt x="1426" y="2244"/>
                    <a:pt x="1426" y="2244"/>
                  </a:cubicBezTo>
                  <a:lnTo>
                    <a:pt x="1425" y="2252"/>
                  </a:lnTo>
                  <a:close/>
                  <a:moveTo>
                    <a:pt x="1498" y="2692"/>
                  </a:moveTo>
                  <a:lnTo>
                    <a:pt x="1498" y="2692"/>
                  </a:lnTo>
                  <a:cubicBezTo>
                    <a:pt x="1504" y="2695"/>
                    <a:pt x="1504" y="2695"/>
                    <a:pt x="1504" y="2695"/>
                  </a:cubicBezTo>
                  <a:cubicBezTo>
                    <a:pt x="1506" y="2685"/>
                    <a:pt x="1506" y="2685"/>
                    <a:pt x="1506" y="2685"/>
                  </a:cubicBezTo>
                  <a:cubicBezTo>
                    <a:pt x="1498" y="2675"/>
                    <a:pt x="1498" y="2675"/>
                    <a:pt x="1498" y="2675"/>
                  </a:cubicBezTo>
                  <a:cubicBezTo>
                    <a:pt x="1506" y="2662"/>
                    <a:pt x="1506" y="2662"/>
                    <a:pt x="1506" y="2662"/>
                  </a:cubicBezTo>
                  <a:cubicBezTo>
                    <a:pt x="1500" y="2650"/>
                    <a:pt x="1500" y="2650"/>
                    <a:pt x="1500" y="2650"/>
                  </a:cubicBezTo>
                  <a:cubicBezTo>
                    <a:pt x="1481" y="2645"/>
                    <a:pt x="1481" y="2645"/>
                    <a:pt x="1481" y="2645"/>
                  </a:cubicBezTo>
                  <a:cubicBezTo>
                    <a:pt x="1478" y="2634"/>
                    <a:pt x="1478" y="2634"/>
                    <a:pt x="1478" y="2634"/>
                  </a:cubicBezTo>
                  <a:cubicBezTo>
                    <a:pt x="1467" y="2628"/>
                    <a:pt x="1467" y="2628"/>
                    <a:pt x="1467" y="2628"/>
                  </a:cubicBezTo>
                  <a:cubicBezTo>
                    <a:pt x="1449" y="2630"/>
                    <a:pt x="1449" y="2630"/>
                    <a:pt x="1449" y="2630"/>
                  </a:cubicBezTo>
                  <a:cubicBezTo>
                    <a:pt x="1438" y="2640"/>
                    <a:pt x="1438" y="2640"/>
                    <a:pt x="1438" y="2640"/>
                  </a:cubicBezTo>
                  <a:cubicBezTo>
                    <a:pt x="1440" y="2650"/>
                    <a:pt x="1440" y="2650"/>
                    <a:pt x="1440" y="2650"/>
                  </a:cubicBezTo>
                  <a:cubicBezTo>
                    <a:pt x="1451" y="2656"/>
                    <a:pt x="1451" y="2656"/>
                    <a:pt x="1451" y="2656"/>
                  </a:cubicBezTo>
                  <a:cubicBezTo>
                    <a:pt x="1460" y="2653"/>
                    <a:pt x="1460" y="2653"/>
                    <a:pt x="1460" y="2653"/>
                  </a:cubicBezTo>
                  <a:cubicBezTo>
                    <a:pt x="1472" y="2657"/>
                    <a:pt x="1472" y="2657"/>
                    <a:pt x="1472" y="2657"/>
                  </a:cubicBezTo>
                  <a:cubicBezTo>
                    <a:pt x="1472" y="2672"/>
                    <a:pt x="1472" y="2672"/>
                    <a:pt x="1472" y="2672"/>
                  </a:cubicBezTo>
                  <a:cubicBezTo>
                    <a:pt x="1486" y="2675"/>
                    <a:pt x="1486" y="2675"/>
                    <a:pt x="1486" y="2675"/>
                  </a:cubicBezTo>
                  <a:cubicBezTo>
                    <a:pt x="1498" y="2692"/>
                    <a:pt x="1498" y="2692"/>
                    <a:pt x="1498" y="2692"/>
                  </a:cubicBezTo>
                  <a:close/>
                  <a:moveTo>
                    <a:pt x="1789" y="2689"/>
                  </a:moveTo>
                  <a:lnTo>
                    <a:pt x="1789" y="2689"/>
                  </a:lnTo>
                  <a:cubicBezTo>
                    <a:pt x="1772" y="2677"/>
                    <a:pt x="1772" y="2677"/>
                    <a:pt x="1772" y="2677"/>
                  </a:cubicBezTo>
                  <a:cubicBezTo>
                    <a:pt x="1763" y="2682"/>
                    <a:pt x="1763" y="2682"/>
                    <a:pt x="1763" y="2682"/>
                  </a:cubicBezTo>
                  <a:cubicBezTo>
                    <a:pt x="1749" y="2679"/>
                    <a:pt x="1749" y="2679"/>
                    <a:pt x="1749" y="2679"/>
                  </a:cubicBezTo>
                  <a:cubicBezTo>
                    <a:pt x="1738" y="2657"/>
                    <a:pt x="1738" y="2657"/>
                    <a:pt x="1738" y="2657"/>
                  </a:cubicBezTo>
                  <a:cubicBezTo>
                    <a:pt x="1721" y="2657"/>
                    <a:pt x="1721" y="2657"/>
                    <a:pt x="1721" y="2657"/>
                  </a:cubicBezTo>
                  <a:cubicBezTo>
                    <a:pt x="1694" y="2636"/>
                    <a:pt x="1694" y="2636"/>
                    <a:pt x="1694" y="2636"/>
                  </a:cubicBezTo>
                  <a:cubicBezTo>
                    <a:pt x="1685" y="2619"/>
                    <a:pt x="1685" y="2619"/>
                    <a:pt x="1685" y="2619"/>
                  </a:cubicBezTo>
                  <a:cubicBezTo>
                    <a:pt x="1668" y="2619"/>
                    <a:pt x="1668" y="2619"/>
                    <a:pt x="1668" y="2619"/>
                  </a:cubicBezTo>
                  <a:cubicBezTo>
                    <a:pt x="1648" y="2584"/>
                    <a:pt x="1648" y="2584"/>
                    <a:pt x="1648" y="2584"/>
                  </a:cubicBezTo>
                  <a:cubicBezTo>
                    <a:pt x="1619" y="2550"/>
                    <a:pt x="1619" y="2550"/>
                    <a:pt x="1619" y="2550"/>
                  </a:cubicBezTo>
                  <a:cubicBezTo>
                    <a:pt x="1608" y="2515"/>
                    <a:pt x="1608" y="2515"/>
                    <a:pt x="1608" y="2515"/>
                  </a:cubicBezTo>
                  <a:cubicBezTo>
                    <a:pt x="1593" y="2489"/>
                    <a:pt x="1593" y="2489"/>
                    <a:pt x="1593" y="2489"/>
                  </a:cubicBezTo>
                  <a:cubicBezTo>
                    <a:pt x="1593" y="2449"/>
                    <a:pt x="1593" y="2449"/>
                    <a:pt x="1593" y="2449"/>
                  </a:cubicBezTo>
                  <a:cubicBezTo>
                    <a:pt x="1581" y="2426"/>
                    <a:pt x="1581" y="2426"/>
                    <a:pt x="1581" y="2426"/>
                  </a:cubicBezTo>
                  <a:cubicBezTo>
                    <a:pt x="1573" y="2382"/>
                    <a:pt x="1573" y="2382"/>
                    <a:pt x="1573" y="2382"/>
                  </a:cubicBezTo>
                  <a:cubicBezTo>
                    <a:pt x="1570" y="2371"/>
                    <a:pt x="1570" y="2371"/>
                    <a:pt x="1570" y="2371"/>
                  </a:cubicBezTo>
                  <a:cubicBezTo>
                    <a:pt x="1578" y="2358"/>
                    <a:pt x="1578" y="2358"/>
                    <a:pt x="1578" y="2358"/>
                  </a:cubicBezTo>
                  <a:cubicBezTo>
                    <a:pt x="1576" y="2348"/>
                    <a:pt x="1576" y="2348"/>
                    <a:pt x="1576" y="2348"/>
                  </a:cubicBezTo>
                  <a:cubicBezTo>
                    <a:pt x="1561" y="2344"/>
                    <a:pt x="1561" y="2344"/>
                    <a:pt x="1561" y="2344"/>
                  </a:cubicBezTo>
                  <a:cubicBezTo>
                    <a:pt x="1549" y="2350"/>
                    <a:pt x="1549" y="2350"/>
                    <a:pt x="1549" y="2350"/>
                  </a:cubicBezTo>
                  <a:cubicBezTo>
                    <a:pt x="1539" y="2342"/>
                    <a:pt x="1539" y="2342"/>
                    <a:pt x="1539" y="2342"/>
                  </a:cubicBezTo>
                  <a:cubicBezTo>
                    <a:pt x="1542" y="2338"/>
                    <a:pt x="1542" y="2338"/>
                    <a:pt x="1542" y="2338"/>
                  </a:cubicBezTo>
                  <a:cubicBezTo>
                    <a:pt x="1565" y="2339"/>
                    <a:pt x="1565" y="2339"/>
                    <a:pt x="1565" y="2339"/>
                  </a:cubicBezTo>
                  <a:cubicBezTo>
                    <a:pt x="1584" y="2328"/>
                    <a:pt x="1584" y="2328"/>
                    <a:pt x="1584" y="2328"/>
                  </a:cubicBezTo>
                  <a:cubicBezTo>
                    <a:pt x="1587" y="2296"/>
                    <a:pt x="1587" y="2296"/>
                    <a:pt x="1587" y="2296"/>
                  </a:cubicBezTo>
                  <a:cubicBezTo>
                    <a:pt x="1582" y="2283"/>
                    <a:pt x="1582" y="2283"/>
                    <a:pt x="1582" y="2283"/>
                  </a:cubicBezTo>
                  <a:cubicBezTo>
                    <a:pt x="1568" y="2286"/>
                    <a:pt x="1568" y="2286"/>
                    <a:pt x="1568" y="2286"/>
                  </a:cubicBezTo>
                  <a:cubicBezTo>
                    <a:pt x="1553" y="2290"/>
                    <a:pt x="1553" y="2290"/>
                    <a:pt x="1553" y="2290"/>
                  </a:cubicBezTo>
                  <a:cubicBezTo>
                    <a:pt x="1559" y="2283"/>
                    <a:pt x="1559" y="2283"/>
                    <a:pt x="1559" y="2283"/>
                  </a:cubicBezTo>
                  <a:cubicBezTo>
                    <a:pt x="1581" y="2275"/>
                    <a:pt x="1581" y="2275"/>
                    <a:pt x="1581" y="2275"/>
                  </a:cubicBezTo>
                  <a:cubicBezTo>
                    <a:pt x="1585" y="2266"/>
                    <a:pt x="1585" y="2266"/>
                    <a:pt x="1585" y="2266"/>
                  </a:cubicBezTo>
                  <a:cubicBezTo>
                    <a:pt x="1579" y="2258"/>
                    <a:pt x="1579" y="2258"/>
                    <a:pt x="1579" y="2258"/>
                  </a:cubicBezTo>
                  <a:cubicBezTo>
                    <a:pt x="1549" y="2258"/>
                    <a:pt x="1549" y="2258"/>
                    <a:pt x="1549" y="2258"/>
                  </a:cubicBezTo>
                  <a:cubicBezTo>
                    <a:pt x="1510" y="2252"/>
                    <a:pt x="1510" y="2252"/>
                    <a:pt x="1510" y="2252"/>
                  </a:cubicBezTo>
                  <a:cubicBezTo>
                    <a:pt x="1495" y="2243"/>
                    <a:pt x="1495" y="2243"/>
                    <a:pt x="1495" y="2243"/>
                  </a:cubicBezTo>
                  <a:cubicBezTo>
                    <a:pt x="1481" y="2243"/>
                    <a:pt x="1481" y="2243"/>
                    <a:pt x="1481" y="2243"/>
                  </a:cubicBezTo>
                  <a:cubicBezTo>
                    <a:pt x="1454" y="2261"/>
                    <a:pt x="1454" y="2261"/>
                    <a:pt x="1454" y="2261"/>
                  </a:cubicBezTo>
                  <a:cubicBezTo>
                    <a:pt x="1426" y="2261"/>
                    <a:pt x="1426" y="2261"/>
                    <a:pt x="1426" y="2261"/>
                  </a:cubicBezTo>
                  <a:cubicBezTo>
                    <a:pt x="1416" y="2269"/>
                    <a:pt x="1416" y="2269"/>
                    <a:pt x="1416" y="2269"/>
                  </a:cubicBezTo>
                  <a:cubicBezTo>
                    <a:pt x="1394" y="2284"/>
                    <a:pt x="1394" y="2284"/>
                    <a:pt x="1394" y="2284"/>
                  </a:cubicBezTo>
                  <a:cubicBezTo>
                    <a:pt x="1393" y="2302"/>
                    <a:pt x="1393" y="2302"/>
                    <a:pt x="1393" y="2302"/>
                  </a:cubicBezTo>
                  <a:cubicBezTo>
                    <a:pt x="1388" y="2313"/>
                    <a:pt x="1388" y="2313"/>
                    <a:pt x="1388" y="2313"/>
                  </a:cubicBezTo>
                  <a:cubicBezTo>
                    <a:pt x="1391" y="2328"/>
                    <a:pt x="1391" y="2328"/>
                    <a:pt x="1391" y="2328"/>
                  </a:cubicBezTo>
                  <a:cubicBezTo>
                    <a:pt x="1406" y="2330"/>
                    <a:pt x="1406" y="2330"/>
                    <a:pt x="1406" y="2330"/>
                  </a:cubicBezTo>
                  <a:cubicBezTo>
                    <a:pt x="1411" y="2336"/>
                    <a:pt x="1411" y="2336"/>
                    <a:pt x="1411" y="2336"/>
                  </a:cubicBezTo>
                  <a:cubicBezTo>
                    <a:pt x="1408" y="2345"/>
                    <a:pt x="1408" y="2345"/>
                    <a:pt x="1408" y="2345"/>
                  </a:cubicBezTo>
                  <a:cubicBezTo>
                    <a:pt x="1394" y="2345"/>
                    <a:pt x="1394" y="2345"/>
                    <a:pt x="1394" y="2345"/>
                  </a:cubicBezTo>
                  <a:cubicBezTo>
                    <a:pt x="1377" y="2350"/>
                    <a:pt x="1377" y="2350"/>
                    <a:pt x="1377" y="2350"/>
                  </a:cubicBezTo>
                  <a:cubicBezTo>
                    <a:pt x="1364" y="2373"/>
                    <a:pt x="1364" y="2373"/>
                    <a:pt x="1364" y="2373"/>
                  </a:cubicBezTo>
                  <a:cubicBezTo>
                    <a:pt x="1362" y="2391"/>
                    <a:pt x="1362" y="2391"/>
                    <a:pt x="1362" y="2391"/>
                  </a:cubicBezTo>
                  <a:cubicBezTo>
                    <a:pt x="1370" y="2400"/>
                    <a:pt x="1370" y="2400"/>
                    <a:pt x="1370" y="2400"/>
                  </a:cubicBezTo>
                  <a:cubicBezTo>
                    <a:pt x="1382" y="2396"/>
                    <a:pt x="1382" y="2396"/>
                    <a:pt x="1382" y="2396"/>
                  </a:cubicBezTo>
                  <a:cubicBezTo>
                    <a:pt x="1403" y="2385"/>
                    <a:pt x="1403" y="2385"/>
                    <a:pt x="1403" y="2385"/>
                  </a:cubicBezTo>
                  <a:cubicBezTo>
                    <a:pt x="1406" y="2393"/>
                    <a:pt x="1406" y="2393"/>
                    <a:pt x="1406" y="2393"/>
                  </a:cubicBezTo>
                  <a:cubicBezTo>
                    <a:pt x="1391" y="2405"/>
                    <a:pt x="1391" y="2405"/>
                    <a:pt x="1391" y="2405"/>
                  </a:cubicBezTo>
                  <a:cubicBezTo>
                    <a:pt x="1390" y="2419"/>
                    <a:pt x="1390" y="2419"/>
                    <a:pt x="1390" y="2419"/>
                  </a:cubicBezTo>
                  <a:cubicBezTo>
                    <a:pt x="1397" y="2419"/>
                    <a:pt x="1397" y="2419"/>
                    <a:pt x="1397" y="2419"/>
                  </a:cubicBezTo>
                  <a:cubicBezTo>
                    <a:pt x="1408" y="2405"/>
                    <a:pt x="1408" y="2405"/>
                    <a:pt x="1408" y="2405"/>
                  </a:cubicBezTo>
                  <a:cubicBezTo>
                    <a:pt x="1419" y="2403"/>
                    <a:pt x="1419" y="2403"/>
                    <a:pt x="1419" y="2403"/>
                  </a:cubicBezTo>
                  <a:cubicBezTo>
                    <a:pt x="1422" y="2409"/>
                    <a:pt x="1422" y="2409"/>
                    <a:pt x="1422" y="2409"/>
                  </a:cubicBezTo>
                  <a:cubicBezTo>
                    <a:pt x="1409" y="2422"/>
                    <a:pt x="1409" y="2422"/>
                    <a:pt x="1409" y="2422"/>
                  </a:cubicBezTo>
                  <a:cubicBezTo>
                    <a:pt x="1406" y="2432"/>
                    <a:pt x="1406" y="2432"/>
                    <a:pt x="1406" y="2432"/>
                  </a:cubicBezTo>
                  <a:cubicBezTo>
                    <a:pt x="1419" y="2446"/>
                    <a:pt x="1419" y="2446"/>
                    <a:pt x="1419" y="2446"/>
                  </a:cubicBezTo>
                  <a:cubicBezTo>
                    <a:pt x="1434" y="2446"/>
                    <a:pt x="1434" y="2446"/>
                    <a:pt x="1434" y="2446"/>
                  </a:cubicBezTo>
                  <a:cubicBezTo>
                    <a:pt x="1425" y="2451"/>
                    <a:pt x="1425" y="2451"/>
                    <a:pt x="1425" y="2451"/>
                  </a:cubicBezTo>
                  <a:cubicBezTo>
                    <a:pt x="1414" y="2452"/>
                    <a:pt x="1414" y="2452"/>
                    <a:pt x="1414" y="2452"/>
                  </a:cubicBezTo>
                  <a:cubicBezTo>
                    <a:pt x="1403" y="2461"/>
                    <a:pt x="1403" y="2461"/>
                    <a:pt x="1403" y="2461"/>
                  </a:cubicBezTo>
                  <a:cubicBezTo>
                    <a:pt x="1403" y="2472"/>
                    <a:pt x="1403" y="2472"/>
                    <a:pt x="1403" y="2472"/>
                  </a:cubicBezTo>
                  <a:cubicBezTo>
                    <a:pt x="1412" y="2489"/>
                    <a:pt x="1412" y="2489"/>
                    <a:pt x="1412" y="2489"/>
                  </a:cubicBezTo>
                  <a:cubicBezTo>
                    <a:pt x="1406" y="2495"/>
                    <a:pt x="1406" y="2495"/>
                    <a:pt x="1406" y="2495"/>
                  </a:cubicBezTo>
                  <a:cubicBezTo>
                    <a:pt x="1397" y="2491"/>
                    <a:pt x="1397" y="2491"/>
                    <a:pt x="1397" y="2491"/>
                  </a:cubicBezTo>
                  <a:cubicBezTo>
                    <a:pt x="1383" y="2495"/>
                    <a:pt x="1383" y="2495"/>
                    <a:pt x="1383" y="2495"/>
                  </a:cubicBezTo>
                  <a:cubicBezTo>
                    <a:pt x="1371" y="2489"/>
                    <a:pt x="1371" y="2489"/>
                    <a:pt x="1371" y="2489"/>
                  </a:cubicBezTo>
                  <a:cubicBezTo>
                    <a:pt x="1361" y="2491"/>
                    <a:pt x="1361" y="2491"/>
                    <a:pt x="1361" y="2491"/>
                  </a:cubicBezTo>
                  <a:cubicBezTo>
                    <a:pt x="1347" y="2507"/>
                    <a:pt x="1347" y="2507"/>
                    <a:pt x="1347" y="2507"/>
                  </a:cubicBezTo>
                  <a:cubicBezTo>
                    <a:pt x="1347" y="2524"/>
                    <a:pt x="1347" y="2524"/>
                    <a:pt x="1347" y="2524"/>
                  </a:cubicBezTo>
                  <a:cubicBezTo>
                    <a:pt x="1351" y="2544"/>
                    <a:pt x="1351" y="2544"/>
                    <a:pt x="1351" y="2544"/>
                  </a:cubicBezTo>
                  <a:cubicBezTo>
                    <a:pt x="1348" y="2562"/>
                    <a:pt x="1348" y="2562"/>
                    <a:pt x="1348" y="2562"/>
                  </a:cubicBezTo>
                  <a:cubicBezTo>
                    <a:pt x="1353" y="2578"/>
                    <a:pt x="1353" y="2578"/>
                    <a:pt x="1353" y="2578"/>
                  </a:cubicBezTo>
                  <a:cubicBezTo>
                    <a:pt x="1374" y="2594"/>
                    <a:pt x="1374" y="2594"/>
                    <a:pt x="1374" y="2594"/>
                  </a:cubicBezTo>
                  <a:cubicBezTo>
                    <a:pt x="1374" y="2605"/>
                    <a:pt x="1374" y="2605"/>
                    <a:pt x="1374" y="2605"/>
                  </a:cubicBezTo>
                  <a:cubicBezTo>
                    <a:pt x="1397" y="2622"/>
                    <a:pt x="1397" y="2622"/>
                    <a:pt x="1397" y="2622"/>
                  </a:cubicBezTo>
                  <a:cubicBezTo>
                    <a:pt x="1411" y="2628"/>
                    <a:pt x="1411" y="2628"/>
                    <a:pt x="1411" y="2628"/>
                  </a:cubicBezTo>
                  <a:cubicBezTo>
                    <a:pt x="1419" y="2623"/>
                    <a:pt x="1419" y="2623"/>
                    <a:pt x="1419" y="2623"/>
                  </a:cubicBezTo>
                  <a:cubicBezTo>
                    <a:pt x="1432" y="2620"/>
                    <a:pt x="1432" y="2620"/>
                    <a:pt x="1432" y="2620"/>
                  </a:cubicBezTo>
                  <a:cubicBezTo>
                    <a:pt x="1446" y="2599"/>
                    <a:pt x="1446" y="2599"/>
                    <a:pt x="1446" y="2599"/>
                  </a:cubicBezTo>
                  <a:cubicBezTo>
                    <a:pt x="1440" y="2578"/>
                    <a:pt x="1440" y="2578"/>
                    <a:pt x="1440" y="2578"/>
                  </a:cubicBezTo>
                  <a:cubicBezTo>
                    <a:pt x="1445" y="2562"/>
                    <a:pt x="1445" y="2562"/>
                    <a:pt x="1445" y="2562"/>
                  </a:cubicBezTo>
                  <a:cubicBezTo>
                    <a:pt x="1454" y="2547"/>
                    <a:pt x="1454" y="2547"/>
                    <a:pt x="1454" y="2547"/>
                  </a:cubicBezTo>
                  <a:cubicBezTo>
                    <a:pt x="1446" y="2565"/>
                    <a:pt x="1446" y="2565"/>
                    <a:pt x="1446" y="2565"/>
                  </a:cubicBezTo>
                  <a:cubicBezTo>
                    <a:pt x="1446" y="2578"/>
                    <a:pt x="1446" y="2578"/>
                    <a:pt x="1446" y="2578"/>
                  </a:cubicBezTo>
                  <a:cubicBezTo>
                    <a:pt x="1452" y="2588"/>
                    <a:pt x="1452" y="2588"/>
                    <a:pt x="1452" y="2588"/>
                  </a:cubicBezTo>
                  <a:cubicBezTo>
                    <a:pt x="1458" y="2610"/>
                    <a:pt x="1458" y="2610"/>
                    <a:pt x="1458" y="2610"/>
                  </a:cubicBezTo>
                  <a:cubicBezTo>
                    <a:pt x="1469" y="2613"/>
                    <a:pt x="1469" y="2613"/>
                    <a:pt x="1469" y="2613"/>
                  </a:cubicBezTo>
                  <a:cubicBezTo>
                    <a:pt x="1478" y="2605"/>
                    <a:pt x="1478" y="2605"/>
                    <a:pt x="1478" y="2605"/>
                  </a:cubicBezTo>
                  <a:cubicBezTo>
                    <a:pt x="1478" y="2594"/>
                    <a:pt x="1478" y="2594"/>
                    <a:pt x="1478" y="2594"/>
                  </a:cubicBezTo>
                  <a:cubicBezTo>
                    <a:pt x="1487" y="2578"/>
                    <a:pt x="1487" y="2578"/>
                    <a:pt x="1487" y="2578"/>
                  </a:cubicBezTo>
                  <a:cubicBezTo>
                    <a:pt x="1492" y="2585"/>
                    <a:pt x="1492" y="2585"/>
                    <a:pt x="1492" y="2585"/>
                  </a:cubicBezTo>
                  <a:cubicBezTo>
                    <a:pt x="1489" y="2593"/>
                    <a:pt x="1489" y="2593"/>
                    <a:pt x="1489" y="2593"/>
                  </a:cubicBezTo>
                  <a:cubicBezTo>
                    <a:pt x="1490" y="2608"/>
                    <a:pt x="1490" y="2608"/>
                    <a:pt x="1490" y="2608"/>
                  </a:cubicBezTo>
                  <a:cubicBezTo>
                    <a:pt x="1506" y="2633"/>
                    <a:pt x="1506" y="2633"/>
                    <a:pt x="1506" y="2633"/>
                  </a:cubicBezTo>
                  <a:cubicBezTo>
                    <a:pt x="1524" y="2643"/>
                    <a:pt x="1524" y="2643"/>
                    <a:pt x="1524" y="2643"/>
                  </a:cubicBezTo>
                  <a:cubicBezTo>
                    <a:pt x="1538" y="2642"/>
                    <a:pt x="1538" y="2642"/>
                    <a:pt x="1538" y="2642"/>
                  </a:cubicBezTo>
                  <a:cubicBezTo>
                    <a:pt x="1549" y="2634"/>
                    <a:pt x="1549" y="2634"/>
                    <a:pt x="1549" y="2634"/>
                  </a:cubicBezTo>
                  <a:cubicBezTo>
                    <a:pt x="1556" y="2639"/>
                    <a:pt x="1556" y="2639"/>
                    <a:pt x="1556" y="2639"/>
                  </a:cubicBezTo>
                  <a:cubicBezTo>
                    <a:pt x="1552" y="2645"/>
                    <a:pt x="1552" y="2645"/>
                    <a:pt x="1552" y="2645"/>
                  </a:cubicBezTo>
                  <a:cubicBezTo>
                    <a:pt x="1544" y="2645"/>
                    <a:pt x="1544" y="2645"/>
                    <a:pt x="1544" y="2645"/>
                  </a:cubicBezTo>
                  <a:cubicBezTo>
                    <a:pt x="1538" y="2656"/>
                    <a:pt x="1538" y="2656"/>
                    <a:pt x="1538" y="2656"/>
                  </a:cubicBezTo>
                  <a:cubicBezTo>
                    <a:pt x="1527" y="2662"/>
                    <a:pt x="1527" y="2662"/>
                    <a:pt x="1527" y="2662"/>
                  </a:cubicBezTo>
                  <a:cubicBezTo>
                    <a:pt x="1524" y="2672"/>
                    <a:pt x="1524" y="2672"/>
                    <a:pt x="1524" y="2672"/>
                  </a:cubicBezTo>
                  <a:cubicBezTo>
                    <a:pt x="1539" y="2685"/>
                    <a:pt x="1539" y="2685"/>
                    <a:pt x="1539" y="2685"/>
                  </a:cubicBezTo>
                  <a:cubicBezTo>
                    <a:pt x="1539" y="2697"/>
                    <a:pt x="1539" y="2697"/>
                    <a:pt x="1539" y="2697"/>
                  </a:cubicBezTo>
                  <a:cubicBezTo>
                    <a:pt x="1530" y="2697"/>
                    <a:pt x="1530" y="2697"/>
                    <a:pt x="1530" y="2697"/>
                  </a:cubicBezTo>
                  <a:cubicBezTo>
                    <a:pt x="1521" y="2694"/>
                    <a:pt x="1521" y="2694"/>
                    <a:pt x="1521" y="2694"/>
                  </a:cubicBezTo>
                  <a:cubicBezTo>
                    <a:pt x="1521" y="2705"/>
                    <a:pt x="1521" y="2705"/>
                    <a:pt x="1521" y="2705"/>
                  </a:cubicBezTo>
                  <a:cubicBezTo>
                    <a:pt x="1530" y="2712"/>
                    <a:pt x="1530" y="2712"/>
                    <a:pt x="1530" y="2712"/>
                  </a:cubicBezTo>
                  <a:cubicBezTo>
                    <a:pt x="1555" y="2715"/>
                    <a:pt x="1555" y="2715"/>
                    <a:pt x="1555" y="2715"/>
                  </a:cubicBezTo>
                  <a:cubicBezTo>
                    <a:pt x="1571" y="2723"/>
                    <a:pt x="1571" y="2723"/>
                    <a:pt x="1571" y="2723"/>
                  </a:cubicBezTo>
                  <a:cubicBezTo>
                    <a:pt x="1587" y="2718"/>
                    <a:pt x="1587" y="2718"/>
                    <a:pt x="1587" y="2718"/>
                  </a:cubicBezTo>
                  <a:cubicBezTo>
                    <a:pt x="1608" y="2727"/>
                    <a:pt x="1608" y="2727"/>
                    <a:pt x="1608" y="2727"/>
                  </a:cubicBezTo>
                  <a:cubicBezTo>
                    <a:pt x="1607" y="2712"/>
                    <a:pt x="1607" y="2712"/>
                    <a:pt x="1607" y="2712"/>
                  </a:cubicBezTo>
                  <a:cubicBezTo>
                    <a:pt x="1616" y="2715"/>
                    <a:pt x="1616" y="2715"/>
                    <a:pt x="1616" y="2715"/>
                  </a:cubicBezTo>
                  <a:cubicBezTo>
                    <a:pt x="1620" y="2724"/>
                    <a:pt x="1620" y="2724"/>
                    <a:pt x="1620" y="2724"/>
                  </a:cubicBezTo>
                  <a:cubicBezTo>
                    <a:pt x="1628" y="2747"/>
                    <a:pt x="1628" y="2747"/>
                    <a:pt x="1628" y="2747"/>
                  </a:cubicBezTo>
                  <a:cubicBezTo>
                    <a:pt x="1640" y="2758"/>
                    <a:pt x="1640" y="2758"/>
                    <a:pt x="1640" y="2758"/>
                  </a:cubicBezTo>
                  <a:cubicBezTo>
                    <a:pt x="1651" y="2756"/>
                    <a:pt x="1651" y="2756"/>
                    <a:pt x="1651" y="2756"/>
                  </a:cubicBezTo>
                  <a:cubicBezTo>
                    <a:pt x="1662" y="2744"/>
                    <a:pt x="1662" y="2744"/>
                    <a:pt x="1662" y="2744"/>
                  </a:cubicBezTo>
                  <a:cubicBezTo>
                    <a:pt x="1659" y="2727"/>
                    <a:pt x="1659" y="2727"/>
                    <a:pt x="1659" y="2727"/>
                  </a:cubicBezTo>
                  <a:cubicBezTo>
                    <a:pt x="1637" y="2717"/>
                    <a:pt x="1637" y="2717"/>
                    <a:pt x="1637" y="2717"/>
                  </a:cubicBezTo>
                  <a:cubicBezTo>
                    <a:pt x="1630" y="2712"/>
                    <a:pt x="1630" y="2712"/>
                    <a:pt x="1630" y="2712"/>
                  </a:cubicBezTo>
                  <a:cubicBezTo>
                    <a:pt x="1637" y="2709"/>
                    <a:pt x="1637" y="2709"/>
                    <a:pt x="1637" y="2709"/>
                  </a:cubicBezTo>
                  <a:cubicBezTo>
                    <a:pt x="1649" y="2711"/>
                    <a:pt x="1649" y="2711"/>
                    <a:pt x="1649" y="2711"/>
                  </a:cubicBezTo>
                  <a:cubicBezTo>
                    <a:pt x="1665" y="2721"/>
                    <a:pt x="1665" y="2721"/>
                    <a:pt x="1665" y="2721"/>
                  </a:cubicBezTo>
                  <a:cubicBezTo>
                    <a:pt x="1672" y="2732"/>
                    <a:pt x="1672" y="2732"/>
                    <a:pt x="1672" y="2732"/>
                  </a:cubicBezTo>
                  <a:cubicBezTo>
                    <a:pt x="1678" y="2749"/>
                    <a:pt x="1678" y="2749"/>
                    <a:pt x="1678" y="2749"/>
                  </a:cubicBezTo>
                  <a:cubicBezTo>
                    <a:pt x="1685" y="2749"/>
                    <a:pt x="1685" y="2749"/>
                    <a:pt x="1685" y="2749"/>
                  </a:cubicBezTo>
                  <a:cubicBezTo>
                    <a:pt x="1689" y="2735"/>
                    <a:pt x="1689" y="2735"/>
                    <a:pt x="1689" y="2735"/>
                  </a:cubicBezTo>
                  <a:cubicBezTo>
                    <a:pt x="1695" y="2732"/>
                    <a:pt x="1695" y="2732"/>
                    <a:pt x="1695" y="2732"/>
                  </a:cubicBezTo>
                  <a:cubicBezTo>
                    <a:pt x="1704" y="2744"/>
                    <a:pt x="1704" y="2744"/>
                    <a:pt x="1704" y="2744"/>
                  </a:cubicBezTo>
                  <a:cubicBezTo>
                    <a:pt x="1723" y="2753"/>
                    <a:pt x="1723" y="2753"/>
                    <a:pt x="1723" y="2753"/>
                  </a:cubicBezTo>
                  <a:cubicBezTo>
                    <a:pt x="1733" y="2752"/>
                    <a:pt x="1733" y="2752"/>
                    <a:pt x="1733" y="2752"/>
                  </a:cubicBezTo>
                  <a:cubicBezTo>
                    <a:pt x="1733" y="2743"/>
                    <a:pt x="1733" y="2743"/>
                    <a:pt x="1733" y="2743"/>
                  </a:cubicBezTo>
                  <a:cubicBezTo>
                    <a:pt x="1720" y="2732"/>
                    <a:pt x="1720" y="2732"/>
                    <a:pt x="1720" y="2732"/>
                  </a:cubicBezTo>
                  <a:cubicBezTo>
                    <a:pt x="1720" y="2724"/>
                    <a:pt x="1720" y="2724"/>
                    <a:pt x="1720" y="2724"/>
                  </a:cubicBezTo>
                  <a:cubicBezTo>
                    <a:pt x="1727" y="2721"/>
                    <a:pt x="1727" y="2721"/>
                    <a:pt x="1727" y="2721"/>
                  </a:cubicBezTo>
                  <a:cubicBezTo>
                    <a:pt x="1744" y="2731"/>
                    <a:pt x="1744" y="2731"/>
                    <a:pt x="1744" y="2731"/>
                  </a:cubicBezTo>
                  <a:cubicBezTo>
                    <a:pt x="1750" y="2738"/>
                    <a:pt x="1750" y="2738"/>
                    <a:pt x="1750" y="2738"/>
                  </a:cubicBezTo>
                  <a:cubicBezTo>
                    <a:pt x="1755" y="2738"/>
                    <a:pt x="1755" y="2738"/>
                    <a:pt x="1755" y="2738"/>
                  </a:cubicBezTo>
                  <a:cubicBezTo>
                    <a:pt x="1759" y="2753"/>
                    <a:pt x="1759" y="2753"/>
                    <a:pt x="1759" y="2753"/>
                  </a:cubicBezTo>
                  <a:cubicBezTo>
                    <a:pt x="1769" y="2761"/>
                    <a:pt x="1769" y="2761"/>
                    <a:pt x="1769" y="2761"/>
                  </a:cubicBezTo>
                  <a:cubicBezTo>
                    <a:pt x="1776" y="2756"/>
                    <a:pt x="1776" y="2756"/>
                    <a:pt x="1776" y="2756"/>
                  </a:cubicBezTo>
                  <a:cubicBezTo>
                    <a:pt x="1779" y="2744"/>
                    <a:pt x="1779" y="2744"/>
                    <a:pt x="1779" y="2744"/>
                  </a:cubicBezTo>
                  <a:cubicBezTo>
                    <a:pt x="1773" y="2731"/>
                    <a:pt x="1773" y="2731"/>
                    <a:pt x="1773" y="2731"/>
                  </a:cubicBezTo>
                  <a:cubicBezTo>
                    <a:pt x="1763" y="2731"/>
                    <a:pt x="1763" y="2731"/>
                    <a:pt x="1763" y="2731"/>
                  </a:cubicBezTo>
                  <a:cubicBezTo>
                    <a:pt x="1755" y="2724"/>
                    <a:pt x="1755" y="2724"/>
                    <a:pt x="1755" y="2724"/>
                  </a:cubicBezTo>
                  <a:cubicBezTo>
                    <a:pt x="1758" y="2718"/>
                    <a:pt x="1758" y="2718"/>
                    <a:pt x="1758" y="2718"/>
                  </a:cubicBezTo>
                  <a:cubicBezTo>
                    <a:pt x="1766" y="2723"/>
                    <a:pt x="1766" y="2723"/>
                    <a:pt x="1766" y="2723"/>
                  </a:cubicBezTo>
                  <a:cubicBezTo>
                    <a:pt x="1775" y="2723"/>
                    <a:pt x="1775" y="2723"/>
                    <a:pt x="1775" y="2723"/>
                  </a:cubicBezTo>
                  <a:cubicBezTo>
                    <a:pt x="1785" y="2709"/>
                    <a:pt x="1785" y="2709"/>
                    <a:pt x="1785" y="2709"/>
                  </a:cubicBezTo>
                  <a:cubicBezTo>
                    <a:pt x="1790" y="2698"/>
                    <a:pt x="1790" y="2698"/>
                    <a:pt x="1790" y="2698"/>
                  </a:cubicBezTo>
                  <a:cubicBezTo>
                    <a:pt x="1789" y="2689"/>
                    <a:pt x="1789" y="2689"/>
                    <a:pt x="1789" y="2689"/>
                  </a:cubicBezTo>
                  <a:close/>
                  <a:moveTo>
                    <a:pt x="569" y="3706"/>
                  </a:moveTo>
                  <a:lnTo>
                    <a:pt x="569" y="3706"/>
                  </a:lnTo>
                  <a:cubicBezTo>
                    <a:pt x="561" y="3692"/>
                    <a:pt x="561" y="3692"/>
                    <a:pt x="561" y="3692"/>
                  </a:cubicBezTo>
                  <a:cubicBezTo>
                    <a:pt x="566" y="3686"/>
                    <a:pt x="566" y="3686"/>
                    <a:pt x="566" y="3686"/>
                  </a:cubicBezTo>
                  <a:cubicBezTo>
                    <a:pt x="564" y="3675"/>
                    <a:pt x="564" y="3675"/>
                    <a:pt x="564" y="3675"/>
                  </a:cubicBezTo>
                  <a:cubicBezTo>
                    <a:pt x="553" y="3674"/>
                    <a:pt x="553" y="3674"/>
                    <a:pt x="553" y="3674"/>
                  </a:cubicBezTo>
                  <a:cubicBezTo>
                    <a:pt x="544" y="3684"/>
                    <a:pt x="544" y="3684"/>
                    <a:pt x="544" y="3684"/>
                  </a:cubicBezTo>
                  <a:cubicBezTo>
                    <a:pt x="544" y="3695"/>
                    <a:pt x="544" y="3695"/>
                    <a:pt x="544" y="3695"/>
                  </a:cubicBezTo>
                  <a:cubicBezTo>
                    <a:pt x="556" y="3707"/>
                    <a:pt x="556" y="3707"/>
                    <a:pt x="556" y="3707"/>
                  </a:cubicBezTo>
                  <a:cubicBezTo>
                    <a:pt x="560" y="3713"/>
                    <a:pt x="560" y="3713"/>
                    <a:pt x="560" y="3713"/>
                  </a:cubicBezTo>
                  <a:cubicBezTo>
                    <a:pt x="567" y="3713"/>
                    <a:pt x="567" y="3713"/>
                    <a:pt x="567" y="3713"/>
                  </a:cubicBezTo>
                  <a:cubicBezTo>
                    <a:pt x="569" y="3706"/>
                    <a:pt x="569" y="3706"/>
                    <a:pt x="569" y="3706"/>
                  </a:cubicBezTo>
                  <a:close/>
                  <a:moveTo>
                    <a:pt x="989" y="3438"/>
                  </a:moveTo>
                  <a:lnTo>
                    <a:pt x="989" y="3438"/>
                  </a:lnTo>
                  <a:cubicBezTo>
                    <a:pt x="997" y="3437"/>
                    <a:pt x="997" y="3437"/>
                    <a:pt x="997" y="3437"/>
                  </a:cubicBezTo>
                  <a:cubicBezTo>
                    <a:pt x="995" y="3429"/>
                    <a:pt x="995" y="3429"/>
                    <a:pt x="995" y="3429"/>
                  </a:cubicBezTo>
                  <a:cubicBezTo>
                    <a:pt x="988" y="3418"/>
                    <a:pt x="988" y="3418"/>
                    <a:pt x="988" y="3418"/>
                  </a:cubicBezTo>
                  <a:cubicBezTo>
                    <a:pt x="978" y="3420"/>
                    <a:pt x="978" y="3420"/>
                    <a:pt x="978" y="3420"/>
                  </a:cubicBezTo>
                  <a:cubicBezTo>
                    <a:pt x="978" y="3429"/>
                    <a:pt x="978" y="3429"/>
                    <a:pt x="978" y="3429"/>
                  </a:cubicBezTo>
                  <a:cubicBezTo>
                    <a:pt x="989" y="3438"/>
                    <a:pt x="989" y="3438"/>
                    <a:pt x="989" y="3438"/>
                  </a:cubicBezTo>
                  <a:close/>
                  <a:moveTo>
                    <a:pt x="1316" y="3087"/>
                  </a:moveTo>
                  <a:lnTo>
                    <a:pt x="1316" y="3087"/>
                  </a:lnTo>
                  <a:cubicBezTo>
                    <a:pt x="1333" y="3085"/>
                    <a:pt x="1333" y="3085"/>
                    <a:pt x="1333" y="3085"/>
                  </a:cubicBezTo>
                  <a:cubicBezTo>
                    <a:pt x="1354" y="3067"/>
                    <a:pt x="1354" y="3067"/>
                    <a:pt x="1354" y="3067"/>
                  </a:cubicBezTo>
                  <a:cubicBezTo>
                    <a:pt x="1370" y="3048"/>
                    <a:pt x="1370" y="3048"/>
                    <a:pt x="1370" y="3048"/>
                  </a:cubicBezTo>
                  <a:cubicBezTo>
                    <a:pt x="1370" y="3021"/>
                    <a:pt x="1370" y="3021"/>
                    <a:pt x="1370" y="3021"/>
                  </a:cubicBezTo>
                  <a:cubicBezTo>
                    <a:pt x="1379" y="3010"/>
                    <a:pt x="1379" y="3010"/>
                    <a:pt x="1379" y="3010"/>
                  </a:cubicBezTo>
                  <a:cubicBezTo>
                    <a:pt x="1385" y="3024"/>
                    <a:pt x="1385" y="3024"/>
                    <a:pt x="1385" y="3024"/>
                  </a:cubicBezTo>
                  <a:cubicBezTo>
                    <a:pt x="1380" y="3047"/>
                    <a:pt x="1380" y="3047"/>
                    <a:pt x="1380" y="3047"/>
                  </a:cubicBezTo>
                  <a:cubicBezTo>
                    <a:pt x="1391" y="3026"/>
                    <a:pt x="1391" y="3026"/>
                    <a:pt x="1391" y="3026"/>
                  </a:cubicBezTo>
                  <a:cubicBezTo>
                    <a:pt x="1391" y="3007"/>
                    <a:pt x="1391" y="3007"/>
                    <a:pt x="1391" y="3007"/>
                  </a:cubicBezTo>
                  <a:cubicBezTo>
                    <a:pt x="1377" y="2989"/>
                    <a:pt x="1377" y="2989"/>
                    <a:pt x="1377" y="2989"/>
                  </a:cubicBezTo>
                  <a:cubicBezTo>
                    <a:pt x="1318" y="2964"/>
                    <a:pt x="1318" y="2964"/>
                    <a:pt x="1318" y="2964"/>
                  </a:cubicBezTo>
                  <a:cubicBezTo>
                    <a:pt x="1292" y="2960"/>
                    <a:pt x="1292" y="2960"/>
                    <a:pt x="1292" y="2960"/>
                  </a:cubicBezTo>
                  <a:cubicBezTo>
                    <a:pt x="1275" y="2970"/>
                    <a:pt x="1275" y="2970"/>
                    <a:pt x="1275" y="2970"/>
                  </a:cubicBezTo>
                  <a:cubicBezTo>
                    <a:pt x="1264" y="3004"/>
                    <a:pt x="1264" y="3004"/>
                    <a:pt x="1264" y="3004"/>
                  </a:cubicBezTo>
                  <a:cubicBezTo>
                    <a:pt x="1264" y="3044"/>
                    <a:pt x="1264" y="3044"/>
                    <a:pt x="1264" y="3044"/>
                  </a:cubicBezTo>
                  <a:cubicBezTo>
                    <a:pt x="1273" y="3062"/>
                    <a:pt x="1273" y="3062"/>
                    <a:pt x="1273" y="3062"/>
                  </a:cubicBezTo>
                  <a:cubicBezTo>
                    <a:pt x="1278" y="3084"/>
                    <a:pt x="1278" y="3084"/>
                    <a:pt x="1278" y="3084"/>
                  </a:cubicBezTo>
                  <a:cubicBezTo>
                    <a:pt x="1284" y="3079"/>
                    <a:pt x="1284" y="3079"/>
                    <a:pt x="1284" y="3079"/>
                  </a:cubicBezTo>
                  <a:cubicBezTo>
                    <a:pt x="1296" y="3087"/>
                    <a:pt x="1296" y="3087"/>
                    <a:pt x="1296" y="3087"/>
                  </a:cubicBezTo>
                  <a:cubicBezTo>
                    <a:pt x="1292" y="3097"/>
                    <a:pt x="1292" y="3097"/>
                    <a:pt x="1292" y="3097"/>
                  </a:cubicBezTo>
                  <a:cubicBezTo>
                    <a:pt x="1304" y="3097"/>
                    <a:pt x="1304" y="3097"/>
                    <a:pt x="1304" y="3097"/>
                  </a:cubicBezTo>
                  <a:cubicBezTo>
                    <a:pt x="1316" y="3087"/>
                    <a:pt x="1316" y="3087"/>
                    <a:pt x="1316" y="3087"/>
                  </a:cubicBezTo>
                  <a:close/>
                  <a:moveTo>
                    <a:pt x="1461" y="3116"/>
                  </a:moveTo>
                  <a:lnTo>
                    <a:pt x="1461" y="3116"/>
                  </a:lnTo>
                  <a:cubicBezTo>
                    <a:pt x="1467" y="3116"/>
                    <a:pt x="1467" y="3116"/>
                    <a:pt x="1467" y="3116"/>
                  </a:cubicBezTo>
                  <a:cubicBezTo>
                    <a:pt x="1471" y="3111"/>
                    <a:pt x="1471" y="3111"/>
                    <a:pt x="1471" y="3111"/>
                  </a:cubicBezTo>
                  <a:cubicBezTo>
                    <a:pt x="1489" y="3108"/>
                    <a:pt x="1489" y="3108"/>
                    <a:pt x="1489" y="3108"/>
                  </a:cubicBezTo>
                  <a:cubicBezTo>
                    <a:pt x="1498" y="3102"/>
                    <a:pt x="1498" y="3102"/>
                    <a:pt x="1498" y="3102"/>
                  </a:cubicBezTo>
                  <a:cubicBezTo>
                    <a:pt x="1477" y="3100"/>
                    <a:pt x="1477" y="3100"/>
                    <a:pt x="1477" y="3100"/>
                  </a:cubicBezTo>
                  <a:cubicBezTo>
                    <a:pt x="1463" y="3108"/>
                    <a:pt x="1463" y="3108"/>
                    <a:pt x="1463" y="3108"/>
                  </a:cubicBezTo>
                  <a:cubicBezTo>
                    <a:pt x="1461" y="3116"/>
                    <a:pt x="1461" y="3116"/>
                    <a:pt x="1461" y="3116"/>
                  </a:cubicBezTo>
                  <a:close/>
                  <a:moveTo>
                    <a:pt x="1695" y="3111"/>
                  </a:moveTo>
                  <a:lnTo>
                    <a:pt x="1695" y="3111"/>
                  </a:lnTo>
                  <a:cubicBezTo>
                    <a:pt x="1701" y="3117"/>
                    <a:pt x="1701" y="3117"/>
                    <a:pt x="1701" y="3117"/>
                  </a:cubicBezTo>
                  <a:cubicBezTo>
                    <a:pt x="1712" y="3102"/>
                    <a:pt x="1712" y="3102"/>
                    <a:pt x="1712" y="3102"/>
                  </a:cubicBezTo>
                  <a:cubicBezTo>
                    <a:pt x="1712" y="3091"/>
                    <a:pt x="1712" y="3091"/>
                    <a:pt x="1712" y="3091"/>
                  </a:cubicBezTo>
                  <a:cubicBezTo>
                    <a:pt x="1701" y="3093"/>
                    <a:pt x="1701" y="3093"/>
                    <a:pt x="1701" y="3093"/>
                  </a:cubicBezTo>
                  <a:cubicBezTo>
                    <a:pt x="1695" y="3103"/>
                    <a:pt x="1695" y="3103"/>
                    <a:pt x="1695" y="3103"/>
                  </a:cubicBezTo>
                  <a:cubicBezTo>
                    <a:pt x="1695" y="3111"/>
                    <a:pt x="1695" y="3111"/>
                    <a:pt x="1695" y="3111"/>
                  </a:cubicBezTo>
                  <a:close/>
                  <a:moveTo>
                    <a:pt x="1665" y="3114"/>
                  </a:moveTo>
                  <a:lnTo>
                    <a:pt x="1665" y="3114"/>
                  </a:lnTo>
                  <a:cubicBezTo>
                    <a:pt x="1675" y="3116"/>
                    <a:pt x="1675" y="3116"/>
                    <a:pt x="1675" y="3116"/>
                  </a:cubicBezTo>
                  <a:cubicBezTo>
                    <a:pt x="1683" y="3107"/>
                    <a:pt x="1683" y="3107"/>
                    <a:pt x="1683" y="3107"/>
                  </a:cubicBezTo>
                  <a:cubicBezTo>
                    <a:pt x="1678" y="3099"/>
                    <a:pt x="1678" y="3099"/>
                    <a:pt x="1678" y="3099"/>
                  </a:cubicBezTo>
                  <a:cubicBezTo>
                    <a:pt x="1669" y="3102"/>
                    <a:pt x="1669" y="3102"/>
                    <a:pt x="1669" y="3102"/>
                  </a:cubicBezTo>
                  <a:cubicBezTo>
                    <a:pt x="1665" y="3114"/>
                    <a:pt x="1665" y="3114"/>
                    <a:pt x="1665" y="3114"/>
                  </a:cubicBezTo>
                  <a:close/>
                  <a:moveTo>
                    <a:pt x="1857" y="3033"/>
                  </a:moveTo>
                  <a:lnTo>
                    <a:pt x="1857" y="3033"/>
                  </a:lnTo>
                  <a:cubicBezTo>
                    <a:pt x="1865" y="3035"/>
                    <a:pt x="1865" y="3035"/>
                    <a:pt x="1865" y="3035"/>
                  </a:cubicBezTo>
                  <a:cubicBezTo>
                    <a:pt x="1874" y="3029"/>
                    <a:pt x="1874" y="3029"/>
                    <a:pt x="1874" y="3029"/>
                  </a:cubicBezTo>
                  <a:cubicBezTo>
                    <a:pt x="1896" y="3021"/>
                    <a:pt x="1896" y="3021"/>
                    <a:pt x="1896" y="3021"/>
                  </a:cubicBezTo>
                  <a:cubicBezTo>
                    <a:pt x="1902" y="3013"/>
                    <a:pt x="1902" y="3013"/>
                    <a:pt x="1902" y="3013"/>
                  </a:cubicBezTo>
                  <a:cubicBezTo>
                    <a:pt x="1888" y="3009"/>
                    <a:pt x="1888" y="3009"/>
                    <a:pt x="1888" y="3009"/>
                  </a:cubicBezTo>
                  <a:cubicBezTo>
                    <a:pt x="1867" y="3019"/>
                    <a:pt x="1867" y="3019"/>
                    <a:pt x="1867" y="3019"/>
                  </a:cubicBezTo>
                  <a:cubicBezTo>
                    <a:pt x="1857" y="3033"/>
                    <a:pt x="1857" y="3033"/>
                    <a:pt x="1857" y="3033"/>
                  </a:cubicBezTo>
                  <a:close/>
                  <a:moveTo>
                    <a:pt x="1779" y="3016"/>
                  </a:moveTo>
                  <a:lnTo>
                    <a:pt x="1779" y="3016"/>
                  </a:lnTo>
                  <a:cubicBezTo>
                    <a:pt x="1787" y="3026"/>
                    <a:pt x="1787" y="3026"/>
                    <a:pt x="1787" y="3026"/>
                  </a:cubicBezTo>
                  <a:cubicBezTo>
                    <a:pt x="1798" y="3026"/>
                    <a:pt x="1798" y="3026"/>
                    <a:pt x="1798" y="3026"/>
                  </a:cubicBezTo>
                  <a:cubicBezTo>
                    <a:pt x="1799" y="3018"/>
                    <a:pt x="1799" y="3018"/>
                    <a:pt x="1799" y="3018"/>
                  </a:cubicBezTo>
                  <a:cubicBezTo>
                    <a:pt x="1787" y="3012"/>
                    <a:pt x="1787" y="3012"/>
                    <a:pt x="1787" y="3012"/>
                  </a:cubicBezTo>
                  <a:cubicBezTo>
                    <a:pt x="1779" y="3016"/>
                    <a:pt x="1779" y="3016"/>
                    <a:pt x="1779" y="3016"/>
                  </a:cubicBezTo>
                  <a:close/>
                  <a:moveTo>
                    <a:pt x="1730" y="3013"/>
                  </a:moveTo>
                  <a:lnTo>
                    <a:pt x="1730" y="3013"/>
                  </a:lnTo>
                  <a:cubicBezTo>
                    <a:pt x="1741" y="3016"/>
                    <a:pt x="1741" y="3016"/>
                    <a:pt x="1741" y="3016"/>
                  </a:cubicBezTo>
                  <a:cubicBezTo>
                    <a:pt x="1749" y="3024"/>
                    <a:pt x="1749" y="3024"/>
                    <a:pt x="1749" y="3024"/>
                  </a:cubicBezTo>
                  <a:cubicBezTo>
                    <a:pt x="1764" y="3027"/>
                    <a:pt x="1764" y="3027"/>
                    <a:pt x="1764" y="3027"/>
                  </a:cubicBezTo>
                  <a:cubicBezTo>
                    <a:pt x="1756" y="3012"/>
                    <a:pt x="1756" y="3012"/>
                    <a:pt x="1756" y="3012"/>
                  </a:cubicBezTo>
                  <a:cubicBezTo>
                    <a:pt x="1743" y="3004"/>
                    <a:pt x="1743" y="3004"/>
                    <a:pt x="1743" y="3004"/>
                  </a:cubicBezTo>
                  <a:cubicBezTo>
                    <a:pt x="1730" y="3013"/>
                    <a:pt x="1730" y="3013"/>
                    <a:pt x="1730" y="3013"/>
                  </a:cubicBezTo>
                  <a:close/>
                  <a:moveTo>
                    <a:pt x="1706" y="3013"/>
                  </a:moveTo>
                  <a:lnTo>
                    <a:pt x="1706" y="3013"/>
                  </a:lnTo>
                  <a:cubicBezTo>
                    <a:pt x="1709" y="3019"/>
                    <a:pt x="1709" y="3019"/>
                    <a:pt x="1709" y="3019"/>
                  </a:cubicBezTo>
                  <a:cubicBezTo>
                    <a:pt x="1718" y="3019"/>
                    <a:pt x="1718" y="3019"/>
                    <a:pt x="1718" y="3019"/>
                  </a:cubicBezTo>
                  <a:cubicBezTo>
                    <a:pt x="1724" y="3010"/>
                    <a:pt x="1724" y="3010"/>
                    <a:pt x="1724" y="3010"/>
                  </a:cubicBezTo>
                  <a:cubicBezTo>
                    <a:pt x="1717" y="3007"/>
                    <a:pt x="1717" y="3007"/>
                    <a:pt x="1717" y="3007"/>
                  </a:cubicBezTo>
                  <a:cubicBezTo>
                    <a:pt x="1706" y="3013"/>
                    <a:pt x="1706" y="3013"/>
                    <a:pt x="1706" y="3013"/>
                  </a:cubicBezTo>
                  <a:close/>
                  <a:moveTo>
                    <a:pt x="3442" y="2486"/>
                  </a:moveTo>
                  <a:lnTo>
                    <a:pt x="3442" y="2486"/>
                  </a:lnTo>
                  <a:cubicBezTo>
                    <a:pt x="3442" y="2504"/>
                    <a:pt x="3442" y="2504"/>
                    <a:pt x="3442" y="2504"/>
                  </a:cubicBezTo>
                  <a:cubicBezTo>
                    <a:pt x="3450" y="2513"/>
                    <a:pt x="3450" y="2513"/>
                    <a:pt x="3450" y="2513"/>
                  </a:cubicBezTo>
                  <a:cubicBezTo>
                    <a:pt x="3455" y="2498"/>
                    <a:pt x="3455" y="2498"/>
                    <a:pt x="3455" y="2498"/>
                  </a:cubicBezTo>
                  <a:cubicBezTo>
                    <a:pt x="3449" y="2487"/>
                    <a:pt x="3449" y="2487"/>
                    <a:pt x="3449" y="2487"/>
                  </a:cubicBezTo>
                  <a:cubicBezTo>
                    <a:pt x="3442" y="2486"/>
                    <a:pt x="3442" y="2486"/>
                    <a:pt x="3442" y="2486"/>
                  </a:cubicBezTo>
                  <a:close/>
                  <a:moveTo>
                    <a:pt x="3410" y="2437"/>
                  </a:moveTo>
                  <a:lnTo>
                    <a:pt x="3410" y="2437"/>
                  </a:lnTo>
                  <a:cubicBezTo>
                    <a:pt x="3410" y="2466"/>
                    <a:pt x="3410" y="2466"/>
                    <a:pt x="3410" y="2466"/>
                  </a:cubicBezTo>
                  <a:cubicBezTo>
                    <a:pt x="3418" y="2483"/>
                    <a:pt x="3418" y="2483"/>
                    <a:pt x="3418" y="2483"/>
                  </a:cubicBezTo>
                  <a:cubicBezTo>
                    <a:pt x="3417" y="2509"/>
                    <a:pt x="3417" y="2509"/>
                    <a:pt x="3417" y="2509"/>
                  </a:cubicBezTo>
                  <a:cubicBezTo>
                    <a:pt x="3421" y="2515"/>
                    <a:pt x="3421" y="2515"/>
                    <a:pt x="3421" y="2515"/>
                  </a:cubicBezTo>
                  <a:cubicBezTo>
                    <a:pt x="3430" y="2501"/>
                    <a:pt x="3430" y="2501"/>
                    <a:pt x="3430" y="2501"/>
                  </a:cubicBezTo>
                  <a:cubicBezTo>
                    <a:pt x="3427" y="2457"/>
                    <a:pt x="3427" y="2457"/>
                    <a:pt x="3427" y="2457"/>
                  </a:cubicBezTo>
                  <a:cubicBezTo>
                    <a:pt x="3417" y="2437"/>
                    <a:pt x="3417" y="2437"/>
                    <a:pt x="3417" y="2437"/>
                  </a:cubicBezTo>
                  <a:cubicBezTo>
                    <a:pt x="3410" y="2437"/>
                    <a:pt x="3410" y="2437"/>
                    <a:pt x="3410" y="2437"/>
                  </a:cubicBezTo>
                  <a:close/>
                  <a:moveTo>
                    <a:pt x="3387" y="2406"/>
                  </a:moveTo>
                  <a:lnTo>
                    <a:pt x="3387" y="2406"/>
                  </a:lnTo>
                  <a:cubicBezTo>
                    <a:pt x="3397" y="2423"/>
                    <a:pt x="3397" y="2423"/>
                    <a:pt x="3397" y="2423"/>
                  </a:cubicBezTo>
                  <a:cubicBezTo>
                    <a:pt x="3404" y="2428"/>
                    <a:pt x="3404" y="2428"/>
                    <a:pt x="3404" y="2428"/>
                  </a:cubicBezTo>
                  <a:cubicBezTo>
                    <a:pt x="3406" y="2414"/>
                    <a:pt x="3406" y="2414"/>
                    <a:pt x="3406" y="2414"/>
                  </a:cubicBezTo>
                  <a:cubicBezTo>
                    <a:pt x="3395" y="2403"/>
                    <a:pt x="3395" y="2403"/>
                    <a:pt x="3395" y="2403"/>
                  </a:cubicBezTo>
                  <a:cubicBezTo>
                    <a:pt x="3387" y="2406"/>
                    <a:pt x="3387" y="2406"/>
                    <a:pt x="3387" y="2406"/>
                  </a:cubicBezTo>
                  <a:close/>
                  <a:moveTo>
                    <a:pt x="1911" y="2896"/>
                  </a:moveTo>
                  <a:lnTo>
                    <a:pt x="1911" y="2896"/>
                  </a:lnTo>
                  <a:cubicBezTo>
                    <a:pt x="1917" y="2893"/>
                    <a:pt x="1917" y="2893"/>
                    <a:pt x="1917" y="2893"/>
                  </a:cubicBezTo>
                  <a:cubicBezTo>
                    <a:pt x="1918" y="2880"/>
                    <a:pt x="1918" y="2880"/>
                    <a:pt x="1918" y="2880"/>
                  </a:cubicBezTo>
                  <a:cubicBezTo>
                    <a:pt x="1911" y="2876"/>
                    <a:pt x="1911" y="2876"/>
                    <a:pt x="1911" y="2876"/>
                  </a:cubicBezTo>
                  <a:cubicBezTo>
                    <a:pt x="1911" y="2896"/>
                    <a:pt x="1911" y="2896"/>
                    <a:pt x="1911" y="2896"/>
                  </a:cubicBezTo>
                  <a:close/>
                  <a:moveTo>
                    <a:pt x="1989" y="2961"/>
                  </a:moveTo>
                  <a:lnTo>
                    <a:pt x="1989" y="2961"/>
                  </a:lnTo>
                  <a:cubicBezTo>
                    <a:pt x="1989" y="2960"/>
                    <a:pt x="1999" y="2949"/>
                    <a:pt x="1999" y="2949"/>
                  </a:cubicBezTo>
                  <a:cubicBezTo>
                    <a:pt x="1986" y="2951"/>
                    <a:pt x="1986" y="2951"/>
                    <a:pt x="1986" y="2951"/>
                  </a:cubicBezTo>
                  <a:cubicBezTo>
                    <a:pt x="1989" y="2961"/>
                    <a:pt x="1989" y="2961"/>
                    <a:pt x="1989" y="2961"/>
                  </a:cubicBezTo>
                  <a:close/>
                  <a:moveTo>
                    <a:pt x="1975" y="2937"/>
                  </a:moveTo>
                  <a:lnTo>
                    <a:pt x="1975" y="2937"/>
                  </a:lnTo>
                  <a:cubicBezTo>
                    <a:pt x="1972" y="2919"/>
                    <a:pt x="1972" y="2919"/>
                    <a:pt x="1972" y="2919"/>
                  </a:cubicBezTo>
                  <a:cubicBezTo>
                    <a:pt x="1946" y="2905"/>
                    <a:pt x="1946" y="2905"/>
                    <a:pt x="1946" y="2905"/>
                  </a:cubicBezTo>
                  <a:cubicBezTo>
                    <a:pt x="1935" y="2894"/>
                    <a:pt x="1935" y="2894"/>
                    <a:pt x="1935" y="2894"/>
                  </a:cubicBezTo>
                  <a:cubicBezTo>
                    <a:pt x="1932" y="2902"/>
                    <a:pt x="1932" y="2902"/>
                    <a:pt x="1932" y="2902"/>
                  </a:cubicBezTo>
                  <a:cubicBezTo>
                    <a:pt x="1949" y="2919"/>
                    <a:pt x="1949" y="2919"/>
                    <a:pt x="1949" y="2919"/>
                  </a:cubicBezTo>
                  <a:cubicBezTo>
                    <a:pt x="1975" y="2937"/>
                    <a:pt x="1975" y="2937"/>
                    <a:pt x="1975" y="2937"/>
                  </a:cubicBezTo>
                  <a:close/>
                  <a:moveTo>
                    <a:pt x="2016" y="2859"/>
                  </a:moveTo>
                  <a:lnTo>
                    <a:pt x="2016" y="2859"/>
                  </a:lnTo>
                  <a:cubicBezTo>
                    <a:pt x="2025" y="2842"/>
                    <a:pt x="2025" y="2842"/>
                    <a:pt x="2025" y="2842"/>
                  </a:cubicBezTo>
                  <a:cubicBezTo>
                    <a:pt x="2021" y="2818"/>
                    <a:pt x="2021" y="2818"/>
                    <a:pt x="2021" y="2818"/>
                  </a:cubicBezTo>
                  <a:cubicBezTo>
                    <a:pt x="1990" y="2798"/>
                    <a:pt x="1990" y="2798"/>
                    <a:pt x="1990" y="2798"/>
                  </a:cubicBezTo>
                  <a:cubicBezTo>
                    <a:pt x="1972" y="2778"/>
                    <a:pt x="1972" y="2778"/>
                    <a:pt x="1972" y="2778"/>
                  </a:cubicBezTo>
                  <a:cubicBezTo>
                    <a:pt x="1955" y="2775"/>
                    <a:pt x="1955" y="2775"/>
                    <a:pt x="1955" y="2775"/>
                  </a:cubicBezTo>
                  <a:cubicBezTo>
                    <a:pt x="1938" y="2758"/>
                    <a:pt x="1938" y="2758"/>
                    <a:pt x="1938" y="2758"/>
                  </a:cubicBezTo>
                  <a:cubicBezTo>
                    <a:pt x="1922" y="2747"/>
                    <a:pt x="1922" y="2747"/>
                    <a:pt x="1922" y="2747"/>
                  </a:cubicBezTo>
                  <a:cubicBezTo>
                    <a:pt x="1915" y="2737"/>
                    <a:pt x="1915" y="2737"/>
                    <a:pt x="1915" y="2737"/>
                  </a:cubicBezTo>
                  <a:cubicBezTo>
                    <a:pt x="1896" y="2721"/>
                    <a:pt x="1896" y="2721"/>
                    <a:pt x="1896" y="2721"/>
                  </a:cubicBezTo>
                  <a:cubicBezTo>
                    <a:pt x="1885" y="2721"/>
                    <a:pt x="1885" y="2721"/>
                    <a:pt x="1885" y="2721"/>
                  </a:cubicBezTo>
                  <a:cubicBezTo>
                    <a:pt x="1876" y="2727"/>
                    <a:pt x="1876" y="2727"/>
                    <a:pt x="1876" y="2727"/>
                  </a:cubicBezTo>
                  <a:cubicBezTo>
                    <a:pt x="1877" y="2737"/>
                    <a:pt x="1877" y="2737"/>
                    <a:pt x="1877" y="2737"/>
                  </a:cubicBezTo>
                  <a:cubicBezTo>
                    <a:pt x="1865" y="2746"/>
                    <a:pt x="1865" y="2746"/>
                    <a:pt x="1865" y="2746"/>
                  </a:cubicBezTo>
                  <a:cubicBezTo>
                    <a:pt x="1876" y="2760"/>
                    <a:pt x="1876" y="2760"/>
                    <a:pt x="1876" y="2760"/>
                  </a:cubicBezTo>
                  <a:cubicBezTo>
                    <a:pt x="1888" y="2763"/>
                    <a:pt x="1888" y="2763"/>
                    <a:pt x="1888" y="2763"/>
                  </a:cubicBezTo>
                  <a:cubicBezTo>
                    <a:pt x="1885" y="2770"/>
                    <a:pt x="1885" y="2770"/>
                    <a:pt x="1885" y="2770"/>
                  </a:cubicBezTo>
                  <a:cubicBezTo>
                    <a:pt x="1877" y="2772"/>
                    <a:pt x="1877" y="2772"/>
                    <a:pt x="1877" y="2772"/>
                  </a:cubicBezTo>
                  <a:cubicBezTo>
                    <a:pt x="1865" y="2763"/>
                    <a:pt x="1865" y="2763"/>
                    <a:pt x="1865" y="2763"/>
                  </a:cubicBezTo>
                  <a:cubicBezTo>
                    <a:pt x="1859" y="2764"/>
                    <a:pt x="1859" y="2764"/>
                    <a:pt x="1859" y="2764"/>
                  </a:cubicBezTo>
                  <a:cubicBezTo>
                    <a:pt x="1865" y="2778"/>
                    <a:pt x="1865" y="2778"/>
                    <a:pt x="1865" y="2778"/>
                  </a:cubicBezTo>
                  <a:cubicBezTo>
                    <a:pt x="1892" y="2808"/>
                    <a:pt x="1892" y="2808"/>
                    <a:pt x="1892" y="2808"/>
                  </a:cubicBezTo>
                  <a:cubicBezTo>
                    <a:pt x="1909" y="2818"/>
                    <a:pt x="1909" y="2818"/>
                    <a:pt x="1909" y="2818"/>
                  </a:cubicBezTo>
                  <a:cubicBezTo>
                    <a:pt x="1920" y="2831"/>
                    <a:pt x="1920" y="2831"/>
                    <a:pt x="1920" y="2831"/>
                  </a:cubicBezTo>
                  <a:cubicBezTo>
                    <a:pt x="1928" y="2833"/>
                    <a:pt x="1928" y="2833"/>
                    <a:pt x="1928" y="2833"/>
                  </a:cubicBezTo>
                  <a:cubicBezTo>
                    <a:pt x="1928" y="2815"/>
                    <a:pt x="1928" y="2815"/>
                    <a:pt x="1928" y="2815"/>
                  </a:cubicBezTo>
                  <a:cubicBezTo>
                    <a:pt x="1940" y="2821"/>
                    <a:pt x="1940" y="2821"/>
                    <a:pt x="1940" y="2821"/>
                  </a:cubicBezTo>
                  <a:cubicBezTo>
                    <a:pt x="1954" y="2819"/>
                    <a:pt x="1954" y="2819"/>
                    <a:pt x="1954" y="2819"/>
                  </a:cubicBezTo>
                  <a:cubicBezTo>
                    <a:pt x="1958" y="2825"/>
                    <a:pt x="1958" y="2825"/>
                    <a:pt x="1958" y="2825"/>
                  </a:cubicBezTo>
                  <a:cubicBezTo>
                    <a:pt x="1964" y="2845"/>
                    <a:pt x="1964" y="2845"/>
                    <a:pt x="1964" y="2845"/>
                  </a:cubicBezTo>
                  <a:cubicBezTo>
                    <a:pt x="1961" y="2853"/>
                    <a:pt x="1961" y="2853"/>
                    <a:pt x="1961" y="2853"/>
                  </a:cubicBezTo>
                  <a:cubicBezTo>
                    <a:pt x="1970" y="2862"/>
                    <a:pt x="1970" y="2862"/>
                    <a:pt x="1970" y="2862"/>
                  </a:cubicBezTo>
                  <a:cubicBezTo>
                    <a:pt x="1992" y="2865"/>
                    <a:pt x="1992" y="2865"/>
                    <a:pt x="1992" y="2865"/>
                  </a:cubicBezTo>
                  <a:cubicBezTo>
                    <a:pt x="1999" y="2854"/>
                    <a:pt x="1999" y="2854"/>
                    <a:pt x="1999" y="2854"/>
                  </a:cubicBezTo>
                  <a:cubicBezTo>
                    <a:pt x="2016" y="2859"/>
                    <a:pt x="2016" y="2859"/>
                    <a:pt x="2016" y="2859"/>
                  </a:cubicBezTo>
                  <a:close/>
                  <a:moveTo>
                    <a:pt x="2403" y="2169"/>
                  </a:moveTo>
                  <a:lnTo>
                    <a:pt x="2403" y="2169"/>
                  </a:lnTo>
                  <a:cubicBezTo>
                    <a:pt x="2409" y="2169"/>
                    <a:pt x="2409" y="2169"/>
                    <a:pt x="2409" y="2169"/>
                  </a:cubicBezTo>
                  <a:cubicBezTo>
                    <a:pt x="2405" y="2160"/>
                    <a:pt x="2405" y="2160"/>
                    <a:pt x="2405" y="2160"/>
                  </a:cubicBezTo>
                  <a:cubicBezTo>
                    <a:pt x="2406" y="2151"/>
                    <a:pt x="2406" y="2151"/>
                    <a:pt x="2406" y="2151"/>
                  </a:cubicBezTo>
                  <a:cubicBezTo>
                    <a:pt x="2415" y="2150"/>
                    <a:pt x="2415" y="2150"/>
                    <a:pt x="2415" y="2150"/>
                  </a:cubicBezTo>
                  <a:cubicBezTo>
                    <a:pt x="2423" y="2165"/>
                    <a:pt x="2423" y="2165"/>
                    <a:pt x="2423" y="2165"/>
                  </a:cubicBezTo>
                  <a:cubicBezTo>
                    <a:pt x="2431" y="2162"/>
                    <a:pt x="2431" y="2162"/>
                    <a:pt x="2431" y="2162"/>
                  </a:cubicBezTo>
                  <a:cubicBezTo>
                    <a:pt x="2438" y="2165"/>
                    <a:pt x="2438" y="2165"/>
                    <a:pt x="2438" y="2165"/>
                  </a:cubicBezTo>
                  <a:cubicBezTo>
                    <a:pt x="2450" y="2162"/>
                    <a:pt x="2450" y="2162"/>
                    <a:pt x="2450" y="2162"/>
                  </a:cubicBezTo>
                  <a:cubicBezTo>
                    <a:pt x="2455" y="2148"/>
                    <a:pt x="2455" y="2148"/>
                    <a:pt x="2455" y="2148"/>
                  </a:cubicBezTo>
                  <a:cubicBezTo>
                    <a:pt x="2470" y="2136"/>
                    <a:pt x="2470" y="2136"/>
                    <a:pt x="2470" y="2136"/>
                  </a:cubicBezTo>
                  <a:cubicBezTo>
                    <a:pt x="2487" y="2130"/>
                    <a:pt x="2487" y="2130"/>
                    <a:pt x="2487" y="2130"/>
                  </a:cubicBezTo>
                  <a:cubicBezTo>
                    <a:pt x="2489" y="2121"/>
                    <a:pt x="2489" y="2121"/>
                    <a:pt x="2489" y="2121"/>
                  </a:cubicBezTo>
                  <a:cubicBezTo>
                    <a:pt x="2481" y="2104"/>
                    <a:pt x="2481" y="2104"/>
                    <a:pt x="2481" y="2104"/>
                  </a:cubicBezTo>
                  <a:cubicBezTo>
                    <a:pt x="2460" y="2093"/>
                    <a:pt x="2460" y="2093"/>
                    <a:pt x="2460" y="2093"/>
                  </a:cubicBezTo>
                  <a:cubicBezTo>
                    <a:pt x="2457" y="2081"/>
                    <a:pt x="2457" y="2081"/>
                    <a:pt x="2457" y="2081"/>
                  </a:cubicBezTo>
                  <a:cubicBezTo>
                    <a:pt x="2443" y="2063"/>
                    <a:pt x="2443" y="2063"/>
                    <a:pt x="2443" y="2063"/>
                  </a:cubicBezTo>
                  <a:cubicBezTo>
                    <a:pt x="2434" y="2058"/>
                    <a:pt x="2434" y="2058"/>
                    <a:pt x="2434" y="2058"/>
                  </a:cubicBezTo>
                  <a:cubicBezTo>
                    <a:pt x="2421" y="2063"/>
                    <a:pt x="2421" y="2063"/>
                    <a:pt x="2421" y="2063"/>
                  </a:cubicBezTo>
                  <a:cubicBezTo>
                    <a:pt x="2406" y="2076"/>
                    <a:pt x="2406" y="2076"/>
                    <a:pt x="2406" y="2076"/>
                  </a:cubicBezTo>
                  <a:cubicBezTo>
                    <a:pt x="2394" y="2078"/>
                    <a:pt x="2394" y="2078"/>
                    <a:pt x="2394" y="2078"/>
                  </a:cubicBezTo>
                  <a:cubicBezTo>
                    <a:pt x="2377" y="2092"/>
                    <a:pt x="2377" y="2092"/>
                    <a:pt x="2377" y="2092"/>
                  </a:cubicBezTo>
                  <a:cubicBezTo>
                    <a:pt x="2379" y="2104"/>
                    <a:pt x="2379" y="2104"/>
                    <a:pt x="2379" y="2104"/>
                  </a:cubicBezTo>
                  <a:cubicBezTo>
                    <a:pt x="2389" y="2119"/>
                    <a:pt x="2389" y="2119"/>
                    <a:pt x="2389" y="2119"/>
                  </a:cubicBezTo>
                  <a:cubicBezTo>
                    <a:pt x="2391" y="2134"/>
                    <a:pt x="2391" y="2134"/>
                    <a:pt x="2391" y="2134"/>
                  </a:cubicBezTo>
                  <a:cubicBezTo>
                    <a:pt x="2389" y="2157"/>
                    <a:pt x="2389" y="2157"/>
                    <a:pt x="2389" y="2157"/>
                  </a:cubicBezTo>
                  <a:cubicBezTo>
                    <a:pt x="2403" y="2169"/>
                    <a:pt x="2403" y="2169"/>
                    <a:pt x="2403" y="2169"/>
                  </a:cubicBezTo>
                  <a:close/>
                  <a:moveTo>
                    <a:pt x="2452" y="2853"/>
                  </a:moveTo>
                  <a:lnTo>
                    <a:pt x="2452" y="2853"/>
                  </a:lnTo>
                  <a:cubicBezTo>
                    <a:pt x="2452" y="2851"/>
                    <a:pt x="2455" y="2859"/>
                    <a:pt x="2455" y="2859"/>
                  </a:cubicBezTo>
                  <a:cubicBezTo>
                    <a:pt x="2467" y="2864"/>
                    <a:pt x="2467" y="2864"/>
                    <a:pt x="2467" y="2864"/>
                  </a:cubicBezTo>
                  <a:cubicBezTo>
                    <a:pt x="2476" y="2851"/>
                    <a:pt x="2476" y="2851"/>
                    <a:pt x="2476" y="2851"/>
                  </a:cubicBezTo>
                  <a:cubicBezTo>
                    <a:pt x="2473" y="2839"/>
                    <a:pt x="2473" y="2839"/>
                    <a:pt x="2473" y="2839"/>
                  </a:cubicBezTo>
                  <a:cubicBezTo>
                    <a:pt x="2466" y="2830"/>
                    <a:pt x="2466" y="2830"/>
                    <a:pt x="2466" y="2830"/>
                  </a:cubicBezTo>
                  <a:cubicBezTo>
                    <a:pt x="2457" y="2836"/>
                    <a:pt x="2457" y="2836"/>
                    <a:pt x="2457" y="2836"/>
                  </a:cubicBezTo>
                  <a:cubicBezTo>
                    <a:pt x="2457" y="2845"/>
                    <a:pt x="2457" y="2845"/>
                    <a:pt x="2457" y="2845"/>
                  </a:cubicBezTo>
                  <a:cubicBezTo>
                    <a:pt x="2452" y="2853"/>
                    <a:pt x="2452" y="2853"/>
                    <a:pt x="2452" y="2853"/>
                  </a:cubicBezTo>
                  <a:close/>
                  <a:moveTo>
                    <a:pt x="2756" y="3238"/>
                  </a:moveTo>
                  <a:lnTo>
                    <a:pt x="2756" y="3238"/>
                  </a:lnTo>
                  <a:cubicBezTo>
                    <a:pt x="2758" y="3246"/>
                    <a:pt x="2758" y="3246"/>
                    <a:pt x="2758" y="3246"/>
                  </a:cubicBezTo>
                  <a:cubicBezTo>
                    <a:pt x="2768" y="3249"/>
                    <a:pt x="2768" y="3249"/>
                    <a:pt x="2768" y="3249"/>
                  </a:cubicBezTo>
                  <a:cubicBezTo>
                    <a:pt x="2768" y="3258"/>
                    <a:pt x="2768" y="3258"/>
                    <a:pt x="2768" y="3258"/>
                  </a:cubicBezTo>
                  <a:cubicBezTo>
                    <a:pt x="2787" y="3270"/>
                    <a:pt x="2787" y="3270"/>
                    <a:pt x="2787" y="3270"/>
                  </a:cubicBezTo>
                  <a:cubicBezTo>
                    <a:pt x="2804" y="3264"/>
                    <a:pt x="2804" y="3264"/>
                    <a:pt x="2804" y="3264"/>
                  </a:cubicBezTo>
                  <a:cubicBezTo>
                    <a:pt x="2810" y="3258"/>
                    <a:pt x="2810" y="3258"/>
                    <a:pt x="2810" y="3258"/>
                  </a:cubicBezTo>
                  <a:cubicBezTo>
                    <a:pt x="2804" y="3243"/>
                    <a:pt x="2804" y="3243"/>
                    <a:pt x="2804" y="3243"/>
                  </a:cubicBezTo>
                  <a:cubicBezTo>
                    <a:pt x="2791" y="3238"/>
                    <a:pt x="2791" y="3238"/>
                    <a:pt x="2791" y="3238"/>
                  </a:cubicBezTo>
                  <a:cubicBezTo>
                    <a:pt x="2778" y="3243"/>
                    <a:pt x="2778" y="3243"/>
                    <a:pt x="2778" y="3243"/>
                  </a:cubicBezTo>
                  <a:cubicBezTo>
                    <a:pt x="2767" y="3238"/>
                    <a:pt x="2767" y="3238"/>
                    <a:pt x="2767" y="3238"/>
                  </a:cubicBezTo>
                  <a:cubicBezTo>
                    <a:pt x="2756" y="3238"/>
                    <a:pt x="2756" y="3238"/>
                    <a:pt x="2756" y="3238"/>
                  </a:cubicBezTo>
                  <a:close/>
                  <a:moveTo>
                    <a:pt x="2701" y="2159"/>
                  </a:moveTo>
                  <a:lnTo>
                    <a:pt x="2701" y="2159"/>
                  </a:lnTo>
                  <a:cubicBezTo>
                    <a:pt x="2698" y="2144"/>
                    <a:pt x="2698" y="2144"/>
                    <a:pt x="2698" y="2144"/>
                  </a:cubicBezTo>
                  <a:cubicBezTo>
                    <a:pt x="2689" y="2134"/>
                    <a:pt x="2689" y="2134"/>
                    <a:pt x="2689" y="2134"/>
                  </a:cubicBezTo>
                  <a:cubicBezTo>
                    <a:pt x="2689" y="2124"/>
                    <a:pt x="2689" y="2124"/>
                    <a:pt x="2689" y="2124"/>
                  </a:cubicBezTo>
                  <a:cubicBezTo>
                    <a:pt x="2698" y="2116"/>
                    <a:pt x="2698" y="2116"/>
                    <a:pt x="2698" y="2116"/>
                  </a:cubicBezTo>
                  <a:cubicBezTo>
                    <a:pt x="2692" y="2105"/>
                    <a:pt x="2692" y="2105"/>
                    <a:pt x="2692" y="2105"/>
                  </a:cubicBezTo>
                  <a:cubicBezTo>
                    <a:pt x="2678" y="2101"/>
                    <a:pt x="2678" y="2101"/>
                    <a:pt x="2678" y="2101"/>
                  </a:cubicBezTo>
                  <a:cubicBezTo>
                    <a:pt x="2666" y="2108"/>
                    <a:pt x="2666" y="2108"/>
                    <a:pt x="2666" y="2108"/>
                  </a:cubicBezTo>
                  <a:cubicBezTo>
                    <a:pt x="2661" y="2136"/>
                    <a:pt x="2661" y="2136"/>
                    <a:pt x="2661" y="2136"/>
                  </a:cubicBezTo>
                  <a:cubicBezTo>
                    <a:pt x="2668" y="2147"/>
                    <a:pt x="2668" y="2147"/>
                    <a:pt x="2668" y="2147"/>
                  </a:cubicBezTo>
                  <a:cubicBezTo>
                    <a:pt x="2680" y="2148"/>
                    <a:pt x="2680" y="2148"/>
                    <a:pt x="2680" y="2148"/>
                  </a:cubicBezTo>
                  <a:cubicBezTo>
                    <a:pt x="2689" y="2159"/>
                    <a:pt x="2689" y="2159"/>
                    <a:pt x="2689" y="2159"/>
                  </a:cubicBezTo>
                  <a:cubicBezTo>
                    <a:pt x="2701" y="2159"/>
                    <a:pt x="2701" y="2159"/>
                    <a:pt x="2701" y="2159"/>
                  </a:cubicBezTo>
                  <a:close/>
                  <a:moveTo>
                    <a:pt x="2674" y="2041"/>
                  </a:moveTo>
                  <a:lnTo>
                    <a:pt x="2674" y="2041"/>
                  </a:lnTo>
                  <a:cubicBezTo>
                    <a:pt x="2689" y="2026"/>
                    <a:pt x="2689" y="2026"/>
                    <a:pt x="2689" y="2026"/>
                  </a:cubicBezTo>
                  <a:cubicBezTo>
                    <a:pt x="2698" y="2030"/>
                    <a:pt x="2698" y="2030"/>
                    <a:pt x="2698" y="2030"/>
                  </a:cubicBezTo>
                  <a:cubicBezTo>
                    <a:pt x="2712" y="2020"/>
                    <a:pt x="2712" y="2020"/>
                    <a:pt x="2712" y="2020"/>
                  </a:cubicBezTo>
                  <a:cubicBezTo>
                    <a:pt x="2709" y="2011"/>
                    <a:pt x="2709" y="2011"/>
                    <a:pt x="2709" y="2011"/>
                  </a:cubicBezTo>
                  <a:cubicBezTo>
                    <a:pt x="2712" y="2003"/>
                    <a:pt x="2712" y="2003"/>
                    <a:pt x="2712" y="2003"/>
                  </a:cubicBezTo>
                  <a:cubicBezTo>
                    <a:pt x="2721" y="1997"/>
                    <a:pt x="2721" y="1997"/>
                    <a:pt x="2721" y="1997"/>
                  </a:cubicBezTo>
                  <a:cubicBezTo>
                    <a:pt x="2716" y="1992"/>
                    <a:pt x="2716" y="1992"/>
                    <a:pt x="2716" y="1992"/>
                  </a:cubicBezTo>
                  <a:cubicBezTo>
                    <a:pt x="2704" y="1994"/>
                    <a:pt x="2704" y="1994"/>
                    <a:pt x="2704" y="1994"/>
                  </a:cubicBezTo>
                  <a:cubicBezTo>
                    <a:pt x="2681" y="2011"/>
                    <a:pt x="2681" y="2011"/>
                    <a:pt x="2681" y="2011"/>
                  </a:cubicBezTo>
                  <a:cubicBezTo>
                    <a:pt x="2674" y="2029"/>
                    <a:pt x="2674" y="2029"/>
                    <a:pt x="2674" y="2029"/>
                  </a:cubicBezTo>
                  <a:cubicBezTo>
                    <a:pt x="2674" y="2041"/>
                    <a:pt x="2674" y="2041"/>
                    <a:pt x="2674" y="2041"/>
                  </a:cubicBezTo>
                  <a:close/>
                  <a:moveTo>
                    <a:pt x="2744" y="2059"/>
                  </a:moveTo>
                  <a:lnTo>
                    <a:pt x="2744" y="2059"/>
                  </a:lnTo>
                  <a:cubicBezTo>
                    <a:pt x="2761" y="2075"/>
                    <a:pt x="2761" y="2075"/>
                    <a:pt x="2761" y="2075"/>
                  </a:cubicBezTo>
                  <a:cubicBezTo>
                    <a:pt x="2782" y="2078"/>
                    <a:pt x="2782" y="2078"/>
                    <a:pt x="2782" y="2078"/>
                  </a:cubicBezTo>
                  <a:cubicBezTo>
                    <a:pt x="2793" y="2075"/>
                    <a:pt x="2793" y="2075"/>
                    <a:pt x="2793" y="2075"/>
                  </a:cubicBezTo>
                  <a:cubicBezTo>
                    <a:pt x="2791" y="2066"/>
                    <a:pt x="2791" y="2066"/>
                    <a:pt x="2791" y="2066"/>
                  </a:cubicBezTo>
                  <a:cubicBezTo>
                    <a:pt x="2768" y="2063"/>
                    <a:pt x="2768" y="2063"/>
                    <a:pt x="2768" y="2063"/>
                  </a:cubicBezTo>
                  <a:cubicBezTo>
                    <a:pt x="2753" y="2056"/>
                    <a:pt x="2753" y="2056"/>
                    <a:pt x="2753" y="2056"/>
                  </a:cubicBezTo>
                  <a:cubicBezTo>
                    <a:pt x="2744" y="2059"/>
                    <a:pt x="2744" y="2059"/>
                    <a:pt x="2744" y="2059"/>
                  </a:cubicBezTo>
                  <a:close/>
                  <a:moveTo>
                    <a:pt x="2901" y="2176"/>
                  </a:moveTo>
                  <a:lnTo>
                    <a:pt x="2901" y="2176"/>
                  </a:lnTo>
                  <a:cubicBezTo>
                    <a:pt x="2903" y="2192"/>
                    <a:pt x="2903" y="2192"/>
                    <a:pt x="2903" y="2192"/>
                  </a:cubicBezTo>
                  <a:cubicBezTo>
                    <a:pt x="2892" y="2206"/>
                    <a:pt x="2892" y="2206"/>
                    <a:pt x="2892" y="2206"/>
                  </a:cubicBezTo>
                  <a:cubicBezTo>
                    <a:pt x="2883" y="2214"/>
                    <a:pt x="2883" y="2214"/>
                    <a:pt x="2883" y="2214"/>
                  </a:cubicBezTo>
                  <a:cubicBezTo>
                    <a:pt x="2880" y="2229"/>
                    <a:pt x="2880" y="2229"/>
                    <a:pt x="2880" y="2229"/>
                  </a:cubicBezTo>
                  <a:cubicBezTo>
                    <a:pt x="2888" y="2238"/>
                    <a:pt x="2888" y="2238"/>
                    <a:pt x="2888" y="2238"/>
                  </a:cubicBezTo>
                  <a:cubicBezTo>
                    <a:pt x="2897" y="2237"/>
                    <a:pt x="2897" y="2237"/>
                    <a:pt x="2897" y="2237"/>
                  </a:cubicBezTo>
                  <a:cubicBezTo>
                    <a:pt x="2912" y="2223"/>
                    <a:pt x="2912" y="2223"/>
                    <a:pt x="2912" y="2223"/>
                  </a:cubicBezTo>
                  <a:cubicBezTo>
                    <a:pt x="2923" y="2218"/>
                    <a:pt x="2923" y="2218"/>
                    <a:pt x="2923" y="2218"/>
                  </a:cubicBezTo>
                  <a:cubicBezTo>
                    <a:pt x="2933" y="2200"/>
                    <a:pt x="2933" y="2200"/>
                    <a:pt x="2933" y="2200"/>
                  </a:cubicBezTo>
                  <a:cubicBezTo>
                    <a:pt x="2947" y="2194"/>
                    <a:pt x="2947" y="2194"/>
                    <a:pt x="2947" y="2194"/>
                  </a:cubicBezTo>
                  <a:cubicBezTo>
                    <a:pt x="2961" y="2176"/>
                    <a:pt x="2961" y="2176"/>
                    <a:pt x="2961" y="2176"/>
                  </a:cubicBezTo>
                  <a:cubicBezTo>
                    <a:pt x="2959" y="2163"/>
                    <a:pt x="2959" y="2163"/>
                    <a:pt x="2959" y="2163"/>
                  </a:cubicBezTo>
                  <a:cubicBezTo>
                    <a:pt x="2952" y="2159"/>
                    <a:pt x="2952" y="2159"/>
                    <a:pt x="2952" y="2159"/>
                  </a:cubicBezTo>
                  <a:cubicBezTo>
                    <a:pt x="2935" y="2157"/>
                    <a:pt x="2935" y="2157"/>
                    <a:pt x="2935" y="2157"/>
                  </a:cubicBezTo>
                  <a:cubicBezTo>
                    <a:pt x="2912" y="2163"/>
                    <a:pt x="2912" y="2163"/>
                    <a:pt x="2912" y="2163"/>
                  </a:cubicBezTo>
                  <a:cubicBezTo>
                    <a:pt x="2901" y="2176"/>
                    <a:pt x="2901" y="2176"/>
                    <a:pt x="2901" y="2176"/>
                  </a:cubicBezTo>
                  <a:close/>
                  <a:moveTo>
                    <a:pt x="2959" y="2029"/>
                  </a:moveTo>
                  <a:lnTo>
                    <a:pt x="2959" y="2029"/>
                  </a:lnTo>
                  <a:cubicBezTo>
                    <a:pt x="2946" y="2047"/>
                    <a:pt x="2946" y="2047"/>
                    <a:pt x="2946" y="2047"/>
                  </a:cubicBezTo>
                  <a:cubicBezTo>
                    <a:pt x="2941" y="2073"/>
                    <a:pt x="2941" y="2073"/>
                    <a:pt x="2941" y="2073"/>
                  </a:cubicBezTo>
                  <a:cubicBezTo>
                    <a:pt x="2930" y="2093"/>
                    <a:pt x="2930" y="2093"/>
                    <a:pt x="2930" y="2093"/>
                  </a:cubicBezTo>
                  <a:cubicBezTo>
                    <a:pt x="2933" y="2104"/>
                    <a:pt x="2933" y="2104"/>
                    <a:pt x="2933" y="2104"/>
                  </a:cubicBezTo>
                  <a:cubicBezTo>
                    <a:pt x="2952" y="2107"/>
                    <a:pt x="2952" y="2107"/>
                    <a:pt x="2952" y="2107"/>
                  </a:cubicBezTo>
                  <a:cubicBezTo>
                    <a:pt x="2958" y="2116"/>
                    <a:pt x="2958" y="2116"/>
                    <a:pt x="2958" y="2116"/>
                  </a:cubicBezTo>
                  <a:cubicBezTo>
                    <a:pt x="2975" y="2118"/>
                    <a:pt x="2975" y="2118"/>
                    <a:pt x="2975" y="2118"/>
                  </a:cubicBezTo>
                  <a:cubicBezTo>
                    <a:pt x="2988" y="2124"/>
                    <a:pt x="2988" y="2124"/>
                    <a:pt x="2988" y="2124"/>
                  </a:cubicBezTo>
                  <a:cubicBezTo>
                    <a:pt x="3002" y="2119"/>
                    <a:pt x="3002" y="2119"/>
                    <a:pt x="3002" y="2119"/>
                  </a:cubicBezTo>
                  <a:cubicBezTo>
                    <a:pt x="3002" y="2108"/>
                    <a:pt x="3002" y="2108"/>
                    <a:pt x="3002" y="2108"/>
                  </a:cubicBezTo>
                  <a:cubicBezTo>
                    <a:pt x="2990" y="2084"/>
                    <a:pt x="2990" y="2084"/>
                    <a:pt x="2990" y="2084"/>
                  </a:cubicBezTo>
                  <a:cubicBezTo>
                    <a:pt x="2985" y="2063"/>
                    <a:pt x="2985" y="2063"/>
                    <a:pt x="2985" y="2063"/>
                  </a:cubicBezTo>
                  <a:cubicBezTo>
                    <a:pt x="2967" y="2046"/>
                    <a:pt x="2967" y="2046"/>
                    <a:pt x="2967" y="2046"/>
                  </a:cubicBezTo>
                  <a:cubicBezTo>
                    <a:pt x="2959" y="2029"/>
                    <a:pt x="2959" y="2029"/>
                    <a:pt x="2959" y="2029"/>
                  </a:cubicBezTo>
                  <a:close/>
                  <a:moveTo>
                    <a:pt x="2848" y="1757"/>
                  </a:moveTo>
                  <a:lnTo>
                    <a:pt x="2848" y="1757"/>
                  </a:lnTo>
                  <a:cubicBezTo>
                    <a:pt x="2843" y="1743"/>
                    <a:pt x="2843" y="1743"/>
                    <a:pt x="2843" y="1743"/>
                  </a:cubicBezTo>
                  <a:cubicBezTo>
                    <a:pt x="2845" y="1734"/>
                    <a:pt x="2845" y="1734"/>
                    <a:pt x="2845" y="1734"/>
                  </a:cubicBezTo>
                  <a:cubicBezTo>
                    <a:pt x="2834" y="1729"/>
                    <a:pt x="2834" y="1729"/>
                    <a:pt x="2834" y="1729"/>
                  </a:cubicBezTo>
                  <a:cubicBezTo>
                    <a:pt x="2816" y="1732"/>
                    <a:pt x="2816" y="1732"/>
                    <a:pt x="2816" y="1732"/>
                  </a:cubicBezTo>
                  <a:cubicBezTo>
                    <a:pt x="2813" y="1740"/>
                    <a:pt x="2813" y="1740"/>
                    <a:pt x="2813" y="1740"/>
                  </a:cubicBezTo>
                  <a:cubicBezTo>
                    <a:pt x="2820" y="1746"/>
                    <a:pt x="2820" y="1746"/>
                    <a:pt x="2820" y="1746"/>
                  </a:cubicBezTo>
                  <a:cubicBezTo>
                    <a:pt x="2825" y="1757"/>
                    <a:pt x="2825" y="1757"/>
                    <a:pt x="2825" y="1757"/>
                  </a:cubicBezTo>
                  <a:cubicBezTo>
                    <a:pt x="2837" y="1763"/>
                    <a:pt x="2837" y="1763"/>
                    <a:pt x="2837" y="1763"/>
                  </a:cubicBezTo>
                  <a:cubicBezTo>
                    <a:pt x="2848" y="1757"/>
                    <a:pt x="2848" y="1757"/>
                    <a:pt x="2848" y="1757"/>
                  </a:cubicBezTo>
                  <a:close/>
                  <a:moveTo>
                    <a:pt x="2897" y="1553"/>
                  </a:moveTo>
                  <a:lnTo>
                    <a:pt x="2897" y="1553"/>
                  </a:lnTo>
                  <a:cubicBezTo>
                    <a:pt x="2889" y="1550"/>
                    <a:pt x="2889" y="1550"/>
                    <a:pt x="2889" y="1550"/>
                  </a:cubicBezTo>
                  <a:cubicBezTo>
                    <a:pt x="2883" y="1543"/>
                    <a:pt x="2883" y="1543"/>
                    <a:pt x="2883" y="1543"/>
                  </a:cubicBezTo>
                  <a:cubicBezTo>
                    <a:pt x="2885" y="1573"/>
                    <a:pt x="2885" y="1573"/>
                    <a:pt x="2885" y="1573"/>
                  </a:cubicBezTo>
                  <a:cubicBezTo>
                    <a:pt x="2895" y="1578"/>
                    <a:pt x="2895" y="1578"/>
                    <a:pt x="2895" y="1578"/>
                  </a:cubicBezTo>
                  <a:cubicBezTo>
                    <a:pt x="2903" y="1570"/>
                    <a:pt x="2903" y="1570"/>
                    <a:pt x="2903" y="1570"/>
                  </a:cubicBezTo>
                  <a:cubicBezTo>
                    <a:pt x="2909" y="1575"/>
                    <a:pt x="2909" y="1575"/>
                    <a:pt x="2909" y="1575"/>
                  </a:cubicBezTo>
                  <a:cubicBezTo>
                    <a:pt x="2912" y="1592"/>
                    <a:pt x="2912" y="1592"/>
                    <a:pt x="2912" y="1592"/>
                  </a:cubicBezTo>
                  <a:cubicBezTo>
                    <a:pt x="2920" y="1601"/>
                    <a:pt x="2920" y="1601"/>
                    <a:pt x="2920" y="1601"/>
                  </a:cubicBezTo>
                  <a:cubicBezTo>
                    <a:pt x="2921" y="1584"/>
                    <a:pt x="2921" y="1584"/>
                    <a:pt x="2921" y="1584"/>
                  </a:cubicBezTo>
                  <a:cubicBezTo>
                    <a:pt x="2915" y="1566"/>
                    <a:pt x="2915" y="1566"/>
                    <a:pt x="2915" y="1566"/>
                  </a:cubicBezTo>
                  <a:cubicBezTo>
                    <a:pt x="2926" y="1560"/>
                    <a:pt x="2926" y="1560"/>
                    <a:pt x="2926" y="1560"/>
                  </a:cubicBezTo>
                  <a:cubicBezTo>
                    <a:pt x="2926" y="1550"/>
                    <a:pt x="2926" y="1550"/>
                    <a:pt x="2926" y="1550"/>
                  </a:cubicBezTo>
                  <a:cubicBezTo>
                    <a:pt x="2915" y="1540"/>
                    <a:pt x="2915" y="1540"/>
                    <a:pt x="2915" y="1540"/>
                  </a:cubicBezTo>
                  <a:cubicBezTo>
                    <a:pt x="2915" y="1529"/>
                    <a:pt x="2915" y="1529"/>
                    <a:pt x="2915" y="1529"/>
                  </a:cubicBezTo>
                  <a:cubicBezTo>
                    <a:pt x="2911" y="1515"/>
                    <a:pt x="2911" y="1515"/>
                    <a:pt x="2911" y="1515"/>
                  </a:cubicBezTo>
                  <a:cubicBezTo>
                    <a:pt x="2900" y="1523"/>
                    <a:pt x="2900" y="1523"/>
                    <a:pt x="2900" y="1523"/>
                  </a:cubicBezTo>
                  <a:cubicBezTo>
                    <a:pt x="2892" y="1523"/>
                    <a:pt x="2892" y="1523"/>
                    <a:pt x="2892" y="1523"/>
                  </a:cubicBezTo>
                  <a:cubicBezTo>
                    <a:pt x="2888" y="1529"/>
                    <a:pt x="2888" y="1529"/>
                    <a:pt x="2888" y="1529"/>
                  </a:cubicBezTo>
                  <a:cubicBezTo>
                    <a:pt x="2898" y="1541"/>
                    <a:pt x="2898" y="1541"/>
                    <a:pt x="2898" y="1541"/>
                  </a:cubicBezTo>
                  <a:cubicBezTo>
                    <a:pt x="2897" y="1553"/>
                    <a:pt x="2897" y="1553"/>
                    <a:pt x="2897" y="1553"/>
                  </a:cubicBezTo>
                  <a:close/>
                  <a:moveTo>
                    <a:pt x="2871" y="1457"/>
                  </a:moveTo>
                  <a:lnTo>
                    <a:pt x="2871" y="1457"/>
                  </a:lnTo>
                  <a:cubicBezTo>
                    <a:pt x="2851" y="1453"/>
                    <a:pt x="2851" y="1453"/>
                    <a:pt x="2851" y="1453"/>
                  </a:cubicBezTo>
                  <a:cubicBezTo>
                    <a:pt x="2845" y="1442"/>
                    <a:pt x="2845" y="1442"/>
                    <a:pt x="2845" y="1442"/>
                  </a:cubicBezTo>
                  <a:cubicBezTo>
                    <a:pt x="2836" y="1439"/>
                    <a:pt x="2836" y="1439"/>
                    <a:pt x="2836" y="1439"/>
                  </a:cubicBezTo>
                  <a:cubicBezTo>
                    <a:pt x="2828" y="1446"/>
                    <a:pt x="2828" y="1446"/>
                    <a:pt x="2828" y="1446"/>
                  </a:cubicBezTo>
                  <a:cubicBezTo>
                    <a:pt x="2831" y="1457"/>
                    <a:pt x="2831" y="1457"/>
                    <a:pt x="2831" y="1457"/>
                  </a:cubicBezTo>
                  <a:cubicBezTo>
                    <a:pt x="2849" y="1465"/>
                    <a:pt x="2849" y="1465"/>
                    <a:pt x="2849" y="1465"/>
                  </a:cubicBezTo>
                  <a:cubicBezTo>
                    <a:pt x="2865" y="1466"/>
                    <a:pt x="2865" y="1466"/>
                    <a:pt x="2865" y="1466"/>
                  </a:cubicBezTo>
                  <a:cubicBezTo>
                    <a:pt x="2871" y="1457"/>
                    <a:pt x="2871" y="1457"/>
                    <a:pt x="2871" y="1457"/>
                  </a:cubicBezTo>
                  <a:close/>
                  <a:moveTo>
                    <a:pt x="2874" y="1440"/>
                  </a:moveTo>
                  <a:lnTo>
                    <a:pt x="2874" y="1440"/>
                  </a:lnTo>
                  <a:cubicBezTo>
                    <a:pt x="2874" y="1442"/>
                    <a:pt x="2882" y="1445"/>
                    <a:pt x="2882" y="1445"/>
                  </a:cubicBezTo>
                  <a:cubicBezTo>
                    <a:pt x="2900" y="1442"/>
                    <a:pt x="2900" y="1442"/>
                    <a:pt x="2900" y="1442"/>
                  </a:cubicBezTo>
                  <a:cubicBezTo>
                    <a:pt x="2912" y="1443"/>
                    <a:pt x="2912" y="1443"/>
                    <a:pt x="2912" y="1443"/>
                  </a:cubicBezTo>
                  <a:cubicBezTo>
                    <a:pt x="2926" y="1437"/>
                    <a:pt x="2926" y="1437"/>
                    <a:pt x="2926" y="1437"/>
                  </a:cubicBezTo>
                  <a:cubicBezTo>
                    <a:pt x="2929" y="1431"/>
                    <a:pt x="2929" y="1431"/>
                    <a:pt x="2929" y="1431"/>
                  </a:cubicBezTo>
                  <a:cubicBezTo>
                    <a:pt x="2903" y="1427"/>
                    <a:pt x="2903" y="1427"/>
                    <a:pt x="2903" y="1427"/>
                  </a:cubicBezTo>
                  <a:cubicBezTo>
                    <a:pt x="2892" y="1421"/>
                    <a:pt x="2892" y="1421"/>
                    <a:pt x="2892" y="1421"/>
                  </a:cubicBezTo>
                  <a:cubicBezTo>
                    <a:pt x="2883" y="1424"/>
                    <a:pt x="2883" y="1424"/>
                    <a:pt x="2883" y="1424"/>
                  </a:cubicBezTo>
                  <a:cubicBezTo>
                    <a:pt x="2874" y="1440"/>
                    <a:pt x="2874" y="1440"/>
                    <a:pt x="2874" y="1440"/>
                  </a:cubicBezTo>
                  <a:close/>
                  <a:moveTo>
                    <a:pt x="3057" y="1832"/>
                  </a:moveTo>
                  <a:lnTo>
                    <a:pt x="3057" y="1832"/>
                  </a:lnTo>
                  <a:cubicBezTo>
                    <a:pt x="3069" y="1813"/>
                    <a:pt x="3069" y="1813"/>
                    <a:pt x="3069" y="1813"/>
                  </a:cubicBezTo>
                  <a:cubicBezTo>
                    <a:pt x="3063" y="1806"/>
                    <a:pt x="3063" y="1806"/>
                    <a:pt x="3063" y="1806"/>
                  </a:cubicBezTo>
                  <a:cubicBezTo>
                    <a:pt x="3050" y="1807"/>
                    <a:pt x="3050" y="1807"/>
                    <a:pt x="3050" y="1807"/>
                  </a:cubicBezTo>
                  <a:cubicBezTo>
                    <a:pt x="3039" y="1816"/>
                    <a:pt x="3039" y="1816"/>
                    <a:pt x="3039" y="1816"/>
                  </a:cubicBezTo>
                  <a:cubicBezTo>
                    <a:pt x="3045" y="1830"/>
                    <a:pt x="3045" y="1830"/>
                    <a:pt x="3045" y="1830"/>
                  </a:cubicBezTo>
                  <a:cubicBezTo>
                    <a:pt x="3057" y="1832"/>
                    <a:pt x="3057" y="1832"/>
                    <a:pt x="3057" y="1832"/>
                  </a:cubicBezTo>
                  <a:close/>
                  <a:moveTo>
                    <a:pt x="3106" y="1819"/>
                  </a:moveTo>
                  <a:lnTo>
                    <a:pt x="3106" y="1819"/>
                  </a:lnTo>
                  <a:cubicBezTo>
                    <a:pt x="3117" y="1809"/>
                    <a:pt x="3117" y="1809"/>
                    <a:pt x="3117" y="1809"/>
                  </a:cubicBezTo>
                  <a:cubicBezTo>
                    <a:pt x="3120" y="1798"/>
                    <a:pt x="3120" y="1798"/>
                    <a:pt x="3120" y="1798"/>
                  </a:cubicBezTo>
                  <a:cubicBezTo>
                    <a:pt x="3103" y="1795"/>
                    <a:pt x="3103" y="1795"/>
                    <a:pt x="3103" y="1795"/>
                  </a:cubicBezTo>
                  <a:cubicBezTo>
                    <a:pt x="3096" y="1801"/>
                    <a:pt x="3096" y="1801"/>
                    <a:pt x="3096" y="1801"/>
                  </a:cubicBezTo>
                  <a:cubicBezTo>
                    <a:pt x="3083" y="1806"/>
                    <a:pt x="3083" y="1806"/>
                    <a:pt x="3083" y="1806"/>
                  </a:cubicBezTo>
                  <a:cubicBezTo>
                    <a:pt x="3089" y="1813"/>
                    <a:pt x="3089" y="1813"/>
                    <a:pt x="3089" y="1813"/>
                  </a:cubicBezTo>
                  <a:cubicBezTo>
                    <a:pt x="3106" y="1819"/>
                    <a:pt x="3106" y="1819"/>
                    <a:pt x="3106" y="1819"/>
                  </a:cubicBezTo>
                  <a:close/>
                  <a:moveTo>
                    <a:pt x="3178" y="1830"/>
                  </a:moveTo>
                  <a:lnTo>
                    <a:pt x="3178" y="1830"/>
                  </a:lnTo>
                  <a:cubicBezTo>
                    <a:pt x="3186" y="1824"/>
                    <a:pt x="3186" y="1824"/>
                    <a:pt x="3186" y="1824"/>
                  </a:cubicBezTo>
                  <a:cubicBezTo>
                    <a:pt x="3169" y="1816"/>
                    <a:pt x="3169" y="1816"/>
                    <a:pt x="3169" y="1816"/>
                  </a:cubicBezTo>
                  <a:cubicBezTo>
                    <a:pt x="3149" y="1824"/>
                    <a:pt x="3149" y="1824"/>
                    <a:pt x="3149" y="1824"/>
                  </a:cubicBezTo>
                  <a:cubicBezTo>
                    <a:pt x="3155" y="1829"/>
                    <a:pt x="3155" y="1829"/>
                    <a:pt x="3155" y="1829"/>
                  </a:cubicBezTo>
                  <a:cubicBezTo>
                    <a:pt x="3178" y="1830"/>
                    <a:pt x="3178" y="1830"/>
                    <a:pt x="3178" y="1830"/>
                  </a:cubicBezTo>
                  <a:close/>
                  <a:moveTo>
                    <a:pt x="3294" y="1792"/>
                  </a:moveTo>
                  <a:lnTo>
                    <a:pt x="3294" y="1792"/>
                  </a:lnTo>
                  <a:cubicBezTo>
                    <a:pt x="3302" y="1813"/>
                    <a:pt x="3302" y="1813"/>
                    <a:pt x="3302" y="1813"/>
                  </a:cubicBezTo>
                  <a:cubicBezTo>
                    <a:pt x="3310" y="1816"/>
                    <a:pt x="3310" y="1816"/>
                    <a:pt x="3310" y="1816"/>
                  </a:cubicBezTo>
                  <a:cubicBezTo>
                    <a:pt x="3317" y="1809"/>
                    <a:pt x="3317" y="1809"/>
                    <a:pt x="3317" y="1809"/>
                  </a:cubicBezTo>
                  <a:cubicBezTo>
                    <a:pt x="3308" y="1798"/>
                    <a:pt x="3308" y="1798"/>
                    <a:pt x="3308" y="1798"/>
                  </a:cubicBezTo>
                  <a:cubicBezTo>
                    <a:pt x="3294" y="1792"/>
                    <a:pt x="3294" y="1792"/>
                    <a:pt x="3294" y="1792"/>
                  </a:cubicBezTo>
                  <a:close/>
                  <a:moveTo>
                    <a:pt x="3227" y="1781"/>
                  </a:moveTo>
                  <a:lnTo>
                    <a:pt x="3227" y="1781"/>
                  </a:lnTo>
                  <a:cubicBezTo>
                    <a:pt x="3244" y="1780"/>
                    <a:pt x="3244" y="1780"/>
                    <a:pt x="3244" y="1780"/>
                  </a:cubicBezTo>
                  <a:cubicBezTo>
                    <a:pt x="3253" y="1767"/>
                    <a:pt x="3253" y="1767"/>
                    <a:pt x="3253" y="1767"/>
                  </a:cubicBezTo>
                  <a:cubicBezTo>
                    <a:pt x="3239" y="1763"/>
                    <a:pt x="3239" y="1763"/>
                    <a:pt x="3239" y="1763"/>
                  </a:cubicBezTo>
                  <a:cubicBezTo>
                    <a:pt x="3230" y="1766"/>
                    <a:pt x="3230" y="1766"/>
                    <a:pt x="3230" y="1766"/>
                  </a:cubicBezTo>
                  <a:cubicBezTo>
                    <a:pt x="3232" y="1774"/>
                    <a:pt x="3232" y="1774"/>
                    <a:pt x="3232" y="1774"/>
                  </a:cubicBezTo>
                  <a:cubicBezTo>
                    <a:pt x="3227" y="1781"/>
                    <a:pt x="3227" y="1781"/>
                    <a:pt x="3227" y="1781"/>
                  </a:cubicBezTo>
                  <a:close/>
                  <a:moveTo>
                    <a:pt x="3173" y="1712"/>
                  </a:moveTo>
                  <a:lnTo>
                    <a:pt x="3173" y="1712"/>
                  </a:lnTo>
                  <a:cubicBezTo>
                    <a:pt x="3175" y="1705"/>
                    <a:pt x="3175" y="1705"/>
                    <a:pt x="3175" y="1705"/>
                  </a:cubicBezTo>
                  <a:cubicBezTo>
                    <a:pt x="3166" y="1703"/>
                    <a:pt x="3166" y="1703"/>
                    <a:pt x="3166" y="1703"/>
                  </a:cubicBezTo>
                  <a:cubicBezTo>
                    <a:pt x="3146" y="1719"/>
                    <a:pt x="3146" y="1719"/>
                    <a:pt x="3146" y="1719"/>
                  </a:cubicBezTo>
                  <a:cubicBezTo>
                    <a:pt x="3146" y="1728"/>
                    <a:pt x="3146" y="1728"/>
                    <a:pt x="3146" y="1728"/>
                  </a:cubicBezTo>
                  <a:cubicBezTo>
                    <a:pt x="3161" y="1734"/>
                    <a:pt x="3161" y="1734"/>
                    <a:pt x="3161" y="1734"/>
                  </a:cubicBezTo>
                  <a:cubicBezTo>
                    <a:pt x="3164" y="1728"/>
                    <a:pt x="3164" y="1728"/>
                    <a:pt x="3164" y="1728"/>
                  </a:cubicBezTo>
                  <a:cubicBezTo>
                    <a:pt x="3161" y="1723"/>
                    <a:pt x="3161" y="1723"/>
                    <a:pt x="3161" y="1723"/>
                  </a:cubicBezTo>
                  <a:cubicBezTo>
                    <a:pt x="3164" y="1719"/>
                    <a:pt x="3164" y="1719"/>
                    <a:pt x="3164" y="1719"/>
                  </a:cubicBezTo>
                  <a:cubicBezTo>
                    <a:pt x="3173" y="1712"/>
                    <a:pt x="3173" y="1712"/>
                    <a:pt x="3173" y="1712"/>
                  </a:cubicBezTo>
                  <a:close/>
                  <a:moveTo>
                    <a:pt x="3216" y="1700"/>
                  </a:moveTo>
                  <a:lnTo>
                    <a:pt x="3216" y="1700"/>
                  </a:lnTo>
                  <a:cubicBezTo>
                    <a:pt x="3213" y="1691"/>
                    <a:pt x="3213" y="1691"/>
                    <a:pt x="3213" y="1691"/>
                  </a:cubicBezTo>
                  <a:cubicBezTo>
                    <a:pt x="3196" y="1690"/>
                    <a:pt x="3196" y="1690"/>
                    <a:pt x="3196" y="1690"/>
                  </a:cubicBezTo>
                  <a:cubicBezTo>
                    <a:pt x="3192" y="1697"/>
                    <a:pt x="3192" y="1697"/>
                    <a:pt x="3192" y="1697"/>
                  </a:cubicBezTo>
                  <a:cubicBezTo>
                    <a:pt x="3195" y="1711"/>
                    <a:pt x="3195" y="1711"/>
                    <a:pt x="3195" y="1711"/>
                  </a:cubicBezTo>
                  <a:cubicBezTo>
                    <a:pt x="3207" y="1711"/>
                    <a:pt x="3207" y="1711"/>
                    <a:pt x="3207" y="1711"/>
                  </a:cubicBezTo>
                  <a:cubicBezTo>
                    <a:pt x="3215" y="1706"/>
                    <a:pt x="3215" y="1706"/>
                    <a:pt x="3215" y="1706"/>
                  </a:cubicBezTo>
                  <a:cubicBezTo>
                    <a:pt x="3216" y="1700"/>
                    <a:pt x="3216" y="1700"/>
                    <a:pt x="3216" y="1700"/>
                  </a:cubicBezTo>
                  <a:close/>
                  <a:moveTo>
                    <a:pt x="3224" y="1708"/>
                  </a:moveTo>
                  <a:lnTo>
                    <a:pt x="3224" y="1708"/>
                  </a:lnTo>
                  <a:cubicBezTo>
                    <a:pt x="3227" y="1712"/>
                    <a:pt x="3227" y="1712"/>
                    <a:pt x="3227" y="1712"/>
                  </a:cubicBezTo>
                  <a:cubicBezTo>
                    <a:pt x="3233" y="1709"/>
                    <a:pt x="3233" y="1709"/>
                    <a:pt x="3233" y="1709"/>
                  </a:cubicBezTo>
                  <a:cubicBezTo>
                    <a:pt x="3248" y="1697"/>
                    <a:pt x="3248" y="1697"/>
                    <a:pt x="3248" y="1697"/>
                  </a:cubicBezTo>
                  <a:cubicBezTo>
                    <a:pt x="3250" y="1686"/>
                    <a:pt x="3250" y="1686"/>
                    <a:pt x="3250" y="1686"/>
                  </a:cubicBezTo>
                  <a:cubicBezTo>
                    <a:pt x="3242" y="1677"/>
                    <a:pt x="3242" y="1677"/>
                    <a:pt x="3242" y="1677"/>
                  </a:cubicBezTo>
                  <a:cubicBezTo>
                    <a:pt x="3228" y="1677"/>
                    <a:pt x="3228" y="1677"/>
                    <a:pt x="3228" y="1677"/>
                  </a:cubicBezTo>
                  <a:cubicBezTo>
                    <a:pt x="3225" y="1690"/>
                    <a:pt x="3225" y="1690"/>
                    <a:pt x="3225" y="1690"/>
                  </a:cubicBezTo>
                  <a:cubicBezTo>
                    <a:pt x="3228" y="1699"/>
                    <a:pt x="3228" y="1699"/>
                    <a:pt x="3228" y="1699"/>
                  </a:cubicBezTo>
                  <a:cubicBezTo>
                    <a:pt x="3224" y="1708"/>
                    <a:pt x="3224" y="1708"/>
                    <a:pt x="3224" y="1708"/>
                  </a:cubicBezTo>
                  <a:close/>
                  <a:moveTo>
                    <a:pt x="3175" y="1659"/>
                  </a:moveTo>
                  <a:lnTo>
                    <a:pt x="3175" y="1659"/>
                  </a:lnTo>
                  <a:cubicBezTo>
                    <a:pt x="3187" y="1644"/>
                    <a:pt x="3187" y="1644"/>
                    <a:pt x="3187" y="1644"/>
                  </a:cubicBezTo>
                  <a:cubicBezTo>
                    <a:pt x="3183" y="1638"/>
                    <a:pt x="3183" y="1638"/>
                    <a:pt x="3183" y="1638"/>
                  </a:cubicBezTo>
                  <a:cubicBezTo>
                    <a:pt x="3172" y="1635"/>
                    <a:pt x="3172" y="1635"/>
                    <a:pt x="3172" y="1635"/>
                  </a:cubicBezTo>
                  <a:cubicBezTo>
                    <a:pt x="3160" y="1639"/>
                    <a:pt x="3160" y="1639"/>
                    <a:pt x="3160" y="1639"/>
                  </a:cubicBezTo>
                  <a:cubicBezTo>
                    <a:pt x="3146" y="1644"/>
                    <a:pt x="3146" y="1644"/>
                    <a:pt x="3146" y="1644"/>
                  </a:cubicBezTo>
                  <a:cubicBezTo>
                    <a:pt x="3147" y="1647"/>
                    <a:pt x="3147" y="1647"/>
                    <a:pt x="3147" y="1647"/>
                  </a:cubicBezTo>
                  <a:cubicBezTo>
                    <a:pt x="3167" y="1653"/>
                    <a:pt x="3167" y="1653"/>
                    <a:pt x="3167" y="1653"/>
                  </a:cubicBezTo>
                  <a:cubicBezTo>
                    <a:pt x="3175" y="1659"/>
                    <a:pt x="3175" y="1659"/>
                    <a:pt x="3175" y="1659"/>
                  </a:cubicBezTo>
                  <a:close/>
                  <a:moveTo>
                    <a:pt x="3251" y="1622"/>
                  </a:moveTo>
                  <a:lnTo>
                    <a:pt x="3251" y="1622"/>
                  </a:lnTo>
                  <a:cubicBezTo>
                    <a:pt x="3258" y="1619"/>
                    <a:pt x="3258" y="1619"/>
                    <a:pt x="3258" y="1619"/>
                  </a:cubicBezTo>
                  <a:cubicBezTo>
                    <a:pt x="3258" y="1613"/>
                    <a:pt x="3258" y="1613"/>
                    <a:pt x="3258" y="1613"/>
                  </a:cubicBezTo>
                  <a:cubicBezTo>
                    <a:pt x="3251" y="1604"/>
                    <a:pt x="3251" y="1604"/>
                    <a:pt x="3251" y="1604"/>
                  </a:cubicBezTo>
                  <a:cubicBezTo>
                    <a:pt x="3264" y="1601"/>
                    <a:pt x="3264" y="1601"/>
                    <a:pt x="3264" y="1601"/>
                  </a:cubicBezTo>
                  <a:cubicBezTo>
                    <a:pt x="3264" y="1595"/>
                    <a:pt x="3264" y="1595"/>
                    <a:pt x="3264" y="1595"/>
                  </a:cubicBezTo>
                  <a:cubicBezTo>
                    <a:pt x="3253" y="1583"/>
                    <a:pt x="3253" y="1583"/>
                    <a:pt x="3253" y="1583"/>
                  </a:cubicBezTo>
                  <a:cubicBezTo>
                    <a:pt x="3235" y="1579"/>
                    <a:pt x="3235" y="1579"/>
                    <a:pt x="3235" y="1579"/>
                  </a:cubicBezTo>
                  <a:cubicBezTo>
                    <a:pt x="3225" y="1586"/>
                    <a:pt x="3225" y="1586"/>
                    <a:pt x="3225" y="1586"/>
                  </a:cubicBezTo>
                  <a:cubicBezTo>
                    <a:pt x="3227" y="1596"/>
                    <a:pt x="3227" y="1596"/>
                    <a:pt x="3227" y="1596"/>
                  </a:cubicBezTo>
                  <a:cubicBezTo>
                    <a:pt x="3224" y="1598"/>
                    <a:pt x="3224" y="1598"/>
                    <a:pt x="3224" y="1598"/>
                  </a:cubicBezTo>
                  <a:cubicBezTo>
                    <a:pt x="3212" y="1590"/>
                    <a:pt x="3212" y="1590"/>
                    <a:pt x="3212" y="1590"/>
                  </a:cubicBezTo>
                  <a:cubicBezTo>
                    <a:pt x="3207" y="1593"/>
                    <a:pt x="3207" y="1593"/>
                    <a:pt x="3207" y="1593"/>
                  </a:cubicBezTo>
                  <a:cubicBezTo>
                    <a:pt x="3215" y="1607"/>
                    <a:pt x="3215" y="1607"/>
                    <a:pt x="3215" y="1607"/>
                  </a:cubicBezTo>
                  <a:cubicBezTo>
                    <a:pt x="3224" y="1613"/>
                    <a:pt x="3224" y="1613"/>
                    <a:pt x="3224" y="1613"/>
                  </a:cubicBezTo>
                  <a:cubicBezTo>
                    <a:pt x="3239" y="1613"/>
                    <a:pt x="3239" y="1613"/>
                    <a:pt x="3239" y="1613"/>
                  </a:cubicBezTo>
                  <a:cubicBezTo>
                    <a:pt x="3251" y="1622"/>
                    <a:pt x="3251" y="1622"/>
                    <a:pt x="3251" y="1622"/>
                  </a:cubicBezTo>
                  <a:close/>
                  <a:moveTo>
                    <a:pt x="3193" y="924"/>
                  </a:moveTo>
                  <a:lnTo>
                    <a:pt x="3193" y="924"/>
                  </a:lnTo>
                  <a:cubicBezTo>
                    <a:pt x="3201" y="921"/>
                    <a:pt x="3201" y="921"/>
                    <a:pt x="3201" y="921"/>
                  </a:cubicBezTo>
                  <a:cubicBezTo>
                    <a:pt x="3199" y="910"/>
                    <a:pt x="3199" y="910"/>
                    <a:pt x="3199" y="910"/>
                  </a:cubicBezTo>
                  <a:cubicBezTo>
                    <a:pt x="3189" y="905"/>
                    <a:pt x="3189" y="905"/>
                    <a:pt x="3189" y="905"/>
                  </a:cubicBezTo>
                  <a:cubicBezTo>
                    <a:pt x="3181" y="910"/>
                    <a:pt x="3181" y="910"/>
                    <a:pt x="3181" y="910"/>
                  </a:cubicBezTo>
                  <a:cubicBezTo>
                    <a:pt x="3193" y="924"/>
                    <a:pt x="3193" y="924"/>
                    <a:pt x="3193" y="924"/>
                  </a:cubicBezTo>
                  <a:close/>
                  <a:moveTo>
                    <a:pt x="3102" y="1066"/>
                  </a:moveTo>
                  <a:lnTo>
                    <a:pt x="3102" y="1066"/>
                  </a:lnTo>
                  <a:cubicBezTo>
                    <a:pt x="3105" y="1075"/>
                    <a:pt x="3105" y="1075"/>
                    <a:pt x="3105" y="1075"/>
                  </a:cubicBezTo>
                  <a:cubicBezTo>
                    <a:pt x="3114" y="1077"/>
                    <a:pt x="3114" y="1077"/>
                    <a:pt x="3114" y="1077"/>
                  </a:cubicBezTo>
                  <a:cubicBezTo>
                    <a:pt x="3128" y="1069"/>
                    <a:pt x="3128" y="1069"/>
                    <a:pt x="3128" y="1069"/>
                  </a:cubicBezTo>
                  <a:cubicBezTo>
                    <a:pt x="3132" y="1060"/>
                    <a:pt x="3132" y="1060"/>
                    <a:pt x="3132" y="1060"/>
                  </a:cubicBezTo>
                  <a:cubicBezTo>
                    <a:pt x="3132" y="1038"/>
                    <a:pt x="3132" y="1038"/>
                    <a:pt x="3132" y="1038"/>
                  </a:cubicBezTo>
                  <a:cubicBezTo>
                    <a:pt x="3120" y="1028"/>
                    <a:pt x="3120" y="1028"/>
                    <a:pt x="3120" y="1028"/>
                  </a:cubicBezTo>
                  <a:cubicBezTo>
                    <a:pt x="3109" y="1026"/>
                    <a:pt x="3109" y="1026"/>
                    <a:pt x="3109" y="1026"/>
                  </a:cubicBezTo>
                  <a:cubicBezTo>
                    <a:pt x="3102" y="1035"/>
                    <a:pt x="3102" y="1035"/>
                    <a:pt x="3102" y="1035"/>
                  </a:cubicBezTo>
                  <a:cubicBezTo>
                    <a:pt x="3103" y="1049"/>
                    <a:pt x="3103" y="1049"/>
                    <a:pt x="3103" y="1049"/>
                  </a:cubicBezTo>
                  <a:cubicBezTo>
                    <a:pt x="3102" y="1066"/>
                    <a:pt x="3102" y="1066"/>
                    <a:pt x="3102" y="1066"/>
                  </a:cubicBezTo>
                  <a:close/>
                  <a:moveTo>
                    <a:pt x="3462" y="1035"/>
                  </a:moveTo>
                  <a:lnTo>
                    <a:pt x="3462" y="1035"/>
                  </a:lnTo>
                  <a:cubicBezTo>
                    <a:pt x="3470" y="1037"/>
                    <a:pt x="3470" y="1037"/>
                    <a:pt x="3470" y="1037"/>
                  </a:cubicBezTo>
                  <a:cubicBezTo>
                    <a:pt x="3485" y="1031"/>
                    <a:pt x="3485" y="1031"/>
                    <a:pt x="3485" y="1031"/>
                  </a:cubicBezTo>
                  <a:cubicBezTo>
                    <a:pt x="3496" y="1018"/>
                    <a:pt x="3496" y="1018"/>
                    <a:pt x="3496" y="1018"/>
                  </a:cubicBezTo>
                  <a:cubicBezTo>
                    <a:pt x="3504" y="1017"/>
                    <a:pt x="3504" y="1017"/>
                    <a:pt x="3504" y="1017"/>
                  </a:cubicBezTo>
                  <a:cubicBezTo>
                    <a:pt x="3504" y="1025"/>
                    <a:pt x="3504" y="1025"/>
                    <a:pt x="3504" y="1025"/>
                  </a:cubicBezTo>
                  <a:cubicBezTo>
                    <a:pt x="3499" y="1034"/>
                    <a:pt x="3499" y="1034"/>
                    <a:pt x="3499" y="1034"/>
                  </a:cubicBezTo>
                  <a:cubicBezTo>
                    <a:pt x="3516" y="1021"/>
                    <a:pt x="3516" y="1021"/>
                    <a:pt x="3516" y="1021"/>
                  </a:cubicBezTo>
                  <a:cubicBezTo>
                    <a:pt x="3530" y="1006"/>
                    <a:pt x="3530" y="1006"/>
                    <a:pt x="3530" y="1006"/>
                  </a:cubicBezTo>
                  <a:cubicBezTo>
                    <a:pt x="3531" y="992"/>
                    <a:pt x="3531" y="992"/>
                    <a:pt x="3531" y="992"/>
                  </a:cubicBezTo>
                  <a:cubicBezTo>
                    <a:pt x="3540" y="986"/>
                    <a:pt x="3540" y="986"/>
                    <a:pt x="3540" y="986"/>
                  </a:cubicBezTo>
                  <a:cubicBezTo>
                    <a:pt x="3540" y="966"/>
                    <a:pt x="3540" y="966"/>
                    <a:pt x="3540" y="966"/>
                  </a:cubicBezTo>
                  <a:cubicBezTo>
                    <a:pt x="3534" y="962"/>
                    <a:pt x="3534" y="962"/>
                    <a:pt x="3534" y="962"/>
                  </a:cubicBezTo>
                  <a:cubicBezTo>
                    <a:pt x="3525" y="965"/>
                    <a:pt x="3525" y="965"/>
                    <a:pt x="3525" y="965"/>
                  </a:cubicBezTo>
                  <a:cubicBezTo>
                    <a:pt x="3520" y="973"/>
                    <a:pt x="3520" y="973"/>
                    <a:pt x="3520" y="973"/>
                  </a:cubicBezTo>
                  <a:cubicBezTo>
                    <a:pt x="3505" y="986"/>
                    <a:pt x="3505" y="986"/>
                    <a:pt x="3505" y="986"/>
                  </a:cubicBezTo>
                  <a:cubicBezTo>
                    <a:pt x="3485" y="996"/>
                    <a:pt x="3485" y="996"/>
                    <a:pt x="3485" y="996"/>
                  </a:cubicBezTo>
                  <a:cubicBezTo>
                    <a:pt x="3470" y="1017"/>
                    <a:pt x="3470" y="1017"/>
                    <a:pt x="3470" y="1017"/>
                  </a:cubicBezTo>
                  <a:cubicBezTo>
                    <a:pt x="3462" y="1035"/>
                    <a:pt x="3462" y="1035"/>
                    <a:pt x="3462" y="1035"/>
                  </a:cubicBezTo>
                  <a:close/>
                  <a:moveTo>
                    <a:pt x="3621" y="1048"/>
                  </a:moveTo>
                  <a:lnTo>
                    <a:pt x="3621" y="1048"/>
                  </a:lnTo>
                  <a:cubicBezTo>
                    <a:pt x="3640" y="1044"/>
                    <a:pt x="3640" y="1044"/>
                    <a:pt x="3640" y="1044"/>
                  </a:cubicBezTo>
                  <a:cubicBezTo>
                    <a:pt x="3647" y="1032"/>
                    <a:pt x="3647" y="1032"/>
                    <a:pt x="3647" y="1032"/>
                  </a:cubicBezTo>
                  <a:cubicBezTo>
                    <a:pt x="3635" y="1031"/>
                    <a:pt x="3635" y="1031"/>
                    <a:pt x="3635" y="1031"/>
                  </a:cubicBezTo>
                  <a:cubicBezTo>
                    <a:pt x="3623" y="1035"/>
                    <a:pt x="3623" y="1035"/>
                    <a:pt x="3623" y="1035"/>
                  </a:cubicBezTo>
                  <a:cubicBezTo>
                    <a:pt x="3618" y="1044"/>
                    <a:pt x="3618" y="1044"/>
                    <a:pt x="3618" y="1044"/>
                  </a:cubicBezTo>
                  <a:cubicBezTo>
                    <a:pt x="3621" y="1048"/>
                    <a:pt x="3621" y="1048"/>
                    <a:pt x="3621" y="1048"/>
                  </a:cubicBezTo>
                  <a:close/>
                  <a:moveTo>
                    <a:pt x="3647" y="1084"/>
                  </a:moveTo>
                  <a:lnTo>
                    <a:pt x="3647" y="1084"/>
                  </a:lnTo>
                  <a:cubicBezTo>
                    <a:pt x="3653" y="1084"/>
                    <a:pt x="3653" y="1084"/>
                    <a:pt x="3653" y="1084"/>
                  </a:cubicBezTo>
                  <a:cubicBezTo>
                    <a:pt x="3661" y="1080"/>
                    <a:pt x="3661" y="1080"/>
                    <a:pt x="3661" y="1080"/>
                  </a:cubicBezTo>
                  <a:cubicBezTo>
                    <a:pt x="3664" y="1070"/>
                    <a:pt x="3664" y="1070"/>
                    <a:pt x="3664" y="1070"/>
                  </a:cubicBezTo>
                  <a:cubicBezTo>
                    <a:pt x="3650" y="1066"/>
                    <a:pt x="3650" y="1066"/>
                    <a:pt x="3650" y="1066"/>
                  </a:cubicBezTo>
                  <a:cubicBezTo>
                    <a:pt x="3643" y="1054"/>
                    <a:pt x="3643" y="1054"/>
                    <a:pt x="3643" y="1054"/>
                  </a:cubicBezTo>
                  <a:cubicBezTo>
                    <a:pt x="3637" y="1054"/>
                    <a:pt x="3637" y="1054"/>
                    <a:pt x="3637" y="1054"/>
                  </a:cubicBezTo>
                  <a:cubicBezTo>
                    <a:pt x="3635" y="1061"/>
                    <a:pt x="3635" y="1061"/>
                    <a:pt x="3635" y="1061"/>
                  </a:cubicBezTo>
                  <a:cubicBezTo>
                    <a:pt x="3644" y="1070"/>
                    <a:pt x="3644" y="1070"/>
                    <a:pt x="3644" y="1070"/>
                  </a:cubicBezTo>
                  <a:cubicBezTo>
                    <a:pt x="3647" y="1084"/>
                    <a:pt x="3647" y="1084"/>
                    <a:pt x="3647" y="1084"/>
                  </a:cubicBezTo>
                  <a:close/>
                  <a:moveTo>
                    <a:pt x="3507" y="1122"/>
                  </a:moveTo>
                  <a:lnTo>
                    <a:pt x="3507" y="1122"/>
                  </a:lnTo>
                  <a:cubicBezTo>
                    <a:pt x="3524" y="1116"/>
                    <a:pt x="3524" y="1116"/>
                    <a:pt x="3524" y="1116"/>
                  </a:cubicBezTo>
                  <a:cubicBezTo>
                    <a:pt x="3522" y="1107"/>
                    <a:pt x="3522" y="1107"/>
                    <a:pt x="3522" y="1107"/>
                  </a:cubicBezTo>
                  <a:cubicBezTo>
                    <a:pt x="3511" y="1099"/>
                    <a:pt x="3511" y="1099"/>
                    <a:pt x="3511" y="1099"/>
                  </a:cubicBezTo>
                  <a:cubicBezTo>
                    <a:pt x="3504" y="1110"/>
                    <a:pt x="3504" y="1110"/>
                    <a:pt x="3504" y="1110"/>
                  </a:cubicBezTo>
                  <a:cubicBezTo>
                    <a:pt x="3487" y="1118"/>
                    <a:pt x="3487" y="1118"/>
                    <a:pt x="3487" y="1118"/>
                  </a:cubicBezTo>
                  <a:cubicBezTo>
                    <a:pt x="3491" y="1124"/>
                    <a:pt x="3491" y="1124"/>
                    <a:pt x="3491" y="1124"/>
                  </a:cubicBezTo>
                  <a:cubicBezTo>
                    <a:pt x="3507" y="1122"/>
                    <a:pt x="3507" y="1122"/>
                    <a:pt x="3507" y="1122"/>
                  </a:cubicBezTo>
                  <a:close/>
                  <a:moveTo>
                    <a:pt x="3586" y="1125"/>
                  </a:moveTo>
                  <a:lnTo>
                    <a:pt x="3586" y="1125"/>
                  </a:lnTo>
                  <a:cubicBezTo>
                    <a:pt x="3594" y="1118"/>
                    <a:pt x="3594" y="1118"/>
                    <a:pt x="3594" y="1118"/>
                  </a:cubicBezTo>
                  <a:cubicBezTo>
                    <a:pt x="3595" y="1104"/>
                    <a:pt x="3595" y="1104"/>
                    <a:pt x="3595" y="1104"/>
                  </a:cubicBezTo>
                  <a:cubicBezTo>
                    <a:pt x="3589" y="1099"/>
                    <a:pt x="3589" y="1099"/>
                    <a:pt x="3589" y="1099"/>
                  </a:cubicBezTo>
                  <a:cubicBezTo>
                    <a:pt x="3591" y="1081"/>
                    <a:pt x="3591" y="1081"/>
                    <a:pt x="3591" y="1081"/>
                  </a:cubicBezTo>
                  <a:cubicBezTo>
                    <a:pt x="3580" y="1081"/>
                    <a:pt x="3580" y="1081"/>
                    <a:pt x="3580" y="1081"/>
                  </a:cubicBezTo>
                  <a:cubicBezTo>
                    <a:pt x="3572" y="1089"/>
                    <a:pt x="3572" y="1089"/>
                    <a:pt x="3572" y="1089"/>
                  </a:cubicBezTo>
                  <a:cubicBezTo>
                    <a:pt x="3569" y="1101"/>
                    <a:pt x="3569" y="1101"/>
                    <a:pt x="3569" y="1101"/>
                  </a:cubicBezTo>
                  <a:cubicBezTo>
                    <a:pt x="3556" y="1112"/>
                    <a:pt x="3556" y="1112"/>
                    <a:pt x="3556" y="1112"/>
                  </a:cubicBezTo>
                  <a:cubicBezTo>
                    <a:pt x="3559" y="1118"/>
                    <a:pt x="3559" y="1118"/>
                    <a:pt x="3559" y="1118"/>
                  </a:cubicBezTo>
                  <a:cubicBezTo>
                    <a:pt x="3566" y="1115"/>
                    <a:pt x="3566" y="1115"/>
                    <a:pt x="3566" y="1115"/>
                  </a:cubicBezTo>
                  <a:cubicBezTo>
                    <a:pt x="3577" y="1106"/>
                    <a:pt x="3577" y="1106"/>
                    <a:pt x="3577" y="1106"/>
                  </a:cubicBezTo>
                  <a:cubicBezTo>
                    <a:pt x="3583" y="1110"/>
                    <a:pt x="3583" y="1110"/>
                    <a:pt x="3583" y="1110"/>
                  </a:cubicBezTo>
                  <a:cubicBezTo>
                    <a:pt x="3586" y="1125"/>
                    <a:pt x="3586" y="1125"/>
                    <a:pt x="3586" y="1125"/>
                  </a:cubicBezTo>
                  <a:close/>
                  <a:moveTo>
                    <a:pt x="3594" y="1206"/>
                  </a:moveTo>
                  <a:lnTo>
                    <a:pt x="3594" y="1206"/>
                  </a:lnTo>
                  <a:cubicBezTo>
                    <a:pt x="3606" y="1203"/>
                    <a:pt x="3606" y="1203"/>
                    <a:pt x="3606" y="1203"/>
                  </a:cubicBezTo>
                  <a:cubicBezTo>
                    <a:pt x="3614" y="1211"/>
                    <a:pt x="3614" y="1211"/>
                    <a:pt x="3614" y="1211"/>
                  </a:cubicBezTo>
                  <a:cubicBezTo>
                    <a:pt x="3629" y="1211"/>
                    <a:pt x="3629" y="1211"/>
                    <a:pt x="3629" y="1211"/>
                  </a:cubicBezTo>
                  <a:cubicBezTo>
                    <a:pt x="3640" y="1208"/>
                    <a:pt x="3640" y="1208"/>
                    <a:pt x="3640" y="1208"/>
                  </a:cubicBezTo>
                  <a:cubicBezTo>
                    <a:pt x="3656" y="1210"/>
                    <a:pt x="3656" y="1210"/>
                    <a:pt x="3656" y="1210"/>
                  </a:cubicBezTo>
                  <a:cubicBezTo>
                    <a:pt x="3669" y="1206"/>
                    <a:pt x="3669" y="1206"/>
                    <a:pt x="3669" y="1206"/>
                  </a:cubicBezTo>
                  <a:cubicBezTo>
                    <a:pt x="3673" y="1196"/>
                    <a:pt x="3673" y="1196"/>
                    <a:pt x="3673" y="1196"/>
                  </a:cubicBezTo>
                  <a:cubicBezTo>
                    <a:pt x="3673" y="1190"/>
                    <a:pt x="3673" y="1190"/>
                    <a:pt x="3673" y="1190"/>
                  </a:cubicBezTo>
                  <a:cubicBezTo>
                    <a:pt x="3669" y="1188"/>
                    <a:pt x="3669" y="1188"/>
                    <a:pt x="3669" y="1188"/>
                  </a:cubicBezTo>
                  <a:cubicBezTo>
                    <a:pt x="3672" y="1180"/>
                    <a:pt x="3672" y="1180"/>
                    <a:pt x="3672" y="1180"/>
                  </a:cubicBezTo>
                  <a:cubicBezTo>
                    <a:pt x="3667" y="1167"/>
                    <a:pt x="3667" y="1167"/>
                    <a:pt x="3667" y="1167"/>
                  </a:cubicBezTo>
                  <a:cubicBezTo>
                    <a:pt x="3655" y="1167"/>
                    <a:pt x="3655" y="1167"/>
                    <a:pt x="3655" y="1167"/>
                  </a:cubicBezTo>
                  <a:cubicBezTo>
                    <a:pt x="3646" y="1176"/>
                    <a:pt x="3646" y="1176"/>
                    <a:pt x="3646" y="1176"/>
                  </a:cubicBezTo>
                  <a:cubicBezTo>
                    <a:pt x="3649" y="1184"/>
                    <a:pt x="3649" y="1184"/>
                    <a:pt x="3649" y="1184"/>
                  </a:cubicBezTo>
                  <a:cubicBezTo>
                    <a:pt x="3643" y="1187"/>
                    <a:pt x="3643" y="1187"/>
                    <a:pt x="3643" y="1187"/>
                  </a:cubicBezTo>
                  <a:cubicBezTo>
                    <a:pt x="3635" y="1185"/>
                    <a:pt x="3635" y="1185"/>
                    <a:pt x="3635" y="1185"/>
                  </a:cubicBezTo>
                  <a:cubicBezTo>
                    <a:pt x="3629" y="1177"/>
                    <a:pt x="3629" y="1177"/>
                    <a:pt x="3629" y="1177"/>
                  </a:cubicBezTo>
                  <a:cubicBezTo>
                    <a:pt x="3623" y="1177"/>
                    <a:pt x="3623" y="1177"/>
                    <a:pt x="3623" y="1177"/>
                  </a:cubicBezTo>
                  <a:cubicBezTo>
                    <a:pt x="3617" y="1187"/>
                    <a:pt x="3617" y="1187"/>
                    <a:pt x="3617" y="1187"/>
                  </a:cubicBezTo>
                  <a:cubicBezTo>
                    <a:pt x="3608" y="1191"/>
                    <a:pt x="3608" y="1191"/>
                    <a:pt x="3608" y="1191"/>
                  </a:cubicBezTo>
                  <a:cubicBezTo>
                    <a:pt x="3595" y="1188"/>
                    <a:pt x="3595" y="1188"/>
                    <a:pt x="3595" y="1188"/>
                  </a:cubicBezTo>
                  <a:cubicBezTo>
                    <a:pt x="3589" y="1200"/>
                    <a:pt x="3589" y="1200"/>
                    <a:pt x="3589" y="1200"/>
                  </a:cubicBezTo>
                  <a:cubicBezTo>
                    <a:pt x="3594" y="1206"/>
                    <a:pt x="3594" y="1206"/>
                    <a:pt x="3594" y="1206"/>
                  </a:cubicBezTo>
                  <a:close/>
                  <a:moveTo>
                    <a:pt x="2136" y="726"/>
                  </a:moveTo>
                  <a:lnTo>
                    <a:pt x="2136" y="726"/>
                  </a:lnTo>
                  <a:cubicBezTo>
                    <a:pt x="2152" y="730"/>
                    <a:pt x="2152" y="730"/>
                    <a:pt x="2152" y="730"/>
                  </a:cubicBezTo>
                  <a:cubicBezTo>
                    <a:pt x="2165" y="739"/>
                    <a:pt x="2165" y="739"/>
                    <a:pt x="2165" y="739"/>
                  </a:cubicBezTo>
                  <a:cubicBezTo>
                    <a:pt x="2172" y="739"/>
                    <a:pt x="2172" y="739"/>
                    <a:pt x="2172" y="739"/>
                  </a:cubicBezTo>
                  <a:cubicBezTo>
                    <a:pt x="2195" y="728"/>
                    <a:pt x="2195" y="728"/>
                    <a:pt x="2195" y="728"/>
                  </a:cubicBezTo>
                  <a:cubicBezTo>
                    <a:pt x="2197" y="720"/>
                    <a:pt x="2197" y="720"/>
                    <a:pt x="2197" y="720"/>
                  </a:cubicBezTo>
                  <a:cubicBezTo>
                    <a:pt x="2189" y="716"/>
                    <a:pt x="2189" y="716"/>
                    <a:pt x="2189" y="716"/>
                  </a:cubicBezTo>
                  <a:cubicBezTo>
                    <a:pt x="2168" y="720"/>
                    <a:pt x="2168" y="720"/>
                    <a:pt x="2168" y="720"/>
                  </a:cubicBezTo>
                  <a:cubicBezTo>
                    <a:pt x="2154" y="717"/>
                    <a:pt x="2154" y="717"/>
                    <a:pt x="2154" y="717"/>
                  </a:cubicBezTo>
                  <a:cubicBezTo>
                    <a:pt x="2145" y="710"/>
                    <a:pt x="2145" y="710"/>
                    <a:pt x="2145" y="710"/>
                  </a:cubicBezTo>
                  <a:cubicBezTo>
                    <a:pt x="2134" y="713"/>
                    <a:pt x="2134" y="713"/>
                    <a:pt x="2134" y="713"/>
                  </a:cubicBezTo>
                  <a:cubicBezTo>
                    <a:pt x="2131" y="720"/>
                    <a:pt x="2131" y="720"/>
                    <a:pt x="2131" y="720"/>
                  </a:cubicBezTo>
                  <a:cubicBezTo>
                    <a:pt x="2136" y="726"/>
                    <a:pt x="2136" y="726"/>
                    <a:pt x="2136" y="726"/>
                  </a:cubicBezTo>
                  <a:close/>
                  <a:moveTo>
                    <a:pt x="2097" y="381"/>
                  </a:moveTo>
                  <a:lnTo>
                    <a:pt x="2097" y="381"/>
                  </a:lnTo>
                  <a:cubicBezTo>
                    <a:pt x="2091" y="373"/>
                    <a:pt x="2091" y="373"/>
                    <a:pt x="2091" y="373"/>
                  </a:cubicBezTo>
                  <a:cubicBezTo>
                    <a:pt x="2091" y="361"/>
                    <a:pt x="2091" y="361"/>
                    <a:pt x="2091" y="361"/>
                  </a:cubicBezTo>
                  <a:cubicBezTo>
                    <a:pt x="2113" y="344"/>
                    <a:pt x="2113" y="344"/>
                    <a:pt x="2113" y="344"/>
                  </a:cubicBezTo>
                  <a:cubicBezTo>
                    <a:pt x="2139" y="343"/>
                    <a:pt x="2139" y="343"/>
                    <a:pt x="2139" y="343"/>
                  </a:cubicBezTo>
                  <a:cubicBezTo>
                    <a:pt x="2162" y="349"/>
                    <a:pt x="2162" y="349"/>
                    <a:pt x="2162" y="349"/>
                  </a:cubicBezTo>
                  <a:cubicBezTo>
                    <a:pt x="2169" y="364"/>
                    <a:pt x="2169" y="364"/>
                    <a:pt x="2169" y="364"/>
                  </a:cubicBezTo>
                  <a:cubicBezTo>
                    <a:pt x="2160" y="378"/>
                    <a:pt x="2160" y="378"/>
                    <a:pt x="2160" y="378"/>
                  </a:cubicBezTo>
                  <a:cubicBezTo>
                    <a:pt x="2139" y="384"/>
                    <a:pt x="2139" y="384"/>
                    <a:pt x="2139" y="384"/>
                  </a:cubicBezTo>
                  <a:cubicBezTo>
                    <a:pt x="2110" y="383"/>
                    <a:pt x="2110" y="383"/>
                    <a:pt x="2110" y="383"/>
                  </a:cubicBezTo>
                  <a:cubicBezTo>
                    <a:pt x="2110" y="383"/>
                    <a:pt x="2096" y="381"/>
                    <a:pt x="2097" y="381"/>
                  </a:cubicBezTo>
                  <a:close/>
                  <a:moveTo>
                    <a:pt x="2602" y="120"/>
                  </a:moveTo>
                  <a:lnTo>
                    <a:pt x="2602" y="120"/>
                  </a:lnTo>
                  <a:cubicBezTo>
                    <a:pt x="2617" y="104"/>
                    <a:pt x="2617" y="104"/>
                    <a:pt x="2617" y="104"/>
                  </a:cubicBezTo>
                  <a:cubicBezTo>
                    <a:pt x="2626" y="91"/>
                    <a:pt x="2626" y="91"/>
                    <a:pt x="2626" y="91"/>
                  </a:cubicBezTo>
                  <a:cubicBezTo>
                    <a:pt x="2649" y="88"/>
                    <a:pt x="2649" y="88"/>
                    <a:pt x="2649" y="88"/>
                  </a:cubicBezTo>
                  <a:cubicBezTo>
                    <a:pt x="2669" y="94"/>
                    <a:pt x="2669" y="94"/>
                    <a:pt x="2669" y="94"/>
                  </a:cubicBezTo>
                  <a:cubicBezTo>
                    <a:pt x="2663" y="104"/>
                    <a:pt x="2663" y="104"/>
                    <a:pt x="2663" y="104"/>
                  </a:cubicBezTo>
                  <a:cubicBezTo>
                    <a:pt x="2661" y="115"/>
                    <a:pt x="2661" y="115"/>
                    <a:pt x="2661" y="115"/>
                  </a:cubicBezTo>
                  <a:cubicBezTo>
                    <a:pt x="2648" y="129"/>
                    <a:pt x="2648" y="129"/>
                    <a:pt x="2648" y="129"/>
                  </a:cubicBezTo>
                  <a:cubicBezTo>
                    <a:pt x="2628" y="132"/>
                    <a:pt x="2628" y="132"/>
                    <a:pt x="2628" y="132"/>
                  </a:cubicBezTo>
                  <a:cubicBezTo>
                    <a:pt x="2611" y="129"/>
                    <a:pt x="2611" y="129"/>
                    <a:pt x="2611" y="129"/>
                  </a:cubicBezTo>
                  <a:cubicBezTo>
                    <a:pt x="2602" y="120"/>
                    <a:pt x="2602" y="120"/>
                    <a:pt x="2602" y="120"/>
                  </a:cubicBezTo>
                  <a:close/>
                  <a:moveTo>
                    <a:pt x="2966" y="349"/>
                  </a:moveTo>
                  <a:lnTo>
                    <a:pt x="2966" y="349"/>
                  </a:lnTo>
                  <a:cubicBezTo>
                    <a:pt x="2993" y="334"/>
                    <a:pt x="2993" y="334"/>
                    <a:pt x="2993" y="334"/>
                  </a:cubicBezTo>
                  <a:cubicBezTo>
                    <a:pt x="3004" y="317"/>
                    <a:pt x="3004" y="317"/>
                    <a:pt x="3004" y="317"/>
                  </a:cubicBezTo>
                  <a:cubicBezTo>
                    <a:pt x="3005" y="302"/>
                    <a:pt x="3005" y="302"/>
                    <a:pt x="3005" y="302"/>
                  </a:cubicBezTo>
                  <a:cubicBezTo>
                    <a:pt x="3025" y="282"/>
                    <a:pt x="3025" y="282"/>
                    <a:pt x="3025" y="282"/>
                  </a:cubicBezTo>
                  <a:cubicBezTo>
                    <a:pt x="3057" y="259"/>
                    <a:pt x="3057" y="259"/>
                    <a:pt x="3057" y="259"/>
                  </a:cubicBezTo>
                  <a:cubicBezTo>
                    <a:pt x="3079" y="247"/>
                    <a:pt x="3079" y="247"/>
                    <a:pt x="3079" y="247"/>
                  </a:cubicBezTo>
                  <a:cubicBezTo>
                    <a:pt x="3086" y="233"/>
                    <a:pt x="3086" y="233"/>
                    <a:pt x="3086" y="233"/>
                  </a:cubicBezTo>
                  <a:cubicBezTo>
                    <a:pt x="3085" y="216"/>
                    <a:pt x="3085" y="216"/>
                    <a:pt x="3085" y="216"/>
                  </a:cubicBezTo>
                  <a:cubicBezTo>
                    <a:pt x="3057" y="201"/>
                    <a:pt x="3057" y="201"/>
                    <a:pt x="3057" y="201"/>
                  </a:cubicBezTo>
                  <a:cubicBezTo>
                    <a:pt x="3033" y="178"/>
                    <a:pt x="3033" y="178"/>
                    <a:pt x="3033" y="178"/>
                  </a:cubicBezTo>
                  <a:cubicBezTo>
                    <a:pt x="3018" y="150"/>
                    <a:pt x="3018" y="150"/>
                    <a:pt x="3018" y="150"/>
                  </a:cubicBezTo>
                  <a:cubicBezTo>
                    <a:pt x="3019" y="133"/>
                    <a:pt x="3019" y="133"/>
                    <a:pt x="3019" y="133"/>
                  </a:cubicBezTo>
                  <a:cubicBezTo>
                    <a:pt x="3028" y="117"/>
                    <a:pt x="3028" y="117"/>
                    <a:pt x="3028" y="117"/>
                  </a:cubicBezTo>
                  <a:cubicBezTo>
                    <a:pt x="3028" y="103"/>
                    <a:pt x="3028" y="103"/>
                    <a:pt x="3028" y="103"/>
                  </a:cubicBezTo>
                  <a:cubicBezTo>
                    <a:pt x="3021" y="98"/>
                    <a:pt x="3021" y="98"/>
                    <a:pt x="3021" y="98"/>
                  </a:cubicBezTo>
                  <a:cubicBezTo>
                    <a:pt x="2981" y="98"/>
                    <a:pt x="2981" y="98"/>
                    <a:pt x="2981" y="98"/>
                  </a:cubicBezTo>
                  <a:cubicBezTo>
                    <a:pt x="2950" y="89"/>
                    <a:pt x="2950" y="89"/>
                    <a:pt x="2950" y="89"/>
                  </a:cubicBezTo>
                  <a:cubicBezTo>
                    <a:pt x="2929" y="74"/>
                    <a:pt x="2929" y="74"/>
                    <a:pt x="2929" y="74"/>
                  </a:cubicBezTo>
                  <a:cubicBezTo>
                    <a:pt x="2897" y="34"/>
                    <a:pt x="2897" y="34"/>
                    <a:pt x="2897" y="34"/>
                  </a:cubicBezTo>
                  <a:cubicBezTo>
                    <a:pt x="2872" y="16"/>
                    <a:pt x="2872" y="16"/>
                    <a:pt x="2872" y="16"/>
                  </a:cubicBezTo>
                  <a:cubicBezTo>
                    <a:pt x="2845" y="2"/>
                    <a:pt x="2845" y="2"/>
                    <a:pt x="2845" y="2"/>
                  </a:cubicBezTo>
                  <a:cubicBezTo>
                    <a:pt x="2834" y="0"/>
                    <a:pt x="2834" y="0"/>
                    <a:pt x="2834" y="0"/>
                  </a:cubicBezTo>
                  <a:cubicBezTo>
                    <a:pt x="2830" y="8"/>
                    <a:pt x="2830" y="8"/>
                    <a:pt x="2830" y="8"/>
                  </a:cubicBezTo>
                  <a:cubicBezTo>
                    <a:pt x="2825" y="22"/>
                    <a:pt x="2825" y="22"/>
                    <a:pt x="2825" y="22"/>
                  </a:cubicBezTo>
                  <a:cubicBezTo>
                    <a:pt x="2828" y="34"/>
                    <a:pt x="2828" y="34"/>
                    <a:pt x="2828" y="34"/>
                  </a:cubicBezTo>
                  <a:cubicBezTo>
                    <a:pt x="2828" y="55"/>
                    <a:pt x="2828" y="55"/>
                    <a:pt x="2828" y="55"/>
                  </a:cubicBezTo>
                  <a:cubicBezTo>
                    <a:pt x="2814" y="75"/>
                    <a:pt x="2814" y="75"/>
                    <a:pt x="2814" y="75"/>
                  </a:cubicBezTo>
                  <a:cubicBezTo>
                    <a:pt x="2800" y="100"/>
                    <a:pt x="2800" y="100"/>
                    <a:pt x="2800" y="100"/>
                  </a:cubicBezTo>
                  <a:cubicBezTo>
                    <a:pt x="2784" y="121"/>
                    <a:pt x="2784" y="121"/>
                    <a:pt x="2784" y="121"/>
                  </a:cubicBezTo>
                  <a:cubicBezTo>
                    <a:pt x="2781" y="136"/>
                    <a:pt x="2781" y="136"/>
                    <a:pt x="2781" y="136"/>
                  </a:cubicBezTo>
                  <a:cubicBezTo>
                    <a:pt x="2784" y="202"/>
                    <a:pt x="2784" y="202"/>
                    <a:pt x="2784" y="202"/>
                  </a:cubicBezTo>
                  <a:cubicBezTo>
                    <a:pt x="2794" y="217"/>
                    <a:pt x="2794" y="217"/>
                    <a:pt x="2794" y="217"/>
                  </a:cubicBezTo>
                  <a:cubicBezTo>
                    <a:pt x="2808" y="227"/>
                    <a:pt x="2808" y="227"/>
                    <a:pt x="2808" y="227"/>
                  </a:cubicBezTo>
                  <a:cubicBezTo>
                    <a:pt x="2811" y="242"/>
                    <a:pt x="2811" y="242"/>
                    <a:pt x="2811" y="242"/>
                  </a:cubicBezTo>
                  <a:cubicBezTo>
                    <a:pt x="2805" y="288"/>
                    <a:pt x="2805" y="288"/>
                    <a:pt x="2805" y="288"/>
                  </a:cubicBezTo>
                  <a:cubicBezTo>
                    <a:pt x="2797" y="305"/>
                    <a:pt x="2797" y="305"/>
                    <a:pt x="2797" y="305"/>
                  </a:cubicBezTo>
                  <a:cubicBezTo>
                    <a:pt x="2791" y="318"/>
                    <a:pt x="2791" y="318"/>
                    <a:pt x="2791" y="318"/>
                  </a:cubicBezTo>
                  <a:cubicBezTo>
                    <a:pt x="2797" y="329"/>
                    <a:pt x="2797" y="329"/>
                    <a:pt x="2797" y="329"/>
                  </a:cubicBezTo>
                  <a:cubicBezTo>
                    <a:pt x="2805" y="328"/>
                    <a:pt x="2805" y="328"/>
                    <a:pt x="2805" y="328"/>
                  </a:cubicBezTo>
                  <a:cubicBezTo>
                    <a:pt x="2814" y="311"/>
                    <a:pt x="2814" y="311"/>
                    <a:pt x="2814" y="311"/>
                  </a:cubicBezTo>
                  <a:cubicBezTo>
                    <a:pt x="2836" y="303"/>
                    <a:pt x="2836" y="303"/>
                    <a:pt x="2836" y="303"/>
                  </a:cubicBezTo>
                  <a:cubicBezTo>
                    <a:pt x="2843" y="308"/>
                    <a:pt x="2843" y="308"/>
                    <a:pt x="2843" y="308"/>
                  </a:cubicBezTo>
                  <a:cubicBezTo>
                    <a:pt x="2848" y="324"/>
                    <a:pt x="2848" y="324"/>
                    <a:pt x="2848" y="324"/>
                  </a:cubicBezTo>
                  <a:cubicBezTo>
                    <a:pt x="2871" y="341"/>
                    <a:pt x="2871" y="341"/>
                    <a:pt x="2871" y="341"/>
                  </a:cubicBezTo>
                  <a:cubicBezTo>
                    <a:pt x="2885" y="341"/>
                    <a:pt x="2885" y="341"/>
                    <a:pt x="2885" y="341"/>
                  </a:cubicBezTo>
                  <a:cubicBezTo>
                    <a:pt x="2892" y="334"/>
                    <a:pt x="2892" y="334"/>
                    <a:pt x="2892" y="334"/>
                  </a:cubicBezTo>
                  <a:cubicBezTo>
                    <a:pt x="2904" y="337"/>
                    <a:pt x="2904" y="337"/>
                    <a:pt x="2904" y="337"/>
                  </a:cubicBezTo>
                  <a:cubicBezTo>
                    <a:pt x="2926" y="349"/>
                    <a:pt x="2926" y="349"/>
                    <a:pt x="2926" y="349"/>
                  </a:cubicBezTo>
                  <a:cubicBezTo>
                    <a:pt x="2947" y="352"/>
                    <a:pt x="2947" y="352"/>
                    <a:pt x="2947" y="352"/>
                  </a:cubicBezTo>
                  <a:cubicBezTo>
                    <a:pt x="2966" y="349"/>
                    <a:pt x="2966" y="349"/>
                    <a:pt x="2966" y="349"/>
                  </a:cubicBezTo>
                  <a:close/>
                  <a:moveTo>
                    <a:pt x="2891" y="462"/>
                  </a:moveTo>
                  <a:lnTo>
                    <a:pt x="2891" y="462"/>
                  </a:lnTo>
                  <a:cubicBezTo>
                    <a:pt x="2891" y="470"/>
                    <a:pt x="2891" y="470"/>
                    <a:pt x="2891" y="470"/>
                  </a:cubicBezTo>
                  <a:cubicBezTo>
                    <a:pt x="2906" y="477"/>
                    <a:pt x="2906" y="477"/>
                    <a:pt x="2906" y="477"/>
                  </a:cubicBezTo>
                  <a:cubicBezTo>
                    <a:pt x="2923" y="479"/>
                    <a:pt x="2923" y="479"/>
                    <a:pt x="2923" y="479"/>
                  </a:cubicBezTo>
                  <a:cubicBezTo>
                    <a:pt x="2940" y="467"/>
                    <a:pt x="2940" y="467"/>
                    <a:pt x="2940" y="467"/>
                  </a:cubicBezTo>
                  <a:cubicBezTo>
                    <a:pt x="2958" y="451"/>
                    <a:pt x="2958" y="451"/>
                    <a:pt x="2958" y="451"/>
                  </a:cubicBezTo>
                  <a:cubicBezTo>
                    <a:pt x="2969" y="445"/>
                    <a:pt x="2969" y="445"/>
                    <a:pt x="2969" y="445"/>
                  </a:cubicBezTo>
                  <a:cubicBezTo>
                    <a:pt x="2976" y="422"/>
                    <a:pt x="2976" y="422"/>
                    <a:pt x="2976" y="422"/>
                  </a:cubicBezTo>
                  <a:cubicBezTo>
                    <a:pt x="2985" y="398"/>
                    <a:pt x="2985" y="398"/>
                    <a:pt x="2985" y="398"/>
                  </a:cubicBezTo>
                  <a:cubicBezTo>
                    <a:pt x="2982" y="387"/>
                    <a:pt x="2982" y="387"/>
                    <a:pt x="2982" y="387"/>
                  </a:cubicBezTo>
                  <a:cubicBezTo>
                    <a:pt x="2947" y="369"/>
                    <a:pt x="2947" y="369"/>
                    <a:pt x="2947" y="369"/>
                  </a:cubicBezTo>
                  <a:cubicBezTo>
                    <a:pt x="2918" y="364"/>
                    <a:pt x="2918" y="364"/>
                    <a:pt x="2918" y="364"/>
                  </a:cubicBezTo>
                  <a:cubicBezTo>
                    <a:pt x="2894" y="369"/>
                    <a:pt x="2894" y="369"/>
                    <a:pt x="2894" y="369"/>
                  </a:cubicBezTo>
                  <a:cubicBezTo>
                    <a:pt x="2880" y="376"/>
                    <a:pt x="2880" y="376"/>
                    <a:pt x="2880" y="376"/>
                  </a:cubicBezTo>
                  <a:cubicBezTo>
                    <a:pt x="2865" y="370"/>
                    <a:pt x="2865" y="370"/>
                    <a:pt x="2865" y="370"/>
                  </a:cubicBezTo>
                  <a:cubicBezTo>
                    <a:pt x="2855" y="370"/>
                    <a:pt x="2855" y="370"/>
                    <a:pt x="2855" y="370"/>
                  </a:cubicBezTo>
                  <a:cubicBezTo>
                    <a:pt x="2840" y="383"/>
                    <a:pt x="2840" y="383"/>
                    <a:pt x="2840" y="383"/>
                  </a:cubicBezTo>
                  <a:cubicBezTo>
                    <a:pt x="2820" y="383"/>
                    <a:pt x="2820" y="383"/>
                    <a:pt x="2820" y="383"/>
                  </a:cubicBezTo>
                  <a:cubicBezTo>
                    <a:pt x="2816" y="387"/>
                    <a:pt x="2816" y="387"/>
                    <a:pt x="2816" y="387"/>
                  </a:cubicBezTo>
                  <a:cubicBezTo>
                    <a:pt x="2822" y="398"/>
                    <a:pt x="2822" y="398"/>
                    <a:pt x="2822" y="398"/>
                  </a:cubicBezTo>
                  <a:cubicBezTo>
                    <a:pt x="2842" y="402"/>
                    <a:pt x="2842" y="402"/>
                    <a:pt x="2842" y="402"/>
                  </a:cubicBezTo>
                  <a:cubicBezTo>
                    <a:pt x="2851" y="416"/>
                    <a:pt x="2851" y="416"/>
                    <a:pt x="2851" y="416"/>
                  </a:cubicBezTo>
                  <a:cubicBezTo>
                    <a:pt x="2868" y="424"/>
                    <a:pt x="2868" y="424"/>
                    <a:pt x="2868" y="424"/>
                  </a:cubicBezTo>
                  <a:cubicBezTo>
                    <a:pt x="2877" y="441"/>
                    <a:pt x="2877" y="441"/>
                    <a:pt x="2877" y="441"/>
                  </a:cubicBezTo>
                  <a:cubicBezTo>
                    <a:pt x="2898" y="447"/>
                    <a:pt x="2898" y="447"/>
                    <a:pt x="2898" y="447"/>
                  </a:cubicBezTo>
                  <a:cubicBezTo>
                    <a:pt x="2927" y="447"/>
                    <a:pt x="2927" y="447"/>
                    <a:pt x="2927" y="447"/>
                  </a:cubicBezTo>
                  <a:cubicBezTo>
                    <a:pt x="2940" y="450"/>
                    <a:pt x="2940" y="450"/>
                    <a:pt x="2940" y="450"/>
                  </a:cubicBezTo>
                  <a:cubicBezTo>
                    <a:pt x="2932" y="454"/>
                    <a:pt x="2932" y="454"/>
                    <a:pt x="2932" y="454"/>
                  </a:cubicBezTo>
                  <a:cubicBezTo>
                    <a:pt x="2909" y="462"/>
                    <a:pt x="2909" y="462"/>
                    <a:pt x="2909" y="462"/>
                  </a:cubicBezTo>
                  <a:cubicBezTo>
                    <a:pt x="2891" y="462"/>
                    <a:pt x="2891" y="462"/>
                    <a:pt x="2891" y="462"/>
                  </a:cubicBezTo>
                  <a:close/>
                  <a:moveTo>
                    <a:pt x="3439" y="511"/>
                  </a:moveTo>
                  <a:lnTo>
                    <a:pt x="3439" y="511"/>
                  </a:lnTo>
                  <a:cubicBezTo>
                    <a:pt x="3439" y="525"/>
                    <a:pt x="3439" y="525"/>
                    <a:pt x="3439" y="525"/>
                  </a:cubicBezTo>
                  <a:cubicBezTo>
                    <a:pt x="3421" y="551"/>
                    <a:pt x="3421" y="551"/>
                    <a:pt x="3421" y="551"/>
                  </a:cubicBezTo>
                  <a:cubicBezTo>
                    <a:pt x="3397" y="557"/>
                    <a:pt x="3397" y="557"/>
                    <a:pt x="3397" y="557"/>
                  </a:cubicBezTo>
                  <a:cubicBezTo>
                    <a:pt x="3378" y="575"/>
                    <a:pt x="3378" y="575"/>
                    <a:pt x="3378" y="575"/>
                  </a:cubicBezTo>
                  <a:cubicBezTo>
                    <a:pt x="3363" y="587"/>
                    <a:pt x="3363" y="587"/>
                    <a:pt x="3363" y="587"/>
                  </a:cubicBezTo>
                  <a:cubicBezTo>
                    <a:pt x="3348" y="589"/>
                    <a:pt x="3348" y="589"/>
                    <a:pt x="3348" y="589"/>
                  </a:cubicBezTo>
                  <a:cubicBezTo>
                    <a:pt x="3332" y="575"/>
                    <a:pt x="3332" y="575"/>
                    <a:pt x="3332" y="575"/>
                  </a:cubicBezTo>
                  <a:cubicBezTo>
                    <a:pt x="3322" y="566"/>
                    <a:pt x="3322" y="566"/>
                    <a:pt x="3322" y="566"/>
                  </a:cubicBezTo>
                  <a:cubicBezTo>
                    <a:pt x="3306" y="568"/>
                    <a:pt x="3306" y="568"/>
                    <a:pt x="3306" y="568"/>
                  </a:cubicBezTo>
                  <a:cubicBezTo>
                    <a:pt x="3294" y="563"/>
                    <a:pt x="3294" y="563"/>
                    <a:pt x="3294" y="563"/>
                  </a:cubicBezTo>
                  <a:cubicBezTo>
                    <a:pt x="3277" y="568"/>
                    <a:pt x="3277" y="568"/>
                    <a:pt x="3277" y="568"/>
                  </a:cubicBezTo>
                  <a:cubicBezTo>
                    <a:pt x="3238" y="564"/>
                    <a:pt x="3238" y="564"/>
                    <a:pt x="3238" y="564"/>
                  </a:cubicBezTo>
                  <a:cubicBezTo>
                    <a:pt x="3218" y="554"/>
                    <a:pt x="3218" y="554"/>
                    <a:pt x="3218" y="554"/>
                  </a:cubicBezTo>
                  <a:cubicBezTo>
                    <a:pt x="3209" y="546"/>
                    <a:pt x="3209" y="546"/>
                    <a:pt x="3209" y="546"/>
                  </a:cubicBezTo>
                  <a:cubicBezTo>
                    <a:pt x="3186" y="554"/>
                    <a:pt x="3186" y="554"/>
                    <a:pt x="3186" y="554"/>
                  </a:cubicBezTo>
                  <a:cubicBezTo>
                    <a:pt x="3166" y="563"/>
                    <a:pt x="3166" y="563"/>
                    <a:pt x="3166" y="563"/>
                  </a:cubicBezTo>
                  <a:cubicBezTo>
                    <a:pt x="3152" y="560"/>
                    <a:pt x="3152" y="560"/>
                    <a:pt x="3152" y="560"/>
                  </a:cubicBezTo>
                  <a:cubicBezTo>
                    <a:pt x="3134" y="548"/>
                    <a:pt x="3134" y="548"/>
                    <a:pt x="3134" y="548"/>
                  </a:cubicBezTo>
                  <a:cubicBezTo>
                    <a:pt x="3114" y="546"/>
                    <a:pt x="3114" y="546"/>
                    <a:pt x="3114" y="546"/>
                  </a:cubicBezTo>
                  <a:cubicBezTo>
                    <a:pt x="3103" y="534"/>
                    <a:pt x="3103" y="534"/>
                    <a:pt x="3103" y="534"/>
                  </a:cubicBezTo>
                  <a:cubicBezTo>
                    <a:pt x="3092" y="503"/>
                    <a:pt x="3092" y="503"/>
                    <a:pt x="3092" y="503"/>
                  </a:cubicBezTo>
                  <a:cubicBezTo>
                    <a:pt x="3080" y="487"/>
                    <a:pt x="3080" y="487"/>
                    <a:pt x="3080" y="487"/>
                  </a:cubicBezTo>
                  <a:cubicBezTo>
                    <a:pt x="3071" y="485"/>
                    <a:pt x="3071" y="485"/>
                    <a:pt x="3071" y="485"/>
                  </a:cubicBezTo>
                  <a:cubicBezTo>
                    <a:pt x="3056" y="493"/>
                    <a:pt x="3056" y="493"/>
                    <a:pt x="3056" y="493"/>
                  </a:cubicBezTo>
                  <a:cubicBezTo>
                    <a:pt x="3042" y="482"/>
                    <a:pt x="3042" y="482"/>
                    <a:pt x="3042" y="482"/>
                  </a:cubicBezTo>
                  <a:cubicBezTo>
                    <a:pt x="3028" y="476"/>
                    <a:pt x="3028" y="476"/>
                    <a:pt x="3028" y="476"/>
                  </a:cubicBezTo>
                  <a:cubicBezTo>
                    <a:pt x="3025" y="483"/>
                    <a:pt x="3025" y="483"/>
                    <a:pt x="3025" y="483"/>
                  </a:cubicBezTo>
                  <a:cubicBezTo>
                    <a:pt x="3028" y="496"/>
                    <a:pt x="3028" y="496"/>
                    <a:pt x="3028" y="496"/>
                  </a:cubicBezTo>
                  <a:cubicBezTo>
                    <a:pt x="3021" y="499"/>
                    <a:pt x="3021" y="499"/>
                    <a:pt x="3021" y="499"/>
                  </a:cubicBezTo>
                  <a:cubicBezTo>
                    <a:pt x="3014" y="493"/>
                    <a:pt x="3014" y="493"/>
                    <a:pt x="3014" y="493"/>
                  </a:cubicBezTo>
                  <a:cubicBezTo>
                    <a:pt x="2998" y="482"/>
                    <a:pt x="2998" y="482"/>
                    <a:pt x="2998" y="482"/>
                  </a:cubicBezTo>
                  <a:cubicBezTo>
                    <a:pt x="3001" y="474"/>
                    <a:pt x="3001" y="474"/>
                    <a:pt x="3001" y="474"/>
                  </a:cubicBezTo>
                  <a:cubicBezTo>
                    <a:pt x="3019" y="462"/>
                    <a:pt x="3019" y="462"/>
                    <a:pt x="3019" y="462"/>
                  </a:cubicBezTo>
                  <a:cubicBezTo>
                    <a:pt x="3021" y="451"/>
                    <a:pt x="3021" y="451"/>
                    <a:pt x="3021" y="451"/>
                  </a:cubicBezTo>
                  <a:cubicBezTo>
                    <a:pt x="3014" y="427"/>
                    <a:pt x="3014" y="427"/>
                    <a:pt x="3014" y="427"/>
                  </a:cubicBezTo>
                  <a:cubicBezTo>
                    <a:pt x="3019" y="412"/>
                    <a:pt x="3019" y="412"/>
                    <a:pt x="3019" y="412"/>
                  </a:cubicBezTo>
                  <a:cubicBezTo>
                    <a:pt x="3039" y="395"/>
                    <a:pt x="3039" y="395"/>
                    <a:pt x="3039" y="395"/>
                  </a:cubicBezTo>
                  <a:cubicBezTo>
                    <a:pt x="3031" y="384"/>
                    <a:pt x="3031" y="384"/>
                    <a:pt x="3031" y="384"/>
                  </a:cubicBezTo>
                  <a:cubicBezTo>
                    <a:pt x="3021" y="384"/>
                    <a:pt x="3021" y="384"/>
                    <a:pt x="3021" y="384"/>
                  </a:cubicBezTo>
                  <a:cubicBezTo>
                    <a:pt x="3005" y="375"/>
                    <a:pt x="3005" y="375"/>
                    <a:pt x="3005" y="375"/>
                  </a:cubicBezTo>
                  <a:cubicBezTo>
                    <a:pt x="3004" y="361"/>
                    <a:pt x="3004" y="361"/>
                    <a:pt x="3004" y="361"/>
                  </a:cubicBezTo>
                  <a:cubicBezTo>
                    <a:pt x="3011" y="335"/>
                    <a:pt x="3011" y="335"/>
                    <a:pt x="3011" y="335"/>
                  </a:cubicBezTo>
                  <a:cubicBezTo>
                    <a:pt x="3025" y="323"/>
                    <a:pt x="3025" y="323"/>
                    <a:pt x="3025" y="323"/>
                  </a:cubicBezTo>
                  <a:cubicBezTo>
                    <a:pt x="3048" y="317"/>
                    <a:pt x="3048" y="317"/>
                    <a:pt x="3048" y="317"/>
                  </a:cubicBezTo>
                  <a:cubicBezTo>
                    <a:pt x="3050" y="305"/>
                    <a:pt x="3050" y="305"/>
                    <a:pt x="3050" y="305"/>
                  </a:cubicBezTo>
                  <a:cubicBezTo>
                    <a:pt x="3056" y="292"/>
                    <a:pt x="3056" y="292"/>
                    <a:pt x="3056" y="292"/>
                  </a:cubicBezTo>
                  <a:cubicBezTo>
                    <a:pt x="3077" y="285"/>
                    <a:pt x="3077" y="285"/>
                    <a:pt x="3077" y="285"/>
                  </a:cubicBezTo>
                  <a:cubicBezTo>
                    <a:pt x="3103" y="268"/>
                    <a:pt x="3103" y="268"/>
                    <a:pt x="3103" y="268"/>
                  </a:cubicBezTo>
                  <a:cubicBezTo>
                    <a:pt x="3109" y="248"/>
                    <a:pt x="3109" y="248"/>
                    <a:pt x="3109" y="248"/>
                  </a:cubicBezTo>
                  <a:cubicBezTo>
                    <a:pt x="3115" y="243"/>
                    <a:pt x="3115" y="243"/>
                    <a:pt x="3115" y="243"/>
                  </a:cubicBezTo>
                  <a:cubicBezTo>
                    <a:pt x="3147" y="247"/>
                    <a:pt x="3147" y="247"/>
                    <a:pt x="3147" y="247"/>
                  </a:cubicBezTo>
                  <a:cubicBezTo>
                    <a:pt x="3169" y="262"/>
                    <a:pt x="3169" y="262"/>
                    <a:pt x="3169" y="262"/>
                  </a:cubicBezTo>
                  <a:cubicBezTo>
                    <a:pt x="3196" y="298"/>
                    <a:pt x="3196" y="298"/>
                    <a:pt x="3196" y="298"/>
                  </a:cubicBezTo>
                  <a:cubicBezTo>
                    <a:pt x="3203" y="315"/>
                    <a:pt x="3203" y="315"/>
                    <a:pt x="3203" y="315"/>
                  </a:cubicBezTo>
                  <a:cubicBezTo>
                    <a:pt x="3195" y="340"/>
                    <a:pt x="3195" y="340"/>
                    <a:pt x="3195" y="340"/>
                  </a:cubicBezTo>
                  <a:cubicBezTo>
                    <a:pt x="3203" y="347"/>
                    <a:pt x="3203" y="347"/>
                    <a:pt x="3203" y="347"/>
                  </a:cubicBezTo>
                  <a:cubicBezTo>
                    <a:pt x="3198" y="363"/>
                    <a:pt x="3198" y="363"/>
                    <a:pt x="3198" y="363"/>
                  </a:cubicBezTo>
                  <a:cubicBezTo>
                    <a:pt x="3190" y="375"/>
                    <a:pt x="3190" y="375"/>
                    <a:pt x="3190" y="375"/>
                  </a:cubicBezTo>
                  <a:cubicBezTo>
                    <a:pt x="3192" y="387"/>
                    <a:pt x="3192" y="387"/>
                    <a:pt x="3192" y="387"/>
                  </a:cubicBezTo>
                  <a:cubicBezTo>
                    <a:pt x="3201" y="381"/>
                    <a:pt x="3201" y="381"/>
                    <a:pt x="3201" y="381"/>
                  </a:cubicBezTo>
                  <a:cubicBezTo>
                    <a:pt x="3210" y="360"/>
                    <a:pt x="3210" y="360"/>
                    <a:pt x="3210" y="360"/>
                  </a:cubicBezTo>
                  <a:cubicBezTo>
                    <a:pt x="3213" y="340"/>
                    <a:pt x="3213" y="340"/>
                    <a:pt x="3213" y="340"/>
                  </a:cubicBezTo>
                  <a:cubicBezTo>
                    <a:pt x="3215" y="326"/>
                    <a:pt x="3215" y="326"/>
                    <a:pt x="3215" y="326"/>
                  </a:cubicBezTo>
                  <a:cubicBezTo>
                    <a:pt x="3221" y="312"/>
                    <a:pt x="3221" y="312"/>
                    <a:pt x="3221" y="312"/>
                  </a:cubicBezTo>
                  <a:cubicBezTo>
                    <a:pt x="3219" y="302"/>
                    <a:pt x="3219" y="302"/>
                    <a:pt x="3219" y="302"/>
                  </a:cubicBezTo>
                  <a:cubicBezTo>
                    <a:pt x="3198" y="277"/>
                    <a:pt x="3198" y="277"/>
                    <a:pt x="3198" y="277"/>
                  </a:cubicBezTo>
                  <a:cubicBezTo>
                    <a:pt x="3195" y="266"/>
                    <a:pt x="3195" y="266"/>
                    <a:pt x="3195" y="266"/>
                  </a:cubicBezTo>
                  <a:cubicBezTo>
                    <a:pt x="3198" y="256"/>
                    <a:pt x="3198" y="256"/>
                    <a:pt x="3198" y="256"/>
                  </a:cubicBezTo>
                  <a:cubicBezTo>
                    <a:pt x="3225" y="253"/>
                    <a:pt x="3225" y="253"/>
                    <a:pt x="3225" y="253"/>
                  </a:cubicBezTo>
                  <a:cubicBezTo>
                    <a:pt x="3256" y="256"/>
                    <a:pt x="3256" y="256"/>
                    <a:pt x="3256" y="256"/>
                  </a:cubicBezTo>
                  <a:cubicBezTo>
                    <a:pt x="3306" y="297"/>
                    <a:pt x="3306" y="297"/>
                    <a:pt x="3306" y="297"/>
                  </a:cubicBezTo>
                  <a:cubicBezTo>
                    <a:pt x="3314" y="300"/>
                    <a:pt x="3314" y="300"/>
                    <a:pt x="3314" y="300"/>
                  </a:cubicBezTo>
                  <a:cubicBezTo>
                    <a:pt x="3323" y="306"/>
                    <a:pt x="3323" y="306"/>
                    <a:pt x="3323" y="306"/>
                  </a:cubicBezTo>
                  <a:cubicBezTo>
                    <a:pt x="3325" y="324"/>
                    <a:pt x="3325" y="324"/>
                    <a:pt x="3325" y="324"/>
                  </a:cubicBezTo>
                  <a:cubicBezTo>
                    <a:pt x="3337" y="334"/>
                    <a:pt x="3337" y="334"/>
                    <a:pt x="3337" y="334"/>
                  </a:cubicBezTo>
                  <a:cubicBezTo>
                    <a:pt x="3342" y="355"/>
                    <a:pt x="3342" y="355"/>
                    <a:pt x="3342" y="355"/>
                  </a:cubicBezTo>
                  <a:cubicBezTo>
                    <a:pt x="3342" y="376"/>
                    <a:pt x="3342" y="376"/>
                    <a:pt x="3342" y="376"/>
                  </a:cubicBezTo>
                  <a:cubicBezTo>
                    <a:pt x="3366" y="402"/>
                    <a:pt x="3366" y="402"/>
                    <a:pt x="3366" y="402"/>
                  </a:cubicBezTo>
                  <a:cubicBezTo>
                    <a:pt x="3383" y="425"/>
                    <a:pt x="3383" y="425"/>
                    <a:pt x="3383" y="425"/>
                  </a:cubicBezTo>
                  <a:cubicBezTo>
                    <a:pt x="3383" y="435"/>
                    <a:pt x="3383" y="435"/>
                    <a:pt x="3383" y="435"/>
                  </a:cubicBezTo>
                  <a:cubicBezTo>
                    <a:pt x="3368" y="436"/>
                    <a:pt x="3368" y="436"/>
                    <a:pt x="3368" y="436"/>
                  </a:cubicBezTo>
                  <a:cubicBezTo>
                    <a:pt x="3357" y="428"/>
                    <a:pt x="3357" y="428"/>
                    <a:pt x="3357" y="428"/>
                  </a:cubicBezTo>
                  <a:cubicBezTo>
                    <a:pt x="3348" y="430"/>
                    <a:pt x="3348" y="430"/>
                    <a:pt x="3348" y="430"/>
                  </a:cubicBezTo>
                  <a:cubicBezTo>
                    <a:pt x="3349" y="448"/>
                    <a:pt x="3349" y="448"/>
                    <a:pt x="3349" y="448"/>
                  </a:cubicBezTo>
                  <a:cubicBezTo>
                    <a:pt x="3368" y="461"/>
                    <a:pt x="3368" y="461"/>
                    <a:pt x="3368" y="461"/>
                  </a:cubicBezTo>
                  <a:cubicBezTo>
                    <a:pt x="3389" y="465"/>
                    <a:pt x="3389" y="465"/>
                    <a:pt x="3389" y="465"/>
                  </a:cubicBezTo>
                  <a:cubicBezTo>
                    <a:pt x="3409" y="485"/>
                    <a:pt x="3409" y="485"/>
                    <a:pt x="3409" y="485"/>
                  </a:cubicBezTo>
                  <a:cubicBezTo>
                    <a:pt x="3420" y="490"/>
                    <a:pt x="3420" y="490"/>
                    <a:pt x="3420" y="490"/>
                  </a:cubicBezTo>
                  <a:cubicBezTo>
                    <a:pt x="3439" y="511"/>
                    <a:pt x="3439" y="511"/>
                    <a:pt x="3439" y="511"/>
                  </a:cubicBezTo>
                  <a:close/>
                  <a:moveTo>
                    <a:pt x="6410" y="57"/>
                  </a:moveTo>
                  <a:lnTo>
                    <a:pt x="6410" y="57"/>
                  </a:lnTo>
                  <a:cubicBezTo>
                    <a:pt x="6417" y="26"/>
                    <a:pt x="6417" y="26"/>
                    <a:pt x="6417" y="26"/>
                  </a:cubicBezTo>
                  <a:cubicBezTo>
                    <a:pt x="6440" y="5"/>
                    <a:pt x="6440" y="5"/>
                    <a:pt x="6440" y="5"/>
                  </a:cubicBezTo>
                  <a:cubicBezTo>
                    <a:pt x="6445" y="10"/>
                    <a:pt x="6445" y="10"/>
                    <a:pt x="6445" y="10"/>
                  </a:cubicBezTo>
                  <a:cubicBezTo>
                    <a:pt x="6446" y="23"/>
                    <a:pt x="6446" y="23"/>
                    <a:pt x="6446" y="23"/>
                  </a:cubicBezTo>
                  <a:cubicBezTo>
                    <a:pt x="6451" y="29"/>
                    <a:pt x="6451" y="29"/>
                    <a:pt x="6451" y="29"/>
                  </a:cubicBezTo>
                  <a:cubicBezTo>
                    <a:pt x="6439" y="39"/>
                    <a:pt x="6439" y="39"/>
                    <a:pt x="6439" y="39"/>
                  </a:cubicBezTo>
                  <a:cubicBezTo>
                    <a:pt x="6429" y="51"/>
                    <a:pt x="6429" y="51"/>
                    <a:pt x="6429" y="51"/>
                  </a:cubicBezTo>
                  <a:cubicBezTo>
                    <a:pt x="6410" y="57"/>
                    <a:pt x="6410" y="57"/>
                    <a:pt x="6410" y="57"/>
                  </a:cubicBezTo>
                  <a:close/>
                  <a:moveTo>
                    <a:pt x="6585" y="335"/>
                  </a:moveTo>
                  <a:lnTo>
                    <a:pt x="6585" y="335"/>
                  </a:lnTo>
                  <a:cubicBezTo>
                    <a:pt x="6591" y="366"/>
                    <a:pt x="6591" y="366"/>
                    <a:pt x="6591" y="366"/>
                  </a:cubicBezTo>
                  <a:cubicBezTo>
                    <a:pt x="6621" y="402"/>
                    <a:pt x="6621" y="402"/>
                    <a:pt x="6621" y="402"/>
                  </a:cubicBezTo>
                  <a:cubicBezTo>
                    <a:pt x="6628" y="418"/>
                    <a:pt x="6628" y="418"/>
                    <a:pt x="6628" y="418"/>
                  </a:cubicBezTo>
                  <a:cubicBezTo>
                    <a:pt x="6683" y="438"/>
                    <a:pt x="6683" y="438"/>
                    <a:pt x="6683" y="438"/>
                  </a:cubicBezTo>
                  <a:cubicBezTo>
                    <a:pt x="6726" y="441"/>
                    <a:pt x="6726" y="441"/>
                    <a:pt x="6726" y="441"/>
                  </a:cubicBezTo>
                  <a:cubicBezTo>
                    <a:pt x="6754" y="454"/>
                    <a:pt x="6754" y="454"/>
                    <a:pt x="6754" y="454"/>
                  </a:cubicBezTo>
                  <a:cubicBezTo>
                    <a:pt x="6781" y="456"/>
                    <a:pt x="6781" y="456"/>
                    <a:pt x="6781" y="456"/>
                  </a:cubicBezTo>
                  <a:cubicBezTo>
                    <a:pt x="6802" y="448"/>
                    <a:pt x="6802" y="448"/>
                    <a:pt x="6802" y="448"/>
                  </a:cubicBezTo>
                  <a:cubicBezTo>
                    <a:pt x="6827" y="456"/>
                    <a:pt x="6827" y="456"/>
                    <a:pt x="6827" y="456"/>
                  </a:cubicBezTo>
                  <a:cubicBezTo>
                    <a:pt x="6841" y="450"/>
                    <a:pt x="6841" y="450"/>
                    <a:pt x="6841" y="450"/>
                  </a:cubicBezTo>
                  <a:cubicBezTo>
                    <a:pt x="6873" y="430"/>
                    <a:pt x="6873" y="430"/>
                    <a:pt x="6873" y="430"/>
                  </a:cubicBezTo>
                  <a:cubicBezTo>
                    <a:pt x="6879" y="410"/>
                    <a:pt x="6879" y="410"/>
                    <a:pt x="6879" y="410"/>
                  </a:cubicBezTo>
                  <a:cubicBezTo>
                    <a:pt x="6891" y="392"/>
                    <a:pt x="6891" y="392"/>
                    <a:pt x="6891" y="392"/>
                  </a:cubicBezTo>
                  <a:cubicBezTo>
                    <a:pt x="6885" y="369"/>
                    <a:pt x="6885" y="369"/>
                    <a:pt x="6885" y="369"/>
                  </a:cubicBezTo>
                  <a:cubicBezTo>
                    <a:pt x="6871" y="363"/>
                    <a:pt x="6871" y="363"/>
                    <a:pt x="6871" y="363"/>
                  </a:cubicBezTo>
                  <a:cubicBezTo>
                    <a:pt x="6861" y="364"/>
                    <a:pt x="6861" y="364"/>
                    <a:pt x="6861" y="364"/>
                  </a:cubicBezTo>
                  <a:cubicBezTo>
                    <a:pt x="6856" y="352"/>
                    <a:pt x="6856" y="352"/>
                    <a:pt x="6856" y="352"/>
                  </a:cubicBezTo>
                  <a:cubicBezTo>
                    <a:pt x="6856" y="343"/>
                    <a:pt x="6856" y="343"/>
                    <a:pt x="6856" y="343"/>
                  </a:cubicBezTo>
                  <a:cubicBezTo>
                    <a:pt x="6848" y="334"/>
                    <a:pt x="6848" y="334"/>
                    <a:pt x="6848" y="334"/>
                  </a:cubicBezTo>
                  <a:cubicBezTo>
                    <a:pt x="6835" y="343"/>
                    <a:pt x="6835" y="343"/>
                    <a:pt x="6835" y="343"/>
                  </a:cubicBezTo>
                  <a:cubicBezTo>
                    <a:pt x="6810" y="335"/>
                    <a:pt x="6810" y="335"/>
                    <a:pt x="6810" y="335"/>
                  </a:cubicBezTo>
                  <a:cubicBezTo>
                    <a:pt x="6770" y="343"/>
                    <a:pt x="6770" y="343"/>
                    <a:pt x="6770" y="343"/>
                  </a:cubicBezTo>
                  <a:cubicBezTo>
                    <a:pt x="6746" y="361"/>
                    <a:pt x="6746" y="361"/>
                    <a:pt x="6746" y="361"/>
                  </a:cubicBezTo>
                  <a:cubicBezTo>
                    <a:pt x="6731" y="364"/>
                    <a:pt x="6731" y="364"/>
                    <a:pt x="6731" y="364"/>
                  </a:cubicBezTo>
                  <a:cubicBezTo>
                    <a:pt x="6724" y="355"/>
                    <a:pt x="6724" y="355"/>
                    <a:pt x="6724" y="355"/>
                  </a:cubicBezTo>
                  <a:cubicBezTo>
                    <a:pt x="6720" y="343"/>
                    <a:pt x="6720" y="343"/>
                    <a:pt x="6720" y="343"/>
                  </a:cubicBezTo>
                  <a:cubicBezTo>
                    <a:pt x="6709" y="343"/>
                    <a:pt x="6709" y="343"/>
                    <a:pt x="6709" y="343"/>
                  </a:cubicBezTo>
                  <a:cubicBezTo>
                    <a:pt x="6691" y="347"/>
                    <a:pt x="6691" y="347"/>
                    <a:pt x="6691" y="347"/>
                  </a:cubicBezTo>
                  <a:cubicBezTo>
                    <a:pt x="6665" y="347"/>
                    <a:pt x="6665" y="347"/>
                    <a:pt x="6665" y="347"/>
                  </a:cubicBezTo>
                  <a:cubicBezTo>
                    <a:pt x="6653" y="343"/>
                    <a:pt x="6653" y="343"/>
                    <a:pt x="6653" y="343"/>
                  </a:cubicBezTo>
                  <a:cubicBezTo>
                    <a:pt x="6653" y="355"/>
                    <a:pt x="6653" y="355"/>
                    <a:pt x="6653" y="355"/>
                  </a:cubicBezTo>
                  <a:cubicBezTo>
                    <a:pt x="6640" y="367"/>
                    <a:pt x="6640" y="367"/>
                    <a:pt x="6640" y="367"/>
                  </a:cubicBezTo>
                  <a:cubicBezTo>
                    <a:pt x="6611" y="360"/>
                    <a:pt x="6611" y="360"/>
                    <a:pt x="6611" y="360"/>
                  </a:cubicBezTo>
                  <a:cubicBezTo>
                    <a:pt x="6601" y="349"/>
                    <a:pt x="6601" y="349"/>
                    <a:pt x="6601" y="349"/>
                  </a:cubicBezTo>
                  <a:cubicBezTo>
                    <a:pt x="6599" y="338"/>
                    <a:pt x="6599" y="338"/>
                    <a:pt x="6599" y="338"/>
                  </a:cubicBezTo>
                  <a:cubicBezTo>
                    <a:pt x="6585" y="335"/>
                    <a:pt x="6585" y="335"/>
                    <a:pt x="6585" y="335"/>
                  </a:cubicBezTo>
                  <a:close/>
                  <a:moveTo>
                    <a:pt x="5959" y="615"/>
                  </a:moveTo>
                  <a:lnTo>
                    <a:pt x="5959" y="615"/>
                  </a:lnTo>
                  <a:cubicBezTo>
                    <a:pt x="5942" y="575"/>
                    <a:pt x="5942" y="575"/>
                    <a:pt x="5942" y="575"/>
                  </a:cubicBezTo>
                  <a:cubicBezTo>
                    <a:pt x="5937" y="555"/>
                    <a:pt x="5937" y="555"/>
                    <a:pt x="5937" y="555"/>
                  </a:cubicBezTo>
                  <a:cubicBezTo>
                    <a:pt x="5923" y="545"/>
                    <a:pt x="5923" y="545"/>
                    <a:pt x="5923" y="545"/>
                  </a:cubicBezTo>
                  <a:cubicBezTo>
                    <a:pt x="5894" y="543"/>
                    <a:pt x="5894" y="543"/>
                    <a:pt x="5894" y="543"/>
                  </a:cubicBezTo>
                  <a:cubicBezTo>
                    <a:pt x="5881" y="522"/>
                    <a:pt x="5881" y="522"/>
                    <a:pt x="5881" y="522"/>
                  </a:cubicBezTo>
                  <a:cubicBezTo>
                    <a:pt x="5867" y="511"/>
                    <a:pt x="5867" y="511"/>
                    <a:pt x="5867" y="511"/>
                  </a:cubicBezTo>
                  <a:cubicBezTo>
                    <a:pt x="5858" y="506"/>
                    <a:pt x="5858" y="506"/>
                    <a:pt x="5858" y="506"/>
                  </a:cubicBezTo>
                  <a:cubicBezTo>
                    <a:pt x="5861" y="520"/>
                    <a:pt x="5861" y="520"/>
                    <a:pt x="5861" y="520"/>
                  </a:cubicBezTo>
                  <a:cubicBezTo>
                    <a:pt x="5876" y="545"/>
                    <a:pt x="5876" y="545"/>
                    <a:pt x="5876" y="545"/>
                  </a:cubicBezTo>
                  <a:cubicBezTo>
                    <a:pt x="5899" y="566"/>
                    <a:pt x="5899" y="566"/>
                    <a:pt x="5899" y="566"/>
                  </a:cubicBezTo>
                  <a:cubicBezTo>
                    <a:pt x="5922" y="600"/>
                    <a:pt x="5922" y="600"/>
                    <a:pt x="5922" y="600"/>
                  </a:cubicBezTo>
                  <a:cubicBezTo>
                    <a:pt x="5936" y="632"/>
                    <a:pt x="5936" y="632"/>
                    <a:pt x="5936" y="632"/>
                  </a:cubicBezTo>
                  <a:cubicBezTo>
                    <a:pt x="5949" y="639"/>
                    <a:pt x="5949" y="639"/>
                    <a:pt x="5949" y="639"/>
                  </a:cubicBezTo>
                  <a:cubicBezTo>
                    <a:pt x="5960" y="633"/>
                    <a:pt x="5960" y="633"/>
                    <a:pt x="5960" y="633"/>
                  </a:cubicBezTo>
                  <a:cubicBezTo>
                    <a:pt x="5959" y="615"/>
                    <a:pt x="5959" y="615"/>
                    <a:pt x="5959" y="615"/>
                  </a:cubicBezTo>
                  <a:close/>
                  <a:moveTo>
                    <a:pt x="6277" y="650"/>
                  </a:moveTo>
                  <a:lnTo>
                    <a:pt x="6277" y="650"/>
                  </a:lnTo>
                  <a:cubicBezTo>
                    <a:pt x="6266" y="652"/>
                    <a:pt x="6266" y="652"/>
                    <a:pt x="6266" y="652"/>
                  </a:cubicBezTo>
                  <a:cubicBezTo>
                    <a:pt x="6255" y="644"/>
                    <a:pt x="6255" y="644"/>
                    <a:pt x="6255" y="644"/>
                  </a:cubicBezTo>
                  <a:cubicBezTo>
                    <a:pt x="6254" y="632"/>
                    <a:pt x="6254" y="632"/>
                    <a:pt x="6254" y="632"/>
                  </a:cubicBezTo>
                  <a:cubicBezTo>
                    <a:pt x="6258" y="624"/>
                    <a:pt x="6258" y="624"/>
                    <a:pt x="6258" y="624"/>
                  </a:cubicBezTo>
                  <a:cubicBezTo>
                    <a:pt x="6267" y="630"/>
                    <a:pt x="6267" y="630"/>
                    <a:pt x="6267" y="630"/>
                  </a:cubicBezTo>
                  <a:cubicBezTo>
                    <a:pt x="6274" y="639"/>
                    <a:pt x="6274" y="639"/>
                    <a:pt x="6274" y="639"/>
                  </a:cubicBezTo>
                  <a:cubicBezTo>
                    <a:pt x="6289" y="645"/>
                    <a:pt x="6289" y="645"/>
                    <a:pt x="6289" y="645"/>
                  </a:cubicBezTo>
                  <a:cubicBezTo>
                    <a:pt x="6295" y="656"/>
                    <a:pt x="6295" y="656"/>
                    <a:pt x="6295" y="656"/>
                  </a:cubicBezTo>
                  <a:cubicBezTo>
                    <a:pt x="6295" y="664"/>
                    <a:pt x="6295" y="664"/>
                    <a:pt x="6295" y="664"/>
                  </a:cubicBezTo>
                  <a:cubicBezTo>
                    <a:pt x="6307" y="662"/>
                    <a:pt x="6307" y="662"/>
                    <a:pt x="6307" y="662"/>
                  </a:cubicBezTo>
                  <a:cubicBezTo>
                    <a:pt x="6321" y="641"/>
                    <a:pt x="6321" y="641"/>
                    <a:pt x="6321" y="641"/>
                  </a:cubicBezTo>
                  <a:cubicBezTo>
                    <a:pt x="6336" y="610"/>
                    <a:pt x="6336" y="610"/>
                    <a:pt x="6336" y="610"/>
                  </a:cubicBezTo>
                  <a:cubicBezTo>
                    <a:pt x="6364" y="583"/>
                    <a:pt x="6364" y="583"/>
                    <a:pt x="6364" y="583"/>
                  </a:cubicBezTo>
                  <a:cubicBezTo>
                    <a:pt x="6384" y="580"/>
                    <a:pt x="6384" y="580"/>
                    <a:pt x="6384" y="580"/>
                  </a:cubicBezTo>
                  <a:cubicBezTo>
                    <a:pt x="6397" y="568"/>
                    <a:pt x="6397" y="568"/>
                    <a:pt x="6397" y="568"/>
                  </a:cubicBezTo>
                  <a:cubicBezTo>
                    <a:pt x="6405" y="572"/>
                    <a:pt x="6405" y="572"/>
                    <a:pt x="6405" y="572"/>
                  </a:cubicBezTo>
                  <a:cubicBezTo>
                    <a:pt x="6399" y="584"/>
                    <a:pt x="6399" y="584"/>
                    <a:pt x="6399" y="584"/>
                  </a:cubicBezTo>
                  <a:cubicBezTo>
                    <a:pt x="6414" y="586"/>
                    <a:pt x="6414" y="586"/>
                    <a:pt x="6414" y="586"/>
                  </a:cubicBezTo>
                  <a:cubicBezTo>
                    <a:pt x="6426" y="593"/>
                    <a:pt x="6426" y="593"/>
                    <a:pt x="6426" y="593"/>
                  </a:cubicBezTo>
                  <a:cubicBezTo>
                    <a:pt x="6440" y="586"/>
                    <a:pt x="6440" y="586"/>
                    <a:pt x="6440" y="586"/>
                  </a:cubicBezTo>
                  <a:cubicBezTo>
                    <a:pt x="6440" y="572"/>
                    <a:pt x="6440" y="572"/>
                    <a:pt x="6440" y="572"/>
                  </a:cubicBezTo>
                  <a:cubicBezTo>
                    <a:pt x="6465" y="560"/>
                    <a:pt x="6465" y="560"/>
                    <a:pt x="6465" y="560"/>
                  </a:cubicBezTo>
                  <a:cubicBezTo>
                    <a:pt x="6478" y="545"/>
                    <a:pt x="6478" y="545"/>
                    <a:pt x="6478" y="545"/>
                  </a:cubicBezTo>
                  <a:cubicBezTo>
                    <a:pt x="6471" y="538"/>
                    <a:pt x="6471" y="538"/>
                    <a:pt x="6471" y="538"/>
                  </a:cubicBezTo>
                  <a:cubicBezTo>
                    <a:pt x="6449" y="540"/>
                    <a:pt x="6449" y="540"/>
                    <a:pt x="6449" y="540"/>
                  </a:cubicBezTo>
                  <a:cubicBezTo>
                    <a:pt x="6423" y="552"/>
                    <a:pt x="6423" y="552"/>
                    <a:pt x="6423" y="552"/>
                  </a:cubicBezTo>
                  <a:cubicBezTo>
                    <a:pt x="6402" y="537"/>
                    <a:pt x="6402" y="537"/>
                    <a:pt x="6402" y="537"/>
                  </a:cubicBezTo>
                  <a:cubicBezTo>
                    <a:pt x="6374" y="531"/>
                    <a:pt x="6374" y="531"/>
                    <a:pt x="6374" y="531"/>
                  </a:cubicBezTo>
                  <a:cubicBezTo>
                    <a:pt x="6367" y="519"/>
                    <a:pt x="6367" y="519"/>
                    <a:pt x="6367" y="519"/>
                  </a:cubicBezTo>
                  <a:cubicBezTo>
                    <a:pt x="6347" y="517"/>
                    <a:pt x="6347" y="517"/>
                    <a:pt x="6347" y="517"/>
                  </a:cubicBezTo>
                  <a:cubicBezTo>
                    <a:pt x="6344" y="509"/>
                    <a:pt x="6344" y="509"/>
                    <a:pt x="6344" y="509"/>
                  </a:cubicBezTo>
                  <a:cubicBezTo>
                    <a:pt x="6318" y="485"/>
                    <a:pt x="6318" y="485"/>
                    <a:pt x="6318" y="485"/>
                  </a:cubicBezTo>
                  <a:cubicBezTo>
                    <a:pt x="6306" y="477"/>
                    <a:pt x="6306" y="477"/>
                    <a:pt x="6306" y="477"/>
                  </a:cubicBezTo>
                  <a:cubicBezTo>
                    <a:pt x="6298" y="450"/>
                    <a:pt x="6298" y="450"/>
                    <a:pt x="6298" y="450"/>
                  </a:cubicBezTo>
                  <a:cubicBezTo>
                    <a:pt x="6295" y="438"/>
                    <a:pt x="6295" y="438"/>
                    <a:pt x="6295" y="438"/>
                  </a:cubicBezTo>
                  <a:cubicBezTo>
                    <a:pt x="6283" y="424"/>
                    <a:pt x="6283" y="424"/>
                    <a:pt x="6283" y="424"/>
                  </a:cubicBezTo>
                  <a:cubicBezTo>
                    <a:pt x="6280" y="407"/>
                    <a:pt x="6280" y="407"/>
                    <a:pt x="6280" y="407"/>
                  </a:cubicBezTo>
                  <a:cubicBezTo>
                    <a:pt x="6263" y="398"/>
                    <a:pt x="6263" y="398"/>
                    <a:pt x="6263" y="398"/>
                  </a:cubicBezTo>
                  <a:cubicBezTo>
                    <a:pt x="6263" y="390"/>
                    <a:pt x="6263" y="390"/>
                    <a:pt x="6263" y="390"/>
                  </a:cubicBezTo>
                  <a:cubicBezTo>
                    <a:pt x="6272" y="386"/>
                    <a:pt x="6272" y="386"/>
                    <a:pt x="6272" y="386"/>
                  </a:cubicBezTo>
                  <a:cubicBezTo>
                    <a:pt x="6263" y="375"/>
                    <a:pt x="6263" y="375"/>
                    <a:pt x="6263" y="375"/>
                  </a:cubicBezTo>
                  <a:cubicBezTo>
                    <a:pt x="6272" y="367"/>
                    <a:pt x="6272" y="367"/>
                    <a:pt x="6272" y="367"/>
                  </a:cubicBezTo>
                  <a:cubicBezTo>
                    <a:pt x="6278" y="364"/>
                    <a:pt x="6278" y="364"/>
                    <a:pt x="6278" y="364"/>
                  </a:cubicBezTo>
                  <a:cubicBezTo>
                    <a:pt x="6277" y="352"/>
                    <a:pt x="6277" y="352"/>
                    <a:pt x="6277" y="352"/>
                  </a:cubicBezTo>
                  <a:cubicBezTo>
                    <a:pt x="6269" y="347"/>
                    <a:pt x="6269" y="347"/>
                    <a:pt x="6269" y="347"/>
                  </a:cubicBezTo>
                  <a:cubicBezTo>
                    <a:pt x="6255" y="338"/>
                    <a:pt x="6255" y="338"/>
                    <a:pt x="6255" y="338"/>
                  </a:cubicBezTo>
                  <a:cubicBezTo>
                    <a:pt x="6226" y="338"/>
                    <a:pt x="6226" y="338"/>
                    <a:pt x="6226" y="338"/>
                  </a:cubicBezTo>
                  <a:cubicBezTo>
                    <a:pt x="6206" y="334"/>
                    <a:pt x="6206" y="334"/>
                    <a:pt x="6206" y="334"/>
                  </a:cubicBezTo>
                  <a:cubicBezTo>
                    <a:pt x="6193" y="320"/>
                    <a:pt x="6193" y="320"/>
                    <a:pt x="6193" y="320"/>
                  </a:cubicBezTo>
                  <a:cubicBezTo>
                    <a:pt x="6174" y="320"/>
                    <a:pt x="6174" y="320"/>
                    <a:pt x="6174" y="320"/>
                  </a:cubicBezTo>
                  <a:cubicBezTo>
                    <a:pt x="6157" y="314"/>
                    <a:pt x="6157" y="314"/>
                    <a:pt x="6157" y="314"/>
                  </a:cubicBezTo>
                  <a:cubicBezTo>
                    <a:pt x="6151" y="318"/>
                    <a:pt x="6151" y="318"/>
                    <a:pt x="6151" y="318"/>
                  </a:cubicBezTo>
                  <a:cubicBezTo>
                    <a:pt x="6177" y="340"/>
                    <a:pt x="6177" y="340"/>
                    <a:pt x="6177" y="340"/>
                  </a:cubicBezTo>
                  <a:cubicBezTo>
                    <a:pt x="6189" y="344"/>
                    <a:pt x="6189" y="344"/>
                    <a:pt x="6189" y="344"/>
                  </a:cubicBezTo>
                  <a:cubicBezTo>
                    <a:pt x="6197" y="352"/>
                    <a:pt x="6197" y="352"/>
                    <a:pt x="6197" y="352"/>
                  </a:cubicBezTo>
                  <a:cubicBezTo>
                    <a:pt x="6177" y="352"/>
                    <a:pt x="6177" y="352"/>
                    <a:pt x="6177" y="352"/>
                  </a:cubicBezTo>
                  <a:cubicBezTo>
                    <a:pt x="6171" y="349"/>
                    <a:pt x="6171" y="349"/>
                    <a:pt x="6171" y="349"/>
                  </a:cubicBezTo>
                  <a:cubicBezTo>
                    <a:pt x="6157" y="349"/>
                    <a:pt x="6157" y="349"/>
                    <a:pt x="6157" y="349"/>
                  </a:cubicBezTo>
                  <a:cubicBezTo>
                    <a:pt x="6150" y="361"/>
                    <a:pt x="6150" y="361"/>
                    <a:pt x="6150" y="361"/>
                  </a:cubicBezTo>
                  <a:cubicBezTo>
                    <a:pt x="6153" y="379"/>
                    <a:pt x="6153" y="379"/>
                    <a:pt x="6153" y="379"/>
                  </a:cubicBezTo>
                  <a:cubicBezTo>
                    <a:pt x="6162" y="396"/>
                    <a:pt x="6162" y="396"/>
                    <a:pt x="6162" y="396"/>
                  </a:cubicBezTo>
                  <a:cubicBezTo>
                    <a:pt x="6168" y="419"/>
                    <a:pt x="6168" y="419"/>
                    <a:pt x="6168" y="419"/>
                  </a:cubicBezTo>
                  <a:cubicBezTo>
                    <a:pt x="6194" y="445"/>
                    <a:pt x="6194" y="445"/>
                    <a:pt x="6194" y="445"/>
                  </a:cubicBezTo>
                  <a:cubicBezTo>
                    <a:pt x="6199" y="456"/>
                    <a:pt x="6199" y="456"/>
                    <a:pt x="6199" y="456"/>
                  </a:cubicBezTo>
                  <a:cubicBezTo>
                    <a:pt x="6191" y="462"/>
                    <a:pt x="6191" y="462"/>
                    <a:pt x="6191" y="462"/>
                  </a:cubicBezTo>
                  <a:cubicBezTo>
                    <a:pt x="6173" y="465"/>
                    <a:pt x="6173" y="465"/>
                    <a:pt x="6173" y="465"/>
                  </a:cubicBezTo>
                  <a:cubicBezTo>
                    <a:pt x="6154" y="445"/>
                    <a:pt x="6154" y="445"/>
                    <a:pt x="6154" y="445"/>
                  </a:cubicBezTo>
                  <a:cubicBezTo>
                    <a:pt x="6147" y="422"/>
                    <a:pt x="6147" y="422"/>
                    <a:pt x="6147" y="422"/>
                  </a:cubicBezTo>
                  <a:cubicBezTo>
                    <a:pt x="6134" y="415"/>
                    <a:pt x="6134" y="415"/>
                    <a:pt x="6134" y="415"/>
                  </a:cubicBezTo>
                  <a:cubicBezTo>
                    <a:pt x="6118" y="419"/>
                    <a:pt x="6118" y="419"/>
                    <a:pt x="6118" y="419"/>
                  </a:cubicBezTo>
                  <a:cubicBezTo>
                    <a:pt x="6110" y="424"/>
                    <a:pt x="6110" y="424"/>
                    <a:pt x="6110" y="424"/>
                  </a:cubicBezTo>
                  <a:cubicBezTo>
                    <a:pt x="6102" y="419"/>
                    <a:pt x="6102" y="419"/>
                    <a:pt x="6102" y="419"/>
                  </a:cubicBezTo>
                  <a:cubicBezTo>
                    <a:pt x="6087" y="415"/>
                    <a:pt x="6087" y="415"/>
                    <a:pt x="6087" y="415"/>
                  </a:cubicBezTo>
                  <a:cubicBezTo>
                    <a:pt x="6087" y="398"/>
                    <a:pt x="6087" y="398"/>
                    <a:pt x="6087" y="398"/>
                  </a:cubicBezTo>
                  <a:cubicBezTo>
                    <a:pt x="6081" y="386"/>
                    <a:pt x="6081" y="386"/>
                    <a:pt x="6081" y="386"/>
                  </a:cubicBezTo>
                  <a:cubicBezTo>
                    <a:pt x="6064" y="383"/>
                    <a:pt x="6064" y="383"/>
                    <a:pt x="6064" y="383"/>
                  </a:cubicBezTo>
                  <a:cubicBezTo>
                    <a:pt x="6047" y="367"/>
                    <a:pt x="6047" y="367"/>
                    <a:pt x="6047" y="367"/>
                  </a:cubicBezTo>
                  <a:cubicBezTo>
                    <a:pt x="6024" y="366"/>
                    <a:pt x="6024" y="366"/>
                    <a:pt x="6024" y="366"/>
                  </a:cubicBezTo>
                  <a:cubicBezTo>
                    <a:pt x="6015" y="360"/>
                    <a:pt x="6015" y="360"/>
                    <a:pt x="6015" y="360"/>
                  </a:cubicBezTo>
                  <a:cubicBezTo>
                    <a:pt x="6008" y="344"/>
                    <a:pt x="6008" y="344"/>
                    <a:pt x="6008" y="344"/>
                  </a:cubicBezTo>
                  <a:cubicBezTo>
                    <a:pt x="5989" y="352"/>
                    <a:pt x="5989" y="352"/>
                    <a:pt x="5989" y="352"/>
                  </a:cubicBezTo>
                  <a:cubicBezTo>
                    <a:pt x="5977" y="363"/>
                    <a:pt x="5977" y="363"/>
                    <a:pt x="5977" y="363"/>
                  </a:cubicBezTo>
                  <a:cubicBezTo>
                    <a:pt x="5978" y="387"/>
                    <a:pt x="5978" y="387"/>
                    <a:pt x="5978" y="387"/>
                  </a:cubicBezTo>
                  <a:cubicBezTo>
                    <a:pt x="5972" y="392"/>
                    <a:pt x="5972" y="392"/>
                    <a:pt x="5972" y="392"/>
                  </a:cubicBezTo>
                  <a:cubicBezTo>
                    <a:pt x="5975" y="413"/>
                    <a:pt x="5975" y="413"/>
                    <a:pt x="5975" y="413"/>
                  </a:cubicBezTo>
                  <a:cubicBezTo>
                    <a:pt x="5969" y="433"/>
                    <a:pt x="5969" y="433"/>
                    <a:pt x="5969" y="433"/>
                  </a:cubicBezTo>
                  <a:cubicBezTo>
                    <a:pt x="5951" y="447"/>
                    <a:pt x="5951" y="447"/>
                    <a:pt x="5951" y="447"/>
                  </a:cubicBezTo>
                  <a:cubicBezTo>
                    <a:pt x="5949" y="457"/>
                    <a:pt x="5949" y="457"/>
                    <a:pt x="5949" y="457"/>
                  </a:cubicBezTo>
                  <a:cubicBezTo>
                    <a:pt x="5969" y="485"/>
                    <a:pt x="5969" y="485"/>
                    <a:pt x="5969" y="485"/>
                  </a:cubicBezTo>
                  <a:cubicBezTo>
                    <a:pt x="5980" y="487"/>
                    <a:pt x="5980" y="487"/>
                    <a:pt x="5980" y="487"/>
                  </a:cubicBezTo>
                  <a:cubicBezTo>
                    <a:pt x="5991" y="496"/>
                    <a:pt x="5991" y="496"/>
                    <a:pt x="5991" y="496"/>
                  </a:cubicBezTo>
                  <a:cubicBezTo>
                    <a:pt x="5985" y="502"/>
                    <a:pt x="5985" y="502"/>
                    <a:pt x="5985" y="502"/>
                  </a:cubicBezTo>
                  <a:cubicBezTo>
                    <a:pt x="5974" y="503"/>
                    <a:pt x="5974" y="503"/>
                    <a:pt x="5974" y="503"/>
                  </a:cubicBezTo>
                  <a:cubicBezTo>
                    <a:pt x="5977" y="519"/>
                    <a:pt x="5977" y="519"/>
                    <a:pt x="5977" y="519"/>
                  </a:cubicBezTo>
                  <a:cubicBezTo>
                    <a:pt x="5989" y="523"/>
                    <a:pt x="5989" y="523"/>
                    <a:pt x="5989" y="523"/>
                  </a:cubicBezTo>
                  <a:cubicBezTo>
                    <a:pt x="5995" y="537"/>
                    <a:pt x="5995" y="537"/>
                    <a:pt x="5995" y="537"/>
                  </a:cubicBezTo>
                  <a:cubicBezTo>
                    <a:pt x="5995" y="548"/>
                    <a:pt x="5995" y="548"/>
                    <a:pt x="5995" y="548"/>
                  </a:cubicBezTo>
                  <a:cubicBezTo>
                    <a:pt x="6004" y="557"/>
                    <a:pt x="6004" y="557"/>
                    <a:pt x="6004" y="557"/>
                  </a:cubicBezTo>
                  <a:cubicBezTo>
                    <a:pt x="6023" y="563"/>
                    <a:pt x="6023" y="563"/>
                    <a:pt x="6023" y="563"/>
                  </a:cubicBezTo>
                  <a:cubicBezTo>
                    <a:pt x="6029" y="572"/>
                    <a:pt x="6029" y="572"/>
                    <a:pt x="6029" y="572"/>
                  </a:cubicBezTo>
                  <a:cubicBezTo>
                    <a:pt x="6026" y="578"/>
                    <a:pt x="6026" y="578"/>
                    <a:pt x="6026" y="578"/>
                  </a:cubicBezTo>
                  <a:cubicBezTo>
                    <a:pt x="6034" y="586"/>
                    <a:pt x="6034" y="586"/>
                    <a:pt x="6034" y="586"/>
                  </a:cubicBezTo>
                  <a:cubicBezTo>
                    <a:pt x="6041" y="581"/>
                    <a:pt x="6041" y="581"/>
                    <a:pt x="6041" y="581"/>
                  </a:cubicBezTo>
                  <a:cubicBezTo>
                    <a:pt x="6052" y="584"/>
                    <a:pt x="6052" y="584"/>
                    <a:pt x="6052" y="584"/>
                  </a:cubicBezTo>
                  <a:cubicBezTo>
                    <a:pt x="6058" y="592"/>
                    <a:pt x="6058" y="592"/>
                    <a:pt x="6058" y="592"/>
                  </a:cubicBezTo>
                  <a:cubicBezTo>
                    <a:pt x="6047" y="601"/>
                    <a:pt x="6047" y="601"/>
                    <a:pt x="6047" y="601"/>
                  </a:cubicBezTo>
                  <a:cubicBezTo>
                    <a:pt x="6043" y="597"/>
                    <a:pt x="6043" y="597"/>
                    <a:pt x="6043" y="597"/>
                  </a:cubicBezTo>
                  <a:cubicBezTo>
                    <a:pt x="6030" y="597"/>
                    <a:pt x="6030" y="597"/>
                    <a:pt x="6030" y="597"/>
                  </a:cubicBezTo>
                  <a:cubicBezTo>
                    <a:pt x="6026" y="606"/>
                    <a:pt x="6026" y="606"/>
                    <a:pt x="6026" y="606"/>
                  </a:cubicBezTo>
                  <a:cubicBezTo>
                    <a:pt x="6032" y="621"/>
                    <a:pt x="6032" y="621"/>
                    <a:pt x="6032" y="621"/>
                  </a:cubicBezTo>
                  <a:cubicBezTo>
                    <a:pt x="6079" y="653"/>
                    <a:pt x="6079" y="653"/>
                    <a:pt x="6079" y="653"/>
                  </a:cubicBezTo>
                  <a:cubicBezTo>
                    <a:pt x="6107" y="664"/>
                    <a:pt x="6107" y="664"/>
                    <a:pt x="6107" y="664"/>
                  </a:cubicBezTo>
                  <a:cubicBezTo>
                    <a:pt x="6130" y="661"/>
                    <a:pt x="6130" y="661"/>
                    <a:pt x="6130" y="661"/>
                  </a:cubicBezTo>
                  <a:cubicBezTo>
                    <a:pt x="6144" y="673"/>
                    <a:pt x="6144" y="673"/>
                    <a:pt x="6144" y="673"/>
                  </a:cubicBezTo>
                  <a:cubicBezTo>
                    <a:pt x="6159" y="682"/>
                    <a:pt x="6159" y="682"/>
                    <a:pt x="6159" y="682"/>
                  </a:cubicBezTo>
                  <a:cubicBezTo>
                    <a:pt x="6163" y="699"/>
                    <a:pt x="6163" y="699"/>
                    <a:pt x="6163" y="699"/>
                  </a:cubicBezTo>
                  <a:cubicBezTo>
                    <a:pt x="6179" y="713"/>
                    <a:pt x="6179" y="713"/>
                    <a:pt x="6179" y="713"/>
                  </a:cubicBezTo>
                  <a:cubicBezTo>
                    <a:pt x="6202" y="711"/>
                    <a:pt x="6202" y="711"/>
                    <a:pt x="6202" y="711"/>
                  </a:cubicBezTo>
                  <a:cubicBezTo>
                    <a:pt x="6226" y="704"/>
                    <a:pt x="6226" y="704"/>
                    <a:pt x="6226" y="704"/>
                  </a:cubicBezTo>
                  <a:cubicBezTo>
                    <a:pt x="6248" y="705"/>
                    <a:pt x="6248" y="705"/>
                    <a:pt x="6248" y="705"/>
                  </a:cubicBezTo>
                  <a:cubicBezTo>
                    <a:pt x="6263" y="714"/>
                    <a:pt x="6263" y="714"/>
                    <a:pt x="6263" y="714"/>
                  </a:cubicBezTo>
                  <a:cubicBezTo>
                    <a:pt x="6277" y="711"/>
                    <a:pt x="6277" y="711"/>
                    <a:pt x="6277" y="711"/>
                  </a:cubicBezTo>
                  <a:cubicBezTo>
                    <a:pt x="6284" y="697"/>
                    <a:pt x="6284" y="697"/>
                    <a:pt x="6284" y="697"/>
                  </a:cubicBezTo>
                  <a:cubicBezTo>
                    <a:pt x="6284" y="682"/>
                    <a:pt x="6284" y="682"/>
                    <a:pt x="6284" y="682"/>
                  </a:cubicBezTo>
                  <a:cubicBezTo>
                    <a:pt x="6275" y="664"/>
                    <a:pt x="6275" y="664"/>
                    <a:pt x="6275" y="664"/>
                  </a:cubicBezTo>
                  <a:cubicBezTo>
                    <a:pt x="6277" y="650"/>
                    <a:pt x="6277" y="650"/>
                    <a:pt x="6277" y="650"/>
                  </a:cubicBezTo>
                  <a:close/>
                  <a:moveTo>
                    <a:pt x="6284" y="335"/>
                  </a:moveTo>
                  <a:lnTo>
                    <a:pt x="6284" y="335"/>
                  </a:lnTo>
                  <a:cubicBezTo>
                    <a:pt x="6307" y="335"/>
                    <a:pt x="6307" y="335"/>
                    <a:pt x="6307" y="335"/>
                  </a:cubicBezTo>
                  <a:cubicBezTo>
                    <a:pt x="6333" y="334"/>
                    <a:pt x="6333" y="334"/>
                    <a:pt x="6333" y="334"/>
                  </a:cubicBezTo>
                  <a:cubicBezTo>
                    <a:pt x="6350" y="335"/>
                    <a:pt x="6350" y="335"/>
                    <a:pt x="6350" y="335"/>
                  </a:cubicBezTo>
                  <a:cubicBezTo>
                    <a:pt x="6390" y="355"/>
                    <a:pt x="6390" y="355"/>
                    <a:pt x="6390" y="355"/>
                  </a:cubicBezTo>
                  <a:cubicBezTo>
                    <a:pt x="6408" y="357"/>
                    <a:pt x="6408" y="357"/>
                    <a:pt x="6408" y="357"/>
                  </a:cubicBezTo>
                  <a:cubicBezTo>
                    <a:pt x="6422" y="354"/>
                    <a:pt x="6422" y="354"/>
                    <a:pt x="6422" y="354"/>
                  </a:cubicBezTo>
                  <a:cubicBezTo>
                    <a:pt x="6462" y="358"/>
                    <a:pt x="6462" y="358"/>
                    <a:pt x="6462" y="358"/>
                  </a:cubicBezTo>
                  <a:cubicBezTo>
                    <a:pt x="6501" y="370"/>
                    <a:pt x="6501" y="370"/>
                    <a:pt x="6501" y="370"/>
                  </a:cubicBezTo>
                  <a:cubicBezTo>
                    <a:pt x="6503" y="379"/>
                    <a:pt x="6503" y="379"/>
                    <a:pt x="6503" y="379"/>
                  </a:cubicBezTo>
                  <a:cubicBezTo>
                    <a:pt x="6484" y="384"/>
                    <a:pt x="6484" y="384"/>
                    <a:pt x="6484" y="384"/>
                  </a:cubicBezTo>
                  <a:cubicBezTo>
                    <a:pt x="6474" y="395"/>
                    <a:pt x="6474" y="395"/>
                    <a:pt x="6474" y="395"/>
                  </a:cubicBezTo>
                  <a:cubicBezTo>
                    <a:pt x="6474" y="412"/>
                    <a:pt x="6474" y="412"/>
                    <a:pt x="6474" y="412"/>
                  </a:cubicBezTo>
                  <a:cubicBezTo>
                    <a:pt x="6491" y="430"/>
                    <a:pt x="6491" y="430"/>
                    <a:pt x="6491" y="430"/>
                  </a:cubicBezTo>
                  <a:cubicBezTo>
                    <a:pt x="6509" y="436"/>
                    <a:pt x="6509" y="436"/>
                    <a:pt x="6509" y="436"/>
                  </a:cubicBezTo>
                  <a:cubicBezTo>
                    <a:pt x="6510" y="456"/>
                    <a:pt x="6510" y="456"/>
                    <a:pt x="6510" y="456"/>
                  </a:cubicBezTo>
                  <a:cubicBezTo>
                    <a:pt x="6514" y="468"/>
                    <a:pt x="6514" y="468"/>
                    <a:pt x="6514" y="468"/>
                  </a:cubicBezTo>
                  <a:cubicBezTo>
                    <a:pt x="6506" y="482"/>
                    <a:pt x="6506" y="482"/>
                    <a:pt x="6506" y="482"/>
                  </a:cubicBezTo>
                  <a:cubicBezTo>
                    <a:pt x="6501" y="505"/>
                    <a:pt x="6501" y="505"/>
                    <a:pt x="6501" y="505"/>
                  </a:cubicBezTo>
                  <a:cubicBezTo>
                    <a:pt x="6488" y="517"/>
                    <a:pt x="6488" y="517"/>
                    <a:pt x="6488" y="517"/>
                  </a:cubicBezTo>
                  <a:cubicBezTo>
                    <a:pt x="6481" y="529"/>
                    <a:pt x="6481" y="529"/>
                    <a:pt x="6481" y="529"/>
                  </a:cubicBezTo>
                  <a:cubicBezTo>
                    <a:pt x="6466" y="517"/>
                    <a:pt x="6466" y="517"/>
                    <a:pt x="6466" y="517"/>
                  </a:cubicBezTo>
                  <a:cubicBezTo>
                    <a:pt x="6457" y="517"/>
                    <a:pt x="6457" y="517"/>
                    <a:pt x="6457" y="517"/>
                  </a:cubicBezTo>
                  <a:cubicBezTo>
                    <a:pt x="6440" y="529"/>
                    <a:pt x="6440" y="529"/>
                    <a:pt x="6440" y="529"/>
                  </a:cubicBezTo>
                  <a:cubicBezTo>
                    <a:pt x="6423" y="531"/>
                    <a:pt x="6423" y="531"/>
                    <a:pt x="6423" y="531"/>
                  </a:cubicBezTo>
                  <a:cubicBezTo>
                    <a:pt x="6387" y="514"/>
                    <a:pt x="6387" y="514"/>
                    <a:pt x="6387" y="514"/>
                  </a:cubicBezTo>
                  <a:cubicBezTo>
                    <a:pt x="6367" y="496"/>
                    <a:pt x="6367" y="496"/>
                    <a:pt x="6367" y="496"/>
                  </a:cubicBezTo>
                  <a:cubicBezTo>
                    <a:pt x="6332" y="465"/>
                    <a:pt x="6332" y="465"/>
                    <a:pt x="6332" y="465"/>
                  </a:cubicBezTo>
                  <a:cubicBezTo>
                    <a:pt x="6326" y="444"/>
                    <a:pt x="6326" y="444"/>
                    <a:pt x="6326" y="444"/>
                  </a:cubicBezTo>
                  <a:cubicBezTo>
                    <a:pt x="6330" y="428"/>
                    <a:pt x="6330" y="428"/>
                    <a:pt x="6330" y="428"/>
                  </a:cubicBezTo>
                  <a:cubicBezTo>
                    <a:pt x="6332" y="415"/>
                    <a:pt x="6332" y="415"/>
                    <a:pt x="6332" y="415"/>
                  </a:cubicBezTo>
                  <a:cubicBezTo>
                    <a:pt x="6336" y="405"/>
                    <a:pt x="6336" y="405"/>
                    <a:pt x="6336" y="405"/>
                  </a:cubicBezTo>
                  <a:cubicBezTo>
                    <a:pt x="6327" y="392"/>
                    <a:pt x="6327" y="392"/>
                    <a:pt x="6327" y="392"/>
                  </a:cubicBezTo>
                  <a:cubicBezTo>
                    <a:pt x="6318" y="386"/>
                    <a:pt x="6318" y="386"/>
                    <a:pt x="6318" y="386"/>
                  </a:cubicBezTo>
                  <a:cubicBezTo>
                    <a:pt x="6315" y="369"/>
                    <a:pt x="6315" y="369"/>
                    <a:pt x="6315" y="369"/>
                  </a:cubicBezTo>
                  <a:cubicBezTo>
                    <a:pt x="6306" y="364"/>
                    <a:pt x="6306" y="364"/>
                    <a:pt x="6306" y="364"/>
                  </a:cubicBezTo>
                  <a:cubicBezTo>
                    <a:pt x="6295" y="350"/>
                    <a:pt x="6295" y="350"/>
                    <a:pt x="6295" y="350"/>
                  </a:cubicBezTo>
                  <a:cubicBezTo>
                    <a:pt x="6284" y="335"/>
                    <a:pt x="6284" y="335"/>
                    <a:pt x="6284" y="335"/>
                  </a:cubicBezTo>
                  <a:close/>
                  <a:moveTo>
                    <a:pt x="3583" y="756"/>
                  </a:moveTo>
                  <a:lnTo>
                    <a:pt x="3583" y="756"/>
                  </a:lnTo>
                  <a:cubicBezTo>
                    <a:pt x="3582" y="756"/>
                    <a:pt x="3605" y="748"/>
                    <a:pt x="3605" y="748"/>
                  </a:cubicBezTo>
                  <a:cubicBezTo>
                    <a:pt x="3615" y="726"/>
                    <a:pt x="3615" y="726"/>
                    <a:pt x="3615" y="726"/>
                  </a:cubicBezTo>
                  <a:cubicBezTo>
                    <a:pt x="3632" y="702"/>
                    <a:pt x="3632" y="702"/>
                    <a:pt x="3632" y="702"/>
                  </a:cubicBezTo>
                  <a:cubicBezTo>
                    <a:pt x="3644" y="694"/>
                    <a:pt x="3644" y="694"/>
                    <a:pt x="3644" y="694"/>
                  </a:cubicBezTo>
                  <a:cubicBezTo>
                    <a:pt x="3641" y="685"/>
                    <a:pt x="3641" y="685"/>
                    <a:pt x="3641" y="685"/>
                  </a:cubicBezTo>
                  <a:cubicBezTo>
                    <a:pt x="3644" y="671"/>
                    <a:pt x="3644" y="671"/>
                    <a:pt x="3644" y="671"/>
                  </a:cubicBezTo>
                  <a:cubicBezTo>
                    <a:pt x="3679" y="647"/>
                    <a:pt x="3679" y="647"/>
                    <a:pt x="3679" y="647"/>
                  </a:cubicBezTo>
                  <a:cubicBezTo>
                    <a:pt x="3693" y="645"/>
                    <a:pt x="3693" y="645"/>
                    <a:pt x="3693" y="645"/>
                  </a:cubicBezTo>
                  <a:cubicBezTo>
                    <a:pt x="3702" y="653"/>
                    <a:pt x="3702" y="653"/>
                    <a:pt x="3702" y="653"/>
                  </a:cubicBezTo>
                  <a:cubicBezTo>
                    <a:pt x="3715" y="652"/>
                    <a:pt x="3715" y="652"/>
                    <a:pt x="3715" y="652"/>
                  </a:cubicBezTo>
                  <a:cubicBezTo>
                    <a:pt x="3722" y="636"/>
                    <a:pt x="3722" y="636"/>
                    <a:pt x="3722" y="636"/>
                  </a:cubicBezTo>
                  <a:cubicBezTo>
                    <a:pt x="3728" y="624"/>
                    <a:pt x="3728" y="624"/>
                    <a:pt x="3728" y="624"/>
                  </a:cubicBezTo>
                  <a:cubicBezTo>
                    <a:pt x="3747" y="618"/>
                    <a:pt x="3747" y="618"/>
                    <a:pt x="3747" y="618"/>
                  </a:cubicBezTo>
                  <a:cubicBezTo>
                    <a:pt x="3773" y="597"/>
                    <a:pt x="3773" y="597"/>
                    <a:pt x="3773" y="597"/>
                  </a:cubicBezTo>
                  <a:cubicBezTo>
                    <a:pt x="3777" y="583"/>
                    <a:pt x="3777" y="583"/>
                    <a:pt x="3777" y="583"/>
                  </a:cubicBezTo>
                  <a:cubicBezTo>
                    <a:pt x="3788" y="575"/>
                    <a:pt x="3788" y="575"/>
                    <a:pt x="3788" y="575"/>
                  </a:cubicBezTo>
                  <a:cubicBezTo>
                    <a:pt x="3802" y="545"/>
                    <a:pt x="3802" y="545"/>
                    <a:pt x="3802" y="545"/>
                  </a:cubicBezTo>
                  <a:cubicBezTo>
                    <a:pt x="3797" y="526"/>
                    <a:pt x="3797" y="526"/>
                    <a:pt x="3797" y="526"/>
                  </a:cubicBezTo>
                  <a:cubicBezTo>
                    <a:pt x="3777" y="502"/>
                    <a:pt x="3777" y="502"/>
                    <a:pt x="3777" y="502"/>
                  </a:cubicBezTo>
                  <a:cubicBezTo>
                    <a:pt x="3767" y="482"/>
                    <a:pt x="3767" y="482"/>
                    <a:pt x="3767" y="482"/>
                  </a:cubicBezTo>
                  <a:cubicBezTo>
                    <a:pt x="3767" y="467"/>
                    <a:pt x="3767" y="467"/>
                    <a:pt x="3767" y="467"/>
                  </a:cubicBezTo>
                  <a:cubicBezTo>
                    <a:pt x="3741" y="450"/>
                    <a:pt x="3741" y="450"/>
                    <a:pt x="3741" y="450"/>
                  </a:cubicBezTo>
                  <a:cubicBezTo>
                    <a:pt x="3724" y="448"/>
                    <a:pt x="3724" y="448"/>
                    <a:pt x="3724" y="448"/>
                  </a:cubicBezTo>
                  <a:cubicBezTo>
                    <a:pt x="3718" y="453"/>
                    <a:pt x="3718" y="453"/>
                    <a:pt x="3718" y="453"/>
                  </a:cubicBezTo>
                  <a:cubicBezTo>
                    <a:pt x="3705" y="445"/>
                    <a:pt x="3705" y="445"/>
                    <a:pt x="3705" y="445"/>
                  </a:cubicBezTo>
                  <a:cubicBezTo>
                    <a:pt x="3686" y="438"/>
                    <a:pt x="3686" y="438"/>
                    <a:pt x="3686" y="438"/>
                  </a:cubicBezTo>
                  <a:cubicBezTo>
                    <a:pt x="3666" y="419"/>
                    <a:pt x="3666" y="419"/>
                    <a:pt x="3666" y="419"/>
                  </a:cubicBezTo>
                  <a:cubicBezTo>
                    <a:pt x="3656" y="416"/>
                    <a:pt x="3656" y="416"/>
                    <a:pt x="3656" y="416"/>
                  </a:cubicBezTo>
                  <a:cubicBezTo>
                    <a:pt x="3653" y="424"/>
                    <a:pt x="3653" y="424"/>
                    <a:pt x="3653" y="424"/>
                  </a:cubicBezTo>
                  <a:cubicBezTo>
                    <a:pt x="3641" y="419"/>
                    <a:pt x="3641" y="419"/>
                    <a:pt x="3641" y="419"/>
                  </a:cubicBezTo>
                  <a:cubicBezTo>
                    <a:pt x="3637" y="407"/>
                    <a:pt x="3637" y="407"/>
                    <a:pt x="3637" y="407"/>
                  </a:cubicBezTo>
                  <a:cubicBezTo>
                    <a:pt x="3624" y="393"/>
                    <a:pt x="3624" y="393"/>
                    <a:pt x="3624" y="393"/>
                  </a:cubicBezTo>
                  <a:cubicBezTo>
                    <a:pt x="3615" y="395"/>
                    <a:pt x="3615" y="395"/>
                    <a:pt x="3615" y="395"/>
                  </a:cubicBezTo>
                  <a:cubicBezTo>
                    <a:pt x="3612" y="409"/>
                    <a:pt x="3612" y="409"/>
                    <a:pt x="3612" y="409"/>
                  </a:cubicBezTo>
                  <a:cubicBezTo>
                    <a:pt x="3605" y="407"/>
                    <a:pt x="3605" y="407"/>
                    <a:pt x="3605" y="407"/>
                  </a:cubicBezTo>
                  <a:cubicBezTo>
                    <a:pt x="3588" y="387"/>
                    <a:pt x="3588" y="387"/>
                    <a:pt x="3588" y="387"/>
                  </a:cubicBezTo>
                  <a:cubicBezTo>
                    <a:pt x="3579" y="381"/>
                    <a:pt x="3579" y="381"/>
                    <a:pt x="3579" y="381"/>
                  </a:cubicBezTo>
                  <a:cubicBezTo>
                    <a:pt x="3577" y="389"/>
                    <a:pt x="3577" y="389"/>
                    <a:pt x="3577" y="389"/>
                  </a:cubicBezTo>
                  <a:cubicBezTo>
                    <a:pt x="3589" y="402"/>
                    <a:pt x="3589" y="402"/>
                    <a:pt x="3589" y="402"/>
                  </a:cubicBezTo>
                  <a:cubicBezTo>
                    <a:pt x="3591" y="413"/>
                    <a:pt x="3591" y="413"/>
                    <a:pt x="3591" y="413"/>
                  </a:cubicBezTo>
                  <a:cubicBezTo>
                    <a:pt x="3580" y="422"/>
                    <a:pt x="3580" y="422"/>
                    <a:pt x="3580" y="422"/>
                  </a:cubicBezTo>
                  <a:cubicBezTo>
                    <a:pt x="3582" y="438"/>
                    <a:pt x="3582" y="438"/>
                    <a:pt x="3582" y="438"/>
                  </a:cubicBezTo>
                  <a:cubicBezTo>
                    <a:pt x="3572" y="436"/>
                    <a:pt x="3572" y="436"/>
                    <a:pt x="3572" y="436"/>
                  </a:cubicBezTo>
                  <a:cubicBezTo>
                    <a:pt x="3566" y="425"/>
                    <a:pt x="3566" y="425"/>
                    <a:pt x="3566" y="425"/>
                  </a:cubicBezTo>
                  <a:cubicBezTo>
                    <a:pt x="3563" y="372"/>
                    <a:pt x="3563" y="372"/>
                    <a:pt x="3563" y="372"/>
                  </a:cubicBezTo>
                  <a:cubicBezTo>
                    <a:pt x="3546" y="364"/>
                    <a:pt x="3546" y="364"/>
                    <a:pt x="3546" y="364"/>
                  </a:cubicBezTo>
                  <a:cubicBezTo>
                    <a:pt x="3531" y="361"/>
                    <a:pt x="3531" y="361"/>
                    <a:pt x="3531" y="361"/>
                  </a:cubicBezTo>
                  <a:cubicBezTo>
                    <a:pt x="3510" y="352"/>
                    <a:pt x="3510" y="352"/>
                    <a:pt x="3510" y="352"/>
                  </a:cubicBezTo>
                  <a:cubicBezTo>
                    <a:pt x="3499" y="352"/>
                    <a:pt x="3499" y="352"/>
                    <a:pt x="3499" y="352"/>
                  </a:cubicBezTo>
                  <a:cubicBezTo>
                    <a:pt x="3490" y="364"/>
                    <a:pt x="3490" y="364"/>
                    <a:pt x="3490" y="364"/>
                  </a:cubicBezTo>
                  <a:cubicBezTo>
                    <a:pt x="3493" y="379"/>
                    <a:pt x="3493" y="379"/>
                    <a:pt x="3493" y="379"/>
                  </a:cubicBezTo>
                  <a:cubicBezTo>
                    <a:pt x="3510" y="390"/>
                    <a:pt x="3510" y="390"/>
                    <a:pt x="3510" y="390"/>
                  </a:cubicBezTo>
                  <a:cubicBezTo>
                    <a:pt x="3520" y="404"/>
                    <a:pt x="3520" y="404"/>
                    <a:pt x="3520" y="404"/>
                  </a:cubicBezTo>
                  <a:cubicBezTo>
                    <a:pt x="3514" y="412"/>
                    <a:pt x="3514" y="412"/>
                    <a:pt x="3514" y="412"/>
                  </a:cubicBezTo>
                  <a:cubicBezTo>
                    <a:pt x="3501" y="410"/>
                    <a:pt x="3501" y="410"/>
                    <a:pt x="3501" y="410"/>
                  </a:cubicBezTo>
                  <a:cubicBezTo>
                    <a:pt x="3494" y="401"/>
                    <a:pt x="3494" y="401"/>
                    <a:pt x="3494" y="401"/>
                  </a:cubicBezTo>
                  <a:cubicBezTo>
                    <a:pt x="3484" y="392"/>
                    <a:pt x="3484" y="392"/>
                    <a:pt x="3484" y="392"/>
                  </a:cubicBezTo>
                  <a:cubicBezTo>
                    <a:pt x="3478" y="392"/>
                    <a:pt x="3478" y="392"/>
                    <a:pt x="3478" y="392"/>
                  </a:cubicBezTo>
                  <a:cubicBezTo>
                    <a:pt x="3481" y="404"/>
                    <a:pt x="3481" y="404"/>
                    <a:pt x="3481" y="404"/>
                  </a:cubicBezTo>
                  <a:cubicBezTo>
                    <a:pt x="3485" y="418"/>
                    <a:pt x="3485" y="418"/>
                    <a:pt x="3485" y="418"/>
                  </a:cubicBezTo>
                  <a:cubicBezTo>
                    <a:pt x="3481" y="422"/>
                    <a:pt x="3481" y="422"/>
                    <a:pt x="3481" y="422"/>
                  </a:cubicBezTo>
                  <a:cubicBezTo>
                    <a:pt x="3481" y="439"/>
                    <a:pt x="3481" y="439"/>
                    <a:pt x="3481" y="439"/>
                  </a:cubicBezTo>
                  <a:cubicBezTo>
                    <a:pt x="3490" y="448"/>
                    <a:pt x="3490" y="448"/>
                    <a:pt x="3490" y="448"/>
                  </a:cubicBezTo>
                  <a:cubicBezTo>
                    <a:pt x="3502" y="451"/>
                    <a:pt x="3502" y="451"/>
                    <a:pt x="3502" y="451"/>
                  </a:cubicBezTo>
                  <a:cubicBezTo>
                    <a:pt x="3508" y="461"/>
                    <a:pt x="3508" y="461"/>
                    <a:pt x="3508" y="461"/>
                  </a:cubicBezTo>
                  <a:cubicBezTo>
                    <a:pt x="3505" y="474"/>
                    <a:pt x="3505" y="474"/>
                    <a:pt x="3505" y="474"/>
                  </a:cubicBezTo>
                  <a:cubicBezTo>
                    <a:pt x="3522" y="516"/>
                    <a:pt x="3522" y="516"/>
                    <a:pt x="3522" y="516"/>
                  </a:cubicBezTo>
                  <a:cubicBezTo>
                    <a:pt x="3534" y="528"/>
                    <a:pt x="3534" y="528"/>
                    <a:pt x="3534" y="528"/>
                  </a:cubicBezTo>
                  <a:cubicBezTo>
                    <a:pt x="3550" y="528"/>
                    <a:pt x="3550" y="528"/>
                    <a:pt x="3550" y="528"/>
                  </a:cubicBezTo>
                  <a:cubicBezTo>
                    <a:pt x="3540" y="537"/>
                    <a:pt x="3540" y="537"/>
                    <a:pt x="3540" y="537"/>
                  </a:cubicBezTo>
                  <a:cubicBezTo>
                    <a:pt x="3525" y="540"/>
                    <a:pt x="3525" y="540"/>
                    <a:pt x="3525" y="540"/>
                  </a:cubicBezTo>
                  <a:cubicBezTo>
                    <a:pt x="3516" y="568"/>
                    <a:pt x="3516" y="568"/>
                    <a:pt x="3516" y="568"/>
                  </a:cubicBezTo>
                  <a:cubicBezTo>
                    <a:pt x="3530" y="597"/>
                    <a:pt x="3530" y="597"/>
                    <a:pt x="3530" y="597"/>
                  </a:cubicBezTo>
                  <a:cubicBezTo>
                    <a:pt x="3536" y="616"/>
                    <a:pt x="3536" y="616"/>
                    <a:pt x="3536" y="616"/>
                  </a:cubicBezTo>
                  <a:cubicBezTo>
                    <a:pt x="3534" y="636"/>
                    <a:pt x="3534" y="636"/>
                    <a:pt x="3534" y="636"/>
                  </a:cubicBezTo>
                  <a:cubicBezTo>
                    <a:pt x="3543" y="644"/>
                    <a:pt x="3543" y="644"/>
                    <a:pt x="3543" y="644"/>
                  </a:cubicBezTo>
                  <a:cubicBezTo>
                    <a:pt x="3546" y="659"/>
                    <a:pt x="3546" y="659"/>
                    <a:pt x="3546" y="659"/>
                  </a:cubicBezTo>
                  <a:cubicBezTo>
                    <a:pt x="3540" y="668"/>
                    <a:pt x="3540" y="668"/>
                    <a:pt x="3540" y="668"/>
                  </a:cubicBezTo>
                  <a:cubicBezTo>
                    <a:pt x="3551" y="691"/>
                    <a:pt x="3551" y="691"/>
                    <a:pt x="3551" y="691"/>
                  </a:cubicBezTo>
                  <a:cubicBezTo>
                    <a:pt x="3560" y="717"/>
                    <a:pt x="3560" y="717"/>
                    <a:pt x="3560" y="717"/>
                  </a:cubicBezTo>
                  <a:cubicBezTo>
                    <a:pt x="3574" y="730"/>
                    <a:pt x="3574" y="730"/>
                    <a:pt x="3574" y="730"/>
                  </a:cubicBezTo>
                  <a:cubicBezTo>
                    <a:pt x="3572" y="746"/>
                    <a:pt x="3572" y="746"/>
                    <a:pt x="3572" y="746"/>
                  </a:cubicBezTo>
                  <a:cubicBezTo>
                    <a:pt x="3583" y="756"/>
                    <a:pt x="3583" y="756"/>
                    <a:pt x="3583" y="756"/>
                  </a:cubicBezTo>
                  <a:close/>
                  <a:moveTo>
                    <a:pt x="3897" y="575"/>
                  </a:moveTo>
                  <a:lnTo>
                    <a:pt x="3897" y="575"/>
                  </a:lnTo>
                  <a:cubicBezTo>
                    <a:pt x="3910" y="563"/>
                    <a:pt x="3910" y="563"/>
                    <a:pt x="3910" y="563"/>
                  </a:cubicBezTo>
                  <a:cubicBezTo>
                    <a:pt x="3910" y="555"/>
                    <a:pt x="3910" y="555"/>
                    <a:pt x="3910" y="555"/>
                  </a:cubicBezTo>
                  <a:cubicBezTo>
                    <a:pt x="3904" y="551"/>
                    <a:pt x="3904" y="551"/>
                    <a:pt x="3904" y="551"/>
                  </a:cubicBezTo>
                  <a:cubicBezTo>
                    <a:pt x="3910" y="543"/>
                    <a:pt x="3910" y="543"/>
                    <a:pt x="3910" y="543"/>
                  </a:cubicBezTo>
                  <a:cubicBezTo>
                    <a:pt x="3918" y="540"/>
                    <a:pt x="3918" y="540"/>
                    <a:pt x="3918" y="540"/>
                  </a:cubicBezTo>
                  <a:cubicBezTo>
                    <a:pt x="3913" y="531"/>
                    <a:pt x="3913" y="531"/>
                    <a:pt x="3913" y="531"/>
                  </a:cubicBezTo>
                  <a:cubicBezTo>
                    <a:pt x="3901" y="532"/>
                    <a:pt x="3901" y="532"/>
                    <a:pt x="3901" y="532"/>
                  </a:cubicBezTo>
                  <a:cubicBezTo>
                    <a:pt x="3890" y="548"/>
                    <a:pt x="3890" y="548"/>
                    <a:pt x="3890" y="548"/>
                  </a:cubicBezTo>
                  <a:cubicBezTo>
                    <a:pt x="3892" y="557"/>
                    <a:pt x="3892" y="557"/>
                    <a:pt x="3892" y="557"/>
                  </a:cubicBezTo>
                  <a:cubicBezTo>
                    <a:pt x="3883" y="560"/>
                    <a:pt x="3883" y="560"/>
                    <a:pt x="3883" y="560"/>
                  </a:cubicBezTo>
                  <a:cubicBezTo>
                    <a:pt x="3880" y="572"/>
                    <a:pt x="3880" y="572"/>
                    <a:pt x="3880" y="572"/>
                  </a:cubicBezTo>
                  <a:cubicBezTo>
                    <a:pt x="3887" y="578"/>
                    <a:pt x="3887" y="578"/>
                    <a:pt x="3887" y="578"/>
                  </a:cubicBezTo>
                  <a:cubicBezTo>
                    <a:pt x="3897" y="575"/>
                    <a:pt x="3897" y="575"/>
                    <a:pt x="3897" y="575"/>
                  </a:cubicBezTo>
                  <a:close/>
                  <a:moveTo>
                    <a:pt x="3916" y="577"/>
                  </a:moveTo>
                  <a:lnTo>
                    <a:pt x="3916" y="577"/>
                  </a:lnTo>
                  <a:cubicBezTo>
                    <a:pt x="3924" y="564"/>
                    <a:pt x="3924" y="564"/>
                    <a:pt x="3924" y="564"/>
                  </a:cubicBezTo>
                  <a:cubicBezTo>
                    <a:pt x="3945" y="568"/>
                    <a:pt x="3945" y="568"/>
                    <a:pt x="3945" y="568"/>
                  </a:cubicBezTo>
                  <a:cubicBezTo>
                    <a:pt x="3955" y="552"/>
                    <a:pt x="3955" y="552"/>
                    <a:pt x="3955" y="552"/>
                  </a:cubicBezTo>
                  <a:cubicBezTo>
                    <a:pt x="3968" y="552"/>
                    <a:pt x="3968" y="552"/>
                    <a:pt x="3968" y="552"/>
                  </a:cubicBezTo>
                  <a:cubicBezTo>
                    <a:pt x="3974" y="548"/>
                    <a:pt x="3974" y="548"/>
                    <a:pt x="3974" y="548"/>
                  </a:cubicBezTo>
                  <a:cubicBezTo>
                    <a:pt x="3985" y="551"/>
                    <a:pt x="3985" y="551"/>
                    <a:pt x="3985" y="551"/>
                  </a:cubicBezTo>
                  <a:cubicBezTo>
                    <a:pt x="3991" y="569"/>
                    <a:pt x="3991" y="569"/>
                    <a:pt x="3991" y="569"/>
                  </a:cubicBezTo>
                  <a:cubicBezTo>
                    <a:pt x="3984" y="584"/>
                    <a:pt x="3984" y="584"/>
                    <a:pt x="3984" y="584"/>
                  </a:cubicBezTo>
                  <a:cubicBezTo>
                    <a:pt x="3971" y="575"/>
                    <a:pt x="3971" y="575"/>
                    <a:pt x="3971" y="575"/>
                  </a:cubicBezTo>
                  <a:cubicBezTo>
                    <a:pt x="3964" y="584"/>
                    <a:pt x="3964" y="584"/>
                    <a:pt x="3964" y="584"/>
                  </a:cubicBezTo>
                  <a:cubicBezTo>
                    <a:pt x="3941" y="587"/>
                    <a:pt x="3941" y="587"/>
                    <a:pt x="3941" y="587"/>
                  </a:cubicBezTo>
                  <a:cubicBezTo>
                    <a:pt x="3918" y="586"/>
                    <a:pt x="3918" y="586"/>
                    <a:pt x="3918" y="586"/>
                  </a:cubicBezTo>
                  <a:cubicBezTo>
                    <a:pt x="3916" y="577"/>
                    <a:pt x="3916" y="577"/>
                    <a:pt x="3916" y="577"/>
                  </a:cubicBezTo>
                  <a:close/>
                  <a:moveTo>
                    <a:pt x="4081" y="731"/>
                  </a:moveTo>
                  <a:lnTo>
                    <a:pt x="4081" y="731"/>
                  </a:lnTo>
                  <a:cubicBezTo>
                    <a:pt x="4081" y="743"/>
                    <a:pt x="4081" y="743"/>
                    <a:pt x="4081" y="743"/>
                  </a:cubicBezTo>
                  <a:cubicBezTo>
                    <a:pt x="4097" y="763"/>
                    <a:pt x="4097" y="763"/>
                    <a:pt x="4097" y="763"/>
                  </a:cubicBezTo>
                  <a:cubicBezTo>
                    <a:pt x="4094" y="769"/>
                    <a:pt x="4094" y="769"/>
                    <a:pt x="4094" y="769"/>
                  </a:cubicBezTo>
                  <a:cubicBezTo>
                    <a:pt x="4095" y="777"/>
                    <a:pt x="4095" y="777"/>
                    <a:pt x="4095" y="777"/>
                  </a:cubicBezTo>
                  <a:cubicBezTo>
                    <a:pt x="4111" y="769"/>
                    <a:pt x="4111" y="769"/>
                    <a:pt x="4111" y="769"/>
                  </a:cubicBezTo>
                  <a:cubicBezTo>
                    <a:pt x="4115" y="752"/>
                    <a:pt x="4115" y="752"/>
                    <a:pt x="4115" y="752"/>
                  </a:cubicBezTo>
                  <a:cubicBezTo>
                    <a:pt x="4104" y="730"/>
                    <a:pt x="4104" y="730"/>
                    <a:pt x="4104" y="730"/>
                  </a:cubicBezTo>
                  <a:cubicBezTo>
                    <a:pt x="4089" y="726"/>
                    <a:pt x="4089" y="726"/>
                    <a:pt x="4089" y="726"/>
                  </a:cubicBezTo>
                  <a:cubicBezTo>
                    <a:pt x="4081" y="731"/>
                    <a:pt x="4081" y="731"/>
                    <a:pt x="4081" y="731"/>
                  </a:cubicBezTo>
                  <a:close/>
                  <a:moveTo>
                    <a:pt x="5595" y="1222"/>
                  </a:moveTo>
                  <a:lnTo>
                    <a:pt x="5595" y="1222"/>
                  </a:lnTo>
                  <a:cubicBezTo>
                    <a:pt x="5602" y="1217"/>
                    <a:pt x="5602" y="1217"/>
                    <a:pt x="5602" y="1217"/>
                  </a:cubicBezTo>
                  <a:cubicBezTo>
                    <a:pt x="5606" y="1199"/>
                    <a:pt x="5606" y="1199"/>
                    <a:pt x="5606" y="1199"/>
                  </a:cubicBezTo>
                  <a:cubicBezTo>
                    <a:pt x="5604" y="1185"/>
                    <a:pt x="5604" y="1185"/>
                    <a:pt x="5604" y="1185"/>
                  </a:cubicBezTo>
                  <a:cubicBezTo>
                    <a:pt x="5583" y="1196"/>
                    <a:pt x="5583" y="1196"/>
                    <a:pt x="5583" y="1196"/>
                  </a:cubicBezTo>
                  <a:cubicBezTo>
                    <a:pt x="5576" y="1200"/>
                    <a:pt x="5576" y="1200"/>
                    <a:pt x="5576" y="1200"/>
                  </a:cubicBezTo>
                  <a:cubicBezTo>
                    <a:pt x="5581" y="1214"/>
                    <a:pt x="5581" y="1214"/>
                    <a:pt x="5581" y="1214"/>
                  </a:cubicBezTo>
                  <a:cubicBezTo>
                    <a:pt x="5589" y="1216"/>
                    <a:pt x="5589" y="1216"/>
                    <a:pt x="5589" y="1216"/>
                  </a:cubicBezTo>
                  <a:cubicBezTo>
                    <a:pt x="5595" y="1222"/>
                    <a:pt x="5595" y="1222"/>
                    <a:pt x="5595" y="1222"/>
                  </a:cubicBezTo>
                  <a:close/>
                  <a:moveTo>
                    <a:pt x="5391" y="1446"/>
                  </a:moveTo>
                  <a:lnTo>
                    <a:pt x="5391" y="1446"/>
                  </a:lnTo>
                  <a:cubicBezTo>
                    <a:pt x="5413" y="1446"/>
                    <a:pt x="5413" y="1446"/>
                    <a:pt x="5413" y="1446"/>
                  </a:cubicBezTo>
                  <a:cubicBezTo>
                    <a:pt x="5419" y="1442"/>
                    <a:pt x="5419" y="1442"/>
                    <a:pt x="5419" y="1442"/>
                  </a:cubicBezTo>
                  <a:cubicBezTo>
                    <a:pt x="5427" y="1443"/>
                    <a:pt x="5427" y="1443"/>
                    <a:pt x="5427" y="1443"/>
                  </a:cubicBezTo>
                  <a:cubicBezTo>
                    <a:pt x="5427" y="1436"/>
                    <a:pt x="5427" y="1436"/>
                    <a:pt x="5427" y="1436"/>
                  </a:cubicBezTo>
                  <a:cubicBezTo>
                    <a:pt x="5416" y="1427"/>
                    <a:pt x="5416" y="1427"/>
                    <a:pt x="5416" y="1427"/>
                  </a:cubicBezTo>
                  <a:cubicBezTo>
                    <a:pt x="5399" y="1414"/>
                    <a:pt x="5399" y="1414"/>
                    <a:pt x="5399" y="1414"/>
                  </a:cubicBezTo>
                  <a:cubicBezTo>
                    <a:pt x="5387" y="1413"/>
                    <a:pt x="5387" y="1413"/>
                    <a:pt x="5387" y="1413"/>
                  </a:cubicBezTo>
                  <a:cubicBezTo>
                    <a:pt x="5379" y="1421"/>
                    <a:pt x="5379" y="1421"/>
                    <a:pt x="5379" y="1421"/>
                  </a:cubicBezTo>
                  <a:cubicBezTo>
                    <a:pt x="5381" y="1428"/>
                    <a:pt x="5381" y="1428"/>
                    <a:pt x="5381" y="1428"/>
                  </a:cubicBezTo>
                  <a:cubicBezTo>
                    <a:pt x="5391" y="1434"/>
                    <a:pt x="5391" y="1434"/>
                    <a:pt x="5391" y="1434"/>
                  </a:cubicBezTo>
                  <a:lnTo>
                    <a:pt x="5391" y="1446"/>
                  </a:lnTo>
                  <a:close/>
                  <a:moveTo>
                    <a:pt x="4827" y="1347"/>
                  </a:moveTo>
                  <a:lnTo>
                    <a:pt x="4827" y="1347"/>
                  </a:lnTo>
                  <a:cubicBezTo>
                    <a:pt x="4846" y="1350"/>
                    <a:pt x="4846" y="1350"/>
                    <a:pt x="4846" y="1350"/>
                  </a:cubicBezTo>
                  <a:cubicBezTo>
                    <a:pt x="4855" y="1356"/>
                    <a:pt x="4855" y="1356"/>
                    <a:pt x="4855" y="1356"/>
                  </a:cubicBezTo>
                  <a:cubicBezTo>
                    <a:pt x="4867" y="1350"/>
                    <a:pt x="4867" y="1350"/>
                    <a:pt x="4867" y="1350"/>
                  </a:cubicBezTo>
                  <a:cubicBezTo>
                    <a:pt x="4870" y="1336"/>
                    <a:pt x="4870" y="1336"/>
                    <a:pt x="4870" y="1336"/>
                  </a:cubicBezTo>
                  <a:cubicBezTo>
                    <a:pt x="4878" y="1330"/>
                    <a:pt x="4878" y="1330"/>
                    <a:pt x="4878" y="1330"/>
                  </a:cubicBezTo>
                  <a:cubicBezTo>
                    <a:pt x="4878" y="1320"/>
                    <a:pt x="4878" y="1320"/>
                    <a:pt x="4878" y="1320"/>
                  </a:cubicBezTo>
                  <a:cubicBezTo>
                    <a:pt x="4869" y="1310"/>
                    <a:pt x="4869" y="1310"/>
                    <a:pt x="4869" y="1310"/>
                  </a:cubicBezTo>
                  <a:cubicBezTo>
                    <a:pt x="4869" y="1283"/>
                    <a:pt x="4869" y="1283"/>
                    <a:pt x="4869" y="1283"/>
                  </a:cubicBezTo>
                  <a:cubicBezTo>
                    <a:pt x="4858" y="1272"/>
                    <a:pt x="4858" y="1272"/>
                    <a:pt x="4858" y="1272"/>
                  </a:cubicBezTo>
                  <a:cubicBezTo>
                    <a:pt x="4850" y="1255"/>
                    <a:pt x="4850" y="1255"/>
                    <a:pt x="4850" y="1255"/>
                  </a:cubicBezTo>
                  <a:cubicBezTo>
                    <a:pt x="4850" y="1245"/>
                    <a:pt x="4850" y="1245"/>
                    <a:pt x="4850" y="1245"/>
                  </a:cubicBezTo>
                  <a:cubicBezTo>
                    <a:pt x="4838" y="1242"/>
                    <a:pt x="4838" y="1242"/>
                    <a:pt x="4838" y="1242"/>
                  </a:cubicBezTo>
                  <a:cubicBezTo>
                    <a:pt x="4808" y="1251"/>
                    <a:pt x="4808" y="1251"/>
                    <a:pt x="4808" y="1251"/>
                  </a:cubicBezTo>
                  <a:cubicBezTo>
                    <a:pt x="4780" y="1268"/>
                    <a:pt x="4780" y="1268"/>
                    <a:pt x="4780" y="1268"/>
                  </a:cubicBezTo>
                  <a:cubicBezTo>
                    <a:pt x="4765" y="1269"/>
                    <a:pt x="4765" y="1269"/>
                    <a:pt x="4765" y="1269"/>
                  </a:cubicBezTo>
                  <a:cubicBezTo>
                    <a:pt x="4760" y="1277"/>
                    <a:pt x="4760" y="1277"/>
                    <a:pt x="4760" y="1277"/>
                  </a:cubicBezTo>
                  <a:cubicBezTo>
                    <a:pt x="4765" y="1294"/>
                    <a:pt x="4765" y="1294"/>
                    <a:pt x="4765" y="1294"/>
                  </a:cubicBezTo>
                  <a:cubicBezTo>
                    <a:pt x="4779" y="1301"/>
                    <a:pt x="4779" y="1301"/>
                    <a:pt x="4779" y="1301"/>
                  </a:cubicBezTo>
                  <a:cubicBezTo>
                    <a:pt x="4782" y="1315"/>
                    <a:pt x="4782" y="1315"/>
                    <a:pt x="4782" y="1315"/>
                  </a:cubicBezTo>
                  <a:cubicBezTo>
                    <a:pt x="4774" y="1323"/>
                    <a:pt x="4774" y="1323"/>
                    <a:pt x="4774" y="1323"/>
                  </a:cubicBezTo>
                  <a:cubicBezTo>
                    <a:pt x="4760" y="1323"/>
                    <a:pt x="4760" y="1323"/>
                    <a:pt x="4760" y="1323"/>
                  </a:cubicBezTo>
                  <a:cubicBezTo>
                    <a:pt x="4757" y="1327"/>
                    <a:pt x="4757" y="1327"/>
                    <a:pt x="4757" y="1327"/>
                  </a:cubicBezTo>
                  <a:cubicBezTo>
                    <a:pt x="4765" y="1336"/>
                    <a:pt x="4765" y="1336"/>
                    <a:pt x="4765" y="1336"/>
                  </a:cubicBezTo>
                  <a:cubicBezTo>
                    <a:pt x="4788" y="1338"/>
                    <a:pt x="4788" y="1338"/>
                    <a:pt x="4788" y="1338"/>
                  </a:cubicBezTo>
                  <a:cubicBezTo>
                    <a:pt x="4827" y="1347"/>
                    <a:pt x="4827" y="1347"/>
                    <a:pt x="4827" y="1347"/>
                  </a:cubicBezTo>
                  <a:close/>
                  <a:moveTo>
                    <a:pt x="6481" y="853"/>
                  </a:moveTo>
                  <a:lnTo>
                    <a:pt x="6481" y="853"/>
                  </a:lnTo>
                  <a:cubicBezTo>
                    <a:pt x="6489" y="847"/>
                    <a:pt x="6489" y="847"/>
                    <a:pt x="6489" y="847"/>
                  </a:cubicBezTo>
                  <a:cubicBezTo>
                    <a:pt x="6486" y="841"/>
                    <a:pt x="6486" y="841"/>
                    <a:pt x="6486" y="841"/>
                  </a:cubicBezTo>
                  <a:cubicBezTo>
                    <a:pt x="6491" y="826"/>
                    <a:pt x="6491" y="826"/>
                    <a:pt x="6491" y="826"/>
                  </a:cubicBezTo>
                  <a:cubicBezTo>
                    <a:pt x="6500" y="812"/>
                    <a:pt x="6500" y="812"/>
                    <a:pt x="6500" y="812"/>
                  </a:cubicBezTo>
                  <a:cubicBezTo>
                    <a:pt x="6497" y="797"/>
                    <a:pt x="6497" y="797"/>
                    <a:pt x="6497" y="797"/>
                  </a:cubicBezTo>
                  <a:cubicBezTo>
                    <a:pt x="6475" y="774"/>
                    <a:pt x="6475" y="774"/>
                    <a:pt x="6475" y="774"/>
                  </a:cubicBezTo>
                  <a:cubicBezTo>
                    <a:pt x="6468" y="756"/>
                    <a:pt x="6468" y="756"/>
                    <a:pt x="6468" y="756"/>
                  </a:cubicBezTo>
                  <a:cubicBezTo>
                    <a:pt x="6455" y="752"/>
                    <a:pt x="6455" y="752"/>
                    <a:pt x="6455" y="752"/>
                  </a:cubicBezTo>
                  <a:cubicBezTo>
                    <a:pt x="6437" y="757"/>
                    <a:pt x="6437" y="757"/>
                    <a:pt x="6437" y="757"/>
                  </a:cubicBezTo>
                  <a:cubicBezTo>
                    <a:pt x="6422" y="772"/>
                    <a:pt x="6422" y="772"/>
                    <a:pt x="6422" y="772"/>
                  </a:cubicBezTo>
                  <a:cubicBezTo>
                    <a:pt x="6423" y="786"/>
                    <a:pt x="6423" y="786"/>
                    <a:pt x="6423" y="786"/>
                  </a:cubicBezTo>
                  <a:cubicBezTo>
                    <a:pt x="6434" y="804"/>
                    <a:pt x="6434" y="804"/>
                    <a:pt x="6434" y="804"/>
                  </a:cubicBezTo>
                  <a:cubicBezTo>
                    <a:pt x="6432" y="814"/>
                    <a:pt x="6432" y="814"/>
                    <a:pt x="6432" y="814"/>
                  </a:cubicBezTo>
                  <a:cubicBezTo>
                    <a:pt x="6439" y="823"/>
                    <a:pt x="6439" y="823"/>
                    <a:pt x="6439" y="823"/>
                  </a:cubicBezTo>
                  <a:cubicBezTo>
                    <a:pt x="6451" y="827"/>
                    <a:pt x="6451" y="827"/>
                    <a:pt x="6451" y="827"/>
                  </a:cubicBezTo>
                  <a:cubicBezTo>
                    <a:pt x="6466" y="847"/>
                    <a:pt x="6466" y="847"/>
                    <a:pt x="6466" y="847"/>
                  </a:cubicBezTo>
                  <a:cubicBezTo>
                    <a:pt x="6481" y="853"/>
                    <a:pt x="6481" y="853"/>
                    <a:pt x="6481" y="853"/>
                  </a:cubicBezTo>
                  <a:close/>
                  <a:moveTo>
                    <a:pt x="6529" y="976"/>
                  </a:moveTo>
                  <a:lnTo>
                    <a:pt x="6529" y="976"/>
                  </a:lnTo>
                  <a:cubicBezTo>
                    <a:pt x="6540" y="970"/>
                    <a:pt x="6540" y="970"/>
                    <a:pt x="6540" y="970"/>
                  </a:cubicBezTo>
                  <a:cubicBezTo>
                    <a:pt x="6552" y="951"/>
                    <a:pt x="6552" y="951"/>
                    <a:pt x="6552" y="951"/>
                  </a:cubicBezTo>
                  <a:cubicBezTo>
                    <a:pt x="6576" y="936"/>
                    <a:pt x="6576" y="936"/>
                    <a:pt x="6576" y="936"/>
                  </a:cubicBezTo>
                  <a:cubicBezTo>
                    <a:pt x="6601" y="940"/>
                    <a:pt x="6601" y="940"/>
                    <a:pt x="6601" y="940"/>
                  </a:cubicBezTo>
                  <a:cubicBezTo>
                    <a:pt x="6633" y="942"/>
                    <a:pt x="6633" y="942"/>
                    <a:pt x="6633" y="942"/>
                  </a:cubicBezTo>
                  <a:cubicBezTo>
                    <a:pt x="6656" y="937"/>
                    <a:pt x="6656" y="937"/>
                    <a:pt x="6656" y="937"/>
                  </a:cubicBezTo>
                  <a:cubicBezTo>
                    <a:pt x="6694" y="937"/>
                    <a:pt x="6694" y="937"/>
                    <a:pt x="6694" y="937"/>
                  </a:cubicBezTo>
                  <a:cubicBezTo>
                    <a:pt x="6709" y="928"/>
                    <a:pt x="6709" y="928"/>
                    <a:pt x="6709" y="928"/>
                  </a:cubicBezTo>
                  <a:cubicBezTo>
                    <a:pt x="6734" y="925"/>
                    <a:pt x="6734" y="925"/>
                    <a:pt x="6734" y="925"/>
                  </a:cubicBezTo>
                  <a:cubicBezTo>
                    <a:pt x="6750" y="930"/>
                    <a:pt x="6750" y="930"/>
                    <a:pt x="6750" y="930"/>
                  </a:cubicBezTo>
                  <a:cubicBezTo>
                    <a:pt x="6766" y="916"/>
                    <a:pt x="6766" y="916"/>
                    <a:pt x="6766" y="916"/>
                  </a:cubicBezTo>
                  <a:cubicBezTo>
                    <a:pt x="6750" y="904"/>
                    <a:pt x="6750" y="904"/>
                    <a:pt x="6750" y="904"/>
                  </a:cubicBezTo>
                  <a:cubicBezTo>
                    <a:pt x="6743" y="889"/>
                    <a:pt x="6743" y="889"/>
                    <a:pt x="6743" y="889"/>
                  </a:cubicBezTo>
                  <a:cubicBezTo>
                    <a:pt x="6724" y="864"/>
                    <a:pt x="6724" y="864"/>
                    <a:pt x="6724" y="864"/>
                  </a:cubicBezTo>
                  <a:cubicBezTo>
                    <a:pt x="6691" y="838"/>
                    <a:pt x="6691" y="838"/>
                    <a:pt x="6691" y="838"/>
                  </a:cubicBezTo>
                  <a:cubicBezTo>
                    <a:pt x="6669" y="837"/>
                    <a:pt x="6669" y="837"/>
                    <a:pt x="6669" y="837"/>
                  </a:cubicBezTo>
                  <a:cubicBezTo>
                    <a:pt x="6648" y="830"/>
                    <a:pt x="6648" y="830"/>
                    <a:pt x="6648" y="830"/>
                  </a:cubicBezTo>
                  <a:cubicBezTo>
                    <a:pt x="6631" y="814"/>
                    <a:pt x="6631" y="814"/>
                    <a:pt x="6631" y="814"/>
                  </a:cubicBezTo>
                  <a:cubicBezTo>
                    <a:pt x="6617" y="814"/>
                    <a:pt x="6617" y="814"/>
                    <a:pt x="6617" y="814"/>
                  </a:cubicBezTo>
                  <a:cubicBezTo>
                    <a:pt x="6607" y="821"/>
                    <a:pt x="6607" y="821"/>
                    <a:pt x="6607" y="821"/>
                  </a:cubicBezTo>
                  <a:cubicBezTo>
                    <a:pt x="6584" y="812"/>
                    <a:pt x="6584" y="812"/>
                    <a:pt x="6584" y="812"/>
                  </a:cubicBezTo>
                  <a:cubicBezTo>
                    <a:pt x="6572" y="812"/>
                    <a:pt x="6572" y="812"/>
                    <a:pt x="6572" y="812"/>
                  </a:cubicBezTo>
                  <a:cubicBezTo>
                    <a:pt x="6559" y="829"/>
                    <a:pt x="6559" y="829"/>
                    <a:pt x="6559" y="829"/>
                  </a:cubicBezTo>
                  <a:cubicBezTo>
                    <a:pt x="6541" y="855"/>
                    <a:pt x="6541" y="855"/>
                    <a:pt x="6541" y="855"/>
                  </a:cubicBezTo>
                  <a:cubicBezTo>
                    <a:pt x="6546" y="873"/>
                    <a:pt x="6546" y="873"/>
                    <a:pt x="6546" y="873"/>
                  </a:cubicBezTo>
                  <a:cubicBezTo>
                    <a:pt x="6546" y="907"/>
                    <a:pt x="6546" y="907"/>
                    <a:pt x="6546" y="907"/>
                  </a:cubicBezTo>
                  <a:cubicBezTo>
                    <a:pt x="6535" y="945"/>
                    <a:pt x="6535" y="945"/>
                    <a:pt x="6535" y="945"/>
                  </a:cubicBezTo>
                  <a:cubicBezTo>
                    <a:pt x="6518" y="959"/>
                    <a:pt x="6518" y="959"/>
                    <a:pt x="6518" y="959"/>
                  </a:cubicBezTo>
                  <a:cubicBezTo>
                    <a:pt x="6517" y="973"/>
                    <a:pt x="6517" y="973"/>
                    <a:pt x="6517" y="973"/>
                  </a:cubicBezTo>
                  <a:cubicBezTo>
                    <a:pt x="6529" y="976"/>
                    <a:pt x="6529" y="976"/>
                    <a:pt x="6529" y="976"/>
                  </a:cubicBezTo>
                  <a:close/>
                  <a:moveTo>
                    <a:pt x="6142" y="895"/>
                  </a:moveTo>
                  <a:lnTo>
                    <a:pt x="6142" y="895"/>
                  </a:lnTo>
                  <a:cubicBezTo>
                    <a:pt x="6147" y="910"/>
                    <a:pt x="6147" y="910"/>
                    <a:pt x="6147" y="910"/>
                  </a:cubicBezTo>
                  <a:cubicBezTo>
                    <a:pt x="6157" y="922"/>
                    <a:pt x="6157" y="922"/>
                    <a:pt x="6157" y="922"/>
                  </a:cubicBezTo>
                  <a:cubicBezTo>
                    <a:pt x="6174" y="921"/>
                    <a:pt x="6174" y="921"/>
                    <a:pt x="6174" y="921"/>
                  </a:cubicBezTo>
                  <a:cubicBezTo>
                    <a:pt x="6189" y="933"/>
                    <a:pt x="6189" y="933"/>
                    <a:pt x="6189" y="933"/>
                  </a:cubicBezTo>
                  <a:cubicBezTo>
                    <a:pt x="6208" y="934"/>
                    <a:pt x="6208" y="934"/>
                    <a:pt x="6208" y="934"/>
                  </a:cubicBezTo>
                  <a:cubicBezTo>
                    <a:pt x="6225" y="950"/>
                    <a:pt x="6225" y="950"/>
                    <a:pt x="6225" y="950"/>
                  </a:cubicBezTo>
                  <a:cubicBezTo>
                    <a:pt x="6234" y="951"/>
                    <a:pt x="6234" y="951"/>
                    <a:pt x="6234" y="951"/>
                  </a:cubicBezTo>
                  <a:cubicBezTo>
                    <a:pt x="6235" y="939"/>
                    <a:pt x="6235" y="939"/>
                    <a:pt x="6235" y="939"/>
                  </a:cubicBezTo>
                  <a:cubicBezTo>
                    <a:pt x="6212" y="918"/>
                    <a:pt x="6212" y="918"/>
                    <a:pt x="6212" y="918"/>
                  </a:cubicBezTo>
                  <a:cubicBezTo>
                    <a:pt x="6196" y="911"/>
                    <a:pt x="6196" y="911"/>
                    <a:pt x="6196" y="911"/>
                  </a:cubicBezTo>
                  <a:cubicBezTo>
                    <a:pt x="6177" y="911"/>
                    <a:pt x="6177" y="911"/>
                    <a:pt x="6177" y="911"/>
                  </a:cubicBezTo>
                  <a:cubicBezTo>
                    <a:pt x="6157" y="893"/>
                    <a:pt x="6157" y="893"/>
                    <a:pt x="6157" y="893"/>
                  </a:cubicBezTo>
                  <a:cubicBezTo>
                    <a:pt x="6145" y="890"/>
                    <a:pt x="6145" y="890"/>
                    <a:pt x="6145" y="890"/>
                  </a:cubicBezTo>
                  <a:cubicBezTo>
                    <a:pt x="6142" y="895"/>
                    <a:pt x="6142" y="895"/>
                    <a:pt x="6142" y="895"/>
                  </a:cubicBezTo>
                  <a:close/>
                  <a:moveTo>
                    <a:pt x="6659" y="1408"/>
                  </a:moveTo>
                  <a:lnTo>
                    <a:pt x="6659" y="1408"/>
                  </a:lnTo>
                  <a:cubicBezTo>
                    <a:pt x="6673" y="1428"/>
                    <a:pt x="6673" y="1428"/>
                    <a:pt x="6673" y="1428"/>
                  </a:cubicBezTo>
                  <a:cubicBezTo>
                    <a:pt x="6686" y="1433"/>
                    <a:pt x="6686" y="1433"/>
                    <a:pt x="6686" y="1433"/>
                  </a:cubicBezTo>
                  <a:cubicBezTo>
                    <a:pt x="6688" y="1424"/>
                    <a:pt x="6688" y="1424"/>
                    <a:pt x="6688" y="1424"/>
                  </a:cubicBezTo>
                  <a:cubicBezTo>
                    <a:pt x="6709" y="1417"/>
                    <a:pt x="6709" y="1417"/>
                    <a:pt x="6709" y="1417"/>
                  </a:cubicBezTo>
                  <a:cubicBezTo>
                    <a:pt x="6714" y="1410"/>
                    <a:pt x="6714" y="1410"/>
                    <a:pt x="6714" y="1410"/>
                  </a:cubicBezTo>
                  <a:cubicBezTo>
                    <a:pt x="6708" y="1399"/>
                    <a:pt x="6708" y="1399"/>
                    <a:pt x="6708" y="1399"/>
                  </a:cubicBezTo>
                  <a:cubicBezTo>
                    <a:pt x="6702" y="1381"/>
                    <a:pt x="6702" y="1381"/>
                    <a:pt x="6702" y="1381"/>
                  </a:cubicBezTo>
                  <a:cubicBezTo>
                    <a:pt x="6695" y="1384"/>
                    <a:pt x="6695" y="1384"/>
                    <a:pt x="6695" y="1384"/>
                  </a:cubicBezTo>
                  <a:cubicBezTo>
                    <a:pt x="6692" y="1398"/>
                    <a:pt x="6692" y="1398"/>
                    <a:pt x="6692" y="1398"/>
                  </a:cubicBezTo>
                  <a:cubicBezTo>
                    <a:pt x="6677" y="1408"/>
                    <a:pt x="6677" y="1408"/>
                    <a:pt x="6677" y="1408"/>
                  </a:cubicBezTo>
                  <a:cubicBezTo>
                    <a:pt x="6677" y="1408"/>
                    <a:pt x="6659" y="1410"/>
                    <a:pt x="6659" y="1408"/>
                  </a:cubicBezTo>
                  <a:close/>
                  <a:moveTo>
                    <a:pt x="8472" y="1268"/>
                  </a:moveTo>
                  <a:lnTo>
                    <a:pt x="8472" y="1268"/>
                  </a:lnTo>
                  <a:cubicBezTo>
                    <a:pt x="8478" y="1268"/>
                    <a:pt x="8478" y="1268"/>
                    <a:pt x="8478" y="1268"/>
                  </a:cubicBezTo>
                  <a:cubicBezTo>
                    <a:pt x="8481" y="1254"/>
                    <a:pt x="8481" y="1254"/>
                    <a:pt x="8481" y="1254"/>
                  </a:cubicBezTo>
                  <a:cubicBezTo>
                    <a:pt x="8476" y="1242"/>
                    <a:pt x="8476" y="1242"/>
                    <a:pt x="8476" y="1242"/>
                  </a:cubicBezTo>
                  <a:cubicBezTo>
                    <a:pt x="8467" y="1240"/>
                    <a:pt x="8467" y="1240"/>
                    <a:pt x="8467" y="1240"/>
                  </a:cubicBezTo>
                  <a:cubicBezTo>
                    <a:pt x="8466" y="1246"/>
                    <a:pt x="8466" y="1246"/>
                    <a:pt x="8466" y="1246"/>
                  </a:cubicBezTo>
                  <a:cubicBezTo>
                    <a:pt x="8472" y="1268"/>
                    <a:pt x="8472" y="1268"/>
                    <a:pt x="8472" y="1268"/>
                  </a:cubicBezTo>
                  <a:close/>
                  <a:moveTo>
                    <a:pt x="8459" y="1281"/>
                  </a:moveTo>
                  <a:lnTo>
                    <a:pt x="8459" y="1281"/>
                  </a:lnTo>
                  <a:cubicBezTo>
                    <a:pt x="8467" y="1284"/>
                    <a:pt x="8467" y="1284"/>
                    <a:pt x="8467" y="1284"/>
                  </a:cubicBezTo>
                  <a:cubicBezTo>
                    <a:pt x="8467" y="1272"/>
                    <a:pt x="8467" y="1272"/>
                    <a:pt x="8467" y="1272"/>
                  </a:cubicBezTo>
                  <a:cubicBezTo>
                    <a:pt x="8459" y="1260"/>
                    <a:pt x="8459" y="1260"/>
                    <a:pt x="8459" y="1260"/>
                  </a:cubicBezTo>
                  <a:cubicBezTo>
                    <a:pt x="8449" y="1260"/>
                    <a:pt x="8449" y="1260"/>
                    <a:pt x="8449" y="1260"/>
                  </a:cubicBezTo>
                  <a:cubicBezTo>
                    <a:pt x="8449" y="1268"/>
                    <a:pt x="8449" y="1268"/>
                    <a:pt x="8449" y="1268"/>
                  </a:cubicBezTo>
                  <a:cubicBezTo>
                    <a:pt x="8459" y="1281"/>
                    <a:pt x="8459" y="1281"/>
                    <a:pt x="8459" y="1281"/>
                  </a:cubicBezTo>
                  <a:close/>
                  <a:moveTo>
                    <a:pt x="8446" y="1289"/>
                  </a:moveTo>
                  <a:lnTo>
                    <a:pt x="8446" y="1289"/>
                  </a:lnTo>
                  <a:cubicBezTo>
                    <a:pt x="8459" y="1307"/>
                    <a:pt x="8459" y="1307"/>
                    <a:pt x="8459" y="1307"/>
                  </a:cubicBezTo>
                  <a:cubicBezTo>
                    <a:pt x="8467" y="1323"/>
                    <a:pt x="8467" y="1323"/>
                    <a:pt x="8467" y="1323"/>
                  </a:cubicBezTo>
                  <a:cubicBezTo>
                    <a:pt x="8472" y="1315"/>
                    <a:pt x="8472" y="1315"/>
                    <a:pt x="8472" y="1315"/>
                  </a:cubicBezTo>
                  <a:cubicBezTo>
                    <a:pt x="8466" y="1294"/>
                    <a:pt x="8466" y="1294"/>
                    <a:pt x="8466" y="1294"/>
                  </a:cubicBezTo>
                  <a:cubicBezTo>
                    <a:pt x="8452" y="1283"/>
                    <a:pt x="8452" y="1283"/>
                    <a:pt x="8452" y="1283"/>
                  </a:cubicBezTo>
                  <a:cubicBezTo>
                    <a:pt x="8446" y="1283"/>
                    <a:pt x="8446" y="1283"/>
                    <a:pt x="8446" y="1283"/>
                  </a:cubicBezTo>
                  <a:cubicBezTo>
                    <a:pt x="8446" y="1289"/>
                    <a:pt x="8446" y="1289"/>
                    <a:pt x="8446" y="1289"/>
                  </a:cubicBezTo>
                  <a:close/>
                  <a:moveTo>
                    <a:pt x="8404" y="1280"/>
                  </a:moveTo>
                  <a:lnTo>
                    <a:pt x="8404" y="1280"/>
                  </a:lnTo>
                  <a:cubicBezTo>
                    <a:pt x="8414" y="1297"/>
                    <a:pt x="8414" y="1297"/>
                    <a:pt x="8414" y="1297"/>
                  </a:cubicBezTo>
                  <a:cubicBezTo>
                    <a:pt x="8424" y="1303"/>
                    <a:pt x="8424" y="1303"/>
                    <a:pt x="8424" y="1303"/>
                  </a:cubicBezTo>
                  <a:cubicBezTo>
                    <a:pt x="8429" y="1295"/>
                    <a:pt x="8429" y="1295"/>
                    <a:pt x="8429" y="1295"/>
                  </a:cubicBezTo>
                  <a:cubicBezTo>
                    <a:pt x="8433" y="1292"/>
                    <a:pt x="8433" y="1292"/>
                    <a:pt x="8433" y="1292"/>
                  </a:cubicBezTo>
                  <a:cubicBezTo>
                    <a:pt x="8429" y="1275"/>
                    <a:pt x="8429" y="1275"/>
                    <a:pt x="8429" y="1275"/>
                  </a:cubicBezTo>
                  <a:cubicBezTo>
                    <a:pt x="8420" y="1271"/>
                    <a:pt x="8420" y="1271"/>
                    <a:pt x="8420" y="1271"/>
                  </a:cubicBezTo>
                  <a:cubicBezTo>
                    <a:pt x="8417" y="1275"/>
                    <a:pt x="8417" y="1275"/>
                    <a:pt x="8417" y="1275"/>
                  </a:cubicBezTo>
                  <a:cubicBezTo>
                    <a:pt x="8404" y="1280"/>
                    <a:pt x="8404" y="1280"/>
                    <a:pt x="8404" y="1280"/>
                  </a:cubicBezTo>
                  <a:close/>
                  <a:moveTo>
                    <a:pt x="8857" y="1093"/>
                  </a:moveTo>
                  <a:lnTo>
                    <a:pt x="8857" y="1093"/>
                  </a:lnTo>
                  <a:cubicBezTo>
                    <a:pt x="8874" y="1103"/>
                    <a:pt x="8874" y="1103"/>
                    <a:pt x="8874" y="1103"/>
                  </a:cubicBezTo>
                  <a:cubicBezTo>
                    <a:pt x="8894" y="1098"/>
                    <a:pt x="8894" y="1098"/>
                    <a:pt x="8894" y="1098"/>
                  </a:cubicBezTo>
                  <a:cubicBezTo>
                    <a:pt x="8903" y="1081"/>
                    <a:pt x="8903" y="1081"/>
                    <a:pt x="8903" y="1081"/>
                  </a:cubicBezTo>
                  <a:cubicBezTo>
                    <a:pt x="8900" y="1064"/>
                    <a:pt x="8900" y="1064"/>
                    <a:pt x="8900" y="1064"/>
                  </a:cubicBezTo>
                  <a:cubicBezTo>
                    <a:pt x="8886" y="1049"/>
                    <a:pt x="8886" y="1049"/>
                    <a:pt x="8886" y="1049"/>
                  </a:cubicBezTo>
                  <a:cubicBezTo>
                    <a:pt x="8892" y="1043"/>
                    <a:pt x="8892" y="1043"/>
                    <a:pt x="8892" y="1043"/>
                  </a:cubicBezTo>
                  <a:cubicBezTo>
                    <a:pt x="8886" y="1028"/>
                    <a:pt x="8886" y="1028"/>
                    <a:pt x="8886" y="1028"/>
                  </a:cubicBezTo>
                  <a:cubicBezTo>
                    <a:pt x="8869" y="1017"/>
                    <a:pt x="8869" y="1017"/>
                    <a:pt x="8869" y="1017"/>
                  </a:cubicBezTo>
                  <a:cubicBezTo>
                    <a:pt x="8865" y="1023"/>
                    <a:pt x="8865" y="1023"/>
                    <a:pt x="8865" y="1023"/>
                  </a:cubicBezTo>
                  <a:cubicBezTo>
                    <a:pt x="8852" y="1023"/>
                    <a:pt x="8852" y="1023"/>
                    <a:pt x="8852" y="1023"/>
                  </a:cubicBezTo>
                  <a:cubicBezTo>
                    <a:pt x="8837" y="1015"/>
                    <a:pt x="8837" y="1015"/>
                    <a:pt x="8837" y="1015"/>
                  </a:cubicBezTo>
                  <a:cubicBezTo>
                    <a:pt x="8820" y="1014"/>
                    <a:pt x="8820" y="1014"/>
                    <a:pt x="8820" y="1014"/>
                  </a:cubicBezTo>
                  <a:cubicBezTo>
                    <a:pt x="8819" y="1021"/>
                    <a:pt x="8819" y="1021"/>
                    <a:pt x="8819" y="1021"/>
                  </a:cubicBezTo>
                  <a:cubicBezTo>
                    <a:pt x="8808" y="1023"/>
                    <a:pt x="8808" y="1023"/>
                    <a:pt x="8808" y="1023"/>
                  </a:cubicBezTo>
                  <a:cubicBezTo>
                    <a:pt x="8811" y="1029"/>
                    <a:pt x="8811" y="1029"/>
                    <a:pt x="8811" y="1029"/>
                  </a:cubicBezTo>
                  <a:cubicBezTo>
                    <a:pt x="8799" y="1031"/>
                    <a:pt x="8799" y="1031"/>
                    <a:pt x="8799" y="1031"/>
                  </a:cubicBezTo>
                  <a:cubicBezTo>
                    <a:pt x="8793" y="1044"/>
                    <a:pt x="8793" y="1044"/>
                    <a:pt x="8793" y="1044"/>
                  </a:cubicBezTo>
                  <a:cubicBezTo>
                    <a:pt x="8794" y="1072"/>
                    <a:pt x="8794" y="1072"/>
                    <a:pt x="8794" y="1072"/>
                  </a:cubicBezTo>
                  <a:cubicBezTo>
                    <a:pt x="8802" y="1077"/>
                    <a:pt x="8802" y="1077"/>
                    <a:pt x="8802" y="1077"/>
                  </a:cubicBezTo>
                  <a:cubicBezTo>
                    <a:pt x="8817" y="1073"/>
                    <a:pt x="8817" y="1073"/>
                    <a:pt x="8817" y="1073"/>
                  </a:cubicBezTo>
                  <a:cubicBezTo>
                    <a:pt x="8837" y="1078"/>
                    <a:pt x="8837" y="1078"/>
                    <a:pt x="8837" y="1078"/>
                  </a:cubicBezTo>
                  <a:cubicBezTo>
                    <a:pt x="8857" y="1093"/>
                    <a:pt x="8857" y="1093"/>
                    <a:pt x="8857" y="1093"/>
                  </a:cubicBezTo>
                  <a:close/>
                  <a:moveTo>
                    <a:pt x="8958" y="1055"/>
                  </a:moveTo>
                  <a:lnTo>
                    <a:pt x="8958" y="1055"/>
                  </a:lnTo>
                  <a:cubicBezTo>
                    <a:pt x="8967" y="1046"/>
                    <a:pt x="8967" y="1046"/>
                    <a:pt x="8967" y="1046"/>
                  </a:cubicBezTo>
                  <a:cubicBezTo>
                    <a:pt x="8970" y="1034"/>
                    <a:pt x="8970" y="1034"/>
                    <a:pt x="8970" y="1034"/>
                  </a:cubicBezTo>
                  <a:cubicBezTo>
                    <a:pt x="8956" y="1038"/>
                    <a:pt x="8956" y="1038"/>
                    <a:pt x="8956" y="1038"/>
                  </a:cubicBezTo>
                  <a:cubicBezTo>
                    <a:pt x="8952" y="1046"/>
                    <a:pt x="8952" y="1046"/>
                    <a:pt x="8952" y="1046"/>
                  </a:cubicBezTo>
                  <a:cubicBezTo>
                    <a:pt x="8958" y="1055"/>
                    <a:pt x="8958" y="1055"/>
                    <a:pt x="8958" y="1055"/>
                  </a:cubicBezTo>
                  <a:close/>
                  <a:moveTo>
                    <a:pt x="9069" y="5412"/>
                  </a:moveTo>
                  <a:lnTo>
                    <a:pt x="9069" y="5412"/>
                  </a:lnTo>
                  <a:cubicBezTo>
                    <a:pt x="9066" y="5393"/>
                    <a:pt x="9066" y="5393"/>
                    <a:pt x="9066" y="5393"/>
                  </a:cubicBezTo>
                  <a:cubicBezTo>
                    <a:pt x="9069" y="5375"/>
                    <a:pt x="9069" y="5375"/>
                    <a:pt x="9069" y="5375"/>
                  </a:cubicBezTo>
                  <a:cubicBezTo>
                    <a:pt x="9063" y="5360"/>
                    <a:pt x="9063" y="5360"/>
                    <a:pt x="9063" y="5360"/>
                  </a:cubicBezTo>
                  <a:cubicBezTo>
                    <a:pt x="9057" y="5341"/>
                    <a:pt x="9057" y="5341"/>
                    <a:pt x="9057" y="5341"/>
                  </a:cubicBezTo>
                  <a:cubicBezTo>
                    <a:pt x="9062" y="5315"/>
                    <a:pt x="9062" y="5315"/>
                    <a:pt x="9062" y="5315"/>
                  </a:cubicBezTo>
                  <a:cubicBezTo>
                    <a:pt x="9076" y="5302"/>
                    <a:pt x="9076" y="5302"/>
                    <a:pt x="9076" y="5302"/>
                  </a:cubicBezTo>
                  <a:cubicBezTo>
                    <a:pt x="9083" y="5306"/>
                    <a:pt x="9083" y="5306"/>
                    <a:pt x="9083" y="5306"/>
                  </a:cubicBezTo>
                  <a:cubicBezTo>
                    <a:pt x="9083" y="5317"/>
                    <a:pt x="9083" y="5317"/>
                    <a:pt x="9083" y="5317"/>
                  </a:cubicBezTo>
                  <a:cubicBezTo>
                    <a:pt x="9092" y="5325"/>
                    <a:pt x="9092" y="5325"/>
                    <a:pt x="9092" y="5325"/>
                  </a:cubicBezTo>
                  <a:cubicBezTo>
                    <a:pt x="9124" y="5322"/>
                    <a:pt x="9124" y="5322"/>
                    <a:pt x="9124" y="5322"/>
                  </a:cubicBezTo>
                  <a:cubicBezTo>
                    <a:pt x="9127" y="5314"/>
                    <a:pt x="9127" y="5314"/>
                    <a:pt x="9127" y="5314"/>
                  </a:cubicBezTo>
                  <a:cubicBezTo>
                    <a:pt x="9135" y="5312"/>
                    <a:pt x="9135" y="5312"/>
                    <a:pt x="9135" y="5312"/>
                  </a:cubicBezTo>
                  <a:cubicBezTo>
                    <a:pt x="9141" y="5320"/>
                    <a:pt x="9141" y="5320"/>
                    <a:pt x="9141" y="5320"/>
                  </a:cubicBezTo>
                  <a:cubicBezTo>
                    <a:pt x="9137" y="5326"/>
                    <a:pt x="9137" y="5326"/>
                    <a:pt x="9137" y="5326"/>
                  </a:cubicBezTo>
                  <a:cubicBezTo>
                    <a:pt x="9138" y="5338"/>
                    <a:pt x="9138" y="5338"/>
                    <a:pt x="9138" y="5338"/>
                  </a:cubicBezTo>
                  <a:cubicBezTo>
                    <a:pt x="9155" y="5357"/>
                    <a:pt x="9155" y="5357"/>
                    <a:pt x="9155" y="5357"/>
                  </a:cubicBezTo>
                  <a:cubicBezTo>
                    <a:pt x="9157" y="5370"/>
                    <a:pt x="9157" y="5370"/>
                    <a:pt x="9157" y="5370"/>
                  </a:cubicBezTo>
                  <a:cubicBezTo>
                    <a:pt x="9166" y="5381"/>
                    <a:pt x="9166" y="5381"/>
                    <a:pt x="9166" y="5381"/>
                  </a:cubicBezTo>
                  <a:cubicBezTo>
                    <a:pt x="9167" y="5369"/>
                    <a:pt x="9167" y="5369"/>
                    <a:pt x="9167" y="5369"/>
                  </a:cubicBezTo>
                  <a:cubicBezTo>
                    <a:pt x="9164" y="5361"/>
                    <a:pt x="9164" y="5361"/>
                    <a:pt x="9164" y="5361"/>
                  </a:cubicBezTo>
                  <a:cubicBezTo>
                    <a:pt x="9164" y="5344"/>
                    <a:pt x="9164" y="5344"/>
                    <a:pt x="9164" y="5344"/>
                  </a:cubicBezTo>
                  <a:cubicBezTo>
                    <a:pt x="9164" y="5325"/>
                    <a:pt x="9164" y="5325"/>
                    <a:pt x="9164" y="5325"/>
                  </a:cubicBezTo>
                  <a:cubicBezTo>
                    <a:pt x="9149" y="5312"/>
                    <a:pt x="9149" y="5312"/>
                    <a:pt x="9149" y="5312"/>
                  </a:cubicBezTo>
                  <a:cubicBezTo>
                    <a:pt x="9146" y="5291"/>
                    <a:pt x="9146" y="5291"/>
                    <a:pt x="9146" y="5291"/>
                  </a:cubicBezTo>
                  <a:cubicBezTo>
                    <a:pt x="9140" y="5277"/>
                    <a:pt x="9140" y="5277"/>
                    <a:pt x="9140" y="5277"/>
                  </a:cubicBezTo>
                  <a:cubicBezTo>
                    <a:pt x="9127" y="5283"/>
                    <a:pt x="9127" y="5283"/>
                    <a:pt x="9127" y="5283"/>
                  </a:cubicBezTo>
                  <a:cubicBezTo>
                    <a:pt x="9117" y="5283"/>
                    <a:pt x="9117" y="5283"/>
                    <a:pt x="9117" y="5283"/>
                  </a:cubicBezTo>
                  <a:cubicBezTo>
                    <a:pt x="9095" y="5270"/>
                    <a:pt x="9095" y="5270"/>
                    <a:pt x="9095" y="5270"/>
                  </a:cubicBezTo>
                  <a:cubicBezTo>
                    <a:pt x="9091" y="5245"/>
                    <a:pt x="9091" y="5245"/>
                    <a:pt x="9091" y="5245"/>
                  </a:cubicBezTo>
                  <a:cubicBezTo>
                    <a:pt x="9082" y="5227"/>
                    <a:pt x="9082" y="5227"/>
                    <a:pt x="9082" y="5227"/>
                  </a:cubicBezTo>
                  <a:cubicBezTo>
                    <a:pt x="9062" y="5208"/>
                    <a:pt x="9062" y="5208"/>
                    <a:pt x="9062" y="5208"/>
                  </a:cubicBezTo>
                  <a:cubicBezTo>
                    <a:pt x="9049" y="5205"/>
                    <a:pt x="9049" y="5205"/>
                    <a:pt x="9049" y="5205"/>
                  </a:cubicBezTo>
                  <a:cubicBezTo>
                    <a:pt x="9036" y="5190"/>
                    <a:pt x="9036" y="5190"/>
                    <a:pt x="9036" y="5190"/>
                  </a:cubicBezTo>
                  <a:cubicBezTo>
                    <a:pt x="9028" y="5163"/>
                    <a:pt x="9028" y="5163"/>
                    <a:pt x="9028" y="5163"/>
                  </a:cubicBezTo>
                  <a:cubicBezTo>
                    <a:pt x="9016" y="5141"/>
                    <a:pt x="9016" y="5141"/>
                    <a:pt x="9016" y="5141"/>
                  </a:cubicBezTo>
                  <a:cubicBezTo>
                    <a:pt x="9011" y="5121"/>
                    <a:pt x="9011" y="5121"/>
                    <a:pt x="9011" y="5121"/>
                  </a:cubicBezTo>
                  <a:cubicBezTo>
                    <a:pt x="9011" y="5095"/>
                    <a:pt x="9011" y="5095"/>
                    <a:pt x="9011" y="5095"/>
                  </a:cubicBezTo>
                  <a:cubicBezTo>
                    <a:pt x="9008" y="5063"/>
                    <a:pt x="9008" y="5063"/>
                    <a:pt x="9008" y="5063"/>
                  </a:cubicBezTo>
                  <a:cubicBezTo>
                    <a:pt x="8999" y="5046"/>
                    <a:pt x="8999" y="5046"/>
                    <a:pt x="8999" y="5046"/>
                  </a:cubicBezTo>
                  <a:cubicBezTo>
                    <a:pt x="9002" y="5019"/>
                    <a:pt x="9002" y="5019"/>
                    <a:pt x="9002" y="5019"/>
                  </a:cubicBezTo>
                  <a:cubicBezTo>
                    <a:pt x="9001" y="5004"/>
                    <a:pt x="9001" y="5004"/>
                    <a:pt x="9001" y="5004"/>
                  </a:cubicBezTo>
                  <a:cubicBezTo>
                    <a:pt x="8990" y="4982"/>
                    <a:pt x="8990" y="4982"/>
                    <a:pt x="8990" y="4982"/>
                  </a:cubicBezTo>
                  <a:cubicBezTo>
                    <a:pt x="8998" y="4971"/>
                    <a:pt x="8998" y="4971"/>
                    <a:pt x="8998" y="4971"/>
                  </a:cubicBezTo>
                  <a:cubicBezTo>
                    <a:pt x="9001" y="4961"/>
                    <a:pt x="9001" y="4961"/>
                    <a:pt x="9001" y="4961"/>
                  </a:cubicBezTo>
                  <a:cubicBezTo>
                    <a:pt x="8999" y="4950"/>
                    <a:pt x="8999" y="4950"/>
                    <a:pt x="8999" y="4950"/>
                  </a:cubicBezTo>
                  <a:cubicBezTo>
                    <a:pt x="9007" y="4950"/>
                    <a:pt x="9007" y="4950"/>
                    <a:pt x="9007" y="4950"/>
                  </a:cubicBezTo>
                  <a:cubicBezTo>
                    <a:pt x="9016" y="4952"/>
                    <a:pt x="9016" y="4952"/>
                    <a:pt x="9016" y="4952"/>
                  </a:cubicBezTo>
                  <a:cubicBezTo>
                    <a:pt x="9036" y="4947"/>
                    <a:pt x="9036" y="4947"/>
                    <a:pt x="9036" y="4947"/>
                  </a:cubicBezTo>
                  <a:cubicBezTo>
                    <a:pt x="9054" y="4950"/>
                    <a:pt x="9054" y="4950"/>
                    <a:pt x="9054" y="4950"/>
                  </a:cubicBezTo>
                  <a:cubicBezTo>
                    <a:pt x="9072" y="4961"/>
                    <a:pt x="9072" y="4961"/>
                    <a:pt x="9072" y="4961"/>
                  </a:cubicBezTo>
                  <a:cubicBezTo>
                    <a:pt x="9083" y="4984"/>
                    <a:pt x="9083" y="4984"/>
                    <a:pt x="9083" y="4984"/>
                  </a:cubicBezTo>
                  <a:cubicBezTo>
                    <a:pt x="9100" y="4991"/>
                    <a:pt x="9100" y="4991"/>
                    <a:pt x="9100" y="4991"/>
                  </a:cubicBezTo>
                  <a:cubicBezTo>
                    <a:pt x="9115" y="5000"/>
                    <a:pt x="9115" y="5000"/>
                    <a:pt x="9115" y="5000"/>
                  </a:cubicBezTo>
                  <a:cubicBezTo>
                    <a:pt x="9129" y="5023"/>
                    <a:pt x="9129" y="5023"/>
                    <a:pt x="9129" y="5023"/>
                  </a:cubicBezTo>
                  <a:cubicBezTo>
                    <a:pt x="9138" y="5028"/>
                    <a:pt x="9138" y="5028"/>
                    <a:pt x="9138" y="5028"/>
                  </a:cubicBezTo>
                  <a:cubicBezTo>
                    <a:pt x="9131" y="5007"/>
                    <a:pt x="9131" y="5007"/>
                    <a:pt x="9131" y="5007"/>
                  </a:cubicBezTo>
                  <a:cubicBezTo>
                    <a:pt x="9114" y="4985"/>
                    <a:pt x="9114" y="4985"/>
                    <a:pt x="9114" y="4985"/>
                  </a:cubicBezTo>
                  <a:cubicBezTo>
                    <a:pt x="9091" y="4968"/>
                    <a:pt x="9091" y="4968"/>
                    <a:pt x="9091" y="4968"/>
                  </a:cubicBezTo>
                  <a:cubicBezTo>
                    <a:pt x="9079" y="4947"/>
                    <a:pt x="9079" y="4947"/>
                    <a:pt x="9079" y="4947"/>
                  </a:cubicBezTo>
                  <a:cubicBezTo>
                    <a:pt x="9063" y="4927"/>
                    <a:pt x="9063" y="4927"/>
                    <a:pt x="9063" y="4927"/>
                  </a:cubicBezTo>
                  <a:cubicBezTo>
                    <a:pt x="9063" y="4916"/>
                    <a:pt x="9063" y="4916"/>
                    <a:pt x="9063" y="4916"/>
                  </a:cubicBezTo>
                  <a:cubicBezTo>
                    <a:pt x="9054" y="4907"/>
                    <a:pt x="9054" y="4907"/>
                    <a:pt x="9054" y="4907"/>
                  </a:cubicBezTo>
                  <a:cubicBezTo>
                    <a:pt x="9039" y="4880"/>
                    <a:pt x="9039" y="4880"/>
                    <a:pt x="9039" y="4880"/>
                  </a:cubicBezTo>
                  <a:cubicBezTo>
                    <a:pt x="9033" y="4860"/>
                    <a:pt x="9033" y="4860"/>
                    <a:pt x="9033" y="4860"/>
                  </a:cubicBezTo>
                  <a:cubicBezTo>
                    <a:pt x="9020" y="4855"/>
                    <a:pt x="9020" y="4855"/>
                    <a:pt x="9020" y="4855"/>
                  </a:cubicBezTo>
                  <a:cubicBezTo>
                    <a:pt x="9019" y="4838"/>
                    <a:pt x="9019" y="4838"/>
                    <a:pt x="9019" y="4838"/>
                  </a:cubicBezTo>
                  <a:cubicBezTo>
                    <a:pt x="8994" y="4811"/>
                    <a:pt x="8994" y="4811"/>
                    <a:pt x="8994" y="4811"/>
                  </a:cubicBezTo>
                  <a:cubicBezTo>
                    <a:pt x="8973" y="4771"/>
                    <a:pt x="8973" y="4771"/>
                    <a:pt x="8973" y="4771"/>
                  </a:cubicBezTo>
                  <a:cubicBezTo>
                    <a:pt x="8967" y="4751"/>
                    <a:pt x="8967" y="4751"/>
                    <a:pt x="8967" y="4751"/>
                  </a:cubicBezTo>
                  <a:cubicBezTo>
                    <a:pt x="8939" y="4713"/>
                    <a:pt x="8939" y="4713"/>
                    <a:pt x="8939" y="4713"/>
                  </a:cubicBezTo>
                  <a:cubicBezTo>
                    <a:pt x="8924" y="4684"/>
                    <a:pt x="8924" y="4684"/>
                    <a:pt x="8924" y="4684"/>
                  </a:cubicBezTo>
                  <a:cubicBezTo>
                    <a:pt x="8912" y="4676"/>
                    <a:pt x="8912" y="4676"/>
                    <a:pt x="8912" y="4676"/>
                  </a:cubicBezTo>
                  <a:cubicBezTo>
                    <a:pt x="8912" y="4660"/>
                    <a:pt x="8912" y="4660"/>
                    <a:pt x="8912" y="4660"/>
                  </a:cubicBezTo>
                  <a:cubicBezTo>
                    <a:pt x="8903" y="4644"/>
                    <a:pt x="8903" y="4644"/>
                    <a:pt x="8903" y="4644"/>
                  </a:cubicBezTo>
                  <a:cubicBezTo>
                    <a:pt x="8892" y="4640"/>
                    <a:pt x="8892" y="4640"/>
                    <a:pt x="8892" y="4640"/>
                  </a:cubicBezTo>
                  <a:cubicBezTo>
                    <a:pt x="8892" y="4647"/>
                    <a:pt x="8892" y="4647"/>
                    <a:pt x="8892" y="4647"/>
                  </a:cubicBezTo>
                  <a:cubicBezTo>
                    <a:pt x="8881" y="4646"/>
                    <a:pt x="8881" y="4646"/>
                    <a:pt x="8881" y="4646"/>
                  </a:cubicBezTo>
                  <a:cubicBezTo>
                    <a:pt x="8878" y="4640"/>
                    <a:pt x="8878" y="4640"/>
                    <a:pt x="8878" y="4640"/>
                  </a:cubicBezTo>
                  <a:cubicBezTo>
                    <a:pt x="8881" y="4626"/>
                    <a:pt x="8881" y="4626"/>
                    <a:pt x="8881" y="4626"/>
                  </a:cubicBezTo>
                  <a:cubicBezTo>
                    <a:pt x="8877" y="4614"/>
                    <a:pt x="8877" y="4614"/>
                    <a:pt x="8877" y="4614"/>
                  </a:cubicBezTo>
                  <a:cubicBezTo>
                    <a:pt x="8862" y="4605"/>
                    <a:pt x="8862" y="4605"/>
                    <a:pt x="8862" y="4605"/>
                  </a:cubicBezTo>
                  <a:cubicBezTo>
                    <a:pt x="8848" y="4588"/>
                    <a:pt x="8848" y="4588"/>
                    <a:pt x="8848" y="4588"/>
                  </a:cubicBezTo>
                  <a:cubicBezTo>
                    <a:pt x="8839" y="4565"/>
                    <a:pt x="8839" y="4565"/>
                    <a:pt x="8839" y="4565"/>
                  </a:cubicBezTo>
                  <a:cubicBezTo>
                    <a:pt x="8831" y="4553"/>
                    <a:pt x="8831" y="4553"/>
                    <a:pt x="8831" y="4553"/>
                  </a:cubicBezTo>
                  <a:cubicBezTo>
                    <a:pt x="8829" y="4536"/>
                    <a:pt x="8829" y="4536"/>
                    <a:pt x="8829" y="4536"/>
                  </a:cubicBezTo>
                  <a:cubicBezTo>
                    <a:pt x="8832" y="4522"/>
                    <a:pt x="8832" y="4522"/>
                    <a:pt x="8832" y="4522"/>
                  </a:cubicBezTo>
                  <a:cubicBezTo>
                    <a:pt x="8837" y="4525"/>
                    <a:pt x="8837" y="4525"/>
                    <a:pt x="8837" y="4525"/>
                  </a:cubicBezTo>
                  <a:cubicBezTo>
                    <a:pt x="8832" y="4502"/>
                    <a:pt x="8832" y="4502"/>
                    <a:pt x="8832" y="4502"/>
                  </a:cubicBezTo>
                  <a:cubicBezTo>
                    <a:pt x="8829" y="4476"/>
                    <a:pt x="8829" y="4476"/>
                    <a:pt x="8829" y="4476"/>
                  </a:cubicBezTo>
                  <a:cubicBezTo>
                    <a:pt x="8825" y="4458"/>
                    <a:pt x="8825" y="4458"/>
                    <a:pt x="8825" y="4458"/>
                  </a:cubicBezTo>
                  <a:cubicBezTo>
                    <a:pt x="8808" y="4450"/>
                    <a:pt x="8808" y="4450"/>
                    <a:pt x="8808" y="4450"/>
                  </a:cubicBezTo>
                  <a:cubicBezTo>
                    <a:pt x="8791" y="4432"/>
                    <a:pt x="8791" y="4432"/>
                    <a:pt x="8791" y="4432"/>
                  </a:cubicBezTo>
                  <a:cubicBezTo>
                    <a:pt x="8790" y="4421"/>
                    <a:pt x="8790" y="4421"/>
                    <a:pt x="8790" y="4421"/>
                  </a:cubicBezTo>
                  <a:cubicBezTo>
                    <a:pt x="8780" y="4412"/>
                    <a:pt x="8780" y="4412"/>
                    <a:pt x="8780" y="4412"/>
                  </a:cubicBezTo>
                  <a:cubicBezTo>
                    <a:pt x="8780" y="4404"/>
                    <a:pt x="8780" y="4404"/>
                    <a:pt x="8780" y="4404"/>
                  </a:cubicBezTo>
                  <a:cubicBezTo>
                    <a:pt x="8788" y="4403"/>
                    <a:pt x="8788" y="4403"/>
                    <a:pt x="8788" y="4403"/>
                  </a:cubicBezTo>
                  <a:cubicBezTo>
                    <a:pt x="8803" y="4418"/>
                    <a:pt x="8803" y="4418"/>
                    <a:pt x="8803" y="4418"/>
                  </a:cubicBezTo>
                  <a:cubicBezTo>
                    <a:pt x="8819" y="4439"/>
                    <a:pt x="8819" y="4439"/>
                    <a:pt x="8819" y="4439"/>
                  </a:cubicBezTo>
                  <a:cubicBezTo>
                    <a:pt x="8811" y="4420"/>
                    <a:pt x="8811" y="4420"/>
                    <a:pt x="8811" y="4420"/>
                  </a:cubicBezTo>
                  <a:cubicBezTo>
                    <a:pt x="8793" y="4392"/>
                    <a:pt x="8793" y="4392"/>
                    <a:pt x="8793" y="4392"/>
                  </a:cubicBezTo>
                  <a:cubicBezTo>
                    <a:pt x="8774" y="4371"/>
                    <a:pt x="8774" y="4371"/>
                    <a:pt x="8774" y="4371"/>
                  </a:cubicBezTo>
                  <a:cubicBezTo>
                    <a:pt x="8767" y="4371"/>
                    <a:pt x="8767" y="4371"/>
                    <a:pt x="8767" y="4371"/>
                  </a:cubicBezTo>
                  <a:cubicBezTo>
                    <a:pt x="8762" y="4357"/>
                    <a:pt x="8762" y="4357"/>
                    <a:pt x="8762" y="4357"/>
                  </a:cubicBezTo>
                  <a:cubicBezTo>
                    <a:pt x="8730" y="4331"/>
                    <a:pt x="8730" y="4331"/>
                    <a:pt x="8730" y="4331"/>
                  </a:cubicBezTo>
                  <a:cubicBezTo>
                    <a:pt x="8718" y="4313"/>
                    <a:pt x="8718" y="4313"/>
                    <a:pt x="8718" y="4313"/>
                  </a:cubicBezTo>
                  <a:cubicBezTo>
                    <a:pt x="8719" y="4287"/>
                    <a:pt x="8719" y="4287"/>
                    <a:pt x="8719" y="4287"/>
                  </a:cubicBezTo>
                  <a:cubicBezTo>
                    <a:pt x="8710" y="4276"/>
                    <a:pt x="8710" y="4276"/>
                    <a:pt x="8710" y="4276"/>
                  </a:cubicBezTo>
                  <a:cubicBezTo>
                    <a:pt x="8686" y="4267"/>
                    <a:pt x="8686" y="4267"/>
                    <a:pt x="8686" y="4267"/>
                  </a:cubicBezTo>
                  <a:cubicBezTo>
                    <a:pt x="8675" y="4244"/>
                    <a:pt x="8675" y="4244"/>
                    <a:pt x="8675" y="4244"/>
                  </a:cubicBezTo>
                  <a:cubicBezTo>
                    <a:pt x="8669" y="4236"/>
                    <a:pt x="8669" y="4236"/>
                    <a:pt x="8669" y="4236"/>
                  </a:cubicBezTo>
                  <a:cubicBezTo>
                    <a:pt x="8663" y="4244"/>
                    <a:pt x="8663" y="4244"/>
                    <a:pt x="8663" y="4244"/>
                  </a:cubicBezTo>
                  <a:cubicBezTo>
                    <a:pt x="8669" y="4251"/>
                    <a:pt x="8669" y="4251"/>
                    <a:pt x="8669" y="4251"/>
                  </a:cubicBezTo>
                  <a:cubicBezTo>
                    <a:pt x="8669" y="4264"/>
                    <a:pt x="8669" y="4264"/>
                    <a:pt x="8669" y="4264"/>
                  </a:cubicBezTo>
                  <a:cubicBezTo>
                    <a:pt x="8660" y="4267"/>
                    <a:pt x="8660" y="4267"/>
                    <a:pt x="8660" y="4267"/>
                  </a:cubicBezTo>
                  <a:cubicBezTo>
                    <a:pt x="8648" y="4259"/>
                    <a:pt x="8648" y="4259"/>
                    <a:pt x="8648" y="4259"/>
                  </a:cubicBezTo>
                  <a:cubicBezTo>
                    <a:pt x="8635" y="4259"/>
                    <a:pt x="8635" y="4259"/>
                    <a:pt x="8635" y="4259"/>
                  </a:cubicBezTo>
                  <a:cubicBezTo>
                    <a:pt x="8655" y="4282"/>
                    <a:pt x="8655" y="4282"/>
                    <a:pt x="8655" y="4282"/>
                  </a:cubicBezTo>
                  <a:cubicBezTo>
                    <a:pt x="8684" y="4299"/>
                    <a:pt x="8684" y="4299"/>
                    <a:pt x="8684" y="4299"/>
                  </a:cubicBezTo>
                  <a:cubicBezTo>
                    <a:pt x="8692" y="4311"/>
                    <a:pt x="8692" y="4311"/>
                    <a:pt x="8692" y="4311"/>
                  </a:cubicBezTo>
                  <a:cubicBezTo>
                    <a:pt x="8689" y="4329"/>
                    <a:pt x="8689" y="4329"/>
                    <a:pt x="8689" y="4329"/>
                  </a:cubicBezTo>
                  <a:cubicBezTo>
                    <a:pt x="8696" y="4322"/>
                    <a:pt x="8696" y="4322"/>
                    <a:pt x="8696" y="4322"/>
                  </a:cubicBezTo>
                  <a:cubicBezTo>
                    <a:pt x="8707" y="4322"/>
                    <a:pt x="8707" y="4322"/>
                    <a:pt x="8707" y="4322"/>
                  </a:cubicBezTo>
                  <a:cubicBezTo>
                    <a:pt x="8710" y="4333"/>
                    <a:pt x="8710" y="4333"/>
                    <a:pt x="8710" y="4333"/>
                  </a:cubicBezTo>
                  <a:cubicBezTo>
                    <a:pt x="8704" y="4340"/>
                    <a:pt x="8704" y="4340"/>
                    <a:pt x="8704" y="4340"/>
                  </a:cubicBezTo>
                  <a:cubicBezTo>
                    <a:pt x="8693" y="4345"/>
                    <a:pt x="8693" y="4345"/>
                    <a:pt x="8693" y="4345"/>
                  </a:cubicBezTo>
                  <a:cubicBezTo>
                    <a:pt x="8696" y="4355"/>
                    <a:pt x="8696" y="4355"/>
                    <a:pt x="8696" y="4355"/>
                  </a:cubicBezTo>
                  <a:cubicBezTo>
                    <a:pt x="8709" y="4355"/>
                    <a:pt x="8709" y="4355"/>
                    <a:pt x="8709" y="4355"/>
                  </a:cubicBezTo>
                  <a:cubicBezTo>
                    <a:pt x="8712" y="4372"/>
                    <a:pt x="8712" y="4372"/>
                    <a:pt x="8712" y="4372"/>
                  </a:cubicBezTo>
                  <a:cubicBezTo>
                    <a:pt x="8699" y="4380"/>
                    <a:pt x="8699" y="4380"/>
                    <a:pt x="8699" y="4380"/>
                  </a:cubicBezTo>
                  <a:cubicBezTo>
                    <a:pt x="8687" y="4377"/>
                    <a:pt x="8687" y="4377"/>
                    <a:pt x="8687" y="4377"/>
                  </a:cubicBezTo>
                  <a:cubicBezTo>
                    <a:pt x="8677" y="4365"/>
                    <a:pt x="8677" y="4365"/>
                    <a:pt x="8677" y="4365"/>
                  </a:cubicBezTo>
                  <a:cubicBezTo>
                    <a:pt x="8667" y="4374"/>
                    <a:pt x="8667" y="4374"/>
                    <a:pt x="8667" y="4374"/>
                  </a:cubicBezTo>
                  <a:cubicBezTo>
                    <a:pt x="8658" y="4395"/>
                    <a:pt x="8658" y="4395"/>
                    <a:pt x="8658" y="4395"/>
                  </a:cubicBezTo>
                  <a:cubicBezTo>
                    <a:pt x="8672" y="4412"/>
                    <a:pt x="8672" y="4412"/>
                    <a:pt x="8672" y="4412"/>
                  </a:cubicBezTo>
                  <a:cubicBezTo>
                    <a:pt x="8677" y="4432"/>
                    <a:pt x="8677" y="4432"/>
                    <a:pt x="8677" y="4432"/>
                  </a:cubicBezTo>
                  <a:cubicBezTo>
                    <a:pt x="8693" y="4452"/>
                    <a:pt x="8693" y="4452"/>
                    <a:pt x="8693" y="4452"/>
                  </a:cubicBezTo>
                  <a:cubicBezTo>
                    <a:pt x="8707" y="4476"/>
                    <a:pt x="8707" y="4476"/>
                    <a:pt x="8707" y="4476"/>
                  </a:cubicBezTo>
                  <a:cubicBezTo>
                    <a:pt x="8709" y="4511"/>
                    <a:pt x="8709" y="4511"/>
                    <a:pt x="8709" y="4511"/>
                  </a:cubicBezTo>
                  <a:cubicBezTo>
                    <a:pt x="8715" y="4519"/>
                    <a:pt x="8715" y="4519"/>
                    <a:pt x="8715" y="4519"/>
                  </a:cubicBezTo>
                  <a:cubicBezTo>
                    <a:pt x="8719" y="4545"/>
                    <a:pt x="8719" y="4545"/>
                    <a:pt x="8719" y="4545"/>
                  </a:cubicBezTo>
                  <a:cubicBezTo>
                    <a:pt x="8730" y="4583"/>
                    <a:pt x="8730" y="4583"/>
                    <a:pt x="8730" y="4583"/>
                  </a:cubicBezTo>
                  <a:cubicBezTo>
                    <a:pt x="8742" y="4609"/>
                    <a:pt x="8742" y="4609"/>
                    <a:pt x="8742" y="4609"/>
                  </a:cubicBezTo>
                  <a:cubicBezTo>
                    <a:pt x="8759" y="4618"/>
                    <a:pt x="8759" y="4618"/>
                    <a:pt x="8759" y="4618"/>
                  </a:cubicBezTo>
                  <a:cubicBezTo>
                    <a:pt x="8762" y="4626"/>
                    <a:pt x="8762" y="4626"/>
                    <a:pt x="8762" y="4626"/>
                  </a:cubicBezTo>
                  <a:cubicBezTo>
                    <a:pt x="8754" y="4631"/>
                    <a:pt x="8754" y="4631"/>
                    <a:pt x="8754" y="4631"/>
                  </a:cubicBezTo>
                  <a:cubicBezTo>
                    <a:pt x="8794" y="4670"/>
                    <a:pt x="8794" y="4670"/>
                    <a:pt x="8794" y="4670"/>
                  </a:cubicBezTo>
                  <a:cubicBezTo>
                    <a:pt x="8806" y="4675"/>
                    <a:pt x="8806" y="4675"/>
                    <a:pt x="8806" y="4675"/>
                  </a:cubicBezTo>
                  <a:cubicBezTo>
                    <a:pt x="8826" y="4702"/>
                    <a:pt x="8826" y="4702"/>
                    <a:pt x="8826" y="4702"/>
                  </a:cubicBezTo>
                  <a:cubicBezTo>
                    <a:pt x="8831" y="4730"/>
                    <a:pt x="8831" y="4730"/>
                    <a:pt x="8831" y="4730"/>
                  </a:cubicBezTo>
                  <a:cubicBezTo>
                    <a:pt x="8829" y="4751"/>
                    <a:pt x="8829" y="4751"/>
                    <a:pt x="8829" y="4751"/>
                  </a:cubicBezTo>
                  <a:cubicBezTo>
                    <a:pt x="8842" y="4773"/>
                    <a:pt x="8842" y="4773"/>
                    <a:pt x="8842" y="4773"/>
                  </a:cubicBezTo>
                  <a:cubicBezTo>
                    <a:pt x="8842" y="4788"/>
                    <a:pt x="8842" y="4788"/>
                    <a:pt x="8842" y="4788"/>
                  </a:cubicBezTo>
                  <a:cubicBezTo>
                    <a:pt x="8855" y="4799"/>
                    <a:pt x="8855" y="4799"/>
                    <a:pt x="8855" y="4799"/>
                  </a:cubicBezTo>
                  <a:cubicBezTo>
                    <a:pt x="8871" y="4816"/>
                    <a:pt x="8871" y="4816"/>
                    <a:pt x="8871" y="4816"/>
                  </a:cubicBezTo>
                  <a:cubicBezTo>
                    <a:pt x="8866" y="4820"/>
                    <a:pt x="8866" y="4820"/>
                    <a:pt x="8866" y="4820"/>
                  </a:cubicBezTo>
                  <a:cubicBezTo>
                    <a:pt x="8868" y="4832"/>
                    <a:pt x="8868" y="4832"/>
                    <a:pt x="8868" y="4832"/>
                  </a:cubicBezTo>
                  <a:cubicBezTo>
                    <a:pt x="8886" y="4860"/>
                    <a:pt x="8886" y="4860"/>
                    <a:pt x="8886" y="4860"/>
                  </a:cubicBezTo>
                  <a:cubicBezTo>
                    <a:pt x="8891" y="4878"/>
                    <a:pt x="8891" y="4878"/>
                    <a:pt x="8891" y="4878"/>
                  </a:cubicBezTo>
                  <a:cubicBezTo>
                    <a:pt x="8898" y="4901"/>
                    <a:pt x="8898" y="4901"/>
                    <a:pt x="8898" y="4901"/>
                  </a:cubicBezTo>
                  <a:cubicBezTo>
                    <a:pt x="8901" y="4930"/>
                    <a:pt x="8901" y="4930"/>
                    <a:pt x="8901" y="4930"/>
                  </a:cubicBezTo>
                  <a:cubicBezTo>
                    <a:pt x="8906" y="4941"/>
                    <a:pt x="8906" y="4941"/>
                    <a:pt x="8906" y="4941"/>
                  </a:cubicBezTo>
                  <a:cubicBezTo>
                    <a:pt x="8904" y="4958"/>
                    <a:pt x="8904" y="4958"/>
                    <a:pt x="8904" y="4958"/>
                  </a:cubicBezTo>
                  <a:cubicBezTo>
                    <a:pt x="8907" y="4984"/>
                    <a:pt x="8907" y="4984"/>
                    <a:pt x="8907" y="4984"/>
                  </a:cubicBezTo>
                  <a:cubicBezTo>
                    <a:pt x="8921" y="5016"/>
                    <a:pt x="8921" y="5016"/>
                    <a:pt x="8921" y="5016"/>
                  </a:cubicBezTo>
                  <a:cubicBezTo>
                    <a:pt x="8917" y="5028"/>
                    <a:pt x="8917" y="5028"/>
                    <a:pt x="8917" y="5028"/>
                  </a:cubicBezTo>
                  <a:cubicBezTo>
                    <a:pt x="8920" y="5049"/>
                    <a:pt x="8920" y="5049"/>
                    <a:pt x="8920" y="5049"/>
                  </a:cubicBezTo>
                  <a:cubicBezTo>
                    <a:pt x="8935" y="5063"/>
                    <a:pt x="8935" y="5063"/>
                    <a:pt x="8935" y="5063"/>
                  </a:cubicBezTo>
                  <a:cubicBezTo>
                    <a:pt x="8965" y="5100"/>
                    <a:pt x="8965" y="5100"/>
                    <a:pt x="8965" y="5100"/>
                  </a:cubicBezTo>
                  <a:cubicBezTo>
                    <a:pt x="8965" y="5117"/>
                    <a:pt x="8965" y="5117"/>
                    <a:pt x="8965" y="5117"/>
                  </a:cubicBezTo>
                  <a:cubicBezTo>
                    <a:pt x="8978" y="5138"/>
                    <a:pt x="8978" y="5138"/>
                    <a:pt x="8978" y="5138"/>
                  </a:cubicBezTo>
                  <a:cubicBezTo>
                    <a:pt x="8975" y="5172"/>
                    <a:pt x="8975" y="5172"/>
                    <a:pt x="8975" y="5172"/>
                  </a:cubicBezTo>
                  <a:cubicBezTo>
                    <a:pt x="8979" y="5199"/>
                    <a:pt x="8979" y="5199"/>
                    <a:pt x="8979" y="5199"/>
                  </a:cubicBezTo>
                  <a:cubicBezTo>
                    <a:pt x="8991" y="5225"/>
                    <a:pt x="8991" y="5225"/>
                    <a:pt x="8991" y="5225"/>
                  </a:cubicBezTo>
                  <a:cubicBezTo>
                    <a:pt x="8996" y="5242"/>
                    <a:pt x="8996" y="5242"/>
                    <a:pt x="8996" y="5242"/>
                  </a:cubicBezTo>
                  <a:cubicBezTo>
                    <a:pt x="9017" y="5270"/>
                    <a:pt x="9017" y="5270"/>
                    <a:pt x="9017" y="5270"/>
                  </a:cubicBezTo>
                  <a:cubicBezTo>
                    <a:pt x="9020" y="5282"/>
                    <a:pt x="9020" y="5282"/>
                    <a:pt x="9020" y="5282"/>
                  </a:cubicBezTo>
                  <a:cubicBezTo>
                    <a:pt x="9016" y="5308"/>
                    <a:pt x="9016" y="5308"/>
                    <a:pt x="9016" y="5308"/>
                  </a:cubicBezTo>
                  <a:cubicBezTo>
                    <a:pt x="9013" y="5341"/>
                    <a:pt x="9013" y="5341"/>
                    <a:pt x="9013" y="5341"/>
                  </a:cubicBezTo>
                  <a:cubicBezTo>
                    <a:pt x="9020" y="5361"/>
                    <a:pt x="9020" y="5361"/>
                    <a:pt x="9020" y="5361"/>
                  </a:cubicBezTo>
                  <a:cubicBezTo>
                    <a:pt x="9037" y="5375"/>
                    <a:pt x="9037" y="5375"/>
                    <a:pt x="9037" y="5375"/>
                  </a:cubicBezTo>
                  <a:cubicBezTo>
                    <a:pt x="9049" y="5399"/>
                    <a:pt x="9049" y="5399"/>
                    <a:pt x="9049" y="5399"/>
                  </a:cubicBezTo>
                  <a:cubicBezTo>
                    <a:pt x="9069" y="5412"/>
                    <a:pt x="9069" y="5412"/>
                    <a:pt x="9069" y="5412"/>
                  </a:cubicBezTo>
                  <a:close/>
                  <a:moveTo>
                    <a:pt x="8241" y="4262"/>
                  </a:moveTo>
                  <a:lnTo>
                    <a:pt x="8241" y="4262"/>
                  </a:lnTo>
                  <a:cubicBezTo>
                    <a:pt x="8245" y="4259"/>
                    <a:pt x="8245" y="4259"/>
                    <a:pt x="8245" y="4259"/>
                  </a:cubicBezTo>
                  <a:cubicBezTo>
                    <a:pt x="8248" y="4251"/>
                    <a:pt x="8248" y="4251"/>
                    <a:pt x="8248" y="4251"/>
                  </a:cubicBezTo>
                  <a:cubicBezTo>
                    <a:pt x="8253" y="4247"/>
                    <a:pt x="8253" y="4247"/>
                    <a:pt x="8253" y="4247"/>
                  </a:cubicBezTo>
                  <a:cubicBezTo>
                    <a:pt x="8261" y="4248"/>
                    <a:pt x="8261" y="4248"/>
                    <a:pt x="8261" y="4248"/>
                  </a:cubicBezTo>
                  <a:cubicBezTo>
                    <a:pt x="8270" y="4261"/>
                    <a:pt x="8270" y="4261"/>
                    <a:pt x="8270" y="4261"/>
                  </a:cubicBezTo>
                  <a:cubicBezTo>
                    <a:pt x="8284" y="4264"/>
                    <a:pt x="8284" y="4264"/>
                    <a:pt x="8284" y="4264"/>
                  </a:cubicBezTo>
                  <a:cubicBezTo>
                    <a:pt x="8293" y="4255"/>
                    <a:pt x="8293" y="4255"/>
                    <a:pt x="8293" y="4255"/>
                  </a:cubicBezTo>
                  <a:cubicBezTo>
                    <a:pt x="8297" y="4245"/>
                    <a:pt x="8297" y="4245"/>
                    <a:pt x="8297" y="4245"/>
                  </a:cubicBezTo>
                  <a:cubicBezTo>
                    <a:pt x="8291" y="4236"/>
                    <a:pt x="8291" y="4236"/>
                    <a:pt x="8291" y="4236"/>
                  </a:cubicBezTo>
                  <a:cubicBezTo>
                    <a:pt x="8293" y="4227"/>
                    <a:pt x="8293" y="4227"/>
                    <a:pt x="8293" y="4227"/>
                  </a:cubicBezTo>
                  <a:cubicBezTo>
                    <a:pt x="8302" y="4218"/>
                    <a:pt x="8302" y="4218"/>
                    <a:pt x="8302" y="4218"/>
                  </a:cubicBezTo>
                  <a:cubicBezTo>
                    <a:pt x="8305" y="4210"/>
                    <a:pt x="8305" y="4210"/>
                    <a:pt x="8305" y="4210"/>
                  </a:cubicBezTo>
                  <a:cubicBezTo>
                    <a:pt x="8291" y="4210"/>
                    <a:pt x="8291" y="4210"/>
                    <a:pt x="8291" y="4210"/>
                  </a:cubicBezTo>
                  <a:cubicBezTo>
                    <a:pt x="8288" y="4218"/>
                    <a:pt x="8288" y="4218"/>
                    <a:pt x="8288" y="4218"/>
                  </a:cubicBezTo>
                  <a:cubicBezTo>
                    <a:pt x="8279" y="4222"/>
                    <a:pt x="8279" y="4222"/>
                    <a:pt x="8279" y="4222"/>
                  </a:cubicBezTo>
                  <a:cubicBezTo>
                    <a:pt x="8276" y="4218"/>
                    <a:pt x="8276" y="4218"/>
                    <a:pt x="8276" y="4218"/>
                  </a:cubicBezTo>
                  <a:cubicBezTo>
                    <a:pt x="8284" y="4209"/>
                    <a:pt x="8284" y="4209"/>
                    <a:pt x="8284" y="4209"/>
                  </a:cubicBezTo>
                  <a:cubicBezTo>
                    <a:pt x="8284" y="4203"/>
                    <a:pt x="8284" y="4203"/>
                    <a:pt x="8284" y="4203"/>
                  </a:cubicBezTo>
                  <a:cubicBezTo>
                    <a:pt x="8279" y="4198"/>
                    <a:pt x="8279" y="4198"/>
                    <a:pt x="8279" y="4198"/>
                  </a:cubicBezTo>
                  <a:cubicBezTo>
                    <a:pt x="8262" y="4203"/>
                    <a:pt x="8262" y="4203"/>
                    <a:pt x="8262" y="4203"/>
                  </a:cubicBezTo>
                  <a:cubicBezTo>
                    <a:pt x="8252" y="4196"/>
                    <a:pt x="8252" y="4196"/>
                    <a:pt x="8252" y="4196"/>
                  </a:cubicBezTo>
                  <a:cubicBezTo>
                    <a:pt x="8242" y="4204"/>
                    <a:pt x="8242" y="4204"/>
                    <a:pt x="8242" y="4204"/>
                  </a:cubicBezTo>
                  <a:cubicBezTo>
                    <a:pt x="8238" y="4219"/>
                    <a:pt x="8238" y="4219"/>
                    <a:pt x="8238" y="4219"/>
                  </a:cubicBezTo>
                  <a:cubicBezTo>
                    <a:pt x="8227" y="4229"/>
                    <a:pt x="8227" y="4229"/>
                    <a:pt x="8227" y="4229"/>
                  </a:cubicBezTo>
                  <a:cubicBezTo>
                    <a:pt x="8227" y="4239"/>
                    <a:pt x="8227" y="4239"/>
                    <a:pt x="8227" y="4239"/>
                  </a:cubicBezTo>
                  <a:cubicBezTo>
                    <a:pt x="8241" y="4262"/>
                    <a:pt x="8241" y="4262"/>
                    <a:pt x="8241" y="4262"/>
                  </a:cubicBezTo>
                  <a:close/>
                  <a:moveTo>
                    <a:pt x="8187" y="4250"/>
                  </a:moveTo>
                  <a:lnTo>
                    <a:pt x="8187" y="4250"/>
                  </a:lnTo>
                  <a:cubicBezTo>
                    <a:pt x="8193" y="4247"/>
                    <a:pt x="8193" y="4247"/>
                    <a:pt x="8193" y="4247"/>
                  </a:cubicBezTo>
                  <a:cubicBezTo>
                    <a:pt x="8193" y="4242"/>
                    <a:pt x="8193" y="4242"/>
                    <a:pt x="8193" y="4242"/>
                  </a:cubicBezTo>
                  <a:cubicBezTo>
                    <a:pt x="8198" y="4238"/>
                    <a:pt x="8198" y="4238"/>
                    <a:pt x="8198" y="4238"/>
                  </a:cubicBezTo>
                  <a:cubicBezTo>
                    <a:pt x="8207" y="4242"/>
                    <a:pt x="8207" y="4242"/>
                    <a:pt x="8207" y="4242"/>
                  </a:cubicBezTo>
                  <a:cubicBezTo>
                    <a:pt x="8213" y="4239"/>
                    <a:pt x="8213" y="4239"/>
                    <a:pt x="8213" y="4239"/>
                  </a:cubicBezTo>
                  <a:cubicBezTo>
                    <a:pt x="8209" y="4227"/>
                    <a:pt x="8209" y="4227"/>
                    <a:pt x="8209" y="4227"/>
                  </a:cubicBezTo>
                  <a:cubicBezTo>
                    <a:pt x="8215" y="4218"/>
                    <a:pt x="8215" y="4218"/>
                    <a:pt x="8215" y="4218"/>
                  </a:cubicBezTo>
                  <a:cubicBezTo>
                    <a:pt x="8212" y="4209"/>
                    <a:pt x="8212" y="4209"/>
                    <a:pt x="8212" y="4209"/>
                  </a:cubicBezTo>
                  <a:cubicBezTo>
                    <a:pt x="8206" y="4209"/>
                    <a:pt x="8206" y="4209"/>
                    <a:pt x="8206" y="4209"/>
                  </a:cubicBezTo>
                  <a:cubicBezTo>
                    <a:pt x="8197" y="4219"/>
                    <a:pt x="8197" y="4219"/>
                    <a:pt x="8197" y="4219"/>
                  </a:cubicBezTo>
                  <a:cubicBezTo>
                    <a:pt x="8181" y="4225"/>
                    <a:pt x="8181" y="4225"/>
                    <a:pt x="8181" y="4225"/>
                  </a:cubicBezTo>
                  <a:cubicBezTo>
                    <a:pt x="8181" y="4238"/>
                    <a:pt x="8181" y="4238"/>
                    <a:pt x="8181" y="4238"/>
                  </a:cubicBezTo>
                  <a:cubicBezTo>
                    <a:pt x="8187" y="4250"/>
                    <a:pt x="8187" y="4250"/>
                    <a:pt x="8187" y="4250"/>
                  </a:cubicBezTo>
                  <a:close/>
                  <a:moveTo>
                    <a:pt x="8297" y="4303"/>
                  </a:moveTo>
                  <a:lnTo>
                    <a:pt x="8297" y="4303"/>
                  </a:lnTo>
                  <a:cubicBezTo>
                    <a:pt x="8302" y="4307"/>
                    <a:pt x="8302" y="4307"/>
                    <a:pt x="8302" y="4307"/>
                  </a:cubicBezTo>
                  <a:cubicBezTo>
                    <a:pt x="8311" y="4300"/>
                    <a:pt x="8311" y="4300"/>
                    <a:pt x="8311" y="4300"/>
                  </a:cubicBezTo>
                  <a:cubicBezTo>
                    <a:pt x="8314" y="4290"/>
                    <a:pt x="8314" y="4290"/>
                    <a:pt x="8314" y="4290"/>
                  </a:cubicBezTo>
                  <a:cubicBezTo>
                    <a:pt x="8305" y="4282"/>
                    <a:pt x="8305" y="4282"/>
                    <a:pt x="8305" y="4282"/>
                  </a:cubicBezTo>
                  <a:cubicBezTo>
                    <a:pt x="8304" y="4287"/>
                    <a:pt x="8304" y="4287"/>
                    <a:pt x="8304" y="4287"/>
                  </a:cubicBezTo>
                  <a:cubicBezTo>
                    <a:pt x="8305" y="4293"/>
                    <a:pt x="8305" y="4293"/>
                    <a:pt x="8305" y="4293"/>
                  </a:cubicBezTo>
                  <a:cubicBezTo>
                    <a:pt x="8297" y="4303"/>
                    <a:pt x="8297" y="4303"/>
                    <a:pt x="8297" y="4303"/>
                  </a:cubicBezTo>
                  <a:close/>
                  <a:moveTo>
                    <a:pt x="8281" y="4284"/>
                  </a:moveTo>
                  <a:lnTo>
                    <a:pt x="8281" y="4284"/>
                  </a:lnTo>
                  <a:cubicBezTo>
                    <a:pt x="8281" y="4293"/>
                    <a:pt x="8281" y="4293"/>
                    <a:pt x="8281" y="4293"/>
                  </a:cubicBezTo>
                  <a:cubicBezTo>
                    <a:pt x="8287" y="4303"/>
                    <a:pt x="8287" y="4303"/>
                    <a:pt x="8287" y="4303"/>
                  </a:cubicBezTo>
                  <a:cubicBezTo>
                    <a:pt x="8291" y="4296"/>
                    <a:pt x="8291" y="4296"/>
                    <a:pt x="8291" y="4296"/>
                  </a:cubicBezTo>
                  <a:cubicBezTo>
                    <a:pt x="8290" y="4284"/>
                    <a:pt x="8290" y="4284"/>
                    <a:pt x="8290" y="4284"/>
                  </a:cubicBezTo>
                  <a:cubicBezTo>
                    <a:pt x="8285" y="4281"/>
                    <a:pt x="8285" y="4281"/>
                    <a:pt x="8285" y="4281"/>
                  </a:cubicBezTo>
                  <a:cubicBezTo>
                    <a:pt x="8281" y="4284"/>
                    <a:pt x="8281" y="4284"/>
                    <a:pt x="8281" y="4284"/>
                  </a:cubicBezTo>
                  <a:close/>
                  <a:moveTo>
                    <a:pt x="8285" y="4358"/>
                  </a:moveTo>
                  <a:lnTo>
                    <a:pt x="8285" y="4358"/>
                  </a:lnTo>
                  <a:cubicBezTo>
                    <a:pt x="8294" y="4343"/>
                    <a:pt x="8294" y="4343"/>
                    <a:pt x="8294" y="4343"/>
                  </a:cubicBezTo>
                  <a:cubicBezTo>
                    <a:pt x="8304" y="4342"/>
                    <a:pt x="8304" y="4342"/>
                    <a:pt x="8304" y="4342"/>
                  </a:cubicBezTo>
                  <a:cubicBezTo>
                    <a:pt x="8308" y="4328"/>
                    <a:pt x="8308" y="4328"/>
                    <a:pt x="8308" y="4328"/>
                  </a:cubicBezTo>
                  <a:cubicBezTo>
                    <a:pt x="8305" y="4323"/>
                    <a:pt x="8305" y="4323"/>
                    <a:pt x="8305" y="4323"/>
                  </a:cubicBezTo>
                  <a:cubicBezTo>
                    <a:pt x="8310" y="4314"/>
                    <a:pt x="8310" y="4314"/>
                    <a:pt x="8310" y="4314"/>
                  </a:cubicBezTo>
                  <a:cubicBezTo>
                    <a:pt x="8285" y="4319"/>
                    <a:pt x="8285" y="4319"/>
                    <a:pt x="8285" y="4319"/>
                  </a:cubicBezTo>
                  <a:cubicBezTo>
                    <a:pt x="8271" y="4339"/>
                    <a:pt x="8271" y="4339"/>
                    <a:pt x="8271" y="4339"/>
                  </a:cubicBezTo>
                  <a:cubicBezTo>
                    <a:pt x="8273" y="4349"/>
                    <a:pt x="8273" y="4349"/>
                    <a:pt x="8273" y="4349"/>
                  </a:cubicBezTo>
                  <a:cubicBezTo>
                    <a:pt x="8285" y="4358"/>
                    <a:pt x="8285" y="4358"/>
                    <a:pt x="8285" y="4358"/>
                  </a:cubicBezTo>
                  <a:close/>
                  <a:moveTo>
                    <a:pt x="8907" y="3409"/>
                  </a:moveTo>
                  <a:lnTo>
                    <a:pt x="8907" y="3409"/>
                  </a:lnTo>
                  <a:cubicBezTo>
                    <a:pt x="8915" y="3411"/>
                    <a:pt x="8915" y="3411"/>
                    <a:pt x="8915" y="3411"/>
                  </a:cubicBezTo>
                  <a:cubicBezTo>
                    <a:pt x="8926" y="3394"/>
                    <a:pt x="8926" y="3394"/>
                    <a:pt x="8926" y="3394"/>
                  </a:cubicBezTo>
                  <a:cubicBezTo>
                    <a:pt x="8927" y="3382"/>
                    <a:pt x="8927" y="3382"/>
                    <a:pt x="8927" y="3382"/>
                  </a:cubicBezTo>
                  <a:cubicBezTo>
                    <a:pt x="8917" y="3385"/>
                    <a:pt x="8917" y="3385"/>
                    <a:pt x="8917" y="3385"/>
                  </a:cubicBezTo>
                  <a:cubicBezTo>
                    <a:pt x="8909" y="3397"/>
                    <a:pt x="8909" y="3397"/>
                    <a:pt x="8909" y="3397"/>
                  </a:cubicBezTo>
                  <a:cubicBezTo>
                    <a:pt x="8907" y="3409"/>
                    <a:pt x="8907" y="3409"/>
                    <a:pt x="8907" y="3409"/>
                  </a:cubicBezTo>
                  <a:close/>
                  <a:moveTo>
                    <a:pt x="9901" y="3305"/>
                  </a:moveTo>
                  <a:lnTo>
                    <a:pt x="9901" y="3305"/>
                  </a:lnTo>
                  <a:cubicBezTo>
                    <a:pt x="9906" y="3307"/>
                    <a:pt x="9906" y="3307"/>
                    <a:pt x="9906" y="3307"/>
                  </a:cubicBezTo>
                  <a:cubicBezTo>
                    <a:pt x="9904" y="3290"/>
                    <a:pt x="9904" y="3290"/>
                    <a:pt x="9904" y="3290"/>
                  </a:cubicBezTo>
                  <a:cubicBezTo>
                    <a:pt x="9896" y="3275"/>
                    <a:pt x="9896" y="3275"/>
                    <a:pt x="9896" y="3275"/>
                  </a:cubicBezTo>
                  <a:cubicBezTo>
                    <a:pt x="9901" y="3267"/>
                    <a:pt x="9901" y="3267"/>
                    <a:pt x="9901" y="3267"/>
                  </a:cubicBezTo>
                  <a:cubicBezTo>
                    <a:pt x="9901" y="3255"/>
                    <a:pt x="9901" y="3255"/>
                    <a:pt x="9901" y="3255"/>
                  </a:cubicBezTo>
                  <a:cubicBezTo>
                    <a:pt x="9909" y="3236"/>
                    <a:pt x="9909" y="3236"/>
                    <a:pt x="9909" y="3236"/>
                  </a:cubicBezTo>
                  <a:cubicBezTo>
                    <a:pt x="9922" y="3221"/>
                    <a:pt x="9922" y="3221"/>
                    <a:pt x="9922" y="3221"/>
                  </a:cubicBezTo>
                  <a:cubicBezTo>
                    <a:pt x="9942" y="3207"/>
                    <a:pt x="9942" y="3207"/>
                    <a:pt x="9942" y="3207"/>
                  </a:cubicBezTo>
                  <a:cubicBezTo>
                    <a:pt x="9950" y="3203"/>
                    <a:pt x="9950" y="3203"/>
                    <a:pt x="9950" y="3203"/>
                  </a:cubicBezTo>
                  <a:cubicBezTo>
                    <a:pt x="9945" y="3186"/>
                    <a:pt x="9945" y="3186"/>
                    <a:pt x="9945" y="3186"/>
                  </a:cubicBezTo>
                  <a:cubicBezTo>
                    <a:pt x="9936" y="3165"/>
                    <a:pt x="9936" y="3165"/>
                    <a:pt x="9936" y="3165"/>
                  </a:cubicBezTo>
                  <a:cubicBezTo>
                    <a:pt x="9918" y="3143"/>
                    <a:pt x="9918" y="3143"/>
                    <a:pt x="9918" y="3143"/>
                  </a:cubicBezTo>
                  <a:cubicBezTo>
                    <a:pt x="9909" y="3140"/>
                    <a:pt x="9909" y="3140"/>
                    <a:pt x="9909" y="3140"/>
                  </a:cubicBezTo>
                  <a:cubicBezTo>
                    <a:pt x="9901" y="3149"/>
                    <a:pt x="9901" y="3149"/>
                    <a:pt x="9901" y="3149"/>
                  </a:cubicBezTo>
                  <a:cubicBezTo>
                    <a:pt x="9898" y="3159"/>
                    <a:pt x="9898" y="3159"/>
                    <a:pt x="9898" y="3159"/>
                  </a:cubicBezTo>
                  <a:cubicBezTo>
                    <a:pt x="9892" y="3162"/>
                    <a:pt x="9892" y="3162"/>
                    <a:pt x="9892" y="3162"/>
                  </a:cubicBezTo>
                  <a:cubicBezTo>
                    <a:pt x="9872" y="3186"/>
                    <a:pt x="9872" y="3186"/>
                    <a:pt x="9872" y="3186"/>
                  </a:cubicBezTo>
                  <a:cubicBezTo>
                    <a:pt x="9863" y="3189"/>
                    <a:pt x="9863" y="3189"/>
                    <a:pt x="9863" y="3189"/>
                  </a:cubicBezTo>
                  <a:cubicBezTo>
                    <a:pt x="9854" y="3204"/>
                    <a:pt x="9854" y="3204"/>
                    <a:pt x="9854" y="3204"/>
                  </a:cubicBezTo>
                  <a:cubicBezTo>
                    <a:pt x="9863" y="3204"/>
                    <a:pt x="9863" y="3204"/>
                    <a:pt x="9863" y="3204"/>
                  </a:cubicBezTo>
                  <a:cubicBezTo>
                    <a:pt x="9878" y="3198"/>
                    <a:pt x="9878" y="3198"/>
                    <a:pt x="9878" y="3198"/>
                  </a:cubicBezTo>
                  <a:cubicBezTo>
                    <a:pt x="9880" y="3201"/>
                    <a:pt x="9880" y="3201"/>
                    <a:pt x="9880" y="3201"/>
                  </a:cubicBezTo>
                  <a:cubicBezTo>
                    <a:pt x="9875" y="3215"/>
                    <a:pt x="9875" y="3215"/>
                    <a:pt x="9875" y="3215"/>
                  </a:cubicBezTo>
                  <a:cubicBezTo>
                    <a:pt x="9881" y="3241"/>
                    <a:pt x="9881" y="3241"/>
                    <a:pt x="9881" y="3241"/>
                  </a:cubicBezTo>
                  <a:cubicBezTo>
                    <a:pt x="9889" y="3253"/>
                    <a:pt x="9889" y="3253"/>
                    <a:pt x="9889" y="3253"/>
                  </a:cubicBezTo>
                  <a:cubicBezTo>
                    <a:pt x="9890" y="3272"/>
                    <a:pt x="9890" y="3272"/>
                    <a:pt x="9890" y="3272"/>
                  </a:cubicBezTo>
                  <a:cubicBezTo>
                    <a:pt x="9883" y="3281"/>
                    <a:pt x="9883" y="3281"/>
                    <a:pt x="9883" y="3281"/>
                  </a:cubicBezTo>
                  <a:cubicBezTo>
                    <a:pt x="9886" y="3290"/>
                    <a:pt x="9886" y="3290"/>
                    <a:pt x="9886" y="3290"/>
                  </a:cubicBezTo>
                  <a:cubicBezTo>
                    <a:pt x="9901" y="3305"/>
                    <a:pt x="9901" y="3305"/>
                    <a:pt x="9901" y="3305"/>
                  </a:cubicBezTo>
                  <a:close/>
                  <a:moveTo>
                    <a:pt x="10485" y="3819"/>
                  </a:moveTo>
                  <a:lnTo>
                    <a:pt x="10485" y="3819"/>
                  </a:lnTo>
                  <a:cubicBezTo>
                    <a:pt x="10494" y="3831"/>
                    <a:pt x="10494" y="3831"/>
                    <a:pt x="10494" y="3831"/>
                  </a:cubicBezTo>
                  <a:cubicBezTo>
                    <a:pt x="10508" y="3833"/>
                    <a:pt x="10508" y="3833"/>
                    <a:pt x="10508" y="3833"/>
                  </a:cubicBezTo>
                  <a:cubicBezTo>
                    <a:pt x="10526" y="3848"/>
                    <a:pt x="10526" y="3848"/>
                    <a:pt x="10526" y="3848"/>
                  </a:cubicBezTo>
                  <a:cubicBezTo>
                    <a:pt x="10551" y="3856"/>
                    <a:pt x="10551" y="3856"/>
                    <a:pt x="10551" y="3856"/>
                  </a:cubicBezTo>
                  <a:cubicBezTo>
                    <a:pt x="10560" y="3863"/>
                    <a:pt x="10560" y="3863"/>
                    <a:pt x="10560" y="3863"/>
                  </a:cubicBezTo>
                  <a:cubicBezTo>
                    <a:pt x="10581" y="3859"/>
                    <a:pt x="10581" y="3859"/>
                    <a:pt x="10581" y="3859"/>
                  </a:cubicBezTo>
                  <a:cubicBezTo>
                    <a:pt x="10575" y="3852"/>
                    <a:pt x="10575" y="3852"/>
                    <a:pt x="10575" y="3852"/>
                  </a:cubicBezTo>
                  <a:cubicBezTo>
                    <a:pt x="10551" y="3843"/>
                    <a:pt x="10551" y="3843"/>
                    <a:pt x="10551" y="3843"/>
                  </a:cubicBezTo>
                  <a:cubicBezTo>
                    <a:pt x="10540" y="3834"/>
                    <a:pt x="10540" y="3834"/>
                    <a:pt x="10540" y="3834"/>
                  </a:cubicBezTo>
                  <a:cubicBezTo>
                    <a:pt x="10523" y="3833"/>
                    <a:pt x="10523" y="3833"/>
                    <a:pt x="10523" y="3833"/>
                  </a:cubicBezTo>
                  <a:cubicBezTo>
                    <a:pt x="10512" y="3819"/>
                    <a:pt x="10512" y="3819"/>
                    <a:pt x="10512" y="3819"/>
                  </a:cubicBezTo>
                  <a:cubicBezTo>
                    <a:pt x="10493" y="3813"/>
                    <a:pt x="10493" y="3813"/>
                    <a:pt x="10493" y="3813"/>
                  </a:cubicBezTo>
                  <a:cubicBezTo>
                    <a:pt x="10485" y="3819"/>
                    <a:pt x="10485" y="3819"/>
                    <a:pt x="10485" y="3819"/>
                  </a:cubicBezTo>
                  <a:close/>
                  <a:moveTo>
                    <a:pt x="10317" y="3779"/>
                  </a:moveTo>
                  <a:lnTo>
                    <a:pt x="10317" y="3779"/>
                  </a:lnTo>
                  <a:cubicBezTo>
                    <a:pt x="10329" y="3785"/>
                    <a:pt x="10329" y="3785"/>
                    <a:pt x="10329" y="3785"/>
                  </a:cubicBezTo>
                  <a:cubicBezTo>
                    <a:pt x="10343" y="3784"/>
                    <a:pt x="10343" y="3784"/>
                    <a:pt x="10343" y="3784"/>
                  </a:cubicBezTo>
                  <a:cubicBezTo>
                    <a:pt x="10352" y="3793"/>
                    <a:pt x="10352" y="3793"/>
                    <a:pt x="10352" y="3793"/>
                  </a:cubicBezTo>
                  <a:cubicBezTo>
                    <a:pt x="10350" y="3799"/>
                    <a:pt x="10350" y="3799"/>
                    <a:pt x="10350" y="3799"/>
                  </a:cubicBezTo>
                  <a:cubicBezTo>
                    <a:pt x="10366" y="3819"/>
                    <a:pt x="10366" y="3819"/>
                    <a:pt x="10366" y="3819"/>
                  </a:cubicBezTo>
                  <a:cubicBezTo>
                    <a:pt x="10378" y="3822"/>
                    <a:pt x="10378" y="3822"/>
                    <a:pt x="10378" y="3822"/>
                  </a:cubicBezTo>
                  <a:cubicBezTo>
                    <a:pt x="10392" y="3837"/>
                    <a:pt x="10392" y="3837"/>
                    <a:pt x="10392" y="3837"/>
                  </a:cubicBezTo>
                  <a:cubicBezTo>
                    <a:pt x="10399" y="3837"/>
                    <a:pt x="10399" y="3837"/>
                    <a:pt x="10399" y="3837"/>
                  </a:cubicBezTo>
                  <a:cubicBezTo>
                    <a:pt x="10405" y="3834"/>
                    <a:pt x="10405" y="3834"/>
                    <a:pt x="10405" y="3834"/>
                  </a:cubicBezTo>
                  <a:cubicBezTo>
                    <a:pt x="10421" y="3849"/>
                    <a:pt x="10421" y="3849"/>
                    <a:pt x="10421" y="3849"/>
                  </a:cubicBezTo>
                  <a:cubicBezTo>
                    <a:pt x="10439" y="3852"/>
                    <a:pt x="10439" y="3852"/>
                    <a:pt x="10439" y="3852"/>
                  </a:cubicBezTo>
                  <a:cubicBezTo>
                    <a:pt x="10442" y="3845"/>
                    <a:pt x="10442" y="3845"/>
                    <a:pt x="10442" y="3845"/>
                  </a:cubicBezTo>
                  <a:cubicBezTo>
                    <a:pt x="10433" y="3828"/>
                    <a:pt x="10433" y="3828"/>
                    <a:pt x="10433" y="3828"/>
                  </a:cubicBezTo>
                  <a:cubicBezTo>
                    <a:pt x="10416" y="3822"/>
                    <a:pt x="10416" y="3822"/>
                    <a:pt x="10416" y="3822"/>
                  </a:cubicBezTo>
                  <a:cubicBezTo>
                    <a:pt x="10393" y="3805"/>
                    <a:pt x="10393" y="3805"/>
                    <a:pt x="10393" y="3805"/>
                  </a:cubicBezTo>
                  <a:cubicBezTo>
                    <a:pt x="10389" y="3790"/>
                    <a:pt x="10389" y="3790"/>
                    <a:pt x="10389" y="3790"/>
                  </a:cubicBezTo>
                  <a:cubicBezTo>
                    <a:pt x="10373" y="3788"/>
                    <a:pt x="10373" y="3788"/>
                    <a:pt x="10373" y="3788"/>
                  </a:cubicBezTo>
                  <a:cubicBezTo>
                    <a:pt x="10358" y="3767"/>
                    <a:pt x="10358" y="3767"/>
                    <a:pt x="10358" y="3767"/>
                  </a:cubicBezTo>
                  <a:cubicBezTo>
                    <a:pt x="10358" y="3761"/>
                    <a:pt x="10358" y="3761"/>
                    <a:pt x="10358" y="3761"/>
                  </a:cubicBezTo>
                  <a:cubicBezTo>
                    <a:pt x="10366" y="3753"/>
                    <a:pt x="10366" y="3753"/>
                    <a:pt x="10366" y="3753"/>
                  </a:cubicBezTo>
                  <a:cubicBezTo>
                    <a:pt x="10349" y="3752"/>
                    <a:pt x="10349" y="3752"/>
                    <a:pt x="10349" y="3752"/>
                  </a:cubicBezTo>
                  <a:cubicBezTo>
                    <a:pt x="10338" y="3755"/>
                    <a:pt x="10338" y="3755"/>
                    <a:pt x="10338" y="3755"/>
                  </a:cubicBezTo>
                  <a:cubicBezTo>
                    <a:pt x="10327" y="3755"/>
                    <a:pt x="10327" y="3755"/>
                    <a:pt x="10327" y="3755"/>
                  </a:cubicBezTo>
                  <a:cubicBezTo>
                    <a:pt x="10317" y="3770"/>
                    <a:pt x="10317" y="3770"/>
                    <a:pt x="10317" y="3770"/>
                  </a:cubicBezTo>
                  <a:cubicBezTo>
                    <a:pt x="10317" y="3779"/>
                    <a:pt x="10317" y="3779"/>
                    <a:pt x="10317" y="3779"/>
                  </a:cubicBezTo>
                  <a:close/>
                  <a:moveTo>
                    <a:pt x="9916" y="4617"/>
                  </a:moveTo>
                  <a:lnTo>
                    <a:pt x="9916" y="4617"/>
                  </a:lnTo>
                  <a:cubicBezTo>
                    <a:pt x="9924" y="4617"/>
                    <a:pt x="9924" y="4617"/>
                    <a:pt x="9924" y="4617"/>
                  </a:cubicBezTo>
                  <a:cubicBezTo>
                    <a:pt x="9930" y="4609"/>
                    <a:pt x="9930" y="4609"/>
                    <a:pt x="9930" y="4609"/>
                  </a:cubicBezTo>
                  <a:cubicBezTo>
                    <a:pt x="9927" y="4595"/>
                    <a:pt x="9927" y="4595"/>
                    <a:pt x="9927" y="4595"/>
                  </a:cubicBezTo>
                  <a:cubicBezTo>
                    <a:pt x="9918" y="4586"/>
                    <a:pt x="9918" y="4586"/>
                    <a:pt x="9918" y="4586"/>
                  </a:cubicBezTo>
                  <a:cubicBezTo>
                    <a:pt x="9907" y="4595"/>
                    <a:pt x="9907" y="4595"/>
                    <a:pt x="9907" y="4595"/>
                  </a:cubicBezTo>
                  <a:cubicBezTo>
                    <a:pt x="9907" y="4605"/>
                    <a:pt x="9907" y="4605"/>
                    <a:pt x="9907" y="4605"/>
                  </a:cubicBezTo>
                  <a:cubicBezTo>
                    <a:pt x="9916" y="4617"/>
                    <a:pt x="9916" y="4617"/>
                    <a:pt x="9916" y="4617"/>
                  </a:cubicBezTo>
                  <a:close/>
                  <a:moveTo>
                    <a:pt x="9832" y="4595"/>
                  </a:moveTo>
                  <a:lnTo>
                    <a:pt x="9832" y="4595"/>
                  </a:lnTo>
                  <a:cubicBezTo>
                    <a:pt x="9831" y="4609"/>
                    <a:pt x="9831" y="4609"/>
                    <a:pt x="9831" y="4609"/>
                  </a:cubicBezTo>
                  <a:cubicBezTo>
                    <a:pt x="9837" y="4615"/>
                    <a:pt x="9837" y="4615"/>
                    <a:pt x="9837" y="4615"/>
                  </a:cubicBezTo>
                  <a:cubicBezTo>
                    <a:pt x="9854" y="4614"/>
                    <a:pt x="9854" y="4614"/>
                    <a:pt x="9854" y="4614"/>
                  </a:cubicBezTo>
                  <a:cubicBezTo>
                    <a:pt x="9857" y="4603"/>
                    <a:pt x="9857" y="4603"/>
                    <a:pt x="9857" y="4603"/>
                  </a:cubicBezTo>
                  <a:cubicBezTo>
                    <a:pt x="9841" y="4591"/>
                    <a:pt x="9841" y="4591"/>
                    <a:pt x="9841" y="4591"/>
                  </a:cubicBezTo>
                  <a:cubicBezTo>
                    <a:pt x="9832" y="4595"/>
                    <a:pt x="9832" y="4595"/>
                    <a:pt x="9832" y="4595"/>
                  </a:cubicBezTo>
                  <a:close/>
                  <a:moveTo>
                    <a:pt x="9877" y="4731"/>
                  </a:moveTo>
                  <a:lnTo>
                    <a:pt x="9877" y="4731"/>
                  </a:lnTo>
                  <a:cubicBezTo>
                    <a:pt x="9883" y="4733"/>
                    <a:pt x="9883" y="4733"/>
                    <a:pt x="9883" y="4733"/>
                  </a:cubicBezTo>
                  <a:cubicBezTo>
                    <a:pt x="9883" y="4715"/>
                    <a:pt x="9883" y="4715"/>
                    <a:pt x="9883" y="4715"/>
                  </a:cubicBezTo>
                  <a:cubicBezTo>
                    <a:pt x="9886" y="4701"/>
                    <a:pt x="9886" y="4701"/>
                    <a:pt x="9886" y="4701"/>
                  </a:cubicBezTo>
                  <a:cubicBezTo>
                    <a:pt x="9898" y="4695"/>
                    <a:pt x="9898" y="4695"/>
                    <a:pt x="9898" y="4695"/>
                  </a:cubicBezTo>
                  <a:cubicBezTo>
                    <a:pt x="9907" y="4680"/>
                    <a:pt x="9907" y="4680"/>
                    <a:pt x="9907" y="4680"/>
                  </a:cubicBezTo>
                  <a:cubicBezTo>
                    <a:pt x="9907" y="4663"/>
                    <a:pt x="9907" y="4663"/>
                    <a:pt x="9907" y="4663"/>
                  </a:cubicBezTo>
                  <a:cubicBezTo>
                    <a:pt x="9909" y="4650"/>
                    <a:pt x="9909" y="4650"/>
                    <a:pt x="9909" y="4650"/>
                  </a:cubicBezTo>
                  <a:cubicBezTo>
                    <a:pt x="9918" y="4643"/>
                    <a:pt x="9918" y="4643"/>
                    <a:pt x="9918" y="4643"/>
                  </a:cubicBezTo>
                  <a:cubicBezTo>
                    <a:pt x="9913" y="4626"/>
                    <a:pt x="9913" y="4626"/>
                    <a:pt x="9913" y="4626"/>
                  </a:cubicBezTo>
                  <a:cubicBezTo>
                    <a:pt x="9887" y="4603"/>
                    <a:pt x="9887" y="4603"/>
                    <a:pt x="9887" y="4603"/>
                  </a:cubicBezTo>
                  <a:cubicBezTo>
                    <a:pt x="9884" y="4617"/>
                    <a:pt x="9884" y="4617"/>
                    <a:pt x="9884" y="4617"/>
                  </a:cubicBezTo>
                  <a:cubicBezTo>
                    <a:pt x="9886" y="4644"/>
                    <a:pt x="9886" y="4644"/>
                    <a:pt x="9886" y="4644"/>
                  </a:cubicBezTo>
                  <a:cubicBezTo>
                    <a:pt x="9884" y="4661"/>
                    <a:pt x="9884" y="4661"/>
                    <a:pt x="9884" y="4661"/>
                  </a:cubicBezTo>
                  <a:cubicBezTo>
                    <a:pt x="9870" y="4666"/>
                    <a:pt x="9870" y="4666"/>
                    <a:pt x="9870" y="4666"/>
                  </a:cubicBezTo>
                  <a:cubicBezTo>
                    <a:pt x="9861" y="4681"/>
                    <a:pt x="9861" y="4681"/>
                    <a:pt x="9861" y="4681"/>
                  </a:cubicBezTo>
                  <a:cubicBezTo>
                    <a:pt x="9852" y="4683"/>
                    <a:pt x="9852" y="4683"/>
                    <a:pt x="9852" y="4683"/>
                  </a:cubicBezTo>
                  <a:cubicBezTo>
                    <a:pt x="9851" y="4687"/>
                    <a:pt x="9851" y="4687"/>
                    <a:pt x="9851" y="4687"/>
                  </a:cubicBezTo>
                  <a:cubicBezTo>
                    <a:pt x="9863" y="4701"/>
                    <a:pt x="9863" y="4701"/>
                    <a:pt x="9863" y="4701"/>
                  </a:cubicBezTo>
                  <a:cubicBezTo>
                    <a:pt x="9863" y="4713"/>
                    <a:pt x="9863" y="4713"/>
                    <a:pt x="9863" y="4713"/>
                  </a:cubicBezTo>
                  <a:cubicBezTo>
                    <a:pt x="9854" y="4719"/>
                    <a:pt x="9854" y="4719"/>
                    <a:pt x="9854" y="4719"/>
                  </a:cubicBezTo>
                  <a:cubicBezTo>
                    <a:pt x="9857" y="4724"/>
                    <a:pt x="9857" y="4724"/>
                    <a:pt x="9857" y="4724"/>
                  </a:cubicBezTo>
                  <a:cubicBezTo>
                    <a:pt x="9872" y="4724"/>
                    <a:pt x="9872" y="4724"/>
                    <a:pt x="9872" y="4724"/>
                  </a:cubicBezTo>
                  <a:cubicBezTo>
                    <a:pt x="9877" y="4731"/>
                    <a:pt x="9877" y="4731"/>
                    <a:pt x="9877" y="4731"/>
                  </a:cubicBezTo>
                  <a:close/>
                  <a:moveTo>
                    <a:pt x="9861" y="4831"/>
                  </a:moveTo>
                  <a:lnTo>
                    <a:pt x="9861" y="4831"/>
                  </a:lnTo>
                  <a:lnTo>
                    <a:pt x="9869" y="4822"/>
                  </a:lnTo>
                  <a:cubicBezTo>
                    <a:pt x="9861" y="4806"/>
                    <a:pt x="9861" y="4806"/>
                    <a:pt x="9861" y="4806"/>
                  </a:cubicBezTo>
                  <a:cubicBezTo>
                    <a:pt x="9861" y="4791"/>
                    <a:pt x="9861" y="4791"/>
                    <a:pt x="9861" y="4791"/>
                  </a:cubicBezTo>
                  <a:cubicBezTo>
                    <a:pt x="9857" y="4790"/>
                    <a:pt x="9857" y="4790"/>
                    <a:pt x="9857" y="4790"/>
                  </a:cubicBezTo>
                  <a:cubicBezTo>
                    <a:pt x="9857" y="4803"/>
                    <a:pt x="9857" y="4803"/>
                    <a:pt x="9857" y="4803"/>
                  </a:cubicBezTo>
                  <a:cubicBezTo>
                    <a:pt x="9851" y="4820"/>
                    <a:pt x="9851" y="4820"/>
                    <a:pt x="9851" y="4820"/>
                  </a:cubicBezTo>
                  <a:cubicBezTo>
                    <a:pt x="9861" y="4831"/>
                    <a:pt x="9861" y="4831"/>
                    <a:pt x="9861" y="4831"/>
                  </a:cubicBezTo>
                  <a:close/>
                  <a:moveTo>
                    <a:pt x="9866" y="4863"/>
                  </a:moveTo>
                  <a:lnTo>
                    <a:pt x="9866" y="4863"/>
                  </a:lnTo>
                  <a:cubicBezTo>
                    <a:pt x="9873" y="4860"/>
                    <a:pt x="9873" y="4860"/>
                    <a:pt x="9873" y="4860"/>
                  </a:cubicBezTo>
                  <a:cubicBezTo>
                    <a:pt x="9870" y="4849"/>
                    <a:pt x="9870" y="4849"/>
                    <a:pt x="9870" y="4849"/>
                  </a:cubicBezTo>
                  <a:cubicBezTo>
                    <a:pt x="9858" y="4845"/>
                    <a:pt x="9858" y="4845"/>
                    <a:pt x="9858" y="4845"/>
                  </a:cubicBezTo>
                  <a:cubicBezTo>
                    <a:pt x="9854" y="4848"/>
                    <a:pt x="9854" y="4848"/>
                    <a:pt x="9854" y="4848"/>
                  </a:cubicBezTo>
                  <a:cubicBezTo>
                    <a:pt x="9857" y="4855"/>
                    <a:pt x="9857" y="4855"/>
                    <a:pt x="9857" y="4855"/>
                  </a:cubicBezTo>
                  <a:cubicBezTo>
                    <a:pt x="9866" y="4863"/>
                    <a:pt x="9866" y="4863"/>
                    <a:pt x="9866" y="4863"/>
                  </a:cubicBezTo>
                  <a:close/>
                  <a:moveTo>
                    <a:pt x="9837" y="4886"/>
                  </a:moveTo>
                  <a:lnTo>
                    <a:pt x="9837" y="4886"/>
                  </a:lnTo>
                  <a:cubicBezTo>
                    <a:pt x="9840" y="4884"/>
                    <a:pt x="9840" y="4884"/>
                    <a:pt x="9840" y="4884"/>
                  </a:cubicBezTo>
                  <a:cubicBezTo>
                    <a:pt x="9838" y="4878"/>
                    <a:pt x="9838" y="4878"/>
                    <a:pt x="9838" y="4878"/>
                  </a:cubicBezTo>
                  <a:cubicBezTo>
                    <a:pt x="9832" y="4877"/>
                    <a:pt x="9832" y="4877"/>
                    <a:pt x="9832" y="4877"/>
                  </a:cubicBezTo>
                  <a:cubicBezTo>
                    <a:pt x="9828" y="4884"/>
                    <a:pt x="9828" y="4884"/>
                    <a:pt x="9828" y="4884"/>
                  </a:cubicBezTo>
                  <a:cubicBezTo>
                    <a:pt x="9837" y="4886"/>
                    <a:pt x="9837" y="4886"/>
                    <a:pt x="9837" y="4886"/>
                  </a:cubicBezTo>
                  <a:close/>
                  <a:moveTo>
                    <a:pt x="9847" y="4924"/>
                  </a:moveTo>
                  <a:lnTo>
                    <a:pt x="9847" y="4924"/>
                  </a:lnTo>
                  <a:cubicBezTo>
                    <a:pt x="9854" y="4919"/>
                    <a:pt x="9854" y="4919"/>
                    <a:pt x="9854" y="4919"/>
                  </a:cubicBezTo>
                  <a:cubicBezTo>
                    <a:pt x="9860" y="4912"/>
                    <a:pt x="9860" y="4912"/>
                    <a:pt x="9860" y="4912"/>
                  </a:cubicBezTo>
                  <a:cubicBezTo>
                    <a:pt x="9860" y="4898"/>
                    <a:pt x="9860" y="4898"/>
                    <a:pt x="9860" y="4898"/>
                  </a:cubicBezTo>
                  <a:cubicBezTo>
                    <a:pt x="9855" y="4892"/>
                    <a:pt x="9855" y="4892"/>
                    <a:pt x="9855" y="4892"/>
                  </a:cubicBezTo>
                  <a:cubicBezTo>
                    <a:pt x="9851" y="4904"/>
                    <a:pt x="9851" y="4904"/>
                    <a:pt x="9851" y="4904"/>
                  </a:cubicBezTo>
                  <a:cubicBezTo>
                    <a:pt x="9847" y="4924"/>
                    <a:pt x="9847" y="4924"/>
                    <a:pt x="9847" y="4924"/>
                  </a:cubicBezTo>
                  <a:close/>
                  <a:moveTo>
                    <a:pt x="9826" y="5023"/>
                  </a:moveTo>
                  <a:lnTo>
                    <a:pt x="9826" y="5023"/>
                  </a:lnTo>
                  <a:cubicBezTo>
                    <a:pt x="9832" y="5019"/>
                    <a:pt x="9832" y="5019"/>
                    <a:pt x="9832" y="5019"/>
                  </a:cubicBezTo>
                  <a:cubicBezTo>
                    <a:pt x="9825" y="5013"/>
                    <a:pt x="9825" y="5013"/>
                    <a:pt x="9825" y="5013"/>
                  </a:cubicBezTo>
                  <a:cubicBezTo>
                    <a:pt x="9820" y="5016"/>
                    <a:pt x="9820" y="5016"/>
                    <a:pt x="9820" y="5016"/>
                  </a:cubicBezTo>
                  <a:cubicBezTo>
                    <a:pt x="9826" y="5023"/>
                    <a:pt x="9826" y="5023"/>
                    <a:pt x="9826" y="5023"/>
                  </a:cubicBezTo>
                  <a:close/>
                  <a:moveTo>
                    <a:pt x="9821" y="5080"/>
                  </a:moveTo>
                  <a:lnTo>
                    <a:pt x="9821" y="5080"/>
                  </a:lnTo>
                  <a:cubicBezTo>
                    <a:pt x="9826" y="5068"/>
                    <a:pt x="9826" y="5068"/>
                    <a:pt x="9826" y="5068"/>
                  </a:cubicBezTo>
                  <a:cubicBezTo>
                    <a:pt x="9821" y="5060"/>
                    <a:pt x="9821" y="5060"/>
                    <a:pt x="9821" y="5060"/>
                  </a:cubicBezTo>
                  <a:cubicBezTo>
                    <a:pt x="9817" y="5068"/>
                    <a:pt x="9817" y="5068"/>
                    <a:pt x="9817" y="5068"/>
                  </a:cubicBezTo>
                  <a:cubicBezTo>
                    <a:pt x="9821" y="5080"/>
                    <a:pt x="9821" y="5080"/>
                    <a:pt x="9821" y="5080"/>
                  </a:cubicBezTo>
                  <a:close/>
                  <a:moveTo>
                    <a:pt x="9817" y="5092"/>
                  </a:moveTo>
                  <a:lnTo>
                    <a:pt x="9817" y="5092"/>
                  </a:lnTo>
                  <a:cubicBezTo>
                    <a:pt x="9820" y="5103"/>
                    <a:pt x="9820" y="5103"/>
                    <a:pt x="9820" y="5103"/>
                  </a:cubicBezTo>
                  <a:cubicBezTo>
                    <a:pt x="9825" y="5094"/>
                    <a:pt x="9825" y="5094"/>
                    <a:pt x="9825" y="5094"/>
                  </a:cubicBezTo>
                  <a:cubicBezTo>
                    <a:pt x="9817" y="5092"/>
                    <a:pt x="9817" y="5092"/>
                    <a:pt x="9817" y="5092"/>
                  </a:cubicBezTo>
                  <a:close/>
                  <a:moveTo>
                    <a:pt x="9802" y="5121"/>
                  </a:moveTo>
                  <a:lnTo>
                    <a:pt x="9802" y="5121"/>
                  </a:lnTo>
                  <a:cubicBezTo>
                    <a:pt x="9805" y="5127"/>
                    <a:pt x="9805" y="5127"/>
                    <a:pt x="9805" y="5127"/>
                  </a:cubicBezTo>
                  <a:cubicBezTo>
                    <a:pt x="9811" y="5129"/>
                    <a:pt x="9811" y="5129"/>
                    <a:pt x="9811" y="5129"/>
                  </a:cubicBezTo>
                  <a:cubicBezTo>
                    <a:pt x="9814" y="5121"/>
                    <a:pt x="9814" y="5121"/>
                    <a:pt x="9814" y="5121"/>
                  </a:cubicBezTo>
                  <a:cubicBezTo>
                    <a:pt x="9805" y="5117"/>
                    <a:pt x="9805" y="5117"/>
                    <a:pt x="9805" y="5117"/>
                  </a:cubicBezTo>
                  <a:cubicBezTo>
                    <a:pt x="9802" y="5121"/>
                    <a:pt x="9802" y="5121"/>
                    <a:pt x="9802" y="5121"/>
                  </a:cubicBezTo>
                  <a:close/>
                  <a:moveTo>
                    <a:pt x="9789" y="5190"/>
                  </a:moveTo>
                  <a:lnTo>
                    <a:pt x="9789" y="5190"/>
                  </a:lnTo>
                  <a:cubicBezTo>
                    <a:pt x="9795" y="5181"/>
                    <a:pt x="9795" y="5181"/>
                    <a:pt x="9795" y="5181"/>
                  </a:cubicBezTo>
                  <a:cubicBezTo>
                    <a:pt x="9797" y="5155"/>
                    <a:pt x="9797" y="5155"/>
                    <a:pt x="9797" y="5155"/>
                  </a:cubicBezTo>
                  <a:cubicBezTo>
                    <a:pt x="9792" y="5153"/>
                    <a:pt x="9792" y="5153"/>
                    <a:pt x="9792" y="5153"/>
                  </a:cubicBezTo>
                  <a:cubicBezTo>
                    <a:pt x="9791" y="5167"/>
                    <a:pt x="9791" y="5167"/>
                    <a:pt x="9791" y="5167"/>
                  </a:cubicBezTo>
                  <a:cubicBezTo>
                    <a:pt x="9783" y="5187"/>
                    <a:pt x="9783" y="5187"/>
                    <a:pt x="9783" y="5187"/>
                  </a:cubicBezTo>
                  <a:cubicBezTo>
                    <a:pt x="9789" y="5190"/>
                    <a:pt x="9789" y="5190"/>
                    <a:pt x="9789" y="5190"/>
                  </a:cubicBezTo>
                  <a:close/>
                  <a:moveTo>
                    <a:pt x="9649" y="5373"/>
                  </a:moveTo>
                  <a:lnTo>
                    <a:pt x="9649" y="5373"/>
                  </a:lnTo>
                  <a:cubicBezTo>
                    <a:pt x="9656" y="5377"/>
                    <a:pt x="9656" y="5377"/>
                    <a:pt x="9656" y="5377"/>
                  </a:cubicBezTo>
                  <a:cubicBezTo>
                    <a:pt x="9675" y="5360"/>
                    <a:pt x="9675" y="5360"/>
                    <a:pt x="9675" y="5360"/>
                  </a:cubicBezTo>
                  <a:cubicBezTo>
                    <a:pt x="9685" y="5340"/>
                    <a:pt x="9685" y="5340"/>
                    <a:pt x="9685" y="5340"/>
                  </a:cubicBezTo>
                  <a:cubicBezTo>
                    <a:pt x="9696" y="5332"/>
                    <a:pt x="9696" y="5332"/>
                    <a:pt x="9696" y="5332"/>
                  </a:cubicBezTo>
                  <a:cubicBezTo>
                    <a:pt x="9698" y="5317"/>
                    <a:pt x="9698" y="5317"/>
                    <a:pt x="9698" y="5317"/>
                  </a:cubicBezTo>
                  <a:cubicBezTo>
                    <a:pt x="9702" y="5299"/>
                    <a:pt x="9702" y="5299"/>
                    <a:pt x="9702" y="5299"/>
                  </a:cubicBezTo>
                  <a:cubicBezTo>
                    <a:pt x="9719" y="5277"/>
                    <a:pt x="9719" y="5277"/>
                    <a:pt x="9719" y="5277"/>
                  </a:cubicBezTo>
                  <a:cubicBezTo>
                    <a:pt x="9711" y="5280"/>
                    <a:pt x="9711" y="5280"/>
                    <a:pt x="9711" y="5280"/>
                  </a:cubicBezTo>
                  <a:cubicBezTo>
                    <a:pt x="9695" y="5283"/>
                    <a:pt x="9695" y="5283"/>
                    <a:pt x="9695" y="5283"/>
                  </a:cubicBezTo>
                  <a:cubicBezTo>
                    <a:pt x="9685" y="5300"/>
                    <a:pt x="9685" y="5300"/>
                    <a:pt x="9685" y="5300"/>
                  </a:cubicBezTo>
                  <a:cubicBezTo>
                    <a:pt x="9679" y="5306"/>
                    <a:pt x="9679" y="5306"/>
                    <a:pt x="9679" y="5306"/>
                  </a:cubicBezTo>
                  <a:cubicBezTo>
                    <a:pt x="9675" y="5322"/>
                    <a:pt x="9675" y="5322"/>
                    <a:pt x="9675" y="5322"/>
                  </a:cubicBezTo>
                  <a:cubicBezTo>
                    <a:pt x="9669" y="5328"/>
                    <a:pt x="9669" y="5328"/>
                    <a:pt x="9669" y="5328"/>
                  </a:cubicBezTo>
                  <a:cubicBezTo>
                    <a:pt x="9666" y="5337"/>
                    <a:pt x="9666" y="5337"/>
                    <a:pt x="9666" y="5337"/>
                  </a:cubicBezTo>
                  <a:cubicBezTo>
                    <a:pt x="9653" y="5351"/>
                    <a:pt x="9653" y="5351"/>
                    <a:pt x="9653" y="5351"/>
                  </a:cubicBezTo>
                  <a:cubicBezTo>
                    <a:pt x="9649" y="5373"/>
                    <a:pt x="9649" y="5373"/>
                    <a:pt x="9649" y="5373"/>
                  </a:cubicBezTo>
                  <a:close/>
                  <a:moveTo>
                    <a:pt x="9497" y="5552"/>
                  </a:moveTo>
                  <a:lnTo>
                    <a:pt x="9497" y="5552"/>
                  </a:lnTo>
                  <a:cubicBezTo>
                    <a:pt x="9505" y="5549"/>
                    <a:pt x="9505" y="5549"/>
                    <a:pt x="9505" y="5549"/>
                  </a:cubicBezTo>
                  <a:cubicBezTo>
                    <a:pt x="9510" y="5532"/>
                    <a:pt x="9510" y="5532"/>
                    <a:pt x="9510" y="5532"/>
                  </a:cubicBezTo>
                  <a:cubicBezTo>
                    <a:pt x="9520" y="5522"/>
                    <a:pt x="9520" y="5522"/>
                    <a:pt x="9520" y="5522"/>
                  </a:cubicBezTo>
                  <a:cubicBezTo>
                    <a:pt x="9519" y="5502"/>
                    <a:pt x="9519" y="5502"/>
                    <a:pt x="9519" y="5502"/>
                  </a:cubicBezTo>
                  <a:cubicBezTo>
                    <a:pt x="9526" y="5494"/>
                    <a:pt x="9526" y="5494"/>
                    <a:pt x="9526" y="5494"/>
                  </a:cubicBezTo>
                  <a:cubicBezTo>
                    <a:pt x="9526" y="5485"/>
                    <a:pt x="9526" y="5485"/>
                    <a:pt x="9526" y="5485"/>
                  </a:cubicBezTo>
                  <a:cubicBezTo>
                    <a:pt x="9534" y="5479"/>
                    <a:pt x="9534" y="5479"/>
                    <a:pt x="9534" y="5479"/>
                  </a:cubicBezTo>
                  <a:cubicBezTo>
                    <a:pt x="9543" y="5484"/>
                    <a:pt x="9543" y="5484"/>
                    <a:pt x="9543" y="5484"/>
                  </a:cubicBezTo>
                  <a:cubicBezTo>
                    <a:pt x="9554" y="5473"/>
                    <a:pt x="9554" y="5473"/>
                    <a:pt x="9554" y="5473"/>
                  </a:cubicBezTo>
                  <a:cubicBezTo>
                    <a:pt x="9566" y="5448"/>
                    <a:pt x="9566" y="5448"/>
                    <a:pt x="9566" y="5448"/>
                  </a:cubicBezTo>
                  <a:cubicBezTo>
                    <a:pt x="9581" y="5429"/>
                    <a:pt x="9581" y="5429"/>
                    <a:pt x="9581" y="5429"/>
                  </a:cubicBezTo>
                  <a:cubicBezTo>
                    <a:pt x="9600" y="5427"/>
                    <a:pt x="9600" y="5427"/>
                    <a:pt x="9600" y="5427"/>
                  </a:cubicBezTo>
                  <a:cubicBezTo>
                    <a:pt x="9612" y="5419"/>
                    <a:pt x="9612" y="5419"/>
                    <a:pt x="9612" y="5419"/>
                  </a:cubicBezTo>
                  <a:cubicBezTo>
                    <a:pt x="9612" y="5403"/>
                    <a:pt x="9612" y="5403"/>
                    <a:pt x="9612" y="5403"/>
                  </a:cubicBezTo>
                  <a:cubicBezTo>
                    <a:pt x="9606" y="5387"/>
                    <a:pt x="9606" y="5387"/>
                    <a:pt x="9606" y="5387"/>
                  </a:cubicBezTo>
                  <a:cubicBezTo>
                    <a:pt x="9595" y="5390"/>
                    <a:pt x="9595" y="5390"/>
                    <a:pt x="9595" y="5390"/>
                  </a:cubicBezTo>
                  <a:cubicBezTo>
                    <a:pt x="9578" y="5410"/>
                    <a:pt x="9578" y="5410"/>
                    <a:pt x="9578" y="5410"/>
                  </a:cubicBezTo>
                  <a:cubicBezTo>
                    <a:pt x="9575" y="5422"/>
                    <a:pt x="9575" y="5422"/>
                    <a:pt x="9575" y="5422"/>
                  </a:cubicBezTo>
                  <a:cubicBezTo>
                    <a:pt x="9565" y="5424"/>
                    <a:pt x="9565" y="5424"/>
                    <a:pt x="9565" y="5424"/>
                  </a:cubicBezTo>
                  <a:cubicBezTo>
                    <a:pt x="9554" y="5432"/>
                    <a:pt x="9554" y="5432"/>
                    <a:pt x="9554" y="5432"/>
                  </a:cubicBezTo>
                  <a:cubicBezTo>
                    <a:pt x="9545" y="5429"/>
                    <a:pt x="9545" y="5429"/>
                    <a:pt x="9545" y="5429"/>
                  </a:cubicBezTo>
                  <a:cubicBezTo>
                    <a:pt x="9540" y="5416"/>
                    <a:pt x="9540" y="5416"/>
                    <a:pt x="9540" y="5416"/>
                  </a:cubicBezTo>
                  <a:cubicBezTo>
                    <a:pt x="9536" y="5418"/>
                    <a:pt x="9536" y="5418"/>
                    <a:pt x="9536" y="5418"/>
                  </a:cubicBezTo>
                  <a:cubicBezTo>
                    <a:pt x="9530" y="5432"/>
                    <a:pt x="9530" y="5432"/>
                    <a:pt x="9530" y="5432"/>
                  </a:cubicBezTo>
                  <a:cubicBezTo>
                    <a:pt x="9536" y="5441"/>
                    <a:pt x="9536" y="5441"/>
                    <a:pt x="9536" y="5441"/>
                  </a:cubicBezTo>
                  <a:cubicBezTo>
                    <a:pt x="9530" y="5451"/>
                    <a:pt x="9530" y="5451"/>
                    <a:pt x="9530" y="5451"/>
                  </a:cubicBezTo>
                  <a:cubicBezTo>
                    <a:pt x="9519" y="5467"/>
                    <a:pt x="9519" y="5467"/>
                    <a:pt x="9519" y="5467"/>
                  </a:cubicBezTo>
                  <a:cubicBezTo>
                    <a:pt x="9513" y="5467"/>
                    <a:pt x="9513" y="5467"/>
                    <a:pt x="9513" y="5467"/>
                  </a:cubicBezTo>
                  <a:cubicBezTo>
                    <a:pt x="9513" y="5476"/>
                    <a:pt x="9513" y="5476"/>
                    <a:pt x="9513" y="5476"/>
                  </a:cubicBezTo>
                  <a:cubicBezTo>
                    <a:pt x="9510" y="5493"/>
                    <a:pt x="9510" y="5493"/>
                    <a:pt x="9510" y="5493"/>
                  </a:cubicBezTo>
                  <a:cubicBezTo>
                    <a:pt x="9496" y="5499"/>
                    <a:pt x="9496" y="5499"/>
                    <a:pt x="9496" y="5499"/>
                  </a:cubicBezTo>
                  <a:cubicBezTo>
                    <a:pt x="9494" y="5508"/>
                    <a:pt x="9494" y="5508"/>
                    <a:pt x="9494" y="5508"/>
                  </a:cubicBezTo>
                  <a:cubicBezTo>
                    <a:pt x="9502" y="5517"/>
                    <a:pt x="9502" y="5517"/>
                    <a:pt x="9502" y="5517"/>
                  </a:cubicBezTo>
                  <a:cubicBezTo>
                    <a:pt x="9496" y="5522"/>
                    <a:pt x="9496" y="5522"/>
                    <a:pt x="9496" y="5522"/>
                  </a:cubicBezTo>
                  <a:cubicBezTo>
                    <a:pt x="9493" y="5536"/>
                    <a:pt x="9493" y="5536"/>
                    <a:pt x="9493" y="5536"/>
                  </a:cubicBezTo>
                  <a:cubicBezTo>
                    <a:pt x="9497" y="5552"/>
                    <a:pt x="9497" y="5552"/>
                    <a:pt x="9497" y="5552"/>
                  </a:cubicBezTo>
                  <a:close/>
                  <a:moveTo>
                    <a:pt x="9430" y="5661"/>
                  </a:moveTo>
                  <a:lnTo>
                    <a:pt x="9430" y="5661"/>
                  </a:lnTo>
                  <a:cubicBezTo>
                    <a:pt x="9429" y="5659"/>
                    <a:pt x="9430" y="5638"/>
                    <a:pt x="9430" y="5638"/>
                  </a:cubicBezTo>
                  <a:cubicBezTo>
                    <a:pt x="9438" y="5600"/>
                    <a:pt x="9438" y="5600"/>
                    <a:pt x="9438" y="5600"/>
                  </a:cubicBezTo>
                  <a:cubicBezTo>
                    <a:pt x="9444" y="5595"/>
                    <a:pt x="9444" y="5595"/>
                    <a:pt x="9444" y="5595"/>
                  </a:cubicBezTo>
                  <a:cubicBezTo>
                    <a:pt x="9464" y="5577"/>
                    <a:pt x="9464" y="5577"/>
                    <a:pt x="9464" y="5577"/>
                  </a:cubicBezTo>
                  <a:cubicBezTo>
                    <a:pt x="9468" y="5558"/>
                    <a:pt x="9468" y="5558"/>
                    <a:pt x="9468" y="5558"/>
                  </a:cubicBezTo>
                  <a:cubicBezTo>
                    <a:pt x="9462" y="5558"/>
                    <a:pt x="9462" y="5558"/>
                    <a:pt x="9462" y="5558"/>
                  </a:cubicBezTo>
                  <a:cubicBezTo>
                    <a:pt x="9452" y="5562"/>
                    <a:pt x="9452" y="5562"/>
                    <a:pt x="9452" y="5562"/>
                  </a:cubicBezTo>
                  <a:cubicBezTo>
                    <a:pt x="9442" y="5558"/>
                    <a:pt x="9442" y="5558"/>
                    <a:pt x="9442" y="5558"/>
                  </a:cubicBezTo>
                  <a:cubicBezTo>
                    <a:pt x="9435" y="5552"/>
                    <a:pt x="9435" y="5552"/>
                    <a:pt x="9435" y="5552"/>
                  </a:cubicBezTo>
                  <a:cubicBezTo>
                    <a:pt x="9430" y="5557"/>
                    <a:pt x="9430" y="5557"/>
                    <a:pt x="9430" y="5557"/>
                  </a:cubicBezTo>
                  <a:cubicBezTo>
                    <a:pt x="9427" y="5577"/>
                    <a:pt x="9427" y="5577"/>
                    <a:pt x="9427" y="5577"/>
                  </a:cubicBezTo>
                  <a:cubicBezTo>
                    <a:pt x="9422" y="5594"/>
                    <a:pt x="9422" y="5594"/>
                    <a:pt x="9422" y="5594"/>
                  </a:cubicBezTo>
                  <a:cubicBezTo>
                    <a:pt x="9419" y="5618"/>
                    <a:pt x="9419" y="5618"/>
                    <a:pt x="9419" y="5618"/>
                  </a:cubicBezTo>
                  <a:cubicBezTo>
                    <a:pt x="9412" y="5633"/>
                    <a:pt x="9412" y="5633"/>
                    <a:pt x="9412" y="5633"/>
                  </a:cubicBezTo>
                  <a:cubicBezTo>
                    <a:pt x="9415" y="5644"/>
                    <a:pt x="9415" y="5644"/>
                    <a:pt x="9415" y="5644"/>
                  </a:cubicBezTo>
                  <a:cubicBezTo>
                    <a:pt x="9430" y="5661"/>
                    <a:pt x="9430" y="5661"/>
                    <a:pt x="9430" y="5661"/>
                  </a:cubicBezTo>
                  <a:close/>
                  <a:moveTo>
                    <a:pt x="167" y="4358"/>
                  </a:moveTo>
                  <a:lnTo>
                    <a:pt x="167" y="4358"/>
                  </a:lnTo>
                  <a:lnTo>
                    <a:pt x="161" y="4372"/>
                  </a:lnTo>
                  <a:cubicBezTo>
                    <a:pt x="177" y="4381"/>
                    <a:pt x="177" y="4381"/>
                    <a:pt x="177" y="4381"/>
                  </a:cubicBezTo>
                  <a:cubicBezTo>
                    <a:pt x="182" y="4372"/>
                    <a:pt x="182" y="4372"/>
                    <a:pt x="182" y="4372"/>
                  </a:cubicBezTo>
                  <a:lnTo>
                    <a:pt x="167" y="4358"/>
                  </a:lnTo>
                  <a:close/>
                </a:path>
              </a:pathLst>
            </a:custGeom>
            <a:solidFill>
              <a:srgbClr val="E78E23"/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 dirty="0"/>
            </a:p>
          </p:txBody>
        </p:sp>
        <p:sp>
          <p:nvSpPr>
            <p:cNvPr id="707" name="Freeform 50">
              <a:extLst>
                <a:ext uri="{FF2B5EF4-FFF2-40B4-BE49-F238E27FC236}">
                  <a16:creationId xmlns:a16="http://schemas.microsoft.com/office/drawing/2014/main" id="{05F5371D-E6F9-7B46-AD0F-A18E499B8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694" y="2286136"/>
              <a:ext cx="258771" cy="584732"/>
            </a:xfrm>
            <a:custGeom>
              <a:avLst/>
              <a:gdLst>
                <a:gd name="T0" fmla="*/ 32 w 813"/>
                <a:gd name="T1" fmla="*/ 1322 h 1832"/>
                <a:gd name="T2" fmla="*/ 84 w 813"/>
                <a:gd name="T3" fmla="*/ 1234 h 1832"/>
                <a:gd name="T4" fmla="*/ 96 w 813"/>
                <a:gd name="T5" fmla="*/ 1081 h 1832"/>
                <a:gd name="T6" fmla="*/ 45 w 813"/>
                <a:gd name="T7" fmla="*/ 897 h 1832"/>
                <a:gd name="T8" fmla="*/ 123 w 813"/>
                <a:gd name="T9" fmla="*/ 740 h 1832"/>
                <a:gd name="T10" fmla="*/ 164 w 813"/>
                <a:gd name="T11" fmla="*/ 515 h 1832"/>
                <a:gd name="T12" fmla="*/ 226 w 813"/>
                <a:gd name="T13" fmla="*/ 411 h 1832"/>
                <a:gd name="T14" fmla="*/ 262 w 813"/>
                <a:gd name="T15" fmla="*/ 234 h 1832"/>
                <a:gd name="T16" fmla="*/ 346 w 813"/>
                <a:gd name="T17" fmla="*/ 157 h 1832"/>
                <a:gd name="T18" fmla="*/ 379 w 813"/>
                <a:gd name="T19" fmla="*/ 110 h 1832"/>
                <a:gd name="T20" fmla="*/ 479 w 813"/>
                <a:gd name="T21" fmla="*/ 96 h 1832"/>
                <a:gd name="T22" fmla="*/ 511 w 813"/>
                <a:gd name="T23" fmla="*/ 41 h 1832"/>
                <a:gd name="T24" fmla="*/ 549 w 813"/>
                <a:gd name="T25" fmla="*/ 17 h 1832"/>
                <a:gd name="T26" fmla="*/ 690 w 813"/>
                <a:gd name="T27" fmla="*/ 107 h 1832"/>
                <a:gd name="T28" fmla="*/ 735 w 813"/>
                <a:gd name="T29" fmla="*/ 168 h 1832"/>
                <a:gd name="T30" fmla="*/ 755 w 813"/>
                <a:gd name="T31" fmla="*/ 281 h 1832"/>
                <a:gd name="T32" fmla="*/ 772 w 813"/>
                <a:gd name="T33" fmla="*/ 416 h 1832"/>
                <a:gd name="T34" fmla="*/ 784 w 813"/>
                <a:gd name="T35" fmla="*/ 483 h 1832"/>
                <a:gd name="T36" fmla="*/ 703 w 813"/>
                <a:gd name="T37" fmla="*/ 488 h 1832"/>
                <a:gd name="T38" fmla="*/ 648 w 813"/>
                <a:gd name="T39" fmla="*/ 495 h 1832"/>
                <a:gd name="T40" fmla="*/ 644 w 813"/>
                <a:gd name="T41" fmla="*/ 556 h 1832"/>
                <a:gd name="T42" fmla="*/ 644 w 813"/>
                <a:gd name="T43" fmla="*/ 576 h 1832"/>
                <a:gd name="T44" fmla="*/ 647 w 813"/>
                <a:gd name="T45" fmla="*/ 654 h 1832"/>
                <a:gd name="T46" fmla="*/ 622 w 813"/>
                <a:gd name="T47" fmla="*/ 732 h 1832"/>
                <a:gd name="T48" fmla="*/ 554 w 813"/>
                <a:gd name="T49" fmla="*/ 803 h 1832"/>
                <a:gd name="T50" fmla="*/ 505 w 813"/>
                <a:gd name="T51" fmla="*/ 853 h 1832"/>
                <a:gd name="T52" fmla="*/ 456 w 813"/>
                <a:gd name="T53" fmla="*/ 877 h 1832"/>
                <a:gd name="T54" fmla="*/ 419 w 813"/>
                <a:gd name="T55" fmla="*/ 946 h 1832"/>
                <a:gd name="T56" fmla="*/ 398 w 813"/>
                <a:gd name="T57" fmla="*/ 1038 h 1832"/>
                <a:gd name="T58" fmla="*/ 399 w 813"/>
                <a:gd name="T59" fmla="*/ 1107 h 1832"/>
                <a:gd name="T60" fmla="*/ 418 w 813"/>
                <a:gd name="T61" fmla="*/ 1177 h 1832"/>
                <a:gd name="T62" fmla="*/ 491 w 813"/>
                <a:gd name="T63" fmla="*/ 1231 h 1832"/>
                <a:gd name="T64" fmla="*/ 491 w 813"/>
                <a:gd name="T65" fmla="*/ 1345 h 1832"/>
                <a:gd name="T66" fmla="*/ 421 w 813"/>
                <a:gd name="T67" fmla="*/ 1328 h 1832"/>
                <a:gd name="T68" fmla="*/ 350 w 813"/>
                <a:gd name="T69" fmla="*/ 1333 h 1832"/>
                <a:gd name="T70" fmla="*/ 404 w 813"/>
                <a:gd name="T71" fmla="*/ 1350 h 1832"/>
                <a:gd name="T72" fmla="*/ 495 w 813"/>
                <a:gd name="T73" fmla="*/ 1370 h 1832"/>
                <a:gd name="T74" fmla="*/ 450 w 813"/>
                <a:gd name="T75" fmla="*/ 1393 h 1832"/>
                <a:gd name="T76" fmla="*/ 408 w 813"/>
                <a:gd name="T77" fmla="*/ 1443 h 1832"/>
                <a:gd name="T78" fmla="*/ 379 w 813"/>
                <a:gd name="T79" fmla="*/ 1478 h 1832"/>
                <a:gd name="T80" fmla="*/ 385 w 813"/>
                <a:gd name="T81" fmla="*/ 1542 h 1832"/>
                <a:gd name="T82" fmla="*/ 393 w 813"/>
                <a:gd name="T83" fmla="*/ 1642 h 1832"/>
                <a:gd name="T84" fmla="*/ 323 w 813"/>
                <a:gd name="T85" fmla="*/ 1744 h 1832"/>
                <a:gd name="T86" fmla="*/ 239 w 813"/>
                <a:gd name="T87" fmla="*/ 1801 h 1832"/>
                <a:gd name="T88" fmla="*/ 147 w 813"/>
                <a:gd name="T89" fmla="*/ 1808 h 1832"/>
                <a:gd name="T90" fmla="*/ 144 w 813"/>
                <a:gd name="T91" fmla="*/ 1712 h 1832"/>
                <a:gd name="T92" fmla="*/ 69 w 813"/>
                <a:gd name="T93" fmla="*/ 1611 h 1832"/>
                <a:gd name="T94" fmla="*/ 37 w 813"/>
                <a:gd name="T95" fmla="*/ 1530 h 1832"/>
                <a:gd name="T96" fmla="*/ 31 w 813"/>
                <a:gd name="T97" fmla="*/ 1490 h 1832"/>
                <a:gd name="T98" fmla="*/ 3 w 813"/>
                <a:gd name="T99" fmla="*/ 1445 h 1832"/>
                <a:gd name="T100" fmla="*/ 509 w 813"/>
                <a:gd name="T101" fmla="*/ 1357 h 1832"/>
                <a:gd name="T102" fmla="*/ 29 w 813"/>
                <a:gd name="T103" fmla="*/ 1527 h 1832"/>
                <a:gd name="T104" fmla="*/ 561 w 813"/>
                <a:gd name="T105" fmla="*/ 1466 h 1832"/>
                <a:gd name="T106" fmla="*/ 567 w 813"/>
                <a:gd name="T107" fmla="*/ 1541 h 1832"/>
                <a:gd name="T108" fmla="*/ 552 w 813"/>
                <a:gd name="T109" fmla="*/ 1611 h 1832"/>
                <a:gd name="T110" fmla="*/ 557 w 813"/>
                <a:gd name="T111" fmla="*/ 1545 h 1832"/>
                <a:gd name="T112" fmla="*/ 500 w 813"/>
                <a:gd name="T113" fmla="*/ 1613 h 1832"/>
                <a:gd name="T114" fmla="*/ 393 w 813"/>
                <a:gd name="T115" fmla="*/ 1729 h 1832"/>
                <a:gd name="T116" fmla="*/ 427 w 813"/>
                <a:gd name="T117" fmla="*/ 1628 h 1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13" h="1832">
                  <a:moveTo>
                    <a:pt x="14" y="1402"/>
                  </a:moveTo>
                  <a:lnTo>
                    <a:pt x="25" y="1408"/>
                  </a:lnTo>
                  <a:lnTo>
                    <a:pt x="34" y="1425"/>
                  </a:lnTo>
                  <a:lnTo>
                    <a:pt x="41" y="1408"/>
                  </a:lnTo>
                  <a:lnTo>
                    <a:pt x="38" y="1357"/>
                  </a:lnTo>
                  <a:lnTo>
                    <a:pt x="26" y="1336"/>
                  </a:lnTo>
                  <a:lnTo>
                    <a:pt x="32" y="1322"/>
                  </a:lnTo>
                  <a:lnTo>
                    <a:pt x="45" y="1316"/>
                  </a:lnTo>
                  <a:lnTo>
                    <a:pt x="35" y="1299"/>
                  </a:lnTo>
                  <a:lnTo>
                    <a:pt x="41" y="1290"/>
                  </a:lnTo>
                  <a:lnTo>
                    <a:pt x="66" y="1289"/>
                  </a:lnTo>
                  <a:lnTo>
                    <a:pt x="74" y="1276"/>
                  </a:lnTo>
                  <a:lnTo>
                    <a:pt x="72" y="1258"/>
                  </a:lnTo>
                  <a:lnTo>
                    <a:pt x="84" y="1234"/>
                  </a:lnTo>
                  <a:lnTo>
                    <a:pt x="72" y="1217"/>
                  </a:lnTo>
                  <a:lnTo>
                    <a:pt x="66" y="1180"/>
                  </a:lnTo>
                  <a:lnTo>
                    <a:pt x="51" y="1151"/>
                  </a:lnTo>
                  <a:lnTo>
                    <a:pt x="52" y="1137"/>
                  </a:lnTo>
                  <a:lnTo>
                    <a:pt x="89" y="1125"/>
                  </a:lnTo>
                  <a:lnTo>
                    <a:pt x="89" y="1099"/>
                  </a:lnTo>
                  <a:lnTo>
                    <a:pt x="96" y="1081"/>
                  </a:lnTo>
                  <a:lnTo>
                    <a:pt x="69" y="1049"/>
                  </a:lnTo>
                  <a:lnTo>
                    <a:pt x="46" y="1038"/>
                  </a:lnTo>
                  <a:lnTo>
                    <a:pt x="45" y="1007"/>
                  </a:lnTo>
                  <a:lnTo>
                    <a:pt x="49" y="977"/>
                  </a:lnTo>
                  <a:lnTo>
                    <a:pt x="46" y="945"/>
                  </a:lnTo>
                  <a:lnTo>
                    <a:pt x="37" y="922"/>
                  </a:lnTo>
                  <a:lnTo>
                    <a:pt x="45" y="897"/>
                  </a:lnTo>
                  <a:lnTo>
                    <a:pt x="38" y="854"/>
                  </a:lnTo>
                  <a:lnTo>
                    <a:pt x="32" y="813"/>
                  </a:lnTo>
                  <a:lnTo>
                    <a:pt x="37" y="777"/>
                  </a:lnTo>
                  <a:lnTo>
                    <a:pt x="55" y="744"/>
                  </a:lnTo>
                  <a:lnTo>
                    <a:pt x="74" y="734"/>
                  </a:lnTo>
                  <a:lnTo>
                    <a:pt x="95" y="738"/>
                  </a:lnTo>
                  <a:lnTo>
                    <a:pt x="123" y="740"/>
                  </a:lnTo>
                  <a:lnTo>
                    <a:pt x="136" y="721"/>
                  </a:lnTo>
                  <a:lnTo>
                    <a:pt x="133" y="691"/>
                  </a:lnTo>
                  <a:lnTo>
                    <a:pt x="127" y="679"/>
                  </a:lnTo>
                  <a:lnTo>
                    <a:pt x="127" y="659"/>
                  </a:lnTo>
                  <a:lnTo>
                    <a:pt x="155" y="592"/>
                  </a:lnTo>
                  <a:lnTo>
                    <a:pt x="156" y="553"/>
                  </a:lnTo>
                  <a:lnTo>
                    <a:pt x="164" y="515"/>
                  </a:lnTo>
                  <a:lnTo>
                    <a:pt x="173" y="495"/>
                  </a:lnTo>
                  <a:lnTo>
                    <a:pt x="171" y="472"/>
                  </a:lnTo>
                  <a:lnTo>
                    <a:pt x="161" y="460"/>
                  </a:lnTo>
                  <a:lnTo>
                    <a:pt x="161" y="443"/>
                  </a:lnTo>
                  <a:lnTo>
                    <a:pt x="187" y="428"/>
                  </a:lnTo>
                  <a:lnTo>
                    <a:pt x="214" y="423"/>
                  </a:lnTo>
                  <a:lnTo>
                    <a:pt x="226" y="411"/>
                  </a:lnTo>
                  <a:lnTo>
                    <a:pt x="228" y="396"/>
                  </a:lnTo>
                  <a:lnTo>
                    <a:pt x="251" y="356"/>
                  </a:lnTo>
                  <a:lnTo>
                    <a:pt x="274" y="324"/>
                  </a:lnTo>
                  <a:lnTo>
                    <a:pt x="281" y="306"/>
                  </a:lnTo>
                  <a:lnTo>
                    <a:pt x="272" y="281"/>
                  </a:lnTo>
                  <a:lnTo>
                    <a:pt x="263" y="271"/>
                  </a:lnTo>
                  <a:lnTo>
                    <a:pt x="262" y="234"/>
                  </a:lnTo>
                  <a:lnTo>
                    <a:pt x="272" y="228"/>
                  </a:lnTo>
                  <a:lnTo>
                    <a:pt x="283" y="216"/>
                  </a:lnTo>
                  <a:lnTo>
                    <a:pt x="288" y="196"/>
                  </a:lnTo>
                  <a:lnTo>
                    <a:pt x="298" y="190"/>
                  </a:lnTo>
                  <a:lnTo>
                    <a:pt x="310" y="162"/>
                  </a:lnTo>
                  <a:lnTo>
                    <a:pt x="327" y="150"/>
                  </a:lnTo>
                  <a:lnTo>
                    <a:pt x="346" y="157"/>
                  </a:lnTo>
                  <a:lnTo>
                    <a:pt x="353" y="167"/>
                  </a:lnTo>
                  <a:lnTo>
                    <a:pt x="364" y="165"/>
                  </a:lnTo>
                  <a:lnTo>
                    <a:pt x="376" y="153"/>
                  </a:lnTo>
                  <a:lnTo>
                    <a:pt x="366" y="136"/>
                  </a:lnTo>
                  <a:lnTo>
                    <a:pt x="376" y="128"/>
                  </a:lnTo>
                  <a:lnTo>
                    <a:pt x="376" y="119"/>
                  </a:lnTo>
                  <a:lnTo>
                    <a:pt x="379" y="110"/>
                  </a:lnTo>
                  <a:lnTo>
                    <a:pt x="367" y="90"/>
                  </a:lnTo>
                  <a:lnTo>
                    <a:pt x="375" y="84"/>
                  </a:lnTo>
                  <a:lnTo>
                    <a:pt x="398" y="86"/>
                  </a:lnTo>
                  <a:lnTo>
                    <a:pt x="416" y="76"/>
                  </a:lnTo>
                  <a:lnTo>
                    <a:pt x="443" y="83"/>
                  </a:lnTo>
                  <a:lnTo>
                    <a:pt x="459" y="93"/>
                  </a:lnTo>
                  <a:lnTo>
                    <a:pt x="479" y="96"/>
                  </a:lnTo>
                  <a:lnTo>
                    <a:pt x="488" y="104"/>
                  </a:lnTo>
                  <a:lnTo>
                    <a:pt x="497" y="101"/>
                  </a:lnTo>
                  <a:lnTo>
                    <a:pt x="505" y="105"/>
                  </a:lnTo>
                  <a:lnTo>
                    <a:pt x="505" y="86"/>
                  </a:lnTo>
                  <a:lnTo>
                    <a:pt x="495" y="73"/>
                  </a:lnTo>
                  <a:lnTo>
                    <a:pt x="499" y="49"/>
                  </a:lnTo>
                  <a:lnTo>
                    <a:pt x="511" y="41"/>
                  </a:lnTo>
                  <a:lnTo>
                    <a:pt x="506" y="24"/>
                  </a:lnTo>
                  <a:lnTo>
                    <a:pt x="494" y="17"/>
                  </a:lnTo>
                  <a:lnTo>
                    <a:pt x="492" y="2"/>
                  </a:lnTo>
                  <a:lnTo>
                    <a:pt x="511" y="6"/>
                  </a:lnTo>
                  <a:lnTo>
                    <a:pt x="529" y="3"/>
                  </a:lnTo>
                  <a:lnTo>
                    <a:pt x="535" y="0"/>
                  </a:lnTo>
                  <a:lnTo>
                    <a:pt x="549" y="17"/>
                  </a:lnTo>
                  <a:lnTo>
                    <a:pt x="570" y="26"/>
                  </a:lnTo>
                  <a:lnTo>
                    <a:pt x="598" y="60"/>
                  </a:lnTo>
                  <a:lnTo>
                    <a:pt x="619" y="76"/>
                  </a:lnTo>
                  <a:lnTo>
                    <a:pt x="651" y="78"/>
                  </a:lnTo>
                  <a:lnTo>
                    <a:pt x="664" y="86"/>
                  </a:lnTo>
                  <a:lnTo>
                    <a:pt x="674" y="89"/>
                  </a:lnTo>
                  <a:lnTo>
                    <a:pt x="690" y="107"/>
                  </a:lnTo>
                  <a:lnTo>
                    <a:pt x="696" y="122"/>
                  </a:lnTo>
                  <a:lnTo>
                    <a:pt x="703" y="124"/>
                  </a:lnTo>
                  <a:lnTo>
                    <a:pt x="710" y="121"/>
                  </a:lnTo>
                  <a:lnTo>
                    <a:pt x="723" y="141"/>
                  </a:lnTo>
                  <a:lnTo>
                    <a:pt x="734" y="142"/>
                  </a:lnTo>
                  <a:lnTo>
                    <a:pt x="742" y="153"/>
                  </a:lnTo>
                  <a:lnTo>
                    <a:pt x="735" y="168"/>
                  </a:lnTo>
                  <a:lnTo>
                    <a:pt x="740" y="191"/>
                  </a:lnTo>
                  <a:lnTo>
                    <a:pt x="732" y="211"/>
                  </a:lnTo>
                  <a:lnTo>
                    <a:pt x="735" y="226"/>
                  </a:lnTo>
                  <a:lnTo>
                    <a:pt x="755" y="228"/>
                  </a:lnTo>
                  <a:lnTo>
                    <a:pt x="761" y="246"/>
                  </a:lnTo>
                  <a:lnTo>
                    <a:pt x="754" y="258"/>
                  </a:lnTo>
                  <a:lnTo>
                    <a:pt x="755" y="281"/>
                  </a:lnTo>
                  <a:lnTo>
                    <a:pt x="765" y="293"/>
                  </a:lnTo>
                  <a:lnTo>
                    <a:pt x="771" y="323"/>
                  </a:lnTo>
                  <a:lnTo>
                    <a:pt x="766" y="336"/>
                  </a:lnTo>
                  <a:lnTo>
                    <a:pt x="771" y="349"/>
                  </a:lnTo>
                  <a:lnTo>
                    <a:pt x="771" y="381"/>
                  </a:lnTo>
                  <a:lnTo>
                    <a:pt x="765" y="393"/>
                  </a:lnTo>
                  <a:lnTo>
                    <a:pt x="772" y="416"/>
                  </a:lnTo>
                  <a:lnTo>
                    <a:pt x="787" y="420"/>
                  </a:lnTo>
                  <a:lnTo>
                    <a:pt x="803" y="451"/>
                  </a:lnTo>
                  <a:lnTo>
                    <a:pt x="812" y="460"/>
                  </a:lnTo>
                  <a:lnTo>
                    <a:pt x="810" y="478"/>
                  </a:lnTo>
                  <a:lnTo>
                    <a:pt x="810" y="477"/>
                  </a:lnTo>
                  <a:lnTo>
                    <a:pt x="800" y="485"/>
                  </a:lnTo>
                  <a:lnTo>
                    <a:pt x="784" y="483"/>
                  </a:lnTo>
                  <a:lnTo>
                    <a:pt x="775" y="472"/>
                  </a:lnTo>
                  <a:lnTo>
                    <a:pt x="755" y="485"/>
                  </a:lnTo>
                  <a:lnTo>
                    <a:pt x="743" y="477"/>
                  </a:lnTo>
                  <a:lnTo>
                    <a:pt x="735" y="491"/>
                  </a:lnTo>
                  <a:lnTo>
                    <a:pt x="723" y="486"/>
                  </a:lnTo>
                  <a:lnTo>
                    <a:pt x="717" y="472"/>
                  </a:lnTo>
                  <a:lnTo>
                    <a:pt x="703" y="488"/>
                  </a:lnTo>
                  <a:lnTo>
                    <a:pt x="694" y="471"/>
                  </a:lnTo>
                  <a:lnTo>
                    <a:pt x="685" y="477"/>
                  </a:lnTo>
                  <a:lnTo>
                    <a:pt x="683" y="492"/>
                  </a:lnTo>
                  <a:lnTo>
                    <a:pt x="677" y="506"/>
                  </a:lnTo>
                  <a:lnTo>
                    <a:pt x="665" y="507"/>
                  </a:lnTo>
                  <a:lnTo>
                    <a:pt x="659" y="500"/>
                  </a:lnTo>
                  <a:lnTo>
                    <a:pt x="648" y="495"/>
                  </a:lnTo>
                  <a:lnTo>
                    <a:pt x="658" y="515"/>
                  </a:lnTo>
                  <a:lnTo>
                    <a:pt x="668" y="523"/>
                  </a:lnTo>
                  <a:lnTo>
                    <a:pt x="654" y="535"/>
                  </a:lnTo>
                  <a:lnTo>
                    <a:pt x="641" y="533"/>
                  </a:lnTo>
                  <a:lnTo>
                    <a:pt x="628" y="541"/>
                  </a:lnTo>
                  <a:lnTo>
                    <a:pt x="644" y="547"/>
                  </a:lnTo>
                  <a:lnTo>
                    <a:pt x="644" y="556"/>
                  </a:lnTo>
                  <a:lnTo>
                    <a:pt x="638" y="558"/>
                  </a:lnTo>
                  <a:lnTo>
                    <a:pt x="633" y="553"/>
                  </a:lnTo>
                  <a:lnTo>
                    <a:pt x="624" y="549"/>
                  </a:lnTo>
                  <a:lnTo>
                    <a:pt x="619" y="553"/>
                  </a:lnTo>
                  <a:lnTo>
                    <a:pt x="625" y="566"/>
                  </a:lnTo>
                  <a:lnTo>
                    <a:pt x="636" y="566"/>
                  </a:lnTo>
                  <a:lnTo>
                    <a:pt x="644" y="576"/>
                  </a:lnTo>
                  <a:lnTo>
                    <a:pt x="638" y="585"/>
                  </a:lnTo>
                  <a:lnTo>
                    <a:pt x="628" y="613"/>
                  </a:lnTo>
                  <a:lnTo>
                    <a:pt x="632" y="625"/>
                  </a:lnTo>
                  <a:lnTo>
                    <a:pt x="613" y="628"/>
                  </a:lnTo>
                  <a:lnTo>
                    <a:pt x="628" y="640"/>
                  </a:lnTo>
                  <a:lnTo>
                    <a:pt x="641" y="644"/>
                  </a:lnTo>
                  <a:lnTo>
                    <a:pt x="647" y="654"/>
                  </a:lnTo>
                  <a:lnTo>
                    <a:pt x="636" y="657"/>
                  </a:lnTo>
                  <a:lnTo>
                    <a:pt x="645" y="671"/>
                  </a:lnTo>
                  <a:lnTo>
                    <a:pt x="658" y="671"/>
                  </a:lnTo>
                  <a:lnTo>
                    <a:pt x="641" y="691"/>
                  </a:lnTo>
                  <a:lnTo>
                    <a:pt x="632" y="691"/>
                  </a:lnTo>
                  <a:lnTo>
                    <a:pt x="619" y="705"/>
                  </a:lnTo>
                  <a:lnTo>
                    <a:pt x="622" y="732"/>
                  </a:lnTo>
                  <a:lnTo>
                    <a:pt x="606" y="758"/>
                  </a:lnTo>
                  <a:lnTo>
                    <a:pt x="595" y="758"/>
                  </a:lnTo>
                  <a:lnTo>
                    <a:pt x="580" y="773"/>
                  </a:lnTo>
                  <a:lnTo>
                    <a:pt x="570" y="763"/>
                  </a:lnTo>
                  <a:lnTo>
                    <a:pt x="567" y="777"/>
                  </a:lnTo>
                  <a:lnTo>
                    <a:pt x="573" y="792"/>
                  </a:lnTo>
                  <a:lnTo>
                    <a:pt x="554" y="803"/>
                  </a:lnTo>
                  <a:lnTo>
                    <a:pt x="546" y="819"/>
                  </a:lnTo>
                  <a:lnTo>
                    <a:pt x="537" y="819"/>
                  </a:lnTo>
                  <a:lnTo>
                    <a:pt x="535" y="807"/>
                  </a:lnTo>
                  <a:lnTo>
                    <a:pt x="523" y="807"/>
                  </a:lnTo>
                  <a:lnTo>
                    <a:pt x="515" y="824"/>
                  </a:lnTo>
                  <a:lnTo>
                    <a:pt x="515" y="842"/>
                  </a:lnTo>
                  <a:lnTo>
                    <a:pt x="505" y="853"/>
                  </a:lnTo>
                  <a:lnTo>
                    <a:pt x="497" y="842"/>
                  </a:lnTo>
                  <a:lnTo>
                    <a:pt x="491" y="842"/>
                  </a:lnTo>
                  <a:lnTo>
                    <a:pt x="486" y="859"/>
                  </a:lnTo>
                  <a:lnTo>
                    <a:pt x="479" y="861"/>
                  </a:lnTo>
                  <a:lnTo>
                    <a:pt x="473" y="853"/>
                  </a:lnTo>
                  <a:lnTo>
                    <a:pt x="460" y="864"/>
                  </a:lnTo>
                  <a:lnTo>
                    <a:pt x="456" y="877"/>
                  </a:lnTo>
                  <a:lnTo>
                    <a:pt x="466" y="879"/>
                  </a:lnTo>
                  <a:lnTo>
                    <a:pt x="466" y="888"/>
                  </a:lnTo>
                  <a:lnTo>
                    <a:pt x="443" y="908"/>
                  </a:lnTo>
                  <a:lnTo>
                    <a:pt x="430" y="903"/>
                  </a:lnTo>
                  <a:lnTo>
                    <a:pt x="425" y="913"/>
                  </a:lnTo>
                  <a:lnTo>
                    <a:pt x="431" y="926"/>
                  </a:lnTo>
                  <a:lnTo>
                    <a:pt x="419" y="946"/>
                  </a:lnTo>
                  <a:lnTo>
                    <a:pt x="395" y="949"/>
                  </a:lnTo>
                  <a:lnTo>
                    <a:pt x="382" y="945"/>
                  </a:lnTo>
                  <a:lnTo>
                    <a:pt x="401" y="969"/>
                  </a:lnTo>
                  <a:lnTo>
                    <a:pt x="404" y="989"/>
                  </a:lnTo>
                  <a:lnTo>
                    <a:pt x="399" y="995"/>
                  </a:lnTo>
                  <a:lnTo>
                    <a:pt x="402" y="1013"/>
                  </a:lnTo>
                  <a:lnTo>
                    <a:pt x="398" y="1038"/>
                  </a:lnTo>
                  <a:lnTo>
                    <a:pt x="410" y="1050"/>
                  </a:lnTo>
                  <a:lnTo>
                    <a:pt x="408" y="1067"/>
                  </a:lnTo>
                  <a:lnTo>
                    <a:pt x="398" y="1058"/>
                  </a:lnTo>
                  <a:lnTo>
                    <a:pt x="395" y="1062"/>
                  </a:lnTo>
                  <a:lnTo>
                    <a:pt x="399" y="1087"/>
                  </a:lnTo>
                  <a:lnTo>
                    <a:pt x="387" y="1102"/>
                  </a:lnTo>
                  <a:lnTo>
                    <a:pt x="399" y="1107"/>
                  </a:lnTo>
                  <a:lnTo>
                    <a:pt x="399" y="1116"/>
                  </a:lnTo>
                  <a:lnTo>
                    <a:pt x="392" y="1120"/>
                  </a:lnTo>
                  <a:lnTo>
                    <a:pt x="401" y="1139"/>
                  </a:lnTo>
                  <a:lnTo>
                    <a:pt x="388" y="1153"/>
                  </a:lnTo>
                  <a:lnTo>
                    <a:pt x="398" y="1162"/>
                  </a:lnTo>
                  <a:lnTo>
                    <a:pt x="407" y="1174"/>
                  </a:lnTo>
                  <a:lnTo>
                    <a:pt x="418" y="1177"/>
                  </a:lnTo>
                  <a:lnTo>
                    <a:pt x="418" y="1192"/>
                  </a:lnTo>
                  <a:lnTo>
                    <a:pt x="425" y="1188"/>
                  </a:lnTo>
                  <a:lnTo>
                    <a:pt x="434" y="1201"/>
                  </a:lnTo>
                  <a:lnTo>
                    <a:pt x="448" y="1185"/>
                  </a:lnTo>
                  <a:lnTo>
                    <a:pt x="459" y="1194"/>
                  </a:lnTo>
                  <a:lnTo>
                    <a:pt x="463" y="1209"/>
                  </a:lnTo>
                  <a:lnTo>
                    <a:pt x="491" y="1231"/>
                  </a:lnTo>
                  <a:lnTo>
                    <a:pt x="488" y="1240"/>
                  </a:lnTo>
                  <a:lnTo>
                    <a:pt x="511" y="1253"/>
                  </a:lnTo>
                  <a:lnTo>
                    <a:pt x="511" y="1266"/>
                  </a:lnTo>
                  <a:lnTo>
                    <a:pt x="528" y="1281"/>
                  </a:lnTo>
                  <a:lnTo>
                    <a:pt x="517" y="1305"/>
                  </a:lnTo>
                  <a:lnTo>
                    <a:pt x="497" y="1328"/>
                  </a:lnTo>
                  <a:lnTo>
                    <a:pt x="491" y="1345"/>
                  </a:lnTo>
                  <a:lnTo>
                    <a:pt x="469" y="1350"/>
                  </a:lnTo>
                  <a:lnTo>
                    <a:pt x="456" y="1342"/>
                  </a:lnTo>
                  <a:lnTo>
                    <a:pt x="457" y="1333"/>
                  </a:lnTo>
                  <a:lnTo>
                    <a:pt x="439" y="1325"/>
                  </a:lnTo>
                  <a:lnTo>
                    <a:pt x="431" y="1318"/>
                  </a:lnTo>
                  <a:lnTo>
                    <a:pt x="430" y="1327"/>
                  </a:lnTo>
                  <a:lnTo>
                    <a:pt x="421" y="1328"/>
                  </a:lnTo>
                  <a:lnTo>
                    <a:pt x="413" y="1321"/>
                  </a:lnTo>
                  <a:lnTo>
                    <a:pt x="399" y="1318"/>
                  </a:lnTo>
                  <a:lnTo>
                    <a:pt x="395" y="1328"/>
                  </a:lnTo>
                  <a:lnTo>
                    <a:pt x="382" y="1331"/>
                  </a:lnTo>
                  <a:lnTo>
                    <a:pt x="375" y="1325"/>
                  </a:lnTo>
                  <a:lnTo>
                    <a:pt x="364" y="1341"/>
                  </a:lnTo>
                  <a:lnTo>
                    <a:pt x="350" y="1333"/>
                  </a:lnTo>
                  <a:lnTo>
                    <a:pt x="338" y="1339"/>
                  </a:lnTo>
                  <a:lnTo>
                    <a:pt x="338" y="1345"/>
                  </a:lnTo>
                  <a:lnTo>
                    <a:pt x="364" y="1347"/>
                  </a:lnTo>
                  <a:lnTo>
                    <a:pt x="370" y="1353"/>
                  </a:lnTo>
                  <a:lnTo>
                    <a:pt x="372" y="1344"/>
                  </a:lnTo>
                  <a:lnTo>
                    <a:pt x="393" y="1344"/>
                  </a:lnTo>
                  <a:lnTo>
                    <a:pt x="404" y="1350"/>
                  </a:lnTo>
                  <a:lnTo>
                    <a:pt x="421" y="1353"/>
                  </a:lnTo>
                  <a:lnTo>
                    <a:pt x="431" y="1368"/>
                  </a:lnTo>
                  <a:lnTo>
                    <a:pt x="443" y="1360"/>
                  </a:lnTo>
                  <a:lnTo>
                    <a:pt x="451" y="1364"/>
                  </a:lnTo>
                  <a:lnTo>
                    <a:pt x="466" y="1356"/>
                  </a:lnTo>
                  <a:lnTo>
                    <a:pt x="485" y="1362"/>
                  </a:lnTo>
                  <a:lnTo>
                    <a:pt x="495" y="1370"/>
                  </a:lnTo>
                  <a:lnTo>
                    <a:pt x="497" y="1385"/>
                  </a:lnTo>
                  <a:lnTo>
                    <a:pt x="486" y="1394"/>
                  </a:lnTo>
                  <a:lnTo>
                    <a:pt x="476" y="1394"/>
                  </a:lnTo>
                  <a:lnTo>
                    <a:pt x="460" y="1415"/>
                  </a:lnTo>
                  <a:lnTo>
                    <a:pt x="451" y="1415"/>
                  </a:lnTo>
                  <a:lnTo>
                    <a:pt x="454" y="1400"/>
                  </a:lnTo>
                  <a:lnTo>
                    <a:pt x="450" y="1393"/>
                  </a:lnTo>
                  <a:lnTo>
                    <a:pt x="443" y="1402"/>
                  </a:lnTo>
                  <a:lnTo>
                    <a:pt x="445" y="1412"/>
                  </a:lnTo>
                  <a:lnTo>
                    <a:pt x="434" y="1414"/>
                  </a:lnTo>
                  <a:lnTo>
                    <a:pt x="424" y="1426"/>
                  </a:lnTo>
                  <a:lnTo>
                    <a:pt x="422" y="1443"/>
                  </a:lnTo>
                  <a:lnTo>
                    <a:pt x="408" y="1432"/>
                  </a:lnTo>
                  <a:lnTo>
                    <a:pt x="408" y="1443"/>
                  </a:lnTo>
                  <a:lnTo>
                    <a:pt x="399" y="1451"/>
                  </a:lnTo>
                  <a:lnTo>
                    <a:pt x="398" y="1448"/>
                  </a:lnTo>
                  <a:lnTo>
                    <a:pt x="388" y="1448"/>
                  </a:lnTo>
                  <a:lnTo>
                    <a:pt x="379" y="1458"/>
                  </a:lnTo>
                  <a:lnTo>
                    <a:pt x="393" y="1460"/>
                  </a:lnTo>
                  <a:lnTo>
                    <a:pt x="408" y="1477"/>
                  </a:lnTo>
                  <a:lnTo>
                    <a:pt x="379" y="1478"/>
                  </a:lnTo>
                  <a:lnTo>
                    <a:pt x="402" y="1487"/>
                  </a:lnTo>
                  <a:lnTo>
                    <a:pt x="404" y="1496"/>
                  </a:lnTo>
                  <a:lnTo>
                    <a:pt x="395" y="1515"/>
                  </a:lnTo>
                  <a:lnTo>
                    <a:pt x="413" y="1530"/>
                  </a:lnTo>
                  <a:lnTo>
                    <a:pt x="393" y="1535"/>
                  </a:lnTo>
                  <a:lnTo>
                    <a:pt x="376" y="1527"/>
                  </a:lnTo>
                  <a:lnTo>
                    <a:pt x="385" y="1542"/>
                  </a:lnTo>
                  <a:lnTo>
                    <a:pt x="378" y="1558"/>
                  </a:lnTo>
                  <a:lnTo>
                    <a:pt x="395" y="1568"/>
                  </a:lnTo>
                  <a:lnTo>
                    <a:pt x="381" y="1581"/>
                  </a:lnTo>
                  <a:lnTo>
                    <a:pt x="395" y="1597"/>
                  </a:lnTo>
                  <a:lnTo>
                    <a:pt x="381" y="1613"/>
                  </a:lnTo>
                  <a:lnTo>
                    <a:pt x="379" y="1629"/>
                  </a:lnTo>
                  <a:lnTo>
                    <a:pt x="393" y="1642"/>
                  </a:lnTo>
                  <a:lnTo>
                    <a:pt x="385" y="1655"/>
                  </a:lnTo>
                  <a:lnTo>
                    <a:pt x="382" y="1695"/>
                  </a:lnTo>
                  <a:lnTo>
                    <a:pt x="370" y="1709"/>
                  </a:lnTo>
                  <a:lnTo>
                    <a:pt x="364" y="1740"/>
                  </a:lnTo>
                  <a:lnTo>
                    <a:pt x="346" y="1761"/>
                  </a:lnTo>
                  <a:lnTo>
                    <a:pt x="338" y="1750"/>
                  </a:lnTo>
                  <a:lnTo>
                    <a:pt x="323" y="1744"/>
                  </a:lnTo>
                  <a:lnTo>
                    <a:pt x="304" y="1753"/>
                  </a:lnTo>
                  <a:lnTo>
                    <a:pt x="275" y="1749"/>
                  </a:lnTo>
                  <a:lnTo>
                    <a:pt x="271" y="1737"/>
                  </a:lnTo>
                  <a:lnTo>
                    <a:pt x="266" y="1762"/>
                  </a:lnTo>
                  <a:lnTo>
                    <a:pt x="240" y="1766"/>
                  </a:lnTo>
                  <a:lnTo>
                    <a:pt x="229" y="1793"/>
                  </a:lnTo>
                  <a:lnTo>
                    <a:pt x="239" y="1801"/>
                  </a:lnTo>
                  <a:lnTo>
                    <a:pt x="240" y="1813"/>
                  </a:lnTo>
                  <a:lnTo>
                    <a:pt x="223" y="1828"/>
                  </a:lnTo>
                  <a:lnTo>
                    <a:pt x="204" y="1821"/>
                  </a:lnTo>
                  <a:lnTo>
                    <a:pt x="162" y="1831"/>
                  </a:lnTo>
                  <a:lnTo>
                    <a:pt x="147" y="1831"/>
                  </a:lnTo>
                  <a:lnTo>
                    <a:pt x="138" y="1824"/>
                  </a:lnTo>
                  <a:lnTo>
                    <a:pt x="147" y="1808"/>
                  </a:lnTo>
                  <a:lnTo>
                    <a:pt x="139" y="1772"/>
                  </a:lnTo>
                  <a:lnTo>
                    <a:pt x="123" y="1766"/>
                  </a:lnTo>
                  <a:lnTo>
                    <a:pt x="121" y="1752"/>
                  </a:lnTo>
                  <a:lnTo>
                    <a:pt x="110" y="1744"/>
                  </a:lnTo>
                  <a:lnTo>
                    <a:pt x="113" y="1737"/>
                  </a:lnTo>
                  <a:lnTo>
                    <a:pt x="133" y="1733"/>
                  </a:lnTo>
                  <a:lnTo>
                    <a:pt x="144" y="1712"/>
                  </a:lnTo>
                  <a:lnTo>
                    <a:pt x="139" y="1692"/>
                  </a:lnTo>
                  <a:lnTo>
                    <a:pt x="123" y="1701"/>
                  </a:lnTo>
                  <a:lnTo>
                    <a:pt x="107" y="1686"/>
                  </a:lnTo>
                  <a:lnTo>
                    <a:pt x="103" y="1671"/>
                  </a:lnTo>
                  <a:lnTo>
                    <a:pt x="86" y="1665"/>
                  </a:lnTo>
                  <a:lnTo>
                    <a:pt x="84" y="1642"/>
                  </a:lnTo>
                  <a:lnTo>
                    <a:pt x="69" y="1611"/>
                  </a:lnTo>
                  <a:lnTo>
                    <a:pt x="63" y="1605"/>
                  </a:lnTo>
                  <a:lnTo>
                    <a:pt x="54" y="1584"/>
                  </a:lnTo>
                  <a:lnTo>
                    <a:pt x="41" y="1581"/>
                  </a:lnTo>
                  <a:lnTo>
                    <a:pt x="32" y="1567"/>
                  </a:lnTo>
                  <a:lnTo>
                    <a:pt x="38" y="1559"/>
                  </a:lnTo>
                  <a:lnTo>
                    <a:pt x="41" y="1542"/>
                  </a:lnTo>
                  <a:lnTo>
                    <a:pt x="37" y="1530"/>
                  </a:lnTo>
                  <a:lnTo>
                    <a:pt x="38" y="1516"/>
                  </a:lnTo>
                  <a:lnTo>
                    <a:pt x="55" y="1503"/>
                  </a:lnTo>
                  <a:lnTo>
                    <a:pt x="51" y="1495"/>
                  </a:lnTo>
                  <a:lnTo>
                    <a:pt x="37" y="1487"/>
                  </a:lnTo>
                  <a:lnTo>
                    <a:pt x="41" y="1478"/>
                  </a:lnTo>
                  <a:lnTo>
                    <a:pt x="34" y="1478"/>
                  </a:lnTo>
                  <a:lnTo>
                    <a:pt x="31" y="1490"/>
                  </a:lnTo>
                  <a:lnTo>
                    <a:pt x="43" y="1503"/>
                  </a:lnTo>
                  <a:lnTo>
                    <a:pt x="25" y="1510"/>
                  </a:lnTo>
                  <a:lnTo>
                    <a:pt x="28" y="1493"/>
                  </a:lnTo>
                  <a:lnTo>
                    <a:pt x="23" y="1487"/>
                  </a:lnTo>
                  <a:lnTo>
                    <a:pt x="11" y="1481"/>
                  </a:lnTo>
                  <a:lnTo>
                    <a:pt x="9" y="1455"/>
                  </a:lnTo>
                  <a:lnTo>
                    <a:pt x="3" y="1445"/>
                  </a:lnTo>
                  <a:lnTo>
                    <a:pt x="0" y="1411"/>
                  </a:lnTo>
                  <a:lnTo>
                    <a:pt x="12" y="1403"/>
                  </a:lnTo>
                  <a:lnTo>
                    <a:pt x="14" y="1402"/>
                  </a:lnTo>
                  <a:close/>
                  <a:moveTo>
                    <a:pt x="491" y="1353"/>
                  </a:moveTo>
                  <a:lnTo>
                    <a:pt x="502" y="1373"/>
                  </a:lnTo>
                  <a:lnTo>
                    <a:pt x="509" y="1377"/>
                  </a:lnTo>
                  <a:lnTo>
                    <a:pt x="509" y="1357"/>
                  </a:lnTo>
                  <a:lnTo>
                    <a:pt x="525" y="1344"/>
                  </a:lnTo>
                  <a:lnTo>
                    <a:pt x="525" y="1330"/>
                  </a:lnTo>
                  <a:lnTo>
                    <a:pt x="506" y="1330"/>
                  </a:lnTo>
                  <a:lnTo>
                    <a:pt x="491" y="1353"/>
                  </a:lnTo>
                  <a:close/>
                  <a:moveTo>
                    <a:pt x="23" y="1516"/>
                  </a:moveTo>
                  <a:lnTo>
                    <a:pt x="22" y="1529"/>
                  </a:lnTo>
                  <a:lnTo>
                    <a:pt x="29" y="1527"/>
                  </a:lnTo>
                  <a:lnTo>
                    <a:pt x="32" y="1513"/>
                  </a:lnTo>
                  <a:lnTo>
                    <a:pt x="23" y="1516"/>
                  </a:lnTo>
                  <a:close/>
                  <a:moveTo>
                    <a:pt x="561" y="1466"/>
                  </a:moveTo>
                  <a:lnTo>
                    <a:pt x="569" y="1478"/>
                  </a:lnTo>
                  <a:lnTo>
                    <a:pt x="577" y="1467"/>
                  </a:lnTo>
                  <a:lnTo>
                    <a:pt x="569" y="1461"/>
                  </a:lnTo>
                  <a:lnTo>
                    <a:pt x="561" y="1466"/>
                  </a:lnTo>
                  <a:close/>
                  <a:moveTo>
                    <a:pt x="567" y="1541"/>
                  </a:moveTo>
                  <a:lnTo>
                    <a:pt x="573" y="1548"/>
                  </a:lnTo>
                  <a:lnTo>
                    <a:pt x="583" y="1539"/>
                  </a:lnTo>
                  <a:lnTo>
                    <a:pt x="596" y="1535"/>
                  </a:lnTo>
                  <a:lnTo>
                    <a:pt x="593" y="1530"/>
                  </a:lnTo>
                  <a:lnTo>
                    <a:pt x="577" y="1530"/>
                  </a:lnTo>
                  <a:lnTo>
                    <a:pt x="567" y="1541"/>
                  </a:lnTo>
                  <a:close/>
                  <a:moveTo>
                    <a:pt x="512" y="1666"/>
                  </a:moveTo>
                  <a:lnTo>
                    <a:pt x="531" y="1660"/>
                  </a:lnTo>
                  <a:lnTo>
                    <a:pt x="534" y="1651"/>
                  </a:lnTo>
                  <a:lnTo>
                    <a:pt x="529" y="1646"/>
                  </a:lnTo>
                  <a:lnTo>
                    <a:pt x="532" y="1637"/>
                  </a:lnTo>
                  <a:lnTo>
                    <a:pt x="551" y="1622"/>
                  </a:lnTo>
                  <a:lnTo>
                    <a:pt x="552" y="1611"/>
                  </a:lnTo>
                  <a:lnTo>
                    <a:pt x="564" y="1597"/>
                  </a:lnTo>
                  <a:lnTo>
                    <a:pt x="563" y="1590"/>
                  </a:lnTo>
                  <a:lnTo>
                    <a:pt x="551" y="1579"/>
                  </a:lnTo>
                  <a:lnTo>
                    <a:pt x="558" y="1565"/>
                  </a:lnTo>
                  <a:lnTo>
                    <a:pt x="560" y="1556"/>
                  </a:lnTo>
                  <a:lnTo>
                    <a:pt x="566" y="1550"/>
                  </a:lnTo>
                  <a:lnTo>
                    <a:pt x="557" y="1545"/>
                  </a:lnTo>
                  <a:lnTo>
                    <a:pt x="549" y="1550"/>
                  </a:lnTo>
                  <a:lnTo>
                    <a:pt x="531" y="1550"/>
                  </a:lnTo>
                  <a:lnTo>
                    <a:pt x="520" y="1564"/>
                  </a:lnTo>
                  <a:lnTo>
                    <a:pt x="512" y="1579"/>
                  </a:lnTo>
                  <a:lnTo>
                    <a:pt x="502" y="1590"/>
                  </a:lnTo>
                  <a:lnTo>
                    <a:pt x="506" y="1608"/>
                  </a:lnTo>
                  <a:lnTo>
                    <a:pt x="500" y="1613"/>
                  </a:lnTo>
                  <a:lnTo>
                    <a:pt x="517" y="1636"/>
                  </a:lnTo>
                  <a:lnTo>
                    <a:pt x="523" y="1634"/>
                  </a:lnTo>
                  <a:lnTo>
                    <a:pt x="520" y="1646"/>
                  </a:lnTo>
                  <a:lnTo>
                    <a:pt x="511" y="1659"/>
                  </a:lnTo>
                  <a:lnTo>
                    <a:pt x="512" y="1666"/>
                  </a:lnTo>
                  <a:close/>
                  <a:moveTo>
                    <a:pt x="390" y="1715"/>
                  </a:moveTo>
                  <a:lnTo>
                    <a:pt x="393" y="1729"/>
                  </a:lnTo>
                  <a:lnTo>
                    <a:pt x="393" y="1741"/>
                  </a:lnTo>
                  <a:lnTo>
                    <a:pt x="398" y="1746"/>
                  </a:lnTo>
                  <a:lnTo>
                    <a:pt x="404" y="1732"/>
                  </a:lnTo>
                  <a:lnTo>
                    <a:pt x="413" y="1706"/>
                  </a:lnTo>
                  <a:lnTo>
                    <a:pt x="416" y="1680"/>
                  </a:lnTo>
                  <a:lnTo>
                    <a:pt x="424" y="1652"/>
                  </a:lnTo>
                  <a:lnTo>
                    <a:pt x="427" y="1628"/>
                  </a:lnTo>
                  <a:lnTo>
                    <a:pt x="418" y="1619"/>
                  </a:lnTo>
                  <a:lnTo>
                    <a:pt x="408" y="1634"/>
                  </a:lnTo>
                  <a:lnTo>
                    <a:pt x="410" y="1640"/>
                  </a:lnTo>
                  <a:lnTo>
                    <a:pt x="405" y="1665"/>
                  </a:lnTo>
                  <a:lnTo>
                    <a:pt x="396" y="1671"/>
                  </a:lnTo>
                  <a:lnTo>
                    <a:pt x="390" y="1715"/>
                  </a:lnTo>
                  <a:close/>
                </a:path>
              </a:pathLst>
            </a:custGeom>
            <a:solidFill>
              <a:srgbClr val="E78E23"/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 dirty="0"/>
            </a:p>
          </p:txBody>
        </p:sp>
        <p:sp>
          <p:nvSpPr>
            <p:cNvPr id="708" name="Freeform 51">
              <a:extLst>
                <a:ext uri="{FF2B5EF4-FFF2-40B4-BE49-F238E27FC236}">
                  <a16:creationId xmlns:a16="http://schemas.microsoft.com/office/drawing/2014/main" id="{CF2CD3EC-52AC-904C-8F9B-E2289A1EC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3865" y="2229776"/>
              <a:ext cx="260178" cy="466376"/>
            </a:xfrm>
            <a:custGeom>
              <a:avLst/>
              <a:gdLst>
                <a:gd name="T0" fmla="*/ 719 w 816"/>
                <a:gd name="T1" fmla="*/ 1244 h 1460"/>
                <a:gd name="T2" fmla="*/ 774 w 816"/>
                <a:gd name="T3" fmla="*/ 990 h 1460"/>
                <a:gd name="T4" fmla="*/ 711 w 816"/>
                <a:gd name="T5" fmla="*/ 845 h 1460"/>
                <a:gd name="T6" fmla="*/ 670 w 816"/>
                <a:gd name="T7" fmla="*/ 756 h 1460"/>
                <a:gd name="T8" fmla="*/ 684 w 816"/>
                <a:gd name="T9" fmla="*/ 640 h 1460"/>
                <a:gd name="T10" fmla="*/ 616 w 816"/>
                <a:gd name="T11" fmla="*/ 386 h 1460"/>
                <a:gd name="T12" fmla="*/ 537 w 816"/>
                <a:gd name="T13" fmla="*/ 282 h 1460"/>
                <a:gd name="T14" fmla="*/ 497 w 816"/>
                <a:gd name="T15" fmla="*/ 177 h 1460"/>
                <a:gd name="T16" fmla="*/ 529 w 816"/>
                <a:gd name="T17" fmla="*/ 70 h 1460"/>
                <a:gd name="T18" fmla="*/ 434 w 816"/>
                <a:gd name="T19" fmla="*/ 0 h 1460"/>
                <a:gd name="T20" fmla="*/ 337 w 816"/>
                <a:gd name="T21" fmla="*/ 29 h 1460"/>
                <a:gd name="T22" fmla="*/ 314 w 816"/>
                <a:gd name="T23" fmla="*/ 128 h 1460"/>
                <a:gd name="T24" fmla="*/ 280 w 816"/>
                <a:gd name="T25" fmla="*/ 198 h 1460"/>
                <a:gd name="T26" fmla="*/ 188 w 816"/>
                <a:gd name="T27" fmla="*/ 211 h 1460"/>
                <a:gd name="T28" fmla="*/ 52 w 816"/>
                <a:gd name="T29" fmla="*/ 157 h 1460"/>
                <a:gd name="T30" fmla="*/ 11 w 816"/>
                <a:gd name="T31" fmla="*/ 175 h 1460"/>
                <a:gd name="T32" fmla="*/ 84 w 816"/>
                <a:gd name="T33" fmla="*/ 253 h 1460"/>
                <a:gd name="T34" fmla="*/ 168 w 816"/>
                <a:gd name="T35" fmla="*/ 301 h 1460"/>
                <a:gd name="T36" fmla="*/ 205 w 816"/>
                <a:gd name="T37" fmla="*/ 368 h 1460"/>
                <a:gd name="T38" fmla="*/ 220 w 816"/>
                <a:gd name="T39" fmla="*/ 458 h 1460"/>
                <a:gd name="T40" fmla="*/ 230 w 816"/>
                <a:gd name="T41" fmla="*/ 570 h 1460"/>
                <a:gd name="T42" fmla="*/ 281 w 816"/>
                <a:gd name="T43" fmla="*/ 662 h 1460"/>
                <a:gd name="T44" fmla="*/ 359 w 816"/>
                <a:gd name="T45" fmla="*/ 714 h 1460"/>
                <a:gd name="T46" fmla="*/ 375 w 816"/>
                <a:gd name="T47" fmla="*/ 782 h 1460"/>
                <a:gd name="T48" fmla="*/ 295 w 816"/>
                <a:gd name="T49" fmla="*/ 822 h 1460"/>
                <a:gd name="T50" fmla="*/ 249 w 816"/>
                <a:gd name="T51" fmla="*/ 885 h 1460"/>
                <a:gd name="T52" fmla="*/ 222 w 816"/>
                <a:gd name="T53" fmla="*/ 950 h 1460"/>
                <a:gd name="T54" fmla="*/ 193 w 816"/>
                <a:gd name="T55" fmla="*/ 973 h 1460"/>
                <a:gd name="T56" fmla="*/ 175 w 816"/>
                <a:gd name="T57" fmla="*/ 1013 h 1460"/>
                <a:gd name="T58" fmla="*/ 133 w 816"/>
                <a:gd name="T59" fmla="*/ 1027 h 1460"/>
                <a:gd name="T60" fmla="*/ 115 w 816"/>
                <a:gd name="T61" fmla="*/ 1096 h 1460"/>
                <a:gd name="T62" fmla="*/ 133 w 816"/>
                <a:gd name="T63" fmla="*/ 1148 h 1460"/>
                <a:gd name="T64" fmla="*/ 150 w 816"/>
                <a:gd name="T65" fmla="*/ 1221 h 1460"/>
                <a:gd name="T66" fmla="*/ 156 w 816"/>
                <a:gd name="T67" fmla="*/ 1325 h 1460"/>
                <a:gd name="T68" fmla="*/ 187 w 816"/>
                <a:gd name="T69" fmla="*/ 1351 h 1460"/>
                <a:gd name="T70" fmla="*/ 251 w 816"/>
                <a:gd name="T71" fmla="*/ 1391 h 1460"/>
                <a:gd name="T72" fmla="*/ 294 w 816"/>
                <a:gd name="T73" fmla="*/ 1440 h 1460"/>
                <a:gd name="T74" fmla="*/ 329 w 816"/>
                <a:gd name="T75" fmla="*/ 1435 h 1460"/>
                <a:gd name="T76" fmla="*/ 436 w 816"/>
                <a:gd name="T77" fmla="*/ 1392 h 1460"/>
                <a:gd name="T78" fmla="*/ 476 w 816"/>
                <a:gd name="T79" fmla="*/ 1374 h 1460"/>
                <a:gd name="T80" fmla="*/ 505 w 816"/>
                <a:gd name="T81" fmla="*/ 1359 h 1460"/>
                <a:gd name="T82" fmla="*/ 547 w 816"/>
                <a:gd name="T83" fmla="*/ 1363 h 1460"/>
                <a:gd name="T84" fmla="*/ 607 w 816"/>
                <a:gd name="T85" fmla="*/ 1346 h 1460"/>
                <a:gd name="T86" fmla="*/ 340 w 816"/>
                <a:gd name="T87" fmla="*/ 759 h 1460"/>
                <a:gd name="T88" fmla="*/ 347 w 816"/>
                <a:gd name="T89" fmla="*/ 750 h 1460"/>
                <a:gd name="T90" fmla="*/ 123 w 816"/>
                <a:gd name="T91" fmla="*/ 989 h 1460"/>
                <a:gd name="T92" fmla="*/ 124 w 816"/>
                <a:gd name="T93" fmla="*/ 1002 h 1460"/>
                <a:gd name="T94" fmla="*/ 272 w 816"/>
                <a:gd name="T95" fmla="*/ 1427 h 1460"/>
                <a:gd name="T96" fmla="*/ 251 w 816"/>
                <a:gd name="T97" fmla="*/ 1409 h 1460"/>
                <a:gd name="T98" fmla="*/ 219 w 816"/>
                <a:gd name="T99" fmla="*/ 1392 h 1460"/>
                <a:gd name="T100" fmla="*/ 185 w 816"/>
                <a:gd name="T101" fmla="*/ 1366 h 1460"/>
                <a:gd name="T102" fmla="*/ 148 w 816"/>
                <a:gd name="T103" fmla="*/ 1372 h 1460"/>
                <a:gd name="T104" fmla="*/ 40 w 816"/>
                <a:gd name="T105" fmla="*/ 1395 h 1460"/>
                <a:gd name="T106" fmla="*/ 84 w 816"/>
                <a:gd name="T107" fmla="*/ 1391 h 1460"/>
                <a:gd name="T108" fmla="*/ 93 w 816"/>
                <a:gd name="T109" fmla="*/ 1434 h 1460"/>
                <a:gd name="T110" fmla="*/ 40 w 816"/>
                <a:gd name="T111" fmla="*/ 1395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6" h="1460">
                  <a:moveTo>
                    <a:pt x="644" y="1351"/>
                  </a:moveTo>
                  <a:lnTo>
                    <a:pt x="644" y="1351"/>
                  </a:lnTo>
                  <a:cubicBezTo>
                    <a:pt x="641" y="1327"/>
                    <a:pt x="641" y="1327"/>
                    <a:pt x="641" y="1327"/>
                  </a:cubicBezTo>
                  <a:cubicBezTo>
                    <a:pt x="677" y="1291"/>
                    <a:pt x="677" y="1291"/>
                    <a:pt x="677" y="1291"/>
                  </a:cubicBezTo>
                  <a:cubicBezTo>
                    <a:pt x="697" y="1282"/>
                    <a:pt x="697" y="1282"/>
                    <a:pt x="697" y="1282"/>
                  </a:cubicBezTo>
                  <a:cubicBezTo>
                    <a:pt x="719" y="1244"/>
                    <a:pt x="719" y="1244"/>
                    <a:pt x="719" y="1244"/>
                  </a:cubicBezTo>
                  <a:cubicBezTo>
                    <a:pt x="742" y="1209"/>
                    <a:pt x="742" y="1209"/>
                    <a:pt x="742" y="1209"/>
                  </a:cubicBezTo>
                  <a:cubicBezTo>
                    <a:pt x="758" y="1169"/>
                    <a:pt x="758" y="1169"/>
                    <a:pt x="758" y="1169"/>
                  </a:cubicBezTo>
                  <a:cubicBezTo>
                    <a:pt x="792" y="1114"/>
                    <a:pt x="792" y="1114"/>
                    <a:pt x="792" y="1114"/>
                  </a:cubicBezTo>
                  <a:cubicBezTo>
                    <a:pt x="815" y="1056"/>
                    <a:pt x="815" y="1056"/>
                    <a:pt x="815" y="1056"/>
                  </a:cubicBezTo>
                  <a:cubicBezTo>
                    <a:pt x="809" y="1031"/>
                    <a:pt x="809" y="1031"/>
                    <a:pt x="809" y="1031"/>
                  </a:cubicBezTo>
                  <a:cubicBezTo>
                    <a:pt x="774" y="990"/>
                    <a:pt x="774" y="990"/>
                    <a:pt x="774" y="990"/>
                  </a:cubicBezTo>
                  <a:cubicBezTo>
                    <a:pt x="754" y="984"/>
                    <a:pt x="754" y="984"/>
                    <a:pt x="754" y="984"/>
                  </a:cubicBezTo>
                  <a:cubicBezTo>
                    <a:pt x="716" y="931"/>
                    <a:pt x="716" y="931"/>
                    <a:pt x="716" y="931"/>
                  </a:cubicBezTo>
                  <a:cubicBezTo>
                    <a:pt x="722" y="908"/>
                    <a:pt x="722" y="908"/>
                    <a:pt x="722" y="908"/>
                  </a:cubicBezTo>
                  <a:cubicBezTo>
                    <a:pt x="737" y="886"/>
                    <a:pt x="737" y="886"/>
                    <a:pt x="737" y="886"/>
                  </a:cubicBezTo>
                  <a:cubicBezTo>
                    <a:pt x="735" y="862"/>
                    <a:pt x="735" y="862"/>
                    <a:pt x="735" y="862"/>
                  </a:cubicBezTo>
                  <a:cubicBezTo>
                    <a:pt x="711" y="845"/>
                    <a:pt x="711" y="845"/>
                    <a:pt x="711" y="845"/>
                  </a:cubicBezTo>
                  <a:cubicBezTo>
                    <a:pt x="702" y="827"/>
                    <a:pt x="702" y="827"/>
                    <a:pt x="702" y="827"/>
                  </a:cubicBezTo>
                  <a:cubicBezTo>
                    <a:pt x="702" y="796"/>
                    <a:pt x="702" y="796"/>
                    <a:pt x="702" y="796"/>
                  </a:cubicBezTo>
                  <a:cubicBezTo>
                    <a:pt x="708" y="788"/>
                    <a:pt x="708" y="788"/>
                    <a:pt x="708" y="788"/>
                  </a:cubicBezTo>
                  <a:cubicBezTo>
                    <a:pt x="700" y="773"/>
                    <a:pt x="700" y="773"/>
                    <a:pt x="700" y="773"/>
                  </a:cubicBezTo>
                  <a:cubicBezTo>
                    <a:pt x="680" y="770"/>
                    <a:pt x="680" y="770"/>
                    <a:pt x="680" y="770"/>
                  </a:cubicBezTo>
                  <a:cubicBezTo>
                    <a:pt x="670" y="756"/>
                    <a:pt x="670" y="756"/>
                    <a:pt x="670" y="756"/>
                  </a:cubicBezTo>
                  <a:cubicBezTo>
                    <a:pt x="670" y="730"/>
                    <a:pt x="670" y="730"/>
                    <a:pt x="670" y="730"/>
                  </a:cubicBezTo>
                  <a:cubicBezTo>
                    <a:pt x="682" y="715"/>
                    <a:pt x="682" y="715"/>
                    <a:pt x="682" y="715"/>
                  </a:cubicBezTo>
                  <a:cubicBezTo>
                    <a:pt x="665" y="710"/>
                    <a:pt x="665" y="710"/>
                    <a:pt x="665" y="710"/>
                  </a:cubicBezTo>
                  <a:cubicBezTo>
                    <a:pt x="665" y="697"/>
                    <a:pt x="665" y="697"/>
                    <a:pt x="665" y="697"/>
                  </a:cubicBezTo>
                  <a:cubicBezTo>
                    <a:pt x="668" y="645"/>
                    <a:pt x="668" y="645"/>
                    <a:pt x="668" y="645"/>
                  </a:cubicBezTo>
                  <a:cubicBezTo>
                    <a:pt x="684" y="640"/>
                    <a:pt x="684" y="640"/>
                    <a:pt x="684" y="640"/>
                  </a:cubicBezTo>
                  <a:cubicBezTo>
                    <a:pt x="647" y="556"/>
                    <a:pt x="647" y="556"/>
                    <a:pt x="647" y="556"/>
                  </a:cubicBezTo>
                  <a:cubicBezTo>
                    <a:pt x="613" y="495"/>
                    <a:pt x="613" y="495"/>
                    <a:pt x="613" y="495"/>
                  </a:cubicBezTo>
                  <a:cubicBezTo>
                    <a:pt x="607" y="472"/>
                    <a:pt x="607" y="472"/>
                    <a:pt x="607" y="472"/>
                  </a:cubicBezTo>
                  <a:cubicBezTo>
                    <a:pt x="587" y="451"/>
                    <a:pt x="587" y="451"/>
                    <a:pt x="587" y="451"/>
                  </a:cubicBezTo>
                  <a:cubicBezTo>
                    <a:pt x="601" y="412"/>
                    <a:pt x="601" y="412"/>
                    <a:pt x="601" y="412"/>
                  </a:cubicBezTo>
                  <a:cubicBezTo>
                    <a:pt x="616" y="386"/>
                    <a:pt x="616" y="386"/>
                    <a:pt x="616" y="386"/>
                  </a:cubicBezTo>
                  <a:cubicBezTo>
                    <a:pt x="624" y="362"/>
                    <a:pt x="624" y="362"/>
                    <a:pt x="624" y="362"/>
                  </a:cubicBezTo>
                  <a:cubicBezTo>
                    <a:pt x="615" y="353"/>
                    <a:pt x="615" y="353"/>
                    <a:pt x="615" y="353"/>
                  </a:cubicBezTo>
                  <a:cubicBezTo>
                    <a:pt x="578" y="330"/>
                    <a:pt x="578" y="330"/>
                    <a:pt x="578" y="330"/>
                  </a:cubicBezTo>
                  <a:cubicBezTo>
                    <a:pt x="572" y="315"/>
                    <a:pt x="572" y="315"/>
                    <a:pt x="572" y="315"/>
                  </a:cubicBezTo>
                  <a:cubicBezTo>
                    <a:pt x="560" y="296"/>
                    <a:pt x="560" y="296"/>
                    <a:pt x="560" y="296"/>
                  </a:cubicBezTo>
                  <a:cubicBezTo>
                    <a:pt x="537" y="282"/>
                    <a:pt x="537" y="282"/>
                    <a:pt x="537" y="282"/>
                  </a:cubicBezTo>
                  <a:cubicBezTo>
                    <a:pt x="526" y="281"/>
                    <a:pt x="526" y="281"/>
                    <a:pt x="526" y="281"/>
                  </a:cubicBezTo>
                  <a:cubicBezTo>
                    <a:pt x="512" y="244"/>
                    <a:pt x="512" y="244"/>
                    <a:pt x="512" y="244"/>
                  </a:cubicBezTo>
                  <a:cubicBezTo>
                    <a:pt x="500" y="230"/>
                    <a:pt x="500" y="230"/>
                    <a:pt x="500" y="230"/>
                  </a:cubicBezTo>
                  <a:cubicBezTo>
                    <a:pt x="506" y="203"/>
                    <a:pt x="506" y="203"/>
                    <a:pt x="506" y="203"/>
                  </a:cubicBezTo>
                  <a:cubicBezTo>
                    <a:pt x="509" y="182"/>
                    <a:pt x="509" y="182"/>
                    <a:pt x="509" y="182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511" y="168"/>
                    <a:pt x="511" y="168"/>
                    <a:pt x="511" y="168"/>
                  </a:cubicBezTo>
                  <a:cubicBezTo>
                    <a:pt x="532" y="160"/>
                    <a:pt x="532" y="160"/>
                    <a:pt x="532" y="160"/>
                  </a:cubicBezTo>
                  <a:cubicBezTo>
                    <a:pt x="529" y="127"/>
                    <a:pt x="529" y="127"/>
                    <a:pt x="529" y="127"/>
                  </a:cubicBezTo>
                  <a:cubicBezTo>
                    <a:pt x="543" y="104"/>
                    <a:pt x="543" y="104"/>
                    <a:pt x="543" y="104"/>
                  </a:cubicBezTo>
                  <a:cubicBezTo>
                    <a:pt x="546" y="87"/>
                    <a:pt x="546" y="87"/>
                    <a:pt x="546" y="87"/>
                  </a:cubicBezTo>
                  <a:cubicBezTo>
                    <a:pt x="529" y="70"/>
                    <a:pt x="529" y="70"/>
                    <a:pt x="529" y="70"/>
                  </a:cubicBezTo>
                  <a:cubicBezTo>
                    <a:pt x="525" y="56"/>
                    <a:pt x="525" y="56"/>
                    <a:pt x="525" y="56"/>
                  </a:cubicBezTo>
                  <a:cubicBezTo>
                    <a:pt x="499" y="53"/>
                    <a:pt x="499" y="53"/>
                    <a:pt x="499" y="53"/>
                  </a:cubicBezTo>
                  <a:cubicBezTo>
                    <a:pt x="480" y="47"/>
                    <a:pt x="480" y="47"/>
                    <a:pt x="480" y="47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50" y="10"/>
                    <a:pt x="450" y="10"/>
                    <a:pt x="450" y="1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399" y="1"/>
                    <a:pt x="399" y="1"/>
                    <a:pt x="399" y="1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7" y="23"/>
                    <a:pt x="387" y="23"/>
                    <a:pt x="387" y="23"/>
                  </a:cubicBezTo>
                  <a:cubicBezTo>
                    <a:pt x="375" y="26"/>
                    <a:pt x="375" y="26"/>
                    <a:pt x="375" y="26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37" y="29"/>
                    <a:pt x="337" y="29"/>
                    <a:pt x="337" y="29"/>
                  </a:cubicBezTo>
                  <a:cubicBezTo>
                    <a:pt x="338" y="38"/>
                    <a:pt x="338" y="38"/>
                    <a:pt x="338" y="38"/>
                  </a:cubicBezTo>
                  <a:cubicBezTo>
                    <a:pt x="324" y="56"/>
                    <a:pt x="324" y="56"/>
                    <a:pt x="324" y="56"/>
                  </a:cubicBezTo>
                  <a:cubicBezTo>
                    <a:pt x="315" y="61"/>
                    <a:pt x="315" y="61"/>
                    <a:pt x="315" y="61"/>
                  </a:cubicBezTo>
                  <a:cubicBezTo>
                    <a:pt x="323" y="73"/>
                    <a:pt x="323" y="73"/>
                    <a:pt x="323" y="73"/>
                  </a:cubicBezTo>
                  <a:cubicBezTo>
                    <a:pt x="318" y="87"/>
                    <a:pt x="318" y="87"/>
                    <a:pt x="318" y="87"/>
                  </a:cubicBezTo>
                  <a:cubicBezTo>
                    <a:pt x="314" y="128"/>
                    <a:pt x="314" y="128"/>
                    <a:pt x="314" y="128"/>
                  </a:cubicBezTo>
                  <a:cubicBezTo>
                    <a:pt x="321" y="153"/>
                    <a:pt x="321" y="153"/>
                    <a:pt x="321" y="153"/>
                  </a:cubicBezTo>
                  <a:cubicBezTo>
                    <a:pt x="327" y="166"/>
                    <a:pt x="327" y="166"/>
                    <a:pt x="327" y="166"/>
                  </a:cubicBezTo>
                  <a:cubicBezTo>
                    <a:pt x="321" y="177"/>
                    <a:pt x="321" y="177"/>
                    <a:pt x="321" y="177"/>
                  </a:cubicBezTo>
                  <a:cubicBezTo>
                    <a:pt x="307" y="186"/>
                    <a:pt x="307" y="186"/>
                    <a:pt x="307" y="186"/>
                  </a:cubicBezTo>
                  <a:cubicBezTo>
                    <a:pt x="294" y="186"/>
                    <a:pt x="294" y="186"/>
                    <a:pt x="294" y="186"/>
                  </a:cubicBezTo>
                  <a:cubicBezTo>
                    <a:pt x="280" y="198"/>
                    <a:pt x="280" y="198"/>
                    <a:pt x="280" y="198"/>
                  </a:cubicBezTo>
                  <a:cubicBezTo>
                    <a:pt x="271" y="203"/>
                    <a:pt x="271" y="203"/>
                    <a:pt x="271" y="203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43" y="218"/>
                    <a:pt x="243" y="218"/>
                    <a:pt x="243" y="218"/>
                  </a:cubicBezTo>
                  <a:cubicBezTo>
                    <a:pt x="216" y="200"/>
                    <a:pt x="216" y="200"/>
                    <a:pt x="216" y="200"/>
                  </a:cubicBezTo>
                  <a:cubicBezTo>
                    <a:pt x="199" y="198"/>
                    <a:pt x="199" y="198"/>
                    <a:pt x="199" y="198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68" y="230"/>
                    <a:pt x="168" y="230"/>
                    <a:pt x="168" y="230"/>
                  </a:cubicBezTo>
                  <a:cubicBezTo>
                    <a:pt x="130" y="229"/>
                    <a:pt x="130" y="229"/>
                    <a:pt x="130" y="229"/>
                  </a:cubicBezTo>
                  <a:cubicBezTo>
                    <a:pt x="107" y="220"/>
                    <a:pt x="107" y="220"/>
                    <a:pt x="107" y="220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14" y="146"/>
                    <a:pt x="14" y="146"/>
                    <a:pt x="14" y="146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3" y="172"/>
                    <a:pt x="3" y="172"/>
                    <a:pt x="3" y="172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14" y="194"/>
                    <a:pt x="14" y="194"/>
                    <a:pt x="14" y="194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63" y="237"/>
                    <a:pt x="63" y="237"/>
                    <a:pt x="63" y="237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116" y="255"/>
                    <a:pt x="116" y="255"/>
                    <a:pt x="116" y="255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39" y="266"/>
                    <a:pt x="139" y="266"/>
                    <a:pt x="139" y="266"/>
                  </a:cubicBezTo>
                  <a:cubicBezTo>
                    <a:pt x="155" y="284"/>
                    <a:pt x="155" y="284"/>
                    <a:pt x="155" y="284"/>
                  </a:cubicBezTo>
                  <a:cubicBezTo>
                    <a:pt x="161" y="299"/>
                    <a:pt x="161" y="299"/>
                    <a:pt x="161" y="299"/>
                  </a:cubicBezTo>
                  <a:cubicBezTo>
                    <a:pt x="168" y="301"/>
                    <a:pt x="168" y="301"/>
                    <a:pt x="168" y="301"/>
                  </a:cubicBezTo>
                  <a:cubicBezTo>
                    <a:pt x="175" y="298"/>
                    <a:pt x="175" y="298"/>
                    <a:pt x="175" y="29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99" y="319"/>
                    <a:pt x="199" y="319"/>
                    <a:pt x="199" y="319"/>
                  </a:cubicBezTo>
                  <a:cubicBezTo>
                    <a:pt x="207" y="330"/>
                    <a:pt x="207" y="330"/>
                    <a:pt x="207" y="330"/>
                  </a:cubicBezTo>
                  <a:cubicBezTo>
                    <a:pt x="200" y="345"/>
                    <a:pt x="200" y="345"/>
                    <a:pt x="200" y="345"/>
                  </a:cubicBezTo>
                  <a:cubicBezTo>
                    <a:pt x="205" y="368"/>
                    <a:pt x="205" y="368"/>
                    <a:pt x="205" y="368"/>
                  </a:cubicBezTo>
                  <a:cubicBezTo>
                    <a:pt x="197" y="388"/>
                    <a:pt x="197" y="388"/>
                    <a:pt x="197" y="388"/>
                  </a:cubicBezTo>
                  <a:cubicBezTo>
                    <a:pt x="200" y="403"/>
                    <a:pt x="200" y="403"/>
                    <a:pt x="200" y="403"/>
                  </a:cubicBezTo>
                  <a:cubicBezTo>
                    <a:pt x="220" y="405"/>
                    <a:pt x="220" y="405"/>
                    <a:pt x="220" y="405"/>
                  </a:cubicBezTo>
                  <a:cubicBezTo>
                    <a:pt x="226" y="423"/>
                    <a:pt x="226" y="423"/>
                    <a:pt x="226" y="423"/>
                  </a:cubicBezTo>
                  <a:cubicBezTo>
                    <a:pt x="219" y="435"/>
                    <a:pt x="219" y="435"/>
                    <a:pt x="219" y="435"/>
                  </a:cubicBezTo>
                  <a:cubicBezTo>
                    <a:pt x="220" y="458"/>
                    <a:pt x="220" y="458"/>
                    <a:pt x="220" y="458"/>
                  </a:cubicBezTo>
                  <a:cubicBezTo>
                    <a:pt x="230" y="470"/>
                    <a:pt x="230" y="470"/>
                    <a:pt x="230" y="470"/>
                  </a:cubicBezTo>
                  <a:cubicBezTo>
                    <a:pt x="236" y="500"/>
                    <a:pt x="236" y="500"/>
                    <a:pt x="236" y="500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6" y="526"/>
                    <a:pt x="236" y="526"/>
                    <a:pt x="236" y="526"/>
                  </a:cubicBezTo>
                  <a:cubicBezTo>
                    <a:pt x="236" y="558"/>
                    <a:pt x="236" y="558"/>
                    <a:pt x="236" y="558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7" y="593"/>
                    <a:pt x="237" y="593"/>
                    <a:pt x="237" y="593"/>
                  </a:cubicBezTo>
                  <a:cubicBezTo>
                    <a:pt x="252" y="597"/>
                    <a:pt x="252" y="597"/>
                    <a:pt x="252" y="597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77" y="637"/>
                    <a:pt x="277" y="637"/>
                    <a:pt x="277" y="637"/>
                  </a:cubicBezTo>
                  <a:cubicBezTo>
                    <a:pt x="275" y="655"/>
                    <a:pt x="275" y="655"/>
                    <a:pt x="275" y="655"/>
                  </a:cubicBezTo>
                  <a:cubicBezTo>
                    <a:pt x="281" y="662"/>
                    <a:pt x="281" y="662"/>
                    <a:pt x="281" y="662"/>
                  </a:cubicBezTo>
                  <a:cubicBezTo>
                    <a:pt x="297" y="662"/>
                    <a:pt x="297" y="662"/>
                    <a:pt x="297" y="662"/>
                  </a:cubicBezTo>
                  <a:cubicBezTo>
                    <a:pt x="311" y="677"/>
                    <a:pt x="311" y="677"/>
                    <a:pt x="311" y="677"/>
                  </a:cubicBezTo>
                  <a:cubicBezTo>
                    <a:pt x="341" y="677"/>
                    <a:pt x="341" y="677"/>
                    <a:pt x="341" y="677"/>
                  </a:cubicBezTo>
                  <a:cubicBezTo>
                    <a:pt x="362" y="698"/>
                    <a:pt x="362" y="698"/>
                    <a:pt x="362" y="698"/>
                  </a:cubicBezTo>
                  <a:cubicBezTo>
                    <a:pt x="350" y="703"/>
                    <a:pt x="350" y="703"/>
                    <a:pt x="350" y="703"/>
                  </a:cubicBezTo>
                  <a:cubicBezTo>
                    <a:pt x="359" y="714"/>
                    <a:pt x="359" y="714"/>
                    <a:pt x="359" y="714"/>
                  </a:cubicBezTo>
                  <a:cubicBezTo>
                    <a:pt x="359" y="738"/>
                    <a:pt x="359" y="738"/>
                    <a:pt x="359" y="738"/>
                  </a:cubicBezTo>
                  <a:cubicBezTo>
                    <a:pt x="355" y="744"/>
                    <a:pt x="355" y="744"/>
                    <a:pt x="355" y="744"/>
                  </a:cubicBezTo>
                  <a:cubicBezTo>
                    <a:pt x="379" y="767"/>
                    <a:pt x="379" y="767"/>
                    <a:pt x="379" y="767"/>
                  </a:cubicBezTo>
                  <a:cubicBezTo>
                    <a:pt x="361" y="762"/>
                    <a:pt x="361" y="762"/>
                    <a:pt x="361" y="762"/>
                  </a:cubicBezTo>
                  <a:cubicBezTo>
                    <a:pt x="355" y="766"/>
                    <a:pt x="355" y="766"/>
                    <a:pt x="355" y="766"/>
                  </a:cubicBezTo>
                  <a:cubicBezTo>
                    <a:pt x="375" y="782"/>
                    <a:pt x="375" y="782"/>
                    <a:pt x="375" y="782"/>
                  </a:cubicBezTo>
                  <a:cubicBezTo>
                    <a:pt x="376" y="791"/>
                    <a:pt x="376" y="791"/>
                    <a:pt x="376" y="791"/>
                  </a:cubicBezTo>
                  <a:cubicBezTo>
                    <a:pt x="352" y="779"/>
                    <a:pt x="352" y="779"/>
                    <a:pt x="352" y="779"/>
                  </a:cubicBezTo>
                  <a:cubicBezTo>
                    <a:pt x="332" y="779"/>
                    <a:pt x="332" y="779"/>
                    <a:pt x="332" y="779"/>
                  </a:cubicBezTo>
                  <a:cubicBezTo>
                    <a:pt x="309" y="793"/>
                    <a:pt x="309" y="793"/>
                    <a:pt x="309" y="793"/>
                  </a:cubicBezTo>
                  <a:cubicBezTo>
                    <a:pt x="311" y="807"/>
                    <a:pt x="311" y="807"/>
                    <a:pt x="311" y="807"/>
                  </a:cubicBezTo>
                  <a:cubicBezTo>
                    <a:pt x="295" y="822"/>
                    <a:pt x="295" y="822"/>
                    <a:pt x="295" y="822"/>
                  </a:cubicBezTo>
                  <a:cubicBezTo>
                    <a:pt x="295" y="833"/>
                    <a:pt x="295" y="833"/>
                    <a:pt x="295" y="833"/>
                  </a:cubicBezTo>
                  <a:cubicBezTo>
                    <a:pt x="289" y="837"/>
                    <a:pt x="289" y="837"/>
                    <a:pt x="289" y="837"/>
                  </a:cubicBezTo>
                  <a:cubicBezTo>
                    <a:pt x="263" y="863"/>
                    <a:pt x="263" y="863"/>
                    <a:pt x="263" y="863"/>
                  </a:cubicBezTo>
                  <a:cubicBezTo>
                    <a:pt x="260" y="891"/>
                    <a:pt x="260" y="891"/>
                    <a:pt x="260" y="891"/>
                  </a:cubicBezTo>
                  <a:cubicBezTo>
                    <a:pt x="254" y="892"/>
                    <a:pt x="254" y="892"/>
                    <a:pt x="254" y="892"/>
                  </a:cubicBezTo>
                  <a:cubicBezTo>
                    <a:pt x="249" y="885"/>
                    <a:pt x="249" y="885"/>
                    <a:pt x="249" y="885"/>
                  </a:cubicBezTo>
                  <a:cubicBezTo>
                    <a:pt x="242" y="886"/>
                    <a:pt x="242" y="886"/>
                    <a:pt x="242" y="886"/>
                  </a:cubicBezTo>
                  <a:cubicBezTo>
                    <a:pt x="248" y="902"/>
                    <a:pt x="248" y="902"/>
                    <a:pt x="248" y="902"/>
                  </a:cubicBezTo>
                  <a:cubicBezTo>
                    <a:pt x="243" y="914"/>
                    <a:pt x="243" y="914"/>
                    <a:pt x="243" y="914"/>
                  </a:cubicBezTo>
                  <a:cubicBezTo>
                    <a:pt x="228" y="917"/>
                    <a:pt x="228" y="917"/>
                    <a:pt x="228" y="917"/>
                  </a:cubicBezTo>
                  <a:cubicBezTo>
                    <a:pt x="217" y="929"/>
                    <a:pt x="217" y="929"/>
                    <a:pt x="217" y="929"/>
                  </a:cubicBezTo>
                  <a:cubicBezTo>
                    <a:pt x="222" y="950"/>
                    <a:pt x="222" y="950"/>
                    <a:pt x="222" y="950"/>
                  </a:cubicBezTo>
                  <a:cubicBezTo>
                    <a:pt x="233" y="958"/>
                    <a:pt x="233" y="958"/>
                    <a:pt x="233" y="958"/>
                  </a:cubicBezTo>
                  <a:cubicBezTo>
                    <a:pt x="213" y="952"/>
                    <a:pt x="213" y="952"/>
                    <a:pt x="213" y="952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197" y="949"/>
                    <a:pt x="197" y="949"/>
                    <a:pt x="197" y="949"/>
                  </a:cubicBezTo>
                  <a:cubicBezTo>
                    <a:pt x="191" y="966"/>
                    <a:pt x="191" y="966"/>
                    <a:pt x="191" y="966"/>
                  </a:cubicBezTo>
                  <a:cubicBezTo>
                    <a:pt x="193" y="973"/>
                    <a:pt x="193" y="973"/>
                    <a:pt x="193" y="973"/>
                  </a:cubicBezTo>
                  <a:cubicBezTo>
                    <a:pt x="182" y="969"/>
                    <a:pt x="182" y="969"/>
                    <a:pt x="182" y="969"/>
                  </a:cubicBezTo>
                  <a:cubicBezTo>
                    <a:pt x="178" y="975"/>
                    <a:pt x="178" y="975"/>
                    <a:pt x="178" y="975"/>
                  </a:cubicBezTo>
                  <a:cubicBezTo>
                    <a:pt x="188" y="986"/>
                    <a:pt x="188" y="986"/>
                    <a:pt x="188" y="986"/>
                  </a:cubicBezTo>
                  <a:cubicBezTo>
                    <a:pt x="188" y="993"/>
                    <a:pt x="188" y="993"/>
                    <a:pt x="188" y="993"/>
                  </a:cubicBezTo>
                  <a:cubicBezTo>
                    <a:pt x="179" y="1004"/>
                    <a:pt x="179" y="1004"/>
                    <a:pt x="179" y="1004"/>
                  </a:cubicBezTo>
                  <a:cubicBezTo>
                    <a:pt x="175" y="1013"/>
                    <a:pt x="175" y="1013"/>
                    <a:pt x="175" y="1013"/>
                  </a:cubicBezTo>
                  <a:cubicBezTo>
                    <a:pt x="161" y="1022"/>
                    <a:pt x="161" y="1022"/>
                    <a:pt x="161" y="1022"/>
                  </a:cubicBezTo>
                  <a:cubicBezTo>
                    <a:pt x="153" y="1018"/>
                    <a:pt x="153" y="1018"/>
                    <a:pt x="153" y="1018"/>
                  </a:cubicBezTo>
                  <a:cubicBezTo>
                    <a:pt x="150" y="1012"/>
                    <a:pt x="150" y="1012"/>
                    <a:pt x="150" y="1012"/>
                  </a:cubicBezTo>
                  <a:cubicBezTo>
                    <a:pt x="139" y="1009"/>
                    <a:pt x="139" y="1009"/>
                    <a:pt x="139" y="1009"/>
                  </a:cubicBezTo>
                  <a:cubicBezTo>
                    <a:pt x="129" y="1012"/>
                    <a:pt x="129" y="1012"/>
                    <a:pt x="129" y="1012"/>
                  </a:cubicBezTo>
                  <a:cubicBezTo>
                    <a:pt x="133" y="1027"/>
                    <a:pt x="133" y="1027"/>
                    <a:pt x="133" y="1027"/>
                  </a:cubicBezTo>
                  <a:cubicBezTo>
                    <a:pt x="124" y="1035"/>
                    <a:pt x="124" y="1035"/>
                    <a:pt x="124" y="1035"/>
                  </a:cubicBezTo>
                  <a:cubicBezTo>
                    <a:pt x="130" y="1050"/>
                    <a:pt x="130" y="1050"/>
                    <a:pt x="130" y="1050"/>
                  </a:cubicBezTo>
                  <a:cubicBezTo>
                    <a:pt x="124" y="1065"/>
                    <a:pt x="124" y="1065"/>
                    <a:pt x="124" y="1065"/>
                  </a:cubicBezTo>
                  <a:cubicBezTo>
                    <a:pt x="116" y="1067"/>
                    <a:pt x="116" y="1067"/>
                    <a:pt x="116" y="1067"/>
                  </a:cubicBezTo>
                  <a:cubicBezTo>
                    <a:pt x="109" y="1080"/>
                    <a:pt x="109" y="1080"/>
                    <a:pt x="109" y="1080"/>
                  </a:cubicBezTo>
                  <a:cubicBezTo>
                    <a:pt x="115" y="1096"/>
                    <a:pt x="115" y="1096"/>
                    <a:pt x="115" y="1096"/>
                  </a:cubicBezTo>
                  <a:cubicBezTo>
                    <a:pt x="119" y="1099"/>
                    <a:pt x="119" y="1099"/>
                    <a:pt x="119" y="1099"/>
                  </a:cubicBezTo>
                  <a:cubicBezTo>
                    <a:pt x="113" y="1116"/>
                    <a:pt x="113" y="1116"/>
                    <a:pt x="113" y="1116"/>
                  </a:cubicBezTo>
                  <a:cubicBezTo>
                    <a:pt x="116" y="1126"/>
                    <a:pt x="116" y="1126"/>
                    <a:pt x="116" y="1126"/>
                  </a:cubicBezTo>
                  <a:cubicBezTo>
                    <a:pt x="127" y="1122"/>
                    <a:pt x="127" y="1122"/>
                    <a:pt x="127" y="1122"/>
                  </a:cubicBezTo>
                  <a:cubicBezTo>
                    <a:pt x="136" y="1131"/>
                    <a:pt x="136" y="1131"/>
                    <a:pt x="136" y="1131"/>
                  </a:cubicBezTo>
                  <a:cubicBezTo>
                    <a:pt x="133" y="1148"/>
                    <a:pt x="133" y="1148"/>
                    <a:pt x="133" y="1148"/>
                  </a:cubicBezTo>
                  <a:cubicBezTo>
                    <a:pt x="129" y="1157"/>
                    <a:pt x="129" y="1157"/>
                    <a:pt x="129" y="1157"/>
                  </a:cubicBezTo>
                  <a:cubicBezTo>
                    <a:pt x="135" y="1172"/>
                    <a:pt x="135" y="1172"/>
                    <a:pt x="135" y="1172"/>
                  </a:cubicBezTo>
                  <a:cubicBezTo>
                    <a:pt x="132" y="1178"/>
                    <a:pt x="132" y="1178"/>
                    <a:pt x="132" y="1178"/>
                  </a:cubicBezTo>
                  <a:cubicBezTo>
                    <a:pt x="147" y="1204"/>
                    <a:pt x="147" y="1204"/>
                    <a:pt x="147" y="1204"/>
                  </a:cubicBezTo>
                  <a:cubicBezTo>
                    <a:pt x="155" y="1212"/>
                    <a:pt x="155" y="1212"/>
                    <a:pt x="155" y="1212"/>
                  </a:cubicBezTo>
                  <a:cubicBezTo>
                    <a:pt x="150" y="1221"/>
                    <a:pt x="150" y="1221"/>
                    <a:pt x="150" y="1221"/>
                  </a:cubicBezTo>
                  <a:cubicBezTo>
                    <a:pt x="162" y="1241"/>
                    <a:pt x="162" y="1241"/>
                    <a:pt x="162" y="1241"/>
                  </a:cubicBezTo>
                  <a:cubicBezTo>
                    <a:pt x="150" y="1245"/>
                    <a:pt x="150" y="1245"/>
                    <a:pt x="150" y="1245"/>
                  </a:cubicBezTo>
                  <a:cubicBezTo>
                    <a:pt x="153" y="1270"/>
                    <a:pt x="153" y="1270"/>
                    <a:pt x="153" y="1270"/>
                  </a:cubicBezTo>
                  <a:cubicBezTo>
                    <a:pt x="147" y="1281"/>
                    <a:pt x="147" y="1281"/>
                    <a:pt x="147" y="1281"/>
                  </a:cubicBezTo>
                  <a:cubicBezTo>
                    <a:pt x="147" y="1313"/>
                    <a:pt x="147" y="1313"/>
                    <a:pt x="147" y="1313"/>
                  </a:cubicBezTo>
                  <a:cubicBezTo>
                    <a:pt x="156" y="1325"/>
                    <a:pt x="156" y="1325"/>
                    <a:pt x="156" y="1325"/>
                  </a:cubicBezTo>
                  <a:cubicBezTo>
                    <a:pt x="147" y="1343"/>
                    <a:pt x="147" y="1343"/>
                    <a:pt x="147" y="1343"/>
                  </a:cubicBezTo>
                  <a:cubicBezTo>
                    <a:pt x="147" y="1356"/>
                    <a:pt x="147" y="1356"/>
                    <a:pt x="147" y="1356"/>
                  </a:cubicBezTo>
                  <a:cubicBezTo>
                    <a:pt x="153" y="1363"/>
                    <a:pt x="153" y="1363"/>
                    <a:pt x="153" y="1363"/>
                  </a:cubicBezTo>
                  <a:cubicBezTo>
                    <a:pt x="175" y="1354"/>
                    <a:pt x="175" y="1354"/>
                    <a:pt x="175" y="1354"/>
                  </a:cubicBezTo>
                  <a:cubicBezTo>
                    <a:pt x="182" y="1360"/>
                    <a:pt x="182" y="1360"/>
                    <a:pt x="182" y="1360"/>
                  </a:cubicBezTo>
                  <a:cubicBezTo>
                    <a:pt x="187" y="1351"/>
                    <a:pt x="187" y="1351"/>
                    <a:pt x="187" y="1351"/>
                  </a:cubicBezTo>
                  <a:cubicBezTo>
                    <a:pt x="205" y="1369"/>
                    <a:pt x="205" y="1369"/>
                    <a:pt x="205" y="1369"/>
                  </a:cubicBezTo>
                  <a:cubicBezTo>
                    <a:pt x="216" y="1368"/>
                    <a:pt x="216" y="1368"/>
                    <a:pt x="216" y="1368"/>
                  </a:cubicBezTo>
                  <a:cubicBezTo>
                    <a:pt x="226" y="1378"/>
                    <a:pt x="226" y="1378"/>
                    <a:pt x="226" y="1378"/>
                  </a:cubicBezTo>
                  <a:cubicBezTo>
                    <a:pt x="251" y="1375"/>
                    <a:pt x="251" y="1375"/>
                    <a:pt x="251" y="1375"/>
                  </a:cubicBezTo>
                  <a:cubicBezTo>
                    <a:pt x="257" y="1378"/>
                    <a:pt x="257" y="1378"/>
                    <a:pt x="257" y="1378"/>
                  </a:cubicBezTo>
                  <a:cubicBezTo>
                    <a:pt x="251" y="1391"/>
                    <a:pt x="251" y="1391"/>
                    <a:pt x="251" y="1391"/>
                  </a:cubicBezTo>
                  <a:cubicBezTo>
                    <a:pt x="260" y="1391"/>
                    <a:pt x="260" y="1391"/>
                    <a:pt x="260" y="1391"/>
                  </a:cubicBezTo>
                  <a:cubicBezTo>
                    <a:pt x="278" y="1377"/>
                    <a:pt x="278" y="1377"/>
                    <a:pt x="278" y="1377"/>
                  </a:cubicBezTo>
                  <a:cubicBezTo>
                    <a:pt x="278" y="1388"/>
                    <a:pt x="278" y="1388"/>
                    <a:pt x="278" y="1388"/>
                  </a:cubicBezTo>
                  <a:cubicBezTo>
                    <a:pt x="269" y="1401"/>
                    <a:pt x="269" y="1401"/>
                    <a:pt x="269" y="1401"/>
                  </a:cubicBezTo>
                  <a:cubicBezTo>
                    <a:pt x="289" y="1430"/>
                    <a:pt x="289" y="1430"/>
                    <a:pt x="289" y="1430"/>
                  </a:cubicBezTo>
                  <a:cubicBezTo>
                    <a:pt x="294" y="1440"/>
                    <a:pt x="294" y="1440"/>
                    <a:pt x="294" y="1440"/>
                  </a:cubicBezTo>
                  <a:cubicBezTo>
                    <a:pt x="288" y="1456"/>
                    <a:pt x="288" y="1456"/>
                    <a:pt x="288" y="1456"/>
                  </a:cubicBezTo>
                  <a:cubicBezTo>
                    <a:pt x="294" y="1459"/>
                    <a:pt x="294" y="1459"/>
                    <a:pt x="294" y="1459"/>
                  </a:cubicBezTo>
                  <a:cubicBezTo>
                    <a:pt x="303" y="1435"/>
                    <a:pt x="303" y="1435"/>
                    <a:pt x="303" y="1435"/>
                  </a:cubicBezTo>
                  <a:cubicBezTo>
                    <a:pt x="312" y="1430"/>
                    <a:pt x="312" y="1430"/>
                    <a:pt x="312" y="1430"/>
                  </a:cubicBezTo>
                  <a:cubicBezTo>
                    <a:pt x="314" y="1441"/>
                    <a:pt x="314" y="1441"/>
                    <a:pt x="314" y="1441"/>
                  </a:cubicBezTo>
                  <a:cubicBezTo>
                    <a:pt x="329" y="1435"/>
                    <a:pt x="329" y="1435"/>
                    <a:pt x="329" y="1435"/>
                  </a:cubicBezTo>
                  <a:cubicBezTo>
                    <a:pt x="340" y="1435"/>
                    <a:pt x="340" y="1435"/>
                    <a:pt x="340" y="1435"/>
                  </a:cubicBezTo>
                  <a:cubicBezTo>
                    <a:pt x="366" y="1415"/>
                    <a:pt x="366" y="1415"/>
                    <a:pt x="366" y="1415"/>
                  </a:cubicBezTo>
                  <a:cubicBezTo>
                    <a:pt x="381" y="1415"/>
                    <a:pt x="381" y="1415"/>
                    <a:pt x="381" y="1415"/>
                  </a:cubicBezTo>
                  <a:cubicBezTo>
                    <a:pt x="413" y="1395"/>
                    <a:pt x="413" y="1395"/>
                    <a:pt x="413" y="1395"/>
                  </a:cubicBezTo>
                  <a:cubicBezTo>
                    <a:pt x="414" y="1386"/>
                    <a:pt x="414" y="1386"/>
                    <a:pt x="414" y="1386"/>
                  </a:cubicBezTo>
                  <a:cubicBezTo>
                    <a:pt x="436" y="1392"/>
                    <a:pt x="436" y="1392"/>
                    <a:pt x="436" y="1392"/>
                  </a:cubicBezTo>
                  <a:cubicBezTo>
                    <a:pt x="450" y="1389"/>
                    <a:pt x="450" y="1389"/>
                    <a:pt x="450" y="1389"/>
                  </a:cubicBezTo>
                  <a:cubicBezTo>
                    <a:pt x="463" y="1369"/>
                    <a:pt x="463" y="1369"/>
                    <a:pt x="463" y="1369"/>
                  </a:cubicBezTo>
                  <a:cubicBezTo>
                    <a:pt x="466" y="1377"/>
                    <a:pt x="466" y="1377"/>
                    <a:pt x="466" y="1377"/>
                  </a:cubicBezTo>
                  <a:cubicBezTo>
                    <a:pt x="459" y="1391"/>
                    <a:pt x="459" y="1391"/>
                    <a:pt x="459" y="1391"/>
                  </a:cubicBezTo>
                  <a:cubicBezTo>
                    <a:pt x="468" y="1394"/>
                    <a:pt x="468" y="1394"/>
                    <a:pt x="468" y="1394"/>
                  </a:cubicBezTo>
                  <a:cubicBezTo>
                    <a:pt x="476" y="1374"/>
                    <a:pt x="476" y="1374"/>
                    <a:pt x="476" y="1374"/>
                  </a:cubicBezTo>
                  <a:cubicBezTo>
                    <a:pt x="483" y="1375"/>
                    <a:pt x="483" y="1375"/>
                    <a:pt x="483" y="1375"/>
                  </a:cubicBezTo>
                  <a:cubicBezTo>
                    <a:pt x="477" y="1360"/>
                    <a:pt x="477" y="1360"/>
                    <a:pt x="477" y="1360"/>
                  </a:cubicBezTo>
                  <a:cubicBezTo>
                    <a:pt x="483" y="1353"/>
                    <a:pt x="483" y="1353"/>
                    <a:pt x="483" y="1353"/>
                  </a:cubicBezTo>
                  <a:cubicBezTo>
                    <a:pt x="491" y="1369"/>
                    <a:pt x="491" y="1369"/>
                    <a:pt x="491" y="1369"/>
                  </a:cubicBezTo>
                  <a:cubicBezTo>
                    <a:pt x="500" y="1371"/>
                    <a:pt x="500" y="1371"/>
                    <a:pt x="500" y="1371"/>
                  </a:cubicBezTo>
                  <a:cubicBezTo>
                    <a:pt x="505" y="1359"/>
                    <a:pt x="505" y="1359"/>
                    <a:pt x="505" y="1359"/>
                  </a:cubicBezTo>
                  <a:cubicBezTo>
                    <a:pt x="512" y="1377"/>
                    <a:pt x="512" y="1377"/>
                    <a:pt x="512" y="1377"/>
                  </a:cubicBezTo>
                  <a:cubicBezTo>
                    <a:pt x="523" y="1372"/>
                    <a:pt x="523" y="1372"/>
                    <a:pt x="523" y="1372"/>
                  </a:cubicBezTo>
                  <a:cubicBezTo>
                    <a:pt x="525" y="1362"/>
                    <a:pt x="525" y="1362"/>
                    <a:pt x="525" y="1362"/>
                  </a:cubicBezTo>
                  <a:cubicBezTo>
                    <a:pt x="534" y="1365"/>
                    <a:pt x="534" y="1365"/>
                    <a:pt x="534" y="1365"/>
                  </a:cubicBezTo>
                  <a:cubicBezTo>
                    <a:pt x="537" y="1372"/>
                    <a:pt x="537" y="1372"/>
                    <a:pt x="537" y="1372"/>
                  </a:cubicBezTo>
                  <a:cubicBezTo>
                    <a:pt x="547" y="1363"/>
                    <a:pt x="547" y="1363"/>
                    <a:pt x="547" y="1363"/>
                  </a:cubicBezTo>
                  <a:cubicBezTo>
                    <a:pt x="569" y="1359"/>
                    <a:pt x="569" y="1359"/>
                    <a:pt x="569" y="1359"/>
                  </a:cubicBezTo>
                  <a:cubicBezTo>
                    <a:pt x="580" y="1369"/>
                    <a:pt x="580" y="1369"/>
                    <a:pt x="580" y="1369"/>
                  </a:cubicBezTo>
                  <a:cubicBezTo>
                    <a:pt x="606" y="1366"/>
                    <a:pt x="606" y="1366"/>
                    <a:pt x="606" y="1366"/>
                  </a:cubicBezTo>
                  <a:cubicBezTo>
                    <a:pt x="607" y="1357"/>
                    <a:pt x="607" y="1357"/>
                    <a:pt x="607" y="1357"/>
                  </a:cubicBezTo>
                  <a:cubicBezTo>
                    <a:pt x="599" y="1351"/>
                    <a:pt x="599" y="1351"/>
                    <a:pt x="599" y="1351"/>
                  </a:cubicBezTo>
                  <a:cubicBezTo>
                    <a:pt x="607" y="1346"/>
                    <a:pt x="607" y="1346"/>
                    <a:pt x="607" y="1346"/>
                  </a:cubicBezTo>
                  <a:cubicBezTo>
                    <a:pt x="619" y="1349"/>
                    <a:pt x="619" y="1349"/>
                    <a:pt x="619" y="1349"/>
                  </a:cubicBezTo>
                  <a:cubicBezTo>
                    <a:pt x="621" y="1360"/>
                    <a:pt x="621" y="1360"/>
                    <a:pt x="621" y="1360"/>
                  </a:cubicBezTo>
                  <a:cubicBezTo>
                    <a:pt x="638" y="1363"/>
                    <a:pt x="638" y="1363"/>
                    <a:pt x="638" y="1363"/>
                  </a:cubicBezTo>
                  <a:cubicBezTo>
                    <a:pt x="638" y="1363"/>
                    <a:pt x="641" y="1356"/>
                    <a:pt x="644" y="1351"/>
                  </a:cubicBezTo>
                  <a:close/>
                  <a:moveTo>
                    <a:pt x="340" y="759"/>
                  </a:moveTo>
                  <a:lnTo>
                    <a:pt x="340" y="759"/>
                  </a:lnTo>
                  <a:cubicBezTo>
                    <a:pt x="333" y="767"/>
                    <a:pt x="333" y="767"/>
                    <a:pt x="333" y="767"/>
                  </a:cubicBezTo>
                  <a:cubicBezTo>
                    <a:pt x="320" y="766"/>
                    <a:pt x="320" y="766"/>
                    <a:pt x="320" y="766"/>
                  </a:cubicBezTo>
                  <a:cubicBezTo>
                    <a:pt x="309" y="750"/>
                    <a:pt x="309" y="750"/>
                    <a:pt x="309" y="750"/>
                  </a:cubicBezTo>
                  <a:cubicBezTo>
                    <a:pt x="324" y="740"/>
                    <a:pt x="324" y="740"/>
                    <a:pt x="324" y="740"/>
                  </a:cubicBezTo>
                  <a:cubicBezTo>
                    <a:pt x="349" y="743"/>
                    <a:pt x="349" y="743"/>
                    <a:pt x="349" y="743"/>
                  </a:cubicBezTo>
                  <a:cubicBezTo>
                    <a:pt x="347" y="750"/>
                    <a:pt x="347" y="750"/>
                    <a:pt x="347" y="750"/>
                  </a:cubicBezTo>
                  <a:cubicBezTo>
                    <a:pt x="333" y="750"/>
                    <a:pt x="333" y="750"/>
                    <a:pt x="333" y="750"/>
                  </a:cubicBezTo>
                  <a:cubicBezTo>
                    <a:pt x="340" y="759"/>
                    <a:pt x="340" y="759"/>
                    <a:pt x="340" y="759"/>
                  </a:cubicBezTo>
                  <a:close/>
                  <a:moveTo>
                    <a:pt x="112" y="990"/>
                  </a:moveTo>
                  <a:lnTo>
                    <a:pt x="112" y="990"/>
                  </a:lnTo>
                  <a:cubicBezTo>
                    <a:pt x="113" y="980"/>
                    <a:pt x="113" y="980"/>
                    <a:pt x="113" y="980"/>
                  </a:cubicBezTo>
                  <a:cubicBezTo>
                    <a:pt x="123" y="989"/>
                    <a:pt x="123" y="989"/>
                    <a:pt x="123" y="989"/>
                  </a:cubicBezTo>
                  <a:cubicBezTo>
                    <a:pt x="116" y="995"/>
                    <a:pt x="116" y="995"/>
                    <a:pt x="116" y="995"/>
                  </a:cubicBezTo>
                  <a:cubicBezTo>
                    <a:pt x="112" y="990"/>
                    <a:pt x="112" y="990"/>
                    <a:pt x="112" y="990"/>
                  </a:cubicBezTo>
                  <a:close/>
                  <a:moveTo>
                    <a:pt x="104" y="999"/>
                  </a:moveTo>
                  <a:lnTo>
                    <a:pt x="104" y="999"/>
                  </a:lnTo>
                  <a:cubicBezTo>
                    <a:pt x="115" y="1009"/>
                    <a:pt x="115" y="1009"/>
                    <a:pt x="115" y="1009"/>
                  </a:cubicBezTo>
                  <a:cubicBezTo>
                    <a:pt x="124" y="1002"/>
                    <a:pt x="124" y="1002"/>
                    <a:pt x="124" y="1002"/>
                  </a:cubicBezTo>
                  <a:cubicBezTo>
                    <a:pt x="123" y="1016"/>
                    <a:pt x="123" y="1016"/>
                    <a:pt x="123" y="1016"/>
                  </a:cubicBezTo>
                  <a:cubicBezTo>
                    <a:pt x="109" y="1025"/>
                    <a:pt x="109" y="1025"/>
                    <a:pt x="109" y="1025"/>
                  </a:cubicBezTo>
                  <a:cubicBezTo>
                    <a:pt x="100" y="1013"/>
                    <a:pt x="100" y="1013"/>
                    <a:pt x="100" y="1013"/>
                  </a:cubicBezTo>
                  <a:cubicBezTo>
                    <a:pt x="104" y="999"/>
                    <a:pt x="104" y="999"/>
                    <a:pt x="104" y="999"/>
                  </a:cubicBezTo>
                  <a:close/>
                  <a:moveTo>
                    <a:pt x="272" y="1427"/>
                  </a:moveTo>
                  <a:lnTo>
                    <a:pt x="272" y="1427"/>
                  </a:lnTo>
                  <a:cubicBezTo>
                    <a:pt x="277" y="1440"/>
                    <a:pt x="277" y="1440"/>
                    <a:pt x="277" y="1440"/>
                  </a:cubicBezTo>
                  <a:cubicBezTo>
                    <a:pt x="266" y="1446"/>
                    <a:pt x="266" y="1446"/>
                    <a:pt x="266" y="1446"/>
                  </a:cubicBezTo>
                  <a:cubicBezTo>
                    <a:pt x="260" y="1440"/>
                    <a:pt x="260" y="1440"/>
                    <a:pt x="260" y="1440"/>
                  </a:cubicBezTo>
                  <a:cubicBezTo>
                    <a:pt x="268" y="1435"/>
                    <a:pt x="268" y="1435"/>
                    <a:pt x="268" y="1435"/>
                  </a:cubicBezTo>
                  <a:cubicBezTo>
                    <a:pt x="272" y="1427"/>
                    <a:pt x="272" y="1427"/>
                    <a:pt x="272" y="1427"/>
                  </a:cubicBezTo>
                  <a:close/>
                  <a:moveTo>
                    <a:pt x="251" y="1409"/>
                  </a:moveTo>
                  <a:lnTo>
                    <a:pt x="251" y="1409"/>
                  </a:lnTo>
                  <a:lnTo>
                    <a:pt x="256" y="1420"/>
                  </a:lnTo>
                  <a:cubicBezTo>
                    <a:pt x="249" y="1421"/>
                    <a:pt x="249" y="1421"/>
                    <a:pt x="249" y="1421"/>
                  </a:cubicBezTo>
                  <a:cubicBezTo>
                    <a:pt x="251" y="1409"/>
                    <a:pt x="251" y="1409"/>
                    <a:pt x="251" y="1409"/>
                  </a:cubicBezTo>
                  <a:close/>
                  <a:moveTo>
                    <a:pt x="219" y="1392"/>
                  </a:moveTo>
                  <a:lnTo>
                    <a:pt x="219" y="1392"/>
                  </a:lnTo>
                  <a:cubicBezTo>
                    <a:pt x="243" y="1388"/>
                    <a:pt x="243" y="1388"/>
                    <a:pt x="243" y="1388"/>
                  </a:cubicBezTo>
                  <a:cubicBezTo>
                    <a:pt x="242" y="1397"/>
                    <a:pt x="242" y="1397"/>
                    <a:pt x="242" y="1397"/>
                  </a:cubicBezTo>
                  <a:cubicBezTo>
                    <a:pt x="226" y="1409"/>
                    <a:pt x="226" y="1409"/>
                    <a:pt x="226" y="1409"/>
                  </a:cubicBezTo>
                  <a:cubicBezTo>
                    <a:pt x="216" y="1403"/>
                    <a:pt x="216" y="1403"/>
                    <a:pt x="216" y="1403"/>
                  </a:cubicBezTo>
                  <a:cubicBezTo>
                    <a:pt x="219" y="1392"/>
                    <a:pt x="219" y="1392"/>
                    <a:pt x="219" y="1392"/>
                  </a:cubicBezTo>
                  <a:close/>
                  <a:moveTo>
                    <a:pt x="185" y="1366"/>
                  </a:moveTo>
                  <a:lnTo>
                    <a:pt x="185" y="1366"/>
                  </a:lnTo>
                  <a:cubicBezTo>
                    <a:pt x="202" y="1380"/>
                    <a:pt x="202" y="1380"/>
                    <a:pt x="202" y="1380"/>
                  </a:cubicBezTo>
                  <a:cubicBezTo>
                    <a:pt x="191" y="1386"/>
                    <a:pt x="191" y="1386"/>
                    <a:pt x="191" y="1386"/>
                  </a:cubicBezTo>
                  <a:cubicBezTo>
                    <a:pt x="185" y="1378"/>
                    <a:pt x="185" y="1378"/>
                    <a:pt x="185" y="1378"/>
                  </a:cubicBezTo>
                  <a:cubicBezTo>
                    <a:pt x="185" y="1366"/>
                    <a:pt x="185" y="1366"/>
                    <a:pt x="185" y="1366"/>
                  </a:cubicBezTo>
                  <a:close/>
                  <a:moveTo>
                    <a:pt x="148" y="1372"/>
                  </a:moveTo>
                  <a:lnTo>
                    <a:pt x="148" y="1372"/>
                  </a:lnTo>
                  <a:cubicBezTo>
                    <a:pt x="164" y="1374"/>
                    <a:pt x="164" y="1374"/>
                    <a:pt x="164" y="1374"/>
                  </a:cubicBezTo>
                  <a:cubicBezTo>
                    <a:pt x="155" y="1378"/>
                    <a:pt x="155" y="1378"/>
                    <a:pt x="155" y="1378"/>
                  </a:cubicBezTo>
                  <a:lnTo>
                    <a:pt x="148" y="1372"/>
                  </a:lnTo>
                  <a:close/>
                  <a:moveTo>
                    <a:pt x="40" y="1395"/>
                  </a:moveTo>
                  <a:lnTo>
                    <a:pt x="40" y="1395"/>
                  </a:lnTo>
                  <a:cubicBezTo>
                    <a:pt x="58" y="1403"/>
                    <a:pt x="58" y="1403"/>
                    <a:pt x="58" y="1403"/>
                  </a:cubicBezTo>
                  <a:cubicBezTo>
                    <a:pt x="64" y="1395"/>
                    <a:pt x="64" y="1395"/>
                    <a:pt x="64" y="1395"/>
                  </a:cubicBezTo>
                  <a:cubicBezTo>
                    <a:pt x="51" y="1388"/>
                    <a:pt x="51" y="1388"/>
                    <a:pt x="51" y="1388"/>
                  </a:cubicBezTo>
                  <a:cubicBezTo>
                    <a:pt x="52" y="1375"/>
                    <a:pt x="52" y="1375"/>
                    <a:pt x="52" y="1375"/>
                  </a:cubicBezTo>
                  <a:cubicBezTo>
                    <a:pt x="60" y="1374"/>
                    <a:pt x="60" y="1374"/>
                    <a:pt x="60" y="1374"/>
                  </a:cubicBezTo>
                  <a:cubicBezTo>
                    <a:pt x="84" y="1391"/>
                    <a:pt x="84" y="1391"/>
                    <a:pt x="84" y="1391"/>
                  </a:cubicBezTo>
                  <a:cubicBezTo>
                    <a:pt x="86" y="1403"/>
                    <a:pt x="86" y="1403"/>
                    <a:pt x="86" y="1403"/>
                  </a:cubicBezTo>
                  <a:cubicBezTo>
                    <a:pt x="75" y="1401"/>
                    <a:pt x="75" y="1401"/>
                    <a:pt x="75" y="1401"/>
                  </a:cubicBezTo>
                  <a:cubicBezTo>
                    <a:pt x="69" y="1408"/>
                    <a:pt x="69" y="1408"/>
                    <a:pt x="69" y="1408"/>
                  </a:cubicBezTo>
                  <a:cubicBezTo>
                    <a:pt x="78" y="1421"/>
                    <a:pt x="78" y="1421"/>
                    <a:pt x="78" y="1421"/>
                  </a:cubicBezTo>
                  <a:cubicBezTo>
                    <a:pt x="90" y="1420"/>
                    <a:pt x="90" y="1420"/>
                    <a:pt x="90" y="1420"/>
                  </a:cubicBezTo>
                  <a:cubicBezTo>
                    <a:pt x="93" y="1434"/>
                    <a:pt x="93" y="1434"/>
                    <a:pt x="93" y="1434"/>
                  </a:cubicBezTo>
                  <a:cubicBezTo>
                    <a:pt x="83" y="1440"/>
                    <a:pt x="83" y="1440"/>
                    <a:pt x="83" y="1440"/>
                  </a:cubicBezTo>
                  <a:cubicBezTo>
                    <a:pt x="69" y="1427"/>
                    <a:pt x="69" y="1427"/>
                    <a:pt x="69" y="1427"/>
                  </a:cubicBezTo>
                  <a:cubicBezTo>
                    <a:pt x="54" y="1423"/>
                    <a:pt x="54" y="1423"/>
                    <a:pt x="54" y="1423"/>
                  </a:cubicBezTo>
                  <a:cubicBezTo>
                    <a:pt x="45" y="1411"/>
                    <a:pt x="45" y="1411"/>
                    <a:pt x="45" y="1411"/>
                  </a:cubicBezTo>
                  <a:cubicBezTo>
                    <a:pt x="34" y="1404"/>
                    <a:pt x="34" y="1404"/>
                    <a:pt x="34" y="1404"/>
                  </a:cubicBezTo>
                  <a:lnTo>
                    <a:pt x="40" y="1395"/>
                  </a:lnTo>
                  <a:close/>
                </a:path>
              </a:pathLst>
            </a:custGeom>
            <a:solidFill>
              <a:srgbClr val="E78E23"/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/>
            </a:p>
          </p:txBody>
        </p:sp>
        <p:sp>
          <p:nvSpPr>
            <p:cNvPr id="709" name="Freeform 57">
              <a:extLst>
                <a:ext uri="{FF2B5EF4-FFF2-40B4-BE49-F238E27FC236}">
                  <a16:creationId xmlns:a16="http://schemas.microsoft.com/office/drawing/2014/main" id="{2DF75AA1-E1D8-354D-A2FA-F4427F37A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7631" y="3100535"/>
              <a:ext cx="90007" cy="100038"/>
            </a:xfrm>
            <a:custGeom>
              <a:avLst/>
              <a:gdLst>
                <a:gd name="T0" fmla="*/ 4 w 282"/>
                <a:gd name="T1" fmla="*/ 57 h 315"/>
                <a:gd name="T2" fmla="*/ 1 w 282"/>
                <a:gd name="T3" fmla="*/ 37 h 315"/>
                <a:gd name="T4" fmla="*/ 4 w 282"/>
                <a:gd name="T5" fmla="*/ 28 h 315"/>
                <a:gd name="T6" fmla="*/ 0 w 282"/>
                <a:gd name="T7" fmla="*/ 6 h 315"/>
                <a:gd name="T8" fmla="*/ 14 w 282"/>
                <a:gd name="T9" fmla="*/ 11 h 315"/>
                <a:gd name="T10" fmla="*/ 17 w 282"/>
                <a:gd name="T11" fmla="*/ 6 h 315"/>
                <a:gd name="T12" fmla="*/ 32 w 282"/>
                <a:gd name="T13" fmla="*/ 16 h 315"/>
                <a:gd name="T14" fmla="*/ 38 w 282"/>
                <a:gd name="T15" fmla="*/ 8 h 315"/>
                <a:gd name="T16" fmla="*/ 55 w 282"/>
                <a:gd name="T17" fmla="*/ 8 h 315"/>
                <a:gd name="T18" fmla="*/ 61 w 282"/>
                <a:gd name="T19" fmla="*/ 0 h 315"/>
                <a:gd name="T20" fmla="*/ 73 w 282"/>
                <a:gd name="T21" fmla="*/ 20 h 315"/>
                <a:gd name="T22" fmla="*/ 95 w 282"/>
                <a:gd name="T23" fmla="*/ 20 h 315"/>
                <a:gd name="T24" fmla="*/ 119 w 282"/>
                <a:gd name="T25" fmla="*/ 43 h 315"/>
                <a:gd name="T26" fmla="*/ 147 w 282"/>
                <a:gd name="T27" fmla="*/ 45 h 315"/>
                <a:gd name="T28" fmla="*/ 150 w 282"/>
                <a:gd name="T29" fmla="*/ 35 h 315"/>
                <a:gd name="T30" fmla="*/ 157 w 282"/>
                <a:gd name="T31" fmla="*/ 35 h 315"/>
                <a:gd name="T32" fmla="*/ 183 w 282"/>
                <a:gd name="T33" fmla="*/ 61 h 315"/>
                <a:gd name="T34" fmla="*/ 203 w 282"/>
                <a:gd name="T35" fmla="*/ 72 h 315"/>
                <a:gd name="T36" fmla="*/ 209 w 282"/>
                <a:gd name="T37" fmla="*/ 100 h 315"/>
                <a:gd name="T38" fmla="*/ 206 w 282"/>
                <a:gd name="T39" fmla="*/ 119 h 315"/>
                <a:gd name="T40" fmla="*/ 224 w 282"/>
                <a:gd name="T41" fmla="*/ 129 h 315"/>
                <a:gd name="T42" fmla="*/ 228 w 282"/>
                <a:gd name="T43" fmla="*/ 138 h 315"/>
                <a:gd name="T44" fmla="*/ 247 w 282"/>
                <a:gd name="T45" fmla="*/ 156 h 315"/>
                <a:gd name="T46" fmla="*/ 272 w 282"/>
                <a:gd name="T47" fmla="*/ 170 h 315"/>
                <a:gd name="T48" fmla="*/ 273 w 282"/>
                <a:gd name="T49" fmla="*/ 185 h 315"/>
                <a:gd name="T50" fmla="*/ 270 w 282"/>
                <a:gd name="T51" fmla="*/ 197 h 315"/>
                <a:gd name="T52" fmla="*/ 281 w 282"/>
                <a:gd name="T53" fmla="*/ 213 h 315"/>
                <a:gd name="T54" fmla="*/ 278 w 282"/>
                <a:gd name="T55" fmla="*/ 220 h 315"/>
                <a:gd name="T56" fmla="*/ 254 w 282"/>
                <a:gd name="T57" fmla="*/ 222 h 315"/>
                <a:gd name="T58" fmla="*/ 241 w 282"/>
                <a:gd name="T59" fmla="*/ 211 h 315"/>
                <a:gd name="T60" fmla="*/ 220 w 282"/>
                <a:gd name="T61" fmla="*/ 217 h 315"/>
                <a:gd name="T62" fmla="*/ 203 w 282"/>
                <a:gd name="T63" fmla="*/ 219 h 315"/>
                <a:gd name="T64" fmla="*/ 202 w 282"/>
                <a:gd name="T65" fmla="*/ 248 h 315"/>
                <a:gd name="T66" fmla="*/ 202 w 282"/>
                <a:gd name="T67" fmla="*/ 268 h 315"/>
                <a:gd name="T68" fmla="*/ 194 w 282"/>
                <a:gd name="T69" fmla="*/ 266 h 315"/>
                <a:gd name="T70" fmla="*/ 179 w 282"/>
                <a:gd name="T71" fmla="*/ 295 h 315"/>
                <a:gd name="T72" fmla="*/ 179 w 282"/>
                <a:gd name="T73" fmla="*/ 309 h 315"/>
                <a:gd name="T74" fmla="*/ 165 w 282"/>
                <a:gd name="T75" fmla="*/ 304 h 315"/>
                <a:gd name="T76" fmla="*/ 153 w 282"/>
                <a:gd name="T77" fmla="*/ 314 h 315"/>
                <a:gd name="T78" fmla="*/ 153 w 282"/>
                <a:gd name="T79" fmla="*/ 312 h 315"/>
                <a:gd name="T80" fmla="*/ 142 w 282"/>
                <a:gd name="T81" fmla="*/ 289 h 315"/>
                <a:gd name="T82" fmla="*/ 145 w 282"/>
                <a:gd name="T83" fmla="*/ 213 h 315"/>
                <a:gd name="T84" fmla="*/ 131 w 282"/>
                <a:gd name="T85" fmla="*/ 190 h 315"/>
                <a:gd name="T86" fmla="*/ 125 w 282"/>
                <a:gd name="T87" fmla="*/ 168 h 315"/>
                <a:gd name="T88" fmla="*/ 82 w 282"/>
                <a:gd name="T89" fmla="*/ 133 h 315"/>
                <a:gd name="T90" fmla="*/ 78 w 282"/>
                <a:gd name="T91" fmla="*/ 118 h 315"/>
                <a:gd name="T92" fmla="*/ 46 w 282"/>
                <a:gd name="T93" fmla="*/ 87 h 315"/>
                <a:gd name="T94" fmla="*/ 36 w 282"/>
                <a:gd name="T95" fmla="*/ 52 h 315"/>
                <a:gd name="T96" fmla="*/ 4 w 282"/>
                <a:gd name="T97" fmla="*/ 5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2" h="315">
                  <a:moveTo>
                    <a:pt x="4" y="57"/>
                  </a:moveTo>
                  <a:lnTo>
                    <a:pt x="1" y="37"/>
                  </a:lnTo>
                  <a:lnTo>
                    <a:pt x="4" y="28"/>
                  </a:lnTo>
                  <a:lnTo>
                    <a:pt x="0" y="6"/>
                  </a:lnTo>
                  <a:lnTo>
                    <a:pt x="14" y="11"/>
                  </a:lnTo>
                  <a:lnTo>
                    <a:pt x="17" y="6"/>
                  </a:lnTo>
                  <a:lnTo>
                    <a:pt x="32" y="16"/>
                  </a:lnTo>
                  <a:lnTo>
                    <a:pt x="38" y="8"/>
                  </a:lnTo>
                  <a:lnTo>
                    <a:pt x="55" y="8"/>
                  </a:lnTo>
                  <a:lnTo>
                    <a:pt x="61" y="0"/>
                  </a:lnTo>
                  <a:lnTo>
                    <a:pt x="73" y="20"/>
                  </a:lnTo>
                  <a:lnTo>
                    <a:pt x="95" y="20"/>
                  </a:lnTo>
                  <a:lnTo>
                    <a:pt x="119" y="43"/>
                  </a:lnTo>
                  <a:lnTo>
                    <a:pt x="147" y="45"/>
                  </a:lnTo>
                  <a:lnTo>
                    <a:pt x="150" y="35"/>
                  </a:lnTo>
                  <a:lnTo>
                    <a:pt x="157" y="35"/>
                  </a:lnTo>
                  <a:lnTo>
                    <a:pt x="183" y="61"/>
                  </a:lnTo>
                  <a:lnTo>
                    <a:pt x="203" y="72"/>
                  </a:lnTo>
                  <a:lnTo>
                    <a:pt x="209" y="100"/>
                  </a:lnTo>
                  <a:lnTo>
                    <a:pt x="206" y="119"/>
                  </a:lnTo>
                  <a:lnTo>
                    <a:pt x="224" y="129"/>
                  </a:lnTo>
                  <a:lnTo>
                    <a:pt x="228" y="138"/>
                  </a:lnTo>
                  <a:lnTo>
                    <a:pt x="247" y="156"/>
                  </a:lnTo>
                  <a:lnTo>
                    <a:pt x="272" y="170"/>
                  </a:lnTo>
                  <a:lnTo>
                    <a:pt x="273" y="185"/>
                  </a:lnTo>
                  <a:lnTo>
                    <a:pt x="270" y="197"/>
                  </a:lnTo>
                  <a:lnTo>
                    <a:pt x="281" y="213"/>
                  </a:lnTo>
                  <a:lnTo>
                    <a:pt x="278" y="220"/>
                  </a:lnTo>
                  <a:lnTo>
                    <a:pt x="254" y="222"/>
                  </a:lnTo>
                  <a:lnTo>
                    <a:pt x="241" y="211"/>
                  </a:lnTo>
                  <a:lnTo>
                    <a:pt x="220" y="217"/>
                  </a:lnTo>
                  <a:lnTo>
                    <a:pt x="203" y="219"/>
                  </a:lnTo>
                  <a:lnTo>
                    <a:pt x="202" y="248"/>
                  </a:lnTo>
                  <a:lnTo>
                    <a:pt x="202" y="268"/>
                  </a:lnTo>
                  <a:lnTo>
                    <a:pt x="194" y="266"/>
                  </a:lnTo>
                  <a:lnTo>
                    <a:pt x="179" y="295"/>
                  </a:lnTo>
                  <a:lnTo>
                    <a:pt x="179" y="309"/>
                  </a:lnTo>
                  <a:lnTo>
                    <a:pt x="165" y="304"/>
                  </a:lnTo>
                  <a:lnTo>
                    <a:pt x="153" y="314"/>
                  </a:lnTo>
                  <a:lnTo>
                    <a:pt x="153" y="312"/>
                  </a:lnTo>
                  <a:lnTo>
                    <a:pt x="142" y="289"/>
                  </a:lnTo>
                  <a:lnTo>
                    <a:pt x="145" y="213"/>
                  </a:lnTo>
                  <a:lnTo>
                    <a:pt x="131" y="190"/>
                  </a:lnTo>
                  <a:lnTo>
                    <a:pt x="125" y="168"/>
                  </a:lnTo>
                  <a:lnTo>
                    <a:pt x="82" y="133"/>
                  </a:lnTo>
                  <a:lnTo>
                    <a:pt x="78" y="118"/>
                  </a:lnTo>
                  <a:lnTo>
                    <a:pt x="46" y="87"/>
                  </a:lnTo>
                  <a:lnTo>
                    <a:pt x="36" y="52"/>
                  </a:lnTo>
                  <a:lnTo>
                    <a:pt x="4" y="57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/>
            </a:p>
          </p:txBody>
        </p:sp>
        <p:sp>
          <p:nvSpPr>
            <p:cNvPr id="710" name="Freeform 58">
              <a:extLst>
                <a:ext uri="{FF2B5EF4-FFF2-40B4-BE49-F238E27FC236}">
                  <a16:creationId xmlns:a16="http://schemas.microsoft.com/office/drawing/2014/main" id="{01088BC0-A5F7-F24F-B34E-A11CB0B35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5588" y="3117443"/>
              <a:ext cx="229237" cy="146535"/>
            </a:xfrm>
            <a:custGeom>
              <a:avLst/>
              <a:gdLst>
                <a:gd name="T0" fmla="*/ 178 w 718"/>
                <a:gd name="T1" fmla="*/ 16 h 460"/>
                <a:gd name="T2" fmla="*/ 204 w 718"/>
                <a:gd name="T3" fmla="*/ 6 h 460"/>
                <a:gd name="T4" fmla="*/ 257 w 718"/>
                <a:gd name="T5" fmla="*/ 23 h 460"/>
                <a:gd name="T6" fmla="*/ 286 w 718"/>
                <a:gd name="T7" fmla="*/ 46 h 460"/>
                <a:gd name="T8" fmla="*/ 329 w 718"/>
                <a:gd name="T9" fmla="*/ 46 h 460"/>
                <a:gd name="T10" fmla="*/ 360 w 718"/>
                <a:gd name="T11" fmla="*/ 29 h 460"/>
                <a:gd name="T12" fmla="*/ 431 w 718"/>
                <a:gd name="T13" fmla="*/ 8 h 460"/>
                <a:gd name="T14" fmla="*/ 493 w 718"/>
                <a:gd name="T15" fmla="*/ 35 h 460"/>
                <a:gd name="T16" fmla="*/ 529 w 718"/>
                <a:gd name="T17" fmla="*/ 81 h 460"/>
                <a:gd name="T18" fmla="*/ 578 w 718"/>
                <a:gd name="T19" fmla="*/ 138 h 460"/>
                <a:gd name="T20" fmla="*/ 589 w 718"/>
                <a:gd name="T21" fmla="*/ 237 h 460"/>
                <a:gd name="T22" fmla="*/ 613 w 718"/>
                <a:gd name="T23" fmla="*/ 285 h 460"/>
                <a:gd name="T24" fmla="*/ 665 w 718"/>
                <a:gd name="T25" fmla="*/ 289 h 460"/>
                <a:gd name="T26" fmla="*/ 704 w 718"/>
                <a:gd name="T27" fmla="*/ 277 h 460"/>
                <a:gd name="T28" fmla="*/ 708 w 718"/>
                <a:gd name="T29" fmla="*/ 297 h 460"/>
                <a:gd name="T30" fmla="*/ 717 w 718"/>
                <a:gd name="T31" fmla="*/ 317 h 460"/>
                <a:gd name="T32" fmla="*/ 688 w 718"/>
                <a:gd name="T33" fmla="*/ 341 h 460"/>
                <a:gd name="T34" fmla="*/ 656 w 718"/>
                <a:gd name="T35" fmla="*/ 359 h 460"/>
                <a:gd name="T36" fmla="*/ 652 w 718"/>
                <a:gd name="T37" fmla="*/ 382 h 460"/>
                <a:gd name="T38" fmla="*/ 642 w 718"/>
                <a:gd name="T39" fmla="*/ 421 h 460"/>
                <a:gd name="T40" fmla="*/ 629 w 718"/>
                <a:gd name="T41" fmla="*/ 440 h 460"/>
                <a:gd name="T42" fmla="*/ 604 w 718"/>
                <a:gd name="T43" fmla="*/ 422 h 460"/>
                <a:gd name="T44" fmla="*/ 580 w 718"/>
                <a:gd name="T45" fmla="*/ 419 h 460"/>
                <a:gd name="T46" fmla="*/ 529 w 718"/>
                <a:gd name="T47" fmla="*/ 405 h 460"/>
                <a:gd name="T48" fmla="*/ 459 w 718"/>
                <a:gd name="T49" fmla="*/ 431 h 460"/>
                <a:gd name="T50" fmla="*/ 431 w 718"/>
                <a:gd name="T51" fmla="*/ 450 h 460"/>
                <a:gd name="T52" fmla="*/ 392 w 718"/>
                <a:gd name="T53" fmla="*/ 453 h 460"/>
                <a:gd name="T54" fmla="*/ 361 w 718"/>
                <a:gd name="T55" fmla="*/ 447 h 460"/>
                <a:gd name="T56" fmla="*/ 332 w 718"/>
                <a:gd name="T57" fmla="*/ 448 h 460"/>
                <a:gd name="T58" fmla="*/ 280 w 718"/>
                <a:gd name="T59" fmla="*/ 448 h 460"/>
                <a:gd name="T60" fmla="*/ 263 w 718"/>
                <a:gd name="T61" fmla="*/ 442 h 460"/>
                <a:gd name="T62" fmla="*/ 222 w 718"/>
                <a:gd name="T63" fmla="*/ 453 h 460"/>
                <a:gd name="T64" fmla="*/ 219 w 718"/>
                <a:gd name="T65" fmla="*/ 430 h 460"/>
                <a:gd name="T66" fmla="*/ 210 w 718"/>
                <a:gd name="T67" fmla="*/ 408 h 460"/>
                <a:gd name="T68" fmla="*/ 182 w 718"/>
                <a:gd name="T69" fmla="*/ 390 h 460"/>
                <a:gd name="T70" fmla="*/ 195 w 718"/>
                <a:gd name="T71" fmla="*/ 363 h 460"/>
                <a:gd name="T72" fmla="*/ 152 w 718"/>
                <a:gd name="T73" fmla="*/ 375 h 460"/>
                <a:gd name="T74" fmla="*/ 123 w 718"/>
                <a:gd name="T75" fmla="*/ 370 h 460"/>
                <a:gd name="T76" fmla="*/ 88 w 718"/>
                <a:gd name="T77" fmla="*/ 347 h 460"/>
                <a:gd name="T78" fmla="*/ 94 w 718"/>
                <a:gd name="T79" fmla="*/ 318 h 460"/>
                <a:gd name="T80" fmla="*/ 52 w 718"/>
                <a:gd name="T81" fmla="*/ 291 h 460"/>
                <a:gd name="T82" fmla="*/ 20 w 718"/>
                <a:gd name="T83" fmla="*/ 246 h 460"/>
                <a:gd name="T84" fmla="*/ 0 w 718"/>
                <a:gd name="T85" fmla="*/ 231 h 460"/>
                <a:gd name="T86" fmla="*/ 31 w 718"/>
                <a:gd name="T87" fmla="*/ 210 h 460"/>
                <a:gd name="T88" fmla="*/ 60 w 718"/>
                <a:gd name="T89" fmla="*/ 197 h 460"/>
                <a:gd name="T90" fmla="*/ 74 w 718"/>
                <a:gd name="T91" fmla="*/ 168 h 460"/>
                <a:gd name="T92" fmla="*/ 120 w 718"/>
                <a:gd name="T93" fmla="*/ 75 h 460"/>
                <a:gd name="T94" fmla="*/ 156 w 718"/>
                <a:gd name="T95" fmla="*/ 40 h 460"/>
                <a:gd name="T96" fmla="*/ 162 w 718"/>
                <a:gd name="T97" fmla="*/ 17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8" h="460">
                  <a:moveTo>
                    <a:pt x="162" y="17"/>
                  </a:moveTo>
                  <a:lnTo>
                    <a:pt x="178" y="16"/>
                  </a:lnTo>
                  <a:lnTo>
                    <a:pt x="188" y="6"/>
                  </a:lnTo>
                  <a:lnTo>
                    <a:pt x="204" y="6"/>
                  </a:lnTo>
                  <a:lnTo>
                    <a:pt x="234" y="23"/>
                  </a:lnTo>
                  <a:lnTo>
                    <a:pt x="257" y="23"/>
                  </a:lnTo>
                  <a:lnTo>
                    <a:pt x="279" y="34"/>
                  </a:lnTo>
                  <a:lnTo>
                    <a:pt x="286" y="46"/>
                  </a:lnTo>
                  <a:lnTo>
                    <a:pt x="303" y="55"/>
                  </a:lnTo>
                  <a:lnTo>
                    <a:pt x="329" y="46"/>
                  </a:lnTo>
                  <a:lnTo>
                    <a:pt x="346" y="46"/>
                  </a:lnTo>
                  <a:lnTo>
                    <a:pt x="360" y="29"/>
                  </a:lnTo>
                  <a:lnTo>
                    <a:pt x="413" y="20"/>
                  </a:lnTo>
                  <a:lnTo>
                    <a:pt x="431" y="8"/>
                  </a:lnTo>
                  <a:lnTo>
                    <a:pt x="483" y="0"/>
                  </a:lnTo>
                  <a:lnTo>
                    <a:pt x="493" y="35"/>
                  </a:lnTo>
                  <a:lnTo>
                    <a:pt x="525" y="66"/>
                  </a:lnTo>
                  <a:lnTo>
                    <a:pt x="529" y="81"/>
                  </a:lnTo>
                  <a:lnTo>
                    <a:pt x="572" y="116"/>
                  </a:lnTo>
                  <a:lnTo>
                    <a:pt x="578" y="138"/>
                  </a:lnTo>
                  <a:lnTo>
                    <a:pt x="592" y="161"/>
                  </a:lnTo>
                  <a:lnTo>
                    <a:pt x="589" y="237"/>
                  </a:lnTo>
                  <a:lnTo>
                    <a:pt x="600" y="260"/>
                  </a:lnTo>
                  <a:lnTo>
                    <a:pt x="613" y="285"/>
                  </a:lnTo>
                  <a:lnTo>
                    <a:pt x="635" y="289"/>
                  </a:lnTo>
                  <a:lnTo>
                    <a:pt x="665" y="289"/>
                  </a:lnTo>
                  <a:lnTo>
                    <a:pt x="678" y="280"/>
                  </a:lnTo>
                  <a:lnTo>
                    <a:pt x="704" y="277"/>
                  </a:lnTo>
                  <a:lnTo>
                    <a:pt x="717" y="289"/>
                  </a:lnTo>
                  <a:lnTo>
                    <a:pt x="708" y="297"/>
                  </a:lnTo>
                  <a:lnTo>
                    <a:pt x="717" y="304"/>
                  </a:lnTo>
                  <a:lnTo>
                    <a:pt x="717" y="317"/>
                  </a:lnTo>
                  <a:lnTo>
                    <a:pt x="705" y="336"/>
                  </a:lnTo>
                  <a:lnTo>
                    <a:pt x="688" y="341"/>
                  </a:lnTo>
                  <a:lnTo>
                    <a:pt x="661" y="343"/>
                  </a:lnTo>
                  <a:lnTo>
                    <a:pt x="656" y="359"/>
                  </a:lnTo>
                  <a:lnTo>
                    <a:pt x="645" y="372"/>
                  </a:lnTo>
                  <a:lnTo>
                    <a:pt x="652" y="382"/>
                  </a:lnTo>
                  <a:lnTo>
                    <a:pt x="652" y="407"/>
                  </a:lnTo>
                  <a:lnTo>
                    <a:pt x="642" y="421"/>
                  </a:lnTo>
                  <a:lnTo>
                    <a:pt x="649" y="440"/>
                  </a:lnTo>
                  <a:lnTo>
                    <a:pt x="629" y="440"/>
                  </a:lnTo>
                  <a:lnTo>
                    <a:pt x="626" y="431"/>
                  </a:lnTo>
                  <a:lnTo>
                    <a:pt x="604" y="422"/>
                  </a:lnTo>
                  <a:lnTo>
                    <a:pt x="589" y="428"/>
                  </a:lnTo>
                  <a:lnTo>
                    <a:pt x="580" y="419"/>
                  </a:lnTo>
                  <a:lnTo>
                    <a:pt x="554" y="407"/>
                  </a:lnTo>
                  <a:lnTo>
                    <a:pt x="529" y="405"/>
                  </a:lnTo>
                  <a:lnTo>
                    <a:pt x="508" y="408"/>
                  </a:lnTo>
                  <a:lnTo>
                    <a:pt x="459" y="431"/>
                  </a:lnTo>
                  <a:lnTo>
                    <a:pt x="453" y="442"/>
                  </a:lnTo>
                  <a:lnTo>
                    <a:pt x="431" y="450"/>
                  </a:lnTo>
                  <a:lnTo>
                    <a:pt x="422" y="456"/>
                  </a:lnTo>
                  <a:lnTo>
                    <a:pt x="392" y="453"/>
                  </a:lnTo>
                  <a:lnTo>
                    <a:pt x="378" y="453"/>
                  </a:lnTo>
                  <a:lnTo>
                    <a:pt x="361" y="447"/>
                  </a:lnTo>
                  <a:lnTo>
                    <a:pt x="347" y="453"/>
                  </a:lnTo>
                  <a:lnTo>
                    <a:pt x="332" y="448"/>
                  </a:lnTo>
                  <a:lnTo>
                    <a:pt x="309" y="459"/>
                  </a:lnTo>
                  <a:lnTo>
                    <a:pt x="280" y="448"/>
                  </a:lnTo>
                  <a:lnTo>
                    <a:pt x="272" y="451"/>
                  </a:lnTo>
                  <a:lnTo>
                    <a:pt x="263" y="442"/>
                  </a:lnTo>
                  <a:lnTo>
                    <a:pt x="242" y="440"/>
                  </a:lnTo>
                  <a:lnTo>
                    <a:pt x="222" y="453"/>
                  </a:lnTo>
                  <a:lnTo>
                    <a:pt x="213" y="439"/>
                  </a:lnTo>
                  <a:lnTo>
                    <a:pt x="219" y="430"/>
                  </a:lnTo>
                  <a:lnTo>
                    <a:pt x="221" y="418"/>
                  </a:lnTo>
                  <a:lnTo>
                    <a:pt x="210" y="408"/>
                  </a:lnTo>
                  <a:lnTo>
                    <a:pt x="188" y="407"/>
                  </a:lnTo>
                  <a:lnTo>
                    <a:pt x="182" y="390"/>
                  </a:lnTo>
                  <a:lnTo>
                    <a:pt x="181" y="378"/>
                  </a:lnTo>
                  <a:lnTo>
                    <a:pt x="195" y="363"/>
                  </a:lnTo>
                  <a:lnTo>
                    <a:pt x="166" y="356"/>
                  </a:lnTo>
                  <a:lnTo>
                    <a:pt x="152" y="375"/>
                  </a:lnTo>
                  <a:lnTo>
                    <a:pt x="139" y="363"/>
                  </a:lnTo>
                  <a:lnTo>
                    <a:pt x="123" y="370"/>
                  </a:lnTo>
                  <a:lnTo>
                    <a:pt x="115" y="356"/>
                  </a:lnTo>
                  <a:lnTo>
                    <a:pt x="88" y="347"/>
                  </a:lnTo>
                  <a:lnTo>
                    <a:pt x="84" y="338"/>
                  </a:lnTo>
                  <a:lnTo>
                    <a:pt x="94" y="318"/>
                  </a:lnTo>
                  <a:lnTo>
                    <a:pt x="72" y="303"/>
                  </a:lnTo>
                  <a:lnTo>
                    <a:pt x="52" y="291"/>
                  </a:lnTo>
                  <a:lnTo>
                    <a:pt x="46" y="277"/>
                  </a:lnTo>
                  <a:lnTo>
                    <a:pt x="20" y="246"/>
                  </a:lnTo>
                  <a:lnTo>
                    <a:pt x="16" y="236"/>
                  </a:lnTo>
                  <a:lnTo>
                    <a:pt x="0" y="231"/>
                  </a:lnTo>
                  <a:lnTo>
                    <a:pt x="17" y="214"/>
                  </a:lnTo>
                  <a:lnTo>
                    <a:pt x="31" y="210"/>
                  </a:lnTo>
                  <a:lnTo>
                    <a:pt x="39" y="196"/>
                  </a:lnTo>
                  <a:lnTo>
                    <a:pt x="60" y="197"/>
                  </a:lnTo>
                  <a:lnTo>
                    <a:pt x="74" y="184"/>
                  </a:lnTo>
                  <a:lnTo>
                    <a:pt x="74" y="168"/>
                  </a:lnTo>
                  <a:lnTo>
                    <a:pt x="103" y="126"/>
                  </a:lnTo>
                  <a:lnTo>
                    <a:pt x="120" y="75"/>
                  </a:lnTo>
                  <a:lnTo>
                    <a:pt x="136" y="43"/>
                  </a:lnTo>
                  <a:lnTo>
                    <a:pt x="156" y="40"/>
                  </a:lnTo>
                  <a:lnTo>
                    <a:pt x="164" y="22"/>
                  </a:lnTo>
                  <a:lnTo>
                    <a:pt x="162" y="17"/>
                  </a:lnTo>
                </a:path>
              </a:pathLst>
            </a:custGeom>
            <a:solidFill>
              <a:srgbClr val="E78E23"/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/>
            </a:p>
          </p:txBody>
        </p:sp>
        <p:sp>
          <p:nvSpPr>
            <p:cNvPr id="711" name="Freeform 69">
              <a:extLst>
                <a:ext uri="{FF2B5EF4-FFF2-40B4-BE49-F238E27FC236}">
                  <a16:creationId xmlns:a16="http://schemas.microsoft.com/office/drawing/2014/main" id="{1A445149-3826-BC4B-AD2F-34FF0BBDB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1194" y="3093490"/>
              <a:ext cx="181420" cy="87358"/>
            </a:xfrm>
            <a:custGeom>
              <a:avLst/>
              <a:gdLst>
                <a:gd name="T0" fmla="*/ 344 w 567"/>
                <a:gd name="T1" fmla="*/ 262 h 275"/>
                <a:gd name="T2" fmla="*/ 391 w 567"/>
                <a:gd name="T3" fmla="*/ 274 h 275"/>
                <a:gd name="T4" fmla="*/ 428 w 567"/>
                <a:gd name="T5" fmla="*/ 266 h 275"/>
                <a:gd name="T6" fmla="*/ 459 w 567"/>
                <a:gd name="T7" fmla="*/ 256 h 275"/>
                <a:gd name="T8" fmla="*/ 503 w 567"/>
                <a:gd name="T9" fmla="*/ 237 h 275"/>
                <a:gd name="T10" fmla="*/ 538 w 567"/>
                <a:gd name="T11" fmla="*/ 213 h 275"/>
                <a:gd name="T12" fmla="*/ 532 w 567"/>
                <a:gd name="T13" fmla="*/ 182 h 275"/>
                <a:gd name="T14" fmla="*/ 524 w 567"/>
                <a:gd name="T15" fmla="*/ 147 h 275"/>
                <a:gd name="T16" fmla="*/ 562 w 567"/>
                <a:gd name="T17" fmla="*/ 141 h 275"/>
                <a:gd name="T18" fmla="*/ 562 w 567"/>
                <a:gd name="T19" fmla="*/ 107 h 275"/>
                <a:gd name="T20" fmla="*/ 558 w 567"/>
                <a:gd name="T21" fmla="*/ 37 h 275"/>
                <a:gd name="T22" fmla="*/ 514 w 567"/>
                <a:gd name="T23" fmla="*/ 19 h 275"/>
                <a:gd name="T24" fmla="*/ 468 w 567"/>
                <a:gd name="T25" fmla="*/ 23 h 275"/>
                <a:gd name="T26" fmla="*/ 419 w 567"/>
                <a:gd name="T27" fmla="*/ 8 h 275"/>
                <a:gd name="T28" fmla="*/ 396 w 567"/>
                <a:gd name="T29" fmla="*/ 16 h 275"/>
                <a:gd name="T30" fmla="*/ 387 w 567"/>
                <a:gd name="T31" fmla="*/ 35 h 275"/>
                <a:gd name="T32" fmla="*/ 356 w 567"/>
                <a:gd name="T33" fmla="*/ 46 h 275"/>
                <a:gd name="T34" fmla="*/ 304 w 567"/>
                <a:gd name="T35" fmla="*/ 22 h 275"/>
                <a:gd name="T36" fmla="*/ 303 w 567"/>
                <a:gd name="T37" fmla="*/ 52 h 275"/>
                <a:gd name="T38" fmla="*/ 280 w 567"/>
                <a:gd name="T39" fmla="*/ 69 h 275"/>
                <a:gd name="T40" fmla="*/ 240 w 567"/>
                <a:gd name="T41" fmla="*/ 106 h 275"/>
                <a:gd name="T42" fmla="*/ 260 w 567"/>
                <a:gd name="T43" fmla="*/ 126 h 275"/>
                <a:gd name="T44" fmla="*/ 254 w 567"/>
                <a:gd name="T45" fmla="*/ 147 h 275"/>
                <a:gd name="T46" fmla="*/ 217 w 567"/>
                <a:gd name="T47" fmla="*/ 141 h 275"/>
                <a:gd name="T48" fmla="*/ 186 w 567"/>
                <a:gd name="T49" fmla="*/ 138 h 275"/>
                <a:gd name="T50" fmla="*/ 147 w 567"/>
                <a:gd name="T51" fmla="*/ 158 h 275"/>
                <a:gd name="T52" fmla="*/ 119 w 567"/>
                <a:gd name="T53" fmla="*/ 158 h 275"/>
                <a:gd name="T54" fmla="*/ 86 w 567"/>
                <a:gd name="T55" fmla="*/ 146 h 275"/>
                <a:gd name="T56" fmla="*/ 66 w 567"/>
                <a:gd name="T57" fmla="*/ 161 h 275"/>
                <a:gd name="T58" fmla="*/ 40 w 567"/>
                <a:gd name="T59" fmla="*/ 161 h 275"/>
                <a:gd name="T60" fmla="*/ 14 w 567"/>
                <a:gd name="T61" fmla="*/ 155 h 275"/>
                <a:gd name="T62" fmla="*/ 0 w 567"/>
                <a:gd name="T63" fmla="*/ 159 h 275"/>
                <a:gd name="T64" fmla="*/ 9 w 567"/>
                <a:gd name="T65" fmla="*/ 178 h 275"/>
                <a:gd name="T66" fmla="*/ 18 w 567"/>
                <a:gd name="T67" fmla="*/ 201 h 275"/>
                <a:gd name="T68" fmla="*/ 41 w 567"/>
                <a:gd name="T69" fmla="*/ 196 h 275"/>
                <a:gd name="T70" fmla="*/ 72 w 567"/>
                <a:gd name="T71" fmla="*/ 201 h 275"/>
                <a:gd name="T72" fmla="*/ 92 w 567"/>
                <a:gd name="T73" fmla="*/ 213 h 275"/>
                <a:gd name="T74" fmla="*/ 119 w 567"/>
                <a:gd name="T75" fmla="*/ 225 h 275"/>
                <a:gd name="T76" fmla="*/ 179 w 567"/>
                <a:gd name="T77" fmla="*/ 205 h 275"/>
                <a:gd name="T78" fmla="*/ 203 w 567"/>
                <a:gd name="T79" fmla="*/ 219 h 275"/>
                <a:gd name="T80" fmla="*/ 293 w 567"/>
                <a:gd name="T81" fmla="*/ 251 h 275"/>
                <a:gd name="T82" fmla="*/ 332 w 567"/>
                <a:gd name="T83" fmla="*/ 26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7" h="275">
                  <a:moveTo>
                    <a:pt x="332" y="260"/>
                  </a:moveTo>
                  <a:lnTo>
                    <a:pt x="344" y="262"/>
                  </a:lnTo>
                  <a:lnTo>
                    <a:pt x="381" y="262"/>
                  </a:lnTo>
                  <a:lnTo>
                    <a:pt x="391" y="274"/>
                  </a:lnTo>
                  <a:lnTo>
                    <a:pt x="411" y="266"/>
                  </a:lnTo>
                  <a:lnTo>
                    <a:pt x="428" y="266"/>
                  </a:lnTo>
                  <a:lnTo>
                    <a:pt x="446" y="257"/>
                  </a:lnTo>
                  <a:lnTo>
                    <a:pt x="459" y="256"/>
                  </a:lnTo>
                  <a:lnTo>
                    <a:pt x="466" y="257"/>
                  </a:lnTo>
                  <a:lnTo>
                    <a:pt x="503" y="237"/>
                  </a:lnTo>
                  <a:lnTo>
                    <a:pt x="526" y="230"/>
                  </a:lnTo>
                  <a:lnTo>
                    <a:pt x="538" y="213"/>
                  </a:lnTo>
                  <a:lnTo>
                    <a:pt x="530" y="197"/>
                  </a:lnTo>
                  <a:lnTo>
                    <a:pt x="532" y="182"/>
                  </a:lnTo>
                  <a:lnTo>
                    <a:pt x="538" y="164"/>
                  </a:lnTo>
                  <a:lnTo>
                    <a:pt x="524" y="147"/>
                  </a:lnTo>
                  <a:lnTo>
                    <a:pt x="527" y="141"/>
                  </a:lnTo>
                  <a:lnTo>
                    <a:pt x="562" y="141"/>
                  </a:lnTo>
                  <a:lnTo>
                    <a:pt x="566" y="124"/>
                  </a:lnTo>
                  <a:lnTo>
                    <a:pt x="562" y="107"/>
                  </a:lnTo>
                  <a:lnTo>
                    <a:pt x="556" y="63"/>
                  </a:lnTo>
                  <a:lnTo>
                    <a:pt x="558" y="37"/>
                  </a:lnTo>
                  <a:lnTo>
                    <a:pt x="527" y="29"/>
                  </a:lnTo>
                  <a:lnTo>
                    <a:pt x="514" y="19"/>
                  </a:lnTo>
                  <a:lnTo>
                    <a:pt x="491" y="23"/>
                  </a:lnTo>
                  <a:lnTo>
                    <a:pt x="468" y="23"/>
                  </a:lnTo>
                  <a:lnTo>
                    <a:pt x="448" y="8"/>
                  </a:lnTo>
                  <a:lnTo>
                    <a:pt x="419" y="8"/>
                  </a:lnTo>
                  <a:lnTo>
                    <a:pt x="402" y="0"/>
                  </a:lnTo>
                  <a:lnTo>
                    <a:pt x="396" y="16"/>
                  </a:lnTo>
                  <a:lnTo>
                    <a:pt x="388" y="23"/>
                  </a:lnTo>
                  <a:lnTo>
                    <a:pt x="387" y="35"/>
                  </a:lnTo>
                  <a:lnTo>
                    <a:pt x="364" y="37"/>
                  </a:lnTo>
                  <a:lnTo>
                    <a:pt x="356" y="46"/>
                  </a:lnTo>
                  <a:lnTo>
                    <a:pt x="316" y="23"/>
                  </a:lnTo>
                  <a:lnTo>
                    <a:pt x="304" y="22"/>
                  </a:lnTo>
                  <a:lnTo>
                    <a:pt x="301" y="35"/>
                  </a:lnTo>
                  <a:lnTo>
                    <a:pt x="303" y="52"/>
                  </a:lnTo>
                  <a:lnTo>
                    <a:pt x="289" y="52"/>
                  </a:lnTo>
                  <a:lnTo>
                    <a:pt x="280" y="69"/>
                  </a:lnTo>
                  <a:lnTo>
                    <a:pt x="261" y="78"/>
                  </a:lnTo>
                  <a:lnTo>
                    <a:pt x="240" y="106"/>
                  </a:lnTo>
                  <a:lnTo>
                    <a:pt x="240" y="115"/>
                  </a:lnTo>
                  <a:lnTo>
                    <a:pt x="260" y="126"/>
                  </a:lnTo>
                  <a:lnTo>
                    <a:pt x="261" y="141"/>
                  </a:lnTo>
                  <a:lnTo>
                    <a:pt x="254" y="147"/>
                  </a:lnTo>
                  <a:lnTo>
                    <a:pt x="235" y="136"/>
                  </a:lnTo>
                  <a:lnTo>
                    <a:pt x="217" y="141"/>
                  </a:lnTo>
                  <a:lnTo>
                    <a:pt x="199" y="136"/>
                  </a:lnTo>
                  <a:lnTo>
                    <a:pt x="186" y="138"/>
                  </a:lnTo>
                  <a:lnTo>
                    <a:pt x="160" y="155"/>
                  </a:lnTo>
                  <a:lnTo>
                    <a:pt x="147" y="158"/>
                  </a:lnTo>
                  <a:lnTo>
                    <a:pt x="133" y="153"/>
                  </a:lnTo>
                  <a:lnTo>
                    <a:pt x="119" y="158"/>
                  </a:lnTo>
                  <a:lnTo>
                    <a:pt x="107" y="150"/>
                  </a:lnTo>
                  <a:lnTo>
                    <a:pt x="86" y="146"/>
                  </a:lnTo>
                  <a:lnTo>
                    <a:pt x="64" y="149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0" y="161"/>
                  </a:lnTo>
                  <a:lnTo>
                    <a:pt x="29" y="149"/>
                  </a:lnTo>
                  <a:lnTo>
                    <a:pt x="14" y="155"/>
                  </a:lnTo>
                  <a:lnTo>
                    <a:pt x="5" y="159"/>
                  </a:lnTo>
                  <a:lnTo>
                    <a:pt x="0" y="159"/>
                  </a:lnTo>
                  <a:lnTo>
                    <a:pt x="11" y="165"/>
                  </a:lnTo>
                  <a:lnTo>
                    <a:pt x="9" y="178"/>
                  </a:lnTo>
                  <a:lnTo>
                    <a:pt x="18" y="185"/>
                  </a:lnTo>
                  <a:lnTo>
                    <a:pt x="18" y="201"/>
                  </a:lnTo>
                  <a:lnTo>
                    <a:pt x="31" y="201"/>
                  </a:lnTo>
                  <a:lnTo>
                    <a:pt x="41" y="196"/>
                  </a:lnTo>
                  <a:lnTo>
                    <a:pt x="58" y="213"/>
                  </a:lnTo>
                  <a:lnTo>
                    <a:pt x="72" y="201"/>
                  </a:lnTo>
                  <a:lnTo>
                    <a:pt x="84" y="201"/>
                  </a:lnTo>
                  <a:lnTo>
                    <a:pt x="92" y="213"/>
                  </a:lnTo>
                  <a:lnTo>
                    <a:pt x="92" y="213"/>
                  </a:lnTo>
                  <a:lnTo>
                    <a:pt x="119" y="225"/>
                  </a:lnTo>
                  <a:lnTo>
                    <a:pt x="160" y="201"/>
                  </a:lnTo>
                  <a:lnTo>
                    <a:pt x="179" y="205"/>
                  </a:lnTo>
                  <a:lnTo>
                    <a:pt x="206" y="202"/>
                  </a:lnTo>
                  <a:lnTo>
                    <a:pt x="203" y="219"/>
                  </a:lnTo>
                  <a:lnTo>
                    <a:pt x="245" y="242"/>
                  </a:lnTo>
                  <a:lnTo>
                    <a:pt x="293" y="251"/>
                  </a:lnTo>
                  <a:lnTo>
                    <a:pt x="319" y="249"/>
                  </a:lnTo>
                  <a:lnTo>
                    <a:pt x="332" y="260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/>
            </a:p>
          </p:txBody>
        </p:sp>
        <p:sp>
          <p:nvSpPr>
            <p:cNvPr id="712" name="Freeform 71">
              <a:extLst>
                <a:ext uri="{FF2B5EF4-FFF2-40B4-BE49-F238E27FC236}">
                  <a16:creationId xmlns:a16="http://schemas.microsoft.com/office/drawing/2014/main" id="{3B6D9FB8-E0B4-9C4C-A483-22D2B8C77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3856" y="2886368"/>
              <a:ext cx="237675" cy="201485"/>
            </a:xfrm>
            <a:custGeom>
              <a:avLst/>
              <a:gdLst>
                <a:gd name="T0" fmla="*/ 453 w 747"/>
                <a:gd name="T1" fmla="*/ 629 h 630"/>
                <a:gd name="T2" fmla="*/ 477 w 747"/>
                <a:gd name="T3" fmla="*/ 614 h 630"/>
                <a:gd name="T4" fmla="*/ 503 w 747"/>
                <a:gd name="T5" fmla="*/ 611 h 630"/>
                <a:gd name="T6" fmla="*/ 534 w 747"/>
                <a:gd name="T7" fmla="*/ 619 h 630"/>
                <a:gd name="T8" fmla="*/ 557 w 747"/>
                <a:gd name="T9" fmla="*/ 607 h 630"/>
                <a:gd name="T10" fmla="*/ 580 w 747"/>
                <a:gd name="T11" fmla="*/ 608 h 630"/>
                <a:gd name="T12" fmla="*/ 644 w 747"/>
                <a:gd name="T13" fmla="*/ 629 h 630"/>
                <a:gd name="T14" fmla="*/ 662 w 747"/>
                <a:gd name="T15" fmla="*/ 605 h 630"/>
                <a:gd name="T16" fmla="*/ 710 w 747"/>
                <a:gd name="T17" fmla="*/ 527 h 630"/>
                <a:gd name="T18" fmla="*/ 728 w 747"/>
                <a:gd name="T19" fmla="*/ 490 h 630"/>
                <a:gd name="T20" fmla="*/ 746 w 747"/>
                <a:gd name="T21" fmla="*/ 466 h 630"/>
                <a:gd name="T22" fmla="*/ 739 w 747"/>
                <a:gd name="T23" fmla="*/ 443 h 630"/>
                <a:gd name="T24" fmla="*/ 725 w 747"/>
                <a:gd name="T25" fmla="*/ 422 h 630"/>
                <a:gd name="T26" fmla="*/ 707 w 747"/>
                <a:gd name="T27" fmla="*/ 386 h 630"/>
                <a:gd name="T28" fmla="*/ 707 w 747"/>
                <a:gd name="T29" fmla="*/ 328 h 630"/>
                <a:gd name="T30" fmla="*/ 684 w 747"/>
                <a:gd name="T31" fmla="*/ 278 h 630"/>
                <a:gd name="T32" fmla="*/ 713 w 747"/>
                <a:gd name="T33" fmla="*/ 252 h 630"/>
                <a:gd name="T34" fmla="*/ 702 w 747"/>
                <a:gd name="T35" fmla="*/ 194 h 630"/>
                <a:gd name="T36" fmla="*/ 688 w 747"/>
                <a:gd name="T37" fmla="*/ 156 h 630"/>
                <a:gd name="T38" fmla="*/ 662 w 747"/>
                <a:gd name="T39" fmla="*/ 96 h 630"/>
                <a:gd name="T40" fmla="*/ 655 w 747"/>
                <a:gd name="T41" fmla="*/ 47 h 630"/>
                <a:gd name="T42" fmla="*/ 626 w 747"/>
                <a:gd name="T43" fmla="*/ 30 h 630"/>
                <a:gd name="T44" fmla="*/ 415 w 747"/>
                <a:gd name="T45" fmla="*/ 36 h 630"/>
                <a:gd name="T46" fmla="*/ 378 w 747"/>
                <a:gd name="T47" fmla="*/ 64 h 630"/>
                <a:gd name="T48" fmla="*/ 349 w 747"/>
                <a:gd name="T49" fmla="*/ 64 h 630"/>
                <a:gd name="T50" fmla="*/ 393 w 747"/>
                <a:gd name="T51" fmla="*/ 29 h 630"/>
                <a:gd name="T52" fmla="*/ 369 w 747"/>
                <a:gd name="T53" fmla="*/ 47 h 630"/>
                <a:gd name="T54" fmla="*/ 303 w 747"/>
                <a:gd name="T55" fmla="*/ 52 h 630"/>
                <a:gd name="T56" fmla="*/ 302 w 747"/>
                <a:gd name="T57" fmla="*/ 18 h 630"/>
                <a:gd name="T58" fmla="*/ 329 w 747"/>
                <a:gd name="T59" fmla="*/ 27 h 630"/>
                <a:gd name="T60" fmla="*/ 306 w 747"/>
                <a:gd name="T61" fmla="*/ 10 h 630"/>
                <a:gd name="T62" fmla="*/ 233 w 747"/>
                <a:gd name="T63" fmla="*/ 16 h 630"/>
                <a:gd name="T64" fmla="*/ 187 w 747"/>
                <a:gd name="T65" fmla="*/ 23 h 630"/>
                <a:gd name="T66" fmla="*/ 149 w 747"/>
                <a:gd name="T67" fmla="*/ 44 h 630"/>
                <a:gd name="T68" fmla="*/ 133 w 747"/>
                <a:gd name="T69" fmla="*/ 73 h 630"/>
                <a:gd name="T70" fmla="*/ 71 w 747"/>
                <a:gd name="T71" fmla="*/ 96 h 630"/>
                <a:gd name="T72" fmla="*/ 36 w 747"/>
                <a:gd name="T73" fmla="*/ 117 h 630"/>
                <a:gd name="T74" fmla="*/ 23 w 747"/>
                <a:gd name="T75" fmla="*/ 139 h 630"/>
                <a:gd name="T76" fmla="*/ 17 w 747"/>
                <a:gd name="T77" fmla="*/ 148 h 630"/>
                <a:gd name="T78" fmla="*/ 23 w 747"/>
                <a:gd name="T79" fmla="*/ 211 h 630"/>
                <a:gd name="T80" fmla="*/ 0 w 747"/>
                <a:gd name="T81" fmla="*/ 234 h 630"/>
                <a:gd name="T82" fmla="*/ 22 w 747"/>
                <a:gd name="T83" fmla="*/ 278 h 630"/>
                <a:gd name="T84" fmla="*/ 34 w 747"/>
                <a:gd name="T85" fmla="*/ 305 h 630"/>
                <a:gd name="T86" fmla="*/ 34 w 747"/>
                <a:gd name="T87" fmla="*/ 336 h 630"/>
                <a:gd name="T88" fmla="*/ 60 w 747"/>
                <a:gd name="T89" fmla="*/ 376 h 630"/>
                <a:gd name="T90" fmla="*/ 71 w 747"/>
                <a:gd name="T91" fmla="*/ 431 h 630"/>
                <a:gd name="T92" fmla="*/ 72 w 747"/>
                <a:gd name="T93" fmla="*/ 451 h 630"/>
                <a:gd name="T94" fmla="*/ 94 w 747"/>
                <a:gd name="T95" fmla="*/ 446 h 630"/>
                <a:gd name="T96" fmla="*/ 135 w 747"/>
                <a:gd name="T97" fmla="*/ 446 h 630"/>
                <a:gd name="T98" fmla="*/ 147 w 747"/>
                <a:gd name="T99" fmla="*/ 470 h 630"/>
                <a:gd name="T100" fmla="*/ 173 w 747"/>
                <a:gd name="T101" fmla="*/ 478 h 630"/>
                <a:gd name="T102" fmla="*/ 172 w 747"/>
                <a:gd name="T103" fmla="*/ 506 h 630"/>
                <a:gd name="T104" fmla="*/ 176 w 747"/>
                <a:gd name="T105" fmla="*/ 526 h 630"/>
                <a:gd name="T106" fmla="*/ 195 w 747"/>
                <a:gd name="T107" fmla="*/ 521 h 630"/>
                <a:gd name="T108" fmla="*/ 187 w 747"/>
                <a:gd name="T109" fmla="*/ 496 h 630"/>
                <a:gd name="T110" fmla="*/ 233 w 747"/>
                <a:gd name="T111" fmla="*/ 513 h 630"/>
                <a:gd name="T112" fmla="*/ 253 w 747"/>
                <a:gd name="T113" fmla="*/ 524 h 630"/>
                <a:gd name="T114" fmla="*/ 300 w 747"/>
                <a:gd name="T115" fmla="*/ 530 h 630"/>
                <a:gd name="T116" fmla="*/ 373 w 747"/>
                <a:gd name="T117" fmla="*/ 574 h 630"/>
                <a:gd name="T118" fmla="*/ 402 w 747"/>
                <a:gd name="T119" fmla="*/ 600 h 630"/>
                <a:gd name="T120" fmla="*/ 431 w 747"/>
                <a:gd name="T121" fmla="*/ 593 h 630"/>
                <a:gd name="T122" fmla="*/ 448 w 747"/>
                <a:gd name="T123" fmla="*/ 626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7" h="630">
                  <a:moveTo>
                    <a:pt x="448" y="626"/>
                  </a:moveTo>
                  <a:lnTo>
                    <a:pt x="453" y="629"/>
                  </a:lnTo>
                  <a:lnTo>
                    <a:pt x="468" y="629"/>
                  </a:lnTo>
                  <a:lnTo>
                    <a:pt x="477" y="614"/>
                  </a:lnTo>
                  <a:lnTo>
                    <a:pt x="490" y="610"/>
                  </a:lnTo>
                  <a:lnTo>
                    <a:pt x="503" y="611"/>
                  </a:lnTo>
                  <a:lnTo>
                    <a:pt x="522" y="611"/>
                  </a:lnTo>
                  <a:lnTo>
                    <a:pt x="534" y="619"/>
                  </a:lnTo>
                  <a:lnTo>
                    <a:pt x="545" y="608"/>
                  </a:lnTo>
                  <a:lnTo>
                    <a:pt x="557" y="607"/>
                  </a:lnTo>
                  <a:lnTo>
                    <a:pt x="569" y="613"/>
                  </a:lnTo>
                  <a:lnTo>
                    <a:pt x="580" y="608"/>
                  </a:lnTo>
                  <a:lnTo>
                    <a:pt x="610" y="610"/>
                  </a:lnTo>
                  <a:lnTo>
                    <a:pt x="644" y="629"/>
                  </a:lnTo>
                  <a:lnTo>
                    <a:pt x="662" y="629"/>
                  </a:lnTo>
                  <a:lnTo>
                    <a:pt x="662" y="605"/>
                  </a:lnTo>
                  <a:lnTo>
                    <a:pt x="659" y="584"/>
                  </a:lnTo>
                  <a:lnTo>
                    <a:pt x="710" y="527"/>
                  </a:lnTo>
                  <a:lnTo>
                    <a:pt x="716" y="503"/>
                  </a:lnTo>
                  <a:lnTo>
                    <a:pt x="728" y="490"/>
                  </a:lnTo>
                  <a:lnTo>
                    <a:pt x="742" y="490"/>
                  </a:lnTo>
                  <a:lnTo>
                    <a:pt x="746" y="466"/>
                  </a:lnTo>
                  <a:lnTo>
                    <a:pt x="740" y="455"/>
                  </a:lnTo>
                  <a:lnTo>
                    <a:pt x="739" y="443"/>
                  </a:lnTo>
                  <a:lnTo>
                    <a:pt x="745" y="434"/>
                  </a:lnTo>
                  <a:lnTo>
                    <a:pt x="725" y="422"/>
                  </a:lnTo>
                  <a:lnTo>
                    <a:pt x="716" y="397"/>
                  </a:lnTo>
                  <a:lnTo>
                    <a:pt x="707" y="386"/>
                  </a:lnTo>
                  <a:lnTo>
                    <a:pt x="705" y="350"/>
                  </a:lnTo>
                  <a:lnTo>
                    <a:pt x="707" y="328"/>
                  </a:lnTo>
                  <a:lnTo>
                    <a:pt x="690" y="302"/>
                  </a:lnTo>
                  <a:lnTo>
                    <a:pt x="684" y="278"/>
                  </a:lnTo>
                  <a:lnTo>
                    <a:pt x="696" y="258"/>
                  </a:lnTo>
                  <a:lnTo>
                    <a:pt x="713" y="252"/>
                  </a:lnTo>
                  <a:lnTo>
                    <a:pt x="713" y="201"/>
                  </a:lnTo>
                  <a:lnTo>
                    <a:pt x="702" y="194"/>
                  </a:lnTo>
                  <a:lnTo>
                    <a:pt x="699" y="174"/>
                  </a:lnTo>
                  <a:lnTo>
                    <a:pt x="688" y="156"/>
                  </a:lnTo>
                  <a:lnTo>
                    <a:pt x="676" y="119"/>
                  </a:lnTo>
                  <a:lnTo>
                    <a:pt x="662" y="96"/>
                  </a:lnTo>
                  <a:lnTo>
                    <a:pt x="662" y="76"/>
                  </a:lnTo>
                  <a:lnTo>
                    <a:pt x="655" y="47"/>
                  </a:lnTo>
                  <a:lnTo>
                    <a:pt x="642" y="45"/>
                  </a:lnTo>
                  <a:lnTo>
                    <a:pt x="626" y="30"/>
                  </a:lnTo>
                  <a:lnTo>
                    <a:pt x="519" y="41"/>
                  </a:lnTo>
                  <a:lnTo>
                    <a:pt x="415" y="36"/>
                  </a:lnTo>
                  <a:lnTo>
                    <a:pt x="406" y="39"/>
                  </a:lnTo>
                  <a:lnTo>
                    <a:pt x="378" y="64"/>
                  </a:lnTo>
                  <a:lnTo>
                    <a:pt x="355" y="70"/>
                  </a:lnTo>
                  <a:lnTo>
                    <a:pt x="349" y="64"/>
                  </a:lnTo>
                  <a:lnTo>
                    <a:pt x="372" y="52"/>
                  </a:lnTo>
                  <a:lnTo>
                    <a:pt x="393" y="29"/>
                  </a:lnTo>
                  <a:lnTo>
                    <a:pt x="386" y="30"/>
                  </a:lnTo>
                  <a:lnTo>
                    <a:pt x="369" y="47"/>
                  </a:lnTo>
                  <a:lnTo>
                    <a:pt x="338" y="61"/>
                  </a:lnTo>
                  <a:lnTo>
                    <a:pt x="303" y="52"/>
                  </a:lnTo>
                  <a:lnTo>
                    <a:pt x="295" y="32"/>
                  </a:lnTo>
                  <a:lnTo>
                    <a:pt x="302" y="18"/>
                  </a:lnTo>
                  <a:lnTo>
                    <a:pt x="320" y="21"/>
                  </a:lnTo>
                  <a:lnTo>
                    <a:pt x="329" y="27"/>
                  </a:lnTo>
                  <a:lnTo>
                    <a:pt x="329" y="21"/>
                  </a:lnTo>
                  <a:lnTo>
                    <a:pt x="306" y="10"/>
                  </a:lnTo>
                  <a:lnTo>
                    <a:pt x="265" y="0"/>
                  </a:lnTo>
                  <a:lnTo>
                    <a:pt x="233" y="16"/>
                  </a:lnTo>
                  <a:lnTo>
                    <a:pt x="210" y="13"/>
                  </a:lnTo>
                  <a:lnTo>
                    <a:pt x="187" y="23"/>
                  </a:lnTo>
                  <a:lnTo>
                    <a:pt x="172" y="44"/>
                  </a:lnTo>
                  <a:lnTo>
                    <a:pt x="149" y="44"/>
                  </a:lnTo>
                  <a:lnTo>
                    <a:pt x="133" y="61"/>
                  </a:lnTo>
                  <a:lnTo>
                    <a:pt x="133" y="73"/>
                  </a:lnTo>
                  <a:lnTo>
                    <a:pt x="107" y="75"/>
                  </a:lnTo>
                  <a:lnTo>
                    <a:pt x="71" y="96"/>
                  </a:lnTo>
                  <a:lnTo>
                    <a:pt x="45" y="97"/>
                  </a:lnTo>
                  <a:lnTo>
                    <a:pt x="36" y="117"/>
                  </a:lnTo>
                  <a:lnTo>
                    <a:pt x="29" y="136"/>
                  </a:lnTo>
                  <a:lnTo>
                    <a:pt x="23" y="139"/>
                  </a:lnTo>
                  <a:lnTo>
                    <a:pt x="25" y="148"/>
                  </a:lnTo>
                  <a:lnTo>
                    <a:pt x="17" y="148"/>
                  </a:lnTo>
                  <a:lnTo>
                    <a:pt x="25" y="185"/>
                  </a:lnTo>
                  <a:lnTo>
                    <a:pt x="23" y="211"/>
                  </a:lnTo>
                  <a:lnTo>
                    <a:pt x="0" y="223"/>
                  </a:lnTo>
                  <a:lnTo>
                    <a:pt x="0" y="234"/>
                  </a:lnTo>
                  <a:lnTo>
                    <a:pt x="25" y="261"/>
                  </a:lnTo>
                  <a:lnTo>
                    <a:pt x="22" y="278"/>
                  </a:lnTo>
                  <a:lnTo>
                    <a:pt x="34" y="293"/>
                  </a:lnTo>
                  <a:lnTo>
                    <a:pt x="34" y="305"/>
                  </a:lnTo>
                  <a:lnTo>
                    <a:pt x="42" y="322"/>
                  </a:lnTo>
                  <a:lnTo>
                    <a:pt x="34" y="336"/>
                  </a:lnTo>
                  <a:lnTo>
                    <a:pt x="49" y="370"/>
                  </a:lnTo>
                  <a:lnTo>
                    <a:pt x="60" y="376"/>
                  </a:lnTo>
                  <a:lnTo>
                    <a:pt x="69" y="388"/>
                  </a:lnTo>
                  <a:lnTo>
                    <a:pt x="71" y="431"/>
                  </a:lnTo>
                  <a:lnTo>
                    <a:pt x="66" y="438"/>
                  </a:lnTo>
                  <a:lnTo>
                    <a:pt x="72" y="451"/>
                  </a:lnTo>
                  <a:lnTo>
                    <a:pt x="80" y="443"/>
                  </a:lnTo>
                  <a:lnTo>
                    <a:pt x="94" y="446"/>
                  </a:lnTo>
                  <a:lnTo>
                    <a:pt x="101" y="441"/>
                  </a:lnTo>
                  <a:lnTo>
                    <a:pt x="135" y="446"/>
                  </a:lnTo>
                  <a:lnTo>
                    <a:pt x="133" y="455"/>
                  </a:lnTo>
                  <a:lnTo>
                    <a:pt x="147" y="470"/>
                  </a:lnTo>
                  <a:lnTo>
                    <a:pt x="161" y="467"/>
                  </a:lnTo>
                  <a:lnTo>
                    <a:pt x="173" y="478"/>
                  </a:lnTo>
                  <a:lnTo>
                    <a:pt x="164" y="496"/>
                  </a:lnTo>
                  <a:lnTo>
                    <a:pt x="172" y="506"/>
                  </a:lnTo>
                  <a:lnTo>
                    <a:pt x="178" y="509"/>
                  </a:lnTo>
                  <a:lnTo>
                    <a:pt x="176" y="526"/>
                  </a:lnTo>
                  <a:lnTo>
                    <a:pt x="187" y="530"/>
                  </a:lnTo>
                  <a:lnTo>
                    <a:pt x="195" y="521"/>
                  </a:lnTo>
                  <a:lnTo>
                    <a:pt x="205" y="521"/>
                  </a:lnTo>
                  <a:lnTo>
                    <a:pt x="187" y="496"/>
                  </a:lnTo>
                  <a:lnTo>
                    <a:pt x="195" y="492"/>
                  </a:lnTo>
                  <a:lnTo>
                    <a:pt x="233" y="513"/>
                  </a:lnTo>
                  <a:lnTo>
                    <a:pt x="256" y="510"/>
                  </a:lnTo>
                  <a:lnTo>
                    <a:pt x="253" y="524"/>
                  </a:lnTo>
                  <a:lnTo>
                    <a:pt x="269" y="538"/>
                  </a:lnTo>
                  <a:lnTo>
                    <a:pt x="300" y="530"/>
                  </a:lnTo>
                  <a:lnTo>
                    <a:pt x="325" y="538"/>
                  </a:lnTo>
                  <a:lnTo>
                    <a:pt x="373" y="574"/>
                  </a:lnTo>
                  <a:lnTo>
                    <a:pt x="389" y="600"/>
                  </a:lnTo>
                  <a:lnTo>
                    <a:pt x="402" y="600"/>
                  </a:lnTo>
                  <a:lnTo>
                    <a:pt x="410" y="593"/>
                  </a:lnTo>
                  <a:lnTo>
                    <a:pt x="431" y="593"/>
                  </a:lnTo>
                  <a:lnTo>
                    <a:pt x="444" y="607"/>
                  </a:lnTo>
                  <a:lnTo>
                    <a:pt x="448" y="626"/>
                  </a:lnTo>
                </a:path>
              </a:pathLst>
            </a:custGeom>
            <a:solidFill>
              <a:srgbClr val="E78E23"/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/>
            </a:p>
          </p:txBody>
        </p:sp>
        <p:sp>
          <p:nvSpPr>
            <p:cNvPr id="713" name="Freeform 73">
              <a:extLst>
                <a:ext uri="{FF2B5EF4-FFF2-40B4-BE49-F238E27FC236}">
                  <a16:creationId xmlns:a16="http://schemas.microsoft.com/office/drawing/2014/main" id="{338BF90F-AA00-D64C-AC8F-9BE1B2F45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9780" y="2887776"/>
              <a:ext cx="216580" cy="259255"/>
            </a:xfrm>
            <a:custGeom>
              <a:avLst/>
              <a:gdLst>
                <a:gd name="T0" fmla="*/ 249 w 681"/>
                <a:gd name="T1" fmla="*/ 12 h 813"/>
                <a:gd name="T2" fmla="*/ 287 w 681"/>
                <a:gd name="T3" fmla="*/ 48 h 813"/>
                <a:gd name="T4" fmla="*/ 301 w 681"/>
                <a:gd name="T5" fmla="*/ 83 h 813"/>
                <a:gd name="T6" fmla="*/ 331 w 681"/>
                <a:gd name="T7" fmla="*/ 69 h 813"/>
                <a:gd name="T8" fmla="*/ 376 w 681"/>
                <a:gd name="T9" fmla="*/ 71 h 813"/>
                <a:gd name="T10" fmla="*/ 340 w 681"/>
                <a:gd name="T11" fmla="*/ 106 h 813"/>
                <a:gd name="T12" fmla="*/ 389 w 681"/>
                <a:gd name="T13" fmla="*/ 119 h 813"/>
                <a:gd name="T14" fmla="*/ 449 w 681"/>
                <a:gd name="T15" fmla="*/ 86 h 813"/>
                <a:gd name="T16" fmla="*/ 475 w 681"/>
                <a:gd name="T17" fmla="*/ 58 h 813"/>
                <a:gd name="T18" fmla="*/ 470 w 681"/>
                <a:gd name="T19" fmla="*/ 71 h 813"/>
                <a:gd name="T20" fmla="*/ 502 w 681"/>
                <a:gd name="T21" fmla="*/ 72 h 813"/>
                <a:gd name="T22" fmla="*/ 550 w 681"/>
                <a:gd name="T23" fmla="*/ 100 h 813"/>
                <a:gd name="T24" fmla="*/ 588 w 681"/>
                <a:gd name="T25" fmla="*/ 138 h 813"/>
                <a:gd name="T26" fmla="*/ 634 w 681"/>
                <a:gd name="T27" fmla="*/ 181 h 813"/>
                <a:gd name="T28" fmla="*/ 634 w 681"/>
                <a:gd name="T29" fmla="*/ 257 h 813"/>
                <a:gd name="T30" fmla="*/ 651 w 681"/>
                <a:gd name="T31" fmla="*/ 318 h 813"/>
                <a:gd name="T32" fmla="*/ 678 w 681"/>
                <a:gd name="T33" fmla="*/ 384 h 813"/>
                <a:gd name="T34" fmla="*/ 651 w 681"/>
                <a:gd name="T35" fmla="*/ 441 h 813"/>
                <a:gd name="T36" fmla="*/ 600 w 681"/>
                <a:gd name="T37" fmla="*/ 454 h 813"/>
                <a:gd name="T38" fmla="*/ 531 w 681"/>
                <a:gd name="T39" fmla="*/ 486 h 813"/>
                <a:gd name="T40" fmla="*/ 467 w 681"/>
                <a:gd name="T41" fmla="*/ 502 h 813"/>
                <a:gd name="T42" fmla="*/ 499 w 681"/>
                <a:gd name="T43" fmla="*/ 558 h 813"/>
                <a:gd name="T44" fmla="*/ 545 w 681"/>
                <a:gd name="T45" fmla="*/ 618 h 813"/>
                <a:gd name="T46" fmla="*/ 593 w 681"/>
                <a:gd name="T47" fmla="*/ 697 h 813"/>
                <a:gd name="T48" fmla="*/ 530 w 681"/>
                <a:gd name="T49" fmla="*/ 751 h 813"/>
                <a:gd name="T50" fmla="*/ 544 w 681"/>
                <a:gd name="T51" fmla="*/ 792 h 813"/>
                <a:gd name="T52" fmla="*/ 476 w 681"/>
                <a:gd name="T53" fmla="*/ 783 h 813"/>
                <a:gd name="T54" fmla="*/ 409 w 681"/>
                <a:gd name="T55" fmla="*/ 803 h 813"/>
                <a:gd name="T56" fmla="*/ 356 w 681"/>
                <a:gd name="T57" fmla="*/ 806 h 813"/>
                <a:gd name="T58" fmla="*/ 304 w 681"/>
                <a:gd name="T59" fmla="*/ 800 h 813"/>
                <a:gd name="T60" fmla="*/ 259 w 681"/>
                <a:gd name="T61" fmla="*/ 783 h 813"/>
                <a:gd name="T62" fmla="*/ 225 w 681"/>
                <a:gd name="T63" fmla="*/ 771 h 813"/>
                <a:gd name="T64" fmla="*/ 185 w 681"/>
                <a:gd name="T65" fmla="*/ 789 h 813"/>
                <a:gd name="T66" fmla="*/ 150 w 681"/>
                <a:gd name="T67" fmla="*/ 778 h 813"/>
                <a:gd name="T68" fmla="*/ 155 w 681"/>
                <a:gd name="T69" fmla="*/ 706 h 813"/>
                <a:gd name="T70" fmla="*/ 166 w 681"/>
                <a:gd name="T71" fmla="*/ 641 h 813"/>
                <a:gd name="T72" fmla="*/ 106 w 681"/>
                <a:gd name="T73" fmla="*/ 633 h 813"/>
                <a:gd name="T74" fmla="*/ 65 w 681"/>
                <a:gd name="T75" fmla="*/ 616 h 813"/>
                <a:gd name="T76" fmla="*/ 42 w 681"/>
                <a:gd name="T77" fmla="*/ 570 h 813"/>
                <a:gd name="T78" fmla="*/ 23 w 681"/>
                <a:gd name="T79" fmla="*/ 506 h 813"/>
                <a:gd name="T80" fmla="*/ 7 w 681"/>
                <a:gd name="T81" fmla="*/ 445 h 813"/>
                <a:gd name="T82" fmla="*/ 11 w 681"/>
                <a:gd name="T83" fmla="*/ 376 h 813"/>
                <a:gd name="T84" fmla="*/ 74 w 681"/>
                <a:gd name="T85" fmla="*/ 346 h 813"/>
                <a:gd name="T86" fmla="*/ 91 w 681"/>
                <a:gd name="T87" fmla="*/ 298 h 813"/>
                <a:gd name="T88" fmla="*/ 65 w 681"/>
                <a:gd name="T89" fmla="*/ 271 h 813"/>
                <a:gd name="T90" fmla="*/ 98 w 681"/>
                <a:gd name="T91" fmla="*/ 239 h 813"/>
                <a:gd name="T92" fmla="*/ 112 w 681"/>
                <a:gd name="T93" fmla="*/ 207 h 813"/>
                <a:gd name="T94" fmla="*/ 85 w 681"/>
                <a:gd name="T95" fmla="*/ 174 h 813"/>
                <a:gd name="T96" fmla="*/ 152 w 681"/>
                <a:gd name="T97" fmla="*/ 156 h 813"/>
                <a:gd name="T98" fmla="*/ 166 w 681"/>
                <a:gd name="T99" fmla="*/ 168 h 813"/>
                <a:gd name="T100" fmla="*/ 184 w 681"/>
                <a:gd name="T101" fmla="*/ 182 h 813"/>
                <a:gd name="T102" fmla="*/ 190 w 681"/>
                <a:gd name="T103" fmla="*/ 150 h 813"/>
                <a:gd name="T104" fmla="*/ 243 w 681"/>
                <a:gd name="T105" fmla="*/ 132 h 813"/>
                <a:gd name="T106" fmla="*/ 244 w 681"/>
                <a:gd name="T107" fmla="*/ 126 h 813"/>
                <a:gd name="T108" fmla="*/ 227 w 681"/>
                <a:gd name="T109" fmla="*/ 97 h 813"/>
                <a:gd name="T110" fmla="*/ 198 w 681"/>
                <a:gd name="T111" fmla="*/ 60 h 813"/>
                <a:gd name="T112" fmla="*/ 210 w 681"/>
                <a:gd name="T113" fmla="*/ 26 h 813"/>
                <a:gd name="T114" fmla="*/ 190 w 681"/>
                <a:gd name="T115" fmla="*/ 2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1" h="813">
                  <a:moveTo>
                    <a:pt x="190" y="2"/>
                  </a:moveTo>
                  <a:lnTo>
                    <a:pt x="211" y="0"/>
                  </a:lnTo>
                  <a:lnTo>
                    <a:pt x="241" y="9"/>
                  </a:lnTo>
                  <a:lnTo>
                    <a:pt x="249" y="12"/>
                  </a:lnTo>
                  <a:lnTo>
                    <a:pt x="264" y="11"/>
                  </a:lnTo>
                  <a:lnTo>
                    <a:pt x="279" y="28"/>
                  </a:lnTo>
                  <a:lnTo>
                    <a:pt x="295" y="29"/>
                  </a:lnTo>
                  <a:lnTo>
                    <a:pt x="287" y="48"/>
                  </a:lnTo>
                  <a:lnTo>
                    <a:pt x="279" y="55"/>
                  </a:lnTo>
                  <a:lnTo>
                    <a:pt x="282" y="64"/>
                  </a:lnTo>
                  <a:lnTo>
                    <a:pt x="296" y="69"/>
                  </a:lnTo>
                  <a:lnTo>
                    <a:pt x="301" y="83"/>
                  </a:lnTo>
                  <a:lnTo>
                    <a:pt x="313" y="72"/>
                  </a:lnTo>
                  <a:lnTo>
                    <a:pt x="317" y="64"/>
                  </a:lnTo>
                  <a:lnTo>
                    <a:pt x="325" y="60"/>
                  </a:lnTo>
                  <a:lnTo>
                    <a:pt x="331" y="69"/>
                  </a:lnTo>
                  <a:lnTo>
                    <a:pt x="353" y="83"/>
                  </a:lnTo>
                  <a:lnTo>
                    <a:pt x="356" y="77"/>
                  </a:lnTo>
                  <a:lnTo>
                    <a:pt x="369" y="68"/>
                  </a:lnTo>
                  <a:lnTo>
                    <a:pt x="376" y="71"/>
                  </a:lnTo>
                  <a:lnTo>
                    <a:pt x="376" y="84"/>
                  </a:lnTo>
                  <a:lnTo>
                    <a:pt x="365" y="98"/>
                  </a:lnTo>
                  <a:lnTo>
                    <a:pt x="356" y="97"/>
                  </a:lnTo>
                  <a:lnTo>
                    <a:pt x="340" y="106"/>
                  </a:lnTo>
                  <a:lnTo>
                    <a:pt x="362" y="112"/>
                  </a:lnTo>
                  <a:lnTo>
                    <a:pt x="369" y="109"/>
                  </a:lnTo>
                  <a:lnTo>
                    <a:pt x="383" y="110"/>
                  </a:lnTo>
                  <a:lnTo>
                    <a:pt x="389" y="119"/>
                  </a:lnTo>
                  <a:lnTo>
                    <a:pt x="406" y="118"/>
                  </a:lnTo>
                  <a:lnTo>
                    <a:pt x="408" y="106"/>
                  </a:lnTo>
                  <a:lnTo>
                    <a:pt x="420" y="90"/>
                  </a:lnTo>
                  <a:lnTo>
                    <a:pt x="449" y="86"/>
                  </a:lnTo>
                  <a:lnTo>
                    <a:pt x="450" y="78"/>
                  </a:lnTo>
                  <a:lnTo>
                    <a:pt x="466" y="69"/>
                  </a:lnTo>
                  <a:lnTo>
                    <a:pt x="469" y="61"/>
                  </a:lnTo>
                  <a:lnTo>
                    <a:pt x="475" y="58"/>
                  </a:lnTo>
                  <a:lnTo>
                    <a:pt x="496" y="60"/>
                  </a:lnTo>
                  <a:lnTo>
                    <a:pt x="480" y="66"/>
                  </a:lnTo>
                  <a:lnTo>
                    <a:pt x="473" y="74"/>
                  </a:lnTo>
                  <a:lnTo>
                    <a:pt x="470" y="71"/>
                  </a:lnTo>
                  <a:lnTo>
                    <a:pt x="463" y="80"/>
                  </a:lnTo>
                  <a:lnTo>
                    <a:pt x="469" y="86"/>
                  </a:lnTo>
                  <a:lnTo>
                    <a:pt x="486" y="74"/>
                  </a:lnTo>
                  <a:lnTo>
                    <a:pt x="502" y="72"/>
                  </a:lnTo>
                  <a:lnTo>
                    <a:pt x="510" y="69"/>
                  </a:lnTo>
                  <a:lnTo>
                    <a:pt x="516" y="77"/>
                  </a:lnTo>
                  <a:lnTo>
                    <a:pt x="530" y="80"/>
                  </a:lnTo>
                  <a:lnTo>
                    <a:pt x="550" y="100"/>
                  </a:lnTo>
                  <a:lnTo>
                    <a:pt x="567" y="97"/>
                  </a:lnTo>
                  <a:lnTo>
                    <a:pt x="576" y="110"/>
                  </a:lnTo>
                  <a:lnTo>
                    <a:pt x="573" y="126"/>
                  </a:lnTo>
                  <a:lnTo>
                    <a:pt x="588" y="138"/>
                  </a:lnTo>
                  <a:lnTo>
                    <a:pt x="602" y="136"/>
                  </a:lnTo>
                  <a:lnTo>
                    <a:pt x="611" y="144"/>
                  </a:lnTo>
                  <a:lnTo>
                    <a:pt x="626" y="144"/>
                  </a:lnTo>
                  <a:lnTo>
                    <a:pt x="634" y="181"/>
                  </a:lnTo>
                  <a:lnTo>
                    <a:pt x="632" y="207"/>
                  </a:lnTo>
                  <a:lnTo>
                    <a:pt x="609" y="219"/>
                  </a:lnTo>
                  <a:lnTo>
                    <a:pt x="609" y="230"/>
                  </a:lnTo>
                  <a:lnTo>
                    <a:pt x="634" y="257"/>
                  </a:lnTo>
                  <a:lnTo>
                    <a:pt x="631" y="274"/>
                  </a:lnTo>
                  <a:lnTo>
                    <a:pt x="643" y="289"/>
                  </a:lnTo>
                  <a:lnTo>
                    <a:pt x="643" y="301"/>
                  </a:lnTo>
                  <a:lnTo>
                    <a:pt x="651" y="318"/>
                  </a:lnTo>
                  <a:lnTo>
                    <a:pt x="643" y="332"/>
                  </a:lnTo>
                  <a:lnTo>
                    <a:pt x="658" y="366"/>
                  </a:lnTo>
                  <a:lnTo>
                    <a:pt x="669" y="372"/>
                  </a:lnTo>
                  <a:lnTo>
                    <a:pt x="678" y="384"/>
                  </a:lnTo>
                  <a:lnTo>
                    <a:pt x="680" y="427"/>
                  </a:lnTo>
                  <a:lnTo>
                    <a:pt x="672" y="439"/>
                  </a:lnTo>
                  <a:lnTo>
                    <a:pt x="660" y="433"/>
                  </a:lnTo>
                  <a:lnTo>
                    <a:pt x="651" y="441"/>
                  </a:lnTo>
                  <a:lnTo>
                    <a:pt x="625" y="434"/>
                  </a:lnTo>
                  <a:lnTo>
                    <a:pt x="625" y="448"/>
                  </a:lnTo>
                  <a:lnTo>
                    <a:pt x="611" y="457"/>
                  </a:lnTo>
                  <a:lnTo>
                    <a:pt x="600" y="454"/>
                  </a:lnTo>
                  <a:lnTo>
                    <a:pt x="573" y="454"/>
                  </a:lnTo>
                  <a:lnTo>
                    <a:pt x="564" y="468"/>
                  </a:lnTo>
                  <a:lnTo>
                    <a:pt x="547" y="468"/>
                  </a:lnTo>
                  <a:lnTo>
                    <a:pt x="531" y="486"/>
                  </a:lnTo>
                  <a:lnTo>
                    <a:pt x="516" y="488"/>
                  </a:lnTo>
                  <a:lnTo>
                    <a:pt x="489" y="514"/>
                  </a:lnTo>
                  <a:lnTo>
                    <a:pt x="475" y="508"/>
                  </a:lnTo>
                  <a:lnTo>
                    <a:pt x="467" y="502"/>
                  </a:lnTo>
                  <a:lnTo>
                    <a:pt x="460" y="506"/>
                  </a:lnTo>
                  <a:lnTo>
                    <a:pt x="461" y="518"/>
                  </a:lnTo>
                  <a:lnTo>
                    <a:pt x="483" y="532"/>
                  </a:lnTo>
                  <a:lnTo>
                    <a:pt x="499" y="558"/>
                  </a:lnTo>
                  <a:lnTo>
                    <a:pt x="498" y="578"/>
                  </a:lnTo>
                  <a:lnTo>
                    <a:pt x="502" y="590"/>
                  </a:lnTo>
                  <a:lnTo>
                    <a:pt x="518" y="598"/>
                  </a:lnTo>
                  <a:lnTo>
                    <a:pt x="545" y="618"/>
                  </a:lnTo>
                  <a:lnTo>
                    <a:pt x="562" y="628"/>
                  </a:lnTo>
                  <a:lnTo>
                    <a:pt x="594" y="665"/>
                  </a:lnTo>
                  <a:lnTo>
                    <a:pt x="591" y="680"/>
                  </a:lnTo>
                  <a:lnTo>
                    <a:pt x="593" y="697"/>
                  </a:lnTo>
                  <a:lnTo>
                    <a:pt x="579" y="697"/>
                  </a:lnTo>
                  <a:lnTo>
                    <a:pt x="570" y="714"/>
                  </a:lnTo>
                  <a:lnTo>
                    <a:pt x="551" y="723"/>
                  </a:lnTo>
                  <a:lnTo>
                    <a:pt x="530" y="751"/>
                  </a:lnTo>
                  <a:lnTo>
                    <a:pt x="530" y="760"/>
                  </a:lnTo>
                  <a:lnTo>
                    <a:pt x="550" y="771"/>
                  </a:lnTo>
                  <a:lnTo>
                    <a:pt x="551" y="786"/>
                  </a:lnTo>
                  <a:lnTo>
                    <a:pt x="544" y="792"/>
                  </a:lnTo>
                  <a:lnTo>
                    <a:pt x="525" y="781"/>
                  </a:lnTo>
                  <a:lnTo>
                    <a:pt x="507" y="786"/>
                  </a:lnTo>
                  <a:lnTo>
                    <a:pt x="489" y="781"/>
                  </a:lnTo>
                  <a:lnTo>
                    <a:pt x="476" y="783"/>
                  </a:lnTo>
                  <a:lnTo>
                    <a:pt x="450" y="800"/>
                  </a:lnTo>
                  <a:lnTo>
                    <a:pt x="437" y="803"/>
                  </a:lnTo>
                  <a:lnTo>
                    <a:pt x="423" y="798"/>
                  </a:lnTo>
                  <a:lnTo>
                    <a:pt x="409" y="803"/>
                  </a:lnTo>
                  <a:lnTo>
                    <a:pt x="397" y="795"/>
                  </a:lnTo>
                  <a:lnTo>
                    <a:pt x="376" y="791"/>
                  </a:lnTo>
                  <a:lnTo>
                    <a:pt x="354" y="794"/>
                  </a:lnTo>
                  <a:lnTo>
                    <a:pt x="356" y="806"/>
                  </a:lnTo>
                  <a:lnTo>
                    <a:pt x="350" y="812"/>
                  </a:lnTo>
                  <a:lnTo>
                    <a:pt x="330" y="806"/>
                  </a:lnTo>
                  <a:lnTo>
                    <a:pt x="319" y="794"/>
                  </a:lnTo>
                  <a:lnTo>
                    <a:pt x="304" y="800"/>
                  </a:lnTo>
                  <a:lnTo>
                    <a:pt x="295" y="804"/>
                  </a:lnTo>
                  <a:lnTo>
                    <a:pt x="290" y="804"/>
                  </a:lnTo>
                  <a:lnTo>
                    <a:pt x="282" y="798"/>
                  </a:lnTo>
                  <a:lnTo>
                    <a:pt x="259" y="783"/>
                  </a:lnTo>
                  <a:lnTo>
                    <a:pt x="249" y="781"/>
                  </a:lnTo>
                  <a:lnTo>
                    <a:pt x="241" y="789"/>
                  </a:lnTo>
                  <a:lnTo>
                    <a:pt x="230" y="786"/>
                  </a:lnTo>
                  <a:lnTo>
                    <a:pt x="225" y="771"/>
                  </a:lnTo>
                  <a:lnTo>
                    <a:pt x="210" y="777"/>
                  </a:lnTo>
                  <a:lnTo>
                    <a:pt x="211" y="786"/>
                  </a:lnTo>
                  <a:lnTo>
                    <a:pt x="205" y="797"/>
                  </a:lnTo>
                  <a:lnTo>
                    <a:pt x="185" y="789"/>
                  </a:lnTo>
                  <a:lnTo>
                    <a:pt x="170" y="798"/>
                  </a:lnTo>
                  <a:lnTo>
                    <a:pt x="158" y="794"/>
                  </a:lnTo>
                  <a:lnTo>
                    <a:pt x="158" y="794"/>
                  </a:lnTo>
                  <a:lnTo>
                    <a:pt x="150" y="778"/>
                  </a:lnTo>
                  <a:lnTo>
                    <a:pt x="137" y="769"/>
                  </a:lnTo>
                  <a:lnTo>
                    <a:pt x="135" y="746"/>
                  </a:lnTo>
                  <a:lnTo>
                    <a:pt x="143" y="717"/>
                  </a:lnTo>
                  <a:lnTo>
                    <a:pt x="155" y="706"/>
                  </a:lnTo>
                  <a:lnTo>
                    <a:pt x="155" y="694"/>
                  </a:lnTo>
                  <a:lnTo>
                    <a:pt x="163" y="670"/>
                  </a:lnTo>
                  <a:lnTo>
                    <a:pt x="181" y="651"/>
                  </a:lnTo>
                  <a:lnTo>
                    <a:pt x="166" y="641"/>
                  </a:lnTo>
                  <a:lnTo>
                    <a:pt x="150" y="641"/>
                  </a:lnTo>
                  <a:lnTo>
                    <a:pt x="130" y="632"/>
                  </a:lnTo>
                  <a:lnTo>
                    <a:pt x="117" y="636"/>
                  </a:lnTo>
                  <a:lnTo>
                    <a:pt x="106" y="633"/>
                  </a:lnTo>
                  <a:lnTo>
                    <a:pt x="92" y="633"/>
                  </a:lnTo>
                  <a:lnTo>
                    <a:pt x="78" y="638"/>
                  </a:lnTo>
                  <a:lnTo>
                    <a:pt x="65" y="625"/>
                  </a:lnTo>
                  <a:lnTo>
                    <a:pt x="65" y="616"/>
                  </a:lnTo>
                  <a:lnTo>
                    <a:pt x="49" y="604"/>
                  </a:lnTo>
                  <a:lnTo>
                    <a:pt x="49" y="604"/>
                  </a:lnTo>
                  <a:lnTo>
                    <a:pt x="51" y="578"/>
                  </a:lnTo>
                  <a:lnTo>
                    <a:pt x="42" y="570"/>
                  </a:lnTo>
                  <a:lnTo>
                    <a:pt x="37" y="554"/>
                  </a:lnTo>
                  <a:lnTo>
                    <a:pt x="19" y="529"/>
                  </a:lnTo>
                  <a:lnTo>
                    <a:pt x="13" y="529"/>
                  </a:lnTo>
                  <a:lnTo>
                    <a:pt x="23" y="506"/>
                  </a:lnTo>
                  <a:lnTo>
                    <a:pt x="13" y="491"/>
                  </a:lnTo>
                  <a:lnTo>
                    <a:pt x="13" y="482"/>
                  </a:lnTo>
                  <a:lnTo>
                    <a:pt x="0" y="456"/>
                  </a:lnTo>
                  <a:lnTo>
                    <a:pt x="7" y="445"/>
                  </a:lnTo>
                  <a:lnTo>
                    <a:pt x="4" y="444"/>
                  </a:lnTo>
                  <a:lnTo>
                    <a:pt x="11" y="427"/>
                  </a:lnTo>
                  <a:lnTo>
                    <a:pt x="16" y="399"/>
                  </a:lnTo>
                  <a:lnTo>
                    <a:pt x="11" y="376"/>
                  </a:lnTo>
                  <a:lnTo>
                    <a:pt x="22" y="363"/>
                  </a:lnTo>
                  <a:lnTo>
                    <a:pt x="33" y="346"/>
                  </a:lnTo>
                  <a:lnTo>
                    <a:pt x="54" y="341"/>
                  </a:lnTo>
                  <a:lnTo>
                    <a:pt x="74" y="346"/>
                  </a:lnTo>
                  <a:lnTo>
                    <a:pt x="86" y="340"/>
                  </a:lnTo>
                  <a:lnTo>
                    <a:pt x="77" y="324"/>
                  </a:lnTo>
                  <a:lnTo>
                    <a:pt x="88" y="317"/>
                  </a:lnTo>
                  <a:lnTo>
                    <a:pt x="91" y="298"/>
                  </a:lnTo>
                  <a:lnTo>
                    <a:pt x="95" y="289"/>
                  </a:lnTo>
                  <a:lnTo>
                    <a:pt x="86" y="282"/>
                  </a:lnTo>
                  <a:lnTo>
                    <a:pt x="66" y="282"/>
                  </a:lnTo>
                  <a:lnTo>
                    <a:pt x="65" y="271"/>
                  </a:lnTo>
                  <a:lnTo>
                    <a:pt x="71" y="256"/>
                  </a:lnTo>
                  <a:lnTo>
                    <a:pt x="88" y="263"/>
                  </a:lnTo>
                  <a:lnTo>
                    <a:pt x="98" y="254"/>
                  </a:lnTo>
                  <a:lnTo>
                    <a:pt x="98" y="239"/>
                  </a:lnTo>
                  <a:lnTo>
                    <a:pt x="106" y="225"/>
                  </a:lnTo>
                  <a:lnTo>
                    <a:pt x="106" y="216"/>
                  </a:lnTo>
                  <a:lnTo>
                    <a:pt x="111" y="210"/>
                  </a:lnTo>
                  <a:lnTo>
                    <a:pt x="112" y="207"/>
                  </a:lnTo>
                  <a:lnTo>
                    <a:pt x="114" y="207"/>
                  </a:lnTo>
                  <a:lnTo>
                    <a:pt x="109" y="191"/>
                  </a:lnTo>
                  <a:lnTo>
                    <a:pt x="92" y="188"/>
                  </a:lnTo>
                  <a:lnTo>
                    <a:pt x="85" y="174"/>
                  </a:lnTo>
                  <a:lnTo>
                    <a:pt x="88" y="158"/>
                  </a:lnTo>
                  <a:lnTo>
                    <a:pt x="124" y="149"/>
                  </a:lnTo>
                  <a:lnTo>
                    <a:pt x="133" y="144"/>
                  </a:lnTo>
                  <a:lnTo>
                    <a:pt x="152" y="156"/>
                  </a:lnTo>
                  <a:lnTo>
                    <a:pt x="152" y="174"/>
                  </a:lnTo>
                  <a:lnTo>
                    <a:pt x="166" y="191"/>
                  </a:lnTo>
                  <a:lnTo>
                    <a:pt x="173" y="182"/>
                  </a:lnTo>
                  <a:lnTo>
                    <a:pt x="166" y="168"/>
                  </a:lnTo>
                  <a:lnTo>
                    <a:pt x="166" y="156"/>
                  </a:lnTo>
                  <a:lnTo>
                    <a:pt x="173" y="153"/>
                  </a:lnTo>
                  <a:lnTo>
                    <a:pt x="185" y="164"/>
                  </a:lnTo>
                  <a:lnTo>
                    <a:pt x="184" y="182"/>
                  </a:lnTo>
                  <a:lnTo>
                    <a:pt x="202" y="202"/>
                  </a:lnTo>
                  <a:lnTo>
                    <a:pt x="195" y="187"/>
                  </a:lnTo>
                  <a:lnTo>
                    <a:pt x="193" y="164"/>
                  </a:lnTo>
                  <a:lnTo>
                    <a:pt x="190" y="150"/>
                  </a:lnTo>
                  <a:lnTo>
                    <a:pt x="201" y="135"/>
                  </a:lnTo>
                  <a:lnTo>
                    <a:pt x="213" y="132"/>
                  </a:lnTo>
                  <a:lnTo>
                    <a:pt x="226" y="138"/>
                  </a:lnTo>
                  <a:lnTo>
                    <a:pt x="243" y="132"/>
                  </a:lnTo>
                  <a:lnTo>
                    <a:pt x="269" y="159"/>
                  </a:lnTo>
                  <a:lnTo>
                    <a:pt x="304" y="167"/>
                  </a:lnTo>
                  <a:lnTo>
                    <a:pt x="270" y="153"/>
                  </a:lnTo>
                  <a:lnTo>
                    <a:pt x="244" y="126"/>
                  </a:lnTo>
                  <a:lnTo>
                    <a:pt x="225" y="126"/>
                  </a:lnTo>
                  <a:lnTo>
                    <a:pt x="215" y="118"/>
                  </a:lnTo>
                  <a:lnTo>
                    <a:pt x="215" y="107"/>
                  </a:lnTo>
                  <a:lnTo>
                    <a:pt x="227" y="97"/>
                  </a:lnTo>
                  <a:lnTo>
                    <a:pt x="213" y="87"/>
                  </a:lnTo>
                  <a:lnTo>
                    <a:pt x="213" y="69"/>
                  </a:lnTo>
                  <a:lnTo>
                    <a:pt x="199" y="75"/>
                  </a:lnTo>
                  <a:lnTo>
                    <a:pt x="198" y="60"/>
                  </a:lnTo>
                  <a:lnTo>
                    <a:pt x="211" y="60"/>
                  </a:lnTo>
                  <a:lnTo>
                    <a:pt x="226" y="55"/>
                  </a:lnTo>
                  <a:lnTo>
                    <a:pt x="208" y="38"/>
                  </a:lnTo>
                  <a:lnTo>
                    <a:pt x="210" y="26"/>
                  </a:lnTo>
                  <a:lnTo>
                    <a:pt x="201" y="26"/>
                  </a:lnTo>
                  <a:lnTo>
                    <a:pt x="190" y="19"/>
                  </a:lnTo>
                  <a:lnTo>
                    <a:pt x="192" y="5"/>
                  </a:lnTo>
                  <a:lnTo>
                    <a:pt x="190" y="2"/>
                  </a:lnTo>
                </a:path>
              </a:pathLst>
            </a:custGeom>
            <a:solidFill>
              <a:srgbClr val="E78E23"/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/>
            </a:p>
          </p:txBody>
        </p:sp>
        <p:sp>
          <p:nvSpPr>
            <p:cNvPr id="714" name="Freeform 81">
              <a:extLst>
                <a:ext uri="{FF2B5EF4-FFF2-40B4-BE49-F238E27FC236}">
                  <a16:creationId xmlns:a16="http://schemas.microsoft.com/office/drawing/2014/main" id="{4AA73FED-4FF3-0445-9383-1985FEDE7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8973" y="2658110"/>
              <a:ext cx="223611" cy="411426"/>
            </a:xfrm>
            <a:custGeom>
              <a:avLst/>
              <a:gdLst>
                <a:gd name="T0" fmla="*/ 17 w 702"/>
                <a:gd name="T1" fmla="*/ 735 h 1286"/>
                <a:gd name="T2" fmla="*/ 140 w 702"/>
                <a:gd name="T3" fmla="*/ 709 h 1286"/>
                <a:gd name="T4" fmla="*/ 150 w 702"/>
                <a:gd name="T5" fmla="*/ 798 h 1286"/>
                <a:gd name="T6" fmla="*/ 498 w 702"/>
                <a:gd name="T7" fmla="*/ 18 h 1286"/>
                <a:gd name="T8" fmla="*/ 483 w 702"/>
                <a:gd name="T9" fmla="*/ 46 h 1286"/>
                <a:gd name="T10" fmla="*/ 449 w 702"/>
                <a:gd name="T11" fmla="*/ 81 h 1286"/>
                <a:gd name="T12" fmla="*/ 480 w 702"/>
                <a:gd name="T13" fmla="*/ 84 h 1286"/>
                <a:gd name="T14" fmla="*/ 466 w 702"/>
                <a:gd name="T15" fmla="*/ 1204 h 1286"/>
                <a:gd name="T16" fmla="*/ 202 w 702"/>
                <a:gd name="T17" fmla="*/ 625 h 1286"/>
                <a:gd name="T18" fmla="*/ 82 w 702"/>
                <a:gd name="T19" fmla="*/ 539 h 1286"/>
                <a:gd name="T20" fmla="*/ 134 w 702"/>
                <a:gd name="T21" fmla="*/ 495 h 1286"/>
                <a:gd name="T22" fmla="*/ 338 w 702"/>
                <a:gd name="T23" fmla="*/ 238 h 1286"/>
                <a:gd name="T24" fmla="*/ 322 w 702"/>
                <a:gd name="T25" fmla="*/ 257 h 1286"/>
                <a:gd name="T26" fmla="*/ 81 w 702"/>
                <a:gd name="T27" fmla="*/ 371 h 1286"/>
                <a:gd name="T28" fmla="*/ 116 w 702"/>
                <a:gd name="T29" fmla="*/ 379 h 1286"/>
                <a:gd name="T30" fmla="*/ 79 w 702"/>
                <a:gd name="T31" fmla="*/ 394 h 1286"/>
                <a:gd name="T32" fmla="*/ 58 w 702"/>
                <a:gd name="T33" fmla="*/ 429 h 1286"/>
                <a:gd name="T34" fmla="*/ 64 w 702"/>
                <a:gd name="T35" fmla="*/ 458 h 1286"/>
                <a:gd name="T36" fmla="*/ 127 w 702"/>
                <a:gd name="T37" fmla="*/ 468 h 1286"/>
                <a:gd name="T38" fmla="*/ 131 w 702"/>
                <a:gd name="T39" fmla="*/ 408 h 1286"/>
                <a:gd name="T40" fmla="*/ 151 w 702"/>
                <a:gd name="T41" fmla="*/ 562 h 1286"/>
                <a:gd name="T42" fmla="*/ 145 w 702"/>
                <a:gd name="T43" fmla="*/ 625 h 1286"/>
                <a:gd name="T44" fmla="*/ 111 w 702"/>
                <a:gd name="T45" fmla="*/ 639 h 1286"/>
                <a:gd name="T46" fmla="*/ 237 w 702"/>
                <a:gd name="T47" fmla="*/ 909 h 1286"/>
                <a:gd name="T48" fmla="*/ 252 w 702"/>
                <a:gd name="T49" fmla="*/ 793 h 1286"/>
                <a:gd name="T50" fmla="*/ 224 w 702"/>
                <a:gd name="T51" fmla="*/ 1256 h 1286"/>
                <a:gd name="T52" fmla="*/ 319 w 702"/>
                <a:gd name="T53" fmla="*/ 1244 h 1286"/>
                <a:gd name="T54" fmla="*/ 435 w 702"/>
                <a:gd name="T55" fmla="*/ 1215 h 1286"/>
                <a:gd name="T56" fmla="*/ 564 w 702"/>
                <a:gd name="T57" fmla="*/ 1186 h 1286"/>
                <a:gd name="T58" fmla="*/ 686 w 702"/>
                <a:gd name="T59" fmla="*/ 1143 h 1286"/>
                <a:gd name="T60" fmla="*/ 634 w 702"/>
                <a:gd name="T61" fmla="*/ 1107 h 1286"/>
                <a:gd name="T62" fmla="*/ 666 w 702"/>
                <a:gd name="T63" fmla="*/ 1064 h 1286"/>
                <a:gd name="T64" fmla="*/ 701 w 702"/>
                <a:gd name="T65" fmla="*/ 986 h 1286"/>
                <a:gd name="T66" fmla="*/ 591 w 702"/>
                <a:gd name="T67" fmla="*/ 908 h 1286"/>
                <a:gd name="T68" fmla="*/ 542 w 702"/>
                <a:gd name="T69" fmla="*/ 853 h 1286"/>
                <a:gd name="T70" fmla="*/ 533 w 702"/>
                <a:gd name="T71" fmla="*/ 796 h 1286"/>
                <a:gd name="T72" fmla="*/ 403 w 702"/>
                <a:gd name="T73" fmla="*/ 613 h 1286"/>
                <a:gd name="T74" fmla="*/ 321 w 702"/>
                <a:gd name="T75" fmla="*/ 596 h 1286"/>
                <a:gd name="T76" fmla="*/ 359 w 702"/>
                <a:gd name="T77" fmla="*/ 545 h 1286"/>
                <a:gd name="T78" fmla="*/ 420 w 702"/>
                <a:gd name="T79" fmla="*/ 425 h 1286"/>
                <a:gd name="T80" fmla="*/ 283 w 702"/>
                <a:gd name="T81" fmla="*/ 423 h 1286"/>
                <a:gd name="T82" fmla="*/ 319 w 702"/>
                <a:gd name="T83" fmla="*/ 341 h 1286"/>
                <a:gd name="T84" fmla="*/ 261 w 702"/>
                <a:gd name="T85" fmla="*/ 315 h 1286"/>
                <a:gd name="T86" fmla="*/ 205 w 702"/>
                <a:gd name="T87" fmla="*/ 330 h 1286"/>
                <a:gd name="T88" fmla="*/ 172 w 702"/>
                <a:gd name="T89" fmla="*/ 387 h 1286"/>
                <a:gd name="T90" fmla="*/ 162 w 702"/>
                <a:gd name="T91" fmla="*/ 442 h 1286"/>
                <a:gd name="T92" fmla="*/ 169 w 702"/>
                <a:gd name="T93" fmla="*/ 469 h 1286"/>
                <a:gd name="T94" fmla="*/ 137 w 702"/>
                <a:gd name="T95" fmla="*/ 512 h 1286"/>
                <a:gd name="T96" fmla="*/ 197 w 702"/>
                <a:gd name="T97" fmla="*/ 520 h 1286"/>
                <a:gd name="T98" fmla="*/ 176 w 702"/>
                <a:gd name="T99" fmla="*/ 623 h 1286"/>
                <a:gd name="T100" fmla="*/ 188 w 702"/>
                <a:gd name="T101" fmla="*/ 597 h 1286"/>
                <a:gd name="T102" fmla="*/ 223 w 702"/>
                <a:gd name="T103" fmla="*/ 596 h 1286"/>
                <a:gd name="T104" fmla="*/ 203 w 702"/>
                <a:gd name="T105" fmla="*/ 732 h 1286"/>
                <a:gd name="T106" fmla="*/ 302 w 702"/>
                <a:gd name="T107" fmla="*/ 729 h 1286"/>
                <a:gd name="T108" fmla="*/ 362 w 702"/>
                <a:gd name="T109" fmla="*/ 828 h 1286"/>
                <a:gd name="T110" fmla="*/ 347 w 702"/>
                <a:gd name="T111" fmla="*/ 911 h 1286"/>
                <a:gd name="T112" fmla="*/ 244 w 702"/>
                <a:gd name="T113" fmla="*/ 966 h 1286"/>
                <a:gd name="T114" fmla="*/ 232 w 702"/>
                <a:gd name="T115" fmla="*/ 1044 h 1286"/>
                <a:gd name="T116" fmla="*/ 237 w 702"/>
                <a:gd name="T117" fmla="*/ 1087 h 1286"/>
                <a:gd name="T118" fmla="*/ 342 w 702"/>
                <a:gd name="T119" fmla="*/ 1125 h 1286"/>
                <a:gd name="T120" fmla="*/ 324 w 702"/>
                <a:gd name="T121" fmla="*/ 1146 h 1286"/>
                <a:gd name="T122" fmla="*/ 197 w 702"/>
                <a:gd name="T123" fmla="*/ 1236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2" h="1286">
                  <a:moveTo>
                    <a:pt x="127" y="828"/>
                  </a:moveTo>
                  <a:lnTo>
                    <a:pt x="127" y="828"/>
                  </a:lnTo>
                  <a:cubicBezTo>
                    <a:pt x="110" y="816"/>
                    <a:pt x="110" y="816"/>
                    <a:pt x="110" y="816"/>
                  </a:cubicBezTo>
                  <a:cubicBezTo>
                    <a:pt x="98" y="815"/>
                    <a:pt x="98" y="815"/>
                    <a:pt x="98" y="815"/>
                  </a:cubicBezTo>
                  <a:cubicBezTo>
                    <a:pt x="82" y="784"/>
                    <a:pt x="82" y="784"/>
                    <a:pt x="82" y="784"/>
                  </a:cubicBezTo>
                  <a:cubicBezTo>
                    <a:pt x="59" y="772"/>
                    <a:pt x="59" y="772"/>
                    <a:pt x="59" y="772"/>
                  </a:cubicBezTo>
                  <a:cubicBezTo>
                    <a:pt x="50" y="779"/>
                    <a:pt x="50" y="779"/>
                    <a:pt x="50" y="779"/>
                  </a:cubicBezTo>
                  <a:cubicBezTo>
                    <a:pt x="46" y="801"/>
                    <a:pt x="46" y="801"/>
                    <a:pt x="46" y="801"/>
                  </a:cubicBezTo>
                  <a:cubicBezTo>
                    <a:pt x="33" y="804"/>
                    <a:pt x="33" y="804"/>
                    <a:pt x="33" y="804"/>
                  </a:cubicBezTo>
                  <a:cubicBezTo>
                    <a:pt x="0" y="772"/>
                    <a:pt x="0" y="772"/>
                    <a:pt x="0" y="772"/>
                  </a:cubicBezTo>
                  <a:cubicBezTo>
                    <a:pt x="17" y="735"/>
                    <a:pt x="17" y="735"/>
                    <a:pt x="17" y="735"/>
                  </a:cubicBezTo>
                  <a:cubicBezTo>
                    <a:pt x="33" y="734"/>
                    <a:pt x="33" y="734"/>
                    <a:pt x="33" y="734"/>
                  </a:cubicBezTo>
                  <a:cubicBezTo>
                    <a:pt x="38" y="720"/>
                    <a:pt x="38" y="720"/>
                    <a:pt x="38" y="720"/>
                  </a:cubicBezTo>
                  <a:cubicBezTo>
                    <a:pt x="49" y="714"/>
                    <a:pt x="49" y="714"/>
                    <a:pt x="49" y="714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72" y="701"/>
                    <a:pt x="72" y="701"/>
                    <a:pt x="72" y="701"/>
                  </a:cubicBezTo>
                  <a:cubicBezTo>
                    <a:pt x="78" y="697"/>
                    <a:pt x="78" y="697"/>
                    <a:pt x="78" y="697"/>
                  </a:cubicBezTo>
                  <a:cubicBezTo>
                    <a:pt x="87" y="695"/>
                    <a:pt x="87" y="695"/>
                    <a:pt x="87" y="695"/>
                  </a:cubicBezTo>
                  <a:cubicBezTo>
                    <a:pt x="102" y="686"/>
                    <a:pt x="102" y="686"/>
                    <a:pt x="102" y="686"/>
                  </a:cubicBezTo>
                  <a:cubicBezTo>
                    <a:pt x="127" y="688"/>
                    <a:pt x="127" y="688"/>
                    <a:pt x="127" y="688"/>
                  </a:cubicBezTo>
                  <a:cubicBezTo>
                    <a:pt x="139" y="694"/>
                    <a:pt x="139" y="694"/>
                    <a:pt x="139" y="694"/>
                  </a:cubicBezTo>
                  <a:cubicBezTo>
                    <a:pt x="140" y="709"/>
                    <a:pt x="140" y="709"/>
                    <a:pt x="140" y="709"/>
                  </a:cubicBezTo>
                  <a:cubicBezTo>
                    <a:pt x="163" y="743"/>
                    <a:pt x="163" y="743"/>
                    <a:pt x="163" y="743"/>
                  </a:cubicBezTo>
                  <a:cubicBezTo>
                    <a:pt x="151" y="752"/>
                    <a:pt x="151" y="752"/>
                    <a:pt x="151" y="752"/>
                  </a:cubicBezTo>
                  <a:cubicBezTo>
                    <a:pt x="172" y="753"/>
                    <a:pt x="172" y="753"/>
                    <a:pt x="172" y="753"/>
                  </a:cubicBezTo>
                  <a:cubicBezTo>
                    <a:pt x="179" y="789"/>
                    <a:pt x="179" y="789"/>
                    <a:pt x="179" y="789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0" y="763"/>
                    <a:pt x="160" y="763"/>
                    <a:pt x="160" y="763"/>
                  </a:cubicBezTo>
                  <a:cubicBezTo>
                    <a:pt x="165" y="772"/>
                    <a:pt x="165" y="772"/>
                    <a:pt x="165" y="772"/>
                  </a:cubicBezTo>
                  <a:cubicBezTo>
                    <a:pt x="160" y="784"/>
                    <a:pt x="160" y="784"/>
                    <a:pt x="160" y="784"/>
                  </a:cubicBezTo>
                  <a:cubicBezTo>
                    <a:pt x="172" y="787"/>
                    <a:pt x="172" y="787"/>
                    <a:pt x="172" y="787"/>
                  </a:cubicBezTo>
                  <a:cubicBezTo>
                    <a:pt x="169" y="799"/>
                    <a:pt x="169" y="799"/>
                    <a:pt x="169" y="799"/>
                  </a:cubicBezTo>
                  <a:cubicBezTo>
                    <a:pt x="150" y="798"/>
                    <a:pt x="150" y="798"/>
                    <a:pt x="150" y="798"/>
                  </a:cubicBezTo>
                  <a:cubicBezTo>
                    <a:pt x="150" y="808"/>
                    <a:pt x="150" y="808"/>
                    <a:pt x="150" y="808"/>
                  </a:cubicBezTo>
                  <a:cubicBezTo>
                    <a:pt x="137" y="819"/>
                    <a:pt x="137" y="819"/>
                    <a:pt x="137" y="819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30" y="828"/>
                    <a:pt x="130" y="828"/>
                    <a:pt x="130" y="828"/>
                  </a:cubicBezTo>
                  <a:cubicBezTo>
                    <a:pt x="127" y="828"/>
                    <a:pt x="127" y="828"/>
                    <a:pt x="127" y="828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75" y="102"/>
                    <a:pt x="475" y="102"/>
                    <a:pt x="475" y="102"/>
                  </a:cubicBezTo>
                  <a:cubicBezTo>
                    <a:pt x="480" y="107"/>
                    <a:pt x="480" y="107"/>
                    <a:pt x="480" y="107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98" y="18"/>
                  </a:moveTo>
                  <a:lnTo>
                    <a:pt x="498" y="18"/>
                  </a:lnTo>
                  <a:cubicBezTo>
                    <a:pt x="494" y="11"/>
                    <a:pt x="494" y="11"/>
                    <a:pt x="494" y="11"/>
                  </a:cubicBezTo>
                  <a:cubicBezTo>
                    <a:pt x="504" y="0"/>
                    <a:pt x="504" y="0"/>
                    <a:pt x="504" y="0"/>
                  </a:cubicBezTo>
                  <a:cubicBezTo>
                    <a:pt x="498" y="18"/>
                    <a:pt x="498" y="18"/>
                    <a:pt x="498" y="18"/>
                  </a:cubicBezTo>
                  <a:close/>
                  <a:moveTo>
                    <a:pt x="464" y="56"/>
                  </a:moveTo>
                  <a:lnTo>
                    <a:pt x="464" y="56"/>
                  </a:lnTo>
                  <a:cubicBezTo>
                    <a:pt x="466" y="36"/>
                    <a:pt x="466" y="36"/>
                    <a:pt x="466" y="36"/>
                  </a:cubicBezTo>
                  <a:cubicBezTo>
                    <a:pt x="455" y="40"/>
                    <a:pt x="455" y="40"/>
                    <a:pt x="455" y="40"/>
                  </a:cubicBezTo>
                  <a:cubicBezTo>
                    <a:pt x="452" y="50"/>
                    <a:pt x="452" y="50"/>
                    <a:pt x="452" y="50"/>
                  </a:cubicBezTo>
                  <a:lnTo>
                    <a:pt x="464" y="56"/>
                  </a:lnTo>
                  <a:close/>
                  <a:moveTo>
                    <a:pt x="483" y="46"/>
                  </a:moveTo>
                  <a:lnTo>
                    <a:pt x="483" y="46"/>
                  </a:lnTo>
                  <a:cubicBezTo>
                    <a:pt x="474" y="36"/>
                    <a:pt x="474" y="36"/>
                    <a:pt x="474" y="36"/>
                  </a:cubicBezTo>
                  <a:cubicBezTo>
                    <a:pt x="480" y="27"/>
                    <a:pt x="480" y="27"/>
                    <a:pt x="480" y="27"/>
                  </a:cubicBezTo>
                  <a:cubicBezTo>
                    <a:pt x="481" y="17"/>
                    <a:pt x="481" y="17"/>
                    <a:pt x="481" y="17"/>
                  </a:cubicBezTo>
                  <a:cubicBezTo>
                    <a:pt x="487" y="21"/>
                    <a:pt x="487" y="21"/>
                    <a:pt x="487" y="21"/>
                  </a:cubicBezTo>
                  <a:cubicBezTo>
                    <a:pt x="487" y="40"/>
                    <a:pt x="487" y="40"/>
                    <a:pt x="487" y="40"/>
                  </a:cubicBezTo>
                  <a:cubicBezTo>
                    <a:pt x="483" y="46"/>
                    <a:pt x="483" y="46"/>
                    <a:pt x="483" y="46"/>
                  </a:cubicBezTo>
                  <a:close/>
                  <a:moveTo>
                    <a:pt x="475" y="93"/>
                  </a:moveTo>
                  <a:lnTo>
                    <a:pt x="475" y="93"/>
                  </a:lnTo>
                  <a:cubicBezTo>
                    <a:pt x="468" y="81"/>
                    <a:pt x="468" y="81"/>
                    <a:pt x="468" y="81"/>
                  </a:cubicBezTo>
                  <a:cubicBezTo>
                    <a:pt x="449" y="81"/>
                    <a:pt x="449" y="81"/>
                    <a:pt x="449" y="81"/>
                  </a:cubicBezTo>
                  <a:cubicBezTo>
                    <a:pt x="443" y="72"/>
                    <a:pt x="443" y="72"/>
                    <a:pt x="443" y="72"/>
                  </a:cubicBezTo>
                  <a:cubicBezTo>
                    <a:pt x="452" y="67"/>
                    <a:pt x="452" y="67"/>
                    <a:pt x="452" y="67"/>
                  </a:cubicBezTo>
                  <a:cubicBezTo>
                    <a:pt x="469" y="70"/>
                    <a:pt x="469" y="70"/>
                    <a:pt x="469" y="70"/>
                  </a:cubicBezTo>
                  <a:cubicBezTo>
                    <a:pt x="471" y="62"/>
                    <a:pt x="471" y="62"/>
                    <a:pt x="471" y="62"/>
                  </a:cubicBezTo>
                  <a:cubicBezTo>
                    <a:pt x="468" y="56"/>
                    <a:pt x="468" y="56"/>
                    <a:pt x="468" y="56"/>
                  </a:cubicBezTo>
                  <a:cubicBezTo>
                    <a:pt x="472" y="52"/>
                    <a:pt x="472" y="52"/>
                    <a:pt x="472" y="52"/>
                  </a:cubicBezTo>
                  <a:cubicBezTo>
                    <a:pt x="481" y="56"/>
                    <a:pt x="481" y="56"/>
                    <a:pt x="481" y="56"/>
                  </a:cubicBezTo>
                  <a:cubicBezTo>
                    <a:pt x="492" y="59"/>
                    <a:pt x="492" y="59"/>
                    <a:pt x="492" y="59"/>
                  </a:cubicBezTo>
                  <a:cubicBezTo>
                    <a:pt x="484" y="67"/>
                    <a:pt x="484" y="67"/>
                    <a:pt x="484" y="67"/>
                  </a:cubicBezTo>
                  <a:cubicBezTo>
                    <a:pt x="487" y="76"/>
                    <a:pt x="487" y="76"/>
                    <a:pt x="487" y="76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83" y="96"/>
                    <a:pt x="483" y="96"/>
                    <a:pt x="483" y="96"/>
                  </a:cubicBezTo>
                  <a:cubicBezTo>
                    <a:pt x="475" y="93"/>
                    <a:pt x="475" y="93"/>
                    <a:pt x="475" y="93"/>
                  </a:cubicBezTo>
                  <a:close/>
                  <a:moveTo>
                    <a:pt x="631" y="1113"/>
                  </a:moveTo>
                  <a:lnTo>
                    <a:pt x="631" y="1113"/>
                  </a:lnTo>
                  <a:cubicBezTo>
                    <a:pt x="642" y="1117"/>
                    <a:pt x="642" y="1117"/>
                    <a:pt x="642" y="1117"/>
                  </a:cubicBezTo>
                  <a:cubicBezTo>
                    <a:pt x="649" y="1116"/>
                    <a:pt x="649" y="1116"/>
                    <a:pt x="649" y="1116"/>
                  </a:cubicBezTo>
                  <a:cubicBezTo>
                    <a:pt x="645" y="1110"/>
                    <a:pt x="645" y="1110"/>
                    <a:pt x="645" y="1110"/>
                  </a:cubicBezTo>
                  <a:cubicBezTo>
                    <a:pt x="637" y="1110"/>
                    <a:pt x="637" y="1110"/>
                    <a:pt x="637" y="1110"/>
                  </a:cubicBezTo>
                  <a:cubicBezTo>
                    <a:pt x="631" y="1113"/>
                    <a:pt x="631" y="1113"/>
                    <a:pt x="631" y="1113"/>
                  </a:cubicBezTo>
                  <a:close/>
                  <a:moveTo>
                    <a:pt x="466" y="1204"/>
                  </a:moveTo>
                  <a:lnTo>
                    <a:pt x="466" y="1204"/>
                  </a:lnTo>
                  <a:cubicBezTo>
                    <a:pt x="487" y="1194"/>
                    <a:pt x="487" y="1194"/>
                    <a:pt x="487" y="1194"/>
                  </a:cubicBezTo>
                  <a:cubicBezTo>
                    <a:pt x="495" y="1200"/>
                    <a:pt x="495" y="1200"/>
                    <a:pt x="495" y="1200"/>
                  </a:cubicBezTo>
                  <a:cubicBezTo>
                    <a:pt x="503" y="1198"/>
                    <a:pt x="503" y="1198"/>
                    <a:pt x="503" y="1198"/>
                  </a:cubicBezTo>
                  <a:cubicBezTo>
                    <a:pt x="498" y="1207"/>
                    <a:pt x="498" y="1207"/>
                    <a:pt x="498" y="1207"/>
                  </a:cubicBezTo>
                  <a:cubicBezTo>
                    <a:pt x="498" y="1214"/>
                    <a:pt x="498" y="1214"/>
                    <a:pt x="498" y="1214"/>
                  </a:cubicBezTo>
                  <a:cubicBezTo>
                    <a:pt x="487" y="1215"/>
                    <a:pt x="487" y="1215"/>
                    <a:pt x="487" y="1215"/>
                  </a:cubicBezTo>
                  <a:cubicBezTo>
                    <a:pt x="475" y="1207"/>
                    <a:pt x="475" y="1207"/>
                    <a:pt x="475" y="1207"/>
                  </a:cubicBezTo>
                  <a:cubicBezTo>
                    <a:pt x="466" y="1204"/>
                    <a:pt x="466" y="1204"/>
                    <a:pt x="466" y="1204"/>
                  </a:cubicBezTo>
                  <a:close/>
                  <a:moveTo>
                    <a:pt x="203" y="614"/>
                  </a:moveTo>
                  <a:lnTo>
                    <a:pt x="203" y="614"/>
                  </a:lnTo>
                  <a:cubicBezTo>
                    <a:pt x="202" y="625"/>
                    <a:pt x="202" y="625"/>
                    <a:pt x="202" y="625"/>
                  </a:cubicBezTo>
                  <a:cubicBezTo>
                    <a:pt x="211" y="633"/>
                    <a:pt x="211" y="633"/>
                    <a:pt x="211" y="633"/>
                  </a:cubicBezTo>
                  <a:cubicBezTo>
                    <a:pt x="209" y="620"/>
                    <a:pt x="209" y="620"/>
                    <a:pt x="209" y="620"/>
                  </a:cubicBezTo>
                  <a:cubicBezTo>
                    <a:pt x="203" y="614"/>
                    <a:pt x="203" y="614"/>
                    <a:pt x="203" y="614"/>
                  </a:cubicBezTo>
                  <a:close/>
                  <a:moveTo>
                    <a:pt x="127" y="601"/>
                  </a:moveTo>
                  <a:lnTo>
                    <a:pt x="127" y="601"/>
                  </a:lnTo>
                  <a:cubicBezTo>
                    <a:pt x="131" y="585"/>
                    <a:pt x="131" y="585"/>
                    <a:pt x="131" y="585"/>
                  </a:cubicBezTo>
                  <a:cubicBezTo>
                    <a:pt x="134" y="593"/>
                    <a:pt x="134" y="593"/>
                    <a:pt x="134" y="593"/>
                  </a:cubicBezTo>
                  <a:cubicBezTo>
                    <a:pt x="127" y="601"/>
                    <a:pt x="127" y="601"/>
                    <a:pt x="127" y="601"/>
                  </a:cubicBezTo>
                  <a:close/>
                  <a:moveTo>
                    <a:pt x="82" y="550"/>
                  </a:moveTo>
                  <a:lnTo>
                    <a:pt x="82" y="550"/>
                  </a:lnTo>
                  <a:cubicBezTo>
                    <a:pt x="82" y="539"/>
                    <a:pt x="82" y="539"/>
                    <a:pt x="82" y="539"/>
                  </a:cubicBezTo>
                  <a:cubicBezTo>
                    <a:pt x="96" y="539"/>
                    <a:pt x="96" y="539"/>
                    <a:pt x="96" y="539"/>
                  </a:cubicBezTo>
                  <a:cubicBezTo>
                    <a:pt x="82" y="550"/>
                    <a:pt x="82" y="550"/>
                    <a:pt x="82" y="550"/>
                  </a:cubicBezTo>
                  <a:close/>
                  <a:moveTo>
                    <a:pt x="102" y="533"/>
                  </a:moveTo>
                  <a:lnTo>
                    <a:pt x="102" y="533"/>
                  </a:lnTo>
                  <a:cubicBezTo>
                    <a:pt x="116" y="516"/>
                    <a:pt x="116" y="516"/>
                    <a:pt x="116" y="516"/>
                  </a:cubicBezTo>
                  <a:cubicBezTo>
                    <a:pt x="111" y="529"/>
                    <a:pt x="111" y="529"/>
                    <a:pt x="111" y="529"/>
                  </a:cubicBezTo>
                  <a:cubicBezTo>
                    <a:pt x="102" y="533"/>
                    <a:pt x="102" y="533"/>
                    <a:pt x="102" y="533"/>
                  </a:cubicBezTo>
                  <a:close/>
                  <a:moveTo>
                    <a:pt x="134" y="503"/>
                  </a:moveTo>
                  <a:lnTo>
                    <a:pt x="134" y="503"/>
                  </a:lnTo>
                  <a:cubicBezTo>
                    <a:pt x="142" y="495"/>
                    <a:pt x="142" y="495"/>
                    <a:pt x="142" y="495"/>
                  </a:cubicBezTo>
                  <a:cubicBezTo>
                    <a:pt x="134" y="495"/>
                    <a:pt x="134" y="495"/>
                    <a:pt x="134" y="495"/>
                  </a:cubicBezTo>
                  <a:cubicBezTo>
                    <a:pt x="134" y="503"/>
                    <a:pt x="134" y="503"/>
                    <a:pt x="134" y="503"/>
                  </a:cubicBezTo>
                  <a:close/>
                  <a:moveTo>
                    <a:pt x="119" y="481"/>
                  </a:moveTo>
                  <a:lnTo>
                    <a:pt x="119" y="481"/>
                  </a:lnTo>
                  <a:cubicBezTo>
                    <a:pt x="125" y="494"/>
                    <a:pt x="125" y="494"/>
                    <a:pt x="125" y="494"/>
                  </a:cubicBezTo>
                  <a:cubicBezTo>
                    <a:pt x="131" y="489"/>
                    <a:pt x="131" y="489"/>
                    <a:pt x="131" y="489"/>
                  </a:cubicBezTo>
                  <a:cubicBezTo>
                    <a:pt x="127" y="480"/>
                    <a:pt x="127" y="480"/>
                    <a:pt x="127" y="480"/>
                  </a:cubicBezTo>
                  <a:cubicBezTo>
                    <a:pt x="119" y="481"/>
                    <a:pt x="119" y="481"/>
                    <a:pt x="119" y="481"/>
                  </a:cubicBezTo>
                  <a:close/>
                  <a:moveTo>
                    <a:pt x="330" y="240"/>
                  </a:moveTo>
                  <a:lnTo>
                    <a:pt x="330" y="240"/>
                  </a:lnTo>
                  <a:cubicBezTo>
                    <a:pt x="336" y="247"/>
                    <a:pt x="336" y="247"/>
                    <a:pt x="336" y="247"/>
                  </a:cubicBezTo>
                  <a:cubicBezTo>
                    <a:pt x="338" y="238"/>
                    <a:pt x="338" y="238"/>
                    <a:pt x="338" y="238"/>
                  </a:cubicBezTo>
                  <a:cubicBezTo>
                    <a:pt x="330" y="240"/>
                    <a:pt x="330" y="240"/>
                    <a:pt x="330" y="240"/>
                  </a:cubicBezTo>
                  <a:close/>
                  <a:moveTo>
                    <a:pt x="313" y="246"/>
                  </a:moveTo>
                  <a:lnTo>
                    <a:pt x="313" y="246"/>
                  </a:lnTo>
                  <a:cubicBezTo>
                    <a:pt x="325" y="244"/>
                    <a:pt x="325" y="244"/>
                    <a:pt x="325" y="244"/>
                  </a:cubicBezTo>
                  <a:cubicBezTo>
                    <a:pt x="335" y="255"/>
                    <a:pt x="335" y="255"/>
                    <a:pt x="335" y="255"/>
                  </a:cubicBezTo>
                  <a:cubicBezTo>
                    <a:pt x="330" y="261"/>
                    <a:pt x="330" y="261"/>
                    <a:pt x="330" y="261"/>
                  </a:cubicBezTo>
                  <a:cubicBezTo>
                    <a:pt x="347" y="260"/>
                    <a:pt x="347" y="260"/>
                    <a:pt x="347" y="260"/>
                  </a:cubicBezTo>
                  <a:cubicBezTo>
                    <a:pt x="347" y="272"/>
                    <a:pt x="347" y="272"/>
                    <a:pt x="347" y="272"/>
                  </a:cubicBezTo>
                  <a:cubicBezTo>
                    <a:pt x="338" y="266"/>
                    <a:pt x="338" y="266"/>
                    <a:pt x="338" y="266"/>
                  </a:cubicBezTo>
                  <a:cubicBezTo>
                    <a:pt x="324" y="269"/>
                    <a:pt x="324" y="269"/>
                    <a:pt x="324" y="269"/>
                  </a:cubicBezTo>
                  <a:cubicBezTo>
                    <a:pt x="322" y="257"/>
                    <a:pt x="322" y="257"/>
                    <a:pt x="322" y="257"/>
                  </a:cubicBezTo>
                  <a:cubicBezTo>
                    <a:pt x="319" y="267"/>
                    <a:pt x="319" y="267"/>
                    <a:pt x="319" y="267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13" y="246"/>
                    <a:pt x="313" y="246"/>
                    <a:pt x="313" y="246"/>
                  </a:cubicBezTo>
                  <a:close/>
                  <a:moveTo>
                    <a:pt x="312" y="273"/>
                  </a:moveTo>
                  <a:lnTo>
                    <a:pt x="312" y="273"/>
                  </a:lnTo>
                  <a:cubicBezTo>
                    <a:pt x="321" y="287"/>
                    <a:pt x="321" y="287"/>
                    <a:pt x="321" y="287"/>
                  </a:cubicBezTo>
                  <a:cubicBezTo>
                    <a:pt x="325" y="280"/>
                    <a:pt x="325" y="280"/>
                    <a:pt x="325" y="280"/>
                  </a:cubicBezTo>
                  <a:cubicBezTo>
                    <a:pt x="319" y="272"/>
                    <a:pt x="319" y="272"/>
                    <a:pt x="319" y="272"/>
                  </a:cubicBezTo>
                  <a:cubicBezTo>
                    <a:pt x="312" y="273"/>
                    <a:pt x="312" y="273"/>
                    <a:pt x="312" y="273"/>
                  </a:cubicBezTo>
                  <a:close/>
                  <a:moveTo>
                    <a:pt x="81" y="371"/>
                  </a:moveTo>
                  <a:lnTo>
                    <a:pt x="81" y="371"/>
                  </a:lnTo>
                  <a:cubicBezTo>
                    <a:pt x="87" y="365"/>
                    <a:pt x="87" y="365"/>
                    <a:pt x="87" y="365"/>
                  </a:cubicBezTo>
                  <a:cubicBezTo>
                    <a:pt x="79" y="356"/>
                    <a:pt x="79" y="356"/>
                    <a:pt x="79" y="356"/>
                  </a:cubicBezTo>
                  <a:cubicBezTo>
                    <a:pt x="88" y="345"/>
                    <a:pt x="88" y="345"/>
                    <a:pt x="88" y="345"/>
                  </a:cubicBezTo>
                  <a:cubicBezTo>
                    <a:pt x="105" y="353"/>
                    <a:pt x="105" y="353"/>
                    <a:pt x="105" y="353"/>
                  </a:cubicBezTo>
                  <a:cubicBezTo>
                    <a:pt x="101" y="341"/>
                    <a:pt x="101" y="341"/>
                    <a:pt x="101" y="341"/>
                  </a:cubicBezTo>
                  <a:cubicBezTo>
                    <a:pt x="137" y="315"/>
                    <a:pt x="137" y="315"/>
                    <a:pt x="137" y="315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25" y="348"/>
                    <a:pt x="125" y="348"/>
                    <a:pt x="125" y="348"/>
                  </a:cubicBezTo>
                  <a:cubicBezTo>
                    <a:pt x="121" y="361"/>
                    <a:pt x="121" y="361"/>
                    <a:pt x="121" y="361"/>
                  </a:cubicBezTo>
                  <a:cubicBezTo>
                    <a:pt x="127" y="364"/>
                    <a:pt x="127" y="364"/>
                    <a:pt x="127" y="364"/>
                  </a:cubicBezTo>
                  <a:cubicBezTo>
                    <a:pt x="116" y="379"/>
                    <a:pt x="116" y="379"/>
                    <a:pt x="116" y="379"/>
                  </a:cubicBezTo>
                  <a:cubicBezTo>
                    <a:pt x="102" y="374"/>
                    <a:pt x="102" y="374"/>
                    <a:pt x="102" y="374"/>
                  </a:cubicBezTo>
                  <a:cubicBezTo>
                    <a:pt x="88" y="377"/>
                    <a:pt x="88" y="377"/>
                    <a:pt x="88" y="377"/>
                  </a:cubicBezTo>
                  <a:cubicBezTo>
                    <a:pt x="81" y="371"/>
                    <a:pt x="81" y="371"/>
                    <a:pt x="81" y="371"/>
                  </a:cubicBezTo>
                  <a:close/>
                  <a:moveTo>
                    <a:pt x="79" y="394"/>
                  </a:moveTo>
                  <a:lnTo>
                    <a:pt x="79" y="394"/>
                  </a:lnTo>
                  <a:cubicBezTo>
                    <a:pt x="90" y="402"/>
                    <a:pt x="90" y="402"/>
                    <a:pt x="90" y="402"/>
                  </a:cubicBezTo>
                  <a:cubicBezTo>
                    <a:pt x="107" y="385"/>
                    <a:pt x="107" y="385"/>
                    <a:pt x="107" y="385"/>
                  </a:cubicBezTo>
                  <a:cubicBezTo>
                    <a:pt x="95" y="380"/>
                    <a:pt x="95" y="380"/>
                    <a:pt x="95" y="380"/>
                  </a:cubicBezTo>
                  <a:cubicBezTo>
                    <a:pt x="88" y="383"/>
                    <a:pt x="88" y="383"/>
                    <a:pt x="88" y="383"/>
                  </a:cubicBezTo>
                  <a:cubicBezTo>
                    <a:pt x="85" y="391"/>
                    <a:pt x="85" y="391"/>
                    <a:pt x="85" y="391"/>
                  </a:cubicBezTo>
                  <a:cubicBezTo>
                    <a:pt x="79" y="394"/>
                    <a:pt x="79" y="394"/>
                    <a:pt x="79" y="394"/>
                  </a:cubicBezTo>
                  <a:close/>
                  <a:moveTo>
                    <a:pt x="76" y="419"/>
                  </a:moveTo>
                  <a:lnTo>
                    <a:pt x="76" y="419"/>
                  </a:lnTo>
                  <a:cubicBezTo>
                    <a:pt x="62" y="423"/>
                    <a:pt x="62" y="423"/>
                    <a:pt x="62" y="423"/>
                  </a:cubicBezTo>
                  <a:cubicBezTo>
                    <a:pt x="50" y="411"/>
                    <a:pt x="50" y="411"/>
                    <a:pt x="50" y="411"/>
                  </a:cubicBezTo>
                  <a:cubicBezTo>
                    <a:pt x="56" y="408"/>
                    <a:pt x="56" y="408"/>
                    <a:pt x="56" y="408"/>
                  </a:cubicBezTo>
                  <a:cubicBezTo>
                    <a:pt x="76" y="409"/>
                    <a:pt x="76" y="409"/>
                    <a:pt x="76" y="409"/>
                  </a:cubicBezTo>
                  <a:cubicBezTo>
                    <a:pt x="76" y="419"/>
                    <a:pt x="76" y="419"/>
                    <a:pt x="76" y="419"/>
                  </a:cubicBezTo>
                  <a:close/>
                  <a:moveTo>
                    <a:pt x="69" y="437"/>
                  </a:moveTo>
                  <a:lnTo>
                    <a:pt x="69" y="437"/>
                  </a:lnTo>
                  <a:cubicBezTo>
                    <a:pt x="58" y="434"/>
                    <a:pt x="58" y="434"/>
                    <a:pt x="58" y="434"/>
                  </a:cubicBezTo>
                  <a:cubicBezTo>
                    <a:pt x="58" y="429"/>
                    <a:pt x="58" y="429"/>
                    <a:pt x="58" y="429"/>
                  </a:cubicBezTo>
                  <a:cubicBezTo>
                    <a:pt x="72" y="426"/>
                    <a:pt x="72" y="426"/>
                    <a:pt x="72" y="426"/>
                  </a:cubicBezTo>
                  <a:cubicBezTo>
                    <a:pt x="69" y="437"/>
                    <a:pt x="69" y="437"/>
                    <a:pt x="69" y="437"/>
                  </a:cubicBezTo>
                  <a:close/>
                  <a:moveTo>
                    <a:pt x="53" y="477"/>
                  </a:moveTo>
                  <a:lnTo>
                    <a:pt x="53" y="477"/>
                  </a:lnTo>
                  <a:cubicBezTo>
                    <a:pt x="56" y="487"/>
                    <a:pt x="56" y="487"/>
                    <a:pt x="56" y="487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7" y="486"/>
                    <a:pt x="47" y="486"/>
                    <a:pt x="47" y="486"/>
                  </a:cubicBezTo>
                  <a:cubicBezTo>
                    <a:pt x="53" y="477"/>
                    <a:pt x="53" y="477"/>
                    <a:pt x="53" y="477"/>
                  </a:cubicBezTo>
                  <a:close/>
                  <a:moveTo>
                    <a:pt x="67" y="472"/>
                  </a:moveTo>
                  <a:lnTo>
                    <a:pt x="67" y="472"/>
                  </a:lnTo>
                  <a:cubicBezTo>
                    <a:pt x="64" y="458"/>
                    <a:pt x="64" y="458"/>
                    <a:pt x="64" y="458"/>
                  </a:cubicBezTo>
                  <a:cubicBezTo>
                    <a:pt x="69" y="451"/>
                    <a:pt x="69" y="451"/>
                    <a:pt x="69" y="451"/>
                  </a:cubicBezTo>
                  <a:cubicBezTo>
                    <a:pt x="67" y="442"/>
                    <a:pt x="67" y="442"/>
                    <a:pt x="67" y="442"/>
                  </a:cubicBezTo>
                  <a:cubicBezTo>
                    <a:pt x="58" y="440"/>
                    <a:pt x="58" y="440"/>
                    <a:pt x="58" y="440"/>
                  </a:cubicBezTo>
                  <a:cubicBezTo>
                    <a:pt x="59" y="449"/>
                    <a:pt x="59" y="449"/>
                    <a:pt x="59" y="449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8" y="469"/>
                    <a:pt x="58" y="469"/>
                    <a:pt x="58" y="469"/>
                  </a:cubicBezTo>
                  <a:cubicBezTo>
                    <a:pt x="67" y="472"/>
                    <a:pt x="67" y="472"/>
                    <a:pt x="67" y="472"/>
                  </a:cubicBezTo>
                  <a:close/>
                  <a:moveTo>
                    <a:pt x="147" y="481"/>
                  </a:moveTo>
                  <a:lnTo>
                    <a:pt x="147" y="481"/>
                  </a:lnTo>
                  <a:cubicBezTo>
                    <a:pt x="147" y="466"/>
                    <a:pt x="147" y="466"/>
                    <a:pt x="147" y="466"/>
                  </a:cubicBezTo>
                  <a:cubicBezTo>
                    <a:pt x="127" y="468"/>
                    <a:pt x="127" y="468"/>
                    <a:pt x="127" y="468"/>
                  </a:cubicBezTo>
                  <a:cubicBezTo>
                    <a:pt x="116" y="448"/>
                    <a:pt x="116" y="448"/>
                    <a:pt x="116" y="448"/>
                  </a:cubicBezTo>
                  <a:cubicBezTo>
                    <a:pt x="119" y="443"/>
                    <a:pt x="119" y="443"/>
                    <a:pt x="119" y="443"/>
                  </a:cubicBezTo>
                  <a:cubicBezTo>
                    <a:pt x="113" y="439"/>
                    <a:pt x="113" y="439"/>
                    <a:pt x="113" y="439"/>
                  </a:cubicBezTo>
                  <a:cubicBezTo>
                    <a:pt x="111" y="445"/>
                    <a:pt x="111" y="445"/>
                    <a:pt x="111" y="445"/>
                  </a:cubicBezTo>
                  <a:cubicBezTo>
                    <a:pt x="98" y="434"/>
                    <a:pt x="98" y="434"/>
                    <a:pt x="98" y="434"/>
                  </a:cubicBezTo>
                  <a:cubicBezTo>
                    <a:pt x="104" y="428"/>
                    <a:pt x="104" y="428"/>
                    <a:pt x="104" y="428"/>
                  </a:cubicBezTo>
                  <a:cubicBezTo>
                    <a:pt x="108" y="432"/>
                    <a:pt x="108" y="432"/>
                    <a:pt x="108" y="432"/>
                  </a:cubicBezTo>
                  <a:cubicBezTo>
                    <a:pt x="108" y="417"/>
                    <a:pt x="108" y="417"/>
                    <a:pt x="108" y="417"/>
                  </a:cubicBezTo>
                  <a:cubicBezTo>
                    <a:pt x="125" y="429"/>
                    <a:pt x="125" y="429"/>
                    <a:pt x="125" y="429"/>
                  </a:cubicBezTo>
                  <a:cubicBezTo>
                    <a:pt x="124" y="411"/>
                    <a:pt x="124" y="411"/>
                    <a:pt x="124" y="411"/>
                  </a:cubicBezTo>
                  <a:cubicBezTo>
                    <a:pt x="131" y="408"/>
                    <a:pt x="131" y="408"/>
                    <a:pt x="131" y="408"/>
                  </a:cubicBezTo>
                  <a:cubicBezTo>
                    <a:pt x="140" y="422"/>
                    <a:pt x="140" y="422"/>
                    <a:pt x="140" y="422"/>
                  </a:cubicBezTo>
                  <a:cubicBezTo>
                    <a:pt x="137" y="449"/>
                    <a:pt x="137" y="449"/>
                    <a:pt x="137" y="449"/>
                  </a:cubicBezTo>
                  <a:cubicBezTo>
                    <a:pt x="154" y="457"/>
                    <a:pt x="154" y="457"/>
                    <a:pt x="154" y="457"/>
                  </a:cubicBezTo>
                  <a:cubicBezTo>
                    <a:pt x="163" y="455"/>
                    <a:pt x="163" y="455"/>
                    <a:pt x="163" y="455"/>
                  </a:cubicBezTo>
                  <a:cubicBezTo>
                    <a:pt x="169" y="460"/>
                    <a:pt x="169" y="460"/>
                    <a:pt x="169" y="460"/>
                  </a:cubicBezTo>
                  <a:cubicBezTo>
                    <a:pt x="159" y="466"/>
                    <a:pt x="159" y="466"/>
                    <a:pt x="159" y="466"/>
                  </a:cubicBezTo>
                  <a:cubicBezTo>
                    <a:pt x="154" y="480"/>
                    <a:pt x="154" y="480"/>
                    <a:pt x="154" y="480"/>
                  </a:cubicBezTo>
                  <a:cubicBezTo>
                    <a:pt x="147" y="481"/>
                    <a:pt x="147" y="481"/>
                    <a:pt x="147" y="481"/>
                  </a:cubicBezTo>
                  <a:close/>
                  <a:moveTo>
                    <a:pt x="122" y="568"/>
                  </a:moveTo>
                  <a:lnTo>
                    <a:pt x="122" y="568"/>
                  </a:lnTo>
                  <a:cubicBezTo>
                    <a:pt x="151" y="562"/>
                    <a:pt x="151" y="562"/>
                    <a:pt x="151" y="562"/>
                  </a:cubicBezTo>
                  <a:cubicBezTo>
                    <a:pt x="153" y="567"/>
                    <a:pt x="153" y="567"/>
                    <a:pt x="153" y="567"/>
                  </a:cubicBezTo>
                  <a:cubicBezTo>
                    <a:pt x="166" y="556"/>
                    <a:pt x="166" y="556"/>
                    <a:pt x="166" y="556"/>
                  </a:cubicBezTo>
                  <a:cubicBezTo>
                    <a:pt x="162" y="542"/>
                    <a:pt x="162" y="542"/>
                    <a:pt x="162" y="542"/>
                  </a:cubicBezTo>
                  <a:cubicBezTo>
                    <a:pt x="151" y="541"/>
                    <a:pt x="151" y="541"/>
                    <a:pt x="151" y="541"/>
                  </a:cubicBezTo>
                  <a:cubicBezTo>
                    <a:pt x="139" y="527"/>
                    <a:pt x="139" y="527"/>
                    <a:pt x="139" y="527"/>
                  </a:cubicBezTo>
                  <a:cubicBezTo>
                    <a:pt x="124" y="536"/>
                    <a:pt x="124" y="536"/>
                    <a:pt x="124" y="536"/>
                  </a:cubicBezTo>
                  <a:cubicBezTo>
                    <a:pt x="145" y="547"/>
                    <a:pt x="145" y="547"/>
                    <a:pt x="145" y="547"/>
                  </a:cubicBezTo>
                  <a:cubicBezTo>
                    <a:pt x="133" y="553"/>
                    <a:pt x="133" y="553"/>
                    <a:pt x="133" y="553"/>
                  </a:cubicBezTo>
                  <a:cubicBezTo>
                    <a:pt x="136" y="558"/>
                    <a:pt x="136" y="558"/>
                    <a:pt x="136" y="558"/>
                  </a:cubicBezTo>
                  <a:cubicBezTo>
                    <a:pt x="122" y="568"/>
                    <a:pt x="122" y="568"/>
                    <a:pt x="122" y="568"/>
                  </a:cubicBezTo>
                  <a:close/>
                  <a:moveTo>
                    <a:pt x="145" y="625"/>
                  </a:moveTo>
                  <a:lnTo>
                    <a:pt x="145" y="625"/>
                  </a:lnTo>
                  <a:cubicBezTo>
                    <a:pt x="139" y="610"/>
                    <a:pt x="139" y="610"/>
                    <a:pt x="139" y="610"/>
                  </a:cubicBezTo>
                  <a:cubicBezTo>
                    <a:pt x="166" y="585"/>
                    <a:pt x="166" y="585"/>
                    <a:pt x="166" y="585"/>
                  </a:cubicBezTo>
                  <a:cubicBezTo>
                    <a:pt x="154" y="611"/>
                    <a:pt x="154" y="611"/>
                    <a:pt x="154" y="611"/>
                  </a:cubicBezTo>
                  <a:cubicBezTo>
                    <a:pt x="145" y="625"/>
                    <a:pt x="145" y="625"/>
                    <a:pt x="145" y="625"/>
                  </a:cubicBezTo>
                  <a:close/>
                  <a:moveTo>
                    <a:pt x="124" y="645"/>
                  </a:moveTo>
                  <a:lnTo>
                    <a:pt x="124" y="645"/>
                  </a:lnTo>
                  <a:cubicBezTo>
                    <a:pt x="140" y="636"/>
                    <a:pt x="140" y="636"/>
                    <a:pt x="140" y="636"/>
                  </a:cubicBezTo>
                  <a:cubicBezTo>
                    <a:pt x="134" y="610"/>
                    <a:pt x="134" y="610"/>
                    <a:pt x="134" y="610"/>
                  </a:cubicBezTo>
                  <a:cubicBezTo>
                    <a:pt x="111" y="619"/>
                    <a:pt x="111" y="619"/>
                    <a:pt x="111" y="619"/>
                  </a:cubicBezTo>
                  <a:cubicBezTo>
                    <a:pt x="111" y="639"/>
                    <a:pt x="111" y="639"/>
                    <a:pt x="111" y="639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4" y="645"/>
                    <a:pt x="124" y="645"/>
                    <a:pt x="124" y="645"/>
                  </a:cubicBezTo>
                  <a:close/>
                  <a:moveTo>
                    <a:pt x="183" y="642"/>
                  </a:moveTo>
                  <a:lnTo>
                    <a:pt x="183" y="642"/>
                  </a:lnTo>
                  <a:cubicBezTo>
                    <a:pt x="188" y="666"/>
                    <a:pt x="188" y="666"/>
                    <a:pt x="188" y="666"/>
                  </a:cubicBezTo>
                  <a:cubicBezTo>
                    <a:pt x="203" y="672"/>
                    <a:pt x="203" y="672"/>
                    <a:pt x="203" y="672"/>
                  </a:cubicBezTo>
                  <a:cubicBezTo>
                    <a:pt x="208" y="656"/>
                    <a:pt x="208" y="656"/>
                    <a:pt x="208" y="656"/>
                  </a:cubicBezTo>
                  <a:cubicBezTo>
                    <a:pt x="197" y="633"/>
                    <a:pt x="197" y="633"/>
                    <a:pt x="197" y="633"/>
                  </a:cubicBezTo>
                  <a:cubicBezTo>
                    <a:pt x="183" y="642"/>
                    <a:pt x="183" y="642"/>
                    <a:pt x="183" y="642"/>
                  </a:cubicBezTo>
                  <a:close/>
                  <a:moveTo>
                    <a:pt x="237" y="909"/>
                  </a:moveTo>
                  <a:lnTo>
                    <a:pt x="237" y="909"/>
                  </a:lnTo>
                  <a:cubicBezTo>
                    <a:pt x="260" y="920"/>
                    <a:pt x="260" y="920"/>
                    <a:pt x="260" y="920"/>
                  </a:cubicBezTo>
                  <a:cubicBezTo>
                    <a:pt x="278" y="905"/>
                    <a:pt x="278" y="905"/>
                    <a:pt x="278" y="905"/>
                  </a:cubicBezTo>
                  <a:cubicBezTo>
                    <a:pt x="264" y="906"/>
                    <a:pt x="264" y="906"/>
                    <a:pt x="264" y="906"/>
                  </a:cubicBezTo>
                  <a:cubicBezTo>
                    <a:pt x="258" y="894"/>
                    <a:pt x="258" y="894"/>
                    <a:pt x="258" y="894"/>
                  </a:cubicBezTo>
                  <a:cubicBezTo>
                    <a:pt x="241" y="896"/>
                    <a:pt x="241" y="896"/>
                    <a:pt x="241" y="896"/>
                  </a:cubicBezTo>
                  <a:lnTo>
                    <a:pt x="237" y="909"/>
                  </a:lnTo>
                  <a:close/>
                  <a:moveTo>
                    <a:pt x="221" y="824"/>
                  </a:moveTo>
                  <a:lnTo>
                    <a:pt x="221" y="824"/>
                  </a:lnTo>
                  <a:cubicBezTo>
                    <a:pt x="228" y="802"/>
                    <a:pt x="228" y="802"/>
                    <a:pt x="228" y="802"/>
                  </a:cubicBezTo>
                  <a:cubicBezTo>
                    <a:pt x="255" y="779"/>
                    <a:pt x="255" y="779"/>
                    <a:pt x="255" y="779"/>
                  </a:cubicBezTo>
                  <a:cubicBezTo>
                    <a:pt x="252" y="793"/>
                    <a:pt x="252" y="793"/>
                    <a:pt x="252" y="793"/>
                  </a:cubicBezTo>
                  <a:cubicBezTo>
                    <a:pt x="255" y="802"/>
                    <a:pt x="255" y="802"/>
                    <a:pt x="255" y="802"/>
                  </a:cubicBezTo>
                  <a:cubicBezTo>
                    <a:pt x="235" y="821"/>
                    <a:pt x="235" y="821"/>
                    <a:pt x="235" y="821"/>
                  </a:cubicBezTo>
                  <a:cubicBezTo>
                    <a:pt x="221" y="824"/>
                    <a:pt x="221" y="824"/>
                    <a:pt x="221" y="824"/>
                  </a:cubicBezTo>
                  <a:close/>
                  <a:moveTo>
                    <a:pt x="191" y="1285"/>
                  </a:moveTo>
                  <a:lnTo>
                    <a:pt x="191" y="1285"/>
                  </a:lnTo>
                  <a:cubicBezTo>
                    <a:pt x="200" y="1278"/>
                    <a:pt x="200" y="1278"/>
                    <a:pt x="200" y="1278"/>
                  </a:cubicBezTo>
                  <a:cubicBezTo>
                    <a:pt x="197" y="1270"/>
                    <a:pt x="197" y="1270"/>
                    <a:pt x="197" y="1270"/>
                  </a:cubicBezTo>
                  <a:cubicBezTo>
                    <a:pt x="205" y="1259"/>
                    <a:pt x="205" y="1259"/>
                    <a:pt x="205" y="1259"/>
                  </a:cubicBezTo>
                  <a:cubicBezTo>
                    <a:pt x="208" y="1265"/>
                    <a:pt x="208" y="1265"/>
                    <a:pt x="208" y="1265"/>
                  </a:cubicBezTo>
                  <a:cubicBezTo>
                    <a:pt x="218" y="1256"/>
                    <a:pt x="218" y="1256"/>
                    <a:pt x="218" y="1256"/>
                  </a:cubicBezTo>
                  <a:cubicBezTo>
                    <a:pt x="224" y="1256"/>
                    <a:pt x="224" y="1256"/>
                    <a:pt x="224" y="1256"/>
                  </a:cubicBezTo>
                  <a:cubicBezTo>
                    <a:pt x="229" y="1244"/>
                    <a:pt x="229" y="1244"/>
                    <a:pt x="229" y="1244"/>
                  </a:cubicBezTo>
                  <a:cubicBezTo>
                    <a:pt x="244" y="1247"/>
                    <a:pt x="244" y="1247"/>
                    <a:pt x="244" y="1247"/>
                  </a:cubicBezTo>
                  <a:cubicBezTo>
                    <a:pt x="257" y="1243"/>
                    <a:pt x="257" y="1243"/>
                    <a:pt x="257" y="1243"/>
                  </a:cubicBezTo>
                  <a:cubicBezTo>
                    <a:pt x="266" y="1244"/>
                    <a:pt x="266" y="1244"/>
                    <a:pt x="266" y="1244"/>
                  </a:cubicBezTo>
                  <a:cubicBezTo>
                    <a:pt x="272" y="1240"/>
                    <a:pt x="272" y="1240"/>
                    <a:pt x="272" y="1240"/>
                  </a:cubicBezTo>
                  <a:cubicBezTo>
                    <a:pt x="280" y="1249"/>
                    <a:pt x="280" y="1249"/>
                    <a:pt x="280" y="1249"/>
                  </a:cubicBezTo>
                  <a:cubicBezTo>
                    <a:pt x="287" y="1249"/>
                    <a:pt x="287" y="1249"/>
                    <a:pt x="287" y="1249"/>
                  </a:cubicBezTo>
                  <a:cubicBezTo>
                    <a:pt x="298" y="1258"/>
                    <a:pt x="298" y="1258"/>
                    <a:pt x="298" y="1258"/>
                  </a:cubicBezTo>
                  <a:cubicBezTo>
                    <a:pt x="312" y="1258"/>
                    <a:pt x="312" y="1258"/>
                    <a:pt x="312" y="1258"/>
                  </a:cubicBezTo>
                  <a:cubicBezTo>
                    <a:pt x="309" y="1249"/>
                    <a:pt x="309" y="1249"/>
                    <a:pt x="309" y="1249"/>
                  </a:cubicBezTo>
                  <a:cubicBezTo>
                    <a:pt x="319" y="1244"/>
                    <a:pt x="319" y="1244"/>
                    <a:pt x="319" y="1244"/>
                  </a:cubicBezTo>
                  <a:cubicBezTo>
                    <a:pt x="322" y="1236"/>
                    <a:pt x="322" y="1236"/>
                    <a:pt x="322" y="1236"/>
                  </a:cubicBezTo>
                  <a:cubicBezTo>
                    <a:pt x="319" y="1223"/>
                    <a:pt x="319" y="1223"/>
                    <a:pt x="319" y="1223"/>
                  </a:cubicBezTo>
                  <a:cubicBezTo>
                    <a:pt x="328" y="1214"/>
                    <a:pt x="328" y="1214"/>
                    <a:pt x="328" y="1214"/>
                  </a:cubicBezTo>
                  <a:cubicBezTo>
                    <a:pt x="335" y="1212"/>
                    <a:pt x="335" y="1212"/>
                    <a:pt x="335" y="1212"/>
                  </a:cubicBezTo>
                  <a:cubicBezTo>
                    <a:pt x="338" y="1207"/>
                    <a:pt x="338" y="1207"/>
                    <a:pt x="338" y="1207"/>
                  </a:cubicBezTo>
                  <a:cubicBezTo>
                    <a:pt x="367" y="1200"/>
                    <a:pt x="367" y="1200"/>
                    <a:pt x="367" y="1200"/>
                  </a:cubicBezTo>
                  <a:cubicBezTo>
                    <a:pt x="382" y="1201"/>
                    <a:pt x="382" y="1201"/>
                    <a:pt x="382" y="1201"/>
                  </a:cubicBezTo>
                  <a:cubicBezTo>
                    <a:pt x="400" y="1214"/>
                    <a:pt x="400" y="1214"/>
                    <a:pt x="400" y="1214"/>
                  </a:cubicBezTo>
                  <a:cubicBezTo>
                    <a:pt x="406" y="1210"/>
                    <a:pt x="406" y="1210"/>
                    <a:pt x="406" y="1210"/>
                  </a:cubicBezTo>
                  <a:cubicBezTo>
                    <a:pt x="425" y="1212"/>
                    <a:pt x="425" y="1212"/>
                    <a:pt x="425" y="1212"/>
                  </a:cubicBezTo>
                  <a:cubicBezTo>
                    <a:pt x="435" y="1215"/>
                    <a:pt x="435" y="1215"/>
                    <a:pt x="435" y="1215"/>
                  </a:cubicBezTo>
                  <a:cubicBezTo>
                    <a:pt x="440" y="1203"/>
                    <a:pt x="440" y="1203"/>
                    <a:pt x="440" y="1203"/>
                  </a:cubicBezTo>
                  <a:cubicBezTo>
                    <a:pt x="458" y="1195"/>
                    <a:pt x="458" y="1195"/>
                    <a:pt x="458" y="1195"/>
                  </a:cubicBezTo>
                  <a:cubicBezTo>
                    <a:pt x="469" y="1198"/>
                    <a:pt x="469" y="1198"/>
                    <a:pt x="469" y="1198"/>
                  </a:cubicBezTo>
                  <a:cubicBezTo>
                    <a:pt x="486" y="1186"/>
                    <a:pt x="486" y="1186"/>
                    <a:pt x="486" y="1186"/>
                  </a:cubicBezTo>
                  <a:cubicBezTo>
                    <a:pt x="498" y="1189"/>
                    <a:pt x="498" y="1189"/>
                    <a:pt x="498" y="1189"/>
                  </a:cubicBezTo>
                  <a:cubicBezTo>
                    <a:pt x="504" y="1189"/>
                    <a:pt x="504" y="1189"/>
                    <a:pt x="504" y="1189"/>
                  </a:cubicBezTo>
                  <a:cubicBezTo>
                    <a:pt x="513" y="1181"/>
                    <a:pt x="513" y="1181"/>
                    <a:pt x="513" y="1181"/>
                  </a:cubicBezTo>
                  <a:cubicBezTo>
                    <a:pt x="515" y="1188"/>
                    <a:pt x="515" y="1188"/>
                    <a:pt x="515" y="1188"/>
                  </a:cubicBezTo>
                  <a:cubicBezTo>
                    <a:pt x="526" y="1194"/>
                    <a:pt x="526" y="1194"/>
                    <a:pt x="526" y="1194"/>
                  </a:cubicBezTo>
                  <a:cubicBezTo>
                    <a:pt x="538" y="1186"/>
                    <a:pt x="538" y="1186"/>
                    <a:pt x="538" y="1186"/>
                  </a:cubicBezTo>
                  <a:cubicBezTo>
                    <a:pt x="564" y="1186"/>
                    <a:pt x="564" y="1186"/>
                    <a:pt x="564" y="1186"/>
                  </a:cubicBezTo>
                  <a:cubicBezTo>
                    <a:pt x="581" y="1183"/>
                    <a:pt x="581" y="1183"/>
                    <a:pt x="581" y="1183"/>
                  </a:cubicBezTo>
                  <a:cubicBezTo>
                    <a:pt x="596" y="1188"/>
                    <a:pt x="596" y="1188"/>
                    <a:pt x="596" y="1188"/>
                  </a:cubicBezTo>
                  <a:cubicBezTo>
                    <a:pt x="604" y="1189"/>
                    <a:pt x="604" y="1189"/>
                    <a:pt x="604" y="1189"/>
                  </a:cubicBezTo>
                  <a:cubicBezTo>
                    <a:pt x="616" y="1180"/>
                    <a:pt x="616" y="1180"/>
                    <a:pt x="616" y="1180"/>
                  </a:cubicBezTo>
                  <a:cubicBezTo>
                    <a:pt x="630" y="1177"/>
                    <a:pt x="630" y="1177"/>
                    <a:pt x="630" y="1177"/>
                  </a:cubicBezTo>
                  <a:cubicBezTo>
                    <a:pt x="642" y="1166"/>
                    <a:pt x="642" y="1166"/>
                    <a:pt x="642" y="1166"/>
                  </a:cubicBezTo>
                  <a:cubicBezTo>
                    <a:pt x="649" y="1165"/>
                    <a:pt x="649" y="1165"/>
                    <a:pt x="649" y="1165"/>
                  </a:cubicBezTo>
                  <a:cubicBezTo>
                    <a:pt x="657" y="1168"/>
                    <a:pt x="657" y="1168"/>
                    <a:pt x="657" y="1168"/>
                  </a:cubicBezTo>
                  <a:cubicBezTo>
                    <a:pt x="656" y="1159"/>
                    <a:pt x="656" y="1159"/>
                    <a:pt x="656" y="1159"/>
                  </a:cubicBezTo>
                  <a:cubicBezTo>
                    <a:pt x="674" y="1145"/>
                    <a:pt x="674" y="1145"/>
                    <a:pt x="674" y="1145"/>
                  </a:cubicBezTo>
                  <a:cubicBezTo>
                    <a:pt x="686" y="1143"/>
                    <a:pt x="686" y="1143"/>
                    <a:pt x="686" y="1143"/>
                  </a:cubicBezTo>
                  <a:cubicBezTo>
                    <a:pt x="686" y="1131"/>
                    <a:pt x="686" y="1131"/>
                    <a:pt x="686" y="1131"/>
                  </a:cubicBezTo>
                  <a:cubicBezTo>
                    <a:pt x="683" y="1122"/>
                    <a:pt x="683" y="1122"/>
                    <a:pt x="683" y="1122"/>
                  </a:cubicBezTo>
                  <a:cubicBezTo>
                    <a:pt x="688" y="1113"/>
                    <a:pt x="688" y="1113"/>
                    <a:pt x="688" y="1113"/>
                  </a:cubicBezTo>
                  <a:cubicBezTo>
                    <a:pt x="666" y="1114"/>
                    <a:pt x="666" y="1114"/>
                    <a:pt x="666" y="1114"/>
                  </a:cubicBezTo>
                  <a:cubicBezTo>
                    <a:pt x="651" y="1119"/>
                    <a:pt x="651" y="1119"/>
                    <a:pt x="651" y="1119"/>
                  </a:cubicBezTo>
                  <a:cubicBezTo>
                    <a:pt x="642" y="1120"/>
                    <a:pt x="642" y="1120"/>
                    <a:pt x="642" y="1120"/>
                  </a:cubicBezTo>
                  <a:cubicBezTo>
                    <a:pt x="628" y="1116"/>
                    <a:pt x="628" y="1116"/>
                    <a:pt x="628" y="1116"/>
                  </a:cubicBezTo>
                  <a:cubicBezTo>
                    <a:pt x="623" y="1114"/>
                    <a:pt x="623" y="1114"/>
                    <a:pt x="623" y="1114"/>
                  </a:cubicBezTo>
                  <a:cubicBezTo>
                    <a:pt x="628" y="1110"/>
                    <a:pt x="628" y="1110"/>
                    <a:pt x="628" y="1110"/>
                  </a:cubicBezTo>
                  <a:cubicBezTo>
                    <a:pt x="633" y="1110"/>
                    <a:pt x="633" y="1110"/>
                    <a:pt x="633" y="1110"/>
                  </a:cubicBezTo>
                  <a:cubicBezTo>
                    <a:pt x="634" y="1107"/>
                    <a:pt x="634" y="1107"/>
                    <a:pt x="634" y="1107"/>
                  </a:cubicBezTo>
                  <a:cubicBezTo>
                    <a:pt x="620" y="1103"/>
                    <a:pt x="620" y="1103"/>
                    <a:pt x="620" y="1103"/>
                  </a:cubicBezTo>
                  <a:cubicBezTo>
                    <a:pt x="610" y="1107"/>
                    <a:pt x="610" y="1107"/>
                    <a:pt x="610" y="1107"/>
                  </a:cubicBezTo>
                  <a:cubicBezTo>
                    <a:pt x="625" y="1096"/>
                    <a:pt x="625" y="1096"/>
                    <a:pt x="625" y="1096"/>
                  </a:cubicBezTo>
                  <a:cubicBezTo>
                    <a:pt x="636" y="1097"/>
                    <a:pt x="636" y="1097"/>
                    <a:pt x="636" y="1097"/>
                  </a:cubicBezTo>
                  <a:cubicBezTo>
                    <a:pt x="648" y="1091"/>
                    <a:pt x="648" y="1091"/>
                    <a:pt x="648" y="1091"/>
                  </a:cubicBezTo>
                  <a:cubicBezTo>
                    <a:pt x="645" y="1081"/>
                    <a:pt x="645" y="1081"/>
                    <a:pt x="645" y="1081"/>
                  </a:cubicBezTo>
                  <a:cubicBezTo>
                    <a:pt x="631" y="1081"/>
                    <a:pt x="631" y="1081"/>
                    <a:pt x="631" y="1081"/>
                  </a:cubicBezTo>
                  <a:cubicBezTo>
                    <a:pt x="642" y="1073"/>
                    <a:pt x="642" y="1073"/>
                    <a:pt x="642" y="1073"/>
                  </a:cubicBezTo>
                  <a:cubicBezTo>
                    <a:pt x="648" y="1067"/>
                    <a:pt x="648" y="1067"/>
                    <a:pt x="648" y="1067"/>
                  </a:cubicBezTo>
                  <a:cubicBezTo>
                    <a:pt x="656" y="1073"/>
                    <a:pt x="656" y="1073"/>
                    <a:pt x="656" y="1073"/>
                  </a:cubicBezTo>
                  <a:cubicBezTo>
                    <a:pt x="666" y="1064"/>
                    <a:pt x="666" y="1064"/>
                    <a:pt x="666" y="1064"/>
                  </a:cubicBezTo>
                  <a:cubicBezTo>
                    <a:pt x="671" y="1058"/>
                    <a:pt x="671" y="1058"/>
                    <a:pt x="671" y="1058"/>
                  </a:cubicBezTo>
                  <a:cubicBezTo>
                    <a:pt x="666" y="1056"/>
                    <a:pt x="666" y="1056"/>
                    <a:pt x="666" y="1056"/>
                  </a:cubicBezTo>
                  <a:cubicBezTo>
                    <a:pt x="669" y="1050"/>
                    <a:pt x="669" y="1050"/>
                    <a:pt x="669" y="1050"/>
                  </a:cubicBezTo>
                  <a:cubicBezTo>
                    <a:pt x="656" y="1048"/>
                    <a:pt x="656" y="1048"/>
                    <a:pt x="656" y="1048"/>
                  </a:cubicBezTo>
                  <a:cubicBezTo>
                    <a:pt x="662" y="1039"/>
                    <a:pt x="662" y="1039"/>
                    <a:pt x="662" y="1039"/>
                  </a:cubicBezTo>
                  <a:cubicBezTo>
                    <a:pt x="669" y="1042"/>
                    <a:pt x="669" y="1042"/>
                    <a:pt x="669" y="1042"/>
                  </a:cubicBezTo>
                  <a:cubicBezTo>
                    <a:pt x="672" y="1048"/>
                    <a:pt x="672" y="1048"/>
                    <a:pt x="672" y="1048"/>
                  </a:cubicBezTo>
                  <a:cubicBezTo>
                    <a:pt x="682" y="1036"/>
                    <a:pt x="682" y="1036"/>
                    <a:pt x="682" y="1036"/>
                  </a:cubicBezTo>
                  <a:cubicBezTo>
                    <a:pt x="691" y="1032"/>
                    <a:pt x="691" y="1032"/>
                    <a:pt x="691" y="1032"/>
                  </a:cubicBezTo>
                  <a:cubicBezTo>
                    <a:pt x="692" y="1009"/>
                    <a:pt x="692" y="1009"/>
                    <a:pt x="692" y="1009"/>
                  </a:cubicBezTo>
                  <a:cubicBezTo>
                    <a:pt x="701" y="986"/>
                    <a:pt x="701" y="986"/>
                    <a:pt x="701" y="986"/>
                  </a:cubicBezTo>
                  <a:cubicBezTo>
                    <a:pt x="694" y="978"/>
                    <a:pt x="694" y="978"/>
                    <a:pt x="694" y="978"/>
                  </a:cubicBezTo>
                  <a:cubicBezTo>
                    <a:pt x="691" y="958"/>
                    <a:pt x="691" y="958"/>
                    <a:pt x="691" y="958"/>
                  </a:cubicBezTo>
                  <a:cubicBezTo>
                    <a:pt x="663" y="937"/>
                    <a:pt x="663" y="937"/>
                    <a:pt x="663" y="937"/>
                  </a:cubicBezTo>
                  <a:cubicBezTo>
                    <a:pt x="626" y="935"/>
                    <a:pt x="626" y="935"/>
                    <a:pt x="626" y="935"/>
                  </a:cubicBezTo>
                  <a:cubicBezTo>
                    <a:pt x="602" y="935"/>
                    <a:pt x="602" y="935"/>
                    <a:pt x="602" y="935"/>
                  </a:cubicBezTo>
                  <a:cubicBezTo>
                    <a:pt x="601" y="954"/>
                    <a:pt x="601" y="954"/>
                    <a:pt x="601" y="954"/>
                  </a:cubicBezTo>
                  <a:cubicBezTo>
                    <a:pt x="594" y="963"/>
                    <a:pt x="594" y="963"/>
                    <a:pt x="594" y="963"/>
                  </a:cubicBezTo>
                  <a:cubicBezTo>
                    <a:pt x="582" y="949"/>
                    <a:pt x="582" y="949"/>
                    <a:pt x="582" y="949"/>
                  </a:cubicBezTo>
                  <a:cubicBezTo>
                    <a:pt x="567" y="946"/>
                    <a:pt x="567" y="946"/>
                    <a:pt x="567" y="946"/>
                  </a:cubicBezTo>
                  <a:cubicBezTo>
                    <a:pt x="591" y="923"/>
                    <a:pt x="591" y="923"/>
                    <a:pt x="591" y="923"/>
                  </a:cubicBezTo>
                  <a:cubicBezTo>
                    <a:pt x="591" y="908"/>
                    <a:pt x="591" y="908"/>
                    <a:pt x="591" y="908"/>
                  </a:cubicBezTo>
                  <a:cubicBezTo>
                    <a:pt x="571" y="879"/>
                    <a:pt x="571" y="879"/>
                    <a:pt x="571" y="879"/>
                  </a:cubicBezTo>
                  <a:cubicBezTo>
                    <a:pt x="565" y="877"/>
                    <a:pt x="565" y="877"/>
                    <a:pt x="565" y="877"/>
                  </a:cubicBezTo>
                  <a:cubicBezTo>
                    <a:pt x="549" y="868"/>
                    <a:pt x="549" y="868"/>
                    <a:pt x="549" y="868"/>
                  </a:cubicBezTo>
                  <a:cubicBezTo>
                    <a:pt x="542" y="856"/>
                    <a:pt x="542" y="856"/>
                    <a:pt x="542" y="856"/>
                  </a:cubicBezTo>
                  <a:cubicBezTo>
                    <a:pt x="533" y="857"/>
                    <a:pt x="533" y="857"/>
                    <a:pt x="533" y="857"/>
                  </a:cubicBezTo>
                  <a:cubicBezTo>
                    <a:pt x="527" y="859"/>
                    <a:pt x="527" y="859"/>
                    <a:pt x="527" y="859"/>
                  </a:cubicBezTo>
                  <a:cubicBezTo>
                    <a:pt x="518" y="856"/>
                    <a:pt x="518" y="856"/>
                    <a:pt x="518" y="856"/>
                  </a:cubicBezTo>
                  <a:cubicBezTo>
                    <a:pt x="512" y="856"/>
                    <a:pt x="512" y="856"/>
                    <a:pt x="512" y="856"/>
                  </a:cubicBezTo>
                  <a:cubicBezTo>
                    <a:pt x="523" y="853"/>
                    <a:pt x="523" y="853"/>
                    <a:pt x="523" y="853"/>
                  </a:cubicBezTo>
                  <a:cubicBezTo>
                    <a:pt x="530" y="854"/>
                    <a:pt x="530" y="854"/>
                    <a:pt x="530" y="854"/>
                  </a:cubicBezTo>
                  <a:cubicBezTo>
                    <a:pt x="542" y="853"/>
                    <a:pt x="542" y="853"/>
                    <a:pt x="542" y="853"/>
                  </a:cubicBezTo>
                  <a:cubicBezTo>
                    <a:pt x="550" y="856"/>
                    <a:pt x="550" y="856"/>
                    <a:pt x="550" y="856"/>
                  </a:cubicBezTo>
                  <a:cubicBezTo>
                    <a:pt x="556" y="862"/>
                    <a:pt x="556" y="862"/>
                    <a:pt x="556" y="862"/>
                  </a:cubicBezTo>
                  <a:cubicBezTo>
                    <a:pt x="564" y="860"/>
                    <a:pt x="564" y="860"/>
                    <a:pt x="564" y="860"/>
                  </a:cubicBezTo>
                  <a:cubicBezTo>
                    <a:pt x="571" y="862"/>
                    <a:pt x="571" y="862"/>
                    <a:pt x="571" y="862"/>
                  </a:cubicBezTo>
                  <a:cubicBezTo>
                    <a:pt x="550" y="836"/>
                    <a:pt x="550" y="836"/>
                    <a:pt x="550" y="836"/>
                  </a:cubicBezTo>
                  <a:cubicBezTo>
                    <a:pt x="541" y="822"/>
                    <a:pt x="541" y="822"/>
                    <a:pt x="541" y="822"/>
                  </a:cubicBezTo>
                  <a:cubicBezTo>
                    <a:pt x="547" y="811"/>
                    <a:pt x="547" y="811"/>
                    <a:pt x="547" y="811"/>
                  </a:cubicBezTo>
                  <a:cubicBezTo>
                    <a:pt x="553" y="810"/>
                    <a:pt x="553" y="810"/>
                    <a:pt x="553" y="810"/>
                  </a:cubicBezTo>
                  <a:cubicBezTo>
                    <a:pt x="542" y="804"/>
                    <a:pt x="542" y="804"/>
                    <a:pt x="542" y="804"/>
                  </a:cubicBezTo>
                  <a:cubicBezTo>
                    <a:pt x="538" y="796"/>
                    <a:pt x="538" y="796"/>
                    <a:pt x="538" y="796"/>
                  </a:cubicBezTo>
                  <a:cubicBezTo>
                    <a:pt x="533" y="796"/>
                    <a:pt x="533" y="796"/>
                    <a:pt x="533" y="796"/>
                  </a:cubicBezTo>
                  <a:cubicBezTo>
                    <a:pt x="520" y="772"/>
                    <a:pt x="520" y="772"/>
                    <a:pt x="520" y="772"/>
                  </a:cubicBezTo>
                  <a:cubicBezTo>
                    <a:pt x="501" y="763"/>
                    <a:pt x="501" y="763"/>
                    <a:pt x="501" y="763"/>
                  </a:cubicBezTo>
                  <a:cubicBezTo>
                    <a:pt x="474" y="756"/>
                    <a:pt x="474" y="756"/>
                    <a:pt x="474" y="756"/>
                  </a:cubicBezTo>
                  <a:cubicBezTo>
                    <a:pt x="472" y="746"/>
                    <a:pt x="472" y="746"/>
                    <a:pt x="472" y="746"/>
                  </a:cubicBezTo>
                  <a:cubicBezTo>
                    <a:pt x="466" y="741"/>
                    <a:pt x="466" y="741"/>
                    <a:pt x="466" y="741"/>
                  </a:cubicBezTo>
                  <a:cubicBezTo>
                    <a:pt x="457" y="712"/>
                    <a:pt x="457" y="712"/>
                    <a:pt x="457" y="712"/>
                  </a:cubicBezTo>
                  <a:cubicBezTo>
                    <a:pt x="448" y="695"/>
                    <a:pt x="448" y="695"/>
                    <a:pt x="448" y="695"/>
                  </a:cubicBezTo>
                  <a:cubicBezTo>
                    <a:pt x="442" y="659"/>
                    <a:pt x="442" y="659"/>
                    <a:pt x="442" y="659"/>
                  </a:cubicBezTo>
                  <a:cubicBezTo>
                    <a:pt x="432" y="646"/>
                    <a:pt x="432" y="646"/>
                    <a:pt x="432" y="646"/>
                  </a:cubicBezTo>
                  <a:cubicBezTo>
                    <a:pt x="426" y="646"/>
                    <a:pt x="426" y="646"/>
                    <a:pt x="426" y="646"/>
                  </a:cubicBezTo>
                  <a:cubicBezTo>
                    <a:pt x="403" y="613"/>
                    <a:pt x="403" y="613"/>
                    <a:pt x="403" y="613"/>
                  </a:cubicBezTo>
                  <a:cubicBezTo>
                    <a:pt x="390" y="610"/>
                    <a:pt x="390" y="610"/>
                    <a:pt x="390" y="610"/>
                  </a:cubicBezTo>
                  <a:cubicBezTo>
                    <a:pt x="379" y="601"/>
                    <a:pt x="379" y="601"/>
                    <a:pt x="379" y="601"/>
                  </a:cubicBezTo>
                  <a:cubicBezTo>
                    <a:pt x="362" y="594"/>
                    <a:pt x="362" y="594"/>
                    <a:pt x="362" y="594"/>
                  </a:cubicBezTo>
                  <a:cubicBezTo>
                    <a:pt x="354" y="601"/>
                    <a:pt x="354" y="601"/>
                    <a:pt x="354" y="601"/>
                  </a:cubicBezTo>
                  <a:cubicBezTo>
                    <a:pt x="341" y="608"/>
                    <a:pt x="341" y="608"/>
                    <a:pt x="341" y="608"/>
                  </a:cubicBezTo>
                  <a:cubicBezTo>
                    <a:pt x="322" y="602"/>
                    <a:pt x="322" y="602"/>
                    <a:pt x="322" y="602"/>
                  </a:cubicBezTo>
                  <a:cubicBezTo>
                    <a:pt x="313" y="604"/>
                    <a:pt x="313" y="604"/>
                    <a:pt x="313" y="604"/>
                  </a:cubicBezTo>
                  <a:cubicBezTo>
                    <a:pt x="298" y="599"/>
                    <a:pt x="298" y="599"/>
                    <a:pt x="298" y="599"/>
                  </a:cubicBezTo>
                  <a:cubicBezTo>
                    <a:pt x="293" y="590"/>
                    <a:pt x="293" y="590"/>
                    <a:pt x="293" y="590"/>
                  </a:cubicBezTo>
                  <a:cubicBezTo>
                    <a:pt x="302" y="594"/>
                    <a:pt x="302" y="594"/>
                    <a:pt x="302" y="594"/>
                  </a:cubicBezTo>
                  <a:cubicBezTo>
                    <a:pt x="321" y="596"/>
                    <a:pt x="321" y="596"/>
                    <a:pt x="321" y="596"/>
                  </a:cubicBezTo>
                  <a:cubicBezTo>
                    <a:pt x="336" y="591"/>
                    <a:pt x="336" y="591"/>
                    <a:pt x="336" y="591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56" y="581"/>
                    <a:pt x="356" y="581"/>
                    <a:pt x="356" y="581"/>
                  </a:cubicBezTo>
                  <a:cubicBezTo>
                    <a:pt x="370" y="570"/>
                    <a:pt x="370" y="570"/>
                    <a:pt x="370" y="570"/>
                  </a:cubicBezTo>
                  <a:cubicBezTo>
                    <a:pt x="356" y="562"/>
                    <a:pt x="356" y="562"/>
                    <a:pt x="356" y="562"/>
                  </a:cubicBezTo>
                  <a:cubicBezTo>
                    <a:pt x="354" y="555"/>
                    <a:pt x="354" y="555"/>
                    <a:pt x="354" y="555"/>
                  </a:cubicBezTo>
                  <a:cubicBezTo>
                    <a:pt x="350" y="550"/>
                    <a:pt x="350" y="550"/>
                    <a:pt x="350" y="550"/>
                  </a:cubicBezTo>
                  <a:cubicBezTo>
                    <a:pt x="330" y="561"/>
                    <a:pt x="330" y="561"/>
                    <a:pt x="330" y="561"/>
                  </a:cubicBezTo>
                  <a:cubicBezTo>
                    <a:pt x="325" y="556"/>
                    <a:pt x="325" y="556"/>
                    <a:pt x="325" y="556"/>
                  </a:cubicBezTo>
                  <a:cubicBezTo>
                    <a:pt x="341" y="545"/>
                    <a:pt x="341" y="545"/>
                    <a:pt x="341" y="545"/>
                  </a:cubicBezTo>
                  <a:cubicBezTo>
                    <a:pt x="359" y="545"/>
                    <a:pt x="359" y="545"/>
                    <a:pt x="359" y="545"/>
                  </a:cubicBezTo>
                  <a:cubicBezTo>
                    <a:pt x="370" y="536"/>
                    <a:pt x="370" y="536"/>
                    <a:pt x="370" y="536"/>
                  </a:cubicBezTo>
                  <a:cubicBezTo>
                    <a:pt x="373" y="529"/>
                    <a:pt x="373" y="529"/>
                    <a:pt x="373" y="529"/>
                  </a:cubicBezTo>
                  <a:cubicBezTo>
                    <a:pt x="380" y="524"/>
                    <a:pt x="380" y="524"/>
                    <a:pt x="380" y="524"/>
                  </a:cubicBezTo>
                  <a:cubicBezTo>
                    <a:pt x="391" y="503"/>
                    <a:pt x="391" y="503"/>
                    <a:pt x="391" y="503"/>
                  </a:cubicBezTo>
                  <a:cubicBezTo>
                    <a:pt x="397" y="492"/>
                    <a:pt x="397" y="492"/>
                    <a:pt x="397" y="492"/>
                  </a:cubicBezTo>
                  <a:cubicBezTo>
                    <a:pt x="396" y="486"/>
                    <a:pt x="396" y="486"/>
                    <a:pt x="396" y="486"/>
                  </a:cubicBezTo>
                  <a:cubicBezTo>
                    <a:pt x="403" y="472"/>
                    <a:pt x="403" y="472"/>
                    <a:pt x="403" y="472"/>
                  </a:cubicBezTo>
                  <a:cubicBezTo>
                    <a:pt x="402" y="468"/>
                    <a:pt x="402" y="468"/>
                    <a:pt x="402" y="468"/>
                  </a:cubicBezTo>
                  <a:cubicBezTo>
                    <a:pt x="408" y="448"/>
                    <a:pt x="408" y="448"/>
                    <a:pt x="408" y="448"/>
                  </a:cubicBezTo>
                  <a:cubicBezTo>
                    <a:pt x="420" y="437"/>
                    <a:pt x="420" y="437"/>
                    <a:pt x="420" y="437"/>
                  </a:cubicBezTo>
                  <a:cubicBezTo>
                    <a:pt x="420" y="425"/>
                    <a:pt x="420" y="425"/>
                    <a:pt x="420" y="425"/>
                  </a:cubicBezTo>
                  <a:cubicBezTo>
                    <a:pt x="402" y="406"/>
                    <a:pt x="402" y="406"/>
                    <a:pt x="402" y="406"/>
                  </a:cubicBezTo>
                  <a:cubicBezTo>
                    <a:pt x="397" y="409"/>
                    <a:pt x="397" y="409"/>
                    <a:pt x="397" y="409"/>
                  </a:cubicBezTo>
                  <a:cubicBezTo>
                    <a:pt x="365" y="411"/>
                    <a:pt x="365" y="411"/>
                    <a:pt x="365" y="411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39" y="411"/>
                    <a:pt x="339" y="411"/>
                    <a:pt x="339" y="411"/>
                  </a:cubicBezTo>
                  <a:cubicBezTo>
                    <a:pt x="330" y="411"/>
                    <a:pt x="330" y="411"/>
                    <a:pt x="330" y="411"/>
                  </a:cubicBezTo>
                  <a:cubicBezTo>
                    <a:pt x="318" y="406"/>
                    <a:pt x="318" y="406"/>
                    <a:pt x="318" y="406"/>
                  </a:cubicBezTo>
                  <a:cubicBezTo>
                    <a:pt x="309" y="408"/>
                    <a:pt x="309" y="408"/>
                    <a:pt x="309" y="408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295" y="416"/>
                    <a:pt x="295" y="416"/>
                    <a:pt x="295" y="416"/>
                  </a:cubicBezTo>
                  <a:cubicBezTo>
                    <a:pt x="283" y="423"/>
                    <a:pt x="283" y="423"/>
                    <a:pt x="283" y="423"/>
                  </a:cubicBezTo>
                  <a:cubicBezTo>
                    <a:pt x="276" y="422"/>
                    <a:pt x="276" y="422"/>
                    <a:pt x="276" y="422"/>
                  </a:cubicBezTo>
                  <a:cubicBezTo>
                    <a:pt x="267" y="429"/>
                    <a:pt x="267" y="429"/>
                    <a:pt x="267" y="429"/>
                  </a:cubicBezTo>
                  <a:cubicBezTo>
                    <a:pt x="266" y="426"/>
                    <a:pt x="266" y="426"/>
                    <a:pt x="266" y="426"/>
                  </a:cubicBezTo>
                  <a:cubicBezTo>
                    <a:pt x="276" y="413"/>
                    <a:pt x="276" y="413"/>
                    <a:pt x="276" y="413"/>
                  </a:cubicBezTo>
                  <a:cubicBezTo>
                    <a:pt x="290" y="393"/>
                    <a:pt x="290" y="393"/>
                    <a:pt x="290" y="393"/>
                  </a:cubicBezTo>
                  <a:cubicBezTo>
                    <a:pt x="281" y="397"/>
                    <a:pt x="281" y="397"/>
                    <a:pt x="281" y="397"/>
                  </a:cubicBezTo>
                  <a:cubicBezTo>
                    <a:pt x="269" y="394"/>
                    <a:pt x="269" y="394"/>
                    <a:pt x="269" y="394"/>
                  </a:cubicBezTo>
                  <a:cubicBezTo>
                    <a:pt x="276" y="390"/>
                    <a:pt x="276" y="390"/>
                    <a:pt x="276" y="390"/>
                  </a:cubicBezTo>
                  <a:cubicBezTo>
                    <a:pt x="278" y="380"/>
                    <a:pt x="278" y="380"/>
                    <a:pt x="278" y="380"/>
                  </a:cubicBezTo>
                  <a:cubicBezTo>
                    <a:pt x="310" y="356"/>
                    <a:pt x="310" y="356"/>
                    <a:pt x="310" y="356"/>
                  </a:cubicBezTo>
                  <a:cubicBezTo>
                    <a:pt x="319" y="341"/>
                    <a:pt x="319" y="341"/>
                    <a:pt x="319" y="341"/>
                  </a:cubicBezTo>
                  <a:cubicBezTo>
                    <a:pt x="330" y="336"/>
                    <a:pt x="330" y="336"/>
                    <a:pt x="330" y="336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0" y="316"/>
                    <a:pt x="330" y="316"/>
                    <a:pt x="330" y="316"/>
                  </a:cubicBezTo>
                  <a:cubicBezTo>
                    <a:pt x="336" y="306"/>
                    <a:pt x="336" y="306"/>
                    <a:pt x="336" y="306"/>
                  </a:cubicBezTo>
                  <a:cubicBezTo>
                    <a:pt x="335" y="299"/>
                    <a:pt x="335" y="299"/>
                    <a:pt x="335" y="299"/>
                  </a:cubicBezTo>
                  <a:cubicBezTo>
                    <a:pt x="319" y="299"/>
                    <a:pt x="319" y="299"/>
                    <a:pt x="319" y="299"/>
                  </a:cubicBezTo>
                  <a:cubicBezTo>
                    <a:pt x="313" y="307"/>
                    <a:pt x="313" y="307"/>
                    <a:pt x="313" y="307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87" y="310"/>
                    <a:pt x="287" y="310"/>
                    <a:pt x="287" y="310"/>
                  </a:cubicBezTo>
                  <a:cubicBezTo>
                    <a:pt x="273" y="309"/>
                    <a:pt x="273" y="309"/>
                    <a:pt x="273" y="309"/>
                  </a:cubicBezTo>
                  <a:cubicBezTo>
                    <a:pt x="261" y="315"/>
                    <a:pt x="261" y="315"/>
                    <a:pt x="261" y="315"/>
                  </a:cubicBezTo>
                  <a:cubicBezTo>
                    <a:pt x="255" y="315"/>
                    <a:pt x="255" y="315"/>
                    <a:pt x="255" y="315"/>
                  </a:cubicBezTo>
                  <a:cubicBezTo>
                    <a:pt x="247" y="321"/>
                    <a:pt x="247" y="321"/>
                    <a:pt x="247" y="321"/>
                  </a:cubicBezTo>
                  <a:cubicBezTo>
                    <a:pt x="249" y="313"/>
                    <a:pt x="249" y="313"/>
                    <a:pt x="249" y="313"/>
                  </a:cubicBezTo>
                  <a:cubicBezTo>
                    <a:pt x="243" y="312"/>
                    <a:pt x="243" y="312"/>
                    <a:pt x="243" y="312"/>
                  </a:cubicBezTo>
                  <a:cubicBezTo>
                    <a:pt x="229" y="322"/>
                    <a:pt x="229" y="322"/>
                    <a:pt x="229" y="322"/>
                  </a:cubicBezTo>
                  <a:cubicBezTo>
                    <a:pt x="234" y="312"/>
                    <a:pt x="234" y="312"/>
                    <a:pt x="234" y="312"/>
                  </a:cubicBezTo>
                  <a:cubicBezTo>
                    <a:pt x="215" y="304"/>
                    <a:pt x="215" y="304"/>
                    <a:pt x="215" y="304"/>
                  </a:cubicBezTo>
                  <a:cubicBezTo>
                    <a:pt x="212" y="315"/>
                    <a:pt x="212" y="315"/>
                    <a:pt x="212" y="315"/>
                  </a:cubicBezTo>
                  <a:cubicBezTo>
                    <a:pt x="206" y="319"/>
                    <a:pt x="206" y="319"/>
                    <a:pt x="206" y="319"/>
                  </a:cubicBezTo>
                  <a:cubicBezTo>
                    <a:pt x="208" y="330"/>
                    <a:pt x="208" y="330"/>
                    <a:pt x="208" y="330"/>
                  </a:cubicBezTo>
                  <a:cubicBezTo>
                    <a:pt x="205" y="330"/>
                    <a:pt x="205" y="330"/>
                    <a:pt x="205" y="330"/>
                  </a:cubicBezTo>
                  <a:cubicBezTo>
                    <a:pt x="205" y="344"/>
                    <a:pt x="205" y="344"/>
                    <a:pt x="205" y="344"/>
                  </a:cubicBezTo>
                  <a:cubicBezTo>
                    <a:pt x="191" y="347"/>
                    <a:pt x="191" y="347"/>
                    <a:pt x="191" y="347"/>
                  </a:cubicBezTo>
                  <a:cubicBezTo>
                    <a:pt x="198" y="358"/>
                    <a:pt x="198" y="358"/>
                    <a:pt x="198" y="358"/>
                  </a:cubicBezTo>
                  <a:cubicBezTo>
                    <a:pt x="192" y="368"/>
                    <a:pt x="192" y="368"/>
                    <a:pt x="192" y="368"/>
                  </a:cubicBezTo>
                  <a:cubicBezTo>
                    <a:pt x="186" y="368"/>
                    <a:pt x="186" y="368"/>
                    <a:pt x="186" y="368"/>
                  </a:cubicBezTo>
                  <a:cubicBezTo>
                    <a:pt x="202" y="382"/>
                    <a:pt x="202" y="382"/>
                    <a:pt x="202" y="382"/>
                  </a:cubicBezTo>
                  <a:cubicBezTo>
                    <a:pt x="208" y="393"/>
                    <a:pt x="208" y="393"/>
                    <a:pt x="208" y="393"/>
                  </a:cubicBezTo>
                  <a:cubicBezTo>
                    <a:pt x="191" y="383"/>
                    <a:pt x="191" y="383"/>
                    <a:pt x="191" y="383"/>
                  </a:cubicBezTo>
                  <a:cubicBezTo>
                    <a:pt x="185" y="390"/>
                    <a:pt x="185" y="390"/>
                    <a:pt x="185" y="390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2" y="387"/>
                    <a:pt x="172" y="387"/>
                    <a:pt x="172" y="387"/>
                  </a:cubicBezTo>
                  <a:cubicBezTo>
                    <a:pt x="176" y="394"/>
                    <a:pt x="176" y="394"/>
                    <a:pt x="176" y="394"/>
                  </a:cubicBezTo>
                  <a:cubicBezTo>
                    <a:pt x="172" y="400"/>
                    <a:pt x="172" y="400"/>
                    <a:pt x="172" y="400"/>
                  </a:cubicBezTo>
                  <a:cubicBezTo>
                    <a:pt x="166" y="388"/>
                    <a:pt x="166" y="388"/>
                    <a:pt x="166" y="388"/>
                  </a:cubicBezTo>
                  <a:cubicBezTo>
                    <a:pt x="160" y="400"/>
                    <a:pt x="160" y="400"/>
                    <a:pt x="160" y="400"/>
                  </a:cubicBezTo>
                  <a:cubicBezTo>
                    <a:pt x="166" y="408"/>
                    <a:pt x="166" y="408"/>
                    <a:pt x="166" y="408"/>
                  </a:cubicBezTo>
                  <a:cubicBezTo>
                    <a:pt x="162" y="414"/>
                    <a:pt x="162" y="414"/>
                    <a:pt x="162" y="414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80" y="425"/>
                    <a:pt x="180" y="425"/>
                    <a:pt x="180" y="425"/>
                  </a:cubicBezTo>
                  <a:cubicBezTo>
                    <a:pt x="169" y="429"/>
                    <a:pt x="169" y="429"/>
                    <a:pt x="169" y="429"/>
                  </a:cubicBezTo>
                  <a:cubicBezTo>
                    <a:pt x="159" y="423"/>
                    <a:pt x="159" y="423"/>
                    <a:pt x="159" y="423"/>
                  </a:cubicBezTo>
                  <a:cubicBezTo>
                    <a:pt x="162" y="442"/>
                    <a:pt x="162" y="442"/>
                    <a:pt x="162" y="442"/>
                  </a:cubicBezTo>
                  <a:cubicBezTo>
                    <a:pt x="160" y="448"/>
                    <a:pt x="160" y="448"/>
                    <a:pt x="160" y="448"/>
                  </a:cubicBezTo>
                  <a:cubicBezTo>
                    <a:pt x="182" y="443"/>
                    <a:pt x="182" y="443"/>
                    <a:pt x="182" y="443"/>
                  </a:cubicBezTo>
                  <a:cubicBezTo>
                    <a:pt x="168" y="451"/>
                    <a:pt x="168" y="451"/>
                    <a:pt x="168" y="451"/>
                  </a:cubicBezTo>
                  <a:cubicBezTo>
                    <a:pt x="166" y="454"/>
                    <a:pt x="166" y="454"/>
                    <a:pt x="166" y="454"/>
                  </a:cubicBezTo>
                  <a:cubicBezTo>
                    <a:pt x="171" y="457"/>
                    <a:pt x="171" y="457"/>
                    <a:pt x="171" y="457"/>
                  </a:cubicBezTo>
                  <a:cubicBezTo>
                    <a:pt x="183" y="452"/>
                    <a:pt x="183" y="452"/>
                    <a:pt x="183" y="452"/>
                  </a:cubicBezTo>
                  <a:cubicBezTo>
                    <a:pt x="180" y="455"/>
                    <a:pt x="180" y="455"/>
                    <a:pt x="180" y="455"/>
                  </a:cubicBezTo>
                  <a:cubicBezTo>
                    <a:pt x="186" y="461"/>
                    <a:pt x="186" y="461"/>
                    <a:pt x="186" y="461"/>
                  </a:cubicBezTo>
                  <a:cubicBezTo>
                    <a:pt x="176" y="458"/>
                    <a:pt x="176" y="458"/>
                    <a:pt x="176" y="458"/>
                  </a:cubicBezTo>
                  <a:cubicBezTo>
                    <a:pt x="172" y="460"/>
                    <a:pt x="172" y="460"/>
                    <a:pt x="172" y="460"/>
                  </a:cubicBezTo>
                  <a:cubicBezTo>
                    <a:pt x="169" y="469"/>
                    <a:pt x="169" y="469"/>
                    <a:pt x="169" y="469"/>
                  </a:cubicBezTo>
                  <a:cubicBezTo>
                    <a:pt x="176" y="472"/>
                    <a:pt x="176" y="472"/>
                    <a:pt x="176" y="472"/>
                  </a:cubicBezTo>
                  <a:cubicBezTo>
                    <a:pt x="168" y="474"/>
                    <a:pt x="168" y="474"/>
                    <a:pt x="168" y="474"/>
                  </a:cubicBezTo>
                  <a:cubicBezTo>
                    <a:pt x="162" y="481"/>
                    <a:pt x="162" y="481"/>
                    <a:pt x="162" y="481"/>
                  </a:cubicBezTo>
                  <a:cubicBezTo>
                    <a:pt x="171" y="484"/>
                    <a:pt x="171" y="484"/>
                    <a:pt x="171" y="484"/>
                  </a:cubicBezTo>
                  <a:cubicBezTo>
                    <a:pt x="172" y="492"/>
                    <a:pt x="172" y="492"/>
                    <a:pt x="172" y="492"/>
                  </a:cubicBezTo>
                  <a:cubicBezTo>
                    <a:pt x="159" y="486"/>
                    <a:pt x="159" y="486"/>
                    <a:pt x="159" y="486"/>
                  </a:cubicBezTo>
                  <a:cubicBezTo>
                    <a:pt x="156" y="495"/>
                    <a:pt x="156" y="495"/>
                    <a:pt x="156" y="495"/>
                  </a:cubicBezTo>
                  <a:cubicBezTo>
                    <a:pt x="162" y="500"/>
                    <a:pt x="162" y="500"/>
                    <a:pt x="162" y="500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51" y="510"/>
                    <a:pt x="151" y="510"/>
                    <a:pt x="151" y="510"/>
                  </a:cubicBezTo>
                  <a:cubicBezTo>
                    <a:pt x="137" y="512"/>
                    <a:pt x="137" y="512"/>
                    <a:pt x="137" y="512"/>
                  </a:cubicBezTo>
                  <a:cubicBezTo>
                    <a:pt x="131" y="518"/>
                    <a:pt x="131" y="518"/>
                    <a:pt x="131" y="518"/>
                  </a:cubicBezTo>
                  <a:cubicBezTo>
                    <a:pt x="137" y="521"/>
                    <a:pt x="137" y="521"/>
                    <a:pt x="137" y="521"/>
                  </a:cubicBezTo>
                  <a:cubicBezTo>
                    <a:pt x="148" y="520"/>
                    <a:pt x="148" y="520"/>
                    <a:pt x="148" y="520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45" y="526"/>
                    <a:pt x="145" y="526"/>
                    <a:pt x="145" y="526"/>
                  </a:cubicBezTo>
                  <a:cubicBezTo>
                    <a:pt x="159" y="538"/>
                    <a:pt x="159" y="538"/>
                    <a:pt x="159" y="538"/>
                  </a:cubicBezTo>
                  <a:cubicBezTo>
                    <a:pt x="162" y="536"/>
                    <a:pt x="162" y="536"/>
                    <a:pt x="162" y="536"/>
                  </a:cubicBezTo>
                  <a:cubicBezTo>
                    <a:pt x="168" y="544"/>
                    <a:pt x="168" y="544"/>
                    <a:pt x="168" y="544"/>
                  </a:cubicBezTo>
                  <a:cubicBezTo>
                    <a:pt x="202" y="510"/>
                    <a:pt x="202" y="510"/>
                    <a:pt x="202" y="510"/>
                  </a:cubicBezTo>
                  <a:cubicBezTo>
                    <a:pt x="197" y="520"/>
                    <a:pt x="197" y="520"/>
                    <a:pt x="197" y="520"/>
                  </a:cubicBezTo>
                  <a:cubicBezTo>
                    <a:pt x="202" y="523"/>
                    <a:pt x="202" y="523"/>
                    <a:pt x="202" y="523"/>
                  </a:cubicBezTo>
                  <a:cubicBezTo>
                    <a:pt x="191" y="527"/>
                    <a:pt x="191" y="527"/>
                    <a:pt x="191" y="527"/>
                  </a:cubicBezTo>
                  <a:cubicBezTo>
                    <a:pt x="183" y="545"/>
                    <a:pt x="183" y="545"/>
                    <a:pt x="183" y="545"/>
                  </a:cubicBezTo>
                  <a:cubicBezTo>
                    <a:pt x="185" y="550"/>
                    <a:pt x="185" y="550"/>
                    <a:pt x="185" y="550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9" y="573"/>
                    <a:pt x="179" y="573"/>
                    <a:pt x="179" y="573"/>
                  </a:cubicBezTo>
                  <a:cubicBezTo>
                    <a:pt x="169" y="596"/>
                    <a:pt x="169" y="596"/>
                    <a:pt x="169" y="596"/>
                  </a:cubicBezTo>
                  <a:cubicBezTo>
                    <a:pt x="172" y="610"/>
                    <a:pt x="172" y="610"/>
                    <a:pt x="172" y="610"/>
                  </a:cubicBezTo>
                  <a:cubicBezTo>
                    <a:pt x="166" y="619"/>
                    <a:pt x="166" y="619"/>
                    <a:pt x="166" y="619"/>
                  </a:cubicBezTo>
                  <a:cubicBezTo>
                    <a:pt x="171" y="627"/>
                    <a:pt x="171" y="627"/>
                    <a:pt x="171" y="627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66" y="640"/>
                    <a:pt x="166" y="640"/>
                    <a:pt x="166" y="640"/>
                  </a:cubicBezTo>
                  <a:cubicBezTo>
                    <a:pt x="163" y="663"/>
                    <a:pt x="163" y="663"/>
                    <a:pt x="163" y="663"/>
                  </a:cubicBezTo>
                  <a:cubicBezTo>
                    <a:pt x="156" y="671"/>
                    <a:pt x="156" y="671"/>
                    <a:pt x="156" y="671"/>
                  </a:cubicBezTo>
                  <a:cubicBezTo>
                    <a:pt x="157" y="677"/>
                    <a:pt x="157" y="677"/>
                    <a:pt x="157" y="677"/>
                  </a:cubicBezTo>
                  <a:cubicBezTo>
                    <a:pt x="174" y="677"/>
                    <a:pt x="174" y="677"/>
                    <a:pt x="174" y="677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9" y="648"/>
                    <a:pt x="179" y="648"/>
                    <a:pt x="179" y="648"/>
                  </a:cubicBezTo>
                  <a:cubicBezTo>
                    <a:pt x="179" y="637"/>
                    <a:pt x="179" y="637"/>
                    <a:pt x="179" y="637"/>
                  </a:cubicBezTo>
                  <a:cubicBezTo>
                    <a:pt x="188" y="627"/>
                    <a:pt x="188" y="627"/>
                    <a:pt x="188" y="627"/>
                  </a:cubicBezTo>
                  <a:cubicBezTo>
                    <a:pt x="180" y="597"/>
                    <a:pt x="180" y="597"/>
                    <a:pt x="180" y="597"/>
                  </a:cubicBezTo>
                  <a:cubicBezTo>
                    <a:pt x="188" y="597"/>
                    <a:pt x="188" y="597"/>
                    <a:pt x="188" y="597"/>
                  </a:cubicBezTo>
                  <a:cubicBezTo>
                    <a:pt x="208" y="573"/>
                    <a:pt x="208" y="573"/>
                    <a:pt x="208" y="573"/>
                  </a:cubicBezTo>
                  <a:cubicBezTo>
                    <a:pt x="192" y="596"/>
                    <a:pt x="192" y="596"/>
                    <a:pt x="192" y="596"/>
                  </a:cubicBezTo>
                  <a:cubicBezTo>
                    <a:pt x="191" y="613"/>
                    <a:pt x="191" y="613"/>
                    <a:pt x="191" y="613"/>
                  </a:cubicBezTo>
                  <a:cubicBezTo>
                    <a:pt x="195" y="617"/>
                    <a:pt x="195" y="617"/>
                    <a:pt x="195" y="617"/>
                  </a:cubicBezTo>
                  <a:cubicBezTo>
                    <a:pt x="197" y="607"/>
                    <a:pt x="197" y="607"/>
                    <a:pt x="197" y="607"/>
                  </a:cubicBezTo>
                  <a:cubicBezTo>
                    <a:pt x="208" y="599"/>
                    <a:pt x="208" y="599"/>
                    <a:pt x="208" y="599"/>
                  </a:cubicBezTo>
                  <a:cubicBezTo>
                    <a:pt x="212" y="614"/>
                    <a:pt x="212" y="614"/>
                    <a:pt x="212" y="614"/>
                  </a:cubicBezTo>
                  <a:cubicBezTo>
                    <a:pt x="220" y="596"/>
                    <a:pt x="220" y="596"/>
                    <a:pt x="220" y="596"/>
                  </a:cubicBezTo>
                  <a:cubicBezTo>
                    <a:pt x="218" y="582"/>
                    <a:pt x="218" y="582"/>
                    <a:pt x="218" y="582"/>
                  </a:cubicBezTo>
                  <a:cubicBezTo>
                    <a:pt x="224" y="579"/>
                    <a:pt x="224" y="579"/>
                    <a:pt x="224" y="579"/>
                  </a:cubicBezTo>
                  <a:cubicBezTo>
                    <a:pt x="223" y="596"/>
                    <a:pt x="223" y="596"/>
                    <a:pt x="223" y="596"/>
                  </a:cubicBezTo>
                  <a:cubicBezTo>
                    <a:pt x="240" y="608"/>
                    <a:pt x="240" y="608"/>
                    <a:pt x="240" y="608"/>
                  </a:cubicBezTo>
                  <a:cubicBezTo>
                    <a:pt x="224" y="605"/>
                    <a:pt x="224" y="605"/>
                    <a:pt x="224" y="605"/>
                  </a:cubicBezTo>
                  <a:cubicBezTo>
                    <a:pt x="220" y="627"/>
                    <a:pt x="220" y="627"/>
                    <a:pt x="220" y="627"/>
                  </a:cubicBezTo>
                  <a:cubicBezTo>
                    <a:pt x="223" y="642"/>
                    <a:pt x="223" y="642"/>
                    <a:pt x="223" y="642"/>
                  </a:cubicBezTo>
                  <a:cubicBezTo>
                    <a:pt x="232" y="645"/>
                    <a:pt x="232" y="645"/>
                    <a:pt x="232" y="645"/>
                  </a:cubicBezTo>
                  <a:cubicBezTo>
                    <a:pt x="237" y="659"/>
                    <a:pt x="237" y="659"/>
                    <a:pt x="237" y="659"/>
                  </a:cubicBezTo>
                  <a:cubicBezTo>
                    <a:pt x="224" y="672"/>
                    <a:pt x="224" y="672"/>
                    <a:pt x="224" y="672"/>
                  </a:cubicBezTo>
                  <a:cubicBezTo>
                    <a:pt x="211" y="708"/>
                    <a:pt x="211" y="708"/>
                    <a:pt x="211" y="708"/>
                  </a:cubicBezTo>
                  <a:cubicBezTo>
                    <a:pt x="214" y="723"/>
                    <a:pt x="214" y="723"/>
                    <a:pt x="214" y="723"/>
                  </a:cubicBezTo>
                  <a:cubicBezTo>
                    <a:pt x="202" y="715"/>
                    <a:pt x="202" y="715"/>
                    <a:pt x="202" y="715"/>
                  </a:cubicBezTo>
                  <a:cubicBezTo>
                    <a:pt x="203" y="732"/>
                    <a:pt x="203" y="732"/>
                    <a:pt x="203" y="732"/>
                  </a:cubicBezTo>
                  <a:cubicBezTo>
                    <a:pt x="218" y="755"/>
                    <a:pt x="218" y="755"/>
                    <a:pt x="218" y="755"/>
                  </a:cubicBezTo>
                  <a:cubicBezTo>
                    <a:pt x="214" y="734"/>
                    <a:pt x="214" y="734"/>
                    <a:pt x="214" y="734"/>
                  </a:cubicBezTo>
                  <a:cubicBezTo>
                    <a:pt x="224" y="730"/>
                    <a:pt x="224" y="730"/>
                    <a:pt x="224" y="730"/>
                  </a:cubicBezTo>
                  <a:cubicBezTo>
                    <a:pt x="253" y="752"/>
                    <a:pt x="253" y="752"/>
                    <a:pt x="253" y="752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41" y="726"/>
                    <a:pt x="241" y="726"/>
                    <a:pt x="241" y="726"/>
                  </a:cubicBezTo>
                  <a:cubicBezTo>
                    <a:pt x="249" y="724"/>
                    <a:pt x="249" y="724"/>
                    <a:pt x="249" y="724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89" y="735"/>
                    <a:pt x="289" y="735"/>
                    <a:pt x="289" y="735"/>
                  </a:cubicBezTo>
                  <a:cubicBezTo>
                    <a:pt x="289" y="729"/>
                    <a:pt x="289" y="729"/>
                    <a:pt x="289" y="729"/>
                  </a:cubicBezTo>
                  <a:cubicBezTo>
                    <a:pt x="302" y="729"/>
                    <a:pt x="302" y="729"/>
                    <a:pt x="302" y="729"/>
                  </a:cubicBezTo>
                  <a:cubicBezTo>
                    <a:pt x="307" y="715"/>
                    <a:pt x="307" y="715"/>
                    <a:pt x="307" y="715"/>
                  </a:cubicBezTo>
                  <a:cubicBezTo>
                    <a:pt x="347" y="717"/>
                    <a:pt x="347" y="717"/>
                    <a:pt x="347" y="717"/>
                  </a:cubicBezTo>
                  <a:cubicBezTo>
                    <a:pt x="321" y="724"/>
                    <a:pt x="321" y="724"/>
                    <a:pt x="321" y="724"/>
                  </a:cubicBezTo>
                  <a:cubicBezTo>
                    <a:pt x="305" y="770"/>
                    <a:pt x="305" y="770"/>
                    <a:pt x="305" y="770"/>
                  </a:cubicBezTo>
                  <a:cubicBezTo>
                    <a:pt x="324" y="805"/>
                    <a:pt x="324" y="805"/>
                    <a:pt x="324" y="805"/>
                  </a:cubicBezTo>
                  <a:cubicBezTo>
                    <a:pt x="335" y="799"/>
                    <a:pt x="335" y="799"/>
                    <a:pt x="335" y="799"/>
                  </a:cubicBezTo>
                  <a:cubicBezTo>
                    <a:pt x="335" y="819"/>
                    <a:pt x="335" y="819"/>
                    <a:pt x="335" y="819"/>
                  </a:cubicBezTo>
                  <a:cubicBezTo>
                    <a:pt x="347" y="802"/>
                    <a:pt x="347" y="802"/>
                    <a:pt x="347" y="802"/>
                  </a:cubicBezTo>
                  <a:cubicBezTo>
                    <a:pt x="364" y="805"/>
                    <a:pt x="364" y="805"/>
                    <a:pt x="364" y="805"/>
                  </a:cubicBezTo>
                  <a:cubicBezTo>
                    <a:pt x="357" y="825"/>
                    <a:pt x="357" y="825"/>
                    <a:pt x="357" y="825"/>
                  </a:cubicBezTo>
                  <a:cubicBezTo>
                    <a:pt x="362" y="828"/>
                    <a:pt x="362" y="828"/>
                    <a:pt x="362" y="828"/>
                  </a:cubicBezTo>
                  <a:cubicBezTo>
                    <a:pt x="347" y="841"/>
                    <a:pt x="347" y="841"/>
                    <a:pt x="347" y="841"/>
                  </a:cubicBezTo>
                  <a:cubicBezTo>
                    <a:pt x="351" y="862"/>
                    <a:pt x="351" y="862"/>
                    <a:pt x="351" y="862"/>
                  </a:cubicBezTo>
                  <a:cubicBezTo>
                    <a:pt x="344" y="879"/>
                    <a:pt x="344" y="879"/>
                    <a:pt x="344" y="879"/>
                  </a:cubicBezTo>
                  <a:cubicBezTo>
                    <a:pt x="353" y="891"/>
                    <a:pt x="353" y="891"/>
                    <a:pt x="353" y="891"/>
                  </a:cubicBezTo>
                  <a:cubicBezTo>
                    <a:pt x="365" y="902"/>
                    <a:pt x="365" y="902"/>
                    <a:pt x="365" y="902"/>
                  </a:cubicBezTo>
                  <a:cubicBezTo>
                    <a:pt x="374" y="903"/>
                    <a:pt x="374" y="903"/>
                    <a:pt x="374" y="903"/>
                  </a:cubicBezTo>
                  <a:cubicBezTo>
                    <a:pt x="368" y="908"/>
                    <a:pt x="368" y="908"/>
                    <a:pt x="368" y="908"/>
                  </a:cubicBezTo>
                  <a:cubicBezTo>
                    <a:pt x="357" y="908"/>
                    <a:pt x="357" y="908"/>
                    <a:pt x="357" y="908"/>
                  </a:cubicBezTo>
                  <a:cubicBezTo>
                    <a:pt x="348" y="894"/>
                    <a:pt x="348" y="894"/>
                    <a:pt x="348" y="894"/>
                  </a:cubicBezTo>
                  <a:cubicBezTo>
                    <a:pt x="339" y="899"/>
                    <a:pt x="339" y="899"/>
                    <a:pt x="339" y="899"/>
                  </a:cubicBezTo>
                  <a:cubicBezTo>
                    <a:pt x="347" y="911"/>
                    <a:pt x="347" y="911"/>
                    <a:pt x="347" y="911"/>
                  </a:cubicBezTo>
                  <a:cubicBezTo>
                    <a:pt x="354" y="915"/>
                    <a:pt x="354" y="915"/>
                    <a:pt x="354" y="915"/>
                  </a:cubicBezTo>
                  <a:cubicBezTo>
                    <a:pt x="342" y="914"/>
                    <a:pt x="342" y="914"/>
                    <a:pt x="342" y="914"/>
                  </a:cubicBezTo>
                  <a:cubicBezTo>
                    <a:pt x="331" y="903"/>
                    <a:pt x="331" y="903"/>
                    <a:pt x="331" y="903"/>
                  </a:cubicBezTo>
                  <a:cubicBezTo>
                    <a:pt x="305" y="911"/>
                    <a:pt x="305" y="911"/>
                    <a:pt x="305" y="911"/>
                  </a:cubicBezTo>
                  <a:cubicBezTo>
                    <a:pt x="293" y="909"/>
                    <a:pt x="293" y="909"/>
                    <a:pt x="293" y="909"/>
                  </a:cubicBezTo>
                  <a:cubicBezTo>
                    <a:pt x="267" y="923"/>
                    <a:pt x="267" y="923"/>
                    <a:pt x="267" y="923"/>
                  </a:cubicBezTo>
                  <a:cubicBezTo>
                    <a:pt x="253" y="941"/>
                    <a:pt x="253" y="941"/>
                    <a:pt x="253" y="941"/>
                  </a:cubicBezTo>
                  <a:cubicBezTo>
                    <a:pt x="234" y="954"/>
                    <a:pt x="234" y="954"/>
                    <a:pt x="234" y="954"/>
                  </a:cubicBezTo>
                  <a:cubicBezTo>
                    <a:pt x="226" y="966"/>
                    <a:pt x="226" y="966"/>
                    <a:pt x="226" y="966"/>
                  </a:cubicBezTo>
                  <a:cubicBezTo>
                    <a:pt x="238" y="964"/>
                    <a:pt x="238" y="964"/>
                    <a:pt x="238" y="964"/>
                  </a:cubicBezTo>
                  <a:cubicBezTo>
                    <a:pt x="244" y="966"/>
                    <a:pt x="244" y="966"/>
                    <a:pt x="244" y="966"/>
                  </a:cubicBezTo>
                  <a:cubicBezTo>
                    <a:pt x="246" y="958"/>
                    <a:pt x="246" y="958"/>
                    <a:pt x="246" y="958"/>
                  </a:cubicBezTo>
                  <a:cubicBezTo>
                    <a:pt x="273" y="952"/>
                    <a:pt x="273" y="952"/>
                    <a:pt x="273" y="952"/>
                  </a:cubicBezTo>
                  <a:cubicBezTo>
                    <a:pt x="270" y="966"/>
                    <a:pt x="270" y="966"/>
                    <a:pt x="270" y="966"/>
                  </a:cubicBezTo>
                  <a:cubicBezTo>
                    <a:pt x="281" y="977"/>
                    <a:pt x="281" y="977"/>
                    <a:pt x="281" y="977"/>
                  </a:cubicBezTo>
                  <a:cubicBezTo>
                    <a:pt x="270" y="983"/>
                    <a:pt x="270" y="983"/>
                    <a:pt x="270" y="983"/>
                  </a:cubicBezTo>
                  <a:cubicBezTo>
                    <a:pt x="276" y="995"/>
                    <a:pt x="276" y="995"/>
                    <a:pt x="276" y="995"/>
                  </a:cubicBezTo>
                  <a:cubicBezTo>
                    <a:pt x="283" y="996"/>
                    <a:pt x="283" y="996"/>
                    <a:pt x="283" y="996"/>
                  </a:cubicBezTo>
                  <a:cubicBezTo>
                    <a:pt x="264" y="1030"/>
                    <a:pt x="264" y="1030"/>
                    <a:pt x="264" y="1030"/>
                  </a:cubicBezTo>
                  <a:cubicBezTo>
                    <a:pt x="252" y="1035"/>
                    <a:pt x="252" y="1035"/>
                    <a:pt x="252" y="1035"/>
                  </a:cubicBezTo>
                  <a:cubicBezTo>
                    <a:pt x="238" y="1044"/>
                    <a:pt x="238" y="1044"/>
                    <a:pt x="238" y="1044"/>
                  </a:cubicBezTo>
                  <a:cubicBezTo>
                    <a:pt x="232" y="1044"/>
                    <a:pt x="232" y="1044"/>
                    <a:pt x="232" y="1044"/>
                  </a:cubicBezTo>
                  <a:cubicBezTo>
                    <a:pt x="215" y="1055"/>
                    <a:pt x="215" y="1055"/>
                    <a:pt x="215" y="1055"/>
                  </a:cubicBezTo>
                  <a:cubicBezTo>
                    <a:pt x="205" y="1055"/>
                    <a:pt x="205" y="1055"/>
                    <a:pt x="205" y="1055"/>
                  </a:cubicBezTo>
                  <a:cubicBezTo>
                    <a:pt x="185" y="1067"/>
                    <a:pt x="185" y="1067"/>
                    <a:pt x="185" y="1067"/>
                  </a:cubicBezTo>
                  <a:cubicBezTo>
                    <a:pt x="200" y="1070"/>
                    <a:pt x="200" y="1070"/>
                    <a:pt x="200" y="1070"/>
                  </a:cubicBezTo>
                  <a:cubicBezTo>
                    <a:pt x="202" y="1081"/>
                    <a:pt x="202" y="1081"/>
                    <a:pt x="202" y="1081"/>
                  </a:cubicBezTo>
                  <a:cubicBezTo>
                    <a:pt x="189" y="1087"/>
                    <a:pt x="189" y="1087"/>
                    <a:pt x="189" y="1087"/>
                  </a:cubicBezTo>
                  <a:cubicBezTo>
                    <a:pt x="209" y="1090"/>
                    <a:pt x="209" y="1090"/>
                    <a:pt x="209" y="1090"/>
                  </a:cubicBezTo>
                  <a:cubicBezTo>
                    <a:pt x="205" y="1094"/>
                    <a:pt x="205" y="1094"/>
                    <a:pt x="205" y="1094"/>
                  </a:cubicBezTo>
                  <a:cubicBezTo>
                    <a:pt x="212" y="1099"/>
                    <a:pt x="212" y="1099"/>
                    <a:pt x="212" y="1099"/>
                  </a:cubicBezTo>
                  <a:cubicBezTo>
                    <a:pt x="223" y="1096"/>
                    <a:pt x="223" y="1096"/>
                    <a:pt x="223" y="1096"/>
                  </a:cubicBezTo>
                  <a:cubicBezTo>
                    <a:pt x="237" y="1087"/>
                    <a:pt x="237" y="1087"/>
                    <a:pt x="237" y="1087"/>
                  </a:cubicBezTo>
                  <a:cubicBezTo>
                    <a:pt x="257" y="1081"/>
                    <a:pt x="257" y="1081"/>
                    <a:pt x="257" y="1081"/>
                  </a:cubicBezTo>
                  <a:cubicBezTo>
                    <a:pt x="260" y="1090"/>
                    <a:pt x="260" y="1090"/>
                    <a:pt x="260" y="1090"/>
                  </a:cubicBezTo>
                  <a:cubicBezTo>
                    <a:pt x="275" y="1094"/>
                    <a:pt x="275" y="1094"/>
                    <a:pt x="275" y="1094"/>
                  </a:cubicBezTo>
                  <a:cubicBezTo>
                    <a:pt x="263" y="1097"/>
                    <a:pt x="263" y="1097"/>
                    <a:pt x="263" y="1097"/>
                  </a:cubicBezTo>
                  <a:cubicBezTo>
                    <a:pt x="261" y="1105"/>
                    <a:pt x="261" y="1105"/>
                    <a:pt x="261" y="1105"/>
                  </a:cubicBezTo>
                  <a:cubicBezTo>
                    <a:pt x="283" y="1107"/>
                    <a:pt x="283" y="1107"/>
                    <a:pt x="283" y="1107"/>
                  </a:cubicBezTo>
                  <a:cubicBezTo>
                    <a:pt x="283" y="1102"/>
                    <a:pt x="283" y="1102"/>
                    <a:pt x="283" y="1102"/>
                  </a:cubicBezTo>
                  <a:cubicBezTo>
                    <a:pt x="295" y="1099"/>
                    <a:pt x="295" y="1099"/>
                    <a:pt x="295" y="1099"/>
                  </a:cubicBezTo>
                  <a:cubicBezTo>
                    <a:pt x="305" y="1113"/>
                    <a:pt x="305" y="1113"/>
                    <a:pt x="305" y="1113"/>
                  </a:cubicBezTo>
                  <a:cubicBezTo>
                    <a:pt x="316" y="1125"/>
                    <a:pt x="316" y="1125"/>
                    <a:pt x="316" y="1125"/>
                  </a:cubicBezTo>
                  <a:cubicBezTo>
                    <a:pt x="342" y="1125"/>
                    <a:pt x="342" y="1125"/>
                    <a:pt x="342" y="1125"/>
                  </a:cubicBezTo>
                  <a:cubicBezTo>
                    <a:pt x="348" y="1114"/>
                    <a:pt x="348" y="1114"/>
                    <a:pt x="348" y="1114"/>
                  </a:cubicBezTo>
                  <a:cubicBezTo>
                    <a:pt x="361" y="1108"/>
                    <a:pt x="361" y="1108"/>
                    <a:pt x="361" y="1108"/>
                  </a:cubicBezTo>
                  <a:cubicBezTo>
                    <a:pt x="377" y="1102"/>
                    <a:pt x="377" y="1102"/>
                    <a:pt x="377" y="1102"/>
                  </a:cubicBezTo>
                  <a:cubicBezTo>
                    <a:pt x="385" y="1093"/>
                    <a:pt x="385" y="1093"/>
                    <a:pt x="385" y="1093"/>
                  </a:cubicBezTo>
                  <a:cubicBezTo>
                    <a:pt x="399" y="1087"/>
                    <a:pt x="399" y="1087"/>
                    <a:pt x="399" y="1087"/>
                  </a:cubicBezTo>
                  <a:cubicBezTo>
                    <a:pt x="379" y="1108"/>
                    <a:pt x="379" y="1108"/>
                    <a:pt x="379" y="1108"/>
                  </a:cubicBezTo>
                  <a:cubicBezTo>
                    <a:pt x="361" y="1128"/>
                    <a:pt x="361" y="1128"/>
                    <a:pt x="361" y="1128"/>
                  </a:cubicBezTo>
                  <a:cubicBezTo>
                    <a:pt x="359" y="1149"/>
                    <a:pt x="359" y="1149"/>
                    <a:pt x="359" y="1149"/>
                  </a:cubicBezTo>
                  <a:cubicBezTo>
                    <a:pt x="345" y="1148"/>
                    <a:pt x="345" y="1148"/>
                    <a:pt x="345" y="1148"/>
                  </a:cubicBezTo>
                  <a:cubicBezTo>
                    <a:pt x="336" y="1152"/>
                    <a:pt x="336" y="1152"/>
                    <a:pt x="336" y="1152"/>
                  </a:cubicBezTo>
                  <a:cubicBezTo>
                    <a:pt x="324" y="1146"/>
                    <a:pt x="324" y="1146"/>
                    <a:pt x="324" y="1146"/>
                  </a:cubicBezTo>
                  <a:cubicBezTo>
                    <a:pt x="290" y="1142"/>
                    <a:pt x="290" y="1142"/>
                    <a:pt x="290" y="1142"/>
                  </a:cubicBezTo>
                  <a:cubicBezTo>
                    <a:pt x="266" y="1148"/>
                    <a:pt x="266" y="1148"/>
                    <a:pt x="266" y="1148"/>
                  </a:cubicBezTo>
                  <a:cubicBezTo>
                    <a:pt x="266" y="1160"/>
                    <a:pt x="266" y="1160"/>
                    <a:pt x="266" y="1160"/>
                  </a:cubicBezTo>
                  <a:cubicBezTo>
                    <a:pt x="257" y="1171"/>
                    <a:pt x="257" y="1171"/>
                    <a:pt x="257" y="1171"/>
                  </a:cubicBezTo>
                  <a:cubicBezTo>
                    <a:pt x="243" y="1171"/>
                    <a:pt x="243" y="1171"/>
                    <a:pt x="243" y="1171"/>
                  </a:cubicBezTo>
                  <a:cubicBezTo>
                    <a:pt x="240" y="1198"/>
                    <a:pt x="240" y="1198"/>
                    <a:pt x="240" y="1198"/>
                  </a:cubicBezTo>
                  <a:cubicBezTo>
                    <a:pt x="226" y="1210"/>
                    <a:pt x="226" y="1210"/>
                    <a:pt x="226" y="1210"/>
                  </a:cubicBezTo>
                  <a:cubicBezTo>
                    <a:pt x="223" y="1218"/>
                    <a:pt x="223" y="1218"/>
                    <a:pt x="223" y="1218"/>
                  </a:cubicBezTo>
                  <a:cubicBezTo>
                    <a:pt x="208" y="1221"/>
                    <a:pt x="208" y="1221"/>
                    <a:pt x="208" y="1221"/>
                  </a:cubicBezTo>
                  <a:cubicBezTo>
                    <a:pt x="203" y="1236"/>
                    <a:pt x="203" y="1236"/>
                    <a:pt x="203" y="1236"/>
                  </a:cubicBezTo>
                  <a:cubicBezTo>
                    <a:pt x="197" y="1236"/>
                    <a:pt x="197" y="1236"/>
                    <a:pt x="197" y="1236"/>
                  </a:cubicBezTo>
                  <a:cubicBezTo>
                    <a:pt x="192" y="1246"/>
                    <a:pt x="192" y="1246"/>
                    <a:pt x="192" y="1246"/>
                  </a:cubicBezTo>
                  <a:cubicBezTo>
                    <a:pt x="174" y="1259"/>
                    <a:pt x="174" y="1259"/>
                    <a:pt x="174" y="1259"/>
                  </a:cubicBezTo>
                  <a:cubicBezTo>
                    <a:pt x="165" y="1256"/>
                    <a:pt x="165" y="1256"/>
                    <a:pt x="165" y="1256"/>
                  </a:cubicBezTo>
                  <a:cubicBezTo>
                    <a:pt x="151" y="1265"/>
                    <a:pt x="151" y="1265"/>
                    <a:pt x="151" y="1265"/>
                  </a:cubicBezTo>
                  <a:cubicBezTo>
                    <a:pt x="151" y="1278"/>
                    <a:pt x="151" y="1278"/>
                    <a:pt x="151" y="1278"/>
                  </a:cubicBezTo>
                  <a:cubicBezTo>
                    <a:pt x="166" y="1279"/>
                    <a:pt x="166" y="1279"/>
                    <a:pt x="166" y="1279"/>
                  </a:cubicBezTo>
                  <a:cubicBezTo>
                    <a:pt x="166" y="1267"/>
                    <a:pt x="166" y="1267"/>
                    <a:pt x="166" y="1267"/>
                  </a:cubicBezTo>
                  <a:cubicBezTo>
                    <a:pt x="185" y="1272"/>
                    <a:pt x="185" y="1272"/>
                    <a:pt x="185" y="1272"/>
                  </a:cubicBezTo>
                  <a:lnTo>
                    <a:pt x="191" y="1285"/>
                  </a:lnTo>
                  <a:close/>
                </a:path>
              </a:pathLst>
            </a:custGeom>
            <a:solidFill>
              <a:srgbClr val="EBBB7E"/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/>
            </a:p>
          </p:txBody>
        </p:sp>
        <p:sp>
          <p:nvSpPr>
            <p:cNvPr id="715" name="Freeform 82">
              <a:extLst>
                <a:ext uri="{FF2B5EF4-FFF2-40B4-BE49-F238E27FC236}">
                  <a16:creationId xmlns:a16="http://schemas.microsoft.com/office/drawing/2014/main" id="{2528510F-ACF9-E74F-BBDF-7AFB6760D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2104" y="3025859"/>
              <a:ext cx="337527" cy="314206"/>
            </a:xfrm>
            <a:custGeom>
              <a:avLst/>
              <a:gdLst>
                <a:gd name="T0" fmla="*/ 828 w 1057"/>
                <a:gd name="T1" fmla="*/ 480 h 984"/>
                <a:gd name="T2" fmla="*/ 764 w 1057"/>
                <a:gd name="T3" fmla="*/ 516 h 984"/>
                <a:gd name="T4" fmla="*/ 784 w 1057"/>
                <a:gd name="T5" fmla="*/ 459 h 984"/>
                <a:gd name="T6" fmla="*/ 845 w 1057"/>
                <a:gd name="T7" fmla="*/ 378 h 984"/>
                <a:gd name="T8" fmla="*/ 877 w 1057"/>
                <a:gd name="T9" fmla="*/ 367 h 984"/>
                <a:gd name="T10" fmla="*/ 888 w 1057"/>
                <a:gd name="T11" fmla="*/ 283 h 984"/>
                <a:gd name="T12" fmla="*/ 911 w 1057"/>
                <a:gd name="T13" fmla="*/ 207 h 984"/>
                <a:gd name="T14" fmla="*/ 837 w 1057"/>
                <a:gd name="T15" fmla="*/ 199 h 984"/>
                <a:gd name="T16" fmla="*/ 782 w 1057"/>
                <a:gd name="T17" fmla="*/ 173 h 984"/>
                <a:gd name="T18" fmla="*/ 718 w 1057"/>
                <a:gd name="T19" fmla="*/ 147 h 984"/>
                <a:gd name="T20" fmla="*/ 655 w 1057"/>
                <a:gd name="T21" fmla="*/ 112 h 984"/>
                <a:gd name="T22" fmla="*/ 608 w 1057"/>
                <a:gd name="T23" fmla="*/ 74 h 984"/>
                <a:gd name="T24" fmla="*/ 550 w 1057"/>
                <a:gd name="T25" fmla="*/ 7 h 984"/>
                <a:gd name="T26" fmla="*/ 480 w 1057"/>
                <a:gd name="T27" fmla="*/ 23 h 984"/>
                <a:gd name="T28" fmla="*/ 449 w 1057"/>
                <a:gd name="T29" fmla="*/ 120 h 984"/>
                <a:gd name="T30" fmla="*/ 357 w 1057"/>
                <a:gd name="T31" fmla="*/ 155 h 984"/>
                <a:gd name="T32" fmla="*/ 302 w 1057"/>
                <a:gd name="T33" fmla="*/ 182 h 984"/>
                <a:gd name="T34" fmla="*/ 266 w 1057"/>
                <a:gd name="T35" fmla="*/ 150 h 984"/>
                <a:gd name="T36" fmla="*/ 217 w 1057"/>
                <a:gd name="T37" fmla="*/ 164 h 984"/>
                <a:gd name="T38" fmla="*/ 236 w 1057"/>
                <a:gd name="T39" fmla="*/ 230 h 984"/>
                <a:gd name="T40" fmla="*/ 195 w 1057"/>
                <a:gd name="T41" fmla="*/ 251 h 984"/>
                <a:gd name="T42" fmla="*/ 122 w 1057"/>
                <a:gd name="T43" fmla="*/ 230 h 984"/>
                <a:gd name="T44" fmla="*/ 62 w 1057"/>
                <a:gd name="T45" fmla="*/ 248 h 984"/>
                <a:gd name="T46" fmla="*/ 6 w 1057"/>
                <a:gd name="T47" fmla="*/ 285 h 984"/>
                <a:gd name="T48" fmla="*/ 13 w 1057"/>
                <a:gd name="T49" fmla="*/ 288 h 984"/>
                <a:gd name="T50" fmla="*/ 27 w 1057"/>
                <a:gd name="T51" fmla="*/ 309 h 984"/>
                <a:gd name="T52" fmla="*/ 32 w 1057"/>
                <a:gd name="T53" fmla="*/ 346 h 984"/>
                <a:gd name="T54" fmla="*/ 100 w 1057"/>
                <a:gd name="T55" fmla="*/ 357 h 984"/>
                <a:gd name="T56" fmla="*/ 146 w 1057"/>
                <a:gd name="T57" fmla="*/ 367 h 984"/>
                <a:gd name="T58" fmla="*/ 174 w 1057"/>
                <a:gd name="T59" fmla="*/ 401 h 984"/>
                <a:gd name="T60" fmla="*/ 214 w 1057"/>
                <a:gd name="T61" fmla="*/ 399 h 984"/>
                <a:gd name="T62" fmla="*/ 194 w 1057"/>
                <a:gd name="T63" fmla="*/ 447 h 984"/>
                <a:gd name="T64" fmla="*/ 269 w 1057"/>
                <a:gd name="T65" fmla="*/ 497 h 984"/>
                <a:gd name="T66" fmla="*/ 262 w 1057"/>
                <a:gd name="T67" fmla="*/ 555 h 984"/>
                <a:gd name="T68" fmla="*/ 293 w 1057"/>
                <a:gd name="T69" fmla="*/ 584 h 984"/>
                <a:gd name="T70" fmla="*/ 273 w 1057"/>
                <a:gd name="T71" fmla="*/ 659 h 984"/>
                <a:gd name="T72" fmla="*/ 240 w 1057"/>
                <a:gd name="T73" fmla="*/ 789 h 984"/>
                <a:gd name="T74" fmla="*/ 276 w 1057"/>
                <a:gd name="T75" fmla="*/ 823 h 984"/>
                <a:gd name="T76" fmla="*/ 380 w 1057"/>
                <a:gd name="T77" fmla="*/ 863 h 984"/>
                <a:gd name="T78" fmla="*/ 478 w 1057"/>
                <a:gd name="T79" fmla="*/ 858 h 984"/>
                <a:gd name="T80" fmla="*/ 576 w 1057"/>
                <a:gd name="T81" fmla="*/ 879 h 984"/>
                <a:gd name="T82" fmla="*/ 625 w 1057"/>
                <a:gd name="T83" fmla="*/ 768 h 984"/>
                <a:gd name="T84" fmla="*/ 694 w 1057"/>
                <a:gd name="T85" fmla="*/ 788 h 984"/>
                <a:gd name="T86" fmla="*/ 817 w 1057"/>
                <a:gd name="T87" fmla="*/ 821 h 984"/>
                <a:gd name="T88" fmla="*/ 897 w 1057"/>
                <a:gd name="T89" fmla="*/ 743 h 984"/>
                <a:gd name="T90" fmla="*/ 848 w 1057"/>
                <a:gd name="T91" fmla="*/ 642 h 984"/>
                <a:gd name="T92" fmla="*/ 848 w 1057"/>
                <a:gd name="T93" fmla="*/ 564 h 984"/>
                <a:gd name="T94" fmla="*/ 998 w 1057"/>
                <a:gd name="T95" fmla="*/ 973 h 984"/>
                <a:gd name="T96" fmla="*/ 997 w 1057"/>
                <a:gd name="T97" fmla="*/ 951 h 984"/>
                <a:gd name="T98" fmla="*/ 988 w 1057"/>
                <a:gd name="T99" fmla="*/ 916 h 984"/>
                <a:gd name="T100" fmla="*/ 975 w 1057"/>
                <a:gd name="T101" fmla="*/ 882 h 984"/>
                <a:gd name="T102" fmla="*/ 1036 w 1057"/>
                <a:gd name="T103" fmla="*/ 855 h 984"/>
                <a:gd name="T104" fmla="*/ 1050 w 1057"/>
                <a:gd name="T105" fmla="*/ 838 h 984"/>
                <a:gd name="T106" fmla="*/ 1038 w 1057"/>
                <a:gd name="T107" fmla="*/ 976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7" h="984">
                  <a:moveTo>
                    <a:pt x="854" y="537"/>
                  </a:moveTo>
                  <a:lnTo>
                    <a:pt x="853" y="523"/>
                  </a:lnTo>
                  <a:lnTo>
                    <a:pt x="843" y="516"/>
                  </a:lnTo>
                  <a:lnTo>
                    <a:pt x="837" y="496"/>
                  </a:lnTo>
                  <a:lnTo>
                    <a:pt x="828" y="480"/>
                  </a:lnTo>
                  <a:lnTo>
                    <a:pt x="805" y="479"/>
                  </a:lnTo>
                  <a:lnTo>
                    <a:pt x="793" y="490"/>
                  </a:lnTo>
                  <a:lnTo>
                    <a:pt x="801" y="509"/>
                  </a:lnTo>
                  <a:lnTo>
                    <a:pt x="781" y="517"/>
                  </a:lnTo>
                  <a:lnTo>
                    <a:pt x="764" y="516"/>
                  </a:lnTo>
                  <a:lnTo>
                    <a:pt x="762" y="503"/>
                  </a:lnTo>
                  <a:lnTo>
                    <a:pt x="771" y="499"/>
                  </a:lnTo>
                  <a:lnTo>
                    <a:pt x="781" y="499"/>
                  </a:lnTo>
                  <a:lnTo>
                    <a:pt x="781" y="483"/>
                  </a:lnTo>
                  <a:lnTo>
                    <a:pt x="784" y="459"/>
                  </a:lnTo>
                  <a:lnTo>
                    <a:pt x="805" y="425"/>
                  </a:lnTo>
                  <a:lnTo>
                    <a:pt x="817" y="421"/>
                  </a:lnTo>
                  <a:lnTo>
                    <a:pt x="833" y="399"/>
                  </a:lnTo>
                  <a:lnTo>
                    <a:pt x="848" y="393"/>
                  </a:lnTo>
                  <a:lnTo>
                    <a:pt x="845" y="378"/>
                  </a:lnTo>
                  <a:lnTo>
                    <a:pt x="828" y="369"/>
                  </a:lnTo>
                  <a:lnTo>
                    <a:pt x="839" y="357"/>
                  </a:lnTo>
                  <a:lnTo>
                    <a:pt x="857" y="355"/>
                  </a:lnTo>
                  <a:lnTo>
                    <a:pt x="862" y="366"/>
                  </a:lnTo>
                  <a:lnTo>
                    <a:pt x="877" y="367"/>
                  </a:lnTo>
                  <a:lnTo>
                    <a:pt x="903" y="360"/>
                  </a:lnTo>
                  <a:lnTo>
                    <a:pt x="895" y="344"/>
                  </a:lnTo>
                  <a:lnTo>
                    <a:pt x="882" y="335"/>
                  </a:lnTo>
                  <a:lnTo>
                    <a:pt x="880" y="312"/>
                  </a:lnTo>
                  <a:lnTo>
                    <a:pt x="888" y="283"/>
                  </a:lnTo>
                  <a:lnTo>
                    <a:pt x="900" y="272"/>
                  </a:lnTo>
                  <a:lnTo>
                    <a:pt x="900" y="260"/>
                  </a:lnTo>
                  <a:lnTo>
                    <a:pt x="908" y="236"/>
                  </a:lnTo>
                  <a:lnTo>
                    <a:pt x="926" y="217"/>
                  </a:lnTo>
                  <a:lnTo>
                    <a:pt x="911" y="207"/>
                  </a:lnTo>
                  <a:lnTo>
                    <a:pt x="895" y="207"/>
                  </a:lnTo>
                  <a:lnTo>
                    <a:pt x="875" y="198"/>
                  </a:lnTo>
                  <a:lnTo>
                    <a:pt x="862" y="202"/>
                  </a:lnTo>
                  <a:lnTo>
                    <a:pt x="851" y="199"/>
                  </a:lnTo>
                  <a:lnTo>
                    <a:pt x="837" y="199"/>
                  </a:lnTo>
                  <a:lnTo>
                    <a:pt x="823" y="204"/>
                  </a:lnTo>
                  <a:lnTo>
                    <a:pt x="810" y="191"/>
                  </a:lnTo>
                  <a:lnTo>
                    <a:pt x="810" y="182"/>
                  </a:lnTo>
                  <a:lnTo>
                    <a:pt x="794" y="170"/>
                  </a:lnTo>
                  <a:lnTo>
                    <a:pt x="782" y="173"/>
                  </a:lnTo>
                  <a:lnTo>
                    <a:pt x="762" y="169"/>
                  </a:lnTo>
                  <a:lnTo>
                    <a:pt x="753" y="153"/>
                  </a:lnTo>
                  <a:lnTo>
                    <a:pt x="739" y="153"/>
                  </a:lnTo>
                  <a:lnTo>
                    <a:pt x="733" y="158"/>
                  </a:lnTo>
                  <a:lnTo>
                    <a:pt x="718" y="147"/>
                  </a:lnTo>
                  <a:lnTo>
                    <a:pt x="701" y="147"/>
                  </a:lnTo>
                  <a:lnTo>
                    <a:pt x="683" y="123"/>
                  </a:lnTo>
                  <a:lnTo>
                    <a:pt x="672" y="121"/>
                  </a:lnTo>
                  <a:lnTo>
                    <a:pt x="666" y="112"/>
                  </a:lnTo>
                  <a:lnTo>
                    <a:pt x="655" y="112"/>
                  </a:lnTo>
                  <a:lnTo>
                    <a:pt x="646" y="118"/>
                  </a:lnTo>
                  <a:lnTo>
                    <a:pt x="629" y="109"/>
                  </a:lnTo>
                  <a:lnTo>
                    <a:pt x="628" y="88"/>
                  </a:lnTo>
                  <a:lnTo>
                    <a:pt x="617" y="81"/>
                  </a:lnTo>
                  <a:lnTo>
                    <a:pt x="608" y="74"/>
                  </a:lnTo>
                  <a:lnTo>
                    <a:pt x="597" y="75"/>
                  </a:lnTo>
                  <a:lnTo>
                    <a:pt x="574" y="55"/>
                  </a:lnTo>
                  <a:lnTo>
                    <a:pt x="571" y="42"/>
                  </a:lnTo>
                  <a:lnTo>
                    <a:pt x="553" y="36"/>
                  </a:lnTo>
                  <a:lnTo>
                    <a:pt x="550" y="7"/>
                  </a:lnTo>
                  <a:lnTo>
                    <a:pt x="541" y="0"/>
                  </a:lnTo>
                  <a:lnTo>
                    <a:pt x="538" y="5"/>
                  </a:lnTo>
                  <a:lnTo>
                    <a:pt x="509" y="14"/>
                  </a:lnTo>
                  <a:lnTo>
                    <a:pt x="502" y="10"/>
                  </a:lnTo>
                  <a:lnTo>
                    <a:pt x="480" y="23"/>
                  </a:lnTo>
                  <a:lnTo>
                    <a:pt x="473" y="39"/>
                  </a:lnTo>
                  <a:lnTo>
                    <a:pt x="476" y="57"/>
                  </a:lnTo>
                  <a:lnTo>
                    <a:pt x="472" y="88"/>
                  </a:lnTo>
                  <a:lnTo>
                    <a:pt x="449" y="110"/>
                  </a:lnTo>
                  <a:lnTo>
                    <a:pt x="449" y="120"/>
                  </a:lnTo>
                  <a:lnTo>
                    <a:pt x="423" y="127"/>
                  </a:lnTo>
                  <a:lnTo>
                    <a:pt x="409" y="129"/>
                  </a:lnTo>
                  <a:lnTo>
                    <a:pt x="394" y="123"/>
                  </a:lnTo>
                  <a:lnTo>
                    <a:pt x="363" y="139"/>
                  </a:lnTo>
                  <a:lnTo>
                    <a:pt x="357" y="155"/>
                  </a:lnTo>
                  <a:lnTo>
                    <a:pt x="362" y="164"/>
                  </a:lnTo>
                  <a:lnTo>
                    <a:pt x="376" y="169"/>
                  </a:lnTo>
                  <a:lnTo>
                    <a:pt x="357" y="182"/>
                  </a:lnTo>
                  <a:lnTo>
                    <a:pt x="334" y="187"/>
                  </a:lnTo>
                  <a:lnTo>
                    <a:pt x="302" y="182"/>
                  </a:lnTo>
                  <a:lnTo>
                    <a:pt x="288" y="176"/>
                  </a:lnTo>
                  <a:lnTo>
                    <a:pt x="276" y="182"/>
                  </a:lnTo>
                  <a:lnTo>
                    <a:pt x="272" y="172"/>
                  </a:lnTo>
                  <a:lnTo>
                    <a:pt x="261" y="164"/>
                  </a:lnTo>
                  <a:lnTo>
                    <a:pt x="266" y="150"/>
                  </a:lnTo>
                  <a:lnTo>
                    <a:pt x="253" y="144"/>
                  </a:lnTo>
                  <a:lnTo>
                    <a:pt x="240" y="149"/>
                  </a:lnTo>
                  <a:lnTo>
                    <a:pt x="220" y="149"/>
                  </a:lnTo>
                  <a:lnTo>
                    <a:pt x="212" y="144"/>
                  </a:lnTo>
                  <a:lnTo>
                    <a:pt x="217" y="164"/>
                  </a:lnTo>
                  <a:lnTo>
                    <a:pt x="214" y="172"/>
                  </a:lnTo>
                  <a:lnTo>
                    <a:pt x="241" y="196"/>
                  </a:lnTo>
                  <a:lnTo>
                    <a:pt x="236" y="204"/>
                  </a:lnTo>
                  <a:lnTo>
                    <a:pt x="240" y="217"/>
                  </a:lnTo>
                  <a:lnTo>
                    <a:pt x="236" y="230"/>
                  </a:lnTo>
                  <a:lnTo>
                    <a:pt x="246" y="240"/>
                  </a:lnTo>
                  <a:lnTo>
                    <a:pt x="247" y="254"/>
                  </a:lnTo>
                  <a:lnTo>
                    <a:pt x="220" y="251"/>
                  </a:lnTo>
                  <a:lnTo>
                    <a:pt x="207" y="254"/>
                  </a:lnTo>
                  <a:lnTo>
                    <a:pt x="195" y="251"/>
                  </a:lnTo>
                  <a:lnTo>
                    <a:pt x="181" y="256"/>
                  </a:lnTo>
                  <a:lnTo>
                    <a:pt x="175" y="250"/>
                  </a:lnTo>
                  <a:lnTo>
                    <a:pt x="157" y="265"/>
                  </a:lnTo>
                  <a:lnTo>
                    <a:pt x="136" y="234"/>
                  </a:lnTo>
                  <a:lnTo>
                    <a:pt x="122" y="230"/>
                  </a:lnTo>
                  <a:lnTo>
                    <a:pt x="103" y="234"/>
                  </a:lnTo>
                  <a:lnTo>
                    <a:pt x="88" y="248"/>
                  </a:lnTo>
                  <a:lnTo>
                    <a:pt x="79" y="245"/>
                  </a:lnTo>
                  <a:lnTo>
                    <a:pt x="70" y="253"/>
                  </a:lnTo>
                  <a:lnTo>
                    <a:pt x="62" y="248"/>
                  </a:lnTo>
                  <a:lnTo>
                    <a:pt x="45" y="250"/>
                  </a:lnTo>
                  <a:lnTo>
                    <a:pt x="35" y="260"/>
                  </a:lnTo>
                  <a:lnTo>
                    <a:pt x="10" y="262"/>
                  </a:lnTo>
                  <a:lnTo>
                    <a:pt x="0" y="274"/>
                  </a:lnTo>
                  <a:lnTo>
                    <a:pt x="6" y="285"/>
                  </a:lnTo>
                  <a:lnTo>
                    <a:pt x="19" y="280"/>
                  </a:lnTo>
                  <a:lnTo>
                    <a:pt x="35" y="285"/>
                  </a:lnTo>
                  <a:lnTo>
                    <a:pt x="38" y="289"/>
                  </a:lnTo>
                  <a:lnTo>
                    <a:pt x="22" y="286"/>
                  </a:lnTo>
                  <a:lnTo>
                    <a:pt x="13" y="288"/>
                  </a:lnTo>
                  <a:lnTo>
                    <a:pt x="19" y="303"/>
                  </a:lnTo>
                  <a:lnTo>
                    <a:pt x="24" y="292"/>
                  </a:lnTo>
                  <a:lnTo>
                    <a:pt x="33" y="295"/>
                  </a:lnTo>
                  <a:lnTo>
                    <a:pt x="36" y="306"/>
                  </a:lnTo>
                  <a:lnTo>
                    <a:pt x="27" y="309"/>
                  </a:lnTo>
                  <a:lnTo>
                    <a:pt x="12" y="315"/>
                  </a:lnTo>
                  <a:lnTo>
                    <a:pt x="13" y="320"/>
                  </a:lnTo>
                  <a:lnTo>
                    <a:pt x="27" y="320"/>
                  </a:lnTo>
                  <a:lnTo>
                    <a:pt x="33" y="337"/>
                  </a:lnTo>
                  <a:lnTo>
                    <a:pt x="32" y="346"/>
                  </a:lnTo>
                  <a:lnTo>
                    <a:pt x="47" y="335"/>
                  </a:lnTo>
                  <a:lnTo>
                    <a:pt x="59" y="338"/>
                  </a:lnTo>
                  <a:lnTo>
                    <a:pt x="70" y="337"/>
                  </a:lnTo>
                  <a:lnTo>
                    <a:pt x="94" y="347"/>
                  </a:lnTo>
                  <a:lnTo>
                    <a:pt x="100" y="357"/>
                  </a:lnTo>
                  <a:lnTo>
                    <a:pt x="111" y="357"/>
                  </a:lnTo>
                  <a:lnTo>
                    <a:pt x="128" y="367"/>
                  </a:lnTo>
                  <a:lnTo>
                    <a:pt x="142" y="357"/>
                  </a:lnTo>
                  <a:lnTo>
                    <a:pt x="149" y="358"/>
                  </a:lnTo>
                  <a:lnTo>
                    <a:pt x="146" y="367"/>
                  </a:lnTo>
                  <a:lnTo>
                    <a:pt x="151" y="373"/>
                  </a:lnTo>
                  <a:lnTo>
                    <a:pt x="165" y="364"/>
                  </a:lnTo>
                  <a:lnTo>
                    <a:pt x="172" y="373"/>
                  </a:lnTo>
                  <a:lnTo>
                    <a:pt x="166" y="389"/>
                  </a:lnTo>
                  <a:lnTo>
                    <a:pt x="174" y="401"/>
                  </a:lnTo>
                  <a:lnTo>
                    <a:pt x="183" y="401"/>
                  </a:lnTo>
                  <a:lnTo>
                    <a:pt x="198" y="392"/>
                  </a:lnTo>
                  <a:lnTo>
                    <a:pt x="215" y="393"/>
                  </a:lnTo>
                  <a:lnTo>
                    <a:pt x="226" y="407"/>
                  </a:lnTo>
                  <a:lnTo>
                    <a:pt x="214" y="399"/>
                  </a:lnTo>
                  <a:lnTo>
                    <a:pt x="198" y="401"/>
                  </a:lnTo>
                  <a:lnTo>
                    <a:pt x="189" y="413"/>
                  </a:lnTo>
                  <a:lnTo>
                    <a:pt x="197" y="416"/>
                  </a:lnTo>
                  <a:lnTo>
                    <a:pt x="200" y="433"/>
                  </a:lnTo>
                  <a:lnTo>
                    <a:pt x="194" y="447"/>
                  </a:lnTo>
                  <a:lnTo>
                    <a:pt x="197" y="457"/>
                  </a:lnTo>
                  <a:lnTo>
                    <a:pt x="211" y="459"/>
                  </a:lnTo>
                  <a:lnTo>
                    <a:pt x="230" y="483"/>
                  </a:lnTo>
                  <a:lnTo>
                    <a:pt x="250" y="486"/>
                  </a:lnTo>
                  <a:lnTo>
                    <a:pt x="269" y="497"/>
                  </a:lnTo>
                  <a:lnTo>
                    <a:pt x="269" y="512"/>
                  </a:lnTo>
                  <a:lnTo>
                    <a:pt x="276" y="523"/>
                  </a:lnTo>
                  <a:lnTo>
                    <a:pt x="269" y="540"/>
                  </a:lnTo>
                  <a:lnTo>
                    <a:pt x="266" y="541"/>
                  </a:lnTo>
                  <a:lnTo>
                    <a:pt x="262" y="555"/>
                  </a:lnTo>
                  <a:lnTo>
                    <a:pt x="276" y="558"/>
                  </a:lnTo>
                  <a:lnTo>
                    <a:pt x="301" y="578"/>
                  </a:lnTo>
                  <a:lnTo>
                    <a:pt x="319" y="624"/>
                  </a:lnTo>
                  <a:lnTo>
                    <a:pt x="298" y="604"/>
                  </a:lnTo>
                  <a:lnTo>
                    <a:pt x="293" y="584"/>
                  </a:lnTo>
                  <a:lnTo>
                    <a:pt x="276" y="575"/>
                  </a:lnTo>
                  <a:lnTo>
                    <a:pt x="269" y="581"/>
                  </a:lnTo>
                  <a:lnTo>
                    <a:pt x="259" y="621"/>
                  </a:lnTo>
                  <a:lnTo>
                    <a:pt x="261" y="652"/>
                  </a:lnTo>
                  <a:lnTo>
                    <a:pt x="273" y="659"/>
                  </a:lnTo>
                  <a:lnTo>
                    <a:pt x="262" y="667"/>
                  </a:lnTo>
                  <a:lnTo>
                    <a:pt x="259" y="723"/>
                  </a:lnTo>
                  <a:lnTo>
                    <a:pt x="244" y="771"/>
                  </a:lnTo>
                  <a:lnTo>
                    <a:pt x="226" y="781"/>
                  </a:lnTo>
                  <a:lnTo>
                    <a:pt x="240" y="789"/>
                  </a:lnTo>
                  <a:lnTo>
                    <a:pt x="241" y="794"/>
                  </a:lnTo>
                  <a:lnTo>
                    <a:pt x="252" y="795"/>
                  </a:lnTo>
                  <a:lnTo>
                    <a:pt x="253" y="812"/>
                  </a:lnTo>
                  <a:lnTo>
                    <a:pt x="252" y="826"/>
                  </a:lnTo>
                  <a:lnTo>
                    <a:pt x="276" y="823"/>
                  </a:lnTo>
                  <a:lnTo>
                    <a:pt x="308" y="835"/>
                  </a:lnTo>
                  <a:lnTo>
                    <a:pt x="324" y="852"/>
                  </a:lnTo>
                  <a:lnTo>
                    <a:pt x="339" y="844"/>
                  </a:lnTo>
                  <a:lnTo>
                    <a:pt x="357" y="863"/>
                  </a:lnTo>
                  <a:lnTo>
                    <a:pt x="380" y="863"/>
                  </a:lnTo>
                  <a:lnTo>
                    <a:pt x="391" y="869"/>
                  </a:lnTo>
                  <a:lnTo>
                    <a:pt x="405" y="853"/>
                  </a:lnTo>
                  <a:lnTo>
                    <a:pt x="441" y="852"/>
                  </a:lnTo>
                  <a:lnTo>
                    <a:pt x="455" y="859"/>
                  </a:lnTo>
                  <a:lnTo>
                    <a:pt x="478" y="858"/>
                  </a:lnTo>
                  <a:lnTo>
                    <a:pt x="501" y="870"/>
                  </a:lnTo>
                  <a:lnTo>
                    <a:pt x="539" y="867"/>
                  </a:lnTo>
                  <a:lnTo>
                    <a:pt x="567" y="882"/>
                  </a:lnTo>
                  <a:lnTo>
                    <a:pt x="577" y="887"/>
                  </a:lnTo>
                  <a:lnTo>
                    <a:pt x="576" y="879"/>
                  </a:lnTo>
                  <a:lnTo>
                    <a:pt x="570" y="855"/>
                  </a:lnTo>
                  <a:lnTo>
                    <a:pt x="576" y="827"/>
                  </a:lnTo>
                  <a:lnTo>
                    <a:pt x="577" y="814"/>
                  </a:lnTo>
                  <a:lnTo>
                    <a:pt x="596" y="798"/>
                  </a:lnTo>
                  <a:lnTo>
                    <a:pt x="625" y="768"/>
                  </a:lnTo>
                  <a:lnTo>
                    <a:pt x="634" y="766"/>
                  </a:lnTo>
                  <a:lnTo>
                    <a:pt x="643" y="774"/>
                  </a:lnTo>
                  <a:lnTo>
                    <a:pt x="661" y="775"/>
                  </a:lnTo>
                  <a:lnTo>
                    <a:pt x="681" y="788"/>
                  </a:lnTo>
                  <a:lnTo>
                    <a:pt x="694" y="788"/>
                  </a:lnTo>
                  <a:lnTo>
                    <a:pt x="707" y="778"/>
                  </a:lnTo>
                  <a:lnTo>
                    <a:pt x="718" y="777"/>
                  </a:lnTo>
                  <a:lnTo>
                    <a:pt x="767" y="807"/>
                  </a:lnTo>
                  <a:lnTo>
                    <a:pt x="781" y="820"/>
                  </a:lnTo>
                  <a:lnTo>
                    <a:pt x="817" y="821"/>
                  </a:lnTo>
                  <a:lnTo>
                    <a:pt x="833" y="807"/>
                  </a:lnTo>
                  <a:lnTo>
                    <a:pt x="830" y="800"/>
                  </a:lnTo>
                  <a:lnTo>
                    <a:pt x="843" y="783"/>
                  </a:lnTo>
                  <a:lnTo>
                    <a:pt x="894" y="745"/>
                  </a:lnTo>
                  <a:lnTo>
                    <a:pt x="897" y="743"/>
                  </a:lnTo>
                  <a:lnTo>
                    <a:pt x="892" y="726"/>
                  </a:lnTo>
                  <a:lnTo>
                    <a:pt x="903" y="702"/>
                  </a:lnTo>
                  <a:lnTo>
                    <a:pt x="878" y="702"/>
                  </a:lnTo>
                  <a:lnTo>
                    <a:pt x="853" y="684"/>
                  </a:lnTo>
                  <a:lnTo>
                    <a:pt x="848" y="642"/>
                  </a:lnTo>
                  <a:lnTo>
                    <a:pt x="828" y="621"/>
                  </a:lnTo>
                  <a:lnTo>
                    <a:pt x="840" y="607"/>
                  </a:lnTo>
                  <a:lnTo>
                    <a:pt x="859" y="606"/>
                  </a:lnTo>
                  <a:lnTo>
                    <a:pt x="863" y="578"/>
                  </a:lnTo>
                  <a:lnTo>
                    <a:pt x="848" y="564"/>
                  </a:lnTo>
                  <a:lnTo>
                    <a:pt x="846" y="545"/>
                  </a:lnTo>
                  <a:lnTo>
                    <a:pt x="853" y="537"/>
                  </a:lnTo>
                  <a:lnTo>
                    <a:pt x="854" y="537"/>
                  </a:lnTo>
                  <a:close/>
                  <a:moveTo>
                    <a:pt x="1023" y="983"/>
                  </a:moveTo>
                  <a:lnTo>
                    <a:pt x="998" y="973"/>
                  </a:lnTo>
                  <a:lnTo>
                    <a:pt x="994" y="965"/>
                  </a:lnTo>
                  <a:lnTo>
                    <a:pt x="1000" y="957"/>
                  </a:lnTo>
                  <a:lnTo>
                    <a:pt x="1006" y="957"/>
                  </a:lnTo>
                  <a:lnTo>
                    <a:pt x="1001" y="951"/>
                  </a:lnTo>
                  <a:lnTo>
                    <a:pt x="997" y="951"/>
                  </a:lnTo>
                  <a:lnTo>
                    <a:pt x="997" y="939"/>
                  </a:lnTo>
                  <a:lnTo>
                    <a:pt x="986" y="933"/>
                  </a:lnTo>
                  <a:lnTo>
                    <a:pt x="981" y="925"/>
                  </a:lnTo>
                  <a:lnTo>
                    <a:pt x="988" y="922"/>
                  </a:lnTo>
                  <a:lnTo>
                    <a:pt x="988" y="916"/>
                  </a:lnTo>
                  <a:lnTo>
                    <a:pt x="975" y="910"/>
                  </a:lnTo>
                  <a:lnTo>
                    <a:pt x="972" y="898"/>
                  </a:lnTo>
                  <a:lnTo>
                    <a:pt x="981" y="898"/>
                  </a:lnTo>
                  <a:lnTo>
                    <a:pt x="984" y="890"/>
                  </a:lnTo>
                  <a:lnTo>
                    <a:pt x="975" y="882"/>
                  </a:lnTo>
                  <a:lnTo>
                    <a:pt x="986" y="863"/>
                  </a:lnTo>
                  <a:lnTo>
                    <a:pt x="1011" y="853"/>
                  </a:lnTo>
                  <a:lnTo>
                    <a:pt x="1021" y="844"/>
                  </a:lnTo>
                  <a:lnTo>
                    <a:pt x="1030" y="855"/>
                  </a:lnTo>
                  <a:lnTo>
                    <a:pt x="1036" y="855"/>
                  </a:lnTo>
                  <a:lnTo>
                    <a:pt x="1040" y="840"/>
                  </a:lnTo>
                  <a:lnTo>
                    <a:pt x="1033" y="829"/>
                  </a:lnTo>
                  <a:lnTo>
                    <a:pt x="1036" y="815"/>
                  </a:lnTo>
                  <a:lnTo>
                    <a:pt x="1046" y="815"/>
                  </a:lnTo>
                  <a:lnTo>
                    <a:pt x="1050" y="838"/>
                  </a:lnTo>
                  <a:lnTo>
                    <a:pt x="1047" y="859"/>
                  </a:lnTo>
                  <a:lnTo>
                    <a:pt x="1056" y="892"/>
                  </a:lnTo>
                  <a:lnTo>
                    <a:pt x="1047" y="930"/>
                  </a:lnTo>
                  <a:lnTo>
                    <a:pt x="1047" y="950"/>
                  </a:lnTo>
                  <a:lnTo>
                    <a:pt x="1038" y="976"/>
                  </a:lnTo>
                  <a:lnTo>
                    <a:pt x="1023" y="983"/>
                  </a:lnTo>
                  <a:close/>
                </a:path>
              </a:pathLst>
            </a:custGeom>
            <a:solidFill>
              <a:srgbClr val="E78E23"/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/>
            </a:p>
          </p:txBody>
        </p:sp>
        <p:sp>
          <p:nvSpPr>
            <p:cNvPr id="716" name="Freeform 68">
              <a:extLst>
                <a:ext uri="{FF2B5EF4-FFF2-40B4-BE49-F238E27FC236}">
                  <a16:creationId xmlns:a16="http://schemas.microsoft.com/office/drawing/2014/main" id="{CAD04003-CCA2-2041-BEC2-B67FFAA59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1044" y="3166758"/>
              <a:ext cx="75944" cy="47906"/>
            </a:xfrm>
            <a:custGeom>
              <a:avLst/>
              <a:gdLst>
                <a:gd name="T0" fmla="*/ 6 w 238"/>
                <a:gd name="T1" fmla="*/ 150 h 151"/>
                <a:gd name="T2" fmla="*/ 35 w 238"/>
                <a:gd name="T3" fmla="*/ 148 h 151"/>
                <a:gd name="T4" fmla="*/ 55 w 238"/>
                <a:gd name="T5" fmla="*/ 133 h 151"/>
                <a:gd name="T6" fmla="*/ 72 w 238"/>
                <a:gd name="T7" fmla="*/ 129 h 151"/>
                <a:gd name="T8" fmla="*/ 102 w 238"/>
                <a:gd name="T9" fmla="*/ 142 h 151"/>
                <a:gd name="T10" fmla="*/ 119 w 238"/>
                <a:gd name="T11" fmla="*/ 141 h 151"/>
                <a:gd name="T12" fmla="*/ 124 w 238"/>
                <a:gd name="T13" fmla="*/ 113 h 151"/>
                <a:gd name="T14" fmla="*/ 150 w 238"/>
                <a:gd name="T15" fmla="*/ 99 h 151"/>
                <a:gd name="T16" fmla="*/ 153 w 238"/>
                <a:gd name="T17" fmla="*/ 80 h 151"/>
                <a:gd name="T18" fmla="*/ 201 w 238"/>
                <a:gd name="T19" fmla="*/ 54 h 151"/>
                <a:gd name="T20" fmla="*/ 237 w 238"/>
                <a:gd name="T21" fmla="*/ 54 h 151"/>
                <a:gd name="T22" fmla="*/ 234 w 238"/>
                <a:gd name="T23" fmla="*/ 23 h 151"/>
                <a:gd name="T24" fmla="*/ 214 w 238"/>
                <a:gd name="T25" fmla="*/ 0 h 151"/>
                <a:gd name="T26" fmla="*/ 194 w 238"/>
                <a:gd name="T27" fmla="*/ 6 h 151"/>
                <a:gd name="T28" fmla="*/ 157 w 238"/>
                <a:gd name="T29" fmla="*/ 26 h 151"/>
                <a:gd name="T30" fmla="*/ 150 w 238"/>
                <a:gd name="T31" fmla="*/ 25 h 151"/>
                <a:gd name="T32" fmla="*/ 137 w 238"/>
                <a:gd name="T33" fmla="*/ 26 h 151"/>
                <a:gd name="T34" fmla="*/ 119 w 238"/>
                <a:gd name="T35" fmla="*/ 35 h 151"/>
                <a:gd name="T36" fmla="*/ 102 w 238"/>
                <a:gd name="T37" fmla="*/ 35 h 151"/>
                <a:gd name="T38" fmla="*/ 82 w 238"/>
                <a:gd name="T39" fmla="*/ 43 h 151"/>
                <a:gd name="T40" fmla="*/ 72 w 238"/>
                <a:gd name="T41" fmla="*/ 31 h 151"/>
                <a:gd name="T42" fmla="*/ 35 w 238"/>
                <a:gd name="T43" fmla="*/ 31 h 151"/>
                <a:gd name="T44" fmla="*/ 23 w 238"/>
                <a:gd name="T45" fmla="*/ 29 h 151"/>
                <a:gd name="T46" fmla="*/ 4 w 238"/>
                <a:gd name="T47" fmla="*/ 55 h 151"/>
                <a:gd name="T48" fmla="*/ 10 w 238"/>
                <a:gd name="T49" fmla="*/ 69 h 151"/>
                <a:gd name="T50" fmla="*/ 0 w 238"/>
                <a:gd name="T51" fmla="*/ 86 h 151"/>
                <a:gd name="T52" fmla="*/ 3 w 238"/>
                <a:gd name="T53" fmla="*/ 113 h 151"/>
                <a:gd name="T54" fmla="*/ 4 w 238"/>
                <a:gd name="T55" fmla="*/ 113 h 151"/>
                <a:gd name="T56" fmla="*/ 21 w 238"/>
                <a:gd name="T57" fmla="*/ 121 h 151"/>
                <a:gd name="T58" fmla="*/ 20 w 238"/>
                <a:gd name="T59" fmla="*/ 132 h 151"/>
                <a:gd name="T60" fmla="*/ 6 w 238"/>
                <a:gd name="T61" fmla="*/ 135 h 151"/>
                <a:gd name="T62" fmla="*/ 6 w 238"/>
                <a:gd name="T63" fmla="*/ 1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8" h="151">
                  <a:moveTo>
                    <a:pt x="6" y="150"/>
                  </a:moveTo>
                  <a:lnTo>
                    <a:pt x="35" y="148"/>
                  </a:lnTo>
                  <a:lnTo>
                    <a:pt x="55" y="133"/>
                  </a:lnTo>
                  <a:lnTo>
                    <a:pt x="72" y="129"/>
                  </a:lnTo>
                  <a:lnTo>
                    <a:pt x="102" y="142"/>
                  </a:lnTo>
                  <a:lnTo>
                    <a:pt x="119" y="141"/>
                  </a:lnTo>
                  <a:lnTo>
                    <a:pt x="124" y="113"/>
                  </a:lnTo>
                  <a:lnTo>
                    <a:pt x="150" y="99"/>
                  </a:lnTo>
                  <a:lnTo>
                    <a:pt x="153" y="80"/>
                  </a:lnTo>
                  <a:lnTo>
                    <a:pt x="201" y="54"/>
                  </a:lnTo>
                  <a:lnTo>
                    <a:pt x="237" y="54"/>
                  </a:lnTo>
                  <a:lnTo>
                    <a:pt x="234" y="23"/>
                  </a:lnTo>
                  <a:lnTo>
                    <a:pt x="214" y="0"/>
                  </a:lnTo>
                  <a:lnTo>
                    <a:pt x="194" y="6"/>
                  </a:lnTo>
                  <a:lnTo>
                    <a:pt x="157" y="26"/>
                  </a:lnTo>
                  <a:lnTo>
                    <a:pt x="150" y="25"/>
                  </a:lnTo>
                  <a:lnTo>
                    <a:pt x="137" y="26"/>
                  </a:lnTo>
                  <a:lnTo>
                    <a:pt x="119" y="35"/>
                  </a:lnTo>
                  <a:lnTo>
                    <a:pt x="102" y="35"/>
                  </a:lnTo>
                  <a:lnTo>
                    <a:pt x="82" y="43"/>
                  </a:lnTo>
                  <a:lnTo>
                    <a:pt x="72" y="31"/>
                  </a:lnTo>
                  <a:lnTo>
                    <a:pt x="35" y="31"/>
                  </a:lnTo>
                  <a:lnTo>
                    <a:pt x="23" y="29"/>
                  </a:lnTo>
                  <a:lnTo>
                    <a:pt x="4" y="55"/>
                  </a:lnTo>
                  <a:lnTo>
                    <a:pt x="10" y="69"/>
                  </a:lnTo>
                  <a:lnTo>
                    <a:pt x="0" y="86"/>
                  </a:lnTo>
                  <a:lnTo>
                    <a:pt x="3" y="113"/>
                  </a:lnTo>
                  <a:lnTo>
                    <a:pt x="4" y="113"/>
                  </a:lnTo>
                  <a:lnTo>
                    <a:pt x="21" y="121"/>
                  </a:lnTo>
                  <a:lnTo>
                    <a:pt x="20" y="132"/>
                  </a:lnTo>
                  <a:lnTo>
                    <a:pt x="6" y="135"/>
                  </a:lnTo>
                  <a:lnTo>
                    <a:pt x="6" y="150"/>
                  </a:lnTo>
                </a:path>
              </a:pathLst>
            </a:custGeom>
            <a:solidFill>
              <a:srgbClr val="E78E23"/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 dirty="0"/>
            </a:p>
          </p:txBody>
        </p:sp>
        <p:sp>
          <p:nvSpPr>
            <p:cNvPr id="717" name="Freeform 30">
              <a:extLst>
                <a:ext uri="{FF2B5EF4-FFF2-40B4-BE49-F238E27FC236}">
                  <a16:creationId xmlns:a16="http://schemas.microsoft.com/office/drawing/2014/main" id="{B0819040-3DEB-E945-A16B-9DBFE9A7D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4127" y="3496531"/>
              <a:ext cx="728204" cy="778819"/>
            </a:xfrm>
            <a:custGeom>
              <a:avLst/>
              <a:gdLst>
                <a:gd name="T0" fmla="*/ 780 w 2284"/>
                <a:gd name="T1" fmla="*/ 177 h 2229"/>
                <a:gd name="T2" fmla="*/ 881 w 2284"/>
                <a:gd name="T3" fmla="*/ 232 h 2229"/>
                <a:gd name="T4" fmla="*/ 893 w 2284"/>
                <a:gd name="T5" fmla="*/ 397 h 2229"/>
                <a:gd name="T6" fmla="*/ 1081 w 2284"/>
                <a:gd name="T7" fmla="*/ 510 h 2229"/>
                <a:gd name="T8" fmla="*/ 1307 w 2284"/>
                <a:gd name="T9" fmla="*/ 587 h 2229"/>
                <a:gd name="T10" fmla="*/ 1553 w 2284"/>
                <a:gd name="T11" fmla="*/ 542 h 2229"/>
                <a:gd name="T12" fmla="*/ 1618 w 2284"/>
                <a:gd name="T13" fmla="*/ 520 h 2229"/>
                <a:gd name="T14" fmla="*/ 1760 w 2284"/>
                <a:gd name="T15" fmla="*/ 576 h 2229"/>
                <a:gd name="T16" fmla="*/ 1839 w 2284"/>
                <a:gd name="T17" fmla="*/ 483 h 2229"/>
                <a:gd name="T18" fmla="*/ 1948 w 2284"/>
                <a:gd name="T19" fmla="*/ 417 h 2229"/>
                <a:gd name="T20" fmla="*/ 2092 w 2284"/>
                <a:gd name="T21" fmla="*/ 351 h 2229"/>
                <a:gd name="T22" fmla="*/ 2189 w 2284"/>
                <a:gd name="T23" fmla="*/ 361 h 2229"/>
                <a:gd name="T24" fmla="*/ 2240 w 2284"/>
                <a:gd name="T25" fmla="*/ 437 h 2229"/>
                <a:gd name="T26" fmla="*/ 2243 w 2284"/>
                <a:gd name="T27" fmla="*/ 500 h 2229"/>
                <a:gd name="T28" fmla="*/ 2113 w 2284"/>
                <a:gd name="T29" fmla="*/ 679 h 2229"/>
                <a:gd name="T30" fmla="*/ 2021 w 2284"/>
                <a:gd name="T31" fmla="*/ 838 h 2229"/>
                <a:gd name="T32" fmla="*/ 1997 w 2284"/>
                <a:gd name="T33" fmla="*/ 1015 h 2229"/>
                <a:gd name="T34" fmla="*/ 1963 w 2284"/>
                <a:gd name="T35" fmla="*/ 979 h 2229"/>
                <a:gd name="T36" fmla="*/ 1904 w 2284"/>
                <a:gd name="T37" fmla="*/ 875 h 2229"/>
                <a:gd name="T38" fmla="*/ 1865 w 2284"/>
                <a:gd name="T39" fmla="*/ 899 h 2229"/>
                <a:gd name="T40" fmla="*/ 1885 w 2284"/>
                <a:gd name="T41" fmla="*/ 832 h 2229"/>
                <a:gd name="T42" fmla="*/ 1893 w 2284"/>
                <a:gd name="T43" fmla="*/ 728 h 2229"/>
                <a:gd name="T44" fmla="*/ 1720 w 2284"/>
                <a:gd name="T45" fmla="*/ 714 h 2229"/>
                <a:gd name="T46" fmla="*/ 1664 w 2284"/>
                <a:gd name="T47" fmla="*/ 631 h 2229"/>
                <a:gd name="T48" fmla="*/ 1605 w 2284"/>
                <a:gd name="T49" fmla="*/ 602 h 2229"/>
                <a:gd name="T50" fmla="*/ 1609 w 2284"/>
                <a:gd name="T51" fmla="*/ 694 h 2229"/>
                <a:gd name="T52" fmla="*/ 1592 w 2284"/>
                <a:gd name="T53" fmla="*/ 757 h 2229"/>
                <a:gd name="T54" fmla="*/ 1682 w 2284"/>
                <a:gd name="T55" fmla="*/ 965 h 2229"/>
                <a:gd name="T56" fmla="*/ 1665 w 2284"/>
                <a:gd name="T57" fmla="*/ 1051 h 2229"/>
                <a:gd name="T58" fmla="*/ 1619 w 2284"/>
                <a:gd name="T59" fmla="*/ 1038 h 2229"/>
                <a:gd name="T60" fmla="*/ 1599 w 2284"/>
                <a:gd name="T61" fmla="*/ 1026 h 2229"/>
                <a:gd name="T62" fmla="*/ 1526 w 2284"/>
                <a:gd name="T63" fmla="*/ 1138 h 2229"/>
                <a:gd name="T64" fmla="*/ 1424 w 2284"/>
                <a:gd name="T65" fmla="*/ 1229 h 2229"/>
                <a:gd name="T66" fmla="*/ 1413 w 2284"/>
                <a:gd name="T67" fmla="*/ 1243 h 2229"/>
                <a:gd name="T68" fmla="*/ 1190 w 2284"/>
                <a:gd name="T69" fmla="*/ 1492 h 2229"/>
                <a:gd name="T70" fmla="*/ 1055 w 2284"/>
                <a:gd name="T71" fmla="*/ 1564 h 2229"/>
                <a:gd name="T72" fmla="*/ 1048 w 2284"/>
                <a:gd name="T73" fmla="*/ 1821 h 2229"/>
                <a:gd name="T74" fmla="*/ 977 w 2284"/>
                <a:gd name="T75" fmla="*/ 2047 h 2229"/>
                <a:gd name="T76" fmla="*/ 973 w 2284"/>
                <a:gd name="T77" fmla="*/ 2134 h 2229"/>
                <a:gd name="T78" fmla="*/ 873 w 2284"/>
                <a:gd name="T79" fmla="*/ 2208 h 2229"/>
                <a:gd name="T80" fmla="*/ 710 w 2284"/>
                <a:gd name="T81" fmla="*/ 2006 h 2229"/>
                <a:gd name="T82" fmla="*/ 604 w 2284"/>
                <a:gd name="T83" fmla="*/ 1853 h 2229"/>
                <a:gd name="T84" fmla="*/ 529 w 2284"/>
                <a:gd name="T85" fmla="*/ 1657 h 2229"/>
                <a:gd name="T86" fmla="*/ 461 w 2284"/>
                <a:gd name="T87" fmla="*/ 1483 h 2229"/>
                <a:gd name="T88" fmla="*/ 406 w 2284"/>
                <a:gd name="T89" fmla="*/ 1292 h 2229"/>
                <a:gd name="T90" fmla="*/ 369 w 2284"/>
                <a:gd name="T91" fmla="*/ 1121 h 2229"/>
                <a:gd name="T92" fmla="*/ 349 w 2284"/>
                <a:gd name="T93" fmla="*/ 1032 h 2229"/>
                <a:gd name="T94" fmla="*/ 337 w 2284"/>
                <a:gd name="T95" fmla="*/ 985 h 2229"/>
                <a:gd name="T96" fmla="*/ 250 w 2284"/>
                <a:gd name="T97" fmla="*/ 1148 h 2229"/>
                <a:gd name="T98" fmla="*/ 54 w 2284"/>
                <a:gd name="T99" fmla="*/ 1008 h 2229"/>
                <a:gd name="T100" fmla="*/ 117 w 2284"/>
                <a:gd name="T101" fmla="*/ 1017 h 2229"/>
                <a:gd name="T102" fmla="*/ 170 w 2284"/>
                <a:gd name="T103" fmla="*/ 947 h 2229"/>
                <a:gd name="T104" fmla="*/ 28 w 2284"/>
                <a:gd name="T105" fmla="*/ 885 h 2229"/>
                <a:gd name="T106" fmla="*/ 63 w 2284"/>
                <a:gd name="T107" fmla="*/ 833 h 2229"/>
                <a:gd name="T108" fmla="*/ 204 w 2284"/>
                <a:gd name="T109" fmla="*/ 809 h 2229"/>
                <a:gd name="T110" fmla="*/ 120 w 2284"/>
                <a:gd name="T111" fmla="*/ 640 h 2229"/>
                <a:gd name="T112" fmla="*/ 98 w 2284"/>
                <a:gd name="T113" fmla="*/ 526 h 2229"/>
                <a:gd name="T114" fmla="*/ 260 w 2284"/>
                <a:gd name="T115" fmla="*/ 475 h 2229"/>
                <a:gd name="T116" fmla="*/ 367 w 2284"/>
                <a:gd name="T117" fmla="*/ 275 h 2229"/>
                <a:gd name="T118" fmla="*/ 454 w 2284"/>
                <a:gd name="T119" fmla="*/ 102 h 2229"/>
                <a:gd name="T120" fmla="*/ 649 w 2284"/>
                <a:gd name="T121" fmla="*/ 17 h 2229"/>
                <a:gd name="T122" fmla="*/ 1654 w 2284"/>
                <a:gd name="T123" fmla="*/ 1052 h 2229"/>
                <a:gd name="T124" fmla="*/ 1635 w 2284"/>
                <a:gd name="T125" fmla="*/ 1072 h 2229"/>
                <a:gd name="connsiteX0" fmla="*/ 3209 w 9996"/>
                <a:gd name="connsiteY0" fmla="*/ 1088 h 10788"/>
                <a:gd name="connsiteX1" fmla="*/ 3236 w 9996"/>
                <a:gd name="connsiteY1" fmla="*/ 1133 h 10788"/>
                <a:gd name="connsiteX2" fmla="*/ 3236 w 9996"/>
                <a:gd name="connsiteY2" fmla="*/ 1196 h 10788"/>
                <a:gd name="connsiteX3" fmla="*/ 3336 w 9996"/>
                <a:gd name="connsiteY3" fmla="*/ 1245 h 10788"/>
                <a:gd name="connsiteX4" fmla="*/ 3314 w 9996"/>
                <a:gd name="connsiteY4" fmla="*/ 1389 h 10788"/>
                <a:gd name="connsiteX5" fmla="*/ 3354 w 9996"/>
                <a:gd name="connsiteY5" fmla="*/ 1456 h 10788"/>
                <a:gd name="connsiteX6" fmla="*/ 3336 w 9996"/>
                <a:gd name="connsiteY6" fmla="*/ 1496 h 10788"/>
                <a:gd name="connsiteX7" fmla="*/ 3367 w 9996"/>
                <a:gd name="connsiteY7" fmla="*/ 1523 h 10788"/>
                <a:gd name="connsiteX8" fmla="*/ 3415 w 9996"/>
                <a:gd name="connsiteY8" fmla="*/ 1586 h 10788"/>
                <a:gd name="connsiteX9" fmla="*/ 3415 w 9996"/>
                <a:gd name="connsiteY9" fmla="*/ 1640 h 10788"/>
                <a:gd name="connsiteX10" fmla="*/ 3450 w 9996"/>
                <a:gd name="connsiteY10" fmla="*/ 1653 h 10788"/>
                <a:gd name="connsiteX11" fmla="*/ 3468 w 9996"/>
                <a:gd name="connsiteY11" fmla="*/ 1730 h 10788"/>
                <a:gd name="connsiteX12" fmla="*/ 3551 w 9996"/>
                <a:gd name="connsiteY12" fmla="*/ 1770 h 10788"/>
                <a:gd name="connsiteX13" fmla="*/ 3590 w 9996"/>
                <a:gd name="connsiteY13" fmla="*/ 1703 h 10788"/>
                <a:gd name="connsiteX14" fmla="*/ 3669 w 9996"/>
                <a:gd name="connsiteY14" fmla="*/ 1703 h 10788"/>
                <a:gd name="connsiteX15" fmla="*/ 3704 w 9996"/>
                <a:gd name="connsiteY15" fmla="*/ 1743 h 10788"/>
                <a:gd name="connsiteX16" fmla="*/ 3783 w 9996"/>
                <a:gd name="connsiteY16" fmla="*/ 1757 h 10788"/>
                <a:gd name="connsiteX17" fmla="*/ 3857 w 9996"/>
                <a:gd name="connsiteY17" fmla="*/ 1833 h 10788"/>
                <a:gd name="connsiteX18" fmla="*/ 3910 w 9996"/>
                <a:gd name="connsiteY18" fmla="*/ 1855 h 10788"/>
                <a:gd name="connsiteX19" fmla="*/ 3949 w 9996"/>
                <a:gd name="connsiteY19" fmla="*/ 1945 h 10788"/>
                <a:gd name="connsiteX20" fmla="*/ 4011 w 9996"/>
                <a:gd name="connsiteY20" fmla="*/ 1949 h 10788"/>
                <a:gd name="connsiteX21" fmla="*/ 4037 w 9996"/>
                <a:gd name="connsiteY21" fmla="*/ 2012 h 10788"/>
                <a:gd name="connsiteX22" fmla="*/ 4046 w 9996"/>
                <a:gd name="connsiteY22" fmla="*/ 2003 h 10788"/>
                <a:gd name="connsiteX23" fmla="*/ 4050 w 9996"/>
                <a:gd name="connsiteY23" fmla="*/ 2129 h 10788"/>
                <a:gd name="connsiteX24" fmla="*/ 3997 w 9996"/>
                <a:gd name="connsiteY24" fmla="*/ 2322 h 10788"/>
                <a:gd name="connsiteX25" fmla="*/ 3997 w 9996"/>
                <a:gd name="connsiteY25" fmla="*/ 2443 h 10788"/>
                <a:gd name="connsiteX26" fmla="*/ 3910 w 9996"/>
                <a:gd name="connsiteY26" fmla="*/ 2573 h 10788"/>
                <a:gd name="connsiteX27" fmla="*/ 3932 w 9996"/>
                <a:gd name="connsiteY27" fmla="*/ 2663 h 10788"/>
                <a:gd name="connsiteX28" fmla="*/ 4011 w 9996"/>
                <a:gd name="connsiteY28" fmla="*/ 2672 h 10788"/>
                <a:gd name="connsiteX29" fmla="*/ 4072 w 9996"/>
                <a:gd name="connsiteY29" fmla="*/ 2726 h 10788"/>
                <a:gd name="connsiteX30" fmla="*/ 4137 w 9996"/>
                <a:gd name="connsiteY30" fmla="*/ 2726 h 10788"/>
                <a:gd name="connsiteX31" fmla="*/ 4199 w 9996"/>
                <a:gd name="connsiteY31" fmla="*/ 2775 h 10788"/>
                <a:gd name="connsiteX32" fmla="*/ 4326 w 9996"/>
                <a:gd name="connsiteY32" fmla="*/ 2806 h 10788"/>
                <a:gd name="connsiteX33" fmla="*/ 4488 w 9996"/>
                <a:gd name="connsiteY33" fmla="*/ 2919 h 10788"/>
                <a:gd name="connsiteX34" fmla="*/ 4593 w 9996"/>
                <a:gd name="connsiteY34" fmla="*/ 3053 h 10788"/>
                <a:gd name="connsiteX35" fmla="*/ 4733 w 9996"/>
                <a:gd name="connsiteY35" fmla="*/ 3080 h 10788"/>
                <a:gd name="connsiteX36" fmla="*/ 4799 w 9996"/>
                <a:gd name="connsiteY36" fmla="*/ 3138 h 10788"/>
                <a:gd name="connsiteX37" fmla="*/ 4899 w 9996"/>
                <a:gd name="connsiteY37" fmla="*/ 3138 h 10788"/>
                <a:gd name="connsiteX38" fmla="*/ 5013 w 9996"/>
                <a:gd name="connsiteY38" fmla="*/ 3210 h 10788"/>
                <a:gd name="connsiteX39" fmla="*/ 5197 w 9996"/>
                <a:gd name="connsiteY39" fmla="*/ 3197 h 10788"/>
                <a:gd name="connsiteX40" fmla="*/ 5254 w 9996"/>
                <a:gd name="connsiteY40" fmla="*/ 3255 h 10788"/>
                <a:gd name="connsiteX41" fmla="*/ 5442 w 9996"/>
                <a:gd name="connsiteY41" fmla="*/ 3206 h 10788"/>
                <a:gd name="connsiteX42" fmla="*/ 5609 w 9996"/>
                <a:gd name="connsiteY42" fmla="*/ 3246 h 10788"/>
                <a:gd name="connsiteX43" fmla="*/ 5630 w 9996"/>
                <a:gd name="connsiteY43" fmla="*/ 3336 h 10788"/>
                <a:gd name="connsiteX44" fmla="*/ 5722 w 9996"/>
                <a:gd name="connsiteY44" fmla="*/ 3425 h 10788"/>
                <a:gd name="connsiteX45" fmla="*/ 5911 w 9996"/>
                <a:gd name="connsiteY45" fmla="*/ 3475 h 10788"/>
                <a:gd name="connsiteX46" fmla="*/ 5981 w 9996"/>
                <a:gd name="connsiteY46" fmla="*/ 3439 h 10788"/>
                <a:gd name="connsiteX47" fmla="*/ 6108 w 9996"/>
                <a:gd name="connsiteY47" fmla="*/ 3430 h 10788"/>
                <a:gd name="connsiteX48" fmla="*/ 6414 w 9996"/>
                <a:gd name="connsiteY48" fmla="*/ 3547 h 10788"/>
                <a:gd name="connsiteX49" fmla="*/ 6489 w 9996"/>
                <a:gd name="connsiteY49" fmla="*/ 3506 h 10788"/>
                <a:gd name="connsiteX50" fmla="*/ 6620 w 9996"/>
                <a:gd name="connsiteY50" fmla="*/ 3582 h 10788"/>
                <a:gd name="connsiteX51" fmla="*/ 6843 w 9996"/>
                <a:gd name="connsiteY51" fmla="*/ 3533 h 10788"/>
                <a:gd name="connsiteX52" fmla="*/ 6870 w 9996"/>
                <a:gd name="connsiteY52" fmla="*/ 3363 h 10788"/>
                <a:gd name="connsiteX53" fmla="*/ 6799 w 9996"/>
                <a:gd name="connsiteY53" fmla="*/ 3224 h 10788"/>
                <a:gd name="connsiteX54" fmla="*/ 6835 w 9996"/>
                <a:gd name="connsiteY54" fmla="*/ 3049 h 10788"/>
                <a:gd name="connsiteX55" fmla="*/ 6808 w 9996"/>
                <a:gd name="connsiteY55" fmla="*/ 2972 h 10788"/>
                <a:gd name="connsiteX56" fmla="*/ 6817 w 9996"/>
                <a:gd name="connsiteY56" fmla="*/ 2972 h 10788"/>
                <a:gd name="connsiteX57" fmla="*/ 6883 w 9996"/>
                <a:gd name="connsiteY57" fmla="*/ 2919 h 10788"/>
                <a:gd name="connsiteX58" fmla="*/ 6961 w 9996"/>
                <a:gd name="connsiteY58" fmla="*/ 2905 h 10788"/>
                <a:gd name="connsiteX59" fmla="*/ 7001 w 9996"/>
                <a:gd name="connsiteY59" fmla="*/ 2977 h 10788"/>
                <a:gd name="connsiteX60" fmla="*/ 7010 w 9996"/>
                <a:gd name="connsiteY60" fmla="*/ 3076 h 10788"/>
                <a:gd name="connsiteX61" fmla="*/ 7075 w 9996"/>
                <a:gd name="connsiteY61" fmla="*/ 3125 h 10788"/>
                <a:gd name="connsiteX62" fmla="*/ 7084 w 9996"/>
                <a:gd name="connsiteY62" fmla="*/ 3125 h 10788"/>
                <a:gd name="connsiteX63" fmla="*/ 7075 w 9996"/>
                <a:gd name="connsiteY63" fmla="*/ 3206 h 10788"/>
                <a:gd name="connsiteX64" fmla="*/ 7049 w 9996"/>
                <a:gd name="connsiteY64" fmla="*/ 3268 h 10788"/>
                <a:gd name="connsiteX65" fmla="*/ 7115 w 9996"/>
                <a:gd name="connsiteY65" fmla="*/ 3376 h 10788"/>
                <a:gd name="connsiteX66" fmla="*/ 7237 w 9996"/>
                <a:gd name="connsiteY66" fmla="*/ 3403 h 10788"/>
                <a:gd name="connsiteX67" fmla="*/ 7285 w 9996"/>
                <a:gd name="connsiteY67" fmla="*/ 3376 h 10788"/>
                <a:gd name="connsiteX68" fmla="*/ 7465 w 9996"/>
                <a:gd name="connsiteY68" fmla="*/ 3475 h 10788"/>
                <a:gd name="connsiteX69" fmla="*/ 7557 w 9996"/>
                <a:gd name="connsiteY69" fmla="*/ 3475 h 10788"/>
                <a:gd name="connsiteX70" fmla="*/ 7627 w 9996"/>
                <a:gd name="connsiteY70" fmla="*/ 3385 h 10788"/>
                <a:gd name="connsiteX71" fmla="*/ 7706 w 9996"/>
                <a:gd name="connsiteY71" fmla="*/ 3376 h 10788"/>
                <a:gd name="connsiteX72" fmla="*/ 7780 w 9996"/>
                <a:gd name="connsiteY72" fmla="*/ 3412 h 10788"/>
                <a:gd name="connsiteX73" fmla="*/ 7912 w 9996"/>
                <a:gd name="connsiteY73" fmla="*/ 3376 h 10788"/>
                <a:gd name="connsiteX74" fmla="*/ 8008 w 9996"/>
                <a:gd name="connsiteY74" fmla="*/ 3376 h 10788"/>
                <a:gd name="connsiteX75" fmla="*/ 8152 w 9996"/>
                <a:gd name="connsiteY75" fmla="*/ 3327 h 10788"/>
                <a:gd name="connsiteX76" fmla="*/ 8148 w 9996"/>
                <a:gd name="connsiteY76" fmla="*/ 3273 h 10788"/>
                <a:gd name="connsiteX77" fmla="*/ 8148 w 9996"/>
                <a:gd name="connsiteY77" fmla="*/ 3170 h 10788"/>
                <a:gd name="connsiteX78" fmla="*/ 8039 w 9996"/>
                <a:gd name="connsiteY78" fmla="*/ 3125 h 10788"/>
                <a:gd name="connsiteX79" fmla="*/ 8025 w 9996"/>
                <a:gd name="connsiteY79" fmla="*/ 3049 h 10788"/>
                <a:gd name="connsiteX80" fmla="*/ 8052 w 9996"/>
                <a:gd name="connsiteY80" fmla="*/ 2959 h 10788"/>
                <a:gd name="connsiteX81" fmla="*/ 8100 w 9996"/>
                <a:gd name="connsiteY81" fmla="*/ 2959 h 10788"/>
                <a:gd name="connsiteX82" fmla="*/ 8227 w 9996"/>
                <a:gd name="connsiteY82" fmla="*/ 2923 h 10788"/>
                <a:gd name="connsiteX83" fmla="*/ 8288 w 9996"/>
                <a:gd name="connsiteY83" fmla="*/ 2919 h 10788"/>
                <a:gd name="connsiteX84" fmla="*/ 8323 w 9996"/>
                <a:gd name="connsiteY84" fmla="*/ 2829 h 10788"/>
                <a:gd name="connsiteX85" fmla="*/ 8376 w 9996"/>
                <a:gd name="connsiteY85" fmla="*/ 2793 h 10788"/>
                <a:gd name="connsiteX86" fmla="*/ 8428 w 9996"/>
                <a:gd name="connsiteY86" fmla="*/ 2806 h 10788"/>
                <a:gd name="connsiteX87" fmla="*/ 8433 w 9996"/>
                <a:gd name="connsiteY87" fmla="*/ 2761 h 10788"/>
                <a:gd name="connsiteX88" fmla="*/ 8507 w 9996"/>
                <a:gd name="connsiteY88" fmla="*/ 2739 h 10788"/>
                <a:gd name="connsiteX89" fmla="*/ 8529 w 9996"/>
                <a:gd name="connsiteY89" fmla="*/ 2663 h 10788"/>
                <a:gd name="connsiteX90" fmla="*/ 8590 w 9996"/>
                <a:gd name="connsiteY90" fmla="*/ 2587 h 10788"/>
                <a:gd name="connsiteX91" fmla="*/ 8669 w 9996"/>
                <a:gd name="connsiteY91" fmla="*/ 2582 h 10788"/>
                <a:gd name="connsiteX92" fmla="*/ 8796 w 9996"/>
                <a:gd name="connsiteY92" fmla="*/ 2546 h 10788"/>
                <a:gd name="connsiteX93" fmla="*/ 8875 w 9996"/>
                <a:gd name="connsiteY93" fmla="*/ 2443 h 10788"/>
                <a:gd name="connsiteX94" fmla="*/ 8870 w 9996"/>
                <a:gd name="connsiteY94" fmla="*/ 2367 h 10788"/>
                <a:gd name="connsiteX95" fmla="*/ 8923 w 9996"/>
                <a:gd name="connsiteY95" fmla="*/ 2353 h 10788"/>
                <a:gd name="connsiteX96" fmla="*/ 9002 w 9996"/>
                <a:gd name="connsiteY96" fmla="*/ 2299 h 10788"/>
                <a:gd name="connsiteX97" fmla="*/ 9072 w 9996"/>
                <a:gd name="connsiteY97" fmla="*/ 2389 h 10788"/>
                <a:gd name="connsiteX98" fmla="*/ 9159 w 9996"/>
                <a:gd name="connsiteY98" fmla="*/ 2367 h 10788"/>
                <a:gd name="connsiteX99" fmla="*/ 9299 w 9996"/>
                <a:gd name="connsiteY99" fmla="*/ 2412 h 10788"/>
                <a:gd name="connsiteX100" fmla="*/ 9330 w 9996"/>
                <a:gd name="connsiteY100" fmla="*/ 2376 h 10788"/>
                <a:gd name="connsiteX101" fmla="*/ 9326 w 9996"/>
                <a:gd name="connsiteY101" fmla="*/ 2308 h 10788"/>
                <a:gd name="connsiteX102" fmla="*/ 9479 w 9996"/>
                <a:gd name="connsiteY102" fmla="*/ 2219 h 10788"/>
                <a:gd name="connsiteX103" fmla="*/ 9532 w 9996"/>
                <a:gd name="connsiteY103" fmla="*/ 2232 h 10788"/>
                <a:gd name="connsiteX104" fmla="*/ 9571 w 9996"/>
                <a:gd name="connsiteY104" fmla="*/ 2286 h 10788"/>
                <a:gd name="connsiteX105" fmla="*/ 9619 w 9996"/>
                <a:gd name="connsiteY105" fmla="*/ 2272 h 10788"/>
                <a:gd name="connsiteX106" fmla="*/ 9632 w 9996"/>
                <a:gd name="connsiteY106" fmla="*/ 2308 h 10788"/>
                <a:gd name="connsiteX107" fmla="*/ 9584 w 9996"/>
                <a:gd name="connsiteY107" fmla="*/ 2412 h 10788"/>
                <a:gd name="connsiteX108" fmla="*/ 9615 w 9996"/>
                <a:gd name="connsiteY108" fmla="*/ 2465 h 10788"/>
                <a:gd name="connsiteX109" fmla="*/ 9658 w 9996"/>
                <a:gd name="connsiteY109" fmla="*/ 2452 h 10788"/>
                <a:gd name="connsiteX110" fmla="*/ 9698 w 9996"/>
                <a:gd name="connsiteY110" fmla="*/ 2438 h 10788"/>
                <a:gd name="connsiteX111" fmla="*/ 9720 w 9996"/>
                <a:gd name="connsiteY111" fmla="*/ 2492 h 10788"/>
                <a:gd name="connsiteX112" fmla="*/ 9768 w 9996"/>
                <a:gd name="connsiteY112" fmla="*/ 2569 h 10788"/>
                <a:gd name="connsiteX113" fmla="*/ 9768 w 9996"/>
                <a:gd name="connsiteY113" fmla="*/ 2613 h 10788"/>
                <a:gd name="connsiteX114" fmla="*/ 9711 w 9996"/>
                <a:gd name="connsiteY114" fmla="*/ 2676 h 10788"/>
                <a:gd name="connsiteX115" fmla="*/ 9733 w 9996"/>
                <a:gd name="connsiteY115" fmla="*/ 2739 h 10788"/>
                <a:gd name="connsiteX116" fmla="*/ 9807 w 9996"/>
                <a:gd name="connsiteY116" fmla="*/ 2753 h 10788"/>
                <a:gd name="connsiteX117" fmla="*/ 9856 w 9996"/>
                <a:gd name="connsiteY117" fmla="*/ 2730 h 10788"/>
                <a:gd name="connsiteX118" fmla="*/ 9921 w 9996"/>
                <a:gd name="connsiteY118" fmla="*/ 2761 h 10788"/>
                <a:gd name="connsiteX119" fmla="*/ 9987 w 9996"/>
                <a:gd name="connsiteY119" fmla="*/ 2833 h 10788"/>
                <a:gd name="connsiteX120" fmla="*/ 9996 w 9996"/>
                <a:gd name="connsiteY120" fmla="*/ 2892 h 10788"/>
                <a:gd name="connsiteX121" fmla="*/ 9926 w 9996"/>
                <a:gd name="connsiteY121" fmla="*/ 2959 h 10788"/>
                <a:gd name="connsiteX122" fmla="*/ 9926 w 9996"/>
                <a:gd name="connsiteY122" fmla="*/ 3053 h 10788"/>
                <a:gd name="connsiteX123" fmla="*/ 9947 w 9996"/>
                <a:gd name="connsiteY123" fmla="*/ 3116 h 10788"/>
                <a:gd name="connsiteX124" fmla="*/ 9873 w 9996"/>
                <a:gd name="connsiteY124" fmla="*/ 3080 h 10788"/>
                <a:gd name="connsiteX125" fmla="*/ 9820 w 9996"/>
                <a:gd name="connsiteY125" fmla="*/ 3035 h 10788"/>
                <a:gd name="connsiteX126" fmla="*/ 9720 w 9996"/>
                <a:gd name="connsiteY126" fmla="*/ 3111 h 10788"/>
                <a:gd name="connsiteX127" fmla="*/ 9597 w 9996"/>
                <a:gd name="connsiteY127" fmla="*/ 3143 h 10788"/>
                <a:gd name="connsiteX128" fmla="*/ 9567 w 9996"/>
                <a:gd name="connsiteY128" fmla="*/ 3233 h 10788"/>
                <a:gd name="connsiteX129" fmla="*/ 9488 w 9996"/>
                <a:gd name="connsiteY129" fmla="*/ 3345 h 10788"/>
                <a:gd name="connsiteX130" fmla="*/ 9405 w 9996"/>
                <a:gd name="connsiteY130" fmla="*/ 3372 h 10788"/>
                <a:gd name="connsiteX131" fmla="*/ 9286 w 9996"/>
                <a:gd name="connsiteY131" fmla="*/ 3556 h 10788"/>
                <a:gd name="connsiteX132" fmla="*/ 9264 w 9996"/>
                <a:gd name="connsiteY132" fmla="*/ 3645 h 10788"/>
                <a:gd name="connsiteX133" fmla="*/ 9304 w 9996"/>
                <a:gd name="connsiteY133" fmla="*/ 3690 h 10788"/>
                <a:gd name="connsiteX134" fmla="*/ 9251 w 9996"/>
                <a:gd name="connsiteY134" fmla="*/ 3838 h 10788"/>
                <a:gd name="connsiteX135" fmla="*/ 9159 w 9996"/>
                <a:gd name="connsiteY135" fmla="*/ 3995 h 10788"/>
                <a:gd name="connsiteX136" fmla="*/ 9159 w 9996"/>
                <a:gd name="connsiteY136" fmla="*/ 4049 h 10788"/>
                <a:gd name="connsiteX137" fmla="*/ 9243 w 9996"/>
                <a:gd name="connsiteY137" fmla="*/ 4094 h 10788"/>
                <a:gd name="connsiteX138" fmla="*/ 9164 w 9996"/>
                <a:gd name="connsiteY138" fmla="*/ 4282 h 10788"/>
                <a:gd name="connsiteX139" fmla="*/ 9129 w 9996"/>
                <a:gd name="connsiteY139" fmla="*/ 4444 h 10788"/>
                <a:gd name="connsiteX140" fmla="*/ 9076 w 9996"/>
                <a:gd name="connsiteY140" fmla="*/ 4578 h 10788"/>
                <a:gd name="connsiteX141" fmla="*/ 8984 w 9996"/>
                <a:gd name="connsiteY141" fmla="*/ 4578 h 10788"/>
                <a:gd name="connsiteX142" fmla="*/ 8923 w 9996"/>
                <a:gd name="connsiteY142" fmla="*/ 4561 h 10788"/>
                <a:gd name="connsiteX143" fmla="*/ 8849 w 9996"/>
                <a:gd name="connsiteY143" fmla="*/ 4552 h 10788"/>
                <a:gd name="connsiteX144" fmla="*/ 8888 w 9996"/>
                <a:gd name="connsiteY144" fmla="*/ 4731 h 10788"/>
                <a:gd name="connsiteX145" fmla="*/ 8888 w 9996"/>
                <a:gd name="connsiteY145" fmla="*/ 4825 h 10788"/>
                <a:gd name="connsiteX146" fmla="*/ 8884 w 9996"/>
                <a:gd name="connsiteY146" fmla="*/ 4955 h 10788"/>
                <a:gd name="connsiteX147" fmla="*/ 8805 w 9996"/>
                <a:gd name="connsiteY147" fmla="*/ 4951 h 10788"/>
                <a:gd name="connsiteX148" fmla="*/ 8818 w 9996"/>
                <a:gd name="connsiteY148" fmla="*/ 5045 h 10788"/>
                <a:gd name="connsiteX149" fmla="*/ 8805 w 9996"/>
                <a:gd name="connsiteY149" fmla="*/ 5135 h 10788"/>
                <a:gd name="connsiteX150" fmla="*/ 8822 w 9996"/>
                <a:gd name="connsiteY150" fmla="*/ 5202 h 10788"/>
                <a:gd name="connsiteX151" fmla="*/ 8783 w 9996"/>
                <a:gd name="connsiteY151" fmla="*/ 5328 h 10788"/>
                <a:gd name="connsiteX152" fmla="*/ 8743 w 9996"/>
                <a:gd name="connsiteY152" fmla="*/ 5346 h 10788"/>
                <a:gd name="connsiteX153" fmla="*/ 8708 w 9996"/>
                <a:gd name="connsiteY153" fmla="*/ 5332 h 10788"/>
                <a:gd name="connsiteX154" fmla="*/ 8695 w 9996"/>
                <a:gd name="connsiteY154" fmla="*/ 5404 h 10788"/>
                <a:gd name="connsiteX155" fmla="*/ 8695 w 9996"/>
                <a:gd name="connsiteY155" fmla="*/ 5444 h 10788"/>
                <a:gd name="connsiteX156" fmla="*/ 8682 w 9996"/>
                <a:gd name="connsiteY156" fmla="*/ 5431 h 10788"/>
                <a:gd name="connsiteX157" fmla="*/ 8660 w 9996"/>
                <a:gd name="connsiteY157" fmla="*/ 5395 h 10788"/>
                <a:gd name="connsiteX158" fmla="*/ 8660 w 9996"/>
                <a:gd name="connsiteY158" fmla="*/ 5359 h 10788"/>
                <a:gd name="connsiteX159" fmla="*/ 8647 w 9996"/>
                <a:gd name="connsiteY159" fmla="*/ 5332 h 10788"/>
                <a:gd name="connsiteX160" fmla="*/ 8621 w 9996"/>
                <a:gd name="connsiteY160" fmla="*/ 5278 h 10788"/>
                <a:gd name="connsiteX161" fmla="*/ 8595 w 9996"/>
                <a:gd name="connsiteY161" fmla="*/ 5184 h 10788"/>
                <a:gd name="connsiteX162" fmla="*/ 8577 w 9996"/>
                <a:gd name="connsiteY162" fmla="*/ 5032 h 10788"/>
                <a:gd name="connsiteX163" fmla="*/ 8551 w 9996"/>
                <a:gd name="connsiteY163" fmla="*/ 4978 h 10788"/>
                <a:gd name="connsiteX164" fmla="*/ 8551 w 9996"/>
                <a:gd name="connsiteY164" fmla="*/ 4901 h 10788"/>
                <a:gd name="connsiteX165" fmla="*/ 8520 w 9996"/>
                <a:gd name="connsiteY165" fmla="*/ 4798 h 10788"/>
                <a:gd name="connsiteX166" fmla="*/ 8494 w 9996"/>
                <a:gd name="connsiteY166" fmla="*/ 4749 h 10788"/>
                <a:gd name="connsiteX167" fmla="*/ 8476 w 9996"/>
                <a:gd name="connsiteY167" fmla="*/ 4718 h 10788"/>
                <a:gd name="connsiteX168" fmla="*/ 8415 w 9996"/>
                <a:gd name="connsiteY168" fmla="*/ 4718 h 10788"/>
                <a:gd name="connsiteX169" fmla="*/ 8367 w 9996"/>
                <a:gd name="connsiteY169" fmla="*/ 4691 h 10788"/>
                <a:gd name="connsiteX170" fmla="*/ 8336 w 9996"/>
                <a:gd name="connsiteY170" fmla="*/ 4718 h 10788"/>
                <a:gd name="connsiteX171" fmla="*/ 8363 w 9996"/>
                <a:gd name="connsiteY171" fmla="*/ 4749 h 10788"/>
                <a:gd name="connsiteX172" fmla="*/ 8336 w 9996"/>
                <a:gd name="connsiteY172" fmla="*/ 4776 h 10788"/>
                <a:gd name="connsiteX173" fmla="*/ 8336 w 9996"/>
                <a:gd name="connsiteY173" fmla="*/ 4821 h 10788"/>
                <a:gd name="connsiteX174" fmla="*/ 8301 w 9996"/>
                <a:gd name="connsiteY174" fmla="*/ 4875 h 10788"/>
                <a:gd name="connsiteX175" fmla="*/ 8323 w 9996"/>
                <a:gd name="connsiteY175" fmla="*/ 4892 h 10788"/>
                <a:gd name="connsiteX176" fmla="*/ 8314 w 9996"/>
                <a:gd name="connsiteY176" fmla="*/ 4951 h 10788"/>
                <a:gd name="connsiteX177" fmla="*/ 8279 w 9996"/>
                <a:gd name="connsiteY177" fmla="*/ 4955 h 10788"/>
                <a:gd name="connsiteX178" fmla="*/ 8227 w 9996"/>
                <a:gd name="connsiteY178" fmla="*/ 4879 h 10788"/>
                <a:gd name="connsiteX179" fmla="*/ 8165 w 9996"/>
                <a:gd name="connsiteY179" fmla="*/ 4825 h 10788"/>
                <a:gd name="connsiteX180" fmla="*/ 8152 w 9996"/>
                <a:gd name="connsiteY180" fmla="*/ 4785 h 10788"/>
                <a:gd name="connsiteX181" fmla="*/ 8122 w 9996"/>
                <a:gd name="connsiteY181" fmla="*/ 4749 h 10788"/>
                <a:gd name="connsiteX182" fmla="*/ 8078 w 9996"/>
                <a:gd name="connsiteY182" fmla="*/ 4655 h 10788"/>
                <a:gd name="connsiteX183" fmla="*/ 8078 w 9996"/>
                <a:gd name="connsiteY183" fmla="*/ 4614 h 10788"/>
                <a:gd name="connsiteX184" fmla="*/ 8113 w 9996"/>
                <a:gd name="connsiteY184" fmla="*/ 4587 h 10788"/>
                <a:gd name="connsiteX185" fmla="*/ 8122 w 9996"/>
                <a:gd name="connsiteY185" fmla="*/ 4538 h 10788"/>
                <a:gd name="connsiteX186" fmla="*/ 8187 w 9996"/>
                <a:gd name="connsiteY186" fmla="*/ 4489 h 10788"/>
                <a:gd name="connsiteX187" fmla="*/ 8214 w 9996"/>
                <a:gd name="connsiteY187" fmla="*/ 4516 h 10788"/>
                <a:gd name="connsiteX188" fmla="*/ 8253 w 9996"/>
                <a:gd name="connsiteY188" fmla="*/ 4525 h 10788"/>
                <a:gd name="connsiteX189" fmla="*/ 8279 w 9996"/>
                <a:gd name="connsiteY189" fmla="*/ 4489 h 10788"/>
                <a:gd name="connsiteX190" fmla="*/ 8279 w 9996"/>
                <a:gd name="connsiteY190" fmla="*/ 4444 h 10788"/>
                <a:gd name="connsiteX191" fmla="*/ 8327 w 9996"/>
                <a:gd name="connsiteY191" fmla="*/ 4412 h 10788"/>
                <a:gd name="connsiteX192" fmla="*/ 8376 w 9996"/>
                <a:gd name="connsiteY192" fmla="*/ 4300 h 10788"/>
                <a:gd name="connsiteX193" fmla="*/ 8389 w 9996"/>
                <a:gd name="connsiteY193" fmla="*/ 4211 h 10788"/>
                <a:gd name="connsiteX194" fmla="*/ 8419 w 9996"/>
                <a:gd name="connsiteY194" fmla="*/ 4134 h 10788"/>
                <a:gd name="connsiteX195" fmla="*/ 8389 w 9996"/>
                <a:gd name="connsiteY195" fmla="*/ 4112 h 10788"/>
                <a:gd name="connsiteX196" fmla="*/ 8327 w 9996"/>
                <a:gd name="connsiteY196" fmla="*/ 4049 h 10788"/>
                <a:gd name="connsiteX197" fmla="*/ 8288 w 9996"/>
                <a:gd name="connsiteY197" fmla="*/ 4058 h 10788"/>
                <a:gd name="connsiteX198" fmla="*/ 8262 w 9996"/>
                <a:gd name="connsiteY198" fmla="*/ 4045 h 10788"/>
                <a:gd name="connsiteX199" fmla="*/ 8201 w 9996"/>
                <a:gd name="connsiteY199" fmla="*/ 4045 h 10788"/>
                <a:gd name="connsiteX200" fmla="*/ 8078 w 9996"/>
                <a:gd name="connsiteY200" fmla="*/ 4049 h 10788"/>
                <a:gd name="connsiteX201" fmla="*/ 7973 w 9996"/>
                <a:gd name="connsiteY201" fmla="*/ 4036 h 10788"/>
                <a:gd name="connsiteX202" fmla="*/ 7833 w 9996"/>
                <a:gd name="connsiteY202" fmla="*/ 4049 h 10788"/>
                <a:gd name="connsiteX203" fmla="*/ 7741 w 9996"/>
                <a:gd name="connsiteY203" fmla="*/ 4049 h 10788"/>
                <a:gd name="connsiteX204" fmla="*/ 7666 w 9996"/>
                <a:gd name="connsiteY204" fmla="*/ 4018 h 10788"/>
                <a:gd name="connsiteX205" fmla="*/ 7596 w 9996"/>
                <a:gd name="connsiteY205" fmla="*/ 4018 h 10788"/>
                <a:gd name="connsiteX206" fmla="*/ 7531 w 9996"/>
                <a:gd name="connsiteY206" fmla="*/ 3995 h 10788"/>
                <a:gd name="connsiteX207" fmla="*/ 7531 w 9996"/>
                <a:gd name="connsiteY207" fmla="*/ 3941 h 10788"/>
                <a:gd name="connsiteX208" fmla="*/ 7504 w 9996"/>
                <a:gd name="connsiteY208" fmla="*/ 3865 h 10788"/>
                <a:gd name="connsiteX209" fmla="*/ 7496 w 9996"/>
                <a:gd name="connsiteY209" fmla="*/ 3820 h 10788"/>
                <a:gd name="connsiteX210" fmla="*/ 7478 w 9996"/>
                <a:gd name="connsiteY210" fmla="*/ 3735 h 10788"/>
                <a:gd name="connsiteX211" fmla="*/ 7430 w 9996"/>
                <a:gd name="connsiteY211" fmla="*/ 3645 h 10788"/>
                <a:gd name="connsiteX212" fmla="*/ 7399 w 9996"/>
                <a:gd name="connsiteY212" fmla="*/ 3650 h 10788"/>
                <a:gd name="connsiteX213" fmla="*/ 7391 w 9996"/>
                <a:gd name="connsiteY213" fmla="*/ 3677 h 10788"/>
                <a:gd name="connsiteX214" fmla="*/ 7316 w 9996"/>
                <a:gd name="connsiteY214" fmla="*/ 3659 h 10788"/>
                <a:gd name="connsiteX215" fmla="*/ 7285 w 9996"/>
                <a:gd name="connsiteY215" fmla="*/ 3623 h 10788"/>
                <a:gd name="connsiteX216" fmla="*/ 7229 w 9996"/>
                <a:gd name="connsiteY216" fmla="*/ 3574 h 10788"/>
                <a:gd name="connsiteX217" fmla="*/ 7202 w 9996"/>
                <a:gd name="connsiteY217" fmla="*/ 3574 h 10788"/>
                <a:gd name="connsiteX218" fmla="*/ 7189 w 9996"/>
                <a:gd name="connsiteY218" fmla="*/ 3618 h 10788"/>
                <a:gd name="connsiteX219" fmla="*/ 7237 w 9996"/>
                <a:gd name="connsiteY219" fmla="*/ 3645 h 10788"/>
                <a:gd name="connsiteX220" fmla="*/ 7202 w 9996"/>
                <a:gd name="connsiteY220" fmla="*/ 3663 h 10788"/>
                <a:gd name="connsiteX221" fmla="*/ 7128 w 9996"/>
                <a:gd name="connsiteY221" fmla="*/ 3650 h 10788"/>
                <a:gd name="connsiteX222" fmla="*/ 7075 w 9996"/>
                <a:gd name="connsiteY222" fmla="*/ 3591 h 10788"/>
                <a:gd name="connsiteX223" fmla="*/ 7075 w 9996"/>
                <a:gd name="connsiteY223" fmla="*/ 3547 h 10788"/>
                <a:gd name="connsiteX224" fmla="*/ 7027 w 9996"/>
                <a:gd name="connsiteY224" fmla="*/ 3493 h 10788"/>
                <a:gd name="connsiteX225" fmla="*/ 7001 w 9996"/>
                <a:gd name="connsiteY225" fmla="*/ 3452 h 10788"/>
                <a:gd name="connsiteX226" fmla="*/ 6983 w 9996"/>
                <a:gd name="connsiteY226" fmla="*/ 3502 h 10788"/>
                <a:gd name="connsiteX227" fmla="*/ 6948 w 9996"/>
                <a:gd name="connsiteY227" fmla="*/ 3506 h 10788"/>
                <a:gd name="connsiteX228" fmla="*/ 6957 w 9996"/>
                <a:gd name="connsiteY228" fmla="*/ 3556 h 10788"/>
                <a:gd name="connsiteX229" fmla="*/ 6988 w 9996"/>
                <a:gd name="connsiteY229" fmla="*/ 3591 h 10788"/>
                <a:gd name="connsiteX230" fmla="*/ 6957 w 9996"/>
                <a:gd name="connsiteY230" fmla="*/ 3677 h 10788"/>
                <a:gd name="connsiteX231" fmla="*/ 6887 w 9996"/>
                <a:gd name="connsiteY231" fmla="*/ 3762 h 10788"/>
                <a:gd name="connsiteX232" fmla="*/ 6874 w 9996"/>
                <a:gd name="connsiteY232" fmla="*/ 3852 h 10788"/>
                <a:gd name="connsiteX233" fmla="*/ 7045 w 9996"/>
                <a:gd name="connsiteY233" fmla="*/ 3906 h 10788"/>
                <a:gd name="connsiteX234" fmla="*/ 7110 w 9996"/>
                <a:gd name="connsiteY234" fmla="*/ 3879 h 10788"/>
                <a:gd name="connsiteX235" fmla="*/ 7198 w 9996"/>
                <a:gd name="connsiteY235" fmla="*/ 3888 h 10788"/>
                <a:gd name="connsiteX236" fmla="*/ 7185 w 9996"/>
                <a:gd name="connsiteY236" fmla="*/ 3928 h 10788"/>
                <a:gd name="connsiteX237" fmla="*/ 7202 w 9996"/>
                <a:gd name="connsiteY237" fmla="*/ 4022 h 10788"/>
                <a:gd name="connsiteX238" fmla="*/ 7158 w 9996"/>
                <a:gd name="connsiteY238" fmla="*/ 4067 h 10788"/>
                <a:gd name="connsiteX239" fmla="*/ 7115 w 9996"/>
                <a:gd name="connsiteY239" fmla="*/ 4045 h 10788"/>
                <a:gd name="connsiteX240" fmla="*/ 7062 w 9996"/>
                <a:gd name="connsiteY240" fmla="*/ 4080 h 10788"/>
                <a:gd name="connsiteX241" fmla="*/ 7036 w 9996"/>
                <a:gd name="connsiteY241" fmla="*/ 4175 h 10788"/>
                <a:gd name="connsiteX242" fmla="*/ 6970 w 9996"/>
                <a:gd name="connsiteY242" fmla="*/ 4188 h 10788"/>
                <a:gd name="connsiteX243" fmla="*/ 6961 w 9996"/>
                <a:gd name="connsiteY243" fmla="*/ 4332 h 10788"/>
                <a:gd name="connsiteX244" fmla="*/ 7045 w 9996"/>
                <a:gd name="connsiteY244" fmla="*/ 4435 h 10788"/>
                <a:gd name="connsiteX245" fmla="*/ 7137 w 9996"/>
                <a:gd name="connsiteY245" fmla="*/ 4471 h 10788"/>
                <a:gd name="connsiteX246" fmla="*/ 7224 w 9996"/>
                <a:gd name="connsiteY246" fmla="*/ 4578 h 10788"/>
                <a:gd name="connsiteX247" fmla="*/ 7224 w 9996"/>
                <a:gd name="connsiteY247" fmla="*/ 4704 h 10788"/>
                <a:gd name="connsiteX248" fmla="*/ 7255 w 9996"/>
                <a:gd name="connsiteY248" fmla="*/ 4794 h 10788"/>
                <a:gd name="connsiteX249" fmla="*/ 7242 w 9996"/>
                <a:gd name="connsiteY249" fmla="*/ 4861 h 10788"/>
                <a:gd name="connsiteX250" fmla="*/ 7264 w 9996"/>
                <a:gd name="connsiteY250" fmla="*/ 4969 h 10788"/>
                <a:gd name="connsiteX251" fmla="*/ 7364 w 9996"/>
                <a:gd name="connsiteY251" fmla="*/ 5121 h 10788"/>
                <a:gd name="connsiteX252" fmla="*/ 7364 w 9996"/>
                <a:gd name="connsiteY252" fmla="*/ 5216 h 10788"/>
                <a:gd name="connsiteX253" fmla="*/ 7391 w 9996"/>
                <a:gd name="connsiteY253" fmla="*/ 5278 h 10788"/>
                <a:gd name="connsiteX254" fmla="*/ 7399 w 9996"/>
                <a:gd name="connsiteY254" fmla="*/ 5395 h 10788"/>
                <a:gd name="connsiteX255" fmla="*/ 7382 w 9996"/>
                <a:gd name="connsiteY255" fmla="*/ 5404 h 10788"/>
                <a:gd name="connsiteX256" fmla="*/ 7426 w 9996"/>
                <a:gd name="connsiteY256" fmla="*/ 5485 h 10788"/>
                <a:gd name="connsiteX257" fmla="*/ 7382 w 9996"/>
                <a:gd name="connsiteY257" fmla="*/ 5547 h 10788"/>
                <a:gd name="connsiteX258" fmla="*/ 7329 w 9996"/>
                <a:gd name="connsiteY258" fmla="*/ 5489 h 10788"/>
                <a:gd name="connsiteX259" fmla="*/ 7329 w 9996"/>
                <a:gd name="connsiteY259" fmla="*/ 5525 h 10788"/>
                <a:gd name="connsiteX260" fmla="*/ 7290 w 9996"/>
                <a:gd name="connsiteY260" fmla="*/ 5507 h 10788"/>
                <a:gd name="connsiteX261" fmla="*/ 7264 w 9996"/>
                <a:gd name="connsiteY261" fmla="*/ 5422 h 10788"/>
                <a:gd name="connsiteX262" fmla="*/ 7250 w 9996"/>
                <a:gd name="connsiteY262" fmla="*/ 5382 h 10788"/>
                <a:gd name="connsiteX263" fmla="*/ 7242 w 9996"/>
                <a:gd name="connsiteY263" fmla="*/ 5417 h 10788"/>
                <a:gd name="connsiteX264" fmla="*/ 7229 w 9996"/>
                <a:gd name="connsiteY264" fmla="*/ 5458 h 10788"/>
                <a:gd name="connsiteX265" fmla="*/ 7224 w 9996"/>
                <a:gd name="connsiteY265" fmla="*/ 5435 h 10788"/>
                <a:gd name="connsiteX266" fmla="*/ 7211 w 9996"/>
                <a:gd name="connsiteY266" fmla="*/ 5462 h 10788"/>
                <a:gd name="connsiteX267" fmla="*/ 7158 w 9996"/>
                <a:gd name="connsiteY267" fmla="*/ 5462 h 10788"/>
                <a:gd name="connsiteX268" fmla="*/ 7150 w 9996"/>
                <a:gd name="connsiteY268" fmla="*/ 5471 h 10788"/>
                <a:gd name="connsiteX269" fmla="*/ 7088 w 9996"/>
                <a:gd name="connsiteY269" fmla="*/ 5449 h 10788"/>
                <a:gd name="connsiteX270" fmla="*/ 7071 w 9996"/>
                <a:gd name="connsiteY270" fmla="*/ 5359 h 10788"/>
                <a:gd name="connsiteX271" fmla="*/ 7088 w 9996"/>
                <a:gd name="connsiteY271" fmla="*/ 5305 h 10788"/>
                <a:gd name="connsiteX272" fmla="*/ 7036 w 9996"/>
                <a:gd name="connsiteY272" fmla="*/ 5260 h 10788"/>
                <a:gd name="connsiteX273" fmla="*/ 6970 w 9996"/>
                <a:gd name="connsiteY273" fmla="*/ 5260 h 10788"/>
                <a:gd name="connsiteX274" fmla="*/ 6975 w 9996"/>
                <a:gd name="connsiteY274" fmla="*/ 5278 h 10788"/>
                <a:gd name="connsiteX275" fmla="*/ 7014 w 9996"/>
                <a:gd name="connsiteY275" fmla="*/ 5292 h 10788"/>
                <a:gd name="connsiteX276" fmla="*/ 7049 w 9996"/>
                <a:gd name="connsiteY276" fmla="*/ 5328 h 10788"/>
                <a:gd name="connsiteX277" fmla="*/ 7023 w 9996"/>
                <a:gd name="connsiteY277" fmla="*/ 5346 h 10788"/>
                <a:gd name="connsiteX278" fmla="*/ 7001 w 9996"/>
                <a:gd name="connsiteY278" fmla="*/ 5395 h 10788"/>
                <a:gd name="connsiteX279" fmla="*/ 6996 w 9996"/>
                <a:gd name="connsiteY279" fmla="*/ 5449 h 10788"/>
                <a:gd name="connsiteX280" fmla="*/ 6944 w 9996"/>
                <a:gd name="connsiteY280" fmla="*/ 5507 h 10788"/>
                <a:gd name="connsiteX281" fmla="*/ 6721 w 9996"/>
                <a:gd name="connsiteY281" fmla="*/ 5592 h 10788"/>
                <a:gd name="connsiteX282" fmla="*/ 6690 w 9996"/>
                <a:gd name="connsiteY282" fmla="*/ 5624 h 10788"/>
                <a:gd name="connsiteX283" fmla="*/ 6673 w 9996"/>
                <a:gd name="connsiteY283" fmla="*/ 5678 h 10788"/>
                <a:gd name="connsiteX284" fmla="*/ 6633 w 9996"/>
                <a:gd name="connsiteY284" fmla="*/ 5754 h 10788"/>
                <a:gd name="connsiteX285" fmla="*/ 6646 w 9996"/>
                <a:gd name="connsiteY285" fmla="*/ 5794 h 10788"/>
                <a:gd name="connsiteX286" fmla="*/ 6690 w 9996"/>
                <a:gd name="connsiteY286" fmla="*/ 5871 h 10788"/>
                <a:gd name="connsiteX287" fmla="*/ 6681 w 9996"/>
                <a:gd name="connsiteY287" fmla="*/ 5897 h 10788"/>
                <a:gd name="connsiteX288" fmla="*/ 6708 w 9996"/>
                <a:gd name="connsiteY288" fmla="*/ 5902 h 10788"/>
                <a:gd name="connsiteX289" fmla="*/ 6629 w 9996"/>
                <a:gd name="connsiteY289" fmla="*/ 5978 h 10788"/>
                <a:gd name="connsiteX290" fmla="*/ 6607 w 9996"/>
                <a:gd name="connsiteY290" fmla="*/ 6041 h 10788"/>
                <a:gd name="connsiteX291" fmla="*/ 6567 w 9996"/>
                <a:gd name="connsiteY291" fmla="*/ 6045 h 10788"/>
                <a:gd name="connsiteX292" fmla="*/ 6581 w 9996"/>
                <a:gd name="connsiteY292" fmla="*/ 6086 h 10788"/>
                <a:gd name="connsiteX293" fmla="*/ 6454 w 9996"/>
                <a:gd name="connsiteY293" fmla="*/ 6185 h 10788"/>
                <a:gd name="connsiteX294" fmla="*/ 6445 w 9996"/>
                <a:gd name="connsiteY294" fmla="*/ 6234 h 10788"/>
                <a:gd name="connsiteX295" fmla="*/ 6252 w 9996"/>
                <a:gd name="connsiteY295" fmla="*/ 6337 h 10788"/>
                <a:gd name="connsiteX296" fmla="*/ 6235 w 9996"/>
                <a:gd name="connsiteY296" fmla="*/ 6306 h 10788"/>
                <a:gd name="connsiteX297" fmla="*/ 6235 w 9996"/>
                <a:gd name="connsiteY297" fmla="*/ 6274 h 10788"/>
                <a:gd name="connsiteX298" fmla="*/ 6222 w 9996"/>
                <a:gd name="connsiteY298" fmla="*/ 6252 h 10788"/>
                <a:gd name="connsiteX299" fmla="*/ 6191 w 9996"/>
                <a:gd name="connsiteY299" fmla="*/ 6252 h 10788"/>
                <a:gd name="connsiteX300" fmla="*/ 6134 w 9996"/>
                <a:gd name="connsiteY300" fmla="*/ 6301 h 10788"/>
                <a:gd name="connsiteX301" fmla="*/ 6090 w 9996"/>
                <a:gd name="connsiteY301" fmla="*/ 6306 h 10788"/>
                <a:gd name="connsiteX302" fmla="*/ 6073 w 9996"/>
                <a:gd name="connsiteY302" fmla="*/ 6404 h 10788"/>
                <a:gd name="connsiteX303" fmla="*/ 6134 w 9996"/>
                <a:gd name="connsiteY303" fmla="*/ 6382 h 10788"/>
                <a:gd name="connsiteX304" fmla="*/ 6151 w 9996"/>
                <a:gd name="connsiteY304" fmla="*/ 6355 h 10788"/>
                <a:gd name="connsiteX305" fmla="*/ 6187 w 9996"/>
                <a:gd name="connsiteY305" fmla="*/ 6368 h 10788"/>
                <a:gd name="connsiteX306" fmla="*/ 5946 w 9996"/>
                <a:gd name="connsiteY306" fmla="*/ 6588 h 10788"/>
                <a:gd name="connsiteX307" fmla="*/ 5880 w 9996"/>
                <a:gd name="connsiteY307" fmla="*/ 6768 h 10788"/>
                <a:gd name="connsiteX308" fmla="*/ 5565 w 9996"/>
                <a:gd name="connsiteY308" fmla="*/ 7028 h 10788"/>
                <a:gd name="connsiteX309" fmla="*/ 5517 w 9996"/>
                <a:gd name="connsiteY309" fmla="*/ 7122 h 10788"/>
                <a:gd name="connsiteX310" fmla="*/ 5442 w 9996"/>
                <a:gd name="connsiteY310" fmla="*/ 7194 h 10788"/>
                <a:gd name="connsiteX311" fmla="*/ 5311 w 9996"/>
                <a:gd name="connsiteY311" fmla="*/ 7239 h 10788"/>
                <a:gd name="connsiteX312" fmla="*/ 5210 w 9996"/>
                <a:gd name="connsiteY312" fmla="*/ 7329 h 10788"/>
                <a:gd name="connsiteX313" fmla="*/ 5197 w 9996"/>
                <a:gd name="connsiteY313" fmla="*/ 7405 h 10788"/>
                <a:gd name="connsiteX314" fmla="*/ 5210 w 9996"/>
                <a:gd name="connsiteY314" fmla="*/ 7486 h 10788"/>
                <a:gd name="connsiteX315" fmla="*/ 5149 w 9996"/>
                <a:gd name="connsiteY315" fmla="*/ 7575 h 10788"/>
                <a:gd name="connsiteX316" fmla="*/ 5070 w 9996"/>
                <a:gd name="connsiteY316" fmla="*/ 7629 h 10788"/>
                <a:gd name="connsiteX317" fmla="*/ 4908 w 9996"/>
                <a:gd name="connsiteY317" fmla="*/ 7611 h 10788"/>
                <a:gd name="connsiteX318" fmla="*/ 4842 w 9996"/>
                <a:gd name="connsiteY318" fmla="*/ 7674 h 10788"/>
                <a:gd name="connsiteX319" fmla="*/ 4842 w 9996"/>
                <a:gd name="connsiteY319" fmla="*/ 7746 h 10788"/>
                <a:gd name="connsiteX320" fmla="*/ 4742 w 9996"/>
                <a:gd name="connsiteY320" fmla="*/ 7871 h 10788"/>
                <a:gd name="connsiteX321" fmla="*/ 4685 w 9996"/>
                <a:gd name="connsiteY321" fmla="*/ 7862 h 10788"/>
                <a:gd name="connsiteX322" fmla="*/ 4654 w 9996"/>
                <a:gd name="connsiteY322" fmla="*/ 7809 h 10788"/>
                <a:gd name="connsiteX323" fmla="*/ 4619 w 9996"/>
                <a:gd name="connsiteY323" fmla="*/ 7809 h 10788"/>
                <a:gd name="connsiteX324" fmla="*/ 4505 w 9996"/>
                <a:gd name="connsiteY324" fmla="*/ 7934 h 10788"/>
                <a:gd name="connsiteX325" fmla="*/ 4466 w 9996"/>
                <a:gd name="connsiteY325" fmla="*/ 8002 h 10788"/>
                <a:gd name="connsiteX326" fmla="*/ 4475 w 9996"/>
                <a:gd name="connsiteY326" fmla="*/ 8132 h 10788"/>
                <a:gd name="connsiteX327" fmla="*/ 4532 w 9996"/>
                <a:gd name="connsiteY327" fmla="*/ 8311 h 10788"/>
                <a:gd name="connsiteX328" fmla="*/ 4475 w 9996"/>
                <a:gd name="connsiteY328" fmla="*/ 8369 h 10788"/>
                <a:gd name="connsiteX329" fmla="*/ 4488 w 9996"/>
                <a:gd name="connsiteY329" fmla="*/ 8473 h 10788"/>
                <a:gd name="connsiteX330" fmla="*/ 4488 w 9996"/>
                <a:gd name="connsiteY330" fmla="*/ 8755 h 10788"/>
                <a:gd name="connsiteX331" fmla="*/ 4571 w 9996"/>
                <a:gd name="connsiteY331" fmla="*/ 8782 h 10788"/>
                <a:gd name="connsiteX332" fmla="*/ 4588 w 9996"/>
                <a:gd name="connsiteY332" fmla="*/ 8962 h 10788"/>
                <a:gd name="connsiteX333" fmla="*/ 4505 w 9996"/>
                <a:gd name="connsiteY333" fmla="*/ 9199 h 10788"/>
                <a:gd name="connsiteX334" fmla="*/ 4413 w 9996"/>
                <a:gd name="connsiteY334" fmla="*/ 9374 h 10788"/>
                <a:gd name="connsiteX335" fmla="*/ 4413 w 9996"/>
                <a:gd name="connsiteY335" fmla="*/ 9509 h 10788"/>
                <a:gd name="connsiteX336" fmla="*/ 4453 w 9996"/>
                <a:gd name="connsiteY336" fmla="*/ 9563 h 10788"/>
                <a:gd name="connsiteX337" fmla="*/ 4479 w 9996"/>
                <a:gd name="connsiteY337" fmla="*/ 9872 h 10788"/>
                <a:gd name="connsiteX338" fmla="*/ 4479 w 9996"/>
                <a:gd name="connsiteY338" fmla="*/ 9958 h 10788"/>
                <a:gd name="connsiteX339" fmla="*/ 4413 w 9996"/>
                <a:gd name="connsiteY339" fmla="*/ 9975 h 10788"/>
                <a:gd name="connsiteX340" fmla="*/ 4374 w 9996"/>
                <a:gd name="connsiteY340" fmla="*/ 9962 h 10788"/>
                <a:gd name="connsiteX341" fmla="*/ 4278 w 9996"/>
                <a:gd name="connsiteY341" fmla="*/ 9975 h 10788"/>
                <a:gd name="connsiteX342" fmla="*/ 4238 w 9996"/>
                <a:gd name="connsiteY342" fmla="*/ 10052 h 10788"/>
                <a:gd name="connsiteX343" fmla="*/ 4260 w 9996"/>
                <a:gd name="connsiteY343" fmla="*/ 10079 h 10788"/>
                <a:gd name="connsiteX344" fmla="*/ 4164 w 9996"/>
                <a:gd name="connsiteY344" fmla="*/ 10204 h 10788"/>
                <a:gd name="connsiteX345" fmla="*/ 4133 w 9996"/>
                <a:gd name="connsiteY345" fmla="*/ 10245 h 10788"/>
                <a:gd name="connsiteX346" fmla="*/ 4146 w 9996"/>
                <a:gd name="connsiteY346" fmla="*/ 10294 h 10788"/>
                <a:gd name="connsiteX347" fmla="*/ 4260 w 9996"/>
                <a:gd name="connsiteY347" fmla="*/ 10352 h 10788"/>
                <a:gd name="connsiteX348" fmla="*/ 4273 w 9996"/>
                <a:gd name="connsiteY348" fmla="*/ 10375 h 10788"/>
                <a:gd name="connsiteX349" fmla="*/ 4273 w 9996"/>
                <a:gd name="connsiteY349" fmla="*/ 10402 h 10788"/>
                <a:gd name="connsiteX350" fmla="*/ 4260 w 9996"/>
                <a:gd name="connsiteY350" fmla="*/ 10366 h 10788"/>
                <a:gd name="connsiteX351" fmla="*/ 4203 w 9996"/>
                <a:gd name="connsiteY351" fmla="*/ 10348 h 10788"/>
                <a:gd name="connsiteX352" fmla="*/ 4050 w 9996"/>
                <a:gd name="connsiteY352" fmla="*/ 10402 h 10788"/>
                <a:gd name="connsiteX353" fmla="*/ 4032 w 9996"/>
                <a:gd name="connsiteY353" fmla="*/ 10393 h 10788"/>
                <a:gd name="connsiteX354" fmla="*/ 3905 w 9996"/>
                <a:gd name="connsiteY354" fmla="*/ 10451 h 10788"/>
                <a:gd name="connsiteX355" fmla="*/ 3862 w 9996"/>
                <a:gd name="connsiteY355" fmla="*/ 10518 h 10788"/>
                <a:gd name="connsiteX356" fmla="*/ 3857 w 9996"/>
                <a:gd name="connsiteY356" fmla="*/ 10559 h 10788"/>
                <a:gd name="connsiteX357" fmla="*/ 3844 w 9996"/>
                <a:gd name="connsiteY357" fmla="*/ 10572 h 10788"/>
                <a:gd name="connsiteX358" fmla="*/ 3857 w 9996"/>
                <a:gd name="connsiteY358" fmla="*/ 10599 h 10788"/>
                <a:gd name="connsiteX359" fmla="*/ 3822 w 9996"/>
                <a:gd name="connsiteY359" fmla="*/ 10698 h 10788"/>
                <a:gd name="connsiteX360" fmla="*/ 3691 w 9996"/>
                <a:gd name="connsiteY360" fmla="*/ 10788 h 10788"/>
                <a:gd name="connsiteX361" fmla="*/ 3568 w 9996"/>
                <a:gd name="connsiteY361" fmla="*/ 10774 h 10788"/>
                <a:gd name="connsiteX362" fmla="*/ 3463 w 9996"/>
                <a:gd name="connsiteY362" fmla="*/ 10698 h 10788"/>
                <a:gd name="connsiteX363" fmla="*/ 3354 w 9996"/>
                <a:gd name="connsiteY363" fmla="*/ 10572 h 10788"/>
                <a:gd name="connsiteX364" fmla="*/ 3236 w 9996"/>
                <a:gd name="connsiteY364" fmla="*/ 10299 h 10788"/>
                <a:gd name="connsiteX365" fmla="*/ 3222 w 9996"/>
                <a:gd name="connsiteY365" fmla="*/ 10146 h 10788"/>
                <a:gd name="connsiteX366" fmla="*/ 3187 w 9996"/>
                <a:gd name="connsiteY366" fmla="*/ 10011 h 10788"/>
                <a:gd name="connsiteX367" fmla="*/ 3109 w 9996"/>
                <a:gd name="connsiteY367" fmla="*/ 9859 h 10788"/>
                <a:gd name="connsiteX368" fmla="*/ 3109 w 9996"/>
                <a:gd name="connsiteY368" fmla="*/ 9792 h 10788"/>
                <a:gd name="connsiteX369" fmla="*/ 3074 w 9996"/>
                <a:gd name="connsiteY369" fmla="*/ 9783 h 10788"/>
                <a:gd name="connsiteX370" fmla="*/ 3039 w 9996"/>
                <a:gd name="connsiteY370" fmla="*/ 9688 h 10788"/>
                <a:gd name="connsiteX371" fmla="*/ 3008 w 9996"/>
                <a:gd name="connsiteY371" fmla="*/ 9563 h 10788"/>
                <a:gd name="connsiteX372" fmla="*/ 2907 w 9996"/>
                <a:gd name="connsiteY372" fmla="*/ 9433 h 10788"/>
                <a:gd name="connsiteX373" fmla="*/ 2842 w 9996"/>
                <a:gd name="connsiteY373" fmla="*/ 9338 h 10788"/>
                <a:gd name="connsiteX374" fmla="*/ 2811 w 9996"/>
                <a:gd name="connsiteY374" fmla="*/ 9329 h 10788"/>
                <a:gd name="connsiteX375" fmla="*/ 2719 w 9996"/>
                <a:gd name="connsiteY375" fmla="*/ 9231 h 10788"/>
                <a:gd name="connsiteX376" fmla="*/ 2671 w 9996"/>
                <a:gd name="connsiteY376" fmla="*/ 9132 h 10788"/>
                <a:gd name="connsiteX377" fmla="*/ 2644 w 9996"/>
                <a:gd name="connsiteY377" fmla="*/ 9105 h 10788"/>
                <a:gd name="connsiteX378" fmla="*/ 2631 w 9996"/>
                <a:gd name="connsiteY378" fmla="*/ 8953 h 10788"/>
                <a:gd name="connsiteX379" fmla="*/ 2592 w 9996"/>
                <a:gd name="connsiteY379" fmla="*/ 8885 h 10788"/>
                <a:gd name="connsiteX380" fmla="*/ 2531 w 9996"/>
                <a:gd name="connsiteY380" fmla="*/ 8719 h 10788"/>
                <a:gd name="connsiteX381" fmla="*/ 2513 w 9996"/>
                <a:gd name="connsiteY381" fmla="*/ 8612 h 10788"/>
                <a:gd name="connsiteX382" fmla="*/ 2474 w 9996"/>
                <a:gd name="connsiteY382" fmla="*/ 8531 h 10788"/>
                <a:gd name="connsiteX383" fmla="*/ 2439 w 9996"/>
                <a:gd name="connsiteY383" fmla="*/ 8473 h 10788"/>
                <a:gd name="connsiteX384" fmla="*/ 2426 w 9996"/>
                <a:gd name="connsiteY384" fmla="*/ 8342 h 10788"/>
                <a:gd name="connsiteX385" fmla="*/ 2404 w 9996"/>
                <a:gd name="connsiteY385" fmla="*/ 8338 h 10788"/>
                <a:gd name="connsiteX386" fmla="*/ 2316 w 9996"/>
                <a:gd name="connsiteY386" fmla="*/ 8226 h 10788"/>
                <a:gd name="connsiteX387" fmla="*/ 2316 w 9996"/>
                <a:gd name="connsiteY387" fmla="*/ 8185 h 10788"/>
                <a:gd name="connsiteX388" fmla="*/ 2290 w 9996"/>
                <a:gd name="connsiteY388" fmla="*/ 8181 h 10788"/>
                <a:gd name="connsiteX389" fmla="*/ 2211 w 9996"/>
                <a:gd name="connsiteY389" fmla="*/ 8028 h 10788"/>
                <a:gd name="connsiteX390" fmla="*/ 2202 w 9996"/>
                <a:gd name="connsiteY390" fmla="*/ 7979 h 10788"/>
                <a:gd name="connsiteX391" fmla="*/ 2158 w 9996"/>
                <a:gd name="connsiteY391" fmla="*/ 7952 h 10788"/>
                <a:gd name="connsiteX392" fmla="*/ 2132 w 9996"/>
                <a:gd name="connsiteY392" fmla="*/ 7844 h 10788"/>
                <a:gd name="connsiteX393" fmla="*/ 2071 w 9996"/>
                <a:gd name="connsiteY393" fmla="*/ 7809 h 10788"/>
                <a:gd name="connsiteX394" fmla="*/ 2018 w 9996"/>
                <a:gd name="connsiteY394" fmla="*/ 7652 h 10788"/>
                <a:gd name="connsiteX395" fmla="*/ 2018 w 9996"/>
                <a:gd name="connsiteY395" fmla="*/ 7445 h 10788"/>
                <a:gd name="connsiteX396" fmla="*/ 1861 w 9996"/>
                <a:gd name="connsiteY396" fmla="*/ 7145 h 10788"/>
                <a:gd name="connsiteX397" fmla="*/ 1861 w 9996"/>
                <a:gd name="connsiteY397" fmla="*/ 7046 h 10788"/>
                <a:gd name="connsiteX398" fmla="*/ 1795 w 9996"/>
                <a:gd name="connsiteY398" fmla="*/ 6938 h 10788"/>
                <a:gd name="connsiteX399" fmla="*/ 1874 w 9996"/>
                <a:gd name="connsiteY399" fmla="*/ 6938 h 10788"/>
                <a:gd name="connsiteX400" fmla="*/ 1769 w 9996"/>
                <a:gd name="connsiteY400" fmla="*/ 6799 h 10788"/>
                <a:gd name="connsiteX401" fmla="*/ 1769 w 9996"/>
                <a:gd name="connsiteY401" fmla="*/ 6718 h 10788"/>
                <a:gd name="connsiteX402" fmla="*/ 1821 w 9996"/>
                <a:gd name="connsiteY402" fmla="*/ 6714 h 10788"/>
                <a:gd name="connsiteX403" fmla="*/ 1782 w 9996"/>
                <a:gd name="connsiteY403" fmla="*/ 6656 h 10788"/>
                <a:gd name="connsiteX404" fmla="*/ 1778 w 9996"/>
                <a:gd name="connsiteY404" fmla="*/ 6588 h 10788"/>
                <a:gd name="connsiteX405" fmla="*/ 1668 w 9996"/>
                <a:gd name="connsiteY405" fmla="*/ 6391 h 10788"/>
                <a:gd name="connsiteX406" fmla="*/ 1655 w 9996"/>
                <a:gd name="connsiteY406" fmla="*/ 6265 h 10788"/>
                <a:gd name="connsiteX407" fmla="*/ 1716 w 9996"/>
                <a:gd name="connsiteY407" fmla="*/ 6238 h 10788"/>
                <a:gd name="connsiteX408" fmla="*/ 1664 w 9996"/>
                <a:gd name="connsiteY408" fmla="*/ 6202 h 10788"/>
                <a:gd name="connsiteX409" fmla="*/ 1664 w 9996"/>
                <a:gd name="connsiteY409" fmla="*/ 6144 h 10788"/>
                <a:gd name="connsiteX410" fmla="*/ 1694 w 9996"/>
                <a:gd name="connsiteY410" fmla="*/ 6054 h 10788"/>
                <a:gd name="connsiteX411" fmla="*/ 1690 w 9996"/>
                <a:gd name="connsiteY411" fmla="*/ 5951 h 10788"/>
                <a:gd name="connsiteX412" fmla="*/ 1655 w 9996"/>
                <a:gd name="connsiteY412" fmla="*/ 5848 h 10788"/>
                <a:gd name="connsiteX413" fmla="*/ 1616 w 9996"/>
                <a:gd name="connsiteY413" fmla="*/ 5821 h 10788"/>
                <a:gd name="connsiteX414" fmla="*/ 1581 w 9996"/>
                <a:gd name="connsiteY414" fmla="*/ 5651 h 10788"/>
                <a:gd name="connsiteX415" fmla="*/ 1664 w 9996"/>
                <a:gd name="connsiteY415" fmla="*/ 5601 h 10788"/>
                <a:gd name="connsiteX416" fmla="*/ 1690 w 9996"/>
                <a:gd name="connsiteY416" fmla="*/ 5561 h 10788"/>
                <a:gd name="connsiteX417" fmla="*/ 1743 w 9996"/>
                <a:gd name="connsiteY417" fmla="*/ 5561 h 10788"/>
                <a:gd name="connsiteX418" fmla="*/ 1681 w 9996"/>
                <a:gd name="connsiteY418" fmla="*/ 5547 h 10788"/>
                <a:gd name="connsiteX419" fmla="*/ 1602 w 9996"/>
                <a:gd name="connsiteY419" fmla="*/ 5561 h 10788"/>
                <a:gd name="connsiteX420" fmla="*/ 1554 w 9996"/>
                <a:gd name="connsiteY420" fmla="*/ 5552 h 10788"/>
                <a:gd name="connsiteX421" fmla="*/ 1563 w 9996"/>
                <a:gd name="connsiteY421" fmla="*/ 5485 h 10788"/>
                <a:gd name="connsiteX422" fmla="*/ 1528 w 9996"/>
                <a:gd name="connsiteY422" fmla="*/ 5422 h 10788"/>
                <a:gd name="connsiteX423" fmla="*/ 1541 w 9996"/>
                <a:gd name="connsiteY423" fmla="*/ 5355 h 10788"/>
                <a:gd name="connsiteX424" fmla="*/ 1563 w 9996"/>
                <a:gd name="connsiteY424" fmla="*/ 5341 h 10788"/>
                <a:gd name="connsiteX425" fmla="*/ 1607 w 9996"/>
                <a:gd name="connsiteY425" fmla="*/ 5346 h 10788"/>
                <a:gd name="connsiteX426" fmla="*/ 1668 w 9996"/>
                <a:gd name="connsiteY426" fmla="*/ 5292 h 10788"/>
                <a:gd name="connsiteX427" fmla="*/ 1694 w 9996"/>
                <a:gd name="connsiteY427" fmla="*/ 5242 h 10788"/>
                <a:gd name="connsiteX428" fmla="*/ 1633 w 9996"/>
                <a:gd name="connsiteY428" fmla="*/ 5287 h 10788"/>
                <a:gd name="connsiteX429" fmla="*/ 1589 w 9996"/>
                <a:gd name="connsiteY429" fmla="*/ 5260 h 10788"/>
                <a:gd name="connsiteX430" fmla="*/ 1502 w 9996"/>
                <a:gd name="connsiteY430" fmla="*/ 5274 h 10788"/>
                <a:gd name="connsiteX431" fmla="*/ 1475 w 9996"/>
                <a:gd name="connsiteY431" fmla="*/ 5211 h 10788"/>
                <a:gd name="connsiteX432" fmla="*/ 1467 w 9996"/>
                <a:gd name="connsiteY432" fmla="*/ 5260 h 10788"/>
                <a:gd name="connsiteX433" fmla="*/ 1462 w 9996"/>
                <a:gd name="connsiteY433" fmla="*/ 5332 h 10788"/>
                <a:gd name="connsiteX434" fmla="*/ 1414 w 9996"/>
                <a:gd name="connsiteY434" fmla="*/ 5471 h 10788"/>
                <a:gd name="connsiteX435" fmla="*/ 1467 w 9996"/>
                <a:gd name="connsiteY435" fmla="*/ 5539 h 10788"/>
                <a:gd name="connsiteX436" fmla="*/ 1454 w 9996"/>
                <a:gd name="connsiteY436" fmla="*/ 5669 h 10788"/>
                <a:gd name="connsiteX437" fmla="*/ 1401 w 9996"/>
                <a:gd name="connsiteY437" fmla="*/ 5722 h 10788"/>
                <a:gd name="connsiteX438" fmla="*/ 1392 w 9996"/>
                <a:gd name="connsiteY438" fmla="*/ 5767 h 10788"/>
                <a:gd name="connsiteX439" fmla="*/ 1274 w 9996"/>
                <a:gd name="connsiteY439" fmla="*/ 5826 h 10788"/>
                <a:gd name="connsiteX440" fmla="*/ 1095 w 9996"/>
                <a:gd name="connsiteY440" fmla="*/ 5942 h 10788"/>
                <a:gd name="connsiteX441" fmla="*/ 1007 w 9996"/>
                <a:gd name="connsiteY441" fmla="*/ 5978 h 10788"/>
                <a:gd name="connsiteX442" fmla="*/ 880 w 9996"/>
                <a:gd name="connsiteY442" fmla="*/ 5942 h 10788"/>
                <a:gd name="connsiteX443" fmla="*/ 604 w 9996"/>
                <a:gd name="connsiteY443" fmla="*/ 5722 h 10788"/>
                <a:gd name="connsiteX444" fmla="*/ 490 w 9996"/>
                <a:gd name="connsiteY444" fmla="*/ 5574 h 10788"/>
                <a:gd name="connsiteX445" fmla="*/ 490 w 9996"/>
                <a:gd name="connsiteY445" fmla="*/ 5547 h 10788"/>
                <a:gd name="connsiteX446" fmla="*/ 455 w 9996"/>
                <a:gd name="connsiteY446" fmla="*/ 5547 h 10788"/>
                <a:gd name="connsiteX447" fmla="*/ 412 w 9996"/>
                <a:gd name="connsiteY447" fmla="*/ 5521 h 10788"/>
                <a:gd name="connsiteX448" fmla="*/ 250 w 9996"/>
                <a:gd name="connsiteY448" fmla="*/ 5359 h 10788"/>
                <a:gd name="connsiteX449" fmla="*/ 236 w 9996"/>
                <a:gd name="connsiteY449" fmla="*/ 5314 h 10788"/>
                <a:gd name="connsiteX450" fmla="*/ 250 w 9996"/>
                <a:gd name="connsiteY450" fmla="*/ 5274 h 10788"/>
                <a:gd name="connsiteX451" fmla="*/ 298 w 9996"/>
                <a:gd name="connsiteY451" fmla="*/ 5265 h 10788"/>
                <a:gd name="connsiteX452" fmla="*/ 311 w 9996"/>
                <a:gd name="connsiteY452" fmla="*/ 5292 h 10788"/>
                <a:gd name="connsiteX453" fmla="*/ 350 w 9996"/>
                <a:gd name="connsiteY453" fmla="*/ 5274 h 10788"/>
                <a:gd name="connsiteX454" fmla="*/ 350 w 9996"/>
                <a:gd name="connsiteY454" fmla="*/ 5355 h 10788"/>
                <a:gd name="connsiteX455" fmla="*/ 412 w 9996"/>
                <a:gd name="connsiteY455" fmla="*/ 5359 h 10788"/>
                <a:gd name="connsiteX456" fmla="*/ 451 w 9996"/>
                <a:gd name="connsiteY456" fmla="*/ 5328 h 10788"/>
                <a:gd name="connsiteX457" fmla="*/ 468 w 9996"/>
                <a:gd name="connsiteY457" fmla="*/ 5328 h 10788"/>
                <a:gd name="connsiteX458" fmla="*/ 512 w 9996"/>
                <a:gd name="connsiteY458" fmla="*/ 5355 h 10788"/>
                <a:gd name="connsiteX459" fmla="*/ 517 w 9996"/>
                <a:gd name="connsiteY459" fmla="*/ 5328 h 10788"/>
                <a:gd name="connsiteX460" fmla="*/ 665 w 9996"/>
                <a:gd name="connsiteY460" fmla="*/ 5202 h 10788"/>
                <a:gd name="connsiteX461" fmla="*/ 705 w 9996"/>
                <a:gd name="connsiteY461" fmla="*/ 5202 h 10788"/>
                <a:gd name="connsiteX462" fmla="*/ 779 w 9996"/>
                <a:gd name="connsiteY462" fmla="*/ 5094 h 10788"/>
                <a:gd name="connsiteX463" fmla="*/ 797 w 9996"/>
                <a:gd name="connsiteY463" fmla="*/ 5099 h 10788"/>
                <a:gd name="connsiteX464" fmla="*/ 823 w 9996"/>
                <a:gd name="connsiteY464" fmla="*/ 5032 h 10788"/>
                <a:gd name="connsiteX465" fmla="*/ 753 w 9996"/>
                <a:gd name="connsiteY465" fmla="*/ 5027 h 10788"/>
                <a:gd name="connsiteX466" fmla="*/ 731 w 9996"/>
                <a:gd name="connsiteY466" fmla="*/ 5009 h 10788"/>
                <a:gd name="connsiteX467" fmla="*/ 744 w 9996"/>
                <a:gd name="connsiteY467" fmla="*/ 5041 h 10788"/>
                <a:gd name="connsiteX468" fmla="*/ 740 w 9996"/>
                <a:gd name="connsiteY468" fmla="*/ 5067 h 10788"/>
                <a:gd name="connsiteX469" fmla="*/ 591 w 9996"/>
                <a:gd name="connsiteY469" fmla="*/ 5135 h 10788"/>
                <a:gd name="connsiteX470" fmla="*/ 504 w 9996"/>
                <a:gd name="connsiteY470" fmla="*/ 5135 h 10788"/>
                <a:gd name="connsiteX471" fmla="*/ 438 w 9996"/>
                <a:gd name="connsiteY471" fmla="*/ 5157 h 10788"/>
                <a:gd name="connsiteX472" fmla="*/ 201 w 9996"/>
                <a:gd name="connsiteY472" fmla="*/ 5072 h 10788"/>
                <a:gd name="connsiteX473" fmla="*/ 96 w 9996"/>
                <a:gd name="connsiteY473" fmla="*/ 4955 h 10788"/>
                <a:gd name="connsiteX474" fmla="*/ 48 w 9996"/>
                <a:gd name="connsiteY474" fmla="*/ 4937 h 10788"/>
                <a:gd name="connsiteX475" fmla="*/ 57 w 9996"/>
                <a:gd name="connsiteY475" fmla="*/ 4861 h 10788"/>
                <a:gd name="connsiteX476" fmla="*/ 123 w 9996"/>
                <a:gd name="connsiteY476" fmla="*/ 4762 h 10788"/>
                <a:gd name="connsiteX477" fmla="*/ 201 w 9996"/>
                <a:gd name="connsiteY477" fmla="*/ 4722 h 10788"/>
                <a:gd name="connsiteX478" fmla="*/ 101 w 9996"/>
                <a:gd name="connsiteY478" fmla="*/ 4735 h 10788"/>
                <a:gd name="connsiteX479" fmla="*/ 0 w 9996"/>
                <a:gd name="connsiteY479" fmla="*/ 4798 h 10788"/>
                <a:gd name="connsiteX480" fmla="*/ 9 w 9996"/>
                <a:gd name="connsiteY480" fmla="*/ 4709 h 10788"/>
                <a:gd name="connsiteX481" fmla="*/ 83 w 9996"/>
                <a:gd name="connsiteY481" fmla="*/ 4655 h 10788"/>
                <a:gd name="connsiteX482" fmla="*/ 127 w 9996"/>
                <a:gd name="connsiteY482" fmla="*/ 4646 h 10788"/>
                <a:gd name="connsiteX483" fmla="*/ 162 w 9996"/>
                <a:gd name="connsiteY483" fmla="*/ 4552 h 10788"/>
                <a:gd name="connsiteX484" fmla="*/ 215 w 9996"/>
                <a:gd name="connsiteY484" fmla="*/ 4565 h 10788"/>
                <a:gd name="connsiteX485" fmla="*/ 276 w 9996"/>
                <a:gd name="connsiteY485" fmla="*/ 4529 h 10788"/>
                <a:gd name="connsiteX486" fmla="*/ 517 w 9996"/>
                <a:gd name="connsiteY486" fmla="*/ 4547 h 10788"/>
                <a:gd name="connsiteX487" fmla="*/ 657 w 9996"/>
                <a:gd name="connsiteY487" fmla="*/ 4498 h 10788"/>
                <a:gd name="connsiteX488" fmla="*/ 683 w 9996"/>
                <a:gd name="connsiteY488" fmla="*/ 4462 h 10788"/>
                <a:gd name="connsiteX489" fmla="*/ 766 w 9996"/>
                <a:gd name="connsiteY489" fmla="*/ 4435 h 10788"/>
                <a:gd name="connsiteX490" fmla="*/ 740 w 9996"/>
                <a:gd name="connsiteY490" fmla="*/ 4489 h 10788"/>
                <a:gd name="connsiteX491" fmla="*/ 771 w 9996"/>
                <a:gd name="connsiteY491" fmla="*/ 4529 h 10788"/>
                <a:gd name="connsiteX492" fmla="*/ 854 w 9996"/>
                <a:gd name="connsiteY492" fmla="*/ 4484 h 10788"/>
                <a:gd name="connsiteX493" fmla="*/ 919 w 9996"/>
                <a:gd name="connsiteY493" fmla="*/ 4457 h 10788"/>
                <a:gd name="connsiteX494" fmla="*/ 893 w 9996"/>
                <a:gd name="connsiteY494" fmla="*/ 4421 h 10788"/>
                <a:gd name="connsiteX495" fmla="*/ 898 w 9996"/>
                <a:gd name="connsiteY495" fmla="*/ 4372 h 10788"/>
                <a:gd name="connsiteX496" fmla="*/ 819 w 9996"/>
                <a:gd name="connsiteY496" fmla="*/ 4139 h 10788"/>
                <a:gd name="connsiteX497" fmla="*/ 753 w 9996"/>
                <a:gd name="connsiteY497" fmla="*/ 4045 h 10788"/>
                <a:gd name="connsiteX498" fmla="*/ 771 w 9996"/>
                <a:gd name="connsiteY498" fmla="*/ 3995 h 10788"/>
                <a:gd name="connsiteX499" fmla="*/ 722 w 9996"/>
                <a:gd name="connsiteY499" fmla="*/ 3955 h 10788"/>
                <a:gd name="connsiteX500" fmla="*/ 652 w 9996"/>
                <a:gd name="connsiteY500" fmla="*/ 3964 h 10788"/>
                <a:gd name="connsiteX501" fmla="*/ 539 w 9996"/>
                <a:gd name="connsiteY501" fmla="*/ 3888 h 10788"/>
                <a:gd name="connsiteX502" fmla="*/ 525 w 9996"/>
                <a:gd name="connsiteY502" fmla="*/ 3753 h 10788"/>
                <a:gd name="connsiteX503" fmla="*/ 525 w 9996"/>
                <a:gd name="connsiteY503" fmla="*/ 3663 h 10788"/>
                <a:gd name="connsiteX504" fmla="*/ 477 w 9996"/>
                <a:gd name="connsiteY504" fmla="*/ 3556 h 10788"/>
                <a:gd name="connsiteX505" fmla="*/ 412 w 9996"/>
                <a:gd name="connsiteY505" fmla="*/ 3547 h 10788"/>
                <a:gd name="connsiteX506" fmla="*/ 368 w 9996"/>
                <a:gd name="connsiteY506" fmla="*/ 3569 h 10788"/>
                <a:gd name="connsiteX507" fmla="*/ 285 w 9996"/>
                <a:gd name="connsiteY507" fmla="*/ 3542 h 10788"/>
                <a:gd name="connsiteX508" fmla="*/ 228 w 9996"/>
                <a:gd name="connsiteY508" fmla="*/ 3542 h 10788"/>
                <a:gd name="connsiteX509" fmla="*/ 228 w 9996"/>
                <a:gd name="connsiteY509" fmla="*/ 3452 h 10788"/>
                <a:gd name="connsiteX510" fmla="*/ 285 w 9996"/>
                <a:gd name="connsiteY510" fmla="*/ 3309 h 10788"/>
                <a:gd name="connsiteX511" fmla="*/ 337 w 9996"/>
                <a:gd name="connsiteY511" fmla="*/ 3286 h 10788"/>
                <a:gd name="connsiteX512" fmla="*/ 429 w 9996"/>
                <a:gd name="connsiteY512" fmla="*/ 3152 h 10788"/>
                <a:gd name="connsiteX513" fmla="*/ 451 w 9996"/>
                <a:gd name="connsiteY513" fmla="*/ 3080 h 10788"/>
                <a:gd name="connsiteX514" fmla="*/ 517 w 9996"/>
                <a:gd name="connsiteY514" fmla="*/ 3049 h 10788"/>
                <a:gd name="connsiteX515" fmla="*/ 556 w 9996"/>
                <a:gd name="connsiteY515" fmla="*/ 3013 h 10788"/>
                <a:gd name="connsiteX516" fmla="*/ 639 w 9996"/>
                <a:gd name="connsiteY516" fmla="*/ 3049 h 10788"/>
                <a:gd name="connsiteX517" fmla="*/ 652 w 9996"/>
                <a:gd name="connsiteY517" fmla="*/ 3125 h 10788"/>
                <a:gd name="connsiteX518" fmla="*/ 705 w 9996"/>
                <a:gd name="connsiteY518" fmla="*/ 3129 h 10788"/>
                <a:gd name="connsiteX519" fmla="*/ 841 w 9996"/>
                <a:gd name="connsiteY519" fmla="*/ 3062 h 10788"/>
                <a:gd name="connsiteX520" fmla="*/ 1025 w 9996"/>
                <a:gd name="connsiteY520" fmla="*/ 3049 h 10788"/>
                <a:gd name="connsiteX521" fmla="*/ 1138 w 9996"/>
                <a:gd name="connsiteY521" fmla="*/ 2923 h 10788"/>
                <a:gd name="connsiteX522" fmla="*/ 1208 w 9996"/>
                <a:gd name="connsiteY522" fmla="*/ 2703 h 10788"/>
                <a:gd name="connsiteX523" fmla="*/ 1366 w 9996"/>
                <a:gd name="connsiteY523" fmla="*/ 2587 h 10788"/>
                <a:gd name="connsiteX524" fmla="*/ 1405 w 9996"/>
                <a:gd name="connsiteY524" fmla="*/ 2515 h 10788"/>
                <a:gd name="connsiteX525" fmla="*/ 1427 w 9996"/>
                <a:gd name="connsiteY525" fmla="*/ 2389 h 10788"/>
                <a:gd name="connsiteX526" fmla="*/ 1506 w 9996"/>
                <a:gd name="connsiteY526" fmla="*/ 2281 h 10788"/>
                <a:gd name="connsiteX527" fmla="*/ 1620 w 9996"/>
                <a:gd name="connsiteY527" fmla="*/ 2219 h 10788"/>
                <a:gd name="connsiteX528" fmla="*/ 1664 w 9996"/>
                <a:gd name="connsiteY528" fmla="*/ 2129 h 10788"/>
                <a:gd name="connsiteX529" fmla="*/ 1655 w 9996"/>
                <a:gd name="connsiteY529" fmla="*/ 2062 h 10788"/>
                <a:gd name="connsiteX530" fmla="*/ 1607 w 9996"/>
                <a:gd name="connsiteY530" fmla="*/ 2026 h 10788"/>
                <a:gd name="connsiteX531" fmla="*/ 1716 w 9996"/>
                <a:gd name="connsiteY531" fmla="*/ 1909 h 10788"/>
                <a:gd name="connsiteX532" fmla="*/ 1769 w 9996"/>
                <a:gd name="connsiteY532" fmla="*/ 1860 h 10788"/>
                <a:gd name="connsiteX533" fmla="*/ 1782 w 9996"/>
                <a:gd name="connsiteY533" fmla="*/ 1779 h 10788"/>
                <a:gd name="connsiteX534" fmla="*/ 1795 w 9996"/>
                <a:gd name="connsiteY534" fmla="*/ 1595 h 10788"/>
                <a:gd name="connsiteX535" fmla="*/ 1760 w 9996"/>
                <a:gd name="connsiteY535" fmla="*/ 1465 h 10788"/>
                <a:gd name="connsiteX536" fmla="*/ 1743 w 9996"/>
                <a:gd name="connsiteY536" fmla="*/ 1429 h 10788"/>
                <a:gd name="connsiteX537" fmla="*/ 1856 w 9996"/>
                <a:gd name="connsiteY537" fmla="*/ 1321 h 10788"/>
                <a:gd name="connsiteX538" fmla="*/ 1922 w 9996"/>
                <a:gd name="connsiteY538" fmla="*/ 1299 h 10788"/>
                <a:gd name="connsiteX539" fmla="*/ 1988 w 9996"/>
                <a:gd name="connsiteY539" fmla="*/ 1250 h 10788"/>
                <a:gd name="connsiteX540" fmla="*/ 2032 w 9996"/>
                <a:gd name="connsiteY540" fmla="*/ 1259 h 10788"/>
                <a:gd name="connsiteX541" fmla="*/ 2123 w 9996"/>
                <a:gd name="connsiteY541" fmla="*/ 1155 h 10788"/>
                <a:gd name="connsiteX542" fmla="*/ 2229 w 9996"/>
                <a:gd name="connsiteY542" fmla="*/ 976 h 10788"/>
                <a:gd name="connsiteX543" fmla="*/ 2329 w 9996"/>
                <a:gd name="connsiteY543" fmla="*/ 882 h 10788"/>
                <a:gd name="connsiteX544" fmla="*/ 2426 w 9996"/>
                <a:gd name="connsiteY544" fmla="*/ 873 h 10788"/>
                <a:gd name="connsiteX545" fmla="*/ 2474 w 9996"/>
                <a:gd name="connsiteY545" fmla="*/ 792 h 10788"/>
                <a:gd name="connsiteX546" fmla="*/ 2119 w 9996"/>
                <a:gd name="connsiteY546" fmla="*/ 0 h 10788"/>
                <a:gd name="connsiteX547" fmla="*/ 2741 w 9996"/>
                <a:gd name="connsiteY547" fmla="*/ 922 h 10788"/>
                <a:gd name="connsiteX548" fmla="*/ 2842 w 9996"/>
                <a:gd name="connsiteY548" fmla="*/ 868 h 10788"/>
                <a:gd name="connsiteX549" fmla="*/ 2938 w 9996"/>
                <a:gd name="connsiteY549" fmla="*/ 900 h 10788"/>
                <a:gd name="connsiteX550" fmla="*/ 2973 w 9996"/>
                <a:gd name="connsiteY550" fmla="*/ 1003 h 10788"/>
                <a:gd name="connsiteX551" fmla="*/ 3060 w 9996"/>
                <a:gd name="connsiteY551" fmla="*/ 998 h 10788"/>
                <a:gd name="connsiteX552" fmla="*/ 3209 w 9996"/>
                <a:gd name="connsiteY552" fmla="*/ 1093 h 10788"/>
                <a:gd name="connsiteX553" fmla="*/ 3209 w 9996"/>
                <a:gd name="connsiteY553" fmla="*/ 1088 h 10788"/>
                <a:gd name="connsiteX554" fmla="*/ 7242 w 9996"/>
                <a:gd name="connsiteY554" fmla="*/ 5512 h 10788"/>
                <a:gd name="connsiteX555" fmla="*/ 7242 w 9996"/>
                <a:gd name="connsiteY555" fmla="*/ 5574 h 10788"/>
                <a:gd name="connsiteX556" fmla="*/ 7272 w 9996"/>
                <a:gd name="connsiteY556" fmla="*/ 5547 h 10788"/>
                <a:gd name="connsiteX557" fmla="*/ 7242 w 9996"/>
                <a:gd name="connsiteY557" fmla="*/ 5512 h 10788"/>
                <a:gd name="connsiteX558" fmla="*/ 7211 w 9996"/>
                <a:gd name="connsiteY558" fmla="*/ 5485 h 10788"/>
                <a:gd name="connsiteX559" fmla="*/ 7172 w 9996"/>
                <a:gd name="connsiteY559" fmla="*/ 5507 h 10788"/>
                <a:gd name="connsiteX560" fmla="*/ 7185 w 9996"/>
                <a:gd name="connsiteY560" fmla="*/ 5547 h 10788"/>
                <a:gd name="connsiteX561" fmla="*/ 7202 w 9996"/>
                <a:gd name="connsiteY561" fmla="*/ 5565 h 10788"/>
                <a:gd name="connsiteX562" fmla="*/ 7211 w 9996"/>
                <a:gd name="connsiteY562" fmla="*/ 5525 h 10788"/>
                <a:gd name="connsiteX563" fmla="*/ 7211 w 9996"/>
                <a:gd name="connsiteY563" fmla="*/ 5485 h 10788"/>
                <a:gd name="connsiteX564" fmla="*/ 7110 w 9996"/>
                <a:gd name="connsiteY564" fmla="*/ 5498 h 10788"/>
                <a:gd name="connsiteX565" fmla="*/ 7115 w 9996"/>
                <a:gd name="connsiteY565" fmla="*/ 5574 h 10788"/>
                <a:gd name="connsiteX566" fmla="*/ 7158 w 9996"/>
                <a:gd name="connsiteY566" fmla="*/ 5601 h 10788"/>
                <a:gd name="connsiteX567" fmla="*/ 7141 w 9996"/>
                <a:gd name="connsiteY567" fmla="*/ 5534 h 10788"/>
                <a:gd name="connsiteX568" fmla="*/ 7110 w 9996"/>
                <a:gd name="connsiteY568" fmla="*/ 5498 h 10788"/>
                <a:gd name="connsiteX569" fmla="*/ 7010 w 9996"/>
                <a:gd name="connsiteY569" fmla="*/ 5525 h 10788"/>
                <a:gd name="connsiteX570" fmla="*/ 7010 w 9996"/>
                <a:gd name="connsiteY570" fmla="*/ 5561 h 10788"/>
                <a:gd name="connsiteX571" fmla="*/ 7036 w 9996"/>
                <a:gd name="connsiteY571" fmla="*/ 5547 h 10788"/>
                <a:gd name="connsiteX572" fmla="*/ 7071 w 9996"/>
                <a:gd name="connsiteY572" fmla="*/ 5458 h 10788"/>
                <a:gd name="connsiteX573" fmla="*/ 7049 w 9996"/>
                <a:gd name="connsiteY573" fmla="*/ 5422 h 10788"/>
                <a:gd name="connsiteX574" fmla="*/ 7010 w 9996"/>
                <a:gd name="connsiteY574" fmla="*/ 5525 h 10788"/>
                <a:gd name="connsiteX0" fmla="*/ 3210 w 10000"/>
                <a:gd name="connsiteY0" fmla="*/ 1048 h 10039"/>
                <a:gd name="connsiteX1" fmla="*/ 3237 w 10000"/>
                <a:gd name="connsiteY1" fmla="*/ 1089 h 10039"/>
                <a:gd name="connsiteX2" fmla="*/ 3237 w 10000"/>
                <a:gd name="connsiteY2" fmla="*/ 1148 h 10039"/>
                <a:gd name="connsiteX3" fmla="*/ 3337 w 10000"/>
                <a:gd name="connsiteY3" fmla="*/ 1193 h 10039"/>
                <a:gd name="connsiteX4" fmla="*/ 3315 w 10000"/>
                <a:gd name="connsiteY4" fmla="*/ 1327 h 10039"/>
                <a:gd name="connsiteX5" fmla="*/ 3355 w 10000"/>
                <a:gd name="connsiteY5" fmla="*/ 1389 h 10039"/>
                <a:gd name="connsiteX6" fmla="*/ 3337 w 10000"/>
                <a:gd name="connsiteY6" fmla="*/ 1426 h 10039"/>
                <a:gd name="connsiteX7" fmla="*/ 3368 w 10000"/>
                <a:gd name="connsiteY7" fmla="*/ 1451 h 10039"/>
                <a:gd name="connsiteX8" fmla="*/ 3416 w 10000"/>
                <a:gd name="connsiteY8" fmla="*/ 1509 h 10039"/>
                <a:gd name="connsiteX9" fmla="*/ 3416 w 10000"/>
                <a:gd name="connsiteY9" fmla="*/ 1559 h 10039"/>
                <a:gd name="connsiteX10" fmla="*/ 3451 w 10000"/>
                <a:gd name="connsiteY10" fmla="*/ 1571 h 10039"/>
                <a:gd name="connsiteX11" fmla="*/ 3469 w 10000"/>
                <a:gd name="connsiteY11" fmla="*/ 1643 h 10039"/>
                <a:gd name="connsiteX12" fmla="*/ 3552 w 10000"/>
                <a:gd name="connsiteY12" fmla="*/ 1680 h 10039"/>
                <a:gd name="connsiteX13" fmla="*/ 3591 w 10000"/>
                <a:gd name="connsiteY13" fmla="*/ 1618 h 10039"/>
                <a:gd name="connsiteX14" fmla="*/ 3670 w 10000"/>
                <a:gd name="connsiteY14" fmla="*/ 1618 h 10039"/>
                <a:gd name="connsiteX15" fmla="*/ 3705 w 10000"/>
                <a:gd name="connsiteY15" fmla="*/ 1655 h 10039"/>
                <a:gd name="connsiteX16" fmla="*/ 3785 w 10000"/>
                <a:gd name="connsiteY16" fmla="*/ 1668 h 10039"/>
                <a:gd name="connsiteX17" fmla="*/ 3859 w 10000"/>
                <a:gd name="connsiteY17" fmla="*/ 1738 h 10039"/>
                <a:gd name="connsiteX18" fmla="*/ 3912 w 10000"/>
                <a:gd name="connsiteY18" fmla="*/ 1759 h 10039"/>
                <a:gd name="connsiteX19" fmla="*/ 3951 w 10000"/>
                <a:gd name="connsiteY19" fmla="*/ 1842 h 10039"/>
                <a:gd name="connsiteX20" fmla="*/ 4013 w 10000"/>
                <a:gd name="connsiteY20" fmla="*/ 1846 h 10039"/>
                <a:gd name="connsiteX21" fmla="*/ 4039 w 10000"/>
                <a:gd name="connsiteY21" fmla="*/ 1904 h 10039"/>
                <a:gd name="connsiteX22" fmla="*/ 4048 w 10000"/>
                <a:gd name="connsiteY22" fmla="*/ 1896 h 10039"/>
                <a:gd name="connsiteX23" fmla="*/ 4052 w 10000"/>
                <a:gd name="connsiteY23" fmla="*/ 2012 h 10039"/>
                <a:gd name="connsiteX24" fmla="*/ 3999 w 10000"/>
                <a:gd name="connsiteY24" fmla="*/ 2191 h 10039"/>
                <a:gd name="connsiteX25" fmla="*/ 3999 w 10000"/>
                <a:gd name="connsiteY25" fmla="*/ 2304 h 10039"/>
                <a:gd name="connsiteX26" fmla="*/ 3912 w 10000"/>
                <a:gd name="connsiteY26" fmla="*/ 2424 h 10039"/>
                <a:gd name="connsiteX27" fmla="*/ 3934 w 10000"/>
                <a:gd name="connsiteY27" fmla="*/ 2507 h 10039"/>
                <a:gd name="connsiteX28" fmla="*/ 4013 w 10000"/>
                <a:gd name="connsiteY28" fmla="*/ 2516 h 10039"/>
                <a:gd name="connsiteX29" fmla="*/ 4074 w 10000"/>
                <a:gd name="connsiteY29" fmla="*/ 2566 h 10039"/>
                <a:gd name="connsiteX30" fmla="*/ 4139 w 10000"/>
                <a:gd name="connsiteY30" fmla="*/ 2566 h 10039"/>
                <a:gd name="connsiteX31" fmla="*/ 4201 w 10000"/>
                <a:gd name="connsiteY31" fmla="*/ 2611 h 10039"/>
                <a:gd name="connsiteX32" fmla="*/ 4328 w 10000"/>
                <a:gd name="connsiteY32" fmla="*/ 2640 h 10039"/>
                <a:gd name="connsiteX33" fmla="*/ 4490 w 10000"/>
                <a:gd name="connsiteY33" fmla="*/ 2745 h 10039"/>
                <a:gd name="connsiteX34" fmla="*/ 4595 w 10000"/>
                <a:gd name="connsiteY34" fmla="*/ 2869 h 10039"/>
                <a:gd name="connsiteX35" fmla="*/ 4735 w 10000"/>
                <a:gd name="connsiteY35" fmla="*/ 2894 h 10039"/>
                <a:gd name="connsiteX36" fmla="*/ 4801 w 10000"/>
                <a:gd name="connsiteY36" fmla="*/ 2948 h 10039"/>
                <a:gd name="connsiteX37" fmla="*/ 4901 w 10000"/>
                <a:gd name="connsiteY37" fmla="*/ 2948 h 10039"/>
                <a:gd name="connsiteX38" fmla="*/ 5015 w 10000"/>
                <a:gd name="connsiteY38" fmla="*/ 3015 h 10039"/>
                <a:gd name="connsiteX39" fmla="*/ 5199 w 10000"/>
                <a:gd name="connsiteY39" fmla="*/ 3002 h 10039"/>
                <a:gd name="connsiteX40" fmla="*/ 5256 w 10000"/>
                <a:gd name="connsiteY40" fmla="*/ 3056 h 10039"/>
                <a:gd name="connsiteX41" fmla="*/ 5444 w 10000"/>
                <a:gd name="connsiteY41" fmla="*/ 3011 h 10039"/>
                <a:gd name="connsiteX42" fmla="*/ 5611 w 10000"/>
                <a:gd name="connsiteY42" fmla="*/ 3048 h 10039"/>
                <a:gd name="connsiteX43" fmla="*/ 5632 w 10000"/>
                <a:gd name="connsiteY43" fmla="*/ 3131 h 10039"/>
                <a:gd name="connsiteX44" fmla="*/ 5724 w 10000"/>
                <a:gd name="connsiteY44" fmla="*/ 3214 h 10039"/>
                <a:gd name="connsiteX45" fmla="*/ 5913 w 10000"/>
                <a:gd name="connsiteY45" fmla="*/ 3260 h 10039"/>
                <a:gd name="connsiteX46" fmla="*/ 5983 w 10000"/>
                <a:gd name="connsiteY46" fmla="*/ 3227 h 10039"/>
                <a:gd name="connsiteX47" fmla="*/ 6110 w 10000"/>
                <a:gd name="connsiteY47" fmla="*/ 3218 h 10039"/>
                <a:gd name="connsiteX48" fmla="*/ 6417 w 10000"/>
                <a:gd name="connsiteY48" fmla="*/ 3327 h 10039"/>
                <a:gd name="connsiteX49" fmla="*/ 6492 w 10000"/>
                <a:gd name="connsiteY49" fmla="*/ 3289 h 10039"/>
                <a:gd name="connsiteX50" fmla="*/ 6623 w 10000"/>
                <a:gd name="connsiteY50" fmla="*/ 3359 h 10039"/>
                <a:gd name="connsiteX51" fmla="*/ 6846 w 10000"/>
                <a:gd name="connsiteY51" fmla="*/ 3314 h 10039"/>
                <a:gd name="connsiteX52" fmla="*/ 6873 w 10000"/>
                <a:gd name="connsiteY52" fmla="*/ 3156 h 10039"/>
                <a:gd name="connsiteX53" fmla="*/ 6802 w 10000"/>
                <a:gd name="connsiteY53" fmla="*/ 3028 h 10039"/>
                <a:gd name="connsiteX54" fmla="*/ 6838 w 10000"/>
                <a:gd name="connsiteY54" fmla="*/ 2865 h 10039"/>
                <a:gd name="connsiteX55" fmla="*/ 6811 w 10000"/>
                <a:gd name="connsiteY55" fmla="*/ 2794 h 10039"/>
                <a:gd name="connsiteX56" fmla="*/ 6820 w 10000"/>
                <a:gd name="connsiteY56" fmla="*/ 2794 h 10039"/>
                <a:gd name="connsiteX57" fmla="*/ 6886 w 10000"/>
                <a:gd name="connsiteY57" fmla="*/ 2745 h 10039"/>
                <a:gd name="connsiteX58" fmla="*/ 6964 w 10000"/>
                <a:gd name="connsiteY58" fmla="*/ 2732 h 10039"/>
                <a:gd name="connsiteX59" fmla="*/ 7004 w 10000"/>
                <a:gd name="connsiteY59" fmla="*/ 2799 h 10039"/>
                <a:gd name="connsiteX60" fmla="*/ 7013 w 10000"/>
                <a:gd name="connsiteY60" fmla="*/ 2890 h 10039"/>
                <a:gd name="connsiteX61" fmla="*/ 7078 w 10000"/>
                <a:gd name="connsiteY61" fmla="*/ 2936 h 10039"/>
                <a:gd name="connsiteX62" fmla="*/ 7087 w 10000"/>
                <a:gd name="connsiteY62" fmla="*/ 2936 h 10039"/>
                <a:gd name="connsiteX63" fmla="*/ 7078 w 10000"/>
                <a:gd name="connsiteY63" fmla="*/ 3011 h 10039"/>
                <a:gd name="connsiteX64" fmla="*/ 7052 w 10000"/>
                <a:gd name="connsiteY64" fmla="*/ 3068 h 10039"/>
                <a:gd name="connsiteX65" fmla="*/ 7118 w 10000"/>
                <a:gd name="connsiteY65" fmla="*/ 3168 h 10039"/>
                <a:gd name="connsiteX66" fmla="*/ 7240 w 10000"/>
                <a:gd name="connsiteY66" fmla="*/ 3193 h 10039"/>
                <a:gd name="connsiteX67" fmla="*/ 7288 w 10000"/>
                <a:gd name="connsiteY67" fmla="*/ 3168 h 10039"/>
                <a:gd name="connsiteX68" fmla="*/ 7468 w 10000"/>
                <a:gd name="connsiteY68" fmla="*/ 3260 h 10039"/>
                <a:gd name="connsiteX69" fmla="*/ 7560 w 10000"/>
                <a:gd name="connsiteY69" fmla="*/ 3260 h 10039"/>
                <a:gd name="connsiteX70" fmla="*/ 7630 w 10000"/>
                <a:gd name="connsiteY70" fmla="*/ 3177 h 10039"/>
                <a:gd name="connsiteX71" fmla="*/ 7709 w 10000"/>
                <a:gd name="connsiteY71" fmla="*/ 3168 h 10039"/>
                <a:gd name="connsiteX72" fmla="*/ 7783 w 10000"/>
                <a:gd name="connsiteY72" fmla="*/ 3202 h 10039"/>
                <a:gd name="connsiteX73" fmla="*/ 7915 w 10000"/>
                <a:gd name="connsiteY73" fmla="*/ 3168 h 10039"/>
                <a:gd name="connsiteX74" fmla="*/ 8011 w 10000"/>
                <a:gd name="connsiteY74" fmla="*/ 3168 h 10039"/>
                <a:gd name="connsiteX75" fmla="*/ 8155 w 10000"/>
                <a:gd name="connsiteY75" fmla="*/ 3123 h 10039"/>
                <a:gd name="connsiteX76" fmla="*/ 8151 w 10000"/>
                <a:gd name="connsiteY76" fmla="*/ 3073 h 10039"/>
                <a:gd name="connsiteX77" fmla="*/ 8151 w 10000"/>
                <a:gd name="connsiteY77" fmla="*/ 2977 h 10039"/>
                <a:gd name="connsiteX78" fmla="*/ 8042 w 10000"/>
                <a:gd name="connsiteY78" fmla="*/ 2936 h 10039"/>
                <a:gd name="connsiteX79" fmla="*/ 8028 w 10000"/>
                <a:gd name="connsiteY79" fmla="*/ 2865 h 10039"/>
                <a:gd name="connsiteX80" fmla="*/ 8055 w 10000"/>
                <a:gd name="connsiteY80" fmla="*/ 2782 h 10039"/>
                <a:gd name="connsiteX81" fmla="*/ 8103 w 10000"/>
                <a:gd name="connsiteY81" fmla="*/ 2782 h 10039"/>
                <a:gd name="connsiteX82" fmla="*/ 8230 w 10000"/>
                <a:gd name="connsiteY82" fmla="*/ 2748 h 10039"/>
                <a:gd name="connsiteX83" fmla="*/ 8291 w 10000"/>
                <a:gd name="connsiteY83" fmla="*/ 2745 h 10039"/>
                <a:gd name="connsiteX84" fmla="*/ 8326 w 10000"/>
                <a:gd name="connsiteY84" fmla="*/ 2661 h 10039"/>
                <a:gd name="connsiteX85" fmla="*/ 8379 w 10000"/>
                <a:gd name="connsiteY85" fmla="*/ 2628 h 10039"/>
                <a:gd name="connsiteX86" fmla="*/ 8431 w 10000"/>
                <a:gd name="connsiteY86" fmla="*/ 2640 h 10039"/>
                <a:gd name="connsiteX87" fmla="*/ 8436 w 10000"/>
                <a:gd name="connsiteY87" fmla="*/ 2598 h 10039"/>
                <a:gd name="connsiteX88" fmla="*/ 8510 w 10000"/>
                <a:gd name="connsiteY88" fmla="*/ 2578 h 10039"/>
                <a:gd name="connsiteX89" fmla="*/ 8532 w 10000"/>
                <a:gd name="connsiteY89" fmla="*/ 2507 h 10039"/>
                <a:gd name="connsiteX90" fmla="*/ 8593 w 10000"/>
                <a:gd name="connsiteY90" fmla="*/ 2437 h 10039"/>
                <a:gd name="connsiteX91" fmla="*/ 8672 w 10000"/>
                <a:gd name="connsiteY91" fmla="*/ 2432 h 10039"/>
                <a:gd name="connsiteX92" fmla="*/ 8800 w 10000"/>
                <a:gd name="connsiteY92" fmla="*/ 2399 h 10039"/>
                <a:gd name="connsiteX93" fmla="*/ 8879 w 10000"/>
                <a:gd name="connsiteY93" fmla="*/ 2304 h 10039"/>
                <a:gd name="connsiteX94" fmla="*/ 8874 w 10000"/>
                <a:gd name="connsiteY94" fmla="*/ 2233 h 10039"/>
                <a:gd name="connsiteX95" fmla="*/ 8927 w 10000"/>
                <a:gd name="connsiteY95" fmla="*/ 2220 h 10039"/>
                <a:gd name="connsiteX96" fmla="*/ 9006 w 10000"/>
                <a:gd name="connsiteY96" fmla="*/ 2170 h 10039"/>
                <a:gd name="connsiteX97" fmla="*/ 9076 w 10000"/>
                <a:gd name="connsiteY97" fmla="*/ 2253 h 10039"/>
                <a:gd name="connsiteX98" fmla="*/ 9163 w 10000"/>
                <a:gd name="connsiteY98" fmla="*/ 2233 h 10039"/>
                <a:gd name="connsiteX99" fmla="*/ 9303 w 10000"/>
                <a:gd name="connsiteY99" fmla="*/ 2275 h 10039"/>
                <a:gd name="connsiteX100" fmla="*/ 9334 w 10000"/>
                <a:gd name="connsiteY100" fmla="*/ 2241 h 10039"/>
                <a:gd name="connsiteX101" fmla="*/ 9330 w 10000"/>
                <a:gd name="connsiteY101" fmla="*/ 2178 h 10039"/>
                <a:gd name="connsiteX102" fmla="*/ 9483 w 10000"/>
                <a:gd name="connsiteY102" fmla="*/ 2096 h 10039"/>
                <a:gd name="connsiteX103" fmla="*/ 9536 w 10000"/>
                <a:gd name="connsiteY103" fmla="*/ 2108 h 10039"/>
                <a:gd name="connsiteX104" fmla="*/ 9575 w 10000"/>
                <a:gd name="connsiteY104" fmla="*/ 2158 h 10039"/>
                <a:gd name="connsiteX105" fmla="*/ 9623 w 10000"/>
                <a:gd name="connsiteY105" fmla="*/ 2145 h 10039"/>
                <a:gd name="connsiteX106" fmla="*/ 9636 w 10000"/>
                <a:gd name="connsiteY106" fmla="*/ 2178 h 10039"/>
                <a:gd name="connsiteX107" fmla="*/ 9588 w 10000"/>
                <a:gd name="connsiteY107" fmla="*/ 2275 h 10039"/>
                <a:gd name="connsiteX108" fmla="*/ 9619 w 10000"/>
                <a:gd name="connsiteY108" fmla="*/ 2324 h 10039"/>
                <a:gd name="connsiteX109" fmla="*/ 9662 w 10000"/>
                <a:gd name="connsiteY109" fmla="*/ 2312 h 10039"/>
                <a:gd name="connsiteX110" fmla="*/ 9702 w 10000"/>
                <a:gd name="connsiteY110" fmla="*/ 2299 h 10039"/>
                <a:gd name="connsiteX111" fmla="*/ 9724 w 10000"/>
                <a:gd name="connsiteY111" fmla="*/ 2349 h 10039"/>
                <a:gd name="connsiteX112" fmla="*/ 9772 w 10000"/>
                <a:gd name="connsiteY112" fmla="*/ 2420 h 10039"/>
                <a:gd name="connsiteX113" fmla="*/ 9772 w 10000"/>
                <a:gd name="connsiteY113" fmla="*/ 2461 h 10039"/>
                <a:gd name="connsiteX114" fmla="*/ 9715 w 10000"/>
                <a:gd name="connsiteY114" fmla="*/ 2520 h 10039"/>
                <a:gd name="connsiteX115" fmla="*/ 9737 w 10000"/>
                <a:gd name="connsiteY115" fmla="*/ 2578 h 10039"/>
                <a:gd name="connsiteX116" fmla="*/ 9811 w 10000"/>
                <a:gd name="connsiteY116" fmla="*/ 2591 h 10039"/>
                <a:gd name="connsiteX117" fmla="*/ 9860 w 10000"/>
                <a:gd name="connsiteY117" fmla="*/ 2570 h 10039"/>
                <a:gd name="connsiteX118" fmla="*/ 9925 w 10000"/>
                <a:gd name="connsiteY118" fmla="*/ 2598 h 10039"/>
                <a:gd name="connsiteX119" fmla="*/ 9991 w 10000"/>
                <a:gd name="connsiteY119" fmla="*/ 2665 h 10039"/>
                <a:gd name="connsiteX120" fmla="*/ 10000 w 10000"/>
                <a:gd name="connsiteY120" fmla="*/ 2720 h 10039"/>
                <a:gd name="connsiteX121" fmla="*/ 9930 w 10000"/>
                <a:gd name="connsiteY121" fmla="*/ 2782 h 10039"/>
                <a:gd name="connsiteX122" fmla="*/ 9930 w 10000"/>
                <a:gd name="connsiteY122" fmla="*/ 2869 h 10039"/>
                <a:gd name="connsiteX123" fmla="*/ 9951 w 10000"/>
                <a:gd name="connsiteY123" fmla="*/ 2927 h 10039"/>
                <a:gd name="connsiteX124" fmla="*/ 9877 w 10000"/>
                <a:gd name="connsiteY124" fmla="*/ 2894 h 10039"/>
                <a:gd name="connsiteX125" fmla="*/ 9824 w 10000"/>
                <a:gd name="connsiteY125" fmla="*/ 2852 h 10039"/>
                <a:gd name="connsiteX126" fmla="*/ 9724 w 10000"/>
                <a:gd name="connsiteY126" fmla="*/ 2923 h 10039"/>
                <a:gd name="connsiteX127" fmla="*/ 9601 w 10000"/>
                <a:gd name="connsiteY127" fmla="*/ 2952 h 10039"/>
                <a:gd name="connsiteX128" fmla="*/ 9571 w 10000"/>
                <a:gd name="connsiteY128" fmla="*/ 3036 h 10039"/>
                <a:gd name="connsiteX129" fmla="*/ 9492 w 10000"/>
                <a:gd name="connsiteY129" fmla="*/ 3140 h 10039"/>
                <a:gd name="connsiteX130" fmla="*/ 9409 w 10000"/>
                <a:gd name="connsiteY130" fmla="*/ 3165 h 10039"/>
                <a:gd name="connsiteX131" fmla="*/ 9290 w 10000"/>
                <a:gd name="connsiteY131" fmla="*/ 3335 h 10039"/>
                <a:gd name="connsiteX132" fmla="*/ 9268 w 10000"/>
                <a:gd name="connsiteY132" fmla="*/ 3418 h 10039"/>
                <a:gd name="connsiteX133" fmla="*/ 9308 w 10000"/>
                <a:gd name="connsiteY133" fmla="*/ 3459 h 10039"/>
                <a:gd name="connsiteX134" fmla="*/ 9255 w 10000"/>
                <a:gd name="connsiteY134" fmla="*/ 3597 h 10039"/>
                <a:gd name="connsiteX135" fmla="*/ 9163 w 10000"/>
                <a:gd name="connsiteY135" fmla="*/ 3742 h 10039"/>
                <a:gd name="connsiteX136" fmla="*/ 9163 w 10000"/>
                <a:gd name="connsiteY136" fmla="*/ 3792 h 10039"/>
                <a:gd name="connsiteX137" fmla="*/ 9247 w 10000"/>
                <a:gd name="connsiteY137" fmla="*/ 3834 h 10039"/>
                <a:gd name="connsiteX138" fmla="*/ 9168 w 10000"/>
                <a:gd name="connsiteY138" fmla="*/ 4008 h 10039"/>
                <a:gd name="connsiteX139" fmla="*/ 9133 w 10000"/>
                <a:gd name="connsiteY139" fmla="*/ 4158 h 10039"/>
                <a:gd name="connsiteX140" fmla="*/ 9080 w 10000"/>
                <a:gd name="connsiteY140" fmla="*/ 4283 h 10039"/>
                <a:gd name="connsiteX141" fmla="*/ 8988 w 10000"/>
                <a:gd name="connsiteY141" fmla="*/ 4283 h 10039"/>
                <a:gd name="connsiteX142" fmla="*/ 8927 w 10000"/>
                <a:gd name="connsiteY142" fmla="*/ 4267 h 10039"/>
                <a:gd name="connsiteX143" fmla="*/ 8853 w 10000"/>
                <a:gd name="connsiteY143" fmla="*/ 4259 h 10039"/>
                <a:gd name="connsiteX144" fmla="*/ 8892 w 10000"/>
                <a:gd name="connsiteY144" fmla="*/ 4424 h 10039"/>
                <a:gd name="connsiteX145" fmla="*/ 8892 w 10000"/>
                <a:gd name="connsiteY145" fmla="*/ 4512 h 10039"/>
                <a:gd name="connsiteX146" fmla="*/ 8888 w 10000"/>
                <a:gd name="connsiteY146" fmla="*/ 4632 h 10039"/>
                <a:gd name="connsiteX147" fmla="*/ 8809 w 10000"/>
                <a:gd name="connsiteY147" fmla="*/ 4628 h 10039"/>
                <a:gd name="connsiteX148" fmla="*/ 8822 w 10000"/>
                <a:gd name="connsiteY148" fmla="*/ 4715 h 10039"/>
                <a:gd name="connsiteX149" fmla="*/ 8809 w 10000"/>
                <a:gd name="connsiteY149" fmla="*/ 4799 h 10039"/>
                <a:gd name="connsiteX150" fmla="*/ 8826 w 10000"/>
                <a:gd name="connsiteY150" fmla="*/ 4861 h 10039"/>
                <a:gd name="connsiteX151" fmla="*/ 8787 w 10000"/>
                <a:gd name="connsiteY151" fmla="*/ 4978 h 10039"/>
                <a:gd name="connsiteX152" fmla="*/ 8746 w 10000"/>
                <a:gd name="connsiteY152" fmla="*/ 4995 h 10039"/>
                <a:gd name="connsiteX153" fmla="*/ 8711 w 10000"/>
                <a:gd name="connsiteY153" fmla="*/ 4982 h 10039"/>
                <a:gd name="connsiteX154" fmla="*/ 8698 w 10000"/>
                <a:gd name="connsiteY154" fmla="*/ 5048 h 10039"/>
                <a:gd name="connsiteX155" fmla="*/ 8698 w 10000"/>
                <a:gd name="connsiteY155" fmla="*/ 5085 h 10039"/>
                <a:gd name="connsiteX156" fmla="*/ 8685 w 10000"/>
                <a:gd name="connsiteY156" fmla="*/ 5073 h 10039"/>
                <a:gd name="connsiteX157" fmla="*/ 8663 w 10000"/>
                <a:gd name="connsiteY157" fmla="*/ 5040 h 10039"/>
                <a:gd name="connsiteX158" fmla="*/ 8663 w 10000"/>
                <a:gd name="connsiteY158" fmla="*/ 5007 h 10039"/>
                <a:gd name="connsiteX159" fmla="*/ 8650 w 10000"/>
                <a:gd name="connsiteY159" fmla="*/ 4982 h 10039"/>
                <a:gd name="connsiteX160" fmla="*/ 8624 w 10000"/>
                <a:gd name="connsiteY160" fmla="*/ 4931 h 10039"/>
                <a:gd name="connsiteX161" fmla="*/ 8598 w 10000"/>
                <a:gd name="connsiteY161" fmla="*/ 4844 h 10039"/>
                <a:gd name="connsiteX162" fmla="*/ 8580 w 10000"/>
                <a:gd name="connsiteY162" fmla="*/ 4703 h 10039"/>
                <a:gd name="connsiteX163" fmla="*/ 8554 w 10000"/>
                <a:gd name="connsiteY163" fmla="*/ 4653 h 10039"/>
                <a:gd name="connsiteX164" fmla="*/ 8554 w 10000"/>
                <a:gd name="connsiteY164" fmla="*/ 4582 h 10039"/>
                <a:gd name="connsiteX165" fmla="*/ 8523 w 10000"/>
                <a:gd name="connsiteY165" fmla="*/ 4487 h 10039"/>
                <a:gd name="connsiteX166" fmla="*/ 8497 w 10000"/>
                <a:gd name="connsiteY166" fmla="*/ 4441 h 10039"/>
                <a:gd name="connsiteX167" fmla="*/ 8479 w 10000"/>
                <a:gd name="connsiteY167" fmla="*/ 4412 h 10039"/>
                <a:gd name="connsiteX168" fmla="*/ 8418 w 10000"/>
                <a:gd name="connsiteY168" fmla="*/ 4412 h 10039"/>
                <a:gd name="connsiteX169" fmla="*/ 8370 w 10000"/>
                <a:gd name="connsiteY169" fmla="*/ 4387 h 10039"/>
                <a:gd name="connsiteX170" fmla="*/ 8339 w 10000"/>
                <a:gd name="connsiteY170" fmla="*/ 4412 h 10039"/>
                <a:gd name="connsiteX171" fmla="*/ 8366 w 10000"/>
                <a:gd name="connsiteY171" fmla="*/ 4441 h 10039"/>
                <a:gd name="connsiteX172" fmla="*/ 8339 w 10000"/>
                <a:gd name="connsiteY172" fmla="*/ 4466 h 10039"/>
                <a:gd name="connsiteX173" fmla="*/ 8339 w 10000"/>
                <a:gd name="connsiteY173" fmla="*/ 4508 h 10039"/>
                <a:gd name="connsiteX174" fmla="*/ 8304 w 10000"/>
                <a:gd name="connsiteY174" fmla="*/ 4558 h 10039"/>
                <a:gd name="connsiteX175" fmla="*/ 8326 w 10000"/>
                <a:gd name="connsiteY175" fmla="*/ 4574 h 10039"/>
                <a:gd name="connsiteX176" fmla="*/ 8317 w 10000"/>
                <a:gd name="connsiteY176" fmla="*/ 4628 h 10039"/>
                <a:gd name="connsiteX177" fmla="*/ 8282 w 10000"/>
                <a:gd name="connsiteY177" fmla="*/ 4632 h 10039"/>
                <a:gd name="connsiteX178" fmla="*/ 8230 w 10000"/>
                <a:gd name="connsiteY178" fmla="*/ 4562 h 10039"/>
                <a:gd name="connsiteX179" fmla="*/ 8168 w 10000"/>
                <a:gd name="connsiteY179" fmla="*/ 4512 h 10039"/>
                <a:gd name="connsiteX180" fmla="*/ 8155 w 10000"/>
                <a:gd name="connsiteY180" fmla="*/ 4474 h 10039"/>
                <a:gd name="connsiteX181" fmla="*/ 8125 w 10000"/>
                <a:gd name="connsiteY181" fmla="*/ 4441 h 10039"/>
                <a:gd name="connsiteX182" fmla="*/ 8081 w 10000"/>
                <a:gd name="connsiteY182" fmla="*/ 4354 h 10039"/>
                <a:gd name="connsiteX183" fmla="*/ 8081 w 10000"/>
                <a:gd name="connsiteY183" fmla="*/ 4316 h 10039"/>
                <a:gd name="connsiteX184" fmla="*/ 8116 w 10000"/>
                <a:gd name="connsiteY184" fmla="*/ 4291 h 10039"/>
                <a:gd name="connsiteX185" fmla="*/ 8125 w 10000"/>
                <a:gd name="connsiteY185" fmla="*/ 4246 h 10039"/>
                <a:gd name="connsiteX186" fmla="*/ 8190 w 10000"/>
                <a:gd name="connsiteY186" fmla="*/ 4200 h 10039"/>
                <a:gd name="connsiteX187" fmla="*/ 8217 w 10000"/>
                <a:gd name="connsiteY187" fmla="*/ 4225 h 10039"/>
                <a:gd name="connsiteX188" fmla="*/ 8256 w 10000"/>
                <a:gd name="connsiteY188" fmla="*/ 4233 h 10039"/>
                <a:gd name="connsiteX189" fmla="*/ 8282 w 10000"/>
                <a:gd name="connsiteY189" fmla="*/ 4200 h 10039"/>
                <a:gd name="connsiteX190" fmla="*/ 8282 w 10000"/>
                <a:gd name="connsiteY190" fmla="*/ 4158 h 10039"/>
                <a:gd name="connsiteX191" fmla="*/ 8330 w 10000"/>
                <a:gd name="connsiteY191" fmla="*/ 4129 h 10039"/>
                <a:gd name="connsiteX192" fmla="*/ 8379 w 10000"/>
                <a:gd name="connsiteY192" fmla="*/ 4025 h 10039"/>
                <a:gd name="connsiteX193" fmla="*/ 8392 w 10000"/>
                <a:gd name="connsiteY193" fmla="*/ 3942 h 10039"/>
                <a:gd name="connsiteX194" fmla="*/ 8422 w 10000"/>
                <a:gd name="connsiteY194" fmla="*/ 3871 h 10039"/>
                <a:gd name="connsiteX195" fmla="*/ 8392 w 10000"/>
                <a:gd name="connsiteY195" fmla="*/ 3851 h 10039"/>
                <a:gd name="connsiteX196" fmla="*/ 8330 w 10000"/>
                <a:gd name="connsiteY196" fmla="*/ 3792 h 10039"/>
                <a:gd name="connsiteX197" fmla="*/ 8291 w 10000"/>
                <a:gd name="connsiteY197" fmla="*/ 3801 h 10039"/>
                <a:gd name="connsiteX198" fmla="*/ 8265 w 10000"/>
                <a:gd name="connsiteY198" fmla="*/ 3789 h 10039"/>
                <a:gd name="connsiteX199" fmla="*/ 8204 w 10000"/>
                <a:gd name="connsiteY199" fmla="*/ 3789 h 10039"/>
                <a:gd name="connsiteX200" fmla="*/ 8081 w 10000"/>
                <a:gd name="connsiteY200" fmla="*/ 3792 h 10039"/>
                <a:gd name="connsiteX201" fmla="*/ 7976 w 10000"/>
                <a:gd name="connsiteY201" fmla="*/ 3780 h 10039"/>
                <a:gd name="connsiteX202" fmla="*/ 7836 w 10000"/>
                <a:gd name="connsiteY202" fmla="*/ 3792 h 10039"/>
                <a:gd name="connsiteX203" fmla="*/ 7744 w 10000"/>
                <a:gd name="connsiteY203" fmla="*/ 3792 h 10039"/>
                <a:gd name="connsiteX204" fmla="*/ 7669 w 10000"/>
                <a:gd name="connsiteY204" fmla="*/ 3764 h 10039"/>
                <a:gd name="connsiteX205" fmla="*/ 7599 w 10000"/>
                <a:gd name="connsiteY205" fmla="*/ 3764 h 10039"/>
                <a:gd name="connsiteX206" fmla="*/ 7534 w 10000"/>
                <a:gd name="connsiteY206" fmla="*/ 3742 h 10039"/>
                <a:gd name="connsiteX207" fmla="*/ 7534 w 10000"/>
                <a:gd name="connsiteY207" fmla="*/ 3692 h 10039"/>
                <a:gd name="connsiteX208" fmla="*/ 7507 w 10000"/>
                <a:gd name="connsiteY208" fmla="*/ 3622 h 10039"/>
                <a:gd name="connsiteX209" fmla="*/ 7499 w 10000"/>
                <a:gd name="connsiteY209" fmla="*/ 3580 h 10039"/>
                <a:gd name="connsiteX210" fmla="*/ 7481 w 10000"/>
                <a:gd name="connsiteY210" fmla="*/ 3501 h 10039"/>
                <a:gd name="connsiteX211" fmla="*/ 7433 w 10000"/>
                <a:gd name="connsiteY211" fmla="*/ 3418 h 10039"/>
                <a:gd name="connsiteX212" fmla="*/ 7402 w 10000"/>
                <a:gd name="connsiteY212" fmla="*/ 3422 h 10039"/>
                <a:gd name="connsiteX213" fmla="*/ 7394 w 10000"/>
                <a:gd name="connsiteY213" fmla="*/ 3447 h 10039"/>
                <a:gd name="connsiteX214" fmla="*/ 7319 w 10000"/>
                <a:gd name="connsiteY214" fmla="*/ 3431 h 10039"/>
                <a:gd name="connsiteX215" fmla="*/ 7288 w 10000"/>
                <a:gd name="connsiteY215" fmla="*/ 3397 h 10039"/>
                <a:gd name="connsiteX216" fmla="*/ 7232 w 10000"/>
                <a:gd name="connsiteY216" fmla="*/ 3352 h 10039"/>
                <a:gd name="connsiteX217" fmla="*/ 7205 w 10000"/>
                <a:gd name="connsiteY217" fmla="*/ 3352 h 10039"/>
                <a:gd name="connsiteX218" fmla="*/ 7192 w 10000"/>
                <a:gd name="connsiteY218" fmla="*/ 3393 h 10039"/>
                <a:gd name="connsiteX219" fmla="*/ 7240 w 10000"/>
                <a:gd name="connsiteY219" fmla="*/ 3418 h 10039"/>
                <a:gd name="connsiteX220" fmla="*/ 7205 w 10000"/>
                <a:gd name="connsiteY220" fmla="*/ 3434 h 10039"/>
                <a:gd name="connsiteX221" fmla="*/ 7131 w 10000"/>
                <a:gd name="connsiteY221" fmla="*/ 3422 h 10039"/>
                <a:gd name="connsiteX222" fmla="*/ 7078 w 10000"/>
                <a:gd name="connsiteY222" fmla="*/ 3368 h 10039"/>
                <a:gd name="connsiteX223" fmla="*/ 7078 w 10000"/>
                <a:gd name="connsiteY223" fmla="*/ 3327 h 10039"/>
                <a:gd name="connsiteX224" fmla="*/ 7030 w 10000"/>
                <a:gd name="connsiteY224" fmla="*/ 3277 h 10039"/>
                <a:gd name="connsiteX225" fmla="*/ 7004 w 10000"/>
                <a:gd name="connsiteY225" fmla="*/ 3239 h 10039"/>
                <a:gd name="connsiteX226" fmla="*/ 6986 w 10000"/>
                <a:gd name="connsiteY226" fmla="*/ 3285 h 10039"/>
                <a:gd name="connsiteX227" fmla="*/ 6951 w 10000"/>
                <a:gd name="connsiteY227" fmla="*/ 3289 h 10039"/>
                <a:gd name="connsiteX228" fmla="*/ 6960 w 10000"/>
                <a:gd name="connsiteY228" fmla="*/ 3335 h 10039"/>
                <a:gd name="connsiteX229" fmla="*/ 6991 w 10000"/>
                <a:gd name="connsiteY229" fmla="*/ 3368 h 10039"/>
                <a:gd name="connsiteX230" fmla="*/ 6960 w 10000"/>
                <a:gd name="connsiteY230" fmla="*/ 3447 h 10039"/>
                <a:gd name="connsiteX231" fmla="*/ 6890 w 10000"/>
                <a:gd name="connsiteY231" fmla="*/ 3526 h 10039"/>
                <a:gd name="connsiteX232" fmla="*/ 6877 w 10000"/>
                <a:gd name="connsiteY232" fmla="*/ 3610 h 10039"/>
                <a:gd name="connsiteX233" fmla="*/ 7048 w 10000"/>
                <a:gd name="connsiteY233" fmla="*/ 3660 h 10039"/>
                <a:gd name="connsiteX234" fmla="*/ 7113 w 10000"/>
                <a:gd name="connsiteY234" fmla="*/ 3635 h 10039"/>
                <a:gd name="connsiteX235" fmla="*/ 7201 w 10000"/>
                <a:gd name="connsiteY235" fmla="*/ 3643 h 10039"/>
                <a:gd name="connsiteX236" fmla="*/ 7188 w 10000"/>
                <a:gd name="connsiteY236" fmla="*/ 3680 h 10039"/>
                <a:gd name="connsiteX237" fmla="*/ 7205 w 10000"/>
                <a:gd name="connsiteY237" fmla="*/ 3767 h 10039"/>
                <a:gd name="connsiteX238" fmla="*/ 7161 w 10000"/>
                <a:gd name="connsiteY238" fmla="*/ 3809 h 10039"/>
                <a:gd name="connsiteX239" fmla="*/ 7118 w 10000"/>
                <a:gd name="connsiteY239" fmla="*/ 3789 h 10039"/>
                <a:gd name="connsiteX240" fmla="*/ 7065 w 10000"/>
                <a:gd name="connsiteY240" fmla="*/ 3821 h 10039"/>
                <a:gd name="connsiteX241" fmla="*/ 7039 w 10000"/>
                <a:gd name="connsiteY241" fmla="*/ 3909 h 10039"/>
                <a:gd name="connsiteX242" fmla="*/ 6973 w 10000"/>
                <a:gd name="connsiteY242" fmla="*/ 3921 h 10039"/>
                <a:gd name="connsiteX243" fmla="*/ 6964 w 10000"/>
                <a:gd name="connsiteY243" fmla="*/ 4055 h 10039"/>
                <a:gd name="connsiteX244" fmla="*/ 7048 w 10000"/>
                <a:gd name="connsiteY244" fmla="*/ 4150 h 10039"/>
                <a:gd name="connsiteX245" fmla="*/ 7140 w 10000"/>
                <a:gd name="connsiteY245" fmla="*/ 4183 h 10039"/>
                <a:gd name="connsiteX246" fmla="*/ 7227 w 10000"/>
                <a:gd name="connsiteY246" fmla="*/ 4283 h 10039"/>
                <a:gd name="connsiteX247" fmla="*/ 7227 w 10000"/>
                <a:gd name="connsiteY247" fmla="*/ 4399 h 10039"/>
                <a:gd name="connsiteX248" fmla="*/ 7258 w 10000"/>
                <a:gd name="connsiteY248" fmla="*/ 4483 h 10039"/>
                <a:gd name="connsiteX249" fmla="*/ 7245 w 10000"/>
                <a:gd name="connsiteY249" fmla="*/ 4545 h 10039"/>
                <a:gd name="connsiteX250" fmla="*/ 7267 w 10000"/>
                <a:gd name="connsiteY250" fmla="*/ 4645 h 10039"/>
                <a:gd name="connsiteX251" fmla="*/ 7367 w 10000"/>
                <a:gd name="connsiteY251" fmla="*/ 4786 h 10039"/>
                <a:gd name="connsiteX252" fmla="*/ 7367 w 10000"/>
                <a:gd name="connsiteY252" fmla="*/ 4874 h 10039"/>
                <a:gd name="connsiteX253" fmla="*/ 7394 w 10000"/>
                <a:gd name="connsiteY253" fmla="*/ 4931 h 10039"/>
                <a:gd name="connsiteX254" fmla="*/ 7402 w 10000"/>
                <a:gd name="connsiteY254" fmla="*/ 5040 h 10039"/>
                <a:gd name="connsiteX255" fmla="*/ 7385 w 10000"/>
                <a:gd name="connsiteY255" fmla="*/ 5048 h 10039"/>
                <a:gd name="connsiteX256" fmla="*/ 7429 w 10000"/>
                <a:gd name="connsiteY256" fmla="*/ 5123 h 10039"/>
                <a:gd name="connsiteX257" fmla="*/ 7385 w 10000"/>
                <a:gd name="connsiteY257" fmla="*/ 5181 h 10039"/>
                <a:gd name="connsiteX258" fmla="*/ 7332 w 10000"/>
                <a:gd name="connsiteY258" fmla="*/ 5127 h 10039"/>
                <a:gd name="connsiteX259" fmla="*/ 7332 w 10000"/>
                <a:gd name="connsiteY259" fmla="*/ 5160 h 10039"/>
                <a:gd name="connsiteX260" fmla="*/ 7293 w 10000"/>
                <a:gd name="connsiteY260" fmla="*/ 5144 h 10039"/>
                <a:gd name="connsiteX261" fmla="*/ 7267 w 10000"/>
                <a:gd name="connsiteY261" fmla="*/ 5065 h 10039"/>
                <a:gd name="connsiteX262" fmla="*/ 7253 w 10000"/>
                <a:gd name="connsiteY262" fmla="*/ 5028 h 10039"/>
                <a:gd name="connsiteX263" fmla="*/ 7245 w 10000"/>
                <a:gd name="connsiteY263" fmla="*/ 5060 h 10039"/>
                <a:gd name="connsiteX264" fmla="*/ 7232 w 10000"/>
                <a:gd name="connsiteY264" fmla="*/ 5098 h 10039"/>
                <a:gd name="connsiteX265" fmla="*/ 7227 w 10000"/>
                <a:gd name="connsiteY265" fmla="*/ 5077 h 10039"/>
                <a:gd name="connsiteX266" fmla="*/ 7214 w 10000"/>
                <a:gd name="connsiteY266" fmla="*/ 5102 h 10039"/>
                <a:gd name="connsiteX267" fmla="*/ 7161 w 10000"/>
                <a:gd name="connsiteY267" fmla="*/ 5102 h 10039"/>
                <a:gd name="connsiteX268" fmla="*/ 7153 w 10000"/>
                <a:gd name="connsiteY268" fmla="*/ 5110 h 10039"/>
                <a:gd name="connsiteX269" fmla="*/ 7091 w 10000"/>
                <a:gd name="connsiteY269" fmla="*/ 5090 h 10039"/>
                <a:gd name="connsiteX270" fmla="*/ 7074 w 10000"/>
                <a:gd name="connsiteY270" fmla="*/ 5007 h 10039"/>
                <a:gd name="connsiteX271" fmla="*/ 7091 w 10000"/>
                <a:gd name="connsiteY271" fmla="*/ 4957 h 10039"/>
                <a:gd name="connsiteX272" fmla="*/ 7039 w 10000"/>
                <a:gd name="connsiteY272" fmla="*/ 4915 h 10039"/>
                <a:gd name="connsiteX273" fmla="*/ 6973 w 10000"/>
                <a:gd name="connsiteY273" fmla="*/ 4915 h 10039"/>
                <a:gd name="connsiteX274" fmla="*/ 6978 w 10000"/>
                <a:gd name="connsiteY274" fmla="*/ 4931 h 10039"/>
                <a:gd name="connsiteX275" fmla="*/ 7017 w 10000"/>
                <a:gd name="connsiteY275" fmla="*/ 4944 h 10039"/>
                <a:gd name="connsiteX276" fmla="*/ 7052 w 10000"/>
                <a:gd name="connsiteY276" fmla="*/ 4978 h 10039"/>
                <a:gd name="connsiteX277" fmla="*/ 7026 w 10000"/>
                <a:gd name="connsiteY277" fmla="*/ 4995 h 10039"/>
                <a:gd name="connsiteX278" fmla="*/ 7004 w 10000"/>
                <a:gd name="connsiteY278" fmla="*/ 5040 h 10039"/>
                <a:gd name="connsiteX279" fmla="*/ 6999 w 10000"/>
                <a:gd name="connsiteY279" fmla="*/ 5090 h 10039"/>
                <a:gd name="connsiteX280" fmla="*/ 6947 w 10000"/>
                <a:gd name="connsiteY280" fmla="*/ 5144 h 10039"/>
                <a:gd name="connsiteX281" fmla="*/ 6724 w 10000"/>
                <a:gd name="connsiteY281" fmla="*/ 5223 h 10039"/>
                <a:gd name="connsiteX282" fmla="*/ 6693 w 10000"/>
                <a:gd name="connsiteY282" fmla="*/ 5252 h 10039"/>
                <a:gd name="connsiteX283" fmla="*/ 6676 w 10000"/>
                <a:gd name="connsiteY283" fmla="*/ 5302 h 10039"/>
                <a:gd name="connsiteX284" fmla="*/ 6636 w 10000"/>
                <a:gd name="connsiteY284" fmla="*/ 5373 h 10039"/>
                <a:gd name="connsiteX285" fmla="*/ 6649 w 10000"/>
                <a:gd name="connsiteY285" fmla="*/ 5410 h 10039"/>
                <a:gd name="connsiteX286" fmla="*/ 6693 w 10000"/>
                <a:gd name="connsiteY286" fmla="*/ 5481 h 10039"/>
                <a:gd name="connsiteX287" fmla="*/ 6684 w 10000"/>
                <a:gd name="connsiteY287" fmla="*/ 5505 h 10039"/>
                <a:gd name="connsiteX288" fmla="*/ 6711 w 10000"/>
                <a:gd name="connsiteY288" fmla="*/ 5510 h 10039"/>
                <a:gd name="connsiteX289" fmla="*/ 6632 w 10000"/>
                <a:gd name="connsiteY289" fmla="*/ 5580 h 10039"/>
                <a:gd name="connsiteX290" fmla="*/ 6610 w 10000"/>
                <a:gd name="connsiteY290" fmla="*/ 5639 h 10039"/>
                <a:gd name="connsiteX291" fmla="*/ 6570 w 10000"/>
                <a:gd name="connsiteY291" fmla="*/ 5642 h 10039"/>
                <a:gd name="connsiteX292" fmla="*/ 6584 w 10000"/>
                <a:gd name="connsiteY292" fmla="*/ 5680 h 10039"/>
                <a:gd name="connsiteX293" fmla="*/ 6457 w 10000"/>
                <a:gd name="connsiteY293" fmla="*/ 5772 h 10039"/>
                <a:gd name="connsiteX294" fmla="*/ 6448 w 10000"/>
                <a:gd name="connsiteY294" fmla="*/ 5818 h 10039"/>
                <a:gd name="connsiteX295" fmla="*/ 6255 w 10000"/>
                <a:gd name="connsiteY295" fmla="*/ 5913 h 10039"/>
                <a:gd name="connsiteX296" fmla="*/ 6237 w 10000"/>
                <a:gd name="connsiteY296" fmla="*/ 5884 h 10039"/>
                <a:gd name="connsiteX297" fmla="*/ 6237 w 10000"/>
                <a:gd name="connsiteY297" fmla="*/ 5855 h 10039"/>
                <a:gd name="connsiteX298" fmla="*/ 6224 w 10000"/>
                <a:gd name="connsiteY298" fmla="*/ 5834 h 10039"/>
                <a:gd name="connsiteX299" fmla="*/ 6193 w 10000"/>
                <a:gd name="connsiteY299" fmla="*/ 5834 h 10039"/>
                <a:gd name="connsiteX300" fmla="*/ 6136 w 10000"/>
                <a:gd name="connsiteY300" fmla="*/ 5880 h 10039"/>
                <a:gd name="connsiteX301" fmla="*/ 6092 w 10000"/>
                <a:gd name="connsiteY301" fmla="*/ 5884 h 10039"/>
                <a:gd name="connsiteX302" fmla="*/ 6075 w 10000"/>
                <a:gd name="connsiteY302" fmla="*/ 5975 h 10039"/>
                <a:gd name="connsiteX303" fmla="*/ 6136 w 10000"/>
                <a:gd name="connsiteY303" fmla="*/ 5955 h 10039"/>
                <a:gd name="connsiteX304" fmla="*/ 6153 w 10000"/>
                <a:gd name="connsiteY304" fmla="*/ 5930 h 10039"/>
                <a:gd name="connsiteX305" fmla="*/ 6189 w 10000"/>
                <a:gd name="connsiteY305" fmla="*/ 5942 h 10039"/>
                <a:gd name="connsiteX306" fmla="*/ 5948 w 10000"/>
                <a:gd name="connsiteY306" fmla="*/ 6146 h 10039"/>
                <a:gd name="connsiteX307" fmla="*/ 5882 w 10000"/>
                <a:gd name="connsiteY307" fmla="*/ 6313 h 10039"/>
                <a:gd name="connsiteX308" fmla="*/ 5567 w 10000"/>
                <a:gd name="connsiteY308" fmla="*/ 6554 h 10039"/>
                <a:gd name="connsiteX309" fmla="*/ 5519 w 10000"/>
                <a:gd name="connsiteY309" fmla="*/ 6641 h 10039"/>
                <a:gd name="connsiteX310" fmla="*/ 5444 w 10000"/>
                <a:gd name="connsiteY310" fmla="*/ 6708 h 10039"/>
                <a:gd name="connsiteX311" fmla="*/ 5313 w 10000"/>
                <a:gd name="connsiteY311" fmla="*/ 6749 h 10039"/>
                <a:gd name="connsiteX312" fmla="*/ 5212 w 10000"/>
                <a:gd name="connsiteY312" fmla="*/ 6833 h 10039"/>
                <a:gd name="connsiteX313" fmla="*/ 5199 w 10000"/>
                <a:gd name="connsiteY313" fmla="*/ 6903 h 10039"/>
                <a:gd name="connsiteX314" fmla="*/ 5212 w 10000"/>
                <a:gd name="connsiteY314" fmla="*/ 6978 h 10039"/>
                <a:gd name="connsiteX315" fmla="*/ 5151 w 10000"/>
                <a:gd name="connsiteY315" fmla="*/ 7061 h 10039"/>
                <a:gd name="connsiteX316" fmla="*/ 5072 w 10000"/>
                <a:gd name="connsiteY316" fmla="*/ 7111 h 10039"/>
                <a:gd name="connsiteX317" fmla="*/ 4910 w 10000"/>
                <a:gd name="connsiteY317" fmla="*/ 7094 h 10039"/>
                <a:gd name="connsiteX318" fmla="*/ 4844 w 10000"/>
                <a:gd name="connsiteY318" fmla="*/ 7152 h 10039"/>
                <a:gd name="connsiteX319" fmla="*/ 4844 w 10000"/>
                <a:gd name="connsiteY319" fmla="*/ 7219 h 10039"/>
                <a:gd name="connsiteX320" fmla="*/ 4744 w 10000"/>
                <a:gd name="connsiteY320" fmla="*/ 7335 h 10039"/>
                <a:gd name="connsiteX321" fmla="*/ 4687 w 10000"/>
                <a:gd name="connsiteY321" fmla="*/ 7327 h 10039"/>
                <a:gd name="connsiteX322" fmla="*/ 4656 w 10000"/>
                <a:gd name="connsiteY322" fmla="*/ 7278 h 10039"/>
                <a:gd name="connsiteX323" fmla="*/ 4621 w 10000"/>
                <a:gd name="connsiteY323" fmla="*/ 7278 h 10039"/>
                <a:gd name="connsiteX324" fmla="*/ 4507 w 10000"/>
                <a:gd name="connsiteY324" fmla="*/ 7393 h 10039"/>
                <a:gd name="connsiteX325" fmla="*/ 4468 w 10000"/>
                <a:gd name="connsiteY325" fmla="*/ 7457 h 10039"/>
                <a:gd name="connsiteX326" fmla="*/ 4477 w 10000"/>
                <a:gd name="connsiteY326" fmla="*/ 7577 h 10039"/>
                <a:gd name="connsiteX327" fmla="*/ 4534 w 10000"/>
                <a:gd name="connsiteY327" fmla="*/ 7743 h 10039"/>
                <a:gd name="connsiteX328" fmla="*/ 4477 w 10000"/>
                <a:gd name="connsiteY328" fmla="*/ 7797 h 10039"/>
                <a:gd name="connsiteX329" fmla="*/ 4490 w 10000"/>
                <a:gd name="connsiteY329" fmla="*/ 7893 h 10039"/>
                <a:gd name="connsiteX330" fmla="*/ 4490 w 10000"/>
                <a:gd name="connsiteY330" fmla="*/ 8154 h 10039"/>
                <a:gd name="connsiteX331" fmla="*/ 4573 w 10000"/>
                <a:gd name="connsiteY331" fmla="*/ 8180 h 10039"/>
                <a:gd name="connsiteX332" fmla="*/ 4590 w 10000"/>
                <a:gd name="connsiteY332" fmla="*/ 8346 h 10039"/>
                <a:gd name="connsiteX333" fmla="*/ 4507 w 10000"/>
                <a:gd name="connsiteY333" fmla="*/ 8566 h 10039"/>
                <a:gd name="connsiteX334" fmla="*/ 4415 w 10000"/>
                <a:gd name="connsiteY334" fmla="*/ 8728 h 10039"/>
                <a:gd name="connsiteX335" fmla="*/ 4415 w 10000"/>
                <a:gd name="connsiteY335" fmla="*/ 8853 h 10039"/>
                <a:gd name="connsiteX336" fmla="*/ 4455 w 10000"/>
                <a:gd name="connsiteY336" fmla="*/ 8903 h 10039"/>
                <a:gd name="connsiteX337" fmla="*/ 4481 w 10000"/>
                <a:gd name="connsiteY337" fmla="*/ 9190 h 10039"/>
                <a:gd name="connsiteX338" fmla="*/ 4481 w 10000"/>
                <a:gd name="connsiteY338" fmla="*/ 9270 h 10039"/>
                <a:gd name="connsiteX339" fmla="*/ 4415 w 10000"/>
                <a:gd name="connsiteY339" fmla="*/ 9285 h 10039"/>
                <a:gd name="connsiteX340" fmla="*/ 4376 w 10000"/>
                <a:gd name="connsiteY340" fmla="*/ 9273 h 10039"/>
                <a:gd name="connsiteX341" fmla="*/ 4280 w 10000"/>
                <a:gd name="connsiteY341" fmla="*/ 9285 h 10039"/>
                <a:gd name="connsiteX342" fmla="*/ 4240 w 10000"/>
                <a:gd name="connsiteY342" fmla="*/ 9357 h 10039"/>
                <a:gd name="connsiteX343" fmla="*/ 4262 w 10000"/>
                <a:gd name="connsiteY343" fmla="*/ 9382 h 10039"/>
                <a:gd name="connsiteX344" fmla="*/ 4166 w 10000"/>
                <a:gd name="connsiteY344" fmla="*/ 9498 h 10039"/>
                <a:gd name="connsiteX345" fmla="*/ 4135 w 10000"/>
                <a:gd name="connsiteY345" fmla="*/ 9536 h 10039"/>
                <a:gd name="connsiteX346" fmla="*/ 4148 w 10000"/>
                <a:gd name="connsiteY346" fmla="*/ 9581 h 10039"/>
                <a:gd name="connsiteX347" fmla="*/ 4262 w 10000"/>
                <a:gd name="connsiteY347" fmla="*/ 9635 h 10039"/>
                <a:gd name="connsiteX348" fmla="*/ 4275 w 10000"/>
                <a:gd name="connsiteY348" fmla="*/ 9656 h 10039"/>
                <a:gd name="connsiteX349" fmla="*/ 4275 w 10000"/>
                <a:gd name="connsiteY349" fmla="*/ 9681 h 10039"/>
                <a:gd name="connsiteX350" fmla="*/ 4262 w 10000"/>
                <a:gd name="connsiteY350" fmla="*/ 9648 h 10039"/>
                <a:gd name="connsiteX351" fmla="*/ 4205 w 10000"/>
                <a:gd name="connsiteY351" fmla="*/ 9631 h 10039"/>
                <a:gd name="connsiteX352" fmla="*/ 4052 w 10000"/>
                <a:gd name="connsiteY352" fmla="*/ 9681 h 10039"/>
                <a:gd name="connsiteX353" fmla="*/ 4034 w 10000"/>
                <a:gd name="connsiteY353" fmla="*/ 9673 h 10039"/>
                <a:gd name="connsiteX354" fmla="*/ 3907 w 10000"/>
                <a:gd name="connsiteY354" fmla="*/ 9727 h 10039"/>
                <a:gd name="connsiteX355" fmla="*/ 3864 w 10000"/>
                <a:gd name="connsiteY355" fmla="*/ 9789 h 10039"/>
                <a:gd name="connsiteX356" fmla="*/ 3859 w 10000"/>
                <a:gd name="connsiteY356" fmla="*/ 9827 h 10039"/>
                <a:gd name="connsiteX357" fmla="*/ 3846 w 10000"/>
                <a:gd name="connsiteY357" fmla="*/ 9839 h 10039"/>
                <a:gd name="connsiteX358" fmla="*/ 3859 w 10000"/>
                <a:gd name="connsiteY358" fmla="*/ 9864 h 10039"/>
                <a:gd name="connsiteX359" fmla="*/ 3824 w 10000"/>
                <a:gd name="connsiteY359" fmla="*/ 9956 h 10039"/>
                <a:gd name="connsiteX360" fmla="*/ 3692 w 10000"/>
                <a:gd name="connsiteY360" fmla="*/ 10039 h 10039"/>
                <a:gd name="connsiteX361" fmla="*/ 3569 w 10000"/>
                <a:gd name="connsiteY361" fmla="*/ 10026 h 10039"/>
                <a:gd name="connsiteX362" fmla="*/ 3464 w 10000"/>
                <a:gd name="connsiteY362" fmla="*/ 9956 h 10039"/>
                <a:gd name="connsiteX363" fmla="*/ 3355 w 10000"/>
                <a:gd name="connsiteY363" fmla="*/ 9839 h 10039"/>
                <a:gd name="connsiteX364" fmla="*/ 3237 w 10000"/>
                <a:gd name="connsiteY364" fmla="*/ 9586 h 10039"/>
                <a:gd name="connsiteX365" fmla="*/ 3223 w 10000"/>
                <a:gd name="connsiteY365" fmla="*/ 9444 h 10039"/>
                <a:gd name="connsiteX366" fmla="*/ 3188 w 10000"/>
                <a:gd name="connsiteY366" fmla="*/ 9319 h 10039"/>
                <a:gd name="connsiteX367" fmla="*/ 3110 w 10000"/>
                <a:gd name="connsiteY367" fmla="*/ 9178 h 10039"/>
                <a:gd name="connsiteX368" fmla="*/ 3110 w 10000"/>
                <a:gd name="connsiteY368" fmla="*/ 9116 h 10039"/>
                <a:gd name="connsiteX369" fmla="*/ 3075 w 10000"/>
                <a:gd name="connsiteY369" fmla="*/ 9107 h 10039"/>
                <a:gd name="connsiteX370" fmla="*/ 3040 w 10000"/>
                <a:gd name="connsiteY370" fmla="*/ 9019 h 10039"/>
                <a:gd name="connsiteX371" fmla="*/ 3009 w 10000"/>
                <a:gd name="connsiteY371" fmla="*/ 8903 h 10039"/>
                <a:gd name="connsiteX372" fmla="*/ 2908 w 10000"/>
                <a:gd name="connsiteY372" fmla="*/ 8783 h 10039"/>
                <a:gd name="connsiteX373" fmla="*/ 2843 w 10000"/>
                <a:gd name="connsiteY373" fmla="*/ 8695 h 10039"/>
                <a:gd name="connsiteX374" fmla="*/ 2812 w 10000"/>
                <a:gd name="connsiteY374" fmla="*/ 8687 h 10039"/>
                <a:gd name="connsiteX375" fmla="*/ 2720 w 10000"/>
                <a:gd name="connsiteY375" fmla="*/ 8596 h 10039"/>
                <a:gd name="connsiteX376" fmla="*/ 2672 w 10000"/>
                <a:gd name="connsiteY376" fmla="*/ 8504 h 10039"/>
                <a:gd name="connsiteX377" fmla="*/ 2645 w 10000"/>
                <a:gd name="connsiteY377" fmla="*/ 8479 h 10039"/>
                <a:gd name="connsiteX378" fmla="*/ 2632 w 10000"/>
                <a:gd name="connsiteY378" fmla="*/ 8338 h 10039"/>
                <a:gd name="connsiteX379" fmla="*/ 2593 w 10000"/>
                <a:gd name="connsiteY379" fmla="*/ 8275 h 10039"/>
                <a:gd name="connsiteX380" fmla="*/ 2532 w 10000"/>
                <a:gd name="connsiteY380" fmla="*/ 8121 h 10039"/>
                <a:gd name="connsiteX381" fmla="*/ 2514 w 10000"/>
                <a:gd name="connsiteY381" fmla="*/ 8022 h 10039"/>
                <a:gd name="connsiteX382" fmla="*/ 2475 w 10000"/>
                <a:gd name="connsiteY382" fmla="*/ 7947 h 10039"/>
                <a:gd name="connsiteX383" fmla="*/ 2440 w 10000"/>
                <a:gd name="connsiteY383" fmla="*/ 7893 h 10039"/>
                <a:gd name="connsiteX384" fmla="*/ 2427 w 10000"/>
                <a:gd name="connsiteY384" fmla="*/ 7772 h 10039"/>
                <a:gd name="connsiteX385" fmla="*/ 2405 w 10000"/>
                <a:gd name="connsiteY385" fmla="*/ 7768 h 10039"/>
                <a:gd name="connsiteX386" fmla="*/ 2317 w 10000"/>
                <a:gd name="connsiteY386" fmla="*/ 7664 h 10039"/>
                <a:gd name="connsiteX387" fmla="*/ 2317 w 10000"/>
                <a:gd name="connsiteY387" fmla="*/ 7626 h 10039"/>
                <a:gd name="connsiteX388" fmla="*/ 2291 w 10000"/>
                <a:gd name="connsiteY388" fmla="*/ 7622 h 10039"/>
                <a:gd name="connsiteX389" fmla="*/ 2212 w 10000"/>
                <a:gd name="connsiteY389" fmla="*/ 7481 h 10039"/>
                <a:gd name="connsiteX390" fmla="*/ 2203 w 10000"/>
                <a:gd name="connsiteY390" fmla="*/ 7435 h 10039"/>
                <a:gd name="connsiteX391" fmla="*/ 2159 w 10000"/>
                <a:gd name="connsiteY391" fmla="*/ 7410 h 10039"/>
                <a:gd name="connsiteX392" fmla="*/ 2133 w 10000"/>
                <a:gd name="connsiteY392" fmla="*/ 7310 h 10039"/>
                <a:gd name="connsiteX393" fmla="*/ 2072 w 10000"/>
                <a:gd name="connsiteY393" fmla="*/ 7278 h 10039"/>
                <a:gd name="connsiteX394" fmla="*/ 2019 w 10000"/>
                <a:gd name="connsiteY394" fmla="*/ 7132 h 10039"/>
                <a:gd name="connsiteX395" fmla="*/ 2019 w 10000"/>
                <a:gd name="connsiteY395" fmla="*/ 6940 h 10039"/>
                <a:gd name="connsiteX396" fmla="*/ 1862 w 10000"/>
                <a:gd name="connsiteY396" fmla="*/ 6662 h 10039"/>
                <a:gd name="connsiteX397" fmla="*/ 1862 w 10000"/>
                <a:gd name="connsiteY397" fmla="*/ 6570 h 10039"/>
                <a:gd name="connsiteX398" fmla="*/ 1796 w 10000"/>
                <a:gd name="connsiteY398" fmla="*/ 6470 h 10039"/>
                <a:gd name="connsiteX399" fmla="*/ 1875 w 10000"/>
                <a:gd name="connsiteY399" fmla="*/ 6470 h 10039"/>
                <a:gd name="connsiteX400" fmla="*/ 1770 w 10000"/>
                <a:gd name="connsiteY400" fmla="*/ 6341 h 10039"/>
                <a:gd name="connsiteX401" fmla="*/ 1770 w 10000"/>
                <a:gd name="connsiteY401" fmla="*/ 6266 h 10039"/>
                <a:gd name="connsiteX402" fmla="*/ 1822 w 10000"/>
                <a:gd name="connsiteY402" fmla="*/ 6263 h 10039"/>
                <a:gd name="connsiteX403" fmla="*/ 1783 w 10000"/>
                <a:gd name="connsiteY403" fmla="*/ 6209 h 10039"/>
                <a:gd name="connsiteX404" fmla="*/ 1779 w 10000"/>
                <a:gd name="connsiteY404" fmla="*/ 6146 h 10039"/>
                <a:gd name="connsiteX405" fmla="*/ 1669 w 10000"/>
                <a:gd name="connsiteY405" fmla="*/ 5963 h 10039"/>
                <a:gd name="connsiteX406" fmla="*/ 1656 w 10000"/>
                <a:gd name="connsiteY406" fmla="*/ 5846 h 10039"/>
                <a:gd name="connsiteX407" fmla="*/ 1717 w 10000"/>
                <a:gd name="connsiteY407" fmla="*/ 5821 h 10039"/>
                <a:gd name="connsiteX408" fmla="*/ 1665 w 10000"/>
                <a:gd name="connsiteY408" fmla="*/ 5788 h 10039"/>
                <a:gd name="connsiteX409" fmla="*/ 1665 w 10000"/>
                <a:gd name="connsiteY409" fmla="*/ 5734 h 10039"/>
                <a:gd name="connsiteX410" fmla="*/ 1695 w 10000"/>
                <a:gd name="connsiteY410" fmla="*/ 5651 h 10039"/>
                <a:gd name="connsiteX411" fmla="*/ 1691 w 10000"/>
                <a:gd name="connsiteY411" fmla="*/ 5555 h 10039"/>
                <a:gd name="connsiteX412" fmla="*/ 1656 w 10000"/>
                <a:gd name="connsiteY412" fmla="*/ 5460 h 10039"/>
                <a:gd name="connsiteX413" fmla="*/ 1617 w 10000"/>
                <a:gd name="connsiteY413" fmla="*/ 5435 h 10039"/>
                <a:gd name="connsiteX414" fmla="*/ 1582 w 10000"/>
                <a:gd name="connsiteY414" fmla="*/ 5277 h 10039"/>
                <a:gd name="connsiteX415" fmla="*/ 1665 w 10000"/>
                <a:gd name="connsiteY415" fmla="*/ 5231 h 10039"/>
                <a:gd name="connsiteX416" fmla="*/ 1691 w 10000"/>
                <a:gd name="connsiteY416" fmla="*/ 5194 h 10039"/>
                <a:gd name="connsiteX417" fmla="*/ 1744 w 10000"/>
                <a:gd name="connsiteY417" fmla="*/ 5194 h 10039"/>
                <a:gd name="connsiteX418" fmla="*/ 1682 w 10000"/>
                <a:gd name="connsiteY418" fmla="*/ 5181 h 10039"/>
                <a:gd name="connsiteX419" fmla="*/ 1603 w 10000"/>
                <a:gd name="connsiteY419" fmla="*/ 5194 h 10039"/>
                <a:gd name="connsiteX420" fmla="*/ 1555 w 10000"/>
                <a:gd name="connsiteY420" fmla="*/ 5185 h 10039"/>
                <a:gd name="connsiteX421" fmla="*/ 1564 w 10000"/>
                <a:gd name="connsiteY421" fmla="*/ 5123 h 10039"/>
                <a:gd name="connsiteX422" fmla="*/ 1529 w 10000"/>
                <a:gd name="connsiteY422" fmla="*/ 5065 h 10039"/>
                <a:gd name="connsiteX423" fmla="*/ 1542 w 10000"/>
                <a:gd name="connsiteY423" fmla="*/ 5003 h 10039"/>
                <a:gd name="connsiteX424" fmla="*/ 1564 w 10000"/>
                <a:gd name="connsiteY424" fmla="*/ 4990 h 10039"/>
                <a:gd name="connsiteX425" fmla="*/ 1608 w 10000"/>
                <a:gd name="connsiteY425" fmla="*/ 4995 h 10039"/>
                <a:gd name="connsiteX426" fmla="*/ 1669 w 10000"/>
                <a:gd name="connsiteY426" fmla="*/ 4944 h 10039"/>
                <a:gd name="connsiteX427" fmla="*/ 1695 w 10000"/>
                <a:gd name="connsiteY427" fmla="*/ 4898 h 10039"/>
                <a:gd name="connsiteX428" fmla="*/ 1634 w 10000"/>
                <a:gd name="connsiteY428" fmla="*/ 4940 h 10039"/>
                <a:gd name="connsiteX429" fmla="*/ 1590 w 10000"/>
                <a:gd name="connsiteY429" fmla="*/ 4915 h 10039"/>
                <a:gd name="connsiteX430" fmla="*/ 1503 w 10000"/>
                <a:gd name="connsiteY430" fmla="*/ 4928 h 10039"/>
                <a:gd name="connsiteX431" fmla="*/ 1476 w 10000"/>
                <a:gd name="connsiteY431" fmla="*/ 4869 h 10039"/>
                <a:gd name="connsiteX432" fmla="*/ 1468 w 10000"/>
                <a:gd name="connsiteY432" fmla="*/ 4915 h 10039"/>
                <a:gd name="connsiteX433" fmla="*/ 1463 w 10000"/>
                <a:gd name="connsiteY433" fmla="*/ 4982 h 10039"/>
                <a:gd name="connsiteX434" fmla="*/ 1415 w 10000"/>
                <a:gd name="connsiteY434" fmla="*/ 5110 h 10039"/>
                <a:gd name="connsiteX435" fmla="*/ 1468 w 10000"/>
                <a:gd name="connsiteY435" fmla="*/ 5173 h 10039"/>
                <a:gd name="connsiteX436" fmla="*/ 1455 w 10000"/>
                <a:gd name="connsiteY436" fmla="*/ 5294 h 10039"/>
                <a:gd name="connsiteX437" fmla="*/ 1402 w 10000"/>
                <a:gd name="connsiteY437" fmla="*/ 5343 h 10039"/>
                <a:gd name="connsiteX438" fmla="*/ 1393 w 10000"/>
                <a:gd name="connsiteY438" fmla="*/ 5385 h 10039"/>
                <a:gd name="connsiteX439" fmla="*/ 1275 w 10000"/>
                <a:gd name="connsiteY439" fmla="*/ 5439 h 10039"/>
                <a:gd name="connsiteX440" fmla="*/ 1095 w 10000"/>
                <a:gd name="connsiteY440" fmla="*/ 5547 h 10039"/>
                <a:gd name="connsiteX441" fmla="*/ 1007 w 10000"/>
                <a:gd name="connsiteY441" fmla="*/ 5580 h 10039"/>
                <a:gd name="connsiteX442" fmla="*/ 880 w 10000"/>
                <a:gd name="connsiteY442" fmla="*/ 5547 h 10039"/>
                <a:gd name="connsiteX443" fmla="*/ 604 w 10000"/>
                <a:gd name="connsiteY443" fmla="*/ 5343 h 10039"/>
                <a:gd name="connsiteX444" fmla="*/ 490 w 10000"/>
                <a:gd name="connsiteY444" fmla="*/ 5206 h 10039"/>
                <a:gd name="connsiteX445" fmla="*/ 490 w 10000"/>
                <a:gd name="connsiteY445" fmla="*/ 5181 h 10039"/>
                <a:gd name="connsiteX446" fmla="*/ 455 w 10000"/>
                <a:gd name="connsiteY446" fmla="*/ 5181 h 10039"/>
                <a:gd name="connsiteX447" fmla="*/ 412 w 10000"/>
                <a:gd name="connsiteY447" fmla="*/ 5157 h 10039"/>
                <a:gd name="connsiteX448" fmla="*/ 250 w 10000"/>
                <a:gd name="connsiteY448" fmla="*/ 5007 h 10039"/>
                <a:gd name="connsiteX449" fmla="*/ 236 w 10000"/>
                <a:gd name="connsiteY449" fmla="*/ 4965 h 10039"/>
                <a:gd name="connsiteX450" fmla="*/ 250 w 10000"/>
                <a:gd name="connsiteY450" fmla="*/ 4928 h 10039"/>
                <a:gd name="connsiteX451" fmla="*/ 298 w 10000"/>
                <a:gd name="connsiteY451" fmla="*/ 4919 h 10039"/>
                <a:gd name="connsiteX452" fmla="*/ 311 w 10000"/>
                <a:gd name="connsiteY452" fmla="*/ 4944 h 10039"/>
                <a:gd name="connsiteX453" fmla="*/ 350 w 10000"/>
                <a:gd name="connsiteY453" fmla="*/ 4928 h 10039"/>
                <a:gd name="connsiteX454" fmla="*/ 350 w 10000"/>
                <a:gd name="connsiteY454" fmla="*/ 5003 h 10039"/>
                <a:gd name="connsiteX455" fmla="*/ 412 w 10000"/>
                <a:gd name="connsiteY455" fmla="*/ 5007 h 10039"/>
                <a:gd name="connsiteX456" fmla="*/ 451 w 10000"/>
                <a:gd name="connsiteY456" fmla="*/ 4978 h 10039"/>
                <a:gd name="connsiteX457" fmla="*/ 468 w 10000"/>
                <a:gd name="connsiteY457" fmla="*/ 4978 h 10039"/>
                <a:gd name="connsiteX458" fmla="*/ 512 w 10000"/>
                <a:gd name="connsiteY458" fmla="*/ 5003 h 10039"/>
                <a:gd name="connsiteX459" fmla="*/ 517 w 10000"/>
                <a:gd name="connsiteY459" fmla="*/ 4978 h 10039"/>
                <a:gd name="connsiteX460" fmla="*/ 665 w 10000"/>
                <a:gd name="connsiteY460" fmla="*/ 4861 h 10039"/>
                <a:gd name="connsiteX461" fmla="*/ 705 w 10000"/>
                <a:gd name="connsiteY461" fmla="*/ 4861 h 10039"/>
                <a:gd name="connsiteX462" fmla="*/ 779 w 10000"/>
                <a:gd name="connsiteY462" fmla="*/ 4761 h 10039"/>
                <a:gd name="connsiteX463" fmla="*/ 797 w 10000"/>
                <a:gd name="connsiteY463" fmla="*/ 4766 h 10039"/>
                <a:gd name="connsiteX464" fmla="*/ 823 w 10000"/>
                <a:gd name="connsiteY464" fmla="*/ 4703 h 10039"/>
                <a:gd name="connsiteX465" fmla="*/ 753 w 10000"/>
                <a:gd name="connsiteY465" fmla="*/ 4699 h 10039"/>
                <a:gd name="connsiteX466" fmla="*/ 731 w 10000"/>
                <a:gd name="connsiteY466" fmla="*/ 4682 h 10039"/>
                <a:gd name="connsiteX467" fmla="*/ 744 w 10000"/>
                <a:gd name="connsiteY467" fmla="*/ 4712 h 10039"/>
                <a:gd name="connsiteX468" fmla="*/ 740 w 10000"/>
                <a:gd name="connsiteY468" fmla="*/ 4736 h 10039"/>
                <a:gd name="connsiteX469" fmla="*/ 591 w 10000"/>
                <a:gd name="connsiteY469" fmla="*/ 4799 h 10039"/>
                <a:gd name="connsiteX470" fmla="*/ 504 w 10000"/>
                <a:gd name="connsiteY470" fmla="*/ 4799 h 10039"/>
                <a:gd name="connsiteX471" fmla="*/ 438 w 10000"/>
                <a:gd name="connsiteY471" fmla="*/ 4819 h 10039"/>
                <a:gd name="connsiteX472" fmla="*/ 201 w 10000"/>
                <a:gd name="connsiteY472" fmla="*/ 4741 h 10039"/>
                <a:gd name="connsiteX473" fmla="*/ 96 w 10000"/>
                <a:gd name="connsiteY473" fmla="*/ 4632 h 10039"/>
                <a:gd name="connsiteX474" fmla="*/ 48 w 10000"/>
                <a:gd name="connsiteY474" fmla="*/ 4615 h 10039"/>
                <a:gd name="connsiteX475" fmla="*/ 57 w 10000"/>
                <a:gd name="connsiteY475" fmla="*/ 4545 h 10039"/>
                <a:gd name="connsiteX476" fmla="*/ 123 w 10000"/>
                <a:gd name="connsiteY476" fmla="*/ 4453 h 10039"/>
                <a:gd name="connsiteX477" fmla="*/ 201 w 10000"/>
                <a:gd name="connsiteY477" fmla="*/ 4416 h 10039"/>
                <a:gd name="connsiteX478" fmla="*/ 101 w 10000"/>
                <a:gd name="connsiteY478" fmla="*/ 4428 h 10039"/>
                <a:gd name="connsiteX479" fmla="*/ 0 w 10000"/>
                <a:gd name="connsiteY479" fmla="*/ 4487 h 10039"/>
                <a:gd name="connsiteX480" fmla="*/ 9 w 10000"/>
                <a:gd name="connsiteY480" fmla="*/ 4404 h 10039"/>
                <a:gd name="connsiteX481" fmla="*/ 83 w 10000"/>
                <a:gd name="connsiteY481" fmla="*/ 4354 h 10039"/>
                <a:gd name="connsiteX482" fmla="*/ 127 w 10000"/>
                <a:gd name="connsiteY482" fmla="*/ 4346 h 10039"/>
                <a:gd name="connsiteX483" fmla="*/ 162 w 10000"/>
                <a:gd name="connsiteY483" fmla="*/ 4259 h 10039"/>
                <a:gd name="connsiteX484" fmla="*/ 215 w 10000"/>
                <a:gd name="connsiteY484" fmla="*/ 4271 h 10039"/>
                <a:gd name="connsiteX485" fmla="*/ 276 w 10000"/>
                <a:gd name="connsiteY485" fmla="*/ 4237 h 10039"/>
                <a:gd name="connsiteX486" fmla="*/ 517 w 10000"/>
                <a:gd name="connsiteY486" fmla="*/ 4254 h 10039"/>
                <a:gd name="connsiteX487" fmla="*/ 657 w 10000"/>
                <a:gd name="connsiteY487" fmla="*/ 4208 h 10039"/>
                <a:gd name="connsiteX488" fmla="*/ 683 w 10000"/>
                <a:gd name="connsiteY488" fmla="*/ 4175 h 10039"/>
                <a:gd name="connsiteX489" fmla="*/ 766 w 10000"/>
                <a:gd name="connsiteY489" fmla="*/ 4150 h 10039"/>
                <a:gd name="connsiteX490" fmla="*/ 740 w 10000"/>
                <a:gd name="connsiteY490" fmla="*/ 4200 h 10039"/>
                <a:gd name="connsiteX491" fmla="*/ 771 w 10000"/>
                <a:gd name="connsiteY491" fmla="*/ 4237 h 10039"/>
                <a:gd name="connsiteX492" fmla="*/ 854 w 10000"/>
                <a:gd name="connsiteY492" fmla="*/ 4195 h 10039"/>
                <a:gd name="connsiteX493" fmla="*/ 919 w 10000"/>
                <a:gd name="connsiteY493" fmla="*/ 4170 h 10039"/>
                <a:gd name="connsiteX494" fmla="*/ 893 w 10000"/>
                <a:gd name="connsiteY494" fmla="*/ 4137 h 10039"/>
                <a:gd name="connsiteX495" fmla="*/ 898 w 10000"/>
                <a:gd name="connsiteY495" fmla="*/ 4092 h 10039"/>
                <a:gd name="connsiteX496" fmla="*/ 819 w 10000"/>
                <a:gd name="connsiteY496" fmla="*/ 3876 h 10039"/>
                <a:gd name="connsiteX497" fmla="*/ 753 w 10000"/>
                <a:gd name="connsiteY497" fmla="*/ 3789 h 10039"/>
                <a:gd name="connsiteX498" fmla="*/ 771 w 10000"/>
                <a:gd name="connsiteY498" fmla="*/ 3742 h 10039"/>
                <a:gd name="connsiteX499" fmla="*/ 722 w 10000"/>
                <a:gd name="connsiteY499" fmla="*/ 3705 h 10039"/>
                <a:gd name="connsiteX500" fmla="*/ 652 w 10000"/>
                <a:gd name="connsiteY500" fmla="*/ 3713 h 10039"/>
                <a:gd name="connsiteX501" fmla="*/ 539 w 10000"/>
                <a:gd name="connsiteY501" fmla="*/ 3643 h 10039"/>
                <a:gd name="connsiteX502" fmla="*/ 525 w 10000"/>
                <a:gd name="connsiteY502" fmla="*/ 3518 h 10039"/>
                <a:gd name="connsiteX503" fmla="*/ 525 w 10000"/>
                <a:gd name="connsiteY503" fmla="*/ 3434 h 10039"/>
                <a:gd name="connsiteX504" fmla="*/ 477 w 10000"/>
                <a:gd name="connsiteY504" fmla="*/ 3335 h 10039"/>
                <a:gd name="connsiteX505" fmla="*/ 412 w 10000"/>
                <a:gd name="connsiteY505" fmla="*/ 3327 h 10039"/>
                <a:gd name="connsiteX506" fmla="*/ 368 w 10000"/>
                <a:gd name="connsiteY506" fmla="*/ 3347 h 10039"/>
                <a:gd name="connsiteX507" fmla="*/ 285 w 10000"/>
                <a:gd name="connsiteY507" fmla="*/ 3322 h 10039"/>
                <a:gd name="connsiteX508" fmla="*/ 228 w 10000"/>
                <a:gd name="connsiteY508" fmla="*/ 3322 h 10039"/>
                <a:gd name="connsiteX509" fmla="*/ 228 w 10000"/>
                <a:gd name="connsiteY509" fmla="*/ 3239 h 10039"/>
                <a:gd name="connsiteX510" fmla="*/ 285 w 10000"/>
                <a:gd name="connsiteY510" fmla="*/ 3106 h 10039"/>
                <a:gd name="connsiteX511" fmla="*/ 337 w 10000"/>
                <a:gd name="connsiteY511" fmla="*/ 3085 h 10039"/>
                <a:gd name="connsiteX512" fmla="*/ 429 w 10000"/>
                <a:gd name="connsiteY512" fmla="*/ 2961 h 10039"/>
                <a:gd name="connsiteX513" fmla="*/ 451 w 10000"/>
                <a:gd name="connsiteY513" fmla="*/ 2894 h 10039"/>
                <a:gd name="connsiteX514" fmla="*/ 517 w 10000"/>
                <a:gd name="connsiteY514" fmla="*/ 2865 h 10039"/>
                <a:gd name="connsiteX515" fmla="*/ 556 w 10000"/>
                <a:gd name="connsiteY515" fmla="*/ 2832 h 10039"/>
                <a:gd name="connsiteX516" fmla="*/ 639 w 10000"/>
                <a:gd name="connsiteY516" fmla="*/ 2865 h 10039"/>
                <a:gd name="connsiteX517" fmla="*/ 652 w 10000"/>
                <a:gd name="connsiteY517" fmla="*/ 2936 h 10039"/>
                <a:gd name="connsiteX518" fmla="*/ 705 w 10000"/>
                <a:gd name="connsiteY518" fmla="*/ 2939 h 10039"/>
                <a:gd name="connsiteX519" fmla="*/ 841 w 10000"/>
                <a:gd name="connsiteY519" fmla="*/ 2877 h 10039"/>
                <a:gd name="connsiteX520" fmla="*/ 1025 w 10000"/>
                <a:gd name="connsiteY520" fmla="*/ 2865 h 10039"/>
                <a:gd name="connsiteX521" fmla="*/ 1138 w 10000"/>
                <a:gd name="connsiteY521" fmla="*/ 2748 h 10039"/>
                <a:gd name="connsiteX522" fmla="*/ 1208 w 10000"/>
                <a:gd name="connsiteY522" fmla="*/ 2545 h 10039"/>
                <a:gd name="connsiteX523" fmla="*/ 1367 w 10000"/>
                <a:gd name="connsiteY523" fmla="*/ 2437 h 10039"/>
                <a:gd name="connsiteX524" fmla="*/ 1406 w 10000"/>
                <a:gd name="connsiteY524" fmla="*/ 2370 h 10039"/>
                <a:gd name="connsiteX525" fmla="*/ 1428 w 10000"/>
                <a:gd name="connsiteY525" fmla="*/ 2253 h 10039"/>
                <a:gd name="connsiteX526" fmla="*/ 1507 w 10000"/>
                <a:gd name="connsiteY526" fmla="*/ 2153 h 10039"/>
                <a:gd name="connsiteX527" fmla="*/ 1621 w 10000"/>
                <a:gd name="connsiteY527" fmla="*/ 2096 h 10039"/>
                <a:gd name="connsiteX528" fmla="*/ 1665 w 10000"/>
                <a:gd name="connsiteY528" fmla="*/ 2012 h 10039"/>
                <a:gd name="connsiteX529" fmla="*/ 1656 w 10000"/>
                <a:gd name="connsiteY529" fmla="*/ 1950 h 10039"/>
                <a:gd name="connsiteX530" fmla="*/ 1608 w 10000"/>
                <a:gd name="connsiteY530" fmla="*/ 1917 h 10039"/>
                <a:gd name="connsiteX531" fmla="*/ 1717 w 10000"/>
                <a:gd name="connsiteY531" fmla="*/ 1809 h 10039"/>
                <a:gd name="connsiteX532" fmla="*/ 1770 w 10000"/>
                <a:gd name="connsiteY532" fmla="*/ 1763 h 10039"/>
                <a:gd name="connsiteX533" fmla="*/ 1783 w 10000"/>
                <a:gd name="connsiteY533" fmla="*/ 1688 h 10039"/>
                <a:gd name="connsiteX534" fmla="*/ 1796 w 10000"/>
                <a:gd name="connsiteY534" fmla="*/ 1517 h 10039"/>
                <a:gd name="connsiteX535" fmla="*/ 1761 w 10000"/>
                <a:gd name="connsiteY535" fmla="*/ 1397 h 10039"/>
                <a:gd name="connsiteX536" fmla="*/ 1744 w 10000"/>
                <a:gd name="connsiteY536" fmla="*/ 1364 h 10039"/>
                <a:gd name="connsiteX537" fmla="*/ 1857 w 10000"/>
                <a:gd name="connsiteY537" fmla="*/ 1264 h 10039"/>
                <a:gd name="connsiteX538" fmla="*/ 1923 w 10000"/>
                <a:gd name="connsiteY538" fmla="*/ 1243 h 10039"/>
                <a:gd name="connsiteX539" fmla="*/ 1989 w 10000"/>
                <a:gd name="connsiteY539" fmla="*/ 1198 h 10039"/>
                <a:gd name="connsiteX540" fmla="*/ 2033 w 10000"/>
                <a:gd name="connsiteY540" fmla="*/ 1206 h 10039"/>
                <a:gd name="connsiteX541" fmla="*/ 2124 w 10000"/>
                <a:gd name="connsiteY541" fmla="*/ 1110 h 10039"/>
                <a:gd name="connsiteX542" fmla="*/ 2230 w 10000"/>
                <a:gd name="connsiteY542" fmla="*/ 944 h 10039"/>
                <a:gd name="connsiteX543" fmla="*/ 2330 w 10000"/>
                <a:gd name="connsiteY543" fmla="*/ 857 h 10039"/>
                <a:gd name="connsiteX544" fmla="*/ 2427 w 10000"/>
                <a:gd name="connsiteY544" fmla="*/ 848 h 10039"/>
                <a:gd name="connsiteX545" fmla="*/ 2475 w 10000"/>
                <a:gd name="connsiteY545" fmla="*/ 773 h 10039"/>
                <a:gd name="connsiteX546" fmla="*/ 2120 w 10000"/>
                <a:gd name="connsiteY546" fmla="*/ 39 h 10039"/>
                <a:gd name="connsiteX547" fmla="*/ 2742 w 10000"/>
                <a:gd name="connsiteY547" fmla="*/ 894 h 10039"/>
                <a:gd name="connsiteX548" fmla="*/ 2843 w 10000"/>
                <a:gd name="connsiteY548" fmla="*/ 0 h 10039"/>
                <a:gd name="connsiteX549" fmla="*/ 2939 w 10000"/>
                <a:gd name="connsiteY549" fmla="*/ 873 h 10039"/>
                <a:gd name="connsiteX550" fmla="*/ 2974 w 10000"/>
                <a:gd name="connsiteY550" fmla="*/ 969 h 10039"/>
                <a:gd name="connsiteX551" fmla="*/ 3061 w 10000"/>
                <a:gd name="connsiteY551" fmla="*/ 964 h 10039"/>
                <a:gd name="connsiteX552" fmla="*/ 3210 w 10000"/>
                <a:gd name="connsiteY552" fmla="*/ 1052 h 10039"/>
                <a:gd name="connsiteX553" fmla="*/ 3210 w 10000"/>
                <a:gd name="connsiteY553" fmla="*/ 1048 h 10039"/>
                <a:gd name="connsiteX554" fmla="*/ 7245 w 10000"/>
                <a:gd name="connsiteY554" fmla="*/ 5148 h 10039"/>
                <a:gd name="connsiteX555" fmla="*/ 7245 w 10000"/>
                <a:gd name="connsiteY555" fmla="*/ 5206 h 10039"/>
                <a:gd name="connsiteX556" fmla="*/ 7275 w 10000"/>
                <a:gd name="connsiteY556" fmla="*/ 5181 h 10039"/>
                <a:gd name="connsiteX557" fmla="*/ 7245 w 10000"/>
                <a:gd name="connsiteY557" fmla="*/ 5148 h 10039"/>
                <a:gd name="connsiteX558" fmla="*/ 7214 w 10000"/>
                <a:gd name="connsiteY558" fmla="*/ 5123 h 10039"/>
                <a:gd name="connsiteX559" fmla="*/ 7175 w 10000"/>
                <a:gd name="connsiteY559" fmla="*/ 5144 h 10039"/>
                <a:gd name="connsiteX560" fmla="*/ 7188 w 10000"/>
                <a:gd name="connsiteY560" fmla="*/ 5181 h 10039"/>
                <a:gd name="connsiteX561" fmla="*/ 7205 w 10000"/>
                <a:gd name="connsiteY561" fmla="*/ 5198 h 10039"/>
                <a:gd name="connsiteX562" fmla="*/ 7214 w 10000"/>
                <a:gd name="connsiteY562" fmla="*/ 5160 h 10039"/>
                <a:gd name="connsiteX563" fmla="*/ 7214 w 10000"/>
                <a:gd name="connsiteY563" fmla="*/ 5123 h 10039"/>
                <a:gd name="connsiteX564" fmla="*/ 7113 w 10000"/>
                <a:gd name="connsiteY564" fmla="*/ 5135 h 10039"/>
                <a:gd name="connsiteX565" fmla="*/ 7118 w 10000"/>
                <a:gd name="connsiteY565" fmla="*/ 5206 h 10039"/>
                <a:gd name="connsiteX566" fmla="*/ 7161 w 10000"/>
                <a:gd name="connsiteY566" fmla="*/ 5231 h 10039"/>
                <a:gd name="connsiteX567" fmla="*/ 7144 w 10000"/>
                <a:gd name="connsiteY567" fmla="*/ 5169 h 10039"/>
                <a:gd name="connsiteX568" fmla="*/ 7113 w 10000"/>
                <a:gd name="connsiteY568" fmla="*/ 5135 h 10039"/>
                <a:gd name="connsiteX569" fmla="*/ 7013 w 10000"/>
                <a:gd name="connsiteY569" fmla="*/ 5160 h 10039"/>
                <a:gd name="connsiteX570" fmla="*/ 7013 w 10000"/>
                <a:gd name="connsiteY570" fmla="*/ 5194 h 10039"/>
                <a:gd name="connsiteX571" fmla="*/ 7039 w 10000"/>
                <a:gd name="connsiteY571" fmla="*/ 5181 h 10039"/>
                <a:gd name="connsiteX572" fmla="*/ 7074 w 10000"/>
                <a:gd name="connsiteY572" fmla="*/ 5098 h 10039"/>
                <a:gd name="connsiteX573" fmla="*/ 7052 w 10000"/>
                <a:gd name="connsiteY573" fmla="*/ 5065 h 10039"/>
                <a:gd name="connsiteX574" fmla="*/ 7013 w 10000"/>
                <a:gd name="connsiteY574" fmla="*/ 5160 h 10039"/>
                <a:gd name="connsiteX0" fmla="*/ 3210 w 10000"/>
                <a:gd name="connsiteY0" fmla="*/ 1048 h 10039"/>
                <a:gd name="connsiteX1" fmla="*/ 3237 w 10000"/>
                <a:gd name="connsiteY1" fmla="*/ 1089 h 10039"/>
                <a:gd name="connsiteX2" fmla="*/ 3237 w 10000"/>
                <a:gd name="connsiteY2" fmla="*/ 1148 h 10039"/>
                <a:gd name="connsiteX3" fmla="*/ 3337 w 10000"/>
                <a:gd name="connsiteY3" fmla="*/ 1193 h 10039"/>
                <a:gd name="connsiteX4" fmla="*/ 3315 w 10000"/>
                <a:gd name="connsiteY4" fmla="*/ 1327 h 10039"/>
                <a:gd name="connsiteX5" fmla="*/ 3355 w 10000"/>
                <a:gd name="connsiteY5" fmla="*/ 1389 h 10039"/>
                <a:gd name="connsiteX6" fmla="*/ 3337 w 10000"/>
                <a:gd name="connsiteY6" fmla="*/ 1426 h 10039"/>
                <a:gd name="connsiteX7" fmla="*/ 3368 w 10000"/>
                <a:gd name="connsiteY7" fmla="*/ 1451 h 10039"/>
                <a:gd name="connsiteX8" fmla="*/ 3416 w 10000"/>
                <a:gd name="connsiteY8" fmla="*/ 1509 h 10039"/>
                <a:gd name="connsiteX9" fmla="*/ 3416 w 10000"/>
                <a:gd name="connsiteY9" fmla="*/ 1559 h 10039"/>
                <a:gd name="connsiteX10" fmla="*/ 3451 w 10000"/>
                <a:gd name="connsiteY10" fmla="*/ 1571 h 10039"/>
                <a:gd name="connsiteX11" fmla="*/ 3469 w 10000"/>
                <a:gd name="connsiteY11" fmla="*/ 1643 h 10039"/>
                <a:gd name="connsiteX12" fmla="*/ 3552 w 10000"/>
                <a:gd name="connsiteY12" fmla="*/ 1680 h 10039"/>
                <a:gd name="connsiteX13" fmla="*/ 3591 w 10000"/>
                <a:gd name="connsiteY13" fmla="*/ 1618 h 10039"/>
                <a:gd name="connsiteX14" fmla="*/ 3670 w 10000"/>
                <a:gd name="connsiteY14" fmla="*/ 1618 h 10039"/>
                <a:gd name="connsiteX15" fmla="*/ 3705 w 10000"/>
                <a:gd name="connsiteY15" fmla="*/ 1655 h 10039"/>
                <a:gd name="connsiteX16" fmla="*/ 3785 w 10000"/>
                <a:gd name="connsiteY16" fmla="*/ 1668 h 10039"/>
                <a:gd name="connsiteX17" fmla="*/ 3859 w 10000"/>
                <a:gd name="connsiteY17" fmla="*/ 1738 h 10039"/>
                <a:gd name="connsiteX18" fmla="*/ 3912 w 10000"/>
                <a:gd name="connsiteY18" fmla="*/ 1759 h 10039"/>
                <a:gd name="connsiteX19" fmla="*/ 3951 w 10000"/>
                <a:gd name="connsiteY19" fmla="*/ 1842 h 10039"/>
                <a:gd name="connsiteX20" fmla="*/ 4013 w 10000"/>
                <a:gd name="connsiteY20" fmla="*/ 1846 h 10039"/>
                <a:gd name="connsiteX21" fmla="*/ 4039 w 10000"/>
                <a:gd name="connsiteY21" fmla="*/ 1904 h 10039"/>
                <a:gd name="connsiteX22" fmla="*/ 4048 w 10000"/>
                <a:gd name="connsiteY22" fmla="*/ 1896 h 10039"/>
                <a:gd name="connsiteX23" fmla="*/ 4052 w 10000"/>
                <a:gd name="connsiteY23" fmla="*/ 2012 h 10039"/>
                <a:gd name="connsiteX24" fmla="*/ 3999 w 10000"/>
                <a:gd name="connsiteY24" fmla="*/ 2191 h 10039"/>
                <a:gd name="connsiteX25" fmla="*/ 3999 w 10000"/>
                <a:gd name="connsiteY25" fmla="*/ 2304 h 10039"/>
                <a:gd name="connsiteX26" fmla="*/ 3912 w 10000"/>
                <a:gd name="connsiteY26" fmla="*/ 2424 h 10039"/>
                <a:gd name="connsiteX27" fmla="*/ 3934 w 10000"/>
                <a:gd name="connsiteY27" fmla="*/ 2507 h 10039"/>
                <a:gd name="connsiteX28" fmla="*/ 4013 w 10000"/>
                <a:gd name="connsiteY28" fmla="*/ 2516 h 10039"/>
                <a:gd name="connsiteX29" fmla="*/ 4074 w 10000"/>
                <a:gd name="connsiteY29" fmla="*/ 2566 h 10039"/>
                <a:gd name="connsiteX30" fmla="*/ 4139 w 10000"/>
                <a:gd name="connsiteY30" fmla="*/ 2566 h 10039"/>
                <a:gd name="connsiteX31" fmla="*/ 4201 w 10000"/>
                <a:gd name="connsiteY31" fmla="*/ 2611 h 10039"/>
                <a:gd name="connsiteX32" fmla="*/ 4328 w 10000"/>
                <a:gd name="connsiteY32" fmla="*/ 2640 h 10039"/>
                <a:gd name="connsiteX33" fmla="*/ 4490 w 10000"/>
                <a:gd name="connsiteY33" fmla="*/ 2745 h 10039"/>
                <a:gd name="connsiteX34" fmla="*/ 4595 w 10000"/>
                <a:gd name="connsiteY34" fmla="*/ 2869 h 10039"/>
                <a:gd name="connsiteX35" fmla="*/ 4735 w 10000"/>
                <a:gd name="connsiteY35" fmla="*/ 2894 h 10039"/>
                <a:gd name="connsiteX36" fmla="*/ 4801 w 10000"/>
                <a:gd name="connsiteY36" fmla="*/ 2948 h 10039"/>
                <a:gd name="connsiteX37" fmla="*/ 4901 w 10000"/>
                <a:gd name="connsiteY37" fmla="*/ 2948 h 10039"/>
                <a:gd name="connsiteX38" fmla="*/ 5015 w 10000"/>
                <a:gd name="connsiteY38" fmla="*/ 3015 h 10039"/>
                <a:gd name="connsiteX39" fmla="*/ 5199 w 10000"/>
                <a:gd name="connsiteY39" fmla="*/ 3002 h 10039"/>
                <a:gd name="connsiteX40" fmla="*/ 5256 w 10000"/>
                <a:gd name="connsiteY40" fmla="*/ 3056 h 10039"/>
                <a:gd name="connsiteX41" fmla="*/ 5444 w 10000"/>
                <a:gd name="connsiteY41" fmla="*/ 3011 h 10039"/>
                <a:gd name="connsiteX42" fmla="*/ 5611 w 10000"/>
                <a:gd name="connsiteY42" fmla="*/ 3048 h 10039"/>
                <a:gd name="connsiteX43" fmla="*/ 5632 w 10000"/>
                <a:gd name="connsiteY43" fmla="*/ 3131 h 10039"/>
                <a:gd name="connsiteX44" fmla="*/ 5724 w 10000"/>
                <a:gd name="connsiteY44" fmla="*/ 3214 h 10039"/>
                <a:gd name="connsiteX45" fmla="*/ 5913 w 10000"/>
                <a:gd name="connsiteY45" fmla="*/ 3260 h 10039"/>
                <a:gd name="connsiteX46" fmla="*/ 5983 w 10000"/>
                <a:gd name="connsiteY46" fmla="*/ 3227 h 10039"/>
                <a:gd name="connsiteX47" fmla="*/ 6110 w 10000"/>
                <a:gd name="connsiteY47" fmla="*/ 3218 h 10039"/>
                <a:gd name="connsiteX48" fmla="*/ 6417 w 10000"/>
                <a:gd name="connsiteY48" fmla="*/ 3327 h 10039"/>
                <a:gd name="connsiteX49" fmla="*/ 6492 w 10000"/>
                <a:gd name="connsiteY49" fmla="*/ 3289 h 10039"/>
                <a:gd name="connsiteX50" fmla="*/ 6623 w 10000"/>
                <a:gd name="connsiteY50" fmla="*/ 3359 h 10039"/>
                <a:gd name="connsiteX51" fmla="*/ 6846 w 10000"/>
                <a:gd name="connsiteY51" fmla="*/ 3314 h 10039"/>
                <a:gd name="connsiteX52" fmla="*/ 6873 w 10000"/>
                <a:gd name="connsiteY52" fmla="*/ 3156 h 10039"/>
                <a:gd name="connsiteX53" fmla="*/ 6802 w 10000"/>
                <a:gd name="connsiteY53" fmla="*/ 3028 h 10039"/>
                <a:gd name="connsiteX54" fmla="*/ 6838 w 10000"/>
                <a:gd name="connsiteY54" fmla="*/ 2865 h 10039"/>
                <a:gd name="connsiteX55" fmla="*/ 6811 w 10000"/>
                <a:gd name="connsiteY55" fmla="*/ 2794 h 10039"/>
                <a:gd name="connsiteX56" fmla="*/ 6820 w 10000"/>
                <a:gd name="connsiteY56" fmla="*/ 2794 h 10039"/>
                <a:gd name="connsiteX57" fmla="*/ 6886 w 10000"/>
                <a:gd name="connsiteY57" fmla="*/ 2745 h 10039"/>
                <a:gd name="connsiteX58" fmla="*/ 6964 w 10000"/>
                <a:gd name="connsiteY58" fmla="*/ 2732 h 10039"/>
                <a:gd name="connsiteX59" fmla="*/ 7004 w 10000"/>
                <a:gd name="connsiteY59" fmla="*/ 2799 h 10039"/>
                <a:gd name="connsiteX60" fmla="*/ 7013 w 10000"/>
                <a:gd name="connsiteY60" fmla="*/ 2890 h 10039"/>
                <a:gd name="connsiteX61" fmla="*/ 7078 w 10000"/>
                <a:gd name="connsiteY61" fmla="*/ 2936 h 10039"/>
                <a:gd name="connsiteX62" fmla="*/ 7087 w 10000"/>
                <a:gd name="connsiteY62" fmla="*/ 2936 h 10039"/>
                <a:gd name="connsiteX63" fmla="*/ 7078 w 10000"/>
                <a:gd name="connsiteY63" fmla="*/ 3011 h 10039"/>
                <a:gd name="connsiteX64" fmla="*/ 7052 w 10000"/>
                <a:gd name="connsiteY64" fmla="*/ 3068 h 10039"/>
                <a:gd name="connsiteX65" fmla="*/ 7118 w 10000"/>
                <a:gd name="connsiteY65" fmla="*/ 3168 h 10039"/>
                <a:gd name="connsiteX66" fmla="*/ 7240 w 10000"/>
                <a:gd name="connsiteY66" fmla="*/ 3193 h 10039"/>
                <a:gd name="connsiteX67" fmla="*/ 7288 w 10000"/>
                <a:gd name="connsiteY67" fmla="*/ 3168 h 10039"/>
                <a:gd name="connsiteX68" fmla="*/ 7468 w 10000"/>
                <a:gd name="connsiteY68" fmla="*/ 3260 h 10039"/>
                <a:gd name="connsiteX69" fmla="*/ 7560 w 10000"/>
                <a:gd name="connsiteY69" fmla="*/ 3260 h 10039"/>
                <a:gd name="connsiteX70" fmla="*/ 7630 w 10000"/>
                <a:gd name="connsiteY70" fmla="*/ 3177 h 10039"/>
                <a:gd name="connsiteX71" fmla="*/ 7709 w 10000"/>
                <a:gd name="connsiteY71" fmla="*/ 3168 h 10039"/>
                <a:gd name="connsiteX72" fmla="*/ 7783 w 10000"/>
                <a:gd name="connsiteY72" fmla="*/ 3202 h 10039"/>
                <a:gd name="connsiteX73" fmla="*/ 7915 w 10000"/>
                <a:gd name="connsiteY73" fmla="*/ 3168 h 10039"/>
                <a:gd name="connsiteX74" fmla="*/ 8011 w 10000"/>
                <a:gd name="connsiteY74" fmla="*/ 3168 h 10039"/>
                <a:gd name="connsiteX75" fmla="*/ 8155 w 10000"/>
                <a:gd name="connsiteY75" fmla="*/ 3123 h 10039"/>
                <a:gd name="connsiteX76" fmla="*/ 8151 w 10000"/>
                <a:gd name="connsiteY76" fmla="*/ 3073 h 10039"/>
                <a:gd name="connsiteX77" fmla="*/ 8151 w 10000"/>
                <a:gd name="connsiteY77" fmla="*/ 2977 h 10039"/>
                <a:gd name="connsiteX78" fmla="*/ 8042 w 10000"/>
                <a:gd name="connsiteY78" fmla="*/ 2936 h 10039"/>
                <a:gd name="connsiteX79" fmla="*/ 8028 w 10000"/>
                <a:gd name="connsiteY79" fmla="*/ 2865 h 10039"/>
                <a:gd name="connsiteX80" fmla="*/ 8055 w 10000"/>
                <a:gd name="connsiteY80" fmla="*/ 2782 h 10039"/>
                <a:gd name="connsiteX81" fmla="*/ 8103 w 10000"/>
                <a:gd name="connsiteY81" fmla="*/ 2782 h 10039"/>
                <a:gd name="connsiteX82" fmla="*/ 8230 w 10000"/>
                <a:gd name="connsiteY82" fmla="*/ 2748 h 10039"/>
                <a:gd name="connsiteX83" fmla="*/ 8291 w 10000"/>
                <a:gd name="connsiteY83" fmla="*/ 2745 h 10039"/>
                <a:gd name="connsiteX84" fmla="*/ 8326 w 10000"/>
                <a:gd name="connsiteY84" fmla="*/ 2661 h 10039"/>
                <a:gd name="connsiteX85" fmla="*/ 8379 w 10000"/>
                <a:gd name="connsiteY85" fmla="*/ 2628 h 10039"/>
                <a:gd name="connsiteX86" fmla="*/ 8431 w 10000"/>
                <a:gd name="connsiteY86" fmla="*/ 2640 h 10039"/>
                <a:gd name="connsiteX87" fmla="*/ 8436 w 10000"/>
                <a:gd name="connsiteY87" fmla="*/ 2598 h 10039"/>
                <a:gd name="connsiteX88" fmla="*/ 8510 w 10000"/>
                <a:gd name="connsiteY88" fmla="*/ 2578 h 10039"/>
                <a:gd name="connsiteX89" fmla="*/ 8532 w 10000"/>
                <a:gd name="connsiteY89" fmla="*/ 2507 h 10039"/>
                <a:gd name="connsiteX90" fmla="*/ 8593 w 10000"/>
                <a:gd name="connsiteY90" fmla="*/ 2437 h 10039"/>
                <a:gd name="connsiteX91" fmla="*/ 8672 w 10000"/>
                <a:gd name="connsiteY91" fmla="*/ 2432 h 10039"/>
                <a:gd name="connsiteX92" fmla="*/ 8800 w 10000"/>
                <a:gd name="connsiteY92" fmla="*/ 2399 h 10039"/>
                <a:gd name="connsiteX93" fmla="*/ 8879 w 10000"/>
                <a:gd name="connsiteY93" fmla="*/ 2304 h 10039"/>
                <a:gd name="connsiteX94" fmla="*/ 8874 w 10000"/>
                <a:gd name="connsiteY94" fmla="*/ 2233 h 10039"/>
                <a:gd name="connsiteX95" fmla="*/ 8927 w 10000"/>
                <a:gd name="connsiteY95" fmla="*/ 2220 h 10039"/>
                <a:gd name="connsiteX96" fmla="*/ 9006 w 10000"/>
                <a:gd name="connsiteY96" fmla="*/ 2170 h 10039"/>
                <a:gd name="connsiteX97" fmla="*/ 9076 w 10000"/>
                <a:gd name="connsiteY97" fmla="*/ 2253 h 10039"/>
                <a:gd name="connsiteX98" fmla="*/ 9163 w 10000"/>
                <a:gd name="connsiteY98" fmla="*/ 2233 h 10039"/>
                <a:gd name="connsiteX99" fmla="*/ 9303 w 10000"/>
                <a:gd name="connsiteY99" fmla="*/ 2275 h 10039"/>
                <a:gd name="connsiteX100" fmla="*/ 9334 w 10000"/>
                <a:gd name="connsiteY100" fmla="*/ 2241 h 10039"/>
                <a:gd name="connsiteX101" fmla="*/ 9330 w 10000"/>
                <a:gd name="connsiteY101" fmla="*/ 2178 h 10039"/>
                <a:gd name="connsiteX102" fmla="*/ 9483 w 10000"/>
                <a:gd name="connsiteY102" fmla="*/ 2096 h 10039"/>
                <a:gd name="connsiteX103" fmla="*/ 9536 w 10000"/>
                <a:gd name="connsiteY103" fmla="*/ 2108 h 10039"/>
                <a:gd name="connsiteX104" fmla="*/ 9575 w 10000"/>
                <a:gd name="connsiteY104" fmla="*/ 2158 h 10039"/>
                <a:gd name="connsiteX105" fmla="*/ 9623 w 10000"/>
                <a:gd name="connsiteY105" fmla="*/ 2145 h 10039"/>
                <a:gd name="connsiteX106" fmla="*/ 9636 w 10000"/>
                <a:gd name="connsiteY106" fmla="*/ 2178 h 10039"/>
                <a:gd name="connsiteX107" fmla="*/ 9588 w 10000"/>
                <a:gd name="connsiteY107" fmla="*/ 2275 h 10039"/>
                <a:gd name="connsiteX108" fmla="*/ 9619 w 10000"/>
                <a:gd name="connsiteY108" fmla="*/ 2324 h 10039"/>
                <a:gd name="connsiteX109" fmla="*/ 9662 w 10000"/>
                <a:gd name="connsiteY109" fmla="*/ 2312 h 10039"/>
                <a:gd name="connsiteX110" fmla="*/ 9702 w 10000"/>
                <a:gd name="connsiteY110" fmla="*/ 2299 h 10039"/>
                <a:gd name="connsiteX111" fmla="*/ 9724 w 10000"/>
                <a:gd name="connsiteY111" fmla="*/ 2349 h 10039"/>
                <a:gd name="connsiteX112" fmla="*/ 9772 w 10000"/>
                <a:gd name="connsiteY112" fmla="*/ 2420 h 10039"/>
                <a:gd name="connsiteX113" fmla="*/ 9772 w 10000"/>
                <a:gd name="connsiteY113" fmla="*/ 2461 h 10039"/>
                <a:gd name="connsiteX114" fmla="*/ 9715 w 10000"/>
                <a:gd name="connsiteY114" fmla="*/ 2520 h 10039"/>
                <a:gd name="connsiteX115" fmla="*/ 9737 w 10000"/>
                <a:gd name="connsiteY115" fmla="*/ 2578 h 10039"/>
                <a:gd name="connsiteX116" fmla="*/ 9811 w 10000"/>
                <a:gd name="connsiteY116" fmla="*/ 2591 h 10039"/>
                <a:gd name="connsiteX117" fmla="*/ 9860 w 10000"/>
                <a:gd name="connsiteY117" fmla="*/ 2570 h 10039"/>
                <a:gd name="connsiteX118" fmla="*/ 9925 w 10000"/>
                <a:gd name="connsiteY118" fmla="*/ 2598 h 10039"/>
                <a:gd name="connsiteX119" fmla="*/ 9991 w 10000"/>
                <a:gd name="connsiteY119" fmla="*/ 2665 h 10039"/>
                <a:gd name="connsiteX120" fmla="*/ 10000 w 10000"/>
                <a:gd name="connsiteY120" fmla="*/ 2720 h 10039"/>
                <a:gd name="connsiteX121" fmla="*/ 9930 w 10000"/>
                <a:gd name="connsiteY121" fmla="*/ 2782 h 10039"/>
                <a:gd name="connsiteX122" fmla="*/ 9930 w 10000"/>
                <a:gd name="connsiteY122" fmla="*/ 2869 h 10039"/>
                <a:gd name="connsiteX123" fmla="*/ 9951 w 10000"/>
                <a:gd name="connsiteY123" fmla="*/ 2927 h 10039"/>
                <a:gd name="connsiteX124" fmla="*/ 9877 w 10000"/>
                <a:gd name="connsiteY124" fmla="*/ 2894 h 10039"/>
                <a:gd name="connsiteX125" fmla="*/ 9824 w 10000"/>
                <a:gd name="connsiteY125" fmla="*/ 2852 h 10039"/>
                <a:gd name="connsiteX126" fmla="*/ 9724 w 10000"/>
                <a:gd name="connsiteY126" fmla="*/ 2923 h 10039"/>
                <a:gd name="connsiteX127" fmla="*/ 9601 w 10000"/>
                <a:gd name="connsiteY127" fmla="*/ 2952 h 10039"/>
                <a:gd name="connsiteX128" fmla="*/ 9571 w 10000"/>
                <a:gd name="connsiteY128" fmla="*/ 3036 h 10039"/>
                <a:gd name="connsiteX129" fmla="*/ 9492 w 10000"/>
                <a:gd name="connsiteY129" fmla="*/ 3140 h 10039"/>
                <a:gd name="connsiteX130" fmla="*/ 9409 w 10000"/>
                <a:gd name="connsiteY130" fmla="*/ 3165 h 10039"/>
                <a:gd name="connsiteX131" fmla="*/ 9290 w 10000"/>
                <a:gd name="connsiteY131" fmla="*/ 3335 h 10039"/>
                <a:gd name="connsiteX132" fmla="*/ 9268 w 10000"/>
                <a:gd name="connsiteY132" fmla="*/ 3418 h 10039"/>
                <a:gd name="connsiteX133" fmla="*/ 9308 w 10000"/>
                <a:gd name="connsiteY133" fmla="*/ 3459 h 10039"/>
                <a:gd name="connsiteX134" fmla="*/ 9255 w 10000"/>
                <a:gd name="connsiteY134" fmla="*/ 3597 h 10039"/>
                <a:gd name="connsiteX135" fmla="*/ 9163 w 10000"/>
                <a:gd name="connsiteY135" fmla="*/ 3742 h 10039"/>
                <a:gd name="connsiteX136" fmla="*/ 9163 w 10000"/>
                <a:gd name="connsiteY136" fmla="*/ 3792 h 10039"/>
                <a:gd name="connsiteX137" fmla="*/ 9247 w 10000"/>
                <a:gd name="connsiteY137" fmla="*/ 3834 h 10039"/>
                <a:gd name="connsiteX138" fmla="*/ 9168 w 10000"/>
                <a:gd name="connsiteY138" fmla="*/ 4008 h 10039"/>
                <a:gd name="connsiteX139" fmla="*/ 9133 w 10000"/>
                <a:gd name="connsiteY139" fmla="*/ 4158 h 10039"/>
                <a:gd name="connsiteX140" fmla="*/ 9080 w 10000"/>
                <a:gd name="connsiteY140" fmla="*/ 4283 h 10039"/>
                <a:gd name="connsiteX141" fmla="*/ 8988 w 10000"/>
                <a:gd name="connsiteY141" fmla="*/ 4283 h 10039"/>
                <a:gd name="connsiteX142" fmla="*/ 8927 w 10000"/>
                <a:gd name="connsiteY142" fmla="*/ 4267 h 10039"/>
                <a:gd name="connsiteX143" fmla="*/ 8853 w 10000"/>
                <a:gd name="connsiteY143" fmla="*/ 4259 h 10039"/>
                <a:gd name="connsiteX144" fmla="*/ 8892 w 10000"/>
                <a:gd name="connsiteY144" fmla="*/ 4424 h 10039"/>
                <a:gd name="connsiteX145" fmla="*/ 8892 w 10000"/>
                <a:gd name="connsiteY145" fmla="*/ 4512 h 10039"/>
                <a:gd name="connsiteX146" fmla="*/ 8888 w 10000"/>
                <a:gd name="connsiteY146" fmla="*/ 4632 h 10039"/>
                <a:gd name="connsiteX147" fmla="*/ 8809 w 10000"/>
                <a:gd name="connsiteY147" fmla="*/ 4628 h 10039"/>
                <a:gd name="connsiteX148" fmla="*/ 8822 w 10000"/>
                <a:gd name="connsiteY148" fmla="*/ 4715 h 10039"/>
                <a:gd name="connsiteX149" fmla="*/ 8809 w 10000"/>
                <a:gd name="connsiteY149" fmla="*/ 4799 h 10039"/>
                <a:gd name="connsiteX150" fmla="*/ 8826 w 10000"/>
                <a:gd name="connsiteY150" fmla="*/ 4861 h 10039"/>
                <a:gd name="connsiteX151" fmla="*/ 8787 w 10000"/>
                <a:gd name="connsiteY151" fmla="*/ 4978 h 10039"/>
                <a:gd name="connsiteX152" fmla="*/ 8746 w 10000"/>
                <a:gd name="connsiteY152" fmla="*/ 4995 h 10039"/>
                <a:gd name="connsiteX153" fmla="*/ 8711 w 10000"/>
                <a:gd name="connsiteY153" fmla="*/ 4982 h 10039"/>
                <a:gd name="connsiteX154" fmla="*/ 8698 w 10000"/>
                <a:gd name="connsiteY154" fmla="*/ 5048 h 10039"/>
                <a:gd name="connsiteX155" fmla="*/ 8698 w 10000"/>
                <a:gd name="connsiteY155" fmla="*/ 5085 h 10039"/>
                <a:gd name="connsiteX156" fmla="*/ 8685 w 10000"/>
                <a:gd name="connsiteY156" fmla="*/ 5073 h 10039"/>
                <a:gd name="connsiteX157" fmla="*/ 8663 w 10000"/>
                <a:gd name="connsiteY157" fmla="*/ 5040 h 10039"/>
                <a:gd name="connsiteX158" fmla="*/ 8663 w 10000"/>
                <a:gd name="connsiteY158" fmla="*/ 5007 h 10039"/>
                <a:gd name="connsiteX159" fmla="*/ 8650 w 10000"/>
                <a:gd name="connsiteY159" fmla="*/ 4982 h 10039"/>
                <a:gd name="connsiteX160" fmla="*/ 8624 w 10000"/>
                <a:gd name="connsiteY160" fmla="*/ 4931 h 10039"/>
                <a:gd name="connsiteX161" fmla="*/ 8598 w 10000"/>
                <a:gd name="connsiteY161" fmla="*/ 4844 h 10039"/>
                <a:gd name="connsiteX162" fmla="*/ 8580 w 10000"/>
                <a:gd name="connsiteY162" fmla="*/ 4703 h 10039"/>
                <a:gd name="connsiteX163" fmla="*/ 8554 w 10000"/>
                <a:gd name="connsiteY163" fmla="*/ 4653 h 10039"/>
                <a:gd name="connsiteX164" fmla="*/ 8554 w 10000"/>
                <a:gd name="connsiteY164" fmla="*/ 4582 h 10039"/>
                <a:gd name="connsiteX165" fmla="*/ 8523 w 10000"/>
                <a:gd name="connsiteY165" fmla="*/ 4487 h 10039"/>
                <a:gd name="connsiteX166" fmla="*/ 8497 w 10000"/>
                <a:gd name="connsiteY166" fmla="*/ 4441 h 10039"/>
                <a:gd name="connsiteX167" fmla="*/ 8479 w 10000"/>
                <a:gd name="connsiteY167" fmla="*/ 4412 h 10039"/>
                <a:gd name="connsiteX168" fmla="*/ 8418 w 10000"/>
                <a:gd name="connsiteY168" fmla="*/ 4412 h 10039"/>
                <a:gd name="connsiteX169" fmla="*/ 8370 w 10000"/>
                <a:gd name="connsiteY169" fmla="*/ 4387 h 10039"/>
                <a:gd name="connsiteX170" fmla="*/ 8339 w 10000"/>
                <a:gd name="connsiteY170" fmla="*/ 4412 h 10039"/>
                <a:gd name="connsiteX171" fmla="*/ 8366 w 10000"/>
                <a:gd name="connsiteY171" fmla="*/ 4441 h 10039"/>
                <a:gd name="connsiteX172" fmla="*/ 8339 w 10000"/>
                <a:gd name="connsiteY172" fmla="*/ 4466 h 10039"/>
                <a:gd name="connsiteX173" fmla="*/ 8339 w 10000"/>
                <a:gd name="connsiteY173" fmla="*/ 4508 h 10039"/>
                <a:gd name="connsiteX174" fmla="*/ 8304 w 10000"/>
                <a:gd name="connsiteY174" fmla="*/ 4558 h 10039"/>
                <a:gd name="connsiteX175" fmla="*/ 8326 w 10000"/>
                <a:gd name="connsiteY175" fmla="*/ 4574 h 10039"/>
                <a:gd name="connsiteX176" fmla="*/ 8317 w 10000"/>
                <a:gd name="connsiteY176" fmla="*/ 4628 h 10039"/>
                <a:gd name="connsiteX177" fmla="*/ 8282 w 10000"/>
                <a:gd name="connsiteY177" fmla="*/ 4632 h 10039"/>
                <a:gd name="connsiteX178" fmla="*/ 8230 w 10000"/>
                <a:gd name="connsiteY178" fmla="*/ 4562 h 10039"/>
                <a:gd name="connsiteX179" fmla="*/ 8168 w 10000"/>
                <a:gd name="connsiteY179" fmla="*/ 4512 h 10039"/>
                <a:gd name="connsiteX180" fmla="*/ 8155 w 10000"/>
                <a:gd name="connsiteY180" fmla="*/ 4474 h 10039"/>
                <a:gd name="connsiteX181" fmla="*/ 8125 w 10000"/>
                <a:gd name="connsiteY181" fmla="*/ 4441 h 10039"/>
                <a:gd name="connsiteX182" fmla="*/ 8081 w 10000"/>
                <a:gd name="connsiteY182" fmla="*/ 4354 h 10039"/>
                <a:gd name="connsiteX183" fmla="*/ 8081 w 10000"/>
                <a:gd name="connsiteY183" fmla="*/ 4316 h 10039"/>
                <a:gd name="connsiteX184" fmla="*/ 8116 w 10000"/>
                <a:gd name="connsiteY184" fmla="*/ 4291 h 10039"/>
                <a:gd name="connsiteX185" fmla="*/ 8125 w 10000"/>
                <a:gd name="connsiteY185" fmla="*/ 4246 h 10039"/>
                <a:gd name="connsiteX186" fmla="*/ 8190 w 10000"/>
                <a:gd name="connsiteY186" fmla="*/ 4200 h 10039"/>
                <a:gd name="connsiteX187" fmla="*/ 8217 w 10000"/>
                <a:gd name="connsiteY187" fmla="*/ 4225 h 10039"/>
                <a:gd name="connsiteX188" fmla="*/ 8256 w 10000"/>
                <a:gd name="connsiteY188" fmla="*/ 4233 h 10039"/>
                <a:gd name="connsiteX189" fmla="*/ 8282 w 10000"/>
                <a:gd name="connsiteY189" fmla="*/ 4200 h 10039"/>
                <a:gd name="connsiteX190" fmla="*/ 8282 w 10000"/>
                <a:gd name="connsiteY190" fmla="*/ 4158 h 10039"/>
                <a:gd name="connsiteX191" fmla="*/ 8330 w 10000"/>
                <a:gd name="connsiteY191" fmla="*/ 4129 h 10039"/>
                <a:gd name="connsiteX192" fmla="*/ 8379 w 10000"/>
                <a:gd name="connsiteY192" fmla="*/ 4025 h 10039"/>
                <a:gd name="connsiteX193" fmla="*/ 8392 w 10000"/>
                <a:gd name="connsiteY193" fmla="*/ 3942 h 10039"/>
                <a:gd name="connsiteX194" fmla="*/ 8422 w 10000"/>
                <a:gd name="connsiteY194" fmla="*/ 3871 h 10039"/>
                <a:gd name="connsiteX195" fmla="*/ 8392 w 10000"/>
                <a:gd name="connsiteY195" fmla="*/ 3851 h 10039"/>
                <a:gd name="connsiteX196" fmla="*/ 8330 w 10000"/>
                <a:gd name="connsiteY196" fmla="*/ 3792 h 10039"/>
                <a:gd name="connsiteX197" fmla="*/ 8291 w 10000"/>
                <a:gd name="connsiteY197" fmla="*/ 3801 h 10039"/>
                <a:gd name="connsiteX198" fmla="*/ 8265 w 10000"/>
                <a:gd name="connsiteY198" fmla="*/ 3789 h 10039"/>
                <a:gd name="connsiteX199" fmla="*/ 8204 w 10000"/>
                <a:gd name="connsiteY199" fmla="*/ 3789 h 10039"/>
                <a:gd name="connsiteX200" fmla="*/ 8081 w 10000"/>
                <a:gd name="connsiteY200" fmla="*/ 3792 h 10039"/>
                <a:gd name="connsiteX201" fmla="*/ 7976 w 10000"/>
                <a:gd name="connsiteY201" fmla="*/ 3780 h 10039"/>
                <a:gd name="connsiteX202" fmla="*/ 7836 w 10000"/>
                <a:gd name="connsiteY202" fmla="*/ 3792 h 10039"/>
                <a:gd name="connsiteX203" fmla="*/ 7744 w 10000"/>
                <a:gd name="connsiteY203" fmla="*/ 3792 h 10039"/>
                <a:gd name="connsiteX204" fmla="*/ 7669 w 10000"/>
                <a:gd name="connsiteY204" fmla="*/ 3764 h 10039"/>
                <a:gd name="connsiteX205" fmla="*/ 7599 w 10000"/>
                <a:gd name="connsiteY205" fmla="*/ 3764 h 10039"/>
                <a:gd name="connsiteX206" fmla="*/ 7534 w 10000"/>
                <a:gd name="connsiteY206" fmla="*/ 3742 h 10039"/>
                <a:gd name="connsiteX207" fmla="*/ 7534 w 10000"/>
                <a:gd name="connsiteY207" fmla="*/ 3692 h 10039"/>
                <a:gd name="connsiteX208" fmla="*/ 7507 w 10000"/>
                <a:gd name="connsiteY208" fmla="*/ 3622 h 10039"/>
                <a:gd name="connsiteX209" fmla="*/ 7499 w 10000"/>
                <a:gd name="connsiteY209" fmla="*/ 3580 h 10039"/>
                <a:gd name="connsiteX210" fmla="*/ 7481 w 10000"/>
                <a:gd name="connsiteY210" fmla="*/ 3501 h 10039"/>
                <a:gd name="connsiteX211" fmla="*/ 7433 w 10000"/>
                <a:gd name="connsiteY211" fmla="*/ 3418 h 10039"/>
                <a:gd name="connsiteX212" fmla="*/ 7402 w 10000"/>
                <a:gd name="connsiteY212" fmla="*/ 3422 h 10039"/>
                <a:gd name="connsiteX213" fmla="*/ 7394 w 10000"/>
                <a:gd name="connsiteY213" fmla="*/ 3447 h 10039"/>
                <a:gd name="connsiteX214" fmla="*/ 7319 w 10000"/>
                <a:gd name="connsiteY214" fmla="*/ 3431 h 10039"/>
                <a:gd name="connsiteX215" fmla="*/ 7288 w 10000"/>
                <a:gd name="connsiteY215" fmla="*/ 3397 h 10039"/>
                <a:gd name="connsiteX216" fmla="*/ 7232 w 10000"/>
                <a:gd name="connsiteY216" fmla="*/ 3352 h 10039"/>
                <a:gd name="connsiteX217" fmla="*/ 7205 w 10000"/>
                <a:gd name="connsiteY217" fmla="*/ 3352 h 10039"/>
                <a:gd name="connsiteX218" fmla="*/ 7192 w 10000"/>
                <a:gd name="connsiteY218" fmla="*/ 3393 h 10039"/>
                <a:gd name="connsiteX219" fmla="*/ 7240 w 10000"/>
                <a:gd name="connsiteY219" fmla="*/ 3418 h 10039"/>
                <a:gd name="connsiteX220" fmla="*/ 7205 w 10000"/>
                <a:gd name="connsiteY220" fmla="*/ 3434 h 10039"/>
                <a:gd name="connsiteX221" fmla="*/ 7131 w 10000"/>
                <a:gd name="connsiteY221" fmla="*/ 3422 h 10039"/>
                <a:gd name="connsiteX222" fmla="*/ 7078 w 10000"/>
                <a:gd name="connsiteY222" fmla="*/ 3368 h 10039"/>
                <a:gd name="connsiteX223" fmla="*/ 7078 w 10000"/>
                <a:gd name="connsiteY223" fmla="*/ 3327 h 10039"/>
                <a:gd name="connsiteX224" fmla="*/ 7030 w 10000"/>
                <a:gd name="connsiteY224" fmla="*/ 3277 h 10039"/>
                <a:gd name="connsiteX225" fmla="*/ 7004 w 10000"/>
                <a:gd name="connsiteY225" fmla="*/ 3239 h 10039"/>
                <a:gd name="connsiteX226" fmla="*/ 6986 w 10000"/>
                <a:gd name="connsiteY226" fmla="*/ 3285 h 10039"/>
                <a:gd name="connsiteX227" fmla="*/ 6951 w 10000"/>
                <a:gd name="connsiteY227" fmla="*/ 3289 h 10039"/>
                <a:gd name="connsiteX228" fmla="*/ 6960 w 10000"/>
                <a:gd name="connsiteY228" fmla="*/ 3335 h 10039"/>
                <a:gd name="connsiteX229" fmla="*/ 6991 w 10000"/>
                <a:gd name="connsiteY229" fmla="*/ 3368 h 10039"/>
                <a:gd name="connsiteX230" fmla="*/ 6960 w 10000"/>
                <a:gd name="connsiteY230" fmla="*/ 3447 h 10039"/>
                <a:gd name="connsiteX231" fmla="*/ 6890 w 10000"/>
                <a:gd name="connsiteY231" fmla="*/ 3526 h 10039"/>
                <a:gd name="connsiteX232" fmla="*/ 6877 w 10000"/>
                <a:gd name="connsiteY232" fmla="*/ 3610 h 10039"/>
                <a:gd name="connsiteX233" fmla="*/ 7048 w 10000"/>
                <a:gd name="connsiteY233" fmla="*/ 3660 h 10039"/>
                <a:gd name="connsiteX234" fmla="*/ 7113 w 10000"/>
                <a:gd name="connsiteY234" fmla="*/ 3635 h 10039"/>
                <a:gd name="connsiteX235" fmla="*/ 7201 w 10000"/>
                <a:gd name="connsiteY235" fmla="*/ 3643 h 10039"/>
                <a:gd name="connsiteX236" fmla="*/ 7188 w 10000"/>
                <a:gd name="connsiteY236" fmla="*/ 3680 h 10039"/>
                <a:gd name="connsiteX237" fmla="*/ 7205 w 10000"/>
                <a:gd name="connsiteY237" fmla="*/ 3767 h 10039"/>
                <a:gd name="connsiteX238" fmla="*/ 7161 w 10000"/>
                <a:gd name="connsiteY238" fmla="*/ 3809 h 10039"/>
                <a:gd name="connsiteX239" fmla="*/ 7118 w 10000"/>
                <a:gd name="connsiteY239" fmla="*/ 3789 h 10039"/>
                <a:gd name="connsiteX240" fmla="*/ 7065 w 10000"/>
                <a:gd name="connsiteY240" fmla="*/ 3821 h 10039"/>
                <a:gd name="connsiteX241" fmla="*/ 7039 w 10000"/>
                <a:gd name="connsiteY241" fmla="*/ 3909 h 10039"/>
                <a:gd name="connsiteX242" fmla="*/ 6973 w 10000"/>
                <a:gd name="connsiteY242" fmla="*/ 3921 h 10039"/>
                <a:gd name="connsiteX243" fmla="*/ 6964 w 10000"/>
                <a:gd name="connsiteY243" fmla="*/ 4055 h 10039"/>
                <a:gd name="connsiteX244" fmla="*/ 7048 w 10000"/>
                <a:gd name="connsiteY244" fmla="*/ 4150 h 10039"/>
                <a:gd name="connsiteX245" fmla="*/ 7140 w 10000"/>
                <a:gd name="connsiteY245" fmla="*/ 4183 h 10039"/>
                <a:gd name="connsiteX246" fmla="*/ 7227 w 10000"/>
                <a:gd name="connsiteY246" fmla="*/ 4283 h 10039"/>
                <a:gd name="connsiteX247" fmla="*/ 7227 w 10000"/>
                <a:gd name="connsiteY247" fmla="*/ 4399 h 10039"/>
                <a:gd name="connsiteX248" fmla="*/ 7258 w 10000"/>
                <a:gd name="connsiteY248" fmla="*/ 4483 h 10039"/>
                <a:gd name="connsiteX249" fmla="*/ 7245 w 10000"/>
                <a:gd name="connsiteY249" fmla="*/ 4545 h 10039"/>
                <a:gd name="connsiteX250" fmla="*/ 7267 w 10000"/>
                <a:gd name="connsiteY250" fmla="*/ 4645 h 10039"/>
                <a:gd name="connsiteX251" fmla="*/ 7367 w 10000"/>
                <a:gd name="connsiteY251" fmla="*/ 4786 h 10039"/>
                <a:gd name="connsiteX252" fmla="*/ 7367 w 10000"/>
                <a:gd name="connsiteY252" fmla="*/ 4874 h 10039"/>
                <a:gd name="connsiteX253" fmla="*/ 7394 w 10000"/>
                <a:gd name="connsiteY253" fmla="*/ 4931 h 10039"/>
                <a:gd name="connsiteX254" fmla="*/ 7402 w 10000"/>
                <a:gd name="connsiteY254" fmla="*/ 5040 h 10039"/>
                <a:gd name="connsiteX255" fmla="*/ 7385 w 10000"/>
                <a:gd name="connsiteY255" fmla="*/ 5048 h 10039"/>
                <a:gd name="connsiteX256" fmla="*/ 7429 w 10000"/>
                <a:gd name="connsiteY256" fmla="*/ 5123 h 10039"/>
                <a:gd name="connsiteX257" fmla="*/ 7385 w 10000"/>
                <a:gd name="connsiteY257" fmla="*/ 5181 h 10039"/>
                <a:gd name="connsiteX258" fmla="*/ 7332 w 10000"/>
                <a:gd name="connsiteY258" fmla="*/ 5127 h 10039"/>
                <a:gd name="connsiteX259" fmla="*/ 7332 w 10000"/>
                <a:gd name="connsiteY259" fmla="*/ 5160 h 10039"/>
                <a:gd name="connsiteX260" fmla="*/ 7293 w 10000"/>
                <a:gd name="connsiteY260" fmla="*/ 5144 h 10039"/>
                <a:gd name="connsiteX261" fmla="*/ 7267 w 10000"/>
                <a:gd name="connsiteY261" fmla="*/ 5065 h 10039"/>
                <a:gd name="connsiteX262" fmla="*/ 7253 w 10000"/>
                <a:gd name="connsiteY262" fmla="*/ 5028 h 10039"/>
                <a:gd name="connsiteX263" fmla="*/ 7245 w 10000"/>
                <a:gd name="connsiteY263" fmla="*/ 5060 h 10039"/>
                <a:gd name="connsiteX264" fmla="*/ 7232 w 10000"/>
                <a:gd name="connsiteY264" fmla="*/ 5098 h 10039"/>
                <a:gd name="connsiteX265" fmla="*/ 7227 w 10000"/>
                <a:gd name="connsiteY265" fmla="*/ 5077 h 10039"/>
                <a:gd name="connsiteX266" fmla="*/ 7214 w 10000"/>
                <a:gd name="connsiteY266" fmla="*/ 5102 h 10039"/>
                <a:gd name="connsiteX267" fmla="*/ 7161 w 10000"/>
                <a:gd name="connsiteY267" fmla="*/ 5102 h 10039"/>
                <a:gd name="connsiteX268" fmla="*/ 7153 w 10000"/>
                <a:gd name="connsiteY268" fmla="*/ 5110 h 10039"/>
                <a:gd name="connsiteX269" fmla="*/ 7091 w 10000"/>
                <a:gd name="connsiteY269" fmla="*/ 5090 h 10039"/>
                <a:gd name="connsiteX270" fmla="*/ 7074 w 10000"/>
                <a:gd name="connsiteY270" fmla="*/ 5007 h 10039"/>
                <a:gd name="connsiteX271" fmla="*/ 7091 w 10000"/>
                <a:gd name="connsiteY271" fmla="*/ 4957 h 10039"/>
                <a:gd name="connsiteX272" fmla="*/ 7039 w 10000"/>
                <a:gd name="connsiteY272" fmla="*/ 4915 h 10039"/>
                <a:gd name="connsiteX273" fmla="*/ 6973 w 10000"/>
                <a:gd name="connsiteY273" fmla="*/ 4915 h 10039"/>
                <a:gd name="connsiteX274" fmla="*/ 6978 w 10000"/>
                <a:gd name="connsiteY274" fmla="*/ 4931 h 10039"/>
                <a:gd name="connsiteX275" fmla="*/ 7017 w 10000"/>
                <a:gd name="connsiteY275" fmla="*/ 4944 h 10039"/>
                <a:gd name="connsiteX276" fmla="*/ 7052 w 10000"/>
                <a:gd name="connsiteY276" fmla="*/ 4978 h 10039"/>
                <a:gd name="connsiteX277" fmla="*/ 7026 w 10000"/>
                <a:gd name="connsiteY277" fmla="*/ 4995 h 10039"/>
                <a:gd name="connsiteX278" fmla="*/ 7004 w 10000"/>
                <a:gd name="connsiteY278" fmla="*/ 5040 h 10039"/>
                <a:gd name="connsiteX279" fmla="*/ 6999 w 10000"/>
                <a:gd name="connsiteY279" fmla="*/ 5090 h 10039"/>
                <a:gd name="connsiteX280" fmla="*/ 6947 w 10000"/>
                <a:gd name="connsiteY280" fmla="*/ 5144 h 10039"/>
                <a:gd name="connsiteX281" fmla="*/ 6724 w 10000"/>
                <a:gd name="connsiteY281" fmla="*/ 5223 h 10039"/>
                <a:gd name="connsiteX282" fmla="*/ 6693 w 10000"/>
                <a:gd name="connsiteY282" fmla="*/ 5252 h 10039"/>
                <a:gd name="connsiteX283" fmla="*/ 6676 w 10000"/>
                <a:gd name="connsiteY283" fmla="*/ 5302 h 10039"/>
                <a:gd name="connsiteX284" fmla="*/ 6636 w 10000"/>
                <a:gd name="connsiteY284" fmla="*/ 5373 h 10039"/>
                <a:gd name="connsiteX285" fmla="*/ 6649 w 10000"/>
                <a:gd name="connsiteY285" fmla="*/ 5410 h 10039"/>
                <a:gd name="connsiteX286" fmla="*/ 6693 w 10000"/>
                <a:gd name="connsiteY286" fmla="*/ 5481 h 10039"/>
                <a:gd name="connsiteX287" fmla="*/ 6684 w 10000"/>
                <a:gd name="connsiteY287" fmla="*/ 5505 h 10039"/>
                <a:gd name="connsiteX288" fmla="*/ 6711 w 10000"/>
                <a:gd name="connsiteY288" fmla="*/ 5510 h 10039"/>
                <a:gd name="connsiteX289" fmla="*/ 6632 w 10000"/>
                <a:gd name="connsiteY289" fmla="*/ 5580 h 10039"/>
                <a:gd name="connsiteX290" fmla="*/ 6610 w 10000"/>
                <a:gd name="connsiteY290" fmla="*/ 5639 h 10039"/>
                <a:gd name="connsiteX291" fmla="*/ 6570 w 10000"/>
                <a:gd name="connsiteY291" fmla="*/ 5642 h 10039"/>
                <a:gd name="connsiteX292" fmla="*/ 6584 w 10000"/>
                <a:gd name="connsiteY292" fmla="*/ 5680 h 10039"/>
                <a:gd name="connsiteX293" fmla="*/ 6457 w 10000"/>
                <a:gd name="connsiteY293" fmla="*/ 5772 h 10039"/>
                <a:gd name="connsiteX294" fmla="*/ 6448 w 10000"/>
                <a:gd name="connsiteY294" fmla="*/ 5818 h 10039"/>
                <a:gd name="connsiteX295" fmla="*/ 6255 w 10000"/>
                <a:gd name="connsiteY295" fmla="*/ 5913 h 10039"/>
                <a:gd name="connsiteX296" fmla="*/ 6237 w 10000"/>
                <a:gd name="connsiteY296" fmla="*/ 5884 h 10039"/>
                <a:gd name="connsiteX297" fmla="*/ 6237 w 10000"/>
                <a:gd name="connsiteY297" fmla="*/ 5855 h 10039"/>
                <a:gd name="connsiteX298" fmla="*/ 6224 w 10000"/>
                <a:gd name="connsiteY298" fmla="*/ 5834 h 10039"/>
                <a:gd name="connsiteX299" fmla="*/ 6193 w 10000"/>
                <a:gd name="connsiteY299" fmla="*/ 5834 h 10039"/>
                <a:gd name="connsiteX300" fmla="*/ 6136 w 10000"/>
                <a:gd name="connsiteY300" fmla="*/ 5880 h 10039"/>
                <a:gd name="connsiteX301" fmla="*/ 6092 w 10000"/>
                <a:gd name="connsiteY301" fmla="*/ 5884 h 10039"/>
                <a:gd name="connsiteX302" fmla="*/ 6075 w 10000"/>
                <a:gd name="connsiteY302" fmla="*/ 5975 h 10039"/>
                <a:gd name="connsiteX303" fmla="*/ 6136 w 10000"/>
                <a:gd name="connsiteY303" fmla="*/ 5955 h 10039"/>
                <a:gd name="connsiteX304" fmla="*/ 6153 w 10000"/>
                <a:gd name="connsiteY304" fmla="*/ 5930 h 10039"/>
                <a:gd name="connsiteX305" fmla="*/ 6189 w 10000"/>
                <a:gd name="connsiteY305" fmla="*/ 5942 h 10039"/>
                <a:gd name="connsiteX306" fmla="*/ 5948 w 10000"/>
                <a:gd name="connsiteY306" fmla="*/ 6146 h 10039"/>
                <a:gd name="connsiteX307" fmla="*/ 5882 w 10000"/>
                <a:gd name="connsiteY307" fmla="*/ 6313 h 10039"/>
                <a:gd name="connsiteX308" fmla="*/ 5567 w 10000"/>
                <a:gd name="connsiteY308" fmla="*/ 6554 h 10039"/>
                <a:gd name="connsiteX309" fmla="*/ 5519 w 10000"/>
                <a:gd name="connsiteY309" fmla="*/ 6641 h 10039"/>
                <a:gd name="connsiteX310" fmla="*/ 5444 w 10000"/>
                <a:gd name="connsiteY310" fmla="*/ 6708 h 10039"/>
                <a:gd name="connsiteX311" fmla="*/ 5313 w 10000"/>
                <a:gd name="connsiteY311" fmla="*/ 6749 h 10039"/>
                <a:gd name="connsiteX312" fmla="*/ 5212 w 10000"/>
                <a:gd name="connsiteY312" fmla="*/ 6833 h 10039"/>
                <a:gd name="connsiteX313" fmla="*/ 5199 w 10000"/>
                <a:gd name="connsiteY313" fmla="*/ 6903 h 10039"/>
                <a:gd name="connsiteX314" fmla="*/ 5212 w 10000"/>
                <a:gd name="connsiteY314" fmla="*/ 6978 h 10039"/>
                <a:gd name="connsiteX315" fmla="*/ 5151 w 10000"/>
                <a:gd name="connsiteY315" fmla="*/ 7061 h 10039"/>
                <a:gd name="connsiteX316" fmla="*/ 5072 w 10000"/>
                <a:gd name="connsiteY316" fmla="*/ 7111 h 10039"/>
                <a:gd name="connsiteX317" fmla="*/ 4910 w 10000"/>
                <a:gd name="connsiteY317" fmla="*/ 7094 h 10039"/>
                <a:gd name="connsiteX318" fmla="*/ 4844 w 10000"/>
                <a:gd name="connsiteY318" fmla="*/ 7152 h 10039"/>
                <a:gd name="connsiteX319" fmla="*/ 4844 w 10000"/>
                <a:gd name="connsiteY319" fmla="*/ 7219 h 10039"/>
                <a:gd name="connsiteX320" fmla="*/ 4744 w 10000"/>
                <a:gd name="connsiteY320" fmla="*/ 7335 h 10039"/>
                <a:gd name="connsiteX321" fmla="*/ 4687 w 10000"/>
                <a:gd name="connsiteY321" fmla="*/ 7327 h 10039"/>
                <a:gd name="connsiteX322" fmla="*/ 4656 w 10000"/>
                <a:gd name="connsiteY322" fmla="*/ 7278 h 10039"/>
                <a:gd name="connsiteX323" fmla="*/ 4621 w 10000"/>
                <a:gd name="connsiteY323" fmla="*/ 7278 h 10039"/>
                <a:gd name="connsiteX324" fmla="*/ 4507 w 10000"/>
                <a:gd name="connsiteY324" fmla="*/ 7393 h 10039"/>
                <a:gd name="connsiteX325" fmla="*/ 4468 w 10000"/>
                <a:gd name="connsiteY325" fmla="*/ 7457 h 10039"/>
                <a:gd name="connsiteX326" fmla="*/ 4477 w 10000"/>
                <a:gd name="connsiteY326" fmla="*/ 7577 h 10039"/>
                <a:gd name="connsiteX327" fmla="*/ 4534 w 10000"/>
                <a:gd name="connsiteY327" fmla="*/ 7743 h 10039"/>
                <a:gd name="connsiteX328" fmla="*/ 4477 w 10000"/>
                <a:gd name="connsiteY328" fmla="*/ 7797 h 10039"/>
                <a:gd name="connsiteX329" fmla="*/ 4490 w 10000"/>
                <a:gd name="connsiteY329" fmla="*/ 7893 h 10039"/>
                <a:gd name="connsiteX330" fmla="*/ 4490 w 10000"/>
                <a:gd name="connsiteY330" fmla="*/ 8154 h 10039"/>
                <a:gd name="connsiteX331" fmla="*/ 4573 w 10000"/>
                <a:gd name="connsiteY331" fmla="*/ 8180 h 10039"/>
                <a:gd name="connsiteX332" fmla="*/ 4590 w 10000"/>
                <a:gd name="connsiteY332" fmla="*/ 8346 h 10039"/>
                <a:gd name="connsiteX333" fmla="*/ 4507 w 10000"/>
                <a:gd name="connsiteY333" fmla="*/ 8566 h 10039"/>
                <a:gd name="connsiteX334" fmla="*/ 4415 w 10000"/>
                <a:gd name="connsiteY334" fmla="*/ 8728 h 10039"/>
                <a:gd name="connsiteX335" fmla="*/ 4415 w 10000"/>
                <a:gd name="connsiteY335" fmla="*/ 8853 h 10039"/>
                <a:gd name="connsiteX336" fmla="*/ 4455 w 10000"/>
                <a:gd name="connsiteY336" fmla="*/ 8903 h 10039"/>
                <a:gd name="connsiteX337" fmla="*/ 4481 w 10000"/>
                <a:gd name="connsiteY337" fmla="*/ 9190 h 10039"/>
                <a:gd name="connsiteX338" fmla="*/ 4481 w 10000"/>
                <a:gd name="connsiteY338" fmla="*/ 9270 h 10039"/>
                <a:gd name="connsiteX339" fmla="*/ 4415 w 10000"/>
                <a:gd name="connsiteY339" fmla="*/ 9285 h 10039"/>
                <a:gd name="connsiteX340" fmla="*/ 4376 w 10000"/>
                <a:gd name="connsiteY340" fmla="*/ 9273 h 10039"/>
                <a:gd name="connsiteX341" fmla="*/ 4280 w 10000"/>
                <a:gd name="connsiteY341" fmla="*/ 9285 h 10039"/>
                <a:gd name="connsiteX342" fmla="*/ 4240 w 10000"/>
                <a:gd name="connsiteY342" fmla="*/ 9357 h 10039"/>
                <a:gd name="connsiteX343" fmla="*/ 4262 w 10000"/>
                <a:gd name="connsiteY343" fmla="*/ 9382 h 10039"/>
                <a:gd name="connsiteX344" fmla="*/ 4166 w 10000"/>
                <a:gd name="connsiteY344" fmla="*/ 9498 h 10039"/>
                <a:gd name="connsiteX345" fmla="*/ 4135 w 10000"/>
                <a:gd name="connsiteY345" fmla="*/ 9536 h 10039"/>
                <a:gd name="connsiteX346" fmla="*/ 4148 w 10000"/>
                <a:gd name="connsiteY346" fmla="*/ 9581 h 10039"/>
                <a:gd name="connsiteX347" fmla="*/ 4262 w 10000"/>
                <a:gd name="connsiteY347" fmla="*/ 9635 h 10039"/>
                <a:gd name="connsiteX348" fmla="*/ 4275 w 10000"/>
                <a:gd name="connsiteY348" fmla="*/ 9656 h 10039"/>
                <a:gd name="connsiteX349" fmla="*/ 4275 w 10000"/>
                <a:gd name="connsiteY349" fmla="*/ 9681 h 10039"/>
                <a:gd name="connsiteX350" fmla="*/ 4262 w 10000"/>
                <a:gd name="connsiteY350" fmla="*/ 9648 h 10039"/>
                <a:gd name="connsiteX351" fmla="*/ 4205 w 10000"/>
                <a:gd name="connsiteY351" fmla="*/ 9631 h 10039"/>
                <a:gd name="connsiteX352" fmla="*/ 4052 w 10000"/>
                <a:gd name="connsiteY352" fmla="*/ 9681 h 10039"/>
                <a:gd name="connsiteX353" fmla="*/ 4034 w 10000"/>
                <a:gd name="connsiteY353" fmla="*/ 9673 h 10039"/>
                <a:gd name="connsiteX354" fmla="*/ 3907 w 10000"/>
                <a:gd name="connsiteY354" fmla="*/ 9727 h 10039"/>
                <a:gd name="connsiteX355" fmla="*/ 3864 w 10000"/>
                <a:gd name="connsiteY355" fmla="*/ 9789 h 10039"/>
                <a:gd name="connsiteX356" fmla="*/ 3859 w 10000"/>
                <a:gd name="connsiteY356" fmla="*/ 9827 h 10039"/>
                <a:gd name="connsiteX357" fmla="*/ 3846 w 10000"/>
                <a:gd name="connsiteY357" fmla="*/ 9839 h 10039"/>
                <a:gd name="connsiteX358" fmla="*/ 3859 w 10000"/>
                <a:gd name="connsiteY358" fmla="*/ 9864 h 10039"/>
                <a:gd name="connsiteX359" fmla="*/ 3824 w 10000"/>
                <a:gd name="connsiteY359" fmla="*/ 9956 h 10039"/>
                <a:gd name="connsiteX360" fmla="*/ 3692 w 10000"/>
                <a:gd name="connsiteY360" fmla="*/ 10039 h 10039"/>
                <a:gd name="connsiteX361" fmla="*/ 3569 w 10000"/>
                <a:gd name="connsiteY361" fmla="*/ 10026 h 10039"/>
                <a:gd name="connsiteX362" fmla="*/ 3464 w 10000"/>
                <a:gd name="connsiteY362" fmla="*/ 9956 h 10039"/>
                <a:gd name="connsiteX363" fmla="*/ 3355 w 10000"/>
                <a:gd name="connsiteY363" fmla="*/ 9839 h 10039"/>
                <a:gd name="connsiteX364" fmla="*/ 3237 w 10000"/>
                <a:gd name="connsiteY364" fmla="*/ 9586 h 10039"/>
                <a:gd name="connsiteX365" fmla="*/ 3223 w 10000"/>
                <a:gd name="connsiteY365" fmla="*/ 9444 h 10039"/>
                <a:gd name="connsiteX366" fmla="*/ 3188 w 10000"/>
                <a:gd name="connsiteY366" fmla="*/ 9319 h 10039"/>
                <a:gd name="connsiteX367" fmla="*/ 3110 w 10000"/>
                <a:gd name="connsiteY367" fmla="*/ 9178 h 10039"/>
                <a:gd name="connsiteX368" fmla="*/ 3110 w 10000"/>
                <a:gd name="connsiteY368" fmla="*/ 9116 h 10039"/>
                <a:gd name="connsiteX369" fmla="*/ 3075 w 10000"/>
                <a:gd name="connsiteY369" fmla="*/ 9107 h 10039"/>
                <a:gd name="connsiteX370" fmla="*/ 3040 w 10000"/>
                <a:gd name="connsiteY370" fmla="*/ 9019 h 10039"/>
                <a:gd name="connsiteX371" fmla="*/ 3009 w 10000"/>
                <a:gd name="connsiteY371" fmla="*/ 8903 h 10039"/>
                <a:gd name="connsiteX372" fmla="*/ 2908 w 10000"/>
                <a:gd name="connsiteY372" fmla="*/ 8783 h 10039"/>
                <a:gd name="connsiteX373" fmla="*/ 2843 w 10000"/>
                <a:gd name="connsiteY373" fmla="*/ 8695 h 10039"/>
                <a:gd name="connsiteX374" fmla="*/ 2812 w 10000"/>
                <a:gd name="connsiteY374" fmla="*/ 8687 h 10039"/>
                <a:gd name="connsiteX375" fmla="*/ 2720 w 10000"/>
                <a:gd name="connsiteY375" fmla="*/ 8596 h 10039"/>
                <a:gd name="connsiteX376" fmla="*/ 2672 w 10000"/>
                <a:gd name="connsiteY376" fmla="*/ 8504 h 10039"/>
                <a:gd name="connsiteX377" fmla="*/ 2645 w 10000"/>
                <a:gd name="connsiteY377" fmla="*/ 8479 h 10039"/>
                <a:gd name="connsiteX378" fmla="*/ 2632 w 10000"/>
                <a:gd name="connsiteY378" fmla="*/ 8338 h 10039"/>
                <a:gd name="connsiteX379" fmla="*/ 2593 w 10000"/>
                <a:gd name="connsiteY379" fmla="*/ 8275 h 10039"/>
                <a:gd name="connsiteX380" fmla="*/ 2532 w 10000"/>
                <a:gd name="connsiteY380" fmla="*/ 8121 h 10039"/>
                <a:gd name="connsiteX381" fmla="*/ 2514 w 10000"/>
                <a:gd name="connsiteY381" fmla="*/ 8022 h 10039"/>
                <a:gd name="connsiteX382" fmla="*/ 2475 w 10000"/>
                <a:gd name="connsiteY382" fmla="*/ 7947 h 10039"/>
                <a:gd name="connsiteX383" fmla="*/ 2440 w 10000"/>
                <a:gd name="connsiteY383" fmla="*/ 7893 h 10039"/>
                <a:gd name="connsiteX384" fmla="*/ 2427 w 10000"/>
                <a:gd name="connsiteY384" fmla="*/ 7772 h 10039"/>
                <a:gd name="connsiteX385" fmla="*/ 2405 w 10000"/>
                <a:gd name="connsiteY385" fmla="*/ 7768 h 10039"/>
                <a:gd name="connsiteX386" fmla="*/ 2317 w 10000"/>
                <a:gd name="connsiteY386" fmla="*/ 7664 h 10039"/>
                <a:gd name="connsiteX387" fmla="*/ 2317 w 10000"/>
                <a:gd name="connsiteY387" fmla="*/ 7626 h 10039"/>
                <a:gd name="connsiteX388" fmla="*/ 2291 w 10000"/>
                <a:gd name="connsiteY388" fmla="*/ 7622 h 10039"/>
                <a:gd name="connsiteX389" fmla="*/ 2212 w 10000"/>
                <a:gd name="connsiteY389" fmla="*/ 7481 h 10039"/>
                <a:gd name="connsiteX390" fmla="*/ 2203 w 10000"/>
                <a:gd name="connsiteY390" fmla="*/ 7435 h 10039"/>
                <a:gd name="connsiteX391" fmla="*/ 2159 w 10000"/>
                <a:gd name="connsiteY391" fmla="*/ 7410 h 10039"/>
                <a:gd name="connsiteX392" fmla="*/ 2133 w 10000"/>
                <a:gd name="connsiteY392" fmla="*/ 7310 h 10039"/>
                <a:gd name="connsiteX393" fmla="*/ 2072 w 10000"/>
                <a:gd name="connsiteY393" fmla="*/ 7278 h 10039"/>
                <a:gd name="connsiteX394" fmla="*/ 2019 w 10000"/>
                <a:gd name="connsiteY394" fmla="*/ 7132 h 10039"/>
                <a:gd name="connsiteX395" fmla="*/ 2019 w 10000"/>
                <a:gd name="connsiteY395" fmla="*/ 6940 h 10039"/>
                <a:gd name="connsiteX396" fmla="*/ 1862 w 10000"/>
                <a:gd name="connsiteY396" fmla="*/ 6662 h 10039"/>
                <a:gd name="connsiteX397" fmla="*/ 1862 w 10000"/>
                <a:gd name="connsiteY397" fmla="*/ 6570 h 10039"/>
                <a:gd name="connsiteX398" fmla="*/ 1796 w 10000"/>
                <a:gd name="connsiteY398" fmla="*/ 6470 h 10039"/>
                <a:gd name="connsiteX399" fmla="*/ 1875 w 10000"/>
                <a:gd name="connsiteY399" fmla="*/ 6470 h 10039"/>
                <a:gd name="connsiteX400" fmla="*/ 1770 w 10000"/>
                <a:gd name="connsiteY400" fmla="*/ 6341 h 10039"/>
                <a:gd name="connsiteX401" fmla="*/ 1770 w 10000"/>
                <a:gd name="connsiteY401" fmla="*/ 6266 h 10039"/>
                <a:gd name="connsiteX402" fmla="*/ 1822 w 10000"/>
                <a:gd name="connsiteY402" fmla="*/ 6263 h 10039"/>
                <a:gd name="connsiteX403" fmla="*/ 1783 w 10000"/>
                <a:gd name="connsiteY403" fmla="*/ 6209 h 10039"/>
                <a:gd name="connsiteX404" fmla="*/ 1779 w 10000"/>
                <a:gd name="connsiteY404" fmla="*/ 6146 h 10039"/>
                <a:gd name="connsiteX405" fmla="*/ 1669 w 10000"/>
                <a:gd name="connsiteY405" fmla="*/ 5963 h 10039"/>
                <a:gd name="connsiteX406" fmla="*/ 1656 w 10000"/>
                <a:gd name="connsiteY406" fmla="*/ 5846 h 10039"/>
                <a:gd name="connsiteX407" fmla="*/ 1717 w 10000"/>
                <a:gd name="connsiteY407" fmla="*/ 5821 h 10039"/>
                <a:gd name="connsiteX408" fmla="*/ 1665 w 10000"/>
                <a:gd name="connsiteY408" fmla="*/ 5788 h 10039"/>
                <a:gd name="connsiteX409" fmla="*/ 1665 w 10000"/>
                <a:gd name="connsiteY409" fmla="*/ 5734 h 10039"/>
                <a:gd name="connsiteX410" fmla="*/ 1695 w 10000"/>
                <a:gd name="connsiteY410" fmla="*/ 5651 h 10039"/>
                <a:gd name="connsiteX411" fmla="*/ 1691 w 10000"/>
                <a:gd name="connsiteY411" fmla="*/ 5555 h 10039"/>
                <a:gd name="connsiteX412" fmla="*/ 1656 w 10000"/>
                <a:gd name="connsiteY412" fmla="*/ 5460 h 10039"/>
                <a:gd name="connsiteX413" fmla="*/ 1617 w 10000"/>
                <a:gd name="connsiteY413" fmla="*/ 5435 h 10039"/>
                <a:gd name="connsiteX414" fmla="*/ 1582 w 10000"/>
                <a:gd name="connsiteY414" fmla="*/ 5277 h 10039"/>
                <a:gd name="connsiteX415" fmla="*/ 1665 w 10000"/>
                <a:gd name="connsiteY415" fmla="*/ 5231 h 10039"/>
                <a:gd name="connsiteX416" fmla="*/ 1691 w 10000"/>
                <a:gd name="connsiteY416" fmla="*/ 5194 h 10039"/>
                <a:gd name="connsiteX417" fmla="*/ 1744 w 10000"/>
                <a:gd name="connsiteY417" fmla="*/ 5194 h 10039"/>
                <a:gd name="connsiteX418" fmla="*/ 1682 w 10000"/>
                <a:gd name="connsiteY418" fmla="*/ 5181 h 10039"/>
                <a:gd name="connsiteX419" fmla="*/ 1603 w 10000"/>
                <a:gd name="connsiteY419" fmla="*/ 5194 h 10039"/>
                <a:gd name="connsiteX420" fmla="*/ 1555 w 10000"/>
                <a:gd name="connsiteY420" fmla="*/ 5185 h 10039"/>
                <a:gd name="connsiteX421" fmla="*/ 1564 w 10000"/>
                <a:gd name="connsiteY421" fmla="*/ 5123 h 10039"/>
                <a:gd name="connsiteX422" fmla="*/ 1529 w 10000"/>
                <a:gd name="connsiteY422" fmla="*/ 5065 h 10039"/>
                <a:gd name="connsiteX423" fmla="*/ 1542 w 10000"/>
                <a:gd name="connsiteY423" fmla="*/ 5003 h 10039"/>
                <a:gd name="connsiteX424" fmla="*/ 1564 w 10000"/>
                <a:gd name="connsiteY424" fmla="*/ 4990 h 10039"/>
                <a:gd name="connsiteX425" fmla="*/ 1608 w 10000"/>
                <a:gd name="connsiteY425" fmla="*/ 4995 h 10039"/>
                <a:gd name="connsiteX426" fmla="*/ 1669 w 10000"/>
                <a:gd name="connsiteY426" fmla="*/ 4944 h 10039"/>
                <a:gd name="connsiteX427" fmla="*/ 1695 w 10000"/>
                <a:gd name="connsiteY427" fmla="*/ 4898 h 10039"/>
                <a:gd name="connsiteX428" fmla="*/ 1634 w 10000"/>
                <a:gd name="connsiteY428" fmla="*/ 4940 h 10039"/>
                <a:gd name="connsiteX429" fmla="*/ 1590 w 10000"/>
                <a:gd name="connsiteY429" fmla="*/ 4915 h 10039"/>
                <a:gd name="connsiteX430" fmla="*/ 1503 w 10000"/>
                <a:gd name="connsiteY430" fmla="*/ 4928 h 10039"/>
                <a:gd name="connsiteX431" fmla="*/ 1476 w 10000"/>
                <a:gd name="connsiteY431" fmla="*/ 4869 h 10039"/>
                <a:gd name="connsiteX432" fmla="*/ 1468 w 10000"/>
                <a:gd name="connsiteY432" fmla="*/ 4915 h 10039"/>
                <a:gd name="connsiteX433" fmla="*/ 1463 w 10000"/>
                <a:gd name="connsiteY433" fmla="*/ 4982 h 10039"/>
                <a:gd name="connsiteX434" fmla="*/ 1415 w 10000"/>
                <a:gd name="connsiteY434" fmla="*/ 5110 h 10039"/>
                <a:gd name="connsiteX435" fmla="*/ 1468 w 10000"/>
                <a:gd name="connsiteY435" fmla="*/ 5173 h 10039"/>
                <a:gd name="connsiteX436" fmla="*/ 1455 w 10000"/>
                <a:gd name="connsiteY436" fmla="*/ 5294 h 10039"/>
                <a:gd name="connsiteX437" fmla="*/ 1402 w 10000"/>
                <a:gd name="connsiteY437" fmla="*/ 5343 h 10039"/>
                <a:gd name="connsiteX438" fmla="*/ 1393 w 10000"/>
                <a:gd name="connsiteY438" fmla="*/ 5385 h 10039"/>
                <a:gd name="connsiteX439" fmla="*/ 1275 w 10000"/>
                <a:gd name="connsiteY439" fmla="*/ 5439 h 10039"/>
                <a:gd name="connsiteX440" fmla="*/ 1095 w 10000"/>
                <a:gd name="connsiteY440" fmla="*/ 5547 h 10039"/>
                <a:gd name="connsiteX441" fmla="*/ 1007 w 10000"/>
                <a:gd name="connsiteY441" fmla="*/ 5580 h 10039"/>
                <a:gd name="connsiteX442" fmla="*/ 880 w 10000"/>
                <a:gd name="connsiteY442" fmla="*/ 5547 h 10039"/>
                <a:gd name="connsiteX443" fmla="*/ 604 w 10000"/>
                <a:gd name="connsiteY443" fmla="*/ 5343 h 10039"/>
                <a:gd name="connsiteX444" fmla="*/ 490 w 10000"/>
                <a:gd name="connsiteY444" fmla="*/ 5206 h 10039"/>
                <a:gd name="connsiteX445" fmla="*/ 490 w 10000"/>
                <a:gd name="connsiteY445" fmla="*/ 5181 h 10039"/>
                <a:gd name="connsiteX446" fmla="*/ 455 w 10000"/>
                <a:gd name="connsiteY446" fmla="*/ 5181 h 10039"/>
                <a:gd name="connsiteX447" fmla="*/ 412 w 10000"/>
                <a:gd name="connsiteY447" fmla="*/ 5157 h 10039"/>
                <a:gd name="connsiteX448" fmla="*/ 250 w 10000"/>
                <a:gd name="connsiteY448" fmla="*/ 5007 h 10039"/>
                <a:gd name="connsiteX449" fmla="*/ 236 w 10000"/>
                <a:gd name="connsiteY449" fmla="*/ 4965 h 10039"/>
                <a:gd name="connsiteX450" fmla="*/ 250 w 10000"/>
                <a:gd name="connsiteY450" fmla="*/ 4928 h 10039"/>
                <a:gd name="connsiteX451" fmla="*/ 298 w 10000"/>
                <a:gd name="connsiteY451" fmla="*/ 4919 h 10039"/>
                <a:gd name="connsiteX452" fmla="*/ 311 w 10000"/>
                <a:gd name="connsiteY452" fmla="*/ 4944 h 10039"/>
                <a:gd name="connsiteX453" fmla="*/ 350 w 10000"/>
                <a:gd name="connsiteY453" fmla="*/ 4928 h 10039"/>
                <a:gd name="connsiteX454" fmla="*/ 350 w 10000"/>
                <a:gd name="connsiteY454" fmla="*/ 5003 h 10039"/>
                <a:gd name="connsiteX455" fmla="*/ 412 w 10000"/>
                <a:gd name="connsiteY455" fmla="*/ 5007 h 10039"/>
                <a:gd name="connsiteX456" fmla="*/ 451 w 10000"/>
                <a:gd name="connsiteY456" fmla="*/ 4978 h 10039"/>
                <a:gd name="connsiteX457" fmla="*/ 468 w 10000"/>
                <a:gd name="connsiteY457" fmla="*/ 4978 h 10039"/>
                <a:gd name="connsiteX458" fmla="*/ 512 w 10000"/>
                <a:gd name="connsiteY458" fmla="*/ 5003 h 10039"/>
                <a:gd name="connsiteX459" fmla="*/ 517 w 10000"/>
                <a:gd name="connsiteY459" fmla="*/ 4978 h 10039"/>
                <a:gd name="connsiteX460" fmla="*/ 665 w 10000"/>
                <a:gd name="connsiteY460" fmla="*/ 4861 h 10039"/>
                <a:gd name="connsiteX461" fmla="*/ 705 w 10000"/>
                <a:gd name="connsiteY461" fmla="*/ 4861 h 10039"/>
                <a:gd name="connsiteX462" fmla="*/ 779 w 10000"/>
                <a:gd name="connsiteY462" fmla="*/ 4761 h 10039"/>
                <a:gd name="connsiteX463" fmla="*/ 797 w 10000"/>
                <a:gd name="connsiteY463" fmla="*/ 4766 h 10039"/>
                <a:gd name="connsiteX464" fmla="*/ 823 w 10000"/>
                <a:gd name="connsiteY464" fmla="*/ 4703 h 10039"/>
                <a:gd name="connsiteX465" fmla="*/ 753 w 10000"/>
                <a:gd name="connsiteY465" fmla="*/ 4699 h 10039"/>
                <a:gd name="connsiteX466" fmla="*/ 731 w 10000"/>
                <a:gd name="connsiteY466" fmla="*/ 4682 h 10039"/>
                <a:gd name="connsiteX467" fmla="*/ 744 w 10000"/>
                <a:gd name="connsiteY467" fmla="*/ 4712 h 10039"/>
                <a:gd name="connsiteX468" fmla="*/ 740 w 10000"/>
                <a:gd name="connsiteY468" fmla="*/ 4736 h 10039"/>
                <a:gd name="connsiteX469" fmla="*/ 591 w 10000"/>
                <a:gd name="connsiteY469" fmla="*/ 4799 h 10039"/>
                <a:gd name="connsiteX470" fmla="*/ 504 w 10000"/>
                <a:gd name="connsiteY470" fmla="*/ 4799 h 10039"/>
                <a:gd name="connsiteX471" fmla="*/ 438 w 10000"/>
                <a:gd name="connsiteY471" fmla="*/ 4819 h 10039"/>
                <a:gd name="connsiteX472" fmla="*/ 201 w 10000"/>
                <a:gd name="connsiteY472" fmla="*/ 4741 h 10039"/>
                <a:gd name="connsiteX473" fmla="*/ 96 w 10000"/>
                <a:gd name="connsiteY473" fmla="*/ 4632 h 10039"/>
                <a:gd name="connsiteX474" fmla="*/ 48 w 10000"/>
                <a:gd name="connsiteY474" fmla="*/ 4615 h 10039"/>
                <a:gd name="connsiteX475" fmla="*/ 57 w 10000"/>
                <a:gd name="connsiteY475" fmla="*/ 4545 h 10039"/>
                <a:gd name="connsiteX476" fmla="*/ 123 w 10000"/>
                <a:gd name="connsiteY476" fmla="*/ 4453 h 10039"/>
                <a:gd name="connsiteX477" fmla="*/ 201 w 10000"/>
                <a:gd name="connsiteY477" fmla="*/ 4416 h 10039"/>
                <a:gd name="connsiteX478" fmla="*/ 101 w 10000"/>
                <a:gd name="connsiteY478" fmla="*/ 4428 h 10039"/>
                <a:gd name="connsiteX479" fmla="*/ 0 w 10000"/>
                <a:gd name="connsiteY479" fmla="*/ 4487 h 10039"/>
                <a:gd name="connsiteX480" fmla="*/ 9 w 10000"/>
                <a:gd name="connsiteY480" fmla="*/ 4404 h 10039"/>
                <a:gd name="connsiteX481" fmla="*/ 83 w 10000"/>
                <a:gd name="connsiteY481" fmla="*/ 4354 h 10039"/>
                <a:gd name="connsiteX482" fmla="*/ 127 w 10000"/>
                <a:gd name="connsiteY482" fmla="*/ 4346 h 10039"/>
                <a:gd name="connsiteX483" fmla="*/ 162 w 10000"/>
                <a:gd name="connsiteY483" fmla="*/ 4259 h 10039"/>
                <a:gd name="connsiteX484" fmla="*/ 215 w 10000"/>
                <a:gd name="connsiteY484" fmla="*/ 4271 h 10039"/>
                <a:gd name="connsiteX485" fmla="*/ 276 w 10000"/>
                <a:gd name="connsiteY485" fmla="*/ 4237 h 10039"/>
                <a:gd name="connsiteX486" fmla="*/ 517 w 10000"/>
                <a:gd name="connsiteY486" fmla="*/ 4254 h 10039"/>
                <a:gd name="connsiteX487" fmla="*/ 657 w 10000"/>
                <a:gd name="connsiteY487" fmla="*/ 4208 h 10039"/>
                <a:gd name="connsiteX488" fmla="*/ 683 w 10000"/>
                <a:gd name="connsiteY488" fmla="*/ 4175 h 10039"/>
                <a:gd name="connsiteX489" fmla="*/ 766 w 10000"/>
                <a:gd name="connsiteY489" fmla="*/ 4150 h 10039"/>
                <a:gd name="connsiteX490" fmla="*/ 740 w 10000"/>
                <a:gd name="connsiteY490" fmla="*/ 4200 h 10039"/>
                <a:gd name="connsiteX491" fmla="*/ 771 w 10000"/>
                <a:gd name="connsiteY491" fmla="*/ 4237 h 10039"/>
                <a:gd name="connsiteX492" fmla="*/ 854 w 10000"/>
                <a:gd name="connsiteY492" fmla="*/ 4195 h 10039"/>
                <a:gd name="connsiteX493" fmla="*/ 919 w 10000"/>
                <a:gd name="connsiteY493" fmla="*/ 4170 h 10039"/>
                <a:gd name="connsiteX494" fmla="*/ 893 w 10000"/>
                <a:gd name="connsiteY494" fmla="*/ 4137 h 10039"/>
                <a:gd name="connsiteX495" fmla="*/ 898 w 10000"/>
                <a:gd name="connsiteY495" fmla="*/ 4092 h 10039"/>
                <a:gd name="connsiteX496" fmla="*/ 819 w 10000"/>
                <a:gd name="connsiteY496" fmla="*/ 3876 h 10039"/>
                <a:gd name="connsiteX497" fmla="*/ 753 w 10000"/>
                <a:gd name="connsiteY497" fmla="*/ 3789 h 10039"/>
                <a:gd name="connsiteX498" fmla="*/ 771 w 10000"/>
                <a:gd name="connsiteY498" fmla="*/ 3742 h 10039"/>
                <a:gd name="connsiteX499" fmla="*/ 722 w 10000"/>
                <a:gd name="connsiteY499" fmla="*/ 3705 h 10039"/>
                <a:gd name="connsiteX500" fmla="*/ 652 w 10000"/>
                <a:gd name="connsiteY500" fmla="*/ 3713 h 10039"/>
                <a:gd name="connsiteX501" fmla="*/ 539 w 10000"/>
                <a:gd name="connsiteY501" fmla="*/ 3643 h 10039"/>
                <a:gd name="connsiteX502" fmla="*/ 525 w 10000"/>
                <a:gd name="connsiteY502" fmla="*/ 3518 h 10039"/>
                <a:gd name="connsiteX503" fmla="*/ 525 w 10000"/>
                <a:gd name="connsiteY503" fmla="*/ 3434 h 10039"/>
                <a:gd name="connsiteX504" fmla="*/ 477 w 10000"/>
                <a:gd name="connsiteY504" fmla="*/ 3335 h 10039"/>
                <a:gd name="connsiteX505" fmla="*/ 412 w 10000"/>
                <a:gd name="connsiteY505" fmla="*/ 3327 h 10039"/>
                <a:gd name="connsiteX506" fmla="*/ 368 w 10000"/>
                <a:gd name="connsiteY506" fmla="*/ 3347 h 10039"/>
                <a:gd name="connsiteX507" fmla="*/ 285 w 10000"/>
                <a:gd name="connsiteY507" fmla="*/ 3322 h 10039"/>
                <a:gd name="connsiteX508" fmla="*/ 228 w 10000"/>
                <a:gd name="connsiteY508" fmla="*/ 3322 h 10039"/>
                <a:gd name="connsiteX509" fmla="*/ 228 w 10000"/>
                <a:gd name="connsiteY509" fmla="*/ 3239 h 10039"/>
                <a:gd name="connsiteX510" fmla="*/ 285 w 10000"/>
                <a:gd name="connsiteY510" fmla="*/ 3106 h 10039"/>
                <a:gd name="connsiteX511" fmla="*/ 337 w 10000"/>
                <a:gd name="connsiteY511" fmla="*/ 3085 h 10039"/>
                <a:gd name="connsiteX512" fmla="*/ 429 w 10000"/>
                <a:gd name="connsiteY512" fmla="*/ 2961 h 10039"/>
                <a:gd name="connsiteX513" fmla="*/ 451 w 10000"/>
                <a:gd name="connsiteY513" fmla="*/ 2894 h 10039"/>
                <a:gd name="connsiteX514" fmla="*/ 517 w 10000"/>
                <a:gd name="connsiteY514" fmla="*/ 2865 h 10039"/>
                <a:gd name="connsiteX515" fmla="*/ 556 w 10000"/>
                <a:gd name="connsiteY515" fmla="*/ 2832 h 10039"/>
                <a:gd name="connsiteX516" fmla="*/ 639 w 10000"/>
                <a:gd name="connsiteY516" fmla="*/ 2865 h 10039"/>
                <a:gd name="connsiteX517" fmla="*/ 652 w 10000"/>
                <a:gd name="connsiteY517" fmla="*/ 2936 h 10039"/>
                <a:gd name="connsiteX518" fmla="*/ 705 w 10000"/>
                <a:gd name="connsiteY518" fmla="*/ 2939 h 10039"/>
                <a:gd name="connsiteX519" fmla="*/ 841 w 10000"/>
                <a:gd name="connsiteY519" fmla="*/ 2877 h 10039"/>
                <a:gd name="connsiteX520" fmla="*/ 1025 w 10000"/>
                <a:gd name="connsiteY520" fmla="*/ 2865 h 10039"/>
                <a:gd name="connsiteX521" fmla="*/ 1138 w 10000"/>
                <a:gd name="connsiteY521" fmla="*/ 2748 h 10039"/>
                <a:gd name="connsiteX522" fmla="*/ 1208 w 10000"/>
                <a:gd name="connsiteY522" fmla="*/ 2545 h 10039"/>
                <a:gd name="connsiteX523" fmla="*/ 1367 w 10000"/>
                <a:gd name="connsiteY523" fmla="*/ 2437 h 10039"/>
                <a:gd name="connsiteX524" fmla="*/ 1406 w 10000"/>
                <a:gd name="connsiteY524" fmla="*/ 2370 h 10039"/>
                <a:gd name="connsiteX525" fmla="*/ 1428 w 10000"/>
                <a:gd name="connsiteY525" fmla="*/ 2253 h 10039"/>
                <a:gd name="connsiteX526" fmla="*/ 1507 w 10000"/>
                <a:gd name="connsiteY526" fmla="*/ 2153 h 10039"/>
                <a:gd name="connsiteX527" fmla="*/ 1621 w 10000"/>
                <a:gd name="connsiteY527" fmla="*/ 2096 h 10039"/>
                <a:gd name="connsiteX528" fmla="*/ 1665 w 10000"/>
                <a:gd name="connsiteY528" fmla="*/ 2012 h 10039"/>
                <a:gd name="connsiteX529" fmla="*/ 1656 w 10000"/>
                <a:gd name="connsiteY529" fmla="*/ 1950 h 10039"/>
                <a:gd name="connsiteX530" fmla="*/ 1608 w 10000"/>
                <a:gd name="connsiteY530" fmla="*/ 1917 h 10039"/>
                <a:gd name="connsiteX531" fmla="*/ 1717 w 10000"/>
                <a:gd name="connsiteY531" fmla="*/ 1809 h 10039"/>
                <a:gd name="connsiteX532" fmla="*/ 1770 w 10000"/>
                <a:gd name="connsiteY532" fmla="*/ 1763 h 10039"/>
                <a:gd name="connsiteX533" fmla="*/ 1783 w 10000"/>
                <a:gd name="connsiteY533" fmla="*/ 1688 h 10039"/>
                <a:gd name="connsiteX534" fmla="*/ 1796 w 10000"/>
                <a:gd name="connsiteY534" fmla="*/ 1517 h 10039"/>
                <a:gd name="connsiteX535" fmla="*/ 1761 w 10000"/>
                <a:gd name="connsiteY535" fmla="*/ 1397 h 10039"/>
                <a:gd name="connsiteX536" fmla="*/ 1744 w 10000"/>
                <a:gd name="connsiteY536" fmla="*/ 1364 h 10039"/>
                <a:gd name="connsiteX537" fmla="*/ 1857 w 10000"/>
                <a:gd name="connsiteY537" fmla="*/ 1264 h 10039"/>
                <a:gd name="connsiteX538" fmla="*/ 1923 w 10000"/>
                <a:gd name="connsiteY538" fmla="*/ 1243 h 10039"/>
                <a:gd name="connsiteX539" fmla="*/ 1989 w 10000"/>
                <a:gd name="connsiteY539" fmla="*/ 1198 h 10039"/>
                <a:gd name="connsiteX540" fmla="*/ 2033 w 10000"/>
                <a:gd name="connsiteY540" fmla="*/ 1206 h 10039"/>
                <a:gd name="connsiteX541" fmla="*/ 2124 w 10000"/>
                <a:gd name="connsiteY541" fmla="*/ 1110 h 10039"/>
                <a:gd name="connsiteX542" fmla="*/ 2230 w 10000"/>
                <a:gd name="connsiteY542" fmla="*/ 944 h 10039"/>
                <a:gd name="connsiteX543" fmla="*/ 2330 w 10000"/>
                <a:gd name="connsiteY543" fmla="*/ 857 h 10039"/>
                <a:gd name="connsiteX544" fmla="*/ 2427 w 10000"/>
                <a:gd name="connsiteY544" fmla="*/ 848 h 10039"/>
                <a:gd name="connsiteX545" fmla="*/ 2475 w 10000"/>
                <a:gd name="connsiteY545" fmla="*/ 773 h 10039"/>
                <a:gd name="connsiteX546" fmla="*/ 2120 w 10000"/>
                <a:gd name="connsiteY546" fmla="*/ 39 h 10039"/>
                <a:gd name="connsiteX547" fmla="*/ 2742 w 10000"/>
                <a:gd name="connsiteY547" fmla="*/ 894 h 10039"/>
                <a:gd name="connsiteX548" fmla="*/ 2843 w 10000"/>
                <a:gd name="connsiteY548" fmla="*/ 0 h 10039"/>
                <a:gd name="connsiteX549" fmla="*/ 2939 w 10000"/>
                <a:gd name="connsiteY549" fmla="*/ 873 h 10039"/>
                <a:gd name="connsiteX550" fmla="*/ 2974 w 10000"/>
                <a:gd name="connsiteY550" fmla="*/ 969 h 10039"/>
                <a:gd name="connsiteX551" fmla="*/ 3447 w 10000"/>
                <a:gd name="connsiteY551" fmla="*/ 560 h 10039"/>
                <a:gd name="connsiteX552" fmla="*/ 3210 w 10000"/>
                <a:gd name="connsiteY552" fmla="*/ 1052 h 10039"/>
                <a:gd name="connsiteX553" fmla="*/ 3210 w 10000"/>
                <a:gd name="connsiteY553" fmla="*/ 1048 h 10039"/>
                <a:gd name="connsiteX554" fmla="*/ 7245 w 10000"/>
                <a:gd name="connsiteY554" fmla="*/ 5148 h 10039"/>
                <a:gd name="connsiteX555" fmla="*/ 7245 w 10000"/>
                <a:gd name="connsiteY555" fmla="*/ 5206 h 10039"/>
                <a:gd name="connsiteX556" fmla="*/ 7275 w 10000"/>
                <a:gd name="connsiteY556" fmla="*/ 5181 h 10039"/>
                <a:gd name="connsiteX557" fmla="*/ 7245 w 10000"/>
                <a:gd name="connsiteY557" fmla="*/ 5148 h 10039"/>
                <a:gd name="connsiteX558" fmla="*/ 7214 w 10000"/>
                <a:gd name="connsiteY558" fmla="*/ 5123 h 10039"/>
                <a:gd name="connsiteX559" fmla="*/ 7175 w 10000"/>
                <a:gd name="connsiteY559" fmla="*/ 5144 h 10039"/>
                <a:gd name="connsiteX560" fmla="*/ 7188 w 10000"/>
                <a:gd name="connsiteY560" fmla="*/ 5181 h 10039"/>
                <a:gd name="connsiteX561" fmla="*/ 7205 w 10000"/>
                <a:gd name="connsiteY561" fmla="*/ 5198 h 10039"/>
                <a:gd name="connsiteX562" fmla="*/ 7214 w 10000"/>
                <a:gd name="connsiteY562" fmla="*/ 5160 h 10039"/>
                <a:gd name="connsiteX563" fmla="*/ 7214 w 10000"/>
                <a:gd name="connsiteY563" fmla="*/ 5123 h 10039"/>
                <a:gd name="connsiteX564" fmla="*/ 7113 w 10000"/>
                <a:gd name="connsiteY564" fmla="*/ 5135 h 10039"/>
                <a:gd name="connsiteX565" fmla="*/ 7118 w 10000"/>
                <a:gd name="connsiteY565" fmla="*/ 5206 h 10039"/>
                <a:gd name="connsiteX566" fmla="*/ 7161 w 10000"/>
                <a:gd name="connsiteY566" fmla="*/ 5231 h 10039"/>
                <a:gd name="connsiteX567" fmla="*/ 7144 w 10000"/>
                <a:gd name="connsiteY567" fmla="*/ 5169 h 10039"/>
                <a:gd name="connsiteX568" fmla="*/ 7113 w 10000"/>
                <a:gd name="connsiteY568" fmla="*/ 5135 h 10039"/>
                <a:gd name="connsiteX569" fmla="*/ 7013 w 10000"/>
                <a:gd name="connsiteY569" fmla="*/ 5160 h 10039"/>
                <a:gd name="connsiteX570" fmla="*/ 7013 w 10000"/>
                <a:gd name="connsiteY570" fmla="*/ 5194 h 10039"/>
                <a:gd name="connsiteX571" fmla="*/ 7039 w 10000"/>
                <a:gd name="connsiteY571" fmla="*/ 5181 h 10039"/>
                <a:gd name="connsiteX572" fmla="*/ 7074 w 10000"/>
                <a:gd name="connsiteY572" fmla="*/ 5098 h 10039"/>
                <a:gd name="connsiteX573" fmla="*/ 7052 w 10000"/>
                <a:gd name="connsiteY573" fmla="*/ 5065 h 10039"/>
                <a:gd name="connsiteX574" fmla="*/ 7013 w 10000"/>
                <a:gd name="connsiteY574" fmla="*/ 5160 h 10039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2230 w 10000"/>
                <a:gd name="connsiteY542" fmla="*/ 1051 h 10146"/>
                <a:gd name="connsiteX543" fmla="*/ 2330 w 10000"/>
                <a:gd name="connsiteY543" fmla="*/ 964 h 10146"/>
                <a:gd name="connsiteX544" fmla="*/ 2427 w 10000"/>
                <a:gd name="connsiteY544" fmla="*/ 955 h 10146"/>
                <a:gd name="connsiteX545" fmla="*/ 2475 w 10000"/>
                <a:gd name="connsiteY545" fmla="*/ 880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980 h 10146"/>
                <a:gd name="connsiteX550" fmla="*/ 2974 w 10000"/>
                <a:gd name="connsiteY550" fmla="*/ 1076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2230 w 10000"/>
                <a:gd name="connsiteY542" fmla="*/ 1051 h 10146"/>
                <a:gd name="connsiteX543" fmla="*/ 2330 w 10000"/>
                <a:gd name="connsiteY543" fmla="*/ 964 h 10146"/>
                <a:gd name="connsiteX544" fmla="*/ 2427 w 10000"/>
                <a:gd name="connsiteY544" fmla="*/ 955 h 10146"/>
                <a:gd name="connsiteX545" fmla="*/ 2475 w 10000"/>
                <a:gd name="connsiteY545" fmla="*/ 880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980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2230 w 10000"/>
                <a:gd name="connsiteY542" fmla="*/ 1051 h 10146"/>
                <a:gd name="connsiteX543" fmla="*/ 2330 w 10000"/>
                <a:gd name="connsiteY543" fmla="*/ 964 h 10146"/>
                <a:gd name="connsiteX544" fmla="*/ 2427 w 10000"/>
                <a:gd name="connsiteY544" fmla="*/ 955 h 10146"/>
                <a:gd name="connsiteX545" fmla="*/ 2011 w 10000"/>
                <a:gd name="connsiteY545" fmla="*/ 439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980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2230 w 10000"/>
                <a:gd name="connsiteY542" fmla="*/ 1051 h 10146"/>
                <a:gd name="connsiteX543" fmla="*/ 2330 w 10000"/>
                <a:gd name="connsiteY543" fmla="*/ 964 h 10146"/>
                <a:gd name="connsiteX544" fmla="*/ 1732 w 10000"/>
                <a:gd name="connsiteY544" fmla="*/ 551 h 10146"/>
                <a:gd name="connsiteX545" fmla="*/ 2011 w 10000"/>
                <a:gd name="connsiteY545" fmla="*/ 439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980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2230 w 10000"/>
                <a:gd name="connsiteY542" fmla="*/ 1051 h 10146"/>
                <a:gd name="connsiteX543" fmla="*/ 1789 w 10000"/>
                <a:gd name="connsiteY543" fmla="*/ 780 h 10146"/>
                <a:gd name="connsiteX544" fmla="*/ 1732 w 10000"/>
                <a:gd name="connsiteY544" fmla="*/ 551 h 10146"/>
                <a:gd name="connsiteX545" fmla="*/ 2011 w 10000"/>
                <a:gd name="connsiteY545" fmla="*/ 439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980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1960 w 10000"/>
                <a:gd name="connsiteY542" fmla="*/ 1051 h 10146"/>
                <a:gd name="connsiteX543" fmla="*/ 1789 w 10000"/>
                <a:gd name="connsiteY543" fmla="*/ 780 h 10146"/>
                <a:gd name="connsiteX544" fmla="*/ 1732 w 10000"/>
                <a:gd name="connsiteY544" fmla="*/ 551 h 10146"/>
                <a:gd name="connsiteX545" fmla="*/ 2011 w 10000"/>
                <a:gd name="connsiteY545" fmla="*/ 439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980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1960 w 10000"/>
                <a:gd name="connsiteY542" fmla="*/ 1051 h 10146"/>
                <a:gd name="connsiteX543" fmla="*/ 1789 w 10000"/>
                <a:gd name="connsiteY543" fmla="*/ 780 h 10146"/>
                <a:gd name="connsiteX544" fmla="*/ 1732 w 10000"/>
                <a:gd name="connsiteY544" fmla="*/ 551 h 10146"/>
                <a:gd name="connsiteX545" fmla="*/ 1856 w 10000"/>
                <a:gd name="connsiteY545" fmla="*/ 292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980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1844 w 10000"/>
                <a:gd name="connsiteY542" fmla="*/ 1051 h 10146"/>
                <a:gd name="connsiteX543" fmla="*/ 1789 w 10000"/>
                <a:gd name="connsiteY543" fmla="*/ 780 h 10146"/>
                <a:gd name="connsiteX544" fmla="*/ 1732 w 10000"/>
                <a:gd name="connsiteY544" fmla="*/ 551 h 10146"/>
                <a:gd name="connsiteX545" fmla="*/ 1856 w 10000"/>
                <a:gd name="connsiteY545" fmla="*/ 292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980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1844 w 10000"/>
                <a:gd name="connsiteY542" fmla="*/ 1051 h 10146"/>
                <a:gd name="connsiteX543" fmla="*/ 1673 w 10000"/>
                <a:gd name="connsiteY543" fmla="*/ 780 h 10146"/>
                <a:gd name="connsiteX544" fmla="*/ 1732 w 10000"/>
                <a:gd name="connsiteY544" fmla="*/ 551 h 10146"/>
                <a:gd name="connsiteX545" fmla="*/ 1856 w 10000"/>
                <a:gd name="connsiteY545" fmla="*/ 292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980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1844 w 10000"/>
                <a:gd name="connsiteY542" fmla="*/ 1051 h 10146"/>
                <a:gd name="connsiteX543" fmla="*/ 1673 w 10000"/>
                <a:gd name="connsiteY543" fmla="*/ 780 h 10146"/>
                <a:gd name="connsiteX544" fmla="*/ 1732 w 10000"/>
                <a:gd name="connsiteY544" fmla="*/ 551 h 10146"/>
                <a:gd name="connsiteX545" fmla="*/ 1856 w 10000"/>
                <a:gd name="connsiteY545" fmla="*/ 292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319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1844 w 10000"/>
                <a:gd name="connsiteY542" fmla="*/ 1051 h 10146"/>
                <a:gd name="connsiteX543" fmla="*/ 1673 w 10000"/>
                <a:gd name="connsiteY543" fmla="*/ 780 h 10146"/>
                <a:gd name="connsiteX544" fmla="*/ 1732 w 10000"/>
                <a:gd name="connsiteY544" fmla="*/ 551 h 10146"/>
                <a:gd name="connsiteX545" fmla="*/ 1701 w 10000"/>
                <a:gd name="connsiteY545" fmla="*/ 219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319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1844 w 10000"/>
                <a:gd name="connsiteY542" fmla="*/ 1051 h 10146"/>
                <a:gd name="connsiteX543" fmla="*/ 1673 w 10000"/>
                <a:gd name="connsiteY543" fmla="*/ 780 h 10146"/>
                <a:gd name="connsiteX544" fmla="*/ 1500 w 10000"/>
                <a:gd name="connsiteY544" fmla="*/ 551 h 10146"/>
                <a:gd name="connsiteX545" fmla="*/ 1701 w 10000"/>
                <a:gd name="connsiteY545" fmla="*/ 219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319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1844 w 10000"/>
                <a:gd name="connsiteY542" fmla="*/ 1051 h 10146"/>
                <a:gd name="connsiteX543" fmla="*/ 1557 w 10000"/>
                <a:gd name="connsiteY543" fmla="*/ 853 h 10146"/>
                <a:gd name="connsiteX544" fmla="*/ 1500 w 10000"/>
                <a:gd name="connsiteY544" fmla="*/ 551 h 10146"/>
                <a:gd name="connsiteX545" fmla="*/ 1701 w 10000"/>
                <a:gd name="connsiteY545" fmla="*/ 219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319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  <a:gd name="connsiteX0" fmla="*/ 3210 w 10000"/>
                <a:gd name="connsiteY0" fmla="*/ 1155 h 10146"/>
                <a:gd name="connsiteX1" fmla="*/ 3237 w 10000"/>
                <a:gd name="connsiteY1" fmla="*/ 1196 h 10146"/>
                <a:gd name="connsiteX2" fmla="*/ 3237 w 10000"/>
                <a:gd name="connsiteY2" fmla="*/ 1255 h 10146"/>
                <a:gd name="connsiteX3" fmla="*/ 3337 w 10000"/>
                <a:gd name="connsiteY3" fmla="*/ 1300 h 10146"/>
                <a:gd name="connsiteX4" fmla="*/ 3315 w 10000"/>
                <a:gd name="connsiteY4" fmla="*/ 1434 h 10146"/>
                <a:gd name="connsiteX5" fmla="*/ 3355 w 10000"/>
                <a:gd name="connsiteY5" fmla="*/ 1496 h 10146"/>
                <a:gd name="connsiteX6" fmla="*/ 3337 w 10000"/>
                <a:gd name="connsiteY6" fmla="*/ 1533 h 10146"/>
                <a:gd name="connsiteX7" fmla="*/ 3368 w 10000"/>
                <a:gd name="connsiteY7" fmla="*/ 1558 h 10146"/>
                <a:gd name="connsiteX8" fmla="*/ 3416 w 10000"/>
                <a:gd name="connsiteY8" fmla="*/ 1616 h 10146"/>
                <a:gd name="connsiteX9" fmla="*/ 3416 w 10000"/>
                <a:gd name="connsiteY9" fmla="*/ 1666 h 10146"/>
                <a:gd name="connsiteX10" fmla="*/ 3451 w 10000"/>
                <a:gd name="connsiteY10" fmla="*/ 1678 h 10146"/>
                <a:gd name="connsiteX11" fmla="*/ 3469 w 10000"/>
                <a:gd name="connsiteY11" fmla="*/ 1750 h 10146"/>
                <a:gd name="connsiteX12" fmla="*/ 3552 w 10000"/>
                <a:gd name="connsiteY12" fmla="*/ 1787 h 10146"/>
                <a:gd name="connsiteX13" fmla="*/ 3591 w 10000"/>
                <a:gd name="connsiteY13" fmla="*/ 1725 h 10146"/>
                <a:gd name="connsiteX14" fmla="*/ 3670 w 10000"/>
                <a:gd name="connsiteY14" fmla="*/ 1725 h 10146"/>
                <a:gd name="connsiteX15" fmla="*/ 3705 w 10000"/>
                <a:gd name="connsiteY15" fmla="*/ 1762 h 10146"/>
                <a:gd name="connsiteX16" fmla="*/ 3785 w 10000"/>
                <a:gd name="connsiteY16" fmla="*/ 1775 h 10146"/>
                <a:gd name="connsiteX17" fmla="*/ 3859 w 10000"/>
                <a:gd name="connsiteY17" fmla="*/ 1845 h 10146"/>
                <a:gd name="connsiteX18" fmla="*/ 3912 w 10000"/>
                <a:gd name="connsiteY18" fmla="*/ 1866 h 10146"/>
                <a:gd name="connsiteX19" fmla="*/ 3951 w 10000"/>
                <a:gd name="connsiteY19" fmla="*/ 1949 h 10146"/>
                <a:gd name="connsiteX20" fmla="*/ 4013 w 10000"/>
                <a:gd name="connsiteY20" fmla="*/ 1953 h 10146"/>
                <a:gd name="connsiteX21" fmla="*/ 4039 w 10000"/>
                <a:gd name="connsiteY21" fmla="*/ 2011 h 10146"/>
                <a:gd name="connsiteX22" fmla="*/ 4048 w 10000"/>
                <a:gd name="connsiteY22" fmla="*/ 2003 h 10146"/>
                <a:gd name="connsiteX23" fmla="*/ 4052 w 10000"/>
                <a:gd name="connsiteY23" fmla="*/ 2119 h 10146"/>
                <a:gd name="connsiteX24" fmla="*/ 3999 w 10000"/>
                <a:gd name="connsiteY24" fmla="*/ 2298 h 10146"/>
                <a:gd name="connsiteX25" fmla="*/ 3999 w 10000"/>
                <a:gd name="connsiteY25" fmla="*/ 2411 h 10146"/>
                <a:gd name="connsiteX26" fmla="*/ 3912 w 10000"/>
                <a:gd name="connsiteY26" fmla="*/ 2531 h 10146"/>
                <a:gd name="connsiteX27" fmla="*/ 3934 w 10000"/>
                <a:gd name="connsiteY27" fmla="*/ 2614 h 10146"/>
                <a:gd name="connsiteX28" fmla="*/ 4013 w 10000"/>
                <a:gd name="connsiteY28" fmla="*/ 2623 h 10146"/>
                <a:gd name="connsiteX29" fmla="*/ 4074 w 10000"/>
                <a:gd name="connsiteY29" fmla="*/ 2673 h 10146"/>
                <a:gd name="connsiteX30" fmla="*/ 4139 w 10000"/>
                <a:gd name="connsiteY30" fmla="*/ 2673 h 10146"/>
                <a:gd name="connsiteX31" fmla="*/ 4201 w 10000"/>
                <a:gd name="connsiteY31" fmla="*/ 2718 h 10146"/>
                <a:gd name="connsiteX32" fmla="*/ 4328 w 10000"/>
                <a:gd name="connsiteY32" fmla="*/ 2747 h 10146"/>
                <a:gd name="connsiteX33" fmla="*/ 4490 w 10000"/>
                <a:gd name="connsiteY33" fmla="*/ 2852 h 10146"/>
                <a:gd name="connsiteX34" fmla="*/ 4595 w 10000"/>
                <a:gd name="connsiteY34" fmla="*/ 2976 h 10146"/>
                <a:gd name="connsiteX35" fmla="*/ 4735 w 10000"/>
                <a:gd name="connsiteY35" fmla="*/ 3001 h 10146"/>
                <a:gd name="connsiteX36" fmla="*/ 4801 w 10000"/>
                <a:gd name="connsiteY36" fmla="*/ 3055 h 10146"/>
                <a:gd name="connsiteX37" fmla="*/ 4901 w 10000"/>
                <a:gd name="connsiteY37" fmla="*/ 3055 h 10146"/>
                <a:gd name="connsiteX38" fmla="*/ 5015 w 10000"/>
                <a:gd name="connsiteY38" fmla="*/ 3122 h 10146"/>
                <a:gd name="connsiteX39" fmla="*/ 5199 w 10000"/>
                <a:gd name="connsiteY39" fmla="*/ 3109 h 10146"/>
                <a:gd name="connsiteX40" fmla="*/ 5256 w 10000"/>
                <a:gd name="connsiteY40" fmla="*/ 3163 h 10146"/>
                <a:gd name="connsiteX41" fmla="*/ 5444 w 10000"/>
                <a:gd name="connsiteY41" fmla="*/ 3118 h 10146"/>
                <a:gd name="connsiteX42" fmla="*/ 5611 w 10000"/>
                <a:gd name="connsiteY42" fmla="*/ 3155 h 10146"/>
                <a:gd name="connsiteX43" fmla="*/ 5632 w 10000"/>
                <a:gd name="connsiteY43" fmla="*/ 3238 h 10146"/>
                <a:gd name="connsiteX44" fmla="*/ 5724 w 10000"/>
                <a:gd name="connsiteY44" fmla="*/ 3321 h 10146"/>
                <a:gd name="connsiteX45" fmla="*/ 5913 w 10000"/>
                <a:gd name="connsiteY45" fmla="*/ 3367 h 10146"/>
                <a:gd name="connsiteX46" fmla="*/ 5983 w 10000"/>
                <a:gd name="connsiteY46" fmla="*/ 3334 h 10146"/>
                <a:gd name="connsiteX47" fmla="*/ 6110 w 10000"/>
                <a:gd name="connsiteY47" fmla="*/ 3325 h 10146"/>
                <a:gd name="connsiteX48" fmla="*/ 6417 w 10000"/>
                <a:gd name="connsiteY48" fmla="*/ 3434 h 10146"/>
                <a:gd name="connsiteX49" fmla="*/ 6492 w 10000"/>
                <a:gd name="connsiteY49" fmla="*/ 3396 h 10146"/>
                <a:gd name="connsiteX50" fmla="*/ 6623 w 10000"/>
                <a:gd name="connsiteY50" fmla="*/ 3466 h 10146"/>
                <a:gd name="connsiteX51" fmla="*/ 6846 w 10000"/>
                <a:gd name="connsiteY51" fmla="*/ 3421 h 10146"/>
                <a:gd name="connsiteX52" fmla="*/ 6873 w 10000"/>
                <a:gd name="connsiteY52" fmla="*/ 3263 h 10146"/>
                <a:gd name="connsiteX53" fmla="*/ 6802 w 10000"/>
                <a:gd name="connsiteY53" fmla="*/ 3135 h 10146"/>
                <a:gd name="connsiteX54" fmla="*/ 6838 w 10000"/>
                <a:gd name="connsiteY54" fmla="*/ 2972 h 10146"/>
                <a:gd name="connsiteX55" fmla="*/ 6811 w 10000"/>
                <a:gd name="connsiteY55" fmla="*/ 2901 h 10146"/>
                <a:gd name="connsiteX56" fmla="*/ 6820 w 10000"/>
                <a:gd name="connsiteY56" fmla="*/ 2901 h 10146"/>
                <a:gd name="connsiteX57" fmla="*/ 6886 w 10000"/>
                <a:gd name="connsiteY57" fmla="*/ 2852 h 10146"/>
                <a:gd name="connsiteX58" fmla="*/ 6964 w 10000"/>
                <a:gd name="connsiteY58" fmla="*/ 2839 h 10146"/>
                <a:gd name="connsiteX59" fmla="*/ 7004 w 10000"/>
                <a:gd name="connsiteY59" fmla="*/ 2906 h 10146"/>
                <a:gd name="connsiteX60" fmla="*/ 7013 w 10000"/>
                <a:gd name="connsiteY60" fmla="*/ 2997 h 10146"/>
                <a:gd name="connsiteX61" fmla="*/ 7078 w 10000"/>
                <a:gd name="connsiteY61" fmla="*/ 3043 h 10146"/>
                <a:gd name="connsiteX62" fmla="*/ 7087 w 10000"/>
                <a:gd name="connsiteY62" fmla="*/ 3043 h 10146"/>
                <a:gd name="connsiteX63" fmla="*/ 7078 w 10000"/>
                <a:gd name="connsiteY63" fmla="*/ 3118 h 10146"/>
                <a:gd name="connsiteX64" fmla="*/ 7052 w 10000"/>
                <a:gd name="connsiteY64" fmla="*/ 3175 h 10146"/>
                <a:gd name="connsiteX65" fmla="*/ 7118 w 10000"/>
                <a:gd name="connsiteY65" fmla="*/ 3275 h 10146"/>
                <a:gd name="connsiteX66" fmla="*/ 7240 w 10000"/>
                <a:gd name="connsiteY66" fmla="*/ 3300 h 10146"/>
                <a:gd name="connsiteX67" fmla="*/ 7288 w 10000"/>
                <a:gd name="connsiteY67" fmla="*/ 3275 h 10146"/>
                <a:gd name="connsiteX68" fmla="*/ 7468 w 10000"/>
                <a:gd name="connsiteY68" fmla="*/ 3367 h 10146"/>
                <a:gd name="connsiteX69" fmla="*/ 7560 w 10000"/>
                <a:gd name="connsiteY69" fmla="*/ 3367 h 10146"/>
                <a:gd name="connsiteX70" fmla="*/ 7630 w 10000"/>
                <a:gd name="connsiteY70" fmla="*/ 3284 h 10146"/>
                <a:gd name="connsiteX71" fmla="*/ 7709 w 10000"/>
                <a:gd name="connsiteY71" fmla="*/ 3275 h 10146"/>
                <a:gd name="connsiteX72" fmla="*/ 7783 w 10000"/>
                <a:gd name="connsiteY72" fmla="*/ 3309 h 10146"/>
                <a:gd name="connsiteX73" fmla="*/ 7915 w 10000"/>
                <a:gd name="connsiteY73" fmla="*/ 3275 h 10146"/>
                <a:gd name="connsiteX74" fmla="*/ 8011 w 10000"/>
                <a:gd name="connsiteY74" fmla="*/ 3275 h 10146"/>
                <a:gd name="connsiteX75" fmla="*/ 8155 w 10000"/>
                <a:gd name="connsiteY75" fmla="*/ 3230 h 10146"/>
                <a:gd name="connsiteX76" fmla="*/ 8151 w 10000"/>
                <a:gd name="connsiteY76" fmla="*/ 3180 h 10146"/>
                <a:gd name="connsiteX77" fmla="*/ 8151 w 10000"/>
                <a:gd name="connsiteY77" fmla="*/ 3084 h 10146"/>
                <a:gd name="connsiteX78" fmla="*/ 8042 w 10000"/>
                <a:gd name="connsiteY78" fmla="*/ 3043 h 10146"/>
                <a:gd name="connsiteX79" fmla="*/ 8028 w 10000"/>
                <a:gd name="connsiteY79" fmla="*/ 2972 h 10146"/>
                <a:gd name="connsiteX80" fmla="*/ 8055 w 10000"/>
                <a:gd name="connsiteY80" fmla="*/ 2889 h 10146"/>
                <a:gd name="connsiteX81" fmla="*/ 8103 w 10000"/>
                <a:gd name="connsiteY81" fmla="*/ 2889 h 10146"/>
                <a:gd name="connsiteX82" fmla="*/ 8230 w 10000"/>
                <a:gd name="connsiteY82" fmla="*/ 2855 h 10146"/>
                <a:gd name="connsiteX83" fmla="*/ 8291 w 10000"/>
                <a:gd name="connsiteY83" fmla="*/ 2852 h 10146"/>
                <a:gd name="connsiteX84" fmla="*/ 8326 w 10000"/>
                <a:gd name="connsiteY84" fmla="*/ 2768 h 10146"/>
                <a:gd name="connsiteX85" fmla="*/ 8379 w 10000"/>
                <a:gd name="connsiteY85" fmla="*/ 2735 h 10146"/>
                <a:gd name="connsiteX86" fmla="*/ 8431 w 10000"/>
                <a:gd name="connsiteY86" fmla="*/ 2747 h 10146"/>
                <a:gd name="connsiteX87" fmla="*/ 8436 w 10000"/>
                <a:gd name="connsiteY87" fmla="*/ 2705 h 10146"/>
                <a:gd name="connsiteX88" fmla="*/ 8510 w 10000"/>
                <a:gd name="connsiteY88" fmla="*/ 2685 h 10146"/>
                <a:gd name="connsiteX89" fmla="*/ 8532 w 10000"/>
                <a:gd name="connsiteY89" fmla="*/ 2614 h 10146"/>
                <a:gd name="connsiteX90" fmla="*/ 8593 w 10000"/>
                <a:gd name="connsiteY90" fmla="*/ 2544 h 10146"/>
                <a:gd name="connsiteX91" fmla="*/ 8672 w 10000"/>
                <a:gd name="connsiteY91" fmla="*/ 2539 h 10146"/>
                <a:gd name="connsiteX92" fmla="*/ 8800 w 10000"/>
                <a:gd name="connsiteY92" fmla="*/ 2506 h 10146"/>
                <a:gd name="connsiteX93" fmla="*/ 8879 w 10000"/>
                <a:gd name="connsiteY93" fmla="*/ 2411 h 10146"/>
                <a:gd name="connsiteX94" fmla="*/ 8874 w 10000"/>
                <a:gd name="connsiteY94" fmla="*/ 2340 h 10146"/>
                <a:gd name="connsiteX95" fmla="*/ 8927 w 10000"/>
                <a:gd name="connsiteY95" fmla="*/ 2327 h 10146"/>
                <a:gd name="connsiteX96" fmla="*/ 9006 w 10000"/>
                <a:gd name="connsiteY96" fmla="*/ 2277 h 10146"/>
                <a:gd name="connsiteX97" fmla="*/ 9076 w 10000"/>
                <a:gd name="connsiteY97" fmla="*/ 2360 h 10146"/>
                <a:gd name="connsiteX98" fmla="*/ 9163 w 10000"/>
                <a:gd name="connsiteY98" fmla="*/ 2340 h 10146"/>
                <a:gd name="connsiteX99" fmla="*/ 9303 w 10000"/>
                <a:gd name="connsiteY99" fmla="*/ 2382 h 10146"/>
                <a:gd name="connsiteX100" fmla="*/ 9334 w 10000"/>
                <a:gd name="connsiteY100" fmla="*/ 2348 h 10146"/>
                <a:gd name="connsiteX101" fmla="*/ 9330 w 10000"/>
                <a:gd name="connsiteY101" fmla="*/ 2285 h 10146"/>
                <a:gd name="connsiteX102" fmla="*/ 9483 w 10000"/>
                <a:gd name="connsiteY102" fmla="*/ 2203 h 10146"/>
                <a:gd name="connsiteX103" fmla="*/ 9536 w 10000"/>
                <a:gd name="connsiteY103" fmla="*/ 2215 h 10146"/>
                <a:gd name="connsiteX104" fmla="*/ 9575 w 10000"/>
                <a:gd name="connsiteY104" fmla="*/ 2265 h 10146"/>
                <a:gd name="connsiteX105" fmla="*/ 9623 w 10000"/>
                <a:gd name="connsiteY105" fmla="*/ 2252 h 10146"/>
                <a:gd name="connsiteX106" fmla="*/ 9636 w 10000"/>
                <a:gd name="connsiteY106" fmla="*/ 2285 h 10146"/>
                <a:gd name="connsiteX107" fmla="*/ 9588 w 10000"/>
                <a:gd name="connsiteY107" fmla="*/ 2382 h 10146"/>
                <a:gd name="connsiteX108" fmla="*/ 9619 w 10000"/>
                <a:gd name="connsiteY108" fmla="*/ 2431 h 10146"/>
                <a:gd name="connsiteX109" fmla="*/ 9662 w 10000"/>
                <a:gd name="connsiteY109" fmla="*/ 2419 h 10146"/>
                <a:gd name="connsiteX110" fmla="*/ 9702 w 10000"/>
                <a:gd name="connsiteY110" fmla="*/ 2406 h 10146"/>
                <a:gd name="connsiteX111" fmla="*/ 9724 w 10000"/>
                <a:gd name="connsiteY111" fmla="*/ 2456 h 10146"/>
                <a:gd name="connsiteX112" fmla="*/ 9772 w 10000"/>
                <a:gd name="connsiteY112" fmla="*/ 2527 h 10146"/>
                <a:gd name="connsiteX113" fmla="*/ 9772 w 10000"/>
                <a:gd name="connsiteY113" fmla="*/ 2568 h 10146"/>
                <a:gd name="connsiteX114" fmla="*/ 9715 w 10000"/>
                <a:gd name="connsiteY114" fmla="*/ 2627 h 10146"/>
                <a:gd name="connsiteX115" fmla="*/ 9737 w 10000"/>
                <a:gd name="connsiteY115" fmla="*/ 2685 h 10146"/>
                <a:gd name="connsiteX116" fmla="*/ 9811 w 10000"/>
                <a:gd name="connsiteY116" fmla="*/ 2698 h 10146"/>
                <a:gd name="connsiteX117" fmla="*/ 9860 w 10000"/>
                <a:gd name="connsiteY117" fmla="*/ 2677 h 10146"/>
                <a:gd name="connsiteX118" fmla="*/ 9925 w 10000"/>
                <a:gd name="connsiteY118" fmla="*/ 2705 h 10146"/>
                <a:gd name="connsiteX119" fmla="*/ 9991 w 10000"/>
                <a:gd name="connsiteY119" fmla="*/ 2772 h 10146"/>
                <a:gd name="connsiteX120" fmla="*/ 10000 w 10000"/>
                <a:gd name="connsiteY120" fmla="*/ 2827 h 10146"/>
                <a:gd name="connsiteX121" fmla="*/ 9930 w 10000"/>
                <a:gd name="connsiteY121" fmla="*/ 2889 h 10146"/>
                <a:gd name="connsiteX122" fmla="*/ 9930 w 10000"/>
                <a:gd name="connsiteY122" fmla="*/ 2976 h 10146"/>
                <a:gd name="connsiteX123" fmla="*/ 9951 w 10000"/>
                <a:gd name="connsiteY123" fmla="*/ 3034 h 10146"/>
                <a:gd name="connsiteX124" fmla="*/ 9877 w 10000"/>
                <a:gd name="connsiteY124" fmla="*/ 3001 h 10146"/>
                <a:gd name="connsiteX125" fmla="*/ 9824 w 10000"/>
                <a:gd name="connsiteY125" fmla="*/ 2959 h 10146"/>
                <a:gd name="connsiteX126" fmla="*/ 9724 w 10000"/>
                <a:gd name="connsiteY126" fmla="*/ 3030 h 10146"/>
                <a:gd name="connsiteX127" fmla="*/ 9601 w 10000"/>
                <a:gd name="connsiteY127" fmla="*/ 3059 h 10146"/>
                <a:gd name="connsiteX128" fmla="*/ 9571 w 10000"/>
                <a:gd name="connsiteY128" fmla="*/ 3143 h 10146"/>
                <a:gd name="connsiteX129" fmla="*/ 9492 w 10000"/>
                <a:gd name="connsiteY129" fmla="*/ 3247 h 10146"/>
                <a:gd name="connsiteX130" fmla="*/ 9409 w 10000"/>
                <a:gd name="connsiteY130" fmla="*/ 3272 h 10146"/>
                <a:gd name="connsiteX131" fmla="*/ 9290 w 10000"/>
                <a:gd name="connsiteY131" fmla="*/ 3442 h 10146"/>
                <a:gd name="connsiteX132" fmla="*/ 9268 w 10000"/>
                <a:gd name="connsiteY132" fmla="*/ 3525 h 10146"/>
                <a:gd name="connsiteX133" fmla="*/ 9308 w 10000"/>
                <a:gd name="connsiteY133" fmla="*/ 3566 h 10146"/>
                <a:gd name="connsiteX134" fmla="*/ 9255 w 10000"/>
                <a:gd name="connsiteY134" fmla="*/ 3704 h 10146"/>
                <a:gd name="connsiteX135" fmla="*/ 9163 w 10000"/>
                <a:gd name="connsiteY135" fmla="*/ 3849 h 10146"/>
                <a:gd name="connsiteX136" fmla="*/ 9163 w 10000"/>
                <a:gd name="connsiteY136" fmla="*/ 3899 h 10146"/>
                <a:gd name="connsiteX137" fmla="*/ 9247 w 10000"/>
                <a:gd name="connsiteY137" fmla="*/ 3941 h 10146"/>
                <a:gd name="connsiteX138" fmla="*/ 9168 w 10000"/>
                <a:gd name="connsiteY138" fmla="*/ 4115 h 10146"/>
                <a:gd name="connsiteX139" fmla="*/ 9133 w 10000"/>
                <a:gd name="connsiteY139" fmla="*/ 4265 h 10146"/>
                <a:gd name="connsiteX140" fmla="*/ 9080 w 10000"/>
                <a:gd name="connsiteY140" fmla="*/ 4390 h 10146"/>
                <a:gd name="connsiteX141" fmla="*/ 8988 w 10000"/>
                <a:gd name="connsiteY141" fmla="*/ 4390 h 10146"/>
                <a:gd name="connsiteX142" fmla="*/ 8927 w 10000"/>
                <a:gd name="connsiteY142" fmla="*/ 4374 h 10146"/>
                <a:gd name="connsiteX143" fmla="*/ 8853 w 10000"/>
                <a:gd name="connsiteY143" fmla="*/ 4366 h 10146"/>
                <a:gd name="connsiteX144" fmla="*/ 8892 w 10000"/>
                <a:gd name="connsiteY144" fmla="*/ 4531 h 10146"/>
                <a:gd name="connsiteX145" fmla="*/ 8892 w 10000"/>
                <a:gd name="connsiteY145" fmla="*/ 4619 h 10146"/>
                <a:gd name="connsiteX146" fmla="*/ 8888 w 10000"/>
                <a:gd name="connsiteY146" fmla="*/ 4739 h 10146"/>
                <a:gd name="connsiteX147" fmla="*/ 8809 w 10000"/>
                <a:gd name="connsiteY147" fmla="*/ 4735 h 10146"/>
                <a:gd name="connsiteX148" fmla="*/ 8822 w 10000"/>
                <a:gd name="connsiteY148" fmla="*/ 4822 h 10146"/>
                <a:gd name="connsiteX149" fmla="*/ 8809 w 10000"/>
                <a:gd name="connsiteY149" fmla="*/ 4906 h 10146"/>
                <a:gd name="connsiteX150" fmla="*/ 8826 w 10000"/>
                <a:gd name="connsiteY150" fmla="*/ 4968 h 10146"/>
                <a:gd name="connsiteX151" fmla="*/ 8787 w 10000"/>
                <a:gd name="connsiteY151" fmla="*/ 5085 h 10146"/>
                <a:gd name="connsiteX152" fmla="*/ 8746 w 10000"/>
                <a:gd name="connsiteY152" fmla="*/ 5102 h 10146"/>
                <a:gd name="connsiteX153" fmla="*/ 8711 w 10000"/>
                <a:gd name="connsiteY153" fmla="*/ 5089 h 10146"/>
                <a:gd name="connsiteX154" fmla="*/ 8698 w 10000"/>
                <a:gd name="connsiteY154" fmla="*/ 5155 h 10146"/>
                <a:gd name="connsiteX155" fmla="*/ 8698 w 10000"/>
                <a:gd name="connsiteY155" fmla="*/ 5192 h 10146"/>
                <a:gd name="connsiteX156" fmla="*/ 8685 w 10000"/>
                <a:gd name="connsiteY156" fmla="*/ 5180 h 10146"/>
                <a:gd name="connsiteX157" fmla="*/ 8663 w 10000"/>
                <a:gd name="connsiteY157" fmla="*/ 5147 h 10146"/>
                <a:gd name="connsiteX158" fmla="*/ 8663 w 10000"/>
                <a:gd name="connsiteY158" fmla="*/ 5114 h 10146"/>
                <a:gd name="connsiteX159" fmla="*/ 8650 w 10000"/>
                <a:gd name="connsiteY159" fmla="*/ 5089 h 10146"/>
                <a:gd name="connsiteX160" fmla="*/ 8624 w 10000"/>
                <a:gd name="connsiteY160" fmla="*/ 5038 h 10146"/>
                <a:gd name="connsiteX161" fmla="*/ 8598 w 10000"/>
                <a:gd name="connsiteY161" fmla="*/ 4951 h 10146"/>
                <a:gd name="connsiteX162" fmla="*/ 8580 w 10000"/>
                <a:gd name="connsiteY162" fmla="*/ 4810 h 10146"/>
                <a:gd name="connsiteX163" fmla="*/ 8554 w 10000"/>
                <a:gd name="connsiteY163" fmla="*/ 4760 h 10146"/>
                <a:gd name="connsiteX164" fmla="*/ 8554 w 10000"/>
                <a:gd name="connsiteY164" fmla="*/ 4689 h 10146"/>
                <a:gd name="connsiteX165" fmla="*/ 8523 w 10000"/>
                <a:gd name="connsiteY165" fmla="*/ 4594 h 10146"/>
                <a:gd name="connsiteX166" fmla="*/ 8497 w 10000"/>
                <a:gd name="connsiteY166" fmla="*/ 4548 h 10146"/>
                <a:gd name="connsiteX167" fmla="*/ 8479 w 10000"/>
                <a:gd name="connsiteY167" fmla="*/ 4519 h 10146"/>
                <a:gd name="connsiteX168" fmla="*/ 8418 w 10000"/>
                <a:gd name="connsiteY168" fmla="*/ 4519 h 10146"/>
                <a:gd name="connsiteX169" fmla="*/ 8370 w 10000"/>
                <a:gd name="connsiteY169" fmla="*/ 4494 h 10146"/>
                <a:gd name="connsiteX170" fmla="*/ 8339 w 10000"/>
                <a:gd name="connsiteY170" fmla="*/ 4519 h 10146"/>
                <a:gd name="connsiteX171" fmla="*/ 8366 w 10000"/>
                <a:gd name="connsiteY171" fmla="*/ 4548 h 10146"/>
                <a:gd name="connsiteX172" fmla="*/ 8339 w 10000"/>
                <a:gd name="connsiteY172" fmla="*/ 4573 h 10146"/>
                <a:gd name="connsiteX173" fmla="*/ 8339 w 10000"/>
                <a:gd name="connsiteY173" fmla="*/ 4615 h 10146"/>
                <a:gd name="connsiteX174" fmla="*/ 8304 w 10000"/>
                <a:gd name="connsiteY174" fmla="*/ 4665 h 10146"/>
                <a:gd name="connsiteX175" fmla="*/ 8326 w 10000"/>
                <a:gd name="connsiteY175" fmla="*/ 4681 h 10146"/>
                <a:gd name="connsiteX176" fmla="*/ 8317 w 10000"/>
                <a:gd name="connsiteY176" fmla="*/ 4735 h 10146"/>
                <a:gd name="connsiteX177" fmla="*/ 8282 w 10000"/>
                <a:gd name="connsiteY177" fmla="*/ 4739 h 10146"/>
                <a:gd name="connsiteX178" fmla="*/ 8230 w 10000"/>
                <a:gd name="connsiteY178" fmla="*/ 4669 h 10146"/>
                <a:gd name="connsiteX179" fmla="*/ 8168 w 10000"/>
                <a:gd name="connsiteY179" fmla="*/ 4619 h 10146"/>
                <a:gd name="connsiteX180" fmla="*/ 8155 w 10000"/>
                <a:gd name="connsiteY180" fmla="*/ 4581 h 10146"/>
                <a:gd name="connsiteX181" fmla="*/ 8125 w 10000"/>
                <a:gd name="connsiteY181" fmla="*/ 4548 h 10146"/>
                <a:gd name="connsiteX182" fmla="*/ 8081 w 10000"/>
                <a:gd name="connsiteY182" fmla="*/ 4461 h 10146"/>
                <a:gd name="connsiteX183" fmla="*/ 8081 w 10000"/>
                <a:gd name="connsiteY183" fmla="*/ 4423 h 10146"/>
                <a:gd name="connsiteX184" fmla="*/ 8116 w 10000"/>
                <a:gd name="connsiteY184" fmla="*/ 4398 h 10146"/>
                <a:gd name="connsiteX185" fmla="*/ 8125 w 10000"/>
                <a:gd name="connsiteY185" fmla="*/ 4353 h 10146"/>
                <a:gd name="connsiteX186" fmla="*/ 8190 w 10000"/>
                <a:gd name="connsiteY186" fmla="*/ 4307 h 10146"/>
                <a:gd name="connsiteX187" fmla="*/ 8217 w 10000"/>
                <a:gd name="connsiteY187" fmla="*/ 4332 h 10146"/>
                <a:gd name="connsiteX188" fmla="*/ 8256 w 10000"/>
                <a:gd name="connsiteY188" fmla="*/ 4340 h 10146"/>
                <a:gd name="connsiteX189" fmla="*/ 8282 w 10000"/>
                <a:gd name="connsiteY189" fmla="*/ 4307 h 10146"/>
                <a:gd name="connsiteX190" fmla="*/ 8282 w 10000"/>
                <a:gd name="connsiteY190" fmla="*/ 4265 h 10146"/>
                <a:gd name="connsiteX191" fmla="*/ 8330 w 10000"/>
                <a:gd name="connsiteY191" fmla="*/ 4236 h 10146"/>
                <a:gd name="connsiteX192" fmla="*/ 8379 w 10000"/>
                <a:gd name="connsiteY192" fmla="*/ 4132 h 10146"/>
                <a:gd name="connsiteX193" fmla="*/ 8392 w 10000"/>
                <a:gd name="connsiteY193" fmla="*/ 4049 h 10146"/>
                <a:gd name="connsiteX194" fmla="*/ 8422 w 10000"/>
                <a:gd name="connsiteY194" fmla="*/ 3978 h 10146"/>
                <a:gd name="connsiteX195" fmla="*/ 8392 w 10000"/>
                <a:gd name="connsiteY195" fmla="*/ 3958 h 10146"/>
                <a:gd name="connsiteX196" fmla="*/ 8330 w 10000"/>
                <a:gd name="connsiteY196" fmla="*/ 3899 h 10146"/>
                <a:gd name="connsiteX197" fmla="*/ 8291 w 10000"/>
                <a:gd name="connsiteY197" fmla="*/ 3908 h 10146"/>
                <a:gd name="connsiteX198" fmla="*/ 8265 w 10000"/>
                <a:gd name="connsiteY198" fmla="*/ 3896 h 10146"/>
                <a:gd name="connsiteX199" fmla="*/ 8204 w 10000"/>
                <a:gd name="connsiteY199" fmla="*/ 3896 h 10146"/>
                <a:gd name="connsiteX200" fmla="*/ 8081 w 10000"/>
                <a:gd name="connsiteY200" fmla="*/ 3899 h 10146"/>
                <a:gd name="connsiteX201" fmla="*/ 7976 w 10000"/>
                <a:gd name="connsiteY201" fmla="*/ 3887 h 10146"/>
                <a:gd name="connsiteX202" fmla="*/ 7836 w 10000"/>
                <a:gd name="connsiteY202" fmla="*/ 3899 h 10146"/>
                <a:gd name="connsiteX203" fmla="*/ 7744 w 10000"/>
                <a:gd name="connsiteY203" fmla="*/ 3899 h 10146"/>
                <a:gd name="connsiteX204" fmla="*/ 7669 w 10000"/>
                <a:gd name="connsiteY204" fmla="*/ 3871 h 10146"/>
                <a:gd name="connsiteX205" fmla="*/ 7599 w 10000"/>
                <a:gd name="connsiteY205" fmla="*/ 3871 h 10146"/>
                <a:gd name="connsiteX206" fmla="*/ 7534 w 10000"/>
                <a:gd name="connsiteY206" fmla="*/ 3849 h 10146"/>
                <a:gd name="connsiteX207" fmla="*/ 7534 w 10000"/>
                <a:gd name="connsiteY207" fmla="*/ 3799 h 10146"/>
                <a:gd name="connsiteX208" fmla="*/ 7507 w 10000"/>
                <a:gd name="connsiteY208" fmla="*/ 3729 h 10146"/>
                <a:gd name="connsiteX209" fmla="*/ 7499 w 10000"/>
                <a:gd name="connsiteY209" fmla="*/ 3687 h 10146"/>
                <a:gd name="connsiteX210" fmla="*/ 7481 w 10000"/>
                <a:gd name="connsiteY210" fmla="*/ 3608 h 10146"/>
                <a:gd name="connsiteX211" fmla="*/ 7433 w 10000"/>
                <a:gd name="connsiteY211" fmla="*/ 3525 h 10146"/>
                <a:gd name="connsiteX212" fmla="*/ 7402 w 10000"/>
                <a:gd name="connsiteY212" fmla="*/ 3529 h 10146"/>
                <a:gd name="connsiteX213" fmla="*/ 7394 w 10000"/>
                <a:gd name="connsiteY213" fmla="*/ 3554 h 10146"/>
                <a:gd name="connsiteX214" fmla="*/ 7319 w 10000"/>
                <a:gd name="connsiteY214" fmla="*/ 3538 h 10146"/>
                <a:gd name="connsiteX215" fmla="*/ 7288 w 10000"/>
                <a:gd name="connsiteY215" fmla="*/ 3504 h 10146"/>
                <a:gd name="connsiteX216" fmla="*/ 7232 w 10000"/>
                <a:gd name="connsiteY216" fmla="*/ 3459 h 10146"/>
                <a:gd name="connsiteX217" fmla="*/ 7205 w 10000"/>
                <a:gd name="connsiteY217" fmla="*/ 3459 h 10146"/>
                <a:gd name="connsiteX218" fmla="*/ 7192 w 10000"/>
                <a:gd name="connsiteY218" fmla="*/ 3500 h 10146"/>
                <a:gd name="connsiteX219" fmla="*/ 7240 w 10000"/>
                <a:gd name="connsiteY219" fmla="*/ 3525 h 10146"/>
                <a:gd name="connsiteX220" fmla="*/ 7205 w 10000"/>
                <a:gd name="connsiteY220" fmla="*/ 3541 h 10146"/>
                <a:gd name="connsiteX221" fmla="*/ 7131 w 10000"/>
                <a:gd name="connsiteY221" fmla="*/ 3529 h 10146"/>
                <a:gd name="connsiteX222" fmla="*/ 7078 w 10000"/>
                <a:gd name="connsiteY222" fmla="*/ 3475 h 10146"/>
                <a:gd name="connsiteX223" fmla="*/ 7078 w 10000"/>
                <a:gd name="connsiteY223" fmla="*/ 3434 h 10146"/>
                <a:gd name="connsiteX224" fmla="*/ 7030 w 10000"/>
                <a:gd name="connsiteY224" fmla="*/ 3384 h 10146"/>
                <a:gd name="connsiteX225" fmla="*/ 7004 w 10000"/>
                <a:gd name="connsiteY225" fmla="*/ 3346 h 10146"/>
                <a:gd name="connsiteX226" fmla="*/ 6986 w 10000"/>
                <a:gd name="connsiteY226" fmla="*/ 3392 h 10146"/>
                <a:gd name="connsiteX227" fmla="*/ 6951 w 10000"/>
                <a:gd name="connsiteY227" fmla="*/ 3396 h 10146"/>
                <a:gd name="connsiteX228" fmla="*/ 6960 w 10000"/>
                <a:gd name="connsiteY228" fmla="*/ 3442 h 10146"/>
                <a:gd name="connsiteX229" fmla="*/ 6991 w 10000"/>
                <a:gd name="connsiteY229" fmla="*/ 3475 h 10146"/>
                <a:gd name="connsiteX230" fmla="*/ 6960 w 10000"/>
                <a:gd name="connsiteY230" fmla="*/ 3554 h 10146"/>
                <a:gd name="connsiteX231" fmla="*/ 6890 w 10000"/>
                <a:gd name="connsiteY231" fmla="*/ 3633 h 10146"/>
                <a:gd name="connsiteX232" fmla="*/ 6877 w 10000"/>
                <a:gd name="connsiteY232" fmla="*/ 3717 h 10146"/>
                <a:gd name="connsiteX233" fmla="*/ 7048 w 10000"/>
                <a:gd name="connsiteY233" fmla="*/ 3767 h 10146"/>
                <a:gd name="connsiteX234" fmla="*/ 7113 w 10000"/>
                <a:gd name="connsiteY234" fmla="*/ 3742 h 10146"/>
                <a:gd name="connsiteX235" fmla="*/ 7201 w 10000"/>
                <a:gd name="connsiteY235" fmla="*/ 3750 h 10146"/>
                <a:gd name="connsiteX236" fmla="*/ 7188 w 10000"/>
                <a:gd name="connsiteY236" fmla="*/ 3787 h 10146"/>
                <a:gd name="connsiteX237" fmla="*/ 7205 w 10000"/>
                <a:gd name="connsiteY237" fmla="*/ 3874 h 10146"/>
                <a:gd name="connsiteX238" fmla="*/ 7161 w 10000"/>
                <a:gd name="connsiteY238" fmla="*/ 3916 h 10146"/>
                <a:gd name="connsiteX239" fmla="*/ 7118 w 10000"/>
                <a:gd name="connsiteY239" fmla="*/ 3896 h 10146"/>
                <a:gd name="connsiteX240" fmla="*/ 7065 w 10000"/>
                <a:gd name="connsiteY240" fmla="*/ 3928 h 10146"/>
                <a:gd name="connsiteX241" fmla="*/ 7039 w 10000"/>
                <a:gd name="connsiteY241" fmla="*/ 4016 h 10146"/>
                <a:gd name="connsiteX242" fmla="*/ 6973 w 10000"/>
                <a:gd name="connsiteY242" fmla="*/ 4028 h 10146"/>
                <a:gd name="connsiteX243" fmla="*/ 6964 w 10000"/>
                <a:gd name="connsiteY243" fmla="*/ 4162 h 10146"/>
                <a:gd name="connsiteX244" fmla="*/ 7048 w 10000"/>
                <a:gd name="connsiteY244" fmla="*/ 4257 h 10146"/>
                <a:gd name="connsiteX245" fmla="*/ 7140 w 10000"/>
                <a:gd name="connsiteY245" fmla="*/ 4290 h 10146"/>
                <a:gd name="connsiteX246" fmla="*/ 7227 w 10000"/>
                <a:gd name="connsiteY246" fmla="*/ 4390 h 10146"/>
                <a:gd name="connsiteX247" fmla="*/ 7227 w 10000"/>
                <a:gd name="connsiteY247" fmla="*/ 4506 h 10146"/>
                <a:gd name="connsiteX248" fmla="*/ 7258 w 10000"/>
                <a:gd name="connsiteY248" fmla="*/ 4590 h 10146"/>
                <a:gd name="connsiteX249" fmla="*/ 7245 w 10000"/>
                <a:gd name="connsiteY249" fmla="*/ 4652 h 10146"/>
                <a:gd name="connsiteX250" fmla="*/ 7267 w 10000"/>
                <a:gd name="connsiteY250" fmla="*/ 4752 h 10146"/>
                <a:gd name="connsiteX251" fmla="*/ 7367 w 10000"/>
                <a:gd name="connsiteY251" fmla="*/ 4893 h 10146"/>
                <a:gd name="connsiteX252" fmla="*/ 7367 w 10000"/>
                <a:gd name="connsiteY252" fmla="*/ 4981 h 10146"/>
                <a:gd name="connsiteX253" fmla="*/ 7394 w 10000"/>
                <a:gd name="connsiteY253" fmla="*/ 5038 h 10146"/>
                <a:gd name="connsiteX254" fmla="*/ 7402 w 10000"/>
                <a:gd name="connsiteY254" fmla="*/ 5147 h 10146"/>
                <a:gd name="connsiteX255" fmla="*/ 7385 w 10000"/>
                <a:gd name="connsiteY255" fmla="*/ 5155 h 10146"/>
                <a:gd name="connsiteX256" fmla="*/ 7429 w 10000"/>
                <a:gd name="connsiteY256" fmla="*/ 5230 h 10146"/>
                <a:gd name="connsiteX257" fmla="*/ 7385 w 10000"/>
                <a:gd name="connsiteY257" fmla="*/ 5288 h 10146"/>
                <a:gd name="connsiteX258" fmla="*/ 7332 w 10000"/>
                <a:gd name="connsiteY258" fmla="*/ 5234 h 10146"/>
                <a:gd name="connsiteX259" fmla="*/ 7332 w 10000"/>
                <a:gd name="connsiteY259" fmla="*/ 5267 h 10146"/>
                <a:gd name="connsiteX260" fmla="*/ 7293 w 10000"/>
                <a:gd name="connsiteY260" fmla="*/ 5251 h 10146"/>
                <a:gd name="connsiteX261" fmla="*/ 7267 w 10000"/>
                <a:gd name="connsiteY261" fmla="*/ 5172 h 10146"/>
                <a:gd name="connsiteX262" fmla="*/ 7253 w 10000"/>
                <a:gd name="connsiteY262" fmla="*/ 5135 h 10146"/>
                <a:gd name="connsiteX263" fmla="*/ 7245 w 10000"/>
                <a:gd name="connsiteY263" fmla="*/ 5167 h 10146"/>
                <a:gd name="connsiteX264" fmla="*/ 7232 w 10000"/>
                <a:gd name="connsiteY264" fmla="*/ 5205 h 10146"/>
                <a:gd name="connsiteX265" fmla="*/ 7227 w 10000"/>
                <a:gd name="connsiteY265" fmla="*/ 5184 h 10146"/>
                <a:gd name="connsiteX266" fmla="*/ 7214 w 10000"/>
                <a:gd name="connsiteY266" fmla="*/ 5209 h 10146"/>
                <a:gd name="connsiteX267" fmla="*/ 7161 w 10000"/>
                <a:gd name="connsiteY267" fmla="*/ 5209 h 10146"/>
                <a:gd name="connsiteX268" fmla="*/ 7153 w 10000"/>
                <a:gd name="connsiteY268" fmla="*/ 5217 h 10146"/>
                <a:gd name="connsiteX269" fmla="*/ 7091 w 10000"/>
                <a:gd name="connsiteY269" fmla="*/ 5197 h 10146"/>
                <a:gd name="connsiteX270" fmla="*/ 7074 w 10000"/>
                <a:gd name="connsiteY270" fmla="*/ 5114 h 10146"/>
                <a:gd name="connsiteX271" fmla="*/ 7091 w 10000"/>
                <a:gd name="connsiteY271" fmla="*/ 5064 h 10146"/>
                <a:gd name="connsiteX272" fmla="*/ 7039 w 10000"/>
                <a:gd name="connsiteY272" fmla="*/ 5022 h 10146"/>
                <a:gd name="connsiteX273" fmla="*/ 6973 w 10000"/>
                <a:gd name="connsiteY273" fmla="*/ 5022 h 10146"/>
                <a:gd name="connsiteX274" fmla="*/ 6978 w 10000"/>
                <a:gd name="connsiteY274" fmla="*/ 5038 h 10146"/>
                <a:gd name="connsiteX275" fmla="*/ 7017 w 10000"/>
                <a:gd name="connsiteY275" fmla="*/ 5051 h 10146"/>
                <a:gd name="connsiteX276" fmla="*/ 7052 w 10000"/>
                <a:gd name="connsiteY276" fmla="*/ 5085 h 10146"/>
                <a:gd name="connsiteX277" fmla="*/ 7026 w 10000"/>
                <a:gd name="connsiteY277" fmla="*/ 5102 h 10146"/>
                <a:gd name="connsiteX278" fmla="*/ 7004 w 10000"/>
                <a:gd name="connsiteY278" fmla="*/ 5147 h 10146"/>
                <a:gd name="connsiteX279" fmla="*/ 6999 w 10000"/>
                <a:gd name="connsiteY279" fmla="*/ 5197 h 10146"/>
                <a:gd name="connsiteX280" fmla="*/ 6947 w 10000"/>
                <a:gd name="connsiteY280" fmla="*/ 5251 h 10146"/>
                <a:gd name="connsiteX281" fmla="*/ 6724 w 10000"/>
                <a:gd name="connsiteY281" fmla="*/ 5330 h 10146"/>
                <a:gd name="connsiteX282" fmla="*/ 6693 w 10000"/>
                <a:gd name="connsiteY282" fmla="*/ 5359 h 10146"/>
                <a:gd name="connsiteX283" fmla="*/ 6676 w 10000"/>
                <a:gd name="connsiteY283" fmla="*/ 5409 h 10146"/>
                <a:gd name="connsiteX284" fmla="*/ 6636 w 10000"/>
                <a:gd name="connsiteY284" fmla="*/ 5480 h 10146"/>
                <a:gd name="connsiteX285" fmla="*/ 6649 w 10000"/>
                <a:gd name="connsiteY285" fmla="*/ 5517 h 10146"/>
                <a:gd name="connsiteX286" fmla="*/ 6693 w 10000"/>
                <a:gd name="connsiteY286" fmla="*/ 5588 h 10146"/>
                <a:gd name="connsiteX287" fmla="*/ 6684 w 10000"/>
                <a:gd name="connsiteY287" fmla="*/ 5612 h 10146"/>
                <a:gd name="connsiteX288" fmla="*/ 6711 w 10000"/>
                <a:gd name="connsiteY288" fmla="*/ 5617 h 10146"/>
                <a:gd name="connsiteX289" fmla="*/ 6632 w 10000"/>
                <a:gd name="connsiteY289" fmla="*/ 5687 h 10146"/>
                <a:gd name="connsiteX290" fmla="*/ 6610 w 10000"/>
                <a:gd name="connsiteY290" fmla="*/ 5746 h 10146"/>
                <a:gd name="connsiteX291" fmla="*/ 6570 w 10000"/>
                <a:gd name="connsiteY291" fmla="*/ 5749 h 10146"/>
                <a:gd name="connsiteX292" fmla="*/ 6584 w 10000"/>
                <a:gd name="connsiteY292" fmla="*/ 5787 h 10146"/>
                <a:gd name="connsiteX293" fmla="*/ 6457 w 10000"/>
                <a:gd name="connsiteY293" fmla="*/ 5879 h 10146"/>
                <a:gd name="connsiteX294" fmla="*/ 6448 w 10000"/>
                <a:gd name="connsiteY294" fmla="*/ 5925 h 10146"/>
                <a:gd name="connsiteX295" fmla="*/ 6255 w 10000"/>
                <a:gd name="connsiteY295" fmla="*/ 6020 h 10146"/>
                <a:gd name="connsiteX296" fmla="*/ 6237 w 10000"/>
                <a:gd name="connsiteY296" fmla="*/ 5991 h 10146"/>
                <a:gd name="connsiteX297" fmla="*/ 6237 w 10000"/>
                <a:gd name="connsiteY297" fmla="*/ 5962 h 10146"/>
                <a:gd name="connsiteX298" fmla="*/ 6224 w 10000"/>
                <a:gd name="connsiteY298" fmla="*/ 5941 h 10146"/>
                <a:gd name="connsiteX299" fmla="*/ 6193 w 10000"/>
                <a:gd name="connsiteY299" fmla="*/ 5941 h 10146"/>
                <a:gd name="connsiteX300" fmla="*/ 6136 w 10000"/>
                <a:gd name="connsiteY300" fmla="*/ 5987 h 10146"/>
                <a:gd name="connsiteX301" fmla="*/ 6092 w 10000"/>
                <a:gd name="connsiteY301" fmla="*/ 5991 h 10146"/>
                <a:gd name="connsiteX302" fmla="*/ 6075 w 10000"/>
                <a:gd name="connsiteY302" fmla="*/ 6082 h 10146"/>
                <a:gd name="connsiteX303" fmla="*/ 6136 w 10000"/>
                <a:gd name="connsiteY303" fmla="*/ 6062 h 10146"/>
                <a:gd name="connsiteX304" fmla="*/ 6153 w 10000"/>
                <a:gd name="connsiteY304" fmla="*/ 6037 h 10146"/>
                <a:gd name="connsiteX305" fmla="*/ 6189 w 10000"/>
                <a:gd name="connsiteY305" fmla="*/ 6049 h 10146"/>
                <a:gd name="connsiteX306" fmla="*/ 5948 w 10000"/>
                <a:gd name="connsiteY306" fmla="*/ 6253 h 10146"/>
                <a:gd name="connsiteX307" fmla="*/ 5882 w 10000"/>
                <a:gd name="connsiteY307" fmla="*/ 6420 h 10146"/>
                <a:gd name="connsiteX308" fmla="*/ 5567 w 10000"/>
                <a:gd name="connsiteY308" fmla="*/ 6661 h 10146"/>
                <a:gd name="connsiteX309" fmla="*/ 5519 w 10000"/>
                <a:gd name="connsiteY309" fmla="*/ 6748 h 10146"/>
                <a:gd name="connsiteX310" fmla="*/ 5444 w 10000"/>
                <a:gd name="connsiteY310" fmla="*/ 6815 h 10146"/>
                <a:gd name="connsiteX311" fmla="*/ 5313 w 10000"/>
                <a:gd name="connsiteY311" fmla="*/ 6856 h 10146"/>
                <a:gd name="connsiteX312" fmla="*/ 5212 w 10000"/>
                <a:gd name="connsiteY312" fmla="*/ 6940 h 10146"/>
                <a:gd name="connsiteX313" fmla="*/ 5199 w 10000"/>
                <a:gd name="connsiteY313" fmla="*/ 7010 h 10146"/>
                <a:gd name="connsiteX314" fmla="*/ 5212 w 10000"/>
                <a:gd name="connsiteY314" fmla="*/ 7085 h 10146"/>
                <a:gd name="connsiteX315" fmla="*/ 5151 w 10000"/>
                <a:gd name="connsiteY315" fmla="*/ 7168 h 10146"/>
                <a:gd name="connsiteX316" fmla="*/ 5072 w 10000"/>
                <a:gd name="connsiteY316" fmla="*/ 7218 h 10146"/>
                <a:gd name="connsiteX317" fmla="*/ 4910 w 10000"/>
                <a:gd name="connsiteY317" fmla="*/ 7201 h 10146"/>
                <a:gd name="connsiteX318" fmla="*/ 4844 w 10000"/>
                <a:gd name="connsiteY318" fmla="*/ 7259 h 10146"/>
                <a:gd name="connsiteX319" fmla="*/ 4844 w 10000"/>
                <a:gd name="connsiteY319" fmla="*/ 7326 h 10146"/>
                <a:gd name="connsiteX320" fmla="*/ 4744 w 10000"/>
                <a:gd name="connsiteY320" fmla="*/ 7442 h 10146"/>
                <a:gd name="connsiteX321" fmla="*/ 4687 w 10000"/>
                <a:gd name="connsiteY321" fmla="*/ 7434 h 10146"/>
                <a:gd name="connsiteX322" fmla="*/ 4656 w 10000"/>
                <a:gd name="connsiteY322" fmla="*/ 7385 h 10146"/>
                <a:gd name="connsiteX323" fmla="*/ 4621 w 10000"/>
                <a:gd name="connsiteY323" fmla="*/ 7385 h 10146"/>
                <a:gd name="connsiteX324" fmla="*/ 4507 w 10000"/>
                <a:gd name="connsiteY324" fmla="*/ 7500 h 10146"/>
                <a:gd name="connsiteX325" fmla="*/ 4468 w 10000"/>
                <a:gd name="connsiteY325" fmla="*/ 7564 h 10146"/>
                <a:gd name="connsiteX326" fmla="*/ 4477 w 10000"/>
                <a:gd name="connsiteY326" fmla="*/ 7684 h 10146"/>
                <a:gd name="connsiteX327" fmla="*/ 4534 w 10000"/>
                <a:gd name="connsiteY327" fmla="*/ 7850 h 10146"/>
                <a:gd name="connsiteX328" fmla="*/ 4477 w 10000"/>
                <a:gd name="connsiteY328" fmla="*/ 7904 h 10146"/>
                <a:gd name="connsiteX329" fmla="*/ 4490 w 10000"/>
                <a:gd name="connsiteY329" fmla="*/ 8000 h 10146"/>
                <a:gd name="connsiteX330" fmla="*/ 4490 w 10000"/>
                <a:gd name="connsiteY330" fmla="*/ 8261 h 10146"/>
                <a:gd name="connsiteX331" fmla="*/ 4573 w 10000"/>
                <a:gd name="connsiteY331" fmla="*/ 8287 h 10146"/>
                <a:gd name="connsiteX332" fmla="*/ 4590 w 10000"/>
                <a:gd name="connsiteY332" fmla="*/ 8453 h 10146"/>
                <a:gd name="connsiteX333" fmla="*/ 4507 w 10000"/>
                <a:gd name="connsiteY333" fmla="*/ 8673 h 10146"/>
                <a:gd name="connsiteX334" fmla="*/ 4415 w 10000"/>
                <a:gd name="connsiteY334" fmla="*/ 8835 h 10146"/>
                <a:gd name="connsiteX335" fmla="*/ 4415 w 10000"/>
                <a:gd name="connsiteY335" fmla="*/ 8960 h 10146"/>
                <a:gd name="connsiteX336" fmla="*/ 4455 w 10000"/>
                <a:gd name="connsiteY336" fmla="*/ 9010 h 10146"/>
                <a:gd name="connsiteX337" fmla="*/ 4481 w 10000"/>
                <a:gd name="connsiteY337" fmla="*/ 9297 h 10146"/>
                <a:gd name="connsiteX338" fmla="*/ 4481 w 10000"/>
                <a:gd name="connsiteY338" fmla="*/ 9377 h 10146"/>
                <a:gd name="connsiteX339" fmla="*/ 4415 w 10000"/>
                <a:gd name="connsiteY339" fmla="*/ 9392 h 10146"/>
                <a:gd name="connsiteX340" fmla="*/ 4376 w 10000"/>
                <a:gd name="connsiteY340" fmla="*/ 9380 h 10146"/>
                <a:gd name="connsiteX341" fmla="*/ 4280 w 10000"/>
                <a:gd name="connsiteY341" fmla="*/ 9392 h 10146"/>
                <a:gd name="connsiteX342" fmla="*/ 4240 w 10000"/>
                <a:gd name="connsiteY342" fmla="*/ 9464 h 10146"/>
                <a:gd name="connsiteX343" fmla="*/ 4262 w 10000"/>
                <a:gd name="connsiteY343" fmla="*/ 9489 h 10146"/>
                <a:gd name="connsiteX344" fmla="*/ 4166 w 10000"/>
                <a:gd name="connsiteY344" fmla="*/ 9605 h 10146"/>
                <a:gd name="connsiteX345" fmla="*/ 4135 w 10000"/>
                <a:gd name="connsiteY345" fmla="*/ 9643 h 10146"/>
                <a:gd name="connsiteX346" fmla="*/ 4148 w 10000"/>
                <a:gd name="connsiteY346" fmla="*/ 9688 h 10146"/>
                <a:gd name="connsiteX347" fmla="*/ 4262 w 10000"/>
                <a:gd name="connsiteY347" fmla="*/ 9742 h 10146"/>
                <a:gd name="connsiteX348" fmla="*/ 4275 w 10000"/>
                <a:gd name="connsiteY348" fmla="*/ 9763 h 10146"/>
                <a:gd name="connsiteX349" fmla="*/ 4275 w 10000"/>
                <a:gd name="connsiteY349" fmla="*/ 9788 h 10146"/>
                <a:gd name="connsiteX350" fmla="*/ 4262 w 10000"/>
                <a:gd name="connsiteY350" fmla="*/ 9755 h 10146"/>
                <a:gd name="connsiteX351" fmla="*/ 4205 w 10000"/>
                <a:gd name="connsiteY351" fmla="*/ 9738 h 10146"/>
                <a:gd name="connsiteX352" fmla="*/ 4052 w 10000"/>
                <a:gd name="connsiteY352" fmla="*/ 9788 h 10146"/>
                <a:gd name="connsiteX353" fmla="*/ 4034 w 10000"/>
                <a:gd name="connsiteY353" fmla="*/ 9780 h 10146"/>
                <a:gd name="connsiteX354" fmla="*/ 3907 w 10000"/>
                <a:gd name="connsiteY354" fmla="*/ 9834 h 10146"/>
                <a:gd name="connsiteX355" fmla="*/ 3864 w 10000"/>
                <a:gd name="connsiteY355" fmla="*/ 9896 h 10146"/>
                <a:gd name="connsiteX356" fmla="*/ 3859 w 10000"/>
                <a:gd name="connsiteY356" fmla="*/ 9934 h 10146"/>
                <a:gd name="connsiteX357" fmla="*/ 3846 w 10000"/>
                <a:gd name="connsiteY357" fmla="*/ 9946 h 10146"/>
                <a:gd name="connsiteX358" fmla="*/ 3859 w 10000"/>
                <a:gd name="connsiteY358" fmla="*/ 9971 h 10146"/>
                <a:gd name="connsiteX359" fmla="*/ 3824 w 10000"/>
                <a:gd name="connsiteY359" fmla="*/ 10063 h 10146"/>
                <a:gd name="connsiteX360" fmla="*/ 3692 w 10000"/>
                <a:gd name="connsiteY360" fmla="*/ 10146 h 10146"/>
                <a:gd name="connsiteX361" fmla="*/ 3569 w 10000"/>
                <a:gd name="connsiteY361" fmla="*/ 10133 h 10146"/>
                <a:gd name="connsiteX362" fmla="*/ 3464 w 10000"/>
                <a:gd name="connsiteY362" fmla="*/ 10063 h 10146"/>
                <a:gd name="connsiteX363" fmla="*/ 3355 w 10000"/>
                <a:gd name="connsiteY363" fmla="*/ 9946 h 10146"/>
                <a:gd name="connsiteX364" fmla="*/ 3237 w 10000"/>
                <a:gd name="connsiteY364" fmla="*/ 9693 h 10146"/>
                <a:gd name="connsiteX365" fmla="*/ 3223 w 10000"/>
                <a:gd name="connsiteY365" fmla="*/ 9551 h 10146"/>
                <a:gd name="connsiteX366" fmla="*/ 3188 w 10000"/>
                <a:gd name="connsiteY366" fmla="*/ 9426 h 10146"/>
                <a:gd name="connsiteX367" fmla="*/ 3110 w 10000"/>
                <a:gd name="connsiteY367" fmla="*/ 9285 h 10146"/>
                <a:gd name="connsiteX368" fmla="*/ 3110 w 10000"/>
                <a:gd name="connsiteY368" fmla="*/ 9223 h 10146"/>
                <a:gd name="connsiteX369" fmla="*/ 3075 w 10000"/>
                <a:gd name="connsiteY369" fmla="*/ 9214 h 10146"/>
                <a:gd name="connsiteX370" fmla="*/ 3040 w 10000"/>
                <a:gd name="connsiteY370" fmla="*/ 9126 h 10146"/>
                <a:gd name="connsiteX371" fmla="*/ 3009 w 10000"/>
                <a:gd name="connsiteY371" fmla="*/ 9010 h 10146"/>
                <a:gd name="connsiteX372" fmla="*/ 2908 w 10000"/>
                <a:gd name="connsiteY372" fmla="*/ 8890 h 10146"/>
                <a:gd name="connsiteX373" fmla="*/ 2843 w 10000"/>
                <a:gd name="connsiteY373" fmla="*/ 8802 h 10146"/>
                <a:gd name="connsiteX374" fmla="*/ 2812 w 10000"/>
                <a:gd name="connsiteY374" fmla="*/ 8794 h 10146"/>
                <a:gd name="connsiteX375" fmla="*/ 2720 w 10000"/>
                <a:gd name="connsiteY375" fmla="*/ 8703 h 10146"/>
                <a:gd name="connsiteX376" fmla="*/ 2672 w 10000"/>
                <a:gd name="connsiteY376" fmla="*/ 8611 h 10146"/>
                <a:gd name="connsiteX377" fmla="*/ 2645 w 10000"/>
                <a:gd name="connsiteY377" fmla="*/ 8586 h 10146"/>
                <a:gd name="connsiteX378" fmla="*/ 2632 w 10000"/>
                <a:gd name="connsiteY378" fmla="*/ 8445 h 10146"/>
                <a:gd name="connsiteX379" fmla="*/ 2593 w 10000"/>
                <a:gd name="connsiteY379" fmla="*/ 8382 h 10146"/>
                <a:gd name="connsiteX380" fmla="*/ 2532 w 10000"/>
                <a:gd name="connsiteY380" fmla="*/ 8228 h 10146"/>
                <a:gd name="connsiteX381" fmla="*/ 2514 w 10000"/>
                <a:gd name="connsiteY381" fmla="*/ 8129 h 10146"/>
                <a:gd name="connsiteX382" fmla="*/ 2475 w 10000"/>
                <a:gd name="connsiteY382" fmla="*/ 8054 h 10146"/>
                <a:gd name="connsiteX383" fmla="*/ 2440 w 10000"/>
                <a:gd name="connsiteY383" fmla="*/ 8000 h 10146"/>
                <a:gd name="connsiteX384" fmla="*/ 2427 w 10000"/>
                <a:gd name="connsiteY384" fmla="*/ 7879 h 10146"/>
                <a:gd name="connsiteX385" fmla="*/ 2405 w 10000"/>
                <a:gd name="connsiteY385" fmla="*/ 7875 h 10146"/>
                <a:gd name="connsiteX386" fmla="*/ 2317 w 10000"/>
                <a:gd name="connsiteY386" fmla="*/ 7771 h 10146"/>
                <a:gd name="connsiteX387" fmla="*/ 2317 w 10000"/>
                <a:gd name="connsiteY387" fmla="*/ 7733 h 10146"/>
                <a:gd name="connsiteX388" fmla="*/ 2291 w 10000"/>
                <a:gd name="connsiteY388" fmla="*/ 7729 h 10146"/>
                <a:gd name="connsiteX389" fmla="*/ 2212 w 10000"/>
                <a:gd name="connsiteY389" fmla="*/ 7588 h 10146"/>
                <a:gd name="connsiteX390" fmla="*/ 2203 w 10000"/>
                <a:gd name="connsiteY390" fmla="*/ 7542 h 10146"/>
                <a:gd name="connsiteX391" fmla="*/ 2159 w 10000"/>
                <a:gd name="connsiteY391" fmla="*/ 7517 h 10146"/>
                <a:gd name="connsiteX392" fmla="*/ 2133 w 10000"/>
                <a:gd name="connsiteY392" fmla="*/ 7417 h 10146"/>
                <a:gd name="connsiteX393" fmla="*/ 2072 w 10000"/>
                <a:gd name="connsiteY393" fmla="*/ 7385 h 10146"/>
                <a:gd name="connsiteX394" fmla="*/ 2019 w 10000"/>
                <a:gd name="connsiteY394" fmla="*/ 7239 h 10146"/>
                <a:gd name="connsiteX395" fmla="*/ 2019 w 10000"/>
                <a:gd name="connsiteY395" fmla="*/ 7047 h 10146"/>
                <a:gd name="connsiteX396" fmla="*/ 1862 w 10000"/>
                <a:gd name="connsiteY396" fmla="*/ 6769 h 10146"/>
                <a:gd name="connsiteX397" fmla="*/ 1862 w 10000"/>
                <a:gd name="connsiteY397" fmla="*/ 6677 h 10146"/>
                <a:gd name="connsiteX398" fmla="*/ 1796 w 10000"/>
                <a:gd name="connsiteY398" fmla="*/ 6577 h 10146"/>
                <a:gd name="connsiteX399" fmla="*/ 1875 w 10000"/>
                <a:gd name="connsiteY399" fmla="*/ 6577 h 10146"/>
                <a:gd name="connsiteX400" fmla="*/ 1770 w 10000"/>
                <a:gd name="connsiteY400" fmla="*/ 6448 h 10146"/>
                <a:gd name="connsiteX401" fmla="*/ 1770 w 10000"/>
                <a:gd name="connsiteY401" fmla="*/ 6373 h 10146"/>
                <a:gd name="connsiteX402" fmla="*/ 1822 w 10000"/>
                <a:gd name="connsiteY402" fmla="*/ 6370 h 10146"/>
                <a:gd name="connsiteX403" fmla="*/ 1783 w 10000"/>
                <a:gd name="connsiteY403" fmla="*/ 6316 h 10146"/>
                <a:gd name="connsiteX404" fmla="*/ 1779 w 10000"/>
                <a:gd name="connsiteY404" fmla="*/ 6253 h 10146"/>
                <a:gd name="connsiteX405" fmla="*/ 1669 w 10000"/>
                <a:gd name="connsiteY405" fmla="*/ 6070 h 10146"/>
                <a:gd name="connsiteX406" fmla="*/ 1656 w 10000"/>
                <a:gd name="connsiteY406" fmla="*/ 5953 h 10146"/>
                <a:gd name="connsiteX407" fmla="*/ 1717 w 10000"/>
                <a:gd name="connsiteY407" fmla="*/ 5928 h 10146"/>
                <a:gd name="connsiteX408" fmla="*/ 1665 w 10000"/>
                <a:gd name="connsiteY408" fmla="*/ 5895 h 10146"/>
                <a:gd name="connsiteX409" fmla="*/ 1665 w 10000"/>
                <a:gd name="connsiteY409" fmla="*/ 5841 h 10146"/>
                <a:gd name="connsiteX410" fmla="*/ 1695 w 10000"/>
                <a:gd name="connsiteY410" fmla="*/ 5758 h 10146"/>
                <a:gd name="connsiteX411" fmla="*/ 1691 w 10000"/>
                <a:gd name="connsiteY411" fmla="*/ 5662 h 10146"/>
                <a:gd name="connsiteX412" fmla="*/ 1656 w 10000"/>
                <a:gd name="connsiteY412" fmla="*/ 5567 h 10146"/>
                <a:gd name="connsiteX413" fmla="*/ 1617 w 10000"/>
                <a:gd name="connsiteY413" fmla="*/ 5542 h 10146"/>
                <a:gd name="connsiteX414" fmla="*/ 1582 w 10000"/>
                <a:gd name="connsiteY414" fmla="*/ 5384 h 10146"/>
                <a:gd name="connsiteX415" fmla="*/ 1665 w 10000"/>
                <a:gd name="connsiteY415" fmla="*/ 5338 h 10146"/>
                <a:gd name="connsiteX416" fmla="*/ 1691 w 10000"/>
                <a:gd name="connsiteY416" fmla="*/ 5301 h 10146"/>
                <a:gd name="connsiteX417" fmla="*/ 1744 w 10000"/>
                <a:gd name="connsiteY417" fmla="*/ 5301 h 10146"/>
                <a:gd name="connsiteX418" fmla="*/ 1682 w 10000"/>
                <a:gd name="connsiteY418" fmla="*/ 5288 h 10146"/>
                <a:gd name="connsiteX419" fmla="*/ 1603 w 10000"/>
                <a:gd name="connsiteY419" fmla="*/ 5301 h 10146"/>
                <a:gd name="connsiteX420" fmla="*/ 1555 w 10000"/>
                <a:gd name="connsiteY420" fmla="*/ 5292 h 10146"/>
                <a:gd name="connsiteX421" fmla="*/ 1564 w 10000"/>
                <a:gd name="connsiteY421" fmla="*/ 5230 h 10146"/>
                <a:gd name="connsiteX422" fmla="*/ 1529 w 10000"/>
                <a:gd name="connsiteY422" fmla="*/ 5172 h 10146"/>
                <a:gd name="connsiteX423" fmla="*/ 1542 w 10000"/>
                <a:gd name="connsiteY423" fmla="*/ 5110 h 10146"/>
                <a:gd name="connsiteX424" fmla="*/ 1564 w 10000"/>
                <a:gd name="connsiteY424" fmla="*/ 5097 h 10146"/>
                <a:gd name="connsiteX425" fmla="*/ 1608 w 10000"/>
                <a:gd name="connsiteY425" fmla="*/ 5102 h 10146"/>
                <a:gd name="connsiteX426" fmla="*/ 1669 w 10000"/>
                <a:gd name="connsiteY426" fmla="*/ 5051 h 10146"/>
                <a:gd name="connsiteX427" fmla="*/ 1695 w 10000"/>
                <a:gd name="connsiteY427" fmla="*/ 5005 h 10146"/>
                <a:gd name="connsiteX428" fmla="*/ 1634 w 10000"/>
                <a:gd name="connsiteY428" fmla="*/ 5047 h 10146"/>
                <a:gd name="connsiteX429" fmla="*/ 1590 w 10000"/>
                <a:gd name="connsiteY429" fmla="*/ 5022 h 10146"/>
                <a:gd name="connsiteX430" fmla="*/ 1503 w 10000"/>
                <a:gd name="connsiteY430" fmla="*/ 5035 h 10146"/>
                <a:gd name="connsiteX431" fmla="*/ 1476 w 10000"/>
                <a:gd name="connsiteY431" fmla="*/ 4976 h 10146"/>
                <a:gd name="connsiteX432" fmla="*/ 1468 w 10000"/>
                <a:gd name="connsiteY432" fmla="*/ 5022 h 10146"/>
                <a:gd name="connsiteX433" fmla="*/ 1463 w 10000"/>
                <a:gd name="connsiteY433" fmla="*/ 5089 h 10146"/>
                <a:gd name="connsiteX434" fmla="*/ 1415 w 10000"/>
                <a:gd name="connsiteY434" fmla="*/ 5217 h 10146"/>
                <a:gd name="connsiteX435" fmla="*/ 1468 w 10000"/>
                <a:gd name="connsiteY435" fmla="*/ 5280 h 10146"/>
                <a:gd name="connsiteX436" fmla="*/ 1455 w 10000"/>
                <a:gd name="connsiteY436" fmla="*/ 5401 h 10146"/>
                <a:gd name="connsiteX437" fmla="*/ 1402 w 10000"/>
                <a:gd name="connsiteY437" fmla="*/ 5450 h 10146"/>
                <a:gd name="connsiteX438" fmla="*/ 1393 w 10000"/>
                <a:gd name="connsiteY438" fmla="*/ 5492 h 10146"/>
                <a:gd name="connsiteX439" fmla="*/ 1275 w 10000"/>
                <a:gd name="connsiteY439" fmla="*/ 5546 h 10146"/>
                <a:gd name="connsiteX440" fmla="*/ 1095 w 10000"/>
                <a:gd name="connsiteY440" fmla="*/ 5654 h 10146"/>
                <a:gd name="connsiteX441" fmla="*/ 1007 w 10000"/>
                <a:gd name="connsiteY441" fmla="*/ 5687 h 10146"/>
                <a:gd name="connsiteX442" fmla="*/ 880 w 10000"/>
                <a:gd name="connsiteY442" fmla="*/ 5654 h 10146"/>
                <a:gd name="connsiteX443" fmla="*/ 604 w 10000"/>
                <a:gd name="connsiteY443" fmla="*/ 5450 h 10146"/>
                <a:gd name="connsiteX444" fmla="*/ 490 w 10000"/>
                <a:gd name="connsiteY444" fmla="*/ 5313 h 10146"/>
                <a:gd name="connsiteX445" fmla="*/ 490 w 10000"/>
                <a:gd name="connsiteY445" fmla="*/ 5288 h 10146"/>
                <a:gd name="connsiteX446" fmla="*/ 455 w 10000"/>
                <a:gd name="connsiteY446" fmla="*/ 5288 h 10146"/>
                <a:gd name="connsiteX447" fmla="*/ 412 w 10000"/>
                <a:gd name="connsiteY447" fmla="*/ 5264 h 10146"/>
                <a:gd name="connsiteX448" fmla="*/ 250 w 10000"/>
                <a:gd name="connsiteY448" fmla="*/ 5114 h 10146"/>
                <a:gd name="connsiteX449" fmla="*/ 236 w 10000"/>
                <a:gd name="connsiteY449" fmla="*/ 5072 h 10146"/>
                <a:gd name="connsiteX450" fmla="*/ 250 w 10000"/>
                <a:gd name="connsiteY450" fmla="*/ 5035 h 10146"/>
                <a:gd name="connsiteX451" fmla="*/ 298 w 10000"/>
                <a:gd name="connsiteY451" fmla="*/ 5026 h 10146"/>
                <a:gd name="connsiteX452" fmla="*/ 311 w 10000"/>
                <a:gd name="connsiteY452" fmla="*/ 5051 h 10146"/>
                <a:gd name="connsiteX453" fmla="*/ 350 w 10000"/>
                <a:gd name="connsiteY453" fmla="*/ 5035 h 10146"/>
                <a:gd name="connsiteX454" fmla="*/ 350 w 10000"/>
                <a:gd name="connsiteY454" fmla="*/ 5110 h 10146"/>
                <a:gd name="connsiteX455" fmla="*/ 412 w 10000"/>
                <a:gd name="connsiteY455" fmla="*/ 5114 h 10146"/>
                <a:gd name="connsiteX456" fmla="*/ 451 w 10000"/>
                <a:gd name="connsiteY456" fmla="*/ 5085 h 10146"/>
                <a:gd name="connsiteX457" fmla="*/ 468 w 10000"/>
                <a:gd name="connsiteY457" fmla="*/ 5085 h 10146"/>
                <a:gd name="connsiteX458" fmla="*/ 512 w 10000"/>
                <a:gd name="connsiteY458" fmla="*/ 5110 h 10146"/>
                <a:gd name="connsiteX459" fmla="*/ 517 w 10000"/>
                <a:gd name="connsiteY459" fmla="*/ 5085 h 10146"/>
                <a:gd name="connsiteX460" fmla="*/ 665 w 10000"/>
                <a:gd name="connsiteY460" fmla="*/ 4968 h 10146"/>
                <a:gd name="connsiteX461" fmla="*/ 705 w 10000"/>
                <a:gd name="connsiteY461" fmla="*/ 4968 h 10146"/>
                <a:gd name="connsiteX462" fmla="*/ 779 w 10000"/>
                <a:gd name="connsiteY462" fmla="*/ 4868 h 10146"/>
                <a:gd name="connsiteX463" fmla="*/ 797 w 10000"/>
                <a:gd name="connsiteY463" fmla="*/ 4873 h 10146"/>
                <a:gd name="connsiteX464" fmla="*/ 823 w 10000"/>
                <a:gd name="connsiteY464" fmla="*/ 4810 h 10146"/>
                <a:gd name="connsiteX465" fmla="*/ 753 w 10000"/>
                <a:gd name="connsiteY465" fmla="*/ 4806 h 10146"/>
                <a:gd name="connsiteX466" fmla="*/ 731 w 10000"/>
                <a:gd name="connsiteY466" fmla="*/ 4789 h 10146"/>
                <a:gd name="connsiteX467" fmla="*/ 744 w 10000"/>
                <a:gd name="connsiteY467" fmla="*/ 4819 h 10146"/>
                <a:gd name="connsiteX468" fmla="*/ 740 w 10000"/>
                <a:gd name="connsiteY468" fmla="*/ 4843 h 10146"/>
                <a:gd name="connsiteX469" fmla="*/ 591 w 10000"/>
                <a:gd name="connsiteY469" fmla="*/ 4906 h 10146"/>
                <a:gd name="connsiteX470" fmla="*/ 504 w 10000"/>
                <a:gd name="connsiteY470" fmla="*/ 4906 h 10146"/>
                <a:gd name="connsiteX471" fmla="*/ 438 w 10000"/>
                <a:gd name="connsiteY471" fmla="*/ 4926 h 10146"/>
                <a:gd name="connsiteX472" fmla="*/ 201 w 10000"/>
                <a:gd name="connsiteY472" fmla="*/ 4848 h 10146"/>
                <a:gd name="connsiteX473" fmla="*/ 96 w 10000"/>
                <a:gd name="connsiteY473" fmla="*/ 4739 h 10146"/>
                <a:gd name="connsiteX474" fmla="*/ 48 w 10000"/>
                <a:gd name="connsiteY474" fmla="*/ 4722 h 10146"/>
                <a:gd name="connsiteX475" fmla="*/ 57 w 10000"/>
                <a:gd name="connsiteY475" fmla="*/ 4652 h 10146"/>
                <a:gd name="connsiteX476" fmla="*/ 123 w 10000"/>
                <a:gd name="connsiteY476" fmla="*/ 4560 h 10146"/>
                <a:gd name="connsiteX477" fmla="*/ 201 w 10000"/>
                <a:gd name="connsiteY477" fmla="*/ 4523 h 10146"/>
                <a:gd name="connsiteX478" fmla="*/ 101 w 10000"/>
                <a:gd name="connsiteY478" fmla="*/ 4535 h 10146"/>
                <a:gd name="connsiteX479" fmla="*/ 0 w 10000"/>
                <a:gd name="connsiteY479" fmla="*/ 4594 h 10146"/>
                <a:gd name="connsiteX480" fmla="*/ 9 w 10000"/>
                <a:gd name="connsiteY480" fmla="*/ 4511 h 10146"/>
                <a:gd name="connsiteX481" fmla="*/ 83 w 10000"/>
                <a:gd name="connsiteY481" fmla="*/ 4461 h 10146"/>
                <a:gd name="connsiteX482" fmla="*/ 127 w 10000"/>
                <a:gd name="connsiteY482" fmla="*/ 4453 h 10146"/>
                <a:gd name="connsiteX483" fmla="*/ 162 w 10000"/>
                <a:gd name="connsiteY483" fmla="*/ 4366 h 10146"/>
                <a:gd name="connsiteX484" fmla="*/ 215 w 10000"/>
                <a:gd name="connsiteY484" fmla="*/ 4378 h 10146"/>
                <a:gd name="connsiteX485" fmla="*/ 276 w 10000"/>
                <a:gd name="connsiteY485" fmla="*/ 4344 h 10146"/>
                <a:gd name="connsiteX486" fmla="*/ 517 w 10000"/>
                <a:gd name="connsiteY486" fmla="*/ 4361 h 10146"/>
                <a:gd name="connsiteX487" fmla="*/ 657 w 10000"/>
                <a:gd name="connsiteY487" fmla="*/ 4315 h 10146"/>
                <a:gd name="connsiteX488" fmla="*/ 683 w 10000"/>
                <a:gd name="connsiteY488" fmla="*/ 4282 h 10146"/>
                <a:gd name="connsiteX489" fmla="*/ 766 w 10000"/>
                <a:gd name="connsiteY489" fmla="*/ 4257 h 10146"/>
                <a:gd name="connsiteX490" fmla="*/ 740 w 10000"/>
                <a:gd name="connsiteY490" fmla="*/ 4307 h 10146"/>
                <a:gd name="connsiteX491" fmla="*/ 771 w 10000"/>
                <a:gd name="connsiteY491" fmla="*/ 4344 h 10146"/>
                <a:gd name="connsiteX492" fmla="*/ 854 w 10000"/>
                <a:gd name="connsiteY492" fmla="*/ 4302 h 10146"/>
                <a:gd name="connsiteX493" fmla="*/ 919 w 10000"/>
                <a:gd name="connsiteY493" fmla="*/ 4277 h 10146"/>
                <a:gd name="connsiteX494" fmla="*/ 893 w 10000"/>
                <a:gd name="connsiteY494" fmla="*/ 4244 h 10146"/>
                <a:gd name="connsiteX495" fmla="*/ 898 w 10000"/>
                <a:gd name="connsiteY495" fmla="*/ 4199 h 10146"/>
                <a:gd name="connsiteX496" fmla="*/ 819 w 10000"/>
                <a:gd name="connsiteY496" fmla="*/ 3983 h 10146"/>
                <a:gd name="connsiteX497" fmla="*/ 753 w 10000"/>
                <a:gd name="connsiteY497" fmla="*/ 3896 h 10146"/>
                <a:gd name="connsiteX498" fmla="*/ 771 w 10000"/>
                <a:gd name="connsiteY498" fmla="*/ 3849 h 10146"/>
                <a:gd name="connsiteX499" fmla="*/ 722 w 10000"/>
                <a:gd name="connsiteY499" fmla="*/ 3812 h 10146"/>
                <a:gd name="connsiteX500" fmla="*/ 652 w 10000"/>
                <a:gd name="connsiteY500" fmla="*/ 3820 h 10146"/>
                <a:gd name="connsiteX501" fmla="*/ 539 w 10000"/>
                <a:gd name="connsiteY501" fmla="*/ 3750 h 10146"/>
                <a:gd name="connsiteX502" fmla="*/ 525 w 10000"/>
                <a:gd name="connsiteY502" fmla="*/ 3625 h 10146"/>
                <a:gd name="connsiteX503" fmla="*/ 525 w 10000"/>
                <a:gd name="connsiteY503" fmla="*/ 3541 h 10146"/>
                <a:gd name="connsiteX504" fmla="*/ 477 w 10000"/>
                <a:gd name="connsiteY504" fmla="*/ 3442 h 10146"/>
                <a:gd name="connsiteX505" fmla="*/ 412 w 10000"/>
                <a:gd name="connsiteY505" fmla="*/ 3434 h 10146"/>
                <a:gd name="connsiteX506" fmla="*/ 368 w 10000"/>
                <a:gd name="connsiteY506" fmla="*/ 3454 h 10146"/>
                <a:gd name="connsiteX507" fmla="*/ 285 w 10000"/>
                <a:gd name="connsiteY507" fmla="*/ 3429 h 10146"/>
                <a:gd name="connsiteX508" fmla="*/ 228 w 10000"/>
                <a:gd name="connsiteY508" fmla="*/ 3429 h 10146"/>
                <a:gd name="connsiteX509" fmla="*/ 228 w 10000"/>
                <a:gd name="connsiteY509" fmla="*/ 3346 h 10146"/>
                <a:gd name="connsiteX510" fmla="*/ 285 w 10000"/>
                <a:gd name="connsiteY510" fmla="*/ 3213 h 10146"/>
                <a:gd name="connsiteX511" fmla="*/ 337 w 10000"/>
                <a:gd name="connsiteY511" fmla="*/ 3192 h 10146"/>
                <a:gd name="connsiteX512" fmla="*/ 429 w 10000"/>
                <a:gd name="connsiteY512" fmla="*/ 3068 h 10146"/>
                <a:gd name="connsiteX513" fmla="*/ 451 w 10000"/>
                <a:gd name="connsiteY513" fmla="*/ 3001 h 10146"/>
                <a:gd name="connsiteX514" fmla="*/ 517 w 10000"/>
                <a:gd name="connsiteY514" fmla="*/ 2972 h 10146"/>
                <a:gd name="connsiteX515" fmla="*/ 556 w 10000"/>
                <a:gd name="connsiteY515" fmla="*/ 2939 h 10146"/>
                <a:gd name="connsiteX516" fmla="*/ 639 w 10000"/>
                <a:gd name="connsiteY516" fmla="*/ 2972 h 10146"/>
                <a:gd name="connsiteX517" fmla="*/ 652 w 10000"/>
                <a:gd name="connsiteY517" fmla="*/ 3043 h 10146"/>
                <a:gd name="connsiteX518" fmla="*/ 705 w 10000"/>
                <a:gd name="connsiteY518" fmla="*/ 3046 h 10146"/>
                <a:gd name="connsiteX519" fmla="*/ 841 w 10000"/>
                <a:gd name="connsiteY519" fmla="*/ 2984 h 10146"/>
                <a:gd name="connsiteX520" fmla="*/ 1025 w 10000"/>
                <a:gd name="connsiteY520" fmla="*/ 2972 h 10146"/>
                <a:gd name="connsiteX521" fmla="*/ 1138 w 10000"/>
                <a:gd name="connsiteY521" fmla="*/ 2855 h 10146"/>
                <a:gd name="connsiteX522" fmla="*/ 1208 w 10000"/>
                <a:gd name="connsiteY522" fmla="*/ 2652 h 10146"/>
                <a:gd name="connsiteX523" fmla="*/ 1367 w 10000"/>
                <a:gd name="connsiteY523" fmla="*/ 2544 h 10146"/>
                <a:gd name="connsiteX524" fmla="*/ 1406 w 10000"/>
                <a:gd name="connsiteY524" fmla="*/ 2477 h 10146"/>
                <a:gd name="connsiteX525" fmla="*/ 1428 w 10000"/>
                <a:gd name="connsiteY525" fmla="*/ 2360 h 10146"/>
                <a:gd name="connsiteX526" fmla="*/ 1507 w 10000"/>
                <a:gd name="connsiteY526" fmla="*/ 2260 h 10146"/>
                <a:gd name="connsiteX527" fmla="*/ 1621 w 10000"/>
                <a:gd name="connsiteY527" fmla="*/ 2203 h 10146"/>
                <a:gd name="connsiteX528" fmla="*/ 1665 w 10000"/>
                <a:gd name="connsiteY528" fmla="*/ 2119 h 10146"/>
                <a:gd name="connsiteX529" fmla="*/ 1656 w 10000"/>
                <a:gd name="connsiteY529" fmla="*/ 2057 h 10146"/>
                <a:gd name="connsiteX530" fmla="*/ 1608 w 10000"/>
                <a:gd name="connsiteY530" fmla="*/ 2024 h 10146"/>
                <a:gd name="connsiteX531" fmla="*/ 1717 w 10000"/>
                <a:gd name="connsiteY531" fmla="*/ 1916 h 10146"/>
                <a:gd name="connsiteX532" fmla="*/ 1770 w 10000"/>
                <a:gd name="connsiteY532" fmla="*/ 1870 h 10146"/>
                <a:gd name="connsiteX533" fmla="*/ 1783 w 10000"/>
                <a:gd name="connsiteY533" fmla="*/ 1795 h 10146"/>
                <a:gd name="connsiteX534" fmla="*/ 1796 w 10000"/>
                <a:gd name="connsiteY534" fmla="*/ 1624 h 10146"/>
                <a:gd name="connsiteX535" fmla="*/ 1761 w 10000"/>
                <a:gd name="connsiteY535" fmla="*/ 1504 h 10146"/>
                <a:gd name="connsiteX536" fmla="*/ 1744 w 10000"/>
                <a:gd name="connsiteY536" fmla="*/ 1471 h 10146"/>
                <a:gd name="connsiteX537" fmla="*/ 1857 w 10000"/>
                <a:gd name="connsiteY537" fmla="*/ 1371 h 10146"/>
                <a:gd name="connsiteX538" fmla="*/ 1923 w 10000"/>
                <a:gd name="connsiteY538" fmla="*/ 1350 h 10146"/>
                <a:gd name="connsiteX539" fmla="*/ 1989 w 10000"/>
                <a:gd name="connsiteY539" fmla="*/ 1305 h 10146"/>
                <a:gd name="connsiteX540" fmla="*/ 2033 w 10000"/>
                <a:gd name="connsiteY540" fmla="*/ 1313 h 10146"/>
                <a:gd name="connsiteX541" fmla="*/ 2124 w 10000"/>
                <a:gd name="connsiteY541" fmla="*/ 1217 h 10146"/>
                <a:gd name="connsiteX542" fmla="*/ 1728 w 10000"/>
                <a:gd name="connsiteY542" fmla="*/ 1124 h 10146"/>
                <a:gd name="connsiteX543" fmla="*/ 1557 w 10000"/>
                <a:gd name="connsiteY543" fmla="*/ 853 h 10146"/>
                <a:gd name="connsiteX544" fmla="*/ 1500 w 10000"/>
                <a:gd name="connsiteY544" fmla="*/ 551 h 10146"/>
                <a:gd name="connsiteX545" fmla="*/ 1701 w 10000"/>
                <a:gd name="connsiteY545" fmla="*/ 219 h 10146"/>
                <a:gd name="connsiteX546" fmla="*/ 2120 w 10000"/>
                <a:gd name="connsiteY546" fmla="*/ 146 h 10146"/>
                <a:gd name="connsiteX547" fmla="*/ 2742 w 10000"/>
                <a:gd name="connsiteY547" fmla="*/ 83 h 10146"/>
                <a:gd name="connsiteX548" fmla="*/ 2843 w 10000"/>
                <a:gd name="connsiteY548" fmla="*/ 107 h 10146"/>
                <a:gd name="connsiteX549" fmla="*/ 2939 w 10000"/>
                <a:gd name="connsiteY549" fmla="*/ 319 h 10146"/>
                <a:gd name="connsiteX550" fmla="*/ 3129 w 10000"/>
                <a:gd name="connsiteY550" fmla="*/ 415 h 10146"/>
                <a:gd name="connsiteX551" fmla="*/ 3447 w 10000"/>
                <a:gd name="connsiteY551" fmla="*/ 667 h 10146"/>
                <a:gd name="connsiteX552" fmla="*/ 3210 w 10000"/>
                <a:gd name="connsiteY552" fmla="*/ 1159 h 10146"/>
                <a:gd name="connsiteX553" fmla="*/ 3210 w 10000"/>
                <a:gd name="connsiteY553" fmla="*/ 1155 h 10146"/>
                <a:gd name="connsiteX554" fmla="*/ 7245 w 10000"/>
                <a:gd name="connsiteY554" fmla="*/ 5255 h 10146"/>
                <a:gd name="connsiteX555" fmla="*/ 7245 w 10000"/>
                <a:gd name="connsiteY555" fmla="*/ 5313 h 10146"/>
                <a:gd name="connsiteX556" fmla="*/ 7275 w 10000"/>
                <a:gd name="connsiteY556" fmla="*/ 5288 h 10146"/>
                <a:gd name="connsiteX557" fmla="*/ 7245 w 10000"/>
                <a:gd name="connsiteY557" fmla="*/ 5255 h 10146"/>
                <a:gd name="connsiteX558" fmla="*/ 7214 w 10000"/>
                <a:gd name="connsiteY558" fmla="*/ 5230 h 10146"/>
                <a:gd name="connsiteX559" fmla="*/ 7175 w 10000"/>
                <a:gd name="connsiteY559" fmla="*/ 5251 h 10146"/>
                <a:gd name="connsiteX560" fmla="*/ 7188 w 10000"/>
                <a:gd name="connsiteY560" fmla="*/ 5288 h 10146"/>
                <a:gd name="connsiteX561" fmla="*/ 7205 w 10000"/>
                <a:gd name="connsiteY561" fmla="*/ 5305 h 10146"/>
                <a:gd name="connsiteX562" fmla="*/ 7214 w 10000"/>
                <a:gd name="connsiteY562" fmla="*/ 5267 h 10146"/>
                <a:gd name="connsiteX563" fmla="*/ 7214 w 10000"/>
                <a:gd name="connsiteY563" fmla="*/ 5230 h 10146"/>
                <a:gd name="connsiteX564" fmla="*/ 7113 w 10000"/>
                <a:gd name="connsiteY564" fmla="*/ 5242 h 10146"/>
                <a:gd name="connsiteX565" fmla="*/ 7118 w 10000"/>
                <a:gd name="connsiteY565" fmla="*/ 5313 h 10146"/>
                <a:gd name="connsiteX566" fmla="*/ 7161 w 10000"/>
                <a:gd name="connsiteY566" fmla="*/ 5338 h 10146"/>
                <a:gd name="connsiteX567" fmla="*/ 7144 w 10000"/>
                <a:gd name="connsiteY567" fmla="*/ 5276 h 10146"/>
                <a:gd name="connsiteX568" fmla="*/ 7113 w 10000"/>
                <a:gd name="connsiteY568" fmla="*/ 5242 h 10146"/>
                <a:gd name="connsiteX569" fmla="*/ 7013 w 10000"/>
                <a:gd name="connsiteY569" fmla="*/ 5267 h 10146"/>
                <a:gd name="connsiteX570" fmla="*/ 7013 w 10000"/>
                <a:gd name="connsiteY570" fmla="*/ 5301 h 10146"/>
                <a:gd name="connsiteX571" fmla="*/ 7039 w 10000"/>
                <a:gd name="connsiteY571" fmla="*/ 5288 h 10146"/>
                <a:gd name="connsiteX572" fmla="*/ 7074 w 10000"/>
                <a:gd name="connsiteY572" fmla="*/ 5205 h 10146"/>
                <a:gd name="connsiteX573" fmla="*/ 7052 w 10000"/>
                <a:gd name="connsiteY573" fmla="*/ 5172 h 10146"/>
                <a:gd name="connsiteX574" fmla="*/ 7013 w 10000"/>
                <a:gd name="connsiteY574" fmla="*/ 5267 h 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</a:cxnLst>
              <a:rect l="l" t="t" r="r" b="b"/>
              <a:pathLst>
                <a:path w="10000" h="10146">
                  <a:moveTo>
                    <a:pt x="3210" y="1155"/>
                  </a:moveTo>
                  <a:lnTo>
                    <a:pt x="3237" y="1196"/>
                  </a:lnTo>
                  <a:lnTo>
                    <a:pt x="3237" y="1255"/>
                  </a:lnTo>
                  <a:lnTo>
                    <a:pt x="3337" y="1300"/>
                  </a:lnTo>
                  <a:cubicBezTo>
                    <a:pt x="3330" y="1345"/>
                    <a:pt x="3322" y="1389"/>
                    <a:pt x="3315" y="1434"/>
                  </a:cubicBezTo>
                  <a:cubicBezTo>
                    <a:pt x="3328" y="1454"/>
                    <a:pt x="3342" y="1475"/>
                    <a:pt x="3355" y="1496"/>
                  </a:cubicBezTo>
                  <a:cubicBezTo>
                    <a:pt x="3349" y="1508"/>
                    <a:pt x="3343" y="1521"/>
                    <a:pt x="3337" y="1533"/>
                  </a:cubicBezTo>
                  <a:cubicBezTo>
                    <a:pt x="3347" y="1541"/>
                    <a:pt x="3358" y="1549"/>
                    <a:pt x="3368" y="1558"/>
                  </a:cubicBezTo>
                  <a:cubicBezTo>
                    <a:pt x="3384" y="1577"/>
                    <a:pt x="3400" y="1597"/>
                    <a:pt x="3416" y="1616"/>
                  </a:cubicBezTo>
                  <a:lnTo>
                    <a:pt x="3416" y="1666"/>
                  </a:lnTo>
                  <a:cubicBezTo>
                    <a:pt x="3428" y="1670"/>
                    <a:pt x="3439" y="1675"/>
                    <a:pt x="3451" y="1678"/>
                  </a:cubicBezTo>
                  <a:lnTo>
                    <a:pt x="3469" y="1750"/>
                  </a:lnTo>
                  <a:cubicBezTo>
                    <a:pt x="3497" y="1762"/>
                    <a:pt x="3524" y="1775"/>
                    <a:pt x="3552" y="1787"/>
                  </a:cubicBezTo>
                  <a:cubicBezTo>
                    <a:pt x="3565" y="1766"/>
                    <a:pt x="3578" y="1745"/>
                    <a:pt x="3591" y="1725"/>
                  </a:cubicBezTo>
                  <a:lnTo>
                    <a:pt x="3670" y="1725"/>
                  </a:lnTo>
                  <a:cubicBezTo>
                    <a:pt x="3682" y="1737"/>
                    <a:pt x="3693" y="1750"/>
                    <a:pt x="3705" y="1762"/>
                  </a:cubicBezTo>
                  <a:cubicBezTo>
                    <a:pt x="3731" y="1766"/>
                    <a:pt x="3759" y="1770"/>
                    <a:pt x="3785" y="1775"/>
                  </a:cubicBezTo>
                  <a:cubicBezTo>
                    <a:pt x="3810" y="1798"/>
                    <a:pt x="3834" y="1822"/>
                    <a:pt x="3859" y="1845"/>
                  </a:cubicBezTo>
                  <a:lnTo>
                    <a:pt x="3912" y="1866"/>
                  </a:lnTo>
                  <a:cubicBezTo>
                    <a:pt x="3925" y="1894"/>
                    <a:pt x="3938" y="1921"/>
                    <a:pt x="3951" y="1949"/>
                  </a:cubicBezTo>
                  <a:cubicBezTo>
                    <a:pt x="3972" y="1950"/>
                    <a:pt x="3992" y="1952"/>
                    <a:pt x="4013" y="1953"/>
                  </a:cubicBezTo>
                  <a:cubicBezTo>
                    <a:pt x="4022" y="1972"/>
                    <a:pt x="4030" y="1992"/>
                    <a:pt x="4039" y="2011"/>
                  </a:cubicBezTo>
                  <a:cubicBezTo>
                    <a:pt x="4042" y="2008"/>
                    <a:pt x="4045" y="2006"/>
                    <a:pt x="4048" y="2003"/>
                  </a:cubicBezTo>
                  <a:cubicBezTo>
                    <a:pt x="4049" y="2042"/>
                    <a:pt x="4051" y="2081"/>
                    <a:pt x="4052" y="2119"/>
                  </a:cubicBezTo>
                  <a:cubicBezTo>
                    <a:pt x="4034" y="2179"/>
                    <a:pt x="4017" y="2239"/>
                    <a:pt x="3999" y="2298"/>
                  </a:cubicBezTo>
                  <a:lnTo>
                    <a:pt x="3999" y="2411"/>
                  </a:lnTo>
                  <a:cubicBezTo>
                    <a:pt x="3970" y="2450"/>
                    <a:pt x="3941" y="2491"/>
                    <a:pt x="3912" y="2531"/>
                  </a:cubicBezTo>
                  <a:cubicBezTo>
                    <a:pt x="3919" y="2559"/>
                    <a:pt x="3927" y="2587"/>
                    <a:pt x="3934" y="2614"/>
                  </a:cubicBezTo>
                  <a:lnTo>
                    <a:pt x="4013" y="2623"/>
                  </a:lnTo>
                  <a:cubicBezTo>
                    <a:pt x="4033" y="2640"/>
                    <a:pt x="4054" y="2656"/>
                    <a:pt x="4074" y="2673"/>
                  </a:cubicBezTo>
                  <a:lnTo>
                    <a:pt x="4139" y="2673"/>
                  </a:lnTo>
                  <a:cubicBezTo>
                    <a:pt x="4160" y="2688"/>
                    <a:pt x="4180" y="2703"/>
                    <a:pt x="4201" y="2718"/>
                  </a:cubicBezTo>
                  <a:lnTo>
                    <a:pt x="4328" y="2747"/>
                  </a:lnTo>
                  <a:lnTo>
                    <a:pt x="4490" y="2852"/>
                  </a:lnTo>
                  <a:lnTo>
                    <a:pt x="4595" y="2976"/>
                  </a:lnTo>
                  <a:lnTo>
                    <a:pt x="4735" y="3001"/>
                  </a:lnTo>
                  <a:lnTo>
                    <a:pt x="4801" y="3055"/>
                  </a:lnTo>
                  <a:lnTo>
                    <a:pt x="4901" y="3055"/>
                  </a:lnTo>
                  <a:lnTo>
                    <a:pt x="5015" y="3122"/>
                  </a:lnTo>
                  <a:lnTo>
                    <a:pt x="5199" y="3109"/>
                  </a:lnTo>
                  <a:cubicBezTo>
                    <a:pt x="5218" y="3127"/>
                    <a:pt x="5237" y="3146"/>
                    <a:pt x="5256" y="3163"/>
                  </a:cubicBezTo>
                  <a:lnTo>
                    <a:pt x="5444" y="3118"/>
                  </a:lnTo>
                  <a:lnTo>
                    <a:pt x="5611" y="3155"/>
                  </a:lnTo>
                  <a:cubicBezTo>
                    <a:pt x="5618" y="3183"/>
                    <a:pt x="5625" y="3210"/>
                    <a:pt x="5632" y="3238"/>
                  </a:cubicBezTo>
                  <a:lnTo>
                    <a:pt x="5724" y="3321"/>
                  </a:lnTo>
                  <a:lnTo>
                    <a:pt x="5913" y="3367"/>
                  </a:lnTo>
                  <a:lnTo>
                    <a:pt x="5983" y="3334"/>
                  </a:lnTo>
                  <a:lnTo>
                    <a:pt x="6110" y="3325"/>
                  </a:lnTo>
                  <a:lnTo>
                    <a:pt x="6417" y="3434"/>
                  </a:lnTo>
                  <a:cubicBezTo>
                    <a:pt x="6442" y="3421"/>
                    <a:pt x="6467" y="3409"/>
                    <a:pt x="6492" y="3396"/>
                  </a:cubicBezTo>
                  <a:cubicBezTo>
                    <a:pt x="6536" y="3419"/>
                    <a:pt x="6579" y="3443"/>
                    <a:pt x="6623" y="3466"/>
                  </a:cubicBezTo>
                  <a:lnTo>
                    <a:pt x="6846" y="3421"/>
                  </a:lnTo>
                  <a:cubicBezTo>
                    <a:pt x="6855" y="3368"/>
                    <a:pt x="6864" y="3316"/>
                    <a:pt x="6873" y="3263"/>
                  </a:cubicBezTo>
                  <a:cubicBezTo>
                    <a:pt x="6849" y="3221"/>
                    <a:pt x="6826" y="3177"/>
                    <a:pt x="6802" y="3135"/>
                  </a:cubicBezTo>
                  <a:cubicBezTo>
                    <a:pt x="6814" y="3081"/>
                    <a:pt x="6826" y="3026"/>
                    <a:pt x="6838" y="2972"/>
                  </a:cubicBezTo>
                  <a:cubicBezTo>
                    <a:pt x="6829" y="2948"/>
                    <a:pt x="6820" y="2925"/>
                    <a:pt x="6811" y="2901"/>
                  </a:cubicBezTo>
                  <a:lnTo>
                    <a:pt x="6820" y="2901"/>
                  </a:lnTo>
                  <a:cubicBezTo>
                    <a:pt x="6842" y="2884"/>
                    <a:pt x="6864" y="2868"/>
                    <a:pt x="6886" y="2852"/>
                  </a:cubicBezTo>
                  <a:cubicBezTo>
                    <a:pt x="6912" y="2847"/>
                    <a:pt x="6938" y="2843"/>
                    <a:pt x="6964" y="2839"/>
                  </a:cubicBezTo>
                  <a:cubicBezTo>
                    <a:pt x="6977" y="2861"/>
                    <a:pt x="6991" y="2883"/>
                    <a:pt x="7004" y="2906"/>
                  </a:cubicBezTo>
                  <a:cubicBezTo>
                    <a:pt x="7007" y="2936"/>
                    <a:pt x="7010" y="2967"/>
                    <a:pt x="7013" y="2997"/>
                  </a:cubicBezTo>
                  <a:cubicBezTo>
                    <a:pt x="7035" y="3012"/>
                    <a:pt x="7056" y="3028"/>
                    <a:pt x="7078" y="3043"/>
                  </a:cubicBezTo>
                  <a:lnTo>
                    <a:pt x="7087" y="3043"/>
                  </a:lnTo>
                  <a:lnTo>
                    <a:pt x="7078" y="3118"/>
                  </a:lnTo>
                  <a:cubicBezTo>
                    <a:pt x="7069" y="3137"/>
                    <a:pt x="7061" y="3156"/>
                    <a:pt x="7052" y="3175"/>
                  </a:cubicBezTo>
                  <a:cubicBezTo>
                    <a:pt x="7074" y="3208"/>
                    <a:pt x="7096" y="3242"/>
                    <a:pt x="7118" y="3275"/>
                  </a:cubicBezTo>
                  <a:lnTo>
                    <a:pt x="7240" y="3300"/>
                  </a:lnTo>
                  <a:cubicBezTo>
                    <a:pt x="7256" y="3292"/>
                    <a:pt x="7272" y="3283"/>
                    <a:pt x="7288" y="3275"/>
                  </a:cubicBezTo>
                  <a:lnTo>
                    <a:pt x="7468" y="3367"/>
                  </a:lnTo>
                  <a:lnTo>
                    <a:pt x="7560" y="3367"/>
                  </a:lnTo>
                  <a:cubicBezTo>
                    <a:pt x="7583" y="3339"/>
                    <a:pt x="7607" y="3312"/>
                    <a:pt x="7630" y="3284"/>
                  </a:cubicBezTo>
                  <a:lnTo>
                    <a:pt x="7709" y="3275"/>
                  </a:lnTo>
                  <a:cubicBezTo>
                    <a:pt x="7734" y="3286"/>
                    <a:pt x="7758" y="3298"/>
                    <a:pt x="7783" y="3309"/>
                  </a:cubicBezTo>
                  <a:lnTo>
                    <a:pt x="7915" y="3275"/>
                  </a:lnTo>
                  <a:lnTo>
                    <a:pt x="8011" y="3275"/>
                  </a:lnTo>
                  <a:lnTo>
                    <a:pt x="8155" y="3230"/>
                  </a:lnTo>
                  <a:cubicBezTo>
                    <a:pt x="8154" y="3213"/>
                    <a:pt x="8152" y="3197"/>
                    <a:pt x="8151" y="3180"/>
                  </a:cubicBezTo>
                  <a:lnTo>
                    <a:pt x="8151" y="3084"/>
                  </a:lnTo>
                  <a:cubicBezTo>
                    <a:pt x="8115" y="3070"/>
                    <a:pt x="8078" y="3057"/>
                    <a:pt x="8042" y="3043"/>
                  </a:cubicBezTo>
                  <a:cubicBezTo>
                    <a:pt x="8037" y="3020"/>
                    <a:pt x="8033" y="2995"/>
                    <a:pt x="8028" y="2972"/>
                  </a:cubicBezTo>
                  <a:cubicBezTo>
                    <a:pt x="8037" y="2944"/>
                    <a:pt x="8046" y="2917"/>
                    <a:pt x="8055" y="2889"/>
                  </a:cubicBezTo>
                  <a:lnTo>
                    <a:pt x="8103" y="2889"/>
                  </a:lnTo>
                  <a:lnTo>
                    <a:pt x="8230" y="2855"/>
                  </a:lnTo>
                  <a:cubicBezTo>
                    <a:pt x="8250" y="2855"/>
                    <a:pt x="8271" y="2853"/>
                    <a:pt x="8291" y="2852"/>
                  </a:cubicBezTo>
                  <a:cubicBezTo>
                    <a:pt x="8303" y="2824"/>
                    <a:pt x="8314" y="2796"/>
                    <a:pt x="8326" y="2768"/>
                  </a:cubicBezTo>
                  <a:cubicBezTo>
                    <a:pt x="8344" y="2757"/>
                    <a:pt x="8361" y="2746"/>
                    <a:pt x="8379" y="2735"/>
                  </a:cubicBezTo>
                  <a:lnTo>
                    <a:pt x="8431" y="2747"/>
                  </a:lnTo>
                  <a:cubicBezTo>
                    <a:pt x="8433" y="2733"/>
                    <a:pt x="8434" y="2719"/>
                    <a:pt x="8436" y="2705"/>
                  </a:cubicBezTo>
                  <a:cubicBezTo>
                    <a:pt x="8461" y="2699"/>
                    <a:pt x="8485" y="2691"/>
                    <a:pt x="8510" y="2685"/>
                  </a:cubicBezTo>
                  <a:cubicBezTo>
                    <a:pt x="8517" y="2662"/>
                    <a:pt x="8525" y="2638"/>
                    <a:pt x="8532" y="2614"/>
                  </a:cubicBezTo>
                  <a:lnTo>
                    <a:pt x="8593" y="2544"/>
                  </a:lnTo>
                  <a:cubicBezTo>
                    <a:pt x="8619" y="2542"/>
                    <a:pt x="8646" y="2541"/>
                    <a:pt x="8672" y="2539"/>
                  </a:cubicBezTo>
                  <a:lnTo>
                    <a:pt x="8800" y="2506"/>
                  </a:lnTo>
                  <a:cubicBezTo>
                    <a:pt x="8826" y="2474"/>
                    <a:pt x="8853" y="2443"/>
                    <a:pt x="8879" y="2411"/>
                  </a:cubicBezTo>
                  <a:cubicBezTo>
                    <a:pt x="8877" y="2387"/>
                    <a:pt x="8876" y="2363"/>
                    <a:pt x="8874" y="2340"/>
                  </a:cubicBezTo>
                  <a:cubicBezTo>
                    <a:pt x="8892" y="2335"/>
                    <a:pt x="8909" y="2332"/>
                    <a:pt x="8927" y="2327"/>
                  </a:cubicBezTo>
                  <a:cubicBezTo>
                    <a:pt x="8953" y="2310"/>
                    <a:pt x="8980" y="2294"/>
                    <a:pt x="9006" y="2277"/>
                  </a:cubicBezTo>
                  <a:cubicBezTo>
                    <a:pt x="9029" y="2305"/>
                    <a:pt x="9053" y="2333"/>
                    <a:pt x="9076" y="2360"/>
                  </a:cubicBezTo>
                  <a:cubicBezTo>
                    <a:pt x="9105" y="2354"/>
                    <a:pt x="9134" y="2347"/>
                    <a:pt x="9163" y="2340"/>
                  </a:cubicBezTo>
                  <a:lnTo>
                    <a:pt x="9303" y="2382"/>
                  </a:lnTo>
                  <a:cubicBezTo>
                    <a:pt x="9313" y="2371"/>
                    <a:pt x="9324" y="2360"/>
                    <a:pt x="9334" y="2348"/>
                  </a:cubicBezTo>
                  <a:cubicBezTo>
                    <a:pt x="9333" y="2327"/>
                    <a:pt x="9331" y="2307"/>
                    <a:pt x="9330" y="2285"/>
                  </a:cubicBezTo>
                  <a:lnTo>
                    <a:pt x="9483" y="2203"/>
                  </a:lnTo>
                  <a:lnTo>
                    <a:pt x="9536" y="2215"/>
                  </a:lnTo>
                  <a:cubicBezTo>
                    <a:pt x="9549" y="2232"/>
                    <a:pt x="9562" y="2248"/>
                    <a:pt x="9575" y="2265"/>
                  </a:cubicBezTo>
                  <a:cubicBezTo>
                    <a:pt x="9591" y="2260"/>
                    <a:pt x="9607" y="2257"/>
                    <a:pt x="9623" y="2252"/>
                  </a:cubicBezTo>
                  <a:cubicBezTo>
                    <a:pt x="9627" y="2263"/>
                    <a:pt x="9632" y="2274"/>
                    <a:pt x="9636" y="2285"/>
                  </a:cubicBezTo>
                  <a:cubicBezTo>
                    <a:pt x="9620" y="2318"/>
                    <a:pt x="9604" y="2349"/>
                    <a:pt x="9588" y="2382"/>
                  </a:cubicBezTo>
                  <a:cubicBezTo>
                    <a:pt x="9598" y="2399"/>
                    <a:pt x="9609" y="2414"/>
                    <a:pt x="9619" y="2431"/>
                  </a:cubicBezTo>
                  <a:lnTo>
                    <a:pt x="9662" y="2419"/>
                  </a:lnTo>
                  <a:cubicBezTo>
                    <a:pt x="9675" y="2414"/>
                    <a:pt x="9689" y="2411"/>
                    <a:pt x="9702" y="2406"/>
                  </a:cubicBezTo>
                  <a:cubicBezTo>
                    <a:pt x="9709" y="2423"/>
                    <a:pt x="9717" y="2439"/>
                    <a:pt x="9724" y="2456"/>
                  </a:cubicBezTo>
                  <a:cubicBezTo>
                    <a:pt x="9740" y="2480"/>
                    <a:pt x="9756" y="2503"/>
                    <a:pt x="9772" y="2527"/>
                  </a:cubicBezTo>
                  <a:lnTo>
                    <a:pt x="9772" y="2568"/>
                  </a:lnTo>
                  <a:cubicBezTo>
                    <a:pt x="9753" y="2588"/>
                    <a:pt x="9734" y="2607"/>
                    <a:pt x="9715" y="2627"/>
                  </a:cubicBezTo>
                  <a:cubicBezTo>
                    <a:pt x="9722" y="2646"/>
                    <a:pt x="9730" y="2665"/>
                    <a:pt x="9737" y="2685"/>
                  </a:cubicBezTo>
                  <a:cubicBezTo>
                    <a:pt x="9762" y="2690"/>
                    <a:pt x="9786" y="2693"/>
                    <a:pt x="9811" y="2698"/>
                  </a:cubicBezTo>
                  <a:cubicBezTo>
                    <a:pt x="9827" y="2690"/>
                    <a:pt x="9844" y="2684"/>
                    <a:pt x="9860" y="2677"/>
                  </a:cubicBezTo>
                  <a:cubicBezTo>
                    <a:pt x="9882" y="2686"/>
                    <a:pt x="9903" y="2696"/>
                    <a:pt x="9925" y="2705"/>
                  </a:cubicBezTo>
                  <a:cubicBezTo>
                    <a:pt x="9947" y="2727"/>
                    <a:pt x="9969" y="2750"/>
                    <a:pt x="9991" y="2772"/>
                  </a:cubicBezTo>
                  <a:cubicBezTo>
                    <a:pt x="9994" y="2791"/>
                    <a:pt x="9997" y="2808"/>
                    <a:pt x="10000" y="2827"/>
                  </a:cubicBezTo>
                  <a:cubicBezTo>
                    <a:pt x="9977" y="2848"/>
                    <a:pt x="9953" y="2868"/>
                    <a:pt x="9930" y="2889"/>
                  </a:cubicBezTo>
                  <a:lnTo>
                    <a:pt x="9930" y="2976"/>
                  </a:lnTo>
                  <a:cubicBezTo>
                    <a:pt x="9937" y="2995"/>
                    <a:pt x="9944" y="3015"/>
                    <a:pt x="9951" y="3034"/>
                  </a:cubicBezTo>
                  <a:lnTo>
                    <a:pt x="9877" y="3001"/>
                  </a:lnTo>
                  <a:cubicBezTo>
                    <a:pt x="9859" y="2987"/>
                    <a:pt x="9842" y="2973"/>
                    <a:pt x="9824" y="2959"/>
                  </a:cubicBezTo>
                  <a:cubicBezTo>
                    <a:pt x="9791" y="2983"/>
                    <a:pt x="9757" y="3006"/>
                    <a:pt x="9724" y="3030"/>
                  </a:cubicBezTo>
                  <a:lnTo>
                    <a:pt x="9601" y="3059"/>
                  </a:lnTo>
                  <a:lnTo>
                    <a:pt x="9571" y="3143"/>
                  </a:lnTo>
                  <a:cubicBezTo>
                    <a:pt x="9545" y="3178"/>
                    <a:pt x="9518" y="3212"/>
                    <a:pt x="9492" y="3247"/>
                  </a:cubicBezTo>
                  <a:cubicBezTo>
                    <a:pt x="9464" y="3255"/>
                    <a:pt x="9437" y="3264"/>
                    <a:pt x="9409" y="3272"/>
                  </a:cubicBezTo>
                  <a:cubicBezTo>
                    <a:pt x="9369" y="3328"/>
                    <a:pt x="9330" y="3386"/>
                    <a:pt x="9290" y="3442"/>
                  </a:cubicBezTo>
                  <a:cubicBezTo>
                    <a:pt x="9283" y="3470"/>
                    <a:pt x="9275" y="3497"/>
                    <a:pt x="9268" y="3525"/>
                  </a:cubicBezTo>
                  <a:cubicBezTo>
                    <a:pt x="9281" y="3539"/>
                    <a:pt x="9295" y="3553"/>
                    <a:pt x="9308" y="3566"/>
                  </a:cubicBezTo>
                  <a:cubicBezTo>
                    <a:pt x="9290" y="3612"/>
                    <a:pt x="9273" y="3658"/>
                    <a:pt x="9255" y="3704"/>
                  </a:cubicBezTo>
                  <a:cubicBezTo>
                    <a:pt x="9224" y="3752"/>
                    <a:pt x="9194" y="3801"/>
                    <a:pt x="9163" y="3849"/>
                  </a:cubicBezTo>
                  <a:lnTo>
                    <a:pt x="9163" y="3899"/>
                  </a:lnTo>
                  <a:lnTo>
                    <a:pt x="9247" y="3941"/>
                  </a:lnTo>
                  <a:cubicBezTo>
                    <a:pt x="9221" y="3999"/>
                    <a:pt x="9194" y="4057"/>
                    <a:pt x="9168" y="4115"/>
                  </a:cubicBezTo>
                  <a:cubicBezTo>
                    <a:pt x="9156" y="4165"/>
                    <a:pt x="9145" y="4215"/>
                    <a:pt x="9133" y="4265"/>
                  </a:cubicBezTo>
                  <a:cubicBezTo>
                    <a:pt x="9115" y="4307"/>
                    <a:pt x="9098" y="4348"/>
                    <a:pt x="9080" y="4390"/>
                  </a:cubicBezTo>
                  <a:lnTo>
                    <a:pt x="8988" y="4390"/>
                  </a:lnTo>
                  <a:cubicBezTo>
                    <a:pt x="8968" y="4384"/>
                    <a:pt x="8947" y="4379"/>
                    <a:pt x="8927" y="4374"/>
                  </a:cubicBezTo>
                  <a:cubicBezTo>
                    <a:pt x="8902" y="4371"/>
                    <a:pt x="8878" y="4369"/>
                    <a:pt x="8853" y="4366"/>
                  </a:cubicBezTo>
                  <a:lnTo>
                    <a:pt x="8892" y="4531"/>
                  </a:lnTo>
                  <a:lnTo>
                    <a:pt x="8892" y="4619"/>
                  </a:lnTo>
                  <a:cubicBezTo>
                    <a:pt x="8891" y="4658"/>
                    <a:pt x="8889" y="4699"/>
                    <a:pt x="8888" y="4739"/>
                  </a:cubicBezTo>
                  <a:cubicBezTo>
                    <a:pt x="8862" y="4738"/>
                    <a:pt x="8835" y="4736"/>
                    <a:pt x="8809" y="4735"/>
                  </a:cubicBezTo>
                  <a:cubicBezTo>
                    <a:pt x="8813" y="4764"/>
                    <a:pt x="8818" y="4794"/>
                    <a:pt x="8822" y="4822"/>
                  </a:cubicBezTo>
                  <a:cubicBezTo>
                    <a:pt x="8818" y="4850"/>
                    <a:pt x="8813" y="4878"/>
                    <a:pt x="8809" y="4906"/>
                  </a:cubicBezTo>
                  <a:cubicBezTo>
                    <a:pt x="8815" y="4926"/>
                    <a:pt x="8820" y="4948"/>
                    <a:pt x="8826" y="4968"/>
                  </a:cubicBezTo>
                  <a:lnTo>
                    <a:pt x="8787" y="5085"/>
                  </a:lnTo>
                  <a:cubicBezTo>
                    <a:pt x="8774" y="5090"/>
                    <a:pt x="8760" y="5096"/>
                    <a:pt x="8746" y="5102"/>
                  </a:cubicBezTo>
                  <a:cubicBezTo>
                    <a:pt x="8734" y="5097"/>
                    <a:pt x="8723" y="5093"/>
                    <a:pt x="8711" y="5089"/>
                  </a:cubicBezTo>
                  <a:cubicBezTo>
                    <a:pt x="8707" y="5111"/>
                    <a:pt x="8702" y="5133"/>
                    <a:pt x="8698" y="5155"/>
                  </a:cubicBezTo>
                  <a:lnTo>
                    <a:pt x="8698" y="5192"/>
                  </a:lnTo>
                  <a:cubicBezTo>
                    <a:pt x="8694" y="5188"/>
                    <a:pt x="8689" y="5184"/>
                    <a:pt x="8685" y="5180"/>
                  </a:cubicBezTo>
                  <a:cubicBezTo>
                    <a:pt x="8678" y="5169"/>
                    <a:pt x="8670" y="5158"/>
                    <a:pt x="8663" y="5147"/>
                  </a:cubicBezTo>
                  <a:lnTo>
                    <a:pt x="8663" y="5114"/>
                  </a:lnTo>
                  <a:cubicBezTo>
                    <a:pt x="8659" y="5105"/>
                    <a:pt x="8654" y="5097"/>
                    <a:pt x="8650" y="5089"/>
                  </a:cubicBezTo>
                  <a:cubicBezTo>
                    <a:pt x="8641" y="5072"/>
                    <a:pt x="8633" y="5055"/>
                    <a:pt x="8624" y="5038"/>
                  </a:cubicBezTo>
                  <a:cubicBezTo>
                    <a:pt x="8615" y="5010"/>
                    <a:pt x="8607" y="4980"/>
                    <a:pt x="8598" y="4951"/>
                  </a:cubicBezTo>
                  <a:cubicBezTo>
                    <a:pt x="8592" y="4904"/>
                    <a:pt x="8586" y="4858"/>
                    <a:pt x="8580" y="4810"/>
                  </a:cubicBezTo>
                  <a:cubicBezTo>
                    <a:pt x="8571" y="4794"/>
                    <a:pt x="8563" y="4777"/>
                    <a:pt x="8554" y="4760"/>
                  </a:cubicBezTo>
                  <a:lnTo>
                    <a:pt x="8554" y="4689"/>
                  </a:lnTo>
                  <a:cubicBezTo>
                    <a:pt x="8544" y="4657"/>
                    <a:pt x="8533" y="4625"/>
                    <a:pt x="8523" y="4594"/>
                  </a:cubicBezTo>
                  <a:cubicBezTo>
                    <a:pt x="8514" y="4579"/>
                    <a:pt x="8506" y="4563"/>
                    <a:pt x="8497" y="4548"/>
                  </a:cubicBezTo>
                  <a:cubicBezTo>
                    <a:pt x="8491" y="4539"/>
                    <a:pt x="8485" y="4529"/>
                    <a:pt x="8479" y="4519"/>
                  </a:cubicBezTo>
                  <a:lnTo>
                    <a:pt x="8418" y="4519"/>
                  </a:lnTo>
                  <a:cubicBezTo>
                    <a:pt x="8402" y="4511"/>
                    <a:pt x="8386" y="4502"/>
                    <a:pt x="8370" y="4494"/>
                  </a:cubicBezTo>
                  <a:cubicBezTo>
                    <a:pt x="8360" y="4503"/>
                    <a:pt x="8349" y="4511"/>
                    <a:pt x="8339" y="4519"/>
                  </a:cubicBezTo>
                  <a:cubicBezTo>
                    <a:pt x="8348" y="4529"/>
                    <a:pt x="8357" y="4539"/>
                    <a:pt x="8366" y="4548"/>
                  </a:cubicBezTo>
                  <a:cubicBezTo>
                    <a:pt x="8357" y="4556"/>
                    <a:pt x="8348" y="4565"/>
                    <a:pt x="8339" y="4573"/>
                  </a:cubicBezTo>
                  <a:lnTo>
                    <a:pt x="8339" y="4615"/>
                  </a:lnTo>
                  <a:cubicBezTo>
                    <a:pt x="8327" y="4632"/>
                    <a:pt x="8316" y="4648"/>
                    <a:pt x="8304" y="4665"/>
                  </a:cubicBezTo>
                  <a:cubicBezTo>
                    <a:pt x="8311" y="4670"/>
                    <a:pt x="8319" y="4675"/>
                    <a:pt x="8326" y="4681"/>
                  </a:cubicBezTo>
                  <a:lnTo>
                    <a:pt x="8317" y="4735"/>
                  </a:lnTo>
                  <a:cubicBezTo>
                    <a:pt x="8305" y="4736"/>
                    <a:pt x="8294" y="4738"/>
                    <a:pt x="8282" y="4739"/>
                  </a:cubicBezTo>
                  <a:lnTo>
                    <a:pt x="8230" y="4669"/>
                  </a:lnTo>
                  <a:cubicBezTo>
                    <a:pt x="8209" y="4652"/>
                    <a:pt x="8189" y="4635"/>
                    <a:pt x="8168" y="4619"/>
                  </a:cubicBezTo>
                  <a:cubicBezTo>
                    <a:pt x="8164" y="4607"/>
                    <a:pt x="8159" y="4594"/>
                    <a:pt x="8155" y="4581"/>
                  </a:cubicBezTo>
                  <a:lnTo>
                    <a:pt x="8125" y="4548"/>
                  </a:lnTo>
                  <a:cubicBezTo>
                    <a:pt x="8110" y="4519"/>
                    <a:pt x="8096" y="4490"/>
                    <a:pt x="8081" y="4461"/>
                  </a:cubicBezTo>
                  <a:lnTo>
                    <a:pt x="8081" y="4423"/>
                  </a:lnTo>
                  <a:cubicBezTo>
                    <a:pt x="8093" y="4415"/>
                    <a:pt x="8104" y="4406"/>
                    <a:pt x="8116" y="4398"/>
                  </a:cubicBezTo>
                  <a:cubicBezTo>
                    <a:pt x="8119" y="4383"/>
                    <a:pt x="8122" y="4367"/>
                    <a:pt x="8125" y="4353"/>
                  </a:cubicBezTo>
                  <a:cubicBezTo>
                    <a:pt x="8147" y="4338"/>
                    <a:pt x="8168" y="4322"/>
                    <a:pt x="8190" y="4307"/>
                  </a:cubicBezTo>
                  <a:cubicBezTo>
                    <a:pt x="8199" y="4315"/>
                    <a:pt x="8208" y="4324"/>
                    <a:pt x="8217" y="4332"/>
                  </a:cubicBezTo>
                  <a:cubicBezTo>
                    <a:pt x="8230" y="4335"/>
                    <a:pt x="8243" y="4337"/>
                    <a:pt x="8256" y="4340"/>
                  </a:cubicBezTo>
                  <a:cubicBezTo>
                    <a:pt x="8265" y="4329"/>
                    <a:pt x="8273" y="4318"/>
                    <a:pt x="8282" y="4307"/>
                  </a:cubicBezTo>
                  <a:lnTo>
                    <a:pt x="8282" y="4265"/>
                  </a:lnTo>
                  <a:cubicBezTo>
                    <a:pt x="8298" y="4255"/>
                    <a:pt x="8314" y="4246"/>
                    <a:pt x="8330" y="4236"/>
                  </a:cubicBezTo>
                  <a:cubicBezTo>
                    <a:pt x="8346" y="4201"/>
                    <a:pt x="8363" y="4166"/>
                    <a:pt x="8379" y="4132"/>
                  </a:cubicBezTo>
                  <a:cubicBezTo>
                    <a:pt x="8383" y="4104"/>
                    <a:pt x="8388" y="4077"/>
                    <a:pt x="8392" y="4049"/>
                  </a:cubicBezTo>
                  <a:cubicBezTo>
                    <a:pt x="8402" y="4025"/>
                    <a:pt x="8412" y="4002"/>
                    <a:pt x="8422" y="3978"/>
                  </a:cubicBezTo>
                  <a:cubicBezTo>
                    <a:pt x="8412" y="3972"/>
                    <a:pt x="8402" y="3964"/>
                    <a:pt x="8392" y="3958"/>
                  </a:cubicBezTo>
                  <a:lnTo>
                    <a:pt x="8330" y="3899"/>
                  </a:lnTo>
                  <a:lnTo>
                    <a:pt x="8291" y="3908"/>
                  </a:lnTo>
                  <a:cubicBezTo>
                    <a:pt x="8282" y="3904"/>
                    <a:pt x="8274" y="3899"/>
                    <a:pt x="8265" y="3896"/>
                  </a:cubicBezTo>
                  <a:lnTo>
                    <a:pt x="8204" y="3896"/>
                  </a:lnTo>
                  <a:lnTo>
                    <a:pt x="8081" y="3899"/>
                  </a:lnTo>
                  <a:lnTo>
                    <a:pt x="7976" y="3887"/>
                  </a:lnTo>
                  <a:lnTo>
                    <a:pt x="7836" y="3899"/>
                  </a:lnTo>
                  <a:lnTo>
                    <a:pt x="7744" y="3899"/>
                  </a:lnTo>
                  <a:cubicBezTo>
                    <a:pt x="7719" y="3890"/>
                    <a:pt x="7694" y="3880"/>
                    <a:pt x="7669" y="3871"/>
                  </a:cubicBezTo>
                  <a:lnTo>
                    <a:pt x="7599" y="3871"/>
                  </a:lnTo>
                  <a:cubicBezTo>
                    <a:pt x="7577" y="3864"/>
                    <a:pt x="7556" y="3856"/>
                    <a:pt x="7534" y="3849"/>
                  </a:cubicBezTo>
                  <a:lnTo>
                    <a:pt x="7534" y="3799"/>
                  </a:lnTo>
                  <a:cubicBezTo>
                    <a:pt x="7525" y="3776"/>
                    <a:pt x="7516" y="3752"/>
                    <a:pt x="7507" y="3729"/>
                  </a:cubicBezTo>
                  <a:cubicBezTo>
                    <a:pt x="7504" y="3715"/>
                    <a:pt x="7502" y="3701"/>
                    <a:pt x="7499" y="3687"/>
                  </a:cubicBezTo>
                  <a:cubicBezTo>
                    <a:pt x="7493" y="3661"/>
                    <a:pt x="7487" y="3634"/>
                    <a:pt x="7481" y="3608"/>
                  </a:cubicBezTo>
                  <a:cubicBezTo>
                    <a:pt x="7465" y="3580"/>
                    <a:pt x="7449" y="3553"/>
                    <a:pt x="7433" y="3525"/>
                  </a:cubicBezTo>
                  <a:cubicBezTo>
                    <a:pt x="7423" y="3527"/>
                    <a:pt x="7412" y="3528"/>
                    <a:pt x="7402" y="3529"/>
                  </a:cubicBezTo>
                  <a:cubicBezTo>
                    <a:pt x="7399" y="3538"/>
                    <a:pt x="7397" y="3546"/>
                    <a:pt x="7394" y="3554"/>
                  </a:cubicBezTo>
                  <a:cubicBezTo>
                    <a:pt x="7369" y="3549"/>
                    <a:pt x="7344" y="3543"/>
                    <a:pt x="7319" y="3538"/>
                  </a:cubicBezTo>
                  <a:lnTo>
                    <a:pt x="7288" y="3504"/>
                  </a:lnTo>
                  <a:cubicBezTo>
                    <a:pt x="7269" y="3490"/>
                    <a:pt x="7251" y="3474"/>
                    <a:pt x="7232" y="3459"/>
                  </a:cubicBezTo>
                  <a:lnTo>
                    <a:pt x="7205" y="3459"/>
                  </a:lnTo>
                  <a:cubicBezTo>
                    <a:pt x="7201" y="3473"/>
                    <a:pt x="7196" y="3486"/>
                    <a:pt x="7192" y="3500"/>
                  </a:cubicBezTo>
                  <a:cubicBezTo>
                    <a:pt x="7208" y="3508"/>
                    <a:pt x="7224" y="3517"/>
                    <a:pt x="7240" y="3525"/>
                  </a:cubicBezTo>
                  <a:cubicBezTo>
                    <a:pt x="7228" y="3530"/>
                    <a:pt x="7217" y="3536"/>
                    <a:pt x="7205" y="3541"/>
                  </a:cubicBezTo>
                  <a:cubicBezTo>
                    <a:pt x="7180" y="3538"/>
                    <a:pt x="7156" y="3533"/>
                    <a:pt x="7131" y="3529"/>
                  </a:cubicBezTo>
                  <a:cubicBezTo>
                    <a:pt x="7113" y="3511"/>
                    <a:pt x="7096" y="3493"/>
                    <a:pt x="7078" y="3475"/>
                  </a:cubicBezTo>
                  <a:lnTo>
                    <a:pt x="7078" y="3434"/>
                  </a:lnTo>
                  <a:cubicBezTo>
                    <a:pt x="7062" y="3417"/>
                    <a:pt x="7046" y="3401"/>
                    <a:pt x="7030" y="3384"/>
                  </a:cubicBezTo>
                  <a:cubicBezTo>
                    <a:pt x="7021" y="3371"/>
                    <a:pt x="7013" y="3359"/>
                    <a:pt x="7004" y="3346"/>
                  </a:cubicBezTo>
                  <a:cubicBezTo>
                    <a:pt x="6998" y="3362"/>
                    <a:pt x="6992" y="3376"/>
                    <a:pt x="6986" y="3392"/>
                  </a:cubicBezTo>
                  <a:cubicBezTo>
                    <a:pt x="6974" y="3393"/>
                    <a:pt x="6963" y="3395"/>
                    <a:pt x="6951" y="3396"/>
                  </a:cubicBezTo>
                  <a:cubicBezTo>
                    <a:pt x="6954" y="3412"/>
                    <a:pt x="6957" y="3426"/>
                    <a:pt x="6960" y="3442"/>
                  </a:cubicBezTo>
                  <a:cubicBezTo>
                    <a:pt x="6970" y="3453"/>
                    <a:pt x="6981" y="3464"/>
                    <a:pt x="6991" y="3475"/>
                  </a:cubicBezTo>
                  <a:cubicBezTo>
                    <a:pt x="6981" y="3502"/>
                    <a:pt x="6970" y="3528"/>
                    <a:pt x="6960" y="3554"/>
                  </a:cubicBezTo>
                  <a:lnTo>
                    <a:pt x="6890" y="3633"/>
                  </a:lnTo>
                  <a:cubicBezTo>
                    <a:pt x="6886" y="3661"/>
                    <a:pt x="6881" y="3689"/>
                    <a:pt x="6877" y="3717"/>
                  </a:cubicBezTo>
                  <a:lnTo>
                    <a:pt x="7048" y="3767"/>
                  </a:lnTo>
                  <a:cubicBezTo>
                    <a:pt x="7070" y="3759"/>
                    <a:pt x="7091" y="3750"/>
                    <a:pt x="7113" y="3742"/>
                  </a:cubicBezTo>
                  <a:cubicBezTo>
                    <a:pt x="7142" y="3745"/>
                    <a:pt x="7172" y="3747"/>
                    <a:pt x="7201" y="3750"/>
                  </a:cubicBezTo>
                  <a:cubicBezTo>
                    <a:pt x="7197" y="3762"/>
                    <a:pt x="7192" y="3775"/>
                    <a:pt x="7188" y="3787"/>
                  </a:cubicBezTo>
                  <a:cubicBezTo>
                    <a:pt x="7194" y="3816"/>
                    <a:pt x="7199" y="3845"/>
                    <a:pt x="7205" y="3874"/>
                  </a:cubicBezTo>
                  <a:cubicBezTo>
                    <a:pt x="7190" y="3888"/>
                    <a:pt x="7176" y="3902"/>
                    <a:pt x="7161" y="3916"/>
                  </a:cubicBezTo>
                  <a:cubicBezTo>
                    <a:pt x="7147" y="3909"/>
                    <a:pt x="7132" y="3902"/>
                    <a:pt x="7118" y="3896"/>
                  </a:cubicBezTo>
                  <a:lnTo>
                    <a:pt x="7065" y="3928"/>
                  </a:lnTo>
                  <a:cubicBezTo>
                    <a:pt x="7056" y="3958"/>
                    <a:pt x="7048" y="3986"/>
                    <a:pt x="7039" y="4016"/>
                  </a:cubicBezTo>
                  <a:lnTo>
                    <a:pt x="6973" y="4028"/>
                  </a:lnTo>
                  <a:cubicBezTo>
                    <a:pt x="6970" y="4073"/>
                    <a:pt x="6967" y="4117"/>
                    <a:pt x="6964" y="4162"/>
                  </a:cubicBezTo>
                  <a:cubicBezTo>
                    <a:pt x="6992" y="4193"/>
                    <a:pt x="7020" y="4226"/>
                    <a:pt x="7048" y="4257"/>
                  </a:cubicBezTo>
                  <a:lnTo>
                    <a:pt x="7140" y="4290"/>
                  </a:lnTo>
                  <a:cubicBezTo>
                    <a:pt x="7169" y="4324"/>
                    <a:pt x="7198" y="4356"/>
                    <a:pt x="7227" y="4390"/>
                  </a:cubicBezTo>
                  <a:lnTo>
                    <a:pt x="7227" y="4506"/>
                  </a:lnTo>
                  <a:cubicBezTo>
                    <a:pt x="7237" y="4534"/>
                    <a:pt x="7248" y="4562"/>
                    <a:pt x="7258" y="4590"/>
                  </a:cubicBezTo>
                  <a:cubicBezTo>
                    <a:pt x="7254" y="4610"/>
                    <a:pt x="7249" y="4632"/>
                    <a:pt x="7245" y="4652"/>
                  </a:cubicBezTo>
                  <a:cubicBezTo>
                    <a:pt x="7252" y="4685"/>
                    <a:pt x="7260" y="4719"/>
                    <a:pt x="7267" y="4752"/>
                  </a:cubicBezTo>
                  <a:cubicBezTo>
                    <a:pt x="7300" y="4799"/>
                    <a:pt x="7334" y="4846"/>
                    <a:pt x="7367" y="4893"/>
                  </a:cubicBezTo>
                  <a:lnTo>
                    <a:pt x="7367" y="4981"/>
                  </a:lnTo>
                  <a:lnTo>
                    <a:pt x="7394" y="5038"/>
                  </a:lnTo>
                  <a:cubicBezTo>
                    <a:pt x="7397" y="5075"/>
                    <a:pt x="7399" y="5111"/>
                    <a:pt x="7402" y="5147"/>
                  </a:cubicBezTo>
                  <a:cubicBezTo>
                    <a:pt x="7396" y="5150"/>
                    <a:pt x="7391" y="5152"/>
                    <a:pt x="7385" y="5155"/>
                  </a:cubicBezTo>
                  <a:cubicBezTo>
                    <a:pt x="7400" y="5180"/>
                    <a:pt x="7414" y="5205"/>
                    <a:pt x="7429" y="5230"/>
                  </a:cubicBezTo>
                  <a:cubicBezTo>
                    <a:pt x="7414" y="5249"/>
                    <a:pt x="7400" y="5269"/>
                    <a:pt x="7385" y="5288"/>
                  </a:cubicBezTo>
                  <a:cubicBezTo>
                    <a:pt x="7367" y="5270"/>
                    <a:pt x="7350" y="5252"/>
                    <a:pt x="7332" y="5234"/>
                  </a:cubicBezTo>
                  <a:lnTo>
                    <a:pt x="7332" y="5267"/>
                  </a:lnTo>
                  <a:cubicBezTo>
                    <a:pt x="7319" y="5262"/>
                    <a:pt x="7306" y="5256"/>
                    <a:pt x="7293" y="5251"/>
                  </a:cubicBezTo>
                  <a:cubicBezTo>
                    <a:pt x="7284" y="5225"/>
                    <a:pt x="7276" y="5198"/>
                    <a:pt x="7267" y="5172"/>
                  </a:cubicBezTo>
                  <a:cubicBezTo>
                    <a:pt x="7262" y="5160"/>
                    <a:pt x="7258" y="5147"/>
                    <a:pt x="7253" y="5135"/>
                  </a:cubicBezTo>
                  <a:cubicBezTo>
                    <a:pt x="7250" y="5146"/>
                    <a:pt x="7248" y="5156"/>
                    <a:pt x="7245" y="5167"/>
                  </a:cubicBezTo>
                  <a:cubicBezTo>
                    <a:pt x="7241" y="5180"/>
                    <a:pt x="7236" y="5192"/>
                    <a:pt x="7232" y="5205"/>
                  </a:cubicBezTo>
                  <a:cubicBezTo>
                    <a:pt x="7230" y="5198"/>
                    <a:pt x="7229" y="5191"/>
                    <a:pt x="7227" y="5184"/>
                  </a:cubicBezTo>
                  <a:cubicBezTo>
                    <a:pt x="7223" y="5192"/>
                    <a:pt x="7218" y="5201"/>
                    <a:pt x="7214" y="5209"/>
                  </a:cubicBezTo>
                  <a:lnTo>
                    <a:pt x="7161" y="5209"/>
                  </a:lnTo>
                  <a:cubicBezTo>
                    <a:pt x="7158" y="5212"/>
                    <a:pt x="7156" y="5215"/>
                    <a:pt x="7153" y="5217"/>
                  </a:cubicBezTo>
                  <a:cubicBezTo>
                    <a:pt x="7132" y="5211"/>
                    <a:pt x="7112" y="5203"/>
                    <a:pt x="7091" y="5197"/>
                  </a:cubicBezTo>
                  <a:cubicBezTo>
                    <a:pt x="7085" y="5169"/>
                    <a:pt x="7080" y="5141"/>
                    <a:pt x="7074" y="5114"/>
                  </a:cubicBezTo>
                  <a:cubicBezTo>
                    <a:pt x="7080" y="5097"/>
                    <a:pt x="7085" y="5080"/>
                    <a:pt x="7091" y="5064"/>
                  </a:cubicBezTo>
                  <a:cubicBezTo>
                    <a:pt x="7074" y="5050"/>
                    <a:pt x="7056" y="5036"/>
                    <a:pt x="7039" y="5022"/>
                  </a:cubicBezTo>
                  <a:lnTo>
                    <a:pt x="6973" y="5022"/>
                  </a:lnTo>
                  <a:cubicBezTo>
                    <a:pt x="6975" y="5027"/>
                    <a:pt x="6976" y="5033"/>
                    <a:pt x="6978" y="5038"/>
                  </a:cubicBezTo>
                  <a:cubicBezTo>
                    <a:pt x="6991" y="5043"/>
                    <a:pt x="7004" y="5047"/>
                    <a:pt x="7017" y="5051"/>
                  </a:cubicBezTo>
                  <a:cubicBezTo>
                    <a:pt x="7029" y="5063"/>
                    <a:pt x="7040" y="5074"/>
                    <a:pt x="7052" y="5085"/>
                  </a:cubicBezTo>
                  <a:cubicBezTo>
                    <a:pt x="7043" y="5090"/>
                    <a:pt x="7035" y="5096"/>
                    <a:pt x="7026" y="5102"/>
                  </a:cubicBezTo>
                  <a:cubicBezTo>
                    <a:pt x="7019" y="5116"/>
                    <a:pt x="7011" y="5132"/>
                    <a:pt x="7004" y="5147"/>
                  </a:cubicBezTo>
                  <a:cubicBezTo>
                    <a:pt x="7002" y="5164"/>
                    <a:pt x="7001" y="5180"/>
                    <a:pt x="6999" y="5197"/>
                  </a:cubicBezTo>
                  <a:cubicBezTo>
                    <a:pt x="6982" y="5215"/>
                    <a:pt x="6964" y="5233"/>
                    <a:pt x="6947" y="5251"/>
                  </a:cubicBezTo>
                  <a:lnTo>
                    <a:pt x="6724" y="5330"/>
                  </a:lnTo>
                  <a:cubicBezTo>
                    <a:pt x="6714" y="5340"/>
                    <a:pt x="6703" y="5349"/>
                    <a:pt x="6693" y="5359"/>
                  </a:cubicBezTo>
                  <a:cubicBezTo>
                    <a:pt x="6687" y="5376"/>
                    <a:pt x="6682" y="5393"/>
                    <a:pt x="6676" y="5409"/>
                  </a:cubicBezTo>
                  <a:cubicBezTo>
                    <a:pt x="6663" y="5433"/>
                    <a:pt x="6649" y="5456"/>
                    <a:pt x="6636" y="5480"/>
                  </a:cubicBezTo>
                  <a:cubicBezTo>
                    <a:pt x="6640" y="5492"/>
                    <a:pt x="6645" y="5505"/>
                    <a:pt x="6649" y="5517"/>
                  </a:cubicBezTo>
                  <a:cubicBezTo>
                    <a:pt x="6664" y="5541"/>
                    <a:pt x="6678" y="5564"/>
                    <a:pt x="6693" y="5588"/>
                  </a:cubicBezTo>
                  <a:cubicBezTo>
                    <a:pt x="6690" y="5597"/>
                    <a:pt x="6687" y="5604"/>
                    <a:pt x="6684" y="5612"/>
                  </a:cubicBezTo>
                  <a:cubicBezTo>
                    <a:pt x="6693" y="5614"/>
                    <a:pt x="6702" y="5615"/>
                    <a:pt x="6711" y="5617"/>
                  </a:cubicBezTo>
                  <a:lnTo>
                    <a:pt x="6632" y="5687"/>
                  </a:lnTo>
                  <a:cubicBezTo>
                    <a:pt x="6625" y="5707"/>
                    <a:pt x="6617" y="5726"/>
                    <a:pt x="6610" y="5746"/>
                  </a:cubicBezTo>
                  <a:cubicBezTo>
                    <a:pt x="6597" y="5747"/>
                    <a:pt x="6583" y="5749"/>
                    <a:pt x="6570" y="5749"/>
                  </a:cubicBezTo>
                  <a:cubicBezTo>
                    <a:pt x="6575" y="5762"/>
                    <a:pt x="6579" y="5774"/>
                    <a:pt x="6584" y="5787"/>
                  </a:cubicBezTo>
                  <a:cubicBezTo>
                    <a:pt x="6542" y="5818"/>
                    <a:pt x="6499" y="5848"/>
                    <a:pt x="6457" y="5879"/>
                  </a:cubicBezTo>
                  <a:cubicBezTo>
                    <a:pt x="6454" y="5894"/>
                    <a:pt x="6451" y="5910"/>
                    <a:pt x="6448" y="5925"/>
                  </a:cubicBezTo>
                  <a:lnTo>
                    <a:pt x="6255" y="6020"/>
                  </a:lnTo>
                  <a:cubicBezTo>
                    <a:pt x="6248" y="6011"/>
                    <a:pt x="6243" y="6001"/>
                    <a:pt x="6237" y="5991"/>
                  </a:cubicBezTo>
                  <a:lnTo>
                    <a:pt x="6237" y="5962"/>
                  </a:lnTo>
                  <a:cubicBezTo>
                    <a:pt x="6233" y="5955"/>
                    <a:pt x="6228" y="5948"/>
                    <a:pt x="6224" y="5941"/>
                  </a:cubicBezTo>
                  <a:lnTo>
                    <a:pt x="6193" y="5941"/>
                  </a:lnTo>
                  <a:cubicBezTo>
                    <a:pt x="6174" y="5956"/>
                    <a:pt x="6155" y="5972"/>
                    <a:pt x="6136" y="5987"/>
                  </a:cubicBezTo>
                  <a:cubicBezTo>
                    <a:pt x="6121" y="5989"/>
                    <a:pt x="6107" y="5990"/>
                    <a:pt x="6092" y="5991"/>
                  </a:cubicBezTo>
                  <a:cubicBezTo>
                    <a:pt x="6086" y="6022"/>
                    <a:pt x="6081" y="6052"/>
                    <a:pt x="6075" y="6082"/>
                  </a:cubicBezTo>
                  <a:cubicBezTo>
                    <a:pt x="6095" y="6076"/>
                    <a:pt x="6116" y="6068"/>
                    <a:pt x="6136" y="6062"/>
                  </a:cubicBezTo>
                  <a:cubicBezTo>
                    <a:pt x="6142" y="6053"/>
                    <a:pt x="6147" y="6045"/>
                    <a:pt x="6153" y="6037"/>
                  </a:cubicBezTo>
                  <a:lnTo>
                    <a:pt x="6189" y="6049"/>
                  </a:lnTo>
                  <a:lnTo>
                    <a:pt x="5948" y="6253"/>
                  </a:lnTo>
                  <a:cubicBezTo>
                    <a:pt x="5926" y="6309"/>
                    <a:pt x="5904" y="6364"/>
                    <a:pt x="5882" y="6420"/>
                  </a:cubicBezTo>
                  <a:lnTo>
                    <a:pt x="5567" y="6661"/>
                  </a:lnTo>
                  <a:cubicBezTo>
                    <a:pt x="5551" y="6689"/>
                    <a:pt x="5535" y="6719"/>
                    <a:pt x="5519" y="6748"/>
                  </a:cubicBezTo>
                  <a:cubicBezTo>
                    <a:pt x="5494" y="6770"/>
                    <a:pt x="5469" y="6793"/>
                    <a:pt x="5444" y="6815"/>
                  </a:cubicBezTo>
                  <a:lnTo>
                    <a:pt x="5313" y="6856"/>
                  </a:lnTo>
                  <a:lnTo>
                    <a:pt x="5212" y="6940"/>
                  </a:lnTo>
                  <a:cubicBezTo>
                    <a:pt x="5208" y="6963"/>
                    <a:pt x="5203" y="6987"/>
                    <a:pt x="5199" y="7010"/>
                  </a:cubicBezTo>
                  <a:cubicBezTo>
                    <a:pt x="5203" y="7035"/>
                    <a:pt x="5208" y="7060"/>
                    <a:pt x="5212" y="7085"/>
                  </a:cubicBezTo>
                  <a:cubicBezTo>
                    <a:pt x="5192" y="7113"/>
                    <a:pt x="5171" y="7140"/>
                    <a:pt x="5151" y="7168"/>
                  </a:cubicBezTo>
                  <a:cubicBezTo>
                    <a:pt x="5125" y="7185"/>
                    <a:pt x="5098" y="7201"/>
                    <a:pt x="5072" y="7218"/>
                  </a:cubicBezTo>
                  <a:lnTo>
                    <a:pt x="4910" y="7201"/>
                  </a:lnTo>
                  <a:cubicBezTo>
                    <a:pt x="4888" y="7220"/>
                    <a:pt x="4866" y="7240"/>
                    <a:pt x="4844" y="7259"/>
                  </a:cubicBezTo>
                  <a:lnTo>
                    <a:pt x="4844" y="7326"/>
                  </a:lnTo>
                  <a:cubicBezTo>
                    <a:pt x="4811" y="7365"/>
                    <a:pt x="4777" y="7403"/>
                    <a:pt x="4744" y="7442"/>
                  </a:cubicBezTo>
                  <a:cubicBezTo>
                    <a:pt x="4725" y="7439"/>
                    <a:pt x="4706" y="7437"/>
                    <a:pt x="4687" y="7434"/>
                  </a:cubicBezTo>
                  <a:cubicBezTo>
                    <a:pt x="4677" y="7417"/>
                    <a:pt x="4666" y="7401"/>
                    <a:pt x="4656" y="7385"/>
                  </a:cubicBezTo>
                  <a:lnTo>
                    <a:pt x="4621" y="7385"/>
                  </a:lnTo>
                  <a:lnTo>
                    <a:pt x="4507" y="7500"/>
                  </a:lnTo>
                  <a:cubicBezTo>
                    <a:pt x="4494" y="7522"/>
                    <a:pt x="4481" y="7542"/>
                    <a:pt x="4468" y="7564"/>
                  </a:cubicBezTo>
                  <a:cubicBezTo>
                    <a:pt x="4471" y="7603"/>
                    <a:pt x="4474" y="7644"/>
                    <a:pt x="4477" y="7684"/>
                  </a:cubicBezTo>
                  <a:cubicBezTo>
                    <a:pt x="4496" y="7740"/>
                    <a:pt x="4515" y="7794"/>
                    <a:pt x="4534" y="7850"/>
                  </a:cubicBezTo>
                  <a:lnTo>
                    <a:pt x="4477" y="7904"/>
                  </a:lnTo>
                  <a:cubicBezTo>
                    <a:pt x="4481" y="7936"/>
                    <a:pt x="4486" y="7968"/>
                    <a:pt x="4490" y="8000"/>
                  </a:cubicBezTo>
                  <a:lnTo>
                    <a:pt x="4490" y="8261"/>
                  </a:lnTo>
                  <a:lnTo>
                    <a:pt x="4573" y="8287"/>
                  </a:lnTo>
                  <a:cubicBezTo>
                    <a:pt x="4579" y="8342"/>
                    <a:pt x="4584" y="8398"/>
                    <a:pt x="4590" y="8453"/>
                  </a:cubicBezTo>
                  <a:cubicBezTo>
                    <a:pt x="4562" y="8527"/>
                    <a:pt x="4535" y="8600"/>
                    <a:pt x="4507" y="8673"/>
                  </a:cubicBezTo>
                  <a:cubicBezTo>
                    <a:pt x="4476" y="8727"/>
                    <a:pt x="4446" y="8782"/>
                    <a:pt x="4415" y="8835"/>
                  </a:cubicBezTo>
                  <a:lnTo>
                    <a:pt x="4415" y="8960"/>
                  </a:lnTo>
                  <a:cubicBezTo>
                    <a:pt x="4428" y="8977"/>
                    <a:pt x="4442" y="8994"/>
                    <a:pt x="4455" y="9010"/>
                  </a:cubicBezTo>
                  <a:cubicBezTo>
                    <a:pt x="4464" y="9106"/>
                    <a:pt x="4472" y="9201"/>
                    <a:pt x="4481" y="9297"/>
                  </a:cubicBezTo>
                  <a:lnTo>
                    <a:pt x="4481" y="9377"/>
                  </a:lnTo>
                  <a:lnTo>
                    <a:pt x="4415" y="9392"/>
                  </a:lnTo>
                  <a:cubicBezTo>
                    <a:pt x="4402" y="9389"/>
                    <a:pt x="4389" y="9384"/>
                    <a:pt x="4376" y="9380"/>
                  </a:cubicBezTo>
                  <a:cubicBezTo>
                    <a:pt x="4344" y="9384"/>
                    <a:pt x="4312" y="9389"/>
                    <a:pt x="4280" y="9392"/>
                  </a:cubicBezTo>
                  <a:cubicBezTo>
                    <a:pt x="4267" y="9416"/>
                    <a:pt x="4253" y="9440"/>
                    <a:pt x="4240" y="9464"/>
                  </a:cubicBezTo>
                  <a:cubicBezTo>
                    <a:pt x="4247" y="9472"/>
                    <a:pt x="4255" y="9480"/>
                    <a:pt x="4262" y="9489"/>
                  </a:cubicBezTo>
                  <a:cubicBezTo>
                    <a:pt x="4230" y="9528"/>
                    <a:pt x="4198" y="9566"/>
                    <a:pt x="4166" y="9605"/>
                  </a:cubicBezTo>
                  <a:cubicBezTo>
                    <a:pt x="4156" y="9618"/>
                    <a:pt x="4145" y="9630"/>
                    <a:pt x="4135" y="9643"/>
                  </a:cubicBezTo>
                  <a:cubicBezTo>
                    <a:pt x="4139" y="9657"/>
                    <a:pt x="4144" y="9673"/>
                    <a:pt x="4148" y="9688"/>
                  </a:cubicBezTo>
                  <a:lnTo>
                    <a:pt x="4262" y="9742"/>
                  </a:lnTo>
                  <a:cubicBezTo>
                    <a:pt x="4266" y="9749"/>
                    <a:pt x="4271" y="9756"/>
                    <a:pt x="4275" y="9763"/>
                  </a:cubicBezTo>
                  <a:lnTo>
                    <a:pt x="4275" y="9788"/>
                  </a:lnTo>
                  <a:cubicBezTo>
                    <a:pt x="4271" y="9777"/>
                    <a:pt x="4266" y="9766"/>
                    <a:pt x="4262" y="9755"/>
                  </a:cubicBezTo>
                  <a:cubicBezTo>
                    <a:pt x="4243" y="9749"/>
                    <a:pt x="4224" y="9744"/>
                    <a:pt x="4205" y="9738"/>
                  </a:cubicBezTo>
                  <a:lnTo>
                    <a:pt x="4052" y="9788"/>
                  </a:lnTo>
                  <a:cubicBezTo>
                    <a:pt x="4046" y="9785"/>
                    <a:pt x="4040" y="9783"/>
                    <a:pt x="4034" y="9780"/>
                  </a:cubicBezTo>
                  <a:lnTo>
                    <a:pt x="3907" y="9834"/>
                  </a:lnTo>
                  <a:cubicBezTo>
                    <a:pt x="3893" y="9854"/>
                    <a:pt x="3878" y="9875"/>
                    <a:pt x="3864" y="9896"/>
                  </a:cubicBezTo>
                  <a:cubicBezTo>
                    <a:pt x="3862" y="9909"/>
                    <a:pt x="3861" y="9921"/>
                    <a:pt x="3859" y="9934"/>
                  </a:cubicBezTo>
                  <a:cubicBezTo>
                    <a:pt x="3855" y="9938"/>
                    <a:pt x="3850" y="9942"/>
                    <a:pt x="3846" y="9946"/>
                  </a:cubicBezTo>
                  <a:cubicBezTo>
                    <a:pt x="3850" y="9954"/>
                    <a:pt x="3855" y="9962"/>
                    <a:pt x="3859" y="9971"/>
                  </a:cubicBezTo>
                  <a:cubicBezTo>
                    <a:pt x="3847" y="10001"/>
                    <a:pt x="3836" y="10032"/>
                    <a:pt x="3824" y="10063"/>
                  </a:cubicBezTo>
                  <a:lnTo>
                    <a:pt x="3692" y="10146"/>
                  </a:lnTo>
                  <a:lnTo>
                    <a:pt x="3569" y="10133"/>
                  </a:lnTo>
                  <a:lnTo>
                    <a:pt x="3464" y="10063"/>
                  </a:lnTo>
                  <a:lnTo>
                    <a:pt x="3355" y="9946"/>
                  </a:lnTo>
                  <a:cubicBezTo>
                    <a:pt x="3316" y="9861"/>
                    <a:pt x="3276" y="9777"/>
                    <a:pt x="3237" y="9693"/>
                  </a:cubicBezTo>
                  <a:cubicBezTo>
                    <a:pt x="3232" y="9645"/>
                    <a:pt x="3228" y="9598"/>
                    <a:pt x="3223" y="9551"/>
                  </a:cubicBezTo>
                  <a:cubicBezTo>
                    <a:pt x="3211" y="9509"/>
                    <a:pt x="3200" y="9467"/>
                    <a:pt x="3188" y="9426"/>
                  </a:cubicBezTo>
                  <a:cubicBezTo>
                    <a:pt x="3162" y="9378"/>
                    <a:pt x="3136" y="9332"/>
                    <a:pt x="3110" y="9285"/>
                  </a:cubicBezTo>
                  <a:lnTo>
                    <a:pt x="3110" y="9223"/>
                  </a:lnTo>
                  <a:lnTo>
                    <a:pt x="3075" y="9214"/>
                  </a:lnTo>
                  <a:cubicBezTo>
                    <a:pt x="3063" y="9185"/>
                    <a:pt x="3052" y="9156"/>
                    <a:pt x="3040" y="9126"/>
                  </a:cubicBezTo>
                  <a:cubicBezTo>
                    <a:pt x="3030" y="9087"/>
                    <a:pt x="3019" y="9049"/>
                    <a:pt x="3009" y="9010"/>
                  </a:cubicBezTo>
                  <a:cubicBezTo>
                    <a:pt x="2975" y="8971"/>
                    <a:pt x="2942" y="8930"/>
                    <a:pt x="2908" y="8890"/>
                  </a:cubicBezTo>
                  <a:cubicBezTo>
                    <a:pt x="2886" y="8861"/>
                    <a:pt x="2865" y="8831"/>
                    <a:pt x="2843" y="8802"/>
                  </a:cubicBezTo>
                  <a:cubicBezTo>
                    <a:pt x="2833" y="8799"/>
                    <a:pt x="2822" y="8797"/>
                    <a:pt x="2812" y="8794"/>
                  </a:cubicBezTo>
                  <a:cubicBezTo>
                    <a:pt x="2781" y="8764"/>
                    <a:pt x="2751" y="8733"/>
                    <a:pt x="2720" y="8703"/>
                  </a:cubicBezTo>
                  <a:cubicBezTo>
                    <a:pt x="2704" y="8672"/>
                    <a:pt x="2688" y="8642"/>
                    <a:pt x="2672" y="8611"/>
                  </a:cubicBezTo>
                  <a:cubicBezTo>
                    <a:pt x="2663" y="8603"/>
                    <a:pt x="2654" y="8594"/>
                    <a:pt x="2645" y="8586"/>
                  </a:cubicBezTo>
                  <a:cubicBezTo>
                    <a:pt x="2641" y="8539"/>
                    <a:pt x="2636" y="8492"/>
                    <a:pt x="2632" y="8445"/>
                  </a:cubicBezTo>
                  <a:lnTo>
                    <a:pt x="2593" y="8382"/>
                  </a:lnTo>
                  <a:cubicBezTo>
                    <a:pt x="2573" y="8331"/>
                    <a:pt x="2552" y="8279"/>
                    <a:pt x="2532" y="8228"/>
                  </a:cubicBezTo>
                  <a:lnTo>
                    <a:pt x="2514" y="8129"/>
                  </a:lnTo>
                  <a:lnTo>
                    <a:pt x="2475" y="8054"/>
                  </a:lnTo>
                  <a:cubicBezTo>
                    <a:pt x="2463" y="8036"/>
                    <a:pt x="2452" y="8018"/>
                    <a:pt x="2440" y="8000"/>
                  </a:cubicBezTo>
                  <a:cubicBezTo>
                    <a:pt x="2436" y="7959"/>
                    <a:pt x="2431" y="7919"/>
                    <a:pt x="2427" y="7879"/>
                  </a:cubicBezTo>
                  <a:cubicBezTo>
                    <a:pt x="2420" y="7878"/>
                    <a:pt x="2412" y="7876"/>
                    <a:pt x="2405" y="7875"/>
                  </a:cubicBezTo>
                  <a:cubicBezTo>
                    <a:pt x="2376" y="7840"/>
                    <a:pt x="2346" y="7806"/>
                    <a:pt x="2317" y="7771"/>
                  </a:cubicBezTo>
                  <a:lnTo>
                    <a:pt x="2317" y="7733"/>
                  </a:lnTo>
                  <a:cubicBezTo>
                    <a:pt x="2308" y="7732"/>
                    <a:pt x="2300" y="7730"/>
                    <a:pt x="2291" y="7729"/>
                  </a:cubicBezTo>
                  <a:cubicBezTo>
                    <a:pt x="2265" y="7682"/>
                    <a:pt x="2238" y="7635"/>
                    <a:pt x="2212" y="7588"/>
                  </a:cubicBezTo>
                  <a:cubicBezTo>
                    <a:pt x="2209" y="7573"/>
                    <a:pt x="2206" y="7557"/>
                    <a:pt x="2203" y="7542"/>
                  </a:cubicBezTo>
                  <a:cubicBezTo>
                    <a:pt x="2188" y="7534"/>
                    <a:pt x="2174" y="7525"/>
                    <a:pt x="2159" y="7517"/>
                  </a:cubicBezTo>
                  <a:cubicBezTo>
                    <a:pt x="2150" y="7484"/>
                    <a:pt x="2142" y="7450"/>
                    <a:pt x="2133" y="7417"/>
                  </a:cubicBezTo>
                  <a:cubicBezTo>
                    <a:pt x="2113" y="7406"/>
                    <a:pt x="2092" y="7396"/>
                    <a:pt x="2072" y="7385"/>
                  </a:cubicBezTo>
                  <a:cubicBezTo>
                    <a:pt x="2054" y="7336"/>
                    <a:pt x="2037" y="7287"/>
                    <a:pt x="2019" y="7239"/>
                  </a:cubicBezTo>
                  <a:lnTo>
                    <a:pt x="2019" y="7047"/>
                  </a:lnTo>
                  <a:cubicBezTo>
                    <a:pt x="1967" y="6954"/>
                    <a:pt x="1914" y="6862"/>
                    <a:pt x="1862" y="6769"/>
                  </a:cubicBezTo>
                  <a:lnTo>
                    <a:pt x="1862" y="6677"/>
                  </a:lnTo>
                  <a:cubicBezTo>
                    <a:pt x="1840" y="6644"/>
                    <a:pt x="1818" y="6610"/>
                    <a:pt x="1796" y="6577"/>
                  </a:cubicBezTo>
                  <a:lnTo>
                    <a:pt x="1875" y="6577"/>
                  </a:lnTo>
                  <a:lnTo>
                    <a:pt x="1770" y="6448"/>
                  </a:lnTo>
                  <a:lnTo>
                    <a:pt x="1770" y="6373"/>
                  </a:lnTo>
                  <a:lnTo>
                    <a:pt x="1822" y="6370"/>
                  </a:lnTo>
                  <a:cubicBezTo>
                    <a:pt x="1809" y="6352"/>
                    <a:pt x="1796" y="6333"/>
                    <a:pt x="1783" y="6316"/>
                  </a:cubicBezTo>
                  <a:cubicBezTo>
                    <a:pt x="1782" y="6294"/>
                    <a:pt x="1780" y="6274"/>
                    <a:pt x="1779" y="6253"/>
                  </a:cubicBezTo>
                  <a:cubicBezTo>
                    <a:pt x="1742" y="6192"/>
                    <a:pt x="1706" y="6131"/>
                    <a:pt x="1669" y="6070"/>
                  </a:cubicBezTo>
                  <a:cubicBezTo>
                    <a:pt x="1665" y="6031"/>
                    <a:pt x="1660" y="5992"/>
                    <a:pt x="1656" y="5953"/>
                  </a:cubicBezTo>
                  <a:lnTo>
                    <a:pt x="1717" y="5928"/>
                  </a:lnTo>
                  <a:cubicBezTo>
                    <a:pt x="1700" y="5917"/>
                    <a:pt x="1682" y="5906"/>
                    <a:pt x="1665" y="5895"/>
                  </a:cubicBezTo>
                  <a:lnTo>
                    <a:pt x="1665" y="5841"/>
                  </a:lnTo>
                  <a:cubicBezTo>
                    <a:pt x="1675" y="5813"/>
                    <a:pt x="1685" y="5786"/>
                    <a:pt x="1695" y="5758"/>
                  </a:cubicBezTo>
                  <a:cubicBezTo>
                    <a:pt x="1694" y="5726"/>
                    <a:pt x="1692" y="5694"/>
                    <a:pt x="1691" y="5662"/>
                  </a:cubicBezTo>
                  <a:cubicBezTo>
                    <a:pt x="1679" y="5631"/>
                    <a:pt x="1668" y="5598"/>
                    <a:pt x="1656" y="5567"/>
                  </a:cubicBezTo>
                  <a:cubicBezTo>
                    <a:pt x="1643" y="5559"/>
                    <a:pt x="1630" y="5550"/>
                    <a:pt x="1617" y="5542"/>
                  </a:cubicBezTo>
                  <a:cubicBezTo>
                    <a:pt x="1605" y="5489"/>
                    <a:pt x="1594" y="5437"/>
                    <a:pt x="1582" y="5384"/>
                  </a:cubicBezTo>
                  <a:cubicBezTo>
                    <a:pt x="1610" y="5369"/>
                    <a:pt x="1637" y="5353"/>
                    <a:pt x="1665" y="5338"/>
                  </a:cubicBezTo>
                  <a:cubicBezTo>
                    <a:pt x="1674" y="5326"/>
                    <a:pt x="1682" y="5313"/>
                    <a:pt x="1691" y="5301"/>
                  </a:cubicBezTo>
                  <a:lnTo>
                    <a:pt x="1744" y="5301"/>
                  </a:lnTo>
                  <a:cubicBezTo>
                    <a:pt x="1723" y="5296"/>
                    <a:pt x="1703" y="5292"/>
                    <a:pt x="1682" y="5288"/>
                  </a:cubicBezTo>
                  <a:cubicBezTo>
                    <a:pt x="1656" y="5292"/>
                    <a:pt x="1629" y="5296"/>
                    <a:pt x="1603" y="5301"/>
                  </a:cubicBezTo>
                  <a:lnTo>
                    <a:pt x="1555" y="5292"/>
                  </a:lnTo>
                  <a:cubicBezTo>
                    <a:pt x="1558" y="5272"/>
                    <a:pt x="1561" y="5251"/>
                    <a:pt x="1564" y="5230"/>
                  </a:cubicBezTo>
                  <a:cubicBezTo>
                    <a:pt x="1552" y="5211"/>
                    <a:pt x="1541" y="5191"/>
                    <a:pt x="1529" y="5172"/>
                  </a:cubicBezTo>
                  <a:cubicBezTo>
                    <a:pt x="1533" y="5152"/>
                    <a:pt x="1538" y="5130"/>
                    <a:pt x="1542" y="5110"/>
                  </a:cubicBezTo>
                  <a:cubicBezTo>
                    <a:pt x="1549" y="5105"/>
                    <a:pt x="1557" y="5102"/>
                    <a:pt x="1564" y="5097"/>
                  </a:cubicBezTo>
                  <a:cubicBezTo>
                    <a:pt x="1579" y="5099"/>
                    <a:pt x="1593" y="5100"/>
                    <a:pt x="1608" y="5102"/>
                  </a:cubicBezTo>
                  <a:cubicBezTo>
                    <a:pt x="1628" y="5085"/>
                    <a:pt x="1649" y="5068"/>
                    <a:pt x="1669" y="5051"/>
                  </a:cubicBezTo>
                  <a:cubicBezTo>
                    <a:pt x="1678" y="5036"/>
                    <a:pt x="1686" y="5021"/>
                    <a:pt x="1695" y="5005"/>
                  </a:cubicBezTo>
                  <a:cubicBezTo>
                    <a:pt x="1675" y="5019"/>
                    <a:pt x="1654" y="5033"/>
                    <a:pt x="1634" y="5047"/>
                  </a:cubicBezTo>
                  <a:cubicBezTo>
                    <a:pt x="1619" y="5038"/>
                    <a:pt x="1605" y="5030"/>
                    <a:pt x="1590" y="5022"/>
                  </a:cubicBezTo>
                  <a:cubicBezTo>
                    <a:pt x="1561" y="5026"/>
                    <a:pt x="1532" y="5030"/>
                    <a:pt x="1503" y="5035"/>
                  </a:cubicBezTo>
                  <a:cubicBezTo>
                    <a:pt x="1494" y="5015"/>
                    <a:pt x="1485" y="4996"/>
                    <a:pt x="1476" y="4976"/>
                  </a:cubicBezTo>
                  <a:cubicBezTo>
                    <a:pt x="1473" y="4991"/>
                    <a:pt x="1471" y="5007"/>
                    <a:pt x="1468" y="5022"/>
                  </a:cubicBezTo>
                  <a:cubicBezTo>
                    <a:pt x="1466" y="5044"/>
                    <a:pt x="1465" y="5066"/>
                    <a:pt x="1463" y="5089"/>
                  </a:cubicBezTo>
                  <a:cubicBezTo>
                    <a:pt x="1447" y="5131"/>
                    <a:pt x="1431" y="5175"/>
                    <a:pt x="1415" y="5217"/>
                  </a:cubicBezTo>
                  <a:cubicBezTo>
                    <a:pt x="1433" y="5238"/>
                    <a:pt x="1450" y="5259"/>
                    <a:pt x="1468" y="5280"/>
                  </a:cubicBezTo>
                  <a:cubicBezTo>
                    <a:pt x="1464" y="5320"/>
                    <a:pt x="1459" y="5361"/>
                    <a:pt x="1455" y="5401"/>
                  </a:cubicBezTo>
                  <a:cubicBezTo>
                    <a:pt x="1437" y="5417"/>
                    <a:pt x="1420" y="5434"/>
                    <a:pt x="1402" y="5450"/>
                  </a:cubicBezTo>
                  <a:lnTo>
                    <a:pt x="1393" y="5492"/>
                  </a:lnTo>
                  <a:lnTo>
                    <a:pt x="1275" y="5546"/>
                  </a:lnTo>
                  <a:lnTo>
                    <a:pt x="1095" y="5654"/>
                  </a:lnTo>
                  <a:lnTo>
                    <a:pt x="1007" y="5687"/>
                  </a:lnTo>
                  <a:lnTo>
                    <a:pt x="880" y="5654"/>
                  </a:lnTo>
                  <a:lnTo>
                    <a:pt x="604" y="5450"/>
                  </a:lnTo>
                  <a:lnTo>
                    <a:pt x="490" y="5313"/>
                  </a:lnTo>
                  <a:lnTo>
                    <a:pt x="490" y="5288"/>
                  </a:lnTo>
                  <a:lnTo>
                    <a:pt x="455" y="5288"/>
                  </a:lnTo>
                  <a:cubicBezTo>
                    <a:pt x="441" y="5279"/>
                    <a:pt x="426" y="5272"/>
                    <a:pt x="412" y="5264"/>
                  </a:cubicBezTo>
                  <a:lnTo>
                    <a:pt x="250" y="5114"/>
                  </a:lnTo>
                  <a:cubicBezTo>
                    <a:pt x="245" y="5100"/>
                    <a:pt x="241" y="5086"/>
                    <a:pt x="236" y="5072"/>
                  </a:cubicBezTo>
                  <a:cubicBezTo>
                    <a:pt x="241" y="5060"/>
                    <a:pt x="245" y="5047"/>
                    <a:pt x="250" y="5035"/>
                  </a:cubicBezTo>
                  <a:lnTo>
                    <a:pt x="298" y="5026"/>
                  </a:lnTo>
                  <a:cubicBezTo>
                    <a:pt x="302" y="5035"/>
                    <a:pt x="307" y="5043"/>
                    <a:pt x="311" y="5051"/>
                  </a:cubicBezTo>
                  <a:cubicBezTo>
                    <a:pt x="324" y="5046"/>
                    <a:pt x="337" y="5040"/>
                    <a:pt x="350" y="5035"/>
                  </a:cubicBezTo>
                  <a:lnTo>
                    <a:pt x="350" y="5110"/>
                  </a:lnTo>
                  <a:cubicBezTo>
                    <a:pt x="371" y="5111"/>
                    <a:pt x="391" y="5113"/>
                    <a:pt x="412" y="5114"/>
                  </a:cubicBezTo>
                  <a:cubicBezTo>
                    <a:pt x="425" y="5104"/>
                    <a:pt x="438" y="5094"/>
                    <a:pt x="451" y="5085"/>
                  </a:cubicBezTo>
                  <a:lnTo>
                    <a:pt x="468" y="5085"/>
                  </a:lnTo>
                  <a:cubicBezTo>
                    <a:pt x="483" y="5093"/>
                    <a:pt x="497" y="5102"/>
                    <a:pt x="512" y="5110"/>
                  </a:cubicBezTo>
                  <a:cubicBezTo>
                    <a:pt x="514" y="5102"/>
                    <a:pt x="515" y="5093"/>
                    <a:pt x="517" y="5085"/>
                  </a:cubicBezTo>
                  <a:lnTo>
                    <a:pt x="665" y="4968"/>
                  </a:lnTo>
                  <a:lnTo>
                    <a:pt x="705" y="4968"/>
                  </a:lnTo>
                  <a:cubicBezTo>
                    <a:pt x="730" y="4935"/>
                    <a:pt x="754" y="4901"/>
                    <a:pt x="779" y="4868"/>
                  </a:cubicBezTo>
                  <a:cubicBezTo>
                    <a:pt x="785" y="4870"/>
                    <a:pt x="791" y="4871"/>
                    <a:pt x="797" y="4873"/>
                  </a:cubicBezTo>
                  <a:cubicBezTo>
                    <a:pt x="806" y="4852"/>
                    <a:pt x="814" y="4831"/>
                    <a:pt x="823" y="4810"/>
                  </a:cubicBezTo>
                  <a:cubicBezTo>
                    <a:pt x="800" y="4809"/>
                    <a:pt x="776" y="4808"/>
                    <a:pt x="753" y="4806"/>
                  </a:cubicBezTo>
                  <a:cubicBezTo>
                    <a:pt x="746" y="4800"/>
                    <a:pt x="738" y="4795"/>
                    <a:pt x="731" y="4789"/>
                  </a:cubicBezTo>
                  <a:cubicBezTo>
                    <a:pt x="735" y="4799"/>
                    <a:pt x="740" y="4809"/>
                    <a:pt x="744" y="4819"/>
                  </a:cubicBezTo>
                  <a:cubicBezTo>
                    <a:pt x="743" y="4827"/>
                    <a:pt x="741" y="4835"/>
                    <a:pt x="740" y="4843"/>
                  </a:cubicBezTo>
                  <a:lnTo>
                    <a:pt x="591" y="4906"/>
                  </a:lnTo>
                  <a:lnTo>
                    <a:pt x="504" y="4906"/>
                  </a:lnTo>
                  <a:cubicBezTo>
                    <a:pt x="482" y="4912"/>
                    <a:pt x="460" y="4920"/>
                    <a:pt x="438" y="4926"/>
                  </a:cubicBezTo>
                  <a:lnTo>
                    <a:pt x="201" y="4848"/>
                  </a:lnTo>
                  <a:lnTo>
                    <a:pt x="96" y="4739"/>
                  </a:lnTo>
                  <a:cubicBezTo>
                    <a:pt x="80" y="4733"/>
                    <a:pt x="64" y="4728"/>
                    <a:pt x="48" y="4722"/>
                  </a:cubicBezTo>
                  <a:cubicBezTo>
                    <a:pt x="51" y="4699"/>
                    <a:pt x="54" y="4675"/>
                    <a:pt x="57" y="4652"/>
                  </a:cubicBezTo>
                  <a:cubicBezTo>
                    <a:pt x="79" y="4621"/>
                    <a:pt x="101" y="4591"/>
                    <a:pt x="123" y="4560"/>
                  </a:cubicBezTo>
                  <a:cubicBezTo>
                    <a:pt x="149" y="4548"/>
                    <a:pt x="175" y="4535"/>
                    <a:pt x="201" y="4523"/>
                  </a:cubicBezTo>
                  <a:lnTo>
                    <a:pt x="101" y="4535"/>
                  </a:lnTo>
                  <a:lnTo>
                    <a:pt x="0" y="4594"/>
                  </a:lnTo>
                  <a:cubicBezTo>
                    <a:pt x="3" y="4566"/>
                    <a:pt x="6" y="4539"/>
                    <a:pt x="9" y="4511"/>
                  </a:cubicBezTo>
                  <a:lnTo>
                    <a:pt x="83" y="4461"/>
                  </a:lnTo>
                  <a:cubicBezTo>
                    <a:pt x="98" y="4458"/>
                    <a:pt x="112" y="4456"/>
                    <a:pt x="127" y="4453"/>
                  </a:cubicBezTo>
                  <a:cubicBezTo>
                    <a:pt x="139" y="4424"/>
                    <a:pt x="150" y="4394"/>
                    <a:pt x="162" y="4366"/>
                  </a:cubicBezTo>
                  <a:cubicBezTo>
                    <a:pt x="180" y="4369"/>
                    <a:pt x="197" y="4374"/>
                    <a:pt x="215" y="4378"/>
                  </a:cubicBezTo>
                  <a:lnTo>
                    <a:pt x="276" y="4344"/>
                  </a:lnTo>
                  <a:lnTo>
                    <a:pt x="517" y="4361"/>
                  </a:lnTo>
                  <a:lnTo>
                    <a:pt x="657" y="4315"/>
                  </a:lnTo>
                  <a:cubicBezTo>
                    <a:pt x="666" y="4304"/>
                    <a:pt x="674" y="4293"/>
                    <a:pt x="683" y="4282"/>
                  </a:cubicBezTo>
                  <a:cubicBezTo>
                    <a:pt x="711" y="4274"/>
                    <a:pt x="738" y="4265"/>
                    <a:pt x="766" y="4257"/>
                  </a:cubicBezTo>
                  <a:cubicBezTo>
                    <a:pt x="757" y="4274"/>
                    <a:pt x="749" y="4290"/>
                    <a:pt x="740" y="4307"/>
                  </a:cubicBezTo>
                  <a:lnTo>
                    <a:pt x="771" y="4344"/>
                  </a:lnTo>
                  <a:lnTo>
                    <a:pt x="854" y="4302"/>
                  </a:lnTo>
                  <a:cubicBezTo>
                    <a:pt x="876" y="4294"/>
                    <a:pt x="897" y="4285"/>
                    <a:pt x="919" y="4277"/>
                  </a:cubicBezTo>
                  <a:cubicBezTo>
                    <a:pt x="910" y="4266"/>
                    <a:pt x="902" y="4255"/>
                    <a:pt x="893" y="4244"/>
                  </a:cubicBezTo>
                  <a:cubicBezTo>
                    <a:pt x="895" y="4229"/>
                    <a:pt x="896" y="4213"/>
                    <a:pt x="898" y="4199"/>
                  </a:cubicBezTo>
                  <a:cubicBezTo>
                    <a:pt x="872" y="4126"/>
                    <a:pt x="845" y="4055"/>
                    <a:pt x="819" y="3983"/>
                  </a:cubicBezTo>
                  <a:cubicBezTo>
                    <a:pt x="797" y="3954"/>
                    <a:pt x="775" y="3924"/>
                    <a:pt x="753" y="3896"/>
                  </a:cubicBezTo>
                  <a:cubicBezTo>
                    <a:pt x="759" y="3880"/>
                    <a:pt x="765" y="3865"/>
                    <a:pt x="771" y="3849"/>
                  </a:cubicBezTo>
                  <a:lnTo>
                    <a:pt x="722" y="3812"/>
                  </a:lnTo>
                  <a:cubicBezTo>
                    <a:pt x="699" y="3815"/>
                    <a:pt x="675" y="3817"/>
                    <a:pt x="652" y="3820"/>
                  </a:cubicBezTo>
                  <a:cubicBezTo>
                    <a:pt x="614" y="3797"/>
                    <a:pt x="577" y="3773"/>
                    <a:pt x="539" y="3750"/>
                  </a:cubicBezTo>
                  <a:cubicBezTo>
                    <a:pt x="534" y="3708"/>
                    <a:pt x="530" y="3667"/>
                    <a:pt x="525" y="3625"/>
                  </a:cubicBezTo>
                  <a:lnTo>
                    <a:pt x="525" y="3541"/>
                  </a:lnTo>
                  <a:cubicBezTo>
                    <a:pt x="509" y="3508"/>
                    <a:pt x="493" y="3476"/>
                    <a:pt x="477" y="3442"/>
                  </a:cubicBezTo>
                  <a:cubicBezTo>
                    <a:pt x="455" y="3439"/>
                    <a:pt x="434" y="3437"/>
                    <a:pt x="412" y="3434"/>
                  </a:cubicBezTo>
                  <a:cubicBezTo>
                    <a:pt x="397" y="3440"/>
                    <a:pt x="383" y="3448"/>
                    <a:pt x="368" y="3454"/>
                  </a:cubicBezTo>
                  <a:cubicBezTo>
                    <a:pt x="340" y="3446"/>
                    <a:pt x="313" y="3437"/>
                    <a:pt x="285" y="3429"/>
                  </a:cubicBezTo>
                  <a:lnTo>
                    <a:pt x="228" y="3429"/>
                  </a:lnTo>
                  <a:lnTo>
                    <a:pt x="228" y="3346"/>
                  </a:lnTo>
                  <a:cubicBezTo>
                    <a:pt x="247" y="3301"/>
                    <a:pt x="266" y="3258"/>
                    <a:pt x="285" y="3213"/>
                  </a:cubicBezTo>
                  <a:lnTo>
                    <a:pt x="337" y="3192"/>
                  </a:lnTo>
                  <a:cubicBezTo>
                    <a:pt x="368" y="3151"/>
                    <a:pt x="398" y="3109"/>
                    <a:pt x="429" y="3068"/>
                  </a:cubicBezTo>
                  <a:cubicBezTo>
                    <a:pt x="436" y="3046"/>
                    <a:pt x="444" y="3023"/>
                    <a:pt x="451" y="3001"/>
                  </a:cubicBezTo>
                  <a:cubicBezTo>
                    <a:pt x="473" y="2992"/>
                    <a:pt x="495" y="2982"/>
                    <a:pt x="517" y="2972"/>
                  </a:cubicBezTo>
                  <a:lnTo>
                    <a:pt x="556" y="2939"/>
                  </a:lnTo>
                  <a:lnTo>
                    <a:pt x="639" y="2972"/>
                  </a:lnTo>
                  <a:cubicBezTo>
                    <a:pt x="643" y="2995"/>
                    <a:pt x="648" y="3020"/>
                    <a:pt x="652" y="3043"/>
                  </a:cubicBezTo>
                  <a:cubicBezTo>
                    <a:pt x="670" y="3044"/>
                    <a:pt x="687" y="3046"/>
                    <a:pt x="705" y="3046"/>
                  </a:cubicBezTo>
                  <a:cubicBezTo>
                    <a:pt x="750" y="3025"/>
                    <a:pt x="796" y="3005"/>
                    <a:pt x="841" y="2984"/>
                  </a:cubicBezTo>
                  <a:lnTo>
                    <a:pt x="1025" y="2972"/>
                  </a:lnTo>
                  <a:lnTo>
                    <a:pt x="1138" y="2855"/>
                  </a:lnTo>
                  <a:cubicBezTo>
                    <a:pt x="1161" y="2788"/>
                    <a:pt x="1185" y="2719"/>
                    <a:pt x="1208" y="2652"/>
                  </a:cubicBezTo>
                  <a:lnTo>
                    <a:pt x="1367" y="2544"/>
                  </a:lnTo>
                  <a:cubicBezTo>
                    <a:pt x="1380" y="2522"/>
                    <a:pt x="1393" y="2499"/>
                    <a:pt x="1406" y="2477"/>
                  </a:cubicBezTo>
                  <a:cubicBezTo>
                    <a:pt x="1413" y="2438"/>
                    <a:pt x="1421" y="2399"/>
                    <a:pt x="1428" y="2360"/>
                  </a:cubicBezTo>
                  <a:cubicBezTo>
                    <a:pt x="1454" y="2327"/>
                    <a:pt x="1481" y="2294"/>
                    <a:pt x="1507" y="2260"/>
                  </a:cubicBezTo>
                  <a:lnTo>
                    <a:pt x="1621" y="2203"/>
                  </a:lnTo>
                  <a:cubicBezTo>
                    <a:pt x="1636" y="2175"/>
                    <a:pt x="1650" y="2147"/>
                    <a:pt x="1665" y="2119"/>
                  </a:cubicBezTo>
                  <a:cubicBezTo>
                    <a:pt x="1662" y="2099"/>
                    <a:pt x="1659" y="2078"/>
                    <a:pt x="1656" y="2057"/>
                  </a:cubicBezTo>
                  <a:lnTo>
                    <a:pt x="1608" y="2024"/>
                  </a:lnTo>
                  <a:lnTo>
                    <a:pt x="1717" y="1916"/>
                  </a:lnTo>
                  <a:cubicBezTo>
                    <a:pt x="1735" y="1901"/>
                    <a:pt x="1752" y="1885"/>
                    <a:pt x="1770" y="1870"/>
                  </a:cubicBezTo>
                  <a:cubicBezTo>
                    <a:pt x="1774" y="1845"/>
                    <a:pt x="1779" y="1820"/>
                    <a:pt x="1783" y="1795"/>
                  </a:cubicBezTo>
                  <a:cubicBezTo>
                    <a:pt x="1787" y="1739"/>
                    <a:pt x="1792" y="1681"/>
                    <a:pt x="1796" y="1624"/>
                  </a:cubicBezTo>
                  <a:cubicBezTo>
                    <a:pt x="1784" y="1585"/>
                    <a:pt x="1773" y="1544"/>
                    <a:pt x="1761" y="1504"/>
                  </a:cubicBezTo>
                  <a:cubicBezTo>
                    <a:pt x="1755" y="1493"/>
                    <a:pt x="1750" y="1482"/>
                    <a:pt x="1744" y="1471"/>
                  </a:cubicBezTo>
                  <a:cubicBezTo>
                    <a:pt x="1782" y="1438"/>
                    <a:pt x="1819" y="1404"/>
                    <a:pt x="1857" y="1371"/>
                  </a:cubicBezTo>
                  <a:lnTo>
                    <a:pt x="1923" y="1350"/>
                  </a:lnTo>
                  <a:lnTo>
                    <a:pt x="1989" y="1305"/>
                  </a:lnTo>
                  <a:cubicBezTo>
                    <a:pt x="2004" y="1308"/>
                    <a:pt x="2018" y="1310"/>
                    <a:pt x="2033" y="1313"/>
                  </a:cubicBezTo>
                  <a:cubicBezTo>
                    <a:pt x="2063" y="1281"/>
                    <a:pt x="2094" y="1249"/>
                    <a:pt x="2124" y="1217"/>
                  </a:cubicBezTo>
                  <a:cubicBezTo>
                    <a:pt x="2159" y="1161"/>
                    <a:pt x="1693" y="1179"/>
                    <a:pt x="1728" y="1124"/>
                  </a:cubicBezTo>
                  <a:cubicBezTo>
                    <a:pt x="1710" y="1034"/>
                    <a:pt x="1575" y="943"/>
                    <a:pt x="1557" y="853"/>
                  </a:cubicBezTo>
                  <a:cubicBezTo>
                    <a:pt x="1538" y="777"/>
                    <a:pt x="1519" y="627"/>
                    <a:pt x="1500" y="551"/>
                  </a:cubicBezTo>
                  <a:cubicBezTo>
                    <a:pt x="1490" y="440"/>
                    <a:pt x="1711" y="330"/>
                    <a:pt x="1701" y="219"/>
                  </a:cubicBezTo>
                  <a:cubicBezTo>
                    <a:pt x="1737" y="121"/>
                    <a:pt x="2084" y="244"/>
                    <a:pt x="2120" y="146"/>
                  </a:cubicBezTo>
                  <a:lnTo>
                    <a:pt x="2742" y="83"/>
                  </a:lnTo>
                  <a:cubicBezTo>
                    <a:pt x="2776" y="-215"/>
                    <a:pt x="2809" y="405"/>
                    <a:pt x="2843" y="107"/>
                  </a:cubicBezTo>
                  <a:cubicBezTo>
                    <a:pt x="2875" y="117"/>
                    <a:pt x="2907" y="309"/>
                    <a:pt x="2939" y="319"/>
                  </a:cubicBezTo>
                  <a:cubicBezTo>
                    <a:pt x="2951" y="351"/>
                    <a:pt x="3117" y="383"/>
                    <a:pt x="3129" y="415"/>
                  </a:cubicBezTo>
                  <a:cubicBezTo>
                    <a:pt x="3158" y="413"/>
                    <a:pt x="3418" y="669"/>
                    <a:pt x="3447" y="667"/>
                  </a:cubicBezTo>
                  <a:cubicBezTo>
                    <a:pt x="3497" y="696"/>
                    <a:pt x="3160" y="1130"/>
                    <a:pt x="3210" y="1159"/>
                  </a:cubicBezTo>
                  <a:lnTo>
                    <a:pt x="3210" y="1155"/>
                  </a:lnTo>
                  <a:close/>
                  <a:moveTo>
                    <a:pt x="7245" y="5255"/>
                  </a:moveTo>
                  <a:lnTo>
                    <a:pt x="7245" y="5313"/>
                  </a:lnTo>
                  <a:cubicBezTo>
                    <a:pt x="7255" y="5305"/>
                    <a:pt x="7265" y="5296"/>
                    <a:pt x="7275" y="5288"/>
                  </a:cubicBezTo>
                  <a:cubicBezTo>
                    <a:pt x="7265" y="5277"/>
                    <a:pt x="7255" y="5267"/>
                    <a:pt x="7245" y="5255"/>
                  </a:cubicBezTo>
                  <a:close/>
                  <a:moveTo>
                    <a:pt x="7214" y="5230"/>
                  </a:moveTo>
                  <a:lnTo>
                    <a:pt x="7175" y="5251"/>
                  </a:lnTo>
                  <a:cubicBezTo>
                    <a:pt x="7179" y="5263"/>
                    <a:pt x="7184" y="5276"/>
                    <a:pt x="7188" y="5288"/>
                  </a:cubicBezTo>
                  <a:cubicBezTo>
                    <a:pt x="7194" y="5293"/>
                    <a:pt x="7199" y="5299"/>
                    <a:pt x="7205" y="5305"/>
                  </a:cubicBezTo>
                  <a:cubicBezTo>
                    <a:pt x="7208" y="5292"/>
                    <a:pt x="7211" y="5279"/>
                    <a:pt x="7214" y="5267"/>
                  </a:cubicBezTo>
                  <a:lnTo>
                    <a:pt x="7214" y="5230"/>
                  </a:lnTo>
                  <a:close/>
                  <a:moveTo>
                    <a:pt x="7113" y="5242"/>
                  </a:moveTo>
                  <a:cubicBezTo>
                    <a:pt x="7115" y="5266"/>
                    <a:pt x="7116" y="5290"/>
                    <a:pt x="7118" y="5313"/>
                  </a:cubicBezTo>
                  <a:lnTo>
                    <a:pt x="7161" y="5338"/>
                  </a:lnTo>
                  <a:cubicBezTo>
                    <a:pt x="7155" y="5317"/>
                    <a:pt x="7150" y="5296"/>
                    <a:pt x="7144" y="5276"/>
                  </a:cubicBezTo>
                  <a:cubicBezTo>
                    <a:pt x="7134" y="5265"/>
                    <a:pt x="7123" y="5254"/>
                    <a:pt x="7113" y="5242"/>
                  </a:cubicBezTo>
                  <a:close/>
                  <a:moveTo>
                    <a:pt x="7013" y="5267"/>
                  </a:moveTo>
                  <a:lnTo>
                    <a:pt x="7013" y="5301"/>
                  </a:lnTo>
                  <a:cubicBezTo>
                    <a:pt x="7022" y="5296"/>
                    <a:pt x="7030" y="5292"/>
                    <a:pt x="7039" y="5288"/>
                  </a:cubicBezTo>
                  <a:cubicBezTo>
                    <a:pt x="7051" y="5260"/>
                    <a:pt x="7062" y="5233"/>
                    <a:pt x="7074" y="5205"/>
                  </a:cubicBezTo>
                  <a:cubicBezTo>
                    <a:pt x="7067" y="5194"/>
                    <a:pt x="7059" y="5183"/>
                    <a:pt x="7052" y="5172"/>
                  </a:cubicBezTo>
                  <a:cubicBezTo>
                    <a:pt x="7039" y="5203"/>
                    <a:pt x="7026" y="5236"/>
                    <a:pt x="7013" y="5267"/>
                  </a:cubicBezTo>
                  <a:close/>
                </a:path>
              </a:pathLst>
            </a:custGeom>
            <a:solidFill>
              <a:srgbClr val="E78E23"/>
            </a:solidFill>
            <a:ln w="1270" cmpd="sng">
              <a:solidFill>
                <a:srgbClr val="C2CDD8"/>
              </a:solidFill>
            </a:ln>
            <a:effectLst/>
          </p:spPr>
          <p:txBody>
            <a:bodyPr wrap="none" lIns="91488" tIns="45745" rIns="91488" bIns="45745" anchor="ctr"/>
            <a:lstStyle/>
            <a:p>
              <a:endParaRPr lang="de-DE" sz="1540"/>
            </a:p>
          </p:txBody>
        </p:sp>
      </p:grpSp>
      <p:sp>
        <p:nvSpPr>
          <p:cNvPr id="718" name="Inhaltsplatzhalter 7">
            <a:extLst>
              <a:ext uri="{FF2B5EF4-FFF2-40B4-BE49-F238E27FC236}">
                <a16:creationId xmlns:a16="http://schemas.microsoft.com/office/drawing/2014/main" id="{790CF6B9-6059-394C-8F77-A98C058B9A99}"/>
              </a:ext>
            </a:extLst>
          </p:cNvPr>
          <p:cNvSpPr txBox="1">
            <a:spLocks/>
          </p:cNvSpPr>
          <p:nvPr/>
        </p:nvSpPr>
        <p:spPr>
          <a:xfrm>
            <a:off x="515299" y="2046581"/>
            <a:ext cx="1900631" cy="2396351"/>
          </a:xfrm>
          <a:prstGeom prst="rect">
            <a:avLst/>
          </a:prstGeom>
          <a:solidFill>
            <a:schemeClr val="bg1">
              <a:alpha val="90000"/>
            </a:schemeClr>
          </a:solidFill>
        </p:spPr>
        <p:txBody>
          <a:bodyPr lIns="180095" tIns="180095" rIns="180095" bIns="180095"/>
          <a:lstStyle>
            <a:lvl1pPr marL="0" indent="0" algn="l" defTabSz="534712" rtl="0" eaLnBrk="1" latinLnBrk="0" hangingPunct="1">
              <a:lnSpc>
                <a:spcPct val="100000"/>
              </a:lnSpc>
              <a:spcBef>
                <a:spcPts val="819"/>
              </a:spcBef>
              <a:buFontTx/>
              <a:buNone/>
              <a:defRPr sz="21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868907" indent="-334195" algn="l" defTabSz="534712" rtl="0" eaLnBrk="1" latinLnBrk="0" hangingPunct="1">
              <a:lnSpc>
                <a:spcPct val="100000"/>
              </a:lnSpc>
              <a:spcBef>
                <a:spcPts val="819"/>
              </a:spcBef>
              <a:buFont typeface="Arial"/>
              <a:buChar char="–"/>
              <a:defRPr sz="21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336779" indent="-267356" algn="l" defTabSz="534712" rtl="0" eaLnBrk="1" latinLnBrk="0" hangingPunct="1">
              <a:lnSpc>
                <a:spcPct val="100000"/>
              </a:lnSpc>
              <a:spcBef>
                <a:spcPts val="819"/>
              </a:spcBef>
              <a:buFont typeface="Arial"/>
              <a:buChar char="•"/>
              <a:defRPr sz="21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871491" indent="-267356" algn="l" defTabSz="534712" rtl="0" eaLnBrk="1" latinLnBrk="0" hangingPunct="1">
              <a:lnSpc>
                <a:spcPct val="100000"/>
              </a:lnSpc>
              <a:spcBef>
                <a:spcPts val="819"/>
              </a:spcBef>
              <a:buFont typeface="Arial"/>
              <a:buChar char="–"/>
              <a:defRPr sz="21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406203" indent="-267356" algn="l" defTabSz="534712" rtl="0" eaLnBrk="1" latinLnBrk="0" hangingPunct="1">
              <a:lnSpc>
                <a:spcPct val="100000"/>
              </a:lnSpc>
              <a:spcBef>
                <a:spcPts val="819"/>
              </a:spcBef>
              <a:buFont typeface="Arial"/>
              <a:buChar char="»"/>
              <a:defRPr sz="21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940915" indent="-267356" algn="l" defTabSz="534712" rtl="0" eaLnBrk="1" latinLnBrk="0" hangingPunct="1">
              <a:spcBef>
                <a:spcPct val="20000"/>
              </a:spcBef>
              <a:buFont typeface="Arial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475626" indent="-267356" algn="l" defTabSz="534712" rtl="0" eaLnBrk="1" latinLnBrk="0" hangingPunct="1">
              <a:spcBef>
                <a:spcPct val="20000"/>
              </a:spcBef>
              <a:buFont typeface="Arial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010338" indent="-267356" algn="l" defTabSz="534712" rtl="0" eaLnBrk="1" latinLnBrk="0" hangingPunct="1">
              <a:spcBef>
                <a:spcPct val="20000"/>
              </a:spcBef>
              <a:buFont typeface="Arial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545049" indent="-267356" algn="l" defTabSz="534712" rtl="0" eaLnBrk="1" latinLnBrk="0" hangingPunct="1">
              <a:spcBef>
                <a:spcPct val="20000"/>
              </a:spcBef>
              <a:buFont typeface="Arial"/>
              <a:buChar char="•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0048" indent="-90048">
              <a:spcBef>
                <a:spcPts val="50"/>
              </a:spcBef>
              <a:buClr>
                <a:schemeClr val="bg1">
                  <a:lumMod val="50000"/>
                </a:schemeClr>
              </a:buClr>
            </a:pPr>
            <a:r>
              <a:rPr lang="de-DE" sz="1369" b="1" dirty="0"/>
              <a:t>Shareholders</a:t>
            </a:r>
            <a:endParaRPr lang="de-DE" sz="1369" dirty="0"/>
          </a:p>
          <a:p>
            <a:pPr marL="244459" indent="-244459">
              <a:spcBef>
                <a:spcPts val="5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de-DE" sz="1369" dirty="0"/>
              <a:t>Germany</a:t>
            </a:r>
          </a:p>
          <a:p>
            <a:pPr marL="244459" indent="-244459">
              <a:spcBef>
                <a:spcPts val="5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de-DE" sz="1369" dirty="0" err="1"/>
              <a:t>Finland</a:t>
            </a:r>
            <a:endParaRPr lang="de-DE" sz="1369" dirty="0"/>
          </a:p>
          <a:p>
            <a:pPr marL="244459" indent="-244459">
              <a:spcBef>
                <a:spcPts val="5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de-DE" sz="1369" dirty="0"/>
              <a:t>France</a:t>
            </a:r>
          </a:p>
          <a:p>
            <a:pPr marL="244459" indent="-244459">
              <a:spcBef>
                <a:spcPts val="5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de-DE" sz="1369" dirty="0" err="1"/>
              <a:t>India</a:t>
            </a:r>
            <a:endParaRPr lang="de-DE" sz="1369" dirty="0"/>
          </a:p>
          <a:p>
            <a:pPr marL="244459" indent="-244459">
              <a:spcBef>
                <a:spcPts val="5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de-DE" sz="1369" dirty="0" err="1"/>
              <a:t>Poland</a:t>
            </a:r>
            <a:endParaRPr lang="de-DE" sz="1369" dirty="0"/>
          </a:p>
          <a:p>
            <a:pPr marL="244459" indent="-244459">
              <a:spcBef>
                <a:spcPts val="5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de-DE" sz="1369" dirty="0"/>
              <a:t>Romania</a:t>
            </a:r>
          </a:p>
          <a:p>
            <a:pPr marL="244459" indent="-244459">
              <a:spcBef>
                <a:spcPts val="5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de-DE" sz="1369" dirty="0" err="1"/>
              <a:t>Russia</a:t>
            </a:r>
            <a:endParaRPr lang="de-DE" sz="1369" dirty="0"/>
          </a:p>
          <a:p>
            <a:pPr marL="244459" indent="-244459">
              <a:spcBef>
                <a:spcPts val="5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de-DE" sz="1369" dirty="0" err="1"/>
              <a:t>Sweden</a:t>
            </a:r>
            <a:r>
              <a:rPr lang="de-DE" sz="1369" dirty="0"/>
              <a:t> </a:t>
            </a:r>
          </a:p>
          <a:p>
            <a:pPr marL="244459" indent="-244459">
              <a:spcBef>
                <a:spcPts val="5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de-DE" sz="1369" dirty="0" err="1"/>
              <a:t>Slowenia</a:t>
            </a:r>
            <a:endParaRPr lang="de-DE" sz="1369" dirty="0"/>
          </a:p>
        </p:txBody>
      </p:sp>
      <p:sp>
        <p:nvSpPr>
          <p:cNvPr id="719" name="Inhaltsplatzhalter 7">
            <a:extLst>
              <a:ext uri="{FF2B5EF4-FFF2-40B4-BE49-F238E27FC236}">
                <a16:creationId xmlns:a16="http://schemas.microsoft.com/office/drawing/2014/main" id="{6D0C007E-7F19-9343-B0D6-8DAF43AB01E5}"/>
              </a:ext>
            </a:extLst>
          </p:cNvPr>
          <p:cNvSpPr txBox="1">
            <a:spLocks/>
          </p:cNvSpPr>
          <p:nvPr/>
        </p:nvSpPr>
        <p:spPr>
          <a:xfrm>
            <a:off x="515299" y="4442932"/>
            <a:ext cx="1900631" cy="616902"/>
          </a:xfrm>
          <a:prstGeom prst="rect">
            <a:avLst/>
          </a:prstGeom>
          <a:solidFill>
            <a:schemeClr val="bg1">
              <a:alpha val="90000"/>
            </a:schemeClr>
          </a:solidFill>
        </p:spPr>
        <p:txBody>
          <a:bodyPr vert="horz" lIns="180095" tIns="180095" rIns="180095" bIns="180095" rtlCol="0"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0048" indent="-90048">
              <a:spcBef>
                <a:spcPts val="50"/>
              </a:spcBef>
              <a:buClr>
                <a:schemeClr val="bg1">
                  <a:lumMod val="50000"/>
                </a:schemeClr>
              </a:buClr>
            </a:pPr>
            <a:r>
              <a:rPr lang="de-DE" sz="1369" b="1" dirty="0"/>
              <a:t>Associated </a:t>
            </a:r>
            <a:endParaRPr lang="de-DE" sz="1369" dirty="0"/>
          </a:p>
          <a:p>
            <a:pPr marL="244459" indent="-244459">
              <a:spcBef>
                <a:spcPts val="5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de-DE" sz="1369" dirty="0"/>
              <a:t>United </a:t>
            </a:r>
            <a:r>
              <a:rPr lang="de-DE" sz="1369" dirty="0" err="1"/>
              <a:t>Kingdom</a:t>
            </a:r>
            <a:endParaRPr lang="de-DE" sz="1369" dirty="0"/>
          </a:p>
        </p:txBody>
      </p:sp>
      <p:sp>
        <p:nvSpPr>
          <p:cNvPr id="720" name="Inhaltsplatzhalter 7">
            <a:extLst>
              <a:ext uri="{FF2B5EF4-FFF2-40B4-BE49-F238E27FC236}">
                <a16:creationId xmlns:a16="http://schemas.microsoft.com/office/drawing/2014/main" id="{392FADAD-7B2D-A343-AE46-9F785B96CBFF}"/>
              </a:ext>
            </a:extLst>
          </p:cNvPr>
          <p:cNvSpPr txBox="1">
            <a:spLocks/>
          </p:cNvSpPr>
          <p:nvPr/>
        </p:nvSpPr>
        <p:spPr>
          <a:xfrm>
            <a:off x="516114" y="5059834"/>
            <a:ext cx="1898279" cy="771643"/>
          </a:xfrm>
          <a:prstGeom prst="rect">
            <a:avLst/>
          </a:prstGeom>
          <a:solidFill>
            <a:schemeClr val="bg1">
              <a:alpha val="90000"/>
            </a:schemeClr>
          </a:solidFill>
        </p:spPr>
        <p:txBody>
          <a:bodyPr vert="horz" lIns="180095" tIns="180095" rIns="180095" bIns="180095" rtlCol="0"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"/>
              </a:spcBef>
              <a:buClr>
                <a:srgbClr val="FFC000"/>
              </a:buClr>
            </a:pPr>
            <a:r>
              <a:rPr lang="de-DE" sz="1369" b="1" dirty="0">
                <a:latin typeface="Calibri" panose="020F0502020204030204" pitchFamily="34" charset="0"/>
                <a:cs typeface="Calibri" panose="020F0502020204030204" pitchFamily="34" charset="0"/>
              </a:rPr>
              <a:t>Aspirant </a:t>
            </a:r>
          </a:p>
          <a:p>
            <a:pPr marL="244459" indent="-244459">
              <a:spcBef>
                <a:spcPts val="50"/>
              </a:spcBef>
              <a:buClr>
                <a:srgbClr val="FFC000"/>
              </a:buClr>
              <a:buFont typeface="Wingdings" pitchFamily="2" charset="2"/>
              <a:buChar char="§"/>
            </a:pPr>
            <a:r>
              <a:rPr lang="de-DE" sz="1369" dirty="0">
                <a:latin typeface="Calibri" panose="020F0502020204030204" pitchFamily="34" charset="0"/>
                <a:cs typeface="Calibri" panose="020F0502020204030204" pitchFamily="34" charset="0"/>
              </a:rPr>
              <a:t>Czech </a:t>
            </a:r>
            <a:r>
              <a:rPr lang="de-DE" sz="1369" dirty="0" err="1">
                <a:latin typeface="Calibri" panose="020F0502020204030204" pitchFamily="34" charset="0"/>
                <a:cs typeface="Calibri" panose="020F0502020204030204" pitchFamily="34" charset="0"/>
              </a:rPr>
              <a:t>Republic</a:t>
            </a:r>
            <a:endParaRPr lang="de-DE" sz="1369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87" name="Titel 1"/>
          <p:cNvSpPr txBox="1">
            <a:spLocks/>
          </p:cNvSpPr>
          <p:nvPr/>
        </p:nvSpPr>
        <p:spPr>
          <a:xfrm>
            <a:off x="692878" y="705746"/>
            <a:ext cx="4154129" cy="1044875"/>
          </a:xfrm>
          <a:prstGeom prst="rect">
            <a:avLst/>
          </a:prstGeom>
        </p:spPr>
        <p:txBody>
          <a:bodyPr lIns="91488" tIns="45745" rIns="91488" bIns="45745" anchor="t"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kern="1200" baseline="0">
                <a:solidFill>
                  <a:schemeClr val="bg1"/>
                </a:solidFill>
                <a:latin typeface="Calibri"/>
                <a:ea typeface="+mj-ea"/>
                <a:cs typeface="Calibri"/>
              </a:defRPr>
            </a:lvl1pPr>
          </a:lstStyle>
          <a:p>
            <a:endParaRPr lang="de-DE" sz="2395" dirty="0"/>
          </a:p>
        </p:txBody>
      </p:sp>
    </p:spTree>
    <p:extLst>
      <p:ext uri="{BB962C8B-B14F-4D97-AF65-F5344CB8AC3E}">
        <p14:creationId xmlns:p14="http://schemas.microsoft.com/office/powerpoint/2010/main" val="4129554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mv="urn:schemas-microsoft-com:mac:vml"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" name="Freeform 30"/>
          <p:cNvSpPr>
            <a:spLocks noChangeArrowheads="1"/>
          </p:cNvSpPr>
          <p:nvPr/>
        </p:nvSpPr>
        <p:spPr bwMode="auto">
          <a:xfrm>
            <a:off x="6033626" y="3465049"/>
            <a:ext cx="821996" cy="879130"/>
          </a:xfrm>
          <a:custGeom>
            <a:avLst/>
            <a:gdLst>
              <a:gd name="T0" fmla="*/ 780 w 2284"/>
              <a:gd name="T1" fmla="*/ 177 h 2229"/>
              <a:gd name="T2" fmla="*/ 881 w 2284"/>
              <a:gd name="T3" fmla="*/ 232 h 2229"/>
              <a:gd name="T4" fmla="*/ 893 w 2284"/>
              <a:gd name="T5" fmla="*/ 397 h 2229"/>
              <a:gd name="T6" fmla="*/ 1081 w 2284"/>
              <a:gd name="T7" fmla="*/ 510 h 2229"/>
              <a:gd name="T8" fmla="*/ 1307 w 2284"/>
              <a:gd name="T9" fmla="*/ 587 h 2229"/>
              <a:gd name="T10" fmla="*/ 1553 w 2284"/>
              <a:gd name="T11" fmla="*/ 542 h 2229"/>
              <a:gd name="T12" fmla="*/ 1618 w 2284"/>
              <a:gd name="T13" fmla="*/ 520 h 2229"/>
              <a:gd name="T14" fmla="*/ 1760 w 2284"/>
              <a:gd name="T15" fmla="*/ 576 h 2229"/>
              <a:gd name="T16" fmla="*/ 1839 w 2284"/>
              <a:gd name="T17" fmla="*/ 483 h 2229"/>
              <a:gd name="T18" fmla="*/ 1948 w 2284"/>
              <a:gd name="T19" fmla="*/ 417 h 2229"/>
              <a:gd name="T20" fmla="*/ 2092 w 2284"/>
              <a:gd name="T21" fmla="*/ 351 h 2229"/>
              <a:gd name="T22" fmla="*/ 2189 w 2284"/>
              <a:gd name="T23" fmla="*/ 361 h 2229"/>
              <a:gd name="T24" fmla="*/ 2240 w 2284"/>
              <a:gd name="T25" fmla="*/ 437 h 2229"/>
              <a:gd name="T26" fmla="*/ 2243 w 2284"/>
              <a:gd name="T27" fmla="*/ 500 h 2229"/>
              <a:gd name="T28" fmla="*/ 2113 w 2284"/>
              <a:gd name="T29" fmla="*/ 679 h 2229"/>
              <a:gd name="T30" fmla="*/ 2021 w 2284"/>
              <a:gd name="T31" fmla="*/ 838 h 2229"/>
              <a:gd name="T32" fmla="*/ 1997 w 2284"/>
              <a:gd name="T33" fmla="*/ 1015 h 2229"/>
              <a:gd name="T34" fmla="*/ 1963 w 2284"/>
              <a:gd name="T35" fmla="*/ 979 h 2229"/>
              <a:gd name="T36" fmla="*/ 1904 w 2284"/>
              <a:gd name="T37" fmla="*/ 875 h 2229"/>
              <a:gd name="T38" fmla="*/ 1865 w 2284"/>
              <a:gd name="T39" fmla="*/ 899 h 2229"/>
              <a:gd name="T40" fmla="*/ 1885 w 2284"/>
              <a:gd name="T41" fmla="*/ 832 h 2229"/>
              <a:gd name="T42" fmla="*/ 1893 w 2284"/>
              <a:gd name="T43" fmla="*/ 728 h 2229"/>
              <a:gd name="T44" fmla="*/ 1720 w 2284"/>
              <a:gd name="T45" fmla="*/ 714 h 2229"/>
              <a:gd name="T46" fmla="*/ 1664 w 2284"/>
              <a:gd name="T47" fmla="*/ 631 h 2229"/>
              <a:gd name="T48" fmla="*/ 1605 w 2284"/>
              <a:gd name="T49" fmla="*/ 602 h 2229"/>
              <a:gd name="T50" fmla="*/ 1609 w 2284"/>
              <a:gd name="T51" fmla="*/ 694 h 2229"/>
              <a:gd name="T52" fmla="*/ 1592 w 2284"/>
              <a:gd name="T53" fmla="*/ 757 h 2229"/>
              <a:gd name="T54" fmla="*/ 1682 w 2284"/>
              <a:gd name="T55" fmla="*/ 965 h 2229"/>
              <a:gd name="T56" fmla="*/ 1665 w 2284"/>
              <a:gd name="T57" fmla="*/ 1051 h 2229"/>
              <a:gd name="T58" fmla="*/ 1619 w 2284"/>
              <a:gd name="T59" fmla="*/ 1038 h 2229"/>
              <a:gd name="T60" fmla="*/ 1599 w 2284"/>
              <a:gd name="T61" fmla="*/ 1026 h 2229"/>
              <a:gd name="T62" fmla="*/ 1526 w 2284"/>
              <a:gd name="T63" fmla="*/ 1138 h 2229"/>
              <a:gd name="T64" fmla="*/ 1424 w 2284"/>
              <a:gd name="T65" fmla="*/ 1229 h 2229"/>
              <a:gd name="T66" fmla="*/ 1413 w 2284"/>
              <a:gd name="T67" fmla="*/ 1243 h 2229"/>
              <a:gd name="T68" fmla="*/ 1190 w 2284"/>
              <a:gd name="T69" fmla="*/ 1492 h 2229"/>
              <a:gd name="T70" fmla="*/ 1055 w 2284"/>
              <a:gd name="T71" fmla="*/ 1564 h 2229"/>
              <a:gd name="T72" fmla="*/ 1048 w 2284"/>
              <a:gd name="T73" fmla="*/ 1821 h 2229"/>
              <a:gd name="T74" fmla="*/ 977 w 2284"/>
              <a:gd name="T75" fmla="*/ 2047 h 2229"/>
              <a:gd name="T76" fmla="*/ 973 w 2284"/>
              <a:gd name="T77" fmla="*/ 2134 h 2229"/>
              <a:gd name="T78" fmla="*/ 873 w 2284"/>
              <a:gd name="T79" fmla="*/ 2208 h 2229"/>
              <a:gd name="T80" fmla="*/ 710 w 2284"/>
              <a:gd name="T81" fmla="*/ 2006 h 2229"/>
              <a:gd name="T82" fmla="*/ 604 w 2284"/>
              <a:gd name="T83" fmla="*/ 1853 h 2229"/>
              <a:gd name="T84" fmla="*/ 529 w 2284"/>
              <a:gd name="T85" fmla="*/ 1657 h 2229"/>
              <a:gd name="T86" fmla="*/ 461 w 2284"/>
              <a:gd name="T87" fmla="*/ 1483 h 2229"/>
              <a:gd name="T88" fmla="*/ 406 w 2284"/>
              <a:gd name="T89" fmla="*/ 1292 h 2229"/>
              <a:gd name="T90" fmla="*/ 369 w 2284"/>
              <a:gd name="T91" fmla="*/ 1121 h 2229"/>
              <a:gd name="T92" fmla="*/ 349 w 2284"/>
              <a:gd name="T93" fmla="*/ 1032 h 2229"/>
              <a:gd name="T94" fmla="*/ 337 w 2284"/>
              <a:gd name="T95" fmla="*/ 985 h 2229"/>
              <a:gd name="T96" fmla="*/ 250 w 2284"/>
              <a:gd name="T97" fmla="*/ 1148 h 2229"/>
              <a:gd name="T98" fmla="*/ 54 w 2284"/>
              <a:gd name="T99" fmla="*/ 1008 h 2229"/>
              <a:gd name="T100" fmla="*/ 117 w 2284"/>
              <a:gd name="T101" fmla="*/ 1017 h 2229"/>
              <a:gd name="T102" fmla="*/ 170 w 2284"/>
              <a:gd name="T103" fmla="*/ 947 h 2229"/>
              <a:gd name="T104" fmla="*/ 28 w 2284"/>
              <a:gd name="T105" fmla="*/ 885 h 2229"/>
              <a:gd name="T106" fmla="*/ 63 w 2284"/>
              <a:gd name="T107" fmla="*/ 833 h 2229"/>
              <a:gd name="T108" fmla="*/ 204 w 2284"/>
              <a:gd name="T109" fmla="*/ 809 h 2229"/>
              <a:gd name="T110" fmla="*/ 120 w 2284"/>
              <a:gd name="T111" fmla="*/ 640 h 2229"/>
              <a:gd name="T112" fmla="*/ 98 w 2284"/>
              <a:gd name="T113" fmla="*/ 526 h 2229"/>
              <a:gd name="T114" fmla="*/ 260 w 2284"/>
              <a:gd name="T115" fmla="*/ 475 h 2229"/>
              <a:gd name="T116" fmla="*/ 367 w 2284"/>
              <a:gd name="T117" fmla="*/ 275 h 2229"/>
              <a:gd name="T118" fmla="*/ 454 w 2284"/>
              <a:gd name="T119" fmla="*/ 102 h 2229"/>
              <a:gd name="T120" fmla="*/ 649 w 2284"/>
              <a:gd name="T121" fmla="*/ 17 h 2229"/>
              <a:gd name="T122" fmla="*/ 1654 w 2284"/>
              <a:gd name="T123" fmla="*/ 1052 h 2229"/>
              <a:gd name="T124" fmla="*/ 1635 w 2284"/>
              <a:gd name="T125" fmla="*/ 1072 h 2229"/>
              <a:gd name="connsiteX0" fmla="*/ 3209 w 9996"/>
              <a:gd name="connsiteY0" fmla="*/ 1088 h 10788"/>
              <a:gd name="connsiteX1" fmla="*/ 3236 w 9996"/>
              <a:gd name="connsiteY1" fmla="*/ 1133 h 10788"/>
              <a:gd name="connsiteX2" fmla="*/ 3236 w 9996"/>
              <a:gd name="connsiteY2" fmla="*/ 1196 h 10788"/>
              <a:gd name="connsiteX3" fmla="*/ 3336 w 9996"/>
              <a:gd name="connsiteY3" fmla="*/ 1245 h 10788"/>
              <a:gd name="connsiteX4" fmla="*/ 3314 w 9996"/>
              <a:gd name="connsiteY4" fmla="*/ 1389 h 10788"/>
              <a:gd name="connsiteX5" fmla="*/ 3354 w 9996"/>
              <a:gd name="connsiteY5" fmla="*/ 1456 h 10788"/>
              <a:gd name="connsiteX6" fmla="*/ 3336 w 9996"/>
              <a:gd name="connsiteY6" fmla="*/ 1496 h 10788"/>
              <a:gd name="connsiteX7" fmla="*/ 3367 w 9996"/>
              <a:gd name="connsiteY7" fmla="*/ 1523 h 10788"/>
              <a:gd name="connsiteX8" fmla="*/ 3415 w 9996"/>
              <a:gd name="connsiteY8" fmla="*/ 1586 h 10788"/>
              <a:gd name="connsiteX9" fmla="*/ 3415 w 9996"/>
              <a:gd name="connsiteY9" fmla="*/ 1640 h 10788"/>
              <a:gd name="connsiteX10" fmla="*/ 3450 w 9996"/>
              <a:gd name="connsiteY10" fmla="*/ 1653 h 10788"/>
              <a:gd name="connsiteX11" fmla="*/ 3468 w 9996"/>
              <a:gd name="connsiteY11" fmla="*/ 1730 h 10788"/>
              <a:gd name="connsiteX12" fmla="*/ 3551 w 9996"/>
              <a:gd name="connsiteY12" fmla="*/ 1770 h 10788"/>
              <a:gd name="connsiteX13" fmla="*/ 3590 w 9996"/>
              <a:gd name="connsiteY13" fmla="*/ 1703 h 10788"/>
              <a:gd name="connsiteX14" fmla="*/ 3669 w 9996"/>
              <a:gd name="connsiteY14" fmla="*/ 1703 h 10788"/>
              <a:gd name="connsiteX15" fmla="*/ 3704 w 9996"/>
              <a:gd name="connsiteY15" fmla="*/ 1743 h 10788"/>
              <a:gd name="connsiteX16" fmla="*/ 3783 w 9996"/>
              <a:gd name="connsiteY16" fmla="*/ 1757 h 10788"/>
              <a:gd name="connsiteX17" fmla="*/ 3857 w 9996"/>
              <a:gd name="connsiteY17" fmla="*/ 1833 h 10788"/>
              <a:gd name="connsiteX18" fmla="*/ 3910 w 9996"/>
              <a:gd name="connsiteY18" fmla="*/ 1855 h 10788"/>
              <a:gd name="connsiteX19" fmla="*/ 3949 w 9996"/>
              <a:gd name="connsiteY19" fmla="*/ 1945 h 10788"/>
              <a:gd name="connsiteX20" fmla="*/ 4011 w 9996"/>
              <a:gd name="connsiteY20" fmla="*/ 1949 h 10788"/>
              <a:gd name="connsiteX21" fmla="*/ 4037 w 9996"/>
              <a:gd name="connsiteY21" fmla="*/ 2012 h 10788"/>
              <a:gd name="connsiteX22" fmla="*/ 4046 w 9996"/>
              <a:gd name="connsiteY22" fmla="*/ 2003 h 10788"/>
              <a:gd name="connsiteX23" fmla="*/ 4050 w 9996"/>
              <a:gd name="connsiteY23" fmla="*/ 2129 h 10788"/>
              <a:gd name="connsiteX24" fmla="*/ 3997 w 9996"/>
              <a:gd name="connsiteY24" fmla="*/ 2322 h 10788"/>
              <a:gd name="connsiteX25" fmla="*/ 3997 w 9996"/>
              <a:gd name="connsiteY25" fmla="*/ 2443 h 10788"/>
              <a:gd name="connsiteX26" fmla="*/ 3910 w 9996"/>
              <a:gd name="connsiteY26" fmla="*/ 2573 h 10788"/>
              <a:gd name="connsiteX27" fmla="*/ 3932 w 9996"/>
              <a:gd name="connsiteY27" fmla="*/ 2663 h 10788"/>
              <a:gd name="connsiteX28" fmla="*/ 4011 w 9996"/>
              <a:gd name="connsiteY28" fmla="*/ 2672 h 10788"/>
              <a:gd name="connsiteX29" fmla="*/ 4072 w 9996"/>
              <a:gd name="connsiteY29" fmla="*/ 2726 h 10788"/>
              <a:gd name="connsiteX30" fmla="*/ 4137 w 9996"/>
              <a:gd name="connsiteY30" fmla="*/ 2726 h 10788"/>
              <a:gd name="connsiteX31" fmla="*/ 4199 w 9996"/>
              <a:gd name="connsiteY31" fmla="*/ 2775 h 10788"/>
              <a:gd name="connsiteX32" fmla="*/ 4326 w 9996"/>
              <a:gd name="connsiteY32" fmla="*/ 2806 h 10788"/>
              <a:gd name="connsiteX33" fmla="*/ 4488 w 9996"/>
              <a:gd name="connsiteY33" fmla="*/ 2919 h 10788"/>
              <a:gd name="connsiteX34" fmla="*/ 4593 w 9996"/>
              <a:gd name="connsiteY34" fmla="*/ 3053 h 10788"/>
              <a:gd name="connsiteX35" fmla="*/ 4733 w 9996"/>
              <a:gd name="connsiteY35" fmla="*/ 3080 h 10788"/>
              <a:gd name="connsiteX36" fmla="*/ 4799 w 9996"/>
              <a:gd name="connsiteY36" fmla="*/ 3138 h 10788"/>
              <a:gd name="connsiteX37" fmla="*/ 4899 w 9996"/>
              <a:gd name="connsiteY37" fmla="*/ 3138 h 10788"/>
              <a:gd name="connsiteX38" fmla="*/ 5013 w 9996"/>
              <a:gd name="connsiteY38" fmla="*/ 3210 h 10788"/>
              <a:gd name="connsiteX39" fmla="*/ 5197 w 9996"/>
              <a:gd name="connsiteY39" fmla="*/ 3197 h 10788"/>
              <a:gd name="connsiteX40" fmla="*/ 5254 w 9996"/>
              <a:gd name="connsiteY40" fmla="*/ 3255 h 10788"/>
              <a:gd name="connsiteX41" fmla="*/ 5442 w 9996"/>
              <a:gd name="connsiteY41" fmla="*/ 3206 h 10788"/>
              <a:gd name="connsiteX42" fmla="*/ 5609 w 9996"/>
              <a:gd name="connsiteY42" fmla="*/ 3246 h 10788"/>
              <a:gd name="connsiteX43" fmla="*/ 5630 w 9996"/>
              <a:gd name="connsiteY43" fmla="*/ 3336 h 10788"/>
              <a:gd name="connsiteX44" fmla="*/ 5722 w 9996"/>
              <a:gd name="connsiteY44" fmla="*/ 3425 h 10788"/>
              <a:gd name="connsiteX45" fmla="*/ 5911 w 9996"/>
              <a:gd name="connsiteY45" fmla="*/ 3475 h 10788"/>
              <a:gd name="connsiteX46" fmla="*/ 5981 w 9996"/>
              <a:gd name="connsiteY46" fmla="*/ 3439 h 10788"/>
              <a:gd name="connsiteX47" fmla="*/ 6108 w 9996"/>
              <a:gd name="connsiteY47" fmla="*/ 3430 h 10788"/>
              <a:gd name="connsiteX48" fmla="*/ 6414 w 9996"/>
              <a:gd name="connsiteY48" fmla="*/ 3547 h 10788"/>
              <a:gd name="connsiteX49" fmla="*/ 6489 w 9996"/>
              <a:gd name="connsiteY49" fmla="*/ 3506 h 10788"/>
              <a:gd name="connsiteX50" fmla="*/ 6620 w 9996"/>
              <a:gd name="connsiteY50" fmla="*/ 3582 h 10788"/>
              <a:gd name="connsiteX51" fmla="*/ 6843 w 9996"/>
              <a:gd name="connsiteY51" fmla="*/ 3533 h 10788"/>
              <a:gd name="connsiteX52" fmla="*/ 6870 w 9996"/>
              <a:gd name="connsiteY52" fmla="*/ 3363 h 10788"/>
              <a:gd name="connsiteX53" fmla="*/ 6799 w 9996"/>
              <a:gd name="connsiteY53" fmla="*/ 3224 h 10788"/>
              <a:gd name="connsiteX54" fmla="*/ 6835 w 9996"/>
              <a:gd name="connsiteY54" fmla="*/ 3049 h 10788"/>
              <a:gd name="connsiteX55" fmla="*/ 6808 w 9996"/>
              <a:gd name="connsiteY55" fmla="*/ 2972 h 10788"/>
              <a:gd name="connsiteX56" fmla="*/ 6817 w 9996"/>
              <a:gd name="connsiteY56" fmla="*/ 2972 h 10788"/>
              <a:gd name="connsiteX57" fmla="*/ 6883 w 9996"/>
              <a:gd name="connsiteY57" fmla="*/ 2919 h 10788"/>
              <a:gd name="connsiteX58" fmla="*/ 6961 w 9996"/>
              <a:gd name="connsiteY58" fmla="*/ 2905 h 10788"/>
              <a:gd name="connsiteX59" fmla="*/ 7001 w 9996"/>
              <a:gd name="connsiteY59" fmla="*/ 2977 h 10788"/>
              <a:gd name="connsiteX60" fmla="*/ 7010 w 9996"/>
              <a:gd name="connsiteY60" fmla="*/ 3076 h 10788"/>
              <a:gd name="connsiteX61" fmla="*/ 7075 w 9996"/>
              <a:gd name="connsiteY61" fmla="*/ 3125 h 10788"/>
              <a:gd name="connsiteX62" fmla="*/ 7084 w 9996"/>
              <a:gd name="connsiteY62" fmla="*/ 3125 h 10788"/>
              <a:gd name="connsiteX63" fmla="*/ 7075 w 9996"/>
              <a:gd name="connsiteY63" fmla="*/ 3206 h 10788"/>
              <a:gd name="connsiteX64" fmla="*/ 7049 w 9996"/>
              <a:gd name="connsiteY64" fmla="*/ 3268 h 10788"/>
              <a:gd name="connsiteX65" fmla="*/ 7115 w 9996"/>
              <a:gd name="connsiteY65" fmla="*/ 3376 h 10788"/>
              <a:gd name="connsiteX66" fmla="*/ 7237 w 9996"/>
              <a:gd name="connsiteY66" fmla="*/ 3403 h 10788"/>
              <a:gd name="connsiteX67" fmla="*/ 7285 w 9996"/>
              <a:gd name="connsiteY67" fmla="*/ 3376 h 10788"/>
              <a:gd name="connsiteX68" fmla="*/ 7465 w 9996"/>
              <a:gd name="connsiteY68" fmla="*/ 3475 h 10788"/>
              <a:gd name="connsiteX69" fmla="*/ 7557 w 9996"/>
              <a:gd name="connsiteY69" fmla="*/ 3475 h 10788"/>
              <a:gd name="connsiteX70" fmla="*/ 7627 w 9996"/>
              <a:gd name="connsiteY70" fmla="*/ 3385 h 10788"/>
              <a:gd name="connsiteX71" fmla="*/ 7706 w 9996"/>
              <a:gd name="connsiteY71" fmla="*/ 3376 h 10788"/>
              <a:gd name="connsiteX72" fmla="*/ 7780 w 9996"/>
              <a:gd name="connsiteY72" fmla="*/ 3412 h 10788"/>
              <a:gd name="connsiteX73" fmla="*/ 7912 w 9996"/>
              <a:gd name="connsiteY73" fmla="*/ 3376 h 10788"/>
              <a:gd name="connsiteX74" fmla="*/ 8008 w 9996"/>
              <a:gd name="connsiteY74" fmla="*/ 3376 h 10788"/>
              <a:gd name="connsiteX75" fmla="*/ 8152 w 9996"/>
              <a:gd name="connsiteY75" fmla="*/ 3327 h 10788"/>
              <a:gd name="connsiteX76" fmla="*/ 8148 w 9996"/>
              <a:gd name="connsiteY76" fmla="*/ 3273 h 10788"/>
              <a:gd name="connsiteX77" fmla="*/ 8148 w 9996"/>
              <a:gd name="connsiteY77" fmla="*/ 3170 h 10788"/>
              <a:gd name="connsiteX78" fmla="*/ 8039 w 9996"/>
              <a:gd name="connsiteY78" fmla="*/ 3125 h 10788"/>
              <a:gd name="connsiteX79" fmla="*/ 8025 w 9996"/>
              <a:gd name="connsiteY79" fmla="*/ 3049 h 10788"/>
              <a:gd name="connsiteX80" fmla="*/ 8052 w 9996"/>
              <a:gd name="connsiteY80" fmla="*/ 2959 h 10788"/>
              <a:gd name="connsiteX81" fmla="*/ 8100 w 9996"/>
              <a:gd name="connsiteY81" fmla="*/ 2959 h 10788"/>
              <a:gd name="connsiteX82" fmla="*/ 8227 w 9996"/>
              <a:gd name="connsiteY82" fmla="*/ 2923 h 10788"/>
              <a:gd name="connsiteX83" fmla="*/ 8288 w 9996"/>
              <a:gd name="connsiteY83" fmla="*/ 2919 h 10788"/>
              <a:gd name="connsiteX84" fmla="*/ 8323 w 9996"/>
              <a:gd name="connsiteY84" fmla="*/ 2829 h 10788"/>
              <a:gd name="connsiteX85" fmla="*/ 8376 w 9996"/>
              <a:gd name="connsiteY85" fmla="*/ 2793 h 10788"/>
              <a:gd name="connsiteX86" fmla="*/ 8428 w 9996"/>
              <a:gd name="connsiteY86" fmla="*/ 2806 h 10788"/>
              <a:gd name="connsiteX87" fmla="*/ 8433 w 9996"/>
              <a:gd name="connsiteY87" fmla="*/ 2761 h 10788"/>
              <a:gd name="connsiteX88" fmla="*/ 8507 w 9996"/>
              <a:gd name="connsiteY88" fmla="*/ 2739 h 10788"/>
              <a:gd name="connsiteX89" fmla="*/ 8529 w 9996"/>
              <a:gd name="connsiteY89" fmla="*/ 2663 h 10788"/>
              <a:gd name="connsiteX90" fmla="*/ 8590 w 9996"/>
              <a:gd name="connsiteY90" fmla="*/ 2587 h 10788"/>
              <a:gd name="connsiteX91" fmla="*/ 8669 w 9996"/>
              <a:gd name="connsiteY91" fmla="*/ 2582 h 10788"/>
              <a:gd name="connsiteX92" fmla="*/ 8796 w 9996"/>
              <a:gd name="connsiteY92" fmla="*/ 2546 h 10788"/>
              <a:gd name="connsiteX93" fmla="*/ 8875 w 9996"/>
              <a:gd name="connsiteY93" fmla="*/ 2443 h 10788"/>
              <a:gd name="connsiteX94" fmla="*/ 8870 w 9996"/>
              <a:gd name="connsiteY94" fmla="*/ 2367 h 10788"/>
              <a:gd name="connsiteX95" fmla="*/ 8923 w 9996"/>
              <a:gd name="connsiteY95" fmla="*/ 2353 h 10788"/>
              <a:gd name="connsiteX96" fmla="*/ 9002 w 9996"/>
              <a:gd name="connsiteY96" fmla="*/ 2299 h 10788"/>
              <a:gd name="connsiteX97" fmla="*/ 9072 w 9996"/>
              <a:gd name="connsiteY97" fmla="*/ 2389 h 10788"/>
              <a:gd name="connsiteX98" fmla="*/ 9159 w 9996"/>
              <a:gd name="connsiteY98" fmla="*/ 2367 h 10788"/>
              <a:gd name="connsiteX99" fmla="*/ 9299 w 9996"/>
              <a:gd name="connsiteY99" fmla="*/ 2412 h 10788"/>
              <a:gd name="connsiteX100" fmla="*/ 9330 w 9996"/>
              <a:gd name="connsiteY100" fmla="*/ 2376 h 10788"/>
              <a:gd name="connsiteX101" fmla="*/ 9326 w 9996"/>
              <a:gd name="connsiteY101" fmla="*/ 2308 h 10788"/>
              <a:gd name="connsiteX102" fmla="*/ 9479 w 9996"/>
              <a:gd name="connsiteY102" fmla="*/ 2219 h 10788"/>
              <a:gd name="connsiteX103" fmla="*/ 9532 w 9996"/>
              <a:gd name="connsiteY103" fmla="*/ 2232 h 10788"/>
              <a:gd name="connsiteX104" fmla="*/ 9571 w 9996"/>
              <a:gd name="connsiteY104" fmla="*/ 2286 h 10788"/>
              <a:gd name="connsiteX105" fmla="*/ 9619 w 9996"/>
              <a:gd name="connsiteY105" fmla="*/ 2272 h 10788"/>
              <a:gd name="connsiteX106" fmla="*/ 9632 w 9996"/>
              <a:gd name="connsiteY106" fmla="*/ 2308 h 10788"/>
              <a:gd name="connsiteX107" fmla="*/ 9584 w 9996"/>
              <a:gd name="connsiteY107" fmla="*/ 2412 h 10788"/>
              <a:gd name="connsiteX108" fmla="*/ 9615 w 9996"/>
              <a:gd name="connsiteY108" fmla="*/ 2465 h 10788"/>
              <a:gd name="connsiteX109" fmla="*/ 9658 w 9996"/>
              <a:gd name="connsiteY109" fmla="*/ 2452 h 10788"/>
              <a:gd name="connsiteX110" fmla="*/ 9698 w 9996"/>
              <a:gd name="connsiteY110" fmla="*/ 2438 h 10788"/>
              <a:gd name="connsiteX111" fmla="*/ 9720 w 9996"/>
              <a:gd name="connsiteY111" fmla="*/ 2492 h 10788"/>
              <a:gd name="connsiteX112" fmla="*/ 9768 w 9996"/>
              <a:gd name="connsiteY112" fmla="*/ 2569 h 10788"/>
              <a:gd name="connsiteX113" fmla="*/ 9768 w 9996"/>
              <a:gd name="connsiteY113" fmla="*/ 2613 h 10788"/>
              <a:gd name="connsiteX114" fmla="*/ 9711 w 9996"/>
              <a:gd name="connsiteY114" fmla="*/ 2676 h 10788"/>
              <a:gd name="connsiteX115" fmla="*/ 9733 w 9996"/>
              <a:gd name="connsiteY115" fmla="*/ 2739 h 10788"/>
              <a:gd name="connsiteX116" fmla="*/ 9807 w 9996"/>
              <a:gd name="connsiteY116" fmla="*/ 2753 h 10788"/>
              <a:gd name="connsiteX117" fmla="*/ 9856 w 9996"/>
              <a:gd name="connsiteY117" fmla="*/ 2730 h 10788"/>
              <a:gd name="connsiteX118" fmla="*/ 9921 w 9996"/>
              <a:gd name="connsiteY118" fmla="*/ 2761 h 10788"/>
              <a:gd name="connsiteX119" fmla="*/ 9987 w 9996"/>
              <a:gd name="connsiteY119" fmla="*/ 2833 h 10788"/>
              <a:gd name="connsiteX120" fmla="*/ 9996 w 9996"/>
              <a:gd name="connsiteY120" fmla="*/ 2892 h 10788"/>
              <a:gd name="connsiteX121" fmla="*/ 9926 w 9996"/>
              <a:gd name="connsiteY121" fmla="*/ 2959 h 10788"/>
              <a:gd name="connsiteX122" fmla="*/ 9926 w 9996"/>
              <a:gd name="connsiteY122" fmla="*/ 3053 h 10788"/>
              <a:gd name="connsiteX123" fmla="*/ 9947 w 9996"/>
              <a:gd name="connsiteY123" fmla="*/ 3116 h 10788"/>
              <a:gd name="connsiteX124" fmla="*/ 9873 w 9996"/>
              <a:gd name="connsiteY124" fmla="*/ 3080 h 10788"/>
              <a:gd name="connsiteX125" fmla="*/ 9820 w 9996"/>
              <a:gd name="connsiteY125" fmla="*/ 3035 h 10788"/>
              <a:gd name="connsiteX126" fmla="*/ 9720 w 9996"/>
              <a:gd name="connsiteY126" fmla="*/ 3111 h 10788"/>
              <a:gd name="connsiteX127" fmla="*/ 9597 w 9996"/>
              <a:gd name="connsiteY127" fmla="*/ 3143 h 10788"/>
              <a:gd name="connsiteX128" fmla="*/ 9567 w 9996"/>
              <a:gd name="connsiteY128" fmla="*/ 3233 h 10788"/>
              <a:gd name="connsiteX129" fmla="*/ 9488 w 9996"/>
              <a:gd name="connsiteY129" fmla="*/ 3345 h 10788"/>
              <a:gd name="connsiteX130" fmla="*/ 9405 w 9996"/>
              <a:gd name="connsiteY130" fmla="*/ 3372 h 10788"/>
              <a:gd name="connsiteX131" fmla="*/ 9286 w 9996"/>
              <a:gd name="connsiteY131" fmla="*/ 3556 h 10788"/>
              <a:gd name="connsiteX132" fmla="*/ 9264 w 9996"/>
              <a:gd name="connsiteY132" fmla="*/ 3645 h 10788"/>
              <a:gd name="connsiteX133" fmla="*/ 9304 w 9996"/>
              <a:gd name="connsiteY133" fmla="*/ 3690 h 10788"/>
              <a:gd name="connsiteX134" fmla="*/ 9251 w 9996"/>
              <a:gd name="connsiteY134" fmla="*/ 3838 h 10788"/>
              <a:gd name="connsiteX135" fmla="*/ 9159 w 9996"/>
              <a:gd name="connsiteY135" fmla="*/ 3995 h 10788"/>
              <a:gd name="connsiteX136" fmla="*/ 9159 w 9996"/>
              <a:gd name="connsiteY136" fmla="*/ 4049 h 10788"/>
              <a:gd name="connsiteX137" fmla="*/ 9243 w 9996"/>
              <a:gd name="connsiteY137" fmla="*/ 4094 h 10788"/>
              <a:gd name="connsiteX138" fmla="*/ 9164 w 9996"/>
              <a:gd name="connsiteY138" fmla="*/ 4282 h 10788"/>
              <a:gd name="connsiteX139" fmla="*/ 9129 w 9996"/>
              <a:gd name="connsiteY139" fmla="*/ 4444 h 10788"/>
              <a:gd name="connsiteX140" fmla="*/ 9076 w 9996"/>
              <a:gd name="connsiteY140" fmla="*/ 4578 h 10788"/>
              <a:gd name="connsiteX141" fmla="*/ 8984 w 9996"/>
              <a:gd name="connsiteY141" fmla="*/ 4578 h 10788"/>
              <a:gd name="connsiteX142" fmla="*/ 8923 w 9996"/>
              <a:gd name="connsiteY142" fmla="*/ 4561 h 10788"/>
              <a:gd name="connsiteX143" fmla="*/ 8849 w 9996"/>
              <a:gd name="connsiteY143" fmla="*/ 4552 h 10788"/>
              <a:gd name="connsiteX144" fmla="*/ 8888 w 9996"/>
              <a:gd name="connsiteY144" fmla="*/ 4731 h 10788"/>
              <a:gd name="connsiteX145" fmla="*/ 8888 w 9996"/>
              <a:gd name="connsiteY145" fmla="*/ 4825 h 10788"/>
              <a:gd name="connsiteX146" fmla="*/ 8884 w 9996"/>
              <a:gd name="connsiteY146" fmla="*/ 4955 h 10788"/>
              <a:gd name="connsiteX147" fmla="*/ 8805 w 9996"/>
              <a:gd name="connsiteY147" fmla="*/ 4951 h 10788"/>
              <a:gd name="connsiteX148" fmla="*/ 8818 w 9996"/>
              <a:gd name="connsiteY148" fmla="*/ 5045 h 10788"/>
              <a:gd name="connsiteX149" fmla="*/ 8805 w 9996"/>
              <a:gd name="connsiteY149" fmla="*/ 5135 h 10788"/>
              <a:gd name="connsiteX150" fmla="*/ 8822 w 9996"/>
              <a:gd name="connsiteY150" fmla="*/ 5202 h 10788"/>
              <a:gd name="connsiteX151" fmla="*/ 8783 w 9996"/>
              <a:gd name="connsiteY151" fmla="*/ 5328 h 10788"/>
              <a:gd name="connsiteX152" fmla="*/ 8743 w 9996"/>
              <a:gd name="connsiteY152" fmla="*/ 5346 h 10788"/>
              <a:gd name="connsiteX153" fmla="*/ 8708 w 9996"/>
              <a:gd name="connsiteY153" fmla="*/ 5332 h 10788"/>
              <a:gd name="connsiteX154" fmla="*/ 8695 w 9996"/>
              <a:gd name="connsiteY154" fmla="*/ 5404 h 10788"/>
              <a:gd name="connsiteX155" fmla="*/ 8695 w 9996"/>
              <a:gd name="connsiteY155" fmla="*/ 5444 h 10788"/>
              <a:gd name="connsiteX156" fmla="*/ 8682 w 9996"/>
              <a:gd name="connsiteY156" fmla="*/ 5431 h 10788"/>
              <a:gd name="connsiteX157" fmla="*/ 8660 w 9996"/>
              <a:gd name="connsiteY157" fmla="*/ 5395 h 10788"/>
              <a:gd name="connsiteX158" fmla="*/ 8660 w 9996"/>
              <a:gd name="connsiteY158" fmla="*/ 5359 h 10788"/>
              <a:gd name="connsiteX159" fmla="*/ 8647 w 9996"/>
              <a:gd name="connsiteY159" fmla="*/ 5332 h 10788"/>
              <a:gd name="connsiteX160" fmla="*/ 8621 w 9996"/>
              <a:gd name="connsiteY160" fmla="*/ 5278 h 10788"/>
              <a:gd name="connsiteX161" fmla="*/ 8595 w 9996"/>
              <a:gd name="connsiteY161" fmla="*/ 5184 h 10788"/>
              <a:gd name="connsiteX162" fmla="*/ 8577 w 9996"/>
              <a:gd name="connsiteY162" fmla="*/ 5032 h 10788"/>
              <a:gd name="connsiteX163" fmla="*/ 8551 w 9996"/>
              <a:gd name="connsiteY163" fmla="*/ 4978 h 10788"/>
              <a:gd name="connsiteX164" fmla="*/ 8551 w 9996"/>
              <a:gd name="connsiteY164" fmla="*/ 4901 h 10788"/>
              <a:gd name="connsiteX165" fmla="*/ 8520 w 9996"/>
              <a:gd name="connsiteY165" fmla="*/ 4798 h 10788"/>
              <a:gd name="connsiteX166" fmla="*/ 8494 w 9996"/>
              <a:gd name="connsiteY166" fmla="*/ 4749 h 10788"/>
              <a:gd name="connsiteX167" fmla="*/ 8476 w 9996"/>
              <a:gd name="connsiteY167" fmla="*/ 4718 h 10788"/>
              <a:gd name="connsiteX168" fmla="*/ 8415 w 9996"/>
              <a:gd name="connsiteY168" fmla="*/ 4718 h 10788"/>
              <a:gd name="connsiteX169" fmla="*/ 8367 w 9996"/>
              <a:gd name="connsiteY169" fmla="*/ 4691 h 10788"/>
              <a:gd name="connsiteX170" fmla="*/ 8336 w 9996"/>
              <a:gd name="connsiteY170" fmla="*/ 4718 h 10788"/>
              <a:gd name="connsiteX171" fmla="*/ 8363 w 9996"/>
              <a:gd name="connsiteY171" fmla="*/ 4749 h 10788"/>
              <a:gd name="connsiteX172" fmla="*/ 8336 w 9996"/>
              <a:gd name="connsiteY172" fmla="*/ 4776 h 10788"/>
              <a:gd name="connsiteX173" fmla="*/ 8336 w 9996"/>
              <a:gd name="connsiteY173" fmla="*/ 4821 h 10788"/>
              <a:gd name="connsiteX174" fmla="*/ 8301 w 9996"/>
              <a:gd name="connsiteY174" fmla="*/ 4875 h 10788"/>
              <a:gd name="connsiteX175" fmla="*/ 8323 w 9996"/>
              <a:gd name="connsiteY175" fmla="*/ 4892 h 10788"/>
              <a:gd name="connsiteX176" fmla="*/ 8314 w 9996"/>
              <a:gd name="connsiteY176" fmla="*/ 4951 h 10788"/>
              <a:gd name="connsiteX177" fmla="*/ 8279 w 9996"/>
              <a:gd name="connsiteY177" fmla="*/ 4955 h 10788"/>
              <a:gd name="connsiteX178" fmla="*/ 8227 w 9996"/>
              <a:gd name="connsiteY178" fmla="*/ 4879 h 10788"/>
              <a:gd name="connsiteX179" fmla="*/ 8165 w 9996"/>
              <a:gd name="connsiteY179" fmla="*/ 4825 h 10788"/>
              <a:gd name="connsiteX180" fmla="*/ 8152 w 9996"/>
              <a:gd name="connsiteY180" fmla="*/ 4785 h 10788"/>
              <a:gd name="connsiteX181" fmla="*/ 8122 w 9996"/>
              <a:gd name="connsiteY181" fmla="*/ 4749 h 10788"/>
              <a:gd name="connsiteX182" fmla="*/ 8078 w 9996"/>
              <a:gd name="connsiteY182" fmla="*/ 4655 h 10788"/>
              <a:gd name="connsiteX183" fmla="*/ 8078 w 9996"/>
              <a:gd name="connsiteY183" fmla="*/ 4614 h 10788"/>
              <a:gd name="connsiteX184" fmla="*/ 8113 w 9996"/>
              <a:gd name="connsiteY184" fmla="*/ 4587 h 10788"/>
              <a:gd name="connsiteX185" fmla="*/ 8122 w 9996"/>
              <a:gd name="connsiteY185" fmla="*/ 4538 h 10788"/>
              <a:gd name="connsiteX186" fmla="*/ 8187 w 9996"/>
              <a:gd name="connsiteY186" fmla="*/ 4489 h 10788"/>
              <a:gd name="connsiteX187" fmla="*/ 8214 w 9996"/>
              <a:gd name="connsiteY187" fmla="*/ 4516 h 10788"/>
              <a:gd name="connsiteX188" fmla="*/ 8253 w 9996"/>
              <a:gd name="connsiteY188" fmla="*/ 4525 h 10788"/>
              <a:gd name="connsiteX189" fmla="*/ 8279 w 9996"/>
              <a:gd name="connsiteY189" fmla="*/ 4489 h 10788"/>
              <a:gd name="connsiteX190" fmla="*/ 8279 w 9996"/>
              <a:gd name="connsiteY190" fmla="*/ 4444 h 10788"/>
              <a:gd name="connsiteX191" fmla="*/ 8327 w 9996"/>
              <a:gd name="connsiteY191" fmla="*/ 4412 h 10788"/>
              <a:gd name="connsiteX192" fmla="*/ 8376 w 9996"/>
              <a:gd name="connsiteY192" fmla="*/ 4300 h 10788"/>
              <a:gd name="connsiteX193" fmla="*/ 8389 w 9996"/>
              <a:gd name="connsiteY193" fmla="*/ 4211 h 10788"/>
              <a:gd name="connsiteX194" fmla="*/ 8419 w 9996"/>
              <a:gd name="connsiteY194" fmla="*/ 4134 h 10788"/>
              <a:gd name="connsiteX195" fmla="*/ 8389 w 9996"/>
              <a:gd name="connsiteY195" fmla="*/ 4112 h 10788"/>
              <a:gd name="connsiteX196" fmla="*/ 8327 w 9996"/>
              <a:gd name="connsiteY196" fmla="*/ 4049 h 10788"/>
              <a:gd name="connsiteX197" fmla="*/ 8288 w 9996"/>
              <a:gd name="connsiteY197" fmla="*/ 4058 h 10788"/>
              <a:gd name="connsiteX198" fmla="*/ 8262 w 9996"/>
              <a:gd name="connsiteY198" fmla="*/ 4045 h 10788"/>
              <a:gd name="connsiteX199" fmla="*/ 8201 w 9996"/>
              <a:gd name="connsiteY199" fmla="*/ 4045 h 10788"/>
              <a:gd name="connsiteX200" fmla="*/ 8078 w 9996"/>
              <a:gd name="connsiteY200" fmla="*/ 4049 h 10788"/>
              <a:gd name="connsiteX201" fmla="*/ 7973 w 9996"/>
              <a:gd name="connsiteY201" fmla="*/ 4036 h 10788"/>
              <a:gd name="connsiteX202" fmla="*/ 7833 w 9996"/>
              <a:gd name="connsiteY202" fmla="*/ 4049 h 10788"/>
              <a:gd name="connsiteX203" fmla="*/ 7741 w 9996"/>
              <a:gd name="connsiteY203" fmla="*/ 4049 h 10788"/>
              <a:gd name="connsiteX204" fmla="*/ 7666 w 9996"/>
              <a:gd name="connsiteY204" fmla="*/ 4018 h 10788"/>
              <a:gd name="connsiteX205" fmla="*/ 7596 w 9996"/>
              <a:gd name="connsiteY205" fmla="*/ 4018 h 10788"/>
              <a:gd name="connsiteX206" fmla="*/ 7531 w 9996"/>
              <a:gd name="connsiteY206" fmla="*/ 3995 h 10788"/>
              <a:gd name="connsiteX207" fmla="*/ 7531 w 9996"/>
              <a:gd name="connsiteY207" fmla="*/ 3941 h 10788"/>
              <a:gd name="connsiteX208" fmla="*/ 7504 w 9996"/>
              <a:gd name="connsiteY208" fmla="*/ 3865 h 10788"/>
              <a:gd name="connsiteX209" fmla="*/ 7496 w 9996"/>
              <a:gd name="connsiteY209" fmla="*/ 3820 h 10788"/>
              <a:gd name="connsiteX210" fmla="*/ 7478 w 9996"/>
              <a:gd name="connsiteY210" fmla="*/ 3735 h 10788"/>
              <a:gd name="connsiteX211" fmla="*/ 7430 w 9996"/>
              <a:gd name="connsiteY211" fmla="*/ 3645 h 10788"/>
              <a:gd name="connsiteX212" fmla="*/ 7399 w 9996"/>
              <a:gd name="connsiteY212" fmla="*/ 3650 h 10788"/>
              <a:gd name="connsiteX213" fmla="*/ 7391 w 9996"/>
              <a:gd name="connsiteY213" fmla="*/ 3677 h 10788"/>
              <a:gd name="connsiteX214" fmla="*/ 7316 w 9996"/>
              <a:gd name="connsiteY214" fmla="*/ 3659 h 10788"/>
              <a:gd name="connsiteX215" fmla="*/ 7285 w 9996"/>
              <a:gd name="connsiteY215" fmla="*/ 3623 h 10788"/>
              <a:gd name="connsiteX216" fmla="*/ 7229 w 9996"/>
              <a:gd name="connsiteY216" fmla="*/ 3574 h 10788"/>
              <a:gd name="connsiteX217" fmla="*/ 7202 w 9996"/>
              <a:gd name="connsiteY217" fmla="*/ 3574 h 10788"/>
              <a:gd name="connsiteX218" fmla="*/ 7189 w 9996"/>
              <a:gd name="connsiteY218" fmla="*/ 3618 h 10788"/>
              <a:gd name="connsiteX219" fmla="*/ 7237 w 9996"/>
              <a:gd name="connsiteY219" fmla="*/ 3645 h 10788"/>
              <a:gd name="connsiteX220" fmla="*/ 7202 w 9996"/>
              <a:gd name="connsiteY220" fmla="*/ 3663 h 10788"/>
              <a:gd name="connsiteX221" fmla="*/ 7128 w 9996"/>
              <a:gd name="connsiteY221" fmla="*/ 3650 h 10788"/>
              <a:gd name="connsiteX222" fmla="*/ 7075 w 9996"/>
              <a:gd name="connsiteY222" fmla="*/ 3591 h 10788"/>
              <a:gd name="connsiteX223" fmla="*/ 7075 w 9996"/>
              <a:gd name="connsiteY223" fmla="*/ 3547 h 10788"/>
              <a:gd name="connsiteX224" fmla="*/ 7027 w 9996"/>
              <a:gd name="connsiteY224" fmla="*/ 3493 h 10788"/>
              <a:gd name="connsiteX225" fmla="*/ 7001 w 9996"/>
              <a:gd name="connsiteY225" fmla="*/ 3452 h 10788"/>
              <a:gd name="connsiteX226" fmla="*/ 6983 w 9996"/>
              <a:gd name="connsiteY226" fmla="*/ 3502 h 10788"/>
              <a:gd name="connsiteX227" fmla="*/ 6948 w 9996"/>
              <a:gd name="connsiteY227" fmla="*/ 3506 h 10788"/>
              <a:gd name="connsiteX228" fmla="*/ 6957 w 9996"/>
              <a:gd name="connsiteY228" fmla="*/ 3556 h 10788"/>
              <a:gd name="connsiteX229" fmla="*/ 6988 w 9996"/>
              <a:gd name="connsiteY229" fmla="*/ 3591 h 10788"/>
              <a:gd name="connsiteX230" fmla="*/ 6957 w 9996"/>
              <a:gd name="connsiteY230" fmla="*/ 3677 h 10788"/>
              <a:gd name="connsiteX231" fmla="*/ 6887 w 9996"/>
              <a:gd name="connsiteY231" fmla="*/ 3762 h 10788"/>
              <a:gd name="connsiteX232" fmla="*/ 6874 w 9996"/>
              <a:gd name="connsiteY232" fmla="*/ 3852 h 10788"/>
              <a:gd name="connsiteX233" fmla="*/ 7045 w 9996"/>
              <a:gd name="connsiteY233" fmla="*/ 3906 h 10788"/>
              <a:gd name="connsiteX234" fmla="*/ 7110 w 9996"/>
              <a:gd name="connsiteY234" fmla="*/ 3879 h 10788"/>
              <a:gd name="connsiteX235" fmla="*/ 7198 w 9996"/>
              <a:gd name="connsiteY235" fmla="*/ 3888 h 10788"/>
              <a:gd name="connsiteX236" fmla="*/ 7185 w 9996"/>
              <a:gd name="connsiteY236" fmla="*/ 3928 h 10788"/>
              <a:gd name="connsiteX237" fmla="*/ 7202 w 9996"/>
              <a:gd name="connsiteY237" fmla="*/ 4022 h 10788"/>
              <a:gd name="connsiteX238" fmla="*/ 7158 w 9996"/>
              <a:gd name="connsiteY238" fmla="*/ 4067 h 10788"/>
              <a:gd name="connsiteX239" fmla="*/ 7115 w 9996"/>
              <a:gd name="connsiteY239" fmla="*/ 4045 h 10788"/>
              <a:gd name="connsiteX240" fmla="*/ 7062 w 9996"/>
              <a:gd name="connsiteY240" fmla="*/ 4080 h 10788"/>
              <a:gd name="connsiteX241" fmla="*/ 7036 w 9996"/>
              <a:gd name="connsiteY241" fmla="*/ 4175 h 10788"/>
              <a:gd name="connsiteX242" fmla="*/ 6970 w 9996"/>
              <a:gd name="connsiteY242" fmla="*/ 4188 h 10788"/>
              <a:gd name="connsiteX243" fmla="*/ 6961 w 9996"/>
              <a:gd name="connsiteY243" fmla="*/ 4332 h 10788"/>
              <a:gd name="connsiteX244" fmla="*/ 7045 w 9996"/>
              <a:gd name="connsiteY244" fmla="*/ 4435 h 10788"/>
              <a:gd name="connsiteX245" fmla="*/ 7137 w 9996"/>
              <a:gd name="connsiteY245" fmla="*/ 4471 h 10788"/>
              <a:gd name="connsiteX246" fmla="*/ 7224 w 9996"/>
              <a:gd name="connsiteY246" fmla="*/ 4578 h 10788"/>
              <a:gd name="connsiteX247" fmla="*/ 7224 w 9996"/>
              <a:gd name="connsiteY247" fmla="*/ 4704 h 10788"/>
              <a:gd name="connsiteX248" fmla="*/ 7255 w 9996"/>
              <a:gd name="connsiteY248" fmla="*/ 4794 h 10788"/>
              <a:gd name="connsiteX249" fmla="*/ 7242 w 9996"/>
              <a:gd name="connsiteY249" fmla="*/ 4861 h 10788"/>
              <a:gd name="connsiteX250" fmla="*/ 7264 w 9996"/>
              <a:gd name="connsiteY250" fmla="*/ 4969 h 10788"/>
              <a:gd name="connsiteX251" fmla="*/ 7364 w 9996"/>
              <a:gd name="connsiteY251" fmla="*/ 5121 h 10788"/>
              <a:gd name="connsiteX252" fmla="*/ 7364 w 9996"/>
              <a:gd name="connsiteY252" fmla="*/ 5216 h 10788"/>
              <a:gd name="connsiteX253" fmla="*/ 7391 w 9996"/>
              <a:gd name="connsiteY253" fmla="*/ 5278 h 10788"/>
              <a:gd name="connsiteX254" fmla="*/ 7399 w 9996"/>
              <a:gd name="connsiteY254" fmla="*/ 5395 h 10788"/>
              <a:gd name="connsiteX255" fmla="*/ 7382 w 9996"/>
              <a:gd name="connsiteY255" fmla="*/ 5404 h 10788"/>
              <a:gd name="connsiteX256" fmla="*/ 7426 w 9996"/>
              <a:gd name="connsiteY256" fmla="*/ 5485 h 10788"/>
              <a:gd name="connsiteX257" fmla="*/ 7382 w 9996"/>
              <a:gd name="connsiteY257" fmla="*/ 5547 h 10788"/>
              <a:gd name="connsiteX258" fmla="*/ 7329 w 9996"/>
              <a:gd name="connsiteY258" fmla="*/ 5489 h 10788"/>
              <a:gd name="connsiteX259" fmla="*/ 7329 w 9996"/>
              <a:gd name="connsiteY259" fmla="*/ 5525 h 10788"/>
              <a:gd name="connsiteX260" fmla="*/ 7290 w 9996"/>
              <a:gd name="connsiteY260" fmla="*/ 5507 h 10788"/>
              <a:gd name="connsiteX261" fmla="*/ 7264 w 9996"/>
              <a:gd name="connsiteY261" fmla="*/ 5422 h 10788"/>
              <a:gd name="connsiteX262" fmla="*/ 7250 w 9996"/>
              <a:gd name="connsiteY262" fmla="*/ 5382 h 10788"/>
              <a:gd name="connsiteX263" fmla="*/ 7242 w 9996"/>
              <a:gd name="connsiteY263" fmla="*/ 5417 h 10788"/>
              <a:gd name="connsiteX264" fmla="*/ 7229 w 9996"/>
              <a:gd name="connsiteY264" fmla="*/ 5458 h 10788"/>
              <a:gd name="connsiteX265" fmla="*/ 7224 w 9996"/>
              <a:gd name="connsiteY265" fmla="*/ 5435 h 10788"/>
              <a:gd name="connsiteX266" fmla="*/ 7211 w 9996"/>
              <a:gd name="connsiteY266" fmla="*/ 5462 h 10788"/>
              <a:gd name="connsiteX267" fmla="*/ 7158 w 9996"/>
              <a:gd name="connsiteY267" fmla="*/ 5462 h 10788"/>
              <a:gd name="connsiteX268" fmla="*/ 7150 w 9996"/>
              <a:gd name="connsiteY268" fmla="*/ 5471 h 10788"/>
              <a:gd name="connsiteX269" fmla="*/ 7088 w 9996"/>
              <a:gd name="connsiteY269" fmla="*/ 5449 h 10788"/>
              <a:gd name="connsiteX270" fmla="*/ 7071 w 9996"/>
              <a:gd name="connsiteY270" fmla="*/ 5359 h 10788"/>
              <a:gd name="connsiteX271" fmla="*/ 7088 w 9996"/>
              <a:gd name="connsiteY271" fmla="*/ 5305 h 10788"/>
              <a:gd name="connsiteX272" fmla="*/ 7036 w 9996"/>
              <a:gd name="connsiteY272" fmla="*/ 5260 h 10788"/>
              <a:gd name="connsiteX273" fmla="*/ 6970 w 9996"/>
              <a:gd name="connsiteY273" fmla="*/ 5260 h 10788"/>
              <a:gd name="connsiteX274" fmla="*/ 6975 w 9996"/>
              <a:gd name="connsiteY274" fmla="*/ 5278 h 10788"/>
              <a:gd name="connsiteX275" fmla="*/ 7014 w 9996"/>
              <a:gd name="connsiteY275" fmla="*/ 5292 h 10788"/>
              <a:gd name="connsiteX276" fmla="*/ 7049 w 9996"/>
              <a:gd name="connsiteY276" fmla="*/ 5328 h 10788"/>
              <a:gd name="connsiteX277" fmla="*/ 7023 w 9996"/>
              <a:gd name="connsiteY277" fmla="*/ 5346 h 10788"/>
              <a:gd name="connsiteX278" fmla="*/ 7001 w 9996"/>
              <a:gd name="connsiteY278" fmla="*/ 5395 h 10788"/>
              <a:gd name="connsiteX279" fmla="*/ 6996 w 9996"/>
              <a:gd name="connsiteY279" fmla="*/ 5449 h 10788"/>
              <a:gd name="connsiteX280" fmla="*/ 6944 w 9996"/>
              <a:gd name="connsiteY280" fmla="*/ 5507 h 10788"/>
              <a:gd name="connsiteX281" fmla="*/ 6721 w 9996"/>
              <a:gd name="connsiteY281" fmla="*/ 5592 h 10788"/>
              <a:gd name="connsiteX282" fmla="*/ 6690 w 9996"/>
              <a:gd name="connsiteY282" fmla="*/ 5624 h 10788"/>
              <a:gd name="connsiteX283" fmla="*/ 6673 w 9996"/>
              <a:gd name="connsiteY283" fmla="*/ 5678 h 10788"/>
              <a:gd name="connsiteX284" fmla="*/ 6633 w 9996"/>
              <a:gd name="connsiteY284" fmla="*/ 5754 h 10788"/>
              <a:gd name="connsiteX285" fmla="*/ 6646 w 9996"/>
              <a:gd name="connsiteY285" fmla="*/ 5794 h 10788"/>
              <a:gd name="connsiteX286" fmla="*/ 6690 w 9996"/>
              <a:gd name="connsiteY286" fmla="*/ 5871 h 10788"/>
              <a:gd name="connsiteX287" fmla="*/ 6681 w 9996"/>
              <a:gd name="connsiteY287" fmla="*/ 5897 h 10788"/>
              <a:gd name="connsiteX288" fmla="*/ 6708 w 9996"/>
              <a:gd name="connsiteY288" fmla="*/ 5902 h 10788"/>
              <a:gd name="connsiteX289" fmla="*/ 6629 w 9996"/>
              <a:gd name="connsiteY289" fmla="*/ 5978 h 10788"/>
              <a:gd name="connsiteX290" fmla="*/ 6607 w 9996"/>
              <a:gd name="connsiteY290" fmla="*/ 6041 h 10788"/>
              <a:gd name="connsiteX291" fmla="*/ 6567 w 9996"/>
              <a:gd name="connsiteY291" fmla="*/ 6045 h 10788"/>
              <a:gd name="connsiteX292" fmla="*/ 6581 w 9996"/>
              <a:gd name="connsiteY292" fmla="*/ 6086 h 10788"/>
              <a:gd name="connsiteX293" fmla="*/ 6454 w 9996"/>
              <a:gd name="connsiteY293" fmla="*/ 6185 h 10788"/>
              <a:gd name="connsiteX294" fmla="*/ 6445 w 9996"/>
              <a:gd name="connsiteY294" fmla="*/ 6234 h 10788"/>
              <a:gd name="connsiteX295" fmla="*/ 6252 w 9996"/>
              <a:gd name="connsiteY295" fmla="*/ 6337 h 10788"/>
              <a:gd name="connsiteX296" fmla="*/ 6235 w 9996"/>
              <a:gd name="connsiteY296" fmla="*/ 6306 h 10788"/>
              <a:gd name="connsiteX297" fmla="*/ 6235 w 9996"/>
              <a:gd name="connsiteY297" fmla="*/ 6274 h 10788"/>
              <a:gd name="connsiteX298" fmla="*/ 6222 w 9996"/>
              <a:gd name="connsiteY298" fmla="*/ 6252 h 10788"/>
              <a:gd name="connsiteX299" fmla="*/ 6191 w 9996"/>
              <a:gd name="connsiteY299" fmla="*/ 6252 h 10788"/>
              <a:gd name="connsiteX300" fmla="*/ 6134 w 9996"/>
              <a:gd name="connsiteY300" fmla="*/ 6301 h 10788"/>
              <a:gd name="connsiteX301" fmla="*/ 6090 w 9996"/>
              <a:gd name="connsiteY301" fmla="*/ 6306 h 10788"/>
              <a:gd name="connsiteX302" fmla="*/ 6073 w 9996"/>
              <a:gd name="connsiteY302" fmla="*/ 6404 h 10788"/>
              <a:gd name="connsiteX303" fmla="*/ 6134 w 9996"/>
              <a:gd name="connsiteY303" fmla="*/ 6382 h 10788"/>
              <a:gd name="connsiteX304" fmla="*/ 6151 w 9996"/>
              <a:gd name="connsiteY304" fmla="*/ 6355 h 10788"/>
              <a:gd name="connsiteX305" fmla="*/ 6187 w 9996"/>
              <a:gd name="connsiteY305" fmla="*/ 6368 h 10788"/>
              <a:gd name="connsiteX306" fmla="*/ 5946 w 9996"/>
              <a:gd name="connsiteY306" fmla="*/ 6588 h 10788"/>
              <a:gd name="connsiteX307" fmla="*/ 5880 w 9996"/>
              <a:gd name="connsiteY307" fmla="*/ 6768 h 10788"/>
              <a:gd name="connsiteX308" fmla="*/ 5565 w 9996"/>
              <a:gd name="connsiteY308" fmla="*/ 7028 h 10788"/>
              <a:gd name="connsiteX309" fmla="*/ 5517 w 9996"/>
              <a:gd name="connsiteY309" fmla="*/ 7122 h 10788"/>
              <a:gd name="connsiteX310" fmla="*/ 5442 w 9996"/>
              <a:gd name="connsiteY310" fmla="*/ 7194 h 10788"/>
              <a:gd name="connsiteX311" fmla="*/ 5311 w 9996"/>
              <a:gd name="connsiteY311" fmla="*/ 7239 h 10788"/>
              <a:gd name="connsiteX312" fmla="*/ 5210 w 9996"/>
              <a:gd name="connsiteY312" fmla="*/ 7329 h 10788"/>
              <a:gd name="connsiteX313" fmla="*/ 5197 w 9996"/>
              <a:gd name="connsiteY313" fmla="*/ 7405 h 10788"/>
              <a:gd name="connsiteX314" fmla="*/ 5210 w 9996"/>
              <a:gd name="connsiteY314" fmla="*/ 7486 h 10788"/>
              <a:gd name="connsiteX315" fmla="*/ 5149 w 9996"/>
              <a:gd name="connsiteY315" fmla="*/ 7575 h 10788"/>
              <a:gd name="connsiteX316" fmla="*/ 5070 w 9996"/>
              <a:gd name="connsiteY316" fmla="*/ 7629 h 10788"/>
              <a:gd name="connsiteX317" fmla="*/ 4908 w 9996"/>
              <a:gd name="connsiteY317" fmla="*/ 7611 h 10788"/>
              <a:gd name="connsiteX318" fmla="*/ 4842 w 9996"/>
              <a:gd name="connsiteY318" fmla="*/ 7674 h 10788"/>
              <a:gd name="connsiteX319" fmla="*/ 4842 w 9996"/>
              <a:gd name="connsiteY319" fmla="*/ 7746 h 10788"/>
              <a:gd name="connsiteX320" fmla="*/ 4742 w 9996"/>
              <a:gd name="connsiteY320" fmla="*/ 7871 h 10788"/>
              <a:gd name="connsiteX321" fmla="*/ 4685 w 9996"/>
              <a:gd name="connsiteY321" fmla="*/ 7862 h 10788"/>
              <a:gd name="connsiteX322" fmla="*/ 4654 w 9996"/>
              <a:gd name="connsiteY322" fmla="*/ 7809 h 10788"/>
              <a:gd name="connsiteX323" fmla="*/ 4619 w 9996"/>
              <a:gd name="connsiteY323" fmla="*/ 7809 h 10788"/>
              <a:gd name="connsiteX324" fmla="*/ 4505 w 9996"/>
              <a:gd name="connsiteY324" fmla="*/ 7934 h 10788"/>
              <a:gd name="connsiteX325" fmla="*/ 4466 w 9996"/>
              <a:gd name="connsiteY325" fmla="*/ 8002 h 10788"/>
              <a:gd name="connsiteX326" fmla="*/ 4475 w 9996"/>
              <a:gd name="connsiteY326" fmla="*/ 8132 h 10788"/>
              <a:gd name="connsiteX327" fmla="*/ 4532 w 9996"/>
              <a:gd name="connsiteY327" fmla="*/ 8311 h 10788"/>
              <a:gd name="connsiteX328" fmla="*/ 4475 w 9996"/>
              <a:gd name="connsiteY328" fmla="*/ 8369 h 10788"/>
              <a:gd name="connsiteX329" fmla="*/ 4488 w 9996"/>
              <a:gd name="connsiteY329" fmla="*/ 8473 h 10788"/>
              <a:gd name="connsiteX330" fmla="*/ 4488 w 9996"/>
              <a:gd name="connsiteY330" fmla="*/ 8755 h 10788"/>
              <a:gd name="connsiteX331" fmla="*/ 4571 w 9996"/>
              <a:gd name="connsiteY331" fmla="*/ 8782 h 10788"/>
              <a:gd name="connsiteX332" fmla="*/ 4588 w 9996"/>
              <a:gd name="connsiteY332" fmla="*/ 8962 h 10788"/>
              <a:gd name="connsiteX333" fmla="*/ 4505 w 9996"/>
              <a:gd name="connsiteY333" fmla="*/ 9199 h 10788"/>
              <a:gd name="connsiteX334" fmla="*/ 4413 w 9996"/>
              <a:gd name="connsiteY334" fmla="*/ 9374 h 10788"/>
              <a:gd name="connsiteX335" fmla="*/ 4413 w 9996"/>
              <a:gd name="connsiteY335" fmla="*/ 9509 h 10788"/>
              <a:gd name="connsiteX336" fmla="*/ 4453 w 9996"/>
              <a:gd name="connsiteY336" fmla="*/ 9563 h 10788"/>
              <a:gd name="connsiteX337" fmla="*/ 4479 w 9996"/>
              <a:gd name="connsiteY337" fmla="*/ 9872 h 10788"/>
              <a:gd name="connsiteX338" fmla="*/ 4479 w 9996"/>
              <a:gd name="connsiteY338" fmla="*/ 9958 h 10788"/>
              <a:gd name="connsiteX339" fmla="*/ 4413 w 9996"/>
              <a:gd name="connsiteY339" fmla="*/ 9975 h 10788"/>
              <a:gd name="connsiteX340" fmla="*/ 4374 w 9996"/>
              <a:gd name="connsiteY340" fmla="*/ 9962 h 10788"/>
              <a:gd name="connsiteX341" fmla="*/ 4278 w 9996"/>
              <a:gd name="connsiteY341" fmla="*/ 9975 h 10788"/>
              <a:gd name="connsiteX342" fmla="*/ 4238 w 9996"/>
              <a:gd name="connsiteY342" fmla="*/ 10052 h 10788"/>
              <a:gd name="connsiteX343" fmla="*/ 4260 w 9996"/>
              <a:gd name="connsiteY343" fmla="*/ 10079 h 10788"/>
              <a:gd name="connsiteX344" fmla="*/ 4164 w 9996"/>
              <a:gd name="connsiteY344" fmla="*/ 10204 h 10788"/>
              <a:gd name="connsiteX345" fmla="*/ 4133 w 9996"/>
              <a:gd name="connsiteY345" fmla="*/ 10245 h 10788"/>
              <a:gd name="connsiteX346" fmla="*/ 4146 w 9996"/>
              <a:gd name="connsiteY346" fmla="*/ 10294 h 10788"/>
              <a:gd name="connsiteX347" fmla="*/ 4260 w 9996"/>
              <a:gd name="connsiteY347" fmla="*/ 10352 h 10788"/>
              <a:gd name="connsiteX348" fmla="*/ 4273 w 9996"/>
              <a:gd name="connsiteY348" fmla="*/ 10375 h 10788"/>
              <a:gd name="connsiteX349" fmla="*/ 4273 w 9996"/>
              <a:gd name="connsiteY349" fmla="*/ 10402 h 10788"/>
              <a:gd name="connsiteX350" fmla="*/ 4260 w 9996"/>
              <a:gd name="connsiteY350" fmla="*/ 10366 h 10788"/>
              <a:gd name="connsiteX351" fmla="*/ 4203 w 9996"/>
              <a:gd name="connsiteY351" fmla="*/ 10348 h 10788"/>
              <a:gd name="connsiteX352" fmla="*/ 4050 w 9996"/>
              <a:gd name="connsiteY352" fmla="*/ 10402 h 10788"/>
              <a:gd name="connsiteX353" fmla="*/ 4032 w 9996"/>
              <a:gd name="connsiteY353" fmla="*/ 10393 h 10788"/>
              <a:gd name="connsiteX354" fmla="*/ 3905 w 9996"/>
              <a:gd name="connsiteY354" fmla="*/ 10451 h 10788"/>
              <a:gd name="connsiteX355" fmla="*/ 3862 w 9996"/>
              <a:gd name="connsiteY355" fmla="*/ 10518 h 10788"/>
              <a:gd name="connsiteX356" fmla="*/ 3857 w 9996"/>
              <a:gd name="connsiteY356" fmla="*/ 10559 h 10788"/>
              <a:gd name="connsiteX357" fmla="*/ 3844 w 9996"/>
              <a:gd name="connsiteY357" fmla="*/ 10572 h 10788"/>
              <a:gd name="connsiteX358" fmla="*/ 3857 w 9996"/>
              <a:gd name="connsiteY358" fmla="*/ 10599 h 10788"/>
              <a:gd name="connsiteX359" fmla="*/ 3822 w 9996"/>
              <a:gd name="connsiteY359" fmla="*/ 10698 h 10788"/>
              <a:gd name="connsiteX360" fmla="*/ 3691 w 9996"/>
              <a:gd name="connsiteY360" fmla="*/ 10788 h 10788"/>
              <a:gd name="connsiteX361" fmla="*/ 3568 w 9996"/>
              <a:gd name="connsiteY361" fmla="*/ 10774 h 10788"/>
              <a:gd name="connsiteX362" fmla="*/ 3463 w 9996"/>
              <a:gd name="connsiteY362" fmla="*/ 10698 h 10788"/>
              <a:gd name="connsiteX363" fmla="*/ 3354 w 9996"/>
              <a:gd name="connsiteY363" fmla="*/ 10572 h 10788"/>
              <a:gd name="connsiteX364" fmla="*/ 3236 w 9996"/>
              <a:gd name="connsiteY364" fmla="*/ 10299 h 10788"/>
              <a:gd name="connsiteX365" fmla="*/ 3222 w 9996"/>
              <a:gd name="connsiteY365" fmla="*/ 10146 h 10788"/>
              <a:gd name="connsiteX366" fmla="*/ 3187 w 9996"/>
              <a:gd name="connsiteY366" fmla="*/ 10011 h 10788"/>
              <a:gd name="connsiteX367" fmla="*/ 3109 w 9996"/>
              <a:gd name="connsiteY367" fmla="*/ 9859 h 10788"/>
              <a:gd name="connsiteX368" fmla="*/ 3109 w 9996"/>
              <a:gd name="connsiteY368" fmla="*/ 9792 h 10788"/>
              <a:gd name="connsiteX369" fmla="*/ 3074 w 9996"/>
              <a:gd name="connsiteY369" fmla="*/ 9783 h 10788"/>
              <a:gd name="connsiteX370" fmla="*/ 3039 w 9996"/>
              <a:gd name="connsiteY370" fmla="*/ 9688 h 10788"/>
              <a:gd name="connsiteX371" fmla="*/ 3008 w 9996"/>
              <a:gd name="connsiteY371" fmla="*/ 9563 h 10788"/>
              <a:gd name="connsiteX372" fmla="*/ 2907 w 9996"/>
              <a:gd name="connsiteY372" fmla="*/ 9433 h 10788"/>
              <a:gd name="connsiteX373" fmla="*/ 2842 w 9996"/>
              <a:gd name="connsiteY373" fmla="*/ 9338 h 10788"/>
              <a:gd name="connsiteX374" fmla="*/ 2811 w 9996"/>
              <a:gd name="connsiteY374" fmla="*/ 9329 h 10788"/>
              <a:gd name="connsiteX375" fmla="*/ 2719 w 9996"/>
              <a:gd name="connsiteY375" fmla="*/ 9231 h 10788"/>
              <a:gd name="connsiteX376" fmla="*/ 2671 w 9996"/>
              <a:gd name="connsiteY376" fmla="*/ 9132 h 10788"/>
              <a:gd name="connsiteX377" fmla="*/ 2644 w 9996"/>
              <a:gd name="connsiteY377" fmla="*/ 9105 h 10788"/>
              <a:gd name="connsiteX378" fmla="*/ 2631 w 9996"/>
              <a:gd name="connsiteY378" fmla="*/ 8953 h 10788"/>
              <a:gd name="connsiteX379" fmla="*/ 2592 w 9996"/>
              <a:gd name="connsiteY379" fmla="*/ 8885 h 10788"/>
              <a:gd name="connsiteX380" fmla="*/ 2531 w 9996"/>
              <a:gd name="connsiteY380" fmla="*/ 8719 h 10788"/>
              <a:gd name="connsiteX381" fmla="*/ 2513 w 9996"/>
              <a:gd name="connsiteY381" fmla="*/ 8612 h 10788"/>
              <a:gd name="connsiteX382" fmla="*/ 2474 w 9996"/>
              <a:gd name="connsiteY382" fmla="*/ 8531 h 10788"/>
              <a:gd name="connsiteX383" fmla="*/ 2439 w 9996"/>
              <a:gd name="connsiteY383" fmla="*/ 8473 h 10788"/>
              <a:gd name="connsiteX384" fmla="*/ 2426 w 9996"/>
              <a:gd name="connsiteY384" fmla="*/ 8342 h 10788"/>
              <a:gd name="connsiteX385" fmla="*/ 2404 w 9996"/>
              <a:gd name="connsiteY385" fmla="*/ 8338 h 10788"/>
              <a:gd name="connsiteX386" fmla="*/ 2316 w 9996"/>
              <a:gd name="connsiteY386" fmla="*/ 8226 h 10788"/>
              <a:gd name="connsiteX387" fmla="*/ 2316 w 9996"/>
              <a:gd name="connsiteY387" fmla="*/ 8185 h 10788"/>
              <a:gd name="connsiteX388" fmla="*/ 2290 w 9996"/>
              <a:gd name="connsiteY388" fmla="*/ 8181 h 10788"/>
              <a:gd name="connsiteX389" fmla="*/ 2211 w 9996"/>
              <a:gd name="connsiteY389" fmla="*/ 8028 h 10788"/>
              <a:gd name="connsiteX390" fmla="*/ 2202 w 9996"/>
              <a:gd name="connsiteY390" fmla="*/ 7979 h 10788"/>
              <a:gd name="connsiteX391" fmla="*/ 2158 w 9996"/>
              <a:gd name="connsiteY391" fmla="*/ 7952 h 10788"/>
              <a:gd name="connsiteX392" fmla="*/ 2132 w 9996"/>
              <a:gd name="connsiteY392" fmla="*/ 7844 h 10788"/>
              <a:gd name="connsiteX393" fmla="*/ 2071 w 9996"/>
              <a:gd name="connsiteY393" fmla="*/ 7809 h 10788"/>
              <a:gd name="connsiteX394" fmla="*/ 2018 w 9996"/>
              <a:gd name="connsiteY394" fmla="*/ 7652 h 10788"/>
              <a:gd name="connsiteX395" fmla="*/ 2018 w 9996"/>
              <a:gd name="connsiteY395" fmla="*/ 7445 h 10788"/>
              <a:gd name="connsiteX396" fmla="*/ 1861 w 9996"/>
              <a:gd name="connsiteY396" fmla="*/ 7145 h 10788"/>
              <a:gd name="connsiteX397" fmla="*/ 1861 w 9996"/>
              <a:gd name="connsiteY397" fmla="*/ 7046 h 10788"/>
              <a:gd name="connsiteX398" fmla="*/ 1795 w 9996"/>
              <a:gd name="connsiteY398" fmla="*/ 6938 h 10788"/>
              <a:gd name="connsiteX399" fmla="*/ 1874 w 9996"/>
              <a:gd name="connsiteY399" fmla="*/ 6938 h 10788"/>
              <a:gd name="connsiteX400" fmla="*/ 1769 w 9996"/>
              <a:gd name="connsiteY400" fmla="*/ 6799 h 10788"/>
              <a:gd name="connsiteX401" fmla="*/ 1769 w 9996"/>
              <a:gd name="connsiteY401" fmla="*/ 6718 h 10788"/>
              <a:gd name="connsiteX402" fmla="*/ 1821 w 9996"/>
              <a:gd name="connsiteY402" fmla="*/ 6714 h 10788"/>
              <a:gd name="connsiteX403" fmla="*/ 1782 w 9996"/>
              <a:gd name="connsiteY403" fmla="*/ 6656 h 10788"/>
              <a:gd name="connsiteX404" fmla="*/ 1778 w 9996"/>
              <a:gd name="connsiteY404" fmla="*/ 6588 h 10788"/>
              <a:gd name="connsiteX405" fmla="*/ 1668 w 9996"/>
              <a:gd name="connsiteY405" fmla="*/ 6391 h 10788"/>
              <a:gd name="connsiteX406" fmla="*/ 1655 w 9996"/>
              <a:gd name="connsiteY406" fmla="*/ 6265 h 10788"/>
              <a:gd name="connsiteX407" fmla="*/ 1716 w 9996"/>
              <a:gd name="connsiteY407" fmla="*/ 6238 h 10788"/>
              <a:gd name="connsiteX408" fmla="*/ 1664 w 9996"/>
              <a:gd name="connsiteY408" fmla="*/ 6202 h 10788"/>
              <a:gd name="connsiteX409" fmla="*/ 1664 w 9996"/>
              <a:gd name="connsiteY409" fmla="*/ 6144 h 10788"/>
              <a:gd name="connsiteX410" fmla="*/ 1694 w 9996"/>
              <a:gd name="connsiteY410" fmla="*/ 6054 h 10788"/>
              <a:gd name="connsiteX411" fmla="*/ 1690 w 9996"/>
              <a:gd name="connsiteY411" fmla="*/ 5951 h 10788"/>
              <a:gd name="connsiteX412" fmla="*/ 1655 w 9996"/>
              <a:gd name="connsiteY412" fmla="*/ 5848 h 10788"/>
              <a:gd name="connsiteX413" fmla="*/ 1616 w 9996"/>
              <a:gd name="connsiteY413" fmla="*/ 5821 h 10788"/>
              <a:gd name="connsiteX414" fmla="*/ 1581 w 9996"/>
              <a:gd name="connsiteY414" fmla="*/ 5651 h 10788"/>
              <a:gd name="connsiteX415" fmla="*/ 1664 w 9996"/>
              <a:gd name="connsiteY415" fmla="*/ 5601 h 10788"/>
              <a:gd name="connsiteX416" fmla="*/ 1690 w 9996"/>
              <a:gd name="connsiteY416" fmla="*/ 5561 h 10788"/>
              <a:gd name="connsiteX417" fmla="*/ 1743 w 9996"/>
              <a:gd name="connsiteY417" fmla="*/ 5561 h 10788"/>
              <a:gd name="connsiteX418" fmla="*/ 1681 w 9996"/>
              <a:gd name="connsiteY418" fmla="*/ 5547 h 10788"/>
              <a:gd name="connsiteX419" fmla="*/ 1602 w 9996"/>
              <a:gd name="connsiteY419" fmla="*/ 5561 h 10788"/>
              <a:gd name="connsiteX420" fmla="*/ 1554 w 9996"/>
              <a:gd name="connsiteY420" fmla="*/ 5552 h 10788"/>
              <a:gd name="connsiteX421" fmla="*/ 1563 w 9996"/>
              <a:gd name="connsiteY421" fmla="*/ 5485 h 10788"/>
              <a:gd name="connsiteX422" fmla="*/ 1528 w 9996"/>
              <a:gd name="connsiteY422" fmla="*/ 5422 h 10788"/>
              <a:gd name="connsiteX423" fmla="*/ 1541 w 9996"/>
              <a:gd name="connsiteY423" fmla="*/ 5355 h 10788"/>
              <a:gd name="connsiteX424" fmla="*/ 1563 w 9996"/>
              <a:gd name="connsiteY424" fmla="*/ 5341 h 10788"/>
              <a:gd name="connsiteX425" fmla="*/ 1607 w 9996"/>
              <a:gd name="connsiteY425" fmla="*/ 5346 h 10788"/>
              <a:gd name="connsiteX426" fmla="*/ 1668 w 9996"/>
              <a:gd name="connsiteY426" fmla="*/ 5292 h 10788"/>
              <a:gd name="connsiteX427" fmla="*/ 1694 w 9996"/>
              <a:gd name="connsiteY427" fmla="*/ 5242 h 10788"/>
              <a:gd name="connsiteX428" fmla="*/ 1633 w 9996"/>
              <a:gd name="connsiteY428" fmla="*/ 5287 h 10788"/>
              <a:gd name="connsiteX429" fmla="*/ 1589 w 9996"/>
              <a:gd name="connsiteY429" fmla="*/ 5260 h 10788"/>
              <a:gd name="connsiteX430" fmla="*/ 1502 w 9996"/>
              <a:gd name="connsiteY430" fmla="*/ 5274 h 10788"/>
              <a:gd name="connsiteX431" fmla="*/ 1475 w 9996"/>
              <a:gd name="connsiteY431" fmla="*/ 5211 h 10788"/>
              <a:gd name="connsiteX432" fmla="*/ 1467 w 9996"/>
              <a:gd name="connsiteY432" fmla="*/ 5260 h 10788"/>
              <a:gd name="connsiteX433" fmla="*/ 1462 w 9996"/>
              <a:gd name="connsiteY433" fmla="*/ 5332 h 10788"/>
              <a:gd name="connsiteX434" fmla="*/ 1414 w 9996"/>
              <a:gd name="connsiteY434" fmla="*/ 5471 h 10788"/>
              <a:gd name="connsiteX435" fmla="*/ 1467 w 9996"/>
              <a:gd name="connsiteY435" fmla="*/ 5539 h 10788"/>
              <a:gd name="connsiteX436" fmla="*/ 1454 w 9996"/>
              <a:gd name="connsiteY436" fmla="*/ 5669 h 10788"/>
              <a:gd name="connsiteX437" fmla="*/ 1401 w 9996"/>
              <a:gd name="connsiteY437" fmla="*/ 5722 h 10788"/>
              <a:gd name="connsiteX438" fmla="*/ 1392 w 9996"/>
              <a:gd name="connsiteY438" fmla="*/ 5767 h 10788"/>
              <a:gd name="connsiteX439" fmla="*/ 1274 w 9996"/>
              <a:gd name="connsiteY439" fmla="*/ 5826 h 10788"/>
              <a:gd name="connsiteX440" fmla="*/ 1095 w 9996"/>
              <a:gd name="connsiteY440" fmla="*/ 5942 h 10788"/>
              <a:gd name="connsiteX441" fmla="*/ 1007 w 9996"/>
              <a:gd name="connsiteY441" fmla="*/ 5978 h 10788"/>
              <a:gd name="connsiteX442" fmla="*/ 880 w 9996"/>
              <a:gd name="connsiteY442" fmla="*/ 5942 h 10788"/>
              <a:gd name="connsiteX443" fmla="*/ 604 w 9996"/>
              <a:gd name="connsiteY443" fmla="*/ 5722 h 10788"/>
              <a:gd name="connsiteX444" fmla="*/ 490 w 9996"/>
              <a:gd name="connsiteY444" fmla="*/ 5574 h 10788"/>
              <a:gd name="connsiteX445" fmla="*/ 490 w 9996"/>
              <a:gd name="connsiteY445" fmla="*/ 5547 h 10788"/>
              <a:gd name="connsiteX446" fmla="*/ 455 w 9996"/>
              <a:gd name="connsiteY446" fmla="*/ 5547 h 10788"/>
              <a:gd name="connsiteX447" fmla="*/ 412 w 9996"/>
              <a:gd name="connsiteY447" fmla="*/ 5521 h 10788"/>
              <a:gd name="connsiteX448" fmla="*/ 250 w 9996"/>
              <a:gd name="connsiteY448" fmla="*/ 5359 h 10788"/>
              <a:gd name="connsiteX449" fmla="*/ 236 w 9996"/>
              <a:gd name="connsiteY449" fmla="*/ 5314 h 10788"/>
              <a:gd name="connsiteX450" fmla="*/ 250 w 9996"/>
              <a:gd name="connsiteY450" fmla="*/ 5274 h 10788"/>
              <a:gd name="connsiteX451" fmla="*/ 298 w 9996"/>
              <a:gd name="connsiteY451" fmla="*/ 5265 h 10788"/>
              <a:gd name="connsiteX452" fmla="*/ 311 w 9996"/>
              <a:gd name="connsiteY452" fmla="*/ 5292 h 10788"/>
              <a:gd name="connsiteX453" fmla="*/ 350 w 9996"/>
              <a:gd name="connsiteY453" fmla="*/ 5274 h 10788"/>
              <a:gd name="connsiteX454" fmla="*/ 350 w 9996"/>
              <a:gd name="connsiteY454" fmla="*/ 5355 h 10788"/>
              <a:gd name="connsiteX455" fmla="*/ 412 w 9996"/>
              <a:gd name="connsiteY455" fmla="*/ 5359 h 10788"/>
              <a:gd name="connsiteX456" fmla="*/ 451 w 9996"/>
              <a:gd name="connsiteY456" fmla="*/ 5328 h 10788"/>
              <a:gd name="connsiteX457" fmla="*/ 468 w 9996"/>
              <a:gd name="connsiteY457" fmla="*/ 5328 h 10788"/>
              <a:gd name="connsiteX458" fmla="*/ 512 w 9996"/>
              <a:gd name="connsiteY458" fmla="*/ 5355 h 10788"/>
              <a:gd name="connsiteX459" fmla="*/ 517 w 9996"/>
              <a:gd name="connsiteY459" fmla="*/ 5328 h 10788"/>
              <a:gd name="connsiteX460" fmla="*/ 665 w 9996"/>
              <a:gd name="connsiteY460" fmla="*/ 5202 h 10788"/>
              <a:gd name="connsiteX461" fmla="*/ 705 w 9996"/>
              <a:gd name="connsiteY461" fmla="*/ 5202 h 10788"/>
              <a:gd name="connsiteX462" fmla="*/ 779 w 9996"/>
              <a:gd name="connsiteY462" fmla="*/ 5094 h 10788"/>
              <a:gd name="connsiteX463" fmla="*/ 797 w 9996"/>
              <a:gd name="connsiteY463" fmla="*/ 5099 h 10788"/>
              <a:gd name="connsiteX464" fmla="*/ 823 w 9996"/>
              <a:gd name="connsiteY464" fmla="*/ 5032 h 10788"/>
              <a:gd name="connsiteX465" fmla="*/ 753 w 9996"/>
              <a:gd name="connsiteY465" fmla="*/ 5027 h 10788"/>
              <a:gd name="connsiteX466" fmla="*/ 731 w 9996"/>
              <a:gd name="connsiteY466" fmla="*/ 5009 h 10788"/>
              <a:gd name="connsiteX467" fmla="*/ 744 w 9996"/>
              <a:gd name="connsiteY467" fmla="*/ 5041 h 10788"/>
              <a:gd name="connsiteX468" fmla="*/ 740 w 9996"/>
              <a:gd name="connsiteY468" fmla="*/ 5067 h 10788"/>
              <a:gd name="connsiteX469" fmla="*/ 591 w 9996"/>
              <a:gd name="connsiteY469" fmla="*/ 5135 h 10788"/>
              <a:gd name="connsiteX470" fmla="*/ 504 w 9996"/>
              <a:gd name="connsiteY470" fmla="*/ 5135 h 10788"/>
              <a:gd name="connsiteX471" fmla="*/ 438 w 9996"/>
              <a:gd name="connsiteY471" fmla="*/ 5157 h 10788"/>
              <a:gd name="connsiteX472" fmla="*/ 201 w 9996"/>
              <a:gd name="connsiteY472" fmla="*/ 5072 h 10788"/>
              <a:gd name="connsiteX473" fmla="*/ 96 w 9996"/>
              <a:gd name="connsiteY473" fmla="*/ 4955 h 10788"/>
              <a:gd name="connsiteX474" fmla="*/ 48 w 9996"/>
              <a:gd name="connsiteY474" fmla="*/ 4937 h 10788"/>
              <a:gd name="connsiteX475" fmla="*/ 57 w 9996"/>
              <a:gd name="connsiteY475" fmla="*/ 4861 h 10788"/>
              <a:gd name="connsiteX476" fmla="*/ 123 w 9996"/>
              <a:gd name="connsiteY476" fmla="*/ 4762 h 10788"/>
              <a:gd name="connsiteX477" fmla="*/ 201 w 9996"/>
              <a:gd name="connsiteY477" fmla="*/ 4722 h 10788"/>
              <a:gd name="connsiteX478" fmla="*/ 101 w 9996"/>
              <a:gd name="connsiteY478" fmla="*/ 4735 h 10788"/>
              <a:gd name="connsiteX479" fmla="*/ 0 w 9996"/>
              <a:gd name="connsiteY479" fmla="*/ 4798 h 10788"/>
              <a:gd name="connsiteX480" fmla="*/ 9 w 9996"/>
              <a:gd name="connsiteY480" fmla="*/ 4709 h 10788"/>
              <a:gd name="connsiteX481" fmla="*/ 83 w 9996"/>
              <a:gd name="connsiteY481" fmla="*/ 4655 h 10788"/>
              <a:gd name="connsiteX482" fmla="*/ 127 w 9996"/>
              <a:gd name="connsiteY482" fmla="*/ 4646 h 10788"/>
              <a:gd name="connsiteX483" fmla="*/ 162 w 9996"/>
              <a:gd name="connsiteY483" fmla="*/ 4552 h 10788"/>
              <a:gd name="connsiteX484" fmla="*/ 215 w 9996"/>
              <a:gd name="connsiteY484" fmla="*/ 4565 h 10788"/>
              <a:gd name="connsiteX485" fmla="*/ 276 w 9996"/>
              <a:gd name="connsiteY485" fmla="*/ 4529 h 10788"/>
              <a:gd name="connsiteX486" fmla="*/ 517 w 9996"/>
              <a:gd name="connsiteY486" fmla="*/ 4547 h 10788"/>
              <a:gd name="connsiteX487" fmla="*/ 657 w 9996"/>
              <a:gd name="connsiteY487" fmla="*/ 4498 h 10788"/>
              <a:gd name="connsiteX488" fmla="*/ 683 w 9996"/>
              <a:gd name="connsiteY488" fmla="*/ 4462 h 10788"/>
              <a:gd name="connsiteX489" fmla="*/ 766 w 9996"/>
              <a:gd name="connsiteY489" fmla="*/ 4435 h 10788"/>
              <a:gd name="connsiteX490" fmla="*/ 740 w 9996"/>
              <a:gd name="connsiteY490" fmla="*/ 4489 h 10788"/>
              <a:gd name="connsiteX491" fmla="*/ 771 w 9996"/>
              <a:gd name="connsiteY491" fmla="*/ 4529 h 10788"/>
              <a:gd name="connsiteX492" fmla="*/ 854 w 9996"/>
              <a:gd name="connsiteY492" fmla="*/ 4484 h 10788"/>
              <a:gd name="connsiteX493" fmla="*/ 919 w 9996"/>
              <a:gd name="connsiteY493" fmla="*/ 4457 h 10788"/>
              <a:gd name="connsiteX494" fmla="*/ 893 w 9996"/>
              <a:gd name="connsiteY494" fmla="*/ 4421 h 10788"/>
              <a:gd name="connsiteX495" fmla="*/ 898 w 9996"/>
              <a:gd name="connsiteY495" fmla="*/ 4372 h 10788"/>
              <a:gd name="connsiteX496" fmla="*/ 819 w 9996"/>
              <a:gd name="connsiteY496" fmla="*/ 4139 h 10788"/>
              <a:gd name="connsiteX497" fmla="*/ 753 w 9996"/>
              <a:gd name="connsiteY497" fmla="*/ 4045 h 10788"/>
              <a:gd name="connsiteX498" fmla="*/ 771 w 9996"/>
              <a:gd name="connsiteY498" fmla="*/ 3995 h 10788"/>
              <a:gd name="connsiteX499" fmla="*/ 722 w 9996"/>
              <a:gd name="connsiteY499" fmla="*/ 3955 h 10788"/>
              <a:gd name="connsiteX500" fmla="*/ 652 w 9996"/>
              <a:gd name="connsiteY500" fmla="*/ 3964 h 10788"/>
              <a:gd name="connsiteX501" fmla="*/ 539 w 9996"/>
              <a:gd name="connsiteY501" fmla="*/ 3888 h 10788"/>
              <a:gd name="connsiteX502" fmla="*/ 525 w 9996"/>
              <a:gd name="connsiteY502" fmla="*/ 3753 h 10788"/>
              <a:gd name="connsiteX503" fmla="*/ 525 w 9996"/>
              <a:gd name="connsiteY503" fmla="*/ 3663 h 10788"/>
              <a:gd name="connsiteX504" fmla="*/ 477 w 9996"/>
              <a:gd name="connsiteY504" fmla="*/ 3556 h 10788"/>
              <a:gd name="connsiteX505" fmla="*/ 412 w 9996"/>
              <a:gd name="connsiteY505" fmla="*/ 3547 h 10788"/>
              <a:gd name="connsiteX506" fmla="*/ 368 w 9996"/>
              <a:gd name="connsiteY506" fmla="*/ 3569 h 10788"/>
              <a:gd name="connsiteX507" fmla="*/ 285 w 9996"/>
              <a:gd name="connsiteY507" fmla="*/ 3542 h 10788"/>
              <a:gd name="connsiteX508" fmla="*/ 228 w 9996"/>
              <a:gd name="connsiteY508" fmla="*/ 3542 h 10788"/>
              <a:gd name="connsiteX509" fmla="*/ 228 w 9996"/>
              <a:gd name="connsiteY509" fmla="*/ 3452 h 10788"/>
              <a:gd name="connsiteX510" fmla="*/ 285 w 9996"/>
              <a:gd name="connsiteY510" fmla="*/ 3309 h 10788"/>
              <a:gd name="connsiteX511" fmla="*/ 337 w 9996"/>
              <a:gd name="connsiteY511" fmla="*/ 3286 h 10788"/>
              <a:gd name="connsiteX512" fmla="*/ 429 w 9996"/>
              <a:gd name="connsiteY512" fmla="*/ 3152 h 10788"/>
              <a:gd name="connsiteX513" fmla="*/ 451 w 9996"/>
              <a:gd name="connsiteY513" fmla="*/ 3080 h 10788"/>
              <a:gd name="connsiteX514" fmla="*/ 517 w 9996"/>
              <a:gd name="connsiteY514" fmla="*/ 3049 h 10788"/>
              <a:gd name="connsiteX515" fmla="*/ 556 w 9996"/>
              <a:gd name="connsiteY515" fmla="*/ 3013 h 10788"/>
              <a:gd name="connsiteX516" fmla="*/ 639 w 9996"/>
              <a:gd name="connsiteY516" fmla="*/ 3049 h 10788"/>
              <a:gd name="connsiteX517" fmla="*/ 652 w 9996"/>
              <a:gd name="connsiteY517" fmla="*/ 3125 h 10788"/>
              <a:gd name="connsiteX518" fmla="*/ 705 w 9996"/>
              <a:gd name="connsiteY518" fmla="*/ 3129 h 10788"/>
              <a:gd name="connsiteX519" fmla="*/ 841 w 9996"/>
              <a:gd name="connsiteY519" fmla="*/ 3062 h 10788"/>
              <a:gd name="connsiteX520" fmla="*/ 1025 w 9996"/>
              <a:gd name="connsiteY520" fmla="*/ 3049 h 10788"/>
              <a:gd name="connsiteX521" fmla="*/ 1138 w 9996"/>
              <a:gd name="connsiteY521" fmla="*/ 2923 h 10788"/>
              <a:gd name="connsiteX522" fmla="*/ 1208 w 9996"/>
              <a:gd name="connsiteY522" fmla="*/ 2703 h 10788"/>
              <a:gd name="connsiteX523" fmla="*/ 1366 w 9996"/>
              <a:gd name="connsiteY523" fmla="*/ 2587 h 10788"/>
              <a:gd name="connsiteX524" fmla="*/ 1405 w 9996"/>
              <a:gd name="connsiteY524" fmla="*/ 2515 h 10788"/>
              <a:gd name="connsiteX525" fmla="*/ 1427 w 9996"/>
              <a:gd name="connsiteY525" fmla="*/ 2389 h 10788"/>
              <a:gd name="connsiteX526" fmla="*/ 1506 w 9996"/>
              <a:gd name="connsiteY526" fmla="*/ 2281 h 10788"/>
              <a:gd name="connsiteX527" fmla="*/ 1620 w 9996"/>
              <a:gd name="connsiteY527" fmla="*/ 2219 h 10788"/>
              <a:gd name="connsiteX528" fmla="*/ 1664 w 9996"/>
              <a:gd name="connsiteY528" fmla="*/ 2129 h 10788"/>
              <a:gd name="connsiteX529" fmla="*/ 1655 w 9996"/>
              <a:gd name="connsiteY529" fmla="*/ 2062 h 10788"/>
              <a:gd name="connsiteX530" fmla="*/ 1607 w 9996"/>
              <a:gd name="connsiteY530" fmla="*/ 2026 h 10788"/>
              <a:gd name="connsiteX531" fmla="*/ 1716 w 9996"/>
              <a:gd name="connsiteY531" fmla="*/ 1909 h 10788"/>
              <a:gd name="connsiteX532" fmla="*/ 1769 w 9996"/>
              <a:gd name="connsiteY532" fmla="*/ 1860 h 10788"/>
              <a:gd name="connsiteX533" fmla="*/ 1782 w 9996"/>
              <a:gd name="connsiteY533" fmla="*/ 1779 h 10788"/>
              <a:gd name="connsiteX534" fmla="*/ 1795 w 9996"/>
              <a:gd name="connsiteY534" fmla="*/ 1595 h 10788"/>
              <a:gd name="connsiteX535" fmla="*/ 1760 w 9996"/>
              <a:gd name="connsiteY535" fmla="*/ 1465 h 10788"/>
              <a:gd name="connsiteX536" fmla="*/ 1743 w 9996"/>
              <a:gd name="connsiteY536" fmla="*/ 1429 h 10788"/>
              <a:gd name="connsiteX537" fmla="*/ 1856 w 9996"/>
              <a:gd name="connsiteY537" fmla="*/ 1321 h 10788"/>
              <a:gd name="connsiteX538" fmla="*/ 1922 w 9996"/>
              <a:gd name="connsiteY538" fmla="*/ 1299 h 10788"/>
              <a:gd name="connsiteX539" fmla="*/ 1988 w 9996"/>
              <a:gd name="connsiteY539" fmla="*/ 1250 h 10788"/>
              <a:gd name="connsiteX540" fmla="*/ 2032 w 9996"/>
              <a:gd name="connsiteY540" fmla="*/ 1259 h 10788"/>
              <a:gd name="connsiteX541" fmla="*/ 2123 w 9996"/>
              <a:gd name="connsiteY541" fmla="*/ 1155 h 10788"/>
              <a:gd name="connsiteX542" fmla="*/ 2229 w 9996"/>
              <a:gd name="connsiteY542" fmla="*/ 976 h 10788"/>
              <a:gd name="connsiteX543" fmla="*/ 2329 w 9996"/>
              <a:gd name="connsiteY543" fmla="*/ 882 h 10788"/>
              <a:gd name="connsiteX544" fmla="*/ 2426 w 9996"/>
              <a:gd name="connsiteY544" fmla="*/ 873 h 10788"/>
              <a:gd name="connsiteX545" fmla="*/ 2474 w 9996"/>
              <a:gd name="connsiteY545" fmla="*/ 792 h 10788"/>
              <a:gd name="connsiteX546" fmla="*/ 2119 w 9996"/>
              <a:gd name="connsiteY546" fmla="*/ 0 h 10788"/>
              <a:gd name="connsiteX547" fmla="*/ 2741 w 9996"/>
              <a:gd name="connsiteY547" fmla="*/ 922 h 10788"/>
              <a:gd name="connsiteX548" fmla="*/ 2842 w 9996"/>
              <a:gd name="connsiteY548" fmla="*/ 868 h 10788"/>
              <a:gd name="connsiteX549" fmla="*/ 2938 w 9996"/>
              <a:gd name="connsiteY549" fmla="*/ 900 h 10788"/>
              <a:gd name="connsiteX550" fmla="*/ 2973 w 9996"/>
              <a:gd name="connsiteY550" fmla="*/ 1003 h 10788"/>
              <a:gd name="connsiteX551" fmla="*/ 3060 w 9996"/>
              <a:gd name="connsiteY551" fmla="*/ 998 h 10788"/>
              <a:gd name="connsiteX552" fmla="*/ 3209 w 9996"/>
              <a:gd name="connsiteY552" fmla="*/ 1093 h 10788"/>
              <a:gd name="connsiteX553" fmla="*/ 3209 w 9996"/>
              <a:gd name="connsiteY553" fmla="*/ 1088 h 10788"/>
              <a:gd name="connsiteX554" fmla="*/ 7242 w 9996"/>
              <a:gd name="connsiteY554" fmla="*/ 5512 h 10788"/>
              <a:gd name="connsiteX555" fmla="*/ 7242 w 9996"/>
              <a:gd name="connsiteY555" fmla="*/ 5574 h 10788"/>
              <a:gd name="connsiteX556" fmla="*/ 7272 w 9996"/>
              <a:gd name="connsiteY556" fmla="*/ 5547 h 10788"/>
              <a:gd name="connsiteX557" fmla="*/ 7242 w 9996"/>
              <a:gd name="connsiteY557" fmla="*/ 5512 h 10788"/>
              <a:gd name="connsiteX558" fmla="*/ 7211 w 9996"/>
              <a:gd name="connsiteY558" fmla="*/ 5485 h 10788"/>
              <a:gd name="connsiteX559" fmla="*/ 7172 w 9996"/>
              <a:gd name="connsiteY559" fmla="*/ 5507 h 10788"/>
              <a:gd name="connsiteX560" fmla="*/ 7185 w 9996"/>
              <a:gd name="connsiteY560" fmla="*/ 5547 h 10788"/>
              <a:gd name="connsiteX561" fmla="*/ 7202 w 9996"/>
              <a:gd name="connsiteY561" fmla="*/ 5565 h 10788"/>
              <a:gd name="connsiteX562" fmla="*/ 7211 w 9996"/>
              <a:gd name="connsiteY562" fmla="*/ 5525 h 10788"/>
              <a:gd name="connsiteX563" fmla="*/ 7211 w 9996"/>
              <a:gd name="connsiteY563" fmla="*/ 5485 h 10788"/>
              <a:gd name="connsiteX564" fmla="*/ 7110 w 9996"/>
              <a:gd name="connsiteY564" fmla="*/ 5498 h 10788"/>
              <a:gd name="connsiteX565" fmla="*/ 7115 w 9996"/>
              <a:gd name="connsiteY565" fmla="*/ 5574 h 10788"/>
              <a:gd name="connsiteX566" fmla="*/ 7158 w 9996"/>
              <a:gd name="connsiteY566" fmla="*/ 5601 h 10788"/>
              <a:gd name="connsiteX567" fmla="*/ 7141 w 9996"/>
              <a:gd name="connsiteY567" fmla="*/ 5534 h 10788"/>
              <a:gd name="connsiteX568" fmla="*/ 7110 w 9996"/>
              <a:gd name="connsiteY568" fmla="*/ 5498 h 10788"/>
              <a:gd name="connsiteX569" fmla="*/ 7010 w 9996"/>
              <a:gd name="connsiteY569" fmla="*/ 5525 h 10788"/>
              <a:gd name="connsiteX570" fmla="*/ 7010 w 9996"/>
              <a:gd name="connsiteY570" fmla="*/ 5561 h 10788"/>
              <a:gd name="connsiteX571" fmla="*/ 7036 w 9996"/>
              <a:gd name="connsiteY571" fmla="*/ 5547 h 10788"/>
              <a:gd name="connsiteX572" fmla="*/ 7071 w 9996"/>
              <a:gd name="connsiteY572" fmla="*/ 5458 h 10788"/>
              <a:gd name="connsiteX573" fmla="*/ 7049 w 9996"/>
              <a:gd name="connsiteY573" fmla="*/ 5422 h 10788"/>
              <a:gd name="connsiteX574" fmla="*/ 7010 w 9996"/>
              <a:gd name="connsiteY574" fmla="*/ 5525 h 10788"/>
              <a:gd name="connsiteX0" fmla="*/ 3210 w 10000"/>
              <a:gd name="connsiteY0" fmla="*/ 1048 h 10039"/>
              <a:gd name="connsiteX1" fmla="*/ 3237 w 10000"/>
              <a:gd name="connsiteY1" fmla="*/ 1089 h 10039"/>
              <a:gd name="connsiteX2" fmla="*/ 3237 w 10000"/>
              <a:gd name="connsiteY2" fmla="*/ 1148 h 10039"/>
              <a:gd name="connsiteX3" fmla="*/ 3337 w 10000"/>
              <a:gd name="connsiteY3" fmla="*/ 1193 h 10039"/>
              <a:gd name="connsiteX4" fmla="*/ 3315 w 10000"/>
              <a:gd name="connsiteY4" fmla="*/ 1327 h 10039"/>
              <a:gd name="connsiteX5" fmla="*/ 3355 w 10000"/>
              <a:gd name="connsiteY5" fmla="*/ 1389 h 10039"/>
              <a:gd name="connsiteX6" fmla="*/ 3337 w 10000"/>
              <a:gd name="connsiteY6" fmla="*/ 1426 h 10039"/>
              <a:gd name="connsiteX7" fmla="*/ 3368 w 10000"/>
              <a:gd name="connsiteY7" fmla="*/ 1451 h 10039"/>
              <a:gd name="connsiteX8" fmla="*/ 3416 w 10000"/>
              <a:gd name="connsiteY8" fmla="*/ 1509 h 10039"/>
              <a:gd name="connsiteX9" fmla="*/ 3416 w 10000"/>
              <a:gd name="connsiteY9" fmla="*/ 1559 h 10039"/>
              <a:gd name="connsiteX10" fmla="*/ 3451 w 10000"/>
              <a:gd name="connsiteY10" fmla="*/ 1571 h 10039"/>
              <a:gd name="connsiteX11" fmla="*/ 3469 w 10000"/>
              <a:gd name="connsiteY11" fmla="*/ 1643 h 10039"/>
              <a:gd name="connsiteX12" fmla="*/ 3552 w 10000"/>
              <a:gd name="connsiteY12" fmla="*/ 1680 h 10039"/>
              <a:gd name="connsiteX13" fmla="*/ 3591 w 10000"/>
              <a:gd name="connsiteY13" fmla="*/ 1618 h 10039"/>
              <a:gd name="connsiteX14" fmla="*/ 3670 w 10000"/>
              <a:gd name="connsiteY14" fmla="*/ 1618 h 10039"/>
              <a:gd name="connsiteX15" fmla="*/ 3705 w 10000"/>
              <a:gd name="connsiteY15" fmla="*/ 1655 h 10039"/>
              <a:gd name="connsiteX16" fmla="*/ 3785 w 10000"/>
              <a:gd name="connsiteY16" fmla="*/ 1668 h 10039"/>
              <a:gd name="connsiteX17" fmla="*/ 3859 w 10000"/>
              <a:gd name="connsiteY17" fmla="*/ 1738 h 10039"/>
              <a:gd name="connsiteX18" fmla="*/ 3912 w 10000"/>
              <a:gd name="connsiteY18" fmla="*/ 1759 h 10039"/>
              <a:gd name="connsiteX19" fmla="*/ 3951 w 10000"/>
              <a:gd name="connsiteY19" fmla="*/ 1842 h 10039"/>
              <a:gd name="connsiteX20" fmla="*/ 4013 w 10000"/>
              <a:gd name="connsiteY20" fmla="*/ 1846 h 10039"/>
              <a:gd name="connsiteX21" fmla="*/ 4039 w 10000"/>
              <a:gd name="connsiteY21" fmla="*/ 1904 h 10039"/>
              <a:gd name="connsiteX22" fmla="*/ 4048 w 10000"/>
              <a:gd name="connsiteY22" fmla="*/ 1896 h 10039"/>
              <a:gd name="connsiteX23" fmla="*/ 4052 w 10000"/>
              <a:gd name="connsiteY23" fmla="*/ 2012 h 10039"/>
              <a:gd name="connsiteX24" fmla="*/ 3999 w 10000"/>
              <a:gd name="connsiteY24" fmla="*/ 2191 h 10039"/>
              <a:gd name="connsiteX25" fmla="*/ 3999 w 10000"/>
              <a:gd name="connsiteY25" fmla="*/ 2304 h 10039"/>
              <a:gd name="connsiteX26" fmla="*/ 3912 w 10000"/>
              <a:gd name="connsiteY26" fmla="*/ 2424 h 10039"/>
              <a:gd name="connsiteX27" fmla="*/ 3934 w 10000"/>
              <a:gd name="connsiteY27" fmla="*/ 2507 h 10039"/>
              <a:gd name="connsiteX28" fmla="*/ 4013 w 10000"/>
              <a:gd name="connsiteY28" fmla="*/ 2516 h 10039"/>
              <a:gd name="connsiteX29" fmla="*/ 4074 w 10000"/>
              <a:gd name="connsiteY29" fmla="*/ 2566 h 10039"/>
              <a:gd name="connsiteX30" fmla="*/ 4139 w 10000"/>
              <a:gd name="connsiteY30" fmla="*/ 2566 h 10039"/>
              <a:gd name="connsiteX31" fmla="*/ 4201 w 10000"/>
              <a:gd name="connsiteY31" fmla="*/ 2611 h 10039"/>
              <a:gd name="connsiteX32" fmla="*/ 4328 w 10000"/>
              <a:gd name="connsiteY32" fmla="*/ 2640 h 10039"/>
              <a:gd name="connsiteX33" fmla="*/ 4490 w 10000"/>
              <a:gd name="connsiteY33" fmla="*/ 2745 h 10039"/>
              <a:gd name="connsiteX34" fmla="*/ 4595 w 10000"/>
              <a:gd name="connsiteY34" fmla="*/ 2869 h 10039"/>
              <a:gd name="connsiteX35" fmla="*/ 4735 w 10000"/>
              <a:gd name="connsiteY35" fmla="*/ 2894 h 10039"/>
              <a:gd name="connsiteX36" fmla="*/ 4801 w 10000"/>
              <a:gd name="connsiteY36" fmla="*/ 2948 h 10039"/>
              <a:gd name="connsiteX37" fmla="*/ 4901 w 10000"/>
              <a:gd name="connsiteY37" fmla="*/ 2948 h 10039"/>
              <a:gd name="connsiteX38" fmla="*/ 5015 w 10000"/>
              <a:gd name="connsiteY38" fmla="*/ 3015 h 10039"/>
              <a:gd name="connsiteX39" fmla="*/ 5199 w 10000"/>
              <a:gd name="connsiteY39" fmla="*/ 3002 h 10039"/>
              <a:gd name="connsiteX40" fmla="*/ 5256 w 10000"/>
              <a:gd name="connsiteY40" fmla="*/ 3056 h 10039"/>
              <a:gd name="connsiteX41" fmla="*/ 5444 w 10000"/>
              <a:gd name="connsiteY41" fmla="*/ 3011 h 10039"/>
              <a:gd name="connsiteX42" fmla="*/ 5611 w 10000"/>
              <a:gd name="connsiteY42" fmla="*/ 3048 h 10039"/>
              <a:gd name="connsiteX43" fmla="*/ 5632 w 10000"/>
              <a:gd name="connsiteY43" fmla="*/ 3131 h 10039"/>
              <a:gd name="connsiteX44" fmla="*/ 5724 w 10000"/>
              <a:gd name="connsiteY44" fmla="*/ 3214 h 10039"/>
              <a:gd name="connsiteX45" fmla="*/ 5913 w 10000"/>
              <a:gd name="connsiteY45" fmla="*/ 3260 h 10039"/>
              <a:gd name="connsiteX46" fmla="*/ 5983 w 10000"/>
              <a:gd name="connsiteY46" fmla="*/ 3227 h 10039"/>
              <a:gd name="connsiteX47" fmla="*/ 6110 w 10000"/>
              <a:gd name="connsiteY47" fmla="*/ 3218 h 10039"/>
              <a:gd name="connsiteX48" fmla="*/ 6417 w 10000"/>
              <a:gd name="connsiteY48" fmla="*/ 3327 h 10039"/>
              <a:gd name="connsiteX49" fmla="*/ 6492 w 10000"/>
              <a:gd name="connsiteY49" fmla="*/ 3289 h 10039"/>
              <a:gd name="connsiteX50" fmla="*/ 6623 w 10000"/>
              <a:gd name="connsiteY50" fmla="*/ 3359 h 10039"/>
              <a:gd name="connsiteX51" fmla="*/ 6846 w 10000"/>
              <a:gd name="connsiteY51" fmla="*/ 3314 h 10039"/>
              <a:gd name="connsiteX52" fmla="*/ 6873 w 10000"/>
              <a:gd name="connsiteY52" fmla="*/ 3156 h 10039"/>
              <a:gd name="connsiteX53" fmla="*/ 6802 w 10000"/>
              <a:gd name="connsiteY53" fmla="*/ 3028 h 10039"/>
              <a:gd name="connsiteX54" fmla="*/ 6838 w 10000"/>
              <a:gd name="connsiteY54" fmla="*/ 2865 h 10039"/>
              <a:gd name="connsiteX55" fmla="*/ 6811 w 10000"/>
              <a:gd name="connsiteY55" fmla="*/ 2794 h 10039"/>
              <a:gd name="connsiteX56" fmla="*/ 6820 w 10000"/>
              <a:gd name="connsiteY56" fmla="*/ 2794 h 10039"/>
              <a:gd name="connsiteX57" fmla="*/ 6886 w 10000"/>
              <a:gd name="connsiteY57" fmla="*/ 2745 h 10039"/>
              <a:gd name="connsiteX58" fmla="*/ 6964 w 10000"/>
              <a:gd name="connsiteY58" fmla="*/ 2732 h 10039"/>
              <a:gd name="connsiteX59" fmla="*/ 7004 w 10000"/>
              <a:gd name="connsiteY59" fmla="*/ 2799 h 10039"/>
              <a:gd name="connsiteX60" fmla="*/ 7013 w 10000"/>
              <a:gd name="connsiteY60" fmla="*/ 2890 h 10039"/>
              <a:gd name="connsiteX61" fmla="*/ 7078 w 10000"/>
              <a:gd name="connsiteY61" fmla="*/ 2936 h 10039"/>
              <a:gd name="connsiteX62" fmla="*/ 7087 w 10000"/>
              <a:gd name="connsiteY62" fmla="*/ 2936 h 10039"/>
              <a:gd name="connsiteX63" fmla="*/ 7078 w 10000"/>
              <a:gd name="connsiteY63" fmla="*/ 3011 h 10039"/>
              <a:gd name="connsiteX64" fmla="*/ 7052 w 10000"/>
              <a:gd name="connsiteY64" fmla="*/ 3068 h 10039"/>
              <a:gd name="connsiteX65" fmla="*/ 7118 w 10000"/>
              <a:gd name="connsiteY65" fmla="*/ 3168 h 10039"/>
              <a:gd name="connsiteX66" fmla="*/ 7240 w 10000"/>
              <a:gd name="connsiteY66" fmla="*/ 3193 h 10039"/>
              <a:gd name="connsiteX67" fmla="*/ 7288 w 10000"/>
              <a:gd name="connsiteY67" fmla="*/ 3168 h 10039"/>
              <a:gd name="connsiteX68" fmla="*/ 7468 w 10000"/>
              <a:gd name="connsiteY68" fmla="*/ 3260 h 10039"/>
              <a:gd name="connsiteX69" fmla="*/ 7560 w 10000"/>
              <a:gd name="connsiteY69" fmla="*/ 3260 h 10039"/>
              <a:gd name="connsiteX70" fmla="*/ 7630 w 10000"/>
              <a:gd name="connsiteY70" fmla="*/ 3177 h 10039"/>
              <a:gd name="connsiteX71" fmla="*/ 7709 w 10000"/>
              <a:gd name="connsiteY71" fmla="*/ 3168 h 10039"/>
              <a:gd name="connsiteX72" fmla="*/ 7783 w 10000"/>
              <a:gd name="connsiteY72" fmla="*/ 3202 h 10039"/>
              <a:gd name="connsiteX73" fmla="*/ 7915 w 10000"/>
              <a:gd name="connsiteY73" fmla="*/ 3168 h 10039"/>
              <a:gd name="connsiteX74" fmla="*/ 8011 w 10000"/>
              <a:gd name="connsiteY74" fmla="*/ 3168 h 10039"/>
              <a:gd name="connsiteX75" fmla="*/ 8155 w 10000"/>
              <a:gd name="connsiteY75" fmla="*/ 3123 h 10039"/>
              <a:gd name="connsiteX76" fmla="*/ 8151 w 10000"/>
              <a:gd name="connsiteY76" fmla="*/ 3073 h 10039"/>
              <a:gd name="connsiteX77" fmla="*/ 8151 w 10000"/>
              <a:gd name="connsiteY77" fmla="*/ 2977 h 10039"/>
              <a:gd name="connsiteX78" fmla="*/ 8042 w 10000"/>
              <a:gd name="connsiteY78" fmla="*/ 2936 h 10039"/>
              <a:gd name="connsiteX79" fmla="*/ 8028 w 10000"/>
              <a:gd name="connsiteY79" fmla="*/ 2865 h 10039"/>
              <a:gd name="connsiteX80" fmla="*/ 8055 w 10000"/>
              <a:gd name="connsiteY80" fmla="*/ 2782 h 10039"/>
              <a:gd name="connsiteX81" fmla="*/ 8103 w 10000"/>
              <a:gd name="connsiteY81" fmla="*/ 2782 h 10039"/>
              <a:gd name="connsiteX82" fmla="*/ 8230 w 10000"/>
              <a:gd name="connsiteY82" fmla="*/ 2748 h 10039"/>
              <a:gd name="connsiteX83" fmla="*/ 8291 w 10000"/>
              <a:gd name="connsiteY83" fmla="*/ 2745 h 10039"/>
              <a:gd name="connsiteX84" fmla="*/ 8326 w 10000"/>
              <a:gd name="connsiteY84" fmla="*/ 2661 h 10039"/>
              <a:gd name="connsiteX85" fmla="*/ 8379 w 10000"/>
              <a:gd name="connsiteY85" fmla="*/ 2628 h 10039"/>
              <a:gd name="connsiteX86" fmla="*/ 8431 w 10000"/>
              <a:gd name="connsiteY86" fmla="*/ 2640 h 10039"/>
              <a:gd name="connsiteX87" fmla="*/ 8436 w 10000"/>
              <a:gd name="connsiteY87" fmla="*/ 2598 h 10039"/>
              <a:gd name="connsiteX88" fmla="*/ 8510 w 10000"/>
              <a:gd name="connsiteY88" fmla="*/ 2578 h 10039"/>
              <a:gd name="connsiteX89" fmla="*/ 8532 w 10000"/>
              <a:gd name="connsiteY89" fmla="*/ 2507 h 10039"/>
              <a:gd name="connsiteX90" fmla="*/ 8593 w 10000"/>
              <a:gd name="connsiteY90" fmla="*/ 2437 h 10039"/>
              <a:gd name="connsiteX91" fmla="*/ 8672 w 10000"/>
              <a:gd name="connsiteY91" fmla="*/ 2432 h 10039"/>
              <a:gd name="connsiteX92" fmla="*/ 8800 w 10000"/>
              <a:gd name="connsiteY92" fmla="*/ 2399 h 10039"/>
              <a:gd name="connsiteX93" fmla="*/ 8879 w 10000"/>
              <a:gd name="connsiteY93" fmla="*/ 2304 h 10039"/>
              <a:gd name="connsiteX94" fmla="*/ 8874 w 10000"/>
              <a:gd name="connsiteY94" fmla="*/ 2233 h 10039"/>
              <a:gd name="connsiteX95" fmla="*/ 8927 w 10000"/>
              <a:gd name="connsiteY95" fmla="*/ 2220 h 10039"/>
              <a:gd name="connsiteX96" fmla="*/ 9006 w 10000"/>
              <a:gd name="connsiteY96" fmla="*/ 2170 h 10039"/>
              <a:gd name="connsiteX97" fmla="*/ 9076 w 10000"/>
              <a:gd name="connsiteY97" fmla="*/ 2253 h 10039"/>
              <a:gd name="connsiteX98" fmla="*/ 9163 w 10000"/>
              <a:gd name="connsiteY98" fmla="*/ 2233 h 10039"/>
              <a:gd name="connsiteX99" fmla="*/ 9303 w 10000"/>
              <a:gd name="connsiteY99" fmla="*/ 2275 h 10039"/>
              <a:gd name="connsiteX100" fmla="*/ 9334 w 10000"/>
              <a:gd name="connsiteY100" fmla="*/ 2241 h 10039"/>
              <a:gd name="connsiteX101" fmla="*/ 9330 w 10000"/>
              <a:gd name="connsiteY101" fmla="*/ 2178 h 10039"/>
              <a:gd name="connsiteX102" fmla="*/ 9483 w 10000"/>
              <a:gd name="connsiteY102" fmla="*/ 2096 h 10039"/>
              <a:gd name="connsiteX103" fmla="*/ 9536 w 10000"/>
              <a:gd name="connsiteY103" fmla="*/ 2108 h 10039"/>
              <a:gd name="connsiteX104" fmla="*/ 9575 w 10000"/>
              <a:gd name="connsiteY104" fmla="*/ 2158 h 10039"/>
              <a:gd name="connsiteX105" fmla="*/ 9623 w 10000"/>
              <a:gd name="connsiteY105" fmla="*/ 2145 h 10039"/>
              <a:gd name="connsiteX106" fmla="*/ 9636 w 10000"/>
              <a:gd name="connsiteY106" fmla="*/ 2178 h 10039"/>
              <a:gd name="connsiteX107" fmla="*/ 9588 w 10000"/>
              <a:gd name="connsiteY107" fmla="*/ 2275 h 10039"/>
              <a:gd name="connsiteX108" fmla="*/ 9619 w 10000"/>
              <a:gd name="connsiteY108" fmla="*/ 2324 h 10039"/>
              <a:gd name="connsiteX109" fmla="*/ 9662 w 10000"/>
              <a:gd name="connsiteY109" fmla="*/ 2312 h 10039"/>
              <a:gd name="connsiteX110" fmla="*/ 9702 w 10000"/>
              <a:gd name="connsiteY110" fmla="*/ 2299 h 10039"/>
              <a:gd name="connsiteX111" fmla="*/ 9724 w 10000"/>
              <a:gd name="connsiteY111" fmla="*/ 2349 h 10039"/>
              <a:gd name="connsiteX112" fmla="*/ 9772 w 10000"/>
              <a:gd name="connsiteY112" fmla="*/ 2420 h 10039"/>
              <a:gd name="connsiteX113" fmla="*/ 9772 w 10000"/>
              <a:gd name="connsiteY113" fmla="*/ 2461 h 10039"/>
              <a:gd name="connsiteX114" fmla="*/ 9715 w 10000"/>
              <a:gd name="connsiteY114" fmla="*/ 2520 h 10039"/>
              <a:gd name="connsiteX115" fmla="*/ 9737 w 10000"/>
              <a:gd name="connsiteY115" fmla="*/ 2578 h 10039"/>
              <a:gd name="connsiteX116" fmla="*/ 9811 w 10000"/>
              <a:gd name="connsiteY116" fmla="*/ 2591 h 10039"/>
              <a:gd name="connsiteX117" fmla="*/ 9860 w 10000"/>
              <a:gd name="connsiteY117" fmla="*/ 2570 h 10039"/>
              <a:gd name="connsiteX118" fmla="*/ 9925 w 10000"/>
              <a:gd name="connsiteY118" fmla="*/ 2598 h 10039"/>
              <a:gd name="connsiteX119" fmla="*/ 9991 w 10000"/>
              <a:gd name="connsiteY119" fmla="*/ 2665 h 10039"/>
              <a:gd name="connsiteX120" fmla="*/ 10000 w 10000"/>
              <a:gd name="connsiteY120" fmla="*/ 2720 h 10039"/>
              <a:gd name="connsiteX121" fmla="*/ 9930 w 10000"/>
              <a:gd name="connsiteY121" fmla="*/ 2782 h 10039"/>
              <a:gd name="connsiteX122" fmla="*/ 9930 w 10000"/>
              <a:gd name="connsiteY122" fmla="*/ 2869 h 10039"/>
              <a:gd name="connsiteX123" fmla="*/ 9951 w 10000"/>
              <a:gd name="connsiteY123" fmla="*/ 2927 h 10039"/>
              <a:gd name="connsiteX124" fmla="*/ 9877 w 10000"/>
              <a:gd name="connsiteY124" fmla="*/ 2894 h 10039"/>
              <a:gd name="connsiteX125" fmla="*/ 9824 w 10000"/>
              <a:gd name="connsiteY125" fmla="*/ 2852 h 10039"/>
              <a:gd name="connsiteX126" fmla="*/ 9724 w 10000"/>
              <a:gd name="connsiteY126" fmla="*/ 2923 h 10039"/>
              <a:gd name="connsiteX127" fmla="*/ 9601 w 10000"/>
              <a:gd name="connsiteY127" fmla="*/ 2952 h 10039"/>
              <a:gd name="connsiteX128" fmla="*/ 9571 w 10000"/>
              <a:gd name="connsiteY128" fmla="*/ 3036 h 10039"/>
              <a:gd name="connsiteX129" fmla="*/ 9492 w 10000"/>
              <a:gd name="connsiteY129" fmla="*/ 3140 h 10039"/>
              <a:gd name="connsiteX130" fmla="*/ 9409 w 10000"/>
              <a:gd name="connsiteY130" fmla="*/ 3165 h 10039"/>
              <a:gd name="connsiteX131" fmla="*/ 9290 w 10000"/>
              <a:gd name="connsiteY131" fmla="*/ 3335 h 10039"/>
              <a:gd name="connsiteX132" fmla="*/ 9268 w 10000"/>
              <a:gd name="connsiteY132" fmla="*/ 3418 h 10039"/>
              <a:gd name="connsiteX133" fmla="*/ 9308 w 10000"/>
              <a:gd name="connsiteY133" fmla="*/ 3459 h 10039"/>
              <a:gd name="connsiteX134" fmla="*/ 9255 w 10000"/>
              <a:gd name="connsiteY134" fmla="*/ 3597 h 10039"/>
              <a:gd name="connsiteX135" fmla="*/ 9163 w 10000"/>
              <a:gd name="connsiteY135" fmla="*/ 3742 h 10039"/>
              <a:gd name="connsiteX136" fmla="*/ 9163 w 10000"/>
              <a:gd name="connsiteY136" fmla="*/ 3792 h 10039"/>
              <a:gd name="connsiteX137" fmla="*/ 9247 w 10000"/>
              <a:gd name="connsiteY137" fmla="*/ 3834 h 10039"/>
              <a:gd name="connsiteX138" fmla="*/ 9168 w 10000"/>
              <a:gd name="connsiteY138" fmla="*/ 4008 h 10039"/>
              <a:gd name="connsiteX139" fmla="*/ 9133 w 10000"/>
              <a:gd name="connsiteY139" fmla="*/ 4158 h 10039"/>
              <a:gd name="connsiteX140" fmla="*/ 9080 w 10000"/>
              <a:gd name="connsiteY140" fmla="*/ 4283 h 10039"/>
              <a:gd name="connsiteX141" fmla="*/ 8988 w 10000"/>
              <a:gd name="connsiteY141" fmla="*/ 4283 h 10039"/>
              <a:gd name="connsiteX142" fmla="*/ 8927 w 10000"/>
              <a:gd name="connsiteY142" fmla="*/ 4267 h 10039"/>
              <a:gd name="connsiteX143" fmla="*/ 8853 w 10000"/>
              <a:gd name="connsiteY143" fmla="*/ 4259 h 10039"/>
              <a:gd name="connsiteX144" fmla="*/ 8892 w 10000"/>
              <a:gd name="connsiteY144" fmla="*/ 4424 h 10039"/>
              <a:gd name="connsiteX145" fmla="*/ 8892 w 10000"/>
              <a:gd name="connsiteY145" fmla="*/ 4512 h 10039"/>
              <a:gd name="connsiteX146" fmla="*/ 8888 w 10000"/>
              <a:gd name="connsiteY146" fmla="*/ 4632 h 10039"/>
              <a:gd name="connsiteX147" fmla="*/ 8809 w 10000"/>
              <a:gd name="connsiteY147" fmla="*/ 4628 h 10039"/>
              <a:gd name="connsiteX148" fmla="*/ 8822 w 10000"/>
              <a:gd name="connsiteY148" fmla="*/ 4715 h 10039"/>
              <a:gd name="connsiteX149" fmla="*/ 8809 w 10000"/>
              <a:gd name="connsiteY149" fmla="*/ 4799 h 10039"/>
              <a:gd name="connsiteX150" fmla="*/ 8826 w 10000"/>
              <a:gd name="connsiteY150" fmla="*/ 4861 h 10039"/>
              <a:gd name="connsiteX151" fmla="*/ 8787 w 10000"/>
              <a:gd name="connsiteY151" fmla="*/ 4978 h 10039"/>
              <a:gd name="connsiteX152" fmla="*/ 8746 w 10000"/>
              <a:gd name="connsiteY152" fmla="*/ 4995 h 10039"/>
              <a:gd name="connsiteX153" fmla="*/ 8711 w 10000"/>
              <a:gd name="connsiteY153" fmla="*/ 4982 h 10039"/>
              <a:gd name="connsiteX154" fmla="*/ 8698 w 10000"/>
              <a:gd name="connsiteY154" fmla="*/ 5048 h 10039"/>
              <a:gd name="connsiteX155" fmla="*/ 8698 w 10000"/>
              <a:gd name="connsiteY155" fmla="*/ 5085 h 10039"/>
              <a:gd name="connsiteX156" fmla="*/ 8685 w 10000"/>
              <a:gd name="connsiteY156" fmla="*/ 5073 h 10039"/>
              <a:gd name="connsiteX157" fmla="*/ 8663 w 10000"/>
              <a:gd name="connsiteY157" fmla="*/ 5040 h 10039"/>
              <a:gd name="connsiteX158" fmla="*/ 8663 w 10000"/>
              <a:gd name="connsiteY158" fmla="*/ 5007 h 10039"/>
              <a:gd name="connsiteX159" fmla="*/ 8650 w 10000"/>
              <a:gd name="connsiteY159" fmla="*/ 4982 h 10039"/>
              <a:gd name="connsiteX160" fmla="*/ 8624 w 10000"/>
              <a:gd name="connsiteY160" fmla="*/ 4931 h 10039"/>
              <a:gd name="connsiteX161" fmla="*/ 8598 w 10000"/>
              <a:gd name="connsiteY161" fmla="*/ 4844 h 10039"/>
              <a:gd name="connsiteX162" fmla="*/ 8580 w 10000"/>
              <a:gd name="connsiteY162" fmla="*/ 4703 h 10039"/>
              <a:gd name="connsiteX163" fmla="*/ 8554 w 10000"/>
              <a:gd name="connsiteY163" fmla="*/ 4653 h 10039"/>
              <a:gd name="connsiteX164" fmla="*/ 8554 w 10000"/>
              <a:gd name="connsiteY164" fmla="*/ 4582 h 10039"/>
              <a:gd name="connsiteX165" fmla="*/ 8523 w 10000"/>
              <a:gd name="connsiteY165" fmla="*/ 4487 h 10039"/>
              <a:gd name="connsiteX166" fmla="*/ 8497 w 10000"/>
              <a:gd name="connsiteY166" fmla="*/ 4441 h 10039"/>
              <a:gd name="connsiteX167" fmla="*/ 8479 w 10000"/>
              <a:gd name="connsiteY167" fmla="*/ 4412 h 10039"/>
              <a:gd name="connsiteX168" fmla="*/ 8418 w 10000"/>
              <a:gd name="connsiteY168" fmla="*/ 4412 h 10039"/>
              <a:gd name="connsiteX169" fmla="*/ 8370 w 10000"/>
              <a:gd name="connsiteY169" fmla="*/ 4387 h 10039"/>
              <a:gd name="connsiteX170" fmla="*/ 8339 w 10000"/>
              <a:gd name="connsiteY170" fmla="*/ 4412 h 10039"/>
              <a:gd name="connsiteX171" fmla="*/ 8366 w 10000"/>
              <a:gd name="connsiteY171" fmla="*/ 4441 h 10039"/>
              <a:gd name="connsiteX172" fmla="*/ 8339 w 10000"/>
              <a:gd name="connsiteY172" fmla="*/ 4466 h 10039"/>
              <a:gd name="connsiteX173" fmla="*/ 8339 w 10000"/>
              <a:gd name="connsiteY173" fmla="*/ 4508 h 10039"/>
              <a:gd name="connsiteX174" fmla="*/ 8304 w 10000"/>
              <a:gd name="connsiteY174" fmla="*/ 4558 h 10039"/>
              <a:gd name="connsiteX175" fmla="*/ 8326 w 10000"/>
              <a:gd name="connsiteY175" fmla="*/ 4574 h 10039"/>
              <a:gd name="connsiteX176" fmla="*/ 8317 w 10000"/>
              <a:gd name="connsiteY176" fmla="*/ 4628 h 10039"/>
              <a:gd name="connsiteX177" fmla="*/ 8282 w 10000"/>
              <a:gd name="connsiteY177" fmla="*/ 4632 h 10039"/>
              <a:gd name="connsiteX178" fmla="*/ 8230 w 10000"/>
              <a:gd name="connsiteY178" fmla="*/ 4562 h 10039"/>
              <a:gd name="connsiteX179" fmla="*/ 8168 w 10000"/>
              <a:gd name="connsiteY179" fmla="*/ 4512 h 10039"/>
              <a:gd name="connsiteX180" fmla="*/ 8155 w 10000"/>
              <a:gd name="connsiteY180" fmla="*/ 4474 h 10039"/>
              <a:gd name="connsiteX181" fmla="*/ 8125 w 10000"/>
              <a:gd name="connsiteY181" fmla="*/ 4441 h 10039"/>
              <a:gd name="connsiteX182" fmla="*/ 8081 w 10000"/>
              <a:gd name="connsiteY182" fmla="*/ 4354 h 10039"/>
              <a:gd name="connsiteX183" fmla="*/ 8081 w 10000"/>
              <a:gd name="connsiteY183" fmla="*/ 4316 h 10039"/>
              <a:gd name="connsiteX184" fmla="*/ 8116 w 10000"/>
              <a:gd name="connsiteY184" fmla="*/ 4291 h 10039"/>
              <a:gd name="connsiteX185" fmla="*/ 8125 w 10000"/>
              <a:gd name="connsiteY185" fmla="*/ 4246 h 10039"/>
              <a:gd name="connsiteX186" fmla="*/ 8190 w 10000"/>
              <a:gd name="connsiteY186" fmla="*/ 4200 h 10039"/>
              <a:gd name="connsiteX187" fmla="*/ 8217 w 10000"/>
              <a:gd name="connsiteY187" fmla="*/ 4225 h 10039"/>
              <a:gd name="connsiteX188" fmla="*/ 8256 w 10000"/>
              <a:gd name="connsiteY188" fmla="*/ 4233 h 10039"/>
              <a:gd name="connsiteX189" fmla="*/ 8282 w 10000"/>
              <a:gd name="connsiteY189" fmla="*/ 4200 h 10039"/>
              <a:gd name="connsiteX190" fmla="*/ 8282 w 10000"/>
              <a:gd name="connsiteY190" fmla="*/ 4158 h 10039"/>
              <a:gd name="connsiteX191" fmla="*/ 8330 w 10000"/>
              <a:gd name="connsiteY191" fmla="*/ 4129 h 10039"/>
              <a:gd name="connsiteX192" fmla="*/ 8379 w 10000"/>
              <a:gd name="connsiteY192" fmla="*/ 4025 h 10039"/>
              <a:gd name="connsiteX193" fmla="*/ 8392 w 10000"/>
              <a:gd name="connsiteY193" fmla="*/ 3942 h 10039"/>
              <a:gd name="connsiteX194" fmla="*/ 8422 w 10000"/>
              <a:gd name="connsiteY194" fmla="*/ 3871 h 10039"/>
              <a:gd name="connsiteX195" fmla="*/ 8392 w 10000"/>
              <a:gd name="connsiteY195" fmla="*/ 3851 h 10039"/>
              <a:gd name="connsiteX196" fmla="*/ 8330 w 10000"/>
              <a:gd name="connsiteY196" fmla="*/ 3792 h 10039"/>
              <a:gd name="connsiteX197" fmla="*/ 8291 w 10000"/>
              <a:gd name="connsiteY197" fmla="*/ 3801 h 10039"/>
              <a:gd name="connsiteX198" fmla="*/ 8265 w 10000"/>
              <a:gd name="connsiteY198" fmla="*/ 3789 h 10039"/>
              <a:gd name="connsiteX199" fmla="*/ 8204 w 10000"/>
              <a:gd name="connsiteY199" fmla="*/ 3789 h 10039"/>
              <a:gd name="connsiteX200" fmla="*/ 8081 w 10000"/>
              <a:gd name="connsiteY200" fmla="*/ 3792 h 10039"/>
              <a:gd name="connsiteX201" fmla="*/ 7976 w 10000"/>
              <a:gd name="connsiteY201" fmla="*/ 3780 h 10039"/>
              <a:gd name="connsiteX202" fmla="*/ 7836 w 10000"/>
              <a:gd name="connsiteY202" fmla="*/ 3792 h 10039"/>
              <a:gd name="connsiteX203" fmla="*/ 7744 w 10000"/>
              <a:gd name="connsiteY203" fmla="*/ 3792 h 10039"/>
              <a:gd name="connsiteX204" fmla="*/ 7669 w 10000"/>
              <a:gd name="connsiteY204" fmla="*/ 3764 h 10039"/>
              <a:gd name="connsiteX205" fmla="*/ 7599 w 10000"/>
              <a:gd name="connsiteY205" fmla="*/ 3764 h 10039"/>
              <a:gd name="connsiteX206" fmla="*/ 7534 w 10000"/>
              <a:gd name="connsiteY206" fmla="*/ 3742 h 10039"/>
              <a:gd name="connsiteX207" fmla="*/ 7534 w 10000"/>
              <a:gd name="connsiteY207" fmla="*/ 3692 h 10039"/>
              <a:gd name="connsiteX208" fmla="*/ 7507 w 10000"/>
              <a:gd name="connsiteY208" fmla="*/ 3622 h 10039"/>
              <a:gd name="connsiteX209" fmla="*/ 7499 w 10000"/>
              <a:gd name="connsiteY209" fmla="*/ 3580 h 10039"/>
              <a:gd name="connsiteX210" fmla="*/ 7481 w 10000"/>
              <a:gd name="connsiteY210" fmla="*/ 3501 h 10039"/>
              <a:gd name="connsiteX211" fmla="*/ 7433 w 10000"/>
              <a:gd name="connsiteY211" fmla="*/ 3418 h 10039"/>
              <a:gd name="connsiteX212" fmla="*/ 7402 w 10000"/>
              <a:gd name="connsiteY212" fmla="*/ 3422 h 10039"/>
              <a:gd name="connsiteX213" fmla="*/ 7394 w 10000"/>
              <a:gd name="connsiteY213" fmla="*/ 3447 h 10039"/>
              <a:gd name="connsiteX214" fmla="*/ 7319 w 10000"/>
              <a:gd name="connsiteY214" fmla="*/ 3431 h 10039"/>
              <a:gd name="connsiteX215" fmla="*/ 7288 w 10000"/>
              <a:gd name="connsiteY215" fmla="*/ 3397 h 10039"/>
              <a:gd name="connsiteX216" fmla="*/ 7232 w 10000"/>
              <a:gd name="connsiteY216" fmla="*/ 3352 h 10039"/>
              <a:gd name="connsiteX217" fmla="*/ 7205 w 10000"/>
              <a:gd name="connsiteY217" fmla="*/ 3352 h 10039"/>
              <a:gd name="connsiteX218" fmla="*/ 7192 w 10000"/>
              <a:gd name="connsiteY218" fmla="*/ 3393 h 10039"/>
              <a:gd name="connsiteX219" fmla="*/ 7240 w 10000"/>
              <a:gd name="connsiteY219" fmla="*/ 3418 h 10039"/>
              <a:gd name="connsiteX220" fmla="*/ 7205 w 10000"/>
              <a:gd name="connsiteY220" fmla="*/ 3434 h 10039"/>
              <a:gd name="connsiteX221" fmla="*/ 7131 w 10000"/>
              <a:gd name="connsiteY221" fmla="*/ 3422 h 10039"/>
              <a:gd name="connsiteX222" fmla="*/ 7078 w 10000"/>
              <a:gd name="connsiteY222" fmla="*/ 3368 h 10039"/>
              <a:gd name="connsiteX223" fmla="*/ 7078 w 10000"/>
              <a:gd name="connsiteY223" fmla="*/ 3327 h 10039"/>
              <a:gd name="connsiteX224" fmla="*/ 7030 w 10000"/>
              <a:gd name="connsiteY224" fmla="*/ 3277 h 10039"/>
              <a:gd name="connsiteX225" fmla="*/ 7004 w 10000"/>
              <a:gd name="connsiteY225" fmla="*/ 3239 h 10039"/>
              <a:gd name="connsiteX226" fmla="*/ 6986 w 10000"/>
              <a:gd name="connsiteY226" fmla="*/ 3285 h 10039"/>
              <a:gd name="connsiteX227" fmla="*/ 6951 w 10000"/>
              <a:gd name="connsiteY227" fmla="*/ 3289 h 10039"/>
              <a:gd name="connsiteX228" fmla="*/ 6960 w 10000"/>
              <a:gd name="connsiteY228" fmla="*/ 3335 h 10039"/>
              <a:gd name="connsiteX229" fmla="*/ 6991 w 10000"/>
              <a:gd name="connsiteY229" fmla="*/ 3368 h 10039"/>
              <a:gd name="connsiteX230" fmla="*/ 6960 w 10000"/>
              <a:gd name="connsiteY230" fmla="*/ 3447 h 10039"/>
              <a:gd name="connsiteX231" fmla="*/ 6890 w 10000"/>
              <a:gd name="connsiteY231" fmla="*/ 3526 h 10039"/>
              <a:gd name="connsiteX232" fmla="*/ 6877 w 10000"/>
              <a:gd name="connsiteY232" fmla="*/ 3610 h 10039"/>
              <a:gd name="connsiteX233" fmla="*/ 7048 w 10000"/>
              <a:gd name="connsiteY233" fmla="*/ 3660 h 10039"/>
              <a:gd name="connsiteX234" fmla="*/ 7113 w 10000"/>
              <a:gd name="connsiteY234" fmla="*/ 3635 h 10039"/>
              <a:gd name="connsiteX235" fmla="*/ 7201 w 10000"/>
              <a:gd name="connsiteY235" fmla="*/ 3643 h 10039"/>
              <a:gd name="connsiteX236" fmla="*/ 7188 w 10000"/>
              <a:gd name="connsiteY236" fmla="*/ 3680 h 10039"/>
              <a:gd name="connsiteX237" fmla="*/ 7205 w 10000"/>
              <a:gd name="connsiteY237" fmla="*/ 3767 h 10039"/>
              <a:gd name="connsiteX238" fmla="*/ 7161 w 10000"/>
              <a:gd name="connsiteY238" fmla="*/ 3809 h 10039"/>
              <a:gd name="connsiteX239" fmla="*/ 7118 w 10000"/>
              <a:gd name="connsiteY239" fmla="*/ 3789 h 10039"/>
              <a:gd name="connsiteX240" fmla="*/ 7065 w 10000"/>
              <a:gd name="connsiteY240" fmla="*/ 3821 h 10039"/>
              <a:gd name="connsiteX241" fmla="*/ 7039 w 10000"/>
              <a:gd name="connsiteY241" fmla="*/ 3909 h 10039"/>
              <a:gd name="connsiteX242" fmla="*/ 6973 w 10000"/>
              <a:gd name="connsiteY242" fmla="*/ 3921 h 10039"/>
              <a:gd name="connsiteX243" fmla="*/ 6964 w 10000"/>
              <a:gd name="connsiteY243" fmla="*/ 4055 h 10039"/>
              <a:gd name="connsiteX244" fmla="*/ 7048 w 10000"/>
              <a:gd name="connsiteY244" fmla="*/ 4150 h 10039"/>
              <a:gd name="connsiteX245" fmla="*/ 7140 w 10000"/>
              <a:gd name="connsiteY245" fmla="*/ 4183 h 10039"/>
              <a:gd name="connsiteX246" fmla="*/ 7227 w 10000"/>
              <a:gd name="connsiteY246" fmla="*/ 4283 h 10039"/>
              <a:gd name="connsiteX247" fmla="*/ 7227 w 10000"/>
              <a:gd name="connsiteY247" fmla="*/ 4399 h 10039"/>
              <a:gd name="connsiteX248" fmla="*/ 7258 w 10000"/>
              <a:gd name="connsiteY248" fmla="*/ 4483 h 10039"/>
              <a:gd name="connsiteX249" fmla="*/ 7245 w 10000"/>
              <a:gd name="connsiteY249" fmla="*/ 4545 h 10039"/>
              <a:gd name="connsiteX250" fmla="*/ 7267 w 10000"/>
              <a:gd name="connsiteY250" fmla="*/ 4645 h 10039"/>
              <a:gd name="connsiteX251" fmla="*/ 7367 w 10000"/>
              <a:gd name="connsiteY251" fmla="*/ 4786 h 10039"/>
              <a:gd name="connsiteX252" fmla="*/ 7367 w 10000"/>
              <a:gd name="connsiteY252" fmla="*/ 4874 h 10039"/>
              <a:gd name="connsiteX253" fmla="*/ 7394 w 10000"/>
              <a:gd name="connsiteY253" fmla="*/ 4931 h 10039"/>
              <a:gd name="connsiteX254" fmla="*/ 7402 w 10000"/>
              <a:gd name="connsiteY254" fmla="*/ 5040 h 10039"/>
              <a:gd name="connsiteX255" fmla="*/ 7385 w 10000"/>
              <a:gd name="connsiteY255" fmla="*/ 5048 h 10039"/>
              <a:gd name="connsiteX256" fmla="*/ 7429 w 10000"/>
              <a:gd name="connsiteY256" fmla="*/ 5123 h 10039"/>
              <a:gd name="connsiteX257" fmla="*/ 7385 w 10000"/>
              <a:gd name="connsiteY257" fmla="*/ 5181 h 10039"/>
              <a:gd name="connsiteX258" fmla="*/ 7332 w 10000"/>
              <a:gd name="connsiteY258" fmla="*/ 5127 h 10039"/>
              <a:gd name="connsiteX259" fmla="*/ 7332 w 10000"/>
              <a:gd name="connsiteY259" fmla="*/ 5160 h 10039"/>
              <a:gd name="connsiteX260" fmla="*/ 7293 w 10000"/>
              <a:gd name="connsiteY260" fmla="*/ 5144 h 10039"/>
              <a:gd name="connsiteX261" fmla="*/ 7267 w 10000"/>
              <a:gd name="connsiteY261" fmla="*/ 5065 h 10039"/>
              <a:gd name="connsiteX262" fmla="*/ 7253 w 10000"/>
              <a:gd name="connsiteY262" fmla="*/ 5028 h 10039"/>
              <a:gd name="connsiteX263" fmla="*/ 7245 w 10000"/>
              <a:gd name="connsiteY263" fmla="*/ 5060 h 10039"/>
              <a:gd name="connsiteX264" fmla="*/ 7232 w 10000"/>
              <a:gd name="connsiteY264" fmla="*/ 5098 h 10039"/>
              <a:gd name="connsiteX265" fmla="*/ 7227 w 10000"/>
              <a:gd name="connsiteY265" fmla="*/ 5077 h 10039"/>
              <a:gd name="connsiteX266" fmla="*/ 7214 w 10000"/>
              <a:gd name="connsiteY266" fmla="*/ 5102 h 10039"/>
              <a:gd name="connsiteX267" fmla="*/ 7161 w 10000"/>
              <a:gd name="connsiteY267" fmla="*/ 5102 h 10039"/>
              <a:gd name="connsiteX268" fmla="*/ 7153 w 10000"/>
              <a:gd name="connsiteY268" fmla="*/ 5110 h 10039"/>
              <a:gd name="connsiteX269" fmla="*/ 7091 w 10000"/>
              <a:gd name="connsiteY269" fmla="*/ 5090 h 10039"/>
              <a:gd name="connsiteX270" fmla="*/ 7074 w 10000"/>
              <a:gd name="connsiteY270" fmla="*/ 5007 h 10039"/>
              <a:gd name="connsiteX271" fmla="*/ 7091 w 10000"/>
              <a:gd name="connsiteY271" fmla="*/ 4957 h 10039"/>
              <a:gd name="connsiteX272" fmla="*/ 7039 w 10000"/>
              <a:gd name="connsiteY272" fmla="*/ 4915 h 10039"/>
              <a:gd name="connsiteX273" fmla="*/ 6973 w 10000"/>
              <a:gd name="connsiteY273" fmla="*/ 4915 h 10039"/>
              <a:gd name="connsiteX274" fmla="*/ 6978 w 10000"/>
              <a:gd name="connsiteY274" fmla="*/ 4931 h 10039"/>
              <a:gd name="connsiteX275" fmla="*/ 7017 w 10000"/>
              <a:gd name="connsiteY275" fmla="*/ 4944 h 10039"/>
              <a:gd name="connsiteX276" fmla="*/ 7052 w 10000"/>
              <a:gd name="connsiteY276" fmla="*/ 4978 h 10039"/>
              <a:gd name="connsiteX277" fmla="*/ 7026 w 10000"/>
              <a:gd name="connsiteY277" fmla="*/ 4995 h 10039"/>
              <a:gd name="connsiteX278" fmla="*/ 7004 w 10000"/>
              <a:gd name="connsiteY278" fmla="*/ 5040 h 10039"/>
              <a:gd name="connsiteX279" fmla="*/ 6999 w 10000"/>
              <a:gd name="connsiteY279" fmla="*/ 5090 h 10039"/>
              <a:gd name="connsiteX280" fmla="*/ 6947 w 10000"/>
              <a:gd name="connsiteY280" fmla="*/ 5144 h 10039"/>
              <a:gd name="connsiteX281" fmla="*/ 6724 w 10000"/>
              <a:gd name="connsiteY281" fmla="*/ 5223 h 10039"/>
              <a:gd name="connsiteX282" fmla="*/ 6693 w 10000"/>
              <a:gd name="connsiteY282" fmla="*/ 5252 h 10039"/>
              <a:gd name="connsiteX283" fmla="*/ 6676 w 10000"/>
              <a:gd name="connsiteY283" fmla="*/ 5302 h 10039"/>
              <a:gd name="connsiteX284" fmla="*/ 6636 w 10000"/>
              <a:gd name="connsiteY284" fmla="*/ 5373 h 10039"/>
              <a:gd name="connsiteX285" fmla="*/ 6649 w 10000"/>
              <a:gd name="connsiteY285" fmla="*/ 5410 h 10039"/>
              <a:gd name="connsiteX286" fmla="*/ 6693 w 10000"/>
              <a:gd name="connsiteY286" fmla="*/ 5481 h 10039"/>
              <a:gd name="connsiteX287" fmla="*/ 6684 w 10000"/>
              <a:gd name="connsiteY287" fmla="*/ 5505 h 10039"/>
              <a:gd name="connsiteX288" fmla="*/ 6711 w 10000"/>
              <a:gd name="connsiteY288" fmla="*/ 5510 h 10039"/>
              <a:gd name="connsiteX289" fmla="*/ 6632 w 10000"/>
              <a:gd name="connsiteY289" fmla="*/ 5580 h 10039"/>
              <a:gd name="connsiteX290" fmla="*/ 6610 w 10000"/>
              <a:gd name="connsiteY290" fmla="*/ 5639 h 10039"/>
              <a:gd name="connsiteX291" fmla="*/ 6570 w 10000"/>
              <a:gd name="connsiteY291" fmla="*/ 5642 h 10039"/>
              <a:gd name="connsiteX292" fmla="*/ 6584 w 10000"/>
              <a:gd name="connsiteY292" fmla="*/ 5680 h 10039"/>
              <a:gd name="connsiteX293" fmla="*/ 6457 w 10000"/>
              <a:gd name="connsiteY293" fmla="*/ 5772 h 10039"/>
              <a:gd name="connsiteX294" fmla="*/ 6448 w 10000"/>
              <a:gd name="connsiteY294" fmla="*/ 5818 h 10039"/>
              <a:gd name="connsiteX295" fmla="*/ 6255 w 10000"/>
              <a:gd name="connsiteY295" fmla="*/ 5913 h 10039"/>
              <a:gd name="connsiteX296" fmla="*/ 6237 w 10000"/>
              <a:gd name="connsiteY296" fmla="*/ 5884 h 10039"/>
              <a:gd name="connsiteX297" fmla="*/ 6237 w 10000"/>
              <a:gd name="connsiteY297" fmla="*/ 5855 h 10039"/>
              <a:gd name="connsiteX298" fmla="*/ 6224 w 10000"/>
              <a:gd name="connsiteY298" fmla="*/ 5834 h 10039"/>
              <a:gd name="connsiteX299" fmla="*/ 6193 w 10000"/>
              <a:gd name="connsiteY299" fmla="*/ 5834 h 10039"/>
              <a:gd name="connsiteX300" fmla="*/ 6136 w 10000"/>
              <a:gd name="connsiteY300" fmla="*/ 5880 h 10039"/>
              <a:gd name="connsiteX301" fmla="*/ 6092 w 10000"/>
              <a:gd name="connsiteY301" fmla="*/ 5884 h 10039"/>
              <a:gd name="connsiteX302" fmla="*/ 6075 w 10000"/>
              <a:gd name="connsiteY302" fmla="*/ 5975 h 10039"/>
              <a:gd name="connsiteX303" fmla="*/ 6136 w 10000"/>
              <a:gd name="connsiteY303" fmla="*/ 5955 h 10039"/>
              <a:gd name="connsiteX304" fmla="*/ 6153 w 10000"/>
              <a:gd name="connsiteY304" fmla="*/ 5930 h 10039"/>
              <a:gd name="connsiteX305" fmla="*/ 6189 w 10000"/>
              <a:gd name="connsiteY305" fmla="*/ 5942 h 10039"/>
              <a:gd name="connsiteX306" fmla="*/ 5948 w 10000"/>
              <a:gd name="connsiteY306" fmla="*/ 6146 h 10039"/>
              <a:gd name="connsiteX307" fmla="*/ 5882 w 10000"/>
              <a:gd name="connsiteY307" fmla="*/ 6313 h 10039"/>
              <a:gd name="connsiteX308" fmla="*/ 5567 w 10000"/>
              <a:gd name="connsiteY308" fmla="*/ 6554 h 10039"/>
              <a:gd name="connsiteX309" fmla="*/ 5519 w 10000"/>
              <a:gd name="connsiteY309" fmla="*/ 6641 h 10039"/>
              <a:gd name="connsiteX310" fmla="*/ 5444 w 10000"/>
              <a:gd name="connsiteY310" fmla="*/ 6708 h 10039"/>
              <a:gd name="connsiteX311" fmla="*/ 5313 w 10000"/>
              <a:gd name="connsiteY311" fmla="*/ 6749 h 10039"/>
              <a:gd name="connsiteX312" fmla="*/ 5212 w 10000"/>
              <a:gd name="connsiteY312" fmla="*/ 6833 h 10039"/>
              <a:gd name="connsiteX313" fmla="*/ 5199 w 10000"/>
              <a:gd name="connsiteY313" fmla="*/ 6903 h 10039"/>
              <a:gd name="connsiteX314" fmla="*/ 5212 w 10000"/>
              <a:gd name="connsiteY314" fmla="*/ 6978 h 10039"/>
              <a:gd name="connsiteX315" fmla="*/ 5151 w 10000"/>
              <a:gd name="connsiteY315" fmla="*/ 7061 h 10039"/>
              <a:gd name="connsiteX316" fmla="*/ 5072 w 10000"/>
              <a:gd name="connsiteY316" fmla="*/ 7111 h 10039"/>
              <a:gd name="connsiteX317" fmla="*/ 4910 w 10000"/>
              <a:gd name="connsiteY317" fmla="*/ 7094 h 10039"/>
              <a:gd name="connsiteX318" fmla="*/ 4844 w 10000"/>
              <a:gd name="connsiteY318" fmla="*/ 7152 h 10039"/>
              <a:gd name="connsiteX319" fmla="*/ 4844 w 10000"/>
              <a:gd name="connsiteY319" fmla="*/ 7219 h 10039"/>
              <a:gd name="connsiteX320" fmla="*/ 4744 w 10000"/>
              <a:gd name="connsiteY320" fmla="*/ 7335 h 10039"/>
              <a:gd name="connsiteX321" fmla="*/ 4687 w 10000"/>
              <a:gd name="connsiteY321" fmla="*/ 7327 h 10039"/>
              <a:gd name="connsiteX322" fmla="*/ 4656 w 10000"/>
              <a:gd name="connsiteY322" fmla="*/ 7278 h 10039"/>
              <a:gd name="connsiteX323" fmla="*/ 4621 w 10000"/>
              <a:gd name="connsiteY323" fmla="*/ 7278 h 10039"/>
              <a:gd name="connsiteX324" fmla="*/ 4507 w 10000"/>
              <a:gd name="connsiteY324" fmla="*/ 7393 h 10039"/>
              <a:gd name="connsiteX325" fmla="*/ 4468 w 10000"/>
              <a:gd name="connsiteY325" fmla="*/ 7457 h 10039"/>
              <a:gd name="connsiteX326" fmla="*/ 4477 w 10000"/>
              <a:gd name="connsiteY326" fmla="*/ 7577 h 10039"/>
              <a:gd name="connsiteX327" fmla="*/ 4534 w 10000"/>
              <a:gd name="connsiteY327" fmla="*/ 7743 h 10039"/>
              <a:gd name="connsiteX328" fmla="*/ 4477 w 10000"/>
              <a:gd name="connsiteY328" fmla="*/ 7797 h 10039"/>
              <a:gd name="connsiteX329" fmla="*/ 4490 w 10000"/>
              <a:gd name="connsiteY329" fmla="*/ 7893 h 10039"/>
              <a:gd name="connsiteX330" fmla="*/ 4490 w 10000"/>
              <a:gd name="connsiteY330" fmla="*/ 8154 h 10039"/>
              <a:gd name="connsiteX331" fmla="*/ 4573 w 10000"/>
              <a:gd name="connsiteY331" fmla="*/ 8180 h 10039"/>
              <a:gd name="connsiteX332" fmla="*/ 4590 w 10000"/>
              <a:gd name="connsiteY332" fmla="*/ 8346 h 10039"/>
              <a:gd name="connsiteX333" fmla="*/ 4507 w 10000"/>
              <a:gd name="connsiteY333" fmla="*/ 8566 h 10039"/>
              <a:gd name="connsiteX334" fmla="*/ 4415 w 10000"/>
              <a:gd name="connsiteY334" fmla="*/ 8728 h 10039"/>
              <a:gd name="connsiteX335" fmla="*/ 4415 w 10000"/>
              <a:gd name="connsiteY335" fmla="*/ 8853 h 10039"/>
              <a:gd name="connsiteX336" fmla="*/ 4455 w 10000"/>
              <a:gd name="connsiteY336" fmla="*/ 8903 h 10039"/>
              <a:gd name="connsiteX337" fmla="*/ 4481 w 10000"/>
              <a:gd name="connsiteY337" fmla="*/ 9190 h 10039"/>
              <a:gd name="connsiteX338" fmla="*/ 4481 w 10000"/>
              <a:gd name="connsiteY338" fmla="*/ 9270 h 10039"/>
              <a:gd name="connsiteX339" fmla="*/ 4415 w 10000"/>
              <a:gd name="connsiteY339" fmla="*/ 9285 h 10039"/>
              <a:gd name="connsiteX340" fmla="*/ 4376 w 10000"/>
              <a:gd name="connsiteY340" fmla="*/ 9273 h 10039"/>
              <a:gd name="connsiteX341" fmla="*/ 4280 w 10000"/>
              <a:gd name="connsiteY341" fmla="*/ 9285 h 10039"/>
              <a:gd name="connsiteX342" fmla="*/ 4240 w 10000"/>
              <a:gd name="connsiteY342" fmla="*/ 9357 h 10039"/>
              <a:gd name="connsiteX343" fmla="*/ 4262 w 10000"/>
              <a:gd name="connsiteY343" fmla="*/ 9382 h 10039"/>
              <a:gd name="connsiteX344" fmla="*/ 4166 w 10000"/>
              <a:gd name="connsiteY344" fmla="*/ 9498 h 10039"/>
              <a:gd name="connsiteX345" fmla="*/ 4135 w 10000"/>
              <a:gd name="connsiteY345" fmla="*/ 9536 h 10039"/>
              <a:gd name="connsiteX346" fmla="*/ 4148 w 10000"/>
              <a:gd name="connsiteY346" fmla="*/ 9581 h 10039"/>
              <a:gd name="connsiteX347" fmla="*/ 4262 w 10000"/>
              <a:gd name="connsiteY347" fmla="*/ 9635 h 10039"/>
              <a:gd name="connsiteX348" fmla="*/ 4275 w 10000"/>
              <a:gd name="connsiteY348" fmla="*/ 9656 h 10039"/>
              <a:gd name="connsiteX349" fmla="*/ 4275 w 10000"/>
              <a:gd name="connsiteY349" fmla="*/ 9681 h 10039"/>
              <a:gd name="connsiteX350" fmla="*/ 4262 w 10000"/>
              <a:gd name="connsiteY350" fmla="*/ 9648 h 10039"/>
              <a:gd name="connsiteX351" fmla="*/ 4205 w 10000"/>
              <a:gd name="connsiteY351" fmla="*/ 9631 h 10039"/>
              <a:gd name="connsiteX352" fmla="*/ 4052 w 10000"/>
              <a:gd name="connsiteY352" fmla="*/ 9681 h 10039"/>
              <a:gd name="connsiteX353" fmla="*/ 4034 w 10000"/>
              <a:gd name="connsiteY353" fmla="*/ 9673 h 10039"/>
              <a:gd name="connsiteX354" fmla="*/ 3907 w 10000"/>
              <a:gd name="connsiteY354" fmla="*/ 9727 h 10039"/>
              <a:gd name="connsiteX355" fmla="*/ 3864 w 10000"/>
              <a:gd name="connsiteY355" fmla="*/ 9789 h 10039"/>
              <a:gd name="connsiteX356" fmla="*/ 3859 w 10000"/>
              <a:gd name="connsiteY356" fmla="*/ 9827 h 10039"/>
              <a:gd name="connsiteX357" fmla="*/ 3846 w 10000"/>
              <a:gd name="connsiteY357" fmla="*/ 9839 h 10039"/>
              <a:gd name="connsiteX358" fmla="*/ 3859 w 10000"/>
              <a:gd name="connsiteY358" fmla="*/ 9864 h 10039"/>
              <a:gd name="connsiteX359" fmla="*/ 3824 w 10000"/>
              <a:gd name="connsiteY359" fmla="*/ 9956 h 10039"/>
              <a:gd name="connsiteX360" fmla="*/ 3692 w 10000"/>
              <a:gd name="connsiteY360" fmla="*/ 10039 h 10039"/>
              <a:gd name="connsiteX361" fmla="*/ 3569 w 10000"/>
              <a:gd name="connsiteY361" fmla="*/ 10026 h 10039"/>
              <a:gd name="connsiteX362" fmla="*/ 3464 w 10000"/>
              <a:gd name="connsiteY362" fmla="*/ 9956 h 10039"/>
              <a:gd name="connsiteX363" fmla="*/ 3355 w 10000"/>
              <a:gd name="connsiteY363" fmla="*/ 9839 h 10039"/>
              <a:gd name="connsiteX364" fmla="*/ 3237 w 10000"/>
              <a:gd name="connsiteY364" fmla="*/ 9586 h 10039"/>
              <a:gd name="connsiteX365" fmla="*/ 3223 w 10000"/>
              <a:gd name="connsiteY365" fmla="*/ 9444 h 10039"/>
              <a:gd name="connsiteX366" fmla="*/ 3188 w 10000"/>
              <a:gd name="connsiteY366" fmla="*/ 9319 h 10039"/>
              <a:gd name="connsiteX367" fmla="*/ 3110 w 10000"/>
              <a:gd name="connsiteY367" fmla="*/ 9178 h 10039"/>
              <a:gd name="connsiteX368" fmla="*/ 3110 w 10000"/>
              <a:gd name="connsiteY368" fmla="*/ 9116 h 10039"/>
              <a:gd name="connsiteX369" fmla="*/ 3075 w 10000"/>
              <a:gd name="connsiteY369" fmla="*/ 9107 h 10039"/>
              <a:gd name="connsiteX370" fmla="*/ 3040 w 10000"/>
              <a:gd name="connsiteY370" fmla="*/ 9019 h 10039"/>
              <a:gd name="connsiteX371" fmla="*/ 3009 w 10000"/>
              <a:gd name="connsiteY371" fmla="*/ 8903 h 10039"/>
              <a:gd name="connsiteX372" fmla="*/ 2908 w 10000"/>
              <a:gd name="connsiteY372" fmla="*/ 8783 h 10039"/>
              <a:gd name="connsiteX373" fmla="*/ 2843 w 10000"/>
              <a:gd name="connsiteY373" fmla="*/ 8695 h 10039"/>
              <a:gd name="connsiteX374" fmla="*/ 2812 w 10000"/>
              <a:gd name="connsiteY374" fmla="*/ 8687 h 10039"/>
              <a:gd name="connsiteX375" fmla="*/ 2720 w 10000"/>
              <a:gd name="connsiteY375" fmla="*/ 8596 h 10039"/>
              <a:gd name="connsiteX376" fmla="*/ 2672 w 10000"/>
              <a:gd name="connsiteY376" fmla="*/ 8504 h 10039"/>
              <a:gd name="connsiteX377" fmla="*/ 2645 w 10000"/>
              <a:gd name="connsiteY377" fmla="*/ 8479 h 10039"/>
              <a:gd name="connsiteX378" fmla="*/ 2632 w 10000"/>
              <a:gd name="connsiteY378" fmla="*/ 8338 h 10039"/>
              <a:gd name="connsiteX379" fmla="*/ 2593 w 10000"/>
              <a:gd name="connsiteY379" fmla="*/ 8275 h 10039"/>
              <a:gd name="connsiteX380" fmla="*/ 2532 w 10000"/>
              <a:gd name="connsiteY380" fmla="*/ 8121 h 10039"/>
              <a:gd name="connsiteX381" fmla="*/ 2514 w 10000"/>
              <a:gd name="connsiteY381" fmla="*/ 8022 h 10039"/>
              <a:gd name="connsiteX382" fmla="*/ 2475 w 10000"/>
              <a:gd name="connsiteY382" fmla="*/ 7947 h 10039"/>
              <a:gd name="connsiteX383" fmla="*/ 2440 w 10000"/>
              <a:gd name="connsiteY383" fmla="*/ 7893 h 10039"/>
              <a:gd name="connsiteX384" fmla="*/ 2427 w 10000"/>
              <a:gd name="connsiteY384" fmla="*/ 7772 h 10039"/>
              <a:gd name="connsiteX385" fmla="*/ 2405 w 10000"/>
              <a:gd name="connsiteY385" fmla="*/ 7768 h 10039"/>
              <a:gd name="connsiteX386" fmla="*/ 2317 w 10000"/>
              <a:gd name="connsiteY386" fmla="*/ 7664 h 10039"/>
              <a:gd name="connsiteX387" fmla="*/ 2317 w 10000"/>
              <a:gd name="connsiteY387" fmla="*/ 7626 h 10039"/>
              <a:gd name="connsiteX388" fmla="*/ 2291 w 10000"/>
              <a:gd name="connsiteY388" fmla="*/ 7622 h 10039"/>
              <a:gd name="connsiteX389" fmla="*/ 2212 w 10000"/>
              <a:gd name="connsiteY389" fmla="*/ 7481 h 10039"/>
              <a:gd name="connsiteX390" fmla="*/ 2203 w 10000"/>
              <a:gd name="connsiteY390" fmla="*/ 7435 h 10039"/>
              <a:gd name="connsiteX391" fmla="*/ 2159 w 10000"/>
              <a:gd name="connsiteY391" fmla="*/ 7410 h 10039"/>
              <a:gd name="connsiteX392" fmla="*/ 2133 w 10000"/>
              <a:gd name="connsiteY392" fmla="*/ 7310 h 10039"/>
              <a:gd name="connsiteX393" fmla="*/ 2072 w 10000"/>
              <a:gd name="connsiteY393" fmla="*/ 7278 h 10039"/>
              <a:gd name="connsiteX394" fmla="*/ 2019 w 10000"/>
              <a:gd name="connsiteY394" fmla="*/ 7132 h 10039"/>
              <a:gd name="connsiteX395" fmla="*/ 2019 w 10000"/>
              <a:gd name="connsiteY395" fmla="*/ 6940 h 10039"/>
              <a:gd name="connsiteX396" fmla="*/ 1862 w 10000"/>
              <a:gd name="connsiteY396" fmla="*/ 6662 h 10039"/>
              <a:gd name="connsiteX397" fmla="*/ 1862 w 10000"/>
              <a:gd name="connsiteY397" fmla="*/ 6570 h 10039"/>
              <a:gd name="connsiteX398" fmla="*/ 1796 w 10000"/>
              <a:gd name="connsiteY398" fmla="*/ 6470 h 10039"/>
              <a:gd name="connsiteX399" fmla="*/ 1875 w 10000"/>
              <a:gd name="connsiteY399" fmla="*/ 6470 h 10039"/>
              <a:gd name="connsiteX400" fmla="*/ 1770 w 10000"/>
              <a:gd name="connsiteY400" fmla="*/ 6341 h 10039"/>
              <a:gd name="connsiteX401" fmla="*/ 1770 w 10000"/>
              <a:gd name="connsiteY401" fmla="*/ 6266 h 10039"/>
              <a:gd name="connsiteX402" fmla="*/ 1822 w 10000"/>
              <a:gd name="connsiteY402" fmla="*/ 6263 h 10039"/>
              <a:gd name="connsiteX403" fmla="*/ 1783 w 10000"/>
              <a:gd name="connsiteY403" fmla="*/ 6209 h 10039"/>
              <a:gd name="connsiteX404" fmla="*/ 1779 w 10000"/>
              <a:gd name="connsiteY404" fmla="*/ 6146 h 10039"/>
              <a:gd name="connsiteX405" fmla="*/ 1669 w 10000"/>
              <a:gd name="connsiteY405" fmla="*/ 5963 h 10039"/>
              <a:gd name="connsiteX406" fmla="*/ 1656 w 10000"/>
              <a:gd name="connsiteY406" fmla="*/ 5846 h 10039"/>
              <a:gd name="connsiteX407" fmla="*/ 1717 w 10000"/>
              <a:gd name="connsiteY407" fmla="*/ 5821 h 10039"/>
              <a:gd name="connsiteX408" fmla="*/ 1665 w 10000"/>
              <a:gd name="connsiteY408" fmla="*/ 5788 h 10039"/>
              <a:gd name="connsiteX409" fmla="*/ 1665 w 10000"/>
              <a:gd name="connsiteY409" fmla="*/ 5734 h 10039"/>
              <a:gd name="connsiteX410" fmla="*/ 1695 w 10000"/>
              <a:gd name="connsiteY410" fmla="*/ 5651 h 10039"/>
              <a:gd name="connsiteX411" fmla="*/ 1691 w 10000"/>
              <a:gd name="connsiteY411" fmla="*/ 5555 h 10039"/>
              <a:gd name="connsiteX412" fmla="*/ 1656 w 10000"/>
              <a:gd name="connsiteY412" fmla="*/ 5460 h 10039"/>
              <a:gd name="connsiteX413" fmla="*/ 1617 w 10000"/>
              <a:gd name="connsiteY413" fmla="*/ 5435 h 10039"/>
              <a:gd name="connsiteX414" fmla="*/ 1582 w 10000"/>
              <a:gd name="connsiteY414" fmla="*/ 5277 h 10039"/>
              <a:gd name="connsiteX415" fmla="*/ 1665 w 10000"/>
              <a:gd name="connsiteY415" fmla="*/ 5231 h 10039"/>
              <a:gd name="connsiteX416" fmla="*/ 1691 w 10000"/>
              <a:gd name="connsiteY416" fmla="*/ 5194 h 10039"/>
              <a:gd name="connsiteX417" fmla="*/ 1744 w 10000"/>
              <a:gd name="connsiteY417" fmla="*/ 5194 h 10039"/>
              <a:gd name="connsiteX418" fmla="*/ 1682 w 10000"/>
              <a:gd name="connsiteY418" fmla="*/ 5181 h 10039"/>
              <a:gd name="connsiteX419" fmla="*/ 1603 w 10000"/>
              <a:gd name="connsiteY419" fmla="*/ 5194 h 10039"/>
              <a:gd name="connsiteX420" fmla="*/ 1555 w 10000"/>
              <a:gd name="connsiteY420" fmla="*/ 5185 h 10039"/>
              <a:gd name="connsiteX421" fmla="*/ 1564 w 10000"/>
              <a:gd name="connsiteY421" fmla="*/ 5123 h 10039"/>
              <a:gd name="connsiteX422" fmla="*/ 1529 w 10000"/>
              <a:gd name="connsiteY422" fmla="*/ 5065 h 10039"/>
              <a:gd name="connsiteX423" fmla="*/ 1542 w 10000"/>
              <a:gd name="connsiteY423" fmla="*/ 5003 h 10039"/>
              <a:gd name="connsiteX424" fmla="*/ 1564 w 10000"/>
              <a:gd name="connsiteY424" fmla="*/ 4990 h 10039"/>
              <a:gd name="connsiteX425" fmla="*/ 1608 w 10000"/>
              <a:gd name="connsiteY425" fmla="*/ 4995 h 10039"/>
              <a:gd name="connsiteX426" fmla="*/ 1669 w 10000"/>
              <a:gd name="connsiteY426" fmla="*/ 4944 h 10039"/>
              <a:gd name="connsiteX427" fmla="*/ 1695 w 10000"/>
              <a:gd name="connsiteY427" fmla="*/ 4898 h 10039"/>
              <a:gd name="connsiteX428" fmla="*/ 1634 w 10000"/>
              <a:gd name="connsiteY428" fmla="*/ 4940 h 10039"/>
              <a:gd name="connsiteX429" fmla="*/ 1590 w 10000"/>
              <a:gd name="connsiteY429" fmla="*/ 4915 h 10039"/>
              <a:gd name="connsiteX430" fmla="*/ 1503 w 10000"/>
              <a:gd name="connsiteY430" fmla="*/ 4928 h 10039"/>
              <a:gd name="connsiteX431" fmla="*/ 1476 w 10000"/>
              <a:gd name="connsiteY431" fmla="*/ 4869 h 10039"/>
              <a:gd name="connsiteX432" fmla="*/ 1468 w 10000"/>
              <a:gd name="connsiteY432" fmla="*/ 4915 h 10039"/>
              <a:gd name="connsiteX433" fmla="*/ 1463 w 10000"/>
              <a:gd name="connsiteY433" fmla="*/ 4982 h 10039"/>
              <a:gd name="connsiteX434" fmla="*/ 1415 w 10000"/>
              <a:gd name="connsiteY434" fmla="*/ 5110 h 10039"/>
              <a:gd name="connsiteX435" fmla="*/ 1468 w 10000"/>
              <a:gd name="connsiteY435" fmla="*/ 5173 h 10039"/>
              <a:gd name="connsiteX436" fmla="*/ 1455 w 10000"/>
              <a:gd name="connsiteY436" fmla="*/ 5294 h 10039"/>
              <a:gd name="connsiteX437" fmla="*/ 1402 w 10000"/>
              <a:gd name="connsiteY437" fmla="*/ 5343 h 10039"/>
              <a:gd name="connsiteX438" fmla="*/ 1393 w 10000"/>
              <a:gd name="connsiteY438" fmla="*/ 5385 h 10039"/>
              <a:gd name="connsiteX439" fmla="*/ 1275 w 10000"/>
              <a:gd name="connsiteY439" fmla="*/ 5439 h 10039"/>
              <a:gd name="connsiteX440" fmla="*/ 1095 w 10000"/>
              <a:gd name="connsiteY440" fmla="*/ 5547 h 10039"/>
              <a:gd name="connsiteX441" fmla="*/ 1007 w 10000"/>
              <a:gd name="connsiteY441" fmla="*/ 5580 h 10039"/>
              <a:gd name="connsiteX442" fmla="*/ 880 w 10000"/>
              <a:gd name="connsiteY442" fmla="*/ 5547 h 10039"/>
              <a:gd name="connsiteX443" fmla="*/ 604 w 10000"/>
              <a:gd name="connsiteY443" fmla="*/ 5343 h 10039"/>
              <a:gd name="connsiteX444" fmla="*/ 490 w 10000"/>
              <a:gd name="connsiteY444" fmla="*/ 5206 h 10039"/>
              <a:gd name="connsiteX445" fmla="*/ 490 w 10000"/>
              <a:gd name="connsiteY445" fmla="*/ 5181 h 10039"/>
              <a:gd name="connsiteX446" fmla="*/ 455 w 10000"/>
              <a:gd name="connsiteY446" fmla="*/ 5181 h 10039"/>
              <a:gd name="connsiteX447" fmla="*/ 412 w 10000"/>
              <a:gd name="connsiteY447" fmla="*/ 5157 h 10039"/>
              <a:gd name="connsiteX448" fmla="*/ 250 w 10000"/>
              <a:gd name="connsiteY448" fmla="*/ 5007 h 10039"/>
              <a:gd name="connsiteX449" fmla="*/ 236 w 10000"/>
              <a:gd name="connsiteY449" fmla="*/ 4965 h 10039"/>
              <a:gd name="connsiteX450" fmla="*/ 250 w 10000"/>
              <a:gd name="connsiteY450" fmla="*/ 4928 h 10039"/>
              <a:gd name="connsiteX451" fmla="*/ 298 w 10000"/>
              <a:gd name="connsiteY451" fmla="*/ 4919 h 10039"/>
              <a:gd name="connsiteX452" fmla="*/ 311 w 10000"/>
              <a:gd name="connsiteY452" fmla="*/ 4944 h 10039"/>
              <a:gd name="connsiteX453" fmla="*/ 350 w 10000"/>
              <a:gd name="connsiteY453" fmla="*/ 4928 h 10039"/>
              <a:gd name="connsiteX454" fmla="*/ 350 w 10000"/>
              <a:gd name="connsiteY454" fmla="*/ 5003 h 10039"/>
              <a:gd name="connsiteX455" fmla="*/ 412 w 10000"/>
              <a:gd name="connsiteY455" fmla="*/ 5007 h 10039"/>
              <a:gd name="connsiteX456" fmla="*/ 451 w 10000"/>
              <a:gd name="connsiteY456" fmla="*/ 4978 h 10039"/>
              <a:gd name="connsiteX457" fmla="*/ 468 w 10000"/>
              <a:gd name="connsiteY457" fmla="*/ 4978 h 10039"/>
              <a:gd name="connsiteX458" fmla="*/ 512 w 10000"/>
              <a:gd name="connsiteY458" fmla="*/ 5003 h 10039"/>
              <a:gd name="connsiteX459" fmla="*/ 517 w 10000"/>
              <a:gd name="connsiteY459" fmla="*/ 4978 h 10039"/>
              <a:gd name="connsiteX460" fmla="*/ 665 w 10000"/>
              <a:gd name="connsiteY460" fmla="*/ 4861 h 10039"/>
              <a:gd name="connsiteX461" fmla="*/ 705 w 10000"/>
              <a:gd name="connsiteY461" fmla="*/ 4861 h 10039"/>
              <a:gd name="connsiteX462" fmla="*/ 779 w 10000"/>
              <a:gd name="connsiteY462" fmla="*/ 4761 h 10039"/>
              <a:gd name="connsiteX463" fmla="*/ 797 w 10000"/>
              <a:gd name="connsiteY463" fmla="*/ 4766 h 10039"/>
              <a:gd name="connsiteX464" fmla="*/ 823 w 10000"/>
              <a:gd name="connsiteY464" fmla="*/ 4703 h 10039"/>
              <a:gd name="connsiteX465" fmla="*/ 753 w 10000"/>
              <a:gd name="connsiteY465" fmla="*/ 4699 h 10039"/>
              <a:gd name="connsiteX466" fmla="*/ 731 w 10000"/>
              <a:gd name="connsiteY466" fmla="*/ 4682 h 10039"/>
              <a:gd name="connsiteX467" fmla="*/ 744 w 10000"/>
              <a:gd name="connsiteY467" fmla="*/ 4712 h 10039"/>
              <a:gd name="connsiteX468" fmla="*/ 740 w 10000"/>
              <a:gd name="connsiteY468" fmla="*/ 4736 h 10039"/>
              <a:gd name="connsiteX469" fmla="*/ 591 w 10000"/>
              <a:gd name="connsiteY469" fmla="*/ 4799 h 10039"/>
              <a:gd name="connsiteX470" fmla="*/ 504 w 10000"/>
              <a:gd name="connsiteY470" fmla="*/ 4799 h 10039"/>
              <a:gd name="connsiteX471" fmla="*/ 438 w 10000"/>
              <a:gd name="connsiteY471" fmla="*/ 4819 h 10039"/>
              <a:gd name="connsiteX472" fmla="*/ 201 w 10000"/>
              <a:gd name="connsiteY472" fmla="*/ 4741 h 10039"/>
              <a:gd name="connsiteX473" fmla="*/ 96 w 10000"/>
              <a:gd name="connsiteY473" fmla="*/ 4632 h 10039"/>
              <a:gd name="connsiteX474" fmla="*/ 48 w 10000"/>
              <a:gd name="connsiteY474" fmla="*/ 4615 h 10039"/>
              <a:gd name="connsiteX475" fmla="*/ 57 w 10000"/>
              <a:gd name="connsiteY475" fmla="*/ 4545 h 10039"/>
              <a:gd name="connsiteX476" fmla="*/ 123 w 10000"/>
              <a:gd name="connsiteY476" fmla="*/ 4453 h 10039"/>
              <a:gd name="connsiteX477" fmla="*/ 201 w 10000"/>
              <a:gd name="connsiteY477" fmla="*/ 4416 h 10039"/>
              <a:gd name="connsiteX478" fmla="*/ 101 w 10000"/>
              <a:gd name="connsiteY478" fmla="*/ 4428 h 10039"/>
              <a:gd name="connsiteX479" fmla="*/ 0 w 10000"/>
              <a:gd name="connsiteY479" fmla="*/ 4487 h 10039"/>
              <a:gd name="connsiteX480" fmla="*/ 9 w 10000"/>
              <a:gd name="connsiteY480" fmla="*/ 4404 h 10039"/>
              <a:gd name="connsiteX481" fmla="*/ 83 w 10000"/>
              <a:gd name="connsiteY481" fmla="*/ 4354 h 10039"/>
              <a:gd name="connsiteX482" fmla="*/ 127 w 10000"/>
              <a:gd name="connsiteY482" fmla="*/ 4346 h 10039"/>
              <a:gd name="connsiteX483" fmla="*/ 162 w 10000"/>
              <a:gd name="connsiteY483" fmla="*/ 4259 h 10039"/>
              <a:gd name="connsiteX484" fmla="*/ 215 w 10000"/>
              <a:gd name="connsiteY484" fmla="*/ 4271 h 10039"/>
              <a:gd name="connsiteX485" fmla="*/ 276 w 10000"/>
              <a:gd name="connsiteY485" fmla="*/ 4237 h 10039"/>
              <a:gd name="connsiteX486" fmla="*/ 517 w 10000"/>
              <a:gd name="connsiteY486" fmla="*/ 4254 h 10039"/>
              <a:gd name="connsiteX487" fmla="*/ 657 w 10000"/>
              <a:gd name="connsiteY487" fmla="*/ 4208 h 10039"/>
              <a:gd name="connsiteX488" fmla="*/ 683 w 10000"/>
              <a:gd name="connsiteY488" fmla="*/ 4175 h 10039"/>
              <a:gd name="connsiteX489" fmla="*/ 766 w 10000"/>
              <a:gd name="connsiteY489" fmla="*/ 4150 h 10039"/>
              <a:gd name="connsiteX490" fmla="*/ 740 w 10000"/>
              <a:gd name="connsiteY490" fmla="*/ 4200 h 10039"/>
              <a:gd name="connsiteX491" fmla="*/ 771 w 10000"/>
              <a:gd name="connsiteY491" fmla="*/ 4237 h 10039"/>
              <a:gd name="connsiteX492" fmla="*/ 854 w 10000"/>
              <a:gd name="connsiteY492" fmla="*/ 4195 h 10039"/>
              <a:gd name="connsiteX493" fmla="*/ 919 w 10000"/>
              <a:gd name="connsiteY493" fmla="*/ 4170 h 10039"/>
              <a:gd name="connsiteX494" fmla="*/ 893 w 10000"/>
              <a:gd name="connsiteY494" fmla="*/ 4137 h 10039"/>
              <a:gd name="connsiteX495" fmla="*/ 898 w 10000"/>
              <a:gd name="connsiteY495" fmla="*/ 4092 h 10039"/>
              <a:gd name="connsiteX496" fmla="*/ 819 w 10000"/>
              <a:gd name="connsiteY496" fmla="*/ 3876 h 10039"/>
              <a:gd name="connsiteX497" fmla="*/ 753 w 10000"/>
              <a:gd name="connsiteY497" fmla="*/ 3789 h 10039"/>
              <a:gd name="connsiteX498" fmla="*/ 771 w 10000"/>
              <a:gd name="connsiteY498" fmla="*/ 3742 h 10039"/>
              <a:gd name="connsiteX499" fmla="*/ 722 w 10000"/>
              <a:gd name="connsiteY499" fmla="*/ 3705 h 10039"/>
              <a:gd name="connsiteX500" fmla="*/ 652 w 10000"/>
              <a:gd name="connsiteY500" fmla="*/ 3713 h 10039"/>
              <a:gd name="connsiteX501" fmla="*/ 539 w 10000"/>
              <a:gd name="connsiteY501" fmla="*/ 3643 h 10039"/>
              <a:gd name="connsiteX502" fmla="*/ 525 w 10000"/>
              <a:gd name="connsiteY502" fmla="*/ 3518 h 10039"/>
              <a:gd name="connsiteX503" fmla="*/ 525 w 10000"/>
              <a:gd name="connsiteY503" fmla="*/ 3434 h 10039"/>
              <a:gd name="connsiteX504" fmla="*/ 477 w 10000"/>
              <a:gd name="connsiteY504" fmla="*/ 3335 h 10039"/>
              <a:gd name="connsiteX505" fmla="*/ 412 w 10000"/>
              <a:gd name="connsiteY505" fmla="*/ 3327 h 10039"/>
              <a:gd name="connsiteX506" fmla="*/ 368 w 10000"/>
              <a:gd name="connsiteY506" fmla="*/ 3347 h 10039"/>
              <a:gd name="connsiteX507" fmla="*/ 285 w 10000"/>
              <a:gd name="connsiteY507" fmla="*/ 3322 h 10039"/>
              <a:gd name="connsiteX508" fmla="*/ 228 w 10000"/>
              <a:gd name="connsiteY508" fmla="*/ 3322 h 10039"/>
              <a:gd name="connsiteX509" fmla="*/ 228 w 10000"/>
              <a:gd name="connsiteY509" fmla="*/ 3239 h 10039"/>
              <a:gd name="connsiteX510" fmla="*/ 285 w 10000"/>
              <a:gd name="connsiteY510" fmla="*/ 3106 h 10039"/>
              <a:gd name="connsiteX511" fmla="*/ 337 w 10000"/>
              <a:gd name="connsiteY511" fmla="*/ 3085 h 10039"/>
              <a:gd name="connsiteX512" fmla="*/ 429 w 10000"/>
              <a:gd name="connsiteY512" fmla="*/ 2961 h 10039"/>
              <a:gd name="connsiteX513" fmla="*/ 451 w 10000"/>
              <a:gd name="connsiteY513" fmla="*/ 2894 h 10039"/>
              <a:gd name="connsiteX514" fmla="*/ 517 w 10000"/>
              <a:gd name="connsiteY514" fmla="*/ 2865 h 10039"/>
              <a:gd name="connsiteX515" fmla="*/ 556 w 10000"/>
              <a:gd name="connsiteY515" fmla="*/ 2832 h 10039"/>
              <a:gd name="connsiteX516" fmla="*/ 639 w 10000"/>
              <a:gd name="connsiteY516" fmla="*/ 2865 h 10039"/>
              <a:gd name="connsiteX517" fmla="*/ 652 w 10000"/>
              <a:gd name="connsiteY517" fmla="*/ 2936 h 10039"/>
              <a:gd name="connsiteX518" fmla="*/ 705 w 10000"/>
              <a:gd name="connsiteY518" fmla="*/ 2939 h 10039"/>
              <a:gd name="connsiteX519" fmla="*/ 841 w 10000"/>
              <a:gd name="connsiteY519" fmla="*/ 2877 h 10039"/>
              <a:gd name="connsiteX520" fmla="*/ 1025 w 10000"/>
              <a:gd name="connsiteY520" fmla="*/ 2865 h 10039"/>
              <a:gd name="connsiteX521" fmla="*/ 1138 w 10000"/>
              <a:gd name="connsiteY521" fmla="*/ 2748 h 10039"/>
              <a:gd name="connsiteX522" fmla="*/ 1208 w 10000"/>
              <a:gd name="connsiteY522" fmla="*/ 2545 h 10039"/>
              <a:gd name="connsiteX523" fmla="*/ 1367 w 10000"/>
              <a:gd name="connsiteY523" fmla="*/ 2437 h 10039"/>
              <a:gd name="connsiteX524" fmla="*/ 1406 w 10000"/>
              <a:gd name="connsiteY524" fmla="*/ 2370 h 10039"/>
              <a:gd name="connsiteX525" fmla="*/ 1428 w 10000"/>
              <a:gd name="connsiteY525" fmla="*/ 2253 h 10039"/>
              <a:gd name="connsiteX526" fmla="*/ 1507 w 10000"/>
              <a:gd name="connsiteY526" fmla="*/ 2153 h 10039"/>
              <a:gd name="connsiteX527" fmla="*/ 1621 w 10000"/>
              <a:gd name="connsiteY527" fmla="*/ 2096 h 10039"/>
              <a:gd name="connsiteX528" fmla="*/ 1665 w 10000"/>
              <a:gd name="connsiteY528" fmla="*/ 2012 h 10039"/>
              <a:gd name="connsiteX529" fmla="*/ 1656 w 10000"/>
              <a:gd name="connsiteY529" fmla="*/ 1950 h 10039"/>
              <a:gd name="connsiteX530" fmla="*/ 1608 w 10000"/>
              <a:gd name="connsiteY530" fmla="*/ 1917 h 10039"/>
              <a:gd name="connsiteX531" fmla="*/ 1717 w 10000"/>
              <a:gd name="connsiteY531" fmla="*/ 1809 h 10039"/>
              <a:gd name="connsiteX532" fmla="*/ 1770 w 10000"/>
              <a:gd name="connsiteY532" fmla="*/ 1763 h 10039"/>
              <a:gd name="connsiteX533" fmla="*/ 1783 w 10000"/>
              <a:gd name="connsiteY533" fmla="*/ 1688 h 10039"/>
              <a:gd name="connsiteX534" fmla="*/ 1796 w 10000"/>
              <a:gd name="connsiteY534" fmla="*/ 1517 h 10039"/>
              <a:gd name="connsiteX535" fmla="*/ 1761 w 10000"/>
              <a:gd name="connsiteY535" fmla="*/ 1397 h 10039"/>
              <a:gd name="connsiteX536" fmla="*/ 1744 w 10000"/>
              <a:gd name="connsiteY536" fmla="*/ 1364 h 10039"/>
              <a:gd name="connsiteX537" fmla="*/ 1857 w 10000"/>
              <a:gd name="connsiteY537" fmla="*/ 1264 h 10039"/>
              <a:gd name="connsiteX538" fmla="*/ 1923 w 10000"/>
              <a:gd name="connsiteY538" fmla="*/ 1243 h 10039"/>
              <a:gd name="connsiteX539" fmla="*/ 1989 w 10000"/>
              <a:gd name="connsiteY539" fmla="*/ 1198 h 10039"/>
              <a:gd name="connsiteX540" fmla="*/ 2033 w 10000"/>
              <a:gd name="connsiteY540" fmla="*/ 1206 h 10039"/>
              <a:gd name="connsiteX541" fmla="*/ 2124 w 10000"/>
              <a:gd name="connsiteY541" fmla="*/ 1110 h 10039"/>
              <a:gd name="connsiteX542" fmla="*/ 2230 w 10000"/>
              <a:gd name="connsiteY542" fmla="*/ 944 h 10039"/>
              <a:gd name="connsiteX543" fmla="*/ 2330 w 10000"/>
              <a:gd name="connsiteY543" fmla="*/ 857 h 10039"/>
              <a:gd name="connsiteX544" fmla="*/ 2427 w 10000"/>
              <a:gd name="connsiteY544" fmla="*/ 848 h 10039"/>
              <a:gd name="connsiteX545" fmla="*/ 2475 w 10000"/>
              <a:gd name="connsiteY545" fmla="*/ 773 h 10039"/>
              <a:gd name="connsiteX546" fmla="*/ 2120 w 10000"/>
              <a:gd name="connsiteY546" fmla="*/ 39 h 10039"/>
              <a:gd name="connsiteX547" fmla="*/ 2742 w 10000"/>
              <a:gd name="connsiteY547" fmla="*/ 894 h 10039"/>
              <a:gd name="connsiteX548" fmla="*/ 2843 w 10000"/>
              <a:gd name="connsiteY548" fmla="*/ 0 h 10039"/>
              <a:gd name="connsiteX549" fmla="*/ 2939 w 10000"/>
              <a:gd name="connsiteY549" fmla="*/ 873 h 10039"/>
              <a:gd name="connsiteX550" fmla="*/ 2974 w 10000"/>
              <a:gd name="connsiteY550" fmla="*/ 969 h 10039"/>
              <a:gd name="connsiteX551" fmla="*/ 3061 w 10000"/>
              <a:gd name="connsiteY551" fmla="*/ 964 h 10039"/>
              <a:gd name="connsiteX552" fmla="*/ 3210 w 10000"/>
              <a:gd name="connsiteY552" fmla="*/ 1052 h 10039"/>
              <a:gd name="connsiteX553" fmla="*/ 3210 w 10000"/>
              <a:gd name="connsiteY553" fmla="*/ 1048 h 10039"/>
              <a:gd name="connsiteX554" fmla="*/ 7245 w 10000"/>
              <a:gd name="connsiteY554" fmla="*/ 5148 h 10039"/>
              <a:gd name="connsiteX555" fmla="*/ 7245 w 10000"/>
              <a:gd name="connsiteY555" fmla="*/ 5206 h 10039"/>
              <a:gd name="connsiteX556" fmla="*/ 7275 w 10000"/>
              <a:gd name="connsiteY556" fmla="*/ 5181 h 10039"/>
              <a:gd name="connsiteX557" fmla="*/ 7245 w 10000"/>
              <a:gd name="connsiteY557" fmla="*/ 5148 h 10039"/>
              <a:gd name="connsiteX558" fmla="*/ 7214 w 10000"/>
              <a:gd name="connsiteY558" fmla="*/ 5123 h 10039"/>
              <a:gd name="connsiteX559" fmla="*/ 7175 w 10000"/>
              <a:gd name="connsiteY559" fmla="*/ 5144 h 10039"/>
              <a:gd name="connsiteX560" fmla="*/ 7188 w 10000"/>
              <a:gd name="connsiteY560" fmla="*/ 5181 h 10039"/>
              <a:gd name="connsiteX561" fmla="*/ 7205 w 10000"/>
              <a:gd name="connsiteY561" fmla="*/ 5198 h 10039"/>
              <a:gd name="connsiteX562" fmla="*/ 7214 w 10000"/>
              <a:gd name="connsiteY562" fmla="*/ 5160 h 10039"/>
              <a:gd name="connsiteX563" fmla="*/ 7214 w 10000"/>
              <a:gd name="connsiteY563" fmla="*/ 5123 h 10039"/>
              <a:gd name="connsiteX564" fmla="*/ 7113 w 10000"/>
              <a:gd name="connsiteY564" fmla="*/ 5135 h 10039"/>
              <a:gd name="connsiteX565" fmla="*/ 7118 w 10000"/>
              <a:gd name="connsiteY565" fmla="*/ 5206 h 10039"/>
              <a:gd name="connsiteX566" fmla="*/ 7161 w 10000"/>
              <a:gd name="connsiteY566" fmla="*/ 5231 h 10039"/>
              <a:gd name="connsiteX567" fmla="*/ 7144 w 10000"/>
              <a:gd name="connsiteY567" fmla="*/ 5169 h 10039"/>
              <a:gd name="connsiteX568" fmla="*/ 7113 w 10000"/>
              <a:gd name="connsiteY568" fmla="*/ 5135 h 10039"/>
              <a:gd name="connsiteX569" fmla="*/ 7013 w 10000"/>
              <a:gd name="connsiteY569" fmla="*/ 5160 h 10039"/>
              <a:gd name="connsiteX570" fmla="*/ 7013 w 10000"/>
              <a:gd name="connsiteY570" fmla="*/ 5194 h 10039"/>
              <a:gd name="connsiteX571" fmla="*/ 7039 w 10000"/>
              <a:gd name="connsiteY571" fmla="*/ 5181 h 10039"/>
              <a:gd name="connsiteX572" fmla="*/ 7074 w 10000"/>
              <a:gd name="connsiteY572" fmla="*/ 5098 h 10039"/>
              <a:gd name="connsiteX573" fmla="*/ 7052 w 10000"/>
              <a:gd name="connsiteY573" fmla="*/ 5065 h 10039"/>
              <a:gd name="connsiteX574" fmla="*/ 7013 w 10000"/>
              <a:gd name="connsiteY574" fmla="*/ 5160 h 10039"/>
              <a:gd name="connsiteX0" fmla="*/ 3210 w 10000"/>
              <a:gd name="connsiteY0" fmla="*/ 1048 h 10039"/>
              <a:gd name="connsiteX1" fmla="*/ 3237 w 10000"/>
              <a:gd name="connsiteY1" fmla="*/ 1089 h 10039"/>
              <a:gd name="connsiteX2" fmla="*/ 3237 w 10000"/>
              <a:gd name="connsiteY2" fmla="*/ 1148 h 10039"/>
              <a:gd name="connsiteX3" fmla="*/ 3337 w 10000"/>
              <a:gd name="connsiteY3" fmla="*/ 1193 h 10039"/>
              <a:gd name="connsiteX4" fmla="*/ 3315 w 10000"/>
              <a:gd name="connsiteY4" fmla="*/ 1327 h 10039"/>
              <a:gd name="connsiteX5" fmla="*/ 3355 w 10000"/>
              <a:gd name="connsiteY5" fmla="*/ 1389 h 10039"/>
              <a:gd name="connsiteX6" fmla="*/ 3337 w 10000"/>
              <a:gd name="connsiteY6" fmla="*/ 1426 h 10039"/>
              <a:gd name="connsiteX7" fmla="*/ 3368 w 10000"/>
              <a:gd name="connsiteY7" fmla="*/ 1451 h 10039"/>
              <a:gd name="connsiteX8" fmla="*/ 3416 w 10000"/>
              <a:gd name="connsiteY8" fmla="*/ 1509 h 10039"/>
              <a:gd name="connsiteX9" fmla="*/ 3416 w 10000"/>
              <a:gd name="connsiteY9" fmla="*/ 1559 h 10039"/>
              <a:gd name="connsiteX10" fmla="*/ 3451 w 10000"/>
              <a:gd name="connsiteY10" fmla="*/ 1571 h 10039"/>
              <a:gd name="connsiteX11" fmla="*/ 3469 w 10000"/>
              <a:gd name="connsiteY11" fmla="*/ 1643 h 10039"/>
              <a:gd name="connsiteX12" fmla="*/ 3552 w 10000"/>
              <a:gd name="connsiteY12" fmla="*/ 1680 h 10039"/>
              <a:gd name="connsiteX13" fmla="*/ 3591 w 10000"/>
              <a:gd name="connsiteY13" fmla="*/ 1618 h 10039"/>
              <a:gd name="connsiteX14" fmla="*/ 3670 w 10000"/>
              <a:gd name="connsiteY14" fmla="*/ 1618 h 10039"/>
              <a:gd name="connsiteX15" fmla="*/ 3705 w 10000"/>
              <a:gd name="connsiteY15" fmla="*/ 1655 h 10039"/>
              <a:gd name="connsiteX16" fmla="*/ 3785 w 10000"/>
              <a:gd name="connsiteY16" fmla="*/ 1668 h 10039"/>
              <a:gd name="connsiteX17" fmla="*/ 3859 w 10000"/>
              <a:gd name="connsiteY17" fmla="*/ 1738 h 10039"/>
              <a:gd name="connsiteX18" fmla="*/ 3912 w 10000"/>
              <a:gd name="connsiteY18" fmla="*/ 1759 h 10039"/>
              <a:gd name="connsiteX19" fmla="*/ 3951 w 10000"/>
              <a:gd name="connsiteY19" fmla="*/ 1842 h 10039"/>
              <a:gd name="connsiteX20" fmla="*/ 4013 w 10000"/>
              <a:gd name="connsiteY20" fmla="*/ 1846 h 10039"/>
              <a:gd name="connsiteX21" fmla="*/ 4039 w 10000"/>
              <a:gd name="connsiteY21" fmla="*/ 1904 h 10039"/>
              <a:gd name="connsiteX22" fmla="*/ 4048 w 10000"/>
              <a:gd name="connsiteY22" fmla="*/ 1896 h 10039"/>
              <a:gd name="connsiteX23" fmla="*/ 4052 w 10000"/>
              <a:gd name="connsiteY23" fmla="*/ 2012 h 10039"/>
              <a:gd name="connsiteX24" fmla="*/ 3999 w 10000"/>
              <a:gd name="connsiteY24" fmla="*/ 2191 h 10039"/>
              <a:gd name="connsiteX25" fmla="*/ 3999 w 10000"/>
              <a:gd name="connsiteY25" fmla="*/ 2304 h 10039"/>
              <a:gd name="connsiteX26" fmla="*/ 3912 w 10000"/>
              <a:gd name="connsiteY26" fmla="*/ 2424 h 10039"/>
              <a:gd name="connsiteX27" fmla="*/ 3934 w 10000"/>
              <a:gd name="connsiteY27" fmla="*/ 2507 h 10039"/>
              <a:gd name="connsiteX28" fmla="*/ 4013 w 10000"/>
              <a:gd name="connsiteY28" fmla="*/ 2516 h 10039"/>
              <a:gd name="connsiteX29" fmla="*/ 4074 w 10000"/>
              <a:gd name="connsiteY29" fmla="*/ 2566 h 10039"/>
              <a:gd name="connsiteX30" fmla="*/ 4139 w 10000"/>
              <a:gd name="connsiteY30" fmla="*/ 2566 h 10039"/>
              <a:gd name="connsiteX31" fmla="*/ 4201 w 10000"/>
              <a:gd name="connsiteY31" fmla="*/ 2611 h 10039"/>
              <a:gd name="connsiteX32" fmla="*/ 4328 w 10000"/>
              <a:gd name="connsiteY32" fmla="*/ 2640 h 10039"/>
              <a:gd name="connsiteX33" fmla="*/ 4490 w 10000"/>
              <a:gd name="connsiteY33" fmla="*/ 2745 h 10039"/>
              <a:gd name="connsiteX34" fmla="*/ 4595 w 10000"/>
              <a:gd name="connsiteY34" fmla="*/ 2869 h 10039"/>
              <a:gd name="connsiteX35" fmla="*/ 4735 w 10000"/>
              <a:gd name="connsiteY35" fmla="*/ 2894 h 10039"/>
              <a:gd name="connsiteX36" fmla="*/ 4801 w 10000"/>
              <a:gd name="connsiteY36" fmla="*/ 2948 h 10039"/>
              <a:gd name="connsiteX37" fmla="*/ 4901 w 10000"/>
              <a:gd name="connsiteY37" fmla="*/ 2948 h 10039"/>
              <a:gd name="connsiteX38" fmla="*/ 5015 w 10000"/>
              <a:gd name="connsiteY38" fmla="*/ 3015 h 10039"/>
              <a:gd name="connsiteX39" fmla="*/ 5199 w 10000"/>
              <a:gd name="connsiteY39" fmla="*/ 3002 h 10039"/>
              <a:gd name="connsiteX40" fmla="*/ 5256 w 10000"/>
              <a:gd name="connsiteY40" fmla="*/ 3056 h 10039"/>
              <a:gd name="connsiteX41" fmla="*/ 5444 w 10000"/>
              <a:gd name="connsiteY41" fmla="*/ 3011 h 10039"/>
              <a:gd name="connsiteX42" fmla="*/ 5611 w 10000"/>
              <a:gd name="connsiteY42" fmla="*/ 3048 h 10039"/>
              <a:gd name="connsiteX43" fmla="*/ 5632 w 10000"/>
              <a:gd name="connsiteY43" fmla="*/ 3131 h 10039"/>
              <a:gd name="connsiteX44" fmla="*/ 5724 w 10000"/>
              <a:gd name="connsiteY44" fmla="*/ 3214 h 10039"/>
              <a:gd name="connsiteX45" fmla="*/ 5913 w 10000"/>
              <a:gd name="connsiteY45" fmla="*/ 3260 h 10039"/>
              <a:gd name="connsiteX46" fmla="*/ 5983 w 10000"/>
              <a:gd name="connsiteY46" fmla="*/ 3227 h 10039"/>
              <a:gd name="connsiteX47" fmla="*/ 6110 w 10000"/>
              <a:gd name="connsiteY47" fmla="*/ 3218 h 10039"/>
              <a:gd name="connsiteX48" fmla="*/ 6417 w 10000"/>
              <a:gd name="connsiteY48" fmla="*/ 3327 h 10039"/>
              <a:gd name="connsiteX49" fmla="*/ 6492 w 10000"/>
              <a:gd name="connsiteY49" fmla="*/ 3289 h 10039"/>
              <a:gd name="connsiteX50" fmla="*/ 6623 w 10000"/>
              <a:gd name="connsiteY50" fmla="*/ 3359 h 10039"/>
              <a:gd name="connsiteX51" fmla="*/ 6846 w 10000"/>
              <a:gd name="connsiteY51" fmla="*/ 3314 h 10039"/>
              <a:gd name="connsiteX52" fmla="*/ 6873 w 10000"/>
              <a:gd name="connsiteY52" fmla="*/ 3156 h 10039"/>
              <a:gd name="connsiteX53" fmla="*/ 6802 w 10000"/>
              <a:gd name="connsiteY53" fmla="*/ 3028 h 10039"/>
              <a:gd name="connsiteX54" fmla="*/ 6838 w 10000"/>
              <a:gd name="connsiteY54" fmla="*/ 2865 h 10039"/>
              <a:gd name="connsiteX55" fmla="*/ 6811 w 10000"/>
              <a:gd name="connsiteY55" fmla="*/ 2794 h 10039"/>
              <a:gd name="connsiteX56" fmla="*/ 6820 w 10000"/>
              <a:gd name="connsiteY56" fmla="*/ 2794 h 10039"/>
              <a:gd name="connsiteX57" fmla="*/ 6886 w 10000"/>
              <a:gd name="connsiteY57" fmla="*/ 2745 h 10039"/>
              <a:gd name="connsiteX58" fmla="*/ 6964 w 10000"/>
              <a:gd name="connsiteY58" fmla="*/ 2732 h 10039"/>
              <a:gd name="connsiteX59" fmla="*/ 7004 w 10000"/>
              <a:gd name="connsiteY59" fmla="*/ 2799 h 10039"/>
              <a:gd name="connsiteX60" fmla="*/ 7013 w 10000"/>
              <a:gd name="connsiteY60" fmla="*/ 2890 h 10039"/>
              <a:gd name="connsiteX61" fmla="*/ 7078 w 10000"/>
              <a:gd name="connsiteY61" fmla="*/ 2936 h 10039"/>
              <a:gd name="connsiteX62" fmla="*/ 7087 w 10000"/>
              <a:gd name="connsiteY62" fmla="*/ 2936 h 10039"/>
              <a:gd name="connsiteX63" fmla="*/ 7078 w 10000"/>
              <a:gd name="connsiteY63" fmla="*/ 3011 h 10039"/>
              <a:gd name="connsiteX64" fmla="*/ 7052 w 10000"/>
              <a:gd name="connsiteY64" fmla="*/ 3068 h 10039"/>
              <a:gd name="connsiteX65" fmla="*/ 7118 w 10000"/>
              <a:gd name="connsiteY65" fmla="*/ 3168 h 10039"/>
              <a:gd name="connsiteX66" fmla="*/ 7240 w 10000"/>
              <a:gd name="connsiteY66" fmla="*/ 3193 h 10039"/>
              <a:gd name="connsiteX67" fmla="*/ 7288 w 10000"/>
              <a:gd name="connsiteY67" fmla="*/ 3168 h 10039"/>
              <a:gd name="connsiteX68" fmla="*/ 7468 w 10000"/>
              <a:gd name="connsiteY68" fmla="*/ 3260 h 10039"/>
              <a:gd name="connsiteX69" fmla="*/ 7560 w 10000"/>
              <a:gd name="connsiteY69" fmla="*/ 3260 h 10039"/>
              <a:gd name="connsiteX70" fmla="*/ 7630 w 10000"/>
              <a:gd name="connsiteY70" fmla="*/ 3177 h 10039"/>
              <a:gd name="connsiteX71" fmla="*/ 7709 w 10000"/>
              <a:gd name="connsiteY71" fmla="*/ 3168 h 10039"/>
              <a:gd name="connsiteX72" fmla="*/ 7783 w 10000"/>
              <a:gd name="connsiteY72" fmla="*/ 3202 h 10039"/>
              <a:gd name="connsiteX73" fmla="*/ 7915 w 10000"/>
              <a:gd name="connsiteY73" fmla="*/ 3168 h 10039"/>
              <a:gd name="connsiteX74" fmla="*/ 8011 w 10000"/>
              <a:gd name="connsiteY74" fmla="*/ 3168 h 10039"/>
              <a:gd name="connsiteX75" fmla="*/ 8155 w 10000"/>
              <a:gd name="connsiteY75" fmla="*/ 3123 h 10039"/>
              <a:gd name="connsiteX76" fmla="*/ 8151 w 10000"/>
              <a:gd name="connsiteY76" fmla="*/ 3073 h 10039"/>
              <a:gd name="connsiteX77" fmla="*/ 8151 w 10000"/>
              <a:gd name="connsiteY77" fmla="*/ 2977 h 10039"/>
              <a:gd name="connsiteX78" fmla="*/ 8042 w 10000"/>
              <a:gd name="connsiteY78" fmla="*/ 2936 h 10039"/>
              <a:gd name="connsiteX79" fmla="*/ 8028 w 10000"/>
              <a:gd name="connsiteY79" fmla="*/ 2865 h 10039"/>
              <a:gd name="connsiteX80" fmla="*/ 8055 w 10000"/>
              <a:gd name="connsiteY80" fmla="*/ 2782 h 10039"/>
              <a:gd name="connsiteX81" fmla="*/ 8103 w 10000"/>
              <a:gd name="connsiteY81" fmla="*/ 2782 h 10039"/>
              <a:gd name="connsiteX82" fmla="*/ 8230 w 10000"/>
              <a:gd name="connsiteY82" fmla="*/ 2748 h 10039"/>
              <a:gd name="connsiteX83" fmla="*/ 8291 w 10000"/>
              <a:gd name="connsiteY83" fmla="*/ 2745 h 10039"/>
              <a:gd name="connsiteX84" fmla="*/ 8326 w 10000"/>
              <a:gd name="connsiteY84" fmla="*/ 2661 h 10039"/>
              <a:gd name="connsiteX85" fmla="*/ 8379 w 10000"/>
              <a:gd name="connsiteY85" fmla="*/ 2628 h 10039"/>
              <a:gd name="connsiteX86" fmla="*/ 8431 w 10000"/>
              <a:gd name="connsiteY86" fmla="*/ 2640 h 10039"/>
              <a:gd name="connsiteX87" fmla="*/ 8436 w 10000"/>
              <a:gd name="connsiteY87" fmla="*/ 2598 h 10039"/>
              <a:gd name="connsiteX88" fmla="*/ 8510 w 10000"/>
              <a:gd name="connsiteY88" fmla="*/ 2578 h 10039"/>
              <a:gd name="connsiteX89" fmla="*/ 8532 w 10000"/>
              <a:gd name="connsiteY89" fmla="*/ 2507 h 10039"/>
              <a:gd name="connsiteX90" fmla="*/ 8593 w 10000"/>
              <a:gd name="connsiteY90" fmla="*/ 2437 h 10039"/>
              <a:gd name="connsiteX91" fmla="*/ 8672 w 10000"/>
              <a:gd name="connsiteY91" fmla="*/ 2432 h 10039"/>
              <a:gd name="connsiteX92" fmla="*/ 8800 w 10000"/>
              <a:gd name="connsiteY92" fmla="*/ 2399 h 10039"/>
              <a:gd name="connsiteX93" fmla="*/ 8879 w 10000"/>
              <a:gd name="connsiteY93" fmla="*/ 2304 h 10039"/>
              <a:gd name="connsiteX94" fmla="*/ 8874 w 10000"/>
              <a:gd name="connsiteY94" fmla="*/ 2233 h 10039"/>
              <a:gd name="connsiteX95" fmla="*/ 8927 w 10000"/>
              <a:gd name="connsiteY95" fmla="*/ 2220 h 10039"/>
              <a:gd name="connsiteX96" fmla="*/ 9006 w 10000"/>
              <a:gd name="connsiteY96" fmla="*/ 2170 h 10039"/>
              <a:gd name="connsiteX97" fmla="*/ 9076 w 10000"/>
              <a:gd name="connsiteY97" fmla="*/ 2253 h 10039"/>
              <a:gd name="connsiteX98" fmla="*/ 9163 w 10000"/>
              <a:gd name="connsiteY98" fmla="*/ 2233 h 10039"/>
              <a:gd name="connsiteX99" fmla="*/ 9303 w 10000"/>
              <a:gd name="connsiteY99" fmla="*/ 2275 h 10039"/>
              <a:gd name="connsiteX100" fmla="*/ 9334 w 10000"/>
              <a:gd name="connsiteY100" fmla="*/ 2241 h 10039"/>
              <a:gd name="connsiteX101" fmla="*/ 9330 w 10000"/>
              <a:gd name="connsiteY101" fmla="*/ 2178 h 10039"/>
              <a:gd name="connsiteX102" fmla="*/ 9483 w 10000"/>
              <a:gd name="connsiteY102" fmla="*/ 2096 h 10039"/>
              <a:gd name="connsiteX103" fmla="*/ 9536 w 10000"/>
              <a:gd name="connsiteY103" fmla="*/ 2108 h 10039"/>
              <a:gd name="connsiteX104" fmla="*/ 9575 w 10000"/>
              <a:gd name="connsiteY104" fmla="*/ 2158 h 10039"/>
              <a:gd name="connsiteX105" fmla="*/ 9623 w 10000"/>
              <a:gd name="connsiteY105" fmla="*/ 2145 h 10039"/>
              <a:gd name="connsiteX106" fmla="*/ 9636 w 10000"/>
              <a:gd name="connsiteY106" fmla="*/ 2178 h 10039"/>
              <a:gd name="connsiteX107" fmla="*/ 9588 w 10000"/>
              <a:gd name="connsiteY107" fmla="*/ 2275 h 10039"/>
              <a:gd name="connsiteX108" fmla="*/ 9619 w 10000"/>
              <a:gd name="connsiteY108" fmla="*/ 2324 h 10039"/>
              <a:gd name="connsiteX109" fmla="*/ 9662 w 10000"/>
              <a:gd name="connsiteY109" fmla="*/ 2312 h 10039"/>
              <a:gd name="connsiteX110" fmla="*/ 9702 w 10000"/>
              <a:gd name="connsiteY110" fmla="*/ 2299 h 10039"/>
              <a:gd name="connsiteX111" fmla="*/ 9724 w 10000"/>
              <a:gd name="connsiteY111" fmla="*/ 2349 h 10039"/>
              <a:gd name="connsiteX112" fmla="*/ 9772 w 10000"/>
              <a:gd name="connsiteY112" fmla="*/ 2420 h 10039"/>
              <a:gd name="connsiteX113" fmla="*/ 9772 w 10000"/>
              <a:gd name="connsiteY113" fmla="*/ 2461 h 10039"/>
              <a:gd name="connsiteX114" fmla="*/ 9715 w 10000"/>
              <a:gd name="connsiteY114" fmla="*/ 2520 h 10039"/>
              <a:gd name="connsiteX115" fmla="*/ 9737 w 10000"/>
              <a:gd name="connsiteY115" fmla="*/ 2578 h 10039"/>
              <a:gd name="connsiteX116" fmla="*/ 9811 w 10000"/>
              <a:gd name="connsiteY116" fmla="*/ 2591 h 10039"/>
              <a:gd name="connsiteX117" fmla="*/ 9860 w 10000"/>
              <a:gd name="connsiteY117" fmla="*/ 2570 h 10039"/>
              <a:gd name="connsiteX118" fmla="*/ 9925 w 10000"/>
              <a:gd name="connsiteY118" fmla="*/ 2598 h 10039"/>
              <a:gd name="connsiteX119" fmla="*/ 9991 w 10000"/>
              <a:gd name="connsiteY119" fmla="*/ 2665 h 10039"/>
              <a:gd name="connsiteX120" fmla="*/ 10000 w 10000"/>
              <a:gd name="connsiteY120" fmla="*/ 2720 h 10039"/>
              <a:gd name="connsiteX121" fmla="*/ 9930 w 10000"/>
              <a:gd name="connsiteY121" fmla="*/ 2782 h 10039"/>
              <a:gd name="connsiteX122" fmla="*/ 9930 w 10000"/>
              <a:gd name="connsiteY122" fmla="*/ 2869 h 10039"/>
              <a:gd name="connsiteX123" fmla="*/ 9951 w 10000"/>
              <a:gd name="connsiteY123" fmla="*/ 2927 h 10039"/>
              <a:gd name="connsiteX124" fmla="*/ 9877 w 10000"/>
              <a:gd name="connsiteY124" fmla="*/ 2894 h 10039"/>
              <a:gd name="connsiteX125" fmla="*/ 9824 w 10000"/>
              <a:gd name="connsiteY125" fmla="*/ 2852 h 10039"/>
              <a:gd name="connsiteX126" fmla="*/ 9724 w 10000"/>
              <a:gd name="connsiteY126" fmla="*/ 2923 h 10039"/>
              <a:gd name="connsiteX127" fmla="*/ 9601 w 10000"/>
              <a:gd name="connsiteY127" fmla="*/ 2952 h 10039"/>
              <a:gd name="connsiteX128" fmla="*/ 9571 w 10000"/>
              <a:gd name="connsiteY128" fmla="*/ 3036 h 10039"/>
              <a:gd name="connsiteX129" fmla="*/ 9492 w 10000"/>
              <a:gd name="connsiteY129" fmla="*/ 3140 h 10039"/>
              <a:gd name="connsiteX130" fmla="*/ 9409 w 10000"/>
              <a:gd name="connsiteY130" fmla="*/ 3165 h 10039"/>
              <a:gd name="connsiteX131" fmla="*/ 9290 w 10000"/>
              <a:gd name="connsiteY131" fmla="*/ 3335 h 10039"/>
              <a:gd name="connsiteX132" fmla="*/ 9268 w 10000"/>
              <a:gd name="connsiteY132" fmla="*/ 3418 h 10039"/>
              <a:gd name="connsiteX133" fmla="*/ 9308 w 10000"/>
              <a:gd name="connsiteY133" fmla="*/ 3459 h 10039"/>
              <a:gd name="connsiteX134" fmla="*/ 9255 w 10000"/>
              <a:gd name="connsiteY134" fmla="*/ 3597 h 10039"/>
              <a:gd name="connsiteX135" fmla="*/ 9163 w 10000"/>
              <a:gd name="connsiteY135" fmla="*/ 3742 h 10039"/>
              <a:gd name="connsiteX136" fmla="*/ 9163 w 10000"/>
              <a:gd name="connsiteY136" fmla="*/ 3792 h 10039"/>
              <a:gd name="connsiteX137" fmla="*/ 9247 w 10000"/>
              <a:gd name="connsiteY137" fmla="*/ 3834 h 10039"/>
              <a:gd name="connsiteX138" fmla="*/ 9168 w 10000"/>
              <a:gd name="connsiteY138" fmla="*/ 4008 h 10039"/>
              <a:gd name="connsiteX139" fmla="*/ 9133 w 10000"/>
              <a:gd name="connsiteY139" fmla="*/ 4158 h 10039"/>
              <a:gd name="connsiteX140" fmla="*/ 9080 w 10000"/>
              <a:gd name="connsiteY140" fmla="*/ 4283 h 10039"/>
              <a:gd name="connsiteX141" fmla="*/ 8988 w 10000"/>
              <a:gd name="connsiteY141" fmla="*/ 4283 h 10039"/>
              <a:gd name="connsiteX142" fmla="*/ 8927 w 10000"/>
              <a:gd name="connsiteY142" fmla="*/ 4267 h 10039"/>
              <a:gd name="connsiteX143" fmla="*/ 8853 w 10000"/>
              <a:gd name="connsiteY143" fmla="*/ 4259 h 10039"/>
              <a:gd name="connsiteX144" fmla="*/ 8892 w 10000"/>
              <a:gd name="connsiteY144" fmla="*/ 4424 h 10039"/>
              <a:gd name="connsiteX145" fmla="*/ 8892 w 10000"/>
              <a:gd name="connsiteY145" fmla="*/ 4512 h 10039"/>
              <a:gd name="connsiteX146" fmla="*/ 8888 w 10000"/>
              <a:gd name="connsiteY146" fmla="*/ 4632 h 10039"/>
              <a:gd name="connsiteX147" fmla="*/ 8809 w 10000"/>
              <a:gd name="connsiteY147" fmla="*/ 4628 h 10039"/>
              <a:gd name="connsiteX148" fmla="*/ 8822 w 10000"/>
              <a:gd name="connsiteY148" fmla="*/ 4715 h 10039"/>
              <a:gd name="connsiteX149" fmla="*/ 8809 w 10000"/>
              <a:gd name="connsiteY149" fmla="*/ 4799 h 10039"/>
              <a:gd name="connsiteX150" fmla="*/ 8826 w 10000"/>
              <a:gd name="connsiteY150" fmla="*/ 4861 h 10039"/>
              <a:gd name="connsiteX151" fmla="*/ 8787 w 10000"/>
              <a:gd name="connsiteY151" fmla="*/ 4978 h 10039"/>
              <a:gd name="connsiteX152" fmla="*/ 8746 w 10000"/>
              <a:gd name="connsiteY152" fmla="*/ 4995 h 10039"/>
              <a:gd name="connsiteX153" fmla="*/ 8711 w 10000"/>
              <a:gd name="connsiteY153" fmla="*/ 4982 h 10039"/>
              <a:gd name="connsiteX154" fmla="*/ 8698 w 10000"/>
              <a:gd name="connsiteY154" fmla="*/ 5048 h 10039"/>
              <a:gd name="connsiteX155" fmla="*/ 8698 w 10000"/>
              <a:gd name="connsiteY155" fmla="*/ 5085 h 10039"/>
              <a:gd name="connsiteX156" fmla="*/ 8685 w 10000"/>
              <a:gd name="connsiteY156" fmla="*/ 5073 h 10039"/>
              <a:gd name="connsiteX157" fmla="*/ 8663 w 10000"/>
              <a:gd name="connsiteY157" fmla="*/ 5040 h 10039"/>
              <a:gd name="connsiteX158" fmla="*/ 8663 w 10000"/>
              <a:gd name="connsiteY158" fmla="*/ 5007 h 10039"/>
              <a:gd name="connsiteX159" fmla="*/ 8650 w 10000"/>
              <a:gd name="connsiteY159" fmla="*/ 4982 h 10039"/>
              <a:gd name="connsiteX160" fmla="*/ 8624 w 10000"/>
              <a:gd name="connsiteY160" fmla="*/ 4931 h 10039"/>
              <a:gd name="connsiteX161" fmla="*/ 8598 w 10000"/>
              <a:gd name="connsiteY161" fmla="*/ 4844 h 10039"/>
              <a:gd name="connsiteX162" fmla="*/ 8580 w 10000"/>
              <a:gd name="connsiteY162" fmla="*/ 4703 h 10039"/>
              <a:gd name="connsiteX163" fmla="*/ 8554 w 10000"/>
              <a:gd name="connsiteY163" fmla="*/ 4653 h 10039"/>
              <a:gd name="connsiteX164" fmla="*/ 8554 w 10000"/>
              <a:gd name="connsiteY164" fmla="*/ 4582 h 10039"/>
              <a:gd name="connsiteX165" fmla="*/ 8523 w 10000"/>
              <a:gd name="connsiteY165" fmla="*/ 4487 h 10039"/>
              <a:gd name="connsiteX166" fmla="*/ 8497 w 10000"/>
              <a:gd name="connsiteY166" fmla="*/ 4441 h 10039"/>
              <a:gd name="connsiteX167" fmla="*/ 8479 w 10000"/>
              <a:gd name="connsiteY167" fmla="*/ 4412 h 10039"/>
              <a:gd name="connsiteX168" fmla="*/ 8418 w 10000"/>
              <a:gd name="connsiteY168" fmla="*/ 4412 h 10039"/>
              <a:gd name="connsiteX169" fmla="*/ 8370 w 10000"/>
              <a:gd name="connsiteY169" fmla="*/ 4387 h 10039"/>
              <a:gd name="connsiteX170" fmla="*/ 8339 w 10000"/>
              <a:gd name="connsiteY170" fmla="*/ 4412 h 10039"/>
              <a:gd name="connsiteX171" fmla="*/ 8366 w 10000"/>
              <a:gd name="connsiteY171" fmla="*/ 4441 h 10039"/>
              <a:gd name="connsiteX172" fmla="*/ 8339 w 10000"/>
              <a:gd name="connsiteY172" fmla="*/ 4466 h 10039"/>
              <a:gd name="connsiteX173" fmla="*/ 8339 w 10000"/>
              <a:gd name="connsiteY173" fmla="*/ 4508 h 10039"/>
              <a:gd name="connsiteX174" fmla="*/ 8304 w 10000"/>
              <a:gd name="connsiteY174" fmla="*/ 4558 h 10039"/>
              <a:gd name="connsiteX175" fmla="*/ 8326 w 10000"/>
              <a:gd name="connsiteY175" fmla="*/ 4574 h 10039"/>
              <a:gd name="connsiteX176" fmla="*/ 8317 w 10000"/>
              <a:gd name="connsiteY176" fmla="*/ 4628 h 10039"/>
              <a:gd name="connsiteX177" fmla="*/ 8282 w 10000"/>
              <a:gd name="connsiteY177" fmla="*/ 4632 h 10039"/>
              <a:gd name="connsiteX178" fmla="*/ 8230 w 10000"/>
              <a:gd name="connsiteY178" fmla="*/ 4562 h 10039"/>
              <a:gd name="connsiteX179" fmla="*/ 8168 w 10000"/>
              <a:gd name="connsiteY179" fmla="*/ 4512 h 10039"/>
              <a:gd name="connsiteX180" fmla="*/ 8155 w 10000"/>
              <a:gd name="connsiteY180" fmla="*/ 4474 h 10039"/>
              <a:gd name="connsiteX181" fmla="*/ 8125 w 10000"/>
              <a:gd name="connsiteY181" fmla="*/ 4441 h 10039"/>
              <a:gd name="connsiteX182" fmla="*/ 8081 w 10000"/>
              <a:gd name="connsiteY182" fmla="*/ 4354 h 10039"/>
              <a:gd name="connsiteX183" fmla="*/ 8081 w 10000"/>
              <a:gd name="connsiteY183" fmla="*/ 4316 h 10039"/>
              <a:gd name="connsiteX184" fmla="*/ 8116 w 10000"/>
              <a:gd name="connsiteY184" fmla="*/ 4291 h 10039"/>
              <a:gd name="connsiteX185" fmla="*/ 8125 w 10000"/>
              <a:gd name="connsiteY185" fmla="*/ 4246 h 10039"/>
              <a:gd name="connsiteX186" fmla="*/ 8190 w 10000"/>
              <a:gd name="connsiteY186" fmla="*/ 4200 h 10039"/>
              <a:gd name="connsiteX187" fmla="*/ 8217 w 10000"/>
              <a:gd name="connsiteY187" fmla="*/ 4225 h 10039"/>
              <a:gd name="connsiteX188" fmla="*/ 8256 w 10000"/>
              <a:gd name="connsiteY188" fmla="*/ 4233 h 10039"/>
              <a:gd name="connsiteX189" fmla="*/ 8282 w 10000"/>
              <a:gd name="connsiteY189" fmla="*/ 4200 h 10039"/>
              <a:gd name="connsiteX190" fmla="*/ 8282 w 10000"/>
              <a:gd name="connsiteY190" fmla="*/ 4158 h 10039"/>
              <a:gd name="connsiteX191" fmla="*/ 8330 w 10000"/>
              <a:gd name="connsiteY191" fmla="*/ 4129 h 10039"/>
              <a:gd name="connsiteX192" fmla="*/ 8379 w 10000"/>
              <a:gd name="connsiteY192" fmla="*/ 4025 h 10039"/>
              <a:gd name="connsiteX193" fmla="*/ 8392 w 10000"/>
              <a:gd name="connsiteY193" fmla="*/ 3942 h 10039"/>
              <a:gd name="connsiteX194" fmla="*/ 8422 w 10000"/>
              <a:gd name="connsiteY194" fmla="*/ 3871 h 10039"/>
              <a:gd name="connsiteX195" fmla="*/ 8392 w 10000"/>
              <a:gd name="connsiteY195" fmla="*/ 3851 h 10039"/>
              <a:gd name="connsiteX196" fmla="*/ 8330 w 10000"/>
              <a:gd name="connsiteY196" fmla="*/ 3792 h 10039"/>
              <a:gd name="connsiteX197" fmla="*/ 8291 w 10000"/>
              <a:gd name="connsiteY197" fmla="*/ 3801 h 10039"/>
              <a:gd name="connsiteX198" fmla="*/ 8265 w 10000"/>
              <a:gd name="connsiteY198" fmla="*/ 3789 h 10039"/>
              <a:gd name="connsiteX199" fmla="*/ 8204 w 10000"/>
              <a:gd name="connsiteY199" fmla="*/ 3789 h 10039"/>
              <a:gd name="connsiteX200" fmla="*/ 8081 w 10000"/>
              <a:gd name="connsiteY200" fmla="*/ 3792 h 10039"/>
              <a:gd name="connsiteX201" fmla="*/ 7976 w 10000"/>
              <a:gd name="connsiteY201" fmla="*/ 3780 h 10039"/>
              <a:gd name="connsiteX202" fmla="*/ 7836 w 10000"/>
              <a:gd name="connsiteY202" fmla="*/ 3792 h 10039"/>
              <a:gd name="connsiteX203" fmla="*/ 7744 w 10000"/>
              <a:gd name="connsiteY203" fmla="*/ 3792 h 10039"/>
              <a:gd name="connsiteX204" fmla="*/ 7669 w 10000"/>
              <a:gd name="connsiteY204" fmla="*/ 3764 h 10039"/>
              <a:gd name="connsiteX205" fmla="*/ 7599 w 10000"/>
              <a:gd name="connsiteY205" fmla="*/ 3764 h 10039"/>
              <a:gd name="connsiteX206" fmla="*/ 7534 w 10000"/>
              <a:gd name="connsiteY206" fmla="*/ 3742 h 10039"/>
              <a:gd name="connsiteX207" fmla="*/ 7534 w 10000"/>
              <a:gd name="connsiteY207" fmla="*/ 3692 h 10039"/>
              <a:gd name="connsiteX208" fmla="*/ 7507 w 10000"/>
              <a:gd name="connsiteY208" fmla="*/ 3622 h 10039"/>
              <a:gd name="connsiteX209" fmla="*/ 7499 w 10000"/>
              <a:gd name="connsiteY209" fmla="*/ 3580 h 10039"/>
              <a:gd name="connsiteX210" fmla="*/ 7481 w 10000"/>
              <a:gd name="connsiteY210" fmla="*/ 3501 h 10039"/>
              <a:gd name="connsiteX211" fmla="*/ 7433 w 10000"/>
              <a:gd name="connsiteY211" fmla="*/ 3418 h 10039"/>
              <a:gd name="connsiteX212" fmla="*/ 7402 w 10000"/>
              <a:gd name="connsiteY212" fmla="*/ 3422 h 10039"/>
              <a:gd name="connsiteX213" fmla="*/ 7394 w 10000"/>
              <a:gd name="connsiteY213" fmla="*/ 3447 h 10039"/>
              <a:gd name="connsiteX214" fmla="*/ 7319 w 10000"/>
              <a:gd name="connsiteY214" fmla="*/ 3431 h 10039"/>
              <a:gd name="connsiteX215" fmla="*/ 7288 w 10000"/>
              <a:gd name="connsiteY215" fmla="*/ 3397 h 10039"/>
              <a:gd name="connsiteX216" fmla="*/ 7232 w 10000"/>
              <a:gd name="connsiteY216" fmla="*/ 3352 h 10039"/>
              <a:gd name="connsiteX217" fmla="*/ 7205 w 10000"/>
              <a:gd name="connsiteY217" fmla="*/ 3352 h 10039"/>
              <a:gd name="connsiteX218" fmla="*/ 7192 w 10000"/>
              <a:gd name="connsiteY218" fmla="*/ 3393 h 10039"/>
              <a:gd name="connsiteX219" fmla="*/ 7240 w 10000"/>
              <a:gd name="connsiteY219" fmla="*/ 3418 h 10039"/>
              <a:gd name="connsiteX220" fmla="*/ 7205 w 10000"/>
              <a:gd name="connsiteY220" fmla="*/ 3434 h 10039"/>
              <a:gd name="connsiteX221" fmla="*/ 7131 w 10000"/>
              <a:gd name="connsiteY221" fmla="*/ 3422 h 10039"/>
              <a:gd name="connsiteX222" fmla="*/ 7078 w 10000"/>
              <a:gd name="connsiteY222" fmla="*/ 3368 h 10039"/>
              <a:gd name="connsiteX223" fmla="*/ 7078 w 10000"/>
              <a:gd name="connsiteY223" fmla="*/ 3327 h 10039"/>
              <a:gd name="connsiteX224" fmla="*/ 7030 w 10000"/>
              <a:gd name="connsiteY224" fmla="*/ 3277 h 10039"/>
              <a:gd name="connsiteX225" fmla="*/ 7004 w 10000"/>
              <a:gd name="connsiteY225" fmla="*/ 3239 h 10039"/>
              <a:gd name="connsiteX226" fmla="*/ 6986 w 10000"/>
              <a:gd name="connsiteY226" fmla="*/ 3285 h 10039"/>
              <a:gd name="connsiteX227" fmla="*/ 6951 w 10000"/>
              <a:gd name="connsiteY227" fmla="*/ 3289 h 10039"/>
              <a:gd name="connsiteX228" fmla="*/ 6960 w 10000"/>
              <a:gd name="connsiteY228" fmla="*/ 3335 h 10039"/>
              <a:gd name="connsiteX229" fmla="*/ 6991 w 10000"/>
              <a:gd name="connsiteY229" fmla="*/ 3368 h 10039"/>
              <a:gd name="connsiteX230" fmla="*/ 6960 w 10000"/>
              <a:gd name="connsiteY230" fmla="*/ 3447 h 10039"/>
              <a:gd name="connsiteX231" fmla="*/ 6890 w 10000"/>
              <a:gd name="connsiteY231" fmla="*/ 3526 h 10039"/>
              <a:gd name="connsiteX232" fmla="*/ 6877 w 10000"/>
              <a:gd name="connsiteY232" fmla="*/ 3610 h 10039"/>
              <a:gd name="connsiteX233" fmla="*/ 7048 w 10000"/>
              <a:gd name="connsiteY233" fmla="*/ 3660 h 10039"/>
              <a:gd name="connsiteX234" fmla="*/ 7113 w 10000"/>
              <a:gd name="connsiteY234" fmla="*/ 3635 h 10039"/>
              <a:gd name="connsiteX235" fmla="*/ 7201 w 10000"/>
              <a:gd name="connsiteY235" fmla="*/ 3643 h 10039"/>
              <a:gd name="connsiteX236" fmla="*/ 7188 w 10000"/>
              <a:gd name="connsiteY236" fmla="*/ 3680 h 10039"/>
              <a:gd name="connsiteX237" fmla="*/ 7205 w 10000"/>
              <a:gd name="connsiteY237" fmla="*/ 3767 h 10039"/>
              <a:gd name="connsiteX238" fmla="*/ 7161 w 10000"/>
              <a:gd name="connsiteY238" fmla="*/ 3809 h 10039"/>
              <a:gd name="connsiteX239" fmla="*/ 7118 w 10000"/>
              <a:gd name="connsiteY239" fmla="*/ 3789 h 10039"/>
              <a:gd name="connsiteX240" fmla="*/ 7065 w 10000"/>
              <a:gd name="connsiteY240" fmla="*/ 3821 h 10039"/>
              <a:gd name="connsiteX241" fmla="*/ 7039 w 10000"/>
              <a:gd name="connsiteY241" fmla="*/ 3909 h 10039"/>
              <a:gd name="connsiteX242" fmla="*/ 6973 w 10000"/>
              <a:gd name="connsiteY242" fmla="*/ 3921 h 10039"/>
              <a:gd name="connsiteX243" fmla="*/ 6964 w 10000"/>
              <a:gd name="connsiteY243" fmla="*/ 4055 h 10039"/>
              <a:gd name="connsiteX244" fmla="*/ 7048 w 10000"/>
              <a:gd name="connsiteY244" fmla="*/ 4150 h 10039"/>
              <a:gd name="connsiteX245" fmla="*/ 7140 w 10000"/>
              <a:gd name="connsiteY245" fmla="*/ 4183 h 10039"/>
              <a:gd name="connsiteX246" fmla="*/ 7227 w 10000"/>
              <a:gd name="connsiteY246" fmla="*/ 4283 h 10039"/>
              <a:gd name="connsiteX247" fmla="*/ 7227 w 10000"/>
              <a:gd name="connsiteY247" fmla="*/ 4399 h 10039"/>
              <a:gd name="connsiteX248" fmla="*/ 7258 w 10000"/>
              <a:gd name="connsiteY248" fmla="*/ 4483 h 10039"/>
              <a:gd name="connsiteX249" fmla="*/ 7245 w 10000"/>
              <a:gd name="connsiteY249" fmla="*/ 4545 h 10039"/>
              <a:gd name="connsiteX250" fmla="*/ 7267 w 10000"/>
              <a:gd name="connsiteY250" fmla="*/ 4645 h 10039"/>
              <a:gd name="connsiteX251" fmla="*/ 7367 w 10000"/>
              <a:gd name="connsiteY251" fmla="*/ 4786 h 10039"/>
              <a:gd name="connsiteX252" fmla="*/ 7367 w 10000"/>
              <a:gd name="connsiteY252" fmla="*/ 4874 h 10039"/>
              <a:gd name="connsiteX253" fmla="*/ 7394 w 10000"/>
              <a:gd name="connsiteY253" fmla="*/ 4931 h 10039"/>
              <a:gd name="connsiteX254" fmla="*/ 7402 w 10000"/>
              <a:gd name="connsiteY254" fmla="*/ 5040 h 10039"/>
              <a:gd name="connsiteX255" fmla="*/ 7385 w 10000"/>
              <a:gd name="connsiteY255" fmla="*/ 5048 h 10039"/>
              <a:gd name="connsiteX256" fmla="*/ 7429 w 10000"/>
              <a:gd name="connsiteY256" fmla="*/ 5123 h 10039"/>
              <a:gd name="connsiteX257" fmla="*/ 7385 w 10000"/>
              <a:gd name="connsiteY257" fmla="*/ 5181 h 10039"/>
              <a:gd name="connsiteX258" fmla="*/ 7332 w 10000"/>
              <a:gd name="connsiteY258" fmla="*/ 5127 h 10039"/>
              <a:gd name="connsiteX259" fmla="*/ 7332 w 10000"/>
              <a:gd name="connsiteY259" fmla="*/ 5160 h 10039"/>
              <a:gd name="connsiteX260" fmla="*/ 7293 w 10000"/>
              <a:gd name="connsiteY260" fmla="*/ 5144 h 10039"/>
              <a:gd name="connsiteX261" fmla="*/ 7267 w 10000"/>
              <a:gd name="connsiteY261" fmla="*/ 5065 h 10039"/>
              <a:gd name="connsiteX262" fmla="*/ 7253 w 10000"/>
              <a:gd name="connsiteY262" fmla="*/ 5028 h 10039"/>
              <a:gd name="connsiteX263" fmla="*/ 7245 w 10000"/>
              <a:gd name="connsiteY263" fmla="*/ 5060 h 10039"/>
              <a:gd name="connsiteX264" fmla="*/ 7232 w 10000"/>
              <a:gd name="connsiteY264" fmla="*/ 5098 h 10039"/>
              <a:gd name="connsiteX265" fmla="*/ 7227 w 10000"/>
              <a:gd name="connsiteY265" fmla="*/ 5077 h 10039"/>
              <a:gd name="connsiteX266" fmla="*/ 7214 w 10000"/>
              <a:gd name="connsiteY266" fmla="*/ 5102 h 10039"/>
              <a:gd name="connsiteX267" fmla="*/ 7161 w 10000"/>
              <a:gd name="connsiteY267" fmla="*/ 5102 h 10039"/>
              <a:gd name="connsiteX268" fmla="*/ 7153 w 10000"/>
              <a:gd name="connsiteY268" fmla="*/ 5110 h 10039"/>
              <a:gd name="connsiteX269" fmla="*/ 7091 w 10000"/>
              <a:gd name="connsiteY269" fmla="*/ 5090 h 10039"/>
              <a:gd name="connsiteX270" fmla="*/ 7074 w 10000"/>
              <a:gd name="connsiteY270" fmla="*/ 5007 h 10039"/>
              <a:gd name="connsiteX271" fmla="*/ 7091 w 10000"/>
              <a:gd name="connsiteY271" fmla="*/ 4957 h 10039"/>
              <a:gd name="connsiteX272" fmla="*/ 7039 w 10000"/>
              <a:gd name="connsiteY272" fmla="*/ 4915 h 10039"/>
              <a:gd name="connsiteX273" fmla="*/ 6973 w 10000"/>
              <a:gd name="connsiteY273" fmla="*/ 4915 h 10039"/>
              <a:gd name="connsiteX274" fmla="*/ 6978 w 10000"/>
              <a:gd name="connsiteY274" fmla="*/ 4931 h 10039"/>
              <a:gd name="connsiteX275" fmla="*/ 7017 w 10000"/>
              <a:gd name="connsiteY275" fmla="*/ 4944 h 10039"/>
              <a:gd name="connsiteX276" fmla="*/ 7052 w 10000"/>
              <a:gd name="connsiteY276" fmla="*/ 4978 h 10039"/>
              <a:gd name="connsiteX277" fmla="*/ 7026 w 10000"/>
              <a:gd name="connsiteY277" fmla="*/ 4995 h 10039"/>
              <a:gd name="connsiteX278" fmla="*/ 7004 w 10000"/>
              <a:gd name="connsiteY278" fmla="*/ 5040 h 10039"/>
              <a:gd name="connsiteX279" fmla="*/ 6999 w 10000"/>
              <a:gd name="connsiteY279" fmla="*/ 5090 h 10039"/>
              <a:gd name="connsiteX280" fmla="*/ 6947 w 10000"/>
              <a:gd name="connsiteY280" fmla="*/ 5144 h 10039"/>
              <a:gd name="connsiteX281" fmla="*/ 6724 w 10000"/>
              <a:gd name="connsiteY281" fmla="*/ 5223 h 10039"/>
              <a:gd name="connsiteX282" fmla="*/ 6693 w 10000"/>
              <a:gd name="connsiteY282" fmla="*/ 5252 h 10039"/>
              <a:gd name="connsiteX283" fmla="*/ 6676 w 10000"/>
              <a:gd name="connsiteY283" fmla="*/ 5302 h 10039"/>
              <a:gd name="connsiteX284" fmla="*/ 6636 w 10000"/>
              <a:gd name="connsiteY284" fmla="*/ 5373 h 10039"/>
              <a:gd name="connsiteX285" fmla="*/ 6649 w 10000"/>
              <a:gd name="connsiteY285" fmla="*/ 5410 h 10039"/>
              <a:gd name="connsiteX286" fmla="*/ 6693 w 10000"/>
              <a:gd name="connsiteY286" fmla="*/ 5481 h 10039"/>
              <a:gd name="connsiteX287" fmla="*/ 6684 w 10000"/>
              <a:gd name="connsiteY287" fmla="*/ 5505 h 10039"/>
              <a:gd name="connsiteX288" fmla="*/ 6711 w 10000"/>
              <a:gd name="connsiteY288" fmla="*/ 5510 h 10039"/>
              <a:gd name="connsiteX289" fmla="*/ 6632 w 10000"/>
              <a:gd name="connsiteY289" fmla="*/ 5580 h 10039"/>
              <a:gd name="connsiteX290" fmla="*/ 6610 w 10000"/>
              <a:gd name="connsiteY290" fmla="*/ 5639 h 10039"/>
              <a:gd name="connsiteX291" fmla="*/ 6570 w 10000"/>
              <a:gd name="connsiteY291" fmla="*/ 5642 h 10039"/>
              <a:gd name="connsiteX292" fmla="*/ 6584 w 10000"/>
              <a:gd name="connsiteY292" fmla="*/ 5680 h 10039"/>
              <a:gd name="connsiteX293" fmla="*/ 6457 w 10000"/>
              <a:gd name="connsiteY293" fmla="*/ 5772 h 10039"/>
              <a:gd name="connsiteX294" fmla="*/ 6448 w 10000"/>
              <a:gd name="connsiteY294" fmla="*/ 5818 h 10039"/>
              <a:gd name="connsiteX295" fmla="*/ 6255 w 10000"/>
              <a:gd name="connsiteY295" fmla="*/ 5913 h 10039"/>
              <a:gd name="connsiteX296" fmla="*/ 6237 w 10000"/>
              <a:gd name="connsiteY296" fmla="*/ 5884 h 10039"/>
              <a:gd name="connsiteX297" fmla="*/ 6237 w 10000"/>
              <a:gd name="connsiteY297" fmla="*/ 5855 h 10039"/>
              <a:gd name="connsiteX298" fmla="*/ 6224 w 10000"/>
              <a:gd name="connsiteY298" fmla="*/ 5834 h 10039"/>
              <a:gd name="connsiteX299" fmla="*/ 6193 w 10000"/>
              <a:gd name="connsiteY299" fmla="*/ 5834 h 10039"/>
              <a:gd name="connsiteX300" fmla="*/ 6136 w 10000"/>
              <a:gd name="connsiteY300" fmla="*/ 5880 h 10039"/>
              <a:gd name="connsiteX301" fmla="*/ 6092 w 10000"/>
              <a:gd name="connsiteY301" fmla="*/ 5884 h 10039"/>
              <a:gd name="connsiteX302" fmla="*/ 6075 w 10000"/>
              <a:gd name="connsiteY302" fmla="*/ 5975 h 10039"/>
              <a:gd name="connsiteX303" fmla="*/ 6136 w 10000"/>
              <a:gd name="connsiteY303" fmla="*/ 5955 h 10039"/>
              <a:gd name="connsiteX304" fmla="*/ 6153 w 10000"/>
              <a:gd name="connsiteY304" fmla="*/ 5930 h 10039"/>
              <a:gd name="connsiteX305" fmla="*/ 6189 w 10000"/>
              <a:gd name="connsiteY305" fmla="*/ 5942 h 10039"/>
              <a:gd name="connsiteX306" fmla="*/ 5948 w 10000"/>
              <a:gd name="connsiteY306" fmla="*/ 6146 h 10039"/>
              <a:gd name="connsiteX307" fmla="*/ 5882 w 10000"/>
              <a:gd name="connsiteY307" fmla="*/ 6313 h 10039"/>
              <a:gd name="connsiteX308" fmla="*/ 5567 w 10000"/>
              <a:gd name="connsiteY308" fmla="*/ 6554 h 10039"/>
              <a:gd name="connsiteX309" fmla="*/ 5519 w 10000"/>
              <a:gd name="connsiteY309" fmla="*/ 6641 h 10039"/>
              <a:gd name="connsiteX310" fmla="*/ 5444 w 10000"/>
              <a:gd name="connsiteY310" fmla="*/ 6708 h 10039"/>
              <a:gd name="connsiteX311" fmla="*/ 5313 w 10000"/>
              <a:gd name="connsiteY311" fmla="*/ 6749 h 10039"/>
              <a:gd name="connsiteX312" fmla="*/ 5212 w 10000"/>
              <a:gd name="connsiteY312" fmla="*/ 6833 h 10039"/>
              <a:gd name="connsiteX313" fmla="*/ 5199 w 10000"/>
              <a:gd name="connsiteY313" fmla="*/ 6903 h 10039"/>
              <a:gd name="connsiteX314" fmla="*/ 5212 w 10000"/>
              <a:gd name="connsiteY314" fmla="*/ 6978 h 10039"/>
              <a:gd name="connsiteX315" fmla="*/ 5151 w 10000"/>
              <a:gd name="connsiteY315" fmla="*/ 7061 h 10039"/>
              <a:gd name="connsiteX316" fmla="*/ 5072 w 10000"/>
              <a:gd name="connsiteY316" fmla="*/ 7111 h 10039"/>
              <a:gd name="connsiteX317" fmla="*/ 4910 w 10000"/>
              <a:gd name="connsiteY317" fmla="*/ 7094 h 10039"/>
              <a:gd name="connsiteX318" fmla="*/ 4844 w 10000"/>
              <a:gd name="connsiteY318" fmla="*/ 7152 h 10039"/>
              <a:gd name="connsiteX319" fmla="*/ 4844 w 10000"/>
              <a:gd name="connsiteY319" fmla="*/ 7219 h 10039"/>
              <a:gd name="connsiteX320" fmla="*/ 4744 w 10000"/>
              <a:gd name="connsiteY320" fmla="*/ 7335 h 10039"/>
              <a:gd name="connsiteX321" fmla="*/ 4687 w 10000"/>
              <a:gd name="connsiteY321" fmla="*/ 7327 h 10039"/>
              <a:gd name="connsiteX322" fmla="*/ 4656 w 10000"/>
              <a:gd name="connsiteY322" fmla="*/ 7278 h 10039"/>
              <a:gd name="connsiteX323" fmla="*/ 4621 w 10000"/>
              <a:gd name="connsiteY323" fmla="*/ 7278 h 10039"/>
              <a:gd name="connsiteX324" fmla="*/ 4507 w 10000"/>
              <a:gd name="connsiteY324" fmla="*/ 7393 h 10039"/>
              <a:gd name="connsiteX325" fmla="*/ 4468 w 10000"/>
              <a:gd name="connsiteY325" fmla="*/ 7457 h 10039"/>
              <a:gd name="connsiteX326" fmla="*/ 4477 w 10000"/>
              <a:gd name="connsiteY326" fmla="*/ 7577 h 10039"/>
              <a:gd name="connsiteX327" fmla="*/ 4534 w 10000"/>
              <a:gd name="connsiteY327" fmla="*/ 7743 h 10039"/>
              <a:gd name="connsiteX328" fmla="*/ 4477 w 10000"/>
              <a:gd name="connsiteY328" fmla="*/ 7797 h 10039"/>
              <a:gd name="connsiteX329" fmla="*/ 4490 w 10000"/>
              <a:gd name="connsiteY329" fmla="*/ 7893 h 10039"/>
              <a:gd name="connsiteX330" fmla="*/ 4490 w 10000"/>
              <a:gd name="connsiteY330" fmla="*/ 8154 h 10039"/>
              <a:gd name="connsiteX331" fmla="*/ 4573 w 10000"/>
              <a:gd name="connsiteY331" fmla="*/ 8180 h 10039"/>
              <a:gd name="connsiteX332" fmla="*/ 4590 w 10000"/>
              <a:gd name="connsiteY332" fmla="*/ 8346 h 10039"/>
              <a:gd name="connsiteX333" fmla="*/ 4507 w 10000"/>
              <a:gd name="connsiteY333" fmla="*/ 8566 h 10039"/>
              <a:gd name="connsiteX334" fmla="*/ 4415 w 10000"/>
              <a:gd name="connsiteY334" fmla="*/ 8728 h 10039"/>
              <a:gd name="connsiteX335" fmla="*/ 4415 w 10000"/>
              <a:gd name="connsiteY335" fmla="*/ 8853 h 10039"/>
              <a:gd name="connsiteX336" fmla="*/ 4455 w 10000"/>
              <a:gd name="connsiteY336" fmla="*/ 8903 h 10039"/>
              <a:gd name="connsiteX337" fmla="*/ 4481 w 10000"/>
              <a:gd name="connsiteY337" fmla="*/ 9190 h 10039"/>
              <a:gd name="connsiteX338" fmla="*/ 4481 w 10000"/>
              <a:gd name="connsiteY338" fmla="*/ 9270 h 10039"/>
              <a:gd name="connsiteX339" fmla="*/ 4415 w 10000"/>
              <a:gd name="connsiteY339" fmla="*/ 9285 h 10039"/>
              <a:gd name="connsiteX340" fmla="*/ 4376 w 10000"/>
              <a:gd name="connsiteY340" fmla="*/ 9273 h 10039"/>
              <a:gd name="connsiteX341" fmla="*/ 4280 w 10000"/>
              <a:gd name="connsiteY341" fmla="*/ 9285 h 10039"/>
              <a:gd name="connsiteX342" fmla="*/ 4240 w 10000"/>
              <a:gd name="connsiteY342" fmla="*/ 9357 h 10039"/>
              <a:gd name="connsiteX343" fmla="*/ 4262 w 10000"/>
              <a:gd name="connsiteY343" fmla="*/ 9382 h 10039"/>
              <a:gd name="connsiteX344" fmla="*/ 4166 w 10000"/>
              <a:gd name="connsiteY344" fmla="*/ 9498 h 10039"/>
              <a:gd name="connsiteX345" fmla="*/ 4135 w 10000"/>
              <a:gd name="connsiteY345" fmla="*/ 9536 h 10039"/>
              <a:gd name="connsiteX346" fmla="*/ 4148 w 10000"/>
              <a:gd name="connsiteY346" fmla="*/ 9581 h 10039"/>
              <a:gd name="connsiteX347" fmla="*/ 4262 w 10000"/>
              <a:gd name="connsiteY347" fmla="*/ 9635 h 10039"/>
              <a:gd name="connsiteX348" fmla="*/ 4275 w 10000"/>
              <a:gd name="connsiteY348" fmla="*/ 9656 h 10039"/>
              <a:gd name="connsiteX349" fmla="*/ 4275 w 10000"/>
              <a:gd name="connsiteY349" fmla="*/ 9681 h 10039"/>
              <a:gd name="connsiteX350" fmla="*/ 4262 w 10000"/>
              <a:gd name="connsiteY350" fmla="*/ 9648 h 10039"/>
              <a:gd name="connsiteX351" fmla="*/ 4205 w 10000"/>
              <a:gd name="connsiteY351" fmla="*/ 9631 h 10039"/>
              <a:gd name="connsiteX352" fmla="*/ 4052 w 10000"/>
              <a:gd name="connsiteY352" fmla="*/ 9681 h 10039"/>
              <a:gd name="connsiteX353" fmla="*/ 4034 w 10000"/>
              <a:gd name="connsiteY353" fmla="*/ 9673 h 10039"/>
              <a:gd name="connsiteX354" fmla="*/ 3907 w 10000"/>
              <a:gd name="connsiteY354" fmla="*/ 9727 h 10039"/>
              <a:gd name="connsiteX355" fmla="*/ 3864 w 10000"/>
              <a:gd name="connsiteY355" fmla="*/ 9789 h 10039"/>
              <a:gd name="connsiteX356" fmla="*/ 3859 w 10000"/>
              <a:gd name="connsiteY356" fmla="*/ 9827 h 10039"/>
              <a:gd name="connsiteX357" fmla="*/ 3846 w 10000"/>
              <a:gd name="connsiteY357" fmla="*/ 9839 h 10039"/>
              <a:gd name="connsiteX358" fmla="*/ 3859 w 10000"/>
              <a:gd name="connsiteY358" fmla="*/ 9864 h 10039"/>
              <a:gd name="connsiteX359" fmla="*/ 3824 w 10000"/>
              <a:gd name="connsiteY359" fmla="*/ 9956 h 10039"/>
              <a:gd name="connsiteX360" fmla="*/ 3692 w 10000"/>
              <a:gd name="connsiteY360" fmla="*/ 10039 h 10039"/>
              <a:gd name="connsiteX361" fmla="*/ 3569 w 10000"/>
              <a:gd name="connsiteY361" fmla="*/ 10026 h 10039"/>
              <a:gd name="connsiteX362" fmla="*/ 3464 w 10000"/>
              <a:gd name="connsiteY362" fmla="*/ 9956 h 10039"/>
              <a:gd name="connsiteX363" fmla="*/ 3355 w 10000"/>
              <a:gd name="connsiteY363" fmla="*/ 9839 h 10039"/>
              <a:gd name="connsiteX364" fmla="*/ 3237 w 10000"/>
              <a:gd name="connsiteY364" fmla="*/ 9586 h 10039"/>
              <a:gd name="connsiteX365" fmla="*/ 3223 w 10000"/>
              <a:gd name="connsiteY365" fmla="*/ 9444 h 10039"/>
              <a:gd name="connsiteX366" fmla="*/ 3188 w 10000"/>
              <a:gd name="connsiteY366" fmla="*/ 9319 h 10039"/>
              <a:gd name="connsiteX367" fmla="*/ 3110 w 10000"/>
              <a:gd name="connsiteY367" fmla="*/ 9178 h 10039"/>
              <a:gd name="connsiteX368" fmla="*/ 3110 w 10000"/>
              <a:gd name="connsiteY368" fmla="*/ 9116 h 10039"/>
              <a:gd name="connsiteX369" fmla="*/ 3075 w 10000"/>
              <a:gd name="connsiteY369" fmla="*/ 9107 h 10039"/>
              <a:gd name="connsiteX370" fmla="*/ 3040 w 10000"/>
              <a:gd name="connsiteY370" fmla="*/ 9019 h 10039"/>
              <a:gd name="connsiteX371" fmla="*/ 3009 w 10000"/>
              <a:gd name="connsiteY371" fmla="*/ 8903 h 10039"/>
              <a:gd name="connsiteX372" fmla="*/ 2908 w 10000"/>
              <a:gd name="connsiteY372" fmla="*/ 8783 h 10039"/>
              <a:gd name="connsiteX373" fmla="*/ 2843 w 10000"/>
              <a:gd name="connsiteY373" fmla="*/ 8695 h 10039"/>
              <a:gd name="connsiteX374" fmla="*/ 2812 w 10000"/>
              <a:gd name="connsiteY374" fmla="*/ 8687 h 10039"/>
              <a:gd name="connsiteX375" fmla="*/ 2720 w 10000"/>
              <a:gd name="connsiteY375" fmla="*/ 8596 h 10039"/>
              <a:gd name="connsiteX376" fmla="*/ 2672 w 10000"/>
              <a:gd name="connsiteY376" fmla="*/ 8504 h 10039"/>
              <a:gd name="connsiteX377" fmla="*/ 2645 w 10000"/>
              <a:gd name="connsiteY377" fmla="*/ 8479 h 10039"/>
              <a:gd name="connsiteX378" fmla="*/ 2632 w 10000"/>
              <a:gd name="connsiteY378" fmla="*/ 8338 h 10039"/>
              <a:gd name="connsiteX379" fmla="*/ 2593 w 10000"/>
              <a:gd name="connsiteY379" fmla="*/ 8275 h 10039"/>
              <a:gd name="connsiteX380" fmla="*/ 2532 w 10000"/>
              <a:gd name="connsiteY380" fmla="*/ 8121 h 10039"/>
              <a:gd name="connsiteX381" fmla="*/ 2514 w 10000"/>
              <a:gd name="connsiteY381" fmla="*/ 8022 h 10039"/>
              <a:gd name="connsiteX382" fmla="*/ 2475 w 10000"/>
              <a:gd name="connsiteY382" fmla="*/ 7947 h 10039"/>
              <a:gd name="connsiteX383" fmla="*/ 2440 w 10000"/>
              <a:gd name="connsiteY383" fmla="*/ 7893 h 10039"/>
              <a:gd name="connsiteX384" fmla="*/ 2427 w 10000"/>
              <a:gd name="connsiteY384" fmla="*/ 7772 h 10039"/>
              <a:gd name="connsiteX385" fmla="*/ 2405 w 10000"/>
              <a:gd name="connsiteY385" fmla="*/ 7768 h 10039"/>
              <a:gd name="connsiteX386" fmla="*/ 2317 w 10000"/>
              <a:gd name="connsiteY386" fmla="*/ 7664 h 10039"/>
              <a:gd name="connsiteX387" fmla="*/ 2317 w 10000"/>
              <a:gd name="connsiteY387" fmla="*/ 7626 h 10039"/>
              <a:gd name="connsiteX388" fmla="*/ 2291 w 10000"/>
              <a:gd name="connsiteY388" fmla="*/ 7622 h 10039"/>
              <a:gd name="connsiteX389" fmla="*/ 2212 w 10000"/>
              <a:gd name="connsiteY389" fmla="*/ 7481 h 10039"/>
              <a:gd name="connsiteX390" fmla="*/ 2203 w 10000"/>
              <a:gd name="connsiteY390" fmla="*/ 7435 h 10039"/>
              <a:gd name="connsiteX391" fmla="*/ 2159 w 10000"/>
              <a:gd name="connsiteY391" fmla="*/ 7410 h 10039"/>
              <a:gd name="connsiteX392" fmla="*/ 2133 w 10000"/>
              <a:gd name="connsiteY392" fmla="*/ 7310 h 10039"/>
              <a:gd name="connsiteX393" fmla="*/ 2072 w 10000"/>
              <a:gd name="connsiteY393" fmla="*/ 7278 h 10039"/>
              <a:gd name="connsiteX394" fmla="*/ 2019 w 10000"/>
              <a:gd name="connsiteY394" fmla="*/ 7132 h 10039"/>
              <a:gd name="connsiteX395" fmla="*/ 2019 w 10000"/>
              <a:gd name="connsiteY395" fmla="*/ 6940 h 10039"/>
              <a:gd name="connsiteX396" fmla="*/ 1862 w 10000"/>
              <a:gd name="connsiteY396" fmla="*/ 6662 h 10039"/>
              <a:gd name="connsiteX397" fmla="*/ 1862 w 10000"/>
              <a:gd name="connsiteY397" fmla="*/ 6570 h 10039"/>
              <a:gd name="connsiteX398" fmla="*/ 1796 w 10000"/>
              <a:gd name="connsiteY398" fmla="*/ 6470 h 10039"/>
              <a:gd name="connsiteX399" fmla="*/ 1875 w 10000"/>
              <a:gd name="connsiteY399" fmla="*/ 6470 h 10039"/>
              <a:gd name="connsiteX400" fmla="*/ 1770 w 10000"/>
              <a:gd name="connsiteY400" fmla="*/ 6341 h 10039"/>
              <a:gd name="connsiteX401" fmla="*/ 1770 w 10000"/>
              <a:gd name="connsiteY401" fmla="*/ 6266 h 10039"/>
              <a:gd name="connsiteX402" fmla="*/ 1822 w 10000"/>
              <a:gd name="connsiteY402" fmla="*/ 6263 h 10039"/>
              <a:gd name="connsiteX403" fmla="*/ 1783 w 10000"/>
              <a:gd name="connsiteY403" fmla="*/ 6209 h 10039"/>
              <a:gd name="connsiteX404" fmla="*/ 1779 w 10000"/>
              <a:gd name="connsiteY404" fmla="*/ 6146 h 10039"/>
              <a:gd name="connsiteX405" fmla="*/ 1669 w 10000"/>
              <a:gd name="connsiteY405" fmla="*/ 5963 h 10039"/>
              <a:gd name="connsiteX406" fmla="*/ 1656 w 10000"/>
              <a:gd name="connsiteY406" fmla="*/ 5846 h 10039"/>
              <a:gd name="connsiteX407" fmla="*/ 1717 w 10000"/>
              <a:gd name="connsiteY407" fmla="*/ 5821 h 10039"/>
              <a:gd name="connsiteX408" fmla="*/ 1665 w 10000"/>
              <a:gd name="connsiteY408" fmla="*/ 5788 h 10039"/>
              <a:gd name="connsiteX409" fmla="*/ 1665 w 10000"/>
              <a:gd name="connsiteY409" fmla="*/ 5734 h 10039"/>
              <a:gd name="connsiteX410" fmla="*/ 1695 w 10000"/>
              <a:gd name="connsiteY410" fmla="*/ 5651 h 10039"/>
              <a:gd name="connsiteX411" fmla="*/ 1691 w 10000"/>
              <a:gd name="connsiteY411" fmla="*/ 5555 h 10039"/>
              <a:gd name="connsiteX412" fmla="*/ 1656 w 10000"/>
              <a:gd name="connsiteY412" fmla="*/ 5460 h 10039"/>
              <a:gd name="connsiteX413" fmla="*/ 1617 w 10000"/>
              <a:gd name="connsiteY413" fmla="*/ 5435 h 10039"/>
              <a:gd name="connsiteX414" fmla="*/ 1582 w 10000"/>
              <a:gd name="connsiteY414" fmla="*/ 5277 h 10039"/>
              <a:gd name="connsiteX415" fmla="*/ 1665 w 10000"/>
              <a:gd name="connsiteY415" fmla="*/ 5231 h 10039"/>
              <a:gd name="connsiteX416" fmla="*/ 1691 w 10000"/>
              <a:gd name="connsiteY416" fmla="*/ 5194 h 10039"/>
              <a:gd name="connsiteX417" fmla="*/ 1744 w 10000"/>
              <a:gd name="connsiteY417" fmla="*/ 5194 h 10039"/>
              <a:gd name="connsiteX418" fmla="*/ 1682 w 10000"/>
              <a:gd name="connsiteY418" fmla="*/ 5181 h 10039"/>
              <a:gd name="connsiteX419" fmla="*/ 1603 w 10000"/>
              <a:gd name="connsiteY419" fmla="*/ 5194 h 10039"/>
              <a:gd name="connsiteX420" fmla="*/ 1555 w 10000"/>
              <a:gd name="connsiteY420" fmla="*/ 5185 h 10039"/>
              <a:gd name="connsiteX421" fmla="*/ 1564 w 10000"/>
              <a:gd name="connsiteY421" fmla="*/ 5123 h 10039"/>
              <a:gd name="connsiteX422" fmla="*/ 1529 w 10000"/>
              <a:gd name="connsiteY422" fmla="*/ 5065 h 10039"/>
              <a:gd name="connsiteX423" fmla="*/ 1542 w 10000"/>
              <a:gd name="connsiteY423" fmla="*/ 5003 h 10039"/>
              <a:gd name="connsiteX424" fmla="*/ 1564 w 10000"/>
              <a:gd name="connsiteY424" fmla="*/ 4990 h 10039"/>
              <a:gd name="connsiteX425" fmla="*/ 1608 w 10000"/>
              <a:gd name="connsiteY425" fmla="*/ 4995 h 10039"/>
              <a:gd name="connsiteX426" fmla="*/ 1669 w 10000"/>
              <a:gd name="connsiteY426" fmla="*/ 4944 h 10039"/>
              <a:gd name="connsiteX427" fmla="*/ 1695 w 10000"/>
              <a:gd name="connsiteY427" fmla="*/ 4898 h 10039"/>
              <a:gd name="connsiteX428" fmla="*/ 1634 w 10000"/>
              <a:gd name="connsiteY428" fmla="*/ 4940 h 10039"/>
              <a:gd name="connsiteX429" fmla="*/ 1590 w 10000"/>
              <a:gd name="connsiteY429" fmla="*/ 4915 h 10039"/>
              <a:gd name="connsiteX430" fmla="*/ 1503 w 10000"/>
              <a:gd name="connsiteY430" fmla="*/ 4928 h 10039"/>
              <a:gd name="connsiteX431" fmla="*/ 1476 w 10000"/>
              <a:gd name="connsiteY431" fmla="*/ 4869 h 10039"/>
              <a:gd name="connsiteX432" fmla="*/ 1468 w 10000"/>
              <a:gd name="connsiteY432" fmla="*/ 4915 h 10039"/>
              <a:gd name="connsiteX433" fmla="*/ 1463 w 10000"/>
              <a:gd name="connsiteY433" fmla="*/ 4982 h 10039"/>
              <a:gd name="connsiteX434" fmla="*/ 1415 w 10000"/>
              <a:gd name="connsiteY434" fmla="*/ 5110 h 10039"/>
              <a:gd name="connsiteX435" fmla="*/ 1468 w 10000"/>
              <a:gd name="connsiteY435" fmla="*/ 5173 h 10039"/>
              <a:gd name="connsiteX436" fmla="*/ 1455 w 10000"/>
              <a:gd name="connsiteY436" fmla="*/ 5294 h 10039"/>
              <a:gd name="connsiteX437" fmla="*/ 1402 w 10000"/>
              <a:gd name="connsiteY437" fmla="*/ 5343 h 10039"/>
              <a:gd name="connsiteX438" fmla="*/ 1393 w 10000"/>
              <a:gd name="connsiteY438" fmla="*/ 5385 h 10039"/>
              <a:gd name="connsiteX439" fmla="*/ 1275 w 10000"/>
              <a:gd name="connsiteY439" fmla="*/ 5439 h 10039"/>
              <a:gd name="connsiteX440" fmla="*/ 1095 w 10000"/>
              <a:gd name="connsiteY440" fmla="*/ 5547 h 10039"/>
              <a:gd name="connsiteX441" fmla="*/ 1007 w 10000"/>
              <a:gd name="connsiteY441" fmla="*/ 5580 h 10039"/>
              <a:gd name="connsiteX442" fmla="*/ 880 w 10000"/>
              <a:gd name="connsiteY442" fmla="*/ 5547 h 10039"/>
              <a:gd name="connsiteX443" fmla="*/ 604 w 10000"/>
              <a:gd name="connsiteY443" fmla="*/ 5343 h 10039"/>
              <a:gd name="connsiteX444" fmla="*/ 490 w 10000"/>
              <a:gd name="connsiteY444" fmla="*/ 5206 h 10039"/>
              <a:gd name="connsiteX445" fmla="*/ 490 w 10000"/>
              <a:gd name="connsiteY445" fmla="*/ 5181 h 10039"/>
              <a:gd name="connsiteX446" fmla="*/ 455 w 10000"/>
              <a:gd name="connsiteY446" fmla="*/ 5181 h 10039"/>
              <a:gd name="connsiteX447" fmla="*/ 412 w 10000"/>
              <a:gd name="connsiteY447" fmla="*/ 5157 h 10039"/>
              <a:gd name="connsiteX448" fmla="*/ 250 w 10000"/>
              <a:gd name="connsiteY448" fmla="*/ 5007 h 10039"/>
              <a:gd name="connsiteX449" fmla="*/ 236 w 10000"/>
              <a:gd name="connsiteY449" fmla="*/ 4965 h 10039"/>
              <a:gd name="connsiteX450" fmla="*/ 250 w 10000"/>
              <a:gd name="connsiteY450" fmla="*/ 4928 h 10039"/>
              <a:gd name="connsiteX451" fmla="*/ 298 w 10000"/>
              <a:gd name="connsiteY451" fmla="*/ 4919 h 10039"/>
              <a:gd name="connsiteX452" fmla="*/ 311 w 10000"/>
              <a:gd name="connsiteY452" fmla="*/ 4944 h 10039"/>
              <a:gd name="connsiteX453" fmla="*/ 350 w 10000"/>
              <a:gd name="connsiteY453" fmla="*/ 4928 h 10039"/>
              <a:gd name="connsiteX454" fmla="*/ 350 w 10000"/>
              <a:gd name="connsiteY454" fmla="*/ 5003 h 10039"/>
              <a:gd name="connsiteX455" fmla="*/ 412 w 10000"/>
              <a:gd name="connsiteY455" fmla="*/ 5007 h 10039"/>
              <a:gd name="connsiteX456" fmla="*/ 451 w 10000"/>
              <a:gd name="connsiteY456" fmla="*/ 4978 h 10039"/>
              <a:gd name="connsiteX457" fmla="*/ 468 w 10000"/>
              <a:gd name="connsiteY457" fmla="*/ 4978 h 10039"/>
              <a:gd name="connsiteX458" fmla="*/ 512 w 10000"/>
              <a:gd name="connsiteY458" fmla="*/ 5003 h 10039"/>
              <a:gd name="connsiteX459" fmla="*/ 517 w 10000"/>
              <a:gd name="connsiteY459" fmla="*/ 4978 h 10039"/>
              <a:gd name="connsiteX460" fmla="*/ 665 w 10000"/>
              <a:gd name="connsiteY460" fmla="*/ 4861 h 10039"/>
              <a:gd name="connsiteX461" fmla="*/ 705 w 10000"/>
              <a:gd name="connsiteY461" fmla="*/ 4861 h 10039"/>
              <a:gd name="connsiteX462" fmla="*/ 779 w 10000"/>
              <a:gd name="connsiteY462" fmla="*/ 4761 h 10039"/>
              <a:gd name="connsiteX463" fmla="*/ 797 w 10000"/>
              <a:gd name="connsiteY463" fmla="*/ 4766 h 10039"/>
              <a:gd name="connsiteX464" fmla="*/ 823 w 10000"/>
              <a:gd name="connsiteY464" fmla="*/ 4703 h 10039"/>
              <a:gd name="connsiteX465" fmla="*/ 753 w 10000"/>
              <a:gd name="connsiteY465" fmla="*/ 4699 h 10039"/>
              <a:gd name="connsiteX466" fmla="*/ 731 w 10000"/>
              <a:gd name="connsiteY466" fmla="*/ 4682 h 10039"/>
              <a:gd name="connsiteX467" fmla="*/ 744 w 10000"/>
              <a:gd name="connsiteY467" fmla="*/ 4712 h 10039"/>
              <a:gd name="connsiteX468" fmla="*/ 740 w 10000"/>
              <a:gd name="connsiteY468" fmla="*/ 4736 h 10039"/>
              <a:gd name="connsiteX469" fmla="*/ 591 w 10000"/>
              <a:gd name="connsiteY469" fmla="*/ 4799 h 10039"/>
              <a:gd name="connsiteX470" fmla="*/ 504 w 10000"/>
              <a:gd name="connsiteY470" fmla="*/ 4799 h 10039"/>
              <a:gd name="connsiteX471" fmla="*/ 438 w 10000"/>
              <a:gd name="connsiteY471" fmla="*/ 4819 h 10039"/>
              <a:gd name="connsiteX472" fmla="*/ 201 w 10000"/>
              <a:gd name="connsiteY472" fmla="*/ 4741 h 10039"/>
              <a:gd name="connsiteX473" fmla="*/ 96 w 10000"/>
              <a:gd name="connsiteY473" fmla="*/ 4632 h 10039"/>
              <a:gd name="connsiteX474" fmla="*/ 48 w 10000"/>
              <a:gd name="connsiteY474" fmla="*/ 4615 h 10039"/>
              <a:gd name="connsiteX475" fmla="*/ 57 w 10000"/>
              <a:gd name="connsiteY475" fmla="*/ 4545 h 10039"/>
              <a:gd name="connsiteX476" fmla="*/ 123 w 10000"/>
              <a:gd name="connsiteY476" fmla="*/ 4453 h 10039"/>
              <a:gd name="connsiteX477" fmla="*/ 201 w 10000"/>
              <a:gd name="connsiteY477" fmla="*/ 4416 h 10039"/>
              <a:gd name="connsiteX478" fmla="*/ 101 w 10000"/>
              <a:gd name="connsiteY478" fmla="*/ 4428 h 10039"/>
              <a:gd name="connsiteX479" fmla="*/ 0 w 10000"/>
              <a:gd name="connsiteY479" fmla="*/ 4487 h 10039"/>
              <a:gd name="connsiteX480" fmla="*/ 9 w 10000"/>
              <a:gd name="connsiteY480" fmla="*/ 4404 h 10039"/>
              <a:gd name="connsiteX481" fmla="*/ 83 w 10000"/>
              <a:gd name="connsiteY481" fmla="*/ 4354 h 10039"/>
              <a:gd name="connsiteX482" fmla="*/ 127 w 10000"/>
              <a:gd name="connsiteY482" fmla="*/ 4346 h 10039"/>
              <a:gd name="connsiteX483" fmla="*/ 162 w 10000"/>
              <a:gd name="connsiteY483" fmla="*/ 4259 h 10039"/>
              <a:gd name="connsiteX484" fmla="*/ 215 w 10000"/>
              <a:gd name="connsiteY484" fmla="*/ 4271 h 10039"/>
              <a:gd name="connsiteX485" fmla="*/ 276 w 10000"/>
              <a:gd name="connsiteY485" fmla="*/ 4237 h 10039"/>
              <a:gd name="connsiteX486" fmla="*/ 517 w 10000"/>
              <a:gd name="connsiteY486" fmla="*/ 4254 h 10039"/>
              <a:gd name="connsiteX487" fmla="*/ 657 w 10000"/>
              <a:gd name="connsiteY487" fmla="*/ 4208 h 10039"/>
              <a:gd name="connsiteX488" fmla="*/ 683 w 10000"/>
              <a:gd name="connsiteY488" fmla="*/ 4175 h 10039"/>
              <a:gd name="connsiteX489" fmla="*/ 766 w 10000"/>
              <a:gd name="connsiteY489" fmla="*/ 4150 h 10039"/>
              <a:gd name="connsiteX490" fmla="*/ 740 w 10000"/>
              <a:gd name="connsiteY490" fmla="*/ 4200 h 10039"/>
              <a:gd name="connsiteX491" fmla="*/ 771 w 10000"/>
              <a:gd name="connsiteY491" fmla="*/ 4237 h 10039"/>
              <a:gd name="connsiteX492" fmla="*/ 854 w 10000"/>
              <a:gd name="connsiteY492" fmla="*/ 4195 h 10039"/>
              <a:gd name="connsiteX493" fmla="*/ 919 w 10000"/>
              <a:gd name="connsiteY493" fmla="*/ 4170 h 10039"/>
              <a:gd name="connsiteX494" fmla="*/ 893 w 10000"/>
              <a:gd name="connsiteY494" fmla="*/ 4137 h 10039"/>
              <a:gd name="connsiteX495" fmla="*/ 898 w 10000"/>
              <a:gd name="connsiteY495" fmla="*/ 4092 h 10039"/>
              <a:gd name="connsiteX496" fmla="*/ 819 w 10000"/>
              <a:gd name="connsiteY496" fmla="*/ 3876 h 10039"/>
              <a:gd name="connsiteX497" fmla="*/ 753 w 10000"/>
              <a:gd name="connsiteY497" fmla="*/ 3789 h 10039"/>
              <a:gd name="connsiteX498" fmla="*/ 771 w 10000"/>
              <a:gd name="connsiteY498" fmla="*/ 3742 h 10039"/>
              <a:gd name="connsiteX499" fmla="*/ 722 w 10000"/>
              <a:gd name="connsiteY499" fmla="*/ 3705 h 10039"/>
              <a:gd name="connsiteX500" fmla="*/ 652 w 10000"/>
              <a:gd name="connsiteY500" fmla="*/ 3713 h 10039"/>
              <a:gd name="connsiteX501" fmla="*/ 539 w 10000"/>
              <a:gd name="connsiteY501" fmla="*/ 3643 h 10039"/>
              <a:gd name="connsiteX502" fmla="*/ 525 w 10000"/>
              <a:gd name="connsiteY502" fmla="*/ 3518 h 10039"/>
              <a:gd name="connsiteX503" fmla="*/ 525 w 10000"/>
              <a:gd name="connsiteY503" fmla="*/ 3434 h 10039"/>
              <a:gd name="connsiteX504" fmla="*/ 477 w 10000"/>
              <a:gd name="connsiteY504" fmla="*/ 3335 h 10039"/>
              <a:gd name="connsiteX505" fmla="*/ 412 w 10000"/>
              <a:gd name="connsiteY505" fmla="*/ 3327 h 10039"/>
              <a:gd name="connsiteX506" fmla="*/ 368 w 10000"/>
              <a:gd name="connsiteY506" fmla="*/ 3347 h 10039"/>
              <a:gd name="connsiteX507" fmla="*/ 285 w 10000"/>
              <a:gd name="connsiteY507" fmla="*/ 3322 h 10039"/>
              <a:gd name="connsiteX508" fmla="*/ 228 w 10000"/>
              <a:gd name="connsiteY508" fmla="*/ 3322 h 10039"/>
              <a:gd name="connsiteX509" fmla="*/ 228 w 10000"/>
              <a:gd name="connsiteY509" fmla="*/ 3239 h 10039"/>
              <a:gd name="connsiteX510" fmla="*/ 285 w 10000"/>
              <a:gd name="connsiteY510" fmla="*/ 3106 h 10039"/>
              <a:gd name="connsiteX511" fmla="*/ 337 w 10000"/>
              <a:gd name="connsiteY511" fmla="*/ 3085 h 10039"/>
              <a:gd name="connsiteX512" fmla="*/ 429 w 10000"/>
              <a:gd name="connsiteY512" fmla="*/ 2961 h 10039"/>
              <a:gd name="connsiteX513" fmla="*/ 451 w 10000"/>
              <a:gd name="connsiteY513" fmla="*/ 2894 h 10039"/>
              <a:gd name="connsiteX514" fmla="*/ 517 w 10000"/>
              <a:gd name="connsiteY514" fmla="*/ 2865 h 10039"/>
              <a:gd name="connsiteX515" fmla="*/ 556 w 10000"/>
              <a:gd name="connsiteY515" fmla="*/ 2832 h 10039"/>
              <a:gd name="connsiteX516" fmla="*/ 639 w 10000"/>
              <a:gd name="connsiteY516" fmla="*/ 2865 h 10039"/>
              <a:gd name="connsiteX517" fmla="*/ 652 w 10000"/>
              <a:gd name="connsiteY517" fmla="*/ 2936 h 10039"/>
              <a:gd name="connsiteX518" fmla="*/ 705 w 10000"/>
              <a:gd name="connsiteY518" fmla="*/ 2939 h 10039"/>
              <a:gd name="connsiteX519" fmla="*/ 841 w 10000"/>
              <a:gd name="connsiteY519" fmla="*/ 2877 h 10039"/>
              <a:gd name="connsiteX520" fmla="*/ 1025 w 10000"/>
              <a:gd name="connsiteY520" fmla="*/ 2865 h 10039"/>
              <a:gd name="connsiteX521" fmla="*/ 1138 w 10000"/>
              <a:gd name="connsiteY521" fmla="*/ 2748 h 10039"/>
              <a:gd name="connsiteX522" fmla="*/ 1208 w 10000"/>
              <a:gd name="connsiteY522" fmla="*/ 2545 h 10039"/>
              <a:gd name="connsiteX523" fmla="*/ 1367 w 10000"/>
              <a:gd name="connsiteY523" fmla="*/ 2437 h 10039"/>
              <a:gd name="connsiteX524" fmla="*/ 1406 w 10000"/>
              <a:gd name="connsiteY524" fmla="*/ 2370 h 10039"/>
              <a:gd name="connsiteX525" fmla="*/ 1428 w 10000"/>
              <a:gd name="connsiteY525" fmla="*/ 2253 h 10039"/>
              <a:gd name="connsiteX526" fmla="*/ 1507 w 10000"/>
              <a:gd name="connsiteY526" fmla="*/ 2153 h 10039"/>
              <a:gd name="connsiteX527" fmla="*/ 1621 w 10000"/>
              <a:gd name="connsiteY527" fmla="*/ 2096 h 10039"/>
              <a:gd name="connsiteX528" fmla="*/ 1665 w 10000"/>
              <a:gd name="connsiteY528" fmla="*/ 2012 h 10039"/>
              <a:gd name="connsiteX529" fmla="*/ 1656 w 10000"/>
              <a:gd name="connsiteY529" fmla="*/ 1950 h 10039"/>
              <a:gd name="connsiteX530" fmla="*/ 1608 w 10000"/>
              <a:gd name="connsiteY530" fmla="*/ 1917 h 10039"/>
              <a:gd name="connsiteX531" fmla="*/ 1717 w 10000"/>
              <a:gd name="connsiteY531" fmla="*/ 1809 h 10039"/>
              <a:gd name="connsiteX532" fmla="*/ 1770 w 10000"/>
              <a:gd name="connsiteY532" fmla="*/ 1763 h 10039"/>
              <a:gd name="connsiteX533" fmla="*/ 1783 w 10000"/>
              <a:gd name="connsiteY533" fmla="*/ 1688 h 10039"/>
              <a:gd name="connsiteX534" fmla="*/ 1796 w 10000"/>
              <a:gd name="connsiteY534" fmla="*/ 1517 h 10039"/>
              <a:gd name="connsiteX535" fmla="*/ 1761 w 10000"/>
              <a:gd name="connsiteY535" fmla="*/ 1397 h 10039"/>
              <a:gd name="connsiteX536" fmla="*/ 1744 w 10000"/>
              <a:gd name="connsiteY536" fmla="*/ 1364 h 10039"/>
              <a:gd name="connsiteX537" fmla="*/ 1857 w 10000"/>
              <a:gd name="connsiteY537" fmla="*/ 1264 h 10039"/>
              <a:gd name="connsiteX538" fmla="*/ 1923 w 10000"/>
              <a:gd name="connsiteY538" fmla="*/ 1243 h 10039"/>
              <a:gd name="connsiteX539" fmla="*/ 1989 w 10000"/>
              <a:gd name="connsiteY539" fmla="*/ 1198 h 10039"/>
              <a:gd name="connsiteX540" fmla="*/ 2033 w 10000"/>
              <a:gd name="connsiteY540" fmla="*/ 1206 h 10039"/>
              <a:gd name="connsiteX541" fmla="*/ 2124 w 10000"/>
              <a:gd name="connsiteY541" fmla="*/ 1110 h 10039"/>
              <a:gd name="connsiteX542" fmla="*/ 2230 w 10000"/>
              <a:gd name="connsiteY542" fmla="*/ 944 h 10039"/>
              <a:gd name="connsiteX543" fmla="*/ 2330 w 10000"/>
              <a:gd name="connsiteY543" fmla="*/ 857 h 10039"/>
              <a:gd name="connsiteX544" fmla="*/ 2427 w 10000"/>
              <a:gd name="connsiteY544" fmla="*/ 848 h 10039"/>
              <a:gd name="connsiteX545" fmla="*/ 2475 w 10000"/>
              <a:gd name="connsiteY545" fmla="*/ 773 h 10039"/>
              <a:gd name="connsiteX546" fmla="*/ 2120 w 10000"/>
              <a:gd name="connsiteY546" fmla="*/ 39 h 10039"/>
              <a:gd name="connsiteX547" fmla="*/ 2742 w 10000"/>
              <a:gd name="connsiteY547" fmla="*/ 894 h 10039"/>
              <a:gd name="connsiteX548" fmla="*/ 2843 w 10000"/>
              <a:gd name="connsiteY548" fmla="*/ 0 h 10039"/>
              <a:gd name="connsiteX549" fmla="*/ 2939 w 10000"/>
              <a:gd name="connsiteY549" fmla="*/ 873 h 10039"/>
              <a:gd name="connsiteX550" fmla="*/ 2974 w 10000"/>
              <a:gd name="connsiteY550" fmla="*/ 969 h 10039"/>
              <a:gd name="connsiteX551" fmla="*/ 3447 w 10000"/>
              <a:gd name="connsiteY551" fmla="*/ 560 h 10039"/>
              <a:gd name="connsiteX552" fmla="*/ 3210 w 10000"/>
              <a:gd name="connsiteY552" fmla="*/ 1052 h 10039"/>
              <a:gd name="connsiteX553" fmla="*/ 3210 w 10000"/>
              <a:gd name="connsiteY553" fmla="*/ 1048 h 10039"/>
              <a:gd name="connsiteX554" fmla="*/ 7245 w 10000"/>
              <a:gd name="connsiteY554" fmla="*/ 5148 h 10039"/>
              <a:gd name="connsiteX555" fmla="*/ 7245 w 10000"/>
              <a:gd name="connsiteY555" fmla="*/ 5206 h 10039"/>
              <a:gd name="connsiteX556" fmla="*/ 7275 w 10000"/>
              <a:gd name="connsiteY556" fmla="*/ 5181 h 10039"/>
              <a:gd name="connsiteX557" fmla="*/ 7245 w 10000"/>
              <a:gd name="connsiteY557" fmla="*/ 5148 h 10039"/>
              <a:gd name="connsiteX558" fmla="*/ 7214 w 10000"/>
              <a:gd name="connsiteY558" fmla="*/ 5123 h 10039"/>
              <a:gd name="connsiteX559" fmla="*/ 7175 w 10000"/>
              <a:gd name="connsiteY559" fmla="*/ 5144 h 10039"/>
              <a:gd name="connsiteX560" fmla="*/ 7188 w 10000"/>
              <a:gd name="connsiteY560" fmla="*/ 5181 h 10039"/>
              <a:gd name="connsiteX561" fmla="*/ 7205 w 10000"/>
              <a:gd name="connsiteY561" fmla="*/ 5198 h 10039"/>
              <a:gd name="connsiteX562" fmla="*/ 7214 w 10000"/>
              <a:gd name="connsiteY562" fmla="*/ 5160 h 10039"/>
              <a:gd name="connsiteX563" fmla="*/ 7214 w 10000"/>
              <a:gd name="connsiteY563" fmla="*/ 5123 h 10039"/>
              <a:gd name="connsiteX564" fmla="*/ 7113 w 10000"/>
              <a:gd name="connsiteY564" fmla="*/ 5135 h 10039"/>
              <a:gd name="connsiteX565" fmla="*/ 7118 w 10000"/>
              <a:gd name="connsiteY565" fmla="*/ 5206 h 10039"/>
              <a:gd name="connsiteX566" fmla="*/ 7161 w 10000"/>
              <a:gd name="connsiteY566" fmla="*/ 5231 h 10039"/>
              <a:gd name="connsiteX567" fmla="*/ 7144 w 10000"/>
              <a:gd name="connsiteY567" fmla="*/ 5169 h 10039"/>
              <a:gd name="connsiteX568" fmla="*/ 7113 w 10000"/>
              <a:gd name="connsiteY568" fmla="*/ 5135 h 10039"/>
              <a:gd name="connsiteX569" fmla="*/ 7013 w 10000"/>
              <a:gd name="connsiteY569" fmla="*/ 5160 h 10039"/>
              <a:gd name="connsiteX570" fmla="*/ 7013 w 10000"/>
              <a:gd name="connsiteY570" fmla="*/ 5194 h 10039"/>
              <a:gd name="connsiteX571" fmla="*/ 7039 w 10000"/>
              <a:gd name="connsiteY571" fmla="*/ 5181 h 10039"/>
              <a:gd name="connsiteX572" fmla="*/ 7074 w 10000"/>
              <a:gd name="connsiteY572" fmla="*/ 5098 h 10039"/>
              <a:gd name="connsiteX573" fmla="*/ 7052 w 10000"/>
              <a:gd name="connsiteY573" fmla="*/ 5065 h 10039"/>
              <a:gd name="connsiteX574" fmla="*/ 7013 w 10000"/>
              <a:gd name="connsiteY574" fmla="*/ 5160 h 10039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2230 w 10000"/>
              <a:gd name="connsiteY542" fmla="*/ 1051 h 10146"/>
              <a:gd name="connsiteX543" fmla="*/ 2330 w 10000"/>
              <a:gd name="connsiteY543" fmla="*/ 964 h 10146"/>
              <a:gd name="connsiteX544" fmla="*/ 2427 w 10000"/>
              <a:gd name="connsiteY544" fmla="*/ 955 h 10146"/>
              <a:gd name="connsiteX545" fmla="*/ 2475 w 10000"/>
              <a:gd name="connsiteY545" fmla="*/ 880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980 h 10146"/>
              <a:gd name="connsiteX550" fmla="*/ 2974 w 10000"/>
              <a:gd name="connsiteY550" fmla="*/ 1076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2230 w 10000"/>
              <a:gd name="connsiteY542" fmla="*/ 1051 h 10146"/>
              <a:gd name="connsiteX543" fmla="*/ 2330 w 10000"/>
              <a:gd name="connsiteY543" fmla="*/ 964 h 10146"/>
              <a:gd name="connsiteX544" fmla="*/ 2427 w 10000"/>
              <a:gd name="connsiteY544" fmla="*/ 955 h 10146"/>
              <a:gd name="connsiteX545" fmla="*/ 2475 w 10000"/>
              <a:gd name="connsiteY545" fmla="*/ 880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980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2230 w 10000"/>
              <a:gd name="connsiteY542" fmla="*/ 1051 h 10146"/>
              <a:gd name="connsiteX543" fmla="*/ 2330 w 10000"/>
              <a:gd name="connsiteY543" fmla="*/ 964 h 10146"/>
              <a:gd name="connsiteX544" fmla="*/ 2427 w 10000"/>
              <a:gd name="connsiteY544" fmla="*/ 955 h 10146"/>
              <a:gd name="connsiteX545" fmla="*/ 2011 w 10000"/>
              <a:gd name="connsiteY545" fmla="*/ 439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980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2230 w 10000"/>
              <a:gd name="connsiteY542" fmla="*/ 1051 h 10146"/>
              <a:gd name="connsiteX543" fmla="*/ 2330 w 10000"/>
              <a:gd name="connsiteY543" fmla="*/ 964 h 10146"/>
              <a:gd name="connsiteX544" fmla="*/ 1732 w 10000"/>
              <a:gd name="connsiteY544" fmla="*/ 551 h 10146"/>
              <a:gd name="connsiteX545" fmla="*/ 2011 w 10000"/>
              <a:gd name="connsiteY545" fmla="*/ 439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980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2230 w 10000"/>
              <a:gd name="connsiteY542" fmla="*/ 1051 h 10146"/>
              <a:gd name="connsiteX543" fmla="*/ 1789 w 10000"/>
              <a:gd name="connsiteY543" fmla="*/ 780 h 10146"/>
              <a:gd name="connsiteX544" fmla="*/ 1732 w 10000"/>
              <a:gd name="connsiteY544" fmla="*/ 551 h 10146"/>
              <a:gd name="connsiteX545" fmla="*/ 2011 w 10000"/>
              <a:gd name="connsiteY545" fmla="*/ 439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980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1960 w 10000"/>
              <a:gd name="connsiteY542" fmla="*/ 1051 h 10146"/>
              <a:gd name="connsiteX543" fmla="*/ 1789 w 10000"/>
              <a:gd name="connsiteY543" fmla="*/ 780 h 10146"/>
              <a:gd name="connsiteX544" fmla="*/ 1732 w 10000"/>
              <a:gd name="connsiteY544" fmla="*/ 551 h 10146"/>
              <a:gd name="connsiteX545" fmla="*/ 2011 w 10000"/>
              <a:gd name="connsiteY545" fmla="*/ 439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980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1960 w 10000"/>
              <a:gd name="connsiteY542" fmla="*/ 1051 h 10146"/>
              <a:gd name="connsiteX543" fmla="*/ 1789 w 10000"/>
              <a:gd name="connsiteY543" fmla="*/ 780 h 10146"/>
              <a:gd name="connsiteX544" fmla="*/ 1732 w 10000"/>
              <a:gd name="connsiteY544" fmla="*/ 551 h 10146"/>
              <a:gd name="connsiteX545" fmla="*/ 1856 w 10000"/>
              <a:gd name="connsiteY545" fmla="*/ 292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980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1844 w 10000"/>
              <a:gd name="connsiteY542" fmla="*/ 1051 h 10146"/>
              <a:gd name="connsiteX543" fmla="*/ 1789 w 10000"/>
              <a:gd name="connsiteY543" fmla="*/ 780 h 10146"/>
              <a:gd name="connsiteX544" fmla="*/ 1732 w 10000"/>
              <a:gd name="connsiteY544" fmla="*/ 551 h 10146"/>
              <a:gd name="connsiteX545" fmla="*/ 1856 w 10000"/>
              <a:gd name="connsiteY545" fmla="*/ 292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980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1844 w 10000"/>
              <a:gd name="connsiteY542" fmla="*/ 1051 h 10146"/>
              <a:gd name="connsiteX543" fmla="*/ 1673 w 10000"/>
              <a:gd name="connsiteY543" fmla="*/ 780 h 10146"/>
              <a:gd name="connsiteX544" fmla="*/ 1732 w 10000"/>
              <a:gd name="connsiteY544" fmla="*/ 551 h 10146"/>
              <a:gd name="connsiteX545" fmla="*/ 1856 w 10000"/>
              <a:gd name="connsiteY545" fmla="*/ 292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980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1844 w 10000"/>
              <a:gd name="connsiteY542" fmla="*/ 1051 h 10146"/>
              <a:gd name="connsiteX543" fmla="*/ 1673 w 10000"/>
              <a:gd name="connsiteY543" fmla="*/ 780 h 10146"/>
              <a:gd name="connsiteX544" fmla="*/ 1732 w 10000"/>
              <a:gd name="connsiteY544" fmla="*/ 551 h 10146"/>
              <a:gd name="connsiteX545" fmla="*/ 1856 w 10000"/>
              <a:gd name="connsiteY545" fmla="*/ 292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319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1844 w 10000"/>
              <a:gd name="connsiteY542" fmla="*/ 1051 h 10146"/>
              <a:gd name="connsiteX543" fmla="*/ 1673 w 10000"/>
              <a:gd name="connsiteY543" fmla="*/ 780 h 10146"/>
              <a:gd name="connsiteX544" fmla="*/ 1732 w 10000"/>
              <a:gd name="connsiteY544" fmla="*/ 551 h 10146"/>
              <a:gd name="connsiteX545" fmla="*/ 1701 w 10000"/>
              <a:gd name="connsiteY545" fmla="*/ 219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319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1844 w 10000"/>
              <a:gd name="connsiteY542" fmla="*/ 1051 h 10146"/>
              <a:gd name="connsiteX543" fmla="*/ 1673 w 10000"/>
              <a:gd name="connsiteY543" fmla="*/ 780 h 10146"/>
              <a:gd name="connsiteX544" fmla="*/ 1500 w 10000"/>
              <a:gd name="connsiteY544" fmla="*/ 551 h 10146"/>
              <a:gd name="connsiteX545" fmla="*/ 1701 w 10000"/>
              <a:gd name="connsiteY545" fmla="*/ 219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319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1844 w 10000"/>
              <a:gd name="connsiteY542" fmla="*/ 1051 h 10146"/>
              <a:gd name="connsiteX543" fmla="*/ 1557 w 10000"/>
              <a:gd name="connsiteY543" fmla="*/ 853 h 10146"/>
              <a:gd name="connsiteX544" fmla="*/ 1500 w 10000"/>
              <a:gd name="connsiteY544" fmla="*/ 551 h 10146"/>
              <a:gd name="connsiteX545" fmla="*/ 1701 w 10000"/>
              <a:gd name="connsiteY545" fmla="*/ 219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319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  <a:gd name="connsiteX0" fmla="*/ 3210 w 10000"/>
              <a:gd name="connsiteY0" fmla="*/ 1155 h 10146"/>
              <a:gd name="connsiteX1" fmla="*/ 3237 w 10000"/>
              <a:gd name="connsiteY1" fmla="*/ 1196 h 10146"/>
              <a:gd name="connsiteX2" fmla="*/ 3237 w 10000"/>
              <a:gd name="connsiteY2" fmla="*/ 1255 h 10146"/>
              <a:gd name="connsiteX3" fmla="*/ 3337 w 10000"/>
              <a:gd name="connsiteY3" fmla="*/ 1300 h 10146"/>
              <a:gd name="connsiteX4" fmla="*/ 3315 w 10000"/>
              <a:gd name="connsiteY4" fmla="*/ 1434 h 10146"/>
              <a:gd name="connsiteX5" fmla="*/ 3355 w 10000"/>
              <a:gd name="connsiteY5" fmla="*/ 1496 h 10146"/>
              <a:gd name="connsiteX6" fmla="*/ 3337 w 10000"/>
              <a:gd name="connsiteY6" fmla="*/ 1533 h 10146"/>
              <a:gd name="connsiteX7" fmla="*/ 3368 w 10000"/>
              <a:gd name="connsiteY7" fmla="*/ 1558 h 10146"/>
              <a:gd name="connsiteX8" fmla="*/ 3416 w 10000"/>
              <a:gd name="connsiteY8" fmla="*/ 1616 h 10146"/>
              <a:gd name="connsiteX9" fmla="*/ 3416 w 10000"/>
              <a:gd name="connsiteY9" fmla="*/ 1666 h 10146"/>
              <a:gd name="connsiteX10" fmla="*/ 3451 w 10000"/>
              <a:gd name="connsiteY10" fmla="*/ 1678 h 10146"/>
              <a:gd name="connsiteX11" fmla="*/ 3469 w 10000"/>
              <a:gd name="connsiteY11" fmla="*/ 1750 h 10146"/>
              <a:gd name="connsiteX12" fmla="*/ 3552 w 10000"/>
              <a:gd name="connsiteY12" fmla="*/ 1787 h 10146"/>
              <a:gd name="connsiteX13" fmla="*/ 3591 w 10000"/>
              <a:gd name="connsiteY13" fmla="*/ 1725 h 10146"/>
              <a:gd name="connsiteX14" fmla="*/ 3670 w 10000"/>
              <a:gd name="connsiteY14" fmla="*/ 1725 h 10146"/>
              <a:gd name="connsiteX15" fmla="*/ 3705 w 10000"/>
              <a:gd name="connsiteY15" fmla="*/ 1762 h 10146"/>
              <a:gd name="connsiteX16" fmla="*/ 3785 w 10000"/>
              <a:gd name="connsiteY16" fmla="*/ 1775 h 10146"/>
              <a:gd name="connsiteX17" fmla="*/ 3859 w 10000"/>
              <a:gd name="connsiteY17" fmla="*/ 1845 h 10146"/>
              <a:gd name="connsiteX18" fmla="*/ 3912 w 10000"/>
              <a:gd name="connsiteY18" fmla="*/ 1866 h 10146"/>
              <a:gd name="connsiteX19" fmla="*/ 3951 w 10000"/>
              <a:gd name="connsiteY19" fmla="*/ 1949 h 10146"/>
              <a:gd name="connsiteX20" fmla="*/ 4013 w 10000"/>
              <a:gd name="connsiteY20" fmla="*/ 1953 h 10146"/>
              <a:gd name="connsiteX21" fmla="*/ 4039 w 10000"/>
              <a:gd name="connsiteY21" fmla="*/ 2011 h 10146"/>
              <a:gd name="connsiteX22" fmla="*/ 4048 w 10000"/>
              <a:gd name="connsiteY22" fmla="*/ 2003 h 10146"/>
              <a:gd name="connsiteX23" fmla="*/ 4052 w 10000"/>
              <a:gd name="connsiteY23" fmla="*/ 2119 h 10146"/>
              <a:gd name="connsiteX24" fmla="*/ 3999 w 10000"/>
              <a:gd name="connsiteY24" fmla="*/ 2298 h 10146"/>
              <a:gd name="connsiteX25" fmla="*/ 3999 w 10000"/>
              <a:gd name="connsiteY25" fmla="*/ 2411 h 10146"/>
              <a:gd name="connsiteX26" fmla="*/ 3912 w 10000"/>
              <a:gd name="connsiteY26" fmla="*/ 2531 h 10146"/>
              <a:gd name="connsiteX27" fmla="*/ 3934 w 10000"/>
              <a:gd name="connsiteY27" fmla="*/ 2614 h 10146"/>
              <a:gd name="connsiteX28" fmla="*/ 4013 w 10000"/>
              <a:gd name="connsiteY28" fmla="*/ 2623 h 10146"/>
              <a:gd name="connsiteX29" fmla="*/ 4074 w 10000"/>
              <a:gd name="connsiteY29" fmla="*/ 2673 h 10146"/>
              <a:gd name="connsiteX30" fmla="*/ 4139 w 10000"/>
              <a:gd name="connsiteY30" fmla="*/ 2673 h 10146"/>
              <a:gd name="connsiteX31" fmla="*/ 4201 w 10000"/>
              <a:gd name="connsiteY31" fmla="*/ 2718 h 10146"/>
              <a:gd name="connsiteX32" fmla="*/ 4328 w 10000"/>
              <a:gd name="connsiteY32" fmla="*/ 2747 h 10146"/>
              <a:gd name="connsiteX33" fmla="*/ 4490 w 10000"/>
              <a:gd name="connsiteY33" fmla="*/ 2852 h 10146"/>
              <a:gd name="connsiteX34" fmla="*/ 4595 w 10000"/>
              <a:gd name="connsiteY34" fmla="*/ 2976 h 10146"/>
              <a:gd name="connsiteX35" fmla="*/ 4735 w 10000"/>
              <a:gd name="connsiteY35" fmla="*/ 3001 h 10146"/>
              <a:gd name="connsiteX36" fmla="*/ 4801 w 10000"/>
              <a:gd name="connsiteY36" fmla="*/ 3055 h 10146"/>
              <a:gd name="connsiteX37" fmla="*/ 4901 w 10000"/>
              <a:gd name="connsiteY37" fmla="*/ 3055 h 10146"/>
              <a:gd name="connsiteX38" fmla="*/ 5015 w 10000"/>
              <a:gd name="connsiteY38" fmla="*/ 3122 h 10146"/>
              <a:gd name="connsiteX39" fmla="*/ 5199 w 10000"/>
              <a:gd name="connsiteY39" fmla="*/ 3109 h 10146"/>
              <a:gd name="connsiteX40" fmla="*/ 5256 w 10000"/>
              <a:gd name="connsiteY40" fmla="*/ 3163 h 10146"/>
              <a:gd name="connsiteX41" fmla="*/ 5444 w 10000"/>
              <a:gd name="connsiteY41" fmla="*/ 3118 h 10146"/>
              <a:gd name="connsiteX42" fmla="*/ 5611 w 10000"/>
              <a:gd name="connsiteY42" fmla="*/ 3155 h 10146"/>
              <a:gd name="connsiteX43" fmla="*/ 5632 w 10000"/>
              <a:gd name="connsiteY43" fmla="*/ 3238 h 10146"/>
              <a:gd name="connsiteX44" fmla="*/ 5724 w 10000"/>
              <a:gd name="connsiteY44" fmla="*/ 3321 h 10146"/>
              <a:gd name="connsiteX45" fmla="*/ 5913 w 10000"/>
              <a:gd name="connsiteY45" fmla="*/ 3367 h 10146"/>
              <a:gd name="connsiteX46" fmla="*/ 5983 w 10000"/>
              <a:gd name="connsiteY46" fmla="*/ 3334 h 10146"/>
              <a:gd name="connsiteX47" fmla="*/ 6110 w 10000"/>
              <a:gd name="connsiteY47" fmla="*/ 3325 h 10146"/>
              <a:gd name="connsiteX48" fmla="*/ 6417 w 10000"/>
              <a:gd name="connsiteY48" fmla="*/ 3434 h 10146"/>
              <a:gd name="connsiteX49" fmla="*/ 6492 w 10000"/>
              <a:gd name="connsiteY49" fmla="*/ 3396 h 10146"/>
              <a:gd name="connsiteX50" fmla="*/ 6623 w 10000"/>
              <a:gd name="connsiteY50" fmla="*/ 3466 h 10146"/>
              <a:gd name="connsiteX51" fmla="*/ 6846 w 10000"/>
              <a:gd name="connsiteY51" fmla="*/ 3421 h 10146"/>
              <a:gd name="connsiteX52" fmla="*/ 6873 w 10000"/>
              <a:gd name="connsiteY52" fmla="*/ 3263 h 10146"/>
              <a:gd name="connsiteX53" fmla="*/ 6802 w 10000"/>
              <a:gd name="connsiteY53" fmla="*/ 3135 h 10146"/>
              <a:gd name="connsiteX54" fmla="*/ 6838 w 10000"/>
              <a:gd name="connsiteY54" fmla="*/ 2972 h 10146"/>
              <a:gd name="connsiteX55" fmla="*/ 6811 w 10000"/>
              <a:gd name="connsiteY55" fmla="*/ 2901 h 10146"/>
              <a:gd name="connsiteX56" fmla="*/ 6820 w 10000"/>
              <a:gd name="connsiteY56" fmla="*/ 2901 h 10146"/>
              <a:gd name="connsiteX57" fmla="*/ 6886 w 10000"/>
              <a:gd name="connsiteY57" fmla="*/ 2852 h 10146"/>
              <a:gd name="connsiteX58" fmla="*/ 6964 w 10000"/>
              <a:gd name="connsiteY58" fmla="*/ 2839 h 10146"/>
              <a:gd name="connsiteX59" fmla="*/ 7004 w 10000"/>
              <a:gd name="connsiteY59" fmla="*/ 2906 h 10146"/>
              <a:gd name="connsiteX60" fmla="*/ 7013 w 10000"/>
              <a:gd name="connsiteY60" fmla="*/ 2997 h 10146"/>
              <a:gd name="connsiteX61" fmla="*/ 7078 w 10000"/>
              <a:gd name="connsiteY61" fmla="*/ 3043 h 10146"/>
              <a:gd name="connsiteX62" fmla="*/ 7087 w 10000"/>
              <a:gd name="connsiteY62" fmla="*/ 3043 h 10146"/>
              <a:gd name="connsiteX63" fmla="*/ 7078 w 10000"/>
              <a:gd name="connsiteY63" fmla="*/ 3118 h 10146"/>
              <a:gd name="connsiteX64" fmla="*/ 7052 w 10000"/>
              <a:gd name="connsiteY64" fmla="*/ 3175 h 10146"/>
              <a:gd name="connsiteX65" fmla="*/ 7118 w 10000"/>
              <a:gd name="connsiteY65" fmla="*/ 3275 h 10146"/>
              <a:gd name="connsiteX66" fmla="*/ 7240 w 10000"/>
              <a:gd name="connsiteY66" fmla="*/ 3300 h 10146"/>
              <a:gd name="connsiteX67" fmla="*/ 7288 w 10000"/>
              <a:gd name="connsiteY67" fmla="*/ 3275 h 10146"/>
              <a:gd name="connsiteX68" fmla="*/ 7468 w 10000"/>
              <a:gd name="connsiteY68" fmla="*/ 3367 h 10146"/>
              <a:gd name="connsiteX69" fmla="*/ 7560 w 10000"/>
              <a:gd name="connsiteY69" fmla="*/ 3367 h 10146"/>
              <a:gd name="connsiteX70" fmla="*/ 7630 w 10000"/>
              <a:gd name="connsiteY70" fmla="*/ 3284 h 10146"/>
              <a:gd name="connsiteX71" fmla="*/ 7709 w 10000"/>
              <a:gd name="connsiteY71" fmla="*/ 3275 h 10146"/>
              <a:gd name="connsiteX72" fmla="*/ 7783 w 10000"/>
              <a:gd name="connsiteY72" fmla="*/ 3309 h 10146"/>
              <a:gd name="connsiteX73" fmla="*/ 7915 w 10000"/>
              <a:gd name="connsiteY73" fmla="*/ 3275 h 10146"/>
              <a:gd name="connsiteX74" fmla="*/ 8011 w 10000"/>
              <a:gd name="connsiteY74" fmla="*/ 3275 h 10146"/>
              <a:gd name="connsiteX75" fmla="*/ 8155 w 10000"/>
              <a:gd name="connsiteY75" fmla="*/ 3230 h 10146"/>
              <a:gd name="connsiteX76" fmla="*/ 8151 w 10000"/>
              <a:gd name="connsiteY76" fmla="*/ 3180 h 10146"/>
              <a:gd name="connsiteX77" fmla="*/ 8151 w 10000"/>
              <a:gd name="connsiteY77" fmla="*/ 3084 h 10146"/>
              <a:gd name="connsiteX78" fmla="*/ 8042 w 10000"/>
              <a:gd name="connsiteY78" fmla="*/ 3043 h 10146"/>
              <a:gd name="connsiteX79" fmla="*/ 8028 w 10000"/>
              <a:gd name="connsiteY79" fmla="*/ 2972 h 10146"/>
              <a:gd name="connsiteX80" fmla="*/ 8055 w 10000"/>
              <a:gd name="connsiteY80" fmla="*/ 2889 h 10146"/>
              <a:gd name="connsiteX81" fmla="*/ 8103 w 10000"/>
              <a:gd name="connsiteY81" fmla="*/ 2889 h 10146"/>
              <a:gd name="connsiteX82" fmla="*/ 8230 w 10000"/>
              <a:gd name="connsiteY82" fmla="*/ 2855 h 10146"/>
              <a:gd name="connsiteX83" fmla="*/ 8291 w 10000"/>
              <a:gd name="connsiteY83" fmla="*/ 2852 h 10146"/>
              <a:gd name="connsiteX84" fmla="*/ 8326 w 10000"/>
              <a:gd name="connsiteY84" fmla="*/ 2768 h 10146"/>
              <a:gd name="connsiteX85" fmla="*/ 8379 w 10000"/>
              <a:gd name="connsiteY85" fmla="*/ 2735 h 10146"/>
              <a:gd name="connsiteX86" fmla="*/ 8431 w 10000"/>
              <a:gd name="connsiteY86" fmla="*/ 2747 h 10146"/>
              <a:gd name="connsiteX87" fmla="*/ 8436 w 10000"/>
              <a:gd name="connsiteY87" fmla="*/ 2705 h 10146"/>
              <a:gd name="connsiteX88" fmla="*/ 8510 w 10000"/>
              <a:gd name="connsiteY88" fmla="*/ 2685 h 10146"/>
              <a:gd name="connsiteX89" fmla="*/ 8532 w 10000"/>
              <a:gd name="connsiteY89" fmla="*/ 2614 h 10146"/>
              <a:gd name="connsiteX90" fmla="*/ 8593 w 10000"/>
              <a:gd name="connsiteY90" fmla="*/ 2544 h 10146"/>
              <a:gd name="connsiteX91" fmla="*/ 8672 w 10000"/>
              <a:gd name="connsiteY91" fmla="*/ 2539 h 10146"/>
              <a:gd name="connsiteX92" fmla="*/ 8800 w 10000"/>
              <a:gd name="connsiteY92" fmla="*/ 2506 h 10146"/>
              <a:gd name="connsiteX93" fmla="*/ 8879 w 10000"/>
              <a:gd name="connsiteY93" fmla="*/ 2411 h 10146"/>
              <a:gd name="connsiteX94" fmla="*/ 8874 w 10000"/>
              <a:gd name="connsiteY94" fmla="*/ 2340 h 10146"/>
              <a:gd name="connsiteX95" fmla="*/ 8927 w 10000"/>
              <a:gd name="connsiteY95" fmla="*/ 2327 h 10146"/>
              <a:gd name="connsiteX96" fmla="*/ 9006 w 10000"/>
              <a:gd name="connsiteY96" fmla="*/ 2277 h 10146"/>
              <a:gd name="connsiteX97" fmla="*/ 9076 w 10000"/>
              <a:gd name="connsiteY97" fmla="*/ 2360 h 10146"/>
              <a:gd name="connsiteX98" fmla="*/ 9163 w 10000"/>
              <a:gd name="connsiteY98" fmla="*/ 2340 h 10146"/>
              <a:gd name="connsiteX99" fmla="*/ 9303 w 10000"/>
              <a:gd name="connsiteY99" fmla="*/ 2382 h 10146"/>
              <a:gd name="connsiteX100" fmla="*/ 9334 w 10000"/>
              <a:gd name="connsiteY100" fmla="*/ 2348 h 10146"/>
              <a:gd name="connsiteX101" fmla="*/ 9330 w 10000"/>
              <a:gd name="connsiteY101" fmla="*/ 2285 h 10146"/>
              <a:gd name="connsiteX102" fmla="*/ 9483 w 10000"/>
              <a:gd name="connsiteY102" fmla="*/ 2203 h 10146"/>
              <a:gd name="connsiteX103" fmla="*/ 9536 w 10000"/>
              <a:gd name="connsiteY103" fmla="*/ 2215 h 10146"/>
              <a:gd name="connsiteX104" fmla="*/ 9575 w 10000"/>
              <a:gd name="connsiteY104" fmla="*/ 2265 h 10146"/>
              <a:gd name="connsiteX105" fmla="*/ 9623 w 10000"/>
              <a:gd name="connsiteY105" fmla="*/ 2252 h 10146"/>
              <a:gd name="connsiteX106" fmla="*/ 9636 w 10000"/>
              <a:gd name="connsiteY106" fmla="*/ 2285 h 10146"/>
              <a:gd name="connsiteX107" fmla="*/ 9588 w 10000"/>
              <a:gd name="connsiteY107" fmla="*/ 2382 h 10146"/>
              <a:gd name="connsiteX108" fmla="*/ 9619 w 10000"/>
              <a:gd name="connsiteY108" fmla="*/ 2431 h 10146"/>
              <a:gd name="connsiteX109" fmla="*/ 9662 w 10000"/>
              <a:gd name="connsiteY109" fmla="*/ 2419 h 10146"/>
              <a:gd name="connsiteX110" fmla="*/ 9702 w 10000"/>
              <a:gd name="connsiteY110" fmla="*/ 2406 h 10146"/>
              <a:gd name="connsiteX111" fmla="*/ 9724 w 10000"/>
              <a:gd name="connsiteY111" fmla="*/ 2456 h 10146"/>
              <a:gd name="connsiteX112" fmla="*/ 9772 w 10000"/>
              <a:gd name="connsiteY112" fmla="*/ 2527 h 10146"/>
              <a:gd name="connsiteX113" fmla="*/ 9772 w 10000"/>
              <a:gd name="connsiteY113" fmla="*/ 2568 h 10146"/>
              <a:gd name="connsiteX114" fmla="*/ 9715 w 10000"/>
              <a:gd name="connsiteY114" fmla="*/ 2627 h 10146"/>
              <a:gd name="connsiteX115" fmla="*/ 9737 w 10000"/>
              <a:gd name="connsiteY115" fmla="*/ 2685 h 10146"/>
              <a:gd name="connsiteX116" fmla="*/ 9811 w 10000"/>
              <a:gd name="connsiteY116" fmla="*/ 2698 h 10146"/>
              <a:gd name="connsiteX117" fmla="*/ 9860 w 10000"/>
              <a:gd name="connsiteY117" fmla="*/ 2677 h 10146"/>
              <a:gd name="connsiteX118" fmla="*/ 9925 w 10000"/>
              <a:gd name="connsiteY118" fmla="*/ 2705 h 10146"/>
              <a:gd name="connsiteX119" fmla="*/ 9991 w 10000"/>
              <a:gd name="connsiteY119" fmla="*/ 2772 h 10146"/>
              <a:gd name="connsiteX120" fmla="*/ 10000 w 10000"/>
              <a:gd name="connsiteY120" fmla="*/ 2827 h 10146"/>
              <a:gd name="connsiteX121" fmla="*/ 9930 w 10000"/>
              <a:gd name="connsiteY121" fmla="*/ 2889 h 10146"/>
              <a:gd name="connsiteX122" fmla="*/ 9930 w 10000"/>
              <a:gd name="connsiteY122" fmla="*/ 2976 h 10146"/>
              <a:gd name="connsiteX123" fmla="*/ 9951 w 10000"/>
              <a:gd name="connsiteY123" fmla="*/ 3034 h 10146"/>
              <a:gd name="connsiteX124" fmla="*/ 9877 w 10000"/>
              <a:gd name="connsiteY124" fmla="*/ 3001 h 10146"/>
              <a:gd name="connsiteX125" fmla="*/ 9824 w 10000"/>
              <a:gd name="connsiteY125" fmla="*/ 2959 h 10146"/>
              <a:gd name="connsiteX126" fmla="*/ 9724 w 10000"/>
              <a:gd name="connsiteY126" fmla="*/ 3030 h 10146"/>
              <a:gd name="connsiteX127" fmla="*/ 9601 w 10000"/>
              <a:gd name="connsiteY127" fmla="*/ 3059 h 10146"/>
              <a:gd name="connsiteX128" fmla="*/ 9571 w 10000"/>
              <a:gd name="connsiteY128" fmla="*/ 3143 h 10146"/>
              <a:gd name="connsiteX129" fmla="*/ 9492 w 10000"/>
              <a:gd name="connsiteY129" fmla="*/ 3247 h 10146"/>
              <a:gd name="connsiteX130" fmla="*/ 9409 w 10000"/>
              <a:gd name="connsiteY130" fmla="*/ 3272 h 10146"/>
              <a:gd name="connsiteX131" fmla="*/ 9290 w 10000"/>
              <a:gd name="connsiteY131" fmla="*/ 3442 h 10146"/>
              <a:gd name="connsiteX132" fmla="*/ 9268 w 10000"/>
              <a:gd name="connsiteY132" fmla="*/ 3525 h 10146"/>
              <a:gd name="connsiteX133" fmla="*/ 9308 w 10000"/>
              <a:gd name="connsiteY133" fmla="*/ 3566 h 10146"/>
              <a:gd name="connsiteX134" fmla="*/ 9255 w 10000"/>
              <a:gd name="connsiteY134" fmla="*/ 3704 h 10146"/>
              <a:gd name="connsiteX135" fmla="*/ 9163 w 10000"/>
              <a:gd name="connsiteY135" fmla="*/ 3849 h 10146"/>
              <a:gd name="connsiteX136" fmla="*/ 9163 w 10000"/>
              <a:gd name="connsiteY136" fmla="*/ 3899 h 10146"/>
              <a:gd name="connsiteX137" fmla="*/ 9247 w 10000"/>
              <a:gd name="connsiteY137" fmla="*/ 3941 h 10146"/>
              <a:gd name="connsiteX138" fmla="*/ 9168 w 10000"/>
              <a:gd name="connsiteY138" fmla="*/ 4115 h 10146"/>
              <a:gd name="connsiteX139" fmla="*/ 9133 w 10000"/>
              <a:gd name="connsiteY139" fmla="*/ 4265 h 10146"/>
              <a:gd name="connsiteX140" fmla="*/ 9080 w 10000"/>
              <a:gd name="connsiteY140" fmla="*/ 4390 h 10146"/>
              <a:gd name="connsiteX141" fmla="*/ 8988 w 10000"/>
              <a:gd name="connsiteY141" fmla="*/ 4390 h 10146"/>
              <a:gd name="connsiteX142" fmla="*/ 8927 w 10000"/>
              <a:gd name="connsiteY142" fmla="*/ 4374 h 10146"/>
              <a:gd name="connsiteX143" fmla="*/ 8853 w 10000"/>
              <a:gd name="connsiteY143" fmla="*/ 4366 h 10146"/>
              <a:gd name="connsiteX144" fmla="*/ 8892 w 10000"/>
              <a:gd name="connsiteY144" fmla="*/ 4531 h 10146"/>
              <a:gd name="connsiteX145" fmla="*/ 8892 w 10000"/>
              <a:gd name="connsiteY145" fmla="*/ 4619 h 10146"/>
              <a:gd name="connsiteX146" fmla="*/ 8888 w 10000"/>
              <a:gd name="connsiteY146" fmla="*/ 4739 h 10146"/>
              <a:gd name="connsiteX147" fmla="*/ 8809 w 10000"/>
              <a:gd name="connsiteY147" fmla="*/ 4735 h 10146"/>
              <a:gd name="connsiteX148" fmla="*/ 8822 w 10000"/>
              <a:gd name="connsiteY148" fmla="*/ 4822 h 10146"/>
              <a:gd name="connsiteX149" fmla="*/ 8809 w 10000"/>
              <a:gd name="connsiteY149" fmla="*/ 4906 h 10146"/>
              <a:gd name="connsiteX150" fmla="*/ 8826 w 10000"/>
              <a:gd name="connsiteY150" fmla="*/ 4968 h 10146"/>
              <a:gd name="connsiteX151" fmla="*/ 8787 w 10000"/>
              <a:gd name="connsiteY151" fmla="*/ 5085 h 10146"/>
              <a:gd name="connsiteX152" fmla="*/ 8746 w 10000"/>
              <a:gd name="connsiteY152" fmla="*/ 5102 h 10146"/>
              <a:gd name="connsiteX153" fmla="*/ 8711 w 10000"/>
              <a:gd name="connsiteY153" fmla="*/ 5089 h 10146"/>
              <a:gd name="connsiteX154" fmla="*/ 8698 w 10000"/>
              <a:gd name="connsiteY154" fmla="*/ 5155 h 10146"/>
              <a:gd name="connsiteX155" fmla="*/ 8698 w 10000"/>
              <a:gd name="connsiteY155" fmla="*/ 5192 h 10146"/>
              <a:gd name="connsiteX156" fmla="*/ 8685 w 10000"/>
              <a:gd name="connsiteY156" fmla="*/ 5180 h 10146"/>
              <a:gd name="connsiteX157" fmla="*/ 8663 w 10000"/>
              <a:gd name="connsiteY157" fmla="*/ 5147 h 10146"/>
              <a:gd name="connsiteX158" fmla="*/ 8663 w 10000"/>
              <a:gd name="connsiteY158" fmla="*/ 5114 h 10146"/>
              <a:gd name="connsiteX159" fmla="*/ 8650 w 10000"/>
              <a:gd name="connsiteY159" fmla="*/ 5089 h 10146"/>
              <a:gd name="connsiteX160" fmla="*/ 8624 w 10000"/>
              <a:gd name="connsiteY160" fmla="*/ 5038 h 10146"/>
              <a:gd name="connsiteX161" fmla="*/ 8598 w 10000"/>
              <a:gd name="connsiteY161" fmla="*/ 4951 h 10146"/>
              <a:gd name="connsiteX162" fmla="*/ 8580 w 10000"/>
              <a:gd name="connsiteY162" fmla="*/ 4810 h 10146"/>
              <a:gd name="connsiteX163" fmla="*/ 8554 w 10000"/>
              <a:gd name="connsiteY163" fmla="*/ 4760 h 10146"/>
              <a:gd name="connsiteX164" fmla="*/ 8554 w 10000"/>
              <a:gd name="connsiteY164" fmla="*/ 4689 h 10146"/>
              <a:gd name="connsiteX165" fmla="*/ 8523 w 10000"/>
              <a:gd name="connsiteY165" fmla="*/ 4594 h 10146"/>
              <a:gd name="connsiteX166" fmla="*/ 8497 w 10000"/>
              <a:gd name="connsiteY166" fmla="*/ 4548 h 10146"/>
              <a:gd name="connsiteX167" fmla="*/ 8479 w 10000"/>
              <a:gd name="connsiteY167" fmla="*/ 4519 h 10146"/>
              <a:gd name="connsiteX168" fmla="*/ 8418 w 10000"/>
              <a:gd name="connsiteY168" fmla="*/ 4519 h 10146"/>
              <a:gd name="connsiteX169" fmla="*/ 8370 w 10000"/>
              <a:gd name="connsiteY169" fmla="*/ 4494 h 10146"/>
              <a:gd name="connsiteX170" fmla="*/ 8339 w 10000"/>
              <a:gd name="connsiteY170" fmla="*/ 4519 h 10146"/>
              <a:gd name="connsiteX171" fmla="*/ 8366 w 10000"/>
              <a:gd name="connsiteY171" fmla="*/ 4548 h 10146"/>
              <a:gd name="connsiteX172" fmla="*/ 8339 w 10000"/>
              <a:gd name="connsiteY172" fmla="*/ 4573 h 10146"/>
              <a:gd name="connsiteX173" fmla="*/ 8339 w 10000"/>
              <a:gd name="connsiteY173" fmla="*/ 4615 h 10146"/>
              <a:gd name="connsiteX174" fmla="*/ 8304 w 10000"/>
              <a:gd name="connsiteY174" fmla="*/ 4665 h 10146"/>
              <a:gd name="connsiteX175" fmla="*/ 8326 w 10000"/>
              <a:gd name="connsiteY175" fmla="*/ 4681 h 10146"/>
              <a:gd name="connsiteX176" fmla="*/ 8317 w 10000"/>
              <a:gd name="connsiteY176" fmla="*/ 4735 h 10146"/>
              <a:gd name="connsiteX177" fmla="*/ 8282 w 10000"/>
              <a:gd name="connsiteY177" fmla="*/ 4739 h 10146"/>
              <a:gd name="connsiteX178" fmla="*/ 8230 w 10000"/>
              <a:gd name="connsiteY178" fmla="*/ 4669 h 10146"/>
              <a:gd name="connsiteX179" fmla="*/ 8168 w 10000"/>
              <a:gd name="connsiteY179" fmla="*/ 4619 h 10146"/>
              <a:gd name="connsiteX180" fmla="*/ 8155 w 10000"/>
              <a:gd name="connsiteY180" fmla="*/ 4581 h 10146"/>
              <a:gd name="connsiteX181" fmla="*/ 8125 w 10000"/>
              <a:gd name="connsiteY181" fmla="*/ 4548 h 10146"/>
              <a:gd name="connsiteX182" fmla="*/ 8081 w 10000"/>
              <a:gd name="connsiteY182" fmla="*/ 4461 h 10146"/>
              <a:gd name="connsiteX183" fmla="*/ 8081 w 10000"/>
              <a:gd name="connsiteY183" fmla="*/ 4423 h 10146"/>
              <a:gd name="connsiteX184" fmla="*/ 8116 w 10000"/>
              <a:gd name="connsiteY184" fmla="*/ 4398 h 10146"/>
              <a:gd name="connsiteX185" fmla="*/ 8125 w 10000"/>
              <a:gd name="connsiteY185" fmla="*/ 4353 h 10146"/>
              <a:gd name="connsiteX186" fmla="*/ 8190 w 10000"/>
              <a:gd name="connsiteY186" fmla="*/ 4307 h 10146"/>
              <a:gd name="connsiteX187" fmla="*/ 8217 w 10000"/>
              <a:gd name="connsiteY187" fmla="*/ 4332 h 10146"/>
              <a:gd name="connsiteX188" fmla="*/ 8256 w 10000"/>
              <a:gd name="connsiteY188" fmla="*/ 4340 h 10146"/>
              <a:gd name="connsiteX189" fmla="*/ 8282 w 10000"/>
              <a:gd name="connsiteY189" fmla="*/ 4307 h 10146"/>
              <a:gd name="connsiteX190" fmla="*/ 8282 w 10000"/>
              <a:gd name="connsiteY190" fmla="*/ 4265 h 10146"/>
              <a:gd name="connsiteX191" fmla="*/ 8330 w 10000"/>
              <a:gd name="connsiteY191" fmla="*/ 4236 h 10146"/>
              <a:gd name="connsiteX192" fmla="*/ 8379 w 10000"/>
              <a:gd name="connsiteY192" fmla="*/ 4132 h 10146"/>
              <a:gd name="connsiteX193" fmla="*/ 8392 w 10000"/>
              <a:gd name="connsiteY193" fmla="*/ 4049 h 10146"/>
              <a:gd name="connsiteX194" fmla="*/ 8422 w 10000"/>
              <a:gd name="connsiteY194" fmla="*/ 3978 h 10146"/>
              <a:gd name="connsiteX195" fmla="*/ 8392 w 10000"/>
              <a:gd name="connsiteY195" fmla="*/ 3958 h 10146"/>
              <a:gd name="connsiteX196" fmla="*/ 8330 w 10000"/>
              <a:gd name="connsiteY196" fmla="*/ 3899 h 10146"/>
              <a:gd name="connsiteX197" fmla="*/ 8291 w 10000"/>
              <a:gd name="connsiteY197" fmla="*/ 3908 h 10146"/>
              <a:gd name="connsiteX198" fmla="*/ 8265 w 10000"/>
              <a:gd name="connsiteY198" fmla="*/ 3896 h 10146"/>
              <a:gd name="connsiteX199" fmla="*/ 8204 w 10000"/>
              <a:gd name="connsiteY199" fmla="*/ 3896 h 10146"/>
              <a:gd name="connsiteX200" fmla="*/ 8081 w 10000"/>
              <a:gd name="connsiteY200" fmla="*/ 3899 h 10146"/>
              <a:gd name="connsiteX201" fmla="*/ 7976 w 10000"/>
              <a:gd name="connsiteY201" fmla="*/ 3887 h 10146"/>
              <a:gd name="connsiteX202" fmla="*/ 7836 w 10000"/>
              <a:gd name="connsiteY202" fmla="*/ 3899 h 10146"/>
              <a:gd name="connsiteX203" fmla="*/ 7744 w 10000"/>
              <a:gd name="connsiteY203" fmla="*/ 3899 h 10146"/>
              <a:gd name="connsiteX204" fmla="*/ 7669 w 10000"/>
              <a:gd name="connsiteY204" fmla="*/ 3871 h 10146"/>
              <a:gd name="connsiteX205" fmla="*/ 7599 w 10000"/>
              <a:gd name="connsiteY205" fmla="*/ 3871 h 10146"/>
              <a:gd name="connsiteX206" fmla="*/ 7534 w 10000"/>
              <a:gd name="connsiteY206" fmla="*/ 3849 h 10146"/>
              <a:gd name="connsiteX207" fmla="*/ 7534 w 10000"/>
              <a:gd name="connsiteY207" fmla="*/ 3799 h 10146"/>
              <a:gd name="connsiteX208" fmla="*/ 7507 w 10000"/>
              <a:gd name="connsiteY208" fmla="*/ 3729 h 10146"/>
              <a:gd name="connsiteX209" fmla="*/ 7499 w 10000"/>
              <a:gd name="connsiteY209" fmla="*/ 3687 h 10146"/>
              <a:gd name="connsiteX210" fmla="*/ 7481 w 10000"/>
              <a:gd name="connsiteY210" fmla="*/ 3608 h 10146"/>
              <a:gd name="connsiteX211" fmla="*/ 7433 w 10000"/>
              <a:gd name="connsiteY211" fmla="*/ 3525 h 10146"/>
              <a:gd name="connsiteX212" fmla="*/ 7402 w 10000"/>
              <a:gd name="connsiteY212" fmla="*/ 3529 h 10146"/>
              <a:gd name="connsiteX213" fmla="*/ 7394 w 10000"/>
              <a:gd name="connsiteY213" fmla="*/ 3554 h 10146"/>
              <a:gd name="connsiteX214" fmla="*/ 7319 w 10000"/>
              <a:gd name="connsiteY214" fmla="*/ 3538 h 10146"/>
              <a:gd name="connsiteX215" fmla="*/ 7288 w 10000"/>
              <a:gd name="connsiteY215" fmla="*/ 3504 h 10146"/>
              <a:gd name="connsiteX216" fmla="*/ 7232 w 10000"/>
              <a:gd name="connsiteY216" fmla="*/ 3459 h 10146"/>
              <a:gd name="connsiteX217" fmla="*/ 7205 w 10000"/>
              <a:gd name="connsiteY217" fmla="*/ 3459 h 10146"/>
              <a:gd name="connsiteX218" fmla="*/ 7192 w 10000"/>
              <a:gd name="connsiteY218" fmla="*/ 3500 h 10146"/>
              <a:gd name="connsiteX219" fmla="*/ 7240 w 10000"/>
              <a:gd name="connsiteY219" fmla="*/ 3525 h 10146"/>
              <a:gd name="connsiteX220" fmla="*/ 7205 w 10000"/>
              <a:gd name="connsiteY220" fmla="*/ 3541 h 10146"/>
              <a:gd name="connsiteX221" fmla="*/ 7131 w 10000"/>
              <a:gd name="connsiteY221" fmla="*/ 3529 h 10146"/>
              <a:gd name="connsiteX222" fmla="*/ 7078 w 10000"/>
              <a:gd name="connsiteY222" fmla="*/ 3475 h 10146"/>
              <a:gd name="connsiteX223" fmla="*/ 7078 w 10000"/>
              <a:gd name="connsiteY223" fmla="*/ 3434 h 10146"/>
              <a:gd name="connsiteX224" fmla="*/ 7030 w 10000"/>
              <a:gd name="connsiteY224" fmla="*/ 3384 h 10146"/>
              <a:gd name="connsiteX225" fmla="*/ 7004 w 10000"/>
              <a:gd name="connsiteY225" fmla="*/ 3346 h 10146"/>
              <a:gd name="connsiteX226" fmla="*/ 6986 w 10000"/>
              <a:gd name="connsiteY226" fmla="*/ 3392 h 10146"/>
              <a:gd name="connsiteX227" fmla="*/ 6951 w 10000"/>
              <a:gd name="connsiteY227" fmla="*/ 3396 h 10146"/>
              <a:gd name="connsiteX228" fmla="*/ 6960 w 10000"/>
              <a:gd name="connsiteY228" fmla="*/ 3442 h 10146"/>
              <a:gd name="connsiteX229" fmla="*/ 6991 w 10000"/>
              <a:gd name="connsiteY229" fmla="*/ 3475 h 10146"/>
              <a:gd name="connsiteX230" fmla="*/ 6960 w 10000"/>
              <a:gd name="connsiteY230" fmla="*/ 3554 h 10146"/>
              <a:gd name="connsiteX231" fmla="*/ 6890 w 10000"/>
              <a:gd name="connsiteY231" fmla="*/ 3633 h 10146"/>
              <a:gd name="connsiteX232" fmla="*/ 6877 w 10000"/>
              <a:gd name="connsiteY232" fmla="*/ 3717 h 10146"/>
              <a:gd name="connsiteX233" fmla="*/ 7048 w 10000"/>
              <a:gd name="connsiteY233" fmla="*/ 3767 h 10146"/>
              <a:gd name="connsiteX234" fmla="*/ 7113 w 10000"/>
              <a:gd name="connsiteY234" fmla="*/ 3742 h 10146"/>
              <a:gd name="connsiteX235" fmla="*/ 7201 w 10000"/>
              <a:gd name="connsiteY235" fmla="*/ 3750 h 10146"/>
              <a:gd name="connsiteX236" fmla="*/ 7188 w 10000"/>
              <a:gd name="connsiteY236" fmla="*/ 3787 h 10146"/>
              <a:gd name="connsiteX237" fmla="*/ 7205 w 10000"/>
              <a:gd name="connsiteY237" fmla="*/ 3874 h 10146"/>
              <a:gd name="connsiteX238" fmla="*/ 7161 w 10000"/>
              <a:gd name="connsiteY238" fmla="*/ 3916 h 10146"/>
              <a:gd name="connsiteX239" fmla="*/ 7118 w 10000"/>
              <a:gd name="connsiteY239" fmla="*/ 3896 h 10146"/>
              <a:gd name="connsiteX240" fmla="*/ 7065 w 10000"/>
              <a:gd name="connsiteY240" fmla="*/ 3928 h 10146"/>
              <a:gd name="connsiteX241" fmla="*/ 7039 w 10000"/>
              <a:gd name="connsiteY241" fmla="*/ 4016 h 10146"/>
              <a:gd name="connsiteX242" fmla="*/ 6973 w 10000"/>
              <a:gd name="connsiteY242" fmla="*/ 4028 h 10146"/>
              <a:gd name="connsiteX243" fmla="*/ 6964 w 10000"/>
              <a:gd name="connsiteY243" fmla="*/ 4162 h 10146"/>
              <a:gd name="connsiteX244" fmla="*/ 7048 w 10000"/>
              <a:gd name="connsiteY244" fmla="*/ 4257 h 10146"/>
              <a:gd name="connsiteX245" fmla="*/ 7140 w 10000"/>
              <a:gd name="connsiteY245" fmla="*/ 4290 h 10146"/>
              <a:gd name="connsiteX246" fmla="*/ 7227 w 10000"/>
              <a:gd name="connsiteY246" fmla="*/ 4390 h 10146"/>
              <a:gd name="connsiteX247" fmla="*/ 7227 w 10000"/>
              <a:gd name="connsiteY247" fmla="*/ 4506 h 10146"/>
              <a:gd name="connsiteX248" fmla="*/ 7258 w 10000"/>
              <a:gd name="connsiteY248" fmla="*/ 4590 h 10146"/>
              <a:gd name="connsiteX249" fmla="*/ 7245 w 10000"/>
              <a:gd name="connsiteY249" fmla="*/ 4652 h 10146"/>
              <a:gd name="connsiteX250" fmla="*/ 7267 w 10000"/>
              <a:gd name="connsiteY250" fmla="*/ 4752 h 10146"/>
              <a:gd name="connsiteX251" fmla="*/ 7367 w 10000"/>
              <a:gd name="connsiteY251" fmla="*/ 4893 h 10146"/>
              <a:gd name="connsiteX252" fmla="*/ 7367 w 10000"/>
              <a:gd name="connsiteY252" fmla="*/ 4981 h 10146"/>
              <a:gd name="connsiteX253" fmla="*/ 7394 w 10000"/>
              <a:gd name="connsiteY253" fmla="*/ 5038 h 10146"/>
              <a:gd name="connsiteX254" fmla="*/ 7402 w 10000"/>
              <a:gd name="connsiteY254" fmla="*/ 5147 h 10146"/>
              <a:gd name="connsiteX255" fmla="*/ 7385 w 10000"/>
              <a:gd name="connsiteY255" fmla="*/ 5155 h 10146"/>
              <a:gd name="connsiteX256" fmla="*/ 7429 w 10000"/>
              <a:gd name="connsiteY256" fmla="*/ 5230 h 10146"/>
              <a:gd name="connsiteX257" fmla="*/ 7385 w 10000"/>
              <a:gd name="connsiteY257" fmla="*/ 5288 h 10146"/>
              <a:gd name="connsiteX258" fmla="*/ 7332 w 10000"/>
              <a:gd name="connsiteY258" fmla="*/ 5234 h 10146"/>
              <a:gd name="connsiteX259" fmla="*/ 7332 w 10000"/>
              <a:gd name="connsiteY259" fmla="*/ 5267 h 10146"/>
              <a:gd name="connsiteX260" fmla="*/ 7293 w 10000"/>
              <a:gd name="connsiteY260" fmla="*/ 5251 h 10146"/>
              <a:gd name="connsiteX261" fmla="*/ 7267 w 10000"/>
              <a:gd name="connsiteY261" fmla="*/ 5172 h 10146"/>
              <a:gd name="connsiteX262" fmla="*/ 7253 w 10000"/>
              <a:gd name="connsiteY262" fmla="*/ 5135 h 10146"/>
              <a:gd name="connsiteX263" fmla="*/ 7245 w 10000"/>
              <a:gd name="connsiteY263" fmla="*/ 5167 h 10146"/>
              <a:gd name="connsiteX264" fmla="*/ 7232 w 10000"/>
              <a:gd name="connsiteY264" fmla="*/ 5205 h 10146"/>
              <a:gd name="connsiteX265" fmla="*/ 7227 w 10000"/>
              <a:gd name="connsiteY265" fmla="*/ 5184 h 10146"/>
              <a:gd name="connsiteX266" fmla="*/ 7214 w 10000"/>
              <a:gd name="connsiteY266" fmla="*/ 5209 h 10146"/>
              <a:gd name="connsiteX267" fmla="*/ 7161 w 10000"/>
              <a:gd name="connsiteY267" fmla="*/ 5209 h 10146"/>
              <a:gd name="connsiteX268" fmla="*/ 7153 w 10000"/>
              <a:gd name="connsiteY268" fmla="*/ 5217 h 10146"/>
              <a:gd name="connsiteX269" fmla="*/ 7091 w 10000"/>
              <a:gd name="connsiteY269" fmla="*/ 5197 h 10146"/>
              <a:gd name="connsiteX270" fmla="*/ 7074 w 10000"/>
              <a:gd name="connsiteY270" fmla="*/ 5114 h 10146"/>
              <a:gd name="connsiteX271" fmla="*/ 7091 w 10000"/>
              <a:gd name="connsiteY271" fmla="*/ 5064 h 10146"/>
              <a:gd name="connsiteX272" fmla="*/ 7039 w 10000"/>
              <a:gd name="connsiteY272" fmla="*/ 5022 h 10146"/>
              <a:gd name="connsiteX273" fmla="*/ 6973 w 10000"/>
              <a:gd name="connsiteY273" fmla="*/ 5022 h 10146"/>
              <a:gd name="connsiteX274" fmla="*/ 6978 w 10000"/>
              <a:gd name="connsiteY274" fmla="*/ 5038 h 10146"/>
              <a:gd name="connsiteX275" fmla="*/ 7017 w 10000"/>
              <a:gd name="connsiteY275" fmla="*/ 5051 h 10146"/>
              <a:gd name="connsiteX276" fmla="*/ 7052 w 10000"/>
              <a:gd name="connsiteY276" fmla="*/ 5085 h 10146"/>
              <a:gd name="connsiteX277" fmla="*/ 7026 w 10000"/>
              <a:gd name="connsiteY277" fmla="*/ 5102 h 10146"/>
              <a:gd name="connsiteX278" fmla="*/ 7004 w 10000"/>
              <a:gd name="connsiteY278" fmla="*/ 5147 h 10146"/>
              <a:gd name="connsiteX279" fmla="*/ 6999 w 10000"/>
              <a:gd name="connsiteY279" fmla="*/ 5197 h 10146"/>
              <a:gd name="connsiteX280" fmla="*/ 6947 w 10000"/>
              <a:gd name="connsiteY280" fmla="*/ 5251 h 10146"/>
              <a:gd name="connsiteX281" fmla="*/ 6724 w 10000"/>
              <a:gd name="connsiteY281" fmla="*/ 5330 h 10146"/>
              <a:gd name="connsiteX282" fmla="*/ 6693 w 10000"/>
              <a:gd name="connsiteY282" fmla="*/ 5359 h 10146"/>
              <a:gd name="connsiteX283" fmla="*/ 6676 w 10000"/>
              <a:gd name="connsiteY283" fmla="*/ 5409 h 10146"/>
              <a:gd name="connsiteX284" fmla="*/ 6636 w 10000"/>
              <a:gd name="connsiteY284" fmla="*/ 5480 h 10146"/>
              <a:gd name="connsiteX285" fmla="*/ 6649 w 10000"/>
              <a:gd name="connsiteY285" fmla="*/ 5517 h 10146"/>
              <a:gd name="connsiteX286" fmla="*/ 6693 w 10000"/>
              <a:gd name="connsiteY286" fmla="*/ 5588 h 10146"/>
              <a:gd name="connsiteX287" fmla="*/ 6684 w 10000"/>
              <a:gd name="connsiteY287" fmla="*/ 5612 h 10146"/>
              <a:gd name="connsiteX288" fmla="*/ 6711 w 10000"/>
              <a:gd name="connsiteY288" fmla="*/ 5617 h 10146"/>
              <a:gd name="connsiteX289" fmla="*/ 6632 w 10000"/>
              <a:gd name="connsiteY289" fmla="*/ 5687 h 10146"/>
              <a:gd name="connsiteX290" fmla="*/ 6610 w 10000"/>
              <a:gd name="connsiteY290" fmla="*/ 5746 h 10146"/>
              <a:gd name="connsiteX291" fmla="*/ 6570 w 10000"/>
              <a:gd name="connsiteY291" fmla="*/ 5749 h 10146"/>
              <a:gd name="connsiteX292" fmla="*/ 6584 w 10000"/>
              <a:gd name="connsiteY292" fmla="*/ 5787 h 10146"/>
              <a:gd name="connsiteX293" fmla="*/ 6457 w 10000"/>
              <a:gd name="connsiteY293" fmla="*/ 5879 h 10146"/>
              <a:gd name="connsiteX294" fmla="*/ 6448 w 10000"/>
              <a:gd name="connsiteY294" fmla="*/ 5925 h 10146"/>
              <a:gd name="connsiteX295" fmla="*/ 6255 w 10000"/>
              <a:gd name="connsiteY295" fmla="*/ 6020 h 10146"/>
              <a:gd name="connsiteX296" fmla="*/ 6237 w 10000"/>
              <a:gd name="connsiteY296" fmla="*/ 5991 h 10146"/>
              <a:gd name="connsiteX297" fmla="*/ 6237 w 10000"/>
              <a:gd name="connsiteY297" fmla="*/ 5962 h 10146"/>
              <a:gd name="connsiteX298" fmla="*/ 6224 w 10000"/>
              <a:gd name="connsiteY298" fmla="*/ 5941 h 10146"/>
              <a:gd name="connsiteX299" fmla="*/ 6193 w 10000"/>
              <a:gd name="connsiteY299" fmla="*/ 5941 h 10146"/>
              <a:gd name="connsiteX300" fmla="*/ 6136 w 10000"/>
              <a:gd name="connsiteY300" fmla="*/ 5987 h 10146"/>
              <a:gd name="connsiteX301" fmla="*/ 6092 w 10000"/>
              <a:gd name="connsiteY301" fmla="*/ 5991 h 10146"/>
              <a:gd name="connsiteX302" fmla="*/ 6075 w 10000"/>
              <a:gd name="connsiteY302" fmla="*/ 6082 h 10146"/>
              <a:gd name="connsiteX303" fmla="*/ 6136 w 10000"/>
              <a:gd name="connsiteY303" fmla="*/ 6062 h 10146"/>
              <a:gd name="connsiteX304" fmla="*/ 6153 w 10000"/>
              <a:gd name="connsiteY304" fmla="*/ 6037 h 10146"/>
              <a:gd name="connsiteX305" fmla="*/ 6189 w 10000"/>
              <a:gd name="connsiteY305" fmla="*/ 6049 h 10146"/>
              <a:gd name="connsiteX306" fmla="*/ 5948 w 10000"/>
              <a:gd name="connsiteY306" fmla="*/ 6253 h 10146"/>
              <a:gd name="connsiteX307" fmla="*/ 5882 w 10000"/>
              <a:gd name="connsiteY307" fmla="*/ 6420 h 10146"/>
              <a:gd name="connsiteX308" fmla="*/ 5567 w 10000"/>
              <a:gd name="connsiteY308" fmla="*/ 6661 h 10146"/>
              <a:gd name="connsiteX309" fmla="*/ 5519 w 10000"/>
              <a:gd name="connsiteY309" fmla="*/ 6748 h 10146"/>
              <a:gd name="connsiteX310" fmla="*/ 5444 w 10000"/>
              <a:gd name="connsiteY310" fmla="*/ 6815 h 10146"/>
              <a:gd name="connsiteX311" fmla="*/ 5313 w 10000"/>
              <a:gd name="connsiteY311" fmla="*/ 6856 h 10146"/>
              <a:gd name="connsiteX312" fmla="*/ 5212 w 10000"/>
              <a:gd name="connsiteY312" fmla="*/ 6940 h 10146"/>
              <a:gd name="connsiteX313" fmla="*/ 5199 w 10000"/>
              <a:gd name="connsiteY313" fmla="*/ 7010 h 10146"/>
              <a:gd name="connsiteX314" fmla="*/ 5212 w 10000"/>
              <a:gd name="connsiteY314" fmla="*/ 7085 h 10146"/>
              <a:gd name="connsiteX315" fmla="*/ 5151 w 10000"/>
              <a:gd name="connsiteY315" fmla="*/ 7168 h 10146"/>
              <a:gd name="connsiteX316" fmla="*/ 5072 w 10000"/>
              <a:gd name="connsiteY316" fmla="*/ 7218 h 10146"/>
              <a:gd name="connsiteX317" fmla="*/ 4910 w 10000"/>
              <a:gd name="connsiteY317" fmla="*/ 7201 h 10146"/>
              <a:gd name="connsiteX318" fmla="*/ 4844 w 10000"/>
              <a:gd name="connsiteY318" fmla="*/ 7259 h 10146"/>
              <a:gd name="connsiteX319" fmla="*/ 4844 w 10000"/>
              <a:gd name="connsiteY319" fmla="*/ 7326 h 10146"/>
              <a:gd name="connsiteX320" fmla="*/ 4744 w 10000"/>
              <a:gd name="connsiteY320" fmla="*/ 7442 h 10146"/>
              <a:gd name="connsiteX321" fmla="*/ 4687 w 10000"/>
              <a:gd name="connsiteY321" fmla="*/ 7434 h 10146"/>
              <a:gd name="connsiteX322" fmla="*/ 4656 w 10000"/>
              <a:gd name="connsiteY322" fmla="*/ 7385 h 10146"/>
              <a:gd name="connsiteX323" fmla="*/ 4621 w 10000"/>
              <a:gd name="connsiteY323" fmla="*/ 7385 h 10146"/>
              <a:gd name="connsiteX324" fmla="*/ 4507 w 10000"/>
              <a:gd name="connsiteY324" fmla="*/ 7500 h 10146"/>
              <a:gd name="connsiteX325" fmla="*/ 4468 w 10000"/>
              <a:gd name="connsiteY325" fmla="*/ 7564 h 10146"/>
              <a:gd name="connsiteX326" fmla="*/ 4477 w 10000"/>
              <a:gd name="connsiteY326" fmla="*/ 7684 h 10146"/>
              <a:gd name="connsiteX327" fmla="*/ 4534 w 10000"/>
              <a:gd name="connsiteY327" fmla="*/ 7850 h 10146"/>
              <a:gd name="connsiteX328" fmla="*/ 4477 w 10000"/>
              <a:gd name="connsiteY328" fmla="*/ 7904 h 10146"/>
              <a:gd name="connsiteX329" fmla="*/ 4490 w 10000"/>
              <a:gd name="connsiteY329" fmla="*/ 8000 h 10146"/>
              <a:gd name="connsiteX330" fmla="*/ 4490 w 10000"/>
              <a:gd name="connsiteY330" fmla="*/ 8261 h 10146"/>
              <a:gd name="connsiteX331" fmla="*/ 4573 w 10000"/>
              <a:gd name="connsiteY331" fmla="*/ 8287 h 10146"/>
              <a:gd name="connsiteX332" fmla="*/ 4590 w 10000"/>
              <a:gd name="connsiteY332" fmla="*/ 8453 h 10146"/>
              <a:gd name="connsiteX333" fmla="*/ 4507 w 10000"/>
              <a:gd name="connsiteY333" fmla="*/ 8673 h 10146"/>
              <a:gd name="connsiteX334" fmla="*/ 4415 w 10000"/>
              <a:gd name="connsiteY334" fmla="*/ 8835 h 10146"/>
              <a:gd name="connsiteX335" fmla="*/ 4415 w 10000"/>
              <a:gd name="connsiteY335" fmla="*/ 8960 h 10146"/>
              <a:gd name="connsiteX336" fmla="*/ 4455 w 10000"/>
              <a:gd name="connsiteY336" fmla="*/ 9010 h 10146"/>
              <a:gd name="connsiteX337" fmla="*/ 4481 w 10000"/>
              <a:gd name="connsiteY337" fmla="*/ 9297 h 10146"/>
              <a:gd name="connsiteX338" fmla="*/ 4481 w 10000"/>
              <a:gd name="connsiteY338" fmla="*/ 9377 h 10146"/>
              <a:gd name="connsiteX339" fmla="*/ 4415 w 10000"/>
              <a:gd name="connsiteY339" fmla="*/ 9392 h 10146"/>
              <a:gd name="connsiteX340" fmla="*/ 4376 w 10000"/>
              <a:gd name="connsiteY340" fmla="*/ 9380 h 10146"/>
              <a:gd name="connsiteX341" fmla="*/ 4280 w 10000"/>
              <a:gd name="connsiteY341" fmla="*/ 9392 h 10146"/>
              <a:gd name="connsiteX342" fmla="*/ 4240 w 10000"/>
              <a:gd name="connsiteY342" fmla="*/ 9464 h 10146"/>
              <a:gd name="connsiteX343" fmla="*/ 4262 w 10000"/>
              <a:gd name="connsiteY343" fmla="*/ 9489 h 10146"/>
              <a:gd name="connsiteX344" fmla="*/ 4166 w 10000"/>
              <a:gd name="connsiteY344" fmla="*/ 9605 h 10146"/>
              <a:gd name="connsiteX345" fmla="*/ 4135 w 10000"/>
              <a:gd name="connsiteY345" fmla="*/ 9643 h 10146"/>
              <a:gd name="connsiteX346" fmla="*/ 4148 w 10000"/>
              <a:gd name="connsiteY346" fmla="*/ 9688 h 10146"/>
              <a:gd name="connsiteX347" fmla="*/ 4262 w 10000"/>
              <a:gd name="connsiteY347" fmla="*/ 9742 h 10146"/>
              <a:gd name="connsiteX348" fmla="*/ 4275 w 10000"/>
              <a:gd name="connsiteY348" fmla="*/ 9763 h 10146"/>
              <a:gd name="connsiteX349" fmla="*/ 4275 w 10000"/>
              <a:gd name="connsiteY349" fmla="*/ 9788 h 10146"/>
              <a:gd name="connsiteX350" fmla="*/ 4262 w 10000"/>
              <a:gd name="connsiteY350" fmla="*/ 9755 h 10146"/>
              <a:gd name="connsiteX351" fmla="*/ 4205 w 10000"/>
              <a:gd name="connsiteY351" fmla="*/ 9738 h 10146"/>
              <a:gd name="connsiteX352" fmla="*/ 4052 w 10000"/>
              <a:gd name="connsiteY352" fmla="*/ 9788 h 10146"/>
              <a:gd name="connsiteX353" fmla="*/ 4034 w 10000"/>
              <a:gd name="connsiteY353" fmla="*/ 9780 h 10146"/>
              <a:gd name="connsiteX354" fmla="*/ 3907 w 10000"/>
              <a:gd name="connsiteY354" fmla="*/ 9834 h 10146"/>
              <a:gd name="connsiteX355" fmla="*/ 3864 w 10000"/>
              <a:gd name="connsiteY355" fmla="*/ 9896 h 10146"/>
              <a:gd name="connsiteX356" fmla="*/ 3859 w 10000"/>
              <a:gd name="connsiteY356" fmla="*/ 9934 h 10146"/>
              <a:gd name="connsiteX357" fmla="*/ 3846 w 10000"/>
              <a:gd name="connsiteY357" fmla="*/ 9946 h 10146"/>
              <a:gd name="connsiteX358" fmla="*/ 3859 w 10000"/>
              <a:gd name="connsiteY358" fmla="*/ 9971 h 10146"/>
              <a:gd name="connsiteX359" fmla="*/ 3824 w 10000"/>
              <a:gd name="connsiteY359" fmla="*/ 10063 h 10146"/>
              <a:gd name="connsiteX360" fmla="*/ 3692 w 10000"/>
              <a:gd name="connsiteY360" fmla="*/ 10146 h 10146"/>
              <a:gd name="connsiteX361" fmla="*/ 3569 w 10000"/>
              <a:gd name="connsiteY361" fmla="*/ 10133 h 10146"/>
              <a:gd name="connsiteX362" fmla="*/ 3464 w 10000"/>
              <a:gd name="connsiteY362" fmla="*/ 10063 h 10146"/>
              <a:gd name="connsiteX363" fmla="*/ 3355 w 10000"/>
              <a:gd name="connsiteY363" fmla="*/ 9946 h 10146"/>
              <a:gd name="connsiteX364" fmla="*/ 3237 w 10000"/>
              <a:gd name="connsiteY364" fmla="*/ 9693 h 10146"/>
              <a:gd name="connsiteX365" fmla="*/ 3223 w 10000"/>
              <a:gd name="connsiteY365" fmla="*/ 9551 h 10146"/>
              <a:gd name="connsiteX366" fmla="*/ 3188 w 10000"/>
              <a:gd name="connsiteY366" fmla="*/ 9426 h 10146"/>
              <a:gd name="connsiteX367" fmla="*/ 3110 w 10000"/>
              <a:gd name="connsiteY367" fmla="*/ 9285 h 10146"/>
              <a:gd name="connsiteX368" fmla="*/ 3110 w 10000"/>
              <a:gd name="connsiteY368" fmla="*/ 9223 h 10146"/>
              <a:gd name="connsiteX369" fmla="*/ 3075 w 10000"/>
              <a:gd name="connsiteY369" fmla="*/ 9214 h 10146"/>
              <a:gd name="connsiteX370" fmla="*/ 3040 w 10000"/>
              <a:gd name="connsiteY370" fmla="*/ 9126 h 10146"/>
              <a:gd name="connsiteX371" fmla="*/ 3009 w 10000"/>
              <a:gd name="connsiteY371" fmla="*/ 9010 h 10146"/>
              <a:gd name="connsiteX372" fmla="*/ 2908 w 10000"/>
              <a:gd name="connsiteY372" fmla="*/ 8890 h 10146"/>
              <a:gd name="connsiteX373" fmla="*/ 2843 w 10000"/>
              <a:gd name="connsiteY373" fmla="*/ 8802 h 10146"/>
              <a:gd name="connsiteX374" fmla="*/ 2812 w 10000"/>
              <a:gd name="connsiteY374" fmla="*/ 8794 h 10146"/>
              <a:gd name="connsiteX375" fmla="*/ 2720 w 10000"/>
              <a:gd name="connsiteY375" fmla="*/ 8703 h 10146"/>
              <a:gd name="connsiteX376" fmla="*/ 2672 w 10000"/>
              <a:gd name="connsiteY376" fmla="*/ 8611 h 10146"/>
              <a:gd name="connsiteX377" fmla="*/ 2645 w 10000"/>
              <a:gd name="connsiteY377" fmla="*/ 8586 h 10146"/>
              <a:gd name="connsiteX378" fmla="*/ 2632 w 10000"/>
              <a:gd name="connsiteY378" fmla="*/ 8445 h 10146"/>
              <a:gd name="connsiteX379" fmla="*/ 2593 w 10000"/>
              <a:gd name="connsiteY379" fmla="*/ 8382 h 10146"/>
              <a:gd name="connsiteX380" fmla="*/ 2532 w 10000"/>
              <a:gd name="connsiteY380" fmla="*/ 8228 h 10146"/>
              <a:gd name="connsiteX381" fmla="*/ 2514 w 10000"/>
              <a:gd name="connsiteY381" fmla="*/ 8129 h 10146"/>
              <a:gd name="connsiteX382" fmla="*/ 2475 w 10000"/>
              <a:gd name="connsiteY382" fmla="*/ 8054 h 10146"/>
              <a:gd name="connsiteX383" fmla="*/ 2440 w 10000"/>
              <a:gd name="connsiteY383" fmla="*/ 8000 h 10146"/>
              <a:gd name="connsiteX384" fmla="*/ 2427 w 10000"/>
              <a:gd name="connsiteY384" fmla="*/ 7879 h 10146"/>
              <a:gd name="connsiteX385" fmla="*/ 2405 w 10000"/>
              <a:gd name="connsiteY385" fmla="*/ 7875 h 10146"/>
              <a:gd name="connsiteX386" fmla="*/ 2317 w 10000"/>
              <a:gd name="connsiteY386" fmla="*/ 7771 h 10146"/>
              <a:gd name="connsiteX387" fmla="*/ 2317 w 10000"/>
              <a:gd name="connsiteY387" fmla="*/ 7733 h 10146"/>
              <a:gd name="connsiteX388" fmla="*/ 2291 w 10000"/>
              <a:gd name="connsiteY388" fmla="*/ 7729 h 10146"/>
              <a:gd name="connsiteX389" fmla="*/ 2212 w 10000"/>
              <a:gd name="connsiteY389" fmla="*/ 7588 h 10146"/>
              <a:gd name="connsiteX390" fmla="*/ 2203 w 10000"/>
              <a:gd name="connsiteY390" fmla="*/ 7542 h 10146"/>
              <a:gd name="connsiteX391" fmla="*/ 2159 w 10000"/>
              <a:gd name="connsiteY391" fmla="*/ 7517 h 10146"/>
              <a:gd name="connsiteX392" fmla="*/ 2133 w 10000"/>
              <a:gd name="connsiteY392" fmla="*/ 7417 h 10146"/>
              <a:gd name="connsiteX393" fmla="*/ 2072 w 10000"/>
              <a:gd name="connsiteY393" fmla="*/ 7385 h 10146"/>
              <a:gd name="connsiteX394" fmla="*/ 2019 w 10000"/>
              <a:gd name="connsiteY394" fmla="*/ 7239 h 10146"/>
              <a:gd name="connsiteX395" fmla="*/ 2019 w 10000"/>
              <a:gd name="connsiteY395" fmla="*/ 7047 h 10146"/>
              <a:gd name="connsiteX396" fmla="*/ 1862 w 10000"/>
              <a:gd name="connsiteY396" fmla="*/ 6769 h 10146"/>
              <a:gd name="connsiteX397" fmla="*/ 1862 w 10000"/>
              <a:gd name="connsiteY397" fmla="*/ 6677 h 10146"/>
              <a:gd name="connsiteX398" fmla="*/ 1796 w 10000"/>
              <a:gd name="connsiteY398" fmla="*/ 6577 h 10146"/>
              <a:gd name="connsiteX399" fmla="*/ 1875 w 10000"/>
              <a:gd name="connsiteY399" fmla="*/ 6577 h 10146"/>
              <a:gd name="connsiteX400" fmla="*/ 1770 w 10000"/>
              <a:gd name="connsiteY400" fmla="*/ 6448 h 10146"/>
              <a:gd name="connsiteX401" fmla="*/ 1770 w 10000"/>
              <a:gd name="connsiteY401" fmla="*/ 6373 h 10146"/>
              <a:gd name="connsiteX402" fmla="*/ 1822 w 10000"/>
              <a:gd name="connsiteY402" fmla="*/ 6370 h 10146"/>
              <a:gd name="connsiteX403" fmla="*/ 1783 w 10000"/>
              <a:gd name="connsiteY403" fmla="*/ 6316 h 10146"/>
              <a:gd name="connsiteX404" fmla="*/ 1779 w 10000"/>
              <a:gd name="connsiteY404" fmla="*/ 6253 h 10146"/>
              <a:gd name="connsiteX405" fmla="*/ 1669 w 10000"/>
              <a:gd name="connsiteY405" fmla="*/ 6070 h 10146"/>
              <a:gd name="connsiteX406" fmla="*/ 1656 w 10000"/>
              <a:gd name="connsiteY406" fmla="*/ 5953 h 10146"/>
              <a:gd name="connsiteX407" fmla="*/ 1717 w 10000"/>
              <a:gd name="connsiteY407" fmla="*/ 5928 h 10146"/>
              <a:gd name="connsiteX408" fmla="*/ 1665 w 10000"/>
              <a:gd name="connsiteY408" fmla="*/ 5895 h 10146"/>
              <a:gd name="connsiteX409" fmla="*/ 1665 w 10000"/>
              <a:gd name="connsiteY409" fmla="*/ 5841 h 10146"/>
              <a:gd name="connsiteX410" fmla="*/ 1695 w 10000"/>
              <a:gd name="connsiteY410" fmla="*/ 5758 h 10146"/>
              <a:gd name="connsiteX411" fmla="*/ 1691 w 10000"/>
              <a:gd name="connsiteY411" fmla="*/ 5662 h 10146"/>
              <a:gd name="connsiteX412" fmla="*/ 1656 w 10000"/>
              <a:gd name="connsiteY412" fmla="*/ 5567 h 10146"/>
              <a:gd name="connsiteX413" fmla="*/ 1617 w 10000"/>
              <a:gd name="connsiteY413" fmla="*/ 5542 h 10146"/>
              <a:gd name="connsiteX414" fmla="*/ 1582 w 10000"/>
              <a:gd name="connsiteY414" fmla="*/ 5384 h 10146"/>
              <a:gd name="connsiteX415" fmla="*/ 1665 w 10000"/>
              <a:gd name="connsiteY415" fmla="*/ 5338 h 10146"/>
              <a:gd name="connsiteX416" fmla="*/ 1691 w 10000"/>
              <a:gd name="connsiteY416" fmla="*/ 5301 h 10146"/>
              <a:gd name="connsiteX417" fmla="*/ 1744 w 10000"/>
              <a:gd name="connsiteY417" fmla="*/ 5301 h 10146"/>
              <a:gd name="connsiteX418" fmla="*/ 1682 w 10000"/>
              <a:gd name="connsiteY418" fmla="*/ 5288 h 10146"/>
              <a:gd name="connsiteX419" fmla="*/ 1603 w 10000"/>
              <a:gd name="connsiteY419" fmla="*/ 5301 h 10146"/>
              <a:gd name="connsiteX420" fmla="*/ 1555 w 10000"/>
              <a:gd name="connsiteY420" fmla="*/ 5292 h 10146"/>
              <a:gd name="connsiteX421" fmla="*/ 1564 w 10000"/>
              <a:gd name="connsiteY421" fmla="*/ 5230 h 10146"/>
              <a:gd name="connsiteX422" fmla="*/ 1529 w 10000"/>
              <a:gd name="connsiteY422" fmla="*/ 5172 h 10146"/>
              <a:gd name="connsiteX423" fmla="*/ 1542 w 10000"/>
              <a:gd name="connsiteY423" fmla="*/ 5110 h 10146"/>
              <a:gd name="connsiteX424" fmla="*/ 1564 w 10000"/>
              <a:gd name="connsiteY424" fmla="*/ 5097 h 10146"/>
              <a:gd name="connsiteX425" fmla="*/ 1608 w 10000"/>
              <a:gd name="connsiteY425" fmla="*/ 5102 h 10146"/>
              <a:gd name="connsiteX426" fmla="*/ 1669 w 10000"/>
              <a:gd name="connsiteY426" fmla="*/ 5051 h 10146"/>
              <a:gd name="connsiteX427" fmla="*/ 1695 w 10000"/>
              <a:gd name="connsiteY427" fmla="*/ 5005 h 10146"/>
              <a:gd name="connsiteX428" fmla="*/ 1634 w 10000"/>
              <a:gd name="connsiteY428" fmla="*/ 5047 h 10146"/>
              <a:gd name="connsiteX429" fmla="*/ 1590 w 10000"/>
              <a:gd name="connsiteY429" fmla="*/ 5022 h 10146"/>
              <a:gd name="connsiteX430" fmla="*/ 1503 w 10000"/>
              <a:gd name="connsiteY430" fmla="*/ 5035 h 10146"/>
              <a:gd name="connsiteX431" fmla="*/ 1476 w 10000"/>
              <a:gd name="connsiteY431" fmla="*/ 4976 h 10146"/>
              <a:gd name="connsiteX432" fmla="*/ 1468 w 10000"/>
              <a:gd name="connsiteY432" fmla="*/ 5022 h 10146"/>
              <a:gd name="connsiteX433" fmla="*/ 1463 w 10000"/>
              <a:gd name="connsiteY433" fmla="*/ 5089 h 10146"/>
              <a:gd name="connsiteX434" fmla="*/ 1415 w 10000"/>
              <a:gd name="connsiteY434" fmla="*/ 5217 h 10146"/>
              <a:gd name="connsiteX435" fmla="*/ 1468 w 10000"/>
              <a:gd name="connsiteY435" fmla="*/ 5280 h 10146"/>
              <a:gd name="connsiteX436" fmla="*/ 1455 w 10000"/>
              <a:gd name="connsiteY436" fmla="*/ 5401 h 10146"/>
              <a:gd name="connsiteX437" fmla="*/ 1402 w 10000"/>
              <a:gd name="connsiteY437" fmla="*/ 5450 h 10146"/>
              <a:gd name="connsiteX438" fmla="*/ 1393 w 10000"/>
              <a:gd name="connsiteY438" fmla="*/ 5492 h 10146"/>
              <a:gd name="connsiteX439" fmla="*/ 1275 w 10000"/>
              <a:gd name="connsiteY439" fmla="*/ 5546 h 10146"/>
              <a:gd name="connsiteX440" fmla="*/ 1095 w 10000"/>
              <a:gd name="connsiteY440" fmla="*/ 5654 h 10146"/>
              <a:gd name="connsiteX441" fmla="*/ 1007 w 10000"/>
              <a:gd name="connsiteY441" fmla="*/ 5687 h 10146"/>
              <a:gd name="connsiteX442" fmla="*/ 880 w 10000"/>
              <a:gd name="connsiteY442" fmla="*/ 5654 h 10146"/>
              <a:gd name="connsiteX443" fmla="*/ 604 w 10000"/>
              <a:gd name="connsiteY443" fmla="*/ 5450 h 10146"/>
              <a:gd name="connsiteX444" fmla="*/ 490 w 10000"/>
              <a:gd name="connsiteY444" fmla="*/ 5313 h 10146"/>
              <a:gd name="connsiteX445" fmla="*/ 490 w 10000"/>
              <a:gd name="connsiteY445" fmla="*/ 5288 h 10146"/>
              <a:gd name="connsiteX446" fmla="*/ 455 w 10000"/>
              <a:gd name="connsiteY446" fmla="*/ 5288 h 10146"/>
              <a:gd name="connsiteX447" fmla="*/ 412 w 10000"/>
              <a:gd name="connsiteY447" fmla="*/ 5264 h 10146"/>
              <a:gd name="connsiteX448" fmla="*/ 250 w 10000"/>
              <a:gd name="connsiteY448" fmla="*/ 5114 h 10146"/>
              <a:gd name="connsiteX449" fmla="*/ 236 w 10000"/>
              <a:gd name="connsiteY449" fmla="*/ 5072 h 10146"/>
              <a:gd name="connsiteX450" fmla="*/ 250 w 10000"/>
              <a:gd name="connsiteY450" fmla="*/ 5035 h 10146"/>
              <a:gd name="connsiteX451" fmla="*/ 298 w 10000"/>
              <a:gd name="connsiteY451" fmla="*/ 5026 h 10146"/>
              <a:gd name="connsiteX452" fmla="*/ 311 w 10000"/>
              <a:gd name="connsiteY452" fmla="*/ 5051 h 10146"/>
              <a:gd name="connsiteX453" fmla="*/ 350 w 10000"/>
              <a:gd name="connsiteY453" fmla="*/ 5035 h 10146"/>
              <a:gd name="connsiteX454" fmla="*/ 350 w 10000"/>
              <a:gd name="connsiteY454" fmla="*/ 5110 h 10146"/>
              <a:gd name="connsiteX455" fmla="*/ 412 w 10000"/>
              <a:gd name="connsiteY455" fmla="*/ 5114 h 10146"/>
              <a:gd name="connsiteX456" fmla="*/ 451 w 10000"/>
              <a:gd name="connsiteY456" fmla="*/ 5085 h 10146"/>
              <a:gd name="connsiteX457" fmla="*/ 468 w 10000"/>
              <a:gd name="connsiteY457" fmla="*/ 5085 h 10146"/>
              <a:gd name="connsiteX458" fmla="*/ 512 w 10000"/>
              <a:gd name="connsiteY458" fmla="*/ 5110 h 10146"/>
              <a:gd name="connsiteX459" fmla="*/ 517 w 10000"/>
              <a:gd name="connsiteY459" fmla="*/ 5085 h 10146"/>
              <a:gd name="connsiteX460" fmla="*/ 665 w 10000"/>
              <a:gd name="connsiteY460" fmla="*/ 4968 h 10146"/>
              <a:gd name="connsiteX461" fmla="*/ 705 w 10000"/>
              <a:gd name="connsiteY461" fmla="*/ 4968 h 10146"/>
              <a:gd name="connsiteX462" fmla="*/ 779 w 10000"/>
              <a:gd name="connsiteY462" fmla="*/ 4868 h 10146"/>
              <a:gd name="connsiteX463" fmla="*/ 797 w 10000"/>
              <a:gd name="connsiteY463" fmla="*/ 4873 h 10146"/>
              <a:gd name="connsiteX464" fmla="*/ 823 w 10000"/>
              <a:gd name="connsiteY464" fmla="*/ 4810 h 10146"/>
              <a:gd name="connsiteX465" fmla="*/ 753 w 10000"/>
              <a:gd name="connsiteY465" fmla="*/ 4806 h 10146"/>
              <a:gd name="connsiteX466" fmla="*/ 731 w 10000"/>
              <a:gd name="connsiteY466" fmla="*/ 4789 h 10146"/>
              <a:gd name="connsiteX467" fmla="*/ 744 w 10000"/>
              <a:gd name="connsiteY467" fmla="*/ 4819 h 10146"/>
              <a:gd name="connsiteX468" fmla="*/ 740 w 10000"/>
              <a:gd name="connsiteY468" fmla="*/ 4843 h 10146"/>
              <a:gd name="connsiteX469" fmla="*/ 591 w 10000"/>
              <a:gd name="connsiteY469" fmla="*/ 4906 h 10146"/>
              <a:gd name="connsiteX470" fmla="*/ 504 w 10000"/>
              <a:gd name="connsiteY470" fmla="*/ 4906 h 10146"/>
              <a:gd name="connsiteX471" fmla="*/ 438 w 10000"/>
              <a:gd name="connsiteY471" fmla="*/ 4926 h 10146"/>
              <a:gd name="connsiteX472" fmla="*/ 201 w 10000"/>
              <a:gd name="connsiteY472" fmla="*/ 4848 h 10146"/>
              <a:gd name="connsiteX473" fmla="*/ 96 w 10000"/>
              <a:gd name="connsiteY473" fmla="*/ 4739 h 10146"/>
              <a:gd name="connsiteX474" fmla="*/ 48 w 10000"/>
              <a:gd name="connsiteY474" fmla="*/ 4722 h 10146"/>
              <a:gd name="connsiteX475" fmla="*/ 57 w 10000"/>
              <a:gd name="connsiteY475" fmla="*/ 4652 h 10146"/>
              <a:gd name="connsiteX476" fmla="*/ 123 w 10000"/>
              <a:gd name="connsiteY476" fmla="*/ 4560 h 10146"/>
              <a:gd name="connsiteX477" fmla="*/ 201 w 10000"/>
              <a:gd name="connsiteY477" fmla="*/ 4523 h 10146"/>
              <a:gd name="connsiteX478" fmla="*/ 101 w 10000"/>
              <a:gd name="connsiteY478" fmla="*/ 4535 h 10146"/>
              <a:gd name="connsiteX479" fmla="*/ 0 w 10000"/>
              <a:gd name="connsiteY479" fmla="*/ 4594 h 10146"/>
              <a:gd name="connsiteX480" fmla="*/ 9 w 10000"/>
              <a:gd name="connsiteY480" fmla="*/ 4511 h 10146"/>
              <a:gd name="connsiteX481" fmla="*/ 83 w 10000"/>
              <a:gd name="connsiteY481" fmla="*/ 4461 h 10146"/>
              <a:gd name="connsiteX482" fmla="*/ 127 w 10000"/>
              <a:gd name="connsiteY482" fmla="*/ 4453 h 10146"/>
              <a:gd name="connsiteX483" fmla="*/ 162 w 10000"/>
              <a:gd name="connsiteY483" fmla="*/ 4366 h 10146"/>
              <a:gd name="connsiteX484" fmla="*/ 215 w 10000"/>
              <a:gd name="connsiteY484" fmla="*/ 4378 h 10146"/>
              <a:gd name="connsiteX485" fmla="*/ 276 w 10000"/>
              <a:gd name="connsiteY485" fmla="*/ 4344 h 10146"/>
              <a:gd name="connsiteX486" fmla="*/ 517 w 10000"/>
              <a:gd name="connsiteY486" fmla="*/ 4361 h 10146"/>
              <a:gd name="connsiteX487" fmla="*/ 657 w 10000"/>
              <a:gd name="connsiteY487" fmla="*/ 4315 h 10146"/>
              <a:gd name="connsiteX488" fmla="*/ 683 w 10000"/>
              <a:gd name="connsiteY488" fmla="*/ 4282 h 10146"/>
              <a:gd name="connsiteX489" fmla="*/ 766 w 10000"/>
              <a:gd name="connsiteY489" fmla="*/ 4257 h 10146"/>
              <a:gd name="connsiteX490" fmla="*/ 740 w 10000"/>
              <a:gd name="connsiteY490" fmla="*/ 4307 h 10146"/>
              <a:gd name="connsiteX491" fmla="*/ 771 w 10000"/>
              <a:gd name="connsiteY491" fmla="*/ 4344 h 10146"/>
              <a:gd name="connsiteX492" fmla="*/ 854 w 10000"/>
              <a:gd name="connsiteY492" fmla="*/ 4302 h 10146"/>
              <a:gd name="connsiteX493" fmla="*/ 919 w 10000"/>
              <a:gd name="connsiteY493" fmla="*/ 4277 h 10146"/>
              <a:gd name="connsiteX494" fmla="*/ 893 w 10000"/>
              <a:gd name="connsiteY494" fmla="*/ 4244 h 10146"/>
              <a:gd name="connsiteX495" fmla="*/ 898 w 10000"/>
              <a:gd name="connsiteY495" fmla="*/ 4199 h 10146"/>
              <a:gd name="connsiteX496" fmla="*/ 819 w 10000"/>
              <a:gd name="connsiteY496" fmla="*/ 3983 h 10146"/>
              <a:gd name="connsiteX497" fmla="*/ 753 w 10000"/>
              <a:gd name="connsiteY497" fmla="*/ 3896 h 10146"/>
              <a:gd name="connsiteX498" fmla="*/ 771 w 10000"/>
              <a:gd name="connsiteY498" fmla="*/ 3849 h 10146"/>
              <a:gd name="connsiteX499" fmla="*/ 722 w 10000"/>
              <a:gd name="connsiteY499" fmla="*/ 3812 h 10146"/>
              <a:gd name="connsiteX500" fmla="*/ 652 w 10000"/>
              <a:gd name="connsiteY500" fmla="*/ 3820 h 10146"/>
              <a:gd name="connsiteX501" fmla="*/ 539 w 10000"/>
              <a:gd name="connsiteY501" fmla="*/ 3750 h 10146"/>
              <a:gd name="connsiteX502" fmla="*/ 525 w 10000"/>
              <a:gd name="connsiteY502" fmla="*/ 3625 h 10146"/>
              <a:gd name="connsiteX503" fmla="*/ 525 w 10000"/>
              <a:gd name="connsiteY503" fmla="*/ 3541 h 10146"/>
              <a:gd name="connsiteX504" fmla="*/ 477 w 10000"/>
              <a:gd name="connsiteY504" fmla="*/ 3442 h 10146"/>
              <a:gd name="connsiteX505" fmla="*/ 412 w 10000"/>
              <a:gd name="connsiteY505" fmla="*/ 3434 h 10146"/>
              <a:gd name="connsiteX506" fmla="*/ 368 w 10000"/>
              <a:gd name="connsiteY506" fmla="*/ 3454 h 10146"/>
              <a:gd name="connsiteX507" fmla="*/ 285 w 10000"/>
              <a:gd name="connsiteY507" fmla="*/ 3429 h 10146"/>
              <a:gd name="connsiteX508" fmla="*/ 228 w 10000"/>
              <a:gd name="connsiteY508" fmla="*/ 3429 h 10146"/>
              <a:gd name="connsiteX509" fmla="*/ 228 w 10000"/>
              <a:gd name="connsiteY509" fmla="*/ 3346 h 10146"/>
              <a:gd name="connsiteX510" fmla="*/ 285 w 10000"/>
              <a:gd name="connsiteY510" fmla="*/ 3213 h 10146"/>
              <a:gd name="connsiteX511" fmla="*/ 337 w 10000"/>
              <a:gd name="connsiteY511" fmla="*/ 3192 h 10146"/>
              <a:gd name="connsiteX512" fmla="*/ 429 w 10000"/>
              <a:gd name="connsiteY512" fmla="*/ 3068 h 10146"/>
              <a:gd name="connsiteX513" fmla="*/ 451 w 10000"/>
              <a:gd name="connsiteY513" fmla="*/ 3001 h 10146"/>
              <a:gd name="connsiteX514" fmla="*/ 517 w 10000"/>
              <a:gd name="connsiteY514" fmla="*/ 2972 h 10146"/>
              <a:gd name="connsiteX515" fmla="*/ 556 w 10000"/>
              <a:gd name="connsiteY515" fmla="*/ 2939 h 10146"/>
              <a:gd name="connsiteX516" fmla="*/ 639 w 10000"/>
              <a:gd name="connsiteY516" fmla="*/ 2972 h 10146"/>
              <a:gd name="connsiteX517" fmla="*/ 652 w 10000"/>
              <a:gd name="connsiteY517" fmla="*/ 3043 h 10146"/>
              <a:gd name="connsiteX518" fmla="*/ 705 w 10000"/>
              <a:gd name="connsiteY518" fmla="*/ 3046 h 10146"/>
              <a:gd name="connsiteX519" fmla="*/ 841 w 10000"/>
              <a:gd name="connsiteY519" fmla="*/ 2984 h 10146"/>
              <a:gd name="connsiteX520" fmla="*/ 1025 w 10000"/>
              <a:gd name="connsiteY520" fmla="*/ 2972 h 10146"/>
              <a:gd name="connsiteX521" fmla="*/ 1138 w 10000"/>
              <a:gd name="connsiteY521" fmla="*/ 2855 h 10146"/>
              <a:gd name="connsiteX522" fmla="*/ 1208 w 10000"/>
              <a:gd name="connsiteY522" fmla="*/ 2652 h 10146"/>
              <a:gd name="connsiteX523" fmla="*/ 1367 w 10000"/>
              <a:gd name="connsiteY523" fmla="*/ 2544 h 10146"/>
              <a:gd name="connsiteX524" fmla="*/ 1406 w 10000"/>
              <a:gd name="connsiteY524" fmla="*/ 2477 h 10146"/>
              <a:gd name="connsiteX525" fmla="*/ 1428 w 10000"/>
              <a:gd name="connsiteY525" fmla="*/ 2360 h 10146"/>
              <a:gd name="connsiteX526" fmla="*/ 1507 w 10000"/>
              <a:gd name="connsiteY526" fmla="*/ 2260 h 10146"/>
              <a:gd name="connsiteX527" fmla="*/ 1621 w 10000"/>
              <a:gd name="connsiteY527" fmla="*/ 2203 h 10146"/>
              <a:gd name="connsiteX528" fmla="*/ 1665 w 10000"/>
              <a:gd name="connsiteY528" fmla="*/ 2119 h 10146"/>
              <a:gd name="connsiteX529" fmla="*/ 1656 w 10000"/>
              <a:gd name="connsiteY529" fmla="*/ 2057 h 10146"/>
              <a:gd name="connsiteX530" fmla="*/ 1608 w 10000"/>
              <a:gd name="connsiteY530" fmla="*/ 2024 h 10146"/>
              <a:gd name="connsiteX531" fmla="*/ 1717 w 10000"/>
              <a:gd name="connsiteY531" fmla="*/ 1916 h 10146"/>
              <a:gd name="connsiteX532" fmla="*/ 1770 w 10000"/>
              <a:gd name="connsiteY532" fmla="*/ 1870 h 10146"/>
              <a:gd name="connsiteX533" fmla="*/ 1783 w 10000"/>
              <a:gd name="connsiteY533" fmla="*/ 1795 h 10146"/>
              <a:gd name="connsiteX534" fmla="*/ 1796 w 10000"/>
              <a:gd name="connsiteY534" fmla="*/ 1624 h 10146"/>
              <a:gd name="connsiteX535" fmla="*/ 1761 w 10000"/>
              <a:gd name="connsiteY535" fmla="*/ 1504 h 10146"/>
              <a:gd name="connsiteX536" fmla="*/ 1744 w 10000"/>
              <a:gd name="connsiteY536" fmla="*/ 1471 h 10146"/>
              <a:gd name="connsiteX537" fmla="*/ 1857 w 10000"/>
              <a:gd name="connsiteY537" fmla="*/ 1371 h 10146"/>
              <a:gd name="connsiteX538" fmla="*/ 1923 w 10000"/>
              <a:gd name="connsiteY538" fmla="*/ 1350 h 10146"/>
              <a:gd name="connsiteX539" fmla="*/ 1989 w 10000"/>
              <a:gd name="connsiteY539" fmla="*/ 1305 h 10146"/>
              <a:gd name="connsiteX540" fmla="*/ 2033 w 10000"/>
              <a:gd name="connsiteY540" fmla="*/ 1313 h 10146"/>
              <a:gd name="connsiteX541" fmla="*/ 2124 w 10000"/>
              <a:gd name="connsiteY541" fmla="*/ 1217 h 10146"/>
              <a:gd name="connsiteX542" fmla="*/ 1728 w 10000"/>
              <a:gd name="connsiteY542" fmla="*/ 1124 h 10146"/>
              <a:gd name="connsiteX543" fmla="*/ 1557 w 10000"/>
              <a:gd name="connsiteY543" fmla="*/ 853 h 10146"/>
              <a:gd name="connsiteX544" fmla="*/ 1500 w 10000"/>
              <a:gd name="connsiteY544" fmla="*/ 551 h 10146"/>
              <a:gd name="connsiteX545" fmla="*/ 1701 w 10000"/>
              <a:gd name="connsiteY545" fmla="*/ 219 h 10146"/>
              <a:gd name="connsiteX546" fmla="*/ 2120 w 10000"/>
              <a:gd name="connsiteY546" fmla="*/ 146 h 10146"/>
              <a:gd name="connsiteX547" fmla="*/ 2742 w 10000"/>
              <a:gd name="connsiteY547" fmla="*/ 83 h 10146"/>
              <a:gd name="connsiteX548" fmla="*/ 2843 w 10000"/>
              <a:gd name="connsiteY548" fmla="*/ 107 h 10146"/>
              <a:gd name="connsiteX549" fmla="*/ 2939 w 10000"/>
              <a:gd name="connsiteY549" fmla="*/ 319 h 10146"/>
              <a:gd name="connsiteX550" fmla="*/ 3129 w 10000"/>
              <a:gd name="connsiteY550" fmla="*/ 415 h 10146"/>
              <a:gd name="connsiteX551" fmla="*/ 3447 w 10000"/>
              <a:gd name="connsiteY551" fmla="*/ 667 h 10146"/>
              <a:gd name="connsiteX552" fmla="*/ 3210 w 10000"/>
              <a:gd name="connsiteY552" fmla="*/ 1159 h 10146"/>
              <a:gd name="connsiteX553" fmla="*/ 3210 w 10000"/>
              <a:gd name="connsiteY553" fmla="*/ 1155 h 10146"/>
              <a:gd name="connsiteX554" fmla="*/ 7245 w 10000"/>
              <a:gd name="connsiteY554" fmla="*/ 5255 h 10146"/>
              <a:gd name="connsiteX555" fmla="*/ 7245 w 10000"/>
              <a:gd name="connsiteY555" fmla="*/ 5313 h 10146"/>
              <a:gd name="connsiteX556" fmla="*/ 7275 w 10000"/>
              <a:gd name="connsiteY556" fmla="*/ 5288 h 10146"/>
              <a:gd name="connsiteX557" fmla="*/ 7245 w 10000"/>
              <a:gd name="connsiteY557" fmla="*/ 5255 h 10146"/>
              <a:gd name="connsiteX558" fmla="*/ 7214 w 10000"/>
              <a:gd name="connsiteY558" fmla="*/ 5230 h 10146"/>
              <a:gd name="connsiteX559" fmla="*/ 7175 w 10000"/>
              <a:gd name="connsiteY559" fmla="*/ 5251 h 10146"/>
              <a:gd name="connsiteX560" fmla="*/ 7188 w 10000"/>
              <a:gd name="connsiteY560" fmla="*/ 5288 h 10146"/>
              <a:gd name="connsiteX561" fmla="*/ 7205 w 10000"/>
              <a:gd name="connsiteY561" fmla="*/ 5305 h 10146"/>
              <a:gd name="connsiteX562" fmla="*/ 7214 w 10000"/>
              <a:gd name="connsiteY562" fmla="*/ 5267 h 10146"/>
              <a:gd name="connsiteX563" fmla="*/ 7214 w 10000"/>
              <a:gd name="connsiteY563" fmla="*/ 5230 h 10146"/>
              <a:gd name="connsiteX564" fmla="*/ 7113 w 10000"/>
              <a:gd name="connsiteY564" fmla="*/ 5242 h 10146"/>
              <a:gd name="connsiteX565" fmla="*/ 7118 w 10000"/>
              <a:gd name="connsiteY565" fmla="*/ 5313 h 10146"/>
              <a:gd name="connsiteX566" fmla="*/ 7161 w 10000"/>
              <a:gd name="connsiteY566" fmla="*/ 5338 h 10146"/>
              <a:gd name="connsiteX567" fmla="*/ 7144 w 10000"/>
              <a:gd name="connsiteY567" fmla="*/ 5276 h 10146"/>
              <a:gd name="connsiteX568" fmla="*/ 7113 w 10000"/>
              <a:gd name="connsiteY568" fmla="*/ 5242 h 10146"/>
              <a:gd name="connsiteX569" fmla="*/ 7013 w 10000"/>
              <a:gd name="connsiteY569" fmla="*/ 5267 h 10146"/>
              <a:gd name="connsiteX570" fmla="*/ 7013 w 10000"/>
              <a:gd name="connsiteY570" fmla="*/ 5301 h 10146"/>
              <a:gd name="connsiteX571" fmla="*/ 7039 w 10000"/>
              <a:gd name="connsiteY571" fmla="*/ 5288 h 10146"/>
              <a:gd name="connsiteX572" fmla="*/ 7074 w 10000"/>
              <a:gd name="connsiteY572" fmla="*/ 5205 h 10146"/>
              <a:gd name="connsiteX573" fmla="*/ 7052 w 10000"/>
              <a:gd name="connsiteY573" fmla="*/ 5172 h 10146"/>
              <a:gd name="connsiteX574" fmla="*/ 7013 w 10000"/>
              <a:gd name="connsiteY574" fmla="*/ 5267 h 10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</a:cxnLst>
            <a:rect l="l" t="t" r="r" b="b"/>
            <a:pathLst>
              <a:path w="10000" h="10146">
                <a:moveTo>
                  <a:pt x="3210" y="1155"/>
                </a:moveTo>
                <a:lnTo>
                  <a:pt x="3237" y="1196"/>
                </a:lnTo>
                <a:lnTo>
                  <a:pt x="3237" y="1255"/>
                </a:lnTo>
                <a:lnTo>
                  <a:pt x="3337" y="1300"/>
                </a:lnTo>
                <a:cubicBezTo>
                  <a:pt x="3330" y="1345"/>
                  <a:pt x="3322" y="1389"/>
                  <a:pt x="3315" y="1434"/>
                </a:cubicBezTo>
                <a:cubicBezTo>
                  <a:pt x="3328" y="1454"/>
                  <a:pt x="3342" y="1475"/>
                  <a:pt x="3355" y="1496"/>
                </a:cubicBezTo>
                <a:cubicBezTo>
                  <a:pt x="3349" y="1508"/>
                  <a:pt x="3343" y="1521"/>
                  <a:pt x="3337" y="1533"/>
                </a:cubicBezTo>
                <a:cubicBezTo>
                  <a:pt x="3347" y="1541"/>
                  <a:pt x="3358" y="1549"/>
                  <a:pt x="3368" y="1558"/>
                </a:cubicBezTo>
                <a:cubicBezTo>
                  <a:pt x="3384" y="1577"/>
                  <a:pt x="3400" y="1597"/>
                  <a:pt x="3416" y="1616"/>
                </a:cubicBezTo>
                <a:lnTo>
                  <a:pt x="3416" y="1666"/>
                </a:lnTo>
                <a:cubicBezTo>
                  <a:pt x="3428" y="1670"/>
                  <a:pt x="3439" y="1675"/>
                  <a:pt x="3451" y="1678"/>
                </a:cubicBezTo>
                <a:lnTo>
                  <a:pt x="3469" y="1750"/>
                </a:lnTo>
                <a:cubicBezTo>
                  <a:pt x="3497" y="1762"/>
                  <a:pt x="3524" y="1775"/>
                  <a:pt x="3552" y="1787"/>
                </a:cubicBezTo>
                <a:cubicBezTo>
                  <a:pt x="3565" y="1766"/>
                  <a:pt x="3578" y="1745"/>
                  <a:pt x="3591" y="1725"/>
                </a:cubicBezTo>
                <a:lnTo>
                  <a:pt x="3670" y="1725"/>
                </a:lnTo>
                <a:cubicBezTo>
                  <a:pt x="3682" y="1737"/>
                  <a:pt x="3693" y="1750"/>
                  <a:pt x="3705" y="1762"/>
                </a:cubicBezTo>
                <a:cubicBezTo>
                  <a:pt x="3731" y="1766"/>
                  <a:pt x="3759" y="1770"/>
                  <a:pt x="3785" y="1775"/>
                </a:cubicBezTo>
                <a:cubicBezTo>
                  <a:pt x="3810" y="1798"/>
                  <a:pt x="3834" y="1822"/>
                  <a:pt x="3859" y="1845"/>
                </a:cubicBezTo>
                <a:lnTo>
                  <a:pt x="3912" y="1866"/>
                </a:lnTo>
                <a:cubicBezTo>
                  <a:pt x="3925" y="1894"/>
                  <a:pt x="3938" y="1921"/>
                  <a:pt x="3951" y="1949"/>
                </a:cubicBezTo>
                <a:cubicBezTo>
                  <a:pt x="3972" y="1950"/>
                  <a:pt x="3992" y="1952"/>
                  <a:pt x="4013" y="1953"/>
                </a:cubicBezTo>
                <a:cubicBezTo>
                  <a:pt x="4022" y="1972"/>
                  <a:pt x="4030" y="1992"/>
                  <a:pt x="4039" y="2011"/>
                </a:cubicBezTo>
                <a:cubicBezTo>
                  <a:pt x="4042" y="2008"/>
                  <a:pt x="4045" y="2006"/>
                  <a:pt x="4048" y="2003"/>
                </a:cubicBezTo>
                <a:cubicBezTo>
                  <a:pt x="4049" y="2042"/>
                  <a:pt x="4051" y="2081"/>
                  <a:pt x="4052" y="2119"/>
                </a:cubicBezTo>
                <a:cubicBezTo>
                  <a:pt x="4034" y="2179"/>
                  <a:pt x="4017" y="2239"/>
                  <a:pt x="3999" y="2298"/>
                </a:cubicBezTo>
                <a:lnTo>
                  <a:pt x="3999" y="2411"/>
                </a:lnTo>
                <a:cubicBezTo>
                  <a:pt x="3970" y="2450"/>
                  <a:pt x="3941" y="2491"/>
                  <a:pt x="3912" y="2531"/>
                </a:cubicBezTo>
                <a:cubicBezTo>
                  <a:pt x="3919" y="2559"/>
                  <a:pt x="3927" y="2587"/>
                  <a:pt x="3934" y="2614"/>
                </a:cubicBezTo>
                <a:lnTo>
                  <a:pt x="4013" y="2623"/>
                </a:lnTo>
                <a:cubicBezTo>
                  <a:pt x="4033" y="2640"/>
                  <a:pt x="4054" y="2656"/>
                  <a:pt x="4074" y="2673"/>
                </a:cubicBezTo>
                <a:lnTo>
                  <a:pt x="4139" y="2673"/>
                </a:lnTo>
                <a:cubicBezTo>
                  <a:pt x="4160" y="2688"/>
                  <a:pt x="4180" y="2703"/>
                  <a:pt x="4201" y="2718"/>
                </a:cubicBezTo>
                <a:lnTo>
                  <a:pt x="4328" y="2747"/>
                </a:lnTo>
                <a:lnTo>
                  <a:pt x="4490" y="2852"/>
                </a:lnTo>
                <a:lnTo>
                  <a:pt x="4595" y="2976"/>
                </a:lnTo>
                <a:lnTo>
                  <a:pt x="4735" y="3001"/>
                </a:lnTo>
                <a:lnTo>
                  <a:pt x="4801" y="3055"/>
                </a:lnTo>
                <a:lnTo>
                  <a:pt x="4901" y="3055"/>
                </a:lnTo>
                <a:lnTo>
                  <a:pt x="5015" y="3122"/>
                </a:lnTo>
                <a:lnTo>
                  <a:pt x="5199" y="3109"/>
                </a:lnTo>
                <a:cubicBezTo>
                  <a:pt x="5218" y="3127"/>
                  <a:pt x="5237" y="3146"/>
                  <a:pt x="5256" y="3163"/>
                </a:cubicBezTo>
                <a:lnTo>
                  <a:pt x="5444" y="3118"/>
                </a:lnTo>
                <a:lnTo>
                  <a:pt x="5611" y="3155"/>
                </a:lnTo>
                <a:cubicBezTo>
                  <a:pt x="5618" y="3183"/>
                  <a:pt x="5625" y="3210"/>
                  <a:pt x="5632" y="3238"/>
                </a:cubicBezTo>
                <a:lnTo>
                  <a:pt x="5724" y="3321"/>
                </a:lnTo>
                <a:lnTo>
                  <a:pt x="5913" y="3367"/>
                </a:lnTo>
                <a:lnTo>
                  <a:pt x="5983" y="3334"/>
                </a:lnTo>
                <a:lnTo>
                  <a:pt x="6110" y="3325"/>
                </a:lnTo>
                <a:lnTo>
                  <a:pt x="6417" y="3434"/>
                </a:lnTo>
                <a:cubicBezTo>
                  <a:pt x="6442" y="3421"/>
                  <a:pt x="6467" y="3409"/>
                  <a:pt x="6492" y="3396"/>
                </a:cubicBezTo>
                <a:cubicBezTo>
                  <a:pt x="6536" y="3419"/>
                  <a:pt x="6579" y="3443"/>
                  <a:pt x="6623" y="3466"/>
                </a:cubicBezTo>
                <a:lnTo>
                  <a:pt x="6846" y="3421"/>
                </a:lnTo>
                <a:cubicBezTo>
                  <a:pt x="6855" y="3368"/>
                  <a:pt x="6864" y="3316"/>
                  <a:pt x="6873" y="3263"/>
                </a:cubicBezTo>
                <a:cubicBezTo>
                  <a:pt x="6849" y="3221"/>
                  <a:pt x="6826" y="3177"/>
                  <a:pt x="6802" y="3135"/>
                </a:cubicBezTo>
                <a:cubicBezTo>
                  <a:pt x="6814" y="3081"/>
                  <a:pt x="6826" y="3026"/>
                  <a:pt x="6838" y="2972"/>
                </a:cubicBezTo>
                <a:cubicBezTo>
                  <a:pt x="6829" y="2948"/>
                  <a:pt x="6820" y="2925"/>
                  <a:pt x="6811" y="2901"/>
                </a:cubicBezTo>
                <a:lnTo>
                  <a:pt x="6820" y="2901"/>
                </a:lnTo>
                <a:cubicBezTo>
                  <a:pt x="6842" y="2884"/>
                  <a:pt x="6864" y="2868"/>
                  <a:pt x="6886" y="2852"/>
                </a:cubicBezTo>
                <a:cubicBezTo>
                  <a:pt x="6912" y="2847"/>
                  <a:pt x="6938" y="2843"/>
                  <a:pt x="6964" y="2839"/>
                </a:cubicBezTo>
                <a:cubicBezTo>
                  <a:pt x="6977" y="2861"/>
                  <a:pt x="6991" y="2883"/>
                  <a:pt x="7004" y="2906"/>
                </a:cubicBezTo>
                <a:cubicBezTo>
                  <a:pt x="7007" y="2936"/>
                  <a:pt x="7010" y="2967"/>
                  <a:pt x="7013" y="2997"/>
                </a:cubicBezTo>
                <a:cubicBezTo>
                  <a:pt x="7035" y="3012"/>
                  <a:pt x="7056" y="3028"/>
                  <a:pt x="7078" y="3043"/>
                </a:cubicBezTo>
                <a:lnTo>
                  <a:pt x="7087" y="3043"/>
                </a:lnTo>
                <a:lnTo>
                  <a:pt x="7078" y="3118"/>
                </a:lnTo>
                <a:cubicBezTo>
                  <a:pt x="7069" y="3137"/>
                  <a:pt x="7061" y="3156"/>
                  <a:pt x="7052" y="3175"/>
                </a:cubicBezTo>
                <a:cubicBezTo>
                  <a:pt x="7074" y="3208"/>
                  <a:pt x="7096" y="3242"/>
                  <a:pt x="7118" y="3275"/>
                </a:cubicBezTo>
                <a:lnTo>
                  <a:pt x="7240" y="3300"/>
                </a:lnTo>
                <a:cubicBezTo>
                  <a:pt x="7256" y="3292"/>
                  <a:pt x="7272" y="3283"/>
                  <a:pt x="7288" y="3275"/>
                </a:cubicBezTo>
                <a:lnTo>
                  <a:pt x="7468" y="3367"/>
                </a:lnTo>
                <a:lnTo>
                  <a:pt x="7560" y="3367"/>
                </a:lnTo>
                <a:cubicBezTo>
                  <a:pt x="7583" y="3339"/>
                  <a:pt x="7607" y="3312"/>
                  <a:pt x="7630" y="3284"/>
                </a:cubicBezTo>
                <a:lnTo>
                  <a:pt x="7709" y="3275"/>
                </a:lnTo>
                <a:cubicBezTo>
                  <a:pt x="7734" y="3286"/>
                  <a:pt x="7758" y="3298"/>
                  <a:pt x="7783" y="3309"/>
                </a:cubicBezTo>
                <a:lnTo>
                  <a:pt x="7915" y="3275"/>
                </a:lnTo>
                <a:lnTo>
                  <a:pt x="8011" y="3275"/>
                </a:lnTo>
                <a:lnTo>
                  <a:pt x="8155" y="3230"/>
                </a:lnTo>
                <a:cubicBezTo>
                  <a:pt x="8154" y="3213"/>
                  <a:pt x="8152" y="3197"/>
                  <a:pt x="8151" y="3180"/>
                </a:cubicBezTo>
                <a:lnTo>
                  <a:pt x="8151" y="3084"/>
                </a:lnTo>
                <a:cubicBezTo>
                  <a:pt x="8115" y="3070"/>
                  <a:pt x="8078" y="3057"/>
                  <a:pt x="8042" y="3043"/>
                </a:cubicBezTo>
                <a:cubicBezTo>
                  <a:pt x="8037" y="3020"/>
                  <a:pt x="8033" y="2995"/>
                  <a:pt x="8028" y="2972"/>
                </a:cubicBezTo>
                <a:cubicBezTo>
                  <a:pt x="8037" y="2944"/>
                  <a:pt x="8046" y="2917"/>
                  <a:pt x="8055" y="2889"/>
                </a:cubicBezTo>
                <a:lnTo>
                  <a:pt x="8103" y="2889"/>
                </a:lnTo>
                <a:lnTo>
                  <a:pt x="8230" y="2855"/>
                </a:lnTo>
                <a:cubicBezTo>
                  <a:pt x="8250" y="2855"/>
                  <a:pt x="8271" y="2853"/>
                  <a:pt x="8291" y="2852"/>
                </a:cubicBezTo>
                <a:cubicBezTo>
                  <a:pt x="8303" y="2824"/>
                  <a:pt x="8314" y="2796"/>
                  <a:pt x="8326" y="2768"/>
                </a:cubicBezTo>
                <a:cubicBezTo>
                  <a:pt x="8344" y="2757"/>
                  <a:pt x="8361" y="2746"/>
                  <a:pt x="8379" y="2735"/>
                </a:cubicBezTo>
                <a:lnTo>
                  <a:pt x="8431" y="2747"/>
                </a:lnTo>
                <a:cubicBezTo>
                  <a:pt x="8433" y="2733"/>
                  <a:pt x="8434" y="2719"/>
                  <a:pt x="8436" y="2705"/>
                </a:cubicBezTo>
                <a:cubicBezTo>
                  <a:pt x="8461" y="2699"/>
                  <a:pt x="8485" y="2691"/>
                  <a:pt x="8510" y="2685"/>
                </a:cubicBezTo>
                <a:cubicBezTo>
                  <a:pt x="8517" y="2662"/>
                  <a:pt x="8525" y="2638"/>
                  <a:pt x="8532" y="2614"/>
                </a:cubicBezTo>
                <a:lnTo>
                  <a:pt x="8593" y="2544"/>
                </a:lnTo>
                <a:cubicBezTo>
                  <a:pt x="8619" y="2542"/>
                  <a:pt x="8646" y="2541"/>
                  <a:pt x="8672" y="2539"/>
                </a:cubicBezTo>
                <a:lnTo>
                  <a:pt x="8800" y="2506"/>
                </a:lnTo>
                <a:cubicBezTo>
                  <a:pt x="8826" y="2474"/>
                  <a:pt x="8853" y="2443"/>
                  <a:pt x="8879" y="2411"/>
                </a:cubicBezTo>
                <a:cubicBezTo>
                  <a:pt x="8877" y="2387"/>
                  <a:pt x="8876" y="2363"/>
                  <a:pt x="8874" y="2340"/>
                </a:cubicBezTo>
                <a:cubicBezTo>
                  <a:pt x="8892" y="2335"/>
                  <a:pt x="8909" y="2332"/>
                  <a:pt x="8927" y="2327"/>
                </a:cubicBezTo>
                <a:cubicBezTo>
                  <a:pt x="8953" y="2310"/>
                  <a:pt x="8980" y="2294"/>
                  <a:pt x="9006" y="2277"/>
                </a:cubicBezTo>
                <a:cubicBezTo>
                  <a:pt x="9029" y="2305"/>
                  <a:pt x="9053" y="2333"/>
                  <a:pt x="9076" y="2360"/>
                </a:cubicBezTo>
                <a:cubicBezTo>
                  <a:pt x="9105" y="2354"/>
                  <a:pt x="9134" y="2347"/>
                  <a:pt x="9163" y="2340"/>
                </a:cubicBezTo>
                <a:lnTo>
                  <a:pt x="9303" y="2382"/>
                </a:lnTo>
                <a:cubicBezTo>
                  <a:pt x="9313" y="2371"/>
                  <a:pt x="9324" y="2360"/>
                  <a:pt x="9334" y="2348"/>
                </a:cubicBezTo>
                <a:cubicBezTo>
                  <a:pt x="9333" y="2327"/>
                  <a:pt x="9331" y="2307"/>
                  <a:pt x="9330" y="2285"/>
                </a:cubicBezTo>
                <a:lnTo>
                  <a:pt x="9483" y="2203"/>
                </a:lnTo>
                <a:lnTo>
                  <a:pt x="9536" y="2215"/>
                </a:lnTo>
                <a:cubicBezTo>
                  <a:pt x="9549" y="2232"/>
                  <a:pt x="9562" y="2248"/>
                  <a:pt x="9575" y="2265"/>
                </a:cubicBezTo>
                <a:cubicBezTo>
                  <a:pt x="9591" y="2260"/>
                  <a:pt x="9607" y="2257"/>
                  <a:pt x="9623" y="2252"/>
                </a:cubicBezTo>
                <a:cubicBezTo>
                  <a:pt x="9627" y="2263"/>
                  <a:pt x="9632" y="2274"/>
                  <a:pt x="9636" y="2285"/>
                </a:cubicBezTo>
                <a:cubicBezTo>
                  <a:pt x="9620" y="2318"/>
                  <a:pt x="9604" y="2349"/>
                  <a:pt x="9588" y="2382"/>
                </a:cubicBezTo>
                <a:cubicBezTo>
                  <a:pt x="9598" y="2399"/>
                  <a:pt x="9609" y="2414"/>
                  <a:pt x="9619" y="2431"/>
                </a:cubicBezTo>
                <a:lnTo>
                  <a:pt x="9662" y="2419"/>
                </a:lnTo>
                <a:cubicBezTo>
                  <a:pt x="9675" y="2414"/>
                  <a:pt x="9689" y="2411"/>
                  <a:pt x="9702" y="2406"/>
                </a:cubicBezTo>
                <a:cubicBezTo>
                  <a:pt x="9709" y="2423"/>
                  <a:pt x="9717" y="2439"/>
                  <a:pt x="9724" y="2456"/>
                </a:cubicBezTo>
                <a:cubicBezTo>
                  <a:pt x="9740" y="2480"/>
                  <a:pt x="9756" y="2503"/>
                  <a:pt x="9772" y="2527"/>
                </a:cubicBezTo>
                <a:lnTo>
                  <a:pt x="9772" y="2568"/>
                </a:lnTo>
                <a:cubicBezTo>
                  <a:pt x="9753" y="2588"/>
                  <a:pt x="9734" y="2607"/>
                  <a:pt x="9715" y="2627"/>
                </a:cubicBezTo>
                <a:cubicBezTo>
                  <a:pt x="9722" y="2646"/>
                  <a:pt x="9730" y="2665"/>
                  <a:pt x="9737" y="2685"/>
                </a:cubicBezTo>
                <a:cubicBezTo>
                  <a:pt x="9762" y="2690"/>
                  <a:pt x="9786" y="2693"/>
                  <a:pt x="9811" y="2698"/>
                </a:cubicBezTo>
                <a:cubicBezTo>
                  <a:pt x="9827" y="2690"/>
                  <a:pt x="9844" y="2684"/>
                  <a:pt x="9860" y="2677"/>
                </a:cubicBezTo>
                <a:cubicBezTo>
                  <a:pt x="9882" y="2686"/>
                  <a:pt x="9903" y="2696"/>
                  <a:pt x="9925" y="2705"/>
                </a:cubicBezTo>
                <a:cubicBezTo>
                  <a:pt x="9947" y="2727"/>
                  <a:pt x="9969" y="2750"/>
                  <a:pt x="9991" y="2772"/>
                </a:cubicBezTo>
                <a:cubicBezTo>
                  <a:pt x="9994" y="2791"/>
                  <a:pt x="9997" y="2808"/>
                  <a:pt x="10000" y="2827"/>
                </a:cubicBezTo>
                <a:cubicBezTo>
                  <a:pt x="9977" y="2848"/>
                  <a:pt x="9953" y="2868"/>
                  <a:pt x="9930" y="2889"/>
                </a:cubicBezTo>
                <a:lnTo>
                  <a:pt x="9930" y="2976"/>
                </a:lnTo>
                <a:cubicBezTo>
                  <a:pt x="9937" y="2995"/>
                  <a:pt x="9944" y="3015"/>
                  <a:pt x="9951" y="3034"/>
                </a:cubicBezTo>
                <a:lnTo>
                  <a:pt x="9877" y="3001"/>
                </a:lnTo>
                <a:cubicBezTo>
                  <a:pt x="9859" y="2987"/>
                  <a:pt x="9842" y="2973"/>
                  <a:pt x="9824" y="2959"/>
                </a:cubicBezTo>
                <a:cubicBezTo>
                  <a:pt x="9791" y="2983"/>
                  <a:pt x="9757" y="3006"/>
                  <a:pt x="9724" y="3030"/>
                </a:cubicBezTo>
                <a:lnTo>
                  <a:pt x="9601" y="3059"/>
                </a:lnTo>
                <a:lnTo>
                  <a:pt x="9571" y="3143"/>
                </a:lnTo>
                <a:cubicBezTo>
                  <a:pt x="9545" y="3178"/>
                  <a:pt x="9518" y="3212"/>
                  <a:pt x="9492" y="3247"/>
                </a:cubicBezTo>
                <a:cubicBezTo>
                  <a:pt x="9464" y="3255"/>
                  <a:pt x="9437" y="3264"/>
                  <a:pt x="9409" y="3272"/>
                </a:cubicBezTo>
                <a:cubicBezTo>
                  <a:pt x="9369" y="3328"/>
                  <a:pt x="9330" y="3386"/>
                  <a:pt x="9290" y="3442"/>
                </a:cubicBezTo>
                <a:cubicBezTo>
                  <a:pt x="9283" y="3470"/>
                  <a:pt x="9275" y="3497"/>
                  <a:pt x="9268" y="3525"/>
                </a:cubicBezTo>
                <a:cubicBezTo>
                  <a:pt x="9281" y="3539"/>
                  <a:pt x="9295" y="3553"/>
                  <a:pt x="9308" y="3566"/>
                </a:cubicBezTo>
                <a:cubicBezTo>
                  <a:pt x="9290" y="3612"/>
                  <a:pt x="9273" y="3658"/>
                  <a:pt x="9255" y="3704"/>
                </a:cubicBezTo>
                <a:cubicBezTo>
                  <a:pt x="9224" y="3752"/>
                  <a:pt x="9194" y="3801"/>
                  <a:pt x="9163" y="3849"/>
                </a:cubicBezTo>
                <a:lnTo>
                  <a:pt x="9163" y="3899"/>
                </a:lnTo>
                <a:lnTo>
                  <a:pt x="9247" y="3941"/>
                </a:lnTo>
                <a:cubicBezTo>
                  <a:pt x="9221" y="3999"/>
                  <a:pt x="9194" y="4057"/>
                  <a:pt x="9168" y="4115"/>
                </a:cubicBezTo>
                <a:cubicBezTo>
                  <a:pt x="9156" y="4165"/>
                  <a:pt x="9145" y="4215"/>
                  <a:pt x="9133" y="4265"/>
                </a:cubicBezTo>
                <a:cubicBezTo>
                  <a:pt x="9115" y="4307"/>
                  <a:pt x="9098" y="4348"/>
                  <a:pt x="9080" y="4390"/>
                </a:cubicBezTo>
                <a:lnTo>
                  <a:pt x="8988" y="4390"/>
                </a:lnTo>
                <a:cubicBezTo>
                  <a:pt x="8968" y="4384"/>
                  <a:pt x="8947" y="4379"/>
                  <a:pt x="8927" y="4374"/>
                </a:cubicBezTo>
                <a:cubicBezTo>
                  <a:pt x="8902" y="4371"/>
                  <a:pt x="8878" y="4369"/>
                  <a:pt x="8853" y="4366"/>
                </a:cubicBezTo>
                <a:lnTo>
                  <a:pt x="8892" y="4531"/>
                </a:lnTo>
                <a:lnTo>
                  <a:pt x="8892" y="4619"/>
                </a:lnTo>
                <a:cubicBezTo>
                  <a:pt x="8891" y="4658"/>
                  <a:pt x="8889" y="4699"/>
                  <a:pt x="8888" y="4739"/>
                </a:cubicBezTo>
                <a:cubicBezTo>
                  <a:pt x="8862" y="4738"/>
                  <a:pt x="8835" y="4736"/>
                  <a:pt x="8809" y="4735"/>
                </a:cubicBezTo>
                <a:cubicBezTo>
                  <a:pt x="8813" y="4764"/>
                  <a:pt x="8818" y="4794"/>
                  <a:pt x="8822" y="4822"/>
                </a:cubicBezTo>
                <a:cubicBezTo>
                  <a:pt x="8818" y="4850"/>
                  <a:pt x="8813" y="4878"/>
                  <a:pt x="8809" y="4906"/>
                </a:cubicBezTo>
                <a:cubicBezTo>
                  <a:pt x="8815" y="4926"/>
                  <a:pt x="8820" y="4948"/>
                  <a:pt x="8826" y="4968"/>
                </a:cubicBezTo>
                <a:lnTo>
                  <a:pt x="8787" y="5085"/>
                </a:lnTo>
                <a:cubicBezTo>
                  <a:pt x="8774" y="5090"/>
                  <a:pt x="8760" y="5096"/>
                  <a:pt x="8746" y="5102"/>
                </a:cubicBezTo>
                <a:cubicBezTo>
                  <a:pt x="8734" y="5097"/>
                  <a:pt x="8723" y="5093"/>
                  <a:pt x="8711" y="5089"/>
                </a:cubicBezTo>
                <a:cubicBezTo>
                  <a:pt x="8707" y="5111"/>
                  <a:pt x="8702" y="5133"/>
                  <a:pt x="8698" y="5155"/>
                </a:cubicBezTo>
                <a:lnTo>
                  <a:pt x="8698" y="5192"/>
                </a:lnTo>
                <a:cubicBezTo>
                  <a:pt x="8694" y="5188"/>
                  <a:pt x="8689" y="5184"/>
                  <a:pt x="8685" y="5180"/>
                </a:cubicBezTo>
                <a:cubicBezTo>
                  <a:pt x="8678" y="5169"/>
                  <a:pt x="8670" y="5158"/>
                  <a:pt x="8663" y="5147"/>
                </a:cubicBezTo>
                <a:lnTo>
                  <a:pt x="8663" y="5114"/>
                </a:lnTo>
                <a:cubicBezTo>
                  <a:pt x="8659" y="5105"/>
                  <a:pt x="8654" y="5097"/>
                  <a:pt x="8650" y="5089"/>
                </a:cubicBezTo>
                <a:cubicBezTo>
                  <a:pt x="8641" y="5072"/>
                  <a:pt x="8633" y="5055"/>
                  <a:pt x="8624" y="5038"/>
                </a:cubicBezTo>
                <a:cubicBezTo>
                  <a:pt x="8615" y="5010"/>
                  <a:pt x="8607" y="4980"/>
                  <a:pt x="8598" y="4951"/>
                </a:cubicBezTo>
                <a:cubicBezTo>
                  <a:pt x="8592" y="4904"/>
                  <a:pt x="8586" y="4858"/>
                  <a:pt x="8580" y="4810"/>
                </a:cubicBezTo>
                <a:cubicBezTo>
                  <a:pt x="8571" y="4794"/>
                  <a:pt x="8563" y="4777"/>
                  <a:pt x="8554" y="4760"/>
                </a:cubicBezTo>
                <a:lnTo>
                  <a:pt x="8554" y="4689"/>
                </a:lnTo>
                <a:cubicBezTo>
                  <a:pt x="8544" y="4657"/>
                  <a:pt x="8533" y="4625"/>
                  <a:pt x="8523" y="4594"/>
                </a:cubicBezTo>
                <a:cubicBezTo>
                  <a:pt x="8514" y="4579"/>
                  <a:pt x="8506" y="4563"/>
                  <a:pt x="8497" y="4548"/>
                </a:cubicBezTo>
                <a:cubicBezTo>
                  <a:pt x="8491" y="4539"/>
                  <a:pt x="8485" y="4529"/>
                  <a:pt x="8479" y="4519"/>
                </a:cubicBezTo>
                <a:lnTo>
                  <a:pt x="8418" y="4519"/>
                </a:lnTo>
                <a:cubicBezTo>
                  <a:pt x="8402" y="4511"/>
                  <a:pt x="8386" y="4502"/>
                  <a:pt x="8370" y="4494"/>
                </a:cubicBezTo>
                <a:cubicBezTo>
                  <a:pt x="8360" y="4503"/>
                  <a:pt x="8349" y="4511"/>
                  <a:pt x="8339" y="4519"/>
                </a:cubicBezTo>
                <a:cubicBezTo>
                  <a:pt x="8348" y="4529"/>
                  <a:pt x="8357" y="4539"/>
                  <a:pt x="8366" y="4548"/>
                </a:cubicBezTo>
                <a:cubicBezTo>
                  <a:pt x="8357" y="4556"/>
                  <a:pt x="8348" y="4565"/>
                  <a:pt x="8339" y="4573"/>
                </a:cubicBezTo>
                <a:lnTo>
                  <a:pt x="8339" y="4615"/>
                </a:lnTo>
                <a:cubicBezTo>
                  <a:pt x="8327" y="4632"/>
                  <a:pt x="8316" y="4648"/>
                  <a:pt x="8304" y="4665"/>
                </a:cubicBezTo>
                <a:cubicBezTo>
                  <a:pt x="8311" y="4670"/>
                  <a:pt x="8319" y="4675"/>
                  <a:pt x="8326" y="4681"/>
                </a:cubicBezTo>
                <a:lnTo>
                  <a:pt x="8317" y="4735"/>
                </a:lnTo>
                <a:cubicBezTo>
                  <a:pt x="8305" y="4736"/>
                  <a:pt x="8294" y="4738"/>
                  <a:pt x="8282" y="4739"/>
                </a:cubicBezTo>
                <a:lnTo>
                  <a:pt x="8230" y="4669"/>
                </a:lnTo>
                <a:cubicBezTo>
                  <a:pt x="8209" y="4652"/>
                  <a:pt x="8189" y="4635"/>
                  <a:pt x="8168" y="4619"/>
                </a:cubicBezTo>
                <a:cubicBezTo>
                  <a:pt x="8164" y="4607"/>
                  <a:pt x="8159" y="4594"/>
                  <a:pt x="8155" y="4581"/>
                </a:cubicBezTo>
                <a:lnTo>
                  <a:pt x="8125" y="4548"/>
                </a:lnTo>
                <a:cubicBezTo>
                  <a:pt x="8110" y="4519"/>
                  <a:pt x="8096" y="4490"/>
                  <a:pt x="8081" y="4461"/>
                </a:cubicBezTo>
                <a:lnTo>
                  <a:pt x="8081" y="4423"/>
                </a:lnTo>
                <a:cubicBezTo>
                  <a:pt x="8093" y="4415"/>
                  <a:pt x="8104" y="4406"/>
                  <a:pt x="8116" y="4398"/>
                </a:cubicBezTo>
                <a:cubicBezTo>
                  <a:pt x="8119" y="4383"/>
                  <a:pt x="8122" y="4367"/>
                  <a:pt x="8125" y="4353"/>
                </a:cubicBezTo>
                <a:cubicBezTo>
                  <a:pt x="8147" y="4338"/>
                  <a:pt x="8168" y="4322"/>
                  <a:pt x="8190" y="4307"/>
                </a:cubicBezTo>
                <a:cubicBezTo>
                  <a:pt x="8199" y="4315"/>
                  <a:pt x="8208" y="4324"/>
                  <a:pt x="8217" y="4332"/>
                </a:cubicBezTo>
                <a:cubicBezTo>
                  <a:pt x="8230" y="4335"/>
                  <a:pt x="8243" y="4337"/>
                  <a:pt x="8256" y="4340"/>
                </a:cubicBezTo>
                <a:cubicBezTo>
                  <a:pt x="8265" y="4329"/>
                  <a:pt x="8273" y="4318"/>
                  <a:pt x="8282" y="4307"/>
                </a:cubicBezTo>
                <a:lnTo>
                  <a:pt x="8282" y="4265"/>
                </a:lnTo>
                <a:cubicBezTo>
                  <a:pt x="8298" y="4255"/>
                  <a:pt x="8314" y="4246"/>
                  <a:pt x="8330" y="4236"/>
                </a:cubicBezTo>
                <a:cubicBezTo>
                  <a:pt x="8346" y="4201"/>
                  <a:pt x="8363" y="4166"/>
                  <a:pt x="8379" y="4132"/>
                </a:cubicBezTo>
                <a:cubicBezTo>
                  <a:pt x="8383" y="4104"/>
                  <a:pt x="8388" y="4077"/>
                  <a:pt x="8392" y="4049"/>
                </a:cubicBezTo>
                <a:cubicBezTo>
                  <a:pt x="8402" y="4025"/>
                  <a:pt x="8412" y="4002"/>
                  <a:pt x="8422" y="3978"/>
                </a:cubicBezTo>
                <a:cubicBezTo>
                  <a:pt x="8412" y="3972"/>
                  <a:pt x="8402" y="3964"/>
                  <a:pt x="8392" y="3958"/>
                </a:cubicBezTo>
                <a:lnTo>
                  <a:pt x="8330" y="3899"/>
                </a:lnTo>
                <a:lnTo>
                  <a:pt x="8291" y="3908"/>
                </a:lnTo>
                <a:cubicBezTo>
                  <a:pt x="8282" y="3904"/>
                  <a:pt x="8274" y="3899"/>
                  <a:pt x="8265" y="3896"/>
                </a:cubicBezTo>
                <a:lnTo>
                  <a:pt x="8204" y="3896"/>
                </a:lnTo>
                <a:lnTo>
                  <a:pt x="8081" y="3899"/>
                </a:lnTo>
                <a:lnTo>
                  <a:pt x="7976" y="3887"/>
                </a:lnTo>
                <a:lnTo>
                  <a:pt x="7836" y="3899"/>
                </a:lnTo>
                <a:lnTo>
                  <a:pt x="7744" y="3899"/>
                </a:lnTo>
                <a:cubicBezTo>
                  <a:pt x="7719" y="3890"/>
                  <a:pt x="7694" y="3880"/>
                  <a:pt x="7669" y="3871"/>
                </a:cubicBezTo>
                <a:lnTo>
                  <a:pt x="7599" y="3871"/>
                </a:lnTo>
                <a:cubicBezTo>
                  <a:pt x="7577" y="3864"/>
                  <a:pt x="7556" y="3856"/>
                  <a:pt x="7534" y="3849"/>
                </a:cubicBezTo>
                <a:lnTo>
                  <a:pt x="7534" y="3799"/>
                </a:lnTo>
                <a:cubicBezTo>
                  <a:pt x="7525" y="3776"/>
                  <a:pt x="7516" y="3752"/>
                  <a:pt x="7507" y="3729"/>
                </a:cubicBezTo>
                <a:cubicBezTo>
                  <a:pt x="7504" y="3715"/>
                  <a:pt x="7502" y="3701"/>
                  <a:pt x="7499" y="3687"/>
                </a:cubicBezTo>
                <a:cubicBezTo>
                  <a:pt x="7493" y="3661"/>
                  <a:pt x="7487" y="3634"/>
                  <a:pt x="7481" y="3608"/>
                </a:cubicBezTo>
                <a:cubicBezTo>
                  <a:pt x="7465" y="3580"/>
                  <a:pt x="7449" y="3553"/>
                  <a:pt x="7433" y="3525"/>
                </a:cubicBezTo>
                <a:cubicBezTo>
                  <a:pt x="7423" y="3527"/>
                  <a:pt x="7412" y="3528"/>
                  <a:pt x="7402" y="3529"/>
                </a:cubicBezTo>
                <a:cubicBezTo>
                  <a:pt x="7399" y="3538"/>
                  <a:pt x="7397" y="3546"/>
                  <a:pt x="7394" y="3554"/>
                </a:cubicBezTo>
                <a:cubicBezTo>
                  <a:pt x="7369" y="3549"/>
                  <a:pt x="7344" y="3543"/>
                  <a:pt x="7319" y="3538"/>
                </a:cubicBezTo>
                <a:lnTo>
                  <a:pt x="7288" y="3504"/>
                </a:lnTo>
                <a:cubicBezTo>
                  <a:pt x="7269" y="3490"/>
                  <a:pt x="7251" y="3474"/>
                  <a:pt x="7232" y="3459"/>
                </a:cubicBezTo>
                <a:lnTo>
                  <a:pt x="7205" y="3459"/>
                </a:lnTo>
                <a:cubicBezTo>
                  <a:pt x="7201" y="3473"/>
                  <a:pt x="7196" y="3486"/>
                  <a:pt x="7192" y="3500"/>
                </a:cubicBezTo>
                <a:cubicBezTo>
                  <a:pt x="7208" y="3508"/>
                  <a:pt x="7224" y="3517"/>
                  <a:pt x="7240" y="3525"/>
                </a:cubicBezTo>
                <a:cubicBezTo>
                  <a:pt x="7228" y="3530"/>
                  <a:pt x="7217" y="3536"/>
                  <a:pt x="7205" y="3541"/>
                </a:cubicBezTo>
                <a:cubicBezTo>
                  <a:pt x="7180" y="3538"/>
                  <a:pt x="7156" y="3533"/>
                  <a:pt x="7131" y="3529"/>
                </a:cubicBezTo>
                <a:cubicBezTo>
                  <a:pt x="7113" y="3511"/>
                  <a:pt x="7096" y="3493"/>
                  <a:pt x="7078" y="3475"/>
                </a:cubicBezTo>
                <a:lnTo>
                  <a:pt x="7078" y="3434"/>
                </a:lnTo>
                <a:cubicBezTo>
                  <a:pt x="7062" y="3417"/>
                  <a:pt x="7046" y="3401"/>
                  <a:pt x="7030" y="3384"/>
                </a:cubicBezTo>
                <a:cubicBezTo>
                  <a:pt x="7021" y="3371"/>
                  <a:pt x="7013" y="3359"/>
                  <a:pt x="7004" y="3346"/>
                </a:cubicBezTo>
                <a:cubicBezTo>
                  <a:pt x="6998" y="3362"/>
                  <a:pt x="6992" y="3376"/>
                  <a:pt x="6986" y="3392"/>
                </a:cubicBezTo>
                <a:cubicBezTo>
                  <a:pt x="6974" y="3393"/>
                  <a:pt x="6963" y="3395"/>
                  <a:pt x="6951" y="3396"/>
                </a:cubicBezTo>
                <a:cubicBezTo>
                  <a:pt x="6954" y="3412"/>
                  <a:pt x="6957" y="3426"/>
                  <a:pt x="6960" y="3442"/>
                </a:cubicBezTo>
                <a:cubicBezTo>
                  <a:pt x="6970" y="3453"/>
                  <a:pt x="6981" y="3464"/>
                  <a:pt x="6991" y="3475"/>
                </a:cubicBezTo>
                <a:cubicBezTo>
                  <a:pt x="6981" y="3502"/>
                  <a:pt x="6970" y="3528"/>
                  <a:pt x="6960" y="3554"/>
                </a:cubicBezTo>
                <a:lnTo>
                  <a:pt x="6890" y="3633"/>
                </a:lnTo>
                <a:cubicBezTo>
                  <a:pt x="6886" y="3661"/>
                  <a:pt x="6881" y="3689"/>
                  <a:pt x="6877" y="3717"/>
                </a:cubicBezTo>
                <a:lnTo>
                  <a:pt x="7048" y="3767"/>
                </a:lnTo>
                <a:cubicBezTo>
                  <a:pt x="7070" y="3759"/>
                  <a:pt x="7091" y="3750"/>
                  <a:pt x="7113" y="3742"/>
                </a:cubicBezTo>
                <a:cubicBezTo>
                  <a:pt x="7142" y="3745"/>
                  <a:pt x="7172" y="3747"/>
                  <a:pt x="7201" y="3750"/>
                </a:cubicBezTo>
                <a:cubicBezTo>
                  <a:pt x="7197" y="3762"/>
                  <a:pt x="7192" y="3775"/>
                  <a:pt x="7188" y="3787"/>
                </a:cubicBezTo>
                <a:cubicBezTo>
                  <a:pt x="7194" y="3816"/>
                  <a:pt x="7199" y="3845"/>
                  <a:pt x="7205" y="3874"/>
                </a:cubicBezTo>
                <a:cubicBezTo>
                  <a:pt x="7190" y="3888"/>
                  <a:pt x="7176" y="3902"/>
                  <a:pt x="7161" y="3916"/>
                </a:cubicBezTo>
                <a:cubicBezTo>
                  <a:pt x="7147" y="3909"/>
                  <a:pt x="7132" y="3902"/>
                  <a:pt x="7118" y="3896"/>
                </a:cubicBezTo>
                <a:lnTo>
                  <a:pt x="7065" y="3928"/>
                </a:lnTo>
                <a:cubicBezTo>
                  <a:pt x="7056" y="3958"/>
                  <a:pt x="7048" y="3986"/>
                  <a:pt x="7039" y="4016"/>
                </a:cubicBezTo>
                <a:lnTo>
                  <a:pt x="6973" y="4028"/>
                </a:lnTo>
                <a:cubicBezTo>
                  <a:pt x="6970" y="4073"/>
                  <a:pt x="6967" y="4117"/>
                  <a:pt x="6964" y="4162"/>
                </a:cubicBezTo>
                <a:cubicBezTo>
                  <a:pt x="6992" y="4193"/>
                  <a:pt x="7020" y="4226"/>
                  <a:pt x="7048" y="4257"/>
                </a:cubicBezTo>
                <a:lnTo>
                  <a:pt x="7140" y="4290"/>
                </a:lnTo>
                <a:cubicBezTo>
                  <a:pt x="7169" y="4324"/>
                  <a:pt x="7198" y="4356"/>
                  <a:pt x="7227" y="4390"/>
                </a:cubicBezTo>
                <a:lnTo>
                  <a:pt x="7227" y="4506"/>
                </a:lnTo>
                <a:cubicBezTo>
                  <a:pt x="7237" y="4534"/>
                  <a:pt x="7248" y="4562"/>
                  <a:pt x="7258" y="4590"/>
                </a:cubicBezTo>
                <a:cubicBezTo>
                  <a:pt x="7254" y="4610"/>
                  <a:pt x="7249" y="4632"/>
                  <a:pt x="7245" y="4652"/>
                </a:cubicBezTo>
                <a:cubicBezTo>
                  <a:pt x="7252" y="4685"/>
                  <a:pt x="7260" y="4719"/>
                  <a:pt x="7267" y="4752"/>
                </a:cubicBezTo>
                <a:cubicBezTo>
                  <a:pt x="7300" y="4799"/>
                  <a:pt x="7334" y="4846"/>
                  <a:pt x="7367" y="4893"/>
                </a:cubicBezTo>
                <a:lnTo>
                  <a:pt x="7367" y="4981"/>
                </a:lnTo>
                <a:lnTo>
                  <a:pt x="7394" y="5038"/>
                </a:lnTo>
                <a:cubicBezTo>
                  <a:pt x="7397" y="5075"/>
                  <a:pt x="7399" y="5111"/>
                  <a:pt x="7402" y="5147"/>
                </a:cubicBezTo>
                <a:cubicBezTo>
                  <a:pt x="7396" y="5150"/>
                  <a:pt x="7391" y="5152"/>
                  <a:pt x="7385" y="5155"/>
                </a:cubicBezTo>
                <a:cubicBezTo>
                  <a:pt x="7400" y="5180"/>
                  <a:pt x="7414" y="5205"/>
                  <a:pt x="7429" y="5230"/>
                </a:cubicBezTo>
                <a:cubicBezTo>
                  <a:pt x="7414" y="5249"/>
                  <a:pt x="7400" y="5269"/>
                  <a:pt x="7385" y="5288"/>
                </a:cubicBezTo>
                <a:cubicBezTo>
                  <a:pt x="7367" y="5270"/>
                  <a:pt x="7350" y="5252"/>
                  <a:pt x="7332" y="5234"/>
                </a:cubicBezTo>
                <a:lnTo>
                  <a:pt x="7332" y="5267"/>
                </a:lnTo>
                <a:cubicBezTo>
                  <a:pt x="7319" y="5262"/>
                  <a:pt x="7306" y="5256"/>
                  <a:pt x="7293" y="5251"/>
                </a:cubicBezTo>
                <a:cubicBezTo>
                  <a:pt x="7284" y="5225"/>
                  <a:pt x="7276" y="5198"/>
                  <a:pt x="7267" y="5172"/>
                </a:cubicBezTo>
                <a:cubicBezTo>
                  <a:pt x="7262" y="5160"/>
                  <a:pt x="7258" y="5147"/>
                  <a:pt x="7253" y="5135"/>
                </a:cubicBezTo>
                <a:cubicBezTo>
                  <a:pt x="7250" y="5146"/>
                  <a:pt x="7248" y="5156"/>
                  <a:pt x="7245" y="5167"/>
                </a:cubicBezTo>
                <a:cubicBezTo>
                  <a:pt x="7241" y="5180"/>
                  <a:pt x="7236" y="5192"/>
                  <a:pt x="7232" y="5205"/>
                </a:cubicBezTo>
                <a:cubicBezTo>
                  <a:pt x="7230" y="5198"/>
                  <a:pt x="7229" y="5191"/>
                  <a:pt x="7227" y="5184"/>
                </a:cubicBezTo>
                <a:cubicBezTo>
                  <a:pt x="7223" y="5192"/>
                  <a:pt x="7218" y="5201"/>
                  <a:pt x="7214" y="5209"/>
                </a:cubicBezTo>
                <a:lnTo>
                  <a:pt x="7161" y="5209"/>
                </a:lnTo>
                <a:cubicBezTo>
                  <a:pt x="7158" y="5212"/>
                  <a:pt x="7156" y="5215"/>
                  <a:pt x="7153" y="5217"/>
                </a:cubicBezTo>
                <a:cubicBezTo>
                  <a:pt x="7132" y="5211"/>
                  <a:pt x="7112" y="5203"/>
                  <a:pt x="7091" y="5197"/>
                </a:cubicBezTo>
                <a:cubicBezTo>
                  <a:pt x="7085" y="5169"/>
                  <a:pt x="7080" y="5141"/>
                  <a:pt x="7074" y="5114"/>
                </a:cubicBezTo>
                <a:cubicBezTo>
                  <a:pt x="7080" y="5097"/>
                  <a:pt x="7085" y="5080"/>
                  <a:pt x="7091" y="5064"/>
                </a:cubicBezTo>
                <a:cubicBezTo>
                  <a:pt x="7074" y="5050"/>
                  <a:pt x="7056" y="5036"/>
                  <a:pt x="7039" y="5022"/>
                </a:cubicBezTo>
                <a:lnTo>
                  <a:pt x="6973" y="5022"/>
                </a:lnTo>
                <a:cubicBezTo>
                  <a:pt x="6975" y="5027"/>
                  <a:pt x="6976" y="5033"/>
                  <a:pt x="6978" y="5038"/>
                </a:cubicBezTo>
                <a:cubicBezTo>
                  <a:pt x="6991" y="5043"/>
                  <a:pt x="7004" y="5047"/>
                  <a:pt x="7017" y="5051"/>
                </a:cubicBezTo>
                <a:cubicBezTo>
                  <a:pt x="7029" y="5063"/>
                  <a:pt x="7040" y="5074"/>
                  <a:pt x="7052" y="5085"/>
                </a:cubicBezTo>
                <a:cubicBezTo>
                  <a:pt x="7043" y="5090"/>
                  <a:pt x="7035" y="5096"/>
                  <a:pt x="7026" y="5102"/>
                </a:cubicBezTo>
                <a:cubicBezTo>
                  <a:pt x="7019" y="5116"/>
                  <a:pt x="7011" y="5132"/>
                  <a:pt x="7004" y="5147"/>
                </a:cubicBezTo>
                <a:cubicBezTo>
                  <a:pt x="7002" y="5164"/>
                  <a:pt x="7001" y="5180"/>
                  <a:pt x="6999" y="5197"/>
                </a:cubicBezTo>
                <a:cubicBezTo>
                  <a:pt x="6982" y="5215"/>
                  <a:pt x="6964" y="5233"/>
                  <a:pt x="6947" y="5251"/>
                </a:cubicBezTo>
                <a:lnTo>
                  <a:pt x="6724" y="5330"/>
                </a:lnTo>
                <a:cubicBezTo>
                  <a:pt x="6714" y="5340"/>
                  <a:pt x="6703" y="5349"/>
                  <a:pt x="6693" y="5359"/>
                </a:cubicBezTo>
                <a:cubicBezTo>
                  <a:pt x="6687" y="5376"/>
                  <a:pt x="6682" y="5393"/>
                  <a:pt x="6676" y="5409"/>
                </a:cubicBezTo>
                <a:cubicBezTo>
                  <a:pt x="6663" y="5433"/>
                  <a:pt x="6649" y="5456"/>
                  <a:pt x="6636" y="5480"/>
                </a:cubicBezTo>
                <a:cubicBezTo>
                  <a:pt x="6640" y="5492"/>
                  <a:pt x="6645" y="5505"/>
                  <a:pt x="6649" y="5517"/>
                </a:cubicBezTo>
                <a:cubicBezTo>
                  <a:pt x="6664" y="5541"/>
                  <a:pt x="6678" y="5564"/>
                  <a:pt x="6693" y="5588"/>
                </a:cubicBezTo>
                <a:cubicBezTo>
                  <a:pt x="6690" y="5597"/>
                  <a:pt x="6687" y="5604"/>
                  <a:pt x="6684" y="5612"/>
                </a:cubicBezTo>
                <a:cubicBezTo>
                  <a:pt x="6693" y="5614"/>
                  <a:pt x="6702" y="5615"/>
                  <a:pt x="6711" y="5617"/>
                </a:cubicBezTo>
                <a:lnTo>
                  <a:pt x="6632" y="5687"/>
                </a:lnTo>
                <a:cubicBezTo>
                  <a:pt x="6625" y="5707"/>
                  <a:pt x="6617" y="5726"/>
                  <a:pt x="6610" y="5746"/>
                </a:cubicBezTo>
                <a:cubicBezTo>
                  <a:pt x="6597" y="5747"/>
                  <a:pt x="6583" y="5749"/>
                  <a:pt x="6570" y="5749"/>
                </a:cubicBezTo>
                <a:cubicBezTo>
                  <a:pt x="6575" y="5762"/>
                  <a:pt x="6579" y="5774"/>
                  <a:pt x="6584" y="5787"/>
                </a:cubicBezTo>
                <a:cubicBezTo>
                  <a:pt x="6542" y="5818"/>
                  <a:pt x="6499" y="5848"/>
                  <a:pt x="6457" y="5879"/>
                </a:cubicBezTo>
                <a:cubicBezTo>
                  <a:pt x="6454" y="5894"/>
                  <a:pt x="6451" y="5910"/>
                  <a:pt x="6448" y="5925"/>
                </a:cubicBezTo>
                <a:lnTo>
                  <a:pt x="6255" y="6020"/>
                </a:lnTo>
                <a:cubicBezTo>
                  <a:pt x="6248" y="6011"/>
                  <a:pt x="6243" y="6001"/>
                  <a:pt x="6237" y="5991"/>
                </a:cubicBezTo>
                <a:lnTo>
                  <a:pt x="6237" y="5962"/>
                </a:lnTo>
                <a:cubicBezTo>
                  <a:pt x="6233" y="5955"/>
                  <a:pt x="6228" y="5948"/>
                  <a:pt x="6224" y="5941"/>
                </a:cubicBezTo>
                <a:lnTo>
                  <a:pt x="6193" y="5941"/>
                </a:lnTo>
                <a:cubicBezTo>
                  <a:pt x="6174" y="5956"/>
                  <a:pt x="6155" y="5972"/>
                  <a:pt x="6136" y="5987"/>
                </a:cubicBezTo>
                <a:cubicBezTo>
                  <a:pt x="6121" y="5989"/>
                  <a:pt x="6107" y="5990"/>
                  <a:pt x="6092" y="5991"/>
                </a:cubicBezTo>
                <a:cubicBezTo>
                  <a:pt x="6086" y="6022"/>
                  <a:pt x="6081" y="6052"/>
                  <a:pt x="6075" y="6082"/>
                </a:cubicBezTo>
                <a:cubicBezTo>
                  <a:pt x="6095" y="6076"/>
                  <a:pt x="6116" y="6068"/>
                  <a:pt x="6136" y="6062"/>
                </a:cubicBezTo>
                <a:cubicBezTo>
                  <a:pt x="6142" y="6053"/>
                  <a:pt x="6147" y="6045"/>
                  <a:pt x="6153" y="6037"/>
                </a:cubicBezTo>
                <a:lnTo>
                  <a:pt x="6189" y="6049"/>
                </a:lnTo>
                <a:lnTo>
                  <a:pt x="5948" y="6253"/>
                </a:lnTo>
                <a:cubicBezTo>
                  <a:pt x="5926" y="6309"/>
                  <a:pt x="5904" y="6364"/>
                  <a:pt x="5882" y="6420"/>
                </a:cubicBezTo>
                <a:lnTo>
                  <a:pt x="5567" y="6661"/>
                </a:lnTo>
                <a:cubicBezTo>
                  <a:pt x="5551" y="6689"/>
                  <a:pt x="5535" y="6719"/>
                  <a:pt x="5519" y="6748"/>
                </a:cubicBezTo>
                <a:cubicBezTo>
                  <a:pt x="5494" y="6770"/>
                  <a:pt x="5469" y="6793"/>
                  <a:pt x="5444" y="6815"/>
                </a:cubicBezTo>
                <a:lnTo>
                  <a:pt x="5313" y="6856"/>
                </a:lnTo>
                <a:lnTo>
                  <a:pt x="5212" y="6940"/>
                </a:lnTo>
                <a:cubicBezTo>
                  <a:pt x="5208" y="6963"/>
                  <a:pt x="5203" y="6987"/>
                  <a:pt x="5199" y="7010"/>
                </a:cubicBezTo>
                <a:cubicBezTo>
                  <a:pt x="5203" y="7035"/>
                  <a:pt x="5208" y="7060"/>
                  <a:pt x="5212" y="7085"/>
                </a:cubicBezTo>
                <a:cubicBezTo>
                  <a:pt x="5192" y="7113"/>
                  <a:pt x="5171" y="7140"/>
                  <a:pt x="5151" y="7168"/>
                </a:cubicBezTo>
                <a:cubicBezTo>
                  <a:pt x="5125" y="7185"/>
                  <a:pt x="5098" y="7201"/>
                  <a:pt x="5072" y="7218"/>
                </a:cubicBezTo>
                <a:lnTo>
                  <a:pt x="4910" y="7201"/>
                </a:lnTo>
                <a:cubicBezTo>
                  <a:pt x="4888" y="7220"/>
                  <a:pt x="4866" y="7240"/>
                  <a:pt x="4844" y="7259"/>
                </a:cubicBezTo>
                <a:lnTo>
                  <a:pt x="4844" y="7326"/>
                </a:lnTo>
                <a:cubicBezTo>
                  <a:pt x="4811" y="7365"/>
                  <a:pt x="4777" y="7403"/>
                  <a:pt x="4744" y="7442"/>
                </a:cubicBezTo>
                <a:cubicBezTo>
                  <a:pt x="4725" y="7439"/>
                  <a:pt x="4706" y="7437"/>
                  <a:pt x="4687" y="7434"/>
                </a:cubicBezTo>
                <a:cubicBezTo>
                  <a:pt x="4677" y="7417"/>
                  <a:pt x="4666" y="7401"/>
                  <a:pt x="4656" y="7385"/>
                </a:cubicBezTo>
                <a:lnTo>
                  <a:pt x="4621" y="7385"/>
                </a:lnTo>
                <a:lnTo>
                  <a:pt x="4507" y="7500"/>
                </a:lnTo>
                <a:cubicBezTo>
                  <a:pt x="4494" y="7522"/>
                  <a:pt x="4481" y="7542"/>
                  <a:pt x="4468" y="7564"/>
                </a:cubicBezTo>
                <a:cubicBezTo>
                  <a:pt x="4471" y="7603"/>
                  <a:pt x="4474" y="7644"/>
                  <a:pt x="4477" y="7684"/>
                </a:cubicBezTo>
                <a:cubicBezTo>
                  <a:pt x="4496" y="7740"/>
                  <a:pt x="4515" y="7794"/>
                  <a:pt x="4534" y="7850"/>
                </a:cubicBezTo>
                <a:lnTo>
                  <a:pt x="4477" y="7904"/>
                </a:lnTo>
                <a:cubicBezTo>
                  <a:pt x="4481" y="7936"/>
                  <a:pt x="4486" y="7968"/>
                  <a:pt x="4490" y="8000"/>
                </a:cubicBezTo>
                <a:lnTo>
                  <a:pt x="4490" y="8261"/>
                </a:lnTo>
                <a:lnTo>
                  <a:pt x="4573" y="8287"/>
                </a:lnTo>
                <a:cubicBezTo>
                  <a:pt x="4579" y="8342"/>
                  <a:pt x="4584" y="8398"/>
                  <a:pt x="4590" y="8453"/>
                </a:cubicBezTo>
                <a:cubicBezTo>
                  <a:pt x="4562" y="8527"/>
                  <a:pt x="4535" y="8600"/>
                  <a:pt x="4507" y="8673"/>
                </a:cubicBezTo>
                <a:cubicBezTo>
                  <a:pt x="4476" y="8727"/>
                  <a:pt x="4446" y="8782"/>
                  <a:pt x="4415" y="8835"/>
                </a:cubicBezTo>
                <a:lnTo>
                  <a:pt x="4415" y="8960"/>
                </a:lnTo>
                <a:cubicBezTo>
                  <a:pt x="4428" y="8977"/>
                  <a:pt x="4442" y="8994"/>
                  <a:pt x="4455" y="9010"/>
                </a:cubicBezTo>
                <a:cubicBezTo>
                  <a:pt x="4464" y="9106"/>
                  <a:pt x="4472" y="9201"/>
                  <a:pt x="4481" y="9297"/>
                </a:cubicBezTo>
                <a:lnTo>
                  <a:pt x="4481" y="9377"/>
                </a:lnTo>
                <a:lnTo>
                  <a:pt x="4415" y="9392"/>
                </a:lnTo>
                <a:cubicBezTo>
                  <a:pt x="4402" y="9389"/>
                  <a:pt x="4389" y="9384"/>
                  <a:pt x="4376" y="9380"/>
                </a:cubicBezTo>
                <a:cubicBezTo>
                  <a:pt x="4344" y="9384"/>
                  <a:pt x="4312" y="9389"/>
                  <a:pt x="4280" y="9392"/>
                </a:cubicBezTo>
                <a:cubicBezTo>
                  <a:pt x="4267" y="9416"/>
                  <a:pt x="4253" y="9440"/>
                  <a:pt x="4240" y="9464"/>
                </a:cubicBezTo>
                <a:cubicBezTo>
                  <a:pt x="4247" y="9472"/>
                  <a:pt x="4255" y="9480"/>
                  <a:pt x="4262" y="9489"/>
                </a:cubicBezTo>
                <a:cubicBezTo>
                  <a:pt x="4230" y="9528"/>
                  <a:pt x="4198" y="9566"/>
                  <a:pt x="4166" y="9605"/>
                </a:cubicBezTo>
                <a:cubicBezTo>
                  <a:pt x="4156" y="9618"/>
                  <a:pt x="4145" y="9630"/>
                  <a:pt x="4135" y="9643"/>
                </a:cubicBezTo>
                <a:cubicBezTo>
                  <a:pt x="4139" y="9657"/>
                  <a:pt x="4144" y="9673"/>
                  <a:pt x="4148" y="9688"/>
                </a:cubicBezTo>
                <a:lnTo>
                  <a:pt x="4262" y="9742"/>
                </a:lnTo>
                <a:cubicBezTo>
                  <a:pt x="4266" y="9749"/>
                  <a:pt x="4271" y="9756"/>
                  <a:pt x="4275" y="9763"/>
                </a:cubicBezTo>
                <a:lnTo>
                  <a:pt x="4275" y="9788"/>
                </a:lnTo>
                <a:cubicBezTo>
                  <a:pt x="4271" y="9777"/>
                  <a:pt x="4266" y="9766"/>
                  <a:pt x="4262" y="9755"/>
                </a:cubicBezTo>
                <a:cubicBezTo>
                  <a:pt x="4243" y="9749"/>
                  <a:pt x="4224" y="9744"/>
                  <a:pt x="4205" y="9738"/>
                </a:cubicBezTo>
                <a:lnTo>
                  <a:pt x="4052" y="9788"/>
                </a:lnTo>
                <a:cubicBezTo>
                  <a:pt x="4046" y="9785"/>
                  <a:pt x="4040" y="9783"/>
                  <a:pt x="4034" y="9780"/>
                </a:cubicBezTo>
                <a:lnTo>
                  <a:pt x="3907" y="9834"/>
                </a:lnTo>
                <a:cubicBezTo>
                  <a:pt x="3893" y="9854"/>
                  <a:pt x="3878" y="9875"/>
                  <a:pt x="3864" y="9896"/>
                </a:cubicBezTo>
                <a:cubicBezTo>
                  <a:pt x="3862" y="9909"/>
                  <a:pt x="3861" y="9921"/>
                  <a:pt x="3859" y="9934"/>
                </a:cubicBezTo>
                <a:cubicBezTo>
                  <a:pt x="3855" y="9938"/>
                  <a:pt x="3850" y="9942"/>
                  <a:pt x="3846" y="9946"/>
                </a:cubicBezTo>
                <a:cubicBezTo>
                  <a:pt x="3850" y="9954"/>
                  <a:pt x="3855" y="9962"/>
                  <a:pt x="3859" y="9971"/>
                </a:cubicBezTo>
                <a:cubicBezTo>
                  <a:pt x="3847" y="10001"/>
                  <a:pt x="3836" y="10032"/>
                  <a:pt x="3824" y="10063"/>
                </a:cubicBezTo>
                <a:lnTo>
                  <a:pt x="3692" y="10146"/>
                </a:lnTo>
                <a:lnTo>
                  <a:pt x="3569" y="10133"/>
                </a:lnTo>
                <a:lnTo>
                  <a:pt x="3464" y="10063"/>
                </a:lnTo>
                <a:lnTo>
                  <a:pt x="3355" y="9946"/>
                </a:lnTo>
                <a:cubicBezTo>
                  <a:pt x="3316" y="9861"/>
                  <a:pt x="3276" y="9777"/>
                  <a:pt x="3237" y="9693"/>
                </a:cubicBezTo>
                <a:cubicBezTo>
                  <a:pt x="3232" y="9645"/>
                  <a:pt x="3228" y="9598"/>
                  <a:pt x="3223" y="9551"/>
                </a:cubicBezTo>
                <a:cubicBezTo>
                  <a:pt x="3211" y="9509"/>
                  <a:pt x="3200" y="9467"/>
                  <a:pt x="3188" y="9426"/>
                </a:cubicBezTo>
                <a:cubicBezTo>
                  <a:pt x="3162" y="9378"/>
                  <a:pt x="3136" y="9332"/>
                  <a:pt x="3110" y="9285"/>
                </a:cubicBezTo>
                <a:lnTo>
                  <a:pt x="3110" y="9223"/>
                </a:lnTo>
                <a:lnTo>
                  <a:pt x="3075" y="9214"/>
                </a:lnTo>
                <a:cubicBezTo>
                  <a:pt x="3063" y="9185"/>
                  <a:pt x="3052" y="9156"/>
                  <a:pt x="3040" y="9126"/>
                </a:cubicBezTo>
                <a:cubicBezTo>
                  <a:pt x="3030" y="9087"/>
                  <a:pt x="3019" y="9049"/>
                  <a:pt x="3009" y="9010"/>
                </a:cubicBezTo>
                <a:cubicBezTo>
                  <a:pt x="2975" y="8971"/>
                  <a:pt x="2942" y="8930"/>
                  <a:pt x="2908" y="8890"/>
                </a:cubicBezTo>
                <a:cubicBezTo>
                  <a:pt x="2886" y="8861"/>
                  <a:pt x="2865" y="8831"/>
                  <a:pt x="2843" y="8802"/>
                </a:cubicBezTo>
                <a:cubicBezTo>
                  <a:pt x="2833" y="8799"/>
                  <a:pt x="2822" y="8797"/>
                  <a:pt x="2812" y="8794"/>
                </a:cubicBezTo>
                <a:cubicBezTo>
                  <a:pt x="2781" y="8764"/>
                  <a:pt x="2751" y="8733"/>
                  <a:pt x="2720" y="8703"/>
                </a:cubicBezTo>
                <a:cubicBezTo>
                  <a:pt x="2704" y="8672"/>
                  <a:pt x="2688" y="8642"/>
                  <a:pt x="2672" y="8611"/>
                </a:cubicBezTo>
                <a:cubicBezTo>
                  <a:pt x="2663" y="8603"/>
                  <a:pt x="2654" y="8594"/>
                  <a:pt x="2645" y="8586"/>
                </a:cubicBezTo>
                <a:cubicBezTo>
                  <a:pt x="2641" y="8539"/>
                  <a:pt x="2636" y="8492"/>
                  <a:pt x="2632" y="8445"/>
                </a:cubicBezTo>
                <a:lnTo>
                  <a:pt x="2593" y="8382"/>
                </a:lnTo>
                <a:cubicBezTo>
                  <a:pt x="2573" y="8331"/>
                  <a:pt x="2552" y="8279"/>
                  <a:pt x="2532" y="8228"/>
                </a:cubicBezTo>
                <a:lnTo>
                  <a:pt x="2514" y="8129"/>
                </a:lnTo>
                <a:lnTo>
                  <a:pt x="2475" y="8054"/>
                </a:lnTo>
                <a:cubicBezTo>
                  <a:pt x="2463" y="8036"/>
                  <a:pt x="2452" y="8018"/>
                  <a:pt x="2440" y="8000"/>
                </a:cubicBezTo>
                <a:cubicBezTo>
                  <a:pt x="2436" y="7959"/>
                  <a:pt x="2431" y="7919"/>
                  <a:pt x="2427" y="7879"/>
                </a:cubicBezTo>
                <a:cubicBezTo>
                  <a:pt x="2420" y="7878"/>
                  <a:pt x="2412" y="7876"/>
                  <a:pt x="2405" y="7875"/>
                </a:cubicBezTo>
                <a:cubicBezTo>
                  <a:pt x="2376" y="7840"/>
                  <a:pt x="2346" y="7806"/>
                  <a:pt x="2317" y="7771"/>
                </a:cubicBezTo>
                <a:lnTo>
                  <a:pt x="2317" y="7733"/>
                </a:lnTo>
                <a:cubicBezTo>
                  <a:pt x="2308" y="7732"/>
                  <a:pt x="2300" y="7730"/>
                  <a:pt x="2291" y="7729"/>
                </a:cubicBezTo>
                <a:cubicBezTo>
                  <a:pt x="2265" y="7682"/>
                  <a:pt x="2238" y="7635"/>
                  <a:pt x="2212" y="7588"/>
                </a:cubicBezTo>
                <a:cubicBezTo>
                  <a:pt x="2209" y="7573"/>
                  <a:pt x="2206" y="7557"/>
                  <a:pt x="2203" y="7542"/>
                </a:cubicBezTo>
                <a:cubicBezTo>
                  <a:pt x="2188" y="7534"/>
                  <a:pt x="2174" y="7525"/>
                  <a:pt x="2159" y="7517"/>
                </a:cubicBezTo>
                <a:cubicBezTo>
                  <a:pt x="2150" y="7484"/>
                  <a:pt x="2142" y="7450"/>
                  <a:pt x="2133" y="7417"/>
                </a:cubicBezTo>
                <a:cubicBezTo>
                  <a:pt x="2113" y="7406"/>
                  <a:pt x="2092" y="7396"/>
                  <a:pt x="2072" y="7385"/>
                </a:cubicBezTo>
                <a:cubicBezTo>
                  <a:pt x="2054" y="7336"/>
                  <a:pt x="2037" y="7287"/>
                  <a:pt x="2019" y="7239"/>
                </a:cubicBezTo>
                <a:lnTo>
                  <a:pt x="2019" y="7047"/>
                </a:lnTo>
                <a:cubicBezTo>
                  <a:pt x="1967" y="6954"/>
                  <a:pt x="1914" y="6862"/>
                  <a:pt x="1862" y="6769"/>
                </a:cubicBezTo>
                <a:lnTo>
                  <a:pt x="1862" y="6677"/>
                </a:lnTo>
                <a:cubicBezTo>
                  <a:pt x="1840" y="6644"/>
                  <a:pt x="1818" y="6610"/>
                  <a:pt x="1796" y="6577"/>
                </a:cubicBezTo>
                <a:lnTo>
                  <a:pt x="1875" y="6577"/>
                </a:lnTo>
                <a:lnTo>
                  <a:pt x="1770" y="6448"/>
                </a:lnTo>
                <a:lnTo>
                  <a:pt x="1770" y="6373"/>
                </a:lnTo>
                <a:lnTo>
                  <a:pt x="1822" y="6370"/>
                </a:lnTo>
                <a:cubicBezTo>
                  <a:pt x="1809" y="6352"/>
                  <a:pt x="1796" y="6333"/>
                  <a:pt x="1783" y="6316"/>
                </a:cubicBezTo>
                <a:cubicBezTo>
                  <a:pt x="1782" y="6294"/>
                  <a:pt x="1780" y="6274"/>
                  <a:pt x="1779" y="6253"/>
                </a:cubicBezTo>
                <a:cubicBezTo>
                  <a:pt x="1742" y="6192"/>
                  <a:pt x="1706" y="6131"/>
                  <a:pt x="1669" y="6070"/>
                </a:cubicBezTo>
                <a:cubicBezTo>
                  <a:pt x="1665" y="6031"/>
                  <a:pt x="1660" y="5992"/>
                  <a:pt x="1656" y="5953"/>
                </a:cubicBezTo>
                <a:lnTo>
                  <a:pt x="1717" y="5928"/>
                </a:lnTo>
                <a:cubicBezTo>
                  <a:pt x="1700" y="5917"/>
                  <a:pt x="1682" y="5906"/>
                  <a:pt x="1665" y="5895"/>
                </a:cubicBezTo>
                <a:lnTo>
                  <a:pt x="1665" y="5841"/>
                </a:lnTo>
                <a:cubicBezTo>
                  <a:pt x="1675" y="5813"/>
                  <a:pt x="1685" y="5786"/>
                  <a:pt x="1695" y="5758"/>
                </a:cubicBezTo>
                <a:cubicBezTo>
                  <a:pt x="1694" y="5726"/>
                  <a:pt x="1692" y="5694"/>
                  <a:pt x="1691" y="5662"/>
                </a:cubicBezTo>
                <a:cubicBezTo>
                  <a:pt x="1679" y="5631"/>
                  <a:pt x="1668" y="5598"/>
                  <a:pt x="1656" y="5567"/>
                </a:cubicBezTo>
                <a:cubicBezTo>
                  <a:pt x="1643" y="5559"/>
                  <a:pt x="1630" y="5550"/>
                  <a:pt x="1617" y="5542"/>
                </a:cubicBezTo>
                <a:cubicBezTo>
                  <a:pt x="1605" y="5489"/>
                  <a:pt x="1594" y="5437"/>
                  <a:pt x="1582" y="5384"/>
                </a:cubicBezTo>
                <a:cubicBezTo>
                  <a:pt x="1610" y="5369"/>
                  <a:pt x="1637" y="5353"/>
                  <a:pt x="1665" y="5338"/>
                </a:cubicBezTo>
                <a:cubicBezTo>
                  <a:pt x="1674" y="5326"/>
                  <a:pt x="1682" y="5313"/>
                  <a:pt x="1691" y="5301"/>
                </a:cubicBezTo>
                <a:lnTo>
                  <a:pt x="1744" y="5301"/>
                </a:lnTo>
                <a:cubicBezTo>
                  <a:pt x="1723" y="5296"/>
                  <a:pt x="1703" y="5292"/>
                  <a:pt x="1682" y="5288"/>
                </a:cubicBezTo>
                <a:cubicBezTo>
                  <a:pt x="1656" y="5292"/>
                  <a:pt x="1629" y="5296"/>
                  <a:pt x="1603" y="5301"/>
                </a:cubicBezTo>
                <a:lnTo>
                  <a:pt x="1555" y="5292"/>
                </a:lnTo>
                <a:cubicBezTo>
                  <a:pt x="1558" y="5272"/>
                  <a:pt x="1561" y="5251"/>
                  <a:pt x="1564" y="5230"/>
                </a:cubicBezTo>
                <a:cubicBezTo>
                  <a:pt x="1552" y="5211"/>
                  <a:pt x="1541" y="5191"/>
                  <a:pt x="1529" y="5172"/>
                </a:cubicBezTo>
                <a:cubicBezTo>
                  <a:pt x="1533" y="5152"/>
                  <a:pt x="1538" y="5130"/>
                  <a:pt x="1542" y="5110"/>
                </a:cubicBezTo>
                <a:cubicBezTo>
                  <a:pt x="1549" y="5105"/>
                  <a:pt x="1557" y="5102"/>
                  <a:pt x="1564" y="5097"/>
                </a:cubicBezTo>
                <a:cubicBezTo>
                  <a:pt x="1579" y="5099"/>
                  <a:pt x="1593" y="5100"/>
                  <a:pt x="1608" y="5102"/>
                </a:cubicBezTo>
                <a:cubicBezTo>
                  <a:pt x="1628" y="5085"/>
                  <a:pt x="1649" y="5068"/>
                  <a:pt x="1669" y="5051"/>
                </a:cubicBezTo>
                <a:cubicBezTo>
                  <a:pt x="1678" y="5036"/>
                  <a:pt x="1686" y="5021"/>
                  <a:pt x="1695" y="5005"/>
                </a:cubicBezTo>
                <a:cubicBezTo>
                  <a:pt x="1675" y="5019"/>
                  <a:pt x="1654" y="5033"/>
                  <a:pt x="1634" y="5047"/>
                </a:cubicBezTo>
                <a:cubicBezTo>
                  <a:pt x="1619" y="5038"/>
                  <a:pt x="1605" y="5030"/>
                  <a:pt x="1590" y="5022"/>
                </a:cubicBezTo>
                <a:cubicBezTo>
                  <a:pt x="1561" y="5026"/>
                  <a:pt x="1532" y="5030"/>
                  <a:pt x="1503" y="5035"/>
                </a:cubicBezTo>
                <a:cubicBezTo>
                  <a:pt x="1494" y="5015"/>
                  <a:pt x="1485" y="4996"/>
                  <a:pt x="1476" y="4976"/>
                </a:cubicBezTo>
                <a:cubicBezTo>
                  <a:pt x="1473" y="4991"/>
                  <a:pt x="1471" y="5007"/>
                  <a:pt x="1468" y="5022"/>
                </a:cubicBezTo>
                <a:cubicBezTo>
                  <a:pt x="1466" y="5044"/>
                  <a:pt x="1465" y="5066"/>
                  <a:pt x="1463" y="5089"/>
                </a:cubicBezTo>
                <a:cubicBezTo>
                  <a:pt x="1447" y="5131"/>
                  <a:pt x="1431" y="5175"/>
                  <a:pt x="1415" y="5217"/>
                </a:cubicBezTo>
                <a:cubicBezTo>
                  <a:pt x="1433" y="5238"/>
                  <a:pt x="1450" y="5259"/>
                  <a:pt x="1468" y="5280"/>
                </a:cubicBezTo>
                <a:cubicBezTo>
                  <a:pt x="1464" y="5320"/>
                  <a:pt x="1459" y="5361"/>
                  <a:pt x="1455" y="5401"/>
                </a:cubicBezTo>
                <a:cubicBezTo>
                  <a:pt x="1437" y="5417"/>
                  <a:pt x="1420" y="5434"/>
                  <a:pt x="1402" y="5450"/>
                </a:cubicBezTo>
                <a:lnTo>
                  <a:pt x="1393" y="5492"/>
                </a:lnTo>
                <a:lnTo>
                  <a:pt x="1275" y="5546"/>
                </a:lnTo>
                <a:lnTo>
                  <a:pt x="1095" y="5654"/>
                </a:lnTo>
                <a:lnTo>
                  <a:pt x="1007" y="5687"/>
                </a:lnTo>
                <a:lnTo>
                  <a:pt x="880" y="5654"/>
                </a:lnTo>
                <a:lnTo>
                  <a:pt x="604" y="5450"/>
                </a:lnTo>
                <a:lnTo>
                  <a:pt x="490" y="5313"/>
                </a:lnTo>
                <a:lnTo>
                  <a:pt x="490" y="5288"/>
                </a:lnTo>
                <a:lnTo>
                  <a:pt x="455" y="5288"/>
                </a:lnTo>
                <a:cubicBezTo>
                  <a:pt x="441" y="5279"/>
                  <a:pt x="426" y="5272"/>
                  <a:pt x="412" y="5264"/>
                </a:cubicBezTo>
                <a:lnTo>
                  <a:pt x="250" y="5114"/>
                </a:lnTo>
                <a:cubicBezTo>
                  <a:pt x="245" y="5100"/>
                  <a:pt x="241" y="5086"/>
                  <a:pt x="236" y="5072"/>
                </a:cubicBezTo>
                <a:cubicBezTo>
                  <a:pt x="241" y="5060"/>
                  <a:pt x="245" y="5047"/>
                  <a:pt x="250" y="5035"/>
                </a:cubicBezTo>
                <a:lnTo>
                  <a:pt x="298" y="5026"/>
                </a:lnTo>
                <a:cubicBezTo>
                  <a:pt x="302" y="5035"/>
                  <a:pt x="307" y="5043"/>
                  <a:pt x="311" y="5051"/>
                </a:cubicBezTo>
                <a:cubicBezTo>
                  <a:pt x="324" y="5046"/>
                  <a:pt x="337" y="5040"/>
                  <a:pt x="350" y="5035"/>
                </a:cubicBezTo>
                <a:lnTo>
                  <a:pt x="350" y="5110"/>
                </a:lnTo>
                <a:cubicBezTo>
                  <a:pt x="371" y="5111"/>
                  <a:pt x="391" y="5113"/>
                  <a:pt x="412" y="5114"/>
                </a:cubicBezTo>
                <a:cubicBezTo>
                  <a:pt x="425" y="5104"/>
                  <a:pt x="438" y="5094"/>
                  <a:pt x="451" y="5085"/>
                </a:cubicBezTo>
                <a:lnTo>
                  <a:pt x="468" y="5085"/>
                </a:lnTo>
                <a:cubicBezTo>
                  <a:pt x="483" y="5093"/>
                  <a:pt x="497" y="5102"/>
                  <a:pt x="512" y="5110"/>
                </a:cubicBezTo>
                <a:cubicBezTo>
                  <a:pt x="514" y="5102"/>
                  <a:pt x="515" y="5093"/>
                  <a:pt x="517" y="5085"/>
                </a:cubicBezTo>
                <a:lnTo>
                  <a:pt x="665" y="4968"/>
                </a:lnTo>
                <a:lnTo>
                  <a:pt x="705" y="4968"/>
                </a:lnTo>
                <a:cubicBezTo>
                  <a:pt x="730" y="4935"/>
                  <a:pt x="754" y="4901"/>
                  <a:pt x="779" y="4868"/>
                </a:cubicBezTo>
                <a:cubicBezTo>
                  <a:pt x="785" y="4870"/>
                  <a:pt x="791" y="4871"/>
                  <a:pt x="797" y="4873"/>
                </a:cubicBezTo>
                <a:cubicBezTo>
                  <a:pt x="806" y="4852"/>
                  <a:pt x="814" y="4831"/>
                  <a:pt x="823" y="4810"/>
                </a:cubicBezTo>
                <a:cubicBezTo>
                  <a:pt x="800" y="4809"/>
                  <a:pt x="776" y="4808"/>
                  <a:pt x="753" y="4806"/>
                </a:cubicBezTo>
                <a:cubicBezTo>
                  <a:pt x="746" y="4800"/>
                  <a:pt x="738" y="4795"/>
                  <a:pt x="731" y="4789"/>
                </a:cubicBezTo>
                <a:cubicBezTo>
                  <a:pt x="735" y="4799"/>
                  <a:pt x="740" y="4809"/>
                  <a:pt x="744" y="4819"/>
                </a:cubicBezTo>
                <a:cubicBezTo>
                  <a:pt x="743" y="4827"/>
                  <a:pt x="741" y="4835"/>
                  <a:pt x="740" y="4843"/>
                </a:cubicBezTo>
                <a:lnTo>
                  <a:pt x="591" y="4906"/>
                </a:lnTo>
                <a:lnTo>
                  <a:pt x="504" y="4906"/>
                </a:lnTo>
                <a:cubicBezTo>
                  <a:pt x="482" y="4912"/>
                  <a:pt x="460" y="4920"/>
                  <a:pt x="438" y="4926"/>
                </a:cubicBezTo>
                <a:lnTo>
                  <a:pt x="201" y="4848"/>
                </a:lnTo>
                <a:lnTo>
                  <a:pt x="96" y="4739"/>
                </a:lnTo>
                <a:cubicBezTo>
                  <a:pt x="80" y="4733"/>
                  <a:pt x="64" y="4728"/>
                  <a:pt x="48" y="4722"/>
                </a:cubicBezTo>
                <a:cubicBezTo>
                  <a:pt x="51" y="4699"/>
                  <a:pt x="54" y="4675"/>
                  <a:pt x="57" y="4652"/>
                </a:cubicBezTo>
                <a:cubicBezTo>
                  <a:pt x="79" y="4621"/>
                  <a:pt x="101" y="4591"/>
                  <a:pt x="123" y="4560"/>
                </a:cubicBezTo>
                <a:cubicBezTo>
                  <a:pt x="149" y="4548"/>
                  <a:pt x="175" y="4535"/>
                  <a:pt x="201" y="4523"/>
                </a:cubicBezTo>
                <a:lnTo>
                  <a:pt x="101" y="4535"/>
                </a:lnTo>
                <a:lnTo>
                  <a:pt x="0" y="4594"/>
                </a:lnTo>
                <a:cubicBezTo>
                  <a:pt x="3" y="4566"/>
                  <a:pt x="6" y="4539"/>
                  <a:pt x="9" y="4511"/>
                </a:cubicBezTo>
                <a:lnTo>
                  <a:pt x="83" y="4461"/>
                </a:lnTo>
                <a:cubicBezTo>
                  <a:pt x="98" y="4458"/>
                  <a:pt x="112" y="4456"/>
                  <a:pt x="127" y="4453"/>
                </a:cubicBezTo>
                <a:cubicBezTo>
                  <a:pt x="139" y="4424"/>
                  <a:pt x="150" y="4394"/>
                  <a:pt x="162" y="4366"/>
                </a:cubicBezTo>
                <a:cubicBezTo>
                  <a:pt x="180" y="4369"/>
                  <a:pt x="197" y="4374"/>
                  <a:pt x="215" y="4378"/>
                </a:cubicBezTo>
                <a:lnTo>
                  <a:pt x="276" y="4344"/>
                </a:lnTo>
                <a:lnTo>
                  <a:pt x="517" y="4361"/>
                </a:lnTo>
                <a:lnTo>
                  <a:pt x="657" y="4315"/>
                </a:lnTo>
                <a:cubicBezTo>
                  <a:pt x="666" y="4304"/>
                  <a:pt x="674" y="4293"/>
                  <a:pt x="683" y="4282"/>
                </a:cubicBezTo>
                <a:cubicBezTo>
                  <a:pt x="711" y="4274"/>
                  <a:pt x="738" y="4265"/>
                  <a:pt x="766" y="4257"/>
                </a:cubicBezTo>
                <a:cubicBezTo>
                  <a:pt x="757" y="4274"/>
                  <a:pt x="749" y="4290"/>
                  <a:pt x="740" y="4307"/>
                </a:cubicBezTo>
                <a:lnTo>
                  <a:pt x="771" y="4344"/>
                </a:lnTo>
                <a:lnTo>
                  <a:pt x="854" y="4302"/>
                </a:lnTo>
                <a:cubicBezTo>
                  <a:pt x="876" y="4294"/>
                  <a:pt x="897" y="4285"/>
                  <a:pt x="919" y="4277"/>
                </a:cubicBezTo>
                <a:cubicBezTo>
                  <a:pt x="910" y="4266"/>
                  <a:pt x="902" y="4255"/>
                  <a:pt x="893" y="4244"/>
                </a:cubicBezTo>
                <a:cubicBezTo>
                  <a:pt x="895" y="4229"/>
                  <a:pt x="896" y="4213"/>
                  <a:pt x="898" y="4199"/>
                </a:cubicBezTo>
                <a:cubicBezTo>
                  <a:pt x="872" y="4126"/>
                  <a:pt x="845" y="4055"/>
                  <a:pt x="819" y="3983"/>
                </a:cubicBezTo>
                <a:cubicBezTo>
                  <a:pt x="797" y="3954"/>
                  <a:pt x="775" y="3924"/>
                  <a:pt x="753" y="3896"/>
                </a:cubicBezTo>
                <a:cubicBezTo>
                  <a:pt x="759" y="3880"/>
                  <a:pt x="765" y="3865"/>
                  <a:pt x="771" y="3849"/>
                </a:cubicBezTo>
                <a:lnTo>
                  <a:pt x="722" y="3812"/>
                </a:lnTo>
                <a:cubicBezTo>
                  <a:pt x="699" y="3815"/>
                  <a:pt x="675" y="3817"/>
                  <a:pt x="652" y="3820"/>
                </a:cubicBezTo>
                <a:cubicBezTo>
                  <a:pt x="614" y="3797"/>
                  <a:pt x="577" y="3773"/>
                  <a:pt x="539" y="3750"/>
                </a:cubicBezTo>
                <a:cubicBezTo>
                  <a:pt x="534" y="3708"/>
                  <a:pt x="530" y="3667"/>
                  <a:pt x="525" y="3625"/>
                </a:cubicBezTo>
                <a:lnTo>
                  <a:pt x="525" y="3541"/>
                </a:lnTo>
                <a:cubicBezTo>
                  <a:pt x="509" y="3508"/>
                  <a:pt x="493" y="3476"/>
                  <a:pt x="477" y="3442"/>
                </a:cubicBezTo>
                <a:cubicBezTo>
                  <a:pt x="455" y="3439"/>
                  <a:pt x="434" y="3437"/>
                  <a:pt x="412" y="3434"/>
                </a:cubicBezTo>
                <a:cubicBezTo>
                  <a:pt x="397" y="3440"/>
                  <a:pt x="383" y="3448"/>
                  <a:pt x="368" y="3454"/>
                </a:cubicBezTo>
                <a:cubicBezTo>
                  <a:pt x="340" y="3446"/>
                  <a:pt x="313" y="3437"/>
                  <a:pt x="285" y="3429"/>
                </a:cubicBezTo>
                <a:lnTo>
                  <a:pt x="228" y="3429"/>
                </a:lnTo>
                <a:lnTo>
                  <a:pt x="228" y="3346"/>
                </a:lnTo>
                <a:cubicBezTo>
                  <a:pt x="247" y="3301"/>
                  <a:pt x="266" y="3258"/>
                  <a:pt x="285" y="3213"/>
                </a:cubicBezTo>
                <a:lnTo>
                  <a:pt x="337" y="3192"/>
                </a:lnTo>
                <a:cubicBezTo>
                  <a:pt x="368" y="3151"/>
                  <a:pt x="398" y="3109"/>
                  <a:pt x="429" y="3068"/>
                </a:cubicBezTo>
                <a:cubicBezTo>
                  <a:pt x="436" y="3046"/>
                  <a:pt x="444" y="3023"/>
                  <a:pt x="451" y="3001"/>
                </a:cubicBezTo>
                <a:cubicBezTo>
                  <a:pt x="473" y="2992"/>
                  <a:pt x="495" y="2982"/>
                  <a:pt x="517" y="2972"/>
                </a:cubicBezTo>
                <a:lnTo>
                  <a:pt x="556" y="2939"/>
                </a:lnTo>
                <a:lnTo>
                  <a:pt x="639" y="2972"/>
                </a:lnTo>
                <a:cubicBezTo>
                  <a:pt x="643" y="2995"/>
                  <a:pt x="648" y="3020"/>
                  <a:pt x="652" y="3043"/>
                </a:cubicBezTo>
                <a:cubicBezTo>
                  <a:pt x="670" y="3044"/>
                  <a:pt x="687" y="3046"/>
                  <a:pt x="705" y="3046"/>
                </a:cubicBezTo>
                <a:cubicBezTo>
                  <a:pt x="750" y="3025"/>
                  <a:pt x="796" y="3005"/>
                  <a:pt x="841" y="2984"/>
                </a:cubicBezTo>
                <a:lnTo>
                  <a:pt x="1025" y="2972"/>
                </a:lnTo>
                <a:lnTo>
                  <a:pt x="1138" y="2855"/>
                </a:lnTo>
                <a:cubicBezTo>
                  <a:pt x="1161" y="2788"/>
                  <a:pt x="1185" y="2719"/>
                  <a:pt x="1208" y="2652"/>
                </a:cubicBezTo>
                <a:lnTo>
                  <a:pt x="1367" y="2544"/>
                </a:lnTo>
                <a:cubicBezTo>
                  <a:pt x="1380" y="2522"/>
                  <a:pt x="1393" y="2499"/>
                  <a:pt x="1406" y="2477"/>
                </a:cubicBezTo>
                <a:cubicBezTo>
                  <a:pt x="1413" y="2438"/>
                  <a:pt x="1421" y="2399"/>
                  <a:pt x="1428" y="2360"/>
                </a:cubicBezTo>
                <a:cubicBezTo>
                  <a:pt x="1454" y="2327"/>
                  <a:pt x="1481" y="2294"/>
                  <a:pt x="1507" y="2260"/>
                </a:cubicBezTo>
                <a:lnTo>
                  <a:pt x="1621" y="2203"/>
                </a:lnTo>
                <a:cubicBezTo>
                  <a:pt x="1636" y="2175"/>
                  <a:pt x="1650" y="2147"/>
                  <a:pt x="1665" y="2119"/>
                </a:cubicBezTo>
                <a:cubicBezTo>
                  <a:pt x="1662" y="2099"/>
                  <a:pt x="1659" y="2078"/>
                  <a:pt x="1656" y="2057"/>
                </a:cubicBezTo>
                <a:lnTo>
                  <a:pt x="1608" y="2024"/>
                </a:lnTo>
                <a:lnTo>
                  <a:pt x="1717" y="1916"/>
                </a:lnTo>
                <a:cubicBezTo>
                  <a:pt x="1735" y="1901"/>
                  <a:pt x="1752" y="1885"/>
                  <a:pt x="1770" y="1870"/>
                </a:cubicBezTo>
                <a:cubicBezTo>
                  <a:pt x="1774" y="1845"/>
                  <a:pt x="1779" y="1820"/>
                  <a:pt x="1783" y="1795"/>
                </a:cubicBezTo>
                <a:cubicBezTo>
                  <a:pt x="1787" y="1739"/>
                  <a:pt x="1792" y="1681"/>
                  <a:pt x="1796" y="1624"/>
                </a:cubicBezTo>
                <a:cubicBezTo>
                  <a:pt x="1784" y="1585"/>
                  <a:pt x="1773" y="1544"/>
                  <a:pt x="1761" y="1504"/>
                </a:cubicBezTo>
                <a:cubicBezTo>
                  <a:pt x="1755" y="1493"/>
                  <a:pt x="1750" y="1482"/>
                  <a:pt x="1744" y="1471"/>
                </a:cubicBezTo>
                <a:cubicBezTo>
                  <a:pt x="1782" y="1438"/>
                  <a:pt x="1819" y="1404"/>
                  <a:pt x="1857" y="1371"/>
                </a:cubicBezTo>
                <a:lnTo>
                  <a:pt x="1923" y="1350"/>
                </a:lnTo>
                <a:lnTo>
                  <a:pt x="1989" y="1305"/>
                </a:lnTo>
                <a:cubicBezTo>
                  <a:pt x="2004" y="1308"/>
                  <a:pt x="2018" y="1310"/>
                  <a:pt x="2033" y="1313"/>
                </a:cubicBezTo>
                <a:cubicBezTo>
                  <a:pt x="2063" y="1281"/>
                  <a:pt x="2094" y="1249"/>
                  <a:pt x="2124" y="1217"/>
                </a:cubicBezTo>
                <a:cubicBezTo>
                  <a:pt x="2159" y="1161"/>
                  <a:pt x="1693" y="1179"/>
                  <a:pt x="1728" y="1124"/>
                </a:cubicBezTo>
                <a:cubicBezTo>
                  <a:pt x="1710" y="1034"/>
                  <a:pt x="1575" y="943"/>
                  <a:pt x="1557" y="853"/>
                </a:cubicBezTo>
                <a:cubicBezTo>
                  <a:pt x="1538" y="777"/>
                  <a:pt x="1519" y="627"/>
                  <a:pt x="1500" y="551"/>
                </a:cubicBezTo>
                <a:cubicBezTo>
                  <a:pt x="1490" y="440"/>
                  <a:pt x="1711" y="330"/>
                  <a:pt x="1701" y="219"/>
                </a:cubicBezTo>
                <a:cubicBezTo>
                  <a:pt x="1737" y="121"/>
                  <a:pt x="2084" y="244"/>
                  <a:pt x="2120" y="146"/>
                </a:cubicBezTo>
                <a:lnTo>
                  <a:pt x="2742" y="83"/>
                </a:lnTo>
                <a:cubicBezTo>
                  <a:pt x="2776" y="-215"/>
                  <a:pt x="2809" y="405"/>
                  <a:pt x="2843" y="107"/>
                </a:cubicBezTo>
                <a:cubicBezTo>
                  <a:pt x="2875" y="117"/>
                  <a:pt x="2907" y="309"/>
                  <a:pt x="2939" y="319"/>
                </a:cubicBezTo>
                <a:cubicBezTo>
                  <a:pt x="2951" y="351"/>
                  <a:pt x="3117" y="383"/>
                  <a:pt x="3129" y="415"/>
                </a:cubicBezTo>
                <a:cubicBezTo>
                  <a:pt x="3158" y="413"/>
                  <a:pt x="3418" y="669"/>
                  <a:pt x="3447" y="667"/>
                </a:cubicBezTo>
                <a:cubicBezTo>
                  <a:pt x="3497" y="696"/>
                  <a:pt x="3160" y="1130"/>
                  <a:pt x="3210" y="1159"/>
                </a:cubicBezTo>
                <a:lnTo>
                  <a:pt x="3210" y="1155"/>
                </a:lnTo>
                <a:close/>
                <a:moveTo>
                  <a:pt x="7245" y="5255"/>
                </a:moveTo>
                <a:lnTo>
                  <a:pt x="7245" y="5313"/>
                </a:lnTo>
                <a:cubicBezTo>
                  <a:pt x="7255" y="5305"/>
                  <a:pt x="7265" y="5296"/>
                  <a:pt x="7275" y="5288"/>
                </a:cubicBezTo>
                <a:cubicBezTo>
                  <a:pt x="7265" y="5277"/>
                  <a:pt x="7255" y="5267"/>
                  <a:pt x="7245" y="5255"/>
                </a:cubicBezTo>
                <a:close/>
                <a:moveTo>
                  <a:pt x="7214" y="5230"/>
                </a:moveTo>
                <a:lnTo>
                  <a:pt x="7175" y="5251"/>
                </a:lnTo>
                <a:cubicBezTo>
                  <a:pt x="7179" y="5263"/>
                  <a:pt x="7184" y="5276"/>
                  <a:pt x="7188" y="5288"/>
                </a:cubicBezTo>
                <a:cubicBezTo>
                  <a:pt x="7194" y="5293"/>
                  <a:pt x="7199" y="5299"/>
                  <a:pt x="7205" y="5305"/>
                </a:cubicBezTo>
                <a:cubicBezTo>
                  <a:pt x="7208" y="5292"/>
                  <a:pt x="7211" y="5279"/>
                  <a:pt x="7214" y="5267"/>
                </a:cubicBezTo>
                <a:lnTo>
                  <a:pt x="7214" y="5230"/>
                </a:lnTo>
                <a:close/>
                <a:moveTo>
                  <a:pt x="7113" y="5242"/>
                </a:moveTo>
                <a:cubicBezTo>
                  <a:pt x="7115" y="5266"/>
                  <a:pt x="7116" y="5290"/>
                  <a:pt x="7118" y="5313"/>
                </a:cubicBezTo>
                <a:lnTo>
                  <a:pt x="7161" y="5338"/>
                </a:lnTo>
                <a:cubicBezTo>
                  <a:pt x="7155" y="5317"/>
                  <a:pt x="7150" y="5296"/>
                  <a:pt x="7144" y="5276"/>
                </a:cubicBezTo>
                <a:cubicBezTo>
                  <a:pt x="7134" y="5265"/>
                  <a:pt x="7123" y="5254"/>
                  <a:pt x="7113" y="5242"/>
                </a:cubicBezTo>
                <a:close/>
                <a:moveTo>
                  <a:pt x="7013" y="5267"/>
                </a:moveTo>
                <a:lnTo>
                  <a:pt x="7013" y="5301"/>
                </a:lnTo>
                <a:cubicBezTo>
                  <a:pt x="7022" y="5296"/>
                  <a:pt x="7030" y="5292"/>
                  <a:pt x="7039" y="5288"/>
                </a:cubicBezTo>
                <a:cubicBezTo>
                  <a:pt x="7051" y="5260"/>
                  <a:pt x="7062" y="5233"/>
                  <a:pt x="7074" y="5205"/>
                </a:cubicBezTo>
                <a:cubicBezTo>
                  <a:pt x="7067" y="5194"/>
                  <a:pt x="7059" y="5183"/>
                  <a:pt x="7052" y="5172"/>
                </a:cubicBezTo>
                <a:cubicBezTo>
                  <a:pt x="7039" y="5203"/>
                  <a:pt x="7026" y="5236"/>
                  <a:pt x="7013" y="5267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1270" cmpd="sng">
            <a:solidFill>
              <a:schemeClr val="accent2">
                <a:lumMod val="40000"/>
                <a:lumOff val="60000"/>
              </a:schemeClr>
            </a:solidFill>
          </a:ln>
          <a:effectLst/>
        </p:spPr>
        <p:txBody>
          <a:bodyPr wrap="none" lIns="91488" tIns="45745" rIns="91488" bIns="45745" anchor="ctr"/>
          <a:lstStyle/>
          <a:p>
            <a:endParaRPr lang="de-DE" sz="1540">
              <a:solidFill>
                <a:prstClr val="black"/>
              </a:solidFill>
            </a:endParaRPr>
          </a:p>
        </p:txBody>
      </p:sp>
      <p:grpSp>
        <p:nvGrpSpPr>
          <p:cNvPr id="503" name="Gruppierung 502"/>
          <p:cNvGrpSpPr/>
          <p:nvPr/>
        </p:nvGrpSpPr>
        <p:grpSpPr>
          <a:xfrm>
            <a:off x="-759618" y="856598"/>
            <a:ext cx="10079038" cy="5864067"/>
            <a:chOff x="9525" y="860425"/>
            <a:chExt cx="10079038" cy="5853113"/>
          </a:xfrm>
          <a:solidFill>
            <a:schemeClr val="bg1">
              <a:lumMod val="95000"/>
            </a:schemeClr>
          </a:solidFill>
        </p:grpSpPr>
        <p:sp>
          <p:nvSpPr>
            <p:cNvPr id="504" name="Freeform 1"/>
            <p:cNvSpPr>
              <a:spLocks noChangeArrowheads="1"/>
            </p:cNvSpPr>
            <p:nvPr/>
          </p:nvSpPr>
          <p:spPr bwMode="auto">
            <a:xfrm>
              <a:off x="6138863" y="4954588"/>
              <a:ext cx="7937" cy="14287"/>
            </a:xfrm>
            <a:custGeom>
              <a:avLst/>
              <a:gdLst>
                <a:gd name="T0" fmla="*/ 0 w 22"/>
                <a:gd name="T1" fmla="*/ 31 h 39"/>
                <a:gd name="T2" fmla="*/ 3 w 22"/>
                <a:gd name="T3" fmla="*/ 15 h 39"/>
                <a:gd name="T4" fmla="*/ 1 w 22"/>
                <a:gd name="T5" fmla="*/ 3 h 39"/>
                <a:gd name="T6" fmla="*/ 11 w 22"/>
                <a:gd name="T7" fmla="*/ 0 h 39"/>
                <a:gd name="T8" fmla="*/ 21 w 22"/>
                <a:gd name="T9" fmla="*/ 14 h 39"/>
                <a:gd name="T10" fmla="*/ 6 w 22"/>
                <a:gd name="T11" fmla="*/ 38 h 39"/>
                <a:gd name="T12" fmla="*/ 0 w 22"/>
                <a:gd name="T13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0" y="31"/>
                  </a:moveTo>
                  <a:lnTo>
                    <a:pt x="3" y="15"/>
                  </a:lnTo>
                  <a:lnTo>
                    <a:pt x="1" y="3"/>
                  </a:lnTo>
                  <a:lnTo>
                    <a:pt x="11" y="0"/>
                  </a:lnTo>
                  <a:lnTo>
                    <a:pt x="21" y="14"/>
                  </a:lnTo>
                  <a:lnTo>
                    <a:pt x="6" y="38"/>
                  </a:lnTo>
                  <a:lnTo>
                    <a:pt x="0" y="3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05" name="Freeform 2"/>
            <p:cNvSpPr>
              <a:spLocks noChangeArrowheads="1"/>
            </p:cNvSpPr>
            <p:nvPr/>
          </p:nvSpPr>
          <p:spPr bwMode="auto">
            <a:xfrm>
              <a:off x="6083300" y="4914900"/>
              <a:ext cx="44450" cy="33338"/>
            </a:xfrm>
            <a:custGeom>
              <a:avLst/>
              <a:gdLst>
                <a:gd name="T0" fmla="*/ 21 w 122"/>
                <a:gd name="T1" fmla="*/ 49 h 94"/>
                <a:gd name="T2" fmla="*/ 27 w 122"/>
                <a:gd name="T3" fmla="*/ 40 h 94"/>
                <a:gd name="T4" fmla="*/ 23 w 122"/>
                <a:gd name="T5" fmla="*/ 24 h 94"/>
                <a:gd name="T6" fmla="*/ 29 w 122"/>
                <a:gd name="T7" fmla="*/ 17 h 94"/>
                <a:gd name="T8" fmla="*/ 21 w 122"/>
                <a:gd name="T9" fmla="*/ 0 h 94"/>
                <a:gd name="T10" fmla="*/ 12 w 122"/>
                <a:gd name="T11" fmla="*/ 0 h 94"/>
                <a:gd name="T12" fmla="*/ 0 w 122"/>
                <a:gd name="T13" fmla="*/ 20 h 94"/>
                <a:gd name="T14" fmla="*/ 5 w 122"/>
                <a:gd name="T15" fmla="*/ 30 h 94"/>
                <a:gd name="T16" fmla="*/ 6 w 122"/>
                <a:gd name="T17" fmla="*/ 49 h 94"/>
                <a:gd name="T18" fmla="*/ 14 w 122"/>
                <a:gd name="T19" fmla="*/ 52 h 94"/>
                <a:gd name="T20" fmla="*/ 21 w 122"/>
                <a:gd name="T21" fmla="*/ 49 h 94"/>
                <a:gd name="T22" fmla="*/ 29 w 122"/>
                <a:gd name="T23" fmla="*/ 82 h 94"/>
                <a:gd name="T24" fmla="*/ 38 w 122"/>
                <a:gd name="T25" fmla="*/ 82 h 94"/>
                <a:gd name="T26" fmla="*/ 46 w 122"/>
                <a:gd name="T27" fmla="*/ 93 h 94"/>
                <a:gd name="T28" fmla="*/ 31 w 122"/>
                <a:gd name="T29" fmla="*/ 92 h 94"/>
                <a:gd name="T30" fmla="*/ 26 w 122"/>
                <a:gd name="T31" fmla="*/ 85 h 94"/>
                <a:gd name="T32" fmla="*/ 29 w 122"/>
                <a:gd name="T33" fmla="*/ 82 h 94"/>
                <a:gd name="T34" fmla="*/ 115 w 122"/>
                <a:gd name="T35" fmla="*/ 92 h 94"/>
                <a:gd name="T36" fmla="*/ 121 w 122"/>
                <a:gd name="T37" fmla="*/ 84 h 94"/>
                <a:gd name="T38" fmla="*/ 113 w 122"/>
                <a:gd name="T39" fmla="*/ 67 h 94"/>
                <a:gd name="T40" fmla="*/ 107 w 122"/>
                <a:gd name="T41" fmla="*/ 75 h 94"/>
                <a:gd name="T42" fmla="*/ 93 w 122"/>
                <a:gd name="T43" fmla="*/ 78 h 94"/>
                <a:gd name="T44" fmla="*/ 104 w 122"/>
                <a:gd name="T45" fmla="*/ 82 h 94"/>
                <a:gd name="T46" fmla="*/ 115 w 122"/>
                <a:gd name="T47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2" h="94">
                  <a:moveTo>
                    <a:pt x="21" y="49"/>
                  </a:moveTo>
                  <a:lnTo>
                    <a:pt x="27" y="40"/>
                  </a:lnTo>
                  <a:lnTo>
                    <a:pt x="23" y="24"/>
                  </a:lnTo>
                  <a:lnTo>
                    <a:pt x="29" y="17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0" y="20"/>
                  </a:lnTo>
                  <a:lnTo>
                    <a:pt x="5" y="30"/>
                  </a:lnTo>
                  <a:lnTo>
                    <a:pt x="6" y="49"/>
                  </a:lnTo>
                  <a:lnTo>
                    <a:pt x="14" y="52"/>
                  </a:lnTo>
                  <a:lnTo>
                    <a:pt x="21" y="49"/>
                  </a:lnTo>
                  <a:close/>
                  <a:moveTo>
                    <a:pt x="29" y="82"/>
                  </a:moveTo>
                  <a:lnTo>
                    <a:pt x="38" y="82"/>
                  </a:lnTo>
                  <a:lnTo>
                    <a:pt x="46" y="93"/>
                  </a:lnTo>
                  <a:lnTo>
                    <a:pt x="31" y="92"/>
                  </a:lnTo>
                  <a:lnTo>
                    <a:pt x="26" y="85"/>
                  </a:lnTo>
                  <a:lnTo>
                    <a:pt x="29" y="82"/>
                  </a:lnTo>
                  <a:close/>
                  <a:moveTo>
                    <a:pt x="115" y="92"/>
                  </a:moveTo>
                  <a:lnTo>
                    <a:pt x="121" y="84"/>
                  </a:lnTo>
                  <a:lnTo>
                    <a:pt x="113" y="67"/>
                  </a:lnTo>
                  <a:lnTo>
                    <a:pt x="107" y="75"/>
                  </a:lnTo>
                  <a:lnTo>
                    <a:pt x="93" y="78"/>
                  </a:lnTo>
                  <a:lnTo>
                    <a:pt x="104" y="82"/>
                  </a:lnTo>
                  <a:lnTo>
                    <a:pt x="115" y="92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06" name="Freeform 3"/>
            <p:cNvSpPr>
              <a:spLocks noChangeArrowheads="1"/>
            </p:cNvSpPr>
            <p:nvPr/>
          </p:nvSpPr>
          <p:spPr bwMode="auto">
            <a:xfrm>
              <a:off x="6176963" y="4718050"/>
              <a:ext cx="279400" cy="150813"/>
            </a:xfrm>
            <a:custGeom>
              <a:avLst/>
              <a:gdLst>
                <a:gd name="T0" fmla="*/ 757 w 776"/>
                <a:gd name="T1" fmla="*/ 21 h 420"/>
                <a:gd name="T2" fmla="*/ 775 w 776"/>
                <a:gd name="T3" fmla="*/ 15 h 420"/>
                <a:gd name="T4" fmla="*/ 769 w 776"/>
                <a:gd name="T5" fmla="*/ 6 h 420"/>
                <a:gd name="T6" fmla="*/ 756 w 776"/>
                <a:gd name="T7" fmla="*/ 0 h 420"/>
                <a:gd name="T8" fmla="*/ 748 w 776"/>
                <a:gd name="T9" fmla="*/ 10 h 420"/>
                <a:gd name="T10" fmla="*/ 757 w 776"/>
                <a:gd name="T11" fmla="*/ 21 h 420"/>
                <a:gd name="T12" fmla="*/ 20 w 776"/>
                <a:gd name="T13" fmla="*/ 411 h 420"/>
                <a:gd name="T14" fmla="*/ 26 w 776"/>
                <a:gd name="T15" fmla="*/ 411 h 420"/>
                <a:gd name="T16" fmla="*/ 23 w 776"/>
                <a:gd name="T17" fmla="*/ 419 h 420"/>
                <a:gd name="T18" fmla="*/ 20 w 776"/>
                <a:gd name="T19" fmla="*/ 411 h 420"/>
                <a:gd name="T20" fmla="*/ 0 w 776"/>
                <a:gd name="T21" fmla="*/ 388 h 420"/>
                <a:gd name="T22" fmla="*/ 8 w 776"/>
                <a:gd name="T23" fmla="*/ 377 h 420"/>
                <a:gd name="T24" fmla="*/ 20 w 776"/>
                <a:gd name="T25" fmla="*/ 382 h 420"/>
                <a:gd name="T26" fmla="*/ 28 w 776"/>
                <a:gd name="T27" fmla="*/ 383 h 420"/>
                <a:gd name="T28" fmla="*/ 25 w 776"/>
                <a:gd name="T29" fmla="*/ 388 h 420"/>
                <a:gd name="T30" fmla="*/ 8 w 776"/>
                <a:gd name="T31" fmla="*/ 391 h 420"/>
                <a:gd name="T32" fmla="*/ 0 w 776"/>
                <a:gd name="T33" fmla="*/ 38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6" h="420">
                  <a:moveTo>
                    <a:pt x="757" y="21"/>
                  </a:moveTo>
                  <a:lnTo>
                    <a:pt x="775" y="15"/>
                  </a:lnTo>
                  <a:lnTo>
                    <a:pt x="769" y="6"/>
                  </a:lnTo>
                  <a:lnTo>
                    <a:pt x="756" y="0"/>
                  </a:lnTo>
                  <a:lnTo>
                    <a:pt x="748" y="10"/>
                  </a:lnTo>
                  <a:lnTo>
                    <a:pt x="757" y="21"/>
                  </a:lnTo>
                  <a:close/>
                  <a:moveTo>
                    <a:pt x="20" y="411"/>
                  </a:moveTo>
                  <a:lnTo>
                    <a:pt x="26" y="411"/>
                  </a:lnTo>
                  <a:lnTo>
                    <a:pt x="23" y="419"/>
                  </a:lnTo>
                  <a:lnTo>
                    <a:pt x="20" y="411"/>
                  </a:lnTo>
                  <a:close/>
                  <a:moveTo>
                    <a:pt x="0" y="388"/>
                  </a:moveTo>
                  <a:lnTo>
                    <a:pt x="8" y="377"/>
                  </a:lnTo>
                  <a:lnTo>
                    <a:pt x="20" y="382"/>
                  </a:lnTo>
                  <a:lnTo>
                    <a:pt x="28" y="383"/>
                  </a:lnTo>
                  <a:lnTo>
                    <a:pt x="25" y="388"/>
                  </a:lnTo>
                  <a:lnTo>
                    <a:pt x="8" y="391"/>
                  </a:lnTo>
                  <a:lnTo>
                    <a:pt x="0" y="388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07" name="Freeform 4"/>
            <p:cNvSpPr>
              <a:spLocks noChangeArrowheads="1"/>
            </p:cNvSpPr>
            <p:nvPr/>
          </p:nvSpPr>
          <p:spPr bwMode="auto">
            <a:xfrm>
              <a:off x="7524750" y="4170363"/>
              <a:ext cx="63500" cy="212725"/>
            </a:xfrm>
            <a:custGeom>
              <a:avLst/>
              <a:gdLst>
                <a:gd name="T0" fmla="*/ 52 w 175"/>
                <a:gd name="T1" fmla="*/ 108 h 589"/>
                <a:gd name="T2" fmla="*/ 70 w 175"/>
                <a:gd name="T3" fmla="*/ 71 h 589"/>
                <a:gd name="T4" fmla="*/ 72 w 175"/>
                <a:gd name="T5" fmla="*/ 46 h 589"/>
                <a:gd name="T6" fmla="*/ 67 w 175"/>
                <a:gd name="T7" fmla="*/ 23 h 589"/>
                <a:gd name="T8" fmla="*/ 69 w 175"/>
                <a:gd name="T9" fmla="*/ 0 h 589"/>
                <a:gd name="T10" fmla="*/ 55 w 175"/>
                <a:gd name="T11" fmla="*/ 46 h 589"/>
                <a:gd name="T12" fmla="*/ 53 w 175"/>
                <a:gd name="T13" fmla="*/ 65 h 589"/>
                <a:gd name="T14" fmla="*/ 52 w 175"/>
                <a:gd name="T15" fmla="*/ 108 h 589"/>
                <a:gd name="T16" fmla="*/ 43 w 175"/>
                <a:gd name="T17" fmla="*/ 203 h 589"/>
                <a:gd name="T18" fmla="*/ 53 w 175"/>
                <a:gd name="T19" fmla="*/ 162 h 589"/>
                <a:gd name="T20" fmla="*/ 53 w 175"/>
                <a:gd name="T21" fmla="*/ 134 h 589"/>
                <a:gd name="T22" fmla="*/ 63 w 175"/>
                <a:gd name="T23" fmla="*/ 117 h 589"/>
                <a:gd name="T24" fmla="*/ 40 w 175"/>
                <a:gd name="T25" fmla="*/ 149 h 589"/>
                <a:gd name="T26" fmla="*/ 43 w 175"/>
                <a:gd name="T27" fmla="*/ 178 h 589"/>
                <a:gd name="T28" fmla="*/ 43 w 175"/>
                <a:gd name="T29" fmla="*/ 203 h 589"/>
                <a:gd name="T30" fmla="*/ 0 w 175"/>
                <a:gd name="T31" fmla="*/ 186 h 589"/>
                <a:gd name="T32" fmla="*/ 11 w 175"/>
                <a:gd name="T33" fmla="*/ 180 h 589"/>
                <a:gd name="T34" fmla="*/ 29 w 175"/>
                <a:gd name="T35" fmla="*/ 278 h 589"/>
                <a:gd name="T36" fmla="*/ 44 w 175"/>
                <a:gd name="T37" fmla="*/ 276 h 589"/>
                <a:gd name="T38" fmla="*/ 47 w 175"/>
                <a:gd name="T39" fmla="*/ 237 h 589"/>
                <a:gd name="T40" fmla="*/ 29 w 175"/>
                <a:gd name="T41" fmla="*/ 264 h 589"/>
                <a:gd name="T42" fmla="*/ 76 w 175"/>
                <a:gd name="T43" fmla="*/ 377 h 589"/>
                <a:gd name="T44" fmla="*/ 61 w 175"/>
                <a:gd name="T45" fmla="*/ 382 h 589"/>
                <a:gd name="T46" fmla="*/ 76 w 175"/>
                <a:gd name="T47" fmla="*/ 377 h 589"/>
                <a:gd name="T48" fmla="*/ 96 w 175"/>
                <a:gd name="T49" fmla="*/ 441 h 589"/>
                <a:gd name="T50" fmla="*/ 113 w 175"/>
                <a:gd name="T51" fmla="*/ 466 h 589"/>
                <a:gd name="T52" fmla="*/ 96 w 175"/>
                <a:gd name="T53" fmla="*/ 441 h 589"/>
                <a:gd name="T54" fmla="*/ 139 w 175"/>
                <a:gd name="T55" fmla="*/ 451 h 589"/>
                <a:gd name="T56" fmla="*/ 139 w 175"/>
                <a:gd name="T57" fmla="*/ 477 h 589"/>
                <a:gd name="T58" fmla="*/ 144 w 175"/>
                <a:gd name="T59" fmla="*/ 457 h 589"/>
                <a:gd name="T60" fmla="*/ 119 w 175"/>
                <a:gd name="T61" fmla="*/ 493 h 589"/>
                <a:gd name="T62" fmla="*/ 130 w 175"/>
                <a:gd name="T63" fmla="*/ 501 h 589"/>
                <a:gd name="T64" fmla="*/ 128 w 175"/>
                <a:gd name="T65" fmla="*/ 480 h 589"/>
                <a:gd name="T66" fmla="*/ 119 w 175"/>
                <a:gd name="T67" fmla="*/ 493 h 589"/>
                <a:gd name="T68" fmla="*/ 147 w 175"/>
                <a:gd name="T69" fmla="*/ 536 h 589"/>
                <a:gd name="T70" fmla="*/ 150 w 175"/>
                <a:gd name="T71" fmla="*/ 521 h 589"/>
                <a:gd name="T72" fmla="*/ 147 w 175"/>
                <a:gd name="T73" fmla="*/ 536 h 589"/>
                <a:gd name="T74" fmla="*/ 161 w 175"/>
                <a:gd name="T75" fmla="*/ 541 h 589"/>
                <a:gd name="T76" fmla="*/ 150 w 175"/>
                <a:gd name="T77" fmla="*/ 568 h 589"/>
                <a:gd name="T78" fmla="*/ 164 w 175"/>
                <a:gd name="T79" fmla="*/ 588 h 589"/>
                <a:gd name="T80" fmla="*/ 170 w 175"/>
                <a:gd name="T81" fmla="*/ 564 h 589"/>
                <a:gd name="T82" fmla="*/ 161 w 175"/>
                <a:gd name="T83" fmla="*/ 541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589">
                  <a:moveTo>
                    <a:pt x="52" y="108"/>
                  </a:moveTo>
                  <a:lnTo>
                    <a:pt x="52" y="108"/>
                  </a:lnTo>
                  <a:cubicBezTo>
                    <a:pt x="70" y="94"/>
                    <a:pt x="70" y="94"/>
                    <a:pt x="70" y="94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52" y="108"/>
                    <a:pt x="52" y="108"/>
                    <a:pt x="52" y="108"/>
                  </a:cubicBezTo>
                  <a:close/>
                  <a:moveTo>
                    <a:pt x="43" y="203"/>
                  </a:moveTo>
                  <a:lnTo>
                    <a:pt x="43" y="203"/>
                  </a:lnTo>
                  <a:cubicBezTo>
                    <a:pt x="55" y="177"/>
                    <a:pt x="55" y="177"/>
                    <a:pt x="55" y="177"/>
                  </a:cubicBezTo>
                  <a:cubicBezTo>
                    <a:pt x="53" y="162"/>
                    <a:pt x="53" y="162"/>
                    <a:pt x="53" y="162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43" y="203"/>
                    <a:pt x="43" y="203"/>
                    <a:pt x="43" y="203"/>
                  </a:cubicBezTo>
                  <a:close/>
                  <a:moveTo>
                    <a:pt x="0" y="186"/>
                  </a:moveTo>
                  <a:lnTo>
                    <a:pt x="0" y="186"/>
                  </a:lnTo>
                  <a:cubicBezTo>
                    <a:pt x="18" y="191"/>
                    <a:pt x="18" y="191"/>
                    <a:pt x="18" y="191"/>
                  </a:cubicBezTo>
                  <a:cubicBezTo>
                    <a:pt x="11" y="180"/>
                    <a:pt x="11" y="180"/>
                    <a:pt x="11" y="180"/>
                  </a:cubicBezTo>
                  <a:cubicBezTo>
                    <a:pt x="0" y="186"/>
                    <a:pt x="0" y="186"/>
                    <a:pt x="0" y="186"/>
                  </a:cubicBezTo>
                  <a:close/>
                  <a:moveTo>
                    <a:pt x="29" y="278"/>
                  </a:moveTo>
                  <a:lnTo>
                    <a:pt x="29" y="278"/>
                  </a:lnTo>
                  <a:cubicBezTo>
                    <a:pt x="44" y="276"/>
                    <a:pt x="44" y="276"/>
                    <a:pt x="44" y="27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29" y="264"/>
                    <a:pt x="29" y="276"/>
                    <a:pt x="29" y="278"/>
                  </a:cubicBezTo>
                  <a:close/>
                  <a:moveTo>
                    <a:pt x="76" y="377"/>
                  </a:moveTo>
                  <a:lnTo>
                    <a:pt x="76" y="377"/>
                  </a:lnTo>
                  <a:cubicBezTo>
                    <a:pt x="61" y="382"/>
                    <a:pt x="61" y="382"/>
                    <a:pt x="61" y="382"/>
                  </a:cubicBezTo>
                  <a:cubicBezTo>
                    <a:pt x="70" y="386"/>
                    <a:pt x="70" y="386"/>
                    <a:pt x="70" y="386"/>
                  </a:cubicBezTo>
                  <a:cubicBezTo>
                    <a:pt x="76" y="377"/>
                    <a:pt x="76" y="377"/>
                    <a:pt x="76" y="377"/>
                  </a:cubicBezTo>
                  <a:close/>
                  <a:moveTo>
                    <a:pt x="96" y="441"/>
                  </a:moveTo>
                  <a:lnTo>
                    <a:pt x="96" y="441"/>
                  </a:lnTo>
                  <a:cubicBezTo>
                    <a:pt x="107" y="444"/>
                    <a:pt x="107" y="444"/>
                    <a:pt x="107" y="444"/>
                  </a:cubicBezTo>
                  <a:cubicBezTo>
                    <a:pt x="113" y="466"/>
                    <a:pt x="113" y="466"/>
                    <a:pt x="113" y="466"/>
                  </a:cubicBezTo>
                  <a:cubicBezTo>
                    <a:pt x="99" y="454"/>
                    <a:pt x="99" y="454"/>
                    <a:pt x="99" y="454"/>
                  </a:cubicBezTo>
                  <a:cubicBezTo>
                    <a:pt x="99" y="454"/>
                    <a:pt x="95" y="441"/>
                    <a:pt x="96" y="441"/>
                  </a:cubicBezTo>
                  <a:close/>
                  <a:moveTo>
                    <a:pt x="139" y="451"/>
                  </a:moveTo>
                  <a:lnTo>
                    <a:pt x="139" y="451"/>
                  </a:lnTo>
                  <a:cubicBezTo>
                    <a:pt x="131" y="464"/>
                    <a:pt x="131" y="464"/>
                    <a:pt x="131" y="464"/>
                  </a:cubicBezTo>
                  <a:cubicBezTo>
                    <a:pt x="139" y="477"/>
                    <a:pt x="139" y="477"/>
                    <a:pt x="139" y="477"/>
                  </a:cubicBezTo>
                  <a:cubicBezTo>
                    <a:pt x="145" y="469"/>
                    <a:pt x="145" y="469"/>
                    <a:pt x="145" y="469"/>
                  </a:cubicBezTo>
                  <a:cubicBezTo>
                    <a:pt x="144" y="457"/>
                    <a:pt x="144" y="457"/>
                    <a:pt x="144" y="457"/>
                  </a:cubicBezTo>
                  <a:cubicBezTo>
                    <a:pt x="139" y="451"/>
                    <a:pt x="139" y="451"/>
                    <a:pt x="139" y="451"/>
                  </a:cubicBezTo>
                  <a:close/>
                  <a:moveTo>
                    <a:pt x="119" y="493"/>
                  </a:moveTo>
                  <a:lnTo>
                    <a:pt x="119" y="493"/>
                  </a:lnTo>
                  <a:cubicBezTo>
                    <a:pt x="130" y="501"/>
                    <a:pt x="130" y="501"/>
                    <a:pt x="130" y="501"/>
                  </a:cubicBezTo>
                  <a:cubicBezTo>
                    <a:pt x="138" y="496"/>
                    <a:pt x="138" y="496"/>
                    <a:pt x="138" y="496"/>
                  </a:cubicBezTo>
                  <a:cubicBezTo>
                    <a:pt x="128" y="480"/>
                    <a:pt x="128" y="480"/>
                    <a:pt x="128" y="480"/>
                  </a:cubicBezTo>
                  <a:cubicBezTo>
                    <a:pt x="115" y="483"/>
                    <a:pt x="115" y="483"/>
                    <a:pt x="115" y="483"/>
                  </a:cubicBezTo>
                  <a:cubicBezTo>
                    <a:pt x="119" y="493"/>
                    <a:pt x="119" y="493"/>
                    <a:pt x="119" y="493"/>
                  </a:cubicBezTo>
                  <a:close/>
                  <a:moveTo>
                    <a:pt x="147" y="536"/>
                  </a:moveTo>
                  <a:lnTo>
                    <a:pt x="147" y="536"/>
                  </a:lnTo>
                  <a:cubicBezTo>
                    <a:pt x="159" y="521"/>
                    <a:pt x="159" y="521"/>
                    <a:pt x="159" y="521"/>
                  </a:cubicBezTo>
                  <a:cubicBezTo>
                    <a:pt x="150" y="521"/>
                    <a:pt x="150" y="521"/>
                    <a:pt x="150" y="521"/>
                  </a:cubicBezTo>
                  <a:cubicBezTo>
                    <a:pt x="142" y="532"/>
                    <a:pt x="142" y="532"/>
                    <a:pt x="142" y="532"/>
                  </a:cubicBezTo>
                  <a:cubicBezTo>
                    <a:pt x="147" y="536"/>
                    <a:pt x="147" y="536"/>
                    <a:pt x="147" y="536"/>
                  </a:cubicBezTo>
                  <a:close/>
                  <a:moveTo>
                    <a:pt x="161" y="541"/>
                  </a:moveTo>
                  <a:lnTo>
                    <a:pt x="161" y="541"/>
                  </a:lnTo>
                  <a:cubicBezTo>
                    <a:pt x="148" y="551"/>
                    <a:pt x="148" y="551"/>
                    <a:pt x="148" y="551"/>
                  </a:cubicBezTo>
                  <a:cubicBezTo>
                    <a:pt x="150" y="568"/>
                    <a:pt x="150" y="568"/>
                    <a:pt x="150" y="568"/>
                  </a:cubicBezTo>
                  <a:cubicBezTo>
                    <a:pt x="150" y="568"/>
                    <a:pt x="157" y="571"/>
                    <a:pt x="157" y="573"/>
                  </a:cubicBezTo>
                  <a:cubicBezTo>
                    <a:pt x="159" y="574"/>
                    <a:pt x="164" y="588"/>
                    <a:pt x="164" y="588"/>
                  </a:cubicBezTo>
                  <a:cubicBezTo>
                    <a:pt x="174" y="577"/>
                    <a:pt x="174" y="577"/>
                    <a:pt x="174" y="577"/>
                  </a:cubicBezTo>
                  <a:cubicBezTo>
                    <a:pt x="170" y="564"/>
                    <a:pt x="170" y="564"/>
                    <a:pt x="170" y="564"/>
                  </a:cubicBezTo>
                  <a:cubicBezTo>
                    <a:pt x="170" y="548"/>
                    <a:pt x="170" y="548"/>
                    <a:pt x="170" y="548"/>
                  </a:cubicBezTo>
                  <a:lnTo>
                    <a:pt x="161" y="54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08" name="Freeform 5"/>
            <p:cNvSpPr>
              <a:spLocks noChangeArrowheads="1"/>
            </p:cNvSpPr>
            <p:nvPr/>
          </p:nvSpPr>
          <p:spPr bwMode="auto">
            <a:xfrm>
              <a:off x="9056688" y="4106863"/>
              <a:ext cx="34925" cy="69850"/>
            </a:xfrm>
            <a:custGeom>
              <a:avLst/>
              <a:gdLst>
                <a:gd name="T0" fmla="*/ 92 w 98"/>
                <a:gd name="T1" fmla="*/ 0 h 195"/>
                <a:gd name="T2" fmla="*/ 77 w 98"/>
                <a:gd name="T3" fmla="*/ 13 h 195"/>
                <a:gd name="T4" fmla="*/ 90 w 98"/>
                <a:gd name="T5" fmla="*/ 36 h 195"/>
                <a:gd name="T6" fmla="*/ 89 w 98"/>
                <a:gd name="T7" fmla="*/ 19 h 195"/>
                <a:gd name="T8" fmla="*/ 97 w 98"/>
                <a:gd name="T9" fmla="*/ 8 h 195"/>
                <a:gd name="T10" fmla="*/ 92 w 98"/>
                <a:gd name="T11" fmla="*/ 0 h 195"/>
                <a:gd name="T12" fmla="*/ 48 w 98"/>
                <a:gd name="T13" fmla="*/ 115 h 195"/>
                <a:gd name="T14" fmla="*/ 63 w 98"/>
                <a:gd name="T15" fmla="*/ 106 h 195"/>
                <a:gd name="T16" fmla="*/ 68 w 98"/>
                <a:gd name="T17" fmla="*/ 115 h 195"/>
                <a:gd name="T18" fmla="*/ 58 w 98"/>
                <a:gd name="T19" fmla="*/ 117 h 195"/>
                <a:gd name="T20" fmla="*/ 48 w 98"/>
                <a:gd name="T21" fmla="*/ 115 h 195"/>
                <a:gd name="T22" fmla="*/ 3 w 98"/>
                <a:gd name="T23" fmla="*/ 178 h 195"/>
                <a:gd name="T24" fmla="*/ 11 w 98"/>
                <a:gd name="T25" fmla="*/ 165 h 195"/>
                <a:gd name="T26" fmla="*/ 26 w 98"/>
                <a:gd name="T27" fmla="*/ 161 h 195"/>
                <a:gd name="T28" fmla="*/ 32 w 98"/>
                <a:gd name="T29" fmla="*/ 165 h 195"/>
                <a:gd name="T30" fmla="*/ 19 w 98"/>
                <a:gd name="T31" fmla="*/ 190 h 195"/>
                <a:gd name="T32" fmla="*/ 6 w 98"/>
                <a:gd name="T33" fmla="*/ 194 h 195"/>
                <a:gd name="T34" fmla="*/ 0 w 98"/>
                <a:gd name="T35" fmla="*/ 188 h 195"/>
                <a:gd name="T36" fmla="*/ 3 w 98"/>
                <a:gd name="T37" fmla="*/ 17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95">
                  <a:moveTo>
                    <a:pt x="92" y="0"/>
                  </a:moveTo>
                  <a:lnTo>
                    <a:pt x="77" y="13"/>
                  </a:lnTo>
                  <a:lnTo>
                    <a:pt x="90" y="36"/>
                  </a:lnTo>
                  <a:lnTo>
                    <a:pt x="89" y="19"/>
                  </a:lnTo>
                  <a:lnTo>
                    <a:pt x="97" y="8"/>
                  </a:lnTo>
                  <a:lnTo>
                    <a:pt x="92" y="0"/>
                  </a:lnTo>
                  <a:close/>
                  <a:moveTo>
                    <a:pt x="48" y="115"/>
                  </a:moveTo>
                  <a:lnTo>
                    <a:pt x="63" y="106"/>
                  </a:lnTo>
                  <a:lnTo>
                    <a:pt x="68" y="115"/>
                  </a:lnTo>
                  <a:lnTo>
                    <a:pt x="58" y="117"/>
                  </a:lnTo>
                  <a:lnTo>
                    <a:pt x="48" y="115"/>
                  </a:lnTo>
                  <a:close/>
                  <a:moveTo>
                    <a:pt x="3" y="178"/>
                  </a:moveTo>
                  <a:lnTo>
                    <a:pt x="11" y="165"/>
                  </a:lnTo>
                  <a:lnTo>
                    <a:pt x="26" y="161"/>
                  </a:lnTo>
                  <a:lnTo>
                    <a:pt x="32" y="165"/>
                  </a:lnTo>
                  <a:lnTo>
                    <a:pt x="19" y="190"/>
                  </a:lnTo>
                  <a:lnTo>
                    <a:pt x="6" y="194"/>
                  </a:lnTo>
                  <a:lnTo>
                    <a:pt x="0" y="188"/>
                  </a:lnTo>
                  <a:lnTo>
                    <a:pt x="3" y="178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09" name="Freeform 6"/>
            <p:cNvSpPr>
              <a:spLocks noChangeArrowheads="1"/>
            </p:cNvSpPr>
            <p:nvPr/>
          </p:nvSpPr>
          <p:spPr bwMode="auto">
            <a:xfrm>
              <a:off x="5468938" y="963613"/>
              <a:ext cx="3852862" cy="2322512"/>
            </a:xfrm>
            <a:custGeom>
              <a:avLst/>
              <a:gdLst>
                <a:gd name="T0" fmla="*/ 8174 w 10703"/>
                <a:gd name="T1" fmla="*/ 5276 h 6452"/>
                <a:gd name="T2" fmla="*/ 7434 w 10703"/>
                <a:gd name="T3" fmla="*/ 4606 h 6452"/>
                <a:gd name="T4" fmla="*/ 6530 w 10703"/>
                <a:gd name="T5" fmla="*/ 5265 h 6452"/>
                <a:gd name="T6" fmla="*/ 5072 w 10703"/>
                <a:gd name="T7" fmla="*/ 5199 h 6452"/>
                <a:gd name="T8" fmla="*/ 3550 w 10703"/>
                <a:gd name="T9" fmla="*/ 4938 h 6452"/>
                <a:gd name="T10" fmla="*/ 2635 w 10703"/>
                <a:gd name="T11" fmla="*/ 5248 h 6452"/>
                <a:gd name="T12" fmla="*/ 1836 w 10703"/>
                <a:gd name="T13" fmla="*/ 5776 h 6452"/>
                <a:gd name="T14" fmla="*/ 1309 w 10703"/>
                <a:gd name="T15" fmla="*/ 6246 h 6452"/>
                <a:gd name="T16" fmla="*/ 480 w 10703"/>
                <a:gd name="T17" fmla="*/ 5234 h 6452"/>
                <a:gd name="T18" fmla="*/ 187 w 10703"/>
                <a:gd name="T19" fmla="*/ 3620 h 6452"/>
                <a:gd name="T20" fmla="*/ 682 w 10703"/>
                <a:gd name="T21" fmla="*/ 3197 h 6452"/>
                <a:gd name="T22" fmla="*/ 598 w 10703"/>
                <a:gd name="T23" fmla="*/ 3814 h 6452"/>
                <a:gd name="T24" fmla="*/ 1133 w 10703"/>
                <a:gd name="T25" fmla="*/ 3281 h 6452"/>
                <a:gd name="T26" fmla="*/ 1975 w 10703"/>
                <a:gd name="T27" fmla="*/ 2993 h 6452"/>
                <a:gd name="T28" fmla="*/ 2392 w 10703"/>
                <a:gd name="T29" fmla="*/ 2382 h 6452"/>
                <a:gd name="T30" fmla="*/ 2923 w 10703"/>
                <a:gd name="T31" fmla="*/ 3301 h 6452"/>
                <a:gd name="T32" fmla="*/ 2800 w 10703"/>
                <a:gd name="T33" fmla="*/ 2332 h 6452"/>
                <a:gd name="T34" fmla="*/ 3678 w 10703"/>
                <a:gd name="T35" fmla="*/ 2617 h 6452"/>
                <a:gd name="T36" fmla="*/ 3258 w 10703"/>
                <a:gd name="T37" fmla="*/ 1636 h 6452"/>
                <a:gd name="T38" fmla="*/ 3961 w 10703"/>
                <a:gd name="T39" fmla="*/ 1093 h 6452"/>
                <a:gd name="T40" fmla="*/ 4572 w 10703"/>
                <a:gd name="T41" fmla="*/ 905 h 6452"/>
                <a:gd name="T42" fmla="*/ 4759 w 10703"/>
                <a:gd name="T43" fmla="*/ 1543 h 6452"/>
                <a:gd name="T44" fmla="*/ 5746 w 10703"/>
                <a:gd name="T45" fmla="*/ 1280 h 6452"/>
                <a:gd name="T46" fmla="*/ 6527 w 10703"/>
                <a:gd name="T47" fmla="*/ 1446 h 6452"/>
                <a:gd name="T48" fmla="*/ 7154 w 10703"/>
                <a:gd name="T49" fmla="*/ 1150 h 6452"/>
                <a:gd name="T50" fmla="*/ 8670 w 10703"/>
                <a:gd name="T51" fmla="*/ 1176 h 6452"/>
                <a:gd name="T52" fmla="*/ 9782 w 10703"/>
                <a:gd name="T53" fmla="*/ 930 h 6452"/>
                <a:gd name="T54" fmla="*/ 10561 w 10703"/>
                <a:gd name="T55" fmla="*/ 1073 h 6452"/>
                <a:gd name="T56" fmla="*/ 10150 w 10703"/>
                <a:gd name="T57" fmla="*/ 1457 h 6452"/>
                <a:gd name="T58" fmla="*/ 10578 w 10703"/>
                <a:gd name="T59" fmla="*/ 2301 h 6452"/>
                <a:gd name="T60" fmla="*/ 9756 w 10703"/>
                <a:gd name="T61" fmla="*/ 3065 h 6452"/>
                <a:gd name="T62" fmla="*/ 9951 w 10703"/>
                <a:gd name="T63" fmla="*/ 4232 h 6452"/>
                <a:gd name="T64" fmla="*/ 9640 w 10703"/>
                <a:gd name="T65" fmla="*/ 2789 h 6452"/>
                <a:gd name="T66" fmla="*/ 9155 w 10703"/>
                <a:gd name="T67" fmla="*/ 2839 h 6452"/>
                <a:gd name="T68" fmla="*/ 8669 w 10703"/>
                <a:gd name="T69" fmla="*/ 3417 h 6452"/>
                <a:gd name="T70" fmla="*/ 8406 w 10703"/>
                <a:gd name="T71" fmla="*/ 4317 h 6452"/>
                <a:gd name="T72" fmla="*/ 8496 w 10703"/>
                <a:gd name="T73" fmla="*/ 5870 h 6452"/>
                <a:gd name="T74" fmla="*/ 735 w 10703"/>
                <a:gd name="T75" fmla="*/ 688 h 6452"/>
                <a:gd name="T76" fmla="*/ 997 w 10703"/>
                <a:gd name="T77" fmla="*/ 419 h 6452"/>
                <a:gd name="T78" fmla="*/ 962 w 10703"/>
                <a:gd name="T79" fmla="*/ 632 h 6452"/>
                <a:gd name="T80" fmla="*/ 969 w 10703"/>
                <a:gd name="T81" fmla="*/ 740 h 6452"/>
                <a:gd name="T82" fmla="*/ 1212 w 10703"/>
                <a:gd name="T83" fmla="*/ 554 h 6452"/>
                <a:gd name="T84" fmla="*/ 9585 w 10703"/>
                <a:gd name="T85" fmla="*/ 2731 h 6452"/>
                <a:gd name="T86" fmla="*/ 2064 w 10703"/>
                <a:gd name="T87" fmla="*/ 1508 h 6452"/>
                <a:gd name="T88" fmla="*/ 1497 w 10703"/>
                <a:gd name="T89" fmla="*/ 1965 h 6452"/>
                <a:gd name="T90" fmla="*/ 1584 w 10703"/>
                <a:gd name="T91" fmla="*/ 2328 h 6452"/>
                <a:gd name="T92" fmla="*/ 1689 w 10703"/>
                <a:gd name="T93" fmla="*/ 2735 h 6452"/>
                <a:gd name="T94" fmla="*/ 1764 w 10703"/>
                <a:gd name="T95" fmla="*/ 3027 h 6452"/>
                <a:gd name="T96" fmla="*/ 2379 w 10703"/>
                <a:gd name="T97" fmla="*/ 2104 h 6452"/>
                <a:gd name="T98" fmla="*/ 2885 w 10703"/>
                <a:gd name="T99" fmla="*/ 1573 h 6452"/>
                <a:gd name="T100" fmla="*/ 3172 w 10703"/>
                <a:gd name="T101" fmla="*/ 1635 h 6452"/>
                <a:gd name="T102" fmla="*/ 3669 w 10703"/>
                <a:gd name="T103" fmla="*/ 1206 h 6452"/>
                <a:gd name="T104" fmla="*/ 2940 w 10703"/>
                <a:gd name="T105" fmla="*/ 467 h 6452"/>
                <a:gd name="T106" fmla="*/ 3389 w 10703"/>
                <a:gd name="T107" fmla="*/ 465 h 6452"/>
                <a:gd name="T108" fmla="*/ 6278 w 10703"/>
                <a:gd name="T109" fmla="*/ 364 h 6452"/>
                <a:gd name="T110" fmla="*/ 6326 w 10703"/>
                <a:gd name="T111" fmla="*/ 444 h 6452"/>
                <a:gd name="T112" fmla="*/ 3945 w 10703"/>
                <a:gd name="T113" fmla="*/ 568 h 6452"/>
                <a:gd name="T114" fmla="*/ 6607 w 10703"/>
                <a:gd name="T115" fmla="*/ 821 h 6452"/>
                <a:gd name="T116" fmla="*/ 9076 w 10703"/>
                <a:gd name="T117" fmla="*/ 5302 h 6452"/>
                <a:gd name="T118" fmla="*/ 8692 w 10703"/>
                <a:gd name="T119" fmla="*/ 4311 h 6452"/>
                <a:gd name="T120" fmla="*/ 8304 w 10703"/>
                <a:gd name="T121" fmla="*/ 4287 h 6452"/>
                <a:gd name="T122" fmla="*/ 9832 w 10703"/>
                <a:gd name="T123" fmla="*/ 4595 h 6452"/>
                <a:gd name="T124" fmla="*/ 9649 w 10703"/>
                <a:gd name="T125" fmla="*/ 5373 h 6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03" h="6452">
                  <a:moveTo>
                    <a:pt x="8302" y="5925"/>
                  </a:moveTo>
                  <a:lnTo>
                    <a:pt x="8302" y="5925"/>
                  </a:lnTo>
                  <a:cubicBezTo>
                    <a:pt x="8300" y="5924"/>
                    <a:pt x="8300" y="5924"/>
                    <a:pt x="8300" y="5924"/>
                  </a:cubicBezTo>
                  <a:cubicBezTo>
                    <a:pt x="8287" y="5910"/>
                    <a:pt x="8287" y="5910"/>
                    <a:pt x="8287" y="5910"/>
                  </a:cubicBezTo>
                  <a:lnTo>
                    <a:pt x="8287" y="5910"/>
                  </a:lnTo>
                  <a:cubicBezTo>
                    <a:pt x="8290" y="5902"/>
                    <a:pt x="8290" y="5902"/>
                    <a:pt x="8290" y="5902"/>
                  </a:cubicBezTo>
                  <a:cubicBezTo>
                    <a:pt x="8290" y="5892"/>
                    <a:pt x="8290" y="5892"/>
                    <a:pt x="8290" y="5892"/>
                  </a:cubicBezTo>
                  <a:cubicBezTo>
                    <a:pt x="8284" y="5889"/>
                    <a:pt x="8284" y="5889"/>
                    <a:pt x="8284" y="5889"/>
                  </a:cubicBezTo>
                  <a:cubicBezTo>
                    <a:pt x="8281" y="5875"/>
                    <a:pt x="8281" y="5875"/>
                    <a:pt x="8281" y="5875"/>
                  </a:cubicBezTo>
                  <a:cubicBezTo>
                    <a:pt x="8282" y="5869"/>
                    <a:pt x="8282" y="5869"/>
                    <a:pt x="8282" y="5869"/>
                  </a:cubicBezTo>
                  <a:cubicBezTo>
                    <a:pt x="8291" y="5863"/>
                    <a:pt x="8291" y="5863"/>
                    <a:pt x="8291" y="5863"/>
                  </a:cubicBezTo>
                  <a:cubicBezTo>
                    <a:pt x="8311" y="5864"/>
                    <a:pt x="8311" y="5864"/>
                    <a:pt x="8311" y="5864"/>
                  </a:cubicBezTo>
                  <a:cubicBezTo>
                    <a:pt x="8316" y="5863"/>
                    <a:pt x="8316" y="5863"/>
                    <a:pt x="8316" y="5863"/>
                  </a:cubicBezTo>
                  <a:cubicBezTo>
                    <a:pt x="8316" y="5849"/>
                    <a:pt x="8316" y="5849"/>
                    <a:pt x="8316" y="5849"/>
                  </a:cubicBezTo>
                  <a:cubicBezTo>
                    <a:pt x="8314" y="5841"/>
                    <a:pt x="8314" y="5841"/>
                    <a:pt x="8314" y="5841"/>
                  </a:cubicBezTo>
                  <a:cubicBezTo>
                    <a:pt x="8314" y="5831"/>
                    <a:pt x="8314" y="5831"/>
                    <a:pt x="8314" y="5831"/>
                  </a:cubicBezTo>
                  <a:cubicBezTo>
                    <a:pt x="8319" y="5823"/>
                    <a:pt x="8319" y="5823"/>
                    <a:pt x="8319" y="5823"/>
                  </a:cubicBezTo>
                  <a:cubicBezTo>
                    <a:pt x="8319" y="5808"/>
                    <a:pt x="8319" y="5808"/>
                    <a:pt x="8319" y="5808"/>
                  </a:cubicBezTo>
                  <a:cubicBezTo>
                    <a:pt x="8317" y="5794"/>
                    <a:pt x="8317" y="5794"/>
                    <a:pt x="8317" y="5794"/>
                  </a:cubicBezTo>
                  <a:cubicBezTo>
                    <a:pt x="8308" y="5786"/>
                    <a:pt x="8308" y="5786"/>
                    <a:pt x="8308" y="5786"/>
                  </a:cubicBezTo>
                  <a:cubicBezTo>
                    <a:pt x="8308" y="5759"/>
                    <a:pt x="8308" y="5759"/>
                    <a:pt x="8308" y="5759"/>
                  </a:cubicBezTo>
                  <a:cubicBezTo>
                    <a:pt x="8307" y="5745"/>
                    <a:pt x="8307" y="5745"/>
                    <a:pt x="8307" y="5745"/>
                  </a:cubicBezTo>
                  <a:cubicBezTo>
                    <a:pt x="8304" y="5725"/>
                    <a:pt x="8304" y="5725"/>
                    <a:pt x="8304" y="5725"/>
                  </a:cubicBezTo>
                  <a:cubicBezTo>
                    <a:pt x="8305" y="5711"/>
                    <a:pt x="8305" y="5711"/>
                    <a:pt x="8305" y="5711"/>
                  </a:cubicBezTo>
                  <a:cubicBezTo>
                    <a:pt x="8294" y="5696"/>
                    <a:pt x="8294" y="5696"/>
                    <a:pt x="8294" y="5696"/>
                  </a:cubicBezTo>
                  <a:cubicBezTo>
                    <a:pt x="8288" y="5687"/>
                    <a:pt x="8288" y="5687"/>
                    <a:pt x="8288" y="5687"/>
                  </a:cubicBezTo>
                  <a:cubicBezTo>
                    <a:pt x="8285" y="5675"/>
                    <a:pt x="8285" y="5675"/>
                    <a:pt x="8285" y="5675"/>
                  </a:cubicBezTo>
                  <a:cubicBezTo>
                    <a:pt x="8265" y="5646"/>
                    <a:pt x="8265" y="5646"/>
                    <a:pt x="8265" y="5646"/>
                  </a:cubicBezTo>
                  <a:cubicBezTo>
                    <a:pt x="8261" y="5632"/>
                    <a:pt x="8261" y="5632"/>
                    <a:pt x="8261" y="5632"/>
                  </a:cubicBezTo>
                  <a:cubicBezTo>
                    <a:pt x="8264" y="5624"/>
                    <a:pt x="8264" y="5624"/>
                    <a:pt x="8264" y="5624"/>
                  </a:cubicBezTo>
                  <a:cubicBezTo>
                    <a:pt x="8273" y="5618"/>
                    <a:pt x="8273" y="5618"/>
                    <a:pt x="8273" y="5618"/>
                  </a:cubicBezTo>
                  <a:cubicBezTo>
                    <a:pt x="8284" y="5617"/>
                    <a:pt x="8284" y="5617"/>
                    <a:pt x="8284" y="5617"/>
                  </a:cubicBezTo>
                  <a:cubicBezTo>
                    <a:pt x="8291" y="5607"/>
                    <a:pt x="8291" y="5607"/>
                    <a:pt x="8291" y="5607"/>
                  </a:cubicBezTo>
                  <a:cubicBezTo>
                    <a:pt x="8294" y="5595"/>
                    <a:pt x="8294" y="5595"/>
                    <a:pt x="8294" y="5595"/>
                  </a:cubicBezTo>
                  <a:cubicBezTo>
                    <a:pt x="8310" y="5572"/>
                    <a:pt x="8310" y="5572"/>
                    <a:pt x="8310" y="5572"/>
                  </a:cubicBezTo>
                  <a:cubicBezTo>
                    <a:pt x="8316" y="5571"/>
                    <a:pt x="8316" y="5571"/>
                    <a:pt x="8316" y="5571"/>
                  </a:cubicBezTo>
                  <a:cubicBezTo>
                    <a:pt x="8328" y="5574"/>
                    <a:pt x="8328" y="5574"/>
                    <a:pt x="8328" y="5574"/>
                  </a:cubicBezTo>
                  <a:cubicBezTo>
                    <a:pt x="8339" y="5578"/>
                    <a:pt x="8339" y="5578"/>
                    <a:pt x="8339" y="5578"/>
                  </a:cubicBezTo>
                  <a:cubicBezTo>
                    <a:pt x="8391" y="5587"/>
                    <a:pt x="8391" y="5587"/>
                    <a:pt x="8391" y="5587"/>
                  </a:cubicBezTo>
                  <a:cubicBezTo>
                    <a:pt x="8398" y="5591"/>
                    <a:pt x="8398" y="5591"/>
                    <a:pt x="8398" y="5591"/>
                  </a:cubicBezTo>
                  <a:cubicBezTo>
                    <a:pt x="8407" y="5591"/>
                    <a:pt x="8407" y="5591"/>
                    <a:pt x="8407" y="5591"/>
                  </a:cubicBezTo>
                  <a:cubicBezTo>
                    <a:pt x="8414" y="5583"/>
                    <a:pt x="8414" y="5583"/>
                    <a:pt x="8414" y="5583"/>
                  </a:cubicBezTo>
                  <a:cubicBezTo>
                    <a:pt x="8412" y="5571"/>
                    <a:pt x="8412" y="5571"/>
                    <a:pt x="8412" y="5571"/>
                  </a:cubicBezTo>
                  <a:cubicBezTo>
                    <a:pt x="8407" y="5562"/>
                    <a:pt x="8407" y="5562"/>
                    <a:pt x="8407" y="5562"/>
                  </a:cubicBezTo>
                  <a:cubicBezTo>
                    <a:pt x="8406" y="5552"/>
                    <a:pt x="8406" y="5552"/>
                    <a:pt x="8406" y="5552"/>
                  </a:cubicBezTo>
                  <a:cubicBezTo>
                    <a:pt x="8409" y="5546"/>
                    <a:pt x="8409" y="5546"/>
                    <a:pt x="8409" y="5546"/>
                  </a:cubicBezTo>
                  <a:cubicBezTo>
                    <a:pt x="8406" y="5539"/>
                    <a:pt x="8406" y="5539"/>
                    <a:pt x="8406" y="5539"/>
                  </a:cubicBezTo>
                  <a:cubicBezTo>
                    <a:pt x="8403" y="5529"/>
                    <a:pt x="8403" y="5529"/>
                    <a:pt x="8403" y="5529"/>
                  </a:cubicBezTo>
                  <a:cubicBezTo>
                    <a:pt x="8411" y="5513"/>
                    <a:pt x="8411" y="5513"/>
                    <a:pt x="8411" y="5513"/>
                  </a:cubicBezTo>
                  <a:cubicBezTo>
                    <a:pt x="8415" y="5506"/>
                    <a:pt x="8415" y="5506"/>
                    <a:pt x="8415" y="5506"/>
                  </a:cubicBezTo>
                  <a:cubicBezTo>
                    <a:pt x="8414" y="5494"/>
                    <a:pt x="8414" y="5494"/>
                    <a:pt x="8414" y="5494"/>
                  </a:cubicBezTo>
                  <a:cubicBezTo>
                    <a:pt x="8409" y="5487"/>
                    <a:pt x="8409" y="5487"/>
                    <a:pt x="8409" y="5487"/>
                  </a:cubicBezTo>
                  <a:cubicBezTo>
                    <a:pt x="8411" y="5482"/>
                    <a:pt x="8411" y="5482"/>
                    <a:pt x="8411" y="5482"/>
                  </a:cubicBezTo>
                  <a:cubicBezTo>
                    <a:pt x="8421" y="5476"/>
                    <a:pt x="8421" y="5476"/>
                    <a:pt x="8421" y="5476"/>
                  </a:cubicBezTo>
                  <a:cubicBezTo>
                    <a:pt x="8418" y="5468"/>
                    <a:pt x="8418" y="5468"/>
                    <a:pt x="8418" y="5468"/>
                  </a:cubicBezTo>
                  <a:cubicBezTo>
                    <a:pt x="8418" y="5459"/>
                    <a:pt x="8418" y="5459"/>
                    <a:pt x="8418" y="5459"/>
                  </a:cubicBezTo>
                  <a:cubicBezTo>
                    <a:pt x="8412" y="5450"/>
                    <a:pt x="8412" y="5450"/>
                    <a:pt x="8412" y="5450"/>
                  </a:cubicBezTo>
                  <a:cubicBezTo>
                    <a:pt x="8415" y="5439"/>
                    <a:pt x="8415" y="5439"/>
                    <a:pt x="8415" y="5439"/>
                  </a:cubicBezTo>
                  <a:cubicBezTo>
                    <a:pt x="8424" y="5433"/>
                    <a:pt x="8424" y="5433"/>
                    <a:pt x="8424" y="5433"/>
                  </a:cubicBezTo>
                  <a:cubicBezTo>
                    <a:pt x="8424" y="5427"/>
                    <a:pt x="8424" y="5427"/>
                    <a:pt x="8424" y="5427"/>
                  </a:cubicBezTo>
                  <a:cubicBezTo>
                    <a:pt x="8420" y="5419"/>
                    <a:pt x="8420" y="5419"/>
                    <a:pt x="8420" y="5419"/>
                  </a:cubicBezTo>
                  <a:cubicBezTo>
                    <a:pt x="8414" y="5403"/>
                    <a:pt x="8414" y="5403"/>
                    <a:pt x="8414" y="5403"/>
                  </a:cubicBezTo>
                  <a:cubicBezTo>
                    <a:pt x="8412" y="5383"/>
                    <a:pt x="8412" y="5383"/>
                    <a:pt x="8412" y="5383"/>
                  </a:cubicBezTo>
                  <a:cubicBezTo>
                    <a:pt x="8417" y="5381"/>
                    <a:pt x="8417" y="5381"/>
                    <a:pt x="8417" y="5381"/>
                  </a:cubicBezTo>
                  <a:cubicBezTo>
                    <a:pt x="8421" y="5378"/>
                    <a:pt x="8421" y="5378"/>
                    <a:pt x="8421" y="5378"/>
                  </a:cubicBezTo>
                  <a:cubicBezTo>
                    <a:pt x="8420" y="5370"/>
                    <a:pt x="8420" y="5370"/>
                    <a:pt x="8420" y="5370"/>
                  </a:cubicBezTo>
                  <a:cubicBezTo>
                    <a:pt x="8417" y="5366"/>
                    <a:pt x="8417" y="5366"/>
                    <a:pt x="8417" y="5366"/>
                  </a:cubicBezTo>
                  <a:cubicBezTo>
                    <a:pt x="8418" y="5357"/>
                    <a:pt x="8418" y="5357"/>
                    <a:pt x="8418" y="5357"/>
                  </a:cubicBezTo>
                  <a:cubicBezTo>
                    <a:pt x="8411" y="5352"/>
                    <a:pt x="8411" y="5352"/>
                    <a:pt x="8411" y="5352"/>
                  </a:cubicBezTo>
                  <a:cubicBezTo>
                    <a:pt x="8406" y="5344"/>
                    <a:pt x="8406" y="5344"/>
                    <a:pt x="8406" y="5344"/>
                  </a:cubicBezTo>
                  <a:cubicBezTo>
                    <a:pt x="8411" y="5332"/>
                    <a:pt x="8411" y="5332"/>
                    <a:pt x="8411" y="5332"/>
                  </a:cubicBezTo>
                  <a:cubicBezTo>
                    <a:pt x="8411" y="5318"/>
                    <a:pt x="8411" y="5318"/>
                    <a:pt x="8411" y="5318"/>
                  </a:cubicBezTo>
                  <a:cubicBezTo>
                    <a:pt x="8407" y="5315"/>
                    <a:pt x="8407" y="5315"/>
                    <a:pt x="8407" y="5315"/>
                  </a:cubicBezTo>
                  <a:cubicBezTo>
                    <a:pt x="8400" y="5305"/>
                    <a:pt x="8400" y="5305"/>
                    <a:pt x="8400" y="5305"/>
                  </a:cubicBezTo>
                  <a:cubicBezTo>
                    <a:pt x="8400" y="5297"/>
                    <a:pt x="8400" y="5297"/>
                    <a:pt x="8400" y="5297"/>
                  </a:cubicBezTo>
                  <a:cubicBezTo>
                    <a:pt x="8412" y="5283"/>
                    <a:pt x="8412" y="5283"/>
                    <a:pt x="8412" y="5283"/>
                  </a:cubicBezTo>
                  <a:cubicBezTo>
                    <a:pt x="8424" y="5282"/>
                    <a:pt x="8424" y="5282"/>
                    <a:pt x="8424" y="5282"/>
                  </a:cubicBezTo>
                  <a:cubicBezTo>
                    <a:pt x="8427" y="5276"/>
                    <a:pt x="8427" y="5276"/>
                    <a:pt x="8427" y="5276"/>
                  </a:cubicBezTo>
                  <a:cubicBezTo>
                    <a:pt x="8427" y="5262"/>
                    <a:pt x="8427" y="5262"/>
                    <a:pt x="8427" y="5262"/>
                  </a:cubicBezTo>
                  <a:cubicBezTo>
                    <a:pt x="8430" y="5244"/>
                    <a:pt x="8430" y="5244"/>
                    <a:pt x="8430" y="5244"/>
                  </a:cubicBezTo>
                  <a:cubicBezTo>
                    <a:pt x="8421" y="5239"/>
                    <a:pt x="8421" y="5239"/>
                    <a:pt x="8421" y="5239"/>
                  </a:cubicBezTo>
                  <a:cubicBezTo>
                    <a:pt x="8414" y="5230"/>
                    <a:pt x="8414" y="5230"/>
                    <a:pt x="8414" y="5230"/>
                  </a:cubicBezTo>
                  <a:cubicBezTo>
                    <a:pt x="8412" y="5219"/>
                    <a:pt x="8412" y="5219"/>
                    <a:pt x="8412" y="5219"/>
                  </a:cubicBezTo>
                  <a:cubicBezTo>
                    <a:pt x="8398" y="5204"/>
                    <a:pt x="8398" y="5204"/>
                    <a:pt x="8398" y="5204"/>
                  </a:cubicBezTo>
                  <a:cubicBezTo>
                    <a:pt x="8395" y="5196"/>
                    <a:pt x="8395" y="5196"/>
                    <a:pt x="8395" y="5196"/>
                  </a:cubicBezTo>
                  <a:cubicBezTo>
                    <a:pt x="8403" y="5189"/>
                    <a:pt x="8403" y="5189"/>
                    <a:pt x="8403" y="5189"/>
                  </a:cubicBezTo>
                  <a:cubicBezTo>
                    <a:pt x="8395" y="5173"/>
                    <a:pt x="8395" y="5173"/>
                    <a:pt x="8395" y="5173"/>
                  </a:cubicBezTo>
                  <a:cubicBezTo>
                    <a:pt x="8391" y="5164"/>
                    <a:pt x="8391" y="5164"/>
                    <a:pt x="8391" y="5164"/>
                  </a:cubicBezTo>
                  <a:cubicBezTo>
                    <a:pt x="8377" y="5164"/>
                    <a:pt x="8377" y="5164"/>
                    <a:pt x="8377" y="5164"/>
                  </a:cubicBezTo>
                  <a:cubicBezTo>
                    <a:pt x="8368" y="5156"/>
                    <a:pt x="8368" y="5156"/>
                    <a:pt x="8368" y="5156"/>
                  </a:cubicBezTo>
                  <a:cubicBezTo>
                    <a:pt x="8352" y="5152"/>
                    <a:pt x="8352" y="5152"/>
                    <a:pt x="8352" y="5152"/>
                  </a:cubicBezTo>
                  <a:cubicBezTo>
                    <a:pt x="8345" y="5159"/>
                    <a:pt x="8345" y="5159"/>
                    <a:pt x="8345" y="5159"/>
                  </a:cubicBezTo>
                  <a:cubicBezTo>
                    <a:pt x="8331" y="5161"/>
                    <a:pt x="8331" y="5161"/>
                    <a:pt x="8331" y="5161"/>
                  </a:cubicBezTo>
                  <a:cubicBezTo>
                    <a:pt x="8322" y="5169"/>
                    <a:pt x="8322" y="5169"/>
                    <a:pt x="8322" y="5169"/>
                  </a:cubicBezTo>
                  <a:cubicBezTo>
                    <a:pt x="8320" y="5181"/>
                    <a:pt x="8320" y="5181"/>
                    <a:pt x="8320" y="5181"/>
                  </a:cubicBezTo>
                  <a:cubicBezTo>
                    <a:pt x="8313" y="5184"/>
                    <a:pt x="8313" y="5184"/>
                    <a:pt x="8313" y="5184"/>
                  </a:cubicBezTo>
                  <a:cubicBezTo>
                    <a:pt x="8304" y="5185"/>
                    <a:pt x="8304" y="5185"/>
                    <a:pt x="8304" y="5185"/>
                  </a:cubicBezTo>
                  <a:cubicBezTo>
                    <a:pt x="8299" y="5202"/>
                    <a:pt x="8299" y="5202"/>
                    <a:pt x="8299" y="5202"/>
                  </a:cubicBezTo>
                  <a:cubicBezTo>
                    <a:pt x="8284" y="5202"/>
                    <a:pt x="8284" y="5202"/>
                    <a:pt x="8284" y="5202"/>
                  </a:cubicBezTo>
                  <a:cubicBezTo>
                    <a:pt x="8273" y="5204"/>
                    <a:pt x="8273" y="5204"/>
                    <a:pt x="8273" y="5204"/>
                  </a:cubicBezTo>
                  <a:cubicBezTo>
                    <a:pt x="8268" y="5216"/>
                    <a:pt x="8268" y="5216"/>
                    <a:pt x="8268" y="5216"/>
                  </a:cubicBezTo>
                  <a:cubicBezTo>
                    <a:pt x="8268" y="5228"/>
                    <a:pt x="8268" y="5228"/>
                    <a:pt x="8268" y="5228"/>
                  </a:cubicBezTo>
                  <a:cubicBezTo>
                    <a:pt x="8258" y="5234"/>
                    <a:pt x="8258" y="5234"/>
                    <a:pt x="8258" y="5234"/>
                  </a:cubicBezTo>
                  <a:cubicBezTo>
                    <a:pt x="8253" y="5250"/>
                    <a:pt x="8253" y="5250"/>
                    <a:pt x="8253" y="5250"/>
                  </a:cubicBezTo>
                  <a:cubicBezTo>
                    <a:pt x="8255" y="5257"/>
                    <a:pt x="8255" y="5257"/>
                    <a:pt x="8255" y="5257"/>
                  </a:cubicBezTo>
                  <a:cubicBezTo>
                    <a:pt x="8245" y="5262"/>
                    <a:pt x="8245" y="5262"/>
                    <a:pt x="8245" y="5262"/>
                  </a:cubicBezTo>
                  <a:cubicBezTo>
                    <a:pt x="8236" y="5271"/>
                    <a:pt x="8236" y="5271"/>
                    <a:pt x="8236" y="5271"/>
                  </a:cubicBezTo>
                  <a:cubicBezTo>
                    <a:pt x="8213" y="5276"/>
                    <a:pt x="8213" y="5276"/>
                    <a:pt x="8213" y="5276"/>
                  </a:cubicBezTo>
                  <a:cubicBezTo>
                    <a:pt x="8206" y="5279"/>
                    <a:pt x="8206" y="5279"/>
                    <a:pt x="8206" y="5279"/>
                  </a:cubicBezTo>
                  <a:cubicBezTo>
                    <a:pt x="8193" y="5276"/>
                    <a:pt x="8193" y="5276"/>
                    <a:pt x="8193" y="5276"/>
                  </a:cubicBezTo>
                  <a:cubicBezTo>
                    <a:pt x="8187" y="5282"/>
                    <a:pt x="8187" y="5282"/>
                    <a:pt x="8187" y="5282"/>
                  </a:cubicBezTo>
                  <a:cubicBezTo>
                    <a:pt x="8177" y="5286"/>
                    <a:pt x="8177" y="5286"/>
                    <a:pt x="8177" y="5286"/>
                  </a:cubicBezTo>
                  <a:cubicBezTo>
                    <a:pt x="8174" y="5276"/>
                    <a:pt x="8174" y="5276"/>
                    <a:pt x="8174" y="5276"/>
                  </a:cubicBezTo>
                  <a:cubicBezTo>
                    <a:pt x="8166" y="5265"/>
                    <a:pt x="8166" y="5265"/>
                    <a:pt x="8166" y="5265"/>
                  </a:cubicBezTo>
                  <a:cubicBezTo>
                    <a:pt x="8154" y="5263"/>
                    <a:pt x="8154" y="5263"/>
                    <a:pt x="8154" y="5263"/>
                  </a:cubicBezTo>
                  <a:cubicBezTo>
                    <a:pt x="8143" y="5273"/>
                    <a:pt x="8143" y="5273"/>
                    <a:pt x="8143" y="5273"/>
                  </a:cubicBezTo>
                  <a:cubicBezTo>
                    <a:pt x="8131" y="5276"/>
                    <a:pt x="8131" y="5276"/>
                    <a:pt x="8131" y="5276"/>
                  </a:cubicBezTo>
                  <a:cubicBezTo>
                    <a:pt x="8126" y="5268"/>
                    <a:pt x="8126" y="5268"/>
                    <a:pt x="8126" y="5268"/>
                  </a:cubicBezTo>
                  <a:cubicBezTo>
                    <a:pt x="8114" y="5251"/>
                    <a:pt x="8114" y="5251"/>
                    <a:pt x="8114" y="5251"/>
                  </a:cubicBezTo>
                  <a:cubicBezTo>
                    <a:pt x="8106" y="5247"/>
                    <a:pt x="8106" y="5247"/>
                    <a:pt x="8106" y="5247"/>
                  </a:cubicBezTo>
                  <a:cubicBezTo>
                    <a:pt x="8091" y="5227"/>
                    <a:pt x="8091" y="5227"/>
                    <a:pt x="8091" y="5227"/>
                  </a:cubicBezTo>
                  <a:cubicBezTo>
                    <a:pt x="8091" y="5216"/>
                    <a:pt x="8091" y="5216"/>
                    <a:pt x="8091" y="5216"/>
                  </a:cubicBezTo>
                  <a:cubicBezTo>
                    <a:pt x="8096" y="5210"/>
                    <a:pt x="8096" y="5210"/>
                    <a:pt x="8096" y="5210"/>
                  </a:cubicBezTo>
                  <a:cubicBezTo>
                    <a:pt x="8097" y="5195"/>
                    <a:pt x="8097" y="5195"/>
                    <a:pt x="8097" y="5195"/>
                  </a:cubicBezTo>
                  <a:cubicBezTo>
                    <a:pt x="8093" y="5182"/>
                    <a:pt x="8093" y="5182"/>
                    <a:pt x="8093" y="5182"/>
                  </a:cubicBezTo>
                  <a:cubicBezTo>
                    <a:pt x="8090" y="5167"/>
                    <a:pt x="8090" y="5167"/>
                    <a:pt x="8090" y="5167"/>
                  </a:cubicBezTo>
                  <a:cubicBezTo>
                    <a:pt x="8076" y="5169"/>
                    <a:pt x="8076" y="5169"/>
                    <a:pt x="8076" y="5169"/>
                  </a:cubicBezTo>
                  <a:cubicBezTo>
                    <a:pt x="8074" y="5159"/>
                    <a:pt x="8074" y="5159"/>
                    <a:pt x="8074" y="5159"/>
                  </a:cubicBezTo>
                  <a:cubicBezTo>
                    <a:pt x="8074" y="5149"/>
                    <a:pt x="8074" y="5149"/>
                    <a:pt x="8074" y="5149"/>
                  </a:cubicBezTo>
                  <a:cubicBezTo>
                    <a:pt x="8080" y="5138"/>
                    <a:pt x="8080" y="5138"/>
                    <a:pt x="8080" y="5138"/>
                  </a:cubicBezTo>
                  <a:cubicBezTo>
                    <a:pt x="8082" y="5127"/>
                    <a:pt x="8082" y="5127"/>
                    <a:pt x="8082" y="5127"/>
                  </a:cubicBezTo>
                  <a:cubicBezTo>
                    <a:pt x="8076" y="5124"/>
                    <a:pt x="8076" y="5124"/>
                    <a:pt x="8076" y="5124"/>
                  </a:cubicBezTo>
                  <a:cubicBezTo>
                    <a:pt x="8070" y="5126"/>
                    <a:pt x="8070" y="5126"/>
                    <a:pt x="8070" y="5126"/>
                  </a:cubicBezTo>
                  <a:cubicBezTo>
                    <a:pt x="8062" y="5132"/>
                    <a:pt x="8062" y="5132"/>
                    <a:pt x="8062" y="5132"/>
                  </a:cubicBezTo>
                  <a:cubicBezTo>
                    <a:pt x="8051" y="5133"/>
                    <a:pt x="8051" y="5133"/>
                    <a:pt x="8051" y="5133"/>
                  </a:cubicBezTo>
                  <a:cubicBezTo>
                    <a:pt x="8044" y="5137"/>
                    <a:pt x="8044" y="5137"/>
                    <a:pt x="8044" y="5137"/>
                  </a:cubicBezTo>
                  <a:cubicBezTo>
                    <a:pt x="8031" y="5133"/>
                    <a:pt x="8031" y="5133"/>
                    <a:pt x="8031" y="5133"/>
                  </a:cubicBezTo>
                  <a:cubicBezTo>
                    <a:pt x="8024" y="5127"/>
                    <a:pt x="8024" y="5127"/>
                    <a:pt x="8024" y="5127"/>
                  </a:cubicBezTo>
                  <a:cubicBezTo>
                    <a:pt x="8016" y="5127"/>
                    <a:pt x="8016" y="5127"/>
                    <a:pt x="8016" y="5127"/>
                  </a:cubicBezTo>
                  <a:cubicBezTo>
                    <a:pt x="8012" y="5123"/>
                    <a:pt x="8012" y="5123"/>
                    <a:pt x="8012" y="5123"/>
                  </a:cubicBezTo>
                  <a:cubicBezTo>
                    <a:pt x="7995" y="5115"/>
                    <a:pt x="7995" y="5115"/>
                    <a:pt x="7995" y="5115"/>
                  </a:cubicBezTo>
                  <a:cubicBezTo>
                    <a:pt x="7992" y="5108"/>
                    <a:pt x="7992" y="5108"/>
                    <a:pt x="7992" y="5108"/>
                  </a:cubicBezTo>
                  <a:cubicBezTo>
                    <a:pt x="7986" y="5100"/>
                    <a:pt x="7986" y="5100"/>
                    <a:pt x="7986" y="5100"/>
                  </a:cubicBezTo>
                  <a:cubicBezTo>
                    <a:pt x="7981" y="5100"/>
                    <a:pt x="7981" y="5100"/>
                    <a:pt x="7981" y="5100"/>
                  </a:cubicBezTo>
                  <a:cubicBezTo>
                    <a:pt x="7972" y="5092"/>
                    <a:pt x="7972" y="5092"/>
                    <a:pt x="7972" y="5092"/>
                  </a:cubicBezTo>
                  <a:cubicBezTo>
                    <a:pt x="7970" y="5085"/>
                    <a:pt x="7970" y="5085"/>
                    <a:pt x="7970" y="5085"/>
                  </a:cubicBezTo>
                  <a:cubicBezTo>
                    <a:pt x="7961" y="5083"/>
                    <a:pt x="7961" y="5083"/>
                    <a:pt x="7961" y="5083"/>
                  </a:cubicBezTo>
                  <a:cubicBezTo>
                    <a:pt x="7952" y="5074"/>
                    <a:pt x="7952" y="5074"/>
                    <a:pt x="7952" y="5074"/>
                  </a:cubicBezTo>
                  <a:cubicBezTo>
                    <a:pt x="7949" y="5065"/>
                    <a:pt x="7949" y="5065"/>
                    <a:pt x="7949" y="5065"/>
                  </a:cubicBezTo>
                  <a:cubicBezTo>
                    <a:pt x="7943" y="5059"/>
                    <a:pt x="7943" y="5059"/>
                    <a:pt x="7943" y="5059"/>
                  </a:cubicBezTo>
                  <a:cubicBezTo>
                    <a:pt x="7935" y="5060"/>
                    <a:pt x="7935" y="5060"/>
                    <a:pt x="7935" y="5060"/>
                  </a:cubicBezTo>
                  <a:cubicBezTo>
                    <a:pt x="7932" y="5069"/>
                    <a:pt x="7932" y="5069"/>
                    <a:pt x="7932" y="5069"/>
                  </a:cubicBezTo>
                  <a:cubicBezTo>
                    <a:pt x="7923" y="5068"/>
                    <a:pt x="7923" y="5068"/>
                    <a:pt x="7923" y="5068"/>
                  </a:cubicBezTo>
                  <a:cubicBezTo>
                    <a:pt x="7915" y="5071"/>
                    <a:pt x="7915" y="5071"/>
                    <a:pt x="7915" y="5071"/>
                  </a:cubicBezTo>
                  <a:cubicBezTo>
                    <a:pt x="7912" y="5077"/>
                    <a:pt x="7912" y="5077"/>
                    <a:pt x="7912" y="5077"/>
                  </a:cubicBezTo>
                  <a:cubicBezTo>
                    <a:pt x="7903" y="5071"/>
                    <a:pt x="7903" y="5071"/>
                    <a:pt x="7903" y="5071"/>
                  </a:cubicBezTo>
                  <a:cubicBezTo>
                    <a:pt x="7897" y="5065"/>
                    <a:pt x="7897" y="5065"/>
                    <a:pt x="7897" y="5065"/>
                  </a:cubicBezTo>
                  <a:cubicBezTo>
                    <a:pt x="7889" y="5060"/>
                    <a:pt x="7889" y="5060"/>
                    <a:pt x="7889" y="5060"/>
                  </a:cubicBezTo>
                  <a:cubicBezTo>
                    <a:pt x="7871" y="5059"/>
                    <a:pt x="7871" y="5059"/>
                    <a:pt x="7871" y="5059"/>
                  </a:cubicBezTo>
                  <a:cubicBezTo>
                    <a:pt x="7866" y="5054"/>
                    <a:pt x="7866" y="5054"/>
                    <a:pt x="7866" y="5054"/>
                  </a:cubicBezTo>
                  <a:cubicBezTo>
                    <a:pt x="7872" y="5046"/>
                    <a:pt x="7872" y="5046"/>
                    <a:pt x="7872" y="5046"/>
                  </a:cubicBezTo>
                  <a:cubicBezTo>
                    <a:pt x="7872" y="5042"/>
                    <a:pt x="7872" y="5042"/>
                    <a:pt x="7872" y="5042"/>
                  </a:cubicBezTo>
                  <a:cubicBezTo>
                    <a:pt x="7862" y="5042"/>
                    <a:pt x="7862" y="5042"/>
                    <a:pt x="7862" y="5042"/>
                  </a:cubicBezTo>
                  <a:cubicBezTo>
                    <a:pt x="7853" y="5049"/>
                    <a:pt x="7853" y="5049"/>
                    <a:pt x="7853" y="5049"/>
                  </a:cubicBezTo>
                  <a:cubicBezTo>
                    <a:pt x="7836" y="5046"/>
                    <a:pt x="7836" y="5046"/>
                    <a:pt x="7836" y="5046"/>
                  </a:cubicBezTo>
                  <a:cubicBezTo>
                    <a:pt x="7830" y="5051"/>
                    <a:pt x="7830" y="5051"/>
                    <a:pt x="7830" y="5051"/>
                  </a:cubicBezTo>
                  <a:cubicBezTo>
                    <a:pt x="7820" y="5046"/>
                    <a:pt x="7820" y="5046"/>
                    <a:pt x="7820" y="5046"/>
                  </a:cubicBezTo>
                  <a:cubicBezTo>
                    <a:pt x="7813" y="5049"/>
                    <a:pt x="7813" y="5049"/>
                    <a:pt x="7813" y="5049"/>
                  </a:cubicBezTo>
                  <a:cubicBezTo>
                    <a:pt x="7802" y="5046"/>
                    <a:pt x="7802" y="5046"/>
                    <a:pt x="7802" y="5046"/>
                  </a:cubicBezTo>
                  <a:cubicBezTo>
                    <a:pt x="7796" y="5037"/>
                    <a:pt x="7796" y="5037"/>
                    <a:pt x="7796" y="5037"/>
                  </a:cubicBezTo>
                  <a:cubicBezTo>
                    <a:pt x="7782" y="5033"/>
                    <a:pt x="7782" y="5033"/>
                    <a:pt x="7782" y="5033"/>
                  </a:cubicBezTo>
                  <a:cubicBezTo>
                    <a:pt x="7764" y="5013"/>
                    <a:pt x="7764" y="5013"/>
                    <a:pt x="7764" y="5013"/>
                  </a:cubicBezTo>
                  <a:cubicBezTo>
                    <a:pt x="7756" y="4997"/>
                    <a:pt x="7756" y="4997"/>
                    <a:pt x="7756" y="4997"/>
                  </a:cubicBezTo>
                  <a:cubicBezTo>
                    <a:pt x="7758" y="4987"/>
                    <a:pt x="7758" y="4987"/>
                    <a:pt x="7758" y="4987"/>
                  </a:cubicBezTo>
                  <a:cubicBezTo>
                    <a:pt x="7755" y="4971"/>
                    <a:pt x="7755" y="4971"/>
                    <a:pt x="7755" y="4971"/>
                  </a:cubicBezTo>
                  <a:cubicBezTo>
                    <a:pt x="7746" y="4970"/>
                    <a:pt x="7746" y="4970"/>
                    <a:pt x="7746" y="4970"/>
                  </a:cubicBezTo>
                  <a:cubicBezTo>
                    <a:pt x="7736" y="4965"/>
                    <a:pt x="7736" y="4965"/>
                    <a:pt x="7736" y="4965"/>
                  </a:cubicBezTo>
                  <a:cubicBezTo>
                    <a:pt x="7735" y="4949"/>
                    <a:pt x="7735" y="4949"/>
                    <a:pt x="7735" y="4949"/>
                  </a:cubicBezTo>
                  <a:cubicBezTo>
                    <a:pt x="7729" y="4944"/>
                    <a:pt x="7729" y="4944"/>
                    <a:pt x="7729" y="4944"/>
                  </a:cubicBezTo>
                  <a:cubicBezTo>
                    <a:pt x="7726" y="4927"/>
                    <a:pt x="7726" y="4927"/>
                    <a:pt x="7726" y="4927"/>
                  </a:cubicBezTo>
                  <a:cubicBezTo>
                    <a:pt x="7721" y="4912"/>
                    <a:pt x="7721" y="4912"/>
                    <a:pt x="7721" y="4912"/>
                  </a:cubicBezTo>
                  <a:cubicBezTo>
                    <a:pt x="7692" y="4894"/>
                    <a:pt x="7692" y="4894"/>
                    <a:pt x="7692" y="4894"/>
                  </a:cubicBezTo>
                  <a:cubicBezTo>
                    <a:pt x="7675" y="4872"/>
                    <a:pt x="7675" y="4872"/>
                    <a:pt x="7675" y="4872"/>
                  </a:cubicBezTo>
                  <a:cubicBezTo>
                    <a:pt x="7674" y="4863"/>
                    <a:pt x="7674" y="4863"/>
                    <a:pt x="7674" y="4863"/>
                  </a:cubicBezTo>
                  <a:cubicBezTo>
                    <a:pt x="7666" y="4849"/>
                    <a:pt x="7666" y="4849"/>
                    <a:pt x="7666" y="4849"/>
                  </a:cubicBezTo>
                  <a:cubicBezTo>
                    <a:pt x="7658" y="4854"/>
                    <a:pt x="7658" y="4854"/>
                    <a:pt x="7658" y="4854"/>
                  </a:cubicBezTo>
                  <a:cubicBezTo>
                    <a:pt x="7654" y="4851"/>
                    <a:pt x="7654" y="4851"/>
                    <a:pt x="7654" y="4851"/>
                  </a:cubicBezTo>
                  <a:cubicBezTo>
                    <a:pt x="7655" y="4842"/>
                    <a:pt x="7655" y="4842"/>
                    <a:pt x="7655" y="4842"/>
                  </a:cubicBezTo>
                  <a:cubicBezTo>
                    <a:pt x="7657" y="4835"/>
                    <a:pt x="7657" y="4835"/>
                    <a:pt x="7657" y="4835"/>
                  </a:cubicBezTo>
                  <a:cubicBezTo>
                    <a:pt x="7646" y="4828"/>
                    <a:pt x="7646" y="4828"/>
                    <a:pt x="7646" y="4828"/>
                  </a:cubicBezTo>
                  <a:cubicBezTo>
                    <a:pt x="7642" y="4814"/>
                    <a:pt x="7642" y="4814"/>
                    <a:pt x="7642" y="4814"/>
                  </a:cubicBezTo>
                  <a:cubicBezTo>
                    <a:pt x="7632" y="4809"/>
                    <a:pt x="7632" y="4809"/>
                    <a:pt x="7632" y="4809"/>
                  </a:cubicBezTo>
                  <a:cubicBezTo>
                    <a:pt x="7629" y="4797"/>
                    <a:pt x="7629" y="4797"/>
                    <a:pt x="7629" y="4797"/>
                  </a:cubicBezTo>
                  <a:cubicBezTo>
                    <a:pt x="7620" y="4785"/>
                    <a:pt x="7620" y="4785"/>
                    <a:pt x="7620" y="4785"/>
                  </a:cubicBezTo>
                  <a:cubicBezTo>
                    <a:pt x="7613" y="4771"/>
                    <a:pt x="7613" y="4771"/>
                    <a:pt x="7613" y="4771"/>
                  </a:cubicBezTo>
                  <a:cubicBezTo>
                    <a:pt x="7594" y="4761"/>
                    <a:pt x="7594" y="4761"/>
                    <a:pt x="7594" y="4761"/>
                  </a:cubicBezTo>
                  <a:cubicBezTo>
                    <a:pt x="7593" y="4751"/>
                    <a:pt x="7593" y="4751"/>
                    <a:pt x="7593" y="4751"/>
                  </a:cubicBezTo>
                  <a:cubicBezTo>
                    <a:pt x="7597" y="4741"/>
                    <a:pt x="7597" y="4741"/>
                    <a:pt x="7597" y="4741"/>
                  </a:cubicBezTo>
                  <a:cubicBezTo>
                    <a:pt x="7596" y="4731"/>
                    <a:pt x="7596" y="4731"/>
                    <a:pt x="7596" y="4731"/>
                  </a:cubicBezTo>
                  <a:cubicBezTo>
                    <a:pt x="7574" y="4730"/>
                    <a:pt x="7574" y="4730"/>
                    <a:pt x="7574" y="4730"/>
                  </a:cubicBezTo>
                  <a:cubicBezTo>
                    <a:pt x="7571" y="4725"/>
                    <a:pt x="7571" y="4725"/>
                    <a:pt x="7571" y="4725"/>
                  </a:cubicBezTo>
                  <a:cubicBezTo>
                    <a:pt x="7571" y="4718"/>
                    <a:pt x="7571" y="4718"/>
                    <a:pt x="7571" y="4718"/>
                  </a:cubicBezTo>
                  <a:cubicBezTo>
                    <a:pt x="7567" y="4707"/>
                    <a:pt x="7567" y="4707"/>
                    <a:pt x="7567" y="4707"/>
                  </a:cubicBezTo>
                  <a:cubicBezTo>
                    <a:pt x="7567" y="4696"/>
                    <a:pt x="7567" y="4696"/>
                    <a:pt x="7567" y="4696"/>
                  </a:cubicBezTo>
                  <a:cubicBezTo>
                    <a:pt x="7561" y="4687"/>
                    <a:pt x="7561" y="4687"/>
                    <a:pt x="7561" y="4687"/>
                  </a:cubicBezTo>
                  <a:cubicBezTo>
                    <a:pt x="7553" y="4683"/>
                    <a:pt x="7553" y="4683"/>
                    <a:pt x="7553" y="4683"/>
                  </a:cubicBezTo>
                  <a:cubicBezTo>
                    <a:pt x="7553" y="4675"/>
                    <a:pt x="7553" y="4675"/>
                    <a:pt x="7553" y="4675"/>
                  </a:cubicBezTo>
                  <a:cubicBezTo>
                    <a:pt x="7547" y="4670"/>
                    <a:pt x="7547" y="4670"/>
                    <a:pt x="7547" y="4670"/>
                  </a:cubicBezTo>
                  <a:cubicBezTo>
                    <a:pt x="7539" y="4670"/>
                    <a:pt x="7539" y="4670"/>
                    <a:pt x="7539" y="4670"/>
                  </a:cubicBezTo>
                  <a:cubicBezTo>
                    <a:pt x="7525" y="4667"/>
                    <a:pt x="7525" y="4667"/>
                    <a:pt x="7525" y="4667"/>
                  </a:cubicBezTo>
                  <a:cubicBezTo>
                    <a:pt x="7522" y="4660"/>
                    <a:pt x="7522" y="4660"/>
                    <a:pt x="7522" y="4660"/>
                  </a:cubicBezTo>
                  <a:cubicBezTo>
                    <a:pt x="7527" y="4652"/>
                    <a:pt x="7527" y="4652"/>
                    <a:pt x="7527" y="4652"/>
                  </a:cubicBezTo>
                  <a:cubicBezTo>
                    <a:pt x="7524" y="4644"/>
                    <a:pt x="7524" y="4644"/>
                    <a:pt x="7524" y="4644"/>
                  </a:cubicBezTo>
                  <a:cubicBezTo>
                    <a:pt x="7512" y="4643"/>
                    <a:pt x="7512" y="4643"/>
                    <a:pt x="7512" y="4643"/>
                  </a:cubicBezTo>
                  <a:cubicBezTo>
                    <a:pt x="7504" y="4649"/>
                    <a:pt x="7504" y="4649"/>
                    <a:pt x="7504" y="4649"/>
                  </a:cubicBezTo>
                  <a:cubicBezTo>
                    <a:pt x="7501" y="4643"/>
                    <a:pt x="7501" y="4643"/>
                    <a:pt x="7501" y="4643"/>
                  </a:cubicBezTo>
                  <a:cubicBezTo>
                    <a:pt x="7492" y="4643"/>
                    <a:pt x="7492" y="4643"/>
                    <a:pt x="7492" y="4643"/>
                  </a:cubicBezTo>
                  <a:cubicBezTo>
                    <a:pt x="7489" y="4634"/>
                    <a:pt x="7489" y="4634"/>
                    <a:pt x="7489" y="4634"/>
                  </a:cubicBezTo>
                  <a:cubicBezTo>
                    <a:pt x="7490" y="4626"/>
                    <a:pt x="7490" y="4626"/>
                    <a:pt x="7490" y="4626"/>
                  </a:cubicBezTo>
                  <a:cubicBezTo>
                    <a:pt x="7486" y="4618"/>
                    <a:pt x="7486" y="4618"/>
                    <a:pt x="7486" y="4618"/>
                  </a:cubicBezTo>
                  <a:cubicBezTo>
                    <a:pt x="7475" y="4614"/>
                    <a:pt x="7475" y="4614"/>
                    <a:pt x="7475" y="4614"/>
                  </a:cubicBezTo>
                  <a:cubicBezTo>
                    <a:pt x="7467" y="4615"/>
                    <a:pt x="7467" y="4615"/>
                    <a:pt x="7467" y="4615"/>
                  </a:cubicBezTo>
                  <a:cubicBezTo>
                    <a:pt x="7458" y="4606"/>
                    <a:pt x="7458" y="4606"/>
                    <a:pt x="7458" y="4606"/>
                  </a:cubicBezTo>
                  <a:cubicBezTo>
                    <a:pt x="7452" y="4609"/>
                    <a:pt x="7452" y="4609"/>
                    <a:pt x="7452" y="4609"/>
                  </a:cubicBezTo>
                  <a:cubicBezTo>
                    <a:pt x="7441" y="4609"/>
                    <a:pt x="7441" y="4609"/>
                    <a:pt x="7441" y="4609"/>
                  </a:cubicBezTo>
                  <a:cubicBezTo>
                    <a:pt x="7434" y="4606"/>
                    <a:pt x="7434" y="4606"/>
                    <a:pt x="7434" y="4606"/>
                  </a:cubicBezTo>
                  <a:cubicBezTo>
                    <a:pt x="7426" y="4611"/>
                    <a:pt x="7426" y="4611"/>
                    <a:pt x="7426" y="4611"/>
                  </a:cubicBezTo>
                  <a:cubicBezTo>
                    <a:pt x="7428" y="4620"/>
                    <a:pt x="7428" y="4620"/>
                    <a:pt x="7428" y="4620"/>
                  </a:cubicBezTo>
                  <a:cubicBezTo>
                    <a:pt x="7422" y="4623"/>
                    <a:pt x="7422" y="4623"/>
                    <a:pt x="7422" y="4623"/>
                  </a:cubicBezTo>
                  <a:cubicBezTo>
                    <a:pt x="7406" y="4617"/>
                    <a:pt x="7406" y="4617"/>
                    <a:pt x="7406" y="4617"/>
                  </a:cubicBezTo>
                  <a:cubicBezTo>
                    <a:pt x="7402" y="4611"/>
                    <a:pt x="7402" y="4611"/>
                    <a:pt x="7402" y="4611"/>
                  </a:cubicBezTo>
                  <a:cubicBezTo>
                    <a:pt x="7391" y="4615"/>
                    <a:pt x="7391" y="4615"/>
                    <a:pt x="7391" y="4615"/>
                  </a:cubicBezTo>
                  <a:cubicBezTo>
                    <a:pt x="7373" y="4615"/>
                    <a:pt x="7373" y="4615"/>
                    <a:pt x="7373" y="4615"/>
                  </a:cubicBezTo>
                  <a:cubicBezTo>
                    <a:pt x="7370" y="4608"/>
                    <a:pt x="7370" y="4608"/>
                    <a:pt x="7370" y="4608"/>
                  </a:cubicBezTo>
                  <a:cubicBezTo>
                    <a:pt x="7359" y="4598"/>
                    <a:pt x="7359" y="4598"/>
                    <a:pt x="7359" y="4598"/>
                  </a:cubicBezTo>
                  <a:cubicBezTo>
                    <a:pt x="7333" y="4597"/>
                    <a:pt x="7333" y="4597"/>
                    <a:pt x="7333" y="4597"/>
                  </a:cubicBezTo>
                  <a:cubicBezTo>
                    <a:pt x="7322" y="4588"/>
                    <a:pt x="7322" y="4588"/>
                    <a:pt x="7322" y="4588"/>
                  </a:cubicBezTo>
                  <a:cubicBezTo>
                    <a:pt x="7308" y="4588"/>
                    <a:pt x="7308" y="4588"/>
                    <a:pt x="7308" y="4588"/>
                  </a:cubicBezTo>
                  <a:cubicBezTo>
                    <a:pt x="7299" y="4585"/>
                    <a:pt x="7299" y="4585"/>
                    <a:pt x="7299" y="4585"/>
                  </a:cubicBezTo>
                  <a:cubicBezTo>
                    <a:pt x="7296" y="4588"/>
                    <a:pt x="7296" y="4588"/>
                    <a:pt x="7296" y="4588"/>
                  </a:cubicBezTo>
                  <a:cubicBezTo>
                    <a:pt x="7272" y="4591"/>
                    <a:pt x="7272" y="4591"/>
                    <a:pt x="7272" y="4591"/>
                  </a:cubicBezTo>
                  <a:cubicBezTo>
                    <a:pt x="7267" y="4603"/>
                    <a:pt x="7267" y="4603"/>
                    <a:pt x="7267" y="4603"/>
                  </a:cubicBezTo>
                  <a:cubicBezTo>
                    <a:pt x="7261" y="4603"/>
                    <a:pt x="7261" y="4603"/>
                    <a:pt x="7261" y="4603"/>
                  </a:cubicBezTo>
                  <a:cubicBezTo>
                    <a:pt x="7253" y="4609"/>
                    <a:pt x="7253" y="4609"/>
                    <a:pt x="7253" y="4609"/>
                  </a:cubicBezTo>
                  <a:cubicBezTo>
                    <a:pt x="7237" y="4608"/>
                    <a:pt x="7237" y="4608"/>
                    <a:pt x="7237" y="4608"/>
                  </a:cubicBezTo>
                  <a:cubicBezTo>
                    <a:pt x="7227" y="4611"/>
                    <a:pt x="7227" y="4611"/>
                    <a:pt x="7227" y="4611"/>
                  </a:cubicBezTo>
                  <a:cubicBezTo>
                    <a:pt x="7209" y="4608"/>
                    <a:pt x="7209" y="4608"/>
                    <a:pt x="7209" y="4608"/>
                  </a:cubicBezTo>
                  <a:cubicBezTo>
                    <a:pt x="7200" y="4618"/>
                    <a:pt x="7200" y="4618"/>
                    <a:pt x="7200" y="4618"/>
                  </a:cubicBezTo>
                  <a:cubicBezTo>
                    <a:pt x="7186" y="4618"/>
                    <a:pt x="7186" y="4618"/>
                    <a:pt x="7186" y="4618"/>
                  </a:cubicBezTo>
                  <a:cubicBezTo>
                    <a:pt x="7180" y="4631"/>
                    <a:pt x="7180" y="4631"/>
                    <a:pt x="7180" y="4631"/>
                  </a:cubicBezTo>
                  <a:cubicBezTo>
                    <a:pt x="7168" y="4635"/>
                    <a:pt x="7168" y="4635"/>
                    <a:pt x="7168" y="4635"/>
                  </a:cubicBezTo>
                  <a:cubicBezTo>
                    <a:pt x="7156" y="4634"/>
                    <a:pt x="7156" y="4634"/>
                    <a:pt x="7156" y="4634"/>
                  </a:cubicBezTo>
                  <a:cubicBezTo>
                    <a:pt x="7152" y="4637"/>
                    <a:pt x="7152" y="4637"/>
                    <a:pt x="7152" y="4637"/>
                  </a:cubicBezTo>
                  <a:cubicBezTo>
                    <a:pt x="7142" y="4638"/>
                    <a:pt x="7142" y="4638"/>
                    <a:pt x="7142" y="4638"/>
                  </a:cubicBezTo>
                  <a:cubicBezTo>
                    <a:pt x="7133" y="4641"/>
                    <a:pt x="7133" y="4641"/>
                    <a:pt x="7133" y="4641"/>
                  </a:cubicBezTo>
                  <a:cubicBezTo>
                    <a:pt x="7111" y="4643"/>
                    <a:pt x="7111" y="4643"/>
                    <a:pt x="7111" y="4643"/>
                  </a:cubicBezTo>
                  <a:cubicBezTo>
                    <a:pt x="7102" y="4650"/>
                    <a:pt x="7102" y="4650"/>
                    <a:pt x="7102" y="4650"/>
                  </a:cubicBezTo>
                  <a:cubicBezTo>
                    <a:pt x="7102" y="4661"/>
                    <a:pt x="7102" y="4661"/>
                    <a:pt x="7102" y="4661"/>
                  </a:cubicBezTo>
                  <a:cubicBezTo>
                    <a:pt x="7091" y="4675"/>
                    <a:pt x="7091" y="4675"/>
                    <a:pt x="7091" y="4675"/>
                  </a:cubicBezTo>
                  <a:cubicBezTo>
                    <a:pt x="7085" y="4690"/>
                    <a:pt x="7085" y="4690"/>
                    <a:pt x="7085" y="4690"/>
                  </a:cubicBezTo>
                  <a:cubicBezTo>
                    <a:pt x="7079" y="4698"/>
                    <a:pt x="7079" y="4698"/>
                    <a:pt x="7079" y="4698"/>
                  </a:cubicBezTo>
                  <a:cubicBezTo>
                    <a:pt x="7079" y="4707"/>
                    <a:pt x="7079" y="4707"/>
                    <a:pt x="7079" y="4707"/>
                  </a:cubicBezTo>
                  <a:cubicBezTo>
                    <a:pt x="7075" y="4713"/>
                    <a:pt x="7075" y="4713"/>
                    <a:pt x="7075" y="4713"/>
                  </a:cubicBezTo>
                  <a:cubicBezTo>
                    <a:pt x="7075" y="4733"/>
                    <a:pt x="7075" y="4733"/>
                    <a:pt x="7075" y="4733"/>
                  </a:cubicBezTo>
                  <a:cubicBezTo>
                    <a:pt x="7079" y="4741"/>
                    <a:pt x="7079" y="4741"/>
                    <a:pt x="7079" y="4741"/>
                  </a:cubicBezTo>
                  <a:cubicBezTo>
                    <a:pt x="7088" y="4741"/>
                    <a:pt x="7088" y="4741"/>
                    <a:pt x="7088" y="4741"/>
                  </a:cubicBezTo>
                  <a:cubicBezTo>
                    <a:pt x="7107" y="4730"/>
                    <a:pt x="7107" y="4730"/>
                    <a:pt x="7107" y="4730"/>
                  </a:cubicBezTo>
                  <a:cubicBezTo>
                    <a:pt x="7117" y="4725"/>
                    <a:pt x="7117" y="4725"/>
                    <a:pt x="7117" y="4725"/>
                  </a:cubicBezTo>
                  <a:cubicBezTo>
                    <a:pt x="7127" y="4728"/>
                    <a:pt x="7127" y="4728"/>
                    <a:pt x="7127" y="4728"/>
                  </a:cubicBezTo>
                  <a:cubicBezTo>
                    <a:pt x="7139" y="4747"/>
                    <a:pt x="7139" y="4747"/>
                    <a:pt x="7139" y="4747"/>
                  </a:cubicBezTo>
                  <a:cubicBezTo>
                    <a:pt x="7145" y="4762"/>
                    <a:pt x="7145" y="4762"/>
                    <a:pt x="7145" y="4762"/>
                  </a:cubicBezTo>
                  <a:cubicBezTo>
                    <a:pt x="7157" y="4771"/>
                    <a:pt x="7157" y="4771"/>
                    <a:pt x="7157" y="4771"/>
                  </a:cubicBezTo>
                  <a:cubicBezTo>
                    <a:pt x="7157" y="4783"/>
                    <a:pt x="7157" y="4783"/>
                    <a:pt x="7157" y="4783"/>
                  </a:cubicBezTo>
                  <a:cubicBezTo>
                    <a:pt x="7160" y="4793"/>
                    <a:pt x="7160" y="4793"/>
                    <a:pt x="7160" y="4793"/>
                  </a:cubicBezTo>
                  <a:cubicBezTo>
                    <a:pt x="7159" y="4812"/>
                    <a:pt x="7159" y="4812"/>
                    <a:pt x="7159" y="4812"/>
                  </a:cubicBezTo>
                  <a:cubicBezTo>
                    <a:pt x="7149" y="4820"/>
                    <a:pt x="7149" y="4820"/>
                    <a:pt x="7149" y="4820"/>
                  </a:cubicBezTo>
                  <a:cubicBezTo>
                    <a:pt x="7139" y="4835"/>
                    <a:pt x="7139" y="4835"/>
                    <a:pt x="7139" y="4835"/>
                  </a:cubicBezTo>
                  <a:cubicBezTo>
                    <a:pt x="7136" y="4855"/>
                    <a:pt x="7136" y="4855"/>
                    <a:pt x="7136" y="4855"/>
                  </a:cubicBezTo>
                  <a:cubicBezTo>
                    <a:pt x="7125" y="4863"/>
                    <a:pt x="7125" y="4863"/>
                    <a:pt x="7125" y="4863"/>
                  </a:cubicBezTo>
                  <a:cubicBezTo>
                    <a:pt x="7116" y="4880"/>
                    <a:pt x="7116" y="4880"/>
                    <a:pt x="7116" y="4880"/>
                  </a:cubicBezTo>
                  <a:cubicBezTo>
                    <a:pt x="7114" y="4892"/>
                    <a:pt x="7114" y="4892"/>
                    <a:pt x="7114" y="4892"/>
                  </a:cubicBezTo>
                  <a:cubicBezTo>
                    <a:pt x="7123" y="4906"/>
                    <a:pt x="7123" y="4906"/>
                    <a:pt x="7123" y="4906"/>
                  </a:cubicBezTo>
                  <a:cubicBezTo>
                    <a:pt x="7120" y="4915"/>
                    <a:pt x="7120" y="4915"/>
                    <a:pt x="7120" y="4915"/>
                  </a:cubicBezTo>
                  <a:cubicBezTo>
                    <a:pt x="7122" y="4933"/>
                    <a:pt x="7122" y="4933"/>
                    <a:pt x="7122" y="4933"/>
                  </a:cubicBezTo>
                  <a:cubicBezTo>
                    <a:pt x="7133" y="4942"/>
                    <a:pt x="7133" y="4942"/>
                    <a:pt x="7133" y="4942"/>
                  </a:cubicBezTo>
                  <a:cubicBezTo>
                    <a:pt x="7130" y="4958"/>
                    <a:pt x="7130" y="4958"/>
                    <a:pt x="7130" y="4958"/>
                  </a:cubicBezTo>
                  <a:cubicBezTo>
                    <a:pt x="7120" y="4964"/>
                    <a:pt x="7120" y="4964"/>
                    <a:pt x="7120" y="4964"/>
                  </a:cubicBezTo>
                  <a:cubicBezTo>
                    <a:pt x="7117" y="4973"/>
                    <a:pt x="7117" y="4973"/>
                    <a:pt x="7117" y="4973"/>
                  </a:cubicBezTo>
                  <a:cubicBezTo>
                    <a:pt x="7123" y="4987"/>
                    <a:pt x="7123" y="4987"/>
                    <a:pt x="7123" y="4987"/>
                  </a:cubicBezTo>
                  <a:cubicBezTo>
                    <a:pt x="7123" y="5010"/>
                    <a:pt x="7123" y="5010"/>
                    <a:pt x="7123" y="5010"/>
                  </a:cubicBezTo>
                  <a:cubicBezTo>
                    <a:pt x="7119" y="5017"/>
                    <a:pt x="7119" y="5017"/>
                    <a:pt x="7119" y="5017"/>
                  </a:cubicBezTo>
                  <a:cubicBezTo>
                    <a:pt x="7120" y="5040"/>
                    <a:pt x="7120" y="5040"/>
                    <a:pt x="7120" y="5040"/>
                  </a:cubicBezTo>
                  <a:cubicBezTo>
                    <a:pt x="7130" y="5042"/>
                    <a:pt x="7130" y="5042"/>
                    <a:pt x="7130" y="5042"/>
                  </a:cubicBezTo>
                  <a:cubicBezTo>
                    <a:pt x="7136" y="5046"/>
                    <a:pt x="7136" y="5046"/>
                    <a:pt x="7136" y="5046"/>
                  </a:cubicBezTo>
                  <a:cubicBezTo>
                    <a:pt x="7142" y="5042"/>
                    <a:pt x="7142" y="5042"/>
                    <a:pt x="7142" y="5042"/>
                  </a:cubicBezTo>
                  <a:cubicBezTo>
                    <a:pt x="7148" y="5045"/>
                    <a:pt x="7148" y="5045"/>
                    <a:pt x="7148" y="5045"/>
                  </a:cubicBezTo>
                  <a:cubicBezTo>
                    <a:pt x="7151" y="5062"/>
                    <a:pt x="7151" y="5062"/>
                    <a:pt x="7151" y="5062"/>
                  </a:cubicBezTo>
                  <a:cubicBezTo>
                    <a:pt x="7146" y="5077"/>
                    <a:pt x="7146" y="5077"/>
                    <a:pt x="7146" y="5077"/>
                  </a:cubicBezTo>
                  <a:cubicBezTo>
                    <a:pt x="7134" y="5089"/>
                    <a:pt x="7134" y="5089"/>
                    <a:pt x="7134" y="5089"/>
                  </a:cubicBezTo>
                  <a:cubicBezTo>
                    <a:pt x="7105" y="5095"/>
                    <a:pt x="7105" y="5095"/>
                    <a:pt x="7105" y="5095"/>
                  </a:cubicBezTo>
                  <a:cubicBezTo>
                    <a:pt x="7085" y="5108"/>
                    <a:pt x="7085" y="5108"/>
                    <a:pt x="7085" y="5108"/>
                  </a:cubicBezTo>
                  <a:cubicBezTo>
                    <a:pt x="7047" y="5144"/>
                    <a:pt x="7047" y="5144"/>
                    <a:pt x="7047" y="5144"/>
                  </a:cubicBezTo>
                  <a:cubicBezTo>
                    <a:pt x="7038" y="5146"/>
                    <a:pt x="7038" y="5146"/>
                    <a:pt x="7038" y="5146"/>
                  </a:cubicBezTo>
                  <a:cubicBezTo>
                    <a:pt x="7027" y="5135"/>
                    <a:pt x="7027" y="5135"/>
                    <a:pt x="7027" y="5135"/>
                  </a:cubicBezTo>
                  <a:cubicBezTo>
                    <a:pt x="7003" y="5132"/>
                    <a:pt x="7003" y="5132"/>
                    <a:pt x="7003" y="5132"/>
                  </a:cubicBezTo>
                  <a:cubicBezTo>
                    <a:pt x="6987" y="5135"/>
                    <a:pt x="6987" y="5135"/>
                    <a:pt x="6987" y="5135"/>
                  </a:cubicBezTo>
                  <a:cubicBezTo>
                    <a:pt x="6986" y="5129"/>
                    <a:pt x="6986" y="5129"/>
                    <a:pt x="6986" y="5129"/>
                  </a:cubicBezTo>
                  <a:cubicBezTo>
                    <a:pt x="6974" y="5127"/>
                    <a:pt x="6974" y="5127"/>
                    <a:pt x="6974" y="5127"/>
                  </a:cubicBezTo>
                  <a:cubicBezTo>
                    <a:pt x="6964" y="5130"/>
                    <a:pt x="6964" y="5130"/>
                    <a:pt x="6964" y="5130"/>
                  </a:cubicBezTo>
                  <a:cubicBezTo>
                    <a:pt x="6957" y="5123"/>
                    <a:pt x="6957" y="5123"/>
                    <a:pt x="6957" y="5123"/>
                  </a:cubicBezTo>
                  <a:cubicBezTo>
                    <a:pt x="6926" y="5114"/>
                    <a:pt x="6926" y="5114"/>
                    <a:pt x="6926" y="5114"/>
                  </a:cubicBezTo>
                  <a:cubicBezTo>
                    <a:pt x="6900" y="5118"/>
                    <a:pt x="6900" y="5118"/>
                    <a:pt x="6900" y="5118"/>
                  </a:cubicBezTo>
                  <a:cubicBezTo>
                    <a:pt x="6899" y="5126"/>
                    <a:pt x="6899" y="5126"/>
                    <a:pt x="6899" y="5126"/>
                  </a:cubicBezTo>
                  <a:cubicBezTo>
                    <a:pt x="6882" y="5137"/>
                    <a:pt x="6882" y="5137"/>
                    <a:pt x="6882" y="5137"/>
                  </a:cubicBezTo>
                  <a:cubicBezTo>
                    <a:pt x="6867" y="5137"/>
                    <a:pt x="6867" y="5137"/>
                    <a:pt x="6867" y="5137"/>
                  </a:cubicBezTo>
                  <a:cubicBezTo>
                    <a:pt x="6859" y="5130"/>
                    <a:pt x="6859" y="5130"/>
                    <a:pt x="6859" y="5130"/>
                  </a:cubicBezTo>
                  <a:cubicBezTo>
                    <a:pt x="6844" y="5140"/>
                    <a:pt x="6844" y="5140"/>
                    <a:pt x="6844" y="5140"/>
                  </a:cubicBezTo>
                  <a:cubicBezTo>
                    <a:pt x="6831" y="5135"/>
                    <a:pt x="6831" y="5135"/>
                    <a:pt x="6831" y="5135"/>
                  </a:cubicBezTo>
                  <a:cubicBezTo>
                    <a:pt x="6821" y="5120"/>
                    <a:pt x="6821" y="5120"/>
                    <a:pt x="6821" y="5120"/>
                  </a:cubicBezTo>
                  <a:cubicBezTo>
                    <a:pt x="6802" y="5108"/>
                    <a:pt x="6802" y="5108"/>
                    <a:pt x="6802" y="5108"/>
                  </a:cubicBezTo>
                  <a:cubicBezTo>
                    <a:pt x="6787" y="5106"/>
                    <a:pt x="6787" y="5106"/>
                    <a:pt x="6787" y="5106"/>
                  </a:cubicBezTo>
                  <a:cubicBezTo>
                    <a:pt x="6763" y="5112"/>
                    <a:pt x="6763" y="5112"/>
                    <a:pt x="6763" y="5112"/>
                  </a:cubicBezTo>
                  <a:cubicBezTo>
                    <a:pt x="6758" y="5108"/>
                    <a:pt x="6758" y="5108"/>
                    <a:pt x="6758" y="5108"/>
                  </a:cubicBezTo>
                  <a:cubicBezTo>
                    <a:pt x="6744" y="5108"/>
                    <a:pt x="6744" y="5108"/>
                    <a:pt x="6744" y="5108"/>
                  </a:cubicBezTo>
                  <a:cubicBezTo>
                    <a:pt x="6732" y="5120"/>
                    <a:pt x="6732" y="5120"/>
                    <a:pt x="6732" y="5120"/>
                  </a:cubicBezTo>
                  <a:cubicBezTo>
                    <a:pt x="6724" y="5137"/>
                    <a:pt x="6724" y="5137"/>
                    <a:pt x="6724" y="5137"/>
                  </a:cubicBezTo>
                  <a:cubicBezTo>
                    <a:pt x="6714" y="5149"/>
                    <a:pt x="6714" y="5149"/>
                    <a:pt x="6714" y="5149"/>
                  </a:cubicBezTo>
                  <a:cubicBezTo>
                    <a:pt x="6697" y="5156"/>
                    <a:pt x="6697" y="5156"/>
                    <a:pt x="6697" y="5156"/>
                  </a:cubicBezTo>
                  <a:cubicBezTo>
                    <a:pt x="6686" y="5173"/>
                    <a:pt x="6686" y="5173"/>
                    <a:pt x="6686" y="5173"/>
                  </a:cubicBezTo>
                  <a:cubicBezTo>
                    <a:pt x="6686" y="5179"/>
                    <a:pt x="6686" y="5179"/>
                    <a:pt x="6686" y="5179"/>
                  </a:cubicBezTo>
                  <a:cubicBezTo>
                    <a:pt x="6682" y="5196"/>
                    <a:pt x="6682" y="5196"/>
                    <a:pt x="6682" y="5196"/>
                  </a:cubicBezTo>
                  <a:cubicBezTo>
                    <a:pt x="6665" y="5210"/>
                    <a:pt x="6665" y="5210"/>
                    <a:pt x="6665" y="5210"/>
                  </a:cubicBezTo>
                  <a:cubicBezTo>
                    <a:pt x="6628" y="5210"/>
                    <a:pt x="6628" y="5210"/>
                    <a:pt x="6628" y="5210"/>
                  </a:cubicBezTo>
                  <a:cubicBezTo>
                    <a:pt x="6614" y="5211"/>
                    <a:pt x="6614" y="5211"/>
                    <a:pt x="6614" y="5211"/>
                  </a:cubicBezTo>
                  <a:cubicBezTo>
                    <a:pt x="6602" y="5227"/>
                    <a:pt x="6602" y="5227"/>
                    <a:pt x="6602" y="5227"/>
                  </a:cubicBezTo>
                  <a:cubicBezTo>
                    <a:pt x="6582" y="5227"/>
                    <a:pt x="6582" y="5227"/>
                    <a:pt x="6582" y="5227"/>
                  </a:cubicBezTo>
                  <a:cubicBezTo>
                    <a:pt x="6552" y="5244"/>
                    <a:pt x="6552" y="5244"/>
                    <a:pt x="6552" y="5244"/>
                  </a:cubicBezTo>
                  <a:cubicBezTo>
                    <a:pt x="6540" y="5263"/>
                    <a:pt x="6540" y="5263"/>
                    <a:pt x="6540" y="5263"/>
                  </a:cubicBezTo>
                  <a:cubicBezTo>
                    <a:pt x="6530" y="5265"/>
                    <a:pt x="6530" y="5265"/>
                    <a:pt x="6530" y="5265"/>
                  </a:cubicBezTo>
                  <a:cubicBezTo>
                    <a:pt x="6515" y="5257"/>
                    <a:pt x="6515" y="5257"/>
                    <a:pt x="6515" y="5257"/>
                  </a:cubicBezTo>
                  <a:cubicBezTo>
                    <a:pt x="6497" y="5257"/>
                    <a:pt x="6497" y="5257"/>
                    <a:pt x="6497" y="5257"/>
                  </a:cubicBezTo>
                  <a:cubicBezTo>
                    <a:pt x="6489" y="5263"/>
                    <a:pt x="6489" y="5263"/>
                    <a:pt x="6489" y="5263"/>
                  </a:cubicBezTo>
                  <a:cubicBezTo>
                    <a:pt x="6468" y="5266"/>
                    <a:pt x="6468" y="5266"/>
                    <a:pt x="6468" y="5266"/>
                  </a:cubicBezTo>
                  <a:cubicBezTo>
                    <a:pt x="6420" y="5266"/>
                    <a:pt x="6420" y="5266"/>
                    <a:pt x="6420" y="5266"/>
                  </a:cubicBezTo>
                  <a:cubicBezTo>
                    <a:pt x="6387" y="5257"/>
                    <a:pt x="6387" y="5257"/>
                    <a:pt x="6387" y="5257"/>
                  </a:cubicBezTo>
                  <a:cubicBezTo>
                    <a:pt x="6350" y="5260"/>
                    <a:pt x="6350" y="5260"/>
                    <a:pt x="6350" y="5260"/>
                  </a:cubicBezTo>
                  <a:cubicBezTo>
                    <a:pt x="6338" y="5260"/>
                    <a:pt x="6338" y="5260"/>
                    <a:pt x="6338" y="5260"/>
                  </a:cubicBezTo>
                  <a:cubicBezTo>
                    <a:pt x="6324" y="5245"/>
                    <a:pt x="6324" y="5245"/>
                    <a:pt x="6324" y="5245"/>
                  </a:cubicBezTo>
                  <a:cubicBezTo>
                    <a:pt x="6313" y="5242"/>
                    <a:pt x="6313" y="5242"/>
                    <a:pt x="6313" y="5242"/>
                  </a:cubicBezTo>
                  <a:cubicBezTo>
                    <a:pt x="6304" y="5236"/>
                    <a:pt x="6304" y="5236"/>
                    <a:pt x="6304" y="5236"/>
                  </a:cubicBezTo>
                  <a:cubicBezTo>
                    <a:pt x="6287" y="5225"/>
                    <a:pt x="6287" y="5225"/>
                    <a:pt x="6287" y="5225"/>
                  </a:cubicBezTo>
                  <a:cubicBezTo>
                    <a:pt x="6278" y="5199"/>
                    <a:pt x="6278" y="5199"/>
                    <a:pt x="6278" y="5199"/>
                  </a:cubicBezTo>
                  <a:cubicBezTo>
                    <a:pt x="6270" y="5192"/>
                    <a:pt x="6270" y="5192"/>
                    <a:pt x="6270" y="5192"/>
                  </a:cubicBezTo>
                  <a:cubicBezTo>
                    <a:pt x="6254" y="5196"/>
                    <a:pt x="6254" y="5196"/>
                    <a:pt x="6254" y="5196"/>
                  </a:cubicBezTo>
                  <a:cubicBezTo>
                    <a:pt x="6231" y="5196"/>
                    <a:pt x="6231" y="5196"/>
                    <a:pt x="6231" y="5196"/>
                  </a:cubicBezTo>
                  <a:cubicBezTo>
                    <a:pt x="6202" y="5185"/>
                    <a:pt x="6202" y="5185"/>
                    <a:pt x="6202" y="5185"/>
                  </a:cubicBezTo>
                  <a:cubicBezTo>
                    <a:pt x="6185" y="5163"/>
                    <a:pt x="6185" y="5163"/>
                    <a:pt x="6185" y="5163"/>
                  </a:cubicBezTo>
                  <a:cubicBezTo>
                    <a:pt x="6153" y="5163"/>
                    <a:pt x="6153" y="5163"/>
                    <a:pt x="6153" y="5163"/>
                  </a:cubicBezTo>
                  <a:cubicBezTo>
                    <a:pt x="6130" y="5161"/>
                    <a:pt x="6130" y="5161"/>
                    <a:pt x="6130" y="5161"/>
                  </a:cubicBezTo>
                  <a:cubicBezTo>
                    <a:pt x="6111" y="5150"/>
                    <a:pt x="6111" y="5150"/>
                    <a:pt x="6111" y="5150"/>
                  </a:cubicBezTo>
                  <a:cubicBezTo>
                    <a:pt x="6090" y="5156"/>
                    <a:pt x="6090" y="5156"/>
                    <a:pt x="6090" y="5156"/>
                  </a:cubicBezTo>
                  <a:cubicBezTo>
                    <a:pt x="6070" y="5156"/>
                    <a:pt x="6070" y="5156"/>
                    <a:pt x="6070" y="5156"/>
                  </a:cubicBezTo>
                  <a:cubicBezTo>
                    <a:pt x="6053" y="5167"/>
                    <a:pt x="6053" y="5167"/>
                    <a:pt x="6053" y="5167"/>
                  </a:cubicBezTo>
                  <a:cubicBezTo>
                    <a:pt x="6021" y="5170"/>
                    <a:pt x="6021" y="5170"/>
                    <a:pt x="6021" y="5170"/>
                  </a:cubicBezTo>
                  <a:cubicBezTo>
                    <a:pt x="5998" y="5176"/>
                    <a:pt x="5998" y="5176"/>
                    <a:pt x="5998" y="5176"/>
                  </a:cubicBezTo>
                  <a:cubicBezTo>
                    <a:pt x="5983" y="5192"/>
                    <a:pt x="5983" y="5192"/>
                    <a:pt x="5983" y="5192"/>
                  </a:cubicBezTo>
                  <a:cubicBezTo>
                    <a:pt x="5972" y="5195"/>
                    <a:pt x="5972" y="5195"/>
                    <a:pt x="5972" y="5195"/>
                  </a:cubicBezTo>
                  <a:cubicBezTo>
                    <a:pt x="5963" y="5192"/>
                    <a:pt x="5963" y="5192"/>
                    <a:pt x="5963" y="5192"/>
                  </a:cubicBezTo>
                  <a:cubicBezTo>
                    <a:pt x="5951" y="5192"/>
                    <a:pt x="5951" y="5192"/>
                    <a:pt x="5951" y="5192"/>
                  </a:cubicBezTo>
                  <a:cubicBezTo>
                    <a:pt x="5940" y="5199"/>
                    <a:pt x="5940" y="5199"/>
                    <a:pt x="5940" y="5199"/>
                  </a:cubicBezTo>
                  <a:cubicBezTo>
                    <a:pt x="5916" y="5198"/>
                    <a:pt x="5916" y="5198"/>
                    <a:pt x="5916" y="5198"/>
                  </a:cubicBezTo>
                  <a:cubicBezTo>
                    <a:pt x="5910" y="5204"/>
                    <a:pt x="5910" y="5204"/>
                    <a:pt x="5910" y="5204"/>
                  </a:cubicBezTo>
                  <a:cubicBezTo>
                    <a:pt x="5897" y="5202"/>
                    <a:pt x="5897" y="5202"/>
                    <a:pt x="5897" y="5202"/>
                  </a:cubicBezTo>
                  <a:cubicBezTo>
                    <a:pt x="5873" y="5190"/>
                    <a:pt x="5873" y="5190"/>
                    <a:pt x="5873" y="5190"/>
                  </a:cubicBezTo>
                  <a:cubicBezTo>
                    <a:pt x="5849" y="5182"/>
                    <a:pt x="5849" y="5182"/>
                    <a:pt x="5849" y="5182"/>
                  </a:cubicBezTo>
                  <a:cubicBezTo>
                    <a:pt x="5844" y="5175"/>
                    <a:pt x="5844" y="5175"/>
                    <a:pt x="5844" y="5175"/>
                  </a:cubicBezTo>
                  <a:cubicBezTo>
                    <a:pt x="5829" y="5159"/>
                    <a:pt x="5829" y="5159"/>
                    <a:pt x="5829" y="5159"/>
                  </a:cubicBezTo>
                  <a:cubicBezTo>
                    <a:pt x="5818" y="5159"/>
                    <a:pt x="5818" y="5159"/>
                    <a:pt x="5818" y="5159"/>
                  </a:cubicBezTo>
                  <a:cubicBezTo>
                    <a:pt x="5809" y="5150"/>
                    <a:pt x="5809" y="5150"/>
                    <a:pt x="5809" y="5150"/>
                  </a:cubicBezTo>
                  <a:cubicBezTo>
                    <a:pt x="5809" y="5137"/>
                    <a:pt x="5809" y="5137"/>
                    <a:pt x="5809" y="5137"/>
                  </a:cubicBezTo>
                  <a:cubicBezTo>
                    <a:pt x="5801" y="5118"/>
                    <a:pt x="5801" y="5118"/>
                    <a:pt x="5801" y="5118"/>
                  </a:cubicBezTo>
                  <a:cubicBezTo>
                    <a:pt x="5794" y="5109"/>
                    <a:pt x="5794" y="5109"/>
                    <a:pt x="5794" y="5109"/>
                  </a:cubicBezTo>
                  <a:cubicBezTo>
                    <a:pt x="5794" y="5097"/>
                    <a:pt x="5794" y="5097"/>
                    <a:pt x="5794" y="5097"/>
                  </a:cubicBezTo>
                  <a:cubicBezTo>
                    <a:pt x="5784" y="5086"/>
                    <a:pt x="5784" y="5086"/>
                    <a:pt x="5784" y="5086"/>
                  </a:cubicBezTo>
                  <a:cubicBezTo>
                    <a:pt x="5784" y="5075"/>
                    <a:pt x="5784" y="5075"/>
                    <a:pt x="5784" y="5075"/>
                  </a:cubicBezTo>
                  <a:cubicBezTo>
                    <a:pt x="5778" y="5063"/>
                    <a:pt x="5778" y="5063"/>
                    <a:pt x="5778" y="5063"/>
                  </a:cubicBezTo>
                  <a:cubicBezTo>
                    <a:pt x="5766" y="5057"/>
                    <a:pt x="5766" y="5057"/>
                    <a:pt x="5766" y="5057"/>
                  </a:cubicBezTo>
                  <a:cubicBezTo>
                    <a:pt x="5732" y="5059"/>
                    <a:pt x="5732" y="5059"/>
                    <a:pt x="5732" y="5059"/>
                  </a:cubicBezTo>
                  <a:cubicBezTo>
                    <a:pt x="5717" y="5057"/>
                    <a:pt x="5717" y="5057"/>
                    <a:pt x="5717" y="5057"/>
                  </a:cubicBezTo>
                  <a:cubicBezTo>
                    <a:pt x="5706" y="5051"/>
                    <a:pt x="5706" y="5051"/>
                    <a:pt x="5706" y="5051"/>
                  </a:cubicBezTo>
                  <a:cubicBezTo>
                    <a:pt x="5685" y="5049"/>
                    <a:pt x="5685" y="5049"/>
                    <a:pt x="5685" y="5049"/>
                  </a:cubicBezTo>
                  <a:cubicBezTo>
                    <a:pt x="5677" y="5042"/>
                    <a:pt x="5677" y="5042"/>
                    <a:pt x="5677" y="5042"/>
                  </a:cubicBezTo>
                  <a:cubicBezTo>
                    <a:pt x="5667" y="5034"/>
                    <a:pt x="5667" y="5034"/>
                    <a:pt x="5667" y="5034"/>
                  </a:cubicBezTo>
                  <a:cubicBezTo>
                    <a:pt x="5638" y="5036"/>
                    <a:pt x="5638" y="5036"/>
                    <a:pt x="5638" y="5036"/>
                  </a:cubicBezTo>
                  <a:cubicBezTo>
                    <a:pt x="5618" y="5033"/>
                    <a:pt x="5618" y="5033"/>
                    <a:pt x="5618" y="5033"/>
                  </a:cubicBezTo>
                  <a:cubicBezTo>
                    <a:pt x="5598" y="5026"/>
                    <a:pt x="5598" y="5026"/>
                    <a:pt x="5598" y="5026"/>
                  </a:cubicBezTo>
                  <a:cubicBezTo>
                    <a:pt x="5595" y="5022"/>
                    <a:pt x="5595" y="5022"/>
                    <a:pt x="5595" y="5022"/>
                  </a:cubicBezTo>
                  <a:cubicBezTo>
                    <a:pt x="5573" y="5011"/>
                    <a:pt x="5573" y="5011"/>
                    <a:pt x="5573" y="5011"/>
                  </a:cubicBezTo>
                  <a:cubicBezTo>
                    <a:pt x="5552" y="5005"/>
                    <a:pt x="5552" y="5005"/>
                    <a:pt x="5552" y="5005"/>
                  </a:cubicBezTo>
                  <a:cubicBezTo>
                    <a:pt x="5541" y="4997"/>
                    <a:pt x="5541" y="4997"/>
                    <a:pt x="5541" y="4997"/>
                  </a:cubicBezTo>
                  <a:cubicBezTo>
                    <a:pt x="5526" y="4997"/>
                    <a:pt x="5526" y="4997"/>
                    <a:pt x="5526" y="4997"/>
                  </a:cubicBezTo>
                  <a:cubicBezTo>
                    <a:pt x="5515" y="5007"/>
                    <a:pt x="5515" y="5007"/>
                    <a:pt x="5515" y="5007"/>
                  </a:cubicBezTo>
                  <a:cubicBezTo>
                    <a:pt x="5514" y="5019"/>
                    <a:pt x="5514" y="5019"/>
                    <a:pt x="5514" y="5019"/>
                  </a:cubicBezTo>
                  <a:cubicBezTo>
                    <a:pt x="5518" y="5033"/>
                    <a:pt x="5518" y="5033"/>
                    <a:pt x="5518" y="5033"/>
                  </a:cubicBezTo>
                  <a:cubicBezTo>
                    <a:pt x="5512" y="5046"/>
                    <a:pt x="5512" y="5046"/>
                    <a:pt x="5512" y="5046"/>
                  </a:cubicBezTo>
                  <a:cubicBezTo>
                    <a:pt x="5505" y="5043"/>
                    <a:pt x="5505" y="5043"/>
                    <a:pt x="5505" y="5043"/>
                  </a:cubicBezTo>
                  <a:cubicBezTo>
                    <a:pt x="5491" y="5048"/>
                    <a:pt x="5491" y="5048"/>
                    <a:pt x="5491" y="5048"/>
                  </a:cubicBezTo>
                  <a:cubicBezTo>
                    <a:pt x="5482" y="5062"/>
                    <a:pt x="5482" y="5062"/>
                    <a:pt x="5482" y="5062"/>
                  </a:cubicBezTo>
                  <a:cubicBezTo>
                    <a:pt x="5482" y="5074"/>
                    <a:pt x="5482" y="5074"/>
                    <a:pt x="5482" y="5074"/>
                  </a:cubicBezTo>
                  <a:cubicBezTo>
                    <a:pt x="5466" y="5092"/>
                    <a:pt x="5466" y="5092"/>
                    <a:pt x="5466" y="5092"/>
                  </a:cubicBezTo>
                  <a:cubicBezTo>
                    <a:pt x="5465" y="5132"/>
                    <a:pt x="5465" y="5132"/>
                    <a:pt x="5465" y="5132"/>
                  </a:cubicBezTo>
                  <a:cubicBezTo>
                    <a:pt x="5471" y="5152"/>
                    <a:pt x="5471" y="5152"/>
                    <a:pt x="5471" y="5152"/>
                  </a:cubicBezTo>
                  <a:cubicBezTo>
                    <a:pt x="5495" y="5158"/>
                    <a:pt x="5495" y="5158"/>
                    <a:pt x="5495" y="5158"/>
                  </a:cubicBezTo>
                  <a:cubicBezTo>
                    <a:pt x="5503" y="5169"/>
                    <a:pt x="5503" y="5169"/>
                    <a:pt x="5503" y="5169"/>
                  </a:cubicBezTo>
                  <a:cubicBezTo>
                    <a:pt x="5518" y="5175"/>
                    <a:pt x="5518" y="5175"/>
                    <a:pt x="5518" y="5175"/>
                  </a:cubicBezTo>
                  <a:cubicBezTo>
                    <a:pt x="5521" y="5184"/>
                    <a:pt x="5521" y="5184"/>
                    <a:pt x="5521" y="5184"/>
                  </a:cubicBezTo>
                  <a:cubicBezTo>
                    <a:pt x="5517" y="5211"/>
                    <a:pt x="5517" y="5211"/>
                    <a:pt x="5517" y="5211"/>
                  </a:cubicBezTo>
                  <a:cubicBezTo>
                    <a:pt x="5517" y="5236"/>
                    <a:pt x="5517" y="5236"/>
                    <a:pt x="5517" y="5236"/>
                  </a:cubicBezTo>
                  <a:cubicBezTo>
                    <a:pt x="5532" y="5247"/>
                    <a:pt x="5532" y="5247"/>
                    <a:pt x="5532" y="5247"/>
                  </a:cubicBezTo>
                  <a:cubicBezTo>
                    <a:pt x="5541" y="5257"/>
                    <a:pt x="5541" y="5257"/>
                    <a:pt x="5541" y="5257"/>
                  </a:cubicBezTo>
                  <a:cubicBezTo>
                    <a:pt x="5526" y="5282"/>
                    <a:pt x="5526" y="5282"/>
                    <a:pt x="5526" y="5282"/>
                  </a:cubicBezTo>
                  <a:cubicBezTo>
                    <a:pt x="5499" y="5285"/>
                    <a:pt x="5499" y="5285"/>
                    <a:pt x="5499" y="5285"/>
                  </a:cubicBezTo>
                  <a:cubicBezTo>
                    <a:pt x="5483" y="5282"/>
                    <a:pt x="5483" y="5282"/>
                    <a:pt x="5483" y="5282"/>
                  </a:cubicBezTo>
                  <a:cubicBezTo>
                    <a:pt x="5480" y="5286"/>
                    <a:pt x="5480" y="5286"/>
                    <a:pt x="5480" y="5286"/>
                  </a:cubicBezTo>
                  <a:cubicBezTo>
                    <a:pt x="5465" y="5288"/>
                    <a:pt x="5465" y="5288"/>
                    <a:pt x="5465" y="5288"/>
                  </a:cubicBezTo>
                  <a:cubicBezTo>
                    <a:pt x="5451" y="5282"/>
                    <a:pt x="5451" y="5282"/>
                    <a:pt x="5451" y="5282"/>
                  </a:cubicBezTo>
                  <a:cubicBezTo>
                    <a:pt x="5416" y="5280"/>
                    <a:pt x="5416" y="5280"/>
                    <a:pt x="5416" y="5280"/>
                  </a:cubicBezTo>
                  <a:cubicBezTo>
                    <a:pt x="5404" y="5285"/>
                    <a:pt x="5404" y="5285"/>
                    <a:pt x="5404" y="5285"/>
                  </a:cubicBezTo>
                  <a:cubicBezTo>
                    <a:pt x="5391" y="5276"/>
                    <a:pt x="5391" y="5276"/>
                    <a:pt x="5391" y="5276"/>
                  </a:cubicBezTo>
                  <a:cubicBezTo>
                    <a:pt x="5376" y="5271"/>
                    <a:pt x="5376" y="5271"/>
                    <a:pt x="5376" y="5271"/>
                  </a:cubicBezTo>
                  <a:cubicBezTo>
                    <a:pt x="5362" y="5274"/>
                    <a:pt x="5362" y="5274"/>
                    <a:pt x="5362" y="5274"/>
                  </a:cubicBezTo>
                  <a:cubicBezTo>
                    <a:pt x="5344" y="5286"/>
                    <a:pt x="5344" y="5286"/>
                    <a:pt x="5344" y="5286"/>
                  </a:cubicBezTo>
                  <a:cubicBezTo>
                    <a:pt x="5327" y="5292"/>
                    <a:pt x="5327" y="5292"/>
                    <a:pt x="5327" y="5292"/>
                  </a:cubicBezTo>
                  <a:cubicBezTo>
                    <a:pt x="5317" y="5299"/>
                    <a:pt x="5317" y="5299"/>
                    <a:pt x="5317" y="5299"/>
                  </a:cubicBezTo>
                  <a:cubicBezTo>
                    <a:pt x="5288" y="5285"/>
                    <a:pt x="5288" y="5285"/>
                    <a:pt x="5288" y="5285"/>
                  </a:cubicBezTo>
                  <a:cubicBezTo>
                    <a:pt x="5272" y="5273"/>
                    <a:pt x="5272" y="5273"/>
                    <a:pt x="5272" y="5273"/>
                  </a:cubicBezTo>
                  <a:cubicBezTo>
                    <a:pt x="5233" y="5250"/>
                    <a:pt x="5233" y="5250"/>
                    <a:pt x="5233" y="5250"/>
                  </a:cubicBezTo>
                  <a:cubicBezTo>
                    <a:pt x="5228" y="5239"/>
                    <a:pt x="5228" y="5239"/>
                    <a:pt x="5228" y="5239"/>
                  </a:cubicBezTo>
                  <a:cubicBezTo>
                    <a:pt x="5225" y="5225"/>
                    <a:pt x="5225" y="5225"/>
                    <a:pt x="5225" y="5225"/>
                  </a:cubicBezTo>
                  <a:cubicBezTo>
                    <a:pt x="5220" y="5213"/>
                    <a:pt x="5220" y="5213"/>
                    <a:pt x="5220" y="5213"/>
                  </a:cubicBezTo>
                  <a:cubicBezTo>
                    <a:pt x="5194" y="5214"/>
                    <a:pt x="5194" y="5214"/>
                    <a:pt x="5194" y="5214"/>
                  </a:cubicBezTo>
                  <a:cubicBezTo>
                    <a:pt x="5182" y="5222"/>
                    <a:pt x="5182" y="5222"/>
                    <a:pt x="5182" y="5222"/>
                  </a:cubicBezTo>
                  <a:cubicBezTo>
                    <a:pt x="5167" y="5222"/>
                    <a:pt x="5167" y="5222"/>
                    <a:pt x="5167" y="5222"/>
                  </a:cubicBezTo>
                  <a:cubicBezTo>
                    <a:pt x="5159" y="5224"/>
                    <a:pt x="5159" y="5224"/>
                    <a:pt x="5159" y="5224"/>
                  </a:cubicBezTo>
                  <a:cubicBezTo>
                    <a:pt x="5142" y="5225"/>
                    <a:pt x="5142" y="5225"/>
                    <a:pt x="5142" y="5225"/>
                  </a:cubicBezTo>
                  <a:cubicBezTo>
                    <a:pt x="5132" y="5216"/>
                    <a:pt x="5132" y="5216"/>
                    <a:pt x="5132" y="5216"/>
                  </a:cubicBezTo>
                  <a:cubicBezTo>
                    <a:pt x="5130" y="5207"/>
                    <a:pt x="5130" y="5207"/>
                    <a:pt x="5130" y="5207"/>
                  </a:cubicBezTo>
                  <a:cubicBezTo>
                    <a:pt x="5121" y="5193"/>
                    <a:pt x="5121" y="5193"/>
                    <a:pt x="5121" y="5193"/>
                  </a:cubicBezTo>
                  <a:cubicBezTo>
                    <a:pt x="5116" y="5192"/>
                    <a:pt x="5116" y="5192"/>
                    <a:pt x="5116" y="5192"/>
                  </a:cubicBezTo>
                  <a:cubicBezTo>
                    <a:pt x="5104" y="5199"/>
                    <a:pt x="5104" y="5199"/>
                    <a:pt x="5104" y="5199"/>
                  </a:cubicBezTo>
                  <a:cubicBezTo>
                    <a:pt x="5086" y="5199"/>
                    <a:pt x="5086" y="5199"/>
                    <a:pt x="5086" y="5199"/>
                  </a:cubicBezTo>
                  <a:cubicBezTo>
                    <a:pt x="5072" y="5199"/>
                    <a:pt x="5072" y="5199"/>
                    <a:pt x="5072" y="5199"/>
                  </a:cubicBezTo>
                  <a:cubicBezTo>
                    <a:pt x="5057" y="5204"/>
                    <a:pt x="5057" y="5204"/>
                    <a:pt x="5057" y="5204"/>
                  </a:cubicBezTo>
                  <a:cubicBezTo>
                    <a:pt x="5028" y="5207"/>
                    <a:pt x="5028" y="5207"/>
                    <a:pt x="5028" y="5207"/>
                  </a:cubicBezTo>
                  <a:cubicBezTo>
                    <a:pt x="5015" y="5211"/>
                    <a:pt x="5015" y="5211"/>
                    <a:pt x="5015" y="5211"/>
                  </a:cubicBezTo>
                  <a:cubicBezTo>
                    <a:pt x="5006" y="5233"/>
                    <a:pt x="5006" y="5233"/>
                    <a:pt x="5006" y="5233"/>
                  </a:cubicBezTo>
                  <a:cubicBezTo>
                    <a:pt x="4996" y="5239"/>
                    <a:pt x="4996" y="5239"/>
                    <a:pt x="4996" y="5239"/>
                  </a:cubicBezTo>
                  <a:cubicBezTo>
                    <a:pt x="4968" y="5231"/>
                    <a:pt x="4968" y="5231"/>
                    <a:pt x="4968" y="5231"/>
                  </a:cubicBezTo>
                  <a:cubicBezTo>
                    <a:pt x="4963" y="5239"/>
                    <a:pt x="4963" y="5239"/>
                    <a:pt x="4963" y="5239"/>
                  </a:cubicBezTo>
                  <a:cubicBezTo>
                    <a:pt x="4963" y="5250"/>
                    <a:pt x="4963" y="5250"/>
                    <a:pt x="4963" y="5250"/>
                  </a:cubicBezTo>
                  <a:cubicBezTo>
                    <a:pt x="4973" y="5257"/>
                    <a:pt x="4973" y="5257"/>
                    <a:pt x="4973" y="5257"/>
                  </a:cubicBezTo>
                  <a:cubicBezTo>
                    <a:pt x="4965" y="5263"/>
                    <a:pt x="4965" y="5263"/>
                    <a:pt x="4965" y="5263"/>
                  </a:cubicBezTo>
                  <a:cubicBezTo>
                    <a:pt x="4954" y="5279"/>
                    <a:pt x="4954" y="5279"/>
                    <a:pt x="4954" y="5279"/>
                  </a:cubicBezTo>
                  <a:cubicBezTo>
                    <a:pt x="4941" y="5282"/>
                    <a:pt x="4941" y="5282"/>
                    <a:pt x="4941" y="5282"/>
                  </a:cubicBezTo>
                  <a:cubicBezTo>
                    <a:pt x="4928" y="5296"/>
                    <a:pt x="4928" y="5296"/>
                    <a:pt x="4928" y="5296"/>
                  </a:cubicBezTo>
                  <a:cubicBezTo>
                    <a:pt x="4927" y="5306"/>
                    <a:pt x="4927" y="5306"/>
                    <a:pt x="4927" y="5306"/>
                  </a:cubicBezTo>
                  <a:cubicBezTo>
                    <a:pt x="4905" y="5317"/>
                    <a:pt x="4905" y="5317"/>
                    <a:pt x="4905" y="5317"/>
                  </a:cubicBezTo>
                  <a:cubicBezTo>
                    <a:pt x="4901" y="5332"/>
                    <a:pt x="4901" y="5332"/>
                    <a:pt x="4901" y="5332"/>
                  </a:cubicBezTo>
                  <a:cubicBezTo>
                    <a:pt x="4899" y="5349"/>
                    <a:pt x="4899" y="5349"/>
                    <a:pt x="4899" y="5349"/>
                  </a:cubicBezTo>
                  <a:cubicBezTo>
                    <a:pt x="4873" y="5358"/>
                    <a:pt x="4873" y="5358"/>
                    <a:pt x="4873" y="5358"/>
                  </a:cubicBezTo>
                  <a:cubicBezTo>
                    <a:pt x="4860" y="5373"/>
                    <a:pt x="4860" y="5373"/>
                    <a:pt x="4860" y="5373"/>
                  </a:cubicBezTo>
                  <a:cubicBezTo>
                    <a:pt x="4853" y="5381"/>
                    <a:pt x="4853" y="5381"/>
                    <a:pt x="4853" y="5381"/>
                  </a:cubicBezTo>
                  <a:cubicBezTo>
                    <a:pt x="4817" y="5380"/>
                    <a:pt x="4817" y="5380"/>
                    <a:pt x="4817" y="5380"/>
                  </a:cubicBezTo>
                  <a:cubicBezTo>
                    <a:pt x="4801" y="5387"/>
                    <a:pt x="4801" y="5387"/>
                    <a:pt x="4801" y="5387"/>
                  </a:cubicBezTo>
                  <a:cubicBezTo>
                    <a:pt x="4789" y="5418"/>
                    <a:pt x="4789" y="5418"/>
                    <a:pt x="4789" y="5418"/>
                  </a:cubicBezTo>
                  <a:cubicBezTo>
                    <a:pt x="4789" y="5419"/>
                    <a:pt x="4789" y="5419"/>
                    <a:pt x="4789" y="5419"/>
                  </a:cubicBezTo>
                  <a:cubicBezTo>
                    <a:pt x="4783" y="5419"/>
                    <a:pt x="4783" y="5419"/>
                    <a:pt x="4783" y="5419"/>
                  </a:cubicBezTo>
                  <a:cubicBezTo>
                    <a:pt x="4766" y="5413"/>
                    <a:pt x="4766" y="5413"/>
                    <a:pt x="4766" y="5413"/>
                  </a:cubicBezTo>
                  <a:cubicBezTo>
                    <a:pt x="4756" y="5413"/>
                    <a:pt x="4756" y="5413"/>
                    <a:pt x="4756" y="5413"/>
                  </a:cubicBezTo>
                  <a:cubicBezTo>
                    <a:pt x="4753" y="5409"/>
                    <a:pt x="4753" y="5409"/>
                    <a:pt x="4753" y="5409"/>
                  </a:cubicBezTo>
                  <a:cubicBezTo>
                    <a:pt x="4728" y="5401"/>
                    <a:pt x="4728" y="5401"/>
                    <a:pt x="4728" y="5401"/>
                  </a:cubicBezTo>
                  <a:cubicBezTo>
                    <a:pt x="4710" y="5384"/>
                    <a:pt x="4710" y="5384"/>
                    <a:pt x="4710" y="5384"/>
                  </a:cubicBezTo>
                  <a:cubicBezTo>
                    <a:pt x="4698" y="5381"/>
                    <a:pt x="4698" y="5381"/>
                    <a:pt x="4698" y="5381"/>
                  </a:cubicBezTo>
                  <a:cubicBezTo>
                    <a:pt x="4693" y="5369"/>
                    <a:pt x="4693" y="5369"/>
                    <a:pt x="4693" y="5369"/>
                  </a:cubicBezTo>
                  <a:cubicBezTo>
                    <a:pt x="4701" y="5349"/>
                    <a:pt x="4701" y="5349"/>
                    <a:pt x="4701" y="5349"/>
                  </a:cubicBezTo>
                  <a:cubicBezTo>
                    <a:pt x="4691" y="5344"/>
                    <a:pt x="4691" y="5344"/>
                    <a:pt x="4691" y="5344"/>
                  </a:cubicBezTo>
                  <a:cubicBezTo>
                    <a:pt x="4676" y="5354"/>
                    <a:pt x="4676" y="5354"/>
                    <a:pt x="4676" y="5354"/>
                  </a:cubicBezTo>
                  <a:cubicBezTo>
                    <a:pt x="4668" y="5367"/>
                    <a:pt x="4668" y="5367"/>
                    <a:pt x="4668" y="5367"/>
                  </a:cubicBezTo>
                  <a:cubicBezTo>
                    <a:pt x="4650" y="5372"/>
                    <a:pt x="4650" y="5372"/>
                    <a:pt x="4650" y="5372"/>
                  </a:cubicBezTo>
                  <a:cubicBezTo>
                    <a:pt x="4612" y="5375"/>
                    <a:pt x="4612" y="5375"/>
                    <a:pt x="4612" y="5375"/>
                  </a:cubicBezTo>
                  <a:cubicBezTo>
                    <a:pt x="4598" y="5383"/>
                    <a:pt x="4598" y="5383"/>
                    <a:pt x="4598" y="5383"/>
                  </a:cubicBezTo>
                  <a:cubicBezTo>
                    <a:pt x="4595" y="5389"/>
                    <a:pt x="4595" y="5389"/>
                    <a:pt x="4595" y="5389"/>
                  </a:cubicBezTo>
                  <a:cubicBezTo>
                    <a:pt x="4583" y="5384"/>
                    <a:pt x="4583" y="5384"/>
                    <a:pt x="4583" y="5384"/>
                  </a:cubicBezTo>
                  <a:cubicBezTo>
                    <a:pt x="4566" y="5377"/>
                    <a:pt x="4566" y="5377"/>
                    <a:pt x="4566" y="5377"/>
                  </a:cubicBezTo>
                  <a:cubicBezTo>
                    <a:pt x="4558" y="5377"/>
                    <a:pt x="4558" y="5377"/>
                    <a:pt x="4558" y="5377"/>
                  </a:cubicBezTo>
                  <a:cubicBezTo>
                    <a:pt x="4555" y="5373"/>
                    <a:pt x="4555" y="5373"/>
                    <a:pt x="4555" y="5373"/>
                  </a:cubicBezTo>
                  <a:cubicBezTo>
                    <a:pt x="4548" y="5366"/>
                    <a:pt x="4548" y="5366"/>
                    <a:pt x="4548" y="5366"/>
                  </a:cubicBezTo>
                  <a:cubicBezTo>
                    <a:pt x="4543" y="5355"/>
                    <a:pt x="4543" y="5355"/>
                    <a:pt x="4543" y="5355"/>
                  </a:cubicBezTo>
                  <a:cubicBezTo>
                    <a:pt x="4543" y="5341"/>
                    <a:pt x="4543" y="5341"/>
                    <a:pt x="4543" y="5341"/>
                  </a:cubicBezTo>
                  <a:cubicBezTo>
                    <a:pt x="4546" y="5334"/>
                    <a:pt x="4546" y="5334"/>
                    <a:pt x="4546" y="5334"/>
                  </a:cubicBezTo>
                  <a:cubicBezTo>
                    <a:pt x="4545" y="5325"/>
                    <a:pt x="4545" y="5325"/>
                    <a:pt x="4545" y="5325"/>
                  </a:cubicBezTo>
                  <a:cubicBezTo>
                    <a:pt x="4532" y="5318"/>
                    <a:pt x="4532" y="5318"/>
                    <a:pt x="4532" y="5318"/>
                  </a:cubicBezTo>
                  <a:cubicBezTo>
                    <a:pt x="4526" y="5318"/>
                    <a:pt x="4526" y="5318"/>
                    <a:pt x="4526" y="5318"/>
                  </a:cubicBezTo>
                  <a:cubicBezTo>
                    <a:pt x="4508" y="5306"/>
                    <a:pt x="4508" y="5306"/>
                    <a:pt x="4508" y="5306"/>
                  </a:cubicBezTo>
                  <a:cubicBezTo>
                    <a:pt x="4491" y="5302"/>
                    <a:pt x="4491" y="5302"/>
                    <a:pt x="4491" y="5302"/>
                  </a:cubicBezTo>
                  <a:cubicBezTo>
                    <a:pt x="4484" y="5302"/>
                    <a:pt x="4484" y="5302"/>
                    <a:pt x="4484" y="5302"/>
                  </a:cubicBezTo>
                  <a:cubicBezTo>
                    <a:pt x="4474" y="5282"/>
                    <a:pt x="4474" y="5282"/>
                    <a:pt x="4474" y="5282"/>
                  </a:cubicBezTo>
                  <a:cubicBezTo>
                    <a:pt x="4461" y="5259"/>
                    <a:pt x="4461" y="5259"/>
                    <a:pt x="4461" y="5259"/>
                  </a:cubicBezTo>
                  <a:cubicBezTo>
                    <a:pt x="4438" y="5242"/>
                    <a:pt x="4438" y="5242"/>
                    <a:pt x="4438" y="5242"/>
                  </a:cubicBezTo>
                  <a:cubicBezTo>
                    <a:pt x="4413" y="5234"/>
                    <a:pt x="4413" y="5234"/>
                    <a:pt x="4413" y="5234"/>
                  </a:cubicBezTo>
                  <a:cubicBezTo>
                    <a:pt x="4384" y="5234"/>
                    <a:pt x="4384" y="5234"/>
                    <a:pt x="4384" y="5234"/>
                  </a:cubicBezTo>
                  <a:cubicBezTo>
                    <a:pt x="4357" y="5239"/>
                    <a:pt x="4357" y="5239"/>
                    <a:pt x="4357" y="5239"/>
                  </a:cubicBezTo>
                  <a:cubicBezTo>
                    <a:pt x="4354" y="5247"/>
                    <a:pt x="4354" y="5247"/>
                    <a:pt x="4354" y="5247"/>
                  </a:cubicBezTo>
                  <a:cubicBezTo>
                    <a:pt x="4360" y="5256"/>
                    <a:pt x="4360" y="5256"/>
                    <a:pt x="4360" y="5256"/>
                  </a:cubicBezTo>
                  <a:cubicBezTo>
                    <a:pt x="4355" y="5263"/>
                    <a:pt x="4355" y="5263"/>
                    <a:pt x="4355" y="5263"/>
                  </a:cubicBezTo>
                  <a:cubicBezTo>
                    <a:pt x="4340" y="5270"/>
                    <a:pt x="4340" y="5270"/>
                    <a:pt x="4340" y="5270"/>
                  </a:cubicBezTo>
                  <a:cubicBezTo>
                    <a:pt x="4326" y="5266"/>
                    <a:pt x="4326" y="5266"/>
                    <a:pt x="4326" y="5266"/>
                  </a:cubicBezTo>
                  <a:cubicBezTo>
                    <a:pt x="4308" y="5274"/>
                    <a:pt x="4308" y="5274"/>
                    <a:pt x="4308" y="5274"/>
                  </a:cubicBezTo>
                  <a:cubicBezTo>
                    <a:pt x="4288" y="5263"/>
                    <a:pt x="4288" y="5263"/>
                    <a:pt x="4288" y="5263"/>
                  </a:cubicBezTo>
                  <a:cubicBezTo>
                    <a:pt x="4274" y="5265"/>
                    <a:pt x="4274" y="5265"/>
                    <a:pt x="4274" y="5265"/>
                  </a:cubicBezTo>
                  <a:cubicBezTo>
                    <a:pt x="4263" y="5273"/>
                    <a:pt x="4263" y="5273"/>
                    <a:pt x="4263" y="5273"/>
                  </a:cubicBezTo>
                  <a:cubicBezTo>
                    <a:pt x="4248" y="5273"/>
                    <a:pt x="4248" y="5273"/>
                    <a:pt x="4248" y="5273"/>
                  </a:cubicBezTo>
                  <a:cubicBezTo>
                    <a:pt x="4237" y="5260"/>
                    <a:pt x="4237" y="5260"/>
                    <a:pt x="4237" y="5260"/>
                  </a:cubicBezTo>
                  <a:cubicBezTo>
                    <a:pt x="4218" y="5256"/>
                    <a:pt x="4218" y="5256"/>
                    <a:pt x="4218" y="5256"/>
                  </a:cubicBezTo>
                  <a:cubicBezTo>
                    <a:pt x="4216" y="5244"/>
                    <a:pt x="4216" y="5244"/>
                    <a:pt x="4216" y="5244"/>
                  </a:cubicBezTo>
                  <a:cubicBezTo>
                    <a:pt x="4219" y="5233"/>
                    <a:pt x="4219" y="5233"/>
                    <a:pt x="4219" y="5233"/>
                  </a:cubicBezTo>
                  <a:cubicBezTo>
                    <a:pt x="4196" y="5222"/>
                    <a:pt x="4196" y="5222"/>
                    <a:pt x="4196" y="5222"/>
                  </a:cubicBezTo>
                  <a:cubicBezTo>
                    <a:pt x="4182" y="5228"/>
                    <a:pt x="4182" y="5228"/>
                    <a:pt x="4182" y="5228"/>
                  </a:cubicBezTo>
                  <a:cubicBezTo>
                    <a:pt x="4184" y="5245"/>
                    <a:pt x="4184" y="5245"/>
                    <a:pt x="4184" y="5245"/>
                  </a:cubicBezTo>
                  <a:cubicBezTo>
                    <a:pt x="4187" y="5250"/>
                    <a:pt x="4187" y="5250"/>
                    <a:pt x="4187" y="5250"/>
                  </a:cubicBezTo>
                  <a:cubicBezTo>
                    <a:pt x="4184" y="5259"/>
                    <a:pt x="4184" y="5259"/>
                    <a:pt x="4184" y="5259"/>
                  </a:cubicBezTo>
                  <a:cubicBezTo>
                    <a:pt x="4172" y="5268"/>
                    <a:pt x="4172" y="5268"/>
                    <a:pt x="4172" y="5268"/>
                  </a:cubicBezTo>
                  <a:cubicBezTo>
                    <a:pt x="4152" y="5271"/>
                    <a:pt x="4152" y="5271"/>
                    <a:pt x="4152" y="5271"/>
                  </a:cubicBezTo>
                  <a:cubicBezTo>
                    <a:pt x="3952" y="5022"/>
                    <a:pt x="3952" y="5022"/>
                    <a:pt x="3952" y="5022"/>
                  </a:cubicBezTo>
                  <a:cubicBezTo>
                    <a:pt x="3806" y="4912"/>
                    <a:pt x="3806" y="4912"/>
                    <a:pt x="3806" y="4912"/>
                  </a:cubicBezTo>
                  <a:cubicBezTo>
                    <a:pt x="3799" y="4900"/>
                    <a:pt x="3799" y="4900"/>
                    <a:pt x="3799" y="4900"/>
                  </a:cubicBezTo>
                  <a:cubicBezTo>
                    <a:pt x="3812" y="4897"/>
                    <a:pt x="3812" y="4897"/>
                    <a:pt x="3812" y="4897"/>
                  </a:cubicBezTo>
                  <a:cubicBezTo>
                    <a:pt x="3826" y="4881"/>
                    <a:pt x="3826" y="4881"/>
                    <a:pt x="3826" y="4881"/>
                  </a:cubicBezTo>
                  <a:cubicBezTo>
                    <a:pt x="3826" y="4867"/>
                    <a:pt x="3826" y="4867"/>
                    <a:pt x="3826" y="4867"/>
                  </a:cubicBezTo>
                  <a:cubicBezTo>
                    <a:pt x="3817" y="4861"/>
                    <a:pt x="3817" y="4861"/>
                    <a:pt x="3817" y="4861"/>
                  </a:cubicBezTo>
                  <a:cubicBezTo>
                    <a:pt x="3796" y="4867"/>
                    <a:pt x="3796" y="4867"/>
                    <a:pt x="3796" y="4867"/>
                  </a:cubicBezTo>
                  <a:cubicBezTo>
                    <a:pt x="3779" y="4872"/>
                    <a:pt x="3779" y="4872"/>
                    <a:pt x="3779" y="4872"/>
                  </a:cubicBezTo>
                  <a:cubicBezTo>
                    <a:pt x="3767" y="4886"/>
                    <a:pt x="3767" y="4886"/>
                    <a:pt x="3767" y="4886"/>
                  </a:cubicBezTo>
                  <a:cubicBezTo>
                    <a:pt x="3753" y="4890"/>
                    <a:pt x="3753" y="4890"/>
                    <a:pt x="3753" y="4890"/>
                  </a:cubicBezTo>
                  <a:cubicBezTo>
                    <a:pt x="3736" y="4907"/>
                    <a:pt x="3736" y="4907"/>
                    <a:pt x="3736" y="4907"/>
                  </a:cubicBezTo>
                  <a:cubicBezTo>
                    <a:pt x="3734" y="4919"/>
                    <a:pt x="3734" y="4919"/>
                    <a:pt x="3734" y="4919"/>
                  </a:cubicBezTo>
                  <a:cubicBezTo>
                    <a:pt x="3722" y="4930"/>
                    <a:pt x="3722" y="4930"/>
                    <a:pt x="3722" y="4930"/>
                  </a:cubicBezTo>
                  <a:cubicBezTo>
                    <a:pt x="3715" y="4944"/>
                    <a:pt x="3715" y="4944"/>
                    <a:pt x="3715" y="4944"/>
                  </a:cubicBezTo>
                  <a:cubicBezTo>
                    <a:pt x="3699" y="4955"/>
                    <a:pt x="3699" y="4955"/>
                    <a:pt x="3699" y="4955"/>
                  </a:cubicBezTo>
                  <a:cubicBezTo>
                    <a:pt x="3676" y="4958"/>
                    <a:pt x="3676" y="4958"/>
                    <a:pt x="3676" y="4958"/>
                  </a:cubicBezTo>
                  <a:cubicBezTo>
                    <a:pt x="3661" y="4964"/>
                    <a:pt x="3661" y="4964"/>
                    <a:pt x="3661" y="4964"/>
                  </a:cubicBezTo>
                  <a:cubicBezTo>
                    <a:pt x="3664" y="4982"/>
                    <a:pt x="3664" y="4982"/>
                    <a:pt x="3664" y="4982"/>
                  </a:cubicBezTo>
                  <a:cubicBezTo>
                    <a:pt x="3653" y="4988"/>
                    <a:pt x="3653" y="4988"/>
                    <a:pt x="3653" y="4988"/>
                  </a:cubicBezTo>
                  <a:cubicBezTo>
                    <a:pt x="3646" y="4984"/>
                    <a:pt x="3646" y="4984"/>
                    <a:pt x="3646" y="4984"/>
                  </a:cubicBezTo>
                  <a:cubicBezTo>
                    <a:pt x="3614" y="4976"/>
                    <a:pt x="3614" y="4976"/>
                    <a:pt x="3614" y="4976"/>
                  </a:cubicBezTo>
                  <a:cubicBezTo>
                    <a:pt x="3595" y="4981"/>
                    <a:pt x="3595" y="4981"/>
                    <a:pt x="3595" y="4981"/>
                  </a:cubicBezTo>
                  <a:cubicBezTo>
                    <a:pt x="3586" y="4991"/>
                    <a:pt x="3586" y="4991"/>
                    <a:pt x="3586" y="4991"/>
                  </a:cubicBezTo>
                  <a:cubicBezTo>
                    <a:pt x="3574" y="4993"/>
                    <a:pt x="3574" y="4993"/>
                    <a:pt x="3574" y="4993"/>
                  </a:cubicBezTo>
                  <a:cubicBezTo>
                    <a:pt x="3563" y="4979"/>
                    <a:pt x="3563" y="4979"/>
                    <a:pt x="3563" y="4979"/>
                  </a:cubicBezTo>
                  <a:cubicBezTo>
                    <a:pt x="3563" y="4958"/>
                    <a:pt x="3563" y="4958"/>
                    <a:pt x="3563" y="4958"/>
                  </a:cubicBezTo>
                  <a:cubicBezTo>
                    <a:pt x="3574" y="4949"/>
                    <a:pt x="3574" y="4949"/>
                    <a:pt x="3574" y="4949"/>
                  </a:cubicBezTo>
                  <a:cubicBezTo>
                    <a:pt x="3580" y="4933"/>
                    <a:pt x="3580" y="4933"/>
                    <a:pt x="3580" y="4933"/>
                  </a:cubicBezTo>
                  <a:cubicBezTo>
                    <a:pt x="3571" y="4927"/>
                    <a:pt x="3571" y="4927"/>
                    <a:pt x="3571" y="4927"/>
                  </a:cubicBezTo>
                  <a:cubicBezTo>
                    <a:pt x="3560" y="4938"/>
                    <a:pt x="3560" y="4938"/>
                    <a:pt x="3560" y="4938"/>
                  </a:cubicBezTo>
                  <a:cubicBezTo>
                    <a:pt x="3550" y="4938"/>
                    <a:pt x="3550" y="4938"/>
                    <a:pt x="3550" y="4938"/>
                  </a:cubicBezTo>
                  <a:cubicBezTo>
                    <a:pt x="3519" y="4923"/>
                    <a:pt x="3519" y="4923"/>
                    <a:pt x="3519" y="4923"/>
                  </a:cubicBezTo>
                  <a:cubicBezTo>
                    <a:pt x="3501" y="4927"/>
                    <a:pt x="3501" y="4927"/>
                    <a:pt x="3501" y="4927"/>
                  </a:cubicBezTo>
                  <a:cubicBezTo>
                    <a:pt x="3505" y="4936"/>
                    <a:pt x="3505" y="4936"/>
                    <a:pt x="3505" y="4936"/>
                  </a:cubicBezTo>
                  <a:cubicBezTo>
                    <a:pt x="3514" y="4939"/>
                    <a:pt x="3514" y="4939"/>
                    <a:pt x="3514" y="4939"/>
                  </a:cubicBezTo>
                  <a:cubicBezTo>
                    <a:pt x="3502" y="4953"/>
                    <a:pt x="3502" y="4953"/>
                    <a:pt x="3502" y="4953"/>
                  </a:cubicBezTo>
                  <a:cubicBezTo>
                    <a:pt x="3493" y="4953"/>
                    <a:pt x="3493" y="4953"/>
                    <a:pt x="3493" y="4953"/>
                  </a:cubicBezTo>
                  <a:cubicBezTo>
                    <a:pt x="3482" y="4933"/>
                    <a:pt x="3482" y="4933"/>
                    <a:pt x="3482" y="4933"/>
                  </a:cubicBezTo>
                  <a:cubicBezTo>
                    <a:pt x="3479" y="4907"/>
                    <a:pt x="3479" y="4907"/>
                    <a:pt x="3479" y="4907"/>
                  </a:cubicBezTo>
                  <a:cubicBezTo>
                    <a:pt x="3452" y="4887"/>
                    <a:pt x="3452" y="4887"/>
                    <a:pt x="3452" y="4887"/>
                  </a:cubicBezTo>
                  <a:cubicBezTo>
                    <a:pt x="3446" y="4890"/>
                    <a:pt x="3446" y="4890"/>
                    <a:pt x="3446" y="4890"/>
                  </a:cubicBezTo>
                  <a:cubicBezTo>
                    <a:pt x="3452" y="4907"/>
                    <a:pt x="3452" y="4907"/>
                    <a:pt x="3452" y="4907"/>
                  </a:cubicBezTo>
                  <a:cubicBezTo>
                    <a:pt x="3450" y="4919"/>
                    <a:pt x="3450" y="4919"/>
                    <a:pt x="3450" y="4919"/>
                  </a:cubicBezTo>
                  <a:cubicBezTo>
                    <a:pt x="3439" y="4919"/>
                    <a:pt x="3439" y="4919"/>
                    <a:pt x="3439" y="4919"/>
                  </a:cubicBezTo>
                  <a:cubicBezTo>
                    <a:pt x="3435" y="4903"/>
                    <a:pt x="3435" y="4903"/>
                    <a:pt x="3435" y="4903"/>
                  </a:cubicBezTo>
                  <a:cubicBezTo>
                    <a:pt x="3424" y="4907"/>
                    <a:pt x="3424" y="4907"/>
                    <a:pt x="3424" y="4907"/>
                  </a:cubicBezTo>
                  <a:cubicBezTo>
                    <a:pt x="3421" y="4923"/>
                    <a:pt x="3421" y="4923"/>
                    <a:pt x="3421" y="4923"/>
                  </a:cubicBezTo>
                  <a:cubicBezTo>
                    <a:pt x="3412" y="4926"/>
                    <a:pt x="3412" y="4926"/>
                    <a:pt x="3412" y="4926"/>
                  </a:cubicBezTo>
                  <a:cubicBezTo>
                    <a:pt x="3400" y="4916"/>
                    <a:pt x="3400" y="4916"/>
                    <a:pt x="3400" y="4916"/>
                  </a:cubicBezTo>
                  <a:cubicBezTo>
                    <a:pt x="3381" y="4927"/>
                    <a:pt x="3381" y="4927"/>
                    <a:pt x="3381" y="4927"/>
                  </a:cubicBezTo>
                  <a:cubicBezTo>
                    <a:pt x="3372" y="4919"/>
                    <a:pt x="3372" y="4919"/>
                    <a:pt x="3372" y="4919"/>
                  </a:cubicBezTo>
                  <a:cubicBezTo>
                    <a:pt x="3365" y="4904"/>
                    <a:pt x="3365" y="4904"/>
                    <a:pt x="3365" y="4904"/>
                  </a:cubicBezTo>
                  <a:cubicBezTo>
                    <a:pt x="3377" y="4901"/>
                    <a:pt x="3377" y="4901"/>
                    <a:pt x="3377" y="4901"/>
                  </a:cubicBezTo>
                  <a:cubicBezTo>
                    <a:pt x="3378" y="4895"/>
                    <a:pt x="3378" y="4895"/>
                    <a:pt x="3378" y="4895"/>
                  </a:cubicBezTo>
                  <a:cubicBezTo>
                    <a:pt x="3375" y="4880"/>
                    <a:pt x="3375" y="4880"/>
                    <a:pt x="3375" y="4880"/>
                  </a:cubicBezTo>
                  <a:cubicBezTo>
                    <a:pt x="3380" y="4866"/>
                    <a:pt x="3380" y="4866"/>
                    <a:pt x="3380" y="4866"/>
                  </a:cubicBezTo>
                  <a:cubicBezTo>
                    <a:pt x="3377" y="4857"/>
                    <a:pt x="3377" y="4857"/>
                    <a:pt x="3377" y="4857"/>
                  </a:cubicBezTo>
                  <a:cubicBezTo>
                    <a:pt x="3366" y="4851"/>
                    <a:pt x="3366" y="4851"/>
                    <a:pt x="3366" y="4851"/>
                  </a:cubicBezTo>
                  <a:cubicBezTo>
                    <a:pt x="3355" y="4837"/>
                    <a:pt x="3355" y="4837"/>
                    <a:pt x="3355" y="4837"/>
                  </a:cubicBezTo>
                  <a:cubicBezTo>
                    <a:pt x="3349" y="4820"/>
                    <a:pt x="3349" y="4820"/>
                    <a:pt x="3349" y="4820"/>
                  </a:cubicBezTo>
                  <a:cubicBezTo>
                    <a:pt x="3343" y="4814"/>
                    <a:pt x="3343" y="4814"/>
                    <a:pt x="3343" y="4814"/>
                  </a:cubicBezTo>
                  <a:cubicBezTo>
                    <a:pt x="3337" y="4794"/>
                    <a:pt x="3337" y="4794"/>
                    <a:pt x="3337" y="4794"/>
                  </a:cubicBezTo>
                  <a:cubicBezTo>
                    <a:pt x="3320" y="4793"/>
                    <a:pt x="3320" y="4793"/>
                    <a:pt x="3320" y="4793"/>
                  </a:cubicBezTo>
                  <a:cubicBezTo>
                    <a:pt x="3302" y="4800"/>
                    <a:pt x="3302" y="4800"/>
                    <a:pt x="3302" y="4800"/>
                  </a:cubicBezTo>
                  <a:cubicBezTo>
                    <a:pt x="3282" y="4802"/>
                    <a:pt x="3282" y="4802"/>
                    <a:pt x="3282" y="4802"/>
                  </a:cubicBezTo>
                  <a:cubicBezTo>
                    <a:pt x="3264" y="4788"/>
                    <a:pt x="3264" y="4788"/>
                    <a:pt x="3264" y="4788"/>
                  </a:cubicBezTo>
                  <a:cubicBezTo>
                    <a:pt x="3241" y="4790"/>
                    <a:pt x="3241" y="4790"/>
                    <a:pt x="3241" y="4790"/>
                  </a:cubicBezTo>
                  <a:cubicBezTo>
                    <a:pt x="3221" y="4782"/>
                    <a:pt x="3221" y="4782"/>
                    <a:pt x="3221" y="4782"/>
                  </a:cubicBezTo>
                  <a:cubicBezTo>
                    <a:pt x="3209" y="4786"/>
                    <a:pt x="3209" y="4786"/>
                    <a:pt x="3209" y="4786"/>
                  </a:cubicBezTo>
                  <a:cubicBezTo>
                    <a:pt x="3198" y="4785"/>
                    <a:pt x="3198" y="4785"/>
                    <a:pt x="3198" y="4785"/>
                  </a:cubicBezTo>
                  <a:cubicBezTo>
                    <a:pt x="3184" y="4793"/>
                    <a:pt x="3184" y="4793"/>
                    <a:pt x="3184" y="4793"/>
                  </a:cubicBezTo>
                  <a:cubicBezTo>
                    <a:pt x="3180" y="4808"/>
                    <a:pt x="3180" y="4808"/>
                    <a:pt x="3180" y="4808"/>
                  </a:cubicBezTo>
                  <a:cubicBezTo>
                    <a:pt x="3158" y="4809"/>
                    <a:pt x="3158" y="4809"/>
                    <a:pt x="3158" y="4809"/>
                  </a:cubicBezTo>
                  <a:cubicBezTo>
                    <a:pt x="3149" y="4814"/>
                    <a:pt x="3149" y="4814"/>
                    <a:pt x="3149" y="4814"/>
                  </a:cubicBezTo>
                  <a:cubicBezTo>
                    <a:pt x="3157" y="4826"/>
                    <a:pt x="3157" y="4826"/>
                    <a:pt x="3157" y="4826"/>
                  </a:cubicBezTo>
                  <a:cubicBezTo>
                    <a:pt x="3157" y="4838"/>
                    <a:pt x="3157" y="4838"/>
                    <a:pt x="3157" y="4838"/>
                  </a:cubicBezTo>
                  <a:cubicBezTo>
                    <a:pt x="3135" y="4843"/>
                    <a:pt x="3135" y="4843"/>
                    <a:pt x="3135" y="4843"/>
                  </a:cubicBezTo>
                  <a:cubicBezTo>
                    <a:pt x="3125" y="4840"/>
                    <a:pt x="3125" y="4840"/>
                    <a:pt x="3125" y="4840"/>
                  </a:cubicBezTo>
                  <a:cubicBezTo>
                    <a:pt x="3114" y="4855"/>
                    <a:pt x="3114" y="4855"/>
                    <a:pt x="3114" y="4855"/>
                  </a:cubicBezTo>
                  <a:cubicBezTo>
                    <a:pt x="3094" y="4858"/>
                    <a:pt x="3094" y="4858"/>
                    <a:pt x="3094" y="4858"/>
                  </a:cubicBezTo>
                  <a:cubicBezTo>
                    <a:pt x="3086" y="4863"/>
                    <a:pt x="3086" y="4863"/>
                    <a:pt x="3086" y="4863"/>
                  </a:cubicBezTo>
                  <a:cubicBezTo>
                    <a:pt x="3079" y="4863"/>
                    <a:pt x="3079" y="4863"/>
                    <a:pt x="3079" y="4863"/>
                  </a:cubicBezTo>
                  <a:cubicBezTo>
                    <a:pt x="3045" y="4887"/>
                    <a:pt x="3045" y="4887"/>
                    <a:pt x="3045" y="4887"/>
                  </a:cubicBezTo>
                  <a:cubicBezTo>
                    <a:pt x="3027" y="4892"/>
                    <a:pt x="3027" y="4892"/>
                    <a:pt x="3027" y="4892"/>
                  </a:cubicBezTo>
                  <a:cubicBezTo>
                    <a:pt x="3011" y="4901"/>
                    <a:pt x="3011" y="4901"/>
                    <a:pt x="3011" y="4901"/>
                  </a:cubicBezTo>
                  <a:cubicBezTo>
                    <a:pt x="2999" y="4900"/>
                    <a:pt x="2999" y="4900"/>
                    <a:pt x="2999" y="4900"/>
                  </a:cubicBezTo>
                  <a:cubicBezTo>
                    <a:pt x="2992" y="4890"/>
                    <a:pt x="2992" y="4890"/>
                    <a:pt x="2992" y="4890"/>
                  </a:cubicBezTo>
                  <a:cubicBezTo>
                    <a:pt x="2981" y="4900"/>
                    <a:pt x="2981" y="4900"/>
                    <a:pt x="2981" y="4900"/>
                  </a:cubicBezTo>
                  <a:cubicBezTo>
                    <a:pt x="2978" y="4910"/>
                    <a:pt x="2978" y="4910"/>
                    <a:pt x="2978" y="4910"/>
                  </a:cubicBezTo>
                  <a:cubicBezTo>
                    <a:pt x="2961" y="4910"/>
                    <a:pt x="2961" y="4910"/>
                    <a:pt x="2961" y="4910"/>
                  </a:cubicBezTo>
                  <a:cubicBezTo>
                    <a:pt x="2952" y="4918"/>
                    <a:pt x="2952" y="4918"/>
                    <a:pt x="2952" y="4918"/>
                  </a:cubicBezTo>
                  <a:cubicBezTo>
                    <a:pt x="2952" y="4935"/>
                    <a:pt x="2952" y="4935"/>
                    <a:pt x="2952" y="4935"/>
                  </a:cubicBezTo>
                  <a:cubicBezTo>
                    <a:pt x="2946" y="4941"/>
                    <a:pt x="2946" y="4941"/>
                    <a:pt x="2946" y="4941"/>
                  </a:cubicBezTo>
                  <a:cubicBezTo>
                    <a:pt x="2933" y="4936"/>
                    <a:pt x="2933" y="4936"/>
                    <a:pt x="2933" y="4936"/>
                  </a:cubicBezTo>
                  <a:cubicBezTo>
                    <a:pt x="2923" y="4938"/>
                    <a:pt x="2923" y="4938"/>
                    <a:pt x="2923" y="4938"/>
                  </a:cubicBezTo>
                  <a:cubicBezTo>
                    <a:pt x="2909" y="4947"/>
                    <a:pt x="2909" y="4947"/>
                    <a:pt x="2909" y="4947"/>
                  </a:cubicBezTo>
                  <a:cubicBezTo>
                    <a:pt x="2889" y="4947"/>
                    <a:pt x="2889" y="4947"/>
                    <a:pt x="2889" y="4947"/>
                  </a:cubicBezTo>
                  <a:cubicBezTo>
                    <a:pt x="2868" y="4961"/>
                    <a:pt x="2868" y="4961"/>
                    <a:pt x="2868" y="4961"/>
                  </a:cubicBezTo>
                  <a:cubicBezTo>
                    <a:pt x="2865" y="4967"/>
                    <a:pt x="2865" y="4967"/>
                    <a:pt x="2865" y="4967"/>
                  </a:cubicBezTo>
                  <a:cubicBezTo>
                    <a:pt x="2842" y="4970"/>
                    <a:pt x="2842" y="4970"/>
                    <a:pt x="2842" y="4970"/>
                  </a:cubicBezTo>
                  <a:cubicBezTo>
                    <a:pt x="2822" y="4979"/>
                    <a:pt x="2822" y="4979"/>
                    <a:pt x="2822" y="4979"/>
                  </a:cubicBezTo>
                  <a:cubicBezTo>
                    <a:pt x="2804" y="4981"/>
                    <a:pt x="2804" y="4981"/>
                    <a:pt x="2804" y="4981"/>
                  </a:cubicBezTo>
                  <a:cubicBezTo>
                    <a:pt x="2774" y="4990"/>
                    <a:pt x="2774" y="4990"/>
                    <a:pt x="2774" y="4990"/>
                  </a:cubicBezTo>
                  <a:cubicBezTo>
                    <a:pt x="2773" y="5002"/>
                    <a:pt x="2773" y="5002"/>
                    <a:pt x="2773" y="5002"/>
                  </a:cubicBezTo>
                  <a:cubicBezTo>
                    <a:pt x="2765" y="5013"/>
                    <a:pt x="2765" y="5013"/>
                    <a:pt x="2765" y="5013"/>
                  </a:cubicBezTo>
                  <a:cubicBezTo>
                    <a:pt x="2756" y="4997"/>
                    <a:pt x="2756" y="4997"/>
                    <a:pt x="2756" y="4997"/>
                  </a:cubicBezTo>
                  <a:cubicBezTo>
                    <a:pt x="2742" y="4997"/>
                    <a:pt x="2742" y="4997"/>
                    <a:pt x="2742" y="4997"/>
                  </a:cubicBezTo>
                  <a:cubicBezTo>
                    <a:pt x="2727" y="5005"/>
                    <a:pt x="2727" y="5005"/>
                    <a:pt x="2727" y="5005"/>
                  </a:cubicBezTo>
                  <a:cubicBezTo>
                    <a:pt x="2727" y="5016"/>
                    <a:pt x="2727" y="5016"/>
                    <a:pt x="2727" y="5016"/>
                  </a:cubicBezTo>
                  <a:cubicBezTo>
                    <a:pt x="2721" y="5023"/>
                    <a:pt x="2721" y="5023"/>
                    <a:pt x="2721" y="5023"/>
                  </a:cubicBezTo>
                  <a:cubicBezTo>
                    <a:pt x="2707" y="5013"/>
                    <a:pt x="2707" y="5013"/>
                    <a:pt x="2707" y="5013"/>
                  </a:cubicBezTo>
                  <a:cubicBezTo>
                    <a:pt x="2687" y="5016"/>
                    <a:pt x="2687" y="5016"/>
                    <a:pt x="2687" y="5016"/>
                  </a:cubicBezTo>
                  <a:cubicBezTo>
                    <a:pt x="2683" y="5007"/>
                    <a:pt x="2683" y="5007"/>
                    <a:pt x="2683" y="5007"/>
                  </a:cubicBezTo>
                  <a:cubicBezTo>
                    <a:pt x="2671" y="5007"/>
                    <a:pt x="2671" y="5007"/>
                    <a:pt x="2671" y="5007"/>
                  </a:cubicBezTo>
                  <a:cubicBezTo>
                    <a:pt x="2663" y="5016"/>
                    <a:pt x="2663" y="5016"/>
                    <a:pt x="2663" y="5016"/>
                  </a:cubicBezTo>
                  <a:cubicBezTo>
                    <a:pt x="2645" y="5017"/>
                    <a:pt x="2645" y="5017"/>
                    <a:pt x="2645" y="5017"/>
                  </a:cubicBezTo>
                  <a:cubicBezTo>
                    <a:pt x="2640" y="5022"/>
                    <a:pt x="2640" y="5022"/>
                    <a:pt x="2640" y="5022"/>
                  </a:cubicBezTo>
                  <a:cubicBezTo>
                    <a:pt x="2648" y="5042"/>
                    <a:pt x="2648" y="5042"/>
                    <a:pt x="2648" y="5042"/>
                  </a:cubicBezTo>
                  <a:cubicBezTo>
                    <a:pt x="2640" y="5049"/>
                    <a:pt x="2640" y="5049"/>
                    <a:pt x="2640" y="5049"/>
                  </a:cubicBezTo>
                  <a:cubicBezTo>
                    <a:pt x="2655" y="5054"/>
                    <a:pt x="2655" y="5054"/>
                    <a:pt x="2655" y="5054"/>
                  </a:cubicBezTo>
                  <a:cubicBezTo>
                    <a:pt x="2675" y="5051"/>
                    <a:pt x="2675" y="5051"/>
                    <a:pt x="2675" y="5051"/>
                  </a:cubicBezTo>
                  <a:cubicBezTo>
                    <a:pt x="2683" y="5069"/>
                    <a:pt x="2683" y="5069"/>
                    <a:pt x="2683" y="5069"/>
                  </a:cubicBezTo>
                  <a:cubicBezTo>
                    <a:pt x="2660" y="5069"/>
                    <a:pt x="2660" y="5069"/>
                    <a:pt x="2660" y="5069"/>
                  </a:cubicBezTo>
                  <a:cubicBezTo>
                    <a:pt x="2654" y="5075"/>
                    <a:pt x="2654" y="5075"/>
                    <a:pt x="2654" y="5075"/>
                  </a:cubicBezTo>
                  <a:cubicBezTo>
                    <a:pt x="2655" y="5086"/>
                    <a:pt x="2655" y="5086"/>
                    <a:pt x="2655" y="5086"/>
                  </a:cubicBezTo>
                  <a:cubicBezTo>
                    <a:pt x="2675" y="5088"/>
                    <a:pt x="2675" y="5088"/>
                    <a:pt x="2675" y="5088"/>
                  </a:cubicBezTo>
                  <a:cubicBezTo>
                    <a:pt x="2692" y="5094"/>
                    <a:pt x="2692" y="5094"/>
                    <a:pt x="2692" y="5094"/>
                  </a:cubicBezTo>
                  <a:cubicBezTo>
                    <a:pt x="2703" y="5086"/>
                    <a:pt x="2703" y="5086"/>
                    <a:pt x="2703" y="5086"/>
                  </a:cubicBezTo>
                  <a:cubicBezTo>
                    <a:pt x="2715" y="5086"/>
                    <a:pt x="2715" y="5086"/>
                    <a:pt x="2715" y="5086"/>
                  </a:cubicBezTo>
                  <a:cubicBezTo>
                    <a:pt x="2727" y="5098"/>
                    <a:pt x="2727" y="5098"/>
                    <a:pt x="2727" y="5098"/>
                  </a:cubicBezTo>
                  <a:cubicBezTo>
                    <a:pt x="2744" y="5103"/>
                    <a:pt x="2744" y="5103"/>
                    <a:pt x="2744" y="5103"/>
                  </a:cubicBezTo>
                  <a:cubicBezTo>
                    <a:pt x="2742" y="5120"/>
                    <a:pt x="2742" y="5120"/>
                    <a:pt x="2742" y="5120"/>
                  </a:cubicBezTo>
                  <a:cubicBezTo>
                    <a:pt x="2733" y="5126"/>
                    <a:pt x="2733" y="5126"/>
                    <a:pt x="2733" y="5126"/>
                  </a:cubicBezTo>
                  <a:cubicBezTo>
                    <a:pt x="2719" y="5121"/>
                    <a:pt x="2719" y="5121"/>
                    <a:pt x="2719" y="5121"/>
                  </a:cubicBezTo>
                  <a:cubicBezTo>
                    <a:pt x="2686" y="5124"/>
                    <a:pt x="2686" y="5124"/>
                    <a:pt x="2686" y="5124"/>
                  </a:cubicBezTo>
                  <a:cubicBezTo>
                    <a:pt x="2668" y="5141"/>
                    <a:pt x="2668" y="5141"/>
                    <a:pt x="2668" y="5141"/>
                  </a:cubicBezTo>
                  <a:cubicBezTo>
                    <a:pt x="2649" y="5169"/>
                    <a:pt x="2649" y="5169"/>
                    <a:pt x="2649" y="5169"/>
                  </a:cubicBezTo>
                  <a:cubicBezTo>
                    <a:pt x="2651" y="5185"/>
                    <a:pt x="2651" y="5185"/>
                    <a:pt x="2651" y="5185"/>
                  </a:cubicBezTo>
                  <a:cubicBezTo>
                    <a:pt x="2663" y="5187"/>
                    <a:pt x="2663" y="5187"/>
                    <a:pt x="2663" y="5187"/>
                  </a:cubicBezTo>
                  <a:cubicBezTo>
                    <a:pt x="2668" y="5207"/>
                    <a:pt x="2668" y="5207"/>
                    <a:pt x="2668" y="5207"/>
                  </a:cubicBezTo>
                  <a:cubicBezTo>
                    <a:pt x="2655" y="5221"/>
                    <a:pt x="2655" y="5221"/>
                    <a:pt x="2655" y="5221"/>
                  </a:cubicBezTo>
                  <a:cubicBezTo>
                    <a:pt x="2652" y="5237"/>
                    <a:pt x="2652" y="5237"/>
                    <a:pt x="2652" y="5237"/>
                  </a:cubicBezTo>
                  <a:cubicBezTo>
                    <a:pt x="2637" y="5239"/>
                    <a:pt x="2637" y="5239"/>
                    <a:pt x="2637" y="5239"/>
                  </a:cubicBezTo>
                  <a:cubicBezTo>
                    <a:pt x="2635" y="5248"/>
                    <a:pt x="2635" y="5248"/>
                    <a:pt x="2635" y="5248"/>
                  </a:cubicBezTo>
                  <a:cubicBezTo>
                    <a:pt x="2640" y="5257"/>
                    <a:pt x="2640" y="5257"/>
                    <a:pt x="2640" y="5257"/>
                  </a:cubicBezTo>
                  <a:cubicBezTo>
                    <a:pt x="2641" y="5268"/>
                    <a:pt x="2641" y="5268"/>
                    <a:pt x="2641" y="5268"/>
                  </a:cubicBezTo>
                  <a:cubicBezTo>
                    <a:pt x="2660" y="5268"/>
                    <a:pt x="2660" y="5268"/>
                    <a:pt x="2660" y="5268"/>
                  </a:cubicBezTo>
                  <a:cubicBezTo>
                    <a:pt x="2672" y="5279"/>
                    <a:pt x="2672" y="5279"/>
                    <a:pt x="2672" y="5279"/>
                  </a:cubicBezTo>
                  <a:cubicBezTo>
                    <a:pt x="2690" y="5283"/>
                    <a:pt x="2690" y="5283"/>
                    <a:pt x="2690" y="5283"/>
                  </a:cubicBezTo>
                  <a:cubicBezTo>
                    <a:pt x="2692" y="5291"/>
                    <a:pt x="2692" y="5291"/>
                    <a:pt x="2692" y="5291"/>
                  </a:cubicBezTo>
                  <a:cubicBezTo>
                    <a:pt x="2707" y="5305"/>
                    <a:pt x="2707" y="5305"/>
                    <a:pt x="2707" y="5305"/>
                  </a:cubicBezTo>
                  <a:cubicBezTo>
                    <a:pt x="2732" y="5305"/>
                    <a:pt x="2732" y="5305"/>
                    <a:pt x="2732" y="5305"/>
                  </a:cubicBezTo>
                  <a:cubicBezTo>
                    <a:pt x="2739" y="5311"/>
                    <a:pt x="2739" y="5311"/>
                    <a:pt x="2739" y="5311"/>
                  </a:cubicBezTo>
                  <a:cubicBezTo>
                    <a:pt x="2744" y="5373"/>
                    <a:pt x="2744" y="5373"/>
                    <a:pt x="2744" y="5373"/>
                  </a:cubicBezTo>
                  <a:cubicBezTo>
                    <a:pt x="2736" y="5387"/>
                    <a:pt x="2736" y="5387"/>
                    <a:pt x="2736" y="5387"/>
                  </a:cubicBezTo>
                  <a:cubicBezTo>
                    <a:pt x="2709" y="5396"/>
                    <a:pt x="2709" y="5396"/>
                    <a:pt x="2709" y="5396"/>
                  </a:cubicBezTo>
                  <a:cubicBezTo>
                    <a:pt x="2686" y="5395"/>
                    <a:pt x="2686" y="5395"/>
                    <a:pt x="2686" y="5395"/>
                  </a:cubicBezTo>
                  <a:cubicBezTo>
                    <a:pt x="2660" y="5380"/>
                    <a:pt x="2660" y="5380"/>
                    <a:pt x="2660" y="5380"/>
                  </a:cubicBezTo>
                  <a:cubicBezTo>
                    <a:pt x="2652" y="5387"/>
                    <a:pt x="2652" y="5387"/>
                    <a:pt x="2652" y="5387"/>
                  </a:cubicBezTo>
                  <a:cubicBezTo>
                    <a:pt x="2651" y="5403"/>
                    <a:pt x="2651" y="5403"/>
                    <a:pt x="2651" y="5403"/>
                  </a:cubicBezTo>
                  <a:cubicBezTo>
                    <a:pt x="2643" y="5419"/>
                    <a:pt x="2643" y="5419"/>
                    <a:pt x="2643" y="5419"/>
                  </a:cubicBezTo>
                  <a:cubicBezTo>
                    <a:pt x="2625" y="5424"/>
                    <a:pt x="2625" y="5424"/>
                    <a:pt x="2625" y="5424"/>
                  </a:cubicBezTo>
                  <a:cubicBezTo>
                    <a:pt x="2596" y="5407"/>
                    <a:pt x="2596" y="5407"/>
                    <a:pt x="2596" y="5407"/>
                  </a:cubicBezTo>
                  <a:cubicBezTo>
                    <a:pt x="2571" y="5409"/>
                    <a:pt x="2571" y="5409"/>
                    <a:pt x="2571" y="5409"/>
                  </a:cubicBezTo>
                  <a:cubicBezTo>
                    <a:pt x="2560" y="5403"/>
                    <a:pt x="2560" y="5403"/>
                    <a:pt x="2560" y="5403"/>
                  </a:cubicBezTo>
                  <a:cubicBezTo>
                    <a:pt x="2553" y="5407"/>
                    <a:pt x="2553" y="5407"/>
                    <a:pt x="2553" y="5407"/>
                  </a:cubicBezTo>
                  <a:cubicBezTo>
                    <a:pt x="2539" y="5403"/>
                    <a:pt x="2539" y="5403"/>
                    <a:pt x="2539" y="5403"/>
                  </a:cubicBezTo>
                  <a:cubicBezTo>
                    <a:pt x="2522" y="5384"/>
                    <a:pt x="2522" y="5384"/>
                    <a:pt x="2522" y="5384"/>
                  </a:cubicBezTo>
                  <a:cubicBezTo>
                    <a:pt x="2535" y="5377"/>
                    <a:pt x="2535" y="5377"/>
                    <a:pt x="2535" y="5377"/>
                  </a:cubicBezTo>
                  <a:cubicBezTo>
                    <a:pt x="2541" y="5366"/>
                    <a:pt x="2541" y="5366"/>
                    <a:pt x="2541" y="5366"/>
                  </a:cubicBezTo>
                  <a:cubicBezTo>
                    <a:pt x="2528" y="5360"/>
                    <a:pt x="2528" y="5360"/>
                    <a:pt x="2528" y="5360"/>
                  </a:cubicBezTo>
                  <a:cubicBezTo>
                    <a:pt x="2510" y="5349"/>
                    <a:pt x="2510" y="5349"/>
                    <a:pt x="2510" y="5349"/>
                  </a:cubicBezTo>
                  <a:cubicBezTo>
                    <a:pt x="2501" y="5361"/>
                    <a:pt x="2501" y="5361"/>
                    <a:pt x="2501" y="5361"/>
                  </a:cubicBezTo>
                  <a:cubicBezTo>
                    <a:pt x="2483" y="5358"/>
                    <a:pt x="2483" y="5358"/>
                    <a:pt x="2483" y="5358"/>
                  </a:cubicBezTo>
                  <a:cubicBezTo>
                    <a:pt x="2470" y="5363"/>
                    <a:pt x="2470" y="5363"/>
                    <a:pt x="2470" y="5363"/>
                  </a:cubicBezTo>
                  <a:cubicBezTo>
                    <a:pt x="2473" y="5383"/>
                    <a:pt x="2473" y="5383"/>
                    <a:pt x="2473" y="5383"/>
                  </a:cubicBezTo>
                  <a:cubicBezTo>
                    <a:pt x="2450" y="5386"/>
                    <a:pt x="2450" y="5386"/>
                    <a:pt x="2450" y="5386"/>
                  </a:cubicBezTo>
                  <a:cubicBezTo>
                    <a:pt x="2446" y="5377"/>
                    <a:pt x="2446" y="5377"/>
                    <a:pt x="2446" y="5377"/>
                  </a:cubicBezTo>
                  <a:cubicBezTo>
                    <a:pt x="2421" y="5355"/>
                    <a:pt x="2421" y="5355"/>
                    <a:pt x="2421" y="5355"/>
                  </a:cubicBezTo>
                  <a:cubicBezTo>
                    <a:pt x="2403" y="5358"/>
                    <a:pt x="2403" y="5358"/>
                    <a:pt x="2403" y="5358"/>
                  </a:cubicBezTo>
                  <a:cubicBezTo>
                    <a:pt x="2395" y="5372"/>
                    <a:pt x="2395" y="5372"/>
                    <a:pt x="2395" y="5372"/>
                  </a:cubicBezTo>
                  <a:cubicBezTo>
                    <a:pt x="2386" y="5358"/>
                    <a:pt x="2386" y="5358"/>
                    <a:pt x="2386" y="5358"/>
                  </a:cubicBezTo>
                  <a:cubicBezTo>
                    <a:pt x="2374" y="5363"/>
                    <a:pt x="2374" y="5363"/>
                    <a:pt x="2374" y="5363"/>
                  </a:cubicBezTo>
                  <a:cubicBezTo>
                    <a:pt x="2372" y="5378"/>
                    <a:pt x="2372" y="5378"/>
                    <a:pt x="2372" y="5378"/>
                  </a:cubicBezTo>
                  <a:cubicBezTo>
                    <a:pt x="2356" y="5380"/>
                    <a:pt x="2356" y="5380"/>
                    <a:pt x="2356" y="5380"/>
                  </a:cubicBezTo>
                  <a:cubicBezTo>
                    <a:pt x="2354" y="5410"/>
                    <a:pt x="2354" y="5410"/>
                    <a:pt x="2354" y="5410"/>
                  </a:cubicBezTo>
                  <a:cubicBezTo>
                    <a:pt x="2334" y="5425"/>
                    <a:pt x="2334" y="5425"/>
                    <a:pt x="2334" y="5425"/>
                  </a:cubicBezTo>
                  <a:cubicBezTo>
                    <a:pt x="2320" y="5421"/>
                    <a:pt x="2320" y="5421"/>
                    <a:pt x="2320" y="5421"/>
                  </a:cubicBezTo>
                  <a:cubicBezTo>
                    <a:pt x="2311" y="5406"/>
                    <a:pt x="2311" y="5406"/>
                    <a:pt x="2311" y="5406"/>
                  </a:cubicBezTo>
                  <a:cubicBezTo>
                    <a:pt x="2281" y="5401"/>
                    <a:pt x="2281" y="5401"/>
                    <a:pt x="2281" y="5401"/>
                  </a:cubicBezTo>
                  <a:cubicBezTo>
                    <a:pt x="2270" y="5384"/>
                    <a:pt x="2270" y="5384"/>
                    <a:pt x="2270" y="5384"/>
                  </a:cubicBezTo>
                  <a:cubicBezTo>
                    <a:pt x="2253" y="5393"/>
                    <a:pt x="2253" y="5393"/>
                    <a:pt x="2253" y="5393"/>
                  </a:cubicBezTo>
                  <a:cubicBezTo>
                    <a:pt x="2256" y="5415"/>
                    <a:pt x="2256" y="5415"/>
                    <a:pt x="2256" y="5415"/>
                  </a:cubicBezTo>
                  <a:cubicBezTo>
                    <a:pt x="2246" y="5430"/>
                    <a:pt x="2246" y="5430"/>
                    <a:pt x="2246" y="5430"/>
                  </a:cubicBezTo>
                  <a:cubicBezTo>
                    <a:pt x="2235" y="5427"/>
                    <a:pt x="2235" y="5427"/>
                    <a:pt x="2235" y="5427"/>
                  </a:cubicBezTo>
                  <a:cubicBezTo>
                    <a:pt x="2235" y="5409"/>
                    <a:pt x="2235" y="5409"/>
                    <a:pt x="2235" y="5409"/>
                  </a:cubicBezTo>
                  <a:cubicBezTo>
                    <a:pt x="2229" y="5398"/>
                    <a:pt x="2229" y="5398"/>
                    <a:pt x="2229" y="5398"/>
                  </a:cubicBezTo>
                  <a:cubicBezTo>
                    <a:pt x="2215" y="5396"/>
                    <a:pt x="2215" y="5396"/>
                    <a:pt x="2215" y="5396"/>
                  </a:cubicBezTo>
                  <a:cubicBezTo>
                    <a:pt x="2192" y="5380"/>
                    <a:pt x="2192" y="5380"/>
                    <a:pt x="2192" y="5380"/>
                  </a:cubicBezTo>
                  <a:cubicBezTo>
                    <a:pt x="2180" y="5363"/>
                    <a:pt x="2180" y="5363"/>
                    <a:pt x="2180" y="5363"/>
                  </a:cubicBezTo>
                  <a:cubicBezTo>
                    <a:pt x="2162" y="5363"/>
                    <a:pt x="2162" y="5363"/>
                    <a:pt x="2162" y="5363"/>
                  </a:cubicBezTo>
                  <a:cubicBezTo>
                    <a:pt x="2146" y="5341"/>
                    <a:pt x="2146" y="5341"/>
                    <a:pt x="2146" y="5341"/>
                  </a:cubicBezTo>
                  <a:cubicBezTo>
                    <a:pt x="2136" y="5341"/>
                    <a:pt x="2136" y="5341"/>
                    <a:pt x="2136" y="5341"/>
                  </a:cubicBezTo>
                  <a:cubicBezTo>
                    <a:pt x="2128" y="5329"/>
                    <a:pt x="2128" y="5329"/>
                    <a:pt x="2128" y="5329"/>
                  </a:cubicBezTo>
                  <a:cubicBezTo>
                    <a:pt x="2114" y="5328"/>
                    <a:pt x="2114" y="5328"/>
                    <a:pt x="2114" y="5328"/>
                  </a:cubicBezTo>
                  <a:cubicBezTo>
                    <a:pt x="2085" y="5337"/>
                    <a:pt x="2085" y="5337"/>
                    <a:pt x="2085" y="5337"/>
                  </a:cubicBezTo>
                  <a:cubicBezTo>
                    <a:pt x="2067" y="5325"/>
                    <a:pt x="2067" y="5325"/>
                    <a:pt x="2067" y="5325"/>
                  </a:cubicBezTo>
                  <a:cubicBezTo>
                    <a:pt x="2059" y="5303"/>
                    <a:pt x="2059" y="5303"/>
                    <a:pt x="2059" y="5303"/>
                  </a:cubicBezTo>
                  <a:cubicBezTo>
                    <a:pt x="2044" y="5305"/>
                    <a:pt x="2044" y="5305"/>
                    <a:pt x="2044" y="5305"/>
                  </a:cubicBezTo>
                  <a:cubicBezTo>
                    <a:pt x="2027" y="5315"/>
                    <a:pt x="2027" y="5315"/>
                    <a:pt x="2027" y="5315"/>
                  </a:cubicBezTo>
                  <a:cubicBezTo>
                    <a:pt x="2012" y="5317"/>
                    <a:pt x="2012" y="5317"/>
                    <a:pt x="2012" y="5317"/>
                  </a:cubicBezTo>
                  <a:cubicBezTo>
                    <a:pt x="2009" y="5328"/>
                    <a:pt x="2009" y="5328"/>
                    <a:pt x="2009" y="5328"/>
                  </a:cubicBezTo>
                  <a:cubicBezTo>
                    <a:pt x="1998" y="5338"/>
                    <a:pt x="1998" y="5338"/>
                    <a:pt x="1998" y="5338"/>
                  </a:cubicBezTo>
                  <a:cubicBezTo>
                    <a:pt x="1998" y="5325"/>
                    <a:pt x="1998" y="5325"/>
                    <a:pt x="1998" y="5325"/>
                  </a:cubicBezTo>
                  <a:cubicBezTo>
                    <a:pt x="1986" y="5332"/>
                    <a:pt x="1986" y="5332"/>
                    <a:pt x="1986" y="5332"/>
                  </a:cubicBezTo>
                  <a:cubicBezTo>
                    <a:pt x="1983" y="5344"/>
                    <a:pt x="1983" y="5344"/>
                    <a:pt x="1983" y="5344"/>
                  </a:cubicBezTo>
                  <a:cubicBezTo>
                    <a:pt x="1967" y="5352"/>
                    <a:pt x="1967" y="5352"/>
                    <a:pt x="1967" y="5352"/>
                  </a:cubicBezTo>
                  <a:cubicBezTo>
                    <a:pt x="1958" y="5344"/>
                    <a:pt x="1958" y="5344"/>
                    <a:pt x="1958" y="5344"/>
                  </a:cubicBezTo>
                  <a:cubicBezTo>
                    <a:pt x="1970" y="5331"/>
                    <a:pt x="1970" y="5331"/>
                    <a:pt x="1970" y="5331"/>
                  </a:cubicBezTo>
                  <a:cubicBezTo>
                    <a:pt x="1972" y="5320"/>
                    <a:pt x="1972" y="5320"/>
                    <a:pt x="1972" y="5320"/>
                  </a:cubicBezTo>
                  <a:cubicBezTo>
                    <a:pt x="1954" y="5312"/>
                    <a:pt x="1954" y="5312"/>
                    <a:pt x="1954" y="5312"/>
                  </a:cubicBezTo>
                  <a:cubicBezTo>
                    <a:pt x="1929" y="5299"/>
                    <a:pt x="1929" y="5299"/>
                    <a:pt x="1929" y="5299"/>
                  </a:cubicBezTo>
                  <a:cubicBezTo>
                    <a:pt x="1925" y="5309"/>
                    <a:pt x="1925" y="5309"/>
                    <a:pt x="1925" y="5309"/>
                  </a:cubicBezTo>
                  <a:cubicBezTo>
                    <a:pt x="1929" y="5323"/>
                    <a:pt x="1929" y="5323"/>
                    <a:pt x="1929" y="5323"/>
                  </a:cubicBezTo>
                  <a:cubicBezTo>
                    <a:pt x="1926" y="5338"/>
                    <a:pt x="1926" y="5338"/>
                    <a:pt x="1926" y="5338"/>
                  </a:cubicBezTo>
                  <a:cubicBezTo>
                    <a:pt x="1909" y="5334"/>
                    <a:pt x="1909" y="5334"/>
                    <a:pt x="1909" y="5334"/>
                  </a:cubicBezTo>
                  <a:cubicBezTo>
                    <a:pt x="1897" y="5343"/>
                    <a:pt x="1897" y="5343"/>
                    <a:pt x="1897" y="5343"/>
                  </a:cubicBezTo>
                  <a:cubicBezTo>
                    <a:pt x="1889" y="5364"/>
                    <a:pt x="1889" y="5364"/>
                    <a:pt x="1889" y="5364"/>
                  </a:cubicBezTo>
                  <a:cubicBezTo>
                    <a:pt x="1879" y="5364"/>
                    <a:pt x="1879" y="5364"/>
                    <a:pt x="1879" y="5364"/>
                  </a:cubicBezTo>
                  <a:cubicBezTo>
                    <a:pt x="1854" y="5380"/>
                    <a:pt x="1854" y="5380"/>
                    <a:pt x="1854" y="5380"/>
                  </a:cubicBezTo>
                  <a:cubicBezTo>
                    <a:pt x="1850" y="5399"/>
                    <a:pt x="1850" y="5399"/>
                    <a:pt x="1850" y="5399"/>
                  </a:cubicBezTo>
                  <a:cubicBezTo>
                    <a:pt x="1862" y="5413"/>
                    <a:pt x="1862" y="5413"/>
                    <a:pt x="1862" y="5413"/>
                  </a:cubicBezTo>
                  <a:cubicBezTo>
                    <a:pt x="1862" y="5433"/>
                    <a:pt x="1862" y="5433"/>
                    <a:pt x="1862" y="5433"/>
                  </a:cubicBezTo>
                  <a:cubicBezTo>
                    <a:pt x="1834" y="5433"/>
                    <a:pt x="1834" y="5433"/>
                    <a:pt x="1834" y="5433"/>
                  </a:cubicBezTo>
                  <a:cubicBezTo>
                    <a:pt x="1810" y="5436"/>
                    <a:pt x="1810" y="5436"/>
                    <a:pt x="1810" y="5436"/>
                  </a:cubicBezTo>
                  <a:cubicBezTo>
                    <a:pt x="1828" y="5500"/>
                    <a:pt x="1828" y="5500"/>
                    <a:pt x="1828" y="5500"/>
                  </a:cubicBezTo>
                  <a:cubicBezTo>
                    <a:pt x="1819" y="5508"/>
                    <a:pt x="1819" y="5508"/>
                    <a:pt x="1819" y="5508"/>
                  </a:cubicBezTo>
                  <a:cubicBezTo>
                    <a:pt x="1821" y="5534"/>
                    <a:pt x="1821" y="5534"/>
                    <a:pt x="1821" y="5534"/>
                  </a:cubicBezTo>
                  <a:cubicBezTo>
                    <a:pt x="1796" y="5536"/>
                    <a:pt x="1796" y="5536"/>
                    <a:pt x="1796" y="5536"/>
                  </a:cubicBezTo>
                  <a:cubicBezTo>
                    <a:pt x="1772" y="5520"/>
                    <a:pt x="1772" y="5520"/>
                    <a:pt x="1772" y="5520"/>
                  </a:cubicBezTo>
                  <a:cubicBezTo>
                    <a:pt x="1767" y="5506"/>
                    <a:pt x="1767" y="5506"/>
                    <a:pt x="1767" y="5506"/>
                  </a:cubicBezTo>
                  <a:cubicBezTo>
                    <a:pt x="1723" y="5467"/>
                    <a:pt x="1723" y="5467"/>
                    <a:pt x="1723" y="5467"/>
                  </a:cubicBezTo>
                  <a:cubicBezTo>
                    <a:pt x="1712" y="5482"/>
                    <a:pt x="1712" y="5482"/>
                    <a:pt x="1712" y="5482"/>
                  </a:cubicBezTo>
                  <a:cubicBezTo>
                    <a:pt x="1712" y="5502"/>
                    <a:pt x="1712" y="5502"/>
                    <a:pt x="1712" y="5502"/>
                  </a:cubicBezTo>
                  <a:cubicBezTo>
                    <a:pt x="1689" y="5529"/>
                    <a:pt x="1689" y="5529"/>
                    <a:pt x="1689" y="5529"/>
                  </a:cubicBezTo>
                  <a:cubicBezTo>
                    <a:pt x="1674" y="5537"/>
                    <a:pt x="1674" y="5537"/>
                    <a:pt x="1674" y="5537"/>
                  </a:cubicBezTo>
                  <a:cubicBezTo>
                    <a:pt x="1678" y="5577"/>
                    <a:pt x="1678" y="5577"/>
                    <a:pt x="1678" y="5577"/>
                  </a:cubicBezTo>
                  <a:cubicBezTo>
                    <a:pt x="1691" y="5589"/>
                    <a:pt x="1691" y="5589"/>
                    <a:pt x="1691" y="5589"/>
                  </a:cubicBezTo>
                  <a:cubicBezTo>
                    <a:pt x="1683" y="5639"/>
                    <a:pt x="1683" y="5639"/>
                    <a:pt x="1683" y="5639"/>
                  </a:cubicBezTo>
                  <a:cubicBezTo>
                    <a:pt x="1671" y="5667"/>
                    <a:pt x="1671" y="5667"/>
                    <a:pt x="1671" y="5667"/>
                  </a:cubicBezTo>
                  <a:cubicBezTo>
                    <a:pt x="1704" y="5681"/>
                    <a:pt x="1704" y="5681"/>
                    <a:pt x="1704" y="5681"/>
                  </a:cubicBezTo>
                  <a:cubicBezTo>
                    <a:pt x="1718" y="5704"/>
                    <a:pt x="1718" y="5704"/>
                    <a:pt x="1718" y="5704"/>
                  </a:cubicBezTo>
                  <a:cubicBezTo>
                    <a:pt x="1714" y="5716"/>
                    <a:pt x="1714" y="5716"/>
                    <a:pt x="1714" y="5716"/>
                  </a:cubicBezTo>
                  <a:cubicBezTo>
                    <a:pt x="1740" y="5737"/>
                    <a:pt x="1740" y="5737"/>
                    <a:pt x="1740" y="5737"/>
                  </a:cubicBezTo>
                  <a:cubicBezTo>
                    <a:pt x="1746" y="5725"/>
                    <a:pt x="1746" y="5725"/>
                    <a:pt x="1746" y="5725"/>
                  </a:cubicBezTo>
                  <a:cubicBezTo>
                    <a:pt x="1799" y="5740"/>
                    <a:pt x="1799" y="5740"/>
                    <a:pt x="1799" y="5740"/>
                  </a:cubicBezTo>
                  <a:cubicBezTo>
                    <a:pt x="1836" y="5776"/>
                    <a:pt x="1836" y="5776"/>
                    <a:pt x="1836" y="5776"/>
                  </a:cubicBezTo>
                  <a:cubicBezTo>
                    <a:pt x="1870" y="5831"/>
                    <a:pt x="1870" y="5831"/>
                    <a:pt x="1870" y="5831"/>
                  </a:cubicBezTo>
                  <a:cubicBezTo>
                    <a:pt x="1837" y="5831"/>
                    <a:pt x="1837" y="5831"/>
                    <a:pt x="1837" y="5831"/>
                  </a:cubicBezTo>
                  <a:cubicBezTo>
                    <a:pt x="1836" y="5843"/>
                    <a:pt x="1836" y="5843"/>
                    <a:pt x="1836" y="5843"/>
                  </a:cubicBezTo>
                  <a:cubicBezTo>
                    <a:pt x="1867" y="5863"/>
                    <a:pt x="1867" y="5863"/>
                    <a:pt x="1867" y="5863"/>
                  </a:cubicBezTo>
                  <a:cubicBezTo>
                    <a:pt x="1886" y="5857"/>
                    <a:pt x="1886" y="5857"/>
                    <a:pt x="1886" y="5857"/>
                  </a:cubicBezTo>
                  <a:cubicBezTo>
                    <a:pt x="1906" y="5869"/>
                    <a:pt x="1906" y="5869"/>
                    <a:pt x="1906" y="5869"/>
                  </a:cubicBezTo>
                  <a:lnTo>
                    <a:pt x="1906" y="5869"/>
                  </a:lnTo>
                  <a:lnTo>
                    <a:pt x="1906" y="5869"/>
                  </a:lnTo>
                  <a:cubicBezTo>
                    <a:pt x="1905" y="5876"/>
                    <a:pt x="1905" y="5876"/>
                    <a:pt x="1905" y="5876"/>
                  </a:cubicBezTo>
                  <a:cubicBezTo>
                    <a:pt x="1905" y="5884"/>
                    <a:pt x="1905" y="5884"/>
                    <a:pt x="1905" y="5884"/>
                  </a:cubicBezTo>
                  <a:cubicBezTo>
                    <a:pt x="1892" y="5887"/>
                    <a:pt x="1892" y="5887"/>
                    <a:pt x="1892" y="5887"/>
                  </a:cubicBezTo>
                  <a:cubicBezTo>
                    <a:pt x="1899" y="5893"/>
                    <a:pt x="1899" y="5893"/>
                    <a:pt x="1899" y="5893"/>
                  </a:cubicBezTo>
                  <a:cubicBezTo>
                    <a:pt x="1900" y="5902"/>
                    <a:pt x="1900" y="5902"/>
                    <a:pt x="1900" y="5902"/>
                  </a:cubicBezTo>
                  <a:cubicBezTo>
                    <a:pt x="1891" y="5902"/>
                    <a:pt x="1891" y="5902"/>
                    <a:pt x="1891" y="5902"/>
                  </a:cubicBezTo>
                  <a:cubicBezTo>
                    <a:pt x="1899" y="5907"/>
                    <a:pt x="1899" y="5907"/>
                    <a:pt x="1899" y="5907"/>
                  </a:cubicBezTo>
                  <a:cubicBezTo>
                    <a:pt x="1899" y="5918"/>
                    <a:pt x="1899" y="5918"/>
                    <a:pt x="1899" y="5918"/>
                  </a:cubicBezTo>
                  <a:cubicBezTo>
                    <a:pt x="1885" y="5915"/>
                    <a:pt x="1885" y="5915"/>
                    <a:pt x="1885" y="5915"/>
                  </a:cubicBezTo>
                  <a:cubicBezTo>
                    <a:pt x="1880" y="5916"/>
                    <a:pt x="1880" y="5916"/>
                    <a:pt x="1880" y="5916"/>
                  </a:cubicBezTo>
                  <a:cubicBezTo>
                    <a:pt x="1865" y="5912"/>
                    <a:pt x="1865" y="5912"/>
                    <a:pt x="1865" y="5912"/>
                  </a:cubicBezTo>
                  <a:cubicBezTo>
                    <a:pt x="1854" y="5915"/>
                    <a:pt x="1854" y="5915"/>
                    <a:pt x="1854" y="5915"/>
                  </a:cubicBezTo>
                  <a:cubicBezTo>
                    <a:pt x="1877" y="5928"/>
                    <a:pt x="1877" y="5928"/>
                    <a:pt x="1877" y="5928"/>
                  </a:cubicBezTo>
                  <a:cubicBezTo>
                    <a:pt x="1880" y="5938"/>
                    <a:pt x="1880" y="5938"/>
                    <a:pt x="1880" y="5938"/>
                  </a:cubicBezTo>
                  <a:cubicBezTo>
                    <a:pt x="1874" y="5942"/>
                    <a:pt x="1874" y="5942"/>
                    <a:pt x="1874" y="5942"/>
                  </a:cubicBezTo>
                  <a:cubicBezTo>
                    <a:pt x="1868" y="5934"/>
                    <a:pt x="1868" y="5934"/>
                    <a:pt x="1868" y="5934"/>
                  </a:cubicBezTo>
                  <a:cubicBezTo>
                    <a:pt x="1868" y="5934"/>
                    <a:pt x="1857" y="5938"/>
                    <a:pt x="1854" y="5938"/>
                  </a:cubicBezTo>
                  <a:cubicBezTo>
                    <a:pt x="1853" y="5938"/>
                    <a:pt x="1847" y="5934"/>
                    <a:pt x="1847" y="5934"/>
                  </a:cubicBezTo>
                  <a:cubicBezTo>
                    <a:pt x="1839" y="5934"/>
                    <a:pt x="1839" y="5934"/>
                    <a:pt x="1839" y="5934"/>
                  </a:cubicBezTo>
                  <a:cubicBezTo>
                    <a:pt x="1851" y="5939"/>
                    <a:pt x="1851" y="5939"/>
                    <a:pt x="1851" y="5939"/>
                  </a:cubicBezTo>
                  <a:cubicBezTo>
                    <a:pt x="1854" y="5947"/>
                    <a:pt x="1854" y="5947"/>
                    <a:pt x="1854" y="5947"/>
                  </a:cubicBezTo>
                  <a:cubicBezTo>
                    <a:pt x="1842" y="5954"/>
                    <a:pt x="1842" y="5954"/>
                    <a:pt x="1842" y="5954"/>
                  </a:cubicBezTo>
                  <a:cubicBezTo>
                    <a:pt x="1831" y="5954"/>
                    <a:pt x="1831" y="5954"/>
                    <a:pt x="1831" y="5954"/>
                  </a:cubicBezTo>
                  <a:cubicBezTo>
                    <a:pt x="1824" y="5960"/>
                    <a:pt x="1824" y="5960"/>
                    <a:pt x="1824" y="5960"/>
                  </a:cubicBezTo>
                  <a:cubicBezTo>
                    <a:pt x="1818" y="5954"/>
                    <a:pt x="1818" y="5954"/>
                    <a:pt x="1818" y="5954"/>
                  </a:cubicBezTo>
                  <a:cubicBezTo>
                    <a:pt x="1813" y="5964"/>
                    <a:pt x="1813" y="5964"/>
                    <a:pt x="1813" y="5964"/>
                  </a:cubicBezTo>
                  <a:cubicBezTo>
                    <a:pt x="1807" y="5967"/>
                    <a:pt x="1807" y="5967"/>
                    <a:pt x="1807" y="5967"/>
                  </a:cubicBezTo>
                  <a:cubicBezTo>
                    <a:pt x="1799" y="5960"/>
                    <a:pt x="1799" y="5960"/>
                    <a:pt x="1799" y="5960"/>
                  </a:cubicBezTo>
                  <a:cubicBezTo>
                    <a:pt x="1792" y="5957"/>
                    <a:pt x="1792" y="5957"/>
                    <a:pt x="1792" y="5957"/>
                  </a:cubicBezTo>
                  <a:cubicBezTo>
                    <a:pt x="1790" y="5968"/>
                    <a:pt x="1790" y="5968"/>
                    <a:pt x="1790" y="5968"/>
                  </a:cubicBezTo>
                  <a:cubicBezTo>
                    <a:pt x="1784" y="5980"/>
                    <a:pt x="1784" y="5980"/>
                    <a:pt x="1784" y="5980"/>
                  </a:cubicBezTo>
                  <a:cubicBezTo>
                    <a:pt x="1779" y="5999"/>
                    <a:pt x="1779" y="5999"/>
                    <a:pt x="1779" y="5999"/>
                  </a:cubicBezTo>
                  <a:cubicBezTo>
                    <a:pt x="1770" y="6005"/>
                    <a:pt x="1770" y="6005"/>
                    <a:pt x="1770" y="6005"/>
                  </a:cubicBezTo>
                  <a:cubicBezTo>
                    <a:pt x="1766" y="6022"/>
                    <a:pt x="1766" y="6022"/>
                    <a:pt x="1766" y="6022"/>
                  </a:cubicBezTo>
                  <a:cubicBezTo>
                    <a:pt x="1759" y="6034"/>
                    <a:pt x="1759" y="6034"/>
                    <a:pt x="1759" y="6034"/>
                  </a:cubicBezTo>
                  <a:cubicBezTo>
                    <a:pt x="1759" y="6064"/>
                    <a:pt x="1759" y="6064"/>
                    <a:pt x="1759" y="6064"/>
                  </a:cubicBezTo>
                  <a:cubicBezTo>
                    <a:pt x="1750" y="6071"/>
                    <a:pt x="1750" y="6071"/>
                    <a:pt x="1750" y="6071"/>
                  </a:cubicBezTo>
                  <a:cubicBezTo>
                    <a:pt x="1746" y="6086"/>
                    <a:pt x="1746" y="6086"/>
                    <a:pt x="1746" y="6086"/>
                  </a:cubicBezTo>
                  <a:cubicBezTo>
                    <a:pt x="1753" y="6113"/>
                    <a:pt x="1753" y="6113"/>
                    <a:pt x="1753" y="6113"/>
                  </a:cubicBezTo>
                  <a:cubicBezTo>
                    <a:pt x="1766" y="6115"/>
                    <a:pt x="1766" y="6115"/>
                    <a:pt x="1766" y="6115"/>
                  </a:cubicBezTo>
                  <a:cubicBezTo>
                    <a:pt x="1776" y="6112"/>
                    <a:pt x="1776" y="6112"/>
                    <a:pt x="1776" y="6112"/>
                  </a:cubicBezTo>
                  <a:cubicBezTo>
                    <a:pt x="1787" y="6126"/>
                    <a:pt x="1787" y="6126"/>
                    <a:pt x="1787" y="6126"/>
                  </a:cubicBezTo>
                  <a:cubicBezTo>
                    <a:pt x="1802" y="6130"/>
                    <a:pt x="1802" y="6130"/>
                    <a:pt x="1802" y="6130"/>
                  </a:cubicBezTo>
                  <a:cubicBezTo>
                    <a:pt x="1802" y="6156"/>
                    <a:pt x="1802" y="6156"/>
                    <a:pt x="1802" y="6156"/>
                  </a:cubicBezTo>
                  <a:cubicBezTo>
                    <a:pt x="1821" y="6168"/>
                    <a:pt x="1821" y="6168"/>
                    <a:pt x="1821" y="6168"/>
                  </a:cubicBezTo>
                  <a:cubicBezTo>
                    <a:pt x="1828" y="6161"/>
                    <a:pt x="1828" y="6161"/>
                    <a:pt x="1828" y="6161"/>
                  </a:cubicBezTo>
                  <a:cubicBezTo>
                    <a:pt x="1837" y="6161"/>
                    <a:pt x="1837" y="6161"/>
                    <a:pt x="1837" y="6161"/>
                  </a:cubicBezTo>
                  <a:cubicBezTo>
                    <a:pt x="1831" y="6173"/>
                    <a:pt x="1831" y="6173"/>
                    <a:pt x="1831" y="6173"/>
                  </a:cubicBezTo>
                  <a:cubicBezTo>
                    <a:pt x="1828" y="6188"/>
                    <a:pt x="1828" y="6188"/>
                    <a:pt x="1828" y="6188"/>
                  </a:cubicBezTo>
                  <a:cubicBezTo>
                    <a:pt x="1819" y="6185"/>
                    <a:pt x="1819" y="6185"/>
                    <a:pt x="1819" y="6185"/>
                  </a:cubicBezTo>
                  <a:cubicBezTo>
                    <a:pt x="1818" y="6199"/>
                    <a:pt x="1818" y="6199"/>
                    <a:pt x="1818" y="6199"/>
                  </a:cubicBezTo>
                  <a:cubicBezTo>
                    <a:pt x="1828" y="6199"/>
                    <a:pt x="1828" y="6199"/>
                    <a:pt x="1828" y="6199"/>
                  </a:cubicBezTo>
                  <a:cubicBezTo>
                    <a:pt x="1831" y="6208"/>
                    <a:pt x="1831" y="6208"/>
                    <a:pt x="1831" y="6208"/>
                  </a:cubicBezTo>
                  <a:cubicBezTo>
                    <a:pt x="1836" y="6219"/>
                    <a:pt x="1836" y="6219"/>
                    <a:pt x="1836" y="6219"/>
                  </a:cubicBezTo>
                  <a:cubicBezTo>
                    <a:pt x="1837" y="6243"/>
                    <a:pt x="1837" y="6243"/>
                    <a:pt x="1837" y="6243"/>
                  </a:cubicBezTo>
                  <a:cubicBezTo>
                    <a:pt x="1850" y="6257"/>
                    <a:pt x="1850" y="6257"/>
                    <a:pt x="1850" y="6257"/>
                  </a:cubicBezTo>
                  <a:cubicBezTo>
                    <a:pt x="1856" y="6280"/>
                    <a:pt x="1856" y="6280"/>
                    <a:pt x="1856" y="6280"/>
                  </a:cubicBezTo>
                  <a:cubicBezTo>
                    <a:pt x="1885" y="6318"/>
                    <a:pt x="1885" y="6318"/>
                    <a:pt x="1885" y="6318"/>
                  </a:cubicBezTo>
                  <a:cubicBezTo>
                    <a:pt x="1929" y="6353"/>
                    <a:pt x="1929" y="6353"/>
                    <a:pt x="1929" y="6353"/>
                  </a:cubicBezTo>
                  <a:cubicBezTo>
                    <a:pt x="1937" y="6358"/>
                    <a:pt x="1937" y="6358"/>
                    <a:pt x="1937" y="6358"/>
                  </a:cubicBezTo>
                  <a:cubicBezTo>
                    <a:pt x="1935" y="6359"/>
                    <a:pt x="1935" y="6359"/>
                    <a:pt x="1935" y="6359"/>
                  </a:cubicBezTo>
                  <a:cubicBezTo>
                    <a:pt x="1908" y="6393"/>
                    <a:pt x="1908" y="6393"/>
                    <a:pt x="1908" y="6393"/>
                  </a:cubicBezTo>
                  <a:cubicBezTo>
                    <a:pt x="1885" y="6405"/>
                    <a:pt x="1885" y="6405"/>
                    <a:pt x="1885" y="6405"/>
                  </a:cubicBezTo>
                  <a:cubicBezTo>
                    <a:pt x="1877" y="6419"/>
                    <a:pt x="1877" y="6419"/>
                    <a:pt x="1877" y="6419"/>
                  </a:cubicBezTo>
                  <a:cubicBezTo>
                    <a:pt x="1840" y="6416"/>
                    <a:pt x="1840" y="6416"/>
                    <a:pt x="1840" y="6416"/>
                  </a:cubicBezTo>
                  <a:cubicBezTo>
                    <a:pt x="1830" y="6396"/>
                    <a:pt x="1830" y="6396"/>
                    <a:pt x="1830" y="6396"/>
                  </a:cubicBezTo>
                  <a:cubicBezTo>
                    <a:pt x="1792" y="6366"/>
                    <a:pt x="1792" y="6366"/>
                    <a:pt x="1792" y="6366"/>
                  </a:cubicBezTo>
                  <a:cubicBezTo>
                    <a:pt x="1769" y="6363"/>
                    <a:pt x="1769" y="6363"/>
                    <a:pt x="1769" y="6363"/>
                  </a:cubicBezTo>
                  <a:cubicBezTo>
                    <a:pt x="1761" y="6393"/>
                    <a:pt x="1761" y="6393"/>
                    <a:pt x="1761" y="6393"/>
                  </a:cubicBezTo>
                  <a:cubicBezTo>
                    <a:pt x="1781" y="6405"/>
                    <a:pt x="1781" y="6405"/>
                    <a:pt x="1781" y="6405"/>
                  </a:cubicBezTo>
                  <a:cubicBezTo>
                    <a:pt x="1793" y="6422"/>
                    <a:pt x="1793" y="6422"/>
                    <a:pt x="1793" y="6422"/>
                  </a:cubicBezTo>
                  <a:cubicBezTo>
                    <a:pt x="1789" y="6451"/>
                    <a:pt x="1789" y="6451"/>
                    <a:pt x="1789" y="6451"/>
                  </a:cubicBezTo>
                  <a:cubicBezTo>
                    <a:pt x="1759" y="6436"/>
                    <a:pt x="1759" y="6436"/>
                    <a:pt x="1759" y="6436"/>
                  </a:cubicBezTo>
                  <a:cubicBezTo>
                    <a:pt x="1729" y="6434"/>
                    <a:pt x="1729" y="6434"/>
                    <a:pt x="1729" y="6434"/>
                  </a:cubicBezTo>
                  <a:cubicBezTo>
                    <a:pt x="1683" y="6408"/>
                    <a:pt x="1683" y="6408"/>
                    <a:pt x="1683" y="6408"/>
                  </a:cubicBezTo>
                  <a:cubicBezTo>
                    <a:pt x="1652" y="6421"/>
                    <a:pt x="1652" y="6421"/>
                    <a:pt x="1652" y="6421"/>
                  </a:cubicBezTo>
                  <a:cubicBezTo>
                    <a:pt x="1651" y="6434"/>
                    <a:pt x="1651" y="6434"/>
                    <a:pt x="1651" y="6434"/>
                  </a:cubicBezTo>
                  <a:cubicBezTo>
                    <a:pt x="1666" y="6448"/>
                    <a:pt x="1666" y="6448"/>
                    <a:pt x="1666" y="6448"/>
                  </a:cubicBezTo>
                  <a:cubicBezTo>
                    <a:pt x="1646" y="6430"/>
                    <a:pt x="1646" y="6430"/>
                    <a:pt x="1646" y="6430"/>
                  </a:cubicBezTo>
                  <a:cubicBezTo>
                    <a:pt x="1600" y="6431"/>
                    <a:pt x="1600" y="6431"/>
                    <a:pt x="1600" y="6431"/>
                  </a:cubicBezTo>
                  <a:cubicBezTo>
                    <a:pt x="1590" y="6428"/>
                    <a:pt x="1590" y="6428"/>
                    <a:pt x="1590" y="6428"/>
                  </a:cubicBezTo>
                  <a:cubicBezTo>
                    <a:pt x="1555" y="6437"/>
                    <a:pt x="1555" y="6437"/>
                    <a:pt x="1555" y="6437"/>
                  </a:cubicBezTo>
                  <a:cubicBezTo>
                    <a:pt x="1529" y="6445"/>
                    <a:pt x="1529" y="6445"/>
                    <a:pt x="1529" y="6445"/>
                  </a:cubicBezTo>
                  <a:cubicBezTo>
                    <a:pt x="1527" y="6444"/>
                    <a:pt x="1527" y="6444"/>
                    <a:pt x="1527" y="6444"/>
                  </a:cubicBezTo>
                  <a:cubicBezTo>
                    <a:pt x="1513" y="6440"/>
                    <a:pt x="1513" y="6440"/>
                    <a:pt x="1513" y="6440"/>
                  </a:cubicBezTo>
                  <a:cubicBezTo>
                    <a:pt x="1480" y="6411"/>
                    <a:pt x="1480" y="6411"/>
                    <a:pt x="1480" y="6411"/>
                  </a:cubicBezTo>
                  <a:cubicBezTo>
                    <a:pt x="1466" y="6408"/>
                    <a:pt x="1466" y="6408"/>
                    <a:pt x="1466" y="6408"/>
                  </a:cubicBezTo>
                  <a:cubicBezTo>
                    <a:pt x="1454" y="6419"/>
                    <a:pt x="1454" y="6419"/>
                    <a:pt x="1454" y="6419"/>
                  </a:cubicBezTo>
                  <a:cubicBezTo>
                    <a:pt x="1445" y="6421"/>
                    <a:pt x="1445" y="6421"/>
                    <a:pt x="1445" y="6421"/>
                  </a:cubicBezTo>
                  <a:cubicBezTo>
                    <a:pt x="1423" y="6411"/>
                    <a:pt x="1423" y="6411"/>
                    <a:pt x="1423" y="6411"/>
                  </a:cubicBezTo>
                  <a:cubicBezTo>
                    <a:pt x="1416" y="6422"/>
                    <a:pt x="1416" y="6422"/>
                    <a:pt x="1416" y="6422"/>
                  </a:cubicBezTo>
                  <a:cubicBezTo>
                    <a:pt x="1406" y="6419"/>
                    <a:pt x="1406" y="6419"/>
                    <a:pt x="1406" y="6419"/>
                  </a:cubicBezTo>
                  <a:cubicBezTo>
                    <a:pt x="1402" y="6404"/>
                    <a:pt x="1402" y="6404"/>
                    <a:pt x="1402" y="6404"/>
                  </a:cubicBezTo>
                  <a:cubicBezTo>
                    <a:pt x="1393" y="6404"/>
                    <a:pt x="1393" y="6404"/>
                    <a:pt x="1393" y="6404"/>
                  </a:cubicBezTo>
                  <a:cubicBezTo>
                    <a:pt x="1393" y="6402"/>
                    <a:pt x="1393" y="6402"/>
                    <a:pt x="1393" y="6402"/>
                  </a:cubicBezTo>
                  <a:cubicBezTo>
                    <a:pt x="1394" y="6399"/>
                    <a:pt x="1394" y="6399"/>
                    <a:pt x="1394" y="6399"/>
                  </a:cubicBezTo>
                  <a:cubicBezTo>
                    <a:pt x="1391" y="6385"/>
                    <a:pt x="1391" y="6385"/>
                    <a:pt x="1391" y="6385"/>
                  </a:cubicBezTo>
                  <a:cubicBezTo>
                    <a:pt x="1397" y="6376"/>
                    <a:pt x="1397" y="6376"/>
                    <a:pt x="1397" y="6376"/>
                  </a:cubicBezTo>
                  <a:cubicBezTo>
                    <a:pt x="1382" y="6350"/>
                    <a:pt x="1382" y="6350"/>
                    <a:pt x="1382" y="6350"/>
                  </a:cubicBezTo>
                  <a:cubicBezTo>
                    <a:pt x="1377" y="6317"/>
                    <a:pt x="1377" y="6317"/>
                    <a:pt x="1377" y="6317"/>
                  </a:cubicBezTo>
                  <a:cubicBezTo>
                    <a:pt x="1368" y="6304"/>
                    <a:pt x="1368" y="6304"/>
                    <a:pt x="1368" y="6304"/>
                  </a:cubicBezTo>
                  <a:cubicBezTo>
                    <a:pt x="1351" y="6277"/>
                    <a:pt x="1351" y="6277"/>
                    <a:pt x="1351" y="6277"/>
                  </a:cubicBezTo>
                  <a:cubicBezTo>
                    <a:pt x="1331" y="6275"/>
                    <a:pt x="1331" y="6275"/>
                    <a:pt x="1331" y="6275"/>
                  </a:cubicBezTo>
                  <a:cubicBezTo>
                    <a:pt x="1330" y="6265"/>
                    <a:pt x="1330" y="6265"/>
                    <a:pt x="1330" y="6265"/>
                  </a:cubicBezTo>
                  <a:cubicBezTo>
                    <a:pt x="1309" y="6246"/>
                    <a:pt x="1309" y="6246"/>
                    <a:pt x="1309" y="6246"/>
                  </a:cubicBezTo>
                  <a:cubicBezTo>
                    <a:pt x="1301" y="6252"/>
                    <a:pt x="1301" y="6252"/>
                    <a:pt x="1301" y="6252"/>
                  </a:cubicBezTo>
                  <a:cubicBezTo>
                    <a:pt x="1293" y="6248"/>
                    <a:pt x="1293" y="6248"/>
                    <a:pt x="1293" y="6248"/>
                  </a:cubicBezTo>
                  <a:cubicBezTo>
                    <a:pt x="1276" y="6245"/>
                    <a:pt x="1276" y="6245"/>
                    <a:pt x="1276" y="6245"/>
                  </a:cubicBezTo>
                  <a:cubicBezTo>
                    <a:pt x="1264" y="6226"/>
                    <a:pt x="1264" y="6226"/>
                    <a:pt x="1264" y="6226"/>
                  </a:cubicBezTo>
                  <a:cubicBezTo>
                    <a:pt x="1255" y="6226"/>
                    <a:pt x="1255" y="6226"/>
                    <a:pt x="1255" y="6226"/>
                  </a:cubicBezTo>
                  <a:cubicBezTo>
                    <a:pt x="1240" y="6220"/>
                    <a:pt x="1240" y="6220"/>
                    <a:pt x="1240" y="6220"/>
                  </a:cubicBezTo>
                  <a:cubicBezTo>
                    <a:pt x="1235" y="6210"/>
                    <a:pt x="1235" y="6210"/>
                    <a:pt x="1235" y="6210"/>
                  </a:cubicBezTo>
                  <a:cubicBezTo>
                    <a:pt x="1221" y="6208"/>
                    <a:pt x="1221" y="6208"/>
                    <a:pt x="1221" y="6208"/>
                  </a:cubicBezTo>
                  <a:cubicBezTo>
                    <a:pt x="1209" y="6197"/>
                    <a:pt x="1209" y="6197"/>
                    <a:pt x="1209" y="6197"/>
                  </a:cubicBezTo>
                  <a:cubicBezTo>
                    <a:pt x="1205" y="6188"/>
                    <a:pt x="1205" y="6188"/>
                    <a:pt x="1205" y="6188"/>
                  </a:cubicBezTo>
                  <a:cubicBezTo>
                    <a:pt x="1189" y="6182"/>
                    <a:pt x="1189" y="6182"/>
                    <a:pt x="1189" y="6182"/>
                  </a:cubicBezTo>
                  <a:cubicBezTo>
                    <a:pt x="1179" y="6164"/>
                    <a:pt x="1179" y="6164"/>
                    <a:pt x="1179" y="6164"/>
                  </a:cubicBezTo>
                  <a:cubicBezTo>
                    <a:pt x="1127" y="6126"/>
                    <a:pt x="1127" y="6126"/>
                    <a:pt x="1127" y="6126"/>
                  </a:cubicBezTo>
                  <a:cubicBezTo>
                    <a:pt x="1105" y="6119"/>
                    <a:pt x="1105" y="6119"/>
                    <a:pt x="1105" y="6119"/>
                  </a:cubicBezTo>
                  <a:cubicBezTo>
                    <a:pt x="1075" y="6101"/>
                    <a:pt x="1075" y="6101"/>
                    <a:pt x="1075" y="6101"/>
                  </a:cubicBezTo>
                  <a:cubicBezTo>
                    <a:pt x="1044" y="6103"/>
                    <a:pt x="1044" y="6103"/>
                    <a:pt x="1044" y="6103"/>
                  </a:cubicBezTo>
                  <a:cubicBezTo>
                    <a:pt x="1026" y="6084"/>
                    <a:pt x="1026" y="6084"/>
                    <a:pt x="1026" y="6084"/>
                  </a:cubicBezTo>
                  <a:cubicBezTo>
                    <a:pt x="1024" y="6072"/>
                    <a:pt x="1024" y="6072"/>
                    <a:pt x="1024" y="6072"/>
                  </a:cubicBezTo>
                  <a:cubicBezTo>
                    <a:pt x="1003" y="6054"/>
                    <a:pt x="1003" y="6054"/>
                    <a:pt x="1003" y="6054"/>
                  </a:cubicBezTo>
                  <a:cubicBezTo>
                    <a:pt x="994" y="6055"/>
                    <a:pt x="994" y="6055"/>
                    <a:pt x="994" y="6055"/>
                  </a:cubicBezTo>
                  <a:cubicBezTo>
                    <a:pt x="975" y="6052"/>
                    <a:pt x="975" y="6052"/>
                    <a:pt x="975" y="6052"/>
                  </a:cubicBezTo>
                  <a:cubicBezTo>
                    <a:pt x="986" y="6043"/>
                    <a:pt x="986" y="6043"/>
                    <a:pt x="986" y="6043"/>
                  </a:cubicBezTo>
                  <a:cubicBezTo>
                    <a:pt x="998" y="6037"/>
                    <a:pt x="998" y="6037"/>
                    <a:pt x="998" y="6037"/>
                  </a:cubicBezTo>
                  <a:cubicBezTo>
                    <a:pt x="992" y="6026"/>
                    <a:pt x="992" y="6026"/>
                    <a:pt x="992" y="6026"/>
                  </a:cubicBezTo>
                  <a:cubicBezTo>
                    <a:pt x="992" y="6019"/>
                    <a:pt x="992" y="6019"/>
                    <a:pt x="992" y="6019"/>
                  </a:cubicBezTo>
                  <a:cubicBezTo>
                    <a:pt x="1010" y="6023"/>
                    <a:pt x="1010" y="6023"/>
                    <a:pt x="1010" y="6023"/>
                  </a:cubicBezTo>
                  <a:cubicBezTo>
                    <a:pt x="1023" y="6032"/>
                    <a:pt x="1023" y="6032"/>
                    <a:pt x="1023" y="6032"/>
                  </a:cubicBezTo>
                  <a:cubicBezTo>
                    <a:pt x="1027" y="6029"/>
                    <a:pt x="1027" y="6029"/>
                    <a:pt x="1027" y="6029"/>
                  </a:cubicBezTo>
                  <a:cubicBezTo>
                    <a:pt x="1043" y="6032"/>
                    <a:pt x="1043" y="6032"/>
                    <a:pt x="1043" y="6032"/>
                  </a:cubicBezTo>
                  <a:cubicBezTo>
                    <a:pt x="1047" y="6009"/>
                    <a:pt x="1047" y="6009"/>
                    <a:pt x="1047" y="6009"/>
                  </a:cubicBezTo>
                  <a:cubicBezTo>
                    <a:pt x="1038" y="6003"/>
                    <a:pt x="1038" y="6003"/>
                    <a:pt x="1038" y="6003"/>
                  </a:cubicBezTo>
                  <a:cubicBezTo>
                    <a:pt x="1038" y="5986"/>
                    <a:pt x="1038" y="5986"/>
                    <a:pt x="1038" y="5986"/>
                  </a:cubicBezTo>
                  <a:cubicBezTo>
                    <a:pt x="1056" y="5970"/>
                    <a:pt x="1056" y="5970"/>
                    <a:pt x="1056" y="5970"/>
                  </a:cubicBezTo>
                  <a:cubicBezTo>
                    <a:pt x="1056" y="5964"/>
                    <a:pt x="1056" y="5964"/>
                    <a:pt x="1056" y="5964"/>
                  </a:cubicBezTo>
                  <a:cubicBezTo>
                    <a:pt x="1062" y="5957"/>
                    <a:pt x="1062" y="5957"/>
                    <a:pt x="1062" y="5957"/>
                  </a:cubicBezTo>
                  <a:cubicBezTo>
                    <a:pt x="1073" y="5959"/>
                    <a:pt x="1073" y="5959"/>
                    <a:pt x="1073" y="5959"/>
                  </a:cubicBezTo>
                  <a:cubicBezTo>
                    <a:pt x="1081" y="5950"/>
                    <a:pt x="1081" y="5950"/>
                    <a:pt x="1081" y="5950"/>
                  </a:cubicBezTo>
                  <a:cubicBezTo>
                    <a:pt x="1090" y="5947"/>
                    <a:pt x="1090" y="5947"/>
                    <a:pt x="1090" y="5947"/>
                  </a:cubicBezTo>
                  <a:cubicBezTo>
                    <a:pt x="1090" y="5941"/>
                    <a:pt x="1090" y="5941"/>
                    <a:pt x="1090" y="5941"/>
                  </a:cubicBezTo>
                  <a:cubicBezTo>
                    <a:pt x="1075" y="5936"/>
                    <a:pt x="1075" y="5936"/>
                    <a:pt x="1075" y="5936"/>
                  </a:cubicBezTo>
                  <a:cubicBezTo>
                    <a:pt x="1070" y="5927"/>
                    <a:pt x="1070" y="5927"/>
                    <a:pt x="1070" y="5927"/>
                  </a:cubicBezTo>
                  <a:cubicBezTo>
                    <a:pt x="1061" y="5934"/>
                    <a:pt x="1061" y="5934"/>
                    <a:pt x="1061" y="5934"/>
                  </a:cubicBezTo>
                  <a:cubicBezTo>
                    <a:pt x="1050" y="5922"/>
                    <a:pt x="1050" y="5922"/>
                    <a:pt x="1050" y="5922"/>
                  </a:cubicBezTo>
                  <a:cubicBezTo>
                    <a:pt x="1038" y="5898"/>
                    <a:pt x="1038" y="5898"/>
                    <a:pt x="1038" y="5898"/>
                  </a:cubicBezTo>
                  <a:cubicBezTo>
                    <a:pt x="1066" y="5895"/>
                    <a:pt x="1066" y="5895"/>
                    <a:pt x="1066" y="5895"/>
                  </a:cubicBezTo>
                  <a:cubicBezTo>
                    <a:pt x="1085" y="5898"/>
                    <a:pt x="1085" y="5898"/>
                    <a:pt x="1085" y="5898"/>
                  </a:cubicBezTo>
                  <a:cubicBezTo>
                    <a:pt x="1096" y="5887"/>
                    <a:pt x="1096" y="5887"/>
                    <a:pt x="1096" y="5887"/>
                  </a:cubicBezTo>
                  <a:cubicBezTo>
                    <a:pt x="1085" y="5887"/>
                    <a:pt x="1085" y="5887"/>
                    <a:pt x="1085" y="5887"/>
                  </a:cubicBezTo>
                  <a:cubicBezTo>
                    <a:pt x="1078" y="5879"/>
                    <a:pt x="1078" y="5879"/>
                    <a:pt x="1078" y="5879"/>
                  </a:cubicBezTo>
                  <a:cubicBezTo>
                    <a:pt x="1096" y="5867"/>
                    <a:pt x="1096" y="5867"/>
                    <a:pt x="1096" y="5867"/>
                  </a:cubicBezTo>
                  <a:cubicBezTo>
                    <a:pt x="1137" y="5844"/>
                    <a:pt x="1137" y="5844"/>
                    <a:pt x="1137" y="5844"/>
                  </a:cubicBezTo>
                  <a:cubicBezTo>
                    <a:pt x="1142" y="5832"/>
                    <a:pt x="1142" y="5832"/>
                    <a:pt x="1142" y="5832"/>
                  </a:cubicBezTo>
                  <a:cubicBezTo>
                    <a:pt x="1137" y="5823"/>
                    <a:pt x="1137" y="5823"/>
                    <a:pt x="1137" y="5823"/>
                  </a:cubicBezTo>
                  <a:cubicBezTo>
                    <a:pt x="1116" y="5826"/>
                    <a:pt x="1116" y="5826"/>
                    <a:pt x="1116" y="5826"/>
                  </a:cubicBezTo>
                  <a:cubicBezTo>
                    <a:pt x="1098" y="5838"/>
                    <a:pt x="1098" y="5838"/>
                    <a:pt x="1098" y="5838"/>
                  </a:cubicBezTo>
                  <a:cubicBezTo>
                    <a:pt x="1081" y="5835"/>
                    <a:pt x="1081" y="5835"/>
                    <a:pt x="1081" y="5835"/>
                  </a:cubicBezTo>
                  <a:cubicBezTo>
                    <a:pt x="1078" y="5837"/>
                    <a:pt x="1078" y="5837"/>
                    <a:pt x="1078" y="5837"/>
                  </a:cubicBezTo>
                  <a:cubicBezTo>
                    <a:pt x="1078" y="5835"/>
                    <a:pt x="1078" y="5835"/>
                    <a:pt x="1078" y="5835"/>
                  </a:cubicBezTo>
                  <a:cubicBezTo>
                    <a:pt x="1082" y="5798"/>
                    <a:pt x="1082" y="5798"/>
                    <a:pt x="1082" y="5798"/>
                  </a:cubicBezTo>
                  <a:cubicBezTo>
                    <a:pt x="1093" y="5794"/>
                    <a:pt x="1093" y="5794"/>
                    <a:pt x="1093" y="5794"/>
                  </a:cubicBezTo>
                  <a:cubicBezTo>
                    <a:pt x="1110" y="5766"/>
                    <a:pt x="1110" y="5766"/>
                    <a:pt x="1110" y="5766"/>
                  </a:cubicBezTo>
                  <a:cubicBezTo>
                    <a:pt x="1150" y="5763"/>
                    <a:pt x="1150" y="5763"/>
                    <a:pt x="1150" y="5763"/>
                  </a:cubicBezTo>
                  <a:cubicBezTo>
                    <a:pt x="1165" y="5753"/>
                    <a:pt x="1165" y="5753"/>
                    <a:pt x="1165" y="5753"/>
                  </a:cubicBezTo>
                  <a:cubicBezTo>
                    <a:pt x="1162" y="5733"/>
                    <a:pt x="1162" y="5733"/>
                    <a:pt x="1162" y="5733"/>
                  </a:cubicBezTo>
                  <a:cubicBezTo>
                    <a:pt x="1171" y="5702"/>
                    <a:pt x="1171" y="5702"/>
                    <a:pt x="1171" y="5702"/>
                  </a:cubicBezTo>
                  <a:cubicBezTo>
                    <a:pt x="1168" y="5679"/>
                    <a:pt x="1168" y="5679"/>
                    <a:pt x="1168" y="5679"/>
                  </a:cubicBezTo>
                  <a:cubicBezTo>
                    <a:pt x="1145" y="5662"/>
                    <a:pt x="1145" y="5662"/>
                    <a:pt x="1145" y="5662"/>
                  </a:cubicBezTo>
                  <a:cubicBezTo>
                    <a:pt x="1150" y="5627"/>
                    <a:pt x="1150" y="5627"/>
                    <a:pt x="1150" y="5627"/>
                  </a:cubicBezTo>
                  <a:cubicBezTo>
                    <a:pt x="1166" y="5624"/>
                    <a:pt x="1166" y="5624"/>
                    <a:pt x="1166" y="5624"/>
                  </a:cubicBezTo>
                  <a:cubicBezTo>
                    <a:pt x="1180" y="5606"/>
                    <a:pt x="1180" y="5606"/>
                    <a:pt x="1180" y="5606"/>
                  </a:cubicBezTo>
                  <a:cubicBezTo>
                    <a:pt x="1180" y="5584"/>
                    <a:pt x="1180" y="5584"/>
                    <a:pt x="1180" y="5584"/>
                  </a:cubicBezTo>
                  <a:cubicBezTo>
                    <a:pt x="1168" y="5578"/>
                    <a:pt x="1168" y="5578"/>
                    <a:pt x="1168" y="5578"/>
                  </a:cubicBezTo>
                  <a:cubicBezTo>
                    <a:pt x="1162" y="5558"/>
                    <a:pt x="1162" y="5558"/>
                    <a:pt x="1162" y="5558"/>
                  </a:cubicBezTo>
                  <a:cubicBezTo>
                    <a:pt x="1150" y="5571"/>
                    <a:pt x="1150" y="5571"/>
                    <a:pt x="1150" y="5571"/>
                  </a:cubicBezTo>
                  <a:cubicBezTo>
                    <a:pt x="1125" y="5566"/>
                    <a:pt x="1125" y="5566"/>
                    <a:pt x="1125" y="5566"/>
                  </a:cubicBezTo>
                  <a:cubicBezTo>
                    <a:pt x="1104" y="5554"/>
                    <a:pt x="1104" y="5554"/>
                    <a:pt x="1104" y="5554"/>
                  </a:cubicBezTo>
                  <a:cubicBezTo>
                    <a:pt x="1085" y="5557"/>
                    <a:pt x="1085" y="5557"/>
                    <a:pt x="1085" y="5557"/>
                  </a:cubicBezTo>
                  <a:cubicBezTo>
                    <a:pt x="1070" y="5548"/>
                    <a:pt x="1070" y="5548"/>
                    <a:pt x="1070" y="5548"/>
                  </a:cubicBezTo>
                  <a:cubicBezTo>
                    <a:pt x="1049" y="5546"/>
                    <a:pt x="1049" y="5546"/>
                    <a:pt x="1049" y="5546"/>
                  </a:cubicBezTo>
                  <a:cubicBezTo>
                    <a:pt x="1020" y="5540"/>
                    <a:pt x="1020" y="5540"/>
                    <a:pt x="1020" y="5540"/>
                  </a:cubicBezTo>
                  <a:cubicBezTo>
                    <a:pt x="1009" y="5551"/>
                    <a:pt x="1009" y="5551"/>
                    <a:pt x="1009" y="5551"/>
                  </a:cubicBezTo>
                  <a:cubicBezTo>
                    <a:pt x="1001" y="5536"/>
                    <a:pt x="1001" y="5536"/>
                    <a:pt x="1001" y="5536"/>
                  </a:cubicBezTo>
                  <a:cubicBezTo>
                    <a:pt x="975" y="5520"/>
                    <a:pt x="975" y="5520"/>
                    <a:pt x="975" y="5520"/>
                  </a:cubicBezTo>
                  <a:cubicBezTo>
                    <a:pt x="958" y="5481"/>
                    <a:pt x="958" y="5481"/>
                    <a:pt x="958" y="5481"/>
                  </a:cubicBezTo>
                  <a:cubicBezTo>
                    <a:pt x="945" y="5482"/>
                    <a:pt x="945" y="5482"/>
                    <a:pt x="945" y="5482"/>
                  </a:cubicBezTo>
                  <a:cubicBezTo>
                    <a:pt x="917" y="5503"/>
                    <a:pt x="917" y="5503"/>
                    <a:pt x="917" y="5503"/>
                  </a:cubicBezTo>
                  <a:cubicBezTo>
                    <a:pt x="900" y="5499"/>
                    <a:pt x="900" y="5499"/>
                    <a:pt x="900" y="5499"/>
                  </a:cubicBezTo>
                  <a:cubicBezTo>
                    <a:pt x="880" y="5505"/>
                    <a:pt x="880" y="5505"/>
                    <a:pt x="880" y="5505"/>
                  </a:cubicBezTo>
                  <a:cubicBezTo>
                    <a:pt x="859" y="5493"/>
                    <a:pt x="859" y="5493"/>
                    <a:pt x="859" y="5493"/>
                  </a:cubicBezTo>
                  <a:cubicBezTo>
                    <a:pt x="844" y="5508"/>
                    <a:pt x="844" y="5508"/>
                    <a:pt x="844" y="5508"/>
                  </a:cubicBezTo>
                  <a:cubicBezTo>
                    <a:pt x="807" y="5473"/>
                    <a:pt x="807" y="5473"/>
                    <a:pt x="807" y="5473"/>
                  </a:cubicBezTo>
                  <a:cubicBezTo>
                    <a:pt x="798" y="5447"/>
                    <a:pt x="798" y="5447"/>
                    <a:pt x="798" y="5447"/>
                  </a:cubicBezTo>
                  <a:cubicBezTo>
                    <a:pt x="798" y="5424"/>
                    <a:pt x="798" y="5424"/>
                    <a:pt x="798" y="5424"/>
                  </a:cubicBezTo>
                  <a:cubicBezTo>
                    <a:pt x="783" y="5422"/>
                    <a:pt x="783" y="5422"/>
                    <a:pt x="783" y="5422"/>
                  </a:cubicBezTo>
                  <a:cubicBezTo>
                    <a:pt x="781" y="5406"/>
                    <a:pt x="781" y="5406"/>
                    <a:pt x="781" y="5406"/>
                  </a:cubicBezTo>
                  <a:cubicBezTo>
                    <a:pt x="764" y="5392"/>
                    <a:pt x="764" y="5392"/>
                    <a:pt x="764" y="5392"/>
                  </a:cubicBezTo>
                  <a:cubicBezTo>
                    <a:pt x="718" y="5398"/>
                    <a:pt x="718" y="5398"/>
                    <a:pt x="718" y="5398"/>
                  </a:cubicBezTo>
                  <a:cubicBezTo>
                    <a:pt x="697" y="5369"/>
                    <a:pt x="697" y="5369"/>
                    <a:pt x="697" y="5369"/>
                  </a:cubicBezTo>
                  <a:cubicBezTo>
                    <a:pt x="706" y="5351"/>
                    <a:pt x="706" y="5351"/>
                    <a:pt x="706" y="5351"/>
                  </a:cubicBezTo>
                  <a:cubicBezTo>
                    <a:pt x="689" y="5337"/>
                    <a:pt x="689" y="5337"/>
                    <a:pt x="689" y="5337"/>
                  </a:cubicBezTo>
                  <a:cubicBezTo>
                    <a:pt x="677" y="5299"/>
                    <a:pt x="677" y="5299"/>
                    <a:pt x="677" y="5299"/>
                  </a:cubicBezTo>
                  <a:cubicBezTo>
                    <a:pt x="659" y="5297"/>
                    <a:pt x="659" y="5297"/>
                    <a:pt x="659" y="5297"/>
                  </a:cubicBezTo>
                  <a:cubicBezTo>
                    <a:pt x="637" y="5309"/>
                    <a:pt x="637" y="5309"/>
                    <a:pt x="637" y="5309"/>
                  </a:cubicBezTo>
                  <a:cubicBezTo>
                    <a:pt x="596" y="5309"/>
                    <a:pt x="596" y="5309"/>
                    <a:pt x="596" y="5309"/>
                  </a:cubicBezTo>
                  <a:cubicBezTo>
                    <a:pt x="556" y="5296"/>
                    <a:pt x="556" y="5296"/>
                    <a:pt x="556" y="5296"/>
                  </a:cubicBezTo>
                  <a:cubicBezTo>
                    <a:pt x="544" y="5306"/>
                    <a:pt x="544" y="5306"/>
                    <a:pt x="544" y="5306"/>
                  </a:cubicBezTo>
                  <a:cubicBezTo>
                    <a:pt x="546" y="5323"/>
                    <a:pt x="546" y="5323"/>
                    <a:pt x="546" y="5323"/>
                  </a:cubicBezTo>
                  <a:cubicBezTo>
                    <a:pt x="527" y="5328"/>
                    <a:pt x="527" y="5328"/>
                    <a:pt x="527" y="5328"/>
                  </a:cubicBezTo>
                  <a:cubicBezTo>
                    <a:pt x="514" y="5325"/>
                    <a:pt x="514" y="5325"/>
                    <a:pt x="514" y="5325"/>
                  </a:cubicBezTo>
                  <a:cubicBezTo>
                    <a:pt x="514" y="5303"/>
                    <a:pt x="514" y="5303"/>
                    <a:pt x="514" y="5303"/>
                  </a:cubicBezTo>
                  <a:cubicBezTo>
                    <a:pt x="495" y="5283"/>
                    <a:pt x="495" y="5283"/>
                    <a:pt x="495" y="5283"/>
                  </a:cubicBezTo>
                  <a:cubicBezTo>
                    <a:pt x="497" y="5260"/>
                    <a:pt x="497" y="5260"/>
                    <a:pt x="497" y="5260"/>
                  </a:cubicBezTo>
                  <a:cubicBezTo>
                    <a:pt x="480" y="5234"/>
                    <a:pt x="480" y="5234"/>
                    <a:pt x="480" y="5234"/>
                  </a:cubicBezTo>
                  <a:cubicBezTo>
                    <a:pt x="480" y="5214"/>
                    <a:pt x="480" y="5214"/>
                    <a:pt x="480" y="5214"/>
                  </a:cubicBezTo>
                  <a:cubicBezTo>
                    <a:pt x="486" y="5202"/>
                    <a:pt x="486" y="5202"/>
                    <a:pt x="486" y="5202"/>
                  </a:cubicBezTo>
                  <a:cubicBezTo>
                    <a:pt x="504" y="5218"/>
                    <a:pt x="504" y="5218"/>
                    <a:pt x="504" y="5218"/>
                  </a:cubicBezTo>
                  <a:cubicBezTo>
                    <a:pt x="546" y="5213"/>
                    <a:pt x="546" y="5213"/>
                    <a:pt x="546" y="5213"/>
                  </a:cubicBezTo>
                  <a:cubicBezTo>
                    <a:pt x="563" y="5185"/>
                    <a:pt x="563" y="5185"/>
                    <a:pt x="563" y="5185"/>
                  </a:cubicBezTo>
                  <a:cubicBezTo>
                    <a:pt x="572" y="5178"/>
                    <a:pt x="572" y="5178"/>
                    <a:pt x="572" y="5178"/>
                  </a:cubicBezTo>
                  <a:cubicBezTo>
                    <a:pt x="550" y="5163"/>
                    <a:pt x="550" y="5163"/>
                    <a:pt x="550" y="5163"/>
                  </a:cubicBezTo>
                  <a:cubicBezTo>
                    <a:pt x="549" y="5147"/>
                    <a:pt x="549" y="5147"/>
                    <a:pt x="549" y="5147"/>
                  </a:cubicBezTo>
                  <a:cubicBezTo>
                    <a:pt x="518" y="5121"/>
                    <a:pt x="518" y="5121"/>
                    <a:pt x="518" y="5121"/>
                  </a:cubicBezTo>
                  <a:cubicBezTo>
                    <a:pt x="491" y="5114"/>
                    <a:pt x="491" y="5114"/>
                    <a:pt x="491" y="5114"/>
                  </a:cubicBezTo>
                  <a:cubicBezTo>
                    <a:pt x="485" y="5088"/>
                    <a:pt x="485" y="5088"/>
                    <a:pt x="485" y="5088"/>
                  </a:cubicBezTo>
                  <a:cubicBezTo>
                    <a:pt x="468" y="5075"/>
                    <a:pt x="468" y="5075"/>
                    <a:pt x="468" y="5075"/>
                  </a:cubicBezTo>
                  <a:cubicBezTo>
                    <a:pt x="446" y="5046"/>
                    <a:pt x="446" y="5046"/>
                    <a:pt x="446" y="5046"/>
                  </a:cubicBezTo>
                  <a:cubicBezTo>
                    <a:pt x="437" y="5023"/>
                    <a:pt x="437" y="5023"/>
                    <a:pt x="437" y="5023"/>
                  </a:cubicBezTo>
                  <a:cubicBezTo>
                    <a:pt x="419" y="5004"/>
                    <a:pt x="419" y="5004"/>
                    <a:pt x="419" y="5004"/>
                  </a:cubicBezTo>
                  <a:cubicBezTo>
                    <a:pt x="419" y="4979"/>
                    <a:pt x="419" y="4979"/>
                    <a:pt x="419" y="4979"/>
                  </a:cubicBezTo>
                  <a:cubicBezTo>
                    <a:pt x="405" y="4962"/>
                    <a:pt x="405" y="4962"/>
                    <a:pt x="405" y="4962"/>
                  </a:cubicBezTo>
                  <a:cubicBezTo>
                    <a:pt x="410" y="4942"/>
                    <a:pt x="410" y="4942"/>
                    <a:pt x="410" y="4942"/>
                  </a:cubicBezTo>
                  <a:cubicBezTo>
                    <a:pt x="405" y="4923"/>
                    <a:pt x="405" y="4923"/>
                    <a:pt x="405" y="4923"/>
                  </a:cubicBezTo>
                  <a:cubicBezTo>
                    <a:pt x="370" y="4910"/>
                    <a:pt x="370" y="4910"/>
                    <a:pt x="370" y="4910"/>
                  </a:cubicBezTo>
                  <a:cubicBezTo>
                    <a:pt x="359" y="4910"/>
                    <a:pt x="359" y="4910"/>
                    <a:pt x="359" y="4910"/>
                  </a:cubicBezTo>
                  <a:cubicBezTo>
                    <a:pt x="350" y="4898"/>
                    <a:pt x="350" y="4898"/>
                    <a:pt x="350" y="4898"/>
                  </a:cubicBezTo>
                  <a:cubicBezTo>
                    <a:pt x="326" y="4906"/>
                    <a:pt x="326" y="4906"/>
                    <a:pt x="326" y="4906"/>
                  </a:cubicBezTo>
                  <a:cubicBezTo>
                    <a:pt x="304" y="4921"/>
                    <a:pt x="304" y="4921"/>
                    <a:pt x="304" y="4921"/>
                  </a:cubicBezTo>
                  <a:cubicBezTo>
                    <a:pt x="290" y="4895"/>
                    <a:pt x="290" y="4895"/>
                    <a:pt x="290" y="4895"/>
                  </a:cubicBezTo>
                  <a:cubicBezTo>
                    <a:pt x="272" y="4892"/>
                    <a:pt x="272" y="4892"/>
                    <a:pt x="272" y="4892"/>
                  </a:cubicBezTo>
                  <a:cubicBezTo>
                    <a:pt x="252" y="4901"/>
                    <a:pt x="252" y="4901"/>
                    <a:pt x="252" y="4901"/>
                  </a:cubicBezTo>
                  <a:cubicBezTo>
                    <a:pt x="235" y="4877"/>
                    <a:pt x="235" y="4877"/>
                    <a:pt x="235" y="4877"/>
                  </a:cubicBezTo>
                  <a:cubicBezTo>
                    <a:pt x="219" y="4886"/>
                    <a:pt x="219" y="4886"/>
                    <a:pt x="219" y="4886"/>
                  </a:cubicBezTo>
                  <a:cubicBezTo>
                    <a:pt x="205" y="4877"/>
                    <a:pt x="205" y="4877"/>
                    <a:pt x="205" y="4877"/>
                  </a:cubicBezTo>
                  <a:cubicBezTo>
                    <a:pt x="197" y="4878"/>
                    <a:pt x="197" y="4878"/>
                    <a:pt x="197" y="4878"/>
                  </a:cubicBezTo>
                  <a:cubicBezTo>
                    <a:pt x="194" y="4855"/>
                    <a:pt x="194" y="4855"/>
                    <a:pt x="194" y="4855"/>
                  </a:cubicBezTo>
                  <a:cubicBezTo>
                    <a:pt x="183" y="4840"/>
                    <a:pt x="183" y="4840"/>
                    <a:pt x="183" y="4840"/>
                  </a:cubicBezTo>
                  <a:cubicBezTo>
                    <a:pt x="174" y="4817"/>
                    <a:pt x="174" y="4817"/>
                    <a:pt x="174" y="4817"/>
                  </a:cubicBezTo>
                  <a:cubicBezTo>
                    <a:pt x="170" y="4809"/>
                    <a:pt x="170" y="4809"/>
                    <a:pt x="170" y="4809"/>
                  </a:cubicBezTo>
                  <a:cubicBezTo>
                    <a:pt x="159" y="4790"/>
                    <a:pt x="159" y="4790"/>
                    <a:pt x="159" y="4790"/>
                  </a:cubicBezTo>
                  <a:cubicBezTo>
                    <a:pt x="162" y="4779"/>
                    <a:pt x="162" y="4779"/>
                    <a:pt x="162" y="4779"/>
                  </a:cubicBezTo>
                  <a:cubicBezTo>
                    <a:pt x="157" y="4765"/>
                    <a:pt x="157" y="4765"/>
                    <a:pt x="157" y="4765"/>
                  </a:cubicBezTo>
                  <a:cubicBezTo>
                    <a:pt x="150" y="4759"/>
                    <a:pt x="150" y="4759"/>
                    <a:pt x="150" y="4759"/>
                  </a:cubicBezTo>
                  <a:cubicBezTo>
                    <a:pt x="153" y="4751"/>
                    <a:pt x="153" y="4751"/>
                    <a:pt x="153" y="4751"/>
                  </a:cubicBezTo>
                  <a:cubicBezTo>
                    <a:pt x="151" y="4738"/>
                    <a:pt x="151" y="4738"/>
                    <a:pt x="151" y="4738"/>
                  </a:cubicBezTo>
                  <a:cubicBezTo>
                    <a:pt x="135" y="4735"/>
                    <a:pt x="135" y="4735"/>
                    <a:pt x="135" y="4735"/>
                  </a:cubicBezTo>
                  <a:cubicBezTo>
                    <a:pt x="147" y="4718"/>
                    <a:pt x="147" y="4718"/>
                    <a:pt x="147" y="4718"/>
                  </a:cubicBezTo>
                  <a:cubicBezTo>
                    <a:pt x="145" y="4702"/>
                    <a:pt x="145" y="4702"/>
                    <a:pt x="145" y="4702"/>
                  </a:cubicBezTo>
                  <a:cubicBezTo>
                    <a:pt x="157" y="4690"/>
                    <a:pt x="157" y="4690"/>
                    <a:pt x="157" y="4690"/>
                  </a:cubicBezTo>
                  <a:cubicBezTo>
                    <a:pt x="157" y="4675"/>
                    <a:pt x="157" y="4675"/>
                    <a:pt x="157" y="4675"/>
                  </a:cubicBezTo>
                  <a:cubicBezTo>
                    <a:pt x="119" y="4606"/>
                    <a:pt x="119" y="4606"/>
                    <a:pt x="119" y="4606"/>
                  </a:cubicBezTo>
                  <a:cubicBezTo>
                    <a:pt x="125" y="4545"/>
                    <a:pt x="125" y="4545"/>
                    <a:pt x="125" y="4545"/>
                  </a:cubicBezTo>
                  <a:cubicBezTo>
                    <a:pt x="136" y="4539"/>
                    <a:pt x="136" y="4539"/>
                    <a:pt x="136" y="4539"/>
                  </a:cubicBezTo>
                  <a:cubicBezTo>
                    <a:pt x="141" y="4516"/>
                    <a:pt x="141" y="4516"/>
                    <a:pt x="141" y="4516"/>
                  </a:cubicBezTo>
                  <a:cubicBezTo>
                    <a:pt x="154" y="4499"/>
                    <a:pt x="154" y="4499"/>
                    <a:pt x="154" y="4499"/>
                  </a:cubicBezTo>
                  <a:cubicBezTo>
                    <a:pt x="156" y="4495"/>
                    <a:pt x="156" y="4495"/>
                    <a:pt x="156" y="4495"/>
                  </a:cubicBezTo>
                  <a:cubicBezTo>
                    <a:pt x="154" y="4491"/>
                    <a:pt x="154" y="4491"/>
                    <a:pt x="154" y="4491"/>
                  </a:cubicBezTo>
                  <a:cubicBezTo>
                    <a:pt x="147" y="4479"/>
                    <a:pt x="147" y="4479"/>
                    <a:pt x="147" y="4479"/>
                  </a:cubicBezTo>
                  <a:cubicBezTo>
                    <a:pt x="147" y="4478"/>
                    <a:pt x="147" y="4478"/>
                    <a:pt x="147" y="4478"/>
                  </a:cubicBezTo>
                  <a:cubicBezTo>
                    <a:pt x="153" y="4461"/>
                    <a:pt x="153" y="4461"/>
                    <a:pt x="153" y="4461"/>
                  </a:cubicBezTo>
                  <a:cubicBezTo>
                    <a:pt x="145" y="4447"/>
                    <a:pt x="145" y="4447"/>
                    <a:pt x="145" y="4447"/>
                  </a:cubicBezTo>
                  <a:cubicBezTo>
                    <a:pt x="145" y="4438"/>
                    <a:pt x="145" y="4438"/>
                    <a:pt x="145" y="4438"/>
                  </a:cubicBezTo>
                  <a:cubicBezTo>
                    <a:pt x="153" y="4436"/>
                    <a:pt x="153" y="4436"/>
                    <a:pt x="153" y="4436"/>
                  </a:cubicBezTo>
                  <a:cubicBezTo>
                    <a:pt x="159" y="4450"/>
                    <a:pt x="159" y="4450"/>
                    <a:pt x="159" y="4450"/>
                  </a:cubicBezTo>
                  <a:cubicBezTo>
                    <a:pt x="174" y="4444"/>
                    <a:pt x="174" y="4444"/>
                    <a:pt x="174" y="4444"/>
                  </a:cubicBezTo>
                  <a:cubicBezTo>
                    <a:pt x="173" y="4429"/>
                    <a:pt x="173" y="4429"/>
                    <a:pt x="173" y="4429"/>
                  </a:cubicBezTo>
                  <a:cubicBezTo>
                    <a:pt x="182" y="4421"/>
                    <a:pt x="182" y="4421"/>
                    <a:pt x="182" y="4421"/>
                  </a:cubicBezTo>
                  <a:cubicBezTo>
                    <a:pt x="197" y="4432"/>
                    <a:pt x="197" y="4432"/>
                    <a:pt x="197" y="4432"/>
                  </a:cubicBezTo>
                  <a:cubicBezTo>
                    <a:pt x="217" y="4417"/>
                    <a:pt x="217" y="4417"/>
                    <a:pt x="217" y="4417"/>
                  </a:cubicBezTo>
                  <a:cubicBezTo>
                    <a:pt x="222" y="4403"/>
                    <a:pt x="222" y="4403"/>
                    <a:pt x="222" y="4403"/>
                  </a:cubicBezTo>
                  <a:cubicBezTo>
                    <a:pt x="231" y="4398"/>
                    <a:pt x="231" y="4398"/>
                    <a:pt x="231" y="4398"/>
                  </a:cubicBezTo>
                  <a:cubicBezTo>
                    <a:pt x="255" y="4407"/>
                    <a:pt x="255" y="4407"/>
                    <a:pt x="255" y="4407"/>
                  </a:cubicBezTo>
                  <a:cubicBezTo>
                    <a:pt x="264" y="4395"/>
                    <a:pt x="264" y="4395"/>
                    <a:pt x="264" y="4395"/>
                  </a:cubicBezTo>
                  <a:cubicBezTo>
                    <a:pt x="251" y="4374"/>
                    <a:pt x="251" y="4374"/>
                    <a:pt x="251" y="4374"/>
                  </a:cubicBezTo>
                  <a:cubicBezTo>
                    <a:pt x="238" y="4374"/>
                    <a:pt x="238" y="4374"/>
                    <a:pt x="238" y="4374"/>
                  </a:cubicBezTo>
                  <a:cubicBezTo>
                    <a:pt x="231" y="4377"/>
                    <a:pt x="231" y="4377"/>
                    <a:pt x="231" y="4377"/>
                  </a:cubicBezTo>
                  <a:cubicBezTo>
                    <a:pt x="213" y="4377"/>
                    <a:pt x="213" y="4377"/>
                    <a:pt x="213" y="4377"/>
                  </a:cubicBezTo>
                  <a:cubicBezTo>
                    <a:pt x="202" y="4362"/>
                    <a:pt x="202" y="4362"/>
                    <a:pt x="202" y="4362"/>
                  </a:cubicBezTo>
                  <a:cubicBezTo>
                    <a:pt x="183" y="4360"/>
                    <a:pt x="183" y="4360"/>
                    <a:pt x="183" y="4360"/>
                  </a:cubicBezTo>
                  <a:cubicBezTo>
                    <a:pt x="164" y="4340"/>
                    <a:pt x="164" y="4340"/>
                    <a:pt x="164" y="4340"/>
                  </a:cubicBezTo>
                  <a:cubicBezTo>
                    <a:pt x="167" y="4329"/>
                    <a:pt x="167" y="4329"/>
                    <a:pt x="167" y="4329"/>
                  </a:cubicBezTo>
                  <a:cubicBezTo>
                    <a:pt x="185" y="4345"/>
                    <a:pt x="185" y="4345"/>
                    <a:pt x="185" y="4345"/>
                  </a:cubicBezTo>
                  <a:cubicBezTo>
                    <a:pt x="185" y="4329"/>
                    <a:pt x="185" y="4329"/>
                    <a:pt x="185" y="4329"/>
                  </a:cubicBezTo>
                  <a:cubicBezTo>
                    <a:pt x="179" y="4320"/>
                    <a:pt x="179" y="4320"/>
                    <a:pt x="179" y="4320"/>
                  </a:cubicBezTo>
                  <a:cubicBezTo>
                    <a:pt x="191" y="4310"/>
                    <a:pt x="191" y="4310"/>
                    <a:pt x="191" y="4310"/>
                  </a:cubicBezTo>
                  <a:cubicBezTo>
                    <a:pt x="173" y="4313"/>
                    <a:pt x="173" y="4313"/>
                    <a:pt x="173" y="4313"/>
                  </a:cubicBezTo>
                  <a:cubicBezTo>
                    <a:pt x="173" y="4313"/>
                    <a:pt x="154" y="4323"/>
                    <a:pt x="150" y="4325"/>
                  </a:cubicBezTo>
                  <a:cubicBezTo>
                    <a:pt x="150" y="4325"/>
                    <a:pt x="148" y="4326"/>
                    <a:pt x="147" y="4329"/>
                  </a:cubicBezTo>
                  <a:lnTo>
                    <a:pt x="147" y="4329"/>
                  </a:lnTo>
                  <a:cubicBezTo>
                    <a:pt x="144" y="4307"/>
                    <a:pt x="144" y="4307"/>
                    <a:pt x="144" y="4307"/>
                  </a:cubicBezTo>
                  <a:cubicBezTo>
                    <a:pt x="180" y="4271"/>
                    <a:pt x="180" y="4271"/>
                    <a:pt x="180" y="4271"/>
                  </a:cubicBezTo>
                  <a:cubicBezTo>
                    <a:pt x="200" y="4262"/>
                    <a:pt x="200" y="4262"/>
                    <a:pt x="200" y="4262"/>
                  </a:cubicBezTo>
                  <a:cubicBezTo>
                    <a:pt x="222" y="4224"/>
                    <a:pt x="222" y="4224"/>
                    <a:pt x="222" y="4224"/>
                  </a:cubicBezTo>
                  <a:cubicBezTo>
                    <a:pt x="245" y="4189"/>
                    <a:pt x="245" y="4189"/>
                    <a:pt x="245" y="4189"/>
                  </a:cubicBezTo>
                  <a:cubicBezTo>
                    <a:pt x="261" y="4149"/>
                    <a:pt x="261" y="4149"/>
                    <a:pt x="261" y="4149"/>
                  </a:cubicBezTo>
                  <a:cubicBezTo>
                    <a:pt x="295" y="4094"/>
                    <a:pt x="295" y="4094"/>
                    <a:pt x="295" y="4094"/>
                  </a:cubicBezTo>
                  <a:cubicBezTo>
                    <a:pt x="318" y="4036"/>
                    <a:pt x="318" y="4036"/>
                    <a:pt x="318" y="4036"/>
                  </a:cubicBezTo>
                  <a:cubicBezTo>
                    <a:pt x="312" y="4011"/>
                    <a:pt x="312" y="4011"/>
                    <a:pt x="312" y="4011"/>
                  </a:cubicBezTo>
                  <a:cubicBezTo>
                    <a:pt x="277" y="3970"/>
                    <a:pt x="277" y="3970"/>
                    <a:pt x="277" y="3970"/>
                  </a:cubicBezTo>
                  <a:cubicBezTo>
                    <a:pt x="257" y="3964"/>
                    <a:pt x="257" y="3964"/>
                    <a:pt x="257" y="3964"/>
                  </a:cubicBezTo>
                  <a:cubicBezTo>
                    <a:pt x="219" y="3911"/>
                    <a:pt x="219" y="3911"/>
                    <a:pt x="219" y="3911"/>
                  </a:cubicBezTo>
                  <a:cubicBezTo>
                    <a:pt x="225" y="3888"/>
                    <a:pt x="225" y="3888"/>
                    <a:pt x="225" y="3888"/>
                  </a:cubicBezTo>
                  <a:cubicBezTo>
                    <a:pt x="240" y="3866"/>
                    <a:pt x="240" y="3866"/>
                    <a:pt x="240" y="3866"/>
                  </a:cubicBezTo>
                  <a:cubicBezTo>
                    <a:pt x="238" y="3842"/>
                    <a:pt x="238" y="3842"/>
                    <a:pt x="238" y="3842"/>
                  </a:cubicBezTo>
                  <a:cubicBezTo>
                    <a:pt x="214" y="3825"/>
                    <a:pt x="214" y="3825"/>
                    <a:pt x="214" y="3825"/>
                  </a:cubicBezTo>
                  <a:cubicBezTo>
                    <a:pt x="205" y="3807"/>
                    <a:pt x="205" y="3807"/>
                    <a:pt x="205" y="3807"/>
                  </a:cubicBezTo>
                  <a:cubicBezTo>
                    <a:pt x="205" y="3776"/>
                    <a:pt x="205" y="3776"/>
                    <a:pt x="205" y="3776"/>
                  </a:cubicBezTo>
                  <a:cubicBezTo>
                    <a:pt x="211" y="3768"/>
                    <a:pt x="211" y="3768"/>
                    <a:pt x="211" y="3768"/>
                  </a:cubicBezTo>
                  <a:cubicBezTo>
                    <a:pt x="203" y="3753"/>
                    <a:pt x="203" y="3753"/>
                    <a:pt x="203" y="3753"/>
                  </a:cubicBezTo>
                  <a:cubicBezTo>
                    <a:pt x="183" y="3750"/>
                    <a:pt x="183" y="3750"/>
                    <a:pt x="183" y="3750"/>
                  </a:cubicBezTo>
                  <a:cubicBezTo>
                    <a:pt x="173" y="3736"/>
                    <a:pt x="173" y="3736"/>
                    <a:pt x="173" y="3736"/>
                  </a:cubicBezTo>
                  <a:cubicBezTo>
                    <a:pt x="173" y="3710"/>
                    <a:pt x="173" y="3710"/>
                    <a:pt x="173" y="3710"/>
                  </a:cubicBezTo>
                  <a:cubicBezTo>
                    <a:pt x="185" y="3695"/>
                    <a:pt x="185" y="3695"/>
                    <a:pt x="185" y="3695"/>
                  </a:cubicBezTo>
                  <a:cubicBezTo>
                    <a:pt x="168" y="3690"/>
                    <a:pt x="168" y="3690"/>
                    <a:pt x="168" y="3690"/>
                  </a:cubicBezTo>
                  <a:cubicBezTo>
                    <a:pt x="168" y="3677"/>
                    <a:pt x="168" y="3677"/>
                    <a:pt x="168" y="3677"/>
                  </a:cubicBezTo>
                  <a:cubicBezTo>
                    <a:pt x="171" y="3625"/>
                    <a:pt x="171" y="3625"/>
                    <a:pt x="171" y="3625"/>
                  </a:cubicBezTo>
                  <a:cubicBezTo>
                    <a:pt x="187" y="3620"/>
                    <a:pt x="187" y="3620"/>
                    <a:pt x="187" y="3620"/>
                  </a:cubicBezTo>
                  <a:cubicBezTo>
                    <a:pt x="150" y="3536"/>
                    <a:pt x="150" y="3536"/>
                    <a:pt x="150" y="3536"/>
                  </a:cubicBezTo>
                  <a:cubicBezTo>
                    <a:pt x="116" y="3475"/>
                    <a:pt x="116" y="3475"/>
                    <a:pt x="116" y="3475"/>
                  </a:cubicBezTo>
                  <a:cubicBezTo>
                    <a:pt x="110" y="3452"/>
                    <a:pt x="110" y="3452"/>
                    <a:pt x="110" y="3452"/>
                  </a:cubicBezTo>
                  <a:cubicBezTo>
                    <a:pt x="90" y="3431"/>
                    <a:pt x="90" y="3431"/>
                    <a:pt x="90" y="3431"/>
                  </a:cubicBezTo>
                  <a:cubicBezTo>
                    <a:pt x="104" y="3392"/>
                    <a:pt x="104" y="3392"/>
                    <a:pt x="104" y="3392"/>
                  </a:cubicBezTo>
                  <a:cubicBezTo>
                    <a:pt x="119" y="3366"/>
                    <a:pt x="119" y="3366"/>
                    <a:pt x="119" y="3366"/>
                  </a:cubicBezTo>
                  <a:cubicBezTo>
                    <a:pt x="127" y="3342"/>
                    <a:pt x="127" y="3342"/>
                    <a:pt x="127" y="3342"/>
                  </a:cubicBezTo>
                  <a:cubicBezTo>
                    <a:pt x="118" y="3333"/>
                    <a:pt x="118" y="3333"/>
                    <a:pt x="118" y="3333"/>
                  </a:cubicBezTo>
                  <a:cubicBezTo>
                    <a:pt x="81" y="3310"/>
                    <a:pt x="81" y="3310"/>
                    <a:pt x="81" y="3310"/>
                  </a:cubicBezTo>
                  <a:cubicBezTo>
                    <a:pt x="75" y="3295"/>
                    <a:pt x="75" y="3295"/>
                    <a:pt x="75" y="3295"/>
                  </a:cubicBezTo>
                  <a:cubicBezTo>
                    <a:pt x="63" y="3276"/>
                    <a:pt x="63" y="3276"/>
                    <a:pt x="63" y="3276"/>
                  </a:cubicBezTo>
                  <a:cubicBezTo>
                    <a:pt x="40" y="3262"/>
                    <a:pt x="40" y="3262"/>
                    <a:pt x="40" y="3262"/>
                  </a:cubicBezTo>
                  <a:cubicBezTo>
                    <a:pt x="29" y="3261"/>
                    <a:pt x="29" y="3261"/>
                    <a:pt x="29" y="3261"/>
                  </a:cubicBezTo>
                  <a:cubicBezTo>
                    <a:pt x="15" y="3224"/>
                    <a:pt x="15" y="3224"/>
                    <a:pt x="15" y="3224"/>
                  </a:cubicBezTo>
                  <a:cubicBezTo>
                    <a:pt x="3" y="3210"/>
                    <a:pt x="3" y="3210"/>
                    <a:pt x="3" y="3210"/>
                  </a:cubicBezTo>
                  <a:cubicBezTo>
                    <a:pt x="9" y="3183"/>
                    <a:pt x="9" y="3183"/>
                    <a:pt x="9" y="3183"/>
                  </a:cubicBezTo>
                  <a:cubicBezTo>
                    <a:pt x="12" y="3162"/>
                    <a:pt x="12" y="3162"/>
                    <a:pt x="12" y="3162"/>
                  </a:cubicBezTo>
                  <a:cubicBezTo>
                    <a:pt x="0" y="3157"/>
                    <a:pt x="0" y="3157"/>
                    <a:pt x="0" y="3157"/>
                  </a:cubicBezTo>
                  <a:cubicBezTo>
                    <a:pt x="14" y="3148"/>
                    <a:pt x="14" y="3148"/>
                    <a:pt x="14" y="3148"/>
                  </a:cubicBezTo>
                  <a:cubicBezTo>
                    <a:pt x="35" y="3140"/>
                    <a:pt x="35" y="3140"/>
                    <a:pt x="35" y="3140"/>
                  </a:cubicBezTo>
                  <a:cubicBezTo>
                    <a:pt x="35" y="3139"/>
                    <a:pt x="35" y="3139"/>
                    <a:pt x="35" y="3139"/>
                  </a:cubicBezTo>
                  <a:cubicBezTo>
                    <a:pt x="44" y="3137"/>
                    <a:pt x="44" y="3137"/>
                    <a:pt x="44" y="3137"/>
                  </a:cubicBezTo>
                  <a:cubicBezTo>
                    <a:pt x="44" y="3110"/>
                    <a:pt x="44" y="3110"/>
                    <a:pt x="44" y="3110"/>
                  </a:cubicBezTo>
                  <a:cubicBezTo>
                    <a:pt x="66" y="3088"/>
                    <a:pt x="66" y="3088"/>
                    <a:pt x="66" y="3088"/>
                  </a:cubicBezTo>
                  <a:cubicBezTo>
                    <a:pt x="86" y="3085"/>
                    <a:pt x="86" y="3085"/>
                    <a:pt x="86" y="3085"/>
                  </a:cubicBezTo>
                  <a:cubicBezTo>
                    <a:pt x="98" y="3068"/>
                    <a:pt x="98" y="3068"/>
                    <a:pt x="98" y="3068"/>
                  </a:cubicBezTo>
                  <a:cubicBezTo>
                    <a:pt x="96" y="3045"/>
                    <a:pt x="96" y="3045"/>
                    <a:pt x="96" y="3045"/>
                  </a:cubicBezTo>
                  <a:cubicBezTo>
                    <a:pt x="110" y="3044"/>
                    <a:pt x="110" y="3044"/>
                    <a:pt x="110" y="3044"/>
                  </a:cubicBezTo>
                  <a:cubicBezTo>
                    <a:pt x="127" y="3051"/>
                    <a:pt x="127" y="3051"/>
                    <a:pt x="127" y="3051"/>
                  </a:cubicBezTo>
                  <a:cubicBezTo>
                    <a:pt x="136" y="3038"/>
                    <a:pt x="136" y="3038"/>
                    <a:pt x="136" y="3038"/>
                  </a:cubicBezTo>
                  <a:cubicBezTo>
                    <a:pt x="136" y="3022"/>
                    <a:pt x="136" y="3022"/>
                    <a:pt x="136" y="3022"/>
                  </a:cubicBezTo>
                  <a:cubicBezTo>
                    <a:pt x="136" y="3021"/>
                    <a:pt x="136" y="3021"/>
                    <a:pt x="136" y="3021"/>
                  </a:cubicBezTo>
                  <a:cubicBezTo>
                    <a:pt x="154" y="3024"/>
                    <a:pt x="154" y="3024"/>
                    <a:pt x="154" y="3024"/>
                  </a:cubicBezTo>
                  <a:cubicBezTo>
                    <a:pt x="161" y="3030"/>
                    <a:pt x="161" y="3030"/>
                    <a:pt x="161" y="3030"/>
                  </a:cubicBezTo>
                  <a:cubicBezTo>
                    <a:pt x="161" y="3045"/>
                    <a:pt x="161" y="3045"/>
                    <a:pt x="161" y="3045"/>
                  </a:cubicBezTo>
                  <a:cubicBezTo>
                    <a:pt x="167" y="3056"/>
                    <a:pt x="167" y="3056"/>
                    <a:pt x="167" y="3056"/>
                  </a:cubicBezTo>
                  <a:cubicBezTo>
                    <a:pt x="170" y="3035"/>
                    <a:pt x="170" y="3035"/>
                    <a:pt x="170" y="3035"/>
                  </a:cubicBezTo>
                  <a:cubicBezTo>
                    <a:pt x="176" y="3024"/>
                    <a:pt x="176" y="3024"/>
                    <a:pt x="176" y="3024"/>
                  </a:cubicBezTo>
                  <a:cubicBezTo>
                    <a:pt x="187" y="3026"/>
                    <a:pt x="187" y="3026"/>
                    <a:pt x="187" y="3026"/>
                  </a:cubicBezTo>
                  <a:cubicBezTo>
                    <a:pt x="194" y="3022"/>
                    <a:pt x="194" y="3022"/>
                    <a:pt x="194" y="3022"/>
                  </a:cubicBezTo>
                  <a:cubicBezTo>
                    <a:pt x="180" y="3013"/>
                    <a:pt x="180" y="3013"/>
                    <a:pt x="180" y="3013"/>
                  </a:cubicBezTo>
                  <a:cubicBezTo>
                    <a:pt x="180" y="3007"/>
                    <a:pt x="180" y="3007"/>
                    <a:pt x="180" y="3007"/>
                  </a:cubicBezTo>
                  <a:cubicBezTo>
                    <a:pt x="190" y="3009"/>
                    <a:pt x="190" y="3009"/>
                    <a:pt x="190" y="3009"/>
                  </a:cubicBezTo>
                  <a:cubicBezTo>
                    <a:pt x="199" y="3006"/>
                    <a:pt x="199" y="3006"/>
                    <a:pt x="199" y="3006"/>
                  </a:cubicBezTo>
                  <a:cubicBezTo>
                    <a:pt x="199" y="3000"/>
                    <a:pt x="199" y="3000"/>
                    <a:pt x="199" y="3000"/>
                  </a:cubicBezTo>
                  <a:cubicBezTo>
                    <a:pt x="194" y="2998"/>
                    <a:pt x="194" y="2998"/>
                    <a:pt x="194" y="2998"/>
                  </a:cubicBezTo>
                  <a:cubicBezTo>
                    <a:pt x="188" y="2989"/>
                    <a:pt x="188" y="2989"/>
                    <a:pt x="188" y="2989"/>
                  </a:cubicBezTo>
                  <a:cubicBezTo>
                    <a:pt x="193" y="2984"/>
                    <a:pt x="193" y="2984"/>
                    <a:pt x="193" y="2984"/>
                  </a:cubicBezTo>
                  <a:cubicBezTo>
                    <a:pt x="208" y="2986"/>
                    <a:pt x="208" y="2986"/>
                    <a:pt x="208" y="2986"/>
                  </a:cubicBezTo>
                  <a:cubicBezTo>
                    <a:pt x="223" y="2993"/>
                    <a:pt x="223" y="2993"/>
                    <a:pt x="223" y="2993"/>
                  </a:cubicBezTo>
                  <a:cubicBezTo>
                    <a:pt x="232" y="3006"/>
                    <a:pt x="232" y="3006"/>
                    <a:pt x="232" y="3006"/>
                  </a:cubicBezTo>
                  <a:cubicBezTo>
                    <a:pt x="242" y="3013"/>
                    <a:pt x="242" y="3013"/>
                    <a:pt x="242" y="3013"/>
                  </a:cubicBezTo>
                  <a:cubicBezTo>
                    <a:pt x="248" y="3007"/>
                    <a:pt x="248" y="3007"/>
                    <a:pt x="248" y="3007"/>
                  </a:cubicBezTo>
                  <a:cubicBezTo>
                    <a:pt x="260" y="3012"/>
                    <a:pt x="260" y="3012"/>
                    <a:pt x="260" y="3012"/>
                  </a:cubicBezTo>
                  <a:cubicBezTo>
                    <a:pt x="263" y="3018"/>
                    <a:pt x="263" y="3018"/>
                    <a:pt x="263" y="3018"/>
                  </a:cubicBezTo>
                  <a:cubicBezTo>
                    <a:pt x="274" y="3024"/>
                    <a:pt x="274" y="3024"/>
                    <a:pt x="274" y="3024"/>
                  </a:cubicBezTo>
                  <a:cubicBezTo>
                    <a:pt x="275" y="3032"/>
                    <a:pt x="275" y="3032"/>
                    <a:pt x="275" y="3032"/>
                  </a:cubicBezTo>
                  <a:cubicBezTo>
                    <a:pt x="260" y="3042"/>
                    <a:pt x="260" y="3042"/>
                    <a:pt x="260" y="3042"/>
                  </a:cubicBezTo>
                  <a:cubicBezTo>
                    <a:pt x="248" y="3038"/>
                    <a:pt x="248" y="3038"/>
                    <a:pt x="248" y="3038"/>
                  </a:cubicBezTo>
                  <a:cubicBezTo>
                    <a:pt x="229" y="3039"/>
                    <a:pt x="229" y="3039"/>
                    <a:pt x="229" y="3039"/>
                  </a:cubicBezTo>
                  <a:cubicBezTo>
                    <a:pt x="217" y="3027"/>
                    <a:pt x="217" y="3027"/>
                    <a:pt x="217" y="3027"/>
                  </a:cubicBezTo>
                  <a:cubicBezTo>
                    <a:pt x="216" y="3018"/>
                    <a:pt x="216" y="3018"/>
                    <a:pt x="216" y="3018"/>
                  </a:cubicBezTo>
                  <a:cubicBezTo>
                    <a:pt x="208" y="3029"/>
                    <a:pt x="208" y="3029"/>
                    <a:pt x="208" y="3029"/>
                  </a:cubicBezTo>
                  <a:cubicBezTo>
                    <a:pt x="208" y="3047"/>
                    <a:pt x="208" y="3047"/>
                    <a:pt x="208" y="3047"/>
                  </a:cubicBezTo>
                  <a:cubicBezTo>
                    <a:pt x="213" y="3061"/>
                    <a:pt x="213" y="3061"/>
                    <a:pt x="213" y="3061"/>
                  </a:cubicBezTo>
                  <a:cubicBezTo>
                    <a:pt x="223" y="3050"/>
                    <a:pt x="223" y="3050"/>
                    <a:pt x="223" y="3050"/>
                  </a:cubicBezTo>
                  <a:cubicBezTo>
                    <a:pt x="229" y="3055"/>
                    <a:pt x="229" y="3055"/>
                    <a:pt x="229" y="3055"/>
                  </a:cubicBezTo>
                  <a:cubicBezTo>
                    <a:pt x="234" y="3068"/>
                    <a:pt x="234" y="3068"/>
                    <a:pt x="234" y="3068"/>
                  </a:cubicBezTo>
                  <a:cubicBezTo>
                    <a:pt x="246" y="3058"/>
                    <a:pt x="246" y="3058"/>
                    <a:pt x="246" y="3058"/>
                  </a:cubicBezTo>
                  <a:cubicBezTo>
                    <a:pt x="260" y="3062"/>
                    <a:pt x="260" y="3062"/>
                    <a:pt x="260" y="3062"/>
                  </a:cubicBezTo>
                  <a:cubicBezTo>
                    <a:pt x="261" y="3074"/>
                    <a:pt x="261" y="3074"/>
                    <a:pt x="261" y="3074"/>
                  </a:cubicBezTo>
                  <a:cubicBezTo>
                    <a:pt x="266" y="3073"/>
                    <a:pt x="266" y="3073"/>
                    <a:pt x="266" y="3073"/>
                  </a:cubicBezTo>
                  <a:cubicBezTo>
                    <a:pt x="272" y="3064"/>
                    <a:pt x="272" y="3064"/>
                    <a:pt x="272" y="3064"/>
                  </a:cubicBezTo>
                  <a:cubicBezTo>
                    <a:pt x="277" y="3068"/>
                    <a:pt x="277" y="3068"/>
                    <a:pt x="277" y="3068"/>
                  </a:cubicBezTo>
                  <a:cubicBezTo>
                    <a:pt x="275" y="3074"/>
                    <a:pt x="275" y="3074"/>
                    <a:pt x="275" y="3074"/>
                  </a:cubicBezTo>
                  <a:cubicBezTo>
                    <a:pt x="275" y="3085"/>
                    <a:pt x="275" y="3085"/>
                    <a:pt x="275" y="3085"/>
                  </a:cubicBezTo>
                  <a:cubicBezTo>
                    <a:pt x="289" y="3068"/>
                    <a:pt x="289" y="3068"/>
                    <a:pt x="289" y="3068"/>
                  </a:cubicBezTo>
                  <a:cubicBezTo>
                    <a:pt x="297" y="3061"/>
                    <a:pt x="297" y="3061"/>
                    <a:pt x="297" y="3061"/>
                  </a:cubicBezTo>
                  <a:cubicBezTo>
                    <a:pt x="303" y="3064"/>
                    <a:pt x="303" y="3064"/>
                    <a:pt x="303" y="3064"/>
                  </a:cubicBezTo>
                  <a:cubicBezTo>
                    <a:pt x="298" y="3070"/>
                    <a:pt x="298" y="3070"/>
                    <a:pt x="298" y="3070"/>
                  </a:cubicBezTo>
                  <a:cubicBezTo>
                    <a:pt x="295" y="3079"/>
                    <a:pt x="295" y="3079"/>
                    <a:pt x="295" y="3079"/>
                  </a:cubicBezTo>
                  <a:cubicBezTo>
                    <a:pt x="307" y="3079"/>
                    <a:pt x="307" y="3079"/>
                    <a:pt x="307" y="3079"/>
                  </a:cubicBezTo>
                  <a:cubicBezTo>
                    <a:pt x="313" y="3087"/>
                    <a:pt x="313" y="3087"/>
                    <a:pt x="313" y="3087"/>
                  </a:cubicBezTo>
                  <a:cubicBezTo>
                    <a:pt x="303" y="3093"/>
                    <a:pt x="303" y="3093"/>
                    <a:pt x="303" y="3093"/>
                  </a:cubicBezTo>
                  <a:cubicBezTo>
                    <a:pt x="294" y="3108"/>
                    <a:pt x="294" y="3108"/>
                    <a:pt x="294" y="3108"/>
                  </a:cubicBezTo>
                  <a:cubicBezTo>
                    <a:pt x="310" y="3107"/>
                    <a:pt x="310" y="3107"/>
                    <a:pt x="310" y="3107"/>
                  </a:cubicBezTo>
                  <a:cubicBezTo>
                    <a:pt x="321" y="3087"/>
                    <a:pt x="321" y="3087"/>
                    <a:pt x="321" y="3087"/>
                  </a:cubicBezTo>
                  <a:cubicBezTo>
                    <a:pt x="318" y="3076"/>
                    <a:pt x="318" y="3076"/>
                    <a:pt x="318" y="3076"/>
                  </a:cubicBezTo>
                  <a:cubicBezTo>
                    <a:pt x="324" y="3070"/>
                    <a:pt x="324" y="3070"/>
                    <a:pt x="324" y="3070"/>
                  </a:cubicBezTo>
                  <a:cubicBezTo>
                    <a:pt x="341" y="3068"/>
                    <a:pt x="341" y="3068"/>
                    <a:pt x="341" y="3068"/>
                  </a:cubicBezTo>
                  <a:cubicBezTo>
                    <a:pt x="352" y="3076"/>
                    <a:pt x="352" y="3076"/>
                    <a:pt x="352" y="3076"/>
                  </a:cubicBezTo>
                  <a:cubicBezTo>
                    <a:pt x="355" y="3068"/>
                    <a:pt x="355" y="3068"/>
                    <a:pt x="355" y="3068"/>
                  </a:cubicBezTo>
                  <a:cubicBezTo>
                    <a:pt x="346" y="3056"/>
                    <a:pt x="346" y="3056"/>
                    <a:pt x="346" y="3056"/>
                  </a:cubicBezTo>
                  <a:cubicBezTo>
                    <a:pt x="346" y="3053"/>
                    <a:pt x="346" y="3053"/>
                    <a:pt x="346" y="3053"/>
                  </a:cubicBezTo>
                  <a:cubicBezTo>
                    <a:pt x="362" y="3059"/>
                    <a:pt x="362" y="3059"/>
                    <a:pt x="362" y="3059"/>
                  </a:cubicBezTo>
                  <a:cubicBezTo>
                    <a:pt x="371" y="3073"/>
                    <a:pt x="371" y="3073"/>
                    <a:pt x="371" y="3073"/>
                  </a:cubicBezTo>
                  <a:cubicBezTo>
                    <a:pt x="396" y="3074"/>
                    <a:pt x="396" y="3074"/>
                    <a:pt x="396" y="3074"/>
                  </a:cubicBezTo>
                  <a:cubicBezTo>
                    <a:pt x="411" y="3081"/>
                    <a:pt x="411" y="3081"/>
                    <a:pt x="411" y="3081"/>
                  </a:cubicBezTo>
                  <a:cubicBezTo>
                    <a:pt x="423" y="3074"/>
                    <a:pt x="423" y="3074"/>
                    <a:pt x="423" y="3074"/>
                  </a:cubicBezTo>
                  <a:cubicBezTo>
                    <a:pt x="422" y="3065"/>
                    <a:pt x="422" y="3065"/>
                    <a:pt x="422" y="3065"/>
                  </a:cubicBezTo>
                  <a:cubicBezTo>
                    <a:pt x="442" y="3070"/>
                    <a:pt x="442" y="3070"/>
                    <a:pt x="442" y="3070"/>
                  </a:cubicBezTo>
                  <a:cubicBezTo>
                    <a:pt x="459" y="3081"/>
                    <a:pt x="459" y="3081"/>
                    <a:pt x="459" y="3081"/>
                  </a:cubicBezTo>
                  <a:cubicBezTo>
                    <a:pt x="462" y="3074"/>
                    <a:pt x="462" y="3074"/>
                    <a:pt x="462" y="3074"/>
                  </a:cubicBezTo>
                  <a:cubicBezTo>
                    <a:pt x="480" y="3082"/>
                    <a:pt x="480" y="3082"/>
                    <a:pt x="480" y="3082"/>
                  </a:cubicBezTo>
                  <a:cubicBezTo>
                    <a:pt x="563" y="3126"/>
                    <a:pt x="563" y="3126"/>
                    <a:pt x="563" y="3126"/>
                  </a:cubicBezTo>
                  <a:cubicBezTo>
                    <a:pt x="619" y="3163"/>
                    <a:pt x="619" y="3163"/>
                    <a:pt x="619" y="3163"/>
                  </a:cubicBezTo>
                  <a:cubicBezTo>
                    <a:pt x="631" y="3177"/>
                    <a:pt x="631" y="3177"/>
                    <a:pt x="631" y="3177"/>
                  </a:cubicBezTo>
                  <a:cubicBezTo>
                    <a:pt x="647" y="3181"/>
                    <a:pt x="647" y="3181"/>
                    <a:pt x="647" y="3181"/>
                  </a:cubicBezTo>
                  <a:cubicBezTo>
                    <a:pt x="665" y="3209"/>
                    <a:pt x="665" y="3209"/>
                    <a:pt x="665" y="3209"/>
                  </a:cubicBezTo>
                  <a:cubicBezTo>
                    <a:pt x="677" y="3212"/>
                    <a:pt x="677" y="3212"/>
                    <a:pt x="677" y="3212"/>
                  </a:cubicBezTo>
                  <a:cubicBezTo>
                    <a:pt x="674" y="3203"/>
                    <a:pt x="674" y="3203"/>
                    <a:pt x="674" y="3203"/>
                  </a:cubicBezTo>
                  <a:cubicBezTo>
                    <a:pt x="674" y="3197"/>
                    <a:pt x="674" y="3197"/>
                    <a:pt x="674" y="3197"/>
                  </a:cubicBezTo>
                  <a:cubicBezTo>
                    <a:pt x="682" y="3197"/>
                    <a:pt x="682" y="3197"/>
                    <a:pt x="682" y="3197"/>
                  </a:cubicBezTo>
                  <a:cubicBezTo>
                    <a:pt x="706" y="3218"/>
                    <a:pt x="706" y="3218"/>
                    <a:pt x="706" y="3218"/>
                  </a:cubicBezTo>
                  <a:cubicBezTo>
                    <a:pt x="718" y="3220"/>
                    <a:pt x="718" y="3220"/>
                    <a:pt x="718" y="3220"/>
                  </a:cubicBezTo>
                  <a:cubicBezTo>
                    <a:pt x="738" y="3238"/>
                    <a:pt x="738" y="3238"/>
                    <a:pt x="738" y="3238"/>
                  </a:cubicBezTo>
                  <a:cubicBezTo>
                    <a:pt x="751" y="3233"/>
                    <a:pt x="751" y="3233"/>
                    <a:pt x="751" y="3233"/>
                  </a:cubicBezTo>
                  <a:cubicBezTo>
                    <a:pt x="737" y="3214"/>
                    <a:pt x="737" y="3214"/>
                    <a:pt x="737" y="3214"/>
                  </a:cubicBezTo>
                  <a:cubicBezTo>
                    <a:pt x="734" y="3206"/>
                    <a:pt x="734" y="3206"/>
                    <a:pt x="734" y="3206"/>
                  </a:cubicBezTo>
                  <a:cubicBezTo>
                    <a:pt x="743" y="3206"/>
                    <a:pt x="743" y="3206"/>
                    <a:pt x="743" y="3206"/>
                  </a:cubicBezTo>
                  <a:cubicBezTo>
                    <a:pt x="760" y="3223"/>
                    <a:pt x="760" y="3223"/>
                    <a:pt x="760" y="3223"/>
                  </a:cubicBezTo>
                  <a:cubicBezTo>
                    <a:pt x="758" y="3238"/>
                    <a:pt x="758" y="3238"/>
                    <a:pt x="758" y="3238"/>
                  </a:cubicBezTo>
                  <a:cubicBezTo>
                    <a:pt x="790" y="3261"/>
                    <a:pt x="790" y="3261"/>
                    <a:pt x="790" y="3261"/>
                  </a:cubicBezTo>
                  <a:cubicBezTo>
                    <a:pt x="789" y="3272"/>
                    <a:pt x="789" y="3272"/>
                    <a:pt x="789" y="3272"/>
                  </a:cubicBezTo>
                  <a:cubicBezTo>
                    <a:pt x="807" y="3281"/>
                    <a:pt x="807" y="3281"/>
                    <a:pt x="807" y="3281"/>
                  </a:cubicBezTo>
                  <a:cubicBezTo>
                    <a:pt x="812" y="3273"/>
                    <a:pt x="812" y="3273"/>
                    <a:pt x="812" y="3273"/>
                  </a:cubicBezTo>
                  <a:cubicBezTo>
                    <a:pt x="825" y="3276"/>
                    <a:pt x="825" y="3276"/>
                    <a:pt x="825" y="3276"/>
                  </a:cubicBezTo>
                  <a:cubicBezTo>
                    <a:pt x="842" y="3295"/>
                    <a:pt x="842" y="3295"/>
                    <a:pt x="842" y="3295"/>
                  </a:cubicBezTo>
                  <a:cubicBezTo>
                    <a:pt x="848" y="3314"/>
                    <a:pt x="848" y="3314"/>
                    <a:pt x="848" y="3314"/>
                  </a:cubicBezTo>
                  <a:cubicBezTo>
                    <a:pt x="858" y="3321"/>
                    <a:pt x="858" y="3321"/>
                    <a:pt x="858" y="3321"/>
                  </a:cubicBezTo>
                  <a:cubicBezTo>
                    <a:pt x="871" y="3340"/>
                    <a:pt x="871" y="3340"/>
                    <a:pt x="871" y="3340"/>
                  </a:cubicBezTo>
                  <a:cubicBezTo>
                    <a:pt x="877" y="3339"/>
                    <a:pt x="877" y="3339"/>
                    <a:pt x="877" y="3339"/>
                  </a:cubicBezTo>
                  <a:cubicBezTo>
                    <a:pt x="884" y="3345"/>
                    <a:pt x="884" y="3345"/>
                    <a:pt x="884" y="3345"/>
                  </a:cubicBezTo>
                  <a:cubicBezTo>
                    <a:pt x="884" y="3365"/>
                    <a:pt x="884" y="3365"/>
                    <a:pt x="884" y="3365"/>
                  </a:cubicBezTo>
                  <a:cubicBezTo>
                    <a:pt x="884" y="3385"/>
                    <a:pt x="884" y="3385"/>
                    <a:pt x="884" y="3385"/>
                  </a:cubicBezTo>
                  <a:cubicBezTo>
                    <a:pt x="880" y="3408"/>
                    <a:pt x="880" y="3408"/>
                    <a:pt x="880" y="3408"/>
                  </a:cubicBezTo>
                  <a:cubicBezTo>
                    <a:pt x="874" y="3420"/>
                    <a:pt x="874" y="3420"/>
                    <a:pt x="874" y="3420"/>
                  </a:cubicBezTo>
                  <a:cubicBezTo>
                    <a:pt x="874" y="3432"/>
                    <a:pt x="874" y="3432"/>
                    <a:pt x="874" y="3432"/>
                  </a:cubicBezTo>
                  <a:cubicBezTo>
                    <a:pt x="858" y="3454"/>
                    <a:pt x="858" y="3454"/>
                    <a:pt x="858" y="3454"/>
                  </a:cubicBezTo>
                  <a:cubicBezTo>
                    <a:pt x="855" y="3466"/>
                    <a:pt x="855" y="3466"/>
                    <a:pt x="855" y="3466"/>
                  </a:cubicBezTo>
                  <a:cubicBezTo>
                    <a:pt x="824" y="3507"/>
                    <a:pt x="824" y="3507"/>
                    <a:pt x="824" y="3507"/>
                  </a:cubicBezTo>
                  <a:cubicBezTo>
                    <a:pt x="801" y="3519"/>
                    <a:pt x="801" y="3519"/>
                    <a:pt x="801" y="3519"/>
                  </a:cubicBezTo>
                  <a:cubicBezTo>
                    <a:pt x="775" y="3524"/>
                    <a:pt x="775" y="3524"/>
                    <a:pt x="775" y="3524"/>
                  </a:cubicBezTo>
                  <a:cubicBezTo>
                    <a:pt x="763" y="3533"/>
                    <a:pt x="763" y="3533"/>
                    <a:pt x="763" y="3533"/>
                  </a:cubicBezTo>
                  <a:cubicBezTo>
                    <a:pt x="740" y="3533"/>
                    <a:pt x="740" y="3533"/>
                    <a:pt x="740" y="3533"/>
                  </a:cubicBezTo>
                  <a:cubicBezTo>
                    <a:pt x="734" y="3539"/>
                    <a:pt x="734" y="3539"/>
                    <a:pt x="734" y="3539"/>
                  </a:cubicBezTo>
                  <a:cubicBezTo>
                    <a:pt x="697" y="3544"/>
                    <a:pt x="697" y="3544"/>
                    <a:pt x="697" y="3544"/>
                  </a:cubicBezTo>
                  <a:cubicBezTo>
                    <a:pt x="651" y="3541"/>
                    <a:pt x="651" y="3541"/>
                    <a:pt x="651" y="3541"/>
                  </a:cubicBezTo>
                  <a:cubicBezTo>
                    <a:pt x="624" y="3533"/>
                    <a:pt x="624" y="3533"/>
                    <a:pt x="624" y="3533"/>
                  </a:cubicBezTo>
                  <a:cubicBezTo>
                    <a:pt x="605" y="3519"/>
                    <a:pt x="605" y="3519"/>
                    <a:pt x="605" y="3519"/>
                  </a:cubicBezTo>
                  <a:cubicBezTo>
                    <a:pt x="593" y="3528"/>
                    <a:pt x="593" y="3528"/>
                    <a:pt x="593" y="3528"/>
                  </a:cubicBezTo>
                  <a:cubicBezTo>
                    <a:pt x="579" y="3524"/>
                    <a:pt x="579" y="3524"/>
                    <a:pt x="579" y="3524"/>
                  </a:cubicBezTo>
                  <a:cubicBezTo>
                    <a:pt x="556" y="3524"/>
                    <a:pt x="556" y="3524"/>
                    <a:pt x="556" y="3524"/>
                  </a:cubicBezTo>
                  <a:cubicBezTo>
                    <a:pt x="553" y="3516"/>
                    <a:pt x="553" y="3516"/>
                    <a:pt x="553" y="3516"/>
                  </a:cubicBezTo>
                  <a:cubicBezTo>
                    <a:pt x="540" y="3512"/>
                    <a:pt x="540" y="3512"/>
                    <a:pt x="540" y="3512"/>
                  </a:cubicBezTo>
                  <a:cubicBezTo>
                    <a:pt x="527" y="3521"/>
                    <a:pt x="527" y="3521"/>
                    <a:pt x="527" y="3521"/>
                  </a:cubicBezTo>
                  <a:cubicBezTo>
                    <a:pt x="508" y="3501"/>
                    <a:pt x="508" y="3501"/>
                    <a:pt x="508" y="3501"/>
                  </a:cubicBezTo>
                  <a:cubicBezTo>
                    <a:pt x="509" y="3490"/>
                    <a:pt x="509" y="3490"/>
                    <a:pt x="509" y="3490"/>
                  </a:cubicBezTo>
                  <a:cubicBezTo>
                    <a:pt x="492" y="3493"/>
                    <a:pt x="492" y="3493"/>
                    <a:pt x="492" y="3493"/>
                  </a:cubicBezTo>
                  <a:cubicBezTo>
                    <a:pt x="479" y="3492"/>
                    <a:pt x="479" y="3492"/>
                    <a:pt x="479" y="3492"/>
                  </a:cubicBezTo>
                  <a:cubicBezTo>
                    <a:pt x="485" y="3487"/>
                    <a:pt x="485" y="3487"/>
                    <a:pt x="485" y="3487"/>
                  </a:cubicBezTo>
                  <a:cubicBezTo>
                    <a:pt x="459" y="3487"/>
                    <a:pt x="459" y="3487"/>
                    <a:pt x="459" y="3487"/>
                  </a:cubicBezTo>
                  <a:cubicBezTo>
                    <a:pt x="452" y="3495"/>
                    <a:pt x="452" y="3495"/>
                    <a:pt x="452" y="3495"/>
                  </a:cubicBezTo>
                  <a:cubicBezTo>
                    <a:pt x="436" y="3495"/>
                    <a:pt x="436" y="3495"/>
                    <a:pt x="436" y="3495"/>
                  </a:cubicBezTo>
                  <a:cubicBezTo>
                    <a:pt x="436" y="3486"/>
                    <a:pt x="436" y="3486"/>
                    <a:pt x="436" y="3486"/>
                  </a:cubicBezTo>
                  <a:cubicBezTo>
                    <a:pt x="430" y="3481"/>
                    <a:pt x="430" y="3481"/>
                    <a:pt x="430" y="3481"/>
                  </a:cubicBezTo>
                  <a:cubicBezTo>
                    <a:pt x="440" y="3473"/>
                    <a:pt x="440" y="3473"/>
                    <a:pt x="440" y="3473"/>
                  </a:cubicBezTo>
                  <a:cubicBezTo>
                    <a:pt x="430" y="3463"/>
                    <a:pt x="430" y="3463"/>
                    <a:pt x="430" y="3463"/>
                  </a:cubicBezTo>
                  <a:cubicBezTo>
                    <a:pt x="427" y="3469"/>
                    <a:pt x="427" y="3469"/>
                    <a:pt x="427" y="3469"/>
                  </a:cubicBezTo>
                  <a:cubicBezTo>
                    <a:pt x="399" y="3469"/>
                    <a:pt x="399" y="3469"/>
                    <a:pt x="399" y="3469"/>
                  </a:cubicBezTo>
                  <a:cubicBezTo>
                    <a:pt x="384" y="3457"/>
                    <a:pt x="384" y="3457"/>
                    <a:pt x="384" y="3457"/>
                  </a:cubicBezTo>
                  <a:cubicBezTo>
                    <a:pt x="381" y="3463"/>
                    <a:pt x="381" y="3463"/>
                    <a:pt x="381" y="3463"/>
                  </a:cubicBezTo>
                  <a:cubicBezTo>
                    <a:pt x="368" y="3461"/>
                    <a:pt x="368" y="3461"/>
                    <a:pt x="368" y="3461"/>
                  </a:cubicBezTo>
                  <a:cubicBezTo>
                    <a:pt x="333" y="3432"/>
                    <a:pt x="333" y="3432"/>
                    <a:pt x="333" y="3432"/>
                  </a:cubicBezTo>
                  <a:cubicBezTo>
                    <a:pt x="330" y="3417"/>
                    <a:pt x="330" y="3417"/>
                    <a:pt x="330" y="3417"/>
                  </a:cubicBezTo>
                  <a:cubicBezTo>
                    <a:pt x="310" y="3415"/>
                    <a:pt x="310" y="3415"/>
                    <a:pt x="310" y="3415"/>
                  </a:cubicBezTo>
                  <a:cubicBezTo>
                    <a:pt x="306" y="3411"/>
                    <a:pt x="306" y="3411"/>
                    <a:pt x="306" y="3411"/>
                  </a:cubicBezTo>
                  <a:cubicBezTo>
                    <a:pt x="290" y="3411"/>
                    <a:pt x="290" y="3411"/>
                    <a:pt x="290" y="3411"/>
                  </a:cubicBezTo>
                  <a:cubicBezTo>
                    <a:pt x="287" y="3415"/>
                    <a:pt x="287" y="3415"/>
                    <a:pt x="287" y="3415"/>
                  </a:cubicBezTo>
                  <a:cubicBezTo>
                    <a:pt x="304" y="3428"/>
                    <a:pt x="304" y="3428"/>
                    <a:pt x="304" y="3428"/>
                  </a:cubicBezTo>
                  <a:cubicBezTo>
                    <a:pt x="309" y="3450"/>
                    <a:pt x="309" y="3450"/>
                    <a:pt x="309" y="3450"/>
                  </a:cubicBezTo>
                  <a:cubicBezTo>
                    <a:pt x="327" y="3463"/>
                    <a:pt x="327" y="3463"/>
                    <a:pt x="327" y="3463"/>
                  </a:cubicBezTo>
                  <a:cubicBezTo>
                    <a:pt x="332" y="3475"/>
                    <a:pt x="332" y="3475"/>
                    <a:pt x="332" y="3475"/>
                  </a:cubicBezTo>
                  <a:cubicBezTo>
                    <a:pt x="356" y="3481"/>
                    <a:pt x="356" y="3481"/>
                    <a:pt x="356" y="3481"/>
                  </a:cubicBezTo>
                  <a:cubicBezTo>
                    <a:pt x="361" y="3487"/>
                    <a:pt x="361" y="3487"/>
                    <a:pt x="361" y="3487"/>
                  </a:cubicBezTo>
                  <a:cubicBezTo>
                    <a:pt x="344" y="3495"/>
                    <a:pt x="344" y="3495"/>
                    <a:pt x="344" y="3495"/>
                  </a:cubicBezTo>
                  <a:cubicBezTo>
                    <a:pt x="336" y="3504"/>
                    <a:pt x="336" y="3504"/>
                    <a:pt x="336" y="3504"/>
                  </a:cubicBezTo>
                  <a:cubicBezTo>
                    <a:pt x="341" y="3509"/>
                    <a:pt x="341" y="3509"/>
                    <a:pt x="341" y="3509"/>
                  </a:cubicBezTo>
                  <a:cubicBezTo>
                    <a:pt x="367" y="3502"/>
                    <a:pt x="367" y="3502"/>
                    <a:pt x="367" y="3502"/>
                  </a:cubicBezTo>
                  <a:cubicBezTo>
                    <a:pt x="378" y="3495"/>
                    <a:pt x="378" y="3495"/>
                    <a:pt x="378" y="3495"/>
                  </a:cubicBezTo>
                  <a:cubicBezTo>
                    <a:pt x="390" y="3502"/>
                    <a:pt x="390" y="3502"/>
                    <a:pt x="390" y="3502"/>
                  </a:cubicBezTo>
                  <a:cubicBezTo>
                    <a:pt x="378" y="3507"/>
                    <a:pt x="378" y="3507"/>
                    <a:pt x="378" y="3507"/>
                  </a:cubicBezTo>
                  <a:cubicBezTo>
                    <a:pt x="378" y="3513"/>
                    <a:pt x="378" y="3513"/>
                    <a:pt x="378" y="3513"/>
                  </a:cubicBezTo>
                  <a:cubicBezTo>
                    <a:pt x="396" y="3515"/>
                    <a:pt x="396" y="3515"/>
                    <a:pt x="396" y="3515"/>
                  </a:cubicBezTo>
                  <a:cubicBezTo>
                    <a:pt x="391" y="3527"/>
                    <a:pt x="391" y="3527"/>
                    <a:pt x="391" y="3527"/>
                  </a:cubicBezTo>
                  <a:cubicBezTo>
                    <a:pt x="375" y="3528"/>
                    <a:pt x="375" y="3528"/>
                    <a:pt x="375" y="3528"/>
                  </a:cubicBezTo>
                  <a:cubicBezTo>
                    <a:pt x="368" y="3538"/>
                    <a:pt x="368" y="3538"/>
                    <a:pt x="368" y="3538"/>
                  </a:cubicBezTo>
                  <a:cubicBezTo>
                    <a:pt x="387" y="3541"/>
                    <a:pt x="387" y="3541"/>
                    <a:pt x="387" y="3541"/>
                  </a:cubicBezTo>
                  <a:cubicBezTo>
                    <a:pt x="394" y="3536"/>
                    <a:pt x="394" y="3536"/>
                    <a:pt x="394" y="3536"/>
                  </a:cubicBezTo>
                  <a:cubicBezTo>
                    <a:pt x="407" y="3536"/>
                    <a:pt x="407" y="3536"/>
                    <a:pt x="407" y="3536"/>
                  </a:cubicBezTo>
                  <a:cubicBezTo>
                    <a:pt x="416" y="3545"/>
                    <a:pt x="416" y="3545"/>
                    <a:pt x="416" y="3545"/>
                  </a:cubicBezTo>
                  <a:cubicBezTo>
                    <a:pt x="425" y="3538"/>
                    <a:pt x="425" y="3538"/>
                    <a:pt x="425" y="3538"/>
                  </a:cubicBezTo>
                  <a:cubicBezTo>
                    <a:pt x="462" y="3553"/>
                    <a:pt x="462" y="3553"/>
                    <a:pt x="462" y="3553"/>
                  </a:cubicBezTo>
                  <a:cubicBezTo>
                    <a:pt x="480" y="3577"/>
                    <a:pt x="480" y="3577"/>
                    <a:pt x="480" y="3577"/>
                  </a:cubicBezTo>
                  <a:cubicBezTo>
                    <a:pt x="488" y="3579"/>
                    <a:pt x="488" y="3579"/>
                    <a:pt x="488" y="3579"/>
                  </a:cubicBezTo>
                  <a:cubicBezTo>
                    <a:pt x="483" y="3590"/>
                    <a:pt x="483" y="3590"/>
                    <a:pt x="483" y="3590"/>
                  </a:cubicBezTo>
                  <a:cubicBezTo>
                    <a:pt x="482" y="3600"/>
                    <a:pt x="482" y="3600"/>
                    <a:pt x="482" y="3600"/>
                  </a:cubicBezTo>
                  <a:cubicBezTo>
                    <a:pt x="488" y="3602"/>
                    <a:pt x="488" y="3602"/>
                    <a:pt x="488" y="3602"/>
                  </a:cubicBezTo>
                  <a:cubicBezTo>
                    <a:pt x="488" y="3619"/>
                    <a:pt x="488" y="3619"/>
                    <a:pt x="488" y="3619"/>
                  </a:cubicBezTo>
                  <a:cubicBezTo>
                    <a:pt x="486" y="3645"/>
                    <a:pt x="486" y="3645"/>
                    <a:pt x="486" y="3645"/>
                  </a:cubicBezTo>
                  <a:cubicBezTo>
                    <a:pt x="474" y="3648"/>
                    <a:pt x="474" y="3648"/>
                    <a:pt x="474" y="3648"/>
                  </a:cubicBezTo>
                  <a:cubicBezTo>
                    <a:pt x="471" y="3663"/>
                    <a:pt x="471" y="3663"/>
                    <a:pt x="471" y="3663"/>
                  </a:cubicBezTo>
                  <a:cubicBezTo>
                    <a:pt x="483" y="3666"/>
                    <a:pt x="483" y="3666"/>
                    <a:pt x="483" y="3666"/>
                  </a:cubicBezTo>
                  <a:cubicBezTo>
                    <a:pt x="485" y="3684"/>
                    <a:pt x="485" y="3684"/>
                    <a:pt x="485" y="3684"/>
                  </a:cubicBezTo>
                  <a:cubicBezTo>
                    <a:pt x="506" y="3706"/>
                    <a:pt x="506" y="3706"/>
                    <a:pt x="506" y="3706"/>
                  </a:cubicBezTo>
                  <a:cubicBezTo>
                    <a:pt x="506" y="3720"/>
                    <a:pt x="506" y="3720"/>
                    <a:pt x="506" y="3720"/>
                  </a:cubicBezTo>
                  <a:cubicBezTo>
                    <a:pt x="521" y="3732"/>
                    <a:pt x="521" y="3732"/>
                    <a:pt x="521" y="3732"/>
                  </a:cubicBezTo>
                  <a:cubicBezTo>
                    <a:pt x="521" y="3747"/>
                    <a:pt x="521" y="3747"/>
                    <a:pt x="521" y="3747"/>
                  </a:cubicBezTo>
                  <a:cubicBezTo>
                    <a:pt x="524" y="3765"/>
                    <a:pt x="524" y="3765"/>
                    <a:pt x="524" y="3765"/>
                  </a:cubicBezTo>
                  <a:cubicBezTo>
                    <a:pt x="518" y="3778"/>
                    <a:pt x="518" y="3778"/>
                    <a:pt x="518" y="3778"/>
                  </a:cubicBezTo>
                  <a:cubicBezTo>
                    <a:pt x="526" y="3787"/>
                    <a:pt x="526" y="3787"/>
                    <a:pt x="526" y="3787"/>
                  </a:cubicBezTo>
                  <a:cubicBezTo>
                    <a:pt x="534" y="3799"/>
                    <a:pt x="534" y="3799"/>
                    <a:pt x="534" y="3799"/>
                  </a:cubicBezTo>
                  <a:cubicBezTo>
                    <a:pt x="566" y="3811"/>
                    <a:pt x="566" y="3811"/>
                    <a:pt x="566" y="3811"/>
                  </a:cubicBezTo>
                  <a:cubicBezTo>
                    <a:pt x="581" y="3799"/>
                    <a:pt x="581" y="3799"/>
                    <a:pt x="581" y="3799"/>
                  </a:cubicBezTo>
                  <a:cubicBezTo>
                    <a:pt x="587" y="3801"/>
                    <a:pt x="587" y="3801"/>
                    <a:pt x="587" y="3801"/>
                  </a:cubicBezTo>
                  <a:cubicBezTo>
                    <a:pt x="598" y="3814"/>
                    <a:pt x="598" y="3814"/>
                    <a:pt x="598" y="3814"/>
                  </a:cubicBezTo>
                  <a:cubicBezTo>
                    <a:pt x="613" y="3823"/>
                    <a:pt x="613" y="3823"/>
                    <a:pt x="613" y="3823"/>
                  </a:cubicBezTo>
                  <a:cubicBezTo>
                    <a:pt x="615" y="3843"/>
                    <a:pt x="615" y="3843"/>
                    <a:pt x="615" y="3843"/>
                  </a:cubicBezTo>
                  <a:cubicBezTo>
                    <a:pt x="622" y="3849"/>
                    <a:pt x="622" y="3849"/>
                    <a:pt x="622" y="3849"/>
                  </a:cubicBezTo>
                  <a:cubicBezTo>
                    <a:pt x="647" y="3849"/>
                    <a:pt x="647" y="3849"/>
                    <a:pt x="647" y="3849"/>
                  </a:cubicBezTo>
                  <a:cubicBezTo>
                    <a:pt x="657" y="3859"/>
                    <a:pt x="657" y="3859"/>
                    <a:pt x="657" y="3859"/>
                  </a:cubicBezTo>
                  <a:cubicBezTo>
                    <a:pt x="680" y="3859"/>
                    <a:pt x="680" y="3859"/>
                    <a:pt x="680" y="3859"/>
                  </a:cubicBezTo>
                  <a:cubicBezTo>
                    <a:pt x="696" y="3872"/>
                    <a:pt x="696" y="3872"/>
                    <a:pt x="696" y="3872"/>
                  </a:cubicBezTo>
                  <a:cubicBezTo>
                    <a:pt x="703" y="3874"/>
                    <a:pt x="703" y="3874"/>
                    <a:pt x="703" y="3874"/>
                  </a:cubicBezTo>
                  <a:cubicBezTo>
                    <a:pt x="722" y="3854"/>
                    <a:pt x="722" y="3854"/>
                    <a:pt x="722" y="3854"/>
                  </a:cubicBezTo>
                  <a:cubicBezTo>
                    <a:pt x="735" y="3852"/>
                    <a:pt x="735" y="3852"/>
                    <a:pt x="735" y="3852"/>
                  </a:cubicBezTo>
                  <a:cubicBezTo>
                    <a:pt x="744" y="3849"/>
                    <a:pt x="744" y="3849"/>
                    <a:pt x="744" y="3849"/>
                  </a:cubicBezTo>
                  <a:cubicBezTo>
                    <a:pt x="746" y="3823"/>
                    <a:pt x="746" y="3823"/>
                    <a:pt x="746" y="3823"/>
                  </a:cubicBezTo>
                  <a:cubicBezTo>
                    <a:pt x="734" y="3813"/>
                    <a:pt x="734" y="3813"/>
                    <a:pt x="734" y="3813"/>
                  </a:cubicBezTo>
                  <a:cubicBezTo>
                    <a:pt x="738" y="3805"/>
                    <a:pt x="738" y="3805"/>
                    <a:pt x="738" y="3805"/>
                  </a:cubicBezTo>
                  <a:cubicBezTo>
                    <a:pt x="738" y="3799"/>
                    <a:pt x="738" y="3799"/>
                    <a:pt x="738" y="3799"/>
                  </a:cubicBezTo>
                  <a:cubicBezTo>
                    <a:pt x="720" y="3791"/>
                    <a:pt x="720" y="3791"/>
                    <a:pt x="720" y="3791"/>
                  </a:cubicBezTo>
                  <a:cubicBezTo>
                    <a:pt x="718" y="3779"/>
                    <a:pt x="718" y="3779"/>
                    <a:pt x="718" y="3779"/>
                  </a:cubicBezTo>
                  <a:cubicBezTo>
                    <a:pt x="706" y="3788"/>
                    <a:pt x="706" y="3788"/>
                    <a:pt x="706" y="3788"/>
                  </a:cubicBezTo>
                  <a:cubicBezTo>
                    <a:pt x="697" y="3788"/>
                    <a:pt x="697" y="3788"/>
                    <a:pt x="697" y="3788"/>
                  </a:cubicBezTo>
                  <a:cubicBezTo>
                    <a:pt x="680" y="3794"/>
                    <a:pt x="680" y="3794"/>
                    <a:pt x="680" y="3794"/>
                  </a:cubicBezTo>
                  <a:cubicBezTo>
                    <a:pt x="662" y="3785"/>
                    <a:pt x="662" y="3785"/>
                    <a:pt x="662" y="3785"/>
                  </a:cubicBezTo>
                  <a:cubicBezTo>
                    <a:pt x="647" y="3765"/>
                    <a:pt x="647" y="3765"/>
                    <a:pt x="647" y="3765"/>
                  </a:cubicBezTo>
                  <a:cubicBezTo>
                    <a:pt x="625" y="3755"/>
                    <a:pt x="625" y="3755"/>
                    <a:pt x="625" y="3755"/>
                  </a:cubicBezTo>
                  <a:cubicBezTo>
                    <a:pt x="621" y="3738"/>
                    <a:pt x="621" y="3738"/>
                    <a:pt x="621" y="3738"/>
                  </a:cubicBezTo>
                  <a:cubicBezTo>
                    <a:pt x="608" y="3715"/>
                    <a:pt x="608" y="3715"/>
                    <a:pt x="608" y="3715"/>
                  </a:cubicBezTo>
                  <a:cubicBezTo>
                    <a:pt x="625" y="3716"/>
                    <a:pt x="625" y="3716"/>
                    <a:pt x="625" y="3716"/>
                  </a:cubicBezTo>
                  <a:cubicBezTo>
                    <a:pt x="636" y="3706"/>
                    <a:pt x="636" y="3706"/>
                    <a:pt x="636" y="3706"/>
                  </a:cubicBezTo>
                  <a:cubicBezTo>
                    <a:pt x="630" y="3697"/>
                    <a:pt x="630" y="3697"/>
                    <a:pt x="630" y="3697"/>
                  </a:cubicBezTo>
                  <a:cubicBezTo>
                    <a:pt x="634" y="3687"/>
                    <a:pt x="634" y="3687"/>
                    <a:pt x="634" y="3687"/>
                  </a:cubicBezTo>
                  <a:cubicBezTo>
                    <a:pt x="628" y="3678"/>
                    <a:pt x="628" y="3678"/>
                    <a:pt x="628" y="3678"/>
                  </a:cubicBezTo>
                  <a:cubicBezTo>
                    <a:pt x="633" y="3668"/>
                    <a:pt x="633" y="3668"/>
                    <a:pt x="633" y="3668"/>
                  </a:cubicBezTo>
                  <a:cubicBezTo>
                    <a:pt x="651" y="3666"/>
                    <a:pt x="651" y="3666"/>
                    <a:pt x="651" y="3666"/>
                  </a:cubicBezTo>
                  <a:cubicBezTo>
                    <a:pt x="670" y="3678"/>
                    <a:pt x="670" y="3678"/>
                    <a:pt x="670" y="3678"/>
                  </a:cubicBezTo>
                  <a:cubicBezTo>
                    <a:pt x="693" y="3683"/>
                    <a:pt x="693" y="3683"/>
                    <a:pt x="693" y="3683"/>
                  </a:cubicBezTo>
                  <a:cubicBezTo>
                    <a:pt x="703" y="3700"/>
                    <a:pt x="703" y="3700"/>
                    <a:pt x="703" y="3700"/>
                  </a:cubicBezTo>
                  <a:cubicBezTo>
                    <a:pt x="718" y="3713"/>
                    <a:pt x="718" y="3713"/>
                    <a:pt x="718" y="3713"/>
                  </a:cubicBezTo>
                  <a:cubicBezTo>
                    <a:pt x="746" y="3713"/>
                    <a:pt x="746" y="3713"/>
                    <a:pt x="746" y="3713"/>
                  </a:cubicBezTo>
                  <a:cubicBezTo>
                    <a:pt x="752" y="3724"/>
                    <a:pt x="752" y="3724"/>
                    <a:pt x="752" y="3724"/>
                  </a:cubicBezTo>
                  <a:cubicBezTo>
                    <a:pt x="769" y="3726"/>
                    <a:pt x="769" y="3726"/>
                    <a:pt x="769" y="3726"/>
                  </a:cubicBezTo>
                  <a:cubicBezTo>
                    <a:pt x="821" y="3750"/>
                    <a:pt x="821" y="3750"/>
                    <a:pt x="821" y="3750"/>
                  </a:cubicBezTo>
                  <a:cubicBezTo>
                    <a:pt x="842" y="3771"/>
                    <a:pt x="842" y="3771"/>
                    <a:pt x="842" y="3771"/>
                  </a:cubicBezTo>
                  <a:cubicBezTo>
                    <a:pt x="851" y="3758"/>
                    <a:pt x="851" y="3758"/>
                    <a:pt x="851" y="3758"/>
                  </a:cubicBezTo>
                  <a:cubicBezTo>
                    <a:pt x="865" y="3747"/>
                    <a:pt x="865" y="3747"/>
                    <a:pt x="865" y="3747"/>
                  </a:cubicBezTo>
                  <a:cubicBezTo>
                    <a:pt x="865" y="3729"/>
                    <a:pt x="865" y="3729"/>
                    <a:pt x="865" y="3729"/>
                  </a:cubicBezTo>
                  <a:cubicBezTo>
                    <a:pt x="877" y="3729"/>
                    <a:pt x="877" y="3729"/>
                    <a:pt x="877" y="3729"/>
                  </a:cubicBezTo>
                  <a:cubicBezTo>
                    <a:pt x="890" y="3715"/>
                    <a:pt x="890" y="3715"/>
                    <a:pt x="890" y="3715"/>
                  </a:cubicBezTo>
                  <a:cubicBezTo>
                    <a:pt x="868" y="3683"/>
                    <a:pt x="868" y="3683"/>
                    <a:pt x="868" y="3683"/>
                  </a:cubicBezTo>
                  <a:cubicBezTo>
                    <a:pt x="832" y="3646"/>
                    <a:pt x="832" y="3646"/>
                    <a:pt x="832" y="3646"/>
                  </a:cubicBezTo>
                  <a:cubicBezTo>
                    <a:pt x="824" y="3622"/>
                    <a:pt x="824" y="3622"/>
                    <a:pt x="824" y="3622"/>
                  </a:cubicBezTo>
                  <a:cubicBezTo>
                    <a:pt x="825" y="3608"/>
                    <a:pt x="825" y="3608"/>
                    <a:pt x="825" y="3608"/>
                  </a:cubicBezTo>
                  <a:cubicBezTo>
                    <a:pt x="847" y="3590"/>
                    <a:pt x="847" y="3590"/>
                    <a:pt x="847" y="3590"/>
                  </a:cubicBezTo>
                  <a:cubicBezTo>
                    <a:pt x="865" y="3567"/>
                    <a:pt x="865" y="3567"/>
                    <a:pt x="865" y="3567"/>
                  </a:cubicBezTo>
                  <a:cubicBezTo>
                    <a:pt x="870" y="3545"/>
                    <a:pt x="870" y="3545"/>
                    <a:pt x="870" y="3545"/>
                  </a:cubicBezTo>
                  <a:cubicBezTo>
                    <a:pt x="884" y="3532"/>
                    <a:pt x="884" y="3532"/>
                    <a:pt x="884" y="3532"/>
                  </a:cubicBezTo>
                  <a:cubicBezTo>
                    <a:pt x="903" y="3528"/>
                    <a:pt x="903" y="3528"/>
                    <a:pt x="903" y="3528"/>
                  </a:cubicBezTo>
                  <a:cubicBezTo>
                    <a:pt x="929" y="3507"/>
                    <a:pt x="929" y="3507"/>
                    <a:pt x="929" y="3507"/>
                  </a:cubicBezTo>
                  <a:cubicBezTo>
                    <a:pt x="948" y="3467"/>
                    <a:pt x="948" y="3467"/>
                    <a:pt x="948" y="3467"/>
                  </a:cubicBezTo>
                  <a:cubicBezTo>
                    <a:pt x="958" y="3460"/>
                    <a:pt x="958" y="3460"/>
                    <a:pt x="958" y="3460"/>
                  </a:cubicBezTo>
                  <a:cubicBezTo>
                    <a:pt x="978" y="3463"/>
                    <a:pt x="978" y="3463"/>
                    <a:pt x="978" y="3463"/>
                  </a:cubicBezTo>
                  <a:cubicBezTo>
                    <a:pt x="995" y="3475"/>
                    <a:pt x="995" y="3475"/>
                    <a:pt x="995" y="3475"/>
                  </a:cubicBezTo>
                  <a:cubicBezTo>
                    <a:pt x="1018" y="3472"/>
                    <a:pt x="1018" y="3472"/>
                    <a:pt x="1018" y="3472"/>
                  </a:cubicBezTo>
                  <a:cubicBezTo>
                    <a:pt x="1044" y="3475"/>
                    <a:pt x="1044" y="3475"/>
                    <a:pt x="1044" y="3475"/>
                  </a:cubicBezTo>
                  <a:cubicBezTo>
                    <a:pt x="1052" y="3486"/>
                    <a:pt x="1052" y="3486"/>
                    <a:pt x="1052" y="3486"/>
                  </a:cubicBezTo>
                  <a:cubicBezTo>
                    <a:pt x="1050" y="3504"/>
                    <a:pt x="1050" y="3504"/>
                    <a:pt x="1050" y="3504"/>
                  </a:cubicBezTo>
                  <a:cubicBezTo>
                    <a:pt x="1069" y="3484"/>
                    <a:pt x="1069" y="3484"/>
                    <a:pt x="1069" y="3484"/>
                  </a:cubicBezTo>
                  <a:cubicBezTo>
                    <a:pt x="1090" y="3501"/>
                    <a:pt x="1090" y="3501"/>
                    <a:pt x="1090" y="3501"/>
                  </a:cubicBezTo>
                  <a:cubicBezTo>
                    <a:pt x="1096" y="3521"/>
                    <a:pt x="1096" y="3521"/>
                    <a:pt x="1096" y="3521"/>
                  </a:cubicBezTo>
                  <a:cubicBezTo>
                    <a:pt x="1105" y="3530"/>
                    <a:pt x="1105" y="3530"/>
                    <a:pt x="1105" y="3530"/>
                  </a:cubicBezTo>
                  <a:cubicBezTo>
                    <a:pt x="1104" y="3501"/>
                    <a:pt x="1104" y="3501"/>
                    <a:pt x="1104" y="3501"/>
                  </a:cubicBezTo>
                  <a:cubicBezTo>
                    <a:pt x="1093" y="3478"/>
                    <a:pt x="1093" y="3478"/>
                    <a:pt x="1093" y="3478"/>
                  </a:cubicBezTo>
                  <a:cubicBezTo>
                    <a:pt x="1099" y="3469"/>
                    <a:pt x="1099" y="3469"/>
                    <a:pt x="1099" y="3469"/>
                  </a:cubicBezTo>
                  <a:cubicBezTo>
                    <a:pt x="1099" y="3432"/>
                    <a:pt x="1099" y="3432"/>
                    <a:pt x="1099" y="3432"/>
                  </a:cubicBezTo>
                  <a:cubicBezTo>
                    <a:pt x="1104" y="3420"/>
                    <a:pt x="1104" y="3420"/>
                    <a:pt x="1104" y="3420"/>
                  </a:cubicBezTo>
                  <a:cubicBezTo>
                    <a:pt x="1096" y="3415"/>
                    <a:pt x="1096" y="3415"/>
                    <a:pt x="1096" y="3415"/>
                  </a:cubicBezTo>
                  <a:cubicBezTo>
                    <a:pt x="1096" y="3406"/>
                    <a:pt x="1096" y="3406"/>
                    <a:pt x="1096" y="3406"/>
                  </a:cubicBezTo>
                  <a:cubicBezTo>
                    <a:pt x="1099" y="3397"/>
                    <a:pt x="1099" y="3397"/>
                    <a:pt x="1099" y="3397"/>
                  </a:cubicBezTo>
                  <a:cubicBezTo>
                    <a:pt x="1096" y="3386"/>
                    <a:pt x="1096" y="3386"/>
                    <a:pt x="1096" y="3386"/>
                  </a:cubicBezTo>
                  <a:cubicBezTo>
                    <a:pt x="1099" y="3379"/>
                    <a:pt x="1099" y="3379"/>
                    <a:pt x="1099" y="3379"/>
                  </a:cubicBezTo>
                  <a:cubicBezTo>
                    <a:pt x="1087" y="3366"/>
                    <a:pt x="1087" y="3366"/>
                    <a:pt x="1087" y="3366"/>
                  </a:cubicBezTo>
                  <a:cubicBezTo>
                    <a:pt x="1070" y="3356"/>
                    <a:pt x="1070" y="3356"/>
                    <a:pt x="1070" y="3356"/>
                  </a:cubicBezTo>
                  <a:cubicBezTo>
                    <a:pt x="1046" y="3357"/>
                    <a:pt x="1046" y="3357"/>
                    <a:pt x="1046" y="3357"/>
                  </a:cubicBezTo>
                  <a:cubicBezTo>
                    <a:pt x="1039" y="3336"/>
                    <a:pt x="1039" y="3336"/>
                    <a:pt x="1039" y="3336"/>
                  </a:cubicBezTo>
                  <a:cubicBezTo>
                    <a:pt x="1046" y="3316"/>
                    <a:pt x="1046" y="3316"/>
                    <a:pt x="1046" y="3316"/>
                  </a:cubicBezTo>
                  <a:cubicBezTo>
                    <a:pt x="1046" y="3278"/>
                    <a:pt x="1046" y="3278"/>
                    <a:pt x="1046" y="3278"/>
                  </a:cubicBezTo>
                  <a:cubicBezTo>
                    <a:pt x="1052" y="3273"/>
                    <a:pt x="1052" y="3273"/>
                    <a:pt x="1052" y="3273"/>
                  </a:cubicBezTo>
                  <a:cubicBezTo>
                    <a:pt x="1047" y="3262"/>
                    <a:pt x="1047" y="3262"/>
                    <a:pt x="1047" y="3262"/>
                  </a:cubicBezTo>
                  <a:cubicBezTo>
                    <a:pt x="1049" y="3247"/>
                    <a:pt x="1049" y="3247"/>
                    <a:pt x="1049" y="3247"/>
                  </a:cubicBezTo>
                  <a:cubicBezTo>
                    <a:pt x="1055" y="3241"/>
                    <a:pt x="1055" y="3241"/>
                    <a:pt x="1055" y="3241"/>
                  </a:cubicBezTo>
                  <a:cubicBezTo>
                    <a:pt x="1047" y="3230"/>
                    <a:pt x="1047" y="3230"/>
                    <a:pt x="1047" y="3230"/>
                  </a:cubicBezTo>
                  <a:cubicBezTo>
                    <a:pt x="1047" y="3212"/>
                    <a:pt x="1047" y="3212"/>
                    <a:pt x="1047" y="3212"/>
                  </a:cubicBezTo>
                  <a:cubicBezTo>
                    <a:pt x="1033" y="3177"/>
                    <a:pt x="1033" y="3177"/>
                    <a:pt x="1033" y="3177"/>
                  </a:cubicBezTo>
                  <a:cubicBezTo>
                    <a:pt x="1010" y="3160"/>
                    <a:pt x="1010" y="3160"/>
                    <a:pt x="1010" y="3160"/>
                  </a:cubicBezTo>
                  <a:cubicBezTo>
                    <a:pt x="971" y="3128"/>
                    <a:pt x="971" y="3128"/>
                    <a:pt x="971" y="3128"/>
                  </a:cubicBezTo>
                  <a:cubicBezTo>
                    <a:pt x="971" y="3119"/>
                    <a:pt x="971" y="3119"/>
                    <a:pt x="971" y="3119"/>
                  </a:cubicBezTo>
                  <a:cubicBezTo>
                    <a:pt x="989" y="3119"/>
                    <a:pt x="989" y="3119"/>
                    <a:pt x="989" y="3119"/>
                  </a:cubicBezTo>
                  <a:cubicBezTo>
                    <a:pt x="1021" y="3142"/>
                    <a:pt x="1021" y="3142"/>
                    <a:pt x="1021" y="3142"/>
                  </a:cubicBezTo>
                  <a:cubicBezTo>
                    <a:pt x="1041" y="3140"/>
                    <a:pt x="1041" y="3140"/>
                    <a:pt x="1041" y="3140"/>
                  </a:cubicBezTo>
                  <a:cubicBezTo>
                    <a:pt x="1055" y="3134"/>
                    <a:pt x="1055" y="3134"/>
                    <a:pt x="1055" y="3134"/>
                  </a:cubicBezTo>
                  <a:cubicBezTo>
                    <a:pt x="1084" y="3131"/>
                    <a:pt x="1084" y="3131"/>
                    <a:pt x="1084" y="3131"/>
                  </a:cubicBezTo>
                  <a:cubicBezTo>
                    <a:pt x="1128" y="3136"/>
                    <a:pt x="1128" y="3136"/>
                    <a:pt x="1128" y="3136"/>
                  </a:cubicBezTo>
                  <a:cubicBezTo>
                    <a:pt x="1148" y="3149"/>
                    <a:pt x="1148" y="3149"/>
                    <a:pt x="1148" y="3149"/>
                  </a:cubicBezTo>
                  <a:cubicBezTo>
                    <a:pt x="1148" y="3163"/>
                    <a:pt x="1148" y="3163"/>
                    <a:pt x="1148" y="3163"/>
                  </a:cubicBezTo>
                  <a:cubicBezTo>
                    <a:pt x="1165" y="3184"/>
                    <a:pt x="1165" y="3184"/>
                    <a:pt x="1165" y="3184"/>
                  </a:cubicBezTo>
                  <a:cubicBezTo>
                    <a:pt x="1183" y="3186"/>
                    <a:pt x="1183" y="3186"/>
                    <a:pt x="1183" y="3186"/>
                  </a:cubicBezTo>
                  <a:cubicBezTo>
                    <a:pt x="1186" y="3200"/>
                    <a:pt x="1186" y="3200"/>
                    <a:pt x="1186" y="3200"/>
                  </a:cubicBezTo>
                  <a:cubicBezTo>
                    <a:pt x="1209" y="3229"/>
                    <a:pt x="1209" y="3229"/>
                    <a:pt x="1209" y="3229"/>
                  </a:cubicBezTo>
                  <a:cubicBezTo>
                    <a:pt x="1206" y="3241"/>
                    <a:pt x="1206" y="3241"/>
                    <a:pt x="1206" y="3241"/>
                  </a:cubicBezTo>
                  <a:cubicBezTo>
                    <a:pt x="1177" y="3240"/>
                    <a:pt x="1177" y="3240"/>
                    <a:pt x="1177" y="3240"/>
                  </a:cubicBezTo>
                  <a:cubicBezTo>
                    <a:pt x="1169" y="3250"/>
                    <a:pt x="1169" y="3250"/>
                    <a:pt x="1169" y="3250"/>
                  </a:cubicBezTo>
                  <a:cubicBezTo>
                    <a:pt x="1145" y="3252"/>
                    <a:pt x="1145" y="3252"/>
                    <a:pt x="1145" y="3252"/>
                  </a:cubicBezTo>
                  <a:cubicBezTo>
                    <a:pt x="1137" y="3259"/>
                    <a:pt x="1137" y="3259"/>
                    <a:pt x="1137" y="3259"/>
                  </a:cubicBezTo>
                  <a:cubicBezTo>
                    <a:pt x="1139" y="3269"/>
                    <a:pt x="1139" y="3269"/>
                    <a:pt x="1139" y="3269"/>
                  </a:cubicBezTo>
                  <a:cubicBezTo>
                    <a:pt x="1133" y="3281"/>
                    <a:pt x="1133" y="3281"/>
                    <a:pt x="1133" y="3281"/>
                  </a:cubicBezTo>
                  <a:cubicBezTo>
                    <a:pt x="1124" y="3276"/>
                    <a:pt x="1124" y="3276"/>
                    <a:pt x="1124" y="3276"/>
                  </a:cubicBezTo>
                  <a:cubicBezTo>
                    <a:pt x="1119" y="3285"/>
                    <a:pt x="1119" y="3285"/>
                    <a:pt x="1119" y="3285"/>
                  </a:cubicBezTo>
                  <a:cubicBezTo>
                    <a:pt x="1119" y="3310"/>
                    <a:pt x="1119" y="3310"/>
                    <a:pt x="1119" y="3310"/>
                  </a:cubicBezTo>
                  <a:cubicBezTo>
                    <a:pt x="1130" y="3316"/>
                    <a:pt x="1130" y="3316"/>
                    <a:pt x="1130" y="3316"/>
                  </a:cubicBezTo>
                  <a:cubicBezTo>
                    <a:pt x="1163" y="3343"/>
                    <a:pt x="1163" y="3343"/>
                    <a:pt x="1163" y="3343"/>
                  </a:cubicBezTo>
                  <a:cubicBezTo>
                    <a:pt x="1197" y="3386"/>
                    <a:pt x="1197" y="3386"/>
                    <a:pt x="1197" y="3386"/>
                  </a:cubicBezTo>
                  <a:cubicBezTo>
                    <a:pt x="1211" y="3386"/>
                    <a:pt x="1211" y="3386"/>
                    <a:pt x="1211" y="3386"/>
                  </a:cubicBezTo>
                  <a:cubicBezTo>
                    <a:pt x="1232" y="3371"/>
                    <a:pt x="1232" y="3371"/>
                    <a:pt x="1232" y="3371"/>
                  </a:cubicBezTo>
                  <a:cubicBezTo>
                    <a:pt x="1243" y="3388"/>
                    <a:pt x="1243" y="3388"/>
                    <a:pt x="1243" y="3388"/>
                  </a:cubicBezTo>
                  <a:cubicBezTo>
                    <a:pt x="1250" y="3379"/>
                    <a:pt x="1250" y="3379"/>
                    <a:pt x="1250" y="3379"/>
                  </a:cubicBezTo>
                  <a:cubicBezTo>
                    <a:pt x="1267" y="3379"/>
                    <a:pt x="1267" y="3379"/>
                    <a:pt x="1267" y="3379"/>
                  </a:cubicBezTo>
                  <a:cubicBezTo>
                    <a:pt x="1272" y="3369"/>
                    <a:pt x="1272" y="3369"/>
                    <a:pt x="1272" y="3369"/>
                  </a:cubicBezTo>
                  <a:cubicBezTo>
                    <a:pt x="1299" y="3357"/>
                    <a:pt x="1299" y="3357"/>
                    <a:pt x="1299" y="3357"/>
                  </a:cubicBezTo>
                  <a:cubicBezTo>
                    <a:pt x="1305" y="3340"/>
                    <a:pt x="1305" y="3340"/>
                    <a:pt x="1305" y="3340"/>
                  </a:cubicBezTo>
                  <a:cubicBezTo>
                    <a:pt x="1298" y="3316"/>
                    <a:pt x="1298" y="3316"/>
                    <a:pt x="1298" y="3316"/>
                  </a:cubicBezTo>
                  <a:cubicBezTo>
                    <a:pt x="1309" y="3298"/>
                    <a:pt x="1309" y="3298"/>
                    <a:pt x="1309" y="3298"/>
                  </a:cubicBezTo>
                  <a:cubicBezTo>
                    <a:pt x="1309" y="3282"/>
                    <a:pt x="1309" y="3282"/>
                    <a:pt x="1309" y="3282"/>
                  </a:cubicBezTo>
                  <a:cubicBezTo>
                    <a:pt x="1296" y="3267"/>
                    <a:pt x="1296" y="3267"/>
                    <a:pt x="1296" y="3267"/>
                  </a:cubicBezTo>
                  <a:cubicBezTo>
                    <a:pt x="1304" y="3261"/>
                    <a:pt x="1304" y="3261"/>
                    <a:pt x="1304" y="3261"/>
                  </a:cubicBezTo>
                  <a:cubicBezTo>
                    <a:pt x="1348" y="3255"/>
                    <a:pt x="1348" y="3255"/>
                    <a:pt x="1348" y="3255"/>
                  </a:cubicBezTo>
                  <a:cubicBezTo>
                    <a:pt x="1354" y="3246"/>
                    <a:pt x="1354" y="3246"/>
                    <a:pt x="1354" y="3246"/>
                  </a:cubicBezTo>
                  <a:cubicBezTo>
                    <a:pt x="1380" y="3256"/>
                    <a:pt x="1380" y="3256"/>
                    <a:pt x="1380" y="3256"/>
                  </a:cubicBezTo>
                  <a:cubicBezTo>
                    <a:pt x="1377" y="3244"/>
                    <a:pt x="1377" y="3244"/>
                    <a:pt x="1377" y="3244"/>
                  </a:cubicBezTo>
                  <a:cubicBezTo>
                    <a:pt x="1356" y="3227"/>
                    <a:pt x="1356" y="3227"/>
                    <a:pt x="1356" y="3227"/>
                  </a:cubicBezTo>
                  <a:cubicBezTo>
                    <a:pt x="1350" y="3212"/>
                    <a:pt x="1350" y="3212"/>
                    <a:pt x="1350" y="3212"/>
                  </a:cubicBezTo>
                  <a:cubicBezTo>
                    <a:pt x="1357" y="3212"/>
                    <a:pt x="1357" y="3212"/>
                    <a:pt x="1357" y="3212"/>
                  </a:cubicBezTo>
                  <a:cubicBezTo>
                    <a:pt x="1370" y="3223"/>
                    <a:pt x="1370" y="3223"/>
                    <a:pt x="1370" y="3223"/>
                  </a:cubicBezTo>
                  <a:cubicBezTo>
                    <a:pt x="1383" y="3217"/>
                    <a:pt x="1383" y="3217"/>
                    <a:pt x="1383" y="3217"/>
                  </a:cubicBezTo>
                  <a:cubicBezTo>
                    <a:pt x="1412" y="3178"/>
                    <a:pt x="1412" y="3178"/>
                    <a:pt x="1412" y="3178"/>
                  </a:cubicBezTo>
                  <a:cubicBezTo>
                    <a:pt x="1422" y="3177"/>
                    <a:pt x="1422" y="3177"/>
                    <a:pt x="1422" y="3177"/>
                  </a:cubicBezTo>
                  <a:cubicBezTo>
                    <a:pt x="1455" y="3136"/>
                    <a:pt x="1455" y="3136"/>
                    <a:pt x="1455" y="3136"/>
                  </a:cubicBezTo>
                  <a:cubicBezTo>
                    <a:pt x="1455" y="3126"/>
                    <a:pt x="1455" y="3126"/>
                    <a:pt x="1455" y="3126"/>
                  </a:cubicBezTo>
                  <a:cubicBezTo>
                    <a:pt x="1464" y="3122"/>
                    <a:pt x="1464" y="3122"/>
                    <a:pt x="1464" y="3122"/>
                  </a:cubicBezTo>
                  <a:cubicBezTo>
                    <a:pt x="1483" y="3125"/>
                    <a:pt x="1483" y="3125"/>
                    <a:pt x="1483" y="3125"/>
                  </a:cubicBezTo>
                  <a:cubicBezTo>
                    <a:pt x="1506" y="3114"/>
                    <a:pt x="1506" y="3114"/>
                    <a:pt x="1506" y="3114"/>
                  </a:cubicBezTo>
                  <a:cubicBezTo>
                    <a:pt x="1509" y="3103"/>
                    <a:pt x="1509" y="3103"/>
                    <a:pt x="1509" y="3103"/>
                  </a:cubicBezTo>
                  <a:cubicBezTo>
                    <a:pt x="1541" y="3094"/>
                    <a:pt x="1541" y="3094"/>
                    <a:pt x="1541" y="3094"/>
                  </a:cubicBezTo>
                  <a:cubicBezTo>
                    <a:pt x="1542" y="3107"/>
                    <a:pt x="1542" y="3107"/>
                    <a:pt x="1542" y="3107"/>
                  </a:cubicBezTo>
                  <a:cubicBezTo>
                    <a:pt x="1549" y="3107"/>
                    <a:pt x="1549" y="3107"/>
                    <a:pt x="1549" y="3107"/>
                  </a:cubicBezTo>
                  <a:cubicBezTo>
                    <a:pt x="1552" y="3120"/>
                    <a:pt x="1552" y="3120"/>
                    <a:pt x="1552" y="3120"/>
                  </a:cubicBezTo>
                  <a:cubicBezTo>
                    <a:pt x="1545" y="3129"/>
                    <a:pt x="1545" y="3129"/>
                    <a:pt x="1545" y="3129"/>
                  </a:cubicBezTo>
                  <a:cubicBezTo>
                    <a:pt x="1555" y="3136"/>
                    <a:pt x="1555" y="3136"/>
                    <a:pt x="1555" y="3136"/>
                  </a:cubicBezTo>
                  <a:cubicBezTo>
                    <a:pt x="1573" y="3117"/>
                    <a:pt x="1573" y="3117"/>
                    <a:pt x="1573" y="3117"/>
                  </a:cubicBezTo>
                  <a:cubicBezTo>
                    <a:pt x="1575" y="3105"/>
                    <a:pt x="1575" y="3105"/>
                    <a:pt x="1575" y="3105"/>
                  </a:cubicBezTo>
                  <a:cubicBezTo>
                    <a:pt x="1565" y="3100"/>
                    <a:pt x="1565" y="3100"/>
                    <a:pt x="1565" y="3100"/>
                  </a:cubicBezTo>
                  <a:cubicBezTo>
                    <a:pt x="1553" y="3088"/>
                    <a:pt x="1553" y="3088"/>
                    <a:pt x="1553" y="3088"/>
                  </a:cubicBezTo>
                  <a:cubicBezTo>
                    <a:pt x="1552" y="3082"/>
                    <a:pt x="1552" y="3082"/>
                    <a:pt x="1552" y="3082"/>
                  </a:cubicBezTo>
                  <a:cubicBezTo>
                    <a:pt x="1582" y="3051"/>
                    <a:pt x="1582" y="3051"/>
                    <a:pt x="1582" y="3051"/>
                  </a:cubicBezTo>
                  <a:cubicBezTo>
                    <a:pt x="1587" y="3051"/>
                    <a:pt x="1587" y="3051"/>
                    <a:pt x="1587" y="3051"/>
                  </a:cubicBezTo>
                  <a:cubicBezTo>
                    <a:pt x="1590" y="3062"/>
                    <a:pt x="1590" y="3062"/>
                    <a:pt x="1590" y="3062"/>
                  </a:cubicBezTo>
                  <a:cubicBezTo>
                    <a:pt x="1584" y="3065"/>
                    <a:pt x="1584" y="3065"/>
                    <a:pt x="1584" y="3065"/>
                  </a:cubicBezTo>
                  <a:cubicBezTo>
                    <a:pt x="1579" y="3073"/>
                    <a:pt x="1579" y="3073"/>
                    <a:pt x="1579" y="3073"/>
                  </a:cubicBezTo>
                  <a:cubicBezTo>
                    <a:pt x="1594" y="3090"/>
                    <a:pt x="1594" y="3090"/>
                    <a:pt x="1594" y="3090"/>
                  </a:cubicBezTo>
                  <a:cubicBezTo>
                    <a:pt x="1604" y="3087"/>
                    <a:pt x="1604" y="3087"/>
                    <a:pt x="1604" y="3087"/>
                  </a:cubicBezTo>
                  <a:cubicBezTo>
                    <a:pt x="1613" y="3074"/>
                    <a:pt x="1613" y="3074"/>
                    <a:pt x="1613" y="3074"/>
                  </a:cubicBezTo>
                  <a:cubicBezTo>
                    <a:pt x="1607" y="3065"/>
                    <a:pt x="1607" y="3065"/>
                    <a:pt x="1607" y="3065"/>
                  </a:cubicBezTo>
                  <a:cubicBezTo>
                    <a:pt x="1602" y="3050"/>
                    <a:pt x="1602" y="3050"/>
                    <a:pt x="1602" y="3050"/>
                  </a:cubicBezTo>
                  <a:cubicBezTo>
                    <a:pt x="1596" y="3042"/>
                    <a:pt x="1596" y="3042"/>
                    <a:pt x="1596" y="3042"/>
                  </a:cubicBezTo>
                  <a:cubicBezTo>
                    <a:pt x="1608" y="3032"/>
                    <a:pt x="1608" y="3032"/>
                    <a:pt x="1608" y="3032"/>
                  </a:cubicBezTo>
                  <a:cubicBezTo>
                    <a:pt x="1651" y="3013"/>
                    <a:pt x="1651" y="3013"/>
                    <a:pt x="1651" y="3013"/>
                  </a:cubicBezTo>
                  <a:cubicBezTo>
                    <a:pt x="1680" y="3009"/>
                    <a:pt x="1680" y="3009"/>
                    <a:pt x="1680" y="3009"/>
                  </a:cubicBezTo>
                  <a:cubicBezTo>
                    <a:pt x="1685" y="3016"/>
                    <a:pt x="1685" y="3016"/>
                    <a:pt x="1685" y="3016"/>
                  </a:cubicBezTo>
                  <a:cubicBezTo>
                    <a:pt x="1668" y="3024"/>
                    <a:pt x="1668" y="3024"/>
                    <a:pt x="1668" y="3024"/>
                  </a:cubicBezTo>
                  <a:cubicBezTo>
                    <a:pt x="1656" y="3026"/>
                    <a:pt x="1656" y="3026"/>
                    <a:pt x="1656" y="3026"/>
                  </a:cubicBezTo>
                  <a:cubicBezTo>
                    <a:pt x="1625" y="3039"/>
                    <a:pt x="1625" y="3039"/>
                    <a:pt x="1625" y="3039"/>
                  </a:cubicBezTo>
                  <a:cubicBezTo>
                    <a:pt x="1631" y="3047"/>
                    <a:pt x="1631" y="3047"/>
                    <a:pt x="1631" y="3047"/>
                  </a:cubicBezTo>
                  <a:cubicBezTo>
                    <a:pt x="1642" y="3048"/>
                    <a:pt x="1642" y="3048"/>
                    <a:pt x="1642" y="3048"/>
                  </a:cubicBezTo>
                  <a:cubicBezTo>
                    <a:pt x="1651" y="3044"/>
                    <a:pt x="1651" y="3044"/>
                    <a:pt x="1651" y="3044"/>
                  </a:cubicBezTo>
                  <a:cubicBezTo>
                    <a:pt x="1669" y="3062"/>
                    <a:pt x="1669" y="3062"/>
                    <a:pt x="1669" y="3062"/>
                  </a:cubicBezTo>
                  <a:cubicBezTo>
                    <a:pt x="1659" y="3067"/>
                    <a:pt x="1659" y="3067"/>
                    <a:pt x="1659" y="3067"/>
                  </a:cubicBezTo>
                  <a:cubicBezTo>
                    <a:pt x="1656" y="3074"/>
                    <a:pt x="1656" y="3074"/>
                    <a:pt x="1656" y="3074"/>
                  </a:cubicBezTo>
                  <a:cubicBezTo>
                    <a:pt x="1666" y="3091"/>
                    <a:pt x="1666" y="3091"/>
                    <a:pt x="1666" y="3091"/>
                  </a:cubicBezTo>
                  <a:cubicBezTo>
                    <a:pt x="1660" y="3102"/>
                    <a:pt x="1660" y="3102"/>
                    <a:pt x="1660" y="3102"/>
                  </a:cubicBezTo>
                  <a:cubicBezTo>
                    <a:pt x="1643" y="3103"/>
                    <a:pt x="1643" y="3103"/>
                    <a:pt x="1643" y="3103"/>
                  </a:cubicBezTo>
                  <a:cubicBezTo>
                    <a:pt x="1626" y="3119"/>
                    <a:pt x="1626" y="3119"/>
                    <a:pt x="1626" y="3119"/>
                  </a:cubicBezTo>
                  <a:cubicBezTo>
                    <a:pt x="1631" y="3133"/>
                    <a:pt x="1631" y="3133"/>
                    <a:pt x="1631" y="3133"/>
                  </a:cubicBezTo>
                  <a:cubicBezTo>
                    <a:pt x="1643" y="3136"/>
                    <a:pt x="1643" y="3136"/>
                    <a:pt x="1643" y="3136"/>
                  </a:cubicBezTo>
                  <a:cubicBezTo>
                    <a:pt x="1654" y="3133"/>
                    <a:pt x="1654" y="3133"/>
                    <a:pt x="1654" y="3133"/>
                  </a:cubicBezTo>
                  <a:cubicBezTo>
                    <a:pt x="1665" y="3133"/>
                    <a:pt x="1665" y="3133"/>
                    <a:pt x="1665" y="3133"/>
                  </a:cubicBezTo>
                  <a:cubicBezTo>
                    <a:pt x="1677" y="3125"/>
                    <a:pt x="1677" y="3125"/>
                    <a:pt x="1677" y="3125"/>
                  </a:cubicBezTo>
                  <a:cubicBezTo>
                    <a:pt x="1694" y="3131"/>
                    <a:pt x="1694" y="3131"/>
                    <a:pt x="1694" y="3131"/>
                  </a:cubicBezTo>
                  <a:cubicBezTo>
                    <a:pt x="1694" y="3151"/>
                    <a:pt x="1694" y="3151"/>
                    <a:pt x="1694" y="3151"/>
                  </a:cubicBezTo>
                  <a:cubicBezTo>
                    <a:pt x="1701" y="3131"/>
                    <a:pt x="1701" y="3131"/>
                    <a:pt x="1701" y="3131"/>
                  </a:cubicBezTo>
                  <a:cubicBezTo>
                    <a:pt x="1718" y="3111"/>
                    <a:pt x="1718" y="3111"/>
                    <a:pt x="1718" y="3111"/>
                  </a:cubicBezTo>
                  <a:cubicBezTo>
                    <a:pt x="1726" y="3110"/>
                    <a:pt x="1726" y="3110"/>
                    <a:pt x="1726" y="3110"/>
                  </a:cubicBezTo>
                  <a:cubicBezTo>
                    <a:pt x="1733" y="3120"/>
                    <a:pt x="1733" y="3120"/>
                    <a:pt x="1733" y="3120"/>
                  </a:cubicBezTo>
                  <a:cubicBezTo>
                    <a:pt x="1747" y="3131"/>
                    <a:pt x="1747" y="3131"/>
                    <a:pt x="1747" y="3131"/>
                  </a:cubicBezTo>
                  <a:cubicBezTo>
                    <a:pt x="1752" y="3125"/>
                    <a:pt x="1752" y="3125"/>
                    <a:pt x="1752" y="3125"/>
                  </a:cubicBezTo>
                  <a:cubicBezTo>
                    <a:pt x="1749" y="3114"/>
                    <a:pt x="1749" y="3114"/>
                    <a:pt x="1749" y="3114"/>
                  </a:cubicBezTo>
                  <a:cubicBezTo>
                    <a:pt x="1752" y="3105"/>
                    <a:pt x="1752" y="3105"/>
                    <a:pt x="1752" y="3105"/>
                  </a:cubicBezTo>
                  <a:cubicBezTo>
                    <a:pt x="1741" y="3096"/>
                    <a:pt x="1741" y="3096"/>
                    <a:pt x="1741" y="3096"/>
                  </a:cubicBezTo>
                  <a:cubicBezTo>
                    <a:pt x="1740" y="3088"/>
                    <a:pt x="1740" y="3088"/>
                    <a:pt x="1740" y="3088"/>
                  </a:cubicBezTo>
                  <a:cubicBezTo>
                    <a:pt x="1753" y="3073"/>
                    <a:pt x="1753" y="3073"/>
                    <a:pt x="1753" y="3073"/>
                  </a:cubicBezTo>
                  <a:cubicBezTo>
                    <a:pt x="1770" y="3071"/>
                    <a:pt x="1770" y="3071"/>
                    <a:pt x="1770" y="3071"/>
                  </a:cubicBezTo>
                  <a:cubicBezTo>
                    <a:pt x="1775" y="3062"/>
                    <a:pt x="1775" y="3062"/>
                    <a:pt x="1775" y="3062"/>
                  </a:cubicBezTo>
                  <a:cubicBezTo>
                    <a:pt x="1796" y="3048"/>
                    <a:pt x="1796" y="3048"/>
                    <a:pt x="1796" y="3048"/>
                  </a:cubicBezTo>
                  <a:cubicBezTo>
                    <a:pt x="1805" y="3056"/>
                    <a:pt x="1805" y="3056"/>
                    <a:pt x="1805" y="3056"/>
                  </a:cubicBezTo>
                  <a:cubicBezTo>
                    <a:pt x="1816" y="3056"/>
                    <a:pt x="1816" y="3056"/>
                    <a:pt x="1816" y="3056"/>
                  </a:cubicBezTo>
                  <a:cubicBezTo>
                    <a:pt x="1824" y="3053"/>
                    <a:pt x="1824" y="3053"/>
                    <a:pt x="1824" y="3053"/>
                  </a:cubicBezTo>
                  <a:cubicBezTo>
                    <a:pt x="1836" y="3058"/>
                    <a:pt x="1836" y="3058"/>
                    <a:pt x="1836" y="3058"/>
                  </a:cubicBezTo>
                  <a:cubicBezTo>
                    <a:pt x="1871" y="3058"/>
                    <a:pt x="1871" y="3058"/>
                    <a:pt x="1871" y="3058"/>
                  </a:cubicBezTo>
                  <a:cubicBezTo>
                    <a:pt x="1883" y="3048"/>
                    <a:pt x="1883" y="3048"/>
                    <a:pt x="1883" y="3048"/>
                  </a:cubicBezTo>
                  <a:cubicBezTo>
                    <a:pt x="1883" y="3038"/>
                    <a:pt x="1883" y="3038"/>
                    <a:pt x="1883" y="3038"/>
                  </a:cubicBezTo>
                  <a:cubicBezTo>
                    <a:pt x="1892" y="3029"/>
                    <a:pt x="1892" y="3029"/>
                    <a:pt x="1892" y="3029"/>
                  </a:cubicBezTo>
                  <a:cubicBezTo>
                    <a:pt x="1912" y="3027"/>
                    <a:pt x="1912" y="3027"/>
                    <a:pt x="1912" y="3027"/>
                  </a:cubicBezTo>
                  <a:cubicBezTo>
                    <a:pt x="1914" y="3018"/>
                    <a:pt x="1914" y="3018"/>
                    <a:pt x="1914" y="3018"/>
                  </a:cubicBezTo>
                  <a:cubicBezTo>
                    <a:pt x="1929" y="3004"/>
                    <a:pt x="1929" y="3004"/>
                    <a:pt x="1929" y="3004"/>
                  </a:cubicBezTo>
                  <a:cubicBezTo>
                    <a:pt x="1941" y="3001"/>
                    <a:pt x="1941" y="3001"/>
                    <a:pt x="1941" y="3001"/>
                  </a:cubicBezTo>
                  <a:cubicBezTo>
                    <a:pt x="1963" y="2981"/>
                    <a:pt x="1963" y="2981"/>
                    <a:pt x="1963" y="2981"/>
                  </a:cubicBezTo>
                  <a:cubicBezTo>
                    <a:pt x="1972" y="2980"/>
                    <a:pt x="1972" y="2980"/>
                    <a:pt x="1972" y="2980"/>
                  </a:cubicBezTo>
                  <a:cubicBezTo>
                    <a:pt x="1984" y="2974"/>
                    <a:pt x="1984" y="2974"/>
                    <a:pt x="1984" y="2974"/>
                  </a:cubicBezTo>
                  <a:cubicBezTo>
                    <a:pt x="1987" y="2980"/>
                    <a:pt x="1987" y="2980"/>
                    <a:pt x="1987" y="2980"/>
                  </a:cubicBezTo>
                  <a:cubicBezTo>
                    <a:pt x="1975" y="2993"/>
                    <a:pt x="1975" y="2993"/>
                    <a:pt x="1975" y="2993"/>
                  </a:cubicBezTo>
                  <a:cubicBezTo>
                    <a:pt x="1987" y="2998"/>
                    <a:pt x="1987" y="2998"/>
                    <a:pt x="1987" y="2998"/>
                  </a:cubicBezTo>
                  <a:cubicBezTo>
                    <a:pt x="2004" y="3013"/>
                    <a:pt x="2004" y="3013"/>
                    <a:pt x="2004" y="3013"/>
                  </a:cubicBezTo>
                  <a:cubicBezTo>
                    <a:pt x="2004" y="3022"/>
                    <a:pt x="2004" y="3022"/>
                    <a:pt x="2004" y="3022"/>
                  </a:cubicBezTo>
                  <a:cubicBezTo>
                    <a:pt x="1990" y="3035"/>
                    <a:pt x="1990" y="3035"/>
                    <a:pt x="1990" y="3035"/>
                  </a:cubicBezTo>
                  <a:cubicBezTo>
                    <a:pt x="1998" y="3051"/>
                    <a:pt x="1998" y="3051"/>
                    <a:pt x="1998" y="3051"/>
                  </a:cubicBezTo>
                  <a:cubicBezTo>
                    <a:pt x="1995" y="3064"/>
                    <a:pt x="1995" y="3064"/>
                    <a:pt x="1995" y="3064"/>
                  </a:cubicBezTo>
                  <a:cubicBezTo>
                    <a:pt x="2004" y="3076"/>
                    <a:pt x="2004" y="3076"/>
                    <a:pt x="2004" y="3076"/>
                  </a:cubicBezTo>
                  <a:cubicBezTo>
                    <a:pt x="2045" y="3078"/>
                    <a:pt x="2045" y="3078"/>
                    <a:pt x="2045" y="3078"/>
                  </a:cubicBezTo>
                  <a:cubicBezTo>
                    <a:pt x="2054" y="3068"/>
                    <a:pt x="2054" y="3068"/>
                    <a:pt x="2054" y="3068"/>
                  </a:cubicBezTo>
                  <a:cubicBezTo>
                    <a:pt x="2054" y="3058"/>
                    <a:pt x="2054" y="3058"/>
                    <a:pt x="2054" y="3058"/>
                  </a:cubicBezTo>
                  <a:cubicBezTo>
                    <a:pt x="2048" y="3053"/>
                    <a:pt x="2048" y="3053"/>
                    <a:pt x="2048" y="3053"/>
                  </a:cubicBezTo>
                  <a:cubicBezTo>
                    <a:pt x="2032" y="3032"/>
                    <a:pt x="2032" y="3032"/>
                    <a:pt x="2032" y="3032"/>
                  </a:cubicBezTo>
                  <a:cubicBezTo>
                    <a:pt x="2032" y="3022"/>
                    <a:pt x="2032" y="3022"/>
                    <a:pt x="2032" y="3022"/>
                  </a:cubicBezTo>
                  <a:cubicBezTo>
                    <a:pt x="2044" y="3013"/>
                    <a:pt x="2044" y="3013"/>
                    <a:pt x="2044" y="3013"/>
                  </a:cubicBezTo>
                  <a:cubicBezTo>
                    <a:pt x="2065" y="3024"/>
                    <a:pt x="2065" y="3024"/>
                    <a:pt x="2065" y="3024"/>
                  </a:cubicBezTo>
                  <a:cubicBezTo>
                    <a:pt x="2082" y="3013"/>
                    <a:pt x="2082" y="3013"/>
                    <a:pt x="2082" y="3013"/>
                  </a:cubicBezTo>
                  <a:cubicBezTo>
                    <a:pt x="2088" y="2986"/>
                    <a:pt x="2088" y="2986"/>
                    <a:pt x="2088" y="2986"/>
                  </a:cubicBezTo>
                  <a:cubicBezTo>
                    <a:pt x="2100" y="2984"/>
                    <a:pt x="2100" y="2984"/>
                    <a:pt x="2100" y="2984"/>
                  </a:cubicBezTo>
                  <a:cubicBezTo>
                    <a:pt x="2108" y="2992"/>
                    <a:pt x="2108" y="2992"/>
                    <a:pt x="2108" y="2992"/>
                  </a:cubicBezTo>
                  <a:cubicBezTo>
                    <a:pt x="2129" y="2995"/>
                    <a:pt x="2129" y="2995"/>
                    <a:pt x="2129" y="2995"/>
                  </a:cubicBezTo>
                  <a:cubicBezTo>
                    <a:pt x="2106" y="2972"/>
                    <a:pt x="2106" y="2972"/>
                    <a:pt x="2106" y="2972"/>
                  </a:cubicBezTo>
                  <a:cubicBezTo>
                    <a:pt x="2088" y="2966"/>
                    <a:pt x="2088" y="2966"/>
                    <a:pt x="2088" y="2966"/>
                  </a:cubicBezTo>
                  <a:cubicBezTo>
                    <a:pt x="2087" y="2952"/>
                    <a:pt x="2087" y="2952"/>
                    <a:pt x="2087" y="2952"/>
                  </a:cubicBezTo>
                  <a:cubicBezTo>
                    <a:pt x="2073" y="2925"/>
                    <a:pt x="2073" y="2925"/>
                    <a:pt x="2073" y="2925"/>
                  </a:cubicBezTo>
                  <a:cubicBezTo>
                    <a:pt x="2064" y="2925"/>
                    <a:pt x="2064" y="2925"/>
                    <a:pt x="2064" y="2925"/>
                  </a:cubicBezTo>
                  <a:cubicBezTo>
                    <a:pt x="2061" y="2938"/>
                    <a:pt x="2061" y="2938"/>
                    <a:pt x="2061" y="2938"/>
                  </a:cubicBezTo>
                  <a:cubicBezTo>
                    <a:pt x="2053" y="2925"/>
                    <a:pt x="2053" y="2925"/>
                    <a:pt x="2053" y="2925"/>
                  </a:cubicBezTo>
                  <a:cubicBezTo>
                    <a:pt x="2044" y="2896"/>
                    <a:pt x="2044" y="2896"/>
                    <a:pt x="2044" y="2896"/>
                  </a:cubicBezTo>
                  <a:cubicBezTo>
                    <a:pt x="2033" y="2889"/>
                    <a:pt x="2033" y="2889"/>
                    <a:pt x="2033" y="2889"/>
                  </a:cubicBezTo>
                  <a:cubicBezTo>
                    <a:pt x="2021" y="2871"/>
                    <a:pt x="2021" y="2871"/>
                    <a:pt x="2021" y="2871"/>
                  </a:cubicBezTo>
                  <a:cubicBezTo>
                    <a:pt x="2021" y="2864"/>
                    <a:pt x="2021" y="2864"/>
                    <a:pt x="2021" y="2864"/>
                  </a:cubicBezTo>
                  <a:cubicBezTo>
                    <a:pt x="2038" y="2857"/>
                    <a:pt x="2038" y="2857"/>
                    <a:pt x="2038" y="2857"/>
                  </a:cubicBezTo>
                  <a:cubicBezTo>
                    <a:pt x="2038" y="2844"/>
                    <a:pt x="2038" y="2844"/>
                    <a:pt x="2038" y="2844"/>
                  </a:cubicBezTo>
                  <a:cubicBezTo>
                    <a:pt x="2030" y="2827"/>
                    <a:pt x="2030" y="2827"/>
                    <a:pt x="2030" y="2827"/>
                  </a:cubicBezTo>
                  <a:cubicBezTo>
                    <a:pt x="2041" y="2818"/>
                    <a:pt x="2041" y="2818"/>
                    <a:pt x="2041" y="2818"/>
                  </a:cubicBezTo>
                  <a:cubicBezTo>
                    <a:pt x="2053" y="2821"/>
                    <a:pt x="2053" y="2821"/>
                    <a:pt x="2053" y="2821"/>
                  </a:cubicBezTo>
                  <a:cubicBezTo>
                    <a:pt x="2061" y="2818"/>
                    <a:pt x="2061" y="2818"/>
                    <a:pt x="2061" y="2818"/>
                  </a:cubicBezTo>
                  <a:cubicBezTo>
                    <a:pt x="2074" y="2827"/>
                    <a:pt x="2074" y="2827"/>
                    <a:pt x="2074" y="2827"/>
                  </a:cubicBezTo>
                  <a:cubicBezTo>
                    <a:pt x="2090" y="2824"/>
                    <a:pt x="2090" y="2824"/>
                    <a:pt x="2090" y="2824"/>
                  </a:cubicBezTo>
                  <a:cubicBezTo>
                    <a:pt x="2105" y="2828"/>
                    <a:pt x="2105" y="2828"/>
                    <a:pt x="2105" y="2828"/>
                  </a:cubicBezTo>
                  <a:cubicBezTo>
                    <a:pt x="2166" y="2821"/>
                    <a:pt x="2166" y="2821"/>
                    <a:pt x="2166" y="2821"/>
                  </a:cubicBezTo>
                  <a:cubicBezTo>
                    <a:pt x="2244" y="2825"/>
                    <a:pt x="2244" y="2825"/>
                    <a:pt x="2244" y="2825"/>
                  </a:cubicBezTo>
                  <a:cubicBezTo>
                    <a:pt x="2268" y="2841"/>
                    <a:pt x="2268" y="2841"/>
                    <a:pt x="2268" y="2841"/>
                  </a:cubicBezTo>
                  <a:cubicBezTo>
                    <a:pt x="2319" y="2859"/>
                    <a:pt x="2319" y="2859"/>
                    <a:pt x="2319" y="2859"/>
                  </a:cubicBezTo>
                  <a:cubicBezTo>
                    <a:pt x="2324" y="2871"/>
                    <a:pt x="2324" y="2871"/>
                    <a:pt x="2324" y="2871"/>
                  </a:cubicBezTo>
                  <a:cubicBezTo>
                    <a:pt x="2319" y="2879"/>
                    <a:pt x="2319" y="2879"/>
                    <a:pt x="2319" y="2879"/>
                  </a:cubicBezTo>
                  <a:cubicBezTo>
                    <a:pt x="2327" y="2897"/>
                    <a:pt x="2327" y="2897"/>
                    <a:pt x="2327" y="2897"/>
                  </a:cubicBezTo>
                  <a:cubicBezTo>
                    <a:pt x="2342" y="2883"/>
                    <a:pt x="2342" y="2883"/>
                    <a:pt x="2342" y="2883"/>
                  </a:cubicBezTo>
                  <a:cubicBezTo>
                    <a:pt x="2365" y="2876"/>
                    <a:pt x="2365" y="2876"/>
                    <a:pt x="2365" y="2876"/>
                  </a:cubicBezTo>
                  <a:cubicBezTo>
                    <a:pt x="2379" y="2888"/>
                    <a:pt x="2379" y="2888"/>
                    <a:pt x="2379" y="2888"/>
                  </a:cubicBezTo>
                  <a:cubicBezTo>
                    <a:pt x="2391" y="2888"/>
                    <a:pt x="2391" y="2888"/>
                    <a:pt x="2391" y="2888"/>
                  </a:cubicBezTo>
                  <a:cubicBezTo>
                    <a:pt x="2394" y="2903"/>
                    <a:pt x="2394" y="2903"/>
                    <a:pt x="2394" y="2903"/>
                  </a:cubicBezTo>
                  <a:cubicBezTo>
                    <a:pt x="2421" y="2908"/>
                    <a:pt x="2421" y="2908"/>
                    <a:pt x="2421" y="2908"/>
                  </a:cubicBezTo>
                  <a:cubicBezTo>
                    <a:pt x="2466" y="2934"/>
                    <a:pt x="2466" y="2934"/>
                    <a:pt x="2466" y="2934"/>
                  </a:cubicBezTo>
                  <a:cubicBezTo>
                    <a:pt x="2509" y="2937"/>
                    <a:pt x="2509" y="2937"/>
                    <a:pt x="2509" y="2937"/>
                  </a:cubicBezTo>
                  <a:cubicBezTo>
                    <a:pt x="2525" y="2951"/>
                    <a:pt x="2525" y="2951"/>
                    <a:pt x="2525" y="2951"/>
                  </a:cubicBezTo>
                  <a:cubicBezTo>
                    <a:pt x="2536" y="2974"/>
                    <a:pt x="2536" y="2974"/>
                    <a:pt x="2536" y="2974"/>
                  </a:cubicBezTo>
                  <a:cubicBezTo>
                    <a:pt x="2562" y="2978"/>
                    <a:pt x="2562" y="2978"/>
                    <a:pt x="2562" y="2978"/>
                  </a:cubicBezTo>
                  <a:cubicBezTo>
                    <a:pt x="2583" y="2995"/>
                    <a:pt x="2583" y="2995"/>
                    <a:pt x="2583" y="2995"/>
                  </a:cubicBezTo>
                  <a:cubicBezTo>
                    <a:pt x="2603" y="3032"/>
                    <a:pt x="2603" y="3032"/>
                    <a:pt x="2603" y="3032"/>
                  </a:cubicBezTo>
                  <a:cubicBezTo>
                    <a:pt x="2620" y="3035"/>
                    <a:pt x="2620" y="3035"/>
                    <a:pt x="2620" y="3035"/>
                  </a:cubicBezTo>
                  <a:cubicBezTo>
                    <a:pt x="2622" y="3026"/>
                    <a:pt x="2622" y="3026"/>
                    <a:pt x="2622" y="3026"/>
                  </a:cubicBezTo>
                  <a:cubicBezTo>
                    <a:pt x="2617" y="3003"/>
                    <a:pt x="2617" y="3003"/>
                    <a:pt x="2617" y="3003"/>
                  </a:cubicBezTo>
                  <a:cubicBezTo>
                    <a:pt x="2626" y="3001"/>
                    <a:pt x="2626" y="3001"/>
                    <a:pt x="2626" y="3001"/>
                  </a:cubicBezTo>
                  <a:cubicBezTo>
                    <a:pt x="2631" y="2993"/>
                    <a:pt x="2631" y="2993"/>
                    <a:pt x="2631" y="2993"/>
                  </a:cubicBezTo>
                  <a:cubicBezTo>
                    <a:pt x="2619" y="2975"/>
                    <a:pt x="2619" y="2975"/>
                    <a:pt x="2619" y="2975"/>
                  </a:cubicBezTo>
                  <a:cubicBezTo>
                    <a:pt x="2625" y="2964"/>
                    <a:pt x="2625" y="2964"/>
                    <a:pt x="2625" y="2964"/>
                  </a:cubicBezTo>
                  <a:cubicBezTo>
                    <a:pt x="2623" y="2922"/>
                    <a:pt x="2623" y="2922"/>
                    <a:pt x="2623" y="2922"/>
                  </a:cubicBezTo>
                  <a:cubicBezTo>
                    <a:pt x="2638" y="2909"/>
                    <a:pt x="2638" y="2909"/>
                    <a:pt x="2638" y="2909"/>
                  </a:cubicBezTo>
                  <a:cubicBezTo>
                    <a:pt x="2623" y="2911"/>
                    <a:pt x="2623" y="2911"/>
                    <a:pt x="2623" y="2911"/>
                  </a:cubicBezTo>
                  <a:cubicBezTo>
                    <a:pt x="2622" y="2903"/>
                    <a:pt x="2622" y="2903"/>
                    <a:pt x="2622" y="2903"/>
                  </a:cubicBezTo>
                  <a:cubicBezTo>
                    <a:pt x="2606" y="2903"/>
                    <a:pt x="2606" y="2903"/>
                    <a:pt x="2606" y="2903"/>
                  </a:cubicBezTo>
                  <a:cubicBezTo>
                    <a:pt x="2594" y="2912"/>
                    <a:pt x="2594" y="2912"/>
                    <a:pt x="2594" y="2912"/>
                  </a:cubicBezTo>
                  <a:cubicBezTo>
                    <a:pt x="2577" y="2906"/>
                    <a:pt x="2577" y="2906"/>
                    <a:pt x="2577" y="2906"/>
                  </a:cubicBezTo>
                  <a:cubicBezTo>
                    <a:pt x="2544" y="2868"/>
                    <a:pt x="2544" y="2868"/>
                    <a:pt x="2544" y="2868"/>
                  </a:cubicBezTo>
                  <a:cubicBezTo>
                    <a:pt x="2535" y="2865"/>
                    <a:pt x="2535" y="2865"/>
                    <a:pt x="2535" y="2865"/>
                  </a:cubicBezTo>
                  <a:cubicBezTo>
                    <a:pt x="2522" y="2850"/>
                    <a:pt x="2522" y="2850"/>
                    <a:pt x="2522" y="2850"/>
                  </a:cubicBezTo>
                  <a:cubicBezTo>
                    <a:pt x="2522" y="2822"/>
                    <a:pt x="2522" y="2822"/>
                    <a:pt x="2522" y="2822"/>
                  </a:cubicBezTo>
                  <a:cubicBezTo>
                    <a:pt x="2513" y="2813"/>
                    <a:pt x="2513" y="2813"/>
                    <a:pt x="2513" y="2813"/>
                  </a:cubicBezTo>
                  <a:cubicBezTo>
                    <a:pt x="2498" y="2834"/>
                    <a:pt x="2498" y="2834"/>
                    <a:pt x="2498" y="2834"/>
                  </a:cubicBezTo>
                  <a:cubicBezTo>
                    <a:pt x="2481" y="2824"/>
                    <a:pt x="2481" y="2824"/>
                    <a:pt x="2481" y="2824"/>
                  </a:cubicBezTo>
                  <a:cubicBezTo>
                    <a:pt x="2463" y="2822"/>
                    <a:pt x="2463" y="2822"/>
                    <a:pt x="2463" y="2822"/>
                  </a:cubicBezTo>
                  <a:cubicBezTo>
                    <a:pt x="2447" y="2813"/>
                    <a:pt x="2447" y="2813"/>
                    <a:pt x="2447" y="2813"/>
                  </a:cubicBezTo>
                  <a:cubicBezTo>
                    <a:pt x="2440" y="2825"/>
                    <a:pt x="2440" y="2825"/>
                    <a:pt x="2440" y="2825"/>
                  </a:cubicBezTo>
                  <a:cubicBezTo>
                    <a:pt x="2434" y="2798"/>
                    <a:pt x="2434" y="2798"/>
                    <a:pt x="2434" y="2798"/>
                  </a:cubicBezTo>
                  <a:cubicBezTo>
                    <a:pt x="2421" y="2787"/>
                    <a:pt x="2421" y="2787"/>
                    <a:pt x="2421" y="2787"/>
                  </a:cubicBezTo>
                  <a:cubicBezTo>
                    <a:pt x="2408" y="2752"/>
                    <a:pt x="2408" y="2752"/>
                    <a:pt x="2408" y="2752"/>
                  </a:cubicBezTo>
                  <a:cubicBezTo>
                    <a:pt x="2408" y="2740"/>
                    <a:pt x="2408" y="2740"/>
                    <a:pt x="2408" y="2740"/>
                  </a:cubicBezTo>
                  <a:cubicBezTo>
                    <a:pt x="2420" y="2749"/>
                    <a:pt x="2420" y="2749"/>
                    <a:pt x="2420" y="2749"/>
                  </a:cubicBezTo>
                  <a:cubicBezTo>
                    <a:pt x="2432" y="2737"/>
                    <a:pt x="2432" y="2737"/>
                    <a:pt x="2432" y="2737"/>
                  </a:cubicBezTo>
                  <a:cubicBezTo>
                    <a:pt x="2432" y="2718"/>
                    <a:pt x="2432" y="2718"/>
                    <a:pt x="2432" y="2718"/>
                  </a:cubicBezTo>
                  <a:cubicBezTo>
                    <a:pt x="2408" y="2700"/>
                    <a:pt x="2408" y="2700"/>
                    <a:pt x="2408" y="2700"/>
                  </a:cubicBezTo>
                  <a:cubicBezTo>
                    <a:pt x="2406" y="2680"/>
                    <a:pt x="2406" y="2680"/>
                    <a:pt x="2406" y="2680"/>
                  </a:cubicBezTo>
                  <a:cubicBezTo>
                    <a:pt x="2417" y="2665"/>
                    <a:pt x="2417" y="2665"/>
                    <a:pt x="2417" y="2665"/>
                  </a:cubicBezTo>
                  <a:cubicBezTo>
                    <a:pt x="2429" y="2668"/>
                    <a:pt x="2429" y="2668"/>
                    <a:pt x="2429" y="2668"/>
                  </a:cubicBezTo>
                  <a:cubicBezTo>
                    <a:pt x="2414" y="2654"/>
                    <a:pt x="2414" y="2654"/>
                    <a:pt x="2414" y="2654"/>
                  </a:cubicBezTo>
                  <a:cubicBezTo>
                    <a:pt x="2395" y="2653"/>
                    <a:pt x="2395" y="2653"/>
                    <a:pt x="2395" y="2653"/>
                  </a:cubicBezTo>
                  <a:cubicBezTo>
                    <a:pt x="2385" y="2623"/>
                    <a:pt x="2385" y="2623"/>
                    <a:pt x="2385" y="2623"/>
                  </a:cubicBezTo>
                  <a:cubicBezTo>
                    <a:pt x="2372" y="2613"/>
                    <a:pt x="2372" y="2613"/>
                    <a:pt x="2372" y="2613"/>
                  </a:cubicBezTo>
                  <a:cubicBezTo>
                    <a:pt x="2363" y="2620"/>
                    <a:pt x="2363" y="2620"/>
                    <a:pt x="2363" y="2620"/>
                  </a:cubicBezTo>
                  <a:cubicBezTo>
                    <a:pt x="2343" y="2602"/>
                    <a:pt x="2343" y="2602"/>
                    <a:pt x="2343" y="2602"/>
                  </a:cubicBezTo>
                  <a:cubicBezTo>
                    <a:pt x="2345" y="2575"/>
                    <a:pt x="2345" y="2575"/>
                    <a:pt x="2345" y="2575"/>
                  </a:cubicBezTo>
                  <a:cubicBezTo>
                    <a:pt x="2354" y="2561"/>
                    <a:pt x="2354" y="2561"/>
                    <a:pt x="2354" y="2561"/>
                  </a:cubicBezTo>
                  <a:cubicBezTo>
                    <a:pt x="2343" y="2544"/>
                    <a:pt x="2343" y="2544"/>
                    <a:pt x="2343" y="2544"/>
                  </a:cubicBezTo>
                  <a:cubicBezTo>
                    <a:pt x="2340" y="2532"/>
                    <a:pt x="2340" y="2532"/>
                    <a:pt x="2340" y="2532"/>
                  </a:cubicBezTo>
                  <a:cubicBezTo>
                    <a:pt x="2353" y="2524"/>
                    <a:pt x="2353" y="2524"/>
                    <a:pt x="2353" y="2524"/>
                  </a:cubicBezTo>
                  <a:cubicBezTo>
                    <a:pt x="2380" y="2480"/>
                    <a:pt x="2380" y="2480"/>
                    <a:pt x="2380" y="2480"/>
                  </a:cubicBezTo>
                  <a:cubicBezTo>
                    <a:pt x="2398" y="2468"/>
                    <a:pt x="2398" y="2468"/>
                    <a:pt x="2398" y="2468"/>
                  </a:cubicBezTo>
                  <a:cubicBezTo>
                    <a:pt x="2403" y="2457"/>
                    <a:pt x="2403" y="2457"/>
                    <a:pt x="2403" y="2457"/>
                  </a:cubicBezTo>
                  <a:cubicBezTo>
                    <a:pt x="2395" y="2437"/>
                    <a:pt x="2395" y="2437"/>
                    <a:pt x="2395" y="2437"/>
                  </a:cubicBezTo>
                  <a:cubicBezTo>
                    <a:pt x="2394" y="2422"/>
                    <a:pt x="2394" y="2422"/>
                    <a:pt x="2394" y="2422"/>
                  </a:cubicBezTo>
                  <a:cubicBezTo>
                    <a:pt x="2405" y="2402"/>
                    <a:pt x="2405" y="2402"/>
                    <a:pt x="2405" y="2402"/>
                  </a:cubicBezTo>
                  <a:cubicBezTo>
                    <a:pt x="2392" y="2382"/>
                    <a:pt x="2392" y="2382"/>
                    <a:pt x="2392" y="2382"/>
                  </a:cubicBezTo>
                  <a:cubicBezTo>
                    <a:pt x="2391" y="2358"/>
                    <a:pt x="2391" y="2358"/>
                    <a:pt x="2391" y="2358"/>
                  </a:cubicBezTo>
                  <a:cubicBezTo>
                    <a:pt x="2397" y="2345"/>
                    <a:pt x="2397" y="2345"/>
                    <a:pt x="2397" y="2345"/>
                  </a:cubicBezTo>
                  <a:cubicBezTo>
                    <a:pt x="2391" y="2333"/>
                    <a:pt x="2391" y="2333"/>
                    <a:pt x="2391" y="2333"/>
                  </a:cubicBezTo>
                  <a:cubicBezTo>
                    <a:pt x="2392" y="2313"/>
                    <a:pt x="2392" y="2313"/>
                    <a:pt x="2392" y="2313"/>
                  </a:cubicBezTo>
                  <a:cubicBezTo>
                    <a:pt x="2382" y="2304"/>
                    <a:pt x="2382" y="2304"/>
                    <a:pt x="2382" y="2304"/>
                  </a:cubicBezTo>
                  <a:cubicBezTo>
                    <a:pt x="2391" y="2273"/>
                    <a:pt x="2391" y="2273"/>
                    <a:pt x="2391" y="2273"/>
                  </a:cubicBezTo>
                  <a:cubicBezTo>
                    <a:pt x="2395" y="2267"/>
                    <a:pt x="2395" y="2267"/>
                    <a:pt x="2395" y="2267"/>
                  </a:cubicBezTo>
                  <a:cubicBezTo>
                    <a:pt x="2382" y="2249"/>
                    <a:pt x="2382" y="2249"/>
                    <a:pt x="2382" y="2249"/>
                  </a:cubicBezTo>
                  <a:cubicBezTo>
                    <a:pt x="2386" y="2221"/>
                    <a:pt x="2386" y="2221"/>
                    <a:pt x="2386" y="2221"/>
                  </a:cubicBezTo>
                  <a:cubicBezTo>
                    <a:pt x="2385" y="2188"/>
                    <a:pt x="2385" y="2188"/>
                    <a:pt x="2385" y="2188"/>
                  </a:cubicBezTo>
                  <a:cubicBezTo>
                    <a:pt x="2397" y="2185"/>
                    <a:pt x="2397" y="2185"/>
                    <a:pt x="2397" y="2185"/>
                  </a:cubicBezTo>
                  <a:cubicBezTo>
                    <a:pt x="2411" y="2191"/>
                    <a:pt x="2411" y="2191"/>
                    <a:pt x="2411" y="2191"/>
                  </a:cubicBezTo>
                  <a:cubicBezTo>
                    <a:pt x="2405" y="2199"/>
                    <a:pt x="2405" y="2199"/>
                    <a:pt x="2405" y="2199"/>
                  </a:cubicBezTo>
                  <a:cubicBezTo>
                    <a:pt x="2411" y="2205"/>
                    <a:pt x="2411" y="2205"/>
                    <a:pt x="2411" y="2205"/>
                  </a:cubicBezTo>
                  <a:cubicBezTo>
                    <a:pt x="2429" y="2197"/>
                    <a:pt x="2429" y="2197"/>
                    <a:pt x="2429" y="2197"/>
                  </a:cubicBezTo>
                  <a:cubicBezTo>
                    <a:pt x="2452" y="2197"/>
                    <a:pt x="2452" y="2197"/>
                    <a:pt x="2452" y="2197"/>
                  </a:cubicBezTo>
                  <a:cubicBezTo>
                    <a:pt x="2472" y="2186"/>
                    <a:pt x="2472" y="2186"/>
                    <a:pt x="2472" y="2186"/>
                  </a:cubicBezTo>
                  <a:cubicBezTo>
                    <a:pt x="2486" y="2186"/>
                    <a:pt x="2486" y="2186"/>
                    <a:pt x="2486" y="2186"/>
                  </a:cubicBezTo>
                  <a:cubicBezTo>
                    <a:pt x="2501" y="2194"/>
                    <a:pt x="2501" y="2194"/>
                    <a:pt x="2501" y="2194"/>
                  </a:cubicBezTo>
                  <a:cubicBezTo>
                    <a:pt x="2510" y="2185"/>
                    <a:pt x="2510" y="2185"/>
                    <a:pt x="2510" y="2185"/>
                  </a:cubicBezTo>
                  <a:cubicBezTo>
                    <a:pt x="2528" y="2186"/>
                    <a:pt x="2528" y="2186"/>
                    <a:pt x="2528" y="2186"/>
                  </a:cubicBezTo>
                  <a:cubicBezTo>
                    <a:pt x="2577" y="2206"/>
                    <a:pt x="2577" y="2206"/>
                    <a:pt x="2577" y="2206"/>
                  </a:cubicBezTo>
                  <a:cubicBezTo>
                    <a:pt x="2600" y="2206"/>
                    <a:pt x="2600" y="2206"/>
                    <a:pt x="2600" y="2206"/>
                  </a:cubicBezTo>
                  <a:cubicBezTo>
                    <a:pt x="2616" y="2209"/>
                    <a:pt x="2616" y="2209"/>
                    <a:pt x="2616" y="2209"/>
                  </a:cubicBezTo>
                  <a:cubicBezTo>
                    <a:pt x="2622" y="2225"/>
                    <a:pt x="2622" y="2225"/>
                    <a:pt x="2622" y="2225"/>
                  </a:cubicBezTo>
                  <a:cubicBezTo>
                    <a:pt x="2609" y="2231"/>
                    <a:pt x="2609" y="2231"/>
                    <a:pt x="2609" y="2231"/>
                  </a:cubicBezTo>
                  <a:cubicBezTo>
                    <a:pt x="2620" y="2249"/>
                    <a:pt x="2620" y="2249"/>
                    <a:pt x="2620" y="2249"/>
                  </a:cubicBezTo>
                  <a:cubicBezTo>
                    <a:pt x="2620" y="2269"/>
                    <a:pt x="2620" y="2269"/>
                    <a:pt x="2620" y="2269"/>
                  </a:cubicBezTo>
                  <a:cubicBezTo>
                    <a:pt x="2628" y="2278"/>
                    <a:pt x="2628" y="2278"/>
                    <a:pt x="2628" y="2278"/>
                  </a:cubicBezTo>
                  <a:cubicBezTo>
                    <a:pt x="2629" y="2306"/>
                    <a:pt x="2629" y="2306"/>
                    <a:pt x="2629" y="2306"/>
                  </a:cubicBezTo>
                  <a:cubicBezTo>
                    <a:pt x="2640" y="2332"/>
                    <a:pt x="2640" y="2332"/>
                    <a:pt x="2640" y="2332"/>
                  </a:cubicBezTo>
                  <a:cubicBezTo>
                    <a:pt x="2632" y="2376"/>
                    <a:pt x="2632" y="2376"/>
                    <a:pt x="2632" y="2376"/>
                  </a:cubicBezTo>
                  <a:cubicBezTo>
                    <a:pt x="2641" y="2388"/>
                    <a:pt x="2641" y="2388"/>
                    <a:pt x="2641" y="2388"/>
                  </a:cubicBezTo>
                  <a:cubicBezTo>
                    <a:pt x="2637" y="2400"/>
                    <a:pt x="2637" y="2400"/>
                    <a:pt x="2637" y="2400"/>
                  </a:cubicBezTo>
                  <a:cubicBezTo>
                    <a:pt x="2645" y="2413"/>
                    <a:pt x="2645" y="2413"/>
                    <a:pt x="2645" y="2413"/>
                  </a:cubicBezTo>
                  <a:cubicBezTo>
                    <a:pt x="2640" y="2428"/>
                    <a:pt x="2640" y="2428"/>
                    <a:pt x="2640" y="2428"/>
                  </a:cubicBezTo>
                  <a:cubicBezTo>
                    <a:pt x="2631" y="2434"/>
                    <a:pt x="2631" y="2434"/>
                    <a:pt x="2631" y="2434"/>
                  </a:cubicBezTo>
                  <a:cubicBezTo>
                    <a:pt x="2637" y="2452"/>
                    <a:pt x="2637" y="2452"/>
                    <a:pt x="2637" y="2452"/>
                  </a:cubicBezTo>
                  <a:cubicBezTo>
                    <a:pt x="2654" y="2469"/>
                    <a:pt x="2654" y="2469"/>
                    <a:pt x="2654" y="2469"/>
                  </a:cubicBezTo>
                  <a:cubicBezTo>
                    <a:pt x="2664" y="2491"/>
                    <a:pt x="2664" y="2491"/>
                    <a:pt x="2664" y="2491"/>
                  </a:cubicBezTo>
                  <a:cubicBezTo>
                    <a:pt x="2684" y="2495"/>
                    <a:pt x="2684" y="2495"/>
                    <a:pt x="2684" y="2495"/>
                  </a:cubicBezTo>
                  <a:cubicBezTo>
                    <a:pt x="2684" y="2500"/>
                    <a:pt x="2684" y="2500"/>
                    <a:pt x="2684" y="2500"/>
                  </a:cubicBezTo>
                  <a:cubicBezTo>
                    <a:pt x="2697" y="2495"/>
                    <a:pt x="2697" y="2495"/>
                    <a:pt x="2697" y="2495"/>
                  </a:cubicBezTo>
                  <a:cubicBezTo>
                    <a:pt x="2704" y="2501"/>
                    <a:pt x="2704" y="2501"/>
                    <a:pt x="2704" y="2501"/>
                  </a:cubicBezTo>
                  <a:cubicBezTo>
                    <a:pt x="2712" y="2532"/>
                    <a:pt x="2712" y="2532"/>
                    <a:pt x="2712" y="2532"/>
                  </a:cubicBezTo>
                  <a:cubicBezTo>
                    <a:pt x="2732" y="2546"/>
                    <a:pt x="2732" y="2546"/>
                    <a:pt x="2732" y="2546"/>
                  </a:cubicBezTo>
                  <a:cubicBezTo>
                    <a:pt x="2741" y="2562"/>
                    <a:pt x="2741" y="2562"/>
                    <a:pt x="2741" y="2562"/>
                  </a:cubicBezTo>
                  <a:cubicBezTo>
                    <a:pt x="2747" y="2613"/>
                    <a:pt x="2747" y="2613"/>
                    <a:pt x="2747" y="2613"/>
                  </a:cubicBezTo>
                  <a:cubicBezTo>
                    <a:pt x="2761" y="2627"/>
                    <a:pt x="2761" y="2627"/>
                    <a:pt x="2761" y="2627"/>
                  </a:cubicBezTo>
                  <a:cubicBezTo>
                    <a:pt x="2761" y="2637"/>
                    <a:pt x="2761" y="2637"/>
                    <a:pt x="2761" y="2637"/>
                  </a:cubicBezTo>
                  <a:cubicBezTo>
                    <a:pt x="2756" y="2650"/>
                    <a:pt x="2756" y="2650"/>
                    <a:pt x="2756" y="2650"/>
                  </a:cubicBezTo>
                  <a:cubicBezTo>
                    <a:pt x="2773" y="2668"/>
                    <a:pt x="2773" y="2668"/>
                    <a:pt x="2773" y="2668"/>
                  </a:cubicBezTo>
                  <a:cubicBezTo>
                    <a:pt x="2773" y="2692"/>
                    <a:pt x="2773" y="2692"/>
                    <a:pt x="2773" y="2692"/>
                  </a:cubicBezTo>
                  <a:cubicBezTo>
                    <a:pt x="2797" y="2729"/>
                    <a:pt x="2797" y="2729"/>
                    <a:pt x="2797" y="2729"/>
                  </a:cubicBezTo>
                  <a:cubicBezTo>
                    <a:pt x="2791" y="2750"/>
                    <a:pt x="2791" y="2750"/>
                    <a:pt x="2791" y="2750"/>
                  </a:cubicBezTo>
                  <a:cubicBezTo>
                    <a:pt x="2802" y="2769"/>
                    <a:pt x="2802" y="2769"/>
                    <a:pt x="2802" y="2769"/>
                  </a:cubicBezTo>
                  <a:cubicBezTo>
                    <a:pt x="2819" y="2779"/>
                    <a:pt x="2819" y="2779"/>
                    <a:pt x="2819" y="2779"/>
                  </a:cubicBezTo>
                  <a:cubicBezTo>
                    <a:pt x="2810" y="2793"/>
                    <a:pt x="2810" y="2793"/>
                    <a:pt x="2810" y="2793"/>
                  </a:cubicBezTo>
                  <a:cubicBezTo>
                    <a:pt x="2819" y="2802"/>
                    <a:pt x="2819" y="2802"/>
                    <a:pt x="2819" y="2802"/>
                  </a:cubicBezTo>
                  <a:cubicBezTo>
                    <a:pt x="2826" y="2836"/>
                    <a:pt x="2826" y="2836"/>
                    <a:pt x="2826" y="2836"/>
                  </a:cubicBezTo>
                  <a:cubicBezTo>
                    <a:pt x="2859" y="2879"/>
                    <a:pt x="2859" y="2879"/>
                    <a:pt x="2859" y="2879"/>
                  </a:cubicBezTo>
                  <a:cubicBezTo>
                    <a:pt x="2885" y="2886"/>
                    <a:pt x="2885" y="2886"/>
                    <a:pt x="2885" y="2886"/>
                  </a:cubicBezTo>
                  <a:cubicBezTo>
                    <a:pt x="2895" y="2900"/>
                    <a:pt x="2895" y="2900"/>
                    <a:pt x="2895" y="2900"/>
                  </a:cubicBezTo>
                  <a:cubicBezTo>
                    <a:pt x="2907" y="2903"/>
                    <a:pt x="2907" y="2903"/>
                    <a:pt x="2907" y="2903"/>
                  </a:cubicBezTo>
                  <a:cubicBezTo>
                    <a:pt x="2932" y="2926"/>
                    <a:pt x="2932" y="2926"/>
                    <a:pt x="2932" y="2926"/>
                  </a:cubicBezTo>
                  <a:cubicBezTo>
                    <a:pt x="2932" y="2940"/>
                    <a:pt x="2932" y="2940"/>
                    <a:pt x="2932" y="2940"/>
                  </a:cubicBezTo>
                  <a:cubicBezTo>
                    <a:pt x="2924" y="2937"/>
                    <a:pt x="2924" y="2937"/>
                    <a:pt x="2924" y="2937"/>
                  </a:cubicBezTo>
                  <a:cubicBezTo>
                    <a:pt x="2923" y="2954"/>
                    <a:pt x="2923" y="2954"/>
                    <a:pt x="2923" y="2954"/>
                  </a:cubicBezTo>
                  <a:cubicBezTo>
                    <a:pt x="2920" y="2977"/>
                    <a:pt x="2920" y="2977"/>
                    <a:pt x="2920" y="2977"/>
                  </a:cubicBezTo>
                  <a:cubicBezTo>
                    <a:pt x="2929" y="3007"/>
                    <a:pt x="2929" y="3007"/>
                    <a:pt x="2929" y="3007"/>
                  </a:cubicBezTo>
                  <a:cubicBezTo>
                    <a:pt x="2947" y="3026"/>
                    <a:pt x="2947" y="3026"/>
                    <a:pt x="2947" y="3026"/>
                  </a:cubicBezTo>
                  <a:cubicBezTo>
                    <a:pt x="2950" y="3050"/>
                    <a:pt x="2950" y="3050"/>
                    <a:pt x="2950" y="3050"/>
                  </a:cubicBezTo>
                  <a:cubicBezTo>
                    <a:pt x="2935" y="3064"/>
                    <a:pt x="2935" y="3064"/>
                    <a:pt x="2935" y="3064"/>
                  </a:cubicBezTo>
                  <a:cubicBezTo>
                    <a:pt x="2937" y="3071"/>
                    <a:pt x="2937" y="3071"/>
                    <a:pt x="2937" y="3071"/>
                  </a:cubicBezTo>
                  <a:cubicBezTo>
                    <a:pt x="2926" y="3085"/>
                    <a:pt x="2926" y="3085"/>
                    <a:pt x="2926" y="3085"/>
                  </a:cubicBezTo>
                  <a:cubicBezTo>
                    <a:pt x="2932" y="3094"/>
                    <a:pt x="2932" y="3094"/>
                    <a:pt x="2932" y="3094"/>
                  </a:cubicBezTo>
                  <a:cubicBezTo>
                    <a:pt x="2932" y="3129"/>
                    <a:pt x="2932" y="3129"/>
                    <a:pt x="2932" y="3129"/>
                  </a:cubicBezTo>
                  <a:cubicBezTo>
                    <a:pt x="2914" y="3139"/>
                    <a:pt x="2914" y="3139"/>
                    <a:pt x="2914" y="3139"/>
                  </a:cubicBezTo>
                  <a:cubicBezTo>
                    <a:pt x="2918" y="3145"/>
                    <a:pt x="2918" y="3145"/>
                    <a:pt x="2918" y="3145"/>
                  </a:cubicBezTo>
                  <a:cubicBezTo>
                    <a:pt x="2930" y="3142"/>
                    <a:pt x="2930" y="3142"/>
                    <a:pt x="2930" y="3142"/>
                  </a:cubicBezTo>
                  <a:cubicBezTo>
                    <a:pt x="2932" y="3151"/>
                    <a:pt x="2932" y="3151"/>
                    <a:pt x="2932" y="3151"/>
                  </a:cubicBezTo>
                  <a:cubicBezTo>
                    <a:pt x="2914" y="3163"/>
                    <a:pt x="2914" y="3163"/>
                    <a:pt x="2914" y="3163"/>
                  </a:cubicBezTo>
                  <a:cubicBezTo>
                    <a:pt x="2912" y="3197"/>
                    <a:pt x="2912" y="3197"/>
                    <a:pt x="2912" y="3197"/>
                  </a:cubicBezTo>
                  <a:cubicBezTo>
                    <a:pt x="2904" y="3206"/>
                    <a:pt x="2904" y="3206"/>
                    <a:pt x="2904" y="3206"/>
                  </a:cubicBezTo>
                  <a:cubicBezTo>
                    <a:pt x="2885" y="3197"/>
                    <a:pt x="2885" y="3197"/>
                    <a:pt x="2885" y="3197"/>
                  </a:cubicBezTo>
                  <a:cubicBezTo>
                    <a:pt x="2885" y="3207"/>
                    <a:pt x="2885" y="3207"/>
                    <a:pt x="2885" y="3207"/>
                  </a:cubicBezTo>
                  <a:cubicBezTo>
                    <a:pt x="2901" y="3226"/>
                    <a:pt x="2901" y="3226"/>
                    <a:pt x="2901" y="3226"/>
                  </a:cubicBezTo>
                  <a:cubicBezTo>
                    <a:pt x="2903" y="3238"/>
                    <a:pt x="2903" y="3238"/>
                    <a:pt x="2903" y="3238"/>
                  </a:cubicBezTo>
                  <a:cubicBezTo>
                    <a:pt x="2886" y="3247"/>
                    <a:pt x="2886" y="3247"/>
                    <a:pt x="2886" y="3247"/>
                  </a:cubicBezTo>
                  <a:cubicBezTo>
                    <a:pt x="2874" y="3262"/>
                    <a:pt x="2874" y="3262"/>
                    <a:pt x="2874" y="3262"/>
                  </a:cubicBezTo>
                  <a:cubicBezTo>
                    <a:pt x="2843" y="3264"/>
                    <a:pt x="2843" y="3264"/>
                    <a:pt x="2843" y="3264"/>
                  </a:cubicBezTo>
                  <a:cubicBezTo>
                    <a:pt x="2828" y="3252"/>
                    <a:pt x="2828" y="3252"/>
                    <a:pt x="2828" y="3252"/>
                  </a:cubicBezTo>
                  <a:cubicBezTo>
                    <a:pt x="2852" y="3238"/>
                    <a:pt x="2852" y="3238"/>
                    <a:pt x="2852" y="3238"/>
                  </a:cubicBezTo>
                  <a:cubicBezTo>
                    <a:pt x="2854" y="3226"/>
                    <a:pt x="2854" y="3226"/>
                    <a:pt x="2854" y="3226"/>
                  </a:cubicBezTo>
                  <a:cubicBezTo>
                    <a:pt x="2836" y="3226"/>
                    <a:pt x="2836" y="3226"/>
                    <a:pt x="2836" y="3226"/>
                  </a:cubicBezTo>
                  <a:cubicBezTo>
                    <a:pt x="2831" y="3236"/>
                    <a:pt x="2831" y="3236"/>
                    <a:pt x="2831" y="3236"/>
                  </a:cubicBezTo>
                  <a:cubicBezTo>
                    <a:pt x="2820" y="3238"/>
                    <a:pt x="2820" y="3238"/>
                    <a:pt x="2820" y="3238"/>
                  </a:cubicBezTo>
                  <a:cubicBezTo>
                    <a:pt x="2784" y="3217"/>
                    <a:pt x="2784" y="3217"/>
                    <a:pt x="2784" y="3217"/>
                  </a:cubicBezTo>
                  <a:cubicBezTo>
                    <a:pt x="2776" y="3227"/>
                    <a:pt x="2776" y="3227"/>
                    <a:pt x="2776" y="3227"/>
                  </a:cubicBezTo>
                  <a:cubicBezTo>
                    <a:pt x="2729" y="3233"/>
                    <a:pt x="2729" y="3233"/>
                    <a:pt x="2729" y="3233"/>
                  </a:cubicBezTo>
                  <a:cubicBezTo>
                    <a:pt x="2706" y="3235"/>
                    <a:pt x="2706" y="3235"/>
                    <a:pt x="2706" y="3235"/>
                  </a:cubicBezTo>
                  <a:cubicBezTo>
                    <a:pt x="2693" y="3256"/>
                    <a:pt x="2693" y="3256"/>
                    <a:pt x="2693" y="3256"/>
                  </a:cubicBezTo>
                  <a:cubicBezTo>
                    <a:pt x="2704" y="3258"/>
                    <a:pt x="2704" y="3258"/>
                    <a:pt x="2704" y="3258"/>
                  </a:cubicBezTo>
                  <a:cubicBezTo>
                    <a:pt x="2710" y="3264"/>
                    <a:pt x="2710" y="3264"/>
                    <a:pt x="2710" y="3264"/>
                  </a:cubicBezTo>
                  <a:cubicBezTo>
                    <a:pt x="2719" y="3249"/>
                    <a:pt x="2719" y="3249"/>
                    <a:pt x="2719" y="3249"/>
                  </a:cubicBezTo>
                  <a:cubicBezTo>
                    <a:pt x="2744" y="3244"/>
                    <a:pt x="2744" y="3244"/>
                    <a:pt x="2744" y="3244"/>
                  </a:cubicBezTo>
                  <a:cubicBezTo>
                    <a:pt x="2752" y="3259"/>
                    <a:pt x="2752" y="3259"/>
                    <a:pt x="2752" y="3259"/>
                  </a:cubicBezTo>
                  <a:cubicBezTo>
                    <a:pt x="2773" y="3281"/>
                    <a:pt x="2773" y="3281"/>
                    <a:pt x="2773" y="3281"/>
                  </a:cubicBezTo>
                  <a:cubicBezTo>
                    <a:pt x="2834" y="3290"/>
                    <a:pt x="2834" y="3290"/>
                    <a:pt x="2834" y="3290"/>
                  </a:cubicBezTo>
                  <a:cubicBezTo>
                    <a:pt x="2860" y="3298"/>
                    <a:pt x="2860" y="3298"/>
                    <a:pt x="2860" y="3298"/>
                  </a:cubicBezTo>
                  <a:cubicBezTo>
                    <a:pt x="2889" y="3293"/>
                    <a:pt x="2889" y="3293"/>
                    <a:pt x="2889" y="3293"/>
                  </a:cubicBezTo>
                  <a:cubicBezTo>
                    <a:pt x="2918" y="3292"/>
                    <a:pt x="2918" y="3292"/>
                    <a:pt x="2918" y="3292"/>
                  </a:cubicBezTo>
                  <a:cubicBezTo>
                    <a:pt x="2923" y="3301"/>
                    <a:pt x="2923" y="3301"/>
                    <a:pt x="2923" y="3301"/>
                  </a:cubicBezTo>
                  <a:cubicBezTo>
                    <a:pt x="2955" y="3307"/>
                    <a:pt x="2955" y="3307"/>
                    <a:pt x="2955" y="3307"/>
                  </a:cubicBezTo>
                  <a:cubicBezTo>
                    <a:pt x="2979" y="3293"/>
                    <a:pt x="2979" y="3293"/>
                    <a:pt x="2979" y="3293"/>
                  </a:cubicBezTo>
                  <a:cubicBezTo>
                    <a:pt x="2979" y="3278"/>
                    <a:pt x="2979" y="3278"/>
                    <a:pt x="2979" y="3278"/>
                  </a:cubicBezTo>
                  <a:cubicBezTo>
                    <a:pt x="2969" y="3266"/>
                    <a:pt x="2969" y="3266"/>
                    <a:pt x="2969" y="3266"/>
                  </a:cubicBezTo>
                  <a:cubicBezTo>
                    <a:pt x="2969" y="3246"/>
                    <a:pt x="2969" y="3246"/>
                    <a:pt x="2969" y="3246"/>
                  </a:cubicBezTo>
                  <a:cubicBezTo>
                    <a:pt x="2979" y="3232"/>
                    <a:pt x="2979" y="3232"/>
                    <a:pt x="2979" y="3232"/>
                  </a:cubicBezTo>
                  <a:cubicBezTo>
                    <a:pt x="2995" y="3224"/>
                    <a:pt x="2995" y="3224"/>
                    <a:pt x="2995" y="3224"/>
                  </a:cubicBezTo>
                  <a:cubicBezTo>
                    <a:pt x="2996" y="3212"/>
                    <a:pt x="2996" y="3212"/>
                    <a:pt x="2996" y="3212"/>
                  </a:cubicBezTo>
                  <a:cubicBezTo>
                    <a:pt x="3019" y="3189"/>
                    <a:pt x="3019" y="3189"/>
                    <a:pt x="3019" y="3189"/>
                  </a:cubicBezTo>
                  <a:cubicBezTo>
                    <a:pt x="3021" y="3175"/>
                    <a:pt x="3021" y="3175"/>
                    <a:pt x="3021" y="3175"/>
                  </a:cubicBezTo>
                  <a:cubicBezTo>
                    <a:pt x="3034" y="3137"/>
                    <a:pt x="3034" y="3137"/>
                    <a:pt x="3034" y="3137"/>
                  </a:cubicBezTo>
                  <a:cubicBezTo>
                    <a:pt x="3021" y="3113"/>
                    <a:pt x="3021" y="3113"/>
                    <a:pt x="3021" y="3113"/>
                  </a:cubicBezTo>
                  <a:cubicBezTo>
                    <a:pt x="3025" y="3085"/>
                    <a:pt x="3025" y="3085"/>
                    <a:pt x="3025" y="3085"/>
                  </a:cubicBezTo>
                  <a:cubicBezTo>
                    <a:pt x="3050" y="3041"/>
                    <a:pt x="3050" y="3041"/>
                    <a:pt x="3050" y="3041"/>
                  </a:cubicBezTo>
                  <a:cubicBezTo>
                    <a:pt x="3053" y="3027"/>
                    <a:pt x="3053" y="3027"/>
                    <a:pt x="3053" y="3027"/>
                  </a:cubicBezTo>
                  <a:cubicBezTo>
                    <a:pt x="3028" y="2967"/>
                    <a:pt x="3028" y="2967"/>
                    <a:pt x="3028" y="2967"/>
                  </a:cubicBezTo>
                  <a:cubicBezTo>
                    <a:pt x="2995" y="2948"/>
                    <a:pt x="2995" y="2948"/>
                    <a:pt x="2995" y="2948"/>
                  </a:cubicBezTo>
                  <a:cubicBezTo>
                    <a:pt x="2984" y="2934"/>
                    <a:pt x="2984" y="2934"/>
                    <a:pt x="2984" y="2934"/>
                  </a:cubicBezTo>
                  <a:cubicBezTo>
                    <a:pt x="2982" y="2886"/>
                    <a:pt x="2982" y="2886"/>
                    <a:pt x="2982" y="2886"/>
                  </a:cubicBezTo>
                  <a:cubicBezTo>
                    <a:pt x="3007" y="2867"/>
                    <a:pt x="3007" y="2867"/>
                    <a:pt x="3007" y="2867"/>
                  </a:cubicBezTo>
                  <a:cubicBezTo>
                    <a:pt x="3019" y="2848"/>
                    <a:pt x="3019" y="2848"/>
                    <a:pt x="3019" y="2848"/>
                  </a:cubicBezTo>
                  <a:cubicBezTo>
                    <a:pt x="3040" y="2845"/>
                    <a:pt x="3040" y="2845"/>
                    <a:pt x="3040" y="2845"/>
                  </a:cubicBezTo>
                  <a:cubicBezTo>
                    <a:pt x="3074" y="2813"/>
                    <a:pt x="3074" y="2813"/>
                    <a:pt x="3074" y="2813"/>
                  </a:cubicBezTo>
                  <a:cubicBezTo>
                    <a:pt x="3097" y="2812"/>
                    <a:pt x="3097" y="2812"/>
                    <a:pt x="3097" y="2812"/>
                  </a:cubicBezTo>
                  <a:cubicBezTo>
                    <a:pt x="3123" y="2837"/>
                    <a:pt x="3123" y="2837"/>
                    <a:pt x="3123" y="2837"/>
                  </a:cubicBezTo>
                  <a:cubicBezTo>
                    <a:pt x="3123" y="2859"/>
                    <a:pt x="3123" y="2859"/>
                    <a:pt x="3123" y="2859"/>
                  </a:cubicBezTo>
                  <a:cubicBezTo>
                    <a:pt x="3149" y="2873"/>
                    <a:pt x="3149" y="2873"/>
                    <a:pt x="3149" y="2873"/>
                  </a:cubicBezTo>
                  <a:cubicBezTo>
                    <a:pt x="3155" y="2885"/>
                    <a:pt x="3155" y="2885"/>
                    <a:pt x="3155" y="2885"/>
                  </a:cubicBezTo>
                  <a:cubicBezTo>
                    <a:pt x="3163" y="2885"/>
                    <a:pt x="3163" y="2885"/>
                    <a:pt x="3163" y="2885"/>
                  </a:cubicBezTo>
                  <a:cubicBezTo>
                    <a:pt x="3183" y="2909"/>
                    <a:pt x="3183" y="2909"/>
                    <a:pt x="3183" y="2909"/>
                  </a:cubicBezTo>
                  <a:cubicBezTo>
                    <a:pt x="3180" y="2929"/>
                    <a:pt x="3180" y="2929"/>
                    <a:pt x="3180" y="2929"/>
                  </a:cubicBezTo>
                  <a:cubicBezTo>
                    <a:pt x="3195" y="2938"/>
                    <a:pt x="3195" y="2938"/>
                    <a:pt x="3195" y="2938"/>
                  </a:cubicBezTo>
                  <a:cubicBezTo>
                    <a:pt x="3198" y="2957"/>
                    <a:pt x="3198" y="2957"/>
                    <a:pt x="3198" y="2957"/>
                  </a:cubicBezTo>
                  <a:cubicBezTo>
                    <a:pt x="3213" y="2975"/>
                    <a:pt x="3213" y="2975"/>
                    <a:pt x="3213" y="2975"/>
                  </a:cubicBezTo>
                  <a:cubicBezTo>
                    <a:pt x="3216" y="2996"/>
                    <a:pt x="3216" y="2996"/>
                    <a:pt x="3216" y="2996"/>
                  </a:cubicBezTo>
                  <a:cubicBezTo>
                    <a:pt x="3209" y="3003"/>
                    <a:pt x="3209" y="3003"/>
                    <a:pt x="3209" y="3003"/>
                  </a:cubicBezTo>
                  <a:cubicBezTo>
                    <a:pt x="3221" y="3022"/>
                    <a:pt x="3221" y="3022"/>
                    <a:pt x="3221" y="3022"/>
                  </a:cubicBezTo>
                  <a:cubicBezTo>
                    <a:pt x="3241" y="3022"/>
                    <a:pt x="3241" y="3022"/>
                    <a:pt x="3241" y="3022"/>
                  </a:cubicBezTo>
                  <a:cubicBezTo>
                    <a:pt x="3262" y="3038"/>
                    <a:pt x="3262" y="3038"/>
                    <a:pt x="3262" y="3038"/>
                  </a:cubicBezTo>
                  <a:cubicBezTo>
                    <a:pt x="3285" y="3033"/>
                    <a:pt x="3285" y="3033"/>
                    <a:pt x="3285" y="3033"/>
                  </a:cubicBezTo>
                  <a:cubicBezTo>
                    <a:pt x="3297" y="3029"/>
                    <a:pt x="3297" y="3029"/>
                    <a:pt x="3297" y="3029"/>
                  </a:cubicBezTo>
                  <a:cubicBezTo>
                    <a:pt x="3322" y="3027"/>
                    <a:pt x="3322" y="3027"/>
                    <a:pt x="3322" y="3027"/>
                  </a:cubicBezTo>
                  <a:cubicBezTo>
                    <a:pt x="3328" y="3018"/>
                    <a:pt x="3328" y="3018"/>
                    <a:pt x="3328" y="3018"/>
                  </a:cubicBezTo>
                  <a:cubicBezTo>
                    <a:pt x="3337" y="3012"/>
                    <a:pt x="3337" y="3012"/>
                    <a:pt x="3337" y="3012"/>
                  </a:cubicBezTo>
                  <a:cubicBezTo>
                    <a:pt x="3326" y="3007"/>
                    <a:pt x="3326" y="3007"/>
                    <a:pt x="3326" y="3007"/>
                  </a:cubicBezTo>
                  <a:cubicBezTo>
                    <a:pt x="3310" y="3012"/>
                    <a:pt x="3310" y="3012"/>
                    <a:pt x="3310" y="3012"/>
                  </a:cubicBezTo>
                  <a:cubicBezTo>
                    <a:pt x="3305" y="3000"/>
                    <a:pt x="3305" y="3000"/>
                    <a:pt x="3305" y="3000"/>
                  </a:cubicBezTo>
                  <a:cubicBezTo>
                    <a:pt x="3293" y="3021"/>
                    <a:pt x="3293" y="3021"/>
                    <a:pt x="3293" y="3021"/>
                  </a:cubicBezTo>
                  <a:cubicBezTo>
                    <a:pt x="3270" y="3021"/>
                    <a:pt x="3270" y="3021"/>
                    <a:pt x="3270" y="3021"/>
                  </a:cubicBezTo>
                  <a:cubicBezTo>
                    <a:pt x="3259" y="3006"/>
                    <a:pt x="3259" y="3006"/>
                    <a:pt x="3259" y="3006"/>
                  </a:cubicBezTo>
                  <a:cubicBezTo>
                    <a:pt x="3241" y="3006"/>
                    <a:pt x="3241" y="3006"/>
                    <a:pt x="3241" y="3006"/>
                  </a:cubicBezTo>
                  <a:cubicBezTo>
                    <a:pt x="3230" y="2992"/>
                    <a:pt x="3230" y="2992"/>
                    <a:pt x="3230" y="2992"/>
                  </a:cubicBezTo>
                  <a:cubicBezTo>
                    <a:pt x="3236" y="2978"/>
                    <a:pt x="3236" y="2978"/>
                    <a:pt x="3236" y="2978"/>
                  </a:cubicBezTo>
                  <a:cubicBezTo>
                    <a:pt x="3225" y="2972"/>
                    <a:pt x="3225" y="2972"/>
                    <a:pt x="3225" y="2972"/>
                  </a:cubicBezTo>
                  <a:cubicBezTo>
                    <a:pt x="3215" y="2949"/>
                    <a:pt x="3215" y="2949"/>
                    <a:pt x="3215" y="2949"/>
                  </a:cubicBezTo>
                  <a:cubicBezTo>
                    <a:pt x="3216" y="2922"/>
                    <a:pt x="3216" y="2922"/>
                    <a:pt x="3216" y="2922"/>
                  </a:cubicBezTo>
                  <a:cubicBezTo>
                    <a:pt x="3232" y="2917"/>
                    <a:pt x="3232" y="2917"/>
                    <a:pt x="3232" y="2917"/>
                  </a:cubicBezTo>
                  <a:cubicBezTo>
                    <a:pt x="3245" y="2906"/>
                    <a:pt x="3245" y="2906"/>
                    <a:pt x="3245" y="2906"/>
                  </a:cubicBezTo>
                  <a:cubicBezTo>
                    <a:pt x="3233" y="2897"/>
                    <a:pt x="3233" y="2897"/>
                    <a:pt x="3233" y="2897"/>
                  </a:cubicBezTo>
                  <a:cubicBezTo>
                    <a:pt x="3230" y="2885"/>
                    <a:pt x="3230" y="2885"/>
                    <a:pt x="3230" y="2885"/>
                  </a:cubicBezTo>
                  <a:cubicBezTo>
                    <a:pt x="3225" y="2882"/>
                    <a:pt x="3225" y="2882"/>
                    <a:pt x="3225" y="2882"/>
                  </a:cubicBezTo>
                  <a:cubicBezTo>
                    <a:pt x="3219" y="2868"/>
                    <a:pt x="3219" y="2868"/>
                    <a:pt x="3219" y="2868"/>
                  </a:cubicBezTo>
                  <a:cubicBezTo>
                    <a:pt x="3195" y="2854"/>
                    <a:pt x="3195" y="2854"/>
                    <a:pt x="3195" y="2854"/>
                  </a:cubicBezTo>
                  <a:cubicBezTo>
                    <a:pt x="3193" y="2841"/>
                    <a:pt x="3193" y="2841"/>
                    <a:pt x="3193" y="2841"/>
                  </a:cubicBezTo>
                  <a:cubicBezTo>
                    <a:pt x="3175" y="2816"/>
                    <a:pt x="3175" y="2816"/>
                    <a:pt x="3175" y="2816"/>
                  </a:cubicBezTo>
                  <a:cubicBezTo>
                    <a:pt x="3147" y="2818"/>
                    <a:pt x="3147" y="2818"/>
                    <a:pt x="3147" y="2818"/>
                  </a:cubicBezTo>
                  <a:cubicBezTo>
                    <a:pt x="3109" y="2801"/>
                    <a:pt x="3109" y="2801"/>
                    <a:pt x="3109" y="2801"/>
                  </a:cubicBezTo>
                  <a:cubicBezTo>
                    <a:pt x="3099" y="2782"/>
                    <a:pt x="3099" y="2782"/>
                    <a:pt x="3099" y="2782"/>
                  </a:cubicBezTo>
                  <a:cubicBezTo>
                    <a:pt x="3082" y="2789"/>
                    <a:pt x="3082" y="2789"/>
                    <a:pt x="3082" y="2789"/>
                  </a:cubicBezTo>
                  <a:cubicBezTo>
                    <a:pt x="3053" y="2772"/>
                    <a:pt x="3053" y="2772"/>
                    <a:pt x="3053" y="2772"/>
                  </a:cubicBezTo>
                  <a:cubicBezTo>
                    <a:pt x="3037" y="2776"/>
                    <a:pt x="3037" y="2776"/>
                    <a:pt x="3037" y="2776"/>
                  </a:cubicBezTo>
                  <a:cubicBezTo>
                    <a:pt x="3018" y="2770"/>
                    <a:pt x="3018" y="2770"/>
                    <a:pt x="3018" y="2770"/>
                  </a:cubicBezTo>
                  <a:cubicBezTo>
                    <a:pt x="2998" y="2790"/>
                    <a:pt x="2998" y="2790"/>
                    <a:pt x="2998" y="2790"/>
                  </a:cubicBezTo>
                  <a:cubicBezTo>
                    <a:pt x="2993" y="2813"/>
                    <a:pt x="2993" y="2813"/>
                    <a:pt x="2993" y="2813"/>
                  </a:cubicBezTo>
                  <a:cubicBezTo>
                    <a:pt x="2982" y="2822"/>
                    <a:pt x="2982" y="2822"/>
                    <a:pt x="2982" y="2822"/>
                  </a:cubicBezTo>
                  <a:cubicBezTo>
                    <a:pt x="2953" y="2813"/>
                    <a:pt x="2953" y="2813"/>
                    <a:pt x="2953" y="2813"/>
                  </a:cubicBezTo>
                  <a:cubicBezTo>
                    <a:pt x="2929" y="2828"/>
                    <a:pt x="2929" y="2828"/>
                    <a:pt x="2929" y="2828"/>
                  </a:cubicBezTo>
                  <a:cubicBezTo>
                    <a:pt x="2906" y="2821"/>
                    <a:pt x="2906" y="2821"/>
                    <a:pt x="2906" y="2821"/>
                  </a:cubicBezTo>
                  <a:cubicBezTo>
                    <a:pt x="2897" y="2810"/>
                    <a:pt x="2897" y="2810"/>
                    <a:pt x="2897" y="2810"/>
                  </a:cubicBezTo>
                  <a:cubicBezTo>
                    <a:pt x="2900" y="2789"/>
                    <a:pt x="2900" y="2789"/>
                    <a:pt x="2900" y="2789"/>
                  </a:cubicBezTo>
                  <a:cubicBezTo>
                    <a:pt x="2897" y="2772"/>
                    <a:pt x="2897" y="2772"/>
                    <a:pt x="2897" y="2772"/>
                  </a:cubicBezTo>
                  <a:cubicBezTo>
                    <a:pt x="2866" y="2740"/>
                    <a:pt x="2866" y="2740"/>
                    <a:pt x="2866" y="2740"/>
                  </a:cubicBezTo>
                  <a:cubicBezTo>
                    <a:pt x="2857" y="2721"/>
                    <a:pt x="2857" y="2721"/>
                    <a:pt x="2857" y="2721"/>
                  </a:cubicBezTo>
                  <a:cubicBezTo>
                    <a:pt x="2860" y="2685"/>
                    <a:pt x="2860" y="2685"/>
                    <a:pt x="2860" y="2685"/>
                  </a:cubicBezTo>
                  <a:cubicBezTo>
                    <a:pt x="2842" y="2656"/>
                    <a:pt x="2842" y="2656"/>
                    <a:pt x="2842" y="2656"/>
                  </a:cubicBezTo>
                  <a:cubicBezTo>
                    <a:pt x="2846" y="2636"/>
                    <a:pt x="2846" y="2636"/>
                    <a:pt x="2846" y="2636"/>
                  </a:cubicBezTo>
                  <a:cubicBezTo>
                    <a:pt x="2851" y="2582"/>
                    <a:pt x="2851" y="2582"/>
                    <a:pt x="2851" y="2582"/>
                  </a:cubicBezTo>
                  <a:cubicBezTo>
                    <a:pt x="2836" y="2550"/>
                    <a:pt x="2836" y="2550"/>
                    <a:pt x="2836" y="2550"/>
                  </a:cubicBezTo>
                  <a:cubicBezTo>
                    <a:pt x="2819" y="2530"/>
                    <a:pt x="2819" y="2530"/>
                    <a:pt x="2819" y="2530"/>
                  </a:cubicBezTo>
                  <a:cubicBezTo>
                    <a:pt x="2797" y="2530"/>
                    <a:pt x="2797" y="2530"/>
                    <a:pt x="2797" y="2530"/>
                  </a:cubicBezTo>
                  <a:cubicBezTo>
                    <a:pt x="2790" y="2507"/>
                    <a:pt x="2790" y="2507"/>
                    <a:pt x="2790" y="2507"/>
                  </a:cubicBezTo>
                  <a:cubicBezTo>
                    <a:pt x="2752" y="2475"/>
                    <a:pt x="2752" y="2475"/>
                    <a:pt x="2752" y="2475"/>
                  </a:cubicBezTo>
                  <a:cubicBezTo>
                    <a:pt x="2721" y="2458"/>
                    <a:pt x="2721" y="2458"/>
                    <a:pt x="2721" y="2458"/>
                  </a:cubicBezTo>
                  <a:cubicBezTo>
                    <a:pt x="2721" y="2439"/>
                    <a:pt x="2721" y="2439"/>
                    <a:pt x="2721" y="2439"/>
                  </a:cubicBezTo>
                  <a:cubicBezTo>
                    <a:pt x="2732" y="2406"/>
                    <a:pt x="2732" y="2406"/>
                    <a:pt x="2732" y="2406"/>
                  </a:cubicBezTo>
                  <a:cubicBezTo>
                    <a:pt x="2727" y="2382"/>
                    <a:pt x="2727" y="2382"/>
                    <a:pt x="2727" y="2382"/>
                  </a:cubicBezTo>
                  <a:cubicBezTo>
                    <a:pt x="2715" y="2370"/>
                    <a:pt x="2715" y="2370"/>
                    <a:pt x="2715" y="2370"/>
                  </a:cubicBezTo>
                  <a:cubicBezTo>
                    <a:pt x="2713" y="2361"/>
                    <a:pt x="2713" y="2361"/>
                    <a:pt x="2713" y="2361"/>
                  </a:cubicBezTo>
                  <a:cubicBezTo>
                    <a:pt x="2732" y="2344"/>
                    <a:pt x="2732" y="2344"/>
                    <a:pt x="2732" y="2344"/>
                  </a:cubicBezTo>
                  <a:cubicBezTo>
                    <a:pt x="2758" y="2312"/>
                    <a:pt x="2758" y="2312"/>
                    <a:pt x="2758" y="2312"/>
                  </a:cubicBezTo>
                  <a:cubicBezTo>
                    <a:pt x="2767" y="2277"/>
                    <a:pt x="2767" y="2277"/>
                    <a:pt x="2767" y="2277"/>
                  </a:cubicBezTo>
                  <a:cubicBezTo>
                    <a:pt x="2756" y="2234"/>
                    <a:pt x="2756" y="2234"/>
                    <a:pt x="2756" y="2234"/>
                  </a:cubicBezTo>
                  <a:cubicBezTo>
                    <a:pt x="2723" y="2168"/>
                    <a:pt x="2723" y="2168"/>
                    <a:pt x="2723" y="2168"/>
                  </a:cubicBezTo>
                  <a:cubicBezTo>
                    <a:pt x="2732" y="2162"/>
                    <a:pt x="2732" y="2162"/>
                    <a:pt x="2732" y="2162"/>
                  </a:cubicBezTo>
                  <a:cubicBezTo>
                    <a:pt x="2756" y="2179"/>
                    <a:pt x="2756" y="2179"/>
                    <a:pt x="2756" y="2179"/>
                  </a:cubicBezTo>
                  <a:cubicBezTo>
                    <a:pt x="2759" y="2200"/>
                    <a:pt x="2759" y="2200"/>
                    <a:pt x="2759" y="2200"/>
                  </a:cubicBezTo>
                  <a:cubicBezTo>
                    <a:pt x="2770" y="2203"/>
                    <a:pt x="2770" y="2203"/>
                    <a:pt x="2770" y="2203"/>
                  </a:cubicBezTo>
                  <a:cubicBezTo>
                    <a:pt x="2778" y="2211"/>
                    <a:pt x="2778" y="2211"/>
                    <a:pt x="2778" y="2211"/>
                  </a:cubicBezTo>
                  <a:cubicBezTo>
                    <a:pt x="2779" y="2237"/>
                    <a:pt x="2779" y="2237"/>
                    <a:pt x="2779" y="2237"/>
                  </a:cubicBezTo>
                  <a:cubicBezTo>
                    <a:pt x="2797" y="2254"/>
                    <a:pt x="2797" y="2254"/>
                    <a:pt x="2797" y="2254"/>
                  </a:cubicBezTo>
                  <a:cubicBezTo>
                    <a:pt x="2796" y="2290"/>
                    <a:pt x="2796" y="2290"/>
                    <a:pt x="2796" y="2290"/>
                  </a:cubicBezTo>
                  <a:cubicBezTo>
                    <a:pt x="2808" y="2312"/>
                    <a:pt x="2808" y="2312"/>
                    <a:pt x="2808" y="2312"/>
                  </a:cubicBezTo>
                  <a:cubicBezTo>
                    <a:pt x="2800" y="2332"/>
                    <a:pt x="2800" y="2332"/>
                    <a:pt x="2800" y="2332"/>
                  </a:cubicBezTo>
                  <a:cubicBezTo>
                    <a:pt x="2811" y="2350"/>
                    <a:pt x="2811" y="2350"/>
                    <a:pt x="2811" y="2350"/>
                  </a:cubicBezTo>
                  <a:cubicBezTo>
                    <a:pt x="2836" y="2371"/>
                    <a:pt x="2836" y="2371"/>
                    <a:pt x="2836" y="2371"/>
                  </a:cubicBezTo>
                  <a:cubicBezTo>
                    <a:pt x="2836" y="2385"/>
                    <a:pt x="2836" y="2385"/>
                    <a:pt x="2836" y="2385"/>
                  </a:cubicBezTo>
                  <a:cubicBezTo>
                    <a:pt x="2849" y="2397"/>
                    <a:pt x="2849" y="2397"/>
                    <a:pt x="2849" y="2397"/>
                  </a:cubicBezTo>
                  <a:cubicBezTo>
                    <a:pt x="2849" y="2408"/>
                    <a:pt x="2849" y="2408"/>
                    <a:pt x="2849" y="2408"/>
                  </a:cubicBezTo>
                  <a:cubicBezTo>
                    <a:pt x="2836" y="2419"/>
                    <a:pt x="2836" y="2419"/>
                    <a:pt x="2836" y="2419"/>
                  </a:cubicBezTo>
                  <a:cubicBezTo>
                    <a:pt x="2843" y="2431"/>
                    <a:pt x="2843" y="2431"/>
                    <a:pt x="2843" y="2431"/>
                  </a:cubicBezTo>
                  <a:cubicBezTo>
                    <a:pt x="2863" y="2428"/>
                    <a:pt x="2863" y="2428"/>
                    <a:pt x="2863" y="2428"/>
                  </a:cubicBezTo>
                  <a:cubicBezTo>
                    <a:pt x="2885" y="2442"/>
                    <a:pt x="2885" y="2442"/>
                    <a:pt x="2885" y="2442"/>
                  </a:cubicBezTo>
                  <a:cubicBezTo>
                    <a:pt x="2914" y="2442"/>
                    <a:pt x="2914" y="2442"/>
                    <a:pt x="2914" y="2442"/>
                  </a:cubicBezTo>
                  <a:cubicBezTo>
                    <a:pt x="2929" y="2434"/>
                    <a:pt x="2929" y="2434"/>
                    <a:pt x="2929" y="2434"/>
                  </a:cubicBezTo>
                  <a:cubicBezTo>
                    <a:pt x="2944" y="2445"/>
                    <a:pt x="2944" y="2445"/>
                    <a:pt x="2944" y="2445"/>
                  </a:cubicBezTo>
                  <a:cubicBezTo>
                    <a:pt x="2950" y="2458"/>
                    <a:pt x="2950" y="2458"/>
                    <a:pt x="2950" y="2458"/>
                  </a:cubicBezTo>
                  <a:cubicBezTo>
                    <a:pt x="2964" y="2440"/>
                    <a:pt x="2964" y="2440"/>
                    <a:pt x="2964" y="2440"/>
                  </a:cubicBezTo>
                  <a:cubicBezTo>
                    <a:pt x="2982" y="2439"/>
                    <a:pt x="2982" y="2439"/>
                    <a:pt x="2982" y="2439"/>
                  </a:cubicBezTo>
                  <a:cubicBezTo>
                    <a:pt x="2998" y="2431"/>
                    <a:pt x="2998" y="2431"/>
                    <a:pt x="2998" y="2431"/>
                  </a:cubicBezTo>
                  <a:cubicBezTo>
                    <a:pt x="3013" y="2434"/>
                    <a:pt x="3013" y="2434"/>
                    <a:pt x="3013" y="2434"/>
                  </a:cubicBezTo>
                  <a:cubicBezTo>
                    <a:pt x="3034" y="2458"/>
                    <a:pt x="3034" y="2458"/>
                    <a:pt x="3034" y="2458"/>
                  </a:cubicBezTo>
                  <a:cubicBezTo>
                    <a:pt x="3050" y="2460"/>
                    <a:pt x="3050" y="2460"/>
                    <a:pt x="3050" y="2460"/>
                  </a:cubicBezTo>
                  <a:cubicBezTo>
                    <a:pt x="3071" y="2472"/>
                    <a:pt x="3071" y="2472"/>
                    <a:pt x="3071" y="2472"/>
                  </a:cubicBezTo>
                  <a:cubicBezTo>
                    <a:pt x="3105" y="2468"/>
                    <a:pt x="3105" y="2468"/>
                    <a:pt x="3105" y="2468"/>
                  </a:cubicBezTo>
                  <a:cubicBezTo>
                    <a:pt x="3117" y="2452"/>
                    <a:pt x="3117" y="2452"/>
                    <a:pt x="3117" y="2452"/>
                  </a:cubicBezTo>
                  <a:cubicBezTo>
                    <a:pt x="3103" y="2461"/>
                    <a:pt x="3103" y="2461"/>
                    <a:pt x="3103" y="2461"/>
                  </a:cubicBezTo>
                  <a:cubicBezTo>
                    <a:pt x="3069" y="2458"/>
                    <a:pt x="3069" y="2458"/>
                    <a:pt x="3069" y="2458"/>
                  </a:cubicBezTo>
                  <a:cubicBezTo>
                    <a:pt x="3065" y="2443"/>
                    <a:pt x="3065" y="2443"/>
                    <a:pt x="3065" y="2443"/>
                  </a:cubicBezTo>
                  <a:cubicBezTo>
                    <a:pt x="3054" y="2439"/>
                    <a:pt x="3054" y="2439"/>
                    <a:pt x="3054" y="2439"/>
                  </a:cubicBezTo>
                  <a:cubicBezTo>
                    <a:pt x="3045" y="2416"/>
                    <a:pt x="3045" y="2416"/>
                    <a:pt x="3045" y="2416"/>
                  </a:cubicBezTo>
                  <a:cubicBezTo>
                    <a:pt x="3018" y="2416"/>
                    <a:pt x="3018" y="2416"/>
                    <a:pt x="3018" y="2416"/>
                  </a:cubicBezTo>
                  <a:cubicBezTo>
                    <a:pt x="3014" y="2402"/>
                    <a:pt x="3014" y="2402"/>
                    <a:pt x="3014" y="2402"/>
                  </a:cubicBezTo>
                  <a:cubicBezTo>
                    <a:pt x="3007" y="2400"/>
                    <a:pt x="3007" y="2400"/>
                    <a:pt x="3007" y="2400"/>
                  </a:cubicBezTo>
                  <a:cubicBezTo>
                    <a:pt x="2998" y="2413"/>
                    <a:pt x="2998" y="2413"/>
                    <a:pt x="2998" y="2413"/>
                  </a:cubicBezTo>
                  <a:cubicBezTo>
                    <a:pt x="2958" y="2409"/>
                    <a:pt x="2958" y="2409"/>
                    <a:pt x="2958" y="2409"/>
                  </a:cubicBezTo>
                  <a:cubicBezTo>
                    <a:pt x="2943" y="2397"/>
                    <a:pt x="2943" y="2397"/>
                    <a:pt x="2943" y="2397"/>
                  </a:cubicBezTo>
                  <a:cubicBezTo>
                    <a:pt x="2915" y="2394"/>
                    <a:pt x="2915" y="2394"/>
                    <a:pt x="2915" y="2394"/>
                  </a:cubicBezTo>
                  <a:cubicBezTo>
                    <a:pt x="2888" y="2370"/>
                    <a:pt x="2888" y="2370"/>
                    <a:pt x="2888" y="2370"/>
                  </a:cubicBezTo>
                  <a:cubicBezTo>
                    <a:pt x="2882" y="2350"/>
                    <a:pt x="2882" y="2350"/>
                    <a:pt x="2882" y="2350"/>
                  </a:cubicBezTo>
                  <a:cubicBezTo>
                    <a:pt x="2871" y="2348"/>
                    <a:pt x="2871" y="2348"/>
                    <a:pt x="2871" y="2348"/>
                  </a:cubicBezTo>
                  <a:cubicBezTo>
                    <a:pt x="2846" y="2312"/>
                    <a:pt x="2846" y="2312"/>
                    <a:pt x="2846" y="2312"/>
                  </a:cubicBezTo>
                  <a:cubicBezTo>
                    <a:pt x="2859" y="2307"/>
                    <a:pt x="2859" y="2307"/>
                    <a:pt x="2859" y="2307"/>
                  </a:cubicBezTo>
                  <a:cubicBezTo>
                    <a:pt x="2866" y="2298"/>
                    <a:pt x="2866" y="2298"/>
                    <a:pt x="2866" y="2298"/>
                  </a:cubicBezTo>
                  <a:cubicBezTo>
                    <a:pt x="2888" y="2281"/>
                    <a:pt x="2888" y="2281"/>
                    <a:pt x="2888" y="2281"/>
                  </a:cubicBezTo>
                  <a:cubicBezTo>
                    <a:pt x="2900" y="2281"/>
                    <a:pt x="2900" y="2281"/>
                    <a:pt x="2900" y="2281"/>
                  </a:cubicBezTo>
                  <a:cubicBezTo>
                    <a:pt x="2923" y="2307"/>
                    <a:pt x="2923" y="2307"/>
                    <a:pt x="2923" y="2307"/>
                  </a:cubicBezTo>
                  <a:cubicBezTo>
                    <a:pt x="2959" y="2322"/>
                    <a:pt x="2959" y="2322"/>
                    <a:pt x="2959" y="2322"/>
                  </a:cubicBezTo>
                  <a:cubicBezTo>
                    <a:pt x="2982" y="2318"/>
                    <a:pt x="2982" y="2318"/>
                    <a:pt x="2982" y="2318"/>
                  </a:cubicBezTo>
                  <a:cubicBezTo>
                    <a:pt x="3001" y="2286"/>
                    <a:pt x="3001" y="2286"/>
                    <a:pt x="3001" y="2286"/>
                  </a:cubicBezTo>
                  <a:cubicBezTo>
                    <a:pt x="2985" y="2257"/>
                    <a:pt x="2985" y="2257"/>
                    <a:pt x="2985" y="2257"/>
                  </a:cubicBezTo>
                  <a:cubicBezTo>
                    <a:pt x="2955" y="2249"/>
                    <a:pt x="2955" y="2249"/>
                    <a:pt x="2955" y="2249"/>
                  </a:cubicBezTo>
                  <a:cubicBezTo>
                    <a:pt x="2929" y="2266"/>
                    <a:pt x="2929" y="2266"/>
                    <a:pt x="2929" y="2266"/>
                  </a:cubicBezTo>
                  <a:cubicBezTo>
                    <a:pt x="2918" y="2254"/>
                    <a:pt x="2918" y="2254"/>
                    <a:pt x="2918" y="2254"/>
                  </a:cubicBezTo>
                  <a:cubicBezTo>
                    <a:pt x="2923" y="2244"/>
                    <a:pt x="2923" y="2244"/>
                    <a:pt x="2923" y="2244"/>
                  </a:cubicBezTo>
                  <a:cubicBezTo>
                    <a:pt x="2930" y="2251"/>
                    <a:pt x="2930" y="2251"/>
                    <a:pt x="2930" y="2251"/>
                  </a:cubicBezTo>
                  <a:cubicBezTo>
                    <a:pt x="2940" y="2244"/>
                    <a:pt x="2940" y="2244"/>
                    <a:pt x="2940" y="2244"/>
                  </a:cubicBezTo>
                  <a:cubicBezTo>
                    <a:pt x="2941" y="2225"/>
                    <a:pt x="2941" y="2225"/>
                    <a:pt x="2941" y="2225"/>
                  </a:cubicBezTo>
                  <a:cubicBezTo>
                    <a:pt x="2961" y="2194"/>
                    <a:pt x="2961" y="2194"/>
                    <a:pt x="2961" y="2194"/>
                  </a:cubicBezTo>
                  <a:cubicBezTo>
                    <a:pt x="2979" y="2183"/>
                    <a:pt x="2979" y="2183"/>
                    <a:pt x="2979" y="2183"/>
                  </a:cubicBezTo>
                  <a:cubicBezTo>
                    <a:pt x="2995" y="2191"/>
                    <a:pt x="2995" y="2191"/>
                    <a:pt x="2995" y="2191"/>
                  </a:cubicBezTo>
                  <a:cubicBezTo>
                    <a:pt x="3051" y="2189"/>
                    <a:pt x="3051" y="2189"/>
                    <a:pt x="3051" y="2189"/>
                  </a:cubicBezTo>
                  <a:cubicBezTo>
                    <a:pt x="3071" y="2211"/>
                    <a:pt x="3071" y="2211"/>
                    <a:pt x="3071" y="2211"/>
                  </a:cubicBezTo>
                  <a:cubicBezTo>
                    <a:pt x="3091" y="2225"/>
                    <a:pt x="3091" y="2225"/>
                    <a:pt x="3091" y="2225"/>
                  </a:cubicBezTo>
                  <a:cubicBezTo>
                    <a:pt x="3138" y="2229"/>
                    <a:pt x="3138" y="2229"/>
                    <a:pt x="3138" y="2229"/>
                  </a:cubicBezTo>
                  <a:cubicBezTo>
                    <a:pt x="3143" y="2246"/>
                    <a:pt x="3143" y="2246"/>
                    <a:pt x="3143" y="2246"/>
                  </a:cubicBezTo>
                  <a:cubicBezTo>
                    <a:pt x="3161" y="2255"/>
                    <a:pt x="3161" y="2255"/>
                    <a:pt x="3161" y="2255"/>
                  </a:cubicBezTo>
                  <a:cubicBezTo>
                    <a:pt x="3195" y="2290"/>
                    <a:pt x="3195" y="2290"/>
                    <a:pt x="3195" y="2290"/>
                  </a:cubicBezTo>
                  <a:cubicBezTo>
                    <a:pt x="3218" y="2290"/>
                    <a:pt x="3218" y="2290"/>
                    <a:pt x="3218" y="2290"/>
                  </a:cubicBezTo>
                  <a:cubicBezTo>
                    <a:pt x="3261" y="2284"/>
                    <a:pt x="3261" y="2284"/>
                    <a:pt x="3261" y="2284"/>
                  </a:cubicBezTo>
                  <a:cubicBezTo>
                    <a:pt x="3296" y="2264"/>
                    <a:pt x="3296" y="2264"/>
                    <a:pt x="3296" y="2264"/>
                  </a:cubicBezTo>
                  <a:cubicBezTo>
                    <a:pt x="3308" y="2277"/>
                    <a:pt x="3308" y="2277"/>
                    <a:pt x="3308" y="2277"/>
                  </a:cubicBezTo>
                  <a:cubicBezTo>
                    <a:pt x="3314" y="2275"/>
                    <a:pt x="3314" y="2275"/>
                    <a:pt x="3314" y="2275"/>
                  </a:cubicBezTo>
                  <a:cubicBezTo>
                    <a:pt x="3334" y="2277"/>
                    <a:pt x="3334" y="2277"/>
                    <a:pt x="3334" y="2277"/>
                  </a:cubicBezTo>
                  <a:cubicBezTo>
                    <a:pt x="3329" y="2306"/>
                    <a:pt x="3329" y="2306"/>
                    <a:pt x="3329" y="2306"/>
                  </a:cubicBezTo>
                  <a:cubicBezTo>
                    <a:pt x="3332" y="2321"/>
                    <a:pt x="3332" y="2321"/>
                    <a:pt x="3332" y="2321"/>
                  </a:cubicBezTo>
                  <a:cubicBezTo>
                    <a:pt x="3332" y="2333"/>
                    <a:pt x="3332" y="2333"/>
                    <a:pt x="3332" y="2333"/>
                  </a:cubicBezTo>
                  <a:cubicBezTo>
                    <a:pt x="3308" y="2347"/>
                    <a:pt x="3308" y="2347"/>
                    <a:pt x="3308" y="2347"/>
                  </a:cubicBezTo>
                  <a:cubicBezTo>
                    <a:pt x="3306" y="2368"/>
                    <a:pt x="3306" y="2368"/>
                    <a:pt x="3306" y="2368"/>
                  </a:cubicBezTo>
                  <a:cubicBezTo>
                    <a:pt x="3317" y="2388"/>
                    <a:pt x="3317" y="2388"/>
                    <a:pt x="3317" y="2388"/>
                  </a:cubicBezTo>
                  <a:cubicBezTo>
                    <a:pt x="3319" y="2414"/>
                    <a:pt x="3319" y="2414"/>
                    <a:pt x="3319" y="2414"/>
                  </a:cubicBezTo>
                  <a:cubicBezTo>
                    <a:pt x="3345" y="2436"/>
                    <a:pt x="3345" y="2436"/>
                    <a:pt x="3345" y="2436"/>
                  </a:cubicBezTo>
                  <a:cubicBezTo>
                    <a:pt x="3346" y="2454"/>
                    <a:pt x="3346" y="2454"/>
                    <a:pt x="3346" y="2454"/>
                  </a:cubicBezTo>
                  <a:cubicBezTo>
                    <a:pt x="3336" y="2468"/>
                    <a:pt x="3336" y="2468"/>
                    <a:pt x="3336" y="2468"/>
                  </a:cubicBezTo>
                  <a:cubicBezTo>
                    <a:pt x="3343" y="2518"/>
                    <a:pt x="3343" y="2518"/>
                    <a:pt x="3343" y="2518"/>
                  </a:cubicBezTo>
                  <a:cubicBezTo>
                    <a:pt x="3354" y="2518"/>
                    <a:pt x="3354" y="2518"/>
                    <a:pt x="3354" y="2518"/>
                  </a:cubicBezTo>
                  <a:cubicBezTo>
                    <a:pt x="3358" y="2501"/>
                    <a:pt x="3358" y="2501"/>
                    <a:pt x="3358" y="2501"/>
                  </a:cubicBezTo>
                  <a:cubicBezTo>
                    <a:pt x="3354" y="2491"/>
                    <a:pt x="3354" y="2491"/>
                    <a:pt x="3354" y="2491"/>
                  </a:cubicBezTo>
                  <a:cubicBezTo>
                    <a:pt x="3363" y="2478"/>
                    <a:pt x="3363" y="2478"/>
                    <a:pt x="3363" y="2478"/>
                  </a:cubicBezTo>
                  <a:cubicBezTo>
                    <a:pt x="3360" y="2457"/>
                    <a:pt x="3360" y="2457"/>
                    <a:pt x="3360" y="2457"/>
                  </a:cubicBezTo>
                  <a:cubicBezTo>
                    <a:pt x="3372" y="2452"/>
                    <a:pt x="3372" y="2452"/>
                    <a:pt x="3372" y="2452"/>
                  </a:cubicBezTo>
                  <a:cubicBezTo>
                    <a:pt x="3381" y="2426"/>
                    <a:pt x="3381" y="2426"/>
                    <a:pt x="3381" y="2426"/>
                  </a:cubicBezTo>
                  <a:cubicBezTo>
                    <a:pt x="3395" y="2436"/>
                    <a:pt x="3395" y="2436"/>
                    <a:pt x="3395" y="2436"/>
                  </a:cubicBezTo>
                  <a:cubicBezTo>
                    <a:pt x="3404" y="2465"/>
                    <a:pt x="3404" y="2465"/>
                    <a:pt x="3404" y="2465"/>
                  </a:cubicBezTo>
                  <a:cubicBezTo>
                    <a:pt x="3407" y="2503"/>
                    <a:pt x="3407" y="2503"/>
                    <a:pt x="3407" y="2503"/>
                  </a:cubicBezTo>
                  <a:cubicBezTo>
                    <a:pt x="3412" y="2515"/>
                    <a:pt x="3412" y="2515"/>
                    <a:pt x="3412" y="2515"/>
                  </a:cubicBezTo>
                  <a:cubicBezTo>
                    <a:pt x="3401" y="2523"/>
                    <a:pt x="3401" y="2523"/>
                    <a:pt x="3401" y="2523"/>
                  </a:cubicBezTo>
                  <a:cubicBezTo>
                    <a:pt x="3401" y="2541"/>
                    <a:pt x="3401" y="2541"/>
                    <a:pt x="3401" y="2541"/>
                  </a:cubicBezTo>
                  <a:cubicBezTo>
                    <a:pt x="3394" y="2547"/>
                    <a:pt x="3394" y="2547"/>
                    <a:pt x="3394" y="2547"/>
                  </a:cubicBezTo>
                  <a:cubicBezTo>
                    <a:pt x="3423" y="2567"/>
                    <a:pt x="3423" y="2567"/>
                    <a:pt x="3423" y="2567"/>
                  </a:cubicBezTo>
                  <a:cubicBezTo>
                    <a:pt x="3449" y="2565"/>
                    <a:pt x="3449" y="2565"/>
                    <a:pt x="3449" y="2565"/>
                  </a:cubicBezTo>
                  <a:cubicBezTo>
                    <a:pt x="3473" y="2572"/>
                    <a:pt x="3473" y="2572"/>
                    <a:pt x="3473" y="2572"/>
                  </a:cubicBezTo>
                  <a:cubicBezTo>
                    <a:pt x="3488" y="2593"/>
                    <a:pt x="3488" y="2593"/>
                    <a:pt x="3488" y="2593"/>
                  </a:cubicBezTo>
                  <a:cubicBezTo>
                    <a:pt x="3488" y="2610"/>
                    <a:pt x="3488" y="2610"/>
                    <a:pt x="3488" y="2610"/>
                  </a:cubicBezTo>
                  <a:cubicBezTo>
                    <a:pt x="3505" y="2623"/>
                    <a:pt x="3505" y="2623"/>
                    <a:pt x="3505" y="2623"/>
                  </a:cubicBezTo>
                  <a:cubicBezTo>
                    <a:pt x="3539" y="2623"/>
                    <a:pt x="3539" y="2623"/>
                    <a:pt x="3539" y="2623"/>
                  </a:cubicBezTo>
                  <a:cubicBezTo>
                    <a:pt x="3571" y="2657"/>
                    <a:pt x="3571" y="2657"/>
                    <a:pt x="3571" y="2657"/>
                  </a:cubicBezTo>
                  <a:cubicBezTo>
                    <a:pt x="3568" y="2646"/>
                    <a:pt x="3568" y="2646"/>
                    <a:pt x="3568" y="2646"/>
                  </a:cubicBezTo>
                  <a:cubicBezTo>
                    <a:pt x="3569" y="2623"/>
                    <a:pt x="3569" y="2623"/>
                    <a:pt x="3569" y="2623"/>
                  </a:cubicBezTo>
                  <a:cubicBezTo>
                    <a:pt x="3594" y="2598"/>
                    <a:pt x="3594" y="2598"/>
                    <a:pt x="3594" y="2598"/>
                  </a:cubicBezTo>
                  <a:cubicBezTo>
                    <a:pt x="3611" y="2598"/>
                    <a:pt x="3611" y="2598"/>
                    <a:pt x="3611" y="2598"/>
                  </a:cubicBezTo>
                  <a:cubicBezTo>
                    <a:pt x="3646" y="2625"/>
                    <a:pt x="3646" y="2625"/>
                    <a:pt x="3646" y="2625"/>
                  </a:cubicBezTo>
                  <a:cubicBezTo>
                    <a:pt x="3670" y="2625"/>
                    <a:pt x="3670" y="2625"/>
                    <a:pt x="3670" y="2625"/>
                  </a:cubicBezTo>
                  <a:cubicBezTo>
                    <a:pt x="3684" y="2640"/>
                    <a:pt x="3684" y="2640"/>
                    <a:pt x="3684" y="2640"/>
                  </a:cubicBezTo>
                  <a:cubicBezTo>
                    <a:pt x="3692" y="2671"/>
                    <a:pt x="3692" y="2671"/>
                    <a:pt x="3692" y="2671"/>
                  </a:cubicBezTo>
                  <a:cubicBezTo>
                    <a:pt x="3689" y="2637"/>
                    <a:pt x="3689" y="2637"/>
                    <a:pt x="3689" y="2637"/>
                  </a:cubicBezTo>
                  <a:cubicBezTo>
                    <a:pt x="3678" y="2617"/>
                    <a:pt x="3678" y="2617"/>
                    <a:pt x="3678" y="2617"/>
                  </a:cubicBezTo>
                  <a:cubicBezTo>
                    <a:pt x="3663" y="2616"/>
                    <a:pt x="3663" y="2616"/>
                    <a:pt x="3663" y="2616"/>
                  </a:cubicBezTo>
                  <a:cubicBezTo>
                    <a:pt x="3641" y="2608"/>
                    <a:pt x="3641" y="2608"/>
                    <a:pt x="3641" y="2608"/>
                  </a:cubicBezTo>
                  <a:cubicBezTo>
                    <a:pt x="3611" y="2588"/>
                    <a:pt x="3611" y="2588"/>
                    <a:pt x="3611" y="2588"/>
                  </a:cubicBezTo>
                  <a:cubicBezTo>
                    <a:pt x="3585" y="2593"/>
                    <a:pt x="3585" y="2593"/>
                    <a:pt x="3585" y="2593"/>
                  </a:cubicBezTo>
                  <a:cubicBezTo>
                    <a:pt x="3557" y="2614"/>
                    <a:pt x="3557" y="2614"/>
                    <a:pt x="3557" y="2614"/>
                  </a:cubicBezTo>
                  <a:cubicBezTo>
                    <a:pt x="3545" y="2610"/>
                    <a:pt x="3545" y="2610"/>
                    <a:pt x="3545" y="2610"/>
                  </a:cubicBezTo>
                  <a:cubicBezTo>
                    <a:pt x="3542" y="2613"/>
                    <a:pt x="3542" y="2613"/>
                    <a:pt x="3542" y="2613"/>
                  </a:cubicBezTo>
                  <a:cubicBezTo>
                    <a:pt x="3514" y="2601"/>
                    <a:pt x="3514" y="2601"/>
                    <a:pt x="3514" y="2601"/>
                  </a:cubicBezTo>
                  <a:cubicBezTo>
                    <a:pt x="3484" y="2568"/>
                    <a:pt x="3484" y="2568"/>
                    <a:pt x="3484" y="2568"/>
                  </a:cubicBezTo>
                  <a:cubicBezTo>
                    <a:pt x="3469" y="2556"/>
                    <a:pt x="3469" y="2556"/>
                    <a:pt x="3469" y="2556"/>
                  </a:cubicBezTo>
                  <a:cubicBezTo>
                    <a:pt x="3441" y="2555"/>
                    <a:pt x="3441" y="2555"/>
                    <a:pt x="3441" y="2555"/>
                  </a:cubicBezTo>
                  <a:cubicBezTo>
                    <a:pt x="3426" y="2530"/>
                    <a:pt x="3426" y="2530"/>
                    <a:pt x="3426" y="2530"/>
                  </a:cubicBezTo>
                  <a:cubicBezTo>
                    <a:pt x="3438" y="2535"/>
                    <a:pt x="3438" y="2535"/>
                    <a:pt x="3438" y="2535"/>
                  </a:cubicBezTo>
                  <a:cubicBezTo>
                    <a:pt x="3447" y="2533"/>
                    <a:pt x="3447" y="2533"/>
                    <a:pt x="3447" y="2533"/>
                  </a:cubicBezTo>
                  <a:cubicBezTo>
                    <a:pt x="3467" y="2498"/>
                    <a:pt x="3467" y="2498"/>
                    <a:pt x="3467" y="2498"/>
                  </a:cubicBezTo>
                  <a:cubicBezTo>
                    <a:pt x="3461" y="2481"/>
                    <a:pt x="3461" y="2481"/>
                    <a:pt x="3461" y="2481"/>
                  </a:cubicBezTo>
                  <a:cubicBezTo>
                    <a:pt x="3438" y="2461"/>
                    <a:pt x="3438" y="2461"/>
                    <a:pt x="3438" y="2461"/>
                  </a:cubicBezTo>
                  <a:cubicBezTo>
                    <a:pt x="3429" y="2425"/>
                    <a:pt x="3429" y="2425"/>
                    <a:pt x="3429" y="2425"/>
                  </a:cubicBezTo>
                  <a:cubicBezTo>
                    <a:pt x="3403" y="2388"/>
                    <a:pt x="3403" y="2388"/>
                    <a:pt x="3403" y="2388"/>
                  </a:cubicBezTo>
                  <a:cubicBezTo>
                    <a:pt x="3386" y="2377"/>
                    <a:pt x="3386" y="2377"/>
                    <a:pt x="3386" y="2377"/>
                  </a:cubicBezTo>
                  <a:cubicBezTo>
                    <a:pt x="3369" y="2354"/>
                    <a:pt x="3369" y="2354"/>
                    <a:pt x="3369" y="2354"/>
                  </a:cubicBezTo>
                  <a:cubicBezTo>
                    <a:pt x="3372" y="2336"/>
                    <a:pt x="3372" y="2336"/>
                    <a:pt x="3372" y="2336"/>
                  </a:cubicBezTo>
                  <a:cubicBezTo>
                    <a:pt x="3368" y="2319"/>
                    <a:pt x="3368" y="2319"/>
                    <a:pt x="3368" y="2319"/>
                  </a:cubicBezTo>
                  <a:cubicBezTo>
                    <a:pt x="3363" y="2277"/>
                    <a:pt x="3363" y="2277"/>
                    <a:pt x="3363" y="2277"/>
                  </a:cubicBezTo>
                  <a:cubicBezTo>
                    <a:pt x="3346" y="2257"/>
                    <a:pt x="3346" y="2257"/>
                    <a:pt x="3346" y="2257"/>
                  </a:cubicBezTo>
                  <a:cubicBezTo>
                    <a:pt x="3336" y="2257"/>
                    <a:pt x="3336" y="2257"/>
                    <a:pt x="3336" y="2257"/>
                  </a:cubicBezTo>
                  <a:cubicBezTo>
                    <a:pt x="3306" y="2238"/>
                    <a:pt x="3306" y="2238"/>
                    <a:pt x="3306" y="2238"/>
                  </a:cubicBezTo>
                  <a:cubicBezTo>
                    <a:pt x="3265" y="2237"/>
                    <a:pt x="3265" y="2237"/>
                    <a:pt x="3265" y="2237"/>
                  </a:cubicBezTo>
                  <a:cubicBezTo>
                    <a:pt x="3251" y="2215"/>
                    <a:pt x="3251" y="2215"/>
                    <a:pt x="3251" y="2215"/>
                  </a:cubicBezTo>
                  <a:cubicBezTo>
                    <a:pt x="3227" y="2202"/>
                    <a:pt x="3227" y="2202"/>
                    <a:pt x="3227" y="2202"/>
                  </a:cubicBezTo>
                  <a:cubicBezTo>
                    <a:pt x="3228" y="2182"/>
                    <a:pt x="3228" y="2182"/>
                    <a:pt x="3228" y="2182"/>
                  </a:cubicBezTo>
                  <a:cubicBezTo>
                    <a:pt x="3221" y="2168"/>
                    <a:pt x="3221" y="2168"/>
                    <a:pt x="3221" y="2168"/>
                  </a:cubicBezTo>
                  <a:cubicBezTo>
                    <a:pt x="3221" y="2156"/>
                    <a:pt x="3221" y="2156"/>
                    <a:pt x="3221" y="2156"/>
                  </a:cubicBezTo>
                  <a:cubicBezTo>
                    <a:pt x="3201" y="2168"/>
                    <a:pt x="3201" y="2168"/>
                    <a:pt x="3201" y="2168"/>
                  </a:cubicBezTo>
                  <a:cubicBezTo>
                    <a:pt x="3144" y="2165"/>
                    <a:pt x="3144" y="2165"/>
                    <a:pt x="3144" y="2165"/>
                  </a:cubicBezTo>
                  <a:cubicBezTo>
                    <a:pt x="3126" y="2166"/>
                    <a:pt x="3126" y="2166"/>
                    <a:pt x="3126" y="2166"/>
                  </a:cubicBezTo>
                  <a:cubicBezTo>
                    <a:pt x="3103" y="2151"/>
                    <a:pt x="3103" y="2151"/>
                    <a:pt x="3103" y="2151"/>
                  </a:cubicBezTo>
                  <a:cubicBezTo>
                    <a:pt x="3100" y="2130"/>
                    <a:pt x="3100" y="2130"/>
                    <a:pt x="3100" y="2130"/>
                  </a:cubicBezTo>
                  <a:cubicBezTo>
                    <a:pt x="3092" y="2130"/>
                    <a:pt x="3092" y="2130"/>
                    <a:pt x="3092" y="2130"/>
                  </a:cubicBezTo>
                  <a:cubicBezTo>
                    <a:pt x="3085" y="2116"/>
                    <a:pt x="3085" y="2116"/>
                    <a:pt x="3085" y="2116"/>
                  </a:cubicBezTo>
                  <a:cubicBezTo>
                    <a:pt x="3088" y="2087"/>
                    <a:pt x="3088" y="2087"/>
                    <a:pt x="3088" y="2087"/>
                  </a:cubicBezTo>
                  <a:cubicBezTo>
                    <a:pt x="3066" y="2050"/>
                    <a:pt x="3066" y="2050"/>
                    <a:pt x="3066" y="2050"/>
                  </a:cubicBezTo>
                  <a:cubicBezTo>
                    <a:pt x="3037" y="2033"/>
                    <a:pt x="3037" y="2033"/>
                    <a:pt x="3037" y="2033"/>
                  </a:cubicBezTo>
                  <a:cubicBezTo>
                    <a:pt x="3044" y="2021"/>
                    <a:pt x="3044" y="2021"/>
                    <a:pt x="3044" y="2021"/>
                  </a:cubicBezTo>
                  <a:cubicBezTo>
                    <a:pt x="3040" y="2011"/>
                    <a:pt x="3040" y="2011"/>
                    <a:pt x="3040" y="2011"/>
                  </a:cubicBezTo>
                  <a:cubicBezTo>
                    <a:pt x="3027" y="2011"/>
                    <a:pt x="3027" y="2011"/>
                    <a:pt x="3027" y="2011"/>
                  </a:cubicBezTo>
                  <a:cubicBezTo>
                    <a:pt x="3018" y="2000"/>
                    <a:pt x="3018" y="2000"/>
                    <a:pt x="3018" y="2000"/>
                  </a:cubicBezTo>
                  <a:cubicBezTo>
                    <a:pt x="3022" y="1983"/>
                    <a:pt x="3022" y="1983"/>
                    <a:pt x="3022" y="1983"/>
                  </a:cubicBezTo>
                  <a:cubicBezTo>
                    <a:pt x="3022" y="1965"/>
                    <a:pt x="3022" y="1965"/>
                    <a:pt x="3022" y="1965"/>
                  </a:cubicBezTo>
                  <a:cubicBezTo>
                    <a:pt x="3004" y="1951"/>
                    <a:pt x="3004" y="1951"/>
                    <a:pt x="3004" y="1951"/>
                  </a:cubicBezTo>
                  <a:cubicBezTo>
                    <a:pt x="3016" y="1940"/>
                    <a:pt x="3016" y="1940"/>
                    <a:pt x="3016" y="1940"/>
                  </a:cubicBezTo>
                  <a:cubicBezTo>
                    <a:pt x="3039" y="1940"/>
                    <a:pt x="3039" y="1940"/>
                    <a:pt x="3039" y="1940"/>
                  </a:cubicBezTo>
                  <a:cubicBezTo>
                    <a:pt x="3059" y="1920"/>
                    <a:pt x="3059" y="1920"/>
                    <a:pt x="3059" y="1920"/>
                  </a:cubicBezTo>
                  <a:cubicBezTo>
                    <a:pt x="3079" y="1920"/>
                    <a:pt x="3079" y="1920"/>
                    <a:pt x="3079" y="1920"/>
                  </a:cubicBezTo>
                  <a:cubicBezTo>
                    <a:pt x="3123" y="1910"/>
                    <a:pt x="3123" y="1910"/>
                    <a:pt x="3123" y="1910"/>
                  </a:cubicBezTo>
                  <a:cubicBezTo>
                    <a:pt x="3186" y="1887"/>
                    <a:pt x="3186" y="1887"/>
                    <a:pt x="3186" y="1887"/>
                  </a:cubicBezTo>
                  <a:cubicBezTo>
                    <a:pt x="3209" y="1867"/>
                    <a:pt x="3209" y="1867"/>
                    <a:pt x="3209" y="1867"/>
                  </a:cubicBezTo>
                  <a:cubicBezTo>
                    <a:pt x="3228" y="1862"/>
                    <a:pt x="3228" y="1862"/>
                    <a:pt x="3228" y="1862"/>
                  </a:cubicBezTo>
                  <a:cubicBezTo>
                    <a:pt x="3244" y="1868"/>
                    <a:pt x="3244" y="1868"/>
                    <a:pt x="3244" y="1868"/>
                  </a:cubicBezTo>
                  <a:cubicBezTo>
                    <a:pt x="3264" y="1861"/>
                    <a:pt x="3264" y="1861"/>
                    <a:pt x="3264" y="1861"/>
                  </a:cubicBezTo>
                  <a:cubicBezTo>
                    <a:pt x="3273" y="1841"/>
                    <a:pt x="3273" y="1841"/>
                    <a:pt x="3273" y="1841"/>
                  </a:cubicBezTo>
                  <a:cubicBezTo>
                    <a:pt x="3302" y="1830"/>
                    <a:pt x="3302" y="1830"/>
                    <a:pt x="3302" y="1830"/>
                  </a:cubicBezTo>
                  <a:cubicBezTo>
                    <a:pt x="3358" y="1806"/>
                    <a:pt x="3358" y="1806"/>
                    <a:pt x="3358" y="1806"/>
                  </a:cubicBezTo>
                  <a:cubicBezTo>
                    <a:pt x="3363" y="1813"/>
                    <a:pt x="3363" y="1813"/>
                    <a:pt x="3363" y="1813"/>
                  </a:cubicBezTo>
                  <a:cubicBezTo>
                    <a:pt x="3354" y="1830"/>
                    <a:pt x="3354" y="1830"/>
                    <a:pt x="3354" y="1830"/>
                  </a:cubicBezTo>
                  <a:cubicBezTo>
                    <a:pt x="3357" y="1842"/>
                    <a:pt x="3357" y="1842"/>
                    <a:pt x="3357" y="1842"/>
                  </a:cubicBezTo>
                  <a:cubicBezTo>
                    <a:pt x="3345" y="1852"/>
                    <a:pt x="3345" y="1852"/>
                    <a:pt x="3345" y="1852"/>
                  </a:cubicBezTo>
                  <a:cubicBezTo>
                    <a:pt x="3329" y="1884"/>
                    <a:pt x="3329" y="1884"/>
                    <a:pt x="3329" y="1884"/>
                  </a:cubicBezTo>
                  <a:cubicBezTo>
                    <a:pt x="3329" y="1902"/>
                    <a:pt x="3329" y="1902"/>
                    <a:pt x="3329" y="1902"/>
                  </a:cubicBezTo>
                  <a:cubicBezTo>
                    <a:pt x="3363" y="1930"/>
                    <a:pt x="3363" y="1930"/>
                    <a:pt x="3363" y="1930"/>
                  </a:cubicBezTo>
                  <a:cubicBezTo>
                    <a:pt x="3394" y="1928"/>
                    <a:pt x="3394" y="1928"/>
                    <a:pt x="3394" y="1928"/>
                  </a:cubicBezTo>
                  <a:cubicBezTo>
                    <a:pt x="3375" y="1920"/>
                    <a:pt x="3375" y="1920"/>
                    <a:pt x="3375" y="1920"/>
                  </a:cubicBezTo>
                  <a:cubicBezTo>
                    <a:pt x="3348" y="1893"/>
                    <a:pt x="3348" y="1893"/>
                    <a:pt x="3348" y="1893"/>
                  </a:cubicBezTo>
                  <a:cubicBezTo>
                    <a:pt x="3346" y="1881"/>
                    <a:pt x="3346" y="1881"/>
                    <a:pt x="3346" y="1881"/>
                  </a:cubicBezTo>
                  <a:cubicBezTo>
                    <a:pt x="3360" y="1864"/>
                    <a:pt x="3360" y="1864"/>
                    <a:pt x="3360" y="1864"/>
                  </a:cubicBezTo>
                  <a:cubicBezTo>
                    <a:pt x="3392" y="1844"/>
                    <a:pt x="3392" y="1844"/>
                    <a:pt x="3392" y="1844"/>
                  </a:cubicBezTo>
                  <a:cubicBezTo>
                    <a:pt x="3404" y="1815"/>
                    <a:pt x="3404" y="1815"/>
                    <a:pt x="3404" y="1815"/>
                  </a:cubicBezTo>
                  <a:cubicBezTo>
                    <a:pt x="3392" y="1790"/>
                    <a:pt x="3392" y="1790"/>
                    <a:pt x="3392" y="1790"/>
                  </a:cubicBezTo>
                  <a:cubicBezTo>
                    <a:pt x="3372" y="1790"/>
                    <a:pt x="3372" y="1790"/>
                    <a:pt x="3372" y="1790"/>
                  </a:cubicBezTo>
                  <a:cubicBezTo>
                    <a:pt x="3349" y="1775"/>
                    <a:pt x="3349" y="1775"/>
                    <a:pt x="3349" y="1775"/>
                  </a:cubicBezTo>
                  <a:cubicBezTo>
                    <a:pt x="3354" y="1761"/>
                    <a:pt x="3354" y="1761"/>
                    <a:pt x="3354" y="1761"/>
                  </a:cubicBezTo>
                  <a:cubicBezTo>
                    <a:pt x="3329" y="1760"/>
                    <a:pt x="3329" y="1760"/>
                    <a:pt x="3329" y="1760"/>
                  </a:cubicBezTo>
                  <a:cubicBezTo>
                    <a:pt x="3320" y="1769"/>
                    <a:pt x="3320" y="1769"/>
                    <a:pt x="3320" y="1769"/>
                  </a:cubicBezTo>
                  <a:cubicBezTo>
                    <a:pt x="3311" y="1761"/>
                    <a:pt x="3311" y="1761"/>
                    <a:pt x="3311" y="1761"/>
                  </a:cubicBezTo>
                  <a:cubicBezTo>
                    <a:pt x="3303" y="1740"/>
                    <a:pt x="3303" y="1740"/>
                    <a:pt x="3303" y="1740"/>
                  </a:cubicBezTo>
                  <a:cubicBezTo>
                    <a:pt x="3276" y="1740"/>
                    <a:pt x="3276" y="1740"/>
                    <a:pt x="3276" y="1740"/>
                  </a:cubicBezTo>
                  <a:cubicBezTo>
                    <a:pt x="3264" y="1746"/>
                    <a:pt x="3264" y="1746"/>
                    <a:pt x="3264" y="1746"/>
                  </a:cubicBezTo>
                  <a:cubicBezTo>
                    <a:pt x="3244" y="1723"/>
                    <a:pt x="3244" y="1723"/>
                    <a:pt x="3244" y="1723"/>
                  </a:cubicBezTo>
                  <a:cubicBezTo>
                    <a:pt x="3251" y="1719"/>
                    <a:pt x="3251" y="1719"/>
                    <a:pt x="3251" y="1719"/>
                  </a:cubicBezTo>
                  <a:cubicBezTo>
                    <a:pt x="3254" y="1705"/>
                    <a:pt x="3254" y="1705"/>
                    <a:pt x="3254" y="1705"/>
                  </a:cubicBezTo>
                  <a:cubicBezTo>
                    <a:pt x="3264" y="1700"/>
                    <a:pt x="3264" y="1700"/>
                    <a:pt x="3264" y="1700"/>
                  </a:cubicBezTo>
                  <a:cubicBezTo>
                    <a:pt x="3279" y="1714"/>
                    <a:pt x="3279" y="1714"/>
                    <a:pt x="3279" y="1714"/>
                  </a:cubicBezTo>
                  <a:cubicBezTo>
                    <a:pt x="3299" y="1714"/>
                    <a:pt x="3299" y="1714"/>
                    <a:pt x="3299" y="1714"/>
                  </a:cubicBezTo>
                  <a:cubicBezTo>
                    <a:pt x="3316" y="1705"/>
                    <a:pt x="3316" y="1705"/>
                    <a:pt x="3316" y="1705"/>
                  </a:cubicBezTo>
                  <a:cubicBezTo>
                    <a:pt x="3310" y="1696"/>
                    <a:pt x="3310" y="1696"/>
                    <a:pt x="3310" y="1696"/>
                  </a:cubicBezTo>
                  <a:cubicBezTo>
                    <a:pt x="3300" y="1700"/>
                    <a:pt x="3300" y="1700"/>
                    <a:pt x="3300" y="1700"/>
                  </a:cubicBezTo>
                  <a:cubicBezTo>
                    <a:pt x="3285" y="1703"/>
                    <a:pt x="3285" y="1703"/>
                    <a:pt x="3285" y="1703"/>
                  </a:cubicBezTo>
                  <a:cubicBezTo>
                    <a:pt x="3270" y="1691"/>
                    <a:pt x="3270" y="1691"/>
                    <a:pt x="3270" y="1691"/>
                  </a:cubicBezTo>
                  <a:cubicBezTo>
                    <a:pt x="3267" y="1676"/>
                    <a:pt x="3267" y="1676"/>
                    <a:pt x="3267" y="1676"/>
                  </a:cubicBezTo>
                  <a:cubicBezTo>
                    <a:pt x="3247" y="1674"/>
                    <a:pt x="3247" y="1674"/>
                    <a:pt x="3247" y="1674"/>
                  </a:cubicBezTo>
                  <a:cubicBezTo>
                    <a:pt x="3222" y="1665"/>
                    <a:pt x="3222" y="1665"/>
                    <a:pt x="3222" y="1665"/>
                  </a:cubicBezTo>
                  <a:cubicBezTo>
                    <a:pt x="3206" y="1673"/>
                    <a:pt x="3206" y="1673"/>
                    <a:pt x="3206" y="1673"/>
                  </a:cubicBezTo>
                  <a:cubicBezTo>
                    <a:pt x="3195" y="1656"/>
                    <a:pt x="3195" y="1656"/>
                    <a:pt x="3195" y="1656"/>
                  </a:cubicBezTo>
                  <a:cubicBezTo>
                    <a:pt x="3204" y="1647"/>
                    <a:pt x="3204" y="1647"/>
                    <a:pt x="3204" y="1647"/>
                  </a:cubicBezTo>
                  <a:cubicBezTo>
                    <a:pt x="3204" y="1631"/>
                    <a:pt x="3204" y="1631"/>
                    <a:pt x="3204" y="1631"/>
                  </a:cubicBezTo>
                  <a:cubicBezTo>
                    <a:pt x="3193" y="1621"/>
                    <a:pt x="3193" y="1621"/>
                    <a:pt x="3193" y="1621"/>
                  </a:cubicBezTo>
                  <a:cubicBezTo>
                    <a:pt x="3196" y="1615"/>
                    <a:pt x="3196" y="1615"/>
                    <a:pt x="3196" y="1615"/>
                  </a:cubicBezTo>
                  <a:cubicBezTo>
                    <a:pt x="3209" y="1618"/>
                    <a:pt x="3209" y="1618"/>
                    <a:pt x="3209" y="1618"/>
                  </a:cubicBezTo>
                  <a:cubicBezTo>
                    <a:pt x="3225" y="1642"/>
                    <a:pt x="3225" y="1642"/>
                    <a:pt x="3225" y="1642"/>
                  </a:cubicBezTo>
                  <a:cubicBezTo>
                    <a:pt x="3241" y="1638"/>
                    <a:pt x="3241" y="1638"/>
                    <a:pt x="3241" y="1638"/>
                  </a:cubicBezTo>
                  <a:cubicBezTo>
                    <a:pt x="3258" y="1662"/>
                    <a:pt x="3258" y="1662"/>
                    <a:pt x="3258" y="1662"/>
                  </a:cubicBezTo>
                  <a:cubicBezTo>
                    <a:pt x="3261" y="1647"/>
                    <a:pt x="3261" y="1647"/>
                    <a:pt x="3261" y="1647"/>
                  </a:cubicBezTo>
                  <a:cubicBezTo>
                    <a:pt x="3258" y="1636"/>
                    <a:pt x="3258" y="1636"/>
                    <a:pt x="3258" y="1636"/>
                  </a:cubicBezTo>
                  <a:cubicBezTo>
                    <a:pt x="3273" y="1625"/>
                    <a:pt x="3273" y="1625"/>
                    <a:pt x="3273" y="1625"/>
                  </a:cubicBezTo>
                  <a:cubicBezTo>
                    <a:pt x="3276" y="1593"/>
                    <a:pt x="3276" y="1593"/>
                    <a:pt x="3276" y="1593"/>
                  </a:cubicBezTo>
                  <a:cubicBezTo>
                    <a:pt x="3264" y="1583"/>
                    <a:pt x="3264" y="1583"/>
                    <a:pt x="3264" y="1583"/>
                  </a:cubicBezTo>
                  <a:cubicBezTo>
                    <a:pt x="3267" y="1576"/>
                    <a:pt x="3267" y="1576"/>
                    <a:pt x="3267" y="1576"/>
                  </a:cubicBezTo>
                  <a:cubicBezTo>
                    <a:pt x="3284" y="1579"/>
                    <a:pt x="3284" y="1579"/>
                    <a:pt x="3284" y="1579"/>
                  </a:cubicBezTo>
                  <a:cubicBezTo>
                    <a:pt x="3291" y="1567"/>
                    <a:pt x="3291" y="1567"/>
                    <a:pt x="3291" y="1567"/>
                  </a:cubicBezTo>
                  <a:cubicBezTo>
                    <a:pt x="3254" y="1558"/>
                    <a:pt x="3254" y="1558"/>
                    <a:pt x="3254" y="1558"/>
                  </a:cubicBezTo>
                  <a:cubicBezTo>
                    <a:pt x="3245" y="1569"/>
                    <a:pt x="3245" y="1569"/>
                    <a:pt x="3245" y="1569"/>
                  </a:cubicBezTo>
                  <a:cubicBezTo>
                    <a:pt x="3233" y="1569"/>
                    <a:pt x="3233" y="1569"/>
                    <a:pt x="3233" y="1569"/>
                  </a:cubicBezTo>
                  <a:cubicBezTo>
                    <a:pt x="3235" y="1553"/>
                    <a:pt x="3235" y="1553"/>
                    <a:pt x="3235" y="1553"/>
                  </a:cubicBezTo>
                  <a:cubicBezTo>
                    <a:pt x="3250" y="1540"/>
                    <a:pt x="3250" y="1540"/>
                    <a:pt x="3250" y="1540"/>
                  </a:cubicBezTo>
                  <a:cubicBezTo>
                    <a:pt x="3277" y="1538"/>
                    <a:pt x="3277" y="1538"/>
                    <a:pt x="3277" y="1538"/>
                  </a:cubicBezTo>
                  <a:cubicBezTo>
                    <a:pt x="3297" y="1532"/>
                    <a:pt x="3297" y="1532"/>
                    <a:pt x="3297" y="1532"/>
                  </a:cubicBezTo>
                  <a:cubicBezTo>
                    <a:pt x="3294" y="1517"/>
                    <a:pt x="3294" y="1517"/>
                    <a:pt x="3294" y="1517"/>
                  </a:cubicBezTo>
                  <a:cubicBezTo>
                    <a:pt x="3311" y="1500"/>
                    <a:pt x="3311" y="1500"/>
                    <a:pt x="3311" y="1500"/>
                  </a:cubicBezTo>
                  <a:cubicBezTo>
                    <a:pt x="3311" y="1485"/>
                    <a:pt x="3311" y="1485"/>
                    <a:pt x="3311" y="1485"/>
                  </a:cubicBezTo>
                  <a:cubicBezTo>
                    <a:pt x="3316" y="1477"/>
                    <a:pt x="3316" y="1477"/>
                    <a:pt x="3316" y="1477"/>
                  </a:cubicBezTo>
                  <a:cubicBezTo>
                    <a:pt x="3314" y="1469"/>
                    <a:pt x="3314" y="1469"/>
                    <a:pt x="3314" y="1469"/>
                  </a:cubicBezTo>
                  <a:cubicBezTo>
                    <a:pt x="3329" y="1448"/>
                    <a:pt x="3329" y="1448"/>
                    <a:pt x="3329" y="1448"/>
                  </a:cubicBezTo>
                  <a:cubicBezTo>
                    <a:pt x="3336" y="1448"/>
                    <a:pt x="3336" y="1448"/>
                    <a:pt x="3336" y="1448"/>
                  </a:cubicBezTo>
                  <a:cubicBezTo>
                    <a:pt x="3343" y="1459"/>
                    <a:pt x="3343" y="1459"/>
                    <a:pt x="3343" y="1459"/>
                  </a:cubicBezTo>
                  <a:cubicBezTo>
                    <a:pt x="3351" y="1454"/>
                    <a:pt x="3351" y="1454"/>
                    <a:pt x="3351" y="1454"/>
                  </a:cubicBezTo>
                  <a:cubicBezTo>
                    <a:pt x="3357" y="1440"/>
                    <a:pt x="3357" y="1440"/>
                    <a:pt x="3357" y="1440"/>
                  </a:cubicBezTo>
                  <a:cubicBezTo>
                    <a:pt x="3363" y="1439"/>
                    <a:pt x="3363" y="1439"/>
                    <a:pt x="3363" y="1439"/>
                  </a:cubicBezTo>
                  <a:cubicBezTo>
                    <a:pt x="3354" y="1425"/>
                    <a:pt x="3354" y="1425"/>
                    <a:pt x="3354" y="1425"/>
                  </a:cubicBezTo>
                  <a:cubicBezTo>
                    <a:pt x="3360" y="1416"/>
                    <a:pt x="3360" y="1416"/>
                    <a:pt x="3360" y="1416"/>
                  </a:cubicBezTo>
                  <a:cubicBezTo>
                    <a:pt x="3380" y="1408"/>
                    <a:pt x="3380" y="1408"/>
                    <a:pt x="3380" y="1408"/>
                  </a:cubicBezTo>
                  <a:cubicBezTo>
                    <a:pt x="3389" y="1405"/>
                    <a:pt x="3389" y="1405"/>
                    <a:pt x="3389" y="1405"/>
                  </a:cubicBezTo>
                  <a:cubicBezTo>
                    <a:pt x="3394" y="1390"/>
                    <a:pt x="3394" y="1390"/>
                    <a:pt x="3394" y="1390"/>
                  </a:cubicBezTo>
                  <a:cubicBezTo>
                    <a:pt x="3403" y="1388"/>
                    <a:pt x="3403" y="1388"/>
                    <a:pt x="3403" y="1388"/>
                  </a:cubicBezTo>
                  <a:cubicBezTo>
                    <a:pt x="3417" y="1394"/>
                    <a:pt x="3417" y="1394"/>
                    <a:pt x="3417" y="1394"/>
                  </a:cubicBezTo>
                  <a:cubicBezTo>
                    <a:pt x="3444" y="1388"/>
                    <a:pt x="3444" y="1388"/>
                    <a:pt x="3444" y="1388"/>
                  </a:cubicBezTo>
                  <a:cubicBezTo>
                    <a:pt x="3438" y="1378"/>
                    <a:pt x="3438" y="1378"/>
                    <a:pt x="3438" y="1378"/>
                  </a:cubicBezTo>
                  <a:cubicBezTo>
                    <a:pt x="3441" y="1365"/>
                    <a:pt x="3441" y="1365"/>
                    <a:pt x="3441" y="1365"/>
                  </a:cubicBezTo>
                  <a:cubicBezTo>
                    <a:pt x="3476" y="1359"/>
                    <a:pt x="3476" y="1359"/>
                    <a:pt x="3476" y="1359"/>
                  </a:cubicBezTo>
                  <a:cubicBezTo>
                    <a:pt x="3496" y="1349"/>
                    <a:pt x="3496" y="1349"/>
                    <a:pt x="3496" y="1349"/>
                  </a:cubicBezTo>
                  <a:cubicBezTo>
                    <a:pt x="3504" y="1330"/>
                    <a:pt x="3504" y="1330"/>
                    <a:pt x="3504" y="1330"/>
                  </a:cubicBezTo>
                  <a:cubicBezTo>
                    <a:pt x="3550" y="1312"/>
                    <a:pt x="3550" y="1312"/>
                    <a:pt x="3550" y="1312"/>
                  </a:cubicBezTo>
                  <a:cubicBezTo>
                    <a:pt x="3554" y="1297"/>
                    <a:pt x="3554" y="1297"/>
                    <a:pt x="3554" y="1297"/>
                  </a:cubicBezTo>
                  <a:cubicBezTo>
                    <a:pt x="3543" y="1294"/>
                    <a:pt x="3543" y="1294"/>
                    <a:pt x="3543" y="1294"/>
                  </a:cubicBezTo>
                  <a:cubicBezTo>
                    <a:pt x="3516" y="1310"/>
                    <a:pt x="3516" y="1310"/>
                    <a:pt x="3516" y="1310"/>
                  </a:cubicBezTo>
                  <a:cubicBezTo>
                    <a:pt x="3507" y="1301"/>
                    <a:pt x="3507" y="1301"/>
                    <a:pt x="3507" y="1301"/>
                  </a:cubicBezTo>
                  <a:cubicBezTo>
                    <a:pt x="3488" y="1320"/>
                    <a:pt x="3488" y="1320"/>
                    <a:pt x="3488" y="1320"/>
                  </a:cubicBezTo>
                  <a:cubicBezTo>
                    <a:pt x="3479" y="1310"/>
                    <a:pt x="3479" y="1310"/>
                    <a:pt x="3479" y="1310"/>
                  </a:cubicBezTo>
                  <a:cubicBezTo>
                    <a:pt x="3479" y="1274"/>
                    <a:pt x="3479" y="1274"/>
                    <a:pt x="3479" y="1274"/>
                  </a:cubicBezTo>
                  <a:cubicBezTo>
                    <a:pt x="3488" y="1268"/>
                    <a:pt x="3488" y="1268"/>
                    <a:pt x="3488" y="1268"/>
                  </a:cubicBezTo>
                  <a:cubicBezTo>
                    <a:pt x="3494" y="1254"/>
                    <a:pt x="3494" y="1254"/>
                    <a:pt x="3494" y="1254"/>
                  </a:cubicBezTo>
                  <a:cubicBezTo>
                    <a:pt x="3501" y="1255"/>
                    <a:pt x="3501" y="1255"/>
                    <a:pt x="3501" y="1255"/>
                  </a:cubicBezTo>
                  <a:cubicBezTo>
                    <a:pt x="3504" y="1265"/>
                    <a:pt x="3504" y="1265"/>
                    <a:pt x="3504" y="1265"/>
                  </a:cubicBezTo>
                  <a:cubicBezTo>
                    <a:pt x="3510" y="1268"/>
                    <a:pt x="3510" y="1268"/>
                    <a:pt x="3510" y="1268"/>
                  </a:cubicBezTo>
                  <a:cubicBezTo>
                    <a:pt x="3522" y="1255"/>
                    <a:pt x="3522" y="1255"/>
                    <a:pt x="3522" y="1255"/>
                  </a:cubicBezTo>
                  <a:cubicBezTo>
                    <a:pt x="3504" y="1237"/>
                    <a:pt x="3504" y="1237"/>
                    <a:pt x="3504" y="1237"/>
                  </a:cubicBezTo>
                  <a:cubicBezTo>
                    <a:pt x="3524" y="1234"/>
                    <a:pt x="3524" y="1234"/>
                    <a:pt x="3524" y="1234"/>
                  </a:cubicBezTo>
                  <a:cubicBezTo>
                    <a:pt x="3539" y="1243"/>
                    <a:pt x="3539" y="1243"/>
                    <a:pt x="3539" y="1243"/>
                  </a:cubicBezTo>
                  <a:cubicBezTo>
                    <a:pt x="3553" y="1246"/>
                    <a:pt x="3553" y="1246"/>
                    <a:pt x="3553" y="1246"/>
                  </a:cubicBezTo>
                  <a:cubicBezTo>
                    <a:pt x="3575" y="1229"/>
                    <a:pt x="3575" y="1229"/>
                    <a:pt x="3575" y="1229"/>
                  </a:cubicBezTo>
                  <a:cubicBezTo>
                    <a:pt x="3591" y="1236"/>
                    <a:pt x="3591" y="1236"/>
                    <a:pt x="3591" y="1236"/>
                  </a:cubicBezTo>
                  <a:cubicBezTo>
                    <a:pt x="3635" y="1220"/>
                    <a:pt x="3635" y="1220"/>
                    <a:pt x="3635" y="1220"/>
                  </a:cubicBezTo>
                  <a:cubicBezTo>
                    <a:pt x="3652" y="1223"/>
                    <a:pt x="3652" y="1223"/>
                    <a:pt x="3652" y="1223"/>
                  </a:cubicBezTo>
                  <a:cubicBezTo>
                    <a:pt x="3660" y="1236"/>
                    <a:pt x="3660" y="1236"/>
                    <a:pt x="3660" y="1236"/>
                  </a:cubicBezTo>
                  <a:cubicBezTo>
                    <a:pt x="3643" y="1274"/>
                    <a:pt x="3643" y="1274"/>
                    <a:pt x="3643" y="1274"/>
                  </a:cubicBezTo>
                  <a:cubicBezTo>
                    <a:pt x="3643" y="1284"/>
                    <a:pt x="3643" y="1284"/>
                    <a:pt x="3643" y="1284"/>
                  </a:cubicBezTo>
                  <a:cubicBezTo>
                    <a:pt x="3660" y="1297"/>
                    <a:pt x="3660" y="1297"/>
                    <a:pt x="3660" y="1297"/>
                  </a:cubicBezTo>
                  <a:cubicBezTo>
                    <a:pt x="3666" y="1272"/>
                    <a:pt x="3666" y="1272"/>
                    <a:pt x="3666" y="1272"/>
                  </a:cubicBezTo>
                  <a:cubicBezTo>
                    <a:pt x="3681" y="1248"/>
                    <a:pt x="3681" y="1248"/>
                    <a:pt x="3681" y="1248"/>
                  </a:cubicBezTo>
                  <a:cubicBezTo>
                    <a:pt x="3676" y="1232"/>
                    <a:pt x="3676" y="1232"/>
                    <a:pt x="3676" y="1232"/>
                  </a:cubicBezTo>
                  <a:cubicBezTo>
                    <a:pt x="3681" y="1226"/>
                    <a:pt x="3681" y="1226"/>
                    <a:pt x="3681" y="1226"/>
                  </a:cubicBezTo>
                  <a:cubicBezTo>
                    <a:pt x="3693" y="1242"/>
                    <a:pt x="3693" y="1242"/>
                    <a:pt x="3693" y="1242"/>
                  </a:cubicBezTo>
                  <a:cubicBezTo>
                    <a:pt x="3696" y="1266"/>
                    <a:pt x="3696" y="1266"/>
                    <a:pt x="3696" y="1266"/>
                  </a:cubicBezTo>
                  <a:cubicBezTo>
                    <a:pt x="3710" y="1266"/>
                    <a:pt x="3710" y="1266"/>
                    <a:pt x="3710" y="1266"/>
                  </a:cubicBezTo>
                  <a:cubicBezTo>
                    <a:pt x="3716" y="1249"/>
                    <a:pt x="3716" y="1249"/>
                    <a:pt x="3716" y="1249"/>
                  </a:cubicBezTo>
                  <a:cubicBezTo>
                    <a:pt x="3710" y="1231"/>
                    <a:pt x="3710" y="1231"/>
                    <a:pt x="3710" y="1231"/>
                  </a:cubicBezTo>
                  <a:cubicBezTo>
                    <a:pt x="3722" y="1222"/>
                    <a:pt x="3722" y="1222"/>
                    <a:pt x="3722" y="1222"/>
                  </a:cubicBezTo>
                  <a:cubicBezTo>
                    <a:pt x="3728" y="1225"/>
                    <a:pt x="3728" y="1225"/>
                    <a:pt x="3728" y="1225"/>
                  </a:cubicBezTo>
                  <a:cubicBezTo>
                    <a:pt x="3731" y="1242"/>
                    <a:pt x="3731" y="1242"/>
                    <a:pt x="3731" y="1242"/>
                  </a:cubicBezTo>
                  <a:cubicBezTo>
                    <a:pt x="3756" y="1223"/>
                    <a:pt x="3756" y="1223"/>
                    <a:pt x="3756" y="1223"/>
                  </a:cubicBezTo>
                  <a:cubicBezTo>
                    <a:pt x="3759" y="1214"/>
                    <a:pt x="3759" y="1214"/>
                    <a:pt x="3759" y="1214"/>
                  </a:cubicBezTo>
                  <a:cubicBezTo>
                    <a:pt x="3748" y="1200"/>
                    <a:pt x="3748" y="1200"/>
                    <a:pt x="3748" y="1200"/>
                  </a:cubicBezTo>
                  <a:cubicBezTo>
                    <a:pt x="3765" y="1200"/>
                    <a:pt x="3765" y="1200"/>
                    <a:pt x="3765" y="1200"/>
                  </a:cubicBezTo>
                  <a:cubicBezTo>
                    <a:pt x="3774" y="1191"/>
                    <a:pt x="3774" y="1191"/>
                    <a:pt x="3774" y="1191"/>
                  </a:cubicBezTo>
                  <a:cubicBezTo>
                    <a:pt x="3757" y="1185"/>
                    <a:pt x="3757" y="1185"/>
                    <a:pt x="3757" y="1185"/>
                  </a:cubicBezTo>
                  <a:cubicBezTo>
                    <a:pt x="3776" y="1167"/>
                    <a:pt x="3776" y="1167"/>
                    <a:pt x="3776" y="1167"/>
                  </a:cubicBezTo>
                  <a:cubicBezTo>
                    <a:pt x="3797" y="1165"/>
                    <a:pt x="3797" y="1165"/>
                    <a:pt x="3797" y="1165"/>
                  </a:cubicBezTo>
                  <a:cubicBezTo>
                    <a:pt x="3812" y="1156"/>
                    <a:pt x="3812" y="1156"/>
                    <a:pt x="3812" y="1156"/>
                  </a:cubicBezTo>
                  <a:cubicBezTo>
                    <a:pt x="3822" y="1161"/>
                    <a:pt x="3822" y="1161"/>
                    <a:pt x="3822" y="1161"/>
                  </a:cubicBezTo>
                  <a:cubicBezTo>
                    <a:pt x="3822" y="1171"/>
                    <a:pt x="3822" y="1171"/>
                    <a:pt x="3822" y="1171"/>
                  </a:cubicBezTo>
                  <a:cubicBezTo>
                    <a:pt x="3828" y="1174"/>
                    <a:pt x="3828" y="1174"/>
                    <a:pt x="3828" y="1174"/>
                  </a:cubicBezTo>
                  <a:cubicBezTo>
                    <a:pt x="3854" y="1177"/>
                    <a:pt x="3854" y="1177"/>
                    <a:pt x="3854" y="1177"/>
                  </a:cubicBezTo>
                  <a:cubicBezTo>
                    <a:pt x="3854" y="1200"/>
                    <a:pt x="3854" y="1200"/>
                    <a:pt x="3854" y="1200"/>
                  </a:cubicBezTo>
                  <a:cubicBezTo>
                    <a:pt x="3863" y="1210"/>
                    <a:pt x="3863" y="1210"/>
                    <a:pt x="3863" y="1210"/>
                  </a:cubicBezTo>
                  <a:cubicBezTo>
                    <a:pt x="3849" y="1248"/>
                    <a:pt x="3849" y="1248"/>
                    <a:pt x="3849" y="1248"/>
                  </a:cubicBezTo>
                  <a:cubicBezTo>
                    <a:pt x="3872" y="1237"/>
                    <a:pt x="3872" y="1237"/>
                    <a:pt x="3872" y="1237"/>
                  </a:cubicBezTo>
                  <a:cubicBezTo>
                    <a:pt x="3887" y="1202"/>
                    <a:pt x="3887" y="1202"/>
                    <a:pt x="3887" y="1202"/>
                  </a:cubicBezTo>
                  <a:cubicBezTo>
                    <a:pt x="3869" y="1170"/>
                    <a:pt x="3869" y="1170"/>
                    <a:pt x="3869" y="1170"/>
                  </a:cubicBezTo>
                  <a:cubicBezTo>
                    <a:pt x="3848" y="1156"/>
                    <a:pt x="3848" y="1156"/>
                    <a:pt x="3848" y="1156"/>
                  </a:cubicBezTo>
                  <a:cubicBezTo>
                    <a:pt x="3832" y="1135"/>
                    <a:pt x="3832" y="1135"/>
                    <a:pt x="3832" y="1135"/>
                  </a:cubicBezTo>
                  <a:cubicBezTo>
                    <a:pt x="3815" y="1147"/>
                    <a:pt x="3815" y="1147"/>
                    <a:pt x="3815" y="1147"/>
                  </a:cubicBezTo>
                  <a:cubicBezTo>
                    <a:pt x="3806" y="1139"/>
                    <a:pt x="3806" y="1139"/>
                    <a:pt x="3806" y="1139"/>
                  </a:cubicBezTo>
                  <a:cubicBezTo>
                    <a:pt x="3786" y="1142"/>
                    <a:pt x="3786" y="1142"/>
                    <a:pt x="3786" y="1142"/>
                  </a:cubicBezTo>
                  <a:cubicBezTo>
                    <a:pt x="3783" y="1129"/>
                    <a:pt x="3783" y="1129"/>
                    <a:pt x="3783" y="1129"/>
                  </a:cubicBezTo>
                  <a:cubicBezTo>
                    <a:pt x="3767" y="1124"/>
                    <a:pt x="3767" y="1124"/>
                    <a:pt x="3767" y="1124"/>
                  </a:cubicBezTo>
                  <a:cubicBezTo>
                    <a:pt x="3764" y="1118"/>
                    <a:pt x="3764" y="1118"/>
                    <a:pt x="3764" y="1118"/>
                  </a:cubicBezTo>
                  <a:cubicBezTo>
                    <a:pt x="3776" y="1104"/>
                    <a:pt x="3776" y="1104"/>
                    <a:pt x="3776" y="1104"/>
                  </a:cubicBezTo>
                  <a:cubicBezTo>
                    <a:pt x="3808" y="1106"/>
                    <a:pt x="3808" y="1106"/>
                    <a:pt x="3808" y="1106"/>
                  </a:cubicBezTo>
                  <a:cubicBezTo>
                    <a:pt x="3820" y="1093"/>
                    <a:pt x="3820" y="1093"/>
                    <a:pt x="3820" y="1093"/>
                  </a:cubicBezTo>
                  <a:cubicBezTo>
                    <a:pt x="3834" y="1093"/>
                    <a:pt x="3834" y="1093"/>
                    <a:pt x="3834" y="1093"/>
                  </a:cubicBezTo>
                  <a:cubicBezTo>
                    <a:pt x="3851" y="1096"/>
                    <a:pt x="3851" y="1096"/>
                    <a:pt x="3851" y="1096"/>
                  </a:cubicBezTo>
                  <a:cubicBezTo>
                    <a:pt x="3866" y="1090"/>
                    <a:pt x="3866" y="1090"/>
                    <a:pt x="3866" y="1090"/>
                  </a:cubicBezTo>
                  <a:cubicBezTo>
                    <a:pt x="3877" y="1096"/>
                    <a:pt x="3877" y="1096"/>
                    <a:pt x="3877" y="1096"/>
                  </a:cubicBezTo>
                  <a:cubicBezTo>
                    <a:pt x="3913" y="1081"/>
                    <a:pt x="3913" y="1081"/>
                    <a:pt x="3913" y="1081"/>
                  </a:cubicBezTo>
                  <a:cubicBezTo>
                    <a:pt x="3933" y="1092"/>
                    <a:pt x="3933" y="1092"/>
                    <a:pt x="3933" y="1092"/>
                  </a:cubicBezTo>
                  <a:cubicBezTo>
                    <a:pt x="3945" y="1090"/>
                    <a:pt x="3945" y="1090"/>
                    <a:pt x="3945" y="1090"/>
                  </a:cubicBezTo>
                  <a:cubicBezTo>
                    <a:pt x="3961" y="1093"/>
                    <a:pt x="3961" y="1093"/>
                    <a:pt x="3961" y="1093"/>
                  </a:cubicBezTo>
                  <a:cubicBezTo>
                    <a:pt x="3973" y="1083"/>
                    <a:pt x="3973" y="1083"/>
                    <a:pt x="3973" y="1083"/>
                  </a:cubicBezTo>
                  <a:cubicBezTo>
                    <a:pt x="3967" y="1073"/>
                    <a:pt x="3967" y="1073"/>
                    <a:pt x="3967" y="1073"/>
                  </a:cubicBezTo>
                  <a:cubicBezTo>
                    <a:pt x="3941" y="1072"/>
                    <a:pt x="3941" y="1072"/>
                    <a:pt x="3941" y="1072"/>
                  </a:cubicBezTo>
                  <a:cubicBezTo>
                    <a:pt x="3916" y="1061"/>
                    <a:pt x="3916" y="1061"/>
                    <a:pt x="3916" y="1061"/>
                  </a:cubicBezTo>
                  <a:cubicBezTo>
                    <a:pt x="3897" y="1069"/>
                    <a:pt x="3897" y="1069"/>
                    <a:pt x="3897" y="1069"/>
                  </a:cubicBezTo>
                  <a:cubicBezTo>
                    <a:pt x="3866" y="1066"/>
                    <a:pt x="3866" y="1066"/>
                    <a:pt x="3866" y="1066"/>
                  </a:cubicBezTo>
                  <a:cubicBezTo>
                    <a:pt x="3866" y="1054"/>
                    <a:pt x="3866" y="1054"/>
                    <a:pt x="3866" y="1054"/>
                  </a:cubicBezTo>
                  <a:cubicBezTo>
                    <a:pt x="3860" y="1034"/>
                    <a:pt x="3860" y="1034"/>
                    <a:pt x="3860" y="1034"/>
                  </a:cubicBezTo>
                  <a:cubicBezTo>
                    <a:pt x="3883" y="1018"/>
                    <a:pt x="3883" y="1018"/>
                    <a:pt x="3883" y="1018"/>
                  </a:cubicBezTo>
                  <a:cubicBezTo>
                    <a:pt x="3860" y="1014"/>
                    <a:pt x="3860" y="1014"/>
                    <a:pt x="3860" y="1014"/>
                  </a:cubicBezTo>
                  <a:cubicBezTo>
                    <a:pt x="3841" y="989"/>
                    <a:pt x="3841" y="989"/>
                    <a:pt x="3841" y="989"/>
                  </a:cubicBezTo>
                  <a:cubicBezTo>
                    <a:pt x="3826" y="991"/>
                    <a:pt x="3826" y="991"/>
                    <a:pt x="3826" y="991"/>
                  </a:cubicBezTo>
                  <a:cubicBezTo>
                    <a:pt x="3811" y="971"/>
                    <a:pt x="3811" y="971"/>
                    <a:pt x="3811" y="971"/>
                  </a:cubicBezTo>
                  <a:cubicBezTo>
                    <a:pt x="3808" y="953"/>
                    <a:pt x="3808" y="953"/>
                    <a:pt x="3808" y="953"/>
                  </a:cubicBezTo>
                  <a:cubicBezTo>
                    <a:pt x="3823" y="953"/>
                    <a:pt x="3823" y="953"/>
                    <a:pt x="3823" y="953"/>
                  </a:cubicBezTo>
                  <a:cubicBezTo>
                    <a:pt x="3823" y="933"/>
                    <a:pt x="3823" y="933"/>
                    <a:pt x="3823" y="933"/>
                  </a:cubicBezTo>
                  <a:cubicBezTo>
                    <a:pt x="3803" y="915"/>
                    <a:pt x="3803" y="915"/>
                    <a:pt x="3803" y="915"/>
                  </a:cubicBezTo>
                  <a:cubicBezTo>
                    <a:pt x="3806" y="840"/>
                    <a:pt x="3806" y="840"/>
                    <a:pt x="3806" y="840"/>
                  </a:cubicBezTo>
                  <a:cubicBezTo>
                    <a:pt x="3823" y="820"/>
                    <a:pt x="3823" y="820"/>
                    <a:pt x="3823" y="820"/>
                  </a:cubicBezTo>
                  <a:cubicBezTo>
                    <a:pt x="3817" y="800"/>
                    <a:pt x="3817" y="800"/>
                    <a:pt x="3817" y="800"/>
                  </a:cubicBezTo>
                  <a:cubicBezTo>
                    <a:pt x="3820" y="774"/>
                    <a:pt x="3820" y="774"/>
                    <a:pt x="3820" y="774"/>
                  </a:cubicBezTo>
                  <a:cubicBezTo>
                    <a:pt x="3835" y="759"/>
                    <a:pt x="3835" y="759"/>
                    <a:pt x="3835" y="759"/>
                  </a:cubicBezTo>
                  <a:cubicBezTo>
                    <a:pt x="3826" y="742"/>
                    <a:pt x="3826" y="742"/>
                    <a:pt x="3826" y="742"/>
                  </a:cubicBezTo>
                  <a:cubicBezTo>
                    <a:pt x="3840" y="737"/>
                    <a:pt x="3840" y="737"/>
                    <a:pt x="3840" y="737"/>
                  </a:cubicBezTo>
                  <a:cubicBezTo>
                    <a:pt x="3845" y="723"/>
                    <a:pt x="3845" y="723"/>
                    <a:pt x="3845" y="723"/>
                  </a:cubicBezTo>
                  <a:cubicBezTo>
                    <a:pt x="3866" y="704"/>
                    <a:pt x="3866" y="704"/>
                    <a:pt x="3866" y="704"/>
                  </a:cubicBezTo>
                  <a:cubicBezTo>
                    <a:pt x="3878" y="705"/>
                    <a:pt x="3878" y="705"/>
                    <a:pt x="3878" y="705"/>
                  </a:cubicBezTo>
                  <a:cubicBezTo>
                    <a:pt x="3898" y="728"/>
                    <a:pt x="3898" y="728"/>
                    <a:pt x="3898" y="728"/>
                  </a:cubicBezTo>
                  <a:cubicBezTo>
                    <a:pt x="3913" y="711"/>
                    <a:pt x="3913" y="711"/>
                    <a:pt x="3913" y="711"/>
                  </a:cubicBezTo>
                  <a:cubicBezTo>
                    <a:pt x="3927" y="711"/>
                    <a:pt x="3927" y="711"/>
                    <a:pt x="3927" y="711"/>
                  </a:cubicBezTo>
                  <a:cubicBezTo>
                    <a:pt x="3935" y="734"/>
                    <a:pt x="3935" y="734"/>
                    <a:pt x="3935" y="734"/>
                  </a:cubicBezTo>
                  <a:cubicBezTo>
                    <a:pt x="3958" y="739"/>
                    <a:pt x="3958" y="739"/>
                    <a:pt x="3958" y="739"/>
                  </a:cubicBezTo>
                  <a:cubicBezTo>
                    <a:pt x="3979" y="720"/>
                    <a:pt x="3979" y="720"/>
                    <a:pt x="3979" y="720"/>
                  </a:cubicBezTo>
                  <a:cubicBezTo>
                    <a:pt x="3987" y="722"/>
                    <a:pt x="3987" y="722"/>
                    <a:pt x="3987" y="722"/>
                  </a:cubicBezTo>
                  <a:cubicBezTo>
                    <a:pt x="3988" y="746"/>
                    <a:pt x="3988" y="746"/>
                    <a:pt x="3988" y="746"/>
                  </a:cubicBezTo>
                  <a:cubicBezTo>
                    <a:pt x="3994" y="752"/>
                    <a:pt x="3994" y="752"/>
                    <a:pt x="3994" y="752"/>
                  </a:cubicBezTo>
                  <a:cubicBezTo>
                    <a:pt x="4019" y="759"/>
                    <a:pt x="4019" y="759"/>
                    <a:pt x="4019" y="759"/>
                  </a:cubicBezTo>
                  <a:cubicBezTo>
                    <a:pt x="4020" y="766"/>
                    <a:pt x="4020" y="766"/>
                    <a:pt x="4020" y="766"/>
                  </a:cubicBezTo>
                  <a:cubicBezTo>
                    <a:pt x="4005" y="775"/>
                    <a:pt x="4005" y="775"/>
                    <a:pt x="4005" y="775"/>
                  </a:cubicBezTo>
                  <a:cubicBezTo>
                    <a:pt x="4004" y="783"/>
                    <a:pt x="4004" y="783"/>
                    <a:pt x="4004" y="783"/>
                  </a:cubicBezTo>
                  <a:cubicBezTo>
                    <a:pt x="3996" y="797"/>
                    <a:pt x="3996" y="797"/>
                    <a:pt x="3996" y="797"/>
                  </a:cubicBezTo>
                  <a:cubicBezTo>
                    <a:pt x="4000" y="815"/>
                    <a:pt x="4000" y="815"/>
                    <a:pt x="4000" y="815"/>
                  </a:cubicBezTo>
                  <a:cubicBezTo>
                    <a:pt x="3984" y="841"/>
                    <a:pt x="3984" y="841"/>
                    <a:pt x="3984" y="841"/>
                  </a:cubicBezTo>
                  <a:cubicBezTo>
                    <a:pt x="3967" y="844"/>
                    <a:pt x="3967" y="844"/>
                    <a:pt x="3967" y="844"/>
                  </a:cubicBezTo>
                  <a:cubicBezTo>
                    <a:pt x="3953" y="866"/>
                    <a:pt x="3953" y="866"/>
                    <a:pt x="3953" y="866"/>
                  </a:cubicBezTo>
                  <a:cubicBezTo>
                    <a:pt x="3967" y="870"/>
                    <a:pt x="3967" y="870"/>
                    <a:pt x="3967" y="870"/>
                  </a:cubicBezTo>
                  <a:cubicBezTo>
                    <a:pt x="4004" y="855"/>
                    <a:pt x="4004" y="855"/>
                    <a:pt x="4004" y="855"/>
                  </a:cubicBezTo>
                  <a:cubicBezTo>
                    <a:pt x="4029" y="815"/>
                    <a:pt x="4029" y="815"/>
                    <a:pt x="4029" y="815"/>
                  </a:cubicBezTo>
                  <a:cubicBezTo>
                    <a:pt x="4042" y="818"/>
                    <a:pt x="4042" y="818"/>
                    <a:pt x="4042" y="818"/>
                  </a:cubicBezTo>
                  <a:cubicBezTo>
                    <a:pt x="4042" y="830"/>
                    <a:pt x="4042" y="830"/>
                    <a:pt x="4042" y="830"/>
                  </a:cubicBezTo>
                  <a:cubicBezTo>
                    <a:pt x="4031" y="846"/>
                    <a:pt x="4031" y="846"/>
                    <a:pt x="4031" y="846"/>
                  </a:cubicBezTo>
                  <a:cubicBezTo>
                    <a:pt x="4033" y="858"/>
                    <a:pt x="4033" y="858"/>
                    <a:pt x="4033" y="858"/>
                  </a:cubicBezTo>
                  <a:cubicBezTo>
                    <a:pt x="4048" y="858"/>
                    <a:pt x="4048" y="858"/>
                    <a:pt x="4048" y="858"/>
                  </a:cubicBezTo>
                  <a:cubicBezTo>
                    <a:pt x="4062" y="837"/>
                    <a:pt x="4062" y="837"/>
                    <a:pt x="4062" y="837"/>
                  </a:cubicBezTo>
                  <a:cubicBezTo>
                    <a:pt x="4077" y="827"/>
                    <a:pt x="4077" y="827"/>
                    <a:pt x="4077" y="827"/>
                  </a:cubicBezTo>
                  <a:cubicBezTo>
                    <a:pt x="4085" y="835"/>
                    <a:pt x="4085" y="835"/>
                    <a:pt x="4085" y="835"/>
                  </a:cubicBezTo>
                  <a:cubicBezTo>
                    <a:pt x="4106" y="834"/>
                    <a:pt x="4106" y="834"/>
                    <a:pt x="4106" y="834"/>
                  </a:cubicBezTo>
                  <a:cubicBezTo>
                    <a:pt x="4111" y="815"/>
                    <a:pt x="4111" y="815"/>
                    <a:pt x="4111" y="815"/>
                  </a:cubicBezTo>
                  <a:cubicBezTo>
                    <a:pt x="4118" y="814"/>
                    <a:pt x="4118" y="814"/>
                    <a:pt x="4118" y="814"/>
                  </a:cubicBezTo>
                  <a:cubicBezTo>
                    <a:pt x="4129" y="821"/>
                    <a:pt x="4129" y="821"/>
                    <a:pt x="4129" y="821"/>
                  </a:cubicBezTo>
                  <a:cubicBezTo>
                    <a:pt x="4143" y="814"/>
                    <a:pt x="4143" y="814"/>
                    <a:pt x="4143" y="814"/>
                  </a:cubicBezTo>
                  <a:cubicBezTo>
                    <a:pt x="4164" y="835"/>
                    <a:pt x="4164" y="835"/>
                    <a:pt x="4164" y="835"/>
                  </a:cubicBezTo>
                  <a:cubicBezTo>
                    <a:pt x="4164" y="852"/>
                    <a:pt x="4164" y="852"/>
                    <a:pt x="4164" y="852"/>
                  </a:cubicBezTo>
                  <a:cubicBezTo>
                    <a:pt x="4173" y="876"/>
                    <a:pt x="4173" y="876"/>
                    <a:pt x="4173" y="876"/>
                  </a:cubicBezTo>
                  <a:cubicBezTo>
                    <a:pt x="4167" y="885"/>
                    <a:pt x="4167" y="885"/>
                    <a:pt x="4167" y="885"/>
                  </a:cubicBezTo>
                  <a:cubicBezTo>
                    <a:pt x="4167" y="901"/>
                    <a:pt x="4167" y="901"/>
                    <a:pt x="4167" y="901"/>
                  </a:cubicBezTo>
                  <a:cubicBezTo>
                    <a:pt x="4156" y="924"/>
                    <a:pt x="4156" y="924"/>
                    <a:pt x="4156" y="924"/>
                  </a:cubicBezTo>
                  <a:cubicBezTo>
                    <a:pt x="4176" y="957"/>
                    <a:pt x="4176" y="957"/>
                    <a:pt x="4176" y="957"/>
                  </a:cubicBezTo>
                  <a:cubicBezTo>
                    <a:pt x="4173" y="976"/>
                    <a:pt x="4173" y="976"/>
                    <a:pt x="4173" y="976"/>
                  </a:cubicBezTo>
                  <a:cubicBezTo>
                    <a:pt x="4161" y="980"/>
                    <a:pt x="4161" y="980"/>
                    <a:pt x="4161" y="980"/>
                  </a:cubicBezTo>
                  <a:cubicBezTo>
                    <a:pt x="4147" y="991"/>
                    <a:pt x="4147" y="991"/>
                    <a:pt x="4147" y="991"/>
                  </a:cubicBezTo>
                  <a:cubicBezTo>
                    <a:pt x="4158" y="994"/>
                    <a:pt x="4158" y="994"/>
                    <a:pt x="4158" y="994"/>
                  </a:cubicBezTo>
                  <a:cubicBezTo>
                    <a:pt x="4190" y="986"/>
                    <a:pt x="4190" y="986"/>
                    <a:pt x="4190" y="986"/>
                  </a:cubicBezTo>
                  <a:cubicBezTo>
                    <a:pt x="4208" y="968"/>
                    <a:pt x="4208" y="968"/>
                    <a:pt x="4208" y="968"/>
                  </a:cubicBezTo>
                  <a:cubicBezTo>
                    <a:pt x="4233" y="966"/>
                    <a:pt x="4233" y="966"/>
                    <a:pt x="4233" y="966"/>
                  </a:cubicBezTo>
                  <a:cubicBezTo>
                    <a:pt x="4245" y="944"/>
                    <a:pt x="4245" y="944"/>
                    <a:pt x="4245" y="944"/>
                  </a:cubicBezTo>
                  <a:cubicBezTo>
                    <a:pt x="4242" y="915"/>
                    <a:pt x="4242" y="915"/>
                    <a:pt x="4242" y="915"/>
                  </a:cubicBezTo>
                  <a:cubicBezTo>
                    <a:pt x="4234" y="893"/>
                    <a:pt x="4234" y="893"/>
                    <a:pt x="4234" y="893"/>
                  </a:cubicBezTo>
                  <a:cubicBezTo>
                    <a:pt x="4225" y="895"/>
                    <a:pt x="4225" y="895"/>
                    <a:pt x="4225" y="895"/>
                  </a:cubicBezTo>
                  <a:cubicBezTo>
                    <a:pt x="4213" y="889"/>
                    <a:pt x="4213" y="889"/>
                    <a:pt x="4213" y="889"/>
                  </a:cubicBezTo>
                  <a:cubicBezTo>
                    <a:pt x="4211" y="872"/>
                    <a:pt x="4211" y="872"/>
                    <a:pt x="4211" y="872"/>
                  </a:cubicBezTo>
                  <a:cubicBezTo>
                    <a:pt x="4219" y="867"/>
                    <a:pt x="4219" y="867"/>
                    <a:pt x="4219" y="867"/>
                  </a:cubicBezTo>
                  <a:cubicBezTo>
                    <a:pt x="4230" y="867"/>
                    <a:pt x="4230" y="867"/>
                    <a:pt x="4230" y="867"/>
                  </a:cubicBezTo>
                  <a:cubicBezTo>
                    <a:pt x="4237" y="872"/>
                    <a:pt x="4237" y="872"/>
                    <a:pt x="4237" y="872"/>
                  </a:cubicBezTo>
                  <a:cubicBezTo>
                    <a:pt x="4250" y="869"/>
                    <a:pt x="4250" y="869"/>
                    <a:pt x="4250" y="869"/>
                  </a:cubicBezTo>
                  <a:cubicBezTo>
                    <a:pt x="4277" y="861"/>
                    <a:pt x="4277" y="861"/>
                    <a:pt x="4277" y="861"/>
                  </a:cubicBezTo>
                  <a:cubicBezTo>
                    <a:pt x="4297" y="840"/>
                    <a:pt x="4297" y="840"/>
                    <a:pt x="4297" y="840"/>
                  </a:cubicBezTo>
                  <a:cubicBezTo>
                    <a:pt x="4309" y="843"/>
                    <a:pt x="4309" y="843"/>
                    <a:pt x="4309" y="843"/>
                  </a:cubicBezTo>
                  <a:cubicBezTo>
                    <a:pt x="4331" y="843"/>
                    <a:pt x="4331" y="843"/>
                    <a:pt x="4331" y="843"/>
                  </a:cubicBezTo>
                  <a:cubicBezTo>
                    <a:pt x="4337" y="826"/>
                    <a:pt x="4337" y="826"/>
                    <a:pt x="4337" y="826"/>
                  </a:cubicBezTo>
                  <a:cubicBezTo>
                    <a:pt x="4351" y="814"/>
                    <a:pt x="4351" y="814"/>
                    <a:pt x="4351" y="814"/>
                  </a:cubicBezTo>
                  <a:cubicBezTo>
                    <a:pt x="4357" y="817"/>
                    <a:pt x="4357" y="817"/>
                    <a:pt x="4357" y="817"/>
                  </a:cubicBezTo>
                  <a:cubicBezTo>
                    <a:pt x="4369" y="804"/>
                    <a:pt x="4369" y="804"/>
                    <a:pt x="4369" y="804"/>
                  </a:cubicBezTo>
                  <a:cubicBezTo>
                    <a:pt x="4386" y="801"/>
                    <a:pt x="4386" y="801"/>
                    <a:pt x="4386" y="801"/>
                  </a:cubicBezTo>
                  <a:cubicBezTo>
                    <a:pt x="4393" y="807"/>
                    <a:pt x="4393" y="807"/>
                    <a:pt x="4393" y="807"/>
                  </a:cubicBezTo>
                  <a:cubicBezTo>
                    <a:pt x="4410" y="803"/>
                    <a:pt x="4410" y="803"/>
                    <a:pt x="4410" y="803"/>
                  </a:cubicBezTo>
                  <a:cubicBezTo>
                    <a:pt x="4412" y="814"/>
                    <a:pt x="4412" y="814"/>
                    <a:pt x="4412" y="814"/>
                  </a:cubicBezTo>
                  <a:cubicBezTo>
                    <a:pt x="4407" y="821"/>
                    <a:pt x="4407" y="821"/>
                    <a:pt x="4407" y="821"/>
                  </a:cubicBezTo>
                  <a:cubicBezTo>
                    <a:pt x="4410" y="835"/>
                    <a:pt x="4410" y="835"/>
                    <a:pt x="4410" y="835"/>
                  </a:cubicBezTo>
                  <a:cubicBezTo>
                    <a:pt x="4445" y="832"/>
                    <a:pt x="4445" y="832"/>
                    <a:pt x="4445" y="832"/>
                  </a:cubicBezTo>
                  <a:cubicBezTo>
                    <a:pt x="4450" y="837"/>
                    <a:pt x="4450" y="837"/>
                    <a:pt x="4450" y="837"/>
                  </a:cubicBezTo>
                  <a:cubicBezTo>
                    <a:pt x="4467" y="843"/>
                    <a:pt x="4467" y="843"/>
                    <a:pt x="4467" y="843"/>
                  </a:cubicBezTo>
                  <a:cubicBezTo>
                    <a:pt x="4528" y="878"/>
                    <a:pt x="4528" y="878"/>
                    <a:pt x="4528" y="878"/>
                  </a:cubicBezTo>
                  <a:cubicBezTo>
                    <a:pt x="4542" y="881"/>
                    <a:pt x="4542" y="881"/>
                    <a:pt x="4542" y="881"/>
                  </a:cubicBezTo>
                  <a:cubicBezTo>
                    <a:pt x="4551" y="899"/>
                    <a:pt x="4551" y="899"/>
                    <a:pt x="4551" y="899"/>
                  </a:cubicBezTo>
                  <a:cubicBezTo>
                    <a:pt x="4549" y="910"/>
                    <a:pt x="4549" y="910"/>
                    <a:pt x="4549" y="910"/>
                  </a:cubicBezTo>
                  <a:cubicBezTo>
                    <a:pt x="4577" y="944"/>
                    <a:pt x="4577" y="944"/>
                    <a:pt x="4577" y="944"/>
                  </a:cubicBezTo>
                  <a:cubicBezTo>
                    <a:pt x="4584" y="939"/>
                    <a:pt x="4584" y="939"/>
                    <a:pt x="4584" y="939"/>
                  </a:cubicBezTo>
                  <a:cubicBezTo>
                    <a:pt x="4584" y="928"/>
                    <a:pt x="4584" y="928"/>
                    <a:pt x="4584" y="928"/>
                  </a:cubicBezTo>
                  <a:cubicBezTo>
                    <a:pt x="4594" y="922"/>
                    <a:pt x="4594" y="922"/>
                    <a:pt x="4594" y="922"/>
                  </a:cubicBezTo>
                  <a:cubicBezTo>
                    <a:pt x="4597" y="913"/>
                    <a:pt x="4597" y="913"/>
                    <a:pt x="4597" y="913"/>
                  </a:cubicBezTo>
                  <a:cubicBezTo>
                    <a:pt x="4586" y="905"/>
                    <a:pt x="4586" y="905"/>
                    <a:pt x="4586" y="905"/>
                  </a:cubicBezTo>
                  <a:cubicBezTo>
                    <a:pt x="4572" y="905"/>
                    <a:pt x="4572" y="905"/>
                    <a:pt x="4572" y="905"/>
                  </a:cubicBezTo>
                  <a:cubicBezTo>
                    <a:pt x="4571" y="890"/>
                    <a:pt x="4571" y="890"/>
                    <a:pt x="4571" y="890"/>
                  </a:cubicBezTo>
                  <a:cubicBezTo>
                    <a:pt x="4584" y="879"/>
                    <a:pt x="4584" y="879"/>
                    <a:pt x="4584" y="879"/>
                  </a:cubicBezTo>
                  <a:cubicBezTo>
                    <a:pt x="4595" y="881"/>
                    <a:pt x="4595" y="881"/>
                    <a:pt x="4595" y="881"/>
                  </a:cubicBezTo>
                  <a:cubicBezTo>
                    <a:pt x="4604" y="893"/>
                    <a:pt x="4604" y="893"/>
                    <a:pt x="4604" y="893"/>
                  </a:cubicBezTo>
                  <a:cubicBezTo>
                    <a:pt x="4616" y="904"/>
                    <a:pt x="4616" y="904"/>
                    <a:pt x="4616" y="904"/>
                  </a:cubicBezTo>
                  <a:cubicBezTo>
                    <a:pt x="4616" y="918"/>
                    <a:pt x="4616" y="918"/>
                    <a:pt x="4616" y="918"/>
                  </a:cubicBezTo>
                  <a:cubicBezTo>
                    <a:pt x="4639" y="939"/>
                    <a:pt x="4639" y="939"/>
                    <a:pt x="4639" y="939"/>
                  </a:cubicBezTo>
                  <a:cubicBezTo>
                    <a:pt x="4642" y="957"/>
                    <a:pt x="4642" y="957"/>
                    <a:pt x="4642" y="957"/>
                  </a:cubicBezTo>
                  <a:cubicBezTo>
                    <a:pt x="4653" y="962"/>
                    <a:pt x="4653" y="962"/>
                    <a:pt x="4653" y="962"/>
                  </a:cubicBezTo>
                  <a:cubicBezTo>
                    <a:pt x="4662" y="956"/>
                    <a:pt x="4662" y="956"/>
                    <a:pt x="4662" y="956"/>
                  </a:cubicBezTo>
                  <a:cubicBezTo>
                    <a:pt x="4668" y="954"/>
                    <a:pt x="4668" y="954"/>
                    <a:pt x="4668" y="954"/>
                  </a:cubicBezTo>
                  <a:cubicBezTo>
                    <a:pt x="4679" y="962"/>
                    <a:pt x="4679" y="962"/>
                    <a:pt x="4679" y="962"/>
                  </a:cubicBezTo>
                  <a:cubicBezTo>
                    <a:pt x="4690" y="977"/>
                    <a:pt x="4690" y="977"/>
                    <a:pt x="4690" y="977"/>
                  </a:cubicBezTo>
                  <a:cubicBezTo>
                    <a:pt x="4691" y="992"/>
                    <a:pt x="4691" y="992"/>
                    <a:pt x="4691" y="992"/>
                  </a:cubicBezTo>
                  <a:cubicBezTo>
                    <a:pt x="4705" y="1009"/>
                    <a:pt x="4705" y="1009"/>
                    <a:pt x="4705" y="1009"/>
                  </a:cubicBezTo>
                  <a:cubicBezTo>
                    <a:pt x="4704" y="1021"/>
                    <a:pt x="4704" y="1021"/>
                    <a:pt x="4704" y="1021"/>
                  </a:cubicBezTo>
                  <a:cubicBezTo>
                    <a:pt x="4698" y="1021"/>
                    <a:pt x="4698" y="1021"/>
                    <a:pt x="4698" y="1021"/>
                  </a:cubicBezTo>
                  <a:cubicBezTo>
                    <a:pt x="4694" y="1012"/>
                    <a:pt x="4694" y="1012"/>
                    <a:pt x="4694" y="1012"/>
                  </a:cubicBezTo>
                  <a:cubicBezTo>
                    <a:pt x="4688" y="1003"/>
                    <a:pt x="4688" y="1003"/>
                    <a:pt x="4688" y="1003"/>
                  </a:cubicBezTo>
                  <a:cubicBezTo>
                    <a:pt x="4682" y="1003"/>
                    <a:pt x="4682" y="1003"/>
                    <a:pt x="4682" y="1003"/>
                  </a:cubicBezTo>
                  <a:cubicBezTo>
                    <a:pt x="4675" y="1011"/>
                    <a:pt x="4675" y="1011"/>
                    <a:pt x="4675" y="1011"/>
                  </a:cubicBezTo>
                  <a:cubicBezTo>
                    <a:pt x="4662" y="1000"/>
                    <a:pt x="4662" y="1000"/>
                    <a:pt x="4662" y="1000"/>
                  </a:cubicBezTo>
                  <a:cubicBezTo>
                    <a:pt x="4633" y="988"/>
                    <a:pt x="4633" y="988"/>
                    <a:pt x="4633" y="988"/>
                  </a:cubicBezTo>
                  <a:cubicBezTo>
                    <a:pt x="4612" y="989"/>
                    <a:pt x="4612" y="989"/>
                    <a:pt x="4612" y="989"/>
                  </a:cubicBezTo>
                  <a:cubicBezTo>
                    <a:pt x="4609" y="994"/>
                    <a:pt x="4609" y="994"/>
                    <a:pt x="4609" y="994"/>
                  </a:cubicBezTo>
                  <a:cubicBezTo>
                    <a:pt x="4620" y="1009"/>
                    <a:pt x="4620" y="1009"/>
                    <a:pt x="4620" y="1009"/>
                  </a:cubicBezTo>
                  <a:cubicBezTo>
                    <a:pt x="4641" y="1012"/>
                    <a:pt x="4641" y="1012"/>
                    <a:pt x="4641" y="1012"/>
                  </a:cubicBezTo>
                  <a:cubicBezTo>
                    <a:pt x="4649" y="1017"/>
                    <a:pt x="4649" y="1017"/>
                    <a:pt x="4649" y="1017"/>
                  </a:cubicBezTo>
                  <a:cubicBezTo>
                    <a:pt x="4646" y="1021"/>
                    <a:pt x="4646" y="1021"/>
                    <a:pt x="4646" y="1021"/>
                  </a:cubicBezTo>
                  <a:cubicBezTo>
                    <a:pt x="4655" y="1041"/>
                    <a:pt x="4655" y="1041"/>
                    <a:pt x="4655" y="1041"/>
                  </a:cubicBezTo>
                  <a:cubicBezTo>
                    <a:pt x="4664" y="1048"/>
                    <a:pt x="4664" y="1048"/>
                    <a:pt x="4664" y="1048"/>
                  </a:cubicBezTo>
                  <a:cubicBezTo>
                    <a:pt x="4670" y="1041"/>
                    <a:pt x="4670" y="1041"/>
                    <a:pt x="4670" y="1041"/>
                  </a:cubicBezTo>
                  <a:cubicBezTo>
                    <a:pt x="4679" y="1023"/>
                    <a:pt x="4679" y="1023"/>
                    <a:pt x="4679" y="1023"/>
                  </a:cubicBezTo>
                  <a:cubicBezTo>
                    <a:pt x="4685" y="1023"/>
                    <a:pt x="4685" y="1023"/>
                    <a:pt x="4685" y="1023"/>
                  </a:cubicBezTo>
                  <a:cubicBezTo>
                    <a:pt x="4693" y="1035"/>
                    <a:pt x="4693" y="1035"/>
                    <a:pt x="4693" y="1035"/>
                  </a:cubicBezTo>
                  <a:cubicBezTo>
                    <a:pt x="4704" y="1043"/>
                    <a:pt x="4704" y="1043"/>
                    <a:pt x="4704" y="1043"/>
                  </a:cubicBezTo>
                  <a:cubicBezTo>
                    <a:pt x="4711" y="1038"/>
                    <a:pt x="4711" y="1038"/>
                    <a:pt x="4711" y="1038"/>
                  </a:cubicBezTo>
                  <a:cubicBezTo>
                    <a:pt x="4720" y="1040"/>
                    <a:pt x="4720" y="1040"/>
                    <a:pt x="4720" y="1040"/>
                  </a:cubicBezTo>
                  <a:cubicBezTo>
                    <a:pt x="4725" y="1052"/>
                    <a:pt x="4725" y="1052"/>
                    <a:pt x="4725" y="1052"/>
                  </a:cubicBezTo>
                  <a:cubicBezTo>
                    <a:pt x="4720" y="1061"/>
                    <a:pt x="4720" y="1061"/>
                    <a:pt x="4720" y="1061"/>
                  </a:cubicBezTo>
                  <a:cubicBezTo>
                    <a:pt x="4734" y="1086"/>
                    <a:pt x="4734" y="1086"/>
                    <a:pt x="4734" y="1086"/>
                  </a:cubicBezTo>
                  <a:cubicBezTo>
                    <a:pt x="4740" y="1115"/>
                    <a:pt x="4740" y="1115"/>
                    <a:pt x="4740" y="1115"/>
                  </a:cubicBezTo>
                  <a:cubicBezTo>
                    <a:pt x="4739" y="1145"/>
                    <a:pt x="4739" y="1145"/>
                    <a:pt x="4739" y="1145"/>
                  </a:cubicBezTo>
                  <a:cubicBezTo>
                    <a:pt x="4728" y="1171"/>
                    <a:pt x="4728" y="1171"/>
                    <a:pt x="4728" y="1171"/>
                  </a:cubicBezTo>
                  <a:cubicBezTo>
                    <a:pt x="4722" y="1174"/>
                    <a:pt x="4722" y="1174"/>
                    <a:pt x="4722" y="1174"/>
                  </a:cubicBezTo>
                  <a:cubicBezTo>
                    <a:pt x="4714" y="1187"/>
                    <a:pt x="4714" y="1187"/>
                    <a:pt x="4714" y="1187"/>
                  </a:cubicBezTo>
                  <a:cubicBezTo>
                    <a:pt x="4719" y="1202"/>
                    <a:pt x="4719" y="1202"/>
                    <a:pt x="4719" y="1202"/>
                  </a:cubicBezTo>
                  <a:cubicBezTo>
                    <a:pt x="4707" y="1222"/>
                    <a:pt x="4707" y="1222"/>
                    <a:pt x="4707" y="1222"/>
                  </a:cubicBezTo>
                  <a:cubicBezTo>
                    <a:pt x="4708" y="1229"/>
                    <a:pt x="4708" y="1229"/>
                    <a:pt x="4708" y="1229"/>
                  </a:cubicBezTo>
                  <a:cubicBezTo>
                    <a:pt x="4719" y="1242"/>
                    <a:pt x="4719" y="1242"/>
                    <a:pt x="4719" y="1242"/>
                  </a:cubicBezTo>
                  <a:cubicBezTo>
                    <a:pt x="4719" y="1254"/>
                    <a:pt x="4719" y="1254"/>
                    <a:pt x="4719" y="1254"/>
                  </a:cubicBezTo>
                  <a:cubicBezTo>
                    <a:pt x="4699" y="1265"/>
                    <a:pt x="4699" y="1265"/>
                    <a:pt x="4699" y="1265"/>
                  </a:cubicBezTo>
                  <a:cubicBezTo>
                    <a:pt x="4693" y="1280"/>
                    <a:pt x="4693" y="1280"/>
                    <a:pt x="4693" y="1280"/>
                  </a:cubicBezTo>
                  <a:cubicBezTo>
                    <a:pt x="4696" y="1289"/>
                    <a:pt x="4696" y="1289"/>
                    <a:pt x="4696" y="1289"/>
                  </a:cubicBezTo>
                  <a:cubicBezTo>
                    <a:pt x="4684" y="1315"/>
                    <a:pt x="4684" y="1315"/>
                    <a:pt x="4684" y="1315"/>
                  </a:cubicBezTo>
                  <a:cubicBezTo>
                    <a:pt x="4675" y="1326"/>
                    <a:pt x="4675" y="1326"/>
                    <a:pt x="4675" y="1326"/>
                  </a:cubicBezTo>
                  <a:cubicBezTo>
                    <a:pt x="4678" y="1335"/>
                    <a:pt x="4678" y="1335"/>
                    <a:pt x="4678" y="1335"/>
                  </a:cubicBezTo>
                  <a:cubicBezTo>
                    <a:pt x="4670" y="1350"/>
                    <a:pt x="4670" y="1350"/>
                    <a:pt x="4670" y="1350"/>
                  </a:cubicBezTo>
                  <a:cubicBezTo>
                    <a:pt x="4656" y="1358"/>
                    <a:pt x="4656" y="1358"/>
                    <a:pt x="4656" y="1358"/>
                  </a:cubicBezTo>
                  <a:cubicBezTo>
                    <a:pt x="4636" y="1373"/>
                    <a:pt x="4636" y="1373"/>
                    <a:pt x="4636" y="1373"/>
                  </a:cubicBezTo>
                  <a:cubicBezTo>
                    <a:pt x="4620" y="1373"/>
                    <a:pt x="4620" y="1373"/>
                    <a:pt x="4620" y="1373"/>
                  </a:cubicBezTo>
                  <a:cubicBezTo>
                    <a:pt x="4638" y="1379"/>
                    <a:pt x="4638" y="1379"/>
                    <a:pt x="4638" y="1379"/>
                  </a:cubicBezTo>
                  <a:cubicBezTo>
                    <a:pt x="4650" y="1379"/>
                    <a:pt x="4650" y="1379"/>
                    <a:pt x="4650" y="1379"/>
                  </a:cubicBezTo>
                  <a:cubicBezTo>
                    <a:pt x="4661" y="1369"/>
                    <a:pt x="4661" y="1369"/>
                    <a:pt x="4661" y="1369"/>
                  </a:cubicBezTo>
                  <a:cubicBezTo>
                    <a:pt x="4665" y="1369"/>
                    <a:pt x="4665" y="1369"/>
                    <a:pt x="4665" y="1369"/>
                  </a:cubicBezTo>
                  <a:cubicBezTo>
                    <a:pt x="4675" y="1391"/>
                    <a:pt x="4675" y="1391"/>
                    <a:pt x="4675" y="1391"/>
                  </a:cubicBezTo>
                  <a:cubicBezTo>
                    <a:pt x="4661" y="1419"/>
                    <a:pt x="4661" y="1419"/>
                    <a:pt x="4661" y="1419"/>
                  </a:cubicBezTo>
                  <a:cubicBezTo>
                    <a:pt x="4649" y="1436"/>
                    <a:pt x="4649" y="1436"/>
                    <a:pt x="4649" y="1436"/>
                  </a:cubicBezTo>
                  <a:cubicBezTo>
                    <a:pt x="4639" y="1476"/>
                    <a:pt x="4639" y="1476"/>
                    <a:pt x="4639" y="1476"/>
                  </a:cubicBezTo>
                  <a:cubicBezTo>
                    <a:pt x="4649" y="1492"/>
                    <a:pt x="4649" y="1492"/>
                    <a:pt x="4649" y="1492"/>
                  </a:cubicBezTo>
                  <a:cubicBezTo>
                    <a:pt x="4650" y="1506"/>
                    <a:pt x="4650" y="1506"/>
                    <a:pt x="4650" y="1506"/>
                  </a:cubicBezTo>
                  <a:cubicBezTo>
                    <a:pt x="4636" y="1541"/>
                    <a:pt x="4636" y="1541"/>
                    <a:pt x="4636" y="1541"/>
                  </a:cubicBezTo>
                  <a:cubicBezTo>
                    <a:pt x="4615" y="1549"/>
                    <a:pt x="4615" y="1549"/>
                    <a:pt x="4615" y="1549"/>
                  </a:cubicBezTo>
                  <a:cubicBezTo>
                    <a:pt x="4607" y="1547"/>
                    <a:pt x="4607" y="1547"/>
                    <a:pt x="4607" y="1547"/>
                  </a:cubicBezTo>
                  <a:cubicBezTo>
                    <a:pt x="4597" y="1549"/>
                    <a:pt x="4597" y="1549"/>
                    <a:pt x="4597" y="1549"/>
                  </a:cubicBezTo>
                  <a:cubicBezTo>
                    <a:pt x="4592" y="1558"/>
                    <a:pt x="4592" y="1558"/>
                    <a:pt x="4592" y="1558"/>
                  </a:cubicBezTo>
                  <a:cubicBezTo>
                    <a:pt x="4597" y="1567"/>
                    <a:pt x="4597" y="1567"/>
                    <a:pt x="4597" y="1567"/>
                  </a:cubicBezTo>
                  <a:cubicBezTo>
                    <a:pt x="4606" y="1599"/>
                    <a:pt x="4606" y="1599"/>
                    <a:pt x="4606" y="1599"/>
                  </a:cubicBezTo>
                  <a:cubicBezTo>
                    <a:pt x="4600" y="1615"/>
                    <a:pt x="4600" y="1615"/>
                    <a:pt x="4600" y="1615"/>
                  </a:cubicBezTo>
                  <a:cubicBezTo>
                    <a:pt x="4583" y="1624"/>
                    <a:pt x="4583" y="1624"/>
                    <a:pt x="4583" y="1624"/>
                  </a:cubicBezTo>
                  <a:cubicBezTo>
                    <a:pt x="4575" y="1645"/>
                    <a:pt x="4575" y="1645"/>
                    <a:pt x="4575" y="1645"/>
                  </a:cubicBezTo>
                  <a:cubicBezTo>
                    <a:pt x="4583" y="1668"/>
                    <a:pt x="4583" y="1668"/>
                    <a:pt x="4583" y="1668"/>
                  </a:cubicBezTo>
                  <a:cubicBezTo>
                    <a:pt x="4584" y="1688"/>
                    <a:pt x="4584" y="1688"/>
                    <a:pt x="4584" y="1688"/>
                  </a:cubicBezTo>
                  <a:cubicBezTo>
                    <a:pt x="4578" y="1697"/>
                    <a:pt x="4578" y="1697"/>
                    <a:pt x="4578" y="1697"/>
                  </a:cubicBezTo>
                  <a:cubicBezTo>
                    <a:pt x="4580" y="1709"/>
                    <a:pt x="4580" y="1709"/>
                    <a:pt x="4580" y="1709"/>
                  </a:cubicBezTo>
                  <a:cubicBezTo>
                    <a:pt x="4590" y="1717"/>
                    <a:pt x="4590" y="1717"/>
                    <a:pt x="4590" y="1717"/>
                  </a:cubicBezTo>
                  <a:cubicBezTo>
                    <a:pt x="4580" y="1760"/>
                    <a:pt x="4580" y="1760"/>
                    <a:pt x="4580" y="1760"/>
                  </a:cubicBezTo>
                  <a:cubicBezTo>
                    <a:pt x="4566" y="1771"/>
                    <a:pt x="4566" y="1771"/>
                    <a:pt x="4566" y="1771"/>
                  </a:cubicBezTo>
                  <a:cubicBezTo>
                    <a:pt x="4563" y="1786"/>
                    <a:pt x="4563" y="1786"/>
                    <a:pt x="4563" y="1786"/>
                  </a:cubicBezTo>
                  <a:cubicBezTo>
                    <a:pt x="4569" y="1775"/>
                    <a:pt x="4569" y="1775"/>
                    <a:pt x="4569" y="1775"/>
                  </a:cubicBezTo>
                  <a:cubicBezTo>
                    <a:pt x="4584" y="1774"/>
                    <a:pt x="4584" y="1774"/>
                    <a:pt x="4584" y="1774"/>
                  </a:cubicBezTo>
                  <a:cubicBezTo>
                    <a:pt x="4600" y="1758"/>
                    <a:pt x="4600" y="1758"/>
                    <a:pt x="4600" y="1758"/>
                  </a:cubicBezTo>
                  <a:cubicBezTo>
                    <a:pt x="4606" y="1743"/>
                    <a:pt x="4606" y="1743"/>
                    <a:pt x="4606" y="1743"/>
                  </a:cubicBezTo>
                  <a:cubicBezTo>
                    <a:pt x="4603" y="1737"/>
                    <a:pt x="4603" y="1737"/>
                    <a:pt x="4603" y="1737"/>
                  </a:cubicBezTo>
                  <a:cubicBezTo>
                    <a:pt x="4609" y="1726"/>
                    <a:pt x="4609" y="1726"/>
                    <a:pt x="4609" y="1726"/>
                  </a:cubicBezTo>
                  <a:cubicBezTo>
                    <a:pt x="4630" y="1725"/>
                    <a:pt x="4630" y="1725"/>
                    <a:pt x="4630" y="1725"/>
                  </a:cubicBezTo>
                  <a:cubicBezTo>
                    <a:pt x="4641" y="1722"/>
                    <a:pt x="4641" y="1722"/>
                    <a:pt x="4641" y="1722"/>
                  </a:cubicBezTo>
                  <a:cubicBezTo>
                    <a:pt x="4629" y="1719"/>
                    <a:pt x="4629" y="1719"/>
                    <a:pt x="4629" y="1719"/>
                  </a:cubicBezTo>
                  <a:cubicBezTo>
                    <a:pt x="4601" y="1690"/>
                    <a:pt x="4601" y="1690"/>
                    <a:pt x="4601" y="1690"/>
                  </a:cubicBezTo>
                  <a:cubicBezTo>
                    <a:pt x="4594" y="1668"/>
                    <a:pt x="4594" y="1668"/>
                    <a:pt x="4594" y="1668"/>
                  </a:cubicBezTo>
                  <a:cubicBezTo>
                    <a:pt x="4603" y="1650"/>
                    <a:pt x="4603" y="1650"/>
                    <a:pt x="4603" y="1650"/>
                  </a:cubicBezTo>
                  <a:cubicBezTo>
                    <a:pt x="4630" y="1648"/>
                    <a:pt x="4630" y="1648"/>
                    <a:pt x="4630" y="1648"/>
                  </a:cubicBezTo>
                  <a:cubicBezTo>
                    <a:pt x="4659" y="1644"/>
                    <a:pt x="4659" y="1644"/>
                    <a:pt x="4659" y="1644"/>
                  </a:cubicBezTo>
                  <a:cubicBezTo>
                    <a:pt x="4684" y="1624"/>
                    <a:pt x="4684" y="1624"/>
                    <a:pt x="4684" y="1624"/>
                  </a:cubicBezTo>
                  <a:cubicBezTo>
                    <a:pt x="4696" y="1622"/>
                    <a:pt x="4696" y="1622"/>
                    <a:pt x="4696" y="1622"/>
                  </a:cubicBezTo>
                  <a:cubicBezTo>
                    <a:pt x="4705" y="1615"/>
                    <a:pt x="4705" y="1615"/>
                    <a:pt x="4705" y="1615"/>
                  </a:cubicBezTo>
                  <a:cubicBezTo>
                    <a:pt x="4696" y="1601"/>
                    <a:pt x="4696" y="1601"/>
                    <a:pt x="4696" y="1601"/>
                  </a:cubicBezTo>
                  <a:cubicBezTo>
                    <a:pt x="4720" y="1583"/>
                    <a:pt x="4720" y="1583"/>
                    <a:pt x="4720" y="1583"/>
                  </a:cubicBezTo>
                  <a:cubicBezTo>
                    <a:pt x="4731" y="1563"/>
                    <a:pt x="4731" y="1563"/>
                    <a:pt x="4731" y="1563"/>
                  </a:cubicBezTo>
                  <a:cubicBezTo>
                    <a:pt x="4723" y="1546"/>
                    <a:pt x="4723" y="1546"/>
                    <a:pt x="4723" y="1546"/>
                  </a:cubicBezTo>
                  <a:cubicBezTo>
                    <a:pt x="4722" y="1540"/>
                    <a:pt x="4722" y="1540"/>
                    <a:pt x="4722" y="1540"/>
                  </a:cubicBezTo>
                  <a:cubicBezTo>
                    <a:pt x="4739" y="1549"/>
                    <a:pt x="4739" y="1549"/>
                    <a:pt x="4739" y="1549"/>
                  </a:cubicBezTo>
                  <a:cubicBezTo>
                    <a:pt x="4759" y="1543"/>
                    <a:pt x="4759" y="1543"/>
                    <a:pt x="4759" y="1543"/>
                  </a:cubicBezTo>
                  <a:cubicBezTo>
                    <a:pt x="4771" y="1526"/>
                    <a:pt x="4771" y="1526"/>
                    <a:pt x="4771" y="1526"/>
                  </a:cubicBezTo>
                  <a:cubicBezTo>
                    <a:pt x="4762" y="1514"/>
                    <a:pt x="4762" y="1514"/>
                    <a:pt x="4762" y="1514"/>
                  </a:cubicBezTo>
                  <a:cubicBezTo>
                    <a:pt x="4792" y="1491"/>
                    <a:pt x="4792" y="1491"/>
                    <a:pt x="4792" y="1491"/>
                  </a:cubicBezTo>
                  <a:cubicBezTo>
                    <a:pt x="4794" y="1472"/>
                    <a:pt x="4794" y="1472"/>
                    <a:pt x="4794" y="1472"/>
                  </a:cubicBezTo>
                  <a:cubicBezTo>
                    <a:pt x="4786" y="1460"/>
                    <a:pt x="4786" y="1460"/>
                    <a:pt x="4786" y="1460"/>
                  </a:cubicBezTo>
                  <a:cubicBezTo>
                    <a:pt x="4757" y="1477"/>
                    <a:pt x="4757" y="1477"/>
                    <a:pt x="4757" y="1477"/>
                  </a:cubicBezTo>
                  <a:cubicBezTo>
                    <a:pt x="4754" y="1489"/>
                    <a:pt x="4754" y="1489"/>
                    <a:pt x="4754" y="1489"/>
                  </a:cubicBezTo>
                  <a:cubicBezTo>
                    <a:pt x="4730" y="1506"/>
                    <a:pt x="4730" y="1506"/>
                    <a:pt x="4730" y="1506"/>
                  </a:cubicBezTo>
                  <a:cubicBezTo>
                    <a:pt x="4713" y="1498"/>
                    <a:pt x="4713" y="1498"/>
                    <a:pt x="4713" y="1498"/>
                  </a:cubicBezTo>
                  <a:cubicBezTo>
                    <a:pt x="4701" y="1477"/>
                    <a:pt x="4701" y="1477"/>
                    <a:pt x="4701" y="1477"/>
                  </a:cubicBezTo>
                  <a:cubicBezTo>
                    <a:pt x="4714" y="1459"/>
                    <a:pt x="4714" y="1459"/>
                    <a:pt x="4714" y="1459"/>
                  </a:cubicBezTo>
                  <a:cubicBezTo>
                    <a:pt x="4710" y="1431"/>
                    <a:pt x="4710" y="1431"/>
                    <a:pt x="4710" y="1431"/>
                  </a:cubicBezTo>
                  <a:cubicBezTo>
                    <a:pt x="4727" y="1419"/>
                    <a:pt x="4727" y="1419"/>
                    <a:pt x="4727" y="1419"/>
                  </a:cubicBezTo>
                  <a:cubicBezTo>
                    <a:pt x="4749" y="1417"/>
                    <a:pt x="4749" y="1417"/>
                    <a:pt x="4749" y="1417"/>
                  </a:cubicBezTo>
                  <a:cubicBezTo>
                    <a:pt x="4777" y="1436"/>
                    <a:pt x="4777" y="1436"/>
                    <a:pt x="4777" y="1436"/>
                  </a:cubicBezTo>
                  <a:cubicBezTo>
                    <a:pt x="4788" y="1422"/>
                    <a:pt x="4788" y="1422"/>
                    <a:pt x="4788" y="1422"/>
                  </a:cubicBezTo>
                  <a:cubicBezTo>
                    <a:pt x="4786" y="1404"/>
                    <a:pt x="4786" y="1404"/>
                    <a:pt x="4786" y="1404"/>
                  </a:cubicBezTo>
                  <a:cubicBezTo>
                    <a:pt x="4809" y="1394"/>
                    <a:pt x="4809" y="1394"/>
                    <a:pt x="4809" y="1394"/>
                  </a:cubicBezTo>
                  <a:cubicBezTo>
                    <a:pt x="4811" y="1408"/>
                    <a:pt x="4811" y="1408"/>
                    <a:pt x="4811" y="1408"/>
                  </a:cubicBezTo>
                  <a:cubicBezTo>
                    <a:pt x="4801" y="1419"/>
                    <a:pt x="4801" y="1419"/>
                    <a:pt x="4801" y="1419"/>
                  </a:cubicBezTo>
                  <a:cubicBezTo>
                    <a:pt x="4803" y="1434"/>
                    <a:pt x="4803" y="1434"/>
                    <a:pt x="4803" y="1434"/>
                  </a:cubicBezTo>
                  <a:cubicBezTo>
                    <a:pt x="4847" y="1469"/>
                    <a:pt x="4847" y="1469"/>
                    <a:pt x="4847" y="1469"/>
                  </a:cubicBezTo>
                  <a:cubicBezTo>
                    <a:pt x="4869" y="1471"/>
                    <a:pt x="4869" y="1471"/>
                    <a:pt x="4869" y="1471"/>
                  </a:cubicBezTo>
                  <a:cubicBezTo>
                    <a:pt x="4879" y="1465"/>
                    <a:pt x="4879" y="1465"/>
                    <a:pt x="4879" y="1465"/>
                  </a:cubicBezTo>
                  <a:cubicBezTo>
                    <a:pt x="4910" y="1459"/>
                    <a:pt x="4910" y="1459"/>
                    <a:pt x="4910" y="1459"/>
                  </a:cubicBezTo>
                  <a:cubicBezTo>
                    <a:pt x="4924" y="1445"/>
                    <a:pt x="4924" y="1445"/>
                    <a:pt x="4924" y="1445"/>
                  </a:cubicBezTo>
                  <a:cubicBezTo>
                    <a:pt x="4922" y="1428"/>
                    <a:pt x="4922" y="1428"/>
                    <a:pt x="4922" y="1428"/>
                  </a:cubicBezTo>
                  <a:cubicBezTo>
                    <a:pt x="4896" y="1399"/>
                    <a:pt x="4896" y="1399"/>
                    <a:pt x="4896" y="1399"/>
                  </a:cubicBezTo>
                  <a:cubicBezTo>
                    <a:pt x="4896" y="1388"/>
                    <a:pt x="4896" y="1388"/>
                    <a:pt x="4896" y="1388"/>
                  </a:cubicBezTo>
                  <a:cubicBezTo>
                    <a:pt x="4904" y="1390"/>
                    <a:pt x="4904" y="1390"/>
                    <a:pt x="4904" y="1390"/>
                  </a:cubicBezTo>
                  <a:cubicBezTo>
                    <a:pt x="4936" y="1422"/>
                    <a:pt x="4936" y="1422"/>
                    <a:pt x="4936" y="1422"/>
                  </a:cubicBezTo>
                  <a:cubicBezTo>
                    <a:pt x="4947" y="1424"/>
                    <a:pt x="4947" y="1424"/>
                    <a:pt x="4947" y="1424"/>
                  </a:cubicBezTo>
                  <a:cubicBezTo>
                    <a:pt x="4963" y="1439"/>
                    <a:pt x="4963" y="1439"/>
                    <a:pt x="4963" y="1439"/>
                  </a:cubicBezTo>
                  <a:cubicBezTo>
                    <a:pt x="4960" y="1451"/>
                    <a:pt x="4960" y="1451"/>
                    <a:pt x="4960" y="1451"/>
                  </a:cubicBezTo>
                  <a:cubicBezTo>
                    <a:pt x="4963" y="1462"/>
                    <a:pt x="4963" y="1462"/>
                    <a:pt x="4963" y="1462"/>
                  </a:cubicBezTo>
                  <a:cubicBezTo>
                    <a:pt x="4985" y="1480"/>
                    <a:pt x="4985" y="1480"/>
                    <a:pt x="4985" y="1480"/>
                  </a:cubicBezTo>
                  <a:cubicBezTo>
                    <a:pt x="4989" y="1511"/>
                    <a:pt x="4989" y="1511"/>
                    <a:pt x="4989" y="1511"/>
                  </a:cubicBezTo>
                  <a:cubicBezTo>
                    <a:pt x="4996" y="1515"/>
                    <a:pt x="4996" y="1515"/>
                    <a:pt x="4996" y="1515"/>
                  </a:cubicBezTo>
                  <a:cubicBezTo>
                    <a:pt x="4994" y="1508"/>
                    <a:pt x="4994" y="1508"/>
                    <a:pt x="4994" y="1508"/>
                  </a:cubicBezTo>
                  <a:cubicBezTo>
                    <a:pt x="5008" y="1491"/>
                    <a:pt x="5008" y="1491"/>
                    <a:pt x="5008" y="1491"/>
                  </a:cubicBezTo>
                  <a:cubicBezTo>
                    <a:pt x="5017" y="1489"/>
                    <a:pt x="5017" y="1489"/>
                    <a:pt x="5017" y="1489"/>
                  </a:cubicBezTo>
                  <a:cubicBezTo>
                    <a:pt x="5025" y="1477"/>
                    <a:pt x="5025" y="1477"/>
                    <a:pt x="5025" y="1477"/>
                  </a:cubicBezTo>
                  <a:cubicBezTo>
                    <a:pt x="5019" y="1472"/>
                    <a:pt x="5019" y="1472"/>
                    <a:pt x="5019" y="1472"/>
                  </a:cubicBezTo>
                  <a:cubicBezTo>
                    <a:pt x="5005" y="1479"/>
                    <a:pt x="5005" y="1479"/>
                    <a:pt x="5005" y="1479"/>
                  </a:cubicBezTo>
                  <a:cubicBezTo>
                    <a:pt x="4994" y="1474"/>
                    <a:pt x="4994" y="1474"/>
                    <a:pt x="4994" y="1474"/>
                  </a:cubicBezTo>
                  <a:cubicBezTo>
                    <a:pt x="4983" y="1454"/>
                    <a:pt x="4983" y="1454"/>
                    <a:pt x="4983" y="1454"/>
                  </a:cubicBezTo>
                  <a:cubicBezTo>
                    <a:pt x="5005" y="1434"/>
                    <a:pt x="5005" y="1434"/>
                    <a:pt x="5005" y="1434"/>
                  </a:cubicBezTo>
                  <a:cubicBezTo>
                    <a:pt x="5022" y="1425"/>
                    <a:pt x="5022" y="1425"/>
                    <a:pt x="5022" y="1425"/>
                  </a:cubicBezTo>
                  <a:cubicBezTo>
                    <a:pt x="5029" y="1414"/>
                    <a:pt x="5029" y="1414"/>
                    <a:pt x="5029" y="1414"/>
                  </a:cubicBezTo>
                  <a:cubicBezTo>
                    <a:pt x="5040" y="1414"/>
                    <a:pt x="5040" y="1414"/>
                    <a:pt x="5040" y="1414"/>
                  </a:cubicBezTo>
                  <a:cubicBezTo>
                    <a:pt x="5046" y="1402"/>
                    <a:pt x="5046" y="1402"/>
                    <a:pt x="5046" y="1402"/>
                  </a:cubicBezTo>
                  <a:cubicBezTo>
                    <a:pt x="5080" y="1396"/>
                    <a:pt x="5080" y="1396"/>
                    <a:pt x="5080" y="1396"/>
                  </a:cubicBezTo>
                  <a:cubicBezTo>
                    <a:pt x="5133" y="1382"/>
                    <a:pt x="5133" y="1382"/>
                    <a:pt x="5133" y="1382"/>
                  </a:cubicBezTo>
                  <a:cubicBezTo>
                    <a:pt x="5199" y="1379"/>
                    <a:pt x="5199" y="1379"/>
                    <a:pt x="5199" y="1379"/>
                  </a:cubicBezTo>
                  <a:cubicBezTo>
                    <a:pt x="5248" y="1358"/>
                    <a:pt x="5248" y="1358"/>
                    <a:pt x="5248" y="1358"/>
                  </a:cubicBezTo>
                  <a:cubicBezTo>
                    <a:pt x="5272" y="1356"/>
                    <a:pt x="5272" y="1356"/>
                    <a:pt x="5272" y="1356"/>
                  </a:cubicBezTo>
                  <a:cubicBezTo>
                    <a:pt x="5295" y="1365"/>
                    <a:pt x="5295" y="1365"/>
                    <a:pt x="5295" y="1365"/>
                  </a:cubicBezTo>
                  <a:cubicBezTo>
                    <a:pt x="5294" y="1378"/>
                    <a:pt x="5294" y="1378"/>
                    <a:pt x="5294" y="1378"/>
                  </a:cubicBezTo>
                  <a:cubicBezTo>
                    <a:pt x="5288" y="1381"/>
                    <a:pt x="5288" y="1381"/>
                    <a:pt x="5288" y="1381"/>
                  </a:cubicBezTo>
                  <a:cubicBezTo>
                    <a:pt x="5277" y="1401"/>
                    <a:pt x="5277" y="1401"/>
                    <a:pt x="5277" y="1401"/>
                  </a:cubicBezTo>
                  <a:cubicBezTo>
                    <a:pt x="5286" y="1431"/>
                    <a:pt x="5286" y="1431"/>
                    <a:pt x="5286" y="1431"/>
                  </a:cubicBezTo>
                  <a:cubicBezTo>
                    <a:pt x="5307" y="1448"/>
                    <a:pt x="5307" y="1448"/>
                    <a:pt x="5307" y="1448"/>
                  </a:cubicBezTo>
                  <a:cubicBezTo>
                    <a:pt x="5379" y="1451"/>
                    <a:pt x="5379" y="1451"/>
                    <a:pt x="5379" y="1451"/>
                  </a:cubicBezTo>
                  <a:cubicBezTo>
                    <a:pt x="5395" y="1456"/>
                    <a:pt x="5395" y="1456"/>
                    <a:pt x="5395" y="1456"/>
                  </a:cubicBezTo>
                  <a:cubicBezTo>
                    <a:pt x="5399" y="1453"/>
                    <a:pt x="5399" y="1453"/>
                    <a:pt x="5399" y="1453"/>
                  </a:cubicBezTo>
                  <a:cubicBezTo>
                    <a:pt x="5425" y="1453"/>
                    <a:pt x="5425" y="1453"/>
                    <a:pt x="5425" y="1453"/>
                  </a:cubicBezTo>
                  <a:cubicBezTo>
                    <a:pt x="5445" y="1460"/>
                    <a:pt x="5445" y="1460"/>
                    <a:pt x="5445" y="1460"/>
                  </a:cubicBezTo>
                  <a:cubicBezTo>
                    <a:pt x="5495" y="1451"/>
                    <a:pt x="5495" y="1451"/>
                    <a:pt x="5495" y="1451"/>
                  </a:cubicBezTo>
                  <a:cubicBezTo>
                    <a:pt x="5531" y="1433"/>
                    <a:pt x="5531" y="1433"/>
                    <a:pt x="5531" y="1433"/>
                  </a:cubicBezTo>
                  <a:cubicBezTo>
                    <a:pt x="5543" y="1436"/>
                    <a:pt x="5543" y="1436"/>
                    <a:pt x="5543" y="1436"/>
                  </a:cubicBezTo>
                  <a:cubicBezTo>
                    <a:pt x="5560" y="1434"/>
                    <a:pt x="5560" y="1434"/>
                    <a:pt x="5560" y="1434"/>
                  </a:cubicBezTo>
                  <a:cubicBezTo>
                    <a:pt x="5570" y="1419"/>
                    <a:pt x="5570" y="1419"/>
                    <a:pt x="5570" y="1419"/>
                  </a:cubicBezTo>
                  <a:cubicBezTo>
                    <a:pt x="5563" y="1408"/>
                    <a:pt x="5563" y="1408"/>
                    <a:pt x="5563" y="1408"/>
                  </a:cubicBezTo>
                  <a:cubicBezTo>
                    <a:pt x="5578" y="1404"/>
                    <a:pt x="5578" y="1404"/>
                    <a:pt x="5578" y="1404"/>
                  </a:cubicBezTo>
                  <a:cubicBezTo>
                    <a:pt x="5593" y="1408"/>
                    <a:pt x="5593" y="1408"/>
                    <a:pt x="5593" y="1408"/>
                  </a:cubicBezTo>
                  <a:cubicBezTo>
                    <a:pt x="5615" y="1402"/>
                    <a:pt x="5615" y="1402"/>
                    <a:pt x="5615" y="1402"/>
                  </a:cubicBezTo>
                  <a:cubicBezTo>
                    <a:pt x="5621" y="1414"/>
                    <a:pt x="5621" y="1414"/>
                    <a:pt x="5621" y="1414"/>
                  </a:cubicBezTo>
                  <a:cubicBezTo>
                    <a:pt x="5628" y="1417"/>
                    <a:pt x="5628" y="1417"/>
                    <a:pt x="5628" y="1417"/>
                  </a:cubicBezTo>
                  <a:cubicBezTo>
                    <a:pt x="5639" y="1401"/>
                    <a:pt x="5639" y="1401"/>
                    <a:pt x="5639" y="1401"/>
                  </a:cubicBezTo>
                  <a:cubicBezTo>
                    <a:pt x="5633" y="1388"/>
                    <a:pt x="5633" y="1388"/>
                    <a:pt x="5633" y="1388"/>
                  </a:cubicBezTo>
                  <a:cubicBezTo>
                    <a:pt x="5621" y="1376"/>
                    <a:pt x="5621" y="1376"/>
                    <a:pt x="5621" y="1376"/>
                  </a:cubicBezTo>
                  <a:cubicBezTo>
                    <a:pt x="5622" y="1359"/>
                    <a:pt x="5622" y="1359"/>
                    <a:pt x="5622" y="1359"/>
                  </a:cubicBezTo>
                  <a:cubicBezTo>
                    <a:pt x="5615" y="1347"/>
                    <a:pt x="5615" y="1347"/>
                    <a:pt x="5615" y="1347"/>
                  </a:cubicBezTo>
                  <a:cubicBezTo>
                    <a:pt x="5596" y="1344"/>
                    <a:pt x="5596" y="1344"/>
                    <a:pt x="5596" y="1344"/>
                  </a:cubicBezTo>
                  <a:cubicBezTo>
                    <a:pt x="5593" y="1323"/>
                    <a:pt x="5593" y="1323"/>
                    <a:pt x="5593" y="1323"/>
                  </a:cubicBezTo>
                  <a:cubicBezTo>
                    <a:pt x="5584" y="1320"/>
                    <a:pt x="5584" y="1320"/>
                    <a:pt x="5584" y="1320"/>
                  </a:cubicBezTo>
                  <a:cubicBezTo>
                    <a:pt x="5581" y="1303"/>
                    <a:pt x="5581" y="1303"/>
                    <a:pt x="5581" y="1303"/>
                  </a:cubicBezTo>
                  <a:cubicBezTo>
                    <a:pt x="5569" y="1291"/>
                    <a:pt x="5569" y="1291"/>
                    <a:pt x="5569" y="1291"/>
                  </a:cubicBezTo>
                  <a:cubicBezTo>
                    <a:pt x="5567" y="1271"/>
                    <a:pt x="5567" y="1271"/>
                    <a:pt x="5567" y="1271"/>
                  </a:cubicBezTo>
                  <a:cubicBezTo>
                    <a:pt x="5575" y="1255"/>
                    <a:pt x="5575" y="1255"/>
                    <a:pt x="5575" y="1255"/>
                  </a:cubicBezTo>
                  <a:cubicBezTo>
                    <a:pt x="5578" y="1265"/>
                    <a:pt x="5578" y="1265"/>
                    <a:pt x="5578" y="1265"/>
                  </a:cubicBezTo>
                  <a:cubicBezTo>
                    <a:pt x="5586" y="1269"/>
                    <a:pt x="5586" y="1269"/>
                    <a:pt x="5586" y="1269"/>
                  </a:cubicBezTo>
                  <a:cubicBezTo>
                    <a:pt x="5604" y="1254"/>
                    <a:pt x="5604" y="1254"/>
                    <a:pt x="5604" y="1254"/>
                  </a:cubicBezTo>
                  <a:cubicBezTo>
                    <a:pt x="5601" y="1248"/>
                    <a:pt x="5601" y="1248"/>
                    <a:pt x="5601" y="1248"/>
                  </a:cubicBezTo>
                  <a:cubicBezTo>
                    <a:pt x="5596" y="1234"/>
                    <a:pt x="5596" y="1234"/>
                    <a:pt x="5596" y="1234"/>
                  </a:cubicBezTo>
                  <a:cubicBezTo>
                    <a:pt x="5610" y="1232"/>
                    <a:pt x="5610" y="1232"/>
                    <a:pt x="5610" y="1232"/>
                  </a:cubicBezTo>
                  <a:cubicBezTo>
                    <a:pt x="5628" y="1248"/>
                    <a:pt x="5628" y="1248"/>
                    <a:pt x="5628" y="1248"/>
                  </a:cubicBezTo>
                  <a:cubicBezTo>
                    <a:pt x="5639" y="1240"/>
                    <a:pt x="5639" y="1240"/>
                    <a:pt x="5639" y="1240"/>
                  </a:cubicBezTo>
                  <a:cubicBezTo>
                    <a:pt x="5642" y="1226"/>
                    <a:pt x="5642" y="1226"/>
                    <a:pt x="5642" y="1226"/>
                  </a:cubicBezTo>
                  <a:cubicBezTo>
                    <a:pt x="5648" y="1236"/>
                    <a:pt x="5648" y="1236"/>
                    <a:pt x="5648" y="1236"/>
                  </a:cubicBezTo>
                  <a:cubicBezTo>
                    <a:pt x="5670" y="1236"/>
                    <a:pt x="5670" y="1236"/>
                    <a:pt x="5670" y="1236"/>
                  </a:cubicBezTo>
                  <a:cubicBezTo>
                    <a:pt x="5682" y="1232"/>
                    <a:pt x="5682" y="1232"/>
                    <a:pt x="5682" y="1232"/>
                  </a:cubicBezTo>
                  <a:cubicBezTo>
                    <a:pt x="5687" y="1223"/>
                    <a:pt x="5687" y="1223"/>
                    <a:pt x="5687" y="1223"/>
                  </a:cubicBezTo>
                  <a:cubicBezTo>
                    <a:pt x="5702" y="1239"/>
                    <a:pt x="5702" y="1239"/>
                    <a:pt x="5702" y="1239"/>
                  </a:cubicBezTo>
                  <a:cubicBezTo>
                    <a:pt x="5716" y="1243"/>
                    <a:pt x="5716" y="1243"/>
                    <a:pt x="5716" y="1243"/>
                  </a:cubicBezTo>
                  <a:cubicBezTo>
                    <a:pt x="5725" y="1257"/>
                    <a:pt x="5725" y="1257"/>
                    <a:pt x="5725" y="1257"/>
                  </a:cubicBezTo>
                  <a:cubicBezTo>
                    <a:pt x="5735" y="1249"/>
                    <a:pt x="5735" y="1249"/>
                    <a:pt x="5735" y="1249"/>
                  </a:cubicBezTo>
                  <a:cubicBezTo>
                    <a:pt x="5734" y="1234"/>
                    <a:pt x="5734" y="1234"/>
                    <a:pt x="5734" y="1234"/>
                  </a:cubicBezTo>
                  <a:cubicBezTo>
                    <a:pt x="5749" y="1237"/>
                    <a:pt x="5749" y="1237"/>
                    <a:pt x="5749" y="1237"/>
                  </a:cubicBezTo>
                  <a:cubicBezTo>
                    <a:pt x="5758" y="1252"/>
                    <a:pt x="5758" y="1252"/>
                    <a:pt x="5758" y="1252"/>
                  </a:cubicBezTo>
                  <a:cubicBezTo>
                    <a:pt x="5748" y="1262"/>
                    <a:pt x="5748" y="1262"/>
                    <a:pt x="5748" y="1262"/>
                  </a:cubicBezTo>
                  <a:cubicBezTo>
                    <a:pt x="5740" y="1275"/>
                    <a:pt x="5740" y="1275"/>
                    <a:pt x="5740" y="1275"/>
                  </a:cubicBezTo>
                  <a:cubicBezTo>
                    <a:pt x="5746" y="1280"/>
                    <a:pt x="5746" y="1280"/>
                    <a:pt x="5746" y="1280"/>
                  </a:cubicBezTo>
                  <a:cubicBezTo>
                    <a:pt x="5764" y="1275"/>
                    <a:pt x="5764" y="1275"/>
                    <a:pt x="5764" y="1275"/>
                  </a:cubicBezTo>
                  <a:cubicBezTo>
                    <a:pt x="5769" y="1278"/>
                    <a:pt x="5769" y="1278"/>
                    <a:pt x="5769" y="1278"/>
                  </a:cubicBezTo>
                  <a:cubicBezTo>
                    <a:pt x="5769" y="1266"/>
                    <a:pt x="5769" y="1266"/>
                    <a:pt x="5769" y="1266"/>
                  </a:cubicBezTo>
                  <a:cubicBezTo>
                    <a:pt x="5777" y="1262"/>
                    <a:pt x="5777" y="1262"/>
                    <a:pt x="5777" y="1262"/>
                  </a:cubicBezTo>
                  <a:cubicBezTo>
                    <a:pt x="5787" y="1265"/>
                    <a:pt x="5787" y="1265"/>
                    <a:pt x="5787" y="1265"/>
                  </a:cubicBezTo>
                  <a:cubicBezTo>
                    <a:pt x="5781" y="1248"/>
                    <a:pt x="5781" y="1248"/>
                    <a:pt x="5781" y="1248"/>
                  </a:cubicBezTo>
                  <a:cubicBezTo>
                    <a:pt x="5772" y="1240"/>
                    <a:pt x="5772" y="1240"/>
                    <a:pt x="5772" y="1240"/>
                  </a:cubicBezTo>
                  <a:cubicBezTo>
                    <a:pt x="5777" y="1232"/>
                    <a:pt x="5777" y="1232"/>
                    <a:pt x="5777" y="1232"/>
                  </a:cubicBezTo>
                  <a:cubicBezTo>
                    <a:pt x="5790" y="1234"/>
                    <a:pt x="5790" y="1234"/>
                    <a:pt x="5790" y="1234"/>
                  </a:cubicBezTo>
                  <a:cubicBezTo>
                    <a:pt x="5815" y="1226"/>
                    <a:pt x="5815" y="1226"/>
                    <a:pt x="5815" y="1226"/>
                  </a:cubicBezTo>
                  <a:cubicBezTo>
                    <a:pt x="5823" y="1234"/>
                    <a:pt x="5823" y="1234"/>
                    <a:pt x="5823" y="1234"/>
                  </a:cubicBezTo>
                  <a:cubicBezTo>
                    <a:pt x="5833" y="1228"/>
                    <a:pt x="5833" y="1228"/>
                    <a:pt x="5833" y="1228"/>
                  </a:cubicBezTo>
                  <a:cubicBezTo>
                    <a:pt x="5855" y="1228"/>
                    <a:pt x="5855" y="1228"/>
                    <a:pt x="5855" y="1228"/>
                  </a:cubicBezTo>
                  <a:cubicBezTo>
                    <a:pt x="5855" y="1240"/>
                    <a:pt x="5855" y="1240"/>
                    <a:pt x="5855" y="1240"/>
                  </a:cubicBezTo>
                  <a:cubicBezTo>
                    <a:pt x="5861" y="1262"/>
                    <a:pt x="5861" y="1262"/>
                    <a:pt x="5861" y="1262"/>
                  </a:cubicBezTo>
                  <a:cubicBezTo>
                    <a:pt x="5864" y="1251"/>
                    <a:pt x="5864" y="1251"/>
                    <a:pt x="5864" y="1251"/>
                  </a:cubicBezTo>
                  <a:cubicBezTo>
                    <a:pt x="5872" y="1251"/>
                    <a:pt x="5872" y="1251"/>
                    <a:pt x="5872" y="1251"/>
                  </a:cubicBezTo>
                  <a:cubicBezTo>
                    <a:pt x="5885" y="1237"/>
                    <a:pt x="5885" y="1237"/>
                    <a:pt x="5885" y="1237"/>
                  </a:cubicBezTo>
                  <a:cubicBezTo>
                    <a:pt x="5891" y="1260"/>
                    <a:pt x="5891" y="1260"/>
                    <a:pt x="5891" y="1260"/>
                  </a:cubicBezTo>
                  <a:cubicBezTo>
                    <a:pt x="5902" y="1260"/>
                    <a:pt x="5902" y="1260"/>
                    <a:pt x="5902" y="1260"/>
                  </a:cubicBezTo>
                  <a:cubicBezTo>
                    <a:pt x="5916" y="1249"/>
                    <a:pt x="5916" y="1249"/>
                    <a:pt x="5916" y="1249"/>
                  </a:cubicBezTo>
                  <a:cubicBezTo>
                    <a:pt x="5931" y="1262"/>
                    <a:pt x="5931" y="1262"/>
                    <a:pt x="5931" y="1262"/>
                  </a:cubicBezTo>
                  <a:cubicBezTo>
                    <a:pt x="5937" y="1292"/>
                    <a:pt x="5937" y="1292"/>
                    <a:pt x="5937" y="1292"/>
                  </a:cubicBezTo>
                  <a:cubicBezTo>
                    <a:pt x="5948" y="1274"/>
                    <a:pt x="5948" y="1274"/>
                    <a:pt x="5948" y="1274"/>
                  </a:cubicBezTo>
                  <a:cubicBezTo>
                    <a:pt x="5957" y="1265"/>
                    <a:pt x="5957" y="1265"/>
                    <a:pt x="5957" y="1265"/>
                  </a:cubicBezTo>
                  <a:cubicBezTo>
                    <a:pt x="5965" y="1272"/>
                    <a:pt x="5965" y="1272"/>
                    <a:pt x="5965" y="1272"/>
                  </a:cubicBezTo>
                  <a:cubicBezTo>
                    <a:pt x="5956" y="1294"/>
                    <a:pt x="5956" y="1294"/>
                    <a:pt x="5956" y="1294"/>
                  </a:cubicBezTo>
                  <a:cubicBezTo>
                    <a:pt x="5968" y="1303"/>
                    <a:pt x="5968" y="1303"/>
                    <a:pt x="5968" y="1303"/>
                  </a:cubicBezTo>
                  <a:cubicBezTo>
                    <a:pt x="5974" y="1310"/>
                    <a:pt x="5974" y="1310"/>
                    <a:pt x="5974" y="1310"/>
                  </a:cubicBezTo>
                  <a:cubicBezTo>
                    <a:pt x="5989" y="1310"/>
                    <a:pt x="5989" y="1310"/>
                    <a:pt x="5989" y="1310"/>
                  </a:cubicBezTo>
                  <a:cubicBezTo>
                    <a:pt x="5994" y="1326"/>
                    <a:pt x="5994" y="1326"/>
                    <a:pt x="5994" y="1326"/>
                  </a:cubicBezTo>
                  <a:cubicBezTo>
                    <a:pt x="6000" y="1320"/>
                    <a:pt x="6000" y="1320"/>
                    <a:pt x="6000" y="1320"/>
                  </a:cubicBezTo>
                  <a:cubicBezTo>
                    <a:pt x="6006" y="1318"/>
                    <a:pt x="6006" y="1318"/>
                    <a:pt x="6006" y="1318"/>
                  </a:cubicBezTo>
                  <a:cubicBezTo>
                    <a:pt x="6012" y="1335"/>
                    <a:pt x="6012" y="1335"/>
                    <a:pt x="6012" y="1335"/>
                  </a:cubicBezTo>
                  <a:cubicBezTo>
                    <a:pt x="6000" y="1349"/>
                    <a:pt x="6000" y="1349"/>
                    <a:pt x="6000" y="1349"/>
                  </a:cubicBezTo>
                  <a:cubicBezTo>
                    <a:pt x="6001" y="1369"/>
                    <a:pt x="6001" y="1369"/>
                    <a:pt x="6001" y="1369"/>
                  </a:cubicBezTo>
                  <a:cubicBezTo>
                    <a:pt x="6023" y="1346"/>
                    <a:pt x="6023" y="1346"/>
                    <a:pt x="6023" y="1346"/>
                  </a:cubicBezTo>
                  <a:cubicBezTo>
                    <a:pt x="6037" y="1347"/>
                    <a:pt x="6037" y="1347"/>
                    <a:pt x="6037" y="1347"/>
                  </a:cubicBezTo>
                  <a:cubicBezTo>
                    <a:pt x="6040" y="1359"/>
                    <a:pt x="6040" y="1359"/>
                    <a:pt x="6040" y="1359"/>
                  </a:cubicBezTo>
                  <a:cubicBezTo>
                    <a:pt x="6009" y="1387"/>
                    <a:pt x="6009" y="1387"/>
                    <a:pt x="6009" y="1387"/>
                  </a:cubicBezTo>
                  <a:cubicBezTo>
                    <a:pt x="6011" y="1408"/>
                    <a:pt x="6011" y="1408"/>
                    <a:pt x="6011" y="1408"/>
                  </a:cubicBezTo>
                  <a:cubicBezTo>
                    <a:pt x="6037" y="1411"/>
                    <a:pt x="6037" y="1411"/>
                    <a:pt x="6037" y="1411"/>
                  </a:cubicBezTo>
                  <a:cubicBezTo>
                    <a:pt x="6044" y="1404"/>
                    <a:pt x="6044" y="1404"/>
                    <a:pt x="6044" y="1404"/>
                  </a:cubicBezTo>
                  <a:cubicBezTo>
                    <a:pt x="6055" y="1396"/>
                    <a:pt x="6055" y="1396"/>
                    <a:pt x="6055" y="1396"/>
                  </a:cubicBezTo>
                  <a:cubicBezTo>
                    <a:pt x="6064" y="1401"/>
                    <a:pt x="6064" y="1401"/>
                    <a:pt x="6064" y="1401"/>
                  </a:cubicBezTo>
                  <a:cubicBezTo>
                    <a:pt x="6067" y="1414"/>
                    <a:pt x="6067" y="1414"/>
                    <a:pt x="6067" y="1414"/>
                  </a:cubicBezTo>
                  <a:cubicBezTo>
                    <a:pt x="6079" y="1408"/>
                    <a:pt x="6079" y="1408"/>
                    <a:pt x="6079" y="1408"/>
                  </a:cubicBezTo>
                  <a:cubicBezTo>
                    <a:pt x="6098" y="1428"/>
                    <a:pt x="6098" y="1428"/>
                    <a:pt x="6098" y="1428"/>
                  </a:cubicBezTo>
                  <a:cubicBezTo>
                    <a:pt x="6092" y="1453"/>
                    <a:pt x="6092" y="1453"/>
                    <a:pt x="6092" y="1453"/>
                  </a:cubicBezTo>
                  <a:cubicBezTo>
                    <a:pt x="6107" y="1450"/>
                    <a:pt x="6107" y="1450"/>
                    <a:pt x="6107" y="1450"/>
                  </a:cubicBezTo>
                  <a:cubicBezTo>
                    <a:pt x="6111" y="1462"/>
                    <a:pt x="6111" y="1462"/>
                    <a:pt x="6111" y="1462"/>
                  </a:cubicBezTo>
                  <a:cubicBezTo>
                    <a:pt x="6124" y="1456"/>
                    <a:pt x="6124" y="1456"/>
                    <a:pt x="6124" y="1456"/>
                  </a:cubicBezTo>
                  <a:cubicBezTo>
                    <a:pt x="6125" y="1468"/>
                    <a:pt x="6125" y="1468"/>
                    <a:pt x="6125" y="1468"/>
                  </a:cubicBezTo>
                  <a:cubicBezTo>
                    <a:pt x="6111" y="1494"/>
                    <a:pt x="6111" y="1494"/>
                    <a:pt x="6111" y="1494"/>
                  </a:cubicBezTo>
                  <a:cubicBezTo>
                    <a:pt x="6093" y="1502"/>
                    <a:pt x="6093" y="1502"/>
                    <a:pt x="6093" y="1502"/>
                  </a:cubicBezTo>
                  <a:cubicBezTo>
                    <a:pt x="6079" y="1491"/>
                    <a:pt x="6079" y="1491"/>
                    <a:pt x="6079" y="1491"/>
                  </a:cubicBezTo>
                  <a:cubicBezTo>
                    <a:pt x="6047" y="1482"/>
                    <a:pt x="6047" y="1482"/>
                    <a:pt x="6047" y="1482"/>
                  </a:cubicBezTo>
                  <a:cubicBezTo>
                    <a:pt x="6012" y="1482"/>
                    <a:pt x="6012" y="1482"/>
                    <a:pt x="6012" y="1482"/>
                  </a:cubicBezTo>
                  <a:cubicBezTo>
                    <a:pt x="6026" y="1491"/>
                    <a:pt x="6026" y="1491"/>
                    <a:pt x="6026" y="1491"/>
                  </a:cubicBezTo>
                  <a:cubicBezTo>
                    <a:pt x="6032" y="1509"/>
                    <a:pt x="6032" y="1509"/>
                    <a:pt x="6032" y="1509"/>
                  </a:cubicBezTo>
                  <a:cubicBezTo>
                    <a:pt x="6064" y="1512"/>
                    <a:pt x="6064" y="1512"/>
                    <a:pt x="6064" y="1512"/>
                  </a:cubicBezTo>
                  <a:cubicBezTo>
                    <a:pt x="6070" y="1524"/>
                    <a:pt x="6070" y="1524"/>
                    <a:pt x="6070" y="1524"/>
                  </a:cubicBezTo>
                  <a:cubicBezTo>
                    <a:pt x="6099" y="1547"/>
                    <a:pt x="6099" y="1547"/>
                    <a:pt x="6099" y="1547"/>
                  </a:cubicBezTo>
                  <a:cubicBezTo>
                    <a:pt x="6130" y="1555"/>
                    <a:pt x="6130" y="1555"/>
                    <a:pt x="6130" y="1555"/>
                  </a:cubicBezTo>
                  <a:cubicBezTo>
                    <a:pt x="6148" y="1543"/>
                    <a:pt x="6148" y="1543"/>
                    <a:pt x="6148" y="1543"/>
                  </a:cubicBezTo>
                  <a:cubicBezTo>
                    <a:pt x="6150" y="1526"/>
                    <a:pt x="6150" y="1526"/>
                    <a:pt x="6150" y="1526"/>
                  </a:cubicBezTo>
                  <a:cubicBezTo>
                    <a:pt x="6134" y="1511"/>
                    <a:pt x="6134" y="1511"/>
                    <a:pt x="6134" y="1511"/>
                  </a:cubicBezTo>
                  <a:cubicBezTo>
                    <a:pt x="6130" y="1500"/>
                    <a:pt x="6130" y="1500"/>
                    <a:pt x="6130" y="1500"/>
                  </a:cubicBezTo>
                  <a:cubicBezTo>
                    <a:pt x="6134" y="1500"/>
                    <a:pt x="6134" y="1500"/>
                    <a:pt x="6134" y="1500"/>
                  </a:cubicBezTo>
                  <a:cubicBezTo>
                    <a:pt x="6153" y="1518"/>
                    <a:pt x="6153" y="1518"/>
                    <a:pt x="6153" y="1518"/>
                  </a:cubicBezTo>
                  <a:cubicBezTo>
                    <a:pt x="6173" y="1527"/>
                    <a:pt x="6173" y="1527"/>
                    <a:pt x="6173" y="1527"/>
                  </a:cubicBezTo>
                  <a:cubicBezTo>
                    <a:pt x="6183" y="1535"/>
                    <a:pt x="6183" y="1535"/>
                    <a:pt x="6183" y="1535"/>
                  </a:cubicBezTo>
                  <a:cubicBezTo>
                    <a:pt x="6170" y="1534"/>
                    <a:pt x="6170" y="1534"/>
                    <a:pt x="6170" y="1534"/>
                  </a:cubicBezTo>
                  <a:cubicBezTo>
                    <a:pt x="6137" y="1564"/>
                    <a:pt x="6137" y="1564"/>
                    <a:pt x="6137" y="1564"/>
                  </a:cubicBezTo>
                  <a:cubicBezTo>
                    <a:pt x="6145" y="1575"/>
                    <a:pt x="6145" y="1575"/>
                    <a:pt x="6145" y="1575"/>
                  </a:cubicBezTo>
                  <a:cubicBezTo>
                    <a:pt x="6159" y="1576"/>
                    <a:pt x="6159" y="1576"/>
                    <a:pt x="6159" y="1576"/>
                  </a:cubicBezTo>
                  <a:cubicBezTo>
                    <a:pt x="6170" y="1569"/>
                    <a:pt x="6170" y="1569"/>
                    <a:pt x="6170" y="1569"/>
                  </a:cubicBezTo>
                  <a:cubicBezTo>
                    <a:pt x="6180" y="1569"/>
                    <a:pt x="6180" y="1569"/>
                    <a:pt x="6180" y="1569"/>
                  </a:cubicBezTo>
                  <a:cubicBezTo>
                    <a:pt x="6232" y="1616"/>
                    <a:pt x="6232" y="1616"/>
                    <a:pt x="6232" y="1616"/>
                  </a:cubicBezTo>
                  <a:cubicBezTo>
                    <a:pt x="6246" y="1622"/>
                    <a:pt x="6246" y="1622"/>
                    <a:pt x="6246" y="1622"/>
                  </a:cubicBezTo>
                  <a:cubicBezTo>
                    <a:pt x="6263" y="1644"/>
                    <a:pt x="6263" y="1644"/>
                    <a:pt x="6263" y="1644"/>
                  </a:cubicBezTo>
                  <a:cubicBezTo>
                    <a:pt x="6301" y="1647"/>
                    <a:pt x="6301" y="1647"/>
                    <a:pt x="6301" y="1647"/>
                  </a:cubicBezTo>
                  <a:cubicBezTo>
                    <a:pt x="6324" y="1674"/>
                    <a:pt x="6324" y="1674"/>
                    <a:pt x="6324" y="1674"/>
                  </a:cubicBezTo>
                  <a:cubicBezTo>
                    <a:pt x="6348" y="1680"/>
                    <a:pt x="6348" y="1680"/>
                    <a:pt x="6348" y="1680"/>
                  </a:cubicBezTo>
                  <a:cubicBezTo>
                    <a:pt x="6355" y="1670"/>
                    <a:pt x="6355" y="1670"/>
                    <a:pt x="6355" y="1670"/>
                  </a:cubicBezTo>
                  <a:cubicBezTo>
                    <a:pt x="6348" y="1659"/>
                    <a:pt x="6348" y="1659"/>
                    <a:pt x="6348" y="1659"/>
                  </a:cubicBezTo>
                  <a:cubicBezTo>
                    <a:pt x="6356" y="1653"/>
                    <a:pt x="6356" y="1653"/>
                    <a:pt x="6356" y="1653"/>
                  </a:cubicBezTo>
                  <a:cubicBezTo>
                    <a:pt x="6371" y="1667"/>
                    <a:pt x="6371" y="1667"/>
                    <a:pt x="6371" y="1667"/>
                  </a:cubicBezTo>
                  <a:cubicBezTo>
                    <a:pt x="6374" y="1680"/>
                    <a:pt x="6374" y="1680"/>
                    <a:pt x="6374" y="1680"/>
                  </a:cubicBezTo>
                  <a:cubicBezTo>
                    <a:pt x="6384" y="1694"/>
                    <a:pt x="6384" y="1694"/>
                    <a:pt x="6384" y="1694"/>
                  </a:cubicBezTo>
                  <a:cubicBezTo>
                    <a:pt x="6394" y="1694"/>
                    <a:pt x="6394" y="1694"/>
                    <a:pt x="6394" y="1694"/>
                  </a:cubicBezTo>
                  <a:cubicBezTo>
                    <a:pt x="6399" y="1676"/>
                    <a:pt x="6399" y="1676"/>
                    <a:pt x="6399" y="1676"/>
                  </a:cubicBezTo>
                  <a:cubicBezTo>
                    <a:pt x="6382" y="1590"/>
                    <a:pt x="6382" y="1590"/>
                    <a:pt x="6382" y="1590"/>
                  </a:cubicBezTo>
                  <a:cubicBezTo>
                    <a:pt x="6364" y="1550"/>
                    <a:pt x="6364" y="1550"/>
                    <a:pt x="6364" y="1550"/>
                  </a:cubicBezTo>
                  <a:cubicBezTo>
                    <a:pt x="6342" y="1503"/>
                    <a:pt x="6342" y="1503"/>
                    <a:pt x="6342" y="1503"/>
                  </a:cubicBezTo>
                  <a:cubicBezTo>
                    <a:pt x="6336" y="1459"/>
                    <a:pt x="6336" y="1459"/>
                    <a:pt x="6336" y="1459"/>
                  </a:cubicBezTo>
                  <a:cubicBezTo>
                    <a:pt x="6324" y="1433"/>
                    <a:pt x="6324" y="1433"/>
                    <a:pt x="6324" y="1433"/>
                  </a:cubicBezTo>
                  <a:cubicBezTo>
                    <a:pt x="6322" y="1421"/>
                    <a:pt x="6322" y="1421"/>
                    <a:pt x="6322" y="1421"/>
                  </a:cubicBezTo>
                  <a:cubicBezTo>
                    <a:pt x="6338" y="1427"/>
                    <a:pt x="6338" y="1427"/>
                    <a:pt x="6338" y="1427"/>
                  </a:cubicBezTo>
                  <a:cubicBezTo>
                    <a:pt x="6347" y="1448"/>
                    <a:pt x="6347" y="1448"/>
                    <a:pt x="6347" y="1448"/>
                  </a:cubicBezTo>
                  <a:cubicBezTo>
                    <a:pt x="6365" y="1466"/>
                    <a:pt x="6365" y="1466"/>
                    <a:pt x="6365" y="1466"/>
                  </a:cubicBezTo>
                  <a:cubicBezTo>
                    <a:pt x="6385" y="1471"/>
                    <a:pt x="6385" y="1471"/>
                    <a:pt x="6385" y="1471"/>
                  </a:cubicBezTo>
                  <a:cubicBezTo>
                    <a:pt x="6402" y="1491"/>
                    <a:pt x="6402" y="1491"/>
                    <a:pt x="6402" y="1491"/>
                  </a:cubicBezTo>
                  <a:cubicBezTo>
                    <a:pt x="6432" y="1494"/>
                    <a:pt x="6432" y="1494"/>
                    <a:pt x="6432" y="1494"/>
                  </a:cubicBezTo>
                  <a:cubicBezTo>
                    <a:pt x="6495" y="1488"/>
                    <a:pt x="6495" y="1488"/>
                    <a:pt x="6495" y="1488"/>
                  </a:cubicBezTo>
                  <a:cubicBezTo>
                    <a:pt x="6510" y="1492"/>
                    <a:pt x="6510" y="1492"/>
                    <a:pt x="6510" y="1492"/>
                  </a:cubicBezTo>
                  <a:cubicBezTo>
                    <a:pt x="6523" y="1486"/>
                    <a:pt x="6523" y="1486"/>
                    <a:pt x="6523" y="1486"/>
                  </a:cubicBezTo>
                  <a:cubicBezTo>
                    <a:pt x="6538" y="1500"/>
                    <a:pt x="6538" y="1500"/>
                    <a:pt x="6538" y="1500"/>
                  </a:cubicBezTo>
                  <a:cubicBezTo>
                    <a:pt x="6541" y="1495"/>
                    <a:pt x="6541" y="1495"/>
                    <a:pt x="6541" y="1495"/>
                  </a:cubicBezTo>
                  <a:cubicBezTo>
                    <a:pt x="6529" y="1477"/>
                    <a:pt x="6529" y="1477"/>
                    <a:pt x="6529" y="1477"/>
                  </a:cubicBezTo>
                  <a:cubicBezTo>
                    <a:pt x="6533" y="1466"/>
                    <a:pt x="6533" y="1466"/>
                    <a:pt x="6533" y="1466"/>
                  </a:cubicBezTo>
                  <a:cubicBezTo>
                    <a:pt x="6521" y="1456"/>
                    <a:pt x="6521" y="1456"/>
                    <a:pt x="6521" y="1456"/>
                  </a:cubicBezTo>
                  <a:cubicBezTo>
                    <a:pt x="6527" y="1446"/>
                    <a:pt x="6527" y="1446"/>
                    <a:pt x="6527" y="1446"/>
                  </a:cubicBezTo>
                  <a:cubicBezTo>
                    <a:pt x="6530" y="1431"/>
                    <a:pt x="6530" y="1431"/>
                    <a:pt x="6530" y="1431"/>
                  </a:cubicBezTo>
                  <a:cubicBezTo>
                    <a:pt x="6584" y="1408"/>
                    <a:pt x="6584" y="1408"/>
                    <a:pt x="6584" y="1408"/>
                  </a:cubicBezTo>
                  <a:cubicBezTo>
                    <a:pt x="6593" y="1413"/>
                    <a:pt x="6593" y="1413"/>
                    <a:pt x="6593" y="1413"/>
                  </a:cubicBezTo>
                  <a:cubicBezTo>
                    <a:pt x="6607" y="1411"/>
                    <a:pt x="6607" y="1411"/>
                    <a:pt x="6607" y="1411"/>
                  </a:cubicBezTo>
                  <a:cubicBezTo>
                    <a:pt x="6624" y="1421"/>
                    <a:pt x="6624" y="1421"/>
                    <a:pt x="6624" y="1421"/>
                  </a:cubicBezTo>
                  <a:cubicBezTo>
                    <a:pt x="6650" y="1421"/>
                    <a:pt x="6650" y="1421"/>
                    <a:pt x="6650" y="1421"/>
                  </a:cubicBezTo>
                  <a:cubicBezTo>
                    <a:pt x="6668" y="1440"/>
                    <a:pt x="6668" y="1440"/>
                    <a:pt x="6668" y="1440"/>
                  </a:cubicBezTo>
                  <a:cubicBezTo>
                    <a:pt x="6686" y="1445"/>
                    <a:pt x="6686" y="1445"/>
                    <a:pt x="6686" y="1445"/>
                  </a:cubicBezTo>
                  <a:cubicBezTo>
                    <a:pt x="6697" y="1462"/>
                    <a:pt x="6697" y="1462"/>
                    <a:pt x="6697" y="1462"/>
                  </a:cubicBezTo>
                  <a:cubicBezTo>
                    <a:pt x="6724" y="1463"/>
                    <a:pt x="6724" y="1463"/>
                    <a:pt x="6724" y="1463"/>
                  </a:cubicBezTo>
                  <a:cubicBezTo>
                    <a:pt x="6734" y="1479"/>
                    <a:pt x="6734" y="1479"/>
                    <a:pt x="6734" y="1479"/>
                  </a:cubicBezTo>
                  <a:cubicBezTo>
                    <a:pt x="6769" y="1479"/>
                    <a:pt x="6769" y="1479"/>
                    <a:pt x="6769" y="1479"/>
                  </a:cubicBezTo>
                  <a:cubicBezTo>
                    <a:pt x="6746" y="1466"/>
                    <a:pt x="6746" y="1466"/>
                    <a:pt x="6746" y="1466"/>
                  </a:cubicBezTo>
                  <a:cubicBezTo>
                    <a:pt x="6746" y="1459"/>
                    <a:pt x="6746" y="1459"/>
                    <a:pt x="6746" y="1459"/>
                  </a:cubicBezTo>
                  <a:cubicBezTo>
                    <a:pt x="6767" y="1465"/>
                    <a:pt x="6767" y="1465"/>
                    <a:pt x="6767" y="1465"/>
                  </a:cubicBezTo>
                  <a:cubicBezTo>
                    <a:pt x="6783" y="1453"/>
                    <a:pt x="6783" y="1453"/>
                    <a:pt x="6783" y="1453"/>
                  </a:cubicBezTo>
                  <a:cubicBezTo>
                    <a:pt x="6764" y="1443"/>
                    <a:pt x="6764" y="1443"/>
                    <a:pt x="6764" y="1443"/>
                  </a:cubicBezTo>
                  <a:cubicBezTo>
                    <a:pt x="6776" y="1433"/>
                    <a:pt x="6776" y="1433"/>
                    <a:pt x="6776" y="1433"/>
                  </a:cubicBezTo>
                  <a:cubicBezTo>
                    <a:pt x="6763" y="1417"/>
                    <a:pt x="6763" y="1417"/>
                    <a:pt x="6763" y="1417"/>
                  </a:cubicBezTo>
                  <a:cubicBezTo>
                    <a:pt x="6743" y="1428"/>
                    <a:pt x="6743" y="1428"/>
                    <a:pt x="6743" y="1428"/>
                  </a:cubicBezTo>
                  <a:cubicBezTo>
                    <a:pt x="6724" y="1424"/>
                    <a:pt x="6724" y="1424"/>
                    <a:pt x="6724" y="1424"/>
                  </a:cubicBezTo>
                  <a:cubicBezTo>
                    <a:pt x="6721" y="1398"/>
                    <a:pt x="6721" y="1398"/>
                    <a:pt x="6721" y="1398"/>
                  </a:cubicBezTo>
                  <a:cubicBezTo>
                    <a:pt x="6714" y="1379"/>
                    <a:pt x="6714" y="1379"/>
                    <a:pt x="6714" y="1379"/>
                  </a:cubicBezTo>
                  <a:cubicBezTo>
                    <a:pt x="6724" y="1372"/>
                    <a:pt x="6724" y="1372"/>
                    <a:pt x="6724" y="1372"/>
                  </a:cubicBezTo>
                  <a:cubicBezTo>
                    <a:pt x="6734" y="1381"/>
                    <a:pt x="6734" y="1381"/>
                    <a:pt x="6734" y="1381"/>
                  </a:cubicBezTo>
                  <a:cubicBezTo>
                    <a:pt x="6747" y="1372"/>
                    <a:pt x="6747" y="1372"/>
                    <a:pt x="6747" y="1372"/>
                  </a:cubicBezTo>
                  <a:cubicBezTo>
                    <a:pt x="6740" y="1358"/>
                    <a:pt x="6740" y="1358"/>
                    <a:pt x="6740" y="1358"/>
                  </a:cubicBezTo>
                  <a:cubicBezTo>
                    <a:pt x="6752" y="1353"/>
                    <a:pt x="6752" y="1353"/>
                    <a:pt x="6752" y="1353"/>
                  </a:cubicBezTo>
                  <a:cubicBezTo>
                    <a:pt x="6776" y="1373"/>
                    <a:pt x="6776" y="1373"/>
                    <a:pt x="6776" y="1373"/>
                  </a:cubicBezTo>
                  <a:cubicBezTo>
                    <a:pt x="6784" y="1390"/>
                    <a:pt x="6784" y="1390"/>
                    <a:pt x="6784" y="1390"/>
                  </a:cubicBezTo>
                  <a:cubicBezTo>
                    <a:pt x="6793" y="1387"/>
                    <a:pt x="6793" y="1387"/>
                    <a:pt x="6793" y="1387"/>
                  </a:cubicBezTo>
                  <a:cubicBezTo>
                    <a:pt x="6802" y="1394"/>
                    <a:pt x="6802" y="1394"/>
                    <a:pt x="6802" y="1394"/>
                  </a:cubicBezTo>
                  <a:cubicBezTo>
                    <a:pt x="6813" y="1390"/>
                    <a:pt x="6813" y="1390"/>
                    <a:pt x="6813" y="1390"/>
                  </a:cubicBezTo>
                  <a:cubicBezTo>
                    <a:pt x="6807" y="1370"/>
                    <a:pt x="6807" y="1370"/>
                    <a:pt x="6807" y="1370"/>
                  </a:cubicBezTo>
                  <a:cubicBezTo>
                    <a:pt x="6824" y="1364"/>
                    <a:pt x="6824" y="1364"/>
                    <a:pt x="6824" y="1364"/>
                  </a:cubicBezTo>
                  <a:cubicBezTo>
                    <a:pt x="6836" y="1372"/>
                    <a:pt x="6836" y="1372"/>
                    <a:pt x="6836" y="1372"/>
                  </a:cubicBezTo>
                  <a:cubicBezTo>
                    <a:pt x="6841" y="1358"/>
                    <a:pt x="6841" y="1358"/>
                    <a:pt x="6841" y="1358"/>
                  </a:cubicBezTo>
                  <a:cubicBezTo>
                    <a:pt x="6816" y="1327"/>
                    <a:pt x="6816" y="1327"/>
                    <a:pt x="6816" y="1327"/>
                  </a:cubicBezTo>
                  <a:cubicBezTo>
                    <a:pt x="6796" y="1326"/>
                    <a:pt x="6796" y="1326"/>
                    <a:pt x="6796" y="1326"/>
                  </a:cubicBezTo>
                  <a:cubicBezTo>
                    <a:pt x="6776" y="1306"/>
                    <a:pt x="6776" y="1306"/>
                    <a:pt x="6776" y="1306"/>
                  </a:cubicBezTo>
                  <a:cubicBezTo>
                    <a:pt x="6779" y="1287"/>
                    <a:pt x="6779" y="1287"/>
                    <a:pt x="6779" y="1287"/>
                  </a:cubicBezTo>
                  <a:cubicBezTo>
                    <a:pt x="6772" y="1274"/>
                    <a:pt x="6772" y="1274"/>
                    <a:pt x="6772" y="1274"/>
                  </a:cubicBezTo>
                  <a:cubicBezTo>
                    <a:pt x="6755" y="1281"/>
                    <a:pt x="6755" y="1281"/>
                    <a:pt x="6755" y="1281"/>
                  </a:cubicBezTo>
                  <a:cubicBezTo>
                    <a:pt x="6738" y="1278"/>
                    <a:pt x="6738" y="1278"/>
                    <a:pt x="6738" y="1278"/>
                  </a:cubicBezTo>
                  <a:cubicBezTo>
                    <a:pt x="6758" y="1266"/>
                    <a:pt x="6758" y="1266"/>
                    <a:pt x="6758" y="1266"/>
                  </a:cubicBezTo>
                  <a:cubicBezTo>
                    <a:pt x="6750" y="1252"/>
                    <a:pt x="6750" y="1252"/>
                    <a:pt x="6750" y="1252"/>
                  </a:cubicBezTo>
                  <a:cubicBezTo>
                    <a:pt x="6755" y="1248"/>
                    <a:pt x="6755" y="1248"/>
                    <a:pt x="6755" y="1248"/>
                  </a:cubicBezTo>
                  <a:cubicBezTo>
                    <a:pt x="6741" y="1228"/>
                    <a:pt x="6741" y="1228"/>
                    <a:pt x="6741" y="1228"/>
                  </a:cubicBezTo>
                  <a:cubicBezTo>
                    <a:pt x="6769" y="1228"/>
                    <a:pt x="6769" y="1228"/>
                    <a:pt x="6769" y="1228"/>
                  </a:cubicBezTo>
                  <a:cubicBezTo>
                    <a:pt x="6775" y="1197"/>
                    <a:pt x="6775" y="1197"/>
                    <a:pt x="6775" y="1197"/>
                  </a:cubicBezTo>
                  <a:cubicBezTo>
                    <a:pt x="6744" y="1206"/>
                    <a:pt x="6744" y="1206"/>
                    <a:pt x="6744" y="1206"/>
                  </a:cubicBezTo>
                  <a:cubicBezTo>
                    <a:pt x="6728" y="1225"/>
                    <a:pt x="6728" y="1225"/>
                    <a:pt x="6728" y="1225"/>
                  </a:cubicBezTo>
                  <a:cubicBezTo>
                    <a:pt x="6724" y="1242"/>
                    <a:pt x="6724" y="1242"/>
                    <a:pt x="6724" y="1242"/>
                  </a:cubicBezTo>
                  <a:cubicBezTo>
                    <a:pt x="6695" y="1234"/>
                    <a:pt x="6695" y="1234"/>
                    <a:pt x="6695" y="1234"/>
                  </a:cubicBezTo>
                  <a:cubicBezTo>
                    <a:pt x="6679" y="1202"/>
                    <a:pt x="6679" y="1202"/>
                    <a:pt x="6679" y="1202"/>
                  </a:cubicBezTo>
                  <a:cubicBezTo>
                    <a:pt x="6688" y="1187"/>
                    <a:pt x="6688" y="1187"/>
                    <a:pt x="6688" y="1187"/>
                  </a:cubicBezTo>
                  <a:cubicBezTo>
                    <a:pt x="6691" y="1165"/>
                    <a:pt x="6691" y="1165"/>
                    <a:pt x="6691" y="1165"/>
                  </a:cubicBezTo>
                  <a:cubicBezTo>
                    <a:pt x="6718" y="1154"/>
                    <a:pt x="6718" y="1154"/>
                    <a:pt x="6718" y="1154"/>
                  </a:cubicBezTo>
                  <a:cubicBezTo>
                    <a:pt x="6735" y="1156"/>
                    <a:pt x="6735" y="1156"/>
                    <a:pt x="6735" y="1156"/>
                  </a:cubicBezTo>
                  <a:cubicBezTo>
                    <a:pt x="6764" y="1130"/>
                    <a:pt x="6764" y="1130"/>
                    <a:pt x="6764" y="1130"/>
                  </a:cubicBezTo>
                  <a:cubicBezTo>
                    <a:pt x="6766" y="1118"/>
                    <a:pt x="6766" y="1118"/>
                    <a:pt x="6766" y="1118"/>
                  </a:cubicBezTo>
                  <a:cubicBezTo>
                    <a:pt x="6749" y="1099"/>
                    <a:pt x="6749" y="1099"/>
                    <a:pt x="6749" y="1099"/>
                  </a:cubicBezTo>
                  <a:cubicBezTo>
                    <a:pt x="6734" y="1101"/>
                    <a:pt x="6734" y="1101"/>
                    <a:pt x="6734" y="1101"/>
                  </a:cubicBezTo>
                  <a:cubicBezTo>
                    <a:pt x="6718" y="1095"/>
                    <a:pt x="6718" y="1095"/>
                    <a:pt x="6718" y="1095"/>
                  </a:cubicBezTo>
                  <a:cubicBezTo>
                    <a:pt x="6691" y="1095"/>
                    <a:pt x="6691" y="1095"/>
                    <a:pt x="6691" y="1095"/>
                  </a:cubicBezTo>
                  <a:cubicBezTo>
                    <a:pt x="6673" y="1073"/>
                    <a:pt x="6673" y="1073"/>
                    <a:pt x="6673" y="1073"/>
                  </a:cubicBezTo>
                  <a:cubicBezTo>
                    <a:pt x="6695" y="1064"/>
                    <a:pt x="6695" y="1064"/>
                    <a:pt x="6695" y="1064"/>
                  </a:cubicBezTo>
                  <a:cubicBezTo>
                    <a:pt x="6728" y="1060"/>
                    <a:pt x="6728" y="1060"/>
                    <a:pt x="6728" y="1060"/>
                  </a:cubicBezTo>
                  <a:cubicBezTo>
                    <a:pt x="6764" y="1075"/>
                    <a:pt x="6764" y="1075"/>
                    <a:pt x="6764" y="1075"/>
                  </a:cubicBezTo>
                  <a:cubicBezTo>
                    <a:pt x="6798" y="1069"/>
                    <a:pt x="6798" y="1069"/>
                    <a:pt x="6798" y="1069"/>
                  </a:cubicBezTo>
                  <a:cubicBezTo>
                    <a:pt x="6853" y="1067"/>
                    <a:pt x="6853" y="1067"/>
                    <a:pt x="6853" y="1067"/>
                  </a:cubicBezTo>
                  <a:cubicBezTo>
                    <a:pt x="6946" y="1061"/>
                    <a:pt x="6946" y="1061"/>
                    <a:pt x="6946" y="1061"/>
                  </a:cubicBezTo>
                  <a:cubicBezTo>
                    <a:pt x="6961" y="1052"/>
                    <a:pt x="6961" y="1052"/>
                    <a:pt x="6961" y="1052"/>
                  </a:cubicBezTo>
                  <a:cubicBezTo>
                    <a:pt x="7032" y="1051"/>
                    <a:pt x="7032" y="1051"/>
                    <a:pt x="7032" y="1051"/>
                  </a:cubicBezTo>
                  <a:cubicBezTo>
                    <a:pt x="7062" y="1054"/>
                    <a:pt x="7062" y="1054"/>
                    <a:pt x="7062" y="1054"/>
                  </a:cubicBezTo>
                  <a:cubicBezTo>
                    <a:pt x="7087" y="1051"/>
                    <a:pt x="7087" y="1051"/>
                    <a:pt x="7087" y="1051"/>
                  </a:cubicBezTo>
                  <a:cubicBezTo>
                    <a:pt x="7125" y="1051"/>
                    <a:pt x="7125" y="1051"/>
                    <a:pt x="7125" y="1051"/>
                  </a:cubicBezTo>
                  <a:cubicBezTo>
                    <a:pt x="7105" y="1058"/>
                    <a:pt x="7105" y="1058"/>
                    <a:pt x="7105" y="1058"/>
                  </a:cubicBezTo>
                  <a:cubicBezTo>
                    <a:pt x="7050" y="1081"/>
                    <a:pt x="7050" y="1081"/>
                    <a:pt x="7050" y="1081"/>
                  </a:cubicBezTo>
                  <a:cubicBezTo>
                    <a:pt x="7033" y="1072"/>
                    <a:pt x="7033" y="1072"/>
                    <a:pt x="7033" y="1072"/>
                  </a:cubicBezTo>
                  <a:cubicBezTo>
                    <a:pt x="7024" y="1075"/>
                    <a:pt x="7024" y="1075"/>
                    <a:pt x="7024" y="1075"/>
                  </a:cubicBezTo>
                  <a:cubicBezTo>
                    <a:pt x="7007" y="1069"/>
                    <a:pt x="7007" y="1069"/>
                    <a:pt x="7007" y="1069"/>
                  </a:cubicBezTo>
                  <a:cubicBezTo>
                    <a:pt x="6997" y="1103"/>
                    <a:pt x="6997" y="1103"/>
                    <a:pt x="6997" y="1103"/>
                  </a:cubicBezTo>
                  <a:cubicBezTo>
                    <a:pt x="7013" y="1121"/>
                    <a:pt x="7013" y="1121"/>
                    <a:pt x="7013" y="1121"/>
                  </a:cubicBezTo>
                  <a:cubicBezTo>
                    <a:pt x="7000" y="1127"/>
                    <a:pt x="7000" y="1127"/>
                    <a:pt x="7000" y="1127"/>
                  </a:cubicBezTo>
                  <a:cubicBezTo>
                    <a:pt x="6997" y="1139"/>
                    <a:pt x="6997" y="1139"/>
                    <a:pt x="6997" y="1139"/>
                  </a:cubicBezTo>
                  <a:cubicBezTo>
                    <a:pt x="7012" y="1150"/>
                    <a:pt x="7012" y="1150"/>
                    <a:pt x="7012" y="1150"/>
                  </a:cubicBezTo>
                  <a:cubicBezTo>
                    <a:pt x="7036" y="1132"/>
                    <a:pt x="7036" y="1132"/>
                    <a:pt x="7036" y="1132"/>
                  </a:cubicBezTo>
                  <a:cubicBezTo>
                    <a:pt x="7036" y="1115"/>
                    <a:pt x="7036" y="1115"/>
                    <a:pt x="7036" y="1115"/>
                  </a:cubicBezTo>
                  <a:cubicBezTo>
                    <a:pt x="7079" y="1086"/>
                    <a:pt x="7079" y="1086"/>
                    <a:pt x="7079" y="1086"/>
                  </a:cubicBezTo>
                  <a:cubicBezTo>
                    <a:pt x="7134" y="1064"/>
                    <a:pt x="7134" y="1064"/>
                    <a:pt x="7134" y="1064"/>
                  </a:cubicBezTo>
                  <a:cubicBezTo>
                    <a:pt x="7142" y="1093"/>
                    <a:pt x="7142" y="1093"/>
                    <a:pt x="7142" y="1093"/>
                  </a:cubicBezTo>
                  <a:cubicBezTo>
                    <a:pt x="7145" y="1136"/>
                    <a:pt x="7145" y="1136"/>
                    <a:pt x="7145" y="1136"/>
                  </a:cubicBezTo>
                  <a:cubicBezTo>
                    <a:pt x="7140" y="1145"/>
                    <a:pt x="7140" y="1145"/>
                    <a:pt x="7140" y="1145"/>
                  </a:cubicBezTo>
                  <a:cubicBezTo>
                    <a:pt x="7130" y="1118"/>
                    <a:pt x="7130" y="1118"/>
                    <a:pt x="7130" y="1118"/>
                  </a:cubicBezTo>
                  <a:cubicBezTo>
                    <a:pt x="7114" y="1103"/>
                    <a:pt x="7114" y="1103"/>
                    <a:pt x="7114" y="1103"/>
                  </a:cubicBezTo>
                  <a:cubicBezTo>
                    <a:pt x="7113" y="1086"/>
                    <a:pt x="7113" y="1086"/>
                    <a:pt x="7113" y="1086"/>
                  </a:cubicBezTo>
                  <a:cubicBezTo>
                    <a:pt x="7096" y="1101"/>
                    <a:pt x="7096" y="1101"/>
                    <a:pt x="7096" y="1101"/>
                  </a:cubicBezTo>
                  <a:cubicBezTo>
                    <a:pt x="7085" y="1096"/>
                    <a:pt x="7085" y="1096"/>
                    <a:pt x="7085" y="1096"/>
                  </a:cubicBezTo>
                  <a:cubicBezTo>
                    <a:pt x="7096" y="1125"/>
                    <a:pt x="7096" y="1125"/>
                    <a:pt x="7096" y="1125"/>
                  </a:cubicBezTo>
                  <a:cubicBezTo>
                    <a:pt x="7113" y="1132"/>
                    <a:pt x="7113" y="1132"/>
                    <a:pt x="7113" y="1132"/>
                  </a:cubicBezTo>
                  <a:cubicBezTo>
                    <a:pt x="7119" y="1165"/>
                    <a:pt x="7119" y="1165"/>
                    <a:pt x="7119" y="1165"/>
                  </a:cubicBezTo>
                  <a:cubicBezTo>
                    <a:pt x="7107" y="1190"/>
                    <a:pt x="7107" y="1190"/>
                    <a:pt x="7107" y="1190"/>
                  </a:cubicBezTo>
                  <a:cubicBezTo>
                    <a:pt x="7096" y="1185"/>
                    <a:pt x="7096" y="1185"/>
                    <a:pt x="7096" y="1185"/>
                  </a:cubicBezTo>
                  <a:cubicBezTo>
                    <a:pt x="7084" y="1196"/>
                    <a:pt x="7084" y="1196"/>
                    <a:pt x="7084" y="1196"/>
                  </a:cubicBezTo>
                  <a:cubicBezTo>
                    <a:pt x="7104" y="1208"/>
                    <a:pt x="7104" y="1208"/>
                    <a:pt x="7104" y="1208"/>
                  </a:cubicBezTo>
                  <a:cubicBezTo>
                    <a:pt x="7102" y="1219"/>
                    <a:pt x="7102" y="1219"/>
                    <a:pt x="7102" y="1219"/>
                  </a:cubicBezTo>
                  <a:cubicBezTo>
                    <a:pt x="7110" y="1228"/>
                    <a:pt x="7110" y="1228"/>
                    <a:pt x="7110" y="1228"/>
                  </a:cubicBezTo>
                  <a:cubicBezTo>
                    <a:pt x="7123" y="1228"/>
                    <a:pt x="7123" y="1228"/>
                    <a:pt x="7123" y="1228"/>
                  </a:cubicBezTo>
                  <a:cubicBezTo>
                    <a:pt x="7143" y="1211"/>
                    <a:pt x="7143" y="1211"/>
                    <a:pt x="7143" y="1211"/>
                  </a:cubicBezTo>
                  <a:cubicBezTo>
                    <a:pt x="7143" y="1190"/>
                    <a:pt x="7143" y="1190"/>
                    <a:pt x="7143" y="1190"/>
                  </a:cubicBezTo>
                  <a:cubicBezTo>
                    <a:pt x="7160" y="1165"/>
                    <a:pt x="7160" y="1165"/>
                    <a:pt x="7160" y="1165"/>
                  </a:cubicBezTo>
                  <a:cubicBezTo>
                    <a:pt x="7154" y="1150"/>
                    <a:pt x="7154" y="1150"/>
                    <a:pt x="7154" y="1150"/>
                  </a:cubicBezTo>
                  <a:cubicBezTo>
                    <a:pt x="7156" y="1127"/>
                    <a:pt x="7156" y="1127"/>
                    <a:pt x="7156" y="1127"/>
                  </a:cubicBezTo>
                  <a:cubicBezTo>
                    <a:pt x="7149" y="1044"/>
                    <a:pt x="7149" y="1044"/>
                    <a:pt x="7149" y="1044"/>
                  </a:cubicBezTo>
                  <a:cubicBezTo>
                    <a:pt x="7177" y="1021"/>
                    <a:pt x="7177" y="1021"/>
                    <a:pt x="7177" y="1021"/>
                  </a:cubicBezTo>
                  <a:cubicBezTo>
                    <a:pt x="7221" y="1012"/>
                    <a:pt x="7221" y="1012"/>
                    <a:pt x="7221" y="1012"/>
                  </a:cubicBezTo>
                  <a:cubicBezTo>
                    <a:pt x="7267" y="1000"/>
                    <a:pt x="7267" y="1000"/>
                    <a:pt x="7267" y="1000"/>
                  </a:cubicBezTo>
                  <a:cubicBezTo>
                    <a:pt x="7311" y="1006"/>
                    <a:pt x="7311" y="1006"/>
                    <a:pt x="7311" y="1006"/>
                  </a:cubicBezTo>
                  <a:cubicBezTo>
                    <a:pt x="7365" y="1026"/>
                    <a:pt x="7365" y="1026"/>
                    <a:pt x="7365" y="1026"/>
                  </a:cubicBezTo>
                  <a:cubicBezTo>
                    <a:pt x="7392" y="1061"/>
                    <a:pt x="7392" y="1061"/>
                    <a:pt x="7392" y="1061"/>
                  </a:cubicBezTo>
                  <a:cubicBezTo>
                    <a:pt x="7389" y="1080"/>
                    <a:pt x="7389" y="1080"/>
                    <a:pt x="7389" y="1080"/>
                  </a:cubicBezTo>
                  <a:cubicBezTo>
                    <a:pt x="7377" y="1090"/>
                    <a:pt x="7377" y="1090"/>
                    <a:pt x="7377" y="1090"/>
                  </a:cubicBezTo>
                  <a:cubicBezTo>
                    <a:pt x="7347" y="1067"/>
                    <a:pt x="7347" y="1067"/>
                    <a:pt x="7347" y="1067"/>
                  </a:cubicBezTo>
                  <a:cubicBezTo>
                    <a:pt x="7344" y="1072"/>
                    <a:pt x="7344" y="1072"/>
                    <a:pt x="7344" y="1072"/>
                  </a:cubicBezTo>
                  <a:cubicBezTo>
                    <a:pt x="7350" y="1089"/>
                    <a:pt x="7350" y="1089"/>
                    <a:pt x="7350" y="1089"/>
                  </a:cubicBezTo>
                  <a:cubicBezTo>
                    <a:pt x="7348" y="1106"/>
                    <a:pt x="7348" y="1106"/>
                    <a:pt x="7348" y="1106"/>
                  </a:cubicBezTo>
                  <a:cubicBezTo>
                    <a:pt x="7353" y="1121"/>
                    <a:pt x="7353" y="1121"/>
                    <a:pt x="7353" y="1121"/>
                  </a:cubicBezTo>
                  <a:cubicBezTo>
                    <a:pt x="7337" y="1132"/>
                    <a:pt x="7337" y="1132"/>
                    <a:pt x="7337" y="1132"/>
                  </a:cubicBezTo>
                  <a:cubicBezTo>
                    <a:pt x="7350" y="1136"/>
                    <a:pt x="7350" y="1136"/>
                    <a:pt x="7350" y="1136"/>
                  </a:cubicBezTo>
                  <a:cubicBezTo>
                    <a:pt x="7368" y="1125"/>
                    <a:pt x="7368" y="1125"/>
                    <a:pt x="7368" y="1125"/>
                  </a:cubicBezTo>
                  <a:cubicBezTo>
                    <a:pt x="7396" y="1124"/>
                    <a:pt x="7396" y="1124"/>
                    <a:pt x="7396" y="1124"/>
                  </a:cubicBezTo>
                  <a:cubicBezTo>
                    <a:pt x="7412" y="1107"/>
                    <a:pt x="7412" y="1107"/>
                    <a:pt x="7412" y="1107"/>
                  </a:cubicBezTo>
                  <a:cubicBezTo>
                    <a:pt x="7418" y="1132"/>
                    <a:pt x="7418" y="1132"/>
                    <a:pt x="7418" y="1132"/>
                  </a:cubicBezTo>
                  <a:cubicBezTo>
                    <a:pt x="7428" y="1148"/>
                    <a:pt x="7428" y="1148"/>
                    <a:pt x="7428" y="1148"/>
                  </a:cubicBezTo>
                  <a:cubicBezTo>
                    <a:pt x="7431" y="1168"/>
                    <a:pt x="7431" y="1168"/>
                    <a:pt x="7431" y="1168"/>
                  </a:cubicBezTo>
                  <a:cubicBezTo>
                    <a:pt x="7440" y="1179"/>
                    <a:pt x="7440" y="1179"/>
                    <a:pt x="7440" y="1179"/>
                  </a:cubicBezTo>
                  <a:cubicBezTo>
                    <a:pt x="7451" y="1161"/>
                    <a:pt x="7451" y="1161"/>
                    <a:pt x="7451" y="1161"/>
                  </a:cubicBezTo>
                  <a:cubicBezTo>
                    <a:pt x="7447" y="1150"/>
                    <a:pt x="7447" y="1150"/>
                    <a:pt x="7447" y="1150"/>
                  </a:cubicBezTo>
                  <a:cubicBezTo>
                    <a:pt x="7467" y="1132"/>
                    <a:pt x="7467" y="1132"/>
                    <a:pt x="7467" y="1132"/>
                  </a:cubicBezTo>
                  <a:cubicBezTo>
                    <a:pt x="7487" y="1142"/>
                    <a:pt x="7487" y="1142"/>
                    <a:pt x="7487" y="1142"/>
                  </a:cubicBezTo>
                  <a:cubicBezTo>
                    <a:pt x="7495" y="1162"/>
                    <a:pt x="7495" y="1162"/>
                    <a:pt x="7495" y="1162"/>
                  </a:cubicBezTo>
                  <a:cubicBezTo>
                    <a:pt x="7487" y="1173"/>
                    <a:pt x="7487" y="1173"/>
                    <a:pt x="7487" y="1173"/>
                  </a:cubicBezTo>
                  <a:cubicBezTo>
                    <a:pt x="7481" y="1196"/>
                    <a:pt x="7481" y="1196"/>
                    <a:pt x="7481" y="1196"/>
                  </a:cubicBezTo>
                  <a:cubicBezTo>
                    <a:pt x="7486" y="1203"/>
                    <a:pt x="7486" y="1203"/>
                    <a:pt x="7486" y="1203"/>
                  </a:cubicBezTo>
                  <a:cubicBezTo>
                    <a:pt x="7498" y="1197"/>
                    <a:pt x="7498" y="1197"/>
                    <a:pt x="7498" y="1197"/>
                  </a:cubicBezTo>
                  <a:cubicBezTo>
                    <a:pt x="7506" y="1177"/>
                    <a:pt x="7506" y="1177"/>
                    <a:pt x="7506" y="1177"/>
                  </a:cubicBezTo>
                  <a:cubicBezTo>
                    <a:pt x="7515" y="1174"/>
                    <a:pt x="7515" y="1174"/>
                    <a:pt x="7515" y="1174"/>
                  </a:cubicBezTo>
                  <a:cubicBezTo>
                    <a:pt x="7521" y="1187"/>
                    <a:pt x="7521" y="1187"/>
                    <a:pt x="7521" y="1187"/>
                  </a:cubicBezTo>
                  <a:cubicBezTo>
                    <a:pt x="7521" y="1168"/>
                    <a:pt x="7521" y="1168"/>
                    <a:pt x="7521" y="1168"/>
                  </a:cubicBezTo>
                  <a:cubicBezTo>
                    <a:pt x="7536" y="1135"/>
                    <a:pt x="7536" y="1135"/>
                    <a:pt x="7536" y="1135"/>
                  </a:cubicBezTo>
                  <a:cubicBezTo>
                    <a:pt x="7544" y="1129"/>
                    <a:pt x="7544" y="1129"/>
                    <a:pt x="7544" y="1129"/>
                  </a:cubicBezTo>
                  <a:cubicBezTo>
                    <a:pt x="7556" y="1135"/>
                    <a:pt x="7556" y="1135"/>
                    <a:pt x="7556" y="1135"/>
                  </a:cubicBezTo>
                  <a:cubicBezTo>
                    <a:pt x="7594" y="1161"/>
                    <a:pt x="7594" y="1161"/>
                    <a:pt x="7594" y="1161"/>
                  </a:cubicBezTo>
                  <a:cubicBezTo>
                    <a:pt x="7636" y="1170"/>
                    <a:pt x="7636" y="1170"/>
                    <a:pt x="7636" y="1170"/>
                  </a:cubicBezTo>
                  <a:cubicBezTo>
                    <a:pt x="7658" y="1197"/>
                    <a:pt x="7658" y="1197"/>
                    <a:pt x="7658" y="1197"/>
                  </a:cubicBezTo>
                  <a:cubicBezTo>
                    <a:pt x="7654" y="1211"/>
                    <a:pt x="7654" y="1211"/>
                    <a:pt x="7654" y="1211"/>
                  </a:cubicBezTo>
                  <a:cubicBezTo>
                    <a:pt x="7628" y="1228"/>
                    <a:pt x="7628" y="1228"/>
                    <a:pt x="7628" y="1228"/>
                  </a:cubicBezTo>
                  <a:cubicBezTo>
                    <a:pt x="7610" y="1246"/>
                    <a:pt x="7610" y="1246"/>
                    <a:pt x="7610" y="1246"/>
                  </a:cubicBezTo>
                  <a:cubicBezTo>
                    <a:pt x="7634" y="1234"/>
                    <a:pt x="7634" y="1234"/>
                    <a:pt x="7634" y="1234"/>
                  </a:cubicBezTo>
                  <a:cubicBezTo>
                    <a:pt x="7668" y="1226"/>
                    <a:pt x="7668" y="1226"/>
                    <a:pt x="7668" y="1226"/>
                  </a:cubicBezTo>
                  <a:cubicBezTo>
                    <a:pt x="7691" y="1234"/>
                    <a:pt x="7691" y="1234"/>
                    <a:pt x="7691" y="1234"/>
                  </a:cubicBezTo>
                  <a:cubicBezTo>
                    <a:pt x="7718" y="1228"/>
                    <a:pt x="7718" y="1228"/>
                    <a:pt x="7718" y="1228"/>
                  </a:cubicBezTo>
                  <a:cubicBezTo>
                    <a:pt x="7736" y="1210"/>
                    <a:pt x="7736" y="1210"/>
                    <a:pt x="7736" y="1210"/>
                  </a:cubicBezTo>
                  <a:cubicBezTo>
                    <a:pt x="7756" y="1202"/>
                    <a:pt x="7756" y="1202"/>
                    <a:pt x="7756" y="1202"/>
                  </a:cubicBezTo>
                  <a:cubicBezTo>
                    <a:pt x="7788" y="1174"/>
                    <a:pt x="7788" y="1174"/>
                    <a:pt x="7788" y="1174"/>
                  </a:cubicBezTo>
                  <a:cubicBezTo>
                    <a:pt x="7804" y="1168"/>
                    <a:pt x="7804" y="1168"/>
                    <a:pt x="7804" y="1168"/>
                  </a:cubicBezTo>
                  <a:cubicBezTo>
                    <a:pt x="7831" y="1142"/>
                    <a:pt x="7831" y="1142"/>
                    <a:pt x="7831" y="1142"/>
                  </a:cubicBezTo>
                  <a:cubicBezTo>
                    <a:pt x="7853" y="1136"/>
                    <a:pt x="7853" y="1136"/>
                    <a:pt x="7853" y="1136"/>
                  </a:cubicBezTo>
                  <a:cubicBezTo>
                    <a:pt x="7914" y="1106"/>
                    <a:pt x="7914" y="1106"/>
                    <a:pt x="7914" y="1106"/>
                  </a:cubicBezTo>
                  <a:cubicBezTo>
                    <a:pt x="7944" y="1095"/>
                    <a:pt x="7944" y="1095"/>
                    <a:pt x="7944" y="1095"/>
                  </a:cubicBezTo>
                  <a:cubicBezTo>
                    <a:pt x="7961" y="1099"/>
                    <a:pt x="7961" y="1099"/>
                    <a:pt x="7961" y="1099"/>
                  </a:cubicBezTo>
                  <a:cubicBezTo>
                    <a:pt x="7964" y="1092"/>
                    <a:pt x="7964" y="1092"/>
                    <a:pt x="7964" y="1092"/>
                  </a:cubicBezTo>
                  <a:cubicBezTo>
                    <a:pt x="7998" y="1069"/>
                    <a:pt x="7998" y="1069"/>
                    <a:pt x="7998" y="1069"/>
                  </a:cubicBezTo>
                  <a:cubicBezTo>
                    <a:pt x="8018" y="1066"/>
                    <a:pt x="8018" y="1066"/>
                    <a:pt x="8018" y="1066"/>
                  </a:cubicBezTo>
                  <a:cubicBezTo>
                    <a:pt x="8059" y="1067"/>
                    <a:pt x="8059" y="1067"/>
                    <a:pt x="8059" y="1067"/>
                  </a:cubicBezTo>
                  <a:cubicBezTo>
                    <a:pt x="8138" y="1093"/>
                    <a:pt x="8138" y="1093"/>
                    <a:pt x="8138" y="1093"/>
                  </a:cubicBezTo>
                  <a:cubicBezTo>
                    <a:pt x="8172" y="1129"/>
                    <a:pt x="8172" y="1129"/>
                    <a:pt x="8172" y="1129"/>
                  </a:cubicBezTo>
                  <a:cubicBezTo>
                    <a:pt x="8206" y="1147"/>
                    <a:pt x="8206" y="1147"/>
                    <a:pt x="8206" y="1147"/>
                  </a:cubicBezTo>
                  <a:cubicBezTo>
                    <a:pt x="8235" y="1180"/>
                    <a:pt x="8235" y="1180"/>
                    <a:pt x="8235" y="1180"/>
                  </a:cubicBezTo>
                  <a:cubicBezTo>
                    <a:pt x="8250" y="1208"/>
                    <a:pt x="8250" y="1208"/>
                    <a:pt x="8250" y="1208"/>
                  </a:cubicBezTo>
                  <a:cubicBezTo>
                    <a:pt x="8253" y="1225"/>
                    <a:pt x="8253" y="1225"/>
                    <a:pt x="8253" y="1225"/>
                  </a:cubicBezTo>
                  <a:cubicBezTo>
                    <a:pt x="8259" y="1232"/>
                    <a:pt x="8259" y="1232"/>
                    <a:pt x="8259" y="1232"/>
                  </a:cubicBezTo>
                  <a:cubicBezTo>
                    <a:pt x="8259" y="1255"/>
                    <a:pt x="8259" y="1255"/>
                    <a:pt x="8259" y="1255"/>
                  </a:cubicBezTo>
                  <a:cubicBezTo>
                    <a:pt x="8275" y="1287"/>
                    <a:pt x="8275" y="1287"/>
                    <a:pt x="8275" y="1287"/>
                  </a:cubicBezTo>
                  <a:cubicBezTo>
                    <a:pt x="8278" y="1303"/>
                    <a:pt x="8278" y="1303"/>
                    <a:pt x="8278" y="1303"/>
                  </a:cubicBezTo>
                  <a:cubicBezTo>
                    <a:pt x="8265" y="1321"/>
                    <a:pt x="8265" y="1321"/>
                    <a:pt x="8265" y="1321"/>
                  </a:cubicBezTo>
                  <a:cubicBezTo>
                    <a:pt x="8284" y="1317"/>
                    <a:pt x="8284" y="1317"/>
                    <a:pt x="8284" y="1317"/>
                  </a:cubicBezTo>
                  <a:cubicBezTo>
                    <a:pt x="8302" y="1294"/>
                    <a:pt x="8302" y="1294"/>
                    <a:pt x="8302" y="1294"/>
                  </a:cubicBezTo>
                  <a:cubicBezTo>
                    <a:pt x="8325" y="1294"/>
                    <a:pt x="8325" y="1294"/>
                    <a:pt x="8325" y="1294"/>
                  </a:cubicBezTo>
                  <a:cubicBezTo>
                    <a:pt x="8336" y="1304"/>
                    <a:pt x="8336" y="1304"/>
                    <a:pt x="8336" y="1304"/>
                  </a:cubicBezTo>
                  <a:cubicBezTo>
                    <a:pt x="8337" y="1292"/>
                    <a:pt x="8337" y="1292"/>
                    <a:pt x="8337" y="1292"/>
                  </a:cubicBezTo>
                  <a:cubicBezTo>
                    <a:pt x="8359" y="1289"/>
                    <a:pt x="8359" y="1289"/>
                    <a:pt x="8359" y="1289"/>
                  </a:cubicBezTo>
                  <a:cubicBezTo>
                    <a:pt x="8377" y="1300"/>
                    <a:pt x="8377" y="1300"/>
                    <a:pt x="8377" y="1300"/>
                  </a:cubicBezTo>
                  <a:cubicBezTo>
                    <a:pt x="8385" y="1320"/>
                    <a:pt x="8385" y="1320"/>
                    <a:pt x="8385" y="1320"/>
                  </a:cubicBezTo>
                  <a:cubicBezTo>
                    <a:pt x="8388" y="1304"/>
                    <a:pt x="8388" y="1304"/>
                    <a:pt x="8388" y="1304"/>
                  </a:cubicBezTo>
                  <a:cubicBezTo>
                    <a:pt x="8381" y="1278"/>
                    <a:pt x="8381" y="1278"/>
                    <a:pt x="8381" y="1278"/>
                  </a:cubicBezTo>
                  <a:cubicBezTo>
                    <a:pt x="8395" y="1277"/>
                    <a:pt x="8395" y="1277"/>
                    <a:pt x="8395" y="1277"/>
                  </a:cubicBezTo>
                  <a:cubicBezTo>
                    <a:pt x="8407" y="1298"/>
                    <a:pt x="8407" y="1298"/>
                    <a:pt x="8407" y="1298"/>
                  </a:cubicBezTo>
                  <a:cubicBezTo>
                    <a:pt x="8433" y="1324"/>
                    <a:pt x="8433" y="1324"/>
                    <a:pt x="8433" y="1324"/>
                  </a:cubicBezTo>
                  <a:cubicBezTo>
                    <a:pt x="8440" y="1353"/>
                    <a:pt x="8440" y="1353"/>
                    <a:pt x="8440" y="1353"/>
                  </a:cubicBezTo>
                  <a:cubicBezTo>
                    <a:pt x="8453" y="1353"/>
                    <a:pt x="8453" y="1353"/>
                    <a:pt x="8453" y="1353"/>
                  </a:cubicBezTo>
                  <a:cubicBezTo>
                    <a:pt x="8478" y="1384"/>
                    <a:pt x="8478" y="1384"/>
                    <a:pt x="8478" y="1384"/>
                  </a:cubicBezTo>
                  <a:cubicBezTo>
                    <a:pt x="8478" y="1375"/>
                    <a:pt x="8478" y="1375"/>
                    <a:pt x="8478" y="1375"/>
                  </a:cubicBezTo>
                  <a:cubicBezTo>
                    <a:pt x="8469" y="1349"/>
                    <a:pt x="8469" y="1349"/>
                    <a:pt x="8469" y="1349"/>
                  </a:cubicBezTo>
                  <a:cubicBezTo>
                    <a:pt x="8453" y="1341"/>
                    <a:pt x="8453" y="1341"/>
                    <a:pt x="8453" y="1341"/>
                  </a:cubicBezTo>
                  <a:cubicBezTo>
                    <a:pt x="8450" y="1327"/>
                    <a:pt x="8450" y="1327"/>
                    <a:pt x="8450" y="1327"/>
                  </a:cubicBezTo>
                  <a:cubicBezTo>
                    <a:pt x="8467" y="1336"/>
                    <a:pt x="8467" y="1336"/>
                    <a:pt x="8467" y="1336"/>
                  </a:cubicBezTo>
                  <a:cubicBezTo>
                    <a:pt x="8481" y="1335"/>
                    <a:pt x="8481" y="1335"/>
                    <a:pt x="8481" y="1335"/>
                  </a:cubicBezTo>
                  <a:cubicBezTo>
                    <a:pt x="8498" y="1352"/>
                    <a:pt x="8498" y="1352"/>
                    <a:pt x="8498" y="1352"/>
                  </a:cubicBezTo>
                  <a:cubicBezTo>
                    <a:pt x="8519" y="1382"/>
                    <a:pt x="8519" y="1382"/>
                    <a:pt x="8519" y="1382"/>
                  </a:cubicBezTo>
                  <a:cubicBezTo>
                    <a:pt x="8516" y="1358"/>
                    <a:pt x="8516" y="1358"/>
                    <a:pt x="8516" y="1358"/>
                  </a:cubicBezTo>
                  <a:cubicBezTo>
                    <a:pt x="8485" y="1315"/>
                    <a:pt x="8485" y="1315"/>
                    <a:pt x="8485" y="1315"/>
                  </a:cubicBezTo>
                  <a:cubicBezTo>
                    <a:pt x="8487" y="1277"/>
                    <a:pt x="8487" y="1277"/>
                    <a:pt x="8487" y="1277"/>
                  </a:cubicBezTo>
                  <a:cubicBezTo>
                    <a:pt x="8485" y="1246"/>
                    <a:pt x="8485" y="1246"/>
                    <a:pt x="8485" y="1246"/>
                  </a:cubicBezTo>
                  <a:cubicBezTo>
                    <a:pt x="8505" y="1223"/>
                    <a:pt x="8505" y="1223"/>
                    <a:pt x="8505" y="1223"/>
                  </a:cubicBezTo>
                  <a:cubicBezTo>
                    <a:pt x="8537" y="1220"/>
                    <a:pt x="8537" y="1220"/>
                    <a:pt x="8537" y="1220"/>
                  </a:cubicBezTo>
                  <a:cubicBezTo>
                    <a:pt x="8553" y="1208"/>
                    <a:pt x="8553" y="1208"/>
                    <a:pt x="8553" y="1208"/>
                  </a:cubicBezTo>
                  <a:cubicBezTo>
                    <a:pt x="8580" y="1197"/>
                    <a:pt x="8580" y="1197"/>
                    <a:pt x="8580" y="1197"/>
                  </a:cubicBezTo>
                  <a:cubicBezTo>
                    <a:pt x="8579" y="1185"/>
                    <a:pt x="8579" y="1185"/>
                    <a:pt x="8579" y="1185"/>
                  </a:cubicBezTo>
                  <a:cubicBezTo>
                    <a:pt x="8585" y="1177"/>
                    <a:pt x="8585" y="1177"/>
                    <a:pt x="8585" y="1177"/>
                  </a:cubicBezTo>
                  <a:cubicBezTo>
                    <a:pt x="8596" y="1179"/>
                    <a:pt x="8596" y="1179"/>
                    <a:pt x="8596" y="1179"/>
                  </a:cubicBezTo>
                  <a:cubicBezTo>
                    <a:pt x="8612" y="1194"/>
                    <a:pt x="8612" y="1194"/>
                    <a:pt x="8612" y="1194"/>
                  </a:cubicBezTo>
                  <a:cubicBezTo>
                    <a:pt x="8626" y="1199"/>
                    <a:pt x="8626" y="1199"/>
                    <a:pt x="8626" y="1199"/>
                  </a:cubicBezTo>
                  <a:cubicBezTo>
                    <a:pt x="8649" y="1193"/>
                    <a:pt x="8649" y="1193"/>
                    <a:pt x="8649" y="1193"/>
                  </a:cubicBezTo>
                  <a:cubicBezTo>
                    <a:pt x="8670" y="1176"/>
                    <a:pt x="8670" y="1176"/>
                    <a:pt x="8670" y="1176"/>
                  </a:cubicBezTo>
                  <a:cubicBezTo>
                    <a:pt x="8683" y="1180"/>
                    <a:pt x="8683" y="1180"/>
                    <a:pt x="8683" y="1180"/>
                  </a:cubicBezTo>
                  <a:cubicBezTo>
                    <a:pt x="8712" y="1170"/>
                    <a:pt x="8712" y="1170"/>
                    <a:pt x="8712" y="1170"/>
                  </a:cubicBezTo>
                  <a:cubicBezTo>
                    <a:pt x="8745" y="1173"/>
                    <a:pt x="8745" y="1173"/>
                    <a:pt x="8745" y="1173"/>
                  </a:cubicBezTo>
                  <a:cubicBezTo>
                    <a:pt x="8761" y="1162"/>
                    <a:pt x="8761" y="1162"/>
                    <a:pt x="8761" y="1162"/>
                  </a:cubicBezTo>
                  <a:cubicBezTo>
                    <a:pt x="8768" y="1162"/>
                    <a:pt x="8768" y="1162"/>
                    <a:pt x="8768" y="1162"/>
                  </a:cubicBezTo>
                  <a:cubicBezTo>
                    <a:pt x="8771" y="1171"/>
                    <a:pt x="8771" y="1171"/>
                    <a:pt x="8771" y="1171"/>
                  </a:cubicBezTo>
                  <a:cubicBezTo>
                    <a:pt x="8780" y="1182"/>
                    <a:pt x="8780" y="1182"/>
                    <a:pt x="8780" y="1182"/>
                  </a:cubicBezTo>
                  <a:cubicBezTo>
                    <a:pt x="8788" y="1165"/>
                    <a:pt x="8788" y="1165"/>
                    <a:pt x="8788" y="1165"/>
                  </a:cubicBezTo>
                  <a:cubicBezTo>
                    <a:pt x="8808" y="1139"/>
                    <a:pt x="8808" y="1139"/>
                    <a:pt x="8808" y="1139"/>
                  </a:cubicBezTo>
                  <a:cubicBezTo>
                    <a:pt x="8805" y="1127"/>
                    <a:pt x="8805" y="1127"/>
                    <a:pt x="8805" y="1127"/>
                  </a:cubicBezTo>
                  <a:cubicBezTo>
                    <a:pt x="8805" y="1106"/>
                    <a:pt x="8805" y="1106"/>
                    <a:pt x="8805" y="1106"/>
                  </a:cubicBezTo>
                  <a:cubicBezTo>
                    <a:pt x="8806" y="1087"/>
                    <a:pt x="8806" y="1087"/>
                    <a:pt x="8806" y="1087"/>
                  </a:cubicBezTo>
                  <a:cubicBezTo>
                    <a:pt x="8814" y="1080"/>
                    <a:pt x="8814" y="1080"/>
                    <a:pt x="8814" y="1080"/>
                  </a:cubicBezTo>
                  <a:cubicBezTo>
                    <a:pt x="8840" y="1086"/>
                    <a:pt x="8840" y="1086"/>
                    <a:pt x="8840" y="1086"/>
                  </a:cubicBezTo>
                  <a:cubicBezTo>
                    <a:pt x="8849" y="1104"/>
                    <a:pt x="8849" y="1104"/>
                    <a:pt x="8849" y="1104"/>
                  </a:cubicBezTo>
                  <a:cubicBezTo>
                    <a:pt x="8852" y="1115"/>
                    <a:pt x="8852" y="1115"/>
                    <a:pt x="8852" y="1115"/>
                  </a:cubicBezTo>
                  <a:cubicBezTo>
                    <a:pt x="8874" y="1116"/>
                    <a:pt x="8874" y="1116"/>
                    <a:pt x="8874" y="1116"/>
                  </a:cubicBezTo>
                  <a:cubicBezTo>
                    <a:pt x="8887" y="1129"/>
                    <a:pt x="8887" y="1129"/>
                    <a:pt x="8887" y="1129"/>
                  </a:cubicBezTo>
                  <a:cubicBezTo>
                    <a:pt x="8887" y="1148"/>
                    <a:pt x="8887" y="1148"/>
                    <a:pt x="8887" y="1148"/>
                  </a:cubicBezTo>
                  <a:cubicBezTo>
                    <a:pt x="8910" y="1174"/>
                    <a:pt x="8910" y="1174"/>
                    <a:pt x="8910" y="1174"/>
                  </a:cubicBezTo>
                  <a:cubicBezTo>
                    <a:pt x="8923" y="1182"/>
                    <a:pt x="8923" y="1182"/>
                    <a:pt x="8923" y="1182"/>
                  </a:cubicBezTo>
                  <a:cubicBezTo>
                    <a:pt x="8947" y="1177"/>
                    <a:pt x="8947" y="1177"/>
                    <a:pt x="8947" y="1177"/>
                  </a:cubicBezTo>
                  <a:cubicBezTo>
                    <a:pt x="8985" y="1187"/>
                    <a:pt x="8985" y="1187"/>
                    <a:pt x="8985" y="1187"/>
                  </a:cubicBezTo>
                  <a:cubicBezTo>
                    <a:pt x="8991" y="1182"/>
                    <a:pt x="8991" y="1182"/>
                    <a:pt x="8991" y="1182"/>
                  </a:cubicBezTo>
                  <a:cubicBezTo>
                    <a:pt x="9004" y="1184"/>
                    <a:pt x="9004" y="1184"/>
                    <a:pt x="9004" y="1184"/>
                  </a:cubicBezTo>
                  <a:cubicBezTo>
                    <a:pt x="9030" y="1220"/>
                    <a:pt x="9030" y="1220"/>
                    <a:pt x="9030" y="1220"/>
                  </a:cubicBezTo>
                  <a:cubicBezTo>
                    <a:pt x="9030" y="1239"/>
                    <a:pt x="9030" y="1239"/>
                    <a:pt x="9030" y="1239"/>
                  </a:cubicBezTo>
                  <a:cubicBezTo>
                    <a:pt x="9040" y="1248"/>
                    <a:pt x="9040" y="1248"/>
                    <a:pt x="9040" y="1248"/>
                  </a:cubicBezTo>
                  <a:cubicBezTo>
                    <a:pt x="9068" y="1252"/>
                    <a:pt x="9068" y="1252"/>
                    <a:pt x="9068" y="1252"/>
                  </a:cubicBezTo>
                  <a:cubicBezTo>
                    <a:pt x="9080" y="1243"/>
                    <a:pt x="9080" y="1243"/>
                    <a:pt x="9080" y="1243"/>
                  </a:cubicBezTo>
                  <a:cubicBezTo>
                    <a:pt x="9100" y="1240"/>
                    <a:pt x="9100" y="1240"/>
                    <a:pt x="9100" y="1240"/>
                  </a:cubicBezTo>
                  <a:cubicBezTo>
                    <a:pt x="9098" y="1228"/>
                    <a:pt x="9098" y="1228"/>
                    <a:pt x="9098" y="1228"/>
                  </a:cubicBezTo>
                  <a:cubicBezTo>
                    <a:pt x="9117" y="1216"/>
                    <a:pt x="9117" y="1216"/>
                    <a:pt x="9117" y="1216"/>
                  </a:cubicBezTo>
                  <a:cubicBezTo>
                    <a:pt x="9127" y="1219"/>
                    <a:pt x="9127" y="1219"/>
                    <a:pt x="9127" y="1219"/>
                  </a:cubicBezTo>
                  <a:cubicBezTo>
                    <a:pt x="9135" y="1213"/>
                    <a:pt x="9135" y="1213"/>
                    <a:pt x="9135" y="1213"/>
                  </a:cubicBezTo>
                  <a:cubicBezTo>
                    <a:pt x="9124" y="1196"/>
                    <a:pt x="9124" y="1196"/>
                    <a:pt x="9124" y="1196"/>
                  </a:cubicBezTo>
                  <a:cubicBezTo>
                    <a:pt x="9131" y="1190"/>
                    <a:pt x="9131" y="1190"/>
                    <a:pt x="9131" y="1190"/>
                  </a:cubicBezTo>
                  <a:cubicBezTo>
                    <a:pt x="9126" y="1180"/>
                    <a:pt x="9126" y="1180"/>
                    <a:pt x="9126" y="1180"/>
                  </a:cubicBezTo>
                  <a:cubicBezTo>
                    <a:pt x="9127" y="1168"/>
                    <a:pt x="9127" y="1168"/>
                    <a:pt x="9127" y="1168"/>
                  </a:cubicBezTo>
                  <a:cubicBezTo>
                    <a:pt x="9112" y="1148"/>
                    <a:pt x="9112" y="1148"/>
                    <a:pt x="9112" y="1148"/>
                  </a:cubicBezTo>
                  <a:cubicBezTo>
                    <a:pt x="9089" y="1141"/>
                    <a:pt x="9089" y="1141"/>
                    <a:pt x="9089" y="1141"/>
                  </a:cubicBezTo>
                  <a:cubicBezTo>
                    <a:pt x="9083" y="1115"/>
                    <a:pt x="9083" y="1115"/>
                    <a:pt x="9083" y="1115"/>
                  </a:cubicBezTo>
                  <a:cubicBezTo>
                    <a:pt x="9054" y="1086"/>
                    <a:pt x="9054" y="1086"/>
                    <a:pt x="9054" y="1086"/>
                  </a:cubicBezTo>
                  <a:cubicBezTo>
                    <a:pt x="9042" y="1083"/>
                    <a:pt x="9042" y="1083"/>
                    <a:pt x="9042" y="1083"/>
                  </a:cubicBezTo>
                  <a:cubicBezTo>
                    <a:pt x="9034" y="1070"/>
                    <a:pt x="9034" y="1070"/>
                    <a:pt x="9034" y="1070"/>
                  </a:cubicBezTo>
                  <a:cubicBezTo>
                    <a:pt x="9007" y="1057"/>
                    <a:pt x="9007" y="1057"/>
                    <a:pt x="9007" y="1057"/>
                  </a:cubicBezTo>
                  <a:cubicBezTo>
                    <a:pt x="8991" y="1070"/>
                    <a:pt x="8991" y="1070"/>
                    <a:pt x="8991" y="1070"/>
                  </a:cubicBezTo>
                  <a:cubicBezTo>
                    <a:pt x="8982" y="1069"/>
                    <a:pt x="8982" y="1069"/>
                    <a:pt x="8982" y="1069"/>
                  </a:cubicBezTo>
                  <a:cubicBezTo>
                    <a:pt x="8981" y="1049"/>
                    <a:pt x="8981" y="1049"/>
                    <a:pt x="8981" y="1049"/>
                  </a:cubicBezTo>
                  <a:cubicBezTo>
                    <a:pt x="8988" y="1038"/>
                    <a:pt x="8988" y="1038"/>
                    <a:pt x="8988" y="1038"/>
                  </a:cubicBezTo>
                  <a:cubicBezTo>
                    <a:pt x="8976" y="1014"/>
                    <a:pt x="8976" y="1014"/>
                    <a:pt x="8976" y="1014"/>
                  </a:cubicBezTo>
                  <a:cubicBezTo>
                    <a:pt x="8972" y="997"/>
                    <a:pt x="8972" y="997"/>
                    <a:pt x="8972" y="997"/>
                  </a:cubicBezTo>
                  <a:cubicBezTo>
                    <a:pt x="8961" y="989"/>
                    <a:pt x="8961" y="989"/>
                    <a:pt x="8961" y="989"/>
                  </a:cubicBezTo>
                  <a:cubicBezTo>
                    <a:pt x="8950" y="963"/>
                    <a:pt x="8950" y="963"/>
                    <a:pt x="8950" y="963"/>
                  </a:cubicBezTo>
                  <a:cubicBezTo>
                    <a:pt x="8929" y="947"/>
                    <a:pt x="8929" y="947"/>
                    <a:pt x="8929" y="947"/>
                  </a:cubicBezTo>
                  <a:cubicBezTo>
                    <a:pt x="8932" y="942"/>
                    <a:pt x="8932" y="942"/>
                    <a:pt x="8932" y="942"/>
                  </a:cubicBezTo>
                  <a:cubicBezTo>
                    <a:pt x="8968" y="937"/>
                    <a:pt x="8968" y="937"/>
                    <a:pt x="8968" y="937"/>
                  </a:cubicBezTo>
                  <a:cubicBezTo>
                    <a:pt x="8979" y="944"/>
                    <a:pt x="8979" y="944"/>
                    <a:pt x="8979" y="944"/>
                  </a:cubicBezTo>
                  <a:cubicBezTo>
                    <a:pt x="9024" y="939"/>
                    <a:pt x="9024" y="939"/>
                    <a:pt x="9024" y="939"/>
                  </a:cubicBezTo>
                  <a:cubicBezTo>
                    <a:pt x="9060" y="940"/>
                    <a:pt x="9060" y="940"/>
                    <a:pt x="9060" y="940"/>
                  </a:cubicBezTo>
                  <a:cubicBezTo>
                    <a:pt x="9062" y="928"/>
                    <a:pt x="9062" y="928"/>
                    <a:pt x="9062" y="928"/>
                  </a:cubicBezTo>
                  <a:cubicBezTo>
                    <a:pt x="9082" y="921"/>
                    <a:pt x="9082" y="921"/>
                    <a:pt x="9082" y="921"/>
                  </a:cubicBezTo>
                  <a:cubicBezTo>
                    <a:pt x="9103" y="936"/>
                    <a:pt x="9103" y="936"/>
                    <a:pt x="9103" y="936"/>
                  </a:cubicBezTo>
                  <a:cubicBezTo>
                    <a:pt x="9115" y="930"/>
                    <a:pt x="9115" y="930"/>
                    <a:pt x="9115" y="930"/>
                  </a:cubicBezTo>
                  <a:cubicBezTo>
                    <a:pt x="9127" y="930"/>
                    <a:pt x="9127" y="930"/>
                    <a:pt x="9127" y="930"/>
                  </a:cubicBezTo>
                  <a:cubicBezTo>
                    <a:pt x="9126" y="915"/>
                    <a:pt x="9126" y="915"/>
                    <a:pt x="9126" y="915"/>
                  </a:cubicBezTo>
                  <a:cubicBezTo>
                    <a:pt x="9149" y="913"/>
                    <a:pt x="9149" y="913"/>
                    <a:pt x="9149" y="913"/>
                  </a:cubicBezTo>
                  <a:cubicBezTo>
                    <a:pt x="9155" y="924"/>
                    <a:pt x="9155" y="924"/>
                    <a:pt x="9155" y="924"/>
                  </a:cubicBezTo>
                  <a:cubicBezTo>
                    <a:pt x="9161" y="924"/>
                    <a:pt x="9161" y="924"/>
                    <a:pt x="9161" y="924"/>
                  </a:cubicBezTo>
                  <a:cubicBezTo>
                    <a:pt x="9170" y="905"/>
                    <a:pt x="9170" y="905"/>
                    <a:pt x="9170" y="905"/>
                  </a:cubicBezTo>
                  <a:cubicBezTo>
                    <a:pt x="9186" y="910"/>
                    <a:pt x="9186" y="910"/>
                    <a:pt x="9186" y="910"/>
                  </a:cubicBezTo>
                  <a:cubicBezTo>
                    <a:pt x="9187" y="895"/>
                    <a:pt x="9187" y="895"/>
                    <a:pt x="9187" y="895"/>
                  </a:cubicBezTo>
                  <a:cubicBezTo>
                    <a:pt x="9251" y="878"/>
                    <a:pt x="9251" y="878"/>
                    <a:pt x="9251" y="878"/>
                  </a:cubicBezTo>
                  <a:cubicBezTo>
                    <a:pt x="9259" y="893"/>
                    <a:pt x="9259" y="893"/>
                    <a:pt x="9259" y="893"/>
                  </a:cubicBezTo>
                  <a:cubicBezTo>
                    <a:pt x="9264" y="879"/>
                    <a:pt x="9264" y="879"/>
                    <a:pt x="9264" y="879"/>
                  </a:cubicBezTo>
                  <a:cubicBezTo>
                    <a:pt x="9274" y="866"/>
                    <a:pt x="9274" y="866"/>
                    <a:pt x="9274" y="866"/>
                  </a:cubicBezTo>
                  <a:cubicBezTo>
                    <a:pt x="9280" y="870"/>
                    <a:pt x="9280" y="870"/>
                    <a:pt x="9280" y="870"/>
                  </a:cubicBezTo>
                  <a:cubicBezTo>
                    <a:pt x="9303" y="867"/>
                    <a:pt x="9303" y="867"/>
                    <a:pt x="9303" y="867"/>
                  </a:cubicBezTo>
                  <a:cubicBezTo>
                    <a:pt x="9314" y="866"/>
                    <a:pt x="9314" y="866"/>
                    <a:pt x="9314" y="866"/>
                  </a:cubicBezTo>
                  <a:cubicBezTo>
                    <a:pt x="9328" y="878"/>
                    <a:pt x="9328" y="878"/>
                    <a:pt x="9328" y="878"/>
                  </a:cubicBezTo>
                  <a:cubicBezTo>
                    <a:pt x="9358" y="878"/>
                    <a:pt x="9358" y="878"/>
                    <a:pt x="9358" y="878"/>
                  </a:cubicBezTo>
                  <a:cubicBezTo>
                    <a:pt x="9374" y="872"/>
                    <a:pt x="9374" y="872"/>
                    <a:pt x="9374" y="872"/>
                  </a:cubicBezTo>
                  <a:cubicBezTo>
                    <a:pt x="9381" y="882"/>
                    <a:pt x="9381" y="882"/>
                    <a:pt x="9381" y="882"/>
                  </a:cubicBezTo>
                  <a:cubicBezTo>
                    <a:pt x="9393" y="887"/>
                    <a:pt x="9393" y="887"/>
                    <a:pt x="9393" y="887"/>
                  </a:cubicBezTo>
                  <a:cubicBezTo>
                    <a:pt x="9403" y="875"/>
                    <a:pt x="9403" y="875"/>
                    <a:pt x="9403" y="875"/>
                  </a:cubicBezTo>
                  <a:cubicBezTo>
                    <a:pt x="9429" y="872"/>
                    <a:pt x="9429" y="872"/>
                    <a:pt x="9429" y="872"/>
                  </a:cubicBezTo>
                  <a:cubicBezTo>
                    <a:pt x="9479" y="889"/>
                    <a:pt x="9479" y="889"/>
                    <a:pt x="9479" y="889"/>
                  </a:cubicBezTo>
                  <a:cubicBezTo>
                    <a:pt x="9497" y="896"/>
                    <a:pt x="9497" y="896"/>
                    <a:pt x="9497" y="896"/>
                  </a:cubicBezTo>
                  <a:cubicBezTo>
                    <a:pt x="9510" y="893"/>
                    <a:pt x="9510" y="893"/>
                    <a:pt x="9510" y="893"/>
                  </a:cubicBezTo>
                  <a:cubicBezTo>
                    <a:pt x="9504" y="889"/>
                    <a:pt x="9504" y="889"/>
                    <a:pt x="9504" y="889"/>
                  </a:cubicBezTo>
                  <a:cubicBezTo>
                    <a:pt x="9520" y="884"/>
                    <a:pt x="9520" y="884"/>
                    <a:pt x="9520" y="884"/>
                  </a:cubicBezTo>
                  <a:cubicBezTo>
                    <a:pt x="9534" y="893"/>
                    <a:pt x="9534" y="893"/>
                    <a:pt x="9534" y="893"/>
                  </a:cubicBezTo>
                  <a:cubicBezTo>
                    <a:pt x="9525" y="902"/>
                    <a:pt x="9525" y="902"/>
                    <a:pt x="9525" y="902"/>
                  </a:cubicBezTo>
                  <a:cubicBezTo>
                    <a:pt x="9533" y="907"/>
                    <a:pt x="9533" y="907"/>
                    <a:pt x="9533" y="907"/>
                  </a:cubicBezTo>
                  <a:cubicBezTo>
                    <a:pt x="9555" y="901"/>
                    <a:pt x="9555" y="901"/>
                    <a:pt x="9555" y="901"/>
                  </a:cubicBezTo>
                  <a:cubicBezTo>
                    <a:pt x="9612" y="907"/>
                    <a:pt x="9612" y="907"/>
                    <a:pt x="9612" y="907"/>
                  </a:cubicBezTo>
                  <a:cubicBezTo>
                    <a:pt x="9659" y="939"/>
                    <a:pt x="9659" y="939"/>
                    <a:pt x="9659" y="939"/>
                  </a:cubicBezTo>
                  <a:cubicBezTo>
                    <a:pt x="9656" y="947"/>
                    <a:pt x="9656" y="947"/>
                    <a:pt x="9656" y="947"/>
                  </a:cubicBezTo>
                  <a:cubicBezTo>
                    <a:pt x="9643" y="939"/>
                    <a:pt x="9643" y="939"/>
                    <a:pt x="9643" y="939"/>
                  </a:cubicBezTo>
                  <a:cubicBezTo>
                    <a:pt x="9614" y="928"/>
                    <a:pt x="9614" y="928"/>
                    <a:pt x="9614" y="928"/>
                  </a:cubicBezTo>
                  <a:cubicBezTo>
                    <a:pt x="9612" y="934"/>
                    <a:pt x="9612" y="934"/>
                    <a:pt x="9612" y="934"/>
                  </a:cubicBezTo>
                  <a:cubicBezTo>
                    <a:pt x="9661" y="953"/>
                    <a:pt x="9661" y="953"/>
                    <a:pt x="9661" y="953"/>
                  </a:cubicBezTo>
                  <a:cubicBezTo>
                    <a:pt x="9685" y="953"/>
                    <a:pt x="9685" y="953"/>
                    <a:pt x="9685" y="953"/>
                  </a:cubicBezTo>
                  <a:cubicBezTo>
                    <a:pt x="9692" y="940"/>
                    <a:pt x="9692" y="940"/>
                    <a:pt x="9692" y="940"/>
                  </a:cubicBezTo>
                  <a:cubicBezTo>
                    <a:pt x="9711" y="939"/>
                    <a:pt x="9711" y="939"/>
                    <a:pt x="9711" y="939"/>
                  </a:cubicBezTo>
                  <a:cubicBezTo>
                    <a:pt x="9734" y="940"/>
                    <a:pt x="9734" y="940"/>
                    <a:pt x="9734" y="940"/>
                  </a:cubicBezTo>
                  <a:cubicBezTo>
                    <a:pt x="9731" y="927"/>
                    <a:pt x="9731" y="927"/>
                    <a:pt x="9731" y="927"/>
                  </a:cubicBezTo>
                  <a:cubicBezTo>
                    <a:pt x="9740" y="921"/>
                    <a:pt x="9740" y="921"/>
                    <a:pt x="9740" y="921"/>
                  </a:cubicBezTo>
                  <a:cubicBezTo>
                    <a:pt x="9756" y="933"/>
                    <a:pt x="9756" y="933"/>
                    <a:pt x="9756" y="933"/>
                  </a:cubicBezTo>
                  <a:cubicBezTo>
                    <a:pt x="9771" y="937"/>
                    <a:pt x="9771" y="937"/>
                    <a:pt x="9771" y="937"/>
                  </a:cubicBezTo>
                  <a:cubicBezTo>
                    <a:pt x="9779" y="944"/>
                    <a:pt x="9779" y="944"/>
                    <a:pt x="9779" y="944"/>
                  </a:cubicBezTo>
                  <a:cubicBezTo>
                    <a:pt x="9780" y="934"/>
                    <a:pt x="9780" y="934"/>
                    <a:pt x="9780" y="934"/>
                  </a:cubicBezTo>
                  <a:cubicBezTo>
                    <a:pt x="9782" y="930"/>
                    <a:pt x="9782" y="930"/>
                    <a:pt x="9782" y="930"/>
                  </a:cubicBezTo>
                  <a:cubicBezTo>
                    <a:pt x="9806" y="937"/>
                    <a:pt x="9806" y="937"/>
                    <a:pt x="9806" y="937"/>
                  </a:cubicBezTo>
                  <a:cubicBezTo>
                    <a:pt x="9806" y="947"/>
                    <a:pt x="9806" y="947"/>
                    <a:pt x="9806" y="947"/>
                  </a:cubicBezTo>
                  <a:cubicBezTo>
                    <a:pt x="9834" y="956"/>
                    <a:pt x="9834" y="956"/>
                    <a:pt x="9834" y="956"/>
                  </a:cubicBezTo>
                  <a:cubicBezTo>
                    <a:pt x="9852" y="950"/>
                    <a:pt x="9852" y="950"/>
                    <a:pt x="9852" y="950"/>
                  </a:cubicBezTo>
                  <a:cubicBezTo>
                    <a:pt x="9922" y="962"/>
                    <a:pt x="9922" y="962"/>
                    <a:pt x="9922" y="962"/>
                  </a:cubicBezTo>
                  <a:cubicBezTo>
                    <a:pt x="9915" y="950"/>
                    <a:pt x="9915" y="950"/>
                    <a:pt x="9915" y="950"/>
                  </a:cubicBezTo>
                  <a:cubicBezTo>
                    <a:pt x="9938" y="950"/>
                    <a:pt x="9938" y="950"/>
                    <a:pt x="9938" y="950"/>
                  </a:cubicBezTo>
                  <a:cubicBezTo>
                    <a:pt x="9944" y="963"/>
                    <a:pt x="9944" y="963"/>
                    <a:pt x="9944" y="963"/>
                  </a:cubicBezTo>
                  <a:cubicBezTo>
                    <a:pt x="9958" y="968"/>
                    <a:pt x="9958" y="968"/>
                    <a:pt x="9958" y="968"/>
                  </a:cubicBezTo>
                  <a:cubicBezTo>
                    <a:pt x="9954" y="953"/>
                    <a:pt x="9954" y="953"/>
                    <a:pt x="9954" y="953"/>
                  </a:cubicBezTo>
                  <a:cubicBezTo>
                    <a:pt x="9961" y="950"/>
                    <a:pt x="9961" y="950"/>
                    <a:pt x="9961" y="950"/>
                  </a:cubicBezTo>
                  <a:cubicBezTo>
                    <a:pt x="9988" y="954"/>
                    <a:pt x="9988" y="954"/>
                    <a:pt x="9988" y="954"/>
                  </a:cubicBezTo>
                  <a:cubicBezTo>
                    <a:pt x="9982" y="962"/>
                    <a:pt x="9982" y="962"/>
                    <a:pt x="9982" y="962"/>
                  </a:cubicBezTo>
                  <a:cubicBezTo>
                    <a:pt x="9996" y="979"/>
                    <a:pt x="9996" y="979"/>
                    <a:pt x="9996" y="979"/>
                  </a:cubicBezTo>
                  <a:cubicBezTo>
                    <a:pt x="10019" y="973"/>
                    <a:pt x="10019" y="973"/>
                    <a:pt x="10019" y="973"/>
                  </a:cubicBezTo>
                  <a:cubicBezTo>
                    <a:pt x="10019" y="963"/>
                    <a:pt x="10019" y="963"/>
                    <a:pt x="10019" y="963"/>
                  </a:cubicBezTo>
                  <a:cubicBezTo>
                    <a:pt x="10009" y="959"/>
                    <a:pt x="10009" y="959"/>
                    <a:pt x="10009" y="959"/>
                  </a:cubicBezTo>
                  <a:cubicBezTo>
                    <a:pt x="10036" y="959"/>
                    <a:pt x="10036" y="959"/>
                    <a:pt x="10036" y="959"/>
                  </a:cubicBezTo>
                  <a:cubicBezTo>
                    <a:pt x="10043" y="965"/>
                    <a:pt x="10043" y="965"/>
                    <a:pt x="10043" y="965"/>
                  </a:cubicBezTo>
                  <a:cubicBezTo>
                    <a:pt x="10040" y="977"/>
                    <a:pt x="10040" y="977"/>
                    <a:pt x="10040" y="977"/>
                  </a:cubicBezTo>
                  <a:cubicBezTo>
                    <a:pt x="10054" y="991"/>
                    <a:pt x="10054" y="991"/>
                    <a:pt x="10054" y="991"/>
                  </a:cubicBezTo>
                  <a:cubicBezTo>
                    <a:pt x="10083" y="1003"/>
                    <a:pt x="10083" y="1003"/>
                    <a:pt x="10083" y="1003"/>
                  </a:cubicBezTo>
                  <a:cubicBezTo>
                    <a:pt x="10104" y="994"/>
                    <a:pt x="10104" y="994"/>
                    <a:pt x="10104" y="994"/>
                  </a:cubicBezTo>
                  <a:cubicBezTo>
                    <a:pt x="10074" y="983"/>
                    <a:pt x="10074" y="983"/>
                    <a:pt x="10074" y="983"/>
                  </a:cubicBezTo>
                  <a:cubicBezTo>
                    <a:pt x="10060" y="976"/>
                    <a:pt x="10060" y="976"/>
                    <a:pt x="10060" y="976"/>
                  </a:cubicBezTo>
                  <a:cubicBezTo>
                    <a:pt x="10057" y="965"/>
                    <a:pt x="10057" y="965"/>
                    <a:pt x="10057" y="965"/>
                  </a:cubicBezTo>
                  <a:cubicBezTo>
                    <a:pt x="10074" y="960"/>
                    <a:pt x="10074" y="960"/>
                    <a:pt x="10074" y="960"/>
                  </a:cubicBezTo>
                  <a:cubicBezTo>
                    <a:pt x="10092" y="963"/>
                    <a:pt x="10092" y="963"/>
                    <a:pt x="10092" y="963"/>
                  </a:cubicBezTo>
                  <a:cubicBezTo>
                    <a:pt x="10124" y="980"/>
                    <a:pt x="10124" y="980"/>
                    <a:pt x="10124" y="980"/>
                  </a:cubicBezTo>
                  <a:cubicBezTo>
                    <a:pt x="10132" y="999"/>
                    <a:pt x="10132" y="999"/>
                    <a:pt x="10132" y="999"/>
                  </a:cubicBezTo>
                  <a:cubicBezTo>
                    <a:pt x="10139" y="1003"/>
                    <a:pt x="10139" y="1003"/>
                    <a:pt x="10139" y="1003"/>
                  </a:cubicBezTo>
                  <a:cubicBezTo>
                    <a:pt x="10144" y="989"/>
                    <a:pt x="10144" y="989"/>
                    <a:pt x="10144" y="989"/>
                  </a:cubicBezTo>
                  <a:cubicBezTo>
                    <a:pt x="10139" y="983"/>
                    <a:pt x="10139" y="983"/>
                    <a:pt x="10139" y="983"/>
                  </a:cubicBezTo>
                  <a:cubicBezTo>
                    <a:pt x="10152" y="986"/>
                    <a:pt x="10152" y="986"/>
                    <a:pt x="10152" y="986"/>
                  </a:cubicBezTo>
                  <a:cubicBezTo>
                    <a:pt x="10162" y="996"/>
                    <a:pt x="10162" y="996"/>
                    <a:pt x="10162" y="996"/>
                  </a:cubicBezTo>
                  <a:cubicBezTo>
                    <a:pt x="10159" y="1003"/>
                    <a:pt x="10159" y="1003"/>
                    <a:pt x="10159" y="1003"/>
                  </a:cubicBezTo>
                  <a:cubicBezTo>
                    <a:pt x="10176" y="1021"/>
                    <a:pt x="10176" y="1021"/>
                    <a:pt x="10176" y="1021"/>
                  </a:cubicBezTo>
                  <a:cubicBezTo>
                    <a:pt x="10202" y="1069"/>
                    <a:pt x="10202" y="1069"/>
                    <a:pt x="10202" y="1069"/>
                  </a:cubicBezTo>
                  <a:cubicBezTo>
                    <a:pt x="10230" y="1078"/>
                    <a:pt x="10230" y="1078"/>
                    <a:pt x="10230" y="1078"/>
                  </a:cubicBezTo>
                  <a:cubicBezTo>
                    <a:pt x="10236" y="1095"/>
                    <a:pt x="10236" y="1095"/>
                    <a:pt x="10236" y="1095"/>
                  </a:cubicBezTo>
                  <a:cubicBezTo>
                    <a:pt x="10250" y="1109"/>
                    <a:pt x="10250" y="1109"/>
                    <a:pt x="10250" y="1109"/>
                  </a:cubicBezTo>
                  <a:cubicBezTo>
                    <a:pt x="10260" y="1125"/>
                    <a:pt x="10260" y="1125"/>
                    <a:pt x="10260" y="1125"/>
                  </a:cubicBezTo>
                  <a:cubicBezTo>
                    <a:pt x="10253" y="1133"/>
                    <a:pt x="10253" y="1133"/>
                    <a:pt x="10253" y="1133"/>
                  </a:cubicBezTo>
                  <a:cubicBezTo>
                    <a:pt x="10257" y="1151"/>
                    <a:pt x="10257" y="1151"/>
                    <a:pt x="10257" y="1151"/>
                  </a:cubicBezTo>
                  <a:cubicBezTo>
                    <a:pt x="10269" y="1156"/>
                    <a:pt x="10269" y="1156"/>
                    <a:pt x="10269" y="1156"/>
                  </a:cubicBezTo>
                  <a:cubicBezTo>
                    <a:pt x="10286" y="1141"/>
                    <a:pt x="10286" y="1141"/>
                    <a:pt x="10286" y="1141"/>
                  </a:cubicBezTo>
                  <a:cubicBezTo>
                    <a:pt x="10308" y="1144"/>
                    <a:pt x="10308" y="1144"/>
                    <a:pt x="10308" y="1144"/>
                  </a:cubicBezTo>
                  <a:cubicBezTo>
                    <a:pt x="10321" y="1167"/>
                    <a:pt x="10321" y="1167"/>
                    <a:pt x="10321" y="1167"/>
                  </a:cubicBezTo>
                  <a:cubicBezTo>
                    <a:pt x="10335" y="1171"/>
                    <a:pt x="10335" y="1171"/>
                    <a:pt x="10335" y="1171"/>
                  </a:cubicBezTo>
                  <a:cubicBezTo>
                    <a:pt x="10338" y="1165"/>
                    <a:pt x="10338" y="1165"/>
                    <a:pt x="10338" y="1165"/>
                  </a:cubicBezTo>
                  <a:cubicBezTo>
                    <a:pt x="10331" y="1161"/>
                    <a:pt x="10331" y="1161"/>
                    <a:pt x="10331" y="1161"/>
                  </a:cubicBezTo>
                  <a:cubicBezTo>
                    <a:pt x="10326" y="1145"/>
                    <a:pt x="10326" y="1145"/>
                    <a:pt x="10326" y="1145"/>
                  </a:cubicBezTo>
                  <a:cubicBezTo>
                    <a:pt x="10335" y="1132"/>
                    <a:pt x="10335" y="1132"/>
                    <a:pt x="10335" y="1132"/>
                  </a:cubicBezTo>
                  <a:cubicBezTo>
                    <a:pt x="10344" y="1136"/>
                    <a:pt x="10344" y="1136"/>
                    <a:pt x="10344" y="1136"/>
                  </a:cubicBezTo>
                  <a:cubicBezTo>
                    <a:pt x="10353" y="1156"/>
                    <a:pt x="10353" y="1156"/>
                    <a:pt x="10353" y="1156"/>
                  </a:cubicBezTo>
                  <a:cubicBezTo>
                    <a:pt x="10369" y="1171"/>
                    <a:pt x="10369" y="1171"/>
                    <a:pt x="10369" y="1171"/>
                  </a:cubicBezTo>
                  <a:cubicBezTo>
                    <a:pt x="10367" y="1165"/>
                    <a:pt x="10367" y="1165"/>
                    <a:pt x="10367" y="1165"/>
                  </a:cubicBezTo>
                  <a:cubicBezTo>
                    <a:pt x="10356" y="1139"/>
                    <a:pt x="10356" y="1139"/>
                    <a:pt x="10356" y="1139"/>
                  </a:cubicBezTo>
                  <a:cubicBezTo>
                    <a:pt x="10356" y="1124"/>
                    <a:pt x="10356" y="1124"/>
                    <a:pt x="10356" y="1124"/>
                  </a:cubicBezTo>
                  <a:cubicBezTo>
                    <a:pt x="10344" y="1110"/>
                    <a:pt x="10344" y="1110"/>
                    <a:pt x="10344" y="1110"/>
                  </a:cubicBezTo>
                  <a:cubicBezTo>
                    <a:pt x="10324" y="1122"/>
                    <a:pt x="10324" y="1122"/>
                    <a:pt x="10324" y="1122"/>
                  </a:cubicBezTo>
                  <a:cubicBezTo>
                    <a:pt x="10303" y="1125"/>
                    <a:pt x="10303" y="1125"/>
                    <a:pt x="10303" y="1125"/>
                  </a:cubicBezTo>
                  <a:cubicBezTo>
                    <a:pt x="10298" y="1113"/>
                    <a:pt x="10298" y="1113"/>
                    <a:pt x="10298" y="1113"/>
                  </a:cubicBezTo>
                  <a:cubicBezTo>
                    <a:pt x="10311" y="1099"/>
                    <a:pt x="10311" y="1099"/>
                    <a:pt x="10311" y="1099"/>
                  </a:cubicBezTo>
                  <a:cubicBezTo>
                    <a:pt x="10305" y="1081"/>
                    <a:pt x="10305" y="1081"/>
                    <a:pt x="10305" y="1081"/>
                  </a:cubicBezTo>
                  <a:cubicBezTo>
                    <a:pt x="10275" y="1061"/>
                    <a:pt x="10275" y="1061"/>
                    <a:pt x="10275" y="1061"/>
                  </a:cubicBezTo>
                  <a:cubicBezTo>
                    <a:pt x="10260" y="1046"/>
                    <a:pt x="10260" y="1046"/>
                    <a:pt x="10260" y="1046"/>
                  </a:cubicBezTo>
                  <a:cubicBezTo>
                    <a:pt x="10253" y="1031"/>
                    <a:pt x="10253" y="1031"/>
                    <a:pt x="10253" y="1031"/>
                  </a:cubicBezTo>
                  <a:cubicBezTo>
                    <a:pt x="10243" y="1031"/>
                    <a:pt x="10243" y="1031"/>
                    <a:pt x="10243" y="1031"/>
                  </a:cubicBezTo>
                  <a:cubicBezTo>
                    <a:pt x="10222" y="1048"/>
                    <a:pt x="10222" y="1048"/>
                    <a:pt x="10222" y="1048"/>
                  </a:cubicBezTo>
                  <a:cubicBezTo>
                    <a:pt x="10219" y="1038"/>
                    <a:pt x="10219" y="1038"/>
                    <a:pt x="10219" y="1038"/>
                  </a:cubicBezTo>
                  <a:cubicBezTo>
                    <a:pt x="10236" y="1025"/>
                    <a:pt x="10236" y="1025"/>
                    <a:pt x="10236" y="1025"/>
                  </a:cubicBezTo>
                  <a:cubicBezTo>
                    <a:pt x="10248" y="1000"/>
                    <a:pt x="10248" y="1000"/>
                    <a:pt x="10248" y="1000"/>
                  </a:cubicBezTo>
                  <a:cubicBezTo>
                    <a:pt x="10268" y="971"/>
                    <a:pt x="10268" y="971"/>
                    <a:pt x="10268" y="971"/>
                  </a:cubicBezTo>
                  <a:cubicBezTo>
                    <a:pt x="10279" y="968"/>
                    <a:pt x="10279" y="968"/>
                    <a:pt x="10279" y="968"/>
                  </a:cubicBezTo>
                  <a:cubicBezTo>
                    <a:pt x="10277" y="977"/>
                    <a:pt x="10277" y="977"/>
                    <a:pt x="10277" y="977"/>
                  </a:cubicBezTo>
                  <a:cubicBezTo>
                    <a:pt x="10289" y="1008"/>
                    <a:pt x="10289" y="1008"/>
                    <a:pt x="10289" y="1008"/>
                  </a:cubicBezTo>
                  <a:cubicBezTo>
                    <a:pt x="10306" y="1012"/>
                    <a:pt x="10306" y="1012"/>
                    <a:pt x="10306" y="1012"/>
                  </a:cubicBezTo>
                  <a:cubicBezTo>
                    <a:pt x="10311" y="1006"/>
                    <a:pt x="10311" y="1006"/>
                    <a:pt x="10311" y="1006"/>
                  </a:cubicBezTo>
                  <a:cubicBezTo>
                    <a:pt x="10295" y="994"/>
                    <a:pt x="10295" y="994"/>
                    <a:pt x="10295" y="994"/>
                  </a:cubicBezTo>
                  <a:cubicBezTo>
                    <a:pt x="10291" y="979"/>
                    <a:pt x="10291" y="979"/>
                    <a:pt x="10291" y="979"/>
                  </a:cubicBezTo>
                  <a:cubicBezTo>
                    <a:pt x="10298" y="977"/>
                    <a:pt x="10298" y="977"/>
                    <a:pt x="10298" y="977"/>
                  </a:cubicBezTo>
                  <a:cubicBezTo>
                    <a:pt x="10317" y="966"/>
                    <a:pt x="10317" y="966"/>
                    <a:pt x="10317" y="966"/>
                  </a:cubicBezTo>
                  <a:cubicBezTo>
                    <a:pt x="10323" y="954"/>
                    <a:pt x="10323" y="954"/>
                    <a:pt x="10323" y="954"/>
                  </a:cubicBezTo>
                  <a:cubicBezTo>
                    <a:pt x="10303" y="954"/>
                    <a:pt x="10303" y="954"/>
                    <a:pt x="10303" y="954"/>
                  </a:cubicBezTo>
                  <a:cubicBezTo>
                    <a:pt x="10311" y="947"/>
                    <a:pt x="10311" y="947"/>
                    <a:pt x="10311" y="947"/>
                  </a:cubicBezTo>
                  <a:cubicBezTo>
                    <a:pt x="10318" y="944"/>
                    <a:pt x="10318" y="944"/>
                    <a:pt x="10318" y="944"/>
                  </a:cubicBezTo>
                  <a:cubicBezTo>
                    <a:pt x="10335" y="939"/>
                    <a:pt x="10335" y="939"/>
                    <a:pt x="10335" y="939"/>
                  </a:cubicBezTo>
                  <a:cubicBezTo>
                    <a:pt x="10349" y="916"/>
                    <a:pt x="10349" y="916"/>
                    <a:pt x="10349" y="916"/>
                  </a:cubicBezTo>
                  <a:cubicBezTo>
                    <a:pt x="10363" y="918"/>
                    <a:pt x="10363" y="918"/>
                    <a:pt x="10363" y="918"/>
                  </a:cubicBezTo>
                  <a:cubicBezTo>
                    <a:pt x="10369" y="927"/>
                    <a:pt x="10369" y="927"/>
                    <a:pt x="10369" y="927"/>
                  </a:cubicBezTo>
                  <a:cubicBezTo>
                    <a:pt x="10378" y="925"/>
                    <a:pt x="10378" y="925"/>
                    <a:pt x="10378" y="925"/>
                  </a:cubicBezTo>
                  <a:cubicBezTo>
                    <a:pt x="10392" y="928"/>
                    <a:pt x="10392" y="928"/>
                    <a:pt x="10392" y="928"/>
                  </a:cubicBezTo>
                  <a:cubicBezTo>
                    <a:pt x="10395" y="936"/>
                    <a:pt x="10395" y="936"/>
                    <a:pt x="10395" y="936"/>
                  </a:cubicBezTo>
                  <a:cubicBezTo>
                    <a:pt x="10408" y="950"/>
                    <a:pt x="10408" y="950"/>
                    <a:pt x="10408" y="950"/>
                  </a:cubicBezTo>
                  <a:cubicBezTo>
                    <a:pt x="10431" y="954"/>
                    <a:pt x="10431" y="954"/>
                    <a:pt x="10431" y="954"/>
                  </a:cubicBezTo>
                  <a:cubicBezTo>
                    <a:pt x="10442" y="948"/>
                    <a:pt x="10442" y="948"/>
                    <a:pt x="10442" y="948"/>
                  </a:cubicBezTo>
                  <a:cubicBezTo>
                    <a:pt x="10493" y="957"/>
                    <a:pt x="10493" y="957"/>
                    <a:pt x="10493" y="957"/>
                  </a:cubicBezTo>
                  <a:cubicBezTo>
                    <a:pt x="10489" y="974"/>
                    <a:pt x="10489" y="974"/>
                    <a:pt x="10489" y="974"/>
                  </a:cubicBezTo>
                  <a:cubicBezTo>
                    <a:pt x="10494" y="982"/>
                    <a:pt x="10494" y="982"/>
                    <a:pt x="10494" y="982"/>
                  </a:cubicBezTo>
                  <a:cubicBezTo>
                    <a:pt x="10503" y="977"/>
                    <a:pt x="10503" y="977"/>
                    <a:pt x="10503" y="977"/>
                  </a:cubicBezTo>
                  <a:cubicBezTo>
                    <a:pt x="10505" y="965"/>
                    <a:pt x="10505" y="965"/>
                    <a:pt x="10505" y="965"/>
                  </a:cubicBezTo>
                  <a:cubicBezTo>
                    <a:pt x="10519" y="966"/>
                    <a:pt x="10519" y="966"/>
                    <a:pt x="10519" y="966"/>
                  </a:cubicBezTo>
                  <a:cubicBezTo>
                    <a:pt x="10520" y="988"/>
                    <a:pt x="10520" y="988"/>
                    <a:pt x="10520" y="988"/>
                  </a:cubicBezTo>
                  <a:cubicBezTo>
                    <a:pt x="10532" y="977"/>
                    <a:pt x="10532" y="977"/>
                    <a:pt x="10532" y="977"/>
                  </a:cubicBezTo>
                  <a:cubicBezTo>
                    <a:pt x="10549" y="960"/>
                    <a:pt x="10549" y="960"/>
                    <a:pt x="10549" y="960"/>
                  </a:cubicBezTo>
                  <a:cubicBezTo>
                    <a:pt x="10564" y="965"/>
                    <a:pt x="10564" y="965"/>
                    <a:pt x="10564" y="965"/>
                  </a:cubicBezTo>
                  <a:cubicBezTo>
                    <a:pt x="10563" y="977"/>
                    <a:pt x="10563" y="977"/>
                    <a:pt x="10563" y="977"/>
                  </a:cubicBezTo>
                  <a:cubicBezTo>
                    <a:pt x="10554" y="989"/>
                    <a:pt x="10554" y="989"/>
                    <a:pt x="10554" y="989"/>
                  </a:cubicBezTo>
                  <a:cubicBezTo>
                    <a:pt x="10551" y="999"/>
                    <a:pt x="10551" y="999"/>
                    <a:pt x="10551" y="999"/>
                  </a:cubicBezTo>
                  <a:cubicBezTo>
                    <a:pt x="10564" y="1043"/>
                    <a:pt x="10564" y="1043"/>
                    <a:pt x="10564" y="1043"/>
                  </a:cubicBezTo>
                  <a:cubicBezTo>
                    <a:pt x="10558" y="1064"/>
                    <a:pt x="10558" y="1064"/>
                    <a:pt x="10558" y="1064"/>
                  </a:cubicBezTo>
                  <a:cubicBezTo>
                    <a:pt x="10561" y="1073"/>
                    <a:pt x="10561" y="1073"/>
                    <a:pt x="10561" y="1073"/>
                  </a:cubicBezTo>
                  <a:cubicBezTo>
                    <a:pt x="10577" y="1070"/>
                    <a:pt x="10577" y="1070"/>
                    <a:pt x="10577" y="1070"/>
                  </a:cubicBezTo>
                  <a:cubicBezTo>
                    <a:pt x="10586" y="1087"/>
                    <a:pt x="10586" y="1087"/>
                    <a:pt x="10586" y="1087"/>
                  </a:cubicBezTo>
                  <a:cubicBezTo>
                    <a:pt x="10604" y="1095"/>
                    <a:pt x="10604" y="1095"/>
                    <a:pt x="10604" y="1095"/>
                  </a:cubicBezTo>
                  <a:cubicBezTo>
                    <a:pt x="10610" y="1112"/>
                    <a:pt x="10610" y="1112"/>
                    <a:pt x="10610" y="1112"/>
                  </a:cubicBezTo>
                  <a:cubicBezTo>
                    <a:pt x="10601" y="1122"/>
                    <a:pt x="10601" y="1122"/>
                    <a:pt x="10601" y="1122"/>
                  </a:cubicBezTo>
                  <a:cubicBezTo>
                    <a:pt x="10575" y="1121"/>
                    <a:pt x="10575" y="1121"/>
                    <a:pt x="10575" y="1121"/>
                  </a:cubicBezTo>
                  <a:cubicBezTo>
                    <a:pt x="10549" y="1125"/>
                    <a:pt x="10549" y="1125"/>
                    <a:pt x="10549" y="1125"/>
                  </a:cubicBezTo>
                  <a:cubicBezTo>
                    <a:pt x="10584" y="1135"/>
                    <a:pt x="10584" y="1135"/>
                    <a:pt x="10584" y="1135"/>
                  </a:cubicBezTo>
                  <a:cubicBezTo>
                    <a:pt x="10595" y="1148"/>
                    <a:pt x="10595" y="1148"/>
                    <a:pt x="10595" y="1148"/>
                  </a:cubicBezTo>
                  <a:cubicBezTo>
                    <a:pt x="10590" y="1162"/>
                    <a:pt x="10590" y="1162"/>
                    <a:pt x="10590" y="1162"/>
                  </a:cubicBezTo>
                  <a:cubicBezTo>
                    <a:pt x="10572" y="1167"/>
                    <a:pt x="10572" y="1167"/>
                    <a:pt x="10572" y="1167"/>
                  </a:cubicBezTo>
                  <a:cubicBezTo>
                    <a:pt x="10557" y="1194"/>
                    <a:pt x="10557" y="1194"/>
                    <a:pt x="10557" y="1194"/>
                  </a:cubicBezTo>
                  <a:cubicBezTo>
                    <a:pt x="10552" y="1185"/>
                    <a:pt x="10552" y="1185"/>
                    <a:pt x="10552" y="1185"/>
                  </a:cubicBezTo>
                  <a:cubicBezTo>
                    <a:pt x="10532" y="1200"/>
                    <a:pt x="10532" y="1200"/>
                    <a:pt x="10532" y="1200"/>
                  </a:cubicBezTo>
                  <a:cubicBezTo>
                    <a:pt x="10511" y="1200"/>
                    <a:pt x="10511" y="1200"/>
                    <a:pt x="10511" y="1200"/>
                  </a:cubicBezTo>
                  <a:cubicBezTo>
                    <a:pt x="10493" y="1216"/>
                    <a:pt x="10493" y="1216"/>
                    <a:pt x="10493" y="1216"/>
                  </a:cubicBezTo>
                  <a:cubicBezTo>
                    <a:pt x="10515" y="1211"/>
                    <a:pt x="10515" y="1211"/>
                    <a:pt x="10515" y="1211"/>
                  </a:cubicBezTo>
                  <a:cubicBezTo>
                    <a:pt x="10528" y="1217"/>
                    <a:pt x="10528" y="1217"/>
                    <a:pt x="10528" y="1217"/>
                  </a:cubicBezTo>
                  <a:cubicBezTo>
                    <a:pt x="10537" y="1229"/>
                    <a:pt x="10537" y="1229"/>
                    <a:pt x="10537" y="1229"/>
                  </a:cubicBezTo>
                  <a:cubicBezTo>
                    <a:pt x="10549" y="1217"/>
                    <a:pt x="10549" y="1217"/>
                    <a:pt x="10549" y="1217"/>
                  </a:cubicBezTo>
                  <a:cubicBezTo>
                    <a:pt x="10557" y="1217"/>
                    <a:pt x="10557" y="1217"/>
                    <a:pt x="10557" y="1217"/>
                  </a:cubicBezTo>
                  <a:cubicBezTo>
                    <a:pt x="10558" y="1232"/>
                    <a:pt x="10558" y="1232"/>
                    <a:pt x="10558" y="1232"/>
                  </a:cubicBezTo>
                  <a:cubicBezTo>
                    <a:pt x="10574" y="1252"/>
                    <a:pt x="10574" y="1252"/>
                    <a:pt x="10574" y="1252"/>
                  </a:cubicBezTo>
                  <a:cubicBezTo>
                    <a:pt x="10560" y="1262"/>
                    <a:pt x="10560" y="1262"/>
                    <a:pt x="10560" y="1262"/>
                  </a:cubicBezTo>
                  <a:cubicBezTo>
                    <a:pt x="10557" y="1287"/>
                    <a:pt x="10557" y="1287"/>
                    <a:pt x="10557" y="1287"/>
                  </a:cubicBezTo>
                  <a:cubicBezTo>
                    <a:pt x="10575" y="1268"/>
                    <a:pt x="10575" y="1268"/>
                    <a:pt x="10575" y="1268"/>
                  </a:cubicBezTo>
                  <a:cubicBezTo>
                    <a:pt x="10596" y="1265"/>
                    <a:pt x="10596" y="1265"/>
                    <a:pt x="10596" y="1265"/>
                  </a:cubicBezTo>
                  <a:cubicBezTo>
                    <a:pt x="10618" y="1283"/>
                    <a:pt x="10618" y="1283"/>
                    <a:pt x="10618" y="1283"/>
                  </a:cubicBezTo>
                  <a:cubicBezTo>
                    <a:pt x="10615" y="1295"/>
                    <a:pt x="10615" y="1295"/>
                    <a:pt x="10615" y="1295"/>
                  </a:cubicBezTo>
                  <a:cubicBezTo>
                    <a:pt x="10627" y="1315"/>
                    <a:pt x="10627" y="1315"/>
                    <a:pt x="10627" y="1315"/>
                  </a:cubicBezTo>
                  <a:cubicBezTo>
                    <a:pt x="10609" y="1329"/>
                    <a:pt x="10609" y="1329"/>
                    <a:pt x="10609" y="1329"/>
                  </a:cubicBezTo>
                  <a:cubicBezTo>
                    <a:pt x="10618" y="1333"/>
                    <a:pt x="10618" y="1333"/>
                    <a:pt x="10618" y="1333"/>
                  </a:cubicBezTo>
                  <a:cubicBezTo>
                    <a:pt x="10622" y="1359"/>
                    <a:pt x="10622" y="1359"/>
                    <a:pt x="10622" y="1359"/>
                  </a:cubicBezTo>
                  <a:cubicBezTo>
                    <a:pt x="10604" y="1367"/>
                    <a:pt x="10604" y="1367"/>
                    <a:pt x="10604" y="1367"/>
                  </a:cubicBezTo>
                  <a:cubicBezTo>
                    <a:pt x="10604" y="1378"/>
                    <a:pt x="10604" y="1378"/>
                    <a:pt x="10604" y="1378"/>
                  </a:cubicBezTo>
                  <a:cubicBezTo>
                    <a:pt x="10610" y="1388"/>
                    <a:pt x="10610" y="1388"/>
                    <a:pt x="10610" y="1388"/>
                  </a:cubicBezTo>
                  <a:cubicBezTo>
                    <a:pt x="10612" y="1376"/>
                    <a:pt x="10612" y="1376"/>
                    <a:pt x="10612" y="1376"/>
                  </a:cubicBezTo>
                  <a:cubicBezTo>
                    <a:pt x="10626" y="1372"/>
                    <a:pt x="10626" y="1372"/>
                    <a:pt x="10626" y="1372"/>
                  </a:cubicBezTo>
                  <a:cubicBezTo>
                    <a:pt x="10635" y="1384"/>
                    <a:pt x="10635" y="1384"/>
                    <a:pt x="10635" y="1384"/>
                  </a:cubicBezTo>
                  <a:cubicBezTo>
                    <a:pt x="10632" y="1404"/>
                    <a:pt x="10632" y="1404"/>
                    <a:pt x="10632" y="1404"/>
                  </a:cubicBezTo>
                  <a:cubicBezTo>
                    <a:pt x="10650" y="1399"/>
                    <a:pt x="10650" y="1399"/>
                    <a:pt x="10650" y="1399"/>
                  </a:cubicBezTo>
                  <a:cubicBezTo>
                    <a:pt x="10656" y="1411"/>
                    <a:pt x="10656" y="1411"/>
                    <a:pt x="10656" y="1411"/>
                  </a:cubicBezTo>
                  <a:cubicBezTo>
                    <a:pt x="10658" y="1398"/>
                    <a:pt x="10658" y="1398"/>
                    <a:pt x="10658" y="1398"/>
                  </a:cubicBezTo>
                  <a:cubicBezTo>
                    <a:pt x="10668" y="1390"/>
                    <a:pt x="10668" y="1390"/>
                    <a:pt x="10668" y="1390"/>
                  </a:cubicBezTo>
                  <a:cubicBezTo>
                    <a:pt x="10679" y="1396"/>
                    <a:pt x="10679" y="1396"/>
                    <a:pt x="10679" y="1396"/>
                  </a:cubicBezTo>
                  <a:cubicBezTo>
                    <a:pt x="10696" y="1398"/>
                    <a:pt x="10696" y="1398"/>
                    <a:pt x="10696" y="1398"/>
                  </a:cubicBezTo>
                  <a:cubicBezTo>
                    <a:pt x="10696" y="1419"/>
                    <a:pt x="10696" y="1419"/>
                    <a:pt x="10696" y="1419"/>
                  </a:cubicBezTo>
                  <a:cubicBezTo>
                    <a:pt x="10684" y="1424"/>
                    <a:pt x="10684" y="1424"/>
                    <a:pt x="10684" y="1424"/>
                  </a:cubicBezTo>
                  <a:cubicBezTo>
                    <a:pt x="10670" y="1414"/>
                    <a:pt x="10670" y="1414"/>
                    <a:pt x="10670" y="1414"/>
                  </a:cubicBezTo>
                  <a:cubicBezTo>
                    <a:pt x="10659" y="1428"/>
                    <a:pt x="10659" y="1428"/>
                    <a:pt x="10659" y="1428"/>
                  </a:cubicBezTo>
                  <a:cubicBezTo>
                    <a:pt x="10678" y="1440"/>
                    <a:pt x="10678" y="1440"/>
                    <a:pt x="10678" y="1440"/>
                  </a:cubicBezTo>
                  <a:cubicBezTo>
                    <a:pt x="10691" y="1437"/>
                    <a:pt x="10691" y="1437"/>
                    <a:pt x="10691" y="1437"/>
                  </a:cubicBezTo>
                  <a:cubicBezTo>
                    <a:pt x="10702" y="1459"/>
                    <a:pt x="10702" y="1459"/>
                    <a:pt x="10702" y="1459"/>
                  </a:cubicBezTo>
                  <a:cubicBezTo>
                    <a:pt x="10700" y="1471"/>
                    <a:pt x="10700" y="1471"/>
                    <a:pt x="10700" y="1471"/>
                  </a:cubicBezTo>
                  <a:cubicBezTo>
                    <a:pt x="10679" y="1480"/>
                    <a:pt x="10679" y="1480"/>
                    <a:pt x="10679" y="1480"/>
                  </a:cubicBezTo>
                  <a:cubicBezTo>
                    <a:pt x="10661" y="1454"/>
                    <a:pt x="10661" y="1454"/>
                    <a:pt x="10661" y="1454"/>
                  </a:cubicBezTo>
                  <a:cubicBezTo>
                    <a:pt x="10655" y="1451"/>
                    <a:pt x="10655" y="1451"/>
                    <a:pt x="10655" y="1451"/>
                  </a:cubicBezTo>
                  <a:cubicBezTo>
                    <a:pt x="10664" y="1480"/>
                    <a:pt x="10664" y="1480"/>
                    <a:pt x="10664" y="1480"/>
                  </a:cubicBezTo>
                  <a:cubicBezTo>
                    <a:pt x="10652" y="1492"/>
                    <a:pt x="10652" y="1492"/>
                    <a:pt x="10652" y="1492"/>
                  </a:cubicBezTo>
                  <a:cubicBezTo>
                    <a:pt x="10644" y="1491"/>
                    <a:pt x="10644" y="1491"/>
                    <a:pt x="10644" y="1491"/>
                  </a:cubicBezTo>
                  <a:cubicBezTo>
                    <a:pt x="10639" y="1485"/>
                    <a:pt x="10639" y="1485"/>
                    <a:pt x="10639" y="1485"/>
                  </a:cubicBezTo>
                  <a:cubicBezTo>
                    <a:pt x="10626" y="1486"/>
                    <a:pt x="10626" y="1486"/>
                    <a:pt x="10626" y="1486"/>
                  </a:cubicBezTo>
                  <a:cubicBezTo>
                    <a:pt x="10616" y="1480"/>
                    <a:pt x="10616" y="1480"/>
                    <a:pt x="10616" y="1480"/>
                  </a:cubicBezTo>
                  <a:cubicBezTo>
                    <a:pt x="10578" y="1477"/>
                    <a:pt x="10578" y="1477"/>
                    <a:pt x="10578" y="1477"/>
                  </a:cubicBezTo>
                  <a:cubicBezTo>
                    <a:pt x="10564" y="1485"/>
                    <a:pt x="10564" y="1485"/>
                    <a:pt x="10564" y="1485"/>
                  </a:cubicBezTo>
                  <a:cubicBezTo>
                    <a:pt x="10549" y="1485"/>
                    <a:pt x="10549" y="1485"/>
                    <a:pt x="10549" y="1485"/>
                  </a:cubicBezTo>
                  <a:cubicBezTo>
                    <a:pt x="10552" y="1472"/>
                    <a:pt x="10552" y="1472"/>
                    <a:pt x="10552" y="1472"/>
                  </a:cubicBezTo>
                  <a:cubicBezTo>
                    <a:pt x="10546" y="1462"/>
                    <a:pt x="10546" y="1462"/>
                    <a:pt x="10546" y="1462"/>
                  </a:cubicBezTo>
                  <a:cubicBezTo>
                    <a:pt x="10534" y="1460"/>
                    <a:pt x="10534" y="1460"/>
                    <a:pt x="10534" y="1460"/>
                  </a:cubicBezTo>
                  <a:cubicBezTo>
                    <a:pt x="10538" y="1480"/>
                    <a:pt x="10538" y="1480"/>
                    <a:pt x="10538" y="1480"/>
                  </a:cubicBezTo>
                  <a:cubicBezTo>
                    <a:pt x="10528" y="1480"/>
                    <a:pt x="10528" y="1480"/>
                    <a:pt x="10528" y="1480"/>
                  </a:cubicBezTo>
                  <a:cubicBezTo>
                    <a:pt x="10525" y="1485"/>
                    <a:pt x="10525" y="1485"/>
                    <a:pt x="10525" y="1485"/>
                  </a:cubicBezTo>
                  <a:cubicBezTo>
                    <a:pt x="10532" y="1498"/>
                    <a:pt x="10532" y="1498"/>
                    <a:pt x="10532" y="1498"/>
                  </a:cubicBezTo>
                  <a:cubicBezTo>
                    <a:pt x="10520" y="1514"/>
                    <a:pt x="10520" y="1514"/>
                    <a:pt x="10520" y="1514"/>
                  </a:cubicBezTo>
                  <a:cubicBezTo>
                    <a:pt x="10515" y="1514"/>
                    <a:pt x="10515" y="1514"/>
                    <a:pt x="10515" y="1514"/>
                  </a:cubicBezTo>
                  <a:cubicBezTo>
                    <a:pt x="10515" y="1506"/>
                    <a:pt x="10515" y="1506"/>
                    <a:pt x="10515" y="1506"/>
                  </a:cubicBezTo>
                  <a:cubicBezTo>
                    <a:pt x="10509" y="1502"/>
                    <a:pt x="10509" y="1502"/>
                    <a:pt x="10509" y="1502"/>
                  </a:cubicBezTo>
                  <a:cubicBezTo>
                    <a:pt x="10474" y="1509"/>
                    <a:pt x="10474" y="1509"/>
                    <a:pt x="10474" y="1509"/>
                  </a:cubicBezTo>
                  <a:cubicBezTo>
                    <a:pt x="10467" y="1505"/>
                    <a:pt x="10467" y="1505"/>
                    <a:pt x="10467" y="1505"/>
                  </a:cubicBezTo>
                  <a:cubicBezTo>
                    <a:pt x="10467" y="1495"/>
                    <a:pt x="10467" y="1495"/>
                    <a:pt x="10467" y="1495"/>
                  </a:cubicBezTo>
                  <a:cubicBezTo>
                    <a:pt x="10460" y="1476"/>
                    <a:pt x="10460" y="1476"/>
                    <a:pt x="10460" y="1476"/>
                  </a:cubicBezTo>
                  <a:cubicBezTo>
                    <a:pt x="10454" y="1471"/>
                    <a:pt x="10454" y="1471"/>
                    <a:pt x="10454" y="1471"/>
                  </a:cubicBezTo>
                  <a:cubicBezTo>
                    <a:pt x="10415" y="1442"/>
                    <a:pt x="10415" y="1442"/>
                    <a:pt x="10415" y="1442"/>
                  </a:cubicBezTo>
                  <a:cubicBezTo>
                    <a:pt x="10410" y="1436"/>
                    <a:pt x="10410" y="1436"/>
                    <a:pt x="10410" y="1436"/>
                  </a:cubicBezTo>
                  <a:cubicBezTo>
                    <a:pt x="10415" y="1430"/>
                    <a:pt x="10415" y="1430"/>
                    <a:pt x="10415" y="1430"/>
                  </a:cubicBezTo>
                  <a:cubicBezTo>
                    <a:pt x="10387" y="1421"/>
                    <a:pt x="10387" y="1421"/>
                    <a:pt x="10387" y="1421"/>
                  </a:cubicBezTo>
                  <a:cubicBezTo>
                    <a:pt x="10382" y="1437"/>
                    <a:pt x="10382" y="1437"/>
                    <a:pt x="10382" y="1437"/>
                  </a:cubicBezTo>
                  <a:cubicBezTo>
                    <a:pt x="10355" y="1445"/>
                    <a:pt x="10355" y="1445"/>
                    <a:pt x="10355" y="1445"/>
                  </a:cubicBezTo>
                  <a:cubicBezTo>
                    <a:pt x="10341" y="1460"/>
                    <a:pt x="10341" y="1460"/>
                    <a:pt x="10341" y="1460"/>
                  </a:cubicBezTo>
                  <a:cubicBezTo>
                    <a:pt x="10332" y="1462"/>
                    <a:pt x="10332" y="1462"/>
                    <a:pt x="10332" y="1462"/>
                  </a:cubicBezTo>
                  <a:cubicBezTo>
                    <a:pt x="10331" y="1440"/>
                    <a:pt x="10331" y="1440"/>
                    <a:pt x="10331" y="1440"/>
                  </a:cubicBezTo>
                  <a:cubicBezTo>
                    <a:pt x="10321" y="1425"/>
                    <a:pt x="10321" y="1425"/>
                    <a:pt x="10321" y="1425"/>
                  </a:cubicBezTo>
                  <a:cubicBezTo>
                    <a:pt x="10326" y="1440"/>
                    <a:pt x="10326" y="1440"/>
                    <a:pt x="10326" y="1440"/>
                  </a:cubicBezTo>
                  <a:cubicBezTo>
                    <a:pt x="10323" y="1472"/>
                    <a:pt x="10323" y="1472"/>
                    <a:pt x="10323" y="1472"/>
                  </a:cubicBezTo>
                  <a:cubicBezTo>
                    <a:pt x="10331" y="1491"/>
                    <a:pt x="10331" y="1491"/>
                    <a:pt x="10331" y="1491"/>
                  </a:cubicBezTo>
                  <a:cubicBezTo>
                    <a:pt x="10324" y="1509"/>
                    <a:pt x="10324" y="1509"/>
                    <a:pt x="10324" y="1509"/>
                  </a:cubicBezTo>
                  <a:cubicBezTo>
                    <a:pt x="10295" y="1552"/>
                    <a:pt x="10295" y="1552"/>
                    <a:pt x="10295" y="1552"/>
                  </a:cubicBezTo>
                  <a:cubicBezTo>
                    <a:pt x="10280" y="1552"/>
                    <a:pt x="10280" y="1552"/>
                    <a:pt x="10280" y="1552"/>
                  </a:cubicBezTo>
                  <a:cubicBezTo>
                    <a:pt x="10279" y="1523"/>
                    <a:pt x="10279" y="1523"/>
                    <a:pt x="10279" y="1523"/>
                  </a:cubicBezTo>
                  <a:cubicBezTo>
                    <a:pt x="10262" y="1515"/>
                    <a:pt x="10262" y="1515"/>
                    <a:pt x="10262" y="1515"/>
                  </a:cubicBezTo>
                  <a:cubicBezTo>
                    <a:pt x="10246" y="1524"/>
                    <a:pt x="10246" y="1524"/>
                    <a:pt x="10246" y="1524"/>
                  </a:cubicBezTo>
                  <a:cubicBezTo>
                    <a:pt x="10207" y="1494"/>
                    <a:pt x="10207" y="1494"/>
                    <a:pt x="10207" y="1494"/>
                  </a:cubicBezTo>
                  <a:cubicBezTo>
                    <a:pt x="10210" y="1482"/>
                    <a:pt x="10210" y="1482"/>
                    <a:pt x="10210" y="1482"/>
                  </a:cubicBezTo>
                  <a:cubicBezTo>
                    <a:pt x="10204" y="1442"/>
                    <a:pt x="10204" y="1442"/>
                    <a:pt x="10204" y="1442"/>
                  </a:cubicBezTo>
                  <a:cubicBezTo>
                    <a:pt x="10188" y="1436"/>
                    <a:pt x="10188" y="1436"/>
                    <a:pt x="10188" y="1436"/>
                  </a:cubicBezTo>
                  <a:cubicBezTo>
                    <a:pt x="10182" y="1425"/>
                    <a:pt x="10182" y="1425"/>
                    <a:pt x="10182" y="1425"/>
                  </a:cubicBezTo>
                  <a:cubicBezTo>
                    <a:pt x="10175" y="1416"/>
                    <a:pt x="10175" y="1416"/>
                    <a:pt x="10175" y="1416"/>
                  </a:cubicBezTo>
                  <a:cubicBezTo>
                    <a:pt x="10165" y="1424"/>
                    <a:pt x="10165" y="1424"/>
                    <a:pt x="10165" y="1424"/>
                  </a:cubicBezTo>
                  <a:cubicBezTo>
                    <a:pt x="10172" y="1436"/>
                    <a:pt x="10172" y="1436"/>
                    <a:pt x="10172" y="1436"/>
                  </a:cubicBezTo>
                  <a:cubicBezTo>
                    <a:pt x="10170" y="1450"/>
                    <a:pt x="10170" y="1450"/>
                    <a:pt x="10170" y="1450"/>
                  </a:cubicBezTo>
                  <a:cubicBezTo>
                    <a:pt x="10179" y="1460"/>
                    <a:pt x="10179" y="1460"/>
                    <a:pt x="10179" y="1460"/>
                  </a:cubicBezTo>
                  <a:cubicBezTo>
                    <a:pt x="10176" y="1472"/>
                    <a:pt x="10176" y="1472"/>
                    <a:pt x="10176" y="1472"/>
                  </a:cubicBezTo>
                  <a:cubicBezTo>
                    <a:pt x="10150" y="1457"/>
                    <a:pt x="10150" y="1457"/>
                    <a:pt x="10150" y="1457"/>
                  </a:cubicBezTo>
                  <a:cubicBezTo>
                    <a:pt x="10132" y="1436"/>
                    <a:pt x="10132" y="1436"/>
                    <a:pt x="10132" y="1436"/>
                  </a:cubicBezTo>
                  <a:cubicBezTo>
                    <a:pt x="10129" y="1437"/>
                    <a:pt x="10129" y="1437"/>
                    <a:pt x="10129" y="1437"/>
                  </a:cubicBezTo>
                  <a:cubicBezTo>
                    <a:pt x="10138" y="1459"/>
                    <a:pt x="10138" y="1459"/>
                    <a:pt x="10138" y="1459"/>
                  </a:cubicBezTo>
                  <a:cubicBezTo>
                    <a:pt x="10127" y="1466"/>
                    <a:pt x="10127" y="1466"/>
                    <a:pt x="10127" y="1466"/>
                  </a:cubicBezTo>
                  <a:cubicBezTo>
                    <a:pt x="10135" y="1472"/>
                    <a:pt x="10135" y="1472"/>
                    <a:pt x="10135" y="1472"/>
                  </a:cubicBezTo>
                  <a:cubicBezTo>
                    <a:pt x="10155" y="1474"/>
                    <a:pt x="10155" y="1474"/>
                    <a:pt x="10155" y="1474"/>
                  </a:cubicBezTo>
                  <a:cubicBezTo>
                    <a:pt x="10165" y="1486"/>
                    <a:pt x="10165" y="1486"/>
                    <a:pt x="10165" y="1486"/>
                  </a:cubicBezTo>
                  <a:cubicBezTo>
                    <a:pt x="10158" y="1503"/>
                    <a:pt x="10158" y="1503"/>
                    <a:pt x="10158" y="1503"/>
                  </a:cubicBezTo>
                  <a:cubicBezTo>
                    <a:pt x="10135" y="1505"/>
                    <a:pt x="10135" y="1505"/>
                    <a:pt x="10135" y="1505"/>
                  </a:cubicBezTo>
                  <a:cubicBezTo>
                    <a:pt x="10132" y="1515"/>
                    <a:pt x="10132" y="1515"/>
                    <a:pt x="10132" y="1515"/>
                  </a:cubicBezTo>
                  <a:cubicBezTo>
                    <a:pt x="10142" y="1521"/>
                    <a:pt x="10142" y="1521"/>
                    <a:pt x="10142" y="1521"/>
                  </a:cubicBezTo>
                  <a:cubicBezTo>
                    <a:pt x="10188" y="1575"/>
                    <a:pt x="10188" y="1575"/>
                    <a:pt x="10188" y="1575"/>
                  </a:cubicBezTo>
                  <a:cubicBezTo>
                    <a:pt x="10220" y="1584"/>
                    <a:pt x="10220" y="1584"/>
                    <a:pt x="10220" y="1584"/>
                  </a:cubicBezTo>
                  <a:cubicBezTo>
                    <a:pt x="10239" y="1576"/>
                    <a:pt x="10239" y="1576"/>
                    <a:pt x="10239" y="1576"/>
                  </a:cubicBezTo>
                  <a:cubicBezTo>
                    <a:pt x="10260" y="1586"/>
                    <a:pt x="10260" y="1586"/>
                    <a:pt x="10260" y="1586"/>
                  </a:cubicBezTo>
                  <a:cubicBezTo>
                    <a:pt x="10265" y="1608"/>
                    <a:pt x="10265" y="1608"/>
                    <a:pt x="10265" y="1608"/>
                  </a:cubicBezTo>
                  <a:cubicBezTo>
                    <a:pt x="10262" y="1608"/>
                    <a:pt x="10262" y="1608"/>
                    <a:pt x="10262" y="1608"/>
                  </a:cubicBezTo>
                  <a:cubicBezTo>
                    <a:pt x="10248" y="1590"/>
                    <a:pt x="10248" y="1590"/>
                    <a:pt x="10248" y="1590"/>
                  </a:cubicBezTo>
                  <a:cubicBezTo>
                    <a:pt x="10240" y="1589"/>
                    <a:pt x="10240" y="1589"/>
                    <a:pt x="10240" y="1589"/>
                  </a:cubicBezTo>
                  <a:cubicBezTo>
                    <a:pt x="10250" y="1613"/>
                    <a:pt x="10250" y="1613"/>
                    <a:pt x="10250" y="1613"/>
                  </a:cubicBezTo>
                  <a:cubicBezTo>
                    <a:pt x="10274" y="1631"/>
                    <a:pt x="10274" y="1631"/>
                    <a:pt x="10274" y="1631"/>
                  </a:cubicBezTo>
                  <a:cubicBezTo>
                    <a:pt x="10280" y="1651"/>
                    <a:pt x="10280" y="1651"/>
                    <a:pt x="10280" y="1651"/>
                  </a:cubicBezTo>
                  <a:cubicBezTo>
                    <a:pt x="10295" y="1670"/>
                    <a:pt x="10295" y="1670"/>
                    <a:pt x="10295" y="1670"/>
                  </a:cubicBezTo>
                  <a:cubicBezTo>
                    <a:pt x="10295" y="1705"/>
                    <a:pt x="10295" y="1705"/>
                    <a:pt x="10295" y="1705"/>
                  </a:cubicBezTo>
                  <a:cubicBezTo>
                    <a:pt x="10282" y="1758"/>
                    <a:pt x="10282" y="1758"/>
                    <a:pt x="10282" y="1758"/>
                  </a:cubicBezTo>
                  <a:cubicBezTo>
                    <a:pt x="10289" y="1789"/>
                    <a:pt x="10289" y="1789"/>
                    <a:pt x="10289" y="1789"/>
                  </a:cubicBezTo>
                  <a:cubicBezTo>
                    <a:pt x="10289" y="1812"/>
                    <a:pt x="10289" y="1812"/>
                    <a:pt x="10289" y="1812"/>
                  </a:cubicBezTo>
                  <a:cubicBezTo>
                    <a:pt x="10294" y="1822"/>
                    <a:pt x="10294" y="1822"/>
                    <a:pt x="10294" y="1822"/>
                  </a:cubicBezTo>
                  <a:cubicBezTo>
                    <a:pt x="10274" y="1852"/>
                    <a:pt x="10274" y="1852"/>
                    <a:pt x="10274" y="1852"/>
                  </a:cubicBezTo>
                  <a:cubicBezTo>
                    <a:pt x="10274" y="1871"/>
                    <a:pt x="10274" y="1871"/>
                    <a:pt x="10274" y="1871"/>
                  </a:cubicBezTo>
                  <a:cubicBezTo>
                    <a:pt x="10260" y="1882"/>
                    <a:pt x="10260" y="1882"/>
                    <a:pt x="10260" y="1882"/>
                  </a:cubicBezTo>
                  <a:cubicBezTo>
                    <a:pt x="10265" y="1867"/>
                    <a:pt x="10265" y="1867"/>
                    <a:pt x="10265" y="1867"/>
                  </a:cubicBezTo>
                  <a:cubicBezTo>
                    <a:pt x="10260" y="1861"/>
                    <a:pt x="10260" y="1861"/>
                    <a:pt x="10260" y="1861"/>
                  </a:cubicBezTo>
                  <a:cubicBezTo>
                    <a:pt x="10222" y="1890"/>
                    <a:pt x="10222" y="1890"/>
                    <a:pt x="10222" y="1890"/>
                  </a:cubicBezTo>
                  <a:cubicBezTo>
                    <a:pt x="10213" y="1878"/>
                    <a:pt x="10213" y="1878"/>
                    <a:pt x="10213" y="1878"/>
                  </a:cubicBezTo>
                  <a:cubicBezTo>
                    <a:pt x="10196" y="1890"/>
                    <a:pt x="10196" y="1890"/>
                    <a:pt x="10196" y="1890"/>
                  </a:cubicBezTo>
                  <a:cubicBezTo>
                    <a:pt x="10184" y="1887"/>
                    <a:pt x="10184" y="1887"/>
                    <a:pt x="10184" y="1887"/>
                  </a:cubicBezTo>
                  <a:cubicBezTo>
                    <a:pt x="10175" y="1871"/>
                    <a:pt x="10175" y="1871"/>
                    <a:pt x="10175" y="1871"/>
                  </a:cubicBezTo>
                  <a:cubicBezTo>
                    <a:pt x="10158" y="1870"/>
                    <a:pt x="10158" y="1870"/>
                    <a:pt x="10158" y="1870"/>
                  </a:cubicBezTo>
                  <a:cubicBezTo>
                    <a:pt x="10135" y="1845"/>
                    <a:pt x="10135" y="1845"/>
                    <a:pt x="10135" y="1845"/>
                  </a:cubicBezTo>
                  <a:cubicBezTo>
                    <a:pt x="10115" y="1832"/>
                    <a:pt x="10115" y="1832"/>
                    <a:pt x="10115" y="1832"/>
                  </a:cubicBezTo>
                  <a:cubicBezTo>
                    <a:pt x="10095" y="1830"/>
                    <a:pt x="10095" y="1830"/>
                    <a:pt x="10095" y="1830"/>
                  </a:cubicBezTo>
                  <a:cubicBezTo>
                    <a:pt x="10081" y="1821"/>
                    <a:pt x="10081" y="1821"/>
                    <a:pt x="10081" y="1821"/>
                  </a:cubicBezTo>
                  <a:cubicBezTo>
                    <a:pt x="10068" y="1824"/>
                    <a:pt x="10068" y="1824"/>
                    <a:pt x="10068" y="1824"/>
                  </a:cubicBezTo>
                  <a:cubicBezTo>
                    <a:pt x="10052" y="1844"/>
                    <a:pt x="10052" y="1844"/>
                    <a:pt x="10052" y="1844"/>
                  </a:cubicBezTo>
                  <a:cubicBezTo>
                    <a:pt x="10036" y="1844"/>
                    <a:pt x="10036" y="1844"/>
                    <a:pt x="10036" y="1844"/>
                  </a:cubicBezTo>
                  <a:cubicBezTo>
                    <a:pt x="10052" y="1852"/>
                    <a:pt x="10052" y="1852"/>
                    <a:pt x="10052" y="1852"/>
                  </a:cubicBezTo>
                  <a:cubicBezTo>
                    <a:pt x="10075" y="1853"/>
                    <a:pt x="10075" y="1853"/>
                    <a:pt x="10075" y="1853"/>
                  </a:cubicBezTo>
                  <a:cubicBezTo>
                    <a:pt x="10086" y="1836"/>
                    <a:pt x="10086" y="1836"/>
                    <a:pt x="10086" y="1836"/>
                  </a:cubicBezTo>
                  <a:cubicBezTo>
                    <a:pt x="10129" y="1855"/>
                    <a:pt x="10129" y="1855"/>
                    <a:pt x="10129" y="1855"/>
                  </a:cubicBezTo>
                  <a:cubicBezTo>
                    <a:pt x="10138" y="1868"/>
                    <a:pt x="10138" y="1868"/>
                    <a:pt x="10138" y="1868"/>
                  </a:cubicBezTo>
                  <a:cubicBezTo>
                    <a:pt x="10115" y="1884"/>
                    <a:pt x="10115" y="1884"/>
                    <a:pt x="10115" y="1884"/>
                  </a:cubicBezTo>
                  <a:cubicBezTo>
                    <a:pt x="10101" y="1874"/>
                    <a:pt x="10101" y="1874"/>
                    <a:pt x="10101" y="1874"/>
                  </a:cubicBezTo>
                  <a:cubicBezTo>
                    <a:pt x="10083" y="1874"/>
                    <a:pt x="10083" y="1874"/>
                    <a:pt x="10083" y="1874"/>
                  </a:cubicBezTo>
                  <a:cubicBezTo>
                    <a:pt x="10083" y="1891"/>
                    <a:pt x="10083" y="1891"/>
                    <a:pt x="10083" y="1891"/>
                  </a:cubicBezTo>
                  <a:cubicBezTo>
                    <a:pt x="10068" y="1873"/>
                    <a:pt x="10068" y="1873"/>
                    <a:pt x="10068" y="1873"/>
                  </a:cubicBezTo>
                  <a:cubicBezTo>
                    <a:pt x="10052" y="1876"/>
                    <a:pt x="10052" y="1876"/>
                    <a:pt x="10052" y="1876"/>
                  </a:cubicBezTo>
                  <a:cubicBezTo>
                    <a:pt x="10060" y="1876"/>
                    <a:pt x="10060" y="1876"/>
                    <a:pt x="10060" y="1876"/>
                  </a:cubicBezTo>
                  <a:cubicBezTo>
                    <a:pt x="10068" y="1899"/>
                    <a:pt x="10068" y="1899"/>
                    <a:pt x="10068" y="1899"/>
                  </a:cubicBezTo>
                  <a:cubicBezTo>
                    <a:pt x="10092" y="1911"/>
                    <a:pt x="10092" y="1911"/>
                    <a:pt x="10092" y="1911"/>
                  </a:cubicBezTo>
                  <a:cubicBezTo>
                    <a:pt x="10086" y="1934"/>
                    <a:pt x="10086" y="1934"/>
                    <a:pt x="10086" y="1934"/>
                  </a:cubicBezTo>
                  <a:cubicBezTo>
                    <a:pt x="10097" y="1963"/>
                    <a:pt x="10097" y="1963"/>
                    <a:pt x="10097" y="1963"/>
                  </a:cubicBezTo>
                  <a:cubicBezTo>
                    <a:pt x="10112" y="1971"/>
                    <a:pt x="10112" y="1971"/>
                    <a:pt x="10112" y="1971"/>
                  </a:cubicBezTo>
                  <a:cubicBezTo>
                    <a:pt x="10103" y="1962"/>
                    <a:pt x="10103" y="1962"/>
                    <a:pt x="10103" y="1962"/>
                  </a:cubicBezTo>
                  <a:cubicBezTo>
                    <a:pt x="10104" y="1928"/>
                    <a:pt x="10104" y="1928"/>
                    <a:pt x="10104" y="1928"/>
                  </a:cubicBezTo>
                  <a:cubicBezTo>
                    <a:pt x="10115" y="1920"/>
                    <a:pt x="10115" y="1920"/>
                    <a:pt x="10115" y="1920"/>
                  </a:cubicBezTo>
                  <a:cubicBezTo>
                    <a:pt x="10129" y="1925"/>
                    <a:pt x="10129" y="1925"/>
                    <a:pt x="10129" y="1925"/>
                  </a:cubicBezTo>
                  <a:cubicBezTo>
                    <a:pt x="10129" y="1916"/>
                    <a:pt x="10129" y="1916"/>
                    <a:pt x="10129" y="1916"/>
                  </a:cubicBezTo>
                  <a:cubicBezTo>
                    <a:pt x="10155" y="1893"/>
                    <a:pt x="10155" y="1893"/>
                    <a:pt x="10155" y="1893"/>
                  </a:cubicBezTo>
                  <a:cubicBezTo>
                    <a:pt x="10168" y="1890"/>
                    <a:pt x="10168" y="1890"/>
                    <a:pt x="10168" y="1890"/>
                  </a:cubicBezTo>
                  <a:cubicBezTo>
                    <a:pt x="10178" y="1897"/>
                    <a:pt x="10178" y="1897"/>
                    <a:pt x="10178" y="1897"/>
                  </a:cubicBezTo>
                  <a:cubicBezTo>
                    <a:pt x="10178" y="1908"/>
                    <a:pt x="10178" y="1908"/>
                    <a:pt x="10178" y="1908"/>
                  </a:cubicBezTo>
                  <a:cubicBezTo>
                    <a:pt x="10199" y="1939"/>
                    <a:pt x="10199" y="1939"/>
                    <a:pt x="10199" y="1939"/>
                  </a:cubicBezTo>
                  <a:cubicBezTo>
                    <a:pt x="10219" y="1945"/>
                    <a:pt x="10219" y="1945"/>
                    <a:pt x="10219" y="1945"/>
                  </a:cubicBezTo>
                  <a:cubicBezTo>
                    <a:pt x="10239" y="1965"/>
                    <a:pt x="10239" y="1965"/>
                    <a:pt x="10239" y="1965"/>
                  </a:cubicBezTo>
                  <a:cubicBezTo>
                    <a:pt x="10262" y="1962"/>
                    <a:pt x="10262" y="1962"/>
                    <a:pt x="10262" y="1962"/>
                  </a:cubicBezTo>
                  <a:cubicBezTo>
                    <a:pt x="10268" y="1948"/>
                    <a:pt x="10268" y="1948"/>
                    <a:pt x="10268" y="1948"/>
                  </a:cubicBezTo>
                  <a:cubicBezTo>
                    <a:pt x="10263" y="1936"/>
                    <a:pt x="10263" y="1936"/>
                    <a:pt x="10263" y="1936"/>
                  </a:cubicBezTo>
                  <a:cubicBezTo>
                    <a:pt x="10271" y="1937"/>
                    <a:pt x="10271" y="1937"/>
                    <a:pt x="10271" y="1937"/>
                  </a:cubicBezTo>
                  <a:cubicBezTo>
                    <a:pt x="10314" y="1972"/>
                    <a:pt x="10314" y="1972"/>
                    <a:pt x="10314" y="1972"/>
                  </a:cubicBezTo>
                  <a:cubicBezTo>
                    <a:pt x="10321" y="1986"/>
                    <a:pt x="10321" y="1986"/>
                    <a:pt x="10321" y="1986"/>
                  </a:cubicBezTo>
                  <a:cubicBezTo>
                    <a:pt x="10305" y="1983"/>
                    <a:pt x="10305" y="1983"/>
                    <a:pt x="10305" y="1983"/>
                  </a:cubicBezTo>
                  <a:cubicBezTo>
                    <a:pt x="10303" y="1998"/>
                    <a:pt x="10303" y="1998"/>
                    <a:pt x="10303" y="1998"/>
                  </a:cubicBezTo>
                  <a:cubicBezTo>
                    <a:pt x="10332" y="2027"/>
                    <a:pt x="10332" y="2027"/>
                    <a:pt x="10332" y="2027"/>
                  </a:cubicBezTo>
                  <a:cubicBezTo>
                    <a:pt x="10344" y="2026"/>
                    <a:pt x="10344" y="2026"/>
                    <a:pt x="10344" y="2026"/>
                  </a:cubicBezTo>
                  <a:cubicBezTo>
                    <a:pt x="10343" y="2020"/>
                    <a:pt x="10343" y="2020"/>
                    <a:pt x="10343" y="2020"/>
                  </a:cubicBezTo>
                  <a:cubicBezTo>
                    <a:pt x="10344" y="1995"/>
                    <a:pt x="10344" y="1995"/>
                    <a:pt x="10344" y="1995"/>
                  </a:cubicBezTo>
                  <a:cubicBezTo>
                    <a:pt x="10367" y="2014"/>
                    <a:pt x="10367" y="2014"/>
                    <a:pt x="10367" y="2014"/>
                  </a:cubicBezTo>
                  <a:cubicBezTo>
                    <a:pt x="10401" y="2064"/>
                    <a:pt x="10401" y="2064"/>
                    <a:pt x="10401" y="2064"/>
                  </a:cubicBezTo>
                  <a:cubicBezTo>
                    <a:pt x="10387" y="2053"/>
                    <a:pt x="10387" y="2053"/>
                    <a:pt x="10387" y="2053"/>
                  </a:cubicBezTo>
                  <a:cubicBezTo>
                    <a:pt x="10378" y="2053"/>
                    <a:pt x="10378" y="2053"/>
                    <a:pt x="10378" y="2053"/>
                  </a:cubicBezTo>
                  <a:cubicBezTo>
                    <a:pt x="10373" y="2058"/>
                    <a:pt x="10373" y="2058"/>
                    <a:pt x="10373" y="2058"/>
                  </a:cubicBezTo>
                  <a:cubicBezTo>
                    <a:pt x="10386" y="2075"/>
                    <a:pt x="10386" y="2075"/>
                    <a:pt x="10386" y="2075"/>
                  </a:cubicBezTo>
                  <a:cubicBezTo>
                    <a:pt x="10369" y="2087"/>
                    <a:pt x="10369" y="2087"/>
                    <a:pt x="10369" y="2087"/>
                  </a:cubicBezTo>
                  <a:cubicBezTo>
                    <a:pt x="10367" y="2105"/>
                    <a:pt x="10367" y="2105"/>
                    <a:pt x="10367" y="2105"/>
                  </a:cubicBezTo>
                  <a:cubicBezTo>
                    <a:pt x="10373" y="2114"/>
                    <a:pt x="10373" y="2114"/>
                    <a:pt x="10373" y="2114"/>
                  </a:cubicBezTo>
                  <a:cubicBezTo>
                    <a:pt x="10390" y="2110"/>
                    <a:pt x="10390" y="2110"/>
                    <a:pt x="10390" y="2110"/>
                  </a:cubicBezTo>
                  <a:cubicBezTo>
                    <a:pt x="10393" y="2092"/>
                    <a:pt x="10393" y="2092"/>
                    <a:pt x="10393" y="2092"/>
                  </a:cubicBezTo>
                  <a:cubicBezTo>
                    <a:pt x="10399" y="2087"/>
                    <a:pt x="10399" y="2087"/>
                    <a:pt x="10399" y="2087"/>
                  </a:cubicBezTo>
                  <a:cubicBezTo>
                    <a:pt x="10412" y="2092"/>
                    <a:pt x="10412" y="2092"/>
                    <a:pt x="10412" y="2092"/>
                  </a:cubicBezTo>
                  <a:cubicBezTo>
                    <a:pt x="10416" y="2076"/>
                    <a:pt x="10416" y="2076"/>
                    <a:pt x="10416" y="2076"/>
                  </a:cubicBezTo>
                  <a:cubicBezTo>
                    <a:pt x="10428" y="2099"/>
                    <a:pt x="10428" y="2099"/>
                    <a:pt x="10428" y="2099"/>
                  </a:cubicBezTo>
                  <a:cubicBezTo>
                    <a:pt x="10465" y="2124"/>
                    <a:pt x="10465" y="2124"/>
                    <a:pt x="10465" y="2124"/>
                  </a:cubicBezTo>
                  <a:cubicBezTo>
                    <a:pt x="10502" y="2133"/>
                    <a:pt x="10502" y="2133"/>
                    <a:pt x="10502" y="2133"/>
                  </a:cubicBezTo>
                  <a:cubicBezTo>
                    <a:pt x="10523" y="2151"/>
                    <a:pt x="10523" y="2151"/>
                    <a:pt x="10523" y="2151"/>
                  </a:cubicBezTo>
                  <a:cubicBezTo>
                    <a:pt x="10512" y="2163"/>
                    <a:pt x="10512" y="2163"/>
                    <a:pt x="10512" y="2163"/>
                  </a:cubicBezTo>
                  <a:cubicBezTo>
                    <a:pt x="10532" y="2192"/>
                    <a:pt x="10532" y="2192"/>
                    <a:pt x="10532" y="2192"/>
                  </a:cubicBezTo>
                  <a:cubicBezTo>
                    <a:pt x="10551" y="2197"/>
                    <a:pt x="10551" y="2197"/>
                    <a:pt x="10551" y="2197"/>
                  </a:cubicBezTo>
                  <a:cubicBezTo>
                    <a:pt x="10572" y="2231"/>
                    <a:pt x="10572" y="2231"/>
                    <a:pt x="10572" y="2231"/>
                  </a:cubicBezTo>
                  <a:cubicBezTo>
                    <a:pt x="10574" y="2280"/>
                    <a:pt x="10574" y="2280"/>
                    <a:pt x="10574" y="2280"/>
                  </a:cubicBezTo>
                  <a:cubicBezTo>
                    <a:pt x="10563" y="2283"/>
                    <a:pt x="10563" y="2283"/>
                    <a:pt x="10563" y="2283"/>
                  </a:cubicBezTo>
                  <a:cubicBezTo>
                    <a:pt x="10563" y="2290"/>
                    <a:pt x="10563" y="2290"/>
                    <a:pt x="10563" y="2290"/>
                  </a:cubicBezTo>
                  <a:cubicBezTo>
                    <a:pt x="10578" y="2301"/>
                    <a:pt x="10578" y="2301"/>
                    <a:pt x="10578" y="2301"/>
                  </a:cubicBezTo>
                  <a:cubicBezTo>
                    <a:pt x="10587" y="2321"/>
                    <a:pt x="10587" y="2321"/>
                    <a:pt x="10587" y="2321"/>
                  </a:cubicBezTo>
                  <a:cubicBezTo>
                    <a:pt x="10580" y="2324"/>
                    <a:pt x="10580" y="2324"/>
                    <a:pt x="10580" y="2324"/>
                  </a:cubicBezTo>
                  <a:cubicBezTo>
                    <a:pt x="10569" y="2315"/>
                    <a:pt x="10569" y="2315"/>
                    <a:pt x="10569" y="2315"/>
                  </a:cubicBezTo>
                  <a:cubicBezTo>
                    <a:pt x="10509" y="2315"/>
                    <a:pt x="10509" y="2315"/>
                    <a:pt x="10509" y="2315"/>
                  </a:cubicBezTo>
                  <a:cubicBezTo>
                    <a:pt x="10491" y="2304"/>
                    <a:pt x="10491" y="2304"/>
                    <a:pt x="10491" y="2304"/>
                  </a:cubicBezTo>
                  <a:cubicBezTo>
                    <a:pt x="10480" y="2312"/>
                    <a:pt x="10480" y="2312"/>
                    <a:pt x="10480" y="2312"/>
                  </a:cubicBezTo>
                  <a:cubicBezTo>
                    <a:pt x="10465" y="2307"/>
                    <a:pt x="10465" y="2307"/>
                    <a:pt x="10465" y="2307"/>
                  </a:cubicBezTo>
                  <a:cubicBezTo>
                    <a:pt x="10462" y="2293"/>
                    <a:pt x="10462" y="2293"/>
                    <a:pt x="10462" y="2293"/>
                  </a:cubicBezTo>
                  <a:cubicBezTo>
                    <a:pt x="10453" y="2287"/>
                    <a:pt x="10453" y="2287"/>
                    <a:pt x="10453" y="2287"/>
                  </a:cubicBezTo>
                  <a:cubicBezTo>
                    <a:pt x="10448" y="2293"/>
                    <a:pt x="10448" y="2293"/>
                    <a:pt x="10448" y="2293"/>
                  </a:cubicBezTo>
                  <a:cubicBezTo>
                    <a:pt x="10456" y="2306"/>
                    <a:pt x="10456" y="2306"/>
                    <a:pt x="10456" y="2306"/>
                  </a:cubicBezTo>
                  <a:cubicBezTo>
                    <a:pt x="10430" y="2322"/>
                    <a:pt x="10430" y="2322"/>
                    <a:pt x="10430" y="2322"/>
                  </a:cubicBezTo>
                  <a:cubicBezTo>
                    <a:pt x="10410" y="2321"/>
                    <a:pt x="10410" y="2321"/>
                    <a:pt x="10410" y="2321"/>
                  </a:cubicBezTo>
                  <a:cubicBezTo>
                    <a:pt x="10404" y="2328"/>
                    <a:pt x="10404" y="2328"/>
                    <a:pt x="10404" y="2328"/>
                  </a:cubicBezTo>
                  <a:cubicBezTo>
                    <a:pt x="10416" y="2336"/>
                    <a:pt x="10416" y="2336"/>
                    <a:pt x="10416" y="2336"/>
                  </a:cubicBezTo>
                  <a:cubicBezTo>
                    <a:pt x="10387" y="2361"/>
                    <a:pt x="10387" y="2361"/>
                    <a:pt x="10387" y="2361"/>
                  </a:cubicBezTo>
                  <a:cubicBezTo>
                    <a:pt x="10373" y="2362"/>
                    <a:pt x="10373" y="2362"/>
                    <a:pt x="10373" y="2362"/>
                  </a:cubicBezTo>
                  <a:cubicBezTo>
                    <a:pt x="10372" y="2376"/>
                    <a:pt x="10372" y="2376"/>
                    <a:pt x="10372" y="2376"/>
                  </a:cubicBezTo>
                  <a:cubicBezTo>
                    <a:pt x="10382" y="2380"/>
                    <a:pt x="10382" y="2380"/>
                    <a:pt x="10382" y="2380"/>
                  </a:cubicBezTo>
                  <a:cubicBezTo>
                    <a:pt x="10358" y="2411"/>
                    <a:pt x="10358" y="2411"/>
                    <a:pt x="10358" y="2411"/>
                  </a:cubicBezTo>
                  <a:cubicBezTo>
                    <a:pt x="10349" y="2420"/>
                    <a:pt x="10349" y="2420"/>
                    <a:pt x="10349" y="2420"/>
                  </a:cubicBezTo>
                  <a:cubicBezTo>
                    <a:pt x="10347" y="2416"/>
                    <a:pt x="10347" y="2416"/>
                    <a:pt x="10347" y="2416"/>
                  </a:cubicBezTo>
                  <a:cubicBezTo>
                    <a:pt x="10334" y="2416"/>
                    <a:pt x="10334" y="2416"/>
                    <a:pt x="10334" y="2416"/>
                  </a:cubicBezTo>
                  <a:cubicBezTo>
                    <a:pt x="10334" y="2439"/>
                    <a:pt x="10334" y="2439"/>
                    <a:pt x="10334" y="2439"/>
                  </a:cubicBezTo>
                  <a:cubicBezTo>
                    <a:pt x="10344" y="2461"/>
                    <a:pt x="10344" y="2461"/>
                    <a:pt x="10344" y="2461"/>
                  </a:cubicBezTo>
                  <a:cubicBezTo>
                    <a:pt x="10327" y="2478"/>
                    <a:pt x="10327" y="2478"/>
                    <a:pt x="10327" y="2478"/>
                  </a:cubicBezTo>
                  <a:cubicBezTo>
                    <a:pt x="10318" y="2468"/>
                    <a:pt x="10318" y="2468"/>
                    <a:pt x="10318" y="2468"/>
                  </a:cubicBezTo>
                  <a:cubicBezTo>
                    <a:pt x="10315" y="2484"/>
                    <a:pt x="10315" y="2484"/>
                    <a:pt x="10315" y="2484"/>
                  </a:cubicBezTo>
                  <a:cubicBezTo>
                    <a:pt x="10321" y="2497"/>
                    <a:pt x="10321" y="2497"/>
                    <a:pt x="10321" y="2497"/>
                  </a:cubicBezTo>
                  <a:cubicBezTo>
                    <a:pt x="10303" y="2515"/>
                    <a:pt x="10303" y="2515"/>
                    <a:pt x="10303" y="2515"/>
                  </a:cubicBezTo>
                  <a:cubicBezTo>
                    <a:pt x="10291" y="2520"/>
                    <a:pt x="10291" y="2520"/>
                    <a:pt x="10291" y="2520"/>
                  </a:cubicBezTo>
                  <a:cubicBezTo>
                    <a:pt x="10298" y="2527"/>
                    <a:pt x="10298" y="2527"/>
                    <a:pt x="10298" y="2527"/>
                  </a:cubicBezTo>
                  <a:cubicBezTo>
                    <a:pt x="10294" y="2536"/>
                    <a:pt x="10294" y="2536"/>
                    <a:pt x="10294" y="2536"/>
                  </a:cubicBezTo>
                  <a:cubicBezTo>
                    <a:pt x="10288" y="2550"/>
                    <a:pt x="10288" y="2550"/>
                    <a:pt x="10288" y="2550"/>
                  </a:cubicBezTo>
                  <a:cubicBezTo>
                    <a:pt x="10279" y="2546"/>
                    <a:pt x="10279" y="2546"/>
                    <a:pt x="10279" y="2546"/>
                  </a:cubicBezTo>
                  <a:cubicBezTo>
                    <a:pt x="10266" y="2552"/>
                    <a:pt x="10266" y="2552"/>
                    <a:pt x="10266" y="2552"/>
                  </a:cubicBezTo>
                  <a:cubicBezTo>
                    <a:pt x="10275" y="2562"/>
                    <a:pt x="10275" y="2562"/>
                    <a:pt x="10275" y="2562"/>
                  </a:cubicBezTo>
                  <a:cubicBezTo>
                    <a:pt x="10277" y="2576"/>
                    <a:pt x="10277" y="2576"/>
                    <a:pt x="10277" y="2576"/>
                  </a:cubicBezTo>
                  <a:cubicBezTo>
                    <a:pt x="10260" y="2588"/>
                    <a:pt x="10260" y="2588"/>
                    <a:pt x="10260" y="2588"/>
                  </a:cubicBezTo>
                  <a:cubicBezTo>
                    <a:pt x="10269" y="2601"/>
                    <a:pt x="10269" y="2601"/>
                    <a:pt x="10269" y="2601"/>
                  </a:cubicBezTo>
                  <a:cubicBezTo>
                    <a:pt x="10265" y="2613"/>
                    <a:pt x="10265" y="2613"/>
                    <a:pt x="10265" y="2613"/>
                  </a:cubicBezTo>
                  <a:cubicBezTo>
                    <a:pt x="10254" y="2616"/>
                    <a:pt x="10254" y="2616"/>
                    <a:pt x="10254" y="2616"/>
                  </a:cubicBezTo>
                  <a:cubicBezTo>
                    <a:pt x="10245" y="2607"/>
                    <a:pt x="10245" y="2607"/>
                    <a:pt x="10245" y="2607"/>
                  </a:cubicBezTo>
                  <a:cubicBezTo>
                    <a:pt x="10234" y="2611"/>
                    <a:pt x="10234" y="2611"/>
                    <a:pt x="10234" y="2611"/>
                  </a:cubicBezTo>
                  <a:cubicBezTo>
                    <a:pt x="10243" y="2623"/>
                    <a:pt x="10243" y="2623"/>
                    <a:pt x="10243" y="2623"/>
                  </a:cubicBezTo>
                  <a:cubicBezTo>
                    <a:pt x="10268" y="2634"/>
                    <a:pt x="10268" y="2634"/>
                    <a:pt x="10268" y="2634"/>
                  </a:cubicBezTo>
                  <a:cubicBezTo>
                    <a:pt x="10260" y="2653"/>
                    <a:pt x="10260" y="2653"/>
                    <a:pt x="10260" y="2653"/>
                  </a:cubicBezTo>
                  <a:cubicBezTo>
                    <a:pt x="10237" y="2654"/>
                    <a:pt x="10237" y="2654"/>
                    <a:pt x="10237" y="2654"/>
                  </a:cubicBezTo>
                  <a:cubicBezTo>
                    <a:pt x="10237" y="2663"/>
                    <a:pt x="10237" y="2663"/>
                    <a:pt x="10237" y="2663"/>
                  </a:cubicBezTo>
                  <a:cubicBezTo>
                    <a:pt x="10248" y="2669"/>
                    <a:pt x="10248" y="2669"/>
                    <a:pt x="10248" y="2669"/>
                  </a:cubicBezTo>
                  <a:cubicBezTo>
                    <a:pt x="10260" y="2695"/>
                    <a:pt x="10260" y="2695"/>
                    <a:pt x="10260" y="2695"/>
                  </a:cubicBezTo>
                  <a:cubicBezTo>
                    <a:pt x="10250" y="2703"/>
                    <a:pt x="10250" y="2703"/>
                    <a:pt x="10250" y="2703"/>
                  </a:cubicBezTo>
                  <a:cubicBezTo>
                    <a:pt x="10256" y="2715"/>
                    <a:pt x="10256" y="2715"/>
                    <a:pt x="10256" y="2715"/>
                  </a:cubicBezTo>
                  <a:cubicBezTo>
                    <a:pt x="10239" y="2740"/>
                    <a:pt x="10239" y="2740"/>
                    <a:pt x="10239" y="2740"/>
                  </a:cubicBezTo>
                  <a:cubicBezTo>
                    <a:pt x="10243" y="2752"/>
                    <a:pt x="10243" y="2752"/>
                    <a:pt x="10243" y="2752"/>
                  </a:cubicBezTo>
                  <a:cubicBezTo>
                    <a:pt x="10231" y="2781"/>
                    <a:pt x="10231" y="2781"/>
                    <a:pt x="10231" y="2781"/>
                  </a:cubicBezTo>
                  <a:cubicBezTo>
                    <a:pt x="10225" y="2818"/>
                    <a:pt x="10225" y="2818"/>
                    <a:pt x="10225" y="2818"/>
                  </a:cubicBezTo>
                  <a:cubicBezTo>
                    <a:pt x="10216" y="2833"/>
                    <a:pt x="10216" y="2833"/>
                    <a:pt x="10216" y="2833"/>
                  </a:cubicBezTo>
                  <a:cubicBezTo>
                    <a:pt x="10214" y="2847"/>
                    <a:pt x="10214" y="2847"/>
                    <a:pt x="10214" y="2847"/>
                  </a:cubicBezTo>
                  <a:cubicBezTo>
                    <a:pt x="10225" y="2851"/>
                    <a:pt x="10225" y="2851"/>
                    <a:pt x="10225" y="2851"/>
                  </a:cubicBezTo>
                  <a:cubicBezTo>
                    <a:pt x="10230" y="2860"/>
                    <a:pt x="10230" y="2860"/>
                    <a:pt x="10230" y="2860"/>
                  </a:cubicBezTo>
                  <a:cubicBezTo>
                    <a:pt x="10223" y="2871"/>
                    <a:pt x="10223" y="2871"/>
                    <a:pt x="10223" y="2871"/>
                  </a:cubicBezTo>
                  <a:cubicBezTo>
                    <a:pt x="10248" y="2902"/>
                    <a:pt x="10248" y="2902"/>
                    <a:pt x="10248" y="2902"/>
                  </a:cubicBezTo>
                  <a:cubicBezTo>
                    <a:pt x="10248" y="2915"/>
                    <a:pt x="10248" y="2915"/>
                    <a:pt x="10248" y="2915"/>
                  </a:cubicBezTo>
                  <a:cubicBezTo>
                    <a:pt x="10236" y="2911"/>
                    <a:pt x="10236" y="2911"/>
                    <a:pt x="10236" y="2911"/>
                  </a:cubicBezTo>
                  <a:cubicBezTo>
                    <a:pt x="10216" y="2914"/>
                    <a:pt x="10216" y="2914"/>
                    <a:pt x="10216" y="2914"/>
                  </a:cubicBezTo>
                  <a:cubicBezTo>
                    <a:pt x="10202" y="2900"/>
                    <a:pt x="10202" y="2900"/>
                    <a:pt x="10202" y="2900"/>
                  </a:cubicBezTo>
                  <a:cubicBezTo>
                    <a:pt x="10194" y="2908"/>
                    <a:pt x="10194" y="2908"/>
                    <a:pt x="10194" y="2908"/>
                  </a:cubicBezTo>
                  <a:cubicBezTo>
                    <a:pt x="10170" y="2882"/>
                    <a:pt x="10170" y="2882"/>
                    <a:pt x="10170" y="2882"/>
                  </a:cubicBezTo>
                  <a:cubicBezTo>
                    <a:pt x="10178" y="2876"/>
                    <a:pt x="10178" y="2876"/>
                    <a:pt x="10178" y="2876"/>
                  </a:cubicBezTo>
                  <a:cubicBezTo>
                    <a:pt x="10170" y="2871"/>
                    <a:pt x="10170" y="2871"/>
                    <a:pt x="10170" y="2871"/>
                  </a:cubicBezTo>
                  <a:cubicBezTo>
                    <a:pt x="10156" y="2874"/>
                    <a:pt x="10156" y="2874"/>
                    <a:pt x="10156" y="2874"/>
                  </a:cubicBezTo>
                  <a:cubicBezTo>
                    <a:pt x="10144" y="2873"/>
                    <a:pt x="10144" y="2873"/>
                    <a:pt x="10144" y="2873"/>
                  </a:cubicBezTo>
                  <a:cubicBezTo>
                    <a:pt x="10141" y="2859"/>
                    <a:pt x="10141" y="2859"/>
                    <a:pt x="10141" y="2859"/>
                  </a:cubicBezTo>
                  <a:cubicBezTo>
                    <a:pt x="10097" y="2833"/>
                    <a:pt x="10097" y="2833"/>
                    <a:pt x="10097" y="2833"/>
                  </a:cubicBezTo>
                  <a:cubicBezTo>
                    <a:pt x="10075" y="2830"/>
                    <a:pt x="10075" y="2830"/>
                    <a:pt x="10075" y="2830"/>
                  </a:cubicBezTo>
                  <a:cubicBezTo>
                    <a:pt x="10048" y="2847"/>
                    <a:pt x="10048" y="2847"/>
                    <a:pt x="10048" y="2847"/>
                  </a:cubicBezTo>
                  <a:cubicBezTo>
                    <a:pt x="10039" y="2839"/>
                    <a:pt x="10039" y="2839"/>
                    <a:pt x="10039" y="2839"/>
                  </a:cubicBezTo>
                  <a:cubicBezTo>
                    <a:pt x="10022" y="2845"/>
                    <a:pt x="10022" y="2845"/>
                    <a:pt x="10022" y="2845"/>
                  </a:cubicBezTo>
                  <a:cubicBezTo>
                    <a:pt x="10005" y="2867"/>
                    <a:pt x="10005" y="2867"/>
                    <a:pt x="10005" y="2867"/>
                  </a:cubicBezTo>
                  <a:cubicBezTo>
                    <a:pt x="9988" y="2868"/>
                    <a:pt x="9988" y="2868"/>
                    <a:pt x="9988" y="2868"/>
                  </a:cubicBezTo>
                  <a:cubicBezTo>
                    <a:pt x="9980" y="2897"/>
                    <a:pt x="9980" y="2897"/>
                    <a:pt x="9980" y="2897"/>
                  </a:cubicBezTo>
                  <a:cubicBezTo>
                    <a:pt x="9970" y="2908"/>
                    <a:pt x="9970" y="2908"/>
                    <a:pt x="9970" y="2908"/>
                  </a:cubicBezTo>
                  <a:cubicBezTo>
                    <a:pt x="9953" y="2899"/>
                    <a:pt x="9953" y="2899"/>
                    <a:pt x="9953" y="2899"/>
                  </a:cubicBezTo>
                  <a:cubicBezTo>
                    <a:pt x="9965" y="2922"/>
                    <a:pt x="9965" y="2922"/>
                    <a:pt x="9965" y="2922"/>
                  </a:cubicBezTo>
                  <a:cubicBezTo>
                    <a:pt x="9956" y="2935"/>
                    <a:pt x="9956" y="2935"/>
                    <a:pt x="9956" y="2935"/>
                  </a:cubicBezTo>
                  <a:cubicBezTo>
                    <a:pt x="9961" y="2954"/>
                    <a:pt x="9961" y="2954"/>
                    <a:pt x="9961" y="2954"/>
                  </a:cubicBezTo>
                  <a:cubicBezTo>
                    <a:pt x="9954" y="2967"/>
                    <a:pt x="9954" y="2967"/>
                    <a:pt x="9954" y="2967"/>
                  </a:cubicBezTo>
                  <a:cubicBezTo>
                    <a:pt x="9950" y="3010"/>
                    <a:pt x="9950" y="3010"/>
                    <a:pt x="9950" y="3010"/>
                  </a:cubicBezTo>
                  <a:cubicBezTo>
                    <a:pt x="9941" y="3018"/>
                    <a:pt x="9941" y="3018"/>
                    <a:pt x="9941" y="3018"/>
                  </a:cubicBezTo>
                  <a:cubicBezTo>
                    <a:pt x="9932" y="3004"/>
                    <a:pt x="9932" y="3004"/>
                    <a:pt x="9932" y="3004"/>
                  </a:cubicBezTo>
                  <a:cubicBezTo>
                    <a:pt x="9912" y="2952"/>
                    <a:pt x="9912" y="2952"/>
                    <a:pt x="9912" y="2952"/>
                  </a:cubicBezTo>
                  <a:cubicBezTo>
                    <a:pt x="9910" y="2934"/>
                    <a:pt x="9910" y="2934"/>
                    <a:pt x="9910" y="2934"/>
                  </a:cubicBezTo>
                  <a:cubicBezTo>
                    <a:pt x="9895" y="2926"/>
                    <a:pt x="9895" y="2926"/>
                    <a:pt x="9895" y="2926"/>
                  </a:cubicBezTo>
                  <a:cubicBezTo>
                    <a:pt x="9883" y="2911"/>
                    <a:pt x="9883" y="2911"/>
                    <a:pt x="9883" y="2911"/>
                  </a:cubicBezTo>
                  <a:cubicBezTo>
                    <a:pt x="9881" y="2929"/>
                    <a:pt x="9881" y="2929"/>
                    <a:pt x="9881" y="2929"/>
                  </a:cubicBezTo>
                  <a:cubicBezTo>
                    <a:pt x="9861" y="2963"/>
                    <a:pt x="9861" y="2963"/>
                    <a:pt x="9861" y="2963"/>
                  </a:cubicBezTo>
                  <a:cubicBezTo>
                    <a:pt x="9849" y="2970"/>
                    <a:pt x="9849" y="2970"/>
                    <a:pt x="9849" y="2970"/>
                  </a:cubicBezTo>
                  <a:cubicBezTo>
                    <a:pt x="9846" y="2987"/>
                    <a:pt x="9846" y="2987"/>
                    <a:pt x="9846" y="2987"/>
                  </a:cubicBezTo>
                  <a:cubicBezTo>
                    <a:pt x="9863" y="2993"/>
                    <a:pt x="9863" y="2993"/>
                    <a:pt x="9863" y="2993"/>
                  </a:cubicBezTo>
                  <a:cubicBezTo>
                    <a:pt x="9846" y="3030"/>
                    <a:pt x="9846" y="3030"/>
                    <a:pt x="9846" y="3030"/>
                  </a:cubicBezTo>
                  <a:cubicBezTo>
                    <a:pt x="9834" y="3012"/>
                    <a:pt x="9834" y="3012"/>
                    <a:pt x="9834" y="3012"/>
                  </a:cubicBezTo>
                  <a:cubicBezTo>
                    <a:pt x="9825" y="3012"/>
                    <a:pt x="9825" y="3012"/>
                    <a:pt x="9825" y="3012"/>
                  </a:cubicBezTo>
                  <a:cubicBezTo>
                    <a:pt x="9817" y="3000"/>
                    <a:pt x="9817" y="3000"/>
                    <a:pt x="9817" y="3000"/>
                  </a:cubicBezTo>
                  <a:cubicBezTo>
                    <a:pt x="9805" y="3003"/>
                    <a:pt x="9805" y="3003"/>
                    <a:pt x="9805" y="3003"/>
                  </a:cubicBezTo>
                  <a:cubicBezTo>
                    <a:pt x="9799" y="3026"/>
                    <a:pt x="9799" y="3026"/>
                    <a:pt x="9799" y="3026"/>
                  </a:cubicBezTo>
                  <a:cubicBezTo>
                    <a:pt x="9789" y="3029"/>
                    <a:pt x="9789" y="3029"/>
                    <a:pt x="9789" y="3029"/>
                  </a:cubicBezTo>
                  <a:cubicBezTo>
                    <a:pt x="9773" y="3019"/>
                    <a:pt x="9773" y="3019"/>
                    <a:pt x="9773" y="3019"/>
                  </a:cubicBezTo>
                  <a:cubicBezTo>
                    <a:pt x="9760" y="3019"/>
                    <a:pt x="9760" y="3019"/>
                    <a:pt x="9760" y="3019"/>
                  </a:cubicBezTo>
                  <a:cubicBezTo>
                    <a:pt x="9759" y="3030"/>
                    <a:pt x="9759" y="3030"/>
                    <a:pt x="9759" y="3030"/>
                  </a:cubicBezTo>
                  <a:cubicBezTo>
                    <a:pt x="9769" y="3045"/>
                    <a:pt x="9769" y="3045"/>
                    <a:pt x="9769" y="3045"/>
                  </a:cubicBezTo>
                  <a:cubicBezTo>
                    <a:pt x="9762" y="3051"/>
                    <a:pt x="9762" y="3051"/>
                    <a:pt x="9762" y="3051"/>
                  </a:cubicBezTo>
                  <a:cubicBezTo>
                    <a:pt x="9756" y="3065"/>
                    <a:pt x="9756" y="3065"/>
                    <a:pt x="9756" y="3065"/>
                  </a:cubicBezTo>
                  <a:cubicBezTo>
                    <a:pt x="9754" y="3079"/>
                    <a:pt x="9754" y="3079"/>
                    <a:pt x="9754" y="3079"/>
                  </a:cubicBezTo>
                  <a:cubicBezTo>
                    <a:pt x="9768" y="3096"/>
                    <a:pt x="9768" y="3096"/>
                    <a:pt x="9768" y="3096"/>
                  </a:cubicBezTo>
                  <a:cubicBezTo>
                    <a:pt x="9773" y="3116"/>
                    <a:pt x="9773" y="3116"/>
                    <a:pt x="9773" y="3116"/>
                  </a:cubicBezTo>
                  <a:cubicBezTo>
                    <a:pt x="9765" y="3119"/>
                    <a:pt x="9765" y="3119"/>
                    <a:pt x="9765" y="3119"/>
                  </a:cubicBezTo>
                  <a:cubicBezTo>
                    <a:pt x="9768" y="3129"/>
                    <a:pt x="9768" y="3129"/>
                    <a:pt x="9768" y="3129"/>
                  </a:cubicBezTo>
                  <a:cubicBezTo>
                    <a:pt x="9785" y="3134"/>
                    <a:pt x="9785" y="3134"/>
                    <a:pt x="9785" y="3134"/>
                  </a:cubicBezTo>
                  <a:cubicBezTo>
                    <a:pt x="9797" y="3148"/>
                    <a:pt x="9797" y="3148"/>
                    <a:pt x="9797" y="3148"/>
                  </a:cubicBezTo>
                  <a:cubicBezTo>
                    <a:pt x="9800" y="3159"/>
                    <a:pt x="9800" y="3159"/>
                    <a:pt x="9800" y="3159"/>
                  </a:cubicBezTo>
                  <a:cubicBezTo>
                    <a:pt x="9794" y="3159"/>
                    <a:pt x="9794" y="3159"/>
                    <a:pt x="9794" y="3159"/>
                  </a:cubicBezTo>
                  <a:cubicBezTo>
                    <a:pt x="9789" y="3169"/>
                    <a:pt x="9789" y="3169"/>
                    <a:pt x="9789" y="3169"/>
                  </a:cubicBezTo>
                  <a:cubicBezTo>
                    <a:pt x="9802" y="3180"/>
                    <a:pt x="9802" y="3180"/>
                    <a:pt x="9802" y="3180"/>
                  </a:cubicBezTo>
                  <a:cubicBezTo>
                    <a:pt x="9814" y="3191"/>
                    <a:pt x="9814" y="3191"/>
                    <a:pt x="9814" y="3191"/>
                  </a:cubicBezTo>
                  <a:cubicBezTo>
                    <a:pt x="9812" y="3197"/>
                    <a:pt x="9812" y="3197"/>
                    <a:pt x="9812" y="3197"/>
                  </a:cubicBezTo>
                  <a:cubicBezTo>
                    <a:pt x="9799" y="3188"/>
                    <a:pt x="9799" y="3188"/>
                    <a:pt x="9799" y="3188"/>
                  </a:cubicBezTo>
                  <a:cubicBezTo>
                    <a:pt x="9786" y="3192"/>
                    <a:pt x="9786" y="3192"/>
                    <a:pt x="9786" y="3192"/>
                  </a:cubicBezTo>
                  <a:cubicBezTo>
                    <a:pt x="9785" y="3198"/>
                    <a:pt x="9785" y="3198"/>
                    <a:pt x="9785" y="3198"/>
                  </a:cubicBezTo>
                  <a:cubicBezTo>
                    <a:pt x="9800" y="3215"/>
                    <a:pt x="9800" y="3215"/>
                    <a:pt x="9800" y="3215"/>
                  </a:cubicBezTo>
                  <a:cubicBezTo>
                    <a:pt x="9809" y="3210"/>
                    <a:pt x="9809" y="3210"/>
                    <a:pt x="9809" y="3210"/>
                  </a:cubicBezTo>
                  <a:cubicBezTo>
                    <a:pt x="9809" y="3227"/>
                    <a:pt x="9809" y="3227"/>
                    <a:pt x="9809" y="3227"/>
                  </a:cubicBezTo>
                  <a:cubicBezTo>
                    <a:pt x="9805" y="3246"/>
                    <a:pt x="9805" y="3246"/>
                    <a:pt x="9805" y="3246"/>
                  </a:cubicBezTo>
                  <a:cubicBezTo>
                    <a:pt x="9806" y="3259"/>
                    <a:pt x="9806" y="3259"/>
                    <a:pt x="9806" y="3259"/>
                  </a:cubicBezTo>
                  <a:cubicBezTo>
                    <a:pt x="9797" y="3273"/>
                    <a:pt x="9797" y="3273"/>
                    <a:pt x="9797" y="3273"/>
                  </a:cubicBezTo>
                  <a:cubicBezTo>
                    <a:pt x="9805" y="3298"/>
                    <a:pt x="9805" y="3298"/>
                    <a:pt x="9805" y="3298"/>
                  </a:cubicBezTo>
                  <a:cubicBezTo>
                    <a:pt x="9799" y="3308"/>
                    <a:pt x="9799" y="3308"/>
                    <a:pt x="9799" y="3308"/>
                  </a:cubicBezTo>
                  <a:cubicBezTo>
                    <a:pt x="9808" y="3325"/>
                    <a:pt x="9808" y="3325"/>
                    <a:pt x="9808" y="3325"/>
                  </a:cubicBezTo>
                  <a:cubicBezTo>
                    <a:pt x="9806" y="3334"/>
                    <a:pt x="9806" y="3334"/>
                    <a:pt x="9806" y="3334"/>
                  </a:cubicBezTo>
                  <a:cubicBezTo>
                    <a:pt x="9806" y="3353"/>
                    <a:pt x="9806" y="3353"/>
                    <a:pt x="9806" y="3353"/>
                  </a:cubicBezTo>
                  <a:cubicBezTo>
                    <a:pt x="9820" y="3382"/>
                    <a:pt x="9820" y="3382"/>
                    <a:pt x="9820" y="3382"/>
                  </a:cubicBezTo>
                  <a:cubicBezTo>
                    <a:pt x="9814" y="3389"/>
                    <a:pt x="9814" y="3389"/>
                    <a:pt x="9814" y="3389"/>
                  </a:cubicBezTo>
                  <a:cubicBezTo>
                    <a:pt x="9826" y="3397"/>
                    <a:pt x="9826" y="3397"/>
                    <a:pt x="9826" y="3397"/>
                  </a:cubicBezTo>
                  <a:cubicBezTo>
                    <a:pt x="9841" y="3412"/>
                    <a:pt x="9841" y="3412"/>
                    <a:pt x="9841" y="3412"/>
                  </a:cubicBezTo>
                  <a:cubicBezTo>
                    <a:pt x="9863" y="3441"/>
                    <a:pt x="9863" y="3441"/>
                    <a:pt x="9863" y="3441"/>
                  </a:cubicBezTo>
                  <a:cubicBezTo>
                    <a:pt x="9883" y="3450"/>
                    <a:pt x="9883" y="3450"/>
                    <a:pt x="9883" y="3450"/>
                  </a:cubicBezTo>
                  <a:cubicBezTo>
                    <a:pt x="9889" y="3446"/>
                    <a:pt x="9889" y="3446"/>
                    <a:pt x="9889" y="3446"/>
                  </a:cubicBezTo>
                  <a:cubicBezTo>
                    <a:pt x="9892" y="3431"/>
                    <a:pt x="9892" y="3431"/>
                    <a:pt x="9892" y="3431"/>
                  </a:cubicBezTo>
                  <a:cubicBezTo>
                    <a:pt x="9872" y="3408"/>
                    <a:pt x="9872" y="3408"/>
                    <a:pt x="9872" y="3408"/>
                  </a:cubicBezTo>
                  <a:cubicBezTo>
                    <a:pt x="9870" y="3397"/>
                    <a:pt x="9870" y="3397"/>
                    <a:pt x="9870" y="3397"/>
                  </a:cubicBezTo>
                  <a:cubicBezTo>
                    <a:pt x="9883" y="3386"/>
                    <a:pt x="9883" y="3386"/>
                    <a:pt x="9883" y="3386"/>
                  </a:cubicBezTo>
                  <a:cubicBezTo>
                    <a:pt x="9899" y="3388"/>
                    <a:pt x="9899" y="3388"/>
                    <a:pt x="9899" y="3388"/>
                  </a:cubicBezTo>
                  <a:cubicBezTo>
                    <a:pt x="9927" y="3409"/>
                    <a:pt x="9927" y="3409"/>
                    <a:pt x="9927" y="3409"/>
                  </a:cubicBezTo>
                  <a:cubicBezTo>
                    <a:pt x="9939" y="3406"/>
                    <a:pt x="9939" y="3406"/>
                    <a:pt x="9939" y="3406"/>
                  </a:cubicBezTo>
                  <a:cubicBezTo>
                    <a:pt x="9951" y="3412"/>
                    <a:pt x="9951" y="3412"/>
                    <a:pt x="9951" y="3412"/>
                  </a:cubicBezTo>
                  <a:cubicBezTo>
                    <a:pt x="9951" y="3426"/>
                    <a:pt x="9951" y="3426"/>
                    <a:pt x="9951" y="3426"/>
                  </a:cubicBezTo>
                  <a:cubicBezTo>
                    <a:pt x="9948" y="3437"/>
                    <a:pt x="9948" y="3437"/>
                    <a:pt x="9948" y="3437"/>
                  </a:cubicBezTo>
                  <a:cubicBezTo>
                    <a:pt x="9959" y="3449"/>
                    <a:pt x="9959" y="3449"/>
                    <a:pt x="9959" y="3449"/>
                  </a:cubicBezTo>
                  <a:cubicBezTo>
                    <a:pt x="9948" y="3463"/>
                    <a:pt x="9948" y="3463"/>
                    <a:pt x="9948" y="3463"/>
                  </a:cubicBezTo>
                  <a:cubicBezTo>
                    <a:pt x="9953" y="3476"/>
                    <a:pt x="9953" y="3476"/>
                    <a:pt x="9953" y="3476"/>
                  </a:cubicBezTo>
                  <a:cubicBezTo>
                    <a:pt x="9947" y="3481"/>
                    <a:pt x="9947" y="3481"/>
                    <a:pt x="9947" y="3481"/>
                  </a:cubicBezTo>
                  <a:cubicBezTo>
                    <a:pt x="9936" y="3496"/>
                    <a:pt x="9936" y="3496"/>
                    <a:pt x="9936" y="3496"/>
                  </a:cubicBezTo>
                  <a:cubicBezTo>
                    <a:pt x="9950" y="3525"/>
                    <a:pt x="9950" y="3525"/>
                    <a:pt x="9950" y="3525"/>
                  </a:cubicBezTo>
                  <a:cubicBezTo>
                    <a:pt x="9962" y="3544"/>
                    <a:pt x="9962" y="3544"/>
                    <a:pt x="9962" y="3544"/>
                  </a:cubicBezTo>
                  <a:cubicBezTo>
                    <a:pt x="9961" y="3573"/>
                    <a:pt x="9961" y="3573"/>
                    <a:pt x="9961" y="3573"/>
                  </a:cubicBezTo>
                  <a:cubicBezTo>
                    <a:pt x="9977" y="3585"/>
                    <a:pt x="9977" y="3585"/>
                    <a:pt x="9977" y="3585"/>
                  </a:cubicBezTo>
                  <a:cubicBezTo>
                    <a:pt x="9987" y="3579"/>
                    <a:pt x="9987" y="3579"/>
                    <a:pt x="9987" y="3579"/>
                  </a:cubicBezTo>
                  <a:cubicBezTo>
                    <a:pt x="9987" y="3570"/>
                    <a:pt x="9987" y="3570"/>
                    <a:pt x="9987" y="3570"/>
                  </a:cubicBezTo>
                  <a:cubicBezTo>
                    <a:pt x="9999" y="3561"/>
                    <a:pt x="9999" y="3561"/>
                    <a:pt x="9999" y="3561"/>
                  </a:cubicBezTo>
                  <a:cubicBezTo>
                    <a:pt x="10003" y="3553"/>
                    <a:pt x="10003" y="3553"/>
                    <a:pt x="10003" y="3553"/>
                  </a:cubicBezTo>
                  <a:cubicBezTo>
                    <a:pt x="10008" y="3557"/>
                    <a:pt x="10008" y="3557"/>
                    <a:pt x="10008" y="3557"/>
                  </a:cubicBezTo>
                  <a:cubicBezTo>
                    <a:pt x="10025" y="3567"/>
                    <a:pt x="10025" y="3567"/>
                    <a:pt x="10025" y="3567"/>
                  </a:cubicBezTo>
                  <a:cubicBezTo>
                    <a:pt x="10025" y="3603"/>
                    <a:pt x="10025" y="3603"/>
                    <a:pt x="10025" y="3603"/>
                  </a:cubicBezTo>
                  <a:cubicBezTo>
                    <a:pt x="10061" y="3635"/>
                    <a:pt x="10061" y="3635"/>
                    <a:pt x="10061" y="3635"/>
                  </a:cubicBezTo>
                  <a:cubicBezTo>
                    <a:pt x="10074" y="3661"/>
                    <a:pt x="10074" y="3661"/>
                    <a:pt x="10074" y="3661"/>
                  </a:cubicBezTo>
                  <a:cubicBezTo>
                    <a:pt x="10066" y="3672"/>
                    <a:pt x="10066" y="3672"/>
                    <a:pt x="10066" y="3672"/>
                  </a:cubicBezTo>
                  <a:cubicBezTo>
                    <a:pt x="10066" y="3694"/>
                    <a:pt x="10066" y="3694"/>
                    <a:pt x="10066" y="3694"/>
                  </a:cubicBezTo>
                  <a:cubicBezTo>
                    <a:pt x="10054" y="3698"/>
                    <a:pt x="10054" y="3698"/>
                    <a:pt x="10054" y="3698"/>
                  </a:cubicBezTo>
                  <a:cubicBezTo>
                    <a:pt x="10034" y="3683"/>
                    <a:pt x="10034" y="3683"/>
                    <a:pt x="10034" y="3683"/>
                  </a:cubicBezTo>
                  <a:cubicBezTo>
                    <a:pt x="10009" y="3674"/>
                    <a:pt x="10009" y="3674"/>
                    <a:pt x="10009" y="3674"/>
                  </a:cubicBezTo>
                  <a:cubicBezTo>
                    <a:pt x="10006" y="3651"/>
                    <a:pt x="10006" y="3651"/>
                    <a:pt x="10006" y="3651"/>
                  </a:cubicBezTo>
                  <a:cubicBezTo>
                    <a:pt x="10014" y="3634"/>
                    <a:pt x="10014" y="3634"/>
                    <a:pt x="10014" y="3634"/>
                  </a:cubicBezTo>
                  <a:cubicBezTo>
                    <a:pt x="10016" y="3614"/>
                    <a:pt x="10016" y="3614"/>
                    <a:pt x="10016" y="3614"/>
                  </a:cubicBezTo>
                  <a:cubicBezTo>
                    <a:pt x="10013" y="3599"/>
                    <a:pt x="10013" y="3599"/>
                    <a:pt x="10013" y="3599"/>
                  </a:cubicBezTo>
                  <a:cubicBezTo>
                    <a:pt x="10002" y="3608"/>
                    <a:pt x="10002" y="3608"/>
                    <a:pt x="10002" y="3608"/>
                  </a:cubicBezTo>
                  <a:cubicBezTo>
                    <a:pt x="10006" y="3614"/>
                    <a:pt x="10006" y="3614"/>
                    <a:pt x="10006" y="3614"/>
                  </a:cubicBezTo>
                  <a:cubicBezTo>
                    <a:pt x="10006" y="3626"/>
                    <a:pt x="10006" y="3626"/>
                    <a:pt x="10006" y="3626"/>
                  </a:cubicBezTo>
                  <a:cubicBezTo>
                    <a:pt x="9991" y="3629"/>
                    <a:pt x="9991" y="3629"/>
                    <a:pt x="9991" y="3629"/>
                  </a:cubicBezTo>
                  <a:cubicBezTo>
                    <a:pt x="9976" y="3652"/>
                    <a:pt x="9976" y="3652"/>
                    <a:pt x="9976" y="3652"/>
                  </a:cubicBezTo>
                  <a:cubicBezTo>
                    <a:pt x="9980" y="3661"/>
                    <a:pt x="9980" y="3661"/>
                    <a:pt x="9980" y="3661"/>
                  </a:cubicBezTo>
                  <a:cubicBezTo>
                    <a:pt x="9999" y="3658"/>
                    <a:pt x="9999" y="3658"/>
                    <a:pt x="9999" y="3658"/>
                  </a:cubicBezTo>
                  <a:cubicBezTo>
                    <a:pt x="9999" y="3674"/>
                    <a:pt x="9999" y="3674"/>
                    <a:pt x="9999" y="3674"/>
                  </a:cubicBezTo>
                  <a:cubicBezTo>
                    <a:pt x="9988" y="3694"/>
                    <a:pt x="9988" y="3694"/>
                    <a:pt x="9988" y="3694"/>
                  </a:cubicBezTo>
                  <a:cubicBezTo>
                    <a:pt x="9994" y="3718"/>
                    <a:pt x="9994" y="3718"/>
                    <a:pt x="9994" y="3718"/>
                  </a:cubicBezTo>
                  <a:cubicBezTo>
                    <a:pt x="9991" y="3726"/>
                    <a:pt x="9991" y="3726"/>
                    <a:pt x="9991" y="3726"/>
                  </a:cubicBezTo>
                  <a:cubicBezTo>
                    <a:pt x="9993" y="3784"/>
                    <a:pt x="9993" y="3784"/>
                    <a:pt x="9993" y="3784"/>
                  </a:cubicBezTo>
                  <a:cubicBezTo>
                    <a:pt x="10003" y="3794"/>
                    <a:pt x="10003" y="3794"/>
                    <a:pt x="10003" y="3794"/>
                  </a:cubicBezTo>
                  <a:cubicBezTo>
                    <a:pt x="10003" y="3808"/>
                    <a:pt x="10003" y="3808"/>
                    <a:pt x="10003" y="3808"/>
                  </a:cubicBezTo>
                  <a:cubicBezTo>
                    <a:pt x="10045" y="3871"/>
                    <a:pt x="10045" y="3871"/>
                    <a:pt x="10045" y="3871"/>
                  </a:cubicBezTo>
                  <a:cubicBezTo>
                    <a:pt x="10057" y="3871"/>
                    <a:pt x="10057" y="3871"/>
                    <a:pt x="10057" y="3871"/>
                  </a:cubicBezTo>
                  <a:cubicBezTo>
                    <a:pt x="10084" y="3909"/>
                    <a:pt x="10084" y="3909"/>
                    <a:pt x="10084" y="3909"/>
                  </a:cubicBezTo>
                  <a:cubicBezTo>
                    <a:pt x="10103" y="3920"/>
                    <a:pt x="10103" y="3920"/>
                    <a:pt x="10103" y="3920"/>
                  </a:cubicBezTo>
                  <a:cubicBezTo>
                    <a:pt x="10092" y="3932"/>
                    <a:pt x="10092" y="3932"/>
                    <a:pt x="10092" y="3932"/>
                  </a:cubicBezTo>
                  <a:cubicBezTo>
                    <a:pt x="10094" y="3953"/>
                    <a:pt x="10094" y="3953"/>
                    <a:pt x="10094" y="3953"/>
                  </a:cubicBezTo>
                  <a:cubicBezTo>
                    <a:pt x="10046" y="3972"/>
                    <a:pt x="10046" y="3972"/>
                    <a:pt x="10046" y="3972"/>
                  </a:cubicBezTo>
                  <a:cubicBezTo>
                    <a:pt x="10042" y="3963"/>
                    <a:pt x="10042" y="3963"/>
                    <a:pt x="10042" y="3963"/>
                  </a:cubicBezTo>
                  <a:cubicBezTo>
                    <a:pt x="10016" y="3979"/>
                    <a:pt x="10016" y="3979"/>
                    <a:pt x="10016" y="3979"/>
                  </a:cubicBezTo>
                  <a:cubicBezTo>
                    <a:pt x="10003" y="3976"/>
                    <a:pt x="10003" y="3976"/>
                    <a:pt x="10003" y="3976"/>
                  </a:cubicBezTo>
                  <a:cubicBezTo>
                    <a:pt x="10009" y="3984"/>
                    <a:pt x="10009" y="3984"/>
                    <a:pt x="10009" y="3984"/>
                  </a:cubicBezTo>
                  <a:cubicBezTo>
                    <a:pt x="9996" y="4016"/>
                    <a:pt x="9996" y="4016"/>
                    <a:pt x="9996" y="4016"/>
                  </a:cubicBezTo>
                  <a:cubicBezTo>
                    <a:pt x="9993" y="4037"/>
                    <a:pt x="9993" y="4037"/>
                    <a:pt x="9993" y="4037"/>
                  </a:cubicBezTo>
                  <a:cubicBezTo>
                    <a:pt x="9982" y="4047"/>
                    <a:pt x="9982" y="4047"/>
                    <a:pt x="9982" y="4047"/>
                  </a:cubicBezTo>
                  <a:cubicBezTo>
                    <a:pt x="9996" y="4062"/>
                    <a:pt x="9996" y="4062"/>
                    <a:pt x="9996" y="4062"/>
                  </a:cubicBezTo>
                  <a:cubicBezTo>
                    <a:pt x="9985" y="4103"/>
                    <a:pt x="9985" y="4103"/>
                    <a:pt x="9985" y="4103"/>
                  </a:cubicBezTo>
                  <a:cubicBezTo>
                    <a:pt x="10000" y="4149"/>
                    <a:pt x="10000" y="4149"/>
                    <a:pt x="10000" y="4149"/>
                  </a:cubicBezTo>
                  <a:cubicBezTo>
                    <a:pt x="10023" y="4161"/>
                    <a:pt x="10023" y="4161"/>
                    <a:pt x="10023" y="4161"/>
                  </a:cubicBezTo>
                  <a:cubicBezTo>
                    <a:pt x="10022" y="4181"/>
                    <a:pt x="10022" y="4181"/>
                    <a:pt x="10022" y="4181"/>
                  </a:cubicBezTo>
                  <a:cubicBezTo>
                    <a:pt x="10045" y="4193"/>
                    <a:pt x="10045" y="4193"/>
                    <a:pt x="10045" y="4193"/>
                  </a:cubicBezTo>
                  <a:cubicBezTo>
                    <a:pt x="10057" y="4209"/>
                    <a:pt x="10057" y="4209"/>
                    <a:pt x="10057" y="4209"/>
                  </a:cubicBezTo>
                  <a:cubicBezTo>
                    <a:pt x="10039" y="4207"/>
                    <a:pt x="10039" y="4207"/>
                    <a:pt x="10039" y="4207"/>
                  </a:cubicBezTo>
                  <a:cubicBezTo>
                    <a:pt x="10032" y="4203"/>
                    <a:pt x="10032" y="4203"/>
                    <a:pt x="10032" y="4203"/>
                  </a:cubicBezTo>
                  <a:cubicBezTo>
                    <a:pt x="10017" y="4212"/>
                    <a:pt x="10017" y="4212"/>
                    <a:pt x="10017" y="4212"/>
                  </a:cubicBezTo>
                  <a:cubicBezTo>
                    <a:pt x="10003" y="4224"/>
                    <a:pt x="10003" y="4224"/>
                    <a:pt x="10003" y="4224"/>
                  </a:cubicBezTo>
                  <a:cubicBezTo>
                    <a:pt x="9991" y="4222"/>
                    <a:pt x="9991" y="4222"/>
                    <a:pt x="9991" y="4222"/>
                  </a:cubicBezTo>
                  <a:cubicBezTo>
                    <a:pt x="9968" y="4244"/>
                    <a:pt x="9968" y="4244"/>
                    <a:pt x="9968" y="4244"/>
                  </a:cubicBezTo>
                  <a:cubicBezTo>
                    <a:pt x="9951" y="4232"/>
                    <a:pt x="9951" y="4232"/>
                    <a:pt x="9951" y="4232"/>
                  </a:cubicBezTo>
                  <a:cubicBezTo>
                    <a:pt x="9944" y="4247"/>
                    <a:pt x="9944" y="4247"/>
                    <a:pt x="9944" y="4247"/>
                  </a:cubicBezTo>
                  <a:cubicBezTo>
                    <a:pt x="9953" y="4256"/>
                    <a:pt x="9953" y="4256"/>
                    <a:pt x="9953" y="4256"/>
                  </a:cubicBezTo>
                  <a:cubicBezTo>
                    <a:pt x="9970" y="4255"/>
                    <a:pt x="9970" y="4255"/>
                    <a:pt x="9970" y="4255"/>
                  </a:cubicBezTo>
                  <a:cubicBezTo>
                    <a:pt x="9965" y="4273"/>
                    <a:pt x="9965" y="4273"/>
                    <a:pt x="9965" y="4273"/>
                  </a:cubicBezTo>
                  <a:cubicBezTo>
                    <a:pt x="9962" y="4284"/>
                    <a:pt x="9962" y="4284"/>
                    <a:pt x="9962" y="4284"/>
                  </a:cubicBezTo>
                  <a:cubicBezTo>
                    <a:pt x="9977" y="4299"/>
                    <a:pt x="9977" y="4299"/>
                    <a:pt x="9977" y="4299"/>
                  </a:cubicBezTo>
                  <a:cubicBezTo>
                    <a:pt x="9971" y="4307"/>
                    <a:pt x="9971" y="4307"/>
                    <a:pt x="9971" y="4307"/>
                  </a:cubicBezTo>
                  <a:cubicBezTo>
                    <a:pt x="9962" y="4303"/>
                    <a:pt x="9962" y="4303"/>
                    <a:pt x="9962" y="4303"/>
                  </a:cubicBezTo>
                  <a:cubicBezTo>
                    <a:pt x="9974" y="4328"/>
                    <a:pt x="9974" y="4328"/>
                    <a:pt x="9974" y="4328"/>
                  </a:cubicBezTo>
                  <a:cubicBezTo>
                    <a:pt x="9968" y="4340"/>
                    <a:pt x="9968" y="4340"/>
                    <a:pt x="9968" y="4340"/>
                  </a:cubicBezTo>
                  <a:cubicBezTo>
                    <a:pt x="9979" y="4342"/>
                    <a:pt x="9979" y="4342"/>
                    <a:pt x="9979" y="4342"/>
                  </a:cubicBezTo>
                  <a:cubicBezTo>
                    <a:pt x="9988" y="4337"/>
                    <a:pt x="9988" y="4337"/>
                    <a:pt x="9988" y="4337"/>
                  </a:cubicBezTo>
                  <a:cubicBezTo>
                    <a:pt x="10003" y="4352"/>
                    <a:pt x="10003" y="4352"/>
                    <a:pt x="10003" y="4352"/>
                  </a:cubicBezTo>
                  <a:cubicBezTo>
                    <a:pt x="9990" y="4365"/>
                    <a:pt x="9990" y="4365"/>
                    <a:pt x="9990" y="4365"/>
                  </a:cubicBezTo>
                  <a:cubicBezTo>
                    <a:pt x="9988" y="4389"/>
                    <a:pt x="9988" y="4389"/>
                    <a:pt x="9988" y="4389"/>
                  </a:cubicBezTo>
                  <a:cubicBezTo>
                    <a:pt x="9997" y="4403"/>
                    <a:pt x="9997" y="4403"/>
                    <a:pt x="9997" y="4403"/>
                  </a:cubicBezTo>
                  <a:cubicBezTo>
                    <a:pt x="9991" y="4438"/>
                    <a:pt x="9991" y="4438"/>
                    <a:pt x="9991" y="4438"/>
                  </a:cubicBezTo>
                  <a:cubicBezTo>
                    <a:pt x="9985" y="4452"/>
                    <a:pt x="9985" y="4452"/>
                    <a:pt x="9985" y="4452"/>
                  </a:cubicBezTo>
                  <a:cubicBezTo>
                    <a:pt x="9988" y="4459"/>
                    <a:pt x="9988" y="4459"/>
                    <a:pt x="9988" y="4459"/>
                  </a:cubicBezTo>
                  <a:cubicBezTo>
                    <a:pt x="9985" y="4475"/>
                    <a:pt x="9985" y="4475"/>
                    <a:pt x="9985" y="4475"/>
                  </a:cubicBezTo>
                  <a:cubicBezTo>
                    <a:pt x="9965" y="4491"/>
                    <a:pt x="9965" y="4491"/>
                    <a:pt x="9965" y="4491"/>
                  </a:cubicBezTo>
                  <a:cubicBezTo>
                    <a:pt x="9962" y="4508"/>
                    <a:pt x="9962" y="4508"/>
                    <a:pt x="9962" y="4508"/>
                  </a:cubicBezTo>
                  <a:cubicBezTo>
                    <a:pt x="9958" y="4511"/>
                    <a:pt x="9958" y="4511"/>
                    <a:pt x="9958" y="4511"/>
                  </a:cubicBezTo>
                  <a:cubicBezTo>
                    <a:pt x="9950" y="4547"/>
                    <a:pt x="9950" y="4547"/>
                    <a:pt x="9950" y="4547"/>
                  </a:cubicBezTo>
                  <a:cubicBezTo>
                    <a:pt x="9932" y="4585"/>
                    <a:pt x="9932" y="4585"/>
                    <a:pt x="9932" y="4585"/>
                  </a:cubicBezTo>
                  <a:cubicBezTo>
                    <a:pt x="9935" y="4566"/>
                    <a:pt x="9935" y="4566"/>
                    <a:pt x="9935" y="4566"/>
                  </a:cubicBezTo>
                  <a:cubicBezTo>
                    <a:pt x="9932" y="4554"/>
                    <a:pt x="9932" y="4554"/>
                    <a:pt x="9932" y="4554"/>
                  </a:cubicBezTo>
                  <a:cubicBezTo>
                    <a:pt x="9932" y="4537"/>
                    <a:pt x="9932" y="4537"/>
                    <a:pt x="9932" y="4537"/>
                  </a:cubicBezTo>
                  <a:cubicBezTo>
                    <a:pt x="9927" y="4527"/>
                    <a:pt x="9927" y="4527"/>
                    <a:pt x="9927" y="4527"/>
                  </a:cubicBezTo>
                  <a:cubicBezTo>
                    <a:pt x="9895" y="4524"/>
                    <a:pt x="9895" y="4524"/>
                    <a:pt x="9895" y="4524"/>
                  </a:cubicBezTo>
                  <a:cubicBezTo>
                    <a:pt x="9878" y="4498"/>
                    <a:pt x="9878" y="4498"/>
                    <a:pt x="9878" y="4498"/>
                  </a:cubicBezTo>
                  <a:cubicBezTo>
                    <a:pt x="9873" y="4469"/>
                    <a:pt x="9873" y="4469"/>
                    <a:pt x="9873" y="4469"/>
                  </a:cubicBezTo>
                  <a:cubicBezTo>
                    <a:pt x="9843" y="4400"/>
                    <a:pt x="9843" y="4400"/>
                    <a:pt x="9843" y="4400"/>
                  </a:cubicBezTo>
                  <a:cubicBezTo>
                    <a:pt x="9821" y="4366"/>
                    <a:pt x="9821" y="4366"/>
                    <a:pt x="9821" y="4366"/>
                  </a:cubicBezTo>
                  <a:cubicBezTo>
                    <a:pt x="9834" y="4368"/>
                    <a:pt x="9834" y="4368"/>
                    <a:pt x="9834" y="4368"/>
                  </a:cubicBezTo>
                  <a:cubicBezTo>
                    <a:pt x="9847" y="4360"/>
                    <a:pt x="9847" y="4360"/>
                    <a:pt x="9847" y="4360"/>
                  </a:cubicBezTo>
                  <a:cubicBezTo>
                    <a:pt x="9854" y="4346"/>
                    <a:pt x="9854" y="4346"/>
                    <a:pt x="9854" y="4346"/>
                  </a:cubicBezTo>
                  <a:cubicBezTo>
                    <a:pt x="9840" y="4352"/>
                    <a:pt x="9840" y="4352"/>
                    <a:pt x="9840" y="4352"/>
                  </a:cubicBezTo>
                  <a:cubicBezTo>
                    <a:pt x="9818" y="4352"/>
                    <a:pt x="9818" y="4352"/>
                    <a:pt x="9818" y="4352"/>
                  </a:cubicBezTo>
                  <a:cubicBezTo>
                    <a:pt x="9789" y="4337"/>
                    <a:pt x="9789" y="4337"/>
                    <a:pt x="9789" y="4337"/>
                  </a:cubicBezTo>
                  <a:cubicBezTo>
                    <a:pt x="9727" y="4224"/>
                    <a:pt x="9727" y="4224"/>
                    <a:pt x="9727" y="4224"/>
                  </a:cubicBezTo>
                  <a:cubicBezTo>
                    <a:pt x="9670" y="4157"/>
                    <a:pt x="9670" y="4157"/>
                    <a:pt x="9670" y="4157"/>
                  </a:cubicBezTo>
                  <a:cubicBezTo>
                    <a:pt x="9669" y="4132"/>
                    <a:pt x="9669" y="4132"/>
                    <a:pt x="9669" y="4132"/>
                  </a:cubicBezTo>
                  <a:cubicBezTo>
                    <a:pt x="9647" y="4109"/>
                    <a:pt x="9647" y="4109"/>
                    <a:pt x="9647" y="4109"/>
                  </a:cubicBezTo>
                  <a:cubicBezTo>
                    <a:pt x="9603" y="4039"/>
                    <a:pt x="9603" y="4039"/>
                    <a:pt x="9603" y="4039"/>
                  </a:cubicBezTo>
                  <a:cubicBezTo>
                    <a:pt x="9560" y="3952"/>
                    <a:pt x="9560" y="3952"/>
                    <a:pt x="9560" y="3952"/>
                  </a:cubicBezTo>
                  <a:cubicBezTo>
                    <a:pt x="9525" y="3871"/>
                    <a:pt x="9525" y="3871"/>
                    <a:pt x="9525" y="3871"/>
                  </a:cubicBezTo>
                  <a:cubicBezTo>
                    <a:pt x="9525" y="3843"/>
                    <a:pt x="9525" y="3843"/>
                    <a:pt x="9525" y="3843"/>
                  </a:cubicBezTo>
                  <a:cubicBezTo>
                    <a:pt x="9502" y="3807"/>
                    <a:pt x="9502" y="3807"/>
                    <a:pt x="9502" y="3807"/>
                  </a:cubicBezTo>
                  <a:cubicBezTo>
                    <a:pt x="9494" y="3750"/>
                    <a:pt x="9494" y="3750"/>
                    <a:pt x="9494" y="3750"/>
                  </a:cubicBezTo>
                  <a:cubicBezTo>
                    <a:pt x="9481" y="3723"/>
                    <a:pt x="9481" y="3723"/>
                    <a:pt x="9481" y="3723"/>
                  </a:cubicBezTo>
                  <a:cubicBezTo>
                    <a:pt x="9485" y="3689"/>
                    <a:pt x="9485" y="3689"/>
                    <a:pt x="9485" y="3689"/>
                  </a:cubicBezTo>
                  <a:cubicBezTo>
                    <a:pt x="9504" y="3668"/>
                    <a:pt x="9504" y="3668"/>
                    <a:pt x="9504" y="3668"/>
                  </a:cubicBezTo>
                  <a:cubicBezTo>
                    <a:pt x="9507" y="3640"/>
                    <a:pt x="9507" y="3640"/>
                    <a:pt x="9507" y="3640"/>
                  </a:cubicBezTo>
                  <a:cubicBezTo>
                    <a:pt x="9520" y="3634"/>
                    <a:pt x="9520" y="3634"/>
                    <a:pt x="9520" y="3634"/>
                  </a:cubicBezTo>
                  <a:cubicBezTo>
                    <a:pt x="9511" y="3623"/>
                    <a:pt x="9511" y="3623"/>
                    <a:pt x="9511" y="3623"/>
                  </a:cubicBezTo>
                  <a:cubicBezTo>
                    <a:pt x="9517" y="3614"/>
                    <a:pt x="9517" y="3614"/>
                    <a:pt x="9517" y="3614"/>
                  </a:cubicBezTo>
                  <a:cubicBezTo>
                    <a:pt x="9519" y="3574"/>
                    <a:pt x="9519" y="3574"/>
                    <a:pt x="9519" y="3574"/>
                  </a:cubicBezTo>
                  <a:cubicBezTo>
                    <a:pt x="9488" y="3532"/>
                    <a:pt x="9488" y="3532"/>
                    <a:pt x="9488" y="3532"/>
                  </a:cubicBezTo>
                  <a:cubicBezTo>
                    <a:pt x="9468" y="3532"/>
                    <a:pt x="9468" y="3532"/>
                    <a:pt x="9468" y="3532"/>
                  </a:cubicBezTo>
                  <a:cubicBezTo>
                    <a:pt x="9467" y="3519"/>
                    <a:pt x="9467" y="3519"/>
                    <a:pt x="9467" y="3519"/>
                  </a:cubicBezTo>
                  <a:cubicBezTo>
                    <a:pt x="9482" y="3506"/>
                    <a:pt x="9482" y="3506"/>
                    <a:pt x="9482" y="3506"/>
                  </a:cubicBezTo>
                  <a:cubicBezTo>
                    <a:pt x="9514" y="3521"/>
                    <a:pt x="9514" y="3521"/>
                    <a:pt x="9514" y="3521"/>
                  </a:cubicBezTo>
                  <a:cubicBezTo>
                    <a:pt x="9533" y="3501"/>
                    <a:pt x="9533" y="3501"/>
                    <a:pt x="9533" y="3501"/>
                  </a:cubicBezTo>
                  <a:cubicBezTo>
                    <a:pt x="9528" y="3487"/>
                    <a:pt x="9528" y="3487"/>
                    <a:pt x="9528" y="3487"/>
                  </a:cubicBezTo>
                  <a:cubicBezTo>
                    <a:pt x="9528" y="3457"/>
                    <a:pt x="9528" y="3457"/>
                    <a:pt x="9528" y="3457"/>
                  </a:cubicBezTo>
                  <a:cubicBezTo>
                    <a:pt x="9555" y="3452"/>
                    <a:pt x="9555" y="3452"/>
                    <a:pt x="9555" y="3452"/>
                  </a:cubicBezTo>
                  <a:cubicBezTo>
                    <a:pt x="9571" y="3457"/>
                    <a:pt x="9571" y="3457"/>
                    <a:pt x="9571" y="3457"/>
                  </a:cubicBezTo>
                  <a:cubicBezTo>
                    <a:pt x="9557" y="3438"/>
                    <a:pt x="9557" y="3438"/>
                    <a:pt x="9557" y="3438"/>
                  </a:cubicBezTo>
                  <a:cubicBezTo>
                    <a:pt x="9583" y="3389"/>
                    <a:pt x="9583" y="3389"/>
                    <a:pt x="9583" y="3389"/>
                  </a:cubicBezTo>
                  <a:cubicBezTo>
                    <a:pt x="9572" y="3359"/>
                    <a:pt x="9572" y="3359"/>
                    <a:pt x="9572" y="3359"/>
                  </a:cubicBezTo>
                  <a:cubicBezTo>
                    <a:pt x="9572" y="3327"/>
                    <a:pt x="9572" y="3327"/>
                    <a:pt x="9572" y="3327"/>
                  </a:cubicBezTo>
                  <a:cubicBezTo>
                    <a:pt x="9563" y="3310"/>
                    <a:pt x="9563" y="3310"/>
                    <a:pt x="9563" y="3310"/>
                  </a:cubicBezTo>
                  <a:cubicBezTo>
                    <a:pt x="9577" y="3296"/>
                    <a:pt x="9577" y="3296"/>
                    <a:pt x="9577" y="3296"/>
                  </a:cubicBezTo>
                  <a:cubicBezTo>
                    <a:pt x="9577" y="3275"/>
                    <a:pt x="9577" y="3275"/>
                    <a:pt x="9577" y="3275"/>
                  </a:cubicBezTo>
                  <a:cubicBezTo>
                    <a:pt x="9571" y="3266"/>
                    <a:pt x="9571" y="3266"/>
                    <a:pt x="9571" y="3266"/>
                  </a:cubicBezTo>
                  <a:cubicBezTo>
                    <a:pt x="9575" y="3238"/>
                    <a:pt x="9575" y="3238"/>
                    <a:pt x="9575" y="3238"/>
                  </a:cubicBezTo>
                  <a:cubicBezTo>
                    <a:pt x="9589" y="3240"/>
                    <a:pt x="9589" y="3240"/>
                    <a:pt x="9589" y="3240"/>
                  </a:cubicBezTo>
                  <a:cubicBezTo>
                    <a:pt x="9574" y="3224"/>
                    <a:pt x="9574" y="3224"/>
                    <a:pt x="9574" y="3224"/>
                  </a:cubicBezTo>
                  <a:cubicBezTo>
                    <a:pt x="9571" y="3210"/>
                    <a:pt x="9571" y="3210"/>
                    <a:pt x="9571" y="3210"/>
                  </a:cubicBezTo>
                  <a:cubicBezTo>
                    <a:pt x="9575" y="3204"/>
                    <a:pt x="9575" y="3204"/>
                    <a:pt x="9575" y="3204"/>
                  </a:cubicBezTo>
                  <a:cubicBezTo>
                    <a:pt x="9580" y="3172"/>
                    <a:pt x="9580" y="3172"/>
                    <a:pt x="9580" y="3172"/>
                  </a:cubicBezTo>
                  <a:cubicBezTo>
                    <a:pt x="9572" y="3166"/>
                    <a:pt x="9572" y="3166"/>
                    <a:pt x="9572" y="3166"/>
                  </a:cubicBezTo>
                  <a:cubicBezTo>
                    <a:pt x="9575" y="3149"/>
                    <a:pt x="9575" y="3149"/>
                    <a:pt x="9575" y="3149"/>
                  </a:cubicBezTo>
                  <a:cubicBezTo>
                    <a:pt x="9594" y="3143"/>
                    <a:pt x="9594" y="3143"/>
                    <a:pt x="9594" y="3143"/>
                  </a:cubicBezTo>
                  <a:cubicBezTo>
                    <a:pt x="9601" y="3131"/>
                    <a:pt x="9601" y="3131"/>
                    <a:pt x="9601" y="3131"/>
                  </a:cubicBezTo>
                  <a:cubicBezTo>
                    <a:pt x="9595" y="3105"/>
                    <a:pt x="9595" y="3105"/>
                    <a:pt x="9595" y="3105"/>
                  </a:cubicBezTo>
                  <a:cubicBezTo>
                    <a:pt x="9601" y="3071"/>
                    <a:pt x="9601" y="3071"/>
                    <a:pt x="9601" y="3071"/>
                  </a:cubicBezTo>
                  <a:cubicBezTo>
                    <a:pt x="9592" y="3065"/>
                    <a:pt x="9592" y="3065"/>
                    <a:pt x="9592" y="3065"/>
                  </a:cubicBezTo>
                  <a:cubicBezTo>
                    <a:pt x="9589" y="3056"/>
                    <a:pt x="9589" y="3056"/>
                    <a:pt x="9589" y="3056"/>
                  </a:cubicBezTo>
                  <a:cubicBezTo>
                    <a:pt x="9604" y="3030"/>
                    <a:pt x="9604" y="3030"/>
                    <a:pt x="9604" y="3030"/>
                  </a:cubicBezTo>
                  <a:cubicBezTo>
                    <a:pt x="9604" y="3007"/>
                    <a:pt x="9604" y="3007"/>
                    <a:pt x="9604" y="3007"/>
                  </a:cubicBezTo>
                  <a:cubicBezTo>
                    <a:pt x="9594" y="3012"/>
                    <a:pt x="9594" y="3012"/>
                    <a:pt x="9594" y="3012"/>
                  </a:cubicBezTo>
                  <a:cubicBezTo>
                    <a:pt x="9588" y="2992"/>
                    <a:pt x="9588" y="2992"/>
                    <a:pt x="9588" y="2992"/>
                  </a:cubicBezTo>
                  <a:cubicBezTo>
                    <a:pt x="9595" y="2978"/>
                    <a:pt x="9595" y="2978"/>
                    <a:pt x="9595" y="2978"/>
                  </a:cubicBezTo>
                  <a:cubicBezTo>
                    <a:pt x="9597" y="2963"/>
                    <a:pt x="9597" y="2963"/>
                    <a:pt x="9597" y="2963"/>
                  </a:cubicBezTo>
                  <a:cubicBezTo>
                    <a:pt x="9611" y="2958"/>
                    <a:pt x="9611" y="2958"/>
                    <a:pt x="9611" y="2958"/>
                  </a:cubicBezTo>
                  <a:cubicBezTo>
                    <a:pt x="9614" y="2951"/>
                    <a:pt x="9614" y="2951"/>
                    <a:pt x="9614" y="2951"/>
                  </a:cubicBezTo>
                  <a:cubicBezTo>
                    <a:pt x="9632" y="2940"/>
                    <a:pt x="9632" y="2940"/>
                    <a:pt x="9632" y="2940"/>
                  </a:cubicBezTo>
                  <a:cubicBezTo>
                    <a:pt x="9633" y="2923"/>
                    <a:pt x="9633" y="2923"/>
                    <a:pt x="9633" y="2923"/>
                  </a:cubicBezTo>
                  <a:cubicBezTo>
                    <a:pt x="9655" y="2905"/>
                    <a:pt x="9655" y="2905"/>
                    <a:pt x="9655" y="2905"/>
                  </a:cubicBezTo>
                  <a:cubicBezTo>
                    <a:pt x="9659" y="2905"/>
                    <a:pt x="9659" y="2905"/>
                    <a:pt x="9659" y="2905"/>
                  </a:cubicBezTo>
                  <a:cubicBezTo>
                    <a:pt x="9675" y="2893"/>
                    <a:pt x="9675" y="2893"/>
                    <a:pt x="9675" y="2893"/>
                  </a:cubicBezTo>
                  <a:cubicBezTo>
                    <a:pt x="9684" y="2894"/>
                    <a:pt x="9684" y="2894"/>
                    <a:pt x="9684" y="2894"/>
                  </a:cubicBezTo>
                  <a:cubicBezTo>
                    <a:pt x="9687" y="2883"/>
                    <a:pt x="9687" y="2883"/>
                    <a:pt x="9687" y="2883"/>
                  </a:cubicBezTo>
                  <a:cubicBezTo>
                    <a:pt x="9684" y="2877"/>
                    <a:pt x="9684" y="2877"/>
                    <a:pt x="9684" y="2877"/>
                  </a:cubicBezTo>
                  <a:cubicBezTo>
                    <a:pt x="9669" y="2874"/>
                    <a:pt x="9669" y="2874"/>
                    <a:pt x="9669" y="2874"/>
                  </a:cubicBezTo>
                  <a:cubicBezTo>
                    <a:pt x="9658" y="2882"/>
                    <a:pt x="9658" y="2882"/>
                    <a:pt x="9658" y="2882"/>
                  </a:cubicBezTo>
                  <a:cubicBezTo>
                    <a:pt x="9646" y="2871"/>
                    <a:pt x="9646" y="2871"/>
                    <a:pt x="9646" y="2871"/>
                  </a:cubicBezTo>
                  <a:cubicBezTo>
                    <a:pt x="9646" y="2841"/>
                    <a:pt x="9646" y="2841"/>
                    <a:pt x="9646" y="2841"/>
                  </a:cubicBezTo>
                  <a:cubicBezTo>
                    <a:pt x="9655" y="2816"/>
                    <a:pt x="9655" y="2816"/>
                    <a:pt x="9655" y="2816"/>
                  </a:cubicBezTo>
                  <a:cubicBezTo>
                    <a:pt x="9649" y="2805"/>
                    <a:pt x="9649" y="2805"/>
                    <a:pt x="9649" y="2805"/>
                  </a:cubicBezTo>
                  <a:cubicBezTo>
                    <a:pt x="9640" y="2789"/>
                    <a:pt x="9640" y="2789"/>
                    <a:pt x="9640" y="2789"/>
                  </a:cubicBezTo>
                  <a:cubicBezTo>
                    <a:pt x="9633" y="2789"/>
                    <a:pt x="9633" y="2789"/>
                    <a:pt x="9633" y="2789"/>
                  </a:cubicBezTo>
                  <a:cubicBezTo>
                    <a:pt x="9629" y="2799"/>
                    <a:pt x="9629" y="2799"/>
                    <a:pt x="9629" y="2799"/>
                  </a:cubicBezTo>
                  <a:cubicBezTo>
                    <a:pt x="9623" y="2796"/>
                    <a:pt x="9623" y="2796"/>
                    <a:pt x="9623" y="2796"/>
                  </a:cubicBezTo>
                  <a:cubicBezTo>
                    <a:pt x="9618" y="2758"/>
                    <a:pt x="9618" y="2758"/>
                    <a:pt x="9618" y="2758"/>
                  </a:cubicBezTo>
                  <a:cubicBezTo>
                    <a:pt x="9626" y="2750"/>
                    <a:pt x="9626" y="2750"/>
                    <a:pt x="9626" y="2750"/>
                  </a:cubicBezTo>
                  <a:cubicBezTo>
                    <a:pt x="9626" y="2741"/>
                    <a:pt x="9626" y="2741"/>
                    <a:pt x="9626" y="2741"/>
                  </a:cubicBezTo>
                  <a:cubicBezTo>
                    <a:pt x="9621" y="2721"/>
                    <a:pt x="9621" y="2721"/>
                    <a:pt x="9621" y="2721"/>
                  </a:cubicBezTo>
                  <a:cubicBezTo>
                    <a:pt x="9604" y="2715"/>
                    <a:pt x="9604" y="2715"/>
                    <a:pt x="9604" y="2715"/>
                  </a:cubicBezTo>
                  <a:cubicBezTo>
                    <a:pt x="9609" y="2708"/>
                    <a:pt x="9609" y="2708"/>
                    <a:pt x="9609" y="2708"/>
                  </a:cubicBezTo>
                  <a:cubicBezTo>
                    <a:pt x="9606" y="2706"/>
                    <a:pt x="9606" y="2706"/>
                    <a:pt x="9606" y="2706"/>
                  </a:cubicBezTo>
                  <a:cubicBezTo>
                    <a:pt x="9606" y="2697"/>
                    <a:pt x="9606" y="2697"/>
                    <a:pt x="9606" y="2697"/>
                  </a:cubicBezTo>
                  <a:cubicBezTo>
                    <a:pt x="9588" y="2677"/>
                    <a:pt x="9588" y="2677"/>
                    <a:pt x="9588" y="2677"/>
                  </a:cubicBezTo>
                  <a:cubicBezTo>
                    <a:pt x="9585" y="2665"/>
                    <a:pt x="9585" y="2665"/>
                    <a:pt x="9585" y="2665"/>
                  </a:cubicBezTo>
                  <a:cubicBezTo>
                    <a:pt x="9575" y="2656"/>
                    <a:pt x="9575" y="2656"/>
                    <a:pt x="9575" y="2656"/>
                  </a:cubicBezTo>
                  <a:cubicBezTo>
                    <a:pt x="9574" y="2639"/>
                    <a:pt x="9574" y="2639"/>
                    <a:pt x="9574" y="2639"/>
                  </a:cubicBezTo>
                  <a:cubicBezTo>
                    <a:pt x="9565" y="2617"/>
                    <a:pt x="9565" y="2617"/>
                    <a:pt x="9565" y="2617"/>
                  </a:cubicBezTo>
                  <a:cubicBezTo>
                    <a:pt x="9566" y="2605"/>
                    <a:pt x="9566" y="2605"/>
                    <a:pt x="9566" y="2605"/>
                  </a:cubicBezTo>
                  <a:cubicBezTo>
                    <a:pt x="9589" y="2584"/>
                    <a:pt x="9589" y="2584"/>
                    <a:pt x="9589" y="2584"/>
                  </a:cubicBezTo>
                  <a:cubicBezTo>
                    <a:pt x="9607" y="2587"/>
                    <a:pt x="9607" y="2587"/>
                    <a:pt x="9607" y="2587"/>
                  </a:cubicBezTo>
                  <a:cubicBezTo>
                    <a:pt x="9624" y="2582"/>
                    <a:pt x="9624" y="2582"/>
                    <a:pt x="9624" y="2582"/>
                  </a:cubicBezTo>
                  <a:cubicBezTo>
                    <a:pt x="9614" y="2573"/>
                    <a:pt x="9614" y="2573"/>
                    <a:pt x="9614" y="2573"/>
                  </a:cubicBezTo>
                  <a:cubicBezTo>
                    <a:pt x="9633" y="2562"/>
                    <a:pt x="9633" y="2562"/>
                    <a:pt x="9633" y="2562"/>
                  </a:cubicBezTo>
                  <a:cubicBezTo>
                    <a:pt x="9624" y="2564"/>
                    <a:pt x="9624" y="2564"/>
                    <a:pt x="9624" y="2564"/>
                  </a:cubicBezTo>
                  <a:cubicBezTo>
                    <a:pt x="9607" y="2562"/>
                    <a:pt x="9607" y="2562"/>
                    <a:pt x="9607" y="2562"/>
                  </a:cubicBezTo>
                  <a:cubicBezTo>
                    <a:pt x="9598" y="2558"/>
                    <a:pt x="9598" y="2558"/>
                    <a:pt x="9598" y="2558"/>
                  </a:cubicBezTo>
                  <a:cubicBezTo>
                    <a:pt x="9577" y="2559"/>
                    <a:pt x="9577" y="2559"/>
                    <a:pt x="9577" y="2559"/>
                  </a:cubicBezTo>
                  <a:cubicBezTo>
                    <a:pt x="9552" y="2539"/>
                    <a:pt x="9552" y="2539"/>
                    <a:pt x="9552" y="2539"/>
                  </a:cubicBezTo>
                  <a:cubicBezTo>
                    <a:pt x="9546" y="2546"/>
                    <a:pt x="9546" y="2546"/>
                    <a:pt x="9546" y="2546"/>
                  </a:cubicBezTo>
                  <a:cubicBezTo>
                    <a:pt x="9526" y="2544"/>
                    <a:pt x="9526" y="2544"/>
                    <a:pt x="9526" y="2544"/>
                  </a:cubicBezTo>
                  <a:cubicBezTo>
                    <a:pt x="9511" y="2562"/>
                    <a:pt x="9511" y="2562"/>
                    <a:pt x="9511" y="2562"/>
                  </a:cubicBezTo>
                  <a:cubicBezTo>
                    <a:pt x="9494" y="2562"/>
                    <a:pt x="9494" y="2562"/>
                    <a:pt x="9494" y="2562"/>
                  </a:cubicBezTo>
                  <a:cubicBezTo>
                    <a:pt x="9473" y="2584"/>
                    <a:pt x="9473" y="2584"/>
                    <a:pt x="9473" y="2584"/>
                  </a:cubicBezTo>
                  <a:cubicBezTo>
                    <a:pt x="9481" y="2591"/>
                    <a:pt x="9481" y="2591"/>
                    <a:pt x="9481" y="2591"/>
                  </a:cubicBezTo>
                  <a:cubicBezTo>
                    <a:pt x="9478" y="2605"/>
                    <a:pt x="9478" y="2605"/>
                    <a:pt x="9478" y="2605"/>
                  </a:cubicBezTo>
                  <a:cubicBezTo>
                    <a:pt x="9496" y="2619"/>
                    <a:pt x="9496" y="2619"/>
                    <a:pt x="9496" y="2619"/>
                  </a:cubicBezTo>
                  <a:cubicBezTo>
                    <a:pt x="9500" y="2636"/>
                    <a:pt x="9500" y="2636"/>
                    <a:pt x="9500" y="2636"/>
                  </a:cubicBezTo>
                  <a:cubicBezTo>
                    <a:pt x="9493" y="2643"/>
                    <a:pt x="9493" y="2643"/>
                    <a:pt x="9493" y="2643"/>
                  </a:cubicBezTo>
                  <a:cubicBezTo>
                    <a:pt x="9499" y="2666"/>
                    <a:pt x="9499" y="2666"/>
                    <a:pt x="9499" y="2666"/>
                  </a:cubicBezTo>
                  <a:cubicBezTo>
                    <a:pt x="9514" y="2679"/>
                    <a:pt x="9514" y="2679"/>
                    <a:pt x="9514" y="2679"/>
                  </a:cubicBezTo>
                  <a:cubicBezTo>
                    <a:pt x="9516" y="2688"/>
                    <a:pt x="9516" y="2688"/>
                    <a:pt x="9516" y="2688"/>
                  </a:cubicBezTo>
                  <a:cubicBezTo>
                    <a:pt x="9526" y="2694"/>
                    <a:pt x="9526" y="2694"/>
                    <a:pt x="9526" y="2694"/>
                  </a:cubicBezTo>
                  <a:cubicBezTo>
                    <a:pt x="9534" y="2726"/>
                    <a:pt x="9534" y="2726"/>
                    <a:pt x="9534" y="2726"/>
                  </a:cubicBezTo>
                  <a:cubicBezTo>
                    <a:pt x="9559" y="2738"/>
                    <a:pt x="9559" y="2738"/>
                    <a:pt x="9559" y="2738"/>
                  </a:cubicBezTo>
                  <a:cubicBezTo>
                    <a:pt x="9555" y="2755"/>
                    <a:pt x="9555" y="2755"/>
                    <a:pt x="9555" y="2755"/>
                  </a:cubicBezTo>
                  <a:cubicBezTo>
                    <a:pt x="9565" y="2767"/>
                    <a:pt x="9565" y="2767"/>
                    <a:pt x="9565" y="2767"/>
                  </a:cubicBezTo>
                  <a:cubicBezTo>
                    <a:pt x="9559" y="2776"/>
                    <a:pt x="9559" y="2776"/>
                    <a:pt x="9559" y="2776"/>
                  </a:cubicBezTo>
                  <a:cubicBezTo>
                    <a:pt x="9546" y="2766"/>
                    <a:pt x="9546" y="2766"/>
                    <a:pt x="9546" y="2766"/>
                  </a:cubicBezTo>
                  <a:cubicBezTo>
                    <a:pt x="9542" y="2753"/>
                    <a:pt x="9542" y="2753"/>
                    <a:pt x="9542" y="2753"/>
                  </a:cubicBezTo>
                  <a:cubicBezTo>
                    <a:pt x="9519" y="2758"/>
                    <a:pt x="9519" y="2758"/>
                    <a:pt x="9519" y="2758"/>
                  </a:cubicBezTo>
                  <a:cubicBezTo>
                    <a:pt x="9507" y="2769"/>
                    <a:pt x="9507" y="2769"/>
                    <a:pt x="9507" y="2769"/>
                  </a:cubicBezTo>
                  <a:cubicBezTo>
                    <a:pt x="9497" y="2793"/>
                    <a:pt x="9497" y="2793"/>
                    <a:pt x="9497" y="2793"/>
                  </a:cubicBezTo>
                  <a:cubicBezTo>
                    <a:pt x="9508" y="2802"/>
                    <a:pt x="9508" y="2802"/>
                    <a:pt x="9508" y="2802"/>
                  </a:cubicBezTo>
                  <a:cubicBezTo>
                    <a:pt x="9504" y="2827"/>
                    <a:pt x="9504" y="2827"/>
                    <a:pt x="9504" y="2827"/>
                  </a:cubicBezTo>
                  <a:cubicBezTo>
                    <a:pt x="9497" y="2831"/>
                    <a:pt x="9497" y="2831"/>
                    <a:pt x="9497" y="2831"/>
                  </a:cubicBezTo>
                  <a:cubicBezTo>
                    <a:pt x="9497" y="2836"/>
                    <a:pt x="9497" y="2836"/>
                    <a:pt x="9497" y="2836"/>
                  </a:cubicBezTo>
                  <a:cubicBezTo>
                    <a:pt x="9502" y="2841"/>
                    <a:pt x="9502" y="2841"/>
                    <a:pt x="9502" y="2841"/>
                  </a:cubicBezTo>
                  <a:cubicBezTo>
                    <a:pt x="9502" y="2853"/>
                    <a:pt x="9502" y="2853"/>
                    <a:pt x="9502" y="2853"/>
                  </a:cubicBezTo>
                  <a:cubicBezTo>
                    <a:pt x="9488" y="2867"/>
                    <a:pt x="9488" y="2867"/>
                    <a:pt x="9488" y="2867"/>
                  </a:cubicBezTo>
                  <a:cubicBezTo>
                    <a:pt x="9499" y="2877"/>
                    <a:pt x="9499" y="2877"/>
                    <a:pt x="9499" y="2877"/>
                  </a:cubicBezTo>
                  <a:cubicBezTo>
                    <a:pt x="9488" y="2888"/>
                    <a:pt x="9488" y="2888"/>
                    <a:pt x="9488" y="2888"/>
                  </a:cubicBezTo>
                  <a:cubicBezTo>
                    <a:pt x="9488" y="2929"/>
                    <a:pt x="9488" y="2929"/>
                    <a:pt x="9488" y="2929"/>
                  </a:cubicBezTo>
                  <a:cubicBezTo>
                    <a:pt x="9482" y="2938"/>
                    <a:pt x="9482" y="2938"/>
                    <a:pt x="9482" y="2938"/>
                  </a:cubicBezTo>
                  <a:cubicBezTo>
                    <a:pt x="9482" y="2949"/>
                    <a:pt x="9482" y="2949"/>
                    <a:pt x="9482" y="2949"/>
                  </a:cubicBezTo>
                  <a:cubicBezTo>
                    <a:pt x="9470" y="2957"/>
                    <a:pt x="9470" y="2957"/>
                    <a:pt x="9470" y="2957"/>
                  </a:cubicBezTo>
                  <a:cubicBezTo>
                    <a:pt x="9461" y="2980"/>
                    <a:pt x="9461" y="2980"/>
                    <a:pt x="9461" y="2980"/>
                  </a:cubicBezTo>
                  <a:cubicBezTo>
                    <a:pt x="9455" y="2963"/>
                    <a:pt x="9455" y="2963"/>
                    <a:pt x="9455" y="2963"/>
                  </a:cubicBezTo>
                  <a:cubicBezTo>
                    <a:pt x="9441" y="2949"/>
                    <a:pt x="9441" y="2949"/>
                    <a:pt x="9441" y="2949"/>
                  </a:cubicBezTo>
                  <a:cubicBezTo>
                    <a:pt x="9453" y="2926"/>
                    <a:pt x="9453" y="2926"/>
                    <a:pt x="9453" y="2926"/>
                  </a:cubicBezTo>
                  <a:cubicBezTo>
                    <a:pt x="9447" y="2917"/>
                    <a:pt x="9447" y="2917"/>
                    <a:pt x="9447" y="2917"/>
                  </a:cubicBezTo>
                  <a:cubicBezTo>
                    <a:pt x="9436" y="2915"/>
                    <a:pt x="9436" y="2915"/>
                    <a:pt x="9436" y="2915"/>
                  </a:cubicBezTo>
                  <a:cubicBezTo>
                    <a:pt x="9421" y="2929"/>
                    <a:pt x="9421" y="2929"/>
                    <a:pt x="9421" y="2929"/>
                  </a:cubicBezTo>
                  <a:cubicBezTo>
                    <a:pt x="9421" y="2941"/>
                    <a:pt x="9421" y="2941"/>
                    <a:pt x="9421" y="2941"/>
                  </a:cubicBezTo>
                  <a:cubicBezTo>
                    <a:pt x="9412" y="2948"/>
                    <a:pt x="9412" y="2948"/>
                    <a:pt x="9412" y="2948"/>
                  </a:cubicBezTo>
                  <a:cubicBezTo>
                    <a:pt x="9410" y="2919"/>
                    <a:pt x="9410" y="2919"/>
                    <a:pt x="9410" y="2919"/>
                  </a:cubicBezTo>
                  <a:cubicBezTo>
                    <a:pt x="9393" y="2915"/>
                    <a:pt x="9393" y="2915"/>
                    <a:pt x="9393" y="2915"/>
                  </a:cubicBezTo>
                  <a:cubicBezTo>
                    <a:pt x="9387" y="2903"/>
                    <a:pt x="9387" y="2903"/>
                    <a:pt x="9387" y="2903"/>
                  </a:cubicBezTo>
                  <a:cubicBezTo>
                    <a:pt x="9374" y="2917"/>
                    <a:pt x="9374" y="2917"/>
                    <a:pt x="9374" y="2917"/>
                  </a:cubicBezTo>
                  <a:cubicBezTo>
                    <a:pt x="9369" y="2909"/>
                    <a:pt x="9369" y="2909"/>
                    <a:pt x="9369" y="2909"/>
                  </a:cubicBezTo>
                  <a:cubicBezTo>
                    <a:pt x="9374" y="2902"/>
                    <a:pt x="9374" y="2902"/>
                    <a:pt x="9374" y="2902"/>
                  </a:cubicBezTo>
                  <a:cubicBezTo>
                    <a:pt x="9380" y="2893"/>
                    <a:pt x="9380" y="2893"/>
                    <a:pt x="9380" y="2893"/>
                  </a:cubicBezTo>
                  <a:cubicBezTo>
                    <a:pt x="9375" y="2885"/>
                    <a:pt x="9375" y="2885"/>
                    <a:pt x="9375" y="2885"/>
                  </a:cubicBezTo>
                  <a:cubicBezTo>
                    <a:pt x="9375" y="2873"/>
                    <a:pt x="9375" y="2873"/>
                    <a:pt x="9375" y="2873"/>
                  </a:cubicBezTo>
                  <a:cubicBezTo>
                    <a:pt x="9380" y="2871"/>
                    <a:pt x="9380" y="2871"/>
                    <a:pt x="9380" y="2871"/>
                  </a:cubicBezTo>
                  <a:cubicBezTo>
                    <a:pt x="9375" y="2854"/>
                    <a:pt x="9375" y="2854"/>
                    <a:pt x="9375" y="2854"/>
                  </a:cubicBezTo>
                  <a:cubicBezTo>
                    <a:pt x="9369" y="2850"/>
                    <a:pt x="9369" y="2850"/>
                    <a:pt x="9369" y="2850"/>
                  </a:cubicBezTo>
                  <a:cubicBezTo>
                    <a:pt x="9380" y="2837"/>
                    <a:pt x="9380" y="2837"/>
                    <a:pt x="9380" y="2837"/>
                  </a:cubicBezTo>
                  <a:cubicBezTo>
                    <a:pt x="9374" y="2824"/>
                    <a:pt x="9374" y="2824"/>
                    <a:pt x="9374" y="2824"/>
                  </a:cubicBezTo>
                  <a:cubicBezTo>
                    <a:pt x="9367" y="2815"/>
                    <a:pt x="9367" y="2815"/>
                    <a:pt x="9367" y="2815"/>
                  </a:cubicBezTo>
                  <a:cubicBezTo>
                    <a:pt x="9372" y="2808"/>
                    <a:pt x="9372" y="2808"/>
                    <a:pt x="9372" y="2808"/>
                  </a:cubicBezTo>
                  <a:cubicBezTo>
                    <a:pt x="9371" y="2789"/>
                    <a:pt x="9371" y="2789"/>
                    <a:pt x="9371" y="2789"/>
                  </a:cubicBezTo>
                  <a:cubicBezTo>
                    <a:pt x="9354" y="2776"/>
                    <a:pt x="9354" y="2776"/>
                    <a:pt x="9354" y="2776"/>
                  </a:cubicBezTo>
                  <a:cubicBezTo>
                    <a:pt x="9349" y="2763"/>
                    <a:pt x="9349" y="2763"/>
                    <a:pt x="9349" y="2763"/>
                  </a:cubicBezTo>
                  <a:cubicBezTo>
                    <a:pt x="9341" y="2764"/>
                    <a:pt x="9341" y="2764"/>
                    <a:pt x="9341" y="2764"/>
                  </a:cubicBezTo>
                  <a:cubicBezTo>
                    <a:pt x="9338" y="2784"/>
                    <a:pt x="9338" y="2784"/>
                    <a:pt x="9338" y="2784"/>
                  </a:cubicBezTo>
                  <a:cubicBezTo>
                    <a:pt x="9328" y="2787"/>
                    <a:pt x="9328" y="2787"/>
                    <a:pt x="9328" y="2787"/>
                  </a:cubicBezTo>
                  <a:cubicBezTo>
                    <a:pt x="9329" y="2807"/>
                    <a:pt x="9329" y="2807"/>
                    <a:pt x="9329" y="2807"/>
                  </a:cubicBezTo>
                  <a:cubicBezTo>
                    <a:pt x="9316" y="2824"/>
                    <a:pt x="9316" y="2824"/>
                    <a:pt x="9316" y="2824"/>
                  </a:cubicBezTo>
                  <a:cubicBezTo>
                    <a:pt x="9309" y="2824"/>
                    <a:pt x="9309" y="2824"/>
                    <a:pt x="9309" y="2824"/>
                  </a:cubicBezTo>
                  <a:cubicBezTo>
                    <a:pt x="9300" y="2804"/>
                    <a:pt x="9300" y="2804"/>
                    <a:pt x="9300" y="2804"/>
                  </a:cubicBezTo>
                  <a:cubicBezTo>
                    <a:pt x="9294" y="2802"/>
                    <a:pt x="9294" y="2802"/>
                    <a:pt x="9294" y="2802"/>
                  </a:cubicBezTo>
                  <a:cubicBezTo>
                    <a:pt x="9286" y="2807"/>
                    <a:pt x="9286" y="2807"/>
                    <a:pt x="9286" y="2807"/>
                  </a:cubicBezTo>
                  <a:cubicBezTo>
                    <a:pt x="9283" y="2792"/>
                    <a:pt x="9283" y="2792"/>
                    <a:pt x="9283" y="2792"/>
                  </a:cubicBezTo>
                  <a:cubicBezTo>
                    <a:pt x="9264" y="2792"/>
                    <a:pt x="9264" y="2792"/>
                    <a:pt x="9264" y="2792"/>
                  </a:cubicBezTo>
                  <a:cubicBezTo>
                    <a:pt x="9259" y="2798"/>
                    <a:pt x="9259" y="2798"/>
                    <a:pt x="9259" y="2798"/>
                  </a:cubicBezTo>
                  <a:cubicBezTo>
                    <a:pt x="9251" y="2798"/>
                    <a:pt x="9251" y="2798"/>
                    <a:pt x="9251" y="2798"/>
                  </a:cubicBezTo>
                  <a:cubicBezTo>
                    <a:pt x="9248" y="2813"/>
                    <a:pt x="9248" y="2813"/>
                    <a:pt x="9248" y="2813"/>
                  </a:cubicBezTo>
                  <a:cubicBezTo>
                    <a:pt x="9236" y="2816"/>
                    <a:pt x="9236" y="2816"/>
                    <a:pt x="9236" y="2816"/>
                  </a:cubicBezTo>
                  <a:cubicBezTo>
                    <a:pt x="9234" y="2824"/>
                    <a:pt x="9234" y="2824"/>
                    <a:pt x="9234" y="2824"/>
                  </a:cubicBezTo>
                  <a:cubicBezTo>
                    <a:pt x="9204" y="2825"/>
                    <a:pt x="9204" y="2825"/>
                    <a:pt x="9204" y="2825"/>
                  </a:cubicBezTo>
                  <a:cubicBezTo>
                    <a:pt x="9196" y="2837"/>
                    <a:pt x="9196" y="2837"/>
                    <a:pt x="9196" y="2837"/>
                  </a:cubicBezTo>
                  <a:cubicBezTo>
                    <a:pt x="9184" y="2834"/>
                    <a:pt x="9184" y="2834"/>
                    <a:pt x="9184" y="2834"/>
                  </a:cubicBezTo>
                  <a:cubicBezTo>
                    <a:pt x="9175" y="2841"/>
                    <a:pt x="9175" y="2841"/>
                    <a:pt x="9175" y="2841"/>
                  </a:cubicBezTo>
                  <a:cubicBezTo>
                    <a:pt x="9155" y="2839"/>
                    <a:pt x="9155" y="2839"/>
                    <a:pt x="9155" y="2839"/>
                  </a:cubicBezTo>
                  <a:cubicBezTo>
                    <a:pt x="9138" y="2868"/>
                    <a:pt x="9138" y="2868"/>
                    <a:pt x="9138" y="2868"/>
                  </a:cubicBezTo>
                  <a:cubicBezTo>
                    <a:pt x="9127" y="2873"/>
                    <a:pt x="9127" y="2873"/>
                    <a:pt x="9127" y="2873"/>
                  </a:cubicBezTo>
                  <a:cubicBezTo>
                    <a:pt x="9131" y="2896"/>
                    <a:pt x="9131" y="2896"/>
                    <a:pt x="9131" y="2896"/>
                  </a:cubicBezTo>
                  <a:cubicBezTo>
                    <a:pt x="9115" y="2906"/>
                    <a:pt x="9115" y="2906"/>
                    <a:pt x="9115" y="2906"/>
                  </a:cubicBezTo>
                  <a:cubicBezTo>
                    <a:pt x="9114" y="2914"/>
                    <a:pt x="9114" y="2914"/>
                    <a:pt x="9114" y="2914"/>
                  </a:cubicBezTo>
                  <a:cubicBezTo>
                    <a:pt x="9126" y="2922"/>
                    <a:pt x="9126" y="2922"/>
                    <a:pt x="9126" y="2922"/>
                  </a:cubicBezTo>
                  <a:cubicBezTo>
                    <a:pt x="9129" y="2943"/>
                    <a:pt x="9129" y="2943"/>
                    <a:pt x="9129" y="2943"/>
                  </a:cubicBezTo>
                  <a:cubicBezTo>
                    <a:pt x="9144" y="2966"/>
                    <a:pt x="9144" y="2966"/>
                    <a:pt x="9144" y="2966"/>
                  </a:cubicBezTo>
                  <a:cubicBezTo>
                    <a:pt x="9132" y="2978"/>
                    <a:pt x="9132" y="2978"/>
                    <a:pt x="9132" y="2978"/>
                  </a:cubicBezTo>
                  <a:cubicBezTo>
                    <a:pt x="9123" y="3035"/>
                    <a:pt x="9123" y="3035"/>
                    <a:pt x="9123" y="3035"/>
                  </a:cubicBezTo>
                  <a:cubicBezTo>
                    <a:pt x="9144" y="3058"/>
                    <a:pt x="9144" y="3058"/>
                    <a:pt x="9144" y="3058"/>
                  </a:cubicBezTo>
                  <a:cubicBezTo>
                    <a:pt x="9127" y="3064"/>
                    <a:pt x="9127" y="3064"/>
                    <a:pt x="9127" y="3064"/>
                  </a:cubicBezTo>
                  <a:cubicBezTo>
                    <a:pt x="9132" y="3067"/>
                    <a:pt x="9132" y="3067"/>
                    <a:pt x="9132" y="3067"/>
                  </a:cubicBezTo>
                  <a:cubicBezTo>
                    <a:pt x="9132" y="3085"/>
                    <a:pt x="9132" y="3085"/>
                    <a:pt x="9132" y="3085"/>
                  </a:cubicBezTo>
                  <a:cubicBezTo>
                    <a:pt x="9117" y="3100"/>
                    <a:pt x="9117" y="3100"/>
                    <a:pt x="9117" y="3100"/>
                  </a:cubicBezTo>
                  <a:cubicBezTo>
                    <a:pt x="9115" y="3126"/>
                    <a:pt x="9115" y="3126"/>
                    <a:pt x="9115" y="3126"/>
                  </a:cubicBezTo>
                  <a:cubicBezTo>
                    <a:pt x="9103" y="3140"/>
                    <a:pt x="9103" y="3140"/>
                    <a:pt x="9103" y="3140"/>
                  </a:cubicBezTo>
                  <a:cubicBezTo>
                    <a:pt x="9103" y="3159"/>
                    <a:pt x="9103" y="3159"/>
                    <a:pt x="9103" y="3159"/>
                  </a:cubicBezTo>
                  <a:cubicBezTo>
                    <a:pt x="9095" y="3186"/>
                    <a:pt x="9095" y="3186"/>
                    <a:pt x="9095" y="3186"/>
                  </a:cubicBezTo>
                  <a:cubicBezTo>
                    <a:pt x="9109" y="3207"/>
                    <a:pt x="9109" y="3207"/>
                    <a:pt x="9109" y="3207"/>
                  </a:cubicBezTo>
                  <a:cubicBezTo>
                    <a:pt x="9097" y="3218"/>
                    <a:pt x="9097" y="3218"/>
                    <a:pt x="9097" y="3218"/>
                  </a:cubicBezTo>
                  <a:cubicBezTo>
                    <a:pt x="9118" y="3247"/>
                    <a:pt x="9118" y="3247"/>
                    <a:pt x="9118" y="3247"/>
                  </a:cubicBezTo>
                  <a:cubicBezTo>
                    <a:pt x="9111" y="3252"/>
                    <a:pt x="9111" y="3252"/>
                    <a:pt x="9111" y="3252"/>
                  </a:cubicBezTo>
                  <a:cubicBezTo>
                    <a:pt x="9106" y="3266"/>
                    <a:pt x="9106" y="3266"/>
                    <a:pt x="9106" y="3266"/>
                  </a:cubicBezTo>
                  <a:cubicBezTo>
                    <a:pt x="9120" y="3273"/>
                    <a:pt x="9120" y="3273"/>
                    <a:pt x="9120" y="3273"/>
                  </a:cubicBezTo>
                  <a:cubicBezTo>
                    <a:pt x="9126" y="3267"/>
                    <a:pt x="9126" y="3267"/>
                    <a:pt x="9126" y="3267"/>
                  </a:cubicBezTo>
                  <a:cubicBezTo>
                    <a:pt x="9141" y="3267"/>
                    <a:pt x="9141" y="3267"/>
                    <a:pt x="9141" y="3267"/>
                  </a:cubicBezTo>
                  <a:cubicBezTo>
                    <a:pt x="9140" y="3259"/>
                    <a:pt x="9140" y="3259"/>
                    <a:pt x="9140" y="3259"/>
                  </a:cubicBezTo>
                  <a:cubicBezTo>
                    <a:pt x="9144" y="3256"/>
                    <a:pt x="9144" y="3256"/>
                    <a:pt x="9144" y="3256"/>
                  </a:cubicBezTo>
                  <a:cubicBezTo>
                    <a:pt x="9158" y="3264"/>
                    <a:pt x="9158" y="3264"/>
                    <a:pt x="9158" y="3264"/>
                  </a:cubicBezTo>
                  <a:cubicBezTo>
                    <a:pt x="9167" y="3264"/>
                    <a:pt x="9167" y="3264"/>
                    <a:pt x="9167" y="3264"/>
                  </a:cubicBezTo>
                  <a:cubicBezTo>
                    <a:pt x="9166" y="3258"/>
                    <a:pt x="9166" y="3258"/>
                    <a:pt x="9166" y="3258"/>
                  </a:cubicBezTo>
                  <a:cubicBezTo>
                    <a:pt x="9169" y="3255"/>
                    <a:pt x="9169" y="3255"/>
                    <a:pt x="9169" y="3255"/>
                  </a:cubicBezTo>
                  <a:cubicBezTo>
                    <a:pt x="9178" y="3261"/>
                    <a:pt x="9178" y="3261"/>
                    <a:pt x="9178" y="3261"/>
                  </a:cubicBezTo>
                  <a:cubicBezTo>
                    <a:pt x="9193" y="3267"/>
                    <a:pt x="9193" y="3267"/>
                    <a:pt x="9193" y="3267"/>
                  </a:cubicBezTo>
                  <a:cubicBezTo>
                    <a:pt x="9195" y="3276"/>
                    <a:pt x="9195" y="3276"/>
                    <a:pt x="9195" y="3276"/>
                  </a:cubicBezTo>
                  <a:cubicBezTo>
                    <a:pt x="9192" y="3281"/>
                    <a:pt x="9192" y="3281"/>
                    <a:pt x="9192" y="3281"/>
                  </a:cubicBezTo>
                  <a:cubicBezTo>
                    <a:pt x="9205" y="3296"/>
                    <a:pt x="9205" y="3296"/>
                    <a:pt x="9205" y="3296"/>
                  </a:cubicBezTo>
                  <a:cubicBezTo>
                    <a:pt x="9202" y="3305"/>
                    <a:pt x="9202" y="3305"/>
                    <a:pt x="9202" y="3305"/>
                  </a:cubicBezTo>
                  <a:cubicBezTo>
                    <a:pt x="9192" y="3302"/>
                    <a:pt x="9192" y="3302"/>
                    <a:pt x="9192" y="3302"/>
                  </a:cubicBezTo>
                  <a:cubicBezTo>
                    <a:pt x="9183" y="3310"/>
                    <a:pt x="9183" y="3310"/>
                    <a:pt x="9183" y="3310"/>
                  </a:cubicBezTo>
                  <a:cubicBezTo>
                    <a:pt x="9170" y="3305"/>
                    <a:pt x="9170" y="3305"/>
                    <a:pt x="9170" y="3305"/>
                  </a:cubicBezTo>
                  <a:cubicBezTo>
                    <a:pt x="9158" y="3313"/>
                    <a:pt x="9158" y="3313"/>
                    <a:pt x="9158" y="3313"/>
                  </a:cubicBezTo>
                  <a:cubicBezTo>
                    <a:pt x="9157" y="3317"/>
                    <a:pt x="9157" y="3317"/>
                    <a:pt x="9157" y="3317"/>
                  </a:cubicBezTo>
                  <a:cubicBezTo>
                    <a:pt x="9167" y="3327"/>
                    <a:pt x="9167" y="3327"/>
                    <a:pt x="9167" y="3327"/>
                  </a:cubicBezTo>
                  <a:cubicBezTo>
                    <a:pt x="9146" y="3348"/>
                    <a:pt x="9146" y="3348"/>
                    <a:pt x="9146" y="3348"/>
                  </a:cubicBezTo>
                  <a:cubicBezTo>
                    <a:pt x="9134" y="3342"/>
                    <a:pt x="9134" y="3342"/>
                    <a:pt x="9134" y="3342"/>
                  </a:cubicBezTo>
                  <a:cubicBezTo>
                    <a:pt x="9132" y="3330"/>
                    <a:pt x="9132" y="3330"/>
                    <a:pt x="9132" y="3330"/>
                  </a:cubicBezTo>
                  <a:cubicBezTo>
                    <a:pt x="9123" y="3322"/>
                    <a:pt x="9123" y="3322"/>
                    <a:pt x="9123" y="3322"/>
                  </a:cubicBezTo>
                  <a:cubicBezTo>
                    <a:pt x="9112" y="3328"/>
                    <a:pt x="9112" y="3328"/>
                    <a:pt x="9112" y="3328"/>
                  </a:cubicBezTo>
                  <a:cubicBezTo>
                    <a:pt x="9103" y="3322"/>
                    <a:pt x="9103" y="3322"/>
                    <a:pt x="9103" y="3322"/>
                  </a:cubicBezTo>
                  <a:cubicBezTo>
                    <a:pt x="9091" y="3325"/>
                    <a:pt x="9091" y="3325"/>
                    <a:pt x="9091" y="3325"/>
                  </a:cubicBezTo>
                  <a:cubicBezTo>
                    <a:pt x="9094" y="3336"/>
                    <a:pt x="9094" y="3336"/>
                    <a:pt x="9094" y="3336"/>
                  </a:cubicBezTo>
                  <a:cubicBezTo>
                    <a:pt x="9094" y="3351"/>
                    <a:pt x="9094" y="3351"/>
                    <a:pt x="9094" y="3351"/>
                  </a:cubicBezTo>
                  <a:cubicBezTo>
                    <a:pt x="9088" y="3351"/>
                    <a:pt x="9088" y="3351"/>
                    <a:pt x="9088" y="3351"/>
                  </a:cubicBezTo>
                  <a:cubicBezTo>
                    <a:pt x="9080" y="3362"/>
                    <a:pt x="9080" y="3362"/>
                    <a:pt x="9080" y="3362"/>
                  </a:cubicBezTo>
                  <a:cubicBezTo>
                    <a:pt x="9069" y="3369"/>
                    <a:pt x="9069" y="3369"/>
                    <a:pt x="9069" y="3369"/>
                  </a:cubicBezTo>
                  <a:cubicBezTo>
                    <a:pt x="9077" y="3377"/>
                    <a:pt x="9077" y="3377"/>
                    <a:pt x="9077" y="3377"/>
                  </a:cubicBezTo>
                  <a:cubicBezTo>
                    <a:pt x="9069" y="3386"/>
                    <a:pt x="9069" y="3386"/>
                    <a:pt x="9069" y="3386"/>
                  </a:cubicBezTo>
                  <a:cubicBezTo>
                    <a:pt x="9059" y="3385"/>
                    <a:pt x="9059" y="3385"/>
                    <a:pt x="9059" y="3385"/>
                  </a:cubicBezTo>
                  <a:cubicBezTo>
                    <a:pt x="9037" y="3365"/>
                    <a:pt x="9037" y="3365"/>
                    <a:pt x="9037" y="3365"/>
                  </a:cubicBezTo>
                  <a:cubicBezTo>
                    <a:pt x="9028" y="3365"/>
                    <a:pt x="9028" y="3365"/>
                    <a:pt x="9028" y="3365"/>
                  </a:cubicBezTo>
                  <a:cubicBezTo>
                    <a:pt x="9040" y="3382"/>
                    <a:pt x="9040" y="3382"/>
                    <a:pt x="9040" y="3382"/>
                  </a:cubicBezTo>
                  <a:cubicBezTo>
                    <a:pt x="9024" y="3389"/>
                    <a:pt x="9024" y="3389"/>
                    <a:pt x="9024" y="3389"/>
                  </a:cubicBezTo>
                  <a:cubicBezTo>
                    <a:pt x="9028" y="3395"/>
                    <a:pt x="9028" y="3395"/>
                    <a:pt x="9028" y="3395"/>
                  </a:cubicBezTo>
                  <a:cubicBezTo>
                    <a:pt x="9017" y="3409"/>
                    <a:pt x="9017" y="3409"/>
                    <a:pt x="9017" y="3409"/>
                  </a:cubicBezTo>
                  <a:cubicBezTo>
                    <a:pt x="8993" y="3417"/>
                    <a:pt x="8993" y="3417"/>
                    <a:pt x="8993" y="3417"/>
                  </a:cubicBezTo>
                  <a:cubicBezTo>
                    <a:pt x="8985" y="3424"/>
                    <a:pt x="8985" y="3424"/>
                    <a:pt x="8985" y="3424"/>
                  </a:cubicBezTo>
                  <a:cubicBezTo>
                    <a:pt x="8964" y="3395"/>
                    <a:pt x="8964" y="3395"/>
                    <a:pt x="8964" y="3395"/>
                  </a:cubicBezTo>
                  <a:cubicBezTo>
                    <a:pt x="8952" y="3395"/>
                    <a:pt x="8952" y="3395"/>
                    <a:pt x="8952" y="3395"/>
                  </a:cubicBezTo>
                  <a:cubicBezTo>
                    <a:pt x="8944" y="3391"/>
                    <a:pt x="8944" y="3391"/>
                    <a:pt x="8944" y="3391"/>
                  </a:cubicBezTo>
                  <a:cubicBezTo>
                    <a:pt x="8949" y="3383"/>
                    <a:pt x="8949" y="3383"/>
                    <a:pt x="8949" y="3383"/>
                  </a:cubicBezTo>
                  <a:cubicBezTo>
                    <a:pt x="8962" y="3383"/>
                    <a:pt x="8962" y="3383"/>
                    <a:pt x="8962" y="3383"/>
                  </a:cubicBezTo>
                  <a:cubicBezTo>
                    <a:pt x="8961" y="3366"/>
                    <a:pt x="8961" y="3366"/>
                    <a:pt x="8961" y="3366"/>
                  </a:cubicBezTo>
                  <a:cubicBezTo>
                    <a:pt x="8967" y="3357"/>
                    <a:pt x="8967" y="3357"/>
                    <a:pt x="8967" y="3357"/>
                  </a:cubicBezTo>
                  <a:cubicBezTo>
                    <a:pt x="8991" y="3357"/>
                    <a:pt x="8991" y="3357"/>
                    <a:pt x="8991" y="3357"/>
                  </a:cubicBezTo>
                  <a:cubicBezTo>
                    <a:pt x="9020" y="3337"/>
                    <a:pt x="9020" y="3337"/>
                    <a:pt x="9020" y="3337"/>
                  </a:cubicBezTo>
                  <a:cubicBezTo>
                    <a:pt x="9016" y="3327"/>
                    <a:pt x="9016" y="3327"/>
                    <a:pt x="9016" y="3327"/>
                  </a:cubicBezTo>
                  <a:cubicBezTo>
                    <a:pt x="9004" y="3324"/>
                    <a:pt x="9004" y="3324"/>
                    <a:pt x="9004" y="3324"/>
                  </a:cubicBezTo>
                  <a:cubicBezTo>
                    <a:pt x="8990" y="3337"/>
                    <a:pt x="8990" y="3337"/>
                    <a:pt x="8990" y="3337"/>
                  </a:cubicBezTo>
                  <a:cubicBezTo>
                    <a:pt x="8968" y="3334"/>
                    <a:pt x="8968" y="3334"/>
                    <a:pt x="8968" y="3334"/>
                  </a:cubicBezTo>
                  <a:cubicBezTo>
                    <a:pt x="8968" y="3327"/>
                    <a:pt x="8968" y="3327"/>
                    <a:pt x="8968" y="3327"/>
                  </a:cubicBezTo>
                  <a:cubicBezTo>
                    <a:pt x="8953" y="3314"/>
                    <a:pt x="8953" y="3314"/>
                    <a:pt x="8953" y="3314"/>
                  </a:cubicBezTo>
                  <a:cubicBezTo>
                    <a:pt x="8938" y="3313"/>
                    <a:pt x="8938" y="3313"/>
                    <a:pt x="8938" y="3313"/>
                  </a:cubicBezTo>
                  <a:cubicBezTo>
                    <a:pt x="8915" y="3308"/>
                    <a:pt x="8915" y="3308"/>
                    <a:pt x="8915" y="3308"/>
                  </a:cubicBezTo>
                  <a:cubicBezTo>
                    <a:pt x="8891" y="3310"/>
                    <a:pt x="8891" y="3310"/>
                    <a:pt x="8891" y="3310"/>
                  </a:cubicBezTo>
                  <a:cubicBezTo>
                    <a:pt x="8897" y="3322"/>
                    <a:pt x="8897" y="3322"/>
                    <a:pt x="8897" y="3322"/>
                  </a:cubicBezTo>
                  <a:cubicBezTo>
                    <a:pt x="8887" y="3325"/>
                    <a:pt x="8887" y="3325"/>
                    <a:pt x="8887" y="3325"/>
                  </a:cubicBezTo>
                  <a:cubicBezTo>
                    <a:pt x="8877" y="3317"/>
                    <a:pt x="8877" y="3317"/>
                    <a:pt x="8877" y="3317"/>
                  </a:cubicBezTo>
                  <a:cubicBezTo>
                    <a:pt x="8878" y="3310"/>
                    <a:pt x="8878" y="3310"/>
                    <a:pt x="8878" y="3310"/>
                  </a:cubicBezTo>
                  <a:cubicBezTo>
                    <a:pt x="8855" y="3311"/>
                    <a:pt x="8855" y="3311"/>
                    <a:pt x="8855" y="3311"/>
                  </a:cubicBezTo>
                  <a:cubicBezTo>
                    <a:pt x="8828" y="3304"/>
                    <a:pt x="8828" y="3304"/>
                    <a:pt x="8828" y="3304"/>
                  </a:cubicBezTo>
                  <a:cubicBezTo>
                    <a:pt x="8814" y="3311"/>
                    <a:pt x="8814" y="3311"/>
                    <a:pt x="8814" y="3311"/>
                  </a:cubicBezTo>
                  <a:cubicBezTo>
                    <a:pt x="8802" y="3302"/>
                    <a:pt x="8802" y="3302"/>
                    <a:pt x="8802" y="3302"/>
                  </a:cubicBezTo>
                  <a:cubicBezTo>
                    <a:pt x="8779" y="3301"/>
                    <a:pt x="8779" y="3301"/>
                    <a:pt x="8779" y="3301"/>
                  </a:cubicBezTo>
                  <a:cubicBezTo>
                    <a:pt x="8758" y="3327"/>
                    <a:pt x="8758" y="3327"/>
                    <a:pt x="8758" y="3327"/>
                  </a:cubicBezTo>
                  <a:cubicBezTo>
                    <a:pt x="8747" y="3327"/>
                    <a:pt x="8747" y="3327"/>
                    <a:pt x="8747" y="3327"/>
                  </a:cubicBezTo>
                  <a:cubicBezTo>
                    <a:pt x="8747" y="3337"/>
                    <a:pt x="8747" y="3337"/>
                    <a:pt x="8747" y="3337"/>
                  </a:cubicBezTo>
                  <a:cubicBezTo>
                    <a:pt x="8768" y="3351"/>
                    <a:pt x="8768" y="3351"/>
                    <a:pt x="8768" y="3351"/>
                  </a:cubicBezTo>
                  <a:cubicBezTo>
                    <a:pt x="8744" y="3360"/>
                    <a:pt x="8744" y="3360"/>
                    <a:pt x="8744" y="3360"/>
                  </a:cubicBezTo>
                  <a:cubicBezTo>
                    <a:pt x="8741" y="3348"/>
                    <a:pt x="8741" y="3348"/>
                    <a:pt x="8741" y="3348"/>
                  </a:cubicBezTo>
                  <a:cubicBezTo>
                    <a:pt x="8729" y="3368"/>
                    <a:pt x="8729" y="3368"/>
                    <a:pt x="8729" y="3368"/>
                  </a:cubicBezTo>
                  <a:cubicBezTo>
                    <a:pt x="8748" y="3377"/>
                    <a:pt x="8748" y="3377"/>
                    <a:pt x="8748" y="3377"/>
                  </a:cubicBezTo>
                  <a:cubicBezTo>
                    <a:pt x="8754" y="3373"/>
                    <a:pt x="8754" y="3373"/>
                    <a:pt x="8754" y="3373"/>
                  </a:cubicBezTo>
                  <a:cubicBezTo>
                    <a:pt x="8765" y="3377"/>
                    <a:pt x="8765" y="3377"/>
                    <a:pt x="8765" y="3377"/>
                  </a:cubicBezTo>
                  <a:cubicBezTo>
                    <a:pt x="8765" y="3389"/>
                    <a:pt x="8765" y="3389"/>
                    <a:pt x="8765" y="3389"/>
                  </a:cubicBezTo>
                  <a:cubicBezTo>
                    <a:pt x="8733" y="3403"/>
                    <a:pt x="8733" y="3403"/>
                    <a:pt x="8733" y="3403"/>
                  </a:cubicBezTo>
                  <a:cubicBezTo>
                    <a:pt x="8722" y="3389"/>
                    <a:pt x="8722" y="3389"/>
                    <a:pt x="8722" y="3389"/>
                  </a:cubicBezTo>
                  <a:cubicBezTo>
                    <a:pt x="8696" y="3388"/>
                    <a:pt x="8696" y="3388"/>
                    <a:pt x="8696" y="3388"/>
                  </a:cubicBezTo>
                  <a:cubicBezTo>
                    <a:pt x="8686" y="3395"/>
                    <a:pt x="8686" y="3395"/>
                    <a:pt x="8686" y="3395"/>
                  </a:cubicBezTo>
                  <a:cubicBezTo>
                    <a:pt x="8690" y="3409"/>
                    <a:pt x="8690" y="3409"/>
                    <a:pt x="8690" y="3409"/>
                  </a:cubicBezTo>
                  <a:cubicBezTo>
                    <a:pt x="8678" y="3406"/>
                    <a:pt x="8678" y="3406"/>
                    <a:pt x="8678" y="3406"/>
                  </a:cubicBezTo>
                  <a:cubicBezTo>
                    <a:pt x="8669" y="3417"/>
                    <a:pt x="8669" y="3417"/>
                    <a:pt x="8669" y="3417"/>
                  </a:cubicBezTo>
                  <a:cubicBezTo>
                    <a:pt x="8661" y="3417"/>
                    <a:pt x="8661" y="3417"/>
                    <a:pt x="8661" y="3417"/>
                  </a:cubicBezTo>
                  <a:cubicBezTo>
                    <a:pt x="8655" y="3405"/>
                    <a:pt x="8655" y="3405"/>
                    <a:pt x="8655" y="3405"/>
                  </a:cubicBezTo>
                  <a:cubicBezTo>
                    <a:pt x="8621" y="3403"/>
                    <a:pt x="8621" y="3403"/>
                    <a:pt x="8621" y="3403"/>
                  </a:cubicBezTo>
                  <a:cubicBezTo>
                    <a:pt x="8609" y="3411"/>
                    <a:pt x="8609" y="3411"/>
                    <a:pt x="8609" y="3411"/>
                  </a:cubicBezTo>
                  <a:cubicBezTo>
                    <a:pt x="8577" y="3406"/>
                    <a:pt x="8577" y="3406"/>
                    <a:pt x="8577" y="3406"/>
                  </a:cubicBezTo>
                  <a:cubicBezTo>
                    <a:pt x="8559" y="3417"/>
                    <a:pt x="8559" y="3417"/>
                    <a:pt x="8559" y="3417"/>
                  </a:cubicBezTo>
                  <a:cubicBezTo>
                    <a:pt x="8559" y="3424"/>
                    <a:pt x="8559" y="3424"/>
                    <a:pt x="8559" y="3424"/>
                  </a:cubicBezTo>
                  <a:cubicBezTo>
                    <a:pt x="8582" y="3443"/>
                    <a:pt x="8582" y="3443"/>
                    <a:pt x="8582" y="3443"/>
                  </a:cubicBezTo>
                  <a:cubicBezTo>
                    <a:pt x="8570" y="3454"/>
                    <a:pt x="8570" y="3454"/>
                    <a:pt x="8570" y="3454"/>
                  </a:cubicBezTo>
                  <a:cubicBezTo>
                    <a:pt x="8562" y="3469"/>
                    <a:pt x="8562" y="3469"/>
                    <a:pt x="8562" y="3469"/>
                  </a:cubicBezTo>
                  <a:cubicBezTo>
                    <a:pt x="8547" y="3455"/>
                    <a:pt x="8547" y="3455"/>
                    <a:pt x="8547" y="3455"/>
                  </a:cubicBezTo>
                  <a:cubicBezTo>
                    <a:pt x="8534" y="3450"/>
                    <a:pt x="8534" y="3450"/>
                    <a:pt x="8534" y="3450"/>
                  </a:cubicBezTo>
                  <a:cubicBezTo>
                    <a:pt x="8542" y="3434"/>
                    <a:pt x="8542" y="3434"/>
                    <a:pt x="8542" y="3434"/>
                  </a:cubicBezTo>
                  <a:cubicBezTo>
                    <a:pt x="8527" y="3424"/>
                    <a:pt x="8527" y="3424"/>
                    <a:pt x="8527" y="3424"/>
                  </a:cubicBezTo>
                  <a:cubicBezTo>
                    <a:pt x="8521" y="3437"/>
                    <a:pt x="8521" y="3437"/>
                    <a:pt x="8521" y="3437"/>
                  </a:cubicBezTo>
                  <a:cubicBezTo>
                    <a:pt x="8505" y="3438"/>
                    <a:pt x="8505" y="3438"/>
                    <a:pt x="8505" y="3438"/>
                  </a:cubicBezTo>
                  <a:cubicBezTo>
                    <a:pt x="8492" y="3437"/>
                    <a:pt x="8492" y="3437"/>
                    <a:pt x="8492" y="3437"/>
                  </a:cubicBezTo>
                  <a:cubicBezTo>
                    <a:pt x="8475" y="3449"/>
                    <a:pt x="8475" y="3449"/>
                    <a:pt x="8475" y="3449"/>
                  </a:cubicBezTo>
                  <a:cubicBezTo>
                    <a:pt x="8458" y="3447"/>
                    <a:pt x="8458" y="3447"/>
                    <a:pt x="8458" y="3447"/>
                  </a:cubicBezTo>
                  <a:cubicBezTo>
                    <a:pt x="8435" y="3463"/>
                    <a:pt x="8435" y="3463"/>
                    <a:pt x="8435" y="3463"/>
                  </a:cubicBezTo>
                  <a:cubicBezTo>
                    <a:pt x="8411" y="3464"/>
                    <a:pt x="8411" y="3464"/>
                    <a:pt x="8411" y="3464"/>
                  </a:cubicBezTo>
                  <a:cubicBezTo>
                    <a:pt x="8383" y="3487"/>
                    <a:pt x="8383" y="3487"/>
                    <a:pt x="8383" y="3487"/>
                  </a:cubicBezTo>
                  <a:cubicBezTo>
                    <a:pt x="8365" y="3490"/>
                    <a:pt x="8365" y="3490"/>
                    <a:pt x="8365" y="3490"/>
                  </a:cubicBezTo>
                  <a:cubicBezTo>
                    <a:pt x="8354" y="3478"/>
                    <a:pt x="8354" y="3478"/>
                    <a:pt x="8354" y="3478"/>
                  </a:cubicBezTo>
                  <a:cubicBezTo>
                    <a:pt x="8343" y="3480"/>
                    <a:pt x="8343" y="3480"/>
                    <a:pt x="8343" y="3480"/>
                  </a:cubicBezTo>
                  <a:cubicBezTo>
                    <a:pt x="8340" y="3495"/>
                    <a:pt x="8340" y="3495"/>
                    <a:pt x="8340" y="3495"/>
                  </a:cubicBezTo>
                  <a:cubicBezTo>
                    <a:pt x="8310" y="3518"/>
                    <a:pt x="8310" y="3518"/>
                    <a:pt x="8310" y="3518"/>
                  </a:cubicBezTo>
                  <a:cubicBezTo>
                    <a:pt x="8305" y="3535"/>
                    <a:pt x="8305" y="3535"/>
                    <a:pt x="8305" y="3535"/>
                  </a:cubicBezTo>
                  <a:cubicBezTo>
                    <a:pt x="8290" y="3548"/>
                    <a:pt x="8290" y="3548"/>
                    <a:pt x="8290" y="3548"/>
                  </a:cubicBezTo>
                  <a:cubicBezTo>
                    <a:pt x="8287" y="3567"/>
                    <a:pt x="8287" y="3567"/>
                    <a:pt x="8287" y="3567"/>
                  </a:cubicBezTo>
                  <a:cubicBezTo>
                    <a:pt x="8308" y="3599"/>
                    <a:pt x="8308" y="3599"/>
                    <a:pt x="8308" y="3599"/>
                  </a:cubicBezTo>
                  <a:cubicBezTo>
                    <a:pt x="8302" y="3631"/>
                    <a:pt x="8302" y="3631"/>
                    <a:pt x="8302" y="3631"/>
                  </a:cubicBezTo>
                  <a:cubicBezTo>
                    <a:pt x="8279" y="3658"/>
                    <a:pt x="8279" y="3658"/>
                    <a:pt x="8279" y="3658"/>
                  </a:cubicBezTo>
                  <a:cubicBezTo>
                    <a:pt x="8267" y="3684"/>
                    <a:pt x="8267" y="3684"/>
                    <a:pt x="8267" y="3684"/>
                  </a:cubicBezTo>
                  <a:cubicBezTo>
                    <a:pt x="8271" y="3704"/>
                    <a:pt x="8271" y="3704"/>
                    <a:pt x="8271" y="3704"/>
                  </a:cubicBezTo>
                  <a:cubicBezTo>
                    <a:pt x="8271" y="3736"/>
                    <a:pt x="8271" y="3736"/>
                    <a:pt x="8271" y="3736"/>
                  </a:cubicBezTo>
                  <a:cubicBezTo>
                    <a:pt x="8278" y="3749"/>
                    <a:pt x="8278" y="3749"/>
                    <a:pt x="8278" y="3749"/>
                  </a:cubicBezTo>
                  <a:cubicBezTo>
                    <a:pt x="8279" y="3765"/>
                    <a:pt x="8279" y="3765"/>
                    <a:pt x="8279" y="3765"/>
                  </a:cubicBezTo>
                  <a:cubicBezTo>
                    <a:pt x="8271" y="3765"/>
                    <a:pt x="8271" y="3765"/>
                    <a:pt x="8271" y="3765"/>
                  </a:cubicBezTo>
                  <a:cubicBezTo>
                    <a:pt x="8261" y="3771"/>
                    <a:pt x="8261" y="3771"/>
                    <a:pt x="8261" y="3771"/>
                  </a:cubicBezTo>
                  <a:cubicBezTo>
                    <a:pt x="8261" y="3790"/>
                    <a:pt x="8261" y="3790"/>
                    <a:pt x="8261" y="3790"/>
                  </a:cubicBezTo>
                  <a:cubicBezTo>
                    <a:pt x="8253" y="3796"/>
                    <a:pt x="8253" y="3796"/>
                    <a:pt x="8253" y="3796"/>
                  </a:cubicBezTo>
                  <a:cubicBezTo>
                    <a:pt x="8262" y="3825"/>
                    <a:pt x="8262" y="3825"/>
                    <a:pt x="8262" y="3825"/>
                  </a:cubicBezTo>
                  <a:cubicBezTo>
                    <a:pt x="8245" y="3836"/>
                    <a:pt x="8245" y="3836"/>
                    <a:pt x="8245" y="3836"/>
                  </a:cubicBezTo>
                  <a:cubicBezTo>
                    <a:pt x="8242" y="3857"/>
                    <a:pt x="8242" y="3857"/>
                    <a:pt x="8242" y="3857"/>
                  </a:cubicBezTo>
                  <a:cubicBezTo>
                    <a:pt x="8221" y="3885"/>
                    <a:pt x="8221" y="3885"/>
                    <a:pt x="8221" y="3885"/>
                  </a:cubicBezTo>
                  <a:cubicBezTo>
                    <a:pt x="8224" y="3901"/>
                    <a:pt x="8224" y="3901"/>
                    <a:pt x="8224" y="3901"/>
                  </a:cubicBezTo>
                  <a:cubicBezTo>
                    <a:pt x="8212" y="3909"/>
                    <a:pt x="8212" y="3909"/>
                    <a:pt x="8212" y="3909"/>
                  </a:cubicBezTo>
                  <a:cubicBezTo>
                    <a:pt x="8207" y="3938"/>
                    <a:pt x="8207" y="3938"/>
                    <a:pt x="8207" y="3938"/>
                  </a:cubicBezTo>
                  <a:cubicBezTo>
                    <a:pt x="8201" y="3938"/>
                    <a:pt x="8201" y="3938"/>
                    <a:pt x="8201" y="3938"/>
                  </a:cubicBezTo>
                  <a:cubicBezTo>
                    <a:pt x="8192" y="3978"/>
                    <a:pt x="8192" y="3978"/>
                    <a:pt x="8192" y="3978"/>
                  </a:cubicBezTo>
                  <a:cubicBezTo>
                    <a:pt x="8193" y="4007"/>
                    <a:pt x="8193" y="4007"/>
                    <a:pt x="8193" y="4007"/>
                  </a:cubicBezTo>
                  <a:cubicBezTo>
                    <a:pt x="8187" y="4018"/>
                    <a:pt x="8187" y="4018"/>
                    <a:pt x="8187" y="4018"/>
                  </a:cubicBezTo>
                  <a:cubicBezTo>
                    <a:pt x="8195" y="4036"/>
                    <a:pt x="8195" y="4036"/>
                    <a:pt x="8195" y="4036"/>
                  </a:cubicBezTo>
                  <a:cubicBezTo>
                    <a:pt x="8183" y="4053"/>
                    <a:pt x="8183" y="4053"/>
                    <a:pt x="8183" y="4053"/>
                  </a:cubicBezTo>
                  <a:cubicBezTo>
                    <a:pt x="8180" y="4071"/>
                    <a:pt x="8180" y="4071"/>
                    <a:pt x="8180" y="4071"/>
                  </a:cubicBezTo>
                  <a:cubicBezTo>
                    <a:pt x="8164" y="4096"/>
                    <a:pt x="8164" y="4096"/>
                    <a:pt x="8164" y="4096"/>
                  </a:cubicBezTo>
                  <a:cubicBezTo>
                    <a:pt x="8166" y="4105"/>
                    <a:pt x="8166" y="4105"/>
                    <a:pt x="8166" y="4105"/>
                  </a:cubicBezTo>
                  <a:cubicBezTo>
                    <a:pt x="8158" y="4108"/>
                    <a:pt x="8158" y="4108"/>
                    <a:pt x="8158" y="4108"/>
                  </a:cubicBezTo>
                  <a:cubicBezTo>
                    <a:pt x="8157" y="4128"/>
                    <a:pt x="8157" y="4128"/>
                    <a:pt x="8157" y="4128"/>
                  </a:cubicBezTo>
                  <a:cubicBezTo>
                    <a:pt x="8132" y="4149"/>
                    <a:pt x="8132" y="4149"/>
                    <a:pt x="8132" y="4149"/>
                  </a:cubicBezTo>
                  <a:cubicBezTo>
                    <a:pt x="8131" y="4175"/>
                    <a:pt x="8131" y="4175"/>
                    <a:pt x="8131" y="4175"/>
                  </a:cubicBezTo>
                  <a:cubicBezTo>
                    <a:pt x="8109" y="4196"/>
                    <a:pt x="8109" y="4196"/>
                    <a:pt x="8109" y="4196"/>
                  </a:cubicBezTo>
                  <a:cubicBezTo>
                    <a:pt x="8109" y="4209"/>
                    <a:pt x="8109" y="4209"/>
                    <a:pt x="8109" y="4209"/>
                  </a:cubicBezTo>
                  <a:cubicBezTo>
                    <a:pt x="8093" y="4233"/>
                    <a:pt x="8093" y="4233"/>
                    <a:pt x="8093" y="4233"/>
                  </a:cubicBezTo>
                  <a:cubicBezTo>
                    <a:pt x="8088" y="4250"/>
                    <a:pt x="8088" y="4250"/>
                    <a:pt x="8088" y="4250"/>
                  </a:cubicBezTo>
                  <a:cubicBezTo>
                    <a:pt x="8080" y="4265"/>
                    <a:pt x="8080" y="4265"/>
                    <a:pt x="8080" y="4265"/>
                  </a:cubicBezTo>
                  <a:cubicBezTo>
                    <a:pt x="8090" y="4281"/>
                    <a:pt x="8090" y="4281"/>
                    <a:pt x="8090" y="4281"/>
                  </a:cubicBezTo>
                  <a:cubicBezTo>
                    <a:pt x="8103" y="4290"/>
                    <a:pt x="8103" y="4290"/>
                    <a:pt x="8103" y="4290"/>
                  </a:cubicBezTo>
                  <a:cubicBezTo>
                    <a:pt x="8120" y="4284"/>
                    <a:pt x="8120" y="4284"/>
                    <a:pt x="8120" y="4284"/>
                  </a:cubicBezTo>
                  <a:cubicBezTo>
                    <a:pt x="8134" y="4297"/>
                    <a:pt x="8134" y="4297"/>
                    <a:pt x="8134" y="4297"/>
                  </a:cubicBezTo>
                  <a:cubicBezTo>
                    <a:pt x="8149" y="4297"/>
                    <a:pt x="8149" y="4297"/>
                    <a:pt x="8149" y="4297"/>
                  </a:cubicBezTo>
                  <a:cubicBezTo>
                    <a:pt x="8169" y="4284"/>
                    <a:pt x="8169" y="4284"/>
                    <a:pt x="8169" y="4284"/>
                  </a:cubicBezTo>
                  <a:cubicBezTo>
                    <a:pt x="8181" y="4279"/>
                    <a:pt x="8181" y="4279"/>
                    <a:pt x="8181" y="4279"/>
                  </a:cubicBezTo>
                  <a:cubicBezTo>
                    <a:pt x="8195" y="4270"/>
                    <a:pt x="8195" y="4270"/>
                    <a:pt x="8195" y="4270"/>
                  </a:cubicBezTo>
                  <a:cubicBezTo>
                    <a:pt x="8203" y="4271"/>
                    <a:pt x="8203" y="4271"/>
                    <a:pt x="8203" y="4271"/>
                  </a:cubicBezTo>
                  <a:cubicBezTo>
                    <a:pt x="8221" y="4267"/>
                    <a:pt x="8221" y="4267"/>
                    <a:pt x="8221" y="4267"/>
                  </a:cubicBezTo>
                  <a:cubicBezTo>
                    <a:pt x="8221" y="4308"/>
                    <a:pt x="8221" y="4308"/>
                    <a:pt x="8221" y="4308"/>
                  </a:cubicBezTo>
                  <a:cubicBezTo>
                    <a:pt x="8239" y="4333"/>
                    <a:pt x="8239" y="4333"/>
                    <a:pt x="8239" y="4333"/>
                  </a:cubicBezTo>
                  <a:cubicBezTo>
                    <a:pt x="8245" y="4358"/>
                    <a:pt x="8245" y="4358"/>
                    <a:pt x="8245" y="4358"/>
                  </a:cubicBezTo>
                  <a:cubicBezTo>
                    <a:pt x="8242" y="4378"/>
                    <a:pt x="8242" y="4378"/>
                    <a:pt x="8242" y="4378"/>
                  </a:cubicBezTo>
                  <a:cubicBezTo>
                    <a:pt x="8264" y="4397"/>
                    <a:pt x="8264" y="4397"/>
                    <a:pt x="8264" y="4397"/>
                  </a:cubicBezTo>
                  <a:cubicBezTo>
                    <a:pt x="8275" y="4383"/>
                    <a:pt x="8275" y="4383"/>
                    <a:pt x="8275" y="4383"/>
                  </a:cubicBezTo>
                  <a:cubicBezTo>
                    <a:pt x="8279" y="4384"/>
                    <a:pt x="8279" y="4384"/>
                    <a:pt x="8279" y="4384"/>
                  </a:cubicBezTo>
                  <a:cubicBezTo>
                    <a:pt x="8288" y="4378"/>
                    <a:pt x="8288" y="4378"/>
                    <a:pt x="8288" y="4378"/>
                  </a:cubicBezTo>
                  <a:cubicBezTo>
                    <a:pt x="8296" y="4362"/>
                    <a:pt x="8296" y="4362"/>
                    <a:pt x="8296" y="4362"/>
                  </a:cubicBezTo>
                  <a:cubicBezTo>
                    <a:pt x="8307" y="4357"/>
                    <a:pt x="8307" y="4357"/>
                    <a:pt x="8307" y="4357"/>
                  </a:cubicBezTo>
                  <a:cubicBezTo>
                    <a:pt x="8313" y="4366"/>
                    <a:pt x="8313" y="4366"/>
                    <a:pt x="8313" y="4366"/>
                  </a:cubicBezTo>
                  <a:cubicBezTo>
                    <a:pt x="8322" y="4358"/>
                    <a:pt x="8322" y="4358"/>
                    <a:pt x="8322" y="4358"/>
                  </a:cubicBezTo>
                  <a:cubicBezTo>
                    <a:pt x="8340" y="4360"/>
                    <a:pt x="8340" y="4360"/>
                    <a:pt x="8340" y="4360"/>
                  </a:cubicBezTo>
                  <a:cubicBezTo>
                    <a:pt x="8334" y="4366"/>
                    <a:pt x="8334" y="4366"/>
                    <a:pt x="8334" y="4366"/>
                  </a:cubicBezTo>
                  <a:cubicBezTo>
                    <a:pt x="8326" y="4378"/>
                    <a:pt x="8326" y="4378"/>
                    <a:pt x="8326" y="4378"/>
                  </a:cubicBezTo>
                  <a:cubicBezTo>
                    <a:pt x="8328" y="4403"/>
                    <a:pt x="8328" y="4403"/>
                    <a:pt x="8328" y="4403"/>
                  </a:cubicBezTo>
                  <a:cubicBezTo>
                    <a:pt x="8319" y="4403"/>
                    <a:pt x="8319" y="4403"/>
                    <a:pt x="8319" y="4403"/>
                  </a:cubicBezTo>
                  <a:cubicBezTo>
                    <a:pt x="8305" y="4415"/>
                    <a:pt x="8305" y="4415"/>
                    <a:pt x="8305" y="4415"/>
                  </a:cubicBezTo>
                  <a:cubicBezTo>
                    <a:pt x="8311" y="4421"/>
                    <a:pt x="8311" y="4421"/>
                    <a:pt x="8311" y="4421"/>
                  </a:cubicBezTo>
                  <a:cubicBezTo>
                    <a:pt x="8346" y="4417"/>
                    <a:pt x="8346" y="4417"/>
                    <a:pt x="8346" y="4417"/>
                  </a:cubicBezTo>
                  <a:cubicBezTo>
                    <a:pt x="8366" y="4404"/>
                    <a:pt x="8366" y="4404"/>
                    <a:pt x="8366" y="4404"/>
                  </a:cubicBezTo>
                  <a:cubicBezTo>
                    <a:pt x="8372" y="4380"/>
                    <a:pt x="8372" y="4380"/>
                    <a:pt x="8372" y="4380"/>
                  </a:cubicBezTo>
                  <a:cubicBezTo>
                    <a:pt x="8369" y="4365"/>
                    <a:pt x="8369" y="4365"/>
                    <a:pt x="8369" y="4365"/>
                  </a:cubicBezTo>
                  <a:cubicBezTo>
                    <a:pt x="8375" y="4352"/>
                    <a:pt x="8375" y="4352"/>
                    <a:pt x="8375" y="4352"/>
                  </a:cubicBezTo>
                  <a:cubicBezTo>
                    <a:pt x="8386" y="4375"/>
                    <a:pt x="8386" y="4375"/>
                    <a:pt x="8386" y="4375"/>
                  </a:cubicBezTo>
                  <a:cubicBezTo>
                    <a:pt x="8383" y="4395"/>
                    <a:pt x="8383" y="4395"/>
                    <a:pt x="8383" y="4395"/>
                  </a:cubicBezTo>
                  <a:cubicBezTo>
                    <a:pt x="8383" y="4415"/>
                    <a:pt x="8383" y="4415"/>
                    <a:pt x="8383" y="4415"/>
                  </a:cubicBezTo>
                  <a:cubicBezTo>
                    <a:pt x="8394" y="4409"/>
                    <a:pt x="8394" y="4409"/>
                    <a:pt x="8394" y="4409"/>
                  </a:cubicBezTo>
                  <a:cubicBezTo>
                    <a:pt x="8400" y="4386"/>
                    <a:pt x="8400" y="4386"/>
                    <a:pt x="8400" y="4386"/>
                  </a:cubicBezTo>
                  <a:cubicBezTo>
                    <a:pt x="8392" y="4358"/>
                    <a:pt x="8392" y="4358"/>
                    <a:pt x="8392" y="4358"/>
                  </a:cubicBezTo>
                  <a:cubicBezTo>
                    <a:pt x="8398" y="4345"/>
                    <a:pt x="8398" y="4345"/>
                    <a:pt x="8398" y="4345"/>
                  </a:cubicBezTo>
                  <a:cubicBezTo>
                    <a:pt x="8385" y="4329"/>
                    <a:pt x="8385" y="4329"/>
                    <a:pt x="8385" y="4329"/>
                  </a:cubicBezTo>
                  <a:cubicBezTo>
                    <a:pt x="8377" y="4302"/>
                    <a:pt x="8377" y="4302"/>
                    <a:pt x="8377" y="4302"/>
                  </a:cubicBezTo>
                  <a:cubicBezTo>
                    <a:pt x="8392" y="4302"/>
                    <a:pt x="8392" y="4302"/>
                    <a:pt x="8392" y="4302"/>
                  </a:cubicBezTo>
                  <a:cubicBezTo>
                    <a:pt x="8407" y="4311"/>
                    <a:pt x="8407" y="4311"/>
                    <a:pt x="8407" y="4311"/>
                  </a:cubicBezTo>
                  <a:cubicBezTo>
                    <a:pt x="8406" y="4317"/>
                    <a:pt x="8406" y="4317"/>
                    <a:pt x="8406" y="4317"/>
                  </a:cubicBezTo>
                  <a:cubicBezTo>
                    <a:pt x="8412" y="4325"/>
                    <a:pt x="8412" y="4325"/>
                    <a:pt x="8412" y="4325"/>
                  </a:cubicBezTo>
                  <a:cubicBezTo>
                    <a:pt x="8421" y="4325"/>
                    <a:pt x="8421" y="4325"/>
                    <a:pt x="8421" y="4325"/>
                  </a:cubicBezTo>
                  <a:cubicBezTo>
                    <a:pt x="8429" y="4316"/>
                    <a:pt x="8429" y="4316"/>
                    <a:pt x="8429" y="4316"/>
                  </a:cubicBezTo>
                  <a:cubicBezTo>
                    <a:pt x="8444" y="4313"/>
                    <a:pt x="8444" y="4313"/>
                    <a:pt x="8444" y="4313"/>
                  </a:cubicBezTo>
                  <a:cubicBezTo>
                    <a:pt x="8463" y="4299"/>
                    <a:pt x="8463" y="4299"/>
                    <a:pt x="8463" y="4299"/>
                  </a:cubicBezTo>
                  <a:cubicBezTo>
                    <a:pt x="8481" y="4314"/>
                    <a:pt x="8481" y="4314"/>
                    <a:pt x="8481" y="4314"/>
                  </a:cubicBezTo>
                  <a:cubicBezTo>
                    <a:pt x="8499" y="4316"/>
                    <a:pt x="8499" y="4316"/>
                    <a:pt x="8499" y="4316"/>
                  </a:cubicBezTo>
                  <a:cubicBezTo>
                    <a:pt x="8511" y="4326"/>
                    <a:pt x="8511" y="4326"/>
                    <a:pt x="8511" y="4326"/>
                  </a:cubicBezTo>
                  <a:cubicBezTo>
                    <a:pt x="8521" y="4346"/>
                    <a:pt x="8521" y="4346"/>
                    <a:pt x="8521" y="4346"/>
                  </a:cubicBezTo>
                  <a:cubicBezTo>
                    <a:pt x="8531" y="4352"/>
                    <a:pt x="8531" y="4352"/>
                    <a:pt x="8531" y="4352"/>
                  </a:cubicBezTo>
                  <a:cubicBezTo>
                    <a:pt x="8553" y="4355"/>
                    <a:pt x="8553" y="4355"/>
                    <a:pt x="8553" y="4355"/>
                  </a:cubicBezTo>
                  <a:cubicBezTo>
                    <a:pt x="8562" y="4366"/>
                    <a:pt x="8562" y="4366"/>
                    <a:pt x="8562" y="4366"/>
                  </a:cubicBezTo>
                  <a:cubicBezTo>
                    <a:pt x="8597" y="4380"/>
                    <a:pt x="8597" y="4380"/>
                    <a:pt x="8597" y="4380"/>
                  </a:cubicBezTo>
                  <a:cubicBezTo>
                    <a:pt x="8602" y="4391"/>
                    <a:pt x="8602" y="4391"/>
                    <a:pt x="8602" y="4391"/>
                  </a:cubicBezTo>
                  <a:cubicBezTo>
                    <a:pt x="8614" y="4392"/>
                    <a:pt x="8614" y="4392"/>
                    <a:pt x="8614" y="4392"/>
                  </a:cubicBezTo>
                  <a:cubicBezTo>
                    <a:pt x="8625" y="4406"/>
                    <a:pt x="8625" y="4406"/>
                    <a:pt x="8625" y="4406"/>
                  </a:cubicBezTo>
                  <a:cubicBezTo>
                    <a:pt x="8634" y="4404"/>
                    <a:pt x="8634" y="4404"/>
                    <a:pt x="8634" y="4404"/>
                  </a:cubicBezTo>
                  <a:cubicBezTo>
                    <a:pt x="8648" y="4430"/>
                    <a:pt x="8648" y="4430"/>
                    <a:pt x="8648" y="4430"/>
                  </a:cubicBezTo>
                  <a:cubicBezTo>
                    <a:pt x="8640" y="4444"/>
                    <a:pt x="8640" y="4444"/>
                    <a:pt x="8640" y="4444"/>
                  </a:cubicBezTo>
                  <a:cubicBezTo>
                    <a:pt x="8638" y="4458"/>
                    <a:pt x="8638" y="4458"/>
                    <a:pt x="8638" y="4458"/>
                  </a:cubicBezTo>
                  <a:cubicBezTo>
                    <a:pt x="8628" y="4464"/>
                    <a:pt x="8628" y="4464"/>
                    <a:pt x="8628" y="4464"/>
                  </a:cubicBezTo>
                  <a:cubicBezTo>
                    <a:pt x="8643" y="4482"/>
                    <a:pt x="8643" y="4482"/>
                    <a:pt x="8643" y="4482"/>
                  </a:cubicBezTo>
                  <a:cubicBezTo>
                    <a:pt x="8655" y="4481"/>
                    <a:pt x="8655" y="4481"/>
                    <a:pt x="8655" y="4481"/>
                  </a:cubicBezTo>
                  <a:cubicBezTo>
                    <a:pt x="8677" y="4510"/>
                    <a:pt x="8677" y="4510"/>
                    <a:pt x="8677" y="4510"/>
                  </a:cubicBezTo>
                  <a:cubicBezTo>
                    <a:pt x="8678" y="4524"/>
                    <a:pt x="8678" y="4524"/>
                    <a:pt x="8678" y="4524"/>
                  </a:cubicBezTo>
                  <a:cubicBezTo>
                    <a:pt x="8667" y="4534"/>
                    <a:pt x="8667" y="4534"/>
                    <a:pt x="8667" y="4534"/>
                  </a:cubicBezTo>
                  <a:cubicBezTo>
                    <a:pt x="8667" y="4553"/>
                    <a:pt x="8667" y="4553"/>
                    <a:pt x="8667" y="4553"/>
                  </a:cubicBezTo>
                  <a:cubicBezTo>
                    <a:pt x="8684" y="4566"/>
                    <a:pt x="8684" y="4566"/>
                    <a:pt x="8684" y="4566"/>
                  </a:cubicBezTo>
                  <a:cubicBezTo>
                    <a:pt x="8698" y="4571"/>
                    <a:pt x="8698" y="4571"/>
                    <a:pt x="8698" y="4571"/>
                  </a:cubicBezTo>
                  <a:cubicBezTo>
                    <a:pt x="8709" y="4562"/>
                    <a:pt x="8709" y="4562"/>
                    <a:pt x="8709" y="4562"/>
                  </a:cubicBezTo>
                  <a:cubicBezTo>
                    <a:pt x="8712" y="4576"/>
                    <a:pt x="8712" y="4576"/>
                    <a:pt x="8712" y="4576"/>
                  </a:cubicBezTo>
                  <a:cubicBezTo>
                    <a:pt x="8704" y="4585"/>
                    <a:pt x="8704" y="4585"/>
                    <a:pt x="8704" y="4585"/>
                  </a:cubicBezTo>
                  <a:cubicBezTo>
                    <a:pt x="8706" y="4605"/>
                    <a:pt x="8706" y="4605"/>
                    <a:pt x="8706" y="4605"/>
                  </a:cubicBezTo>
                  <a:cubicBezTo>
                    <a:pt x="8719" y="4617"/>
                    <a:pt x="8719" y="4617"/>
                    <a:pt x="8719" y="4617"/>
                  </a:cubicBezTo>
                  <a:cubicBezTo>
                    <a:pt x="8710" y="4624"/>
                    <a:pt x="8710" y="4624"/>
                    <a:pt x="8710" y="4624"/>
                  </a:cubicBezTo>
                  <a:cubicBezTo>
                    <a:pt x="8709" y="4637"/>
                    <a:pt x="8709" y="4637"/>
                    <a:pt x="8709" y="4637"/>
                  </a:cubicBezTo>
                  <a:cubicBezTo>
                    <a:pt x="8715" y="4650"/>
                    <a:pt x="8715" y="4650"/>
                    <a:pt x="8715" y="4650"/>
                  </a:cubicBezTo>
                  <a:cubicBezTo>
                    <a:pt x="8706" y="4667"/>
                    <a:pt x="8706" y="4667"/>
                    <a:pt x="8706" y="4667"/>
                  </a:cubicBezTo>
                  <a:cubicBezTo>
                    <a:pt x="8713" y="4672"/>
                    <a:pt x="8713" y="4672"/>
                    <a:pt x="8713" y="4672"/>
                  </a:cubicBezTo>
                  <a:cubicBezTo>
                    <a:pt x="8712" y="4684"/>
                    <a:pt x="8712" y="4684"/>
                    <a:pt x="8712" y="4684"/>
                  </a:cubicBezTo>
                  <a:cubicBezTo>
                    <a:pt x="8709" y="4692"/>
                    <a:pt x="8709" y="4692"/>
                    <a:pt x="8709" y="4692"/>
                  </a:cubicBezTo>
                  <a:cubicBezTo>
                    <a:pt x="8716" y="4696"/>
                    <a:pt x="8716" y="4696"/>
                    <a:pt x="8716" y="4696"/>
                  </a:cubicBezTo>
                  <a:cubicBezTo>
                    <a:pt x="8707" y="4709"/>
                    <a:pt x="8707" y="4709"/>
                    <a:pt x="8707" y="4709"/>
                  </a:cubicBezTo>
                  <a:cubicBezTo>
                    <a:pt x="8719" y="4747"/>
                    <a:pt x="8719" y="4747"/>
                    <a:pt x="8719" y="4747"/>
                  </a:cubicBezTo>
                  <a:cubicBezTo>
                    <a:pt x="8715" y="4759"/>
                    <a:pt x="8715" y="4759"/>
                    <a:pt x="8715" y="4759"/>
                  </a:cubicBezTo>
                  <a:cubicBezTo>
                    <a:pt x="8718" y="4788"/>
                    <a:pt x="8718" y="4788"/>
                    <a:pt x="8718" y="4788"/>
                  </a:cubicBezTo>
                  <a:cubicBezTo>
                    <a:pt x="8719" y="4800"/>
                    <a:pt x="8719" y="4800"/>
                    <a:pt x="8719" y="4800"/>
                  </a:cubicBezTo>
                  <a:cubicBezTo>
                    <a:pt x="8719" y="4814"/>
                    <a:pt x="8719" y="4814"/>
                    <a:pt x="8719" y="4814"/>
                  </a:cubicBezTo>
                  <a:cubicBezTo>
                    <a:pt x="8736" y="4867"/>
                    <a:pt x="8736" y="4867"/>
                    <a:pt x="8736" y="4867"/>
                  </a:cubicBezTo>
                  <a:cubicBezTo>
                    <a:pt x="8748" y="4869"/>
                    <a:pt x="8748" y="4869"/>
                    <a:pt x="8748" y="4869"/>
                  </a:cubicBezTo>
                  <a:cubicBezTo>
                    <a:pt x="8764" y="4860"/>
                    <a:pt x="8764" y="4860"/>
                    <a:pt x="8764" y="4860"/>
                  </a:cubicBezTo>
                  <a:cubicBezTo>
                    <a:pt x="8765" y="4866"/>
                    <a:pt x="8765" y="4866"/>
                    <a:pt x="8765" y="4866"/>
                  </a:cubicBezTo>
                  <a:cubicBezTo>
                    <a:pt x="8753" y="4887"/>
                    <a:pt x="8753" y="4887"/>
                    <a:pt x="8753" y="4887"/>
                  </a:cubicBezTo>
                  <a:cubicBezTo>
                    <a:pt x="8747" y="4895"/>
                    <a:pt x="8747" y="4895"/>
                    <a:pt x="8747" y="4895"/>
                  </a:cubicBezTo>
                  <a:cubicBezTo>
                    <a:pt x="8754" y="4909"/>
                    <a:pt x="8754" y="4909"/>
                    <a:pt x="8754" y="4909"/>
                  </a:cubicBezTo>
                  <a:cubicBezTo>
                    <a:pt x="8762" y="4909"/>
                    <a:pt x="8762" y="4909"/>
                    <a:pt x="8762" y="4909"/>
                  </a:cubicBezTo>
                  <a:cubicBezTo>
                    <a:pt x="8784" y="4935"/>
                    <a:pt x="8784" y="4935"/>
                    <a:pt x="8784" y="4935"/>
                  </a:cubicBezTo>
                  <a:cubicBezTo>
                    <a:pt x="8782" y="4965"/>
                    <a:pt x="8782" y="4965"/>
                    <a:pt x="8782" y="4965"/>
                  </a:cubicBezTo>
                  <a:cubicBezTo>
                    <a:pt x="8788" y="4976"/>
                    <a:pt x="8788" y="4976"/>
                    <a:pt x="8788" y="4976"/>
                  </a:cubicBezTo>
                  <a:cubicBezTo>
                    <a:pt x="8787" y="4987"/>
                    <a:pt x="8787" y="4987"/>
                    <a:pt x="8787" y="4987"/>
                  </a:cubicBezTo>
                  <a:cubicBezTo>
                    <a:pt x="8791" y="5025"/>
                    <a:pt x="8791" y="5025"/>
                    <a:pt x="8791" y="5025"/>
                  </a:cubicBezTo>
                  <a:cubicBezTo>
                    <a:pt x="8803" y="5025"/>
                    <a:pt x="8803" y="5025"/>
                    <a:pt x="8803" y="5025"/>
                  </a:cubicBezTo>
                  <a:cubicBezTo>
                    <a:pt x="8803" y="5043"/>
                    <a:pt x="8803" y="5043"/>
                    <a:pt x="8803" y="5043"/>
                  </a:cubicBezTo>
                  <a:cubicBezTo>
                    <a:pt x="8797" y="5049"/>
                    <a:pt x="8797" y="5049"/>
                    <a:pt x="8797" y="5049"/>
                  </a:cubicBezTo>
                  <a:cubicBezTo>
                    <a:pt x="8799" y="5074"/>
                    <a:pt x="8799" y="5074"/>
                    <a:pt x="8799" y="5074"/>
                  </a:cubicBezTo>
                  <a:cubicBezTo>
                    <a:pt x="8806" y="5089"/>
                    <a:pt x="8806" y="5089"/>
                    <a:pt x="8806" y="5089"/>
                  </a:cubicBezTo>
                  <a:cubicBezTo>
                    <a:pt x="8808" y="5111"/>
                    <a:pt x="8808" y="5111"/>
                    <a:pt x="8808" y="5111"/>
                  </a:cubicBezTo>
                  <a:cubicBezTo>
                    <a:pt x="8785" y="5135"/>
                    <a:pt x="8785" y="5135"/>
                    <a:pt x="8785" y="5135"/>
                  </a:cubicBezTo>
                  <a:cubicBezTo>
                    <a:pt x="8784" y="5159"/>
                    <a:pt x="8784" y="5159"/>
                    <a:pt x="8784" y="5159"/>
                  </a:cubicBezTo>
                  <a:cubicBezTo>
                    <a:pt x="8773" y="5184"/>
                    <a:pt x="8773" y="5184"/>
                    <a:pt x="8773" y="5184"/>
                  </a:cubicBezTo>
                  <a:cubicBezTo>
                    <a:pt x="8776" y="5211"/>
                    <a:pt x="8776" y="5211"/>
                    <a:pt x="8776" y="5211"/>
                  </a:cubicBezTo>
                  <a:cubicBezTo>
                    <a:pt x="8780" y="5214"/>
                    <a:pt x="8780" y="5214"/>
                    <a:pt x="8780" y="5214"/>
                  </a:cubicBezTo>
                  <a:cubicBezTo>
                    <a:pt x="8777" y="5237"/>
                    <a:pt x="8777" y="5237"/>
                    <a:pt x="8777" y="5237"/>
                  </a:cubicBezTo>
                  <a:cubicBezTo>
                    <a:pt x="8762" y="5253"/>
                    <a:pt x="8762" y="5253"/>
                    <a:pt x="8762" y="5253"/>
                  </a:cubicBezTo>
                  <a:cubicBezTo>
                    <a:pt x="8764" y="5274"/>
                    <a:pt x="8764" y="5274"/>
                    <a:pt x="8764" y="5274"/>
                  </a:cubicBezTo>
                  <a:cubicBezTo>
                    <a:pt x="8751" y="5300"/>
                    <a:pt x="8751" y="5300"/>
                    <a:pt x="8751" y="5300"/>
                  </a:cubicBezTo>
                  <a:cubicBezTo>
                    <a:pt x="8759" y="5302"/>
                    <a:pt x="8759" y="5302"/>
                    <a:pt x="8759" y="5302"/>
                  </a:cubicBezTo>
                  <a:cubicBezTo>
                    <a:pt x="8759" y="5314"/>
                    <a:pt x="8759" y="5314"/>
                    <a:pt x="8759" y="5314"/>
                  </a:cubicBezTo>
                  <a:cubicBezTo>
                    <a:pt x="8745" y="5331"/>
                    <a:pt x="8745" y="5331"/>
                    <a:pt x="8745" y="5331"/>
                  </a:cubicBezTo>
                  <a:cubicBezTo>
                    <a:pt x="8754" y="5367"/>
                    <a:pt x="8754" y="5367"/>
                    <a:pt x="8754" y="5367"/>
                  </a:cubicBezTo>
                  <a:cubicBezTo>
                    <a:pt x="8738" y="5384"/>
                    <a:pt x="8738" y="5384"/>
                    <a:pt x="8738" y="5384"/>
                  </a:cubicBezTo>
                  <a:cubicBezTo>
                    <a:pt x="8742" y="5406"/>
                    <a:pt x="8742" y="5406"/>
                    <a:pt x="8742" y="5406"/>
                  </a:cubicBezTo>
                  <a:cubicBezTo>
                    <a:pt x="8750" y="5409"/>
                    <a:pt x="8750" y="5409"/>
                    <a:pt x="8750" y="5409"/>
                  </a:cubicBezTo>
                  <a:cubicBezTo>
                    <a:pt x="8750" y="5425"/>
                    <a:pt x="8750" y="5425"/>
                    <a:pt x="8750" y="5425"/>
                  </a:cubicBezTo>
                  <a:cubicBezTo>
                    <a:pt x="8730" y="5448"/>
                    <a:pt x="8730" y="5448"/>
                    <a:pt x="8730" y="5448"/>
                  </a:cubicBezTo>
                  <a:cubicBezTo>
                    <a:pt x="8725" y="5468"/>
                    <a:pt x="8725" y="5468"/>
                    <a:pt x="8725" y="5468"/>
                  </a:cubicBezTo>
                  <a:cubicBezTo>
                    <a:pt x="8709" y="5482"/>
                    <a:pt x="8709" y="5482"/>
                    <a:pt x="8709" y="5482"/>
                  </a:cubicBezTo>
                  <a:cubicBezTo>
                    <a:pt x="8709" y="5497"/>
                    <a:pt x="8709" y="5497"/>
                    <a:pt x="8709" y="5497"/>
                  </a:cubicBezTo>
                  <a:cubicBezTo>
                    <a:pt x="8692" y="5519"/>
                    <a:pt x="8692" y="5519"/>
                    <a:pt x="8692" y="5519"/>
                  </a:cubicBezTo>
                  <a:cubicBezTo>
                    <a:pt x="8677" y="5587"/>
                    <a:pt x="8677" y="5587"/>
                    <a:pt x="8677" y="5587"/>
                  </a:cubicBezTo>
                  <a:cubicBezTo>
                    <a:pt x="8667" y="5594"/>
                    <a:pt x="8667" y="5594"/>
                    <a:pt x="8667" y="5594"/>
                  </a:cubicBezTo>
                  <a:cubicBezTo>
                    <a:pt x="8664" y="5612"/>
                    <a:pt x="8664" y="5612"/>
                    <a:pt x="8664" y="5612"/>
                  </a:cubicBezTo>
                  <a:cubicBezTo>
                    <a:pt x="8670" y="5620"/>
                    <a:pt x="8670" y="5620"/>
                    <a:pt x="8670" y="5620"/>
                  </a:cubicBezTo>
                  <a:cubicBezTo>
                    <a:pt x="8667" y="5627"/>
                    <a:pt x="8667" y="5627"/>
                    <a:pt x="8667" y="5627"/>
                  </a:cubicBezTo>
                  <a:cubicBezTo>
                    <a:pt x="8646" y="5641"/>
                    <a:pt x="8646" y="5641"/>
                    <a:pt x="8646" y="5641"/>
                  </a:cubicBezTo>
                  <a:cubicBezTo>
                    <a:pt x="8644" y="5658"/>
                    <a:pt x="8644" y="5658"/>
                    <a:pt x="8644" y="5658"/>
                  </a:cubicBezTo>
                  <a:cubicBezTo>
                    <a:pt x="8631" y="5665"/>
                    <a:pt x="8631" y="5665"/>
                    <a:pt x="8631" y="5665"/>
                  </a:cubicBezTo>
                  <a:cubicBezTo>
                    <a:pt x="8632" y="5691"/>
                    <a:pt x="8632" y="5691"/>
                    <a:pt x="8632" y="5691"/>
                  </a:cubicBezTo>
                  <a:cubicBezTo>
                    <a:pt x="8623" y="5695"/>
                    <a:pt x="8623" y="5695"/>
                    <a:pt x="8623" y="5695"/>
                  </a:cubicBezTo>
                  <a:cubicBezTo>
                    <a:pt x="8631" y="5710"/>
                    <a:pt x="8631" y="5710"/>
                    <a:pt x="8631" y="5710"/>
                  </a:cubicBezTo>
                  <a:cubicBezTo>
                    <a:pt x="8612" y="5736"/>
                    <a:pt x="8612" y="5736"/>
                    <a:pt x="8612" y="5736"/>
                  </a:cubicBezTo>
                  <a:cubicBezTo>
                    <a:pt x="8611" y="5731"/>
                    <a:pt x="8611" y="5731"/>
                    <a:pt x="8611" y="5731"/>
                  </a:cubicBezTo>
                  <a:cubicBezTo>
                    <a:pt x="8599" y="5728"/>
                    <a:pt x="8599" y="5728"/>
                    <a:pt x="8599" y="5728"/>
                  </a:cubicBezTo>
                  <a:cubicBezTo>
                    <a:pt x="8605" y="5745"/>
                    <a:pt x="8605" y="5745"/>
                    <a:pt x="8605" y="5745"/>
                  </a:cubicBezTo>
                  <a:cubicBezTo>
                    <a:pt x="8605" y="5765"/>
                    <a:pt x="8605" y="5765"/>
                    <a:pt x="8605" y="5765"/>
                  </a:cubicBezTo>
                  <a:cubicBezTo>
                    <a:pt x="8586" y="5772"/>
                    <a:pt x="8586" y="5772"/>
                    <a:pt x="8586" y="5772"/>
                  </a:cubicBezTo>
                  <a:cubicBezTo>
                    <a:pt x="8591" y="5782"/>
                    <a:pt x="8591" y="5782"/>
                    <a:pt x="8591" y="5782"/>
                  </a:cubicBezTo>
                  <a:cubicBezTo>
                    <a:pt x="8563" y="5815"/>
                    <a:pt x="8563" y="5815"/>
                    <a:pt x="8563" y="5815"/>
                  </a:cubicBezTo>
                  <a:cubicBezTo>
                    <a:pt x="8551" y="5835"/>
                    <a:pt x="8551" y="5835"/>
                    <a:pt x="8551" y="5835"/>
                  </a:cubicBezTo>
                  <a:cubicBezTo>
                    <a:pt x="8540" y="5837"/>
                    <a:pt x="8540" y="5837"/>
                    <a:pt x="8540" y="5837"/>
                  </a:cubicBezTo>
                  <a:cubicBezTo>
                    <a:pt x="8537" y="5847"/>
                    <a:pt x="8537" y="5847"/>
                    <a:pt x="8537" y="5847"/>
                  </a:cubicBezTo>
                  <a:cubicBezTo>
                    <a:pt x="8515" y="5850"/>
                    <a:pt x="8515" y="5850"/>
                    <a:pt x="8515" y="5850"/>
                  </a:cubicBezTo>
                  <a:cubicBezTo>
                    <a:pt x="8496" y="5870"/>
                    <a:pt x="8496" y="5870"/>
                    <a:pt x="8496" y="5870"/>
                  </a:cubicBezTo>
                  <a:cubicBezTo>
                    <a:pt x="8485" y="5860"/>
                    <a:pt x="8485" y="5860"/>
                    <a:pt x="8485" y="5860"/>
                  </a:cubicBezTo>
                  <a:cubicBezTo>
                    <a:pt x="8476" y="5869"/>
                    <a:pt x="8476" y="5869"/>
                    <a:pt x="8476" y="5869"/>
                  </a:cubicBezTo>
                  <a:cubicBezTo>
                    <a:pt x="8452" y="5853"/>
                    <a:pt x="8452" y="5853"/>
                    <a:pt x="8452" y="5853"/>
                  </a:cubicBezTo>
                  <a:cubicBezTo>
                    <a:pt x="8426" y="5846"/>
                    <a:pt x="8426" y="5846"/>
                    <a:pt x="8426" y="5846"/>
                  </a:cubicBezTo>
                  <a:cubicBezTo>
                    <a:pt x="8424" y="5817"/>
                    <a:pt x="8424" y="5817"/>
                    <a:pt x="8424" y="5817"/>
                  </a:cubicBezTo>
                  <a:cubicBezTo>
                    <a:pt x="8415" y="5809"/>
                    <a:pt x="8415" y="5809"/>
                    <a:pt x="8415" y="5809"/>
                  </a:cubicBezTo>
                  <a:cubicBezTo>
                    <a:pt x="8395" y="5818"/>
                    <a:pt x="8395" y="5818"/>
                    <a:pt x="8395" y="5818"/>
                  </a:cubicBezTo>
                  <a:cubicBezTo>
                    <a:pt x="8378" y="5806"/>
                    <a:pt x="8378" y="5806"/>
                    <a:pt x="8378" y="5806"/>
                  </a:cubicBezTo>
                  <a:cubicBezTo>
                    <a:pt x="8374" y="5815"/>
                    <a:pt x="8374" y="5815"/>
                    <a:pt x="8374" y="5815"/>
                  </a:cubicBezTo>
                  <a:cubicBezTo>
                    <a:pt x="8374" y="5831"/>
                    <a:pt x="8374" y="5831"/>
                    <a:pt x="8374" y="5831"/>
                  </a:cubicBezTo>
                  <a:cubicBezTo>
                    <a:pt x="8359" y="5841"/>
                    <a:pt x="8359" y="5841"/>
                    <a:pt x="8359" y="5841"/>
                  </a:cubicBezTo>
                  <a:cubicBezTo>
                    <a:pt x="8357" y="5872"/>
                    <a:pt x="8357" y="5872"/>
                    <a:pt x="8357" y="5872"/>
                  </a:cubicBezTo>
                  <a:cubicBezTo>
                    <a:pt x="8346" y="5878"/>
                    <a:pt x="8346" y="5878"/>
                    <a:pt x="8346" y="5878"/>
                  </a:cubicBezTo>
                  <a:cubicBezTo>
                    <a:pt x="8340" y="5905"/>
                    <a:pt x="8340" y="5905"/>
                    <a:pt x="8340" y="5905"/>
                  </a:cubicBezTo>
                  <a:cubicBezTo>
                    <a:pt x="8334" y="5898"/>
                    <a:pt x="8334" y="5898"/>
                    <a:pt x="8334" y="5898"/>
                  </a:cubicBezTo>
                  <a:cubicBezTo>
                    <a:pt x="8313" y="5902"/>
                    <a:pt x="8313" y="5902"/>
                    <a:pt x="8313" y="5902"/>
                  </a:cubicBezTo>
                  <a:cubicBezTo>
                    <a:pt x="8307" y="5925"/>
                    <a:pt x="8307" y="5925"/>
                    <a:pt x="8307" y="5925"/>
                  </a:cubicBezTo>
                  <a:cubicBezTo>
                    <a:pt x="8302" y="5925"/>
                    <a:pt x="8302" y="5925"/>
                    <a:pt x="8302" y="5925"/>
                  </a:cubicBezTo>
                  <a:close/>
                  <a:moveTo>
                    <a:pt x="2695" y="5982"/>
                  </a:moveTo>
                  <a:lnTo>
                    <a:pt x="2695" y="5982"/>
                  </a:lnTo>
                  <a:cubicBezTo>
                    <a:pt x="2675" y="5968"/>
                    <a:pt x="2675" y="5968"/>
                    <a:pt x="2675" y="5968"/>
                  </a:cubicBezTo>
                  <a:cubicBezTo>
                    <a:pt x="2580" y="5985"/>
                    <a:pt x="2580" y="5985"/>
                    <a:pt x="2580" y="5985"/>
                  </a:cubicBezTo>
                  <a:cubicBezTo>
                    <a:pt x="2695" y="5982"/>
                    <a:pt x="2695" y="5982"/>
                    <a:pt x="2695" y="5982"/>
                  </a:cubicBezTo>
                  <a:close/>
                  <a:moveTo>
                    <a:pt x="9499" y="5638"/>
                  </a:moveTo>
                  <a:lnTo>
                    <a:pt x="9499" y="5638"/>
                  </a:lnTo>
                  <a:cubicBezTo>
                    <a:pt x="9507" y="5641"/>
                    <a:pt x="9507" y="5641"/>
                    <a:pt x="9507" y="5641"/>
                  </a:cubicBezTo>
                  <a:cubicBezTo>
                    <a:pt x="9520" y="5632"/>
                    <a:pt x="9520" y="5632"/>
                    <a:pt x="9520" y="5632"/>
                  </a:cubicBezTo>
                  <a:cubicBezTo>
                    <a:pt x="9523" y="5620"/>
                    <a:pt x="9523" y="5620"/>
                    <a:pt x="9523" y="5620"/>
                  </a:cubicBezTo>
                  <a:cubicBezTo>
                    <a:pt x="9511" y="5624"/>
                    <a:pt x="9511" y="5624"/>
                    <a:pt x="9511" y="5624"/>
                  </a:cubicBezTo>
                  <a:cubicBezTo>
                    <a:pt x="9499" y="5638"/>
                    <a:pt x="9499" y="5638"/>
                    <a:pt x="9499" y="5638"/>
                  </a:cubicBezTo>
                  <a:close/>
                  <a:moveTo>
                    <a:pt x="535" y="829"/>
                  </a:moveTo>
                  <a:lnTo>
                    <a:pt x="535" y="829"/>
                  </a:lnTo>
                  <a:cubicBezTo>
                    <a:pt x="524" y="811"/>
                    <a:pt x="524" y="811"/>
                    <a:pt x="524" y="811"/>
                  </a:cubicBezTo>
                  <a:cubicBezTo>
                    <a:pt x="521" y="788"/>
                    <a:pt x="521" y="788"/>
                    <a:pt x="521" y="788"/>
                  </a:cubicBezTo>
                  <a:cubicBezTo>
                    <a:pt x="514" y="777"/>
                    <a:pt x="514" y="777"/>
                    <a:pt x="514" y="777"/>
                  </a:cubicBezTo>
                  <a:cubicBezTo>
                    <a:pt x="503" y="774"/>
                    <a:pt x="503" y="774"/>
                    <a:pt x="503" y="774"/>
                  </a:cubicBezTo>
                  <a:cubicBezTo>
                    <a:pt x="497" y="757"/>
                    <a:pt x="497" y="757"/>
                    <a:pt x="497" y="757"/>
                  </a:cubicBezTo>
                  <a:cubicBezTo>
                    <a:pt x="514" y="742"/>
                    <a:pt x="514" y="742"/>
                    <a:pt x="514" y="742"/>
                  </a:cubicBezTo>
                  <a:cubicBezTo>
                    <a:pt x="526" y="726"/>
                    <a:pt x="526" y="726"/>
                    <a:pt x="526" y="726"/>
                  </a:cubicBezTo>
                  <a:cubicBezTo>
                    <a:pt x="550" y="723"/>
                    <a:pt x="550" y="723"/>
                    <a:pt x="550" y="723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70" y="719"/>
                    <a:pt x="570" y="719"/>
                    <a:pt x="570" y="719"/>
                  </a:cubicBezTo>
                  <a:cubicBezTo>
                    <a:pt x="578" y="736"/>
                    <a:pt x="578" y="736"/>
                    <a:pt x="578" y="736"/>
                  </a:cubicBezTo>
                  <a:cubicBezTo>
                    <a:pt x="596" y="743"/>
                    <a:pt x="596" y="743"/>
                    <a:pt x="596" y="743"/>
                  </a:cubicBezTo>
                  <a:cubicBezTo>
                    <a:pt x="615" y="742"/>
                    <a:pt x="615" y="742"/>
                    <a:pt x="615" y="742"/>
                  </a:cubicBezTo>
                  <a:cubicBezTo>
                    <a:pt x="618" y="736"/>
                    <a:pt x="618" y="736"/>
                    <a:pt x="618" y="736"/>
                  </a:cubicBezTo>
                  <a:cubicBezTo>
                    <a:pt x="627" y="731"/>
                    <a:pt x="627" y="731"/>
                    <a:pt x="627" y="731"/>
                  </a:cubicBezTo>
                  <a:cubicBezTo>
                    <a:pt x="616" y="720"/>
                    <a:pt x="616" y="720"/>
                    <a:pt x="616" y="720"/>
                  </a:cubicBezTo>
                  <a:cubicBezTo>
                    <a:pt x="598" y="716"/>
                    <a:pt x="598" y="716"/>
                    <a:pt x="598" y="716"/>
                  </a:cubicBezTo>
                  <a:cubicBezTo>
                    <a:pt x="556" y="691"/>
                    <a:pt x="556" y="691"/>
                    <a:pt x="556" y="691"/>
                  </a:cubicBezTo>
                  <a:cubicBezTo>
                    <a:pt x="521" y="685"/>
                    <a:pt x="521" y="685"/>
                    <a:pt x="521" y="685"/>
                  </a:cubicBezTo>
                  <a:cubicBezTo>
                    <a:pt x="498" y="687"/>
                    <a:pt x="498" y="687"/>
                    <a:pt x="498" y="687"/>
                  </a:cubicBezTo>
                  <a:cubicBezTo>
                    <a:pt x="468" y="714"/>
                    <a:pt x="468" y="714"/>
                    <a:pt x="468" y="714"/>
                  </a:cubicBezTo>
                  <a:cubicBezTo>
                    <a:pt x="456" y="736"/>
                    <a:pt x="456" y="736"/>
                    <a:pt x="456" y="736"/>
                  </a:cubicBezTo>
                  <a:cubicBezTo>
                    <a:pt x="439" y="742"/>
                    <a:pt x="439" y="742"/>
                    <a:pt x="439" y="742"/>
                  </a:cubicBezTo>
                  <a:cubicBezTo>
                    <a:pt x="419" y="759"/>
                    <a:pt x="419" y="759"/>
                    <a:pt x="419" y="759"/>
                  </a:cubicBezTo>
                  <a:cubicBezTo>
                    <a:pt x="419" y="801"/>
                    <a:pt x="419" y="801"/>
                    <a:pt x="419" y="801"/>
                  </a:cubicBezTo>
                  <a:cubicBezTo>
                    <a:pt x="431" y="811"/>
                    <a:pt x="431" y="811"/>
                    <a:pt x="431" y="811"/>
                  </a:cubicBezTo>
                  <a:cubicBezTo>
                    <a:pt x="451" y="798"/>
                    <a:pt x="451" y="798"/>
                    <a:pt x="451" y="798"/>
                  </a:cubicBezTo>
                  <a:cubicBezTo>
                    <a:pt x="466" y="809"/>
                    <a:pt x="466" y="809"/>
                    <a:pt x="466" y="809"/>
                  </a:cubicBezTo>
                  <a:cubicBezTo>
                    <a:pt x="474" y="820"/>
                    <a:pt x="474" y="820"/>
                    <a:pt x="474" y="820"/>
                  </a:cubicBezTo>
                  <a:cubicBezTo>
                    <a:pt x="483" y="826"/>
                    <a:pt x="483" y="826"/>
                    <a:pt x="483" y="826"/>
                  </a:cubicBezTo>
                  <a:cubicBezTo>
                    <a:pt x="491" y="814"/>
                    <a:pt x="491" y="814"/>
                    <a:pt x="491" y="814"/>
                  </a:cubicBezTo>
                  <a:cubicBezTo>
                    <a:pt x="491" y="804"/>
                    <a:pt x="491" y="804"/>
                    <a:pt x="491" y="804"/>
                  </a:cubicBezTo>
                  <a:cubicBezTo>
                    <a:pt x="500" y="795"/>
                    <a:pt x="500" y="795"/>
                    <a:pt x="500" y="795"/>
                  </a:cubicBezTo>
                  <a:cubicBezTo>
                    <a:pt x="511" y="806"/>
                    <a:pt x="511" y="806"/>
                    <a:pt x="511" y="806"/>
                  </a:cubicBezTo>
                  <a:cubicBezTo>
                    <a:pt x="518" y="830"/>
                    <a:pt x="518" y="830"/>
                    <a:pt x="518" y="830"/>
                  </a:cubicBezTo>
                  <a:cubicBezTo>
                    <a:pt x="532" y="840"/>
                    <a:pt x="532" y="840"/>
                    <a:pt x="532" y="840"/>
                  </a:cubicBezTo>
                  <a:cubicBezTo>
                    <a:pt x="535" y="829"/>
                    <a:pt x="535" y="829"/>
                    <a:pt x="535" y="829"/>
                  </a:cubicBezTo>
                  <a:close/>
                  <a:moveTo>
                    <a:pt x="662" y="590"/>
                  </a:moveTo>
                  <a:lnTo>
                    <a:pt x="662" y="590"/>
                  </a:lnTo>
                  <a:cubicBezTo>
                    <a:pt x="666" y="572"/>
                    <a:pt x="666" y="572"/>
                    <a:pt x="666" y="572"/>
                  </a:cubicBezTo>
                  <a:cubicBezTo>
                    <a:pt x="677" y="558"/>
                    <a:pt x="677" y="558"/>
                    <a:pt x="677" y="558"/>
                  </a:cubicBezTo>
                  <a:cubicBezTo>
                    <a:pt x="683" y="558"/>
                    <a:pt x="683" y="558"/>
                    <a:pt x="683" y="558"/>
                  </a:cubicBezTo>
                  <a:cubicBezTo>
                    <a:pt x="685" y="574"/>
                    <a:pt x="685" y="574"/>
                    <a:pt x="685" y="574"/>
                  </a:cubicBezTo>
                  <a:cubicBezTo>
                    <a:pt x="693" y="583"/>
                    <a:pt x="693" y="583"/>
                    <a:pt x="693" y="583"/>
                  </a:cubicBezTo>
                  <a:cubicBezTo>
                    <a:pt x="689" y="595"/>
                    <a:pt x="689" y="595"/>
                    <a:pt x="689" y="595"/>
                  </a:cubicBezTo>
                  <a:cubicBezTo>
                    <a:pt x="668" y="595"/>
                    <a:pt x="668" y="595"/>
                    <a:pt x="668" y="595"/>
                  </a:cubicBezTo>
                  <a:lnTo>
                    <a:pt x="662" y="590"/>
                  </a:lnTo>
                  <a:close/>
                  <a:moveTo>
                    <a:pt x="628" y="915"/>
                  </a:moveTo>
                  <a:lnTo>
                    <a:pt x="628" y="915"/>
                  </a:lnTo>
                  <a:cubicBezTo>
                    <a:pt x="636" y="915"/>
                    <a:pt x="636" y="915"/>
                    <a:pt x="636" y="915"/>
                  </a:cubicBezTo>
                  <a:cubicBezTo>
                    <a:pt x="645" y="908"/>
                    <a:pt x="645" y="908"/>
                    <a:pt x="645" y="908"/>
                  </a:cubicBezTo>
                  <a:cubicBezTo>
                    <a:pt x="653" y="895"/>
                    <a:pt x="653" y="895"/>
                    <a:pt x="653" y="895"/>
                  </a:cubicBezTo>
                  <a:cubicBezTo>
                    <a:pt x="651" y="884"/>
                    <a:pt x="651" y="884"/>
                    <a:pt x="651" y="884"/>
                  </a:cubicBezTo>
                  <a:cubicBezTo>
                    <a:pt x="654" y="876"/>
                    <a:pt x="654" y="876"/>
                    <a:pt x="654" y="876"/>
                  </a:cubicBezTo>
                  <a:cubicBezTo>
                    <a:pt x="662" y="881"/>
                    <a:pt x="662" y="881"/>
                    <a:pt x="662" y="881"/>
                  </a:cubicBezTo>
                  <a:cubicBezTo>
                    <a:pt x="673" y="875"/>
                    <a:pt x="673" y="875"/>
                    <a:pt x="673" y="875"/>
                  </a:cubicBezTo>
                  <a:cubicBezTo>
                    <a:pt x="676" y="853"/>
                    <a:pt x="676" y="853"/>
                    <a:pt x="676" y="853"/>
                  </a:cubicBezTo>
                  <a:cubicBezTo>
                    <a:pt x="673" y="830"/>
                    <a:pt x="673" y="830"/>
                    <a:pt x="673" y="830"/>
                  </a:cubicBezTo>
                  <a:cubicBezTo>
                    <a:pt x="660" y="818"/>
                    <a:pt x="660" y="818"/>
                    <a:pt x="660" y="818"/>
                  </a:cubicBezTo>
                  <a:cubicBezTo>
                    <a:pt x="659" y="812"/>
                    <a:pt x="659" y="812"/>
                    <a:pt x="659" y="812"/>
                  </a:cubicBezTo>
                  <a:cubicBezTo>
                    <a:pt x="676" y="804"/>
                    <a:pt x="676" y="804"/>
                    <a:pt x="676" y="804"/>
                  </a:cubicBezTo>
                  <a:cubicBezTo>
                    <a:pt x="688" y="804"/>
                    <a:pt x="688" y="804"/>
                    <a:pt x="688" y="804"/>
                  </a:cubicBezTo>
                  <a:cubicBezTo>
                    <a:pt x="712" y="800"/>
                    <a:pt x="712" y="800"/>
                    <a:pt x="712" y="800"/>
                  </a:cubicBezTo>
                  <a:cubicBezTo>
                    <a:pt x="720" y="795"/>
                    <a:pt x="720" y="795"/>
                    <a:pt x="720" y="795"/>
                  </a:cubicBezTo>
                  <a:cubicBezTo>
                    <a:pt x="720" y="789"/>
                    <a:pt x="720" y="789"/>
                    <a:pt x="720" y="789"/>
                  </a:cubicBezTo>
                  <a:cubicBezTo>
                    <a:pt x="714" y="785"/>
                    <a:pt x="714" y="785"/>
                    <a:pt x="714" y="785"/>
                  </a:cubicBezTo>
                  <a:cubicBezTo>
                    <a:pt x="709" y="774"/>
                    <a:pt x="709" y="774"/>
                    <a:pt x="709" y="774"/>
                  </a:cubicBezTo>
                  <a:cubicBezTo>
                    <a:pt x="700" y="772"/>
                    <a:pt x="700" y="772"/>
                    <a:pt x="700" y="772"/>
                  </a:cubicBezTo>
                  <a:cubicBezTo>
                    <a:pt x="696" y="768"/>
                    <a:pt x="696" y="768"/>
                    <a:pt x="696" y="768"/>
                  </a:cubicBezTo>
                  <a:cubicBezTo>
                    <a:pt x="697" y="751"/>
                    <a:pt x="697" y="751"/>
                    <a:pt x="697" y="751"/>
                  </a:cubicBezTo>
                  <a:cubicBezTo>
                    <a:pt x="703" y="745"/>
                    <a:pt x="703" y="745"/>
                    <a:pt x="703" y="745"/>
                  </a:cubicBezTo>
                  <a:cubicBezTo>
                    <a:pt x="712" y="746"/>
                    <a:pt x="712" y="746"/>
                    <a:pt x="712" y="746"/>
                  </a:cubicBezTo>
                  <a:cubicBezTo>
                    <a:pt x="714" y="752"/>
                    <a:pt x="714" y="752"/>
                    <a:pt x="714" y="752"/>
                  </a:cubicBezTo>
                  <a:cubicBezTo>
                    <a:pt x="723" y="756"/>
                    <a:pt x="723" y="756"/>
                    <a:pt x="723" y="756"/>
                  </a:cubicBezTo>
                  <a:cubicBezTo>
                    <a:pt x="734" y="752"/>
                    <a:pt x="734" y="752"/>
                    <a:pt x="734" y="752"/>
                  </a:cubicBezTo>
                  <a:cubicBezTo>
                    <a:pt x="749" y="736"/>
                    <a:pt x="749" y="736"/>
                    <a:pt x="749" y="736"/>
                  </a:cubicBezTo>
                  <a:cubicBezTo>
                    <a:pt x="760" y="728"/>
                    <a:pt x="760" y="728"/>
                    <a:pt x="760" y="728"/>
                  </a:cubicBezTo>
                  <a:cubicBezTo>
                    <a:pt x="761" y="722"/>
                    <a:pt x="761" y="722"/>
                    <a:pt x="761" y="722"/>
                  </a:cubicBezTo>
                  <a:cubicBezTo>
                    <a:pt x="752" y="707"/>
                    <a:pt x="752" y="707"/>
                    <a:pt x="752" y="707"/>
                  </a:cubicBezTo>
                  <a:cubicBezTo>
                    <a:pt x="751" y="699"/>
                    <a:pt x="751" y="699"/>
                    <a:pt x="751" y="699"/>
                  </a:cubicBezTo>
                  <a:cubicBezTo>
                    <a:pt x="735" y="688"/>
                    <a:pt x="735" y="688"/>
                    <a:pt x="735" y="688"/>
                  </a:cubicBezTo>
                  <a:cubicBezTo>
                    <a:pt x="731" y="673"/>
                    <a:pt x="731" y="673"/>
                    <a:pt x="731" y="673"/>
                  </a:cubicBezTo>
                  <a:cubicBezTo>
                    <a:pt x="725" y="671"/>
                    <a:pt x="725" y="671"/>
                    <a:pt x="725" y="671"/>
                  </a:cubicBezTo>
                  <a:cubicBezTo>
                    <a:pt x="706" y="681"/>
                    <a:pt x="706" y="681"/>
                    <a:pt x="706" y="681"/>
                  </a:cubicBezTo>
                  <a:cubicBezTo>
                    <a:pt x="696" y="697"/>
                    <a:pt x="696" y="697"/>
                    <a:pt x="696" y="697"/>
                  </a:cubicBezTo>
                  <a:cubicBezTo>
                    <a:pt x="688" y="702"/>
                    <a:pt x="688" y="702"/>
                    <a:pt x="688" y="702"/>
                  </a:cubicBezTo>
                  <a:cubicBezTo>
                    <a:pt x="686" y="694"/>
                    <a:pt x="686" y="694"/>
                    <a:pt x="686" y="694"/>
                  </a:cubicBezTo>
                  <a:cubicBezTo>
                    <a:pt x="691" y="679"/>
                    <a:pt x="691" y="679"/>
                    <a:pt x="691" y="679"/>
                  </a:cubicBezTo>
                  <a:cubicBezTo>
                    <a:pt x="702" y="668"/>
                    <a:pt x="702" y="668"/>
                    <a:pt x="702" y="668"/>
                  </a:cubicBezTo>
                  <a:cubicBezTo>
                    <a:pt x="709" y="650"/>
                    <a:pt x="709" y="650"/>
                    <a:pt x="709" y="650"/>
                  </a:cubicBezTo>
                  <a:cubicBezTo>
                    <a:pt x="711" y="630"/>
                    <a:pt x="711" y="630"/>
                    <a:pt x="711" y="630"/>
                  </a:cubicBezTo>
                  <a:cubicBezTo>
                    <a:pt x="709" y="624"/>
                    <a:pt x="709" y="624"/>
                    <a:pt x="709" y="624"/>
                  </a:cubicBezTo>
                  <a:cubicBezTo>
                    <a:pt x="691" y="644"/>
                    <a:pt x="691" y="644"/>
                    <a:pt x="691" y="644"/>
                  </a:cubicBezTo>
                  <a:cubicBezTo>
                    <a:pt x="680" y="665"/>
                    <a:pt x="680" y="665"/>
                    <a:pt x="680" y="665"/>
                  </a:cubicBezTo>
                  <a:cubicBezTo>
                    <a:pt x="676" y="668"/>
                    <a:pt x="676" y="668"/>
                    <a:pt x="676" y="668"/>
                  </a:cubicBezTo>
                  <a:cubicBezTo>
                    <a:pt x="674" y="661"/>
                    <a:pt x="674" y="661"/>
                    <a:pt x="674" y="661"/>
                  </a:cubicBezTo>
                  <a:cubicBezTo>
                    <a:pt x="677" y="645"/>
                    <a:pt x="677" y="645"/>
                    <a:pt x="677" y="645"/>
                  </a:cubicBezTo>
                  <a:cubicBezTo>
                    <a:pt x="673" y="636"/>
                    <a:pt x="673" y="636"/>
                    <a:pt x="673" y="636"/>
                  </a:cubicBezTo>
                  <a:cubicBezTo>
                    <a:pt x="668" y="642"/>
                    <a:pt x="668" y="642"/>
                    <a:pt x="668" y="642"/>
                  </a:cubicBezTo>
                  <a:cubicBezTo>
                    <a:pt x="660" y="662"/>
                    <a:pt x="660" y="662"/>
                    <a:pt x="660" y="662"/>
                  </a:cubicBezTo>
                  <a:cubicBezTo>
                    <a:pt x="647" y="667"/>
                    <a:pt x="647" y="667"/>
                    <a:pt x="647" y="667"/>
                  </a:cubicBezTo>
                  <a:cubicBezTo>
                    <a:pt x="647" y="682"/>
                    <a:pt x="647" y="682"/>
                    <a:pt x="647" y="682"/>
                  </a:cubicBezTo>
                  <a:cubicBezTo>
                    <a:pt x="653" y="687"/>
                    <a:pt x="653" y="687"/>
                    <a:pt x="653" y="687"/>
                  </a:cubicBezTo>
                  <a:cubicBezTo>
                    <a:pt x="665" y="684"/>
                    <a:pt x="665" y="684"/>
                    <a:pt x="665" y="684"/>
                  </a:cubicBezTo>
                  <a:cubicBezTo>
                    <a:pt x="673" y="687"/>
                    <a:pt x="673" y="687"/>
                    <a:pt x="673" y="687"/>
                  </a:cubicBezTo>
                  <a:cubicBezTo>
                    <a:pt x="673" y="697"/>
                    <a:pt x="673" y="697"/>
                    <a:pt x="673" y="697"/>
                  </a:cubicBezTo>
                  <a:cubicBezTo>
                    <a:pt x="660" y="702"/>
                    <a:pt x="660" y="702"/>
                    <a:pt x="660" y="702"/>
                  </a:cubicBezTo>
                  <a:cubicBezTo>
                    <a:pt x="648" y="713"/>
                    <a:pt x="648" y="713"/>
                    <a:pt x="648" y="713"/>
                  </a:cubicBezTo>
                  <a:cubicBezTo>
                    <a:pt x="650" y="731"/>
                    <a:pt x="650" y="731"/>
                    <a:pt x="650" y="731"/>
                  </a:cubicBezTo>
                  <a:cubicBezTo>
                    <a:pt x="645" y="742"/>
                    <a:pt x="645" y="742"/>
                    <a:pt x="645" y="742"/>
                  </a:cubicBezTo>
                  <a:cubicBezTo>
                    <a:pt x="633" y="745"/>
                    <a:pt x="633" y="745"/>
                    <a:pt x="633" y="745"/>
                  </a:cubicBezTo>
                  <a:cubicBezTo>
                    <a:pt x="621" y="762"/>
                    <a:pt x="621" y="762"/>
                    <a:pt x="621" y="762"/>
                  </a:cubicBezTo>
                  <a:cubicBezTo>
                    <a:pt x="608" y="769"/>
                    <a:pt x="608" y="769"/>
                    <a:pt x="608" y="769"/>
                  </a:cubicBezTo>
                  <a:cubicBezTo>
                    <a:pt x="593" y="762"/>
                    <a:pt x="593" y="762"/>
                    <a:pt x="593" y="762"/>
                  </a:cubicBezTo>
                  <a:cubicBezTo>
                    <a:pt x="579" y="765"/>
                    <a:pt x="579" y="765"/>
                    <a:pt x="579" y="765"/>
                  </a:cubicBezTo>
                  <a:cubicBezTo>
                    <a:pt x="563" y="757"/>
                    <a:pt x="563" y="757"/>
                    <a:pt x="563" y="757"/>
                  </a:cubicBezTo>
                  <a:cubicBezTo>
                    <a:pt x="555" y="748"/>
                    <a:pt x="555" y="748"/>
                    <a:pt x="555" y="748"/>
                  </a:cubicBezTo>
                  <a:cubicBezTo>
                    <a:pt x="546" y="754"/>
                    <a:pt x="546" y="754"/>
                    <a:pt x="546" y="754"/>
                  </a:cubicBezTo>
                  <a:cubicBezTo>
                    <a:pt x="546" y="766"/>
                    <a:pt x="546" y="766"/>
                    <a:pt x="546" y="766"/>
                  </a:cubicBezTo>
                  <a:cubicBezTo>
                    <a:pt x="543" y="774"/>
                    <a:pt x="543" y="774"/>
                    <a:pt x="543" y="774"/>
                  </a:cubicBezTo>
                  <a:cubicBezTo>
                    <a:pt x="541" y="788"/>
                    <a:pt x="541" y="788"/>
                    <a:pt x="541" y="788"/>
                  </a:cubicBezTo>
                  <a:cubicBezTo>
                    <a:pt x="555" y="791"/>
                    <a:pt x="555" y="791"/>
                    <a:pt x="555" y="791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79" y="789"/>
                    <a:pt x="579" y="789"/>
                    <a:pt x="579" y="789"/>
                  </a:cubicBezTo>
                  <a:cubicBezTo>
                    <a:pt x="582" y="807"/>
                    <a:pt x="582" y="807"/>
                    <a:pt x="582" y="807"/>
                  </a:cubicBezTo>
                  <a:cubicBezTo>
                    <a:pt x="596" y="809"/>
                    <a:pt x="596" y="809"/>
                    <a:pt x="596" y="809"/>
                  </a:cubicBezTo>
                  <a:cubicBezTo>
                    <a:pt x="602" y="815"/>
                    <a:pt x="602" y="815"/>
                    <a:pt x="602" y="815"/>
                  </a:cubicBezTo>
                  <a:cubicBezTo>
                    <a:pt x="592" y="821"/>
                    <a:pt x="592" y="821"/>
                    <a:pt x="592" y="821"/>
                  </a:cubicBezTo>
                  <a:cubicBezTo>
                    <a:pt x="573" y="821"/>
                    <a:pt x="573" y="821"/>
                    <a:pt x="573" y="821"/>
                  </a:cubicBezTo>
                  <a:cubicBezTo>
                    <a:pt x="560" y="832"/>
                    <a:pt x="560" y="832"/>
                    <a:pt x="560" y="832"/>
                  </a:cubicBezTo>
                  <a:cubicBezTo>
                    <a:pt x="566" y="872"/>
                    <a:pt x="566" y="872"/>
                    <a:pt x="566" y="872"/>
                  </a:cubicBezTo>
                  <a:cubicBezTo>
                    <a:pt x="573" y="884"/>
                    <a:pt x="573" y="884"/>
                    <a:pt x="573" y="884"/>
                  </a:cubicBezTo>
                  <a:cubicBezTo>
                    <a:pt x="569" y="893"/>
                    <a:pt x="569" y="893"/>
                    <a:pt x="569" y="893"/>
                  </a:cubicBezTo>
                  <a:cubicBezTo>
                    <a:pt x="573" y="904"/>
                    <a:pt x="573" y="904"/>
                    <a:pt x="573" y="904"/>
                  </a:cubicBezTo>
                  <a:cubicBezTo>
                    <a:pt x="584" y="898"/>
                    <a:pt x="584" y="898"/>
                    <a:pt x="584" y="898"/>
                  </a:cubicBezTo>
                  <a:cubicBezTo>
                    <a:pt x="598" y="898"/>
                    <a:pt x="598" y="898"/>
                    <a:pt x="598" y="898"/>
                  </a:cubicBezTo>
                  <a:cubicBezTo>
                    <a:pt x="605" y="887"/>
                    <a:pt x="605" y="887"/>
                    <a:pt x="605" y="887"/>
                  </a:cubicBezTo>
                  <a:cubicBezTo>
                    <a:pt x="605" y="870"/>
                    <a:pt x="605" y="870"/>
                    <a:pt x="605" y="870"/>
                  </a:cubicBezTo>
                  <a:cubicBezTo>
                    <a:pt x="615" y="870"/>
                    <a:pt x="615" y="870"/>
                    <a:pt x="615" y="870"/>
                  </a:cubicBezTo>
                  <a:cubicBezTo>
                    <a:pt x="627" y="884"/>
                    <a:pt x="627" y="884"/>
                    <a:pt x="627" y="884"/>
                  </a:cubicBezTo>
                  <a:cubicBezTo>
                    <a:pt x="628" y="915"/>
                    <a:pt x="628" y="915"/>
                    <a:pt x="628" y="915"/>
                  </a:cubicBezTo>
                  <a:close/>
                  <a:moveTo>
                    <a:pt x="734" y="884"/>
                  </a:moveTo>
                  <a:lnTo>
                    <a:pt x="734" y="884"/>
                  </a:lnTo>
                  <a:cubicBezTo>
                    <a:pt x="738" y="870"/>
                    <a:pt x="738" y="870"/>
                    <a:pt x="738" y="870"/>
                  </a:cubicBezTo>
                  <a:cubicBezTo>
                    <a:pt x="744" y="856"/>
                    <a:pt x="744" y="856"/>
                    <a:pt x="744" y="856"/>
                  </a:cubicBezTo>
                  <a:cubicBezTo>
                    <a:pt x="744" y="841"/>
                    <a:pt x="744" y="841"/>
                    <a:pt x="744" y="841"/>
                  </a:cubicBezTo>
                  <a:cubicBezTo>
                    <a:pt x="726" y="837"/>
                    <a:pt x="726" y="837"/>
                    <a:pt x="726" y="837"/>
                  </a:cubicBezTo>
                  <a:cubicBezTo>
                    <a:pt x="712" y="827"/>
                    <a:pt x="712" y="827"/>
                    <a:pt x="712" y="827"/>
                  </a:cubicBezTo>
                  <a:cubicBezTo>
                    <a:pt x="709" y="849"/>
                    <a:pt x="709" y="849"/>
                    <a:pt x="709" y="849"/>
                  </a:cubicBezTo>
                  <a:cubicBezTo>
                    <a:pt x="705" y="858"/>
                    <a:pt x="705" y="858"/>
                    <a:pt x="705" y="858"/>
                  </a:cubicBezTo>
                  <a:cubicBezTo>
                    <a:pt x="711" y="872"/>
                    <a:pt x="711" y="872"/>
                    <a:pt x="711" y="872"/>
                  </a:cubicBezTo>
                  <a:cubicBezTo>
                    <a:pt x="734" y="884"/>
                    <a:pt x="734" y="884"/>
                    <a:pt x="734" y="884"/>
                  </a:cubicBezTo>
                  <a:close/>
                  <a:moveTo>
                    <a:pt x="758" y="927"/>
                  </a:moveTo>
                  <a:lnTo>
                    <a:pt x="758" y="927"/>
                  </a:lnTo>
                  <a:cubicBezTo>
                    <a:pt x="760" y="927"/>
                    <a:pt x="772" y="925"/>
                    <a:pt x="772" y="925"/>
                  </a:cubicBezTo>
                  <a:cubicBezTo>
                    <a:pt x="784" y="918"/>
                    <a:pt x="784" y="918"/>
                    <a:pt x="784" y="918"/>
                  </a:cubicBezTo>
                  <a:cubicBezTo>
                    <a:pt x="809" y="919"/>
                    <a:pt x="809" y="919"/>
                    <a:pt x="809" y="919"/>
                  </a:cubicBezTo>
                  <a:cubicBezTo>
                    <a:pt x="815" y="908"/>
                    <a:pt x="815" y="908"/>
                    <a:pt x="815" y="908"/>
                  </a:cubicBezTo>
                  <a:cubicBezTo>
                    <a:pt x="810" y="898"/>
                    <a:pt x="810" y="898"/>
                    <a:pt x="810" y="898"/>
                  </a:cubicBezTo>
                  <a:cubicBezTo>
                    <a:pt x="793" y="895"/>
                    <a:pt x="793" y="895"/>
                    <a:pt x="793" y="895"/>
                  </a:cubicBezTo>
                  <a:cubicBezTo>
                    <a:pt x="790" y="878"/>
                    <a:pt x="790" y="878"/>
                    <a:pt x="790" y="878"/>
                  </a:cubicBezTo>
                  <a:cubicBezTo>
                    <a:pt x="774" y="852"/>
                    <a:pt x="774" y="852"/>
                    <a:pt x="774" y="852"/>
                  </a:cubicBezTo>
                  <a:cubicBezTo>
                    <a:pt x="769" y="859"/>
                    <a:pt x="769" y="859"/>
                    <a:pt x="769" y="859"/>
                  </a:cubicBezTo>
                  <a:cubicBezTo>
                    <a:pt x="769" y="885"/>
                    <a:pt x="769" y="885"/>
                    <a:pt x="769" y="885"/>
                  </a:cubicBezTo>
                  <a:cubicBezTo>
                    <a:pt x="763" y="896"/>
                    <a:pt x="763" y="896"/>
                    <a:pt x="763" y="896"/>
                  </a:cubicBezTo>
                  <a:cubicBezTo>
                    <a:pt x="744" y="896"/>
                    <a:pt x="744" y="896"/>
                    <a:pt x="744" y="896"/>
                  </a:cubicBezTo>
                  <a:cubicBezTo>
                    <a:pt x="738" y="901"/>
                    <a:pt x="738" y="901"/>
                    <a:pt x="738" y="901"/>
                  </a:cubicBezTo>
                  <a:cubicBezTo>
                    <a:pt x="755" y="913"/>
                    <a:pt x="755" y="913"/>
                    <a:pt x="755" y="913"/>
                  </a:cubicBezTo>
                  <a:cubicBezTo>
                    <a:pt x="758" y="927"/>
                    <a:pt x="758" y="927"/>
                    <a:pt x="758" y="927"/>
                  </a:cubicBezTo>
                  <a:close/>
                  <a:moveTo>
                    <a:pt x="968" y="352"/>
                  </a:moveTo>
                  <a:lnTo>
                    <a:pt x="968" y="352"/>
                  </a:lnTo>
                  <a:cubicBezTo>
                    <a:pt x="984" y="340"/>
                    <a:pt x="984" y="340"/>
                    <a:pt x="984" y="340"/>
                  </a:cubicBezTo>
                  <a:cubicBezTo>
                    <a:pt x="998" y="340"/>
                    <a:pt x="998" y="340"/>
                    <a:pt x="998" y="340"/>
                  </a:cubicBezTo>
                  <a:cubicBezTo>
                    <a:pt x="1003" y="332"/>
                    <a:pt x="1003" y="332"/>
                    <a:pt x="1003" y="332"/>
                  </a:cubicBezTo>
                  <a:cubicBezTo>
                    <a:pt x="1009" y="328"/>
                    <a:pt x="1009" y="328"/>
                    <a:pt x="1009" y="328"/>
                  </a:cubicBezTo>
                  <a:cubicBezTo>
                    <a:pt x="1004" y="320"/>
                    <a:pt x="1004" y="320"/>
                    <a:pt x="1004" y="320"/>
                  </a:cubicBezTo>
                  <a:cubicBezTo>
                    <a:pt x="1001" y="302"/>
                    <a:pt x="1001" y="302"/>
                    <a:pt x="1001" y="302"/>
                  </a:cubicBezTo>
                  <a:cubicBezTo>
                    <a:pt x="991" y="294"/>
                    <a:pt x="991" y="294"/>
                    <a:pt x="991" y="294"/>
                  </a:cubicBezTo>
                  <a:cubicBezTo>
                    <a:pt x="980" y="302"/>
                    <a:pt x="980" y="302"/>
                    <a:pt x="980" y="302"/>
                  </a:cubicBezTo>
                  <a:cubicBezTo>
                    <a:pt x="958" y="308"/>
                    <a:pt x="958" y="308"/>
                    <a:pt x="958" y="308"/>
                  </a:cubicBezTo>
                  <a:cubicBezTo>
                    <a:pt x="945" y="315"/>
                    <a:pt x="945" y="315"/>
                    <a:pt x="945" y="315"/>
                  </a:cubicBezTo>
                  <a:cubicBezTo>
                    <a:pt x="945" y="321"/>
                    <a:pt x="945" y="321"/>
                    <a:pt x="945" y="321"/>
                  </a:cubicBezTo>
                  <a:cubicBezTo>
                    <a:pt x="954" y="328"/>
                    <a:pt x="954" y="328"/>
                    <a:pt x="954" y="328"/>
                  </a:cubicBezTo>
                  <a:cubicBezTo>
                    <a:pt x="958" y="341"/>
                    <a:pt x="958" y="341"/>
                    <a:pt x="958" y="341"/>
                  </a:cubicBezTo>
                  <a:lnTo>
                    <a:pt x="968" y="352"/>
                  </a:lnTo>
                  <a:close/>
                  <a:moveTo>
                    <a:pt x="984" y="381"/>
                  </a:moveTo>
                  <a:lnTo>
                    <a:pt x="984" y="381"/>
                  </a:lnTo>
                  <a:cubicBezTo>
                    <a:pt x="983" y="369"/>
                    <a:pt x="983" y="369"/>
                    <a:pt x="983" y="369"/>
                  </a:cubicBezTo>
                  <a:cubicBezTo>
                    <a:pt x="989" y="363"/>
                    <a:pt x="989" y="363"/>
                    <a:pt x="989" y="363"/>
                  </a:cubicBezTo>
                  <a:cubicBezTo>
                    <a:pt x="992" y="373"/>
                    <a:pt x="992" y="373"/>
                    <a:pt x="992" y="373"/>
                  </a:cubicBezTo>
                  <a:cubicBezTo>
                    <a:pt x="984" y="381"/>
                    <a:pt x="984" y="381"/>
                    <a:pt x="984" y="381"/>
                  </a:cubicBezTo>
                  <a:close/>
                  <a:moveTo>
                    <a:pt x="989" y="431"/>
                  </a:moveTo>
                  <a:lnTo>
                    <a:pt x="989" y="431"/>
                  </a:lnTo>
                  <a:cubicBezTo>
                    <a:pt x="997" y="419"/>
                    <a:pt x="997" y="419"/>
                    <a:pt x="997" y="419"/>
                  </a:cubicBezTo>
                  <a:cubicBezTo>
                    <a:pt x="1004" y="413"/>
                    <a:pt x="1004" y="413"/>
                    <a:pt x="1004" y="413"/>
                  </a:cubicBezTo>
                  <a:cubicBezTo>
                    <a:pt x="1009" y="404"/>
                    <a:pt x="1009" y="404"/>
                    <a:pt x="1009" y="404"/>
                  </a:cubicBezTo>
                  <a:cubicBezTo>
                    <a:pt x="1001" y="399"/>
                    <a:pt x="1001" y="399"/>
                    <a:pt x="1001" y="399"/>
                  </a:cubicBezTo>
                  <a:cubicBezTo>
                    <a:pt x="995" y="401"/>
                    <a:pt x="995" y="401"/>
                    <a:pt x="995" y="401"/>
                  </a:cubicBezTo>
                  <a:cubicBezTo>
                    <a:pt x="980" y="401"/>
                    <a:pt x="980" y="401"/>
                    <a:pt x="980" y="401"/>
                  </a:cubicBezTo>
                  <a:cubicBezTo>
                    <a:pt x="969" y="393"/>
                    <a:pt x="969" y="393"/>
                    <a:pt x="969" y="393"/>
                  </a:cubicBezTo>
                  <a:cubicBezTo>
                    <a:pt x="957" y="392"/>
                    <a:pt x="957" y="392"/>
                    <a:pt x="957" y="392"/>
                  </a:cubicBezTo>
                  <a:cubicBezTo>
                    <a:pt x="943" y="401"/>
                    <a:pt x="943" y="401"/>
                    <a:pt x="943" y="401"/>
                  </a:cubicBezTo>
                  <a:cubicBezTo>
                    <a:pt x="928" y="413"/>
                    <a:pt x="928" y="413"/>
                    <a:pt x="928" y="413"/>
                  </a:cubicBezTo>
                  <a:cubicBezTo>
                    <a:pt x="928" y="422"/>
                    <a:pt x="928" y="422"/>
                    <a:pt x="928" y="422"/>
                  </a:cubicBezTo>
                  <a:cubicBezTo>
                    <a:pt x="932" y="431"/>
                    <a:pt x="932" y="431"/>
                    <a:pt x="932" y="431"/>
                  </a:cubicBezTo>
                  <a:cubicBezTo>
                    <a:pt x="946" y="438"/>
                    <a:pt x="946" y="438"/>
                    <a:pt x="946" y="438"/>
                  </a:cubicBezTo>
                  <a:cubicBezTo>
                    <a:pt x="962" y="430"/>
                    <a:pt x="962" y="430"/>
                    <a:pt x="962" y="430"/>
                  </a:cubicBezTo>
                  <a:cubicBezTo>
                    <a:pt x="969" y="439"/>
                    <a:pt x="969" y="439"/>
                    <a:pt x="969" y="439"/>
                  </a:cubicBezTo>
                  <a:cubicBezTo>
                    <a:pt x="978" y="441"/>
                    <a:pt x="978" y="441"/>
                    <a:pt x="978" y="441"/>
                  </a:cubicBezTo>
                  <a:cubicBezTo>
                    <a:pt x="989" y="431"/>
                    <a:pt x="989" y="431"/>
                    <a:pt x="989" y="431"/>
                  </a:cubicBezTo>
                  <a:close/>
                  <a:moveTo>
                    <a:pt x="1026" y="435"/>
                  </a:moveTo>
                  <a:lnTo>
                    <a:pt x="1026" y="435"/>
                  </a:lnTo>
                  <a:cubicBezTo>
                    <a:pt x="1023" y="416"/>
                    <a:pt x="1023" y="416"/>
                    <a:pt x="1023" y="416"/>
                  </a:cubicBezTo>
                  <a:cubicBezTo>
                    <a:pt x="1030" y="407"/>
                    <a:pt x="1030" y="407"/>
                    <a:pt x="1030" y="407"/>
                  </a:cubicBezTo>
                  <a:cubicBezTo>
                    <a:pt x="1039" y="404"/>
                    <a:pt x="1039" y="404"/>
                    <a:pt x="1039" y="404"/>
                  </a:cubicBezTo>
                  <a:cubicBezTo>
                    <a:pt x="1049" y="412"/>
                    <a:pt x="1049" y="412"/>
                    <a:pt x="1049" y="412"/>
                  </a:cubicBezTo>
                  <a:cubicBezTo>
                    <a:pt x="1053" y="422"/>
                    <a:pt x="1053" y="422"/>
                    <a:pt x="1053" y="422"/>
                  </a:cubicBezTo>
                  <a:cubicBezTo>
                    <a:pt x="1050" y="433"/>
                    <a:pt x="1050" y="433"/>
                    <a:pt x="1050" y="433"/>
                  </a:cubicBezTo>
                  <a:cubicBezTo>
                    <a:pt x="1038" y="439"/>
                    <a:pt x="1038" y="439"/>
                    <a:pt x="1038" y="439"/>
                  </a:cubicBezTo>
                  <a:cubicBezTo>
                    <a:pt x="1026" y="435"/>
                    <a:pt x="1026" y="435"/>
                    <a:pt x="1026" y="435"/>
                  </a:cubicBezTo>
                  <a:close/>
                  <a:moveTo>
                    <a:pt x="960" y="520"/>
                  </a:moveTo>
                  <a:lnTo>
                    <a:pt x="960" y="520"/>
                  </a:lnTo>
                  <a:cubicBezTo>
                    <a:pt x="977" y="496"/>
                    <a:pt x="977" y="496"/>
                    <a:pt x="977" y="496"/>
                  </a:cubicBezTo>
                  <a:cubicBezTo>
                    <a:pt x="988" y="474"/>
                    <a:pt x="988" y="474"/>
                    <a:pt x="988" y="474"/>
                  </a:cubicBezTo>
                  <a:cubicBezTo>
                    <a:pt x="1001" y="462"/>
                    <a:pt x="1001" y="462"/>
                    <a:pt x="1001" y="462"/>
                  </a:cubicBezTo>
                  <a:cubicBezTo>
                    <a:pt x="1000" y="456"/>
                    <a:pt x="1000" y="456"/>
                    <a:pt x="1000" y="456"/>
                  </a:cubicBezTo>
                  <a:cubicBezTo>
                    <a:pt x="988" y="450"/>
                    <a:pt x="988" y="450"/>
                    <a:pt x="988" y="450"/>
                  </a:cubicBezTo>
                  <a:cubicBezTo>
                    <a:pt x="969" y="461"/>
                    <a:pt x="969" y="461"/>
                    <a:pt x="969" y="461"/>
                  </a:cubicBezTo>
                  <a:cubicBezTo>
                    <a:pt x="954" y="453"/>
                    <a:pt x="954" y="453"/>
                    <a:pt x="954" y="453"/>
                  </a:cubicBezTo>
                  <a:cubicBezTo>
                    <a:pt x="934" y="451"/>
                    <a:pt x="934" y="451"/>
                    <a:pt x="934" y="451"/>
                  </a:cubicBezTo>
                  <a:cubicBezTo>
                    <a:pt x="929" y="465"/>
                    <a:pt x="929" y="465"/>
                    <a:pt x="929" y="465"/>
                  </a:cubicBezTo>
                  <a:cubicBezTo>
                    <a:pt x="922" y="477"/>
                    <a:pt x="922" y="477"/>
                    <a:pt x="922" y="477"/>
                  </a:cubicBezTo>
                  <a:cubicBezTo>
                    <a:pt x="928" y="480"/>
                    <a:pt x="928" y="480"/>
                    <a:pt x="928" y="480"/>
                  </a:cubicBezTo>
                  <a:cubicBezTo>
                    <a:pt x="940" y="479"/>
                    <a:pt x="940" y="479"/>
                    <a:pt x="940" y="479"/>
                  </a:cubicBezTo>
                  <a:cubicBezTo>
                    <a:pt x="946" y="499"/>
                    <a:pt x="946" y="499"/>
                    <a:pt x="946" y="499"/>
                  </a:cubicBezTo>
                  <a:cubicBezTo>
                    <a:pt x="949" y="505"/>
                    <a:pt x="949" y="505"/>
                    <a:pt x="949" y="505"/>
                  </a:cubicBezTo>
                  <a:cubicBezTo>
                    <a:pt x="931" y="508"/>
                    <a:pt x="931" y="508"/>
                    <a:pt x="931" y="508"/>
                  </a:cubicBezTo>
                  <a:cubicBezTo>
                    <a:pt x="903" y="519"/>
                    <a:pt x="903" y="519"/>
                    <a:pt x="903" y="519"/>
                  </a:cubicBezTo>
                  <a:cubicBezTo>
                    <a:pt x="899" y="526"/>
                    <a:pt x="899" y="526"/>
                    <a:pt x="899" y="526"/>
                  </a:cubicBezTo>
                  <a:cubicBezTo>
                    <a:pt x="905" y="537"/>
                    <a:pt x="905" y="537"/>
                    <a:pt x="905" y="537"/>
                  </a:cubicBezTo>
                  <a:cubicBezTo>
                    <a:pt x="922" y="538"/>
                    <a:pt x="922" y="538"/>
                    <a:pt x="922" y="538"/>
                  </a:cubicBezTo>
                  <a:cubicBezTo>
                    <a:pt x="939" y="525"/>
                    <a:pt x="939" y="525"/>
                    <a:pt x="939" y="525"/>
                  </a:cubicBezTo>
                  <a:cubicBezTo>
                    <a:pt x="939" y="525"/>
                    <a:pt x="960" y="522"/>
                    <a:pt x="960" y="520"/>
                  </a:cubicBezTo>
                  <a:close/>
                  <a:moveTo>
                    <a:pt x="1007" y="522"/>
                  </a:moveTo>
                  <a:lnTo>
                    <a:pt x="1007" y="522"/>
                  </a:lnTo>
                  <a:cubicBezTo>
                    <a:pt x="991" y="520"/>
                    <a:pt x="991" y="520"/>
                    <a:pt x="991" y="520"/>
                  </a:cubicBezTo>
                  <a:cubicBezTo>
                    <a:pt x="983" y="526"/>
                    <a:pt x="983" y="526"/>
                    <a:pt x="983" y="526"/>
                  </a:cubicBezTo>
                  <a:cubicBezTo>
                    <a:pt x="972" y="522"/>
                    <a:pt x="972" y="522"/>
                    <a:pt x="972" y="522"/>
                  </a:cubicBezTo>
                  <a:cubicBezTo>
                    <a:pt x="980" y="506"/>
                    <a:pt x="980" y="506"/>
                    <a:pt x="980" y="506"/>
                  </a:cubicBezTo>
                  <a:cubicBezTo>
                    <a:pt x="995" y="497"/>
                    <a:pt x="995" y="497"/>
                    <a:pt x="995" y="497"/>
                  </a:cubicBezTo>
                  <a:cubicBezTo>
                    <a:pt x="1000" y="485"/>
                    <a:pt x="1000" y="485"/>
                    <a:pt x="1000" y="485"/>
                  </a:cubicBezTo>
                  <a:cubicBezTo>
                    <a:pt x="1014" y="499"/>
                    <a:pt x="1014" y="499"/>
                    <a:pt x="1014" y="499"/>
                  </a:cubicBezTo>
                  <a:cubicBezTo>
                    <a:pt x="1009" y="508"/>
                    <a:pt x="1009" y="508"/>
                    <a:pt x="1009" y="508"/>
                  </a:cubicBezTo>
                  <a:cubicBezTo>
                    <a:pt x="1007" y="522"/>
                    <a:pt x="1007" y="522"/>
                    <a:pt x="1007" y="522"/>
                  </a:cubicBezTo>
                  <a:close/>
                  <a:moveTo>
                    <a:pt x="1055" y="552"/>
                  </a:moveTo>
                  <a:lnTo>
                    <a:pt x="1055" y="552"/>
                  </a:lnTo>
                  <a:cubicBezTo>
                    <a:pt x="1030" y="537"/>
                    <a:pt x="1030" y="537"/>
                    <a:pt x="1030" y="537"/>
                  </a:cubicBezTo>
                  <a:cubicBezTo>
                    <a:pt x="1024" y="522"/>
                    <a:pt x="1024" y="522"/>
                    <a:pt x="1024" y="522"/>
                  </a:cubicBezTo>
                  <a:cubicBezTo>
                    <a:pt x="1030" y="512"/>
                    <a:pt x="1030" y="512"/>
                    <a:pt x="1030" y="512"/>
                  </a:cubicBezTo>
                  <a:cubicBezTo>
                    <a:pt x="1036" y="512"/>
                    <a:pt x="1036" y="512"/>
                    <a:pt x="1036" y="512"/>
                  </a:cubicBezTo>
                  <a:cubicBezTo>
                    <a:pt x="1043" y="523"/>
                    <a:pt x="1043" y="523"/>
                    <a:pt x="1043" y="523"/>
                  </a:cubicBezTo>
                  <a:cubicBezTo>
                    <a:pt x="1061" y="523"/>
                    <a:pt x="1061" y="523"/>
                    <a:pt x="1061" y="523"/>
                  </a:cubicBezTo>
                  <a:cubicBezTo>
                    <a:pt x="1072" y="532"/>
                    <a:pt x="1072" y="532"/>
                    <a:pt x="1072" y="532"/>
                  </a:cubicBezTo>
                  <a:cubicBezTo>
                    <a:pt x="1070" y="548"/>
                    <a:pt x="1070" y="548"/>
                    <a:pt x="1070" y="548"/>
                  </a:cubicBezTo>
                  <a:cubicBezTo>
                    <a:pt x="1055" y="552"/>
                    <a:pt x="1055" y="552"/>
                    <a:pt x="1055" y="552"/>
                  </a:cubicBezTo>
                  <a:close/>
                  <a:moveTo>
                    <a:pt x="1032" y="601"/>
                  </a:moveTo>
                  <a:lnTo>
                    <a:pt x="1032" y="601"/>
                  </a:lnTo>
                  <a:cubicBezTo>
                    <a:pt x="1020" y="584"/>
                    <a:pt x="1020" y="584"/>
                    <a:pt x="1020" y="584"/>
                  </a:cubicBezTo>
                  <a:cubicBezTo>
                    <a:pt x="988" y="561"/>
                    <a:pt x="988" y="561"/>
                    <a:pt x="988" y="561"/>
                  </a:cubicBezTo>
                  <a:cubicBezTo>
                    <a:pt x="962" y="551"/>
                    <a:pt x="962" y="551"/>
                    <a:pt x="962" y="551"/>
                  </a:cubicBezTo>
                  <a:cubicBezTo>
                    <a:pt x="946" y="551"/>
                    <a:pt x="946" y="551"/>
                    <a:pt x="946" y="551"/>
                  </a:cubicBezTo>
                  <a:cubicBezTo>
                    <a:pt x="937" y="545"/>
                    <a:pt x="937" y="545"/>
                    <a:pt x="937" y="545"/>
                  </a:cubicBezTo>
                  <a:cubicBezTo>
                    <a:pt x="940" y="538"/>
                    <a:pt x="940" y="538"/>
                    <a:pt x="940" y="538"/>
                  </a:cubicBezTo>
                  <a:cubicBezTo>
                    <a:pt x="957" y="532"/>
                    <a:pt x="957" y="532"/>
                    <a:pt x="957" y="532"/>
                  </a:cubicBezTo>
                  <a:cubicBezTo>
                    <a:pt x="978" y="534"/>
                    <a:pt x="978" y="534"/>
                    <a:pt x="978" y="534"/>
                  </a:cubicBezTo>
                  <a:cubicBezTo>
                    <a:pt x="1004" y="546"/>
                    <a:pt x="1004" y="546"/>
                    <a:pt x="1004" y="546"/>
                  </a:cubicBezTo>
                  <a:cubicBezTo>
                    <a:pt x="1029" y="568"/>
                    <a:pt x="1029" y="568"/>
                    <a:pt x="1029" y="568"/>
                  </a:cubicBezTo>
                  <a:cubicBezTo>
                    <a:pt x="1038" y="568"/>
                    <a:pt x="1038" y="568"/>
                    <a:pt x="1038" y="568"/>
                  </a:cubicBezTo>
                  <a:cubicBezTo>
                    <a:pt x="1047" y="560"/>
                    <a:pt x="1047" y="560"/>
                    <a:pt x="1047" y="560"/>
                  </a:cubicBezTo>
                  <a:cubicBezTo>
                    <a:pt x="1052" y="564"/>
                    <a:pt x="1052" y="564"/>
                    <a:pt x="1052" y="564"/>
                  </a:cubicBezTo>
                  <a:cubicBezTo>
                    <a:pt x="1049" y="577"/>
                    <a:pt x="1049" y="577"/>
                    <a:pt x="1049" y="577"/>
                  </a:cubicBezTo>
                  <a:cubicBezTo>
                    <a:pt x="1044" y="595"/>
                    <a:pt x="1044" y="595"/>
                    <a:pt x="1044" y="595"/>
                  </a:cubicBezTo>
                  <a:cubicBezTo>
                    <a:pt x="1032" y="601"/>
                    <a:pt x="1032" y="601"/>
                    <a:pt x="1032" y="601"/>
                  </a:cubicBezTo>
                  <a:close/>
                  <a:moveTo>
                    <a:pt x="1044" y="644"/>
                  </a:moveTo>
                  <a:lnTo>
                    <a:pt x="1044" y="644"/>
                  </a:lnTo>
                  <a:cubicBezTo>
                    <a:pt x="1047" y="621"/>
                    <a:pt x="1047" y="621"/>
                    <a:pt x="1047" y="621"/>
                  </a:cubicBezTo>
                  <a:cubicBezTo>
                    <a:pt x="1036" y="604"/>
                    <a:pt x="1036" y="604"/>
                    <a:pt x="1036" y="604"/>
                  </a:cubicBezTo>
                  <a:cubicBezTo>
                    <a:pt x="1023" y="604"/>
                    <a:pt x="1023" y="604"/>
                    <a:pt x="1023" y="604"/>
                  </a:cubicBezTo>
                  <a:cubicBezTo>
                    <a:pt x="997" y="597"/>
                    <a:pt x="997" y="597"/>
                    <a:pt x="997" y="597"/>
                  </a:cubicBezTo>
                  <a:cubicBezTo>
                    <a:pt x="972" y="578"/>
                    <a:pt x="972" y="578"/>
                    <a:pt x="972" y="578"/>
                  </a:cubicBezTo>
                  <a:cubicBezTo>
                    <a:pt x="963" y="577"/>
                    <a:pt x="963" y="577"/>
                    <a:pt x="963" y="577"/>
                  </a:cubicBezTo>
                  <a:cubicBezTo>
                    <a:pt x="954" y="569"/>
                    <a:pt x="954" y="569"/>
                    <a:pt x="954" y="569"/>
                  </a:cubicBezTo>
                  <a:cubicBezTo>
                    <a:pt x="932" y="571"/>
                    <a:pt x="932" y="571"/>
                    <a:pt x="932" y="571"/>
                  </a:cubicBezTo>
                  <a:cubicBezTo>
                    <a:pt x="920" y="563"/>
                    <a:pt x="920" y="563"/>
                    <a:pt x="920" y="563"/>
                  </a:cubicBezTo>
                  <a:cubicBezTo>
                    <a:pt x="882" y="563"/>
                    <a:pt x="882" y="563"/>
                    <a:pt x="882" y="563"/>
                  </a:cubicBezTo>
                  <a:cubicBezTo>
                    <a:pt x="864" y="568"/>
                    <a:pt x="864" y="568"/>
                    <a:pt x="864" y="568"/>
                  </a:cubicBezTo>
                  <a:cubicBezTo>
                    <a:pt x="868" y="581"/>
                    <a:pt x="868" y="581"/>
                    <a:pt x="868" y="581"/>
                  </a:cubicBezTo>
                  <a:cubicBezTo>
                    <a:pt x="865" y="589"/>
                    <a:pt x="865" y="589"/>
                    <a:pt x="865" y="589"/>
                  </a:cubicBezTo>
                  <a:cubicBezTo>
                    <a:pt x="876" y="595"/>
                    <a:pt x="876" y="595"/>
                    <a:pt x="876" y="595"/>
                  </a:cubicBezTo>
                  <a:cubicBezTo>
                    <a:pt x="899" y="604"/>
                    <a:pt x="899" y="604"/>
                    <a:pt x="899" y="604"/>
                  </a:cubicBezTo>
                  <a:cubicBezTo>
                    <a:pt x="908" y="592"/>
                    <a:pt x="908" y="592"/>
                    <a:pt x="908" y="592"/>
                  </a:cubicBezTo>
                  <a:cubicBezTo>
                    <a:pt x="916" y="592"/>
                    <a:pt x="916" y="592"/>
                    <a:pt x="916" y="592"/>
                  </a:cubicBezTo>
                  <a:cubicBezTo>
                    <a:pt x="928" y="603"/>
                    <a:pt x="928" y="603"/>
                    <a:pt x="928" y="603"/>
                  </a:cubicBezTo>
                  <a:cubicBezTo>
                    <a:pt x="936" y="616"/>
                    <a:pt x="936" y="616"/>
                    <a:pt x="936" y="616"/>
                  </a:cubicBezTo>
                  <a:cubicBezTo>
                    <a:pt x="943" y="618"/>
                    <a:pt x="943" y="618"/>
                    <a:pt x="943" y="618"/>
                  </a:cubicBezTo>
                  <a:cubicBezTo>
                    <a:pt x="952" y="613"/>
                    <a:pt x="952" y="613"/>
                    <a:pt x="952" y="613"/>
                  </a:cubicBezTo>
                  <a:cubicBezTo>
                    <a:pt x="962" y="632"/>
                    <a:pt x="962" y="632"/>
                    <a:pt x="962" y="632"/>
                  </a:cubicBezTo>
                  <a:cubicBezTo>
                    <a:pt x="980" y="636"/>
                    <a:pt x="980" y="636"/>
                    <a:pt x="980" y="636"/>
                  </a:cubicBezTo>
                  <a:cubicBezTo>
                    <a:pt x="1000" y="633"/>
                    <a:pt x="1000" y="633"/>
                    <a:pt x="1000" y="633"/>
                  </a:cubicBezTo>
                  <a:cubicBezTo>
                    <a:pt x="1020" y="642"/>
                    <a:pt x="1020" y="642"/>
                    <a:pt x="1020" y="642"/>
                  </a:cubicBezTo>
                  <a:cubicBezTo>
                    <a:pt x="1036" y="647"/>
                    <a:pt x="1036" y="647"/>
                    <a:pt x="1036" y="647"/>
                  </a:cubicBezTo>
                  <a:cubicBezTo>
                    <a:pt x="1044" y="644"/>
                    <a:pt x="1044" y="644"/>
                    <a:pt x="1044" y="644"/>
                  </a:cubicBezTo>
                  <a:close/>
                  <a:moveTo>
                    <a:pt x="925" y="671"/>
                  </a:moveTo>
                  <a:lnTo>
                    <a:pt x="925" y="671"/>
                  </a:lnTo>
                  <a:cubicBezTo>
                    <a:pt x="923" y="671"/>
                    <a:pt x="914" y="665"/>
                    <a:pt x="914" y="665"/>
                  </a:cubicBezTo>
                  <a:cubicBezTo>
                    <a:pt x="905" y="659"/>
                    <a:pt x="905" y="659"/>
                    <a:pt x="905" y="659"/>
                  </a:cubicBezTo>
                  <a:cubicBezTo>
                    <a:pt x="888" y="661"/>
                    <a:pt x="888" y="661"/>
                    <a:pt x="888" y="661"/>
                  </a:cubicBezTo>
                  <a:cubicBezTo>
                    <a:pt x="877" y="649"/>
                    <a:pt x="877" y="649"/>
                    <a:pt x="877" y="649"/>
                  </a:cubicBezTo>
                  <a:cubicBezTo>
                    <a:pt x="876" y="639"/>
                    <a:pt x="876" y="639"/>
                    <a:pt x="876" y="639"/>
                  </a:cubicBezTo>
                  <a:cubicBezTo>
                    <a:pt x="885" y="635"/>
                    <a:pt x="885" y="635"/>
                    <a:pt x="885" y="635"/>
                  </a:cubicBezTo>
                  <a:cubicBezTo>
                    <a:pt x="902" y="630"/>
                    <a:pt x="902" y="630"/>
                    <a:pt x="902" y="630"/>
                  </a:cubicBezTo>
                  <a:cubicBezTo>
                    <a:pt x="920" y="632"/>
                    <a:pt x="920" y="632"/>
                    <a:pt x="920" y="632"/>
                  </a:cubicBezTo>
                  <a:cubicBezTo>
                    <a:pt x="928" y="627"/>
                    <a:pt x="928" y="627"/>
                    <a:pt x="928" y="627"/>
                  </a:cubicBezTo>
                  <a:cubicBezTo>
                    <a:pt x="936" y="642"/>
                    <a:pt x="936" y="642"/>
                    <a:pt x="936" y="642"/>
                  </a:cubicBezTo>
                  <a:cubicBezTo>
                    <a:pt x="945" y="642"/>
                    <a:pt x="945" y="642"/>
                    <a:pt x="945" y="642"/>
                  </a:cubicBezTo>
                  <a:cubicBezTo>
                    <a:pt x="949" y="638"/>
                    <a:pt x="949" y="638"/>
                    <a:pt x="949" y="638"/>
                  </a:cubicBezTo>
                  <a:cubicBezTo>
                    <a:pt x="958" y="641"/>
                    <a:pt x="958" y="641"/>
                    <a:pt x="958" y="641"/>
                  </a:cubicBezTo>
                  <a:cubicBezTo>
                    <a:pt x="962" y="650"/>
                    <a:pt x="962" y="650"/>
                    <a:pt x="962" y="650"/>
                  </a:cubicBezTo>
                  <a:cubicBezTo>
                    <a:pt x="958" y="656"/>
                    <a:pt x="958" y="656"/>
                    <a:pt x="958" y="656"/>
                  </a:cubicBezTo>
                  <a:cubicBezTo>
                    <a:pt x="925" y="671"/>
                    <a:pt x="925" y="671"/>
                    <a:pt x="925" y="671"/>
                  </a:cubicBezTo>
                  <a:close/>
                  <a:moveTo>
                    <a:pt x="890" y="759"/>
                  </a:moveTo>
                  <a:lnTo>
                    <a:pt x="890" y="759"/>
                  </a:lnTo>
                  <a:cubicBezTo>
                    <a:pt x="880" y="743"/>
                    <a:pt x="880" y="743"/>
                    <a:pt x="880" y="743"/>
                  </a:cubicBezTo>
                  <a:cubicBezTo>
                    <a:pt x="879" y="722"/>
                    <a:pt x="879" y="722"/>
                    <a:pt x="879" y="722"/>
                  </a:cubicBezTo>
                  <a:cubicBezTo>
                    <a:pt x="870" y="717"/>
                    <a:pt x="870" y="717"/>
                    <a:pt x="870" y="717"/>
                  </a:cubicBezTo>
                  <a:cubicBezTo>
                    <a:pt x="867" y="742"/>
                    <a:pt x="867" y="742"/>
                    <a:pt x="867" y="742"/>
                  </a:cubicBezTo>
                  <a:cubicBezTo>
                    <a:pt x="862" y="746"/>
                    <a:pt x="862" y="746"/>
                    <a:pt x="862" y="746"/>
                  </a:cubicBezTo>
                  <a:cubicBezTo>
                    <a:pt x="868" y="757"/>
                    <a:pt x="868" y="757"/>
                    <a:pt x="868" y="757"/>
                  </a:cubicBezTo>
                  <a:cubicBezTo>
                    <a:pt x="882" y="763"/>
                    <a:pt x="882" y="763"/>
                    <a:pt x="882" y="763"/>
                  </a:cubicBezTo>
                  <a:cubicBezTo>
                    <a:pt x="890" y="759"/>
                    <a:pt x="890" y="759"/>
                    <a:pt x="890" y="759"/>
                  </a:cubicBezTo>
                  <a:close/>
                  <a:moveTo>
                    <a:pt x="905" y="752"/>
                  </a:moveTo>
                  <a:lnTo>
                    <a:pt x="905" y="752"/>
                  </a:lnTo>
                  <a:cubicBezTo>
                    <a:pt x="913" y="754"/>
                    <a:pt x="913" y="754"/>
                    <a:pt x="913" y="754"/>
                  </a:cubicBezTo>
                  <a:cubicBezTo>
                    <a:pt x="917" y="743"/>
                    <a:pt x="917" y="743"/>
                    <a:pt x="917" y="743"/>
                  </a:cubicBezTo>
                  <a:cubicBezTo>
                    <a:pt x="911" y="730"/>
                    <a:pt x="911" y="730"/>
                    <a:pt x="911" y="730"/>
                  </a:cubicBezTo>
                  <a:cubicBezTo>
                    <a:pt x="900" y="713"/>
                    <a:pt x="900" y="713"/>
                    <a:pt x="900" y="713"/>
                  </a:cubicBezTo>
                  <a:cubicBezTo>
                    <a:pt x="891" y="714"/>
                    <a:pt x="891" y="714"/>
                    <a:pt x="891" y="714"/>
                  </a:cubicBezTo>
                  <a:cubicBezTo>
                    <a:pt x="891" y="730"/>
                    <a:pt x="891" y="730"/>
                    <a:pt x="891" y="730"/>
                  </a:cubicBezTo>
                  <a:cubicBezTo>
                    <a:pt x="905" y="752"/>
                    <a:pt x="905" y="752"/>
                    <a:pt x="905" y="752"/>
                  </a:cubicBezTo>
                  <a:close/>
                  <a:moveTo>
                    <a:pt x="939" y="736"/>
                  </a:moveTo>
                  <a:lnTo>
                    <a:pt x="939" y="736"/>
                  </a:lnTo>
                  <a:cubicBezTo>
                    <a:pt x="937" y="736"/>
                    <a:pt x="954" y="740"/>
                    <a:pt x="954" y="740"/>
                  </a:cubicBezTo>
                  <a:cubicBezTo>
                    <a:pt x="955" y="733"/>
                    <a:pt x="955" y="733"/>
                    <a:pt x="955" y="733"/>
                  </a:cubicBezTo>
                  <a:cubicBezTo>
                    <a:pt x="945" y="719"/>
                    <a:pt x="945" y="719"/>
                    <a:pt x="945" y="719"/>
                  </a:cubicBezTo>
                  <a:cubicBezTo>
                    <a:pt x="931" y="716"/>
                    <a:pt x="931" y="716"/>
                    <a:pt x="931" y="716"/>
                  </a:cubicBezTo>
                  <a:cubicBezTo>
                    <a:pt x="926" y="722"/>
                    <a:pt x="926" y="722"/>
                    <a:pt x="926" y="722"/>
                  </a:cubicBezTo>
                  <a:cubicBezTo>
                    <a:pt x="939" y="736"/>
                    <a:pt x="939" y="736"/>
                    <a:pt x="939" y="736"/>
                  </a:cubicBezTo>
                  <a:close/>
                  <a:moveTo>
                    <a:pt x="932" y="777"/>
                  </a:moveTo>
                  <a:lnTo>
                    <a:pt x="932" y="777"/>
                  </a:lnTo>
                  <a:cubicBezTo>
                    <a:pt x="940" y="771"/>
                    <a:pt x="940" y="771"/>
                    <a:pt x="940" y="771"/>
                  </a:cubicBezTo>
                  <a:cubicBezTo>
                    <a:pt x="945" y="754"/>
                    <a:pt x="945" y="754"/>
                    <a:pt x="945" y="754"/>
                  </a:cubicBezTo>
                  <a:cubicBezTo>
                    <a:pt x="943" y="745"/>
                    <a:pt x="943" y="745"/>
                    <a:pt x="943" y="745"/>
                  </a:cubicBezTo>
                  <a:cubicBezTo>
                    <a:pt x="929" y="740"/>
                    <a:pt x="929" y="740"/>
                    <a:pt x="929" y="740"/>
                  </a:cubicBezTo>
                  <a:cubicBezTo>
                    <a:pt x="926" y="746"/>
                    <a:pt x="926" y="746"/>
                    <a:pt x="926" y="746"/>
                  </a:cubicBezTo>
                  <a:cubicBezTo>
                    <a:pt x="928" y="756"/>
                    <a:pt x="928" y="756"/>
                    <a:pt x="928" y="756"/>
                  </a:cubicBezTo>
                  <a:cubicBezTo>
                    <a:pt x="923" y="766"/>
                    <a:pt x="923" y="766"/>
                    <a:pt x="923" y="766"/>
                  </a:cubicBezTo>
                  <a:cubicBezTo>
                    <a:pt x="932" y="777"/>
                    <a:pt x="932" y="777"/>
                    <a:pt x="932" y="777"/>
                  </a:cubicBezTo>
                  <a:close/>
                  <a:moveTo>
                    <a:pt x="913" y="818"/>
                  </a:moveTo>
                  <a:lnTo>
                    <a:pt x="913" y="818"/>
                  </a:lnTo>
                  <a:cubicBezTo>
                    <a:pt x="910" y="803"/>
                    <a:pt x="910" y="803"/>
                    <a:pt x="910" y="803"/>
                  </a:cubicBezTo>
                  <a:cubicBezTo>
                    <a:pt x="897" y="804"/>
                    <a:pt x="897" y="804"/>
                    <a:pt x="897" y="804"/>
                  </a:cubicBezTo>
                  <a:cubicBezTo>
                    <a:pt x="885" y="789"/>
                    <a:pt x="885" y="789"/>
                    <a:pt x="885" y="789"/>
                  </a:cubicBezTo>
                  <a:cubicBezTo>
                    <a:pt x="874" y="791"/>
                    <a:pt x="874" y="791"/>
                    <a:pt x="874" y="791"/>
                  </a:cubicBezTo>
                  <a:cubicBezTo>
                    <a:pt x="864" y="798"/>
                    <a:pt x="864" y="798"/>
                    <a:pt x="864" y="798"/>
                  </a:cubicBezTo>
                  <a:cubicBezTo>
                    <a:pt x="871" y="811"/>
                    <a:pt x="871" y="811"/>
                    <a:pt x="871" y="811"/>
                  </a:cubicBezTo>
                  <a:cubicBezTo>
                    <a:pt x="871" y="823"/>
                    <a:pt x="871" y="823"/>
                    <a:pt x="871" y="823"/>
                  </a:cubicBezTo>
                  <a:cubicBezTo>
                    <a:pt x="858" y="834"/>
                    <a:pt x="858" y="834"/>
                    <a:pt x="858" y="834"/>
                  </a:cubicBezTo>
                  <a:cubicBezTo>
                    <a:pt x="865" y="843"/>
                    <a:pt x="865" y="843"/>
                    <a:pt x="865" y="843"/>
                  </a:cubicBezTo>
                  <a:cubicBezTo>
                    <a:pt x="888" y="849"/>
                    <a:pt x="888" y="849"/>
                    <a:pt x="888" y="849"/>
                  </a:cubicBezTo>
                  <a:cubicBezTo>
                    <a:pt x="905" y="837"/>
                    <a:pt x="905" y="837"/>
                    <a:pt x="905" y="837"/>
                  </a:cubicBezTo>
                  <a:cubicBezTo>
                    <a:pt x="913" y="818"/>
                    <a:pt x="913" y="818"/>
                    <a:pt x="913" y="818"/>
                  </a:cubicBezTo>
                  <a:close/>
                  <a:moveTo>
                    <a:pt x="925" y="791"/>
                  </a:moveTo>
                  <a:lnTo>
                    <a:pt x="925" y="791"/>
                  </a:lnTo>
                  <a:cubicBezTo>
                    <a:pt x="925" y="804"/>
                    <a:pt x="925" y="804"/>
                    <a:pt x="925" y="804"/>
                  </a:cubicBezTo>
                  <a:cubicBezTo>
                    <a:pt x="931" y="818"/>
                    <a:pt x="931" y="818"/>
                    <a:pt x="931" y="818"/>
                  </a:cubicBezTo>
                  <a:cubicBezTo>
                    <a:pt x="940" y="823"/>
                    <a:pt x="940" y="823"/>
                    <a:pt x="940" y="823"/>
                  </a:cubicBezTo>
                  <a:cubicBezTo>
                    <a:pt x="942" y="806"/>
                    <a:pt x="942" y="806"/>
                    <a:pt x="942" y="806"/>
                  </a:cubicBezTo>
                  <a:cubicBezTo>
                    <a:pt x="934" y="794"/>
                    <a:pt x="934" y="794"/>
                    <a:pt x="934" y="794"/>
                  </a:cubicBezTo>
                  <a:cubicBezTo>
                    <a:pt x="925" y="791"/>
                    <a:pt x="925" y="791"/>
                    <a:pt x="925" y="791"/>
                  </a:cubicBezTo>
                  <a:close/>
                  <a:moveTo>
                    <a:pt x="1055" y="610"/>
                  </a:moveTo>
                  <a:lnTo>
                    <a:pt x="1055" y="610"/>
                  </a:lnTo>
                  <a:cubicBezTo>
                    <a:pt x="1055" y="598"/>
                    <a:pt x="1055" y="598"/>
                    <a:pt x="1055" y="598"/>
                  </a:cubicBezTo>
                  <a:cubicBezTo>
                    <a:pt x="1061" y="592"/>
                    <a:pt x="1061" y="592"/>
                    <a:pt x="1061" y="592"/>
                  </a:cubicBezTo>
                  <a:cubicBezTo>
                    <a:pt x="1067" y="574"/>
                    <a:pt x="1067" y="574"/>
                    <a:pt x="1067" y="574"/>
                  </a:cubicBezTo>
                  <a:cubicBezTo>
                    <a:pt x="1075" y="568"/>
                    <a:pt x="1075" y="568"/>
                    <a:pt x="1075" y="568"/>
                  </a:cubicBezTo>
                  <a:cubicBezTo>
                    <a:pt x="1081" y="568"/>
                    <a:pt x="1081" y="568"/>
                    <a:pt x="1081" y="568"/>
                  </a:cubicBezTo>
                  <a:cubicBezTo>
                    <a:pt x="1090" y="581"/>
                    <a:pt x="1090" y="581"/>
                    <a:pt x="1090" y="581"/>
                  </a:cubicBezTo>
                  <a:cubicBezTo>
                    <a:pt x="1091" y="593"/>
                    <a:pt x="1091" y="593"/>
                    <a:pt x="1091" y="593"/>
                  </a:cubicBezTo>
                  <a:cubicBezTo>
                    <a:pt x="1085" y="597"/>
                    <a:pt x="1085" y="597"/>
                    <a:pt x="1085" y="597"/>
                  </a:cubicBezTo>
                  <a:cubicBezTo>
                    <a:pt x="1084" y="609"/>
                    <a:pt x="1084" y="609"/>
                    <a:pt x="1084" y="609"/>
                  </a:cubicBezTo>
                  <a:cubicBezTo>
                    <a:pt x="1075" y="615"/>
                    <a:pt x="1075" y="615"/>
                    <a:pt x="1075" y="615"/>
                  </a:cubicBezTo>
                  <a:cubicBezTo>
                    <a:pt x="1061" y="615"/>
                    <a:pt x="1061" y="615"/>
                    <a:pt x="1061" y="615"/>
                  </a:cubicBezTo>
                  <a:cubicBezTo>
                    <a:pt x="1055" y="610"/>
                    <a:pt x="1055" y="610"/>
                    <a:pt x="1055" y="610"/>
                  </a:cubicBezTo>
                  <a:close/>
                  <a:moveTo>
                    <a:pt x="957" y="786"/>
                  </a:moveTo>
                  <a:lnTo>
                    <a:pt x="957" y="786"/>
                  </a:lnTo>
                  <a:cubicBezTo>
                    <a:pt x="962" y="797"/>
                    <a:pt x="962" y="797"/>
                    <a:pt x="962" y="797"/>
                  </a:cubicBezTo>
                  <a:cubicBezTo>
                    <a:pt x="978" y="801"/>
                    <a:pt x="978" y="801"/>
                    <a:pt x="978" y="801"/>
                  </a:cubicBezTo>
                  <a:cubicBezTo>
                    <a:pt x="991" y="798"/>
                    <a:pt x="991" y="798"/>
                    <a:pt x="991" y="798"/>
                  </a:cubicBezTo>
                  <a:cubicBezTo>
                    <a:pt x="995" y="789"/>
                    <a:pt x="995" y="789"/>
                    <a:pt x="995" y="789"/>
                  </a:cubicBezTo>
                  <a:cubicBezTo>
                    <a:pt x="992" y="777"/>
                    <a:pt x="992" y="777"/>
                    <a:pt x="992" y="777"/>
                  </a:cubicBezTo>
                  <a:cubicBezTo>
                    <a:pt x="986" y="768"/>
                    <a:pt x="986" y="768"/>
                    <a:pt x="986" y="768"/>
                  </a:cubicBezTo>
                  <a:cubicBezTo>
                    <a:pt x="978" y="771"/>
                    <a:pt x="978" y="771"/>
                    <a:pt x="978" y="771"/>
                  </a:cubicBezTo>
                  <a:cubicBezTo>
                    <a:pt x="969" y="783"/>
                    <a:pt x="969" y="783"/>
                    <a:pt x="969" y="783"/>
                  </a:cubicBezTo>
                  <a:cubicBezTo>
                    <a:pt x="957" y="786"/>
                    <a:pt x="957" y="786"/>
                    <a:pt x="957" y="786"/>
                  </a:cubicBezTo>
                  <a:close/>
                  <a:moveTo>
                    <a:pt x="966" y="757"/>
                  </a:moveTo>
                  <a:lnTo>
                    <a:pt x="966" y="757"/>
                  </a:lnTo>
                  <a:cubicBezTo>
                    <a:pt x="972" y="754"/>
                    <a:pt x="972" y="754"/>
                    <a:pt x="972" y="754"/>
                  </a:cubicBezTo>
                  <a:cubicBezTo>
                    <a:pt x="978" y="745"/>
                    <a:pt x="978" y="745"/>
                    <a:pt x="978" y="745"/>
                  </a:cubicBezTo>
                  <a:cubicBezTo>
                    <a:pt x="978" y="734"/>
                    <a:pt x="978" y="734"/>
                    <a:pt x="978" y="734"/>
                  </a:cubicBezTo>
                  <a:cubicBezTo>
                    <a:pt x="969" y="740"/>
                    <a:pt x="969" y="740"/>
                    <a:pt x="969" y="740"/>
                  </a:cubicBezTo>
                  <a:cubicBezTo>
                    <a:pt x="966" y="757"/>
                    <a:pt x="966" y="757"/>
                    <a:pt x="966" y="757"/>
                  </a:cubicBezTo>
                  <a:close/>
                  <a:moveTo>
                    <a:pt x="989" y="743"/>
                  </a:moveTo>
                  <a:lnTo>
                    <a:pt x="989" y="743"/>
                  </a:lnTo>
                  <a:cubicBezTo>
                    <a:pt x="991" y="749"/>
                    <a:pt x="991" y="749"/>
                    <a:pt x="991" y="749"/>
                  </a:cubicBezTo>
                  <a:cubicBezTo>
                    <a:pt x="1001" y="752"/>
                    <a:pt x="1001" y="752"/>
                    <a:pt x="1001" y="752"/>
                  </a:cubicBezTo>
                  <a:cubicBezTo>
                    <a:pt x="1014" y="748"/>
                    <a:pt x="1014" y="748"/>
                    <a:pt x="1014" y="748"/>
                  </a:cubicBezTo>
                  <a:cubicBezTo>
                    <a:pt x="1018" y="739"/>
                    <a:pt x="1018" y="739"/>
                    <a:pt x="1018" y="739"/>
                  </a:cubicBezTo>
                  <a:cubicBezTo>
                    <a:pt x="1012" y="733"/>
                    <a:pt x="1012" y="733"/>
                    <a:pt x="1012" y="733"/>
                  </a:cubicBezTo>
                  <a:cubicBezTo>
                    <a:pt x="1001" y="734"/>
                    <a:pt x="1001" y="734"/>
                    <a:pt x="1001" y="734"/>
                  </a:cubicBezTo>
                  <a:cubicBezTo>
                    <a:pt x="998" y="739"/>
                    <a:pt x="998" y="739"/>
                    <a:pt x="998" y="739"/>
                  </a:cubicBezTo>
                  <a:cubicBezTo>
                    <a:pt x="989" y="743"/>
                    <a:pt x="989" y="743"/>
                    <a:pt x="989" y="743"/>
                  </a:cubicBezTo>
                  <a:close/>
                  <a:moveTo>
                    <a:pt x="992" y="678"/>
                  </a:moveTo>
                  <a:lnTo>
                    <a:pt x="992" y="678"/>
                  </a:lnTo>
                  <a:cubicBezTo>
                    <a:pt x="984" y="688"/>
                    <a:pt x="984" y="688"/>
                    <a:pt x="984" y="688"/>
                  </a:cubicBezTo>
                  <a:cubicBezTo>
                    <a:pt x="972" y="690"/>
                    <a:pt x="972" y="690"/>
                    <a:pt x="972" y="690"/>
                  </a:cubicBezTo>
                  <a:cubicBezTo>
                    <a:pt x="963" y="684"/>
                    <a:pt x="963" y="684"/>
                    <a:pt x="963" y="684"/>
                  </a:cubicBezTo>
                  <a:cubicBezTo>
                    <a:pt x="962" y="665"/>
                    <a:pt x="962" y="665"/>
                    <a:pt x="962" y="665"/>
                  </a:cubicBezTo>
                  <a:cubicBezTo>
                    <a:pt x="975" y="650"/>
                    <a:pt x="975" y="650"/>
                    <a:pt x="975" y="650"/>
                  </a:cubicBezTo>
                  <a:cubicBezTo>
                    <a:pt x="994" y="644"/>
                    <a:pt x="994" y="644"/>
                    <a:pt x="994" y="644"/>
                  </a:cubicBezTo>
                  <a:cubicBezTo>
                    <a:pt x="1006" y="647"/>
                    <a:pt x="1006" y="647"/>
                    <a:pt x="1006" y="647"/>
                  </a:cubicBezTo>
                  <a:cubicBezTo>
                    <a:pt x="1014" y="656"/>
                    <a:pt x="1014" y="656"/>
                    <a:pt x="1014" y="656"/>
                  </a:cubicBezTo>
                  <a:cubicBezTo>
                    <a:pt x="1027" y="662"/>
                    <a:pt x="1027" y="662"/>
                    <a:pt x="1027" y="662"/>
                  </a:cubicBezTo>
                  <a:cubicBezTo>
                    <a:pt x="1027" y="675"/>
                    <a:pt x="1027" y="675"/>
                    <a:pt x="1027" y="675"/>
                  </a:cubicBezTo>
                  <a:cubicBezTo>
                    <a:pt x="1021" y="682"/>
                    <a:pt x="1021" y="682"/>
                    <a:pt x="1021" y="682"/>
                  </a:cubicBezTo>
                  <a:cubicBezTo>
                    <a:pt x="1003" y="682"/>
                    <a:pt x="1003" y="682"/>
                    <a:pt x="1003" y="682"/>
                  </a:cubicBezTo>
                  <a:cubicBezTo>
                    <a:pt x="992" y="678"/>
                    <a:pt x="992" y="678"/>
                    <a:pt x="992" y="678"/>
                  </a:cubicBezTo>
                  <a:close/>
                  <a:moveTo>
                    <a:pt x="1055" y="671"/>
                  </a:moveTo>
                  <a:lnTo>
                    <a:pt x="1055" y="671"/>
                  </a:lnTo>
                  <a:cubicBezTo>
                    <a:pt x="1066" y="682"/>
                    <a:pt x="1066" y="682"/>
                    <a:pt x="1066" y="682"/>
                  </a:cubicBezTo>
                  <a:cubicBezTo>
                    <a:pt x="1078" y="685"/>
                    <a:pt x="1078" y="685"/>
                    <a:pt x="1078" y="685"/>
                  </a:cubicBezTo>
                  <a:cubicBezTo>
                    <a:pt x="1090" y="676"/>
                    <a:pt x="1090" y="676"/>
                    <a:pt x="1090" y="676"/>
                  </a:cubicBezTo>
                  <a:cubicBezTo>
                    <a:pt x="1091" y="667"/>
                    <a:pt x="1091" y="667"/>
                    <a:pt x="1091" y="667"/>
                  </a:cubicBezTo>
                  <a:cubicBezTo>
                    <a:pt x="1084" y="658"/>
                    <a:pt x="1084" y="658"/>
                    <a:pt x="1084" y="658"/>
                  </a:cubicBezTo>
                  <a:cubicBezTo>
                    <a:pt x="1075" y="661"/>
                    <a:pt x="1075" y="661"/>
                    <a:pt x="1075" y="661"/>
                  </a:cubicBezTo>
                  <a:cubicBezTo>
                    <a:pt x="1067" y="671"/>
                    <a:pt x="1067" y="671"/>
                    <a:pt x="1067" y="671"/>
                  </a:cubicBezTo>
                  <a:cubicBezTo>
                    <a:pt x="1055" y="671"/>
                    <a:pt x="1055" y="671"/>
                    <a:pt x="1055" y="671"/>
                  </a:cubicBezTo>
                  <a:close/>
                  <a:moveTo>
                    <a:pt x="1090" y="824"/>
                  </a:moveTo>
                  <a:lnTo>
                    <a:pt x="1090" y="824"/>
                  </a:lnTo>
                  <a:cubicBezTo>
                    <a:pt x="1091" y="814"/>
                    <a:pt x="1091" y="814"/>
                    <a:pt x="1091" y="814"/>
                  </a:cubicBezTo>
                  <a:cubicBezTo>
                    <a:pt x="1082" y="800"/>
                    <a:pt x="1082" y="800"/>
                    <a:pt x="1082" y="800"/>
                  </a:cubicBezTo>
                  <a:cubicBezTo>
                    <a:pt x="1079" y="782"/>
                    <a:pt x="1079" y="782"/>
                    <a:pt x="1079" y="782"/>
                  </a:cubicBezTo>
                  <a:cubicBezTo>
                    <a:pt x="1082" y="768"/>
                    <a:pt x="1082" y="768"/>
                    <a:pt x="1082" y="768"/>
                  </a:cubicBezTo>
                  <a:cubicBezTo>
                    <a:pt x="1070" y="748"/>
                    <a:pt x="1070" y="748"/>
                    <a:pt x="1070" y="748"/>
                  </a:cubicBezTo>
                  <a:cubicBezTo>
                    <a:pt x="1058" y="739"/>
                    <a:pt x="1058" y="739"/>
                    <a:pt x="1058" y="739"/>
                  </a:cubicBezTo>
                  <a:cubicBezTo>
                    <a:pt x="1050" y="746"/>
                    <a:pt x="1050" y="746"/>
                    <a:pt x="1050" y="746"/>
                  </a:cubicBezTo>
                  <a:cubicBezTo>
                    <a:pt x="1030" y="748"/>
                    <a:pt x="1030" y="748"/>
                    <a:pt x="1030" y="748"/>
                  </a:cubicBezTo>
                  <a:cubicBezTo>
                    <a:pt x="1012" y="760"/>
                    <a:pt x="1012" y="760"/>
                    <a:pt x="1012" y="760"/>
                  </a:cubicBezTo>
                  <a:cubicBezTo>
                    <a:pt x="1007" y="772"/>
                    <a:pt x="1007" y="772"/>
                    <a:pt x="1007" y="772"/>
                  </a:cubicBezTo>
                  <a:cubicBezTo>
                    <a:pt x="1021" y="792"/>
                    <a:pt x="1021" y="792"/>
                    <a:pt x="1021" y="792"/>
                  </a:cubicBezTo>
                  <a:cubicBezTo>
                    <a:pt x="1026" y="818"/>
                    <a:pt x="1026" y="818"/>
                    <a:pt x="1026" y="818"/>
                  </a:cubicBezTo>
                  <a:cubicBezTo>
                    <a:pt x="1036" y="829"/>
                    <a:pt x="1036" y="829"/>
                    <a:pt x="1036" y="829"/>
                  </a:cubicBezTo>
                  <a:cubicBezTo>
                    <a:pt x="1047" y="834"/>
                    <a:pt x="1047" y="834"/>
                    <a:pt x="1047" y="834"/>
                  </a:cubicBezTo>
                  <a:cubicBezTo>
                    <a:pt x="1072" y="824"/>
                    <a:pt x="1072" y="824"/>
                    <a:pt x="1072" y="824"/>
                  </a:cubicBezTo>
                  <a:cubicBezTo>
                    <a:pt x="1090" y="824"/>
                    <a:pt x="1090" y="824"/>
                    <a:pt x="1090" y="824"/>
                  </a:cubicBezTo>
                  <a:close/>
                  <a:moveTo>
                    <a:pt x="1133" y="811"/>
                  </a:moveTo>
                  <a:lnTo>
                    <a:pt x="1133" y="811"/>
                  </a:lnTo>
                  <a:cubicBezTo>
                    <a:pt x="1133" y="803"/>
                    <a:pt x="1133" y="803"/>
                    <a:pt x="1133" y="803"/>
                  </a:cubicBezTo>
                  <a:cubicBezTo>
                    <a:pt x="1122" y="792"/>
                    <a:pt x="1122" y="792"/>
                    <a:pt x="1122" y="792"/>
                  </a:cubicBezTo>
                  <a:cubicBezTo>
                    <a:pt x="1122" y="785"/>
                    <a:pt x="1122" y="785"/>
                    <a:pt x="1122" y="785"/>
                  </a:cubicBezTo>
                  <a:cubicBezTo>
                    <a:pt x="1133" y="778"/>
                    <a:pt x="1133" y="778"/>
                    <a:pt x="1133" y="778"/>
                  </a:cubicBezTo>
                  <a:cubicBezTo>
                    <a:pt x="1139" y="762"/>
                    <a:pt x="1139" y="762"/>
                    <a:pt x="1139" y="762"/>
                  </a:cubicBezTo>
                  <a:cubicBezTo>
                    <a:pt x="1142" y="751"/>
                    <a:pt x="1142" y="751"/>
                    <a:pt x="1142" y="751"/>
                  </a:cubicBezTo>
                  <a:cubicBezTo>
                    <a:pt x="1163" y="739"/>
                    <a:pt x="1163" y="739"/>
                    <a:pt x="1163" y="739"/>
                  </a:cubicBezTo>
                  <a:cubicBezTo>
                    <a:pt x="1174" y="739"/>
                    <a:pt x="1174" y="739"/>
                    <a:pt x="1174" y="739"/>
                  </a:cubicBezTo>
                  <a:cubicBezTo>
                    <a:pt x="1177" y="731"/>
                    <a:pt x="1177" y="731"/>
                    <a:pt x="1177" y="731"/>
                  </a:cubicBezTo>
                  <a:cubicBezTo>
                    <a:pt x="1165" y="726"/>
                    <a:pt x="1165" y="726"/>
                    <a:pt x="1165" y="726"/>
                  </a:cubicBezTo>
                  <a:cubicBezTo>
                    <a:pt x="1153" y="731"/>
                    <a:pt x="1153" y="731"/>
                    <a:pt x="1153" y="731"/>
                  </a:cubicBezTo>
                  <a:cubicBezTo>
                    <a:pt x="1122" y="713"/>
                    <a:pt x="1122" y="713"/>
                    <a:pt x="1122" y="713"/>
                  </a:cubicBezTo>
                  <a:cubicBezTo>
                    <a:pt x="1104" y="697"/>
                    <a:pt x="1104" y="697"/>
                    <a:pt x="1104" y="697"/>
                  </a:cubicBezTo>
                  <a:cubicBezTo>
                    <a:pt x="1093" y="704"/>
                    <a:pt x="1093" y="704"/>
                    <a:pt x="1093" y="704"/>
                  </a:cubicBezTo>
                  <a:cubicBezTo>
                    <a:pt x="1079" y="707"/>
                    <a:pt x="1079" y="707"/>
                    <a:pt x="1079" y="707"/>
                  </a:cubicBezTo>
                  <a:cubicBezTo>
                    <a:pt x="1075" y="707"/>
                    <a:pt x="1075" y="707"/>
                    <a:pt x="1075" y="707"/>
                  </a:cubicBezTo>
                  <a:cubicBezTo>
                    <a:pt x="1073" y="720"/>
                    <a:pt x="1073" y="720"/>
                    <a:pt x="1073" y="720"/>
                  </a:cubicBezTo>
                  <a:cubicBezTo>
                    <a:pt x="1090" y="754"/>
                    <a:pt x="1090" y="754"/>
                    <a:pt x="1090" y="754"/>
                  </a:cubicBezTo>
                  <a:cubicBezTo>
                    <a:pt x="1090" y="777"/>
                    <a:pt x="1090" y="777"/>
                    <a:pt x="1090" y="777"/>
                  </a:cubicBezTo>
                  <a:cubicBezTo>
                    <a:pt x="1101" y="803"/>
                    <a:pt x="1101" y="803"/>
                    <a:pt x="1101" y="803"/>
                  </a:cubicBezTo>
                  <a:cubicBezTo>
                    <a:pt x="1119" y="812"/>
                    <a:pt x="1119" y="812"/>
                    <a:pt x="1119" y="812"/>
                  </a:cubicBezTo>
                  <a:cubicBezTo>
                    <a:pt x="1133" y="811"/>
                    <a:pt x="1133" y="811"/>
                    <a:pt x="1133" y="811"/>
                  </a:cubicBezTo>
                  <a:close/>
                  <a:moveTo>
                    <a:pt x="1183" y="812"/>
                  </a:moveTo>
                  <a:lnTo>
                    <a:pt x="1183" y="812"/>
                  </a:lnTo>
                  <a:cubicBezTo>
                    <a:pt x="1182" y="821"/>
                    <a:pt x="1182" y="821"/>
                    <a:pt x="1182" y="821"/>
                  </a:cubicBezTo>
                  <a:cubicBezTo>
                    <a:pt x="1200" y="832"/>
                    <a:pt x="1200" y="832"/>
                    <a:pt x="1200" y="832"/>
                  </a:cubicBezTo>
                  <a:cubicBezTo>
                    <a:pt x="1214" y="846"/>
                    <a:pt x="1214" y="846"/>
                    <a:pt x="1214" y="846"/>
                  </a:cubicBezTo>
                  <a:cubicBezTo>
                    <a:pt x="1234" y="847"/>
                    <a:pt x="1234" y="847"/>
                    <a:pt x="1234" y="847"/>
                  </a:cubicBezTo>
                  <a:cubicBezTo>
                    <a:pt x="1247" y="824"/>
                    <a:pt x="1247" y="824"/>
                    <a:pt x="1247" y="824"/>
                  </a:cubicBezTo>
                  <a:cubicBezTo>
                    <a:pt x="1241" y="800"/>
                    <a:pt x="1241" y="800"/>
                    <a:pt x="1241" y="800"/>
                  </a:cubicBezTo>
                  <a:cubicBezTo>
                    <a:pt x="1228" y="792"/>
                    <a:pt x="1228" y="792"/>
                    <a:pt x="1228" y="792"/>
                  </a:cubicBezTo>
                  <a:cubicBezTo>
                    <a:pt x="1206" y="797"/>
                    <a:pt x="1206" y="797"/>
                    <a:pt x="1206" y="797"/>
                  </a:cubicBezTo>
                  <a:cubicBezTo>
                    <a:pt x="1183" y="812"/>
                    <a:pt x="1183" y="812"/>
                    <a:pt x="1183" y="812"/>
                  </a:cubicBezTo>
                  <a:close/>
                  <a:moveTo>
                    <a:pt x="1179" y="846"/>
                  </a:moveTo>
                  <a:lnTo>
                    <a:pt x="1179" y="846"/>
                  </a:lnTo>
                  <a:cubicBezTo>
                    <a:pt x="1177" y="856"/>
                    <a:pt x="1177" y="856"/>
                    <a:pt x="1177" y="856"/>
                  </a:cubicBezTo>
                  <a:cubicBezTo>
                    <a:pt x="1192" y="863"/>
                    <a:pt x="1192" y="863"/>
                    <a:pt x="1192" y="863"/>
                  </a:cubicBezTo>
                  <a:cubicBezTo>
                    <a:pt x="1200" y="866"/>
                    <a:pt x="1200" y="866"/>
                    <a:pt x="1200" y="866"/>
                  </a:cubicBezTo>
                  <a:cubicBezTo>
                    <a:pt x="1208" y="861"/>
                    <a:pt x="1208" y="861"/>
                    <a:pt x="1208" y="861"/>
                  </a:cubicBezTo>
                  <a:cubicBezTo>
                    <a:pt x="1192" y="846"/>
                    <a:pt x="1192" y="846"/>
                    <a:pt x="1192" y="846"/>
                  </a:cubicBezTo>
                  <a:cubicBezTo>
                    <a:pt x="1179" y="846"/>
                    <a:pt x="1179" y="846"/>
                    <a:pt x="1179" y="846"/>
                  </a:cubicBezTo>
                  <a:close/>
                  <a:moveTo>
                    <a:pt x="1182" y="326"/>
                  </a:moveTo>
                  <a:lnTo>
                    <a:pt x="1182" y="326"/>
                  </a:lnTo>
                  <a:cubicBezTo>
                    <a:pt x="1189" y="320"/>
                    <a:pt x="1189" y="320"/>
                    <a:pt x="1189" y="320"/>
                  </a:cubicBezTo>
                  <a:cubicBezTo>
                    <a:pt x="1200" y="320"/>
                    <a:pt x="1200" y="320"/>
                    <a:pt x="1200" y="320"/>
                  </a:cubicBezTo>
                  <a:cubicBezTo>
                    <a:pt x="1214" y="308"/>
                    <a:pt x="1214" y="308"/>
                    <a:pt x="1214" y="308"/>
                  </a:cubicBezTo>
                  <a:cubicBezTo>
                    <a:pt x="1224" y="308"/>
                    <a:pt x="1224" y="308"/>
                    <a:pt x="1224" y="308"/>
                  </a:cubicBezTo>
                  <a:cubicBezTo>
                    <a:pt x="1231" y="314"/>
                    <a:pt x="1231" y="314"/>
                    <a:pt x="1231" y="314"/>
                  </a:cubicBezTo>
                  <a:cubicBezTo>
                    <a:pt x="1243" y="315"/>
                    <a:pt x="1243" y="315"/>
                    <a:pt x="1243" y="315"/>
                  </a:cubicBezTo>
                  <a:cubicBezTo>
                    <a:pt x="1244" y="326"/>
                    <a:pt x="1244" y="326"/>
                    <a:pt x="1244" y="326"/>
                  </a:cubicBezTo>
                  <a:cubicBezTo>
                    <a:pt x="1231" y="340"/>
                    <a:pt x="1231" y="340"/>
                    <a:pt x="1231" y="340"/>
                  </a:cubicBezTo>
                  <a:cubicBezTo>
                    <a:pt x="1220" y="340"/>
                    <a:pt x="1220" y="340"/>
                    <a:pt x="1220" y="340"/>
                  </a:cubicBezTo>
                  <a:cubicBezTo>
                    <a:pt x="1209" y="334"/>
                    <a:pt x="1209" y="334"/>
                    <a:pt x="1209" y="334"/>
                  </a:cubicBezTo>
                  <a:cubicBezTo>
                    <a:pt x="1186" y="332"/>
                    <a:pt x="1186" y="332"/>
                    <a:pt x="1186" y="332"/>
                  </a:cubicBezTo>
                  <a:cubicBezTo>
                    <a:pt x="1182" y="326"/>
                    <a:pt x="1182" y="326"/>
                    <a:pt x="1182" y="326"/>
                  </a:cubicBezTo>
                  <a:close/>
                  <a:moveTo>
                    <a:pt x="1212" y="554"/>
                  </a:moveTo>
                  <a:lnTo>
                    <a:pt x="1212" y="554"/>
                  </a:lnTo>
                  <a:cubicBezTo>
                    <a:pt x="1221" y="534"/>
                    <a:pt x="1221" y="534"/>
                    <a:pt x="1221" y="534"/>
                  </a:cubicBezTo>
                  <a:cubicBezTo>
                    <a:pt x="1229" y="526"/>
                    <a:pt x="1229" y="526"/>
                    <a:pt x="1229" y="526"/>
                  </a:cubicBezTo>
                  <a:cubicBezTo>
                    <a:pt x="1231" y="519"/>
                    <a:pt x="1231" y="519"/>
                    <a:pt x="1231" y="519"/>
                  </a:cubicBezTo>
                  <a:cubicBezTo>
                    <a:pt x="1218" y="509"/>
                    <a:pt x="1218" y="509"/>
                    <a:pt x="1218" y="509"/>
                  </a:cubicBezTo>
                  <a:cubicBezTo>
                    <a:pt x="1211" y="497"/>
                    <a:pt x="1211" y="497"/>
                    <a:pt x="1211" y="497"/>
                  </a:cubicBezTo>
                  <a:cubicBezTo>
                    <a:pt x="1197" y="496"/>
                    <a:pt x="1197" y="496"/>
                    <a:pt x="1197" y="496"/>
                  </a:cubicBezTo>
                  <a:cubicBezTo>
                    <a:pt x="1174" y="503"/>
                    <a:pt x="1174" y="503"/>
                    <a:pt x="1174" y="503"/>
                  </a:cubicBezTo>
                  <a:cubicBezTo>
                    <a:pt x="1154" y="516"/>
                    <a:pt x="1154" y="516"/>
                    <a:pt x="1154" y="516"/>
                  </a:cubicBezTo>
                  <a:cubicBezTo>
                    <a:pt x="1148" y="528"/>
                    <a:pt x="1148" y="528"/>
                    <a:pt x="1148" y="528"/>
                  </a:cubicBezTo>
                  <a:cubicBezTo>
                    <a:pt x="1151" y="537"/>
                    <a:pt x="1151" y="537"/>
                    <a:pt x="1151" y="537"/>
                  </a:cubicBezTo>
                  <a:cubicBezTo>
                    <a:pt x="1179" y="555"/>
                    <a:pt x="1179" y="555"/>
                    <a:pt x="1179" y="555"/>
                  </a:cubicBezTo>
                  <a:cubicBezTo>
                    <a:pt x="1195" y="560"/>
                    <a:pt x="1195" y="560"/>
                    <a:pt x="1195" y="560"/>
                  </a:cubicBezTo>
                  <a:cubicBezTo>
                    <a:pt x="1212" y="554"/>
                    <a:pt x="1212" y="554"/>
                    <a:pt x="1212" y="554"/>
                  </a:cubicBezTo>
                  <a:close/>
                  <a:moveTo>
                    <a:pt x="1252" y="526"/>
                  </a:moveTo>
                  <a:lnTo>
                    <a:pt x="1252" y="526"/>
                  </a:lnTo>
                  <a:cubicBezTo>
                    <a:pt x="1247" y="537"/>
                    <a:pt x="1247" y="537"/>
                    <a:pt x="1247" y="537"/>
                  </a:cubicBezTo>
                  <a:cubicBezTo>
                    <a:pt x="1247" y="554"/>
                    <a:pt x="1247" y="554"/>
                    <a:pt x="1247" y="554"/>
                  </a:cubicBezTo>
                  <a:cubicBezTo>
                    <a:pt x="1232" y="566"/>
                    <a:pt x="1232" y="566"/>
                    <a:pt x="1232" y="566"/>
                  </a:cubicBezTo>
                  <a:cubicBezTo>
                    <a:pt x="1228" y="561"/>
                    <a:pt x="1228" y="561"/>
                    <a:pt x="1228" y="561"/>
                  </a:cubicBezTo>
                  <a:cubicBezTo>
                    <a:pt x="1217" y="563"/>
                    <a:pt x="1217" y="563"/>
                    <a:pt x="1217" y="563"/>
                  </a:cubicBezTo>
                  <a:cubicBezTo>
                    <a:pt x="1194" y="581"/>
                    <a:pt x="1194" y="581"/>
                    <a:pt x="1194" y="581"/>
                  </a:cubicBezTo>
                  <a:cubicBezTo>
                    <a:pt x="1179" y="581"/>
                    <a:pt x="1179" y="581"/>
                    <a:pt x="1179" y="581"/>
                  </a:cubicBezTo>
                  <a:cubicBezTo>
                    <a:pt x="1169" y="574"/>
                    <a:pt x="1169" y="574"/>
                    <a:pt x="1169" y="574"/>
                  </a:cubicBezTo>
                  <a:cubicBezTo>
                    <a:pt x="1159" y="578"/>
                    <a:pt x="1159" y="578"/>
                    <a:pt x="1159" y="578"/>
                  </a:cubicBezTo>
                  <a:cubicBezTo>
                    <a:pt x="1159" y="592"/>
                    <a:pt x="1159" y="592"/>
                    <a:pt x="1159" y="592"/>
                  </a:cubicBezTo>
                  <a:cubicBezTo>
                    <a:pt x="1165" y="610"/>
                    <a:pt x="1165" y="610"/>
                    <a:pt x="1165" y="610"/>
                  </a:cubicBezTo>
                  <a:cubicBezTo>
                    <a:pt x="1163" y="655"/>
                    <a:pt x="1163" y="655"/>
                    <a:pt x="1163" y="655"/>
                  </a:cubicBezTo>
                  <a:cubicBezTo>
                    <a:pt x="1174" y="679"/>
                    <a:pt x="1174" y="679"/>
                    <a:pt x="1174" y="679"/>
                  </a:cubicBezTo>
                  <a:cubicBezTo>
                    <a:pt x="1194" y="707"/>
                    <a:pt x="1194" y="707"/>
                    <a:pt x="1194" y="707"/>
                  </a:cubicBezTo>
                  <a:cubicBezTo>
                    <a:pt x="1209" y="707"/>
                    <a:pt x="1209" y="707"/>
                    <a:pt x="1209" y="707"/>
                  </a:cubicBezTo>
                  <a:cubicBezTo>
                    <a:pt x="1234" y="696"/>
                    <a:pt x="1234" y="696"/>
                    <a:pt x="1234" y="696"/>
                  </a:cubicBezTo>
                  <a:cubicBezTo>
                    <a:pt x="1255" y="694"/>
                    <a:pt x="1255" y="694"/>
                    <a:pt x="1255" y="694"/>
                  </a:cubicBezTo>
                  <a:cubicBezTo>
                    <a:pt x="1269" y="684"/>
                    <a:pt x="1269" y="684"/>
                    <a:pt x="1269" y="684"/>
                  </a:cubicBezTo>
                  <a:cubicBezTo>
                    <a:pt x="1293" y="679"/>
                    <a:pt x="1293" y="679"/>
                    <a:pt x="1293" y="679"/>
                  </a:cubicBezTo>
                  <a:cubicBezTo>
                    <a:pt x="1292" y="668"/>
                    <a:pt x="1292" y="668"/>
                    <a:pt x="1292" y="668"/>
                  </a:cubicBezTo>
                  <a:cubicBezTo>
                    <a:pt x="1280" y="656"/>
                    <a:pt x="1280" y="656"/>
                    <a:pt x="1280" y="656"/>
                  </a:cubicBezTo>
                  <a:cubicBezTo>
                    <a:pt x="1269" y="641"/>
                    <a:pt x="1269" y="641"/>
                    <a:pt x="1269" y="641"/>
                  </a:cubicBezTo>
                  <a:cubicBezTo>
                    <a:pt x="1252" y="633"/>
                    <a:pt x="1252" y="633"/>
                    <a:pt x="1252" y="633"/>
                  </a:cubicBezTo>
                  <a:cubicBezTo>
                    <a:pt x="1241" y="613"/>
                    <a:pt x="1241" y="613"/>
                    <a:pt x="1241" y="613"/>
                  </a:cubicBezTo>
                  <a:cubicBezTo>
                    <a:pt x="1244" y="603"/>
                    <a:pt x="1244" y="603"/>
                    <a:pt x="1244" y="603"/>
                  </a:cubicBezTo>
                  <a:cubicBezTo>
                    <a:pt x="1257" y="593"/>
                    <a:pt x="1257" y="593"/>
                    <a:pt x="1257" y="593"/>
                  </a:cubicBezTo>
                  <a:cubicBezTo>
                    <a:pt x="1276" y="592"/>
                    <a:pt x="1276" y="592"/>
                    <a:pt x="1276" y="592"/>
                  </a:cubicBezTo>
                  <a:cubicBezTo>
                    <a:pt x="1290" y="584"/>
                    <a:pt x="1290" y="584"/>
                    <a:pt x="1290" y="584"/>
                  </a:cubicBezTo>
                  <a:cubicBezTo>
                    <a:pt x="1290" y="574"/>
                    <a:pt x="1290" y="574"/>
                    <a:pt x="1290" y="574"/>
                  </a:cubicBezTo>
                  <a:cubicBezTo>
                    <a:pt x="1276" y="555"/>
                    <a:pt x="1276" y="555"/>
                    <a:pt x="1276" y="555"/>
                  </a:cubicBezTo>
                  <a:cubicBezTo>
                    <a:pt x="1261" y="546"/>
                    <a:pt x="1261" y="546"/>
                    <a:pt x="1261" y="546"/>
                  </a:cubicBezTo>
                  <a:cubicBezTo>
                    <a:pt x="1252" y="526"/>
                    <a:pt x="1252" y="526"/>
                    <a:pt x="1252" y="526"/>
                  </a:cubicBezTo>
                  <a:close/>
                  <a:moveTo>
                    <a:pt x="1328" y="558"/>
                  </a:moveTo>
                  <a:lnTo>
                    <a:pt x="1328" y="558"/>
                  </a:lnTo>
                  <a:cubicBezTo>
                    <a:pt x="1315" y="549"/>
                    <a:pt x="1315" y="549"/>
                    <a:pt x="1315" y="549"/>
                  </a:cubicBezTo>
                  <a:cubicBezTo>
                    <a:pt x="1313" y="537"/>
                    <a:pt x="1313" y="537"/>
                    <a:pt x="1313" y="537"/>
                  </a:cubicBezTo>
                  <a:cubicBezTo>
                    <a:pt x="1302" y="526"/>
                    <a:pt x="1302" y="526"/>
                    <a:pt x="1302" y="526"/>
                  </a:cubicBezTo>
                  <a:cubicBezTo>
                    <a:pt x="1287" y="528"/>
                    <a:pt x="1287" y="528"/>
                    <a:pt x="1287" y="528"/>
                  </a:cubicBezTo>
                  <a:cubicBezTo>
                    <a:pt x="1273" y="514"/>
                    <a:pt x="1273" y="514"/>
                    <a:pt x="1273" y="514"/>
                  </a:cubicBezTo>
                  <a:cubicBezTo>
                    <a:pt x="1272" y="503"/>
                    <a:pt x="1272" y="503"/>
                    <a:pt x="1272" y="503"/>
                  </a:cubicBezTo>
                  <a:cubicBezTo>
                    <a:pt x="1280" y="491"/>
                    <a:pt x="1280" y="491"/>
                    <a:pt x="1280" y="491"/>
                  </a:cubicBezTo>
                  <a:cubicBezTo>
                    <a:pt x="1270" y="470"/>
                    <a:pt x="1270" y="470"/>
                    <a:pt x="1270" y="470"/>
                  </a:cubicBezTo>
                  <a:cubicBezTo>
                    <a:pt x="1266" y="450"/>
                    <a:pt x="1266" y="450"/>
                    <a:pt x="1266" y="450"/>
                  </a:cubicBezTo>
                  <a:cubicBezTo>
                    <a:pt x="1272" y="428"/>
                    <a:pt x="1272" y="428"/>
                    <a:pt x="1272" y="428"/>
                  </a:cubicBezTo>
                  <a:cubicBezTo>
                    <a:pt x="1286" y="419"/>
                    <a:pt x="1286" y="419"/>
                    <a:pt x="1286" y="419"/>
                  </a:cubicBezTo>
                  <a:cubicBezTo>
                    <a:pt x="1299" y="399"/>
                    <a:pt x="1299" y="399"/>
                    <a:pt x="1299" y="399"/>
                  </a:cubicBezTo>
                  <a:cubicBezTo>
                    <a:pt x="1299" y="390"/>
                    <a:pt x="1299" y="390"/>
                    <a:pt x="1299" y="390"/>
                  </a:cubicBezTo>
                  <a:cubicBezTo>
                    <a:pt x="1304" y="378"/>
                    <a:pt x="1304" y="378"/>
                    <a:pt x="1304" y="378"/>
                  </a:cubicBezTo>
                  <a:cubicBezTo>
                    <a:pt x="1316" y="376"/>
                    <a:pt x="1316" y="376"/>
                    <a:pt x="1316" y="376"/>
                  </a:cubicBezTo>
                  <a:cubicBezTo>
                    <a:pt x="1327" y="383"/>
                    <a:pt x="1327" y="383"/>
                    <a:pt x="1327" y="383"/>
                  </a:cubicBezTo>
                  <a:cubicBezTo>
                    <a:pt x="1342" y="386"/>
                    <a:pt x="1342" y="386"/>
                    <a:pt x="1342" y="386"/>
                  </a:cubicBezTo>
                  <a:cubicBezTo>
                    <a:pt x="1347" y="402"/>
                    <a:pt x="1347" y="402"/>
                    <a:pt x="1347" y="402"/>
                  </a:cubicBezTo>
                  <a:cubicBezTo>
                    <a:pt x="1347" y="428"/>
                    <a:pt x="1347" y="428"/>
                    <a:pt x="1347" y="428"/>
                  </a:cubicBezTo>
                  <a:cubicBezTo>
                    <a:pt x="1351" y="436"/>
                    <a:pt x="1351" y="436"/>
                    <a:pt x="1351" y="436"/>
                  </a:cubicBezTo>
                  <a:cubicBezTo>
                    <a:pt x="1365" y="442"/>
                    <a:pt x="1365" y="442"/>
                    <a:pt x="1365" y="442"/>
                  </a:cubicBezTo>
                  <a:cubicBezTo>
                    <a:pt x="1383" y="462"/>
                    <a:pt x="1383" y="462"/>
                    <a:pt x="1383" y="462"/>
                  </a:cubicBezTo>
                  <a:cubicBezTo>
                    <a:pt x="1394" y="462"/>
                    <a:pt x="1394" y="462"/>
                    <a:pt x="1394" y="462"/>
                  </a:cubicBezTo>
                  <a:cubicBezTo>
                    <a:pt x="1394" y="470"/>
                    <a:pt x="1394" y="470"/>
                    <a:pt x="1394" y="470"/>
                  </a:cubicBezTo>
                  <a:cubicBezTo>
                    <a:pt x="1368" y="485"/>
                    <a:pt x="1368" y="485"/>
                    <a:pt x="1368" y="485"/>
                  </a:cubicBezTo>
                  <a:cubicBezTo>
                    <a:pt x="1344" y="496"/>
                    <a:pt x="1344" y="496"/>
                    <a:pt x="1344" y="496"/>
                  </a:cubicBezTo>
                  <a:cubicBezTo>
                    <a:pt x="1338" y="506"/>
                    <a:pt x="1338" y="506"/>
                    <a:pt x="1338" y="506"/>
                  </a:cubicBezTo>
                  <a:cubicBezTo>
                    <a:pt x="1342" y="522"/>
                    <a:pt x="1342" y="522"/>
                    <a:pt x="1342" y="522"/>
                  </a:cubicBezTo>
                  <a:cubicBezTo>
                    <a:pt x="1341" y="542"/>
                    <a:pt x="1341" y="542"/>
                    <a:pt x="1341" y="542"/>
                  </a:cubicBezTo>
                  <a:cubicBezTo>
                    <a:pt x="1328" y="558"/>
                    <a:pt x="1328" y="558"/>
                    <a:pt x="1328" y="558"/>
                  </a:cubicBezTo>
                  <a:close/>
                  <a:moveTo>
                    <a:pt x="8296" y="1015"/>
                  </a:moveTo>
                  <a:lnTo>
                    <a:pt x="8296" y="1015"/>
                  </a:lnTo>
                  <a:cubicBezTo>
                    <a:pt x="8302" y="1014"/>
                    <a:pt x="8302" y="1014"/>
                    <a:pt x="8302" y="1014"/>
                  </a:cubicBezTo>
                  <a:cubicBezTo>
                    <a:pt x="8305" y="1005"/>
                    <a:pt x="8305" y="1005"/>
                    <a:pt x="8305" y="1005"/>
                  </a:cubicBezTo>
                  <a:cubicBezTo>
                    <a:pt x="8297" y="997"/>
                    <a:pt x="8297" y="997"/>
                    <a:pt x="8297" y="997"/>
                  </a:cubicBezTo>
                  <a:cubicBezTo>
                    <a:pt x="8291" y="1005"/>
                    <a:pt x="8291" y="1005"/>
                    <a:pt x="8291" y="1005"/>
                  </a:cubicBezTo>
                  <a:cubicBezTo>
                    <a:pt x="8296" y="1015"/>
                    <a:pt x="8296" y="1015"/>
                    <a:pt x="8296" y="1015"/>
                  </a:cubicBezTo>
                  <a:close/>
                  <a:moveTo>
                    <a:pt x="8233" y="1003"/>
                  </a:moveTo>
                  <a:lnTo>
                    <a:pt x="8233" y="1003"/>
                  </a:lnTo>
                  <a:cubicBezTo>
                    <a:pt x="8244" y="1002"/>
                    <a:pt x="8244" y="1002"/>
                    <a:pt x="8244" y="1002"/>
                  </a:cubicBezTo>
                  <a:cubicBezTo>
                    <a:pt x="8250" y="992"/>
                    <a:pt x="8250" y="992"/>
                    <a:pt x="8250" y="992"/>
                  </a:cubicBezTo>
                  <a:cubicBezTo>
                    <a:pt x="8230" y="988"/>
                    <a:pt x="8230" y="988"/>
                    <a:pt x="8230" y="988"/>
                  </a:cubicBezTo>
                  <a:cubicBezTo>
                    <a:pt x="8226" y="996"/>
                    <a:pt x="8226" y="996"/>
                    <a:pt x="8226" y="996"/>
                  </a:cubicBezTo>
                  <a:cubicBezTo>
                    <a:pt x="8233" y="1003"/>
                    <a:pt x="8233" y="1003"/>
                    <a:pt x="8233" y="1003"/>
                  </a:cubicBezTo>
                  <a:close/>
                  <a:moveTo>
                    <a:pt x="8172" y="1025"/>
                  </a:moveTo>
                  <a:lnTo>
                    <a:pt x="8172" y="1025"/>
                  </a:lnTo>
                  <a:cubicBezTo>
                    <a:pt x="8180" y="1025"/>
                    <a:pt x="8180" y="1025"/>
                    <a:pt x="8180" y="1025"/>
                  </a:cubicBezTo>
                  <a:cubicBezTo>
                    <a:pt x="8186" y="1018"/>
                    <a:pt x="8186" y="1018"/>
                    <a:pt x="8186" y="1018"/>
                  </a:cubicBezTo>
                  <a:cubicBezTo>
                    <a:pt x="8181" y="1005"/>
                    <a:pt x="8181" y="1005"/>
                    <a:pt x="8181" y="1005"/>
                  </a:cubicBezTo>
                  <a:cubicBezTo>
                    <a:pt x="8171" y="1002"/>
                    <a:pt x="8171" y="1002"/>
                    <a:pt x="8171" y="1002"/>
                  </a:cubicBezTo>
                  <a:cubicBezTo>
                    <a:pt x="8163" y="1012"/>
                    <a:pt x="8163" y="1012"/>
                    <a:pt x="8163" y="1012"/>
                  </a:cubicBezTo>
                  <a:cubicBezTo>
                    <a:pt x="8172" y="1025"/>
                    <a:pt x="8172" y="1025"/>
                    <a:pt x="8172" y="1025"/>
                  </a:cubicBezTo>
                  <a:close/>
                  <a:moveTo>
                    <a:pt x="9581" y="2749"/>
                  </a:moveTo>
                  <a:lnTo>
                    <a:pt x="9581" y="2749"/>
                  </a:lnTo>
                  <a:cubicBezTo>
                    <a:pt x="9577" y="2752"/>
                    <a:pt x="9577" y="2752"/>
                    <a:pt x="9577" y="2752"/>
                  </a:cubicBezTo>
                  <a:cubicBezTo>
                    <a:pt x="9583" y="2769"/>
                    <a:pt x="9583" y="2769"/>
                    <a:pt x="9583" y="2769"/>
                  </a:cubicBezTo>
                  <a:cubicBezTo>
                    <a:pt x="9589" y="2760"/>
                    <a:pt x="9589" y="2760"/>
                    <a:pt x="9589" y="2760"/>
                  </a:cubicBezTo>
                  <a:cubicBezTo>
                    <a:pt x="9591" y="2749"/>
                    <a:pt x="9591" y="2749"/>
                    <a:pt x="9591" y="2749"/>
                  </a:cubicBezTo>
                  <a:cubicBezTo>
                    <a:pt x="9585" y="2744"/>
                    <a:pt x="9585" y="2744"/>
                    <a:pt x="9585" y="2744"/>
                  </a:cubicBezTo>
                  <a:cubicBezTo>
                    <a:pt x="9581" y="2749"/>
                    <a:pt x="9581" y="2749"/>
                    <a:pt x="9581" y="2749"/>
                  </a:cubicBezTo>
                  <a:close/>
                  <a:moveTo>
                    <a:pt x="9560" y="2717"/>
                  </a:moveTo>
                  <a:lnTo>
                    <a:pt x="9560" y="2717"/>
                  </a:lnTo>
                  <a:cubicBezTo>
                    <a:pt x="9577" y="2734"/>
                    <a:pt x="9577" y="2734"/>
                    <a:pt x="9577" y="2734"/>
                  </a:cubicBezTo>
                  <a:cubicBezTo>
                    <a:pt x="9585" y="2731"/>
                    <a:pt x="9585" y="2731"/>
                    <a:pt x="9585" y="2731"/>
                  </a:cubicBezTo>
                  <a:cubicBezTo>
                    <a:pt x="9586" y="2724"/>
                    <a:pt x="9586" y="2724"/>
                    <a:pt x="9586" y="2724"/>
                  </a:cubicBezTo>
                  <a:cubicBezTo>
                    <a:pt x="9574" y="2709"/>
                    <a:pt x="9574" y="2709"/>
                    <a:pt x="9574" y="2709"/>
                  </a:cubicBezTo>
                  <a:cubicBezTo>
                    <a:pt x="9563" y="2709"/>
                    <a:pt x="9563" y="2709"/>
                    <a:pt x="9563" y="2709"/>
                  </a:cubicBezTo>
                  <a:cubicBezTo>
                    <a:pt x="9560" y="2717"/>
                    <a:pt x="9560" y="2717"/>
                    <a:pt x="9560" y="2717"/>
                  </a:cubicBezTo>
                  <a:close/>
                  <a:moveTo>
                    <a:pt x="1524" y="1731"/>
                  </a:moveTo>
                  <a:lnTo>
                    <a:pt x="1524" y="1731"/>
                  </a:lnTo>
                  <a:cubicBezTo>
                    <a:pt x="1530" y="1729"/>
                    <a:pt x="1530" y="1729"/>
                    <a:pt x="1530" y="1729"/>
                  </a:cubicBezTo>
                  <a:cubicBezTo>
                    <a:pt x="1535" y="1722"/>
                    <a:pt x="1535" y="1722"/>
                    <a:pt x="1535" y="1722"/>
                  </a:cubicBezTo>
                  <a:cubicBezTo>
                    <a:pt x="1556" y="1706"/>
                    <a:pt x="1556" y="1706"/>
                    <a:pt x="1556" y="1706"/>
                  </a:cubicBezTo>
                  <a:cubicBezTo>
                    <a:pt x="1559" y="1696"/>
                    <a:pt x="1559" y="1696"/>
                    <a:pt x="1559" y="1696"/>
                  </a:cubicBezTo>
                  <a:cubicBezTo>
                    <a:pt x="1555" y="1694"/>
                    <a:pt x="1555" y="1694"/>
                    <a:pt x="1555" y="1694"/>
                  </a:cubicBezTo>
                  <a:cubicBezTo>
                    <a:pt x="1536" y="1706"/>
                    <a:pt x="1536" y="1706"/>
                    <a:pt x="1536" y="1706"/>
                  </a:cubicBezTo>
                  <a:cubicBezTo>
                    <a:pt x="1526" y="1711"/>
                    <a:pt x="1526" y="1711"/>
                    <a:pt x="1526" y="1711"/>
                  </a:cubicBezTo>
                  <a:cubicBezTo>
                    <a:pt x="1518" y="1722"/>
                    <a:pt x="1518" y="1722"/>
                    <a:pt x="1518" y="1722"/>
                  </a:cubicBezTo>
                  <a:cubicBezTo>
                    <a:pt x="1524" y="1731"/>
                    <a:pt x="1524" y="1731"/>
                    <a:pt x="1524" y="1731"/>
                  </a:cubicBezTo>
                  <a:close/>
                  <a:moveTo>
                    <a:pt x="1425" y="2252"/>
                  </a:moveTo>
                  <a:lnTo>
                    <a:pt x="1425" y="2252"/>
                  </a:lnTo>
                  <a:cubicBezTo>
                    <a:pt x="1449" y="2254"/>
                    <a:pt x="1449" y="2254"/>
                    <a:pt x="1449" y="2254"/>
                  </a:cubicBezTo>
                  <a:cubicBezTo>
                    <a:pt x="1472" y="2241"/>
                    <a:pt x="1472" y="2241"/>
                    <a:pt x="1472" y="2241"/>
                  </a:cubicBezTo>
                  <a:cubicBezTo>
                    <a:pt x="1492" y="2232"/>
                    <a:pt x="1492" y="2232"/>
                    <a:pt x="1492" y="2232"/>
                  </a:cubicBezTo>
                  <a:cubicBezTo>
                    <a:pt x="1506" y="2235"/>
                    <a:pt x="1506" y="2235"/>
                    <a:pt x="1506" y="2235"/>
                  </a:cubicBezTo>
                  <a:cubicBezTo>
                    <a:pt x="1513" y="2246"/>
                    <a:pt x="1513" y="2246"/>
                    <a:pt x="1513" y="2246"/>
                  </a:cubicBezTo>
                  <a:cubicBezTo>
                    <a:pt x="1532" y="2249"/>
                    <a:pt x="1532" y="2249"/>
                    <a:pt x="1532" y="2249"/>
                  </a:cubicBezTo>
                  <a:cubicBezTo>
                    <a:pt x="1544" y="2243"/>
                    <a:pt x="1544" y="2243"/>
                    <a:pt x="1544" y="2243"/>
                  </a:cubicBezTo>
                  <a:cubicBezTo>
                    <a:pt x="1538" y="2234"/>
                    <a:pt x="1538" y="2234"/>
                    <a:pt x="1538" y="2234"/>
                  </a:cubicBezTo>
                  <a:cubicBezTo>
                    <a:pt x="1539" y="2221"/>
                    <a:pt x="1539" y="2221"/>
                    <a:pt x="1539" y="2221"/>
                  </a:cubicBezTo>
                  <a:cubicBezTo>
                    <a:pt x="1545" y="2225"/>
                    <a:pt x="1545" y="2225"/>
                    <a:pt x="1545" y="2225"/>
                  </a:cubicBezTo>
                  <a:cubicBezTo>
                    <a:pt x="1553" y="2240"/>
                    <a:pt x="1553" y="2240"/>
                    <a:pt x="1553" y="2240"/>
                  </a:cubicBezTo>
                  <a:cubicBezTo>
                    <a:pt x="1567" y="2247"/>
                    <a:pt x="1567" y="2247"/>
                    <a:pt x="1567" y="2247"/>
                  </a:cubicBezTo>
                  <a:cubicBezTo>
                    <a:pt x="1590" y="2247"/>
                    <a:pt x="1590" y="2247"/>
                    <a:pt x="1590" y="2247"/>
                  </a:cubicBezTo>
                  <a:cubicBezTo>
                    <a:pt x="1594" y="2238"/>
                    <a:pt x="1594" y="2238"/>
                    <a:pt x="1594" y="2238"/>
                  </a:cubicBezTo>
                  <a:cubicBezTo>
                    <a:pt x="1607" y="2235"/>
                    <a:pt x="1607" y="2235"/>
                    <a:pt x="1607" y="2235"/>
                  </a:cubicBezTo>
                  <a:cubicBezTo>
                    <a:pt x="1614" y="2215"/>
                    <a:pt x="1614" y="2215"/>
                    <a:pt x="1614" y="2215"/>
                  </a:cubicBezTo>
                  <a:cubicBezTo>
                    <a:pt x="1614" y="2199"/>
                    <a:pt x="1614" y="2199"/>
                    <a:pt x="1614" y="2199"/>
                  </a:cubicBezTo>
                  <a:cubicBezTo>
                    <a:pt x="1623" y="2180"/>
                    <a:pt x="1623" y="2180"/>
                    <a:pt x="1623" y="2180"/>
                  </a:cubicBezTo>
                  <a:cubicBezTo>
                    <a:pt x="1626" y="2166"/>
                    <a:pt x="1626" y="2166"/>
                    <a:pt x="1626" y="2166"/>
                  </a:cubicBezTo>
                  <a:cubicBezTo>
                    <a:pt x="1616" y="2156"/>
                    <a:pt x="1616" y="2156"/>
                    <a:pt x="1616" y="2156"/>
                  </a:cubicBezTo>
                  <a:cubicBezTo>
                    <a:pt x="1607" y="2136"/>
                    <a:pt x="1607" y="2136"/>
                    <a:pt x="1607" y="2136"/>
                  </a:cubicBezTo>
                  <a:cubicBezTo>
                    <a:pt x="1591" y="2133"/>
                    <a:pt x="1591" y="2133"/>
                    <a:pt x="1591" y="2133"/>
                  </a:cubicBezTo>
                  <a:cubicBezTo>
                    <a:pt x="1581" y="2133"/>
                    <a:pt x="1581" y="2133"/>
                    <a:pt x="1581" y="2133"/>
                  </a:cubicBezTo>
                  <a:cubicBezTo>
                    <a:pt x="1575" y="2125"/>
                    <a:pt x="1575" y="2125"/>
                    <a:pt x="1575" y="2125"/>
                  </a:cubicBezTo>
                  <a:cubicBezTo>
                    <a:pt x="1584" y="2121"/>
                    <a:pt x="1584" y="2121"/>
                    <a:pt x="1584" y="2121"/>
                  </a:cubicBezTo>
                  <a:cubicBezTo>
                    <a:pt x="1596" y="2124"/>
                    <a:pt x="1596" y="2124"/>
                    <a:pt x="1596" y="2124"/>
                  </a:cubicBezTo>
                  <a:cubicBezTo>
                    <a:pt x="1607" y="2121"/>
                    <a:pt x="1607" y="2121"/>
                    <a:pt x="1607" y="2121"/>
                  </a:cubicBezTo>
                  <a:cubicBezTo>
                    <a:pt x="1616" y="2133"/>
                    <a:pt x="1616" y="2133"/>
                    <a:pt x="1616" y="2133"/>
                  </a:cubicBezTo>
                  <a:cubicBezTo>
                    <a:pt x="1616" y="2144"/>
                    <a:pt x="1616" y="2144"/>
                    <a:pt x="1616" y="2144"/>
                  </a:cubicBezTo>
                  <a:cubicBezTo>
                    <a:pt x="1623" y="2148"/>
                    <a:pt x="1623" y="2148"/>
                    <a:pt x="1623" y="2148"/>
                  </a:cubicBezTo>
                  <a:cubicBezTo>
                    <a:pt x="1631" y="2137"/>
                    <a:pt x="1631" y="2137"/>
                    <a:pt x="1631" y="2137"/>
                  </a:cubicBezTo>
                  <a:cubicBezTo>
                    <a:pt x="1625" y="2113"/>
                    <a:pt x="1625" y="2113"/>
                    <a:pt x="1625" y="2113"/>
                  </a:cubicBezTo>
                  <a:cubicBezTo>
                    <a:pt x="1608" y="2090"/>
                    <a:pt x="1608" y="2090"/>
                    <a:pt x="1608" y="2090"/>
                  </a:cubicBezTo>
                  <a:cubicBezTo>
                    <a:pt x="1593" y="2069"/>
                    <a:pt x="1593" y="2069"/>
                    <a:pt x="1593" y="2069"/>
                  </a:cubicBezTo>
                  <a:cubicBezTo>
                    <a:pt x="1597" y="2059"/>
                    <a:pt x="1597" y="2059"/>
                    <a:pt x="1597" y="2059"/>
                  </a:cubicBezTo>
                  <a:cubicBezTo>
                    <a:pt x="1608" y="2072"/>
                    <a:pt x="1608" y="2072"/>
                    <a:pt x="1608" y="2072"/>
                  </a:cubicBezTo>
                  <a:cubicBezTo>
                    <a:pt x="1611" y="2084"/>
                    <a:pt x="1611" y="2084"/>
                    <a:pt x="1611" y="2084"/>
                  </a:cubicBezTo>
                  <a:cubicBezTo>
                    <a:pt x="1626" y="2092"/>
                    <a:pt x="1626" y="2092"/>
                    <a:pt x="1626" y="2092"/>
                  </a:cubicBezTo>
                  <a:cubicBezTo>
                    <a:pt x="1640" y="2095"/>
                    <a:pt x="1640" y="2095"/>
                    <a:pt x="1640" y="2095"/>
                  </a:cubicBezTo>
                  <a:cubicBezTo>
                    <a:pt x="1643" y="2085"/>
                    <a:pt x="1643" y="2085"/>
                    <a:pt x="1643" y="2085"/>
                  </a:cubicBezTo>
                  <a:cubicBezTo>
                    <a:pt x="1642" y="2075"/>
                    <a:pt x="1642" y="2075"/>
                    <a:pt x="1642" y="2075"/>
                  </a:cubicBezTo>
                  <a:cubicBezTo>
                    <a:pt x="1636" y="2069"/>
                    <a:pt x="1636" y="2069"/>
                    <a:pt x="1636" y="2069"/>
                  </a:cubicBezTo>
                  <a:cubicBezTo>
                    <a:pt x="1637" y="2059"/>
                    <a:pt x="1637" y="2059"/>
                    <a:pt x="1637" y="2059"/>
                  </a:cubicBezTo>
                  <a:cubicBezTo>
                    <a:pt x="1646" y="2043"/>
                    <a:pt x="1646" y="2043"/>
                    <a:pt x="1646" y="2043"/>
                  </a:cubicBezTo>
                  <a:cubicBezTo>
                    <a:pt x="1645" y="2027"/>
                    <a:pt x="1645" y="2027"/>
                    <a:pt x="1645" y="2027"/>
                  </a:cubicBezTo>
                  <a:cubicBezTo>
                    <a:pt x="1633" y="2012"/>
                    <a:pt x="1633" y="2012"/>
                    <a:pt x="1633" y="2012"/>
                  </a:cubicBezTo>
                  <a:cubicBezTo>
                    <a:pt x="1616" y="1991"/>
                    <a:pt x="1616" y="1991"/>
                    <a:pt x="1616" y="1991"/>
                  </a:cubicBezTo>
                  <a:cubicBezTo>
                    <a:pt x="1626" y="1989"/>
                    <a:pt x="1626" y="1989"/>
                    <a:pt x="1626" y="1989"/>
                  </a:cubicBezTo>
                  <a:cubicBezTo>
                    <a:pt x="1640" y="2001"/>
                    <a:pt x="1640" y="2001"/>
                    <a:pt x="1640" y="2001"/>
                  </a:cubicBezTo>
                  <a:cubicBezTo>
                    <a:pt x="1651" y="1998"/>
                    <a:pt x="1651" y="1998"/>
                    <a:pt x="1651" y="1998"/>
                  </a:cubicBezTo>
                  <a:cubicBezTo>
                    <a:pt x="1657" y="1980"/>
                    <a:pt x="1657" y="1980"/>
                    <a:pt x="1657" y="1980"/>
                  </a:cubicBezTo>
                  <a:cubicBezTo>
                    <a:pt x="1654" y="1975"/>
                    <a:pt x="1654" y="1975"/>
                    <a:pt x="1654" y="1975"/>
                  </a:cubicBezTo>
                  <a:cubicBezTo>
                    <a:pt x="1643" y="1975"/>
                    <a:pt x="1643" y="1975"/>
                    <a:pt x="1643" y="1975"/>
                  </a:cubicBezTo>
                  <a:cubicBezTo>
                    <a:pt x="1643" y="1954"/>
                    <a:pt x="1643" y="1954"/>
                    <a:pt x="1643" y="1954"/>
                  </a:cubicBezTo>
                  <a:cubicBezTo>
                    <a:pt x="1654" y="1951"/>
                    <a:pt x="1654" y="1951"/>
                    <a:pt x="1654" y="1951"/>
                  </a:cubicBezTo>
                  <a:cubicBezTo>
                    <a:pt x="1668" y="1962"/>
                    <a:pt x="1668" y="1962"/>
                    <a:pt x="1668" y="1962"/>
                  </a:cubicBezTo>
                  <a:cubicBezTo>
                    <a:pt x="1689" y="1969"/>
                    <a:pt x="1689" y="1969"/>
                    <a:pt x="1689" y="1969"/>
                  </a:cubicBezTo>
                  <a:cubicBezTo>
                    <a:pt x="1695" y="1960"/>
                    <a:pt x="1695" y="1960"/>
                    <a:pt x="1695" y="1960"/>
                  </a:cubicBezTo>
                  <a:cubicBezTo>
                    <a:pt x="1683" y="1952"/>
                    <a:pt x="1683" y="1952"/>
                    <a:pt x="1683" y="1952"/>
                  </a:cubicBezTo>
                  <a:cubicBezTo>
                    <a:pt x="1682" y="1943"/>
                    <a:pt x="1682" y="1943"/>
                    <a:pt x="1682" y="1943"/>
                  </a:cubicBezTo>
                  <a:cubicBezTo>
                    <a:pt x="1695" y="1945"/>
                    <a:pt x="1695" y="1945"/>
                    <a:pt x="1695" y="1945"/>
                  </a:cubicBezTo>
                  <a:cubicBezTo>
                    <a:pt x="1704" y="1949"/>
                    <a:pt x="1704" y="1949"/>
                    <a:pt x="1704" y="1949"/>
                  </a:cubicBezTo>
                  <a:cubicBezTo>
                    <a:pt x="1715" y="1939"/>
                    <a:pt x="1715" y="1939"/>
                    <a:pt x="1715" y="1939"/>
                  </a:cubicBezTo>
                  <a:cubicBezTo>
                    <a:pt x="1717" y="1922"/>
                    <a:pt x="1717" y="1922"/>
                    <a:pt x="1717" y="1922"/>
                  </a:cubicBezTo>
                  <a:cubicBezTo>
                    <a:pt x="1712" y="1916"/>
                    <a:pt x="1712" y="1916"/>
                    <a:pt x="1712" y="1916"/>
                  </a:cubicBezTo>
                  <a:cubicBezTo>
                    <a:pt x="1715" y="1910"/>
                    <a:pt x="1715" y="1910"/>
                    <a:pt x="1715" y="1910"/>
                  </a:cubicBezTo>
                  <a:cubicBezTo>
                    <a:pt x="1737" y="1900"/>
                    <a:pt x="1737" y="1900"/>
                    <a:pt x="1737" y="1900"/>
                  </a:cubicBezTo>
                  <a:cubicBezTo>
                    <a:pt x="1740" y="1888"/>
                    <a:pt x="1740" y="1888"/>
                    <a:pt x="1740" y="1888"/>
                  </a:cubicBezTo>
                  <a:cubicBezTo>
                    <a:pt x="1726" y="1879"/>
                    <a:pt x="1726" y="1879"/>
                    <a:pt x="1726" y="1879"/>
                  </a:cubicBezTo>
                  <a:cubicBezTo>
                    <a:pt x="1720" y="1868"/>
                    <a:pt x="1720" y="1868"/>
                    <a:pt x="1720" y="1868"/>
                  </a:cubicBezTo>
                  <a:cubicBezTo>
                    <a:pt x="1729" y="1855"/>
                    <a:pt x="1729" y="1855"/>
                    <a:pt x="1729" y="1855"/>
                  </a:cubicBezTo>
                  <a:cubicBezTo>
                    <a:pt x="1737" y="1868"/>
                    <a:pt x="1737" y="1868"/>
                    <a:pt x="1737" y="1868"/>
                  </a:cubicBezTo>
                  <a:cubicBezTo>
                    <a:pt x="1746" y="1859"/>
                    <a:pt x="1746" y="1859"/>
                    <a:pt x="1746" y="1859"/>
                  </a:cubicBezTo>
                  <a:cubicBezTo>
                    <a:pt x="1769" y="1830"/>
                    <a:pt x="1769" y="1830"/>
                    <a:pt x="1769" y="1830"/>
                  </a:cubicBezTo>
                  <a:cubicBezTo>
                    <a:pt x="1775" y="1812"/>
                    <a:pt x="1775" y="1812"/>
                    <a:pt x="1775" y="1812"/>
                  </a:cubicBezTo>
                  <a:cubicBezTo>
                    <a:pt x="1784" y="1804"/>
                    <a:pt x="1784" y="1804"/>
                    <a:pt x="1784" y="1804"/>
                  </a:cubicBezTo>
                  <a:cubicBezTo>
                    <a:pt x="1785" y="1784"/>
                    <a:pt x="1785" y="1784"/>
                    <a:pt x="1785" y="1784"/>
                  </a:cubicBezTo>
                  <a:cubicBezTo>
                    <a:pt x="1810" y="1769"/>
                    <a:pt x="1810" y="1769"/>
                    <a:pt x="1810" y="1769"/>
                  </a:cubicBezTo>
                  <a:cubicBezTo>
                    <a:pt x="1822" y="1746"/>
                    <a:pt x="1822" y="1746"/>
                    <a:pt x="1822" y="1746"/>
                  </a:cubicBezTo>
                  <a:cubicBezTo>
                    <a:pt x="1831" y="1717"/>
                    <a:pt x="1831" y="1717"/>
                    <a:pt x="1831" y="1717"/>
                  </a:cubicBezTo>
                  <a:cubicBezTo>
                    <a:pt x="1845" y="1716"/>
                    <a:pt x="1845" y="1716"/>
                    <a:pt x="1845" y="1716"/>
                  </a:cubicBezTo>
                  <a:cubicBezTo>
                    <a:pt x="1874" y="1694"/>
                    <a:pt x="1874" y="1694"/>
                    <a:pt x="1874" y="1694"/>
                  </a:cubicBezTo>
                  <a:cubicBezTo>
                    <a:pt x="1908" y="1656"/>
                    <a:pt x="1908" y="1656"/>
                    <a:pt x="1908" y="1656"/>
                  </a:cubicBezTo>
                  <a:cubicBezTo>
                    <a:pt x="1934" y="1635"/>
                    <a:pt x="1934" y="1635"/>
                    <a:pt x="1934" y="1635"/>
                  </a:cubicBezTo>
                  <a:cubicBezTo>
                    <a:pt x="1943" y="1633"/>
                    <a:pt x="1943" y="1633"/>
                    <a:pt x="1943" y="1633"/>
                  </a:cubicBezTo>
                  <a:cubicBezTo>
                    <a:pt x="1964" y="1615"/>
                    <a:pt x="1964" y="1615"/>
                    <a:pt x="1964" y="1615"/>
                  </a:cubicBezTo>
                  <a:cubicBezTo>
                    <a:pt x="1990" y="1607"/>
                    <a:pt x="1990" y="1607"/>
                    <a:pt x="1990" y="1607"/>
                  </a:cubicBezTo>
                  <a:cubicBezTo>
                    <a:pt x="2006" y="1595"/>
                    <a:pt x="2006" y="1595"/>
                    <a:pt x="2006" y="1595"/>
                  </a:cubicBezTo>
                  <a:cubicBezTo>
                    <a:pt x="2029" y="1567"/>
                    <a:pt x="2029" y="1567"/>
                    <a:pt x="2029" y="1567"/>
                  </a:cubicBezTo>
                  <a:cubicBezTo>
                    <a:pt x="2041" y="1558"/>
                    <a:pt x="2041" y="1558"/>
                    <a:pt x="2041" y="1558"/>
                  </a:cubicBezTo>
                  <a:cubicBezTo>
                    <a:pt x="2050" y="1560"/>
                    <a:pt x="2050" y="1560"/>
                    <a:pt x="2050" y="1560"/>
                  </a:cubicBezTo>
                  <a:cubicBezTo>
                    <a:pt x="2062" y="1555"/>
                    <a:pt x="2062" y="1555"/>
                    <a:pt x="2062" y="1555"/>
                  </a:cubicBezTo>
                  <a:cubicBezTo>
                    <a:pt x="2064" y="1544"/>
                    <a:pt x="2064" y="1544"/>
                    <a:pt x="2064" y="1544"/>
                  </a:cubicBezTo>
                  <a:cubicBezTo>
                    <a:pt x="2059" y="1537"/>
                    <a:pt x="2059" y="1537"/>
                    <a:pt x="2059" y="1537"/>
                  </a:cubicBezTo>
                  <a:cubicBezTo>
                    <a:pt x="2067" y="1521"/>
                    <a:pt x="2067" y="1521"/>
                    <a:pt x="2067" y="1521"/>
                  </a:cubicBezTo>
                  <a:cubicBezTo>
                    <a:pt x="2064" y="1508"/>
                    <a:pt x="2064" y="1508"/>
                    <a:pt x="2064" y="1508"/>
                  </a:cubicBezTo>
                  <a:cubicBezTo>
                    <a:pt x="2064" y="1486"/>
                    <a:pt x="2064" y="1486"/>
                    <a:pt x="2064" y="1486"/>
                  </a:cubicBezTo>
                  <a:cubicBezTo>
                    <a:pt x="2059" y="1482"/>
                    <a:pt x="2059" y="1482"/>
                    <a:pt x="2059" y="1482"/>
                  </a:cubicBezTo>
                  <a:cubicBezTo>
                    <a:pt x="2048" y="1480"/>
                    <a:pt x="2048" y="1480"/>
                    <a:pt x="2048" y="1480"/>
                  </a:cubicBezTo>
                  <a:cubicBezTo>
                    <a:pt x="2047" y="1460"/>
                    <a:pt x="2047" y="1460"/>
                    <a:pt x="2047" y="1460"/>
                  </a:cubicBezTo>
                  <a:cubicBezTo>
                    <a:pt x="2054" y="1440"/>
                    <a:pt x="2054" y="1440"/>
                    <a:pt x="2054" y="1440"/>
                  </a:cubicBezTo>
                  <a:cubicBezTo>
                    <a:pt x="2050" y="1433"/>
                    <a:pt x="2050" y="1433"/>
                    <a:pt x="2050" y="1433"/>
                  </a:cubicBezTo>
                  <a:cubicBezTo>
                    <a:pt x="2033" y="1430"/>
                    <a:pt x="2033" y="1430"/>
                    <a:pt x="2033" y="1430"/>
                  </a:cubicBezTo>
                  <a:cubicBezTo>
                    <a:pt x="2025" y="1422"/>
                    <a:pt x="2025" y="1422"/>
                    <a:pt x="2025" y="1422"/>
                  </a:cubicBezTo>
                  <a:cubicBezTo>
                    <a:pt x="2010" y="1419"/>
                    <a:pt x="2010" y="1419"/>
                    <a:pt x="2010" y="1419"/>
                  </a:cubicBezTo>
                  <a:cubicBezTo>
                    <a:pt x="2001" y="1407"/>
                    <a:pt x="2001" y="1407"/>
                    <a:pt x="2001" y="1407"/>
                  </a:cubicBezTo>
                  <a:cubicBezTo>
                    <a:pt x="2001" y="1394"/>
                    <a:pt x="2001" y="1394"/>
                    <a:pt x="2001" y="1394"/>
                  </a:cubicBezTo>
                  <a:cubicBezTo>
                    <a:pt x="1995" y="1385"/>
                    <a:pt x="1995" y="1385"/>
                    <a:pt x="1995" y="1385"/>
                  </a:cubicBezTo>
                  <a:cubicBezTo>
                    <a:pt x="1977" y="1398"/>
                    <a:pt x="1977" y="1398"/>
                    <a:pt x="1977" y="1398"/>
                  </a:cubicBezTo>
                  <a:cubicBezTo>
                    <a:pt x="1973" y="1405"/>
                    <a:pt x="1973" y="1405"/>
                    <a:pt x="1973" y="1405"/>
                  </a:cubicBezTo>
                  <a:cubicBezTo>
                    <a:pt x="1963" y="1402"/>
                    <a:pt x="1963" y="1402"/>
                    <a:pt x="1963" y="1402"/>
                  </a:cubicBezTo>
                  <a:cubicBezTo>
                    <a:pt x="1951" y="1396"/>
                    <a:pt x="1951" y="1396"/>
                    <a:pt x="1951" y="1396"/>
                  </a:cubicBezTo>
                  <a:cubicBezTo>
                    <a:pt x="1937" y="1401"/>
                    <a:pt x="1937" y="1401"/>
                    <a:pt x="1937" y="1401"/>
                  </a:cubicBezTo>
                  <a:cubicBezTo>
                    <a:pt x="1917" y="1413"/>
                    <a:pt x="1917" y="1413"/>
                    <a:pt x="1917" y="1413"/>
                  </a:cubicBezTo>
                  <a:cubicBezTo>
                    <a:pt x="1912" y="1427"/>
                    <a:pt x="1912" y="1427"/>
                    <a:pt x="1912" y="1427"/>
                  </a:cubicBezTo>
                  <a:cubicBezTo>
                    <a:pt x="1903" y="1434"/>
                    <a:pt x="1903" y="1434"/>
                    <a:pt x="1903" y="1434"/>
                  </a:cubicBezTo>
                  <a:cubicBezTo>
                    <a:pt x="1891" y="1437"/>
                    <a:pt x="1891" y="1437"/>
                    <a:pt x="1891" y="1437"/>
                  </a:cubicBezTo>
                  <a:cubicBezTo>
                    <a:pt x="1882" y="1446"/>
                    <a:pt x="1882" y="1446"/>
                    <a:pt x="1882" y="1446"/>
                  </a:cubicBezTo>
                  <a:cubicBezTo>
                    <a:pt x="1880" y="1459"/>
                    <a:pt x="1880" y="1459"/>
                    <a:pt x="1880" y="1459"/>
                  </a:cubicBezTo>
                  <a:cubicBezTo>
                    <a:pt x="1868" y="1472"/>
                    <a:pt x="1868" y="1472"/>
                    <a:pt x="1868" y="1472"/>
                  </a:cubicBezTo>
                  <a:cubicBezTo>
                    <a:pt x="1867" y="1480"/>
                    <a:pt x="1867" y="1480"/>
                    <a:pt x="1867" y="1480"/>
                  </a:cubicBezTo>
                  <a:cubicBezTo>
                    <a:pt x="1876" y="1497"/>
                    <a:pt x="1876" y="1497"/>
                    <a:pt x="1876" y="1497"/>
                  </a:cubicBezTo>
                  <a:cubicBezTo>
                    <a:pt x="1877" y="1508"/>
                    <a:pt x="1877" y="1508"/>
                    <a:pt x="1877" y="1508"/>
                  </a:cubicBezTo>
                  <a:cubicBezTo>
                    <a:pt x="1863" y="1508"/>
                    <a:pt x="1863" y="1508"/>
                    <a:pt x="1863" y="1508"/>
                  </a:cubicBezTo>
                  <a:cubicBezTo>
                    <a:pt x="1856" y="1515"/>
                    <a:pt x="1856" y="1515"/>
                    <a:pt x="1856" y="1515"/>
                  </a:cubicBezTo>
                  <a:cubicBezTo>
                    <a:pt x="1856" y="1527"/>
                    <a:pt x="1856" y="1527"/>
                    <a:pt x="1856" y="1527"/>
                  </a:cubicBezTo>
                  <a:cubicBezTo>
                    <a:pt x="1848" y="1532"/>
                    <a:pt x="1848" y="1532"/>
                    <a:pt x="1848" y="1532"/>
                  </a:cubicBezTo>
                  <a:cubicBezTo>
                    <a:pt x="1839" y="1544"/>
                    <a:pt x="1839" y="1544"/>
                    <a:pt x="1839" y="1544"/>
                  </a:cubicBezTo>
                  <a:cubicBezTo>
                    <a:pt x="1810" y="1563"/>
                    <a:pt x="1810" y="1563"/>
                    <a:pt x="1810" y="1563"/>
                  </a:cubicBezTo>
                  <a:cubicBezTo>
                    <a:pt x="1801" y="1572"/>
                    <a:pt x="1801" y="1572"/>
                    <a:pt x="1801" y="1572"/>
                  </a:cubicBezTo>
                  <a:cubicBezTo>
                    <a:pt x="1795" y="1569"/>
                    <a:pt x="1795" y="1569"/>
                    <a:pt x="1795" y="1569"/>
                  </a:cubicBezTo>
                  <a:cubicBezTo>
                    <a:pt x="1781" y="1569"/>
                    <a:pt x="1781" y="1569"/>
                    <a:pt x="1781" y="1569"/>
                  </a:cubicBezTo>
                  <a:cubicBezTo>
                    <a:pt x="1769" y="1578"/>
                    <a:pt x="1769" y="1578"/>
                    <a:pt x="1769" y="1578"/>
                  </a:cubicBezTo>
                  <a:cubicBezTo>
                    <a:pt x="1755" y="1598"/>
                    <a:pt x="1755" y="1598"/>
                    <a:pt x="1755" y="1598"/>
                  </a:cubicBezTo>
                  <a:cubicBezTo>
                    <a:pt x="1743" y="1605"/>
                    <a:pt x="1743" y="1605"/>
                    <a:pt x="1743" y="1605"/>
                  </a:cubicBezTo>
                  <a:cubicBezTo>
                    <a:pt x="1737" y="1601"/>
                    <a:pt x="1737" y="1601"/>
                    <a:pt x="1737" y="1601"/>
                  </a:cubicBezTo>
                  <a:cubicBezTo>
                    <a:pt x="1732" y="1589"/>
                    <a:pt x="1732" y="1589"/>
                    <a:pt x="1732" y="1589"/>
                  </a:cubicBezTo>
                  <a:cubicBezTo>
                    <a:pt x="1724" y="1589"/>
                    <a:pt x="1724" y="1589"/>
                    <a:pt x="1724" y="1589"/>
                  </a:cubicBezTo>
                  <a:cubicBezTo>
                    <a:pt x="1723" y="1599"/>
                    <a:pt x="1723" y="1599"/>
                    <a:pt x="1723" y="1599"/>
                  </a:cubicBezTo>
                  <a:cubicBezTo>
                    <a:pt x="1724" y="1618"/>
                    <a:pt x="1724" y="1618"/>
                    <a:pt x="1724" y="1618"/>
                  </a:cubicBezTo>
                  <a:cubicBezTo>
                    <a:pt x="1720" y="1624"/>
                    <a:pt x="1720" y="1624"/>
                    <a:pt x="1720" y="1624"/>
                  </a:cubicBezTo>
                  <a:cubicBezTo>
                    <a:pt x="1715" y="1608"/>
                    <a:pt x="1715" y="1608"/>
                    <a:pt x="1715" y="1608"/>
                  </a:cubicBezTo>
                  <a:cubicBezTo>
                    <a:pt x="1708" y="1596"/>
                    <a:pt x="1708" y="1596"/>
                    <a:pt x="1708" y="1596"/>
                  </a:cubicBezTo>
                  <a:cubicBezTo>
                    <a:pt x="1683" y="1598"/>
                    <a:pt x="1683" y="1598"/>
                    <a:pt x="1683" y="1598"/>
                  </a:cubicBezTo>
                  <a:cubicBezTo>
                    <a:pt x="1652" y="1607"/>
                    <a:pt x="1652" y="1607"/>
                    <a:pt x="1652" y="1607"/>
                  </a:cubicBezTo>
                  <a:cubicBezTo>
                    <a:pt x="1646" y="1613"/>
                    <a:pt x="1646" y="1613"/>
                    <a:pt x="1646" y="1613"/>
                  </a:cubicBezTo>
                  <a:cubicBezTo>
                    <a:pt x="1634" y="1615"/>
                    <a:pt x="1634" y="1615"/>
                    <a:pt x="1634" y="1615"/>
                  </a:cubicBezTo>
                  <a:cubicBezTo>
                    <a:pt x="1630" y="1622"/>
                    <a:pt x="1630" y="1622"/>
                    <a:pt x="1630" y="1622"/>
                  </a:cubicBezTo>
                  <a:cubicBezTo>
                    <a:pt x="1639" y="1644"/>
                    <a:pt x="1639" y="1644"/>
                    <a:pt x="1639" y="1644"/>
                  </a:cubicBezTo>
                  <a:cubicBezTo>
                    <a:pt x="1645" y="1650"/>
                    <a:pt x="1645" y="1650"/>
                    <a:pt x="1645" y="1650"/>
                  </a:cubicBezTo>
                  <a:cubicBezTo>
                    <a:pt x="1643" y="1657"/>
                    <a:pt x="1643" y="1657"/>
                    <a:pt x="1643" y="1657"/>
                  </a:cubicBezTo>
                  <a:cubicBezTo>
                    <a:pt x="1636" y="1660"/>
                    <a:pt x="1636" y="1660"/>
                    <a:pt x="1636" y="1660"/>
                  </a:cubicBezTo>
                  <a:cubicBezTo>
                    <a:pt x="1626" y="1674"/>
                    <a:pt x="1626" y="1674"/>
                    <a:pt x="1626" y="1674"/>
                  </a:cubicBezTo>
                  <a:cubicBezTo>
                    <a:pt x="1619" y="1673"/>
                    <a:pt x="1619" y="1673"/>
                    <a:pt x="1619" y="1673"/>
                  </a:cubicBezTo>
                  <a:cubicBezTo>
                    <a:pt x="1620" y="1664"/>
                    <a:pt x="1620" y="1664"/>
                    <a:pt x="1620" y="1664"/>
                  </a:cubicBezTo>
                  <a:cubicBezTo>
                    <a:pt x="1626" y="1656"/>
                    <a:pt x="1626" y="1656"/>
                    <a:pt x="1626" y="1656"/>
                  </a:cubicBezTo>
                  <a:cubicBezTo>
                    <a:pt x="1626" y="1645"/>
                    <a:pt x="1626" y="1645"/>
                    <a:pt x="1626" y="1645"/>
                  </a:cubicBezTo>
                  <a:cubicBezTo>
                    <a:pt x="1616" y="1645"/>
                    <a:pt x="1616" y="1645"/>
                    <a:pt x="1616" y="1645"/>
                  </a:cubicBezTo>
                  <a:cubicBezTo>
                    <a:pt x="1604" y="1664"/>
                    <a:pt x="1604" y="1664"/>
                    <a:pt x="1604" y="1664"/>
                  </a:cubicBezTo>
                  <a:cubicBezTo>
                    <a:pt x="1591" y="1671"/>
                    <a:pt x="1591" y="1671"/>
                    <a:pt x="1591" y="1671"/>
                  </a:cubicBezTo>
                  <a:cubicBezTo>
                    <a:pt x="1591" y="1683"/>
                    <a:pt x="1591" y="1683"/>
                    <a:pt x="1591" y="1683"/>
                  </a:cubicBezTo>
                  <a:cubicBezTo>
                    <a:pt x="1602" y="1688"/>
                    <a:pt x="1602" y="1688"/>
                    <a:pt x="1602" y="1688"/>
                  </a:cubicBezTo>
                  <a:cubicBezTo>
                    <a:pt x="1594" y="1696"/>
                    <a:pt x="1594" y="1696"/>
                    <a:pt x="1594" y="1696"/>
                  </a:cubicBezTo>
                  <a:cubicBezTo>
                    <a:pt x="1587" y="1708"/>
                    <a:pt x="1587" y="1708"/>
                    <a:pt x="1587" y="1708"/>
                  </a:cubicBezTo>
                  <a:cubicBezTo>
                    <a:pt x="1570" y="1708"/>
                    <a:pt x="1570" y="1708"/>
                    <a:pt x="1570" y="1708"/>
                  </a:cubicBezTo>
                  <a:cubicBezTo>
                    <a:pt x="1559" y="1717"/>
                    <a:pt x="1559" y="1717"/>
                    <a:pt x="1559" y="1717"/>
                  </a:cubicBezTo>
                  <a:cubicBezTo>
                    <a:pt x="1558" y="1726"/>
                    <a:pt x="1558" y="1726"/>
                    <a:pt x="1558" y="1726"/>
                  </a:cubicBezTo>
                  <a:cubicBezTo>
                    <a:pt x="1542" y="1731"/>
                    <a:pt x="1542" y="1731"/>
                    <a:pt x="1542" y="1731"/>
                  </a:cubicBezTo>
                  <a:cubicBezTo>
                    <a:pt x="1533" y="1740"/>
                    <a:pt x="1533" y="1740"/>
                    <a:pt x="1533" y="1740"/>
                  </a:cubicBezTo>
                  <a:cubicBezTo>
                    <a:pt x="1530" y="1763"/>
                    <a:pt x="1530" y="1763"/>
                    <a:pt x="1530" y="1763"/>
                  </a:cubicBezTo>
                  <a:cubicBezTo>
                    <a:pt x="1535" y="1769"/>
                    <a:pt x="1535" y="1769"/>
                    <a:pt x="1535" y="1769"/>
                  </a:cubicBezTo>
                  <a:cubicBezTo>
                    <a:pt x="1544" y="1771"/>
                    <a:pt x="1544" y="1771"/>
                    <a:pt x="1544" y="1771"/>
                  </a:cubicBezTo>
                  <a:cubicBezTo>
                    <a:pt x="1533" y="1781"/>
                    <a:pt x="1533" y="1781"/>
                    <a:pt x="1533" y="1781"/>
                  </a:cubicBezTo>
                  <a:cubicBezTo>
                    <a:pt x="1509" y="1781"/>
                    <a:pt x="1509" y="1781"/>
                    <a:pt x="1509" y="1781"/>
                  </a:cubicBezTo>
                  <a:cubicBezTo>
                    <a:pt x="1500" y="1789"/>
                    <a:pt x="1500" y="1789"/>
                    <a:pt x="1500" y="1789"/>
                  </a:cubicBezTo>
                  <a:cubicBezTo>
                    <a:pt x="1497" y="1810"/>
                    <a:pt x="1497" y="1810"/>
                    <a:pt x="1497" y="1810"/>
                  </a:cubicBezTo>
                  <a:cubicBezTo>
                    <a:pt x="1498" y="1822"/>
                    <a:pt x="1498" y="1822"/>
                    <a:pt x="1498" y="1822"/>
                  </a:cubicBezTo>
                  <a:cubicBezTo>
                    <a:pt x="1506" y="1822"/>
                    <a:pt x="1506" y="1822"/>
                    <a:pt x="1506" y="1822"/>
                  </a:cubicBezTo>
                  <a:cubicBezTo>
                    <a:pt x="1518" y="1821"/>
                    <a:pt x="1518" y="1821"/>
                    <a:pt x="1518" y="1821"/>
                  </a:cubicBezTo>
                  <a:cubicBezTo>
                    <a:pt x="1523" y="1827"/>
                    <a:pt x="1523" y="1827"/>
                    <a:pt x="1523" y="1827"/>
                  </a:cubicBezTo>
                  <a:cubicBezTo>
                    <a:pt x="1521" y="1836"/>
                    <a:pt x="1521" y="1836"/>
                    <a:pt x="1521" y="1836"/>
                  </a:cubicBezTo>
                  <a:cubicBezTo>
                    <a:pt x="1523" y="1849"/>
                    <a:pt x="1523" y="1849"/>
                    <a:pt x="1523" y="1849"/>
                  </a:cubicBezTo>
                  <a:cubicBezTo>
                    <a:pt x="1512" y="1858"/>
                    <a:pt x="1512" y="1858"/>
                    <a:pt x="1512" y="1858"/>
                  </a:cubicBezTo>
                  <a:cubicBezTo>
                    <a:pt x="1501" y="1855"/>
                    <a:pt x="1501" y="1855"/>
                    <a:pt x="1501" y="1855"/>
                  </a:cubicBezTo>
                  <a:cubicBezTo>
                    <a:pt x="1483" y="1850"/>
                    <a:pt x="1483" y="1850"/>
                    <a:pt x="1483" y="1850"/>
                  </a:cubicBezTo>
                  <a:cubicBezTo>
                    <a:pt x="1464" y="1859"/>
                    <a:pt x="1464" y="1859"/>
                    <a:pt x="1464" y="1859"/>
                  </a:cubicBezTo>
                  <a:cubicBezTo>
                    <a:pt x="1460" y="1870"/>
                    <a:pt x="1460" y="1870"/>
                    <a:pt x="1460" y="1870"/>
                  </a:cubicBezTo>
                  <a:cubicBezTo>
                    <a:pt x="1461" y="1882"/>
                    <a:pt x="1461" y="1882"/>
                    <a:pt x="1461" y="1882"/>
                  </a:cubicBezTo>
                  <a:cubicBezTo>
                    <a:pt x="1454" y="1896"/>
                    <a:pt x="1454" y="1896"/>
                    <a:pt x="1454" y="1896"/>
                  </a:cubicBezTo>
                  <a:cubicBezTo>
                    <a:pt x="1438" y="1908"/>
                    <a:pt x="1438" y="1908"/>
                    <a:pt x="1438" y="1908"/>
                  </a:cubicBezTo>
                  <a:cubicBezTo>
                    <a:pt x="1428" y="1902"/>
                    <a:pt x="1428" y="1902"/>
                    <a:pt x="1428" y="1902"/>
                  </a:cubicBezTo>
                  <a:cubicBezTo>
                    <a:pt x="1419" y="1891"/>
                    <a:pt x="1419" y="1891"/>
                    <a:pt x="1419" y="1891"/>
                  </a:cubicBezTo>
                  <a:cubicBezTo>
                    <a:pt x="1416" y="1879"/>
                    <a:pt x="1416" y="1879"/>
                    <a:pt x="1416" y="1879"/>
                  </a:cubicBezTo>
                  <a:cubicBezTo>
                    <a:pt x="1409" y="1882"/>
                    <a:pt x="1409" y="1882"/>
                    <a:pt x="1409" y="1882"/>
                  </a:cubicBezTo>
                  <a:cubicBezTo>
                    <a:pt x="1405" y="1904"/>
                    <a:pt x="1405" y="1904"/>
                    <a:pt x="1405" y="1904"/>
                  </a:cubicBezTo>
                  <a:cubicBezTo>
                    <a:pt x="1408" y="1920"/>
                    <a:pt x="1408" y="1920"/>
                    <a:pt x="1408" y="1920"/>
                  </a:cubicBezTo>
                  <a:cubicBezTo>
                    <a:pt x="1422" y="1933"/>
                    <a:pt x="1422" y="1933"/>
                    <a:pt x="1422" y="1933"/>
                  </a:cubicBezTo>
                  <a:cubicBezTo>
                    <a:pt x="1432" y="1930"/>
                    <a:pt x="1432" y="1930"/>
                    <a:pt x="1432" y="1930"/>
                  </a:cubicBezTo>
                  <a:cubicBezTo>
                    <a:pt x="1437" y="1931"/>
                    <a:pt x="1437" y="1931"/>
                    <a:pt x="1437" y="1931"/>
                  </a:cubicBezTo>
                  <a:cubicBezTo>
                    <a:pt x="1438" y="1942"/>
                    <a:pt x="1438" y="1942"/>
                    <a:pt x="1438" y="1942"/>
                  </a:cubicBezTo>
                  <a:cubicBezTo>
                    <a:pt x="1431" y="1959"/>
                    <a:pt x="1431" y="1959"/>
                    <a:pt x="1431" y="1959"/>
                  </a:cubicBezTo>
                  <a:cubicBezTo>
                    <a:pt x="1432" y="1966"/>
                    <a:pt x="1432" y="1966"/>
                    <a:pt x="1432" y="1966"/>
                  </a:cubicBezTo>
                  <a:cubicBezTo>
                    <a:pt x="1443" y="1972"/>
                    <a:pt x="1443" y="1972"/>
                    <a:pt x="1443" y="1972"/>
                  </a:cubicBezTo>
                  <a:cubicBezTo>
                    <a:pt x="1451" y="1962"/>
                    <a:pt x="1451" y="1962"/>
                    <a:pt x="1451" y="1962"/>
                  </a:cubicBezTo>
                  <a:cubicBezTo>
                    <a:pt x="1458" y="1962"/>
                    <a:pt x="1458" y="1962"/>
                    <a:pt x="1458" y="1962"/>
                  </a:cubicBezTo>
                  <a:cubicBezTo>
                    <a:pt x="1464" y="1968"/>
                    <a:pt x="1464" y="1968"/>
                    <a:pt x="1464" y="1968"/>
                  </a:cubicBezTo>
                  <a:cubicBezTo>
                    <a:pt x="1481" y="1968"/>
                    <a:pt x="1481" y="1968"/>
                    <a:pt x="1481" y="1968"/>
                  </a:cubicBezTo>
                  <a:cubicBezTo>
                    <a:pt x="1490" y="1960"/>
                    <a:pt x="1490" y="1960"/>
                    <a:pt x="1490" y="1960"/>
                  </a:cubicBezTo>
                  <a:cubicBezTo>
                    <a:pt x="1497" y="1965"/>
                    <a:pt x="1497" y="1965"/>
                    <a:pt x="1497" y="1965"/>
                  </a:cubicBezTo>
                  <a:cubicBezTo>
                    <a:pt x="1490" y="1975"/>
                    <a:pt x="1490" y="1975"/>
                    <a:pt x="1490" y="1975"/>
                  </a:cubicBezTo>
                  <a:cubicBezTo>
                    <a:pt x="1478" y="1978"/>
                    <a:pt x="1478" y="1978"/>
                    <a:pt x="1478" y="1978"/>
                  </a:cubicBezTo>
                  <a:cubicBezTo>
                    <a:pt x="1458" y="1978"/>
                    <a:pt x="1458" y="1978"/>
                    <a:pt x="1458" y="1978"/>
                  </a:cubicBezTo>
                  <a:cubicBezTo>
                    <a:pt x="1451" y="1988"/>
                    <a:pt x="1451" y="1988"/>
                    <a:pt x="1451" y="1988"/>
                  </a:cubicBezTo>
                  <a:cubicBezTo>
                    <a:pt x="1442" y="1985"/>
                    <a:pt x="1442" y="1985"/>
                    <a:pt x="1442" y="1985"/>
                  </a:cubicBezTo>
                  <a:cubicBezTo>
                    <a:pt x="1435" y="1994"/>
                    <a:pt x="1435" y="1994"/>
                    <a:pt x="1435" y="1994"/>
                  </a:cubicBezTo>
                  <a:cubicBezTo>
                    <a:pt x="1442" y="2011"/>
                    <a:pt x="1442" y="2011"/>
                    <a:pt x="1442" y="2011"/>
                  </a:cubicBezTo>
                  <a:cubicBezTo>
                    <a:pt x="1454" y="2018"/>
                    <a:pt x="1454" y="2018"/>
                    <a:pt x="1454" y="2018"/>
                  </a:cubicBezTo>
                  <a:cubicBezTo>
                    <a:pt x="1464" y="2021"/>
                    <a:pt x="1464" y="2021"/>
                    <a:pt x="1464" y="2021"/>
                  </a:cubicBezTo>
                  <a:cubicBezTo>
                    <a:pt x="1475" y="2017"/>
                    <a:pt x="1475" y="2017"/>
                    <a:pt x="1475" y="2017"/>
                  </a:cubicBezTo>
                  <a:cubicBezTo>
                    <a:pt x="1480" y="2021"/>
                    <a:pt x="1480" y="2021"/>
                    <a:pt x="1480" y="2021"/>
                  </a:cubicBezTo>
                  <a:cubicBezTo>
                    <a:pt x="1477" y="2027"/>
                    <a:pt x="1477" y="2027"/>
                    <a:pt x="1477" y="2027"/>
                  </a:cubicBezTo>
                  <a:cubicBezTo>
                    <a:pt x="1458" y="2035"/>
                    <a:pt x="1458" y="2035"/>
                    <a:pt x="1458" y="2035"/>
                  </a:cubicBezTo>
                  <a:cubicBezTo>
                    <a:pt x="1440" y="2035"/>
                    <a:pt x="1440" y="2035"/>
                    <a:pt x="1440" y="2035"/>
                  </a:cubicBezTo>
                  <a:cubicBezTo>
                    <a:pt x="1429" y="2041"/>
                    <a:pt x="1429" y="2041"/>
                    <a:pt x="1429" y="2041"/>
                  </a:cubicBezTo>
                  <a:cubicBezTo>
                    <a:pt x="1428" y="2050"/>
                    <a:pt x="1428" y="2050"/>
                    <a:pt x="1428" y="2050"/>
                  </a:cubicBezTo>
                  <a:cubicBezTo>
                    <a:pt x="1435" y="2055"/>
                    <a:pt x="1435" y="2055"/>
                    <a:pt x="1435" y="2055"/>
                  </a:cubicBezTo>
                  <a:cubicBezTo>
                    <a:pt x="1451" y="2053"/>
                    <a:pt x="1451" y="2053"/>
                    <a:pt x="1451" y="2053"/>
                  </a:cubicBezTo>
                  <a:cubicBezTo>
                    <a:pt x="1466" y="2055"/>
                    <a:pt x="1466" y="2055"/>
                    <a:pt x="1466" y="2055"/>
                  </a:cubicBezTo>
                  <a:cubicBezTo>
                    <a:pt x="1466" y="2061"/>
                    <a:pt x="1466" y="2061"/>
                    <a:pt x="1466" y="2061"/>
                  </a:cubicBezTo>
                  <a:cubicBezTo>
                    <a:pt x="1457" y="2064"/>
                    <a:pt x="1457" y="2064"/>
                    <a:pt x="1457" y="2064"/>
                  </a:cubicBezTo>
                  <a:cubicBezTo>
                    <a:pt x="1440" y="2067"/>
                    <a:pt x="1440" y="2067"/>
                    <a:pt x="1440" y="2067"/>
                  </a:cubicBezTo>
                  <a:cubicBezTo>
                    <a:pt x="1442" y="2075"/>
                    <a:pt x="1442" y="2075"/>
                    <a:pt x="1442" y="2075"/>
                  </a:cubicBezTo>
                  <a:cubicBezTo>
                    <a:pt x="1446" y="2079"/>
                    <a:pt x="1446" y="2079"/>
                    <a:pt x="1446" y="2079"/>
                  </a:cubicBezTo>
                  <a:cubicBezTo>
                    <a:pt x="1466" y="2081"/>
                    <a:pt x="1466" y="2081"/>
                    <a:pt x="1466" y="2081"/>
                  </a:cubicBezTo>
                  <a:cubicBezTo>
                    <a:pt x="1489" y="2096"/>
                    <a:pt x="1489" y="2096"/>
                    <a:pt x="1489" y="2096"/>
                  </a:cubicBezTo>
                  <a:cubicBezTo>
                    <a:pt x="1501" y="2101"/>
                    <a:pt x="1501" y="2101"/>
                    <a:pt x="1501" y="2101"/>
                  </a:cubicBezTo>
                  <a:cubicBezTo>
                    <a:pt x="1501" y="2105"/>
                    <a:pt x="1501" y="2105"/>
                    <a:pt x="1501" y="2105"/>
                  </a:cubicBezTo>
                  <a:cubicBezTo>
                    <a:pt x="1503" y="2116"/>
                    <a:pt x="1503" y="2116"/>
                    <a:pt x="1503" y="2116"/>
                  </a:cubicBezTo>
                  <a:cubicBezTo>
                    <a:pt x="1492" y="2104"/>
                    <a:pt x="1492" y="2104"/>
                    <a:pt x="1492" y="2104"/>
                  </a:cubicBezTo>
                  <a:cubicBezTo>
                    <a:pt x="1477" y="2096"/>
                    <a:pt x="1477" y="2096"/>
                    <a:pt x="1477" y="2096"/>
                  </a:cubicBezTo>
                  <a:cubicBezTo>
                    <a:pt x="1461" y="2095"/>
                    <a:pt x="1461" y="2095"/>
                    <a:pt x="1461" y="2095"/>
                  </a:cubicBezTo>
                  <a:cubicBezTo>
                    <a:pt x="1449" y="2087"/>
                    <a:pt x="1449" y="2087"/>
                    <a:pt x="1449" y="2087"/>
                  </a:cubicBezTo>
                  <a:cubicBezTo>
                    <a:pt x="1434" y="2087"/>
                    <a:pt x="1434" y="2087"/>
                    <a:pt x="1434" y="2087"/>
                  </a:cubicBezTo>
                  <a:cubicBezTo>
                    <a:pt x="1425" y="2096"/>
                    <a:pt x="1425" y="2096"/>
                    <a:pt x="1425" y="2096"/>
                  </a:cubicBezTo>
                  <a:cubicBezTo>
                    <a:pt x="1423" y="2107"/>
                    <a:pt x="1423" y="2107"/>
                    <a:pt x="1423" y="2107"/>
                  </a:cubicBezTo>
                  <a:cubicBezTo>
                    <a:pt x="1416" y="2113"/>
                    <a:pt x="1416" y="2113"/>
                    <a:pt x="1416" y="2113"/>
                  </a:cubicBezTo>
                  <a:cubicBezTo>
                    <a:pt x="1417" y="2121"/>
                    <a:pt x="1417" y="2121"/>
                    <a:pt x="1417" y="2121"/>
                  </a:cubicBezTo>
                  <a:cubicBezTo>
                    <a:pt x="1423" y="2128"/>
                    <a:pt x="1423" y="2128"/>
                    <a:pt x="1423" y="2128"/>
                  </a:cubicBezTo>
                  <a:cubicBezTo>
                    <a:pt x="1420" y="2136"/>
                    <a:pt x="1420" y="2136"/>
                    <a:pt x="1420" y="2136"/>
                  </a:cubicBezTo>
                  <a:cubicBezTo>
                    <a:pt x="1412" y="2139"/>
                    <a:pt x="1412" y="2139"/>
                    <a:pt x="1412" y="2139"/>
                  </a:cubicBezTo>
                  <a:cubicBezTo>
                    <a:pt x="1405" y="2137"/>
                    <a:pt x="1405" y="2137"/>
                    <a:pt x="1405" y="2137"/>
                  </a:cubicBezTo>
                  <a:cubicBezTo>
                    <a:pt x="1396" y="2148"/>
                    <a:pt x="1396" y="2148"/>
                    <a:pt x="1396" y="2148"/>
                  </a:cubicBezTo>
                  <a:cubicBezTo>
                    <a:pt x="1391" y="2162"/>
                    <a:pt x="1391" y="2162"/>
                    <a:pt x="1391" y="2162"/>
                  </a:cubicBezTo>
                  <a:cubicBezTo>
                    <a:pt x="1394" y="2168"/>
                    <a:pt x="1394" y="2168"/>
                    <a:pt x="1394" y="2168"/>
                  </a:cubicBezTo>
                  <a:cubicBezTo>
                    <a:pt x="1390" y="2174"/>
                    <a:pt x="1390" y="2174"/>
                    <a:pt x="1390" y="2174"/>
                  </a:cubicBezTo>
                  <a:cubicBezTo>
                    <a:pt x="1376" y="2177"/>
                    <a:pt x="1376" y="2177"/>
                    <a:pt x="1376" y="2177"/>
                  </a:cubicBezTo>
                  <a:cubicBezTo>
                    <a:pt x="1376" y="2183"/>
                    <a:pt x="1376" y="2183"/>
                    <a:pt x="1376" y="2183"/>
                  </a:cubicBezTo>
                  <a:cubicBezTo>
                    <a:pt x="1393" y="2200"/>
                    <a:pt x="1393" y="2200"/>
                    <a:pt x="1393" y="2200"/>
                  </a:cubicBezTo>
                  <a:cubicBezTo>
                    <a:pt x="1408" y="2208"/>
                    <a:pt x="1408" y="2208"/>
                    <a:pt x="1408" y="2208"/>
                  </a:cubicBezTo>
                  <a:cubicBezTo>
                    <a:pt x="1414" y="2203"/>
                    <a:pt x="1414" y="2203"/>
                    <a:pt x="1414" y="2203"/>
                  </a:cubicBezTo>
                  <a:cubicBezTo>
                    <a:pt x="1419" y="2194"/>
                    <a:pt x="1419" y="2194"/>
                    <a:pt x="1419" y="2194"/>
                  </a:cubicBezTo>
                  <a:cubicBezTo>
                    <a:pt x="1429" y="2188"/>
                    <a:pt x="1429" y="2188"/>
                    <a:pt x="1429" y="2188"/>
                  </a:cubicBezTo>
                  <a:cubicBezTo>
                    <a:pt x="1451" y="2171"/>
                    <a:pt x="1451" y="2171"/>
                    <a:pt x="1451" y="2171"/>
                  </a:cubicBezTo>
                  <a:cubicBezTo>
                    <a:pt x="1466" y="2166"/>
                    <a:pt x="1466" y="2166"/>
                    <a:pt x="1466" y="2166"/>
                  </a:cubicBezTo>
                  <a:cubicBezTo>
                    <a:pt x="1483" y="2168"/>
                    <a:pt x="1483" y="2168"/>
                    <a:pt x="1483" y="2168"/>
                  </a:cubicBezTo>
                  <a:cubicBezTo>
                    <a:pt x="1490" y="2174"/>
                    <a:pt x="1490" y="2174"/>
                    <a:pt x="1490" y="2174"/>
                  </a:cubicBezTo>
                  <a:cubicBezTo>
                    <a:pt x="1490" y="2183"/>
                    <a:pt x="1490" y="2183"/>
                    <a:pt x="1490" y="2183"/>
                  </a:cubicBezTo>
                  <a:cubicBezTo>
                    <a:pt x="1483" y="2183"/>
                    <a:pt x="1483" y="2183"/>
                    <a:pt x="1483" y="2183"/>
                  </a:cubicBezTo>
                  <a:cubicBezTo>
                    <a:pt x="1474" y="2176"/>
                    <a:pt x="1474" y="2176"/>
                    <a:pt x="1474" y="2176"/>
                  </a:cubicBezTo>
                  <a:cubicBezTo>
                    <a:pt x="1464" y="2176"/>
                    <a:pt x="1464" y="2176"/>
                    <a:pt x="1464" y="2176"/>
                  </a:cubicBezTo>
                  <a:cubicBezTo>
                    <a:pt x="1458" y="2185"/>
                    <a:pt x="1458" y="2185"/>
                    <a:pt x="1458" y="2185"/>
                  </a:cubicBezTo>
                  <a:cubicBezTo>
                    <a:pt x="1437" y="2197"/>
                    <a:pt x="1437" y="2197"/>
                    <a:pt x="1437" y="2197"/>
                  </a:cubicBezTo>
                  <a:cubicBezTo>
                    <a:pt x="1428" y="2211"/>
                    <a:pt x="1428" y="2211"/>
                    <a:pt x="1428" y="2211"/>
                  </a:cubicBezTo>
                  <a:cubicBezTo>
                    <a:pt x="1425" y="2225"/>
                    <a:pt x="1425" y="2225"/>
                    <a:pt x="1425" y="2225"/>
                  </a:cubicBezTo>
                  <a:cubicBezTo>
                    <a:pt x="1429" y="2238"/>
                    <a:pt x="1429" y="2238"/>
                    <a:pt x="1429" y="2238"/>
                  </a:cubicBezTo>
                  <a:cubicBezTo>
                    <a:pt x="1426" y="2244"/>
                    <a:pt x="1426" y="2244"/>
                    <a:pt x="1426" y="2244"/>
                  </a:cubicBezTo>
                  <a:lnTo>
                    <a:pt x="1425" y="2252"/>
                  </a:lnTo>
                  <a:close/>
                  <a:moveTo>
                    <a:pt x="1498" y="2692"/>
                  </a:moveTo>
                  <a:lnTo>
                    <a:pt x="1498" y="2692"/>
                  </a:lnTo>
                  <a:cubicBezTo>
                    <a:pt x="1504" y="2695"/>
                    <a:pt x="1504" y="2695"/>
                    <a:pt x="1504" y="2695"/>
                  </a:cubicBezTo>
                  <a:cubicBezTo>
                    <a:pt x="1506" y="2685"/>
                    <a:pt x="1506" y="2685"/>
                    <a:pt x="1506" y="2685"/>
                  </a:cubicBezTo>
                  <a:cubicBezTo>
                    <a:pt x="1498" y="2675"/>
                    <a:pt x="1498" y="2675"/>
                    <a:pt x="1498" y="2675"/>
                  </a:cubicBezTo>
                  <a:cubicBezTo>
                    <a:pt x="1506" y="2662"/>
                    <a:pt x="1506" y="2662"/>
                    <a:pt x="1506" y="2662"/>
                  </a:cubicBezTo>
                  <a:cubicBezTo>
                    <a:pt x="1500" y="2650"/>
                    <a:pt x="1500" y="2650"/>
                    <a:pt x="1500" y="2650"/>
                  </a:cubicBezTo>
                  <a:cubicBezTo>
                    <a:pt x="1481" y="2645"/>
                    <a:pt x="1481" y="2645"/>
                    <a:pt x="1481" y="2645"/>
                  </a:cubicBezTo>
                  <a:cubicBezTo>
                    <a:pt x="1478" y="2634"/>
                    <a:pt x="1478" y="2634"/>
                    <a:pt x="1478" y="2634"/>
                  </a:cubicBezTo>
                  <a:cubicBezTo>
                    <a:pt x="1467" y="2628"/>
                    <a:pt x="1467" y="2628"/>
                    <a:pt x="1467" y="2628"/>
                  </a:cubicBezTo>
                  <a:cubicBezTo>
                    <a:pt x="1449" y="2630"/>
                    <a:pt x="1449" y="2630"/>
                    <a:pt x="1449" y="2630"/>
                  </a:cubicBezTo>
                  <a:cubicBezTo>
                    <a:pt x="1438" y="2640"/>
                    <a:pt x="1438" y="2640"/>
                    <a:pt x="1438" y="2640"/>
                  </a:cubicBezTo>
                  <a:cubicBezTo>
                    <a:pt x="1440" y="2650"/>
                    <a:pt x="1440" y="2650"/>
                    <a:pt x="1440" y="2650"/>
                  </a:cubicBezTo>
                  <a:cubicBezTo>
                    <a:pt x="1451" y="2656"/>
                    <a:pt x="1451" y="2656"/>
                    <a:pt x="1451" y="2656"/>
                  </a:cubicBezTo>
                  <a:cubicBezTo>
                    <a:pt x="1460" y="2653"/>
                    <a:pt x="1460" y="2653"/>
                    <a:pt x="1460" y="2653"/>
                  </a:cubicBezTo>
                  <a:cubicBezTo>
                    <a:pt x="1472" y="2657"/>
                    <a:pt x="1472" y="2657"/>
                    <a:pt x="1472" y="2657"/>
                  </a:cubicBezTo>
                  <a:cubicBezTo>
                    <a:pt x="1472" y="2672"/>
                    <a:pt x="1472" y="2672"/>
                    <a:pt x="1472" y="2672"/>
                  </a:cubicBezTo>
                  <a:cubicBezTo>
                    <a:pt x="1486" y="2675"/>
                    <a:pt x="1486" y="2675"/>
                    <a:pt x="1486" y="2675"/>
                  </a:cubicBezTo>
                  <a:cubicBezTo>
                    <a:pt x="1498" y="2692"/>
                    <a:pt x="1498" y="2692"/>
                    <a:pt x="1498" y="2692"/>
                  </a:cubicBezTo>
                  <a:close/>
                  <a:moveTo>
                    <a:pt x="1789" y="2689"/>
                  </a:moveTo>
                  <a:lnTo>
                    <a:pt x="1789" y="2689"/>
                  </a:lnTo>
                  <a:cubicBezTo>
                    <a:pt x="1772" y="2677"/>
                    <a:pt x="1772" y="2677"/>
                    <a:pt x="1772" y="2677"/>
                  </a:cubicBezTo>
                  <a:cubicBezTo>
                    <a:pt x="1763" y="2682"/>
                    <a:pt x="1763" y="2682"/>
                    <a:pt x="1763" y="2682"/>
                  </a:cubicBezTo>
                  <a:cubicBezTo>
                    <a:pt x="1749" y="2679"/>
                    <a:pt x="1749" y="2679"/>
                    <a:pt x="1749" y="2679"/>
                  </a:cubicBezTo>
                  <a:cubicBezTo>
                    <a:pt x="1738" y="2657"/>
                    <a:pt x="1738" y="2657"/>
                    <a:pt x="1738" y="2657"/>
                  </a:cubicBezTo>
                  <a:cubicBezTo>
                    <a:pt x="1721" y="2657"/>
                    <a:pt x="1721" y="2657"/>
                    <a:pt x="1721" y="2657"/>
                  </a:cubicBezTo>
                  <a:cubicBezTo>
                    <a:pt x="1694" y="2636"/>
                    <a:pt x="1694" y="2636"/>
                    <a:pt x="1694" y="2636"/>
                  </a:cubicBezTo>
                  <a:cubicBezTo>
                    <a:pt x="1685" y="2619"/>
                    <a:pt x="1685" y="2619"/>
                    <a:pt x="1685" y="2619"/>
                  </a:cubicBezTo>
                  <a:cubicBezTo>
                    <a:pt x="1668" y="2619"/>
                    <a:pt x="1668" y="2619"/>
                    <a:pt x="1668" y="2619"/>
                  </a:cubicBezTo>
                  <a:cubicBezTo>
                    <a:pt x="1648" y="2584"/>
                    <a:pt x="1648" y="2584"/>
                    <a:pt x="1648" y="2584"/>
                  </a:cubicBezTo>
                  <a:cubicBezTo>
                    <a:pt x="1619" y="2550"/>
                    <a:pt x="1619" y="2550"/>
                    <a:pt x="1619" y="2550"/>
                  </a:cubicBezTo>
                  <a:cubicBezTo>
                    <a:pt x="1608" y="2515"/>
                    <a:pt x="1608" y="2515"/>
                    <a:pt x="1608" y="2515"/>
                  </a:cubicBezTo>
                  <a:cubicBezTo>
                    <a:pt x="1593" y="2489"/>
                    <a:pt x="1593" y="2489"/>
                    <a:pt x="1593" y="2489"/>
                  </a:cubicBezTo>
                  <a:cubicBezTo>
                    <a:pt x="1593" y="2449"/>
                    <a:pt x="1593" y="2449"/>
                    <a:pt x="1593" y="2449"/>
                  </a:cubicBezTo>
                  <a:cubicBezTo>
                    <a:pt x="1581" y="2426"/>
                    <a:pt x="1581" y="2426"/>
                    <a:pt x="1581" y="2426"/>
                  </a:cubicBezTo>
                  <a:cubicBezTo>
                    <a:pt x="1573" y="2382"/>
                    <a:pt x="1573" y="2382"/>
                    <a:pt x="1573" y="2382"/>
                  </a:cubicBezTo>
                  <a:cubicBezTo>
                    <a:pt x="1570" y="2371"/>
                    <a:pt x="1570" y="2371"/>
                    <a:pt x="1570" y="2371"/>
                  </a:cubicBezTo>
                  <a:cubicBezTo>
                    <a:pt x="1578" y="2358"/>
                    <a:pt x="1578" y="2358"/>
                    <a:pt x="1578" y="2358"/>
                  </a:cubicBezTo>
                  <a:cubicBezTo>
                    <a:pt x="1576" y="2348"/>
                    <a:pt x="1576" y="2348"/>
                    <a:pt x="1576" y="2348"/>
                  </a:cubicBezTo>
                  <a:cubicBezTo>
                    <a:pt x="1561" y="2344"/>
                    <a:pt x="1561" y="2344"/>
                    <a:pt x="1561" y="2344"/>
                  </a:cubicBezTo>
                  <a:cubicBezTo>
                    <a:pt x="1549" y="2350"/>
                    <a:pt x="1549" y="2350"/>
                    <a:pt x="1549" y="2350"/>
                  </a:cubicBezTo>
                  <a:cubicBezTo>
                    <a:pt x="1539" y="2342"/>
                    <a:pt x="1539" y="2342"/>
                    <a:pt x="1539" y="2342"/>
                  </a:cubicBezTo>
                  <a:cubicBezTo>
                    <a:pt x="1542" y="2338"/>
                    <a:pt x="1542" y="2338"/>
                    <a:pt x="1542" y="2338"/>
                  </a:cubicBezTo>
                  <a:cubicBezTo>
                    <a:pt x="1565" y="2339"/>
                    <a:pt x="1565" y="2339"/>
                    <a:pt x="1565" y="2339"/>
                  </a:cubicBezTo>
                  <a:cubicBezTo>
                    <a:pt x="1584" y="2328"/>
                    <a:pt x="1584" y="2328"/>
                    <a:pt x="1584" y="2328"/>
                  </a:cubicBezTo>
                  <a:cubicBezTo>
                    <a:pt x="1587" y="2296"/>
                    <a:pt x="1587" y="2296"/>
                    <a:pt x="1587" y="2296"/>
                  </a:cubicBezTo>
                  <a:cubicBezTo>
                    <a:pt x="1582" y="2283"/>
                    <a:pt x="1582" y="2283"/>
                    <a:pt x="1582" y="2283"/>
                  </a:cubicBezTo>
                  <a:cubicBezTo>
                    <a:pt x="1568" y="2286"/>
                    <a:pt x="1568" y="2286"/>
                    <a:pt x="1568" y="2286"/>
                  </a:cubicBezTo>
                  <a:cubicBezTo>
                    <a:pt x="1553" y="2290"/>
                    <a:pt x="1553" y="2290"/>
                    <a:pt x="1553" y="2290"/>
                  </a:cubicBezTo>
                  <a:cubicBezTo>
                    <a:pt x="1559" y="2283"/>
                    <a:pt x="1559" y="2283"/>
                    <a:pt x="1559" y="2283"/>
                  </a:cubicBezTo>
                  <a:cubicBezTo>
                    <a:pt x="1581" y="2275"/>
                    <a:pt x="1581" y="2275"/>
                    <a:pt x="1581" y="2275"/>
                  </a:cubicBezTo>
                  <a:cubicBezTo>
                    <a:pt x="1585" y="2266"/>
                    <a:pt x="1585" y="2266"/>
                    <a:pt x="1585" y="2266"/>
                  </a:cubicBezTo>
                  <a:cubicBezTo>
                    <a:pt x="1579" y="2258"/>
                    <a:pt x="1579" y="2258"/>
                    <a:pt x="1579" y="2258"/>
                  </a:cubicBezTo>
                  <a:cubicBezTo>
                    <a:pt x="1549" y="2258"/>
                    <a:pt x="1549" y="2258"/>
                    <a:pt x="1549" y="2258"/>
                  </a:cubicBezTo>
                  <a:cubicBezTo>
                    <a:pt x="1510" y="2252"/>
                    <a:pt x="1510" y="2252"/>
                    <a:pt x="1510" y="2252"/>
                  </a:cubicBezTo>
                  <a:cubicBezTo>
                    <a:pt x="1495" y="2243"/>
                    <a:pt x="1495" y="2243"/>
                    <a:pt x="1495" y="2243"/>
                  </a:cubicBezTo>
                  <a:cubicBezTo>
                    <a:pt x="1481" y="2243"/>
                    <a:pt x="1481" y="2243"/>
                    <a:pt x="1481" y="2243"/>
                  </a:cubicBezTo>
                  <a:cubicBezTo>
                    <a:pt x="1454" y="2261"/>
                    <a:pt x="1454" y="2261"/>
                    <a:pt x="1454" y="2261"/>
                  </a:cubicBezTo>
                  <a:cubicBezTo>
                    <a:pt x="1426" y="2261"/>
                    <a:pt x="1426" y="2261"/>
                    <a:pt x="1426" y="2261"/>
                  </a:cubicBezTo>
                  <a:cubicBezTo>
                    <a:pt x="1416" y="2269"/>
                    <a:pt x="1416" y="2269"/>
                    <a:pt x="1416" y="2269"/>
                  </a:cubicBezTo>
                  <a:cubicBezTo>
                    <a:pt x="1394" y="2284"/>
                    <a:pt x="1394" y="2284"/>
                    <a:pt x="1394" y="2284"/>
                  </a:cubicBezTo>
                  <a:cubicBezTo>
                    <a:pt x="1393" y="2302"/>
                    <a:pt x="1393" y="2302"/>
                    <a:pt x="1393" y="2302"/>
                  </a:cubicBezTo>
                  <a:cubicBezTo>
                    <a:pt x="1388" y="2313"/>
                    <a:pt x="1388" y="2313"/>
                    <a:pt x="1388" y="2313"/>
                  </a:cubicBezTo>
                  <a:cubicBezTo>
                    <a:pt x="1391" y="2328"/>
                    <a:pt x="1391" y="2328"/>
                    <a:pt x="1391" y="2328"/>
                  </a:cubicBezTo>
                  <a:cubicBezTo>
                    <a:pt x="1406" y="2330"/>
                    <a:pt x="1406" y="2330"/>
                    <a:pt x="1406" y="2330"/>
                  </a:cubicBezTo>
                  <a:cubicBezTo>
                    <a:pt x="1411" y="2336"/>
                    <a:pt x="1411" y="2336"/>
                    <a:pt x="1411" y="2336"/>
                  </a:cubicBezTo>
                  <a:cubicBezTo>
                    <a:pt x="1408" y="2345"/>
                    <a:pt x="1408" y="2345"/>
                    <a:pt x="1408" y="2345"/>
                  </a:cubicBezTo>
                  <a:cubicBezTo>
                    <a:pt x="1394" y="2345"/>
                    <a:pt x="1394" y="2345"/>
                    <a:pt x="1394" y="2345"/>
                  </a:cubicBezTo>
                  <a:cubicBezTo>
                    <a:pt x="1377" y="2350"/>
                    <a:pt x="1377" y="2350"/>
                    <a:pt x="1377" y="2350"/>
                  </a:cubicBezTo>
                  <a:cubicBezTo>
                    <a:pt x="1364" y="2373"/>
                    <a:pt x="1364" y="2373"/>
                    <a:pt x="1364" y="2373"/>
                  </a:cubicBezTo>
                  <a:cubicBezTo>
                    <a:pt x="1362" y="2391"/>
                    <a:pt x="1362" y="2391"/>
                    <a:pt x="1362" y="2391"/>
                  </a:cubicBezTo>
                  <a:cubicBezTo>
                    <a:pt x="1370" y="2400"/>
                    <a:pt x="1370" y="2400"/>
                    <a:pt x="1370" y="2400"/>
                  </a:cubicBezTo>
                  <a:cubicBezTo>
                    <a:pt x="1382" y="2396"/>
                    <a:pt x="1382" y="2396"/>
                    <a:pt x="1382" y="2396"/>
                  </a:cubicBezTo>
                  <a:cubicBezTo>
                    <a:pt x="1403" y="2385"/>
                    <a:pt x="1403" y="2385"/>
                    <a:pt x="1403" y="2385"/>
                  </a:cubicBezTo>
                  <a:cubicBezTo>
                    <a:pt x="1406" y="2393"/>
                    <a:pt x="1406" y="2393"/>
                    <a:pt x="1406" y="2393"/>
                  </a:cubicBezTo>
                  <a:cubicBezTo>
                    <a:pt x="1391" y="2405"/>
                    <a:pt x="1391" y="2405"/>
                    <a:pt x="1391" y="2405"/>
                  </a:cubicBezTo>
                  <a:cubicBezTo>
                    <a:pt x="1390" y="2419"/>
                    <a:pt x="1390" y="2419"/>
                    <a:pt x="1390" y="2419"/>
                  </a:cubicBezTo>
                  <a:cubicBezTo>
                    <a:pt x="1397" y="2419"/>
                    <a:pt x="1397" y="2419"/>
                    <a:pt x="1397" y="2419"/>
                  </a:cubicBezTo>
                  <a:cubicBezTo>
                    <a:pt x="1408" y="2405"/>
                    <a:pt x="1408" y="2405"/>
                    <a:pt x="1408" y="2405"/>
                  </a:cubicBezTo>
                  <a:cubicBezTo>
                    <a:pt x="1419" y="2403"/>
                    <a:pt x="1419" y="2403"/>
                    <a:pt x="1419" y="2403"/>
                  </a:cubicBezTo>
                  <a:cubicBezTo>
                    <a:pt x="1422" y="2409"/>
                    <a:pt x="1422" y="2409"/>
                    <a:pt x="1422" y="2409"/>
                  </a:cubicBezTo>
                  <a:cubicBezTo>
                    <a:pt x="1409" y="2422"/>
                    <a:pt x="1409" y="2422"/>
                    <a:pt x="1409" y="2422"/>
                  </a:cubicBezTo>
                  <a:cubicBezTo>
                    <a:pt x="1406" y="2432"/>
                    <a:pt x="1406" y="2432"/>
                    <a:pt x="1406" y="2432"/>
                  </a:cubicBezTo>
                  <a:cubicBezTo>
                    <a:pt x="1419" y="2446"/>
                    <a:pt x="1419" y="2446"/>
                    <a:pt x="1419" y="2446"/>
                  </a:cubicBezTo>
                  <a:cubicBezTo>
                    <a:pt x="1434" y="2446"/>
                    <a:pt x="1434" y="2446"/>
                    <a:pt x="1434" y="2446"/>
                  </a:cubicBezTo>
                  <a:cubicBezTo>
                    <a:pt x="1425" y="2451"/>
                    <a:pt x="1425" y="2451"/>
                    <a:pt x="1425" y="2451"/>
                  </a:cubicBezTo>
                  <a:cubicBezTo>
                    <a:pt x="1414" y="2452"/>
                    <a:pt x="1414" y="2452"/>
                    <a:pt x="1414" y="2452"/>
                  </a:cubicBezTo>
                  <a:cubicBezTo>
                    <a:pt x="1403" y="2461"/>
                    <a:pt x="1403" y="2461"/>
                    <a:pt x="1403" y="2461"/>
                  </a:cubicBezTo>
                  <a:cubicBezTo>
                    <a:pt x="1403" y="2472"/>
                    <a:pt x="1403" y="2472"/>
                    <a:pt x="1403" y="2472"/>
                  </a:cubicBezTo>
                  <a:cubicBezTo>
                    <a:pt x="1412" y="2489"/>
                    <a:pt x="1412" y="2489"/>
                    <a:pt x="1412" y="2489"/>
                  </a:cubicBezTo>
                  <a:cubicBezTo>
                    <a:pt x="1406" y="2495"/>
                    <a:pt x="1406" y="2495"/>
                    <a:pt x="1406" y="2495"/>
                  </a:cubicBezTo>
                  <a:cubicBezTo>
                    <a:pt x="1397" y="2491"/>
                    <a:pt x="1397" y="2491"/>
                    <a:pt x="1397" y="2491"/>
                  </a:cubicBezTo>
                  <a:cubicBezTo>
                    <a:pt x="1383" y="2495"/>
                    <a:pt x="1383" y="2495"/>
                    <a:pt x="1383" y="2495"/>
                  </a:cubicBezTo>
                  <a:cubicBezTo>
                    <a:pt x="1371" y="2489"/>
                    <a:pt x="1371" y="2489"/>
                    <a:pt x="1371" y="2489"/>
                  </a:cubicBezTo>
                  <a:cubicBezTo>
                    <a:pt x="1361" y="2491"/>
                    <a:pt x="1361" y="2491"/>
                    <a:pt x="1361" y="2491"/>
                  </a:cubicBezTo>
                  <a:cubicBezTo>
                    <a:pt x="1347" y="2507"/>
                    <a:pt x="1347" y="2507"/>
                    <a:pt x="1347" y="2507"/>
                  </a:cubicBezTo>
                  <a:cubicBezTo>
                    <a:pt x="1347" y="2524"/>
                    <a:pt x="1347" y="2524"/>
                    <a:pt x="1347" y="2524"/>
                  </a:cubicBezTo>
                  <a:cubicBezTo>
                    <a:pt x="1351" y="2544"/>
                    <a:pt x="1351" y="2544"/>
                    <a:pt x="1351" y="2544"/>
                  </a:cubicBezTo>
                  <a:cubicBezTo>
                    <a:pt x="1348" y="2562"/>
                    <a:pt x="1348" y="2562"/>
                    <a:pt x="1348" y="2562"/>
                  </a:cubicBezTo>
                  <a:cubicBezTo>
                    <a:pt x="1353" y="2578"/>
                    <a:pt x="1353" y="2578"/>
                    <a:pt x="1353" y="2578"/>
                  </a:cubicBezTo>
                  <a:cubicBezTo>
                    <a:pt x="1374" y="2594"/>
                    <a:pt x="1374" y="2594"/>
                    <a:pt x="1374" y="2594"/>
                  </a:cubicBezTo>
                  <a:cubicBezTo>
                    <a:pt x="1374" y="2605"/>
                    <a:pt x="1374" y="2605"/>
                    <a:pt x="1374" y="2605"/>
                  </a:cubicBezTo>
                  <a:cubicBezTo>
                    <a:pt x="1397" y="2622"/>
                    <a:pt x="1397" y="2622"/>
                    <a:pt x="1397" y="2622"/>
                  </a:cubicBezTo>
                  <a:cubicBezTo>
                    <a:pt x="1411" y="2628"/>
                    <a:pt x="1411" y="2628"/>
                    <a:pt x="1411" y="2628"/>
                  </a:cubicBezTo>
                  <a:cubicBezTo>
                    <a:pt x="1419" y="2623"/>
                    <a:pt x="1419" y="2623"/>
                    <a:pt x="1419" y="2623"/>
                  </a:cubicBezTo>
                  <a:cubicBezTo>
                    <a:pt x="1432" y="2620"/>
                    <a:pt x="1432" y="2620"/>
                    <a:pt x="1432" y="2620"/>
                  </a:cubicBezTo>
                  <a:cubicBezTo>
                    <a:pt x="1446" y="2599"/>
                    <a:pt x="1446" y="2599"/>
                    <a:pt x="1446" y="2599"/>
                  </a:cubicBezTo>
                  <a:cubicBezTo>
                    <a:pt x="1440" y="2578"/>
                    <a:pt x="1440" y="2578"/>
                    <a:pt x="1440" y="2578"/>
                  </a:cubicBezTo>
                  <a:cubicBezTo>
                    <a:pt x="1445" y="2562"/>
                    <a:pt x="1445" y="2562"/>
                    <a:pt x="1445" y="2562"/>
                  </a:cubicBezTo>
                  <a:cubicBezTo>
                    <a:pt x="1454" y="2547"/>
                    <a:pt x="1454" y="2547"/>
                    <a:pt x="1454" y="2547"/>
                  </a:cubicBezTo>
                  <a:cubicBezTo>
                    <a:pt x="1446" y="2565"/>
                    <a:pt x="1446" y="2565"/>
                    <a:pt x="1446" y="2565"/>
                  </a:cubicBezTo>
                  <a:cubicBezTo>
                    <a:pt x="1446" y="2578"/>
                    <a:pt x="1446" y="2578"/>
                    <a:pt x="1446" y="2578"/>
                  </a:cubicBezTo>
                  <a:cubicBezTo>
                    <a:pt x="1452" y="2588"/>
                    <a:pt x="1452" y="2588"/>
                    <a:pt x="1452" y="2588"/>
                  </a:cubicBezTo>
                  <a:cubicBezTo>
                    <a:pt x="1458" y="2610"/>
                    <a:pt x="1458" y="2610"/>
                    <a:pt x="1458" y="2610"/>
                  </a:cubicBezTo>
                  <a:cubicBezTo>
                    <a:pt x="1469" y="2613"/>
                    <a:pt x="1469" y="2613"/>
                    <a:pt x="1469" y="2613"/>
                  </a:cubicBezTo>
                  <a:cubicBezTo>
                    <a:pt x="1478" y="2605"/>
                    <a:pt x="1478" y="2605"/>
                    <a:pt x="1478" y="2605"/>
                  </a:cubicBezTo>
                  <a:cubicBezTo>
                    <a:pt x="1478" y="2594"/>
                    <a:pt x="1478" y="2594"/>
                    <a:pt x="1478" y="2594"/>
                  </a:cubicBezTo>
                  <a:cubicBezTo>
                    <a:pt x="1487" y="2578"/>
                    <a:pt x="1487" y="2578"/>
                    <a:pt x="1487" y="2578"/>
                  </a:cubicBezTo>
                  <a:cubicBezTo>
                    <a:pt x="1492" y="2585"/>
                    <a:pt x="1492" y="2585"/>
                    <a:pt x="1492" y="2585"/>
                  </a:cubicBezTo>
                  <a:cubicBezTo>
                    <a:pt x="1489" y="2593"/>
                    <a:pt x="1489" y="2593"/>
                    <a:pt x="1489" y="2593"/>
                  </a:cubicBezTo>
                  <a:cubicBezTo>
                    <a:pt x="1490" y="2608"/>
                    <a:pt x="1490" y="2608"/>
                    <a:pt x="1490" y="2608"/>
                  </a:cubicBezTo>
                  <a:cubicBezTo>
                    <a:pt x="1506" y="2633"/>
                    <a:pt x="1506" y="2633"/>
                    <a:pt x="1506" y="2633"/>
                  </a:cubicBezTo>
                  <a:cubicBezTo>
                    <a:pt x="1524" y="2643"/>
                    <a:pt x="1524" y="2643"/>
                    <a:pt x="1524" y="2643"/>
                  </a:cubicBezTo>
                  <a:cubicBezTo>
                    <a:pt x="1538" y="2642"/>
                    <a:pt x="1538" y="2642"/>
                    <a:pt x="1538" y="2642"/>
                  </a:cubicBezTo>
                  <a:cubicBezTo>
                    <a:pt x="1549" y="2634"/>
                    <a:pt x="1549" y="2634"/>
                    <a:pt x="1549" y="2634"/>
                  </a:cubicBezTo>
                  <a:cubicBezTo>
                    <a:pt x="1556" y="2639"/>
                    <a:pt x="1556" y="2639"/>
                    <a:pt x="1556" y="2639"/>
                  </a:cubicBezTo>
                  <a:cubicBezTo>
                    <a:pt x="1552" y="2645"/>
                    <a:pt x="1552" y="2645"/>
                    <a:pt x="1552" y="2645"/>
                  </a:cubicBezTo>
                  <a:cubicBezTo>
                    <a:pt x="1544" y="2645"/>
                    <a:pt x="1544" y="2645"/>
                    <a:pt x="1544" y="2645"/>
                  </a:cubicBezTo>
                  <a:cubicBezTo>
                    <a:pt x="1538" y="2656"/>
                    <a:pt x="1538" y="2656"/>
                    <a:pt x="1538" y="2656"/>
                  </a:cubicBezTo>
                  <a:cubicBezTo>
                    <a:pt x="1527" y="2662"/>
                    <a:pt x="1527" y="2662"/>
                    <a:pt x="1527" y="2662"/>
                  </a:cubicBezTo>
                  <a:cubicBezTo>
                    <a:pt x="1524" y="2672"/>
                    <a:pt x="1524" y="2672"/>
                    <a:pt x="1524" y="2672"/>
                  </a:cubicBezTo>
                  <a:cubicBezTo>
                    <a:pt x="1539" y="2685"/>
                    <a:pt x="1539" y="2685"/>
                    <a:pt x="1539" y="2685"/>
                  </a:cubicBezTo>
                  <a:cubicBezTo>
                    <a:pt x="1539" y="2697"/>
                    <a:pt x="1539" y="2697"/>
                    <a:pt x="1539" y="2697"/>
                  </a:cubicBezTo>
                  <a:cubicBezTo>
                    <a:pt x="1530" y="2697"/>
                    <a:pt x="1530" y="2697"/>
                    <a:pt x="1530" y="2697"/>
                  </a:cubicBezTo>
                  <a:cubicBezTo>
                    <a:pt x="1521" y="2694"/>
                    <a:pt x="1521" y="2694"/>
                    <a:pt x="1521" y="2694"/>
                  </a:cubicBezTo>
                  <a:cubicBezTo>
                    <a:pt x="1521" y="2705"/>
                    <a:pt x="1521" y="2705"/>
                    <a:pt x="1521" y="2705"/>
                  </a:cubicBezTo>
                  <a:cubicBezTo>
                    <a:pt x="1530" y="2712"/>
                    <a:pt x="1530" y="2712"/>
                    <a:pt x="1530" y="2712"/>
                  </a:cubicBezTo>
                  <a:cubicBezTo>
                    <a:pt x="1555" y="2715"/>
                    <a:pt x="1555" y="2715"/>
                    <a:pt x="1555" y="2715"/>
                  </a:cubicBezTo>
                  <a:cubicBezTo>
                    <a:pt x="1571" y="2723"/>
                    <a:pt x="1571" y="2723"/>
                    <a:pt x="1571" y="2723"/>
                  </a:cubicBezTo>
                  <a:cubicBezTo>
                    <a:pt x="1587" y="2718"/>
                    <a:pt x="1587" y="2718"/>
                    <a:pt x="1587" y="2718"/>
                  </a:cubicBezTo>
                  <a:cubicBezTo>
                    <a:pt x="1608" y="2727"/>
                    <a:pt x="1608" y="2727"/>
                    <a:pt x="1608" y="2727"/>
                  </a:cubicBezTo>
                  <a:cubicBezTo>
                    <a:pt x="1607" y="2712"/>
                    <a:pt x="1607" y="2712"/>
                    <a:pt x="1607" y="2712"/>
                  </a:cubicBezTo>
                  <a:cubicBezTo>
                    <a:pt x="1616" y="2715"/>
                    <a:pt x="1616" y="2715"/>
                    <a:pt x="1616" y="2715"/>
                  </a:cubicBezTo>
                  <a:cubicBezTo>
                    <a:pt x="1620" y="2724"/>
                    <a:pt x="1620" y="2724"/>
                    <a:pt x="1620" y="2724"/>
                  </a:cubicBezTo>
                  <a:cubicBezTo>
                    <a:pt x="1628" y="2747"/>
                    <a:pt x="1628" y="2747"/>
                    <a:pt x="1628" y="2747"/>
                  </a:cubicBezTo>
                  <a:cubicBezTo>
                    <a:pt x="1640" y="2758"/>
                    <a:pt x="1640" y="2758"/>
                    <a:pt x="1640" y="2758"/>
                  </a:cubicBezTo>
                  <a:cubicBezTo>
                    <a:pt x="1651" y="2756"/>
                    <a:pt x="1651" y="2756"/>
                    <a:pt x="1651" y="2756"/>
                  </a:cubicBezTo>
                  <a:cubicBezTo>
                    <a:pt x="1662" y="2744"/>
                    <a:pt x="1662" y="2744"/>
                    <a:pt x="1662" y="2744"/>
                  </a:cubicBezTo>
                  <a:cubicBezTo>
                    <a:pt x="1659" y="2727"/>
                    <a:pt x="1659" y="2727"/>
                    <a:pt x="1659" y="2727"/>
                  </a:cubicBezTo>
                  <a:cubicBezTo>
                    <a:pt x="1637" y="2717"/>
                    <a:pt x="1637" y="2717"/>
                    <a:pt x="1637" y="2717"/>
                  </a:cubicBezTo>
                  <a:cubicBezTo>
                    <a:pt x="1630" y="2712"/>
                    <a:pt x="1630" y="2712"/>
                    <a:pt x="1630" y="2712"/>
                  </a:cubicBezTo>
                  <a:cubicBezTo>
                    <a:pt x="1637" y="2709"/>
                    <a:pt x="1637" y="2709"/>
                    <a:pt x="1637" y="2709"/>
                  </a:cubicBezTo>
                  <a:cubicBezTo>
                    <a:pt x="1649" y="2711"/>
                    <a:pt x="1649" y="2711"/>
                    <a:pt x="1649" y="2711"/>
                  </a:cubicBezTo>
                  <a:cubicBezTo>
                    <a:pt x="1665" y="2721"/>
                    <a:pt x="1665" y="2721"/>
                    <a:pt x="1665" y="2721"/>
                  </a:cubicBezTo>
                  <a:cubicBezTo>
                    <a:pt x="1672" y="2732"/>
                    <a:pt x="1672" y="2732"/>
                    <a:pt x="1672" y="2732"/>
                  </a:cubicBezTo>
                  <a:cubicBezTo>
                    <a:pt x="1678" y="2749"/>
                    <a:pt x="1678" y="2749"/>
                    <a:pt x="1678" y="2749"/>
                  </a:cubicBezTo>
                  <a:cubicBezTo>
                    <a:pt x="1685" y="2749"/>
                    <a:pt x="1685" y="2749"/>
                    <a:pt x="1685" y="2749"/>
                  </a:cubicBezTo>
                  <a:cubicBezTo>
                    <a:pt x="1689" y="2735"/>
                    <a:pt x="1689" y="2735"/>
                    <a:pt x="1689" y="2735"/>
                  </a:cubicBezTo>
                  <a:cubicBezTo>
                    <a:pt x="1695" y="2732"/>
                    <a:pt x="1695" y="2732"/>
                    <a:pt x="1695" y="2732"/>
                  </a:cubicBezTo>
                  <a:cubicBezTo>
                    <a:pt x="1704" y="2744"/>
                    <a:pt x="1704" y="2744"/>
                    <a:pt x="1704" y="2744"/>
                  </a:cubicBezTo>
                  <a:cubicBezTo>
                    <a:pt x="1723" y="2753"/>
                    <a:pt x="1723" y="2753"/>
                    <a:pt x="1723" y="2753"/>
                  </a:cubicBezTo>
                  <a:cubicBezTo>
                    <a:pt x="1733" y="2752"/>
                    <a:pt x="1733" y="2752"/>
                    <a:pt x="1733" y="2752"/>
                  </a:cubicBezTo>
                  <a:cubicBezTo>
                    <a:pt x="1733" y="2743"/>
                    <a:pt x="1733" y="2743"/>
                    <a:pt x="1733" y="2743"/>
                  </a:cubicBezTo>
                  <a:cubicBezTo>
                    <a:pt x="1720" y="2732"/>
                    <a:pt x="1720" y="2732"/>
                    <a:pt x="1720" y="2732"/>
                  </a:cubicBezTo>
                  <a:cubicBezTo>
                    <a:pt x="1720" y="2724"/>
                    <a:pt x="1720" y="2724"/>
                    <a:pt x="1720" y="2724"/>
                  </a:cubicBezTo>
                  <a:cubicBezTo>
                    <a:pt x="1727" y="2721"/>
                    <a:pt x="1727" y="2721"/>
                    <a:pt x="1727" y="2721"/>
                  </a:cubicBezTo>
                  <a:cubicBezTo>
                    <a:pt x="1744" y="2731"/>
                    <a:pt x="1744" y="2731"/>
                    <a:pt x="1744" y="2731"/>
                  </a:cubicBezTo>
                  <a:cubicBezTo>
                    <a:pt x="1750" y="2738"/>
                    <a:pt x="1750" y="2738"/>
                    <a:pt x="1750" y="2738"/>
                  </a:cubicBezTo>
                  <a:cubicBezTo>
                    <a:pt x="1755" y="2738"/>
                    <a:pt x="1755" y="2738"/>
                    <a:pt x="1755" y="2738"/>
                  </a:cubicBezTo>
                  <a:cubicBezTo>
                    <a:pt x="1759" y="2753"/>
                    <a:pt x="1759" y="2753"/>
                    <a:pt x="1759" y="2753"/>
                  </a:cubicBezTo>
                  <a:cubicBezTo>
                    <a:pt x="1769" y="2761"/>
                    <a:pt x="1769" y="2761"/>
                    <a:pt x="1769" y="2761"/>
                  </a:cubicBezTo>
                  <a:cubicBezTo>
                    <a:pt x="1776" y="2756"/>
                    <a:pt x="1776" y="2756"/>
                    <a:pt x="1776" y="2756"/>
                  </a:cubicBezTo>
                  <a:cubicBezTo>
                    <a:pt x="1779" y="2744"/>
                    <a:pt x="1779" y="2744"/>
                    <a:pt x="1779" y="2744"/>
                  </a:cubicBezTo>
                  <a:cubicBezTo>
                    <a:pt x="1773" y="2731"/>
                    <a:pt x="1773" y="2731"/>
                    <a:pt x="1773" y="2731"/>
                  </a:cubicBezTo>
                  <a:cubicBezTo>
                    <a:pt x="1763" y="2731"/>
                    <a:pt x="1763" y="2731"/>
                    <a:pt x="1763" y="2731"/>
                  </a:cubicBezTo>
                  <a:cubicBezTo>
                    <a:pt x="1755" y="2724"/>
                    <a:pt x="1755" y="2724"/>
                    <a:pt x="1755" y="2724"/>
                  </a:cubicBezTo>
                  <a:cubicBezTo>
                    <a:pt x="1758" y="2718"/>
                    <a:pt x="1758" y="2718"/>
                    <a:pt x="1758" y="2718"/>
                  </a:cubicBezTo>
                  <a:cubicBezTo>
                    <a:pt x="1766" y="2723"/>
                    <a:pt x="1766" y="2723"/>
                    <a:pt x="1766" y="2723"/>
                  </a:cubicBezTo>
                  <a:cubicBezTo>
                    <a:pt x="1775" y="2723"/>
                    <a:pt x="1775" y="2723"/>
                    <a:pt x="1775" y="2723"/>
                  </a:cubicBezTo>
                  <a:cubicBezTo>
                    <a:pt x="1785" y="2709"/>
                    <a:pt x="1785" y="2709"/>
                    <a:pt x="1785" y="2709"/>
                  </a:cubicBezTo>
                  <a:cubicBezTo>
                    <a:pt x="1790" y="2698"/>
                    <a:pt x="1790" y="2698"/>
                    <a:pt x="1790" y="2698"/>
                  </a:cubicBezTo>
                  <a:cubicBezTo>
                    <a:pt x="1789" y="2689"/>
                    <a:pt x="1789" y="2689"/>
                    <a:pt x="1789" y="2689"/>
                  </a:cubicBezTo>
                  <a:close/>
                  <a:moveTo>
                    <a:pt x="569" y="3706"/>
                  </a:moveTo>
                  <a:lnTo>
                    <a:pt x="569" y="3706"/>
                  </a:lnTo>
                  <a:cubicBezTo>
                    <a:pt x="561" y="3692"/>
                    <a:pt x="561" y="3692"/>
                    <a:pt x="561" y="3692"/>
                  </a:cubicBezTo>
                  <a:cubicBezTo>
                    <a:pt x="566" y="3686"/>
                    <a:pt x="566" y="3686"/>
                    <a:pt x="566" y="3686"/>
                  </a:cubicBezTo>
                  <a:cubicBezTo>
                    <a:pt x="564" y="3675"/>
                    <a:pt x="564" y="3675"/>
                    <a:pt x="564" y="3675"/>
                  </a:cubicBezTo>
                  <a:cubicBezTo>
                    <a:pt x="553" y="3674"/>
                    <a:pt x="553" y="3674"/>
                    <a:pt x="553" y="3674"/>
                  </a:cubicBezTo>
                  <a:cubicBezTo>
                    <a:pt x="544" y="3684"/>
                    <a:pt x="544" y="3684"/>
                    <a:pt x="544" y="3684"/>
                  </a:cubicBezTo>
                  <a:cubicBezTo>
                    <a:pt x="544" y="3695"/>
                    <a:pt x="544" y="3695"/>
                    <a:pt x="544" y="3695"/>
                  </a:cubicBezTo>
                  <a:cubicBezTo>
                    <a:pt x="556" y="3707"/>
                    <a:pt x="556" y="3707"/>
                    <a:pt x="556" y="3707"/>
                  </a:cubicBezTo>
                  <a:cubicBezTo>
                    <a:pt x="560" y="3713"/>
                    <a:pt x="560" y="3713"/>
                    <a:pt x="560" y="3713"/>
                  </a:cubicBezTo>
                  <a:cubicBezTo>
                    <a:pt x="567" y="3713"/>
                    <a:pt x="567" y="3713"/>
                    <a:pt x="567" y="3713"/>
                  </a:cubicBezTo>
                  <a:cubicBezTo>
                    <a:pt x="569" y="3706"/>
                    <a:pt x="569" y="3706"/>
                    <a:pt x="569" y="3706"/>
                  </a:cubicBezTo>
                  <a:close/>
                  <a:moveTo>
                    <a:pt x="989" y="3438"/>
                  </a:moveTo>
                  <a:lnTo>
                    <a:pt x="989" y="3438"/>
                  </a:lnTo>
                  <a:cubicBezTo>
                    <a:pt x="997" y="3437"/>
                    <a:pt x="997" y="3437"/>
                    <a:pt x="997" y="3437"/>
                  </a:cubicBezTo>
                  <a:cubicBezTo>
                    <a:pt x="995" y="3429"/>
                    <a:pt x="995" y="3429"/>
                    <a:pt x="995" y="3429"/>
                  </a:cubicBezTo>
                  <a:cubicBezTo>
                    <a:pt x="988" y="3418"/>
                    <a:pt x="988" y="3418"/>
                    <a:pt x="988" y="3418"/>
                  </a:cubicBezTo>
                  <a:cubicBezTo>
                    <a:pt x="978" y="3420"/>
                    <a:pt x="978" y="3420"/>
                    <a:pt x="978" y="3420"/>
                  </a:cubicBezTo>
                  <a:cubicBezTo>
                    <a:pt x="978" y="3429"/>
                    <a:pt x="978" y="3429"/>
                    <a:pt x="978" y="3429"/>
                  </a:cubicBezTo>
                  <a:cubicBezTo>
                    <a:pt x="989" y="3438"/>
                    <a:pt x="989" y="3438"/>
                    <a:pt x="989" y="3438"/>
                  </a:cubicBezTo>
                  <a:close/>
                  <a:moveTo>
                    <a:pt x="1316" y="3087"/>
                  </a:moveTo>
                  <a:lnTo>
                    <a:pt x="1316" y="3087"/>
                  </a:lnTo>
                  <a:cubicBezTo>
                    <a:pt x="1333" y="3085"/>
                    <a:pt x="1333" y="3085"/>
                    <a:pt x="1333" y="3085"/>
                  </a:cubicBezTo>
                  <a:cubicBezTo>
                    <a:pt x="1354" y="3067"/>
                    <a:pt x="1354" y="3067"/>
                    <a:pt x="1354" y="3067"/>
                  </a:cubicBezTo>
                  <a:cubicBezTo>
                    <a:pt x="1370" y="3048"/>
                    <a:pt x="1370" y="3048"/>
                    <a:pt x="1370" y="3048"/>
                  </a:cubicBezTo>
                  <a:cubicBezTo>
                    <a:pt x="1370" y="3021"/>
                    <a:pt x="1370" y="3021"/>
                    <a:pt x="1370" y="3021"/>
                  </a:cubicBezTo>
                  <a:cubicBezTo>
                    <a:pt x="1379" y="3010"/>
                    <a:pt x="1379" y="3010"/>
                    <a:pt x="1379" y="3010"/>
                  </a:cubicBezTo>
                  <a:cubicBezTo>
                    <a:pt x="1385" y="3024"/>
                    <a:pt x="1385" y="3024"/>
                    <a:pt x="1385" y="3024"/>
                  </a:cubicBezTo>
                  <a:cubicBezTo>
                    <a:pt x="1380" y="3047"/>
                    <a:pt x="1380" y="3047"/>
                    <a:pt x="1380" y="3047"/>
                  </a:cubicBezTo>
                  <a:cubicBezTo>
                    <a:pt x="1391" y="3026"/>
                    <a:pt x="1391" y="3026"/>
                    <a:pt x="1391" y="3026"/>
                  </a:cubicBezTo>
                  <a:cubicBezTo>
                    <a:pt x="1391" y="3007"/>
                    <a:pt x="1391" y="3007"/>
                    <a:pt x="1391" y="3007"/>
                  </a:cubicBezTo>
                  <a:cubicBezTo>
                    <a:pt x="1377" y="2989"/>
                    <a:pt x="1377" y="2989"/>
                    <a:pt x="1377" y="2989"/>
                  </a:cubicBezTo>
                  <a:cubicBezTo>
                    <a:pt x="1318" y="2964"/>
                    <a:pt x="1318" y="2964"/>
                    <a:pt x="1318" y="2964"/>
                  </a:cubicBezTo>
                  <a:cubicBezTo>
                    <a:pt x="1292" y="2960"/>
                    <a:pt x="1292" y="2960"/>
                    <a:pt x="1292" y="2960"/>
                  </a:cubicBezTo>
                  <a:cubicBezTo>
                    <a:pt x="1275" y="2970"/>
                    <a:pt x="1275" y="2970"/>
                    <a:pt x="1275" y="2970"/>
                  </a:cubicBezTo>
                  <a:cubicBezTo>
                    <a:pt x="1264" y="3004"/>
                    <a:pt x="1264" y="3004"/>
                    <a:pt x="1264" y="3004"/>
                  </a:cubicBezTo>
                  <a:cubicBezTo>
                    <a:pt x="1264" y="3044"/>
                    <a:pt x="1264" y="3044"/>
                    <a:pt x="1264" y="3044"/>
                  </a:cubicBezTo>
                  <a:cubicBezTo>
                    <a:pt x="1273" y="3062"/>
                    <a:pt x="1273" y="3062"/>
                    <a:pt x="1273" y="3062"/>
                  </a:cubicBezTo>
                  <a:cubicBezTo>
                    <a:pt x="1278" y="3084"/>
                    <a:pt x="1278" y="3084"/>
                    <a:pt x="1278" y="3084"/>
                  </a:cubicBezTo>
                  <a:cubicBezTo>
                    <a:pt x="1284" y="3079"/>
                    <a:pt x="1284" y="3079"/>
                    <a:pt x="1284" y="3079"/>
                  </a:cubicBezTo>
                  <a:cubicBezTo>
                    <a:pt x="1296" y="3087"/>
                    <a:pt x="1296" y="3087"/>
                    <a:pt x="1296" y="3087"/>
                  </a:cubicBezTo>
                  <a:cubicBezTo>
                    <a:pt x="1292" y="3097"/>
                    <a:pt x="1292" y="3097"/>
                    <a:pt x="1292" y="3097"/>
                  </a:cubicBezTo>
                  <a:cubicBezTo>
                    <a:pt x="1304" y="3097"/>
                    <a:pt x="1304" y="3097"/>
                    <a:pt x="1304" y="3097"/>
                  </a:cubicBezTo>
                  <a:cubicBezTo>
                    <a:pt x="1316" y="3087"/>
                    <a:pt x="1316" y="3087"/>
                    <a:pt x="1316" y="3087"/>
                  </a:cubicBezTo>
                  <a:close/>
                  <a:moveTo>
                    <a:pt x="1461" y="3116"/>
                  </a:moveTo>
                  <a:lnTo>
                    <a:pt x="1461" y="3116"/>
                  </a:lnTo>
                  <a:cubicBezTo>
                    <a:pt x="1467" y="3116"/>
                    <a:pt x="1467" y="3116"/>
                    <a:pt x="1467" y="3116"/>
                  </a:cubicBezTo>
                  <a:cubicBezTo>
                    <a:pt x="1471" y="3111"/>
                    <a:pt x="1471" y="3111"/>
                    <a:pt x="1471" y="3111"/>
                  </a:cubicBezTo>
                  <a:cubicBezTo>
                    <a:pt x="1489" y="3108"/>
                    <a:pt x="1489" y="3108"/>
                    <a:pt x="1489" y="3108"/>
                  </a:cubicBezTo>
                  <a:cubicBezTo>
                    <a:pt x="1498" y="3102"/>
                    <a:pt x="1498" y="3102"/>
                    <a:pt x="1498" y="3102"/>
                  </a:cubicBezTo>
                  <a:cubicBezTo>
                    <a:pt x="1477" y="3100"/>
                    <a:pt x="1477" y="3100"/>
                    <a:pt x="1477" y="3100"/>
                  </a:cubicBezTo>
                  <a:cubicBezTo>
                    <a:pt x="1463" y="3108"/>
                    <a:pt x="1463" y="3108"/>
                    <a:pt x="1463" y="3108"/>
                  </a:cubicBezTo>
                  <a:cubicBezTo>
                    <a:pt x="1461" y="3116"/>
                    <a:pt x="1461" y="3116"/>
                    <a:pt x="1461" y="3116"/>
                  </a:cubicBezTo>
                  <a:close/>
                  <a:moveTo>
                    <a:pt x="1695" y="3111"/>
                  </a:moveTo>
                  <a:lnTo>
                    <a:pt x="1695" y="3111"/>
                  </a:lnTo>
                  <a:cubicBezTo>
                    <a:pt x="1701" y="3117"/>
                    <a:pt x="1701" y="3117"/>
                    <a:pt x="1701" y="3117"/>
                  </a:cubicBezTo>
                  <a:cubicBezTo>
                    <a:pt x="1712" y="3102"/>
                    <a:pt x="1712" y="3102"/>
                    <a:pt x="1712" y="3102"/>
                  </a:cubicBezTo>
                  <a:cubicBezTo>
                    <a:pt x="1712" y="3091"/>
                    <a:pt x="1712" y="3091"/>
                    <a:pt x="1712" y="3091"/>
                  </a:cubicBezTo>
                  <a:cubicBezTo>
                    <a:pt x="1701" y="3093"/>
                    <a:pt x="1701" y="3093"/>
                    <a:pt x="1701" y="3093"/>
                  </a:cubicBezTo>
                  <a:cubicBezTo>
                    <a:pt x="1695" y="3103"/>
                    <a:pt x="1695" y="3103"/>
                    <a:pt x="1695" y="3103"/>
                  </a:cubicBezTo>
                  <a:cubicBezTo>
                    <a:pt x="1695" y="3111"/>
                    <a:pt x="1695" y="3111"/>
                    <a:pt x="1695" y="3111"/>
                  </a:cubicBezTo>
                  <a:close/>
                  <a:moveTo>
                    <a:pt x="1665" y="3114"/>
                  </a:moveTo>
                  <a:lnTo>
                    <a:pt x="1665" y="3114"/>
                  </a:lnTo>
                  <a:cubicBezTo>
                    <a:pt x="1675" y="3116"/>
                    <a:pt x="1675" y="3116"/>
                    <a:pt x="1675" y="3116"/>
                  </a:cubicBezTo>
                  <a:cubicBezTo>
                    <a:pt x="1683" y="3107"/>
                    <a:pt x="1683" y="3107"/>
                    <a:pt x="1683" y="3107"/>
                  </a:cubicBezTo>
                  <a:cubicBezTo>
                    <a:pt x="1678" y="3099"/>
                    <a:pt x="1678" y="3099"/>
                    <a:pt x="1678" y="3099"/>
                  </a:cubicBezTo>
                  <a:cubicBezTo>
                    <a:pt x="1669" y="3102"/>
                    <a:pt x="1669" y="3102"/>
                    <a:pt x="1669" y="3102"/>
                  </a:cubicBezTo>
                  <a:cubicBezTo>
                    <a:pt x="1665" y="3114"/>
                    <a:pt x="1665" y="3114"/>
                    <a:pt x="1665" y="3114"/>
                  </a:cubicBezTo>
                  <a:close/>
                  <a:moveTo>
                    <a:pt x="1857" y="3033"/>
                  </a:moveTo>
                  <a:lnTo>
                    <a:pt x="1857" y="3033"/>
                  </a:lnTo>
                  <a:cubicBezTo>
                    <a:pt x="1865" y="3035"/>
                    <a:pt x="1865" y="3035"/>
                    <a:pt x="1865" y="3035"/>
                  </a:cubicBezTo>
                  <a:cubicBezTo>
                    <a:pt x="1874" y="3029"/>
                    <a:pt x="1874" y="3029"/>
                    <a:pt x="1874" y="3029"/>
                  </a:cubicBezTo>
                  <a:cubicBezTo>
                    <a:pt x="1896" y="3021"/>
                    <a:pt x="1896" y="3021"/>
                    <a:pt x="1896" y="3021"/>
                  </a:cubicBezTo>
                  <a:cubicBezTo>
                    <a:pt x="1902" y="3013"/>
                    <a:pt x="1902" y="3013"/>
                    <a:pt x="1902" y="3013"/>
                  </a:cubicBezTo>
                  <a:cubicBezTo>
                    <a:pt x="1888" y="3009"/>
                    <a:pt x="1888" y="3009"/>
                    <a:pt x="1888" y="3009"/>
                  </a:cubicBezTo>
                  <a:cubicBezTo>
                    <a:pt x="1867" y="3019"/>
                    <a:pt x="1867" y="3019"/>
                    <a:pt x="1867" y="3019"/>
                  </a:cubicBezTo>
                  <a:cubicBezTo>
                    <a:pt x="1857" y="3033"/>
                    <a:pt x="1857" y="3033"/>
                    <a:pt x="1857" y="3033"/>
                  </a:cubicBezTo>
                  <a:close/>
                  <a:moveTo>
                    <a:pt x="1779" y="3016"/>
                  </a:moveTo>
                  <a:lnTo>
                    <a:pt x="1779" y="3016"/>
                  </a:lnTo>
                  <a:cubicBezTo>
                    <a:pt x="1787" y="3026"/>
                    <a:pt x="1787" y="3026"/>
                    <a:pt x="1787" y="3026"/>
                  </a:cubicBezTo>
                  <a:cubicBezTo>
                    <a:pt x="1798" y="3026"/>
                    <a:pt x="1798" y="3026"/>
                    <a:pt x="1798" y="3026"/>
                  </a:cubicBezTo>
                  <a:cubicBezTo>
                    <a:pt x="1799" y="3018"/>
                    <a:pt x="1799" y="3018"/>
                    <a:pt x="1799" y="3018"/>
                  </a:cubicBezTo>
                  <a:cubicBezTo>
                    <a:pt x="1787" y="3012"/>
                    <a:pt x="1787" y="3012"/>
                    <a:pt x="1787" y="3012"/>
                  </a:cubicBezTo>
                  <a:cubicBezTo>
                    <a:pt x="1779" y="3016"/>
                    <a:pt x="1779" y="3016"/>
                    <a:pt x="1779" y="3016"/>
                  </a:cubicBezTo>
                  <a:close/>
                  <a:moveTo>
                    <a:pt x="1730" y="3013"/>
                  </a:moveTo>
                  <a:lnTo>
                    <a:pt x="1730" y="3013"/>
                  </a:lnTo>
                  <a:cubicBezTo>
                    <a:pt x="1741" y="3016"/>
                    <a:pt x="1741" y="3016"/>
                    <a:pt x="1741" y="3016"/>
                  </a:cubicBezTo>
                  <a:cubicBezTo>
                    <a:pt x="1749" y="3024"/>
                    <a:pt x="1749" y="3024"/>
                    <a:pt x="1749" y="3024"/>
                  </a:cubicBezTo>
                  <a:cubicBezTo>
                    <a:pt x="1764" y="3027"/>
                    <a:pt x="1764" y="3027"/>
                    <a:pt x="1764" y="3027"/>
                  </a:cubicBezTo>
                  <a:cubicBezTo>
                    <a:pt x="1756" y="3012"/>
                    <a:pt x="1756" y="3012"/>
                    <a:pt x="1756" y="3012"/>
                  </a:cubicBezTo>
                  <a:cubicBezTo>
                    <a:pt x="1743" y="3004"/>
                    <a:pt x="1743" y="3004"/>
                    <a:pt x="1743" y="3004"/>
                  </a:cubicBezTo>
                  <a:cubicBezTo>
                    <a:pt x="1730" y="3013"/>
                    <a:pt x="1730" y="3013"/>
                    <a:pt x="1730" y="3013"/>
                  </a:cubicBezTo>
                  <a:close/>
                  <a:moveTo>
                    <a:pt x="1706" y="3013"/>
                  </a:moveTo>
                  <a:lnTo>
                    <a:pt x="1706" y="3013"/>
                  </a:lnTo>
                  <a:cubicBezTo>
                    <a:pt x="1709" y="3019"/>
                    <a:pt x="1709" y="3019"/>
                    <a:pt x="1709" y="3019"/>
                  </a:cubicBezTo>
                  <a:cubicBezTo>
                    <a:pt x="1718" y="3019"/>
                    <a:pt x="1718" y="3019"/>
                    <a:pt x="1718" y="3019"/>
                  </a:cubicBezTo>
                  <a:cubicBezTo>
                    <a:pt x="1724" y="3010"/>
                    <a:pt x="1724" y="3010"/>
                    <a:pt x="1724" y="3010"/>
                  </a:cubicBezTo>
                  <a:cubicBezTo>
                    <a:pt x="1717" y="3007"/>
                    <a:pt x="1717" y="3007"/>
                    <a:pt x="1717" y="3007"/>
                  </a:cubicBezTo>
                  <a:cubicBezTo>
                    <a:pt x="1706" y="3013"/>
                    <a:pt x="1706" y="3013"/>
                    <a:pt x="1706" y="3013"/>
                  </a:cubicBezTo>
                  <a:close/>
                  <a:moveTo>
                    <a:pt x="3442" y="2486"/>
                  </a:moveTo>
                  <a:lnTo>
                    <a:pt x="3442" y="2486"/>
                  </a:lnTo>
                  <a:cubicBezTo>
                    <a:pt x="3442" y="2504"/>
                    <a:pt x="3442" y="2504"/>
                    <a:pt x="3442" y="2504"/>
                  </a:cubicBezTo>
                  <a:cubicBezTo>
                    <a:pt x="3450" y="2513"/>
                    <a:pt x="3450" y="2513"/>
                    <a:pt x="3450" y="2513"/>
                  </a:cubicBezTo>
                  <a:cubicBezTo>
                    <a:pt x="3455" y="2498"/>
                    <a:pt x="3455" y="2498"/>
                    <a:pt x="3455" y="2498"/>
                  </a:cubicBezTo>
                  <a:cubicBezTo>
                    <a:pt x="3449" y="2487"/>
                    <a:pt x="3449" y="2487"/>
                    <a:pt x="3449" y="2487"/>
                  </a:cubicBezTo>
                  <a:cubicBezTo>
                    <a:pt x="3442" y="2486"/>
                    <a:pt x="3442" y="2486"/>
                    <a:pt x="3442" y="2486"/>
                  </a:cubicBezTo>
                  <a:close/>
                  <a:moveTo>
                    <a:pt x="3410" y="2437"/>
                  </a:moveTo>
                  <a:lnTo>
                    <a:pt x="3410" y="2437"/>
                  </a:lnTo>
                  <a:cubicBezTo>
                    <a:pt x="3410" y="2466"/>
                    <a:pt x="3410" y="2466"/>
                    <a:pt x="3410" y="2466"/>
                  </a:cubicBezTo>
                  <a:cubicBezTo>
                    <a:pt x="3418" y="2483"/>
                    <a:pt x="3418" y="2483"/>
                    <a:pt x="3418" y="2483"/>
                  </a:cubicBezTo>
                  <a:cubicBezTo>
                    <a:pt x="3417" y="2509"/>
                    <a:pt x="3417" y="2509"/>
                    <a:pt x="3417" y="2509"/>
                  </a:cubicBezTo>
                  <a:cubicBezTo>
                    <a:pt x="3421" y="2515"/>
                    <a:pt x="3421" y="2515"/>
                    <a:pt x="3421" y="2515"/>
                  </a:cubicBezTo>
                  <a:cubicBezTo>
                    <a:pt x="3430" y="2501"/>
                    <a:pt x="3430" y="2501"/>
                    <a:pt x="3430" y="2501"/>
                  </a:cubicBezTo>
                  <a:cubicBezTo>
                    <a:pt x="3427" y="2457"/>
                    <a:pt x="3427" y="2457"/>
                    <a:pt x="3427" y="2457"/>
                  </a:cubicBezTo>
                  <a:cubicBezTo>
                    <a:pt x="3417" y="2437"/>
                    <a:pt x="3417" y="2437"/>
                    <a:pt x="3417" y="2437"/>
                  </a:cubicBezTo>
                  <a:cubicBezTo>
                    <a:pt x="3410" y="2437"/>
                    <a:pt x="3410" y="2437"/>
                    <a:pt x="3410" y="2437"/>
                  </a:cubicBezTo>
                  <a:close/>
                  <a:moveTo>
                    <a:pt x="3387" y="2406"/>
                  </a:moveTo>
                  <a:lnTo>
                    <a:pt x="3387" y="2406"/>
                  </a:lnTo>
                  <a:cubicBezTo>
                    <a:pt x="3397" y="2423"/>
                    <a:pt x="3397" y="2423"/>
                    <a:pt x="3397" y="2423"/>
                  </a:cubicBezTo>
                  <a:cubicBezTo>
                    <a:pt x="3404" y="2428"/>
                    <a:pt x="3404" y="2428"/>
                    <a:pt x="3404" y="2428"/>
                  </a:cubicBezTo>
                  <a:cubicBezTo>
                    <a:pt x="3406" y="2414"/>
                    <a:pt x="3406" y="2414"/>
                    <a:pt x="3406" y="2414"/>
                  </a:cubicBezTo>
                  <a:cubicBezTo>
                    <a:pt x="3395" y="2403"/>
                    <a:pt x="3395" y="2403"/>
                    <a:pt x="3395" y="2403"/>
                  </a:cubicBezTo>
                  <a:cubicBezTo>
                    <a:pt x="3387" y="2406"/>
                    <a:pt x="3387" y="2406"/>
                    <a:pt x="3387" y="2406"/>
                  </a:cubicBezTo>
                  <a:close/>
                  <a:moveTo>
                    <a:pt x="1911" y="2896"/>
                  </a:moveTo>
                  <a:lnTo>
                    <a:pt x="1911" y="2896"/>
                  </a:lnTo>
                  <a:cubicBezTo>
                    <a:pt x="1917" y="2893"/>
                    <a:pt x="1917" y="2893"/>
                    <a:pt x="1917" y="2893"/>
                  </a:cubicBezTo>
                  <a:cubicBezTo>
                    <a:pt x="1918" y="2880"/>
                    <a:pt x="1918" y="2880"/>
                    <a:pt x="1918" y="2880"/>
                  </a:cubicBezTo>
                  <a:cubicBezTo>
                    <a:pt x="1911" y="2876"/>
                    <a:pt x="1911" y="2876"/>
                    <a:pt x="1911" y="2876"/>
                  </a:cubicBezTo>
                  <a:cubicBezTo>
                    <a:pt x="1911" y="2896"/>
                    <a:pt x="1911" y="2896"/>
                    <a:pt x="1911" y="2896"/>
                  </a:cubicBezTo>
                  <a:close/>
                  <a:moveTo>
                    <a:pt x="1989" y="2961"/>
                  </a:moveTo>
                  <a:lnTo>
                    <a:pt x="1989" y="2961"/>
                  </a:lnTo>
                  <a:cubicBezTo>
                    <a:pt x="1989" y="2960"/>
                    <a:pt x="1999" y="2949"/>
                    <a:pt x="1999" y="2949"/>
                  </a:cubicBezTo>
                  <a:cubicBezTo>
                    <a:pt x="1986" y="2951"/>
                    <a:pt x="1986" y="2951"/>
                    <a:pt x="1986" y="2951"/>
                  </a:cubicBezTo>
                  <a:cubicBezTo>
                    <a:pt x="1989" y="2961"/>
                    <a:pt x="1989" y="2961"/>
                    <a:pt x="1989" y="2961"/>
                  </a:cubicBezTo>
                  <a:close/>
                  <a:moveTo>
                    <a:pt x="1975" y="2937"/>
                  </a:moveTo>
                  <a:lnTo>
                    <a:pt x="1975" y="2937"/>
                  </a:lnTo>
                  <a:cubicBezTo>
                    <a:pt x="1972" y="2919"/>
                    <a:pt x="1972" y="2919"/>
                    <a:pt x="1972" y="2919"/>
                  </a:cubicBezTo>
                  <a:cubicBezTo>
                    <a:pt x="1946" y="2905"/>
                    <a:pt x="1946" y="2905"/>
                    <a:pt x="1946" y="2905"/>
                  </a:cubicBezTo>
                  <a:cubicBezTo>
                    <a:pt x="1935" y="2894"/>
                    <a:pt x="1935" y="2894"/>
                    <a:pt x="1935" y="2894"/>
                  </a:cubicBezTo>
                  <a:cubicBezTo>
                    <a:pt x="1932" y="2902"/>
                    <a:pt x="1932" y="2902"/>
                    <a:pt x="1932" y="2902"/>
                  </a:cubicBezTo>
                  <a:cubicBezTo>
                    <a:pt x="1949" y="2919"/>
                    <a:pt x="1949" y="2919"/>
                    <a:pt x="1949" y="2919"/>
                  </a:cubicBezTo>
                  <a:cubicBezTo>
                    <a:pt x="1975" y="2937"/>
                    <a:pt x="1975" y="2937"/>
                    <a:pt x="1975" y="2937"/>
                  </a:cubicBezTo>
                  <a:close/>
                  <a:moveTo>
                    <a:pt x="2016" y="2859"/>
                  </a:moveTo>
                  <a:lnTo>
                    <a:pt x="2016" y="2859"/>
                  </a:lnTo>
                  <a:cubicBezTo>
                    <a:pt x="2025" y="2842"/>
                    <a:pt x="2025" y="2842"/>
                    <a:pt x="2025" y="2842"/>
                  </a:cubicBezTo>
                  <a:cubicBezTo>
                    <a:pt x="2021" y="2818"/>
                    <a:pt x="2021" y="2818"/>
                    <a:pt x="2021" y="2818"/>
                  </a:cubicBezTo>
                  <a:cubicBezTo>
                    <a:pt x="1990" y="2798"/>
                    <a:pt x="1990" y="2798"/>
                    <a:pt x="1990" y="2798"/>
                  </a:cubicBezTo>
                  <a:cubicBezTo>
                    <a:pt x="1972" y="2778"/>
                    <a:pt x="1972" y="2778"/>
                    <a:pt x="1972" y="2778"/>
                  </a:cubicBezTo>
                  <a:cubicBezTo>
                    <a:pt x="1955" y="2775"/>
                    <a:pt x="1955" y="2775"/>
                    <a:pt x="1955" y="2775"/>
                  </a:cubicBezTo>
                  <a:cubicBezTo>
                    <a:pt x="1938" y="2758"/>
                    <a:pt x="1938" y="2758"/>
                    <a:pt x="1938" y="2758"/>
                  </a:cubicBezTo>
                  <a:cubicBezTo>
                    <a:pt x="1922" y="2747"/>
                    <a:pt x="1922" y="2747"/>
                    <a:pt x="1922" y="2747"/>
                  </a:cubicBezTo>
                  <a:cubicBezTo>
                    <a:pt x="1915" y="2737"/>
                    <a:pt x="1915" y="2737"/>
                    <a:pt x="1915" y="2737"/>
                  </a:cubicBezTo>
                  <a:cubicBezTo>
                    <a:pt x="1896" y="2721"/>
                    <a:pt x="1896" y="2721"/>
                    <a:pt x="1896" y="2721"/>
                  </a:cubicBezTo>
                  <a:cubicBezTo>
                    <a:pt x="1885" y="2721"/>
                    <a:pt x="1885" y="2721"/>
                    <a:pt x="1885" y="2721"/>
                  </a:cubicBezTo>
                  <a:cubicBezTo>
                    <a:pt x="1876" y="2727"/>
                    <a:pt x="1876" y="2727"/>
                    <a:pt x="1876" y="2727"/>
                  </a:cubicBezTo>
                  <a:cubicBezTo>
                    <a:pt x="1877" y="2737"/>
                    <a:pt x="1877" y="2737"/>
                    <a:pt x="1877" y="2737"/>
                  </a:cubicBezTo>
                  <a:cubicBezTo>
                    <a:pt x="1865" y="2746"/>
                    <a:pt x="1865" y="2746"/>
                    <a:pt x="1865" y="2746"/>
                  </a:cubicBezTo>
                  <a:cubicBezTo>
                    <a:pt x="1876" y="2760"/>
                    <a:pt x="1876" y="2760"/>
                    <a:pt x="1876" y="2760"/>
                  </a:cubicBezTo>
                  <a:cubicBezTo>
                    <a:pt x="1888" y="2763"/>
                    <a:pt x="1888" y="2763"/>
                    <a:pt x="1888" y="2763"/>
                  </a:cubicBezTo>
                  <a:cubicBezTo>
                    <a:pt x="1885" y="2770"/>
                    <a:pt x="1885" y="2770"/>
                    <a:pt x="1885" y="2770"/>
                  </a:cubicBezTo>
                  <a:cubicBezTo>
                    <a:pt x="1877" y="2772"/>
                    <a:pt x="1877" y="2772"/>
                    <a:pt x="1877" y="2772"/>
                  </a:cubicBezTo>
                  <a:cubicBezTo>
                    <a:pt x="1865" y="2763"/>
                    <a:pt x="1865" y="2763"/>
                    <a:pt x="1865" y="2763"/>
                  </a:cubicBezTo>
                  <a:cubicBezTo>
                    <a:pt x="1859" y="2764"/>
                    <a:pt x="1859" y="2764"/>
                    <a:pt x="1859" y="2764"/>
                  </a:cubicBezTo>
                  <a:cubicBezTo>
                    <a:pt x="1865" y="2778"/>
                    <a:pt x="1865" y="2778"/>
                    <a:pt x="1865" y="2778"/>
                  </a:cubicBezTo>
                  <a:cubicBezTo>
                    <a:pt x="1892" y="2808"/>
                    <a:pt x="1892" y="2808"/>
                    <a:pt x="1892" y="2808"/>
                  </a:cubicBezTo>
                  <a:cubicBezTo>
                    <a:pt x="1909" y="2818"/>
                    <a:pt x="1909" y="2818"/>
                    <a:pt x="1909" y="2818"/>
                  </a:cubicBezTo>
                  <a:cubicBezTo>
                    <a:pt x="1920" y="2831"/>
                    <a:pt x="1920" y="2831"/>
                    <a:pt x="1920" y="2831"/>
                  </a:cubicBezTo>
                  <a:cubicBezTo>
                    <a:pt x="1928" y="2833"/>
                    <a:pt x="1928" y="2833"/>
                    <a:pt x="1928" y="2833"/>
                  </a:cubicBezTo>
                  <a:cubicBezTo>
                    <a:pt x="1928" y="2815"/>
                    <a:pt x="1928" y="2815"/>
                    <a:pt x="1928" y="2815"/>
                  </a:cubicBezTo>
                  <a:cubicBezTo>
                    <a:pt x="1940" y="2821"/>
                    <a:pt x="1940" y="2821"/>
                    <a:pt x="1940" y="2821"/>
                  </a:cubicBezTo>
                  <a:cubicBezTo>
                    <a:pt x="1954" y="2819"/>
                    <a:pt x="1954" y="2819"/>
                    <a:pt x="1954" y="2819"/>
                  </a:cubicBezTo>
                  <a:cubicBezTo>
                    <a:pt x="1958" y="2825"/>
                    <a:pt x="1958" y="2825"/>
                    <a:pt x="1958" y="2825"/>
                  </a:cubicBezTo>
                  <a:cubicBezTo>
                    <a:pt x="1964" y="2845"/>
                    <a:pt x="1964" y="2845"/>
                    <a:pt x="1964" y="2845"/>
                  </a:cubicBezTo>
                  <a:cubicBezTo>
                    <a:pt x="1961" y="2853"/>
                    <a:pt x="1961" y="2853"/>
                    <a:pt x="1961" y="2853"/>
                  </a:cubicBezTo>
                  <a:cubicBezTo>
                    <a:pt x="1970" y="2862"/>
                    <a:pt x="1970" y="2862"/>
                    <a:pt x="1970" y="2862"/>
                  </a:cubicBezTo>
                  <a:cubicBezTo>
                    <a:pt x="1992" y="2865"/>
                    <a:pt x="1992" y="2865"/>
                    <a:pt x="1992" y="2865"/>
                  </a:cubicBezTo>
                  <a:cubicBezTo>
                    <a:pt x="1999" y="2854"/>
                    <a:pt x="1999" y="2854"/>
                    <a:pt x="1999" y="2854"/>
                  </a:cubicBezTo>
                  <a:cubicBezTo>
                    <a:pt x="2016" y="2859"/>
                    <a:pt x="2016" y="2859"/>
                    <a:pt x="2016" y="2859"/>
                  </a:cubicBezTo>
                  <a:close/>
                  <a:moveTo>
                    <a:pt x="2403" y="2169"/>
                  </a:moveTo>
                  <a:lnTo>
                    <a:pt x="2403" y="2169"/>
                  </a:lnTo>
                  <a:cubicBezTo>
                    <a:pt x="2409" y="2169"/>
                    <a:pt x="2409" y="2169"/>
                    <a:pt x="2409" y="2169"/>
                  </a:cubicBezTo>
                  <a:cubicBezTo>
                    <a:pt x="2405" y="2160"/>
                    <a:pt x="2405" y="2160"/>
                    <a:pt x="2405" y="2160"/>
                  </a:cubicBezTo>
                  <a:cubicBezTo>
                    <a:pt x="2406" y="2151"/>
                    <a:pt x="2406" y="2151"/>
                    <a:pt x="2406" y="2151"/>
                  </a:cubicBezTo>
                  <a:cubicBezTo>
                    <a:pt x="2415" y="2150"/>
                    <a:pt x="2415" y="2150"/>
                    <a:pt x="2415" y="2150"/>
                  </a:cubicBezTo>
                  <a:cubicBezTo>
                    <a:pt x="2423" y="2165"/>
                    <a:pt x="2423" y="2165"/>
                    <a:pt x="2423" y="2165"/>
                  </a:cubicBezTo>
                  <a:cubicBezTo>
                    <a:pt x="2431" y="2162"/>
                    <a:pt x="2431" y="2162"/>
                    <a:pt x="2431" y="2162"/>
                  </a:cubicBezTo>
                  <a:cubicBezTo>
                    <a:pt x="2438" y="2165"/>
                    <a:pt x="2438" y="2165"/>
                    <a:pt x="2438" y="2165"/>
                  </a:cubicBezTo>
                  <a:cubicBezTo>
                    <a:pt x="2450" y="2162"/>
                    <a:pt x="2450" y="2162"/>
                    <a:pt x="2450" y="2162"/>
                  </a:cubicBezTo>
                  <a:cubicBezTo>
                    <a:pt x="2455" y="2148"/>
                    <a:pt x="2455" y="2148"/>
                    <a:pt x="2455" y="2148"/>
                  </a:cubicBezTo>
                  <a:cubicBezTo>
                    <a:pt x="2470" y="2136"/>
                    <a:pt x="2470" y="2136"/>
                    <a:pt x="2470" y="2136"/>
                  </a:cubicBezTo>
                  <a:cubicBezTo>
                    <a:pt x="2487" y="2130"/>
                    <a:pt x="2487" y="2130"/>
                    <a:pt x="2487" y="2130"/>
                  </a:cubicBezTo>
                  <a:cubicBezTo>
                    <a:pt x="2489" y="2121"/>
                    <a:pt x="2489" y="2121"/>
                    <a:pt x="2489" y="2121"/>
                  </a:cubicBezTo>
                  <a:cubicBezTo>
                    <a:pt x="2481" y="2104"/>
                    <a:pt x="2481" y="2104"/>
                    <a:pt x="2481" y="2104"/>
                  </a:cubicBezTo>
                  <a:cubicBezTo>
                    <a:pt x="2460" y="2093"/>
                    <a:pt x="2460" y="2093"/>
                    <a:pt x="2460" y="2093"/>
                  </a:cubicBezTo>
                  <a:cubicBezTo>
                    <a:pt x="2457" y="2081"/>
                    <a:pt x="2457" y="2081"/>
                    <a:pt x="2457" y="2081"/>
                  </a:cubicBezTo>
                  <a:cubicBezTo>
                    <a:pt x="2443" y="2063"/>
                    <a:pt x="2443" y="2063"/>
                    <a:pt x="2443" y="2063"/>
                  </a:cubicBezTo>
                  <a:cubicBezTo>
                    <a:pt x="2434" y="2058"/>
                    <a:pt x="2434" y="2058"/>
                    <a:pt x="2434" y="2058"/>
                  </a:cubicBezTo>
                  <a:cubicBezTo>
                    <a:pt x="2421" y="2063"/>
                    <a:pt x="2421" y="2063"/>
                    <a:pt x="2421" y="2063"/>
                  </a:cubicBezTo>
                  <a:cubicBezTo>
                    <a:pt x="2406" y="2076"/>
                    <a:pt x="2406" y="2076"/>
                    <a:pt x="2406" y="2076"/>
                  </a:cubicBezTo>
                  <a:cubicBezTo>
                    <a:pt x="2394" y="2078"/>
                    <a:pt x="2394" y="2078"/>
                    <a:pt x="2394" y="2078"/>
                  </a:cubicBezTo>
                  <a:cubicBezTo>
                    <a:pt x="2377" y="2092"/>
                    <a:pt x="2377" y="2092"/>
                    <a:pt x="2377" y="2092"/>
                  </a:cubicBezTo>
                  <a:cubicBezTo>
                    <a:pt x="2379" y="2104"/>
                    <a:pt x="2379" y="2104"/>
                    <a:pt x="2379" y="2104"/>
                  </a:cubicBezTo>
                  <a:cubicBezTo>
                    <a:pt x="2389" y="2119"/>
                    <a:pt x="2389" y="2119"/>
                    <a:pt x="2389" y="2119"/>
                  </a:cubicBezTo>
                  <a:cubicBezTo>
                    <a:pt x="2391" y="2134"/>
                    <a:pt x="2391" y="2134"/>
                    <a:pt x="2391" y="2134"/>
                  </a:cubicBezTo>
                  <a:cubicBezTo>
                    <a:pt x="2389" y="2157"/>
                    <a:pt x="2389" y="2157"/>
                    <a:pt x="2389" y="2157"/>
                  </a:cubicBezTo>
                  <a:cubicBezTo>
                    <a:pt x="2403" y="2169"/>
                    <a:pt x="2403" y="2169"/>
                    <a:pt x="2403" y="2169"/>
                  </a:cubicBezTo>
                  <a:close/>
                  <a:moveTo>
                    <a:pt x="2452" y="2853"/>
                  </a:moveTo>
                  <a:lnTo>
                    <a:pt x="2452" y="2853"/>
                  </a:lnTo>
                  <a:cubicBezTo>
                    <a:pt x="2452" y="2851"/>
                    <a:pt x="2455" y="2859"/>
                    <a:pt x="2455" y="2859"/>
                  </a:cubicBezTo>
                  <a:cubicBezTo>
                    <a:pt x="2467" y="2864"/>
                    <a:pt x="2467" y="2864"/>
                    <a:pt x="2467" y="2864"/>
                  </a:cubicBezTo>
                  <a:cubicBezTo>
                    <a:pt x="2476" y="2851"/>
                    <a:pt x="2476" y="2851"/>
                    <a:pt x="2476" y="2851"/>
                  </a:cubicBezTo>
                  <a:cubicBezTo>
                    <a:pt x="2473" y="2839"/>
                    <a:pt x="2473" y="2839"/>
                    <a:pt x="2473" y="2839"/>
                  </a:cubicBezTo>
                  <a:cubicBezTo>
                    <a:pt x="2466" y="2830"/>
                    <a:pt x="2466" y="2830"/>
                    <a:pt x="2466" y="2830"/>
                  </a:cubicBezTo>
                  <a:cubicBezTo>
                    <a:pt x="2457" y="2836"/>
                    <a:pt x="2457" y="2836"/>
                    <a:pt x="2457" y="2836"/>
                  </a:cubicBezTo>
                  <a:cubicBezTo>
                    <a:pt x="2457" y="2845"/>
                    <a:pt x="2457" y="2845"/>
                    <a:pt x="2457" y="2845"/>
                  </a:cubicBezTo>
                  <a:cubicBezTo>
                    <a:pt x="2452" y="2853"/>
                    <a:pt x="2452" y="2853"/>
                    <a:pt x="2452" y="2853"/>
                  </a:cubicBezTo>
                  <a:close/>
                  <a:moveTo>
                    <a:pt x="2756" y="3238"/>
                  </a:moveTo>
                  <a:lnTo>
                    <a:pt x="2756" y="3238"/>
                  </a:lnTo>
                  <a:cubicBezTo>
                    <a:pt x="2758" y="3246"/>
                    <a:pt x="2758" y="3246"/>
                    <a:pt x="2758" y="3246"/>
                  </a:cubicBezTo>
                  <a:cubicBezTo>
                    <a:pt x="2768" y="3249"/>
                    <a:pt x="2768" y="3249"/>
                    <a:pt x="2768" y="3249"/>
                  </a:cubicBezTo>
                  <a:cubicBezTo>
                    <a:pt x="2768" y="3258"/>
                    <a:pt x="2768" y="3258"/>
                    <a:pt x="2768" y="3258"/>
                  </a:cubicBezTo>
                  <a:cubicBezTo>
                    <a:pt x="2787" y="3270"/>
                    <a:pt x="2787" y="3270"/>
                    <a:pt x="2787" y="3270"/>
                  </a:cubicBezTo>
                  <a:cubicBezTo>
                    <a:pt x="2804" y="3264"/>
                    <a:pt x="2804" y="3264"/>
                    <a:pt x="2804" y="3264"/>
                  </a:cubicBezTo>
                  <a:cubicBezTo>
                    <a:pt x="2810" y="3258"/>
                    <a:pt x="2810" y="3258"/>
                    <a:pt x="2810" y="3258"/>
                  </a:cubicBezTo>
                  <a:cubicBezTo>
                    <a:pt x="2804" y="3243"/>
                    <a:pt x="2804" y="3243"/>
                    <a:pt x="2804" y="3243"/>
                  </a:cubicBezTo>
                  <a:cubicBezTo>
                    <a:pt x="2791" y="3238"/>
                    <a:pt x="2791" y="3238"/>
                    <a:pt x="2791" y="3238"/>
                  </a:cubicBezTo>
                  <a:cubicBezTo>
                    <a:pt x="2778" y="3243"/>
                    <a:pt x="2778" y="3243"/>
                    <a:pt x="2778" y="3243"/>
                  </a:cubicBezTo>
                  <a:cubicBezTo>
                    <a:pt x="2767" y="3238"/>
                    <a:pt x="2767" y="3238"/>
                    <a:pt x="2767" y="3238"/>
                  </a:cubicBezTo>
                  <a:cubicBezTo>
                    <a:pt x="2756" y="3238"/>
                    <a:pt x="2756" y="3238"/>
                    <a:pt x="2756" y="3238"/>
                  </a:cubicBezTo>
                  <a:close/>
                  <a:moveTo>
                    <a:pt x="2701" y="2159"/>
                  </a:moveTo>
                  <a:lnTo>
                    <a:pt x="2701" y="2159"/>
                  </a:lnTo>
                  <a:cubicBezTo>
                    <a:pt x="2698" y="2144"/>
                    <a:pt x="2698" y="2144"/>
                    <a:pt x="2698" y="2144"/>
                  </a:cubicBezTo>
                  <a:cubicBezTo>
                    <a:pt x="2689" y="2134"/>
                    <a:pt x="2689" y="2134"/>
                    <a:pt x="2689" y="2134"/>
                  </a:cubicBezTo>
                  <a:cubicBezTo>
                    <a:pt x="2689" y="2124"/>
                    <a:pt x="2689" y="2124"/>
                    <a:pt x="2689" y="2124"/>
                  </a:cubicBezTo>
                  <a:cubicBezTo>
                    <a:pt x="2698" y="2116"/>
                    <a:pt x="2698" y="2116"/>
                    <a:pt x="2698" y="2116"/>
                  </a:cubicBezTo>
                  <a:cubicBezTo>
                    <a:pt x="2692" y="2105"/>
                    <a:pt x="2692" y="2105"/>
                    <a:pt x="2692" y="2105"/>
                  </a:cubicBezTo>
                  <a:cubicBezTo>
                    <a:pt x="2678" y="2101"/>
                    <a:pt x="2678" y="2101"/>
                    <a:pt x="2678" y="2101"/>
                  </a:cubicBezTo>
                  <a:cubicBezTo>
                    <a:pt x="2666" y="2108"/>
                    <a:pt x="2666" y="2108"/>
                    <a:pt x="2666" y="2108"/>
                  </a:cubicBezTo>
                  <a:cubicBezTo>
                    <a:pt x="2661" y="2136"/>
                    <a:pt x="2661" y="2136"/>
                    <a:pt x="2661" y="2136"/>
                  </a:cubicBezTo>
                  <a:cubicBezTo>
                    <a:pt x="2668" y="2147"/>
                    <a:pt x="2668" y="2147"/>
                    <a:pt x="2668" y="2147"/>
                  </a:cubicBezTo>
                  <a:cubicBezTo>
                    <a:pt x="2680" y="2148"/>
                    <a:pt x="2680" y="2148"/>
                    <a:pt x="2680" y="2148"/>
                  </a:cubicBezTo>
                  <a:cubicBezTo>
                    <a:pt x="2689" y="2159"/>
                    <a:pt x="2689" y="2159"/>
                    <a:pt x="2689" y="2159"/>
                  </a:cubicBezTo>
                  <a:cubicBezTo>
                    <a:pt x="2701" y="2159"/>
                    <a:pt x="2701" y="2159"/>
                    <a:pt x="2701" y="2159"/>
                  </a:cubicBezTo>
                  <a:close/>
                  <a:moveTo>
                    <a:pt x="2674" y="2041"/>
                  </a:moveTo>
                  <a:lnTo>
                    <a:pt x="2674" y="2041"/>
                  </a:lnTo>
                  <a:cubicBezTo>
                    <a:pt x="2689" y="2026"/>
                    <a:pt x="2689" y="2026"/>
                    <a:pt x="2689" y="2026"/>
                  </a:cubicBezTo>
                  <a:cubicBezTo>
                    <a:pt x="2698" y="2030"/>
                    <a:pt x="2698" y="2030"/>
                    <a:pt x="2698" y="2030"/>
                  </a:cubicBezTo>
                  <a:cubicBezTo>
                    <a:pt x="2712" y="2020"/>
                    <a:pt x="2712" y="2020"/>
                    <a:pt x="2712" y="2020"/>
                  </a:cubicBezTo>
                  <a:cubicBezTo>
                    <a:pt x="2709" y="2011"/>
                    <a:pt x="2709" y="2011"/>
                    <a:pt x="2709" y="2011"/>
                  </a:cubicBezTo>
                  <a:cubicBezTo>
                    <a:pt x="2712" y="2003"/>
                    <a:pt x="2712" y="2003"/>
                    <a:pt x="2712" y="2003"/>
                  </a:cubicBezTo>
                  <a:cubicBezTo>
                    <a:pt x="2721" y="1997"/>
                    <a:pt x="2721" y="1997"/>
                    <a:pt x="2721" y="1997"/>
                  </a:cubicBezTo>
                  <a:cubicBezTo>
                    <a:pt x="2716" y="1992"/>
                    <a:pt x="2716" y="1992"/>
                    <a:pt x="2716" y="1992"/>
                  </a:cubicBezTo>
                  <a:cubicBezTo>
                    <a:pt x="2704" y="1994"/>
                    <a:pt x="2704" y="1994"/>
                    <a:pt x="2704" y="1994"/>
                  </a:cubicBezTo>
                  <a:cubicBezTo>
                    <a:pt x="2681" y="2011"/>
                    <a:pt x="2681" y="2011"/>
                    <a:pt x="2681" y="2011"/>
                  </a:cubicBezTo>
                  <a:cubicBezTo>
                    <a:pt x="2674" y="2029"/>
                    <a:pt x="2674" y="2029"/>
                    <a:pt x="2674" y="2029"/>
                  </a:cubicBezTo>
                  <a:cubicBezTo>
                    <a:pt x="2674" y="2041"/>
                    <a:pt x="2674" y="2041"/>
                    <a:pt x="2674" y="2041"/>
                  </a:cubicBezTo>
                  <a:close/>
                  <a:moveTo>
                    <a:pt x="2744" y="2059"/>
                  </a:moveTo>
                  <a:lnTo>
                    <a:pt x="2744" y="2059"/>
                  </a:lnTo>
                  <a:cubicBezTo>
                    <a:pt x="2761" y="2075"/>
                    <a:pt x="2761" y="2075"/>
                    <a:pt x="2761" y="2075"/>
                  </a:cubicBezTo>
                  <a:cubicBezTo>
                    <a:pt x="2782" y="2078"/>
                    <a:pt x="2782" y="2078"/>
                    <a:pt x="2782" y="2078"/>
                  </a:cubicBezTo>
                  <a:cubicBezTo>
                    <a:pt x="2793" y="2075"/>
                    <a:pt x="2793" y="2075"/>
                    <a:pt x="2793" y="2075"/>
                  </a:cubicBezTo>
                  <a:cubicBezTo>
                    <a:pt x="2791" y="2066"/>
                    <a:pt x="2791" y="2066"/>
                    <a:pt x="2791" y="2066"/>
                  </a:cubicBezTo>
                  <a:cubicBezTo>
                    <a:pt x="2768" y="2063"/>
                    <a:pt x="2768" y="2063"/>
                    <a:pt x="2768" y="2063"/>
                  </a:cubicBezTo>
                  <a:cubicBezTo>
                    <a:pt x="2753" y="2056"/>
                    <a:pt x="2753" y="2056"/>
                    <a:pt x="2753" y="2056"/>
                  </a:cubicBezTo>
                  <a:cubicBezTo>
                    <a:pt x="2744" y="2059"/>
                    <a:pt x="2744" y="2059"/>
                    <a:pt x="2744" y="2059"/>
                  </a:cubicBezTo>
                  <a:close/>
                  <a:moveTo>
                    <a:pt x="2901" y="2176"/>
                  </a:moveTo>
                  <a:lnTo>
                    <a:pt x="2901" y="2176"/>
                  </a:lnTo>
                  <a:cubicBezTo>
                    <a:pt x="2903" y="2192"/>
                    <a:pt x="2903" y="2192"/>
                    <a:pt x="2903" y="2192"/>
                  </a:cubicBezTo>
                  <a:cubicBezTo>
                    <a:pt x="2892" y="2206"/>
                    <a:pt x="2892" y="2206"/>
                    <a:pt x="2892" y="2206"/>
                  </a:cubicBezTo>
                  <a:cubicBezTo>
                    <a:pt x="2883" y="2214"/>
                    <a:pt x="2883" y="2214"/>
                    <a:pt x="2883" y="2214"/>
                  </a:cubicBezTo>
                  <a:cubicBezTo>
                    <a:pt x="2880" y="2229"/>
                    <a:pt x="2880" y="2229"/>
                    <a:pt x="2880" y="2229"/>
                  </a:cubicBezTo>
                  <a:cubicBezTo>
                    <a:pt x="2888" y="2238"/>
                    <a:pt x="2888" y="2238"/>
                    <a:pt x="2888" y="2238"/>
                  </a:cubicBezTo>
                  <a:cubicBezTo>
                    <a:pt x="2897" y="2237"/>
                    <a:pt x="2897" y="2237"/>
                    <a:pt x="2897" y="2237"/>
                  </a:cubicBezTo>
                  <a:cubicBezTo>
                    <a:pt x="2912" y="2223"/>
                    <a:pt x="2912" y="2223"/>
                    <a:pt x="2912" y="2223"/>
                  </a:cubicBezTo>
                  <a:cubicBezTo>
                    <a:pt x="2923" y="2218"/>
                    <a:pt x="2923" y="2218"/>
                    <a:pt x="2923" y="2218"/>
                  </a:cubicBezTo>
                  <a:cubicBezTo>
                    <a:pt x="2933" y="2200"/>
                    <a:pt x="2933" y="2200"/>
                    <a:pt x="2933" y="2200"/>
                  </a:cubicBezTo>
                  <a:cubicBezTo>
                    <a:pt x="2947" y="2194"/>
                    <a:pt x="2947" y="2194"/>
                    <a:pt x="2947" y="2194"/>
                  </a:cubicBezTo>
                  <a:cubicBezTo>
                    <a:pt x="2961" y="2176"/>
                    <a:pt x="2961" y="2176"/>
                    <a:pt x="2961" y="2176"/>
                  </a:cubicBezTo>
                  <a:cubicBezTo>
                    <a:pt x="2959" y="2163"/>
                    <a:pt x="2959" y="2163"/>
                    <a:pt x="2959" y="2163"/>
                  </a:cubicBezTo>
                  <a:cubicBezTo>
                    <a:pt x="2952" y="2159"/>
                    <a:pt x="2952" y="2159"/>
                    <a:pt x="2952" y="2159"/>
                  </a:cubicBezTo>
                  <a:cubicBezTo>
                    <a:pt x="2935" y="2157"/>
                    <a:pt x="2935" y="2157"/>
                    <a:pt x="2935" y="2157"/>
                  </a:cubicBezTo>
                  <a:cubicBezTo>
                    <a:pt x="2912" y="2163"/>
                    <a:pt x="2912" y="2163"/>
                    <a:pt x="2912" y="2163"/>
                  </a:cubicBezTo>
                  <a:cubicBezTo>
                    <a:pt x="2901" y="2176"/>
                    <a:pt x="2901" y="2176"/>
                    <a:pt x="2901" y="2176"/>
                  </a:cubicBezTo>
                  <a:close/>
                  <a:moveTo>
                    <a:pt x="2959" y="2029"/>
                  </a:moveTo>
                  <a:lnTo>
                    <a:pt x="2959" y="2029"/>
                  </a:lnTo>
                  <a:cubicBezTo>
                    <a:pt x="2946" y="2047"/>
                    <a:pt x="2946" y="2047"/>
                    <a:pt x="2946" y="2047"/>
                  </a:cubicBezTo>
                  <a:cubicBezTo>
                    <a:pt x="2941" y="2073"/>
                    <a:pt x="2941" y="2073"/>
                    <a:pt x="2941" y="2073"/>
                  </a:cubicBezTo>
                  <a:cubicBezTo>
                    <a:pt x="2930" y="2093"/>
                    <a:pt x="2930" y="2093"/>
                    <a:pt x="2930" y="2093"/>
                  </a:cubicBezTo>
                  <a:cubicBezTo>
                    <a:pt x="2933" y="2104"/>
                    <a:pt x="2933" y="2104"/>
                    <a:pt x="2933" y="2104"/>
                  </a:cubicBezTo>
                  <a:cubicBezTo>
                    <a:pt x="2952" y="2107"/>
                    <a:pt x="2952" y="2107"/>
                    <a:pt x="2952" y="2107"/>
                  </a:cubicBezTo>
                  <a:cubicBezTo>
                    <a:pt x="2958" y="2116"/>
                    <a:pt x="2958" y="2116"/>
                    <a:pt x="2958" y="2116"/>
                  </a:cubicBezTo>
                  <a:cubicBezTo>
                    <a:pt x="2975" y="2118"/>
                    <a:pt x="2975" y="2118"/>
                    <a:pt x="2975" y="2118"/>
                  </a:cubicBezTo>
                  <a:cubicBezTo>
                    <a:pt x="2988" y="2124"/>
                    <a:pt x="2988" y="2124"/>
                    <a:pt x="2988" y="2124"/>
                  </a:cubicBezTo>
                  <a:cubicBezTo>
                    <a:pt x="3002" y="2119"/>
                    <a:pt x="3002" y="2119"/>
                    <a:pt x="3002" y="2119"/>
                  </a:cubicBezTo>
                  <a:cubicBezTo>
                    <a:pt x="3002" y="2108"/>
                    <a:pt x="3002" y="2108"/>
                    <a:pt x="3002" y="2108"/>
                  </a:cubicBezTo>
                  <a:cubicBezTo>
                    <a:pt x="2990" y="2084"/>
                    <a:pt x="2990" y="2084"/>
                    <a:pt x="2990" y="2084"/>
                  </a:cubicBezTo>
                  <a:cubicBezTo>
                    <a:pt x="2985" y="2063"/>
                    <a:pt x="2985" y="2063"/>
                    <a:pt x="2985" y="2063"/>
                  </a:cubicBezTo>
                  <a:cubicBezTo>
                    <a:pt x="2967" y="2046"/>
                    <a:pt x="2967" y="2046"/>
                    <a:pt x="2967" y="2046"/>
                  </a:cubicBezTo>
                  <a:cubicBezTo>
                    <a:pt x="2959" y="2029"/>
                    <a:pt x="2959" y="2029"/>
                    <a:pt x="2959" y="2029"/>
                  </a:cubicBezTo>
                  <a:close/>
                  <a:moveTo>
                    <a:pt x="2848" y="1757"/>
                  </a:moveTo>
                  <a:lnTo>
                    <a:pt x="2848" y="1757"/>
                  </a:lnTo>
                  <a:cubicBezTo>
                    <a:pt x="2843" y="1743"/>
                    <a:pt x="2843" y="1743"/>
                    <a:pt x="2843" y="1743"/>
                  </a:cubicBezTo>
                  <a:cubicBezTo>
                    <a:pt x="2845" y="1734"/>
                    <a:pt x="2845" y="1734"/>
                    <a:pt x="2845" y="1734"/>
                  </a:cubicBezTo>
                  <a:cubicBezTo>
                    <a:pt x="2834" y="1729"/>
                    <a:pt x="2834" y="1729"/>
                    <a:pt x="2834" y="1729"/>
                  </a:cubicBezTo>
                  <a:cubicBezTo>
                    <a:pt x="2816" y="1732"/>
                    <a:pt x="2816" y="1732"/>
                    <a:pt x="2816" y="1732"/>
                  </a:cubicBezTo>
                  <a:cubicBezTo>
                    <a:pt x="2813" y="1740"/>
                    <a:pt x="2813" y="1740"/>
                    <a:pt x="2813" y="1740"/>
                  </a:cubicBezTo>
                  <a:cubicBezTo>
                    <a:pt x="2820" y="1746"/>
                    <a:pt x="2820" y="1746"/>
                    <a:pt x="2820" y="1746"/>
                  </a:cubicBezTo>
                  <a:cubicBezTo>
                    <a:pt x="2825" y="1757"/>
                    <a:pt x="2825" y="1757"/>
                    <a:pt x="2825" y="1757"/>
                  </a:cubicBezTo>
                  <a:cubicBezTo>
                    <a:pt x="2837" y="1763"/>
                    <a:pt x="2837" y="1763"/>
                    <a:pt x="2837" y="1763"/>
                  </a:cubicBezTo>
                  <a:cubicBezTo>
                    <a:pt x="2848" y="1757"/>
                    <a:pt x="2848" y="1757"/>
                    <a:pt x="2848" y="1757"/>
                  </a:cubicBezTo>
                  <a:close/>
                  <a:moveTo>
                    <a:pt x="2897" y="1553"/>
                  </a:moveTo>
                  <a:lnTo>
                    <a:pt x="2897" y="1553"/>
                  </a:lnTo>
                  <a:cubicBezTo>
                    <a:pt x="2889" y="1550"/>
                    <a:pt x="2889" y="1550"/>
                    <a:pt x="2889" y="1550"/>
                  </a:cubicBezTo>
                  <a:cubicBezTo>
                    <a:pt x="2883" y="1543"/>
                    <a:pt x="2883" y="1543"/>
                    <a:pt x="2883" y="1543"/>
                  </a:cubicBezTo>
                  <a:cubicBezTo>
                    <a:pt x="2885" y="1573"/>
                    <a:pt x="2885" y="1573"/>
                    <a:pt x="2885" y="1573"/>
                  </a:cubicBezTo>
                  <a:cubicBezTo>
                    <a:pt x="2895" y="1578"/>
                    <a:pt x="2895" y="1578"/>
                    <a:pt x="2895" y="1578"/>
                  </a:cubicBezTo>
                  <a:cubicBezTo>
                    <a:pt x="2903" y="1570"/>
                    <a:pt x="2903" y="1570"/>
                    <a:pt x="2903" y="1570"/>
                  </a:cubicBezTo>
                  <a:cubicBezTo>
                    <a:pt x="2909" y="1575"/>
                    <a:pt x="2909" y="1575"/>
                    <a:pt x="2909" y="1575"/>
                  </a:cubicBezTo>
                  <a:cubicBezTo>
                    <a:pt x="2912" y="1592"/>
                    <a:pt x="2912" y="1592"/>
                    <a:pt x="2912" y="1592"/>
                  </a:cubicBezTo>
                  <a:cubicBezTo>
                    <a:pt x="2920" y="1601"/>
                    <a:pt x="2920" y="1601"/>
                    <a:pt x="2920" y="1601"/>
                  </a:cubicBezTo>
                  <a:cubicBezTo>
                    <a:pt x="2921" y="1584"/>
                    <a:pt x="2921" y="1584"/>
                    <a:pt x="2921" y="1584"/>
                  </a:cubicBezTo>
                  <a:cubicBezTo>
                    <a:pt x="2915" y="1566"/>
                    <a:pt x="2915" y="1566"/>
                    <a:pt x="2915" y="1566"/>
                  </a:cubicBezTo>
                  <a:cubicBezTo>
                    <a:pt x="2926" y="1560"/>
                    <a:pt x="2926" y="1560"/>
                    <a:pt x="2926" y="1560"/>
                  </a:cubicBezTo>
                  <a:cubicBezTo>
                    <a:pt x="2926" y="1550"/>
                    <a:pt x="2926" y="1550"/>
                    <a:pt x="2926" y="1550"/>
                  </a:cubicBezTo>
                  <a:cubicBezTo>
                    <a:pt x="2915" y="1540"/>
                    <a:pt x="2915" y="1540"/>
                    <a:pt x="2915" y="1540"/>
                  </a:cubicBezTo>
                  <a:cubicBezTo>
                    <a:pt x="2915" y="1529"/>
                    <a:pt x="2915" y="1529"/>
                    <a:pt x="2915" y="1529"/>
                  </a:cubicBezTo>
                  <a:cubicBezTo>
                    <a:pt x="2911" y="1515"/>
                    <a:pt x="2911" y="1515"/>
                    <a:pt x="2911" y="1515"/>
                  </a:cubicBezTo>
                  <a:cubicBezTo>
                    <a:pt x="2900" y="1523"/>
                    <a:pt x="2900" y="1523"/>
                    <a:pt x="2900" y="1523"/>
                  </a:cubicBezTo>
                  <a:cubicBezTo>
                    <a:pt x="2892" y="1523"/>
                    <a:pt x="2892" y="1523"/>
                    <a:pt x="2892" y="1523"/>
                  </a:cubicBezTo>
                  <a:cubicBezTo>
                    <a:pt x="2888" y="1529"/>
                    <a:pt x="2888" y="1529"/>
                    <a:pt x="2888" y="1529"/>
                  </a:cubicBezTo>
                  <a:cubicBezTo>
                    <a:pt x="2898" y="1541"/>
                    <a:pt x="2898" y="1541"/>
                    <a:pt x="2898" y="1541"/>
                  </a:cubicBezTo>
                  <a:cubicBezTo>
                    <a:pt x="2897" y="1553"/>
                    <a:pt x="2897" y="1553"/>
                    <a:pt x="2897" y="1553"/>
                  </a:cubicBezTo>
                  <a:close/>
                  <a:moveTo>
                    <a:pt x="2871" y="1457"/>
                  </a:moveTo>
                  <a:lnTo>
                    <a:pt x="2871" y="1457"/>
                  </a:lnTo>
                  <a:cubicBezTo>
                    <a:pt x="2851" y="1453"/>
                    <a:pt x="2851" y="1453"/>
                    <a:pt x="2851" y="1453"/>
                  </a:cubicBezTo>
                  <a:cubicBezTo>
                    <a:pt x="2845" y="1442"/>
                    <a:pt x="2845" y="1442"/>
                    <a:pt x="2845" y="1442"/>
                  </a:cubicBezTo>
                  <a:cubicBezTo>
                    <a:pt x="2836" y="1439"/>
                    <a:pt x="2836" y="1439"/>
                    <a:pt x="2836" y="1439"/>
                  </a:cubicBezTo>
                  <a:cubicBezTo>
                    <a:pt x="2828" y="1446"/>
                    <a:pt x="2828" y="1446"/>
                    <a:pt x="2828" y="1446"/>
                  </a:cubicBezTo>
                  <a:cubicBezTo>
                    <a:pt x="2831" y="1457"/>
                    <a:pt x="2831" y="1457"/>
                    <a:pt x="2831" y="1457"/>
                  </a:cubicBezTo>
                  <a:cubicBezTo>
                    <a:pt x="2849" y="1465"/>
                    <a:pt x="2849" y="1465"/>
                    <a:pt x="2849" y="1465"/>
                  </a:cubicBezTo>
                  <a:cubicBezTo>
                    <a:pt x="2865" y="1466"/>
                    <a:pt x="2865" y="1466"/>
                    <a:pt x="2865" y="1466"/>
                  </a:cubicBezTo>
                  <a:cubicBezTo>
                    <a:pt x="2871" y="1457"/>
                    <a:pt x="2871" y="1457"/>
                    <a:pt x="2871" y="1457"/>
                  </a:cubicBezTo>
                  <a:close/>
                  <a:moveTo>
                    <a:pt x="2874" y="1440"/>
                  </a:moveTo>
                  <a:lnTo>
                    <a:pt x="2874" y="1440"/>
                  </a:lnTo>
                  <a:cubicBezTo>
                    <a:pt x="2874" y="1442"/>
                    <a:pt x="2882" y="1445"/>
                    <a:pt x="2882" y="1445"/>
                  </a:cubicBezTo>
                  <a:cubicBezTo>
                    <a:pt x="2900" y="1442"/>
                    <a:pt x="2900" y="1442"/>
                    <a:pt x="2900" y="1442"/>
                  </a:cubicBezTo>
                  <a:cubicBezTo>
                    <a:pt x="2912" y="1443"/>
                    <a:pt x="2912" y="1443"/>
                    <a:pt x="2912" y="1443"/>
                  </a:cubicBezTo>
                  <a:cubicBezTo>
                    <a:pt x="2926" y="1437"/>
                    <a:pt x="2926" y="1437"/>
                    <a:pt x="2926" y="1437"/>
                  </a:cubicBezTo>
                  <a:cubicBezTo>
                    <a:pt x="2929" y="1431"/>
                    <a:pt x="2929" y="1431"/>
                    <a:pt x="2929" y="1431"/>
                  </a:cubicBezTo>
                  <a:cubicBezTo>
                    <a:pt x="2903" y="1427"/>
                    <a:pt x="2903" y="1427"/>
                    <a:pt x="2903" y="1427"/>
                  </a:cubicBezTo>
                  <a:cubicBezTo>
                    <a:pt x="2892" y="1421"/>
                    <a:pt x="2892" y="1421"/>
                    <a:pt x="2892" y="1421"/>
                  </a:cubicBezTo>
                  <a:cubicBezTo>
                    <a:pt x="2883" y="1424"/>
                    <a:pt x="2883" y="1424"/>
                    <a:pt x="2883" y="1424"/>
                  </a:cubicBezTo>
                  <a:cubicBezTo>
                    <a:pt x="2874" y="1440"/>
                    <a:pt x="2874" y="1440"/>
                    <a:pt x="2874" y="1440"/>
                  </a:cubicBezTo>
                  <a:close/>
                  <a:moveTo>
                    <a:pt x="3057" y="1832"/>
                  </a:moveTo>
                  <a:lnTo>
                    <a:pt x="3057" y="1832"/>
                  </a:lnTo>
                  <a:cubicBezTo>
                    <a:pt x="3069" y="1813"/>
                    <a:pt x="3069" y="1813"/>
                    <a:pt x="3069" y="1813"/>
                  </a:cubicBezTo>
                  <a:cubicBezTo>
                    <a:pt x="3063" y="1806"/>
                    <a:pt x="3063" y="1806"/>
                    <a:pt x="3063" y="1806"/>
                  </a:cubicBezTo>
                  <a:cubicBezTo>
                    <a:pt x="3050" y="1807"/>
                    <a:pt x="3050" y="1807"/>
                    <a:pt x="3050" y="1807"/>
                  </a:cubicBezTo>
                  <a:cubicBezTo>
                    <a:pt x="3039" y="1816"/>
                    <a:pt x="3039" y="1816"/>
                    <a:pt x="3039" y="1816"/>
                  </a:cubicBezTo>
                  <a:cubicBezTo>
                    <a:pt x="3045" y="1830"/>
                    <a:pt x="3045" y="1830"/>
                    <a:pt x="3045" y="1830"/>
                  </a:cubicBezTo>
                  <a:cubicBezTo>
                    <a:pt x="3057" y="1832"/>
                    <a:pt x="3057" y="1832"/>
                    <a:pt x="3057" y="1832"/>
                  </a:cubicBezTo>
                  <a:close/>
                  <a:moveTo>
                    <a:pt x="3106" y="1819"/>
                  </a:moveTo>
                  <a:lnTo>
                    <a:pt x="3106" y="1819"/>
                  </a:lnTo>
                  <a:cubicBezTo>
                    <a:pt x="3117" y="1809"/>
                    <a:pt x="3117" y="1809"/>
                    <a:pt x="3117" y="1809"/>
                  </a:cubicBezTo>
                  <a:cubicBezTo>
                    <a:pt x="3120" y="1798"/>
                    <a:pt x="3120" y="1798"/>
                    <a:pt x="3120" y="1798"/>
                  </a:cubicBezTo>
                  <a:cubicBezTo>
                    <a:pt x="3103" y="1795"/>
                    <a:pt x="3103" y="1795"/>
                    <a:pt x="3103" y="1795"/>
                  </a:cubicBezTo>
                  <a:cubicBezTo>
                    <a:pt x="3096" y="1801"/>
                    <a:pt x="3096" y="1801"/>
                    <a:pt x="3096" y="1801"/>
                  </a:cubicBezTo>
                  <a:cubicBezTo>
                    <a:pt x="3083" y="1806"/>
                    <a:pt x="3083" y="1806"/>
                    <a:pt x="3083" y="1806"/>
                  </a:cubicBezTo>
                  <a:cubicBezTo>
                    <a:pt x="3089" y="1813"/>
                    <a:pt x="3089" y="1813"/>
                    <a:pt x="3089" y="1813"/>
                  </a:cubicBezTo>
                  <a:cubicBezTo>
                    <a:pt x="3106" y="1819"/>
                    <a:pt x="3106" y="1819"/>
                    <a:pt x="3106" y="1819"/>
                  </a:cubicBezTo>
                  <a:close/>
                  <a:moveTo>
                    <a:pt x="3178" y="1830"/>
                  </a:moveTo>
                  <a:lnTo>
                    <a:pt x="3178" y="1830"/>
                  </a:lnTo>
                  <a:cubicBezTo>
                    <a:pt x="3186" y="1824"/>
                    <a:pt x="3186" y="1824"/>
                    <a:pt x="3186" y="1824"/>
                  </a:cubicBezTo>
                  <a:cubicBezTo>
                    <a:pt x="3169" y="1816"/>
                    <a:pt x="3169" y="1816"/>
                    <a:pt x="3169" y="1816"/>
                  </a:cubicBezTo>
                  <a:cubicBezTo>
                    <a:pt x="3149" y="1824"/>
                    <a:pt x="3149" y="1824"/>
                    <a:pt x="3149" y="1824"/>
                  </a:cubicBezTo>
                  <a:cubicBezTo>
                    <a:pt x="3155" y="1829"/>
                    <a:pt x="3155" y="1829"/>
                    <a:pt x="3155" y="1829"/>
                  </a:cubicBezTo>
                  <a:cubicBezTo>
                    <a:pt x="3178" y="1830"/>
                    <a:pt x="3178" y="1830"/>
                    <a:pt x="3178" y="1830"/>
                  </a:cubicBezTo>
                  <a:close/>
                  <a:moveTo>
                    <a:pt x="3294" y="1792"/>
                  </a:moveTo>
                  <a:lnTo>
                    <a:pt x="3294" y="1792"/>
                  </a:lnTo>
                  <a:cubicBezTo>
                    <a:pt x="3302" y="1813"/>
                    <a:pt x="3302" y="1813"/>
                    <a:pt x="3302" y="1813"/>
                  </a:cubicBezTo>
                  <a:cubicBezTo>
                    <a:pt x="3310" y="1816"/>
                    <a:pt x="3310" y="1816"/>
                    <a:pt x="3310" y="1816"/>
                  </a:cubicBezTo>
                  <a:cubicBezTo>
                    <a:pt x="3317" y="1809"/>
                    <a:pt x="3317" y="1809"/>
                    <a:pt x="3317" y="1809"/>
                  </a:cubicBezTo>
                  <a:cubicBezTo>
                    <a:pt x="3308" y="1798"/>
                    <a:pt x="3308" y="1798"/>
                    <a:pt x="3308" y="1798"/>
                  </a:cubicBezTo>
                  <a:cubicBezTo>
                    <a:pt x="3294" y="1792"/>
                    <a:pt x="3294" y="1792"/>
                    <a:pt x="3294" y="1792"/>
                  </a:cubicBezTo>
                  <a:close/>
                  <a:moveTo>
                    <a:pt x="3227" y="1781"/>
                  </a:moveTo>
                  <a:lnTo>
                    <a:pt x="3227" y="1781"/>
                  </a:lnTo>
                  <a:cubicBezTo>
                    <a:pt x="3244" y="1780"/>
                    <a:pt x="3244" y="1780"/>
                    <a:pt x="3244" y="1780"/>
                  </a:cubicBezTo>
                  <a:cubicBezTo>
                    <a:pt x="3253" y="1767"/>
                    <a:pt x="3253" y="1767"/>
                    <a:pt x="3253" y="1767"/>
                  </a:cubicBezTo>
                  <a:cubicBezTo>
                    <a:pt x="3239" y="1763"/>
                    <a:pt x="3239" y="1763"/>
                    <a:pt x="3239" y="1763"/>
                  </a:cubicBezTo>
                  <a:cubicBezTo>
                    <a:pt x="3230" y="1766"/>
                    <a:pt x="3230" y="1766"/>
                    <a:pt x="3230" y="1766"/>
                  </a:cubicBezTo>
                  <a:cubicBezTo>
                    <a:pt x="3232" y="1774"/>
                    <a:pt x="3232" y="1774"/>
                    <a:pt x="3232" y="1774"/>
                  </a:cubicBezTo>
                  <a:cubicBezTo>
                    <a:pt x="3227" y="1781"/>
                    <a:pt x="3227" y="1781"/>
                    <a:pt x="3227" y="1781"/>
                  </a:cubicBezTo>
                  <a:close/>
                  <a:moveTo>
                    <a:pt x="3173" y="1712"/>
                  </a:moveTo>
                  <a:lnTo>
                    <a:pt x="3173" y="1712"/>
                  </a:lnTo>
                  <a:cubicBezTo>
                    <a:pt x="3175" y="1705"/>
                    <a:pt x="3175" y="1705"/>
                    <a:pt x="3175" y="1705"/>
                  </a:cubicBezTo>
                  <a:cubicBezTo>
                    <a:pt x="3166" y="1703"/>
                    <a:pt x="3166" y="1703"/>
                    <a:pt x="3166" y="1703"/>
                  </a:cubicBezTo>
                  <a:cubicBezTo>
                    <a:pt x="3146" y="1719"/>
                    <a:pt x="3146" y="1719"/>
                    <a:pt x="3146" y="1719"/>
                  </a:cubicBezTo>
                  <a:cubicBezTo>
                    <a:pt x="3146" y="1728"/>
                    <a:pt x="3146" y="1728"/>
                    <a:pt x="3146" y="1728"/>
                  </a:cubicBezTo>
                  <a:cubicBezTo>
                    <a:pt x="3161" y="1734"/>
                    <a:pt x="3161" y="1734"/>
                    <a:pt x="3161" y="1734"/>
                  </a:cubicBezTo>
                  <a:cubicBezTo>
                    <a:pt x="3164" y="1728"/>
                    <a:pt x="3164" y="1728"/>
                    <a:pt x="3164" y="1728"/>
                  </a:cubicBezTo>
                  <a:cubicBezTo>
                    <a:pt x="3161" y="1723"/>
                    <a:pt x="3161" y="1723"/>
                    <a:pt x="3161" y="1723"/>
                  </a:cubicBezTo>
                  <a:cubicBezTo>
                    <a:pt x="3164" y="1719"/>
                    <a:pt x="3164" y="1719"/>
                    <a:pt x="3164" y="1719"/>
                  </a:cubicBezTo>
                  <a:cubicBezTo>
                    <a:pt x="3173" y="1712"/>
                    <a:pt x="3173" y="1712"/>
                    <a:pt x="3173" y="1712"/>
                  </a:cubicBezTo>
                  <a:close/>
                  <a:moveTo>
                    <a:pt x="3216" y="1700"/>
                  </a:moveTo>
                  <a:lnTo>
                    <a:pt x="3216" y="1700"/>
                  </a:lnTo>
                  <a:cubicBezTo>
                    <a:pt x="3213" y="1691"/>
                    <a:pt x="3213" y="1691"/>
                    <a:pt x="3213" y="1691"/>
                  </a:cubicBezTo>
                  <a:cubicBezTo>
                    <a:pt x="3196" y="1690"/>
                    <a:pt x="3196" y="1690"/>
                    <a:pt x="3196" y="1690"/>
                  </a:cubicBezTo>
                  <a:cubicBezTo>
                    <a:pt x="3192" y="1697"/>
                    <a:pt x="3192" y="1697"/>
                    <a:pt x="3192" y="1697"/>
                  </a:cubicBezTo>
                  <a:cubicBezTo>
                    <a:pt x="3195" y="1711"/>
                    <a:pt x="3195" y="1711"/>
                    <a:pt x="3195" y="1711"/>
                  </a:cubicBezTo>
                  <a:cubicBezTo>
                    <a:pt x="3207" y="1711"/>
                    <a:pt x="3207" y="1711"/>
                    <a:pt x="3207" y="1711"/>
                  </a:cubicBezTo>
                  <a:cubicBezTo>
                    <a:pt x="3215" y="1706"/>
                    <a:pt x="3215" y="1706"/>
                    <a:pt x="3215" y="1706"/>
                  </a:cubicBezTo>
                  <a:cubicBezTo>
                    <a:pt x="3216" y="1700"/>
                    <a:pt x="3216" y="1700"/>
                    <a:pt x="3216" y="1700"/>
                  </a:cubicBezTo>
                  <a:close/>
                  <a:moveTo>
                    <a:pt x="3224" y="1708"/>
                  </a:moveTo>
                  <a:lnTo>
                    <a:pt x="3224" y="1708"/>
                  </a:lnTo>
                  <a:cubicBezTo>
                    <a:pt x="3227" y="1712"/>
                    <a:pt x="3227" y="1712"/>
                    <a:pt x="3227" y="1712"/>
                  </a:cubicBezTo>
                  <a:cubicBezTo>
                    <a:pt x="3233" y="1709"/>
                    <a:pt x="3233" y="1709"/>
                    <a:pt x="3233" y="1709"/>
                  </a:cubicBezTo>
                  <a:cubicBezTo>
                    <a:pt x="3248" y="1697"/>
                    <a:pt x="3248" y="1697"/>
                    <a:pt x="3248" y="1697"/>
                  </a:cubicBezTo>
                  <a:cubicBezTo>
                    <a:pt x="3250" y="1686"/>
                    <a:pt x="3250" y="1686"/>
                    <a:pt x="3250" y="1686"/>
                  </a:cubicBezTo>
                  <a:cubicBezTo>
                    <a:pt x="3242" y="1677"/>
                    <a:pt x="3242" y="1677"/>
                    <a:pt x="3242" y="1677"/>
                  </a:cubicBezTo>
                  <a:cubicBezTo>
                    <a:pt x="3228" y="1677"/>
                    <a:pt x="3228" y="1677"/>
                    <a:pt x="3228" y="1677"/>
                  </a:cubicBezTo>
                  <a:cubicBezTo>
                    <a:pt x="3225" y="1690"/>
                    <a:pt x="3225" y="1690"/>
                    <a:pt x="3225" y="1690"/>
                  </a:cubicBezTo>
                  <a:cubicBezTo>
                    <a:pt x="3228" y="1699"/>
                    <a:pt x="3228" y="1699"/>
                    <a:pt x="3228" y="1699"/>
                  </a:cubicBezTo>
                  <a:cubicBezTo>
                    <a:pt x="3224" y="1708"/>
                    <a:pt x="3224" y="1708"/>
                    <a:pt x="3224" y="1708"/>
                  </a:cubicBezTo>
                  <a:close/>
                  <a:moveTo>
                    <a:pt x="3175" y="1659"/>
                  </a:moveTo>
                  <a:lnTo>
                    <a:pt x="3175" y="1659"/>
                  </a:lnTo>
                  <a:cubicBezTo>
                    <a:pt x="3187" y="1644"/>
                    <a:pt x="3187" y="1644"/>
                    <a:pt x="3187" y="1644"/>
                  </a:cubicBezTo>
                  <a:cubicBezTo>
                    <a:pt x="3183" y="1638"/>
                    <a:pt x="3183" y="1638"/>
                    <a:pt x="3183" y="1638"/>
                  </a:cubicBezTo>
                  <a:cubicBezTo>
                    <a:pt x="3172" y="1635"/>
                    <a:pt x="3172" y="1635"/>
                    <a:pt x="3172" y="1635"/>
                  </a:cubicBezTo>
                  <a:cubicBezTo>
                    <a:pt x="3160" y="1639"/>
                    <a:pt x="3160" y="1639"/>
                    <a:pt x="3160" y="1639"/>
                  </a:cubicBezTo>
                  <a:cubicBezTo>
                    <a:pt x="3146" y="1644"/>
                    <a:pt x="3146" y="1644"/>
                    <a:pt x="3146" y="1644"/>
                  </a:cubicBezTo>
                  <a:cubicBezTo>
                    <a:pt x="3147" y="1647"/>
                    <a:pt x="3147" y="1647"/>
                    <a:pt x="3147" y="1647"/>
                  </a:cubicBezTo>
                  <a:cubicBezTo>
                    <a:pt x="3167" y="1653"/>
                    <a:pt x="3167" y="1653"/>
                    <a:pt x="3167" y="1653"/>
                  </a:cubicBezTo>
                  <a:cubicBezTo>
                    <a:pt x="3175" y="1659"/>
                    <a:pt x="3175" y="1659"/>
                    <a:pt x="3175" y="1659"/>
                  </a:cubicBezTo>
                  <a:close/>
                  <a:moveTo>
                    <a:pt x="3251" y="1622"/>
                  </a:moveTo>
                  <a:lnTo>
                    <a:pt x="3251" y="1622"/>
                  </a:lnTo>
                  <a:cubicBezTo>
                    <a:pt x="3258" y="1619"/>
                    <a:pt x="3258" y="1619"/>
                    <a:pt x="3258" y="1619"/>
                  </a:cubicBezTo>
                  <a:cubicBezTo>
                    <a:pt x="3258" y="1613"/>
                    <a:pt x="3258" y="1613"/>
                    <a:pt x="3258" y="1613"/>
                  </a:cubicBezTo>
                  <a:cubicBezTo>
                    <a:pt x="3251" y="1604"/>
                    <a:pt x="3251" y="1604"/>
                    <a:pt x="3251" y="1604"/>
                  </a:cubicBezTo>
                  <a:cubicBezTo>
                    <a:pt x="3264" y="1601"/>
                    <a:pt x="3264" y="1601"/>
                    <a:pt x="3264" y="1601"/>
                  </a:cubicBezTo>
                  <a:cubicBezTo>
                    <a:pt x="3264" y="1595"/>
                    <a:pt x="3264" y="1595"/>
                    <a:pt x="3264" y="1595"/>
                  </a:cubicBezTo>
                  <a:cubicBezTo>
                    <a:pt x="3253" y="1583"/>
                    <a:pt x="3253" y="1583"/>
                    <a:pt x="3253" y="1583"/>
                  </a:cubicBezTo>
                  <a:cubicBezTo>
                    <a:pt x="3235" y="1579"/>
                    <a:pt x="3235" y="1579"/>
                    <a:pt x="3235" y="1579"/>
                  </a:cubicBezTo>
                  <a:cubicBezTo>
                    <a:pt x="3225" y="1586"/>
                    <a:pt x="3225" y="1586"/>
                    <a:pt x="3225" y="1586"/>
                  </a:cubicBezTo>
                  <a:cubicBezTo>
                    <a:pt x="3227" y="1596"/>
                    <a:pt x="3227" y="1596"/>
                    <a:pt x="3227" y="1596"/>
                  </a:cubicBezTo>
                  <a:cubicBezTo>
                    <a:pt x="3224" y="1598"/>
                    <a:pt x="3224" y="1598"/>
                    <a:pt x="3224" y="1598"/>
                  </a:cubicBezTo>
                  <a:cubicBezTo>
                    <a:pt x="3212" y="1590"/>
                    <a:pt x="3212" y="1590"/>
                    <a:pt x="3212" y="1590"/>
                  </a:cubicBezTo>
                  <a:cubicBezTo>
                    <a:pt x="3207" y="1593"/>
                    <a:pt x="3207" y="1593"/>
                    <a:pt x="3207" y="1593"/>
                  </a:cubicBezTo>
                  <a:cubicBezTo>
                    <a:pt x="3215" y="1607"/>
                    <a:pt x="3215" y="1607"/>
                    <a:pt x="3215" y="1607"/>
                  </a:cubicBezTo>
                  <a:cubicBezTo>
                    <a:pt x="3224" y="1613"/>
                    <a:pt x="3224" y="1613"/>
                    <a:pt x="3224" y="1613"/>
                  </a:cubicBezTo>
                  <a:cubicBezTo>
                    <a:pt x="3239" y="1613"/>
                    <a:pt x="3239" y="1613"/>
                    <a:pt x="3239" y="1613"/>
                  </a:cubicBezTo>
                  <a:cubicBezTo>
                    <a:pt x="3251" y="1622"/>
                    <a:pt x="3251" y="1622"/>
                    <a:pt x="3251" y="1622"/>
                  </a:cubicBezTo>
                  <a:close/>
                  <a:moveTo>
                    <a:pt x="3193" y="924"/>
                  </a:moveTo>
                  <a:lnTo>
                    <a:pt x="3193" y="924"/>
                  </a:lnTo>
                  <a:cubicBezTo>
                    <a:pt x="3201" y="921"/>
                    <a:pt x="3201" y="921"/>
                    <a:pt x="3201" y="921"/>
                  </a:cubicBezTo>
                  <a:cubicBezTo>
                    <a:pt x="3199" y="910"/>
                    <a:pt x="3199" y="910"/>
                    <a:pt x="3199" y="910"/>
                  </a:cubicBezTo>
                  <a:cubicBezTo>
                    <a:pt x="3189" y="905"/>
                    <a:pt x="3189" y="905"/>
                    <a:pt x="3189" y="905"/>
                  </a:cubicBezTo>
                  <a:cubicBezTo>
                    <a:pt x="3181" y="910"/>
                    <a:pt x="3181" y="910"/>
                    <a:pt x="3181" y="910"/>
                  </a:cubicBezTo>
                  <a:cubicBezTo>
                    <a:pt x="3193" y="924"/>
                    <a:pt x="3193" y="924"/>
                    <a:pt x="3193" y="924"/>
                  </a:cubicBezTo>
                  <a:close/>
                  <a:moveTo>
                    <a:pt x="3102" y="1066"/>
                  </a:moveTo>
                  <a:lnTo>
                    <a:pt x="3102" y="1066"/>
                  </a:lnTo>
                  <a:cubicBezTo>
                    <a:pt x="3105" y="1075"/>
                    <a:pt x="3105" y="1075"/>
                    <a:pt x="3105" y="1075"/>
                  </a:cubicBezTo>
                  <a:cubicBezTo>
                    <a:pt x="3114" y="1077"/>
                    <a:pt x="3114" y="1077"/>
                    <a:pt x="3114" y="1077"/>
                  </a:cubicBezTo>
                  <a:cubicBezTo>
                    <a:pt x="3128" y="1069"/>
                    <a:pt x="3128" y="1069"/>
                    <a:pt x="3128" y="1069"/>
                  </a:cubicBezTo>
                  <a:cubicBezTo>
                    <a:pt x="3132" y="1060"/>
                    <a:pt x="3132" y="1060"/>
                    <a:pt x="3132" y="1060"/>
                  </a:cubicBezTo>
                  <a:cubicBezTo>
                    <a:pt x="3132" y="1038"/>
                    <a:pt x="3132" y="1038"/>
                    <a:pt x="3132" y="1038"/>
                  </a:cubicBezTo>
                  <a:cubicBezTo>
                    <a:pt x="3120" y="1028"/>
                    <a:pt x="3120" y="1028"/>
                    <a:pt x="3120" y="1028"/>
                  </a:cubicBezTo>
                  <a:cubicBezTo>
                    <a:pt x="3109" y="1026"/>
                    <a:pt x="3109" y="1026"/>
                    <a:pt x="3109" y="1026"/>
                  </a:cubicBezTo>
                  <a:cubicBezTo>
                    <a:pt x="3102" y="1035"/>
                    <a:pt x="3102" y="1035"/>
                    <a:pt x="3102" y="1035"/>
                  </a:cubicBezTo>
                  <a:cubicBezTo>
                    <a:pt x="3103" y="1049"/>
                    <a:pt x="3103" y="1049"/>
                    <a:pt x="3103" y="1049"/>
                  </a:cubicBezTo>
                  <a:cubicBezTo>
                    <a:pt x="3102" y="1066"/>
                    <a:pt x="3102" y="1066"/>
                    <a:pt x="3102" y="1066"/>
                  </a:cubicBezTo>
                  <a:close/>
                  <a:moveTo>
                    <a:pt x="3462" y="1035"/>
                  </a:moveTo>
                  <a:lnTo>
                    <a:pt x="3462" y="1035"/>
                  </a:lnTo>
                  <a:cubicBezTo>
                    <a:pt x="3470" y="1037"/>
                    <a:pt x="3470" y="1037"/>
                    <a:pt x="3470" y="1037"/>
                  </a:cubicBezTo>
                  <a:cubicBezTo>
                    <a:pt x="3485" y="1031"/>
                    <a:pt x="3485" y="1031"/>
                    <a:pt x="3485" y="1031"/>
                  </a:cubicBezTo>
                  <a:cubicBezTo>
                    <a:pt x="3496" y="1018"/>
                    <a:pt x="3496" y="1018"/>
                    <a:pt x="3496" y="1018"/>
                  </a:cubicBezTo>
                  <a:cubicBezTo>
                    <a:pt x="3504" y="1017"/>
                    <a:pt x="3504" y="1017"/>
                    <a:pt x="3504" y="1017"/>
                  </a:cubicBezTo>
                  <a:cubicBezTo>
                    <a:pt x="3504" y="1025"/>
                    <a:pt x="3504" y="1025"/>
                    <a:pt x="3504" y="1025"/>
                  </a:cubicBezTo>
                  <a:cubicBezTo>
                    <a:pt x="3499" y="1034"/>
                    <a:pt x="3499" y="1034"/>
                    <a:pt x="3499" y="1034"/>
                  </a:cubicBezTo>
                  <a:cubicBezTo>
                    <a:pt x="3516" y="1021"/>
                    <a:pt x="3516" y="1021"/>
                    <a:pt x="3516" y="1021"/>
                  </a:cubicBezTo>
                  <a:cubicBezTo>
                    <a:pt x="3530" y="1006"/>
                    <a:pt x="3530" y="1006"/>
                    <a:pt x="3530" y="1006"/>
                  </a:cubicBezTo>
                  <a:cubicBezTo>
                    <a:pt x="3531" y="992"/>
                    <a:pt x="3531" y="992"/>
                    <a:pt x="3531" y="992"/>
                  </a:cubicBezTo>
                  <a:cubicBezTo>
                    <a:pt x="3540" y="986"/>
                    <a:pt x="3540" y="986"/>
                    <a:pt x="3540" y="986"/>
                  </a:cubicBezTo>
                  <a:cubicBezTo>
                    <a:pt x="3540" y="966"/>
                    <a:pt x="3540" y="966"/>
                    <a:pt x="3540" y="966"/>
                  </a:cubicBezTo>
                  <a:cubicBezTo>
                    <a:pt x="3534" y="962"/>
                    <a:pt x="3534" y="962"/>
                    <a:pt x="3534" y="962"/>
                  </a:cubicBezTo>
                  <a:cubicBezTo>
                    <a:pt x="3525" y="965"/>
                    <a:pt x="3525" y="965"/>
                    <a:pt x="3525" y="965"/>
                  </a:cubicBezTo>
                  <a:cubicBezTo>
                    <a:pt x="3520" y="973"/>
                    <a:pt x="3520" y="973"/>
                    <a:pt x="3520" y="973"/>
                  </a:cubicBezTo>
                  <a:cubicBezTo>
                    <a:pt x="3505" y="986"/>
                    <a:pt x="3505" y="986"/>
                    <a:pt x="3505" y="986"/>
                  </a:cubicBezTo>
                  <a:cubicBezTo>
                    <a:pt x="3485" y="996"/>
                    <a:pt x="3485" y="996"/>
                    <a:pt x="3485" y="996"/>
                  </a:cubicBezTo>
                  <a:cubicBezTo>
                    <a:pt x="3470" y="1017"/>
                    <a:pt x="3470" y="1017"/>
                    <a:pt x="3470" y="1017"/>
                  </a:cubicBezTo>
                  <a:cubicBezTo>
                    <a:pt x="3462" y="1035"/>
                    <a:pt x="3462" y="1035"/>
                    <a:pt x="3462" y="1035"/>
                  </a:cubicBezTo>
                  <a:close/>
                  <a:moveTo>
                    <a:pt x="3621" y="1048"/>
                  </a:moveTo>
                  <a:lnTo>
                    <a:pt x="3621" y="1048"/>
                  </a:lnTo>
                  <a:cubicBezTo>
                    <a:pt x="3640" y="1044"/>
                    <a:pt x="3640" y="1044"/>
                    <a:pt x="3640" y="1044"/>
                  </a:cubicBezTo>
                  <a:cubicBezTo>
                    <a:pt x="3647" y="1032"/>
                    <a:pt x="3647" y="1032"/>
                    <a:pt x="3647" y="1032"/>
                  </a:cubicBezTo>
                  <a:cubicBezTo>
                    <a:pt x="3635" y="1031"/>
                    <a:pt x="3635" y="1031"/>
                    <a:pt x="3635" y="1031"/>
                  </a:cubicBezTo>
                  <a:cubicBezTo>
                    <a:pt x="3623" y="1035"/>
                    <a:pt x="3623" y="1035"/>
                    <a:pt x="3623" y="1035"/>
                  </a:cubicBezTo>
                  <a:cubicBezTo>
                    <a:pt x="3618" y="1044"/>
                    <a:pt x="3618" y="1044"/>
                    <a:pt x="3618" y="1044"/>
                  </a:cubicBezTo>
                  <a:cubicBezTo>
                    <a:pt x="3621" y="1048"/>
                    <a:pt x="3621" y="1048"/>
                    <a:pt x="3621" y="1048"/>
                  </a:cubicBezTo>
                  <a:close/>
                  <a:moveTo>
                    <a:pt x="3647" y="1084"/>
                  </a:moveTo>
                  <a:lnTo>
                    <a:pt x="3647" y="1084"/>
                  </a:lnTo>
                  <a:cubicBezTo>
                    <a:pt x="3653" y="1084"/>
                    <a:pt x="3653" y="1084"/>
                    <a:pt x="3653" y="1084"/>
                  </a:cubicBezTo>
                  <a:cubicBezTo>
                    <a:pt x="3661" y="1080"/>
                    <a:pt x="3661" y="1080"/>
                    <a:pt x="3661" y="1080"/>
                  </a:cubicBezTo>
                  <a:cubicBezTo>
                    <a:pt x="3664" y="1070"/>
                    <a:pt x="3664" y="1070"/>
                    <a:pt x="3664" y="1070"/>
                  </a:cubicBezTo>
                  <a:cubicBezTo>
                    <a:pt x="3650" y="1066"/>
                    <a:pt x="3650" y="1066"/>
                    <a:pt x="3650" y="1066"/>
                  </a:cubicBezTo>
                  <a:cubicBezTo>
                    <a:pt x="3643" y="1054"/>
                    <a:pt x="3643" y="1054"/>
                    <a:pt x="3643" y="1054"/>
                  </a:cubicBezTo>
                  <a:cubicBezTo>
                    <a:pt x="3637" y="1054"/>
                    <a:pt x="3637" y="1054"/>
                    <a:pt x="3637" y="1054"/>
                  </a:cubicBezTo>
                  <a:cubicBezTo>
                    <a:pt x="3635" y="1061"/>
                    <a:pt x="3635" y="1061"/>
                    <a:pt x="3635" y="1061"/>
                  </a:cubicBezTo>
                  <a:cubicBezTo>
                    <a:pt x="3644" y="1070"/>
                    <a:pt x="3644" y="1070"/>
                    <a:pt x="3644" y="1070"/>
                  </a:cubicBezTo>
                  <a:cubicBezTo>
                    <a:pt x="3647" y="1084"/>
                    <a:pt x="3647" y="1084"/>
                    <a:pt x="3647" y="1084"/>
                  </a:cubicBezTo>
                  <a:close/>
                  <a:moveTo>
                    <a:pt x="3507" y="1122"/>
                  </a:moveTo>
                  <a:lnTo>
                    <a:pt x="3507" y="1122"/>
                  </a:lnTo>
                  <a:cubicBezTo>
                    <a:pt x="3524" y="1116"/>
                    <a:pt x="3524" y="1116"/>
                    <a:pt x="3524" y="1116"/>
                  </a:cubicBezTo>
                  <a:cubicBezTo>
                    <a:pt x="3522" y="1107"/>
                    <a:pt x="3522" y="1107"/>
                    <a:pt x="3522" y="1107"/>
                  </a:cubicBezTo>
                  <a:cubicBezTo>
                    <a:pt x="3511" y="1099"/>
                    <a:pt x="3511" y="1099"/>
                    <a:pt x="3511" y="1099"/>
                  </a:cubicBezTo>
                  <a:cubicBezTo>
                    <a:pt x="3504" y="1110"/>
                    <a:pt x="3504" y="1110"/>
                    <a:pt x="3504" y="1110"/>
                  </a:cubicBezTo>
                  <a:cubicBezTo>
                    <a:pt x="3487" y="1118"/>
                    <a:pt x="3487" y="1118"/>
                    <a:pt x="3487" y="1118"/>
                  </a:cubicBezTo>
                  <a:cubicBezTo>
                    <a:pt x="3491" y="1124"/>
                    <a:pt x="3491" y="1124"/>
                    <a:pt x="3491" y="1124"/>
                  </a:cubicBezTo>
                  <a:cubicBezTo>
                    <a:pt x="3507" y="1122"/>
                    <a:pt x="3507" y="1122"/>
                    <a:pt x="3507" y="1122"/>
                  </a:cubicBezTo>
                  <a:close/>
                  <a:moveTo>
                    <a:pt x="3586" y="1125"/>
                  </a:moveTo>
                  <a:lnTo>
                    <a:pt x="3586" y="1125"/>
                  </a:lnTo>
                  <a:cubicBezTo>
                    <a:pt x="3594" y="1118"/>
                    <a:pt x="3594" y="1118"/>
                    <a:pt x="3594" y="1118"/>
                  </a:cubicBezTo>
                  <a:cubicBezTo>
                    <a:pt x="3595" y="1104"/>
                    <a:pt x="3595" y="1104"/>
                    <a:pt x="3595" y="1104"/>
                  </a:cubicBezTo>
                  <a:cubicBezTo>
                    <a:pt x="3589" y="1099"/>
                    <a:pt x="3589" y="1099"/>
                    <a:pt x="3589" y="1099"/>
                  </a:cubicBezTo>
                  <a:cubicBezTo>
                    <a:pt x="3591" y="1081"/>
                    <a:pt x="3591" y="1081"/>
                    <a:pt x="3591" y="1081"/>
                  </a:cubicBezTo>
                  <a:cubicBezTo>
                    <a:pt x="3580" y="1081"/>
                    <a:pt x="3580" y="1081"/>
                    <a:pt x="3580" y="1081"/>
                  </a:cubicBezTo>
                  <a:cubicBezTo>
                    <a:pt x="3572" y="1089"/>
                    <a:pt x="3572" y="1089"/>
                    <a:pt x="3572" y="1089"/>
                  </a:cubicBezTo>
                  <a:cubicBezTo>
                    <a:pt x="3569" y="1101"/>
                    <a:pt x="3569" y="1101"/>
                    <a:pt x="3569" y="1101"/>
                  </a:cubicBezTo>
                  <a:cubicBezTo>
                    <a:pt x="3556" y="1112"/>
                    <a:pt x="3556" y="1112"/>
                    <a:pt x="3556" y="1112"/>
                  </a:cubicBezTo>
                  <a:cubicBezTo>
                    <a:pt x="3559" y="1118"/>
                    <a:pt x="3559" y="1118"/>
                    <a:pt x="3559" y="1118"/>
                  </a:cubicBezTo>
                  <a:cubicBezTo>
                    <a:pt x="3566" y="1115"/>
                    <a:pt x="3566" y="1115"/>
                    <a:pt x="3566" y="1115"/>
                  </a:cubicBezTo>
                  <a:cubicBezTo>
                    <a:pt x="3577" y="1106"/>
                    <a:pt x="3577" y="1106"/>
                    <a:pt x="3577" y="1106"/>
                  </a:cubicBezTo>
                  <a:cubicBezTo>
                    <a:pt x="3583" y="1110"/>
                    <a:pt x="3583" y="1110"/>
                    <a:pt x="3583" y="1110"/>
                  </a:cubicBezTo>
                  <a:cubicBezTo>
                    <a:pt x="3586" y="1125"/>
                    <a:pt x="3586" y="1125"/>
                    <a:pt x="3586" y="1125"/>
                  </a:cubicBezTo>
                  <a:close/>
                  <a:moveTo>
                    <a:pt x="3594" y="1206"/>
                  </a:moveTo>
                  <a:lnTo>
                    <a:pt x="3594" y="1206"/>
                  </a:lnTo>
                  <a:cubicBezTo>
                    <a:pt x="3606" y="1203"/>
                    <a:pt x="3606" y="1203"/>
                    <a:pt x="3606" y="1203"/>
                  </a:cubicBezTo>
                  <a:cubicBezTo>
                    <a:pt x="3614" y="1211"/>
                    <a:pt x="3614" y="1211"/>
                    <a:pt x="3614" y="1211"/>
                  </a:cubicBezTo>
                  <a:cubicBezTo>
                    <a:pt x="3629" y="1211"/>
                    <a:pt x="3629" y="1211"/>
                    <a:pt x="3629" y="1211"/>
                  </a:cubicBezTo>
                  <a:cubicBezTo>
                    <a:pt x="3640" y="1208"/>
                    <a:pt x="3640" y="1208"/>
                    <a:pt x="3640" y="1208"/>
                  </a:cubicBezTo>
                  <a:cubicBezTo>
                    <a:pt x="3656" y="1210"/>
                    <a:pt x="3656" y="1210"/>
                    <a:pt x="3656" y="1210"/>
                  </a:cubicBezTo>
                  <a:cubicBezTo>
                    <a:pt x="3669" y="1206"/>
                    <a:pt x="3669" y="1206"/>
                    <a:pt x="3669" y="1206"/>
                  </a:cubicBezTo>
                  <a:cubicBezTo>
                    <a:pt x="3673" y="1196"/>
                    <a:pt x="3673" y="1196"/>
                    <a:pt x="3673" y="1196"/>
                  </a:cubicBezTo>
                  <a:cubicBezTo>
                    <a:pt x="3673" y="1190"/>
                    <a:pt x="3673" y="1190"/>
                    <a:pt x="3673" y="1190"/>
                  </a:cubicBezTo>
                  <a:cubicBezTo>
                    <a:pt x="3669" y="1188"/>
                    <a:pt x="3669" y="1188"/>
                    <a:pt x="3669" y="1188"/>
                  </a:cubicBezTo>
                  <a:cubicBezTo>
                    <a:pt x="3672" y="1180"/>
                    <a:pt x="3672" y="1180"/>
                    <a:pt x="3672" y="1180"/>
                  </a:cubicBezTo>
                  <a:cubicBezTo>
                    <a:pt x="3667" y="1167"/>
                    <a:pt x="3667" y="1167"/>
                    <a:pt x="3667" y="1167"/>
                  </a:cubicBezTo>
                  <a:cubicBezTo>
                    <a:pt x="3655" y="1167"/>
                    <a:pt x="3655" y="1167"/>
                    <a:pt x="3655" y="1167"/>
                  </a:cubicBezTo>
                  <a:cubicBezTo>
                    <a:pt x="3646" y="1176"/>
                    <a:pt x="3646" y="1176"/>
                    <a:pt x="3646" y="1176"/>
                  </a:cubicBezTo>
                  <a:cubicBezTo>
                    <a:pt x="3649" y="1184"/>
                    <a:pt x="3649" y="1184"/>
                    <a:pt x="3649" y="1184"/>
                  </a:cubicBezTo>
                  <a:cubicBezTo>
                    <a:pt x="3643" y="1187"/>
                    <a:pt x="3643" y="1187"/>
                    <a:pt x="3643" y="1187"/>
                  </a:cubicBezTo>
                  <a:cubicBezTo>
                    <a:pt x="3635" y="1185"/>
                    <a:pt x="3635" y="1185"/>
                    <a:pt x="3635" y="1185"/>
                  </a:cubicBezTo>
                  <a:cubicBezTo>
                    <a:pt x="3629" y="1177"/>
                    <a:pt x="3629" y="1177"/>
                    <a:pt x="3629" y="1177"/>
                  </a:cubicBezTo>
                  <a:cubicBezTo>
                    <a:pt x="3623" y="1177"/>
                    <a:pt x="3623" y="1177"/>
                    <a:pt x="3623" y="1177"/>
                  </a:cubicBezTo>
                  <a:cubicBezTo>
                    <a:pt x="3617" y="1187"/>
                    <a:pt x="3617" y="1187"/>
                    <a:pt x="3617" y="1187"/>
                  </a:cubicBezTo>
                  <a:cubicBezTo>
                    <a:pt x="3608" y="1191"/>
                    <a:pt x="3608" y="1191"/>
                    <a:pt x="3608" y="1191"/>
                  </a:cubicBezTo>
                  <a:cubicBezTo>
                    <a:pt x="3595" y="1188"/>
                    <a:pt x="3595" y="1188"/>
                    <a:pt x="3595" y="1188"/>
                  </a:cubicBezTo>
                  <a:cubicBezTo>
                    <a:pt x="3589" y="1200"/>
                    <a:pt x="3589" y="1200"/>
                    <a:pt x="3589" y="1200"/>
                  </a:cubicBezTo>
                  <a:cubicBezTo>
                    <a:pt x="3594" y="1206"/>
                    <a:pt x="3594" y="1206"/>
                    <a:pt x="3594" y="1206"/>
                  </a:cubicBezTo>
                  <a:close/>
                  <a:moveTo>
                    <a:pt x="2136" y="726"/>
                  </a:moveTo>
                  <a:lnTo>
                    <a:pt x="2136" y="726"/>
                  </a:lnTo>
                  <a:cubicBezTo>
                    <a:pt x="2152" y="730"/>
                    <a:pt x="2152" y="730"/>
                    <a:pt x="2152" y="730"/>
                  </a:cubicBezTo>
                  <a:cubicBezTo>
                    <a:pt x="2165" y="739"/>
                    <a:pt x="2165" y="739"/>
                    <a:pt x="2165" y="739"/>
                  </a:cubicBezTo>
                  <a:cubicBezTo>
                    <a:pt x="2172" y="739"/>
                    <a:pt x="2172" y="739"/>
                    <a:pt x="2172" y="739"/>
                  </a:cubicBezTo>
                  <a:cubicBezTo>
                    <a:pt x="2195" y="728"/>
                    <a:pt x="2195" y="728"/>
                    <a:pt x="2195" y="728"/>
                  </a:cubicBezTo>
                  <a:cubicBezTo>
                    <a:pt x="2197" y="720"/>
                    <a:pt x="2197" y="720"/>
                    <a:pt x="2197" y="720"/>
                  </a:cubicBezTo>
                  <a:cubicBezTo>
                    <a:pt x="2189" y="716"/>
                    <a:pt x="2189" y="716"/>
                    <a:pt x="2189" y="716"/>
                  </a:cubicBezTo>
                  <a:cubicBezTo>
                    <a:pt x="2168" y="720"/>
                    <a:pt x="2168" y="720"/>
                    <a:pt x="2168" y="720"/>
                  </a:cubicBezTo>
                  <a:cubicBezTo>
                    <a:pt x="2154" y="717"/>
                    <a:pt x="2154" y="717"/>
                    <a:pt x="2154" y="717"/>
                  </a:cubicBezTo>
                  <a:cubicBezTo>
                    <a:pt x="2145" y="710"/>
                    <a:pt x="2145" y="710"/>
                    <a:pt x="2145" y="710"/>
                  </a:cubicBezTo>
                  <a:cubicBezTo>
                    <a:pt x="2134" y="713"/>
                    <a:pt x="2134" y="713"/>
                    <a:pt x="2134" y="713"/>
                  </a:cubicBezTo>
                  <a:cubicBezTo>
                    <a:pt x="2131" y="720"/>
                    <a:pt x="2131" y="720"/>
                    <a:pt x="2131" y="720"/>
                  </a:cubicBezTo>
                  <a:cubicBezTo>
                    <a:pt x="2136" y="726"/>
                    <a:pt x="2136" y="726"/>
                    <a:pt x="2136" y="726"/>
                  </a:cubicBezTo>
                  <a:close/>
                  <a:moveTo>
                    <a:pt x="2097" y="381"/>
                  </a:moveTo>
                  <a:lnTo>
                    <a:pt x="2097" y="381"/>
                  </a:lnTo>
                  <a:cubicBezTo>
                    <a:pt x="2091" y="373"/>
                    <a:pt x="2091" y="373"/>
                    <a:pt x="2091" y="373"/>
                  </a:cubicBezTo>
                  <a:cubicBezTo>
                    <a:pt x="2091" y="361"/>
                    <a:pt x="2091" y="361"/>
                    <a:pt x="2091" y="361"/>
                  </a:cubicBezTo>
                  <a:cubicBezTo>
                    <a:pt x="2113" y="344"/>
                    <a:pt x="2113" y="344"/>
                    <a:pt x="2113" y="344"/>
                  </a:cubicBezTo>
                  <a:cubicBezTo>
                    <a:pt x="2139" y="343"/>
                    <a:pt x="2139" y="343"/>
                    <a:pt x="2139" y="343"/>
                  </a:cubicBezTo>
                  <a:cubicBezTo>
                    <a:pt x="2162" y="349"/>
                    <a:pt x="2162" y="349"/>
                    <a:pt x="2162" y="349"/>
                  </a:cubicBezTo>
                  <a:cubicBezTo>
                    <a:pt x="2169" y="364"/>
                    <a:pt x="2169" y="364"/>
                    <a:pt x="2169" y="364"/>
                  </a:cubicBezTo>
                  <a:cubicBezTo>
                    <a:pt x="2160" y="378"/>
                    <a:pt x="2160" y="378"/>
                    <a:pt x="2160" y="378"/>
                  </a:cubicBezTo>
                  <a:cubicBezTo>
                    <a:pt x="2139" y="384"/>
                    <a:pt x="2139" y="384"/>
                    <a:pt x="2139" y="384"/>
                  </a:cubicBezTo>
                  <a:cubicBezTo>
                    <a:pt x="2110" y="383"/>
                    <a:pt x="2110" y="383"/>
                    <a:pt x="2110" y="383"/>
                  </a:cubicBezTo>
                  <a:cubicBezTo>
                    <a:pt x="2110" y="383"/>
                    <a:pt x="2096" y="381"/>
                    <a:pt x="2097" y="381"/>
                  </a:cubicBezTo>
                  <a:close/>
                  <a:moveTo>
                    <a:pt x="2602" y="120"/>
                  </a:moveTo>
                  <a:lnTo>
                    <a:pt x="2602" y="120"/>
                  </a:lnTo>
                  <a:cubicBezTo>
                    <a:pt x="2617" y="104"/>
                    <a:pt x="2617" y="104"/>
                    <a:pt x="2617" y="104"/>
                  </a:cubicBezTo>
                  <a:cubicBezTo>
                    <a:pt x="2626" y="91"/>
                    <a:pt x="2626" y="91"/>
                    <a:pt x="2626" y="91"/>
                  </a:cubicBezTo>
                  <a:cubicBezTo>
                    <a:pt x="2649" y="88"/>
                    <a:pt x="2649" y="88"/>
                    <a:pt x="2649" y="88"/>
                  </a:cubicBezTo>
                  <a:cubicBezTo>
                    <a:pt x="2669" y="94"/>
                    <a:pt x="2669" y="94"/>
                    <a:pt x="2669" y="94"/>
                  </a:cubicBezTo>
                  <a:cubicBezTo>
                    <a:pt x="2663" y="104"/>
                    <a:pt x="2663" y="104"/>
                    <a:pt x="2663" y="104"/>
                  </a:cubicBezTo>
                  <a:cubicBezTo>
                    <a:pt x="2661" y="115"/>
                    <a:pt x="2661" y="115"/>
                    <a:pt x="2661" y="115"/>
                  </a:cubicBezTo>
                  <a:cubicBezTo>
                    <a:pt x="2648" y="129"/>
                    <a:pt x="2648" y="129"/>
                    <a:pt x="2648" y="129"/>
                  </a:cubicBezTo>
                  <a:cubicBezTo>
                    <a:pt x="2628" y="132"/>
                    <a:pt x="2628" y="132"/>
                    <a:pt x="2628" y="132"/>
                  </a:cubicBezTo>
                  <a:cubicBezTo>
                    <a:pt x="2611" y="129"/>
                    <a:pt x="2611" y="129"/>
                    <a:pt x="2611" y="129"/>
                  </a:cubicBezTo>
                  <a:cubicBezTo>
                    <a:pt x="2602" y="120"/>
                    <a:pt x="2602" y="120"/>
                    <a:pt x="2602" y="120"/>
                  </a:cubicBezTo>
                  <a:close/>
                  <a:moveTo>
                    <a:pt x="2966" y="349"/>
                  </a:moveTo>
                  <a:lnTo>
                    <a:pt x="2966" y="349"/>
                  </a:lnTo>
                  <a:cubicBezTo>
                    <a:pt x="2993" y="334"/>
                    <a:pt x="2993" y="334"/>
                    <a:pt x="2993" y="334"/>
                  </a:cubicBezTo>
                  <a:cubicBezTo>
                    <a:pt x="3004" y="317"/>
                    <a:pt x="3004" y="317"/>
                    <a:pt x="3004" y="317"/>
                  </a:cubicBezTo>
                  <a:cubicBezTo>
                    <a:pt x="3005" y="302"/>
                    <a:pt x="3005" y="302"/>
                    <a:pt x="3005" y="302"/>
                  </a:cubicBezTo>
                  <a:cubicBezTo>
                    <a:pt x="3025" y="282"/>
                    <a:pt x="3025" y="282"/>
                    <a:pt x="3025" y="282"/>
                  </a:cubicBezTo>
                  <a:cubicBezTo>
                    <a:pt x="3057" y="259"/>
                    <a:pt x="3057" y="259"/>
                    <a:pt x="3057" y="259"/>
                  </a:cubicBezTo>
                  <a:cubicBezTo>
                    <a:pt x="3079" y="247"/>
                    <a:pt x="3079" y="247"/>
                    <a:pt x="3079" y="247"/>
                  </a:cubicBezTo>
                  <a:cubicBezTo>
                    <a:pt x="3086" y="233"/>
                    <a:pt x="3086" y="233"/>
                    <a:pt x="3086" y="233"/>
                  </a:cubicBezTo>
                  <a:cubicBezTo>
                    <a:pt x="3085" y="216"/>
                    <a:pt x="3085" y="216"/>
                    <a:pt x="3085" y="216"/>
                  </a:cubicBezTo>
                  <a:cubicBezTo>
                    <a:pt x="3057" y="201"/>
                    <a:pt x="3057" y="201"/>
                    <a:pt x="3057" y="201"/>
                  </a:cubicBezTo>
                  <a:cubicBezTo>
                    <a:pt x="3033" y="178"/>
                    <a:pt x="3033" y="178"/>
                    <a:pt x="3033" y="178"/>
                  </a:cubicBezTo>
                  <a:cubicBezTo>
                    <a:pt x="3018" y="150"/>
                    <a:pt x="3018" y="150"/>
                    <a:pt x="3018" y="150"/>
                  </a:cubicBezTo>
                  <a:cubicBezTo>
                    <a:pt x="3019" y="133"/>
                    <a:pt x="3019" y="133"/>
                    <a:pt x="3019" y="133"/>
                  </a:cubicBezTo>
                  <a:cubicBezTo>
                    <a:pt x="3028" y="117"/>
                    <a:pt x="3028" y="117"/>
                    <a:pt x="3028" y="117"/>
                  </a:cubicBezTo>
                  <a:cubicBezTo>
                    <a:pt x="3028" y="103"/>
                    <a:pt x="3028" y="103"/>
                    <a:pt x="3028" y="103"/>
                  </a:cubicBezTo>
                  <a:cubicBezTo>
                    <a:pt x="3021" y="98"/>
                    <a:pt x="3021" y="98"/>
                    <a:pt x="3021" y="98"/>
                  </a:cubicBezTo>
                  <a:cubicBezTo>
                    <a:pt x="2981" y="98"/>
                    <a:pt x="2981" y="98"/>
                    <a:pt x="2981" y="98"/>
                  </a:cubicBezTo>
                  <a:cubicBezTo>
                    <a:pt x="2950" y="89"/>
                    <a:pt x="2950" y="89"/>
                    <a:pt x="2950" y="89"/>
                  </a:cubicBezTo>
                  <a:cubicBezTo>
                    <a:pt x="2929" y="74"/>
                    <a:pt x="2929" y="74"/>
                    <a:pt x="2929" y="74"/>
                  </a:cubicBezTo>
                  <a:cubicBezTo>
                    <a:pt x="2897" y="34"/>
                    <a:pt x="2897" y="34"/>
                    <a:pt x="2897" y="34"/>
                  </a:cubicBezTo>
                  <a:cubicBezTo>
                    <a:pt x="2872" y="16"/>
                    <a:pt x="2872" y="16"/>
                    <a:pt x="2872" y="16"/>
                  </a:cubicBezTo>
                  <a:cubicBezTo>
                    <a:pt x="2845" y="2"/>
                    <a:pt x="2845" y="2"/>
                    <a:pt x="2845" y="2"/>
                  </a:cubicBezTo>
                  <a:cubicBezTo>
                    <a:pt x="2834" y="0"/>
                    <a:pt x="2834" y="0"/>
                    <a:pt x="2834" y="0"/>
                  </a:cubicBezTo>
                  <a:cubicBezTo>
                    <a:pt x="2830" y="8"/>
                    <a:pt x="2830" y="8"/>
                    <a:pt x="2830" y="8"/>
                  </a:cubicBezTo>
                  <a:cubicBezTo>
                    <a:pt x="2825" y="22"/>
                    <a:pt x="2825" y="22"/>
                    <a:pt x="2825" y="22"/>
                  </a:cubicBezTo>
                  <a:cubicBezTo>
                    <a:pt x="2828" y="34"/>
                    <a:pt x="2828" y="34"/>
                    <a:pt x="2828" y="34"/>
                  </a:cubicBezTo>
                  <a:cubicBezTo>
                    <a:pt x="2828" y="55"/>
                    <a:pt x="2828" y="55"/>
                    <a:pt x="2828" y="55"/>
                  </a:cubicBezTo>
                  <a:cubicBezTo>
                    <a:pt x="2814" y="75"/>
                    <a:pt x="2814" y="75"/>
                    <a:pt x="2814" y="75"/>
                  </a:cubicBezTo>
                  <a:cubicBezTo>
                    <a:pt x="2800" y="100"/>
                    <a:pt x="2800" y="100"/>
                    <a:pt x="2800" y="100"/>
                  </a:cubicBezTo>
                  <a:cubicBezTo>
                    <a:pt x="2784" y="121"/>
                    <a:pt x="2784" y="121"/>
                    <a:pt x="2784" y="121"/>
                  </a:cubicBezTo>
                  <a:cubicBezTo>
                    <a:pt x="2781" y="136"/>
                    <a:pt x="2781" y="136"/>
                    <a:pt x="2781" y="136"/>
                  </a:cubicBezTo>
                  <a:cubicBezTo>
                    <a:pt x="2784" y="202"/>
                    <a:pt x="2784" y="202"/>
                    <a:pt x="2784" y="202"/>
                  </a:cubicBezTo>
                  <a:cubicBezTo>
                    <a:pt x="2794" y="217"/>
                    <a:pt x="2794" y="217"/>
                    <a:pt x="2794" y="217"/>
                  </a:cubicBezTo>
                  <a:cubicBezTo>
                    <a:pt x="2808" y="227"/>
                    <a:pt x="2808" y="227"/>
                    <a:pt x="2808" y="227"/>
                  </a:cubicBezTo>
                  <a:cubicBezTo>
                    <a:pt x="2811" y="242"/>
                    <a:pt x="2811" y="242"/>
                    <a:pt x="2811" y="242"/>
                  </a:cubicBezTo>
                  <a:cubicBezTo>
                    <a:pt x="2805" y="288"/>
                    <a:pt x="2805" y="288"/>
                    <a:pt x="2805" y="288"/>
                  </a:cubicBezTo>
                  <a:cubicBezTo>
                    <a:pt x="2797" y="305"/>
                    <a:pt x="2797" y="305"/>
                    <a:pt x="2797" y="305"/>
                  </a:cubicBezTo>
                  <a:cubicBezTo>
                    <a:pt x="2791" y="318"/>
                    <a:pt x="2791" y="318"/>
                    <a:pt x="2791" y="318"/>
                  </a:cubicBezTo>
                  <a:cubicBezTo>
                    <a:pt x="2797" y="329"/>
                    <a:pt x="2797" y="329"/>
                    <a:pt x="2797" y="329"/>
                  </a:cubicBezTo>
                  <a:cubicBezTo>
                    <a:pt x="2805" y="328"/>
                    <a:pt x="2805" y="328"/>
                    <a:pt x="2805" y="328"/>
                  </a:cubicBezTo>
                  <a:cubicBezTo>
                    <a:pt x="2814" y="311"/>
                    <a:pt x="2814" y="311"/>
                    <a:pt x="2814" y="311"/>
                  </a:cubicBezTo>
                  <a:cubicBezTo>
                    <a:pt x="2836" y="303"/>
                    <a:pt x="2836" y="303"/>
                    <a:pt x="2836" y="303"/>
                  </a:cubicBezTo>
                  <a:cubicBezTo>
                    <a:pt x="2843" y="308"/>
                    <a:pt x="2843" y="308"/>
                    <a:pt x="2843" y="308"/>
                  </a:cubicBezTo>
                  <a:cubicBezTo>
                    <a:pt x="2848" y="324"/>
                    <a:pt x="2848" y="324"/>
                    <a:pt x="2848" y="324"/>
                  </a:cubicBezTo>
                  <a:cubicBezTo>
                    <a:pt x="2871" y="341"/>
                    <a:pt x="2871" y="341"/>
                    <a:pt x="2871" y="341"/>
                  </a:cubicBezTo>
                  <a:cubicBezTo>
                    <a:pt x="2885" y="341"/>
                    <a:pt x="2885" y="341"/>
                    <a:pt x="2885" y="341"/>
                  </a:cubicBezTo>
                  <a:cubicBezTo>
                    <a:pt x="2892" y="334"/>
                    <a:pt x="2892" y="334"/>
                    <a:pt x="2892" y="334"/>
                  </a:cubicBezTo>
                  <a:cubicBezTo>
                    <a:pt x="2904" y="337"/>
                    <a:pt x="2904" y="337"/>
                    <a:pt x="2904" y="337"/>
                  </a:cubicBezTo>
                  <a:cubicBezTo>
                    <a:pt x="2926" y="349"/>
                    <a:pt x="2926" y="349"/>
                    <a:pt x="2926" y="349"/>
                  </a:cubicBezTo>
                  <a:cubicBezTo>
                    <a:pt x="2947" y="352"/>
                    <a:pt x="2947" y="352"/>
                    <a:pt x="2947" y="352"/>
                  </a:cubicBezTo>
                  <a:cubicBezTo>
                    <a:pt x="2966" y="349"/>
                    <a:pt x="2966" y="349"/>
                    <a:pt x="2966" y="349"/>
                  </a:cubicBezTo>
                  <a:close/>
                  <a:moveTo>
                    <a:pt x="2891" y="462"/>
                  </a:moveTo>
                  <a:lnTo>
                    <a:pt x="2891" y="462"/>
                  </a:lnTo>
                  <a:cubicBezTo>
                    <a:pt x="2891" y="470"/>
                    <a:pt x="2891" y="470"/>
                    <a:pt x="2891" y="470"/>
                  </a:cubicBezTo>
                  <a:cubicBezTo>
                    <a:pt x="2906" y="477"/>
                    <a:pt x="2906" y="477"/>
                    <a:pt x="2906" y="477"/>
                  </a:cubicBezTo>
                  <a:cubicBezTo>
                    <a:pt x="2923" y="479"/>
                    <a:pt x="2923" y="479"/>
                    <a:pt x="2923" y="479"/>
                  </a:cubicBezTo>
                  <a:cubicBezTo>
                    <a:pt x="2940" y="467"/>
                    <a:pt x="2940" y="467"/>
                    <a:pt x="2940" y="467"/>
                  </a:cubicBezTo>
                  <a:cubicBezTo>
                    <a:pt x="2958" y="451"/>
                    <a:pt x="2958" y="451"/>
                    <a:pt x="2958" y="451"/>
                  </a:cubicBezTo>
                  <a:cubicBezTo>
                    <a:pt x="2969" y="445"/>
                    <a:pt x="2969" y="445"/>
                    <a:pt x="2969" y="445"/>
                  </a:cubicBezTo>
                  <a:cubicBezTo>
                    <a:pt x="2976" y="422"/>
                    <a:pt x="2976" y="422"/>
                    <a:pt x="2976" y="422"/>
                  </a:cubicBezTo>
                  <a:cubicBezTo>
                    <a:pt x="2985" y="398"/>
                    <a:pt x="2985" y="398"/>
                    <a:pt x="2985" y="398"/>
                  </a:cubicBezTo>
                  <a:cubicBezTo>
                    <a:pt x="2982" y="387"/>
                    <a:pt x="2982" y="387"/>
                    <a:pt x="2982" y="387"/>
                  </a:cubicBezTo>
                  <a:cubicBezTo>
                    <a:pt x="2947" y="369"/>
                    <a:pt x="2947" y="369"/>
                    <a:pt x="2947" y="369"/>
                  </a:cubicBezTo>
                  <a:cubicBezTo>
                    <a:pt x="2918" y="364"/>
                    <a:pt x="2918" y="364"/>
                    <a:pt x="2918" y="364"/>
                  </a:cubicBezTo>
                  <a:cubicBezTo>
                    <a:pt x="2894" y="369"/>
                    <a:pt x="2894" y="369"/>
                    <a:pt x="2894" y="369"/>
                  </a:cubicBezTo>
                  <a:cubicBezTo>
                    <a:pt x="2880" y="376"/>
                    <a:pt x="2880" y="376"/>
                    <a:pt x="2880" y="376"/>
                  </a:cubicBezTo>
                  <a:cubicBezTo>
                    <a:pt x="2865" y="370"/>
                    <a:pt x="2865" y="370"/>
                    <a:pt x="2865" y="370"/>
                  </a:cubicBezTo>
                  <a:cubicBezTo>
                    <a:pt x="2855" y="370"/>
                    <a:pt x="2855" y="370"/>
                    <a:pt x="2855" y="370"/>
                  </a:cubicBezTo>
                  <a:cubicBezTo>
                    <a:pt x="2840" y="383"/>
                    <a:pt x="2840" y="383"/>
                    <a:pt x="2840" y="383"/>
                  </a:cubicBezTo>
                  <a:cubicBezTo>
                    <a:pt x="2820" y="383"/>
                    <a:pt x="2820" y="383"/>
                    <a:pt x="2820" y="383"/>
                  </a:cubicBezTo>
                  <a:cubicBezTo>
                    <a:pt x="2816" y="387"/>
                    <a:pt x="2816" y="387"/>
                    <a:pt x="2816" y="387"/>
                  </a:cubicBezTo>
                  <a:cubicBezTo>
                    <a:pt x="2822" y="398"/>
                    <a:pt x="2822" y="398"/>
                    <a:pt x="2822" y="398"/>
                  </a:cubicBezTo>
                  <a:cubicBezTo>
                    <a:pt x="2842" y="402"/>
                    <a:pt x="2842" y="402"/>
                    <a:pt x="2842" y="402"/>
                  </a:cubicBezTo>
                  <a:cubicBezTo>
                    <a:pt x="2851" y="416"/>
                    <a:pt x="2851" y="416"/>
                    <a:pt x="2851" y="416"/>
                  </a:cubicBezTo>
                  <a:cubicBezTo>
                    <a:pt x="2868" y="424"/>
                    <a:pt x="2868" y="424"/>
                    <a:pt x="2868" y="424"/>
                  </a:cubicBezTo>
                  <a:cubicBezTo>
                    <a:pt x="2877" y="441"/>
                    <a:pt x="2877" y="441"/>
                    <a:pt x="2877" y="441"/>
                  </a:cubicBezTo>
                  <a:cubicBezTo>
                    <a:pt x="2898" y="447"/>
                    <a:pt x="2898" y="447"/>
                    <a:pt x="2898" y="447"/>
                  </a:cubicBezTo>
                  <a:cubicBezTo>
                    <a:pt x="2927" y="447"/>
                    <a:pt x="2927" y="447"/>
                    <a:pt x="2927" y="447"/>
                  </a:cubicBezTo>
                  <a:cubicBezTo>
                    <a:pt x="2940" y="450"/>
                    <a:pt x="2940" y="450"/>
                    <a:pt x="2940" y="450"/>
                  </a:cubicBezTo>
                  <a:cubicBezTo>
                    <a:pt x="2932" y="454"/>
                    <a:pt x="2932" y="454"/>
                    <a:pt x="2932" y="454"/>
                  </a:cubicBezTo>
                  <a:cubicBezTo>
                    <a:pt x="2909" y="462"/>
                    <a:pt x="2909" y="462"/>
                    <a:pt x="2909" y="462"/>
                  </a:cubicBezTo>
                  <a:cubicBezTo>
                    <a:pt x="2891" y="462"/>
                    <a:pt x="2891" y="462"/>
                    <a:pt x="2891" y="462"/>
                  </a:cubicBezTo>
                  <a:close/>
                  <a:moveTo>
                    <a:pt x="3439" y="511"/>
                  </a:moveTo>
                  <a:lnTo>
                    <a:pt x="3439" y="511"/>
                  </a:lnTo>
                  <a:cubicBezTo>
                    <a:pt x="3439" y="525"/>
                    <a:pt x="3439" y="525"/>
                    <a:pt x="3439" y="525"/>
                  </a:cubicBezTo>
                  <a:cubicBezTo>
                    <a:pt x="3421" y="551"/>
                    <a:pt x="3421" y="551"/>
                    <a:pt x="3421" y="551"/>
                  </a:cubicBezTo>
                  <a:cubicBezTo>
                    <a:pt x="3397" y="557"/>
                    <a:pt x="3397" y="557"/>
                    <a:pt x="3397" y="557"/>
                  </a:cubicBezTo>
                  <a:cubicBezTo>
                    <a:pt x="3378" y="575"/>
                    <a:pt x="3378" y="575"/>
                    <a:pt x="3378" y="575"/>
                  </a:cubicBezTo>
                  <a:cubicBezTo>
                    <a:pt x="3363" y="587"/>
                    <a:pt x="3363" y="587"/>
                    <a:pt x="3363" y="587"/>
                  </a:cubicBezTo>
                  <a:cubicBezTo>
                    <a:pt x="3348" y="589"/>
                    <a:pt x="3348" y="589"/>
                    <a:pt x="3348" y="589"/>
                  </a:cubicBezTo>
                  <a:cubicBezTo>
                    <a:pt x="3332" y="575"/>
                    <a:pt x="3332" y="575"/>
                    <a:pt x="3332" y="575"/>
                  </a:cubicBezTo>
                  <a:cubicBezTo>
                    <a:pt x="3322" y="566"/>
                    <a:pt x="3322" y="566"/>
                    <a:pt x="3322" y="566"/>
                  </a:cubicBezTo>
                  <a:cubicBezTo>
                    <a:pt x="3306" y="568"/>
                    <a:pt x="3306" y="568"/>
                    <a:pt x="3306" y="568"/>
                  </a:cubicBezTo>
                  <a:cubicBezTo>
                    <a:pt x="3294" y="563"/>
                    <a:pt x="3294" y="563"/>
                    <a:pt x="3294" y="563"/>
                  </a:cubicBezTo>
                  <a:cubicBezTo>
                    <a:pt x="3277" y="568"/>
                    <a:pt x="3277" y="568"/>
                    <a:pt x="3277" y="568"/>
                  </a:cubicBezTo>
                  <a:cubicBezTo>
                    <a:pt x="3238" y="564"/>
                    <a:pt x="3238" y="564"/>
                    <a:pt x="3238" y="564"/>
                  </a:cubicBezTo>
                  <a:cubicBezTo>
                    <a:pt x="3218" y="554"/>
                    <a:pt x="3218" y="554"/>
                    <a:pt x="3218" y="554"/>
                  </a:cubicBezTo>
                  <a:cubicBezTo>
                    <a:pt x="3209" y="546"/>
                    <a:pt x="3209" y="546"/>
                    <a:pt x="3209" y="546"/>
                  </a:cubicBezTo>
                  <a:cubicBezTo>
                    <a:pt x="3186" y="554"/>
                    <a:pt x="3186" y="554"/>
                    <a:pt x="3186" y="554"/>
                  </a:cubicBezTo>
                  <a:cubicBezTo>
                    <a:pt x="3166" y="563"/>
                    <a:pt x="3166" y="563"/>
                    <a:pt x="3166" y="563"/>
                  </a:cubicBezTo>
                  <a:cubicBezTo>
                    <a:pt x="3152" y="560"/>
                    <a:pt x="3152" y="560"/>
                    <a:pt x="3152" y="560"/>
                  </a:cubicBezTo>
                  <a:cubicBezTo>
                    <a:pt x="3134" y="548"/>
                    <a:pt x="3134" y="548"/>
                    <a:pt x="3134" y="548"/>
                  </a:cubicBezTo>
                  <a:cubicBezTo>
                    <a:pt x="3114" y="546"/>
                    <a:pt x="3114" y="546"/>
                    <a:pt x="3114" y="546"/>
                  </a:cubicBezTo>
                  <a:cubicBezTo>
                    <a:pt x="3103" y="534"/>
                    <a:pt x="3103" y="534"/>
                    <a:pt x="3103" y="534"/>
                  </a:cubicBezTo>
                  <a:cubicBezTo>
                    <a:pt x="3092" y="503"/>
                    <a:pt x="3092" y="503"/>
                    <a:pt x="3092" y="503"/>
                  </a:cubicBezTo>
                  <a:cubicBezTo>
                    <a:pt x="3080" y="487"/>
                    <a:pt x="3080" y="487"/>
                    <a:pt x="3080" y="487"/>
                  </a:cubicBezTo>
                  <a:cubicBezTo>
                    <a:pt x="3071" y="485"/>
                    <a:pt x="3071" y="485"/>
                    <a:pt x="3071" y="485"/>
                  </a:cubicBezTo>
                  <a:cubicBezTo>
                    <a:pt x="3056" y="493"/>
                    <a:pt x="3056" y="493"/>
                    <a:pt x="3056" y="493"/>
                  </a:cubicBezTo>
                  <a:cubicBezTo>
                    <a:pt x="3042" y="482"/>
                    <a:pt x="3042" y="482"/>
                    <a:pt x="3042" y="482"/>
                  </a:cubicBezTo>
                  <a:cubicBezTo>
                    <a:pt x="3028" y="476"/>
                    <a:pt x="3028" y="476"/>
                    <a:pt x="3028" y="476"/>
                  </a:cubicBezTo>
                  <a:cubicBezTo>
                    <a:pt x="3025" y="483"/>
                    <a:pt x="3025" y="483"/>
                    <a:pt x="3025" y="483"/>
                  </a:cubicBezTo>
                  <a:cubicBezTo>
                    <a:pt x="3028" y="496"/>
                    <a:pt x="3028" y="496"/>
                    <a:pt x="3028" y="496"/>
                  </a:cubicBezTo>
                  <a:cubicBezTo>
                    <a:pt x="3021" y="499"/>
                    <a:pt x="3021" y="499"/>
                    <a:pt x="3021" y="499"/>
                  </a:cubicBezTo>
                  <a:cubicBezTo>
                    <a:pt x="3014" y="493"/>
                    <a:pt x="3014" y="493"/>
                    <a:pt x="3014" y="493"/>
                  </a:cubicBezTo>
                  <a:cubicBezTo>
                    <a:pt x="2998" y="482"/>
                    <a:pt x="2998" y="482"/>
                    <a:pt x="2998" y="482"/>
                  </a:cubicBezTo>
                  <a:cubicBezTo>
                    <a:pt x="3001" y="474"/>
                    <a:pt x="3001" y="474"/>
                    <a:pt x="3001" y="474"/>
                  </a:cubicBezTo>
                  <a:cubicBezTo>
                    <a:pt x="3019" y="462"/>
                    <a:pt x="3019" y="462"/>
                    <a:pt x="3019" y="462"/>
                  </a:cubicBezTo>
                  <a:cubicBezTo>
                    <a:pt x="3021" y="451"/>
                    <a:pt x="3021" y="451"/>
                    <a:pt x="3021" y="451"/>
                  </a:cubicBezTo>
                  <a:cubicBezTo>
                    <a:pt x="3014" y="427"/>
                    <a:pt x="3014" y="427"/>
                    <a:pt x="3014" y="427"/>
                  </a:cubicBezTo>
                  <a:cubicBezTo>
                    <a:pt x="3019" y="412"/>
                    <a:pt x="3019" y="412"/>
                    <a:pt x="3019" y="412"/>
                  </a:cubicBezTo>
                  <a:cubicBezTo>
                    <a:pt x="3039" y="395"/>
                    <a:pt x="3039" y="395"/>
                    <a:pt x="3039" y="395"/>
                  </a:cubicBezTo>
                  <a:cubicBezTo>
                    <a:pt x="3031" y="384"/>
                    <a:pt x="3031" y="384"/>
                    <a:pt x="3031" y="384"/>
                  </a:cubicBezTo>
                  <a:cubicBezTo>
                    <a:pt x="3021" y="384"/>
                    <a:pt x="3021" y="384"/>
                    <a:pt x="3021" y="384"/>
                  </a:cubicBezTo>
                  <a:cubicBezTo>
                    <a:pt x="3005" y="375"/>
                    <a:pt x="3005" y="375"/>
                    <a:pt x="3005" y="375"/>
                  </a:cubicBezTo>
                  <a:cubicBezTo>
                    <a:pt x="3004" y="361"/>
                    <a:pt x="3004" y="361"/>
                    <a:pt x="3004" y="361"/>
                  </a:cubicBezTo>
                  <a:cubicBezTo>
                    <a:pt x="3011" y="335"/>
                    <a:pt x="3011" y="335"/>
                    <a:pt x="3011" y="335"/>
                  </a:cubicBezTo>
                  <a:cubicBezTo>
                    <a:pt x="3025" y="323"/>
                    <a:pt x="3025" y="323"/>
                    <a:pt x="3025" y="323"/>
                  </a:cubicBezTo>
                  <a:cubicBezTo>
                    <a:pt x="3048" y="317"/>
                    <a:pt x="3048" y="317"/>
                    <a:pt x="3048" y="317"/>
                  </a:cubicBezTo>
                  <a:cubicBezTo>
                    <a:pt x="3050" y="305"/>
                    <a:pt x="3050" y="305"/>
                    <a:pt x="3050" y="305"/>
                  </a:cubicBezTo>
                  <a:cubicBezTo>
                    <a:pt x="3056" y="292"/>
                    <a:pt x="3056" y="292"/>
                    <a:pt x="3056" y="292"/>
                  </a:cubicBezTo>
                  <a:cubicBezTo>
                    <a:pt x="3077" y="285"/>
                    <a:pt x="3077" y="285"/>
                    <a:pt x="3077" y="285"/>
                  </a:cubicBezTo>
                  <a:cubicBezTo>
                    <a:pt x="3103" y="268"/>
                    <a:pt x="3103" y="268"/>
                    <a:pt x="3103" y="268"/>
                  </a:cubicBezTo>
                  <a:cubicBezTo>
                    <a:pt x="3109" y="248"/>
                    <a:pt x="3109" y="248"/>
                    <a:pt x="3109" y="248"/>
                  </a:cubicBezTo>
                  <a:cubicBezTo>
                    <a:pt x="3115" y="243"/>
                    <a:pt x="3115" y="243"/>
                    <a:pt x="3115" y="243"/>
                  </a:cubicBezTo>
                  <a:cubicBezTo>
                    <a:pt x="3147" y="247"/>
                    <a:pt x="3147" y="247"/>
                    <a:pt x="3147" y="247"/>
                  </a:cubicBezTo>
                  <a:cubicBezTo>
                    <a:pt x="3169" y="262"/>
                    <a:pt x="3169" y="262"/>
                    <a:pt x="3169" y="262"/>
                  </a:cubicBezTo>
                  <a:cubicBezTo>
                    <a:pt x="3196" y="298"/>
                    <a:pt x="3196" y="298"/>
                    <a:pt x="3196" y="298"/>
                  </a:cubicBezTo>
                  <a:cubicBezTo>
                    <a:pt x="3203" y="315"/>
                    <a:pt x="3203" y="315"/>
                    <a:pt x="3203" y="315"/>
                  </a:cubicBezTo>
                  <a:cubicBezTo>
                    <a:pt x="3195" y="340"/>
                    <a:pt x="3195" y="340"/>
                    <a:pt x="3195" y="340"/>
                  </a:cubicBezTo>
                  <a:cubicBezTo>
                    <a:pt x="3203" y="347"/>
                    <a:pt x="3203" y="347"/>
                    <a:pt x="3203" y="347"/>
                  </a:cubicBezTo>
                  <a:cubicBezTo>
                    <a:pt x="3198" y="363"/>
                    <a:pt x="3198" y="363"/>
                    <a:pt x="3198" y="363"/>
                  </a:cubicBezTo>
                  <a:cubicBezTo>
                    <a:pt x="3190" y="375"/>
                    <a:pt x="3190" y="375"/>
                    <a:pt x="3190" y="375"/>
                  </a:cubicBezTo>
                  <a:cubicBezTo>
                    <a:pt x="3192" y="387"/>
                    <a:pt x="3192" y="387"/>
                    <a:pt x="3192" y="387"/>
                  </a:cubicBezTo>
                  <a:cubicBezTo>
                    <a:pt x="3201" y="381"/>
                    <a:pt x="3201" y="381"/>
                    <a:pt x="3201" y="381"/>
                  </a:cubicBezTo>
                  <a:cubicBezTo>
                    <a:pt x="3210" y="360"/>
                    <a:pt x="3210" y="360"/>
                    <a:pt x="3210" y="360"/>
                  </a:cubicBezTo>
                  <a:cubicBezTo>
                    <a:pt x="3213" y="340"/>
                    <a:pt x="3213" y="340"/>
                    <a:pt x="3213" y="340"/>
                  </a:cubicBezTo>
                  <a:cubicBezTo>
                    <a:pt x="3215" y="326"/>
                    <a:pt x="3215" y="326"/>
                    <a:pt x="3215" y="326"/>
                  </a:cubicBezTo>
                  <a:cubicBezTo>
                    <a:pt x="3221" y="312"/>
                    <a:pt x="3221" y="312"/>
                    <a:pt x="3221" y="312"/>
                  </a:cubicBezTo>
                  <a:cubicBezTo>
                    <a:pt x="3219" y="302"/>
                    <a:pt x="3219" y="302"/>
                    <a:pt x="3219" y="302"/>
                  </a:cubicBezTo>
                  <a:cubicBezTo>
                    <a:pt x="3198" y="277"/>
                    <a:pt x="3198" y="277"/>
                    <a:pt x="3198" y="277"/>
                  </a:cubicBezTo>
                  <a:cubicBezTo>
                    <a:pt x="3195" y="266"/>
                    <a:pt x="3195" y="266"/>
                    <a:pt x="3195" y="266"/>
                  </a:cubicBezTo>
                  <a:cubicBezTo>
                    <a:pt x="3198" y="256"/>
                    <a:pt x="3198" y="256"/>
                    <a:pt x="3198" y="256"/>
                  </a:cubicBezTo>
                  <a:cubicBezTo>
                    <a:pt x="3225" y="253"/>
                    <a:pt x="3225" y="253"/>
                    <a:pt x="3225" y="253"/>
                  </a:cubicBezTo>
                  <a:cubicBezTo>
                    <a:pt x="3256" y="256"/>
                    <a:pt x="3256" y="256"/>
                    <a:pt x="3256" y="256"/>
                  </a:cubicBezTo>
                  <a:cubicBezTo>
                    <a:pt x="3306" y="297"/>
                    <a:pt x="3306" y="297"/>
                    <a:pt x="3306" y="297"/>
                  </a:cubicBezTo>
                  <a:cubicBezTo>
                    <a:pt x="3314" y="300"/>
                    <a:pt x="3314" y="300"/>
                    <a:pt x="3314" y="300"/>
                  </a:cubicBezTo>
                  <a:cubicBezTo>
                    <a:pt x="3323" y="306"/>
                    <a:pt x="3323" y="306"/>
                    <a:pt x="3323" y="306"/>
                  </a:cubicBezTo>
                  <a:cubicBezTo>
                    <a:pt x="3325" y="324"/>
                    <a:pt x="3325" y="324"/>
                    <a:pt x="3325" y="324"/>
                  </a:cubicBezTo>
                  <a:cubicBezTo>
                    <a:pt x="3337" y="334"/>
                    <a:pt x="3337" y="334"/>
                    <a:pt x="3337" y="334"/>
                  </a:cubicBezTo>
                  <a:cubicBezTo>
                    <a:pt x="3342" y="355"/>
                    <a:pt x="3342" y="355"/>
                    <a:pt x="3342" y="355"/>
                  </a:cubicBezTo>
                  <a:cubicBezTo>
                    <a:pt x="3342" y="376"/>
                    <a:pt x="3342" y="376"/>
                    <a:pt x="3342" y="376"/>
                  </a:cubicBezTo>
                  <a:cubicBezTo>
                    <a:pt x="3366" y="402"/>
                    <a:pt x="3366" y="402"/>
                    <a:pt x="3366" y="402"/>
                  </a:cubicBezTo>
                  <a:cubicBezTo>
                    <a:pt x="3383" y="425"/>
                    <a:pt x="3383" y="425"/>
                    <a:pt x="3383" y="425"/>
                  </a:cubicBezTo>
                  <a:cubicBezTo>
                    <a:pt x="3383" y="435"/>
                    <a:pt x="3383" y="435"/>
                    <a:pt x="3383" y="435"/>
                  </a:cubicBezTo>
                  <a:cubicBezTo>
                    <a:pt x="3368" y="436"/>
                    <a:pt x="3368" y="436"/>
                    <a:pt x="3368" y="436"/>
                  </a:cubicBezTo>
                  <a:cubicBezTo>
                    <a:pt x="3357" y="428"/>
                    <a:pt x="3357" y="428"/>
                    <a:pt x="3357" y="428"/>
                  </a:cubicBezTo>
                  <a:cubicBezTo>
                    <a:pt x="3348" y="430"/>
                    <a:pt x="3348" y="430"/>
                    <a:pt x="3348" y="430"/>
                  </a:cubicBezTo>
                  <a:cubicBezTo>
                    <a:pt x="3349" y="448"/>
                    <a:pt x="3349" y="448"/>
                    <a:pt x="3349" y="448"/>
                  </a:cubicBezTo>
                  <a:cubicBezTo>
                    <a:pt x="3368" y="461"/>
                    <a:pt x="3368" y="461"/>
                    <a:pt x="3368" y="461"/>
                  </a:cubicBezTo>
                  <a:cubicBezTo>
                    <a:pt x="3389" y="465"/>
                    <a:pt x="3389" y="465"/>
                    <a:pt x="3389" y="465"/>
                  </a:cubicBezTo>
                  <a:cubicBezTo>
                    <a:pt x="3409" y="485"/>
                    <a:pt x="3409" y="485"/>
                    <a:pt x="3409" y="485"/>
                  </a:cubicBezTo>
                  <a:cubicBezTo>
                    <a:pt x="3420" y="490"/>
                    <a:pt x="3420" y="490"/>
                    <a:pt x="3420" y="490"/>
                  </a:cubicBezTo>
                  <a:cubicBezTo>
                    <a:pt x="3439" y="511"/>
                    <a:pt x="3439" y="511"/>
                    <a:pt x="3439" y="511"/>
                  </a:cubicBezTo>
                  <a:close/>
                  <a:moveTo>
                    <a:pt x="6410" y="57"/>
                  </a:moveTo>
                  <a:lnTo>
                    <a:pt x="6410" y="57"/>
                  </a:lnTo>
                  <a:cubicBezTo>
                    <a:pt x="6417" y="26"/>
                    <a:pt x="6417" y="26"/>
                    <a:pt x="6417" y="26"/>
                  </a:cubicBezTo>
                  <a:cubicBezTo>
                    <a:pt x="6440" y="5"/>
                    <a:pt x="6440" y="5"/>
                    <a:pt x="6440" y="5"/>
                  </a:cubicBezTo>
                  <a:cubicBezTo>
                    <a:pt x="6445" y="10"/>
                    <a:pt x="6445" y="10"/>
                    <a:pt x="6445" y="10"/>
                  </a:cubicBezTo>
                  <a:cubicBezTo>
                    <a:pt x="6446" y="23"/>
                    <a:pt x="6446" y="23"/>
                    <a:pt x="6446" y="23"/>
                  </a:cubicBezTo>
                  <a:cubicBezTo>
                    <a:pt x="6451" y="29"/>
                    <a:pt x="6451" y="29"/>
                    <a:pt x="6451" y="29"/>
                  </a:cubicBezTo>
                  <a:cubicBezTo>
                    <a:pt x="6439" y="39"/>
                    <a:pt x="6439" y="39"/>
                    <a:pt x="6439" y="39"/>
                  </a:cubicBezTo>
                  <a:cubicBezTo>
                    <a:pt x="6429" y="51"/>
                    <a:pt x="6429" y="51"/>
                    <a:pt x="6429" y="51"/>
                  </a:cubicBezTo>
                  <a:cubicBezTo>
                    <a:pt x="6410" y="57"/>
                    <a:pt x="6410" y="57"/>
                    <a:pt x="6410" y="57"/>
                  </a:cubicBezTo>
                  <a:close/>
                  <a:moveTo>
                    <a:pt x="6585" y="335"/>
                  </a:moveTo>
                  <a:lnTo>
                    <a:pt x="6585" y="335"/>
                  </a:lnTo>
                  <a:cubicBezTo>
                    <a:pt x="6591" y="366"/>
                    <a:pt x="6591" y="366"/>
                    <a:pt x="6591" y="366"/>
                  </a:cubicBezTo>
                  <a:cubicBezTo>
                    <a:pt x="6621" y="402"/>
                    <a:pt x="6621" y="402"/>
                    <a:pt x="6621" y="402"/>
                  </a:cubicBezTo>
                  <a:cubicBezTo>
                    <a:pt x="6628" y="418"/>
                    <a:pt x="6628" y="418"/>
                    <a:pt x="6628" y="418"/>
                  </a:cubicBezTo>
                  <a:cubicBezTo>
                    <a:pt x="6683" y="438"/>
                    <a:pt x="6683" y="438"/>
                    <a:pt x="6683" y="438"/>
                  </a:cubicBezTo>
                  <a:cubicBezTo>
                    <a:pt x="6726" y="441"/>
                    <a:pt x="6726" y="441"/>
                    <a:pt x="6726" y="441"/>
                  </a:cubicBezTo>
                  <a:cubicBezTo>
                    <a:pt x="6754" y="454"/>
                    <a:pt x="6754" y="454"/>
                    <a:pt x="6754" y="454"/>
                  </a:cubicBezTo>
                  <a:cubicBezTo>
                    <a:pt x="6781" y="456"/>
                    <a:pt x="6781" y="456"/>
                    <a:pt x="6781" y="456"/>
                  </a:cubicBezTo>
                  <a:cubicBezTo>
                    <a:pt x="6802" y="448"/>
                    <a:pt x="6802" y="448"/>
                    <a:pt x="6802" y="448"/>
                  </a:cubicBezTo>
                  <a:cubicBezTo>
                    <a:pt x="6827" y="456"/>
                    <a:pt x="6827" y="456"/>
                    <a:pt x="6827" y="456"/>
                  </a:cubicBezTo>
                  <a:cubicBezTo>
                    <a:pt x="6841" y="450"/>
                    <a:pt x="6841" y="450"/>
                    <a:pt x="6841" y="450"/>
                  </a:cubicBezTo>
                  <a:cubicBezTo>
                    <a:pt x="6873" y="430"/>
                    <a:pt x="6873" y="430"/>
                    <a:pt x="6873" y="430"/>
                  </a:cubicBezTo>
                  <a:cubicBezTo>
                    <a:pt x="6879" y="410"/>
                    <a:pt x="6879" y="410"/>
                    <a:pt x="6879" y="410"/>
                  </a:cubicBezTo>
                  <a:cubicBezTo>
                    <a:pt x="6891" y="392"/>
                    <a:pt x="6891" y="392"/>
                    <a:pt x="6891" y="392"/>
                  </a:cubicBezTo>
                  <a:cubicBezTo>
                    <a:pt x="6885" y="369"/>
                    <a:pt x="6885" y="369"/>
                    <a:pt x="6885" y="369"/>
                  </a:cubicBezTo>
                  <a:cubicBezTo>
                    <a:pt x="6871" y="363"/>
                    <a:pt x="6871" y="363"/>
                    <a:pt x="6871" y="363"/>
                  </a:cubicBezTo>
                  <a:cubicBezTo>
                    <a:pt x="6861" y="364"/>
                    <a:pt x="6861" y="364"/>
                    <a:pt x="6861" y="364"/>
                  </a:cubicBezTo>
                  <a:cubicBezTo>
                    <a:pt x="6856" y="352"/>
                    <a:pt x="6856" y="352"/>
                    <a:pt x="6856" y="352"/>
                  </a:cubicBezTo>
                  <a:cubicBezTo>
                    <a:pt x="6856" y="343"/>
                    <a:pt x="6856" y="343"/>
                    <a:pt x="6856" y="343"/>
                  </a:cubicBezTo>
                  <a:cubicBezTo>
                    <a:pt x="6848" y="334"/>
                    <a:pt x="6848" y="334"/>
                    <a:pt x="6848" y="334"/>
                  </a:cubicBezTo>
                  <a:cubicBezTo>
                    <a:pt x="6835" y="343"/>
                    <a:pt x="6835" y="343"/>
                    <a:pt x="6835" y="343"/>
                  </a:cubicBezTo>
                  <a:cubicBezTo>
                    <a:pt x="6810" y="335"/>
                    <a:pt x="6810" y="335"/>
                    <a:pt x="6810" y="335"/>
                  </a:cubicBezTo>
                  <a:cubicBezTo>
                    <a:pt x="6770" y="343"/>
                    <a:pt x="6770" y="343"/>
                    <a:pt x="6770" y="343"/>
                  </a:cubicBezTo>
                  <a:cubicBezTo>
                    <a:pt x="6746" y="361"/>
                    <a:pt x="6746" y="361"/>
                    <a:pt x="6746" y="361"/>
                  </a:cubicBezTo>
                  <a:cubicBezTo>
                    <a:pt x="6731" y="364"/>
                    <a:pt x="6731" y="364"/>
                    <a:pt x="6731" y="364"/>
                  </a:cubicBezTo>
                  <a:cubicBezTo>
                    <a:pt x="6724" y="355"/>
                    <a:pt x="6724" y="355"/>
                    <a:pt x="6724" y="355"/>
                  </a:cubicBezTo>
                  <a:cubicBezTo>
                    <a:pt x="6720" y="343"/>
                    <a:pt x="6720" y="343"/>
                    <a:pt x="6720" y="343"/>
                  </a:cubicBezTo>
                  <a:cubicBezTo>
                    <a:pt x="6709" y="343"/>
                    <a:pt x="6709" y="343"/>
                    <a:pt x="6709" y="343"/>
                  </a:cubicBezTo>
                  <a:cubicBezTo>
                    <a:pt x="6691" y="347"/>
                    <a:pt x="6691" y="347"/>
                    <a:pt x="6691" y="347"/>
                  </a:cubicBezTo>
                  <a:cubicBezTo>
                    <a:pt x="6665" y="347"/>
                    <a:pt x="6665" y="347"/>
                    <a:pt x="6665" y="347"/>
                  </a:cubicBezTo>
                  <a:cubicBezTo>
                    <a:pt x="6653" y="343"/>
                    <a:pt x="6653" y="343"/>
                    <a:pt x="6653" y="343"/>
                  </a:cubicBezTo>
                  <a:cubicBezTo>
                    <a:pt x="6653" y="355"/>
                    <a:pt x="6653" y="355"/>
                    <a:pt x="6653" y="355"/>
                  </a:cubicBezTo>
                  <a:cubicBezTo>
                    <a:pt x="6640" y="367"/>
                    <a:pt x="6640" y="367"/>
                    <a:pt x="6640" y="367"/>
                  </a:cubicBezTo>
                  <a:cubicBezTo>
                    <a:pt x="6611" y="360"/>
                    <a:pt x="6611" y="360"/>
                    <a:pt x="6611" y="360"/>
                  </a:cubicBezTo>
                  <a:cubicBezTo>
                    <a:pt x="6601" y="349"/>
                    <a:pt x="6601" y="349"/>
                    <a:pt x="6601" y="349"/>
                  </a:cubicBezTo>
                  <a:cubicBezTo>
                    <a:pt x="6599" y="338"/>
                    <a:pt x="6599" y="338"/>
                    <a:pt x="6599" y="338"/>
                  </a:cubicBezTo>
                  <a:cubicBezTo>
                    <a:pt x="6585" y="335"/>
                    <a:pt x="6585" y="335"/>
                    <a:pt x="6585" y="335"/>
                  </a:cubicBezTo>
                  <a:close/>
                  <a:moveTo>
                    <a:pt x="5959" y="615"/>
                  </a:moveTo>
                  <a:lnTo>
                    <a:pt x="5959" y="615"/>
                  </a:lnTo>
                  <a:cubicBezTo>
                    <a:pt x="5942" y="575"/>
                    <a:pt x="5942" y="575"/>
                    <a:pt x="5942" y="575"/>
                  </a:cubicBezTo>
                  <a:cubicBezTo>
                    <a:pt x="5937" y="555"/>
                    <a:pt x="5937" y="555"/>
                    <a:pt x="5937" y="555"/>
                  </a:cubicBezTo>
                  <a:cubicBezTo>
                    <a:pt x="5923" y="545"/>
                    <a:pt x="5923" y="545"/>
                    <a:pt x="5923" y="545"/>
                  </a:cubicBezTo>
                  <a:cubicBezTo>
                    <a:pt x="5894" y="543"/>
                    <a:pt x="5894" y="543"/>
                    <a:pt x="5894" y="543"/>
                  </a:cubicBezTo>
                  <a:cubicBezTo>
                    <a:pt x="5881" y="522"/>
                    <a:pt x="5881" y="522"/>
                    <a:pt x="5881" y="522"/>
                  </a:cubicBezTo>
                  <a:cubicBezTo>
                    <a:pt x="5867" y="511"/>
                    <a:pt x="5867" y="511"/>
                    <a:pt x="5867" y="511"/>
                  </a:cubicBezTo>
                  <a:cubicBezTo>
                    <a:pt x="5858" y="506"/>
                    <a:pt x="5858" y="506"/>
                    <a:pt x="5858" y="506"/>
                  </a:cubicBezTo>
                  <a:cubicBezTo>
                    <a:pt x="5861" y="520"/>
                    <a:pt x="5861" y="520"/>
                    <a:pt x="5861" y="520"/>
                  </a:cubicBezTo>
                  <a:cubicBezTo>
                    <a:pt x="5876" y="545"/>
                    <a:pt x="5876" y="545"/>
                    <a:pt x="5876" y="545"/>
                  </a:cubicBezTo>
                  <a:cubicBezTo>
                    <a:pt x="5899" y="566"/>
                    <a:pt x="5899" y="566"/>
                    <a:pt x="5899" y="566"/>
                  </a:cubicBezTo>
                  <a:cubicBezTo>
                    <a:pt x="5922" y="600"/>
                    <a:pt x="5922" y="600"/>
                    <a:pt x="5922" y="600"/>
                  </a:cubicBezTo>
                  <a:cubicBezTo>
                    <a:pt x="5936" y="632"/>
                    <a:pt x="5936" y="632"/>
                    <a:pt x="5936" y="632"/>
                  </a:cubicBezTo>
                  <a:cubicBezTo>
                    <a:pt x="5949" y="639"/>
                    <a:pt x="5949" y="639"/>
                    <a:pt x="5949" y="639"/>
                  </a:cubicBezTo>
                  <a:cubicBezTo>
                    <a:pt x="5960" y="633"/>
                    <a:pt x="5960" y="633"/>
                    <a:pt x="5960" y="633"/>
                  </a:cubicBezTo>
                  <a:cubicBezTo>
                    <a:pt x="5959" y="615"/>
                    <a:pt x="5959" y="615"/>
                    <a:pt x="5959" y="615"/>
                  </a:cubicBezTo>
                  <a:close/>
                  <a:moveTo>
                    <a:pt x="6277" y="650"/>
                  </a:moveTo>
                  <a:lnTo>
                    <a:pt x="6277" y="650"/>
                  </a:lnTo>
                  <a:cubicBezTo>
                    <a:pt x="6266" y="652"/>
                    <a:pt x="6266" y="652"/>
                    <a:pt x="6266" y="652"/>
                  </a:cubicBezTo>
                  <a:cubicBezTo>
                    <a:pt x="6255" y="644"/>
                    <a:pt x="6255" y="644"/>
                    <a:pt x="6255" y="644"/>
                  </a:cubicBezTo>
                  <a:cubicBezTo>
                    <a:pt x="6254" y="632"/>
                    <a:pt x="6254" y="632"/>
                    <a:pt x="6254" y="632"/>
                  </a:cubicBezTo>
                  <a:cubicBezTo>
                    <a:pt x="6258" y="624"/>
                    <a:pt x="6258" y="624"/>
                    <a:pt x="6258" y="624"/>
                  </a:cubicBezTo>
                  <a:cubicBezTo>
                    <a:pt x="6267" y="630"/>
                    <a:pt x="6267" y="630"/>
                    <a:pt x="6267" y="630"/>
                  </a:cubicBezTo>
                  <a:cubicBezTo>
                    <a:pt x="6274" y="639"/>
                    <a:pt x="6274" y="639"/>
                    <a:pt x="6274" y="639"/>
                  </a:cubicBezTo>
                  <a:cubicBezTo>
                    <a:pt x="6289" y="645"/>
                    <a:pt x="6289" y="645"/>
                    <a:pt x="6289" y="645"/>
                  </a:cubicBezTo>
                  <a:cubicBezTo>
                    <a:pt x="6295" y="656"/>
                    <a:pt x="6295" y="656"/>
                    <a:pt x="6295" y="656"/>
                  </a:cubicBezTo>
                  <a:cubicBezTo>
                    <a:pt x="6295" y="664"/>
                    <a:pt x="6295" y="664"/>
                    <a:pt x="6295" y="664"/>
                  </a:cubicBezTo>
                  <a:cubicBezTo>
                    <a:pt x="6307" y="662"/>
                    <a:pt x="6307" y="662"/>
                    <a:pt x="6307" y="662"/>
                  </a:cubicBezTo>
                  <a:cubicBezTo>
                    <a:pt x="6321" y="641"/>
                    <a:pt x="6321" y="641"/>
                    <a:pt x="6321" y="641"/>
                  </a:cubicBezTo>
                  <a:cubicBezTo>
                    <a:pt x="6336" y="610"/>
                    <a:pt x="6336" y="610"/>
                    <a:pt x="6336" y="610"/>
                  </a:cubicBezTo>
                  <a:cubicBezTo>
                    <a:pt x="6364" y="583"/>
                    <a:pt x="6364" y="583"/>
                    <a:pt x="6364" y="583"/>
                  </a:cubicBezTo>
                  <a:cubicBezTo>
                    <a:pt x="6384" y="580"/>
                    <a:pt x="6384" y="580"/>
                    <a:pt x="6384" y="580"/>
                  </a:cubicBezTo>
                  <a:cubicBezTo>
                    <a:pt x="6397" y="568"/>
                    <a:pt x="6397" y="568"/>
                    <a:pt x="6397" y="568"/>
                  </a:cubicBezTo>
                  <a:cubicBezTo>
                    <a:pt x="6405" y="572"/>
                    <a:pt x="6405" y="572"/>
                    <a:pt x="6405" y="572"/>
                  </a:cubicBezTo>
                  <a:cubicBezTo>
                    <a:pt x="6399" y="584"/>
                    <a:pt x="6399" y="584"/>
                    <a:pt x="6399" y="584"/>
                  </a:cubicBezTo>
                  <a:cubicBezTo>
                    <a:pt x="6414" y="586"/>
                    <a:pt x="6414" y="586"/>
                    <a:pt x="6414" y="586"/>
                  </a:cubicBezTo>
                  <a:cubicBezTo>
                    <a:pt x="6426" y="593"/>
                    <a:pt x="6426" y="593"/>
                    <a:pt x="6426" y="593"/>
                  </a:cubicBezTo>
                  <a:cubicBezTo>
                    <a:pt x="6440" y="586"/>
                    <a:pt x="6440" y="586"/>
                    <a:pt x="6440" y="586"/>
                  </a:cubicBezTo>
                  <a:cubicBezTo>
                    <a:pt x="6440" y="572"/>
                    <a:pt x="6440" y="572"/>
                    <a:pt x="6440" y="572"/>
                  </a:cubicBezTo>
                  <a:cubicBezTo>
                    <a:pt x="6465" y="560"/>
                    <a:pt x="6465" y="560"/>
                    <a:pt x="6465" y="560"/>
                  </a:cubicBezTo>
                  <a:cubicBezTo>
                    <a:pt x="6478" y="545"/>
                    <a:pt x="6478" y="545"/>
                    <a:pt x="6478" y="545"/>
                  </a:cubicBezTo>
                  <a:cubicBezTo>
                    <a:pt x="6471" y="538"/>
                    <a:pt x="6471" y="538"/>
                    <a:pt x="6471" y="538"/>
                  </a:cubicBezTo>
                  <a:cubicBezTo>
                    <a:pt x="6449" y="540"/>
                    <a:pt x="6449" y="540"/>
                    <a:pt x="6449" y="540"/>
                  </a:cubicBezTo>
                  <a:cubicBezTo>
                    <a:pt x="6423" y="552"/>
                    <a:pt x="6423" y="552"/>
                    <a:pt x="6423" y="552"/>
                  </a:cubicBezTo>
                  <a:cubicBezTo>
                    <a:pt x="6402" y="537"/>
                    <a:pt x="6402" y="537"/>
                    <a:pt x="6402" y="537"/>
                  </a:cubicBezTo>
                  <a:cubicBezTo>
                    <a:pt x="6374" y="531"/>
                    <a:pt x="6374" y="531"/>
                    <a:pt x="6374" y="531"/>
                  </a:cubicBezTo>
                  <a:cubicBezTo>
                    <a:pt x="6367" y="519"/>
                    <a:pt x="6367" y="519"/>
                    <a:pt x="6367" y="519"/>
                  </a:cubicBezTo>
                  <a:cubicBezTo>
                    <a:pt x="6347" y="517"/>
                    <a:pt x="6347" y="517"/>
                    <a:pt x="6347" y="517"/>
                  </a:cubicBezTo>
                  <a:cubicBezTo>
                    <a:pt x="6344" y="509"/>
                    <a:pt x="6344" y="509"/>
                    <a:pt x="6344" y="509"/>
                  </a:cubicBezTo>
                  <a:cubicBezTo>
                    <a:pt x="6318" y="485"/>
                    <a:pt x="6318" y="485"/>
                    <a:pt x="6318" y="485"/>
                  </a:cubicBezTo>
                  <a:cubicBezTo>
                    <a:pt x="6306" y="477"/>
                    <a:pt x="6306" y="477"/>
                    <a:pt x="6306" y="477"/>
                  </a:cubicBezTo>
                  <a:cubicBezTo>
                    <a:pt x="6298" y="450"/>
                    <a:pt x="6298" y="450"/>
                    <a:pt x="6298" y="450"/>
                  </a:cubicBezTo>
                  <a:cubicBezTo>
                    <a:pt x="6295" y="438"/>
                    <a:pt x="6295" y="438"/>
                    <a:pt x="6295" y="438"/>
                  </a:cubicBezTo>
                  <a:cubicBezTo>
                    <a:pt x="6283" y="424"/>
                    <a:pt x="6283" y="424"/>
                    <a:pt x="6283" y="424"/>
                  </a:cubicBezTo>
                  <a:cubicBezTo>
                    <a:pt x="6280" y="407"/>
                    <a:pt x="6280" y="407"/>
                    <a:pt x="6280" y="407"/>
                  </a:cubicBezTo>
                  <a:cubicBezTo>
                    <a:pt x="6263" y="398"/>
                    <a:pt x="6263" y="398"/>
                    <a:pt x="6263" y="398"/>
                  </a:cubicBezTo>
                  <a:cubicBezTo>
                    <a:pt x="6263" y="390"/>
                    <a:pt x="6263" y="390"/>
                    <a:pt x="6263" y="390"/>
                  </a:cubicBezTo>
                  <a:cubicBezTo>
                    <a:pt x="6272" y="386"/>
                    <a:pt x="6272" y="386"/>
                    <a:pt x="6272" y="386"/>
                  </a:cubicBezTo>
                  <a:cubicBezTo>
                    <a:pt x="6263" y="375"/>
                    <a:pt x="6263" y="375"/>
                    <a:pt x="6263" y="375"/>
                  </a:cubicBezTo>
                  <a:cubicBezTo>
                    <a:pt x="6272" y="367"/>
                    <a:pt x="6272" y="367"/>
                    <a:pt x="6272" y="367"/>
                  </a:cubicBezTo>
                  <a:cubicBezTo>
                    <a:pt x="6278" y="364"/>
                    <a:pt x="6278" y="364"/>
                    <a:pt x="6278" y="364"/>
                  </a:cubicBezTo>
                  <a:cubicBezTo>
                    <a:pt x="6277" y="352"/>
                    <a:pt x="6277" y="352"/>
                    <a:pt x="6277" y="352"/>
                  </a:cubicBezTo>
                  <a:cubicBezTo>
                    <a:pt x="6269" y="347"/>
                    <a:pt x="6269" y="347"/>
                    <a:pt x="6269" y="347"/>
                  </a:cubicBezTo>
                  <a:cubicBezTo>
                    <a:pt x="6255" y="338"/>
                    <a:pt x="6255" y="338"/>
                    <a:pt x="6255" y="338"/>
                  </a:cubicBezTo>
                  <a:cubicBezTo>
                    <a:pt x="6226" y="338"/>
                    <a:pt x="6226" y="338"/>
                    <a:pt x="6226" y="338"/>
                  </a:cubicBezTo>
                  <a:cubicBezTo>
                    <a:pt x="6206" y="334"/>
                    <a:pt x="6206" y="334"/>
                    <a:pt x="6206" y="334"/>
                  </a:cubicBezTo>
                  <a:cubicBezTo>
                    <a:pt x="6193" y="320"/>
                    <a:pt x="6193" y="320"/>
                    <a:pt x="6193" y="320"/>
                  </a:cubicBezTo>
                  <a:cubicBezTo>
                    <a:pt x="6174" y="320"/>
                    <a:pt x="6174" y="320"/>
                    <a:pt x="6174" y="320"/>
                  </a:cubicBezTo>
                  <a:cubicBezTo>
                    <a:pt x="6157" y="314"/>
                    <a:pt x="6157" y="314"/>
                    <a:pt x="6157" y="314"/>
                  </a:cubicBezTo>
                  <a:cubicBezTo>
                    <a:pt x="6151" y="318"/>
                    <a:pt x="6151" y="318"/>
                    <a:pt x="6151" y="318"/>
                  </a:cubicBezTo>
                  <a:cubicBezTo>
                    <a:pt x="6177" y="340"/>
                    <a:pt x="6177" y="340"/>
                    <a:pt x="6177" y="340"/>
                  </a:cubicBezTo>
                  <a:cubicBezTo>
                    <a:pt x="6189" y="344"/>
                    <a:pt x="6189" y="344"/>
                    <a:pt x="6189" y="344"/>
                  </a:cubicBezTo>
                  <a:cubicBezTo>
                    <a:pt x="6197" y="352"/>
                    <a:pt x="6197" y="352"/>
                    <a:pt x="6197" y="352"/>
                  </a:cubicBezTo>
                  <a:cubicBezTo>
                    <a:pt x="6177" y="352"/>
                    <a:pt x="6177" y="352"/>
                    <a:pt x="6177" y="352"/>
                  </a:cubicBezTo>
                  <a:cubicBezTo>
                    <a:pt x="6171" y="349"/>
                    <a:pt x="6171" y="349"/>
                    <a:pt x="6171" y="349"/>
                  </a:cubicBezTo>
                  <a:cubicBezTo>
                    <a:pt x="6157" y="349"/>
                    <a:pt x="6157" y="349"/>
                    <a:pt x="6157" y="349"/>
                  </a:cubicBezTo>
                  <a:cubicBezTo>
                    <a:pt x="6150" y="361"/>
                    <a:pt x="6150" y="361"/>
                    <a:pt x="6150" y="361"/>
                  </a:cubicBezTo>
                  <a:cubicBezTo>
                    <a:pt x="6153" y="379"/>
                    <a:pt x="6153" y="379"/>
                    <a:pt x="6153" y="379"/>
                  </a:cubicBezTo>
                  <a:cubicBezTo>
                    <a:pt x="6162" y="396"/>
                    <a:pt x="6162" y="396"/>
                    <a:pt x="6162" y="396"/>
                  </a:cubicBezTo>
                  <a:cubicBezTo>
                    <a:pt x="6168" y="419"/>
                    <a:pt x="6168" y="419"/>
                    <a:pt x="6168" y="419"/>
                  </a:cubicBezTo>
                  <a:cubicBezTo>
                    <a:pt x="6194" y="445"/>
                    <a:pt x="6194" y="445"/>
                    <a:pt x="6194" y="445"/>
                  </a:cubicBezTo>
                  <a:cubicBezTo>
                    <a:pt x="6199" y="456"/>
                    <a:pt x="6199" y="456"/>
                    <a:pt x="6199" y="456"/>
                  </a:cubicBezTo>
                  <a:cubicBezTo>
                    <a:pt x="6191" y="462"/>
                    <a:pt x="6191" y="462"/>
                    <a:pt x="6191" y="462"/>
                  </a:cubicBezTo>
                  <a:cubicBezTo>
                    <a:pt x="6173" y="465"/>
                    <a:pt x="6173" y="465"/>
                    <a:pt x="6173" y="465"/>
                  </a:cubicBezTo>
                  <a:cubicBezTo>
                    <a:pt x="6154" y="445"/>
                    <a:pt x="6154" y="445"/>
                    <a:pt x="6154" y="445"/>
                  </a:cubicBezTo>
                  <a:cubicBezTo>
                    <a:pt x="6147" y="422"/>
                    <a:pt x="6147" y="422"/>
                    <a:pt x="6147" y="422"/>
                  </a:cubicBezTo>
                  <a:cubicBezTo>
                    <a:pt x="6134" y="415"/>
                    <a:pt x="6134" y="415"/>
                    <a:pt x="6134" y="415"/>
                  </a:cubicBezTo>
                  <a:cubicBezTo>
                    <a:pt x="6118" y="419"/>
                    <a:pt x="6118" y="419"/>
                    <a:pt x="6118" y="419"/>
                  </a:cubicBezTo>
                  <a:cubicBezTo>
                    <a:pt x="6110" y="424"/>
                    <a:pt x="6110" y="424"/>
                    <a:pt x="6110" y="424"/>
                  </a:cubicBezTo>
                  <a:cubicBezTo>
                    <a:pt x="6102" y="419"/>
                    <a:pt x="6102" y="419"/>
                    <a:pt x="6102" y="419"/>
                  </a:cubicBezTo>
                  <a:cubicBezTo>
                    <a:pt x="6087" y="415"/>
                    <a:pt x="6087" y="415"/>
                    <a:pt x="6087" y="415"/>
                  </a:cubicBezTo>
                  <a:cubicBezTo>
                    <a:pt x="6087" y="398"/>
                    <a:pt x="6087" y="398"/>
                    <a:pt x="6087" y="398"/>
                  </a:cubicBezTo>
                  <a:cubicBezTo>
                    <a:pt x="6081" y="386"/>
                    <a:pt x="6081" y="386"/>
                    <a:pt x="6081" y="386"/>
                  </a:cubicBezTo>
                  <a:cubicBezTo>
                    <a:pt x="6064" y="383"/>
                    <a:pt x="6064" y="383"/>
                    <a:pt x="6064" y="383"/>
                  </a:cubicBezTo>
                  <a:cubicBezTo>
                    <a:pt x="6047" y="367"/>
                    <a:pt x="6047" y="367"/>
                    <a:pt x="6047" y="367"/>
                  </a:cubicBezTo>
                  <a:cubicBezTo>
                    <a:pt x="6024" y="366"/>
                    <a:pt x="6024" y="366"/>
                    <a:pt x="6024" y="366"/>
                  </a:cubicBezTo>
                  <a:cubicBezTo>
                    <a:pt x="6015" y="360"/>
                    <a:pt x="6015" y="360"/>
                    <a:pt x="6015" y="360"/>
                  </a:cubicBezTo>
                  <a:cubicBezTo>
                    <a:pt x="6008" y="344"/>
                    <a:pt x="6008" y="344"/>
                    <a:pt x="6008" y="344"/>
                  </a:cubicBezTo>
                  <a:cubicBezTo>
                    <a:pt x="5989" y="352"/>
                    <a:pt x="5989" y="352"/>
                    <a:pt x="5989" y="352"/>
                  </a:cubicBezTo>
                  <a:cubicBezTo>
                    <a:pt x="5977" y="363"/>
                    <a:pt x="5977" y="363"/>
                    <a:pt x="5977" y="363"/>
                  </a:cubicBezTo>
                  <a:cubicBezTo>
                    <a:pt x="5978" y="387"/>
                    <a:pt x="5978" y="387"/>
                    <a:pt x="5978" y="387"/>
                  </a:cubicBezTo>
                  <a:cubicBezTo>
                    <a:pt x="5972" y="392"/>
                    <a:pt x="5972" y="392"/>
                    <a:pt x="5972" y="392"/>
                  </a:cubicBezTo>
                  <a:cubicBezTo>
                    <a:pt x="5975" y="413"/>
                    <a:pt x="5975" y="413"/>
                    <a:pt x="5975" y="413"/>
                  </a:cubicBezTo>
                  <a:cubicBezTo>
                    <a:pt x="5969" y="433"/>
                    <a:pt x="5969" y="433"/>
                    <a:pt x="5969" y="433"/>
                  </a:cubicBezTo>
                  <a:cubicBezTo>
                    <a:pt x="5951" y="447"/>
                    <a:pt x="5951" y="447"/>
                    <a:pt x="5951" y="447"/>
                  </a:cubicBezTo>
                  <a:cubicBezTo>
                    <a:pt x="5949" y="457"/>
                    <a:pt x="5949" y="457"/>
                    <a:pt x="5949" y="457"/>
                  </a:cubicBezTo>
                  <a:cubicBezTo>
                    <a:pt x="5969" y="485"/>
                    <a:pt x="5969" y="485"/>
                    <a:pt x="5969" y="485"/>
                  </a:cubicBezTo>
                  <a:cubicBezTo>
                    <a:pt x="5980" y="487"/>
                    <a:pt x="5980" y="487"/>
                    <a:pt x="5980" y="487"/>
                  </a:cubicBezTo>
                  <a:cubicBezTo>
                    <a:pt x="5991" y="496"/>
                    <a:pt x="5991" y="496"/>
                    <a:pt x="5991" y="496"/>
                  </a:cubicBezTo>
                  <a:cubicBezTo>
                    <a:pt x="5985" y="502"/>
                    <a:pt x="5985" y="502"/>
                    <a:pt x="5985" y="502"/>
                  </a:cubicBezTo>
                  <a:cubicBezTo>
                    <a:pt x="5974" y="503"/>
                    <a:pt x="5974" y="503"/>
                    <a:pt x="5974" y="503"/>
                  </a:cubicBezTo>
                  <a:cubicBezTo>
                    <a:pt x="5977" y="519"/>
                    <a:pt x="5977" y="519"/>
                    <a:pt x="5977" y="519"/>
                  </a:cubicBezTo>
                  <a:cubicBezTo>
                    <a:pt x="5989" y="523"/>
                    <a:pt x="5989" y="523"/>
                    <a:pt x="5989" y="523"/>
                  </a:cubicBezTo>
                  <a:cubicBezTo>
                    <a:pt x="5995" y="537"/>
                    <a:pt x="5995" y="537"/>
                    <a:pt x="5995" y="537"/>
                  </a:cubicBezTo>
                  <a:cubicBezTo>
                    <a:pt x="5995" y="548"/>
                    <a:pt x="5995" y="548"/>
                    <a:pt x="5995" y="548"/>
                  </a:cubicBezTo>
                  <a:cubicBezTo>
                    <a:pt x="6004" y="557"/>
                    <a:pt x="6004" y="557"/>
                    <a:pt x="6004" y="557"/>
                  </a:cubicBezTo>
                  <a:cubicBezTo>
                    <a:pt x="6023" y="563"/>
                    <a:pt x="6023" y="563"/>
                    <a:pt x="6023" y="563"/>
                  </a:cubicBezTo>
                  <a:cubicBezTo>
                    <a:pt x="6029" y="572"/>
                    <a:pt x="6029" y="572"/>
                    <a:pt x="6029" y="572"/>
                  </a:cubicBezTo>
                  <a:cubicBezTo>
                    <a:pt x="6026" y="578"/>
                    <a:pt x="6026" y="578"/>
                    <a:pt x="6026" y="578"/>
                  </a:cubicBezTo>
                  <a:cubicBezTo>
                    <a:pt x="6034" y="586"/>
                    <a:pt x="6034" y="586"/>
                    <a:pt x="6034" y="586"/>
                  </a:cubicBezTo>
                  <a:cubicBezTo>
                    <a:pt x="6041" y="581"/>
                    <a:pt x="6041" y="581"/>
                    <a:pt x="6041" y="581"/>
                  </a:cubicBezTo>
                  <a:cubicBezTo>
                    <a:pt x="6052" y="584"/>
                    <a:pt x="6052" y="584"/>
                    <a:pt x="6052" y="584"/>
                  </a:cubicBezTo>
                  <a:cubicBezTo>
                    <a:pt x="6058" y="592"/>
                    <a:pt x="6058" y="592"/>
                    <a:pt x="6058" y="592"/>
                  </a:cubicBezTo>
                  <a:cubicBezTo>
                    <a:pt x="6047" y="601"/>
                    <a:pt x="6047" y="601"/>
                    <a:pt x="6047" y="601"/>
                  </a:cubicBezTo>
                  <a:cubicBezTo>
                    <a:pt x="6043" y="597"/>
                    <a:pt x="6043" y="597"/>
                    <a:pt x="6043" y="597"/>
                  </a:cubicBezTo>
                  <a:cubicBezTo>
                    <a:pt x="6030" y="597"/>
                    <a:pt x="6030" y="597"/>
                    <a:pt x="6030" y="597"/>
                  </a:cubicBezTo>
                  <a:cubicBezTo>
                    <a:pt x="6026" y="606"/>
                    <a:pt x="6026" y="606"/>
                    <a:pt x="6026" y="606"/>
                  </a:cubicBezTo>
                  <a:cubicBezTo>
                    <a:pt x="6032" y="621"/>
                    <a:pt x="6032" y="621"/>
                    <a:pt x="6032" y="621"/>
                  </a:cubicBezTo>
                  <a:cubicBezTo>
                    <a:pt x="6079" y="653"/>
                    <a:pt x="6079" y="653"/>
                    <a:pt x="6079" y="653"/>
                  </a:cubicBezTo>
                  <a:cubicBezTo>
                    <a:pt x="6107" y="664"/>
                    <a:pt x="6107" y="664"/>
                    <a:pt x="6107" y="664"/>
                  </a:cubicBezTo>
                  <a:cubicBezTo>
                    <a:pt x="6130" y="661"/>
                    <a:pt x="6130" y="661"/>
                    <a:pt x="6130" y="661"/>
                  </a:cubicBezTo>
                  <a:cubicBezTo>
                    <a:pt x="6144" y="673"/>
                    <a:pt x="6144" y="673"/>
                    <a:pt x="6144" y="673"/>
                  </a:cubicBezTo>
                  <a:cubicBezTo>
                    <a:pt x="6159" y="682"/>
                    <a:pt x="6159" y="682"/>
                    <a:pt x="6159" y="682"/>
                  </a:cubicBezTo>
                  <a:cubicBezTo>
                    <a:pt x="6163" y="699"/>
                    <a:pt x="6163" y="699"/>
                    <a:pt x="6163" y="699"/>
                  </a:cubicBezTo>
                  <a:cubicBezTo>
                    <a:pt x="6179" y="713"/>
                    <a:pt x="6179" y="713"/>
                    <a:pt x="6179" y="713"/>
                  </a:cubicBezTo>
                  <a:cubicBezTo>
                    <a:pt x="6202" y="711"/>
                    <a:pt x="6202" y="711"/>
                    <a:pt x="6202" y="711"/>
                  </a:cubicBezTo>
                  <a:cubicBezTo>
                    <a:pt x="6226" y="704"/>
                    <a:pt x="6226" y="704"/>
                    <a:pt x="6226" y="704"/>
                  </a:cubicBezTo>
                  <a:cubicBezTo>
                    <a:pt x="6248" y="705"/>
                    <a:pt x="6248" y="705"/>
                    <a:pt x="6248" y="705"/>
                  </a:cubicBezTo>
                  <a:cubicBezTo>
                    <a:pt x="6263" y="714"/>
                    <a:pt x="6263" y="714"/>
                    <a:pt x="6263" y="714"/>
                  </a:cubicBezTo>
                  <a:cubicBezTo>
                    <a:pt x="6277" y="711"/>
                    <a:pt x="6277" y="711"/>
                    <a:pt x="6277" y="711"/>
                  </a:cubicBezTo>
                  <a:cubicBezTo>
                    <a:pt x="6284" y="697"/>
                    <a:pt x="6284" y="697"/>
                    <a:pt x="6284" y="697"/>
                  </a:cubicBezTo>
                  <a:cubicBezTo>
                    <a:pt x="6284" y="682"/>
                    <a:pt x="6284" y="682"/>
                    <a:pt x="6284" y="682"/>
                  </a:cubicBezTo>
                  <a:cubicBezTo>
                    <a:pt x="6275" y="664"/>
                    <a:pt x="6275" y="664"/>
                    <a:pt x="6275" y="664"/>
                  </a:cubicBezTo>
                  <a:cubicBezTo>
                    <a:pt x="6277" y="650"/>
                    <a:pt x="6277" y="650"/>
                    <a:pt x="6277" y="650"/>
                  </a:cubicBezTo>
                  <a:close/>
                  <a:moveTo>
                    <a:pt x="6284" y="335"/>
                  </a:moveTo>
                  <a:lnTo>
                    <a:pt x="6284" y="335"/>
                  </a:lnTo>
                  <a:cubicBezTo>
                    <a:pt x="6307" y="335"/>
                    <a:pt x="6307" y="335"/>
                    <a:pt x="6307" y="335"/>
                  </a:cubicBezTo>
                  <a:cubicBezTo>
                    <a:pt x="6333" y="334"/>
                    <a:pt x="6333" y="334"/>
                    <a:pt x="6333" y="334"/>
                  </a:cubicBezTo>
                  <a:cubicBezTo>
                    <a:pt x="6350" y="335"/>
                    <a:pt x="6350" y="335"/>
                    <a:pt x="6350" y="335"/>
                  </a:cubicBezTo>
                  <a:cubicBezTo>
                    <a:pt x="6390" y="355"/>
                    <a:pt x="6390" y="355"/>
                    <a:pt x="6390" y="355"/>
                  </a:cubicBezTo>
                  <a:cubicBezTo>
                    <a:pt x="6408" y="357"/>
                    <a:pt x="6408" y="357"/>
                    <a:pt x="6408" y="357"/>
                  </a:cubicBezTo>
                  <a:cubicBezTo>
                    <a:pt x="6422" y="354"/>
                    <a:pt x="6422" y="354"/>
                    <a:pt x="6422" y="354"/>
                  </a:cubicBezTo>
                  <a:cubicBezTo>
                    <a:pt x="6462" y="358"/>
                    <a:pt x="6462" y="358"/>
                    <a:pt x="6462" y="358"/>
                  </a:cubicBezTo>
                  <a:cubicBezTo>
                    <a:pt x="6501" y="370"/>
                    <a:pt x="6501" y="370"/>
                    <a:pt x="6501" y="370"/>
                  </a:cubicBezTo>
                  <a:cubicBezTo>
                    <a:pt x="6503" y="379"/>
                    <a:pt x="6503" y="379"/>
                    <a:pt x="6503" y="379"/>
                  </a:cubicBezTo>
                  <a:cubicBezTo>
                    <a:pt x="6484" y="384"/>
                    <a:pt x="6484" y="384"/>
                    <a:pt x="6484" y="384"/>
                  </a:cubicBezTo>
                  <a:cubicBezTo>
                    <a:pt x="6474" y="395"/>
                    <a:pt x="6474" y="395"/>
                    <a:pt x="6474" y="395"/>
                  </a:cubicBezTo>
                  <a:cubicBezTo>
                    <a:pt x="6474" y="412"/>
                    <a:pt x="6474" y="412"/>
                    <a:pt x="6474" y="412"/>
                  </a:cubicBezTo>
                  <a:cubicBezTo>
                    <a:pt x="6491" y="430"/>
                    <a:pt x="6491" y="430"/>
                    <a:pt x="6491" y="430"/>
                  </a:cubicBezTo>
                  <a:cubicBezTo>
                    <a:pt x="6509" y="436"/>
                    <a:pt x="6509" y="436"/>
                    <a:pt x="6509" y="436"/>
                  </a:cubicBezTo>
                  <a:cubicBezTo>
                    <a:pt x="6510" y="456"/>
                    <a:pt x="6510" y="456"/>
                    <a:pt x="6510" y="456"/>
                  </a:cubicBezTo>
                  <a:cubicBezTo>
                    <a:pt x="6514" y="468"/>
                    <a:pt x="6514" y="468"/>
                    <a:pt x="6514" y="468"/>
                  </a:cubicBezTo>
                  <a:cubicBezTo>
                    <a:pt x="6506" y="482"/>
                    <a:pt x="6506" y="482"/>
                    <a:pt x="6506" y="482"/>
                  </a:cubicBezTo>
                  <a:cubicBezTo>
                    <a:pt x="6501" y="505"/>
                    <a:pt x="6501" y="505"/>
                    <a:pt x="6501" y="505"/>
                  </a:cubicBezTo>
                  <a:cubicBezTo>
                    <a:pt x="6488" y="517"/>
                    <a:pt x="6488" y="517"/>
                    <a:pt x="6488" y="517"/>
                  </a:cubicBezTo>
                  <a:cubicBezTo>
                    <a:pt x="6481" y="529"/>
                    <a:pt x="6481" y="529"/>
                    <a:pt x="6481" y="529"/>
                  </a:cubicBezTo>
                  <a:cubicBezTo>
                    <a:pt x="6466" y="517"/>
                    <a:pt x="6466" y="517"/>
                    <a:pt x="6466" y="517"/>
                  </a:cubicBezTo>
                  <a:cubicBezTo>
                    <a:pt x="6457" y="517"/>
                    <a:pt x="6457" y="517"/>
                    <a:pt x="6457" y="517"/>
                  </a:cubicBezTo>
                  <a:cubicBezTo>
                    <a:pt x="6440" y="529"/>
                    <a:pt x="6440" y="529"/>
                    <a:pt x="6440" y="529"/>
                  </a:cubicBezTo>
                  <a:cubicBezTo>
                    <a:pt x="6423" y="531"/>
                    <a:pt x="6423" y="531"/>
                    <a:pt x="6423" y="531"/>
                  </a:cubicBezTo>
                  <a:cubicBezTo>
                    <a:pt x="6387" y="514"/>
                    <a:pt x="6387" y="514"/>
                    <a:pt x="6387" y="514"/>
                  </a:cubicBezTo>
                  <a:cubicBezTo>
                    <a:pt x="6367" y="496"/>
                    <a:pt x="6367" y="496"/>
                    <a:pt x="6367" y="496"/>
                  </a:cubicBezTo>
                  <a:cubicBezTo>
                    <a:pt x="6332" y="465"/>
                    <a:pt x="6332" y="465"/>
                    <a:pt x="6332" y="465"/>
                  </a:cubicBezTo>
                  <a:cubicBezTo>
                    <a:pt x="6326" y="444"/>
                    <a:pt x="6326" y="444"/>
                    <a:pt x="6326" y="444"/>
                  </a:cubicBezTo>
                  <a:cubicBezTo>
                    <a:pt x="6330" y="428"/>
                    <a:pt x="6330" y="428"/>
                    <a:pt x="6330" y="428"/>
                  </a:cubicBezTo>
                  <a:cubicBezTo>
                    <a:pt x="6332" y="415"/>
                    <a:pt x="6332" y="415"/>
                    <a:pt x="6332" y="415"/>
                  </a:cubicBezTo>
                  <a:cubicBezTo>
                    <a:pt x="6336" y="405"/>
                    <a:pt x="6336" y="405"/>
                    <a:pt x="6336" y="405"/>
                  </a:cubicBezTo>
                  <a:cubicBezTo>
                    <a:pt x="6327" y="392"/>
                    <a:pt x="6327" y="392"/>
                    <a:pt x="6327" y="392"/>
                  </a:cubicBezTo>
                  <a:cubicBezTo>
                    <a:pt x="6318" y="386"/>
                    <a:pt x="6318" y="386"/>
                    <a:pt x="6318" y="386"/>
                  </a:cubicBezTo>
                  <a:cubicBezTo>
                    <a:pt x="6315" y="369"/>
                    <a:pt x="6315" y="369"/>
                    <a:pt x="6315" y="369"/>
                  </a:cubicBezTo>
                  <a:cubicBezTo>
                    <a:pt x="6306" y="364"/>
                    <a:pt x="6306" y="364"/>
                    <a:pt x="6306" y="364"/>
                  </a:cubicBezTo>
                  <a:cubicBezTo>
                    <a:pt x="6295" y="350"/>
                    <a:pt x="6295" y="350"/>
                    <a:pt x="6295" y="350"/>
                  </a:cubicBezTo>
                  <a:cubicBezTo>
                    <a:pt x="6284" y="335"/>
                    <a:pt x="6284" y="335"/>
                    <a:pt x="6284" y="335"/>
                  </a:cubicBezTo>
                  <a:close/>
                  <a:moveTo>
                    <a:pt x="3583" y="756"/>
                  </a:moveTo>
                  <a:lnTo>
                    <a:pt x="3583" y="756"/>
                  </a:lnTo>
                  <a:cubicBezTo>
                    <a:pt x="3582" y="756"/>
                    <a:pt x="3605" y="748"/>
                    <a:pt x="3605" y="748"/>
                  </a:cubicBezTo>
                  <a:cubicBezTo>
                    <a:pt x="3615" y="726"/>
                    <a:pt x="3615" y="726"/>
                    <a:pt x="3615" y="726"/>
                  </a:cubicBezTo>
                  <a:cubicBezTo>
                    <a:pt x="3632" y="702"/>
                    <a:pt x="3632" y="702"/>
                    <a:pt x="3632" y="702"/>
                  </a:cubicBezTo>
                  <a:cubicBezTo>
                    <a:pt x="3644" y="694"/>
                    <a:pt x="3644" y="694"/>
                    <a:pt x="3644" y="694"/>
                  </a:cubicBezTo>
                  <a:cubicBezTo>
                    <a:pt x="3641" y="685"/>
                    <a:pt x="3641" y="685"/>
                    <a:pt x="3641" y="685"/>
                  </a:cubicBezTo>
                  <a:cubicBezTo>
                    <a:pt x="3644" y="671"/>
                    <a:pt x="3644" y="671"/>
                    <a:pt x="3644" y="671"/>
                  </a:cubicBezTo>
                  <a:cubicBezTo>
                    <a:pt x="3679" y="647"/>
                    <a:pt x="3679" y="647"/>
                    <a:pt x="3679" y="647"/>
                  </a:cubicBezTo>
                  <a:cubicBezTo>
                    <a:pt x="3693" y="645"/>
                    <a:pt x="3693" y="645"/>
                    <a:pt x="3693" y="645"/>
                  </a:cubicBezTo>
                  <a:cubicBezTo>
                    <a:pt x="3702" y="653"/>
                    <a:pt x="3702" y="653"/>
                    <a:pt x="3702" y="653"/>
                  </a:cubicBezTo>
                  <a:cubicBezTo>
                    <a:pt x="3715" y="652"/>
                    <a:pt x="3715" y="652"/>
                    <a:pt x="3715" y="652"/>
                  </a:cubicBezTo>
                  <a:cubicBezTo>
                    <a:pt x="3722" y="636"/>
                    <a:pt x="3722" y="636"/>
                    <a:pt x="3722" y="636"/>
                  </a:cubicBezTo>
                  <a:cubicBezTo>
                    <a:pt x="3728" y="624"/>
                    <a:pt x="3728" y="624"/>
                    <a:pt x="3728" y="624"/>
                  </a:cubicBezTo>
                  <a:cubicBezTo>
                    <a:pt x="3747" y="618"/>
                    <a:pt x="3747" y="618"/>
                    <a:pt x="3747" y="618"/>
                  </a:cubicBezTo>
                  <a:cubicBezTo>
                    <a:pt x="3773" y="597"/>
                    <a:pt x="3773" y="597"/>
                    <a:pt x="3773" y="597"/>
                  </a:cubicBezTo>
                  <a:cubicBezTo>
                    <a:pt x="3777" y="583"/>
                    <a:pt x="3777" y="583"/>
                    <a:pt x="3777" y="583"/>
                  </a:cubicBezTo>
                  <a:cubicBezTo>
                    <a:pt x="3788" y="575"/>
                    <a:pt x="3788" y="575"/>
                    <a:pt x="3788" y="575"/>
                  </a:cubicBezTo>
                  <a:cubicBezTo>
                    <a:pt x="3802" y="545"/>
                    <a:pt x="3802" y="545"/>
                    <a:pt x="3802" y="545"/>
                  </a:cubicBezTo>
                  <a:cubicBezTo>
                    <a:pt x="3797" y="526"/>
                    <a:pt x="3797" y="526"/>
                    <a:pt x="3797" y="526"/>
                  </a:cubicBezTo>
                  <a:cubicBezTo>
                    <a:pt x="3777" y="502"/>
                    <a:pt x="3777" y="502"/>
                    <a:pt x="3777" y="502"/>
                  </a:cubicBezTo>
                  <a:cubicBezTo>
                    <a:pt x="3767" y="482"/>
                    <a:pt x="3767" y="482"/>
                    <a:pt x="3767" y="482"/>
                  </a:cubicBezTo>
                  <a:cubicBezTo>
                    <a:pt x="3767" y="467"/>
                    <a:pt x="3767" y="467"/>
                    <a:pt x="3767" y="467"/>
                  </a:cubicBezTo>
                  <a:cubicBezTo>
                    <a:pt x="3741" y="450"/>
                    <a:pt x="3741" y="450"/>
                    <a:pt x="3741" y="450"/>
                  </a:cubicBezTo>
                  <a:cubicBezTo>
                    <a:pt x="3724" y="448"/>
                    <a:pt x="3724" y="448"/>
                    <a:pt x="3724" y="448"/>
                  </a:cubicBezTo>
                  <a:cubicBezTo>
                    <a:pt x="3718" y="453"/>
                    <a:pt x="3718" y="453"/>
                    <a:pt x="3718" y="453"/>
                  </a:cubicBezTo>
                  <a:cubicBezTo>
                    <a:pt x="3705" y="445"/>
                    <a:pt x="3705" y="445"/>
                    <a:pt x="3705" y="445"/>
                  </a:cubicBezTo>
                  <a:cubicBezTo>
                    <a:pt x="3686" y="438"/>
                    <a:pt x="3686" y="438"/>
                    <a:pt x="3686" y="438"/>
                  </a:cubicBezTo>
                  <a:cubicBezTo>
                    <a:pt x="3666" y="419"/>
                    <a:pt x="3666" y="419"/>
                    <a:pt x="3666" y="419"/>
                  </a:cubicBezTo>
                  <a:cubicBezTo>
                    <a:pt x="3656" y="416"/>
                    <a:pt x="3656" y="416"/>
                    <a:pt x="3656" y="416"/>
                  </a:cubicBezTo>
                  <a:cubicBezTo>
                    <a:pt x="3653" y="424"/>
                    <a:pt x="3653" y="424"/>
                    <a:pt x="3653" y="424"/>
                  </a:cubicBezTo>
                  <a:cubicBezTo>
                    <a:pt x="3641" y="419"/>
                    <a:pt x="3641" y="419"/>
                    <a:pt x="3641" y="419"/>
                  </a:cubicBezTo>
                  <a:cubicBezTo>
                    <a:pt x="3637" y="407"/>
                    <a:pt x="3637" y="407"/>
                    <a:pt x="3637" y="407"/>
                  </a:cubicBezTo>
                  <a:cubicBezTo>
                    <a:pt x="3624" y="393"/>
                    <a:pt x="3624" y="393"/>
                    <a:pt x="3624" y="393"/>
                  </a:cubicBezTo>
                  <a:cubicBezTo>
                    <a:pt x="3615" y="395"/>
                    <a:pt x="3615" y="395"/>
                    <a:pt x="3615" y="395"/>
                  </a:cubicBezTo>
                  <a:cubicBezTo>
                    <a:pt x="3612" y="409"/>
                    <a:pt x="3612" y="409"/>
                    <a:pt x="3612" y="409"/>
                  </a:cubicBezTo>
                  <a:cubicBezTo>
                    <a:pt x="3605" y="407"/>
                    <a:pt x="3605" y="407"/>
                    <a:pt x="3605" y="407"/>
                  </a:cubicBezTo>
                  <a:cubicBezTo>
                    <a:pt x="3588" y="387"/>
                    <a:pt x="3588" y="387"/>
                    <a:pt x="3588" y="387"/>
                  </a:cubicBezTo>
                  <a:cubicBezTo>
                    <a:pt x="3579" y="381"/>
                    <a:pt x="3579" y="381"/>
                    <a:pt x="3579" y="381"/>
                  </a:cubicBezTo>
                  <a:cubicBezTo>
                    <a:pt x="3577" y="389"/>
                    <a:pt x="3577" y="389"/>
                    <a:pt x="3577" y="389"/>
                  </a:cubicBezTo>
                  <a:cubicBezTo>
                    <a:pt x="3589" y="402"/>
                    <a:pt x="3589" y="402"/>
                    <a:pt x="3589" y="402"/>
                  </a:cubicBezTo>
                  <a:cubicBezTo>
                    <a:pt x="3591" y="413"/>
                    <a:pt x="3591" y="413"/>
                    <a:pt x="3591" y="413"/>
                  </a:cubicBezTo>
                  <a:cubicBezTo>
                    <a:pt x="3580" y="422"/>
                    <a:pt x="3580" y="422"/>
                    <a:pt x="3580" y="422"/>
                  </a:cubicBezTo>
                  <a:cubicBezTo>
                    <a:pt x="3582" y="438"/>
                    <a:pt x="3582" y="438"/>
                    <a:pt x="3582" y="438"/>
                  </a:cubicBezTo>
                  <a:cubicBezTo>
                    <a:pt x="3572" y="436"/>
                    <a:pt x="3572" y="436"/>
                    <a:pt x="3572" y="436"/>
                  </a:cubicBezTo>
                  <a:cubicBezTo>
                    <a:pt x="3566" y="425"/>
                    <a:pt x="3566" y="425"/>
                    <a:pt x="3566" y="425"/>
                  </a:cubicBezTo>
                  <a:cubicBezTo>
                    <a:pt x="3563" y="372"/>
                    <a:pt x="3563" y="372"/>
                    <a:pt x="3563" y="372"/>
                  </a:cubicBezTo>
                  <a:cubicBezTo>
                    <a:pt x="3546" y="364"/>
                    <a:pt x="3546" y="364"/>
                    <a:pt x="3546" y="364"/>
                  </a:cubicBezTo>
                  <a:cubicBezTo>
                    <a:pt x="3531" y="361"/>
                    <a:pt x="3531" y="361"/>
                    <a:pt x="3531" y="361"/>
                  </a:cubicBezTo>
                  <a:cubicBezTo>
                    <a:pt x="3510" y="352"/>
                    <a:pt x="3510" y="352"/>
                    <a:pt x="3510" y="352"/>
                  </a:cubicBezTo>
                  <a:cubicBezTo>
                    <a:pt x="3499" y="352"/>
                    <a:pt x="3499" y="352"/>
                    <a:pt x="3499" y="352"/>
                  </a:cubicBezTo>
                  <a:cubicBezTo>
                    <a:pt x="3490" y="364"/>
                    <a:pt x="3490" y="364"/>
                    <a:pt x="3490" y="364"/>
                  </a:cubicBezTo>
                  <a:cubicBezTo>
                    <a:pt x="3493" y="379"/>
                    <a:pt x="3493" y="379"/>
                    <a:pt x="3493" y="379"/>
                  </a:cubicBezTo>
                  <a:cubicBezTo>
                    <a:pt x="3510" y="390"/>
                    <a:pt x="3510" y="390"/>
                    <a:pt x="3510" y="390"/>
                  </a:cubicBezTo>
                  <a:cubicBezTo>
                    <a:pt x="3520" y="404"/>
                    <a:pt x="3520" y="404"/>
                    <a:pt x="3520" y="404"/>
                  </a:cubicBezTo>
                  <a:cubicBezTo>
                    <a:pt x="3514" y="412"/>
                    <a:pt x="3514" y="412"/>
                    <a:pt x="3514" y="412"/>
                  </a:cubicBezTo>
                  <a:cubicBezTo>
                    <a:pt x="3501" y="410"/>
                    <a:pt x="3501" y="410"/>
                    <a:pt x="3501" y="410"/>
                  </a:cubicBezTo>
                  <a:cubicBezTo>
                    <a:pt x="3494" y="401"/>
                    <a:pt x="3494" y="401"/>
                    <a:pt x="3494" y="401"/>
                  </a:cubicBezTo>
                  <a:cubicBezTo>
                    <a:pt x="3484" y="392"/>
                    <a:pt x="3484" y="392"/>
                    <a:pt x="3484" y="392"/>
                  </a:cubicBezTo>
                  <a:cubicBezTo>
                    <a:pt x="3478" y="392"/>
                    <a:pt x="3478" y="392"/>
                    <a:pt x="3478" y="392"/>
                  </a:cubicBezTo>
                  <a:cubicBezTo>
                    <a:pt x="3481" y="404"/>
                    <a:pt x="3481" y="404"/>
                    <a:pt x="3481" y="404"/>
                  </a:cubicBezTo>
                  <a:cubicBezTo>
                    <a:pt x="3485" y="418"/>
                    <a:pt x="3485" y="418"/>
                    <a:pt x="3485" y="418"/>
                  </a:cubicBezTo>
                  <a:cubicBezTo>
                    <a:pt x="3481" y="422"/>
                    <a:pt x="3481" y="422"/>
                    <a:pt x="3481" y="422"/>
                  </a:cubicBezTo>
                  <a:cubicBezTo>
                    <a:pt x="3481" y="439"/>
                    <a:pt x="3481" y="439"/>
                    <a:pt x="3481" y="439"/>
                  </a:cubicBezTo>
                  <a:cubicBezTo>
                    <a:pt x="3490" y="448"/>
                    <a:pt x="3490" y="448"/>
                    <a:pt x="3490" y="448"/>
                  </a:cubicBezTo>
                  <a:cubicBezTo>
                    <a:pt x="3502" y="451"/>
                    <a:pt x="3502" y="451"/>
                    <a:pt x="3502" y="451"/>
                  </a:cubicBezTo>
                  <a:cubicBezTo>
                    <a:pt x="3508" y="461"/>
                    <a:pt x="3508" y="461"/>
                    <a:pt x="3508" y="461"/>
                  </a:cubicBezTo>
                  <a:cubicBezTo>
                    <a:pt x="3505" y="474"/>
                    <a:pt x="3505" y="474"/>
                    <a:pt x="3505" y="474"/>
                  </a:cubicBezTo>
                  <a:cubicBezTo>
                    <a:pt x="3522" y="516"/>
                    <a:pt x="3522" y="516"/>
                    <a:pt x="3522" y="516"/>
                  </a:cubicBezTo>
                  <a:cubicBezTo>
                    <a:pt x="3534" y="528"/>
                    <a:pt x="3534" y="528"/>
                    <a:pt x="3534" y="528"/>
                  </a:cubicBezTo>
                  <a:cubicBezTo>
                    <a:pt x="3550" y="528"/>
                    <a:pt x="3550" y="528"/>
                    <a:pt x="3550" y="528"/>
                  </a:cubicBezTo>
                  <a:cubicBezTo>
                    <a:pt x="3540" y="537"/>
                    <a:pt x="3540" y="537"/>
                    <a:pt x="3540" y="537"/>
                  </a:cubicBezTo>
                  <a:cubicBezTo>
                    <a:pt x="3525" y="540"/>
                    <a:pt x="3525" y="540"/>
                    <a:pt x="3525" y="540"/>
                  </a:cubicBezTo>
                  <a:cubicBezTo>
                    <a:pt x="3516" y="568"/>
                    <a:pt x="3516" y="568"/>
                    <a:pt x="3516" y="568"/>
                  </a:cubicBezTo>
                  <a:cubicBezTo>
                    <a:pt x="3530" y="597"/>
                    <a:pt x="3530" y="597"/>
                    <a:pt x="3530" y="597"/>
                  </a:cubicBezTo>
                  <a:cubicBezTo>
                    <a:pt x="3536" y="616"/>
                    <a:pt x="3536" y="616"/>
                    <a:pt x="3536" y="616"/>
                  </a:cubicBezTo>
                  <a:cubicBezTo>
                    <a:pt x="3534" y="636"/>
                    <a:pt x="3534" y="636"/>
                    <a:pt x="3534" y="636"/>
                  </a:cubicBezTo>
                  <a:cubicBezTo>
                    <a:pt x="3543" y="644"/>
                    <a:pt x="3543" y="644"/>
                    <a:pt x="3543" y="644"/>
                  </a:cubicBezTo>
                  <a:cubicBezTo>
                    <a:pt x="3546" y="659"/>
                    <a:pt x="3546" y="659"/>
                    <a:pt x="3546" y="659"/>
                  </a:cubicBezTo>
                  <a:cubicBezTo>
                    <a:pt x="3540" y="668"/>
                    <a:pt x="3540" y="668"/>
                    <a:pt x="3540" y="668"/>
                  </a:cubicBezTo>
                  <a:cubicBezTo>
                    <a:pt x="3551" y="691"/>
                    <a:pt x="3551" y="691"/>
                    <a:pt x="3551" y="691"/>
                  </a:cubicBezTo>
                  <a:cubicBezTo>
                    <a:pt x="3560" y="717"/>
                    <a:pt x="3560" y="717"/>
                    <a:pt x="3560" y="717"/>
                  </a:cubicBezTo>
                  <a:cubicBezTo>
                    <a:pt x="3574" y="730"/>
                    <a:pt x="3574" y="730"/>
                    <a:pt x="3574" y="730"/>
                  </a:cubicBezTo>
                  <a:cubicBezTo>
                    <a:pt x="3572" y="746"/>
                    <a:pt x="3572" y="746"/>
                    <a:pt x="3572" y="746"/>
                  </a:cubicBezTo>
                  <a:cubicBezTo>
                    <a:pt x="3583" y="756"/>
                    <a:pt x="3583" y="756"/>
                    <a:pt x="3583" y="756"/>
                  </a:cubicBezTo>
                  <a:close/>
                  <a:moveTo>
                    <a:pt x="3897" y="575"/>
                  </a:moveTo>
                  <a:lnTo>
                    <a:pt x="3897" y="575"/>
                  </a:lnTo>
                  <a:cubicBezTo>
                    <a:pt x="3910" y="563"/>
                    <a:pt x="3910" y="563"/>
                    <a:pt x="3910" y="563"/>
                  </a:cubicBezTo>
                  <a:cubicBezTo>
                    <a:pt x="3910" y="555"/>
                    <a:pt x="3910" y="555"/>
                    <a:pt x="3910" y="555"/>
                  </a:cubicBezTo>
                  <a:cubicBezTo>
                    <a:pt x="3904" y="551"/>
                    <a:pt x="3904" y="551"/>
                    <a:pt x="3904" y="551"/>
                  </a:cubicBezTo>
                  <a:cubicBezTo>
                    <a:pt x="3910" y="543"/>
                    <a:pt x="3910" y="543"/>
                    <a:pt x="3910" y="543"/>
                  </a:cubicBezTo>
                  <a:cubicBezTo>
                    <a:pt x="3918" y="540"/>
                    <a:pt x="3918" y="540"/>
                    <a:pt x="3918" y="540"/>
                  </a:cubicBezTo>
                  <a:cubicBezTo>
                    <a:pt x="3913" y="531"/>
                    <a:pt x="3913" y="531"/>
                    <a:pt x="3913" y="531"/>
                  </a:cubicBezTo>
                  <a:cubicBezTo>
                    <a:pt x="3901" y="532"/>
                    <a:pt x="3901" y="532"/>
                    <a:pt x="3901" y="532"/>
                  </a:cubicBezTo>
                  <a:cubicBezTo>
                    <a:pt x="3890" y="548"/>
                    <a:pt x="3890" y="548"/>
                    <a:pt x="3890" y="548"/>
                  </a:cubicBezTo>
                  <a:cubicBezTo>
                    <a:pt x="3892" y="557"/>
                    <a:pt x="3892" y="557"/>
                    <a:pt x="3892" y="557"/>
                  </a:cubicBezTo>
                  <a:cubicBezTo>
                    <a:pt x="3883" y="560"/>
                    <a:pt x="3883" y="560"/>
                    <a:pt x="3883" y="560"/>
                  </a:cubicBezTo>
                  <a:cubicBezTo>
                    <a:pt x="3880" y="572"/>
                    <a:pt x="3880" y="572"/>
                    <a:pt x="3880" y="572"/>
                  </a:cubicBezTo>
                  <a:cubicBezTo>
                    <a:pt x="3887" y="578"/>
                    <a:pt x="3887" y="578"/>
                    <a:pt x="3887" y="578"/>
                  </a:cubicBezTo>
                  <a:cubicBezTo>
                    <a:pt x="3897" y="575"/>
                    <a:pt x="3897" y="575"/>
                    <a:pt x="3897" y="575"/>
                  </a:cubicBezTo>
                  <a:close/>
                  <a:moveTo>
                    <a:pt x="3916" y="577"/>
                  </a:moveTo>
                  <a:lnTo>
                    <a:pt x="3916" y="577"/>
                  </a:lnTo>
                  <a:cubicBezTo>
                    <a:pt x="3924" y="564"/>
                    <a:pt x="3924" y="564"/>
                    <a:pt x="3924" y="564"/>
                  </a:cubicBezTo>
                  <a:cubicBezTo>
                    <a:pt x="3945" y="568"/>
                    <a:pt x="3945" y="568"/>
                    <a:pt x="3945" y="568"/>
                  </a:cubicBezTo>
                  <a:cubicBezTo>
                    <a:pt x="3955" y="552"/>
                    <a:pt x="3955" y="552"/>
                    <a:pt x="3955" y="552"/>
                  </a:cubicBezTo>
                  <a:cubicBezTo>
                    <a:pt x="3968" y="552"/>
                    <a:pt x="3968" y="552"/>
                    <a:pt x="3968" y="552"/>
                  </a:cubicBezTo>
                  <a:cubicBezTo>
                    <a:pt x="3974" y="548"/>
                    <a:pt x="3974" y="548"/>
                    <a:pt x="3974" y="548"/>
                  </a:cubicBezTo>
                  <a:cubicBezTo>
                    <a:pt x="3985" y="551"/>
                    <a:pt x="3985" y="551"/>
                    <a:pt x="3985" y="551"/>
                  </a:cubicBezTo>
                  <a:cubicBezTo>
                    <a:pt x="3991" y="569"/>
                    <a:pt x="3991" y="569"/>
                    <a:pt x="3991" y="569"/>
                  </a:cubicBezTo>
                  <a:cubicBezTo>
                    <a:pt x="3984" y="584"/>
                    <a:pt x="3984" y="584"/>
                    <a:pt x="3984" y="584"/>
                  </a:cubicBezTo>
                  <a:cubicBezTo>
                    <a:pt x="3971" y="575"/>
                    <a:pt x="3971" y="575"/>
                    <a:pt x="3971" y="575"/>
                  </a:cubicBezTo>
                  <a:cubicBezTo>
                    <a:pt x="3964" y="584"/>
                    <a:pt x="3964" y="584"/>
                    <a:pt x="3964" y="584"/>
                  </a:cubicBezTo>
                  <a:cubicBezTo>
                    <a:pt x="3941" y="587"/>
                    <a:pt x="3941" y="587"/>
                    <a:pt x="3941" y="587"/>
                  </a:cubicBezTo>
                  <a:cubicBezTo>
                    <a:pt x="3918" y="586"/>
                    <a:pt x="3918" y="586"/>
                    <a:pt x="3918" y="586"/>
                  </a:cubicBezTo>
                  <a:cubicBezTo>
                    <a:pt x="3916" y="577"/>
                    <a:pt x="3916" y="577"/>
                    <a:pt x="3916" y="577"/>
                  </a:cubicBezTo>
                  <a:close/>
                  <a:moveTo>
                    <a:pt x="4081" y="731"/>
                  </a:moveTo>
                  <a:lnTo>
                    <a:pt x="4081" y="731"/>
                  </a:lnTo>
                  <a:cubicBezTo>
                    <a:pt x="4081" y="743"/>
                    <a:pt x="4081" y="743"/>
                    <a:pt x="4081" y="743"/>
                  </a:cubicBezTo>
                  <a:cubicBezTo>
                    <a:pt x="4097" y="763"/>
                    <a:pt x="4097" y="763"/>
                    <a:pt x="4097" y="763"/>
                  </a:cubicBezTo>
                  <a:cubicBezTo>
                    <a:pt x="4094" y="769"/>
                    <a:pt x="4094" y="769"/>
                    <a:pt x="4094" y="769"/>
                  </a:cubicBezTo>
                  <a:cubicBezTo>
                    <a:pt x="4095" y="777"/>
                    <a:pt x="4095" y="777"/>
                    <a:pt x="4095" y="777"/>
                  </a:cubicBezTo>
                  <a:cubicBezTo>
                    <a:pt x="4111" y="769"/>
                    <a:pt x="4111" y="769"/>
                    <a:pt x="4111" y="769"/>
                  </a:cubicBezTo>
                  <a:cubicBezTo>
                    <a:pt x="4115" y="752"/>
                    <a:pt x="4115" y="752"/>
                    <a:pt x="4115" y="752"/>
                  </a:cubicBezTo>
                  <a:cubicBezTo>
                    <a:pt x="4104" y="730"/>
                    <a:pt x="4104" y="730"/>
                    <a:pt x="4104" y="730"/>
                  </a:cubicBezTo>
                  <a:cubicBezTo>
                    <a:pt x="4089" y="726"/>
                    <a:pt x="4089" y="726"/>
                    <a:pt x="4089" y="726"/>
                  </a:cubicBezTo>
                  <a:cubicBezTo>
                    <a:pt x="4081" y="731"/>
                    <a:pt x="4081" y="731"/>
                    <a:pt x="4081" y="731"/>
                  </a:cubicBezTo>
                  <a:close/>
                  <a:moveTo>
                    <a:pt x="5595" y="1222"/>
                  </a:moveTo>
                  <a:lnTo>
                    <a:pt x="5595" y="1222"/>
                  </a:lnTo>
                  <a:cubicBezTo>
                    <a:pt x="5602" y="1217"/>
                    <a:pt x="5602" y="1217"/>
                    <a:pt x="5602" y="1217"/>
                  </a:cubicBezTo>
                  <a:cubicBezTo>
                    <a:pt x="5606" y="1199"/>
                    <a:pt x="5606" y="1199"/>
                    <a:pt x="5606" y="1199"/>
                  </a:cubicBezTo>
                  <a:cubicBezTo>
                    <a:pt x="5604" y="1185"/>
                    <a:pt x="5604" y="1185"/>
                    <a:pt x="5604" y="1185"/>
                  </a:cubicBezTo>
                  <a:cubicBezTo>
                    <a:pt x="5583" y="1196"/>
                    <a:pt x="5583" y="1196"/>
                    <a:pt x="5583" y="1196"/>
                  </a:cubicBezTo>
                  <a:cubicBezTo>
                    <a:pt x="5576" y="1200"/>
                    <a:pt x="5576" y="1200"/>
                    <a:pt x="5576" y="1200"/>
                  </a:cubicBezTo>
                  <a:cubicBezTo>
                    <a:pt x="5581" y="1214"/>
                    <a:pt x="5581" y="1214"/>
                    <a:pt x="5581" y="1214"/>
                  </a:cubicBezTo>
                  <a:cubicBezTo>
                    <a:pt x="5589" y="1216"/>
                    <a:pt x="5589" y="1216"/>
                    <a:pt x="5589" y="1216"/>
                  </a:cubicBezTo>
                  <a:cubicBezTo>
                    <a:pt x="5595" y="1222"/>
                    <a:pt x="5595" y="1222"/>
                    <a:pt x="5595" y="1222"/>
                  </a:cubicBezTo>
                  <a:close/>
                  <a:moveTo>
                    <a:pt x="5391" y="1446"/>
                  </a:moveTo>
                  <a:lnTo>
                    <a:pt x="5391" y="1446"/>
                  </a:lnTo>
                  <a:cubicBezTo>
                    <a:pt x="5413" y="1446"/>
                    <a:pt x="5413" y="1446"/>
                    <a:pt x="5413" y="1446"/>
                  </a:cubicBezTo>
                  <a:cubicBezTo>
                    <a:pt x="5419" y="1442"/>
                    <a:pt x="5419" y="1442"/>
                    <a:pt x="5419" y="1442"/>
                  </a:cubicBezTo>
                  <a:cubicBezTo>
                    <a:pt x="5427" y="1443"/>
                    <a:pt x="5427" y="1443"/>
                    <a:pt x="5427" y="1443"/>
                  </a:cubicBezTo>
                  <a:cubicBezTo>
                    <a:pt x="5427" y="1436"/>
                    <a:pt x="5427" y="1436"/>
                    <a:pt x="5427" y="1436"/>
                  </a:cubicBezTo>
                  <a:cubicBezTo>
                    <a:pt x="5416" y="1427"/>
                    <a:pt x="5416" y="1427"/>
                    <a:pt x="5416" y="1427"/>
                  </a:cubicBezTo>
                  <a:cubicBezTo>
                    <a:pt x="5399" y="1414"/>
                    <a:pt x="5399" y="1414"/>
                    <a:pt x="5399" y="1414"/>
                  </a:cubicBezTo>
                  <a:cubicBezTo>
                    <a:pt x="5387" y="1413"/>
                    <a:pt x="5387" y="1413"/>
                    <a:pt x="5387" y="1413"/>
                  </a:cubicBezTo>
                  <a:cubicBezTo>
                    <a:pt x="5379" y="1421"/>
                    <a:pt x="5379" y="1421"/>
                    <a:pt x="5379" y="1421"/>
                  </a:cubicBezTo>
                  <a:cubicBezTo>
                    <a:pt x="5381" y="1428"/>
                    <a:pt x="5381" y="1428"/>
                    <a:pt x="5381" y="1428"/>
                  </a:cubicBezTo>
                  <a:cubicBezTo>
                    <a:pt x="5391" y="1434"/>
                    <a:pt x="5391" y="1434"/>
                    <a:pt x="5391" y="1434"/>
                  </a:cubicBezTo>
                  <a:lnTo>
                    <a:pt x="5391" y="1446"/>
                  </a:lnTo>
                  <a:close/>
                  <a:moveTo>
                    <a:pt x="4827" y="1347"/>
                  </a:moveTo>
                  <a:lnTo>
                    <a:pt x="4827" y="1347"/>
                  </a:lnTo>
                  <a:cubicBezTo>
                    <a:pt x="4846" y="1350"/>
                    <a:pt x="4846" y="1350"/>
                    <a:pt x="4846" y="1350"/>
                  </a:cubicBezTo>
                  <a:cubicBezTo>
                    <a:pt x="4855" y="1356"/>
                    <a:pt x="4855" y="1356"/>
                    <a:pt x="4855" y="1356"/>
                  </a:cubicBezTo>
                  <a:cubicBezTo>
                    <a:pt x="4867" y="1350"/>
                    <a:pt x="4867" y="1350"/>
                    <a:pt x="4867" y="1350"/>
                  </a:cubicBezTo>
                  <a:cubicBezTo>
                    <a:pt x="4870" y="1336"/>
                    <a:pt x="4870" y="1336"/>
                    <a:pt x="4870" y="1336"/>
                  </a:cubicBezTo>
                  <a:cubicBezTo>
                    <a:pt x="4878" y="1330"/>
                    <a:pt x="4878" y="1330"/>
                    <a:pt x="4878" y="1330"/>
                  </a:cubicBezTo>
                  <a:cubicBezTo>
                    <a:pt x="4878" y="1320"/>
                    <a:pt x="4878" y="1320"/>
                    <a:pt x="4878" y="1320"/>
                  </a:cubicBezTo>
                  <a:cubicBezTo>
                    <a:pt x="4869" y="1310"/>
                    <a:pt x="4869" y="1310"/>
                    <a:pt x="4869" y="1310"/>
                  </a:cubicBezTo>
                  <a:cubicBezTo>
                    <a:pt x="4869" y="1283"/>
                    <a:pt x="4869" y="1283"/>
                    <a:pt x="4869" y="1283"/>
                  </a:cubicBezTo>
                  <a:cubicBezTo>
                    <a:pt x="4858" y="1272"/>
                    <a:pt x="4858" y="1272"/>
                    <a:pt x="4858" y="1272"/>
                  </a:cubicBezTo>
                  <a:cubicBezTo>
                    <a:pt x="4850" y="1255"/>
                    <a:pt x="4850" y="1255"/>
                    <a:pt x="4850" y="1255"/>
                  </a:cubicBezTo>
                  <a:cubicBezTo>
                    <a:pt x="4850" y="1245"/>
                    <a:pt x="4850" y="1245"/>
                    <a:pt x="4850" y="1245"/>
                  </a:cubicBezTo>
                  <a:cubicBezTo>
                    <a:pt x="4838" y="1242"/>
                    <a:pt x="4838" y="1242"/>
                    <a:pt x="4838" y="1242"/>
                  </a:cubicBezTo>
                  <a:cubicBezTo>
                    <a:pt x="4808" y="1251"/>
                    <a:pt x="4808" y="1251"/>
                    <a:pt x="4808" y="1251"/>
                  </a:cubicBezTo>
                  <a:cubicBezTo>
                    <a:pt x="4780" y="1268"/>
                    <a:pt x="4780" y="1268"/>
                    <a:pt x="4780" y="1268"/>
                  </a:cubicBezTo>
                  <a:cubicBezTo>
                    <a:pt x="4765" y="1269"/>
                    <a:pt x="4765" y="1269"/>
                    <a:pt x="4765" y="1269"/>
                  </a:cubicBezTo>
                  <a:cubicBezTo>
                    <a:pt x="4760" y="1277"/>
                    <a:pt x="4760" y="1277"/>
                    <a:pt x="4760" y="1277"/>
                  </a:cubicBezTo>
                  <a:cubicBezTo>
                    <a:pt x="4765" y="1294"/>
                    <a:pt x="4765" y="1294"/>
                    <a:pt x="4765" y="1294"/>
                  </a:cubicBezTo>
                  <a:cubicBezTo>
                    <a:pt x="4779" y="1301"/>
                    <a:pt x="4779" y="1301"/>
                    <a:pt x="4779" y="1301"/>
                  </a:cubicBezTo>
                  <a:cubicBezTo>
                    <a:pt x="4782" y="1315"/>
                    <a:pt x="4782" y="1315"/>
                    <a:pt x="4782" y="1315"/>
                  </a:cubicBezTo>
                  <a:cubicBezTo>
                    <a:pt x="4774" y="1323"/>
                    <a:pt x="4774" y="1323"/>
                    <a:pt x="4774" y="1323"/>
                  </a:cubicBezTo>
                  <a:cubicBezTo>
                    <a:pt x="4760" y="1323"/>
                    <a:pt x="4760" y="1323"/>
                    <a:pt x="4760" y="1323"/>
                  </a:cubicBezTo>
                  <a:cubicBezTo>
                    <a:pt x="4757" y="1327"/>
                    <a:pt x="4757" y="1327"/>
                    <a:pt x="4757" y="1327"/>
                  </a:cubicBezTo>
                  <a:cubicBezTo>
                    <a:pt x="4765" y="1336"/>
                    <a:pt x="4765" y="1336"/>
                    <a:pt x="4765" y="1336"/>
                  </a:cubicBezTo>
                  <a:cubicBezTo>
                    <a:pt x="4788" y="1338"/>
                    <a:pt x="4788" y="1338"/>
                    <a:pt x="4788" y="1338"/>
                  </a:cubicBezTo>
                  <a:cubicBezTo>
                    <a:pt x="4827" y="1347"/>
                    <a:pt x="4827" y="1347"/>
                    <a:pt x="4827" y="1347"/>
                  </a:cubicBezTo>
                  <a:close/>
                  <a:moveTo>
                    <a:pt x="6481" y="853"/>
                  </a:moveTo>
                  <a:lnTo>
                    <a:pt x="6481" y="853"/>
                  </a:lnTo>
                  <a:cubicBezTo>
                    <a:pt x="6489" y="847"/>
                    <a:pt x="6489" y="847"/>
                    <a:pt x="6489" y="847"/>
                  </a:cubicBezTo>
                  <a:cubicBezTo>
                    <a:pt x="6486" y="841"/>
                    <a:pt x="6486" y="841"/>
                    <a:pt x="6486" y="841"/>
                  </a:cubicBezTo>
                  <a:cubicBezTo>
                    <a:pt x="6491" y="826"/>
                    <a:pt x="6491" y="826"/>
                    <a:pt x="6491" y="826"/>
                  </a:cubicBezTo>
                  <a:cubicBezTo>
                    <a:pt x="6500" y="812"/>
                    <a:pt x="6500" y="812"/>
                    <a:pt x="6500" y="812"/>
                  </a:cubicBezTo>
                  <a:cubicBezTo>
                    <a:pt x="6497" y="797"/>
                    <a:pt x="6497" y="797"/>
                    <a:pt x="6497" y="797"/>
                  </a:cubicBezTo>
                  <a:cubicBezTo>
                    <a:pt x="6475" y="774"/>
                    <a:pt x="6475" y="774"/>
                    <a:pt x="6475" y="774"/>
                  </a:cubicBezTo>
                  <a:cubicBezTo>
                    <a:pt x="6468" y="756"/>
                    <a:pt x="6468" y="756"/>
                    <a:pt x="6468" y="756"/>
                  </a:cubicBezTo>
                  <a:cubicBezTo>
                    <a:pt x="6455" y="752"/>
                    <a:pt x="6455" y="752"/>
                    <a:pt x="6455" y="752"/>
                  </a:cubicBezTo>
                  <a:cubicBezTo>
                    <a:pt x="6437" y="757"/>
                    <a:pt x="6437" y="757"/>
                    <a:pt x="6437" y="757"/>
                  </a:cubicBezTo>
                  <a:cubicBezTo>
                    <a:pt x="6422" y="772"/>
                    <a:pt x="6422" y="772"/>
                    <a:pt x="6422" y="772"/>
                  </a:cubicBezTo>
                  <a:cubicBezTo>
                    <a:pt x="6423" y="786"/>
                    <a:pt x="6423" y="786"/>
                    <a:pt x="6423" y="786"/>
                  </a:cubicBezTo>
                  <a:cubicBezTo>
                    <a:pt x="6434" y="804"/>
                    <a:pt x="6434" y="804"/>
                    <a:pt x="6434" y="804"/>
                  </a:cubicBezTo>
                  <a:cubicBezTo>
                    <a:pt x="6432" y="814"/>
                    <a:pt x="6432" y="814"/>
                    <a:pt x="6432" y="814"/>
                  </a:cubicBezTo>
                  <a:cubicBezTo>
                    <a:pt x="6439" y="823"/>
                    <a:pt x="6439" y="823"/>
                    <a:pt x="6439" y="823"/>
                  </a:cubicBezTo>
                  <a:cubicBezTo>
                    <a:pt x="6451" y="827"/>
                    <a:pt x="6451" y="827"/>
                    <a:pt x="6451" y="827"/>
                  </a:cubicBezTo>
                  <a:cubicBezTo>
                    <a:pt x="6466" y="847"/>
                    <a:pt x="6466" y="847"/>
                    <a:pt x="6466" y="847"/>
                  </a:cubicBezTo>
                  <a:cubicBezTo>
                    <a:pt x="6481" y="853"/>
                    <a:pt x="6481" y="853"/>
                    <a:pt x="6481" y="853"/>
                  </a:cubicBezTo>
                  <a:close/>
                  <a:moveTo>
                    <a:pt x="6529" y="976"/>
                  </a:moveTo>
                  <a:lnTo>
                    <a:pt x="6529" y="976"/>
                  </a:lnTo>
                  <a:cubicBezTo>
                    <a:pt x="6540" y="970"/>
                    <a:pt x="6540" y="970"/>
                    <a:pt x="6540" y="970"/>
                  </a:cubicBezTo>
                  <a:cubicBezTo>
                    <a:pt x="6552" y="951"/>
                    <a:pt x="6552" y="951"/>
                    <a:pt x="6552" y="951"/>
                  </a:cubicBezTo>
                  <a:cubicBezTo>
                    <a:pt x="6576" y="936"/>
                    <a:pt x="6576" y="936"/>
                    <a:pt x="6576" y="936"/>
                  </a:cubicBezTo>
                  <a:cubicBezTo>
                    <a:pt x="6601" y="940"/>
                    <a:pt x="6601" y="940"/>
                    <a:pt x="6601" y="940"/>
                  </a:cubicBezTo>
                  <a:cubicBezTo>
                    <a:pt x="6633" y="942"/>
                    <a:pt x="6633" y="942"/>
                    <a:pt x="6633" y="942"/>
                  </a:cubicBezTo>
                  <a:cubicBezTo>
                    <a:pt x="6656" y="937"/>
                    <a:pt x="6656" y="937"/>
                    <a:pt x="6656" y="937"/>
                  </a:cubicBezTo>
                  <a:cubicBezTo>
                    <a:pt x="6694" y="937"/>
                    <a:pt x="6694" y="937"/>
                    <a:pt x="6694" y="937"/>
                  </a:cubicBezTo>
                  <a:cubicBezTo>
                    <a:pt x="6709" y="928"/>
                    <a:pt x="6709" y="928"/>
                    <a:pt x="6709" y="928"/>
                  </a:cubicBezTo>
                  <a:cubicBezTo>
                    <a:pt x="6734" y="925"/>
                    <a:pt x="6734" y="925"/>
                    <a:pt x="6734" y="925"/>
                  </a:cubicBezTo>
                  <a:cubicBezTo>
                    <a:pt x="6750" y="930"/>
                    <a:pt x="6750" y="930"/>
                    <a:pt x="6750" y="930"/>
                  </a:cubicBezTo>
                  <a:cubicBezTo>
                    <a:pt x="6766" y="916"/>
                    <a:pt x="6766" y="916"/>
                    <a:pt x="6766" y="916"/>
                  </a:cubicBezTo>
                  <a:cubicBezTo>
                    <a:pt x="6750" y="904"/>
                    <a:pt x="6750" y="904"/>
                    <a:pt x="6750" y="904"/>
                  </a:cubicBezTo>
                  <a:cubicBezTo>
                    <a:pt x="6743" y="889"/>
                    <a:pt x="6743" y="889"/>
                    <a:pt x="6743" y="889"/>
                  </a:cubicBezTo>
                  <a:cubicBezTo>
                    <a:pt x="6724" y="864"/>
                    <a:pt x="6724" y="864"/>
                    <a:pt x="6724" y="864"/>
                  </a:cubicBezTo>
                  <a:cubicBezTo>
                    <a:pt x="6691" y="838"/>
                    <a:pt x="6691" y="838"/>
                    <a:pt x="6691" y="838"/>
                  </a:cubicBezTo>
                  <a:cubicBezTo>
                    <a:pt x="6669" y="837"/>
                    <a:pt x="6669" y="837"/>
                    <a:pt x="6669" y="837"/>
                  </a:cubicBezTo>
                  <a:cubicBezTo>
                    <a:pt x="6648" y="830"/>
                    <a:pt x="6648" y="830"/>
                    <a:pt x="6648" y="830"/>
                  </a:cubicBezTo>
                  <a:cubicBezTo>
                    <a:pt x="6631" y="814"/>
                    <a:pt x="6631" y="814"/>
                    <a:pt x="6631" y="814"/>
                  </a:cubicBezTo>
                  <a:cubicBezTo>
                    <a:pt x="6617" y="814"/>
                    <a:pt x="6617" y="814"/>
                    <a:pt x="6617" y="814"/>
                  </a:cubicBezTo>
                  <a:cubicBezTo>
                    <a:pt x="6607" y="821"/>
                    <a:pt x="6607" y="821"/>
                    <a:pt x="6607" y="821"/>
                  </a:cubicBezTo>
                  <a:cubicBezTo>
                    <a:pt x="6584" y="812"/>
                    <a:pt x="6584" y="812"/>
                    <a:pt x="6584" y="812"/>
                  </a:cubicBezTo>
                  <a:cubicBezTo>
                    <a:pt x="6572" y="812"/>
                    <a:pt x="6572" y="812"/>
                    <a:pt x="6572" y="812"/>
                  </a:cubicBezTo>
                  <a:cubicBezTo>
                    <a:pt x="6559" y="829"/>
                    <a:pt x="6559" y="829"/>
                    <a:pt x="6559" y="829"/>
                  </a:cubicBezTo>
                  <a:cubicBezTo>
                    <a:pt x="6541" y="855"/>
                    <a:pt x="6541" y="855"/>
                    <a:pt x="6541" y="855"/>
                  </a:cubicBezTo>
                  <a:cubicBezTo>
                    <a:pt x="6546" y="873"/>
                    <a:pt x="6546" y="873"/>
                    <a:pt x="6546" y="873"/>
                  </a:cubicBezTo>
                  <a:cubicBezTo>
                    <a:pt x="6546" y="907"/>
                    <a:pt x="6546" y="907"/>
                    <a:pt x="6546" y="907"/>
                  </a:cubicBezTo>
                  <a:cubicBezTo>
                    <a:pt x="6535" y="945"/>
                    <a:pt x="6535" y="945"/>
                    <a:pt x="6535" y="945"/>
                  </a:cubicBezTo>
                  <a:cubicBezTo>
                    <a:pt x="6518" y="959"/>
                    <a:pt x="6518" y="959"/>
                    <a:pt x="6518" y="959"/>
                  </a:cubicBezTo>
                  <a:cubicBezTo>
                    <a:pt x="6517" y="973"/>
                    <a:pt x="6517" y="973"/>
                    <a:pt x="6517" y="973"/>
                  </a:cubicBezTo>
                  <a:cubicBezTo>
                    <a:pt x="6529" y="976"/>
                    <a:pt x="6529" y="976"/>
                    <a:pt x="6529" y="976"/>
                  </a:cubicBezTo>
                  <a:close/>
                  <a:moveTo>
                    <a:pt x="6142" y="895"/>
                  </a:moveTo>
                  <a:lnTo>
                    <a:pt x="6142" y="895"/>
                  </a:lnTo>
                  <a:cubicBezTo>
                    <a:pt x="6147" y="910"/>
                    <a:pt x="6147" y="910"/>
                    <a:pt x="6147" y="910"/>
                  </a:cubicBezTo>
                  <a:cubicBezTo>
                    <a:pt x="6157" y="922"/>
                    <a:pt x="6157" y="922"/>
                    <a:pt x="6157" y="922"/>
                  </a:cubicBezTo>
                  <a:cubicBezTo>
                    <a:pt x="6174" y="921"/>
                    <a:pt x="6174" y="921"/>
                    <a:pt x="6174" y="921"/>
                  </a:cubicBezTo>
                  <a:cubicBezTo>
                    <a:pt x="6189" y="933"/>
                    <a:pt x="6189" y="933"/>
                    <a:pt x="6189" y="933"/>
                  </a:cubicBezTo>
                  <a:cubicBezTo>
                    <a:pt x="6208" y="934"/>
                    <a:pt x="6208" y="934"/>
                    <a:pt x="6208" y="934"/>
                  </a:cubicBezTo>
                  <a:cubicBezTo>
                    <a:pt x="6225" y="950"/>
                    <a:pt x="6225" y="950"/>
                    <a:pt x="6225" y="950"/>
                  </a:cubicBezTo>
                  <a:cubicBezTo>
                    <a:pt x="6234" y="951"/>
                    <a:pt x="6234" y="951"/>
                    <a:pt x="6234" y="951"/>
                  </a:cubicBezTo>
                  <a:cubicBezTo>
                    <a:pt x="6235" y="939"/>
                    <a:pt x="6235" y="939"/>
                    <a:pt x="6235" y="939"/>
                  </a:cubicBezTo>
                  <a:cubicBezTo>
                    <a:pt x="6212" y="918"/>
                    <a:pt x="6212" y="918"/>
                    <a:pt x="6212" y="918"/>
                  </a:cubicBezTo>
                  <a:cubicBezTo>
                    <a:pt x="6196" y="911"/>
                    <a:pt x="6196" y="911"/>
                    <a:pt x="6196" y="911"/>
                  </a:cubicBezTo>
                  <a:cubicBezTo>
                    <a:pt x="6177" y="911"/>
                    <a:pt x="6177" y="911"/>
                    <a:pt x="6177" y="911"/>
                  </a:cubicBezTo>
                  <a:cubicBezTo>
                    <a:pt x="6157" y="893"/>
                    <a:pt x="6157" y="893"/>
                    <a:pt x="6157" y="893"/>
                  </a:cubicBezTo>
                  <a:cubicBezTo>
                    <a:pt x="6145" y="890"/>
                    <a:pt x="6145" y="890"/>
                    <a:pt x="6145" y="890"/>
                  </a:cubicBezTo>
                  <a:cubicBezTo>
                    <a:pt x="6142" y="895"/>
                    <a:pt x="6142" y="895"/>
                    <a:pt x="6142" y="895"/>
                  </a:cubicBezTo>
                  <a:close/>
                  <a:moveTo>
                    <a:pt x="6659" y="1408"/>
                  </a:moveTo>
                  <a:lnTo>
                    <a:pt x="6659" y="1408"/>
                  </a:lnTo>
                  <a:cubicBezTo>
                    <a:pt x="6673" y="1428"/>
                    <a:pt x="6673" y="1428"/>
                    <a:pt x="6673" y="1428"/>
                  </a:cubicBezTo>
                  <a:cubicBezTo>
                    <a:pt x="6686" y="1433"/>
                    <a:pt x="6686" y="1433"/>
                    <a:pt x="6686" y="1433"/>
                  </a:cubicBezTo>
                  <a:cubicBezTo>
                    <a:pt x="6688" y="1424"/>
                    <a:pt x="6688" y="1424"/>
                    <a:pt x="6688" y="1424"/>
                  </a:cubicBezTo>
                  <a:cubicBezTo>
                    <a:pt x="6709" y="1417"/>
                    <a:pt x="6709" y="1417"/>
                    <a:pt x="6709" y="1417"/>
                  </a:cubicBezTo>
                  <a:cubicBezTo>
                    <a:pt x="6714" y="1410"/>
                    <a:pt x="6714" y="1410"/>
                    <a:pt x="6714" y="1410"/>
                  </a:cubicBezTo>
                  <a:cubicBezTo>
                    <a:pt x="6708" y="1399"/>
                    <a:pt x="6708" y="1399"/>
                    <a:pt x="6708" y="1399"/>
                  </a:cubicBezTo>
                  <a:cubicBezTo>
                    <a:pt x="6702" y="1381"/>
                    <a:pt x="6702" y="1381"/>
                    <a:pt x="6702" y="1381"/>
                  </a:cubicBezTo>
                  <a:cubicBezTo>
                    <a:pt x="6695" y="1384"/>
                    <a:pt x="6695" y="1384"/>
                    <a:pt x="6695" y="1384"/>
                  </a:cubicBezTo>
                  <a:cubicBezTo>
                    <a:pt x="6692" y="1398"/>
                    <a:pt x="6692" y="1398"/>
                    <a:pt x="6692" y="1398"/>
                  </a:cubicBezTo>
                  <a:cubicBezTo>
                    <a:pt x="6677" y="1408"/>
                    <a:pt x="6677" y="1408"/>
                    <a:pt x="6677" y="1408"/>
                  </a:cubicBezTo>
                  <a:cubicBezTo>
                    <a:pt x="6677" y="1408"/>
                    <a:pt x="6659" y="1410"/>
                    <a:pt x="6659" y="1408"/>
                  </a:cubicBezTo>
                  <a:close/>
                  <a:moveTo>
                    <a:pt x="8472" y="1268"/>
                  </a:moveTo>
                  <a:lnTo>
                    <a:pt x="8472" y="1268"/>
                  </a:lnTo>
                  <a:cubicBezTo>
                    <a:pt x="8478" y="1268"/>
                    <a:pt x="8478" y="1268"/>
                    <a:pt x="8478" y="1268"/>
                  </a:cubicBezTo>
                  <a:cubicBezTo>
                    <a:pt x="8481" y="1254"/>
                    <a:pt x="8481" y="1254"/>
                    <a:pt x="8481" y="1254"/>
                  </a:cubicBezTo>
                  <a:cubicBezTo>
                    <a:pt x="8476" y="1242"/>
                    <a:pt x="8476" y="1242"/>
                    <a:pt x="8476" y="1242"/>
                  </a:cubicBezTo>
                  <a:cubicBezTo>
                    <a:pt x="8467" y="1240"/>
                    <a:pt x="8467" y="1240"/>
                    <a:pt x="8467" y="1240"/>
                  </a:cubicBezTo>
                  <a:cubicBezTo>
                    <a:pt x="8466" y="1246"/>
                    <a:pt x="8466" y="1246"/>
                    <a:pt x="8466" y="1246"/>
                  </a:cubicBezTo>
                  <a:cubicBezTo>
                    <a:pt x="8472" y="1268"/>
                    <a:pt x="8472" y="1268"/>
                    <a:pt x="8472" y="1268"/>
                  </a:cubicBezTo>
                  <a:close/>
                  <a:moveTo>
                    <a:pt x="8459" y="1281"/>
                  </a:moveTo>
                  <a:lnTo>
                    <a:pt x="8459" y="1281"/>
                  </a:lnTo>
                  <a:cubicBezTo>
                    <a:pt x="8467" y="1284"/>
                    <a:pt x="8467" y="1284"/>
                    <a:pt x="8467" y="1284"/>
                  </a:cubicBezTo>
                  <a:cubicBezTo>
                    <a:pt x="8467" y="1272"/>
                    <a:pt x="8467" y="1272"/>
                    <a:pt x="8467" y="1272"/>
                  </a:cubicBezTo>
                  <a:cubicBezTo>
                    <a:pt x="8459" y="1260"/>
                    <a:pt x="8459" y="1260"/>
                    <a:pt x="8459" y="1260"/>
                  </a:cubicBezTo>
                  <a:cubicBezTo>
                    <a:pt x="8449" y="1260"/>
                    <a:pt x="8449" y="1260"/>
                    <a:pt x="8449" y="1260"/>
                  </a:cubicBezTo>
                  <a:cubicBezTo>
                    <a:pt x="8449" y="1268"/>
                    <a:pt x="8449" y="1268"/>
                    <a:pt x="8449" y="1268"/>
                  </a:cubicBezTo>
                  <a:cubicBezTo>
                    <a:pt x="8459" y="1281"/>
                    <a:pt x="8459" y="1281"/>
                    <a:pt x="8459" y="1281"/>
                  </a:cubicBezTo>
                  <a:close/>
                  <a:moveTo>
                    <a:pt x="8446" y="1289"/>
                  </a:moveTo>
                  <a:lnTo>
                    <a:pt x="8446" y="1289"/>
                  </a:lnTo>
                  <a:cubicBezTo>
                    <a:pt x="8459" y="1307"/>
                    <a:pt x="8459" y="1307"/>
                    <a:pt x="8459" y="1307"/>
                  </a:cubicBezTo>
                  <a:cubicBezTo>
                    <a:pt x="8467" y="1323"/>
                    <a:pt x="8467" y="1323"/>
                    <a:pt x="8467" y="1323"/>
                  </a:cubicBezTo>
                  <a:cubicBezTo>
                    <a:pt x="8472" y="1315"/>
                    <a:pt x="8472" y="1315"/>
                    <a:pt x="8472" y="1315"/>
                  </a:cubicBezTo>
                  <a:cubicBezTo>
                    <a:pt x="8466" y="1294"/>
                    <a:pt x="8466" y="1294"/>
                    <a:pt x="8466" y="1294"/>
                  </a:cubicBezTo>
                  <a:cubicBezTo>
                    <a:pt x="8452" y="1283"/>
                    <a:pt x="8452" y="1283"/>
                    <a:pt x="8452" y="1283"/>
                  </a:cubicBezTo>
                  <a:cubicBezTo>
                    <a:pt x="8446" y="1283"/>
                    <a:pt x="8446" y="1283"/>
                    <a:pt x="8446" y="1283"/>
                  </a:cubicBezTo>
                  <a:cubicBezTo>
                    <a:pt x="8446" y="1289"/>
                    <a:pt x="8446" y="1289"/>
                    <a:pt x="8446" y="1289"/>
                  </a:cubicBezTo>
                  <a:close/>
                  <a:moveTo>
                    <a:pt x="8404" y="1280"/>
                  </a:moveTo>
                  <a:lnTo>
                    <a:pt x="8404" y="1280"/>
                  </a:lnTo>
                  <a:cubicBezTo>
                    <a:pt x="8414" y="1297"/>
                    <a:pt x="8414" y="1297"/>
                    <a:pt x="8414" y="1297"/>
                  </a:cubicBezTo>
                  <a:cubicBezTo>
                    <a:pt x="8424" y="1303"/>
                    <a:pt x="8424" y="1303"/>
                    <a:pt x="8424" y="1303"/>
                  </a:cubicBezTo>
                  <a:cubicBezTo>
                    <a:pt x="8429" y="1295"/>
                    <a:pt x="8429" y="1295"/>
                    <a:pt x="8429" y="1295"/>
                  </a:cubicBezTo>
                  <a:cubicBezTo>
                    <a:pt x="8433" y="1292"/>
                    <a:pt x="8433" y="1292"/>
                    <a:pt x="8433" y="1292"/>
                  </a:cubicBezTo>
                  <a:cubicBezTo>
                    <a:pt x="8429" y="1275"/>
                    <a:pt x="8429" y="1275"/>
                    <a:pt x="8429" y="1275"/>
                  </a:cubicBezTo>
                  <a:cubicBezTo>
                    <a:pt x="8420" y="1271"/>
                    <a:pt x="8420" y="1271"/>
                    <a:pt x="8420" y="1271"/>
                  </a:cubicBezTo>
                  <a:cubicBezTo>
                    <a:pt x="8417" y="1275"/>
                    <a:pt x="8417" y="1275"/>
                    <a:pt x="8417" y="1275"/>
                  </a:cubicBezTo>
                  <a:cubicBezTo>
                    <a:pt x="8404" y="1280"/>
                    <a:pt x="8404" y="1280"/>
                    <a:pt x="8404" y="1280"/>
                  </a:cubicBezTo>
                  <a:close/>
                  <a:moveTo>
                    <a:pt x="8857" y="1093"/>
                  </a:moveTo>
                  <a:lnTo>
                    <a:pt x="8857" y="1093"/>
                  </a:lnTo>
                  <a:cubicBezTo>
                    <a:pt x="8874" y="1103"/>
                    <a:pt x="8874" y="1103"/>
                    <a:pt x="8874" y="1103"/>
                  </a:cubicBezTo>
                  <a:cubicBezTo>
                    <a:pt x="8894" y="1098"/>
                    <a:pt x="8894" y="1098"/>
                    <a:pt x="8894" y="1098"/>
                  </a:cubicBezTo>
                  <a:cubicBezTo>
                    <a:pt x="8903" y="1081"/>
                    <a:pt x="8903" y="1081"/>
                    <a:pt x="8903" y="1081"/>
                  </a:cubicBezTo>
                  <a:cubicBezTo>
                    <a:pt x="8900" y="1064"/>
                    <a:pt x="8900" y="1064"/>
                    <a:pt x="8900" y="1064"/>
                  </a:cubicBezTo>
                  <a:cubicBezTo>
                    <a:pt x="8886" y="1049"/>
                    <a:pt x="8886" y="1049"/>
                    <a:pt x="8886" y="1049"/>
                  </a:cubicBezTo>
                  <a:cubicBezTo>
                    <a:pt x="8892" y="1043"/>
                    <a:pt x="8892" y="1043"/>
                    <a:pt x="8892" y="1043"/>
                  </a:cubicBezTo>
                  <a:cubicBezTo>
                    <a:pt x="8886" y="1028"/>
                    <a:pt x="8886" y="1028"/>
                    <a:pt x="8886" y="1028"/>
                  </a:cubicBezTo>
                  <a:cubicBezTo>
                    <a:pt x="8869" y="1017"/>
                    <a:pt x="8869" y="1017"/>
                    <a:pt x="8869" y="1017"/>
                  </a:cubicBezTo>
                  <a:cubicBezTo>
                    <a:pt x="8865" y="1023"/>
                    <a:pt x="8865" y="1023"/>
                    <a:pt x="8865" y="1023"/>
                  </a:cubicBezTo>
                  <a:cubicBezTo>
                    <a:pt x="8852" y="1023"/>
                    <a:pt x="8852" y="1023"/>
                    <a:pt x="8852" y="1023"/>
                  </a:cubicBezTo>
                  <a:cubicBezTo>
                    <a:pt x="8837" y="1015"/>
                    <a:pt x="8837" y="1015"/>
                    <a:pt x="8837" y="1015"/>
                  </a:cubicBezTo>
                  <a:cubicBezTo>
                    <a:pt x="8820" y="1014"/>
                    <a:pt x="8820" y="1014"/>
                    <a:pt x="8820" y="1014"/>
                  </a:cubicBezTo>
                  <a:cubicBezTo>
                    <a:pt x="8819" y="1021"/>
                    <a:pt x="8819" y="1021"/>
                    <a:pt x="8819" y="1021"/>
                  </a:cubicBezTo>
                  <a:cubicBezTo>
                    <a:pt x="8808" y="1023"/>
                    <a:pt x="8808" y="1023"/>
                    <a:pt x="8808" y="1023"/>
                  </a:cubicBezTo>
                  <a:cubicBezTo>
                    <a:pt x="8811" y="1029"/>
                    <a:pt x="8811" y="1029"/>
                    <a:pt x="8811" y="1029"/>
                  </a:cubicBezTo>
                  <a:cubicBezTo>
                    <a:pt x="8799" y="1031"/>
                    <a:pt x="8799" y="1031"/>
                    <a:pt x="8799" y="1031"/>
                  </a:cubicBezTo>
                  <a:cubicBezTo>
                    <a:pt x="8793" y="1044"/>
                    <a:pt x="8793" y="1044"/>
                    <a:pt x="8793" y="1044"/>
                  </a:cubicBezTo>
                  <a:cubicBezTo>
                    <a:pt x="8794" y="1072"/>
                    <a:pt x="8794" y="1072"/>
                    <a:pt x="8794" y="1072"/>
                  </a:cubicBezTo>
                  <a:cubicBezTo>
                    <a:pt x="8802" y="1077"/>
                    <a:pt x="8802" y="1077"/>
                    <a:pt x="8802" y="1077"/>
                  </a:cubicBezTo>
                  <a:cubicBezTo>
                    <a:pt x="8817" y="1073"/>
                    <a:pt x="8817" y="1073"/>
                    <a:pt x="8817" y="1073"/>
                  </a:cubicBezTo>
                  <a:cubicBezTo>
                    <a:pt x="8837" y="1078"/>
                    <a:pt x="8837" y="1078"/>
                    <a:pt x="8837" y="1078"/>
                  </a:cubicBezTo>
                  <a:cubicBezTo>
                    <a:pt x="8857" y="1093"/>
                    <a:pt x="8857" y="1093"/>
                    <a:pt x="8857" y="1093"/>
                  </a:cubicBezTo>
                  <a:close/>
                  <a:moveTo>
                    <a:pt x="8958" y="1055"/>
                  </a:moveTo>
                  <a:lnTo>
                    <a:pt x="8958" y="1055"/>
                  </a:lnTo>
                  <a:cubicBezTo>
                    <a:pt x="8967" y="1046"/>
                    <a:pt x="8967" y="1046"/>
                    <a:pt x="8967" y="1046"/>
                  </a:cubicBezTo>
                  <a:cubicBezTo>
                    <a:pt x="8970" y="1034"/>
                    <a:pt x="8970" y="1034"/>
                    <a:pt x="8970" y="1034"/>
                  </a:cubicBezTo>
                  <a:cubicBezTo>
                    <a:pt x="8956" y="1038"/>
                    <a:pt x="8956" y="1038"/>
                    <a:pt x="8956" y="1038"/>
                  </a:cubicBezTo>
                  <a:cubicBezTo>
                    <a:pt x="8952" y="1046"/>
                    <a:pt x="8952" y="1046"/>
                    <a:pt x="8952" y="1046"/>
                  </a:cubicBezTo>
                  <a:cubicBezTo>
                    <a:pt x="8958" y="1055"/>
                    <a:pt x="8958" y="1055"/>
                    <a:pt x="8958" y="1055"/>
                  </a:cubicBezTo>
                  <a:close/>
                  <a:moveTo>
                    <a:pt x="9069" y="5412"/>
                  </a:moveTo>
                  <a:lnTo>
                    <a:pt x="9069" y="5412"/>
                  </a:lnTo>
                  <a:cubicBezTo>
                    <a:pt x="9066" y="5393"/>
                    <a:pt x="9066" y="5393"/>
                    <a:pt x="9066" y="5393"/>
                  </a:cubicBezTo>
                  <a:cubicBezTo>
                    <a:pt x="9069" y="5375"/>
                    <a:pt x="9069" y="5375"/>
                    <a:pt x="9069" y="5375"/>
                  </a:cubicBezTo>
                  <a:cubicBezTo>
                    <a:pt x="9063" y="5360"/>
                    <a:pt x="9063" y="5360"/>
                    <a:pt x="9063" y="5360"/>
                  </a:cubicBezTo>
                  <a:cubicBezTo>
                    <a:pt x="9057" y="5341"/>
                    <a:pt x="9057" y="5341"/>
                    <a:pt x="9057" y="5341"/>
                  </a:cubicBezTo>
                  <a:cubicBezTo>
                    <a:pt x="9062" y="5315"/>
                    <a:pt x="9062" y="5315"/>
                    <a:pt x="9062" y="5315"/>
                  </a:cubicBezTo>
                  <a:cubicBezTo>
                    <a:pt x="9076" y="5302"/>
                    <a:pt x="9076" y="5302"/>
                    <a:pt x="9076" y="5302"/>
                  </a:cubicBezTo>
                  <a:cubicBezTo>
                    <a:pt x="9083" y="5306"/>
                    <a:pt x="9083" y="5306"/>
                    <a:pt x="9083" y="5306"/>
                  </a:cubicBezTo>
                  <a:cubicBezTo>
                    <a:pt x="9083" y="5317"/>
                    <a:pt x="9083" y="5317"/>
                    <a:pt x="9083" y="5317"/>
                  </a:cubicBezTo>
                  <a:cubicBezTo>
                    <a:pt x="9092" y="5325"/>
                    <a:pt x="9092" y="5325"/>
                    <a:pt x="9092" y="5325"/>
                  </a:cubicBezTo>
                  <a:cubicBezTo>
                    <a:pt x="9124" y="5322"/>
                    <a:pt x="9124" y="5322"/>
                    <a:pt x="9124" y="5322"/>
                  </a:cubicBezTo>
                  <a:cubicBezTo>
                    <a:pt x="9127" y="5314"/>
                    <a:pt x="9127" y="5314"/>
                    <a:pt x="9127" y="5314"/>
                  </a:cubicBezTo>
                  <a:cubicBezTo>
                    <a:pt x="9135" y="5312"/>
                    <a:pt x="9135" y="5312"/>
                    <a:pt x="9135" y="5312"/>
                  </a:cubicBezTo>
                  <a:cubicBezTo>
                    <a:pt x="9141" y="5320"/>
                    <a:pt x="9141" y="5320"/>
                    <a:pt x="9141" y="5320"/>
                  </a:cubicBezTo>
                  <a:cubicBezTo>
                    <a:pt x="9137" y="5326"/>
                    <a:pt x="9137" y="5326"/>
                    <a:pt x="9137" y="5326"/>
                  </a:cubicBezTo>
                  <a:cubicBezTo>
                    <a:pt x="9138" y="5338"/>
                    <a:pt x="9138" y="5338"/>
                    <a:pt x="9138" y="5338"/>
                  </a:cubicBezTo>
                  <a:cubicBezTo>
                    <a:pt x="9155" y="5357"/>
                    <a:pt x="9155" y="5357"/>
                    <a:pt x="9155" y="5357"/>
                  </a:cubicBezTo>
                  <a:cubicBezTo>
                    <a:pt x="9157" y="5370"/>
                    <a:pt x="9157" y="5370"/>
                    <a:pt x="9157" y="5370"/>
                  </a:cubicBezTo>
                  <a:cubicBezTo>
                    <a:pt x="9166" y="5381"/>
                    <a:pt x="9166" y="5381"/>
                    <a:pt x="9166" y="5381"/>
                  </a:cubicBezTo>
                  <a:cubicBezTo>
                    <a:pt x="9167" y="5369"/>
                    <a:pt x="9167" y="5369"/>
                    <a:pt x="9167" y="5369"/>
                  </a:cubicBezTo>
                  <a:cubicBezTo>
                    <a:pt x="9164" y="5361"/>
                    <a:pt x="9164" y="5361"/>
                    <a:pt x="9164" y="5361"/>
                  </a:cubicBezTo>
                  <a:cubicBezTo>
                    <a:pt x="9164" y="5344"/>
                    <a:pt x="9164" y="5344"/>
                    <a:pt x="9164" y="5344"/>
                  </a:cubicBezTo>
                  <a:cubicBezTo>
                    <a:pt x="9164" y="5325"/>
                    <a:pt x="9164" y="5325"/>
                    <a:pt x="9164" y="5325"/>
                  </a:cubicBezTo>
                  <a:cubicBezTo>
                    <a:pt x="9149" y="5312"/>
                    <a:pt x="9149" y="5312"/>
                    <a:pt x="9149" y="5312"/>
                  </a:cubicBezTo>
                  <a:cubicBezTo>
                    <a:pt x="9146" y="5291"/>
                    <a:pt x="9146" y="5291"/>
                    <a:pt x="9146" y="5291"/>
                  </a:cubicBezTo>
                  <a:cubicBezTo>
                    <a:pt x="9140" y="5277"/>
                    <a:pt x="9140" y="5277"/>
                    <a:pt x="9140" y="5277"/>
                  </a:cubicBezTo>
                  <a:cubicBezTo>
                    <a:pt x="9127" y="5283"/>
                    <a:pt x="9127" y="5283"/>
                    <a:pt x="9127" y="5283"/>
                  </a:cubicBezTo>
                  <a:cubicBezTo>
                    <a:pt x="9117" y="5283"/>
                    <a:pt x="9117" y="5283"/>
                    <a:pt x="9117" y="5283"/>
                  </a:cubicBezTo>
                  <a:cubicBezTo>
                    <a:pt x="9095" y="5270"/>
                    <a:pt x="9095" y="5270"/>
                    <a:pt x="9095" y="5270"/>
                  </a:cubicBezTo>
                  <a:cubicBezTo>
                    <a:pt x="9091" y="5245"/>
                    <a:pt x="9091" y="5245"/>
                    <a:pt x="9091" y="5245"/>
                  </a:cubicBezTo>
                  <a:cubicBezTo>
                    <a:pt x="9082" y="5227"/>
                    <a:pt x="9082" y="5227"/>
                    <a:pt x="9082" y="5227"/>
                  </a:cubicBezTo>
                  <a:cubicBezTo>
                    <a:pt x="9062" y="5208"/>
                    <a:pt x="9062" y="5208"/>
                    <a:pt x="9062" y="5208"/>
                  </a:cubicBezTo>
                  <a:cubicBezTo>
                    <a:pt x="9049" y="5205"/>
                    <a:pt x="9049" y="5205"/>
                    <a:pt x="9049" y="5205"/>
                  </a:cubicBezTo>
                  <a:cubicBezTo>
                    <a:pt x="9036" y="5190"/>
                    <a:pt x="9036" y="5190"/>
                    <a:pt x="9036" y="5190"/>
                  </a:cubicBezTo>
                  <a:cubicBezTo>
                    <a:pt x="9028" y="5163"/>
                    <a:pt x="9028" y="5163"/>
                    <a:pt x="9028" y="5163"/>
                  </a:cubicBezTo>
                  <a:cubicBezTo>
                    <a:pt x="9016" y="5141"/>
                    <a:pt x="9016" y="5141"/>
                    <a:pt x="9016" y="5141"/>
                  </a:cubicBezTo>
                  <a:cubicBezTo>
                    <a:pt x="9011" y="5121"/>
                    <a:pt x="9011" y="5121"/>
                    <a:pt x="9011" y="5121"/>
                  </a:cubicBezTo>
                  <a:cubicBezTo>
                    <a:pt x="9011" y="5095"/>
                    <a:pt x="9011" y="5095"/>
                    <a:pt x="9011" y="5095"/>
                  </a:cubicBezTo>
                  <a:cubicBezTo>
                    <a:pt x="9008" y="5063"/>
                    <a:pt x="9008" y="5063"/>
                    <a:pt x="9008" y="5063"/>
                  </a:cubicBezTo>
                  <a:cubicBezTo>
                    <a:pt x="8999" y="5046"/>
                    <a:pt x="8999" y="5046"/>
                    <a:pt x="8999" y="5046"/>
                  </a:cubicBezTo>
                  <a:cubicBezTo>
                    <a:pt x="9002" y="5019"/>
                    <a:pt x="9002" y="5019"/>
                    <a:pt x="9002" y="5019"/>
                  </a:cubicBezTo>
                  <a:cubicBezTo>
                    <a:pt x="9001" y="5004"/>
                    <a:pt x="9001" y="5004"/>
                    <a:pt x="9001" y="5004"/>
                  </a:cubicBezTo>
                  <a:cubicBezTo>
                    <a:pt x="8990" y="4982"/>
                    <a:pt x="8990" y="4982"/>
                    <a:pt x="8990" y="4982"/>
                  </a:cubicBezTo>
                  <a:cubicBezTo>
                    <a:pt x="8998" y="4971"/>
                    <a:pt x="8998" y="4971"/>
                    <a:pt x="8998" y="4971"/>
                  </a:cubicBezTo>
                  <a:cubicBezTo>
                    <a:pt x="9001" y="4961"/>
                    <a:pt x="9001" y="4961"/>
                    <a:pt x="9001" y="4961"/>
                  </a:cubicBezTo>
                  <a:cubicBezTo>
                    <a:pt x="8999" y="4950"/>
                    <a:pt x="8999" y="4950"/>
                    <a:pt x="8999" y="4950"/>
                  </a:cubicBezTo>
                  <a:cubicBezTo>
                    <a:pt x="9007" y="4950"/>
                    <a:pt x="9007" y="4950"/>
                    <a:pt x="9007" y="4950"/>
                  </a:cubicBezTo>
                  <a:cubicBezTo>
                    <a:pt x="9016" y="4952"/>
                    <a:pt x="9016" y="4952"/>
                    <a:pt x="9016" y="4952"/>
                  </a:cubicBezTo>
                  <a:cubicBezTo>
                    <a:pt x="9036" y="4947"/>
                    <a:pt x="9036" y="4947"/>
                    <a:pt x="9036" y="4947"/>
                  </a:cubicBezTo>
                  <a:cubicBezTo>
                    <a:pt x="9054" y="4950"/>
                    <a:pt x="9054" y="4950"/>
                    <a:pt x="9054" y="4950"/>
                  </a:cubicBezTo>
                  <a:cubicBezTo>
                    <a:pt x="9072" y="4961"/>
                    <a:pt x="9072" y="4961"/>
                    <a:pt x="9072" y="4961"/>
                  </a:cubicBezTo>
                  <a:cubicBezTo>
                    <a:pt x="9083" y="4984"/>
                    <a:pt x="9083" y="4984"/>
                    <a:pt x="9083" y="4984"/>
                  </a:cubicBezTo>
                  <a:cubicBezTo>
                    <a:pt x="9100" y="4991"/>
                    <a:pt x="9100" y="4991"/>
                    <a:pt x="9100" y="4991"/>
                  </a:cubicBezTo>
                  <a:cubicBezTo>
                    <a:pt x="9115" y="5000"/>
                    <a:pt x="9115" y="5000"/>
                    <a:pt x="9115" y="5000"/>
                  </a:cubicBezTo>
                  <a:cubicBezTo>
                    <a:pt x="9129" y="5023"/>
                    <a:pt x="9129" y="5023"/>
                    <a:pt x="9129" y="5023"/>
                  </a:cubicBezTo>
                  <a:cubicBezTo>
                    <a:pt x="9138" y="5028"/>
                    <a:pt x="9138" y="5028"/>
                    <a:pt x="9138" y="5028"/>
                  </a:cubicBezTo>
                  <a:cubicBezTo>
                    <a:pt x="9131" y="5007"/>
                    <a:pt x="9131" y="5007"/>
                    <a:pt x="9131" y="5007"/>
                  </a:cubicBezTo>
                  <a:cubicBezTo>
                    <a:pt x="9114" y="4985"/>
                    <a:pt x="9114" y="4985"/>
                    <a:pt x="9114" y="4985"/>
                  </a:cubicBezTo>
                  <a:cubicBezTo>
                    <a:pt x="9091" y="4968"/>
                    <a:pt x="9091" y="4968"/>
                    <a:pt x="9091" y="4968"/>
                  </a:cubicBezTo>
                  <a:cubicBezTo>
                    <a:pt x="9079" y="4947"/>
                    <a:pt x="9079" y="4947"/>
                    <a:pt x="9079" y="4947"/>
                  </a:cubicBezTo>
                  <a:cubicBezTo>
                    <a:pt x="9063" y="4927"/>
                    <a:pt x="9063" y="4927"/>
                    <a:pt x="9063" y="4927"/>
                  </a:cubicBezTo>
                  <a:cubicBezTo>
                    <a:pt x="9063" y="4916"/>
                    <a:pt x="9063" y="4916"/>
                    <a:pt x="9063" y="4916"/>
                  </a:cubicBezTo>
                  <a:cubicBezTo>
                    <a:pt x="9054" y="4907"/>
                    <a:pt x="9054" y="4907"/>
                    <a:pt x="9054" y="4907"/>
                  </a:cubicBezTo>
                  <a:cubicBezTo>
                    <a:pt x="9039" y="4880"/>
                    <a:pt x="9039" y="4880"/>
                    <a:pt x="9039" y="4880"/>
                  </a:cubicBezTo>
                  <a:cubicBezTo>
                    <a:pt x="9033" y="4860"/>
                    <a:pt x="9033" y="4860"/>
                    <a:pt x="9033" y="4860"/>
                  </a:cubicBezTo>
                  <a:cubicBezTo>
                    <a:pt x="9020" y="4855"/>
                    <a:pt x="9020" y="4855"/>
                    <a:pt x="9020" y="4855"/>
                  </a:cubicBezTo>
                  <a:cubicBezTo>
                    <a:pt x="9019" y="4838"/>
                    <a:pt x="9019" y="4838"/>
                    <a:pt x="9019" y="4838"/>
                  </a:cubicBezTo>
                  <a:cubicBezTo>
                    <a:pt x="8994" y="4811"/>
                    <a:pt x="8994" y="4811"/>
                    <a:pt x="8994" y="4811"/>
                  </a:cubicBezTo>
                  <a:cubicBezTo>
                    <a:pt x="8973" y="4771"/>
                    <a:pt x="8973" y="4771"/>
                    <a:pt x="8973" y="4771"/>
                  </a:cubicBezTo>
                  <a:cubicBezTo>
                    <a:pt x="8967" y="4751"/>
                    <a:pt x="8967" y="4751"/>
                    <a:pt x="8967" y="4751"/>
                  </a:cubicBezTo>
                  <a:cubicBezTo>
                    <a:pt x="8939" y="4713"/>
                    <a:pt x="8939" y="4713"/>
                    <a:pt x="8939" y="4713"/>
                  </a:cubicBezTo>
                  <a:cubicBezTo>
                    <a:pt x="8924" y="4684"/>
                    <a:pt x="8924" y="4684"/>
                    <a:pt x="8924" y="4684"/>
                  </a:cubicBezTo>
                  <a:cubicBezTo>
                    <a:pt x="8912" y="4676"/>
                    <a:pt x="8912" y="4676"/>
                    <a:pt x="8912" y="4676"/>
                  </a:cubicBezTo>
                  <a:cubicBezTo>
                    <a:pt x="8912" y="4660"/>
                    <a:pt x="8912" y="4660"/>
                    <a:pt x="8912" y="4660"/>
                  </a:cubicBezTo>
                  <a:cubicBezTo>
                    <a:pt x="8903" y="4644"/>
                    <a:pt x="8903" y="4644"/>
                    <a:pt x="8903" y="4644"/>
                  </a:cubicBezTo>
                  <a:cubicBezTo>
                    <a:pt x="8892" y="4640"/>
                    <a:pt x="8892" y="4640"/>
                    <a:pt x="8892" y="4640"/>
                  </a:cubicBezTo>
                  <a:cubicBezTo>
                    <a:pt x="8892" y="4647"/>
                    <a:pt x="8892" y="4647"/>
                    <a:pt x="8892" y="4647"/>
                  </a:cubicBezTo>
                  <a:cubicBezTo>
                    <a:pt x="8881" y="4646"/>
                    <a:pt x="8881" y="4646"/>
                    <a:pt x="8881" y="4646"/>
                  </a:cubicBezTo>
                  <a:cubicBezTo>
                    <a:pt x="8878" y="4640"/>
                    <a:pt x="8878" y="4640"/>
                    <a:pt x="8878" y="4640"/>
                  </a:cubicBezTo>
                  <a:cubicBezTo>
                    <a:pt x="8881" y="4626"/>
                    <a:pt x="8881" y="4626"/>
                    <a:pt x="8881" y="4626"/>
                  </a:cubicBezTo>
                  <a:cubicBezTo>
                    <a:pt x="8877" y="4614"/>
                    <a:pt x="8877" y="4614"/>
                    <a:pt x="8877" y="4614"/>
                  </a:cubicBezTo>
                  <a:cubicBezTo>
                    <a:pt x="8862" y="4605"/>
                    <a:pt x="8862" y="4605"/>
                    <a:pt x="8862" y="4605"/>
                  </a:cubicBezTo>
                  <a:cubicBezTo>
                    <a:pt x="8848" y="4588"/>
                    <a:pt x="8848" y="4588"/>
                    <a:pt x="8848" y="4588"/>
                  </a:cubicBezTo>
                  <a:cubicBezTo>
                    <a:pt x="8839" y="4565"/>
                    <a:pt x="8839" y="4565"/>
                    <a:pt x="8839" y="4565"/>
                  </a:cubicBezTo>
                  <a:cubicBezTo>
                    <a:pt x="8831" y="4553"/>
                    <a:pt x="8831" y="4553"/>
                    <a:pt x="8831" y="4553"/>
                  </a:cubicBezTo>
                  <a:cubicBezTo>
                    <a:pt x="8829" y="4536"/>
                    <a:pt x="8829" y="4536"/>
                    <a:pt x="8829" y="4536"/>
                  </a:cubicBezTo>
                  <a:cubicBezTo>
                    <a:pt x="8832" y="4522"/>
                    <a:pt x="8832" y="4522"/>
                    <a:pt x="8832" y="4522"/>
                  </a:cubicBezTo>
                  <a:cubicBezTo>
                    <a:pt x="8837" y="4525"/>
                    <a:pt x="8837" y="4525"/>
                    <a:pt x="8837" y="4525"/>
                  </a:cubicBezTo>
                  <a:cubicBezTo>
                    <a:pt x="8832" y="4502"/>
                    <a:pt x="8832" y="4502"/>
                    <a:pt x="8832" y="4502"/>
                  </a:cubicBezTo>
                  <a:cubicBezTo>
                    <a:pt x="8829" y="4476"/>
                    <a:pt x="8829" y="4476"/>
                    <a:pt x="8829" y="4476"/>
                  </a:cubicBezTo>
                  <a:cubicBezTo>
                    <a:pt x="8825" y="4458"/>
                    <a:pt x="8825" y="4458"/>
                    <a:pt x="8825" y="4458"/>
                  </a:cubicBezTo>
                  <a:cubicBezTo>
                    <a:pt x="8808" y="4450"/>
                    <a:pt x="8808" y="4450"/>
                    <a:pt x="8808" y="4450"/>
                  </a:cubicBezTo>
                  <a:cubicBezTo>
                    <a:pt x="8791" y="4432"/>
                    <a:pt x="8791" y="4432"/>
                    <a:pt x="8791" y="4432"/>
                  </a:cubicBezTo>
                  <a:cubicBezTo>
                    <a:pt x="8790" y="4421"/>
                    <a:pt x="8790" y="4421"/>
                    <a:pt x="8790" y="4421"/>
                  </a:cubicBezTo>
                  <a:cubicBezTo>
                    <a:pt x="8780" y="4412"/>
                    <a:pt x="8780" y="4412"/>
                    <a:pt x="8780" y="4412"/>
                  </a:cubicBezTo>
                  <a:cubicBezTo>
                    <a:pt x="8780" y="4404"/>
                    <a:pt x="8780" y="4404"/>
                    <a:pt x="8780" y="4404"/>
                  </a:cubicBezTo>
                  <a:cubicBezTo>
                    <a:pt x="8788" y="4403"/>
                    <a:pt x="8788" y="4403"/>
                    <a:pt x="8788" y="4403"/>
                  </a:cubicBezTo>
                  <a:cubicBezTo>
                    <a:pt x="8803" y="4418"/>
                    <a:pt x="8803" y="4418"/>
                    <a:pt x="8803" y="4418"/>
                  </a:cubicBezTo>
                  <a:cubicBezTo>
                    <a:pt x="8819" y="4439"/>
                    <a:pt x="8819" y="4439"/>
                    <a:pt x="8819" y="4439"/>
                  </a:cubicBezTo>
                  <a:cubicBezTo>
                    <a:pt x="8811" y="4420"/>
                    <a:pt x="8811" y="4420"/>
                    <a:pt x="8811" y="4420"/>
                  </a:cubicBezTo>
                  <a:cubicBezTo>
                    <a:pt x="8793" y="4392"/>
                    <a:pt x="8793" y="4392"/>
                    <a:pt x="8793" y="4392"/>
                  </a:cubicBezTo>
                  <a:cubicBezTo>
                    <a:pt x="8774" y="4371"/>
                    <a:pt x="8774" y="4371"/>
                    <a:pt x="8774" y="4371"/>
                  </a:cubicBezTo>
                  <a:cubicBezTo>
                    <a:pt x="8767" y="4371"/>
                    <a:pt x="8767" y="4371"/>
                    <a:pt x="8767" y="4371"/>
                  </a:cubicBezTo>
                  <a:cubicBezTo>
                    <a:pt x="8762" y="4357"/>
                    <a:pt x="8762" y="4357"/>
                    <a:pt x="8762" y="4357"/>
                  </a:cubicBezTo>
                  <a:cubicBezTo>
                    <a:pt x="8730" y="4331"/>
                    <a:pt x="8730" y="4331"/>
                    <a:pt x="8730" y="4331"/>
                  </a:cubicBezTo>
                  <a:cubicBezTo>
                    <a:pt x="8718" y="4313"/>
                    <a:pt x="8718" y="4313"/>
                    <a:pt x="8718" y="4313"/>
                  </a:cubicBezTo>
                  <a:cubicBezTo>
                    <a:pt x="8719" y="4287"/>
                    <a:pt x="8719" y="4287"/>
                    <a:pt x="8719" y="4287"/>
                  </a:cubicBezTo>
                  <a:cubicBezTo>
                    <a:pt x="8710" y="4276"/>
                    <a:pt x="8710" y="4276"/>
                    <a:pt x="8710" y="4276"/>
                  </a:cubicBezTo>
                  <a:cubicBezTo>
                    <a:pt x="8686" y="4267"/>
                    <a:pt x="8686" y="4267"/>
                    <a:pt x="8686" y="4267"/>
                  </a:cubicBezTo>
                  <a:cubicBezTo>
                    <a:pt x="8675" y="4244"/>
                    <a:pt x="8675" y="4244"/>
                    <a:pt x="8675" y="4244"/>
                  </a:cubicBezTo>
                  <a:cubicBezTo>
                    <a:pt x="8669" y="4236"/>
                    <a:pt x="8669" y="4236"/>
                    <a:pt x="8669" y="4236"/>
                  </a:cubicBezTo>
                  <a:cubicBezTo>
                    <a:pt x="8663" y="4244"/>
                    <a:pt x="8663" y="4244"/>
                    <a:pt x="8663" y="4244"/>
                  </a:cubicBezTo>
                  <a:cubicBezTo>
                    <a:pt x="8669" y="4251"/>
                    <a:pt x="8669" y="4251"/>
                    <a:pt x="8669" y="4251"/>
                  </a:cubicBezTo>
                  <a:cubicBezTo>
                    <a:pt x="8669" y="4264"/>
                    <a:pt x="8669" y="4264"/>
                    <a:pt x="8669" y="4264"/>
                  </a:cubicBezTo>
                  <a:cubicBezTo>
                    <a:pt x="8660" y="4267"/>
                    <a:pt x="8660" y="4267"/>
                    <a:pt x="8660" y="4267"/>
                  </a:cubicBezTo>
                  <a:cubicBezTo>
                    <a:pt x="8648" y="4259"/>
                    <a:pt x="8648" y="4259"/>
                    <a:pt x="8648" y="4259"/>
                  </a:cubicBezTo>
                  <a:cubicBezTo>
                    <a:pt x="8635" y="4259"/>
                    <a:pt x="8635" y="4259"/>
                    <a:pt x="8635" y="4259"/>
                  </a:cubicBezTo>
                  <a:cubicBezTo>
                    <a:pt x="8655" y="4282"/>
                    <a:pt x="8655" y="4282"/>
                    <a:pt x="8655" y="4282"/>
                  </a:cubicBezTo>
                  <a:cubicBezTo>
                    <a:pt x="8684" y="4299"/>
                    <a:pt x="8684" y="4299"/>
                    <a:pt x="8684" y="4299"/>
                  </a:cubicBezTo>
                  <a:cubicBezTo>
                    <a:pt x="8692" y="4311"/>
                    <a:pt x="8692" y="4311"/>
                    <a:pt x="8692" y="4311"/>
                  </a:cubicBezTo>
                  <a:cubicBezTo>
                    <a:pt x="8689" y="4329"/>
                    <a:pt x="8689" y="4329"/>
                    <a:pt x="8689" y="4329"/>
                  </a:cubicBezTo>
                  <a:cubicBezTo>
                    <a:pt x="8696" y="4322"/>
                    <a:pt x="8696" y="4322"/>
                    <a:pt x="8696" y="4322"/>
                  </a:cubicBezTo>
                  <a:cubicBezTo>
                    <a:pt x="8707" y="4322"/>
                    <a:pt x="8707" y="4322"/>
                    <a:pt x="8707" y="4322"/>
                  </a:cubicBezTo>
                  <a:cubicBezTo>
                    <a:pt x="8710" y="4333"/>
                    <a:pt x="8710" y="4333"/>
                    <a:pt x="8710" y="4333"/>
                  </a:cubicBezTo>
                  <a:cubicBezTo>
                    <a:pt x="8704" y="4340"/>
                    <a:pt x="8704" y="4340"/>
                    <a:pt x="8704" y="4340"/>
                  </a:cubicBezTo>
                  <a:cubicBezTo>
                    <a:pt x="8693" y="4345"/>
                    <a:pt x="8693" y="4345"/>
                    <a:pt x="8693" y="4345"/>
                  </a:cubicBezTo>
                  <a:cubicBezTo>
                    <a:pt x="8696" y="4355"/>
                    <a:pt x="8696" y="4355"/>
                    <a:pt x="8696" y="4355"/>
                  </a:cubicBezTo>
                  <a:cubicBezTo>
                    <a:pt x="8709" y="4355"/>
                    <a:pt x="8709" y="4355"/>
                    <a:pt x="8709" y="4355"/>
                  </a:cubicBezTo>
                  <a:cubicBezTo>
                    <a:pt x="8712" y="4372"/>
                    <a:pt x="8712" y="4372"/>
                    <a:pt x="8712" y="4372"/>
                  </a:cubicBezTo>
                  <a:cubicBezTo>
                    <a:pt x="8699" y="4380"/>
                    <a:pt x="8699" y="4380"/>
                    <a:pt x="8699" y="4380"/>
                  </a:cubicBezTo>
                  <a:cubicBezTo>
                    <a:pt x="8687" y="4377"/>
                    <a:pt x="8687" y="4377"/>
                    <a:pt x="8687" y="4377"/>
                  </a:cubicBezTo>
                  <a:cubicBezTo>
                    <a:pt x="8677" y="4365"/>
                    <a:pt x="8677" y="4365"/>
                    <a:pt x="8677" y="4365"/>
                  </a:cubicBezTo>
                  <a:cubicBezTo>
                    <a:pt x="8667" y="4374"/>
                    <a:pt x="8667" y="4374"/>
                    <a:pt x="8667" y="4374"/>
                  </a:cubicBezTo>
                  <a:cubicBezTo>
                    <a:pt x="8658" y="4395"/>
                    <a:pt x="8658" y="4395"/>
                    <a:pt x="8658" y="4395"/>
                  </a:cubicBezTo>
                  <a:cubicBezTo>
                    <a:pt x="8672" y="4412"/>
                    <a:pt x="8672" y="4412"/>
                    <a:pt x="8672" y="4412"/>
                  </a:cubicBezTo>
                  <a:cubicBezTo>
                    <a:pt x="8677" y="4432"/>
                    <a:pt x="8677" y="4432"/>
                    <a:pt x="8677" y="4432"/>
                  </a:cubicBezTo>
                  <a:cubicBezTo>
                    <a:pt x="8693" y="4452"/>
                    <a:pt x="8693" y="4452"/>
                    <a:pt x="8693" y="4452"/>
                  </a:cubicBezTo>
                  <a:cubicBezTo>
                    <a:pt x="8707" y="4476"/>
                    <a:pt x="8707" y="4476"/>
                    <a:pt x="8707" y="4476"/>
                  </a:cubicBezTo>
                  <a:cubicBezTo>
                    <a:pt x="8709" y="4511"/>
                    <a:pt x="8709" y="4511"/>
                    <a:pt x="8709" y="4511"/>
                  </a:cubicBezTo>
                  <a:cubicBezTo>
                    <a:pt x="8715" y="4519"/>
                    <a:pt x="8715" y="4519"/>
                    <a:pt x="8715" y="4519"/>
                  </a:cubicBezTo>
                  <a:cubicBezTo>
                    <a:pt x="8719" y="4545"/>
                    <a:pt x="8719" y="4545"/>
                    <a:pt x="8719" y="4545"/>
                  </a:cubicBezTo>
                  <a:cubicBezTo>
                    <a:pt x="8730" y="4583"/>
                    <a:pt x="8730" y="4583"/>
                    <a:pt x="8730" y="4583"/>
                  </a:cubicBezTo>
                  <a:cubicBezTo>
                    <a:pt x="8742" y="4609"/>
                    <a:pt x="8742" y="4609"/>
                    <a:pt x="8742" y="4609"/>
                  </a:cubicBezTo>
                  <a:cubicBezTo>
                    <a:pt x="8759" y="4618"/>
                    <a:pt x="8759" y="4618"/>
                    <a:pt x="8759" y="4618"/>
                  </a:cubicBezTo>
                  <a:cubicBezTo>
                    <a:pt x="8762" y="4626"/>
                    <a:pt x="8762" y="4626"/>
                    <a:pt x="8762" y="4626"/>
                  </a:cubicBezTo>
                  <a:cubicBezTo>
                    <a:pt x="8754" y="4631"/>
                    <a:pt x="8754" y="4631"/>
                    <a:pt x="8754" y="4631"/>
                  </a:cubicBezTo>
                  <a:cubicBezTo>
                    <a:pt x="8794" y="4670"/>
                    <a:pt x="8794" y="4670"/>
                    <a:pt x="8794" y="4670"/>
                  </a:cubicBezTo>
                  <a:cubicBezTo>
                    <a:pt x="8806" y="4675"/>
                    <a:pt x="8806" y="4675"/>
                    <a:pt x="8806" y="4675"/>
                  </a:cubicBezTo>
                  <a:cubicBezTo>
                    <a:pt x="8826" y="4702"/>
                    <a:pt x="8826" y="4702"/>
                    <a:pt x="8826" y="4702"/>
                  </a:cubicBezTo>
                  <a:cubicBezTo>
                    <a:pt x="8831" y="4730"/>
                    <a:pt x="8831" y="4730"/>
                    <a:pt x="8831" y="4730"/>
                  </a:cubicBezTo>
                  <a:cubicBezTo>
                    <a:pt x="8829" y="4751"/>
                    <a:pt x="8829" y="4751"/>
                    <a:pt x="8829" y="4751"/>
                  </a:cubicBezTo>
                  <a:cubicBezTo>
                    <a:pt x="8842" y="4773"/>
                    <a:pt x="8842" y="4773"/>
                    <a:pt x="8842" y="4773"/>
                  </a:cubicBezTo>
                  <a:cubicBezTo>
                    <a:pt x="8842" y="4788"/>
                    <a:pt x="8842" y="4788"/>
                    <a:pt x="8842" y="4788"/>
                  </a:cubicBezTo>
                  <a:cubicBezTo>
                    <a:pt x="8855" y="4799"/>
                    <a:pt x="8855" y="4799"/>
                    <a:pt x="8855" y="4799"/>
                  </a:cubicBezTo>
                  <a:cubicBezTo>
                    <a:pt x="8871" y="4816"/>
                    <a:pt x="8871" y="4816"/>
                    <a:pt x="8871" y="4816"/>
                  </a:cubicBezTo>
                  <a:cubicBezTo>
                    <a:pt x="8866" y="4820"/>
                    <a:pt x="8866" y="4820"/>
                    <a:pt x="8866" y="4820"/>
                  </a:cubicBezTo>
                  <a:cubicBezTo>
                    <a:pt x="8868" y="4832"/>
                    <a:pt x="8868" y="4832"/>
                    <a:pt x="8868" y="4832"/>
                  </a:cubicBezTo>
                  <a:cubicBezTo>
                    <a:pt x="8886" y="4860"/>
                    <a:pt x="8886" y="4860"/>
                    <a:pt x="8886" y="4860"/>
                  </a:cubicBezTo>
                  <a:cubicBezTo>
                    <a:pt x="8891" y="4878"/>
                    <a:pt x="8891" y="4878"/>
                    <a:pt x="8891" y="4878"/>
                  </a:cubicBezTo>
                  <a:cubicBezTo>
                    <a:pt x="8898" y="4901"/>
                    <a:pt x="8898" y="4901"/>
                    <a:pt x="8898" y="4901"/>
                  </a:cubicBezTo>
                  <a:cubicBezTo>
                    <a:pt x="8901" y="4930"/>
                    <a:pt x="8901" y="4930"/>
                    <a:pt x="8901" y="4930"/>
                  </a:cubicBezTo>
                  <a:cubicBezTo>
                    <a:pt x="8906" y="4941"/>
                    <a:pt x="8906" y="4941"/>
                    <a:pt x="8906" y="4941"/>
                  </a:cubicBezTo>
                  <a:cubicBezTo>
                    <a:pt x="8904" y="4958"/>
                    <a:pt x="8904" y="4958"/>
                    <a:pt x="8904" y="4958"/>
                  </a:cubicBezTo>
                  <a:cubicBezTo>
                    <a:pt x="8907" y="4984"/>
                    <a:pt x="8907" y="4984"/>
                    <a:pt x="8907" y="4984"/>
                  </a:cubicBezTo>
                  <a:cubicBezTo>
                    <a:pt x="8921" y="5016"/>
                    <a:pt x="8921" y="5016"/>
                    <a:pt x="8921" y="5016"/>
                  </a:cubicBezTo>
                  <a:cubicBezTo>
                    <a:pt x="8917" y="5028"/>
                    <a:pt x="8917" y="5028"/>
                    <a:pt x="8917" y="5028"/>
                  </a:cubicBezTo>
                  <a:cubicBezTo>
                    <a:pt x="8920" y="5049"/>
                    <a:pt x="8920" y="5049"/>
                    <a:pt x="8920" y="5049"/>
                  </a:cubicBezTo>
                  <a:cubicBezTo>
                    <a:pt x="8935" y="5063"/>
                    <a:pt x="8935" y="5063"/>
                    <a:pt x="8935" y="5063"/>
                  </a:cubicBezTo>
                  <a:cubicBezTo>
                    <a:pt x="8965" y="5100"/>
                    <a:pt x="8965" y="5100"/>
                    <a:pt x="8965" y="5100"/>
                  </a:cubicBezTo>
                  <a:cubicBezTo>
                    <a:pt x="8965" y="5117"/>
                    <a:pt x="8965" y="5117"/>
                    <a:pt x="8965" y="5117"/>
                  </a:cubicBezTo>
                  <a:cubicBezTo>
                    <a:pt x="8978" y="5138"/>
                    <a:pt x="8978" y="5138"/>
                    <a:pt x="8978" y="5138"/>
                  </a:cubicBezTo>
                  <a:cubicBezTo>
                    <a:pt x="8975" y="5172"/>
                    <a:pt x="8975" y="5172"/>
                    <a:pt x="8975" y="5172"/>
                  </a:cubicBezTo>
                  <a:cubicBezTo>
                    <a:pt x="8979" y="5199"/>
                    <a:pt x="8979" y="5199"/>
                    <a:pt x="8979" y="5199"/>
                  </a:cubicBezTo>
                  <a:cubicBezTo>
                    <a:pt x="8991" y="5225"/>
                    <a:pt x="8991" y="5225"/>
                    <a:pt x="8991" y="5225"/>
                  </a:cubicBezTo>
                  <a:cubicBezTo>
                    <a:pt x="8996" y="5242"/>
                    <a:pt x="8996" y="5242"/>
                    <a:pt x="8996" y="5242"/>
                  </a:cubicBezTo>
                  <a:cubicBezTo>
                    <a:pt x="9017" y="5270"/>
                    <a:pt x="9017" y="5270"/>
                    <a:pt x="9017" y="5270"/>
                  </a:cubicBezTo>
                  <a:cubicBezTo>
                    <a:pt x="9020" y="5282"/>
                    <a:pt x="9020" y="5282"/>
                    <a:pt x="9020" y="5282"/>
                  </a:cubicBezTo>
                  <a:cubicBezTo>
                    <a:pt x="9016" y="5308"/>
                    <a:pt x="9016" y="5308"/>
                    <a:pt x="9016" y="5308"/>
                  </a:cubicBezTo>
                  <a:cubicBezTo>
                    <a:pt x="9013" y="5341"/>
                    <a:pt x="9013" y="5341"/>
                    <a:pt x="9013" y="5341"/>
                  </a:cubicBezTo>
                  <a:cubicBezTo>
                    <a:pt x="9020" y="5361"/>
                    <a:pt x="9020" y="5361"/>
                    <a:pt x="9020" y="5361"/>
                  </a:cubicBezTo>
                  <a:cubicBezTo>
                    <a:pt x="9037" y="5375"/>
                    <a:pt x="9037" y="5375"/>
                    <a:pt x="9037" y="5375"/>
                  </a:cubicBezTo>
                  <a:cubicBezTo>
                    <a:pt x="9049" y="5399"/>
                    <a:pt x="9049" y="5399"/>
                    <a:pt x="9049" y="5399"/>
                  </a:cubicBezTo>
                  <a:cubicBezTo>
                    <a:pt x="9069" y="5412"/>
                    <a:pt x="9069" y="5412"/>
                    <a:pt x="9069" y="5412"/>
                  </a:cubicBezTo>
                  <a:close/>
                  <a:moveTo>
                    <a:pt x="8241" y="4262"/>
                  </a:moveTo>
                  <a:lnTo>
                    <a:pt x="8241" y="4262"/>
                  </a:lnTo>
                  <a:cubicBezTo>
                    <a:pt x="8245" y="4259"/>
                    <a:pt x="8245" y="4259"/>
                    <a:pt x="8245" y="4259"/>
                  </a:cubicBezTo>
                  <a:cubicBezTo>
                    <a:pt x="8248" y="4251"/>
                    <a:pt x="8248" y="4251"/>
                    <a:pt x="8248" y="4251"/>
                  </a:cubicBezTo>
                  <a:cubicBezTo>
                    <a:pt x="8253" y="4247"/>
                    <a:pt x="8253" y="4247"/>
                    <a:pt x="8253" y="4247"/>
                  </a:cubicBezTo>
                  <a:cubicBezTo>
                    <a:pt x="8261" y="4248"/>
                    <a:pt x="8261" y="4248"/>
                    <a:pt x="8261" y="4248"/>
                  </a:cubicBezTo>
                  <a:cubicBezTo>
                    <a:pt x="8270" y="4261"/>
                    <a:pt x="8270" y="4261"/>
                    <a:pt x="8270" y="4261"/>
                  </a:cubicBezTo>
                  <a:cubicBezTo>
                    <a:pt x="8284" y="4264"/>
                    <a:pt x="8284" y="4264"/>
                    <a:pt x="8284" y="4264"/>
                  </a:cubicBezTo>
                  <a:cubicBezTo>
                    <a:pt x="8293" y="4255"/>
                    <a:pt x="8293" y="4255"/>
                    <a:pt x="8293" y="4255"/>
                  </a:cubicBezTo>
                  <a:cubicBezTo>
                    <a:pt x="8297" y="4245"/>
                    <a:pt x="8297" y="4245"/>
                    <a:pt x="8297" y="4245"/>
                  </a:cubicBezTo>
                  <a:cubicBezTo>
                    <a:pt x="8291" y="4236"/>
                    <a:pt x="8291" y="4236"/>
                    <a:pt x="8291" y="4236"/>
                  </a:cubicBezTo>
                  <a:cubicBezTo>
                    <a:pt x="8293" y="4227"/>
                    <a:pt x="8293" y="4227"/>
                    <a:pt x="8293" y="4227"/>
                  </a:cubicBezTo>
                  <a:cubicBezTo>
                    <a:pt x="8302" y="4218"/>
                    <a:pt x="8302" y="4218"/>
                    <a:pt x="8302" y="4218"/>
                  </a:cubicBezTo>
                  <a:cubicBezTo>
                    <a:pt x="8305" y="4210"/>
                    <a:pt x="8305" y="4210"/>
                    <a:pt x="8305" y="4210"/>
                  </a:cubicBezTo>
                  <a:cubicBezTo>
                    <a:pt x="8291" y="4210"/>
                    <a:pt x="8291" y="4210"/>
                    <a:pt x="8291" y="4210"/>
                  </a:cubicBezTo>
                  <a:cubicBezTo>
                    <a:pt x="8288" y="4218"/>
                    <a:pt x="8288" y="4218"/>
                    <a:pt x="8288" y="4218"/>
                  </a:cubicBezTo>
                  <a:cubicBezTo>
                    <a:pt x="8279" y="4222"/>
                    <a:pt x="8279" y="4222"/>
                    <a:pt x="8279" y="4222"/>
                  </a:cubicBezTo>
                  <a:cubicBezTo>
                    <a:pt x="8276" y="4218"/>
                    <a:pt x="8276" y="4218"/>
                    <a:pt x="8276" y="4218"/>
                  </a:cubicBezTo>
                  <a:cubicBezTo>
                    <a:pt x="8284" y="4209"/>
                    <a:pt x="8284" y="4209"/>
                    <a:pt x="8284" y="4209"/>
                  </a:cubicBezTo>
                  <a:cubicBezTo>
                    <a:pt x="8284" y="4203"/>
                    <a:pt x="8284" y="4203"/>
                    <a:pt x="8284" y="4203"/>
                  </a:cubicBezTo>
                  <a:cubicBezTo>
                    <a:pt x="8279" y="4198"/>
                    <a:pt x="8279" y="4198"/>
                    <a:pt x="8279" y="4198"/>
                  </a:cubicBezTo>
                  <a:cubicBezTo>
                    <a:pt x="8262" y="4203"/>
                    <a:pt x="8262" y="4203"/>
                    <a:pt x="8262" y="4203"/>
                  </a:cubicBezTo>
                  <a:cubicBezTo>
                    <a:pt x="8252" y="4196"/>
                    <a:pt x="8252" y="4196"/>
                    <a:pt x="8252" y="4196"/>
                  </a:cubicBezTo>
                  <a:cubicBezTo>
                    <a:pt x="8242" y="4204"/>
                    <a:pt x="8242" y="4204"/>
                    <a:pt x="8242" y="4204"/>
                  </a:cubicBezTo>
                  <a:cubicBezTo>
                    <a:pt x="8238" y="4219"/>
                    <a:pt x="8238" y="4219"/>
                    <a:pt x="8238" y="4219"/>
                  </a:cubicBezTo>
                  <a:cubicBezTo>
                    <a:pt x="8227" y="4229"/>
                    <a:pt x="8227" y="4229"/>
                    <a:pt x="8227" y="4229"/>
                  </a:cubicBezTo>
                  <a:cubicBezTo>
                    <a:pt x="8227" y="4239"/>
                    <a:pt x="8227" y="4239"/>
                    <a:pt x="8227" y="4239"/>
                  </a:cubicBezTo>
                  <a:cubicBezTo>
                    <a:pt x="8241" y="4262"/>
                    <a:pt x="8241" y="4262"/>
                    <a:pt x="8241" y="4262"/>
                  </a:cubicBezTo>
                  <a:close/>
                  <a:moveTo>
                    <a:pt x="8187" y="4250"/>
                  </a:moveTo>
                  <a:lnTo>
                    <a:pt x="8187" y="4250"/>
                  </a:lnTo>
                  <a:cubicBezTo>
                    <a:pt x="8193" y="4247"/>
                    <a:pt x="8193" y="4247"/>
                    <a:pt x="8193" y="4247"/>
                  </a:cubicBezTo>
                  <a:cubicBezTo>
                    <a:pt x="8193" y="4242"/>
                    <a:pt x="8193" y="4242"/>
                    <a:pt x="8193" y="4242"/>
                  </a:cubicBezTo>
                  <a:cubicBezTo>
                    <a:pt x="8198" y="4238"/>
                    <a:pt x="8198" y="4238"/>
                    <a:pt x="8198" y="4238"/>
                  </a:cubicBezTo>
                  <a:cubicBezTo>
                    <a:pt x="8207" y="4242"/>
                    <a:pt x="8207" y="4242"/>
                    <a:pt x="8207" y="4242"/>
                  </a:cubicBezTo>
                  <a:cubicBezTo>
                    <a:pt x="8213" y="4239"/>
                    <a:pt x="8213" y="4239"/>
                    <a:pt x="8213" y="4239"/>
                  </a:cubicBezTo>
                  <a:cubicBezTo>
                    <a:pt x="8209" y="4227"/>
                    <a:pt x="8209" y="4227"/>
                    <a:pt x="8209" y="4227"/>
                  </a:cubicBezTo>
                  <a:cubicBezTo>
                    <a:pt x="8215" y="4218"/>
                    <a:pt x="8215" y="4218"/>
                    <a:pt x="8215" y="4218"/>
                  </a:cubicBezTo>
                  <a:cubicBezTo>
                    <a:pt x="8212" y="4209"/>
                    <a:pt x="8212" y="4209"/>
                    <a:pt x="8212" y="4209"/>
                  </a:cubicBezTo>
                  <a:cubicBezTo>
                    <a:pt x="8206" y="4209"/>
                    <a:pt x="8206" y="4209"/>
                    <a:pt x="8206" y="4209"/>
                  </a:cubicBezTo>
                  <a:cubicBezTo>
                    <a:pt x="8197" y="4219"/>
                    <a:pt x="8197" y="4219"/>
                    <a:pt x="8197" y="4219"/>
                  </a:cubicBezTo>
                  <a:cubicBezTo>
                    <a:pt x="8181" y="4225"/>
                    <a:pt x="8181" y="4225"/>
                    <a:pt x="8181" y="4225"/>
                  </a:cubicBezTo>
                  <a:cubicBezTo>
                    <a:pt x="8181" y="4238"/>
                    <a:pt x="8181" y="4238"/>
                    <a:pt x="8181" y="4238"/>
                  </a:cubicBezTo>
                  <a:cubicBezTo>
                    <a:pt x="8187" y="4250"/>
                    <a:pt x="8187" y="4250"/>
                    <a:pt x="8187" y="4250"/>
                  </a:cubicBezTo>
                  <a:close/>
                  <a:moveTo>
                    <a:pt x="8297" y="4303"/>
                  </a:moveTo>
                  <a:lnTo>
                    <a:pt x="8297" y="4303"/>
                  </a:lnTo>
                  <a:cubicBezTo>
                    <a:pt x="8302" y="4307"/>
                    <a:pt x="8302" y="4307"/>
                    <a:pt x="8302" y="4307"/>
                  </a:cubicBezTo>
                  <a:cubicBezTo>
                    <a:pt x="8311" y="4300"/>
                    <a:pt x="8311" y="4300"/>
                    <a:pt x="8311" y="4300"/>
                  </a:cubicBezTo>
                  <a:cubicBezTo>
                    <a:pt x="8314" y="4290"/>
                    <a:pt x="8314" y="4290"/>
                    <a:pt x="8314" y="4290"/>
                  </a:cubicBezTo>
                  <a:cubicBezTo>
                    <a:pt x="8305" y="4282"/>
                    <a:pt x="8305" y="4282"/>
                    <a:pt x="8305" y="4282"/>
                  </a:cubicBezTo>
                  <a:cubicBezTo>
                    <a:pt x="8304" y="4287"/>
                    <a:pt x="8304" y="4287"/>
                    <a:pt x="8304" y="4287"/>
                  </a:cubicBezTo>
                  <a:cubicBezTo>
                    <a:pt x="8305" y="4293"/>
                    <a:pt x="8305" y="4293"/>
                    <a:pt x="8305" y="4293"/>
                  </a:cubicBezTo>
                  <a:cubicBezTo>
                    <a:pt x="8297" y="4303"/>
                    <a:pt x="8297" y="4303"/>
                    <a:pt x="8297" y="4303"/>
                  </a:cubicBezTo>
                  <a:close/>
                  <a:moveTo>
                    <a:pt x="8281" y="4284"/>
                  </a:moveTo>
                  <a:lnTo>
                    <a:pt x="8281" y="4284"/>
                  </a:lnTo>
                  <a:cubicBezTo>
                    <a:pt x="8281" y="4293"/>
                    <a:pt x="8281" y="4293"/>
                    <a:pt x="8281" y="4293"/>
                  </a:cubicBezTo>
                  <a:cubicBezTo>
                    <a:pt x="8287" y="4303"/>
                    <a:pt x="8287" y="4303"/>
                    <a:pt x="8287" y="4303"/>
                  </a:cubicBezTo>
                  <a:cubicBezTo>
                    <a:pt x="8291" y="4296"/>
                    <a:pt x="8291" y="4296"/>
                    <a:pt x="8291" y="4296"/>
                  </a:cubicBezTo>
                  <a:cubicBezTo>
                    <a:pt x="8290" y="4284"/>
                    <a:pt x="8290" y="4284"/>
                    <a:pt x="8290" y="4284"/>
                  </a:cubicBezTo>
                  <a:cubicBezTo>
                    <a:pt x="8285" y="4281"/>
                    <a:pt x="8285" y="4281"/>
                    <a:pt x="8285" y="4281"/>
                  </a:cubicBezTo>
                  <a:cubicBezTo>
                    <a:pt x="8281" y="4284"/>
                    <a:pt x="8281" y="4284"/>
                    <a:pt x="8281" y="4284"/>
                  </a:cubicBezTo>
                  <a:close/>
                  <a:moveTo>
                    <a:pt x="8285" y="4358"/>
                  </a:moveTo>
                  <a:lnTo>
                    <a:pt x="8285" y="4358"/>
                  </a:lnTo>
                  <a:cubicBezTo>
                    <a:pt x="8294" y="4343"/>
                    <a:pt x="8294" y="4343"/>
                    <a:pt x="8294" y="4343"/>
                  </a:cubicBezTo>
                  <a:cubicBezTo>
                    <a:pt x="8304" y="4342"/>
                    <a:pt x="8304" y="4342"/>
                    <a:pt x="8304" y="4342"/>
                  </a:cubicBezTo>
                  <a:cubicBezTo>
                    <a:pt x="8308" y="4328"/>
                    <a:pt x="8308" y="4328"/>
                    <a:pt x="8308" y="4328"/>
                  </a:cubicBezTo>
                  <a:cubicBezTo>
                    <a:pt x="8305" y="4323"/>
                    <a:pt x="8305" y="4323"/>
                    <a:pt x="8305" y="4323"/>
                  </a:cubicBezTo>
                  <a:cubicBezTo>
                    <a:pt x="8310" y="4314"/>
                    <a:pt x="8310" y="4314"/>
                    <a:pt x="8310" y="4314"/>
                  </a:cubicBezTo>
                  <a:cubicBezTo>
                    <a:pt x="8285" y="4319"/>
                    <a:pt x="8285" y="4319"/>
                    <a:pt x="8285" y="4319"/>
                  </a:cubicBezTo>
                  <a:cubicBezTo>
                    <a:pt x="8271" y="4339"/>
                    <a:pt x="8271" y="4339"/>
                    <a:pt x="8271" y="4339"/>
                  </a:cubicBezTo>
                  <a:cubicBezTo>
                    <a:pt x="8273" y="4349"/>
                    <a:pt x="8273" y="4349"/>
                    <a:pt x="8273" y="4349"/>
                  </a:cubicBezTo>
                  <a:cubicBezTo>
                    <a:pt x="8285" y="4358"/>
                    <a:pt x="8285" y="4358"/>
                    <a:pt x="8285" y="4358"/>
                  </a:cubicBezTo>
                  <a:close/>
                  <a:moveTo>
                    <a:pt x="8907" y="3409"/>
                  </a:moveTo>
                  <a:lnTo>
                    <a:pt x="8907" y="3409"/>
                  </a:lnTo>
                  <a:cubicBezTo>
                    <a:pt x="8915" y="3411"/>
                    <a:pt x="8915" y="3411"/>
                    <a:pt x="8915" y="3411"/>
                  </a:cubicBezTo>
                  <a:cubicBezTo>
                    <a:pt x="8926" y="3394"/>
                    <a:pt x="8926" y="3394"/>
                    <a:pt x="8926" y="3394"/>
                  </a:cubicBezTo>
                  <a:cubicBezTo>
                    <a:pt x="8927" y="3382"/>
                    <a:pt x="8927" y="3382"/>
                    <a:pt x="8927" y="3382"/>
                  </a:cubicBezTo>
                  <a:cubicBezTo>
                    <a:pt x="8917" y="3385"/>
                    <a:pt x="8917" y="3385"/>
                    <a:pt x="8917" y="3385"/>
                  </a:cubicBezTo>
                  <a:cubicBezTo>
                    <a:pt x="8909" y="3397"/>
                    <a:pt x="8909" y="3397"/>
                    <a:pt x="8909" y="3397"/>
                  </a:cubicBezTo>
                  <a:cubicBezTo>
                    <a:pt x="8907" y="3409"/>
                    <a:pt x="8907" y="3409"/>
                    <a:pt x="8907" y="3409"/>
                  </a:cubicBezTo>
                  <a:close/>
                  <a:moveTo>
                    <a:pt x="9901" y="3305"/>
                  </a:moveTo>
                  <a:lnTo>
                    <a:pt x="9901" y="3305"/>
                  </a:lnTo>
                  <a:cubicBezTo>
                    <a:pt x="9906" y="3307"/>
                    <a:pt x="9906" y="3307"/>
                    <a:pt x="9906" y="3307"/>
                  </a:cubicBezTo>
                  <a:cubicBezTo>
                    <a:pt x="9904" y="3290"/>
                    <a:pt x="9904" y="3290"/>
                    <a:pt x="9904" y="3290"/>
                  </a:cubicBezTo>
                  <a:cubicBezTo>
                    <a:pt x="9896" y="3275"/>
                    <a:pt x="9896" y="3275"/>
                    <a:pt x="9896" y="3275"/>
                  </a:cubicBezTo>
                  <a:cubicBezTo>
                    <a:pt x="9901" y="3267"/>
                    <a:pt x="9901" y="3267"/>
                    <a:pt x="9901" y="3267"/>
                  </a:cubicBezTo>
                  <a:cubicBezTo>
                    <a:pt x="9901" y="3255"/>
                    <a:pt x="9901" y="3255"/>
                    <a:pt x="9901" y="3255"/>
                  </a:cubicBezTo>
                  <a:cubicBezTo>
                    <a:pt x="9909" y="3236"/>
                    <a:pt x="9909" y="3236"/>
                    <a:pt x="9909" y="3236"/>
                  </a:cubicBezTo>
                  <a:cubicBezTo>
                    <a:pt x="9922" y="3221"/>
                    <a:pt x="9922" y="3221"/>
                    <a:pt x="9922" y="3221"/>
                  </a:cubicBezTo>
                  <a:cubicBezTo>
                    <a:pt x="9942" y="3207"/>
                    <a:pt x="9942" y="3207"/>
                    <a:pt x="9942" y="3207"/>
                  </a:cubicBezTo>
                  <a:cubicBezTo>
                    <a:pt x="9950" y="3203"/>
                    <a:pt x="9950" y="3203"/>
                    <a:pt x="9950" y="3203"/>
                  </a:cubicBezTo>
                  <a:cubicBezTo>
                    <a:pt x="9945" y="3186"/>
                    <a:pt x="9945" y="3186"/>
                    <a:pt x="9945" y="3186"/>
                  </a:cubicBezTo>
                  <a:cubicBezTo>
                    <a:pt x="9936" y="3165"/>
                    <a:pt x="9936" y="3165"/>
                    <a:pt x="9936" y="3165"/>
                  </a:cubicBezTo>
                  <a:cubicBezTo>
                    <a:pt x="9918" y="3143"/>
                    <a:pt x="9918" y="3143"/>
                    <a:pt x="9918" y="3143"/>
                  </a:cubicBezTo>
                  <a:cubicBezTo>
                    <a:pt x="9909" y="3140"/>
                    <a:pt x="9909" y="3140"/>
                    <a:pt x="9909" y="3140"/>
                  </a:cubicBezTo>
                  <a:cubicBezTo>
                    <a:pt x="9901" y="3149"/>
                    <a:pt x="9901" y="3149"/>
                    <a:pt x="9901" y="3149"/>
                  </a:cubicBezTo>
                  <a:cubicBezTo>
                    <a:pt x="9898" y="3159"/>
                    <a:pt x="9898" y="3159"/>
                    <a:pt x="9898" y="3159"/>
                  </a:cubicBezTo>
                  <a:cubicBezTo>
                    <a:pt x="9892" y="3162"/>
                    <a:pt x="9892" y="3162"/>
                    <a:pt x="9892" y="3162"/>
                  </a:cubicBezTo>
                  <a:cubicBezTo>
                    <a:pt x="9872" y="3186"/>
                    <a:pt x="9872" y="3186"/>
                    <a:pt x="9872" y="3186"/>
                  </a:cubicBezTo>
                  <a:cubicBezTo>
                    <a:pt x="9863" y="3189"/>
                    <a:pt x="9863" y="3189"/>
                    <a:pt x="9863" y="3189"/>
                  </a:cubicBezTo>
                  <a:cubicBezTo>
                    <a:pt x="9854" y="3204"/>
                    <a:pt x="9854" y="3204"/>
                    <a:pt x="9854" y="3204"/>
                  </a:cubicBezTo>
                  <a:cubicBezTo>
                    <a:pt x="9863" y="3204"/>
                    <a:pt x="9863" y="3204"/>
                    <a:pt x="9863" y="3204"/>
                  </a:cubicBezTo>
                  <a:cubicBezTo>
                    <a:pt x="9878" y="3198"/>
                    <a:pt x="9878" y="3198"/>
                    <a:pt x="9878" y="3198"/>
                  </a:cubicBezTo>
                  <a:cubicBezTo>
                    <a:pt x="9880" y="3201"/>
                    <a:pt x="9880" y="3201"/>
                    <a:pt x="9880" y="3201"/>
                  </a:cubicBezTo>
                  <a:cubicBezTo>
                    <a:pt x="9875" y="3215"/>
                    <a:pt x="9875" y="3215"/>
                    <a:pt x="9875" y="3215"/>
                  </a:cubicBezTo>
                  <a:cubicBezTo>
                    <a:pt x="9881" y="3241"/>
                    <a:pt x="9881" y="3241"/>
                    <a:pt x="9881" y="3241"/>
                  </a:cubicBezTo>
                  <a:cubicBezTo>
                    <a:pt x="9889" y="3253"/>
                    <a:pt x="9889" y="3253"/>
                    <a:pt x="9889" y="3253"/>
                  </a:cubicBezTo>
                  <a:cubicBezTo>
                    <a:pt x="9890" y="3272"/>
                    <a:pt x="9890" y="3272"/>
                    <a:pt x="9890" y="3272"/>
                  </a:cubicBezTo>
                  <a:cubicBezTo>
                    <a:pt x="9883" y="3281"/>
                    <a:pt x="9883" y="3281"/>
                    <a:pt x="9883" y="3281"/>
                  </a:cubicBezTo>
                  <a:cubicBezTo>
                    <a:pt x="9886" y="3290"/>
                    <a:pt x="9886" y="3290"/>
                    <a:pt x="9886" y="3290"/>
                  </a:cubicBezTo>
                  <a:cubicBezTo>
                    <a:pt x="9901" y="3305"/>
                    <a:pt x="9901" y="3305"/>
                    <a:pt x="9901" y="3305"/>
                  </a:cubicBezTo>
                  <a:close/>
                  <a:moveTo>
                    <a:pt x="10485" y="3819"/>
                  </a:moveTo>
                  <a:lnTo>
                    <a:pt x="10485" y="3819"/>
                  </a:lnTo>
                  <a:cubicBezTo>
                    <a:pt x="10494" y="3831"/>
                    <a:pt x="10494" y="3831"/>
                    <a:pt x="10494" y="3831"/>
                  </a:cubicBezTo>
                  <a:cubicBezTo>
                    <a:pt x="10508" y="3833"/>
                    <a:pt x="10508" y="3833"/>
                    <a:pt x="10508" y="3833"/>
                  </a:cubicBezTo>
                  <a:cubicBezTo>
                    <a:pt x="10526" y="3848"/>
                    <a:pt x="10526" y="3848"/>
                    <a:pt x="10526" y="3848"/>
                  </a:cubicBezTo>
                  <a:cubicBezTo>
                    <a:pt x="10551" y="3856"/>
                    <a:pt x="10551" y="3856"/>
                    <a:pt x="10551" y="3856"/>
                  </a:cubicBezTo>
                  <a:cubicBezTo>
                    <a:pt x="10560" y="3863"/>
                    <a:pt x="10560" y="3863"/>
                    <a:pt x="10560" y="3863"/>
                  </a:cubicBezTo>
                  <a:cubicBezTo>
                    <a:pt x="10581" y="3859"/>
                    <a:pt x="10581" y="3859"/>
                    <a:pt x="10581" y="3859"/>
                  </a:cubicBezTo>
                  <a:cubicBezTo>
                    <a:pt x="10575" y="3852"/>
                    <a:pt x="10575" y="3852"/>
                    <a:pt x="10575" y="3852"/>
                  </a:cubicBezTo>
                  <a:cubicBezTo>
                    <a:pt x="10551" y="3843"/>
                    <a:pt x="10551" y="3843"/>
                    <a:pt x="10551" y="3843"/>
                  </a:cubicBezTo>
                  <a:cubicBezTo>
                    <a:pt x="10540" y="3834"/>
                    <a:pt x="10540" y="3834"/>
                    <a:pt x="10540" y="3834"/>
                  </a:cubicBezTo>
                  <a:cubicBezTo>
                    <a:pt x="10523" y="3833"/>
                    <a:pt x="10523" y="3833"/>
                    <a:pt x="10523" y="3833"/>
                  </a:cubicBezTo>
                  <a:cubicBezTo>
                    <a:pt x="10512" y="3819"/>
                    <a:pt x="10512" y="3819"/>
                    <a:pt x="10512" y="3819"/>
                  </a:cubicBezTo>
                  <a:cubicBezTo>
                    <a:pt x="10493" y="3813"/>
                    <a:pt x="10493" y="3813"/>
                    <a:pt x="10493" y="3813"/>
                  </a:cubicBezTo>
                  <a:cubicBezTo>
                    <a:pt x="10485" y="3819"/>
                    <a:pt x="10485" y="3819"/>
                    <a:pt x="10485" y="3819"/>
                  </a:cubicBezTo>
                  <a:close/>
                  <a:moveTo>
                    <a:pt x="10317" y="3779"/>
                  </a:moveTo>
                  <a:lnTo>
                    <a:pt x="10317" y="3779"/>
                  </a:lnTo>
                  <a:cubicBezTo>
                    <a:pt x="10329" y="3785"/>
                    <a:pt x="10329" y="3785"/>
                    <a:pt x="10329" y="3785"/>
                  </a:cubicBezTo>
                  <a:cubicBezTo>
                    <a:pt x="10343" y="3784"/>
                    <a:pt x="10343" y="3784"/>
                    <a:pt x="10343" y="3784"/>
                  </a:cubicBezTo>
                  <a:cubicBezTo>
                    <a:pt x="10352" y="3793"/>
                    <a:pt x="10352" y="3793"/>
                    <a:pt x="10352" y="3793"/>
                  </a:cubicBezTo>
                  <a:cubicBezTo>
                    <a:pt x="10350" y="3799"/>
                    <a:pt x="10350" y="3799"/>
                    <a:pt x="10350" y="3799"/>
                  </a:cubicBezTo>
                  <a:cubicBezTo>
                    <a:pt x="10366" y="3819"/>
                    <a:pt x="10366" y="3819"/>
                    <a:pt x="10366" y="3819"/>
                  </a:cubicBezTo>
                  <a:cubicBezTo>
                    <a:pt x="10378" y="3822"/>
                    <a:pt x="10378" y="3822"/>
                    <a:pt x="10378" y="3822"/>
                  </a:cubicBezTo>
                  <a:cubicBezTo>
                    <a:pt x="10392" y="3837"/>
                    <a:pt x="10392" y="3837"/>
                    <a:pt x="10392" y="3837"/>
                  </a:cubicBezTo>
                  <a:cubicBezTo>
                    <a:pt x="10399" y="3837"/>
                    <a:pt x="10399" y="3837"/>
                    <a:pt x="10399" y="3837"/>
                  </a:cubicBezTo>
                  <a:cubicBezTo>
                    <a:pt x="10405" y="3834"/>
                    <a:pt x="10405" y="3834"/>
                    <a:pt x="10405" y="3834"/>
                  </a:cubicBezTo>
                  <a:cubicBezTo>
                    <a:pt x="10421" y="3849"/>
                    <a:pt x="10421" y="3849"/>
                    <a:pt x="10421" y="3849"/>
                  </a:cubicBezTo>
                  <a:cubicBezTo>
                    <a:pt x="10439" y="3852"/>
                    <a:pt x="10439" y="3852"/>
                    <a:pt x="10439" y="3852"/>
                  </a:cubicBezTo>
                  <a:cubicBezTo>
                    <a:pt x="10442" y="3845"/>
                    <a:pt x="10442" y="3845"/>
                    <a:pt x="10442" y="3845"/>
                  </a:cubicBezTo>
                  <a:cubicBezTo>
                    <a:pt x="10433" y="3828"/>
                    <a:pt x="10433" y="3828"/>
                    <a:pt x="10433" y="3828"/>
                  </a:cubicBezTo>
                  <a:cubicBezTo>
                    <a:pt x="10416" y="3822"/>
                    <a:pt x="10416" y="3822"/>
                    <a:pt x="10416" y="3822"/>
                  </a:cubicBezTo>
                  <a:cubicBezTo>
                    <a:pt x="10393" y="3805"/>
                    <a:pt x="10393" y="3805"/>
                    <a:pt x="10393" y="3805"/>
                  </a:cubicBezTo>
                  <a:cubicBezTo>
                    <a:pt x="10389" y="3790"/>
                    <a:pt x="10389" y="3790"/>
                    <a:pt x="10389" y="3790"/>
                  </a:cubicBezTo>
                  <a:cubicBezTo>
                    <a:pt x="10373" y="3788"/>
                    <a:pt x="10373" y="3788"/>
                    <a:pt x="10373" y="3788"/>
                  </a:cubicBezTo>
                  <a:cubicBezTo>
                    <a:pt x="10358" y="3767"/>
                    <a:pt x="10358" y="3767"/>
                    <a:pt x="10358" y="3767"/>
                  </a:cubicBezTo>
                  <a:cubicBezTo>
                    <a:pt x="10358" y="3761"/>
                    <a:pt x="10358" y="3761"/>
                    <a:pt x="10358" y="3761"/>
                  </a:cubicBezTo>
                  <a:cubicBezTo>
                    <a:pt x="10366" y="3753"/>
                    <a:pt x="10366" y="3753"/>
                    <a:pt x="10366" y="3753"/>
                  </a:cubicBezTo>
                  <a:cubicBezTo>
                    <a:pt x="10349" y="3752"/>
                    <a:pt x="10349" y="3752"/>
                    <a:pt x="10349" y="3752"/>
                  </a:cubicBezTo>
                  <a:cubicBezTo>
                    <a:pt x="10338" y="3755"/>
                    <a:pt x="10338" y="3755"/>
                    <a:pt x="10338" y="3755"/>
                  </a:cubicBezTo>
                  <a:cubicBezTo>
                    <a:pt x="10327" y="3755"/>
                    <a:pt x="10327" y="3755"/>
                    <a:pt x="10327" y="3755"/>
                  </a:cubicBezTo>
                  <a:cubicBezTo>
                    <a:pt x="10317" y="3770"/>
                    <a:pt x="10317" y="3770"/>
                    <a:pt x="10317" y="3770"/>
                  </a:cubicBezTo>
                  <a:cubicBezTo>
                    <a:pt x="10317" y="3779"/>
                    <a:pt x="10317" y="3779"/>
                    <a:pt x="10317" y="3779"/>
                  </a:cubicBezTo>
                  <a:close/>
                  <a:moveTo>
                    <a:pt x="9916" y="4617"/>
                  </a:moveTo>
                  <a:lnTo>
                    <a:pt x="9916" y="4617"/>
                  </a:lnTo>
                  <a:cubicBezTo>
                    <a:pt x="9924" y="4617"/>
                    <a:pt x="9924" y="4617"/>
                    <a:pt x="9924" y="4617"/>
                  </a:cubicBezTo>
                  <a:cubicBezTo>
                    <a:pt x="9930" y="4609"/>
                    <a:pt x="9930" y="4609"/>
                    <a:pt x="9930" y="4609"/>
                  </a:cubicBezTo>
                  <a:cubicBezTo>
                    <a:pt x="9927" y="4595"/>
                    <a:pt x="9927" y="4595"/>
                    <a:pt x="9927" y="4595"/>
                  </a:cubicBezTo>
                  <a:cubicBezTo>
                    <a:pt x="9918" y="4586"/>
                    <a:pt x="9918" y="4586"/>
                    <a:pt x="9918" y="4586"/>
                  </a:cubicBezTo>
                  <a:cubicBezTo>
                    <a:pt x="9907" y="4595"/>
                    <a:pt x="9907" y="4595"/>
                    <a:pt x="9907" y="4595"/>
                  </a:cubicBezTo>
                  <a:cubicBezTo>
                    <a:pt x="9907" y="4605"/>
                    <a:pt x="9907" y="4605"/>
                    <a:pt x="9907" y="4605"/>
                  </a:cubicBezTo>
                  <a:cubicBezTo>
                    <a:pt x="9916" y="4617"/>
                    <a:pt x="9916" y="4617"/>
                    <a:pt x="9916" y="4617"/>
                  </a:cubicBezTo>
                  <a:close/>
                  <a:moveTo>
                    <a:pt x="9832" y="4595"/>
                  </a:moveTo>
                  <a:lnTo>
                    <a:pt x="9832" y="4595"/>
                  </a:lnTo>
                  <a:cubicBezTo>
                    <a:pt x="9831" y="4609"/>
                    <a:pt x="9831" y="4609"/>
                    <a:pt x="9831" y="4609"/>
                  </a:cubicBezTo>
                  <a:cubicBezTo>
                    <a:pt x="9837" y="4615"/>
                    <a:pt x="9837" y="4615"/>
                    <a:pt x="9837" y="4615"/>
                  </a:cubicBezTo>
                  <a:cubicBezTo>
                    <a:pt x="9854" y="4614"/>
                    <a:pt x="9854" y="4614"/>
                    <a:pt x="9854" y="4614"/>
                  </a:cubicBezTo>
                  <a:cubicBezTo>
                    <a:pt x="9857" y="4603"/>
                    <a:pt x="9857" y="4603"/>
                    <a:pt x="9857" y="4603"/>
                  </a:cubicBezTo>
                  <a:cubicBezTo>
                    <a:pt x="9841" y="4591"/>
                    <a:pt x="9841" y="4591"/>
                    <a:pt x="9841" y="4591"/>
                  </a:cubicBezTo>
                  <a:cubicBezTo>
                    <a:pt x="9832" y="4595"/>
                    <a:pt x="9832" y="4595"/>
                    <a:pt x="9832" y="4595"/>
                  </a:cubicBezTo>
                  <a:close/>
                  <a:moveTo>
                    <a:pt x="9877" y="4731"/>
                  </a:moveTo>
                  <a:lnTo>
                    <a:pt x="9877" y="4731"/>
                  </a:lnTo>
                  <a:cubicBezTo>
                    <a:pt x="9883" y="4733"/>
                    <a:pt x="9883" y="4733"/>
                    <a:pt x="9883" y="4733"/>
                  </a:cubicBezTo>
                  <a:cubicBezTo>
                    <a:pt x="9883" y="4715"/>
                    <a:pt x="9883" y="4715"/>
                    <a:pt x="9883" y="4715"/>
                  </a:cubicBezTo>
                  <a:cubicBezTo>
                    <a:pt x="9886" y="4701"/>
                    <a:pt x="9886" y="4701"/>
                    <a:pt x="9886" y="4701"/>
                  </a:cubicBezTo>
                  <a:cubicBezTo>
                    <a:pt x="9898" y="4695"/>
                    <a:pt x="9898" y="4695"/>
                    <a:pt x="9898" y="4695"/>
                  </a:cubicBezTo>
                  <a:cubicBezTo>
                    <a:pt x="9907" y="4680"/>
                    <a:pt x="9907" y="4680"/>
                    <a:pt x="9907" y="4680"/>
                  </a:cubicBezTo>
                  <a:cubicBezTo>
                    <a:pt x="9907" y="4663"/>
                    <a:pt x="9907" y="4663"/>
                    <a:pt x="9907" y="4663"/>
                  </a:cubicBezTo>
                  <a:cubicBezTo>
                    <a:pt x="9909" y="4650"/>
                    <a:pt x="9909" y="4650"/>
                    <a:pt x="9909" y="4650"/>
                  </a:cubicBezTo>
                  <a:cubicBezTo>
                    <a:pt x="9918" y="4643"/>
                    <a:pt x="9918" y="4643"/>
                    <a:pt x="9918" y="4643"/>
                  </a:cubicBezTo>
                  <a:cubicBezTo>
                    <a:pt x="9913" y="4626"/>
                    <a:pt x="9913" y="4626"/>
                    <a:pt x="9913" y="4626"/>
                  </a:cubicBezTo>
                  <a:cubicBezTo>
                    <a:pt x="9887" y="4603"/>
                    <a:pt x="9887" y="4603"/>
                    <a:pt x="9887" y="4603"/>
                  </a:cubicBezTo>
                  <a:cubicBezTo>
                    <a:pt x="9884" y="4617"/>
                    <a:pt x="9884" y="4617"/>
                    <a:pt x="9884" y="4617"/>
                  </a:cubicBezTo>
                  <a:cubicBezTo>
                    <a:pt x="9886" y="4644"/>
                    <a:pt x="9886" y="4644"/>
                    <a:pt x="9886" y="4644"/>
                  </a:cubicBezTo>
                  <a:cubicBezTo>
                    <a:pt x="9884" y="4661"/>
                    <a:pt x="9884" y="4661"/>
                    <a:pt x="9884" y="4661"/>
                  </a:cubicBezTo>
                  <a:cubicBezTo>
                    <a:pt x="9870" y="4666"/>
                    <a:pt x="9870" y="4666"/>
                    <a:pt x="9870" y="4666"/>
                  </a:cubicBezTo>
                  <a:cubicBezTo>
                    <a:pt x="9861" y="4681"/>
                    <a:pt x="9861" y="4681"/>
                    <a:pt x="9861" y="4681"/>
                  </a:cubicBezTo>
                  <a:cubicBezTo>
                    <a:pt x="9852" y="4683"/>
                    <a:pt x="9852" y="4683"/>
                    <a:pt x="9852" y="4683"/>
                  </a:cubicBezTo>
                  <a:cubicBezTo>
                    <a:pt x="9851" y="4687"/>
                    <a:pt x="9851" y="4687"/>
                    <a:pt x="9851" y="4687"/>
                  </a:cubicBezTo>
                  <a:cubicBezTo>
                    <a:pt x="9863" y="4701"/>
                    <a:pt x="9863" y="4701"/>
                    <a:pt x="9863" y="4701"/>
                  </a:cubicBezTo>
                  <a:cubicBezTo>
                    <a:pt x="9863" y="4713"/>
                    <a:pt x="9863" y="4713"/>
                    <a:pt x="9863" y="4713"/>
                  </a:cubicBezTo>
                  <a:cubicBezTo>
                    <a:pt x="9854" y="4719"/>
                    <a:pt x="9854" y="4719"/>
                    <a:pt x="9854" y="4719"/>
                  </a:cubicBezTo>
                  <a:cubicBezTo>
                    <a:pt x="9857" y="4724"/>
                    <a:pt x="9857" y="4724"/>
                    <a:pt x="9857" y="4724"/>
                  </a:cubicBezTo>
                  <a:cubicBezTo>
                    <a:pt x="9872" y="4724"/>
                    <a:pt x="9872" y="4724"/>
                    <a:pt x="9872" y="4724"/>
                  </a:cubicBezTo>
                  <a:cubicBezTo>
                    <a:pt x="9877" y="4731"/>
                    <a:pt x="9877" y="4731"/>
                    <a:pt x="9877" y="4731"/>
                  </a:cubicBezTo>
                  <a:close/>
                  <a:moveTo>
                    <a:pt x="9861" y="4831"/>
                  </a:moveTo>
                  <a:lnTo>
                    <a:pt x="9861" y="4831"/>
                  </a:lnTo>
                  <a:lnTo>
                    <a:pt x="9869" y="4822"/>
                  </a:lnTo>
                  <a:cubicBezTo>
                    <a:pt x="9861" y="4806"/>
                    <a:pt x="9861" y="4806"/>
                    <a:pt x="9861" y="4806"/>
                  </a:cubicBezTo>
                  <a:cubicBezTo>
                    <a:pt x="9861" y="4791"/>
                    <a:pt x="9861" y="4791"/>
                    <a:pt x="9861" y="4791"/>
                  </a:cubicBezTo>
                  <a:cubicBezTo>
                    <a:pt x="9857" y="4790"/>
                    <a:pt x="9857" y="4790"/>
                    <a:pt x="9857" y="4790"/>
                  </a:cubicBezTo>
                  <a:cubicBezTo>
                    <a:pt x="9857" y="4803"/>
                    <a:pt x="9857" y="4803"/>
                    <a:pt x="9857" y="4803"/>
                  </a:cubicBezTo>
                  <a:cubicBezTo>
                    <a:pt x="9851" y="4820"/>
                    <a:pt x="9851" y="4820"/>
                    <a:pt x="9851" y="4820"/>
                  </a:cubicBezTo>
                  <a:cubicBezTo>
                    <a:pt x="9861" y="4831"/>
                    <a:pt x="9861" y="4831"/>
                    <a:pt x="9861" y="4831"/>
                  </a:cubicBezTo>
                  <a:close/>
                  <a:moveTo>
                    <a:pt x="9866" y="4863"/>
                  </a:moveTo>
                  <a:lnTo>
                    <a:pt x="9866" y="4863"/>
                  </a:lnTo>
                  <a:cubicBezTo>
                    <a:pt x="9873" y="4860"/>
                    <a:pt x="9873" y="4860"/>
                    <a:pt x="9873" y="4860"/>
                  </a:cubicBezTo>
                  <a:cubicBezTo>
                    <a:pt x="9870" y="4849"/>
                    <a:pt x="9870" y="4849"/>
                    <a:pt x="9870" y="4849"/>
                  </a:cubicBezTo>
                  <a:cubicBezTo>
                    <a:pt x="9858" y="4845"/>
                    <a:pt x="9858" y="4845"/>
                    <a:pt x="9858" y="4845"/>
                  </a:cubicBezTo>
                  <a:cubicBezTo>
                    <a:pt x="9854" y="4848"/>
                    <a:pt x="9854" y="4848"/>
                    <a:pt x="9854" y="4848"/>
                  </a:cubicBezTo>
                  <a:cubicBezTo>
                    <a:pt x="9857" y="4855"/>
                    <a:pt x="9857" y="4855"/>
                    <a:pt x="9857" y="4855"/>
                  </a:cubicBezTo>
                  <a:cubicBezTo>
                    <a:pt x="9866" y="4863"/>
                    <a:pt x="9866" y="4863"/>
                    <a:pt x="9866" y="4863"/>
                  </a:cubicBezTo>
                  <a:close/>
                  <a:moveTo>
                    <a:pt x="9837" y="4886"/>
                  </a:moveTo>
                  <a:lnTo>
                    <a:pt x="9837" y="4886"/>
                  </a:lnTo>
                  <a:cubicBezTo>
                    <a:pt x="9840" y="4884"/>
                    <a:pt x="9840" y="4884"/>
                    <a:pt x="9840" y="4884"/>
                  </a:cubicBezTo>
                  <a:cubicBezTo>
                    <a:pt x="9838" y="4878"/>
                    <a:pt x="9838" y="4878"/>
                    <a:pt x="9838" y="4878"/>
                  </a:cubicBezTo>
                  <a:cubicBezTo>
                    <a:pt x="9832" y="4877"/>
                    <a:pt x="9832" y="4877"/>
                    <a:pt x="9832" y="4877"/>
                  </a:cubicBezTo>
                  <a:cubicBezTo>
                    <a:pt x="9828" y="4884"/>
                    <a:pt x="9828" y="4884"/>
                    <a:pt x="9828" y="4884"/>
                  </a:cubicBezTo>
                  <a:cubicBezTo>
                    <a:pt x="9837" y="4886"/>
                    <a:pt x="9837" y="4886"/>
                    <a:pt x="9837" y="4886"/>
                  </a:cubicBezTo>
                  <a:close/>
                  <a:moveTo>
                    <a:pt x="9847" y="4924"/>
                  </a:moveTo>
                  <a:lnTo>
                    <a:pt x="9847" y="4924"/>
                  </a:lnTo>
                  <a:cubicBezTo>
                    <a:pt x="9854" y="4919"/>
                    <a:pt x="9854" y="4919"/>
                    <a:pt x="9854" y="4919"/>
                  </a:cubicBezTo>
                  <a:cubicBezTo>
                    <a:pt x="9860" y="4912"/>
                    <a:pt x="9860" y="4912"/>
                    <a:pt x="9860" y="4912"/>
                  </a:cubicBezTo>
                  <a:cubicBezTo>
                    <a:pt x="9860" y="4898"/>
                    <a:pt x="9860" y="4898"/>
                    <a:pt x="9860" y="4898"/>
                  </a:cubicBezTo>
                  <a:cubicBezTo>
                    <a:pt x="9855" y="4892"/>
                    <a:pt x="9855" y="4892"/>
                    <a:pt x="9855" y="4892"/>
                  </a:cubicBezTo>
                  <a:cubicBezTo>
                    <a:pt x="9851" y="4904"/>
                    <a:pt x="9851" y="4904"/>
                    <a:pt x="9851" y="4904"/>
                  </a:cubicBezTo>
                  <a:cubicBezTo>
                    <a:pt x="9847" y="4924"/>
                    <a:pt x="9847" y="4924"/>
                    <a:pt x="9847" y="4924"/>
                  </a:cubicBezTo>
                  <a:close/>
                  <a:moveTo>
                    <a:pt x="9826" y="5023"/>
                  </a:moveTo>
                  <a:lnTo>
                    <a:pt x="9826" y="5023"/>
                  </a:lnTo>
                  <a:cubicBezTo>
                    <a:pt x="9832" y="5019"/>
                    <a:pt x="9832" y="5019"/>
                    <a:pt x="9832" y="5019"/>
                  </a:cubicBezTo>
                  <a:cubicBezTo>
                    <a:pt x="9825" y="5013"/>
                    <a:pt x="9825" y="5013"/>
                    <a:pt x="9825" y="5013"/>
                  </a:cubicBezTo>
                  <a:cubicBezTo>
                    <a:pt x="9820" y="5016"/>
                    <a:pt x="9820" y="5016"/>
                    <a:pt x="9820" y="5016"/>
                  </a:cubicBezTo>
                  <a:cubicBezTo>
                    <a:pt x="9826" y="5023"/>
                    <a:pt x="9826" y="5023"/>
                    <a:pt x="9826" y="5023"/>
                  </a:cubicBezTo>
                  <a:close/>
                  <a:moveTo>
                    <a:pt x="9821" y="5080"/>
                  </a:moveTo>
                  <a:lnTo>
                    <a:pt x="9821" y="5080"/>
                  </a:lnTo>
                  <a:cubicBezTo>
                    <a:pt x="9826" y="5068"/>
                    <a:pt x="9826" y="5068"/>
                    <a:pt x="9826" y="5068"/>
                  </a:cubicBezTo>
                  <a:cubicBezTo>
                    <a:pt x="9821" y="5060"/>
                    <a:pt x="9821" y="5060"/>
                    <a:pt x="9821" y="5060"/>
                  </a:cubicBezTo>
                  <a:cubicBezTo>
                    <a:pt x="9817" y="5068"/>
                    <a:pt x="9817" y="5068"/>
                    <a:pt x="9817" y="5068"/>
                  </a:cubicBezTo>
                  <a:cubicBezTo>
                    <a:pt x="9821" y="5080"/>
                    <a:pt x="9821" y="5080"/>
                    <a:pt x="9821" y="5080"/>
                  </a:cubicBezTo>
                  <a:close/>
                  <a:moveTo>
                    <a:pt x="9817" y="5092"/>
                  </a:moveTo>
                  <a:lnTo>
                    <a:pt x="9817" y="5092"/>
                  </a:lnTo>
                  <a:cubicBezTo>
                    <a:pt x="9820" y="5103"/>
                    <a:pt x="9820" y="5103"/>
                    <a:pt x="9820" y="5103"/>
                  </a:cubicBezTo>
                  <a:cubicBezTo>
                    <a:pt x="9825" y="5094"/>
                    <a:pt x="9825" y="5094"/>
                    <a:pt x="9825" y="5094"/>
                  </a:cubicBezTo>
                  <a:cubicBezTo>
                    <a:pt x="9817" y="5092"/>
                    <a:pt x="9817" y="5092"/>
                    <a:pt x="9817" y="5092"/>
                  </a:cubicBezTo>
                  <a:close/>
                  <a:moveTo>
                    <a:pt x="9802" y="5121"/>
                  </a:moveTo>
                  <a:lnTo>
                    <a:pt x="9802" y="5121"/>
                  </a:lnTo>
                  <a:cubicBezTo>
                    <a:pt x="9805" y="5127"/>
                    <a:pt x="9805" y="5127"/>
                    <a:pt x="9805" y="5127"/>
                  </a:cubicBezTo>
                  <a:cubicBezTo>
                    <a:pt x="9811" y="5129"/>
                    <a:pt x="9811" y="5129"/>
                    <a:pt x="9811" y="5129"/>
                  </a:cubicBezTo>
                  <a:cubicBezTo>
                    <a:pt x="9814" y="5121"/>
                    <a:pt x="9814" y="5121"/>
                    <a:pt x="9814" y="5121"/>
                  </a:cubicBezTo>
                  <a:cubicBezTo>
                    <a:pt x="9805" y="5117"/>
                    <a:pt x="9805" y="5117"/>
                    <a:pt x="9805" y="5117"/>
                  </a:cubicBezTo>
                  <a:cubicBezTo>
                    <a:pt x="9802" y="5121"/>
                    <a:pt x="9802" y="5121"/>
                    <a:pt x="9802" y="5121"/>
                  </a:cubicBezTo>
                  <a:close/>
                  <a:moveTo>
                    <a:pt x="9789" y="5190"/>
                  </a:moveTo>
                  <a:lnTo>
                    <a:pt x="9789" y="5190"/>
                  </a:lnTo>
                  <a:cubicBezTo>
                    <a:pt x="9795" y="5181"/>
                    <a:pt x="9795" y="5181"/>
                    <a:pt x="9795" y="5181"/>
                  </a:cubicBezTo>
                  <a:cubicBezTo>
                    <a:pt x="9797" y="5155"/>
                    <a:pt x="9797" y="5155"/>
                    <a:pt x="9797" y="5155"/>
                  </a:cubicBezTo>
                  <a:cubicBezTo>
                    <a:pt x="9792" y="5153"/>
                    <a:pt x="9792" y="5153"/>
                    <a:pt x="9792" y="5153"/>
                  </a:cubicBezTo>
                  <a:cubicBezTo>
                    <a:pt x="9791" y="5167"/>
                    <a:pt x="9791" y="5167"/>
                    <a:pt x="9791" y="5167"/>
                  </a:cubicBezTo>
                  <a:cubicBezTo>
                    <a:pt x="9783" y="5187"/>
                    <a:pt x="9783" y="5187"/>
                    <a:pt x="9783" y="5187"/>
                  </a:cubicBezTo>
                  <a:cubicBezTo>
                    <a:pt x="9789" y="5190"/>
                    <a:pt x="9789" y="5190"/>
                    <a:pt x="9789" y="5190"/>
                  </a:cubicBezTo>
                  <a:close/>
                  <a:moveTo>
                    <a:pt x="9649" y="5373"/>
                  </a:moveTo>
                  <a:lnTo>
                    <a:pt x="9649" y="5373"/>
                  </a:lnTo>
                  <a:cubicBezTo>
                    <a:pt x="9656" y="5377"/>
                    <a:pt x="9656" y="5377"/>
                    <a:pt x="9656" y="5377"/>
                  </a:cubicBezTo>
                  <a:cubicBezTo>
                    <a:pt x="9675" y="5360"/>
                    <a:pt x="9675" y="5360"/>
                    <a:pt x="9675" y="5360"/>
                  </a:cubicBezTo>
                  <a:cubicBezTo>
                    <a:pt x="9685" y="5340"/>
                    <a:pt x="9685" y="5340"/>
                    <a:pt x="9685" y="5340"/>
                  </a:cubicBezTo>
                  <a:cubicBezTo>
                    <a:pt x="9696" y="5332"/>
                    <a:pt x="9696" y="5332"/>
                    <a:pt x="9696" y="5332"/>
                  </a:cubicBezTo>
                  <a:cubicBezTo>
                    <a:pt x="9698" y="5317"/>
                    <a:pt x="9698" y="5317"/>
                    <a:pt x="9698" y="5317"/>
                  </a:cubicBezTo>
                  <a:cubicBezTo>
                    <a:pt x="9702" y="5299"/>
                    <a:pt x="9702" y="5299"/>
                    <a:pt x="9702" y="5299"/>
                  </a:cubicBezTo>
                  <a:cubicBezTo>
                    <a:pt x="9719" y="5277"/>
                    <a:pt x="9719" y="5277"/>
                    <a:pt x="9719" y="5277"/>
                  </a:cubicBezTo>
                  <a:cubicBezTo>
                    <a:pt x="9711" y="5280"/>
                    <a:pt x="9711" y="5280"/>
                    <a:pt x="9711" y="5280"/>
                  </a:cubicBezTo>
                  <a:cubicBezTo>
                    <a:pt x="9695" y="5283"/>
                    <a:pt x="9695" y="5283"/>
                    <a:pt x="9695" y="5283"/>
                  </a:cubicBezTo>
                  <a:cubicBezTo>
                    <a:pt x="9685" y="5300"/>
                    <a:pt x="9685" y="5300"/>
                    <a:pt x="9685" y="5300"/>
                  </a:cubicBezTo>
                  <a:cubicBezTo>
                    <a:pt x="9679" y="5306"/>
                    <a:pt x="9679" y="5306"/>
                    <a:pt x="9679" y="5306"/>
                  </a:cubicBezTo>
                  <a:cubicBezTo>
                    <a:pt x="9675" y="5322"/>
                    <a:pt x="9675" y="5322"/>
                    <a:pt x="9675" y="5322"/>
                  </a:cubicBezTo>
                  <a:cubicBezTo>
                    <a:pt x="9669" y="5328"/>
                    <a:pt x="9669" y="5328"/>
                    <a:pt x="9669" y="5328"/>
                  </a:cubicBezTo>
                  <a:cubicBezTo>
                    <a:pt x="9666" y="5337"/>
                    <a:pt x="9666" y="5337"/>
                    <a:pt x="9666" y="5337"/>
                  </a:cubicBezTo>
                  <a:cubicBezTo>
                    <a:pt x="9653" y="5351"/>
                    <a:pt x="9653" y="5351"/>
                    <a:pt x="9653" y="5351"/>
                  </a:cubicBezTo>
                  <a:cubicBezTo>
                    <a:pt x="9649" y="5373"/>
                    <a:pt x="9649" y="5373"/>
                    <a:pt x="9649" y="5373"/>
                  </a:cubicBezTo>
                  <a:close/>
                  <a:moveTo>
                    <a:pt x="9497" y="5552"/>
                  </a:moveTo>
                  <a:lnTo>
                    <a:pt x="9497" y="5552"/>
                  </a:lnTo>
                  <a:cubicBezTo>
                    <a:pt x="9505" y="5549"/>
                    <a:pt x="9505" y="5549"/>
                    <a:pt x="9505" y="5549"/>
                  </a:cubicBezTo>
                  <a:cubicBezTo>
                    <a:pt x="9510" y="5532"/>
                    <a:pt x="9510" y="5532"/>
                    <a:pt x="9510" y="5532"/>
                  </a:cubicBezTo>
                  <a:cubicBezTo>
                    <a:pt x="9520" y="5522"/>
                    <a:pt x="9520" y="5522"/>
                    <a:pt x="9520" y="5522"/>
                  </a:cubicBezTo>
                  <a:cubicBezTo>
                    <a:pt x="9519" y="5502"/>
                    <a:pt x="9519" y="5502"/>
                    <a:pt x="9519" y="5502"/>
                  </a:cubicBezTo>
                  <a:cubicBezTo>
                    <a:pt x="9526" y="5494"/>
                    <a:pt x="9526" y="5494"/>
                    <a:pt x="9526" y="5494"/>
                  </a:cubicBezTo>
                  <a:cubicBezTo>
                    <a:pt x="9526" y="5485"/>
                    <a:pt x="9526" y="5485"/>
                    <a:pt x="9526" y="5485"/>
                  </a:cubicBezTo>
                  <a:cubicBezTo>
                    <a:pt x="9534" y="5479"/>
                    <a:pt x="9534" y="5479"/>
                    <a:pt x="9534" y="5479"/>
                  </a:cubicBezTo>
                  <a:cubicBezTo>
                    <a:pt x="9543" y="5484"/>
                    <a:pt x="9543" y="5484"/>
                    <a:pt x="9543" y="5484"/>
                  </a:cubicBezTo>
                  <a:cubicBezTo>
                    <a:pt x="9554" y="5473"/>
                    <a:pt x="9554" y="5473"/>
                    <a:pt x="9554" y="5473"/>
                  </a:cubicBezTo>
                  <a:cubicBezTo>
                    <a:pt x="9566" y="5448"/>
                    <a:pt x="9566" y="5448"/>
                    <a:pt x="9566" y="5448"/>
                  </a:cubicBezTo>
                  <a:cubicBezTo>
                    <a:pt x="9581" y="5429"/>
                    <a:pt x="9581" y="5429"/>
                    <a:pt x="9581" y="5429"/>
                  </a:cubicBezTo>
                  <a:cubicBezTo>
                    <a:pt x="9600" y="5427"/>
                    <a:pt x="9600" y="5427"/>
                    <a:pt x="9600" y="5427"/>
                  </a:cubicBezTo>
                  <a:cubicBezTo>
                    <a:pt x="9612" y="5419"/>
                    <a:pt x="9612" y="5419"/>
                    <a:pt x="9612" y="5419"/>
                  </a:cubicBezTo>
                  <a:cubicBezTo>
                    <a:pt x="9612" y="5403"/>
                    <a:pt x="9612" y="5403"/>
                    <a:pt x="9612" y="5403"/>
                  </a:cubicBezTo>
                  <a:cubicBezTo>
                    <a:pt x="9606" y="5387"/>
                    <a:pt x="9606" y="5387"/>
                    <a:pt x="9606" y="5387"/>
                  </a:cubicBezTo>
                  <a:cubicBezTo>
                    <a:pt x="9595" y="5390"/>
                    <a:pt x="9595" y="5390"/>
                    <a:pt x="9595" y="5390"/>
                  </a:cubicBezTo>
                  <a:cubicBezTo>
                    <a:pt x="9578" y="5410"/>
                    <a:pt x="9578" y="5410"/>
                    <a:pt x="9578" y="5410"/>
                  </a:cubicBezTo>
                  <a:cubicBezTo>
                    <a:pt x="9575" y="5422"/>
                    <a:pt x="9575" y="5422"/>
                    <a:pt x="9575" y="5422"/>
                  </a:cubicBezTo>
                  <a:cubicBezTo>
                    <a:pt x="9565" y="5424"/>
                    <a:pt x="9565" y="5424"/>
                    <a:pt x="9565" y="5424"/>
                  </a:cubicBezTo>
                  <a:cubicBezTo>
                    <a:pt x="9554" y="5432"/>
                    <a:pt x="9554" y="5432"/>
                    <a:pt x="9554" y="5432"/>
                  </a:cubicBezTo>
                  <a:cubicBezTo>
                    <a:pt x="9545" y="5429"/>
                    <a:pt x="9545" y="5429"/>
                    <a:pt x="9545" y="5429"/>
                  </a:cubicBezTo>
                  <a:cubicBezTo>
                    <a:pt x="9540" y="5416"/>
                    <a:pt x="9540" y="5416"/>
                    <a:pt x="9540" y="5416"/>
                  </a:cubicBezTo>
                  <a:cubicBezTo>
                    <a:pt x="9536" y="5418"/>
                    <a:pt x="9536" y="5418"/>
                    <a:pt x="9536" y="5418"/>
                  </a:cubicBezTo>
                  <a:cubicBezTo>
                    <a:pt x="9530" y="5432"/>
                    <a:pt x="9530" y="5432"/>
                    <a:pt x="9530" y="5432"/>
                  </a:cubicBezTo>
                  <a:cubicBezTo>
                    <a:pt x="9536" y="5441"/>
                    <a:pt x="9536" y="5441"/>
                    <a:pt x="9536" y="5441"/>
                  </a:cubicBezTo>
                  <a:cubicBezTo>
                    <a:pt x="9530" y="5451"/>
                    <a:pt x="9530" y="5451"/>
                    <a:pt x="9530" y="5451"/>
                  </a:cubicBezTo>
                  <a:cubicBezTo>
                    <a:pt x="9519" y="5467"/>
                    <a:pt x="9519" y="5467"/>
                    <a:pt x="9519" y="5467"/>
                  </a:cubicBezTo>
                  <a:cubicBezTo>
                    <a:pt x="9513" y="5467"/>
                    <a:pt x="9513" y="5467"/>
                    <a:pt x="9513" y="5467"/>
                  </a:cubicBezTo>
                  <a:cubicBezTo>
                    <a:pt x="9513" y="5476"/>
                    <a:pt x="9513" y="5476"/>
                    <a:pt x="9513" y="5476"/>
                  </a:cubicBezTo>
                  <a:cubicBezTo>
                    <a:pt x="9510" y="5493"/>
                    <a:pt x="9510" y="5493"/>
                    <a:pt x="9510" y="5493"/>
                  </a:cubicBezTo>
                  <a:cubicBezTo>
                    <a:pt x="9496" y="5499"/>
                    <a:pt x="9496" y="5499"/>
                    <a:pt x="9496" y="5499"/>
                  </a:cubicBezTo>
                  <a:cubicBezTo>
                    <a:pt x="9494" y="5508"/>
                    <a:pt x="9494" y="5508"/>
                    <a:pt x="9494" y="5508"/>
                  </a:cubicBezTo>
                  <a:cubicBezTo>
                    <a:pt x="9502" y="5517"/>
                    <a:pt x="9502" y="5517"/>
                    <a:pt x="9502" y="5517"/>
                  </a:cubicBezTo>
                  <a:cubicBezTo>
                    <a:pt x="9496" y="5522"/>
                    <a:pt x="9496" y="5522"/>
                    <a:pt x="9496" y="5522"/>
                  </a:cubicBezTo>
                  <a:cubicBezTo>
                    <a:pt x="9493" y="5536"/>
                    <a:pt x="9493" y="5536"/>
                    <a:pt x="9493" y="5536"/>
                  </a:cubicBezTo>
                  <a:cubicBezTo>
                    <a:pt x="9497" y="5552"/>
                    <a:pt x="9497" y="5552"/>
                    <a:pt x="9497" y="5552"/>
                  </a:cubicBezTo>
                  <a:close/>
                  <a:moveTo>
                    <a:pt x="9430" y="5661"/>
                  </a:moveTo>
                  <a:lnTo>
                    <a:pt x="9430" y="5661"/>
                  </a:lnTo>
                  <a:cubicBezTo>
                    <a:pt x="9429" y="5659"/>
                    <a:pt x="9430" y="5638"/>
                    <a:pt x="9430" y="5638"/>
                  </a:cubicBezTo>
                  <a:cubicBezTo>
                    <a:pt x="9438" y="5600"/>
                    <a:pt x="9438" y="5600"/>
                    <a:pt x="9438" y="5600"/>
                  </a:cubicBezTo>
                  <a:cubicBezTo>
                    <a:pt x="9444" y="5595"/>
                    <a:pt x="9444" y="5595"/>
                    <a:pt x="9444" y="5595"/>
                  </a:cubicBezTo>
                  <a:cubicBezTo>
                    <a:pt x="9464" y="5577"/>
                    <a:pt x="9464" y="5577"/>
                    <a:pt x="9464" y="5577"/>
                  </a:cubicBezTo>
                  <a:cubicBezTo>
                    <a:pt x="9468" y="5558"/>
                    <a:pt x="9468" y="5558"/>
                    <a:pt x="9468" y="5558"/>
                  </a:cubicBezTo>
                  <a:cubicBezTo>
                    <a:pt x="9462" y="5558"/>
                    <a:pt x="9462" y="5558"/>
                    <a:pt x="9462" y="5558"/>
                  </a:cubicBezTo>
                  <a:cubicBezTo>
                    <a:pt x="9452" y="5562"/>
                    <a:pt x="9452" y="5562"/>
                    <a:pt x="9452" y="5562"/>
                  </a:cubicBezTo>
                  <a:cubicBezTo>
                    <a:pt x="9442" y="5558"/>
                    <a:pt x="9442" y="5558"/>
                    <a:pt x="9442" y="5558"/>
                  </a:cubicBezTo>
                  <a:cubicBezTo>
                    <a:pt x="9435" y="5552"/>
                    <a:pt x="9435" y="5552"/>
                    <a:pt x="9435" y="5552"/>
                  </a:cubicBezTo>
                  <a:cubicBezTo>
                    <a:pt x="9430" y="5557"/>
                    <a:pt x="9430" y="5557"/>
                    <a:pt x="9430" y="5557"/>
                  </a:cubicBezTo>
                  <a:cubicBezTo>
                    <a:pt x="9427" y="5577"/>
                    <a:pt x="9427" y="5577"/>
                    <a:pt x="9427" y="5577"/>
                  </a:cubicBezTo>
                  <a:cubicBezTo>
                    <a:pt x="9422" y="5594"/>
                    <a:pt x="9422" y="5594"/>
                    <a:pt x="9422" y="5594"/>
                  </a:cubicBezTo>
                  <a:cubicBezTo>
                    <a:pt x="9419" y="5618"/>
                    <a:pt x="9419" y="5618"/>
                    <a:pt x="9419" y="5618"/>
                  </a:cubicBezTo>
                  <a:cubicBezTo>
                    <a:pt x="9412" y="5633"/>
                    <a:pt x="9412" y="5633"/>
                    <a:pt x="9412" y="5633"/>
                  </a:cubicBezTo>
                  <a:cubicBezTo>
                    <a:pt x="9415" y="5644"/>
                    <a:pt x="9415" y="5644"/>
                    <a:pt x="9415" y="5644"/>
                  </a:cubicBezTo>
                  <a:cubicBezTo>
                    <a:pt x="9430" y="5661"/>
                    <a:pt x="9430" y="5661"/>
                    <a:pt x="9430" y="5661"/>
                  </a:cubicBezTo>
                  <a:close/>
                  <a:moveTo>
                    <a:pt x="167" y="4358"/>
                  </a:moveTo>
                  <a:lnTo>
                    <a:pt x="167" y="4358"/>
                  </a:lnTo>
                  <a:lnTo>
                    <a:pt x="161" y="4372"/>
                  </a:lnTo>
                  <a:cubicBezTo>
                    <a:pt x="177" y="4381"/>
                    <a:pt x="177" y="4381"/>
                    <a:pt x="177" y="4381"/>
                  </a:cubicBezTo>
                  <a:cubicBezTo>
                    <a:pt x="182" y="4372"/>
                    <a:pt x="182" y="4372"/>
                    <a:pt x="182" y="4372"/>
                  </a:cubicBezTo>
                  <a:lnTo>
                    <a:pt x="167" y="4358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10" name="Freeform 7"/>
            <p:cNvSpPr>
              <a:spLocks noChangeArrowheads="1"/>
            </p:cNvSpPr>
            <p:nvPr/>
          </p:nvSpPr>
          <p:spPr bwMode="auto">
            <a:xfrm>
              <a:off x="5013325" y="1274763"/>
              <a:ext cx="414338" cy="506412"/>
            </a:xfrm>
            <a:custGeom>
              <a:avLst/>
              <a:gdLst>
                <a:gd name="T0" fmla="*/ 1092 w 1149"/>
                <a:gd name="T1" fmla="*/ 125 h 1408"/>
                <a:gd name="T2" fmla="*/ 470 w 1149"/>
                <a:gd name="T3" fmla="*/ 12 h 1408"/>
                <a:gd name="T4" fmla="*/ 392 w 1149"/>
                <a:gd name="T5" fmla="*/ 149 h 1408"/>
                <a:gd name="T6" fmla="*/ 491 w 1149"/>
                <a:gd name="T7" fmla="*/ 259 h 1408"/>
                <a:gd name="T8" fmla="*/ 509 w 1149"/>
                <a:gd name="T9" fmla="*/ 270 h 1408"/>
                <a:gd name="T10" fmla="*/ 457 w 1149"/>
                <a:gd name="T11" fmla="*/ 301 h 1408"/>
                <a:gd name="T12" fmla="*/ 641 w 1149"/>
                <a:gd name="T13" fmla="*/ 342 h 1408"/>
                <a:gd name="T14" fmla="*/ 746 w 1149"/>
                <a:gd name="T15" fmla="*/ 345 h 1408"/>
                <a:gd name="T16" fmla="*/ 852 w 1149"/>
                <a:gd name="T17" fmla="*/ 195 h 1408"/>
                <a:gd name="T18" fmla="*/ 722 w 1149"/>
                <a:gd name="T19" fmla="*/ 120 h 1408"/>
                <a:gd name="T20" fmla="*/ 668 w 1149"/>
                <a:gd name="T21" fmla="*/ 108 h 1408"/>
                <a:gd name="T22" fmla="*/ 627 w 1149"/>
                <a:gd name="T23" fmla="*/ 91 h 1408"/>
                <a:gd name="T24" fmla="*/ 593 w 1149"/>
                <a:gd name="T25" fmla="*/ 129 h 1408"/>
                <a:gd name="T26" fmla="*/ 535 w 1149"/>
                <a:gd name="T27" fmla="*/ 136 h 1408"/>
                <a:gd name="T28" fmla="*/ 453 w 1149"/>
                <a:gd name="T29" fmla="*/ 79 h 1408"/>
                <a:gd name="T30" fmla="*/ 422 w 1149"/>
                <a:gd name="T31" fmla="*/ 154 h 1408"/>
                <a:gd name="T32" fmla="*/ 381 w 1149"/>
                <a:gd name="T33" fmla="*/ 197 h 1408"/>
                <a:gd name="T34" fmla="*/ 924 w 1149"/>
                <a:gd name="T35" fmla="*/ 455 h 1408"/>
                <a:gd name="T36" fmla="*/ 944 w 1149"/>
                <a:gd name="T37" fmla="*/ 440 h 1408"/>
                <a:gd name="T38" fmla="*/ 882 w 1149"/>
                <a:gd name="T39" fmla="*/ 496 h 1408"/>
                <a:gd name="T40" fmla="*/ 707 w 1149"/>
                <a:gd name="T41" fmla="*/ 620 h 1408"/>
                <a:gd name="T42" fmla="*/ 757 w 1149"/>
                <a:gd name="T43" fmla="*/ 723 h 1408"/>
                <a:gd name="T44" fmla="*/ 694 w 1149"/>
                <a:gd name="T45" fmla="*/ 732 h 1408"/>
                <a:gd name="T46" fmla="*/ 586 w 1149"/>
                <a:gd name="T47" fmla="*/ 755 h 1408"/>
                <a:gd name="T48" fmla="*/ 514 w 1149"/>
                <a:gd name="T49" fmla="*/ 435 h 1408"/>
                <a:gd name="T50" fmla="*/ 571 w 1149"/>
                <a:gd name="T51" fmla="*/ 582 h 1408"/>
                <a:gd name="T52" fmla="*/ 652 w 1149"/>
                <a:gd name="T53" fmla="*/ 533 h 1408"/>
                <a:gd name="T54" fmla="*/ 540 w 1149"/>
                <a:gd name="T55" fmla="*/ 545 h 1408"/>
                <a:gd name="T56" fmla="*/ 7 w 1149"/>
                <a:gd name="T57" fmla="*/ 489 h 1408"/>
                <a:gd name="T58" fmla="*/ 95 w 1149"/>
                <a:gd name="T59" fmla="*/ 617 h 1408"/>
                <a:gd name="T60" fmla="*/ 343 w 1149"/>
                <a:gd name="T61" fmla="*/ 949 h 1408"/>
                <a:gd name="T62" fmla="*/ 280 w 1149"/>
                <a:gd name="T63" fmla="*/ 883 h 1408"/>
                <a:gd name="T64" fmla="*/ 211 w 1149"/>
                <a:gd name="T65" fmla="*/ 802 h 1408"/>
                <a:gd name="T66" fmla="*/ 268 w 1149"/>
                <a:gd name="T67" fmla="*/ 765 h 1408"/>
                <a:gd name="T68" fmla="*/ 317 w 1149"/>
                <a:gd name="T69" fmla="*/ 709 h 1408"/>
                <a:gd name="T70" fmla="*/ 297 w 1149"/>
                <a:gd name="T71" fmla="*/ 692 h 1408"/>
                <a:gd name="T72" fmla="*/ 182 w 1149"/>
                <a:gd name="T73" fmla="*/ 678 h 1408"/>
                <a:gd name="T74" fmla="*/ 282 w 1149"/>
                <a:gd name="T75" fmla="*/ 614 h 1408"/>
                <a:gd name="T76" fmla="*/ 321 w 1149"/>
                <a:gd name="T77" fmla="*/ 551 h 1408"/>
                <a:gd name="T78" fmla="*/ 271 w 1149"/>
                <a:gd name="T79" fmla="*/ 530 h 1408"/>
                <a:gd name="T80" fmla="*/ 224 w 1149"/>
                <a:gd name="T81" fmla="*/ 509 h 1408"/>
                <a:gd name="T82" fmla="*/ 167 w 1149"/>
                <a:gd name="T83" fmla="*/ 634 h 1408"/>
                <a:gd name="T84" fmla="*/ 116 w 1149"/>
                <a:gd name="T85" fmla="*/ 544 h 1408"/>
                <a:gd name="T86" fmla="*/ 47 w 1149"/>
                <a:gd name="T87" fmla="*/ 452 h 1408"/>
                <a:gd name="T88" fmla="*/ 58 w 1149"/>
                <a:gd name="T89" fmla="*/ 421 h 1408"/>
                <a:gd name="T90" fmla="*/ 4 w 1149"/>
                <a:gd name="T91" fmla="*/ 373 h 1408"/>
                <a:gd name="T92" fmla="*/ 75 w 1149"/>
                <a:gd name="T93" fmla="*/ 305 h 1408"/>
                <a:gd name="T94" fmla="*/ 161 w 1149"/>
                <a:gd name="T95" fmla="*/ 282 h 1408"/>
                <a:gd name="T96" fmla="*/ 149 w 1149"/>
                <a:gd name="T97" fmla="*/ 321 h 1408"/>
                <a:gd name="T98" fmla="*/ 168 w 1149"/>
                <a:gd name="T99" fmla="*/ 354 h 1408"/>
                <a:gd name="T100" fmla="*/ 246 w 1149"/>
                <a:gd name="T101" fmla="*/ 399 h 1408"/>
                <a:gd name="T102" fmla="*/ 272 w 1149"/>
                <a:gd name="T103" fmla="*/ 391 h 1408"/>
                <a:gd name="T104" fmla="*/ 303 w 1149"/>
                <a:gd name="T105" fmla="*/ 220 h 1408"/>
                <a:gd name="T106" fmla="*/ 366 w 1149"/>
                <a:gd name="T107" fmla="*/ 366 h 1408"/>
                <a:gd name="T108" fmla="*/ 483 w 1149"/>
                <a:gd name="T109" fmla="*/ 418 h 1408"/>
                <a:gd name="T110" fmla="*/ 506 w 1149"/>
                <a:gd name="T111" fmla="*/ 518 h 1408"/>
                <a:gd name="T112" fmla="*/ 456 w 1149"/>
                <a:gd name="T113" fmla="*/ 658 h 1408"/>
                <a:gd name="T114" fmla="*/ 419 w 1149"/>
                <a:gd name="T115" fmla="*/ 807 h 1408"/>
                <a:gd name="T116" fmla="*/ 566 w 1149"/>
                <a:gd name="T117" fmla="*/ 1407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9" h="1408">
                  <a:moveTo>
                    <a:pt x="1063" y="120"/>
                  </a:moveTo>
                  <a:lnTo>
                    <a:pt x="1063" y="120"/>
                  </a:lnTo>
                  <a:cubicBezTo>
                    <a:pt x="1064" y="119"/>
                    <a:pt x="1072" y="110"/>
                    <a:pt x="1072" y="110"/>
                  </a:cubicBezTo>
                  <a:cubicBezTo>
                    <a:pt x="1087" y="105"/>
                    <a:pt x="1087" y="105"/>
                    <a:pt x="1087" y="105"/>
                  </a:cubicBezTo>
                  <a:cubicBezTo>
                    <a:pt x="1099" y="96"/>
                    <a:pt x="1099" y="96"/>
                    <a:pt x="1099" y="96"/>
                  </a:cubicBezTo>
                  <a:cubicBezTo>
                    <a:pt x="1113" y="79"/>
                    <a:pt x="1113" y="79"/>
                    <a:pt x="1113" y="79"/>
                  </a:cubicBezTo>
                  <a:cubicBezTo>
                    <a:pt x="1130" y="71"/>
                    <a:pt x="1130" y="71"/>
                    <a:pt x="1130" y="71"/>
                  </a:cubicBezTo>
                  <a:cubicBezTo>
                    <a:pt x="1144" y="71"/>
                    <a:pt x="1144" y="71"/>
                    <a:pt x="1144" y="71"/>
                  </a:cubicBezTo>
                  <a:cubicBezTo>
                    <a:pt x="1148" y="77"/>
                    <a:pt x="1148" y="77"/>
                    <a:pt x="1148" y="77"/>
                  </a:cubicBezTo>
                  <a:cubicBezTo>
                    <a:pt x="1147" y="84"/>
                    <a:pt x="1147" y="84"/>
                    <a:pt x="1147" y="84"/>
                  </a:cubicBezTo>
                  <a:cubicBezTo>
                    <a:pt x="1124" y="100"/>
                    <a:pt x="1124" y="100"/>
                    <a:pt x="1124" y="100"/>
                  </a:cubicBezTo>
                  <a:cubicBezTo>
                    <a:pt x="1112" y="107"/>
                    <a:pt x="1112" y="107"/>
                    <a:pt x="1112" y="107"/>
                  </a:cubicBezTo>
                  <a:cubicBezTo>
                    <a:pt x="1092" y="125"/>
                    <a:pt x="1092" y="125"/>
                    <a:pt x="1092" y="125"/>
                  </a:cubicBezTo>
                  <a:cubicBezTo>
                    <a:pt x="1073" y="129"/>
                    <a:pt x="1073" y="129"/>
                    <a:pt x="1073" y="129"/>
                  </a:cubicBezTo>
                  <a:cubicBezTo>
                    <a:pt x="1066" y="126"/>
                    <a:pt x="1066" y="126"/>
                    <a:pt x="1066" y="126"/>
                  </a:cubicBezTo>
                  <a:cubicBezTo>
                    <a:pt x="1063" y="120"/>
                    <a:pt x="1063" y="120"/>
                    <a:pt x="1063" y="120"/>
                  </a:cubicBezTo>
                  <a:close/>
                  <a:moveTo>
                    <a:pt x="858" y="134"/>
                  </a:moveTo>
                  <a:lnTo>
                    <a:pt x="858" y="134"/>
                  </a:lnTo>
                  <a:cubicBezTo>
                    <a:pt x="866" y="149"/>
                    <a:pt x="866" y="149"/>
                    <a:pt x="866" y="149"/>
                  </a:cubicBezTo>
                  <a:cubicBezTo>
                    <a:pt x="875" y="149"/>
                    <a:pt x="875" y="149"/>
                    <a:pt x="875" y="149"/>
                  </a:cubicBezTo>
                  <a:cubicBezTo>
                    <a:pt x="882" y="142"/>
                    <a:pt x="882" y="142"/>
                    <a:pt x="882" y="142"/>
                  </a:cubicBezTo>
                  <a:cubicBezTo>
                    <a:pt x="876" y="129"/>
                    <a:pt x="876" y="129"/>
                    <a:pt x="876" y="129"/>
                  </a:cubicBezTo>
                  <a:cubicBezTo>
                    <a:pt x="866" y="122"/>
                    <a:pt x="866" y="122"/>
                    <a:pt x="866" y="122"/>
                  </a:cubicBezTo>
                  <a:cubicBezTo>
                    <a:pt x="859" y="126"/>
                    <a:pt x="859" y="126"/>
                    <a:pt x="859" y="126"/>
                  </a:cubicBezTo>
                  <a:cubicBezTo>
                    <a:pt x="858" y="134"/>
                    <a:pt x="858" y="134"/>
                    <a:pt x="858" y="134"/>
                  </a:cubicBezTo>
                  <a:close/>
                  <a:moveTo>
                    <a:pt x="470" y="12"/>
                  </a:moveTo>
                  <a:lnTo>
                    <a:pt x="470" y="12"/>
                  </a:lnTo>
                  <a:cubicBezTo>
                    <a:pt x="494" y="32"/>
                    <a:pt x="494" y="32"/>
                    <a:pt x="494" y="32"/>
                  </a:cubicBezTo>
                  <a:cubicBezTo>
                    <a:pt x="506" y="33"/>
                    <a:pt x="506" y="33"/>
                    <a:pt x="506" y="33"/>
                  </a:cubicBezTo>
                  <a:cubicBezTo>
                    <a:pt x="514" y="29"/>
                    <a:pt x="514" y="29"/>
                    <a:pt x="514" y="29"/>
                  </a:cubicBezTo>
                  <a:cubicBezTo>
                    <a:pt x="520" y="18"/>
                    <a:pt x="520" y="18"/>
                    <a:pt x="520" y="18"/>
                  </a:cubicBezTo>
                  <a:cubicBezTo>
                    <a:pt x="512" y="12"/>
                    <a:pt x="512" y="12"/>
                    <a:pt x="512" y="12"/>
                  </a:cubicBezTo>
                  <a:cubicBezTo>
                    <a:pt x="496" y="13"/>
                    <a:pt x="496" y="13"/>
                    <a:pt x="496" y="13"/>
                  </a:cubicBezTo>
                  <a:cubicBezTo>
                    <a:pt x="479" y="4"/>
                    <a:pt x="479" y="4"/>
                    <a:pt x="479" y="4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3" y="6"/>
                    <a:pt x="463" y="6"/>
                    <a:pt x="463" y="6"/>
                  </a:cubicBezTo>
                  <a:cubicBezTo>
                    <a:pt x="470" y="12"/>
                    <a:pt x="470" y="12"/>
                    <a:pt x="470" y="12"/>
                  </a:cubicBezTo>
                  <a:close/>
                  <a:moveTo>
                    <a:pt x="392" y="149"/>
                  </a:moveTo>
                  <a:lnTo>
                    <a:pt x="392" y="149"/>
                  </a:lnTo>
                  <a:cubicBezTo>
                    <a:pt x="379" y="142"/>
                    <a:pt x="379" y="142"/>
                    <a:pt x="379" y="142"/>
                  </a:cubicBezTo>
                  <a:cubicBezTo>
                    <a:pt x="376" y="133"/>
                    <a:pt x="376" y="133"/>
                    <a:pt x="376" y="13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89" y="116"/>
                    <a:pt x="389" y="116"/>
                    <a:pt x="389" y="116"/>
                  </a:cubicBezTo>
                  <a:cubicBezTo>
                    <a:pt x="396" y="119"/>
                    <a:pt x="396" y="119"/>
                    <a:pt x="396" y="119"/>
                  </a:cubicBezTo>
                  <a:cubicBezTo>
                    <a:pt x="404" y="133"/>
                    <a:pt x="404" y="133"/>
                    <a:pt x="404" y="133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398" y="148"/>
                    <a:pt x="398" y="148"/>
                    <a:pt x="398" y="148"/>
                  </a:cubicBezTo>
                  <a:cubicBezTo>
                    <a:pt x="392" y="149"/>
                    <a:pt x="392" y="149"/>
                    <a:pt x="392" y="149"/>
                  </a:cubicBezTo>
                  <a:close/>
                  <a:moveTo>
                    <a:pt x="467" y="275"/>
                  </a:moveTo>
                  <a:lnTo>
                    <a:pt x="467" y="275"/>
                  </a:lnTo>
                  <a:lnTo>
                    <a:pt x="473" y="273"/>
                  </a:lnTo>
                  <a:cubicBezTo>
                    <a:pt x="491" y="259"/>
                    <a:pt x="491" y="259"/>
                    <a:pt x="491" y="259"/>
                  </a:cubicBezTo>
                  <a:cubicBezTo>
                    <a:pt x="500" y="256"/>
                    <a:pt x="500" y="256"/>
                    <a:pt x="500" y="256"/>
                  </a:cubicBezTo>
                  <a:cubicBezTo>
                    <a:pt x="529" y="253"/>
                    <a:pt x="529" y="253"/>
                    <a:pt x="529" y="253"/>
                  </a:cubicBezTo>
                  <a:cubicBezTo>
                    <a:pt x="551" y="255"/>
                    <a:pt x="551" y="255"/>
                    <a:pt x="551" y="255"/>
                  </a:cubicBezTo>
                  <a:cubicBezTo>
                    <a:pt x="564" y="246"/>
                    <a:pt x="564" y="246"/>
                    <a:pt x="564" y="246"/>
                  </a:cubicBezTo>
                  <a:cubicBezTo>
                    <a:pt x="572" y="244"/>
                    <a:pt x="572" y="244"/>
                    <a:pt x="572" y="244"/>
                  </a:cubicBezTo>
                  <a:cubicBezTo>
                    <a:pt x="580" y="250"/>
                    <a:pt x="580" y="250"/>
                    <a:pt x="580" y="250"/>
                  </a:cubicBezTo>
                  <a:cubicBezTo>
                    <a:pt x="580" y="256"/>
                    <a:pt x="580" y="256"/>
                    <a:pt x="580" y="256"/>
                  </a:cubicBezTo>
                  <a:cubicBezTo>
                    <a:pt x="574" y="262"/>
                    <a:pt x="574" y="262"/>
                    <a:pt x="574" y="262"/>
                  </a:cubicBezTo>
                  <a:cubicBezTo>
                    <a:pt x="569" y="272"/>
                    <a:pt x="569" y="272"/>
                    <a:pt x="569" y="272"/>
                  </a:cubicBezTo>
                  <a:cubicBezTo>
                    <a:pt x="560" y="276"/>
                    <a:pt x="560" y="276"/>
                    <a:pt x="560" y="276"/>
                  </a:cubicBezTo>
                  <a:cubicBezTo>
                    <a:pt x="543" y="273"/>
                    <a:pt x="543" y="273"/>
                    <a:pt x="543" y="273"/>
                  </a:cubicBezTo>
                  <a:cubicBezTo>
                    <a:pt x="525" y="273"/>
                    <a:pt x="525" y="273"/>
                    <a:pt x="525" y="273"/>
                  </a:cubicBezTo>
                  <a:cubicBezTo>
                    <a:pt x="509" y="270"/>
                    <a:pt x="509" y="270"/>
                    <a:pt x="509" y="270"/>
                  </a:cubicBezTo>
                  <a:cubicBezTo>
                    <a:pt x="506" y="276"/>
                    <a:pt x="506" y="276"/>
                    <a:pt x="506" y="276"/>
                  </a:cubicBezTo>
                  <a:cubicBezTo>
                    <a:pt x="512" y="281"/>
                    <a:pt x="512" y="281"/>
                    <a:pt x="512" y="281"/>
                  </a:cubicBezTo>
                  <a:cubicBezTo>
                    <a:pt x="537" y="287"/>
                    <a:pt x="537" y="287"/>
                    <a:pt x="537" y="287"/>
                  </a:cubicBezTo>
                  <a:cubicBezTo>
                    <a:pt x="544" y="293"/>
                    <a:pt x="544" y="293"/>
                    <a:pt x="544" y="293"/>
                  </a:cubicBezTo>
                  <a:cubicBezTo>
                    <a:pt x="544" y="301"/>
                    <a:pt x="544" y="301"/>
                    <a:pt x="544" y="301"/>
                  </a:cubicBezTo>
                  <a:cubicBezTo>
                    <a:pt x="537" y="302"/>
                    <a:pt x="537" y="302"/>
                    <a:pt x="537" y="302"/>
                  </a:cubicBezTo>
                  <a:cubicBezTo>
                    <a:pt x="520" y="295"/>
                    <a:pt x="520" y="295"/>
                    <a:pt x="520" y="295"/>
                  </a:cubicBezTo>
                  <a:cubicBezTo>
                    <a:pt x="515" y="301"/>
                    <a:pt x="515" y="301"/>
                    <a:pt x="515" y="301"/>
                  </a:cubicBezTo>
                  <a:cubicBezTo>
                    <a:pt x="508" y="301"/>
                    <a:pt x="508" y="301"/>
                    <a:pt x="508" y="301"/>
                  </a:cubicBezTo>
                  <a:cubicBezTo>
                    <a:pt x="491" y="288"/>
                    <a:pt x="491" y="288"/>
                    <a:pt x="491" y="288"/>
                  </a:cubicBezTo>
                  <a:cubicBezTo>
                    <a:pt x="476" y="287"/>
                    <a:pt x="476" y="287"/>
                    <a:pt x="476" y="287"/>
                  </a:cubicBezTo>
                  <a:cubicBezTo>
                    <a:pt x="456" y="291"/>
                    <a:pt x="456" y="291"/>
                    <a:pt x="456" y="291"/>
                  </a:cubicBezTo>
                  <a:cubicBezTo>
                    <a:pt x="457" y="301"/>
                    <a:pt x="457" y="301"/>
                    <a:pt x="457" y="301"/>
                  </a:cubicBezTo>
                  <a:cubicBezTo>
                    <a:pt x="468" y="305"/>
                    <a:pt x="468" y="305"/>
                    <a:pt x="468" y="305"/>
                  </a:cubicBezTo>
                  <a:cubicBezTo>
                    <a:pt x="497" y="331"/>
                    <a:pt x="497" y="331"/>
                    <a:pt x="497" y="331"/>
                  </a:cubicBezTo>
                  <a:cubicBezTo>
                    <a:pt x="506" y="334"/>
                    <a:pt x="506" y="334"/>
                    <a:pt x="506" y="334"/>
                  </a:cubicBezTo>
                  <a:cubicBezTo>
                    <a:pt x="519" y="327"/>
                    <a:pt x="519" y="327"/>
                    <a:pt x="519" y="327"/>
                  </a:cubicBezTo>
                  <a:cubicBezTo>
                    <a:pt x="528" y="330"/>
                    <a:pt x="528" y="330"/>
                    <a:pt x="528" y="330"/>
                  </a:cubicBezTo>
                  <a:cubicBezTo>
                    <a:pt x="534" y="345"/>
                    <a:pt x="534" y="345"/>
                    <a:pt x="534" y="345"/>
                  </a:cubicBezTo>
                  <a:cubicBezTo>
                    <a:pt x="534" y="357"/>
                    <a:pt x="534" y="357"/>
                    <a:pt x="534" y="357"/>
                  </a:cubicBezTo>
                  <a:cubicBezTo>
                    <a:pt x="544" y="362"/>
                    <a:pt x="544" y="362"/>
                    <a:pt x="544" y="362"/>
                  </a:cubicBezTo>
                  <a:cubicBezTo>
                    <a:pt x="560" y="357"/>
                    <a:pt x="560" y="357"/>
                    <a:pt x="560" y="357"/>
                  </a:cubicBezTo>
                  <a:cubicBezTo>
                    <a:pt x="583" y="356"/>
                    <a:pt x="583" y="356"/>
                    <a:pt x="583" y="356"/>
                  </a:cubicBezTo>
                  <a:cubicBezTo>
                    <a:pt x="604" y="347"/>
                    <a:pt x="604" y="347"/>
                    <a:pt x="604" y="347"/>
                  </a:cubicBezTo>
                  <a:cubicBezTo>
                    <a:pt x="621" y="347"/>
                    <a:pt x="621" y="347"/>
                    <a:pt x="621" y="347"/>
                  </a:cubicBezTo>
                  <a:cubicBezTo>
                    <a:pt x="641" y="342"/>
                    <a:pt x="641" y="342"/>
                    <a:pt x="641" y="342"/>
                  </a:cubicBezTo>
                  <a:cubicBezTo>
                    <a:pt x="642" y="351"/>
                    <a:pt x="642" y="351"/>
                    <a:pt x="642" y="351"/>
                  </a:cubicBezTo>
                  <a:cubicBezTo>
                    <a:pt x="641" y="363"/>
                    <a:pt x="641" y="363"/>
                    <a:pt x="641" y="363"/>
                  </a:cubicBezTo>
                  <a:cubicBezTo>
                    <a:pt x="644" y="379"/>
                    <a:pt x="644" y="379"/>
                    <a:pt x="644" y="379"/>
                  </a:cubicBezTo>
                  <a:cubicBezTo>
                    <a:pt x="661" y="392"/>
                    <a:pt x="661" y="392"/>
                    <a:pt x="661" y="392"/>
                  </a:cubicBezTo>
                  <a:cubicBezTo>
                    <a:pt x="679" y="394"/>
                    <a:pt x="679" y="394"/>
                    <a:pt x="679" y="394"/>
                  </a:cubicBezTo>
                  <a:cubicBezTo>
                    <a:pt x="703" y="386"/>
                    <a:pt x="703" y="386"/>
                    <a:pt x="703" y="386"/>
                  </a:cubicBezTo>
                  <a:cubicBezTo>
                    <a:pt x="708" y="379"/>
                    <a:pt x="708" y="379"/>
                    <a:pt x="708" y="379"/>
                  </a:cubicBezTo>
                  <a:cubicBezTo>
                    <a:pt x="707" y="373"/>
                    <a:pt x="707" y="373"/>
                    <a:pt x="707" y="373"/>
                  </a:cubicBezTo>
                  <a:cubicBezTo>
                    <a:pt x="705" y="363"/>
                    <a:pt x="705" y="363"/>
                    <a:pt x="705" y="363"/>
                  </a:cubicBezTo>
                  <a:cubicBezTo>
                    <a:pt x="711" y="353"/>
                    <a:pt x="711" y="353"/>
                    <a:pt x="711" y="353"/>
                  </a:cubicBezTo>
                  <a:cubicBezTo>
                    <a:pt x="726" y="339"/>
                    <a:pt x="726" y="339"/>
                    <a:pt x="726" y="339"/>
                  </a:cubicBezTo>
                  <a:cubicBezTo>
                    <a:pt x="736" y="336"/>
                    <a:pt x="736" y="336"/>
                    <a:pt x="736" y="336"/>
                  </a:cubicBezTo>
                  <a:cubicBezTo>
                    <a:pt x="746" y="345"/>
                    <a:pt x="746" y="345"/>
                    <a:pt x="746" y="345"/>
                  </a:cubicBezTo>
                  <a:cubicBezTo>
                    <a:pt x="759" y="353"/>
                    <a:pt x="759" y="353"/>
                    <a:pt x="759" y="353"/>
                  </a:cubicBezTo>
                  <a:cubicBezTo>
                    <a:pt x="774" y="353"/>
                    <a:pt x="774" y="353"/>
                    <a:pt x="774" y="353"/>
                  </a:cubicBezTo>
                  <a:cubicBezTo>
                    <a:pt x="791" y="340"/>
                    <a:pt x="791" y="340"/>
                    <a:pt x="791" y="340"/>
                  </a:cubicBezTo>
                  <a:cubicBezTo>
                    <a:pt x="795" y="333"/>
                    <a:pt x="795" y="333"/>
                    <a:pt x="795" y="333"/>
                  </a:cubicBezTo>
                  <a:cubicBezTo>
                    <a:pt x="792" y="311"/>
                    <a:pt x="792" y="311"/>
                    <a:pt x="792" y="311"/>
                  </a:cubicBezTo>
                  <a:cubicBezTo>
                    <a:pt x="788" y="299"/>
                    <a:pt x="788" y="299"/>
                    <a:pt x="788" y="299"/>
                  </a:cubicBezTo>
                  <a:cubicBezTo>
                    <a:pt x="797" y="288"/>
                    <a:pt x="797" y="288"/>
                    <a:pt x="797" y="288"/>
                  </a:cubicBezTo>
                  <a:cubicBezTo>
                    <a:pt x="809" y="278"/>
                    <a:pt x="809" y="278"/>
                    <a:pt x="809" y="278"/>
                  </a:cubicBezTo>
                  <a:cubicBezTo>
                    <a:pt x="821" y="253"/>
                    <a:pt x="821" y="253"/>
                    <a:pt x="821" y="253"/>
                  </a:cubicBezTo>
                  <a:cubicBezTo>
                    <a:pt x="830" y="240"/>
                    <a:pt x="830" y="240"/>
                    <a:pt x="830" y="240"/>
                  </a:cubicBezTo>
                  <a:cubicBezTo>
                    <a:pt x="847" y="220"/>
                    <a:pt x="847" y="220"/>
                    <a:pt x="847" y="220"/>
                  </a:cubicBezTo>
                  <a:cubicBezTo>
                    <a:pt x="852" y="207"/>
                    <a:pt x="852" y="207"/>
                    <a:pt x="852" y="207"/>
                  </a:cubicBezTo>
                  <a:cubicBezTo>
                    <a:pt x="852" y="195"/>
                    <a:pt x="852" y="195"/>
                    <a:pt x="852" y="195"/>
                  </a:cubicBezTo>
                  <a:cubicBezTo>
                    <a:pt x="846" y="181"/>
                    <a:pt x="846" y="181"/>
                    <a:pt x="846" y="181"/>
                  </a:cubicBezTo>
                  <a:cubicBezTo>
                    <a:pt x="844" y="169"/>
                    <a:pt x="844" y="169"/>
                    <a:pt x="844" y="169"/>
                  </a:cubicBezTo>
                  <a:cubicBezTo>
                    <a:pt x="849" y="162"/>
                    <a:pt x="849" y="162"/>
                    <a:pt x="849" y="162"/>
                  </a:cubicBezTo>
                  <a:cubicBezTo>
                    <a:pt x="850" y="152"/>
                    <a:pt x="850" y="152"/>
                    <a:pt x="850" y="152"/>
                  </a:cubicBezTo>
                  <a:cubicBezTo>
                    <a:pt x="844" y="148"/>
                    <a:pt x="844" y="148"/>
                    <a:pt x="844" y="148"/>
                  </a:cubicBezTo>
                  <a:cubicBezTo>
                    <a:pt x="823" y="148"/>
                    <a:pt x="823" y="148"/>
                    <a:pt x="823" y="148"/>
                  </a:cubicBezTo>
                  <a:cubicBezTo>
                    <a:pt x="809" y="136"/>
                    <a:pt x="809" y="136"/>
                    <a:pt x="809" y="136"/>
                  </a:cubicBezTo>
                  <a:cubicBezTo>
                    <a:pt x="801" y="134"/>
                    <a:pt x="801" y="134"/>
                    <a:pt x="801" y="134"/>
                  </a:cubicBezTo>
                  <a:cubicBezTo>
                    <a:pt x="774" y="137"/>
                    <a:pt x="774" y="137"/>
                    <a:pt x="774" y="137"/>
                  </a:cubicBezTo>
                  <a:cubicBezTo>
                    <a:pt x="759" y="134"/>
                    <a:pt x="759" y="134"/>
                    <a:pt x="759" y="134"/>
                  </a:cubicBezTo>
                  <a:cubicBezTo>
                    <a:pt x="746" y="126"/>
                    <a:pt x="746" y="126"/>
                    <a:pt x="746" y="126"/>
                  </a:cubicBezTo>
                  <a:cubicBezTo>
                    <a:pt x="733" y="128"/>
                    <a:pt x="733" y="128"/>
                    <a:pt x="733" y="128"/>
                  </a:cubicBezTo>
                  <a:cubicBezTo>
                    <a:pt x="722" y="120"/>
                    <a:pt x="722" y="120"/>
                    <a:pt x="722" y="120"/>
                  </a:cubicBezTo>
                  <a:cubicBezTo>
                    <a:pt x="719" y="113"/>
                    <a:pt x="719" y="113"/>
                    <a:pt x="719" y="113"/>
                  </a:cubicBezTo>
                  <a:cubicBezTo>
                    <a:pt x="714" y="108"/>
                    <a:pt x="714" y="108"/>
                    <a:pt x="714" y="108"/>
                  </a:cubicBezTo>
                  <a:cubicBezTo>
                    <a:pt x="700" y="117"/>
                    <a:pt x="700" y="117"/>
                    <a:pt x="700" y="117"/>
                  </a:cubicBezTo>
                  <a:cubicBezTo>
                    <a:pt x="700" y="111"/>
                    <a:pt x="700" y="111"/>
                    <a:pt x="700" y="111"/>
                  </a:cubicBezTo>
                  <a:cubicBezTo>
                    <a:pt x="700" y="99"/>
                    <a:pt x="700" y="99"/>
                    <a:pt x="700" y="99"/>
                  </a:cubicBezTo>
                  <a:cubicBezTo>
                    <a:pt x="699" y="91"/>
                    <a:pt x="699" y="91"/>
                    <a:pt x="699" y="91"/>
                  </a:cubicBezTo>
                  <a:cubicBezTo>
                    <a:pt x="690" y="97"/>
                    <a:pt x="690" y="97"/>
                    <a:pt x="690" y="97"/>
                  </a:cubicBezTo>
                  <a:cubicBezTo>
                    <a:pt x="685" y="111"/>
                    <a:pt x="685" y="111"/>
                    <a:pt x="685" y="111"/>
                  </a:cubicBezTo>
                  <a:cubicBezTo>
                    <a:pt x="679" y="114"/>
                    <a:pt x="679" y="114"/>
                    <a:pt x="679" y="114"/>
                  </a:cubicBezTo>
                  <a:cubicBezTo>
                    <a:pt x="676" y="96"/>
                    <a:pt x="676" y="96"/>
                    <a:pt x="676" y="96"/>
                  </a:cubicBezTo>
                  <a:cubicBezTo>
                    <a:pt x="673" y="94"/>
                    <a:pt x="673" y="94"/>
                    <a:pt x="673" y="94"/>
                  </a:cubicBezTo>
                  <a:cubicBezTo>
                    <a:pt x="665" y="102"/>
                    <a:pt x="665" y="102"/>
                    <a:pt x="665" y="102"/>
                  </a:cubicBezTo>
                  <a:cubicBezTo>
                    <a:pt x="668" y="108"/>
                    <a:pt x="668" y="108"/>
                    <a:pt x="668" y="108"/>
                  </a:cubicBezTo>
                  <a:cubicBezTo>
                    <a:pt x="665" y="116"/>
                    <a:pt x="665" y="116"/>
                    <a:pt x="665" y="116"/>
                  </a:cubicBezTo>
                  <a:cubicBezTo>
                    <a:pt x="656" y="126"/>
                    <a:pt x="656" y="126"/>
                    <a:pt x="656" y="126"/>
                  </a:cubicBezTo>
                  <a:cubicBezTo>
                    <a:pt x="656" y="140"/>
                    <a:pt x="656" y="140"/>
                    <a:pt x="656" y="140"/>
                  </a:cubicBezTo>
                  <a:cubicBezTo>
                    <a:pt x="653" y="151"/>
                    <a:pt x="653" y="151"/>
                    <a:pt x="653" y="151"/>
                  </a:cubicBezTo>
                  <a:cubicBezTo>
                    <a:pt x="642" y="146"/>
                    <a:pt x="642" y="146"/>
                    <a:pt x="642" y="146"/>
                  </a:cubicBezTo>
                  <a:cubicBezTo>
                    <a:pt x="636" y="137"/>
                    <a:pt x="636" y="137"/>
                    <a:pt x="636" y="137"/>
                  </a:cubicBezTo>
                  <a:cubicBezTo>
                    <a:pt x="633" y="136"/>
                    <a:pt x="633" y="136"/>
                    <a:pt x="633" y="136"/>
                  </a:cubicBezTo>
                  <a:cubicBezTo>
                    <a:pt x="633" y="145"/>
                    <a:pt x="633" y="145"/>
                    <a:pt x="633" y="145"/>
                  </a:cubicBezTo>
                  <a:cubicBezTo>
                    <a:pt x="629" y="154"/>
                    <a:pt x="629" y="154"/>
                    <a:pt x="629" y="154"/>
                  </a:cubicBezTo>
                  <a:cubicBezTo>
                    <a:pt x="624" y="146"/>
                    <a:pt x="624" y="146"/>
                    <a:pt x="624" y="146"/>
                  </a:cubicBezTo>
                  <a:cubicBezTo>
                    <a:pt x="622" y="134"/>
                    <a:pt x="622" y="134"/>
                    <a:pt x="622" y="134"/>
                  </a:cubicBezTo>
                  <a:cubicBezTo>
                    <a:pt x="627" y="117"/>
                    <a:pt x="627" y="117"/>
                    <a:pt x="627" y="117"/>
                  </a:cubicBezTo>
                  <a:cubicBezTo>
                    <a:pt x="627" y="91"/>
                    <a:pt x="627" y="91"/>
                    <a:pt x="627" y="91"/>
                  </a:cubicBezTo>
                  <a:cubicBezTo>
                    <a:pt x="624" y="81"/>
                    <a:pt x="624" y="81"/>
                    <a:pt x="624" y="81"/>
                  </a:cubicBezTo>
                  <a:cubicBezTo>
                    <a:pt x="607" y="71"/>
                    <a:pt x="607" y="71"/>
                    <a:pt x="607" y="71"/>
                  </a:cubicBezTo>
                  <a:cubicBezTo>
                    <a:pt x="600" y="61"/>
                    <a:pt x="600" y="61"/>
                    <a:pt x="600" y="61"/>
                  </a:cubicBezTo>
                  <a:cubicBezTo>
                    <a:pt x="595" y="61"/>
                    <a:pt x="595" y="61"/>
                    <a:pt x="595" y="6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601" y="81"/>
                    <a:pt x="601" y="81"/>
                    <a:pt x="601" y="81"/>
                  </a:cubicBezTo>
                  <a:cubicBezTo>
                    <a:pt x="606" y="91"/>
                    <a:pt x="606" y="91"/>
                    <a:pt x="606" y="91"/>
                  </a:cubicBezTo>
                  <a:cubicBezTo>
                    <a:pt x="593" y="88"/>
                    <a:pt x="593" y="88"/>
                    <a:pt x="593" y="88"/>
                  </a:cubicBezTo>
                  <a:cubicBezTo>
                    <a:pt x="587" y="81"/>
                    <a:pt x="587" y="81"/>
                    <a:pt x="587" y="81"/>
                  </a:cubicBezTo>
                  <a:cubicBezTo>
                    <a:pt x="580" y="85"/>
                    <a:pt x="580" y="85"/>
                    <a:pt x="580" y="85"/>
                  </a:cubicBezTo>
                  <a:cubicBezTo>
                    <a:pt x="581" y="100"/>
                    <a:pt x="581" y="100"/>
                    <a:pt x="581" y="100"/>
                  </a:cubicBezTo>
                  <a:cubicBezTo>
                    <a:pt x="592" y="114"/>
                    <a:pt x="592" y="114"/>
                    <a:pt x="592" y="114"/>
                  </a:cubicBezTo>
                  <a:cubicBezTo>
                    <a:pt x="593" y="129"/>
                    <a:pt x="593" y="129"/>
                    <a:pt x="593" y="129"/>
                  </a:cubicBezTo>
                  <a:cubicBezTo>
                    <a:pt x="590" y="143"/>
                    <a:pt x="590" y="143"/>
                    <a:pt x="590" y="143"/>
                  </a:cubicBezTo>
                  <a:cubicBezTo>
                    <a:pt x="592" y="162"/>
                    <a:pt x="592" y="162"/>
                    <a:pt x="592" y="162"/>
                  </a:cubicBezTo>
                  <a:cubicBezTo>
                    <a:pt x="600" y="185"/>
                    <a:pt x="600" y="185"/>
                    <a:pt x="600" y="185"/>
                  </a:cubicBezTo>
                  <a:cubicBezTo>
                    <a:pt x="595" y="198"/>
                    <a:pt x="595" y="198"/>
                    <a:pt x="595" y="198"/>
                  </a:cubicBezTo>
                  <a:cubicBezTo>
                    <a:pt x="589" y="198"/>
                    <a:pt x="589" y="198"/>
                    <a:pt x="589" y="198"/>
                  </a:cubicBezTo>
                  <a:cubicBezTo>
                    <a:pt x="583" y="183"/>
                    <a:pt x="583" y="183"/>
                    <a:pt x="583" y="183"/>
                  </a:cubicBezTo>
                  <a:cubicBezTo>
                    <a:pt x="569" y="171"/>
                    <a:pt x="569" y="171"/>
                    <a:pt x="569" y="171"/>
                  </a:cubicBezTo>
                  <a:cubicBezTo>
                    <a:pt x="555" y="162"/>
                    <a:pt x="555" y="162"/>
                    <a:pt x="555" y="162"/>
                  </a:cubicBezTo>
                  <a:cubicBezTo>
                    <a:pt x="552" y="151"/>
                    <a:pt x="552" y="151"/>
                    <a:pt x="552" y="151"/>
                  </a:cubicBezTo>
                  <a:cubicBezTo>
                    <a:pt x="558" y="140"/>
                    <a:pt x="558" y="140"/>
                    <a:pt x="558" y="140"/>
                  </a:cubicBezTo>
                  <a:cubicBezTo>
                    <a:pt x="558" y="133"/>
                    <a:pt x="558" y="133"/>
                    <a:pt x="558" y="133"/>
                  </a:cubicBezTo>
                  <a:cubicBezTo>
                    <a:pt x="549" y="126"/>
                    <a:pt x="549" y="126"/>
                    <a:pt x="549" y="126"/>
                  </a:cubicBezTo>
                  <a:cubicBezTo>
                    <a:pt x="535" y="136"/>
                    <a:pt x="535" y="136"/>
                    <a:pt x="535" y="136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5" y="140"/>
                    <a:pt x="525" y="140"/>
                    <a:pt x="525" y="140"/>
                  </a:cubicBezTo>
                  <a:cubicBezTo>
                    <a:pt x="511" y="149"/>
                    <a:pt x="511" y="149"/>
                    <a:pt x="511" y="149"/>
                  </a:cubicBezTo>
                  <a:cubicBezTo>
                    <a:pt x="500" y="143"/>
                    <a:pt x="500" y="143"/>
                    <a:pt x="500" y="143"/>
                  </a:cubicBezTo>
                  <a:cubicBezTo>
                    <a:pt x="500" y="136"/>
                    <a:pt x="500" y="136"/>
                    <a:pt x="500" y="136"/>
                  </a:cubicBezTo>
                  <a:cubicBezTo>
                    <a:pt x="499" y="128"/>
                    <a:pt x="499" y="128"/>
                    <a:pt x="499" y="128"/>
                  </a:cubicBezTo>
                  <a:cubicBezTo>
                    <a:pt x="491" y="131"/>
                    <a:pt x="491" y="131"/>
                    <a:pt x="491" y="131"/>
                  </a:cubicBezTo>
                  <a:cubicBezTo>
                    <a:pt x="480" y="117"/>
                    <a:pt x="480" y="117"/>
                    <a:pt x="480" y="117"/>
                  </a:cubicBezTo>
                  <a:cubicBezTo>
                    <a:pt x="476" y="103"/>
                    <a:pt x="476" y="103"/>
                    <a:pt x="476" y="103"/>
                  </a:cubicBezTo>
                  <a:cubicBezTo>
                    <a:pt x="465" y="99"/>
                    <a:pt x="465" y="99"/>
                    <a:pt x="465" y="99"/>
                  </a:cubicBezTo>
                  <a:cubicBezTo>
                    <a:pt x="459" y="100"/>
                    <a:pt x="459" y="100"/>
                    <a:pt x="459" y="100"/>
                  </a:cubicBezTo>
                  <a:cubicBezTo>
                    <a:pt x="450" y="91"/>
                    <a:pt x="450" y="91"/>
                    <a:pt x="450" y="91"/>
                  </a:cubicBezTo>
                  <a:cubicBezTo>
                    <a:pt x="453" y="79"/>
                    <a:pt x="453" y="79"/>
                    <a:pt x="453" y="79"/>
                  </a:cubicBezTo>
                  <a:cubicBezTo>
                    <a:pt x="448" y="65"/>
                    <a:pt x="448" y="65"/>
                    <a:pt x="448" y="65"/>
                  </a:cubicBezTo>
                  <a:cubicBezTo>
                    <a:pt x="441" y="62"/>
                    <a:pt x="441" y="62"/>
                    <a:pt x="441" y="62"/>
                  </a:cubicBezTo>
                  <a:cubicBezTo>
                    <a:pt x="433" y="71"/>
                    <a:pt x="433" y="71"/>
                    <a:pt x="433" y="71"/>
                  </a:cubicBezTo>
                  <a:cubicBezTo>
                    <a:pt x="430" y="94"/>
                    <a:pt x="430" y="94"/>
                    <a:pt x="430" y="94"/>
                  </a:cubicBezTo>
                  <a:cubicBezTo>
                    <a:pt x="433" y="111"/>
                    <a:pt x="433" y="111"/>
                    <a:pt x="433" y="111"/>
                  </a:cubicBezTo>
                  <a:cubicBezTo>
                    <a:pt x="444" y="128"/>
                    <a:pt x="444" y="128"/>
                    <a:pt x="444" y="128"/>
                  </a:cubicBezTo>
                  <a:cubicBezTo>
                    <a:pt x="448" y="149"/>
                    <a:pt x="448" y="149"/>
                    <a:pt x="448" y="149"/>
                  </a:cubicBezTo>
                  <a:cubicBezTo>
                    <a:pt x="441" y="152"/>
                    <a:pt x="441" y="152"/>
                    <a:pt x="441" y="152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27" y="128"/>
                    <a:pt x="427" y="128"/>
                    <a:pt x="427" y="128"/>
                  </a:cubicBezTo>
                  <a:cubicBezTo>
                    <a:pt x="421" y="123"/>
                    <a:pt x="421" y="123"/>
                    <a:pt x="421" y="123"/>
                  </a:cubicBezTo>
                  <a:cubicBezTo>
                    <a:pt x="419" y="137"/>
                    <a:pt x="419" y="137"/>
                    <a:pt x="419" y="137"/>
                  </a:cubicBezTo>
                  <a:cubicBezTo>
                    <a:pt x="422" y="154"/>
                    <a:pt x="422" y="154"/>
                    <a:pt x="422" y="154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0" y="178"/>
                    <a:pt x="430" y="178"/>
                    <a:pt x="430" y="178"/>
                  </a:cubicBezTo>
                  <a:cubicBezTo>
                    <a:pt x="425" y="189"/>
                    <a:pt x="425" y="189"/>
                    <a:pt x="425" y="189"/>
                  </a:cubicBezTo>
                  <a:cubicBezTo>
                    <a:pt x="421" y="186"/>
                    <a:pt x="421" y="186"/>
                    <a:pt x="421" y="186"/>
                  </a:cubicBezTo>
                  <a:cubicBezTo>
                    <a:pt x="413" y="168"/>
                    <a:pt x="413" y="168"/>
                    <a:pt x="413" y="168"/>
                  </a:cubicBezTo>
                  <a:cubicBezTo>
                    <a:pt x="408" y="160"/>
                    <a:pt x="408" y="160"/>
                    <a:pt x="408" y="160"/>
                  </a:cubicBezTo>
                  <a:cubicBezTo>
                    <a:pt x="379" y="165"/>
                    <a:pt x="379" y="165"/>
                    <a:pt x="379" y="165"/>
                  </a:cubicBezTo>
                  <a:cubicBezTo>
                    <a:pt x="369" y="155"/>
                    <a:pt x="369" y="155"/>
                    <a:pt x="369" y="155"/>
                  </a:cubicBezTo>
                  <a:cubicBezTo>
                    <a:pt x="361" y="165"/>
                    <a:pt x="361" y="165"/>
                    <a:pt x="361" y="165"/>
                  </a:cubicBezTo>
                  <a:cubicBezTo>
                    <a:pt x="367" y="180"/>
                    <a:pt x="367" y="180"/>
                    <a:pt x="367" y="180"/>
                  </a:cubicBezTo>
                  <a:cubicBezTo>
                    <a:pt x="378" y="178"/>
                    <a:pt x="378" y="178"/>
                    <a:pt x="378" y="178"/>
                  </a:cubicBezTo>
                  <a:cubicBezTo>
                    <a:pt x="387" y="188"/>
                    <a:pt x="387" y="188"/>
                    <a:pt x="387" y="188"/>
                  </a:cubicBezTo>
                  <a:cubicBezTo>
                    <a:pt x="381" y="197"/>
                    <a:pt x="381" y="197"/>
                    <a:pt x="381" y="197"/>
                  </a:cubicBezTo>
                  <a:cubicBezTo>
                    <a:pt x="386" y="203"/>
                    <a:pt x="386" y="203"/>
                    <a:pt x="386" y="203"/>
                  </a:cubicBezTo>
                  <a:cubicBezTo>
                    <a:pt x="399" y="203"/>
                    <a:pt x="399" y="203"/>
                    <a:pt x="399" y="203"/>
                  </a:cubicBezTo>
                  <a:cubicBezTo>
                    <a:pt x="404" y="207"/>
                    <a:pt x="404" y="207"/>
                    <a:pt x="404" y="207"/>
                  </a:cubicBezTo>
                  <a:cubicBezTo>
                    <a:pt x="382" y="223"/>
                    <a:pt x="382" y="223"/>
                    <a:pt x="382" y="223"/>
                  </a:cubicBezTo>
                  <a:cubicBezTo>
                    <a:pt x="381" y="230"/>
                    <a:pt x="381" y="230"/>
                    <a:pt x="381" y="230"/>
                  </a:cubicBezTo>
                  <a:cubicBezTo>
                    <a:pt x="398" y="258"/>
                    <a:pt x="398" y="258"/>
                    <a:pt x="398" y="258"/>
                  </a:cubicBezTo>
                  <a:cubicBezTo>
                    <a:pt x="410" y="262"/>
                    <a:pt x="410" y="262"/>
                    <a:pt x="410" y="262"/>
                  </a:cubicBezTo>
                  <a:cubicBezTo>
                    <a:pt x="424" y="270"/>
                    <a:pt x="424" y="270"/>
                    <a:pt x="424" y="270"/>
                  </a:cubicBezTo>
                  <a:cubicBezTo>
                    <a:pt x="444" y="272"/>
                    <a:pt x="444" y="272"/>
                    <a:pt x="444" y="272"/>
                  </a:cubicBezTo>
                  <a:cubicBezTo>
                    <a:pt x="456" y="267"/>
                    <a:pt x="456" y="267"/>
                    <a:pt x="456" y="267"/>
                  </a:cubicBezTo>
                  <a:cubicBezTo>
                    <a:pt x="467" y="275"/>
                    <a:pt x="467" y="275"/>
                    <a:pt x="467" y="275"/>
                  </a:cubicBezTo>
                  <a:close/>
                  <a:moveTo>
                    <a:pt x="924" y="455"/>
                  </a:moveTo>
                  <a:lnTo>
                    <a:pt x="924" y="455"/>
                  </a:lnTo>
                  <a:cubicBezTo>
                    <a:pt x="936" y="432"/>
                    <a:pt x="936" y="432"/>
                    <a:pt x="936" y="432"/>
                  </a:cubicBezTo>
                  <a:cubicBezTo>
                    <a:pt x="951" y="421"/>
                    <a:pt x="951" y="421"/>
                    <a:pt x="951" y="421"/>
                  </a:cubicBezTo>
                  <a:cubicBezTo>
                    <a:pt x="960" y="421"/>
                    <a:pt x="960" y="421"/>
                    <a:pt x="960" y="421"/>
                  </a:cubicBezTo>
                  <a:cubicBezTo>
                    <a:pt x="971" y="415"/>
                    <a:pt x="971" y="415"/>
                    <a:pt x="971" y="415"/>
                  </a:cubicBezTo>
                  <a:cubicBezTo>
                    <a:pt x="976" y="423"/>
                    <a:pt x="976" y="423"/>
                    <a:pt x="976" y="423"/>
                  </a:cubicBezTo>
                  <a:cubicBezTo>
                    <a:pt x="999" y="426"/>
                    <a:pt x="999" y="426"/>
                    <a:pt x="999" y="426"/>
                  </a:cubicBezTo>
                  <a:cubicBezTo>
                    <a:pt x="1009" y="424"/>
                    <a:pt x="1009" y="424"/>
                    <a:pt x="1009" y="424"/>
                  </a:cubicBezTo>
                  <a:cubicBezTo>
                    <a:pt x="1005" y="437"/>
                    <a:pt x="1005" y="437"/>
                    <a:pt x="1005" y="437"/>
                  </a:cubicBezTo>
                  <a:cubicBezTo>
                    <a:pt x="989" y="444"/>
                    <a:pt x="989" y="444"/>
                    <a:pt x="989" y="444"/>
                  </a:cubicBezTo>
                  <a:cubicBezTo>
                    <a:pt x="971" y="434"/>
                    <a:pt x="971" y="434"/>
                    <a:pt x="971" y="434"/>
                  </a:cubicBezTo>
                  <a:cubicBezTo>
                    <a:pt x="960" y="434"/>
                    <a:pt x="960" y="434"/>
                    <a:pt x="960" y="434"/>
                  </a:cubicBezTo>
                  <a:cubicBezTo>
                    <a:pt x="953" y="440"/>
                    <a:pt x="953" y="440"/>
                    <a:pt x="953" y="440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30" y="457"/>
                    <a:pt x="930" y="457"/>
                    <a:pt x="930" y="457"/>
                  </a:cubicBezTo>
                  <a:cubicBezTo>
                    <a:pt x="924" y="455"/>
                    <a:pt x="924" y="455"/>
                    <a:pt x="924" y="455"/>
                  </a:cubicBezTo>
                  <a:close/>
                  <a:moveTo>
                    <a:pt x="862" y="509"/>
                  </a:moveTo>
                  <a:lnTo>
                    <a:pt x="862" y="509"/>
                  </a:lnTo>
                  <a:cubicBezTo>
                    <a:pt x="862" y="495"/>
                    <a:pt x="862" y="495"/>
                    <a:pt x="862" y="495"/>
                  </a:cubicBezTo>
                  <a:cubicBezTo>
                    <a:pt x="853" y="483"/>
                    <a:pt x="853" y="483"/>
                    <a:pt x="853" y="483"/>
                  </a:cubicBezTo>
                  <a:cubicBezTo>
                    <a:pt x="853" y="469"/>
                    <a:pt x="853" y="469"/>
                    <a:pt x="853" y="469"/>
                  </a:cubicBezTo>
                  <a:cubicBezTo>
                    <a:pt x="858" y="464"/>
                    <a:pt x="858" y="464"/>
                    <a:pt x="858" y="464"/>
                  </a:cubicBezTo>
                  <a:cubicBezTo>
                    <a:pt x="862" y="458"/>
                    <a:pt x="862" y="458"/>
                    <a:pt x="862" y="458"/>
                  </a:cubicBezTo>
                  <a:cubicBezTo>
                    <a:pt x="867" y="460"/>
                    <a:pt x="867" y="460"/>
                    <a:pt x="867" y="460"/>
                  </a:cubicBezTo>
                  <a:cubicBezTo>
                    <a:pt x="870" y="478"/>
                    <a:pt x="870" y="478"/>
                    <a:pt x="870" y="478"/>
                  </a:cubicBezTo>
                  <a:cubicBezTo>
                    <a:pt x="882" y="489"/>
                    <a:pt x="882" y="489"/>
                    <a:pt x="882" y="489"/>
                  </a:cubicBezTo>
                  <a:cubicBezTo>
                    <a:pt x="882" y="496"/>
                    <a:pt x="882" y="496"/>
                    <a:pt x="882" y="496"/>
                  </a:cubicBezTo>
                  <a:cubicBezTo>
                    <a:pt x="870" y="510"/>
                    <a:pt x="870" y="510"/>
                    <a:pt x="870" y="510"/>
                  </a:cubicBezTo>
                  <a:cubicBezTo>
                    <a:pt x="862" y="509"/>
                    <a:pt x="862" y="509"/>
                    <a:pt x="862" y="509"/>
                  </a:cubicBezTo>
                  <a:close/>
                  <a:moveTo>
                    <a:pt x="574" y="645"/>
                  </a:moveTo>
                  <a:lnTo>
                    <a:pt x="574" y="645"/>
                  </a:lnTo>
                  <a:cubicBezTo>
                    <a:pt x="581" y="628"/>
                    <a:pt x="581" y="628"/>
                    <a:pt x="581" y="628"/>
                  </a:cubicBezTo>
                  <a:cubicBezTo>
                    <a:pt x="596" y="616"/>
                    <a:pt x="596" y="616"/>
                    <a:pt x="596" y="616"/>
                  </a:cubicBezTo>
                  <a:cubicBezTo>
                    <a:pt x="627" y="608"/>
                    <a:pt x="627" y="608"/>
                    <a:pt x="627" y="608"/>
                  </a:cubicBezTo>
                  <a:cubicBezTo>
                    <a:pt x="645" y="606"/>
                    <a:pt x="645" y="606"/>
                    <a:pt x="645" y="606"/>
                  </a:cubicBezTo>
                  <a:cubicBezTo>
                    <a:pt x="665" y="590"/>
                    <a:pt x="665" y="590"/>
                    <a:pt x="665" y="590"/>
                  </a:cubicBezTo>
                  <a:cubicBezTo>
                    <a:pt x="688" y="574"/>
                    <a:pt x="688" y="574"/>
                    <a:pt x="688" y="574"/>
                  </a:cubicBezTo>
                  <a:cubicBezTo>
                    <a:pt x="694" y="593"/>
                    <a:pt x="694" y="593"/>
                    <a:pt x="694" y="593"/>
                  </a:cubicBezTo>
                  <a:cubicBezTo>
                    <a:pt x="707" y="611"/>
                    <a:pt x="707" y="611"/>
                    <a:pt x="707" y="611"/>
                  </a:cubicBezTo>
                  <a:cubicBezTo>
                    <a:pt x="707" y="620"/>
                    <a:pt x="707" y="620"/>
                    <a:pt x="707" y="620"/>
                  </a:cubicBezTo>
                  <a:cubicBezTo>
                    <a:pt x="694" y="623"/>
                    <a:pt x="694" y="623"/>
                    <a:pt x="694" y="623"/>
                  </a:cubicBezTo>
                  <a:cubicBezTo>
                    <a:pt x="688" y="631"/>
                    <a:pt x="688" y="631"/>
                    <a:pt x="688" y="631"/>
                  </a:cubicBezTo>
                  <a:cubicBezTo>
                    <a:pt x="693" y="651"/>
                    <a:pt x="693" y="651"/>
                    <a:pt x="693" y="651"/>
                  </a:cubicBezTo>
                  <a:cubicBezTo>
                    <a:pt x="711" y="671"/>
                    <a:pt x="711" y="671"/>
                    <a:pt x="711" y="671"/>
                  </a:cubicBezTo>
                  <a:cubicBezTo>
                    <a:pt x="729" y="681"/>
                    <a:pt x="729" y="681"/>
                    <a:pt x="729" y="681"/>
                  </a:cubicBezTo>
                  <a:cubicBezTo>
                    <a:pt x="740" y="672"/>
                    <a:pt x="740" y="672"/>
                    <a:pt x="740" y="672"/>
                  </a:cubicBezTo>
                  <a:cubicBezTo>
                    <a:pt x="759" y="663"/>
                    <a:pt x="759" y="663"/>
                    <a:pt x="759" y="663"/>
                  </a:cubicBezTo>
                  <a:cubicBezTo>
                    <a:pt x="772" y="669"/>
                    <a:pt x="772" y="669"/>
                    <a:pt x="772" y="669"/>
                  </a:cubicBezTo>
                  <a:cubicBezTo>
                    <a:pt x="780" y="678"/>
                    <a:pt x="780" y="678"/>
                    <a:pt x="780" y="678"/>
                  </a:cubicBezTo>
                  <a:cubicBezTo>
                    <a:pt x="795" y="686"/>
                    <a:pt x="795" y="686"/>
                    <a:pt x="795" y="686"/>
                  </a:cubicBezTo>
                  <a:cubicBezTo>
                    <a:pt x="789" y="692"/>
                    <a:pt x="789" y="692"/>
                    <a:pt x="789" y="692"/>
                  </a:cubicBezTo>
                  <a:cubicBezTo>
                    <a:pt x="771" y="698"/>
                    <a:pt x="771" y="698"/>
                    <a:pt x="771" y="698"/>
                  </a:cubicBezTo>
                  <a:cubicBezTo>
                    <a:pt x="757" y="723"/>
                    <a:pt x="757" y="723"/>
                    <a:pt x="757" y="723"/>
                  </a:cubicBezTo>
                  <a:cubicBezTo>
                    <a:pt x="754" y="736"/>
                    <a:pt x="754" y="736"/>
                    <a:pt x="754" y="736"/>
                  </a:cubicBezTo>
                  <a:cubicBezTo>
                    <a:pt x="743" y="770"/>
                    <a:pt x="743" y="770"/>
                    <a:pt x="743" y="770"/>
                  </a:cubicBezTo>
                  <a:cubicBezTo>
                    <a:pt x="731" y="773"/>
                    <a:pt x="731" y="773"/>
                    <a:pt x="731" y="773"/>
                  </a:cubicBezTo>
                  <a:cubicBezTo>
                    <a:pt x="716" y="782"/>
                    <a:pt x="716" y="782"/>
                    <a:pt x="716" y="782"/>
                  </a:cubicBezTo>
                  <a:cubicBezTo>
                    <a:pt x="708" y="794"/>
                    <a:pt x="708" y="794"/>
                    <a:pt x="708" y="794"/>
                  </a:cubicBezTo>
                  <a:cubicBezTo>
                    <a:pt x="708" y="807"/>
                    <a:pt x="708" y="807"/>
                    <a:pt x="708" y="807"/>
                  </a:cubicBezTo>
                  <a:cubicBezTo>
                    <a:pt x="696" y="817"/>
                    <a:pt x="696" y="817"/>
                    <a:pt x="696" y="817"/>
                  </a:cubicBezTo>
                  <a:cubicBezTo>
                    <a:pt x="687" y="816"/>
                    <a:pt x="687" y="816"/>
                    <a:pt x="687" y="816"/>
                  </a:cubicBezTo>
                  <a:cubicBezTo>
                    <a:pt x="681" y="804"/>
                    <a:pt x="681" y="804"/>
                    <a:pt x="681" y="804"/>
                  </a:cubicBezTo>
                  <a:cubicBezTo>
                    <a:pt x="690" y="791"/>
                    <a:pt x="690" y="791"/>
                    <a:pt x="690" y="791"/>
                  </a:cubicBezTo>
                  <a:cubicBezTo>
                    <a:pt x="687" y="772"/>
                    <a:pt x="687" y="772"/>
                    <a:pt x="687" y="772"/>
                  </a:cubicBezTo>
                  <a:cubicBezTo>
                    <a:pt x="694" y="749"/>
                    <a:pt x="694" y="749"/>
                    <a:pt x="694" y="749"/>
                  </a:cubicBezTo>
                  <a:cubicBezTo>
                    <a:pt x="694" y="732"/>
                    <a:pt x="694" y="732"/>
                    <a:pt x="694" y="732"/>
                  </a:cubicBezTo>
                  <a:cubicBezTo>
                    <a:pt x="687" y="736"/>
                    <a:pt x="687" y="736"/>
                    <a:pt x="687" y="736"/>
                  </a:cubicBezTo>
                  <a:cubicBezTo>
                    <a:pt x="674" y="735"/>
                    <a:pt x="674" y="735"/>
                    <a:pt x="674" y="735"/>
                  </a:cubicBezTo>
                  <a:cubicBezTo>
                    <a:pt x="667" y="741"/>
                    <a:pt x="667" y="741"/>
                    <a:pt x="667" y="741"/>
                  </a:cubicBezTo>
                  <a:cubicBezTo>
                    <a:pt x="658" y="759"/>
                    <a:pt x="658" y="759"/>
                    <a:pt x="658" y="759"/>
                  </a:cubicBezTo>
                  <a:cubicBezTo>
                    <a:pt x="647" y="768"/>
                    <a:pt x="647" y="768"/>
                    <a:pt x="647" y="768"/>
                  </a:cubicBezTo>
                  <a:cubicBezTo>
                    <a:pt x="635" y="767"/>
                    <a:pt x="635" y="767"/>
                    <a:pt x="635" y="767"/>
                  </a:cubicBezTo>
                  <a:cubicBezTo>
                    <a:pt x="619" y="782"/>
                    <a:pt x="619" y="782"/>
                    <a:pt x="619" y="782"/>
                  </a:cubicBezTo>
                  <a:cubicBezTo>
                    <a:pt x="606" y="784"/>
                    <a:pt x="606" y="784"/>
                    <a:pt x="606" y="784"/>
                  </a:cubicBezTo>
                  <a:cubicBezTo>
                    <a:pt x="592" y="791"/>
                    <a:pt x="592" y="791"/>
                    <a:pt x="592" y="791"/>
                  </a:cubicBezTo>
                  <a:cubicBezTo>
                    <a:pt x="586" y="790"/>
                    <a:pt x="586" y="790"/>
                    <a:pt x="586" y="790"/>
                  </a:cubicBezTo>
                  <a:cubicBezTo>
                    <a:pt x="583" y="778"/>
                    <a:pt x="583" y="778"/>
                    <a:pt x="583" y="778"/>
                  </a:cubicBezTo>
                  <a:cubicBezTo>
                    <a:pt x="587" y="770"/>
                    <a:pt x="587" y="770"/>
                    <a:pt x="587" y="770"/>
                  </a:cubicBezTo>
                  <a:cubicBezTo>
                    <a:pt x="586" y="755"/>
                    <a:pt x="586" y="755"/>
                    <a:pt x="586" y="755"/>
                  </a:cubicBezTo>
                  <a:cubicBezTo>
                    <a:pt x="598" y="745"/>
                    <a:pt x="598" y="745"/>
                    <a:pt x="598" y="745"/>
                  </a:cubicBezTo>
                  <a:cubicBezTo>
                    <a:pt x="601" y="723"/>
                    <a:pt x="601" y="723"/>
                    <a:pt x="601" y="723"/>
                  </a:cubicBezTo>
                  <a:cubicBezTo>
                    <a:pt x="613" y="701"/>
                    <a:pt x="613" y="701"/>
                    <a:pt x="613" y="701"/>
                  </a:cubicBezTo>
                  <a:cubicBezTo>
                    <a:pt x="613" y="684"/>
                    <a:pt x="613" y="684"/>
                    <a:pt x="613" y="684"/>
                  </a:cubicBezTo>
                  <a:cubicBezTo>
                    <a:pt x="618" y="675"/>
                    <a:pt x="618" y="675"/>
                    <a:pt x="618" y="675"/>
                  </a:cubicBezTo>
                  <a:cubicBezTo>
                    <a:pt x="615" y="666"/>
                    <a:pt x="615" y="666"/>
                    <a:pt x="615" y="666"/>
                  </a:cubicBezTo>
                  <a:cubicBezTo>
                    <a:pt x="600" y="666"/>
                    <a:pt x="600" y="666"/>
                    <a:pt x="600" y="666"/>
                  </a:cubicBezTo>
                  <a:cubicBezTo>
                    <a:pt x="587" y="652"/>
                    <a:pt x="587" y="652"/>
                    <a:pt x="587" y="652"/>
                  </a:cubicBezTo>
                  <a:cubicBezTo>
                    <a:pt x="574" y="645"/>
                    <a:pt x="574" y="645"/>
                    <a:pt x="574" y="645"/>
                  </a:cubicBezTo>
                  <a:close/>
                  <a:moveTo>
                    <a:pt x="499" y="409"/>
                  </a:moveTo>
                  <a:lnTo>
                    <a:pt x="499" y="409"/>
                  </a:lnTo>
                  <a:cubicBezTo>
                    <a:pt x="503" y="424"/>
                    <a:pt x="503" y="424"/>
                    <a:pt x="503" y="424"/>
                  </a:cubicBezTo>
                  <a:cubicBezTo>
                    <a:pt x="514" y="435"/>
                    <a:pt x="514" y="435"/>
                    <a:pt x="514" y="435"/>
                  </a:cubicBezTo>
                  <a:cubicBezTo>
                    <a:pt x="528" y="437"/>
                    <a:pt x="528" y="437"/>
                    <a:pt x="528" y="437"/>
                  </a:cubicBezTo>
                  <a:cubicBezTo>
                    <a:pt x="541" y="432"/>
                    <a:pt x="541" y="432"/>
                    <a:pt x="541" y="432"/>
                  </a:cubicBezTo>
                  <a:cubicBezTo>
                    <a:pt x="543" y="418"/>
                    <a:pt x="543" y="418"/>
                    <a:pt x="543" y="418"/>
                  </a:cubicBezTo>
                  <a:cubicBezTo>
                    <a:pt x="532" y="408"/>
                    <a:pt x="532" y="408"/>
                    <a:pt x="532" y="408"/>
                  </a:cubicBezTo>
                  <a:cubicBezTo>
                    <a:pt x="505" y="402"/>
                    <a:pt x="505" y="402"/>
                    <a:pt x="505" y="402"/>
                  </a:cubicBezTo>
                  <a:cubicBezTo>
                    <a:pt x="499" y="403"/>
                    <a:pt x="499" y="403"/>
                    <a:pt x="499" y="403"/>
                  </a:cubicBezTo>
                  <a:cubicBezTo>
                    <a:pt x="499" y="409"/>
                    <a:pt x="499" y="409"/>
                    <a:pt x="499" y="409"/>
                  </a:cubicBezTo>
                  <a:close/>
                  <a:moveTo>
                    <a:pt x="529" y="553"/>
                  </a:moveTo>
                  <a:lnTo>
                    <a:pt x="529" y="553"/>
                  </a:lnTo>
                  <a:cubicBezTo>
                    <a:pt x="543" y="559"/>
                    <a:pt x="543" y="559"/>
                    <a:pt x="543" y="559"/>
                  </a:cubicBezTo>
                  <a:cubicBezTo>
                    <a:pt x="558" y="559"/>
                    <a:pt x="558" y="559"/>
                    <a:pt x="558" y="559"/>
                  </a:cubicBezTo>
                  <a:cubicBezTo>
                    <a:pt x="566" y="573"/>
                    <a:pt x="566" y="573"/>
                    <a:pt x="566" y="573"/>
                  </a:cubicBezTo>
                  <a:cubicBezTo>
                    <a:pt x="571" y="582"/>
                    <a:pt x="571" y="582"/>
                    <a:pt x="571" y="582"/>
                  </a:cubicBezTo>
                  <a:cubicBezTo>
                    <a:pt x="569" y="591"/>
                    <a:pt x="569" y="591"/>
                    <a:pt x="569" y="591"/>
                  </a:cubicBezTo>
                  <a:cubicBezTo>
                    <a:pt x="577" y="596"/>
                    <a:pt x="577" y="596"/>
                    <a:pt x="577" y="596"/>
                  </a:cubicBezTo>
                  <a:cubicBezTo>
                    <a:pt x="571" y="608"/>
                    <a:pt x="571" y="608"/>
                    <a:pt x="571" y="608"/>
                  </a:cubicBezTo>
                  <a:cubicBezTo>
                    <a:pt x="580" y="606"/>
                    <a:pt x="580" y="606"/>
                    <a:pt x="580" y="606"/>
                  </a:cubicBezTo>
                  <a:cubicBezTo>
                    <a:pt x="589" y="609"/>
                    <a:pt x="589" y="609"/>
                    <a:pt x="589" y="609"/>
                  </a:cubicBezTo>
                  <a:cubicBezTo>
                    <a:pt x="595" y="603"/>
                    <a:pt x="595" y="603"/>
                    <a:pt x="595" y="603"/>
                  </a:cubicBezTo>
                  <a:cubicBezTo>
                    <a:pt x="616" y="591"/>
                    <a:pt x="616" y="591"/>
                    <a:pt x="616" y="591"/>
                  </a:cubicBezTo>
                  <a:cubicBezTo>
                    <a:pt x="627" y="591"/>
                    <a:pt x="627" y="591"/>
                    <a:pt x="627" y="591"/>
                  </a:cubicBezTo>
                  <a:cubicBezTo>
                    <a:pt x="636" y="582"/>
                    <a:pt x="636" y="582"/>
                    <a:pt x="636" y="582"/>
                  </a:cubicBezTo>
                  <a:cubicBezTo>
                    <a:pt x="635" y="573"/>
                    <a:pt x="635" y="573"/>
                    <a:pt x="635" y="573"/>
                  </a:cubicBezTo>
                  <a:cubicBezTo>
                    <a:pt x="636" y="553"/>
                    <a:pt x="636" y="553"/>
                    <a:pt x="636" y="553"/>
                  </a:cubicBezTo>
                  <a:cubicBezTo>
                    <a:pt x="645" y="547"/>
                    <a:pt x="645" y="547"/>
                    <a:pt x="645" y="547"/>
                  </a:cubicBezTo>
                  <a:cubicBezTo>
                    <a:pt x="652" y="533"/>
                    <a:pt x="652" y="533"/>
                    <a:pt x="652" y="533"/>
                  </a:cubicBezTo>
                  <a:cubicBezTo>
                    <a:pt x="645" y="521"/>
                    <a:pt x="645" y="521"/>
                    <a:pt x="645" y="521"/>
                  </a:cubicBezTo>
                  <a:cubicBezTo>
                    <a:pt x="633" y="519"/>
                    <a:pt x="633" y="519"/>
                    <a:pt x="633" y="519"/>
                  </a:cubicBezTo>
                  <a:cubicBezTo>
                    <a:pt x="627" y="510"/>
                    <a:pt x="627" y="510"/>
                    <a:pt x="627" y="510"/>
                  </a:cubicBezTo>
                  <a:cubicBezTo>
                    <a:pt x="622" y="507"/>
                    <a:pt x="622" y="507"/>
                    <a:pt x="622" y="507"/>
                  </a:cubicBezTo>
                  <a:cubicBezTo>
                    <a:pt x="615" y="515"/>
                    <a:pt x="615" y="515"/>
                    <a:pt x="615" y="515"/>
                  </a:cubicBezTo>
                  <a:cubicBezTo>
                    <a:pt x="590" y="525"/>
                    <a:pt x="590" y="525"/>
                    <a:pt x="590" y="525"/>
                  </a:cubicBezTo>
                  <a:cubicBezTo>
                    <a:pt x="589" y="516"/>
                    <a:pt x="589" y="516"/>
                    <a:pt x="589" y="516"/>
                  </a:cubicBezTo>
                  <a:cubicBezTo>
                    <a:pt x="581" y="513"/>
                    <a:pt x="581" y="513"/>
                    <a:pt x="581" y="513"/>
                  </a:cubicBezTo>
                  <a:cubicBezTo>
                    <a:pt x="571" y="521"/>
                    <a:pt x="571" y="521"/>
                    <a:pt x="571" y="521"/>
                  </a:cubicBezTo>
                  <a:cubicBezTo>
                    <a:pt x="569" y="530"/>
                    <a:pt x="569" y="530"/>
                    <a:pt x="569" y="530"/>
                  </a:cubicBezTo>
                  <a:cubicBezTo>
                    <a:pt x="561" y="536"/>
                    <a:pt x="561" y="536"/>
                    <a:pt x="561" y="536"/>
                  </a:cubicBezTo>
                  <a:cubicBezTo>
                    <a:pt x="549" y="533"/>
                    <a:pt x="549" y="533"/>
                    <a:pt x="549" y="533"/>
                  </a:cubicBezTo>
                  <a:cubicBezTo>
                    <a:pt x="540" y="545"/>
                    <a:pt x="540" y="545"/>
                    <a:pt x="540" y="545"/>
                  </a:cubicBezTo>
                  <a:cubicBezTo>
                    <a:pt x="529" y="553"/>
                    <a:pt x="529" y="553"/>
                    <a:pt x="529" y="553"/>
                  </a:cubicBezTo>
                  <a:close/>
                  <a:moveTo>
                    <a:pt x="81" y="626"/>
                  </a:moveTo>
                  <a:lnTo>
                    <a:pt x="81" y="626"/>
                  </a:lnTo>
                  <a:cubicBezTo>
                    <a:pt x="73" y="606"/>
                    <a:pt x="73" y="606"/>
                    <a:pt x="73" y="606"/>
                  </a:cubicBezTo>
                  <a:cubicBezTo>
                    <a:pt x="67" y="603"/>
                    <a:pt x="67" y="603"/>
                    <a:pt x="67" y="603"/>
                  </a:cubicBezTo>
                  <a:cubicBezTo>
                    <a:pt x="61" y="588"/>
                    <a:pt x="61" y="588"/>
                    <a:pt x="61" y="588"/>
                  </a:cubicBezTo>
                  <a:cubicBezTo>
                    <a:pt x="47" y="576"/>
                    <a:pt x="47" y="576"/>
                    <a:pt x="47" y="576"/>
                  </a:cubicBezTo>
                  <a:cubicBezTo>
                    <a:pt x="35" y="574"/>
                    <a:pt x="35" y="574"/>
                    <a:pt x="35" y="574"/>
                  </a:cubicBezTo>
                  <a:cubicBezTo>
                    <a:pt x="27" y="562"/>
                    <a:pt x="27" y="562"/>
                    <a:pt x="27" y="562"/>
                  </a:cubicBezTo>
                  <a:cubicBezTo>
                    <a:pt x="26" y="536"/>
                    <a:pt x="26" y="536"/>
                    <a:pt x="26" y="536"/>
                  </a:cubicBezTo>
                  <a:cubicBezTo>
                    <a:pt x="18" y="521"/>
                    <a:pt x="18" y="521"/>
                    <a:pt x="18" y="521"/>
                  </a:cubicBezTo>
                  <a:cubicBezTo>
                    <a:pt x="9" y="509"/>
                    <a:pt x="9" y="509"/>
                    <a:pt x="9" y="509"/>
                  </a:cubicBezTo>
                  <a:cubicBezTo>
                    <a:pt x="7" y="489"/>
                    <a:pt x="7" y="489"/>
                    <a:pt x="7" y="489"/>
                  </a:cubicBezTo>
                  <a:cubicBezTo>
                    <a:pt x="14" y="480"/>
                    <a:pt x="14" y="480"/>
                    <a:pt x="14" y="480"/>
                  </a:cubicBezTo>
                  <a:cubicBezTo>
                    <a:pt x="21" y="483"/>
                    <a:pt x="21" y="483"/>
                    <a:pt x="21" y="483"/>
                  </a:cubicBezTo>
                  <a:cubicBezTo>
                    <a:pt x="38" y="502"/>
                    <a:pt x="38" y="502"/>
                    <a:pt x="38" y="502"/>
                  </a:cubicBezTo>
                  <a:cubicBezTo>
                    <a:pt x="38" y="516"/>
                    <a:pt x="38" y="516"/>
                    <a:pt x="38" y="516"/>
                  </a:cubicBezTo>
                  <a:cubicBezTo>
                    <a:pt x="36" y="533"/>
                    <a:pt x="36" y="533"/>
                    <a:pt x="36" y="533"/>
                  </a:cubicBezTo>
                  <a:cubicBezTo>
                    <a:pt x="49" y="551"/>
                    <a:pt x="49" y="551"/>
                    <a:pt x="49" y="551"/>
                  </a:cubicBezTo>
                  <a:cubicBezTo>
                    <a:pt x="58" y="561"/>
                    <a:pt x="58" y="561"/>
                    <a:pt x="58" y="561"/>
                  </a:cubicBezTo>
                  <a:cubicBezTo>
                    <a:pt x="62" y="561"/>
                    <a:pt x="62" y="561"/>
                    <a:pt x="62" y="561"/>
                  </a:cubicBezTo>
                  <a:cubicBezTo>
                    <a:pt x="66" y="565"/>
                    <a:pt x="66" y="565"/>
                    <a:pt x="66" y="565"/>
                  </a:cubicBezTo>
                  <a:cubicBezTo>
                    <a:pt x="72" y="565"/>
                    <a:pt x="72" y="565"/>
                    <a:pt x="72" y="565"/>
                  </a:cubicBezTo>
                  <a:cubicBezTo>
                    <a:pt x="78" y="582"/>
                    <a:pt x="78" y="582"/>
                    <a:pt x="78" y="582"/>
                  </a:cubicBezTo>
                  <a:cubicBezTo>
                    <a:pt x="90" y="602"/>
                    <a:pt x="90" y="602"/>
                    <a:pt x="90" y="602"/>
                  </a:cubicBezTo>
                  <a:cubicBezTo>
                    <a:pt x="95" y="617"/>
                    <a:pt x="95" y="617"/>
                    <a:pt x="95" y="617"/>
                  </a:cubicBezTo>
                  <a:cubicBezTo>
                    <a:pt x="93" y="628"/>
                    <a:pt x="93" y="628"/>
                    <a:pt x="93" y="628"/>
                  </a:cubicBezTo>
                  <a:cubicBezTo>
                    <a:pt x="85" y="629"/>
                    <a:pt x="85" y="629"/>
                    <a:pt x="85" y="629"/>
                  </a:cubicBezTo>
                  <a:cubicBezTo>
                    <a:pt x="85" y="629"/>
                    <a:pt x="79" y="626"/>
                    <a:pt x="81" y="626"/>
                  </a:cubicBezTo>
                  <a:close/>
                  <a:moveTo>
                    <a:pt x="382" y="993"/>
                  </a:moveTo>
                  <a:lnTo>
                    <a:pt x="382" y="993"/>
                  </a:lnTo>
                  <a:cubicBezTo>
                    <a:pt x="373" y="984"/>
                    <a:pt x="373" y="984"/>
                    <a:pt x="373" y="984"/>
                  </a:cubicBezTo>
                  <a:cubicBezTo>
                    <a:pt x="367" y="986"/>
                    <a:pt x="367" y="986"/>
                    <a:pt x="367" y="986"/>
                  </a:cubicBezTo>
                  <a:cubicBezTo>
                    <a:pt x="363" y="993"/>
                    <a:pt x="363" y="993"/>
                    <a:pt x="363" y="993"/>
                  </a:cubicBezTo>
                  <a:cubicBezTo>
                    <a:pt x="358" y="995"/>
                    <a:pt x="358" y="995"/>
                    <a:pt x="358" y="995"/>
                  </a:cubicBezTo>
                  <a:cubicBezTo>
                    <a:pt x="355" y="982"/>
                    <a:pt x="355" y="982"/>
                    <a:pt x="355" y="982"/>
                  </a:cubicBezTo>
                  <a:cubicBezTo>
                    <a:pt x="357" y="961"/>
                    <a:pt x="357" y="961"/>
                    <a:pt x="357" y="961"/>
                  </a:cubicBezTo>
                  <a:cubicBezTo>
                    <a:pt x="350" y="953"/>
                    <a:pt x="350" y="953"/>
                    <a:pt x="350" y="953"/>
                  </a:cubicBezTo>
                  <a:cubicBezTo>
                    <a:pt x="343" y="949"/>
                    <a:pt x="343" y="949"/>
                    <a:pt x="343" y="949"/>
                  </a:cubicBezTo>
                  <a:cubicBezTo>
                    <a:pt x="318" y="924"/>
                    <a:pt x="318" y="924"/>
                    <a:pt x="318" y="924"/>
                  </a:cubicBezTo>
                  <a:cubicBezTo>
                    <a:pt x="318" y="917"/>
                    <a:pt x="318" y="917"/>
                    <a:pt x="318" y="917"/>
                  </a:cubicBezTo>
                  <a:cubicBezTo>
                    <a:pt x="332" y="904"/>
                    <a:pt x="332" y="904"/>
                    <a:pt x="332" y="904"/>
                  </a:cubicBezTo>
                  <a:cubicBezTo>
                    <a:pt x="338" y="904"/>
                    <a:pt x="338" y="904"/>
                    <a:pt x="338" y="904"/>
                  </a:cubicBezTo>
                  <a:cubicBezTo>
                    <a:pt x="344" y="898"/>
                    <a:pt x="344" y="898"/>
                    <a:pt x="344" y="898"/>
                  </a:cubicBezTo>
                  <a:cubicBezTo>
                    <a:pt x="346" y="888"/>
                    <a:pt x="346" y="888"/>
                    <a:pt x="346" y="888"/>
                  </a:cubicBezTo>
                  <a:cubicBezTo>
                    <a:pt x="341" y="885"/>
                    <a:pt x="341" y="885"/>
                    <a:pt x="341" y="885"/>
                  </a:cubicBezTo>
                  <a:cubicBezTo>
                    <a:pt x="332" y="886"/>
                    <a:pt x="332" y="886"/>
                    <a:pt x="332" y="886"/>
                  </a:cubicBezTo>
                  <a:cubicBezTo>
                    <a:pt x="327" y="878"/>
                    <a:pt x="327" y="878"/>
                    <a:pt x="327" y="878"/>
                  </a:cubicBezTo>
                  <a:cubicBezTo>
                    <a:pt x="321" y="878"/>
                    <a:pt x="321" y="878"/>
                    <a:pt x="321" y="878"/>
                  </a:cubicBezTo>
                  <a:cubicBezTo>
                    <a:pt x="315" y="891"/>
                    <a:pt x="315" y="891"/>
                    <a:pt x="315" y="891"/>
                  </a:cubicBezTo>
                  <a:cubicBezTo>
                    <a:pt x="298" y="897"/>
                    <a:pt x="298" y="897"/>
                    <a:pt x="298" y="897"/>
                  </a:cubicBezTo>
                  <a:cubicBezTo>
                    <a:pt x="280" y="883"/>
                    <a:pt x="280" y="883"/>
                    <a:pt x="280" y="883"/>
                  </a:cubicBezTo>
                  <a:cubicBezTo>
                    <a:pt x="280" y="871"/>
                    <a:pt x="280" y="871"/>
                    <a:pt x="280" y="871"/>
                  </a:cubicBezTo>
                  <a:cubicBezTo>
                    <a:pt x="274" y="869"/>
                    <a:pt x="274" y="869"/>
                    <a:pt x="274" y="869"/>
                  </a:cubicBezTo>
                  <a:cubicBezTo>
                    <a:pt x="265" y="859"/>
                    <a:pt x="265" y="859"/>
                    <a:pt x="265" y="859"/>
                  </a:cubicBezTo>
                  <a:cubicBezTo>
                    <a:pt x="256" y="856"/>
                    <a:pt x="256" y="856"/>
                    <a:pt x="256" y="856"/>
                  </a:cubicBezTo>
                  <a:cubicBezTo>
                    <a:pt x="251" y="856"/>
                    <a:pt x="251" y="856"/>
                    <a:pt x="251" y="856"/>
                  </a:cubicBezTo>
                  <a:cubicBezTo>
                    <a:pt x="243" y="846"/>
                    <a:pt x="243" y="846"/>
                    <a:pt x="243" y="846"/>
                  </a:cubicBezTo>
                  <a:cubicBezTo>
                    <a:pt x="243" y="839"/>
                    <a:pt x="243" y="839"/>
                    <a:pt x="243" y="839"/>
                  </a:cubicBezTo>
                  <a:cubicBezTo>
                    <a:pt x="233" y="830"/>
                    <a:pt x="233" y="830"/>
                    <a:pt x="233" y="830"/>
                  </a:cubicBezTo>
                  <a:cubicBezTo>
                    <a:pt x="228" y="831"/>
                    <a:pt x="228" y="831"/>
                    <a:pt x="228" y="831"/>
                  </a:cubicBezTo>
                  <a:cubicBezTo>
                    <a:pt x="225" y="827"/>
                    <a:pt x="225" y="827"/>
                    <a:pt x="225" y="827"/>
                  </a:cubicBezTo>
                  <a:cubicBezTo>
                    <a:pt x="225" y="816"/>
                    <a:pt x="225" y="816"/>
                    <a:pt x="225" y="816"/>
                  </a:cubicBezTo>
                  <a:cubicBezTo>
                    <a:pt x="213" y="808"/>
                    <a:pt x="213" y="808"/>
                    <a:pt x="213" y="808"/>
                  </a:cubicBezTo>
                  <a:cubicBezTo>
                    <a:pt x="211" y="802"/>
                    <a:pt x="211" y="802"/>
                    <a:pt x="211" y="802"/>
                  </a:cubicBezTo>
                  <a:cubicBezTo>
                    <a:pt x="211" y="796"/>
                    <a:pt x="211" y="796"/>
                    <a:pt x="211" y="796"/>
                  </a:cubicBezTo>
                  <a:cubicBezTo>
                    <a:pt x="208" y="794"/>
                    <a:pt x="208" y="794"/>
                    <a:pt x="208" y="794"/>
                  </a:cubicBezTo>
                  <a:cubicBezTo>
                    <a:pt x="211" y="784"/>
                    <a:pt x="211" y="784"/>
                    <a:pt x="211" y="784"/>
                  </a:cubicBezTo>
                  <a:cubicBezTo>
                    <a:pt x="211" y="776"/>
                    <a:pt x="211" y="776"/>
                    <a:pt x="211" y="776"/>
                  </a:cubicBezTo>
                  <a:cubicBezTo>
                    <a:pt x="204" y="767"/>
                    <a:pt x="204" y="767"/>
                    <a:pt x="204" y="767"/>
                  </a:cubicBezTo>
                  <a:cubicBezTo>
                    <a:pt x="204" y="762"/>
                    <a:pt x="204" y="762"/>
                    <a:pt x="204" y="762"/>
                  </a:cubicBezTo>
                  <a:cubicBezTo>
                    <a:pt x="222" y="749"/>
                    <a:pt x="222" y="749"/>
                    <a:pt x="222" y="749"/>
                  </a:cubicBezTo>
                  <a:cubicBezTo>
                    <a:pt x="231" y="750"/>
                    <a:pt x="231" y="750"/>
                    <a:pt x="231" y="750"/>
                  </a:cubicBezTo>
                  <a:cubicBezTo>
                    <a:pt x="239" y="762"/>
                    <a:pt x="239" y="762"/>
                    <a:pt x="239" y="762"/>
                  </a:cubicBezTo>
                  <a:cubicBezTo>
                    <a:pt x="246" y="768"/>
                    <a:pt x="246" y="768"/>
                    <a:pt x="246" y="768"/>
                  </a:cubicBezTo>
                  <a:cubicBezTo>
                    <a:pt x="249" y="768"/>
                    <a:pt x="249" y="768"/>
                    <a:pt x="249" y="768"/>
                  </a:cubicBezTo>
                  <a:cubicBezTo>
                    <a:pt x="254" y="761"/>
                    <a:pt x="254" y="761"/>
                    <a:pt x="254" y="761"/>
                  </a:cubicBezTo>
                  <a:cubicBezTo>
                    <a:pt x="268" y="765"/>
                    <a:pt x="268" y="765"/>
                    <a:pt x="268" y="765"/>
                  </a:cubicBezTo>
                  <a:cubicBezTo>
                    <a:pt x="275" y="768"/>
                    <a:pt x="275" y="768"/>
                    <a:pt x="275" y="768"/>
                  </a:cubicBezTo>
                  <a:cubicBezTo>
                    <a:pt x="288" y="767"/>
                    <a:pt x="288" y="767"/>
                    <a:pt x="288" y="767"/>
                  </a:cubicBezTo>
                  <a:cubicBezTo>
                    <a:pt x="315" y="765"/>
                    <a:pt x="315" y="765"/>
                    <a:pt x="315" y="765"/>
                  </a:cubicBezTo>
                  <a:cubicBezTo>
                    <a:pt x="317" y="758"/>
                    <a:pt x="317" y="758"/>
                    <a:pt x="317" y="758"/>
                  </a:cubicBezTo>
                  <a:cubicBezTo>
                    <a:pt x="301" y="747"/>
                    <a:pt x="301" y="747"/>
                    <a:pt x="301" y="747"/>
                  </a:cubicBezTo>
                  <a:cubicBezTo>
                    <a:pt x="289" y="747"/>
                    <a:pt x="289" y="747"/>
                    <a:pt x="289" y="747"/>
                  </a:cubicBezTo>
                  <a:cubicBezTo>
                    <a:pt x="268" y="744"/>
                    <a:pt x="268" y="744"/>
                    <a:pt x="268" y="744"/>
                  </a:cubicBezTo>
                  <a:cubicBezTo>
                    <a:pt x="253" y="738"/>
                    <a:pt x="253" y="738"/>
                    <a:pt x="253" y="738"/>
                  </a:cubicBezTo>
                  <a:cubicBezTo>
                    <a:pt x="253" y="733"/>
                    <a:pt x="253" y="733"/>
                    <a:pt x="253" y="733"/>
                  </a:cubicBezTo>
                  <a:cubicBezTo>
                    <a:pt x="265" y="730"/>
                    <a:pt x="265" y="730"/>
                    <a:pt x="265" y="730"/>
                  </a:cubicBezTo>
                  <a:cubicBezTo>
                    <a:pt x="277" y="729"/>
                    <a:pt x="277" y="729"/>
                    <a:pt x="277" y="729"/>
                  </a:cubicBezTo>
                  <a:cubicBezTo>
                    <a:pt x="303" y="718"/>
                    <a:pt x="303" y="718"/>
                    <a:pt x="303" y="718"/>
                  </a:cubicBezTo>
                  <a:cubicBezTo>
                    <a:pt x="317" y="709"/>
                    <a:pt x="317" y="709"/>
                    <a:pt x="317" y="709"/>
                  </a:cubicBezTo>
                  <a:cubicBezTo>
                    <a:pt x="337" y="710"/>
                    <a:pt x="337" y="710"/>
                    <a:pt x="337" y="710"/>
                  </a:cubicBezTo>
                  <a:cubicBezTo>
                    <a:pt x="347" y="706"/>
                    <a:pt x="347" y="706"/>
                    <a:pt x="347" y="706"/>
                  </a:cubicBezTo>
                  <a:cubicBezTo>
                    <a:pt x="353" y="704"/>
                    <a:pt x="353" y="704"/>
                    <a:pt x="353" y="704"/>
                  </a:cubicBezTo>
                  <a:cubicBezTo>
                    <a:pt x="357" y="709"/>
                    <a:pt x="357" y="709"/>
                    <a:pt x="357" y="709"/>
                  </a:cubicBezTo>
                  <a:cubicBezTo>
                    <a:pt x="360" y="697"/>
                    <a:pt x="360" y="697"/>
                    <a:pt x="360" y="697"/>
                  </a:cubicBezTo>
                  <a:cubicBezTo>
                    <a:pt x="367" y="690"/>
                    <a:pt x="367" y="690"/>
                    <a:pt x="367" y="690"/>
                  </a:cubicBezTo>
                  <a:cubicBezTo>
                    <a:pt x="367" y="683"/>
                    <a:pt x="367" y="683"/>
                    <a:pt x="367" y="683"/>
                  </a:cubicBezTo>
                  <a:cubicBezTo>
                    <a:pt x="360" y="680"/>
                    <a:pt x="360" y="680"/>
                    <a:pt x="360" y="680"/>
                  </a:cubicBezTo>
                  <a:cubicBezTo>
                    <a:pt x="349" y="687"/>
                    <a:pt x="349" y="687"/>
                    <a:pt x="349" y="687"/>
                  </a:cubicBezTo>
                  <a:cubicBezTo>
                    <a:pt x="340" y="695"/>
                    <a:pt x="340" y="695"/>
                    <a:pt x="340" y="695"/>
                  </a:cubicBezTo>
                  <a:cubicBezTo>
                    <a:pt x="309" y="695"/>
                    <a:pt x="309" y="695"/>
                    <a:pt x="309" y="695"/>
                  </a:cubicBezTo>
                  <a:cubicBezTo>
                    <a:pt x="300" y="697"/>
                    <a:pt x="300" y="697"/>
                    <a:pt x="300" y="697"/>
                  </a:cubicBezTo>
                  <a:cubicBezTo>
                    <a:pt x="297" y="692"/>
                    <a:pt x="297" y="692"/>
                    <a:pt x="297" y="692"/>
                  </a:cubicBezTo>
                  <a:cubicBezTo>
                    <a:pt x="283" y="692"/>
                    <a:pt x="283" y="692"/>
                    <a:pt x="283" y="692"/>
                  </a:cubicBezTo>
                  <a:cubicBezTo>
                    <a:pt x="279" y="697"/>
                    <a:pt x="279" y="697"/>
                    <a:pt x="279" y="697"/>
                  </a:cubicBezTo>
                  <a:cubicBezTo>
                    <a:pt x="274" y="697"/>
                    <a:pt x="274" y="697"/>
                    <a:pt x="274" y="697"/>
                  </a:cubicBezTo>
                  <a:cubicBezTo>
                    <a:pt x="262" y="712"/>
                    <a:pt x="262" y="712"/>
                    <a:pt x="262" y="712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0" y="713"/>
                    <a:pt x="240" y="713"/>
                    <a:pt x="240" y="713"/>
                  </a:cubicBezTo>
                  <a:cubicBezTo>
                    <a:pt x="233" y="718"/>
                    <a:pt x="233" y="718"/>
                    <a:pt x="233" y="718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04" y="726"/>
                    <a:pt x="204" y="726"/>
                    <a:pt x="204" y="726"/>
                  </a:cubicBezTo>
                  <a:cubicBezTo>
                    <a:pt x="193" y="727"/>
                    <a:pt x="193" y="727"/>
                    <a:pt x="193" y="727"/>
                  </a:cubicBezTo>
                  <a:cubicBezTo>
                    <a:pt x="188" y="723"/>
                    <a:pt x="188" y="723"/>
                    <a:pt x="188" y="723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2" y="678"/>
                    <a:pt x="182" y="678"/>
                    <a:pt x="182" y="678"/>
                  </a:cubicBezTo>
                  <a:cubicBezTo>
                    <a:pt x="184" y="671"/>
                    <a:pt x="184" y="671"/>
                    <a:pt x="184" y="671"/>
                  </a:cubicBezTo>
                  <a:cubicBezTo>
                    <a:pt x="185" y="663"/>
                    <a:pt x="185" y="663"/>
                    <a:pt x="185" y="663"/>
                  </a:cubicBezTo>
                  <a:cubicBezTo>
                    <a:pt x="194" y="658"/>
                    <a:pt x="194" y="658"/>
                    <a:pt x="194" y="658"/>
                  </a:cubicBezTo>
                  <a:cubicBezTo>
                    <a:pt x="205" y="652"/>
                    <a:pt x="205" y="652"/>
                    <a:pt x="205" y="652"/>
                  </a:cubicBezTo>
                  <a:cubicBezTo>
                    <a:pt x="210" y="658"/>
                    <a:pt x="210" y="658"/>
                    <a:pt x="210" y="658"/>
                  </a:cubicBezTo>
                  <a:cubicBezTo>
                    <a:pt x="213" y="669"/>
                    <a:pt x="213" y="669"/>
                    <a:pt x="213" y="669"/>
                  </a:cubicBezTo>
                  <a:cubicBezTo>
                    <a:pt x="219" y="668"/>
                    <a:pt x="219" y="668"/>
                    <a:pt x="219" y="668"/>
                  </a:cubicBezTo>
                  <a:cubicBezTo>
                    <a:pt x="222" y="654"/>
                    <a:pt x="222" y="654"/>
                    <a:pt x="222" y="654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43" y="649"/>
                    <a:pt x="243" y="649"/>
                    <a:pt x="243" y="649"/>
                  </a:cubicBezTo>
                  <a:cubicBezTo>
                    <a:pt x="253" y="635"/>
                    <a:pt x="253" y="635"/>
                    <a:pt x="253" y="635"/>
                  </a:cubicBezTo>
                  <a:cubicBezTo>
                    <a:pt x="266" y="620"/>
                    <a:pt x="266" y="620"/>
                    <a:pt x="266" y="620"/>
                  </a:cubicBezTo>
                  <a:cubicBezTo>
                    <a:pt x="282" y="614"/>
                    <a:pt x="282" y="614"/>
                    <a:pt x="282" y="614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5" y="597"/>
                    <a:pt x="285" y="597"/>
                    <a:pt x="285" y="597"/>
                  </a:cubicBezTo>
                  <a:cubicBezTo>
                    <a:pt x="305" y="588"/>
                    <a:pt x="305" y="588"/>
                    <a:pt x="305" y="588"/>
                  </a:cubicBezTo>
                  <a:cubicBezTo>
                    <a:pt x="330" y="587"/>
                    <a:pt x="330" y="587"/>
                    <a:pt x="330" y="587"/>
                  </a:cubicBezTo>
                  <a:cubicBezTo>
                    <a:pt x="343" y="576"/>
                    <a:pt x="343" y="576"/>
                    <a:pt x="343" y="576"/>
                  </a:cubicBezTo>
                  <a:cubicBezTo>
                    <a:pt x="357" y="570"/>
                    <a:pt x="357" y="570"/>
                    <a:pt x="357" y="570"/>
                  </a:cubicBezTo>
                  <a:cubicBezTo>
                    <a:pt x="366" y="562"/>
                    <a:pt x="366" y="562"/>
                    <a:pt x="366" y="562"/>
                  </a:cubicBezTo>
                  <a:cubicBezTo>
                    <a:pt x="366" y="554"/>
                    <a:pt x="366" y="554"/>
                    <a:pt x="366" y="554"/>
                  </a:cubicBezTo>
                  <a:cubicBezTo>
                    <a:pt x="357" y="554"/>
                    <a:pt x="357" y="554"/>
                    <a:pt x="357" y="554"/>
                  </a:cubicBezTo>
                  <a:cubicBezTo>
                    <a:pt x="346" y="567"/>
                    <a:pt x="346" y="567"/>
                    <a:pt x="346" y="567"/>
                  </a:cubicBezTo>
                  <a:cubicBezTo>
                    <a:pt x="332" y="568"/>
                    <a:pt x="332" y="568"/>
                    <a:pt x="332" y="568"/>
                  </a:cubicBezTo>
                  <a:cubicBezTo>
                    <a:pt x="321" y="562"/>
                    <a:pt x="321" y="562"/>
                    <a:pt x="321" y="562"/>
                  </a:cubicBezTo>
                  <a:cubicBezTo>
                    <a:pt x="321" y="551"/>
                    <a:pt x="321" y="551"/>
                    <a:pt x="321" y="551"/>
                  </a:cubicBezTo>
                  <a:cubicBezTo>
                    <a:pt x="329" y="536"/>
                    <a:pt x="329" y="536"/>
                    <a:pt x="329" y="536"/>
                  </a:cubicBezTo>
                  <a:cubicBezTo>
                    <a:pt x="330" y="518"/>
                    <a:pt x="330" y="518"/>
                    <a:pt x="330" y="518"/>
                  </a:cubicBezTo>
                  <a:cubicBezTo>
                    <a:pt x="323" y="506"/>
                    <a:pt x="323" y="506"/>
                    <a:pt x="323" y="506"/>
                  </a:cubicBezTo>
                  <a:cubicBezTo>
                    <a:pt x="315" y="506"/>
                    <a:pt x="315" y="506"/>
                    <a:pt x="315" y="506"/>
                  </a:cubicBezTo>
                  <a:cubicBezTo>
                    <a:pt x="311" y="513"/>
                    <a:pt x="311" y="513"/>
                    <a:pt x="311" y="513"/>
                  </a:cubicBezTo>
                  <a:cubicBezTo>
                    <a:pt x="312" y="531"/>
                    <a:pt x="312" y="531"/>
                    <a:pt x="312" y="531"/>
                  </a:cubicBezTo>
                  <a:cubicBezTo>
                    <a:pt x="306" y="547"/>
                    <a:pt x="306" y="547"/>
                    <a:pt x="306" y="547"/>
                  </a:cubicBezTo>
                  <a:cubicBezTo>
                    <a:pt x="285" y="570"/>
                    <a:pt x="285" y="570"/>
                    <a:pt x="285" y="570"/>
                  </a:cubicBezTo>
                  <a:cubicBezTo>
                    <a:pt x="271" y="573"/>
                    <a:pt x="271" y="573"/>
                    <a:pt x="271" y="573"/>
                  </a:cubicBezTo>
                  <a:cubicBezTo>
                    <a:pt x="263" y="568"/>
                    <a:pt x="263" y="568"/>
                    <a:pt x="263" y="568"/>
                  </a:cubicBezTo>
                  <a:cubicBezTo>
                    <a:pt x="260" y="547"/>
                    <a:pt x="260" y="547"/>
                    <a:pt x="260" y="547"/>
                  </a:cubicBezTo>
                  <a:cubicBezTo>
                    <a:pt x="262" y="539"/>
                    <a:pt x="262" y="539"/>
                    <a:pt x="262" y="539"/>
                  </a:cubicBezTo>
                  <a:cubicBezTo>
                    <a:pt x="271" y="530"/>
                    <a:pt x="271" y="530"/>
                    <a:pt x="271" y="530"/>
                  </a:cubicBezTo>
                  <a:cubicBezTo>
                    <a:pt x="271" y="521"/>
                    <a:pt x="271" y="521"/>
                    <a:pt x="271" y="521"/>
                  </a:cubicBezTo>
                  <a:cubicBezTo>
                    <a:pt x="266" y="512"/>
                    <a:pt x="266" y="512"/>
                    <a:pt x="266" y="512"/>
                  </a:cubicBezTo>
                  <a:cubicBezTo>
                    <a:pt x="265" y="492"/>
                    <a:pt x="265" y="492"/>
                    <a:pt x="265" y="492"/>
                  </a:cubicBezTo>
                  <a:cubicBezTo>
                    <a:pt x="259" y="483"/>
                    <a:pt x="259" y="483"/>
                    <a:pt x="259" y="483"/>
                  </a:cubicBezTo>
                  <a:cubicBezTo>
                    <a:pt x="254" y="483"/>
                    <a:pt x="254" y="483"/>
                    <a:pt x="254" y="483"/>
                  </a:cubicBezTo>
                  <a:cubicBezTo>
                    <a:pt x="248" y="493"/>
                    <a:pt x="248" y="493"/>
                    <a:pt x="248" y="493"/>
                  </a:cubicBezTo>
                  <a:cubicBezTo>
                    <a:pt x="251" y="519"/>
                    <a:pt x="251" y="519"/>
                    <a:pt x="251" y="519"/>
                  </a:cubicBezTo>
                  <a:cubicBezTo>
                    <a:pt x="248" y="530"/>
                    <a:pt x="248" y="530"/>
                    <a:pt x="248" y="530"/>
                  </a:cubicBezTo>
                  <a:cubicBezTo>
                    <a:pt x="239" y="539"/>
                    <a:pt x="239" y="539"/>
                    <a:pt x="239" y="539"/>
                  </a:cubicBezTo>
                  <a:cubicBezTo>
                    <a:pt x="237" y="531"/>
                    <a:pt x="237" y="531"/>
                    <a:pt x="237" y="531"/>
                  </a:cubicBezTo>
                  <a:cubicBezTo>
                    <a:pt x="239" y="525"/>
                    <a:pt x="239" y="525"/>
                    <a:pt x="239" y="525"/>
                  </a:cubicBezTo>
                  <a:cubicBezTo>
                    <a:pt x="231" y="512"/>
                    <a:pt x="231" y="512"/>
                    <a:pt x="231" y="512"/>
                  </a:cubicBezTo>
                  <a:cubicBezTo>
                    <a:pt x="224" y="509"/>
                    <a:pt x="224" y="509"/>
                    <a:pt x="224" y="509"/>
                  </a:cubicBezTo>
                  <a:cubicBezTo>
                    <a:pt x="217" y="512"/>
                    <a:pt x="217" y="512"/>
                    <a:pt x="217" y="512"/>
                  </a:cubicBezTo>
                  <a:cubicBezTo>
                    <a:pt x="216" y="522"/>
                    <a:pt x="216" y="522"/>
                    <a:pt x="216" y="522"/>
                  </a:cubicBezTo>
                  <a:cubicBezTo>
                    <a:pt x="219" y="533"/>
                    <a:pt x="219" y="533"/>
                    <a:pt x="219" y="533"/>
                  </a:cubicBezTo>
                  <a:cubicBezTo>
                    <a:pt x="220" y="551"/>
                    <a:pt x="220" y="551"/>
                    <a:pt x="220" y="551"/>
                  </a:cubicBezTo>
                  <a:cubicBezTo>
                    <a:pt x="228" y="565"/>
                    <a:pt x="228" y="565"/>
                    <a:pt x="228" y="565"/>
                  </a:cubicBezTo>
                  <a:cubicBezTo>
                    <a:pt x="234" y="582"/>
                    <a:pt x="234" y="582"/>
                    <a:pt x="234" y="582"/>
                  </a:cubicBezTo>
                  <a:cubicBezTo>
                    <a:pt x="234" y="591"/>
                    <a:pt x="234" y="591"/>
                    <a:pt x="234" y="591"/>
                  </a:cubicBezTo>
                  <a:cubicBezTo>
                    <a:pt x="224" y="590"/>
                    <a:pt x="224" y="590"/>
                    <a:pt x="224" y="590"/>
                  </a:cubicBezTo>
                  <a:cubicBezTo>
                    <a:pt x="214" y="594"/>
                    <a:pt x="214" y="594"/>
                    <a:pt x="214" y="594"/>
                  </a:cubicBezTo>
                  <a:cubicBezTo>
                    <a:pt x="207" y="613"/>
                    <a:pt x="207" y="613"/>
                    <a:pt x="207" y="613"/>
                  </a:cubicBezTo>
                  <a:cubicBezTo>
                    <a:pt x="207" y="623"/>
                    <a:pt x="207" y="623"/>
                    <a:pt x="207" y="623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7" y="634"/>
                    <a:pt x="167" y="634"/>
                    <a:pt x="167" y="634"/>
                  </a:cubicBezTo>
                  <a:cubicBezTo>
                    <a:pt x="150" y="632"/>
                    <a:pt x="150" y="632"/>
                    <a:pt x="150" y="632"/>
                  </a:cubicBezTo>
                  <a:cubicBezTo>
                    <a:pt x="152" y="625"/>
                    <a:pt x="152" y="625"/>
                    <a:pt x="152" y="625"/>
                  </a:cubicBezTo>
                  <a:cubicBezTo>
                    <a:pt x="156" y="617"/>
                    <a:pt x="156" y="617"/>
                    <a:pt x="156" y="617"/>
                  </a:cubicBezTo>
                  <a:cubicBezTo>
                    <a:pt x="150" y="605"/>
                    <a:pt x="150" y="605"/>
                    <a:pt x="150" y="605"/>
                  </a:cubicBezTo>
                  <a:cubicBezTo>
                    <a:pt x="132" y="587"/>
                    <a:pt x="132" y="587"/>
                    <a:pt x="132" y="587"/>
                  </a:cubicBezTo>
                  <a:cubicBezTo>
                    <a:pt x="120" y="583"/>
                    <a:pt x="120" y="583"/>
                    <a:pt x="120" y="583"/>
                  </a:cubicBezTo>
                  <a:cubicBezTo>
                    <a:pt x="115" y="585"/>
                    <a:pt x="115" y="585"/>
                    <a:pt x="115" y="585"/>
                  </a:cubicBezTo>
                  <a:cubicBezTo>
                    <a:pt x="106" y="570"/>
                    <a:pt x="106" y="570"/>
                    <a:pt x="106" y="570"/>
                  </a:cubicBezTo>
                  <a:cubicBezTo>
                    <a:pt x="104" y="556"/>
                    <a:pt x="104" y="556"/>
                    <a:pt x="104" y="556"/>
                  </a:cubicBezTo>
                  <a:cubicBezTo>
                    <a:pt x="123" y="556"/>
                    <a:pt x="123" y="556"/>
                    <a:pt x="123" y="556"/>
                  </a:cubicBezTo>
                  <a:cubicBezTo>
                    <a:pt x="133" y="548"/>
                    <a:pt x="133" y="548"/>
                    <a:pt x="133" y="548"/>
                  </a:cubicBezTo>
                  <a:cubicBezTo>
                    <a:pt x="129" y="544"/>
                    <a:pt x="129" y="544"/>
                    <a:pt x="129" y="544"/>
                  </a:cubicBezTo>
                  <a:cubicBezTo>
                    <a:pt x="116" y="544"/>
                    <a:pt x="116" y="544"/>
                    <a:pt x="116" y="544"/>
                  </a:cubicBezTo>
                  <a:cubicBezTo>
                    <a:pt x="109" y="545"/>
                    <a:pt x="109" y="545"/>
                    <a:pt x="109" y="545"/>
                  </a:cubicBezTo>
                  <a:cubicBezTo>
                    <a:pt x="99" y="539"/>
                    <a:pt x="99" y="539"/>
                    <a:pt x="99" y="539"/>
                  </a:cubicBezTo>
                  <a:cubicBezTo>
                    <a:pt x="95" y="530"/>
                    <a:pt x="95" y="530"/>
                    <a:pt x="95" y="530"/>
                  </a:cubicBezTo>
                  <a:cubicBezTo>
                    <a:pt x="85" y="522"/>
                    <a:pt x="85" y="522"/>
                    <a:pt x="85" y="522"/>
                  </a:cubicBezTo>
                  <a:cubicBezTo>
                    <a:pt x="72" y="516"/>
                    <a:pt x="72" y="516"/>
                    <a:pt x="72" y="516"/>
                  </a:cubicBezTo>
                  <a:cubicBezTo>
                    <a:pt x="62" y="506"/>
                    <a:pt x="62" y="506"/>
                    <a:pt x="62" y="506"/>
                  </a:cubicBezTo>
                  <a:cubicBezTo>
                    <a:pt x="70" y="498"/>
                    <a:pt x="70" y="498"/>
                    <a:pt x="70" y="498"/>
                  </a:cubicBezTo>
                  <a:cubicBezTo>
                    <a:pt x="70" y="493"/>
                    <a:pt x="70" y="493"/>
                    <a:pt x="70" y="493"/>
                  </a:cubicBezTo>
                  <a:cubicBezTo>
                    <a:pt x="61" y="486"/>
                    <a:pt x="61" y="486"/>
                    <a:pt x="61" y="486"/>
                  </a:cubicBezTo>
                  <a:cubicBezTo>
                    <a:pt x="50" y="480"/>
                    <a:pt x="50" y="480"/>
                    <a:pt x="50" y="480"/>
                  </a:cubicBezTo>
                  <a:cubicBezTo>
                    <a:pt x="40" y="466"/>
                    <a:pt x="40" y="466"/>
                    <a:pt x="40" y="466"/>
                  </a:cubicBezTo>
                  <a:cubicBezTo>
                    <a:pt x="41" y="455"/>
                    <a:pt x="41" y="455"/>
                    <a:pt x="41" y="455"/>
                  </a:cubicBezTo>
                  <a:cubicBezTo>
                    <a:pt x="47" y="452"/>
                    <a:pt x="47" y="452"/>
                    <a:pt x="47" y="452"/>
                  </a:cubicBezTo>
                  <a:cubicBezTo>
                    <a:pt x="66" y="467"/>
                    <a:pt x="66" y="467"/>
                    <a:pt x="66" y="467"/>
                  </a:cubicBezTo>
                  <a:cubicBezTo>
                    <a:pt x="72" y="475"/>
                    <a:pt x="72" y="475"/>
                    <a:pt x="72" y="475"/>
                  </a:cubicBezTo>
                  <a:cubicBezTo>
                    <a:pt x="72" y="481"/>
                    <a:pt x="72" y="481"/>
                    <a:pt x="72" y="481"/>
                  </a:cubicBezTo>
                  <a:cubicBezTo>
                    <a:pt x="78" y="481"/>
                    <a:pt x="78" y="481"/>
                    <a:pt x="78" y="481"/>
                  </a:cubicBezTo>
                  <a:cubicBezTo>
                    <a:pt x="92" y="472"/>
                    <a:pt x="92" y="472"/>
                    <a:pt x="92" y="472"/>
                  </a:cubicBezTo>
                  <a:cubicBezTo>
                    <a:pt x="92" y="458"/>
                    <a:pt x="92" y="458"/>
                    <a:pt x="92" y="458"/>
                  </a:cubicBezTo>
                  <a:cubicBezTo>
                    <a:pt x="87" y="455"/>
                    <a:pt x="87" y="455"/>
                    <a:pt x="87" y="455"/>
                  </a:cubicBezTo>
                  <a:cubicBezTo>
                    <a:pt x="78" y="457"/>
                    <a:pt x="78" y="457"/>
                    <a:pt x="78" y="457"/>
                  </a:cubicBezTo>
                  <a:cubicBezTo>
                    <a:pt x="70" y="452"/>
                    <a:pt x="70" y="452"/>
                    <a:pt x="70" y="452"/>
                  </a:cubicBezTo>
                  <a:cubicBezTo>
                    <a:pt x="70" y="447"/>
                    <a:pt x="70" y="447"/>
                    <a:pt x="70" y="447"/>
                  </a:cubicBezTo>
                  <a:cubicBezTo>
                    <a:pt x="56" y="435"/>
                    <a:pt x="56" y="435"/>
                    <a:pt x="56" y="435"/>
                  </a:cubicBezTo>
                  <a:cubicBezTo>
                    <a:pt x="55" y="424"/>
                    <a:pt x="55" y="424"/>
                    <a:pt x="55" y="424"/>
                  </a:cubicBezTo>
                  <a:cubicBezTo>
                    <a:pt x="58" y="421"/>
                    <a:pt x="58" y="421"/>
                    <a:pt x="58" y="421"/>
                  </a:cubicBezTo>
                  <a:cubicBezTo>
                    <a:pt x="64" y="402"/>
                    <a:pt x="64" y="402"/>
                    <a:pt x="64" y="402"/>
                  </a:cubicBezTo>
                  <a:cubicBezTo>
                    <a:pt x="72" y="385"/>
                    <a:pt x="72" y="385"/>
                    <a:pt x="72" y="385"/>
                  </a:cubicBezTo>
                  <a:cubicBezTo>
                    <a:pt x="69" y="383"/>
                    <a:pt x="69" y="383"/>
                    <a:pt x="69" y="383"/>
                  </a:cubicBezTo>
                  <a:cubicBezTo>
                    <a:pt x="58" y="389"/>
                    <a:pt x="58" y="389"/>
                    <a:pt x="58" y="389"/>
                  </a:cubicBezTo>
                  <a:cubicBezTo>
                    <a:pt x="49" y="380"/>
                    <a:pt x="49" y="380"/>
                    <a:pt x="49" y="380"/>
                  </a:cubicBezTo>
                  <a:cubicBezTo>
                    <a:pt x="43" y="382"/>
                    <a:pt x="43" y="382"/>
                    <a:pt x="43" y="382"/>
                  </a:cubicBezTo>
                  <a:cubicBezTo>
                    <a:pt x="40" y="399"/>
                    <a:pt x="40" y="399"/>
                    <a:pt x="40" y="399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35" y="423"/>
                    <a:pt x="35" y="423"/>
                    <a:pt x="35" y="423"/>
                  </a:cubicBezTo>
                  <a:cubicBezTo>
                    <a:pt x="24" y="428"/>
                    <a:pt x="24" y="428"/>
                    <a:pt x="24" y="428"/>
                  </a:cubicBezTo>
                  <a:cubicBezTo>
                    <a:pt x="23" y="414"/>
                    <a:pt x="23" y="414"/>
                    <a:pt x="23" y="414"/>
                  </a:cubicBezTo>
                  <a:cubicBezTo>
                    <a:pt x="6" y="391"/>
                    <a:pt x="6" y="391"/>
                    <a:pt x="6" y="391"/>
                  </a:cubicBezTo>
                  <a:cubicBezTo>
                    <a:pt x="4" y="373"/>
                    <a:pt x="4" y="373"/>
                    <a:pt x="4" y="373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39"/>
                    <a:pt x="0" y="339"/>
                    <a:pt x="0" y="339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21" y="325"/>
                    <a:pt x="21" y="325"/>
                    <a:pt x="21" y="325"/>
                  </a:cubicBezTo>
                  <a:cubicBezTo>
                    <a:pt x="26" y="322"/>
                    <a:pt x="26" y="322"/>
                    <a:pt x="26" y="322"/>
                  </a:cubicBezTo>
                  <a:cubicBezTo>
                    <a:pt x="26" y="308"/>
                    <a:pt x="26" y="308"/>
                    <a:pt x="26" y="308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82"/>
                    <a:pt x="20" y="282"/>
                    <a:pt x="20" y="282"/>
                  </a:cubicBezTo>
                  <a:cubicBezTo>
                    <a:pt x="35" y="267"/>
                    <a:pt x="35" y="267"/>
                    <a:pt x="35" y="267"/>
                  </a:cubicBezTo>
                  <a:cubicBezTo>
                    <a:pt x="46" y="269"/>
                    <a:pt x="46" y="269"/>
                    <a:pt x="46" y="269"/>
                  </a:cubicBezTo>
                  <a:cubicBezTo>
                    <a:pt x="55" y="290"/>
                    <a:pt x="55" y="290"/>
                    <a:pt x="55" y="290"/>
                  </a:cubicBezTo>
                  <a:cubicBezTo>
                    <a:pt x="61" y="304"/>
                    <a:pt x="61" y="304"/>
                    <a:pt x="61" y="304"/>
                  </a:cubicBezTo>
                  <a:cubicBezTo>
                    <a:pt x="75" y="305"/>
                    <a:pt x="75" y="305"/>
                    <a:pt x="75" y="305"/>
                  </a:cubicBezTo>
                  <a:cubicBezTo>
                    <a:pt x="78" y="299"/>
                    <a:pt x="78" y="299"/>
                    <a:pt x="78" y="299"/>
                  </a:cubicBezTo>
                  <a:cubicBezTo>
                    <a:pt x="61" y="278"/>
                    <a:pt x="61" y="278"/>
                    <a:pt x="61" y="278"/>
                  </a:cubicBezTo>
                  <a:cubicBezTo>
                    <a:pt x="61" y="262"/>
                    <a:pt x="61" y="262"/>
                    <a:pt x="61" y="262"/>
                  </a:cubicBezTo>
                  <a:cubicBezTo>
                    <a:pt x="69" y="258"/>
                    <a:pt x="69" y="258"/>
                    <a:pt x="69" y="258"/>
                  </a:cubicBezTo>
                  <a:cubicBezTo>
                    <a:pt x="78" y="264"/>
                    <a:pt x="78" y="264"/>
                    <a:pt x="78" y="264"/>
                  </a:cubicBezTo>
                  <a:cubicBezTo>
                    <a:pt x="79" y="273"/>
                    <a:pt x="79" y="273"/>
                    <a:pt x="79" y="273"/>
                  </a:cubicBezTo>
                  <a:cubicBezTo>
                    <a:pt x="85" y="281"/>
                    <a:pt x="85" y="281"/>
                    <a:pt x="85" y="281"/>
                  </a:cubicBezTo>
                  <a:cubicBezTo>
                    <a:pt x="98" y="275"/>
                    <a:pt x="98" y="275"/>
                    <a:pt x="98" y="275"/>
                  </a:cubicBezTo>
                  <a:cubicBezTo>
                    <a:pt x="129" y="249"/>
                    <a:pt x="129" y="249"/>
                    <a:pt x="129" y="249"/>
                  </a:cubicBezTo>
                  <a:cubicBezTo>
                    <a:pt x="146" y="244"/>
                    <a:pt x="146" y="244"/>
                    <a:pt x="146" y="244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64" y="270"/>
                    <a:pt x="164" y="270"/>
                    <a:pt x="164" y="270"/>
                  </a:cubicBezTo>
                  <a:cubicBezTo>
                    <a:pt x="161" y="282"/>
                    <a:pt x="161" y="282"/>
                    <a:pt x="161" y="282"/>
                  </a:cubicBezTo>
                  <a:cubicBezTo>
                    <a:pt x="153" y="291"/>
                    <a:pt x="153" y="291"/>
                    <a:pt x="153" y="291"/>
                  </a:cubicBezTo>
                  <a:cubicBezTo>
                    <a:pt x="143" y="291"/>
                    <a:pt x="143" y="291"/>
                    <a:pt x="143" y="291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0" y="288"/>
                    <a:pt x="130" y="288"/>
                    <a:pt x="130" y="288"/>
                  </a:cubicBezTo>
                  <a:cubicBezTo>
                    <a:pt x="113" y="302"/>
                    <a:pt x="113" y="302"/>
                    <a:pt x="113" y="302"/>
                  </a:cubicBezTo>
                  <a:cubicBezTo>
                    <a:pt x="110" y="310"/>
                    <a:pt x="110" y="310"/>
                    <a:pt x="110" y="310"/>
                  </a:cubicBezTo>
                  <a:cubicBezTo>
                    <a:pt x="104" y="311"/>
                    <a:pt x="104" y="311"/>
                    <a:pt x="104" y="311"/>
                  </a:cubicBezTo>
                  <a:cubicBezTo>
                    <a:pt x="102" y="321"/>
                    <a:pt x="102" y="321"/>
                    <a:pt x="102" y="321"/>
                  </a:cubicBezTo>
                  <a:cubicBezTo>
                    <a:pt x="109" y="327"/>
                    <a:pt x="109" y="327"/>
                    <a:pt x="109" y="327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41" y="311"/>
                    <a:pt x="141" y="311"/>
                    <a:pt x="141" y="311"/>
                  </a:cubicBezTo>
                  <a:cubicBezTo>
                    <a:pt x="149" y="314"/>
                    <a:pt x="149" y="314"/>
                    <a:pt x="149" y="314"/>
                  </a:cubicBezTo>
                  <a:cubicBezTo>
                    <a:pt x="149" y="321"/>
                    <a:pt x="149" y="321"/>
                    <a:pt x="149" y="321"/>
                  </a:cubicBezTo>
                  <a:cubicBezTo>
                    <a:pt x="133" y="333"/>
                    <a:pt x="133" y="333"/>
                    <a:pt x="133" y="333"/>
                  </a:cubicBezTo>
                  <a:cubicBezTo>
                    <a:pt x="132" y="340"/>
                    <a:pt x="132" y="340"/>
                    <a:pt x="132" y="340"/>
                  </a:cubicBezTo>
                  <a:cubicBezTo>
                    <a:pt x="139" y="343"/>
                    <a:pt x="139" y="343"/>
                    <a:pt x="139" y="343"/>
                  </a:cubicBezTo>
                  <a:cubicBezTo>
                    <a:pt x="146" y="337"/>
                    <a:pt x="146" y="337"/>
                    <a:pt x="146" y="337"/>
                  </a:cubicBezTo>
                  <a:cubicBezTo>
                    <a:pt x="150" y="339"/>
                    <a:pt x="150" y="339"/>
                    <a:pt x="150" y="339"/>
                  </a:cubicBezTo>
                  <a:cubicBezTo>
                    <a:pt x="158" y="350"/>
                    <a:pt x="158" y="350"/>
                    <a:pt x="158" y="350"/>
                  </a:cubicBezTo>
                  <a:cubicBezTo>
                    <a:pt x="164" y="354"/>
                    <a:pt x="164" y="354"/>
                    <a:pt x="164" y="354"/>
                  </a:cubicBezTo>
                  <a:cubicBezTo>
                    <a:pt x="162" y="365"/>
                    <a:pt x="162" y="365"/>
                    <a:pt x="162" y="365"/>
                  </a:cubicBezTo>
                  <a:cubicBezTo>
                    <a:pt x="165" y="382"/>
                    <a:pt x="165" y="382"/>
                    <a:pt x="165" y="382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81" y="395"/>
                    <a:pt x="181" y="395"/>
                    <a:pt x="181" y="395"/>
                  </a:cubicBezTo>
                  <a:cubicBezTo>
                    <a:pt x="178" y="373"/>
                    <a:pt x="178" y="373"/>
                    <a:pt x="178" y="373"/>
                  </a:cubicBezTo>
                  <a:cubicBezTo>
                    <a:pt x="168" y="354"/>
                    <a:pt x="168" y="354"/>
                    <a:pt x="168" y="354"/>
                  </a:cubicBezTo>
                  <a:cubicBezTo>
                    <a:pt x="165" y="336"/>
                    <a:pt x="165" y="336"/>
                    <a:pt x="165" y="336"/>
                  </a:cubicBezTo>
                  <a:cubicBezTo>
                    <a:pt x="170" y="317"/>
                    <a:pt x="170" y="317"/>
                    <a:pt x="170" y="317"/>
                  </a:cubicBezTo>
                  <a:cubicBezTo>
                    <a:pt x="185" y="291"/>
                    <a:pt x="185" y="291"/>
                    <a:pt x="185" y="291"/>
                  </a:cubicBezTo>
                  <a:cubicBezTo>
                    <a:pt x="188" y="276"/>
                    <a:pt x="188" y="276"/>
                    <a:pt x="188" y="276"/>
                  </a:cubicBezTo>
                  <a:cubicBezTo>
                    <a:pt x="196" y="270"/>
                    <a:pt x="196" y="270"/>
                    <a:pt x="196" y="270"/>
                  </a:cubicBezTo>
                  <a:cubicBezTo>
                    <a:pt x="204" y="273"/>
                    <a:pt x="204" y="273"/>
                    <a:pt x="204" y="273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36" y="302"/>
                    <a:pt x="236" y="302"/>
                    <a:pt x="236" y="302"/>
                  </a:cubicBezTo>
                  <a:cubicBezTo>
                    <a:pt x="237" y="310"/>
                    <a:pt x="237" y="310"/>
                    <a:pt x="237" y="310"/>
                  </a:cubicBezTo>
                  <a:cubicBezTo>
                    <a:pt x="237" y="342"/>
                    <a:pt x="237" y="342"/>
                    <a:pt x="237" y="342"/>
                  </a:cubicBezTo>
                  <a:cubicBezTo>
                    <a:pt x="251" y="376"/>
                    <a:pt x="251" y="376"/>
                    <a:pt x="251" y="376"/>
                  </a:cubicBezTo>
                  <a:cubicBezTo>
                    <a:pt x="251" y="388"/>
                    <a:pt x="251" y="388"/>
                    <a:pt x="251" y="388"/>
                  </a:cubicBezTo>
                  <a:cubicBezTo>
                    <a:pt x="246" y="399"/>
                    <a:pt x="246" y="399"/>
                    <a:pt x="246" y="399"/>
                  </a:cubicBezTo>
                  <a:cubicBezTo>
                    <a:pt x="236" y="409"/>
                    <a:pt x="236" y="409"/>
                    <a:pt x="236" y="409"/>
                  </a:cubicBezTo>
                  <a:cubicBezTo>
                    <a:pt x="237" y="417"/>
                    <a:pt x="237" y="417"/>
                    <a:pt x="237" y="417"/>
                  </a:cubicBezTo>
                  <a:cubicBezTo>
                    <a:pt x="242" y="418"/>
                    <a:pt x="242" y="418"/>
                    <a:pt x="242" y="418"/>
                  </a:cubicBezTo>
                  <a:cubicBezTo>
                    <a:pt x="254" y="412"/>
                    <a:pt x="254" y="412"/>
                    <a:pt x="254" y="412"/>
                  </a:cubicBezTo>
                  <a:cubicBezTo>
                    <a:pt x="262" y="414"/>
                    <a:pt x="262" y="414"/>
                    <a:pt x="262" y="414"/>
                  </a:cubicBezTo>
                  <a:cubicBezTo>
                    <a:pt x="272" y="428"/>
                    <a:pt x="272" y="428"/>
                    <a:pt x="272" y="428"/>
                  </a:cubicBezTo>
                  <a:cubicBezTo>
                    <a:pt x="282" y="454"/>
                    <a:pt x="282" y="454"/>
                    <a:pt x="282" y="454"/>
                  </a:cubicBezTo>
                  <a:cubicBezTo>
                    <a:pt x="289" y="461"/>
                    <a:pt x="289" y="461"/>
                    <a:pt x="289" y="461"/>
                  </a:cubicBezTo>
                  <a:cubicBezTo>
                    <a:pt x="300" y="460"/>
                    <a:pt x="300" y="460"/>
                    <a:pt x="300" y="460"/>
                  </a:cubicBezTo>
                  <a:cubicBezTo>
                    <a:pt x="303" y="447"/>
                    <a:pt x="303" y="447"/>
                    <a:pt x="303" y="447"/>
                  </a:cubicBezTo>
                  <a:cubicBezTo>
                    <a:pt x="288" y="429"/>
                    <a:pt x="288" y="429"/>
                    <a:pt x="288" y="429"/>
                  </a:cubicBezTo>
                  <a:cubicBezTo>
                    <a:pt x="285" y="412"/>
                    <a:pt x="285" y="412"/>
                    <a:pt x="285" y="412"/>
                  </a:cubicBezTo>
                  <a:cubicBezTo>
                    <a:pt x="272" y="391"/>
                    <a:pt x="272" y="391"/>
                    <a:pt x="272" y="391"/>
                  </a:cubicBezTo>
                  <a:cubicBezTo>
                    <a:pt x="266" y="373"/>
                    <a:pt x="266" y="373"/>
                    <a:pt x="266" y="373"/>
                  </a:cubicBezTo>
                  <a:cubicBezTo>
                    <a:pt x="266" y="350"/>
                    <a:pt x="266" y="350"/>
                    <a:pt x="266" y="350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2" y="291"/>
                    <a:pt x="262" y="291"/>
                    <a:pt x="262" y="291"/>
                  </a:cubicBezTo>
                  <a:cubicBezTo>
                    <a:pt x="254" y="287"/>
                    <a:pt x="254" y="287"/>
                    <a:pt x="254" y="287"/>
                  </a:cubicBezTo>
                  <a:cubicBezTo>
                    <a:pt x="259" y="270"/>
                    <a:pt x="259" y="270"/>
                    <a:pt x="259" y="270"/>
                  </a:cubicBezTo>
                  <a:cubicBezTo>
                    <a:pt x="257" y="255"/>
                    <a:pt x="257" y="255"/>
                    <a:pt x="257" y="255"/>
                  </a:cubicBezTo>
                  <a:cubicBezTo>
                    <a:pt x="265" y="241"/>
                    <a:pt x="265" y="241"/>
                    <a:pt x="265" y="241"/>
                  </a:cubicBezTo>
                  <a:cubicBezTo>
                    <a:pt x="262" y="218"/>
                    <a:pt x="262" y="218"/>
                    <a:pt x="262" y="218"/>
                  </a:cubicBezTo>
                  <a:cubicBezTo>
                    <a:pt x="272" y="201"/>
                    <a:pt x="272" y="201"/>
                    <a:pt x="272" y="201"/>
                  </a:cubicBezTo>
                  <a:cubicBezTo>
                    <a:pt x="282" y="197"/>
                    <a:pt x="282" y="197"/>
                    <a:pt x="282" y="197"/>
                  </a:cubicBezTo>
                  <a:cubicBezTo>
                    <a:pt x="288" y="200"/>
                    <a:pt x="288" y="200"/>
                    <a:pt x="288" y="200"/>
                  </a:cubicBezTo>
                  <a:cubicBezTo>
                    <a:pt x="303" y="220"/>
                    <a:pt x="303" y="220"/>
                    <a:pt x="303" y="220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4" y="244"/>
                    <a:pt x="314" y="244"/>
                    <a:pt x="314" y="244"/>
                  </a:cubicBezTo>
                  <a:cubicBezTo>
                    <a:pt x="320" y="232"/>
                    <a:pt x="320" y="232"/>
                    <a:pt x="320" y="232"/>
                  </a:cubicBezTo>
                  <a:cubicBezTo>
                    <a:pt x="332" y="224"/>
                    <a:pt x="332" y="224"/>
                    <a:pt x="332" y="224"/>
                  </a:cubicBezTo>
                  <a:cubicBezTo>
                    <a:pt x="344" y="233"/>
                    <a:pt x="344" y="233"/>
                    <a:pt x="344" y="233"/>
                  </a:cubicBezTo>
                  <a:cubicBezTo>
                    <a:pt x="360" y="256"/>
                    <a:pt x="360" y="256"/>
                    <a:pt x="360" y="256"/>
                  </a:cubicBezTo>
                  <a:cubicBezTo>
                    <a:pt x="367" y="273"/>
                    <a:pt x="367" y="273"/>
                    <a:pt x="367" y="273"/>
                  </a:cubicBezTo>
                  <a:cubicBezTo>
                    <a:pt x="367" y="291"/>
                    <a:pt x="367" y="291"/>
                    <a:pt x="367" y="291"/>
                  </a:cubicBezTo>
                  <a:cubicBezTo>
                    <a:pt x="361" y="301"/>
                    <a:pt x="361" y="301"/>
                    <a:pt x="361" y="301"/>
                  </a:cubicBezTo>
                  <a:cubicBezTo>
                    <a:pt x="361" y="334"/>
                    <a:pt x="361" y="334"/>
                    <a:pt x="361" y="334"/>
                  </a:cubicBezTo>
                  <a:cubicBezTo>
                    <a:pt x="361" y="356"/>
                    <a:pt x="361" y="356"/>
                    <a:pt x="361" y="356"/>
                  </a:cubicBezTo>
                  <a:cubicBezTo>
                    <a:pt x="360" y="363"/>
                    <a:pt x="360" y="363"/>
                    <a:pt x="360" y="363"/>
                  </a:cubicBezTo>
                  <a:cubicBezTo>
                    <a:pt x="366" y="366"/>
                    <a:pt x="366" y="366"/>
                    <a:pt x="366" y="366"/>
                  </a:cubicBezTo>
                  <a:cubicBezTo>
                    <a:pt x="375" y="357"/>
                    <a:pt x="375" y="357"/>
                    <a:pt x="375" y="357"/>
                  </a:cubicBezTo>
                  <a:cubicBezTo>
                    <a:pt x="375" y="337"/>
                    <a:pt x="375" y="337"/>
                    <a:pt x="375" y="337"/>
                  </a:cubicBezTo>
                  <a:cubicBezTo>
                    <a:pt x="372" y="307"/>
                    <a:pt x="372" y="307"/>
                    <a:pt x="372" y="307"/>
                  </a:cubicBezTo>
                  <a:cubicBezTo>
                    <a:pt x="376" y="293"/>
                    <a:pt x="376" y="293"/>
                    <a:pt x="376" y="293"/>
                  </a:cubicBezTo>
                  <a:cubicBezTo>
                    <a:pt x="387" y="284"/>
                    <a:pt x="387" y="284"/>
                    <a:pt x="387" y="284"/>
                  </a:cubicBezTo>
                  <a:cubicBezTo>
                    <a:pt x="407" y="302"/>
                    <a:pt x="407" y="302"/>
                    <a:pt x="407" y="302"/>
                  </a:cubicBezTo>
                  <a:cubicBezTo>
                    <a:pt x="419" y="331"/>
                    <a:pt x="419" y="331"/>
                    <a:pt x="419" y="331"/>
                  </a:cubicBezTo>
                  <a:cubicBezTo>
                    <a:pt x="430" y="368"/>
                    <a:pt x="430" y="368"/>
                    <a:pt x="430" y="368"/>
                  </a:cubicBezTo>
                  <a:cubicBezTo>
                    <a:pt x="430" y="379"/>
                    <a:pt x="430" y="379"/>
                    <a:pt x="430" y="379"/>
                  </a:cubicBezTo>
                  <a:cubicBezTo>
                    <a:pt x="439" y="391"/>
                    <a:pt x="439" y="391"/>
                    <a:pt x="439" y="391"/>
                  </a:cubicBezTo>
                  <a:cubicBezTo>
                    <a:pt x="456" y="391"/>
                    <a:pt x="456" y="391"/>
                    <a:pt x="456" y="391"/>
                  </a:cubicBezTo>
                  <a:cubicBezTo>
                    <a:pt x="465" y="395"/>
                    <a:pt x="465" y="395"/>
                    <a:pt x="465" y="395"/>
                  </a:cubicBezTo>
                  <a:cubicBezTo>
                    <a:pt x="483" y="418"/>
                    <a:pt x="483" y="418"/>
                    <a:pt x="483" y="418"/>
                  </a:cubicBezTo>
                  <a:cubicBezTo>
                    <a:pt x="493" y="426"/>
                    <a:pt x="493" y="426"/>
                    <a:pt x="493" y="426"/>
                  </a:cubicBezTo>
                  <a:cubicBezTo>
                    <a:pt x="514" y="449"/>
                    <a:pt x="514" y="449"/>
                    <a:pt x="514" y="449"/>
                  </a:cubicBezTo>
                  <a:cubicBezTo>
                    <a:pt x="531" y="458"/>
                    <a:pt x="531" y="458"/>
                    <a:pt x="531" y="458"/>
                  </a:cubicBezTo>
                  <a:cubicBezTo>
                    <a:pt x="566" y="466"/>
                    <a:pt x="566" y="466"/>
                    <a:pt x="566" y="466"/>
                  </a:cubicBezTo>
                  <a:cubicBezTo>
                    <a:pt x="578" y="470"/>
                    <a:pt x="578" y="470"/>
                    <a:pt x="578" y="470"/>
                  </a:cubicBezTo>
                  <a:cubicBezTo>
                    <a:pt x="578" y="489"/>
                    <a:pt x="578" y="489"/>
                    <a:pt x="578" y="489"/>
                  </a:cubicBezTo>
                  <a:cubicBezTo>
                    <a:pt x="574" y="498"/>
                    <a:pt x="574" y="498"/>
                    <a:pt x="574" y="498"/>
                  </a:cubicBezTo>
                  <a:cubicBezTo>
                    <a:pt x="571" y="509"/>
                    <a:pt x="571" y="509"/>
                    <a:pt x="571" y="509"/>
                  </a:cubicBezTo>
                  <a:cubicBezTo>
                    <a:pt x="564" y="510"/>
                    <a:pt x="564" y="510"/>
                    <a:pt x="564" y="510"/>
                  </a:cubicBezTo>
                  <a:cubicBezTo>
                    <a:pt x="555" y="495"/>
                    <a:pt x="555" y="495"/>
                    <a:pt x="555" y="495"/>
                  </a:cubicBezTo>
                  <a:cubicBezTo>
                    <a:pt x="540" y="502"/>
                    <a:pt x="540" y="502"/>
                    <a:pt x="540" y="502"/>
                  </a:cubicBezTo>
                  <a:cubicBezTo>
                    <a:pt x="528" y="501"/>
                    <a:pt x="528" y="501"/>
                    <a:pt x="528" y="501"/>
                  </a:cubicBezTo>
                  <a:cubicBezTo>
                    <a:pt x="506" y="518"/>
                    <a:pt x="506" y="518"/>
                    <a:pt x="506" y="518"/>
                  </a:cubicBezTo>
                  <a:cubicBezTo>
                    <a:pt x="491" y="519"/>
                    <a:pt x="491" y="519"/>
                    <a:pt x="491" y="519"/>
                  </a:cubicBezTo>
                  <a:cubicBezTo>
                    <a:pt x="488" y="525"/>
                    <a:pt x="488" y="525"/>
                    <a:pt x="488" y="525"/>
                  </a:cubicBezTo>
                  <a:cubicBezTo>
                    <a:pt x="493" y="533"/>
                    <a:pt x="493" y="533"/>
                    <a:pt x="493" y="533"/>
                  </a:cubicBezTo>
                  <a:cubicBezTo>
                    <a:pt x="493" y="544"/>
                    <a:pt x="493" y="544"/>
                    <a:pt x="493" y="544"/>
                  </a:cubicBezTo>
                  <a:cubicBezTo>
                    <a:pt x="474" y="558"/>
                    <a:pt x="474" y="558"/>
                    <a:pt x="474" y="558"/>
                  </a:cubicBezTo>
                  <a:cubicBezTo>
                    <a:pt x="471" y="567"/>
                    <a:pt x="471" y="567"/>
                    <a:pt x="471" y="567"/>
                  </a:cubicBezTo>
                  <a:cubicBezTo>
                    <a:pt x="476" y="587"/>
                    <a:pt x="476" y="587"/>
                    <a:pt x="476" y="587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3" y="628"/>
                    <a:pt x="473" y="628"/>
                    <a:pt x="473" y="628"/>
                  </a:cubicBezTo>
                  <a:cubicBezTo>
                    <a:pt x="474" y="646"/>
                    <a:pt x="474" y="646"/>
                    <a:pt x="474" y="646"/>
                  </a:cubicBezTo>
                  <a:cubicBezTo>
                    <a:pt x="479" y="654"/>
                    <a:pt x="479" y="654"/>
                    <a:pt x="479" y="654"/>
                  </a:cubicBezTo>
                  <a:cubicBezTo>
                    <a:pt x="471" y="664"/>
                    <a:pt x="471" y="664"/>
                    <a:pt x="471" y="664"/>
                  </a:cubicBezTo>
                  <a:cubicBezTo>
                    <a:pt x="456" y="658"/>
                    <a:pt x="456" y="658"/>
                    <a:pt x="456" y="658"/>
                  </a:cubicBezTo>
                  <a:cubicBezTo>
                    <a:pt x="450" y="663"/>
                    <a:pt x="450" y="663"/>
                    <a:pt x="450" y="663"/>
                  </a:cubicBezTo>
                  <a:cubicBezTo>
                    <a:pt x="448" y="680"/>
                    <a:pt x="448" y="680"/>
                    <a:pt x="448" y="680"/>
                  </a:cubicBezTo>
                  <a:cubicBezTo>
                    <a:pt x="460" y="700"/>
                    <a:pt x="460" y="700"/>
                    <a:pt x="460" y="700"/>
                  </a:cubicBezTo>
                  <a:cubicBezTo>
                    <a:pt x="460" y="718"/>
                    <a:pt x="460" y="718"/>
                    <a:pt x="460" y="718"/>
                  </a:cubicBezTo>
                  <a:cubicBezTo>
                    <a:pt x="456" y="735"/>
                    <a:pt x="456" y="735"/>
                    <a:pt x="456" y="735"/>
                  </a:cubicBezTo>
                  <a:cubicBezTo>
                    <a:pt x="456" y="756"/>
                    <a:pt x="456" y="756"/>
                    <a:pt x="456" y="756"/>
                  </a:cubicBezTo>
                  <a:cubicBezTo>
                    <a:pt x="454" y="773"/>
                    <a:pt x="454" y="773"/>
                    <a:pt x="454" y="773"/>
                  </a:cubicBezTo>
                  <a:cubicBezTo>
                    <a:pt x="448" y="773"/>
                    <a:pt x="448" y="773"/>
                    <a:pt x="448" y="773"/>
                  </a:cubicBezTo>
                  <a:cubicBezTo>
                    <a:pt x="431" y="772"/>
                    <a:pt x="431" y="772"/>
                    <a:pt x="431" y="772"/>
                  </a:cubicBezTo>
                  <a:cubicBezTo>
                    <a:pt x="418" y="782"/>
                    <a:pt x="418" y="782"/>
                    <a:pt x="418" y="782"/>
                  </a:cubicBezTo>
                  <a:cubicBezTo>
                    <a:pt x="433" y="790"/>
                    <a:pt x="433" y="790"/>
                    <a:pt x="433" y="790"/>
                  </a:cubicBezTo>
                  <a:cubicBezTo>
                    <a:pt x="430" y="796"/>
                    <a:pt x="430" y="796"/>
                    <a:pt x="430" y="796"/>
                  </a:cubicBezTo>
                  <a:cubicBezTo>
                    <a:pt x="419" y="807"/>
                    <a:pt x="419" y="807"/>
                    <a:pt x="419" y="807"/>
                  </a:cubicBezTo>
                  <a:cubicBezTo>
                    <a:pt x="419" y="819"/>
                    <a:pt x="419" y="819"/>
                    <a:pt x="419" y="819"/>
                  </a:cubicBezTo>
                  <a:cubicBezTo>
                    <a:pt x="418" y="831"/>
                    <a:pt x="418" y="831"/>
                    <a:pt x="418" y="831"/>
                  </a:cubicBezTo>
                  <a:cubicBezTo>
                    <a:pt x="416" y="883"/>
                    <a:pt x="416" y="883"/>
                    <a:pt x="416" y="883"/>
                  </a:cubicBezTo>
                  <a:cubicBezTo>
                    <a:pt x="410" y="895"/>
                    <a:pt x="410" y="895"/>
                    <a:pt x="410" y="895"/>
                  </a:cubicBezTo>
                  <a:cubicBezTo>
                    <a:pt x="402" y="906"/>
                    <a:pt x="402" y="906"/>
                    <a:pt x="402" y="906"/>
                  </a:cubicBezTo>
                  <a:cubicBezTo>
                    <a:pt x="404" y="924"/>
                    <a:pt x="404" y="924"/>
                    <a:pt x="404" y="924"/>
                  </a:cubicBezTo>
                  <a:cubicBezTo>
                    <a:pt x="412" y="944"/>
                    <a:pt x="412" y="944"/>
                    <a:pt x="412" y="944"/>
                  </a:cubicBezTo>
                  <a:cubicBezTo>
                    <a:pt x="412" y="955"/>
                    <a:pt x="412" y="955"/>
                    <a:pt x="412" y="955"/>
                  </a:cubicBezTo>
                  <a:cubicBezTo>
                    <a:pt x="407" y="959"/>
                    <a:pt x="407" y="959"/>
                    <a:pt x="407" y="959"/>
                  </a:cubicBezTo>
                  <a:cubicBezTo>
                    <a:pt x="405" y="976"/>
                    <a:pt x="405" y="976"/>
                    <a:pt x="405" y="976"/>
                  </a:cubicBezTo>
                  <a:cubicBezTo>
                    <a:pt x="395" y="990"/>
                    <a:pt x="395" y="990"/>
                    <a:pt x="395" y="990"/>
                  </a:cubicBezTo>
                  <a:cubicBezTo>
                    <a:pt x="382" y="993"/>
                    <a:pt x="382" y="993"/>
                    <a:pt x="382" y="993"/>
                  </a:cubicBezTo>
                  <a:close/>
                  <a:moveTo>
                    <a:pt x="566" y="1407"/>
                  </a:moveTo>
                  <a:lnTo>
                    <a:pt x="566" y="1407"/>
                  </a:lnTo>
                  <a:cubicBezTo>
                    <a:pt x="572" y="1398"/>
                    <a:pt x="572" y="1398"/>
                    <a:pt x="572" y="1398"/>
                  </a:cubicBezTo>
                  <a:cubicBezTo>
                    <a:pt x="574" y="1375"/>
                    <a:pt x="574" y="1375"/>
                    <a:pt x="574" y="1375"/>
                  </a:cubicBezTo>
                  <a:cubicBezTo>
                    <a:pt x="563" y="1365"/>
                    <a:pt x="563" y="1365"/>
                    <a:pt x="563" y="1365"/>
                  </a:cubicBezTo>
                  <a:cubicBezTo>
                    <a:pt x="548" y="1363"/>
                    <a:pt x="548" y="1363"/>
                    <a:pt x="548" y="1363"/>
                  </a:cubicBezTo>
                  <a:cubicBezTo>
                    <a:pt x="543" y="1372"/>
                    <a:pt x="543" y="1372"/>
                    <a:pt x="543" y="1372"/>
                  </a:cubicBezTo>
                  <a:cubicBezTo>
                    <a:pt x="548" y="1386"/>
                    <a:pt x="548" y="1386"/>
                    <a:pt x="548" y="1386"/>
                  </a:cubicBezTo>
                  <a:cubicBezTo>
                    <a:pt x="558" y="1394"/>
                    <a:pt x="558" y="1394"/>
                    <a:pt x="558" y="1394"/>
                  </a:cubicBezTo>
                  <a:cubicBezTo>
                    <a:pt x="560" y="1404"/>
                    <a:pt x="560" y="1404"/>
                    <a:pt x="560" y="1404"/>
                  </a:cubicBezTo>
                  <a:lnTo>
                    <a:pt x="566" y="1407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11" name="Freeform 8"/>
            <p:cNvSpPr>
              <a:spLocks noChangeArrowheads="1"/>
            </p:cNvSpPr>
            <p:nvPr/>
          </p:nvSpPr>
          <p:spPr bwMode="auto">
            <a:xfrm>
              <a:off x="8413750" y="2930525"/>
              <a:ext cx="461963" cy="887413"/>
            </a:xfrm>
            <a:custGeom>
              <a:avLst/>
              <a:gdLst>
                <a:gd name="T0" fmla="*/ 534 w 1284"/>
                <a:gd name="T1" fmla="*/ 1186 h 2467"/>
                <a:gd name="T2" fmla="*/ 40 w 1284"/>
                <a:gd name="T3" fmla="*/ 2460 h 2467"/>
                <a:gd name="T4" fmla="*/ 289 w 1284"/>
                <a:gd name="T5" fmla="*/ 2218 h 2467"/>
                <a:gd name="T6" fmla="*/ 355 w 1284"/>
                <a:gd name="T7" fmla="*/ 2087 h 2467"/>
                <a:gd name="T8" fmla="*/ 369 w 1284"/>
                <a:gd name="T9" fmla="*/ 2036 h 2467"/>
                <a:gd name="T10" fmla="*/ 809 w 1284"/>
                <a:gd name="T11" fmla="*/ 444 h 2467"/>
                <a:gd name="T12" fmla="*/ 891 w 1284"/>
                <a:gd name="T13" fmla="*/ 497 h 2467"/>
                <a:gd name="T14" fmla="*/ 855 w 1284"/>
                <a:gd name="T15" fmla="*/ 344 h 2467"/>
                <a:gd name="T16" fmla="*/ 919 w 1284"/>
                <a:gd name="T17" fmla="*/ 297 h 2467"/>
                <a:gd name="T18" fmla="*/ 927 w 1284"/>
                <a:gd name="T19" fmla="*/ 196 h 2467"/>
                <a:gd name="T20" fmla="*/ 887 w 1284"/>
                <a:gd name="T21" fmla="*/ 8 h 2467"/>
                <a:gd name="T22" fmla="*/ 1063 w 1284"/>
                <a:gd name="T23" fmla="*/ 142 h 2467"/>
                <a:gd name="T24" fmla="*/ 1212 w 1284"/>
                <a:gd name="T25" fmla="*/ 122 h 2467"/>
                <a:gd name="T26" fmla="*/ 1272 w 1284"/>
                <a:gd name="T27" fmla="*/ 216 h 2467"/>
                <a:gd name="T28" fmla="*/ 1208 w 1284"/>
                <a:gd name="T29" fmla="*/ 286 h 2467"/>
                <a:gd name="T30" fmla="*/ 1115 w 1284"/>
                <a:gd name="T31" fmla="*/ 422 h 2467"/>
                <a:gd name="T32" fmla="*/ 934 w 1284"/>
                <a:gd name="T33" fmla="*/ 390 h 2467"/>
                <a:gd name="T34" fmla="*/ 980 w 1284"/>
                <a:gd name="T35" fmla="*/ 442 h 2467"/>
                <a:gd name="T36" fmla="*/ 881 w 1284"/>
                <a:gd name="T37" fmla="*/ 957 h 2467"/>
                <a:gd name="T38" fmla="*/ 895 w 1284"/>
                <a:gd name="T39" fmla="*/ 962 h 2467"/>
                <a:gd name="T40" fmla="*/ 283 w 1284"/>
                <a:gd name="T41" fmla="*/ 1533 h 2467"/>
                <a:gd name="T42" fmla="*/ 240 w 1284"/>
                <a:gd name="T43" fmla="*/ 1573 h 2467"/>
                <a:gd name="T44" fmla="*/ 379 w 1284"/>
                <a:gd name="T45" fmla="*/ 1590 h 2467"/>
                <a:gd name="T46" fmla="*/ 352 w 1284"/>
                <a:gd name="T47" fmla="*/ 1619 h 2467"/>
                <a:gd name="T48" fmla="*/ 710 w 1284"/>
                <a:gd name="T49" fmla="*/ 1359 h 2467"/>
                <a:gd name="T50" fmla="*/ 567 w 1284"/>
                <a:gd name="T51" fmla="*/ 1544 h 2467"/>
                <a:gd name="T52" fmla="*/ 638 w 1284"/>
                <a:gd name="T53" fmla="*/ 1462 h 2467"/>
                <a:gd name="T54" fmla="*/ 654 w 1284"/>
                <a:gd name="T55" fmla="*/ 1387 h 2467"/>
                <a:gd name="T56" fmla="*/ 532 w 1284"/>
                <a:gd name="T57" fmla="*/ 1452 h 2467"/>
                <a:gd name="T58" fmla="*/ 453 w 1284"/>
                <a:gd name="T59" fmla="*/ 1809 h 2467"/>
                <a:gd name="T60" fmla="*/ 483 w 1284"/>
                <a:gd name="T61" fmla="*/ 1787 h 2467"/>
                <a:gd name="T62" fmla="*/ 492 w 1284"/>
                <a:gd name="T63" fmla="*/ 1691 h 2467"/>
                <a:gd name="T64" fmla="*/ 492 w 1284"/>
                <a:gd name="T65" fmla="*/ 1509 h 2467"/>
                <a:gd name="T66" fmla="*/ 411 w 1284"/>
                <a:gd name="T67" fmla="*/ 1452 h 2467"/>
                <a:gd name="T68" fmla="*/ 514 w 1284"/>
                <a:gd name="T69" fmla="*/ 1384 h 2467"/>
                <a:gd name="T70" fmla="*/ 650 w 1284"/>
                <a:gd name="T71" fmla="*/ 1347 h 2467"/>
                <a:gd name="T72" fmla="*/ 728 w 1284"/>
                <a:gd name="T73" fmla="*/ 1411 h 2467"/>
                <a:gd name="T74" fmla="*/ 820 w 1284"/>
                <a:gd name="T75" fmla="*/ 1396 h 2467"/>
                <a:gd name="T76" fmla="*/ 843 w 1284"/>
                <a:gd name="T77" fmla="*/ 1292 h 2467"/>
                <a:gd name="T78" fmla="*/ 873 w 1284"/>
                <a:gd name="T79" fmla="*/ 1329 h 2467"/>
                <a:gd name="T80" fmla="*/ 995 w 1284"/>
                <a:gd name="T81" fmla="*/ 1275 h 2467"/>
                <a:gd name="T82" fmla="*/ 1047 w 1284"/>
                <a:gd name="T83" fmla="*/ 1222 h 2467"/>
                <a:gd name="T84" fmla="*/ 1112 w 1284"/>
                <a:gd name="T85" fmla="*/ 1267 h 2467"/>
                <a:gd name="T86" fmla="*/ 1113 w 1284"/>
                <a:gd name="T87" fmla="*/ 1021 h 2467"/>
                <a:gd name="T88" fmla="*/ 1118 w 1284"/>
                <a:gd name="T89" fmla="*/ 846 h 2467"/>
                <a:gd name="T90" fmla="*/ 1109 w 1284"/>
                <a:gd name="T91" fmla="*/ 702 h 2467"/>
                <a:gd name="T92" fmla="*/ 1002 w 1284"/>
                <a:gd name="T93" fmla="*/ 517 h 2467"/>
                <a:gd name="T94" fmla="*/ 1003 w 1284"/>
                <a:gd name="T95" fmla="*/ 552 h 2467"/>
                <a:gd name="T96" fmla="*/ 939 w 1284"/>
                <a:gd name="T97" fmla="*/ 550 h 2467"/>
                <a:gd name="T98" fmla="*/ 924 w 1284"/>
                <a:gd name="T99" fmla="*/ 688 h 2467"/>
                <a:gd name="T100" fmla="*/ 953 w 1284"/>
                <a:gd name="T101" fmla="*/ 908 h 2467"/>
                <a:gd name="T102" fmla="*/ 804 w 1284"/>
                <a:gd name="T103" fmla="*/ 1076 h 2467"/>
                <a:gd name="T104" fmla="*/ 758 w 1284"/>
                <a:gd name="T105" fmla="*/ 1043 h 2467"/>
                <a:gd name="T106" fmla="*/ 748 w 1284"/>
                <a:gd name="T107" fmla="*/ 1212 h 2467"/>
                <a:gd name="T108" fmla="*/ 673 w 1284"/>
                <a:gd name="T109" fmla="*/ 1225 h 2467"/>
                <a:gd name="T110" fmla="*/ 483 w 1284"/>
                <a:gd name="T111" fmla="*/ 1300 h 2467"/>
                <a:gd name="T112" fmla="*/ 405 w 1284"/>
                <a:gd name="T113" fmla="*/ 1436 h 2467"/>
                <a:gd name="T114" fmla="*/ 321 w 1284"/>
                <a:gd name="T115" fmla="*/ 1515 h 2467"/>
                <a:gd name="T116" fmla="*/ 334 w 1284"/>
                <a:gd name="T117" fmla="*/ 1578 h 2467"/>
                <a:gd name="T118" fmla="*/ 352 w 1284"/>
                <a:gd name="T119" fmla="*/ 1540 h 2467"/>
                <a:gd name="T120" fmla="*/ 382 w 1284"/>
                <a:gd name="T121" fmla="*/ 1660 h 2467"/>
                <a:gd name="T122" fmla="*/ 421 w 1284"/>
                <a:gd name="T123" fmla="*/ 1685 h 2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84" h="2467">
                  <a:moveTo>
                    <a:pt x="512" y="1185"/>
                  </a:moveTo>
                  <a:lnTo>
                    <a:pt x="520" y="1193"/>
                  </a:lnTo>
                  <a:lnTo>
                    <a:pt x="514" y="1196"/>
                  </a:lnTo>
                  <a:lnTo>
                    <a:pt x="509" y="1194"/>
                  </a:lnTo>
                  <a:lnTo>
                    <a:pt x="512" y="1185"/>
                  </a:lnTo>
                  <a:close/>
                  <a:moveTo>
                    <a:pt x="528" y="1185"/>
                  </a:moveTo>
                  <a:lnTo>
                    <a:pt x="522" y="1179"/>
                  </a:lnTo>
                  <a:lnTo>
                    <a:pt x="528" y="1168"/>
                  </a:lnTo>
                  <a:lnTo>
                    <a:pt x="538" y="1168"/>
                  </a:lnTo>
                  <a:lnTo>
                    <a:pt x="540" y="1180"/>
                  </a:lnTo>
                  <a:lnTo>
                    <a:pt x="534" y="1186"/>
                  </a:lnTo>
                  <a:lnTo>
                    <a:pt x="528" y="1185"/>
                  </a:lnTo>
                  <a:close/>
                  <a:moveTo>
                    <a:pt x="17" y="2462"/>
                  </a:moveTo>
                  <a:lnTo>
                    <a:pt x="12" y="2451"/>
                  </a:lnTo>
                  <a:lnTo>
                    <a:pt x="3" y="2451"/>
                  </a:lnTo>
                  <a:lnTo>
                    <a:pt x="0" y="2466"/>
                  </a:lnTo>
                  <a:lnTo>
                    <a:pt x="11" y="2466"/>
                  </a:lnTo>
                  <a:lnTo>
                    <a:pt x="17" y="2462"/>
                  </a:lnTo>
                  <a:close/>
                  <a:moveTo>
                    <a:pt x="28" y="2448"/>
                  </a:moveTo>
                  <a:lnTo>
                    <a:pt x="37" y="2439"/>
                  </a:lnTo>
                  <a:lnTo>
                    <a:pt x="45" y="2445"/>
                  </a:lnTo>
                  <a:lnTo>
                    <a:pt x="40" y="2460"/>
                  </a:lnTo>
                  <a:lnTo>
                    <a:pt x="31" y="2457"/>
                  </a:lnTo>
                  <a:lnTo>
                    <a:pt x="28" y="2448"/>
                  </a:lnTo>
                  <a:close/>
                  <a:moveTo>
                    <a:pt x="104" y="2391"/>
                  </a:moveTo>
                  <a:lnTo>
                    <a:pt x="103" y="2410"/>
                  </a:lnTo>
                  <a:lnTo>
                    <a:pt x="109" y="2414"/>
                  </a:lnTo>
                  <a:lnTo>
                    <a:pt x="119" y="2416"/>
                  </a:lnTo>
                  <a:lnTo>
                    <a:pt x="123" y="2401"/>
                  </a:lnTo>
                  <a:lnTo>
                    <a:pt x="104" y="2391"/>
                  </a:lnTo>
                  <a:close/>
                  <a:moveTo>
                    <a:pt x="280" y="2250"/>
                  </a:moveTo>
                  <a:lnTo>
                    <a:pt x="274" y="2229"/>
                  </a:lnTo>
                  <a:lnTo>
                    <a:pt x="289" y="2218"/>
                  </a:lnTo>
                  <a:lnTo>
                    <a:pt x="292" y="2211"/>
                  </a:lnTo>
                  <a:lnTo>
                    <a:pt x="288" y="2204"/>
                  </a:lnTo>
                  <a:lnTo>
                    <a:pt x="303" y="2197"/>
                  </a:lnTo>
                  <a:lnTo>
                    <a:pt x="311" y="2180"/>
                  </a:lnTo>
                  <a:lnTo>
                    <a:pt x="317" y="2197"/>
                  </a:lnTo>
                  <a:lnTo>
                    <a:pt x="309" y="2206"/>
                  </a:lnTo>
                  <a:lnTo>
                    <a:pt x="309" y="2221"/>
                  </a:lnTo>
                  <a:lnTo>
                    <a:pt x="289" y="2233"/>
                  </a:lnTo>
                  <a:lnTo>
                    <a:pt x="289" y="2247"/>
                  </a:lnTo>
                  <a:lnTo>
                    <a:pt x="280" y="2250"/>
                  </a:lnTo>
                  <a:close/>
                  <a:moveTo>
                    <a:pt x="355" y="2087"/>
                  </a:moveTo>
                  <a:lnTo>
                    <a:pt x="366" y="2094"/>
                  </a:lnTo>
                  <a:lnTo>
                    <a:pt x="367" y="2108"/>
                  </a:lnTo>
                  <a:lnTo>
                    <a:pt x="363" y="2111"/>
                  </a:lnTo>
                  <a:lnTo>
                    <a:pt x="352" y="2102"/>
                  </a:lnTo>
                  <a:lnTo>
                    <a:pt x="350" y="2091"/>
                  </a:lnTo>
                  <a:lnTo>
                    <a:pt x="355" y="2087"/>
                  </a:lnTo>
                  <a:close/>
                  <a:moveTo>
                    <a:pt x="389" y="2056"/>
                  </a:moveTo>
                  <a:lnTo>
                    <a:pt x="381" y="2052"/>
                  </a:lnTo>
                  <a:lnTo>
                    <a:pt x="369" y="2050"/>
                  </a:lnTo>
                  <a:lnTo>
                    <a:pt x="364" y="2047"/>
                  </a:lnTo>
                  <a:lnTo>
                    <a:pt x="369" y="2036"/>
                  </a:lnTo>
                  <a:lnTo>
                    <a:pt x="384" y="2029"/>
                  </a:lnTo>
                  <a:lnTo>
                    <a:pt x="389" y="2029"/>
                  </a:lnTo>
                  <a:lnTo>
                    <a:pt x="390" y="2023"/>
                  </a:lnTo>
                  <a:lnTo>
                    <a:pt x="399" y="2023"/>
                  </a:lnTo>
                  <a:lnTo>
                    <a:pt x="405" y="2019"/>
                  </a:lnTo>
                  <a:lnTo>
                    <a:pt x="416" y="2016"/>
                  </a:lnTo>
                  <a:lnTo>
                    <a:pt x="407" y="2032"/>
                  </a:lnTo>
                  <a:lnTo>
                    <a:pt x="393" y="2042"/>
                  </a:lnTo>
                  <a:lnTo>
                    <a:pt x="392" y="2052"/>
                  </a:lnTo>
                  <a:lnTo>
                    <a:pt x="389" y="2056"/>
                  </a:lnTo>
                  <a:close/>
                  <a:moveTo>
                    <a:pt x="809" y="444"/>
                  </a:moveTo>
                  <a:lnTo>
                    <a:pt x="803" y="434"/>
                  </a:lnTo>
                  <a:lnTo>
                    <a:pt x="800" y="422"/>
                  </a:lnTo>
                  <a:lnTo>
                    <a:pt x="813" y="411"/>
                  </a:lnTo>
                  <a:lnTo>
                    <a:pt x="823" y="408"/>
                  </a:lnTo>
                  <a:lnTo>
                    <a:pt x="818" y="422"/>
                  </a:lnTo>
                  <a:lnTo>
                    <a:pt x="818" y="436"/>
                  </a:lnTo>
                  <a:lnTo>
                    <a:pt x="809" y="444"/>
                  </a:lnTo>
                  <a:close/>
                  <a:moveTo>
                    <a:pt x="907" y="523"/>
                  </a:moveTo>
                  <a:lnTo>
                    <a:pt x="893" y="515"/>
                  </a:lnTo>
                  <a:lnTo>
                    <a:pt x="887" y="502"/>
                  </a:lnTo>
                  <a:lnTo>
                    <a:pt x="891" y="497"/>
                  </a:lnTo>
                  <a:lnTo>
                    <a:pt x="887" y="468"/>
                  </a:lnTo>
                  <a:lnTo>
                    <a:pt x="876" y="440"/>
                  </a:lnTo>
                  <a:lnTo>
                    <a:pt x="864" y="430"/>
                  </a:lnTo>
                  <a:lnTo>
                    <a:pt x="850" y="421"/>
                  </a:lnTo>
                  <a:lnTo>
                    <a:pt x="841" y="419"/>
                  </a:lnTo>
                  <a:lnTo>
                    <a:pt x="839" y="408"/>
                  </a:lnTo>
                  <a:lnTo>
                    <a:pt x="841" y="387"/>
                  </a:lnTo>
                  <a:lnTo>
                    <a:pt x="836" y="370"/>
                  </a:lnTo>
                  <a:lnTo>
                    <a:pt x="843" y="358"/>
                  </a:lnTo>
                  <a:lnTo>
                    <a:pt x="852" y="352"/>
                  </a:lnTo>
                  <a:lnTo>
                    <a:pt x="855" y="344"/>
                  </a:lnTo>
                  <a:lnTo>
                    <a:pt x="865" y="343"/>
                  </a:lnTo>
                  <a:lnTo>
                    <a:pt x="873" y="326"/>
                  </a:lnTo>
                  <a:lnTo>
                    <a:pt x="878" y="318"/>
                  </a:lnTo>
                  <a:lnTo>
                    <a:pt x="876" y="312"/>
                  </a:lnTo>
                  <a:lnTo>
                    <a:pt x="859" y="300"/>
                  </a:lnTo>
                  <a:lnTo>
                    <a:pt x="853" y="298"/>
                  </a:lnTo>
                  <a:lnTo>
                    <a:pt x="849" y="292"/>
                  </a:lnTo>
                  <a:lnTo>
                    <a:pt x="855" y="280"/>
                  </a:lnTo>
                  <a:lnTo>
                    <a:pt x="867" y="277"/>
                  </a:lnTo>
                  <a:lnTo>
                    <a:pt x="893" y="292"/>
                  </a:lnTo>
                  <a:lnTo>
                    <a:pt x="919" y="297"/>
                  </a:lnTo>
                  <a:lnTo>
                    <a:pt x="928" y="289"/>
                  </a:lnTo>
                  <a:lnTo>
                    <a:pt x="930" y="277"/>
                  </a:lnTo>
                  <a:lnTo>
                    <a:pt x="934" y="271"/>
                  </a:lnTo>
                  <a:lnTo>
                    <a:pt x="930" y="260"/>
                  </a:lnTo>
                  <a:lnTo>
                    <a:pt x="922" y="255"/>
                  </a:lnTo>
                  <a:lnTo>
                    <a:pt x="919" y="248"/>
                  </a:lnTo>
                  <a:lnTo>
                    <a:pt x="910" y="233"/>
                  </a:lnTo>
                  <a:lnTo>
                    <a:pt x="905" y="219"/>
                  </a:lnTo>
                  <a:lnTo>
                    <a:pt x="917" y="203"/>
                  </a:lnTo>
                  <a:lnTo>
                    <a:pt x="925" y="203"/>
                  </a:lnTo>
                  <a:lnTo>
                    <a:pt x="927" y="196"/>
                  </a:lnTo>
                  <a:lnTo>
                    <a:pt x="920" y="181"/>
                  </a:lnTo>
                  <a:lnTo>
                    <a:pt x="913" y="156"/>
                  </a:lnTo>
                  <a:lnTo>
                    <a:pt x="916" y="145"/>
                  </a:lnTo>
                  <a:lnTo>
                    <a:pt x="913" y="115"/>
                  </a:lnTo>
                  <a:lnTo>
                    <a:pt x="907" y="95"/>
                  </a:lnTo>
                  <a:lnTo>
                    <a:pt x="879" y="52"/>
                  </a:lnTo>
                  <a:lnTo>
                    <a:pt x="875" y="34"/>
                  </a:lnTo>
                  <a:lnTo>
                    <a:pt x="867" y="23"/>
                  </a:lnTo>
                  <a:lnTo>
                    <a:pt x="872" y="17"/>
                  </a:lnTo>
                  <a:lnTo>
                    <a:pt x="879" y="17"/>
                  </a:lnTo>
                  <a:lnTo>
                    <a:pt x="887" y="8"/>
                  </a:lnTo>
                  <a:lnTo>
                    <a:pt x="885" y="0"/>
                  </a:lnTo>
                  <a:lnTo>
                    <a:pt x="904" y="0"/>
                  </a:lnTo>
                  <a:lnTo>
                    <a:pt x="910" y="12"/>
                  </a:lnTo>
                  <a:lnTo>
                    <a:pt x="936" y="34"/>
                  </a:lnTo>
                  <a:lnTo>
                    <a:pt x="959" y="38"/>
                  </a:lnTo>
                  <a:lnTo>
                    <a:pt x="969" y="61"/>
                  </a:lnTo>
                  <a:lnTo>
                    <a:pt x="1006" y="97"/>
                  </a:lnTo>
                  <a:lnTo>
                    <a:pt x="1026" y="112"/>
                  </a:lnTo>
                  <a:lnTo>
                    <a:pt x="1034" y="122"/>
                  </a:lnTo>
                  <a:lnTo>
                    <a:pt x="1049" y="127"/>
                  </a:lnTo>
                  <a:lnTo>
                    <a:pt x="1063" y="142"/>
                  </a:lnTo>
                  <a:lnTo>
                    <a:pt x="1087" y="153"/>
                  </a:lnTo>
                  <a:lnTo>
                    <a:pt x="1107" y="156"/>
                  </a:lnTo>
                  <a:lnTo>
                    <a:pt x="1122" y="171"/>
                  </a:lnTo>
                  <a:lnTo>
                    <a:pt x="1135" y="168"/>
                  </a:lnTo>
                  <a:lnTo>
                    <a:pt x="1141" y="173"/>
                  </a:lnTo>
                  <a:lnTo>
                    <a:pt x="1160" y="170"/>
                  </a:lnTo>
                  <a:lnTo>
                    <a:pt x="1186" y="152"/>
                  </a:lnTo>
                  <a:lnTo>
                    <a:pt x="1200" y="135"/>
                  </a:lnTo>
                  <a:lnTo>
                    <a:pt x="1203" y="121"/>
                  </a:lnTo>
                  <a:lnTo>
                    <a:pt x="1208" y="116"/>
                  </a:lnTo>
                  <a:lnTo>
                    <a:pt x="1212" y="122"/>
                  </a:lnTo>
                  <a:lnTo>
                    <a:pt x="1212" y="136"/>
                  </a:lnTo>
                  <a:lnTo>
                    <a:pt x="1203" y="161"/>
                  </a:lnTo>
                  <a:lnTo>
                    <a:pt x="1203" y="182"/>
                  </a:lnTo>
                  <a:lnTo>
                    <a:pt x="1208" y="190"/>
                  </a:lnTo>
                  <a:lnTo>
                    <a:pt x="1228" y="202"/>
                  </a:lnTo>
                  <a:lnTo>
                    <a:pt x="1241" y="219"/>
                  </a:lnTo>
                  <a:lnTo>
                    <a:pt x="1243" y="231"/>
                  </a:lnTo>
                  <a:lnTo>
                    <a:pt x="1241" y="240"/>
                  </a:lnTo>
                  <a:lnTo>
                    <a:pt x="1254" y="240"/>
                  </a:lnTo>
                  <a:lnTo>
                    <a:pt x="1261" y="228"/>
                  </a:lnTo>
                  <a:lnTo>
                    <a:pt x="1272" y="216"/>
                  </a:lnTo>
                  <a:lnTo>
                    <a:pt x="1283" y="216"/>
                  </a:lnTo>
                  <a:lnTo>
                    <a:pt x="1278" y="226"/>
                  </a:lnTo>
                  <a:lnTo>
                    <a:pt x="1271" y="231"/>
                  </a:lnTo>
                  <a:lnTo>
                    <a:pt x="1269" y="248"/>
                  </a:lnTo>
                  <a:lnTo>
                    <a:pt x="1258" y="255"/>
                  </a:lnTo>
                  <a:lnTo>
                    <a:pt x="1245" y="260"/>
                  </a:lnTo>
                  <a:lnTo>
                    <a:pt x="1241" y="272"/>
                  </a:lnTo>
                  <a:lnTo>
                    <a:pt x="1235" y="281"/>
                  </a:lnTo>
                  <a:lnTo>
                    <a:pt x="1225" y="283"/>
                  </a:lnTo>
                  <a:lnTo>
                    <a:pt x="1219" y="278"/>
                  </a:lnTo>
                  <a:lnTo>
                    <a:pt x="1208" y="286"/>
                  </a:lnTo>
                  <a:lnTo>
                    <a:pt x="1209" y="295"/>
                  </a:lnTo>
                  <a:lnTo>
                    <a:pt x="1188" y="295"/>
                  </a:lnTo>
                  <a:lnTo>
                    <a:pt x="1173" y="291"/>
                  </a:lnTo>
                  <a:lnTo>
                    <a:pt x="1159" y="295"/>
                  </a:lnTo>
                  <a:lnTo>
                    <a:pt x="1138" y="326"/>
                  </a:lnTo>
                  <a:lnTo>
                    <a:pt x="1130" y="358"/>
                  </a:lnTo>
                  <a:lnTo>
                    <a:pt x="1125" y="385"/>
                  </a:lnTo>
                  <a:lnTo>
                    <a:pt x="1130" y="402"/>
                  </a:lnTo>
                  <a:lnTo>
                    <a:pt x="1128" y="416"/>
                  </a:lnTo>
                  <a:lnTo>
                    <a:pt x="1128" y="428"/>
                  </a:lnTo>
                  <a:lnTo>
                    <a:pt x="1115" y="422"/>
                  </a:lnTo>
                  <a:lnTo>
                    <a:pt x="1107" y="411"/>
                  </a:lnTo>
                  <a:lnTo>
                    <a:pt x="1081" y="405"/>
                  </a:lnTo>
                  <a:lnTo>
                    <a:pt x="1057" y="393"/>
                  </a:lnTo>
                  <a:lnTo>
                    <a:pt x="1035" y="373"/>
                  </a:lnTo>
                  <a:lnTo>
                    <a:pt x="1021" y="358"/>
                  </a:lnTo>
                  <a:lnTo>
                    <a:pt x="1006" y="359"/>
                  </a:lnTo>
                  <a:lnTo>
                    <a:pt x="994" y="356"/>
                  </a:lnTo>
                  <a:lnTo>
                    <a:pt x="988" y="350"/>
                  </a:lnTo>
                  <a:lnTo>
                    <a:pt x="972" y="350"/>
                  </a:lnTo>
                  <a:lnTo>
                    <a:pt x="954" y="362"/>
                  </a:lnTo>
                  <a:lnTo>
                    <a:pt x="934" y="390"/>
                  </a:lnTo>
                  <a:lnTo>
                    <a:pt x="927" y="384"/>
                  </a:lnTo>
                  <a:lnTo>
                    <a:pt x="905" y="372"/>
                  </a:lnTo>
                  <a:lnTo>
                    <a:pt x="895" y="373"/>
                  </a:lnTo>
                  <a:lnTo>
                    <a:pt x="884" y="382"/>
                  </a:lnTo>
                  <a:lnTo>
                    <a:pt x="884" y="398"/>
                  </a:lnTo>
                  <a:lnTo>
                    <a:pt x="890" y="410"/>
                  </a:lnTo>
                  <a:lnTo>
                    <a:pt x="907" y="421"/>
                  </a:lnTo>
                  <a:lnTo>
                    <a:pt x="924" y="414"/>
                  </a:lnTo>
                  <a:lnTo>
                    <a:pt x="945" y="437"/>
                  </a:lnTo>
                  <a:lnTo>
                    <a:pt x="962" y="442"/>
                  </a:lnTo>
                  <a:lnTo>
                    <a:pt x="980" y="442"/>
                  </a:lnTo>
                  <a:lnTo>
                    <a:pt x="988" y="453"/>
                  </a:lnTo>
                  <a:lnTo>
                    <a:pt x="976" y="468"/>
                  </a:lnTo>
                  <a:lnTo>
                    <a:pt x="971" y="480"/>
                  </a:lnTo>
                  <a:lnTo>
                    <a:pt x="960" y="471"/>
                  </a:lnTo>
                  <a:lnTo>
                    <a:pt x="939" y="469"/>
                  </a:lnTo>
                  <a:lnTo>
                    <a:pt x="930" y="476"/>
                  </a:lnTo>
                  <a:lnTo>
                    <a:pt x="931" y="488"/>
                  </a:lnTo>
                  <a:lnTo>
                    <a:pt x="927" y="502"/>
                  </a:lnTo>
                  <a:lnTo>
                    <a:pt x="907" y="523"/>
                  </a:lnTo>
                  <a:close/>
                  <a:moveTo>
                    <a:pt x="881" y="972"/>
                  </a:moveTo>
                  <a:lnTo>
                    <a:pt x="881" y="957"/>
                  </a:lnTo>
                  <a:lnTo>
                    <a:pt x="887" y="948"/>
                  </a:lnTo>
                  <a:lnTo>
                    <a:pt x="882" y="945"/>
                  </a:lnTo>
                  <a:lnTo>
                    <a:pt x="873" y="951"/>
                  </a:lnTo>
                  <a:lnTo>
                    <a:pt x="872" y="940"/>
                  </a:lnTo>
                  <a:lnTo>
                    <a:pt x="878" y="914"/>
                  </a:lnTo>
                  <a:lnTo>
                    <a:pt x="884" y="908"/>
                  </a:lnTo>
                  <a:lnTo>
                    <a:pt x="887" y="919"/>
                  </a:lnTo>
                  <a:lnTo>
                    <a:pt x="885" y="931"/>
                  </a:lnTo>
                  <a:lnTo>
                    <a:pt x="896" y="934"/>
                  </a:lnTo>
                  <a:lnTo>
                    <a:pt x="899" y="943"/>
                  </a:lnTo>
                  <a:lnTo>
                    <a:pt x="895" y="962"/>
                  </a:lnTo>
                  <a:lnTo>
                    <a:pt x="887" y="971"/>
                  </a:lnTo>
                  <a:lnTo>
                    <a:pt x="881" y="972"/>
                  </a:lnTo>
                  <a:close/>
                  <a:moveTo>
                    <a:pt x="282" y="1523"/>
                  </a:moveTo>
                  <a:lnTo>
                    <a:pt x="291" y="1529"/>
                  </a:lnTo>
                  <a:lnTo>
                    <a:pt x="295" y="1526"/>
                  </a:lnTo>
                  <a:lnTo>
                    <a:pt x="286" y="1520"/>
                  </a:lnTo>
                  <a:lnTo>
                    <a:pt x="282" y="1520"/>
                  </a:lnTo>
                  <a:lnTo>
                    <a:pt x="282" y="1523"/>
                  </a:lnTo>
                  <a:close/>
                  <a:moveTo>
                    <a:pt x="278" y="1533"/>
                  </a:moveTo>
                  <a:lnTo>
                    <a:pt x="280" y="1538"/>
                  </a:lnTo>
                  <a:lnTo>
                    <a:pt x="283" y="1533"/>
                  </a:lnTo>
                  <a:lnTo>
                    <a:pt x="278" y="1533"/>
                  </a:lnTo>
                  <a:close/>
                  <a:moveTo>
                    <a:pt x="268" y="1543"/>
                  </a:moveTo>
                  <a:lnTo>
                    <a:pt x="274" y="1546"/>
                  </a:lnTo>
                  <a:lnTo>
                    <a:pt x="278" y="1541"/>
                  </a:lnTo>
                  <a:lnTo>
                    <a:pt x="268" y="1543"/>
                  </a:lnTo>
                  <a:close/>
                  <a:moveTo>
                    <a:pt x="259" y="1550"/>
                  </a:moveTo>
                  <a:lnTo>
                    <a:pt x="260" y="1558"/>
                  </a:lnTo>
                  <a:lnTo>
                    <a:pt x="269" y="1553"/>
                  </a:lnTo>
                  <a:lnTo>
                    <a:pt x="259" y="1550"/>
                  </a:lnTo>
                  <a:close/>
                  <a:moveTo>
                    <a:pt x="246" y="1591"/>
                  </a:moveTo>
                  <a:lnTo>
                    <a:pt x="240" y="1573"/>
                  </a:lnTo>
                  <a:lnTo>
                    <a:pt x="242" y="1564"/>
                  </a:lnTo>
                  <a:lnTo>
                    <a:pt x="249" y="1559"/>
                  </a:lnTo>
                  <a:lnTo>
                    <a:pt x="251" y="1569"/>
                  </a:lnTo>
                  <a:lnTo>
                    <a:pt x="260" y="1573"/>
                  </a:lnTo>
                  <a:lnTo>
                    <a:pt x="266" y="1585"/>
                  </a:lnTo>
                  <a:lnTo>
                    <a:pt x="257" y="1593"/>
                  </a:lnTo>
                  <a:lnTo>
                    <a:pt x="246" y="1591"/>
                  </a:lnTo>
                  <a:close/>
                  <a:moveTo>
                    <a:pt x="370" y="1601"/>
                  </a:moveTo>
                  <a:lnTo>
                    <a:pt x="369" y="1593"/>
                  </a:lnTo>
                  <a:lnTo>
                    <a:pt x="373" y="1587"/>
                  </a:lnTo>
                  <a:lnTo>
                    <a:pt x="379" y="1590"/>
                  </a:lnTo>
                  <a:lnTo>
                    <a:pt x="378" y="1601"/>
                  </a:lnTo>
                  <a:lnTo>
                    <a:pt x="370" y="1601"/>
                  </a:lnTo>
                  <a:close/>
                  <a:moveTo>
                    <a:pt x="356" y="1627"/>
                  </a:moveTo>
                  <a:lnTo>
                    <a:pt x="363" y="1619"/>
                  </a:lnTo>
                  <a:lnTo>
                    <a:pt x="367" y="1622"/>
                  </a:lnTo>
                  <a:lnTo>
                    <a:pt x="361" y="1631"/>
                  </a:lnTo>
                  <a:lnTo>
                    <a:pt x="356" y="1627"/>
                  </a:lnTo>
                  <a:close/>
                  <a:moveTo>
                    <a:pt x="350" y="1585"/>
                  </a:moveTo>
                  <a:lnTo>
                    <a:pt x="344" y="1593"/>
                  </a:lnTo>
                  <a:lnTo>
                    <a:pt x="346" y="1608"/>
                  </a:lnTo>
                  <a:lnTo>
                    <a:pt x="352" y="1619"/>
                  </a:lnTo>
                  <a:lnTo>
                    <a:pt x="359" y="1619"/>
                  </a:lnTo>
                  <a:lnTo>
                    <a:pt x="363" y="1605"/>
                  </a:lnTo>
                  <a:lnTo>
                    <a:pt x="353" y="1590"/>
                  </a:lnTo>
                  <a:lnTo>
                    <a:pt x="353" y="1585"/>
                  </a:lnTo>
                  <a:lnTo>
                    <a:pt x="350" y="1585"/>
                  </a:lnTo>
                  <a:close/>
                  <a:moveTo>
                    <a:pt x="699" y="1388"/>
                  </a:moveTo>
                  <a:lnTo>
                    <a:pt x="691" y="1373"/>
                  </a:lnTo>
                  <a:lnTo>
                    <a:pt x="693" y="1359"/>
                  </a:lnTo>
                  <a:lnTo>
                    <a:pt x="697" y="1350"/>
                  </a:lnTo>
                  <a:lnTo>
                    <a:pt x="706" y="1348"/>
                  </a:lnTo>
                  <a:lnTo>
                    <a:pt x="710" y="1359"/>
                  </a:lnTo>
                  <a:lnTo>
                    <a:pt x="708" y="1371"/>
                  </a:lnTo>
                  <a:lnTo>
                    <a:pt x="710" y="1377"/>
                  </a:lnTo>
                  <a:lnTo>
                    <a:pt x="708" y="1388"/>
                  </a:lnTo>
                  <a:lnTo>
                    <a:pt x="699" y="1388"/>
                  </a:lnTo>
                  <a:close/>
                  <a:moveTo>
                    <a:pt x="641" y="1374"/>
                  </a:moveTo>
                  <a:lnTo>
                    <a:pt x="654" y="1362"/>
                  </a:lnTo>
                  <a:lnTo>
                    <a:pt x="665" y="1364"/>
                  </a:lnTo>
                  <a:lnTo>
                    <a:pt x="664" y="1371"/>
                  </a:lnTo>
                  <a:lnTo>
                    <a:pt x="654" y="1377"/>
                  </a:lnTo>
                  <a:lnTo>
                    <a:pt x="641" y="1374"/>
                  </a:lnTo>
                  <a:close/>
                  <a:moveTo>
                    <a:pt x="567" y="1544"/>
                  </a:moveTo>
                  <a:lnTo>
                    <a:pt x="573" y="1547"/>
                  </a:lnTo>
                  <a:lnTo>
                    <a:pt x="580" y="1543"/>
                  </a:lnTo>
                  <a:lnTo>
                    <a:pt x="589" y="1546"/>
                  </a:lnTo>
                  <a:lnTo>
                    <a:pt x="596" y="1543"/>
                  </a:lnTo>
                  <a:lnTo>
                    <a:pt x="596" y="1533"/>
                  </a:lnTo>
                  <a:lnTo>
                    <a:pt x="581" y="1518"/>
                  </a:lnTo>
                  <a:lnTo>
                    <a:pt x="589" y="1503"/>
                  </a:lnTo>
                  <a:lnTo>
                    <a:pt x="595" y="1480"/>
                  </a:lnTo>
                  <a:lnTo>
                    <a:pt x="615" y="1468"/>
                  </a:lnTo>
                  <a:lnTo>
                    <a:pt x="619" y="1460"/>
                  </a:lnTo>
                  <a:lnTo>
                    <a:pt x="638" y="1462"/>
                  </a:lnTo>
                  <a:lnTo>
                    <a:pt x="661" y="1477"/>
                  </a:lnTo>
                  <a:lnTo>
                    <a:pt x="667" y="1488"/>
                  </a:lnTo>
                  <a:lnTo>
                    <a:pt x="677" y="1483"/>
                  </a:lnTo>
                  <a:lnTo>
                    <a:pt x="685" y="1454"/>
                  </a:lnTo>
                  <a:lnTo>
                    <a:pt x="703" y="1437"/>
                  </a:lnTo>
                  <a:lnTo>
                    <a:pt x="705" y="1426"/>
                  </a:lnTo>
                  <a:lnTo>
                    <a:pt x="699" y="1420"/>
                  </a:lnTo>
                  <a:lnTo>
                    <a:pt x="696" y="1410"/>
                  </a:lnTo>
                  <a:lnTo>
                    <a:pt x="677" y="1396"/>
                  </a:lnTo>
                  <a:lnTo>
                    <a:pt x="665" y="1396"/>
                  </a:lnTo>
                  <a:lnTo>
                    <a:pt x="654" y="1387"/>
                  </a:lnTo>
                  <a:lnTo>
                    <a:pt x="633" y="1385"/>
                  </a:lnTo>
                  <a:lnTo>
                    <a:pt x="613" y="1402"/>
                  </a:lnTo>
                  <a:lnTo>
                    <a:pt x="613" y="1411"/>
                  </a:lnTo>
                  <a:lnTo>
                    <a:pt x="606" y="1423"/>
                  </a:lnTo>
                  <a:lnTo>
                    <a:pt x="590" y="1428"/>
                  </a:lnTo>
                  <a:lnTo>
                    <a:pt x="578" y="1437"/>
                  </a:lnTo>
                  <a:lnTo>
                    <a:pt x="570" y="1434"/>
                  </a:lnTo>
                  <a:lnTo>
                    <a:pt x="561" y="1413"/>
                  </a:lnTo>
                  <a:lnTo>
                    <a:pt x="554" y="1413"/>
                  </a:lnTo>
                  <a:lnTo>
                    <a:pt x="532" y="1437"/>
                  </a:lnTo>
                  <a:lnTo>
                    <a:pt x="532" y="1452"/>
                  </a:lnTo>
                  <a:lnTo>
                    <a:pt x="517" y="1463"/>
                  </a:lnTo>
                  <a:lnTo>
                    <a:pt x="514" y="1478"/>
                  </a:lnTo>
                  <a:lnTo>
                    <a:pt x="537" y="1484"/>
                  </a:lnTo>
                  <a:lnTo>
                    <a:pt x="541" y="1500"/>
                  </a:lnTo>
                  <a:lnTo>
                    <a:pt x="537" y="1504"/>
                  </a:lnTo>
                  <a:lnTo>
                    <a:pt x="537" y="1514"/>
                  </a:lnTo>
                  <a:lnTo>
                    <a:pt x="549" y="1532"/>
                  </a:lnTo>
                  <a:lnTo>
                    <a:pt x="569" y="1535"/>
                  </a:lnTo>
                  <a:lnTo>
                    <a:pt x="567" y="1544"/>
                  </a:lnTo>
                  <a:close/>
                  <a:moveTo>
                    <a:pt x="462" y="1821"/>
                  </a:moveTo>
                  <a:lnTo>
                    <a:pt x="453" y="1809"/>
                  </a:lnTo>
                  <a:lnTo>
                    <a:pt x="442" y="1810"/>
                  </a:lnTo>
                  <a:lnTo>
                    <a:pt x="437" y="1819"/>
                  </a:lnTo>
                  <a:lnTo>
                    <a:pt x="447" y="1836"/>
                  </a:lnTo>
                  <a:lnTo>
                    <a:pt x="460" y="1839"/>
                  </a:lnTo>
                  <a:lnTo>
                    <a:pt x="465" y="1831"/>
                  </a:lnTo>
                  <a:lnTo>
                    <a:pt x="462" y="1821"/>
                  </a:lnTo>
                  <a:close/>
                  <a:moveTo>
                    <a:pt x="476" y="1802"/>
                  </a:moveTo>
                  <a:lnTo>
                    <a:pt x="473" y="1776"/>
                  </a:lnTo>
                  <a:lnTo>
                    <a:pt x="473" y="1764"/>
                  </a:lnTo>
                  <a:lnTo>
                    <a:pt x="482" y="1773"/>
                  </a:lnTo>
                  <a:lnTo>
                    <a:pt x="483" y="1787"/>
                  </a:lnTo>
                  <a:lnTo>
                    <a:pt x="479" y="1798"/>
                  </a:lnTo>
                  <a:lnTo>
                    <a:pt x="476" y="1802"/>
                  </a:lnTo>
                  <a:close/>
                  <a:moveTo>
                    <a:pt x="447" y="1757"/>
                  </a:moveTo>
                  <a:lnTo>
                    <a:pt x="462" y="1747"/>
                  </a:lnTo>
                  <a:lnTo>
                    <a:pt x="477" y="1724"/>
                  </a:lnTo>
                  <a:lnTo>
                    <a:pt x="463" y="1711"/>
                  </a:lnTo>
                  <a:lnTo>
                    <a:pt x="462" y="1702"/>
                  </a:lnTo>
                  <a:lnTo>
                    <a:pt x="470" y="1698"/>
                  </a:lnTo>
                  <a:lnTo>
                    <a:pt x="482" y="1702"/>
                  </a:lnTo>
                  <a:lnTo>
                    <a:pt x="489" y="1708"/>
                  </a:lnTo>
                  <a:lnTo>
                    <a:pt x="492" y="1691"/>
                  </a:lnTo>
                  <a:lnTo>
                    <a:pt x="492" y="1665"/>
                  </a:lnTo>
                  <a:lnTo>
                    <a:pt x="488" y="1653"/>
                  </a:lnTo>
                  <a:lnTo>
                    <a:pt x="489" y="1605"/>
                  </a:lnTo>
                  <a:lnTo>
                    <a:pt x="486" y="1581"/>
                  </a:lnTo>
                  <a:lnTo>
                    <a:pt x="496" y="1567"/>
                  </a:lnTo>
                  <a:lnTo>
                    <a:pt x="511" y="1552"/>
                  </a:lnTo>
                  <a:lnTo>
                    <a:pt x="508" y="1540"/>
                  </a:lnTo>
                  <a:lnTo>
                    <a:pt x="499" y="1536"/>
                  </a:lnTo>
                  <a:lnTo>
                    <a:pt x="499" y="1521"/>
                  </a:lnTo>
                  <a:lnTo>
                    <a:pt x="489" y="1520"/>
                  </a:lnTo>
                  <a:lnTo>
                    <a:pt x="492" y="1509"/>
                  </a:lnTo>
                  <a:lnTo>
                    <a:pt x="467" y="1509"/>
                  </a:lnTo>
                  <a:lnTo>
                    <a:pt x="462" y="1504"/>
                  </a:lnTo>
                  <a:lnTo>
                    <a:pt x="476" y="1495"/>
                  </a:lnTo>
                  <a:lnTo>
                    <a:pt x="480" y="1486"/>
                  </a:lnTo>
                  <a:lnTo>
                    <a:pt x="476" y="1465"/>
                  </a:lnTo>
                  <a:lnTo>
                    <a:pt x="465" y="1459"/>
                  </a:lnTo>
                  <a:lnTo>
                    <a:pt x="453" y="1460"/>
                  </a:lnTo>
                  <a:lnTo>
                    <a:pt x="453" y="1466"/>
                  </a:lnTo>
                  <a:lnTo>
                    <a:pt x="440" y="1474"/>
                  </a:lnTo>
                  <a:lnTo>
                    <a:pt x="430" y="1472"/>
                  </a:lnTo>
                  <a:lnTo>
                    <a:pt x="411" y="1452"/>
                  </a:lnTo>
                  <a:lnTo>
                    <a:pt x="415" y="1440"/>
                  </a:lnTo>
                  <a:lnTo>
                    <a:pt x="439" y="1428"/>
                  </a:lnTo>
                  <a:lnTo>
                    <a:pt x="462" y="1425"/>
                  </a:lnTo>
                  <a:lnTo>
                    <a:pt x="486" y="1432"/>
                  </a:lnTo>
                  <a:lnTo>
                    <a:pt x="499" y="1439"/>
                  </a:lnTo>
                  <a:lnTo>
                    <a:pt x="500" y="1431"/>
                  </a:lnTo>
                  <a:lnTo>
                    <a:pt x="500" y="1420"/>
                  </a:lnTo>
                  <a:lnTo>
                    <a:pt x="502" y="1403"/>
                  </a:lnTo>
                  <a:lnTo>
                    <a:pt x="499" y="1393"/>
                  </a:lnTo>
                  <a:lnTo>
                    <a:pt x="503" y="1384"/>
                  </a:lnTo>
                  <a:lnTo>
                    <a:pt x="514" y="1384"/>
                  </a:lnTo>
                  <a:lnTo>
                    <a:pt x="522" y="1393"/>
                  </a:lnTo>
                  <a:lnTo>
                    <a:pt x="532" y="1393"/>
                  </a:lnTo>
                  <a:lnTo>
                    <a:pt x="544" y="1387"/>
                  </a:lnTo>
                  <a:lnTo>
                    <a:pt x="572" y="1381"/>
                  </a:lnTo>
                  <a:lnTo>
                    <a:pt x="598" y="1373"/>
                  </a:lnTo>
                  <a:lnTo>
                    <a:pt x="613" y="1373"/>
                  </a:lnTo>
                  <a:lnTo>
                    <a:pt x="619" y="1374"/>
                  </a:lnTo>
                  <a:lnTo>
                    <a:pt x="629" y="1371"/>
                  </a:lnTo>
                  <a:lnTo>
                    <a:pt x="630" y="1365"/>
                  </a:lnTo>
                  <a:lnTo>
                    <a:pt x="647" y="1356"/>
                  </a:lnTo>
                  <a:lnTo>
                    <a:pt x="650" y="1347"/>
                  </a:lnTo>
                  <a:lnTo>
                    <a:pt x="670" y="1332"/>
                  </a:lnTo>
                  <a:lnTo>
                    <a:pt x="688" y="1326"/>
                  </a:lnTo>
                  <a:lnTo>
                    <a:pt x="713" y="1330"/>
                  </a:lnTo>
                  <a:lnTo>
                    <a:pt x="726" y="1326"/>
                  </a:lnTo>
                  <a:lnTo>
                    <a:pt x="732" y="1332"/>
                  </a:lnTo>
                  <a:lnTo>
                    <a:pt x="732" y="1345"/>
                  </a:lnTo>
                  <a:lnTo>
                    <a:pt x="722" y="1362"/>
                  </a:lnTo>
                  <a:lnTo>
                    <a:pt x="717" y="1376"/>
                  </a:lnTo>
                  <a:lnTo>
                    <a:pt x="725" y="1382"/>
                  </a:lnTo>
                  <a:lnTo>
                    <a:pt x="726" y="1396"/>
                  </a:lnTo>
                  <a:lnTo>
                    <a:pt x="728" y="1411"/>
                  </a:lnTo>
                  <a:lnTo>
                    <a:pt x="725" y="1417"/>
                  </a:lnTo>
                  <a:lnTo>
                    <a:pt x="729" y="1432"/>
                  </a:lnTo>
                  <a:lnTo>
                    <a:pt x="746" y="1440"/>
                  </a:lnTo>
                  <a:lnTo>
                    <a:pt x="769" y="1462"/>
                  </a:lnTo>
                  <a:lnTo>
                    <a:pt x="784" y="1466"/>
                  </a:lnTo>
                  <a:lnTo>
                    <a:pt x="794" y="1460"/>
                  </a:lnTo>
                  <a:lnTo>
                    <a:pt x="810" y="1437"/>
                  </a:lnTo>
                  <a:lnTo>
                    <a:pt x="810" y="1420"/>
                  </a:lnTo>
                  <a:lnTo>
                    <a:pt x="820" y="1416"/>
                  </a:lnTo>
                  <a:lnTo>
                    <a:pt x="823" y="1408"/>
                  </a:lnTo>
                  <a:lnTo>
                    <a:pt x="820" y="1396"/>
                  </a:lnTo>
                  <a:lnTo>
                    <a:pt x="830" y="1377"/>
                  </a:lnTo>
                  <a:lnTo>
                    <a:pt x="844" y="1374"/>
                  </a:lnTo>
                  <a:lnTo>
                    <a:pt x="856" y="1374"/>
                  </a:lnTo>
                  <a:lnTo>
                    <a:pt x="861" y="1367"/>
                  </a:lnTo>
                  <a:lnTo>
                    <a:pt x="856" y="1361"/>
                  </a:lnTo>
                  <a:lnTo>
                    <a:pt x="853" y="1344"/>
                  </a:lnTo>
                  <a:lnTo>
                    <a:pt x="824" y="1332"/>
                  </a:lnTo>
                  <a:lnTo>
                    <a:pt x="821" y="1322"/>
                  </a:lnTo>
                  <a:lnTo>
                    <a:pt x="827" y="1301"/>
                  </a:lnTo>
                  <a:lnTo>
                    <a:pt x="836" y="1293"/>
                  </a:lnTo>
                  <a:lnTo>
                    <a:pt x="843" y="1292"/>
                  </a:lnTo>
                  <a:lnTo>
                    <a:pt x="839" y="1298"/>
                  </a:lnTo>
                  <a:lnTo>
                    <a:pt x="841" y="1315"/>
                  </a:lnTo>
                  <a:lnTo>
                    <a:pt x="847" y="1321"/>
                  </a:lnTo>
                  <a:lnTo>
                    <a:pt x="853" y="1315"/>
                  </a:lnTo>
                  <a:lnTo>
                    <a:pt x="858" y="1310"/>
                  </a:lnTo>
                  <a:lnTo>
                    <a:pt x="868" y="1313"/>
                  </a:lnTo>
                  <a:lnTo>
                    <a:pt x="876" y="1319"/>
                  </a:lnTo>
                  <a:lnTo>
                    <a:pt x="885" y="1316"/>
                  </a:lnTo>
                  <a:lnTo>
                    <a:pt x="891" y="1318"/>
                  </a:lnTo>
                  <a:lnTo>
                    <a:pt x="888" y="1324"/>
                  </a:lnTo>
                  <a:lnTo>
                    <a:pt x="873" y="1329"/>
                  </a:lnTo>
                  <a:lnTo>
                    <a:pt x="872" y="1332"/>
                  </a:lnTo>
                  <a:lnTo>
                    <a:pt x="876" y="1335"/>
                  </a:lnTo>
                  <a:lnTo>
                    <a:pt x="888" y="1332"/>
                  </a:lnTo>
                  <a:lnTo>
                    <a:pt x="908" y="1321"/>
                  </a:lnTo>
                  <a:lnTo>
                    <a:pt x="950" y="1324"/>
                  </a:lnTo>
                  <a:lnTo>
                    <a:pt x="971" y="1322"/>
                  </a:lnTo>
                  <a:lnTo>
                    <a:pt x="965" y="1316"/>
                  </a:lnTo>
                  <a:lnTo>
                    <a:pt x="960" y="1301"/>
                  </a:lnTo>
                  <a:lnTo>
                    <a:pt x="965" y="1281"/>
                  </a:lnTo>
                  <a:lnTo>
                    <a:pt x="983" y="1274"/>
                  </a:lnTo>
                  <a:lnTo>
                    <a:pt x="995" y="1275"/>
                  </a:lnTo>
                  <a:lnTo>
                    <a:pt x="998" y="1292"/>
                  </a:lnTo>
                  <a:lnTo>
                    <a:pt x="994" y="1307"/>
                  </a:lnTo>
                  <a:lnTo>
                    <a:pt x="1000" y="1318"/>
                  </a:lnTo>
                  <a:lnTo>
                    <a:pt x="1014" y="1318"/>
                  </a:lnTo>
                  <a:lnTo>
                    <a:pt x="1026" y="1301"/>
                  </a:lnTo>
                  <a:lnTo>
                    <a:pt x="1015" y="1272"/>
                  </a:lnTo>
                  <a:lnTo>
                    <a:pt x="1021" y="1255"/>
                  </a:lnTo>
                  <a:lnTo>
                    <a:pt x="1041" y="1240"/>
                  </a:lnTo>
                  <a:lnTo>
                    <a:pt x="1052" y="1238"/>
                  </a:lnTo>
                  <a:lnTo>
                    <a:pt x="1055" y="1231"/>
                  </a:lnTo>
                  <a:lnTo>
                    <a:pt x="1047" y="1222"/>
                  </a:lnTo>
                  <a:lnTo>
                    <a:pt x="1052" y="1203"/>
                  </a:lnTo>
                  <a:lnTo>
                    <a:pt x="1061" y="1196"/>
                  </a:lnTo>
                  <a:lnTo>
                    <a:pt x="1076" y="1199"/>
                  </a:lnTo>
                  <a:lnTo>
                    <a:pt x="1081" y="1208"/>
                  </a:lnTo>
                  <a:lnTo>
                    <a:pt x="1073" y="1218"/>
                  </a:lnTo>
                  <a:lnTo>
                    <a:pt x="1069" y="1241"/>
                  </a:lnTo>
                  <a:lnTo>
                    <a:pt x="1073" y="1287"/>
                  </a:lnTo>
                  <a:lnTo>
                    <a:pt x="1081" y="1290"/>
                  </a:lnTo>
                  <a:lnTo>
                    <a:pt x="1092" y="1284"/>
                  </a:lnTo>
                  <a:lnTo>
                    <a:pt x="1098" y="1269"/>
                  </a:lnTo>
                  <a:lnTo>
                    <a:pt x="1112" y="1267"/>
                  </a:lnTo>
                  <a:lnTo>
                    <a:pt x="1127" y="1251"/>
                  </a:lnTo>
                  <a:lnTo>
                    <a:pt x="1133" y="1231"/>
                  </a:lnTo>
                  <a:lnTo>
                    <a:pt x="1130" y="1217"/>
                  </a:lnTo>
                  <a:lnTo>
                    <a:pt x="1147" y="1200"/>
                  </a:lnTo>
                  <a:lnTo>
                    <a:pt x="1145" y="1189"/>
                  </a:lnTo>
                  <a:lnTo>
                    <a:pt x="1136" y="1182"/>
                  </a:lnTo>
                  <a:lnTo>
                    <a:pt x="1118" y="1156"/>
                  </a:lnTo>
                  <a:lnTo>
                    <a:pt x="1110" y="1136"/>
                  </a:lnTo>
                  <a:lnTo>
                    <a:pt x="1105" y="1098"/>
                  </a:lnTo>
                  <a:lnTo>
                    <a:pt x="1112" y="1052"/>
                  </a:lnTo>
                  <a:lnTo>
                    <a:pt x="1113" y="1021"/>
                  </a:lnTo>
                  <a:lnTo>
                    <a:pt x="1098" y="963"/>
                  </a:lnTo>
                  <a:lnTo>
                    <a:pt x="1078" y="937"/>
                  </a:lnTo>
                  <a:lnTo>
                    <a:pt x="1076" y="916"/>
                  </a:lnTo>
                  <a:lnTo>
                    <a:pt x="1081" y="890"/>
                  </a:lnTo>
                  <a:lnTo>
                    <a:pt x="1107" y="878"/>
                  </a:lnTo>
                  <a:lnTo>
                    <a:pt x="1119" y="878"/>
                  </a:lnTo>
                  <a:lnTo>
                    <a:pt x="1125" y="888"/>
                  </a:lnTo>
                  <a:lnTo>
                    <a:pt x="1130" y="884"/>
                  </a:lnTo>
                  <a:lnTo>
                    <a:pt x="1125" y="864"/>
                  </a:lnTo>
                  <a:lnTo>
                    <a:pt x="1122" y="852"/>
                  </a:lnTo>
                  <a:lnTo>
                    <a:pt x="1118" y="846"/>
                  </a:lnTo>
                  <a:lnTo>
                    <a:pt x="1113" y="830"/>
                  </a:lnTo>
                  <a:lnTo>
                    <a:pt x="1115" y="821"/>
                  </a:lnTo>
                  <a:lnTo>
                    <a:pt x="1115" y="809"/>
                  </a:lnTo>
                  <a:lnTo>
                    <a:pt x="1121" y="800"/>
                  </a:lnTo>
                  <a:lnTo>
                    <a:pt x="1121" y="794"/>
                  </a:lnTo>
                  <a:lnTo>
                    <a:pt x="1122" y="781"/>
                  </a:lnTo>
                  <a:lnTo>
                    <a:pt x="1118" y="775"/>
                  </a:lnTo>
                  <a:lnTo>
                    <a:pt x="1116" y="754"/>
                  </a:lnTo>
                  <a:lnTo>
                    <a:pt x="1119" y="745"/>
                  </a:lnTo>
                  <a:lnTo>
                    <a:pt x="1113" y="732"/>
                  </a:lnTo>
                  <a:lnTo>
                    <a:pt x="1109" y="702"/>
                  </a:lnTo>
                  <a:lnTo>
                    <a:pt x="1093" y="676"/>
                  </a:lnTo>
                  <a:lnTo>
                    <a:pt x="1086" y="676"/>
                  </a:lnTo>
                  <a:lnTo>
                    <a:pt x="1076" y="671"/>
                  </a:lnTo>
                  <a:lnTo>
                    <a:pt x="1075" y="636"/>
                  </a:lnTo>
                  <a:lnTo>
                    <a:pt x="1060" y="622"/>
                  </a:lnTo>
                  <a:lnTo>
                    <a:pt x="1027" y="586"/>
                  </a:lnTo>
                  <a:lnTo>
                    <a:pt x="1018" y="569"/>
                  </a:lnTo>
                  <a:lnTo>
                    <a:pt x="1011" y="543"/>
                  </a:lnTo>
                  <a:lnTo>
                    <a:pt x="1009" y="518"/>
                  </a:lnTo>
                  <a:lnTo>
                    <a:pt x="1011" y="511"/>
                  </a:lnTo>
                  <a:lnTo>
                    <a:pt x="1002" y="517"/>
                  </a:lnTo>
                  <a:lnTo>
                    <a:pt x="994" y="517"/>
                  </a:lnTo>
                  <a:lnTo>
                    <a:pt x="991" y="512"/>
                  </a:lnTo>
                  <a:lnTo>
                    <a:pt x="976" y="506"/>
                  </a:lnTo>
                  <a:lnTo>
                    <a:pt x="968" y="505"/>
                  </a:lnTo>
                  <a:lnTo>
                    <a:pt x="969" y="511"/>
                  </a:lnTo>
                  <a:lnTo>
                    <a:pt x="962" y="531"/>
                  </a:lnTo>
                  <a:lnTo>
                    <a:pt x="962" y="544"/>
                  </a:lnTo>
                  <a:lnTo>
                    <a:pt x="968" y="550"/>
                  </a:lnTo>
                  <a:lnTo>
                    <a:pt x="976" y="547"/>
                  </a:lnTo>
                  <a:lnTo>
                    <a:pt x="994" y="531"/>
                  </a:lnTo>
                  <a:lnTo>
                    <a:pt x="1003" y="552"/>
                  </a:lnTo>
                  <a:lnTo>
                    <a:pt x="997" y="566"/>
                  </a:lnTo>
                  <a:lnTo>
                    <a:pt x="986" y="572"/>
                  </a:lnTo>
                  <a:lnTo>
                    <a:pt x="976" y="564"/>
                  </a:lnTo>
                  <a:lnTo>
                    <a:pt x="972" y="564"/>
                  </a:lnTo>
                  <a:lnTo>
                    <a:pt x="977" y="584"/>
                  </a:lnTo>
                  <a:lnTo>
                    <a:pt x="969" y="592"/>
                  </a:lnTo>
                  <a:lnTo>
                    <a:pt x="959" y="587"/>
                  </a:lnTo>
                  <a:lnTo>
                    <a:pt x="956" y="572"/>
                  </a:lnTo>
                  <a:lnTo>
                    <a:pt x="953" y="557"/>
                  </a:lnTo>
                  <a:lnTo>
                    <a:pt x="948" y="547"/>
                  </a:lnTo>
                  <a:lnTo>
                    <a:pt x="939" y="550"/>
                  </a:lnTo>
                  <a:lnTo>
                    <a:pt x="930" y="546"/>
                  </a:lnTo>
                  <a:lnTo>
                    <a:pt x="927" y="560"/>
                  </a:lnTo>
                  <a:lnTo>
                    <a:pt x="933" y="583"/>
                  </a:lnTo>
                  <a:lnTo>
                    <a:pt x="933" y="599"/>
                  </a:lnTo>
                  <a:lnTo>
                    <a:pt x="924" y="602"/>
                  </a:lnTo>
                  <a:lnTo>
                    <a:pt x="913" y="618"/>
                  </a:lnTo>
                  <a:lnTo>
                    <a:pt x="914" y="627"/>
                  </a:lnTo>
                  <a:lnTo>
                    <a:pt x="934" y="647"/>
                  </a:lnTo>
                  <a:lnTo>
                    <a:pt x="940" y="659"/>
                  </a:lnTo>
                  <a:lnTo>
                    <a:pt x="934" y="682"/>
                  </a:lnTo>
                  <a:lnTo>
                    <a:pt x="924" y="688"/>
                  </a:lnTo>
                  <a:lnTo>
                    <a:pt x="910" y="687"/>
                  </a:lnTo>
                  <a:lnTo>
                    <a:pt x="908" y="694"/>
                  </a:lnTo>
                  <a:lnTo>
                    <a:pt x="919" y="709"/>
                  </a:lnTo>
                  <a:lnTo>
                    <a:pt x="931" y="706"/>
                  </a:lnTo>
                  <a:lnTo>
                    <a:pt x="942" y="694"/>
                  </a:lnTo>
                  <a:lnTo>
                    <a:pt x="959" y="731"/>
                  </a:lnTo>
                  <a:lnTo>
                    <a:pt x="963" y="769"/>
                  </a:lnTo>
                  <a:lnTo>
                    <a:pt x="960" y="792"/>
                  </a:lnTo>
                  <a:lnTo>
                    <a:pt x="962" y="830"/>
                  </a:lnTo>
                  <a:lnTo>
                    <a:pt x="948" y="887"/>
                  </a:lnTo>
                  <a:lnTo>
                    <a:pt x="953" y="908"/>
                  </a:lnTo>
                  <a:lnTo>
                    <a:pt x="945" y="933"/>
                  </a:lnTo>
                  <a:lnTo>
                    <a:pt x="927" y="943"/>
                  </a:lnTo>
                  <a:lnTo>
                    <a:pt x="917" y="968"/>
                  </a:lnTo>
                  <a:lnTo>
                    <a:pt x="919" y="994"/>
                  </a:lnTo>
                  <a:lnTo>
                    <a:pt x="908" y="1011"/>
                  </a:lnTo>
                  <a:lnTo>
                    <a:pt x="905" y="1026"/>
                  </a:lnTo>
                  <a:lnTo>
                    <a:pt x="885" y="1044"/>
                  </a:lnTo>
                  <a:lnTo>
                    <a:pt x="847" y="1069"/>
                  </a:lnTo>
                  <a:lnTo>
                    <a:pt x="832" y="1072"/>
                  </a:lnTo>
                  <a:lnTo>
                    <a:pt x="824" y="1089"/>
                  </a:lnTo>
                  <a:lnTo>
                    <a:pt x="804" y="1076"/>
                  </a:lnTo>
                  <a:lnTo>
                    <a:pt x="786" y="1053"/>
                  </a:lnTo>
                  <a:lnTo>
                    <a:pt x="786" y="1043"/>
                  </a:lnTo>
                  <a:lnTo>
                    <a:pt x="795" y="1040"/>
                  </a:lnTo>
                  <a:lnTo>
                    <a:pt x="803" y="1024"/>
                  </a:lnTo>
                  <a:lnTo>
                    <a:pt x="801" y="1015"/>
                  </a:lnTo>
                  <a:lnTo>
                    <a:pt x="812" y="1006"/>
                  </a:lnTo>
                  <a:lnTo>
                    <a:pt x="810" y="1001"/>
                  </a:lnTo>
                  <a:lnTo>
                    <a:pt x="792" y="1006"/>
                  </a:lnTo>
                  <a:lnTo>
                    <a:pt x="778" y="1020"/>
                  </a:lnTo>
                  <a:lnTo>
                    <a:pt x="762" y="1026"/>
                  </a:lnTo>
                  <a:lnTo>
                    <a:pt x="758" y="1043"/>
                  </a:lnTo>
                  <a:lnTo>
                    <a:pt x="769" y="1061"/>
                  </a:lnTo>
                  <a:lnTo>
                    <a:pt x="772" y="1099"/>
                  </a:lnTo>
                  <a:lnTo>
                    <a:pt x="769" y="1118"/>
                  </a:lnTo>
                  <a:lnTo>
                    <a:pt x="751" y="1137"/>
                  </a:lnTo>
                  <a:lnTo>
                    <a:pt x="751" y="1148"/>
                  </a:lnTo>
                  <a:lnTo>
                    <a:pt x="743" y="1156"/>
                  </a:lnTo>
                  <a:lnTo>
                    <a:pt x="742" y="1183"/>
                  </a:lnTo>
                  <a:lnTo>
                    <a:pt x="748" y="1193"/>
                  </a:lnTo>
                  <a:lnTo>
                    <a:pt x="749" y="1203"/>
                  </a:lnTo>
                  <a:lnTo>
                    <a:pt x="745" y="1208"/>
                  </a:lnTo>
                  <a:lnTo>
                    <a:pt x="748" y="1212"/>
                  </a:lnTo>
                  <a:lnTo>
                    <a:pt x="743" y="1223"/>
                  </a:lnTo>
                  <a:lnTo>
                    <a:pt x="736" y="1223"/>
                  </a:lnTo>
                  <a:lnTo>
                    <a:pt x="740" y="1231"/>
                  </a:lnTo>
                  <a:lnTo>
                    <a:pt x="728" y="1235"/>
                  </a:lnTo>
                  <a:lnTo>
                    <a:pt x="720" y="1229"/>
                  </a:lnTo>
                  <a:lnTo>
                    <a:pt x="708" y="1238"/>
                  </a:lnTo>
                  <a:lnTo>
                    <a:pt x="702" y="1235"/>
                  </a:lnTo>
                  <a:lnTo>
                    <a:pt x="699" y="1218"/>
                  </a:lnTo>
                  <a:lnTo>
                    <a:pt x="694" y="1217"/>
                  </a:lnTo>
                  <a:lnTo>
                    <a:pt x="684" y="1225"/>
                  </a:lnTo>
                  <a:lnTo>
                    <a:pt x="673" y="1225"/>
                  </a:lnTo>
                  <a:lnTo>
                    <a:pt x="668" y="1220"/>
                  </a:lnTo>
                  <a:lnTo>
                    <a:pt x="633" y="1234"/>
                  </a:lnTo>
                  <a:lnTo>
                    <a:pt x="615" y="1240"/>
                  </a:lnTo>
                  <a:lnTo>
                    <a:pt x="596" y="1246"/>
                  </a:lnTo>
                  <a:lnTo>
                    <a:pt x="575" y="1248"/>
                  </a:lnTo>
                  <a:lnTo>
                    <a:pt x="555" y="1254"/>
                  </a:lnTo>
                  <a:lnTo>
                    <a:pt x="548" y="1249"/>
                  </a:lnTo>
                  <a:lnTo>
                    <a:pt x="531" y="1252"/>
                  </a:lnTo>
                  <a:lnTo>
                    <a:pt x="500" y="1274"/>
                  </a:lnTo>
                  <a:lnTo>
                    <a:pt x="496" y="1292"/>
                  </a:lnTo>
                  <a:lnTo>
                    <a:pt x="483" y="1300"/>
                  </a:lnTo>
                  <a:lnTo>
                    <a:pt x="482" y="1312"/>
                  </a:lnTo>
                  <a:lnTo>
                    <a:pt x="459" y="1336"/>
                  </a:lnTo>
                  <a:lnTo>
                    <a:pt x="445" y="1342"/>
                  </a:lnTo>
                  <a:lnTo>
                    <a:pt x="434" y="1358"/>
                  </a:lnTo>
                  <a:lnTo>
                    <a:pt x="430" y="1368"/>
                  </a:lnTo>
                  <a:lnTo>
                    <a:pt x="418" y="1381"/>
                  </a:lnTo>
                  <a:lnTo>
                    <a:pt x="396" y="1385"/>
                  </a:lnTo>
                  <a:lnTo>
                    <a:pt x="389" y="1396"/>
                  </a:lnTo>
                  <a:lnTo>
                    <a:pt x="395" y="1422"/>
                  </a:lnTo>
                  <a:lnTo>
                    <a:pt x="402" y="1426"/>
                  </a:lnTo>
                  <a:lnTo>
                    <a:pt x="405" y="1436"/>
                  </a:lnTo>
                  <a:lnTo>
                    <a:pt x="399" y="1445"/>
                  </a:lnTo>
                  <a:lnTo>
                    <a:pt x="387" y="1445"/>
                  </a:lnTo>
                  <a:lnTo>
                    <a:pt x="370" y="1459"/>
                  </a:lnTo>
                  <a:lnTo>
                    <a:pt x="366" y="1468"/>
                  </a:lnTo>
                  <a:lnTo>
                    <a:pt x="355" y="1477"/>
                  </a:lnTo>
                  <a:lnTo>
                    <a:pt x="340" y="1492"/>
                  </a:lnTo>
                  <a:lnTo>
                    <a:pt x="334" y="1506"/>
                  </a:lnTo>
                  <a:lnTo>
                    <a:pt x="320" y="1506"/>
                  </a:lnTo>
                  <a:lnTo>
                    <a:pt x="306" y="1514"/>
                  </a:lnTo>
                  <a:lnTo>
                    <a:pt x="314" y="1514"/>
                  </a:lnTo>
                  <a:lnTo>
                    <a:pt x="321" y="1515"/>
                  </a:lnTo>
                  <a:lnTo>
                    <a:pt x="326" y="1529"/>
                  </a:lnTo>
                  <a:lnTo>
                    <a:pt x="334" y="1549"/>
                  </a:lnTo>
                  <a:lnTo>
                    <a:pt x="327" y="1553"/>
                  </a:lnTo>
                  <a:lnTo>
                    <a:pt x="324" y="1541"/>
                  </a:lnTo>
                  <a:lnTo>
                    <a:pt x="318" y="1530"/>
                  </a:lnTo>
                  <a:lnTo>
                    <a:pt x="314" y="1544"/>
                  </a:lnTo>
                  <a:lnTo>
                    <a:pt x="318" y="1558"/>
                  </a:lnTo>
                  <a:lnTo>
                    <a:pt x="329" y="1562"/>
                  </a:lnTo>
                  <a:lnTo>
                    <a:pt x="330" y="1573"/>
                  </a:lnTo>
                  <a:lnTo>
                    <a:pt x="326" y="1582"/>
                  </a:lnTo>
                  <a:lnTo>
                    <a:pt x="334" y="1578"/>
                  </a:lnTo>
                  <a:lnTo>
                    <a:pt x="338" y="1567"/>
                  </a:lnTo>
                  <a:lnTo>
                    <a:pt x="350" y="1564"/>
                  </a:lnTo>
                  <a:lnTo>
                    <a:pt x="359" y="1567"/>
                  </a:lnTo>
                  <a:lnTo>
                    <a:pt x="353" y="1572"/>
                  </a:lnTo>
                  <a:lnTo>
                    <a:pt x="358" y="1576"/>
                  </a:lnTo>
                  <a:lnTo>
                    <a:pt x="372" y="1573"/>
                  </a:lnTo>
                  <a:lnTo>
                    <a:pt x="370" y="1558"/>
                  </a:lnTo>
                  <a:lnTo>
                    <a:pt x="361" y="1550"/>
                  </a:lnTo>
                  <a:lnTo>
                    <a:pt x="346" y="1553"/>
                  </a:lnTo>
                  <a:lnTo>
                    <a:pt x="347" y="1547"/>
                  </a:lnTo>
                  <a:lnTo>
                    <a:pt x="352" y="1540"/>
                  </a:lnTo>
                  <a:lnTo>
                    <a:pt x="347" y="1527"/>
                  </a:lnTo>
                  <a:lnTo>
                    <a:pt x="355" y="1520"/>
                  </a:lnTo>
                  <a:lnTo>
                    <a:pt x="369" y="1524"/>
                  </a:lnTo>
                  <a:lnTo>
                    <a:pt x="382" y="1549"/>
                  </a:lnTo>
                  <a:lnTo>
                    <a:pt x="384" y="1567"/>
                  </a:lnTo>
                  <a:lnTo>
                    <a:pt x="392" y="1575"/>
                  </a:lnTo>
                  <a:lnTo>
                    <a:pt x="392" y="1602"/>
                  </a:lnTo>
                  <a:lnTo>
                    <a:pt x="381" y="1628"/>
                  </a:lnTo>
                  <a:lnTo>
                    <a:pt x="366" y="1630"/>
                  </a:lnTo>
                  <a:lnTo>
                    <a:pt x="370" y="1639"/>
                  </a:lnTo>
                  <a:lnTo>
                    <a:pt x="382" y="1660"/>
                  </a:lnTo>
                  <a:lnTo>
                    <a:pt x="387" y="1688"/>
                  </a:lnTo>
                  <a:lnTo>
                    <a:pt x="401" y="1705"/>
                  </a:lnTo>
                  <a:lnTo>
                    <a:pt x="401" y="1718"/>
                  </a:lnTo>
                  <a:lnTo>
                    <a:pt x="393" y="1726"/>
                  </a:lnTo>
                  <a:lnTo>
                    <a:pt x="404" y="1738"/>
                  </a:lnTo>
                  <a:lnTo>
                    <a:pt x="418" y="1737"/>
                  </a:lnTo>
                  <a:lnTo>
                    <a:pt x="428" y="1743"/>
                  </a:lnTo>
                  <a:lnTo>
                    <a:pt x="433" y="1737"/>
                  </a:lnTo>
                  <a:lnTo>
                    <a:pt x="433" y="1729"/>
                  </a:lnTo>
                  <a:lnTo>
                    <a:pt x="421" y="1711"/>
                  </a:lnTo>
                  <a:lnTo>
                    <a:pt x="421" y="1685"/>
                  </a:lnTo>
                  <a:lnTo>
                    <a:pt x="428" y="1676"/>
                  </a:lnTo>
                  <a:lnTo>
                    <a:pt x="436" y="1683"/>
                  </a:lnTo>
                  <a:lnTo>
                    <a:pt x="431" y="1689"/>
                  </a:lnTo>
                  <a:lnTo>
                    <a:pt x="431" y="1697"/>
                  </a:lnTo>
                  <a:lnTo>
                    <a:pt x="444" y="1711"/>
                  </a:lnTo>
                  <a:lnTo>
                    <a:pt x="448" y="1732"/>
                  </a:lnTo>
                  <a:lnTo>
                    <a:pt x="445" y="1744"/>
                  </a:lnTo>
                  <a:lnTo>
                    <a:pt x="447" y="1757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12" name="Freeform 9"/>
            <p:cNvSpPr>
              <a:spLocks noChangeArrowheads="1"/>
            </p:cNvSpPr>
            <p:nvPr/>
          </p:nvSpPr>
          <p:spPr bwMode="auto">
            <a:xfrm>
              <a:off x="8377238" y="3267075"/>
              <a:ext cx="133350" cy="212725"/>
            </a:xfrm>
            <a:custGeom>
              <a:avLst/>
              <a:gdLst>
                <a:gd name="T0" fmla="*/ 232 w 371"/>
                <a:gd name="T1" fmla="*/ 417 h 591"/>
                <a:gd name="T2" fmla="*/ 228 w 371"/>
                <a:gd name="T3" fmla="*/ 430 h 591"/>
                <a:gd name="T4" fmla="*/ 108 w 371"/>
                <a:gd name="T5" fmla="*/ 482 h 591"/>
                <a:gd name="T6" fmla="*/ 105 w 371"/>
                <a:gd name="T7" fmla="*/ 463 h 591"/>
                <a:gd name="T8" fmla="*/ 116 w 371"/>
                <a:gd name="T9" fmla="*/ 454 h 591"/>
                <a:gd name="T10" fmla="*/ 121 w 371"/>
                <a:gd name="T11" fmla="*/ 477 h 591"/>
                <a:gd name="T12" fmla="*/ 108 w 371"/>
                <a:gd name="T13" fmla="*/ 482 h 591"/>
                <a:gd name="T14" fmla="*/ 283 w 371"/>
                <a:gd name="T15" fmla="*/ 405 h 591"/>
                <a:gd name="T16" fmla="*/ 287 w 371"/>
                <a:gd name="T17" fmla="*/ 425 h 591"/>
                <a:gd name="T18" fmla="*/ 301 w 371"/>
                <a:gd name="T19" fmla="*/ 414 h 591"/>
                <a:gd name="T20" fmla="*/ 293 w 371"/>
                <a:gd name="T21" fmla="*/ 396 h 591"/>
                <a:gd name="T22" fmla="*/ 345 w 371"/>
                <a:gd name="T23" fmla="*/ 491 h 591"/>
                <a:gd name="T24" fmla="*/ 365 w 371"/>
                <a:gd name="T25" fmla="*/ 482 h 591"/>
                <a:gd name="T26" fmla="*/ 355 w 371"/>
                <a:gd name="T27" fmla="*/ 500 h 591"/>
                <a:gd name="T28" fmla="*/ 361 w 371"/>
                <a:gd name="T29" fmla="*/ 468 h 591"/>
                <a:gd name="T30" fmla="*/ 351 w 371"/>
                <a:gd name="T31" fmla="*/ 462 h 591"/>
                <a:gd name="T32" fmla="*/ 356 w 371"/>
                <a:gd name="T33" fmla="*/ 439 h 591"/>
                <a:gd name="T34" fmla="*/ 367 w 371"/>
                <a:gd name="T35" fmla="*/ 440 h 591"/>
                <a:gd name="T36" fmla="*/ 361 w 371"/>
                <a:gd name="T37" fmla="*/ 468 h 591"/>
                <a:gd name="T38" fmla="*/ 124 w 371"/>
                <a:gd name="T39" fmla="*/ 576 h 591"/>
                <a:gd name="T40" fmla="*/ 168 w 371"/>
                <a:gd name="T41" fmla="*/ 554 h 591"/>
                <a:gd name="T42" fmla="*/ 185 w 371"/>
                <a:gd name="T43" fmla="*/ 567 h 591"/>
                <a:gd name="T44" fmla="*/ 147 w 371"/>
                <a:gd name="T45" fmla="*/ 590 h 591"/>
                <a:gd name="T46" fmla="*/ 0 w 371"/>
                <a:gd name="T47" fmla="*/ 103 h 591"/>
                <a:gd name="T48" fmla="*/ 15 w 371"/>
                <a:gd name="T49" fmla="*/ 95 h 591"/>
                <a:gd name="T50" fmla="*/ 27 w 371"/>
                <a:gd name="T51" fmla="*/ 101 h 591"/>
                <a:gd name="T52" fmla="*/ 81 w 371"/>
                <a:gd name="T53" fmla="*/ 159 h 591"/>
                <a:gd name="T54" fmla="*/ 87 w 371"/>
                <a:gd name="T55" fmla="*/ 170 h 591"/>
                <a:gd name="T56" fmla="*/ 105 w 371"/>
                <a:gd name="T57" fmla="*/ 200 h 591"/>
                <a:gd name="T58" fmla="*/ 72 w 371"/>
                <a:gd name="T59" fmla="*/ 184 h 591"/>
                <a:gd name="T60" fmla="*/ 55 w 371"/>
                <a:gd name="T61" fmla="*/ 194 h 591"/>
                <a:gd name="T62" fmla="*/ 75 w 371"/>
                <a:gd name="T63" fmla="*/ 234 h 591"/>
                <a:gd name="T64" fmla="*/ 92 w 371"/>
                <a:gd name="T65" fmla="*/ 249 h 591"/>
                <a:gd name="T66" fmla="*/ 101 w 371"/>
                <a:gd name="T67" fmla="*/ 289 h 591"/>
                <a:gd name="T68" fmla="*/ 122 w 371"/>
                <a:gd name="T69" fmla="*/ 311 h 591"/>
                <a:gd name="T70" fmla="*/ 95 w 371"/>
                <a:gd name="T71" fmla="*/ 338 h 591"/>
                <a:gd name="T72" fmla="*/ 105 w 371"/>
                <a:gd name="T73" fmla="*/ 361 h 591"/>
                <a:gd name="T74" fmla="*/ 96 w 371"/>
                <a:gd name="T75" fmla="*/ 381 h 591"/>
                <a:gd name="T76" fmla="*/ 95 w 371"/>
                <a:gd name="T77" fmla="*/ 398 h 591"/>
                <a:gd name="T78" fmla="*/ 125 w 371"/>
                <a:gd name="T79" fmla="*/ 437 h 591"/>
                <a:gd name="T80" fmla="*/ 136 w 371"/>
                <a:gd name="T81" fmla="*/ 460 h 591"/>
                <a:gd name="T82" fmla="*/ 147 w 371"/>
                <a:gd name="T83" fmla="*/ 465 h 591"/>
                <a:gd name="T84" fmla="*/ 156 w 371"/>
                <a:gd name="T85" fmla="*/ 454 h 591"/>
                <a:gd name="T86" fmla="*/ 203 w 371"/>
                <a:gd name="T87" fmla="*/ 407 h 591"/>
                <a:gd name="T88" fmla="*/ 220 w 371"/>
                <a:gd name="T89" fmla="*/ 413 h 591"/>
                <a:gd name="T90" fmla="*/ 240 w 371"/>
                <a:gd name="T91" fmla="*/ 401 h 591"/>
                <a:gd name="T92" fmla="*/ 263 w 371"/>
                <a:gd name="T93" fmla="*/ 410 h 591"/>
                <a:gd name="T94" fmla="*/ 278 w 371"/>
                <a:gd name="T95" fmla="*/ 411 h 591"/>
                <a:gd name="T96" fmla="*/ 290 w 371"/>
                <a:gd name="T97" fmla="*/ 387 h 591"/>
                <a:gd name="T98" fmla="*/ 332 w 371"/>
                <a:gd name="T99" fmla="*/ 359 h 591"/>
                <a:gd name="T100" fmla="*/ 338 w 371"/>
                <a:gd name="T101" fmla="*/ 343 h 591"/>
                <a:gd name="T102" fmla="*/ 327 w 371"/>
                <a:gd name="T103" fmla="*/ 280 h 591"/>
                <a:gd name="T104" fmla="*/ 321 w 371"/>
                <a:gd name="T105" fmla="*/ 268 h 591"/>
                <a:gd name="T106" fmla="*/ 298 w 371"/>
                <a:gd name="T107" fmla="*/ 197 h 591"/>
                <a:gd name="T108" fmla="*/ 249 w 371"/>
                <a:gd name="T109" fmla="*/ 101 h 591"/>
                <a:gd name="T110" fmla="*/ 176 w 371"/>
                <a:gd name="T111" fmla="*/ 0 h 591"/>
                <a:gd name="T112" fmla="*/ 87 w 371"/>
                <a:gd name="T113" fmla="*/ 26 h 591"/>
                <a:gd name="T114" fmla="*/ 30 w 371"/>
                <a:gd name="T115" fmla="*/ 60 h 591"/>
                <a:gd name="T116" fmla="*/ 0 w 371"/>
                <a:gd name="T117" fmla="*/ 103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1" h="591">
                  <a:moveTo>
                    <a:pt x="225" y="422"/>
                  </a:moveTo>
                  <a:lnTo>
                    <a:pt x="232" y="417"/>
                  </a:lnTo>
                  <a:lnTo>
                    <a:pt x="240" y="425"/>
                  </a:lnTo>
                  <a:lnTo>
                    <a:pt x="228" y="430"/>
                  </a:lnTo>
                  <a:lnTo>
                    <a:pt x="225" y="422"/>
                  </a:lnTo>
                  <a:close/>
                  <a:moveTo>
                    <a:pt x="108" y="482"/>
                  </a:moveTo>
                  <a:lnTo>
                    <a:pt x="102" y="469"/>
                  </a:lnTo>
                  <a:lnTo>
                    <a:pt x="105" y="463"/>
                  </a:lnTo>
                  <a:lnTo>
                    <a:pt x="110" y="463"/>
                  </a:lnTo>
                  <a:lnTo>
                    <a:pt x="116" y="454"/>
                  </a:lnTo>
                  <a:lnTo>
                    <a:pt x="121" y="463"/>
                  </a:lnTo>
                  <a:lnTo>
                    <a:pt x="121" y="477"/>
                  </a:lnTo>
                  <a:lnTo>
                    <a:pt x="115" y="477"/>
                  </a:lnTo>
                  <a:lnTo>
                    <a:pt x="108" y="482"/>
                  </a:lnTo>
                  <a:close/>
                  <a:moveTo>
                    <a:pt x="293" y="396"/>
                  </a:moveTo>
                  <a:lnTo>
                    <a:pt x="283" y="405"/>
                  </a:lnTo>
                  <a:lnTo>
                    <a:pt x="283" y="414"/>
                  </a:lnTo>
                  <a:lnTo>
                    <a:pt x="287" y="425"/>
                  </a:lnTo>
                  <a:lnTo>
                    <a:pt x="295" y="422"/>
                  </a:lnTo>
                  <a:lnTo>
                    <a:pt x="301" y="414"/>
                  </a:lnTo>
                  <a:lnTo>
                    <a:pt x="299" y="399"/>
                  </a:lnTo>
                  <a:lnTo>
                    <a:pt x="293" y="396"/>
                  </a:lnTo>
                  <a:close/>
                  <a:moveTo>
                    <a:pt x="348" y="500"/>
                  </a:moveTo>
                  <a:lnTo>
                    <a:pt x="345" y="491"/>
                  </a:lnTo>
                  <a:lnTo>
                    <a:pt x="353" y="482"/>
                  </a:lnTo>
                  <a:lnTo>
                    <a:pt x="365" y="482"/>
                  </a:lnTo>
                  <a:lnTo>
                    <a:pt x="361" y="492"/>
                  </a:lnTo>
                  <a:lnTo>
                    <a:pt x="355" y="500"/>
                  </a:lnTo>
                  <a:lnTo>
                    <a:pt x="348" y="500"/>
                  </a:lnTo>
                  <a:close/>
                  <a:moveTo>
                    <a:pt x="361" y="468"/>
                  </a:moveTo>
                  <a:lnTo>
                    <a:pt x="356" y="473"/>
                  </a:lnTo>
                  <a:lnTo>
                    <a:pt x="351" y="462"/>
                  </a:lnTo>
                  <a:lnTo>
                    <a:pt x="351" y="448"/>
                  </a:lnTo>
                  <a:lnTo>
                    <a:pt x="356" y="439"/>
                  </a:lnTo>
                  <a:lnTo>
                    <a:pt x="364" y="433"/>
                  </a:lnTo>
                  <a:lnTo>
                    <a:pt x="367" y="440"/>
                  </a:lnTo>
                  <a:lnTo>
                    <a:pt x="370" y="451"/>
                  </a:lnTo>
                  <a:lnTo>
                    <a:pt x="361" y="468"/>
                  </a:lnTo>
                  <a:close/>
                  <a:moveTo>
                    <a:pt x="130" y="589"/>
                  </a:moveTo>
                  <a:lnTo>
                    <a:pt x="124" y="576"/>
                  </a:lnTo>
                  <a:lnTo>
                    <a:pt x="134" y="564"/>
                  </a:lnTo>
                  <a:lnTo>
                    <a:pt x="168" y="554"/>
                  </a:lnTo>
                  <a:lnTo>
                    <a:pt x="185" y="557"/>
                  </a:lnTo>
                  <a:lnTo>
                    <a:pt x="185" y="567"/>
                  </a:lnTo>
                  <a:lnTo>
                    <a:pt x="174" y="586"/>
                  </a:lnTo>
                  <a:lnTo>
                    <a:pt x="147" y="590"/>
                  </a:lnTo>
                  <a:lnTo>
                    <a:pt x="130" y="589"/>
                  </a:lnTo>
                  <a:close/>
                  <a:moveTo>
                    <a:pt x="0" y="103"/>
                  </a:moveTo>
                  <a:lnTo>
                    <a:pt x="1" y="104"/>
                  </a:lnTo>
                  <a:lnTo>
                    <a:pt x="15" y="95"/>
                  </a:lnTo>
                  <a:lnTo>
                    <a:pt x="40" y="95"/>
                  </a:lnTo>
                  <a:lnTo>
                    <a:pt x="27" y="101"/>
                  </a:lnTo>
                  <a:lnTo>
                    <a:pt x="60" y="129"/>
                  </a:lnTo>
                  <a:lnTo>
                    <a:pt x="81" y="159"/>
                  </a:lnTo>
                  <a:lnTo>
                    <a:pt x="92" y="161"/>
                  </a:lnTo>
                  <a:lnTo>
                    <a:pt x="87" y="170"/>
                  </a:lnTo>
                  <a:lnTo>
                    <a:pt x="98" y="187"/>
                  </a:lnTo>
                  <a:lnTo>
                    <a:pt x="105" y="200"/>
                  </a:lnTo>
                  <a:lnTo>
                    <a:pt x="78" y="191"/>
                  </a:lnTo>
                  <a:lnTo>
                    <a:pt x="72" y="184"/>
                  </a:lnTo>
                  <a:lnTo>
                    <a:pt x="67" y="197"/>
                  </a:lnTo>
                  <a:lnTo>
                    <a:pt x="55" y="194"/>
                  </a:lnTo>
                  <a:lnTo>
                    <a:pt x="38" y="217"/>
                  </a:lnTo>
                  <a:lnTo>
                    <a:pt x="75" y="234"/>
                  </a:lnTo>
                  <a:lnTo>
                    <a:pt x="84" y="231"/>
                  </a:lnTo>
                  <a:lnTo>
                    <a:pt x="92" y="249"/>
                  </a:lnTo>
                  <a:lnTo>
                    <a:pt x="92" y="283"/>
                  </a:lnTo>
                  <a:lnTo>
                    <a:pt x="101" y="289"/>
                  </a:lnTo>
                  <a:lnTo>
                    <a:pt x="107" y="283"/>
                  </a:lnTo>
                  <a:lnTo>
                    <a:pt x="122" y="311"/>
                  </a:lnTo>
                  <a:lnTo>
                    <a:pt x="95" y="329"/>
                  </a:lnTo>
                  <a:lnTo>
                    <a:pt x="95" y="338"/>
                  </a:lnTo>
                  <a:lnTo>
                    <a:pt x="105" y="347"/>
                  </a:lnTo>
                  <a:lnTo>
                    <a:pt x="105" y="361"/>
                  </a:lnTo>
                  <a:lnTo>
                    <a:pt x="96" y="366"/>
                  </a:lnTo>
                  <a:lnTo>
                    <a:pt x="96" y="381"/>
                  </a:lnTo>
                  <a:lnTo>
                    <a:pt x="105" y="398"/>
                  </a:lnTo>
                  <a:lnTo>
                    <a:pt x="95" y="398"/>
                  </a:lnTo>
                  <a:lnTo>
                    <a:pt x="115" y="436"/>
                  </a:lnTo>
                  <a:lnTo>
                    <a:pt x="125" y="437"/>
                  </a:lnTo>
                  <a:lnTo>
                    <a:pt x="130" y="456"/>
                  </a:lnTo>
                  <a:lnTo>
                    <a:pt x="136" y="460"/>
                  </a:lnTo>
                  <a:lnTo>
                    <a:pt x="134" y="474"/>
                  </a:lnTo>
                  <a:lnTo>
                    <a:pt x="147" y="465"/>
                  </a:lnTo>
                  <a:lnTo>
                    <a:pt x="148" y="445"/>
                  </a:lnTo>
                  <a:lnTo>
                    <a:pt x="156" y="454"/>
                  </a:lnTo>
                  <a:lnTo>
                    <a:pt x="166" y="437"/>
                  </a:lnTo>
                  <a:lnTo>
                    <a:pt x="203" y="407"/>
                  </a:lnTo>
                  <a:lnTo>
                    <a:pt x="218" y="404"/>
                  </a:lnTo>
                  <a:lnTo>
                    <a:pt x="220" y="413"/>
                  </a:lnTo>
                  <a:lnTo>
                    <a:pt x="231" y="399"/>
                  </a:lnTo>
                  <a:lnTo>
                    <a:pt x="240" y="401"/>
                  </a:lnTo>
                  <a:lnTo>
                    <a:pt x="248" y="416"/>
                  </a:lnTo>
                  <a:lnTo>
                    <a:pt x="263" y="410"/>
                  </a:lnTo>
                  <a:lnTo>
                    <a:pt x="269" y="417"/>
                  </a:lnTo>
                  <a:lnTo>
                    <a:pt x="278" y="411"/>
                  </a:lnTo>
                  <a:lnTo>
                    <a:pt x="272" y="401"/>
                  </a:lnTo>
                  <a:lnTo>
                    <a:pt x="290" y="387"/>
                  </a:lnTo>
                  <a:lnTo>
                    <a:pt x="309" y="387"/>
                  </a:lnTo>
                  <a:lnTo>
                    <a:pt x="332" y="359"/>
                  </a:lnTo>
                  <a:lnTo>
                    <a:pt x="327" y="350"/>
                  </a:lnTo>
                  <a:lnTo>
                    <a:pt x="338" y="343"/>
                  </a:lnTo>
                  <a:lnTo>
                    <a:pt x="333" y="280"/>
                  </a:lnTo>
                  <a:lnTo>
                    <a:pt x="327" y="280"/>
                  </a:lnTo>
                  <a:lnTo>
                    <a:pt x="322" y="286"/>
                  </a:lnTo>
                  <a:lnTo>
                    <a:pt x="321" y="268"/>
                  </a:lnTo>
                  <a:lnTo>
                    <a:pt x="310" y="210"/>
                  </a:lnTo>
                  <a:lnTo>
                    <a:pt x="298" y="197"/>
                  </a:lnTo>
                  <a:lnTo>
                    <a:pt x="296" y="161"/>
                  </a:lnTo>
                  <a:lnTo>
                    <a:pt x="249" y="101"/>
                  </a:lnTo>
                  <a:lnTo>
                    <a:pt x="206" y="55"/>
                  </a:lnTo>
                  <a:lnTo>
                    <a:pt x="176" y="0"/>
                  </a:lnTo>
                  <a:lnTo>
                    <a:pt x="144" y="22"/>
                  </a:lnTo>
                  <a:lnTo>
                    <a:pt x="87" y="26"/>
                  </a:lnTo>
                  <a:lnTo>
                    <a:pt x="58" y="52"/>
                  </a:lnTo>
                  <a:lnTo>
                    <a:pt x="30" y="60"/>
                  </a:lnTo>
                  <a:lnTo>
                    <a:pt x="6" y="84"/>
                  </a:lnTo>
                  <a:lnTo>
                    <a:pt x="0" y="103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13" name="Freeform 10"/>
            <p:cNvSpPr>
              <a:spLocks noChangeArrowheads="1"/>
            </p:cNvSpPr>
            <p:nvPr/>
          </p:nvSpPr>
          <p:spPr bwMode="auto">
            <a:xfrm>
              <a:off x="8318500" y="3071813"/>
              <a:ext cx="139700" cy="239712"/>
            </a:xfrm>
            <a:custGeom>
              <a:avLst/>
              <a:gdLst>
                <a:gd name="T0" fmla="*/ 0 w 386"/>
                <a:gd name="T1" fmla="*/ 370 h 664"/>
                <a:gd name="T2" fmla="*/ 30 w 386"/>
                <a:gd name="T3" fmla="*/ 332 h 664"/>
                <a:gd name="T4" fmla="*/ 50 w 386"/>
                <a:gd name="T5" fmla="*/ 304 h 664"/>
                <a:gd name="T6" fmla="*/ 81 w 386"/>
                <a:gd name="T7" fmla="*/ 269 h 664"/>
                <a:gd name="T8" fmla="*/ 101 w 386"/>
                <a:gd name="T9" fmla="*/ 216 h 664"/>
                <a:gd name="T10" fmla="*/ 101 w 386"/>
                <a:gd name="T11" fmla="*/ 180 h 664"/>
                <a:gd name="T12" fmla="*/ 131 w 386"/>
                <a:gd name="T13" fmla="*/ 185 h 664"/>
                <a:gd name="T14" fmla="*/ 156 w 386"/>
                <a:gd name="T15" fmla="*/ 203 h 664"/>
                <a:gd name="T16" fmla="*/ 186 w 386"/>
                <a:gd name="T17" fmla="*/ 203 h 664"/>
                <a:gd name="T18" fmla="*/ 241 w 386"/>
                <a:gd name="T19" fmla="*/ 203 h 664"/>
                <a:gd name="T20" fmla="*/ 250 w 386"/>
                <a:gd name="T21" fmla="*/ 170 h 664"/>
                <a:gd name="T22" fmla="*/ 215 w 386"/>
                <a:gd name="T23" fmla="*/ 139 h 664"/>
                <a:gd name="T24" fmla="*/ 247 w 386"/>
                <a:gd name="T25" fmla="*/ 128 h 664"/>
                <a:gd name="T26" fmla="*/ 280 w 386"/>
                <a:gd name="T27" fmla="*/ 86 h 664"/>
                <a:gd name="T28" fmla="*/ 309 w 386"/>
                <a:gd name="T29" fmla="*/ 66 h 664"/>
                <a:gd name="T30" fmla="*/ 309 w 386"/>
                <a:gd name="T31" fmla="*/ 38 h 664"/>
                <a:gd name="T32" fmla="*/ 310 w 386"/>
                <a:gd name="T33" fmla="*/ 5 h 664"/>
                <a:gd name="T34" fmla="*/ 335 w 386"/>
                <a:gd name="T35" fmla="*/ 12 h 664"/>
                <a:gd name="T36" fmla="*/ 342 w 386"/>
                <a:gd name="T37" fmla="*/ 37 h 664"/>
                <a:gd name="T38" fmla="*/ 385 w 386"/>
                <a:gd name="T39" fmla="*/ 67 h 664"/>
                <a:gd name="T40" fmla="*/ 356 w 386"/>
                <a:gd name="T41" fmla="*/ 98 h 664"/>
                <a:gd name="T42" fmla="*/ 345 w 386"/>
                <a:gd name="T43" fmla="*/ 115 h 664"/>
                <a:gd name="T44" fmla="*/ 336 w 386"/>
                <a:gd name="T45" fmla="*/ 179 h 664"/>
                <a:gd name="T46" fmla="*/ 353 w 386"/>
                <a:gd name="T47" fmla="*/ 234 h 664"/>
                <a:gd name="T48" fmla="*/ 359 w 386"/>
                <a:gd name="T49" fmla="*/ 263 h 664"/>
                <a:gd name="T50" fmla="*/ 342 w 386"/>
                <a:gd name="T51" fmla="*/ 287 h 664"/>
                <a:gd name="T52" fmla="*/ 307 w 386"/>
                <a:gd name="T53" fmla="*/ 341 h 664"/>
                <a:gd name="T54" fmla="*/ 292 w 386"/>
                <a:gd name="T55" fmla="*/ 361 h 664"/>
                <a:gd name="T56" fmla="*/ 258 w 386"/>
                <a:gd name="T57" fmla="*/ 370 h 664"/>
                <a:gd name="T58" fmla="*/ 231 w 386"/>
                <a:gd name="T59" fmla="*/ 402 h 664"/>
                <a:gd name="T60" fmla="*/ 237 w 386"/>
                <a:gd name="T61" fmla="*/ 440 h 664"/>
                <a:gd name="T62" fmla="*/ 234 w 386"/>
                <a:gd name="T63" fmla="*/ 471 h 664"/>
                <a:gd name="T64" fmla="*/ 272 w 386"/>
                <a:gd name="T65" fmla="*/ 489 h 664"/>
                <a:gd name="T66" fmla="*/ 341 w 386"/>
                <a:gd name="T67" fmla="*/ 541 h 664"/>
                <a:gd name="T68" fmla="*/ 252 w 386"/>
                <a:gd name="T69" fmla="*/ 567 h 664"/>
                <a:gd name="T70" fmla="*/ 195 w 386"/>
                <a:gd name="T71" fmla="*/ 601 h 664"/>
                <a:gd name="T72" fmla="*/ 165 w 386"/>
                <a:gd name="T73" fmla="*/ 644 h 664"/>
                <a:gd name="T74" fmla="*/ 137 w 386"/>
                <a:gd name="T75" fmla="*/ 630 h 664"/>
                <a:gd name="T76" fmla="*/ 127 w 386"/>
                <a:gd name="T77" fmla="*/ 657 h 664"/>
                <a:gd name="T78" fmla="*/ 101 w 386"/>
                <a:gd name="T79" fmla="*/ 663 h 664"/>
                <a:gd name="T80" fmla="*/ 108 w 386"/>
                <a:gd name="T81" fmla="*/ 630 h 664"/>
                <a:gd name="T82" fmla="*/ 78 w 386"/>
                <a:gd name="T83" fmla="*/ 631 h 664"/>
                <a:gd name="T84" fmla="*/ 75 w 386"/>
                <a:gd name="T85" fmla="*/ 615 h 664"/>
                <a:gd name="T86" fmla="*/ 87 w 386"/>
                <a:gd name="T87" fmla="*/ 558 h 664"/>
                <a:gd name="T88" fmla="*/ 124 w 386"/>
                <a:gd name="T89" fmla="*/ 541 h 664"/>
                <a:gd name="T90" fmla="*/ 78 w 386"/>
                <a:gd name="T91" fmla="*/ 547 h 664"/>
                <a:gd name="T92" fmla="*/ 72 w 386"/>
                <a:gd name="T93" fmla="*/ 503 h 664"/>
                <a:gd name="T94" fmla="*/ 81 w 386"/>
                <a:gd name="T95" fmla="*/ 456 h 664"/>
                <a:gd name="T96" fmla="*/ 96 w 386"/>
                <a:gd name="T97" fmla="*/ 434 h 664"/>
                <a:gd name="T98" fmla="*/ 78 w 386"/>
                <a:gd name="T99" fmla="*/ 446 h 664"/>
                <a:gd name="T100" fmla="*/ 43 w 386"/>
                <a:gd name="T101" fmla="*/ 439 h 664"/>
                <a:gd name="T102" fmla="*/ 24 w 386"/>
                <a:gd name="T103" fmla="*/ 442 h 664"/>
                <a:gd name="T104" fmla="*/ 6 w 386"/>
                <a:gd name="T105" fmla="*/ 420 h 664"/>
                <a:gd name="T106" fmla="*/ 0 w 386"/>
                <a:gd name="T107" fmla="*/ 417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6" h="664">
                  <a:moveTo>
                    <a:pt x="0" y="417"/>
                  </a:moveTo>
                  <a:lnTo>
                    <a:pt x="0" y="370"/>
                  </a:lnTo>
                  <a:lnTo>
                    <a:pt x="20" y="353"/>
                  </a:lnTo>
                  <a:lnTo>
                    <a:pt x="30" y="332"/>
                  </a:lnTo>
                  <a:lnTo>
                    <a:pt x="30" y="318"/>
                  </a:lnTo>
                  <a:lnTo>
                    <a:pt x="50" y="304"/>
                  </a:lnTo>
                  <a:lnTo>
                    <a:pt x="66" y="277"/>
                  </a:lnTo>
                  <a:lnTo>
                    <a:pt x="81" y="269"/>
                  </a:lnTo>
                  <a:lnTo>
                    <a:pt x="93" y="229"/>
                  </a:lnTo>
                  <a:lnTo>
                    <a:pt x="101" y="216"/>
                  </a:lnTo>
                  <a:lnTo>
                    <a:pt x="99" y="208"/>
                  </a:lnTo>
                  <a:lnTo>
                    <a:pt x="101" y="180"/>
                  </a:lnTo>
                  <a:lnTo>
                    <a:pt x="116" y="162"/>
                  </a:lnTo>
                  <a:lnTo>
                    <a:pt x="131" y="185"/>
                  </a:lnTo>
                  <a:lnTo>
                    <a:pt x="144" y="193"/>
                  </a:lnTo>
                  <a:lnTo>
                    <a:pt x="156" y="203"/>
                  </a:lnTo>
                  <a:lnTo>
                    <a:pt x="169" y="197"/>
                  </a:lnTo>
                  <a:lnTo>
                    <a:pt x="186" y="203"/>
                  </a:lnTo>
                  <a:lnTo>
                    <a:pt x="220" y="200"/>
                  </a:lnTo>
                  <a:lnTo>
                    <a:pt x="241" y="203"/>
                  </a:lnTo>
                  <a:lnTo>
                    <a:pt x="250" y="182"/>
                  </a:lnTo>
                  <a:lnTo>
                    <a:pt x="250" y="170"/>
                  </a:lnTo>
                  <a:lnTo>
                    <a:pt x="232" y="153"/>
                  </a:lnTo>
                  <a:lnTo>
                    <a:pt x="215" y="139"/>
                  </a:lnTo>
                  <a:lnTo>
                    <a:pt x="229" y="132"/>
                  </a:lnTo>
                  <a:lnTo>
                    <a:pt x="247" y="128"/>
                  </a:lnTo>
                  <a:lnTo>
                    <a:pt x="280" y="102"/>
                  </a:lnTo>
                  <a:lnTo>
                    <a:pt x="280" y="86"/>
                  </a:lnTo>
                  <a:lnTo>
                    <a:pt x="292" y="67"/>
                  </a:lnTo>
                  <a:lnTo>
                    <a:pt x="309" y="66"/>
                  </a:lnTo>
                  <a:lnTo>
                    <a:pt x="315" y="51"/>
                  </a:lnTo>
                  <a:lnTo>
                    <a:pt x="309" y="38"/>
                  </a:lnTo>
                  <a:lnTo>
                    <a:pt x="310" y="23"/>
                  </a:lnTo>
                  <a:lnTo>
                    <a:pt x="310" y="5"/>
                  </a:lnTo>
                  <a:lnTo>
                    <a:pt x="321" y="0"/>
                  </a:lnTo>
                  <a:lnTo>
                    <a:pt x="335" y="12"/>
                  </a:lnTo>
                  <a:lnTo>
                    <a:pt x="335" y="28"/>
                  </a:lnTo>
                  <a:lnTo>
                    <a:pt x="342" y="37"/>
                  </a:lnTo>
                  <a:lnTo>
                    <a:pt x="367" y="43"/>
                  </a:lnTo>
                  <a:lnTo>
                    <a:pt x="385" y="67"/>
                  </a:lnTo>
                  <a:lnTo>
                    <a:pt x="382" y="67"/>
                  </a:lnTo>
                  <a:lnTo>
                    <a:pt x="356" y="98"/>
                  </a:lnTo>
                  <a:lnTo>
                    <a:pt x="345" y="95"/>
                  </a:lnTo>
                  <a:lnTo>
                    <a:pt x="345" y="115"/>
                  </a:lnTo>
                  <a:lnTo>
                    <a:pt x="335" y="156"/>
                  </a:lnTo>
                  <a:lnTo>
                    <a:pt x="336" y="179"/>
                  </a:lnTo>
                  <a:lnTo>
                    <a:pt x="351" y="191"/>
                  </a:lnTo>
                  <a:lnTo>
                    <a:pt x="353" y="234"/>
                  </a:lnTo>
                  <a:lnTo>
                    <a:pt x="365" y="245"/>
                  </a:lnTo>
                  <a:lnTo>
                    <a:pt x="359" y="263"/>
                  </a:lnTo>
                  <a:lnTo>
                    <a:pt x="338" y="281"/>
                  </a:lnTo>
                  <a:lnTo>
                    <a:pt x="342" y="287"/>
                  </a:lnTo>
                  <a:lnTo>
                    <a:pt x="302" y="329"/>
                  </a:lnTo>
                  <a:lnTo>
                    <a:pt x="307" y="341"/>
                  </a:lnTo>
                  <a:lnTo>
                    <a:pt x="295" y="352"/>
                  </a:lnTo>
                  <a:lnTo>
                    <a:pt x="292" y="361"/>
                  </a:lnTo>
                  <a:lnTo>
                    <a:pt x="275" y="359"/>
                  </a:lnTo>
                  <a:lnTo>
                    <a:pt x="258" y="370"/>
                  </a:lnTo>
                  <a:lnTo>
                    <a:pt x="252" y="388"/>
                  </a:lnTo>
                  <a:lnTo>
                    <a:pt x="231" y="402"/>
                  </a:lnTo>
                  <a:lnTo>
                    <a:pt x="231" y="422"/>
                  </a:lnTo>
                  <a:lnTo>
                    <a:pt x="237" y="440"/>
                  </a:lnTo>
                  <a:lnTo>
                    <a:pt x="229" y="449"/>
                  </a:lnTo>
                  <a:lnTo>
                    <a:pt x="234" y="471"/>
                  </a:lnTo>
                  <a:lnTo>
                    <a:pt x="263" y="475"/>
                  </a:lnTo>
                  <a:lnTo>
                    <a:pt x="272" y="489"/>
                  </a:lnTo>
                  <a:lnTo>
                    <a:pt x="331" y="524"/>
                  </a:lnTo>
                  <a:lnTo>
                    <a:pt x="341" y="541"/>
                  </a:lnTo>
                  <a:lnTo>
                    <a:pt x="309" y="563"/>
                  </a:lnTo>
                  <a:lnTo>
                    <a:pt x="252" y="567"/>
                  </a:lnTo>
                  <a:lnTo>
                    <a:pt x="223" y="593"/>
                  </a:lnTo>
                  <a:lnTo>
                    <a:pt x="195" y="601"/>
                  </a:lnTo>
                  <a:lnTo>
                    <a:pt x="171" y="625"/>
                  </a:lnTo>
                  <a:lnTo>
                    <a:pt x="165" y="644"/>
                  </a:lnTo>
                  <a:lnTo>
                    <a:pt x="147" y="624"/>
                  </a:lnTo>
                  <a:lnTo>
                    <a:pt x="137" y="630"/>
                  </a:lnTo>
                  <a:lnTo>
                    <a:pt x="142" y="638"/>
                  </a:lnTo>
                  <a:lnTo>
                    <a:pt x="127" y="657"/>
                  </a:lnTo>
                  <a:lnTo>
                    <a:pt x="117" y="650"/>
                  </a:lnTo>
                  <a:lnTo>
                    <a:pt x="101" y="663"/>
                  </a:lnTo>
                  <a:lnTo>
                    <a:pt x="93" y="653"/>
                  </a:lnTo>
                  <a:lnTo>
                    <a:pt x="108" y="630"/>
                  </a:lnTo>
                  <a:lnTo>
                    <a:pt x="92" y="624"/>
                  </a:lnTo>
                  <a:lnTo>
                    <a:pt x="78" y="631"/>
                  </a:lnTo>
                  <a:lnTo>
                    <a:pt x="70" y="630"/>
                  </a:lnTo>
                  <a:lnTo>
                    <a:pt x="75" y="615"/>
                  </a:lnTo>
                  <a:lnTo>
                    <a:pt x="75" y="581"/>
                  </a:lnTo>
                  <a:lnTo>
                    <a:pt x="87" y="558"/>
                  </a:lnTo>
                  <a:lnTo>
                    <a:pt x="107" y="556"/>
                  </a:lnTo>
                  <a:lnTo>
                    <a:pt x="124" y="541"/>
                  </a:lnTo>
                  <a:lnTo>
                    <a:pt x="108" y="549"/>
                  </a:lnTo>
                  <a:lnTo>
                    <a:pt x="78" y="547"/>
                  </a:lnTo>
                  <a:lnTo>
                    <a:pt x="73" y="541"/>
                  </a:lnTo>
                  <a:lnTo>
                    <a:pt x="72" y="503"/>
                  </a:lnTo>
                  <a:lnTo>
                    <a:pt x="92" y="471"/>
                  </a:lnTo>
                  <a:lnTo>
                    <a:pt x="81" y="456"/>
                  </a:lnTo>
                  <a:lnTo>
                    <a:pt x="92" y="448"/>
                  </a:lnTo>
                  <a:lnTo>
                    <a:pt x="96" y="434"/>
                  </a:lnTo>
                  <a:lnTo>
                    <a:pt x="85" y="434"/>
                  </a:lnTo>
                  <a:lnTo>
                    <a:pt x="78" y="446"/>
                  </a:lnTo>
                  <a:lnTo>
                    <a:pt x="50" y="449"/>
                  </a:lnTo>
                  <a:lnTo>
                    <a:pt x="43" y="439"/>
                  </a:lnTo>
                  <a:lnTo>
                    <a:pt x="26" y="430"/>
                  </a:lnTo>
                  <a:lnTo>
                    <a:pt x="24" y="442"/>
                  </a:lnTo>
                  <a:lnTo>
                    <a:pt x="12" y="449"/>
                  </a:lnTo>
                  <a:lnTo>
                    <a:pt x="6" y="420"/>
                  </a:lnTo>
                  <a:lnTo>
                    <a:pt x="1" y="422"/>
                  </a:lnTo>
                  <a:lnTo>
                    <a:pt x="0" y="41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14" name="Freeform 11"/>
            <p:cNvSpPr>
              <a:spLocks noChangeArrowheads="1"/>
            </p:cNvSpPr>
            <p:nvPr/>
          </p:nvSpPr>
          <p:spPr bwMode="auto">
            <a:xfrm>
              <a:off x="7192963" y="2762250"/>
              <a:ext cx="903287" cy="425450"/>
            </a:xfrm>
            <a:custGeom>
              <a:avLst/>
              <a:gdLst>
                <a:gd name="T0" fmla="*/ 84 w 2507"/>
                <a:gd name="T1" fmla="*/ 361 h 1183"/>
                <a:gd name="T2" fmla="*/ 152 w 2507"/>
                <a:gd name="T3" fmla="*/ 285 h 1183"/>
                <a:gd name="T4" fmla="*/ 179 w 2507"/>
                <a:gd name="T5" fmla="*/ 234 h 1183"/>
                <a:gd name="T6" fmla="*/ 283 w 2507"/>
                <a:gd name="T7" fmla="*/ 202 h 1183"/>
                <a:gd name="T8" fmla="*/ 343 w 2507"/>
                <a:gd name="T9" fmla="*/ 219 h 1183"/>
                <a:gd name="T10" fmla="*/ 431 w 2507"/>
                <a:gd name="T11" fmla="*/ 216 h 1183"/>
                <a:gd name="T12" fmla="*/ 528 w 2507"/>
                <a:gd name="T13" fmla="*/ 302 h 1183"/>
                <a:gd name="T14" fmla="*/ 615 w 2507"/>
                <a:gd name="T15" fmla="*/ 288 h 1183"/>
                <a:gd name="T16" fmla="*/ 710 w 2507"/>
                <a:gd name="T17" fmla="*/ 288 h 1183"/>
                <a:gd name="T18" fmla="*/ 732 w 2507"/>
                <a:gd name="T19" fmla="*/ 187 h 1183"/>
                <a:gd name="T20" fmla="*/ 677 w 2507"/>
                <a:gd name="T21" fmla="*/ 95 h 1183"/>
                <a:gd name="T22" fmla="*/ 729 w 2507"/>
                <a:gd name="T23" fmla="*/ 36 h 1183"/>
                <a:gd name="T24" fmla="*/ 784 w 2507"/>
                <a:gd name="T25" fmla="*/ 14 h 1183"/>
                <a:gd name="T26" fmla="*/ 888 w 2507"/>
                <a:gd name="T27" fmla="*/ 45 h 1183"/>
                <a:gd name="T28" fmla="*/ 989 w 2507"/>
                <a:gd name="T29" fmla="*/ 66 h 1183"/>
                <a:gd name="T30" fmla="*/ 1020 w 2507"/>
                <a:gd name="T31" fmla="*/ 140 h 1183"/>
                <a:gd name="T32" fmla="*/ 1084 w 2507"/>
                <a:gd name="T33" fmla="*/ 193 h 1183"/>
                <a:gd name="T34" fmla="*/ 1174 w 2507"/>
                <a:gd name="T35" fmla="*/ 195 h 1183"/>
                <a:gd name="T36" fmla="*/ 1281 w 2507"/>
                <a:gd name="T37" fmla="*/ 159 h 1183"/>
                <a:gd name="T38" fmla="*/ 1413 w 2507"/>
                <a:gd name="T39" fmla="*/ 188 h 1183"/>
                <a:gd name="T40" fmla="*/ 1515 w 2507"/>
                <a:gd name="T41" fmla="*/ 239 h 1183"/>
                <a:gd name="T42" fmla="*/ 1631 w 2507"/>
                <a:gd name="T43" fmla="*/ 269 h 1183"/>
                <a:gd name="T44" fmla="*/ 1751 w 2507"/>
                <a:gd name="T45" fmla="*/ 266 h 1183"/>
                <a:gd name="T46" fmla="*/ 1876 w 2507"/>
                <a:gd name="T47" fmla="*/ 213 h 1183"/>
                <a:gd name="T48" fmla="*/ 1935 w 2507"/>
                <a:gd name="T49" fmla="*/ 140 h 1183"/>
                <a:gd name="T50" fmla="*/ 2013 w 2507"/>
                <a:gd name="T51" fmla="*/ 111 h 1183"/>
                <a:gd name="T52" fmla="*/ 2093 w 2507"/>
                <a:gd name="T53" fmla="*/ 140 h 1183"/>
                <a:gd name="T54" fmla="*/ 2159 w 2507"/>
                <a:gd name="T55" fmla="*/ 260 h 1183"/>
                <a:gd name="T56" fmla="*/ 2198 w 2507"/>
                <a:gd name="T57" fmla="*/ 407 h 1183"/>
                <a:gd name="T58" fmla="*/ 2327 w 2507"/>
                <a:gd name="T59" fmla="*/ 361 h 1183"/>
                <a:gd name="T60" fmla="*/ 2444 w 2507"/>
                <a:gd name="T61" fmla="*/ 395 h 1183"/>
                <a:gd name="T62" fmla="*/ 2500 w 2507"/>
                <a:gd name="T63" fmla="*/ 494 h 1183"/>
                <a:gd name="T64" fmla="*/ 2446 w 2507"/>
                <a:gd name="T65" fmla="*/ 514 h 1183"/>
                <a:gd name="T66" fmla="*/ 2344 w 2507"/>
                <a:gd name="T67" fmla="*/ 542 h 1183"/>
                <a:gd name="T68" fmla="*/ 2305 w 2507"/>
                <a:gd name="T69" fmla="*/ 578 h 1183"/>
                <a:gd name="T70" fmla="*/ 2227 w 2507"/>
                <a:gd name="T71" fmla="*/ 681 h 1183"/>
                <a:gd name="T72" fmla="*/ 2130 w 2507"/>
                <a:gd name="T73" fmla="*/ 740 h 1183"/>
                <a:gd name="T74" fmla="*/ 2044 w 2507"/>
                <a:gd name="T75" fmla="*/ 745 h 1183"/>
                <a:gd name="T76" fmla="*/ 1942 w 2507"/>
                <a:gd name="T77" fmla="*/ 803 h 1183"/>
                <a:gd name="T78" fmla="*/ 2003 w 2507"/>
                <a:gd name="T79" fmla="*/ 902 h 1183"/>
                <a:gd name="T80" fmla="*/ 1885 w 2507"/>
                <a:gd name="T81" fmla="*/ 1028 h 1183"/>
                <a:gd name="T82" fmla="*/ 1743 w 2507"/>
                <a:gd name="T83" fmla="*/ 1072 h 1183"/>
                <a:gd name="T84" fmla="*/ 1541 w 2507"/>
                <a:gd name="T85" fmla="*/ 1181 h 1183"/>
                <a:gd name="T86" fmla="*/ 1431 w 2507"/>
                <a:gd name="T87" fmla="*/ 1168 h 1183"/>
                <a:gd name="T88" fmla="*/ 1228 w 2507"/>
                <a:gd name="T89" fmla="*/ 1081 h 1183"/>
                <a:gd name="T90" fmla="*/ 1067 w 2507"/>
                <a:gd name="T91" fmla="*/ 1096 h 1183"/>
                <a:gd name="T92" fmla="*/ 826 w 2507"/>
                <a:gd name="T93" fmla="*/ 1101 h 1183"/>
                <a:gd name="T94" fmla="*/ 746 w 2507"/>
                <a:gd name="T95" fmla="*/ 979 h 1183"/>
                <a:gd name="T96" fmla="*/ 708 w 2507"/>
                <a:gd name="T97" fmla="*/ 927 h 1183"/>
                <a:gd name="T98" fmla="*/ 613 w 2507"/>
                <a:gd name="T99" fmla="*/ 890 h 1183"/>
                <a:gd name="T100" fmla="*/ 499 w 2507"/>
                <a:gd name="T101" fmla="*/ 852 h 1183"/>
                <a:gd name="T102" fmla="*/ 318 w 2507"/>
                <a:gd name="T103" fmla="*/ 806 h 1183"/>
                <a:gd name="T104" fmla="*/ 329 w 2507"/>
                <a:gd name="T105" fmla="*/ 737 h 1183"/>
                <a:gd name="T106" fmla="*/ 298 w 2507"/>
                <a:gd name="T107" fmla="*/ 658 h 1183"/>
                <a:gd name="T108" fmla="*/ 255 w 2507"/>
                <a:gd name="T109" fmla="*/ 580 h 1183"/>
                <a:gd name="T110" fmla="*/ 191 w 2507"/>
                <a:gd name="T111" fmla="*/ 560 h 1183"/>
                <a:gd name="T112" fmla="*/ 126 w 2507"/>
                <a:gd name="T113" fmla="*/ 546 h 1183"/>
                <a:gd name="T114" fmla="*/ 87 w 2507"/>
                <a:gd name="T115" fmla="*/ 535 h 1183"/>
                <a:gd name="T116" fmla="*/ 26 w 2507"/>
                <a:gd name="T117" fmla="*/ 476 h 1183"/>
                <a:gd name="T118" fmla="*/ 6 w 2507"/>
                <a:gd name="T119" fmla="*/ 453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7" h="1183">
                  <a:moveTo>
                    <a:pt x="0" y="421"/>
                  </a:moveTo>
                  <a:lnTo>
                    <a:pt x="12" y="390"/>
                  </a:lnTo>
                  <a:lnTo>
                    <a:pt x="28" y="383"/>
                  </a:lnTo>
                  <a:lnTo>
                    <a:pt x="64" y="384"/>
                  </a:lnTo>
                  <a:lnTo>
                    <a:pt x="71" y="376"/>
                  </a:lnTo>
                  <a:lnTo>
                    <a:pt x="84" y="361"/>
                  </a:lnTo>
                  <a:lnTo>
                    <a:pt x="110" y="352"/>
                  </a:lnTo>
                  <a:lnTo>
                    <a:pt x="112" y="335"/>
                  </a:lnTo>
                  <a:lnTo>
                    <a:pt x="116" y="320"/>
                  </a:lnTo>
                  <a:lnTo>
                    <a:pt x="138" y="309"/>
                  </a:lnTo>
                  <a:lnTo>
                    <a:pt x="139" y="299"/>
                  </a:lnTo>
                  <a:lnTo>
                    <a:pt x="152" y="285"/>
                  </a:lnTo>
                  <a:lnTo>
                    <a:pt x="165" y="282"/>
                  </a:lnTo>
                  <a:lnTo>
                    <a:pt x="176" y="266"/>
                  </a:lnTo>
                  <a:lnTo>
                    <a:pt x="184" y="260"/>
                  </a:lnTo>
                  <a:lnTo>
                    <a:pt x="174" y="253"/>
                  </a:lnTo>
                  <a:lnTo>
                    <a:pt x="174" y="242"/>
                  </a:lnTo>
                  <a:lnTo>
                    <a:pt x="179" y="234"/>
                  </a:lnTo>
                  <a:lnTo>
                    <a:pt x="207" y="242"/>
                  </a:lnTo>
                  <a:lnTo>
                    <a:pt x="217" y="236"/>
                  </a:lnTo>
                  <a:lnTo>
                    <a:pt x="226" y="214"/>
                  </a:lnTo>
                  <a:lnTo>
                    <a:pt x="239" y="210"/>
                  </a:lnTo>
                  <a:lnTo>
                    <a:pt x="268" y="207"/>
                  </a:lnTo>
                  <a:lnTo>
                    <a:pt x="283" y="202"/>
                  </a:lnTo>
                  <a:lnTo>
                    <a:pt x="297" y="202"/>
                  </a:lnTo>
                  <a:lnTo>
                    <a:pt x="315" y="202"/>
                  </a:lnTo>
                  <a:lnTo>
                    <a:pt x="327" y="195"/>
                  </a:lnTo>
                  <a:lnTo>
                    <a:pt x="332" y="196"/>
                  </a:lnTo>
                  <a:lnTo>
                    <a:pt x="341" y="210"/>
                  </a:lnTo>
                  <a:lnTo>
                    <a:pt x="343" y="219"/>
                  </a:lnTo>
                  <a:lnTo>
                    <a:pt x="353" y="228"/>
                  </a:lnTo>
                  <a:lnTo>
                    <a:pt x="370" y="227"/>
                  </a:lnTo>
                  <a:lnTo>
                    <a:pt x="378" y="225"/>
                  </a:lnTo>
                  <a:lnTo>
                    <a:pt x="393" y="225"/>
                  </a:lnTo>
                  <a:lnTo>
                    <a:pt x="405" y="217"/>
                  </a:lnTo>
                  <a:lnTo>
                    <a:pt x="431" y="216"/>
                  </a:lnTo>
                  <a:lnTo>
                    <a:pt x="436" y="228"/>
                  </a:lnTo>
                  <a:lnTo>
                    <a:pt x="439" y="242"/>
                  </a:lnTo>
                  <a:lnTo>
                    <a:pt x="444" y="253"/>
                  </a:lnTo>
                  <a:lnTo>
                    <a:pt x="483" y="276"/>
                  </a:lnTo>
                  <a:lnTo>
                    <a:pt x="499" y="288"/>
                  </a:lnTo>
                  <a:lnTo>
                    <a:pt x="528" y="302"/>
                  </a:lnTo>
                  <a:lnTo>
                    <a:pt x="538" y="295"/>
                  </a:lnTo>
                  <a:lnTo>
                    <a:pt x="555" y="289"/>
                  </a:lnTo>
                  <a:lnTo>
                    <a:pt x="573" y="277"/>
                  </a:lnTo>
                  <a:lnTo>
                    <a:pt x="587" y="274"/>
                  </a:lnTo>
                  <a:lnTo>
                    <a:pt x="602" y="279"/>
                  </a:lnTo>
                  <a:lnTo>
                    <a:pt x="615" y="288"/>
                  </a:lnTo>
                  <a:lnTo>
                    <a:pt x="627" y="283"/>
                  </a:lnTo>
                  <a:lnTo>
                    <a:pt x="662" y="285"/>
                  </a:lnTo>
                  <a:lnTo>
                    <a:pt x="676" y="291"/>
                  </a:lnTo>
                  <a:lnTo>
                    <a:pt x="691" y="289"/>
                  </a:lnTo>
                  <a:lnTo>
                    <a:pt x="694" y="285"/>
                  </a:lnTo>
                  <a:lnTo>
                    <a:pt x="710" y="288"/>
                  </a:lnTo>
                  <a:lnTo>
                    <a:pt x="737" y="285"/>
                  </a:lnTo>
                  <a:lnTo>
                    <a:pt x="752" y="260"/>
                  </a:lnTo>
                  <a:lnTo>
                    <a:pt x="743" y="250"/>
                  </a:lnTo>
                  <a:lnTo>
                    <a:pt x="728" y="239"/>
                  </a:lnTo>
                  <a:lnTo>
                    <a:pt x="728" y="214"/>
                  </a:lnTo>
                  <a:lnTo>
                    <a:pt x="732" y="187"/>
                  </a:lnTo>
                  <a:lnTo>
                    <a:pt x="729" y="178"/>
                  </a:lnTo>
                  <a:lnTo>
                    <a:pt x="714" y="172"/>
                  </a:lnTo>
                  <a:lnTo>
                    <a:pt x="706" y="161"/>
                  </a:lnTo>
                  <a:lnTo>
                    <a:pt x="682" y="155"/>
                  </a:lnTo>
                  <a:lnTo>
                    <a:pt x="676" y="135"/>
                  </a:lnTo>
                  <a:lnTo>
                    <a:pt x="677" y="95"/>
                  </a:lnTo>
                  <a:lnTo>
                    <a:pt x="693" y="77"/>
                  </a:lnTo>
                  <a:lnTo>
                    <a:pt x="693" y="65"/>
                  </a:lnTo>
                  <a:lnTo>
                    <a:pt x="702" y="51"/>
                  </a:lnTo>
                  <a:lnTo>
                    <a:pt x="716" y="46"/>
                  </a:lnTo>
                  <a:lnTo>
                    <a:pt x="723" y="49"/>
                  </a:lnTo>
                  <a:lnTo>
                    <a:pt x="729" y="36"/>
                  </a:lnTo>
                  <a:lnTo>
                    <a:pt x="725" y="22"/>
                  </a:lnTo>
                  <a:lnTo>
                    <a:pt x="726" y="10"/>
                  </a:lnTo>
                  <a:lnTo>
                    <a:pt x="737" y="0"/>
                  </a:lnTo>
                  <a:lnTo>
                    <a:pt x="752" y="0"/>
                  </a:lnTo>
                  <a:lnTo>
                    <a:pt x="763" y="8"/>
                  </a:lnTo>
                  <a:lnTo>
                    <a:pt x="784" y="14"/>
                  </a:lnTo>
                  <a:lnTo>
                    <a:pt x="806" y="25"/>
                  </a:lnTo>
                  <a:lnTo>
                    <a:pt x="809" y="29"/>
                  </a:lnTo>
                  <a:lnTo>
                    <a:pt x="829" y="36"/>
                  </a:lnTo>
                  <a:lnTo>
                    <a:pt x="849" y="39"/>
                  </a:lnTo>
                  <a:lnTo>
                    <a:pt x="878" y="37"/>
                  </a:lnTo>
                  <a:lnTo>
                    <a:pt x="888" y="45"/>
                  </a:lnTo>
                  <a:lnTo>
                    <a:pt x="896" y="52"/>
                  </a:lnTo>
                  <a:lnTo>
                    <a:pt x="917" y="54"/>
                  </a:lnTo>
                  <a:lnTo>
                    <a:pt x="928" y="60"/>
                  </a:lnTo>
                  <a:lnTo>
                    <a:pt x="943" y="62"/>
                  </a:lnTo>
                  <a:lnTo>
                    <a:pt x="977" y="60"/>
                  </a:lnTo>
                  <a:lnTo>
                    <a:pt x="989" y="66"/>
                  </a:lnTo>
                  <a:lnTo>
                    <a:pt x="995" y="78"/>
                  </a:lnTo>
                  <a:lnTo>
                    <a:pt x="995" y="89"/>
                  </a:lnTo>
                  <a:lnTo>
                    <a:pt x="1005" y="100"/>
                  </a:lnTo>
                  <a:lnTo>
                    <a:pt x="1005" y="112"/>
                  </a:lnTo>
                  <a:lnTo>
                    <a:pt x="1012" y="121"/>
                  </a:lnTo>
                  <a:lnTo>
                    <a:pt x="1020" y="140"/>
                  </a:lnTo>
                  <a:lnTo>
                    <a:pt x="1020" y="153"/>
                  </a:lnTo>
                  <a:lnTo>
                    <a:pt x="1029" y="162"/>
                  </a:lnTo>
                  <a:lnTo>
                    <a:pt x="1040" y="162"/>
                  </a:lnTo>
                  <a:lnTo>
                    <a:pt x="1055" y="178"/>
                  </a:lnTo>
                  <a:lnTo>
                    <a:pt x="1060" y="185"/>
                  </a:lnTo>
                  <a:lnTo>
                    <a:pt x="1084" y="193"/>
                  </a:lnTo>
                  <a:lnTo>
                    <a:pt x="1108" y="205"/>
                  </a:lnTo>
                  <a:lnTo>
                    <a:pt x="1121" y="207"/>
                  </a:lnTo>
                  <a:lnTo>
                    <a:pt x="1127" y="201"/>
                  </a:lnTo>
                  <a:lnTo>
                    <a:pt x="1151" y="202"/>
                  </a:lnTo>
                  <a:lnTo>
                    <a:pt x="1162" y="195"/>
                  </a:lnTo>
                  <a:lnTo>
                    <a:pt x="1174" y="195"/>
                  </a:lnTo>
                  <a:lnTo>
                    <a:pt x="1183" y="198"/>
                  </a:lnTo>
                  <a:lnTo>
                    <a:pt x="1194" y="195"/>
                  </a:lnTo>
                  <a:lnTo>
                    <a:pt x="1209" y="179"/>
                  </a:lnTo>
                  <a:lnTo>
                    <a:pt x="1232" y="173"/>
                  </a:lnTo>
                  <a:lnTo>
                    <a:pt x="1264" y="170"/>
                  </a:lnTo>
                  <a:lnTo>
                    <a:pt x="1281" y="159"/>
                  </a:lnTo>
                  <a:lnTo>
                    <a:pt x="1301" y="159"/>
                  </a:lnTo>
                  <a:lnTo>
                    <a:pt x="1322" y="153"/>
                  </a:lnTo>
                  <a:lnTo>
                    <a:pt x="1341" y="164"/>
                  </a:lnTo>
                  <a:lnTo>
                    <a:pt x="1364" y="166"/>
                  </a:lnTo>
                  <a:lnTo>
                    <a:pt x="1396" y="166"/>
                  </a:lnTo>
                  <a:lnTo>
                    <a:pt x="1413" y="188"/>
                  </a:lnTo>
                  <a:lnTo>
                    <a:pt x="1442" y="199"/>
                  </a:lnTo>
                  <a:lnTo>
                    <a:pt x="1465" y="199"/>
                  </a:lnTo>
                  <a:lnTo>
                    <a:pt x="1481" y="195"/>
                  </a:lnTo>
                  <a:lnTo>
                    <a:pt x="1489" y="202"/>
                  </a:lnTo>
                  <a:lnTo>
                    <a:pt x="1498" y="228"/>
                  </a:lnTo>
                  <a:lnTo>
                    <a:pt x="1515" y="239"/>
                  </a:lnTo>
                  <a:lnTo>
                    <a:pt x="1524" y="245"/>
                  </a:lnTo>
                  <a:lnTo>
                    <a:pt x="1535" y="248"/>
                  </a:lnTo>
                  <a:lnTo>
                    <a:pt x="1549" y="263"/>
                  </a:lnTo>
                  <a:lnTo>
                    <a:pt x="1561" y="263"/>
                  </a:lnTo>
                  <a:lnTo>
                    <a:pt x="1598" y="260"/>
                  </a:lnTo>
                  <a:lnTo>
                    <a:pt x="1631" y="269"/>
                  </a:lnTo>
                  <a:lnTo>
                    <a:pt x="1679" y="269"/>
                  </a:lnTo>
                  <a:lnTo>
                    <a:pt x="1700" y="266"/>
                  </a:lnTo>
                  <a:lnTo>
                    <a:pt x="1708" y="260"/>
                  </a:lnTo>
                  <a:lnTo>
                    <a:pt x="1726" y="260"/>
                  </a:lnTo>
                  <a:lnTo>
                    <a:pt x="1741" y="268"/>
                  </a:lnTo>
                  <a:lnTo>
                    <a:pt x="1751" y="266"/>
                  </a:lnTo>
                  <a:lnTo>
                    <a:pt x="1763" y="247"/>
                  </a:lnTo>
                  <a:lnTo>
                    <a:pt x="1793" y="230"/>
                  </a:lnTo>
                  <a:lnTo>
                    <a:pt x="1813" y="230"/>
                  </a:lnTo>
                  <a:lnTo>
                    <a:pt x="1825" y="214"/>
                  </a:lnTo>
                  <a:lnTo>
                    <a:pt x="1839" y="213"/>
                  </a:lnTo>
                  <a:lnTo>
                    <a:pt x="1876" y="213"/>
                  </a:lnTo>
                  <a:lnTo>
                    <a:pt x="1893" y="199"/>
                  </a:lnTo>
                  <a:lnTo>
                    <a:pt x="1897" y="182"/>
                  </a:lnTo>
                  <a:lnTo>
                    <a:pt x="1897" y="176"/>
                  </a:lnTo>
                  <a:lnTo>
                    <a:pt x="1908" y="159"/>
                  </a:lnTo>
                  <a:lnTo>
                    <a:pt x="1925" y="152"/>
                  </a:lnTo>
                  <a:lnTo>
                    <a:pt x="1935" y="140"/>
                  </a:lnTo>
                  <a:lnTo>
                    <a:pt x="1943" y="123"/>
                  </a:lnTo>
                  <a:lnTo>
                    <a:pt x="1955" y="111"/>
                  </a:lnTo>
                  <a:lnTo>
                    <a:pt x="1969" y="111"/>
                  </a:lnTo>
                  <a:lnTo>
                    <a:pt x="1974" y="115"/>
                  </a:lnTo>
                  <a:lnTo>
                    <a:pt x="1998" y="109"/>
                  </a:lnTo>
                  <a:lnTo>
                    <a:pt x="2013" y="111"/>
                  </a:lnTo>
                  <a:lnTo>
                    <a:pt x="2032" y="123"/>
                  </a:lnTo>
                  <a:lnTo>
                    <a:pt x="2042" y="138"/>
                  </a:lnTo>
                  <a:lnTo>
                    <a:pt x="2055" y="143"/>
                  </a:lnTo>
                  <a:lnTo>
                    <a:pt x="2070" y="133"/>
                  </a:lnTo>
                  <a:lnTo>
                    <a:pt x="2078" y="140"/>
                  </a:lnTo>
                  <a:lnTo>
                    <a:pt x="2093" y="140"/>
                  </a:lnTo>
                  <a:lnTo>
                    <a:pt x="2110" y="129"/>
                  </a:lnTo>
                  <a:lnTo>
                    <a:pt x="2111" y="121"/>
                  </a:lnTo>
                  <a:lnTo>
                    <a:pt x="2137" y="117"/>
                  </a:lnTo>
                  <a:lnTo>
                    <a:pt x="2168" y="126"/>
                  </a:lnTo>
                  <a:lnTo>
                    <a:pt x="2177" y="135"/>
                  </a:lnTo>
                  <a:lnTo>
                    <a:pt x="2159" y="260"/>
                  </a:lnTo>
                  <a:lnTo>
                    <a:pt x="2163" y="288"/>
                  </a:lnTo>
                  <a:lnTo>
                    <a:pt x="2156" y="311"/>
                  </a:lnTo>
                  <a:lnTo>
                    <a:pt x="2159" y="328"/>
                  </a:lnTo>
                  <a:lnTo>
                    <a:pt x="2148" y="363"/>
                  </a:lnTo>
                  <a:lnTo>
                    <a:pt x="2160" y="389"/>
                  </a:lnTo>
                  <a:lnTo>
                    <a:pt x="2198" y="407"/>
                  </a:lnTo>
                  <a:lnTo>
                    <a:pt x="2224" y="387"/>
                  </a:lnTo>
                  <a:lnTo>
                    <a:pt x="2258" y="387"/>
                  </a:lnTo>
                  <a:lnTo>
                    <a:pt x="2293" y="393"/>
                  </a:lnTo>
                  <a:lnTo>
                    <a:pt x="2310" y="410"/>
                  </a:lnTo>
                  <a:lnTo>
                    <a:pt x="2330" y="380"/>
                  </a:lnTo>
                  <a:lnTo>
                    <a:pt x="2327" y="361"/>
                  </a:lnTo>
                  <a:lnTo>
                    <a:pt x="2328" y="346"/>
                  </a:lnTo>
                  <a:lnTo>
                    <a:pt x="2350" y="340"/>
                  </a:lnTo>
                  <a:lnTo>
                    <a:pt x="2359" y="332"/>
                  </a:lnTo>
                  <a:lnTo>
                    <a:pt x="2396" y="341"/>
                  </a:lnTo>
                  <a:lnTo>
                    <a:pt x="2415" y="367"/>
                  </a:lnTo>
                  <a:lnTo>
                    <a:pt x="2444" y="395"/>
                  </a:lnTo>
                  <a:lnTo>
                    <a:pt x="2469" y="424"/>
                  </a:lnTo>
                  <a:lnTo>
                    <a:pt x="2500" y="445"/>
                  </a:lnTo>
                  <a:lnTo>
                    <a:pt x="2500" y="459"/>
                  </a:lnTo>
                  <a:lnTo>
                    <a:pt x="2506" y="471"/>
                  </a:lnTo>
                  <a:lnTo>
                    <a:pt x="2504" y="485"/>
                  </a:lnTo>
                  <a:lnTo>
                    <a:pt x="2500" y="494"/>
                  </a:lnTo>
                  <a:lnTo>
                    <a:pt x="2498" y="505"/>
                  </a:lnTo>
                  <a:lnTo>
                    <a:pt x="2492" y="516"/>
                  </a:lnTo>
                  <a:lnTo>
                    <a:pt x="2480" y="513"/>
                  </a:lnTo>
                  <a:lnTo>
                    <a:pt x="2472" y="505"/>
                  </a:lnTo>
                  <a:lnTo>
                    <a:pt x="2455" y="506"/>
                  </a:lnTo>
                  <a:lnTo>
                    <a:pt x="2446" y="514"/>
                  </a:lnTo>
                  <a:lnTo>
                    <a:pt x="2423" y="503"/>
                  </a:lnTo>
                  <a:lnTo>
                    <a:pt x="2409" y="506"/>
                  </a:lnTo>
                  <a:lnTo>
                    <a:pt x="2394" y="526"/>
                  </a:lnTo>
                  <a:lnTo>
                    <a:pt x="2371" y="545"/>
                  </a:lnTo>
                  <a:lnTo>
                    <a:pt x="2359" y="552"/>
                  </a:lnTo>
                  <a:lnTo>
                    <a:pt x="2344" y="542"/>
                  </a:lnTo>
                  <a:lnTo>
                    <a:pt x="2338" y="545"/>
                  </a:lnTo>
                  <a:lnTo>
                    <a:pt x="2338" y="558"/>
                  </a:lnTo>
                  <a:lnTo>
                    <a:pt x="2331" y="568"/>
                  </a:lnTo>
                  <a:lnTo>
                    <a:pt x="2321" y="569"/>
                  </a:lnTo>
                  <a:lnTo>
                    <a:pt x="2312" y="568"/>
                  </a:lnTo>
                  <a:lnTo>
                    <a:pt x="2305" y="578"/>
                  </a:lnTo>
                  <a:lnTo>
                    <a:pt x="2292" y="600"/>
                  </a:lnTo>
                  <a:lnTo>
                    <a:pt x="2287" y="624"/>
                  </a:lnTo>
                  <a:lnTo>
                    <a:pt x="2289" y="641"/>
                  </a:lnTo>
                  <a:lnTo>
                    <a:pt x="2279" y="652"/>
                  </a:lnTo>
                  <a:lnTo>
                    <a:pt x="2263" y="656"/>
                  </a:lnTo>
                  <a:lnTo>
                    <a:pt x="2227" y="681"/>
                  </a:lnTo>
                  <a:lnTo>
                    <a:pt x="2208" y="681"/>
                  </a:lnTo>
                  <a:lnTo>
                    <a:pt x="2188" y="676"/>
                  </a:lnTo>
                  <a:lnTo>
                    <a:pt x="2179" y="684"/>
                  </a:lnTo>
                  <a:lnTo>
                    <a:pt x="2163" y="716"/>
                  </a:lnTo>
                  <a:lnTo>
                    <a:pt x="2148" y="727"/>
                  </a:lnTo>
                  <a:lnTo>
                    <a:pt x="2130" y="740"/>
                  </a:lnTo>
                  <a:lnTo>
                    <a:pt x="2119" y="751"/>
                  </a:lnTo>
                  <a:lnTo>
                    <a:pt x="2114" y="765"/>
                  </a:lnTo>
                  <a:lnTo>
                    <a:pt x="2105" y="766"/>
                  </a:lnTo>
                  <a:lnTo>
                    <a:pt x="2088" y="759"/>
                  </a:lnTo>
                  <a:lnTo>
                    <a:pt x="2068" y="754"/>
                  </a:lnTo>
                  <a:lnTo>
                    <a:pt x="2044" y="745"/>
                  </a:lnTo>
                  <a:lnTo>
                    <a:pt x="2024" y="731"/>
                  </a:lnTo>
                  <a:lnTo>
                    <a:pt x="2004" y="731"/>
                  </a:lnTo>
                  <a:lnTo>
                    <a:pt x="1972" y="737"/>
                  </a:lnTo>
                  <a:lnTo>
                    <a:pt x="1954" y="751"/>
                  </a:lnTo>
                  <a:lnTo>
                    <a:pt x="1943" y="768"/>
                  </a:lnTo>
                  <a:lnTo>
                    <a:pt x="1942" y="803"/>
                  </a:lnTo>
                  <a:lnTo>
                    <a:pt x="1943" y="821"/>
                  </a:lnTo>
                  <a:lnTo>
                    <a:pt x="1942" y="832"/>
                  </a:lnTo>
                  <a:lnTo>
                    <a:pt x="1978" y="856"/>
                  </a:lnTo>
                  <a:lnTo>
                    <a:pt x="2012" y="876"/>
                  </a:lnTo>
                  <a:lnTo>
                    <a:pt x="2012" y="887"/>
                  </a:lnTo>
                  <a:lnTo>
                    <a:pt x="2003" y="902"/>
                  </a:lnTo>
                  <a:lnTo>
                    <a:pt x="1992" y="918"/>
                  </a:lnTo>
                  <a:lnTo>
                    <a:pt x="1957" y="957"/>
                  </a:lnTo>
                  <a:lnTo>
                    <a:pt x="1935" y="993"/>
                  </a:lnTo>
                  <a:lnTo>
                    <a:pt x="1925" y="1018"/>
                  </a:lnTo>
                  <a:lnTo>
                    <a:pt x="1911" y="1018"/>
                  </a:lnTo>
                  <a:lnTo>
                    <a:pt x="1885" y="1028"/>
                  </a:lnTo>
                  <a:lnTo>
                    <a:pt x="1865" y="1028"/>
                  </a:lnTo>
                  <a:lnTo>
                    <a:pt x="1844" y="1043"/>
                  </a:lnTo>
                  <a:lnTo>
                    <a:pt x="1822" y="1060"/>
                  </a:lnTo>
                  <a:lnTo>
                    <a:pt x="1799" y="1060"/>
                  </a:lnTo>
                  <a:lnTo>
                    <a:pt x="1766" y="1064"/>
                  </a:lnTo>
                  <a:lnTo>
                    <a:pt x="1743" y="1072"/>
                  </a:lnTo>
                  <a:lnTo>
                    <a:pt x="1717" y="1080"/>
                  </a:lnTo>
                  <a:lnTo>
                    <a:pt x="1659" y="1099"/>
                  </a:lnTo>
                  <a:lnTo>
                    <a:pt x="1613" y="1115"/>
                  </a:lnTo>
                  <a:lnTo>
                    <a:pt x="1590" y="1141"/>
                  </a:lnTo>
                  <a:lnTo>
                    <a:pt x="1555" y="1168"/>
                  </a:lnTo>
                  <a:lnTo>
                    <a:pt x="1541" y="1181"/>
                  </a:lnTo>
                  <a:lnTo>
                    <a:pt x="1521" y="1182"/>
                  </a:lnTo>
                  <a:lnTo>
                    <a:pt x="1497" y="1174"/>
                  </a:lnTo>
                  <a:lnTo>
                    <a:pt x="1497" y="1165"/>
                  </a:lnTo>
                  <a:lnTo>
                    <a:pt x="1494" y="1153"/>
                  </a:lnTo>
                  <a:lnTo>
                    <a:pt x="1460" y="1164"/>
                  </a:lnTo>
                  <a:lnTo>
                    <a:pt x="1431" y="1168"/>
                  </a:lnTo>
                  <a:lnTo>
                    <a:pt x="1402" y="1153"/>
                  </a:lnTo>
                  <a:lnTo>
                    <a:pt x="1379" y="1150"/>
                  </a:lnTo>
                  <a:lnTo>
                    <a:pt x="1327" y="1130"/>
                  </a:lnTo>
                  <a:lnTo>
                    <a:pt x="1277" y="1107"/>
                  </a:lnTo>
                  <a:lnTo>
                    <a:pt x="1249" y="1081"/>
                  </a:lnTo>
                  <a:lnTo>
                    <a:pt x="1228" y="1081"/>
                  </a:lnTo>
                  <a:lnTo>
                    <a:pt x="1170" y="1074"/>
                  </a:lnTo>
                  <a:lnTo>
                    <a:pt x="1121" y="1075"/>
                  </a:lnTo>
                  <a:lnTo>
                    <a:pt x="1108" y="1072"/>
                  </a:lnTo>
                  <a:lnTo>
                    <a:pt x="1099" y="1078"/>
                  </a:lnTo>
                  <a:lnTo>
                    <a:pt x="1095" y="1087"/>
                  </a:lnTo>
                  <a:lnTo>
                    <a:pt x="1067" y="1096"/>
                  </a:lnTo>
                  <a:lnTo>
                    <a:pt x="1029" y="1101"/>
                  </a:lnTo>
                  <a:lnTo>
                    <a:pt x="962" y="1095"/>
                  </a:lnTo>
                  <a:lnTo>
                    <a:pt x="913" y="1098"/>
                  </a:lnTo>
                  <a:lnTo>
                    <a:pt x="875" y="1095"/>
                  </a:lnTo>
                  <a:lnTo>
                    <a:pt x="842" y="1099"/>
                  </a:lnTo>
                  <a:lnTo>
                    <a:pt x="826" y="1101"/>
                  </a:lnTo>
                  <a:lnTo>
                    <a:pt x="812" y="1096"/>
                  </a:lnTo>
                  <a:lnTo>
                    <a:pt x="794" y="1061"/>
                  </a:lnTo>
                  <a:lnTo>
                    <a:pt x="787" y="1043"/>
                  </a:lnTo>
                  <a:lnTo>
                    <a:pt x="771" y="1018"/>
                  </a:lnTo>
                  <a:lnTo>
                    <a:pt x="755" y="1002"/>
                  </a:lnTo>
                  <a:lnTo>
                    <a:pt x="746" y="979"/>
                  </a:lnTo>
                  <a:lnTo>
                    <a:pt x="745" y="968"/>
                  </a:lnTo>
                  <a:lnTo>
                    <a:pt x="734" y="956"/>
                  </a:lnTo>
                  <a:lnTo>
                    <a:pt x="722" y="951"/>
                  </a:lnTo>
                  <a:lnTo>
                    <a:pt x="713" y="950"/>
                  </a:lnTo>
                  <a:lnTo>
                    <a:pt x="710" y="941"/>
                  </a:lnTo>
                  <a:lnTo>
                    <a:pt x="708" y="927"/>
                  </a:lnTo>
                  <a:lnTo>
                    <a:pt x="702" y="924"/>
                  </a:lnTo>
                  <a:lnTo>
                    <a:pt x="694" y="925"/>
                  </a:lnTo>
                  <a:lnTo>
                    <a:pt x="671" y="925"/>
                  </a:lnTo>
                  <a:lnTo>
                    <a:pt x="653" y="915"/>
                  </a:lnTo>
                  <a:lnTo>
                    <a:pt x="622" y="893"/>
                  </a:lnTo>
                  <a:lnTo>
                    <a:pt x="613" y="890"/>
                  </a:lnTo>
                  <a:lnTo>
                    <a:pt x="606" y="892"/>
                  </a:lnTo>
                  <a:lnTo>
                    <a:pt x="590" y="889"/>
                  </a:lnTo>
                  <a:lnTo>
                    <a:pt x="584" y="879"/>
                  </a:lnTo>
                  <a:lnTo>
                    <a:pt x="558" y="863"/>
                  </a:lnTo>
                  <a:lnTo>
                    <a:pt x="503" y="850"/>
                  </a:lnTo>
                  <a:lnTo>
                    <a:pt x="499" y="852"/>
                  </a:lnTo>
                  <a:lnTo>
                    <a:pt x="491" y="858"/>
                  </a:lnTo>
                  <a:lnTo>
                    <a:pt x="469" y="860"/>
                  </a:lnTo>
                  <a:lnTo>
                    <a:pt x="434" y="861"/>
                  </a:lnTo>
                  <a:lnTo>
                    <a:pt x="355" y="843"/>
                  </a:lnTo>
                  <a:lnTo>
                    <a:pt x="337" y="834"/>
                  </a:lnTo>
                  <a:lnTo>
                    <a:pt x="318" y="806"/>
                  </a:lnTo>
                  <a:lnTo>
                    <a:pt x="315" y="792"/>
                  </a:lnTo>
                  <a:lnTo>
                    <a:pt x="315" y="780"/>
                  </a:lnTo>
                  <a:lnTo>
                    <a:pt x="321" y="772"/>
                  </a:lnTo>
                  <a:lnTo>
                    <a:pt x="332" y="763"/>
                  </a:lnTo>
                  <a:lnTo>
                    <a:pt x="337" y="748"/>
                  </a:lnTo>
                  <a:lnTo>
                    <a:pt x="329" y="737"/>
                  </a:lnTo>
                  <a:lnTo>
                    <a:pt x="324" y="719"/>
                  </a:lnTo>
                  <a:lnTo>
                    <a:pt x="327" y="708"/>
                  </a:lnTo>
                  <a:lnTo>
                    <a:pt x="327" y="690"/>
                  </a:lnTo>
                  <a:lnTo>
                    <a:pt x="320" y="679"/>
                  </a:lnTo>
                  <a:lnTo>
                    <a:pt x="311" y="662"/>
                  </a:lnTo>
                  <a:lnTo>
                    <a:pt x="298" y="658"/>
                  </a:lnTo>
                  <a:lnTo>
                    <a:pt x="285" y="647"/>
                  </a:lnTo>
                  <a:lnTo>
                    <a:pt x="280" y="632"/>
                  </a:lnTo>
                  <a:lnTo>
                    <a:pt x="271" y="621"/>
                  </a:lnTo>
                  <a:lnTo>
                    <a:pt x="266" y="606"/>
                  </a:lnTo>
                  <a:lnTo>
                    <a:pt x="265" y="594"/>
                  </a:lnTo>
                  <a:lnTo>
                    <a:pt x="255" y="580"/>
                  </a:lnTo>
                  <a:lnTo>
                    <a:pt x="243" y="569"/>
                  </a:lnTo>
                  <a:lnTo>
                    <a:pt x="231" y="566"/>
                  </a:lnTo>
                  <a:lnTo>
                    <a:pt x="225" y="557"/>
                  </a:lnTo>
                  <a:lnTo>
                    <a:pt x="211" y="551"/>
                  </a:lnTo>
                  <a:lnTo>
                    <a:pt x="199" y="552"/>
                  </a:lnTo>
                  <a:lnTo>
                    <a:pt x="191" y="560"/>
                  </a:lnTo>
                  <a:lnTo>
                    <a:pt x="182" y="563"/>
                  </a:lnTo>
                  <a:lnTo>
                    <a:pt x="173" y="560"/>
                  </a:lnTo>
                  <a:lnTo>
                    <a:pt x="161" y="546"/>
                  </a:lnTo>
                  <a:lnTo>
                    <a:pt x="156" y="539"/>
                  </a:lnTo>
                  <a:lnTo>
                    <a:pt x="141" y="539"/>
                  </a:lnTo>
                  <a:lnTo>
                    <a:pt x="126" y="546"/>
                  </a:lnTo>
                  <a:lnTo>
                    <a:pt x="119" y="554"/>
                  </a:lnTo>
                  <a:lnTo>
                    <a:pt x="116" y="563"/>
                  </a:lnTo>
                  <a:lnTo>
                    <a:pt x="109" y="563"/>
                  </a:lnTo>
                  <a:lnTo>
                    <a:pt x="92" y="552"/>
                  </a:lnTo>
                  <a:lnTo>
                    <a:pt x="87" y="542"/>
                  </a:lnTo>
                  <a:lnTo>
                    <a:pt x="87" y="535"/>
                  </a:lnTo>
                  <a:lnTo>
                    <a:pt x="77" y="522"/>
                  </a:lnTo>
                  <a:lnTo>
                    <a:pt x="60" y="511"/>
                  </a:lnTo>
                  <a:lnTo>
                    <a:pt x="48" y="497"/>
                  </a:lnTo>
                  <a:lnTo>
                    <a:pt x="38" y="493"/>
                  </a:lnTo>
                  <a:lnTo>
                    <a:pt x="31" y="485"/>
                  </a:lnTo>
                  <a:lnTo>
                    <a:pt x="26" y="476"/>
                  </a:lnTo>
                  <a:lnTo>
                    <a:pt x="26" y="465"/>
                  </a:lnTo>
                  <a:lnTo>
                    <a:pt x="22" y="456"/>
                  </a:lnTo>
                  <a:lnTo>
                    <a:pt x="19" y="457"/>
                  </a:lnTo>
                  <a:lnTo>
                    <a:pt x="17" y="462"/>
                  </a:lnTo>
                  <a:lnTo>
                    <a:pt x="12" y="464"/>
                  </a:lnTo>
                  <a:lnTo>
                    <a:pt x="6" y="453"/>
                  </a:lnTo>
                  <a:lnTo>
                    <a:pt x="2" y="448"/>
                  </a:lnTo>
                  <a:lnTo>
                    <a:pt x="2" y="430"/>
                  </a:lnTo>
                  <a:lnTo>
                    <a:pt x="0" y="42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15" name="Freeform 12"/>
            <p:cNvSpPr>
              <a:spLocks noChangeArrowheads="1"/>
            </p:cNvSpPr>
            <p:nvPr/>
          </p:nvSpPr>
          <p:spPr bwMode="auto">
            <a:xfrm>
              <a:off x="6070600" y="2684463"/>
              <a:ext cx="1111250" cy="584200"/>
            </a:xfrm>
            <a:custGeom>
              <a:avLst/>
              <a:gdLst>
                <a:gd name="T0" fmla="*/ 75 w 3089"/>
                <a:gd name="T1" fmla="*/ 943 h 1621"/>
                <a:gd name="T2" fmla="*/ 3 w 3089"/>
                <a:gd name="T3" fmla="*/ 755 h 1621"/>
                <a:gd name="T4" fmla="*/ 148 w 3089"/>
                <a:gd name="T5" fmla="*/ 726 h 1621"/>
                <a:gd name="T6" fmla="*/ 218 w 3089"/>
                <a:gd name="T7" fmla="*/ 582 h 1621"/>
                <a:gd name="T8" fmla="*/ 299 w 3089"/>
                <a:gd name="T9" fmla="*/ 549 h 1621"/>
                <a:gd name="T10" fmla="*/ 356 w 3089"/>
                <a:gd name="T11" fmla="*/ 533 h 1621"/>
                <a:gd name="T12" fmla="*/ 491 w 3089"/>
                <a:gd name="T13" fmla="*/ 581 h 1621"/>
                <a:gd name="T14" fmla="*/ 582 w 3089"/>
                <a:gd name="T15" fmla="*/ 611 h 1621"/>
                <a:gd name="T16" fmla="*/ 703 w 3089"/>
                <a:gd name="T17" fmla="*/ 581 h 1621"/>
                <a:gd name="T18" fmla="*/ 812 w 3089"/>
                <a:gd name="T19" fmla="*/ 576 h 1621"/>
                <a:gd name="T20" fmla="*/ 889 w 3089"/>
                <a:gd name="T21" fmla="*/ 621 h 1621"/>
                <a:gd name="T22" fmla="*/ 1038 w 3089"/>
                <a:gd name="T23" fmla="*/ 614 h 1621"/>
                <a:gd name="T24" fmla="*/ 989 w 3089"/>
                <a:gd name="T25" fmla="*/ 486 h 1621"/>
                <a:gd name="T26" fmla="*/ 980 w 3089"/>
                <a:gd name="T27" fmla="*/ 403 h 1621"/>
                <a:gd name="T28" fmla="*/ 1044 w 3089"/>
                <a:gd name="T29" fmla="*/ 304 h 1621"/>
                <a:gd name="T30" fmla="*/ 984 w 3089"/>
                <a:gd name="T31" fmla="*/ 272 h 1621"/>
                <a:gd name="T32" fmla="*/ 1036 w 3089"/>
                <a:gd name="T33" fmla="*/ 231 h 1621"/>
                <a:gd name="T34" fmla="*/ 1133 w 3089"/>
                <a:gd name="T35" fmla="*/ 199 h 1621"/>
                <a:gd name="T36" fmla="*/ 1275 w 3089"/>
                <a:gd name="T37" fmla="*/ 159 h 1621"/>
                <a:gd name="T38" fmla="*/ 1356 w 3089"/>
                <a:gd name="T39" fmla="*/ 110 h 1621"/>
                <a:gd name="T40" fmla="*/ 1486 w 3089"/>
                <a:gd name="T41" fmla="*/ 44 h 1621"/>
                <a:gd name="T42" fmla="*/ 1593 w 3089"/>
                <a:gd name="T43" fmla="*/ 6 h 1621"/>
                <a:gd name="T44" fmla="*/ 1706 w 3089"/>
                <a:gd name="T45" fmla="*/ 75 h 1621"/>
                <a:gd name="T46" fmla="*/ 1741 w 3089"/>
                <a:gd name="T47" fmla="*/ 144 h 1621"/>
                <a:gd name="T48" fmla="*/ 1808 w 3089"/>
                <a:gd name="T49" fmla="*/ 125 h 1621"/>
                <a:gd name="T50" fmla="*/ 1889 w 3089"/>
                <a:gd name="T51" fmla="*/ 156 h 1621"/>
                <a:gd name="T52" fmla="*/ 1943 w 3089"/>
                <a:gd name="T53" fmla="*/ 194 h 1621"/>
                <a:gd name="T54" fmla="*/ 2063 w 3089"/>
                <a:gd name="T55" fmla="*/ 137 h 1621"/>
                <a:gd name="T56" fmla="*/ 2141 w 3089"/>
                <a:gd name="T57" fmla="*/ 115 h 1621"/>
                <a:gd name="T58" fmla="*/ 2511 w 3089"/>
                <a:gd name="T59" fmla="*/ 446 h 1621"/>
                <a:gd name="T60" fmla="*/ 2617 w 3089"/>
                <a:gd name="T61" fmla="*/ 481 h 1621"/>
                <a:gd name="T62" fmla="*/ 2742 w 3089"/>
                <a:gd name="T63" fmla="*/ 452 h 1621"/>
                <a:gd name="T64" fmla="*/ 2874 w 3089"/>
                <a:gd name="T65" fmla="*/ 543 h 1621"/>
                <a:gd name="T66" fmla="*/ 2924 w 3089"/>
                <a:gd name="T67" fmla="*/ 607 h 1621"/>
                <a:gd name="T68" fmla="*/ 3027 w 3089"/>
                <a:gd name="T69" fmla="*/ 599 h 1621"/>
                <a:gd name="T70" fmla="*/ 3042 w 3089"/>
                <a:gd name="T71" fmla="*/ 702 h 1621"/>
                <a:gd name="T72" fmla="*/ 2999 w 3089"/>
                <a:gd name="T73" fmla="*/ 877 h 1621"/>
                <a:gd name="T74" fmla="*/ 2846 w 3089"/>
                <a:gd name="T75" fmla="*/ 886 h 1621"/>
                <a:gd name="T76" fmla="*/ 2800 w 3089"/>
                <a:gd name="T77" fmla="*/ 1065 h 1621"/>
                <a:gd name="T78" fmla="*/ 2738 w 3089"/>
                <a:gd name="T79" fmla="*/ 1111 h 1621"/>
                <a:gd name="T80" fmla="*/ 2663 w 3089"/>
                <a:gd name="T81" fmla="*/ 1162 h 1621"/>
                <a:gd name="T82" fmla="*/ 2709 w 3089"/>
                <a:gd name="T83" fmla="*/ 1285 h 1621"/>
                <a:gd name="T84" fmla="*/ 2705 w 3089"/>
                <a:gd name="T85" fmla="*/ 1415 h 1621"/>
                <a:gd name="T86" fmla="*/ 2417 w 3089"/>
                <a:gd name="T87" fmla="*/ 1370 h 1621"/>
                <a:gd name="T88" fmla="*/ 2219 w 3089"/>
                <a:gd name="T89" fmla="*/ 1366 h 1621"/>
                <a:gd name="T90" fmla="*/ 2048 w 3089"/>
                <a:gd name="T91" fmla="*/ 1425 h 1621"/>
                <a:gd name="T92" fmla="*/ 1941 w 3089"/>
                <a:gd name="T93" fmla="*/ 1483 h 1621"/>
                <a:gd name="T94" fmla="*/ 1744 w 3089"/>
                <a:gd name="T95" fmla="*/ 1593 h 1621"/>
                <a:gd name="T96" fmla="*/ 1373 w 3089"/>
                <a:gd name="T97" fmla="*/ 1324 h 1621"/>
                <a:gd name="T98" fmla="*/ 758 w 3089"/>
                <a:gd name="T99" fmla="*/ 1561 h 1621"/>
                <a:gd name="T100" fmla="*/ 564 w 3089"/>
                <a:gd name="T101" fmla="*/ 1484 h 1621"/>
                <a:gd name="T102" fmla="*/ 483 w 3089"/>
                <a:gd name="T103" fmla="*/ 1449 h 1621"/>
                <a:gd name="T104" fmla="*/ 414 w 3089"/>
                <a:gd name="T105" fmla="*/ 1366 h 1621"/>
                <a:gd name="T106" fmla="*/ 358 w 3089"/>
                <a:gd name="T107" fmla="*/ 1295 h 1621"/>
                <a:gd name="T108" fmla="*/ 448 w 3089"/>
                <a:gd name="T109" fmla="*/ 1293 h 1621"/>
                <a:gd name="T110" fmla="*/ 411 w 3089"/>
                <a:gd name="T111" fmla="*/ 1218 h 1621"/>
                <a:gd name="T112" fmla="*/ 520 w 3089"/>
                <a:gd name="T113" fmla="*/ 1200 h 1621"/>
                <a:gd name="T114" fmla="*/ 539 w 3089"/>
                <a:gd name="T115" fmla="*/ 1146 h 1621"/>
                <a:gd name="T116" fmla="*/ 535 w 3089"/>
                <a:gd name="T117" fmla="*/ 1059 h 1621"/>
                <a:gd name="T118" fmla="*/ 455 w 3089"/>
                <a:gd name="T119" fmla="*/ 1044 h 1621"/>
                <a:gd name="T120" fmla="*/ 408 w 3089"/>
                <a:gd name="T121" fmla="*/ 1024 h 1621"/>
                <a:gd name="T122" fmla="*/ 330 w 3089"/>
                <a:gd name="T123" fmla="*/ 1045 h 1621"/>
                <a:gd name="T124" fmla="*/ 263 w 3089"/>
                <a:gd name="T125" fmla="*/ 1087 h 1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89" h="1621">
                  <a:moveTo>
                    <a:pt x="237" y="1088"/>
                  </a:moveTo>
                  <a:lnTo>
                    <a:pt x="215" y="1075"/>
                  </a:lnTo>
                  <a:lnTo>
                    <a:pt x="196" y="1081"/>
                  </a:lnTo>
                  <a:lnTo>
                    <a:pt x="165" y="1061"/>
                  </a:lnTo>
                  <a:lnTo>
                    <a:pt x="166" y="1049"/>
                  </a:lnTo>
                  <a:lnTo>
                    <a:pt x="199" y="1049"/>
                  </a:lnTo>
                  <a:lnTo>
                    <a:pt x="165" y="994"/>
                  </a:lnTo>
                  <a:lnTo>
                    <a:pt x="128" y="958"/>
                  </a:lnTo>
                  <a:lnTo>
                    <a:pt x="75" y="943"/>
                  </a:lnTo>
                  <a:lnTo>
                    <a:pt x="69" y="955"/>
                  </a:lnTo>
                  <a:lnTo>
                    <a:pt x="43" y="934"/>
                  </a:lnTo>
                  <a:lnTo>
                    <a:pt x="47" y="922"/>
                  </a:lnTo>
                  <a:lnTo>
                    <a:pt x="33" y="899"/>
                  </a:lnTo>
                  <a:lnTo>
                    <a:pt x="0" y="885"/>
                  </a:lnTo>
                  <a:lnTo>
                    <a:pt x="12" y="857"/>
                  </a:lnTo>
                  <a:lnTo>
                    <a:pt x="20" y="807"/>
                  </a:lnTo>
                  <a:lnTo>
                    <a:pt x="7" y="795"/>
                  </a:lnTo>
                  <a:lnTo>
                    <a:pt x="3" y="755"/>
                  </a:lnTo>
                  <a:lnTo>
                    <a:pt x="18" y="747"/>
                  </a:lnTo>
                  <a:lnTo>
                    <a:pt x="41" y="720"/>
                  </a:lnTo>
                  <a:lnTo>
                    <a:pt x="41" y="700"/>
                  </a:lnTo>
                  <a:lnTo>
                    <a:pt x="52" y="685"/>
                  </a:lnTo>
                  <a:lnTo>
                    <a:pt x="96" y="724"/>
                  </a:lnTo>
                  <a:lnTo>
                    <a:pt x="101" y="738"/>
                  </a:lnTo>
                  <a:lnTo>
                    <a:pt x="125" y="754"/>
                  </a:lnTo>
                  <a:lnTo>
                    <a:pt x="150" y="752"/>
                  </a:lnTo>
                  <a:lnTo>
                    <a:pt x="148" y="726"/>
                  </a:lnTo>
                  <a:lnTo>
                    <a:pt x="157" y="718"/>
                  </a:lnTo>
                  <a:lnTo>
                    <a:pt x="139" y="654"/>
                  </a:lnTo>
                  <a:lnTo>
                    <a:pt x="163" y="651"/>
                  </a:lnTo>
                  <a:lnTo>
                    <a:pt x="191" y="651"/>
                  </a:lnTo>
                  <a:lnTo>
                    <a:pt x="191" y="631"/>
                  </a:lnTo>
                  <a:lnTo>
                    <a:pt x="179" y="617"/>
                  </a:lnTo>
                  <a:lnTo>
                    <a:pt x="183" y="598"/>
                  </a:lnTo>
                  <a:lnTo>
                    <a:pt x="208" y="582"/>
                  </a:lnTo>
                  <a:lnTo>
                    <a:pt x="218" y="582"/>
                  </a:lnTo>
                  <a:lnTo>
                    <a:pt x="226" y="561"/>
                  </a:lnTo>
                  <a:lnTo>
                    <a:pt x="238" y="552"/>
                  </a:lnTo>
                  <a:lnTo>
                    <a:pt x="255" y="556"/>
                  </a:lnTo>
                  <a:lnTo>
                    <a:pt x="258" y="541"/>
                  </a:lnTo>
                  <a:lnTo>
                    <a:pt x="254" y="527"/>
                  </a:lnTo>
                  <a:lnTo>
                    <a:pt x="258" y="517"/>
                  </a:lnTo>
                  <a:lnTo>
                    <a:pt x="283" y="530"/>
                  </a:lnTo>
                  <a:lnTo>
                    <a:pt x="301" y="538"/>
                  </a:lnTo>
                  <a:lnTo>
                    <a:pt x="299" y="549"/>
                  </a:lnTo>
                  <a:lnTo>
                    <a:pt x="287" y="562"/>
                  </a:lnTo>
                  <a:lnTo>
                    <a:pt x="296" y="570"/>
                  </a:lnTo>
                  <a:lnTo>
                    <a:pt x="312" y="562"/>
                  </a:lnTo>
                  <a:lnTo>
                    <a:pt x="315" y="550"/>
                  </a:lnTo>
                  <a:lnTo>
                    <a:pt x="327" y="543"/>
                  </a:lnTo>
                  <a:lnTo>
                    <a:pt x="327" y="556"/>
                  </a:lnTo>
                  <a:lnTo>
                    <a:pt x="338" y="546"/>
                  </a:lnTo>
                  <a:lnTo>
                    <a:pt x="341" y="535"/>
                  </a:lnTo>
                  <a:lnTo>
                    <a:pt x="356" y="533"/>
                  </a:lnTo>
                  <a:lnTo>
                    <a:pt x="373" y="523"/>
                  </a:lnTo>
                  <a:lnTo>
                    <a:pt x="388" y="521"/>
                  </a:lnTo>
                  <a:lnTo>
                    <a:pt x="396" y="543"/>
                  </a:lnTo>
                  <a:lnTo>
                    <a:pt x="414" y="555"/>
                  </a:lnTo>
                  <a:lnTo>
                    <a:pt x="443" y="546"/>
                  </a:lnTo>
                  <a:lnTo>
                    <a:pt x="457" y="547"/>
                  </a:lnTo>
                  <a:lnTo>
                    <a:pt x="465" y="559"/>
                  </a:lnTo>
                  <a:lnTo>
                    <a:pt x="475" y="559"/>
                  </a:lnTo>
                  <a:lnTo>
                    <a:pt x="491" y="581"/>
                  </a:lnTo>
                  <a:lnTo>
                    <a:pt x="509" y="581"/>
                  </a:lnTo>
                  <a:lnTo>
                    <a:pt x="521" y="598"/>
                  </a:lnTo>
                  <a:lnTo>
                    <a:pt x="544" y="614"/>
                  </a:lnTo>
                  <a:lnTo>
                    <a:pt x="558" y="616"/>
                  </a:lnTo>
                  <a:lnTo>
                    <a:pt x="564" y="627"/>
                  </a:lnTo>
                  <a:lnTo>
                    <a:pt x="564" y="645"/>
                  </a:lnTo>
                  <a:lnTo>
                    <a:pt x="575" y="648"/>
                  </a:lnTo>
                  <a:lnTo>
                    <a:pt x="585" y="633"/>
                  </a:lnTo>
                  <a:lnTo>
                    <a:pt x="582" y="611"/>
                  </a:lnTo>
                  <a:lnTo>
                    <a:pt x="599" y="602"/>
                  </a:lnTo>
                  <a:lnTo>
                    <a:pt x="610" y="619"/>
                  </a:lnTo>
                  <a:lnTo>
                    <a:pt x="640" y="624"/>
                  </a:lnTo>
                  <a:lnTo>
                    <a:pt x="649" y="639"/>
                  </a:lnTo>
                  <a:lnTo>
                    <a:pt x="663" y="643"/>
                  </a:lnTo>
                  <a:lnTo>
                    <a:pt x="683" y="628"/>
                  </a:lnTo>
                  <a:lnTo>
                    <a:pt x="685" y="598"/>
                  </a:lnTo>
                  <a:lnTo>
                    <a:pt x="701" y="596"/>
                  </a:lnTo>
                  <a:lnTo>
                    <a:pt x="703" y="581"/>
                  </a:lnTo>
                  <a:lnTo>
                    <a:pt x="715" y="576"/>
                  </a:lnTo>
                  <a:lnTo>
                    <a:pt x="724" y="590"/>
                  </a:lnTo>
                  <a:lnTo>
                    <a:pt x="732" y="576"/>
                  </a:lnTo>
                  <a:lnTo>
                    <a:pt x="750" y="573"/>
                  </a:lnTo>
                  <a:lnTo>
                    <a:pt x="775" y="595"/>
                  </a:lnTo>
                  <a:lnTo>
                    <a:pt x="779" y="604"/>
                  </a:lnTo>
                  <a:lnTo>
                    <a:pt x="802" y="601"/>
                  </a:lnTo>
                  <a:lnTo>
                    <a:pt x="799" y="581"/>
                  </a:lnTo>
                  <a:lnTo>
                    <a:pt x="812" y="576"/>
                  </a:lnTo>
                  <a:lnTo>
                    <a:pt x="830" y="579"/>
                  </a:lnTo>
                  <a:lnTo>
                    <a:pt x="839" y="567"/>
                  </a:lnTo>
                  <a:lnTo>
                    <a:pt x="857" y="578"/>
                  </a:lnTo>
                  <a:lnTo>
                    <a:pt x="870" y="584"/>
                  </a:lnTo>
                  <a:lnTo>
                    <a:pt x="864" y="595"/>
                  </a:lnTo>
                  <a:lnTo>
                    <a:pt x="851" y="602"/>
                  </a:lnTo>
                  <a:lnTo>
                    <a:pt x="868" y="621"/>
                  </a:lnTo>
                  <a:lnTo>
                    <a:pt x="882" y="625"/>
                  </a:lnTo>
                  <a:lnTo>
                    <a:pt x="889" y="621"/>
                  </a:lnTo>
                  <a:lnTo>
                    <a:pt x="900" y="627"/>
                  </a:lnTo>
                  <a:lnTo>
                    <a:pt x="925" y="625"/>
                  </a:lnTo>
                  <a:lnTo>
                    <a:pt x="954" y="642"/>
                  </a:lnTo>
                  <a:lnTo>
                    <a:pt x="972" y="637"/>
                  </a:lnTo>
                  <a:lnTo>
                    <a:pt x="980" y="621"/>
                  </a:lnTo>
                  <a:lnTo>
                    <a:pt x="981" y="605"/>
                  </a:lnTo>
                  <a:lnTo>
                    <a:pt x="989" y="598"/>
                  </a:lnTo>
                  <a:lnTo>
                    <a:pt x="1015" y="613"/>
                  </a:lnTo>
                  <a:lnTo>
                    <a:pt x="1038" y="614"/>
                  </a:lnTo>
                  <a:lnTo>
                    <a:pt x="1065" y="605"/>
                  </a:lnTo>
                  <a:lnTo>
                    <a:pt x="1073" y="591"/>
                  </a:lnTo>
                  <a:lnTo>
                    <a:pt x="1068" y="529"/>
                  </a:lnTo>
                  <a:lnTo>
                    <a:pt x="1061" y="523"/>
                  </a:lnTo>
                  <a:lnTo>
                    <a:pt x="1036" y="523"/>
                  </a:lnTo>
                  <a:lnTo>
                    <a:pt x="1021" y="509"/>
                  </a:lnTo>
                  <a:lnTo>
                    <a:pt x="1019" y="501"/>
                  </a:lnTo>
                  <a:lnTo>
                    <a:pt x="1001" y="497"/>
                  </a:lnTo>
                  <a:lnTo>
                    <a:pt x="989" y="486"/>
                  </a:lnTo>
                  <a:lnTo>
                    <a:pt x="970" y="486"/>
                  </a:lnTo>
                  <a:lnTo>
                    <a:pt x="969" y="475"/>
                  </a:lnTo>
                  <a:lnTo>
                    <a:pt x="964" y="466"/>
                  </a:lnTo>
                  <a:lnTo>
                    <a:pt x="966" y="457"/>
                  </a:lnTo>
                  <a:lnTo>
                    <a:pt x="981" y="455"/>
                  </a:lnTo>
                  <a:lnTo>
                    <a:pt x="984" y="439"/>
                  </a:lnTo>
                  <a:lnTo>
                    <a:pt x="997" y="425"/>
                  </a:lnTo>
                  <a:lnTo>
                    <a:pt x="992" y="405"/>
                  </a:lnTo>
                  <a:lnTo>
                    <a:pt x="980" y="403"/>
                  </a:lnTo>
                  <a:lnTo>
                    <a:pt x="978" y="387"/>
                  </a:lnTo>
                  <a:lnTo>
                    <a:pt x="997" y="359"/>
                  </a:lnTo>
                  <a:lnTo>
                    <a:pt x="1015" y="342"/>
                  </a:lnTo>
                  <a:lnTo>
                    <a:pt x="1048" y="339"/>
                  </a:lnTo>
                  <a:lnTo>
                    <a:pt x="1062" y="344"/>
                  </a:lnTo>
                  <a:lnTo>
                    <a:pt x="1071" y="338"/>
                  </a:lnTo>
                  <a:lnTo>
                    <a:pt x="1073" y="321"/>
                  </a:lnTo>
                  <a:lnTo>
                    <a:pt x="1056" y="316"/>
                  </a:lnTo>
                  <a:lnTo>
                    <a:pt x="1044" y="304"/>
                  </a:lnTo>
                  <a:lnTo>
                    <a:pt x="1032" y="304"/>
                  </a:lnTo>
                  <a:lnTo>
                    <a:pt x="1021" y="312"/>
                  </a:lnTo>
                  <a:lnTo>
                    <a:pt x="1004" y="306"/>
                  </a:lnTo>
                  <a:lnTo>
                    <a:pt x="984" y="304"/>
                  </a:lnTo>
                  <a:lnTo>
                    <a:pt x="983" y="293"/>
                  </a:lnTo>
                  <a:lnTo>
                    <a:pt x="989" y="287"/>
                  </a:lnTo>
                  <a:lnTo>
                    <a:pt x="1012" y="287"/>
                  </a:lnTo>
                  <a:lnTo>
                    <a:pt x="1004" y="269"/>
                  </a:lnTo>
                  <a:lnTo>
                    <a:pt x="984" y="272"/>
                  </a:lnTo>
                  <a:lnTo>
                    <a:pt x="969" y="267"/>
                  </a:lnTo>
                  <a:lnTo>
                    <a:pt x="977" y="260"/>
                  </a:lnTo>
                  <a:lnTo>
                    <a:pt x="969" y="240"/>
                  </a:lnTo>
                  <a:lnTo>
                    <a:pt x="974" y="235"/>
                  </a:lnTo>
                  <a:lnTo>
                    <a:pt x="992" y="234"/>
                  </a:lnTo>
                  <a:lnTo>
                    <a:pt x="1000" y="225"/>
                  </a:lnTo>
                  <a:lnTo>
                    <a:pt x="1012" y="225"/>
                  </a:lnTo>
                  <a:lnTo>
                    <a:pt x="1016" y="234"/>
                  </a:lnTo>
                  <a:lnTo>
                    <a:pt x="1036" y="231"/>
                  </a:lnTo>
                  <a:lnTo>
                    <a:pt x="1050" y="241"/>
                  </a:lnTo>
                  <a:lnTo>
                    <a:pt x="1056" y="234"/>
                  </a:lnTo>
                  <a:lnTo>
                    <a:pt x="1056" y="223"/>
                  </a:lnTo>
                  <a:lnTo>
                    <a:pt x="1071" y="215"/>
                  </a:lnTo>
                  <a:lnTo>
                    <a:pt x="1085" y="215"/>
                  </a:lnTo>
                  <a:lnTo>
                    <a:pt x="1094" y="231"/>
                  </a:lnTo>
                  <a:lnTo>
                    <a:pt x="1102" y="220"/>
                  </a:lnTo>
                  <a:lnTo>
                    <a:pt x="1103" y="208"/>
                  </a:lnTo>
                  <a:lnTo>
                    <a:pt x="1133" y="199"/>
                  </a:lnTo>
                  <a:lnTo>
                    <a:pt x="1151" y="197"/>
                  </a:lnTo>
                  <a:lnTo>
                    <a:pt x="1171" y="188"/>
                  </a:lnTo>
                  <a:lnTo>
                    <a:pt x="1194" y="185"/>
                  </a:lnTo>
                  <a:lnTo>
                    <a:pt x="1197" y="179"/>
                  </a:lnTo>
                  <a:lnTo>
                    <a:pt x="1218" y="165"/>
                  </a:lnTo>
                  <a:lnTo>
                    <a:pt x="1238" y="165"/>
                  </a:lnTo>
                  <a:lnTo>
                    <a:pt x="1252" y="156"/>
                  </a:lnTo>
                  <a:lnTo>
                    <a:pt x="1262" y="154"/>
                  </a:lnTo>
                  <a:lnTo>
                    <a:pt x="1275" y="159"/>
                  </a:lnTo>
                  <a:lnTo>
                    <a:pt x="1281" y="153"/>
                  </a:lnTo>
                  <a:lnTo>
                    <a:pt x="1281" y="136"/>
                  </a:lnTo>
                  <a:lnTo>
                    <a:pt x="1290" y="128"/>
                  </a:lnTo>
                  <a:lnTo>
                    <a:pt x="1307" y="128"/>
                  </a:lnTo>
                  <a:lnTo>
                    <a:pt x="1310" y="118"/>
                  </a:lnTo>
                  <a:lnTo>
                    <a:pt x="1321" y="108"/>
                  </a:lnTo>
                  <a:lnTo>
                    <a:pt x="1328" y="118"/>
                  </a:lnTo>
                  <a:lnTo>
                    <a:pt x="1340" y="119"/>
                  </a:lnTo>
                  <a:lnTo>
                    <a:pt x="1356" y="110"/>
                  </a:lnTo>
                  <a:lnTo>
                    <a:pt x="1374" y="105"/>
                  </a:lnTo>
                  <a:lnTo>
                    <a:pt x="1408" y="81"/>
                  </a:lnTo>
                  <a:lnTo>
                    <a:pt x="1415" y="81"/>
                  </a:lnTo>
                  <a:lnTo>
                    <a:pt x="1423" y="76"/>
                  </a:lnTo>
                  <a:lnTo>
                    <a:pt x="1443" y="73"/>
                  </a:lnTo>
                  <a:lnTo>
                    <a:pt x="1454" y="58"/>
                  </a:lnTo>
                  <a:lnTo>
                    <a:pt x="1464" y="61"/>
                  </a:lnTo>
                  <a:lnTo>
                    <a:pt x="1486" y="56"/>
                  </a:lnTo>
                  <a:lnTo>
                    <a:pt x="1486" y="44"/>
                  </a:lnTo>
                  <a:lnTo>
                    <a:pt x="1478" y="32"/>
                  </a:lnTo>
                  <a:lnTo>
                    <a:pt x="1487" y="27"/>
                  </a:lnTo>
                  <a:lnTo>
                    <a:pt x="1509" y="26"/>
                  </a:lnTo>
                  <a:lnTo>
                    <a:pt x="1513" y="11"/>
                  </a:lnTo>
                  <a:lnTo>
                    <a:pt x="1527" y="3"/>
                  </a:lnTo>
                  <a:lnTo>
                    <a:pt x="1538" y="4"/>
                  </a:lnTo>
                  <a:lnTo>
                    <a:pt x="1550" y="0"/>
                  </a:lnTo>
                  <a:lnTo>
                    <a:pt x="1570" y="8"/>
                  </a:lnTo>
                  <a:lnTo>
                    <a:pt x="1593" y="6"/>
                  </a:lnTo>
                  <a:lnTo>
                    <a:pt x="1611" y="20"/>
                  </a:lnTo>
                  <a:lnTo>
                    <a:pt x="1631" y="18"/>
                  </a:lnTo>
                  <a:lnTo>
                    <a:pt x="1649" y="11"/>
                  </a:lnTo>
                  <a:lnTo>
                    <a:pt x="1666" y="12"/>
                  </a:lnTo>
                  <a:lnTo>
                    <a:pt x="1672" y="32"/>
                  </a:lnTo>
                  <a:lnTo>
                    <a:pt x="1678" y="38"/>
                  </a:lnTo>
                  <a:lnTo>
                    <a:pt x="1684" y="55"/>
                  </a:lnTo>
                  <a:lnTo>
                    <a:pt x="1695" y="69"/>
                  </a:lnTo>
                  <a:lnTo>
                    <a:pt x="1706" y="75"/>
                  </a:lnTo>
                  <a:lnTo>
                    <a:pt x="1709" y="84"/>
                  </a:lnTo>
                  <a:lnTo>
                    <a:pt x="1704" y="98"/>
                  </a:lnTo>
                  <a:lnTo>
                    <a:pt x="1707" y="113"/>
                  </a:lnTo>
                  <a:lnTo>
                    <a:pt x="1706" y="119"/>
                  </a:lnTo>
                  <a:lnTo>
                    <a:pt x="1694" y="122"/>
                  </a:lnTo>
                  <a:lnTo>
                    <a:pt x="1701" y="137"/>
                  </a:lnTo>
                  <a:lnTo>
                    <a:pt x="1710" y="145"/>
                  </a:lnTo>
                  <a:lnTo>
                    <a:pt x="1729" y="134"/>
                  </a:lnTo>
                  <a:lnTo>
                    <a:pt x="1741" y="144"/>
                  </a:lnTo>
                  <a:lnTo>
                    <a:pt x="1750" y="141"/>
                  </a:lnTo>
                  <a:lnTo>
                    <a:pt x="1753" y="125"/>
                  </a:lnTo>
                  <a:lnTo>
                    <a:pt x="1764" y="121"/>
                  </a:lnTo>
                  <a:lnTo>
                    <a:pt x="1768" y="137"/>
                  </a:lnTo>
                  <a:lnTo>
                    <a:pt x="1779" y="137"/>
                  </a:lnTo>
                  <a:lnTo>
                    <a:pt x="1781" y="125"/>
                  </a:lnTo>
                  <a:lnTo>
                    <a:pt x="1775" y="108"/>
                  </a:lnTo>
                  <a:lnTo>
                    <a:pt x="1781" y="105"/>
                  </a:lnTo>
                  <a:lnTo>
                    <a:pt x="1808" y="125"/>
                  </a:lnTo>
                  <a:lnTo>
                    <a:pt x="1811" y="151"/>
                  </a:lnTo>
                  <a:lnTo>
                    <a:pt x="1822" y="171"/>
                  </a:lnTo>
                  <a:lnTo>
                    <a:pt x="1831" y="171"/>
                  </a:lnTo>
                  <a:lnTo>
                    <a:pt x="1843" y="157"/>
                  </a:lnTo>
                  <a:lnTo>
                    <a:pt x="1834" y="154"/>
                  </a:lnTo>
                  <a:lnTo>
                    <a:pt x="1830" y="145"/>
                  </a:lnTo>
                  <a:lnTo>
                    <a:pt x="1848" y="141"/>
                  </a:lnTo>
                  <a:lnTo>
                    <a:pt x="1879" y="156"/>
                  </a:lnTo>
                  <a:lnTo>
                    <a:pt x="1889" y="156"/>
                  </a:lnTo>
                  <a:lnTo>
                    <a:pt x="1900" y="145"/>
                  </a:lnTo>
                  <a:lnTo>
                    <a:pt x="1909" y="151"/>
                  </a:lnTo>
                  <a:lnTo>
                    <a:pt x="1903" y="167"/>
                  </a:lnTo>
                  <a:lnTo>
                    <a:pt x="1892" y="176"/>
                  </a:lnTo>
                  <a:lnTo>
                    <a:pt x="1892" y="197"/>
                  </a:lnTo>
                  <a:lnTo>
                    <a:pt x="1903" y="211"/>
                  </a:lnTo>
                  <a:lnTo>
                    <a:pt x="1915" y="209"/>
                  </a:lnTo>
                  <a:lnTo>
                    <a:pt x="1924" y="199"/>
                  </a:lnTo>
                  <a:lnTo>
                    <a:pt x="1943" y="194"/>
                  </a:lnTo>
                  <a:lnTo>
                    <a:pt x="1975" y="202"/>
                  </a:lnTo>
                  <a:lnTo>
                    <a:pt x="1982" y="206"/>
                  </a:lnTo>
                  <a:lnTo>
                    <a:pt x="1993" y="200"/>
                  </a:lnTo>
                  <a:lnTo>
                    <a:pt x="1990" y="182"/>
                  </a:lnTo>
                  <a:lnTo>
                    <a:pt x="2005" y="176"/>
                  </a:lnTo>
                  <a:lnTo>
                    <a:pt x="2028" y="173"/>
                  </a:lnTo>
                  <a:lnTo>
                    <a:pt x="2044" y="162"/>
                  </a:lnTo>
                  <a:lnTo>
                    <a:pt x="2051" y="148"/>
                  </a:lnTo>
                  <a:lnTo>
                    <a:pt x="2063" y="137"/>
                  </a:lnTo>
                  <a:lnTo>
                    <a:pt x="2065" y="125"/>
                  </a:lnTo>
                  <a:lnTo>
                    <a:pt x="2082" y="108"/>
                  </a:lnTo>
                  <a:lnTo>
                    <a:pt x="2096" y="104"/>
                  </a:lnTo>
                  <a:lnTo>
                    <a:pt x="2108" y="90"/>
                  </a:lnTo>
                  <a:lnTo>
                    <a:pt x="2125" y="85"/>
                  </a:lnTo>
                  <a:lnTo>
                    <a:pt x="2146" y="79"/>
                  </a:lnTo>
                  <a:lnTo>
                    <a:pt x="2155" y="85"/>
                  </a:lnTo>
                  <a:lnTo>
                    <a:pt x="2155" y="99"/>
                  </a:lnTo>
                  <a:lnTo>
                    <a:pt x="2141" y="115"/>
                  </a:lnTo>
                  <a:lnTo>
                    <a:pt x="2128" y="118"/>
                  </a:lnTo>
                  <a:lnTo>
                    <a:pt x="2135" y="130"/>
                  </a:lnTo>
                  <a:lnTo>
                    <a:pt x="2281" y="240"/>
                  </a:lnTo>
                  <a:lnTo>
                    <a:pt x="2481" y="489"/>
                  </a:lnTo>
                  <a:lnTo>
                    <a:pt x="2501" y="486"/>
                  </a:lnTo>
                  <a:lnTo>
                    <a:pt x="2513" y="477"/>
                  </a:lnTo>
                  <a:lnTo>
                    <a:pt x="2516" y="468"/>
                  </a:lnTo>
                  <a:lnTo>
                    <a:pt x="2513" y="463"/>
                  </a:lnTo>
                  <a:lnTo>
                    <a:pt x="2511" y="446"/>
                  </a:lnTo>
                  <a:lnTo>
                    <a:pt x="2525" y="440"/>
                  </a:lnTo>
                  <a:lnTo>
                    <a:pt x="2548" y="451"/>
                  </a:lnTo>
                  <a:lnTo>
                    <a:pt x="2545" y="462"/>
                  </a:lnTo>
                  <a:lnTo>
                    <a:pt x="2547" y="474"/>
                  </a:lnTo>
                  <a:lnTo>
                    <a:pt x="2566" y="478"/>
                  </a:lnTo>
                  <a:lnTo>
                    <a:pt x="2577" y="491"/>
                  </a:lnTo>
                  <a:lnTo>
                    <a:pt x="2592" y="491"/>
                  </a:lnTo>
                  <a:lnTo>
                    <a:pt x="2603" y="483"/>
                  </a:lnTo>
                  <a:lnTo>
                    <a:pt x="2617" y="481"/>
                  </a:lnTo>
                  <a:lnTo>
                    <a:pt x="2637" y="492"/>
                  </a:lnTo>
                  <a:lnTo>
                    <a:pt x="2655" y="484"/>
                  </a:lnTo>
                  <a:lnTo>
                    <a:pt x="2669" y="488"/>
                  </a:lnTo>
                  <a:lnTo>
                    <a:pt x="2684" y="481"/>
                  </a:lnTo>
                  <a:lnTo>
                    <a:pt x="2689" y="474"/>
                  </a:lnTo>
                  <a:lnTo>
                    <a:pt x="2683" y="465"/>
                  </a:lnTo>
                  <a:lnTo>
                    <a:pt x="2686" y="457"/>
                  </a:lnTo>
                  <a:lnTo>
                    <a:pt x="2713" y="452"/>
                  </a:lnTo>
                  <a:lnTo>
                    <a:pt x="2742" y="452"/>
                  </a:lnTo>
                  <a:lnTo>
                    <a:pt x="2767" y="460"/>
                  </a:lnTo>
                  <a:lnTo>
                    <a:pt x="2790" y="477"/>
                  </a:lnTo>
                  <a:lnTo>
                    <a:pt x="2803" y="500"/>
                  </a:lnTo>
                  <a:lnTo>
                    <a:pt x="2813" y="520"/>
                  </a:lnTo>
                  <a:lnTo>
                    <a:pt x="2820" y="520"/>
                  </a:lnTo>
                  <a:lnTo>
                    <a:pt x="2837" y="524"/>
                  </a:lnTo>
                  <a:lnTo>
                    <a:pt x="2855" y="536"/>
                  </a:lnTo>
                  <a:lnTo>
                    <a:pt x="2861" y="536"/>
                  </a:lnTo>
                  <a:lnTo>
                    <a:pt x="2874" y="543"/>
                  </a:lnTo>
                  <a:lnTo>
                    <a:pt x="2875" y="552"/>
                  </a:lnTo>
                  <a:lnTo>
                    <a:pt x="2872" y="559"/>
                  </a:lnTo>
                  <a:lnTo>
                    <a:pt x="2872" y="573"/>
                  </a:lnTo>
                  <a:lnTo>
                    <a:pt x="2877" y="584"/>
                  </a:lnTo>
                  <a:lnTo>
                    <a:pt x="2884" y="591"/>
                  </a:lnTo>
                  <a:lnTo>
                    <a:pt x="2887" y="595"/>
                  </a:lnTo>
                  <a:lnTo>
                    <a:pt x="2895" y="595"/>
                  </a:lnTo>
                  <a:lnTo>
                    <a:pt x="2912" y="602"/>
                  </a:lnTo>
                  <a:lnTo>
                    <a:pt x="2924" y="607"/>
                  </a:lnTo>
                  <a:lnTo>
                    <a:pt x="2927" y="601"/>
                  </a:lnTo>
                  <a:lnTo>
                    <a:pt x="2941" y="593"/>
                  </a:lnTo>
                  <a:lnTo>
                    <a:pt x="2979" y="590"/>
                  </a:lnTo>
                  <a:lnTo>
                    <a:pt x="2997" y="585"/>
                  </a:lnTo>
                  <a:lnTo>
                    <a:pt x="3005" y="572"/>
                  </a:lnTo>
                  <a:lnTo>
                    <a:pt x="3020" y="562"/>
                  </a:lnTo>
                  <a:lnTo>
                    <a:pt x="3030" y="567"/>
                  </a:lnTo>
                  <a:lnTo>
                    <a:pt x="3022" y="587"/>
                  </a:lnTo>
                  <a:lnTo>
                    <a:pt x="3027" y="599"/>
                  </a:lnTo>
                  <a:lnTo>
                    <a:pt x="3039" y="602"/>
                  </a:lnTo>
                  <a:lnTo>
                    <a:pt x="3057" y="619"/>
                  </a:lnTo>
                  <a:lnTo>
                    <a:pt x="3082" y="627"/>
                  </a:lnTo>
                  <a:lnTo>
                    <a:pt x="3088" y="634"/>
                  </a:lnTo>
                  <a:lnTo>
                    <a:pt x="3072" y="650"/>
                  </a:lnTo>
                  <a:lnTo>
                    <a:pt x="3060" y="657"/>
                  </a:lnTo>
                  <a:lnTo>
                    <a:pt x="3037" y="679"/>
                  </a:lnTo>
                  <a:lnTo>
                    <a:pt x="3037" y="692"/>
                  </a:lnTo>
                  <a:lnTo>
                    <a:pt x="3042" y="702"/>
                  </a:lnTo>
                  <a:lnTo>
                    <a:pt x="3033" y="718"/>
                  </a:lnTo>
                  <a:lnTo>
                    <a:pt x="3008" y="728"/>
                  </a:lnTo>
                  <a:lnTo>
                    <a:pt x="2993" y="738"/>
                  </a:lnTo>
                  <a:lnTo>
                    <a:pt x="2990" y="757"/>
                  </a:lnTo>
                  <a:lnTo>
                    <a:pt x="2991" y="792"/>
                  </a:lnTo>
                  <a:lnTo>
                    <a:pt x="3007" y="824"/>
                  </a:lnTo>
                  <a:lnTo>
                    <a:pt x="3022" y="844"/>
                  </a:lnTo>
                  <a:lnTo>
                    <a:pt x="3020" y="854"/>
                  </a:lnTo>
                  <a:lnTo>
                    <a:pt x="2999" y="877"/>
                  </a:lnTo>
                  <a:lnTo>
                    <a:pt x="2982" y="883"/>
                  </a:lnTo>
                  <a:lnTo>
                    <a:pt x="2968" y="900"/>
                  </a:lnTo>
                  <a:lnTo>
                    <a:pt x="2956" y="905"/>
                  </a:lnTo>
                  <a:lnTo>
                    <a:pt x="2949" y="902"/>
                  </a:lnTo>
                  <a:lnTo>
                    <a:pt x="2945" y="893"/>
                  </a:lnTo>
                  <a:lnTo>
                    <a:pt x="2930" y="893"/>
                  </a:lnTo>
                  <a:lnTo>
                    <a:pt x="2900" y="899"/>
                  </a:lnTo>
                  <a:lnTo>
                    <a:pt x="2878" y="897"/>
                  </a:lnTo>
                  <a:lnTo>
                    <a:pt x="2846" y="886"/>
                  </a:lnTo>
                  <a:lnTo>
                    <a:pt x="2828" y="883"/>
                  </a:lnTo>
                  <a:lnTo>
                    <a:pt x="2817" y="885"/>
                  </a:lnTo>
                  <a:lnTo>
                    <a:pt x="2811" y="922"/>
                  </a:lnTo>
                  <a:lnTo>
                    <a:pt x="2803" y="946"/>
                  </a:lnTo>
                  <a:lnTo>
                    <a:pt x="2803" y="963"/>
                  </a:lnTo>
                  <a:lnTo>
                    <a:pt x="2796" y="1010"/>
                  </a:lnTo>
                  <a:lnTo>
                    <a:pt x="2796" y="1047"/>
                  </a:lnTo>
                  <a:lnTo>
                    <a:pt x="2791" y="1059"/>
                  </a:lnTo>
                  <a:lnTo>
                    <a:pt x="2800" y="1065"/>
                  </a:lnTo>
                  <a:lnTo>
                    <a:pt x="2819" y="1075"/>
                  </a:lnTo>
                  <a:lnTo>
                    <a:pt x="2811" y="1091"/>
                  </a:lnTo>
                  <a:lnTo>
                    <a:pt x="2809" y="1104"/>
                  </a:lnTo>
                  <a:lnTo>
                    <a:pt x="2799" y="1104"/>
                  </a:lnTo>
                  <a:lnTo>
                    <a:pt x="2790" y="1110"/>
                  </a:lnTo>
                  <a:lnTo>
                    <a:pt x="2777" y="1110"/>
                  </a:lnTo>
                  <a:lnTo>
                    <a:pt x="2768" y="1100"/>
                  </a:lnTo>
                  <a:lnTo>
                    <a:pt x="2757" y="1105"/>
                  </a:lnTo>
                  <a:lnTo>
                    <a:pt x="2738" y="1111"/>
                  </a:lnTo>
                  <a:lnTo>
                    <a:pt x="2702" y="1117"/>
                  </a:lnTo>
                  <a:lnTo>
                    <a:pt x="2676" y="1128"/>
                  </a:lnTo>
                  <a:lnTo>
                    <a:pt x="2666" y="1128"/>
                  </a:lnTo>
                  <a:lnTo>
                    <a:pt x="2655" y="1122"/>
                  </a:lnTo>
                  <a:lnTo>
                    <a:pt x="2641" y="1128"/>
                  </a:lnTo>
                  <a:lnTo>
                    <a:pt x="2628" y="1142"/>
                  </a:lnTo>
                  <a:lnTo>
                    <a:pt x="2628" y="1152"/>
                  </a:lnTo>
                  <a:lnTo>
                    <a:pt x="2641" y="1163"/>
                  </a:lnTo>
                  <a:lnTo>
                    <a:pt x="2663" y="1162"/>
                  </a:lnTo>
                  <a:lnTo>
                    <a:pt x="2683" y="1165"/>
                  </a:lnTo>
                  <a:lnTo>
                    <a:pt x="2683" y="1172"/>
                  </a:lnTo>
                  <a:lnTo>
                    <a:pt x="2670" y="1183"/>
                  </a:lnTo>
                  <a:lnTo>
                    <a:pt x="2678" y="1208"/>
                  </a:lnTo>
                  <a:lnTo>
                    <a:pt x="2680" y="1220"/>
                  </a:lnTo>
                  <a:lnTo>
                    <a:pt x="2687" y="1230"/>
                  </a:lnTo>
                  <a:lnTo>
                    <a:pt x="2690" y="1247"/>
                  </a:lnTo>
                  <a:lnTo>
                    <a:pt x="2705" y="1272"/>
                  </a:lnTo>
                  <a:lnTo>
                    <a:pt x="2709" y="1285"/>
                  </a:lnTo>
                  <a:lnTo>
                    <a:pt x="2725" y="1298"/>
                  </a:lnTo>
                  <a:lnTo>
                    <a:pt x="2731" y="1331"/>
                  </a:lnTo>
                  <a:lnTo>
                    <a:pt x="2722" y="1341"/>
                  </a:lnTo>
                  <a:lnTo>
                    <a:pt x="2716" y="1356"/>
                  </a:lnTo>
                  <a:lnTo>
                    <a:pt x="2730" y="1371"/>
                  </a:lnTo>
                  <a:lnTo>
                    <a:pt x="2722" y="1374"/>
                  </a:lnTo>
                  <a:lnTo>
                    <a:pt x="2721" y="1385"/>
                  </a:lnTo>
                  <a:lnTo>
                    <a:pt x="2705" y="1394"/>
                  </a:lnTo>
                  <a:lnTo>
                    <a:pt x="2705" y="1415"/>
                  </a:lnTo>
                  <a:lnTo>
                    <a:pt x="2690" y="1425"/>
                  </a:lnTo>
                  <a:lnTo>
                    <a:pt x="2655" y="1415"/>
                  </a:lnTo>
                  <a:lnTo>
                    <a:pt x="2620" y="1376"/>
                  </a:lnTo>
                  <a:lnTo>
                    <a:pt x="2606" y="1379"/>
                  </a:lnTo>
                  <a:lnTo>
                    <a:pt x="2571" y="1365"/>
                  </a:lnTo>
                  <a:lnTo>
                    <a:pt x="2522" y="1363"/>
                  </a:lnTo>
                  <a:lnTo>
                    <a:pt x="2498" y="1371"/>
                  </a:lnTo>
                  <a:lnTo>
                    <a:pt x="2456" y="1360"/>
                  </a:lnTo>
                  <a:lnTo>
                    <a:pt x="2417" y="1370"/>
                  </a:lnTo>
                  <a:lnTo>
                    <a:pt x="2397" y="1373"/>
                  </a:lnTo>
                  <a:lnTo>
                    <a:pt x="2378" y="1366"/>
                  </a:lnTo>
                  <a:lnTo>
                    <a:pt x="2363" y="1380"/>
                  </a:lnTo>
                  <a:lnTo>
                    <a:pt x="2349" y="1386"/>
                  </a:lnTo>
                  <a:lnTo>
                    <a:pt x="2303" y="1380"/>
                  </a:lnTo>
                  <a:lnTo>
                    <a:pt x="2271" y="1371"/>
                  </a:lnTo>
                  <a:lnTo>
                    <a:pt x="2255" y="1362"/>
                  </a:lnTo>
                  <a:lnTo>
                    <a:pt x="2229" y="1362"/>
                  </a:lnTo>
                  <a:lnTo>
                    <a:pt x="2219" y="1366"/>
                  </a:lnTo>
                  <a:lnTo>
                    <a:pt x="2201" y="1365"/>
                  </a:lnTo>
                  <a:lnTo>
                    <a:pt x="2186" y="1362"/>
                  </a:lnTo>
                  <a:lnTo>
                    <a:pt x="2177" y="1368"/>
                  </a:lnTo>
                  <a:lnTo>
                    <a:pt x="2178" y="1385"/>
                  </a:lnTo>
                  <a:lnTo>
                    <a:pt x="2183" y="1403"/>
                  </a:lnTo>
                  <a:lnTo>
                    <a:pt x="2183" y="1425"/>
                  </a:lnTo>
                  <a:lnTo>
                    <a:pt x="2158" y="1429"/>
                  </a:lnTo>
                  <a:lnTo>
                    <a:pt x="2108" y="1431"/>
                  </a:lnTo>
                  <a:lnTo>
                    <a:pt x="2048" y="1425"/>
                  </a:lnTo>
                  <a:lnTo>
                    <a:pt x="2033" y="1415"/>
                  </a:lnTo>
                  <a:lnTo>
                    <a:pt x="2007" y="1412"/>
                  </a:lnTo>
                  <a:lnTo>
                    <a:pt x="1992" y="1429"/>
                  </a:lnTo>
                  <a:lnTo>
                    <a:pt x="1998" y="1438"/>
                  </a:lnTo>
                  <a:lnTo>
                    <a:pt x="1979" y="1449"/>
                  </a:lnTo>
                  <a:lnTo>
                    <a:pt x="1976" y="1457"/>
                  </a:lnTo>
                  <a:lnTo>
                    <a:pt x="1972" y="1457"/>
                  </a:lnTo>
                  <a:lnTo>
                    <a:pt x="1955" y="1478"/>
                  </a:lnTo>
                  <a:lnTo>
                    <a:pt x="1941" y="1483"/>
                  </a:lnTo>
                  <a:lnTo>
                    <a:pt x="1909" y="1521"/>
                  </a:lnTo>
                  <a:lnTo>
                    <a:pt x="1898" y="1544"/>
                  </a:lnTo>
                  <a:lnTo>
                    <a:pt x="1889" y="1555"/>
                  </a:lnTo>
                  <a:lnTo>
                    <a:pt x="1872" y="1585"/>
                  </a:lnTo>
                  <a:lnTo>
                    <a:pt x="1840" y="1616"/>
                  </a:lnTo>
                  <a:lnTo>
                    <a:pt x="1831" y="1610"/>
                  </a:lnTo>
                  <a:lnTo>
                    <a:pt x="1794" y="1591"/>
                  </a:lnTo>
                  <a:lnTo>
                    <a:pt x="1767" y="1587"/>
                  </a:lnTo>
                  <a:lnTo>
                    <a:pt x="1744" y="1593"/>
                  </a:lnTo>
                  <a:lnTo>
                    <a:pt x="1707" y="1611"/>
                  </a:lnTo>
                  <a:lnTo>
                    <a:pt x="1690" y="1610"/>
                  </a:lnTo>
                  <a:lnTo>
                    <a:pt x="1657" y="1516"/>
                  </a:lnTo>
                  <a:lnTo>
                    <a:pt x="1599" y="1509"/>
                  </a:lnTo>
                  <a:lnTo>
                    <a:pt x="1596" y="1394"/>
                  </a:lnTo>
                  <a:lnTo>
                    <a:pt x="1568" y="1403"/>
                  </a:lnTo>
                  <a:lnTo>
                    <a:pt x="1548" y="1354"/>
                  </a:lnTo>
                  <a:lnTo>
                    <a:pt x="1506" y="1324"/>
                  </a:lnTo>
                  <a:lnTo>
                    <a:pt x="1373" y="1324"/>
                  </a:lnTo>
                  <a:lnTo>
                    <a:pt x="1252" y="1336"/>
                  </a:lnTo>
                  <a:lnTo>
                    <a:pt x="1184" y="1295"/>
                  </a:lnTo>
                  <a:lnTo>
                    <a:pt x="1134" y="1276"/>
                  </a:lnTo>
                  <a:lnTo>
                    <a:pt x="1004" y="1186"/>
                  </a:lnTo>
                  <a:lnTo>
                    <a:pt x="790" y="1226"/>
                  </a:lnTo>
                  <a:lnTo>
                    <a:pt x="856" y="1613"/>
                  </a:lnTo>
                  <a:lnTo>
                    <a:pt x="844" y="1614"/>
                  </a:lnTo>
                  <a:lnTo>
                    <a:pt x="812" y="1620"/>
                  </a:lnTo>
                  <a:lnTo>
                    <a:pt x="758" y="1561"/>
                  </a:lnTo>
                  <a:lnTo>
                    <a:pt x="701" y="1527"/>
                  </a:lnTo>
                  <a:lnTo>
                    <a:pt x="648" y="1519"/>
                  </a:lnTo>
                  <a:lnTo>
                    <a:pt x="608" y="1533"/>
                  </a:lnTo>
                  <a:lnTo>
                    <a:pt x="559" y="1577"/>
                  </a:lnTo>
                  <a:lnTo>
                    <a:pt x="556" y="1558"/>
                  </a:lnTo>
                  <a:lnTo>
                    <a:pt x="552" y="1538"/>
                  </a:lnTo>
                  <a:lnTo>
                    <a:pt x="562" y="1516"/>
                  </a:lnTo>
                  <a:lnTo>
                    <a:pt x="565" y="1493"/>
                  </a:lnTo>
                  <a:lnTo>
                    <a:pt x="564" y="1484"/>
                  </a:lnTo>
                  <a:lnTo>
                    <a:pt x="567" y="1480"/>
                  </a:lnTo>
                  <a:lnTo>
                    <a:pt x="561" y="1475"/>
                  </a:lnTo>
                  <a:lnTo>
                    <a:pt x="542" y="1477"/>
                  </a:lnTo>
                  <a:lnTo>
                    <a:pt x="530" y="1470"/>
                  </a:lnTo>
                  <a:lnTo>
                    <a:pt x="515" y="1467"/>
                  </a:lnTo>
                  <a:lnTo>
                    <a:pt x="503" y="1472"/>
                  </a:lnTo>
                  <a:lnTo>
                    <a:pt x="497" y="1469"/>
                  </a:lnTo>
                  <a:lnTo>
                    <a:pt x="491" y="1455"/>
                  </a:lnTo>
                  <a:lnTo>
                    <a:pt x="483" y="1449"/>
                  </a:lnTo>
                  <a:lnTo>
                    <a:pt x="477" y="1437"/>
                  </a:lnTo>
                  <a:lnTo>
                    <a:pt x="469" y="1432"/>
                  </a:lnTo>
                  <a:lnTo>
                    <a:pt x="463" y="1435"/>
                  </a:lnTo>
                  <a:lnTo>
                    <a:pt x="448" y="1438"/>
                  </a:lnTo>
                  <a:lnTo>
                    <a:pt x="442" y="1438"/>
                  </a:lnTo>
                  <a:lnTo>
                    <a:pt x="443" y="1418"/>
                  </a:lnTo>
                  <a:lnTo>
                    <a:pt x="442" y="1403"/>
                  </a:lnTo>
                  <a:lnTo>
                    <a:pt x="419" y="1376"/>
                  </a:lnTo>
                  <a:lnTo>
                    <a:pt x="414" y="1366"/>
                  </a:lnTo>
                  <a:lnTo>
                    <a:pt x="408" y="1363"/>
                  </a:lnTo>
                  <a:lnTo>
                    <a:pt x="402" y="1347"/>
                  </a:lnTo>
                  <a:lnTo>
                    <a:pt x="393" y="1341"/>
                  </a:lnTo>
                  <a:lnTo>
                    <a:pt x="387" y="1328"/>
                  </a:lnTo>
                  <a:lnTo>
                    <a:pt x="373" y="1324"/>
                  </a:lnTo>
                  <a:lnTo>
                    <a:pt x="361" y="1322"/>
                  </a:lnTo>
                  <a:lnTo>
                    <a:pt x="350" y="1310"/>
                  </a:lnTo>
                  <a:lnTo>
                    <a:pt x="351" y="1302"/>
                  </a:lnTo>
                  <a:lnTo>
                    <a:pt x="358" y="1295"/>
                  </a:lnTo>
                  <a:lnTo>
                    <a:pt x="367" y="1298"/>
                  </a:lnTo>
                  <a:lnTo>
                    <a:pt x="390" y="1295"/>
                  </a:lnTo>
                  <a:lnTo>
                    <a:pt x="397" y="1299"/>
                  </a:lnTo>
                  <a:lnTo>
                    <a:pt x="406" y="1298"/>
                  </a:lnTo>
                  <a:lnTo>
                    <a:pt x="413" y="1302"/>
                  </a:lnTo>
                  <a:lnTo>
                    <a:pt x="422" y="1295"/>
                  </a:lnTo>
                  <a:lnTo>
                    <a:pt x="429" y="1292"/>
                  </a:lnTo>
                  <a:lnTo>
                    <a:pt x="443" y="1296"/>
                  </a:lnTo>
                  <a:lnTo>
                    <a:pt x="448" y="1293"/>
                  </a:lnTo>
                  <a:lnTo>
                    <a:pt x="443" y="1285"/>
                  </a:lnTo>
                  <a:lnTo>
                    <a:pt x="426" y="1285"/>
                  </a:lnTo>
                  <a:lnTo>
                    <a:pt x="422" y="1282"/>
                  </a:lnTo>
                  <a:lnTo>
                    <a:pt x="422" y="1270"/>
                  </a:lnTo>
                  <a:lnTo>
                    <a:pt x="406" y="1252"/>
                  </a:lnTo>
                  <a:lnTo>
                    <a:pt x="405" y="1244"/>
                  </a:lnTo>
                  <a:lnTo>
                    <a:pt x="413" y="1240"/>
                  </a:lnTo>
                  <a:lnTo>
                    <a:pt x="413" y="1226"/>
                  </a:lnTo>
                  <a:lnTo>
                    <a:pt x="411" y="1218"/>
                  </a:lnTo>
                  <a:lnTo>
                    <a:pt x="420" y="1209"/>
                  </a:lnTo>
                  <a:lnTo>
                    <a:pt x="437" y="1203"/>
                  </a:lnTo>
                  <a:lnTo>
                    <a:pt x="452" y="1198"/>
                  </a:lnTo>
                  <a:lnTo>
                    <a:pt x="465" y="1204"/>
                  </a:lnTo>
                  <a:lnTo>
                    <a:pt x="480" y="1200"/>
                  </a:lnTo>
                  <a:lnTo>
                    <a:pt x="494" y="1198"/>
                  </a:lnTo>
                  <a:lnTo>
                    <a:pt x="501" y="1204"/>
                  </a:lnTo>
                  <a:lnTo>
                    <a:pt x="507" y="1200"/>
                  </a:lnTo>
                  <a:lnTo>
                    <a:pt x="520" y="1200"/>
                  </a:lnTo>
                  <a:lnTo>
                    <a:pt x="532" y="1215"/>
                  </a:lnTo>
                  <a:lnTo>
                    <a:pt x="546" y="1215"/>
                  </a:lnTo>
                  <a:lnTo>
                    <a:pt x="562" y="1206"/>
                  </a:lnTo>
                  <a:lnTo>
                    <a:pt x="565" y="1198"/>
                  </a:lnTo>
                  <a:lnTo>
                    <a:pt x="553" y="1194"/>
                  </a:lnTo>
                  <a:lnTo>
                    <a:pt x="538" y="1191"/>
                  </a:lnTo>
                  <a:lnTo>
                    <a:pt x="527" y="1169"/>
                  </a:lnTo>
                  <a:lnTo>
                    <a:pt x="530" y="1151"/>
                  </a:lnTo>
                  <a:lnTo>
                    <a:pt x="539" y="1146"/>
                  </a:lnTo>
                  <a:lnTo>
                    <a:pt x="546" y="1139"/>
                  </a:lnTo>
                  <a:lnTo>
                    <a:pt x="541" y="1134"/>
                  </a:lnTo>
                  <a:lnTo>
                    <a:pt x="536" y="1127"/>
                  </a:lnTo>
                  <a:lnTo>
                    <a:pt x="533" y="1119"/>
                  </a:lnTo>
                  <a:lnTo>
                    <a:pt x="542" y="1102"/>
                  </a:lnTo>
                  <a:lnTo>
                    <a:pt x="544" y="1091"/>
                  </a:lnTo>
                  <a:lnTo>
                    <a:pt x="532" y="1078"/>
                  </a:lnTo>
                  <a:lnTo>
                    <a:pt x="527" y="1068"/>
                  </a:lnTo>
                  <a:lnTo>
                    <a:pt x="535" y="1059"/>
                  </a:lnTo>
                  <a:lnTo>
                    <a:pt x="533" y="1053"/>
                  </a:lnTo>
                  <a:lnTo>
                    <a:pt x="523" y="1052"/>
                  </a:lnTo>
                  <a:lnTo>
                    <a:pt x="516" y="1041"/>
                  </a:lnTo>
                  <a:lnTo>
                    <a:pt x="515" y="1033"/>
                  </a:lnTo>
                  <a:lnTo>
                    <a:pt x="486" y="1032"/>
                  </a:lnTo>
                  <a:lnTo>
                    <a:pt x="477" y="1030"/>
                  </a:lnTo>
                  <a:lnTo>
                    <a:pt x="466" y="1033"/>
                  </a:lnTo>
                  <a:lnTo>
                    <a:pt x="463" y="1039"/>
                  </a:lnTo>
                  <a:lnTo>
                    <a:pt x="455" y="1044"/>
                  </a:lnTo>
                  <a:lnTo>
                    <a:pt x="454" y="1052"/>
                  </a:lnTo>
                  <a:lnTo>
                    <a:pt x="446" y="1056"/>
                  </a:lnTo>
                  <a:lnTo>
                    <a:pt x="435" y="1052"/>
                  </a:lnTo>
                  <a:lnTo>
                    <a:pt x="434" y="1044"/>
                  </a:lnTo>
                  <a:lnTo>
                    <a:pt x="423" y="1045"/>
                  </a:lnTo>
                  <a:lnTo>
                    <a:pt x="419" y="1050"/>
                  </a:lnTo>
                  <a:lnTo>
                    <a:pt x="411" y="1041"/>
                  </a:lnTo>
                  <a:lnTo>
                    <a:pt x="413" y="1029"/>
                  </a:lnTo>
                  <a:lnTo>
                    <a:pt x="408" y="1024"/>
                  </a:lnTo>
                  <a:lnTo>
                    <a:pt x="402" y="1030"/>
                  </a:lnTo>
                  <a:lnTo>
                    <a:pt x="391" y="1030"/>
                  </a:lnTo>
                  <a:lnTo>
                    <a:pt x="383" y="1024"/>
                  </a:lnTo>
                  <a:lnTo>
                    <a:pt x="364" y="1024"/>
                  </a:lnTo>
                  <a:lnTo>
                    <a:pt x="351" y="1036"/>
                  </a:lnTo>
                  <a:lnTo>
                    <a:pt x="348" y="1049"/>
                  </a:lnTo>
                  <a:lnTo>
                    <a:pt x="344" y="1050"/>
                  </a:lnTo>
                  <a:lnTo>
                    <a:pt x="338" y="1045"/>
                  </a:lnTo>
                  <a:lnTo>
                    <a:pt x="330" y="1045"/>
                  </a:lnTo>
                  <a:lnTo>
                    <a:pt x="321" y="1059"/>
                  </a:lnTo>
                  <a:lnTo>
                    <a:pt x="312" y="1058"/>
                  </a:lnTo>
                  <a:lnTo>
                    <a:pt x="306" y="1068"/>
                  </a:lnTo>
                  <a:lnTo>
                    <a:pt x="292" y="1079"/>
                  </a:lnTo>
                  <a:lnTo>
                    <a:pt x="284" y="1078"/>
                  </a:lnTo>
                  <a:lnTo>
                    <a:pt x="281" y="1088"/>
                  </a:lnTo>
                  <a:lnTo>
                    <a:pt x="275" y="1094"/>
                  </a:lnTo>
                  <a:lnTo>
                    <a:pt x="269" y="1088"/>
                  </a:lnTo>
                  <a:lnTo>
                    <a:pt x="263" y="1087"/>
                  </a:lnTo>
                  <a:lnTo>
                    <a:pt x="257" y="1096"/>
                  </a:lnTo>
                  <a:lnTo>
                    <a:pt x="246" y="1096"/>
                  </a:lnTo>
                  <a:lnTo>
                    <a:pt x="241" y="1087"/>
                  </a:lnTo>
                  <a:lnTo>
                    <a:pt x="237" y="1088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 dirty="0">
                <a:solidFill>
                  <a:prstClr val="black"/>
                </a:solidFill>
              </a:endParaRPr>
            </a:p>
          </p:txBody>
        </p:sp>
        <p:sp>
          <p:nvSpPr>
            <p:cNvPr id="516" name="Freeform 13"/>
            <p:cNvSpPr>
              <a:spLocks noChangeArrowheads="1"/>
            </p:cNvSpPr>
            <p:nvPr/>
          </p:nvSpPr>
          <p:spPr bwMode="auto">
            <a:xfrm>
              <a:off x="6354763" y="3111500"/>
              <a:ext cx="471487" cy="293688"/>
            </a:xfrm>
            <a:custGeom>
              <a:avLst/>
              <a:gdLst>
                <a:gd name="T0" fmla="*/ 1041 w 1311"/>
                <a:gd name="T1" fmla="*/ 761 h 816"/>
                <a:gd name="T2" fmla="*/ 1066 w 1311"/>
                <a:gd name="T3" fmla="*/ 712 h 816"/>
                <a:gd name="T4" fmla="*/ 1047 w 1311"/>
                <a:gd name="T5" fmla="*/ 683 h 816"/>
                <a:gd name="T6" fmla="*/ 1046 w 1311"/>
                <a:gd name="T7" fmla="*/ 644 h 816"/>
                <a:gd name="T8" fmla="*/ 1018 w 1311"/>
                <a:gd name="T9" fmla="*/ 625 h 816"/>
                <a:gd name="T10" fmla="*/ 983 w 1311"/>
                <a:gd name="T11" fmla="*/ 604 h 816"/>
                <a:gd name="T12" fmla="*/ 1000 w 1311"/>
                <a:gd name="T13" fmla="*/ 566 h 816"/>
                <a:gd name="T14" fmla="*/ 1050 w 1311"/>
                <a:gd name="T15" fmla="*/ 566 h 816"/>
                <a:gd name="T16" fmla="*/ 1084 w 1311"/>
                <a:gd name="T17" fmla="*/ 537 h 816"/>
                <a:gd name="T18" fmla="*/ 1072 w 1311"/>
                <a:gd name="T19" fmla="*/ 517 h 816"/>
                <a:gd name="T20" fmla="*/ 1134 w 1311"/>
                <a:gd name="T21" fmla="*/ 497 h 816"/>
                <a:gd name="T22" fmla="*/ 1110 w 1311"/>
                <a:gd name="T23" fmla="*/ 469 h 816"/>
                <a:gd name="T24" fmla="*/ 1131 w 1311"/>
                <a:gd name="T25" fmla="*/ 442 h 816"/>
                <a:gd name="T26" fmla="*/ 1170 w 1311"/>
                <a:gd name="T27" fmla="*/ 427 h 816"/>
                <a:gd name="T28" fmla="*/ 1212 w 1311"/>
                <a:gd name="T29" fmla="*/ 419 h 816"/>
                <a:gd name="T30" fmla="*/ 1260 w 1311"/>
                <a:gd name="T31" fmla="*/ 424 h 816"/>
                <a:gd name="T32" fmla="*/ 1310 w 1311"/>
                <a:gd name="T33" fmla="*/ 401 h 816"/>
                <a:gd name="T34" fmla="*/ 1266 w 1311"/>
                <a:gd name="T35" fmla="*/ 353 h 816"/>
                <a:gd name="T36" fmla="*/ 1254 w 1311"/>
                <a:gd name="T37" fmla="*/ 373 h 816"/>
                <a:gd name="T38" fmla="*/ 1225 w 1311"/>
                <a:gd name="T39" fmla="*/ 384 h 816"/>
                <a:gd name="T40" fmla="*/ 1174 w 1311"/>
                <a:gd name="T41" fmla="*/ 359 h 816"/>
                <a:gd name="T42" fmla="*/ 1171 w 1311"/>
                <a:gd name="T43" fmla="*/ 329 h 816"/>
                <a:gd name="T44" fmla="*/ 1195 w 1311"/>
                <a:gd name="T45" fmla="*/ 272 h 816"/>
                <a:gd name="T46" fmla="*/ 1165 w 1311"/>
                <a:gd name="T47" fmla="*/ 292 h 816"/>
                <a:gd name="T48" fmla="*/ 1119 w 1311"/>
                <a:gd name="T49" fmla="*/ 335 h 816"/>
                <a:gd name="T50" fmla="*/ 1099 w 1311"/>
                <a:gd name="T51" fmla="*/ 369 h 816"/>
                <a:gd name="T52" fmla="*/ 1050 w 1311"/>
                <a:gd name="T53" fmla="*/ 430 h 816"/>
                <a:gd name="T54" fmla="*/ 1004 w 1311"/>
                <a:gd name="T55" fmla="*/ 405 h 816"/>
                <a:gd name="T56" fmla="*/ 954 w 1311"/>
                <a:gd name="T57" fmla="*/ 407 h 816"/>
                <a:gd name="T58" fmla="*/ 900 w 1311"/>
                <a:gd name="T59" fmla="*/ 424 h 816"/>
                <a:gd name="T60" fmla="*/ 809 w 1311"/>
                <a:gd name="T61" fmla="*/ 323 h 816"/>
                <a:gd name="T62" fmla="*/ 778 w 1311"/>
                <a:gd name="T63" fmla="*/ 217 h 816"/>
                <a:gd name="T64" fmla="*/ 716 w 1311"/>
                <a:gd name="T65" fmla="*/ 138 h 816"/>
                <a:gd name="T66" fmla="*/ 462 w 1311"/>
                <a:gd name="T67" fmla="*/ 150 h 816"/>
                <a:gd name="T68" fmla="*/ 344 w 1311"/>
                <a:gd name="T69" fmla="*/ 90 h 816"/>
                <a:gd name="T70" fmla="*/ 0 w 1311"/>
                <a:gd name="T71" fmla="*/ 40 h 816"/>
                <a:gd name="T72" fmla="*/ 104 w 1311"/>
                <a:gd name="T73" fmla="*/ 424 h 816"/>
                <a:gd name="T74" fmla="*/ 145 w 1311"/>
                <a:gd name="T75" fmla="*/ 410 h 816"/>
                <a:gd name="T76" fmla="*/ 125 w 1311"/>
                <a:gd name="T77" fmla="*/ 367 h 816"/>
                <a:gd name="T78" fmla="*/ 168 w 1311"/>
                <a:gd name="T79" fmla="*/ 329 h 816"/>
                <a:gd name="T80" fmla="*/ 199 w 1311"/>
                <a:gd name="T81" fmla="*/ 300 h 816"/>
                <a:gd name="T82" fmla="*/ 229 w 1311"/>
                <a:gd name="T83" fmla="*/ 304 h 816"/>
                <a:gd name="T84" fmla="*/ 252 w 1311"/>
                <a:gd name="T85" fmla="*/ 287 h 816"/>
                <a:gd name="T86" fmla="*/ 355 w 1311"/>
                <a:gd name="T87" fmla="*/ 343 h 816"/>
                <a:gd name="T88" fmla="*/ 421 w 1311"/>
                <a:gd name="T89" fmla="*/ 395 h 816"/>
                <a:gd name="T90" fmla="*/ 482 w 1311"/>
                <a:gd name="T91" fmla="*/ 410 h 816"/>
                <a:gd name="T92" fmla="*/ 532 w 1311"/>
                <a:gd name="T93" fmla="*/ 437 h 816"/>
                <a:gd name="T94" fmla="*/ 563 w 1311"/>
                <a:gd name="T95" fmla="*/ 497 h 816"/>
                <a:gd name="T96" fmla="*/ 587 w 1311"/>
                <a:gd name="T97" fmla="*/ 552 h 816"/>
                <a:gd name="T98" fmla="*/ 670 w 1311"/>
                <a:gd name="T99" fmla="*/ 599 h 816"/>
                <a:gd name="T100" fmla="*/ 784 w 1311"/>
                <a:gd name="T101" fmla="*/ 665 h 816"/>
                <a:gd name="T102" fmla="*/ 882 w 1311"/>
                <a:gd name="T103" fmla="*/ 711 h 816"/>
                <a:gd name="T104" fmla="*/ 905 w 1311"/>
                <a:gd name="T105" fmla="*/ 719 h 816"/>
                <a:gd name="T106" fmla="*/ 934 w 1311"/>
                <a:gd name="T107" fmla="*/ 761 h 816"/>
                <a:gd name="T108" fmla="*/ 962 w 1311"/>
                <a:gd name="T109" fmla="*/ 790 h 816"/>
                <a:gd name="T110" fmla="*/ 989 w 1311"/>
                <a:gd name="T111" fmla="*/ 813 h 816"/>
                <a:gd name="T112" fmla="*/ 1014 w 1311"/>
                <a:gd name="T113" fmla="*/ 803 h 816"/>
                <a:gd name="T114" fmla="*/ 1035 w 1311"/>
                <a:gd name="T115" fmla="*/ 81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11" h="816">
                  <a:moveTo>
                    <a:pt x="1035" y="812"/>
                  </a:moveTo>
                  <a:lnTo>
                    <a:pt x="1041" y="761"/>
                  </a:lnTo>
                  <a:lnTo>
                    <a:pt x="1058" y="722"/>
                  </a:lnTo>
                  <a:lnTo>
                    <a:pt x="1066" y="712"/>
                  </a:lnTo>
                  <a:lnTo>
                    <a:pt x="1063" y="690"/>
                  </a:lnTo>
                  <a:lnTo>
                    <a:pt x="1047" y="683"/>
                  </a:lnTo>
                  <a:lnTo>
                    <a:pt x="1038" y="660"/>
                  </a:lnTo>
                  <a:lnTo>
                    <a:pt x="1046" y="644"/>
                  </a:lnTo>
                  <a:lnTo>
                    <a:pt x="1041" y="625"/>
                  </a:lnTo>
                  <a:lnTo>
                    <a:pt x="1018" y="625"/>
                  </a:lnTo>
                  <a:lnTo>
                    <a:pt x="1004" y="633"/>
                  </a:lnTo>
                  <a:lnTo>
                    <a:pt x="983" y="604"/>
                  </a:lnTo>
                  <a:lnTo>
                    <a:pt x="983" y="578"/>
                  </a:lnTo>
                  <a:lnTo>
                    <a:pt x="1000" y="566"/>
                  </a:lnTo>
                  <a:lnTo>
                    <a:pt x="1035" y="570"/>
                  </a:lnTo>
                  <a:lnTo>
                    <a:pt x="1050" y="566"/>
                  </a:lnTo>
                  <a:lnTo>
                    <a:pt x="1052" y="547"/>
                  </a:lnTo>
                  <a:lnTo>
                    <a:pt x="1084" y="537"/>
                  </a:lnTo>
                  <a:lnTo>
                    <a:pt x="1079" y="523"/>
                  </a:lnTo>
                  <a:lnTo>
                    <a:pt x="1072" y="517"/>
                  </a:lnTo>
                  <a:lnTo>
                    <a:pt x="1107" y="509"/>
                  </a:lnTo>
                  <a:lnTo>
                    <a:pt x="1134" y="497"/>
                  </a:lnTo>
                  <a:lnTo>
                    <a:pt x="1134" y="482"/>
                  </a:lnTo>
                  <a:lnTo>
                    <a:pt x="1110" y="469"/>
                  </a:lnTo>
                  <a:lnTo>
                    <a:pt x="1111" y="450"/>
                  </a:lnTo>
                  <a:lnTo>
                    <a:pt x="1131" y="442"/>
                  </a:lnTo>
                  <a:lnTo>
                    <a:pt x="1153" y="427"/>
                  </a:lnTo>
                  <a:lnTo>
                    <a:pt x="1170" y="427"/>
                  </a:lnTo>
                  <a:lnTo>
                    <a:pt x="1195" y="401"/>
                  </a:lnTo>
                  <a:lnTo>
                    <a:pt x="1212" y="419"/>
                  </a:lnTo>
                  <a:lnTo>
                    <a:pt x="1218" y="431"/>
                  </a:lnTo>
                  <a:lnTo>
                    <a:pt x="1260" y="424"/>
                  </a:lnTo>
                  <a:lnTo>
                    <a:pt x="1287" y="427"/>
                  </a:lnTo>
                  <a:lnTo>
                    <a:pt x="1310" y="401"/>
                  </a:lnTo>
                  <a:lnTo>
                    <a:pt x="1306" y="384"/>
                  </a:lnTo>
                  <a:lnTo>
                    <a:pt x="1266" y="353"/>
                  </a:lnTo>
                  <a:lnTo>
                    <a:pt x="1255" y="350"/>
                  </a:lnTo>
                  <a:lnTo>
                    <a:pt x="1254" y="373"/>
                  </a:lnTo>
                  <a:lnTo>
                    <a:pt x="1240" y="388"/>
                  </a:lnTo>
                  <a:lnTo>
                    <a:pt x="1225" y="384"/>
                  </a:lnTo>
                  <a:lnTo>
                    <a:pt x="1209" y="369"/>
                  </a:lnTo>
                  <a:lnTo>
                    <a:pt x="1174" y="359"/>
                  </a:lnTo>
                  <a:lnTo>
                    <a:pt x="1159" y="349"/>
                  </a:lnTo>
                  <a:lnTo>
                    <a:pt x="1171" y="329"/>
                  </a:lnTo>
                  <a:lnTo>
                    <a:pt x="1197" y="289"/>
                  </a:lnTo>
                  <a:lnTo>
                    <a:pt x="1195" y="272"/>
                  </a:lnTo>
                  <a:lnTo>
                    <a:pt x="1182" y="271"/>
                  </a:lnTo>
                  <a:lnTo>
                    <a:pt x="1165" y="292"/>
                  </a:lnTo>
                  <a:lnTo>
                    <a:pt x="1151" y="297"/>
                  </a:lnTo>
                  <a:lnTo>
                    <a:pt x="1119" y="335"/>
                  </a:lnTo>
                  <a:lnTo>
                    <a:pt x="1108" y="358"/>
                  </a:lnTo>
                  <a:lnTo>
                    <a:pt x="1099" y="369"/>
                  </a:lnTo>
                  <a:lnTo>
                    <a:pt x="1082" y="399"/>
                  </a:lnTo>
                  <a:lnTo>
                    <a:pt x="1050" y="430"/>
                  </a:lnTo>
                  <a:lnTo>
                    <a:pt x="1041" y="424"/>
                  </a:lnTo>
                  <a:lnTo>
                    <a:pt x="1004" y="405"/>
                  </a:lnTo>
                  <a:lnTo>
                    <a:pt x="977" y="401"/>
                  </a:lnTo>
                  <a:lnTo>
                    <a:pt x="954" y="407"/>
                  </a:lnTo>
                  <a:lnTo>
                    <a:pt x="917" y="425"/>
                  </a:lnTo>
                  <a:lnTo>
                    <a:pt x="900" y="424"/>
                  </a:lnTo>
                  <a:lnTo>
                    <a:pt x="867" y="330"/>
                  </a:lnTo>
                  <a:lnTo>
                    <a:pt x="809" y="323"/>
                  </a:lnTo>
                  <a:lnTo>
                    <a:pt x="806" y="208"/>
                  </a:lnTo>
                  <a:lnTo>
                    <a:pt x="778" y="217"/>
                  </a:lnTo>
                  <a:lnTo>
                    <a:pt x="758" y="168"/>
                  </a:lnTo>
                  <a:lnTo>
                    <a:pt x="716" y="138"/>
                  </a:lnTo>
                  <a:lnTo>
                    <a:pt x="583" y="138"/>
                  </a:lnTo>
                  <a:lnTo>
                    <a:pt x="462" y="150"/>
                  </a:lnTo>
                  <a:lnTo>
                    <a:pt x="394" y="109"/>
                  </a:lnTo>
                  <a:lnTo>
                    <a:pt x="344" y="90"/>
                  </a:lnTo>
                  <a:lnTo>
                    <a:pt x="214" y="0"/>
                  </a:lnTo>
                  <a:lnTo>
                    <a:pt x="0" y="40"/>
                  </a:lnTo>
                  <a:lnTo>
                    <a:pt x="66" y="427"/>
                  </a:lnTo>
                  <a:lnTo>
                    <a:pt x="104" y="424"/>
                  </a:lnTo>
                  <a:lnTo>
                    <a:pt x="138" y="430"/>
                  </a:lnTo>
                  <a:lnTo>
                    <a:pt x="145" y="410"/>
                  </a:lnTo>
                  <a:lnTo>
                    <a:pt x="132" y="396"/>
                  </a:lnTo>
                  <a:lnTo>
                    <a:pt x="125" y="367"/>
                  </a:lnTo>
                  <a:lnTo>
                    <a:pt x="144" y="332"/>
                  </a:lnTo>
                  <a:lnTo>
                    <a:pt x="168" y="329"/>
                  </a:lnTo>
                  <a:lnTo>
                    <a:pt x="180" y="309"/>
                  </a:lnTo>
                  <a:lnTo>
                    <a:pt x="199" y="300"/>
                  </a:lnTo>
                  <a:lnTo>
                    <a:pt x="219" y="309"/>
                  </a:lnTo>
                  <a:lnTo>
                    <a:pt x="229" y="304"/>
                  </a:lnTo>
                  <a:lnTo>
                    <a:pt x="214" y="284"/>
                  </a:lnTo>
                  <a:lnTo>
                    <a:pt x="252" y="287"/>
                  </a:lnTo>
                  <a:lnTo>
                    <a:pt x="307" y="315"/>
                  </a:lnTo>
                  <a:lnTo>
                    <a:pt x="355" y="343"/>
                  </a:lnTo>
                  <a:lnTo>
                    <a:pt x="359" y="361"/>
                  </a:lnTo>
                  <a:lnTo>
                    <a:pt x="421" y="395"/>
                  </a:lnTo>
                  <a:lnTo>
                    <a:pt x="469" y="419"/>
                  </a:lnTo>
                  <a:lnTo>
                    <a:pt x="482" y="410"/>
                  </a:lnTo>
                  <a:lnTo>
                    <a:pt x="498" y="413"/>
                  </a:lnTo>
                  <a:lnTo>
                    <a:pt x="532" y="437"/>
                  </a:lnTo>
                  <a:lnTo>
                    <a:pt x="546" y="485"/>
                  </a:lnTo>
                  <a:lnTo>
                    <a:pt x="563" y="497"/>
                  </a:lnTo>
                  <a:lnTo>
                    <a:pt x="569" y="518"/>
                  </a:lnTo>
                  <a:lnTo>
                    <a:pt x="587" y="552"/>
                  </a:lnTo>
                  <a:lnTo>
                    <a:pt x="616" y="566"/>
                  </a:lnTo>
                  <a:lnTo>
                    <a:pt x="670" y="599"/>
                  </a:lnTo>
                  <a:lnTo>
                    <a:pt x="723" y="639"/>
                  </a:lnTo>
                  <a:lnTo>
                    <a:pt x="784" y="665"/>
                  </a:lnTo>
                  <a:lnTo>
                    <a:pt x="839" y="703"/>
                  </a:lnTo>
                  <a:lnTo>
                    <a:pt x="882" y="711"/>
                  </a:lnTo>
                  <a:lnTo>
                    <a:pt x="891" y="722"/>
                  </a:lnTo>
                  <a:lnTo>
                    <a:pt x="905" y="719"/>
                  </a:lnTo>
                  <a:lnTo>
                    <a:pt x="936" y="740"/>
                  </a:lnTo>
                  <a:lnTo>
                    <a:pt x="934" y="761"/>
                  </a:lnTo>
                  <a:lnTo>
                    <a:pt x="939" y="797"/>
                  </a:lnTo>
                  <a:lnTo>
                    <a:pt x="962" y="790"/>
                  </a:lnTo>
                  <a:lnTo>
                    <a:pt x="980" y="800"/>
                  </a:lnTo>
                  <a:lnTo>
                    <a:pt x="989" y="813"/>
                  </a:lnTo>
                  <a:lnTo>
                    <a:pt x="1000" y="815"/>
                  </a:lnTo>
                  <a:lnTo>
                    <a:pt x="1014" y="803"/>
                  </a:lnTo>
                  <a:lnTo>
                    <a:pt x="1027" y="803"/>
                  </a:lnTo>
                  <a:lnTo>
                    <a:pt x="1035" y="812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17" name="Freeform 14"/>
            <p:cNvSpPr>
              <a:spLocks noChangeArrowheads="1"/>
            </p:cNvSpPr>
            <p:nvPr/>
          </p:nvSpPr>
          <p:spPr bwMode="auto">
            <a:xfrm>
              <a:off x="6270625" y="3214688"/>
              <a:ext cx="422275" cy="265112"/>
            </a:xfrm>
            <a:custGeom>
              <a:avLst/>
              <a:gdLst>
                <a:gd name="T0" fmla="*/ 1167 w 1171"/>
                <a:gd name="T1" fmla="*/ 456 h 735"/>
                <a:gd name="T2" fmla="*/ 1113 w 1171"/>
                <a:gd name="T3" fmla="*/ 427 h 735"/>
                <a:gd name="T4" fmla="*/ 954 w 1171"/>
                <a:gd name="T5" fmla="*/ 355 h 735"/>
                <a:gd name="T6" fmla="*/ 818 w 1171"/>
                <a:gd name="T7" fmla="*/ 268 h 735"/>
                <a:gd name="T8" fmla="*/ 777 w 1171"/>
                <a:gd name="T9" fmla="*/ 201 h 735"/>
                <a:gd name="T10" fmla="*/ 713 w 1171"/>
                <a:gd name="T11" fmla="*/ 126 h 735"/>
                <a:gd name="T12" fmla="*/ 590 w 1171"/>
                <a:gd name="T13" fmla="*/ 77 h 735"/>
                <a:gd name="T14" fmla="*/ 483 w 1171"/>
                <a:gd name="T15" fmla="*/ 3 h 735"/>
                <a:gd name="T16" fmla="*/ 450 w 1171"/>
                <a:gd name="T17" fmla="*/ 25 h 735"/>
                <a:gd name="T18" fmla="*/ 399 w 1171"/>
                <a:gd name="T19" fmla="*/ 45 h 735"/>
                <a:gd name="T20" fmla="*/ 363 w 1171"/>
                <a:gd name="T21" fmla="*/ 112 h 735"/>
                <a:gd name="T22" fmla="*/ 335 w 1171"/>
                <a:gd name="T23" fmla="*/ 140 h 735"/>
                <a:gd name="T24" fmla="*/ 199 w 1171"/>
                <a:gd name="T25" fmla="*/ 91 h 735"/>
                <a:gd name="T26" fmla="*/ 49 w 1171"/>
                <a:gd name="T27" fmla="*/ 63 h 735"/>
                <a:gd name="T28" fmla="*/ 13 w 1171"/>
                <a:gd name="T29" fmla="*/ 127 h 735"/>
                <a:gd name="T30" fmla="*/ 35 w 1171"/>
                <a:gd name="T31" fmla="*/ 164 h 735"/>
                <a:gd name="T32" fmla="*/ 40 w 1171"/>
                <a:gd name="T33" fmla="*/ 231 h 735"/>
                <a:gd name="T34" fmla="*/ 57 w 1171"/>
                <a:gd name="T35" fmla="*/ 297 h 735"/>
                <a:gd name="T36" fmla="*/ 75 w 1171"/>
                <a:gd name="T37" fmla="*/ 303 h 735"/>
                <a:gd name="T38" fmla="*/ 115 w 1171"/>
                <a:gd name="T39" fmla="*/ 294 h 735"/>
                <a:gd name="T40" fmla="*/ 121 w 1171"/>
                <a:gd name="T41" fmla="*/ 334 h 735"/>
                <a:gd name="T42" fmla="*/ 138 w 1171"/>
                <a:gd name="T43" fmla="*/ 350 h 735"/>
                <a:gd name="T44" fmla="*/ 107 w 1171"/>
                <a:gd name="T45" fmla="*/ 341 h 735"/>
                <a:gd name="T46" fmla="*/ 103 w 1171"/>
                <a:gd name="T47" fmla="*/ 383 h 735"/>
                <a:gd name="T48" fmla="*/ 116 w 1171"/>
                <a:gd name="T49" fmla="*/ 366 h 735"/>
                <a:gd name="T50" fmla="*/ 159 w 1171"/>
                <a:gd name="T51" fmla="*/ 395 h 735"/>
                <a:gd name="T52" fmla="*/ 167 w 1171"/>
                <a:gd name="T53" fmla="*/ 447 h 735"/>
                <a:gd name="T54" fmla="*/ 188 w 1171"/>
                <a:gd name="T55" fmla="*/ 558 h 735"/>
                <a:gd name="T56" fmla="*/ 251 w 1171"/>
                <a:gd name="T57" fmla="*/ 525 h 735"/>
                <a:gd name="T58" fmla="*/ 309 w 1171"/>
                <a:gd name="T59" fmla="*/ 480 h 735"/>
                <a:gd name="T60" fmla="*/ 379 w 1171"/>
                <a:gd name="T61" fmla="*/ 462 h 735"/>
                <a:gd name="T62" fmla="*/ 430 w 1171"/>
                <a:gd name="T63" fmla="*/ 464 h 735"/>
                <a:gd name="T64" fmla="*/ 532 w 1171"/>
                <a:gd name="T65" fmla="*/ 523 h 735"/>
                <a:gd name="T66" fmla="*/ 590 w 1171"/>
                <a:gd name="T67" fmla="*/ 528 h 735"/>
                <a:gd name="T68" fmla="*/ 619 w 1171"/>
                <a:gd name="T69" fmla="*/ 560 h 735"/>
                <a:gd name="T70" fmla="*/ 700 w 1171"/>
                <a:gd name="T71" fmla="*/ 609 h 735"/>
                <a:gd name="T72" fmla="*/ 769 w 1171"/>
                <a:gd name="T73" fmla="*/ 644 h 735"/>
                <a:gd name="T74" fmla="*/ 769 w 1171"/>
                <a:gd name="T75" fmla="*/ 688 h 735"/>
                <a:gd name="T76" fmla="*/ 803 w 1171"/>
                <a:gd name="T77" fmla="*/ 702 h 735"/>
                <a:gd name="T78" fmla="*/ 839 w 1171"/>
                <a:gd name="T79" fmla="*/ 702 h 735"/>
                <a:gd name="T80" fmla="*/ 876 w 1171"/>
                <a:gd name="T81" fmla="*/ 728 h 735"/>
                <a:gd name="T82" fmla="*/ 914 w 1171"/>
                <a:gd name="T83" fmla="*/ 722 h 735"/>
                <a:gd name="T84" fmla="*/ 939 w 1171"/>
                <a:gd name="T85" fmla="*/ 688 h 735"/>
                <a:gd name="T86" fmla="*/ 992 w 1171"/>
                <a:gd name="T87" fmla="*/ 658 h 735"/>
                <a:gd name="T88" fmla="*/ 1020 w 1171"/>
                <a:gd name="T89" fmla="*/ 636 h 735"/>
                <a:gd name="T90" fmla="*/ 1044 w 1171"/>
                <a:gd name="T91" fmla="*/ 574 h 735"/>
                <a:gd name="T92" fmla="*/ 1038 w 1171"/>
                <a:gd name="T93" fmla="*/ 542 h 735"/>
                <a:gd name="T94" fmla="*/ 1076 w 1171"/>
                <a:gd name="T95" fmla="*/ 526 h 735"/>
                <a:gd name="T96" fmla="*/ 1127 w 1171"/>
                <a:gd name="T97" fmla="*/ 502 h 735"/>
                <a:gd name="T98" fmla="*/ 1167 w 1171"/>
                <a:gd name="T99" fmla="*/ 514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1" h="735">
                  <a:moveTo>
                    <a:pt x="1170" y="513"/>
                  </a:moveTo>
                  <a:lnTo>
                    <a:pt x="1165" y="477"/>
                  </a:lnTo>
                  <a:lnTo>
                    <a:pt x="1167" y="456"/>
                  </a:lnTo>
                  <a:lnTo>
                    <a:pt x="1136" y="435"/>
                  </a:lnTo>
                  <a:lnTo>
                    <a:pt x="1122" y="438"/>
                  </a:lnTo>
                  <a:lnTo>
                    <a:pt x="1113" y="427"/>
                  </a:lnTo>
                  <a:lnTo>
                    <a:pt x="1070" y="419"/>
                  </a:lnTo>
                  <a:lnTo>
                    <a:pt x="1015" y="381"/>
                  </a:lnTo>
                  <a:lnTo>
                    <a:pt x="954" y="355"/>
                  </a:lnTo>
                  <a:lnTo>
                    <a:pt x="901" y="315"/>
                  </a:lnTo>
                  <a:lnTo>
                    <a:pt x="847" y="282"/>
                  </a:lnTo>
                  <a:lnTo>
                    <a:pt x="818" y="268"/>
                  </a:lnTo>
                  <a:lnTo>
                    <a:pt x="800" y="234"/>
                  </a:lnTo>
                  <a:lnTo>
                    <a:pt x="794" y="213"/>
                  </a:lnTo>
                  <a:lnTo>
                    <a:pt x="777" y="201"/>
                  </a:lnTo>
                  <a:lnTo>
                    <a:pt x="763" y="153"/>
                  </a:lnTo>
                  <a:lnTo>
                    <a:pt x="729" y="129"/>
                  </a:lnTo>
                  <a:lnTo>
                    <a:pt x="713" y="126"/>
                  </a:lnTo>
                  <a:lnTo>
                    <a:pt x="700" y="135"/>
                  </a:lnTo>
                  <a:lnTo>
                    <a:pt x="652" y="111"/>
                  </a:lnTo>
                  <a:lnTo>
                    <a:pt x="590" y="77"/>
                  </a:lnTo>
                  <a:lnTo>
                    <a:pt x="586" y="59"/>
                  </a:lnTo>
                  <a:lnTo>
                    <a:pt x="538" y="31"/>
                  </a:lnTo>
                  <a:lnTo>
                    <a:pt x="483" y="3"/>
                  </a:lnTo>
                  <a:lnTo>
                    <a:pt x="445" y="0"/>
                  </a:lnTo>
                  <a:lnTo>
                    <a:pt x="460" y="20"/>
                  </a:lnTo>
                  <a:lnTo>
                    <a:pt x="450" y="25"/>
                  </a:lnTo>
                  <a:lnTo>
                    <a:pt x="430" y="16"/>
                  </a:lnTo>
                  <a:lnTo>
                    <a:pt x="411" y="25"/>
                  </a:lnTo>
                  <a:lnTo>
                    <a:pt x="399" y="45"/>
                  </a:lnTo>
                  <a:lnTo>
                    <a:pt x="375" y="48"/>
                  </a:lnTo>
                  <a:lnTo>
                    <a:pt x="356" y="83"/>
                  </a:lnTo>
                  <a:lnTo>
                    <a:pt x="363" y="112"/>
                  </a:lnTo>
                  <a:lnTo>
                    <a:pt x="376" y="126"/>
                  </a:lnTo>
                  <a:lnTo>
                    <a:pt x="369" y="146"/>
                  </a:lnTo>
                  <a:lnTo>
                    <a:pt x="335" y="140"/>
                  </a:lnTo>
                  <a:lnTo>
                    <a:pt x="285" y="144"/>
                  </a:lnTo>
                  <a:lnTo>
                    <a:pt x="253" y="150"/>
                  </a:lnTo>
                  <a:lnTo>
                    <a:pt x="199" y="91"/>
                  </a:lnTo>
                  <a:lnTo>
                    <a:pt x="142" y="57"/>
                  </a:lnTo>
                  <a:lnTo>
                    <a:pt x="89" y="49"/>
                  </a:lnTo>
                  <a:lnTo>
                    <a:pt x="49" y="63"/>
                  </a:lnTo>
                  <a:lnTo>
                    <a:pt x="0" y="107"/>
                  </a:lnTo>
                  <a:lnTo>
                    <a:pt x="0" y="115"/>
                  </a:lnTo>
                  <a:lnTo>
                    <a:pt x="13" y="127"/>
                  </a:lnTo>
                  <a:lnTo>
                    <a:pt x="19" y="140"/>
                  </a:lnTo>
                  <a:lnTo>
                    <a:pt x="31" y="149"/>
                  </a:lnTo>
                  <a:lnTo>
                    <a:pt x="35" y="164"/>
                  </a:lnTo>
                  <a:lnTo>
                    <a:pt x="54" y="192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43" y="273"/>
                  </a:lnTo>
                  <a:lnTo>
                    <a:pt x="52" y="285"/>
                  </a:lnTo>
                  <a:lnTo>
                    <a:pt x="57" y="297"/>
                  </a:lnTo>
                  <a:lnTo>
                    <a:pt x="84" y="325"/>
                  </a:lnTo>
                  <a:lnTo>
                    <a:pt x="83" y="314"/>
                  </a:lnTo>
                  <a:lnTo>
                    <a:pt x="75" y="303"/>
                  </a:lnTo>
                  <a:lnTo>
                    <a:pt x="80" y="299"/>
                  </a:lnTo>
                  <a:lnTo>
                    <a:pt x="103" y="302"/>
                  </a:lnTo>
                  <a:lnTo>
                    <a:pt x="115" y="294"/>
                  </a:lnTo>
                  <a:lnTo>
                    <a:pt x="121" y="300"/>
                  </a:lnTo>
                  <a:lnTo>
                    <a:pt x="116" y="317"/>
                  </a:lnTo>
                  <a:lnTo>
                    <a:pt x="121" y="334"/>
                  </a:lnTo>
                  <a:lnTo>
                    <a:pt x="132" y="329"/>
                  </a:lnTo>
                  <a:lnTo>
                    <a:pt x="142" y="344"/>
                  </a:lnTo>
                  <a:lnTo>
                    <a:pt x="138" y="350"/>
                  </a:lnTo>
                  <a:lnTo>
                    <a:pt x="124" y="346"/>
                  </a:lnTo>
                  <a:lnTo>
                    <a:pt x="115" y="349"/>
                  </a:lnTo>
                  <a:lnTo>
                    <a:pt x="107" y="341"/>
                  </a:lnTo>
                  <a:lnTo>
                    <a:pt x="92" y="354"/>
                  </a:lnTo>
                  <a:lnTo>
                    <a:pt x="94" y="369"/>
                  </a:lnTo>
                  <a:lnTo>
                    <a:pt x="103" y="383"/>
                  </a:lnTo>
                  <a:lnTo>
                    <a:pt x="100" y="364"/>
                  </a:lnTo>
                  <a:lnTo>
                    <a:pt x="110" y="361"/>
                  </a:lnTo>
                  <a:lnTo>
                    <a:pt x="116" y="366"/>
                  </a:lnTo>
                  <a:lnTo>
                    <a:pt x="129" y="369"/>
                  </a:lnTo>
                  <a:lnTo>
                    <a:pt x="138" y="384"/>
                  </a:lnTo>
                  <a:lnTo>
                    <a:pt x="159" y="395"/>
                  </a:lnTo>
                  <a:lnTo>
                    <a:pt x="164" y="412"/>
                  </a:lnTo>
                  <a:lnTo>
                    <a:pt x="164" y="435"/>
                  </a:lnTo>
                  <a:lnTo>
                    <a:pt x="167" y="447"/>
                  </a:lnTo>
                  <a:lnTo>
                    <a:pt x="165" y="488"/>
                  </a:lnTo>
                  <a:lnTo>
                    <a:pt x="173" y="517"/>
                  </a:lnTo>
                  <a:lnTo>
                    <a:pt x="188" y="558"/>
                  </a:lnTo>
                  <a:lnTo>
                    <a:pt x="205" y="548"/>
                  </a:lnTo>
                  <a:lnTo>
                    <a:pt x="245" y="546"/>
                  </a:lnTo>
                  <a:lnTo>
                    <a:pt x="251" y="525"/>
                  </a:lnTo>
                  <a:lnTo>
                    <a:pt x="262" y="511"/>
                  </a:lnTo>
                  <a:lnTo>
                    <a:pt x="275" y="509"/>
                  </a:lnTo>
                  <a:lnTo>
                    <a:pt x="309" y="480"/>
                  </a:lnTo>
                  <a:lnTo>
                    <a:pt x="344" y="474"/>
                  </a:lnTo>
                  <a:lnTo>
                    <a:pt x="375" y="480"/>
                  </a:lnTo>
                  <a:lnTo>
                    <a:pt x="379" y="462"/>
                  </a:lnTo>
                  <a:lnTo>
                    <a:pt x="396" y="458"/>
                  </a:lnTo>
                  <a:lnTo>
                    <a:pt x="413" y="464"/>
                  </a:lnTo>
                  <a:lnTo>
                    <a:pt x="430" y="464"/>
                  </a:lnTo>
                  <a:lnTo>
                    <a:pt x="460" y="487"/>
                  </a:lnTo>
                  <a:lnTo>
                    <a:pt x="485" y="494"/>
                  </a:lnTo>
                  <a:lnTo>
                    <a:pt x="532" y="523"/>
                  </a:lnTo>
                  <a:lnTo>
                    <a:pt x="544" y="523"/>
                  </a:lnTo>
                  <a:lnTo>
                    <a:pt x="558" y="514"/>
                  </a:lnTo>
                  <a:lnTo>
                    <a:pt x="590" y="528"/>
                  </a:lnTo>
                  <a:lnTo>
                    <a:pt x="607" y="531"/>
                  </a:lnTo>
                  <a:lnTo>
                    <a:pt x="612" y="554"/>
                  </a:lnTo>
                  <a:lnTo>
                    <a:pt x="619" y="560"/>
                  </a:lnTo>
                  <a:lnTo>
                    <a:pt x="636" y="557"/>
                  </a:lnTo>
                  <a:lnTo>
                    <a:pt x="667" y="563"/>
                  </a:lnTo>
                  <a:lnTo>
                    <a:pt x="700" y="609"/>
                  </a:lnTo>
                  <a:lnTo>
                    <a:pt x="736" y="612"/>
                  </a:lnTo>
                  <a:lnTo>
                    <a:pt x="757" y="621"/>
                  </a:lnTo>
                  <a:lnTo>
                    <a:pt x="769" y="644"/>
                  </a:lnTo>
                  <a:lnTo>
                    <a:pt x="763" y="656"/>
                  </a:lnTo>
                  <a:lnTo>
                    <a:pt x="771" y="676"/>
                  </a:lnTo>
                  <a:lnTo>
                    <a:pt x="769" y="688"/>
                  </a:lnTo>
                  <a:lnTo>
                    <a:pt x="777" y="701"/>
                  </a:lnTo>
                  <a:lnTo>
                    <a:pt x="784" y="697"/>
                  </a:lnTo>
                  <a:lnTo>
                    <a:pt x="803" y="702"/>
                  </a:lnTo>
                  <a:lnTo>
                    <a:pt x="815" y="713"/>
                  </a:lnTo>
                  <a:lnTo>
                    <a:pt x="829" y="713"/>
                  </a:lnTo>
                  <a:lnTo>
                    <a:pt x="839" y="702"/>
                  </a:lnTo>
                  <a:lnTo>
                    <a:pt x="853" y="702"/>
                  </a:lnTo>
                  <a:lnTo>
                    <a:pt x="872" y="716"/>
                  </a:lnTo>
                  <a:lnTo>
                    <a:pt x="876" y="728"/>
                  </a:lnTo>
                  <a:lnTo>
                    <a:pt x="884" y="734"/>
                  </a:lnTo>
                  <a:lnTo>
                    <a:pt x="891" y="725"/>
                  </a:lnTo>
                  <a:lnTo>
                    <a:pt x="914" y="722"/>
                  </a:lnTo>
                  <a:lnTo>
                    <a:pt x="927" y="708"/>
                  </a:lnTo>
                  <a:lnTo>
                    <a:pt x="928" y="697"/>
                  </a:lnTo>
                  <a:lnTo>
                    <a:pt x="939" y="688"/>
                  </a:lnTo>
                  <a:lnTo>
                    <a:pt x="936" y="678"/>
                  </a:lnTo>
                  <a:lnTo>
                    <a:pt x="960" y="664"/>
                  </a:lnTo>
                  <a:lnTo>
                    <a:pt x="992" y="658"/>
                  </a:lnTo>
                  <a:lnTo>
                    <a:pt x="995" y="649"/>
                  </a:lnTo>
                  <a:lnTo>
                    <a:pt x="1008" y="639"/>
                  </a:lnTo>
                  <a:lnTo>
                    <a:pt x="1020" y="636"/>
                  </a:lnTo>
                  <a:lnTo>
                    <a:pt x="1026" y="615"/>
                  </a:lnTo>
                  <a:lnTo>
                    <a:pt x="1026" y="594"/>
                  </a:lnTo>
                  <a:lnTo>
                    <a:pt x="1044" y="574"/>
                  </a:lnTo>
                  <a:lnTo>
                    <a:pt x="1044" y="557"/>
                  </a:lnTo>
                  <a:lnTo>
                    <a:pt x="1037" y="552"/>
                  </a:lnTo>
                  <a:lnTo>
                    <a:pt x="1038" y="542"/>
                  </a:lnTo>
                  <a:lnTo>
                    <a:pt x="1047" y="537"/>
                  </a:lnTo>
                  <a:lnTo>
                    <a:pt x="1055" y="531"/>
                  </a:lnTo>
                  <a:lnTo>
                    <a:pt x="1076" y="526"/>
                  </a:lnTo>
                  <a:lnTo>
                    <a:pt x="1083" y="526"/>
                  </a:lnTo>
                  <a:lnTo>
                    <a:pt x="1107" y="508"/>
                  </a:lnTo>
                  <a:lnTo>
                    <a:pt x="1127" y="502"/>
                  </a:lnTo>
                  <a:lnTo>
                    <a:pt x="1144" y="513"/>
                  </a:lnTo>
                  <a:lnTo>
                    <a:pt x="1161" y="508"/>
                  </a:lnTo>
                  <a:lnTo>
                    <a:pt x="1167" y="514"/>
                  </a:lnTo>
                  <a:lnTo>
                    <a:pt x="1170" y="51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18" name="Freeform 15"/>
            <p:cNvSpPr>
              <a:spLocks noChangeArrowheads="1"/>
            </p:cNvSpPr>
            <p:nvPr/>
          </p:nvSpPr>
          <p:spPr bwMode="auto">
            <a:xfrm>
              <a:off x="10001250" y="5099050"/>
              <a:ext cx="87313" cy="74613"/>
            </a:xfrm>
            <a:custGeom>
              <a:avLst/>
              <a:gdLst>
                <a:gd name="T0" fmla="*/ 108 w 244"/>
                <a:gd name="T1" fmla="*/ 70 h 207"/>
                <a:gd name="T2" fmla="*/ 122 w 244"/>
                <a:gd name="T3" fmla="*/ 44 h 207"/>
                <a:gd name="T4" fmla="*/ 142 w 244"/>
                <a:gd name="T5" fmla="*/ 44 h 207"/>
                <a:gd name="T6" fmla="*/ 162 w 244"/>
                <a:gd name="T7" fmla="*/ 34 h 207"/>
                <a:gd name="T8" fmla="*/ 182 w 244"/>
                <a:gd name="T9" fmla="*/ 44 h 207"/>
                <a:gd name="T10" fmla="*/ 200 w 244"/>
                <a:gd name="T11" fmla="*/ 21 h 207"/>
                <a:gd name="T12" fmla="*/ 214 w 244"/>
                <a:gd name="T13" fmla="*/ 21 h 207"/>
                <a:gd name="T14" fmla="*/ 241 w 244"/>
                <a:gd name="T15" fmla="*/ 0 h 207"/>
                <a:gd name="T16" fmla="*/ 243 w 244"/>
                <a:gd name="T17" fmla="*/ 9 h 207"/>
                <a:gd name="T18" fmla="*/ 228 w 244"/>
                <a:gd name="T19" fmla="*/ 24 h 207"/>
                <a:gd name="T20" fmla="*/ 228 w 244"/>
                <a:gd name="T21" fmla="*/ 40 h 207"/>
                <a:gd name="T22" fmla="*/ 203 w 244"/>
                <a:gd name="T23" fmla="*/ 63 h 207"/>
                <a:gd name="T24" fmla="*/ 217 w 244"/>
                <a:gd name="T25" fmla="*/ 66 h 207"/>
                <a:gd name="T26" fmla="*/ 231 w 244"/>
                <a:gd name="T27" fmla="*/ 49 h 207"/>
                <a:gd name="T28" fmla="*/ 235 w 244"/>
                <a:gd name="T29" fmla="*/ 58 h 207"/>
                <a:gd name="T30" fmla="*/ 225 w 244"/>
                <a:gd name="T31" fmla="*/ 75 h 207"/>
                <a:gd name="T32" fmla="*/ 183 w 244"/>
                <a:gd name="T33" fmla="*/ 81 h 207"/>
                <a:gd name="T34" fmla="*/ 182 w 244"/>
                <a:gd name="T35" fmla="*/ 70 h 207"/>
                <a:gd name="T36" fmla="*/ 165 w 244"/>
                <a:gd name="T37" fmla="*/ 69 h 207"/>
                <a:gd name="T38" fmla="*/ 159 w 244"/>
                <a:gd name="T39" fmla="*/ 80 h 207"/>
                <a:gd name="T40" fmla="*/ 137 w 244"/>
                <a:gd name="T41" fmla="*/ 75 h 207"/>
                <a:gd name="T42" fmla="*/ 131 w 244"/>
                <a:gd name="T43" fmla="*/ 90 h 207"/>
                <a:gd name="T44" fmla="*/ 108 w 244"/>
                <a:gd name="T45" fmla="*/ 70 h 207"/>
                <a:gd name="T46" fmla="*/ 18 w 244"/>
                <a:gd name="T47" fmla="*/ 147 h 207"/>
                <a:gd name="T48" fmla="*/ 47 w 244"/>
                <a:gd name="T49" fmla="*/ 122 h 207"/>
                <a:gd name="T50" fmla="*/ 82 w 244"/>
                <a:gd name="T51" fmla="*/ 115 h 207"/>
                <a:gd name="T52" fmla="*/ 111 w 244"/>
                <a:gd name="T53" fmla="*/ 144 h 207"/>
                <a:gd name="T54" fmla="*/ 119 w 244"/>
                <a:gd name="T55" fmla="*/ 190 h 207"/>
                <a:gd name="T56" fmla="*/ 98 w 244"/>
                <a:gd name="T57" fmla="*/ 202 h 207"/>
                <a:gd name="T58" fmla="*/ 76 w 244"/>
                <a:gd name="T59" fmla="*/ 199 h 207"/>
                <a:gd name="T60" fmla="*/ 63 w 244"/>
                <a:gd name="T61" fmla="*/ 206 h 207"/>
                <a:gd name="T62" fmla="*/ 27 w 244"/>
                <a:gd name="T63" fmla="*/ 203 h 207"/>
                <a:gd name="T64" fmla="*/ 0 w 244"/>
                <a:gd name="T65" fmla="*/ 190 h 207"/>
                <a:gd name="T66" fmla="*/ 0 w 244"/>
                <a:gd name="T67" fmla="*/ 170 h 207"/>
                <a:gd name="T68" fmla="*/ 17 w 244"/>
                <a:gd name="T69" fmla="*/ 164 h 207"/>
                <a:gd name="T70" fmla="*/ 18 w 244"/>
                <a:gd name="T71" fmla="*/ 1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4" h="207">
                  <a:moveTo>
                    <a:pt x="108" y="70"/>
                  </a:moveTo>
                  <a:lnTo>
                    <a:pt x="122" y="44"/>
                  </a:lnTo>
                  <a:lnTo>
                    <a:pt x="142" y="44"/>
                  </a:lnTo>
                  <a:lnTo>
                    <a:pt x="162" y="34"/>
                  </a:lnTo>
                  <a:lnTo>
                    <a:pt x="182" y="44"/>
                  </a:lnTo>
                  <a:lnTo>
                    <a:pt x="200" y="21"/>
                  </a:lnTo>
                  <a:lnTo>
                    <a:pt x="214" y="21"/>
                  </a:lnTo>
                  <a:lnTo>
                    <a:pt x="241" y="0"/>
                  </a:lnTo>
                  <a:lnTo>
                    <a:pt x="243" y="9"/>
                  </a:lnTo>
                  <a:lnTo>
                    <a:pt x="228" y="24"/>
                  </a:lnTo>
                  <a:lnTo>
                    <a:pt x="228" y="40"/>
                  </a:lnTo>
                  <a:lnTo>
                    <a:pt x="203" y="63"/>
                  </a:lnTo>
                  <a:lnTo>
                    <a:pt x="217" y="66"/>
                  </a:lnTo>
                  <a:lnTo>
                    <a:pt x="231" y="49"/>
                  </a:lnTo>
                  <a:lnTo>
                    <a:pt x="235" y="58"/>
                  </a:lnTo>
                  <a:lnTo>
                    <a:pt x="225" y="75"/>
                  </a:lnTo>
                  <a:lnTo>
                    <a:pt x="183" y="81"/>
                  </a:lnTo>
                  <a:lnTo>
                    <a:pt x="182" y="70"/>
                  </a:lnTo>
                  <a:lnTo>
                    <a:pt x="165" y="69"/>
                  </a:lnTo>
                  <a:lnTo>
                    <a:pt x="159" y="80"/>
                  </a:lnTo>
                  <a:lnTo>
                    <a:pt x="137" y="75"/>
                  </a:lnTo>
                  <a:lnTo>
                    <a:pt x="131" y="90"/>
                  </a:lnTo>
                  <a:lnTo>
                    <a:pt x="108" y="70"/>
                  </a:lnTo>
                  <a:close/>
                  <a:moveTo>
                    <a:pt x="18" y="147"/>
                  </a:moveTo>
                  <a:lnTo>
                    <a:pt x="47" y="122"/>
                  </a:lnTo>
                  <a:lnTo>
                    <a:pt x="82" y="115"/>
                  </a:lnTo>
                  <a:lnTo>
                    <a:pt x="111" y="144"/>
                  </a:lnTo>
                  <a:lnTo>
                    <a:pt x="119" y="190"/>
                  </a:lnTo>
                  <a:lnTo>
                    <a:pt x="98" y="202"/>
                  </a:lnTo>
                  <a:lnTo>
                    <a:pt x="76" y="199"/>
                  </a:lnTo>
                  <a:lnTo>
                    <a:pt x="63" y="206"/>
                  </a:lnTo>
                  <a:lnTo>
                    <a:pt x="27" y="203"/>
                  </a:lnTo>
                  <a:lnTo>
                    <a:pt x="0" y="190"/>
                  </a:lnTo>
                  <a:lnTo>
                    <a:pt x="0" y="170"/>
                  </a:lnTo>
                  <a:lnTo>
                    <a:pt x="17" y="164"/>
                  </a:lnTo>
                  <a:lnTo>
                    <a:pt x="18" y="147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19" name="Freeform 16"/>
            <p:cNvSpPr>
              <a:spLocks noChangeArrowheads="1"/>
            </p:cNvSpPr>
            <p:nvPr/>
          </p:nvSpPr>
          <p:spPr bwMode="auto">
            <a:xfrm>
              <a:off x="9698038" y="5045075"/>
              <a:ext cx="68262" cy="173038"/>
            </a:xfrm>
            <a:custGeom>
              <a:avLst/>
              <a:gdLst>
                <a:gd name="T0" fmla="*/ 180 w 189"/>
                <a:gd name="T1" fmla="*/ 455 h 482"/>
                <a:gd name="T2" fmla="*/ 185 w 189"/>
                <a:gd name="T3" fmla="*/ 481 h 482"/>
                <a:gd name="T4" fmla="*/ 180 w 189"/>
                <a:gd name="T5" fmla="*/ 455 h 482"/>
                <a:gd name="T6" fmla="*/ 169 w 189"/>
                <a:gd name="T7" fmla="*/ 380 h 482"/>
                <a:gd name="T8" fmla="*/ 177 w 189"/>
                <a:gd name="T9" fmla="*/ 418 h 482"/>
                <a:gd name="T10" fmla="*/ 162 w 189"/>
                <a:gd name="T11" fmla="*/ 386 h 482"/>
                <a:gd name="T12" fmla="*/ 111 w 189"/>
                <a:gd name="T13" fmla="*/ 279 h 482"/>
                <a:gd name="T14" fmla="*/ 131 w 189"/>
                <a:gd name="T15" fmla="*/ 272 h 482"/>
                <a:gd name="T16" fmla="*/ 142 w 189"/>
                <a:gd name="T17" fmla="*/ 299 h 482"/>
                <a:gd name="T18" fmla="*/ 113 w 189"/>
                <a:gd name="T19" fmla="*/ 293 h 482"/>
                <a:gd name="T20" fmla="*/ 134 w 189"/>
                <a:gd name="T21" fmla="*/ 21 h 482"/>
                <a:gd name="T22" fmla="*/ 142 w 189"/>
                <a:gd name="T23" fmla="*/ 50 h 482"/>
                <a:gd name="T24" fmla="*/ 136 w 189"/>
                <a:gd name="T25" fmla="*/ 49 h 482"/>
                <a:gd name="T26" fmla="*/ 94 w 189"/>
                <a:gd name="T27" fmla="*/ 73 h 482"/>
                <a:gd name="T28" fmla="*/ 105 w 189"/>
                <a:gd name="T29" fmla="*/ 76 h 482"/>
                <a:gd name="T30" fmla="*/ 120 w 189"/>
                <a:gd name="T31" fmla="*/ 58 h 482"/>
                <a:gd name="T32" fmla="*/ 94 w 189"/>
                <a:gd name="T33" fmla="*/ 73 h 482"/>
                <a:gd name="T34" fmla="*/ 131 w 189"/>
                <a:gd name="T35" fmla="*/ 87 h 482"/>
                <a:gd name="T36" fmla="*/ 139 w 189"/>
                <a:gd name="T37" fmla="*/ 110 h 482"/>
                <a:gd name="T38" fmla="*/ 133 w 189"/>
                <a:gd name="T39" fmla="*/ 122 h 482"/>
                <a:gd name="T40" fmla="*/ 131 w 189"/>
                <a:gd name="T41" fmla="*/ 87 h 482"/>
                <a:gd name="T42" fmla="*/ 116 w 189"/>
                <a:gd name="T43" fmla="*/ 208 h 482"/>
                <a:gd name="T44" fmla="*/ 140 w 189"/>
                <a:gd name="T45" fmla="*/ 204 h 482"/>
                <a:gd name="T46" fmla="*/ 123 w 189"/>
                <a:gd name="T47" fmla="*/ 214 h 482"/>
                <a:gd name="T48" fmla="*/ 104 w 189"/>
                <a:gd name="T49" fmla="*/ 160 h 482"/>
                <a:gd name="T50" fmla="*/ 123 w 189"/>
                <a:gd name="T51" fmla="*/ 146 h 482"/>
                <a:gd name="T52" fmla="*/ 136 w 189"/>
                <a:gd name="T53" fmla="*/ 160 h 482"/>
                <a:gd name="T54" fmla="*/ 126 w 189"/>
                <a:gd name="T55" fmla="*/ 172 h 482"/>
                <a:gd name="T56" fmla="*/ 111 w 189"/>
                <a:gd name="T57" fmla="*/ 177 h 482"/>
                <a:gd name="T58" fmla="*/ 104 w 189"/>
                <a:gd name="T59" fmla="*/ 160 h 482"/>
                <a:gd name="T60" fmla="*/ 47 w 189"/>
                <a:gd name="T61" fmla="*/ 122 h 482"/>
                <a:gd name="T62" fmla="*/ 73 w 189"/>
                <a:gd name="T63" fmla="*/ 133 h 482"/>
                <a:gd name="T64" fmla="*/ 85 w 189"/>
                <a:gd name="T65" fmla="*/ 168 h 482"/>
                <a:gd name="T66" fmla="*/ 79 w 189"/>
                <a:gd name="T67" fmla="*/ 183 h 482"/>
                <a:gd name="T68" fmla="*/ 56 w 189"/>
                <a:gd name="T69" fmla="*/ 182 h 482"/>
                <a:gd name="T70" fmla="*/ 64 w 189"/>
                <a:gd name="T71" fmla="*/ 148 h 482"/>
                <a:gd name="T72" fmla="*/ 48 w 189"/>
                <a:gd name="T73" fmla="*/ 139 h 482"/>
                <a:gd name="T74" fmla="*/ 47 w 189"/>
                <a:gd name="T75" fmla="*/ 122 h 482"/>
                <a:gd name="T76" fmla="*/ 9 w 189"/>
                <a:gd name="T77" fmla="*/ 1 h 482"/>
                <a:gd name="T78" fmla="*/ 6 w 189"/>
                <a:gd name="T79" fmla="*/ 55 h 482"/>
                <a:gd name="T80" fmla="*/ 13 w 189"/>
                <a:gd name="T81" fmla="*/ 94 h 482"/>
                <a:gd name="T82" fmla="*/ 33 w 189"/>
                <a:gd name="T83" fmla="*/ 82 h 482"/>
                <a:gd name="T84" fmla="*/ 56 w 189"/>
                <a:gd name="T85" fmla="*/ 81 h 482"/>
                <a:gd name="T86" fmla="*/ 48 w 189"/>
                <a:gd name="T87" fmla="*/ 52 h 482"/>
                <a:gd name="T88" fmla="*/ 44 w 189"/>
                <a:gd name="T89" fmla="*/ 26 h 482"/>
                <a:gd name="T90" fmla="*/ 39 w 189"/>
                <a:gd name="T91" fmla="*/ 46 h 482"/>
                <a:gd name="T92" fmla="*/ 21 w 189"/>
                <a:gd name="T93" fmla="*/ 42 h 482"/>
                <a:gd name="T94" fmla="*/ 9 w 189"/>
                <a:gd name="T95" fmla="*/ 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9" h="482">
                  <a:moveTo>
                    <a:pt x="180" y="455"/>
                  </a:moveTo>
                  <a:lnTo>
                    <a:pt x="180" y="455"/>
                  </a:lnTo>
                  <a:cubicBezTo>
                    <a:pt x="188" y="469"/>
                    <a:pt x="188" y="469"/>
                    <a:pt x="188" y="469"/>
                  </a:cubicBezTo>
                  <a:cubicBezTo>
                    <a:pt x="185" y="481"/>
                    <a:pt x="185" y="481"/>
                    <a:pt x="185" y="481"/>
                  </a:cubicBezTo>
                  <a:cubicBezTo>
                    <a:pt x="178" y="467"/>
                    <a:pt x="178" y="467"/>
                    <a:pt x="178" y="467"/>
                  </a:cubicBezTo>
                  <a:cubicBezTo>
                    <a:pt x="180" y="455"/>
                    <a:pt x="180" y="455"/>
                    <a:pt x="180" y="455"/>
                  </a:cubicBezTo>
                  <a:close/>
                  <a:moveTo>
                    <a:pt x="169" y="380"/>
                  </a:moveTo>
                  <a:lnTo>
                    <a:pt x="169" y="380"/>
                  </a:lnTo>
                  <a:cubicBezTo>
                    <a:pt x="178" y="393"/>
                    <a:pt x="178" y="393"/>
                    <a:pt x="178" y="393"/>
                  </a:cubicBezTo>
                  <a:cubicBezTo>
                    <a:pt x="177" y="418"/>
                    <a:pt x="177" y="418"/>
                    <a:pt x="177" y="418"/>
                  </a:cubicBezTo>
                  <a:cubicBezTo>
                    <a:pt x="165" y="403"/>
                    <a:pt x="165" y="403"/>
                    <a:pt x="165" y="403"/>
                  </a:cubicBezTo>
                  <a:cubicBezTo>
                    <a:pt x="162" y="386"/>
                    <a:pt x="162" y="386"/>
                    <a:pt x="162" y="386"/>
                  </a:cubicBezTo>
                  <a:cubicBezTo>
                    <a:pt x="169" y="380"/>
                    <a:pt x="169" y="380"/>
                    <a:pt x="169" y="380"/>
                  </a:cubicBezTo>
                  <a:close/>
                  <a:moveTo>
                    <a:pt x="111" y="279"/>
                  </a:moveTo>
                  <a:lnTo>
                    <a:pt x="111" y="279"/>
                  </a:lnTo>
                  <a:cubicBezTo>
                    <a:pt x="131" y="272"/>
                    <a:pt x="131" y="272"/>
                    <a:pt x="131" y="272"/>
                  </a:cubicBezTo>
                  <a:cubicBezTo>
                    <a:pt x="142" y="284"/>
                    <a:pt x="142" y="284"/>
                    <a:pt x="142" y="284"/>
                  </a:cubicBezTo>
                  <a:cubicBezTo>
                    <a:pt x="142" y="299"/>
                    <a:pt x="142" y="299"/>
                    <a:pt x="142" y="299"/>
                  </a:cubicBezTo>
                  <a:cubicBezTo>
                    <a:pt x="126" y="307"/>
                    <a:pt x="126" y="307"/>
                    <a:pt x="126" y="307"/>
                  </a:cubicBezTo>
                  <a:cubicBezTo>
                    <a:pt x="113" y="293"/>
                    <a:pt x="113" y="293"/>
                    <a:pt x="113" y="293"/>
                  </a:cubicBezTo>
                  <a:cubicBezTo>
                    <a:pt x="111" y="279"/>
                    <a:pt x="111" y="279"/>
                    <a:pt x="111" y="279"/>
                  </a:cubicBezTo>
                  <a:close/>
                  <a:moveTo>
                    <a:pt x="134" y="21"/>
                  </a:moveTo>
                  <a:lnTo>
                    <a:pt x="134" y="21"/>
                  </a:lnTo>
                  <a:cubicBezTo>
                    <a:pt x="142" y="50"/>
                    <a:pt x="142" y="50"/>
                    <a:pt x="142" y="50"/>
                  </a:cubicBezTo>
                  <a:cubicBezTo>
                    <a:pt x="133" y="65"/>
                    <a:pt x="133" y="65"/>
                    <a:pt x="133" y="65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34" y="21"/>
                    <a:pt x="134" y="21"/>
                    <a:pt x="134" y="21"/>
                  </a:cubicBezTo>
                  <a:close/>
                  <a:moveTo>
                    <a:pt x="94" y="73"/>
                  </a:moveTo>
                  <a:lnTo>
                    <a:pt x="94" y="73"/>
                  </a:lnTo>
                  <a:cubicBezTo>
                    <a:pt x="105" y="76"/>
                    <a:pt x="105" y="76"/>
                    <a:pt x="105" y="76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20" y="58"/>
                    <a:pt x="120" y="58"/>
                    <a:pt x="120" y="58"/>
                  </a:cubicBezTo>
                  <a:cubicBezTo>
                    <a:pt x="100" y="64"/>
                    <a:pt x="100" y="64"/>
                    <a:pt x="100" y="64"/>
                  </a:cubicBezTo>
                  <a:lnTo>
                    <a:pt x="94" y="73"/>
                  </a:lnTo>
                  <a:close/>
                  <a:moveTo>
                    <a:pt x="131" y="87"/>
                  </a:moveTo>
                  <a:lnTo>
                    <a:pt x="131" y="87"/>
                  </a:lnTo>
                  <a:cubicBezTo>
                    <a:pt x="139" y="93"/>
                    <a:pt x="139" y="93"/>
                    <a:pt x="139" y="93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28" y="105"/>
                    <a:pt x="128" y="105"/>
                    <a:pt x="128" y="105"/>
                  </a:cubicBezTo>
                  <a:cubicBezTo>
                    <a:pt x="128" y="105"/>
                    <a:pt x="133" y="87"/>
                    <a:pt x="131" y="87"/>
                  </a:cubicBezTo>
                  <a:close/>
                  <a:moveTo>
                    <a:pt x="116" y="208"/>
                  </a:moveTo>
                  <a:lnTo>
                    <a:pt x="116" y="208"/>
                  </a:lnTo>
                  <a:cubicBezTo>
                    <a:pt x="123" y="195"/>
                    <a:pt x="123" y="195"/>
                    <a:pt x="123" y="195"/>
                  </a:cubicBezTo>
                  <a:cubicBezTo>
                    <a:pt x="140" y="204"/>
                    <a:pt x="140" y="204"/>
                    <a:pt x="140" y="204"/>
                  </a:cubicBezTo>
                  <a:cubicBezTo>
                    <a:pt x="142" y="212"/>
                    <a:pt x="142" y="212"/>
                    <a:pt x="142" y="212"/>
                  </a:cubicBezTo>
                  <a:cubicBezTo>
                    <a:pt x="123" y="214"/>
                    <a:pt x="123" y="214"/>
                    <a:pt x="123" y="214"/>
                  </a:cubicBezTo>
                  <a:cubicBezTo>
                    <a:pt x="116" y="208"/>
                    <a:pt x="116" y="208"/>
                    <a:pt x="116" y="208"/>
                  </a:cubicBezTo>
                  <a:close/>
                  <a:moveTo>
                    <a:pt x="104" y="160"/>
                  </a:moveTo>
                  <a:lnTo>
                    <a:pt x="104" y="160"/>
                  </a:lnTo>
                  <a:cubicBezTo>
                    <a:pt x="123" y="146"/>
                    <a:pt x="123" y="146"/>
                    <a:pt x="123" y="146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36" y="172"/>
                    <a:pt x="136" y="172"/>
                    <a:pt x="136" y="172"/>
                  </a:cubicBezTo>
                  <a:cubicBezTo>
                    <a:pt x="126" y="172"/>
                    <a:pt x="126" y="172"/>
                    <a:pt x="126" y="172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11" y="177"/>
                    <a:pt x="111" y="177"/>
                    <a:pt x="111" y="177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4" y="160"/>
                    <a:pt x="104" y="160"/>
                    <a:pt x="104" y="160"/>
                  </a:cubicBezTo>
                  <a:close/>
                  <a:moveTo>
                    <a:pt x="47" y="122"/>
                  </a:moveTo>
                  <a:lnTo>
                    <a:pt x="47" y="122"/>
                  </a:lnTo>
                  <a:cubicBezTo>
                    <a:pt x="61" y="122"/>
                    <a:pt x="61" y="122"/>
                    <a:pt x="61" y="122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59" y="194"/>
                    <a:pt x="59" y="194"/>
                    <a:pt x="59" y="194"/>
                  </a:cubicBezTo>
                  <a:cubicBezTo>
                    <a:pt x="56" y="182"/>
                    <a:pt x="56" y="182"/>
                    <a:pt x="56" y="182"/>
                  </a:cubicBezTo>
                  <a:cubicBezTo>
                    <a:pt x="59" y="159"/>
                    <a:pt x="59" y="159"/>
                    <a:pt x="59" y="159"/>
                  </a:cubicBezTo>
                  <a:cubicBezTo>
                    <a:pt x="64" y="148"/>
                    <a:pt x="64" y="148"/>
                    <a:pt x="64" y="148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7" y="122"/>
                    <a:pt x="47" y="122"/>
                    <a:pt x="47" y="122"/>
                  </a:cubicBezTo>
                  <a:close/>
                  <a:moveTo>
                    <a:pt x="9" y="1"/>
                  </a:moveTo>
                  <a:lnTo>
                    <a:pt x="9" y="1"/>
                  </a:lnTo>
                  <a:cubicBezTo>
                    <a:pt x="0" y="35"/>
                    <a:pt x="0" y="35"/>
                    <a:pt x="0" y="3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7" y="0"/>
                    <a:pt x="9" y="1"/>
                  </a:cubicBez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20" name="Freeform 17"/>
            <p:cNvSpPr>
              <a:spLocks noChangeArrowheads="1"/>
            </p:cNvSpPr>
            <p:nvPr/>
          </p:nvSpPr>
          <p:spPr bwMode="auto">
            <a:xfrm>
              <a:off x="9410700" y="4775200"/>
              <a:ext cx="284163" cy="171450"/>
            </a:xfrm>
            <a:custGeom>
              <a:avLst/>
              <a:gdLst>
                <a:gd name="T0" fmla="*/ 772 w 791"/>
                <a:gd name="T1" fmla="*/ 388 h 476"/>
                <a:gd name="T2" fmla="*/ 778 w 791"/>
                <a:gd name="T3" fmla="*/ 406 h 476"/>
                <a:gd name="T4" fmla="*/ 299 w 791"/>
                <a:gd name="T5" fmla="*/ 454 h 476"/>
                <a:gd name="T6" fmla="*/ 330 w 791"/>
                <a:gd name="T7" fmla="*/ 463 h 476"/>
                <a:gd name="T8" fmla="*/ 321 w 791"/>
                <a:gd name="T9" fmla="*/ 470 h 476"/>
                <a:gd name="T10" fmla="*/ 299 w 791"/>
                <a:gd name="T11" fmla="*/ 454 h 476"/>
                <a:gd name="T12" fmla="*/ 428 w 791"/>
                <a:gd name="T13" fmla="*/ 348 h 476"/>
                <a:gd name="T14" fmla="*/ 484 w 791"/>
                <a:gd name="T15" fmla="*/ 385 h 476"/>
                <a:gd name="T16" fmla="*/ 467 w 791"/>
                <a:gd name="T17" fmla="*/ 403 h 476"/>
                <a:gd name="T18" fmla="*/ 418 w 791"/>
                <a:gd name="T19" fmla="*/ 360 h 476"/>
                <a:gd name="T20" fmla="*/ 295 w 791"/>
                <a:gd name="T21" fmla="*/ 253 h 476"/>
                <a:gd name="T22" fmla="*/ 353 w 791"/>
                <a:gd name="T23" fmla="*/ 279 h 476"/>
                <a:gd name="T24" fmla="*/ 376 w 791"/>
                <a:gd name="T25" fmla="*/ 302 h 476"/>
                <a:gd name="T26" fmla="*/ 339 w 791"/>
                <a:gd name="T27" fmla="*/ 302 h 476"/>
                <a:gd name="T28" fmla="*/ 282 w 791"/>
                <a:gd name="T29" fmla="*/ 275 h 476"/>
                <a:gd name="T30" fmla="*/ 348 w 791"/>
                <a:gd name="T31" fmla="*/ 235 h 476"/>
                <a:gd name="T32" fmla="*/ 334 w 791"/>
                <a:gd name="T33" fmla="*/ 243 h 476"/>
                <a:gd name="T34" fmla="*/ 357 w 791"/>
                <a:gd name="T35" fmla="*/ 179 h 476"/>
                <a:gd name="T36" fmla="*/ 370 w 791"/>
                <a:gd name="T37" fmla="*/ 192 h 476"/>
                <a:gd name="T38" fmla="*/ 380 w 791"/>
                <a:gd name="T39" fmla="*/ 241 h 476"/>
                <a:gd name="T40" fmla="*/ 429 w 791"/>
                <a:gd name="T41" fmla="*/ 290 h 476"/>
                <a:gd name="T42" fmla="*/ 429 w 791"/>
                <a:gd name="T43" fmla="*/ 258 h 476"/>
                <a:gd name="T44" fmla="*/ 388 w 791"/>
                <a:gd name="T45" fmla="*/ 212 h 476"/>
                <a:gd name="T46" fmla="*/ 357 w 791"/>
                <a:gd name="T47" fmla="*/ 179 h 476"/>
                <a:gd name="T48" fmla="*/ 220 w 791"/>
                <a:gd name="T49" fmla="*/ 110 h 476"/>
                <a:gd name="T50" fmla="*/ 298 w 791"/>
                <a:gd name="T51" fmla="*/ 171 h 476"/>
                <a:gd name="T52" fmla="*/ 285 w 791"/>
                <a:gd name="T53" fmla="*/ 182 h 476"/>
                <a:gd name="T54" fmla="*/ 266 w 791"/>
                <a:gd name="T55" fmla="*/ 171 h 476"/>
                <a:gd name="T56" fmla="*/ 192 w 791"/>
                <a:gd name="T57" fmla="*/ 107 h 476"/>
                <a:gd name="T58" fmla="*/ 162 w 791"/>
                <a:gd name="T59" fmla="*/ 197 h 476"/>
                <a:gd name="T60" fmla="*/ 145 w 791"/>
                <a:gd name="T61" fmla="*/ 203 h 476"/>
                <a:gd name="T62" fmla="*/ 93 w 791"/>
                <a:gd name="T63" fmla="*/ 192 h 476"/>
                <a:gd name="T64" fmla="*/ 105 w 791"/>
                <a:gd name="T65" fmla="*/ 195 h 476"/>
                <a:gd name="T66" fmla="*/ 96 w 791"/>
                <a:gd name="T67" fmla="*/ 169 h 476"/>
                <a:gd name="T68" fmla="*/ 120 w 791"/>
                <a:gd name="T69" fmla="*/ 185 h 476"/>
                <a:gd name="T70" fmla="*/ 142 w 791"/>
                <a:gd name="T71" fmla="*/ 174 h 476"/>
                <a:gd name="T72" fmla="*/ 119 w 791"/>
                <a:gd name="T73" fmla="*/ 146 h 476"/>
                <a:gd name="T74" fmla="*/ 96 w 791"/>
                <a:gd name="T75" fmla="*/ 169 h 476"/>
                <a:gd name="T76" fmla="*/ 81 w 791"/>
                <a:gd name="T77" fmla="*/ 133 h 476"/>
                <a:gd name="T78" fmla="*/ 79 w 791"/>
                <a:gd name="T79" fmla="*/ 152 h 476"/>
                <a:gd name="T80" fmla="*/ 44 w 791"/>
                <a:gd name="T81" fmla="*/ 113 h 476"/>
                <a:gd name="T82" fmla="*/ 58 w 791"/>
                <a:gd name="T83" fmla="*/ 136 h 476"/>
                <a:gd name="T84" fmla="*/ 42 w 791"/>
                <a:gd name="T85" fmla="*/ 125 h 476"/>
                <a:gd name="T86" fmla="*/ 44 w 791"/>
                <a:gd name="T87" fmla="*/ 0 h 476"/>
                <a:gd name="T88" fmla="*/ 44 w 791"/>
                <a:gd name="T89" fmla="*/ 0 h 476"/>
                <a:gd name="T90" fmla="*/ 33 w 791"/>
                <a:gd name="T91" fmla="*/ 32 h 476"/>
                <a:gd name="T92" fmla="*/ 90 w 791"/>
                <a:gd name="T93" fmla="*/ 88 h 476"/>
                <a:gd name="T94" fmla="*/ 122 w 791"/>
                <a:gd name="T95" fmla="*/ 82 h 476"/>
                <a:gd name="T96" fmla="*/ 90 w 791"/>
                <a:gd name="T97" fmla="*/ 52 h 476"/>
                <a:gd name="T98" fmla="*/ 52 w 791"/>
                <a:gd name="T99" fmla="*/ 26 h 476"/>
                <a:gd name="T100" fmla="*/ 9 w 791"/>
                <a:gd name="T101" fmla="*/ 41 h 476"/>
                <a:gd name="T102" fmla="*/ 9 w 791"/>
                <a:gd name="T103" fmla="*/ 41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1" h="476">
                  <a:moveTo>
                    <a:pt x="759" y="397"/>
                  </a:moveTo>
                  <a:lnTo>
                    <a:pt x="759" y="397"/>
                  </a:lnTo>
                  <a:cubicBezTo>
                    <a:pt x="772" y="388"/>
                    <a:pt x="772" y="388"/>
                    <a:pt x="772" y="388"/>
                  </a:cubicBezTo>
                  <a:cubicBezTo>
                    <a:pt x="785" y="388"/>
                    <a:pt x="785" y="388"/>
                    <a:pt x="785" y="388"/>
                  </a:cubicBezTo>
                  <a:cubicBezTo>
                    <a:pt x="790" y="396"/>
                    <a:pt x="790" y="396"/>
                    <a:pt x="790" y="396"/>
                  </a:cubicBezTo>
                  <a:cubicBezTo>
                    <a:pt x="778" y="406"/>
                    <a:pt x="778" y="406"/>
                    <a:pt x="778" y="406"/>
                  </a:cubicBezTo>
                  <a:cubicBezTo>
                    <a:pt x="762" y="403"/>
                    <a:pt x="762" y="403"/>
                    <a:pt x="762" y="403"/>
                  </a:cubicBezTo>
                  <a:cubicBezTo>
                    <a:pt x="759" y="397"/>
                    <a:pt x="759" y="397"/>
                    <a:pt x="759" y="397"/>
                  </a:cubicBezTo>
                  <a:close/>
                  <a:moveTo>
                    <a:pt x="299" y="454"/>
                  </a:moveTo>
                  <a:lnTo>
                    <a:pt x="299" y="454"/>
                  </a:lnTo>
                  <a:cubicBezTo>
                    <a:pt x="316" y="454"/>
                    <a:pt x="316" y="454"/>
                    <a:pt x="316" y="454"/>
                  </a:cubicBezTo>
                  <a:cubicBezTo>
                    <a:pt x="330" y="463"/>
                    <a:pt x="330" y="463"/>
                    <a:pt x="330" y="463"/>
                  </a:cubicBezTo>
                  <a:cubicBezTo>
                    <a:pt x="345" y="469"/>
                    <a:pt x="345" y="469"/>
                    <a:pt x="345" y="469"/>
                  </a:cubicBezTo>
                  <a:cubicBezTo>
                    <a:pt x="334" y="475"/>
                    <a:pt x="334" y="475"/>
                    <a:pt x="334" y="475"/>
                  </a:cubicBezTo>
                  <a:cubicBezTo>
                    <a:pt x="321" y="470"/>
                    <a:pt x="321" y="470"/>
                    <a:pt x="321" y="470"/>
                  </a:cubicBezTo>
                  <a:cubicBezTo>
                    <a:pt x="307" y="470"/>
                    <a:pt x="307" y="470"/>
                    <a:pt x="307" y="470"/>
                  </a:cubicBezTo>
                  <a:cubicBezTo>
                    <a:pt x="299" y="464"/>
                    <a:pt x="299" y="464"/>
                    <a:pt x="299" y="464"/>
                  </a:cubicBezTo>
                  <a:cubicBezTo>
                    <a:pt x="299" y="454"/>
                    <a:pt x="299" y="454"/>
                    <a:pt x="299" y="454"/>
                  </a:cubicBezTo>
                  <a:close/>
                  <a:moveTo>
                    <a:pt x="409" y="347"/>
                  </a:moveTo>
                  <a:lnTo>
                    <a:pt x="409" y="347"/>
                  </a:lnTo>
                  <a:cubicBezTo>
                    <a:pt x="428" y="348"/>
                    <a:pt x="428" y="348"/>
                    <a:pt x="428" y="348"/>
                  </a:cubicBezTo>
                  <a:cubicBezTo>
                    <a:pt x="444" y="365"/>
                    <a:pt x="444" y="365"/>
                    <a:pt x="444" y="365"/>
                  </a:cubicBezTo>
                  <a:cubicBezTo>
                    <a:pt x="475" y="371"/>
                    <a:pt x="475" y="371"/>
                    <a:pt x="475" y="371"/>
                  </a:cubicBezTo>
                  <a:cubicBezTo>
                    <a:pt x="484" y="385"/>
                    <a:pt x="484" y="385"/>
                    <a:pt x="484" y="385"/>
                  </a:cubicBezTo>
                  <a:cubicBezTo>
                    <a:pt x="483" y="396"/>
                    <a:pt x="483" y="396"/>
                    <a:pt x="483" y="396"/>
                  </a:cubicBezTo>
                  <a:cubicBezTo>
                    <a:pt x="489" y="402"/>
                    <a:pt x="489" y="402"/>
                    <a:pt x="489" y="402"/>
                  </a:cubicBezTo>
                  <a:cubicBezTo>
                    <a:pt x="467" y="403"/>
                    <a:pt x="467" y="403"/>
                    <a:pt x="467" y="403"/>
                  </a:cubicBezTo>
                  <a:cubicBezTo>
                    <a:pt x="441" y="393"/>
                    <a:pt x="441" y="393"/>
                    <a:pt x="441" y="393"/>
                  </a:cubicBezTo>
                  <a:cubicBezTo>
                    <a:pt x="420" y="373"/>
                    <a:pt x="420" y="373"/>
                    <a:pt x="420" y="373"/>
                  </a:cubicBezTo>
                  <a:cubicBezTo>
                    <a:pt x="418" y="360"/>
                    <a:pt x="418" y="360"/>
                    <a:pt x="418" y="360"/>
                  </a:cubicBezTo>
                  <a:cubicBezTo>
                    <a:pt x="409" y="347"/>
                    <a:pt x="409" y="347"/>
                    <a:pt x="409" y="347"/>
                  </a:cubicBezTo>
                  <a:close/>
                  <a:moveTo>
                    <a:pt x="295" y="253"/>
                  </a:moveTo>
                  <a:lnTo>
                    <a:pt x="295" y="253"/>
                  </a:lnTo>
                  <a:cubicBezTo>
                    <a:pt x="308" y="267"/>
                    <a:pt x="308" y="267"/>
                    <a:pt x="308" y="267"/>
                  </a:cubicBezTo>
                  <a:cubicBezTo>
                    <a:pt x="328" y="267"/>
                    <a:pt x="328" y="267"/>
                    <a:pt x="328" y="267"/>
                  </a:cubicBezTo>
                  <a:cubicBezTo>
                    <a:pt x="353" y="279"/>
                    <a:pt x="353" y="279"/>
                    <a:pt x="353" y="279"/>
                  </a:cubicBezTo>
                  <a:cubicBezTo>
                    <a:pt x="363" y="290"/>
                    <a:pt x="363" y="290"/>
                    <a:pt x="363" y="290"/>
                  </a:cubicBezTo>
                  <a:cubicBezTo>
                    <a:pt x="373" y="292"/>
                    <a:pt x="373" y="292"/>
                    <a:pt x="373" y="292"/>
                  </a:cubicBezTo>
                  <a:cubicBezTo>
                    <a:pt x="376" y="302"/>
                    <a:pt x="376" y="302"/>
                    <a:pt x="376" y="302"/>
                  </a:cubicBezTo>
                  <a:cubicBezTo>
                    <a:pt x="370" y="318"/>
                    <a:pt x="370" y="318"/>
                    <a:pt x="370" y="318"/>
                  </a:cubicBezTo>
                  <a:cubicBezTo>
                    <a:pt x="354" y="321"/>
                    <a:pt x="354" y="321"/>
                    <a:pt x="354" y="321"/>
                  </a:cubicBezTo>
                  <a:cubicBezTo>
                    <a:pt x="339" y="302"/>
                    <a:pt x="339" y="302"/>
                    <a:pt x="339" y="302"/>
                  </a:cubicBezTo>
                  <a:cubicBezTo>
                    <a:pt x="322" y="307"/>
                    <a:pt x="322" y="307"/>
                    <a:pt x="322" y="307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5" y="258"/>
                    <a:pt x="285" y="258"/>
                    <a:pt x="285" y="258"/>
                  </a:cubicBezTo>
                  <a:cubicBezTo>
                    <a:pt x="295" y="253"/>
                    <a:pt x="295" y="253"/>
                    <a:pt x="295" y="253"/>
                  </a:cubicBezTo>
                  <a:close/>
                  <a:moveTo>
                    <a:pt x="348" y="235"/>
                  </a:moveTo>
                  <a:lnTo>
                    <a:pt x="348" y="235"/>
                  </a:lnTo>
                  <a:cubicBezTo>
                    <a:pt x="331" y="234"/>
                    <a:pt x="331" y="234"/>
                    <a:pt x="331" y="234"/>
                  </a:cubicBezTo>
                  <a:cubicBezTo>
                    <a:pt x="334" y="243"/>
                    <a:pt x="334" y="243"/>
                    <a:pt x="334" y="243"/>
                  </a:cubicBezTo>
                  <a:cubicBezTo>
                    <a:pt x="350" y="247"/>
                    <a:pt x="350" y="247"/>
                    <a:pt x="350" y="247"/>
                  </a:cubicBezTo>
                  <a:cubicBezTo>
                    <a:pt x="348" y="235"/>
                    <a:pt x="348" y="235"/>
                    <a:pt x="348" y="235"/>
                  </a:cubicBezTo>
                  <a:close/>
                  <a:moveTo>
                    <a:pt x="357" y="179"/>
                  </a:moveTo>
                  <a:lnTo>
                    <a:pt x="357" y="179"/>
                  </a:lnTo>
                  <a:cubicBezTo>
                    <a:pt x="357" y="186"/>
                    <a:pt x="357" y="186"/>
                    <a:pt x="357" y="186"/>
                  </a:cubicBezTo>
                  <a:cubicBezTo>
                    <a:pt x="370" y="192"/>
                    <a:pt x="370" y="192"/>
                    <a:pt x="370" y="192"/>
                  </a:cubicBezTo>
                  <a:cubicBezTo>
                    <a:pt x="367" y="203"/>
                    <a:pt x="367" y="203"/>
                    <a:pt x="367" y="203"/>
                  </a:cubicBezTo>
                  <a:cubicBezTo>
                    <a:pt x="376" y="217"/>
                    <a:pt x="376" y="217"/>
                    <a:pt x="376" y="217"/>
                  </a:cubicBezTo>
                  <a:cubicBezTo>
                    <a:pt x="380" y="241"/>
                    <a:pt x="380" y="241"/>
                    <a:pt x="380" y="241"/>
                  </a:cubicBezTo>
                  <a:cubicBezTo>
                    <a:pt x="414" y="270"/>
                    <a:pt x="414" y="270"/>
                    <a:pt x="414" y="270"/>
                  </a:cubicBezTo>
                  <a:cubicBezTo>
                    <a:pt x="426" y="273"/>
                    <a:pt x="426" y="273"/>
                    <a:pt x="426" y="273"/>
                  </a:cubicBezTo>
                  <a:cubicBezTo>
                    <a:pt x="429" y="290"/>
                    <a:pt x="429" y="290"/>
                    <a:pt x="429" y="290"/>
                  </a:cubicBezTo>
                  <a:cubicBezTo>
                    <a:pt x="441" y="295"/>
                    <a:pt x="441" y="295"/>
                    <a:pt x="441" y="295"/>
                  </a:cubicBezTo>
                  <a:cubicBezTo>
                    <a:pt x="444" y="276"/>
                    <a:pt x="444" y="276"/>
                    <a:pt x="444" y="276"/>
                  </a:cubicBezTo>
                  <a:cubicBezTo>
                    <a:pt x="429" y="258"/>
                    <a:pt x="429" y="258"/>
                    <a:pt x="429" y="258"/>
                  </a:cubicBezTo>
                  <a:cubicBezTo>
                    <a:pt x="417" y="253"/>
                    <a:pt x="417" y="253"/>
                    <a:pt x="417" y="253"/>
                  </a:cubicBezTo>
                  <a:cubicBezTo>
                    <a:pt x="409" y="240"/>
                    <a:pt x="409" y="240"/>
                    <a:pt x="409" y="240"/>
                  </a:cubicBezTo>
                  <a:cubicBezTo>
                    <a:pt x="388" y="212"/>
                    <a:pt x="388" y="212"/>
                    <a:pt x="388" y="212"/>
                  </a:cubicBezTo>
                  <a:cubicBezTo>
                    <a:pt x="393" y="198"/>
                    <a:pt x="393" y="198"/>
                    <a:pt x="393" y="198"/>
                  </a:cubicBezTo>
                  <a:cubicBezTo>
                    <a:pt x="376" y="180"/>
                    <a:pt x="376" y="180"/>
                    <a:pt x="376" y="180"/>
                  </a:cubicBezTo>
                  <a:cubicBezTo>
                    <a:pt x="357" y="179"/>
                    <a:pt x="357" y="179"/>
                    <a:pt x="357" y="179"/>
                  </a:cubicBezTo>
                  <a:close/>
                  <a:moveTo>
                    <a:pt x="192" y="107"/>
                  </a:moveTo>
                  <a:lnTo>
                    <a:pt x="192" y="107"/>
                  </a:lnTo>
                  <a:cubicBezTo>
                    <a:pt x="220" y="110"/>
                    <a:pt x="220" y="110"/>
                    <a:pt x="220" y="110"/>
                  </a:cubicBezTo>
                  <a:cubicBezTo>
                    <a:pt x="243" y="128"/>
                    <a:pt x="243" y="128"/>
                    <a:pt x="243" y="128"/>
                  </a:cubicBezTo>
                  <a:cubicBezTo>
                    <a:pt x="267" y="140"/>
                    <a:pt x="267" y="140"/>
                    <a:pt x="267" y="140"/>
                  </a:cubicBezTo>
                  <a:cubicBezTo>
                    <a:pt x="298" y="171"/>
                    <a:pt x="298" y="171"/>
                    <a:pt x="298" y="171"/>
                  </a:cubicBezTo>
                  <a:cubicBezTo>
                    <a:pt x="292" y="179"/>
                    <a:pt x="292" y="179"/>
                    <a:pt x="292" y="179"/>
                  </a:cubicBezTo>
                  <a:cubicBezTo>
                    <a:pt x="298" y="189"/>
                    <a:pt x="298" y="189"/>
                    <a:pt x="298" y="189"/>
                  </a:cubicBezTo>
                  <a:cubicBezTo>
                    <a:pt x="285" y="182"/>
                    <a:pt x="285" y="182"/>
                    <a:pt x="285" y="182"/>
                  </a:cubicBezTo>
                  <a:cubicBezTo>
                    <a:pt x="278" y="191"/>
                    <a:pt x="278" y="191"/>
                    <a:pt x="278" y="191"/>
                  </a:cubicBezTo>
                  <a:cubicBezTo>
                    <a:pt x="275" y="180"/>
                    <a:pt x="275" y="180"/>
                    <a:pt x="275" y="180"/>
                  </a:cubicBezTo>
                  <a:cubicBezTo>
                    <a:pt x="266" y="171"/>
                    <a:pt x="266" y="171"/>
                    <a:pt x="266" y="171"/>
                  </a:cubicBezTo>
                  <a:cubicBezTo>
                    <a:pt x="250" y="159"/>
                    <a:pt x="250" y="159"/>
                    <a:pt x="250" y="159"/>
                  </a:cubicBezTo>
                  <a:cubicBezTo>
                    <a:pt x="212" y="120"/>
                    <a:pt x="212" y="120"/>
                    <a:pt x="212" y="120"/>
                  </a:cubicBezTo>
                  <a:lnTo>
                    <a:pt x="192" y="107"/>
                  </a:lnTo>
                  <a:close/>
                  <a:moveTo>
                    <a:pt x="145" y="194"/>
                  </a:moveTo>
                  <a:lnTo>
                    <a:pt x="145" y="194"/>
                  </a:lnTo>
                  <a:cubicBezTo>
                    <a:pt x="162" y="197"/>
                    <a:pt x="162" y="197"/>
                    <a:pt x="162" y="197"/>
                  </a:cubicBezTo>
                  <a:cubicBezTo>
                    <a:pt x="160" y="209"/>
                    <a:pt x="160" y="209"/>
                    <a:pt x="160" y="209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3"/>
                    <a:pt x="145" y="203"/>
                    <a:pt x="145" y="203"/>
                  </a:cubicBezTo>
                  <a:cubicBezTo>
                    <a:pt x="145" y="194"/>
                    <a:pt x="145" y="194"/>
                    <a:pt x="145" y="194"/>
                  </a:cubicBezTo>
                  <a:close/>
                  <a:moveTo>
                    <a:pt x="93" y="192"/>
                  </a:moveTo>
                  <a:lnTo>
                    <a:pt x="93" y="192"/>
                  </a:lnTo>
                  <a:cubicBezTo>
                    <a:pt x="99" y="186"/>
                    <a:pt x="99" y="186"/>
                    <a:pt x="99" y="186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05" y="195"/>
                    <a:pt x="105" y="195"/>
                    <a:pt x="105" y="195"/>
                  </a:cubicBezTo>
                  <a:cubicBezTo>
                    <a:pt x="93" y="192"/>
                    <a:pt x="93" y="192"/>
                    <a:pt x="93" y="192"/>
                  </a:cubicBezTo>
                  <a:close/>
                  <a:moveTo>
                    <a:pt x="96" y="169"/>
                  </a:moveTo>
                  <a:lnTo>
                    <a:pt x="96" y="169"/>
                  </a:lnTo>
                  <a:cubicBezTo>
                    <a:pt x="107" y="171"/>
                    <a:pt x="107" y="171"/>
                    <a:pt x="107" y="171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20" y="185"/>
                    <a:pt x="120" y="185"/>
                    <a:pt x="120" y="185"/>
                  </a:cubicBezTo>
                  <a:cubicBezTo>
                    <a:pt x="131" y="189"/>
                    <a:pt x="131" y="189"/>
                    <a:pt x="131" y="189"/>
                  </a:cubicBezTo>
                  <a:cubicBezTo>
                    <a:pt x="140" y="191"/>
                    <a:pt x="140" y="191"/>
                    <a:pt x="140" y="191"/>
                  </a:cubicBezTo>
                  <a:cubicBezTo>
                    <a:pt x="142" y="174"/>
                    <a:pt x="142" y="174"/>
                    <a:pt x="142" y="174"/>
                  </a:cubicBezTo>
                  <a:cubicBezTo>
                    <a:pt x="137" y="163"/>
                    <a:pt x="137" y="163"/>
                    <a:pt x="137" y="163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1" y="142"/>
                    <a:pt x="111" y="142"/>
                    <a:pt x="111" y="142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96" y="169"/>
                    <a:pt x="96" y="169"/>
                    <a:pt x="96" y="169"/>
                  </a:cubicBezTo>
                  <a:close/>
                  <a:moveTo>
                    <a:pt x="71" y="139"/>
                  </a:moveTo>
                  <a:lnTo>
                    <a:pt x="71" y="139"/>
                  </a:lnTo>
                  <a:cubicBezTo>
                    <a:pt x="81" y="133"/>
                    <a:pt x="81" y="133"/>
                    <a:pt x="81" y="133"/>
                  </a:cubicBezTo>
                  <a:cubicBezTo>
                    <a:pt x="96" y="142"/>
                    <a:pt x="96" y="142"/>
                    <a:pt x="96" y="142"/>
                  </a:cubicBezTo>
                  <a:cubicBezTo>
                    <a:pt x="94" y="151"/>
                    <a:pt x="94" y="151"/>
                    <a:pt x="94" y="151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71" y="146"/>
                    <a:pt x="71" y="137"/>
                    <a:pt x="71" y="139"/>
                  </a:cubicBezTo>
                  <a:close/>
                  <a:moveTo>
                    <a:pt x="44" y="113"/>
                  </a:moveTo>
                  <a:lnTo>
                    <a:pt x="44" y="113"/>
                  </a:lnTo>
                  <a:cubicBezTo>
                    <a:pt x="62" y="128"/>
                    <a:pt x="62" y="128"/>
                    <a:pt x="62" y="128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4" y="113"/>
                    <a:pt x="44" y="113"/>
                    <a:pt x="44" y="113"/>
                  </a:cubicBezTo>
                  <a:close/>
                  <a:moveTo>
                    <a:pt x="44" y="0"/>
                  </a:moveTo>
                  <a:lnTo>
                    <a:pt x="44" y="0"/>
                  </a:lnTo>
                  <a:cubicBezTo>
                    <a:pt x="26" y="18"/>
                    <a:pt x="26" y="18"/>
                    <a:pt x="26" y="18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4" y="0"/>
                    <a:pt x="44" y="0"/>
                    <a:pt x="44" y="0"/>
                  </a:cubicBezTo>
                  <a:close/>
                  <a:moveTo>
                    <a:pt x="41" y="23"/>
                  </a:moveTo>
                  <a:lnTo>
                    <a:pt x="41" y="23"/>
                  </a:lnTo>
                  <a:cubicBezTo>
                    <a:pt x="33" y="32"/>
                    <a:pt x="33" y="32"/>
                    <a:pt x="33" y="32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25" y="93"/>
                    <a:pt x="125" y="93"/>
                    <a:pt x="125" y="93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41" y="23"/>
                    <a:pt x="41" y="23"/>
                    <a:pt x="41" y="23"/>
                  </a:cubicBezTo>
                  <a:close/>
                  <a:moveTo>
                    <a:pt x="9" y="41"/>
                  </a:moveTo>
                  <a:lnTo>
                    <a:pt x="9" y="41"/>
                  </a:lnTo>
                  <a:cubicBezTo>
                    <a:pt x="0" y="44"/>
                    <a:pt x="0" y="44"/>
                    <a:pt x="0" y="44"/>
                  </a:cubicBezTo>
                  <a:cubicBezTo>
                    <a:pt x="12" y="53"/>
                    <a:pt x="12" y="53"/>
                    <a:pt x="12" y="53"/>
                  </a:cubicBezTo>
                  <a:lnTo>
                    <a:pt x="9" y="4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21" name="Freeform 18"/>
            <p:cNvSpPr>
              <a:spLocks noChangeArrowheads="1"/>
            </p:cNvSpPr>
            <p:nvPr/>
          </p:nvSpPr>
          <p:spPr bwMode="auto">
            <a:xfrm>
              <a:off x="8964613" y="4621213"/>
              <a:ext cx="444500" cy="323850"/>
            </a:xfrm>
            <a:custGeom>
              <a:avLst/>
              <a:gdLst>
                <a:gd name="T0" fmla="*/ 989 w 1235"/>
                <a:gd name="T1" fmla="*/ 874 h 899"/>
                <a:gd name="T2" fmla="*/ 989 w 1235"/>
                <a:gd name="T3" fmla="*/ 874 h 899"/>
                <a:gd name="T4" fmla="*/ 524 w 1235"/>
                <a:gd name="T5" fmla="*/ 90 h 899"/>
                <a:gd name="T6" fmla="*/ 1169 w 1235"/>
                <a:gd name="T7" fmla="*/ 396 h 899"/>
                <a:gd name="T8" fmla="*/ 1174 w 1235"/>
                <a:gd name="T9" fmla="*/ 473 h 899"/>
                <a:gd name="T10" fmla="*/ 1120 w 1235"/>
                <a:gd name="T11" fmla="*/ 324 h 899"/>
                <a:gd name="T12" fmla="*/ 1104 w 1235"/>
                <a:gd name="T13" fmla="*/ 285 h 899"/>
                <a:gd name="T14" fmla="*/ 883 w 1235"/>
                <a:gd name="T15" fmla="*/ 149 h 899"/>
                <a:gd name="T16" fmla="*/ 1007 w 1235"/>
                <a:gd name="T17" fmla="*/ 278 h 899"/>
                <a:gd name="T18" fmla="*/ 890 w 1235"/>
                <a:gd name="T19" fmla="*/ 175 h 899"/>
                <a:gd name="T20" fmla="*/ 712 w 1235"/>
                <a:gd name="T21" fmla="*/ 10 h 899"/>
                <a:gd name="T22" fmla="*/ 758 w 1235"/>
                <a:gd name="T23" fmla="*/ 119 h 899"/>
                <a:gd name="T24" fmla="*/ 619 w 1235"/>
                <a:gd name="T25" fmla="*/ 357 h 899"/>
                <a:gd name="T26" fmla="*/ 734 w 1235"/>
                <a:gd name="T27" fmla="*/ 438 h 899"/>
                <a:gd name="T28" fmla="*/ 880 w 1235"/>
                <a:gd name="T29" fmla="*/ 380 h 899"/>
                <a:gd name="T30" fmla="*/ 934 w 1235"/>
                <a:gd name="T31" fmla="*/ 324 h 899"/>
                <a:gd name="T32" fmla="*/ 888 w 1235"/>
                <a:gd name="T33" fmla="*/ 305 h 899"/>
                <a:gd name="T34" fmla="*/ 793 w 1235"/>
                <a:gd name="T35" fmla="*/ 362 h 899"/>
                <a:gd name="T36" fmla="*/ 729 w 1235"/>
                <a:gd name="T37" fmla="*/ 362 h 899"/>
                <a:gd name="T38" fmla="*/ 561 w 1235"/>
                <a:gd name="T39" fmla="*/ 373 h 899"/>
                <a:gd name="T40" fmla="*/ 507 w 1235"/>
                <a:gd name="T41" fmla="*/ 354 h 899"/>
                <a:gd name="T42" fmla="*/ 433 w 1235"/>
                <a:gd name="T43" fmla="*/ 299 h 899"/>
                <a:gd name="T44" fmla="*/ 951 w 1235"/>
                <a:gd name="T45" fmla="*/ 661 h 899"/>
                <a:gd name="T46" fmla="*/ 841 w 1235"/>
                <a:gd name="T47" fmla="*/ 631 h 899"/>
                <a:gd name="T48" fmla="*/ 822 w 1235"/>
                <a:gd name="T49" fmla="*/ 750 h 899"/>
                <a:gd name="T50" fmla="*/ 809 w 1235"/>
                <a:gd name="T51" fmla="*/ 750 h 899"/>
                <a:gd name="T52" fmla="*/ 806 w 1235"/>
                <a:gd name="T53" fmla="*/ 726 h 899"/>
                <a:gd name="T54" fmla="*/ 746 w 1235"/>
                <a:gd name="T55" fmla="*/ 691 h 899"/>
                <a:gd name="T56" fmla="*/ 746 w 1235"/>
                <a:gd name="T57" fmla="*/ 691 h 899"/>
                <a:gd name="T58" fmla="*/ 310 w 1235"/>
                <a:gd name="T59" fmla="*/ 551 h 899"/>
                <a:gd name="T60" fmla="*/ 301 w 1235"/>
                <a:gd name="T61" fmla="*/ 559 h 899"/>
                <a:gd name="T62" fmla="*/ 255 w 1235"/>
                <a:gd name="T63" fmla="*/ 573 h 899"/>
                <a:gd name="T64" fmla="*/ 214 w 1235"/>
                <a:gd name="T65" fmla="*/ 632 h 899"/>
                <a:gd name="T66" fmla="*/ 196 w 1235"/>
                <a:gd name="T67" fmla="*/ 623 h 899"/>
                <a:gd name="T68" fmla="*/ 223 w 1235"/>
                <a:gd name="T69" fmla="*/ 597 h 899"/>
                <a:gd name="T70" fmla="*/ 238 w 1235"/>
                <a:gd name="T71" fmla="*/ 587 h 899"/>
                <a:gd name="T72" fmla="*/ 29 w 1235"/>
                <a:gd name="T73" fmla="*/ 675 h 899"/>
                <a:gd name="T74" fmla="*/ 179 w 1235"/>
                <a:gd name="T75" fmla="*/ 681 h 899"/>
                <a:gd name="T76" fmla="*/ 110 w 1235"/>
                <a:gd name="T77" fmla="*/ 606 h 899"/>
                <a:gd name="T78" fmla="*/ 66 w 1235"/>
                <a:gd name="T79" fmla="*/ 553 h 899"/>
                <a:gd name="T80" fmla="*/ 164 w 1235"/>
                <a:gd name="T81" fmla="*/ 614 h 899"/>
                <a:gd name="T82" fmla="*/ 186 w 1235"/>
                <a:gd name="T83" fmla="*/ 577 h 899"/>
                <a:gd name="T84" fmla="*/ 219 w 1235"/>
                <a:gd name="T85" fmla="*/ 532 h 899"/>
                <a:gd name="T86" fmla="*/ 272 w 1235"/>
                <a:gd name="T87" fmla="*/ 559 h 899"/>
                <a:gd name="T88" fmla="*/ 330 w 1235"/>
                <a:gd name="T89" fmla="*/ 550 h 899"/>
                <a:gd name="T90" fmla="*/ 431 w 1235"/>
                <a:gd name="T91" fmla="*/ 611 h 899"/>
                <a:gd name="T92" fmla="*/ 543 w 1235"/>
                <a:gd name="T93" fmla="*/ 759 h 899"/>
                <a:gd name="T94" fmla="*/ 689 w 1235"/>
                <a:gd name="T95" fmla="*/ 781 h 899"/>
                <a:gd name="T96" fmla="*/ 783 w 1235"/>
                <a:gd name="T97" fmla="*/ 799 h 899"/>
                <a:gd name="T98" fmla="*/ 711 w 1235"/>
                <a:gd name="T99" fmla="*/ 750 h 899"/>
                <a:gd name="T100" fmla="*/ 666 w 1235"/>
                <a:gd name="T101" fmla="*/ 695 h 899"/>
                <a:gd name="T102" fmla="*/ 616 w 1235"/>
                <a:gd name="T103" fmla="*/ 631 h 899"/>
                <a:gd name="T104" fmla="*/ 517 w 1235"/>
                <a:gd name="T105" fmla="*/ 512 h 899"/>
                <a:gd name="T106" fmla="*/ 526 w 1235"/>
                <a:gd name="T107" fmla="*/ 406 h 899"/>
                <a:gd name="T108" fmla="*/ 410 w 1235"/>
                <a:gd name="T109" fmla="*/ 319 h 899"/>
                <a:gd name="T110" fmla="*/ 303 w 1235"/>
                <a:gd name="T111" fmla="*/ 230 h 899"/>
                <a:gd name="T112" fmla="*/ 128 w 1235"/>
                <a:gd name="T113" fmla="*/ 166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35" h="899">
                  <a:moveTo>
                    <a:pt x="1056" y="872"/>
                  </a:moveTo>
                  <a:lnTo>
                    <a:pt x="1056" y="872"/>
                  </a:lnTo>
                  <a:cubicBezTo>
                    <a:pt x="1067" y="863"/>
                    <a:pt x="1067" y="863"/>
                    <a:pt x="1067" y="863"/>
                  </a:cubicBezTo>
                  <a:cubicBezTo>
                    <a:pt x="1081" y="866"/>
                    <a:pt x="1081" y="866"/>
                    <a:pt x="1081" y="866"/>
                  </a:cubicBezTo>
                  <a:cubicBezTo>
                    <a:pt x="1078" y="875"/>
                    <a:pt x="1078" y="875"/>
                    <a:pt x="1078" y="875"/>
                  </a:cubicBezTo>
                  <a:cubicBezTo>
                    <a:pt x="1065" y="879"/>
                    <a:pt x="1065" y="879"/>
                    <a:pt x="1065" y="879"/>
                  </a:cubicBezTo>
                  <a:cubicBezTo>
                    <a:pt x="1058" y="877"/>
                    <a:pt x="1058" y="877"/>
                    <a:pt x="1058" y="877"/>
                  </a:cubicBezTo>
                  <a:cubicBezTo>
                    <a:pt x="1056" y="872"/>
                    <a:pt x="1056" y="872"/>
                    <a:pt x="1056" y="872"/>
                  </a:cubicBezTo>
                  <a:close/>
                  <a:moveTo>
                    <a:pt x="989" y="874"/>
                  </a:moveTo>
                  <a:lnTo>
                    <a:pt x="989" y="874"/>
                  </a:lnTo>
                  <a:cubicBezTo>
                    <a:pt x="1009" y="894"/>
                    <a:pt x="1009" y="894"/>
                    <a:pt x="1009" y="894"/>
                  </a:cubicBezTo>
                  <a:cubicBezTo>
                    <a:pt x="1018" y="894"/>
                    <a:pt x="1018" y="894"/>
                    <a:pt x="1018" y="894"/>
                  </a:cubicBezTo>
                  <a:cubicBezTo>
                    <a:pt x="1027" y="898"/>
                    <a:pt x="1027" y="898"/>
                    <a:pt x="1027" y="898"/>
                  </a:cubicBezTo>
                  <a:cubicBezTo>
                    <a:pt x="1033" y="894"/>
                    <a:pt x="1033" y="894"/>
                    <a:pt x="1033" y="894"/>
                  </a:cubicBezTo>
                  <a:cubicBezTo>
                    <a:pt x="1030" y="885"/>
                    <a:pt x="1030" y="885"/>
                    <a:pt x="1030" y="885"/>
                  </a:cubicBezTo>
                  <a:cubicBezTo>
                    <a:pt x="1016" y="886"/>
                    <a:pt x="1016" y="886"/>
                    <a:pt x="1016" y="886"/>
                  </a:cubicBezTo>
                  <a:cubicBezTo>
                    <a:pt x="998" y="874"/>
                    <a:pt x="998" y="874"/>
                    <a:pt x="998" y="874"/>
                  </a:cubicBezTo>
                  <a:cubicBezTo>
                    <a:pt x="989" y="874"/>
                    <a:pt x="989" y="874"/>
                    <a:pt x="989" y="874"/>
                  </a:cubicBezTo>
                  <a:close/>
                  <a:moveTo>
                    <a:pt x="478" y="70"/>
                  </a:moveTo>
                  <a:lnTo>
                    <a:pt x="478" y="70"/>
                  </a:lnTo>
                  <a:cubicBezTo>
                    <a:pt x="483" y="67"/>
                    <a:pt x="483" y="67"/>
                    <a:pt x="483" y="67"/>
                  </a:cubicBezTo>
                  <a:cubicBezTo>
                    <a:pt x="497" y="68"/>
                    <a:pt x="497" y="68"/>
                    <a:pt x="497" y="68"/>
                  </a:cubicBezTo>
                  <a:cubicBezTo>
                    <a:pt x="510" y="64"/>
                    <a:pt x="510" y="64"/>
                    <a:pt x="510" y="64"/>
                  </a:cubicBezTo>
                  <a:cubicBezTo>
                    <a:pt x="520" y="70"/>
                    <a:pt x="520" y="70"/>
                    <a:pt x="520" y="70"/>
                  </a:cubicBezTo>
                  <a:cubicBezTo>
                    <a:pt x="532" y="68"/>
                    <a:pt x="532" y="68"/>
                    <a:pt x="532" y="68"/>
                  </a:cubicBezTo>
                  <a:cubicBezTo>
                    <a:pt x="541" y="74"/>
                    <a:pt x="541" y="74"/>
                    <a:pt x="541" y="74"/>
                  </a:cubicBezTo>
                  <a:cubicBezTo>
                    <a:pt x="524" y="90"/>
                    <a:pt x="524" y="90"/>
                    <a:pt x="524" y="90"/>
                  </a:cubicBezTo>
                  <a:cubicBezTo>
                    <a:pt x="503" y="90"/>
                    <a:pt x="503" y="90"/>
                    <a:pt x="503" y="90"/>
                  </a:cubicBezTo>
                  <a:cubicBezTo>
                    <a:pt x="497" y="84"/>
                    <a:pt x="497" y="84"/>
                    <a:pt x="497" y="84"/>
                  </a:cubicBezTo>
                  <a:cubicBezTo>
                    <a:pt x="483" y="82"/>
                    <a:pt x="483" y="82"/>
                    <a:pt x="483" y="82"/>
                  </a:cubicBezTo>
                  <a:cubicBezTo>
                    <a:pt x="483" y="82"/>
                    <a:pt x="477" y="70"/>
                    <a:pt x="478" y="70"/>
                  </a:cubicBezTo>
                  <a:close/>
                  <a:moveTo>
                    <a:pt x="1137" y="362"/>
                  </a:moveTo>
                  <a:lnTo>
                    <a:pt x="1137" y="362"/>
                  </a:lnTo>
                  <a:cubicBezTo>
                    <a:pt x="1156" y="360"/>
                    <a:pt x="1156" y="360"/>
                    <a:pt x="1156" y="360"/>
                  </a:cubicBezTo>
                  <a:cubicBezTo>
                    <a:pt x="1163" y="373"/>
                    <a:pt x="1163" y="373"/>
                    <a:pt x="1163" y="373"/>
                  </a:cubicBezTo>
                  <a:cubicBezTo>
                    <a:pt x="1169" y="396"/>
                    <a:pt x="1169" y="396"/>
                    <a:pt x="1169" y="396"/>
                  </a:cubicBezTo>
                  <a:cubicBezTo>
                    <a:pt x="1191" y="402"/>
                    <a:pt x="1191" y="402"/>
                    <a:pt x="1191" y="402"/>
                  </a:cubicBezTo>
                  <a:cubicBezTo>
                    <a:pt x="1218" y="423"/>
                    <a:pt x="1218" y="423"/>
                    <a:pt x="1218" y="423"/>
                  </a:cubicBezTo>
                  <a:cubicBezTo>
                    <a:pt x="1234" y="443"/>
                    <a:pt x="1234" y="443"/>
                    <a:pt x="1234" y="443"/>
                  </a:cubicBezTo>
                  <a:cubicBezTo>
                    <a:pt x="1232" y="464"/>
                    <a:pt x="1232" y="464"/>
                    <a:pt x="1232" y="464"/>
                  </a:cubicBezTo>
                  <a:cubicBezTo>
                    <a:pt x="1221" y="469"/>
                    <a:pt x="1221" y="469"/>
                    <a:pt x="1221" y="469"/>
                  </a:cubicBezTo>
                  <a:cubicBezTo>
                    <a:pt x="1218" y="475"/>
                    <a:pt x="1218" y="475"/>
                    <a:pt x="1218" y="475"/>
                  </a:cubicBezTo>
                  <a:cubicBezTo>
                    <a:pt x="1198" y="478"/>
                    <a:pt x="1198" y="478"/>
                    <a:pt x="1198" y="478"/>
                  </a:cubicBezTo>
                  <a:cubicBezTo>
                    <a:pt x="1186" y="473"/>
                    <a:pt x="1186" y="473"/>
                    <a:pt x="1186" y="473"/>
                  </a:cubicBezTo>
                  <a:cubicBezTo>
                    <a:pt x="1174" y="473"/>
                    <a:pt x="1174" y="473"/>
                    <a:pt x="1174" y="473"/>
                  </a:cubicBezTo>
                  <a:cubicBezTo>
                    <a:pt x="1165" y="461"/>
                    <a:pt x="1165" y="461"/>
                    <a:pt x="1165" y="461"/>
                  </a:cubicBezTo>
                  <a:cubicBezTo>
                    <a:pt x="1169" y="452"/>
                    <a:pt x="1169" y="452"/>
                    <a:pt x="1169" y="452"/>
                  </a:cubicBezTo>
                  <a:cubicBezTo>
                    <a:pt x="1154" y="425"/>
                    <a:pt x="1154" y="425"/>
                    <a:pt x="1154" y="425"/>
                  </a:cubicBezTo>
                  <a:cubicBezTo>
                    <a:pt x="1139" y="415"/>
                    <a:pt x="1139" y="415"/>
                    <a:pt x="1139" y="415"/>
                  </a:cubicBezTo>
                  <a:cubicBezTo>
                    <a:pt x="1139" y="389"/>
                    <a:pt x="1139" y="389"/>
                    <a:pt x="1139" y="389"/>
                  </a:cubicBezTo>
                  <a:cubicBezTo>
                    <a:pt x="1134" y="377"/>
                    <a:pt x="1134" y="377"/>
                    <a:pt x="1134" y="377"/>
                  </a:cubicBezTo>
                  <a:cubicBezTo>
                    <a:pt x="1137" y="362"/>
                    <a:pt x="1137" y="362"/>
                    <a:pt x="1137" y="362"/>
                  </a:cubicBezTo>
                  <a:close/>
                  <a:moveTo>
                    <a:pt x="1120" y="324"/>
                  </a:moveTo>
                  <a:lnTo>
                    <a:pt x="1120" y="324"/>
                  </a:lnTo>
                  <a:cubicBezTo>
                    <a:pt x="1116" y="331"/>
                    <a:pt x="1116" y="331"/>
                    <a:pt x="1116" y="331"/>
                  </a:cubicBezTo>
                  <a:cubicBezTo>
                    <a:pt x="1124" y="340"/>
                    <a:pt x="1124" y="340"/>
                    <a:pt x="1124" y="340"/>
                  </a:cubicBezTo>
                  <a:cubicBezTo>
                    <a:pt x="1124" y="356"/>
                    <a:pt x="1124" y="356"/>
                    <a:pt x="1124" y="356"/>
                  </a:cubicBezTo>
                  <a:cubicBezTo>
                    <a:pt x="1134" y="344"/>
                    <a:pt x="1134" y="344"/>
                    <a:pt x="1134" y="344"/>
                  </a:cubicBezTo>
                  <a:cubicBezTo>
                    <a:pt x="1133" y="327"/>
                    <a:pt x="1133" y="327"/>
                    <a:pt x="1133" y="327"/>
                  </a:cubicBezTo>
                  <a:cubicBezTo>
                    <a:pt x="1120" y="324"/>
                    <a:pt x="1120" y="324"/>
                    <a:pt x="1120" y="324"/>
                  </a:cubicBezTo>
                  <a:close/>
                  <a:moveTo>
                    <a:pt x="1093" y="287"/>
                  </a:moveTo>
                  <a:lnTo>
                    <a:pt x="1093" y="287"/>
                  </a:lnTo>
                  <a:cubicBezTo>
                    <a:pt x="1104" y="285"/>
                    <a:pt x="1104" y="285"/>
                    <a:pt x="1104" y="285"/>
                  </a:cubicBezTo>
                  <a:cubicBezTo>
                    <a:pt x="1108" y="273"/>
                    <a:pt x="1108" y="273"/>
                    <a:pt x="1108" y="273"/>
                  </a:cubicBezTo>
                  <a:cubicBezTo>
                    <a:pt x="1117" y="285"/>
                    <a:pt x="1117" y="285"/>
                    <a:pt x="1117" y="285"/>
                  </a:cubicBezTo>
                  <a:cubicBezTo>
                    <a:pt x="1108" y="296"/>
                    <a:pt x="1108" y="296"/>
                    <a:pt x="1108" y="296"/>
                  </a:cubicBezTo>
                  <a:cubicBezTo>
                    <a:pt x="1096" y="295"/>
                    <a:pt x="1096" y="295"/>
                    <a:pt x="1096" y="295"/>
                  </a:cubicBezTo>
                  <a:cubicBezTo>
                    <a:pt x="1093" y="287"/>
                    <a:pt x="1093" y="287"/>
                    <a:pt x="1093" y="287"/>
                  </a:cubicBezTo>
                  <a:close/>
                  <a:moveTo>
                    <a:pt x="821" y="120"/>
                  </a:moveTo>
                  <a:lnTo>
                    <a:pt x="821" y="120"/>
                  </a:lnTo>
                  <a:cubicBezTo>
                    <a:pt x="857" y="143"/>
                    <a:pt x="857" y="143"/>
                    <a:pt x="857" y="143"/>
                  </a:cubicBezTo>
                  <a:cubicBezTo>
                    <a:pt x="883" y="149"/>
                    <a:pt x="883" y="149"/>
                    <a:pt x="883" y="149"/>
                  </a:cubicBezTo>
                  <a:cubicBezTo>
                    <a:pt x="913" y="175"/>
                    <a:pt x="913" y="175"/>
                    <a:pt x="913" y="175"/>
                  </a:cubicBezTo>
                  <a:cubicBezTo>
                    <a:pt x="935" y="180"/>
                    <a:pt x="935" y="180"/>
                    <a:pt x="935" y="180"/>
                  </a:cubicBezTo>
                  <a:cubicBezTo>
                    <a:pt x="948" y="194"/>
                    <a:pt x="948" y="194"/>
                    <a:pt x="948" y="194"/>
                  </a:cubicBezTo>
                  <a:cubicBezTo>
                    <a:pt x="966" y="203"/>
                    <a:pt x="966" y="203"/>
                    <a:pt x="966" y="203"/>
                  </a:cubicBezTo>
                  <a:cubicBezTo>
                    <a:pt x="981" y="226"/>
                    <a:pt x="981" y="226"/>
                    <a:pt x="981" y="226"/>
                  </a:cubicBezTo>
                  <a:cubicBezTo>
                    <a:pt x="992" y="226"/>
                    <a:pt x="992" y="226"/>
                    <a:pt x="992" y="226"/>
                  </a:cubicBezTo>
                  <a:cubicBezTo>
                    <a:pt x="998" y="261"/>
                    <a:pt x="998" y="261"/>
                    <a:pt x="998" y="261"/>
                  </a:cubicBezTo>
                  <a:cubicBezTo>
                    <a:pt x="1007" y="264"/>
                    <a:pt x="1007" y="264"/>
                    <a:pt x="1007" y="264"/>
                  </a:cubicBezTo>
                  <a:cubicBezTo>
                    <a:pt x="1007" y="278"/>
                    <a:pt x="1007" y="278"/>
                    <a:pt x="1007" y="278"/>
                  </a:cubicBezTo>
                  <a:cubicBezTo>
                    <a:pt x="1000" y="293"/>
                    <a:pt x="1000" y="293"/>
                    <a:pt x="1000" y="293"/>
                  </a:cubicBezTo>
                  <a:cubicBezTo>
                    <a:pt x="994" y="313"/>
                    <a:pt x="994" y="313"/>
                    <a:pt x="994" y="313"/>
                  </a:cubicBezTo>
                  <a:cubicBezTo>
                    <a:pt x="978" y="295"/>
                    <a:pt x="978" y="295"/>
                    <a:pt x="978" y="295"/>
                  </a:cubicBezTo>
                  <a:cubicBezTo>
                    <a:pt x="974" y="278"/>
                    <a:pt x="974" y="278"/>
                    <a:pt x="974" y="278"/>
                  </a:cubicBezTo>
                  <a:cubicBezTo>
                    <a:pt x="978" y="264"/>
                    <a:pt x="978" y="264"/>
                    <a:pt x="978" y="264"/>
                  </a:cubicBezTo>
                  <a:cubicBezTo>
                    <a:pt x="968" y="223"/>
                    <a:pt x="968" y="223"/>
                    <a:pt x="968" y="223"/>
                  </a:cubicBezTo>
                  <a:cubicBezTo>
                    <a:pt x="939" y="192"/>
                    <a:pt x="939" y="192"/>
                    <a:pt x="939" y="192"/>
                  </a:cubicBezTo>
                  <a:cubicBezTo>
                    <a:pt x="919" y="191"/>
                    <a:pt x="919" y="191"/>
                    <a:pt x="919" y="191"/>
                  </a:cubicBezTo>
                  <a:cubicBezTo>
                    <a:pt x="890" y="175"/>
                    <a:pt x="890" y="175"/>
                    <a:pt x="890" y="175"/>
                  </a:cubicBezTo>
                  <a:cubicBezTo>
                    <a:pt x="835" y="142"/>
                    <a:pt x="835" y="142"/>
                    <a:pt x="835" y="142"/>
                  </a:cubicBezTo>
                  <a:cubicBezTo>
                    <a:pt x="824" y="133"/>
                    <a:pt x="824" y="133"/>
                    <a:pt x="824" y="133"/>
                  </a:cubicBezTo>
                  <a:cubicBezTo>
                    <a:pt x="821" y="120"/>
                    <a:pt x="821" y="120"/>
                    <a:pt x="821" y="120"/>
                  </a:cubicBezTo>
                  <a:close/>
                  <a:moveTo>
                    <a:pt x="709" y="0"/>
                  </a:moveTo>
                  <a:lnTo>
                    <a:pt x="709" y="0"/>
                  </a:lnTo>
                  <a:cubicBezTo>
                    <a:pt x="724" y="1"/>
                    <a:pt x="724" y="1"/>
                    <a:pt x="724" y="1"/>
                  </a:cubicBezTo>
                  <a:cubicBezTo>
                    <a:pt x="734" y="15"/>
                    <a:pt x="734" y="15"/>
                    <a:pt x="734" y="15"/>
                  </a:cubicBezTo>
                  <a:cubicBezTo>
                    <a:pt x="734" y="24"/>
                    <a:pt x="734" y="24"/>
                    <a:pt x="734" y="24"/>
                  </a:cubicBezTo>
                  <a:cubicBezTo>
                    <a:pt x="712" y="10"/>
                    <a:pt x="712" y="10"/>
                    <a:pt x="712" y="10"/>
                  </a:cubicBezTo>
                  <a:cubicBezTo>
                    <a:pt x="709" y="0"/>
                    <a:pt x="709" y="0"/>
                    <a:pt x="709" y="0"/>
                  </a:cubicBezTo>
                  <a:close/>
                  <a:moveTo>
                    <a:pt x="758" y="119"/>
                  </a:moveTo>
                  <a:lnTo>
                    <a:pt x="758" y="119"/>
                  </a:lnTo>
                  <a:cubicBezTo>
                    <a:pt x="776" y="111"/>
                    <a:pt x="776" y="111"/>
                    <a:pt x="776" y="111"/>
                  </a:cubicBezTo>
                  <a:cubicBezTo>
                    <a:pt x="787" y="119"/>
                    <a:pt x="787" y="119"/>
                    <a:pt x="787" y="119"/>
                  </a:cubicBezTo>
                  <a:cubicBezTo>
                    <a:pt x="787" y="134"/>
                    <a:pt x="787" y="134"/>
                    <a:pt x="787" y="134"/>
                  </a:cubicBezTo>
                  <a:cubicBezTo>
                    <a:pt x="772" y="139"/>
                    <a:pt x="772" y="139"/>
                    <a:pt x="772" y="139"/>
                  </a:cubicBezTo>
                  <a:cubicBezTo>
                    <a:pt x="760" y="131"/>
                    <a:pt x="760" y="131"/>
                    <a:pt x="760" y="131"/>
                  </a:cubicBezTo>
                  <a:cubicBezTo>
                    <a:pt x="758" y="119"/>
                    <a:pt x="758" y="119"/>
                    <a:pt x="758" y="119"/>
                  </a:cubicBezTo>
                  <a:close/>
                  <a:moveTo>
                    <a:pt x="749" y="318"/>
                  </a:moveTo>
                  <a:lnTo>
                    <a:pt x="749" y="318"/>
                  </a:lnTo>
                  <a:cubicBezTo>
                    <a:pt x="766" y="334"/>
                    <a:pt x="766" y="334"/>
                    <a:pt x="766" y="334"/>
                  </a:cubicBezTo>
                  <a:cubicBezTo>
                    <a:pt x="775" y="324"/>
                    <a:pt x="775" y="324"/>
                    <a:pt x="775" y="324"/>
                  </a:cubicBezTo>
                  <a:cubicBezTo>
                    <a:pt x="764" y="308"/>
                    <a:pt x="764" y="308"/>
                    <a:pt x="764" y="308"/>
                  </a:cubicBezTo>
                  <a:cubicBezTo>
                    <a:pt x="752" y="310"/>
                    <a:pt x="752" y="310"/>
                    <a:pt x="752" y="310"/>
                  </a:cubicBezTo>
                  <a:cubicBezTo>
                    <a:pt x="749" y="318"/>
                    <a:pt x="749" y="318"/>
                    <a:pt x="749" y="318"/>
                  </a:cubicBezTo>
                  <a:close/>
                  <a:moveTo>
                    <a:pt x="619" y="357"/>
                  </a:moveTo>
                  <a:lnTo>
                    <a:pt x="619" y="357"/>
                  </a:lnTo>
                  <a:cubicBezTo>
                    <a:pt x="607" y="379"/>
                    <a:pt x="607" y="379"/>
                    <a:pt x="607" y="379"/>
                  </a:cubicBezTo>
                  <a:cubicBezTo>
                    <a:pt x="621" y="396"/>
                    <a:pt x="621" y="396"/>
                    <a:pt x="621" y="396"/>
                  </a:cubicBezTo>
                  <a:cubicBezTo>
                    <a:pt x="637" y="397"/>
                    <a:pt x="637" y="397"/>
                    <a:pt x="637" y="397"/>
                  </a:cubicBezTo>
                  <a:cubicBezTo>
                    <a:pt x="665" y="418"/>
                    <a:pt x="665" y="418"/>
                    <a:pt x="665" y="418"/>
                  </a:cubicBezTo>
                  <a:cubicBezTo>
                    <a:pt x="666" y="428"/>
                    <a:pt x="666" y="428"/>
                    <a:pt x="666" y="428"/>
                  </a:cubicBezTo>
                  <a:cubicBezTo>
                    <a:pt x="679" y="418"/>
                    <a:pt x="679" y="418"/>
                    <a:pt x="679" y="418"/>
                  </a:cubicBezTo>
                  <a:cubicBezTo>
                    <a:pt x="706" y="420"/>
                    <a:pt x="706" y="420"/>
                    <a:pt x="706" y="420"/>
                  </a:cubicBezTo>
                  <a:cubicBezTo>
                    <a:pt x="714" y="435"/>
                    <a:pt x="714" y="435"/>
                    <a:pt x="714" y="435"/>
                  </a:cubicBezTo>
                  <a:cubicBezTo>
                    <a:pt x="734" y="438"/>
                    <a:pt x="734" y="438"/>
                    <a:pt x="734" y="438"/>
                  </a:cubicBezTo>
                  <a:cubicBezTo>
                    <a:pt x="746" y="435"/>
                    <a:pt x="746" y="435"/>
                    <a:pt x="746" y="435"/>
                  </a:cubicBezTo>
                  <a:cubicBezTo>
                    <a:pt x="776" y="429"/>
                    <a:pt x="776" y="429"/>
                    <a:pt x="776" y="429"/>
                  </a:cubicBezTo>
                  <a:cubicBezTo>
                    <a:pt x="792" y="435"/>
                    <a:pt x="792" y="435"/>
                    <a:pt x="792" y="435"/>
                  </a:cubicBezTo>
                  <a:cubicBezTo>
                    <a:pt x="806" y="429"/>
                    <a:pt x="806" y="429"/>
                    <a:pt x="806" y="429"/>
                  </a:cubicBezTo>
                  <a:cubicBezTo>
                    <a:pt x="825" y="437"/>
                    <a:pt x="825" y="437"/>
                    <a:pt x="825" y="437"/>
                  </a:cubicBezTo>
                  <a:cubicBezTo>
                    <a:pt x="832" y="428"/>
                    <a:pt x="832" y="428"/>
                    <a:pt x="832" y="428"/>
                  </a:cubicBezTo>
                  <a:cubicBezTo>
                    <a:pt x="832" y="417"/>
                    <a:pt x="832" y="417"/>
                    <a:pt x="832" y="417"/>
                  </a:cubicBezTo>
                  <a:cubicBezTo>
                    <a:pt x="851" y="415"/>
                    <a:pt x="851" y="415"/>
                    <a:pt x="851" y="415"/>
                  </a:cubicBezTo>
                  <a:cubicBezTo>
                    <a:pt x="880" y="380"/>
                    <a:pt x="880" y="380"/>
                    <a:pt x="880" y="380"/>
                  </a:cubicBezTo>
                  <a:cubicBezTo>
                    <a:pt x="880" y="368"/>
                    <a:pt x="880" y="368"/>
                    <a:pt x="880" y="368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903" y="374"/>
                    <a:pt x="903" y="374"/>
                    <a:pt x="903" y="374"/>
                  </a:cubicBezTo>
                  <a:cubicBezTo>
                    <a:pt x="923" y="368"/>
                    <a:pt x="923" y="368"/>
                    <a:pt x="923" y="368"/>
                  </a:cubicBezTo>
                  <a:cubicBezTo>
                    <a:pt x="932" y="353"/>
                    <a:pt x="932" y="353"/>
                    <a:pt x="932" y="353"/>
                  </a:cubicBezTo>
                  <a:cubicBezTo>
                    <a:pt x="914" y="337"/>
                    <a:pt x="914" y="337"/>
                    <a:pt x="914" y="337"/>
                  </a:cubicBezTo>
                  <a:cubicBezTo>
                    <a:pt x="914" y="325"/>
                    <a:pt x="914" y="325"/>
                    <a:pt x="914" y="325"/>
                  </a:cubicBezTo>
                  <a:cubicBezTo>
                    <a:pt x="925" y="319"/>
                    <a:pt x="925" y="319"/>
                    <a:pt x="925" y="319"/>
                  </a:cubicBezTo>
                  <a:cubicBezTo>
                    <a:pt x="934" y="324"/>
                    <a:pt x="934" y="324"/>
                    <a:pt x="934" y="324"/>
                  </a:cubicBezTo>
                  <a:cubicBezTo>
                    <a:pt x="952" y="305"/>
                    <a:pt x="952" y="305"/>
                    <a:pt x="952" y="305"/>
                  </a:cubicBezTo>
                  <a:cubicBezTo>
                    <a:pt x="952" y="269"/>
                    <a:pt x="952" y="269"/>
                    <a:pt x="952" y="269"/>
                  </a:cubicBezTo>
                  <a:cubicBezTo>
                    <a:pt x="934" y="253"/>
                    <a:pt x="934" y="253"/>
                    <a:pt x="934" y="253"/>
                  </a:cubicBezTo>
                  <a:cubicBezTo>
                    <a:pt x="923" y="259"/>
                    <a:pt x="923" y="259"/>
                    <a:pt x="923" y="259"/>
                  </a:cubicBezTo>
                  <a:cubicBezTo>
                    <a:pt x="919" y="267"/>
                    <a:pt x="919" y="267"/>
                    <a:pt x="919" y="267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888" y="258"/>
                    <a:pt x="888" y="258"/>
                    <a:pt x="888" y="258"/>
                  </a:cubicBezTo>
                  <a:cubicBezTo>
                    <a:pt x="880" y="270"/>
                    <a:pt x="880" y="270"/>
                    <a:pt x="880" y="270"/>
                  </a:cubicBezTo>
                  <a:cubicBezTo>
                    <a:pt x="888" y="305"/>
                    <a:pt x="888" y="305"/>
                    <a:pt x="888" y="305"/>
                  </a:cubicBezTo>
                  <a:cubicBezTo>
                    <a:pt x="894" y="313"/>
                    <a:pt x="894" y="313"/>
                    <a:pt x="894" y="313"/>
                  </a:cubicBezTo>
                  <a:cubicBezTo>
                    <a:pt x="887" y="321"/>
                    <a:pt x="887" y="321"/>
                    <a:pt x="887" y="321"/>
                  </a:cubicBezTo>
                  <a:cubicBezTo>
                    <a:pt x="870" y="321"/>
                    <a:pt x="870" y="321"/>
                    <a:pt x="870" y="321"/>
                  </a:cubicBezTo>
                  <a:cubicBezTo>
                    <a:pt x="839" y="345"/>
                    <a:pt x="839" y="345"/>
                    <a:pt x="839" y="345"/>
                  </a:cubicBezTo>
                  <a:cubicBezTo>
                    <a:pt x="833" y="362"/>
                    <a:pt x="833" y="362"/>
                    <a:pt x="833" y="362"/>
                  </a:cubicBezTo>
                  <a:cubicBezTo>
                    <a:pt x="824" y="369"/>
                    <a:pt x="824" y="369"/>
                    <a:pt x="824" y="369"/>
                  </a:cubicBezTo>
                  <a:cubicBezTo>
                    <a:pt x="815" y="365"/>
                    <a:pt x="815" y="365"/>
                    <a:pt x="815" y="365"/>
                  </a:cubicBezTo>
                  <a:cubicBezTo>
                    <a:pt x="804" y="373"/>
                    <a:pt x="804" y="373"/>
                    <a:pt x="804" y="373"/>
                  </a:cubicBezTo>
                  <a:cubicBezTo>
                    <a:pt x="793" y="362"/>
                    <a:pt x="793" y="362"/>
                    <a:pt x="793" y="362"/>
                  </a:cubicBezTo>
                  <a:cubicBezTo>
                    <a:pt x="783" y="362"/>
                    <a:pt x="783" y="362"/>
                    <a:pt x="783" y="362"/>
                  </a:cubicBezTo>
                  <a:cubicBezTo>
                    <a:pt x="772" y="377"/>
                    <a:pt x="772" y="377"/>
                    <a:pt x="772" y="377"/>
                  </a:cubicBezTo>
                  <a:cubicBezTo>
                    <a:pt x="761" y="374"/>
                    <a:pt x="761" y="374"/>
                    <a:pt x="761" y="374"/>
                  </a:cubicBezTo>
                  <a:cubicBezTo>
                    <a:pt x="757" y="354"/>
                    <a:pt x="757" y="354"/>
                    <a:pt x="757" y="354"/>
                  </a:cubicBezTo>
                  <a:cubicBezTo>
                    <a:pt x="760" y="340"/>
                    <a:pt x="760" y="340"/>
                    <a:pt x="760" y="340"/>
                  </a:cubicBezTo>
                  <a:cubicBezTo>
                    <a:pt x="747" y="334"/>
                    <a:pt x="747" y="334"/>
                    <a:pt x="747" y="334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1" y="354"/>
                    <a:pt x="741" y="354"/>
                    <a:pt x="741" y="354"/>
                  </a:cubicBezTo>
                  <a:cubicBezTo>
                    <a:pt x="729" y="362"/>
                    <a:pt x="729" y="362"/>
                    <a:pt x="729" y="362"/>
                  </a:cubicBezTo>
                  <a:cubicBezTo>
                    <a:pt x="712" y="360"/>
                    <a:pt x="712" y="360"/>
                    <a:pt x="712" y="360"/>
                  </a:cubicBezTo>
                  <a:cubicBezTo>
                    <a:pt x="694" y="368"/>
                    <a:pt x="694" y="368"/>
                    <a:pt x="694" y="368"/>
                  </a:cubicBezTo>
                  <a:cubicBezTo>
                    <a:pt x="680" y="366"/>
                    <a:pt x="680" y="366"/>
                    <a:pt x="680" y="366"/>
                  </a:cubicBezTo>
                  <a:cubicBezTo>
                    <a:pt x="669" y="362"/>
                    <a:pt x="669" y="362"/>
                    <a:pt x="669" y="362"/>
                  </a:cubicBezTo>
                  <a:cubicBezTo>
                    <a:pt x="654" y="362"/>
                    <a:pt x="654" y="362"/>
                    <a:pt x="654" y="362"/>
                  </a:cubicBezTo>
                  <a:cubicBezTo>
                    <a:pt x="634" y="366"/>
                    <a:pt x="634" y="366"/>
                    <a:pt x="634" y="366"/>
                  </a:cubicBezTo>
                  <a:cubicBezTo>
                    <a:pt x="619" y="357"/>
                    <a:pt x="619" y="357"/>
                    <a:pt x="619" y="357"/>
                  </a:cubicBezTo>
                  <a:close/>
                  <a:moveTo>
                    <a:pt x="561" y="373"/>
                  </a:moveTo>
                  <a:lnTo>
                    <a:pt x="561" y="373"/>
                  </a:lnTo>
                  <a:cubicBezTo>
                    <a:pt x="570" y="362"/>
                    <a:pt x="570" y="362"/>
                    <a:pt x="570" y="362"/>
                  </a:cubicBezTo>
                  <a:cubicBezTo>
                    <a:pt x="584" y="373"/>
                    <a:pt x="584" y="373"/>
                    <a:pt x="584" y="373"/>
                  </a:cubicBezTo>
                  <a:cubicBezTo>
                    <a:pt x="587" y="388"/>
                    <a:pt x="587" y="388"/>
                    <a:pt x="587" y="388"/>
                  </a:cubicBezTo>
                  <a:cubicBezTo>
                    <a:pt x="584" y="396"/>
                    <a:pt x="584" y="396"/>
                    <a:pt x="584" y="396"/>
                  </a:cubicBezTo>
                  <a:cubicBezTo>
                    <a:pt x="570" y="386"/>
                    <a:pt x="570" y="386"/>
                    <a:pt x="570" y="386"/>
                  </a:cubicBezTo>
                  <a:cubicBezTo>
                    <a:pt x="561" y="373"/>
                    <a:pt x="561" y="373"/>
                    <a:pt x="561" y="373"/>
                  </a:cubicBezTo>
                  <a:close/>
                  <a:moveTo>
                    <a:pt x="515" y="340"/>
                  </a:moveTo>
                  <a:lnTo>
                    <a:pt x="515" y="340"/>
                  </a:lnTo>
                  <a:cubicBezTo>
                    <a:pt x="507" y="354"/>
                    <a:pt x="507" y="354"/>
                    <a:pt x="507" y="354"/>
                  </a:cubicBezTo>
                  <a:cubicBezTo>
                    <a:pt x="515" y="365"/>
                    <a:pt x="515" y="365"/>
                    <a:pt x="515" y="365"/>
                  </a:cubicBezTo>
                  <a:cubicBezTo>
                    <a:pt x="524" y="362"/>
                    <a:pt x="524" y="362"/>
                    <a:pt x="524" y="362"/>
                  </a:cubicBezTo>
                  <a:cubicBezTo>
                    <a:pt x="524" y="348"/>
                    <a:pt x="524" y="348"/>
                    <a:pt x="524" y="348"/>
                  </a:cubicBezTo>
                  <a:cubicBezTo>
                    <a:pt x="515" y="340"/>
                    <a:pt x="515" y="340"/>
                    <a:pt x="515" y="340"/>
                  </a:cubicBezTo>
                  <a:close/>
                  <a:moveTo>
                    <a:pt x="434" y="288"/>
                  </a:moveTo>
                  <a:lnTo>
                    <a:pt x="434" y="288"/>
                  </a:lnTo>
                  <a:cubicBezTo>
                    <a:pt x="416" y="296"/>
                    <a:pt x="416" y="296"/>
                    <a:pt x="416" y="296"/>
                  </a:cubicBezTo>
                  <a:cubicBezTo>
                    <a:pt x="422" y="307"/>
                    <a:pt x="422" y="307"/>
                    <a:pt x="422" y="307"/>
                  </a:cubicBezTo>
                  <a:cubicBezTo>
                    <a:pt x="433" y="299"/>
                    <a:pt x="433" y="299"/>
                    <a:pt x="433" y="299"/>
                  </a:cubicBezTo>
                  <a:cubicBezTo>
                    <a:pt x="434" y="288"/>
                    <a:pt x="434" y="288"/>
                    <a:pt x="434" y="288"/>
                  </a:cubicBezTo>
                  <a:close/>
                  <a:moveTo>
                    <a:pt x="951" y="661"/>
                  </a:moveTo>
                  <a:lnTo>
                    <a:pt x="951" y="661"/>
                  </a:lnTo>
                  <a:cubicBezTo>
                    <a:pt x="946" y="674"/>
                    <a:pt x="946" y="674"/>
                    <a:pt x="946" y="674"/>
                  </a:cubicBezTo>
                  <a:cubicBezTo>
                    <a:pt x="951" y="681"/>
                    <a:pt x="951" y="681"/>
                    <a:pt x="951" y="681"/>
                  </a:cubicBezTo>
                  <a:cubicBezTo>
                    <a:pt x="957" y="680"/>
                    <a:pt x="957" y="680"/>
                    <a:pt x="957" y="680"/>
                  </a:cubicBezTo>
                  <a:cubicBezTo>
                    <a:pt x="974" y="692"/>
                    <a:pt x="974" y="692"/>
                    <a:pt x="974" y="692"/>
                  </a:cubicBezTo>
                  <a:cubicBezTo>
                    <a:pt x="974" y="681"/>
                    <a:pt x="974" y="681"/>
                    <a:pt x="974" y="681"/>
                  </a:cubicBezTo>
                  <a:cubicBezTo>
                    <a:pt x="951" y="661"/>
                    <a:pt x="951" y="661"/>
                    <a:pt x="951" y="661"/>
                  </a:cubicBezTo>
                  <a:close/>
                  <a:moveTo>
                    <a:pt x="828" y="611"/>
                  </a:moveTo>
                  <a:lnTo>
                    <a:pt x="828" y="611"/>
                  </a:lnTo>
                  <a:cubicBezTo>
                    <a:pt x="825" y="617"/>
                    <a:pt x="825" y="617"/>
                    <a:pt x="825" y="617"/>
                  </a:cubicBezTo>
                  <a:cubicBezTo>
                    <a:pt x="832" y="629"/>
                    <a:pt x="832" y="629"/>
                    <a:pt x="832" y="629"/>
                  </a:cubicBezTo>
                  <a:cubicBezTo>
                    <a:pt x="835" y="629"/>
                    <a:pt x="835" y="629"/>
                    <a:pt x="835" y="629"/>
                  </a:cubicBezTo>
                  <a:cubicBezTo>
                    <a:pt x="836" y="640"/>
                    <a:pt x="836" y="640"/>
                    <a:pt x="836" y="640"/>
                  </a:cubicBezTo>
                  <a:cubicBezTo>
                    <a:pt x="835" y="645"/>
                    <a:pt x="835" y="645"/>
                    <a:pt x="835" y="645"/>
                  </a:cubicBezTo>
                  <a:cubicBezTo>
                    <a:pt x="838" y="645"/>
                    <a:pt x="838" y="645"/>
                    <a:pt x="838" y="645"/>
                  </a:cubicBezTo>
                  <a:cubicBezTo>
                    <a:pt x="841" y="631"/>
                    <a:pt x="841" y="631"/>
                    <a:pt x="841" y="631"/>
                  </a:cubicBezTo>
                  <a:cubicBezTo>
                    <a:pt x="838" y="610"/>
                    <a:pt x="838" y="610"/>
                    <a:pt x="838" y="610"/>
                  </a:cubicBezTo>
                  <a:cubicBezTo>
                    <a:pt x="828" y="611"/>
                    <a:pt x="828" y="611"/>
                    <a:pt x="828" y="611"/>
                  </a:cubicBezTo>
                  <a:close/>
                  <a:moveTo>
                    <a:pt x="795" y="730"/>
                  </a:moveTo>
                  <a:lnTo>
                    <a:pt x="795" y="730"/>
                  </a:lnTo>
                  <a:cubicBezTo>
                    <a:pt x="806" y="732"/>
                    <a:pt x="806" y="732"/>
                    <a:pt x="806" y="732"/>
                  </a:cubicBezTo>
                  <a:cubicBezTo>
                    <a:pt x="813" y="739"/>
                    <a:pt x="813" y="739"/>
                    <a:pt x="813" y="739"/>
                  </a:cubicBezTo>
                  <a:cubicBezTo>
                    <a:pt x="813" y="744"/>
                    <a:pt x="813" y="744"/>
                    <a:pt x="813" y="744"/>
                  </a:cubicBezTo>
                  <a:cubicBezTo>
                    <a:pt x="819" y="746"/>
                    <a:pt x="819" y="746"/>
                    <a:pt x="819" y="746"/>
                  </a:cubicBezTo>
                  <a:cubicBezTo>
                    <a:pt x="822" y="750"/>
                    <a:pt x="822" y="750"/>
                    <a:pt x="822" y="750"/>
                  </a:cubicBezTo>
                  <a:cubicBezTo>
                    <a:pt x="832" y="742"/>
                    <a:pt x="832" y="742"/>
                    <a:pt x="832" y="742"/>
                  </a:cubicBezTo>
                  <a:cubicBezTo>
                    <a:pt x="839" y="742"/>
                    <a:pt x="839" y="742"/>
                    <a:pt x="839" y="742"/>
                  </a:cubicBezTo>
                  <a:cubicBezTo>
                    <a:pt x="841" y="750"/>
                    <a:pt x="841" y="750"/>
                    <a:pt x="841" y="750"/>
                  </a:cubicBezTo>
                  <a:cubicBezTo>
                    <a:pt x="833" y="756"/>
                    <a:pt x="833" y="756"/>
                    <a:pt x="833" y="756"/>
                  </a:cubicBezTo>
                  <a:cubicBezTo>
                    <a:pt x="832" y="762"/>
                    <a:pt x="832" y="762"/>
                    <a:pt x="832" y="762"/>
                  </a:cubicBezTo>
                  <a:cubicBezTo>
                    <a:pt x="822" y="765"/>
                    <a:pt x="822" y="765"/>
                    <a:pt x="822" y="765"/>
                  </a:cubicBezTo>
                  <a:cubicBezTo>
                    <a:pt x="812" y="762"/>
                    <a:pt x="812" y="762"/>
                    <a:pt x="812" y="762"/>
                  </a:cubicBezTo>
                  <a:cubicBezTo>
                    <a:pt x="813" y="752"/>
                    <a:pt x="813" y="752"/>
                    <a:pt x="813" y="752"/>
                  </a:cubicBezTo>
                  <a:cubicBezTo>
                    <a:pt x="809" y="750"/>
                    <a:pt x="809" y="750"/>
                    <a:pt x="809" y="750"/>
                  </a:cubicBezTo>
                  <a:cubicBezTo>
                    <a:pt x="801" y="736"/>
                    <a:pt x="801" y="736"/>
                    <a:pt x="801" y="736"/>
                  </a:cubicBezTo>
                  <a:cubicBezTo>
                    <a:pt x="796" y="733"/>
                    <a:pt x="796" y="733"/>
                    <a:pt x="796" y="733"/>
                  </a:cubicBezTo>
                  <a:cubicBezTo>
                    <a:pt x="795" y="730"/>
                    <a:pt x="795" y="730"/>
                    <a:pt x="795" y="730"/>
                  </a:cubicBezTo>
                  <a:close/>
                  <a:moveTo>
                    <a:pt x="780" y="704"/>
                  </a:moveTo>
                  <a:lnTo>
                    <a:pt x="780" y="704"/>
                  </a:lnTo>
                  <a:cubicBezTo>
                    <a:pt x="784" y="718"/>
                    <a:pt x="784" y="718"/>
                    <a:pt x="784" y="718"/>
                  </a:cubicBezTo>
                  <a:cubicBezTo>
                    <a:pt x="790" y="723"/>
                    <a:pt x="790" y="723"/>
                    <a:pt x="790" y="723"/>
                  </a:cubicBezTo>
                  <a:cubicBezTo>
                    <a:pt x="802" y="721"/>
                    <a:pt x="802" y="721"/>
                    <a:pt x="802" y="721"/>
                  </a:cubicBezTo>
                  <a:cubicBezTo>
                    <a:pt x="806" y="726"/>
                    <a:pt x="806" y="726"/>
                    <a:pt x="806" y="726"/>
                  </a:cubicBezTo>
                  <a:cubicBezTo>
                    <a:pt x="810" y="721"/>
                    <a:pt x="810" y="721"/>
                    <a:pt x="810" y="721"/>
                  </a:cubicBezTo>
                  <a:cubicBezTo>
                    <a:pt x="806" y="713"/>
                    <a:pt x="806" y="713"/>
                    <a:pt x="806" y="713"/>
                  </a:cubicBezTo>
                  <a:cubicBezTo>
                    <a:pt x="799" y="713"/>
                    <a:pt x="799" y="713"/>
                    <a:pt x="799" y="713"/>
                  </a:cubicBezTo>
                  <a:cubicBezTo>
                    <a:pt x="802" y="710"/>
                    <a:pt x="802" y="710"/>
                    <a:pt x="802" y="710"/>
                  </a:cubicBezTo>
                  <a:cubicBezTo>
                    <a:pt x="799" y="704"/>
                    <a:pt x="799" y="704"/>
                    <a:pt x="799" y="704"/>
                  </a:cubicBezTo>
                  <a:cubicBezTo>
                    <a:pt x="793" y="704"/>
                    <a:pt x="793" y="704"/>
                    <a:pt x="793" y="704"/>
                  </a:cubicBezTo>
                  <a:cubicBezTo>
                    <a:pt x="784" y="703"/>
                    <a:pt x="784" y="703"/>
                    <a:pt x="784" y="703"/>
                  </a:cubicBezTo>
                  <a:cubicBezTo>
                    <a:pt x="780" y="704"/>
                    <a:pt x="780" y="704"/>
                    <a:pt x="780" y="704"/>
                  </a:cubicBezTo>
                  <a:close/>
                  <a:moveTo>
                    <a:pt x="746" y="691"/>
                  </a:moveTo>
                  <a:lnTo>
                    <a:pt x="746" y="691"/>
                  </a:lnTo>
                  <a:cubicBezTo>
                    <a:pt x="752" y="704"/>
                    <a:pt x="752" y="704"/>
                    <a:pt x="752" y="704"/>
                  </a:cubicBezTo>
                  <a:cubicBezTo>
                    <a:pt x="758" y="704"/>
                    <a:pt x="758" y="704"/>
                    <a:pt x="758" y="704"/>
                  </a:cubicBezTo>
                  <a:cubicBezTo>
                    <a:pt x="764" y="712"/>
                    <a:pt x="764" y="712"/>
                    <a:pt x="764" y="712"/>
                  </a:cubicBezTo>
                  <a:cubicBezTo>
                    <a:pt x="772" y="713"/>
                    <a:pt x="772" y="713"/>
                    <a:pt x="772" y="713"/>
                  </a:cubicBezTo>
                  <a:cubicBezTo>
                    <a:pt x="772" y="703"/>
                    <a:pt x="772" y="703"/>
                    <a:pt x="772" y="703"/>
                  </a:cubicBezTo>
                  <a:cubicBezTo>
                    <a:pt x="763" y="689"/>
                    <a:pt x="763" y="689"/>
                    <a:pt x="763" y="689"/>
                  </a:cubicBezTo>
                  <a:cubicBezTo>
                    <a:pt x="754" y="684"/>
                    <a:pt x="754" y="684"/>
                    <a:pt x="754" y="684"/>
                  </a:cubicBezTo>
                  <a:cubicBezTo>
                    <a:pt x="746" y="691"/>
                    <a:pt x="746" y="691"/>
                    <a:pt x="746" y="691"/>
                  </a:cubicBezTo>
                  <a:close/>
                  <a:moveTo>
                    <a:pt x="339" y="556"/>
                  </a:moveTo>
                  <a:lnTo>
                    <a:pt x="339" y="556"/>
                  </a:lnTo>
                  <a:cubicBezTo>
                    <a:pt x="333" y="561"/>
                    <a:pt x="333" y="561"/>
                    <a:pt x="333" y="561"/>
                  </a:cubicBezTo>
                  <a:cubicBezTo>
                    <a:pt x="339" y="568"/>
                    <a:pt x="339" y="568"/>
                    <a:pt x="339" y="568"/>
                  </a:cubicBezTo>
                  <a:lnTo>
                    <a:pt x="339" y="556"/>
                  </a:lnTo>
                  <a:close/>
                  <a:moveTo>
                    <a:pt x="306" y="559"/>
                  </a:moveTo>
                  <a:lnTo>
                    <a:pt x="306" y="559"/>
                  </a:lnTo>
                  <a:cubicBezTo>
                    <a:pt x="304" y="553"/>
                    <a:pt x="304" y="553"/>
                    <a:pt x="304" y="553"/>
                  </a:cubicBezTo>
                  <a:cubicBezTo>
                    <a:pt x="310" y="551"/>
                    <a:pt x="310" y="551"/>
                    <a:pt x="310" y="551"/>
                  </a:cubicBezTo>
                  <a:cubicBezTo>
                    <a:pt x="306" y="559"/>
                    <a:pt x="306" y="559"/>
                    <a:pt x="306" y="559"/>
                  </a:cubicBezTo>
                  <a:close/>
                  <a:moveTo>
                    <a:pt x="281" y="553"/>
                  </a:moveTo>
                  <a:lnTo>
                    <a:pt x="281" y="553"/>
                  </a:lnTo>
                  <a:cubicBezTo>
                    <a:pt x="281" y="561"/>
                    <a:pt x="281" y="561"/>
                    <a:pt x="281" y="561"/>
                  </a:cubicBezTo>
                  <a:cubicBezTo>
                    <a:pt x="290" y="562"/>
                    <a:pt x="290" y="562"/>
                    <a:pt x="290" y="562"/>
                  </a:cubicBezTo>
                  <a:cubicBezTo>
                    <a:pt x="289" y="558"/>
                    <a:pt x="289" y="558"/>
                    <a:pt x="289" y="558"/>
                  </a:cubicBezTo>
                  <a:cubicBezTo>
                    <a:pt x="281" y="553"/>
                    <a:pt x="281" y="553"/>
                    <a:pt x="281" y="553"/>
                  </a:cubicBezTo>
                  <a:close/>
                  <a:moveTo>
                    <a:pt x="301" y="559"/>
                  </a:moveTo>
                  <a:lnTo>
                    <a:pt x="301" y="559"/>
                  </a:lnTo>
                  <a:cubicBezTo>
                    <a:pt x="290" y="548"/>
                    <a:pt x="290" y="548"/>
                    <a:pt x="290" y="548"/>
                  </a:cubicBezTo>
                  <a:cubicBezTo>
                    <a:pt x="295" y="541"/>
                    <a:pt x="295" y="541"/>
                    <a:pt x="295" y="541"/>
                  </a:cubicBezTo>
                  <a:cubicBezTo>
                    <a:pt x="303" y="541"/>
                    <a:pt x="303" y="541"/>
                    <a:pt x="303" y="541"/>
                  </a:cubicBezTo>
                  <a:cubicBezTo>
                    <a:pt x="300" y="553"/>
                    <a:pt x="300" y="553"/>
                    <a:pt x="300" y="553"/>
                  </a:cubicBezTo>
                  <a:cubicBezTo>
                    <a:pt x="301" y="559"/>
                    <a:pt x="301" y="559"/>
                    <a:pt x="301" y="559"/>
                  </a:cubicBezTo>
                  <a:close/>
                  <a:moveTo>
                    <a:pt x="241" y="558"/>
                  </a:moveTo>
                  <a:lnTo>
                    <a:pt x="241" y="558"/>
                  </a:lnTo>
                  <a:cubicBezTo>
                    <a:pt x="249" y="571"/>
                    <a:pt x="249" y="571"/>
                    <a:pt x="249" y="571"/>
                  </a:cubicBezTo>
                  <a:cubicBezTo>
                    <a:pt x="255" y="573"/>
                    <a:pt x="255" y="573"/>
                    <a:pt x="255" y="573"/>
                  </a:cubicBezTo>
                  <a:cubicBezTo>
                    <a:pt x="249" y="564"/>
                    <a:pt x="249" y="564"/>
                    <a:pt x="249" y="564"/>
                  </a:cubicBezTo>
                  <a:cubicBezTo>
                    <a:pt x="241" y="558"/>
                    <a:pt x="241" y="558"/>
                    <a:pt x="241" y="558"/>
                  </a:cubicBezTo>
                  <a:close/>
                  <a:moveTo>
                    <a:pt x="215" y="622"/>
                  </a:moveTo>
                  <a:lnTo>
                    <a:pt x="215" y="622"/>
                  </a:lnTo>
                  <a:cubicBezTo>
                    <a:pt x="225" y="613"/>
                    <a:pt x="225" y="613"/>
                    <a:pt x="225" y="613"/>
                  </a:cubicBezTo>
                  <a:cubicBezTo>
                    <a:pt x="237" y="614"/>
                    <a:pt x="237" y="614"/>
                    <a:pt x="237" y="614"/>
                  </a:cubicBezTo>
                  <a:cubicBezTo>
                    <a:pt x="232" y="620"/>
                    <a:pt x="232" y="620"/>
                    <a:pt x="232" y="620"/>
                  </a:cubicBezTo>
                  <a:lnTo>
                    <a:pt x="215" y="622"/>
                  </a:lnTo>
                  <a:close/>
                  <a:moveTo>
                    <a:pt x="214" y="632"/>
                  </a:moveTo>
                  <a:lnTo>
                    <a:pt x="214" y="632"/>
                  </a:lnTo>
                  <a:cubicBezTo>
                    <a:pt x="220" y="637"/>
                    <a:pt x="220" y="637"/>
                    <a:pt x="220" y="637"/>
                  </a:cubicBezTo>
                  <a:cubicBezTo>
                    <a:pt x="219" y="629"/>
                    <a:pt x="219" y="629"/>
                    <a:pt x="219" y="629"/>
                  </a:cubicBezTo>
                  <a:cubicBezTo>
                    <a:pt x="214" y="632"/>
                    <a:pt x="214" y="632"/>
                    <a:pt x="214" y="632"/>
                  </a:cubicBezTo>
                  <a:close/>
                  <a:moveTo>
                    <a:pt x="196" y="623"/>
                  </a:moveTo>
                  <a:lnTo>
                    <a:pt x="196" y="623"/>
                  </a:lnTo>
                  <a:cubicBezTo>
                    <a:pt x="205" y="628"/>
                    <a:pt x="205" y="628"/>
                    <a:pt x="205" y="628"/>
                  </a:cubicBezTo>
                  <a:cubicBezTo>
                    <a:pt x="209" y="623"/>
                    <a:pt x="209" y="623"/>
                    <a:pt x="209" y="623"/>
                  </a:cubicBezTo>
                  <a:cubicBezTo>
                    <a:pt x="196" y="623"/>
                    <a:pt x="196" y="623"/>
                    <a:pt x="196" y="623"/>
                  </a:cubicBezTo>
                  <a:close/>
                  <a:moveTo>
                    <a:pt x="189" y="629"/>
                  </a:moveTo>
                  <a:lnTo>
                    <a:pt x="189" y="629"/>
                  </a:lnTo>
                  <a:lnTo>
                    <a:pt x="212" y="640"/>
                  </a:lnTo>
                  <a:cubicBezTo>
                    <a:pt x="223" y="652"/>
                    <a:pt x="223" y="652"/>
                    <a:pt x="223" y="652"/>
                  </a:cubicBezTo>
                  <a:cubicBezTo>
                    <a:pt x="189" y="629"/>
                    <a:pt x="189" y="629"/>
                    <a:pt x="189" y="629"/>
                  </a:cubicBezTo>
                  <a:close/>
                  <a:moveTo>
                    <a:pt x="212" y="591"/>
                  </a:moveTo>
                  <a:lnTo>
                    <a:pt x="212" y="591"/>
                  </a:lnTo>
                  <a:cubicBezTo>
                    <a:pt x="226" y="593"/>
                    <a:pt x="226" y="593"/>
                    <a:pt x="226" y="593"/>
                  </a:cubicBezTo>
                  <a:cubicBezTo>
                    <a:pt x="223" y="597"/>
                    <a:pt x="223" y="597"/>
                    <a:pt x="223" y="597"/>
                  </a:cubicBezTo>
                  <a:cubicBezTo>
                    <a:pt x="214" y="596"/>
                    <a:pt x="214" y="596"/>
                    <a:pt x="214" y="596"/>
                  </a:cubicBezTo>
                  <a:cubicBezTo>
                    <a:pt x="212" y="591"/>
                    <a:pt x="212" y="591"/>
                    <a:pt x="212" y="591"/>
                  </a:cubicBezTo>
                  <a:close/>
                  <a:moveTo>
                    <a:pt x="232" y="588"/>
                  </a:moveTo>
                  <a:lnTo>
                    <a:pt x="232" y="588"/>
                  </a:lnTo>
                  <a:cubicBezTo>
                    <a:pt x="226" y="579"/>
                    <a:pt x="226" y="579"/>
                    <a:pt x="226" y="579"/>
                  </a:cubicBezTo>
                  <a:cubicBezTo>
                    <a:pt x="226" y="571"/>
                    <a:pt x="226" y="571"/>
                    <a:pt x="226" y="571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40" y="580"/>
                    <a:pt x="240" y="580"/>
                    <a:pt x="240" y="580"/>
                  </a:cubicBezTo>
                  <a:cubicBezTo>
                    <a:pt x="238" y="587"/>
                    <a:pt x="238" y="587"/>
                    <a:pt x="238" y="587"/>
                  </a:cubicBezTo>
                  <a:lnTo>
                    <a:pt x="232" y="588"/>
                  </a:lnTo>
                  <a:close/>
                  <a:moveTo>
                    <a:pt x="18" y="130"/>
                  </a:moveTo>
                  <a:lnTo>
                    <a:pt x="18" y="130"/>
                  </a:lnTo>
                  <a:cubicBezTo>
                    <a:pt x="9" y="435"/>
                    <a:pt x="9" y="435"/>
                    <a:pt x="9" y="435"/>
                  </a:cubicBezTo>
                  <a:cubicBezTo>
                    <a:pt x="3" y="458"/>
                    <a:pt x="3" y="458"/>
                    <a:pt x="3" y="458"/>
                  </a:cubicBezTo>
                  <a:cubicBezTo>
                    <a:pt x="3" y="470"/>
                    <a:pt x="3" y="470"/>
                    <a:pt x="3" y="470"/>
                  </a:cubicBezTo>
                  <a:cubicBezTo>
                    <a:pt x="8" y="478"/>
                    <a:pt x="8" y="478"/>
                    <a:pt x="8" y="478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29" y="675"/>
                    <a:pt x="29" y="675"/>
                    <a:pt x="29" y="675"/>
                  </a:cubicBezTo>
                  <a:cubicBezTo>
                    <a:pt x="37" y="681"/>
                    <a:pt x="37" y="681"/>
                    <a:pt x="37" y="681"/>
                  </a:cubicBezTo>
                  <a:cubicBezTo>
                    <a:pt x="52" y="677"/>
                    <a:pt x="52" y="677"/>
                    <a:pt x="52" y="677"/>
                  </a:cubicBezTo>
                  <a:cubicBezTo>
                    <a:pt x="95" y="678"/>
                    <a:pt x="95" y="678"/>
                    <a:pt x="95" y="678"/>
                  </a:cubicBezTo>
                  <a:cubicBezTo>
                    <a:pt x="105" y="675"/>
                    <a:pt x="105" y="675"/>
                    <a:pt x="105" y="675"/>
                  </a:cubicBezTo>
                  <a:cubicBezTo>
                    <a:pt x="110" y="686"/>
                    <a:pt x="110" y="686"/>
                    <a:pt x="110" y="686"/>
                  </a:cubicBezTo>
                  <a:cubicBezTo>
                    <a:pt x="119" y="697"/>
                    <a:pt x="119" y="697"/>
                    <a:pt x="119" y="697"/>
                  </a:cubicBezTo>
                  <a:cubicBezTo>
                    <a:pt x="133" y="700"/>
                    <a:pt x="133" y="700"/>
                    <a:pt x="133" y="700"/>
                  </a:cubicBezTo>
                  <a:cubicBezTo>
                    <a:pt x="150" y="689"/>
                    <a:pt x="150" y="689"/>
                    <a:pt x="150" y="689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80" y="674"/>
                    <a:pt x="180" y="674"/>
                    <a:pt x="180" y="674"/>
                  </a:cubicBezTo>
                  <a:cubicBezTo>
                    <a:pt x="188" y="680"/>
                    <a:pt x="188" y="680"/>
                    <a:pt x="188" y="680"/>
                  </a:cubicBezTo>
                  <a:cubicBezTo>
                    <a:pt x="196" y="671"/>
                    <a:pt x="196" y="671"/>
                    <a:pt x="196" y="671"/>
                  </a:cubicBezTo>
                  <a:cubicBezTo>
                    <a:pt x="194" y="648"/>
                    <a:pt x="194" y="648"/>
                    <a:pt x="194" y="648"/>
                  </a:cubicBezTo>
                  <a:cubicBezTo>
                    <a:pt x="173" y="631"/>
                    <a:pt x="173" y="631"/>
                    <a:pt x="173" y="631"/>
                  </a:cubicBezTo>
                  <a:cubicBezTo>
                    <a:pt x="150" y="622"/>
                    <a:pt x="150" y="622"/>
                    <a:pt x="150" y="622"/>
                  </a:cubicBezTo>
                  <a:cubicBezTo>
                    <a:pt x="130" y="619"/>
                    <a:pt x="130" y="619"/>
                    <a:pt x="130" y="619"/>
                  </a:cubicBezTo>
                  <a:cubicBezTo>
                    <a:pt x="122" y="611"/>
                    <a:pt x="122" y="611"/>
                    <a:pt x="122" y="611"/>
                  </a:cubicBezTo>
                  <a:cubicBezTo>
                    <a:pt x="110" y="606"/>
                    <a:pt x="110" y="606"/>
                    <a:pt x="110" y="606"/>
                  </a:cubicBezTo>
                  <a:cubicBezTo>
                    <a:pt x="104" y="606"/>
                    <a:pt x="104" y="606"/>
                    <a:pt x="104" y="606"/>
                  </a:cubicBezTo>
                  <a:cubicBezTo>
                    <a:pt x="96" y="600"/>
                    <a:pt x="96" y="600"/>
                    <a:pt x="96" y="600"/>
                  </a:cubicBezTo>
                  <a:cubicBezTo>
                    <a:pt x="92" y="580"/>
                    <a:pt x="92" y="580"/>
                    <a:pt x="92" y="580"/>
                  </a:cubicBezTo>
                  <a:cubicBezTo>
                    <a:pt x="78" y="562"/>
                    <a:pt x="78" y="562"/>
                    <a:pt x="78" y="562"/>
                  </a:cubicBezTo>
                  <a:cubicBezTo>
                    <a:pt x="63" y="554"/>
                    <a:pt x="63" y="554"/>
                    <a:pt x="63" y="554"/>
                  </a:cubicBezTo>
                  <a:cubicBezTo>
                    <a:pt x="60" y="544"/>
                    <a:pt x="60" y="544"/>
                    <a:pt x="60" y="544"/>
                  </a:cubicBezTo>
                  <a:cubicBezTo>
                    <a:pt x="50" y="535"/>
                    <a:pt x="50" y="535"/>
                    <a:pt x="50" y="535"/>
                  </a:cubicBezTo>
                  <a:cubicBezTo>
                    <a:pt x="61" y="542"/>
                    <a:pt x="61" y="542"/>
                    <a:pt x="61" y="542"/>
                  </a:cubicBezTo>
                  <a:cubicBezTo>
                    <a:pt x="66" y="553"/>
                    <a:pt x="66" y="553"/>
                    <a:pt x="66" y="553"/>
                  </a:cubicBezTo>
                  <a:cubicBezTo>
                    <a:pt x="75" y="556"/>
                    <a:pt x="75" y="556"/>
                    <a:pt x="75" y="556"/>
                  </a:cubicBezTo>
                  <a:cubicBezTo>
                    <a:pt x="93" y="568"/>
                    <a:pt x="93" y="568"/>
                    <a:pt x="93" y="568"/>
                  </a:cubicBezTo>
                  <a:cubicBezTo>
                    <a:pt x="96" y="582"/>
                    <a:pt x="96" y="582"/>
                    <a:pt x="96" y="582"/>
                  </a:cubicBezTo>
                  <a:cubicBezTo>
                    <a:pt x="98" y="597"/>
                    <a:pt x="98" y="597"/>
                    <a:pt x="98" y="597"/>
                  </a:cubicBezTo>
                  <a:cubicBezTo>
                    <a:pt x="104" y="599"/>
                    <a:pt x="104" y="599"/>
                    <a:pt x="104" y="599"/>
                  </a:cubicBezTo>
                  <a:cubicBezTo>
                    <a:pt x="125" y="605"/>
                    <a:pt x="125" y="605"/>
                    <a:pt x="125" y="605"/>
                  </a:cubicBezTo>
                  <a:cubicBezTo>
                    <a:pt x="136" y="614"/>
                    <a:pt x="136" y="614"/>
                    <a:pt x="136" y="614"/>
                  </a:cubicBezTo>
                  <a:cubicBezTo>
                    <a:pt x="145" y="613"/>
                    <a:pt x="145" y="613"/>
                    <a:pt x="145" y="613"/>
                  </a:cubicBezTo>
                  <a:cubicBezTo>
                    <a:pt x="164" y="614"/>
                    <a:pt x="164" y="614"/>
                    <a:pt x="164" y="614"/>
                  </a:cubicBezTo>
                  <a:cubicBezTo>
                    <a:pt x="186" y="608"/>
                    <a:pt x="186" y="608"/>
                    <a:pt x="186" y="608"/>
                  </a:cubicBezTo>
                  <a:cubicBezTo>
                    <a:pt x="203" y="610"/>
                    <a:pt x="203" y="610"/>
                    <a:pt x="203" y="610"/>
                  </a:cubicBezTo>
                  <a:cubicBezTo>
                    <a:pt x="215" y="605"/>
                    <a:pt x="215" y="605"/>
                    <a:pt x="215" y="605"/>
                  </a:cubicBezTo>
                  <a:cubicBezTo>
                    <a:pt x="212" y="597"/>
                    <a:pt x="212" y="597"/>
                    <a:pt x="212" y="597"/>
                  </a:cubicBezTo>
                  <a:cubicBezTo>
                    <a:pt x="200" y="590"/>
                    <a:pt x="200" y="590"/>
                    <a:pt x="200" y="590"/>
                  </a:cubicBezTo>
                  <a:cubicBezTo>
                    <a:pt x="194" y="579"/>
                    <a:pt x="194" y="579"/>
                    <a:pt x="194" y="579"/>
                  </a:cubicBezTo>
                  <a:cubicBezTo>
                    <a:pt x="183" y="580"/>
                    <a:pt x="183" y="580"/>
                    <a:pt x="183" y="580"/>
                  </a:cubicBezTo>
                  <a:cubicBezTo>
                    <a:pt x="177" y="570"/>
                    <a:pt x="177" y="570"/>
                    <a:pt x="177" y="570"/>
                  </a:cubicBezTo>
                  <a:cubicBezTo>
                    <a:pt x="186" y="577"/>
                    <a:pt x="186" y="577"/>
                    <a:pt x="186" y="577"/>
                  </a:cubicBezTo>
                  <a:cubicBezTo>
                    <a:pt x="203" y="573"/>
                    <a:pt x="203" y="573"/>
                    <a:pt x="203" y="573"/>
                  </a:cubicBezTo>
                  <a:cubicBezTo>
                    <a:pt x="215" y="587"/>
                    <a:pt x="215" y="587"/>
                    <a:pt x="215" y="587"/>
                  </a:cubicBezTo>
                  <a:cubicBezTo>
                    <a:pt x="229" y="590"/>
                    <a:pt x="229" y="590"/>
                    <a:pt x="229" y="590"/>
                  </a:cubicBezTo>
                  <a:cubicBezTo>
                    <a:pt x="223" y="580"/>
                    <a:pt x="223" y="580"/>
                    <a:pt x="223" y="580"/>
                  </a:cubicBezTo>
                  <a:cubicBezTo>
                    <a:pt x="223" y="570"/>
                    <a:pt x="223" y="570"/>
                    <a:pt x="223" y="570"/>
                  </a:cubicBezTo>
                  <a:cubicBezTo>
                    <a:pt x="231" y="564"/>
                    <a:pt x="231" y="564"/>
                    <a:pt x="231" y="564"/>
                  </a:cubicBezTo>
                  <a:cubicBezTo>
                    <a:pt x="232" y="554"/>
                    <a:pt x="232" y="554"/>
                    <a:pt x="232" y="554"/>
                  </a:cubicBezTo>
                  <a:cubicBezTo>
                    <a:pt x="231" y="542"/>
                    <a:pt x="231" y="542"/>
                    <a:pt x="231" y="542"/>
                  </a:cubicBezTo>
                  <a:cubicBezTo>
                    <a:pt x="219" y="532"/>
                    <a:pt x="219" y="532"/>
                    <a:pt x="219" y="532"/>
                  </a:cubicBezTo>
                  <a:cubicBezTo>
                    <a:pt x="219" y="525"/>
                    <a:pt x="219" y="525"/>
                    <a:pt x="219" y="525"/>
                  </a:cubicBezTo>
                  <a:cubicBezTo>
                    <a:pt x="232" y="532"/>
                    <a:pt x="232" y="532"/>
                    <a:pt x="232" y="532"/>
                  </a:cubicBezTo>
                  <a:cubicBezTo>
                    <a:pt x="237" y="542"/>
                    <a:pt x="237" y="542"/>
                    <a:pt x="237" y="542"/>
                  </a:cubicBezTo>
                  <a:cubicBezTo>
                    <a:pt x="254" y="558"/>
                    <a:pt x="254" y="558"/>
                    <a:pt x="254" y="558"/>
                  </a:cubicBezTo>
                  <a:cubicBezTo>
                    <a:pt x="266" y="561"/>
                    <a:pt x="266" y="561"/>
                    <a:pt x="266" y="561"/>
                  </a:cubicBezTo>
                  <a:cubicBezTo>
                    <a:pt x="266" y="551"/>
                    <a:pt x="266" y="551"/>
                    <a:pt x="266" y="551"/>
                  </a:cubicBezTo>
                  <a:cubicBezTo>
                    <a:pt x="263" y="541"/>
                    <a:pt x="263" y="541"/>
                    <a:pt x="263" y="541"/>
                  </a:cubicBezTo>
                  <a:cubicBezTo>
                    <a:pt x="267" y="545"/>
                    <a:pt x="267" y="545"/>
                    <a:pt x="267" y="545"/>
                  </a:cubicBezTo>
                  <a:cubicBezTo>
                    <a:pt x="272" y="559"/>
                    <a:pt x="272" y="559"/>
                    <a:pt x="272" y="559"/>
                  </a:cubicBezTo>
                  <a:cubicBezTo>
                    <a:pt x="278" y="558"/>
                    <a:pt x="278" y="558"/>
                    <a:pt x="278" y="558"/>
                  </a:cubicBezTo>
                  <a:cubicBezTo>
                    <a:pt x="278" y="547"/>
                    <a:pt x="278" y="547"/>
                    <a:pt x="278" y="547"/>
                  </a:cubicBezTo>
                  <a:cubicBezTo>
                    <a:pt x="274" y="538"/>
                    <a:pt x="274" y="538"/>
                    <a:pt x="274" y="538"/>
                  </a:cubicBezTo>
                  <a:cubicBezTo>
                    <a:pt x="278" y="521"/>
                    <a:pt x="278" y="521"/>
                    <a:pt x="278" y="521"/>
                  </a:cubicBezTo>
                  <a:cubicBezTo>
                    <a:pt x="286" y="530"/>
                    <a:pt x="286" y="530"/>
                    <a:pt x="286" y="530"/>
                  </a:cubicBezTo>
                  <a:cubicBezTo>
                    <a:pt x="306" y="536"/>
                    <a:pt x="306" y="536"/>
                    <a:pt x="306" y="536"/>
                  </a:cubicBezTo>
                  <a:cubicBezTo>
                    <a:pt x="310" y="547"/>
                    <a:pt x="310" y="547"/>
                    <a:pt x="310" y="547"/>
                  </a:cubicBezTo>
                  <a:cubicBezTo>
                    <a:pt x="321" y="550"/>
                    <a:pt x="321" y="550"/>
                    <a:pt x="321" y="550"/>
                  </a:cubicBezTo>
                  <a:cubicBezTo>
                    <a:pt x="330" y="550"/>
                    <a:pt x="330" y="550"/>
                    <a:pt x="330" y="550"/>
                  </a:cubicBezTo>
                  <a:cubicBezTo>
                    <a:pt x="336" y="553"/>
                    <a:pt x="336" y="553"/>
                    <a:pt x="336" y="553"/>
                  </a:cubicBezTo>
                  <a:cubicBezTo>
                    <a:pt x="344" y="544"/>
                    <a:pt x="344" y="544"/>
                    <a:pt x="344" y="544"/>
                  </a:cubicBezTo>
                  <a:cubicBezTo>
                    <a:pt x="342" y="554"/>
                    <a:pt x="342" y="554"/>
                    <a:pt x="342" y="554"/>
                  </a:cubicBezTo>
                  <a:cubicBezTo>
                    <a:pt x="342" y="565"/>
                    <a:pt x="342" y="565"/>
                    <a:pt x="342" y="565"/>
                  </a:cubicBezTo>
                  <a:cubicBezTo>
                    <a:pt x="352" y="567"/>
                    <a:pt x="352" y="567"/>
                    <a:pt x="352" y="567"/>
                  </a:cubicBezTo>
                  <a:cubicBezTo>
                    <a:pt x="362" y="577"/>
                    <a:pt x="362" y="577"/>
                    <a:pt x="362" y="577"/>
                  </a:cubicBezTo>
                  <a:cubicBezTo>
                    <a:pt x="407" y="588"/>
                    <a:pt x="407" y="588"/>
                    <a:pt x="407" y="588"/>
                  </a:cubicBezTo>
                  <a:cubicBezTo>
                    <a:pt x="419" y="596"/>
                    <a:pt x="419" y="596"/>
                    <a:pt x="419" y="596"/>
                  </a:cubicBezTo>
                  <a:cubicBezTo>
                    <a:pt x="431" y="611"/>
                    <a:pt x="431" y="611"/>
                    <a:pt x="431" y="611"/>
                  </a:cubicBezTo>
                  <a:cubicBezTo>
                    <a:pt x="439" y="632"/>
                    <a:pt x="439" y="632"/>
                    <a:pt x="439" y="632"/>
                  </a:cubicBezTo>
                  <a:cubicBezTo>
                    <a:pt x="460" y="660"/>
                    <a:pt x="460" y="660"/>
                    <a:pt x="460" y="660"/>
                  </a:cubicBezTo>
                  <a:cubicBezTo>
                    <a:pt x="463" y="671"/>
                    <a:pt x="463" y="671"/>
                    <a:pt x="463" y="671"/>
                  </a:cubicBezTo>
                  <a:cubicBezTo>
                    <a:pt x="478" y="675"/>
                    <a:pt x="478" y="675"/>
                    <a:pt x="478" y="675"/>
                  </a:cubicBezTo>
                  <a:cubicBezTo>
                    <a:pt x="488" y="689"/>
                    <a:pt x="488" y="689"/>
                    <a:pt x="488" y="689"/>
                  </a:cubicBezTo>
                  <a:cubicBezTo>
                    <a:pt x="491" y="698"/>
                    <a:pt x="491" y="698"/>
                    <a:pt x="491" y="698"/>
                  </a:cubicBezTo>
                  <a:cubicBezTo>
                    <a:pt x="527" y="736"/>
                    <a:pt x="527" y="736"/>
                    <a:pt x="527" y="736"/>
                  </a:cubicBezTo>
                  <a:cubicBezTo>
                    <a:pt x="529" y="749"/>
                    <a:pt x="529" y="749"/>
                    <a:pt x="529" y="749"/>
                  </a:cubicBezTo>
                  <a:cubicBezTo>
                    <a:pt x="543" y="759"/>
                    <a:pt x="543" y="759"/>
                    <a:pt x="543" y="759"/>
                  </a:cubicBezTo>
                  <a:cubicBezTo>
                    <a:pt x="566" y="765"/>
                    <a:pt x="566" y="765"/>
                    <a:pt x="566" y="765"/>
                  </a:cubicBezTo>
                  <a:cubicBezTo>
                    <a:pt x="575" y="762"/>
                    <a:pt x="575" y="762"/>
                    <a:pt x="575" y="762"/>
                  </a:cubicBezTo>
                  <a:cubicBezTo>
                    <a:pt x="584" y="762"/>
                    <a:pt x="584" y="762"/>
                    <a:pt x="584" y="762"/>
                  </a:cubicBezTo>
                  <a:cubicBezTo>
                    <a:pt x="596" y="768"/>
                    <a:pt x="596" y="768"/>
                    <a:pt x="596" y="768"/>
                  </a:cubicBezTo>
                  <a:cubicBezTo>
                    <a:pt x="621" y="764"/>
                    <a:pt x="621" y="764"/>
                    <a:pt x="621" y="764"/>
                  </a:cubicBezTo>
                  <a:cubicBezTo>
                    <a:pt x="637" y="772"/>
                    <a:pt x="637" y="772"/>
                    <a:pt x="637" y="772"/>
                  </a:cubicBezTo>
                  <a:cubicBezTo>
                    <a:pt x="653" y="770"/>
                    <a:pt x="653" y="770"/>
                    <a:pt x="653" y="770"/>
                  </a:cubicBezTo>
                  <a:cubicBezTo>
                    <a:pt x="677" y="775"/>
                    <a:pt x="677" y="775"/>
                    <a:pt x="677" y="775"/>
                  </a:cubicBezTo>
                  <a:cubicBezTo>
                    <a:pt x="689" y="781"/>
                    <a:pt x="689" y="781"/>
                    <a:pt x="689" y="781"/>
                  </a:cubicBezTo>
                  <a:cubicBezTo>
                    <a:pt x="708" y="778"/>
                    <a:pt x="708" y="778"/>
                    <a:pt x="708" y="778"/>
                  </a:cubicBezTo>
                  <a:cubicBezTo>
                    <a:pt x="715" y="788"/>
                    <a:pt x="715" y="788"/>
                    <a:pt x="715" y="788"/>
                  </a:cubicBezTo>
                  <a:cubicBezTo>
                    <a:pt x="732" y="787"/>
                    <a:pt x="732" y="787"/>
                    <a:pt x="732" y="787"/>
                  </a:cubicBezTo>
                  <a:cubicBezTo>
                    <a:pt x="734" y="793"/>
                    <a:pt x="734" y="793"/>
                    <a:pt x="734" y="793"/>
                  </a:cubicBezTo>
                  <a:cubicBezTo>
                    <a:pt x="724" y="799"/>
                    <a:pt x="724" y="799"/>
                    <a:pt x="724" y="799"/>
                  </a:cubicBezTo>
                  <a:cubicBezTo>
                    <a:pt x="741" y="804"/>
                    <a:pt x="741" y="804"/>
                    <a:pt x="741" y="804"/>
                  </a:cubicBezTo>
                  <a:cubicBezTo>
                    <a:pt x="760" y="814"/>
                    <a:pt x="760" y="814"/>
                    <a:pt x="760" y="814"/>
                  </a:cubicBezTo>
                  <a:cubicBezTo>
                    <a:pt x="778" y="810"/>
                    <a:pt x="778" y="810"/>
                    <a:pt x="778" y="810"/>
                  </a:cubicBezTo>
                  <a:cubicBezTo>
                    <a:pt x="783" y="799"/>
                    <a:pt x="783" y="799"/>
                    <a:pt x="783" y="799"/>
                  </a:cubicBezTo>
                  <a:cubicBezTo>
                    <a:pt x="763" y="788"/>
                    <a:pt x="763" y="788"/>
                    <a:pt x="763" y="788"/>
                  </a:cubicBezTo>
                  <a:cubicBezTo>
                    <a:pt x="757" y="787"/>
                    <a:pt x="757" y="787"/>
                    <a:pt x="757" y="787"/>
                  </a:cubicBezTo>
                  <a:cubicBezTo>
                    <a:pt x="757" y="781"/>
                    <a:pt x="757" y="781"/>
                    <a:pt x="757" y="781"/>
                  </a:cubicBezTo>
                  <a:cubicBezTo>
                    <a:pt x="772" y="775"/>
                    <a:pt x="772" y="775"/>
                    <a:pt x="772" y="775"/>
                  </a:cubicBezTo>
                  <a:cubicBezTo>
                    <a:pt x="784" y="781"/>
                    <a:pt x="784" y="781"/>
                    <a:pt x="784" y="781"/>
                  </a:cubicBezTo>
                  <a:cubicBezTo>
                    <a:pt x="798" y="772"/>
                    <a:pt x="798" y="772"/>
                    <a:pt x="798" y="772"/>
                  </a:cubicBezTo>
                  <a:cubicBezTo>
                    <a:pt x="767" y="765"/>
                    <a:pt x="767" y="765"/>
                    <a:pt x="767" y="765"/>
                  </a:cubicBezTo>
                  <a:cubicBezTo>
                    <a:pt x="732" y="761"/>
                    <a:pt x="732" y="761"/>
                    <a:pt x="732" y="761"/>
                  </a:cubicBezTo>
                  <a:cubicBezTo>
                    <a:pt x="711" y="750"/>
                    <a:pt x="711" y="750"/>
                    <a:pt x="711" y="750"/>
                  </a:cubicBezTo>
                  <a:cubicBezTo>
                    <a:pt x="703" y="741"/>
                    <a:pt x="703" y="741"/>
                    <a:pt x="703" y="741"/>
                  </a:cubicBezTo>
                  <a:cubicBezTo>
                    <a:pt x="723" y="732"/>
                    <a:pt x="723" y="732"/>
                    <a:pt x="723" y="732"/>
                  </a:cubicBezTo>
                  <a:cubicBezTo>
                    <a:pt x="734" y="733"/>
                    <a:pt x="734" y="733"/>
                    <a:pt x="734" y="733"/>
                  </a:cubicBezTo>
                  <a:cubicBezTo>
                    <a:pt x="741" y="727"/>
                    <a:pt x="741" y="727"/>
                    <a:pt x="741" y="727"/>
                  </a:cubicBezTo>
                  <a:cubicBezTo>
                    <a:pt x="731" y="721"/>
                    <a:pt x="731" y="721"/>
                    <a:pt x="731" y="721"/>
                  </a:cubicBezTo>
                  <a:cubicBezTo>
                    <a:pt x="703" y="721"/>
                    <a:pt x="703" y="721"/>
                    <a:pt x="703" y="721"/>
                  </a:cubicBezTo>
                  <a:cubicBezTo>
                    <a:pt x="677" y="716"/>
                    <a:pt x="677" y="716"/>
                    <a:pt x="677" y="716"/>
                  </a:cubicBezTo>
                  <a:cubicBezTo>
                    <a:pt x="666" y="707"/>
                    <a:pt x="666" y="707"/>
                    <a:pt x="666" y="707"/>
                  </a:cubicBezTo>
                  <a:cubicBezTo>
                    <a:pt x="666" y="695"/>
                    <a:pt x="666" y="695"/>
                    <a:pt x="666" y="695"/>
                  </a:cubicBezTo>
                  <a:cubicBezTo>
                    <a:pt x="676" y="686"/>
                    <a:pt x="676" y="686"/>
                    <a:pt x="676" y="686"/>
                  </a:cubicBezTo>
                  <a:cubicBezTo>
                    <a:pt x="680" y="675"/>
                    <a:pt x="680" y="675"/>
                    <a:pt x="680" y="675"/>
                  </a:cubicBezTo>
                  <a:cubicBezTo>
                    <a:pt x="671" y="666"/>
                    <a:pt x="671" y="666"/>
                    <a:pt x="671" y="666"/>
                  </a:cubicBezTo>
                  <a:cubicBezTo>
                    <a:pt x="660" y="665"/>
                    <a:pt x="660" y="665"/>
                    <a:pt x="660" y="665"/>
                  </a:cubicBezTo>
                  <a:cubicBezTo>
                    <a:pt x="654" y="671"/>
                    <a:pt x="654" y="671"/>
                    <a:pt x="654" y="671"/>
                  </a:cubicBezTo>
                  <a:cubicBezTo>
                    <a:pt x="642" y="668"/>
                    <a:pt x="642" y="668"/>
                    <a:pt x="642" y="668"/>
                  </a:cubicBezTo>
                  <a:cubicBezTo>
                    <a:pt x="633" y="668"/>
                    <a:pt x="633" y="668"/>
                    <a:pt x="633" y="668"/>
                  </a:cubicBezTo>
                  <a:cubicBezTo>
                    <a:pt x="619" y="652"/>
                    <a:pt x="619" y="652"/>
                    <a:pt x="619" y="652"/>
                  </a:cubicBezTo>
                  <a:cubicBezTo>
                    <a:pt x="616" y="631"/>
                    <a:pt x="616" y="631"/>
                    <a:pt x="616" y="631"/>
                  </a:cubicBezTo>
                  <a:cubicBezTo>
                    <a:pt x="604" y="625"/>
                    <a:pt x="604" y="625"/>
                    <a:pt x="604" y="625"/>
                  </a:cubicBezTo>
                  <a:cubicBezTo>
                    <a:pt x="588" y="588"/>
                    <a:pt x="588" y="588"/>
                    <a:pt x="588" y="588"/>
                  </a:cubicBezTo>
                  <a:cubicBezTo>
                    <a:pt x="581" y="585"/>
                    <a:pt x="581" y="585"/>
                    <a:pt x="581" y="585"/>
                  </a:cubicBezTo>
                  <a:cubicBezTo>
                    <a:pt x="576" y="573"/>
                    <a:pt x="576" y="573"/>
                    <a:pt x="576" y="573"/>
                  </a:cubicBezTo>
                  <a:cubicBezTo>
                    <a:pt x="559" y="573"/>
                    <a:pt x="559" y="573"/>
                    <a:pt x="559" y="573"/>
                  </a:cubicBezTo>
                  <a:cubicBezTo>
                    <a:pt x="547" y="567"/>
                    <a:pt x="547" y="567"/>
                    <a:pt x="547" y="567"/>
                  </a:cubicBezTo>
                  <a:cubicBezTo>
                    <a:pt x="538" y="548"/>
                    <a:pt x="538" y="548"/>
                    <a:pt x="538" y="548"/>
                  </a:cubicBezTo>
                  <a:cubicBezTo>
                    <a:pt x="521" y="530"/>
                    <a:pt x="521" y="530"/>
                    <a:pt x="521" y="530"/>
                  </a:cubicBezTo>
                  <a:cubicBezTo>
                    <a:pt x="517" y="512"/>
                    <a:pt x="517" y="512"/>
                    <a:pt x="517" y="512"/>
                  </a:cubicBezTo>
                  <a:cubicBezTo>
                    <a:pt x="504" y="501"/>
                    <a:pt x="504" y="501"/>
                    <a:pt x="504" y="501"/>
                  </a:cubicBezTo>
                  <a:cubicBezTo>
                    <a:pt x="495" y="484"/>
                    <a:pt x="495" y="484"/>
                    <a:pt x="495" y="484"/>
                  </a:cubicBezTo>
                  <a:cubicBezTo>
                    <a:pt x="497" y="478"/>
                    <a:pt x="497" y="478"/>
                    <a:pt x="497" y="478"/>
                  </a:cubicBezTo>
                  <a:cubicBezTo>
                    <a:pt x="530" y="481"/>
                    <a:pt x="530" y="481"/>
                    <a:pt x="530" y="481"/>
                  </a:cubicBezTo>
                  <a:cubicBezTo>
                    <a:pt x="559" y="466"/>
                    <a:pt x="559" y="466"/>
                    <a:pt x="559" y="466"/>
                  </a:cubicBezTo>
                  <a:cubicBezTo>
                    <a:pt x="569" y="452"/>
                    <a:pt x="569" y="452"/>
                    <a:pt x="569" y="452"/>
                  </a:cubicBezTo>
                  <a:cubicBezTo>
                    <a:pt x="567" y="435"/>
                    <a:pt x="567" y="435"/>
                    <a:pt x="567" y="435"/>
                  </a:cubicBezTo>
                  <a:cubicBezTo>
                    <a:pt x="543" y="411"/>
                    <a:pt x="543" y="411"/>
                    <a:pt x="543" y="411"/>
                  </a:cubicBezTo>
                  <a:cubicBezTo>
                    <a:pt x="526" y="406"/>
                    <a:pt x="526" y="406"/>
                    <a:pt x="526" y="406"/>
                  </a:cubicBezTo>
                  <a:cubicBezTo>
                    <a:pt x="520" y="412"/>
                    <a:pt x="520" y="412"/>
                    <a:pt x="520" y="412"/>
                  </a:cubicBezTo>
                  <a:cubicBezTo>
                    <a:pt x="501" y="403"/>
                    <a:pt x="501" y="403"/>
                    <a:pt x="501" y="403"/>
                  </a:cubicBezTo>
                  <a:cubicBezTo>
                    <a:pt x="472" y="391"/>
                    <a:pt x="472" y="391"/>
                    <a:pt x="472" y="391"/>
                  </a:cubicBezTo>
                  <a:cubicBezTo>
                    <a:pt x="457" y="376"/>
                    <a:pt x="457" y="376"/>
                    <a:pt x="457" y="376"/>
                  </a:cubicBezTo>
                  <a:cubicBezTo>
                    <a:pt x="442" y="377"/>
                    <a:pt x="442" y="377"/>
                    <a:pt x="442" y="377"/>
                  </a:cubicBezTo>
                  <a:cubicBezTo>
                    <a:pt x="402" y="363"/>
                    <a:pt x="402" y="363"/>
                    <a:pt x="402" y="363"/>
                  </a:cubicBezTo>
                  <a:cubicBezTo>
                    <a:pt x="397" y="353"/>
                    <a:pt x="397" y="353"/>
                    <a:pt x="397" y="353"/>
                  </a:cubicBezTo>
                  <a:cubicBezTo>
                    <a:pt x="408" y="334"/>
                    <a:pt x="408" y="334"/>
                    <a:pt x="408" y="334"/>
                  </a:cubicBezTo>
                  <a:cubicBezTo>
                    <a:pt x="410" y="319"/>
                    <a:pt x="410" y="319"/>
                    <a:pt x="410" y="319"/>
                  </a:cubicBezTo>
                  <a:cubicBezTo>
                    <a:pt x="400" y="307"/>
                    <a:pt x="400" y="307"/>
                    <a:pt x="400" y="307"/>
                  </a:cubicBezTo>
                  <a:cubicBezTo>
                    <a:pt x="371" y="275"/>
                    <a:pt x="371" y="275"/>
                    <a:pt x="371" y="275"/>
                  </a:cubicBezTo>
                  <a:cubicBezTo>
                    <a:pt x="364" y="276"/>
                    <a:pt x="364" y="276"/>
                    <a:pt x="364" y="276"/>
                  </a:cubicBezTo>
                  <a:cubicBezTo>
                    <a:pt x="355" y="281"/>
                    <a:pt x="355" y="281"/>
                    <a:pt x="355" y="281"/>
                  </a:cubicBezTo>
                  <a:cubicBezTo>
                    <a:pt x="348" y="267"/>
                    <a:pt x="348" y="267"/>
                    <a:pt x="348" y="267"/>
                  </a:cubicBezTo>
                  <a:cubicBezTo>
                    <a:pt x="333" y="258"/>
                    <a:pt x="333" y="258"/>
                    <a:pt x="333" y="258"/>
                  </a:cubicBezTo>
                  <a:cubicBezTo>
                    <a:pt x="329" y="246"/>
                    <a:pt x="329" y="246"/>
                    <a:pt x="329" y="246"/>
                  </a:cubicBezTo>
                  <a:cubicBezTo>
                    <a:pt x="312" y="243"/>
                    <a:pt x="312" y="243"/>
                    <a:pt x="312" y="243"/>
                  </a:cubicBezTo>
                  <a:cubicBezTo>
                    <a:pt x="303" y="230"/>
                    <a:pt x="303" y="230"/>
                    <a:pt x="303" y="230"/>
                  </a:cubicBezTo>
                  <a:cubicBezTo>
                    <a:pt x="295" y="232"/>
                    <a:pt x="295" y="232"/>
                    <a:pt x="295" y="232"/>
                  </a:cubicBezTo>
                  <a:cubicBezTo>
                    <a:pt x="281" y="224"/>
                    <a:pt x="281" y="224"/>
                    <a:pt x="281" y="224"/>
                  </a:cubicBezTo>
                  <a:cubicBezTo>
                    <a:pt x="263" y="223"/>
                    <a:pt x="263" y="223"/>
                    <a:pt x="263" y="223"/>
                  </a:cubicBezTo>
                  <a:cubicBezTo>
                    <a:pt x="246" y="211"/>
                    <a:pt x="246" y="211"/>
                    <a:pt x="246" y="211"/>
                  </a:cubicBezTo>
                  <a:cubicBezTo>
                    <a:pt x="228" y="206"/>
                    <a:pt x="228" y="206"/>
                    <a:pt x="228" y="206"/>
                  </a:cubicBezTo>
                  <a:cubicBezTo>
                    <a:pt x="197" y="188"/>
                    <a:pt x="197" y="188"/>
                    <a:pt x="197" y="188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1" y="166"/>
                    <a:pt x="121" y="166"/>
                    <a:pt x="121" y="166"/>
                  </a:cubicBezTo>
                  <a:cubicBezTo>
                    <a:pt x="115" y="169"/>
                    <a:pt x="115" y="169"/>
                    <a:pt x="115" y="169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34" y="131"/>
                    <a:pt x="34" y="131"/>
                    <a:pt x="34" y="131"/>
                  </a:cubicBezTo>
                  <a:lnTo>
                    <a:pt x="18" y="130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22" name="Freeform 19"/>
            <p:cNvSpPr>
              <a:spLocks noChangeArrowheads="1"/>
            </p:cNvSpPr>
            <p:nvPr/>
          </p:nvSpPr>
          <p:spPr bwMode="auto">
            <a:xfrm>
              <a:off x="8256588" y="3976688"/>
              <a:ext cx="290512" cy="438150"/>
            </a:xfrm>
            <a:custGeom>
              <a:avLst/>
              <a:gdLst>
                <a:gd name="T0" fmla="*/ 313 w 809"/>
                <a:gd name="T1" fmla="*/ 0 h 1219"/>
                <a:gd name="T2" fmla="*/ 368 w 809"/>
                <a:gd name="T3" fmla="*/ 463 h 1219"/>
                <a:gd name="T4" fmla="*/ 496 w 809"/>
                <a:gd name="T5" fmla="*/ 486 h 1219"/>
                <a:gd name="T6" fmla="*/ 554 w 809"/>
                <a:gd name="T7" fmla="*/ 568 h 1219"/>
                <a:gd name="T8" fmla="*/ 548 w 809"/>
                <a:gd name="T9" fmla="*/ 590 h 1219"/>
                <a:gd name="T10" fmla="*/ 449 w 809"/>
                <a:gd name="T11" fmla="*/ 530 h 1219"/>
                <a:gd name="T12" fmla="*/ 307 w 809"/>
                <a:gd name="T13" fmla="*/ 516 h 1219"/>
                <a:gd name="T14" fmla="*/ 266 w 809"/>
                <a:gd name="T15" fmla="*/ 418 h 1219"/>
                <a:gd name="T16" fmla="*/ 200 w 809"/>
                <a:gd name="T17" fmla="*/ 336 h 1219"/>
                <a:gd name="T18" fmla="*/ 232 w 809"/>
                <a:gd name="T19" fmla="*/ 192 h 1219"/>
                <a:gd name="T20" fmla="*/ 365 w 809"/>
                <a:gd name="T21" fmla="*/ 84 h 1219"/>
                <a:gd name="T22" fmla="*/ 394 w 809"/>
                <a:gd name="T23" fmla="*/ 289 h 1219"/>
                <a:gd name="T24" fmla="*/ 362 w 809"/>
                <a:gd name="T25" fmla="*/ 426 h 1219"/>
                <a:gd name="T26" fmla="*/ 377 w 809"/>
                <a:gd name="T27" fmla="*/ 426 h 1219"/>
                <a:gd name="T28" fmla="*/ 238 w 809"/>
                <a:gd name="T29" fmla="*/ 499 h 1219"/>
                <a:gd name="T30" fmla="*/ 325 w 809"/>
                <a:gd name="T31" fmla="*/ 646 h 1219"/>
                <a:gd name="T32" fmla="*/ 270 w 809"/>
                <a:gd name="T33" fmla="*/ 527 h 1219"/>
                <a:gd name="T34" fmla="*/ 577 w 809"/>
                <a:gd name="T35" fmla="*/ 478 h 1219"/>
                <a:gd name="T36" fmla="*/ 405 w 809"/>
                <a:gd name="T37" fmla="*/ 622 h 1219"/>
                <a:gd name="T38" fmla="*/ 460 w 809"/>
                <a:gd name="T39" fmla="*/ 632 h 1219"/>
                <a:gd name="T40" fmla="*/ 532 w 809"/>
                <a:gd name="T41" fmla="*/ 610 h 1219"/>
                <a:gd name="T42" fmla="*/ 580 w 809"/>
                <a:gd name="T43" fmla="*/ 675 h 1219"/>
                <a:gd name="T44" fmla="*/ 501 w 809"/>
                <a:gd name="T45" fmla="*/ 658 h 1219"/>
                <a:gd name="T46" fmla="*/ 391 w 809"/>
                <a:gd name="T47" fmla="*/ 683 h 1219"/>
                <a:gd name="T48" fmla="*/ 509 w 809"/>
                <a:gd name="T49" fmla="*/ 706 h 1219"/>
                <a:gd name="T50" fmla="*/ 452 w 809"/>
                <a:gd name="T51" fmla="*/ 781 h 1219"/>
                <a:gd name="T52" fmla="*/ 532 w 809"/>
                <a:gd name="T53" fmla="*/ 880 h 1219"/>
                <a:gd name="T54" fmla="*/ 541 w 809"/>
                <a:gd name="T55" fmla="*/ 834 h 1219"/>
                <a:gd name="T56" fmla="*/ 507 w 809"/>
                <a:gd name="T57" fmla="*/ 756 h 1219"/>
                <a:gd name="T58" fmla="*/ 498 w 809"/>
                <a:gd name="T59" fmla="*/ 909 h 1219"/>
                <a:gd name="T60" fmla="*/ 556 w 809"/>
                <a:gd name="T61" fmla="*/ 898 h 1219"/>
                <a:gd name="T62" fmla="*/ 605 w 809"/>
                <a:gd name="T63" fmla="*/ 824 h 1219"/>
                <a:gd name="T64" fmla="*/ 631 w 809"/>
                <a:gd name="T65" fmla="*/ 898 h 1219"/>
                <a:gd name="T66" fmla="*/ 675 w 809"/>
                <a:gd name="T67" fmla="*/ 738 h 1219"/>
                <a:gd name="T68" fmla="*/ 674 w 809"/>
                <a:gd name="T69" fmla="*/ 625 h 1219"/>
                <a:gd name="T70" fmla="*/ 626 w 809"/>
                <a:gd name="T71" fmla="*/ 666 h 1219"/>
                <a:gd name="T72" fmla="*/ 611 w 809"/>
                <a:gd name="T73" fmla="*/ 721 h 1219"/>
                <a:gd name="T74" fmla="*/ 668 w 809"/>
                <a:gd name="T75" fmla="*/ 822 h 1219"/>
                <a:gd name="T76" fmla="*/ 720 w 809"/>
                <a:gd name="T77" fmla="*/ 755 h 1219"/>
                <a:gd name="T78" fmla="*/ 715 w 809"/>
                <a:gd name="T79" fmla="*/ 808 h 1219"/>
                <a:gd name="T80" fmla="*/ 746 w 809"/>
                <a:gd name="T81" fmla="*/ 879 h 1219"/>
                <a:gd name="T82" fmla="*/ 435 w 809"/>
                <a:gd name="T83" fmla="*/ 1109 h 1219"/>
                <a:gd name="T84" fmla="*/ 528 w 809"/>
                <a:gd name="T85" fmla="*/ 964 h 1219"/>
                <a:gd name="T86" fmla="*/ 649 w 809"/>
                <a:gd name="T87" fmla="*/ 970 h 1219"/>
                <a:gd name="T88" fmla="*/ 697 w 809"/>
                <a:gd name="T89" fmla="*/ 857 h 1219"/>
                <a:gd name="T90" fmla="*/ 773 w 809"/>
                <a:gd name="T91" fmla="*/ 966 h 1219"/>
                <a:gd name="T92" fmla="*/ 794 w 809"/>
                <a:gd name="T93" fmla="*/ 1109 h 1219"/>
                <a:gd name="T94" fmla="*/ 744 w 809"/>
                <a:gd name="T95" fmla="*/ 1068 h 1219"/>
                <a:gd name="T96" fmla="*/ 701 w 809"/>
                <a:gd name="T97" fmla="*/ 1187 h 1219"/>
                <a:gd name="T98" fmla="*/ 596 w 809"/>
                <a:gd name="T99" fmla="*/ 1114 h 1219"/>
                <a:gd name="T100" fmla="*/ 541 w 809"/>
                <a:gd name="T101" fmla="*/ 1041 h 1219"/>
                <a:gd name="T102" fmla="*/ 493 w 809"/>
                <a:gd name="T103" fmla="*/ 1064 h 1219"/>
                <a:gd name="T104" fmla="*/ 420 w 809"/>
                <a:gd name="T105" fmla="*/ 1152 h 1219"/>
                <a:gd name="T106" fmla="*/ 217 w 809"/>
                <a:gd name="T107" fmla="*/ 634 h 1219"/>
                <a:gd name="T108" fmla="*/ 230 w 809"/>
                <a:gd name="T109" fmla="*/ 689 h 1219"/>
                <a:gd name="T110" fmla="*/ 232 w 809"/>
                <a:gd name="T111" fmla="*/ 802 h 1219"/>
                <a:gd name="T112" fmla="*/ 133 w 809"/>
                <a:gd name="T113" fmla="*/ 888 h 1219"/>
                <a:gd name="T114" fmla="*/ 194 w 809"/>
                <a:gd name="T115" fmla="*/ 720 h 1219"/>
                <a:gd name="T116" fmla="*/ 110 w 809"/>
                <a:gd name="T117" fmla="*/ 879 h 1219"/>
                <a:gd name="T118" fmla="*/ 30 w 809"/>
                <a:gd name="T119" fmla="*/ 981 h 1219"/>
                <a:gd name="T120" fmla="*/ 18 w 809"/>
                <a:gd name="T121" fmla="*/ 1013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9" h="1219">
                  <a:moveTo>
                    <a:pt x="288" y="56"/>
                  </a:moveTo>
                  <a:lnTo>
                    <a:pt x="288" y="56"/>
                  </a:lnTo>
                  <a:cubicBezTo>
                    <a:pt x="310" y="56"/>
                    <a:pt x="310" y="56"/>
                    <a:pt x="310" y="56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88" y="56"/>
                    <a:pt x="288" y="56"/>
                    <a:pt x="288" y="56"/>
                  </a:cubicBezTo>
                  <a:close/>
                  <a:moveTo>
                    <a:pt x="278" y="21"/>
                  </a:moveTo>
                  <a:lnTo>
                    <a:pt x="278" y="21"/>
                  </a:lnTo>
                  <a:cubicBezTo>
                    <a:pt x="290" y="32"/>
                    <a:pt x="290" y="32"/>
                    <a:pt x="290" y="32"/>
                  </a:cubicBezTo>
                  <a:cubicBezTo>
                    <a:pt x="275" y="35"/>
                    <a:pt x="275" y="35"/>
                    <a:pt x="275" y="35"/>
                  </a:cubicBezTo>
                  <a:cubicBezTo>
                    <a:pt x="278" y="21"/>
                    <a:pt x="278" y="21"/>
                    <a:pt x="278" y="21"/>
                  </a:cubicBezTo>
                  <a:close/>
                  <a:moveTo>
                    <a:pt x="313" y="0"/>
                  </a:moveTo>
                  <a:lnTo>
                    <a:pt x="313" y="0"/>
                  </a:lnTo>
                  <a:cubicBezTo>
                    <a:pt x="301" y="7"/>
                    <a:pt x="301" y="7"/>
                    <a:pt x="301" y="7"/>
                  </a:cubicBezTo>
                  <a:cubicBezTo>
                    <a:pt x="310" y="16"/>
                    <a:pt x="310" y="16"/>
                    <a:pt x="310" y="16"/>
                  </a:cubicBezTo>
                  <a:cubicBezTo>
                    <a:pt x="313" y="0"/>
                    <a:pt x="313" y="0"/>
                    <a:pt x="313" y="0"/>
                  </a:cubicBezTo>
                  <a:close/>
                  <a:moveTo>
                    <a:pt x="348" y="39"/>
                  </a:moveTo>
                  <a:lnTo>
                    <a:pt x="348" y="39"/>
                  </a:lnTo>
                  <a:cubicBezTo>
                    <a:pt x="337" y="52"/>
                    <a:pt x="337" y="52"/>
                    <a:pt x="337" y="52"/>
                  </a:cubicBezTo>
                  <a:cubicBezTo>
                    <a:pt x="347" y="59"/>
                    <a:pt x="347" y="59"/>
                    <a:pt x="347" y="59"/>
                  </a:cubicBezTo>
                  <a:cubicBezTo>
                    <a:pt x="354" y="47"/>
                    <a:pt x="354" y="47"/>
                    <a:pt x="354" y="47"/>
                  </a:cubicBezTo>
                  <a:cubicBezTo>
                    <a:pt x="354" y="47"/>
                    <a:pt x="347" y="39"/>
                    <a:pt x="348" y="39"/>
                  </a:cubicBezTo>
                  <a:close/>
                  <a:moveTo>
                    <a:pt x="354" y="452"/>
                  </a:moveTo>
                  <a:lnTo>
                    <a:pt x="354" y="452"/>
                  </a:lnTo>
                  <a:cubicBezTo>
                    <a:pt x="368" y="463"/>
                    <a:pt x="368" y="463"/>
                    <a:pt x="368" y="463"/>
                  </a:cubicBezTo>
                  <a:cubicBezTo>
                    <a:pt x="376" y="478"/>
                    <a:pt x="376" y="478"/>
                    <a:pt x="376" y="478"/>
                  </a:cubicBezTo>
                  <a:cubicBezTo>
                    <a:pt x="394" y="484"/>
                    <a:pt x="394" y="484"/>
                    <a:pt x="394" y="484"/>
                  </a:cubicBezTo>
                  <a:cubicBezTo>
                    <a:pt x="406" y="480"/>
                    <a:pt x="406" y="480"/>
                    <a:pt x="406" y="480"/>
                  </a:cubicBezTo>
                  <a:cubicBezTo>
                    <a:pt x="411" y="467"/>
                    <a:pt x="411" y="467"/>
                    <a:pt x="411" y="467"/>
                  </a:cubicBezTo>
                  <a:cubicBezTo>
                    <a:pt x="432" y="451"/>
                    <a:pt x="432" y="451"/>
                    <a:pt x="432" y="451"/>
                  </a:cubicBezTo>
                  <a:cubicBezTo>
                    <a:pt x="447" y="449"/>
                    <a:pt x="447" y="449"/>
                    <a:pt x="447" y="449"/>
                  </a:cubicBezTo>
                  <a:cubicBezTo>
                    <a:pt x="472" y="464"/>
                    <a:pt x="472" y="464"/>
                    <a:pt x="472" y="464"/>
                  </a:cubicBezTo>
                  <a:cubicBezTo>
                    <a:pt x="481" y="484"/>
                    <a:pt x="481" y="484"/>
                    <a:pt x="481" y="484"/>
                  </a:cubicBezTo>
                  <a:cubicBezTo>
                    <a:pt x="480" y="501"/>
                    <a:pt x="480" y="501"/>
                    <a:pt x="480" y="501"/>
                  </a:cubicBezTo>
                  <a:cubicBezTo>
                    <a:pt x="487" y="509"/>
                    <a:pt x="487" y="509"/>
                    <a:pt x="487" y="509"/>
                  </a:cubicBezTo>
                  <a:cubicBezTo>
                    <a:pt x="498" y="503"/>
                    <a:pt x="498" y="503"/>
                    <a:pt x="498" y="503"/>
                  </a:cubicBezTo>
                  <a:cubicBezTo>
                    <a:pt x="496" y="486"/>
                    <a:pt x="496" y="486"/>
                    <a:pt x="496" y="486"/>
                  </a:cubicBezTo>
                  <a:cubicBezTo>
                    <a:pt x="504" y="481"/>
                    <a:pt x="504" y="481"/>
                    <a:pt x="504" y="481"/>
                  </a:cubicBezTo>
                  <a:cubicBezTo>
                    <a:pt x="513" y="496"/>
                    <a:pt x="513" y="496"/>
                    <a:pt x="513" y="496"/>
                  </a:cubicBezTo>
                  <a:cubicBezTo>
                    <a:pt x="532" y="496"/>
                    <a:pt x="532" y="496"/>
                    <a:pt x="532" y="496"/>
                  </a:cubicBezTo>
                  <a:cubicBezTo>
                    <a:pt x="548" y="507"/>
                    <a:pt x="548" y="507"/>
                    <a:pt x="548" y="507"/>
                  </a:cubicBezTo>
                  <a:cubicBezTo>
                    <a:pt x="551" y="513"/>
                    <a:pt x="551" y="513"/>
                    <a:pt x="551" y="513"/>
                  </a:cubicBezTo>
                  <a:cubicBezTo>
                    <a:pt x="539" y="515"/>
                    <a:pt x="539" y="515"/>
                    <a:pt x="539" y="515"/>
                  </a:cubicBezTo>
                  <a:cubicBezTo>
                    <a:pt x="532" y="510"/>
                    <a:pt x="532" y="510"/>
                    <a:pt x="532" y="510"/>
                  </a:cubicBezTo>
                  <a:cubicBezTo>
                    <a:pt x="524" y="515"/>
                    <a:pt x="524" y="515"/>
                    <a:pt x="524" y="515"/>
                  </a:cubicBezTo>
                  <a:cubicBezTo>
                    <a:pt x="527" y="530"/>
                    <a:pt x="527" y="530"/>
                    <a:pt x="527" y="530"/>
                  </a:cubicBezTo>
                  <a:cubicBezTo>
                    <a:pt x="538" y="558"/>
                    <a:pt x="538" y="558"/>
                    <a:pt x="538" y="558"/>
                  </a:cubicBezTo>
                  <a:cubicBezTo>
                    <a:pt x="538" y="568"/>
                    <a:pt x="538" y="568"/>
                    <a:pt x="538" y="568"/>
                  </a:cubicBezTo>
                  <a:cubicBezTo>
                    <a:pt x="554" y="568"/>
                    <a:pt x="554" y="568"/>
                    <a:pt x="554" y="568"/>
                  </a:cubicBezTo>
                  <a:cubicBezTo>
                    <a:pt x="565" y="574"/>
                    <a:pt x="565" y="574"/>
                    <a:pt x="565" y="574"/>
                  </a:cubicBezTo>
                  <a:cubicBezTo>
                    <a:pt x="579" y="574"/>
                    <a:pt x="579" y="574"/>
                    <a:pt x="579" y="574"/>
                  </a:cubicBezTo>
                  <a:cubicBezTo>
                    <a:pt x="585" y="582"/>
                    <a:pt x="585" y="582"/>
                    <a:pt x="585" y="582"/>
                  </a:cubicBezTo>
                  <a:cubicBezTo>
                    <a:pt x="579" y="590"/>
                    <a:pt x="579" y="590"/>
                    <a:pt x="579" y="590"/>
                  </a:cubicBezTo>
                  <a:cubicBezTo>
                    <a:pt x="580" y="600"/>
                    <a:pt x="580" y="600"/>
                    <a:pt x="580" y="600"/>
                  </a:cubicBezTo>
                  <a:cubicBezTo>
                    <a:pt x="574" y="623"/>
                    <a:pt x="574" y="623"/>
                    <a:pt x="574" y="623"/>
                  </a:cubicBezTo>
                  <a:cubicBezTo>
                    <a:pt x="561" y="619"/>
                    <a:pt x="561" y="619"/>
                    <a:pt x="561" y="619"/>
                  </a:cubicBezTo>
                  <a:cubicBezTo>
                    <a:pt x="547" y="602"/>
                    <a:pt x="547" y="602"/>
                    <a:pt x="547" y="602"/>
                  </a:cubicBezTo>
                  <a:cubicBezTo>
                    <a:pt x="559" y="594"/>
                    <a:pt x="559" y="594"/>
                    <a:pt x="559" y="594"/>
                  </a:cubicBezTo>
                  <a:cubicBezTo>
                    <a:pt x="561" y="587"/>
                    <a:pt x="561" y="587"/>
                    <a:pt x="561" y="587"/>
                  </a:cubicBezTo>
                  <a:cubicBezTo>
                    <a:pt x="547" y="584"/>
                    <a:pt x="547" y="584"/>
                    <a:pt x="547" y="584"/>
                  </a:cubicBezTo>
                  <a:cubicBezTo>
                    <a:pt x="548" y="590"/>
                    <a:pt x="548" y="590"/>
                    <a:pt x="548" y="590"/>
                  </a:cubicBezTo>
                  <a:cubicBezTo>
                    <a:pt x="535" y="593"/>
                    <a:pt x="535" y="593"/>
                    <a:pt x="535" y="593"/>
                  </a:cubicBezTo>
                  <a:cubicBezTo>
                    <a:pt x="516" y="573"/>
                    <a:pt x="516" y="573"/>
                    <a:pt x="516" y="573"/>
                  </a:cubicBezTo>
                  <a:cubicBezTo>
                    <a:pt x="504" y="568"/>
                    <a:pt x="504" y="568"/>
                    <a:pt x="504" y="568"/>
                  </a:cubicBezTo>
                  <a:cubicBezTo>
                    <a:pt x="504" y="550"/>
                    <a:pt x="504" y="550"/>
                    <a:pt x="504" y="550"/>
                  </a:cubicBezTo>
                  <a:cubicBezTo>
                    <a:pt x="496" y="536"/>
                    <a:pt x="496" y="536"/>
                    <a:pt x="496" y="536"/>
                  </a:cubicBezTo>
                  <a:cubicBezTo>
                    <a:pt x="473" y="527"/>
                    <a:pt x="473" y="527"/>
                    <a:pt x="473" y="527"/>
                  </a:cubicBezTo>
                  <a:cubicBezTo>
                    <a:pt x="463" y="509"/>
                    <a:pt x="463" y="509"/>
                    <a:pt x="463" y="509"/>
                  </a:cubicBezTo>
                  <a:cubicBezTo>
                    <a:pt x="452" y="503"/>
                    <a:pt x="452" y="503"/>
                    <a:pt x="452" y="503"/>
                  </a:cubicBezTo>
                  <a:cubicBezTo>
                    <a:pt x="443" y="493"/>
                    <a:pt x="443" y="493"/>
                    <a:pt x="443" y="493"/>
                  </a:cubicBezTo>
                  <a:cubicBezTo>
                    <a:pt x="435" y="492"/>
                    <a:pt x="435" y="492"/>
                    <a:pt x="435" y="492"/>
                  </a:cubicBezTo>
                  <a:cubicBezTo>
                    <a:pt x="432" y="499"/>
                    <a:pt x="432" y="499"/>
                    <a:pt x="432" y="499"/>
                  </a:cubicBezTo>
                  <a:cubicBezTo>
                    <a:pt x="449" y="530"/>
                    <a:pt x="449" y="530"/>
                    <a:pt x="449" y="530"/>
                  </a:cubicBezTo>
                  <a:cubicBezTo>
                    <a:pt x="454" y="556"/>
                    <a:pt x="454" y="556"/>
                    <a:pt x="454" y="556"/>
                  </a:cubicBezTo>
                  <a:cubicBezTo>
                    <a:pt x="447" y="558"/>
                    <a:pt x="447" y="558"/>
                    <a:pt x="447" y="558"/>
                  </a:cubicBezTo>
                  <a:cubicBezTo>
                    <a:pt x="432" y="530"/>
                    <a:pt x="432" y="530"/>
                    <a:pt x="432" y="530"/>
                  </a:cubicBezTo>
                  <a:cubicBezTo>
                    <a:pt x="414" y="518"/>
                    <a:pt x="414" y="518"/>
                    <a:pt x="414" y="518"/>
                  </a:cubicBezTo>
                  <a:cubicBezTo>
                    <a:pt x="408" y="506"/>
                    <a:pt x="408" y="506"/>
                    <a:pt x="408" y="506"/>
                  </a:cubicBezTo>
                  <a:cubicBezTo>
                    <a:pt x="374" y="492"/>
                    <a:pt x="374" y="492"/>
                    <a:pt x="374" y="492"/>
                  </a:cubicBezTo>
                  <a:cubicBezTo>
                    <a:pt x="356" y="493"/>
                    <a:pt x="356" y="493"/>
                    <a:pt x="356" y="493"/>
                  </a:cubicBezTo>
                  <a:cubicBezTo>
                    <a:pt x="348" y="504"/>
                    <a:pt x="348" y="504"/>
                    <a:pt x="348" y="504"/>
                  </a:cubicBezTo>
                  <a:cubicBezTo>
                    <a:pt x="353" y="516"/>
                    <a:pt x="353" y="516"/>
                    <a:pt x="353" y="516"/>
                  </a:cubicBezTo>
                  <a:cubicBezTo>
                    <a:pt x="337" y="525"/>
                    <a:pt x="337" y="525"/>
                    <a:pt x="337" y="525"/>
                  </a:cubicBezTo>
                  <a:cubicBezTo>
                    <a:pt x="318" y="506"/>
                    <a:pt x="318" y="506"/>
                    <a:pt x="318" y="506"/>
                  </a:cubicBezTo>
                  <a:cubicBezTo>
                    <a:pt x="307" y="516"/>
                    <a:pt x="307" y="516"/>
                    <a:pt x="307" y="516"/>
                  </a:cubicBezTo>
                  <a:cubicBezTo>
                    <a:pt x="295" y="519"/>
                    <a:pt x="295" y="519"/>
                    <a:pt x="295" y="519"/>
                  </a:cubicBezTo>
                  <a:cubicBezTo>
                    <a:pt x="302" y="506"/>
                    <a:pt x="302" y="506"/>
                    <a:pt x="302" y="506"/>
                  </a:cubicBezTo>
                  <a:cubicBezTo>
                    <a:pt x="295" y="492"/>
                    <a:pt x="295" y="492"/>
                    <a:pt x="295" y="492"/>
                  </a:cubicBezTo>
                  <a:cubicBezTo>
                    <a:pt x="285" y="495"/>
                    <a:pt x="285" y="495"/>
                    <a:pt x="285" y="495"/>
                  </a:cubicBezTo>
                  <a:cubicBezTo>
                    <a:pt x="281" y="512"/>
                    <a:pt x="281" y="512"/>
                    <a:pt x="281" y="512"/>
                  </a:cubicBezTo>
                  <a:cubicBezTo>
                    <a:pt x="270" y="493"/>
                    <a:pt x="270" y="493"/>
                    <a:pt x="270" y="493"/>
                  </a:cubicBezTo>
                  <a:cubicBezTo>
                    <a:pt x="272" y="473"/>
                    <a:pt x="272" y="473"/>
                    <a:pt x="272" y="473"/>
                  </a:cubicBezTo>
                  <a:cubicBezTo>
                    <a:pt x="270" y="464"/>
                    <a:pt x="270" y="464"/>
                    <a:pt x="270" y="464"/>
                  </a:cubicBezTo>
                  <a:cubicBezTo>
                    <a:pt x="279" y="454"/>
                    <a:pt x="279" y="454"/>
                    <a:pt x="279" y="454"/>
                  </a:cubicBezTo>
                  <a:cubicBezTo>
                    <a:pt x="298" y="431"/>
                    <a:pt x="298" y="431"/>
                    <a:pt x="298" y="431"/>
                  </a:cubicBezTo>
                  <a:cubicBezTo>
                    <a:pt x="282" y="420"/>
                    <a:pt x="282" y="420"/>
                    <a:pt x="282" y="420"/>
                  </a:cubicBezTo>
                  <a:cubicBezTo>
                    <a:pt x="266" y="418"/>
                    <a:pt x="266" y="418"/>
                    <a:pt x="266" y="418"/>
                  </a:cubicBezTo>
                  <a:cubicBezTo>
                    <a:pt x="266" y="429"/>
                    <a:pt x="266" y="429"/>
                    <a:pt x="266" y="429"/>
                  </a:cubicBezTo>
                  <a:cubicBezTo>
                    <a:pt x="273" y="438"/>
                    <a:pt x="273" y="438"/>
                    <a:pt x="273" y="438"/>
                  </a:cubicBezTo>
                  <a:cubicBezTo>
                    <a:pt x="264" y="451"/>
                    <a:pt x="264" y="451"/>
                    <a:pt x="264" y="451"/>
                  </a:cubicBezTo>
                  <a:cubicBezTo>
                    <a:pt x="253" y="451"/>
                    <a:pt x="253" y="451"/>
                    <a:pt x="253" y="451"/>
                  </a:cubicBezTo>
                  <a:cubicBezTo>
                    <a:pt x="238" y="429"/>
                    <a:pt x="238" y="429"/>
                    <a:pt x="238" y="429"/>
                  </a:cubicBezTo>
                  <a:cubicBezTo>
                    <a:pt x="238" y="414"/>
                    <a:pt x="238" y="414"/>
                    <a:pt x="238" y="414"/>
                  </a:cubicBezTo>
                  <a:cubicBezTo>
                    <a:pt x="230" y="411"/>
                    <a:pt x="230" y="411"/>
                    <a:pt x="230" y="411"/>
                  </a:cubicBezTo>
                  <a:cubicBezTo>
                    <a:pt x="224" y="415"/>
                    <a:pt x="224" y="415"/>
                    <a:pt x="224" y="415"/>
                  </a:cubicBezTo>
                  <a:cubicBezTo>
                    <a:pt x="218" y="411"/>
                    <a:pt x="218" y="411"/>
                    <a:pt x="218" y="411"/>
                  </a:cubicBezTo>
                  <a:cubicBezTo>
                    <a:pt x="218" y="380"/>
                    <a:pt x="218" y="380"/>
                    <a:pt x="218" y="380"/>
                  </a:cubicBezTo>
                  <a:cubicBezTo>
                    <a:pt x="204" y="359"/>
                    <a:pt x="204" y="359"/>
                    <a:pt x="204" y="359"/>
                  </a:cubicBezTo>
                  <a:cubicBezTo>
                    <a:pt x="200" y="336"/>
                    <a:pt x="200" y="336"/>
                    <a:pt x="200" y="336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3" y="319"/>
                    <a:pt x="203" y="319"/>
                    <a:pt x="203" y="319"/>
                  </a:cubicBezTo>
                  <a:cubicBezTo>
                    <a:pt x="192" y="318"/>
                    <a:pt x="192" y="318"/>
                    <a:pt x="192" y="318"/>
                  </a:cubicBezTo>
                  <a:cubicBezTo>
                    <a:pt x="189" y="301"/>
                    <a:pt x="189" y="301"/>
                    <a:pt x="189" y="301"/>
                  </a:cubicBezTo>
                  <a:cubicBezTo>
                    <a:pt x="191" y="281"/>
                    <a:pt x="191" y="281"/>
                    <a:pt x="191" y="281"/>
                  </a:cubicBezTo>
                  <a:cubicBezTo>
                    <a:pt x="203" y="293"/>
                    <a:pt x="203" y="293"/>
                    <a:pt x="203" y="293"/>
                  </a:cubicBezTo>
                  <a:cubicBezTo>
                    <a:pt x="217" y="296"/>
                    <a:pt x="217" y="296"/>
                    <a:pt x="217" y="296"/>
                  </a:cubicBezTo>
                  <a:cubicBezTo>
                    <a:pt x="227" y="290"/>
                    <a:pt x="227" y="290"/>
                    <a:pt x="227" y="290"/>
                  </a:cubicBezTo>
                  <a:cubicBezTo>
                    <a:pt x="227" y="279"/>
                    <a:pt x="227" y="279"/>
                    <a:pt x="227" y="279"/>
                  </a:cubicBezTo>
                  <a:cubicBezTo>
                    <a:pt x="215" y="252"/>
                    <a:pt x="215" y="252"/>
                    <a:pt x="215" y="252"/>
                  </a:cubicBezTo>
                  <a:cubicBezTo>
                    <a:pt x="223" y="234"/>
                    <a:pt x="223" y="234"/>
                    <a:pt x="223" y="234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32" y="159"/>
                    <a:pt x="232" y="159"/>
                    <a:pt x="232" y="159"/>
                  </a:cubicBezTo>
                  <a:cubicBezTo>
                    <a:pt x="227" y="139"/>
                    <a:pt x="227" y="139"/>
                    <a:pt x="227" y="139"/>
                  </a:cubicBezTo>
                  <a:cubicBezTo>
                    <a:pt x="243" y="107"/>
                    <a:pt x="243" y="107"/>
                    <a:pt x="243" y="107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314" y="102"/>
                    <a:pt x="314" y="102"/>
                    <a:pt x="314" y="102"/>
                  </a:cubicBezTo>
                  <a:cubicBezTo>
                    <a:pt x="325" y="110"/>
                    <a:pt x="325" y="110"/>
                    <a:pt x="325" y="110"/>
                  </a:cubicBezTo>
                  <a:cubicBezTo>
                    <a:pt x="330" y="101"/>
                    <a:pt x="330" y="101"/>
                    <a:pt x="330" y="101"/>
                  </a:cubicBezTo>
                  <a:cubicBezTo>
                    <a:pt x="353" y="101"/>
                    <a:pt x="353" y="101"/>
                    <a:pt x="353" y="101"/>
                  </a:cubicBezTo>
                  <a:cubicBezTo>
                    <a:pt x="363" y="91"/>
                    <a:pt x="363" y="91"/>
                    <a:pt x="363" y="91"/>
                  </a:cubicBezTo>
                  <a:cubicBezTo>
                    <a:pt x="365" y="84"/>
                    <a:pt x="365" y="84"/>
                    <a:pt x="365" y="84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83" y="94"/>
                    <a:pt x="383" y="94"/>
                    <a:pt x="383" y="94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73" y="117"/>
                    <a:pt x="373" y="117"/>
                    <a:pt x="373" y="117"/>
                  </a:cubicBezTo>
                  <a:cubicBezTo>
                    <a:pt x="369" y="149"/>
                    <a:pt x="369" y="149"/>
                    <a:pt x="369" y="149"/>
                  </a:cubicBezTo>
                  <a:cubicBezTo>
                    <a:pt x="383" y="174"/>
                    <a:pt x="383" y="174"/>
                    <a:pt x="383" y="174"/>
                  </a:cubicBezTo>
                  <a:cubicBezTo>
                    <a:pt x="392" y="178"/>
                    <a:pt x="392" y="178"/>
                    <a:pt x="392" y="178"/>
                  </a:cubicBezTo>
                  <a:cubicBezTo>
                    <a:pt x="399" y="198"/>
                    <a:pt x="399" y="198"/>
                    <a:pt x="399" y="198"/>
                  </a:cubicBezTo>
                  <a:cubicBezTo>
                    <a:pt x="406" y="209"/>
                    <a:pt x="406" y="209"/>
                    <a:pt x="406" y="209"/>
                  </a:cubicBezTo>
                  <a:cubicBezTo>
                    <a:pt x="399" y="246"/>
                    <a:pt x="399" y="246"/>
                    <a:pt x="399" y="246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4" y="289"/>
                    <a:pt x="394" y="289"/>
                    <a:pt x="394" y="289"/>
                  </a:cubicBezTo>
                  <a:cubicBezTo>
                    <a:pt x="380" y="311"/>
                    <a:pt x="380" y="311"/>
                    <a:pt x="380" y="311"/>
                  </a:cubicBezTo>
                  <a:cubicBezTo>
                    <a:pt x="379" y="302"/>
                    <a:pt x="379" y="302"/>
                    <a:pt x="379" y="302"/>
                  </a:cubicBezTo>
                  <a:cubicBezTo>
                    <a:pt x="385" y="292"/>
                    <a:pt x="385" y="292"/>
                    <a:pt x="385" y="292"/>
                  </a:cubicBezTo>
                  <a:cubicBezTo>
                    <a:pt x="374" y="296"/>
                    <a:pt x="374" y="296"/>
                    <a:pt x="374" y="296"/>
                  </a:cubicBezTo>
                  <a:cubicBezTo>
                    <a:pt x="350" y="321"/>
                    <a:pt x="350" y="321"/>
                    <a:pt x="350" y="321"/>
                  </a:cubicBezTo>
                  <a:cubicBezTo>
                    <a:pt x="343" y="336"/>
                    <a:pt x="343" y="336"/>
                    <a:pt x="343" y="336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37" y="367"/>
                    <a:pt x="337" y="367"/>
                    <a:pt x="337" y="367"/>
                  </a:cubicBezTo>
                  <a:cubicBezTo>
                    <a:pt x="334" y="386"/>
                    <a:pt x="334" y="386"/>
                    <a:pt x="334" y="386"/>
                  </a:cubicBezTo>
                  <a:cubicBezTo>
                    <a:pt x="342" y="392"/>
                    <a:pt x="342" y="392"/>
                    <a:pt x="342" y="392"/>
                  </a:cubicBezTo>
                  <a:cubicBezTo>
                    <a:pt x="351" y="414"/>
                    <a:pt x="351" y="414"/>
                    <a:pt x="351" y="414"/>
                  </a:cubicBezTo>
                  <a:cubicBezTo>
                    <a:pt x="362" y="426"/>
                    <a:pt x="362" y="426"/>
                    <a:pt x="362" y="426"/>
                  </a:cubicBezTo>
                  <a:cubicBezTo>
                    <a:pt x="354" y="435"/>
                    <a:pt x="354" y="435"/>
                    <a:pt x="354" y="435"/>
                  </a:cubicBezTo>
                  <a:cubicBezTo>
                    <a:pt x="354" y="452"/>
                    <a:pt x="354" y="452"/>
                    <a:pt x="354" y="452"/>
                  </a:cubicBezTo>
                  <a:close/>
                  <a:moveTo>
                    <a:pt x="385" y="458"/>
                  </a:moveTo>
                  <a:lnTo>
                    <a:pt x="385" y="458"/>
                  </a:lnTo>
                  <a:cubicBezTo>
                    <a:pt x="388" y="472"/>
                    <a:pt x="388" y="472"/>
                    <a:pt x="388" y="472"/>
                  </a:cubicBezTo>
                  <a:cubicBezTo>
                    <a:pt x="399" y="478"/>
                    <a:pt x="399" y="478"/>
                    <a:pt x="399" y="478"/>
                  </a:cubicBezTo>
                  <a:cubicBezTo>
                    <a:pt x="397" y="466"/>
                    <a:pt x="397" y="466"/>
                    <a:pt x="397" y="466"/>
                  </a:cubicBezTo>
                  <a:cubicBezTo>
                    <a:pt x="385" y="458"/>
                    <a:pt x="385" y="458"/>
                    <a:pt x="385" y="458"/>
                  </a:cubicBezTo>
                  <a:close/>
                  <a:moveTo>
                    <a:pt x="371" y="397"/>
                  </a:moveTo>
                  <a:lnTo>
                    <a:pt x="371" y="397"/>
                  </a:lnTo>
                  <a:cubicBezTo>
                    <a:pt x="379" y="418"/>
                    <a:pt x="379" y="418"/>
                    <a:pt x="379" y="418"/>
                  </a:cubicBezTo>
                  <a:cubicBezTo>
                    <a:pt x="377" y="426"/>
                    <a:pt x="377" y="426"/>
                    <a:pt x="377" y="426"/>
                  </a:cubicBezTo>
                  <a:cubicBezTo>
                    <a:pt x="380" y="437"/>
                    <a:pt x="380" y="437"/>
                    <a:pt x="380" y="437"/>
                  </a:cubicBezTo>
                  <a:cubicBezTo>
                    <a:pt x="391" y="426"/>
                    <a:pt x="391" y="426"/>
                    <a:pt x="391" y="426"/>
                  </a:cubicBezTo>
                  <a:cubicBezTo>
                    <a:pt x="392" y="402"/>
                    <a:pt x="392" y="402"/>
                    <a:pt x="392" y="402"/>
                  </a:cubicBezTo>
                  <a:cubicBezTo>
                    <a:pt x="400" y="394"/>
                    <a:pt x="400" y="394"/>
                    <a:pt x="400" y="394"/>
                  </a:cubicBezTo>
                  <a:cubicBezTo>
                    <a:pt x="389" y="386"/>
                    <a:pt x="389" y="386"/>
                    <a:pt x="389" y="386"/>
                  </a:cubicBezTo>
                  <a:cubicBezTo>
                    <a:pt x="371" y="397"/>
                    <a:pt x="371" y="397"/>
                    <a:pt x="371" y="397"/>
                  </a:cubicBezTo>
                  <a:close/>
                  <a:moveTo>
                    <a:pt x="227" y="499"/>
                  </a:moveTo>
                  <a:lnTo>
                    <a:pt x="227" y="499"/>
                  </a:lnTo>
                  <a:cubicBezTo>
                    <a:pt x="229" y="510"/>
                    <a:pt x="229" y="510"/>
                    <a:pt x="229" y="510"/>
                  </a:cubicBezTo>
                  <a:cubicBezTo>
                    <a:pt x="249" y="519"/>
                    <a:pt x="249" y="519"/>
                    <a:pt x="249" y="519"/>
                  </a:cubicBezTo>
                  <a:cubicBezTo>
                    <a:pt x="253" y="515"/>
                    <a:pt x="253" y="515"/>
                    <a:pt x="253" y="515"/>
                  </a:cubicBezTo>
                  <a:cubicBezTo>
                    <a:pt x="238" y="499"/>
                    <a:pt x="238" y="499"/>
                    <a:pt x="238" y="499"/>
                  </a:cubicBezTo>
                  <a:cubicBezTo>
                    <a:pt x="227" y="499"/>
                    <a:pt x="227" y="499"/>
                    <a:pt x="227" y="499"/>
                  </a:cubicBezTo>
                  <a:close/>
                  <a:moveTo>
                    <a:pt x="255" y="535"/>
                  </a:moveTo>
                  <a:lnTo>
                    <a:pt x="255" y="535"/>
                  </a:lnTo>
                  <a:cubicBezTo>
                    <a:pt x="258" y="542"/>
                    <a:pt x="258" y="542"/>
                    <a:pt x="258" y="542"/>
                  </a:cubicBezTo>
                  <a:cubicBezTo>
                    <a:pt x="270" y="542"/>
                    <a:pt x="270" y="542"/>
                    <a:pt x="270" y="542"/>
                  </a:cubicBezTo>
                  <a:cubicBezTo>
                    <a:pt x="273" y="561"/>
                    <a:pt x="273" y="561"/>
                    <a:pt x="273" y="561"/>
                  </a:cubicBezTo>
                  <a:cubicBezTo>
                    <a:pt x="285" y="565"/>
                    <a:pt x="285" y="565"/>
                    <a:pt x="285" y="565"/>
                  </a:cubicBezTo>
                  <a:cubicBezTo>
                    <a:pt x="295" y="579"/>
                    <a:pt x="295" y="579"/>
                    <a:pt x="295" y="579"/>
                  </a:cubicBezTo>
                  <a:cubicBezTo>
                    <a:pt x="295" y="605"/>
                    <a:pt x="295" y="605"/>
                    <a:pt x="295" y="605"/>
                  </a:cubicBezTo>
                  <a:cubicBezTo>
                    <a:pt x="308" y="613"/>
                    <a:pt x="308" y="613"/>
                    <a:pt x="308" y="613"/>
                  </a:cubicBezTo>
                  <a:cubicBezTo>
                    <a:pt x="308" y="626"/>
                    <a:pt x="308" y="626"/>
                    <a:pt x="308" y="626"/>
                  </a:cubicBezTo>
                  <a:cubicBezTo>
                    <a:pt x="325" y="646"/>
                    <a:pt x="325" y="646"/>
                    <a:pt x="325" y="646"/>
                  </a:cubicBezTo>
                  <a:cubicBezTo>
                    <a:pt x="337" y="648"/>
                    <a:pt x="337" y="648"/>
                    <a:pt x="337" y="648"/>
                  </a:cubicBezTo>
                  <a:cubicBezTo>
                    <a:pt x="353" y="636"/>
                    <a:pt x="353" y="636"/>
                    <a:pt x="353" y="636"/>
                  </a:cubicBezTo>
                  <a:cubicBezTo>
                    <a:pt x="353" y="623"/>
                    <a:pt x="353" y="623"/>
                    <a:pt x="353" y="623"/>
                  </a:cubicBezTo>
                  <a:cubicBezTo>
                    <a:pt x="360" y="617"/>
                    <a:pt x="360" y="617"/>
                    <a:pt x="360" y="617"/>
                  </a:cubicBezTo>
                  <a:cubicBezTo>
                    <a:pt x="360" y="603"/>
                    <a:pt x="360" y="603"/>
                    <a:pt x="360" y="603"/>
                  </a:cubicBezTo>
                  <a:cubicBezTo>
                    <a:pt x="353" y="591"/>
                    <a:pt x="353" y="591"/>
                    <a:pt x="353" y="591"/>
                  </a:cubicBezTo>
                  <a:cubicBezTo>
                    <a:pt x="357" y="581"/>
                    <a:pt x="357" y="581"/>
                    <a:pt x="357" y="581"/>
                  </a:cubicBezTo>
                  <a:cubicBezTo>
                    <a:pt x="357" y="565"/>
                    <a:pt x="357" y="565"/>
                    <a:pt x="357" y="565"/>
                  </a:cubicBezTo>
                  <a:cubicBezTo>
                    <a:pt x="342" y="559"/>
                    <a:pt x="342" y="559"/>
                    <a:pt x="342" y="559"/>
                  </a:cubicBezTo>
                  <a:cubicBezTo>
                    <a:pt x="307" y="530"/>
                    <a:pt x="307" y="530"/>
                    <a:pt x="307" y="530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70" y="527"/>
                    <a:pt x="270" y="527"/>
                    <a:pt x="270" y="527"/>
                  </a:cubicBezTo>
                  <a:cubicBezTo>
                    <a:pt x="255" y="535"/>
                    <a:pt x="255" y="535"/>
                    <a:pt x="255" y="535"/>
                  </a:cubicBezTo>
                  <a:close/>
                  <a:moveTo>
                    <a:pt x="577" y="478"/>
                  </a:moveTo>
                  <a:lnTo>
                    <a:pt x="577" y="478"/>
                  </a:lnTo>
                  <a:cubicBezTo>
                    <a:pt x="570" y="484"/>
                    <a:pt x="570" y="484"/>
                    <a:pt x="570" y="484"/>
                  </a:cubicBezTo>
                  <a:cubicBezTo>
                    <a:pt x="573" y="503"/>
                    <a:pt x="573" y="503"/>
                    <a:pt x="573" y="503"/>
                  </a:cubicBezTo>
                  <a:cubicBezTo>
                    <a:pt x="567" y="515"/>
                    <a:pt x="567" y="515"/>
                    <a:pt x="567" y="515"/>
                  </a:cubicBezTo>
                  <a:cubicBezTo>
                    <a:pt x="562" y="519"/>
                    <a:pt x="562" y="519"/>
                    <a:pt x="562" y="519"/>
                  </a:cubicBezTo>
                  <a:cubicBezTo>
                    <a:pt x="570" y="529"/>
                    <a:pt x="570" y="529"/>
                    <a:pt x="570" y="529"/>
                  </a:cubicBezTo>
                  <a:cubicBezTo>
                    <a:pt x="591" y="524"/>
                    <a:pt x="591" y="524"/>
                    <a:pt x="591" y="524"/>
                  </a:cubicBezTo>
                  <a:cubicBezTo>
                    <a:pt x="596" y="507"/>
                    <a:pt x="596" y="507"/>
                    <a:pt x="596" y="507"/>
                  </a:cubicBezTo>
                  <a:cubicBezTo>
                    <a:pt x="590" y="490"/>
                    <a:pt x="590" y="490"/>
                    <a:pt x="590" y="490"/>
                  </a:cubicBezTo>
                  <a:cubicBezTo>
                    <a:pt x="577" y="478"/>
                    <a:pt x="577" y="478"/>
                    <a:pt x="577" y="478"/>
                  </a:cubicBezTo>
                  <a:close/>
                  <a:moveTo>
                    <a:pt x="380" y="545"/>
                  </a:moveTo>
                  <a:lnTo>
                    <a:pt x="380" y="545"/>
                  </a:lnTo>
                  <a:cubicBezTo>
                    <a:pt x="399" y="558"/>
                    <a:pt x="399" y="558"/>
                    <a:pt x="399" y="558"/>
                  </a:cubicBezTo>
                  <a:cubicBezTo>
                    <a:pt x="403" y="548"/>
                    <a:pt x="403" y="548"/>
                    <a:pt x="403" y="548"/>
                  </a:cubicBezTo>
                  <a:cubicBezTo>
                    <a:pt x="409" y="541"/>
                    <a:pt x="409" y="541"/>
                    <a:pt x="409" y="541"/>
                  </a:cubicBezTo>
                  <a:cubicBezTo>
                    <a:pt x="402" y="527"/>
                    <a:pt x="402" y="527"/>
                    <a:pt x="402" y="527"/>
                  </a:cubicBezTo>
                  <a:cubicBezTo>
                    <a:pt x="386" y="521"/>
                    <a:pt x="386" y="521"/>
                    <a:pt x="386" y="521"/>
                  </a:cubicBezTo>
                  <a:cubicBezTo>
                    <a:pt x="377" y="533"/>
                    <a:pt x="377" y="533"/>
                    <a:pt x="377" y="533"/>
                  </a:cubicBezTo>
                  <a:cubicBezTo>
                    <a:pt x="380" y="545"/>
                    <a:pt x="380" y="545"/>
                    <a:pt x="380" y="545"/>
                  </a:cubicBezTo>
                  <a:close/>
                  <a:moveTo>
                    <a:pt x="412" y="606"/>
                  </a:moveTo>
                  <a:lnTo>
                    <a:pt x="412" y="606"/>
                  </a:lnTo>
                  <a:cubicBezTo>
                    <a:pt x="405" y="622"/>
                    <a:pt x="405" y="622"/>
                    <a:pt x="405" y="622"/>
                  </a:cubicBezTo>
                  <a:cubicBezTo>
                    <a:pt x="395" y="636"/>
                    <a:pt x="395" y="636"/>
                    <a:pt x="395" y="636"/>
                  </a:cubicBezTo>
                  <a:cubicBezTo>
                    <a:pt x="405" y="657"/>
                    <a:pt x="405" y="657"/>
                    <a:pt x="405" y="657"/>
                  </a:cubicBezTo>
                  <a:cubicBezTo>
                    <a:pt x="414" y="654"/>
                    <a:pt x="414" y="654"/>
                    <a:pt x="414" y="654"/>
                  </a:cubicBezTo>
                  <a:cubicBezTo>
                    <a:pt x="420" y="632"/>
                    <a:pt x="420" y="632"/>
                    <a:pt x="420" y="632"/>
                  </a:cubicBezTo>
                  <a:cubicBezTo>
                    <a:pt x="414" y="619"/>
                    <a:pt x="414" y="619"/>
                    <a:pt x="414" y="619"/>
                  </a:cubicBezTo>
                  <a:cubicBezTo>
                    <a:pt x="418" y="600"/>
                    <a:pt x="418" y="600"/>
                    <a:pt x="418" y="600"/>
                  </a:cubicBezTo>
                  <a:cubicBezTo>
                    <a:pt x="412" y="606"/>
                    <a:pt x="412" y="606"/>
                    <a:pt x="412" y="606"/>
                  </a:cubicBezTo>
                  <a:close/>
                  <a:moveTo>
                    <a:pt x="450" y="619"/>
                  </a:moveTo>
                  <a:lnTo>
                    <a:pt x="450" y="619"/>
                  </a:lnTo>
                  <a:cubicBezTo>
                    <a:pt x="443" y="625"/>
                    <a:pt x="443" y="625"/>
                    <a:pt x="443" y="625"/>
                  </a:cubicBezTo>
                  <a:cubicBezTo>
                    <a:pt x="444" y="634"/>
                    <a:pt x="444" y="634"/>
                    <a:pt x="444" y="634"/>
                  </a:cubicBezTo>
                  <a:cubicBezTo>
                    <a:pt x="460" y="632"/>
                    <a:pt x="460" y="632"/>
                    <a:pt x="460" y="632"/>
                  </a:cubicBezTo>
                  <a:cubicBezTo>
                    <a:pt x="461" y="625"/>
                    <a:pt x="461" y="625"/>
                    <a:pt x="461" y="625"/>
                  </a:cubicBezTo>
                  <a:cubicBezTo>
                    <a:pt x="450" y="619"/>
                    <a:pt x="450" y="619"/>
                    <a:pt x="450" y="619"/>
                  </a:cubicBezTo>
                  <a:close/>
                  <a:moveTo>
                    <a:pt x="501" y="579"/>
                  </a:moveTo>
                  <a:lnTo>
                    <a:pt x="501" y="579"/>
                  </a:lnTo>
                  <a:cubicBezTo>
                    <a:pt x="484" y="562"/>
                    <a:pt x="484" y="562"/>
                    <a:pt x="484" y="562"/>
                  </a:cubicBezTo>
                  <a:cubicBezTo>
                    <a:pt x="478" y="564"/>
                    <a:pt x="478" y="564"/>
                    <a:pt x="478" y="564"/>
                  </a:cubicBezTo>
                  <a:cubicBezTo>
                    <a:pt x="478" y="573"/>
                    <a:pt x="478" y="573"/>
                    <a:pt x="478" y="573"/>
                  </a:cubicBezTo>
                  <a:cubicBezTo>
                    <a:pt x="499" y="596"/>
                    <a:pt x="499" y="596"/>
                    <a:pt x="499" y="596"/>
                  </a:cubicBezTo>
                  <a:cubicBezTo>
                    <a:pt x="502" y="588"/>
                    <a:pt x="502" y="588"/>
                    <a:pt x="502" y="588"/>
                  </a:cubicBezTo>
                  <a:cubicBezTo>
                    <a:pt x="501" y="579"/>
                    <a:pt x="501" y="579"/>
                    <a:pt x="501" y="579"/>
                  </a:cubicBezTo>
                  <a:close/>
                  <a:moveTo>
                    <a:pt x="532" y="610"/>
                  </a:moveTo>
                  <a:lnTo>
                    <a:pt x="532" y="610"/>
                  </a:lnTo>
                  <a:cubicBezTo>
                    <a:pt x="536" y="617"/>
                    <a:pt x="536" y="617"/>
                    <a:pt x="536" y="617"/>
                  </a:cubicBezTo>
                  <a:cubicBezTo>
                    <a:pt x="548" y="631"/>
                    <a:pt x="548" y="631"/>
                    <a:pt x="548" y="631"/>
                  </a:cubicBezTo>
                  <a:cubicBezTo>
                    <a:pt x="556" y="631"/>
                    <a:pt x="556" y="631"/>
                    <a:pt x="556" y="631"/>
                  </a:cubicBezTo>
                  <a:cubicBezTo>
                    <a:pt x="542" y="614"/>
                    <a:pt x="542" y="614"/>
                    <a:pt x="542" y="614"/>
                  </a:cubicBezTo>
                  <a:cubicBezTo>
                    <a:pt x="532" y="610"/>
                    <a:pt x="532" y="610"/>
                    <a:pt x="532" y="610"/>
                  </a:cubicBezTo>
                  <a:close/>
                  <a:moveTo>
                    <a:pt x="504" y="668"/>
                  </a:moveTo>
                  <a:lnTo>
                    <a:pt x="504" y="668"/>
                  </a:lnTo>
                  <a:cubicBezTo>
                    <a:pt x="518" y="646"/>
                    <a:pt x="518" y="646"/>
                    <a:pt x="518" y="646"/>
                  </a:cubicBezTo>
                  <a:cubicBezTo>
                    <a:pt x="530" y="646"/>
                    <a:pt x="530" y="646"/>
                    <a:pt x="530" y="646"/>
                  </a:cubicBezTo>
                  <a:cubicBezTo>
                    <a:pt x="547" y="668"/>
                    <a:pt x="547" y="668"/>
                    <a:pt x="547" y="668"/>
                  </a:cubicBezTo>
                  <a:cubicBezTo>
                    <a:pt x="567" y="677"/>
                    <a:pt x="567" y="677"/>
                    <a:pt x="567" y="677"/>
                  </a:cubicBezTo>
                  <a:cubicBezTo>
                    <a:pt x="580" y="675"/>
                    <a:pt x="580" y="675"/>
                    <a:pt x="580" y="675"/>
                  </a:cubicBezTo>
                  <a:cubicBezTo>
                    <a:pt x="580" y="665"/>
                    <a:pt x="580" y="665"/>
                    <a:pt x="580" y="665"/>
                  </a:cubicBezTo>
                  <a:cubicBezTo>
                    <a:pt x="570" y="652"/>
                    <a:pt x="570" y="652"/>
                    <a:pt x="570" y="652"/>
                  </a:cubicBezTo>
                  <a:cubicBezTo>
                    <a:pt x="545" y="636"/>
                    <a:pt x="545" y="636"/>
                    <a:pt x="545" y="636"/>
                  </a:cubicBezTo>
                  <a:cubicBezTo>
                    <a:pt x="535" y="634"/>
                    <a:pt x="535" y="634"/>
                    <a:pt x="535" y="634"/>
                  </a:cubicBezTo>
                  <a:cubicBezTo>
                    <a:pt x="521" y="620"/>
                    <a:pt x="521" y="620"/>
                    <a:pt x="521" y="620"/>
                  </a:cubicBezTo>
                  <a:cubicBezTo>
                    <a:pt x="515" y="622"/>
                    <a:pt x="515" y="622"/>
                    <a:pt x="515" y="622"/>
                  </a:cubicBezTo>
                  <a:cubicBezTo>
                    <a:pt x="516" y="616"/>
                    <a:pt x="516" y="616"/>
                    <a:pt x="516" y="616"/>
                  </a:cubicBezTo>
                  <a:cubicBezTo>
                    <a:pt x="504" y="613"/>
                    <a:pt x="504" y="613"/>
                    <a:pt x="504" y="613"/>
                  </a:cubicBezTo>
                  <a:cubicBezTo>
                    <a:pt x="505" y="631"/>
                    <a:pt x="505" y="631"/>
                    <a:pt x="505" y="631"/>
                  </a:cubicBezTo>
                  <a:cubicBezTo>
                    <a:pt x="509" y="643"/>
                    <a:pt x="509" y="643"/>
                    <a:pt x="509" y="643"/>
                  </a:cubicBezTo>
                  <a:cubicBezTo>
                    <a:pt x="501" y="649"/>
                    <a:pt x="501" y="649"/>
                    <a:pt x="501" y="649"/>
                  </a:cubicBezTo>
                  <a:cubicBezTo>
                    <a:pt x="501" y="658"/>
                    <a:pt x="501" y="658"/>
                    <a:pt x="501" y="658"/>
                  </a:cubicBezTo>
                  <a:cubicBezTo>
                    <a:pt x="504" y="668"/>
                    <a:pt x="504" y="668"/>
                    <a:pt x="504" y="668"/>
                  </a:cubicBezTo>
                  <a:close/>
                  <a:moveTo>
                    <a:pt x="424" y="787"/>
                  </a:moveTo>
                  <a:lnTo>
                    <a:pt x="424" y="787"/>
                  </a:lnTo>
                  <a:cubicBezTo>
                    <a:pt x="420" y="793"/>
                    <a:pt x="420" y="793"/>
                    <a:pt x="420" y="793"/>
                  </a:cubicBezTo>
                  <a:cubicBezTo>
                    <a:pt x="412" y="796"/>
                    <a:pt x="412" y="796"/>
                    <a:pt x="412" y="796"/>
                  </a:cubicBezTo>
                  <a:cubicBezTo>
                    <a:pt x="406" y="768"/>
                    <a:pt x="406" y="768"/>
                    <a:pt x="406" y="768"/>
                  </a:cubicBezTo>
                  <a:cubicBezTo>
                    <a:pt x="412" y="750"/>
                    <a:pt x="412" y="750"/>
                    <a:pt x="412" y="750"/>
                  </a:cubicBezTo>
                  <a:cubicBezTo>
                    <a:pt x="411" y="721"/>
                    <a:pt x="411" y="721"/>
                    <a:pt x="411" y="721"/>
                  </a:cubicBezTo>
                  <a:cubicBezTo>
                    <a:pt x="415" y="706"/>
                    <a:pt x="415" y="706"/>
                    <a:pt x="415" y="706"/>
                  </a:cubicBezTo>
                  <a:cubicBezTo>
                    <a:pt x="415" y="691"/>
                    <a:pt x="415" y="691"/>
                    <a:pt x="415" y="691"/>
                  </a:cubicBezTo>
                  <a:cubicBezTo>
                    <a:pt x="408" y="689"/>
                    <a:pt x="408" y="689"/>
                    <a:pt x="408" y="689"/>
                  </a:cubicBezTo>
                  <a:cubicBezTo>
                    <a:pt x="391" y="683"/>
                    <a:pt x="391" y="683"/>
                    <a:pt x="391" y="683"/>
                  </a:cubicBezTo>
                  <a:cubicBezTo>
                    <a:pt x="394" y="672"/>
                    <a:pt x="394" y="672"/>
                    <a:pt x="394" y="672"/>
                  </a:cubicBezTo>
                  <a:cubicBezTo>
                    <a:pt x="411" y="668"/>
                    <a:pt x="411" y="668"/>
                    <a:pt x="411" y="668"/>
                  </a:cubicBezTo>
                  <a:cubicBezTo>
                    <a:pt x="426" y="684"/>
                    <a:pt x="426" y="684"/>
                    <a:pt x="426" y="684"/>
                  </a:cubicBezTo>
                  <a:cubicBezTo>
                    <a:pt x="438" y="689"/>
                    <a:pt x="438" y="689"/>
                    <a:pt x="438" y="689"/>
                  </a:cubicBezTo>
                  <a:cubicBezTo>
                    <a:pt x="435" y="695"/>
                    <a:pt x="435" y="695"/>
                    <a:pt x="435" y="695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61" y="695"/>
                    <a:pt x="461" y="695"/>
                    <a:pt x="461" y="695"/>
                  </a:cubicBezTo>
                  <a:cubicBezTo>
                    <a:pt x="472" y="698"/>
                    <a:pt x="472" y="698"/>
                    <a:pt x="472" y="698"/>
                  </a:cubicBezTo>
                  <a:cubicBezTo>
                    <a:pt x="481" y="713"/>
                    <a:pt x="481" y="713"/>
                    <a:pt x="481" y="713"/>
                  </a:cubicBezTo>
                  <a:cubicBezTo>
                    <a:pt x="492" y="700"/>
                    <a:pt x="492" y="700"/>
                    <a:pt x="492" y="700"/>
                  </a:cubicBezTo>
                  <a:cubicBezTo>
                    <a:pt x="502" y="694"/>
                    <a:pt x="502" y="694"/>
                    <a:pt x="502" y="694"/>
                  </a:cubicBezTo>
                  <a:cubicBezTo>
                    <a:pt x="509" y="706"/>
                    <a:pt x="509" y="706"/>
                    <a:pt x="509" y="706"/>
                  </a:cubicBezTo>
                  <a:cubicBezTo>
                    <a:pt x="507" y="720"/>
                    <a:pt x="507" y="720"/>
                    <a:pt x="507" y="720"/>
                  </a:cubicBezTo>
                  <a:cubicBezTo>
                    <a:pt x="498" y="726"/>
                    <a:pt x="498" y="726"/>
                    <a:pt x="498" y="726"/>
                  </a:cubicBezTo>
                  <a:cubicBezTo>
                    <a:pt x="490" y="744"/>
                    <a:pt x="490" y="744"/>
                    <a:pt x="490" y="744"/>
                  </a:cubicBezTo>
                  <a:cubicBezTo>
                    <a:pt x="470" y="759"/>
                    <a:pt x="470" y="759"/>
                    <a:pt x="470" y="759"/>
                  </a:cubicBezTo>
                  <a:cubicBezTo>
                    <a:pt x="464" y="770"/>
                    <a:pt x="464" y="770"/>
                    <a:pt x="464" y="770"/>
                  </a:cubicBezTo>
                  <a:cubicBezTo>
                    <a:pt x="455" y="770"/>
                    <a:pt x="455" y="770"/>
                    <a:pt x="455" y="770"/>
                  </a:cubicBezTo>
                  <a:cubicBezTo>
                    <a:pt x="454" y="776"/>
                    <a:pt x="454" y="776"/>
                    <a:pt x="454" y="776"/>
                  </a:cubicBezTo>
                  <a:cubicBezTo>
                    <a:pt x="443" y="775"/>
                    <a:pt x="443" y="775"/>
                    <a:pt x="443" y="775"/>
                  </a:cubicBezTo>
                  <a:cubicBezTo>
                    <a:pt x="424" y="787"/>
                    <a:pt x="424" y="787"/>
                    <a:pt x="424" y="787"/>
                  </a:cubicBezTo>
                  <a:close/>
                  <a:moveTo>
                    <a:pt x="466" y="776"/>
                  </a:moveTo>
                  <a:lnTo>
                    <a:pt x="466" y="776"/>
                  </a:lnTo>
                  <a:cubicBezTo>
                    <a:pt x="452" y="781"/>
                    <a:pt x="452" y="781"/>
                    <a:pt x="452" y="781"/>
                  </a:cubicBezTo>
                  <a:cubicBezTo>
                    <a:pt x="447" y="796"/>
                    <a:pt x="447" y="796"/>
                    <a:pt x="447" y="796"/>
                  </a:cubicBezTo>
                  <a:cubicBezTo>
                    <a:pt x="457" y="804"/>
                    <a:pt x="457" y="804"/>
                    <a:pt x="457" y="804"/>
                  </a:cubicBezTo>
                  <a:cubicBezTo>
                    <a:pt x="470" y="790"/>
                    <a:pt x="470" y="790"/>
                    <a:pt x="470" y="790"/>
                  </a:cubicBezTo>
                  <a:cubicBezTo>
                    <a:pt x="472" y="779"/>
                    <a:pt x="472" y="779"/>
                    <a:pt x="472" y="779"/>
                  </a:cubicBezTo>
                  <a:cubicBezTo>
                    <a:pt x="466" y="776"/>
                    <a:pt x="466" y="776"/>
                    <a:pt x="466" y="776"/>
                  </a:cubicBezTo>
                  <a:close/>
                  <a:moveTo>
                    <a:pt x="603" y="772"/>
                  </a:moveTo>
                  <a:lnTo>
                    <a:pt x="603" y="772"/>
                  </a:lnTo>
                  <a:cubicBezTo>
                    <a:pt x="602" y="787"/>
                    <a:pt x="602" y="787"/>
                    <a:pt x="602" y="787"/>
                  </a:cubicBezTo>
                  <a:cubicBezTo>
                    <a:pt x="597" y="779"/>
                    <a:pt x="597" y="779"/>
                    <a:pt x="597" y="779"/>
                  </a:cubicBezTo>
                  <a:cubicBezTo>
                    <a:pt x="603" y="772"/>
                    <a:pt x="603" y="772"/>
                    <a:pt x="603" y="772"/>
                  </a:cubicBezTo>
                  <a:close/>
                  <a:moveTo>
                    <a:pt x="532" y="880"/>
                  </a:moveTo>
                  <a:lnTo>
                    <a:pt x="532" y="880"/>
                  </a:lnTo>
                  <a:cubicBezTo>
                    <a:pt x="544" y="866"/>
                    <a:pt x="544" y="866"/>
                    <a:pt x="544" y="866"/>
                  </a:cubicBezTo>
                  <a:cubicBezTo>
                    <a:pt x="550" y="831"/>
                    <a:pt x="550" y="831"/>
                    <a:pt x="550" y="831"/>
                  </a:cubicBezTo>
                  <a:cubicBezTo>
                    <a:pt x="571" y="807"/>
                    <a:pt x="571" y="807"/>
                    <a:pt x="571" y="807"/>
                  </a:cubicBezTo>
                  <a:cubicBezTo>
                    <a:pt x="576" y="790"/>
                    <a:pt x="576" y="790"/>
                    <a:pt x="576" y="790"/>
                  </a:cubicBezTo>
                  <a:cubicBezTo>
                    <a:pt x="574" y="776"/>
                    <a:pt x="574" y="776"/>
                    <a:pt x="574" y="776"/>
                  </a:cubicBezTo>
                  <a:cubicBezTo>
                    <a:pt x="579" y="765"/>
                    <a:pt x="579" y="765"/>
                    <a:pt x="579" y="765"/>
                  </a:cubicBezTo>
                  <a:cubicBezTo>
                    <a:pt x="579" y="735"/>
                    <a:pt x="579" y="735"/>
                    <a:pt x="579" y="735"/>
                  </a:cubicBezTo>
                  <a:cubicBezTo>
                    <a:pt x="570" y="738"/>
                    <a:pt x="570" y="738"/>
                    <a:pt x="570" y="738"/>
                  </a:cubicBezTo>
                  <a:cubicBezTo>
                    <a:pt x="565" y="767"/>
                    <a:pt x="565" y="767"/>
                    <a:pt x="565" y="767"/>
                  </a:cubicBezTo>
                  <a:cubicBezTo>
                    <a:pt x="550" y="793"/>
                    <a:pt x="550" y="793"/>
                    <a:pt x="550" y="793"/>
                  </a:cubicBezTo>
                  <a:cubicBezTo>
                    <a:pt x="548" y="811"/>
                    <a:pt x="548" y="811"/>
                    <a:pt x="548" y="811"/>
                  </a:cubicBezTo>
                  <a:cubicBezTo>
                    <a:pt x="541" y="834"/>
                    <a:pt x="541" y="834"/>
                    <a:pt x="541" y="834"/>
                  </a:cubicBezTo>
                  <a:cubicBezTo>
                    <a:pt x="528" y="850"/>
                    <a:pt x="528" y="850"/>
                    <a:pt x="528" y="850"/>
                  </a:cubicBezTo>
                  <a:cubicBezTo>
                    <a:pt x="528" y="866"/>
                    <a:pt x="528" y="866"/>
                    <a:pt x="528" y="866"/>
                  </a:cubicBezTo>
                  <a:cubicBezTo>
                    <a:pt x="532" y="880"/>
                    <a:pt x="532" y="880"/>
                    <a:pt x="532" y="880"/>
                  </a:cubicBezTo>
                  <a:close/>
                  <a:moveTo>
                    <a:pt x="515" y="872"/>
                  </a:moveTo>
                  <a:lnTo>
                    <a:pt x="515" y="872"/>
                  </a:lnTo>
                  <a:cubicBezTo>
                    <a:pt x="512" y="840"/>
                    <a:pt x="512" y="840"/>
                    <a:pt x="512" y="840"/>
                  </a:cubicBezTo>
                  <a:cubicBezTo>
                    <a:pt x="522" y="795"/>
                    <a:pt x="522" y="795"/>
                    <a:pt x="522" y="795"/>
                  </a:cubicBezTo>
                  <a:cubicBezTo>
                    <a:pt x="536" y="779"/>
                    <a:pt x="536" y="779"/>
                    <a:pt x="536" y="779"/>
                  </a:cubicBezTo>
                  <a:cubicBezTo>
                    <a:pt x="538" y="765"/>
                    <a:pt x="538" y="765"/>
                    <a:pt x="538" y="765"/>
                  </a:cubicBezTo>
                  <a:cubicBezTo>
                    <a:pt x="525" y="756"/>
                    <a:pt x="525" y="756"/>
                    <a:pt x="525" y="756"/>
                  </a:cubicBezTo>
                  <a:cubicBezTo>
                    <a:pt x="518" y="761"/>
                    <a:pt x="518" y="761"/>
                    <a:pt x="518" y="761"/>
                  </a:cubicBezTo>
                  <a:cubicBezTo>
                    <a:pt x="507" y="756"/>
                    <a:pt x="507" y="756"/>
                    <a:pt x="507" y="756"/>
                  </a:cubicBezTo>
                  <a:cubicBezTo>
                    <a:pt x="495" y="765"/>
                    <a:pt x="495" y="765"/>
                    <a:pt x="495" y="765"/>
                  </a:cubicBezTo>
                  <a:cubicBezTo>
                    <a:pt x="495" y="779"/>
                    <a:pt x="495" y="779"/>
                    <a:pt x="495" y="779"/>
                  </a:cubicBezTo>
                  <a:cubicBezTo>
                    <a:pt x="484" y="795"/>
                    <a:pt x="484" y="795"/>
                    <a:pt x="484" y="795"/>
                  </a:cubicBezTo>
                  <a:cubicBezTo>
                    <a:pt x="487" y="816"/>
                    <a:pt x="487" y="816"/>
                    <a:pt x="487" y="816"/>
                  </a:cubicBezTo>
                  <a:cubicBezTo>
                    <a:pt x="480" y="834"/>
                    <a:pt x="480" y="834"/>
                    <a:pt x="480" y="834"/>
                  </a:cubicBezTo>
                  <a:cubicBezTo>
                    <a:pt x="454" y="842"/>
                    <a:pt x="454" y="842"/>
                    <a:pt x="454" y="842"/>
                  </a:cubicBezTo>
                  <a:cubicBezTo>
                    <a:pt x="446" y="851"/>
                    <a:pt x="446" y="851"/>
                    <a:pt x="446" y="851"/>
                  </a:cubicBezTo>
                  <a:cubicBezTo>
                    <a:pt x="450" y="877"/>
                    <a:pt x="450" y="877"/>
                    <a:pt x="450" y="877"/>
                  </a:cubicBezTo>
                  <a:cubicBezTo>
                    <a:pt x="461" y="879"/>
                    <a:pt x="461" y="879"/>
                    <a:pt x="461" y="879"/>
                  </a:cubicBezTo>
                  <a:cubicBezTo>
                    <a:pt x="481" y="889"/>
                    <a:pt x="481" y="889"/>
                    <a:pt x="481" y="889"/>
                  </a:cubicBezTo>
                  <a:cubicBezTo>
                    <a:pt x="496" y="891"/>
                    <a:pt x="496" y="891"/>
                    <a:pt x="496" y="891"/>
                  </a:cubicBezTo>
                  <a:cubicBezTo>
                    <a:pt x="498" y="909"/>
                    <a:pt x="498" y="909"/>
                    <a:pt x="498" y="909"/>
                  </a:cubicBezTo>
                  <a:cubicBezTo>
                    <a:pt x="510" y="917"/>
                    <a:pt x="510" y="917"/>
                    <a:pt x="510" y="917"/>
                  </a:cubicBezTo>
                  <a:cubicBezTo>
                    <a:pt x="524" y="908"/>
                    <a:pt x="524" y="908"/>
                    <a:pt x="524" y="908"/>
                  </a:cubicBezTo>
                  <a:cubicBezTo>
                    <a:pt x="525" y="892"/>
                    <a:pt x="525" y="892"/>
                    <a:pt x="525" y="892"/>
                  </a:cubicBezTo>
                  <a:cubicBezTo>
                    <a:pt x="515" y="872"/>
                    <a:pt x="515" y="872"/>
                    <a:pt x="515" y="872"/>
                  </a:cubicBezTo>
                  <a:close/>
                  <a:moveTo>
                    <a:pt x="556" y="898"/>
                  </a:moveTo>
                  <a:lnTo>
                    <a:pt x="556" y="898"/>
                  </a:lnTo>
                  <a:cubicBezTo>
                    <a:pt x="561" y="903"/>
                    <a:pt x="561" y="903"/>
                    <a:pt x="561" y="903"/>
                  </a:cubicBezTo>
                  <a:cubicBezTo>
                    <a:pt x="559" y="912"/>
                    <a:pt x="559" y="912"/>
                    <a:pt x="559" y="912"/>
                  </a:cubicBezTo>
                  <a:cubicBezTo>
                    <a:pt x="545" y="917"/>
                    <a:pt x="545" y="917"/>
                    <a:pt x="545" y="917"/>
                  </a:cubicBezTo>
                  <a:cubicBezTo>
                    <a:pt x="536" y="909"/>
                    <a:pt x="536" y="909"/>
                    <a:pt x="536" y="909"/>
                  </a:cubicBezTo>
                  <a:cubicBezTo>
                    <a:pt x="541" y="900"/>
                    <a:pt x="541" y="900"/>
                    <a:pt x="541" y="900"/>
                  </a:cubicBezTo>
                  <a:cubicBezTo>
                    <a:pt x="556" y="898"/>
                    <a:pt x="556" y="898"/>
                    <a:pt x="556" y="898"/>
                  </a:cubicBezTo>
                  <a:close/>
                  <a:moveTo>
                    <a:pt x="605" y="824"/>
                  </a:moveTo>
                  <a:lnTo>
                    <a:pt x="605" y="824"/>
                  </a:lnTo>
                  <a:cubicBezTo>
                    <a:pt x="614" y="824"/>
                    <a:pt x="614" y="824"/>
                    <a:pt x="614" y="824"/>
                  </a:cubicBezTo>
                  <a:cubicBezTo>
                    <a:pt x="623" y="831"/>
                    <a:pt x="623" y="831"/>
                    <a:pt x="623" y="831"/>
                  </a:cubicBezTo>
                  <a:cubicBezTo>
                    <a:pt x="625" y="850"/>
                    <a:pt x="625" y="850"/>
                    <a:pt x="625" y="850"/>
                  </a:cubicBezTo>
                  <a:cubicBezTo>
                    <a:pt x="619" y="860"/>
                    <a:pt x="619" y="860"/>
                    <a:pt x="619" y="860"/>
                  </a:cubicBezTo>
                  <a:cubicBezTo>
                    <a:pt x="594" y="871"/>
                    <a:pt x="594" y="871"/>
                    <a:pt x="594" y="871"/>
                  </a:cubicBezTo>
                  <a:cubicBezTo>
                    <a:pt x="574" y="872"/>
                    <a:pt x="574" y="872"/>
                    <a:pt x="574" y="872"/>
                  </a:cubicBezTo>
                  <a:cubicBezTo>
                    <a:pt x="576" y="865"/>
                    <a:pt x="576" y="865"/>
                    <a:pt x="576" y="865"/>
                  </a:cubicBezTo>
                  <a:cubicBezTo>
                    <a:pt x="568" y="854"/>
                    <a:pt x="568" y="854"/>
                    <a:pt x="568" y="854"/>
                  </a:cubicBezTo>
                  <a:cubicBezTo>
                    <a:pt x="577" y="840"/>
                    <a:pt x="577" y="840"/>
                    <a:pt x="577" y="840"/>
                  </a:cubicBezTo>
                  <a:cubicBezTo>
                    <a:pt x="605" y="824"/>
                    <a:pt x="605" y="824"/>
                    <a:pt x="605" y="824"/>
                  </a:cubicBezTo>
                  <a:close/>
                  <a:moveTo>
                    <a:pt x="680" y="827"/>
                  </a:moveTo>
                  <a:lnTo>
                    <a:pt x="680" y="827"/>
                  </a:lnTo>
                  <a:cubicBezTo>
                    <a:pt x="687" y="840"/>
                    <a:pt x="687" y="840"/>
                    <a:pt x="687" y="840"/>
                  </a:cubicBezTo>
                  <a:cubicBezTo>
                    <a:pt x="687" y="853"/>
                    <a:pt x="687" y="853"/>
                    <a:pt x="687" y="853"/>
                  </a:cubicBezTo>
                  <a:cubicBezTo>
                    <a:pt x="677" y="840"/>
                    <a:pt x="677" y="840"/>
                    <a:pt x="677" y="840"/>
                  </a:cubicBezTo>
                  <a:cubicBezTo>
                    <a:pt x="680" y="827"/>
                    <a:pt x="680" y="827"/>
                    <a:pt x="680" y="827"/>
                  </a:cubicBezTo>
                  <a:close/>
                  <a:moveTo>
                    <a:pt x="634" y="891"/>
                  </a:moveTo>
                  <a:lnTo>
                    <a:pt x="634" y="891"/>
                  </a:lnTo>
                  <a:cubicBezTo>
                    <a:pt x="648" y="903"/>
                    <a:pt x="648" y="903"/>
                    <a:pt x="648" y="903"/>
                  </a:cubicBezTo>
                  <a:cubicBezTo>
                    <a:pt x="646" y="917"/>
                    <a:pt x="646" y="917"/>
                    <a:pt x="646" y="917"/>
                  </a:cubicBezTo>
                  <a:cubicBezTo>
                    <a:pt x="634" y="909"/>
                    <a:pt x="634" y="909"/>
                    <a:pt x="634" y="909"/>
                  </a:cubicBezTo>
                  <a:cubicBezTo>
                    <a:pt x="631" y="898"/>
                    <a:pt x="631" y="898"/>
                    <a:pt x="631" y="898"/>
                  </a:cubicBezTo>
                  <a:cubicBezTo>
                    <a:pt x="634" y="891"/>
                    <a:pt x="634" y="891"/>
                    <a:pt x="634" y="891"/>
                  </a:cubicBezTo>
                  <a:close/>
                  <a:moveTo>
                    <a:pt x="623" y="697"/>
                  </a:moveTo>
                  <a:lnTo>
                    <a:pt x="623" y="697"/>
                  </a:lnTo>
                  <a:cubicBezTo>
                    <a:pt x="619" y="712"/>
                    <a:pt x="619" y="712"/>
                    <a:pt x="619" y="712"/>
                  </a:cubicBezTo>
                  <a:cubicBezTo>
                    <a:pt x="606" y="713"/>
                    <a:pt x="606" y="713"/>
                    <a:pt x="606" y="713"/>
                  </a:cubicBezTo>
                  <a:cubicBezTo>
                    <a:pt x="596" y="706"/>
                    <a:pt x="596" y="706"/>
                    <a:pt x="596" y="706"/>
                  </a:cubicBezTo>
                  <a:cubicBezTo>
                    <a:pt x="603" y="700"/>
                    <a:pt x="603" y="700"/>
                    <a:pt x="603" y="700"/>
                  </a:cubicBezTo>
                  <a:cubicBezTo>
                    <a:pt x="623" y="697"/>
                    <a:pt x="623" y="697"/>
                    <a:pt x="623" y="697"/>
                  </a:cubicBezTo>
                  <a:close/>
                  <a:moveTo>
                    <a:pt x="657" y="720"/>
                  </a:moveTo>
                  <a:lnTo>
                    <a:pt x="657" y="720"/>
                  </a:lnTo>
                  <a:cubicBezTo>
                    <a:pt x="671" y="727"/>
                    <a:pt x="671" y="727"/>
                    <a:pt x="671" y="727"/>
                  </a:cubicBezTo>
                  <a:cubicBezTo>
                    <a:pt x="675" y="738"/>
                    <a:pt x="675" y="738"/>
                    <a:pt x="675" y="738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703" y="743"/>
                    <a:pt x="703" y="743"/>
                    <a:pt x="703" y="743"/>
                  </a:cubicBezTo>
                  <a:cubicBezTo>
                    <a:pt x="707" y="738"/>
                    <a:pt x="707" y="738"/>
                    <a:pt x="707" y="738"/>
                  </a:cubicBezTo>
                  <a:cubicBezTo>
                    <a:pt x="715" y="743"/>
                    <a:pt x="715" y="743"/>
                    <a:pt x="715" y="743"/>
                  </a:cubicBezTo>
                  <a:cubicBezTo>
                    <a:pt x="707" y="732"/>
                    <a:pt x="707" y="732"/>
                    <a:pt x="707" y="732"/>
                  </a:cubicBezTo>
                  <a:cubicBezTo>
                    <a:pt x="703" y="718"/>
                    <a:pt x="703" y="718"/>
                    <a:pt x="703" y="718"/>
                  </a:cubicBezTo>
                  <a:cubicBezTo>
                    <a:pt x="694" y="709"/>
                    <a:pt x="694" y="709"/>
                    <a:pt x="694" y="709"/>
                  </a:cubicBezTo>
                  <a:cubicBezTo>
                    <a:pt x="695" y="686"/>
                    <a:pt x="695" y="686"/>
                    <a:pt x="695" y="686"/>
                  </a:cubicBezTo>
                  <a:cubicBezTo>
                    <a:pt x="692" y="657"/>
                    <a:pt x="692" y="657"/>
                    <a:pt x="692" y="657"/>
                  </a:cubicBezTo>
                  <a:cubicBezTo>
                    <a:pt x="694" y="649"/>
                    <a:pt x="694" y="649"/>
                    <a:pt x="694" y="649"/>
                  </a:cubicBezTo>
                  <a:cubicBezTo>
                    <a:pt x="687" y="643"/>
                    <a:pt x="687" y="643"/>
                    <a:pt x="687" y="643"/>
                  </a:cubicBezTo>
                  <a:cubicBezTo>
                    <a:pt x="674" y="625"/>
                    <a:pt x="674" y="625"/>
                    <a:pt x="674" y="625"/>
                  </a:cubicBezTo>
                  <a:cubicBezTo>
                    <a:pt x="666" y="610"/>
                    <a:pt x="666" y="610"/>
                    <a:pt x="666" y="610"/>
                  </a:cubicBezTo>
                  <a:cubicBezTo>
                    <a:pt x="655" y="610"/>
                    <a:pt x="655" y="610"/>
                    <a:pt x="655" y="610"/>
                  </a:cubicBezTo>
                  <a:cubicBezTo>
                    <a:pt x="651" y="613"/>
                    <a:pt x="651" y="613"/>
                    <a:pt x="651" y="613"/>
                  </a:cubicBezTo>
                  <a:cubicBezTo>
                    <a:pt x="643" y="608"/>
                    <a:pt x="643" y="608"/>
                    <a:pt x="643" y="608"/>
                  </a:cubicBezTo>
                  <a:cubicBezTo>
                    <a:pt x="634" y="610"/>
                    <a:pt x="634" y="610"/>
                    <a:pt x="634" y="610"/>
                  </a:cubicBezTo>
                  <a:cubicBezTo>
                    <a:pt x="629" y="616"/>
                    <a:pt x="629" y="616"/>
                    <a:pt x="629" y="616"/>
                  </a:cubicBezTo>
                  <a:cubicBezTo>
                    <a:pt x="613" y="616"/>
                    <a:pt x="613" y="616"/>
                    <a:pt x="613" y="616"/>
                  </a:cubicBezTo>
                  <a:cubicBezTo>
                    <a:pt x="600" y="616"/>
                    <a:pt x="600" y="616"/>
                    <a:pt x="600" y="616"/>
                  </a:cubicBezTo>
                  <a:cubicBezTo>
                    <a:pt x="593" y="613"/>
                    <a:pt x="593" y="613"/>
                    <a:pt x="593" y="613"/>
                  </a:cubicBezTo>
                  <a:cubicBezTo>
                    <a:pt x="593" y="623"/>
                    <a:pt x="593" y="623"/>
                    <a:pt x="593" y="623"/>
                  </a:cubicBezTo>
                  <a:cubicBezTo>
                    <a:pt x="605" y="649"/>
                    <a:pt x="605" y="649"/>
                    <a:pt x="605" y="649"/>
                  </a:cubicBezTo>
                  <a:cubicBezTo>
                    <a:pt x="626" y="666"/>
                    <a:pt x="626" y="666"/>
                    <a:pt x="626" y="666"/>
                  </a:cubicBezTo>
                  <a:cubicBezTo>
                    <a:pt x="645" y="687"/>
                    <a:pt x="645" y="687"/>
                    <a:pt x="645" y="687"/>
                  </a:cubicBezTo>
                  <a:cubicBezTo>
                    <a:pt x="652" y="692"/>
                    <a:pt x="652" y="692"/>
                    <a:pt x="652" y="692"/>
                  </a:cubicBezTo>
                  <a:cubicBezTo>
                    <a:pt x="651" y="700"/>
                    <a:pt x="651" y="700"/>
                    <a:pt x="651" y="700"/>
                  </a:cubicBezTo>
                  <a:cubicBezTo>
                    <a:pt x="643" y="709"/>
                    <a:pt x="643" y="709"/>
                    <a:pt x="643" y="709"/>
                  </a:cubicBezTo>
                  <a:cubicBezTo>
                    <a:pt x="640" y="713"/>
                    <a:pt x="640" y="713"/>
                    <a:pt x="640" y="713"/>
                  </a:cubicBezTo>
                  <a:cubicBezTo>
                    <a:pt x="648" y="710"/>
                    <a:pt x="648" y="710"/>
                    <a:pt x="648" y="710"/>
                  </a:cubicBezTo>
                  <a:cubicBezTo>
                    <a:pt x="651" y="715"/>
                    <a:pt x="651" y="715"/>
                    <a:pt x="651" y="715"/>
                  </a:cubicBezTo>
                  <a:cubicBezTo>
                    <a:pt x="657" y="720"/>
                    <a:pt x="657" y="720"/>
                    <a:pt x="657" y="720"/>
                  </a:cubicBezTo>
                  <a:close/>
                  <a:moveTo>
                    <a:pt x="643" y="721"/>
                  </a:moveTo>
                  <a:lnTo>
                    <a:pt x="643" y="721"/>
                  </a:lnTo>
                  <a:cubicBezTo>
                    <a:pt x="626" y="727"/>
                    <a:pt x="626" y="727"/>
                    <a:pt x="626" y="727"/>
                  </a:cubicBezTo>
                  <a:cubicBezTo>
                    <a:pt x="611" y="721"/>
                    <a:pt x="611" y="721"/>
                    <a:pt x="611" y="721"/>
                  </a:cubicBezTo>
                  <a:cubicBezTo>
                    <a:pt x="600" y="721"/>
                    <a:pt x="600" y="721"/>
                    <a:pt x="600" y="721"/>
                  </a:cubicBezTo>
                  <a:cubicBezTo>
                    <a:pt x="606" y="736"/>
                    <a:pt x="606" y="736"/>
                    <a:pt x="606" y="736"/>
                  </a:cubicBezTo>
                  <a:cubicBezTo>
                    <a:pt x="608" y="753"/>
                    <a:pt x="608" y="753"/>
                    <a:pt x="608" y="753"/>
                  </a:cubicBezTo>
                  <a:cubicBezTo>
                    <a:pt x="617" y="762"/>
                    <a:pt x="617" y="762"/>
                    <a:pt x="617" y="762"/>
                  </a:cubicBezTo>
                  <a:cubicBezTo>
                    <a:pt x="625" y="755"/>
                    <a:pt x="625" y="755"/>
                    <a:pt x="625" y="755"/>
                  </a:cubicBezTo>
                  <a:cubicBezTo>
                    <a:pt x="634" y="764"/>
                    <a:pt x="634" y="764"/>
                    <a:pt x="634" y="764"/>
                  </a:cubicBezTo>
                  <a:cubicBezTo>
                    <a:pt x="634" y="785"/>
                    <a:pt x="634" y="785"/>
                    <a:pt x="634" y="785"/>
                  </a:cubicBezTo>
                  <a:cubicBezTo>
                    <a:pt x="642" y="799"/>
                    <a:pt x="642" y="799"/>
                    <a:pt x="642" y="799"/>
                  </a:cubicBezTo>
                  <a:cubicBezTo>
                    <a:pt x="643" y="824"/>
                    <a:pt x="643" y="824"/>
                    <a:pt x="643" y="824"/>
                  </a:cubicBezTo>
                  <a:cubicBezTo>
                    <a:pt x="657" y="833"/>
                    <a:pt x="657" y="833"/>
                    <a:pt x="657" y="833"/>
                  </a:cubicBezTo>
                  <a:cubicBezTo>
                    <a:pt x="658" y="810"/>
                    <a:pt x="658" y="810"/>
                    <a:pt x="658" y="810"/>
                  </a:cubicBezTo>
                  <a:cubicBezTo>
                    <a:pt x="668" y="822"/>
                    <a:pt x="668" y="822"/>
                    <a:pt x="668" y="822"/>
                  </a:cubicBezTo>
                  <a:cubicBezTo>
                    <a:pt x="681" y="817"/>
                    <a:pt x="681" y="817"/>
                    <a:pt x="681" y="817"/>
                  </a:cubicBezTo>
                  <a:cubicBezTo>
                    <a:pt x="683" y="805"/>
                    <a:pt x="683" y="805"/>
                    <a:pt x="683" y="805"/>
                  </a:cubicBezTo>
                  <a:cubicBezTo>
                    <a:pt x="669" y="781"/>
                    <a:pt x="669" y="781"/>
                    <a:pt x="669" y="781"/>
                  </a:cubicBezTo>
                  <a:cubicBezTo>
                    <a:pt x="657" y="773"/>
                    <a:pt x="657" y="773"/>
                    <a:pt x="657" y="773"/>
                  </a:cubicBezTo>
                  <a:cubicBezTo>
                    <a:pt x="655" y="749"/>
                    <a:pt x="655" y="749"/>
                    <a:pt x="655" y="749"/>
                  </a:cubicBezTo>
                  <a:cubicBezTo>
                    <a:pt x="646" y="729"/>
                    <a:pt x="646" y="729"/>
                    <a:pt x="646" y="729"/>
                  </a:cubicBezTo>
                  <a:cubicBezTo>
                    <a:pt x="643" y="721"/>
                    <a:pt x="643" y="721"/>
                    <a:pt x="643" y="721"/>
                  </a:cubicBezTo>
                  <a:close/>
                  <a:moveTo>
                    <a:pt x="723" y="762"/>
                  </a:moveTo>
                  <a:lnTo>
                    <a:pt x="723" y="762"/>
                  </a:lnTo>
                  <a:cubicBezTo>
                    <a:pt x="730" y="759"/>
                    <a:pt x="730" y="759"/>
                    <a:pt x="730" y="759"/>
                  </a:cubicBezTo>
                  <a:cubicBezTo>
                    <a:pt x="726" y="755"/>
                    <a:pt x="726" y="755"/>
                    <a:pt x="726" y="755"/>
                  </a:cubicBezTo>
                  <a:cubicBezTo>
                    <a:pt x="720" y="755"/>
                    <a:pt x="720" y="755"/>
                    <a:pt x="720" y="755"/>
                  </a:cubicBezTo>
                  <a:cubicBezTo>
                    <a:pt x="723" y="762"/>
                    <a:pt x="723" y="762"/>
                    <a:pt x="723" y="762"/>
                  </a:cubicBezTo>
                  <a:close/>
                  <a:moveTo>
                    <a:pt x="726" y="778"/>
                  </a:moveTo>
                  <a:lnTo>
                    <a:pt x="726" y="778"/>
                  </a:lnTo>
                  <a:cubicBezTo>
                    <a:pt x="715" y="772"/>
                    <a:pt x="715" y="772"/>
                    <a:pt x="715" y="772"/>
                  </a:cubicBezTo>
                  <a:cubicBezTo>
                    <a:pt x="715" y="781"/>
                    <a:pt x="715" y="781"/>
                    <a:pt x="715" y="781"/>
                  </a:cubicBezTo>
                  <a:cubicBezTo>
                    <a:pt x="721" y="784"/>
                    <a:pt x="721" y="784"/>
                    <a:pt x="721" y="784"/>
                  </a:cubicBezTo>
                  <a:cubicBezTo>
                    <a:pt x="726" y="778"/>
                    <a:pt x="726" y="778"/>
                    <a:pt x="726" y="778"/>
                  </a:cubicBezTo>
                  <a:close/>
                  <a:moveTo>
                    <a:pt x="723" y="856"/>
                  </a:moveTo>
                  <a:lnTo>
                    <a:pt x="723" y="856"/>
                  </a:lnTo>
                  <a:cubicBezTo>
                    <a:pt x="726" y="837"/>
                    <a:pt x="726" y="837"/>
                    <a:pt x="726" y="837"/>
                  </a:cubicBezTo>
                  <a:cubicBezTo>
                    <a:pt x="715" y="824"/>
                    <a:pt x="715" y="824"/>
                    <a:pt x="715" y="824"/>
                  </a:cubicBezTo>
                  <a:cubicBezTo>
                    <a:pt x="715" y="808"/>
                    <a:pt x="715" y="808"/>
                    <a:pt x="715" y="808"/>
                  </a:cubicBezTo>
                  <a:cubicBezTo>
                    <a:pt x="721" y="805"/>
                    <a:pt x="721" y="805"/>
                    <a:pt x="721" y="805"/>
                  </a:cubicBezTo>
                  <a:cubicBezTo>
                    <a:pt x="716" y="796"/>
                    <a:pt x="716" y="796"/>
                    <a:pt x="716" y="796"/>
                  </a:cubicBezTo>
                  <a:cubicBezTo>
                    <a:pt x="709" y="799"/>
                    <a:pt x="709" y="799"/>
                    <a:pt x="709" y="799"/>
                  </a:cubicBezTo>
                  <a:cubicBezTo>
                    <a:pt x="706" y="817"/>
                    <a:pt x="706" y="817"/>
                    <a:pt x="706" y="817"/>
                  </a:cubicBezTo>
                  <a:cubicBezTo>
                    <a:pt x="715" y="837"/>
                    <a:pt x="715" y="837"/>
                    <a:pt x="715" y="837"/>
                  </a:cubicBezTo>
                  <a:cubicBezTo>
                    <a:pt x="712" y="846"/>
                    <a:pt x="712" y="846"/>
                    <a:pt x="712" y="846"/>
                  </a:cubicBezTo>
                  <a:cubicBezTo>
                    <a:pt x="716" y="854"/>
                    <a:pt x="716" y="854"/>
                    <a:pt x="716" y="854"/>
                  </a:cubicBezTo>
                  <a:cubicBezTo>
                    <a:pt x="723" y="856"/>
                    <a:pt x="723" y="856"/>
                    <a:pt x="723" y="856"/>
                  </a:cubicBezTo>
                  <a:close/>
                  <a:moveTo>
                    <a:pt x="739" y="862"/>
                  </a:moveTo>
                  <a:lnTo>
                    <a:pt x="739" y="862"/>
                  </a:lnTo>
                  <a:cubicBezTo>
                    <a:pt x="738" y="871"/>
                    <a:pt x="738" y="871"/>
                    <a:pt x="738" y="871"/>
                  </a:cubicBezTo>
                  <a:cubicBezTo>
                    <a:pt x="746" y="879"/>
                    <a:pt x="746" y="879"/>
                    <a:pt x="746" y="879"/>
                  </a:cubicBezTo>
                  <a:cubicBezTo>
                    <a:pt x="749" y="868"/>
                    <a:pt x="749" y="868"/>
                    <a:pt x="749" y="868"/>
                  </a:cubicBezTo>
                  <a:cubicBezTo>
                    <a:pt x="739" y="862"/>
                    <a:pt x="739" y="862"/>
                    <a:pt x="739" y="862"/>
                  </a:cubicBezTo>
                  <a:close/>
                  <a:moveTo>
                    <a:pt x="752" y="825"/>
                  </a:moveTo>
                  <a:lnTo>
                    <a:pt x="752" y="825"/>
                  </a:lnTo>
                  <a:cubicBezTo>
                    <a:pt x="749" y="843"/>
                    <a:pt x="749" y="843"/>
                    <a:pt x="749" y="843"/>
                  </a:cubicBezTo>
                  <a:cubicBezTo>
                    <a:pt x="746" y="850"/>
                    <a:pt x="746" y="850"/>
                    <a:pt x="746" y="850"/>
                  </a:cubicBezTo>
                  <a:cubicBezTo>
                    <a:pt x="753" y="860"/>
                    <a:pt x="753" y="860"/>
                    <a:pt x="753" y="860"/>
                  </a:cubicBezTo>
                  <a:cubicBezTo>
                    <a:pt x="765" y="856"/>
                    <a:pt x="765" y="856"/>
                    <a:pt x="765" y="856"/>
                  </a:cubicBezTo>
                  <a:cubicBezTo>
                    <a:pt x="759" y="840"/>
                    <a:pt x="759" y="840"/>
                    <a:pt x="759" y="840"/>
                  </a:cubicBezTo>
                  <a:cubicBezTo>
                    <a:pt x="752" y="825"/>
                    <a:pt x="752" y="825"/>
                    <a:pt x="752" y="825"/>
                  </a:cubicBezTo>
                  <a:close/>
                  <a:moveTo>
                    <a:pt x="435" y="1109"/>
                  </a:moveTo>
                  <a:lnTo>
                    <a:pt x="435" y="1109"/>
                  </a:lnTo>
                  <a:cubicBezTo>
                    <a:pt x="418" y="1091"/>
                    <a:pt x="418" y="1091"/>
                    <a:pt x="418" y="1091"/>
                  </a:cubicBezTo>
                  <a:cubicBezTo>
                    <a:pt x="429" y="1068"/>
                    <a:pt x="429" y="1068"/>
                    <a:pt x="429" y="1068"/>
                  </a:cubicBezTo>
                  <a:cubicBezTo>
                    <a:pt x="434" y="1045"/>
                    <a:pt x="434" y="1045"/>
                    <a:pt x="434" y="1045"/>
                  </a:cubicBezTo>
                  <a:cubicBezTo>
                    <a:pt x="429" y="1033"/>
                    <a:pt x="429" y="1033"/>
                    <a:pt x="429" y="1033"/>
                  </a:cubicBezTo>
                  <a:cubicBezTo>
                    <a:pt x="443" y="1016"/>
                    <a:pt x="443" y="1016"/>
                    <a:pt x="443" y="1016"/>
                  </a:cubicBezTo>
                  <a:cubicBezTo>
                    <a:pt x="460" y="1012"/>
                    <a:pt x="460" y="1012"/>
                    <a:pt x="460" y="1012"/>
                  </a:cubicBezTo>
                  <a:cubicBezTo>
                    <a:pt x="470" y="999"/>
                    <a:pt x="470" y="999"/>
                    <a:pt x="470" y="999"/>
                  </a:cubicBezTo>
                  <a:cubicBezTo>
                    <a:pt x="486" y="1004"/>
                    <a:pt x="486" y="1004"/>
                    <a:pt x="486" y="1004"/>
                  </a:cubicBezTo>
                  <a:cubicBezTo>
                    <a:pt x="509" y="999"/>
                    <a:pt x="509" y="999"/>
                    <a:pt x="509" y="999"/>
                  </a:cubicBezTo>
                  <a:cubicBezTo>
                    <a:pt x="502" y="987"/>
                    <a:pt x="502" y="987"/>
                    <a:pt x="502" y="987"/>
                  </a:cubicBezTo>
                  <a:cubicBezTo>
                    <a:pt x="509" y="972"/>
                    <a:pt x="509" y="972"/>
                    <a:pt x="509" y="972"/>
                  </a:cubicBezTo>
                  <a:cubicBezTo>
                    <a:pt x="528" y="964"/>
                    <a:pt x="528" y="964"/>
                    <a:pt x="528" y="964"/>
                  </a:cubicBezTo>
                  <a:cubicBezTo>
                    <a:pt x="538" y="949"/>
                    <a:pt x="538" y="949"/>
                    <a:pt x="538" y="949"/>
                  </a:cubicBezTo>
                  <a:cubicBezTo>
                    <a:pt x="550" y="949"/>
                    <a:pt x="550" y="949"/>
                    <a:pt x="550" y="949"/>
                  </a:cubicBezTo>
                  <a:cubicBezTo>
                    <a:pt x="571" y="967"/>
                    <a:pt x="571" y="967"/>
                    <a:pt x="571" y="967"/>
                  </a:cubicBezTo>
                  <a:cubicBezTo>
                    <a:pt x="573" y="993"/>
                    <a:pt x="573" y="993"/>
                    <a:pt x="573" y="993"/>
                  </a:cubicBezTo>
                  <a:cubicBezTo>
                    <a:pt x="556" y="1019"/>
                    <a:pt x="556" y="1019"/>
                    <a:pt x="556" y="1019"/>
                  </a:cubicBezTo>
                  <a:cubicBezTo>
                    <a:pt x="571" y="1005"/>
                    <a:pt x="571" y="1005"/>
                    <a:pt x="571" y="1005"/>
                  </a:cubicBezTo>
                  <a:cubicBezTo>
                    <a:pt x="587" y="1001"/>
                    <a:pt x="587" y="1001"/>
                    <a:pt x="587" y="1001"/>
                  </a:cubicBezTo>
                  <a:cubicBezTo>
                    <a:pt x="605" y="992"/>
                    <a:pt x="605" y="992"/>
                    <a:pt x="605" y="992"/>
                  </a:cubicBezTo>
                  <a:cubicBezTo>
                    <a:pt x="614" y="964"/>
                    <a:pt x="614" y="964"/>
                    <a:pt x="614" y="964"/>
                  </a:cubicBezTo>
                  <a:cubicBezTo>
                    <a:pt x="631" y="957"/>
                    <a:pt x="631" y="957"/>
                    <a:pt x="631" y="957"/>
                  </a:cubicBezTo>
                  <a:cubicBezTo>
                    <a:pt x="638" y="975"/>
                    <a:pt x="638" y="975"/>
                    <a:pt x="638" y="975"/>
                  </a:cubicBezTo>
                  <a:cubicBezTo>
                    <a:pt x="649" y="970"/>
                    <a:pt x="649" y="970"/>
                    <a:pt x="649" y="970"/>
                  </a:cubicBezTo>
                  <a:cubicBezTo>
                    <a:pt x="651" y="957"/>
                    <a:pt x="651" y="957"/>
                    <a:pt x="651" y="957"/>
                  </a:cubicBezTo>
                  <a:cubicBezTo>
                    <a:pt x="645" y="952"/>
                    <a:pt x="645" y="952"/>
                    <a:pt x="645" y="952"/>
                  </a:cubicBezTo>
                  <a:cubicBezTo>
                    <a:pt x="652" y="921"/>
                    <a:pt x="652" y="921"/>
                    <a:pt x="652" y="921"/>
                  </a:cubicBezTo>
                  <a:cubicBezTo>
                    <a:pt x="669" y="927"/>
                    <a:pt x="669" y="927"/>
                    <a:pt x="669" y="927"/>
                  </a:cubicBezTo>
                  <a:cubicBezTo>
                    <a:pt x="680" y="935"/>
                    <a:pt x="680" y="935"/>
                    <a:pt x="680" y="935"/>
                  </a:cubicBezTo>
                  <a:cubicBezTo>
                    <a:pt x="684" y="927"/>
                    <a:pt x="684" y="927"/>
                    <a:pt x="684" y="927"/>
                  </a:cubicBezTo>
                  <a:cubicBezTo>
                    <a:pt x="684" y="908"/>
                    <a:pt x="684" y="908"/>
                    <a:pt x="684" y="908"/>
                  </a:cubicBezTo>
                  <a:cubicBezTo>
                    <a:pt x="689" y="906"/>
                    <a:pt x="689" y="906"/>
                    <a:pt x="689" y="906"/>
                  </a:cubicBezTo>
                  <a:cubicBezTo>
                    <a:pt x="701" y="920"/>
                    <a:pt x="701" y="920"/>
                    <a:pt x="701" y="920"/>
                  </a:cubicBezTo>
                  <a:cubicBezTo>
                    <a:pt x="703" y="908"/>
                    <a:pt x="703" y="908"/>
                    <a:pt x="703" y="908"/>
                  </a:cubicBezTo>
                  <a:cubicBezTo>
                    <a:pt x="695" y="876"/>
                    <a:pt x="695" y="876"/>
                    <a:pt x="695" y="876"/>
                  </a:cubicBezTo>
                  <a:cubicBezTo>
                    <a:pt x="697" y="857"/>
                    <a:pt x="697" y="857"/>
                    <a:pt x="697" y="857"/>
                  </a:cubicBezTo>
                  <a:cubicBezTo>
                    <a:pt x="709" y="860"/>
                    <a:pt x="709" y="860"/>
                    <a:pt x="709" y="860"/>
                  </a:cubicBezTo>
                  <a:cubicBezTo>
                    <a:pt x="713" y="859"/>
                    <a:pt x="713" y="859"/>
                    <a:pt x="713" y="859"/>
                  </a:cubicBezTo>
                  <a:cubicBezTo>
                    <a:pt x="718" y="872"/>
                    <a:pt x="718" y="872"/>
                    <a:pt x="718" y="872"/>
                  </a:cubicBezTo>
                  <a:cubicBezTo>
                    <a:pt x="739" y="891"/>
                    <a:pt x="739" y="891"/>
                    <a:pt x="739" y="891"/>
                  </a:cubicBezTo>
                  <a:cubicBezTo>
                    <a:pt x="756" y="906"/>
                    <a:pt x="756" y="906"/>
                    <a:pt x="756" y="906"/>
                  </a:cubicBezTo>
                  <a:cubicBezTo>
                    <a:pt x="765" y="897"/>
                    <a:pt x="765" y="897"/>
                    <a:pt x="765" y="897"/>
                  </a:cubicBezTo>
                  <a:cubicBezTo>
                    <a:pt x="765" y="909"/>
                    <a:pt x="765" y="909"/>
                    <a:pt x="765" y="909"/>
                  </a:cubicBezTo>
                  <a:cubicBezTo>
                    <a:pt x="778" y="927"/>
                    <a:pt x="778" y="927"/>
                    <a:pt x="778" y="927"/>
                  </a:cubicBezTo>
                  <a:cubicBezTo>
                    <a:pt x="778" y="947"/>
                    <a:pt x="778" y="947"/>
                    <a:pt x="778" y="947"/>
                  </a:cubicBezTo>
                  <a:cubicBezTo>
                    <a:pt x="765" y="946"/>
                    <a:pt x="765" y="946"/>
                    <a:pt x="765" y="946"/>
                  </a:cubicBezTo>
                  <a:cubicBezTo>
                    <a:pt x="764" y="955"/>
                    <a:pt x="764" y="955"/>
                    <a:pt x="764" y="955"/>
                  </a:cubicBezTo>
                  <a:cubicBezTo>
                    <a:pt x="773" y="966"/>
                    <a:pt x="773" y="966"/>
                    <a:pt x="773" y="966"/>
                  </a:cubicBezTo>
                  <a:cubicBezTo>
                    <a:pt x="779" y="967"/>
                    <a:pt x="779" y="967"/>
                    <a:pt x="779" y="967"/>
                  </a:cubicBezTo>
                  <a:cubicBezTo>
                    <a:pt x="779" y="976"/>
                    <a:pt x="779" y="976"/>
                    <a:pt x="779" y="976"/>
                  </a:cubicBezTo>
                  <a:cubicBezTo>
                    <a:pt x="779" y="996"/>
                    <a:pt x="779" y="996"/>
                    <a:pt x="779" y="996"/>
                  </a:cubicBezTo>
                  <a:cubicBezTo>
                    <a:pt x="785" y="987"/>
                    <a:pt x="785" y="987"/>
                    <a:pt x="785" y="987"/>
                  </a:cubicBezTo>
                  <a:cubicBezTo>
                    <a:pt x="787" y="1005"/>
                    <a:pt x="787" y="1005"/>
                    <a:pt x="787" y="1005"/>
                  </a:cubicBezTo>
                  <a:cubicBezTo>
                    <a:pt x="787" y="1024"/>
                    <a:pt x="787" y="1024"/>
                    <a:pt x="787" y="1024"/>
                  </a:cubicBezTo>
                  <a:cubicBezTo>
                    <a:pt x="796" y="1036"/>
                    <a:pt x="796" y="1036"/>
                    <a:pt x="796" y="1036"/>
                  </a:cubicBezTo>
                  <a:cubicBezTo>
                    <a:pt x="805" y="1051"/>
                    <a:pt x="805" y="1051"/>
                    <a:pt x="805" y="1051"/>
                  </a:cubicBezTo>
                  <a:cubicBezTo>
                    <a:pt x="808" y="1079"/>
                    <a:pt x="808" y="1079"/>
                    <a:pt x="808" y="1079"/>
                  </a:cubicBezTo>
                  <a:cubicBezTo>
                    <a:pt x="801" y="1100"/>
                    <a:pt x="801" y="1100"/>
                    <a:pt x="801" y="1100"/>
                  </a:cubicBezTo>
                  <a:cubicBezTo>
                    <a:pt x="793" y="1100"/>
                    <a:pt x="793" y="1100"/>
                    <a:pt x="793" y="1100"/>
                  </a:cubicBezTo>
                  <a:cubicBezTo>
                    <a:pt x="794" y="1109"/>
                    <a:pt x="794" y="1109"/>
                    <a:pt x="794" y="1109"/>
                  </a:cubicBezTo>
                  <a:cubicBezTo>
                    <a:pt x="788" y="1099"/>
                    <a:pt x="788" y="1099"/>
                    <a:pt x="788" y="1099"/>
                  </a:cubicBezTo>
                  <a:cubicBezTo>
                    <a:pt x="779" y="1100"/>
                    <a:pt x="779" y="1100"/>
                    <a:pt x="779" y="1100"/>
                  </a:cubicBezTo>
                  <a:cubicBezTo>
                    <a:pt x="776" y="1109"/>
                    <a:pt x="776" y="1109"/>
                    <a:pt x="776" y="1109"/>
                  </a:cubicBezTo>
                  <a:cubicBezTo>
                    <a:pt x="782" y="1134"/>
                    <a:pt x="782" y="1134"/>
                    <a:pt x="782" y="1134"/>
                  </a:cubicBezTo>
                  <a:cubicBezTo>
                    <a:pt x="781" y="1152"/>
                    <a:pt x="781" y="1152"/>
                    <a:pt x="781" y="1152"/>
                  </a:cubicBezTo>
                  <a:cubicBezTo>
                    <a:pt x="779" y="1163"/>
                    <a:pt x="779" y="1163"/>
                    <a:pt x="779" y="1163"/>
                  </a:cubicBezTo>
                  <a:cubicBezTo>
                    <a:pt x="775" y="1152"/>
                    <a:pt x="775" y="1152"/>
                    <a:pt x="775" y="1152"/>
                  </a:cubicBezTo>
                  <a:cubicBezTo>
                    <a:pt x="767" y="1128"/>
                    <a:pt x="767" y="1128"/>
                    <a:pt x="767" y="1128"/>
                  </a:cubicBezTo>
                  <a:cubicBezTo>
                    <a:pt x="767" y="1112"/>
                    <a:pt x="767" y="1112"/>
                    <a:pt x="767" y="1112"/>
                  </a:cubicBezTo>
                  <a:cubicBezTo>
                    <a:pt x="759" y="1100"/>
                    <a:pt x="759" y="1100"/>
                    <a:pt x="759" y="1100"/>
                  </a:cubicBezTo>
                  <a:cubicBezTo>
                    <a:pt x="756" y="1085"/>
                    <a:pt x="756" y="1085"/>
                    <a:pt x="756" y="1085"/>
                  </a:cubicBezTo>
                  <a:cubicBezTo>
                    <a:pt x="744" y="1068"/>
                    <a:pt x="744" y="1068"/>
                    <a:pt x="744" y="1068"/>
                  </a:cubicBezTo>
                  <a:cubicBezTo>
                    <a:pt x="733" y="1074"/>
                    <a:pt x="733" y="1074"/>
                    <a:pt x="733" y="1074"/>
                  </a:cubicBezTo>
                  <a:cubicBezTo>
                    <a:pt x="713" y="1109"/>
                    <a:pt x="713" y="1109"/>
                    <a:pt x="713" y="1109"/>
                  </a:cubicBezTo>
                  <a:cubicBezTo>
                    <a:pt x="710" y="1122"/>
                    <a:pt x="710" y="1122"/>
                    <a:pt x="710" y="1122"/>
                  </a:cubicBezTo>
                  <a:cubicBezTo>
                    <a:pt x="724" y="1132"/>
                    <a:pt x="724" y="1132"/>
                    <a:pt x="724" y="1132"/>
                  </a:cubicBezTo>
                  <a:cubicBezTo>
                    <a:pt x="733" y="1154"/>
                    <a:pt x="733" y="1154"/>
                    <a:pt x="733" y="1154"/>
                  </a:cubicBezTo>
                  <a:cubicBezTo>
                    <a:pt x="741" y="1164"/>
                    <a:pt x="741" y="1164"/>
                    <a:pt x="741" y="1164"/>
                  </a:cubicBezTo>
                  <a:cubicBezTo>
                    <a:pt x="739" y="1181"/>
                    <a:pt x="739" y="1181"/>
                    <a:pt x="739" y="1181"/>
                  </a:cubicBezTo>
                  <a:cubicBezTo>
                    <a:pt x="718" y="1210"/>
                    <a:pt x="718" y="1210"/>
                    <a:pt x="718" y="1210"/>
                  </a:cubicBezTo>
                  <a:cubicBezTo>
                    <a:pt x="706" y="1218"/>
                    <a:pt x="706" y="1218"/>
                    <a:pt x="706" y="1218"/>
                  </a:cubicBezTo>
                  <a:cubicBezTo>
                    <a:pt x="701" y="1212"/>
                    <a:pt x="701" y="1212"/>
                    <a:pt x="701" y="1212"/>
                  </a:cubicBezTo>
                  <a:cubicBezTo>
                    <a:pt x="695" y="1197"/>
                    <a:pt x="695" y="1197"/>
                    <a:pt x="695" y="1197"/>
                  </a:cubicBezTo>
                  <a:cubicBezTo>
                    <a:pt x="701" y="1187"/>
                    <a:pt x="701" y="1187"/>
                    <a:pt x="701" y="1187"/>
                  </a:cubicBezTo>
                  <a:cubicBezTo>
                    <a:pt x="697" y="1181"/>
                    <a:pt x="697" y="1181"/>
                    <a:pt x="697" y="1181"/>
                  </a:cubicBezTo>
                  <a:cubicBezTo>
                    <a:pt x="687" y="1187"/>
                    <a:pt x="687" y="1187"/>
                    <a:pt x="687" y="1187"/>
                  </a:cubicBezTo>
                  <a:cubicBezTo>
                    <a:pt x="686" y="1195"/>
                    <a:pt x="686" y="1195"/>
                    <a:pt x="686" y="1195"/>
                  </a:cubicBezTo>
                  <a:cubicBezTo>
                    <a:pt x="672" y="1203"/>
                    <a:pt x="672" y="1203"/>
                    <a:pt x="672" y="1203"/>
                  </a:cubicBezTo>
                  <a:cubicBezTo>
                    <a:pt x="655" y="1197"/>
                    <a:pt x="655" y="1197"/>
                    <a:pt x="655" y="1197"/>
                  </a:cubicBezTo>
                  <a:cubicBezTo>
                    <a:pt x="642" y="1183"/>
                    <a:pt x="642" y="1183"/>
                    <a:pt x="642" y="1183"/>
                  </a:cubicBezTo>
                  <a:cubicBezTo>
                    <a:pt x="623" y="1183"/>
                    <a:pt x="623" y="1183"/>
                    <a:pt x="623" y="1183"/>
                  </a:cubicBezTo>
                  <a:cubicBezTo>
                    <a:pt x="608" y="1166"/>
                    <a:pt x="608" y="1166"/>
                    <a:pt x="608" y="1166"/>
                  </a:cubicBezTo>
                  <a:cubicBezTo>
                    <a:pt x="606" y="1152"/>
                    <a:pt x="606" y="1152"/>
                    <a:pt x="606" y="1152"/>
                  </a:cubicBezTo>
                  <a:cubicBezTo>
                    <a:pt x="594" y="1137"/>
                    <a:pt x="594" y="1137"/>
                    <a:pt x="594" y="1137"/>
                  </a:cubicBezTo>
                  <a:cubicBezTo>
                    <a:pt x="597" y="1126"/>
                    <a:pt x="597" y="1126"/>
                    <a:pt x="597" y="1126"/>
                  </a:cubicBezTo>
                  <a:cubicBezTo>
                    <a:pt x="596" y="1114"/>
                    <a:pt x="596" y="1114"/>
                    <a:pt x="596" y="1114"/>
                  </a:cubicBezTo>
                  <a:cubicBezTo>
                    <a:pt x="588" y="1105"/>
                    <a:pt x="588" y="1105"/>
                    <a:pt x="588" y="1105"/>
                  </a:cubicBezTo>
                  <a:cubicBezTo>
                    <a:pt x="596" y="1096"/>
                    <a:pt x="596" y="1096"/>
                    <a:pt x="596" y="1096"/>
                  </a:cubicBezTo>
                  <a:cubicBezTo>
                    <a:pt x="596" y="1086"/>
                    <a:pt x="596" y="1086"/>
                    <a:pt x="596" y="1086"/>
                  </a:cubicBezTo>
                  <a:cubicBezTo>
                    <a:pt x="602" y="1083"/>
                    <a:pt x="602" y="1083"/>
                    <a:pt x="602" y="1083"/>
                  </a:cubicBezTo>
                  <a:cubicBezTo>
                    <a:pt x="616" y="1090"/>
                    <a:pt x="616" y="1090"/>
                    <a:pt x="616" y="1090"/>
                  </a:cubicBezTo>
                  <a:cubicBezTo>
                    <a:pt x="603" y="1077"/>
                    <a:pt x="603" y="1077"/>
                    <a:pt x="603" y="1077"/>
                  </a:cubicBezTo>
                  <a:cubicBezTo>
                    <a:pt x="599" y="1064"/>
                    <a:pt x="599" y="1064"/>
                    <a:pt x="599" y="1064"/>
                  </a:cubicBezTo>
                  <a:cubicBezTo>
                    <a:pt x="583" y="1050"/>
                    <a:pt x="583" y="1050"/>
                    <a:pt x="583" y="1050"/>
                  </a:cubicBezTo>
                  <a:cubicBezTo>
                    <a:pt x="570" y="1047"/>
                    <a:pt x="570" y="1047"/>
                    <a:pt x="570" y="1047"/>
                  </a:cubicBezTo>
                  <a:cubicBezTo>
                    <a:pt x="554" y="1035"/>
                    <a:pt x="554" y="1035"/>
                    <a:pt x="554" y="1035"/>
                  </a:cubicBezTo>
                  <a:cubicBezTo>
                    <a:pt x="547" y="1033"/>
                    <a:pt x="547" y="1033"/>
                    <a:pt x="547" y="1033"/>
                  </a:cubicBezTo>
                  <a:cubicBezTo>
                    <a:pt x="541" y="1041"/>
                    <a:pt x="541" y="1041"/>
                    <a:pt x="541" y="1041"/>
                  </a:cubicBezTo>
                  <a:cubicBezTo>
                    <a:pt x="544" y="1048"/>
                    <a:pt x="544" y="1048"/>
                    <a:pt x="544" y="1048"/>
                  </a:cubicBezTo>
                  <a:cubicBezTo>
                    <a:pt x="539" y="1054"/>
                    <a:pt x="539" y="1054"/>
                    <a:pt x="539" y="1054"/>
                  </a:cubicBezTo>
                  <a:cubicBezTo>
                    <a:pt x="548" y="1068"/>
                    <a:pt x="548" y="1068"/>
                    <a:pt x="548" y="1068"/>
                  </a:cubicBezTo>
                  <a:cubicBezTo>
                    <a:pt x="541" y="1067"/>
                    <a:pt x="541" y="1067"/>
                    <a:pt x="541" y="1067"/>
                  </a:cubicBezTo>
                  <a:cubicBezTo>
                    <a:pt x="528" y="1057"/>
                    <a:pt x="528" y="1057"/>
                    <a:pt x="528" y="1057"/>
                  </a:cubicBezTo>
                  <a:cubicBezTo>
                    <a:pt x="519" y="1057"/>
                    <a:pt x="519" y="1057"/>
                    <a:pt x="519" y="1057"/>
                  </a:cubicBezTo>
                  <a:cubicBezTo>
                    <a:pt x="524" y="1048"/>
                    <a:pt x="524" y="1048"/>
                    <a:pt x="524" y="1048"/>
                  </a:cubicBezTo>
                  <a:cubicBezTo>
                    <a:pt x="516" y="1045"/>
                    <a:pt x="516" y="1045"/>
                    <a:pt x="516" y="1045"/>
                  </a:cubicBezTo>
                  <a:cubicBezTo>
                    <a:pt x="510" y="1050"/>
                    <a:pt x="510" y="1050"/>
                    <a:pt x="510" y="1050"/>
                  </a:cubicBezTo>
                  <a:cubicBezTo>
                    <a:pt x="509" y="1065"/>
                    <a:pt x="509" y="1065"/>
                    <a:pt x="509" y="1065"/>
                  </a:cubicBezTo>
                  <a:cubicBezTo>
                    <a:pt x="501" y="1060"/>
                    <a:pt x="501" y="1060"/>
                    <a:pt x="501" y="1060"/>
                  </a:cubicBezTo>
                  <a:cubicBezTo>
                    <a:pt x="493" y="1064"/>
                    <a:pt x="493" y="1064"/>
                    <a:pt x="493" y="1064"/>
                  </a:cubicBezTo>
                  <a:cubicBezTo>
                    <a:pt x="489" y="1059"/>
                    <a:pt x="489" y="1059"/>
                    <a:pt x="489" y="1059"/>
                  </a:cubicBezTo>
                  <a:cubicBezTo>
                    <a:pt x="492" y="1042"/>
                    <a:pt x="492" y="1042"/>
                    <a:pt x="492" y="1042"/>
                  </a:cubicBezTo>
                  <a:cubicBezTo>
                    <a:pt x="481" y="1033"/>
                    <a:pt x="481" y="1033"/>
                    <a:pt x="481" y="1033"/>
                  </a:cubicBezTo>
                  <a:cubicBezTo>
                    <a:pt x="472" y="1036"/>
                    <a:pt x="472" y="1036"/>
                    <a:pt x="472" y="1036"/>
                  </a:cubicBezTo>
                  <a:cubicBezTo>
                    <a:pt x="463" y="1056"/>
                    <a:pt x="463" y="1056"/>
                    <a:pt x="463" y="1056"/>
                  </a:cubicBezTo>
                  <a:cubicBezTo>
                    <a:pt x="454" y="1065"/>
                    <a:pt x="454" y="1065"/>
                    <a:pt x="454" y="1065"/>
                  </a:cubicBezTo>
                  <a:cubicBezTo>
                    <a:pt x="441" y="1099"/>
                    <a:pt x="441" y="1099"/>
                    <a:pt x="441" y="1099"/>
                  </a:cubicBezTo>
                  <a:cubicBezTo>
                    <a:pt x="435" y="1109"/>
                    <a:pt x="435" y="1109"/>
                    <a:pt x="435" y="1109"/>
                  </a:cubicBezTo>
                  <a:close/>
                  <a:moveTo>
                    <a:pt x="409" y="1129"/>
                  </a:moveTo>
                  <a:lnTo>
                    <a:pt x="409" y="1129"/>
                  </a:lnTo>
                  <a:cubicBezTo>
                    <a:pt x="411" y="1137"/>
                    <a:pt x="411" y="1137"/>
                    <a:pt x="411" y="1137"/>
                  </a:cubicBezTo>
                  <a:cubicBezTo>
                    <a:pt x="420" y="1152"/>
                    <a:pt x="420" y="1152"/>
                    <a:pt x="420" y="1152"/>
                  </a:cubicBezTo>
                  <a:cubicBezTo>
                    <a:pt x="429" y="1155"/>
                    <a:pt x="429" y="1155"/>
                    <a:pt x="429" y="1155"/>
                  </a:cubicBezTo>
                  <a:cubicBezTo>
                    <a:pt x="450" y="1137"/>
                    <a:pt x="450" y="1137"/>
                    <a:pt x="450" y="1137"/>
                  </a:cubicBezTo>
                  <a:cubicBezTo>
                    <a:pt x="452" y="1131"/>
                    <a:pt x="452" y="1131"/>
                    <a:pt x="452" y="1131"/>
                  </a:cubicBezTo>
                  <a:cubicBezTo>
                    <a:pt x="443" y="1128"/>
                    <a:pt x="443" y="1128"/>
                    <a:pt x="443" y="1128"/>
                  </a:cubicBezTo>
                  <a:cubicBezTo>
                    <a:pt x="432" y="1122"/>
                    <a:pt x="432" y="1122"/>
                    <a:pt x="432" y="1122"/>
                  </a:cubicBezTo>
                  <a:cubicBezTo>
                    <a:pt x="424" y="1128"/>
                    <a:pt x="424" y="1128"/>
                    <a:pt x="424" y="1128"/>
                  </a:cubicBezTo>
                  <a:cubicBezTo>
                    <a:pt x="409" y="1129"/>
                    <a:pt x="409" y="1129"/>
                    <a:pt x="409" y="1129"/>
                  </a:cubicBezTo>
                  <a:close/>
                  <a:moveTo>
                    <a:pt x="224" y="662"/>
                  </a:moveTo>
                  <a:lnTo>
                    <a:pt x="224" y="662"/>
                  </a:lnTo>
                  <a:cubicBezTo>
                    <a:pt x="217" y="652"/>
                    <a:pt x="217" y="652"/>
                    <a:pt x="217" y="652"/>
                  </a:cubicBezTo>
                  <a:cubicBezTo>
                    <a:pt x="212" y="642"/>
                    <a:pt x="212" y="642"/>
                    <a:pt x="212" y="642"/>
                  </a:cubicBezTo>
                  <a:cubicBezTo>
                    <a:pt x="217" y="634"/>
                    <a:pt x="217" y="634"/>
                    <a:pt x="217" y="634"/>
                  </a:cubicBezTo>
                  <a:cubicBezTo>
                    <a:pt x="230" y="637"/>
                    <a:pt x="230" y="637"/>
                    <a:pt x="230" y="637"/>
                  </a:cubicBezTo>
                  <a:cubicBezTo>
                    <a:pt x="240" y="648"/>
                    <a:pt x="240" y="648"/>
                    <a:pt x="240" y="648"/>
                  </a:cubicBezTo>
                  <a:cubicBezTo>
                    <a:pt x="256" y="651"/>
                    <a:pt x="256" y="651"/>
                    <a:pt x="256" y="651"/>
                  </a:cubicBezTo>
                  <a:cubicBezTo>
                    <a:pt x="259" y="658"/>
                    <a:pt x="259" y="658"/>
                    <a:pt x="259" y="658"/>
                  </a:cubicBezTo>
                  <a:cubicBezTo>
                    <a:pt x="252" y="668"/>
                    <a:pt x="252" y="668"/>
                    <a:pt x="252" y="668"/>
                  </a:cubicBezTo>
                  <a:cubicBezTo>
                    <a:pt x="243" y="663"/>
                    <a:pt x="243" y="663"/>
                    <a:pt x="243" y="663"/>
                  </a:cubicBezTo>
                  <a:cubicBezTo>
                    <a:pt x="224" y="662"/>
                    <a:pt x="224" y="662"/>
                    <a:pt x="224" y="662"/>
                  </a:cubicBezTo>
                  <a:close/>
                  <a:moveTo>
                    <a:pt x="215" y="669"/>
                  </a:moveTo>
                  <a:lnTo>
                    <a:pt x="215" y="669"/>
                  </a:lnTo>
                  <a:cubicBezTo>
                    <a:pt x="230" y="674"/>
                    <a:pt x="230" y="674"/>
                    <a:pt x="230" y="674"/>
                  </a:cubicBezTo>
                  <a:cubicBezTo>
                    <a:pt x="236" y="686"/>
                    <a:pt x="236" y="686"/>
                    <a:pt x="236" y="686"/>
                  </a:cubicBezTo>
                  <a:cubicBezTo>
                    <a:pt x="230" y="689"/>
                    <a:pt x="230" y="689"/>
                    <a:pt x="230" y="689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18" y="697"/>
                    <a:pt x="218" y="697"/>
                    <a:pt x="218" y="697"/>
                  </a:cubicBezTo>
                  <a:cubicBezTo>
                    <a:pt x="212" y="678"/>
                    <a:pt x="212" y="678"/>
                    <a:pt x="212" y="678"/>
                  </a:cubicBezTo>
                  <a:cubicBezTo>
                    <a:pt x="215" y="669"/>
                    <a:pt x="215" y="669"/>
                    <a:pt x="215" y="669"/>
                  </a:cubicBezTo>
                  <a:close/>
                  <a:moveTo>
                    <a:pt x="224" y="791"/>
                  </a:moveTo>
                  <a:lnTo>
                    <a:pt x="224" y="791"/>
                  </a:lnTo>
                  <a:cubicBezTo>
                    <a:pt x="230" y="787"/>
                    <a:pt x="230" y="787"/>
                    <a:pt x="230" y="787"/>
                  </a:cubicBezTo>
                  <a:cubicBezTo>
                    <a:pt x="233" y="781"/>
                    <a:pt x="233" y="781"/>
                    <a:pt x="233" y="781"/>
                  </a:cubicBezTo>
                  <a:cubicBezTo>
                    <a:pt x="238" y="787"/>
                    <a:pt x="238" y="787"/>
                    <a:pt x="238" y="787"/>
                  </a:cubicBezTo>
                  <a:cubicBezTo>
                    <a:pt x="244" y="793"/>
                    <a:pt x="244" y="793"/>
                    <a:pt x="244" y="793"/>
                  </a:cubicBezTo>
                  <a:cubicBezTo>
                    <a:pt x="244" y="802"/>
                    <a:pt x="244" y="802"/>
                    <a:pt x="244" y="802"/>
                  </a:cubicBezTo>
                  <a:cubicBezTo>
                    <a:pt x="232" y="802"/>
                    <a:pt x="232" y="802"/>
                    <a:pt x="232" y="802"/>
                  </a:cubicBezTo>
                  <a:cubicBezTo>
                    <a:pt x="221" y="802"/>
                    <a:pt x="221" y="802"/>
                    <a:pt x="221" y="802"/>
                  </a:cubicBezTo>
                  <a:cubicBezTo>
                    <a:pt x="224" y="791"/>
                    <a:pt x="224" y="791"/>
                    <a:pt x="224" y="791"/>
                  </a:cubicBezTo>
                  <a:close/>
                  <a:moveTo>
                    <a:pt x="27" y="972"/>
                  </a:moveTo>
                  <a:lnTo>
                    <a:pt x="27" y="972"/>
                  </a:lnTo>
                  <a:cubicBezTo>
                    <a:pt x="42" y="960"/>
                    <a:pt x="42" y="960"/>
                    <a:pt x="42" y="960"/>
                  </a:cubicBezTo>
                  <a:cubicBezTo>
                    <a:pt x="53" y="958"/>
                    <a:pt x="53" y="958"/>
                    <a:pt x="53" y="958"/>
                  </a:cubicBezTo>
                  <a:cubicBezTo>
                    <a:pt x="64" y="947"/>
                    <a:pt x="64" y="947"/>
                    <a:pt x="64" y="947"/>
                  </a:cubicBezTo>
                  <a:cubicBezTo>
                    <a:pt x="81" y="940"/>
                    <a:pt x="81" y="940"/>
                    <a:pt x="81" y="940"/>
                  </a:cubicBezTo>
                  <a:cubicBezTo>
                    <a:pt x="99" y="912"/>
                    <a:pt x="99" y="912"/>
                    <a:pt x="99" y="912"/>
                  </a:cubicBezTo>
                  <a:cubicBezTo>
                    <a:pt x="117" y="906"/>
                    <a:pt x="117" y="906"/>
                    <a:pt x="117" y="906"/>
                  </a:cubicBezTo>
                  <a:cubicBezTo>
                    <a:pt x="131" y="895"/>
                    <a:pt x="131" y="895"/>
                    <a:pt x="131" y="895"/>
                  </a:cubicBezTo>
                  <a:cubicBezTo>
                    <a:pt x="133" y="888"/>
                    <a:pt x="133" y="888"/>
                    <a:pt x="133" y="888"/>
                  </a:cubicBezTo>
                  <a:cubicBezTo>
                    <a:pt x="143" y="874"/>
                    <a:pt x="143" y="874"/>
                    <a:pt x="143" y="874"/>
                  </a:cubicBezTo>
                  <a:cubicBezTo>
                    <a:pt x="143" y="850"/>
                    <a:pt x="143" y="850"/>
                    <a:pt x="143" y="850"/>
                  </a:cubicBezTo>
                  <a:cubicBezTo>
                    <a:pt x="152" y="837"/>
                    <a:pt x="152" y="837"/>
                    <a:pt x="152" y="837"/>
                  </a:cubicBezTo>
                  <a:cubicBezTo>
                    <a:pt x="177" y="836"/>
                    <a:pt x="177" y="836"/>
                    <a:pt x="177" y="836"/>
                  </a:cubicBezTo>
                  <a:cubicBezTo>
                    <a:pt x="183" y="820"/>
                    <a:pt x="183" y="820"/>
                    <a:pt x="183" y="820"/>
                  </a:cubicBezTo>
                  <a:cubicBezTo>
                    <a:pt x="195" y="808"/>
                    <a:pt x="195" y="808"/>
                    <a:pt x="195" y="808"/>
                  </a:cubicBezTo>
                  <a:cubicBezTo>
                    <a:pt x="207" y="805"/>
                    <a:pt x="207" y="805"/>
                    <a:pt x="207" y="805"/>
                  </a:cubicBezTo>
                  <a:cubicBezTo>
                    <a:pt x="215" y="793"/>
                    <a:pt x="215" y="793"/>
                    <a:pt x="215" y="793"/>
                  </a:cubicBezTo>
                  <a:cubicBezTo>
                    <a:pt x="206" y="773"/>
                    <a:pt x="206" y="773"/>
                    <a:pt x="206" y="773"/>
                  </a:cubicBezTo>
                  <a:cubicBezTo>
                    <a:pt x="194" y="758"/>
                    <a:pt x="194" y="758"/>
                    <a:pt x="194" y="758"/>
                  </a:cubicBezTo>
                  <a:cubicBezTo>
                    <a:pt x="195" y="743"/>
                    <a:pt x="195" y="743"/>
                    <a:pt x="195" y="743"/>
                  </a:cubicBezTo>
                  <a:cubicBezTo>
                    <a:pt x="194" y="720"/>
                    <a:pt x="194" y="720"/>
                    <a:pt x="194" y="720"/>
                  </a:cubicBezTo>
                  <a:cubicBezTo>
                    <a:pt x="186" y="723"/>
                    <a:pt x="186" y="723"/>
                    <a:pt x="186" y="723"/>
                  </a:cubicBezTo>
                  <a:cubicBezTo>
                    <a:pt x="183" y="747"/>
                    <a:pt x="183" y="747"/>
                    <a:pt x="183" y="747"/>
                  </a:cubicBezTo>
                  <a:cubicBezTo>
                    <a:pt x="185" y="770"/>
                    <a:pt x="185" y="770"/>
                    <a:pt x="185" y="770"/>
                  </a:cubicBezTo>
                  <a:cubicBezTo>
                    <a:pt x="172" y="762"/>
                    <a:pt x="172" y="762"/>
                    <a:pt x="172" y="762"/>
                  </a:cubicBezTo>
                  <a:cubicBezTo>
                    <a:pt x="183" y="779"/>
                    <a:pt x="183" y="779"/>
                    <a:pt x="183" y="779"/>
                  </a:cubicBezTo>
                  <a:cubicBezTo>
                    <a:pt x="183" y="790"/>
                    <a:pt x="183" y="790"/>
                    <a:pt x="183" y="790"/>
                  </a:cubicBezTo>
                  <a:cubicBezTo>
                    <a:pt x="169" y="807"/>
                    <a:pt x="169" y="807"/>
                    <a:pt x="169" y="807"/>
                  </a:cubicBezTo>
                  <a:cubicBezTo>
                    <a:pt x="159" y="805"/>
                    <a:pt x="159" y="805"/>
                    <a:pt x="159" y="805"/>
                  </a:cubicBezTo>
                  <a:cubicBezTo>
                    <a:pt x="143" y="822"/>
                    <a:pt x="143" y="822"/>
                    <a:pt x="143" y="822"/>
                  </a:cubicBezTo>
                  <a:cubicBezTo>
                    <a:pt x="143" y="834"/>
                    <a:pt x="143" y="834"/>
                    <a:pt x="143" y="834"/>
                  </a:cubicBezTo>
                  <a:cubicBezTo>
                    <a:pt x="126" y="843"/>
                    <a:pt x="126" y="843"/>
                    <a:pt x="126" y="843"/>
                  </a:cubicBezTo>
                  <a:cubicBezTo>
                    <a:pt x="110" y="879"/>
                    <a:pt x="110" y="879"/>
                    <a:pt x="110" y="879"/>
                  </a:cubicBezTo>
                  <a:cubicBezTo>
                    <a:pt x="87" y="902"/>
                    <a:pt x="87" y="902"/>
                    <a:pt x="87" y="902"/>
                  </a:cubicBezTo>
                  <a:cubicBezTo>
                    <a:pt x="73" y="903"/>
                    <a:pt x="73" y="903"/>
                    <a:pt x="73" y="903"/>
                  </a:cubicBezTo>
                  <a:cubicBezTo>
                    <a:pt x="62" y="924"/>
                    <a:pt x="62" y="924"/>
                    <a:pt x="62" y="924"/>
                  </a:cubicBezTo>
                  <a:cubicBezTo>
                    <a:pt x="53" y="927"/>
                    <a:pt x="53" y="927"/>
                    <a:pt x="53" y="927"/>
                  </a:cubicBezTo>
                  <a:cubicBezTo>
                    <a:pt x="29" y="958"/>
                    <a:pt x="29" y="958"/>
                    <a:pt x="29" y="958"/>
                  </a:cubicBezTo>
                  <a:cubicBezTo>
                    <a:pt x="26" y="967"/>
                    <a:pt x="26" y="967"/>
                    <a:pt x="26" y="967"/>
                  </a:cubicBezTo>
                  <a:cubicBezTo>
                    <a:pt x="27" y="972"/>
                    <a:pt x="27" y="972"/>
                    <a:pt x="27" y="972"/>
                  </a:cubicBezTo>
                  <a:close/>
                  <a:moveTo>
                    <a:pt x="30" y="981"/>
                  </a:moveTo>
                  <a:lnTo>
                    <a:pt x="30" y="981"/>
                  </a:lnTo>
                  <a:cubicBezTo>
                    <a:pt x="21" y="989"/>
                    <a:pt x="21" y="989"/>
                    <a:pt x="21" y="989"/>
                  </a:cubicBezTo>
                  <a:cubicBezTo>
                    <a:pt x="29" y="987"/>
                    <a:pt x="29" y="987"/>
                    <a:pt x="29" y="987"/>
                  </a:cubicBezTo>
                  <a:cubicBezTo>
                    <a:pt x="30" y="981"/>
                    <a:pt x="30" y="981"/>
                    <a:pt x="30" y="981"/>
                  </a:cubicBezTo>
                  <a:close/>
                  <a:moveTo>
                    <a:pt x="38" y="984"/>
                  </a:moveTo>
                  <a:lnTo>
                    <a:pt x="38" y="984"/>
                  </a:lnTo>
                  <a:cubicBezTo>
                    <a:pt x="32" y="989"/>
                    <a:pt x="32" y="989"/>
                    <a:pt x="32" y="989"/>
                  </a:cubicBezTo>
                  <a:cubicBezTo>
                    <a:pt x="41" y="993"/>
                    <a:pt x="41" y="993"/>
                    <a:pt x="41" y="993"/>
                  </a:cubicBezTo>
                  <a:cubicBezTo>
                    <a:pt x="38" y="984"/>
                    <a:pt x="38" y="984"/>
                    <a:pt x="38" y="984"/>
                  </a:cubicBezTo>
                  <a:close/>
                  <a:moveTo>
                    <a:pt x="15" y="1002"/>
                  </a:moveTo>
                  <a:lnTo>
                    <a:pt x="15" y="1002"/>
                  </a:lnTo>
                  <a:cubicBezTo>
                    <a:pt x="1" y="1009"/>
                    <a:pt x="1" y="1009"/>
                    <a:pt x="1" y="1009"/>
                  </a:cubicBezTo>
                  <a:cubicBezTo>
                    <a:pt x="0" y="1019"/>
                    <a:pt x="0" y="1019"/>
                    <a:pt x="0" y="1019"/>
                  </a:cubicBezTo>
                  <a:cubicBezTo>
                    <a:pt x="9" y="1035"/>
                    <a:pt x="9" y="1035"/>
                    <a:pt x="9" y="1035"/>
                  </a:cubicBezTo>
                  <a:cubicBezTo>
                    <a:pt x="16" y="1035"/>
                    <a:pt x="16" y="1035"/>
                    <a:pt x="16" y="1035"/>
                  </a:cubicBezTo>
                  <a:cubicBezTo>
                    <a:pt x="18" y="1013"/>
                    <a:pt x="18" y="1013"/>
                    <a:pt x="18" y="1013"/>
                  </a:cubicBezTo>
                  <a:cubicBezTo>
                    <a:pt x="19" y="1007"/>
                    <a:pt x="19" y="1007"/>
                    <a:pt x="19" y="1007"/>
                  </a:cubicBezTo>
                  <a:lnTo>
                    <a:pt x="15" y="1002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23" name="Freeform 20"/>
            <p:cNvSpPr>
              <a:spLocks noChangeArrowheads="1"/>
            </p:cNvSpPr>
            <p:nvPr/>
          </p:nvSpPr>
          <p:spPr bwMode="auto">
            <a:xfrm>
              <a:off x="7624763" y="4387850"/>
              <a:ext cx="1346200" cy="533400"/>
            </a:xfrm>
            <a:custGeom>
              <a:avLst/>
              <a:gdLst>
                <a:gd name="T0" fmla="*/ 3583 w 3741"/>
                <a:gd name="T1" fmla="*/ 1159 h 1482"/>
                <a:gd name="T2" fmla="*/ 3262 w 3741"/>
                <a:gd name="T3" fmla="*/ 928 h 1482"/>
                <a:gd name="T4" fmla="*/ 3066 w 3741"/>
                <a:gd name="T5" fmla="*/ 859 h 1482"/>
                <a:gd name="T6" fmla="*/ 2997 w 3741"/>
                <a:gd name="T7" fmla="*/ 711 h 1482"/>
                <a:gd name="T8" fmla="*/ 3208 w 3741"/>
                <a:gd name="T9" fmla="*/ 778 h 1482"/>
                <a:gd name="T10" fmla="*/ 3649 w 3741"/>
                <a:gd name="T11" fmla="*/ 749 h 1482"/>
                <a:gd name="T12" fmla="*/ 2936 w 3741"/>
                <a:gd name="T13" fmla="*/ 584 h 1482"/>
                <a:gd name="T14" fmla="*/ 2572 w 3741"/>
                <a:gd name="T15" fmla="*/ 173 h 1482"/>
                <a:gd name="T16" fmla="*/ 2646 w 3741"/>
                <a:gd name="T17" fmla="*/ 497 h 1482"/>
                <a:gd name="T18" fmla="*/ 2745 w 3741"/>
                <a:gd name="T19" fmla="*/ 538 h 1482"/>
                <a:gd name="T20" fmla="*/ 2624 w 3741"/>
                <a:gd name="T21" fmla="*/ 692 h 1482"/>
                <a:gd name="T22" fmla="*/ 2689 w 3741"/>
                <a:gd name="T23" fmla="*/ 856 h 1482"/>
                <a:gd name="T24" fmla="*/ 2860 w 3741"/>
                <a:gd name="T25" fmla="*/ 813 h 1482"/>
                <a:gd name="T26" fmla="*/ 2057 w 3741"/>
                <a:gd name="T27" fmla="*/ 1151 h 1482"/>
                <a:gd name="T28" fmla="*/ 2377 w 3741"/>
                <a:gd name="T29" fmla="*/ 712 h 1482"/>
                <a:gd name="T30" fmla="*/ 2262 w 3741"/>
                <a:gd name="T31" fmla="*/ 1009 h 1482"/>
                <a:gd name="T32" fmla="*/ 2297 w 3741"/>
                <a:gd name="T33" fmla="*/ 708 h 1482"/>
                <a:gd name="T34" fmla="*/ 2172 w 3741"/>
                <a:gd name="T35" fmla="*/ 602 h 1482"/>
                <a:gd name="T36" fmla="*/ 2390 w 3741"/>
                <a:gd name="T37" fmla="*/ 460 h 1482"/>
                <a:gd name="T38" fmla="*/ 1993 w 3741"/>
                <a:gd name="T39" fmla="*/ 619 h 1482"/>
                <a:gd name="T40" fmla="*/ 2047 w 3741"/>
                <a:gd name="T41" fmla="*/ 1030 h 1482"/>
                <a:gd name="T42" fmla="*/ 2187 w 3741"/>
                <a:gd name="T43" fmla="*/ 961 h 1482"/>
                <a:gd name="T44" fmla="*/ 2175 w 3741"/>
                <a:gd name="T45" fmla="*/ 772 h 1482"/>
                <a:gd name="T46" fmla="*/ 2054 w 3741"/>
                <a:gd name="T47" fmla="*/ 648 h 1482"/>
                <a:gd name="T48" fmla="*/ 1998 w 3741"/>
                <a:gd name="T49" fmla="*/ 125 h 1482"/>
                <a:gd name="T50" fmla="*/ 1706 w 3741"/>
                <a:gd name="T51" fmla="*/ 894 h 1482"/>
                <a:gd name="T52" fmla="*/ 1132 w 3741"/>
                <a:gd name="T53" fmla="*/ 459 h 1482"/>
                <a:gd name="T54" fmla="*/ 1768 w 3741"/>
                <a:gd name="T55" fmla="*/ 182 h 1482"/>
                <a:gd name="T56" fmla="*/ 1904 w 3741"/>
                <a:gd name="T57" fmla="*/ 488 h 1482"/>
                <a:gd name="T58" fmla="*/ 1715 w 3741"/>
                <a:gd name="T59" fmla="*/ 769 h 1482"/>
                <a:gd name="T60" fmla="*/ 1421 w 3741"/>
                <a:gd name="T61" fmla="*/ 847 h 1482"/>
                <a:gd name="T62" fmla="*/ 1166 w 3741"/>
                <a:gd name="T63" fmla="*/ 611 h 1482"/>
                <a:gd name="T64" fmla="*/ 3352 w 3741"/>
                <a:gd name="T65" fmla="*/ 712 h 1482"/>
                <a:gd name="T66" fmla="*/ 3075 w 3741"/>
                <a:gd name="T67" fmla="*/ 1012 h 1482"/>
                <a:gd name="T68" fmla="*/ 3210 w 3741"/>
                <a:gd name="T69" fmla="*/ 1096 h 1482"/>
                <a:gd name="T70" fmla="*/ 3204 w 3741"/>
                <a:gd name="T71" fmla="*/ 1012 h 1482"/>
                <a:gd name="T72" fmla="*/ 2903 w 3741"/>
                <a:gd name="T73" fmla="*/ 1179 h 1482"/>
                <a:gd name="T74" fmla="*/ 2791 w 3741"/>
                <a:gd name="T75" fmla="*/ 1114 h 1482"/>
                <a:gd name="T76" fmla="*/ 2600 w 3741"/>
                <a:gd name="T77" fmla="*/ 1195 h 1482"/>
                <a:gd name="T78" fmla="*/ 2389 w 3741"/>
                <a:gd name="T79" fmla="*/ 1321 h 1482"/>
                <a:gd name="T80" fmla="*/ 2144 w 3741"/>
                <a:gd name="T81" fmla="*/ 1460 h 1482"/>
                <a:gd name="T82" fmla="*/ 1623 w 3741"/>
                <a:gd name="T83" fmla="*/ 1154 h 1482"/>
                <a:gd name="T84" fmla="*/ 2369 w 3741"/>
                <a:gd name="T85" fmla="*/ 1263 h 1482"/>
                <a:gd name="T86" fmla="*/ 2270 w 3741"/>
                <a:gd name="T87" fmla="*/ 1250 h 1482"/>
                <a:gd name="T88" fmla="*/ 2095 w 3741"/>
                <a:gd name="T89" fmla="*/ 1307 h 1482"/>
                <a:gd name="T90" fmla="*/ 1810 w 3741"/>
                <a:gd name="T91" fmla="*/ 1308 h 1482"/>
                <a:gd name="T92" fmla="*/ 1684 w 3741"/>
                <a:gd name="T93" fmla="*/ 1266 h 1482"/>
                <a:gd name="T94" fmla="*/ 1573 w 3741"/>
                <a:gd name="T95" fmla="*/ 1237 h 1482"/>
                <a:gd name="T96" fmla="*/ 1447 w 3741"/>
                <a:gd name="T97" fmla="*/ 1168 h 1482"/>
                <a:gd name="T98" fmla="*/ 1074 w 3741"/>
                <a:gd name="T99" fmla="*/ 1081 h 1482"/>
                <a:gd name="T100" fmla="*/ 1545 w 3741"/>
                <a:gd name="T101" fmla="*/ 1272 h 1482"/>
                <a:gd name="T102" fmla="*/ 918 w 3741"/>
                <a:gd name="T103" fmla="*/ 1151 h 1482"/>
                <a:gd name="T104" fmla="*/ 908 w 3741"/>
                <a:gd name="T105" fmla="*/ 278 h 1482"/>
                <a:gd name="T106" fmla="*/ 1016 w 3741"/>
                <a:gd name="T107" fmla="*/ 789 h 1482"/>
                <a:gd name="T108" fmla="*/ 928 w 3741"/>
                <a:gd name="T109" fmla="*/ 819 h 1482"/>
                <a:gd name="T110" fmla="*/ 602 w 3741"/>
                <a:gd name="T111" fmla="*/ 478 h 1482"/>
                <a:gd name="T112" fmla="*/ 435 w 3741"/>
                <a:gd name="T113" fmla="*/ 810 h 1482"/>
                <a:gd name="T114" fmla="*/ 286 w 3741"/>
                <a:gd name="T115" fmla="*/ 540 h 1482"/>
                <a:gd name="T116" fmla="*/ 72 w 3741"/>
                <a:gd name="T117" fmla="*/ 202 h 1482"/>
                <a:gd name="T118" fmla="*/ 527 w 3741"/>
                <a:gd name="T119" fmla="*/ 844 h 1482"/>
                <a:gd name="T120" fmla="*/ 896 w 3741"/>
                <a:gd name="T121" fmla="*/ 816 h 1482"/>
                <a:gd name="T122" fmla="*/ 625 w 3741"/>
                <a:gd name="T123" fmla="*/ 544 h 1482"/>
                <a:gd name="T124" fmla="*/ 209 w 3741"/>
                <a:gd name="T125" fmla="*/ 138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41" h="1482">
                  <a:moveTo>
                    <a:pt x="3740" y="777"/>
                  </a:moveTo>
                  <a:lnTo>
                    <a:pt x="3740" y="777"/>
                  </a:lnTo>
                  <a:cubicBezTo>
                    <a:pt x="3731" y="1082"/>
                    <a:pt x="3731" y="1082"/>
                    <a:pt x="3731" y="1082"/>
                  </a:cubicBezTo>
                  <a:cubicBezTo>
                    <a:pt x="3725" y="1105"/>
                    <a:pt x="3725" y="1105"/>
                    <a:pt x="3725" y="1105"/>
                  </a:cubicBezTo>
                  <a:cubicBezTo>
                    <a:pt x="3725" y="1117"/>
                    <a:pt x="3725" y="1117"/>
                    <a:pt x="3725" y="1117"/>
                  </a:cubicBezTo>
                  <a:cubicBezTo>
                    <a:pt x="3730" y="1125"/>
                    <a:pt x="3730" y="1125"/>
                    <a:pt x="3730" y="1125"/>
                  </a:cubicBezTo>
                  <a:cubicBezTo>
                    <a:pt x="3722" y="1322"/>
                    <a:pt x="3722" y="1322"/>
                    <a:pt x="3722" y="1322"/>
                  </a:cubicBezTo>
                  <a:cubicBezTo>
                    <a:pt x="3717" y="1322"/>
                    <a:pt x="3717" y="1322"/>
                    <a:pt x="3717" y="1322"/>
                  </a:cubicBezTo>
                  <a:cubicBezTo>
                    <a:pt x="3697" y="1315"/>
                    <a:pt x="3697" y="1315"/>
                    <a:pt x="3697" y="1315"/>
                  </a:cubicBezTo>
                  <a:cubicBezTo>
                    <a:pt x="3675" y="1290"/>
                    <a:pt x="3675" y="1290"/>
                    <a:pt x="3675" y="1290"/>
                  </a:cubicBezTo>
                  <a:cubicBezTo>
                    <a:pt x="3670" y="1279"/>
                    <a:pt x="3670" y="1279"/>
                    <a:pt x="3670" y="1279"/>
                  </a:cubicBezTo>
                  <a:cubicBezTo>
                    <a:pt x="3670" y="1273"/>
                    <a:pt x="3670" y="1273"/>
                    <a:pt x="3670" y="1273"/>
                  </a:cubicBezTo>
                  <a:cubicBezTo>
                    <a:pt x="3653" y="1258"/>
                    <a:pt x="3653" y="1258"/>
                    <a:pt x="3653" y="1258"/>
                  </a:cubicBezTo>
                  <a:cubicBezTo>
                    <a:pt x="3645" y="1253"/>
                    <a:pt x="3645" y="1253"/>
                    <a:pt x="3645" y="1253"/>
                  </a:cubicBezTo>
                  <a:cubicBezTo>
                    <a:pt x="3644" y="1241"/>
                    <a:pt x="3644" y="1241"/>
                    <a:pt x="3644" y="1241"/>
                  </a:cubicBezTo>
                  <a:cubicBezTo>
                    <a:pt x="3650" y="1229"/>
                    <a:pt x="3650" y="1229"/>
                    <a:pt x="3650" y="1229"/>
                  </a:cubicBezTo>
                  <a:cubicBezTo>
                    <a:pt x="3650" y="1212"/>
                    <a:pt x="3650" y="1212"/>
                    <a:pt x="3650" y="1212"/>
                  </a:cubicBezTo>
                  <a:cubicBezTo>
                    <a:pt x="3645" y="1229"/>
                    <a:pt x="3645" y="1229"/>
                    <a:pt x="3645" y="1229"/>
                  </a:cubicBezTo>
                  <a:cubicBezTo>
                    <a:pt x="3636" y="1237"/>
                    <a:pt x="3636" y="1237"/>
                    <a:pt x="3636" y="1237"/>
                  </a:cubicBezTo>
                  <a:cubicBezTo>
                    <a:pt x="3612" y="1235"/>
                    <a:pt x="3612" y="1235"/>
                    <a:pt x="3612" y="1235"/>
                  </a:cubicBezTo>
                  <a:cubicBezTo>
                    <a:pt x="3598" y="1241"/>
                    <a:pt x="3598" y="1241"/>
                    <a:pt x="3598" y="1241"/>
                  </a:cubicBezTo>
                  <a:cubicBezTo>
                    <a:pt x="3586" y="1241"/>
                    <a:pt x="3586" y="1241"/>
                    <a:pt x="3586" y="1241"/>
                  </a:cubicBezTo>
                  <a:cubicBezTo>
                    <a:pt x="3580" y="1235"/>
                    <a:pt x="3580" y="1235"/>
                    <a:pt x="3580" y="1235"/>
                  </a:cubicBezTo>
                  <a:cubicBezTo>
                    <a:pt x="3560" y="1244"/>
                    <a:pt x="3560" y="1244"/>
                    <a:pt x="3560" y="1244"/>
                  </a:cubicBezTo>
                  <a:cubicBezTo>
                    <a:pt x="3551" y="1234"/>
                    <a:pt x="3551" y="1234"/>
                    <a:pt x="3551" y="1234"/>
                  </a:cubicBezTo>
                  <a:cubicBezTo>
                    <a:pt x="3557" y="1229"/>
                    <a:pt x="3557" y="1229"/>
                    <a:pt x="3557" y="1229"/>
                  </a:cubicBezTo>
                  <a:cubicBezTo>
                    <a:pt x="3563" y="1215"/>
                    <a:pt x="3563" y="1215"/>
                    <a:pt x="3563" y="1215"/>
                  </a:cubicBezTo>
                  <a:cubicBezTo>
                    <a:pt x="3563" y="1206"/>
                    <a:pt x="3563" y="1206"/>
                    <a:pt x="3563" y="1206"/>
                  </a:cubicBezTo>
                  <a:cubicBezTo>
                    <a:pt x="3566" y="1201"/>
                    <a:pt x="3566" y="1201"/>
                    <a:pt x="3566" y="1201"/>
                  </a:cubicBezTo>
                  <a:cubicBezTo>
                    <a:pt x="3569" y="1180"/>
                    <a:pt x="3569" y="1180"/>
                    <a:pt x="3569" y="1180"/>
                  </a:cubicBezTo>
                  <a:cubicBezTo>
                    <a:pt x="3558" y="1177"/>
                    <a:pt x="3558" y="1177"/>
                    <a:pt x="3558" y="1177"/>
                  </a:cubicBezTo>
                  <a:cubicBezTo>
                    <a:pt x="3549" y="1165"/>
                    <a:pt x="3549" y="1165"/>
                    <a:pt x="3549" y="1165"/>
                  </a:cubicBezTo>
                  <a:cubicBezTo>
                    <a:pt x="3558" y="1163"/>
                    <a:pt x="3558" y="1163"/>
                    <a:pt x="3558" y="1163"/>
                  </a:cubicBezTo>
                  <a:cubicBezTo>
                    <a:pt x="3566" y="1165"/>
                    <a:pt x="3566" y="1165"/>
                    <a:pt x="3566" y="1165"/>
                  </a:cubicBezTo>
                  <a:cubicBezTo>
                    <a:pt x="3583" y="1159"/>
                    <a:pt x="3583" y="1159"/>
                    <a:pt x="3583" y="1159"/>
                  </a:cubicBezTo>
                  <a:cubicBezTo>
                    <a:pt x="3592" y="1157"/>
                    <a:pt x="3592" y="1157"/>
                    <a:pt x="3592" y="1157"/>
                  </a:cubicBezTo>
                  <a:cubicBezTo>
                    <a:pt x="3581" y="1154"/>
                    <a:pt x="3581" y="1154"/>
                    <a:pt x="3581" y="1154"/>
                  </a:cubicBezTo>
                  <a:cubicBezTo>
                    <a:pt x="3563" y="1157"/>
                    <a:pt x="3563" y="1157"/>
                    <a:pt x="3563" y="1157"/>
                  </a:cubicBezTo>
                  <a:cubicBezTo>
                    <a:pt x="3548" y="1149"/>
                    <a:pt x="3548" y="1149"/>
                    <a:pt x="3548" y="1149"/>
                  </a:cubicBezTo>
                  <a:cubicBezTo>
                    <a:pt x="3535" y="1140"/>
                    <a:pt x="3535" y="1140"/>
                    <a:pt x="3535" y="1140"/>
                  </a:cubicBezTo>
                  <a:cubicBezTo>
                    <a:pt x="3539" y="1130"/>
                    <a:pt x="3539" y="1130"/>
                    <a:pt x="3539" y="1130"/>
                  </a:cubicBezTo>
                  <a:cubicBezTo>
                    <a:pt x="3546" y="1128"/>
                    <a:pt x="3546" y="1128"/>
                    <a:pt x="3546" y="1128"/>
                  </a:cubicBezTo>
                  <a:cubicBezTo>
                    <a:pt x="3560" y="1130"/>
                    <a:pt x="3560" y="1130"/>
                    <a:pt x="3560" y="1130"/>
                  </a:cubicBezTo>
                  <a:cubicBezTo>
                    <a:pt x="3552" y="1122"/>
                    <a:pt x="3552" y="1122"/>
                    <a:pt x="3552" y="1122"/>
                  </a:cubicBezTo>
                  <a:cubicBezTo>
                    <a:pt x="3531" y="1107"/>
                    <a:pt x="3531" y="1107"/>
                    <a:pt x="3531" y="1107"/>
                  </a:cubicBezTo>
                  <a:cubicBezTo>
                    <a:pt x="3517" y="1096"/>
                    <a:pt x="3517" y="1096"/>
                    <a:pt x="3517" y="1096"/>
                  </a:cubicBezTo>
                  <a:cubicBezTo>
                    <a:pt x="3513" y="1087"/>
                    <a:pt x="3513" y="1087"/>
                    <a:pt x="3513" y="1087"/>
                  </a:cubicBezTo>
                  <a:cubicBezTo>
                    <a:pt x="3517" y="1068"/>
                    <a:pt x="3517" y="1068"/>
                    <a:pt x="3517" y="1068"/>
                  </a:cubicBezTo>
                  <a:cubicBezTo>
                    <a:pt x="3499" y="1050"/>
                    <a:pt x="3499" y="1050"/>
                    <a:pt x="3499" y="1050"/>
                  </a:cubicBezTo>
                  <a:cubicBezTo>
                    <a:pt x="3499" y="1044"/>
                    <a:pt x="3499" y="1044"/>
                    <a:pt x="3499" y="1044"/>
                  </a:cubicBezTo>
                  <a:cubicBezTo>
                    <a:pt x="3516" y="1030"/>
                    <a:pt x="3516" y="1030"/>
                    <a:pt x="3516" y="1030"/>
                  </a:cubicBezTo>
                  <a:cubicBezTo>
                    <a:pt x="3500" y="1032"/>
                    <a:pt x="3500" y="1032"/>
                    <a:pt x="3500" y="1032"/>
                  </a:cubicBezTo>
                  <a:cubicBezTo>
                    <a:pt x="3491" y="1024"/>
                    <a:pt x="3491" y="1024"/>
                    <a:pt x="3491" y="1024"/>
                  </a:cubicBezTo>
                  <a:cubicBezTo>
                    <a:pt x="3494" y="1020"/>
                    <a:pt x="3494" y="1020"/>
                    <a:pt x="3494" y="1020"/>
                  </a:cubicBezTo>
                  <a:cubicBezTo>
                    <a:pt x="3488" y="1012"/>
                    <a:pt x="3488" y="1012"/>
                    <a:pt x="3488" y="1012"/>
                  </a:cubicBezTo>
                  <a:cubicBezTo>
                    <a:pt x="3499" y="1001"/>
                    <a:pt x="3499" y="1001"/>
                    <a:pt x="3499" y="1001"/>
                  </a:cubicBezTo>
                  <a:cubicBezTo>
                    <a:pt x="3480" y="1006"/>
                    <a:pt x="3480" y="1006"/>
                    <a:pt x="3480" y="1006"/>
                  </a:cubicBezTo>
                  <a:cubicBezTo>
                    <a:pt x="3476" y="1000"/>
                    <a:pt x="3476" y="1000"/>
                    <a:pt x="3476" y="1000"/>
                  </a:cubicBezTo>
                  <a:cubicBezTo>
                    <a:pt x="3467" y="1003"/>
                    <a:pt x="3467" y="1003"/>
                    <a:pt x="3467" y="1003"/>
                  </a:cubicBezTo>
                  <a:cubicBezTo>
                    <a:pt x="3461" y="998"/>
                    <a:pt x="3461" y="998"/>
                    <a:pt x="3461" y="998"/>
                  </a:cubicBezTo>
                  <a:cubicBezTo>
                    <a:pt x="3473" y="981"/>
                    <a:pt x="3473" y="981"/>
                    <a:pt x="3473" y="981"/>
                  </a:cubicBezTo>
                  <a:cubicBezTo>
                    <a:pt x="3462" y="989"/>
                    <a:pt x="3462" y="989"/>
                    <a:pt x="3462" y="989"/>
                  </a:cubicBezTo>
                  <a:cubicBezTo>
                    <a:pt x="3447" y="989"/>
                    <a:pt x="3447" y="989"/>
                    <a:pt x="3447" y="989"/>
                  </a:cubicBezTo>
                  <a:cubicBezTo>
                    <a:pt x="3425" y="981"/>
                    <a:pt x="3425" y="981"/>
                    <a:pt x="3425" y="981"/>
                  </a:cubicBezTo>
                  <a:cubicBezTo>
                    <a:pt x="3419" y="966"/>
                    <a:pt x="3419" y="966"/>
                    <a:pt x="3419" y="966"/>
                  </a:cubicBezTo>
                  <a:cubicBezTo>
                    <a:pt x="3398" y="958"/>
                    <a:pt x="3398" y="958"/>
                    <a:pt x="3398" y="958"/>
                  </a:cubicBezTo>
                  <a:cubicBezTo>
                    <a:pt x="3384" y="960"/>
                    <a:pt x="3384" y="960"/>
                    <a:pt x="3384" y="960"/>
                  </a:cubicBezTo>
                  <a:cubicBezTo>
                    <a:pt x="3335" y="945"/>
                    <a:pt x="3335" y="945"/>
                    <a:pt x="3335" y="945"/>
                  </a:cubicBezTo>
                  <a:cubicBezTo>
                    <a:pt x="3286" y="929"/>
                    <a:pt x="3286" y="929"/>
                    <a:pt x="3286" y="929"/>
                  </a:cubicBezTo>
                  <a:cubicBezTo>
                    <a:pt x="3262" y="928"/>
                    <a:pt x="3262" y="928"/>
                    <a:pt x="3262" y="928"/>
                  </a:cubicBezTo>
                  <a:cubicBezTo>
                    <a:pt x="3242" y="919"/>
                    <a:pt x="3242" y="919"/>
                    <a:pt x="3242" y="919"/>
                  </a:cubicBezTo>
                  <a:cubicBezTo>
                    <a:pt x="3239" y="913"/>
                    <a:pt x="3239" y="913"/>
                    <a:pt x="3239" y="913"/>
                  </a:cubicBezTo>
                  <a:cubicBezTo>
                    <a:pt x="3236" y="906"/>
                    <a:pt x="3236" y="906"/>
                    <a:pt x="3236" y="906"/>
                  </a:cubicBezTo>
                  <a:cubicBezTo>
                    <a:pt x="3219" y="902"/>
                    <a:pt x="3219" y="902"/>
                    <a:pt x="3219" y="902"/>
                  </a:cubicBezTo>
                  <a:cubicBezTo>
                    <a:pt x="3219" y="890"/>
                    <a:pt x="3219" y="890"/>
                    <a:pt x="3219" y="890"/>
                  </a:cubicBezTo>
                  <a:cubicBezTo>
                    <a:pt x="3231" y="888"/>
                    <a:pt x="3231" y="888"/>
                    <a:pt x="3231" y="888"/>
                  </a:cubicBezTo>
                  <a:cubicBezTo>
                    <a:pt x="3237" y="890"/>
                    <a:pt x="3237" y="890"/>
                    <a:pt x="3237" y="890"/>
                  </a:cubicBezTo>
                  <a:cubicBezTo>
                    <a:pt x="3237" y="887"/>
                    <a:pt x="3237" y="887"/>
                    <a:pt x="3237" y="887"/>
                  </a:cubicBezTo>
                  <a:cubicBezTo>
                    <a:pt x="3225" y="885"/>
                    <a:pt x="3225" y="885"/>
                    <a:pt x="3225" y="885"/>
                  </a:cubicBezTo>
                  <a:cubicBezTo>
                    <a:pt x="3211" y="890"/>
                    <a:pt x="3211" y="890"/>
                    <a:pt x="3211" y="890"/>
                  </a:cubicBezTo>
                  <a:cubicBezTo>
                    <a:pt x="3201" y="887"/>
                    <a:pt x="3201" y="887"/>
                    <a:pt x="3201" y="887"/>
                  </a:cubicBezTo>
                  <a:cubicBezTo>
                    <a:pt x="3195" y="879"/>
                    <a:pt x="3195" y="879"/>
                    <a:pt x="3195" y="879"/>
                  </a:cubicBezTo>
                  <a:cubicBezTo>
                    <a:pt x="3190" y="877"/>
                    <a:pt x="3190" y="877"/>
                    <a:pt x="3190" y="877"/>
                  </a:cubicBezTo>
                  <a:cubicBezTo>
                    <a:pt x="3184" y="887"/>
                    <a:pt x="3184" y="887"/>
                    <a:pt x="3184" y="887"/>
                  </a:cubicBezTo>
                  <a:cubicBezTo>
                    <a:pt x="3181" y="870"/>
                    <a:pt x="3181" y="870"/>
                    <a:pt x="3181" y="870"/>
                  </a:cubicBezTo>
                  <a:cubicBezTo>
                    <a:pt x="3175" y="865"/>
                    <a:pt x="3175" y="865"/>
                    <a:pt x="3175" y="865"/>
                  </a:cubicBezTo>
                  <a:cubicBezTo>
                    <a:pt x="3167" y="868"/>
                    <a:pt x="3167" y="868"/>
                    <a:pt x="3167" y="868"/>
                  </a:cubicBezTo>
                  <a:cubicBezTo>
                    <a:pt x="3164" y="874"/>
                    <a:pt x="3164" y="874"/>
                    <a:pt x="3164" y="874"/>
                  </a:cubicBezTo>
                  <a:cubicBezTo>
                    <a:pt x="3155" y="865"/>
                    <a:pt x="3155" y="865"/>
                    <a:pt x="3155" y="865"/>
                  </a:cubicBezTo>
                  <a:cubicBezTo>
                    <a:pt x="3150" y="845"/>
                    <a:pt x="3150" y="845"/>
                    <a:pt x="3150" y="845"/>
                  </a:cubicBezTo>
                  <a:cubicBezTo>
                    <a:pt x="3143" y="828"/>
                    <a:pt x="3143" y="828"/>
                    <a:pt x="3143" y="828"/>
                  </a:cubicBezTo>
                  <a:cubicBezTo>
                    <a:pt x="3152" y="815"/>
                    <a:pt x="3152" y="815"/>
                    <a:pt x="3152" y="815"/>
                  </a:cubicBezTo>
                  <a:cubicBezTo>
                    <a:pt x="3152" y="796"/>
                    <a:pt x="3152" y="796"/>
                    <a:pt x="3152" y="796"/>
                  </a:cubicBezTo>
                  <a:cubicBezTo>
                    <a:pt x="3144" y="812"/>
                    <a:pt x="3144" y="812"/>
                    <a:pt x="3144" y="812"/>
                  </a:cubicBezTo>
                  <a:cubicBezTo>
                    <a:pt x="3138" y="830"/>
                    <a:pt x="3138" y="830"/>
                    <a:pt x="3138" y="830"/>
                  </a:cubicBezTo>
                  <a:cubicBezTo>
                    <a:pt x="3135" y="842"/>
                    <a:pt x="3135" y="842"/>
                    <a:pt x="3135" y="842"/>
                  </a:cubicBezTo>
                  <a:cubicBezTo>
                    <a:pt x="3129" y="845"/>
                    <a:pt x="3129" y="845"/>
                    <a:pt x="3129" y="845"/>
                  </a:cubicBezTo>
                  <a:cubicBezTo>
                    <a:pt x="3117" y="867"/>
                    <a:pt x="3117" y="867"/>
                    <a:pt x="3117" y="867"/>
                  </a:cubicBezTo>
                  <a:cubicBezTo>
                    <a:pt x="3118" y="880"/>
                    <a:pt x="3118" y="880"/>
                    <a:pt x="3118" y="880"/>
                  </a:cubicBezTo>
                  <a:cubicBezTo>
                    <a:pt x="3101" y="902"/>
                    <a:pt x="3101" y="902"/>
                    <a:pt x="3101" y="902"/>
                  </a:cubicBezTo>
                  <a:cubicBezTo>
                    <a:pt x="3085" y="905"/>
                    <a:pt x="3085" y="905"/>
                    <a:pt x="3085" y="905"/>
                  </a:cubicBezTo>
                  <a:cubicBezTo>
                    <a:pt x="3071" y="900"/>
                    <a:pt x="3071" y="900"/>
                    <a:pt x="3071" y="900"/>
                  </a:cubicBezTo>
                  <a:cubicBezTo>
                    <a:pt x="3058" y="873"/>
                    <a:pt x="3058" y="873"/>
                    <a:pt x="3058" y="873"/>
                  </a:cubicBezTo>
                  <a:cubicBezTo>
                    <a:pt x="3058" y="862"/>
                    <a:pt x="3058" y="862"/>
                    <a:pt x="3058" y="862"/>
                  </a:cubicBezTo>
                  <a:cubicBezTo>
                    <a:pt x="3066" y="859"/>
                    <a:pt x="3066" y="859"/>
                    <a:pt x="3066" y="859"/>
                  </a:cubicBezTo>
                  <a:cubicBezTo>
                    <a:pt x="3068" y="848"/>
                    <a:pt x="3068" y="848"/>
                    <a:pt x="3068" y="848"/>
                  </a:cubicBezTo>
                  <a:cubicBezTo>
                    <a:pt x="3065" y="838"/>
                    <a:pt x="3065" y="838"/>
                    <a:pt x="3065" y="838"/>
                  </a:cubicBezTo>
                  <a:cubicBezTo>
                    <a:pt x="3055" y="841"/>
                    <a:pt x="3055" y="841"/>
                    <a:pt x="3055" y="841"/>
                  </a:cubicBezTo>
                  <a:cubicBezTo>
                    <a:pt x="3049" y="835"/>
                    <a:pt x="3049" y="835"/>
                    <a:pt x="3049" y="835"/>
                  </a:cubicBezTo>
                  <a:cubicBezTo>
                    <a:pt x="3042" y="815"/>
                    <a:pt x="3042" y="815"/>
                    <a:pt x="3042" y="815"/>
                  </a:cubicBezTo>
                  <a:cubicBezTo>
                    <a:pt x="3026" y="807"/>
                    <a:pt x="3026" y="807"/>
                    <a:pt x="3026" y="807"/>
                  </a:cubicBezTo>
                  <a:cubicBezTo>
                    <a:pt x="3008" y="804"/>
                    <a:pt x="3008" y="804"/>
                    <a:pt x="3008" y="804"/>
                  </a:cubicBezTo>
                  <a:cubicBezTo>
                    <a:pt x="3002" y="796"/>
                    <a:pt x="3002" y="796"/>
                    <a:pt x="3002" y="796"/>
                  </a:cubicBezTo>
                  <a:cubicBezTo>
                    <a:pt x="3013" y="784"/>
                    <a:pt x="3013" y="784"/>
                    <a:pt x="3013" y="784"/>
                  </a:cubicBezTo>
                  <a:cubicBezTo>
                    <a:pt x="3031" y="783"/>
                    <a:pt x="3031" y="783"/>
                    <a:pt x="3031" y="783"/>
                  </a:cubicBezTo>
                  <a:cubicBezTo>
                    <a:pt x="3037" y="789"/>
                    <a:pt x="3037" y="789"/>
                    <a:pt x="3037" y="789"/>
                  </a:cubicBezTo>
                  <a:cubicBezTo>
                    <a:pt x="3054" y="790"/>
                    <a:pt x="3054" y="790"/>
                    <a:pt x="3054" y="790"/>
                  </a:cubicBezTo>
                  <a:cubicBezTo>
                    <a:pt x="3066" y="798"/>
                    <a:pt x="3066" y="798"/>
                    <a:pt x="3066" y="798"/>
                  </a:cubicBezTo>
                  <a:cubicBezTo>
                    <a:pt x="3083" y="787"/>
                    <a:pt x="3083" y="787"/>
                    <a:pt x="3083" y="787"/>
                  </a:cubicBezTo>
                  <a:cubicBezTo>
                    <a:pt x="3088" y="769"/>
                    <a:pt x="3088" y="769"/>
                    <a:pt x="3088" y="769"/>
                  </a:cubicBezTo>
                  <a:cubicBezTo>
                    <a:pt x="3100" y="764"/>
                    <a:pt x="3100" y="764"/>
                    <a:pt x="3100" y="764"/>
                  </a:cubicBezTo>
                  <a:cubicBezTo>
                    <a:pt x="3126" y="777"/>
                    <a:pt x="3126" y="777"/>
                    <a:pt x="3126" y="777"/>
                  </a:cubicBezTo>
                  <a:cubicBezTo>
                    <a:pt x="3135" y="790"/>
                    <a:pt x="3135" y="790"/>
                    <a:pt x="3135" y="790"/>
                  </a:cubicBezTo>
                  <a:cubicBezTo>
                    <a:pt x="3143" y="775"/>
                    <a:pt x="3143" y="775"/>
                    <a:pt x="3143" y="775"/>
                  </a:cubicBezTo>
                  <a:cubicBezTo>
                    <a:pt x="3152" y="763"/>
                    <a:pt x="3152" y="763"/>
                    <a:pt x="3152" y="763"/>
                  </a:cubicBezTo>
                  <a:cubicBezTo>
                    <a:pt x="3159" y="766"/>
                    <a:pt x="3159" y="766"/>
                    <a:pt x="3159" y="766"/>
                  </a:cubicBezTo>
                  <a:cubicBezTo>
                    <a:pt x="3162" y="749"/>
                    <a:pt x="3162" y="749"/>
                    <a:pt x="3162" y="749"/>
                  </a:cubicBezTo>
                  <a:cubicBezTo>
                    <a:pt x="3156" y="738"/>
                    <a:pt x="3156" y="738"/>
                    <a:pt x="3156" y="738"/>
                  </a:cubicBezTo>
                  <a:cubicBezTo>
                    <a:pt x="3117" y="734"/>
                    <a:pt x="3117" y="734"/>
                    <a:pt x="3117" y="734"/>
                  </a:cubicBezTo>
                  <a:cubicBezTo>
                    <a:pt x="3121" y="741"/>
                    <a:pt x="3121" y="741"/>
                    <a:pt x="3121" y="741"/>
                  </a:cubicBezTo>
                  <a:cubicBezTo>
                    <a:pt x="3112" y="744"/>
                    <a:pt x="3112" y="744"/>
                    <a:pt x="3112" y="744"/>
                  </a:cubicBezTo>
                  <a:cubicBezTo>
                    <a:pt x="3104" y="741"/>
                    <a:pt x="3104" y="741"/>
                    <a:pt x="3104" y="741"/>
                  </a:cubicBezTo>
                  <a:cubicBezTo>
                    <a:pt x="3078" y="747"/>
                    <a:pt x="3078" y="747"/>
                    <a:pt x="3078" y="747"/>
                  </a:cubicBezTo>
                  <a:cubicBezTo>
                    <a:pt x="3069" y="743"/>
                    <a:pt x="3069" y="743"/>
                    <a:pt x="3069" y="743"/>
                  </a:cubicBezTo>
                  <a:cubicBezTo>
                    <a:pt x="3060" y="747"/>
                    <a:pt x="3060" y="747"/>
                    <a:pt x="3060" y="747"/>
                  </a:cubicBezTo>
                  <a:cubicBezTo>
                    <a:pt x="3049" y="743"/>
                    <a:pt x="3049" y="743"/>
                    <a:pt x="3049" y="743"/>
                  </a:cubicBezTo>
                  <a:cubicBezTo>
                    <a:pt x="3034" y="746"/>
                    <a:pt x="3034" y="746"/>
                    <a:pt x="3034" y="746"/>
                  </a:cubicBezTo>
                  <a:cubicBezTo>
                    <a:pt x="3019" y="743"/>
                    <a:pt x="3019" y="743"/>
                    <a:pt x="3019" y="743"/>
                  </a:cubicBezTo>
                  <a:cubicBezTo>
                    <a:pt x="3002" y="729"/>
                    <a:pt x="3002" y="729"/>
                    <a:pt x="3002" y="729"/>
                  </a:cubicBezTo>
                  <a:cubicBezTo>
                    <a:pt x="2997" y="711"/>
                    <a:pt x="2997" y="711"/>
                    <a:pt x="2997" y="711"/>
                  </a:cubicBezTo>
                  <a:cubicBezTo>
                    <a:pt x="3002" y="706"/>
                    <a:pt x="3002" y="706"/>
                    <a:pt x="3002" y="706"/>
                  </a:cubicBezTo>
                  <a:cubicBezTo>
                    <a:pt x="2993" y="691"/>
                    <a:pt x="2993" y="691"/>
                    <a:pt x="2993" y="691"/>
                  </a:cubicBezTo>
                  <a:cubicBezTo>
                    <a:pt x="2970" y="677"/>
                    <a:pt x="2970" y="677"/>
                    <a:pt x="2970" y="677"/>
                  </a:cubicBezTo>
                  <a:cubicBezTo>
                    <a:pt x="2961" y="668"/>
                    <a:pt x="2961" y="668"/>
                    <a:pt x="2961" y="668"/>
                  </a:cubicBezTo>
                  <a:cubicBezTo>
                    <a:pt x="2956" y="676"/>
                    <a:pt x="2956" y="676"/>
                    <a:pt x="2956" y="676"/>
                  </a:cubicBezTo>
                  <a:cubicBezTo>
                    <a:pt x="2944" y="682"/>
                    <a:pt x="2944" y="682"/>
                    <a:pt x="2944" y="682"/>
                  </a:cubicBezTo>
                  <a:cubicBezTo>
                    <a:pt x="2924" y="679"/>
                    <a:pt x="2924" y="679"/>
                    <a:pt x="2924" y="679"/>
                  </a:cubicBezTo>
                  <a:cubicBezTo>
                    <a:pt x="2927" y="670"/>
                    <a:pt x="2927" y="670"/>
                    <a:pt x="2927" y="670"/>
                  </a:cubicBezTo>
                  <a:cubicBezTo>
                    <a:pt x="2947" y="657"/>
                    <a:pt x="2947" y="657"/>
                    <a:pt x="2947" y="657"/>
                  </a:cubicBezTo>
                  <a:cubicBezTo>
                    <a:pt x="2948" y="645"/>
                    <a:pt x="2948" y="645"/>
                    <a:pt x="2948" y="645"/>
                  </a:cubicBezTo>
                  <a:cubicBezTo>
                    <a:pt x="2942" y="634"/>
                    <a:pt x="2942" y="634"/>
                    <a:pt x="2942" y="634"/>
                  </a:cubicBezTo>
                  <a:cubicBezTo>
                    <a:pt x="2955" y="624"/>
                    <a:pt x="2955" y="624"/>
                    <a:pt x="2955" y="624"/>
                  </a:cubicBezTo>
                  <a:cubicBezTo>
                    <a:pt x="2977" y="624"/>
                    <a:pt x="2977" y="624"/>
                    <a:pt x="2977" y="624"/>
                  </a:cubicBezTo>
                  <a:cubicBezTo>
                    <a:pt x="2988" y="613"/>
                    <a:pt x="2988" y="613"/>
                    <a:pt x="2988" y="613"/>
                  </a:cubicBezTo>
                  <a:cubicBezTo>
                    <a:pt x="3002" y="610"/>
                    <a:pt x="3002" y="610"/>
                    <a:pt x="3002" y="610"/>
                  </a:cubicBezTo>
                  <a:cubicBezTo>
                    <a:pt x="3022" y="593"/>
                    <a:pt x="3022" y="593"/>
                    <a:pt x="3022" y="593"/>
                  </a:cubicBezTo>
                  <a:cubicBezTo>
                    <a:pt x="3029" y="587"/>
                    <a:pt x="3029" y="587"/>
                    <a:pt x="3029" y="587"/>
                  </a:cubicBezTo>
                  <a:cubicBezTo>
                    <a:pt x="3054" y="582"/>
                    <a:pt x="3054" y="582"/>
                    <a:pt x="3054" y="582"/>
                  </a:cubicBezTo>
                  <a:cubicBezTo>
                    <a:pt x="3097" y="598"/>
                    <a:pt x="3097" y="598"/>
                    <a:pt x="3097" y="598"/>
                  </a:cubicBezTo>
                  <a:cubicBezTo>
                    <a:pt x="3121" y="614"/>
                    <a:pt x="3121" y="614"/>
                    <a:pt x="3121" y="614"/>
                  </a:cubicBezTo>
                  <a:cubicBezTo>
                    <a:pt x="3149" y="614"/>
                    <a:pt x="3149" y="614"/>
                    <a:pt x="3149" y="614"/>
                  </a:cubicBezTo>
                  <a:cubicBezTo>
                    <a:pt x="3175" y="616"/>
                    <a:pt x="3175" y="616"/>
                    <a:pt x="3175" y="616"/>
                  </a:cubicBezTo>
                  <a:cubicBezTo>
                    <a:pt x="3182" y="624"/>
                    <a:pt x="3182" y="624"/>
                    <a:pt x="3182" y="624"/>
                  </a:cubicBezTo>
                  <a:cubicBezTo>
                    <a:pt x="3176" y="633"/>
                    <a:pt x="3176" y="633"/>
                    <a:pt x="3176" y="633"/>
                  </a:cubicBezTo>
                  <a:cubicBezTo>
                    <a:pt x="3176" y="653"/>
                    <a:pt x="3176" y="653"/>
                    <a:pt x="3176" y="653"/>
                  </a:cubicBezTo>
                  <a:cubicBezTo>
                    <a:pt x="3190" y="663"/>
                    <a:pt x="3190" y="663"/>
                    <a:pt x="3190" y="663"/>
                  </a:cubicBezTo>
                  <a:cubicBezTo>
                    <a:pt x="3196" y="679"/>
                    <a:pt x="3196" y="679"/>
                    <a:pt x="3196" y="679"/>
                  </a:cubicBezTo>
                  <a:cubicBezTo>
                    <a:pt x="3185" y="692"/>
                    <a:pt x="3185" y="692"/>
                    <a:pt x="3185" y="692"/>
                  </a:cubicBezTo>
                  <a:cubicBezTo>
                    <a:pt x="3176" y="708"/>
                    <a:pt x="3176" y="708"/>
                    <a:pt x="3176" y="708"/>
                  </a:cubicBezTo>
                  <a:cubicBezTo>
                    <a:pt x="3182" y="731"/>
                    <a:pt x="3182" y="731"/>
                    <a:pt x="3182" y="731"/>
                  </a:cubicBezTo>
                  <a:cubicBezTo>
                    <a:pt x="3184" y="767"/>
                    <a:pt x="3184" y="767"/>
                    <a:pt x="3184" y="767"/>
                  </a:cubicBezTo>
                  <a:cubicBezTo>
                    <a:pt x="3195" y="786"/>
                    <a:pt x="3195" y="786"/>
                    <a:pt x="3195" y="786"/>
                  </a:cubicBezTo>
                  <a:cubicBezTo>
                    <a:pt x="3204" y="798"/>
                    <a:pt x="3204" y="798"/>
                    <a:pt x="3204" y="798"/>
                  </a:cubicBezTo>
                  <a:cubicBezTo>
                    <a:pt x="3210" y="798"/>
                    <a:pt x="3210" y="798"/>
                    <a:pt x="3210" y="798"/>
                  </a:cubicBezTo>
                  <a:cubicBezTo>
                    <a:pt x="3208" y="778"/>
                    <a:pt x="3208" y="778"/>
                    <a:pt x="3208" y="778"/>
                  </a:cubicBezTo>
                  <a:cubicBezTo>
                    <a:pt x="3216" y="769"/>
                    <a:pt x="3216" y="769"/>
                    <a:pt x="3216" y="769"/>
                  </a:cubicBezTo>
                  <a:cubicBezTo>
                    <a:pt x="3225" y="775"/>
                    <a:pt x="3225" y="775"/>
                    <a:pt x="3225" y="775"/>
                  </a:cubicBezTo>
                  <a:cubicBezTo>
                    <a:pt x="3225" y="792"/>
                    <a:pt x="3225" y="792"/>
                    <a:pt x="3225" y="792"/>
                  </a:cubicBezTo>
                  <a:cubicBezTo>
                    <a:pt x="3230" y="807"/>
                    <a:pt x="3230" y="807"/>
                    <a:pt x="3230" y="807"/>
                  </a:cubicBezTo>
                  <a:cubicBezTo>
                    <a:pt x="3236" y="804"/>
                    <a:pt x="3236" y="804"/>
                    <a:pt x="3236" y="804"/>
                  </a:cubicBezTo>
                  <a:cubicBezTo>
                    <a:pt x="3240" y="818"/>
                    <a:pt x="3240" y="818"/>
                    <a:pt x="3240" y="818"/>
                  </a:cubicBezTo>
                  <a:cubicBezTo>
                    <a:pt x="3259" y="833"/>
                    <a:pt x="3259" y="833"/>
                    <a:pt x="3259" y="833"/>
                  </a:cubicBezTo>
                  <a:cubicBezTo>
                    <a:pt x="3268" y="842"/>
                    <a:pt x="3268" y="842"/>
                    <a:pt x="3268" y="842"/>
                  </a:cubicBezTo>
                  <a:cubicBezTo>
                    <a:pt x="3282" y="842"/>
                    <a:pt x="3282" y="842"/>
                    <a:pt x="3282" y="842"/>
                  </a:cubicBezTo>
                  <a:cubicBezTo>
                    <a:pt x="3297" y="836"/>
                    <a:pt x="3297" y="836"/>
                    <a:pt x="3297" y="836"/>
                  </a:cubicBezTo>
                  <a:cubicBezTo>
                    <a:pt x="3302" y="821"/>
                    <a:pt x="3302" y="821"/>
                    <a:pt x="3302" y="821"/>
                  </a:cubicBezTo>
                  <a:cubicBezTo>
                    <a:pt x="3311" y="815"/>
                    <a:pt x="3311" y="815"/>
                    <a:pt x="3311" y="815"/>
                  </a:cubicBezTo>
                  <a:cubicBezTo>
                    <a:pt x="3320" y="810"/>
                    <a:pt x="3320" y="810"/>
                    <a:pt x="3320" y="810"/>
                  </a:cubicBezTo>
                  <a:cubicBezTo>
                    <a:pt x="3320" y="790"/>
                    <a:pt x="3320" y="790"/>
                    <a:pt x="3320" y="790"/>
                  </a:cubicBezTo>
                  <a:cubicBezTo>
                    <a:pt x="3329" y="773"/>
                    <a:pt x="3329" y="773"/>
                    <a:pt x="3329" y="773"/>
                  </a:cubicBezTo>
                  <a:cubicBezTo>
                    <a:pt x="3346" y="772"/>
                    <a:pt x="3346" y="772"/>
                    <a:pt x="3346" y="772"/>
                  </a:cubicBezTo>
                  <a:cubicBezTo>
                    <a:pt x="3361" y="763"/>
                    <a:pt x="3361" y="763"/>
                    <a:pt x="3361" y="763"/>
                  </a:cubicBezTo>
                  <a:cubicBezTo>
                    <a:pt x="3363" y="749"/>
                    <a:pt x="3363" y="749"/>
                    <a:pt x="3363" y="749"/>
                  </a:cubicBezTo>
                  <a:cubicBezTo>
                    <a:pt x="3369" y="740"/>
                    <a:pt x="3369" y="740"/>
                    <a:pt x="3369" y="740"/>
                  </a:cubicBezTo>
                  <a:cubicBezTo>
                    <a:pt x="3376" y="743"/>
                    <a:pt x="3376" y="743"/>
                    <a:pt x="3376" y="743"/>
                  </a:cubicBezTo>
                  <a:cubicBezTo>
                    <a:pt x="3386" y="743"/>
                    <a:pt x="3386" y="743"/>
                    <a:pt x="3386" y="743"/>
                  </a:cubicBezTo>
                  <a:cubicBezTo>
                    <a:pt x="3401" y="737"/>
                    <a:pt x="3401" y="737"/>
                    <a:pt x="3401" y="737"/>
                  </a:cubicBezTo>
                  <a:cubicBezTo>
                    <a:pt x="3424" y="734"/>
                    <a:pt x="3424" y="734"/>
                    <a:pt x="3424" y="734"/>
                  </a:cubicBezTo>
                  <a:cubicBezTo>
                    <a:pt x="3427" y="721"/>
                    <a:pt x="3427" y="721"/>
                    <a:pt x="3427" y="721"/>
                  </a:cubicBezTo>
                  <a:cubicBezTo>
                    <a:pt x="3419" y="708"/>
                    <a:pt x="3419" y="708"/>
                    <a:pt x="3419" y="708"/>
                  </a:cubicBezTo>
                  <a:cubicBezTo>
                    <a:pt x="3422" y="700"/>
                    <a:pt x="3422" y="700"/>
                    <a:pt x="3422" y="700"/>
                  </a:cubicBezTo>
                  <a:cubicBezTo>
                    <a:pt x="3464" y="676"/>
                    <a:pt x="3464" y="676"/>
                    <a:pt x="3464" y="676"/>
                  </a:cubicBezTo>
                  <a:cubicBezTo>
                    <a:pt x="3482" y="677"/>
                    <a:pt x="3482" y="677"/>
                    <a:pt x="3482" y="677"/>
                  </a:cubicBezTo>
                  <a:cubicBezTo>
                    <a:pt x="3496" y="691"/>
                    <a:pt x="3496" y="691"/>
                    <a:pt x="3496" y="691"/>
                  </a:cubicBezTo>
                  <a:cubicBezTo>
                    <a:pt x="3520" y="702"/>
                    <a:pt x="3520" y="702"/>
                    <a:pt x="3520" y="702"/>
                  </a:cubicBezTo>
                  <a:cubicBezTo>
                    <a:pt x="3549" y="708"/>
                    <a:pt x="3549" y="708"/>
                    <a:pt x="3549" y="708"/>
                  </a:cubicBezTo>
                  <a:cubicBezTo>
                    <a:pt x="3564" y="720"/>
                    <a:pt x="3564" y="720"/>
                    <a:pt x="3564" y="720"/>
                  </a:cubicBezTo>
                  <a:cubicBezTo>
                    <a:pt x="3581" y="721"/>
                    <a:pt x="3581" y="721"/>
                    <a:pt x="3581" y="721"/>
                  </a:cubicBezTo>
                  <a:cubicBezTo>
                    <a:pt x="3601" y="728"/>
                    <a:pt x="3601" y="728"/>
                    <a:pt x="3601" y="728"/>
                  </a:cubicBezTo>
                  <a:cubicBezTo>
                    <a:pt x="3649" y="749"/>
                    <a:pt x="3649" y="749"/>
                    <a:pt x="3649" y="749"/>
                  </a:cubicBezTo>
                  <a:cubicBezTo>
                    <a:pt x="3661" y="747"/>
                    <a:pt x="3661" y="747"/>
                    <a:pt x="3661" y="747"/>
                  </a:cubicBezTo>
                  <a:cubicBezTo>
                    <a:pt x="3672" y="749"/>
                    <a:pt x="3672" y="749"/>
                    <a:pt x="3672" y="749"/>
                  </a:cubicBezTo>
                  <a:cubicBezTo>
                    <a:pt x="3691" y="754"/>
                    <a:pt x="3691" y="754"/>
                    <a:pt x="3691" y="754"/>
                  </a:cubicBezTo>
                  <a:cubicBezTo>
                    <a:pt x="3707" y="754"/>
                    <a:pt x="3707" y="754"/>
                    <a:pt x="3707" y="754"/>
                  </a:cubicBezTo>
                  <a:cubicBezTo>
                    <a:pt x="3719" y="761"/>
                    <a:pt x="3719" y="761"/>
                    <a:pt x="3719" y="761"/>
                  </a:cubicBezTo>
                  <a:cubicBezTo>
                    <a:pt x="3716" y="769"/>
                    <a:pt x="3716" y="769"/>
                    <a:pt x="3716" y="769"/>
                  </a:cubicBezTo>
                  <a:cubicBezTo>
                    <a:pt x="3717" y="778"/>
                    <a:pt x="3717" y="778"/>
                    <a:pt x="3717" y="778"/>
                  </a:cubicBezTo>
                  <a:cubicBezTo>
                    <a:pt x="3727" y="781"/>
                    <a:pt x="3727" y="781"/>
                    <a:pt x="3727" y="781"/>
                  </a:cubicBezTo>
                  <a:cubicBezTo>
                    <a:pt x="3740" y="777"/>
                    <a:pt x="3740" y="777"/>
                    <a:pt x="3740" y="777"/>
                  </a:cubicBezTo>
                  <a:close/>
                  <a:moveTo>
                    <a:pt x="2774" y="552"/>
                  </a:moveTo>
                  <a:lnTo>
                    <a:pt x="2774" y="552"/>
                  </a:lnTo>
                  <a:cubicBezTo>
                    <a:pt x="2805" y="567"/>
                    <a:pt x="2805" y="567"/>
                    <a:pt x="2805" y="567"/>
                  </a:cubicBezTo>
                  <a:cubicBezTo>
                    <a:pt x="2806" y="575"/>
                    <a:pt x="2806" y="575"/>
                    <a:pt x="2806" y="575"/>
                  </a:cubicBezTo>
                  <a:cubicBezTo>
                    <a:pt x="2785" y="562"/>
                    <a:pt x="2785" y="562"/>
                    <a:pt x="2785" y="562"/>
                  </a:cubicBezTo>
                  <a:cubicBezTo>
                    <a:pt x="2774" y="552"/>
                    <a:pt x="2774" y="552"/>
                    <a:pt x="2774" y="552"/>
                  </a:cubicBezTo>
                  <a:close/>
                  <a:moveTo>
                    <a:pt x="2936" y="584"/>
                  </a:moveTo>
                  <a:lnTo>
                    <a:pt x="2936" y="584"/>
                  </a:lnTo>
                  <a:cubicBezTo>
                    <a:pt x="2947" y="588"/>
                    <a:pt x="2947" y="588"/>
                    <a:pt x="2947" y="588"/>
                  </a:cubicBezTo>
                  <a:cubicBezTo>
                    <a:pt x="2959" y="584"/>
                    <a:pt x="2959" y="584"/>
                    <a:pt x="2959" y="584"/>
                  </a:cubicBezTo>
                  <a:cubicBezTo>
                    <a:pt x="2956" y="572"/>
                    <a:pt x="2956" y="572"/>
                    <a:pt x="2956" y="572"/>
                  </a:cubicBezTo>
                  <a:cubicBezTo>
                    <a:pt x="2938" y="561"/>
                    <a:pt x="2938" y="561"/>
                    <a:pt x="2938" y="561"/>
                  </a:cubicBezTo>
                  <a:cubicBezTo>
                    <a:pt x="2910" y="561"/>
                    <a:pt x="2910" y="561"/>
                    <a:pt x="2910" y="561"/>
                  </a:cubicBezTo>
                  <a:cubicBezTo>
                    <a:pt x="2898" y="570"/>
                    <a:pt x="2898" y="570"/>
                    <a:pt x="2898" y="570"/>
                  </a:cubicBezTo>
                  <a:cubicBezTo>
                    <a:pt x="2881" y="570"/>
                    <a:pt x="2881" y="570"/>
                    <a:pt x="2881" y="570"/>
                  </a:cubicBezTo>
                  <a:cubicBezTo>
                    <a:pt x="2877" y="573"/>
                    <a:pt x="2877" y="573"/>
                    <a:pt x="2877" y="573"/>
                  </a:cubicBezTo>
                  <a:cubicBezTo>
                    <a:pt x="2881" y="578"/>
                    <a:pt x="2881" y="578"/>
                    <a:pt x="2881" y="578"/>
                  </a:cubicBezTo>
                  <a:cubicBezTo>
                    <a:pt x="2871" y="582"/>
                    <a:pt x="2871" y="582"/>
                    <a:pt x="2871" y="582"/>
                  </a:cubicBezTo>
                  <a:cubicBezTo>
                    <a:pt x="2893" y="585"/>
                    <a:pt x="2893" y="585"/>
                    <a:pt x="2893" y="585"/>
                  </a:cubicBezTo>
                  <a:cubicBezTo>
                    <a:pt x="2909" y="592"/>
                    <a:pt x="2909" y="592"/>
                    <a:pt x="2909" y="592"/>
                  </a:cubicBezTo>
                  <a:cubicBezTo>
                    <a:pt x="2922" y="590"/>
                    <a:pt x="2922" y="590"/>
                    <a:pt x="2922" y="590"/>
                  </a:cubicBezTo>
                  <a:cubicBezTo>
                    <a:pt x="2922" y="584"/>
                    <a:pt x="2922" y="584"/>
                    <a:pt x="2922" y="584"/>
                  </a:cubicBezTo>
                  <a:cubicBezTo>
                    <a:pt x="2909" y="578"/>
                    <a:pt x="2909" y="578"/>
                    <a:pt x="2909" y="578"/>
                  </a:cubicBezTo>
                  <a:cubicBezTo>
                    <a:pt x="2907" y="575"/>
                    <a:pt x="2907" y="575"/>
                    <a:pt x="2907" y="575"/>
                  </a:cubicBezTo>
                  <a:cubicBezTo>
                    <a:pt x="2912" y="572"/>
                    <a:pt x="2912" y="572"/>
                    <a:pt x="2912" y="572"/>
                  </a:cubicBezTo>
                  <a:cubicBezTo>
                    <a:pt x="2936" y="584"/>
                    <a:pt x="2936" y="584"/>
                    <a:pt x="2936" y="584"/>
                  </a:cubicBezTo>
                  <a:close/>
                  <a:moveTo>
                    <a:pt x="2909" y="633"/>
                  </a:moveTo>
                  <a:lnTo>
                    <a:pt x="2909" y="633"/>
                  </a:lnTo>
                  <a:cubicBezTo>
                    <a:pt x="2893" y="627"/>
                    <a:pt x="2893" y="627"/>
                    <a:pt x="2893" y="627"/>
                  </a:cubicBezTo>
                  <a:cubicBezTo>
                    <a:pt x="2878" y="630"/>
                    <a:pt x="2878" y="630"/>
                    <a:pt x="2878" y="630"/>
                  </a:cubicBezTo>
                  <a:cubicBezTo>
                    <a:pt x="2890" y="636"/>
                    <a:pt x="2890" y="636"/>
                    <a:pt x="2890" y="636"/>
                  </a:cubicBezTo>
                  <a:cubicBezTo>
                    <a:pt x="2909" y="633"/>
                    <a:pt x="2909" y="633"/>
                    <a:pt x="2909" y="633"/>
                  </a:cubicBezTo>
                  <a:close/>
                  <a:moveTo>
                    <a:pt x="2921" y="621"/>
                  </a:moveTo>
                  <a:lnTo>
                    <a:pt x="2921" y="621"/>
                  </a:lnTo>
                  <a:cubicBezTo>
                    <a:pt x="2915" y="631"/>
                    <a:pt x="2915" y="631"/>
                    <a:pt x="2915" y="631"/>
                  </a:cubicBezTo>
                  <a:cubicBezTo>
                    <a:pt x="2909" y="624"/>
                    <a:pt x="2909" y="624"/>
                    <a:pt x="2909" y="624"/>
                  </a:cubicBezTo>
                  <a:cubicBezTo>
                    <a:pt x="2921" y="621"/>
                    <a:pt x="2921" y="621"/>
                    <a:pt x="2921" y="621"/>
                  </a:cubicBezTo>
                  <a:close/>
                  <a:moveTo>
                    <a:pt x="2918" y="633"/>
                  </a:moveTo>
                  <a:lnTo>
                    <a:pt x="2918" y="633"/>
                  </a:lnTo>
                  <a:cubicBezTo>
                    <a:pt x="2901" y="645"/>
                    <a:pt x="2901" y="645"/>
                    <a:pt x="2901" y="645"/>
                  </a:cubicBezTo>
                  <a:cubicBezTo>
                    <a:pt x="2903" y="666"/>
                    <a:pt x="2903" y="666"/>
                    <a:pt x="2903" y="666"/>
                  </a:cubicBezTo>
                  <a:cubicBezTo>
                    <a:pt x="2919" y="671"/>
                    <a:pt x="2919" y="671"/>
                    <a:pt x="2919" y="671"/>
                  </a:cubicBezTo>
                  <a:cubicBezTo>
                    <a:pt x="2927" y="665"/>
                    <a:pt x="2927" y="665"/>
                    <a:pt x="2927" y="665"/>
                  </a:cubicBezTo>
                  <a:cubicBezTo>
                    <a:pt x="2932" y="637"/>
                    <a:pt x="2932" y="637"/>
                    <a:pt x="2932" y="637"/>
                  </a:cubicBezTo>
                  <a:cubicBezTo>
                    <a:pt x="2918" y="633"/>
                    <a:pt x="2918" y="633"/>
                    <a:pt x="2918" y="633"/>
                  </a:cubicBezTo>
                  <a:close/>
                  <a:moveTo>
                    <a:pt x="2465" y="237"/>
                  </a:moveTo>
                  <a:lnTo>
                    <a:pt x="2465" y="237"/>
                  </a:lnTo>
                  <a:cubicBezTo>
                    <a:pt x="2482" y="255"/>
                    <a:pt x="2482" y="255"/>
                    <a:pt x="2482" y="255"/>
                  </a:cubicBezTo>
                  <a:cubicBezTo>
                    <a:pt x="2487" y="272"/>
                    <a:pt x="2487" y="272"/>
                    <a:pt x="2487" y="272"/>
                  </a:cubicBezTo>
                  <a:cubicBezTo>
                    <a:pt x="2481" y="281"/>
                    <a:pt x="2481" y="281"/>
                    <a:pt x="2481" y="281"/>
                  </a:cubicBezTo>
                  <a:cubicBezTo>
                    <a:pt x="2465" y="267"/>
                    <a:pt x="2465" y="267"/>
                    <a:pt x="2465" y="267"/>
                  </a:cubicBezTo>
                  <a:cubicBezTo>
                    <a:pt x="2462" y="248"/>
                    <a:pt x="2462" y="248"/>
                    <a:pt x="2462" y="248"/>
                  </a:cubicBezTo>
                  <a:cubicBezTo>
                    <a:pt x="2465" y="237"/>
                    <a:pt x="2465" y="237"/>
                    <a:pt x="2465" y="237"/>
                  </a:cubicBezTo>
                  <a:close/>
                  <a:moveTo>
                    <a:pt x="2565" y="179"/>
                  </a:moveTo>
                  <a:lnTo>
                    <a:pt x="2565" y="179"/>
                  </a:lnTo>
                  <a:cubicBezTo>
                    <a:pt x="2571" y="197"/>
                    <a:pt x="2571" y="197"/>
                    <a:pt x="2571" y="197"/>
                  </a:cubicBezTo>
                  <a:cubicBezTo>
                    <a:pt x="2572" y="212"/>
                    <a:pt x="2572" y="212"/>
                    <a:pt x="2572" y="212"/>
                  </a:cubicBezTo>
                  <a:cubicBezTo>
                    <a:pt x="2580" y="209"/>
                    <a:pt x="2580" y="209"/>
                    <a:pt x="2580" y="209"/>
                  </a:cubicBezTo>
                  <a:cubicBezTo>
                    <a:pt x="2586" y="196"/>
                    <a:pt x="2586" y="196"/>
                    <a:pt x="2586" y="196"/>
                  </a:cubicBezTo>
                  <a:cubicBezTo>
                    <a:pt x="2583" y="180"/>
                    <a:pt x="2583" y="180"/>
                    <a:pt x="2583" y="180"/>
                  </a:cubicBezTo>
                  <a:cubicBezTo>
                    <a:pt x="2572" y="173"/>
                    <a:pt x="2572" y="173"/>
                    <a:pt x="2572" y="173"/>
                  </a:cubicBezTo>
                  <a:cubicBezTo>
                    <a:pt x="2565" y="179"/>
                    <a:pt x="2565" y="179"/>
                    <a:pt x="2565" y="179"/>
                  </a:cubicBezTo>
                  <a:close/>
                  <a:moveTo>
                    <a:pt x="2565" y="217"/>
                  </a:moveTo>
                  <a:lnTo>
                    <a:pt x="2565" y="217"/>
                  </a:lnTo>
                  <a:cubicBezTo>
                    <a:pt x="2574" y="220"/>
                    <a:pt x="2574" y="220"/>
                    <a:pt x="2574" y="220"/>
                  </a:cubicBezTo>
                  <a:cubicBezTo>
                    <a:pt x="2579" y="235"/>
                    <a:pt x="2579" y="235"/>
                    <a:pt x="2579" y="235"/>
                  </a:cubicBezTo>
                  <a:cubicBezTo>
                    <a:pt x="2572" y="235"/>
                    <a:pt x="2572" y="235"/>
                    <a:pt x="2572" y="235"/>
                  </a:cubicBezTo>
                  <a:cubicBezTo>
                    <a:pt x="2572" y="235"/>
                    <a:pt x="2565" y="219"/>
                    <a:pt x="2565" y="217"/>
                  </a:cubicBezTo>
                  <a:close/>
                  <a:moveTo>
                    <a:pt x="2695" y="368"/>
                  </a:moveTo>
                  <a:lnTo>
                    <a:pt x="2695" y="368"/>
                  </a:lnTo>
                  <a:cubicBezTo>
                    <a:pt x="2699" y="394"/>
                    <a:pt x="2699" y="394"/>
                    <a:pt x="2699" y="394"/>
                  </a:cubicBezTo>
                  <a:cubicBezTo>
                    <a:pt x="2708" y="385"/>
                    <a:pt x="2708" y="385"/>
                    <a:pt x="2708" y="385"/>
                  </a:cubicBezTo>
                  <a:cubicBezTo>
                    <a:pt x="2721" y="387"/>
                    <a:pt x="2721" y="387"/>
                    <a:pt x="2721" y="387"/>
                  </a:cubicBezTo>
                  <a:cubicBezTo>
                    <a:pt x="2733" y="376"/>
                    <a:pt x="2733" y="376"/>
                    <a:pt x="2733" y="376"/>
                  </a:cubicBezTo>
                  <a:cubicBezTo>
                    <a:pt x="2728" y="362"/>
                    <a:pt x="2728" y="362"/>
                    <a:pt x="2728" y="362"/>
                  </a:cubicBezTo>
                  <a:cubicBezTo>
                    <a:pt x="2718" y="356"/>
                    <a:pt x="2718" y="356"/>
                    <a:pt x="2718" y="356"/>
                  </a:cubicBezTo>
                  <a:cubicBezTo>
                    <a:pt x="2707" y="364"/>
                    <a:pt x="2707" y="364"/>
                    <a:pt x="2707" y="364"/>
                  </a:cubicBezTo>
                  <a:cubicBezTo>
                    <a:pt x="2695" y="368"/>
                    <a:pt x="2695" y="368"/>
                    <a:pt x="2695" y="368"/>
                  </a:cubicBezTo>
                  <a:close/>
                  <a:moveTo>
                    <a:pt x="2679" y="585"/>
                  </a:moveTo>
                  <a:lnTo>
                    <a:pt x="2679" y="585"/>
                  </a:lnTo>
                  <a:cubicBezTo>
                    <a:pt x="2686" y="608"/>
                    <a:pt x="2686" y="608"/>
                    <a:pt x="2686" y="608"/>
                  </a:cubicBezTo>
                  <a:cubicBezTo>
                    <a:pt x="2707" y="627"/>
                    <a:pt x="2707" y="627"/>
                    <a:pt x="2707" y="627"/>
                  </a:cubicBezTo>
                  <a:cubicBezTo>
                    <a:pt x="2712" y="634"/>
                    <a:pt x="2712" y="634"/>
                    <a:pt x="2712" y="634"/>
                  </a:cubicBezTo>
                  <a:cubicBezTo>
                    <a:pt x="2705" y="637"/>
                    <a:pt x="2705" y="637"/>
                    <a:pt x="2705" y="637"/>
                  </a:cubicBezTo>
                  <a:cubicBezTo>
                    <a:pt x="2704" y="647"/>
                    <a:pt x="2704" y="647"/>
                    <a:pt x="2704" y="647"/>
                  </a:cubicBezTo>
                  <a:cubicBezTo>
                    <a:pt x="2701" y="634"/>
                    <a:pt x="2701" y="634"/>
                    <a:pt x="2701" y="634"/>
                  </a:cubicBezTo>
                  <a:cubicBezTo>
                    <a:pt x="2687" y="628"/>
                    <a:pt x="2687" y="628"/>
                    <a:pt x="2687" y="628"/>
                  </a:cubicBezTo>
                  <a:cubicBezTo>
                    <a:pt x="2673" y="602"/>
                    <a:pt x="2673" y="602"/>
                    <a:pt x="2673" y="602"/>
                  </a:cubicBezTo>
                  <a:cubicBezTo>
                    <a:pt x="2657" y="592"/>
                    <a:pt x="2657" y="592"/>
                    <a:pt x="2657" y="592"/>
                  </a:cubicBezTo>
                  <a:cubicBezTo>
                    <a:pt x="2646" y="573"/>
                    <a:pt x="2646" y="573"/>
                    <a:pt x="2646" y="573"/>
                  </a:cubicBezTo>
                  <a:cubicBezTo>
                    <a:pt x="2653" y="556"/>
                    <a:pt x="2653" y="556"/>
                    <a:pt x="2653" y="556"/>
                  </a:cubicBezTo>
                  <a:cubicBezTo>
                    <a:pt x="2650" y="547"/>
                    <a:pt x="2650" y="547"/>
                    <a:pt x="2650" y="547"/>
                  </a:cubicBezTo>
                  <a:cubicBezTo>
                    <a:pt x="2652" y="537"/>
                    <a:pt x="2652" y="537"/>
                    <a:pt x="2652" y="537"/>
                  </a:cubicBezTo>
                  <a:cubicBezTo>
                    <a:pt x="2637" y="524"/>
                    <a:pt x="2637" y="524"/>
                    <a:pt x="2637" y="524"/>
                  </a:cubicBezTo>
                  <a:cubicBezTo>
                    <a:pt x="2640" y="507"/>
                    <a:pt x="2640" y="507"/>
                    <a:pt x="2640" y="507"/>
                  </a:cubicBezTo>
                  <a:cubicBezTo>
                    <a:pt x="2646" y="497"/>
                    <a:pt x="2646" y="497"/>
                    <a:pt x="2646" y="497"/>
                  </a:cubicBezTo>
                  <a:cubicBezTo>
                    <a:pt x="2637" y="480"/>
                    <a:pt x="2637" y="480"/>
                    <a:pt x="2637" y="480"/>
                  </a:cubicBezTo>
                  <a:cubicBezTo>
                    <a:pt x="2627" y="469"/>
                    <a:pt x="2627" y="469"/>
                    <a:pt x="2627" y="469"/>
                  </a:cubicBezTo>
                  <a:cubicBezTo>
                    <a:pt x="2634" y="449"/>
                    <a:pt x="2634" y="449"/>
                    <a:pt x="2634" y="449"/>
                  </a:cubicBezTo>
                  <a:cubicBezTo>
                    <a:pt x="2643" y="442"/>
                    <a:pt x="2643" y="442"/>
                    <a:pt x="2643" y="442"/>
                  </a:cubicBezTo>
                  <a:cubicBezTo>
                    <a:pt x="2641" y="420"/>
                    <a:pt x="2641" y="420"/>
                    <a:pt x="2641" y="420"/>
                  </a:cubicBezTo>
                  <a:cubicBezTo>
                    <a:pt x="2647" y="397"/>
                    <a:pt x="2647" y="397"/>
                    <a:pt x="2647" y="397"/>
                  </a:cubicBezTo>
                  <a:cubicBezTo>
                    <a:pt x="2672" y="373"/>
                    <a:pt x="2672" y="373"/>
                    <a:pt x="2672" y="373"/>
                  </a:cubicBezTo>
                  <a:cubicBezTo>
                    <a:pt x="2679" y="371"/>
                    <a:pt x="2679" y="371"/>
                    <a:pt x="2679" y="371"/>
                  </a:cubicBezTo>
                  <a:cubicBezTo>
                    <a:pt x="2678" y="384"/>
                    <a:pt x="2678" y="384"/>
                    <a:pt x="2678" y="384"/>
                  </a:cubicBezTo>
                  <a:cubicBezTo>
                    <a:pt x="2666" y="397"/>
                    <a:pt x="2666" y="397"/>
                    <a:pt x="2666" y="397"/>
                  </a:cubicBezTo>
                  <a:cubicBezTo>
                    <a:pt x="2669" y="407"/>
                    <a:pt x="2669" y="407"/>
                    <a:pt x="2669" y="407"/>
                  </a:cubicBezTo>
                  <a:cubicBezTo>
                    <a:pt x="2682" y="413"/>
                    <a:pt x="2682" y="413"/>
                    <a:pt x="2682" y="413"/>
                  </a:cubicBezTo>
                  <a:cubicBezTo>
                    <a:pt x="2682" y="437"/>
                    <a:pt x="2682" y="437"/>
                    <a:pt x="2682" y="437"/>
                  </a:cubicBezTo>
                  <a:cubicBezTo>
                    <a:pt x="2676" y="459"/>
                    <a:pt x="2676" y="459"/>
                    <a:pt x="2676" y="459"/>
                  </a:cubicBezTo>
                  <a:cubicBezTo>
                    <a:pt x="2663" y="459"/>
                    <a:pt x="2663" y="459"/>
                    <a:pt x="2663" y="459"/>
                  </a:cubicBezTo>
                  <a:cubicBezTo>
                    <a:pt x="2652" y="471"/>
                    <a:pt x="2652" y="471"/>
                    <a:pt x="2652" y="471"/>
                  </a:cubicBezTo>
                  <a:cubicBezTo>
                    <a:pt x="2658" y="483"/>
                    <a:pt x="2658" y="483"/>
                    <a:pt x="2658" y="483"/>
                  </a:cubicBezTo>
                  <a:cubicBezTo>
                    <a:pt x="2667" y="481"/>
                    <a:pt x="2667" y="481"/>
                    <a:pt x="2667" y="481"/>
                  </a:cubicBezTo>
                  <a:cubicBezTo>
                    <a:pt x="2673" y="469"/>
                    <a:pt x="2673" y="469"/>
                    <a:pt x="2673" y="469"/>
                  </a:cubicBezTo>
                  <a:cubicBezTo>
                    <a:pt x="2687" y="463"/>
                    <a:pt x="2687" y="463"/>
                    <a:pt x="2687" y="463"/>
                  </a:cubicBezTo>
                  <a:cubicBezTo>
                    <a:pt x="2695" y="454"/>
                    <a:pt x="2695" y="454"/>
                    <a:pt x="2695" y="454"/>
                  </a:cubicBezTo>
                  <a:cubicBezTo>
                    <a:pt x="2686" y="454"/>
                    <a:pt x="2686" y="454"/>
                    <a:pt x="2686" y="454"/>
                  </a:cubicBezTo>
                  <a:cubicBezTo>
                    <a:pt x="2689" y="443"/>
                    <a:pt x="2689" y="443"/>
                    <a:pt x="2689" y="443"/>
                  </a:cubicBezTo>
                  <a:cubicBezTo>
                    <a:pt x="2713" y="431"/>
                    <a:pt x="2713" y="431"/>
                    <a:pt x="2713" y="431"/>
                  </a:cubicBezTo>
                  <a:cubicBezTo>
                    <a:pt x="2738" y="420"/>
                    <a:pt x="2738" y="420"/>
                    <a:pt x="2738" y="420"/>
                  </a:cubicBezTo>
                  <a:cubicBezTo>
                    <a:pt x="2748" y="431"/>
                    <a:pt x="2748" y="431"/>
                    <a:pt x="2748" y="431"/>
                  </a:cubicBezTo>
                  <a:cubicBezTo>
                    <a:pt x="2748" y="443"/>
                    <a:pt x="2748" y="443"/>
                    <a:pt x="2748" y="443"/>
                  </a:cubicBezTo>
                  <a:cubicBezTo>
                    <a:pt x="2736" y="471"/>
                    <a:pt x="2736" y="471"/>
                    <a:pt x="2736" y="471"/>
                  </a:cubicBezTo>
                  <a:cubicBezTo>
                    <a:pt x="2707" y="481"/>
                    <a:pt x="2707" y="481"/>
                    <a:pt x="2707" y="481"/>
                  </a:cubicBezTo>
                  <a:cubicBezTo>
                    <a:pt x="2696" y="494"/>
                    <a:pt x="2696" y="494"/>
                    <a:pt x="2696" y="494"/>
                  </a:cubicBezTo>
                  <a:cubicBezTo>
                    <a:pt x="2702" y="504"/>
                    <a:pt x="2702" y="504"/>
                    <a:pt x="2702" y="504"/>
                  </a:cubicBezTo>
                  <a:cubicBezTo>
                    <a:pt x="2713" y="506"/>
                    <a:pt x="2713" y="506"/>
                    <a:pt x="2713" y="506"/>
                  </a:cubicBezTo>
                  <a:cubicBezTo>
                    <a:pt x="2734" y="520"/>
                    <a:pt x="2734" y="520"/>
                    <a:pt x="2734" y="520"/>
                  </a:cubicBezTo>
                  <a:cubicBezTo>
                    <a:pt x="2738" y="532"/>
                    <a:pt x="2738" y="532"/>
                    <a:pt x="2738" y="532"/>
                  </a:cubicBezTo>
                  <a:cubicBezTo>
                    <a:pt x="2745" y="538"/>
                    <a:pt x="2745" y="538"/>
                    <a:pt x="2745" y="538"/>
                  </a:cubicBezTo>
                  <a:cubicBezTo>
                    <a:pt x="2728" y="540"/>
                    <a:pt x="2728" y="540"/>
                    <a:pt x="2728" y="540"/>
                  </a:cubicBezTo>
                  <a:cubicBezTo>
                    <a:pt x="2718" y="530"/>
                    <a:pt x="2718" y="530"/>
                    <a:pt x="2718" y="530"/>
                  </a:cubicBezTo>
                  <a:cubicBezTo>
                    <a:pt x="2696" y="530"/>
                    <a:pt x="2696" y="530"/>
                    <a:pt x="2696" y="530"/>
                  </a:cubicBezTo>
                  <a:cubicBezTo>
                    <a:pt x="2678" y="524"/>
                    <a:pt x="2678" y="524"/>
                    <a:pt x="2678" y="524"/>
                  </a:cubicBezTo>
                  <a:cubicBezTo>
                    <a:pt x="2666" y="529"/>
                    <a:pt x="2666" y="529"/>
                    <a:pt x="2666" y="529"/>
                  </a:cubicBezTo>
                  <a:cubicBezTo>
                    <a:pt x="2666" y="559"/>
                    <a:pt x="2666" y="559"/>
                    <a:pt x="2666" y="559"/>
                  </a:cubicBezTo>
                  <a:cubicBezTo>
                    <a:pt x="2679" y="585"/>
                    <a:pt x="2679" y="585"/>
                    <a:pt x="2679" y="585"/>
                  </a:cubicBezTo>
                  <a:close/>
                  <a:moveTo>
                    <a:pt x="2614" y="622"/>
                  </a:moveTo>
                  <a:lnTo>
                    <a:pt x="2614" y="622"/>
                  </a:lnTo>
                  <a:cubicBezTo>
                    <a:pt x="2620" y="634"/>
                    <a:pt x="2620" y="634"/>
                    <a:pt x="2620" y="634"/>
                  </a:cubicBezTo>
                  <a:cubicBezTo>
                    <a:pt x="2603" y="628"/>
                    <a:pt x="2603" y="628"/>
                    <a:pt x="2603" y="628"/>
                  </a:cubicBezTo>
                  <a:cubicBezTo>
                    <a:pt x="2609" y="618"/>
                    <a:pt x="2609" y="618"/>
                    <a:pt x="2609" y="618"/>
                  </a:cubicBezTo>
                  <a:cubicBezTo>
                    <a:pt x="2614" y="622"/>
                    <a:pt x="2614" y="622"/>
                    <a:pt x="2614" y="622"/>
                  </a:cubicBezTo>
                  <a:close/>
                  <a:moveTo>
                    <a:pt x="2614" y="590"/>
                  </a:moveTo>
                  <a:lnTo>
                    <a:pt x="2614" y="590"/>
                  </a:lnTo>
                  <a:cubicBezTo>
                    <a:pt x="2605" y="588"/>
                    <a:pt x="2605" y="588"/>
                    <a:pt x="2605" y="588"/>
                  </a:cubicBezTo>
                  <a:cubicBezTo>
                    <a:pt x="2600" y="605"/>
                    <a:pt x="2600" y="605"/>
                    <a:pt x="2600" y="605"/>
                  </a:cubicBezTo>
                  <a:cubicBezTo>
                    <a:pt x="2609" y="608"/>
                    <a:pt x="2609" y="608"/>
                    <a:pt x="2609" y="608"/>
                  </a:cubicBezTo>
                  <a:cubicBezTo>
                    <a:pt x="2614" y="598"/>
                    <a:pt x="2614" y="598"/>
                    <a:pt x="2614" y="598"/>
                  </a:cubicBezTo>
                  <a:cubicBezTo>
                    <a:pt x="2614" y="590"/>
                    <a:pt x="2614" y="590"/>
                    <a:pt x="2614" y="590"/>
                  </a:cubicBezTo>
                  <a:close/>
                  <a:moveTo>
                    <a:pt x="2627" y="598"/>
                  </a:moveTo>
                  <a:lnTo>
                    <a:pt x="2627" y="598"/>
                  </a:lnTo>
                  <a:cubicBezTo>
                    <a:pt x="2623" y="604"/>
                    <a:pt x="2623" y="604"/>
                    <a:pt x="2623" y="604"/>
                  </a:cubicBezTo>
                  <a:cubicBezTo>
                    <a:pt x="2623" y="613"/>
                    <a:pt x="2623" y="613"/>
                    <a:pt x="2623" y="613"/>
                  </a:cubicBezTo>
                  <a:cubicBezTo>
                    <a:pt x="2632" y="627"/>
                    <a:pt x="2632" y="627"/>
                    <a:pt x="2632" y="627"/>
                  </a:cubicBezTo>
                  <a:cubicBezTo>
                    <a:pt x="2646" y="627"/>
                    <a:pt x="2646" y="627"/>
                    <a:pt x="2646" y="627"/>
                  </a:cubicBezTo>
                  <a:cubicBezTo>
                    <a:pt x="2655" y="634"/>
                    <a:pt x="2655" y="634"/>
                    <a:pt x="2655" y="634"/>
                  </a:cubicBezTo>
                  <a:cubicBezTo>
                    <a:pt x="2663" y="627"/>
                    <a:pt x="2663" y="627"/>
                    <a:pt x="2663" y="627"/>
                  </a:cubicBezTo>
                  <a:cubicBezTo>
                    <a:pt x="2658" y="619"/>
                    <a:pt x="2658" y="619"/>
                    <a:pt x="2658" y="619"/>
                  </a:cubicBezTo>
                  <a:cubicBezTo>
                    <a:pt x="2647" y="614"/>
                    <a:pt x="2647" y="614"/>
                    <a:pt x="2647" y="614"/>
                  </a:cubicBezTo>
                  <a:cubicBezTo>
                    <a:pt x="2647" y="602"/>
                    <a:pt x="2647" y="602"/>
                    <a:pt x="2647" y="602"/>
                  </a:cubicBezTo>
                  <a:cubicBezTo>
                    <a:pt x="2638" y="596"/>
                    <a:pt x="2638" y="596"/>
                    <a:pt x="2638" y="596"/>
                  </a:cubicBezTo>
                  <a:cubicBezTo>
                    <a:pt x="2627" y="598"/>
                    <a:pt x="2627" y="598"/>
                    <a:pt x="2627" y="598"/>
                  </a:cubicBezTo>
                  <a:close/>
                  <a:moveTo>
                    <a:pt x="2624" y="692"/>
                  </a:moveTo>
                  <a:lnTo>
                    <a:pt x="2624" y="692"/>
                  </a:lnTo>
                  <a:cubicBezTo>
                    <a:pt x="2647" y="676"/>
                    <a:pt x="2647" y="676"/>
                    <a:pt x="2647" y="676"/>
                  </a:cubicBezTo>
                  <a:cubicBezTo>
                    <a:pt x="2667" y="677"/>
                    <a:pt x="2667" y="677"/>
                    <a:pt x="2667" y="677"/>
                  </a:cubicBezTo>
                  <a:cubicBezTo>
                    <a:pt x="2687" y="697"/>
                    <a:pt x="2687" y="697"/>
                    <a:pt x="2687" y="697"/>
                  </a:cubicBezTo>
                  <a:cubicBezTo>
                    <a:pt x="2682" y="706"/>
                    <a:pt x="2682" y="706"/>
                    <a:pt x="2682" y="706"/>
                  </a:cubicBezTo>
                  <a:cubicBezTo>
                    <a:pt x="2672" y="706"/>
                    <a:pt x="2672" y="706"/>
                    <a:pt x="2672" y="706"/>
                  </a:cubicBezTo>
                  <a:cubicBezTo>
                    <a:pt x="2658" y="706"/>
                    <a:pt x="2658" y="706"/>
                    <a:pt x="2658" y="706"/>
                  </a:cubicBezTo>
                  <a:cubicBezTo>
                    <a:pt x="2647" y="708"/>
                    <a:pt x="2647" y="708"/>
                    <a:pt x="2647" y="708"/>
                  </a:cubicBezTo>
                  <a:cubicBezTo>
                    <a:pt x="2634" y="703"/>
                    <a:pt x="2634" y="703"/>
                    <a:pt x="2634" y="703"/>
                  </a:cubicBezTo>
                  <a:cubicBezTo>
                    <a:pt x="2624" y="692"/>
                    <a:pt x="2624" y="692"/>
                    <a:pt x="2624" y="692"/>
                  </a:cubicBezTo>
                  <a:close/>
                  <a:moveTo>
                    <a:pt x="2858" y="700"/>
                  </a:moveTo>
                  <a:lnTo>
                    <a:pt x="2858" y="700"/>
                  </a:lnTo>
                  <a:cubicBezTo>
                    <a:pt x="2829" y="708"/>
                    <a:pt x="2829" y="708"/>
                    <a:pt x="2829" y="708"/>
                  </a:cubicBezTo>
                  <a:cubicBezTo>
                    <a:pt x="2819" y="714"/>
                    <a:pt x="2819" y="714"/>
                    <a:pt x="2819" y="714"/>
                  </a:cubicBezTo>
                  <a:cubicBezTo>
                    <a:pt x="2826" y="721"/>
                    <a:pt x="2826" y="721"/>
                    <a:pt x="2826" y="721"/>
                  </a:cubicBezTo>
                  <a:cubicBezTo>
                    <a:pt x="2851" y="729"/>
                    <a:pt x="2851" y="729"/>
                    <a:pt x="2851" y="729"/>
                  </a:cubicBezTo>
                  <a:cubicBezTo>
                    <a:pt x="2874" y="723"/>
                    <a:pt x="2874" y="723"/>
                    <a:pt x="2874" y="723"/>
                  </a:cubicBezTo>
                  <a:cubicBezTo>
                    <a:pt x="2867" y="720"/>
                    <a:pt x="2867" y="720"/>
                    <a:pt x="2867" y="720"/>
                  </a:cubicBezTo>
                  <a:cubicBezTo>
                    <a:pt x="2866" y="708"/>
                    <a:pt x="2866" y="708"/>
                    <a:pt x="2866" y="708"/>
                  </a:cubicBezTo>
                  <a:cubicBezTo>
                    <a:pt x="2858" y="700"/>
                    <a:pt x="2858" y="700"/>
                    <a:pt x="2858" y="700"/>
                  </a:cubicBezTo>
                  <a:close/>
                  <a:moveTo>
                    <a:pt x="2719" y="859"/>
                  </a:moveTo>
                  <a:lnTo>
                    <a:pt x="2719" y="859"/>
                  </a:lnTo>
                  <a:cubicBezTo>
                    <a:pt x="2728" y="858"/>
                    <a:pt x="2728" y="858"/>
                    <a:pt x="2728" y="858"/>
                  </a:cubicBezTo>
                  <a:cubicBezTo>
                    <a:pt x="2728" y="864"/>
                    <a:pt x="2728" y="864"/>
                    <a:pt x="2728" y="864"/>
                  </a:cubicBezTo>
                  <a:cubicBezTo>
                    <a:pt x="2722" y="865"/>
                    <a:pt x="2722" y="865"/>
                    <a:pt x="2722" y="865"/>
                  </a:cubicBezTo>
                  <a:cubicBezTo>
                    <a:pt x="2719" y="859"/>
                    <a:pt x="2719" y="859"/>
                    <a:pt x="2719" y="859"/>
                  </a:cubicBezTo>
                  <a:close/>
                  <a:moveTo>
                    <a:pt x="2704" y="861"/>
                  </a:moveTo>
                  <a:lnTo>
                    <a:pt x="2704" y="861"/>
                  </a:lnTo>
                  <a:cubicBezTo>
                    <a:pt x="2712" y="861"/>
                    <a:pt x="2712" y="861"/>
                    <a:pt x="2712" y="861"/>
                  </a:cubicBezTo>
                  <a:cubicBezTo>
                    <a:pt x="2713" y="867"/>
                    <a:pt x="2713" y="867"/>
                    <a:pt x="2713" y="867"/>
                  </a:cubicBezTo>
                  <a:cubicBezTo>
                    <a:pt x="2705" y="867"/>
                    <a:pt x="2705" y="867"/>
                    <a:pt x="2705" y="867"/>
                  </a:cubicBezTo>
                  <a:cubicBezTo>
                    <a:pt x="2704" y="861"/>
                    <a:pt x="2704" y="861"/>
                    <a:pt x="2704" y="861"/>
                  </a:cubicBezTo>
                  <a:close/>
                  <a:moveTo>
                    <a:pt x="2663" y="868"/>
                  </a:moveTo>
                  <a:lnTo>
                    <a:pt x="2663" y="868"/>
                  </a:lnTo>
                  <a:cubicBezTo>
                    <a:pt x="2681" y="862"/>
                    <a:pt x="2681" y="862"/>
                    <a:pt x="2681" y="862"/>
                  </a:cubicBezTo>
                  <a:cubicBezTo>
                    <a:pt x="2689" y="856"/>
                    <a:pt x="2689" y="856"/>
                    <a:pt x="2689" y="856"/>
                  </a:cubicBezTo>
                  <a:cubicBezTo>
                    <a:pt x="2698" y="861"/>
                    <a:pt x="2698" y="861"/>
                    <a:pt x="2698" y="861"/>
                  </a:cubicBezTo>
                  <a:cubicBezTo>
                    <a:pt x="2689" y="877"/>
                    <a:pt x="2689" y="877"/>
                    <a:pt x="2689" y="877"/>
                  </a:cubicBezTo>
                  <a:cubicBezTo>
                    <a:pt x="2686" y="870"/>
                    <a:pt x="2686" y="870"/>
                    <a:pt x="2686" y="870"/>
                  </a:cubicBezTo>
                  <a:cubicBezTo>
                    <a:pt x="2673" y="877"/>
                    <a:pt x="2673" y="877"/>
                    <a:pt x="2673" y="877"/>
                  </a:cubicBezTo>
                  <a:cubicBezTo>
                    <a:pt x="2663" y="868"/>
                    <a:pt x="2663" y="868"/>
                    <a:pt x="2663" y="868"/>
                  </a:cubicBezTo>
                  <a:close/>
                  <a:moveTo>
                    <a:pt x="2657" y="819"/>
                  </a:moveTo>
                  <a:lnTo>
                    <a:pt x="2657" y="819"/>
                  </a:lnTo>
                  <a:cubicBezTo>
                    <a:pt x="2647" y="827"/>
                    <a:pt x="2647" y="827"/>
                    <a:pt x="2647" y="827"/>
                  </a:cubicBezTo>
                  <a:cubicBezTo>
                    <a:pt x="2657" y="828"/>
                    <a:pt x="2657" y="828"/>
                    <a:pt x="2657" y="828"/>
                  </a:cubicBezTo>
                  <a:cubicBezTo>
                    <a:pt x="2657" y="819"/>
                    <a:pt x="2657" y="819"/>
                    <a:pt x="2657" y="819"/>
                  </a:cubicBezTo>
                  <a:close/>
                  <a:moveTo>
                    <a:pt x="2673" y="802"/>
                  </a:moveTo>
                  <a:lnTo>
                    <a:pt x="2673" y="802"/>
                  </a:lnTo>
                  <a:cubicBezTo>
                    <a:pt x="2660" y="802"/>
                    <a:pt x="2660" y="802"/>
                    <a:pt x="2660" y="802"/>
                  </a:cubicBezTo>
                  <a:cubicBezTo>
                    <a:pt x="2663" y="810"/>
                    <a:pt x="2663" y="810"/>
                    <a:pt x="2663" y="810"/>
                  </a:cubicBezTo>
                  <a:cubicBezTo>
                    <a:pt x="2672" y="809"/>
                    <a:pt x="2672" y="809"/>
                    <a:pt x="2672" y="809"/>
                  </a:cubicBezTo>
                  <a:cubicBezTo>
                    <a:pt x="2673" y="802"/>
                    <a:pt x="2673" y="802"/>
                    <a:pt x="2673" y="802"/>
                  </a:cubicBezTo>
                  <a:close/>
                  <a:moveTo>
                    <a:pt x="2678" y="847"/>
                  </a:moveTo>
                  <a:lnTo>
                    <a:pt x="2678" y="847"/>
                  </a:lnTo>
                  <a:cubicBezTo>
                    <a:pt x="2693" y="824"/>
                    <a:pt x="2693" y="824"/>
                    <a:pt x="2693" y="824"/>
                  </a:cubicBezTo>
                  <a:cubicBezTo>
                    <a:pt x="2705" y="838"/>
                    <a:pt x="2705" y="838"/>
                    <a:pt x="2705" y="838"/>
                  </a:cubicBezTo>
                  <a:cubicBezTo>
                    <a:pt x="2712" y="848"/>
                    <a:pt x="2712" y="848"/>
                    <a:pt x="2712" y="848"/>
                  </a:cubicBezTo>
                  <a:cubicBezTo>
                    <a:pt x="2727" y="847"/>
                    <a:pt x="2727" y="847"/>
                    <a:pt x="2727" y="847"/>
                  </a:cubicBezTo>
                  <a:cubicBezTo>
                    <a:pt x="2742" y="832"/>
                    <a:pt x="2742" y="832"/>
                    <a:pt x="2742" y="832"/>
                  </a:cubicBezTo>
                  <a:cubicBezTo>
                    <a:pt x="2751" y="832"/>
                    <a:pt x="2751" y="832"/>
                    <a:pt x="2751" y="832"/>
                  </a:cubicBezTo>
                  <a:cubicBezTo>
                    <a:pt x="2760" y="847"/>
                    <a:pt x="2760" y="847"/>
                    <a:pt x="2760" y="847"/>
                  </a:cubicBezTo>
                  <a:cubicBezTo>
                    <a:pt x="2796" y="851"/>
                    <a:pt x="2796" y="851"/>
                    <a:pt x="2796" y="851"/>
                  </a:cubicBezTo>
                  <a:cubicBezTo>
                    <a:pt x="2803" y="841"/>
                    <a:pt x="2803" y="841"/>
                    <a:pt x="2803" y="841"/>
                  </a:cubicBezTo>
                  <a:cubicBezTo>
                    <a:pt x="2820" y="841"/>
                    <a:pt x="2820" y="841"/>
                    <a:pt x="2820" y="841"/>
                  </a:cubicBezTo>
                  <a:cubicBezTo>
                    <a:pt x="2852" y="859"/>
                    <a:pt x="2852" y="859"/>
                    <a:pt x="2852" y="859"/>
                  </a:cubicBezTo>
                  <a:cubicBezTo>
                    <a:pt x="2866" y="862"/>
                    <a:pt x="2866" y="862"/>
                    <a:pt x="2866" y="862"/>
                  </a:cubicBezTo>
                  <a:cubicBezTo>
                    <a:pt x="2884" y="882"/>
                    <a:pt x="2884" y="882"/>
                    <a:pt x="2884" y="882"/>
                  </a:cubicBezTo>
                  <a:cubicBezTo>
                    <a:pt x="2901" y="882"/>
                    <a:pt x="2901" y="882"/>
                    <a:pt x="2901" y="882"/>
                  </a:cubicBezTo>
                  <a:cubicBezTo>
                    <a:pt x="2907" y="867"/>
                    <a:pt x="2907" y="867"/>
                    <a:pt x="2907" y="867"/>
                  </a:cubicBezTo>
                  <a:cubicBezTo>
                    <a:pt x="2900" y="836"/>
                    <a:pt x="2900" y="836"/>
                    <a:pt x="2900" y="836"/>
                  </a:cubicBezTo>
                  <a:cubicBezTo>
                    <a:pt x="2860" y="813"/>
                    <a:pt x="2860" y="813"/>
                    <a:pt x="2860" y="813"/>
                  </a:cubicBezTo>
                  <a:cubicBezTo>
                    <a:pt x="2826" y="807"/>
                    <a:pt x="2826" y="807"/>
                    <a:pt x="2826" y="807"/>
                  </a:cubicBezTo>
                  <a:cubicBezTo>
                    <a:pt x="2809" y="793"/>
                    <a:pt x="2809" y="793"/>
                    <a:pt x="2809" y="793"/>
                  </a:cubicBezTo>
                  <a:cubicBezTo>
                    <a:pt x="2793" y="792"/>
                    <a:pt x="2793" y="792"/>
                    <a:pt x="2793" y="792"/>
                  </a:cubicBezTo>
                  <a:cubicBezTo>
                    <a:pt x="2777" y="804"/>
                    <a:pt x="2777" y="804"/>
                    <a:pt x="2777" y="804"/>
                  </a:cubicBezTo>
                  <a:cubicBezTo>
                    <a:pt x="2760" y="802"/>
                    <a:pt x="2760" y="802"/>
                    <a:pt x="2760" y="802"/>
                  </a:cubicBezTo>
                  <a:cubicBezTo>
                    <a:pt x="2748" y="798"/>
                    <a:pt x="2748" y="798"/>
                    <a:pt x="2748" y="798"/>
                  </a:cubicBezTo>
                  <a:cubicBezTo>
                    <a:pt x="2725" y="799"/>
                    <a:pt x="2725" y="799"/>
                    <a:pt x="2725" y="799"/>
                  </a:cubicBezTo>
                  <a:cubicBezTo>
                    <a:pt x="2692" y="799"/>
                    <a:pt x="2692" y="799"/>
                    <a:pt x="2692" y="799"/>
                  </a:cubicBezTo>
                  <a:cubicBezTo>
                    <a:pt x="2684" y="809"/>
                    <a:pt x="2684" y="809"/>
                    <a:pt x="2684" y="809"/>
                  </a:cubicBezTo>
                  <a:cubicBezTo>
                    <a:pt x="2682" y="818"/>
                    <a:pt x="2682" y="818"/>
                    <a:pt x="2682" y="818"/>
                  </a:cubicBezTo>
                  <a:cubicBezTo>
                    <a:pt x="2670" y="822"/>
                    <a:pt x="2670" y="822"/>
                    <a:pt x="2670" y="822"/>
                  </a:cubicBezTo>
                  <a:cubicBezTo>
                    <a:pt x="2664" y="838"/>
                    <a:pt x="2664" y="838"/>
                    <a:pt x="2664" y="838"/>
                  </a:cubicBezTo>
                  <a:cubicBezTo>
                    <a:pt x="2669" y="847"/>
                    <a:pt x="2669" y="847"/>
                    <a:pt x="2669" y="847"/>
                  </a:cubicBezTo>
                  <a:cubicBezTo>
                    <a:pt x="2678" y="847"/>
                    <a:pt x="2678" y="847"/>
                    <a:pt x="2678" y="847"/>
                  </a:cubicBezTo>
                  <a:close/>
                  <a:moveTo>
                    <a:pt x="2517" y="822"/>
                  </a:moveTo>
                  <a:lnTo>
                    <a:pt x="2517" y="822"/>
                  </a:lnTo>
                  <a:cubicBezTo>
                    <a:pt x="2533" y="828"/>
                    <a:pt x="2533" y="828"/>
                    <a:pt x="2533" y="828"/>
                  </a:cubicBezTo>
                  <a:cubicBezTo>
                    <a:pt x="2546" y="818"/>
                    <a:pt x="2546" y="818"/>
                    <a:pt x="2546" y="818"/>
                  </a:cubicBezTo>
                  <a:cubicBezTo>
                    <a:pt x="2577" y="819"/>
                    <a:pt x="2577" y="819"/>
                    <a:pt x="2577" y="819"/>
                  </a:cubicBezTo>
                  <a:cubicBezTo>
                    <a:pt x="2600" y="828"/>
                    <a:pt x="2600" y="828"/>
                    <a:pt x="2600" y="828"/>
                  </a:cubicBezTo>
                  <a:cubicBezTo>
                    <a:pt x="2600" y="838"/>
                    <a:pt x="2600" y="838"/>
                    <a:pt x="2600" y="838"/>
                  </a:cubicBezTo>
                  <a:cubicBezTo>
                    <a:pt x="2615" y="854"/>
                    <a:pt x="2615" y="854"/>
                    <a:pt x="2615" y="854"/>
                  </a:cubicBezTo>
                  <a:cubicBezTo>
                    <a:pt x="2614" y="867"/>
                    <a:pt x="2614" y="867"/>
                    <a:pt x="2614" y="867"/>
                  </a:cubicBezTo>
                  <a:cubicBezTo>
                    <a:pt x="2600" y="865"/>
                    <a:pt x="2600" y="865"/>
                    <a:pt x="2600" y="865"/>
                  </a:cubicBezTo>
                  <a:cubicBezTo>
                    <a:pt x="2583" y="880"/>
                    <a:pt x="2583" y="880"/>
                    <a:pt x="2583" y="880"/>
                  </a:cubicBezTo>
                  <a:cubicBezTo>
                    <a:pt x="2565" y="879"/>
                    <a:pt x="2565" y="879"/>
                    <a:pt x="2565" y="879"/>
                  </a:cubicBezTo>
                  <a:cubicBezTo>
                    <a:pt x="2546" y="880"/>
                    <a:pt x="2546" y="880"/>
                    <a:pt x="2546" y="880"/>
                  </a:cubicBezTo>
                  <a:cubicBezTo>
                    <a:pt x="2539" y="874"/>
                    <a:pt x="2539" y="874"/>
                    <a:pt x="2539" y="874"/>
                  </a:cubicBezTo>
                  <a:cubicBezTo>
                    <a:pt x="2514" y="870"/>
                    <a:pt x="2514" y="870"/>
                    <a:pt x="2514" y="870"/>
                  </a:cubicBezTo>
                  <a:cubicBezTo>
                    <a:pt x="2502" y="851"/>
                    <a:pt x="2502" y="851"/>
                    <a:pt x="2502" y="851"/>
                  </a:cubicBezTo>
                  <a:cubicBezTo>
                    <a:pt x="2504" y="832"/>
                    <a:pt x="2504" y="832"/>
                    <a:pt x="2504" y="832"/>
                  </a:cubicBezTo>
                  <a:cubicBezTo>
                    <a:pt x="2517" y="822"/>
                    <a:pt x="2517" y="822"/>
                    <a:pt x="2517" y="822"/>
                  </a:cubicBezTo>
                  <a:close/>
                  <a:moveTo>
                    <a:pt x="2070" y="1156"/>
                  </a:moveTo>
                  <a:lnTo>
                    <a:pt x="2070" y="1156"/>
                  </a:lnTo>
                  <a:cubicBezTo>
                    <a:pt x="2057" y="1151"/>
                    <a:pt x="2057" y="1151"/>
                    <a:pt x="2057" y="1151"/>
                  </a:cubicBezTo>
                  <a:cubicBezTo>
                    <a:pt x="2051" y="1156"/>
                    <a:pt x="2051" y="1156"/>
                    <a:pt x="2051" y="1156"/>
                  </a:cubicBezTo>
                  <a:cubicBezTo>
                    <a:pt x="2060" y="1163"/>
                    <a:pt x="2060" y="1163"/>
                    <a:pt x="2060" y="1163"/>
                  </a:cubicBezTo>
                  <a:cubicBezTo>
                    <a:pt x="2070" y="1156"/>
                    <a:pt x="2070" y="1156"/>
                    <a:pt x="2070" y="1156"/>
                  </a:cubicBezTo>
                  <a:close/>
                  <a:moveTo>
                    <a:pt x="2053" y="1044"/>
                  </a:moveTo>
                  <a:lnTo>
                    <a:pt x="2053" y="1044"/>
                  </a:lnTo>
                  <a:cubicBezTo>
                    <a:pt x="2065" y="1070"/>
                    <a:pt x="2065" y="1070"/>
                    <a:pt x="2065" y="1070"/>
                  </a:cubicBezTo>
                  <a:cubicBezTo>
                    <a:pt x="2059" y="1081"/>
                    <a:pt x="2059" y="1081"/>
                    <a:pt x="2059" y="1081"/>
                  </a:cubicBezTo>
                  <a:cubicBezTo>
                    <a:pt x="2053" y="1099"/>
                    <a:pt x="2053" y="1099"/>
                    <a:pt x="2053" y="1099"/>
                  </a:cubicBezTo>
                  <a:cubicBezTo>
                    <a:pt x="2048" y="1087"/>
                    <a:pt x="2048" y="1087"/>
                    <a:pt x="2048" y="1087"/>
                  </a:cubicBezTo>
                  <a:cubicBezTo>
                    <a:pt x="2042" y="1075"/>
                    <a:pt x="2042" y="1075"/>
                    <a:pt x="2042" y="1075"/>
                  </a:cubicBezTo>
                  <a:cubicBezTo>
                    <a:pt x="2047" y="1065"/>
                    <a:pt x="2047" y="1065"/>
                    <a:pt x="2047" y="1065"/>
                  </a:cubicBezTo>
                  <a:cubicBezTo>
                    <a:pt x="2048" y="1052"/>
                    <a:pt x="2048" y="1052"/>
                    <a:pt x="2048" y="1052"/>
                  </a:cubicBezTo>
                  <a:cubicBezTo>
                    <a:pt x="2053" y="1044"/>
                    <a:pt x="2053" y="1044"/>
                    <a:pt x="2053" y="1044"/>
                  </a:cubicBezTo>
                  <a:close/>
                  <a:moveTo>
                    <a:pt x="2502" y="731"/>
                  </a:moveTo>
                  <a:lnTo>
                    <a:pt x="2502" y="731"/>
                  </a:lnTo>
                  <a:cubicBezTo>
                    <a:pt x="2502" y="743"/>
                    <a:pt x="2502" y="743"/>
                    <a:pt x="2502" y="743"/>
                  </a:cubicBezTo>
                  <a:cubicBezTo>
                    <a:pt x="2514" y="761"/>
                    <a:pt x="2514" y="761"/>
                    <a:pt x="2514" y="761"/>
                  </a:cubicBezTo>
                  <a:cubicBezTo>
                    <a:pt x="2513" y="769"/>
                    <a:pt x="2513" y="769"/>
                    <a:pt x="2513" y="769"/>
                  </a:cubicBezTo>
                  <a:cubicBezTo>
                    <a:pt x="2507" y="766"/>
                    <a:pt x="2507" y="766"/>
                    <a:pt x="2507" y="766"/>
                  </a:cubicBezTo>
                  <a:cubicBezTo>
                    <a:pt x="2499" y="747"/>
                    <a:pt x="2499" y="747"/>
                    <a:pt x="2499" y="747"/>
                  </a:cubicBezTo>
                  <a:cubicBezTo>
                    <a:pt x="2496" y="734"/>
                    <a:pt x="2496" y="734"/>
                    <a:pt x="2496" y="734"/>
                  </a:cubicBezTo>
                  <a:cubicBezTo>
                    <a:pt x="2502" y="731"/>
                    <a:pt x="2502" y="731"/>
                    <a:pt x="2502" y="731"/>
                  </a:cubicBezTo>
                  <a:close/>
                  <a:moveTo>
                    <a:pt x="2458" y="711"/>
                  </a:moveTo>
                  <a:lnTo>
                    <a:pt x="2458" y="711"/>
                  </a:lnTo>
                  <a:cubicBezTo>
                    <a:pt x="2467" y="706"/>
                    <a:pt x="2467" y="706"/>
                    <a:pt x="2467" y="706"/>
                  </a:cubicBezTo>
                  <a:cubicBezTo>
                    <a:pt x="2479" y="711"/>
                    <a:pt x="2479" y="711"/>
                    <a:pt x="2479" y="711"/>
                  </a:cubicBezTo>
                  <a:cubicBezTo>
                    <a:pt x="2490" y="706"/>
                    <a:pt x="2490" y="706"/>
                    <a:pt x="2490" y="706"/>
                  </a:cubicBezTo>
                  <a:cubicBezTo>
                    <a:pt x="2520" y="711"/>
                    <a:pt x="2520" y="711"/>
                    <a:pt x="2520" y="711"/>
                  </a:cubicBezTo>
                  <a:cubicBezTo>
                    <a:pt x="2537" y="712"/>
                    <a:pt x="2537" y="712"/>
                    <a:pt x="2537" y="712"/>
                  </a:cubicBezTo>
                  <a:cubicBezTo>
                    <a:pt x="2517" y="718"/>
                    <a:pt x="2517" y="718"/>
                    <a:pt x="2517" y="718"/>
                  </a:cubicBezTo>
                  <a:cubicBezTo>
                    <a:pt x="2482" y="726"/>
                    <a:pt x="2482" y="726"/>
                    <a:pt x="2482" y="726"/>
                  </a:cubicBezTo>
                  <a:cubicBezTo>
                    <a:pt x="2465" y="721"/>
                    <a:pt x="2465" y="721"/>
                    <a:pt x="2465" y="721"/>
                  </a:cubicBezTo>
                  <a:cubicBezTo>
                    <a:pt x="2464" y="715"/>
                    <a:pt x="2464" y="715"/>
                    <a:pt x="2464" y="715"/>
                  </a:cubicBezTo>
                  <a:cubicBezTo>
                    <a:pt x="2458" y="711"/>
                    <a:pt x="2458" y="711"/>
                    <a:pt x="2458" y="711"/>
                  </a:cubicBezTo>
                  <a:close/>
                  <a:moveTo>
                    <a:pt x="2377" y="712"/>
                  </a:moveTo>
                  <a:lnTo>
                    <a:pt x="2377" y="712"/>
                  </a:lnTo>
                  <a:cubicBezTo>
                    <a:pt x="2387" y="702"/>
                    <a:pt x="2387" y="702"/>
                    <a:pt x="2387" y="702"/>
                  </a:cubicBezTo>
                  <a:cubicBezTo>
                    <a:pt x="2395" y="703"/>
                    <a:pt x="2395" y="703"/>
                    <a:pt x="2395" y="703"/>
                  </a:cubicBezTo>
                  <a:cubicBezTo>
                    <a:pt x="2406" y="700"/>
                    <a:pt x="2406" y="700"/>
                    <a:pt x="2406" y="700"/>
                  </a:cubicBezTo>
                  <a:cubicBezTo>
                    <a:pt x="2423" y="703"/>
                    <a:pt x="2423" y="703"/>
                    <a:pt x="2423" y="703"/>
                  </a:cubicBezTo>
                  <a:cubicBezTo>
                    <a:pt x="2432" y="709"/>
                    <a:pt x="2432" y="709"/>
                    <a:pt x="2432" y="709"/>
                  </a:cubicBezTo>
                  <a:cubicBezTo>
                    <a:pt x="2442" y="702"/>
                    <a:pt x="2442" y="702"/>
                    <a:pt x="2442" y="702"/>
                  </a:cubicBezTo>
                  <a:cubicBezTo>
                    <a:pt x="2453" y="705"/>
                    <a:pt x="2453" y="705"/>
                    <a:pt x="2453" y="705"/>
                  </a:cubicBezTo>
                  <a:cubicBezTo>
                    <a:pt x="2453" y="718"/>
                    <a:pt x="2453" y="718"/>
                    <a:pt x="2453" y="718"/>
                  </a:cubicBezTo>
                  <a:cubicBezTo>
                    <a:pt x="2441" y="718"/>
                    <a:pt x="2441" y="718"/>
                    <a:pt x="2441" y="718"/>
                  </a:cubicBezTo>
                  <a:cubicBezTo>
                    <a:pt x="2426" y="725"/>
                    <a:pt x="2426" y="725"/>
                    <a:pt x="2426" y="725"/>
                  </a:cubicBezTo>
                  <a:cubicBezTo>
                    <a:pt x="2415" y="721"/>
                    <a:pt x="2415" y="721"/>
                    <a:pt x="2415" y="721"/>
                  </a:cubicBezTo>
                  <a:cubicBezTo>
                    <a:pt x="2397" y="732"/>
                    <a:pt x="2397" y="732"/>
                    <a:pt x="2397" y="732"/>
                  </a:cubicBezTo>
                  <a:cubicBezTo>
                    <a:pt x="2381" y="729"/>
                    <a:pt x="2381" y="729"/>
                    <a:pt x="2381" y="729"/>
                  </a:cubicBezTo>
                  <a:cubicBezTo>
                    <a:pt x="2377" y="720"/>
                    <a:pt x="2377" y="720"/>
                    <a:pt x="2377" y="720"/>
                  </a:cubicBezTo>
                  <a:cubicBezTo>
                    <a:pt x="2377" y="712"/>
                    <a:pt x="2377" y="712"/>
                    <a:pt x="2377" y="712"/>
                  </a:cubicBezTo>
                  <a:close/>
                  <a:moveTo>
                    <a:pt x="2235" y="1012"/>
                  </a:moveTo>
                  <a:lnTo>
                    <a:pt x="2235" y="1012"/>
                  </a:lnTo>
                  <a:cubicBezTo>
                    <a:pt x="2248" y="989"/>
                    <a:pt x="2248" y="989"/>
                    <a:pt x="2248" y="989"/>
                  </a:cubicBezTo>
                  <a:cubicBezTo>
                    <a:pt x="2256" y="963"/>
                    <a:pt x="2256" y="963"/>
                    <a:pt x="2256" y="963"/>
                  </a:cubicBezTo>
                  <a:cubicBezTo>
                    <a:pt x="2257" y="937"/>
                    <a:pt x="2257" y="937"/>
                    <a:pt x="2257" y="937"/>
                  </a:cubicBezTo>
                  <a:cubicBezTo>
                    <a:pt x="2264" y="931"/>
                    <a:pt x="2264" y="931"/>
                    <a:pt x="2264" y="931"/>
                  </a:cubicBezTo>
                  <a:cubicBezTo>
                    <a:pt x="2274" y="932"/>
                    <a:pt x="2274" y="932"/>
                    <a:pt x="2274" y="932"/>
                  </a:cubicBezTo>
                  <a:cubicBezTo>
                    <a:pt x="2276" y="943"/>
                    <a:pt x="2276" y="943"/>
                    <a:pt x="2276" y="943"/>
                  </a:cubicBezTo>
                  <a:cubicBezTo>
                    <a:pt x="2280" y="954"/>
                    <a:pt x="2280" y="954"/>
                    <a:pt x="2280" y="954"/>
                  </a:cubicBezTo>
                  <a:cubicBezTo>
                    <a:pt x="2280" y="961"/>
                    <a:pt x="2280" y="961"/>
                    <a:pt x="2280" y="961"/>
                  </a:cubicBezTo>
                  <a:cubicBezTo>
                    <a:pt x="2276" y="955"/>
                    <a:pt x="2276" y="955"/>
                    <a:pt x="2276" y="955"/>
                  </a:cubicBezTo>
                  <a:cubicBezTo>
                    <a:pt x="2273" y="963"/>
                    <a:pt x="2273" y="963"/>
                    <a:pt x="2273" y="963"/>
                  </a:cubicBezTo>
                  <a:cubicBezTo>
                    <a:pt x="2264" y="971"/>
                    <a:pt x="2264" y="971"/>
                    <a:pt x="2264" y="971"/>
                  </a:cubicBezTo>
                  <a:cubicBezTo>
                    <a:pt x="2259" y="977"/>
                    <a:pt x="2259" y="977"/>
                    <a:pt x="2259" y="977"/>
                  </a:cubicBezTo>
                  <a:cubicBezTo>
                    <a:pt x="2262" y="989"/>
                    <a:pt x="2262" y="989"/>
                    <a:pt x="2262" y="989"/>
                  </a:cubicBezTo>
                  <a:cubicBezTo>
                    <a:pt x="2274" y="992"/>
                    <a:pt x="2274" y="992"/>
                    <a:pt x="2274" y="992"/>
                  </a:cubicBezTo>
                  <a:cubicBezTo>
                    <a:pt x="2277" y="1000"/>
                    <a:pt x="2277" y="1000"/>
                    <a:pt x="2277" y="1000"/>
                  </a:cubicBezTo>
                  <a:cubicBezTo>
                    <a:pt x="2273" y="1006"/>
                    <a:pt x="2273" y="1006"/>
                    <a:pt x="2273" y="1006"/>
                  </a:cubicBezTo>
                  <a:cubicBezTo>
                    <a:pt x="2262" y="1009"/>
                    <a:pt x="2262" y="1009"/>
                    <a:pt x="2262" y="1009"/>
                  </a:cubicBezTo>
                  <a:cubicBezTo>
                    <a:pt x="2253" y="1024"/>
                    <a:pt x="2253" y="1024"/>
                    <a:pt x="2253" y="1024"/>
                  </a:cubicBezTo>
                  <a:cubicBezTo>
                    <a:pt x="2244" y="1030"/>
                    <a:pt x="2244" y="1030"/>
                    <a:pt x="2244" y="1030"/>
                  </a:cubicBezTo>
                  <a:cubicBezTo>
                    <a:pt x="2232" y="1024"/>
                    <a:pt x="2232" y="1024"/>
                    <a:pt x="2232" y="1024"/>
                  </a:cubicBezTo>
                  <a:cubicBezTo>
                    <a:pt x="2235" y="1012"/>
                    <a:pt x="2235" y="1012"/>
                    <a:pt x="2235" y="1012"/>
                  </a:cubicBezTo>
                  <a:close/>
                  <a:moveTo>
                    <a:pt x="2196" y="995"/>
                  </a:moveTo>
                  <a:lnTo>
                    <a:pt x="2196" y="995"/>
                  </a:lnTo>
                  <a:cubicBezTo>
                    <a:pt x="2198" y="995"/>
                    <a:pt x="2198" y="1003"/>
                    <a:pt x="2198" y="1003"/>
                  </a:cubicBezTo>
                  <a:cubicBezTo>
                    <a:pt x="2204" y="1007"/>
                    <a:pt x="2204" y="1007"/>
                    <a:pt x="2204" y="1007"/>
                  </a:cubicBezTo>
                  <a:cubicBezTo>
                    <a:pt x="2218" y="1006"/>
                    <a:pt x="2218" y="1006"/>
                    <a:pt x="2218" y="1006"/>
                  </a:cubicBezTo>
                  <a:cubicBezTo>
                    <a:pt x="2221" y="1000"/>
                    <a:pt x="2221" y="1000"/>
                    <a:pt x="2221" y="1000"/>
                  </a:cubicBezTo>
                  <a:cubicBezTo>
                    <a:pt x="2227" y="998"/>
                    <a:pt x="2227" y="998"/>
                    <a:pt x="2227" y="998"/>
                  </a:cubicBezTo>
                  <a:cubicBezTo>
                    <a:pt x="2228" y="984"/>
                    <a:pt x="2228" y="984"/>
                    <a:pt x="2228" y="984"/>
                  </a:cubicBezTo>
                  <a:cubicBezTo>
                    <a:pt x="2238" y="974"/>
                    <a:pt x="2238" y="974"/>
                    <a:pt x="2238" y="974"/>
                  </a:cubicBezTo>
                  <a:cubicBezTo>
                    <a:pt x="2239" y="965"/>
                    <a:pt x="2239" y="965"/>
                    <a:pt x="2239" y="965"/>
                  </a:cubicBezTo>
                  <a:cubicBezTo>
                    <a:pt x="2232" y="951"/>
                    <a:pt x="2232" y="951"/>
                    <a:pt x="2232" y="951"/>
                  </a:cubicBezTo>
                  <a:cubicBezTo>
                    <a:pt x="2218" y="958"/>
                    <a:pt x="2218" y="958"/>
                    <a:pt x="2218" y="958"/>
                  </a:cubicBezTo>
                  <a:cubicBezTo>
                    <a:pt x="2207" y="969"/>
                    <a:pt x="2207" y="969"/>
                    <a:pt x="2207" y="969"/>
                  </a:cubicBezTo>
                  <a:cubicBezTo>
                    <a:pt x="2212" y="980"/>
                    <a:pt x="2212" y="980"/>
                    <a:pt x="2212" y="980"/>
                  </a:cubicBezTo>
                  <a:cubicBezTo>
                    <a:pt x="2196" y="995"/>
                    <a:pt x="2196" y="995"/>
                    <a:pt x="2196" y="995"/>
                  </a:cubicBezTo>
                  <a:close/>
                  <a:moveTo>
                    <a:pt x="2161" y="984"/>
                  </a:moveTo>
                  <a:lnTo>
                    <a:pt x="2161" y="984"/>
                  </a:lnTo>
                  <a:cubicBezTo>
                    <a:pt x="2161" y="994"/>
                    <a:pt x="2161" y="994"/>
                    <a:pt x="2161" y="994"/>
                  </a:cubicBezTo>
                  <a:cubicBezTo>
                    <a:pt x="2157" y="1000"/>
                    <a:pt x="2157" y="1000"/>
                    <a:pt x="2157" y="1000"/>
                  </a:cubicBezTo>
                  <a:cubicBezTo>
                    <a:pt x="2161" y="1016"/>
                    <a:pt x="2161" y="1016"/>
                    <a:pt x="2161" y="1016"/>
                  </a:cubicBezTo>
                  <a:cubicBezTo>
                    <a:pt x="2169" y="1020"/>
                    <a:pt x="2169" y="1020"/>
                    <a:pt x="2169" y="1020"/>
                  </a:cubicBezTo>
                  <a:cubicBezTo>
                    <a:pt x="2181" y="1012"/>
                    <a:pt x="2181" y="1012"/>
                    <a:pt x="2181" y="1012"/>
                  </a:cubicBezTo>
                  <a:cubicBezTo>
                    <a:pt x="2176" y="995"/>
                    <a:pt x="2176" y="995"/>
                    <a:pt x="2176" y="995"/>
                  </a:cubicBezTo>
                  <a:cubicBezTo>
                    <a:pt x="2167" y="981"/>
                    <a:pt x="2167" y="981"/>
                    <a:pt x="2167" y="981"/>
                  </a:cubicBezTo>
                  <a:lnTo>
                    <a:pt x="2161" y="984"/>
                  </a:lnTo>
                  <a:close/>
                  <a:moveTo>
                    <a:pt x="2280" y="717"/>
                  </a:moveTo>
                  <a:lnTo>
                    <a:pt x="2280" y="717"/>
                  </a:lnTo>
                  <a:cubicBezTo>
                    <a:pt x="2268" y="723"/>
                    <a:pt x="2268" y="723"/>
                    <a:pt x="2268" y="723"/>
                  </a:cubicBezTo>
                  <a:cubicBezTo>
                    <a:pt x="2276" y="728"/>
                    <a:pt x="2276" y="728"/>
                    <a:pt x="2276" y="728"/>
                  </a:cubicBezTo>
                  <a:cubicBezTo>
                    <a:pt x="2276" y="728"/>
                    <a:pt x="2280" y="718"/>
                    <a:pt x="2280" y="717"/>
                  </a:cubicBezTo>
                  <a:close/>
                  <a:moveTo>
                    <a:pt x="2297" y="708"/>
                  </a:moveTo>
                  <a:lnTo>
                    <a:pt x="2297" y="708"/>
                  </a:lnTo>
                  <a:cubicBezTo>
                    <a:pt x="2290" y="714"/>
                    <a:pt x="2290" y="714"/>
                    <a:pt x="2290" y="714"/>
                  </a:cubicBezTo>
                  <a:cubicBezTo>
                    <a:pt x="2302" y="715"/>
                    <a:pt x="2302" y="715"/>
                    <a:pt x="2302" y="715"/>
                  </a:cubicBezTo>
                  <a:cubicBezTo>
                    <a:pt x="2297" y="708"/>
                    <a:pt x="2297" y="708"/>
                    <a:pt x="2297" y="708"/>
                  </a:cubicBezTo>
                  <a:close/>
                  <a:moveTo>
                    <a:pt x="2319" y="691"/>
                  </a:moveTo>
                  <a:lnTo>
                    <a:pt x="2319" y="691"/>
                  </a:lnTo>
                  <a:cubicBezTo>
                    <a:pt x="2308" y="699"/>
                    <a:pt x="2308" y="699"/>
                    <a:pt x="2308" y="699"/>
                  </a:cubicBezTo>
                  <a:cubicBezTo>
                    <a:pt x="2322" y="703"/>
                    <a:pt x="2322" y="703"/>
                    <a:pt x="2322" y="703"/>
                  </a:cubicBezTo>
                  <a:cubicBezTo>
                    <a:pt x="2319" y="691"/>
                    <a:pt x="2319" y="691"/>
                    <a:pt x="2319" y="691"/>
                  </a:cubicBezTo>
                  <a:close/>
                  <a:moveTo>
                    <a:pt x="2250" y="673"/>
                  </a:moveTo>
                  <a:lnTo>
                    <a:pt x="2250" y="673"/>
                  </a:lnTo>
                  <a:cubicBezTo>
                    <a:pt x="2268" y="662"/>
                    <a:pt x="2268" y="662"/>
                    <a:pt x="2268" y="662"/>
                  </a:cubicBezTo>
                  <a:cubicBezTo>
                    <a:pt x="2291" y="663"/>
                    <a:pt x="2291" y="663"/>
                    <a:pt x="2291" y="663"/>
                  </a:cubicBezTo>
                  <a:cubicBezTo>
                    <a:pt x="2293" y="670"/>
                    <a:pt x="2293" y="670"/>
                    <a:pt x="2293" y="670"/>
                  </a:cubicBezTo>
                  <a:cubicBezTo>
                    <a:pt x="2287" y="680"/>
                    <a:pt x="2287" y="680"/>
                    <a:pt x="2287" y="680"/>
                  </a:cubicBezTo>
                  <a:cubicBezTo>
                    <a:pt x="2299" y="677"/>
                    <a:pt x="2299" y="677"/>
                    <a:pt x="2299" y="677"/>
                  </a:cubicBezTo>
                  <a:cubicBezTo>
                    <a:pt x="2305" y="666"/>
                    <a:pt x="2305" y="666"/>
                    <a:pt x="2305" y="666"/>
                  </a:cubicBezTo>
                  <a:cubicBezTo>
                    <a:pt x="2317" y="676"/>
                    <a:pt x="2317" y="676"/>
                    <a:pt x="2317" y="676"/>
                  </a:cubicBezTo>
                  <a:cubicBezTo>
                    <a:pt x="2314" y="688"/>
                    <a:pt x="2314" y="688"/>
                    <a:pt x="2314" y="688"/>
                  </a:cubicBezTo>
                  <a:cubicBezTo>
                    <a:pt x="2299" y="691"/>
                    <a:pt x="2299" y="691"/>
                    <a:pt x="2299" y="691"/>
                  </a:cubicBezTo>
                  <a:cubicBezTo>
                    <a:pt x="2294" y="685"/>
                    <a:pt x="2294" y="685"/>
                    <a:pt x="2294" y="685"/>
                  </a:cubicBezTo>
                  <a:cubicBezTo>
                    <a:pt x="2287" y="697"/>
                    <a:pt x="2287" y="697"/>
                    <a:pt x="2287" y="697"/>
                  </a:cubicBezTo>
                  <a:cubicBezTo>
                    <a:pt x="2274" y="686"/>
                    <a:pt x="2274" y="686"/>
                    <a:pt x="2274" y="686"/>
                  </a:cubicBezTo>
                  <a:cubicBezTo>
                    <a:pt x="2264" y="695"/>
                    <a:pt x="2264" y="695"/>
                    <a:pt x="2264" y="695"/>
                  </a:cubicBezTo>
                  <a:cubicBezTo>
                    <a:pt x="2251" y="688"/>
                    <a:pt x="2251" y="688"/>
                    <a:pt x="2251" y="688"/>
                  </a:cubicBezTo>
                  <a:cubicBezTo>
                    <a:pt x="2250" y="673"/>
                    <a:pt x="2250" y="673"/>
                    <a:pt x="2250" y="673"/>
                  </a:cubicBezTo>
                  <a:close/>
                  <a:moveTo>
                    <a:pt x="2164" y="592"/>
                  </a:moveTo>
                  <a:lnTo>
                    <a:pt x="2164" y="592"/>
                  </a:lnTo>
                  <a:cubicBezTo>
                    <a:pt x="2178" y="598"/>
                    <a:pt x="2178" y="598"/>
                    <a:pt x="2178" y="598"/>
                  </a:cubicBezTo>
                  <a:cubicBezTo>
                    <a:pt x="2178" y="588"/>
                    <a:pt x="2178" y="588"/>
                    <a:pt x="2178" y="588"/>
                  </a:cubicBezTo>
                  <a:lnTo>
                    <a:pt x="2164" y="592"/>
                  </a:lnTo>
                  <a:close/>
                  <a:moveTo>
                    <a:pt x="2154" y="596"/>
                  </a:moveTo>
                  <a:lnTo>
                    <a:pt x="2154" y="596"/>
                  </a:lnTo>
                  <a:cubicBezTo>
                    <a:pt x="2161" y="596"/>
                    <a:pt x="2161" y="596"/>
                    <a:pt x="2161" y="596"/>
                  </a:cubicBezTo>
                  <a:cubicBezTo>
                    <a:pt x="2172" y="602"/>
                    <a:pt x="2172" y="602"/>
                    <a:pt x="2172" y="602"/>
                  </a:cubicBezTo>
                  <a:cubicBezTo>
                    <a:pt x="2160" y="605"/>
                    <a:pt x="2160" y="605"/>
                    <a:pt x="2160" y="605"/>
                  </a:cubicBezTo>
                  <a:cubicBezTo>
                    <a:pt x="2154" y="596"/>
                    <a:pt x="2154" y="596"/>
                    <a:pt x="2154" y="596"/>
                  </a:cubicBezTo>
                  <a:close/>
                  <a:moveTo>
                    <a:pt x="2051" y="526"/>
                  </a:moveTo>
                  <a:lnTo>
                    <a:pt x="2051" y="526"/>
                  </a:lnTo>
                  <a:cubicBezTo>
                    <a:pt x="2070" y="518"/>
                    <a:pt x="2070" y="518"/>
                    <a:pt x="2070" y="518"/>
                  </a:cubicBezTo>
                  <a:cubicBezTo>
                    <a:pt x="2092" y="529"/>
                    <a:pt x="2092" y="529"/>
                    <a:pt x="2092" y="529"/>
                  </a:cubicBezTo>
                  <a:cubicBezTo>
                    <a:pt x="2118" y="530"/>
                    <a:pt x="2118" y="530"/>
                    <a:pt x="2118" y="530"/>
                  </a:cubicBezTo>
                  <a:cubicBezTo>
                    <a:pt x="2147" y="515"/>
                    <a:pt x="2147" y="515"/>
                    <a:pt x="2147" y="515"/>
                  </a:cubicBezTo>
                  <a:cubicBezTo>
                    <a:pt x="2167" y="518"/>
                    <a:pt x="2167" y="518"/>
                    <a:pt x="2167" y="518"/>
                  </a:cubicBezTo>
                  <a:cubicBezTo>
                    <a:pt x="2173" y="527"/>
                    <a:pt x="2173" y="527"/>
                    <a:pt x="2173" y="527"/>
                  </a:cubicBezTo>
                  <a:cubicBezTo>
                    <a:pt x="2192" y="527"/>
                    <a:pt x="2192" y="527"/>
                    <a:pt x="2192" y="527"/>
                  </a:cubicBezTo>
                  <a:cubicBezTo>
                    <a:pt x="2201" y="523"/>
                    <a:pt x="2201" y="523"/>
                    <a:pt x="2201" y="523"/>
                  </a:cubicBezTo>
                  <a:cubicBezTo>
                    <a:pt x="2236" y="526"/>
                    <a:pt x="2236" y="526"/>
                    <a:pt x="2236" y="526"/>
                  </a:cubicBezTo>
                  <a:cubicBezTo>
                    <a:pt x="2254" y="524"/>
                    <a:pt x="2254" y="524"/>
                    <a:pt x="2254" y="524"/>
                  </a:cubicBezTo>
                  <a:cubicBezTo>
                    <a:pt x="2257" y="520"/>
                    <a:pt x="2257" y="520"/>
                    <a:pt x="2257" y="520"/>
                  </a:cubicBezTo>
                  <a:cubicBezTo>
                    <a:pt x="2276" y="520"/>
                    <a:pt x="2276" y="520"/>
                    <a:pt x="2276" y="520"/>
                  </a:cubicBezTo>
                  <a:cubicBezTo>
                    <a:pt x="2290" y="527"/>
                    <a:pt x="2290" y="527"/>
                    <a:pt x="2290" y="527"/>
                  </a:cubicBezTo>
                  <a:cubicBezTo>
                    <a:pt x="2294" y="535"/>
                    <a:pt x="2294" y="535"/>
                    <a:pt x="2294" y="535"/>
                  </a:cubicBezTo>
                  <a:cubicBezTo>
                    <a:pt x="2309" y="541"/>
                    <a:pt x="2309" y="541"/>
                    <a:pt x="2309" y="541"/>
                  </a:cubicBezTo>
                  <a:cubicBezTo>
                    <a:pt x="2371" y="527"/>
                    <a:pt x="2371" y="527"/>
                    <a:pt x="2371" y="527"/>
                  </a:cubicBezTo>
                  <a:cubicBezTo>
                    <a:pt x="2397" y="509"/>
                    <a:pt x="2397" y="509"/>
                    <a:pt x="2397" y="509"/>
                  </a:cubicBezTo>
                  <a:cubicBezTo>
                    <a:pt x="2404" y="495"/>
                    <a:pt x="2404" y="495"/>
                    <a:pt x="2404" y="495"/>
                  </a:cubicBezTo>
                  <a:cubicBezTo>
                    <a:pt x="2415" y="495"/>
                    <a:pt x="2415" y="495"/>
                    <a:pt x="2415" y="495"/>
                  </a:cubicBezTo>
                  <a:cubicBezTo>
                    <a:pt x="2424" y="485"/>
                    <a:pt x="2424" y="485"/>
                    <a:pt x="2424" y="485"/>
                  </a:cubicBezTo>
                  <a:cubicBezTo>
                    <a:pt x="2435" y="477"/>
                    <a:pt x="2435" y="477"/>
                    <a:pt x="2435" y="477"/>
                  </a:cubicBezTo>
                  <a:cubicBezTo>
                    <a:pt x="2439" y="463"/>
                    <a:pt x="2439" y="463"/>
                    <a:pt x="2439" y="463"/>
                  </a:cubicBezTo>
                  <a:cubicBezTo>
                    <a:pt x="2447" y="451"/>
                    <a:pt x="2447" y="451"/>
                    <a:pt x="2447" y="451"/>
                  </a:cubicBezTo>
                  <a:cubicBezTo>
                    <a:pt x="2455" y="445"/>
                    <a:pt x="2455" y="445"/>
                    <a:pt x="2455" y="445"/>
                  </a:cubicBezTo>
                  <a:cubicBezTo>
                    <a:pt x="2447" y="437"/>
                    <a:pt x="2447" y="437"/>
                    <a:pt x="2447" y="437"/>
                  </a:cubicBezTo>
                  <a:cubicBezTo>
                    <a:pt x="2446" y="428"/>
                    <a:pt x="2446" y="428"/>
                    <a:pt x="2446" y="428"/>
                  </a:cubicBezTo>
                  <a:cubicBezTo>
                    <a:pt x="2423" y="422"/>
                    <a:pt x="2423" y="422"/>
                    <a:pt x="2423" y="422"/>
                  </a:cubicBezTo>
                  <a:cubicBezTo>
                    <a:pt x="2406" y="428"/>
                    <a:pt x="2406" y="428"/>
                    <a:pt x="2406" y="428"/>
                  </a:cubicBezTo>
                  <a:cubicBezTo>
                    <a:pt x="2403" y="443"/>
                    <a:pt x="2403" y="443"/>
                    <a:pt x="2403" y="443"/>
                  </a:cubicBezTo>
                  <a:cubicBezTo>
                    <a:pt x="2390" y="452"/>
                    <a:pt x="2390" y="452"/>
                    <a:pt x="2390" y="452"/>
                  </a:cubicBezTo>
                  <a:cubicBezTo>
                    <a:pt x="2390" y="460"/>
                    <a:pt x="2390" y="460"/>
                    <a:pt x="2390" y="460"/>
                  </a:cubicBezTo>
                  <a:cubicBezTo>
                    <a:pt x="2374" y="472"/>
                    <a:pt x="2374" y="472"/>
                    <a:pt x="2374" y="472"/>
                  </a:cubicBezTo>
                  <a:cubicBezTo>
                    <a:pt x="2360" y="475"/>
                    <a:pt x="2360" y="475"/>
                    <a:pt x="2360" y="475"/>
                  </a:cubicBezTo>
                  <a:cubicBezTo>
                    <a:pt x="2352" y="488"/>
                    <a:pt x="2352" y="488"/>
                    <a:pt x="2352" y="488"/>
                  </a:cubicBezTo>
                  <a:cubicBezTo>
                    <a:pt x="2332" y="492"/>
                    <a:pt x="2332" y="492"/>
                    <a:pt x="2332" y="492"/>
                  </a:cubicBezTo>
                  <a:cubicBezTo>
                    <a:pt x="2294" y="485"/>
                    <a:pt x="2294" y="485"/>
                    <a:pt x="2294" y="485"/>
                  </a:cubicBezTo>
                  <a:cubicBezTo>
                    <a:pt x="2261" y="481"/>
                    <a:pt x="2261" y="481"/>
                    <a:pt x="2261" y="481"/>
                  </a:cubicBezTo>
                  <a:cubicBezTo>
                    <a:pt x="2256" y="491"/>
                    <a:pt x="2256" y="491"/>
                    <a:pt x="2256" y="491"/>
                  </a:cubicBezTo>
                  <a:cubicBezTo>
                    <a:pt x="2248" y="491"/>
                    <a:pt x="2248" y="491"/>
                    <a:pt x="2248" y="491"/>
                  </a:cubicBezTo>
                  <a:cubicBezTo>
                    <a:pt x="2232" y="477"/>
                    <a:pt x="2232" y="477"/>
                    <a:pt x="2232" y="477"/>
                  </a:cubicBezTo>
                  <a:cubicBezTo>
                    <a:pt x="2219" y="475"/>
                    <a:pt x="2219" y="475"/>
                    <a:pt x="2219" y="475"/>
                  </a:cubicBezTo>
                  <a:cubicBezTo>
                    <a:pt x="2206" y="477"/>
                    <a:pt x="2206" y="477"/>
                    <a:pt x="2206" y="477"/>
                  </a:cubicBezTo>
                  <a:cubicBezTo>
                    <a:pt x="2190" y="472"/>
                    <a:pt x="2190" y="472"/>
                    <a:pt x="2190" y="472"/>
                  </a:cubicBezTo>
                  <a:cubicBezTo>
                    <a:pt x="2169" y="469"/>
                    <a:pt x="2169" y="469"/>
                    <a:pt x="2169" y="469"/>
                  </a:cubicBezTo>
                  <a:cubicBezTo>
                    <a:pt x="2158" y="477"/>
                    <a:pt x="2158" y="477"/>
                    <a:pt x="2158" y="477"/>
                  </a:cubicBezTo>
                  <a:cubicBezTo>
                    <a:pt x="2146" y="469"/>
                    <a:pt x="2146" y="469"/>
                    <a:pt x="2146" y="469"/>
                  </a:cubicBezTo>
                  <a:cubicBezTo>
                    <a:pt x="2131" y="454"/>
                    <a:pt x="2131" y="454"/>
                    <a:pt x="2131" y="454"/>
                  </a:cubicBezTo>
                  <a:cubicBezTo>
                    <a:pt x="2106" y="449"/>
                    <a:pt x="2106" y="449"/>
                    <a:pt x="2106" y="449"/>
                  </a:cubicBezTo>
                  <a:cubicBezTo>
                    <a:pt x="2092" y="451"/>
                    <a:pt x="2092" y="451"/>
                    <a:pt x="2092" y="451"/>
                  </a:cubicBezTo>
                  <a:cubicBezTo>
                    <a:pt x="2092" y="468"/>
                    <a:pt x="2092" y="468"/>
                    <a:pt x="2092" y="468"/>
                  </a:cubicBezTo>
                  <a:cubicBezTo>
                    <a:pt x="2079" y="475"/>
                    <a:pt x="2079" y="475"/>
                    <a:pt x="2079" y="475"/>
                  </a:cubicBezTo>
                  <a:cubicBezTo>
                    <a:pt x="2073" y="491"/>
                    <a:pt x="2073" y="491"/>
                    <a:pt x="2073" y="491"/>
                  </a:cubicBezTo>
                  <a:cubicBezTo>
                    <a:pt x="2062" y="500"/>
                    <a:pt x="2062" y="500"/>
                    <a:pt x="2062" y="500"/>
                  </a:cubicBezTo>
                  <a:cubicBezTo>
                    <a:pt x="2040" y="494"/>
                    <a:pt x="2040" y="494"/>
                    <a:pt x="2040" y="494"/>
                  </a:cubicBezTo>
                  <a:cubicBezTo>
                    <a:pt x="2022" y="498"/>
                    <a:pt x="2022" y="498"/>
                    <a:pt x="2022" y="498"/>
                  </a:cubicBezTo>
                  <a:cubicBezTo>
                    <a:pt x="2014" y="507"/>
                    <a:pt x="2014" y="507"/>
                    <a:pt x="2014" y="507"/>
                  </a:cubicBezTo>
                  <a:cubicBezTo>
                    <a:pt x="2016" y="514"/>
                    <a:pt x="2016" y="514"/>
                    <a:pt x="2016" y="514"/>
                  </a:cubicBezTo>
                  <a:cubicBezTo>
                    <a:pt x="1995" y="532"/>
                    <a:pt x="1995" y="532"/>
                    <a:pt x="1995" y="532"/>
                  </a:cubicBezTo>
                  <a:cubicBezTo>
                    <a:pt x="1995" y="555"/>
                    <a:pt x="1995" y="555"/>
                    <a:pt x="1995" y="555"/>
                  </a:cubicBezTo>
                  <a:cubicBezTo>
                    <a:pt x="1999" y="569"/>
                    <a:pt x="1999" y="569"/>
                    <a:pt x="1999" y="569"/>
                  </a:cubicBezTo>
                  <a:cubicBezTo>
                    <a:pt x="1998" y="596"/>
                    <a:pt x="1998" y="596"/>
                    <a:pt x="1998" y="596"/>
                  </a:cubicBezTo>
                  <a:cubicBezTo>
                    <a:pt x="1995" y="605"/>
                    <a:pt x="1995" y="605"/>
                    <a:pt x="1995" y="605"/>
                  </a:cubicBezTo>
                  <a:cubicBezTo>
                    <a:pt x="2002" y="625"/>
                    <a:pt x="2002" y="625"/>
                    <a:pt x="2002" y="625"/>
                  </a:cubicBezTo>
                  <a:cubicBezTo>
                    <a:pt x="2004" y="640"/>
                    <a:pt x="2004" y="640"/>
                    <a:pt x="2004" y="640"/>
                  </a:cubicBezTo>
                  <a:cubicBezTo>
                    <a:pt x="1998" y="631"/>
                    <a:pt x="1998" y="631"/>
                    <a:pt x="1998" y="631"/>
                  </a:cubicBezTo>
                  <a:cubicBezTo>
                    <a:pt x="1993" y="619"/>
                    <a:pt x="1993" y="619"/>
                    <a:pt x="1993" y="619"/>
                  </a:cubicBezTo>
                  <a:cubicBezTo>
                    <a:pt x="1982" y="622"/>
                    <a:pt x="1982" y="622"/>
                    <a:pt x="1982" y="622"/>
                  </a:cubicBezTo>
                  <a:cubicBezTo>
                    <a:pt x="1972" y="636"/>
                    <a:pt x="1972" y="636"/>
                    <a:pt x="1972" y="636"/>
                  </a:cubicBezTo>
                  <a:cubicBezTo>
                    <a:pt x="1959" y="642"/>
                    <a:pt x="1959" y="642"/>
                    <a:pt x="1959" y="642"/>
                  </a:cubicBezTo>
                  <a:cubicBezTo>
                    <a:pt x="1956" y="657"/>
                    <a:pt x="1956" y="657"/>
                    <a:pt x="1956" y="657"/>
                  </a:cubicBezTo>
                  <a:cubicBezTo>
                    <a:pt x="1959" y="677"/>
                    <a:pt x="1959" y="677"/>
                    <a:pt x="1959" y="677"/>
                  </a:cubicBezTo>
                  <a:cubicBezTo>
                    <a:pt x="1953" y="689"/>
                    <a:pt x="1953" y="689"/>
                    <a:pt x="1953" y="689"/>
                  </a:cubicBezTo>
                  <a:cubicBezTo>
                    <a:pt x="1956" y="723"/>
                    <a:pt x="1956" y="723"/>
                    <a:pt x="1956" y="723"/>
                  </a:cubicBezTo>
                  <a:cubicBezTo>
                    <a:pt x="1953" y="731"/>
                    <a:pt x="1953" y="731"/>
                    <a:pt x="1953" y="731"/>
                  </a:cubicBezTo>
                  <a:cubicBezTo>
                    <a:pt x="1950" y="744"/>
                    <a:pt x="1950" y="744"/>
                    <a:pt x="1950" y="744"/>
                  </a:cubicBezTo>
                  <a:cubicBezTo>
                    <a:pt x="1940" y="749"/>
                    <a:pt x="1940" y="749"/>
                    <a:pt x="1940" y="749"/>
                  </a:cubicBezTo>
                  <a:cubicBezTo>
                    <a:pt x="1941" y="769"/>
                    <a:pt x="1941" y="769"/>
                    <a:pt x="1941" y="769"/>
                  </a:cubicBezTo>
                  <a:cubicBezTo>
                    <a:pt x="1923" y="784"/>
                    <a:pt x="1923" y="784"/>
                    <a:pt x="1923" y="784"/>
                  </a:cubicBezTo>
                  <a:cubicBezTo>
                    <a:pt x="1917" y="804"/>
                    <a:pt x="1917" y="804"/>
                    <a:pt x="1917" y="804"/>
                  </a:cubicBezTo>
                  <a:cubicBezTo>
                    <a:pt x="1920" y="812"/>
                    <a:pt x="1920" y="812"/>
                    <a:pt x="1920" y="812"/>
                  </a:cubicBezTo>
                  <a:cubicBezTo>
                    <a:pt x="1912" y="821"/>
                    <a:pt x="1912" y="821"/>
                    <a:pt x="1912" y="821"/>
                  </a:cubicBezTo>
                  <a:cubicBezTo>
                    <a:pt x="1921" y="848"/>
                    <a:pt x="1921" y="848"/>
                    <a:pt x="1921" y="848"/>
                  </a:cubicBezTo>
                  <a:cubicBezTo>
                    <a:pt x="1930" y="862"/>
                    <a:pt x="1930" y="862"/>
                    <a:pt x="1930" y="862"/>
                  </a:cubicBezTo>
                  <a:cubicBezTo>
                    <a:pt x="1937" y="858"/>
                    <a:pt x="1937" y="858"/>
                    <a:pt x="1937" y="858"/>
                  </a:cubicBezTo>
                  <a:cubicBezTo>
                    <a:pt x="1949" y="858"/>
                    <a:pt x="1949" y="858"/>
                    <a:pt x="1949" y="858"/>
                  </a:cubicBezTo>
                  <a:cubicBezTo>
                    <a:pt x="1956" y="851"/>
                    <a:pt x="1956" y="851"/>
                    <a:pt x="1956" y="851"/>
                  </a:cubicBezTo>
                  <a:cubicBezTo>
                    <a:pt x="1966" y="856"/>
                    <a:pt x="1966" y="856"/>
                    <a:pt x="1966" y="856"/>
                  </a:cubicBezTo>
                  <a:cubicBezTo>
                    <a:pt x="1970" y="876"/>
                    <a:pt x="1970" y="876"/>
                    <a:pt x="1970" y="876"/>
                  </a:cubicBezTo>
                  <a:cubicBezTo>
                    <a:pt x="1984" y="914"/>
                    <a:pt x="1984" y="914"/>
                    <a:pt x="1984" y="914"/>
                  </a:cubicBezTo>
                  <a:cubicBezTo>
                    <a:pt x="1979" y="923"/>
                    <a:pt x="1979" y="923"/>
                    <a:pt x="1979" y="923"/>
                  </a:cubicBezTo>
                  <a:cubicBezTo>
                    <a:pt x="1975" y="945"/>
                    <a:pt x="1975" y="945"/>
                    <a:pt x="1975" y="945"/>
                  </a:cubicBezTo>
                  <a:cubicBezTo>
                    <a:pt x="1962" y="961"/>
                    <a:pt x="1962" y="961"/>
                    <a:pt x="1962" y="961"/>
                  </a:cubicBezTo>
                  <a:cubicBezTo>
                    <a:pt x="1961" y="997"/>
                    <a:pt x="1961" y="997"/>
                    <a:pt x="1961" y="997"/>
                  </a:cubicBezTo>
                  <a:cubicBezTo>
                    <a:pt x="1962" y="1024"/>
                    <a:pt x="1962" y="1024"/>
                    <a:pt x="1962" y="1024"/>
                  </a:cubicBezTo>
                  <a:cubicBezTo>
                    <a:pt x="1972" y="1024"/>
                    <a:pt x="1972" y="1024"/>
                    <a:pt x="1972" y="1024"/>
                  </a:cubicBezTo>
                  <a:cubicBezTo>
                    <a:pt x="1982" y="1030"/>
                    <a:pt x="1982" y="1030"/>
                    <a:pt x="1982" y="1030"/>
                  </a:cubicBezTo>
                  <a:cubicBezTo>
                    <a:pt x="1999" y="1030"/>
                    <a:pt x="1999" y="1030"/>
                    <a:pt x="1999" y="1030"/>
                  </a:cubicBezTo>
                  <a:cubicBezTo>
                    <a:pt x="2007" y="1021"/>
                    <a:pt x="2007" y="1021"/>
                    <a:pt x="2007" y="1021"/>
                  </a:cubicBezTo>
                  <a:cubicBezTo>
                    <a:pt x="2022" y="1024"/>
                    <a:pt x="2022" y="1024"/>
                    <a:pt x="2022" y="1024"/>
                  </a:cubicBezTo>
                  <a:cubicBezTo>
                    <a:pt x="2036" y="1023"/>
                    <a:pt x="2036" y="1023"/>
                    <a:pt x="2036" y="1023"/>
                  </a:cubicBezTo>
                  <a:cubicBezTo>
                    <a:pt x="2047" y="1030"/>
                    <a:pt x="2047" y="1030"/>
                    <a:pt x="2047" y="1030"/>
                  </a:cubicBezTo>
                  <a:cubicBezTo>
                    <a:pt x="2050" y="1016"/>
                    <a:pt x="2050" y="1016"/>
                    <a:pt x="2050" y="1016"/>
                  </a:cubicBezTo>
                  <a:cubicBezTo>
                    <a:pt x="2047" y="1001"/>
                    <a:pt x="2047" y="1001"/>
                    <a:pt x="2047" y="1001"/>
                  </a:cubicBezTo>
                  <a:cubicBezTo>
                    <a:pt x="2036" y="994"/>
                    <a:pt x="2036" y="994"/>
                    <a:pt x="2036" y="994"/>
                  </a:cubicBezTo>
                  <a:cubicBezTo>
                    <a:pt x="2034" y="972"/>
                    <a:pt x="2034" y="972"/>
                    <a:pt x="2034" y="972"/>
                  </a:cubicBezTo>
                  <a:cubicBezTo>
                    <a:pt x="2042" y="957"/>
                    <a:pt x="2042" y="957"/>
                    <a:pt x="2042" y="957"/>
                  </a:cubicBezTo>
                  <a:cubicBezTo>
                    <a:pt x="2047" y="931"/>
                    <a:pt x="2047" y="931"/>
                    <a:pt x="2047" y="931"/>
                  </a:cubicBezTo>
                  <a:cubicBezTo>
                    <a:pt x="2043" y="905"/>
                    <a:pt x="2043" y="905"/>
                    <a:pt x="2043" y="905"/>
                  </a:cubicBezTo>
                  <a:cubicBezTo>
                    <a:pt x="2037" y="899"/>
                    <a:pt x="2037" y="899"/>
                    <a:pt x="2037" y="899"/>
                  </a:cubicBezTo>
                  <a:cubicBezTo>
                    <a:pt x="2053" y="874"/>
                    <a:pt x="2053" y="874"/>
                    <a:pt x="2053" y="874"/>
                  </a:cubicBezTo>
                  <a:cubicBezTo>
                    <a:pt x="2057" y="854"/>
                    <a:pt x="2057" y="854"/>
                    <a:pt x="2057" y="854"/>
                  </a:cubicBezTo>
                  <a:cubicBezTo>
                    <a:pt x="2053" y="828"/>
                    <a:pt x="2053" y="828"/>
                    <a:pt x="2053" y="828"/>
                  </a:cubicBezTo>
                  <a:cubicBezTo>
                    <a:pt x="2042" y="819"/>
                    <a:pt x="2042" y="819"/>
                    <a:pt x="2042" y="819"/>
                  </a:cubicBezTo>
                  <a:cubicBezTo>
                    <a:pt x="2042" y="812"/>
                    <a:pt x="2042" y="812"/>
                    <a:pt x="2042" y="812"/>
                  </a:cubicBezTo>
                  <a:cubicBezTo>
                    <a:pt x="2060" y="801"/>
                    <a:pt x="2060" y="801"/>
                    <a:pt x="2060" y="801"/>
                  </a:cubicBezTo>
                  <a:cubicBezTo>
                    <a:pt x="2066" y="790"/>
                    <a:pt x="2066" y="790"/>
                    <a:pt x="2066" y="790"/>
                  </a:cubicBezTo>
                  <a:cubicBezTo>
                    <a:pt x="2083" y="786"/>
                    <a:pt x="2083" y="786"/>
                    <a:pt x="2083" y="786"/>
                  </a:cubicBezTo>
                  <a:cubicBezTo>
                    <a:pt x="2100" y="792"/>
                    <a:pt x="2100" y="792"/>
                    <a:pt x="2100" y="792"/>
                  </a:cubicBezTo>
                  <a:cubicBezTo>
                    <a:pt x="2099" y="799"/>
                    <a:pt x="2099" y="799"/>
                    <a:pt x="2099" y="799"/>
                  </a:cubicBezTo>
                  <a:cubicBezTo>
                    <a:pt x="2106" y="813"/>
                    <a:pt x="2106" y="813"/>
                    <a:pt x="2106" y="813"/>
                  </a:cubicBezTo>
                  <a:cubicBezTo>
                    <a:pt x="2106" y="830"/>
                    <a:pt x="2106" y="830"/>
                    <a:pt x="2106" y="830"/>
                  </a:cubicBezTo>
                  <a:cubicBezTo>
                    <a:pt x="2092" y="845"/>
                    <a:pt x="2092" y="845"/>
                    <a:pt x="2092" y="845"/>
                  </a:cubicBezTo>
                  <a:cubicBezTo>
                    <a:pt x="2089" y="859"/>
                    <a:pt x="2089" y="859"/>
                    <a:pt x="2089" y="859"/>
                  </a:cubicBezTo>
                  <a:cubicBezTo>
                    <a:pt x="2099" y="876"/>
                    <a:pt x="2099" y="876"/>
                    <a:pt x="2099" y="876"/>
                  </a:cubicBezTo>
                  <a:cubicBezTo>
                    <a:pt x="2109" y="877"/>
                    <a:pt x="2109" y="877"/>
                    <a:pt x="2109" y="877"/>
                  </a:cubicBezTo>
                  <a:cubicBezTo>
                    <a:pt x="2118" y="890"/>
                    <a:pt x="2118" y="890"/>
                    <a:pt x="2118" y="890"/>
                  </a:cubicBezTo>
                  <a:cubicBezTo>
                    <a:pt x="2138" y="900"/>
                    <a:pt x="2138" y="900"/>
                    <a:pt x="2138" y="900"/>
                  </a:cubicBezTo>
                  <a:cubicBezTo>
                    <a:pt x="2141" y="916"/>
                    <a:pt x="2141" y="916"/>
                    <a:pt x="2141" y="916"/>
                  </a:cubicBezTo>
                  <a:cubicBezTo>
                    <a:pt x="2134" y="914"/>
                    <a:pt x="2134" y="914"/>
                    <a:pt x="2134" y="914"/>
                  </a:cubicBezTo>
                  <a:cubicBezTo>
                    <a:pt x="2131" y="945"/>
                    <a:pt x="2131" y="945"/>
                    <a:pt x="2131" y="945"/>
                  </a:cubicBezTo>
                  <a:cubicBezTo>
                    <a:pt x="2137" y="961"/>
                    <a:pt x="2137" y="961"/>
                    <a:pt x="2137" y="961"/>
                  </a:cubicBezTo>
                  <a:cubicBezTo>
                    <a:pt x="2147" y="965"/>
                    <a:pt x="2147" y="965"/>
                    <a:pt x="2147" y="965"/>
                  </a:cubicBezTo>
                  <a:cubicBezTo>
                    <a:pt x="2157" y="961"/>
                    <a:pt x="2157" y="961"/>
                    <a:pt x="2157" y="961"/>
                  </a:cubicBezTo>
                  <a:cubicBezTo>
                    <a:pt x="2175" y="969"/>
                    <a:pt x="2175" y="969"/>
                    <a:pt x="2175" y="969"/>
                  </a:cubicBezTo>
                  <a:cubicBezTo>
                    <a:pt x="2189" y="968"/>
                    <a:pt x="2189" y="968"/>
                    <a:pt x="2189" y="968"/>
                  </a:cubicBezTo>
                  <a:cubicBezTo>
                    <a:pt x="2187" y="961"/>
                    <a:pt x="2187" y="961"/>
                    <a:pt x="2187" y="961"/>
                  </a:cubicBezTo>
                  <a:cubicBezTo>
                    <a:pt x="2183" y="949"/>
                    <a:pt x="2183" y="949"/>
                    <a:pt x="2183" y="949"/>
                  </a:cubicBezTo>
                  <a:cubicBezTo>
                    <a:pt x="2196" y="937"/>
                    <a:pt x="2196" y="937"/>
                    <a:pt x="2196" y="937"/>
                  </a:cubicBezTo>
                  <a:cubicBezTo>
                    <a:pt x="2210" y="934"/>
                    <a:pt x="2210" y="934"/>
                    <a:pt x="2210" y="934"/>
                  </a:cubicBezTo>
                  <a:cubicBezTo>
                    <a:pt x="2230" y="922"/>
                    <a:pt x="2230" y="922"/>
                    <a:pt x="2230" y="922"/>
                  </a:cubicBezTo>
                  <a:cubicBezTo>
                    <a:pt x="2254" y="925"/>
                    <a:pt x="2254" y="925"/>
                    <a:pt x="2254" y="925"/>
                  </a:cubicBezTo>
                  <a:cubicBezTo>
                    <a:pt x="2262" y="914"/>
                    <a:pt x="2262" y="914"/>
                    <a:pt x="2262" y="914"/>
                  </a:cubicBezTo>
                  <a:cubicBezTo>
                    <a:pt x="2268" y="919"/>
                    <a:pt x="2268" y="919"/>
                    <a:pt x="2268" y="919"/>
                  </a:cubicBezTo>
                  <a:cubicBezTo>
                    <a:pt x="2280" y="919"/>
                    <a:pt x="2280" y="919"/>
                    <a:pt x="2280" y="919"/>
                  </a:cubicBezTo>
                  <a:cubicBezTo>
                    <a:pt x="2288" y="906"/>
                    <a:pt x="2288" y="906"/>
                    <a:pt x="2288" y="906"/>
                  </a:cubicBezTo>
                  <a:cubicBezTo>
                    <a:pt x="2285" y="900"/>
                    <a:pt x="2285" y="900"/>
                    <a:pt x="2285" y="900"/>
                  </a:cubicBezTo>
                  <a:cubicBezTo>
                    <a:pt x="2264" y="897"/>
                    <a:pt x="2264" y="897"/>
                    <a:pt x="2264" y="897"/>
                  </a:cubicBezTo>
                  <a:cubicBezTo>
                    <a:pt x="2257" y="900"/>
                    <a:pt x="2257" y="900"/>
                    <a:pt x="2257" y="900"/>
                  </a:cubicBezTo>
                  <a:cubicBezTo>
                    <a:pt x="2251" y="899"/>
                    <a:pt x="2251" y="899"/>
                    <a:pt x="2251" y="899"/>
                  </a:cubicBezTo>
                  <a:cubicBezTo>
                    <a:pt x="2236" y="900"/>
                    <a:pt x="2236" y="900"/>
                    <a:pt x="2236" y="900"/>
                  </a:cubicBezTo>
                  <a:cubicBezTo>
                    <a:pt x="2235" y="888"/>
                    <a:pt x="2235" y="888"/>
                    <a:pt x="2235" y="888"/>
                  </a:cubicBezTo>
                  <a:cubicBezTo>
                    <a:pt x="2227" y="887"/>
                    <a:pt x="2227" y="887"/>
                    <a:pt x="2227" y="887"/>
                  </a:cubicBezTo>
                  <a:cubicBezTo>
                    <a:pt x="2227" y="879"/>
                    <a:pt x="2227" y="879"/>
                    <a:pt x="2227" y="879"/>
                  </a:cubicBezTo>
                  <a:cubicBezTo>
                    <a:pt x="2221" y="877"/>
                    <a:pt x="2221" y="877"/>
                    <a:pt x="2221" y="877"/>
                  </a:cubicBezTo>
                  <a:cubicBezTo>
                    <a:pt x="2213" y="882"/>
                    <a:pt x="2213" y="882"/>
                    <a:pt x="2213" y="882"/>
                  </a:cubicBezTo>
                  <a:cubicBezTo>
                    <a:pt x="2213" y="873"/>
                    <a:pt x="2213" y="873"/>
                    <a:pt x="2213" y="873"/>
                  </a:cubicBezTo>
                  <a:cubicBezTo>
                    <a:pt x="2199" y="870"/>
                    <a:pt x="2199" y="870"/>
                    <a:pt x="2199" y="870"/>
                  </a:cubicBezTo>
                  <a:cubicBezTo>
                    <a:pt x="2193" y="859"/>
                    <a:pt x="2193" y="859"/>
                    <a:pt x="2193" y="859"/>
                  </a:cubicBezTo>
                  <a:cubicBezTo>
                    <a:pt x="2204" y="850"/>
                    <a:pt x="2204" y="850"/>
                    <a:pt x="2204" y="850"/>
                  </a:cubicBezTo>
                  <a:cubicBezTo>
                    <a:pt x="2207" y="842"/>
                    <a:pt x="2207" y="842"/>
                    <a:pt x="2207" y="842"/>
                  </a:cubicBezTo>
                  <a:cubicBezTo>
                    <a:pt x="2213" y="845"/>
                    <a:pt x="2213" y="845"/>
                    <a:pt x="2213" y="845"/>
                  </a:cubicBezTo>
                  <a:cubicBezTo>
                    <a:pt x="2209" y="835"/>
                    <a:pt x="2209" y="835"/>
                    <a:pt x="2209" y="835"/>
                  </a:cubicBezTo>
                  <a:cubicBezTo>
                    <a:pt x="2215" y="833"/>
                    <a:pt x="2215" y="833"/>
                    <a:pt x="2215" y="833"/>
                  </a:cubicBezTo>
                  <a:cubicBezTo>
                    <a:pt x="2219" y="825"/>
                    <a:pt x="2219" y="825"/>
                    <a:pt x="2219" y="825"/>
                  </a:cubicBezTo>
                  <a:cubicBezTo>
                    <a:pt x="2212" y="818"/>
                    <a:pt x="2212" y="818"/>
                    <a:pt x="2212" y="818"/>
                  </a:cubicBezTo>
                  <a:cubicBezTo>
                    <a:pt x="2199" y="815"/>
                    <a:pt x="2199" y="815"/>
                    <a:pt x="2199" y="815"/>
                  </a:cubicBezTo>
                  <a:cubicBezTo>
                    <a:pt x="2204" y="807"/>
                    <a:pt x="2204" y="807"/>
                    <a:pt x="2204" y="807"/>
                  </a:cubicBezTo>
                  <a:cubicBezTo>
                    <a:pt x="2202" y="798"/>
                    <a:pt x="2202" y="798"/>
                    <a:pt x="2202" y="798"/>
                  </a:cubicBezTo>
                  <a:cubicBezTo>
                    <a:pt x="2189" y="789"/>
                    <a:pt x="2189" y="789"/>
                    <a:pt x="2189" y="789"/>
                  </a:cubicBezTo>
                  <a:cubicBezTo>
                    <a:pt x="2180" y="787"/>
                    <a:pt x="2180" y="787"/>
                    <a:pt x="2180" y="787"/>
                  </a:cubicBezTo>
                  <a:cubicBezTo>
                    <a:pt x="2175" y="772"/>
                    <a:pt x="2175" y="772"/>
                    <a:pt x="2175" y="772"/>
                  </a:cubicBezTo>
                  <a:cubicBezTo>
                    <a:pt x="2154" y="747"/>
                    <a:pt x="2154" y="747"/>
                    <a:pt x="2154" y="747"/>
                  </a:cubicBezTo>
                  <a:cubicBezTo>
                    <a:pt x="2140" y="738"/>
                    <a:pt x="2140" y="738"/>
                    <a:pt x="2140" y="738"/>
                  </a:cubicBezTo>
                  <a:cubicBezTo>
                    <a:pt x="2132" y="723"/>
                    <a:pt x="2132" y="723"/>
                    <a:pt x="2132" y="723"/>
                  </a:cubicBezTo>
                  <a:cubicBezTo>
                    <a:pt x="2134" y="717"/>
                    <a:pt x="2134" y="717"/>
                    <a:pt x="2134" y="717"/>
                  </a:cubicBezTo>
                  <a:cubicBezTo>
                    <a:pt x="2140" y="717"/>
                    <a:pt x="2140" y="717"/>
                    <a:pt x="2140" y="717"/>
                  </a:cubicBezTo>
                  <a:cubicBezTo>
                    <a:pt x="2143" y="726"/>
                    <a:pt x="2143" y="726"/>
                    <a:pt x="2143" y="726"/>
                  </a:cubicBezTo>
                  <a:cubicBezTo>
                    <a:pt x="2158" y="726"/>
                    <a:pt x="2158" y="726"/>
                    <a:pt x="2158" y="726"/>
                  </a:cubicBezTo>
                  <a:cubicBezTo>
                    <a:pt x="2170" y="717"/>
                    <a:pt x="2170" y="717"/>
                    <a:pt x="2170" y="717"/>
                  </a:cubicBezTo>
                  <a:cubicBezTo>
                    <a:pt x="2173" y="706"/>
                    <a:pt x="2173" y="706"/>
                    <a:pt x="2173" y="706"/>
                  </a:cubicBezTo>
                  <a:cubicBezTo>
                    <a:pt x="2207" y="695"/>
                    <a:pt x="2207" y="695"/>
                    <a:pt x="2207" y="695"/>
                  </a:cubicBezTo>
                  <a:cubicBezTo>
                    <a:pt x="2230" y="677"/>
                    <a:pt x="2230" y="677"/>
                    <a:pt x="2230" y="677"/>
                  </a:cubicBezTo>
                  <a:cubicBezTo>
                    <a:pt x="2241" y="657"/>
                    <a:pt x="2241" y="657"/>
                    <a:pt x="2241" y="657"/>
                  </a:cubicBezTo>
                  <a:cubicBezTo>
                    <a:pt x="2256" y="650"/>
                    <a:pt x="2256" y="650"/>
                    <a:pt x="2256" y="650"/>
                  </a:cubicBezTo>
                  <a:cubicBezTo>
                    <a:pt x="2256" y="639"/>
                    <a:pt x="2256" y="639"/>
                    <a:pt x="2256" y="639"/>
                  </a:cubicBezTo>
                  <a:cubicBezTo>
                    <a:pt x="2274" y="636"/>
                    <a:pt x="2274" y="636"/>
                    <a:pt x="2274" y="636"/>
                  </a:cubicBezTo>
                  <a:cubicBezTo>
                    <a:pt x="2290" y="644"/>
                    <a:pt x="2290" y="644"/>
                    <a:pt x="2290" y="644"/>
                  </a:cubicBezTo>
                  <a:cubicBezTo>
                    <a:pt x="2300" y="645"/>
                    <a:pt x="2300" y="645"/>
                    <a:pt x="2300" y="645"/>
                  </a:cubicBezTo>
                  <a:cubicBezTo>
                    <a:pt x="2314" y="625"/>
                    <a:pt x="2314" y="625"/>
                    <a:pt x="2314" y="625"/>
                  </a:cubicBezTo>
                  <a:cubicBezTo>
                    <a:pt x="2314" y="611"/>
                    <a:pt x="2314" y="611"/>
                    <a:pt x="2314" y="611"/>
                  </a:cubicBezTo>
                  <a:cubicBezTo>
                    <a:pt x="2297" y="605"/>
                    <a:pt x="2297" y="605"/>
                    <a:pt x="2297" y="605"/>
                  </a:cubicBezTo>
                  <a:cubicBezTo>
                    <a:pt x="2261" y="608"/>
                    <a:pt x="2261" y="608"/>
                    <a:pt x="2261" y="608"/>
                  </a:cubicBezTo>
                  <a:cubicBezTo>
                    <a:pt x="2245" y="621"/>
                    <a:pt x="2245" y="621"/>
                    <a:pt x="2245" y="621"/>
                  </a:cubicBezTo>
                  <a:cubicBezTo>
                    <a:pt x="2221" y="621"/>
                    <a:pt x="2221" y="621"/>
                    <a:pt x="2221" y="621"/>
                  </a:cubicBezTo>
                  <a:cubicBezTo>
                    <a:pt x="2209" y="624"/>
                    <a:pt x="2209" y="624"/>
                    <a:pt x="2209" y="624"/>
                  </a:cubicBezTo>
                  <a:cubicBezTo>
                    <a:pt x="2195" y="637"/>
                    <a:pt x="2195" y="637"/>
                    <a:pt x="2195" y="637"/>
                  </a:cubicBezTo>
                  <a:cubicBezTo>
                    <a:pt x="2180" y="637"/>
                    <a:pt x="2180" y="637"/>
                    <a:pt x="2180" y="637"/>
                  </a:cubicBezTo>
                  <a:cubicBezTo>
                    <a:pt x="2169" y="640"/>
                    <a:pt x="2169" y="640"/>
                    <a:pt x="2169" y="640"/>
                  </a:cubicBezTo>
                  <a:cubicBezTo>
                    <a:pt x="2154" y="630"/>
                    <a:pt x="2154" y="630"/>
                    <a:pt x="2154" y="630"/>
                  </a:cubicBezTo>
                  <a:cubicBezTo>
                    <a:pt x="2138" y="627"/>
                    <a:pt x="2138" y="627"/>
                    <a:pt x="2138" y="627"/>
                  </a:cubicBezTo>
                  <a:cubicBezTo>
                    <a:pt x="2123" y="647"/>
                    <a:pt x="2123" y="647"/>
                    <a:pt x="2123" y="647"/>
                  </a:cubicBezTo>
                  <a:cubicBezTo>
                    <a:pt x="2112" y="674"/>
                    <a:pt x="2112" y="674"/>
                    <a:pt x="2112" y="674"/>
                  </a:cubicBezTo>
                  <a:cubicBezTo>
                    <a:pt x="2095" y="682"/>
                    <a:pt x="2095" y="682"/>
                    <a:pt x="2095" y="682"/>
                  </a:cubicBezTo>
                  <a:cubicBezTo>
                    <a:pt x="2079" y="680"/>
                    <a:pt x="2079" y="680"/>
                    <a:pt x="2079" y="680"/>
                  </a:cubicBezTo>
                  <a:cubicBezTo>
                    <a:pt x="2074" y="673"/>
                    <a:pt x="2074" y="673"/>
                    <a:pt x="2074" y="673"/>
                  </a:cubicBezTo>
                  <a:cubicBezTo>
                    <a:pt x="2054" y="648"/>
                    <a:pt x="2054" y="648"/>
                    <a:pt x="2054" y="648"/>
                  </a:cubicBezTo>
                  <a:cubicBezTo>
                    <a:pt x="2033" y="630"/>
                    <a:pt x="2033" y="630"/>
                    <a:pt x="2033" y="630"/>
                  </a:cubicBezTo>
                  <a:cubicBezTo>
                    <a:pt x="2022" y="602"/>
                    <a:pt x="2022" y="602"/>
                    <a:pt x="2022" y="602"/>
                  </a:cubicBezTo>
                  <a:cubicBezTo>
                    <a:pt x="2024" y="570"/>
                    <a:pt x="2024" y="570"/>
                    <a:pt x="2024" y="570"/>
                  </a:cubicBezTo>
                  <a:cubicBezTo>
                    <a:pt x="2037" y="540"/>
                    <a:pt x="2037" y="540"/>
                    <a:pt x="2037" y="540"/>
                  </a:cubicBezTo>
                  <a:cubicBezTo>
                    <a:pt x="2051" y="526"/>
                    <a:pt x="2051" y="526"/>
                    <a:pt x="2051" y="526"/>
                  </a:cubicBezTo>
                  <a:close/>
                  <a:moveTo>
                    <a:pt x="2066" y="0"/>
                  </a:moveTo>
                  <a:lnTo>
                    <a:pt x="2066" y="0"/>
                  </a:lnTo>
                  <a:cubicBezTo>
                    <a:pt x="2057" y="12"/>
                    <a:pt x="2057" y="12"/>
                    <a:pt x="2057" y="12"/>
                  </a:cubicBezTo>
                  <a:cubicBezTo>
                    <a:pt x="2066" y="15"/>
                    <a:pt x="2066" y="15"/>
                    <a:pt x="2066" y="15"/>
                  </a:cubicBezTo>
                  <a:cubicBezTo>
                    <a:pt x="2071" y="8"/>
                    <a:pt x="2071" y="8"/>
                    <a:pt x="2071" y="8"/>
                  </a:cubicBezTo>
                  <a:cubicBezTo>
                    <a:pt x="2066" y="0"/>
                    <a:pt x="2066" y="0"/>
                    <a:pt x="2066" y="0"/>
                  </a:cubicBezTo>
                  <a:close/>
                  <a:moveTo>
                    <a:pt x="2088" y="53"/>
                  </a:moveTo>
                  <a:lnTo>
                    <a:pt x="2088" y="53"/>
                  </a:lnTo>
                  <a:cubicBezTo>
                    <a:pt x="2102" y="55"/>
                    <a:pt x="2102" y="55"/>
                    <a:pt x="2102" y="55"/>
                  </a:cubicBezTo>
                  <a:cubicBezTo>
                    <a:pt x="2108" y="50"/>
                    <a:pt x="2108" y="50"/>
                    <a:pt x="2108" y="50"/>
                  </a:cubicBezTo>
                  <a:cubicBezTo>
                    <a:pt x="2115" y="53"/>
                    <a:pt x="2115" y="53"/>
                    <a:pt x="2115" y="53"/>
                  </a:cubicBezTo>
                  <a:cubicBezTo>
                    <a:pt x="2126" y="49"/>
                    <a:pt x="2126" y="49"/>
                    <a:pt x="2126" y="49"/>
                  </a:cubicBezTo>
                  <a:cubicBezTo>
                    <a:pt x="2126" y="41"/>
                    <a:pt x="2126" y="41"/>
                    <a:pt x="2126" y="41"/>
                  </a:cubicBezTo>
                  <a:cubicBezTo>
                    <a:pt x="2108" y="38"/>
                    <a:pt x="2108" y="38"/>
                    <a:pt x="2108" y="38"/>
                  </a:cubicBezTo>
                  <a:cubicBezTo>
                    <a:pt x="2089" y="41"/>
                    <a:pt x="2089" y="41"/>
                    <a:pt x="2089" y="41"/>
                  </a:cubicBezTo>
                  <a:cubicBezTo>
                    <a:pt x="2083" y="49"/>
                    <a:pt x="2083" y="49"/>
                    <a:pt x="2083" y="49"/>
                  </a:cubicBezTo>
                  <a:cubicBezTo>
                    <a:pt x="2088" y="53"/>
                    <a:pt x="2088" y="53"/>
                    <a:pt x="2088" y="53"/>
                  </a:cubicBezTo>
                  <a:close/>
                  <a:moveTo>
                    <a:pt x="1964" y="138"/>
                  </a:moveTo>
                  <a:lnTo>
                    <a:pt x="1964" y="138"/>
                  </a:lnTo>
                  <a:cubicBezTo>
                    <a:pt x="1961" y="148"/>
                    <a:pt x="1961" y="148"/>
                    <a:pt x="1961" y="148"/>
                  </a:cubicBezTo>
                  <a:cubicBezTo>
                    <a:pt x="1969" y="162"/>
                    <a:pt x="1969" y="162"/>
                    <a:pt x="1969" y="162"/>
                  </a:cubicBezTo>
                  <a:cubicBezTo>
                    <a:pt x="1969" y="150"/>
                    <a:pt x="1969" y="150"/>
                    <a:pt x="1969" y="150"/>
                  </a:cubicBezTo>
                  <a:cubicBezTo>
                    <a:pt x="1964" y="138"/>
                    <a:pt x="1964" y="138"/>
                    <a:pt x="1964" y="138"/>
                  </a:cubicBezTo>
                  <a:close/>
                  <a:moveTo>
                    <a:pt x="1993" y="121"/>
                  </a:moveTo>
                  <a:lnTo>
                    <a:pt x="1993" y="121"/>
                  </a:lnTo>
                  <a:cubicBezTo>
                    <a:pt x="2019" y="99"/>
                    <a:pt x="2019" y="99"/>
                    <a:pt x="2019" y="99"/>
                  </a:cubicBezTo>
                  <a:cubicBezTo>
                    <a:pt x="2033" y="96"/>
                    <a:pt x="2033" y="96"/>
                    <a:pt x="2033" y="96"/>
                  </a:cubicBezTo>
                  <a:cubicBezTo>
                    <a:pt x="2033" y="109"/>
                    <a:pt x="2033" y="109"/>
                    <a:pt x="2033" y="109"/>
                  </a:cubicBezTo>
                  <a:cubicBezTo>
                    <a:pt x="2014" y="122"/>
                    <a:pt x="2014" y="122"/>
                    <a:pt x="2014" y="122"/>
                  </a:cubicBezTo>
                  <a:cubicBezTo>
                    <a:pt x="1998" y="125"/>
                    <a:pt x="1998" y="125"/>
                    <a:pt x="1998" y="125"/>
                  </a:cubicBezTo>
                  <a:cubicBezTo>
                    <a:pt x="1993" y="121"/>
                    <a:pt x="1993" y="121"/>
                    <a:pt x="1993" y="121"/>
                  </a:cubicBezTo>
                  <a:close/>
                  <a:moveTo>
                    <a:pt x="1825" y="209"/>
                  </a:moveTo>
                  <a:lnTo>
                    <a:pt x="1825" y="209"/>
                  </a:lnTo>
                  <a:cubicBezTo>
                    <a:pt x="1829" y="217"/>
                    <a:pt x="1829" y="217"/>
                    <a:pt x="1829" y="217"/>
                  </a:cubicBezTo>
                  <a:cubicBezTo>
                    <a:pt x="1822" y="214"/>
                    <a:pt x="1822" y="214"/>
                    <a:pt x="1822" y="214"/>
                  </a:cubicBezTo>
                  <a:cubicBezTo>
                    <a:pt x="1825" y="209"/>
                    <a:pt x="1825" y="209"/>
                    <a:pt x="1825" y="209"/>
                  </a:cubicBezTo>
                  <a:close/>
                  <a:moveTo>
                    <a:pt x="1826" y="200"/>
                  </a:moveTo>
                  <a:lnTo>
                    <a:pt x="1826" y="200"/>
                  </a:lnTo>
                  <a:cubicBezTo>
                    <a:pt x="1825" y="203"/>
                    <a:pt x="1825" y="203"/>
                    <a:pt x="1825" y="203"/>
                  </a:cubicBezTo>
                  <a:cubicBezTo>
                    <a:pt x="1829" y="211"/>
                    <a:pt x="1829" y="211"/>
                    <a:pt x="1829" y="211"/>
                  </a:cubicBezTo>
                  <a:cubicBezTo>
                    <a:pt x="1843" y="212"/>
                    <a:pt x="1843" y="212"/>
                    <a:pt x="1843" y="212"/>
                  </a:cubicBezTo>
                  <a:cubicBezTo>
                    <a:pt x="1843" y="206"/>
                    <a:pt x="1843" y="206"/>
                    <a:pt x="1843" y="206"/>
                  </a:cubicBezTo>
                  <a:cubicBezTo>
                    <a:pt x="1826" y="200"/>
                    <a:pt x="1826" y="200"/>
                    <a:pt x="1826" y="200"/>
                  </a:cubicBezTo>
                  <a:close/>
                  <a:moveTo>
                    <a:pt x="1836" y="246"/>
                  </a:moveTo>
                  <a:lnTo>
                    <a:pt x="1836" y="246"/>
                  </a:lnTo>
                  <a:cubicBezTo>
                    <a:pt x="1819" y="249"/>
                    <a:pt x="1819" y="249"/>
                    <a:pt x="1819" y="249"/>
                  </a:cubicBezTo>
                  <a:cubicBezTo>
                    <a:pt x="1831" y="254"/>
                    <a:pt x="1831" y="254"/>
                    <a:pt x="1831" y="254"/>
                  </a:cubicBezTo>
                  <a:cubicBezTo>
                    <a:pt x="1836" y="246"/>
                    <a:pt x="1836" y="246"/>
                    <a:pt x="1836" y="246"/>
                  </a:cubicBezTo>
                  <a:close/>
                  <a:moveTo>
                    <a:pt x="1817" y="263"/>
                  </a:moveTo>
                  <a:lnTo>
                    <a:pt x="1817" y="263"/>
                  </a:lnTo>
                  <a:cubicBezTo>
                    <a:pt x="1825" y="266"/>
                    <a:pt x="1825" y="266"/>
                    <a:pt x="1825" y="266"/>
                  </a:cubicBezTo>
                  <a:cubicBezTo>
                    <a:pt x="1825" y="281"/>
                    <a:pt x="1825" y="281"/>
                    <a:pt x="1825" y="281"/>
                  </a:cubicBezTo>
                  <a:cubicBezTo>
                    <a:pt x="1820" y="280"/>
                    <a:pt x="1820" y="280"/>
                    <a:pt x="1820" y="280"/>
                  </a:cubicBezTo>
                  <a:cubicBezTo>
                    <a:pt x="1817" y="263"/>
                    <a:pt x="1817" y="263"/>
                    <a:pt x="1817" y="263"/>
                  </a:cubicBezTo>
                  <a:close/>
                  <a:moveTo>
                    <a:pt x="1716" y="848"/>
                  </a:moveTo>
                  <a:lnTo>
                    <a:pt x="1716" y="848"/>
                  </a:lnTo>
                  <a:cubicBezTo>
                    <a:pt x="1721" y="851"/>
                    <a:pt x="1721" y="851"/>
                    <a:pt x="1721" y="851"/>
                  </a:cubicBezTo>
                  <a:cubicBezTo>
                    <a:pt x="1718" y="873"/>
                    <a:pt x="1718" y="873"/>
                    <a:pt x="1718" y="873"/>
                  </a:cubicBezTo>
                  <a:cubicBezTo>
                    <a:pt x="1713" y="874"/>
                    <a:pt x="1713" y="874"/>
                    <a:pt x="1713" y="874"/>
                  </a:cubicBezTo>
                  <a:cubicBezTo>
                    <a:pt x="1713" y="854"/>
                    <a:pt x="1713" y="854"/>
                    <a:pt x="1713" y="854"/>
                  </a:cubicBezTo>
                  <a:cubicBezTo>
                    <a:pt x="1716" y="848"/>
                    <a:pt x="1716" y="848"/>
                    <a:pt x="1716" y="848"/>
                  </a:cubicBezTo>
                  <a:close/>
                  <a:moveTo>
                    <a:pt x="1709" y="848"/>
                  </a:moveTo>
                  <a:lnTo>
                    <a:pt x="1709" y="848"/>
                  </a:lnTo>
                  <a:cubicBezTo>
                    <a:pt x="1710" y="877"/>
                    <a:pt x="1710" y="877"/>
                    <a:pt x="1710" y="877"/>
                  </a:cubicBezTo>
                  <a:cubicBezTo>
                    <a:pt x="1706" y="894"/>
                    <a:pt x="1706" y="894"/>
                    <a:pt x="1706" y="894"/>
                  </a:cubicBezTo>
                  <a:cubicBezTo>
                    <a:pt x="1693" y="902"/>
                    <a:pt x="1693" y="902"/>
                    <a:pt x="1693" y="902"/>
                  </a:cubicBezTo>
                  <a:cubicBezTo>
                    <a:pt x="1687" y="894"/>
                    <a:pt x="1687" y="894"/>
                    <a:pt x="1687" y="894"/>
                  </a:cubicBezTo>
                  <a:cubicBezTo>
                    <a:pt x="1689" y="871"/>
                    <a:pt x="1689" y="871"/>
                    <a:pt x="1689" y="871"/>
                  </a:cubicBezTo>
                  <a:cubicBezTo>
                    <a:pt x="1698" y="847"/>
                    <a:pt x="1698" y="847"/>
                    <a:pt x="1698" y="847"/>
                  </a:cubicBezTo>
                  <a:cubicBezTo>
                    <a:pt x="1706" y="842"/>
                    <a:pt x="1706" y="842"/>
                    <a:pt x="1706" y="842"/>
                  </a:cubicBezTo>
                  <a:cubicBezTo>
                    <a:pt x="1709" y="848"/>
                    <a:pt x="1709" y="848"/>
                    <a:pt x="1709" y="848"/>
                  </a:cubicBezTo>
                  <a:close/>
                  <a:moveTo>
                    <a:pt x="1148" y="592"/>
                  </a:moveTo>
                  <a:lnTo>
                    <a:pt x="1148" y="592"/>
                  </a:lnTo>
                  <a:cubicBezTo>
                    <a:pt x="1168" y="598"/>
                    <a:pt x="1168" y="598"/>
                    <a:pt x="1168" y="598"/>
                  </a:cubicBezTo>
                  <a:cubicBezTo>
                    <a:pt x="1169" y="602"/>
                    <a:pt x="1169" y="602"/>
                    <a:pt x="1169" y="602"/>
                  </a:cubicBezTo>
                  <a:cubicBezTo>
                    <a:pt x="1161" y="607"/>
                    <a:pt x="1161" y="607"/>
                    <a:pt x="1161" y="607"/>
                  </a:cubicBezTo>
                  <a:cubicBezTo>
                    <a:pt x="1146" y="602"/>
                    <a:pt x="1146" y="602"/>
                    <a:pt x="1146" y="602"/>
                  </a:cubicBezTo>
                  <a:cubicBezTo>
                    <a:pt x="1145" y="595"/>
                    <a:pt x="1145" y="595"/>
                    <a:pt x="1145" y="595"/>
                  </a:cubicBezTo>
                  <a:cubicBezTo>
                    <a:pt x="1148" y="592"/>
                    <a:pt x="1148" y="592"/>
                    <a:pt x="1148" y="592"/>
                  </a:cubicBezTo>
                  <a:close/>
                  <a:moveTo>
                    <a:pt x="1155" y="628"/>
                  </a:moveTo>
                  <a:lnTo>
                    <a:pt x="1155" y="628"/>
                  </a:lnTo>
                  <a:cubicBezTo>
                    <a:pt x="1175" y="631"/>
                    <a:pt x="1175" y="631"/>
                    <a:pt x="1175" y="631"/>
                  </a:cubicBezTo>
                  <a:cubicBezTo>
                    <a:pt x="1184" y="640"/>
                    <a:pt x="1184" y="640"/>
                    <a:pt x="1184" y="640"/>
                  </a:cubicBezTo>
                  <a:cubicBezTo>
                    <a:pt x="1191" y="642"/>
                    <a:pt x="1191" y="642"/>
                    <a:pt x="1191" y="642"/>
                  </a:cubicBezTo>
                  <a:cubicBezTo>
                    <a:pt x="1192" y="648"/>
                    <a:pt x="1192" y="648"/>
                    <a:pt x="1192" y="648"/>
                  </a:cubicBezTo>
                  <a:cubicBezTo>
                    <a:pt x="1172" y="647"/>
                    <a:pt x="1172" y="647"/>
                    <a:pt x="1172" y="647"/>
                  </a:cubicBezTo>
                  <a:cubicBezTo>
                    <a:pt x="1165" y="647"/>
                    <a:pt x="1165" y="647"/>
                    <a:pt x="1165" y="647"/>
                  </a:cubicBezTo>
                  <a:cubicBezTo>
                    <a:pt x="1154" y="634"/>
                    <a:pt x="1154" y="634"/>
                    <a:pt x="1154" y="634"/>
                  </a:cubicBezTo>
                  <a:cubicBezTo>
                    <a:pt x="1155" y="628"/>
                    <a:pt x="1155" y="628"/>
                    <a:pt x="1155" y="628"/>
                  </a:cubicBezTo>
                  <a:close/>
                  <a:moveTo>
                    <a:pt x="1172" y="653"/>
                  </a:moveTo>
                  <a:lnTo>
                    <a:pt x="1172" y="653"/>
                  </a:lnTo>
                  <a:cubicBezTo>
                    <a:pt x="1192" y="654"/>
                    <a:pt x="1192" y="654"/>
                    <a:pt x="1192" y="654"/>
                  </a:cubicBezTo>
                  <a:cubicBezTo>
                    <a:pt x="1203" y="662"/>
                    <a:pt x="1203" y="662"/>
                    <a:pt x="1203" y="662"/>
                  </a:cubicBezTo>
                  <a:cubicBezTo>
                    <a:pt x="1187" y="679"/>
                    <a:pt x="1187" y="679"/>
                    <a:pt x="1187" y="679"/>
                  </a:cubicBezTo>
                  <a:cubicBezTo>
                    <a:pt x="1178" y="682"/>
                    <a:pt x="1178" y="682"/>
                    <a:pt x="1178" y="682"/>
                  </a:cubicBezTo>
                  <a:cubicBezTo>
                    <a:pt x="1171" y="673"/>
                    <a:pt x="1171" y="673"/>
                    <a:pt x="1171" y="673"/>
                  </a:cubicBezTo>
                  <a:cubicBezTo>
                    <a:pt x="1174" y="663"/>
                    <a:pt x="1174" y="663"/>
                    <a:pt x="1174" y="663"/>
                  </a:cubicBezTo>
                  <a:lnTo>
                    <a:pt x="1172" y="653"/>
                  </a:lnTo>
                  <a:close/>
                  <a:moveTo>
                    <a:pt x="1132" y="459"/>
                  </a:moveTo>
                  <a:lnTo>
                    <a:pt x="1132" y="459"/>
                  </a:lnTo>
                  <a:cubicBezTo>
                    <a:pt x="1146" y="437"/>
                    <a:pt x="1146" y="437"/>
                    <a:pt x="1146" y="437"/>
                  </a:cubicBezTo>
                  <a:cubicBezTo>
                    <a:pt x="1165" y="411"/>
                    <a:pt x="1165" y="411"/>
                    <a:pt x="1165" y="411"/>
                  </a:cubicBezTo>
                  <a:cubicBezTo>
                    <a:pt x="1174" y="399"/>
                    <a:pt x="1174" y="399"/>
                    <a:pt x="1174" y="399"/>
                  </a:cubicBezTo>
                  <a:cubicBezTo>
                    <a:pt x="1186" y="394"/>
                    <a:pt x="1186" y="394"/>
                    <a:pt x="1186" y="394"/>
                  </a:cubicBezTo>
                  <a:cubicBezTo>
                    <a:pt x="1203" y="425"/>
                    <a:pt x="1203" y="425"/>
                    <a:pt x="1203" y="425"/>
                  </a:cubicBezTo>
                  <a:cubicBezTo>
                    <a:pt x="1229" y="443"/>
                    <a:pt x="1229" y="443"/>
                    <a:pt x="1229" y="443"/>
                  </a:cubicBezTo>
                  <a:cubicBezTo>
                    <a:pt x="1230" y="449"/>
                    <a:pt x="1230" y="449"/>
                    <a:pt x="1230" y="449"/>
                  </a:cubicBezTo>
                  <a:cubicBezTo>
                    <a:pt x="1250" y="468"/>
                    <a:pt x="1250" y="468"/>
                    <a:pt x="1250" y="468"/>
                  </a:cubicBezTo>
                  <a:cubicBezTo>
                    <a:pt x="1256" y="480"/>
                    <a:pt x="1256" y="480"/>
                    <a:pt x="1256" y="480"/>
                  </a:cubicBezTo>
                  <a:cubicBezTo>
                    <a:pt x="1269" y="481"/>
                    <a:pt x="1269" y="481"/>
                    <a:pt x="1269" y="481"/>
                  </a:cubicBezTo>
                  <a:cubicBezTo>
                    <a:pt x="1291" y="475"/>
                    <a:pt x="1291" y="475"/>
                    <a:pt x="1291" y="475"/>
                  </a:cubicBezTo>
                  <a:cubicBezTo>
                    <a:pt x="1294" y="466"/>
                    <a:pt x="1294" y="466"/>
                    <a:pt x="1294" y="466"/>
                  </a:cubicBezTo>
                  <a:cubicBezTo>
                    <a:pt x="1314" y="468"/>
                    <a:pt x="1314" y="468"/>
                    <a:pt x="1314" y="468"/>
                  </a:cubicBezTo>
                  <a:cubicBezTo>
                    <a:pt x="1327" y="462"/>
                    <a:pt x="1327" y="462"/>
                    <a:pt x="1327" y="462"/>
                  </a:cubicBezTo>
                  <a:cubicBezTo>
                    <a:pt x="1371" y="465"/>
                    <a:pt x="1371" y="465"/>
                    <a:pt x="1371" y="465"/>
                  </a:cubicBezTo>
                  <a:cubicBezTo>
                    <a:pt x="1415" y="446"/>
                    <a:pt x="1415" y="446"/>
                    <a:pt x="1415" y="446"/>
                  </a:cubicBezTo>
                  <a:cubicBezTo>
                    <a:pt x="1427" y="436"/>
                    <a:pt x="1427" y="436"/>
                    <a:pt x="1427" y="436"/>
                  </a:cubicBezTo>
                  <a:cubicBezTo>
                    <a:pt x="1467" y="434"/>
                    <a:pt x="1467" y="434"/>
                    <a:pt x="1467" y="434"/>
                  </a:cubicBezTo>
                  <a:cubicBezTo>
                    <a:pt x="1487" y="445"/>
                    <a:pt x="1487" y="445"/>
                    <a:pt x="1487" y="445"/>
                  </a:cubicBezTo>
                  <a:cubicBezTo>
                    <a:pt x="1495" y="454"/>
                    <a:pt x="1495" y="454"/>
                    <a:pt x="1495" y="454"/>
                  </a:cubicBezTo>
                  <a:cubicBezTo>
                    <a:pt x="1513" y="454"/>
                    <a:pt x="1513" y="454"/>
                    <a:pt x="1513" y="454"/>
                  </a:cubicBezTo>
                  <a:cubicBezTo>
                    <a:pt x="1547" y="436"/>
                    <a:pt x="1547" y="436"/>
                    <a:pt x="1547" y="436"/>
                  </a:cubicBezTo>
                  <a:cubicBezTo>
                    <a:pt x="1585" y="429"/>
                    <a:pt x="1585" y="429"/>
                    <a:pt x="1585" y="429"/>
                  </a:cubicBezTo>
                  <a:cubicBezTo>
                    <a:pt x="1583" y="417"/>
                    <a:pt x="1583" y="417"/>
                    <a:pt x="1583" y="417"/>
                  </a:cubicBezTo>
                  <a:cubicBezTo>
                    <a:pt x="1615" y="368"/>
                    <a:pt x="1615" y="368"/>
                    <a:pt x="1615" y="368"/>
                  </a:cubicBezTo>
                  <a:cubicBezTo>
                    <a:pt x="1628" y="335"/>
                    <a:pt x="1628" y="335"/>
                    <a:pt x="1628" y="335"/>
                  </a:cubicBezTo>
                  <a:cubicBezTo>
                    <a:pt x="1652" y="297"/>
                    <a:pt x="1652" y="297"/>
                    <a:pt x="1652" y="297"/>
                  </a:cubicBezTo>
                  <a:cubicBezTo>
                    <a:pt x="1671" y="234"/>
                    <a:pt x="1671" y="234"/>
                    <a:pt x="1671" y="234"/>
                  </a:cubicBezTo>
                  <a:cubicBezTo>
                    <a:pt x="1671" y="222"/>
                    <a:pt x="1671" y="222"/>
                    <a:pt x="1671" y="222"/>
                  </a:cubicBezTo>
                  <a:cubicBezTo>
                    <a:pt x="1678" y="208"/>
                    <a:pt x="1678" y="208"/>
                    <a:pt x="1678" y="208"/>
                  </a:cubicBezTo>
                  <a:cubicBezTo>
                    <a:pt x="1677" y="197"/>
                    <a:pt x="1677" y="197"/>
                    <a:pt x="1677" y="197"/>
                  </a:cubicBezTo>
                  <a:cubicBezTo>
                    <a:pt x="1693" y="177"/>
                    <a:pt x="1693" y="177"/>
                    <a:pt x="1693" y="177"/>
                  </a:cubicBezTo>
                  <a:cubicBezTo>
                    <a:pt x="1707" y="183"/>
                    <a:pt x="1707" y="183"/>
                    <a:pt x="1707" y="183"/>
                  </a:cubicBezTo>
                  <a:cubicBezTo>
                    <a:pt x="1733" y="180"/>
                    <a:pt x="1733" y="180"/>
                    <a:pt x="1733" y="180"/>
                  </a:cubicBezTo>
                  <a:cubicBezTo>
                    <a:pt x="1768" y="182"/>
                    <a:pt x="1768" y="182"/>
                    <a:pt x="1768" y="182"/>
                  </a:cubicBezTo>
                  <a:cubicBezTo>
                    <a:pt x="1778" y="188"/>
                    <a:pt x="1778" y="188"/>
                    <a:pt x="1778" y="188"/>
                  </a:cubicBezTo>
                  <a:cubicBezTo>
                    <a:pt x="1800" y="186"/>
                    <a:pt x="1800" y="186"/>
                    <a:pt x="1800" y="186"/>
                  </a:cubicBezTo>
                  <a:cubicBezTo>
                    <a:pt x="1819" y="193"/>
                    <a:pt x="1819" y="193"/>
                    <a:pt x="1819" y="193"/>
                  </a:cubicBezTo>
                  <a:cubicBezTo>
                    <a:pt x="1817" y="197"/>
                    <a:pt x="1817" y="197"/>
                    <a:pt x="1817" y="197"/>
                  </a:cubicBezTo>
                  <a:cubicBezTo>
                    <a:pt x="1810" y="199"/>
                    <a:pt x="1810" y="199"/>
                    <a:pt x="1810" y="199"/>
                  </a:cubicBezTo>
                  <a:cubicBezTo>
                    <a:pt x="1810" y="206"/>
                    <a:pt x="1810" y="206"/>
                    <a:pt x="1810" y="206"/>
                  </a:cubicBezTo>
                  <a:cubicBezTo>
                    <a:pt x="1805" y="214"/>
                    <a:pt x="1805" y="214"/>
                    <a:pt x="1805" y="214"/>
                  </a:cubicBezTo>
                  <a:cubicBezTo>
                    <a:pt x="1822" y="222"/>
                    <a:pt x="1822" y="222"/>
                    <a:pt x="1822" y="222"/>
                  </a:cubicBezTo>
                  <a:cubicBezTo>
                    <a:pt x="1837" y="240"/>
                    <a:pt x="1837" y="240"/>
                    <a:pt x="1837" y="240"/>
                  </a:cubicBezTo>
                  <a:cubicBezTo>
                    <a:pt x="1820" y="245"/>
                    <a:pt x="1820" y="245"/>
                    <a:pt x="1820" y="245"/>
                  </a:cubicBezTo>
                  <a:cubicBezTo>
                    <a:pt x="1802" y="242"/>
                    <a:pt x="1802" y="242"/>
                    <a:pt x="1802" y="242"/>
                  </a:cubicBezTo>
                  <a:cubicBezTo>
                    <a:pt x="1794" y="246"/>
                    <a:pt x="1794" y="246"/>
                    <a:pt x="1794" y="246"/>
                  </a:cubicBezTo>
                  <a:cubicBezTo>
                    <a:pt x="1807" y="261"/>
                    <a:pt x="1807" y="261"/>
                    <a:pt x="1807" y="261"/>
                  </a:cubicBezTo>
                  <a:cubicBezTo>
                    <a:pt x="1814" y="264"/>
                    <a:pt x="1814" y="264"/>
                    <a:pt x="1814" y="264"/>
                  </a:cubicBezTo>
                  <a:cubicBezTo>
                    <a:pt x="1816" y="274"/>
                    <a:pt x="1816" y="274"/>
                    <a:pt x="1816" y="274"/>
                  </a:cubicBezTo>
                  <a:cubicBezTo>
                    <a:pt x="1808" y="277"/>
                    <a:pt x="1808" y="277"/>
                    <a:pt x="1808" y="277"/>
                  </a:cubicBezTo>
                  <a:cubicBezTo>
                    <a:pt x="1802" y="289"/>
                    <a:pt x="1802" y="289"/>
                    <a:pt x="1802" y="289"/>
                  </a:cubicBezTo>
                  <a:cubicBezTo>
                    <a:pt x="1816" y="300"/>
                    <a:pt x="1816" y="300"/>
                    <a:pt x="1816" y="300"/>
                  </a:cubicBezTo>
                  <a:cubicBezTo>
                    <a:pt x="1822" y="316"/>
                    <a:pt x="1822" y="316"/>
                    <a:pt x="1822" y="316"/>
                  </a:cubicBezTo>
                  <a:cubicBezTo>
                    <a:pt x="1848" y="345"/>
                    <a:pt x="1848" y="345"/>
                    <a:pt x="1848" y="345"/>
                  </a:cubicBezTo>
                  <a:cubicBezTo>
                    <a:pt x="1860" y="356"/>
                    <a:pt x="1860" y="356"/>
                    <a:pt x="1860" y="356"/>
                  </a:cubicBezTo>
                  <a:cubicBezTo>
                    <a:pt x="1852" y="371"/>
                    <a:pt x="1852" y="371"/>
                    <a:pt x="1852" y="371"/>
                  </a:cubicBezTo>
                  <a:cubicBezTo>
                    <a:pt x="1831" y="376"/>
                    <a:pt x="1831" y="376"/>
                    <a:pt x="1831" y="376"/>
                  </a:cubicBezTo>
                  <a:cubicBezTo>
                    <a:pt x="1828" y="385"/>
                    <a:pt x="1828" y="385"/>
                    <a:pt x="1828" y="385"/>
                  </a:cubicBezTo>
                  <a:cubicBezTo>
                    <a:pt x="1836" y="391"/>
                    <a:pt x="1836" y="391"/>
                    <a:pt x="1836" y="391"/>
                  </a:cubicBezTo>
                  <a:cubicBezTo>
                    <a:pt x="1839" y="405"/>
                    <a:pt x="1839" y="405"/>
                    <a:pt x="1839" y="405"/>
                  </a:cubicBezTo>
                  <a:cubicBezTo>
                    <a:pt x="1851" y="413"/>
                    <a:pt x="1851" y="413"/>
                    <a:pt x="1851" y="413"/>
                  </a:cubicBezTo>
                  <a:cubicBezTo>
                    <a:pt x="1886" y="445"/>
                    <a:pt x="1886" y="445"/>
                    <a:pt x="1886" y="445"/>
                  </a:cubicBezTo>
                  <a:cubicBezTo>
                    <a:pt x="1897" y="445"/>
                    <a:pt x="1897" y="445"/>
                    <a:pt x="1897" y="445"/>
                  </a:cubicBezTo>
                  <a:cubicBezTo>
                    <a:pt x="1911" y="460"/>
                    <a:pt x="1911" y="460"/>
                    <a:pt x="1911" y="460"/>
                  </a:cubicBezTo>
                  <a:cubicBezTo>
                    <a:pt x="1915" y="471"/>
                    <a:pt x="1915" y="471"/>
                    <a:pt x="1915" y="471"/>
                  </a:cubicBezTo>
                  <a:cubicBezTo>
                    <a:pt x="1929" y="472"/>
                    <a:pt x="1929" y="472"/>
                    <a:pt x="1929" y="472"/>
                  </a:cubicBezTo>
                  <a:cubicBezTo>
                    <a:pt x="1924" y="488"/>
                    <a:pt x="1924" y="488"/>
                    <a:pt x="1924" y="488"/>
                  </a:cubicBezTo>
                  <a:cubicBezTo>
                    <a:pt x="1915" y="492"/>
                    <a:pt x="1915" y="492"/>
                    <a:pt x="1915" y="492"/>
                  </a:cubicBezTo>
                  <a:cubicBezTo>
                    <a:pt x="1904" y="488"/>
                    <a:pt x="1904" y="488"/>
                    <a:pt x="1904" y="488"/>
                  </a:cubicBezTo>
                  <a:cubicBezTo>
                    <a:pt x="1892" y="497"/>
                    <a:pt x="1892" y="497"/>
                    <a:pt x="1892" y="497"/>
                  </a:cubicBezTo>
                  <a:cubicBezTo>
                    <a:pt x="1872" y="494"/>
                    <a:pt x="1872" y="494"/>
                    <a:pt x="1872" y="494"/>
                  </a:cubicBezTo>
                  <a:cubicBezTo>
                    <a:pt x="1846" y="468"/>
                    <a:pt x="1846" y="468"/>
                    <a:pt x="1846" y="468"/>
                  </a:cubicBezTo>
                  <a:cubicBezTo>
                    <a:pt x="1852" y="491"/>
                    <a:pt x="1852" y="491"/>
                    <a:pt x="1852" y="491"/>
                  </a:cubicBezTo>
                  <a:cubicBezTo>
                    <a:pt x="1848" y="498"/>
                    <a:pt x="1848" y="498"/>
                    <a:pt x="1848" y="498"/>
                  </a:cubicBezTo>
                  <a:cubicBezTo>
                    <a:pt x="1840" y="488"/>
                    <a:pt x="1840" y="488"/>
                    <a:pt x="1840" y="488"/>
                  </a:cubicBezTo>
                  <a:cubicBezTo>
                    <a:pt x="1822" y="506"/>
                    <a:pt x="1822" y="506"/>
                    <a:pt x="1822" y="506"/>
                  </a:cubicBezTo>
                  <a:cubicBezTo>
                    <a:pt x="1822" y="517"/>
                    <a:pt x="1822" y="517"/>
                    <a:pt x="1822" y="517"/>
                  </a:cubicBezTo>
                  <a:cubicBezTo>
                    <a:pt x="1814" y="526"/>
                    <a:pt x="1814" y="526"/>
                    <a:pt x="1814" y="526"/>
                  </a:cubicBezTo>
                  <a:cubicBezTo>
                    <a:pt x="1813" y="556"/>
                    <a:pt x="1813" y="556"/>
                    <a:pt x="1813" y="556"/>
                  </a:cubicBezTo>
                  <a:cubicBezTo>
                    <a:pt x="1805" y="567"/>
                    <a:pt x="1805" y="567"/>
                    <a:pt x="1805" y="567"/>
                  </a:cubicBezTo>
                  <a:cubicBezTo>
                    <a:pt x="1799" y="596"/>
                    <a:pt x="1799" y="596"/>
                    <a:pt x="1799" y="596"/>
                  </a:cubicBezTo>
                  <a:cubicBezTo>
                    <a:pt x="1778" y="613"/>
                    <a:pt x="1778" y="613"/>
                    <a:pt x="1778" y="613"/>
                  </a:cubicBezTo>
                  <a:cubicBezTo>
                    <a:pt x="1785" y="634"/>
                    <a:pt x="1785" y="634"/>
                    <a:pt x="1785" y="634"/>
                  </a:cubicBezTo>
                  <a:cubicBezTo>
                    <a:pt x="1776" y="648"/>
                    <a:pt x="1776" y="648"/>
                    <a:pt x="1776" y="648"/>
                  </a:cubicBezTo>
                  <a:cubicBezTo>
                    <a:pt x="1762" y="663"/>
                    <a:pt x="1762" y="663"/>
                    <a:pt x="1762" y="663"/>
                  </a:cubicBezTo>
                  <a:cubicBezTo>
                    <a:pt x="1755" y="648"/>
                    <a:pt x="1755" y="648"/>
                    <a:pt x="1755" y="648"/>
                  </a:cubicBezTo>
                  <a:cubicBezTo>
                    <a:pt x="1747" y="644"/>
                    <a:pt x="1747" y="644"/>
                    <a:pt x="1747" y="644"/>
                  </a:cubicBezTo>
                  <a:cubicBezTo>
                    <a:pt x="1752" y="654"/>
                    <a:pt x="1752" y="654"/>
                    <a:pt x="1752" y="654"/>
                  </a:cubicBezTo>
                  <a:cubicBezTo>
                    <a:pt x="1750" y="673"/>
                    <a:pt x="1750" y="673"/>
                    <a:pt x="1750" y="673"/>
                  </a:cubicBezTo>
                  <a:cubicBezTo>
                    <a:pt x="1736" y="688"/>
                    <a:pt x="1736" y="688"/>
                    <a:pt x="1736" y="688"/>
                  </a:cubicBezTo>
                  <a:cubicBezTo>
                    <a:pt x="1733" y="702"/>
                    <a:pt x="1733" y="702"/>
                    <a:pt x="1733" y="702"/>
                  </a:cubicBezTo>
                  <a:cubicBezTo>
                    <a:pt x="1719" y="708"/>
                    <a:pt x="1719" y="708"/>
                    <a:pt x="1719" y="708"/>
                  </a:cubicBezTo>
                  <a:cubicBezTo>
                    <a:pt x="1707" y="706"/>
                    <a:pt x="1707" y="706"/>
                    <a:pt x="1707" y="706"/>
                  </a:cubicBezTo>
                  <a:cubicBezTo>
                    <a:pt x="1710" y="714"/>
                    <a:pt x="1710" y="714"/>
                    <a:pt x="1710" y="714"/>
                  </a:cubicBezTo>
                  <a:cubicBezTo>
                    <a:pt x="1704" y="723"/>
                    <a:pt x="1704" y="723"/>
                    <a:pt x="1704" y="723"/>
                  </a:cubicBezTo>
                  <a:cubicBezTo>
                    <a:pt x="1724" y="721"/>
                    <a:pt x="1724" y="721"/>
                    <a:pt x="1724" y="721"/>
                  </a:cubicBezTo>
                  <a:cubicBezTo>
                    <a:pt x="1727" y="725"/>
                    <a:pt x="1727" y="725"/>
                    <a:pt x="1727" y="725"/>
                  </a:cubicBezTo>
                  <a:cubicBezTo>
                    <a:pt x="1726" y="740"/>
                    <a:pt x="1726" y="740"/>
                    <a:pt x="1726" y="740"/>
                  </a:cubicBezTo>
                  <a:cubicBezTo>
                    <a:pt x="1715" y="746"/>
                    <a:pt x="1715" y="746"/>
                    <a:pt x="1715" y="746"/>
                  </a:cubicBezTo>
                  <a:cubicBezTo>
                    <a:pt x="1721" y="749"/>
                    <a:pt x="1721" y="749"/>
                    <a:pt x="1721" y="749"/>
                  </a:cubicBezTo>
                  <a:cubicBezTo>
                    <a:pt x="1730" y="749"/>
                    <a:pt x="1730" y="749"/>
                    <a:pt x="1730" y="749"/>
                  </a:cubicBezTo>
                  <a:cubicBezTo>
                    <a:pt x="1732" y="760"/>
                    <a:pt x="1732" y="760"/>
                    <a:pt x="1732" y="760"/>
                  </a:cubicBezTo>
                  <a:cubicBezTo>
                    <a:pt x="1727" y="772"/>
                    <a:pt x="1727" y="772"/>
                    <a:pt x="1727" y="772"/>
                  </a:cubicBezTo>
                  <a:cubicBezTo>
                    <a:pt x="1715" y="769"/>
                    <a:pt x="1715" y="769"/>
                    <a:pt x="1715" y="769"/>
                  </a:cubicBezTo>
                  <a:cubicBezTo>
                    <a:pt x="1712" y="766"/>
                    <a:pt x="1712" y="766"/>
                    <a:pt x="1712" y="766"/>
                  </a:cubicBezTo>
                  <a:cubicBezTo>
                    <a:pt x="1712" y="772"/>
                    <a:pt x="1712" y="772"/>
                    <a:pt x="1712" y="772"/>
                  </a:cubicBezTo>
                  <a:cubicBezTo>
                    <a:pt x="1718" y="778"/>
                    <a:pt x="1718" y="778"/>
                    <a:pt x="1718" y="778"/>
                  </a:cubicBezTo>
                  <a:cubicBezTo>
                    <a:pt x="1724" y="783"/>
                    <a:pt x="1724" y="783"/>
                    <a:pt x="1724" y="783"/>
                  </a:cubicBezTo>
                  <a:cubicBezTo>
                    <a:pt x="1712" y="810"/>
                    <a:pt x="1712" y="810"/>
                    <a:pt x="1712" y="810"/>
                  </a:cubicBezTo>
                  <a:cubicBezTo>
                    <a:pt x="1703" y="810"/>
                    <a:pt x="1703" y="810"/>
                    <a:pt x="1703" y="810"/>
                  </a:cubicBezTo>
                  <a:cubicBezTo>
                    <a:pt x="1700" y="802"/>
                    <a:pt x="1700" y="802"/>
                    <a:pt x="1700" y="802"/>
                  </a:cubicBezTo>
                  <a:cubicBezTo>
                    <a:pt x="1695" y="824"/>
                    <a:pt x="1695" y="824"/>
                    <a:pt x="1695" y="824"/>
                  </a:cubicBezTo>
                  <a:cubicBezTo>
                    <a:pt x="1695" y="835"/>
                    <a:pt x="1695" y="835"/>
                    <a:pt x="1695" y="835"/>
                  </a:cubicBezTo>
                  <a:cubicBezTo>
                    <a:pt x="1678" y="865"/>
                    <a:pt x="1678" y="865"/>
                    <a:pt x="1678" y="865"/>
                  </a:cubicBezTo>
                  <a:cubicBezTo>
                    <a:pt x="1651" y="885"/>
                    <a:pt x="1651" y="885"/>
                    <a:pt x="1651" y="885"/>
                  </a:cubicBezTo>
                  <a:cubicBezTo>
                    <a:pt x="1626" y="888"/>
                    <a:pt x="1626" y="888"/>
                    <a:pt x="1626" y="888"/>
                  </a:cubicBezTo>
                  <a:cubicBezTo>
                    <a:pt x="1593" y="905"/>
                    <a:pt x="1593" y="905"/>
                    <a:pt x="1593" y="905"/>
                  </a:cubicBezTo>
                  <a:cubicBezTo>
                    <a:pt x="1577" y="906"/>
                    <a:pt x="1577" y="906"/>
                    <a:pt x="1577" y="906"/>
                  </a:cubicBezTo>
                  <a:cubicBezTo>
                    <a:pt x="1573" y="885"/>
                    <a:pt x="1573" y="885"/>
                    <a:pt x="1573" y="885"/>
                  </a:cubicBezTo>
                  <a:cubicBezTo>
                    <a:pt x="1576" y="871"/>
                    <a:pt x="1576" y="871"/>
                    <a:pt x="1576" y="871"/>
                  </a:cubicBezTo>
                  <a:cubicBezTo>
                    <a:pt x="1568" y="859"/>
                    <a:pt x="1568" y="859"/>
                    <a:pt x="1568" y="859"/>
                  </a:cubicBezTo>
                  <a:cubicBezTo>
                    <a:pt x="1565" y="854"/>
                    <a:pt x="1565" y="854"/>
                    <a:pt x="1565" y="854"/>
                  </a:cubicBezTo>
                  <a:cubicBezTo>
                    <a:pt x="1557" y="858"/>
                    <a:pt x="1557" y="858"/>
                    <a:pt x="1557" y="858"/>
                  </a:cubicBezTo>
                  <a:cubicBezTo>
                    <a:pt x="1548" y="845"/>
                    <a:pt x="1548" y="845"/>
                    <a:pt x="1548" y="845"/>
                  </a:cubicBezTo>
                  <a:cubicBezTo>
                    <a:pt x="1541" y="850"/>
                    <a:pt x="1541" y="850"/>
                    <a:pt x="1541" y="850"/>
                  </a:cubicBezTo>
                  <a:cubicBezTo>
                    <a:pt x="1528" y="847"/>
                    <a:pt x="1528" y="847"/>
                    <a:pt x="1528" y="847"/>
                  </a:cubicBezTo>
                  <a:cubicBezTo>
                    <a:pt x="1521" y="833"/>
                    <a:pt x="1521" y="833"/>
                    <a:pt x="1521" y="833"/>
                  </a:cubicBezTo>
                  <a:cubicBezTo>
                    <a:pt x="1515" y="847"/>
                    <a:pt x="1515" y="847"/>
                    <a:pt x="1515" y="847"/>
                  </a:cubicBezTo>
                  <a:cubicBezTo>
                    <a:pt x="1521" y="858"/>
                    <a:pt x="1521" y="858"/>
                    <a:pt x="1521" y="858"/>
                  </a:cubicBezTo>
                  <a:cubicBezTo>
                    <a:pt x="1505" y="853"/>
                    <a:pt x="1505" y="853"/>
                    <a:pt x="1505" y="853"/>
                  </a:cubicBezTo>
                  <a:cubicBezTo>
                    <a:pt x="1499" y="845"/>
                    <a:pt x="1499" y="845"/>
                    <a:pt x="1499" y="845"/>
                  </a:cubicBezTo>
                  <a:cubicBezTo>
                    <a:pt x="1499" y="832"/>
                    <a:pt x="1499" y="832"/>
                    <a:pt x="1499" y="832"/>
                  </a:cubicBezTo>
                  <a:cubicBezTo>
                    <a:pt x="1490" y="824"/>
                    <a:pt x="1490" y="824"/>
                    <a:pt x="1490" y="824"/>
                  </a:cubicBezTo>
                  <a:cubicBezTo>
                    <a:pt x="1481" y="830"/>
                    <a:pt x="1481" y="830"/>
                    <a:pt x="1481" y="830"/>
                  </a:cubicBezTo>
                  <a:cubicBezTo>
                    <a:pt x="1466" y="821"/>
                    <a:pt x="1466" y="821"/>
                    <a:pt x="1466" y="821"/>
                  </a:cubicBezTo>
                  <a:cubicBezTo>
                    <a:pt x="1458" y="822"/>
                    <a:pt x="1458" y="822"/>
                    <a:pt x="1458" y="822"/>
                  </a:cubicBezTo>
                  <a:cubicBezTo>
                    <a:pt x="1446" y="836"/>
                    <a:pt x="1446" y="836"/>
                    <a:pt x="1446" y="836"/>
                  </a:cubicBezTo>
                  <a:cubicBezTo>
                    <a:pt x="1426" y="839"/>
                    <a:pt x="1426" y="839"/>
                    <a:pt x="1426" y="839"/>
                  </a:cubicBezTo>
                  <a:cubicBezTo>
                    <a:pt x="1421" y="847"/>
                    <a:pt x="1421" y="847"/>
                    <a:pt x="1421" y="847"/>
                  </a:cubicBezTo>
                  <a:cubicBezTo>
                    <a:pt x="1411" y="848"/>
                    <a:pt x="1411" y="848"/>
                    <a:pt x="1411" y="848"/>
                  </a:cubicBezTo>
                  <a:cubicBezTo>
                    <a:pt x="1401" y="841"/>
                    <a:pt x="1401" y="841"/>
                    <a:pt x="1401" y="841"/>
                  </a:cubicBezTo>
                  <a:cubicBezTo>
                    <a:pt x="1392" y="844"/>
                    <a:pt x="1392" y="844"/>
                    <a:pt x="1392" y="844"/>
                  </a:cubicBezTo>
                  <a:cubicBezTo>
                    <a:pt x="1374" y="867"/>
                    <a:pt x="1374" y="867"/>
                    <a:pt x="1374" y="867"/>
                  </a:cubicBezTo>
                  <a:cubicBezTo>
                    <a:pt x="1362" y="867"/>
                    <a:pt x="1362" y="867"/>
                    <a:pt x="1362" y="867"/>
                  </a:cubicBezTo>
                  <a:cubicBezTo>
                    <a:pt x="1363" y="853"/>
                    <a:pt x="1363" y="853"/>
                    <a:pt x="1363" y="853"/>
                  </a:cubicBezTo>
                  <a:cubicBezTo>
                    <a:pt x="1360" y="825"/>
                    <a:pt x="1360" y="825"/>
                    <a:pt x="1360" y="825"/>
                  </a:cubicBezTo>
                  <a:cubicBezTo>
                    <a:pt x="1354" y="806"/>
                    <a:pt x="1354" y="806"/>
                    <a:pt x="1354" y="806"/>
                  </a:cubicBezTo>
                  <a:cubicBezTo>
                    <a:pt x="1357" y="792"/>
                    <a:pt x="1357" y="792"/>
                    <a:pt x="1357" y="792"/>
                  </a:cubicBezTo>
                  <a:cubicBezTo>
                    <a:pt x="1353" y="781"/>
                    <a:pt x="1353" y="781"/>
                    <a:pt x="1353" y="781"/>
                  </a:cubicBezTo>
                  <a:cubicBezTo>
                    <a:pt x="1354" y="790"/>
                    <a:pt x="1354" y="790"/>
                    <a:pt x="1354" y="790"/>
                  </a:cubicBezTo>
                  <a:cubicBezTo>
                    <a:pt x="1346" y="806"/>
                    <a:pt x="1346" y="806"/>
                    <a:pt x="1346" y="806"/>
                  </a:cubicBezTo>
                  <a:cubicBezTo>
                    <a:pt x="1336" y="812"/>
                    <a:pt x="1336" y="812"/>
                    <a:pt x="1336" y="812"/>
                  </a:cubicBezTo>
                  <a:cubicBezTo>
                    <a:pt x="1327" y="806"/>
                    <a:pt x="1327" y="806"/>
                    <a:pt x="1327" y="806"/>
                  </a:cubicBezTo>
                  <a:cubicBezTo>
                    <a:pt x="1313" y="815"/>
                    <a:pt x="1313" y="815"/>
                    <a:pt x="1313" y="815"/>
                  </a:cubicBezTo>
                  <a:cubicBezTo>
                    <a:pt x="1291" y="818"/>
                    <a:pt x="1291" y="818"/>
                    <a:pt x="1291" y="818"/>
                  </a:cubicBezTo>
                  <a:cubicBezTo>
                    <a:pt x="1279" y="813"/>
                    <a:pt x="1279" y="813"/>
                    <a:pt x="1279" y="813"/>
                  </a:cubicBezTo>
                  <a:cubicBezTo>
                    <a:pt x="1262" y="812"/>
                    <a:pt x="1262" y="812"/>
                    <a:pt x="1262" y="812"/>
                  </a:cubicBezTo>
                  <a:cubicBezTo>
                    <a:pt x="1258" y="801"/>
                    <a:pt x="1258" y="801"/>
                    <a:pt x="1258" y="801"/>
                  </a:cubicBezTo>
                  <a:cubicBezTo>
                    <a:pt x="1246" y="812"/>
                    <a:pt x="1246" y="812"/>
                    <a:pt x="1246" y="812"/>
                  </a:cubicBezTo>
                  <a:cubicBezTo>
                    <a:pt x="1236" y="812"/>
                    <a:pt x="1236" y="812"/>
                    <a:pt x="1236" y="812"/>
                  </a:cubicBezTo>
                  <a:cubicBezTo>
                    <a:pt x="1227" y="789"/>
                    <a:pt x="1227" y="789"/>
                    <a:pt x="1227" y="789"/>
                  </a:cubicBezTo>
                  <a:cubicBezTo>
                    <a:pt x="1226" y="770"/>
                    <a:pt x="1226" y="770"/>
                    <a:pt x="1226" y="770"/>
                  </a:cubicBezTo>
                  <a:cubicBezTo>
                    <a:pt x="1221" y="734"/>
                    <a:pt x="1221" y="734"/>
                    <a:pt x="1221" y="734"/>
                  </a:cubicBezTo>
                  <a:cubicBezTo>
                    <a:pt x="1207" y="725"/>
                    <a:pt x="1207" y="725"/>
                    <a:pt x="1207" y="725"/>
                  </a:cubicBezTo>
                  <a:cubicBezTo>
                    <a:pt x="1204" y="714"/>
                    <a:pt x="1204" y="714"/>
                    <a:pt x="1204" y="714"/>
                  </a:cubicBezTo>
                  <a:cubicBezTo>
                    <a:pt x="1212" y="703"/>
                    <a:pt x="1212" y="703"/>
                    <a:pt x="1212" y="703"/>
                  </a:cubicBezTo>
                  <a:cubicBezTo>
                    <a:pt x="1224" y="688"/>
                    <a:pt x="1224" y="688"/>
                    <a:pt x="1224" y="688"/>
                  </a:cubicBezTo>
                  <a:cubicBezTo>
                    <a:pt x="1221" y="673"/>
                    <a:pt x="1221" y="673"/>
                    <a:pt x="1221" y="673"/>
                  </a:cubicBezTo>
                  <a:cubicBezTo>
                    <a:pt x="1213" y="659"/>
                    <a:pt x="1213" y="659"/>
                    <a:pt x="1213" y="659"/>
                  </a:cubicBezTo>
                  <a:cubicBezTo>
                    <a:pt x="1191" y="636"/>
                    <a:pt x="1191" y="636"/>
                    <a:pt x="1191" y="636"/>
                  </a:cubicBezTo>
                  <a:cubicBezTo>
                    <a:pt x="1171" y="624"/>
                    <a:pt x="1171" y="624"/>
                    <a:pt x="1171" y="624"/>
                  </a:cubicBezTo>
                  <a:cubicBezTo>
                    <a:pt x="1152" y="619"/>
                    <a:pt x="1152" y="619"/>
                    <a:pt x="1152" y="619"/>
                  </a:cubicBezTo>
                  <a:cubicBezTo>
                    <a:pt x="1151" y="613"/>
                    <a:pt x="1151" y="613"/>
                    <a:pt x="1151" y="613"/>
                  </a:cubicBezTo>
                  <a:cubicBezTo>
                    <a:pt x="1166" y="611"/>
                    <a:pt x="1166" y="611"/>
                    <a:pt x="1166" y="611"/>
                  </a:cubicBezTo>
                  <a:cubicBezTo>
                    <a:pt x="1178" y="601"/>
                    <a:pt x="1178" y="601"/>
                    <a:pt x="1178" y="601"/>
                  </a:cubicBezTo>
                  <a:cubicBezTo>
                    <a:pt x="1207" y="593"/>
                    <a:pt x="1207" y="593"/>
                    <a:pt x="1207" y="593"/>
                  </a:cubicBezTo>
                  <a:cubicBezTo>
                    <a:pt x="1226" y="578"/>
                    <a:pt x="1226" y="578"/>
                    <a:pt x="1226" y="578"/>
                  </a:cubicBezTo>
                  <a:cubicBezTo>
                    <a:pt x="1241" y="579"/>
                    <a:pt x="1241" y="579"/>
                    <a:pt x="1241" y="579"/>
                  </a:cubicBezTo>
                  <a:cubicBezTo>
                    <a:pt x="1227" y="575"/>
                    <a:pt x="1227" y="575"/>
                    <a:pt x="1227" y="575"/>
                  </a:cubicBezTo>
                  <a:cubicBezTo>
                    <a:pt x="1204" y="588"/>
                    <a:pt x="1204" y="588"/>
                    <a:pt x="1204" y="588"/>
                  </a:cubicBezTo>
                  <a:cubicBezTo>
                    <a:pt x="1180" y="593"/>
                    <a:pt x="1180" y="593"/>
                    <a:pt x="1180" y="593"/>
                  </a:cubicBezTo>
                  <a:cubicBezTo>
                    <a:pt x="1169" y="595"/>
                    <a:pt x="1169" y="595"/>
                    <a:pt x="1169" y="595"/>
                  </a:cubicBezTo>
                  <a:cubicBezTo>
                    <a:pt x="1152" y="590"/>
                    <a:pt x="1152" y="590"/>
                    <a:pt x="1152" y="590"/>
                  </a:cubicBezTo>
                  <a:cubicBezTo>
                    <a:pt x="1143" y="572"/>
                    <a:pt x="1143" y="572"/>
                    <a:pt x="1143" y="572"/>
                  </a:cubicBezTo>
                  <a:cubicBezTo>
                    <a:pt x="1148" y="566"/>
                    <a:pt x="1148" y="566"/>
                    <a:pt x="1148" y="566"/>
                  </a:cubicBezTo>
                  <a:cubicBezTo>
                    <a:pt x="1157" y="570"/>
                    <a:pt x="1157" y="570"/>
                    <a:pt x="1157" y="570"/>
                  </a:cubicBezTo>
                  <a:cubicBezTo>
                    <a:pt x="1149" y="558"/>
                    <a:pt x="1149" y="558"/>
                    <a:pt x="1149" y="558"/>
                  </a:cubicBezTo>
                  <a:cubicBezTo>
                    <a:pt x="1125" y="529"/>
                    <a:pt x="1125" y="529"/>
                    <a:pt x="1125" y="529"/>
                  </a:cubicBezTo>
                  <a:cubicBezTo>
                    <a:pt x="1123" y="498"/>
                    <a:pt x="1123" y="498"/>
                    <a:pt x="1123" y="498"/>
                  </a:cubicBezTo>
                  <a:cubicBezTo>
                    <a:pt x="1134" y="491"/>
                    <a:pt x="1134" y="491"/>
                    <a:pt x="1134" y="491"/>
                  </a:cubicBezTo>
                  <a:cubicBezTo>
                    <a:pt x="1136" y="481"/>
                    <a:pt x="1136" y="481"/>
                    <a:pt x="1136" y="481"/>
                  </a:cubicBezTo>
                  <a:cubicBezTo>
                    <a:pt x="1132" y="471"/>
                    <a:pt x="1132" y="471"/>
                    <a:pt x="1132" y="471"/>
                  </a:cubicBezTo>
                  <a:cubicBezTo>
                    <a:pt x="1132" y="459"/>
                    <a:pt x="1132" y="459"/>
                    <a:pt x="1132" y="459"/>
                  </a:cubicBezTo>
                  <a:close/>
                  <a:moveTo>
                    <a:pt x="3236" y="634"/>
                  </a:moveTo>
                  <a:lnTo>
                    <a:pt x="3236" y="634"/>
                  </a:lnTo>
                  <a:cubicBezTo>
                    <a:pt x="3227" y="637"/>
                    <a:pt x="3227" y="637"/>
                    <a:pt x="3227" y="637"/>
                  </a:cubicBezTo>
                  <a:cubicBezTo>
                    <a:pt x="3236" y="647"/>
                    <a:pt x="3236" y="647"/>
                    <a:pt x="3236" y="647"/>
                  </a:cubicBezTo>
                  <a:cubicBezTo>
                    <a:pt x="3247" y="645"/>
                    <a:pt x="3247" y="645"/>
                    <a:pt x="3247" y="645"/>
                  </a:cubicBezTo>
                  <a:cubicBezTo>
                    <a:pt x="3236" y="634"/>
                    <a:pt x="3236" y="634"/>
                    <a:pt x="3236" y="634"/>
                  </a:cubicBezTo>
                  <a:close/>
                  <a:moveTo>
                    <a:pt x="3271" y="685"/>
                  </a:moveTo>
                  <a:lnTo>
                    <a:pt x="3271" y="685"/>
                  </a:lnTo>
                  <a:cubicBezTo>
                    <a:pt x="3251" y="685"/>
                    <a:pt x="3251" y="685"/>
                    <a:pt x="3251" y="685"/>
                  </a:cubicBezTo>
                  <a:cubicBezTo>
                    <a:pt x="3262" y="689"/>
                    <a:pt x="3262" y="689"/>
                    <a:pt x="3262" y="689"/>
                  </a:cubicBezTo>
                  <a:cubicBezTo>
                    <a:pt x="3271" y="685"/>
                    <a:pt x="3271" y="685"/>
                    <a:pt x="3271" y="685"/>
                  </a:cubicBezTo>
                  <a:close/>
                  <a:moveTo>
                    <a:pt x="3283" y="691"/>
                  </a:moveTo>
                  <a:lnTo>
                    <a:pt x="3283" y="691"/>
                  </a:lnTo>
                  <a:cubicBezTo>
                    <a:pt x="3283" y="689"/>
                    <a:pt x="3289" y="697"/>
                    <a:pt x="3289" y="697"/>
                  </a:cubicBezTo>
                  <a:cubicBezTo>
                    <a:pt x="3315" y="708"/>
                    <a:pt x="3315" y="708"/>
                    <a:pt x="3315" y="708"/>
                  </a:cubicBezTo>
                  <a:cubicBezTo>
                    <a:pt x="3352" y="712"/>
                    <a:pt x="3352" y="712"/>
                    <a:pt x="3352" y="712"/>
                  </a:cubicBezTo>
                  <a:cubicBezTo>
                    <a:pt x="3386" y="708"/>
                    <a:pt x="3386" y="708"/>
                    <a:pt x="3386" y="708"/>
                  </a:cubicBezTo>
                  <a:cubicBezTo>
                    <a:pt x="3396" y="703"/>
                    <a:pt x="3396" y="703"/>
                    <a:pt x="3396" y="703"/>
                  </a:cubicBezTo>
                  <a:cubicBezTo>
                    <a:pt x="3369" y="697"/>
                    <a:pt x="3369" y="697"/>
                    <a:pt x="3369" y="697"/>
                  </a:cubicBezTo>
                  <a:cubicBezTo>
                    <a:pt x="3355" y="700"/>
                    <a:pt x="3355" y="700"/>
                    <a:pt x="3355" y="700"/>
                  </a:cubicBezTo>
                  <a:cubicBezTo>
                    <a:pt x="3331" y="692"/>
                    <a:pt x="3331" y="692"/>
                    <a:pt x="3331" y="692"/>
                  </a:cubicBezTo>
                  <a:cubicBezTo>
                    <a:pt x="3314" y="702"/>
                    <a:pt x="3314" y="702"/>
                    <a:pt x="3314" y="702"/>
                  </a:cubicBezTo>
                  <a:cubicBezTo>
                    <a:pt x="3283" y="691"/>
                    <a:pt x="3283" y="691"/>
                    <a:pt x="3283" y="691"/>
                  </a:cubicBezTo>
                  <a:close/>
                  <a:moveTo>
                    <a:pt x="3283" y="613"/>
                  </a:moveTo>
                  <a:lnTo>
                    <a:pt x="3283" y="613"/>
                  </a:lnTo>
                  <a:cubicBezTo>
                    <a:pt x="3297" y="627"/>
                    <a:pt x="3297" y="627"/>
                    <a:pt x="3297" y="627"/>
                  </a:cubicBezTo>
                  <a:cubicBezTo>
                    <a:pt x="3297" y="618"/>
                    <a:pt x="3297" y="618"/>
                    <a:pt x="3297" y="618"/>
                  </a:cubicBezTo>
                  <a:cubicBezTo>
                    <a:pt x="3305" y="618"/>
                    <a:pt x="3305" y="618"/>
                    <a:pt x="3305" y="618"/>
                  </a:cubicBezTo>
                  <a:cubicBezTo>
                    <a:pt x="3318" y="636"/>
                    <a:pt x="3318" y="636"/>
                    <a:pt x="3318" y="636"/>
                  </a:cubicBezTo>
                  <a:cubicBezTo>
                    <a:pt x="3317" y="647"/>
                    <a:pt x="3317" y="647"/>
                    <a:pt x="3317" y="647"/>
                  </a:cubicBezTo>
                  <a:cubicBezTo>
                    <a:pt x="3329" y="650"/>
                    <a:pt x="3329" y="650"/>
                    <a:pt x="3329" y="650"/>
                  </a:cubicBezTo>
                  <a:cubicBezTo>
                    <a:pt x="3334" y="650"/>
                    <a:pt x="3334" y="650"/>
                    <a:pt x="3334" y="650"/>
                  </a:cubicBezTo>
                  <a:cubicBezTo>
                    <a:pt x="3341" y="653"/>
                    <a:pt x="3341" y="653"/>
                    <a:pt x="3341" y="653"/>
                  </a:cubicBezTo>
                  <a:cubicBezTo>
                    <a:pt x="3360" y="650"/>
                    <a:pt x="3360" y="650"/>
                    <a:pt x="3360" y="650"/>
                  </a:cubicBezTo>
                  <a:cubicBezTo>
                    <a:pt x="3352" y="642"/>
                    <a:pt x="3352" y="642"/>
                    <a:pt x="3352" y="642"/>
                  </a:cubicBezTo>
                  <a:cubicBezTo>
                    <a:pt x="3341" y="636"/>
                    <a:pt x="3341" y="636"/>
                    <a:pt x="3341" y="636"/>
                  </a:cubicBezTo>
                  <a:cubicBezTo>
                    <a:pt x="3331" y="619"/>
                    <a:pt x="3331" y="619"/>
                    <a:pt x="3331" y="619"/>
                  </a:cubicBezTo>
                  <a:cubicBezTo>
                    <a:pt x="3317" y="610"/>
                    <a:pt x="3317" y="610"/>
                    <a:pt x="3317" y="610"/>
                  </a:cubicBezTo>
                  <a:cubicBezTo>
                    <a:pt x="3305" y="610"/>
                    <a:pt x="3305" y="610"/>
                    <a:pt x="3305" y="610"/>
                  </a:cubicBezTo>
                  <a:cubicBezTo>
                    <a:pt x="3282" y="607"/>
                    <a:pt x="3282" y="607"/>
                    <a:pt x="3282" y="607"/>
                  </a:cubicBezTo>
                  <a:cubicBezTo>
                    <a:pt x="3283" y="613"/>
                    <a:pt x="3283" y="613"/>
                    <a:pt x="3283" y="613"/>
                  </a:cubicBezTo>
                  <a:close/>
                  <a:moveTo>
                    <a:pt x="3048" y="1020"/>
                  </a:moveTo>
                  <a:lnTo>
                    <a:pt x="3048" y="1020"/>
                  </a:lnTo>
                  <a:cubicBezTo>
                    <a:pt x="3052" y="1035"/>
                    <a:pt x="3052" y="1035"/>
                    <a:pt x="3052" y="1035"/>
                  </a:cubicBezTo>
                  <a:cubicBezTo>
                    <a:pt x="3054" y="1047"/>
                    <a:pt x="3054" y="1047"/>
                    <a:pt x="3054" y="1047"/>
                  </a:cubicBezTo>
                  <a:cubicBezTo>
                    <a:pt x="3058" y="1053"/>
                    <a:pt x="3058" y="1053"/>
                    <a:pt x="3058" y="1053"/>
                  </a:cubicBezTo>
                  <a:cubicBezTo>
                    <a:pt x="3060" y="1035"/>
                    <a:pt x="3060" y="1035"/>
                    <a:pt x="3060" y="1035"/>
                  </a:cubicBezTo>
                  <a:cubicBezTo>
                    <a:pt x="3048" y="1020"/>
                    <a:pt x="3048" y="1020"/>
                    <a:pt x="3048" y="1020"/>
                  </a:cubicBezTo>
                  <a:close/>
                  <a:moveTo>
                    <a:pt x="3092" y="1003"/>
                  </a:moveTo>
                  <a:lnTo>
                    <a:pt x="3092" y="1003"/>
                  </a:lnTo>
                  <a:cubicBezTo>
                    <a:pt x="3075" y="1012"/>
                    <a:pt x="3075" y="1012"/>
                    <a:pt x="3075" y="1012"/>
                  </a:cubicBezTo>
                  <a:cubicBezTo>
                    <a:pt x="3069" y="1046"/>
                    <a:pt x="3069" y="1046"/>
                    <a:pt x="3069" y="1046"/>
                  </a:cubicBezTo>
                  <a:cubicBezTo>
                    <a:pt x="3063" y="1055"/>
                    <a:pt x="3063" y="1055"/>
                    <a:pt x="3063" y="1055"/>
                  </a:cubicBezTo>
                  <a:cubicBezTo>
                    <a:pt x="3074" y="1052"/>
                    <a:pt x="3074" y="1052"/>
                    <a:pt x="3074" y="1052"/>
                  </a:cubicBezTo>
                  <a:cubicBezTo>
                    <a:pt x="3085" y="1018"/>
                    <a:pt x="3085" y="1018"/>
                    <a:pt x="3085" y="1018"/>
                  </a:cubicBezTo>
                  <a:cubicBezTo>
                    <a:pt x="3092" y="1003"/>
                    <a:pt x="3092" y="1003"/>
                    <a:pt x="3092" y="1003"/>
                  </a:cubicBezTo>
                  <a:close/>
                  <a:moveTo>
                    <a:pt x="3219" y="1113"/>
                  </a:moveTo>
                  <a:lnTo>
                    <a:pt x="3219" y="1113"/>
                  </a:lnTo>
                  <a:cubicBezTo>
                    <a:pt x="3213" y="1119"/>
                    <a:pt x="3213" y="1119"/>
                    <a:pt x="3213" y="1119"/>
                  </a:cubicBezTo>
                  <a:cubicBezTo>
                    <a:pt x="3217" y="1122"/>
                    <a:pt x="3217" y="1122"/>
                    <a:pt x="3217" y="1122"/>
                  </a:cubicBezTo>
                  <a:cubicBezTo>
                    <a:pt x="3221" y="1119"/>
                    <a:pt x="3221" y="1119"/>
                    <a:pt x="3221" y="1119"/>
                  </a:cubicBezTo>
                  <a:cubicBezTo>
                    <a:pt x="3219" y="1113"/>
                    <a:pt x="3219" y="1113"/>
                    <a:pt x="3219" y="1113"/>
                  </a:cubicBezTo>
                  <a:close/>
                  <a:moveTo>
                    <a:pt x="3172" y="1084"/>
                  </a:moveTo>
                  <a:lnTo>
                    <a:pt x="3172" y="1084"/>
                  </a:lnTo>
                  <a:cubicBezTo>
                    <a:pt x="3166" y="1078"/>
                    <a:pt x="3166" y="1078"/>
                    <a:pt x="3166" y="1078"/>
                  </a:cubicBezTo>
                  <a:cubicBezTo>
                    <a:pt x="3167" y="1085"/>
                    <a:pt x="3167" y="1085"/>
                    <a:pt x="3167" y="1085"/>
                  </a:cubicBezTo>
                  <a:cubicBezTo>
                    <a:pt x="3169" y="1102"/>
                    <a:pt x="3169" y="1102"/>
                    <a:pt x="3169" y="1102"/>
                  </a:cubicBezTo>
                  <a:cubicBezTo>
                    <a:pt x="3175" y="1108"/>
                    <a:pt x="3175" y="1108"/>
                    <a:pt x="3175" y="1108"/>
                  </a:cubicBezTo>
                  <a:cubicBezTo>
                    <a:pt x="3178" y="1117"/>
                    <a:pt x="3178" y="1117"/>
                    <a:pt x="3178" y="1117"/>
                  </a:cubicBezTo>
                  <a:cubicBezTo>
                    <a:pt x="3172" y="1111"/>
                    <a:pt x="3172" y="1111"/>
                    <a:pt x="3172" y="1111"/>
                  </a:cubicBezTo>
                  <a:cubicBezTo>
                    <a:pt x="3167" y="1111"/>
                    <a:pt x="3167" y="1111"/>
                    <a:pt x="3167" y="1111"/>
                  </a:cubicBezTo>
                  <a:cubicBezTo>
                    <a:pt x="3166" y="1127"/>
                    <a:pt x="3166" y="1127"/>
                    <a:pt x="3166" y="1127"/>
                  </a:cubicBezTo>
                  <a:cubicBezTo>
                    <a:pt x="3173" y="1133"/>
                    <a:pt x="3173" y="1133"/>
                    <a:pt x="3173" y="1133"/>
                  </a:cubicBezTo>
                  <a:cubicBezTo>
                    <a:pt x="3181" y="1133"/>
                    <a:pt x="3181" y="1133"/>
                    <a:pt x="3181" y="1133"/>
                  </a:cubicBezTo>
                  <a:cubicBezTo>
                    <a:pt x="3196" y="1119"/>
                    <a:pt x="3196" y="1119"/>
                    <a:pt x="3196" y="1119"/>
                  </a:cubicBezTo>
                  <a:cubicBezTo>
                    <a:pt x="3199" y="1111"/>
                    <a:pt x="3199" y="1111"/>
                    <a:pt x="3199" y="1111"/>
                  </a:cubicBezTo>
                  <a:cubicBezTo>
                    <a:pt x="3192" y="1107"/>
                    <a:pt x="3192" y="1107"/>
                    <a:pt x="3192" y="1107"/>
                  </a:cubicBezTo>
                  <a:cubicBezTo>
                    <a:pt x="3187" y="1096"/>
                    <a:pt x="3187" y="1096"/>
                    <a:pt x="3187" y="1096"/>
                  </a:cubicBezTo>
                  <a:cubicBezTo>
                    <a:pt x="3172" y="1084"/>
                    <a:pt x="3172" y="1084"/>
                    <a:pt x="3172" y="1084"/>
                  </a:cubicBezTo>
                  <a:close/>
                  <a:moveTo>
                    <a:pt x="3201" y="1088"/>
                  </a:moveTo>
                  <a:lnTo>
                    <a:pt x="3201" y="1088"/>
                  </a:lnTo>
                  <a:lnTo>
                    <a:pt x="3196" y="1093"/>
                  </a:lnTo>
                  <a:cubicBezTo>
                    <a:pt x="3198" y="1101"/>
                    <a:pt x="3198" y="1101"/>
                    <a:pt x="3198" y="1101"/>
                  </a:cubicBezTo>
                  <a:cubicBezTo>
                    <a:pt x="3204" y="1105"/>
                    <a:pt x="3204" y="1105"/>
                    <a:pt x="3204" y="1105"/>
                  </a:cubicBezTo>
                  <a:cubicBezTo>
                    <a:pt x="3211" y="1104"/>
                    <a:pt x="3211" y="1104"/>
                    <a:pt x="3211" y="1104"/>
                  </a:cubicBezTo>
                  <a:cubicBezTo>
                    <a:pt x="3210" y="1096"/>
                    <a:pt x="3210" y="1096"/>
                    <a:pt x="3210" y="1096"/>
                  </a:cubicBezTo>
                  <a:cubicBezTo>
                    <a:pt x="3201" y="1088"/>
                    <a:pt x="3201" y="1088"/>
                    <a:pt x="3201" y="1088"/>
                  </a:cubicBezTo>
                  <a:close/>
                  <a:moveTo>
                    <a:pt x="3179" y="1064"/>
                  </a:moveTo>
                  <a:lnTo>
                    <a:pt x="3179" y="1064"/>
                  </a:lnTo>
                  <a:cubicBezTo>
                    <a:pt x="3170" y="1062"/>
                    <a:pt x="3170" y="1062"/>
                    <a:pt x="3170" y="1062"/>
                  </a:cubicBezTo>
                  <a:cubicBezTo>
                    <a:pt x="3169" y="1070"/>
                    <a:pt x="3169" y="1070"/>
                    <a:pt x="3169" y="1070"/>
                  </a:cubicBezTo>
                  <a:cubicBezTo>
                    <a:pt x="3181" y="1084"/>
                    <a:pt x="3181" y="1084"/>
                    <a:pt x="3181" y="1084"/>
                  </a:cubicBezTo>
                  <a:cubicBezTo>
                    <a:pt x="3190" y="1090"/>
                    <a:pt x="3190" y="1090"/>
                    <a:pt x="3190" y="1090"/>
                  </a:cubicBezTo>
                  <a:cubicBezTo>
                    <a:pt x="3195" y="1087"/>
                    <a:pt x="3195" y="1087"/>
                    <a:pt x="3195" y="1087"/>
                  </a:cubicBezTo>
                  <a:cubicBezTo>
                    <a:pt x="3181" y="1073"/>
                    <a:pt x="3181" y="1073"/>
                    <a:pt x="3181" y="1073"/>
                  </a:cubicBezTo>
                  <a:cubicBezTo>
                    <a:pt x="3179" y="1064"/>
                    <a:pt x="3179" y="1064"/>
                    <a:pt x="3179" y="1064"/>
                  </a:cubicBezTo>
                  <a:close/>
                  <a:moveTo>
                    <a:pt x="3208" y="1053"/>
                  </a:moveTo>
                  <a:lnTo>
                    <a:pt x="3208" y="1053"/>
                  </a:lnTo>
                  <a:cubicBezTo>
                    <a:pt x="3195" y="1058"/>
                    <a:pt x="3195" y="1058"/>
                    <a:pt x="3195" y="1058"/>
                  </a:cubicBezTo>
                  <a:cubicBezTo>
                    <a:pt x="3184" y="1068"/>
                    <a:pt x="3184" y="1068"/>
                    <a:pt x="3184" y="1068"/>
                  </a:cubicBezTo>
                  <a:cubicBezTo>
                    <a:pt x="3187" y="1072"/>
                    <a:pt x="3187" y="1072"/>
                    <a:pt x="3187" y="1072"/>
                  </a:cubicBezTo>
                  <a:cubicBezTo>
                    <a:pt x="3204" y="1081"/>
                    <a:pt x="3204" y="1081"/>
                    <a:pt x="3204" y="1081"/>
                  </a:cubicBezTo>
                  <a:cubicBezTo>
                    <a:pt x="3210" y="1087"/>
                    <a:pt x="3210" y="1087"/>
                    <a:pt x="3210" y="1087"/>
                  </a:cubicBezTo>
                  <a:cubicBezTo>
                    <a:pt x="3219" y="1076"/>
                    <a:pt x="3219" y="1076"/>
                    <a:pt x="3219" y="1076"/>
                  </a:cubicBezTo>
                  <a:cubicBezTo>
                    <a:pt x="3221" y="1067"/>
                    <a:pt x="3221" y="1067"/>
                    <a:pt x="3221" y="1067"/>
                  </a:cubicBezTo>
                  <a:cubicBezTo>
                    <a:pt x="3217" y="1065"/>
                    <a:pt x="3217" y="1065"/>
                    <a:pt x="3217" y="1065"/>
                  </a:cubicBezTo>
                  <a:cubicBezTo>
                    <a:pt x="3219" y="1061"/>
                    <a:pt x="3219" y="1061"/>
                    <a:pt x="3219" y="1061"/>
                  </a:cubicBezTo>
                  <a:cubicBezTo>
                    <a:pt x="3213" y="1053"/>
                    <a:pt x="3213" y="1053"/>
                    <a:pt x="3213" y="1053"/>
                  </a:cubicBezTo>
                  <a:cubicBezTo>
                    <a:pt x="3208" y="1053"/>
                    <a:pt x="3208" y="1053"/>
                    <a:pt x="3208" y="1053"/>
                  </a:cubicBezTo>
                  <a:close/>
                  <a:moveTo>
                    <a:pt x="3178" y="1035"/>
                  </a:moveTo>
                  <a:lnTo>
                    <a:pt x="3178" y="1035"/>
                  </a:lnTo>
                  <a:cubicBezTo>
                    <a:pt x="3173" y="1035"/>
                    <a:pt x="3173" y="1035"/>
                    <a:pt x="3173" y="1035"/>
                  </a:cubicBezTo>
                  <a:cubicBezTo>
                    <a:pt x="3172" y="1041"/>
                    <a:pt x="3172" y="1041"/>
                    <a:pt x="3172" y="1041"/>
                  </a:cubicBezTo>
                  <a:cubicBezTo>
                    <a:pt x="3178" y="1039"/>
                    <a:pt x="3178" y="1039"/>
                    <a:pt x="3178" y="1039"/>
                  </a:cubicBezTo>
                  <a:cubicBezTo>
                    <a:pt x="3178" y="1035"/>
                    <a:pt x="3178" y="1035"/>
                    <a:pt x="3178" y="1035"/>
                  </a:cubicBezTo>
                  <a:close/>
                  <a:moveTo>
                    <a:pt x="3204" y="1012"/>
                  </a:moveTo>
                  <a:lnTo>
                    <a:pt x="3204" y="1012"/>
                  </a:lnTo>
                  <a:cubicBezTo>
                    <a:pt x="3211" y="1020"/>
                    <a:pt x="3211" y="1020"/>
                    <a:pt x="3211" y="1020"/>
                  </a:cubicBezTo>
                  <a:cubicBezTo>
                    <a:pt x="3217" y="1021"/>
                    <a:pt x="3217" y="1021"/>
                    <a:pt x="3217" y="1021"/>
                  </a:cubicBezTo>
                  <a:cubicBezTo>
                    <a:pt x="3210" y="1010"/>
                    <a:pt x="3210" y="1010"/>
                    <a:pt x="3210" y="1010"/>
                  </a:cubicBezTo>
                  <a:cubicBezTo>
                    <a:pt x="3204" y="1012"/>
                    <a:pt x="3204" y="1012"/>
                    <a:pt x="3204" y="1012"/>
                  </a:cubicBezTo>
                  <a:close/>
                  <a:moveTo>
                    <a:pt x="3201" y="1016"/>
                  </a:moveTo>
                  <a:lnTo>
                    <a:pt x="3201" y="1016"/>
                  </a:lnTo>
                  <a:cubicBezTo>
                    <a:pt x="3193" y="1015"/>
                    <a:pt x="3193" y="1015"/>
                    <a:pt x="3193" y="1015"/>
                  </a:cubicBezTo>
                  <a:cubicBezTo>
                    <a:pt x="3185" y="1027"/>
                    <a:pt x="3185" y="1027"/>
                    <a:pt x="3185" y="1027"/>
                  </a:cubicBezTo>
                  <a:cubicBezTo>
                    <a:pt x="3178" y="1030"/>
                    <a:pt x="3178" y="1030"/>
                    <a:pt x="3178" y="1030"/>
                  </a:cubicBezTo>
                  <a:cubicBezTo>
                    <a:pt x="3187" y="1032"/>
                    <a:pt x="3187" y="1032"/>
                    <a:pt x="3187" y="1032"/>
                  </a:cubicBezTo>
                  <a:cubicBezTo>
                    <a:pt x="3188" y="1038"/>
                    <a:pt x="3188" y="1038"/>
                    <a:pt x="3188" y="1038"/>
                  </a:cubicBezTo>
                  <a:cubicBezTo>
                    <a:pt x="3196" y="1038"/>
                    <a:pt x="3196" y="1038"/>
                    <a:pt x="3196" y="1038"/>
                  </a:cubicBezTo>
                  <a:cubicBezTo>
                    <a:pt x="3184" y="1046"/>
                    <a:pt x="3184" y="1046"/>
                    <a:pt x="3184" y="1046"/>
                  </a:cubicBezTo>
                  <a:cubicBezTo>
                    <a:pt x="3187" y="1055"/>
                    <a:pt x="3187" y="1055"/>
                    <a:pt x="3187" y="1055"/>
                  </a:cubicBezTo>
                  <a:cubicBezTo>
                    <a:pt x="3193" y="1055"/>
                    <a:pt x="3193" y="1055"/>
                    <a:pt x="3193" y="1055"/>
                  </a:cubicBezTo>
                  <a:cubicBezTo>
                    <a:pt x="3204" y="1046"/>
                    <a:pt x="3204" y="1046"/>
                    <a:pt x="3204" y="1046"/>
                  </a:cubicBezTo>
                  <a:cubicBezTo>
                    <a:pt x="3213" y="1047"/>
                    <a:pt x="3213" y="1047"/>
                    <a:pt x="3213" y="1047"/>
                  </a:cubicBezTo>
                  <a:cubicBezTo>
                    <a:pt x="3217" y="1039"/>
                    <a:pt x="3217" y="1039"/>
                    <a:pt x="3217" y="1039"/>
                  </a:cubicBezTo>
                  <a:cubicBezTo>
                    <a:pt x="3216" y="1024"/>
                    <a:pt x="3216" y="1024"/>
                    <a:pt x="3216" y="1024"/>
                  </a:cubicBezTo>
                  <a:cubicBezTo>
                    <a:pt x="3210" y="1024"/>
                    <a:pt x="3210" y="1024"/>
                    <a:pt x="3210" y="1024"/>
                  </a:cubicBezTo>
                  <a:cubicBezTo>
                    <a:pt x="3201" y="1016"/>
                    <a:pt x="3201" y="1016"/>
                    <a:pt x="3201" y="1016"/>
                  </a:cubicBezTo>
                  <a:close/>
                  <a:moveTo>
                    <a:pt x="2987" y="1145"/>
                  </a:moveTo>
                  <a:lnTo>
                    <a:pt x="2987" y="1145"/>
                  </a:lnTo>
                  <a:cubicBezTo>
                    <a:pt x="3000" y="1137"/>
                    <a:pt x="3000" y="1137"/>
                    <a:pt x="3000" y="1137"/>
                  </a:cubicBezTo>
                  <a:cubicBezTo>
                    <a:pt x="2996" y="1136"/>
                    <a:pt x="2996" y="1136"/>
                    <a:pt x="2996" y="1136"/>
                  </a:cubicBezTo>
                  <a:cubicBezTo>
                    <a:pt x="2987" y="1145"/>
                    <a:pt x="2987" y="1145"/>
                    <a:pt x="2987" y="1145"/>
                  </a:cubicBezTo>
                  <a:close/>
                  <a:moveTo>
                    <a:pt x="2973" y="1151"/>
                  </a:moveTo>
                  <a:lnTo>
                    <a:pt x="2973" y="1151"/>
                  </a:lnTo>
                  <a:cubicBezTo>
                    <a:pt x="2993" y="1162"/>
                    <a:pt x="2993" y="1162"/>
                    <a:pt x="2993" y="1162"/>
                  </a:cubicBezTo>
                  <a:cubicBezTo>
                    <a:pt x="2988" y="1154"/>
                    <a:pt x="2988" y="1154"/>
                    <a:pt x="2988" y="1154"/>
                  </a:cubicBezTo>
                  <a:cubicBezTo>
                    <a:pt x="2973" y="1151"/>
                    <a:pt x="2973" y="1151"/>
                    <a:pt x="2973" y="1151"/>
                  </a:cubicBezTo>
                  <a:close/>
                  <a:moveTo>
                    <a:pt x="2904" y="1186"/>
                  </a:moveTo>
                  <a:lnTo>
                    <a:pt x="2904" y="1186"/>
                  </a:lnTo>
                  <a:cubicBezTo>
                    <a:pt x="2893" y="1189"/>
                    <a:pt x="2893" y="1189"/>
                    <a:pt x="2893" y="1189"/>
                  </a:cubicBezTo>
                  <a:cubicBezTo>
                    <a:pt x="2901" y="1191"/>
                    <a:pt x="2901" y="1191"/>
                    <a:pt x="2901" y="1191"/>
                  </a:cubicBezTo>
                  <a:cubicBezTo>
                    <a:pt x="2901" y="1191"/>
                    <a:pt x="2904" y="1185"/>
                    <a:pt x="2904" y="1186"/>
                  </a:cubicBezTo>
                  <a:close/>
                  <a:moveTo>
                    <a:pt x="2924" y="1177"/>
                  </a:moveTo>
                  <a:lnTo>
                    <a:pt x="2924" y="1177"/>
                  </a:lnTo>
                  <a:cubicBezTo>
                    <a:pt x="2903" y="1179"/>
                    <a:pt x="2903" y="1179"/>
                    <a:pt x="2903" y="1179"/>
                  </a:cubicBezTo>
                  <a:cubicBezTo>
                    <a:pt x="2913" y="1182"/>
                    <a:pt x="2913" y="1182"/>
                    <a:pt x="2913" y="1182"/>
                  </a:cubicBezTo>
                  <a:cubicBezTo>
                    <a:pt x="2921" y="1180"/>
                    <a:pt x="2921" y="1180"/>
                    <a:pt x="2921" y="1180"/>
                  </a:cubicBezTo>
                  <a:cubicBezTo>
                    <a:pt x="2924" y="1177"/>
                    <a:pt x="2924" y="1177"/>
                    <a:pt x="2924" y="1177"/>
                  </a:cubicBezTo>
                  <a:close/>
                  <a:moveTo>
                    <a:pt x="2926" y="1235"/>
                  </a:moveTo>
                  <a:lnTo>
                    <a:pt x="2926" y="1235"/>
                  </a:lnTo>
                  <a:cubicBezTo>
                    <a:pt x="2916" y="1235"/>
                    <a:pt x="2916" y="1235"/>
                    <a:pt x="2916" y="1235"/>
                  </a:cubicBezTo>
                  <a:cubicBezTo>
                    <a:pt x="2901" y="1244"/>
                    <a:pt x="2901" y="1244"/>
                    <a:pt x="2901" y="1244"/>
                  </a:cubicBezTo>
                  <a:cubicBezTo>
                    <a:pt x="2900" y="1250"/>
                    <a:pt x="2900" y="1250"/>
                    <a:pt x="2900" y="1250"/>
                  </a:cubicBezTo>
                  <a:cubicBezTo>
                    <a:pt x="2910" y="1249"/>
                    <a:pt x="2910" y="1249"/>
                    <a:pt x="2910" y="1249"/>
                  </a:cubicBezTo>
                  <a:cubicBezTo>
                    <a:pt x="2921" y="1240"/>
                    <a:pt x="2921" y="1240"/>
                    <a:pt x="2921" y="1240"/>
                  </a:cubicBezTo>
                  <a:cubicBezTo>
                    <a:pt x="2926" y="1235"/>
                    <a:pt x="2926" y="1235"/>
                    <a:pt x="2926" y="1235"/>
                  </a:cubicBezTo>
                  <a:close/>
                  <a:moveTo>
                    <a:pt x="2952" y="1168"/>
                  </a:moveTo>
                  <a:lnTo>
                    <a:pt x="2952" y="1168"/>
                  </a:lnTo>
                  <a:cubicBezTo>
                    <a:pt x="2929" y="1188"/>
                    <a:pt x="2929" y="1188"/>
                    <a:pt x="2929" y="1188"/>
                  </a:cubicBezTo>
                  <a:cubicBezTo>
                    <a:pt x="2929" y="1195"/>
                    <a:pt x="2929" y="1195"/>
                    <a:pt x="2929" y="1195"/>
                  </a:cubicBezTo>
                  <a:cubicBezTo>
                    <a:pt x="2932" y="1201"/>
                    <a:pt x="2932" y="1201"/>
                    <a:pt x="2932" y="1201"/>
                  </a:cubicBezTo>
                  <a:cubicBezTo>
                    <a:pt x="2922" y="1209"/>
                    <a:pt x="2922" y="1209"/>
                    <a:pt x="2922" y="1209"/>
                  </a:cubicBezTo>
                  <a:cubicBezTo>
                    <a:pt x="2922" y="1221"/>
                    <a:pt x="2922" y="1221"/>
                    <a:pt x="2922" y="1221"/>
                  </a:cubicBezTo>
                  <a:cubicBezTo>
                    <a:pt x="2933" y="1230"/>
                    <a:pt x="2933" y="1230"/>
                    <a:pt x="2933" y="1230"/>
                  </a:cubicBezTo>
                  <a:cubicBezTo>
                    <a:pt x="2944" y="1227"/>
                    <a:pt x="2944" y="1227"/>
                    <a:pt x="2944" y="1227"/>
                  </a:cubicBezTo>
                  <a:cubicBezTo>
                    <a:pt x="2962" y="1205"/>
                    <a:pt x="2962" y="1205"/>
                    <a:pt x="2962" y="1205"/>
                  </a:cubicBezTo>
                  <a:cubicBezTo>
                    <a:pt x="2968" y="1185"/>
                    <a:pt x="2968" y="1185"/>
                    <a:pt x="2968" y="1185"/>
                  </a:cubicBezTo>
                  <a:cubicBezTo>
                    <a:pt x="2965" y="1172"/>
                    <a:pt x="2965" y="1172"/>
                    <a:pt x="2965" y="1172"/>
                  </a:cubicBezTo>
                  <a:cubicBezTo>
                    <a:pt x="2970" y="1165"/>
                    <a:pt x="2970" y="1165"/>
                    <a:pt x="2970" y="1165"/>
                  </a:cubicBezTo>
                  <a:cubicBezTo>
                    <a:pt x="2968" y="1159"/>
                    <a:pt x="2968" y="1159"/>
                    <a:pt x="2968" y="1159"/>
                  </a:cubicBezTo>
                  <a:cubicBezTo>
                    <a:pt x="2959" y="1157"/>
                    <a:pt x="2959" y="1157"/>
                    <a:pt x="2959" y="1157"/>
                  </a:cubicBezTo>
                  <a:cubicBezTo>
                    <a:pt x="2952" y="1162"/>
                    <a:pt x="2952" y="1162"/>
                    <a:pt x="2952" y="1162"/>
                  </a:cubicBezTo>
                  <a:cubicBezTo>
                    <a:pt x="2952" y="1168"/>
                    <a:pt x="2952" y="1168"/>
                    <a:pt x="2952" y="1168"/>
                  </a:cubicBezTo>
                  <a:close/>
                  <a:moveTo>
                    <a:pt x="2828" y="1088"/>
                  </a:moveTo>
                  <a:lnTo>
                    <a:pt x="2828" y="1088"/>
                  </a:lnTo>
                  <a:cubicBezTo>
                    <a:pt x="2840" y="1082"/>
                    <a:pt x="2840" y="1082"/>
                    <a:pt x="2840" y="1082"/>
                  </a:cubicBezTo>
                  <a:cubicBezTo>
                    <a:pt x="2831" y="1078"/>
                    <a:pt x="2831" y="1078"/>
                    <a:pt x="2831" y="1078"/>
                  </a:cubicBezTo>
                  <a:cubicBezTo>
                    <a:pt x="2828" y="1088"/>
                    <a:pt x="2828" y="1088"/>
                    <a:pt x="2828" y="1088"/>
                  </a:cubicBezTo>
                  <a:close/>
                  <a:moveTo>
                    <a:pt x="2791" y="1114"/>
                  </a:moveTo>
                  <a:lnTo>
                    <a:pt x="2791" y="1114"/>
                  </a:lnTo>
                  <a:cubicBezTo>
                    <a:pt x="2783" y="1120"/>
                    <a:pt x="2783" y="1120"/>
                    <a:pt x="2783" y="1120"/>
                  </a:cubicBezTo>
                  <a:cubicBezTo>
                    <a:pt x="2794" y="1120"/>
                    <a:pt x="2794" y="1120"/>
                    <a:pt x="2794" y="1120"/>
                  </a:cubicBezTo>
                  <a:cubicBezTo>
                    <a:pt x="2791" y="1114"/>
                    <a:pt x="2791" y="1114"/>
                    <a:pt x="2791" y="1114"/>
                  </a:cubicBezTo>
                  <a:close/>
                  <a:moveTo>
                    <a:pt x="2820" y="1237"/>
                  </a:moveTo>
                  <a:lnTo>
                    <a:pt x="2820" y="1237"/>
                  </a:lnTo>
                  <a:cubicBezTo>
                    <a:pt x="2805" y="1244"/>
                    <a:pt x="2805" y="1244"/>
                    <a:pt x="2805" y="1244"/>
                  </a:cubicBezTo>
                  <a:cubicBezTo>
                    <a:pt x="2814" y="1244"/>
                    <a:pt x="2814" y="1244"/>
                    <a:pt x="2814" y="1244"/>
                  </a:cubicBezTo>
                  <a:cubicBezTo>
                    <a:pt x="2820" y="1237"/>
                    <a:pt x="2820" y="1237"/>
                    <a:pt x="2820" y="1237"/>
                  </a:cubicBezTo>
                  <a:close/>
                  <a:moveTo>
                    <a:pt x="2794" y="1212"/>
                  </a:moveTo>
                  <a:lnTo>
                    <a:pt x="2794" y="1212"/>
                  </a:lnTo>
                  <a:cubicBezTo>
                    <a:pt x="2803" y="1208"/>
                    <a:pt x="2803" y="1208"/>
                    <a:pt x="2803" y="1208"/>
                  </a:cubicBezTo>
                  <a:cubicBezTo>
                    <a:pt x="2814" y="1214"/>
                    <a:pt x="2814" y="1214"/>
                    <a:pt x="2814" y="1214"/>
                  </a:cubicBezTo>
                  <a:cubicBezTo>
                    <a:pt x="2817" y="1226"/>
                    <a:pt x="2817" y="1226"/>
                    <a:pt x="2817" y="1226"/>
                  </a:cubicBezTo>
                  <a:cubicBezTo>
                    <a:pt x="2805" y="1229"/>
                    <a:pt x="2805" y="1229"/>
                    <a:pt x="2805" y="1229"/>
                  </a:cubicBezTo>
                  <a:cubicBezTo>
                    <a:pt x="2794" y="1221"/>
                    <a:pt x="2794" y="1221"/>
                    <a:pt x="2794" y="1221"/>
                  </a:cubicBezTo>
                  <a:cubicBezTo>
                    <a:pt x="2794" y="1212"/>
                    <a:pt x="2794" y="1212"/>
                    <a:pt x="2794" y="1212"/>
                  </a:cubicBezTo>
                  <a:close/>
                  <a:moveTo>
                    <a:pt x="2705" y="1157"/>
                  </a:moveTo>
                  <a:lnTo>
                    <a:pt x="2705" y="1157"/>
                  </a:lnTo>
                  <a:cubicBezTo>
                    <a:pt x="2713" y="1151"/>
                    <a:pt x="2713" y="1151"/>
                    <a:pt x="2713" y="1151"/>
                  </a:cubicBezTo>
                  <a:cubicBezTo>
                    <a:pt x="2722" y="1157"/>
                    <a:pt x="2722" y="1157"/>
                    <a:pt x="2722" y="1157"/>
                  </a:cubicBezTo>
                  <a:cubicBezTo>
                    <a:pt x="2718" y="1163"/>
                    <a:pt x="2718" y="1163"/>
                    <a:pt x="2718" y="1163"/>
                  </a:cubicBezTo>
                  <a:cubicBezTo>
                    <a:pt x="2708" y="1163"/>
                    <a:pt x="2708" y="1163"/>
                    <a:pt x="2708" y="1163"/>
                  </a:cubicBezTo>
                  <a:cubicBezTo>
                    <a:pt x="2705" y="1157"/>
                    <a:pt x="2705" y="1157"/>
                    <a:pt x="2705" y="1157"/>
                  </a:cubicBezTo>
                  <a:close/>
                  <a:moveTo>
                    <a:pt x="2724" y="1252"/>
                  </a:moveTo>
                  <a:lnTo>
                    <a:pt x="2724" y="1252"/>
                  </a:lnTo>
                  <a:cubicBezTo>
                    <a:pt x="2739" y="1250"/>
                    <a:pt x="2739" y="1250"/>
                    <a:pt x="2739" y="1250"/>
                  </a:cubicBezTo>
                  <a:cubicBezTo>
                    <a:pt x="2747" y="1255"/>
                    <a:pt x="2747" y="1255"/>
                    <a:pt x="2747" y="1255"/>
                  </a:cubicBezTo>
                  <a:cubicBezTo>
                    <a:pt x="2733" y="1257"/>
                    <a:pt x="2733" y="1257"/>
                    <a:pt x="2733" y="1257"/>
                  </a:cubicBezTo>
                  <a:cubicBezTo>
                    <a:pt x="2724" y="1252"/>
                    <a:pt x="2724" y="1252"/>
                    <a:pt x="2724" y="1252"/>
                  </a:cubicBezTo>
                  <a:close/>
                  <a:moveTo>
                    <a:pt x="2600" y="1195"/>
                  </a:moveTo>
                  <a:lnTo>
                    <a:pt x="2600" y="1195"/>
                  </a:lnTo>
                  <a:cubicBezTo>
                    <a:pt x="2615" y="1185"/>
                    <a:pt x="2615" y="1185"/>
                    <a:pt x="2615" y="1185"/>
                  </a:cubicBezTo>
                  <a:cubicBezTo>
                    <a:pt x="2606" y="1180"/>
                    <a:pt x="2606" y="1180"/>
                    <a:pt x="2606" y="1180"/>
                  </a:cubicBezTo>
                  <a:cubicBezTo>
                    <a:pt x="2598" y="1186"/>
                    <a:pt x="2598" y="1186"/>
                    <a:pt x="2598" y="1186"/>
                  </a:cubicBezTo>
                  <a:cubicBezTo>
                    <a:pt x="2600" y="1195"/>
                    <a:pt x="2600" y="1195"/>
                    <a:pt x="2600" y="1195"/>
                  </a:cubicBezTo>
                  <a:close/>
                  <a:moveTo>
                    <a:pt x="2643" y="1241"/>
                  </a:moveTo>
                  <a:lnTo>
                    <a:pt x="2643" y="1241"/>
                  </a:lnTo>
                  <a:cubicBezTo>
                    <a:pt x="2667" y="1243"/>
                    <a:pt x="2667" y="1243"/>
                    <a:pt x="2667" y="1243"/>
                  </a:cubicBezTo>
                  <a:cubicBezTo>
                    <a:pt x="2679" y="1241"/>
                    <a:pt x="2679" y="1241"/>
                    <a:pt x="2679" y="1241"/>
                  </a:cubicBezTo>
                  <a:cubicBezTo>
                    <a:pt x="2679" y="1249"/>
                    <a:pt x="2679" y="1249"/>
                    <a:pt x="2679" y="1249"/>
                  </a:cubicBezTo>
                  <a:cubicBezTo>
                    <a:pt x="2661" y="1257"/>
                    <a:pt x="2661" y="1257"/>
                    <a:pt x="2661" y="1257"/>
                  </a:cubicBezTo>
                  <a:cubicBezTo>
                    <a:pt x="2644" y="1249"/>
                    <a:pt x="2644" y="1249"/>
                    <a:pt x="2644" y="1249"/>
                  </a:cubicBezTo>
                  <a:cubicBezTo>
                    <a:pt x="2643" y="1241"/>
                    <a:pt x="2643" y="1241"/>
                    <a:pt x="2643" y="1241"/>
                  </a:cubicBezTo>
                  <a:close/>
                  <a:moveTo>
                    <a:pt x="2620" y="1249"/>
                  </a:moveTo>
                  <a:lnTo>
                    <a:pt x="2620" y="1249"/>
                  </a:lnTo>
                  <a:cubicBezTo>
                    <a:pt x="2630" y="1246"/>
                    <a:pt x="2630" y="1246"/>
                    <a:pt x="2630" y="1246"/>
                  </a:cubicBezTo>
                  <a:cubicBezTo>
                    <a:pt x="2630" y="1253"/>
                    <a:pt x="2630" y="1253"/>
                    <a:pt x="2630" y="1253"/>
                  </a:cubicBezTo>
                  <a:cubicBezTo>
                    <a:pt x="2620" y="1249"/>
                    <a:pt x="2620" y="1249"/>
                    <a:pt x="2620" y="1249"/>
                  </a:cubicBezTo>
                  <a:close/>
                  <a:moveTo>
                    <a:pt x="2583" y="1243"/>
                  </a:moveTo>
                  <a:lnTo>
                    <a:pt x="2583" y="1243"/>
                  </a:lnTo>
                  <a:cubicBezTo>
                    <a:pt x="2594" y="1238"/>
                    <a:pt x="2594" y="1238"/>
                    <a:pt x="2594" y="1238"/>
                  </a:cubicBezTo>
                  <a:cubicBezTo>
                    <a:pt x="2601" y="1244"/>
                    <a:pt x="2601" y="1244"/>
                    <a:pt x="2601" y="1244"/>
                  </a:cubicBezTo>
                  <a:cubicBezTo>
                    <a:pt x="2591" y="1250"/>
                    <a:pt x="2591" y="1250"/>
                    <a:pt x="2591" y="1250"/>
                  </a:cubicBezTo>
                  <a:cubicBezTo>
                    <a:pt x="2583" y="1243"/>
                    <a:pt x="2583" y="1243"/>
                    <a:pt x="2583" y="1243"/>
                  </a:cubicBezTo>
                  <a:close/>
                  <a:moveTo>
                    <a:pt x="2280" y="1414"/>
                  </a:moveTo>
                  <a:lnTo>
                    <a:pt x="2280" y="1414"/>
                  </a:lnTo>
                  <a:cubicBezTo>
                    <a:pt x="2274" y="1431"/>
                    <a:pt x="2274" y="1431"/>
                    <a:pt x="2274" y="1431"/>
                  </a:cubicBezTo>
                  <a:cubicBezTo>
                    <a:pt x="2284" y="1437"/>
                    <a:pt x="2284" y="1437"/>
                    <a:pt x="2284" y="1437"/>
                  </a:cubicBezTo>
                  <a:cubicBezTo>
                    <a:pt x="2309" y="1435"/>
                    <a:pt x="2309" y="1435"/>
                    <a:pt x="2309" y="1435"/>
                  </a:cubicBezTo>
                  <a:cubicBezTo>
                    <a:pt x="2332" y="1422"/>
                    <a:pt x="2332" y="1422"/>
                    <a:pt x="2332" y="1422"/>
                  </a:cubicBezTo>
                  <a:cubicBezTo>
                    <a:pt x="2348" y="1417"/>
                    <a:pt x="2348" y="1417"/>
                    <a:pt x="2348" y="1417"/>
                  </a:cubicBezTo>
                  <a:cubicBezTo>
                    <a:pt x="2360" y="1417"/>
                    <a:pt x="2360" y="1417"/>
                    <a:pt x="2360" y="1417"/>
                  </a:cubicBezTo>
                  <a:cubicBezTo>
                    <a:pt x="2375" y="1406"/>
                    <a:pt x="2375" y="1406"/>
                    <a:pt x="2375" y="1406"/>
                  </a:cubicBezTo>
                  <a:cubicBezTo>
                    <a:pt x="2386" y="1391"/>
                    <a:pt x="2386" y="1391"/>
                    <a:pt x="2386" y="1391"/>
                  </a:cubicBezTo>
                  <a:cubicBezTo>
                    <a:pt x="2416" y="1368"/>
                    <a:pt x="2416" y="1368"/>
                    <a:pt x="2416" y="1368"/>
                  </a:cubicBezTo>
                  <a:cubicBezTo>
                    <a:pt x="2423" y="1359"/>
                    <a:pt x="2423" y="1359"/>
                    <a:pt x="2423" y="1359"/>
                  </a:cubicBezTo>
                  <a:cubicBezTo>
                    <a:pt x="2432" y="1354"/>
                    <a:pt x="2432" y="1354"/>
                    <a:pt x="2432" y="1354"/>
                  </a:cubicBezTo>
                  <a:cubicBezTo>
                    <a:pt x="2412" y="1338"/>
                    <a:pt x="2412" y="1338"/>
                    <a:pt x="2412" y="1338"/>
                  </a:cubicBezTo>
                  <a:cubicBezTo>
                    <a:pt x="2395" y="1318"/>
                    <a:pt x="2395" y="1318"/>
                    <a:pt x="2395" y="1318"/>
                  </a:cubicBezTo>
                  <a:cubicBezTo>
                    <a:pt x="2389" y="1321"/>
                    <a:pt x="2389" y="1321"/>
                    <a:pt x="2389" y="1321"/>
                  </a:cubicBezTo>
                  <a:cubicBezTo>
                    <a:pt x="2375" y="1325"/>
                    <a:pt x="2375" y="1325"/>
                    <a:pt x="2375" y="1325"/>
                  </a:cubicBezTo>
                  <a:cubicBezTo>
                    <a:pt x="2374" y="1347"/>
                    <a:pt x="2374" y="1347"/>
                    <a:pt x="2374" y="1347"/>
                  </a:cubicBezTo>
                  <a:cubicBezTo>
                    <a:pt x="2358" y="1348"/>
                    <a:pt x="2358" y="1348"/>
                    <a:pt x="2358" y="1348"/>
                  </a:cubicBezTo>
                  <a:cubicBezTo>
                    <a:pt x="2342" y="1357"/>
                    <a:pt x="2342" y="1357"/>
                    <a:pt x="2342" y="1357"/>
                  </a:cubicBezTo>
                  <a:cubicBezTo>
                    <a:pt x="2329" y="1344"/>
                    <a:pt x="2329" y="1344"/>
                    <a:pt x="2329" y="1344"/>
                  </a:cubicBezTo>
                  <a:cubicBezTo>
                    <a:pt x="2325" y="1348"/>
                    <a:pt x="2325" y="1348"/>
                    <a:pt x="2325" y="1348"/>
                  </a:cubicBezTo>
                  <a:cubicBezTo>
                    <a:pt x="2309" y="1357"/>
                    <a:pt x="2309" y="1357"/>
                    <a:pt x="2309" y="1357"/>
                  </a:cubicBezTo>
                  <a:cubicBezTo>
                    <a:pt x="2303" y="1374"/>
                    <a:pt x="2303" y="1374"/>
                    <a:pt x="2303" y="1374"/>
                  </a:cubicBezTo>
                  <a:cubicBezTo>
                    <a:pt x="2288" y="1399"/>
                    <a:pt x="2288" y="1399"/>
                    <a:pt x="2288" y="1399"/>
                  </a:cubicBezTo>
                  <a:cubicBezTo>
                    <a:pt x="2287" y="1406"/>
                    <a:pt x="2287" y="1406"/>
                    <a:pt x="2287" y="1406"/>
                  </a:cubicBezTo>
                  <a:cubicBezTo>
                    <a:pt x="2293" y="1412"/>
                    <a:pt x="2293" y="1412"/>
                    <a:pt x="2293" y="1412"/>
                  </a:cubicBezTo>
                  <a:cubicBezTo>
                    <a:pt x="2296" y="1419"/>
                    <a:pt x="2296" y="1419"/>
                    <a:pt x="2296" y="1419"/>
                  </a:cubicBezTo>
                  <a:cubicBezTo>
                    <a:pt x="2287" y="1419"/>
                    <a:pt x="2287" y="1419"/>
                    <a:pt x="2287" y="1419"/>
                  </a:cubicBezTo>
                  <a:cubicBezTo>
                    <a:pt x="2280" y="1414"/>
                    <a:pt x="2280" y="1414"/>
                    <a:pt x="2280" y="1414"/>
                  </a:cubicBezTo>
                  <a:close/>
                  <a:moveTo>
                    <a:pt x="2264" y="1432"/>
                  </a:moveTo>
                  <a:lnTo>
                    <a:pt x="2264" y="1432"/>
                  </a:lnTo>
                  <a:cubicBezTo>
                    <a:pt x="2270" y="1415"/>
                    <a:pt x="2270" y="1415"/>
                    <a:pt x="2270" y="1415"/>
                  </a:cubicBezTo>
                  <a:cubicBezTo>
                    <a:pt x="2264" y="1415"/>
                    <a:pt x="2264" y="1415"/>
                    <a:pt x="2264" y="1415"/>
                  </a:cubicBezTo>
                  <a:cubicBezTo>
                    <a:pt x="2254" y="1429"/>
                    <a:pt x="2254" y="1429"/>
                    <a:pt x="2254" y="1429"/>
                  </a:cubicBezTo>
                  <a:cubicBezTo>
                    <a:pt x="2264" y="1432"/>
                    <a:pt x="2264" y="1432"/>
                    <a:pt x="2264" y="1432"/>
                  </a:cubicBezTo>
                  <a:close/>
                  <a:moveTo>
                    <a:pt x="2265" y="1443"/>
                  </a:moveTo>
                  <a:lnTo>
                    <a:pt x="2265" y="1443"/>
                  </a:lnTo>
                  <a:cubicBezTo>
                    <a:pt x="2250" y="1451"/>
                    <a:pt x="2250" y="1451"/>
                    <a:pt x="2250" y="1451"/>
                  </a:cubicBezTo>
                  <a:cubicBezTo>
                    <a:pt x="2253" y="1454"/>
                    <a:pt x="2253" y="1454"/>
                    <a:pt x="2253" y="1454"/>
                  </a:cubicBezTo>
                  <a:cubicBezTo>
                    <a:pt x="2228" y="1466"/>
                    <a:pt x="2228" y="1466"/>
                    <a:pt x="2228" y="1466"/>
                  </a:cubicBezTo>
                  <a:cubicBezTo>
                    <a:pt x="2216" y="1477"/>
                    <a:pt x="2216" y="1477"/>
                    <a:pt x="2216" y="1477"/>
                  </a:cubicBezTo>
                  <a:cubicBezTo>
                    <a:pt x="2227" y="1481"/>
                    <a:pt x="2227" y="1481"/>
                    <a:pt x="2227" y="1481"/>
                  </a:cubicBezTo>
                  <a:cubicBezTo>
                    <a:pt x="2264" y="1466"/>
                    <a:pt x="2264" y="1466"/>
                    <a:pt x="2264" y="1466"/>
                  </a:cubicBezTo>
                  <a:cubicBezTo>
                    <a:pt x="2270" y="1454"/>
                    <a:pt x="2270" y="1454"/>
                    <a:pt x="2270" y="1454"/>
                  </a:cubicBezTo>
                  <a:cubicBezTo>
                    <a:pt x="2265" y="1443"/>
                    <a:pt x="2265" y="1443"/>
                    <a:pt x="2265" y="1443"/>
                  </a:cubicBezTo>
                  <a:close/>
                  <a:moveTo>
                    <a:pt x="2144" y="1440"/>
                  </a:moveTo>
                  <a:lnTo>
                    <a:pt x="2144" y="1440"/>
                  </a:lnTo>
                  <a:cubicBezTo>
                    <a:pt x="2154" y="1446"/>
                    <a:pt x="2154" y="1446"/>
                    <a:pt x="2154" y="1446"/>
                  </a:cubicBezTo>
                  <a:cubicBezTo>
                    <a:pt x="2155" y="1454"/>
                    <a:pt x="2155" y="1454"/>
                    <a:pt x="2155" y="1454"/>
                  </a:cubicBezTo>
                  <a:cubicBezTo>
                    <a:pt x="2144" y="1460"/>
                    <a:pt x="2144" y="1460"/>
                    <a:pt x="2144" y="1460"/>
                  </a:cubicBezTo>
                  <a:cubicBezTo>
                    <a:pt x="2131" y="1458"/>
                    <a:pt x="2131" y="1458"/>
                    <a:pt x="2131" y="1458"/>
                  </a:cubicBezTo>
                  <a:cubicBezTo>
                    <a:pt x="2138" y="1444"/>
                    <a:pt x="2138" y="1444"/>
                    <a:pt x="2138" y="1444"/>
                  </a:cubicBezTo>
                  <a:cubicBezTo>
                    <a:pt x="2144" y="1440"/>
                    <a:pt x="2144" y="1440"/>
                    <a:pt x="2144" y="1440"/>
                  </a:cubicBezTo>
                  <a:close/>
                  <a:moveTo>
                    <a:pt x="1909" y="1354"/>
                  </a:moveTo>
                  <a:lnTo>
                    <a:pt x="1909" y="1354"/>
                  </a:lnTo>
                  <a:cubicBezTo>
                    <a:pt x="1944" y="1336"/>
                    <a:pt x="1944" y="1336"/>
                    <a:pt x="1944" y="1336"/>
                  </a:cubicBezTo>
                  <a:cubicBezTo>
                    <a:pt x="1967" y="1353"/>
                    <a:pt x="1967" y="1353"/>
                    <a:pt x="1967" y="1353"/>
                  </a:cubicBezTo>
                  <a:cubicBezTo>
                    <a:pt x="1981" y="1353"/>
                    <a:pt x="1981" y="1353"/>
                    <a:pt x="1981" y="1353"/>
                  </a:cubicBezTo>
                  <a:cubicBezTo>
                    <a:pt x="1996" y="1344"/>
                    <a:pt x="1996" y="1344"/>
                    <a:pt x="1996" y="1344"/>
                  </a:cubicBezTo>
                  <a:cubicBezTo>
                    <a:pt x="2014" y="1354"/>
                    <a:pt x="2014" y="1354"/>
                    <a:pt x="2014" y="1354"/>
                  </a:cubicBezTo>
                  <a:cubicBezTo>
                    <a:pt x="2021" y="1368"/>
                    <a:pt x="2021" y="1368"/>
                    <a:pt x="2021" y="1368"/>
                  </a:cubicBezTo>
                  <a:cubicBezTo>
                    <a:pt x="2036" y="1368"/>
                    <a:pt x="2036" y="1368"/>
                    <a:pt x="2036" y="1368"/>
                  </a:cubicBezTo>
                  <a:cubicBezTo>
                    <a:pt x="2050" y="1388"/>
                    <a:pt x="2050" y="1388"/>
                    <a:pt x="2050" y="1388"/>
                  </a:cubicBezTo>
                  <a:cubicBezTo>
                    <a:pt x="2063" y="1402"/>
                    <a:pt x="2063" y="1402"/>
                    <a:pt x="2063" y="1402"/>
                  </a:cubicBezTo>
                  <a:cubicBezTo>
                    <a:pt x="2063" y="1412"/>
                    <a:pt x="2063" y="1412"/>
                    <a:pt x="2063" y="1412"/>
                  </a:cubicBezTo>
                  <a:cubicBezTo>
                    <a:pt x="2043" y="1423"/>
                    <a:pt x="2043" y="1423"/>
                    <a:pt x="2043" y="1423"/>
                  </a:cubicBezTo>
                  <a:cubicBezTo>
                    <a:pt x="2021" y="1425"/>
                    <a:pt x="2021" y="1425"/>
                    <a:pt x="2021" y="1425"/>
                  </a:cubicBezTo>
                  <a:cubicBezTo>
                    <a:pt x="2002" y="1417"/>
                    <a:pt x="2002" y="1417"/>
                    <a:pt x="2002" y="1417"/>
                  </a:cubicBezTo>
                  <a:cubicBezTo>
                    <a:pt x="1988" y="1397"/>
                    <a:pt x="1988" y="1397"/>
                    <a:pt x="1988" y="1397"/>
                  </a:cubicBezTo>
                  <a:cubicBezTo>
                    <a:pt x="1975" y="1394"/>
                    <a:pt x="1975" y="1394"/>
                    <a:pt x="1975" y="1394"/>
                  </a:cubicBezTo>
                  <a:cubicBezTo>
                    <a:pt x="1962" y="1379"/>
                    <a:pt x="1962" y="1379"/>
                    <a:pt x="1962" y="1379"/>
                  </a:cubicBezTo>
                  <a:cubicBezTo>
                    <a:pt x="1944" y="1382"/>
                    <a:pt x="1944" y="1382"/>
                    <a:pt x="1944" y="1382"/>
                  </a:cubicBezTo>
                  <a:cubicBezTo>
                    <a:pt x="1921" y="1377"/>
                    <a:pt x="1921" y="1377"/>
                    <a:pt x="1921" y="1377"/>
                  </a:cubicBezTo>
                  <a:cubicBezTo>
                    <a:pt x="1909" y="1365"/>
                    <a:pt x="1909" y="1365"/>
                    <a:pt x="1909" y="1365"/>
                  </a:cubicBezTo>
                  <a:cubicBezTo>
                    <a:pt x="1909" y="1354"/>
                    <a:pt x="1909" y="1354"/>
                    <a:pt x="1909" y="1354"/>
                  </a:cubicBezTo>
                  <a:close/>
                  <a:moveTo>
                    <a:pt x="1658" y="1168"/>
                  </a:moveTo>
                  <a:lnTo>
                    <a:pt x="1658" y="1168"/>
                  </a:lnTo>
                  <a:cubicBezTo>
                    <a:pt x="1671" y="1168"/>
                    <a:pt x="1671" y="1168"/>
                    <a:pt x="1671" y="1168"/>
                  </a:cubicBezTo>
                  <a:cubicBezTo>
                    <a:pt x="1674" y="1166"/>
                    <a:pt x="1674" y="1166"/>
                    <a:pt x="1674" y="1166"/>
                  </a:cubicBezTo>
                  <a:cubicBezTo>
                    <a:pt x="1674" y="1171"/>
                    <a:pt x="1674" y="1171"/>
                    <a:pt x="1674" y="1171"/>
                  </a:cubicBezTo>
                  <a:cubicBezTo>
                    <a:pt x="1661" y="1171"/>
                    <a:pt x="1661" y="1171"/>
                    <a:pt x="1661" y="1171"/>
                  </a:cubicBezTo>
                  <a:cubicBezTo>
                    <a:pt x="1658" y="1168"/>
                    <a:pt x="1658" y="1168"/>
                    <a:pt x="1658" y="1168"/>
                  </a:cubicBezTo>
                  <a:close/>
                  <a:moveTo>
                    <a:pt x="1611" y="1143"/>
                  </a:moveTo>
                  <a:lnTo>
                    <a:pt x="1611" y="1143"/>
                  </a:lnTo>
                  <a:cubicBezTo>
                    <a:pt x="1623" y="1154"/>
                    <a:pt x="1623" y="1154"/>
                    <a:pt x="1623" y="1154"/>
                  </a:cubicBezTo>
                  <a:cubicBezTo>
                    <a:pt x="1632" y="1142"/>
                    <a:pt x="1632" y="1142"/>
                    <a:pt x="1632" y="1142"/>
                  </a:cubicBezTo>
                  <a:cubicBezTo>
                    <a:pt x="1640" y="1143"/>
                    <a:pt x="1640" y="1143"/>
                    <a:pt x="1640" y="1143"/>
                  </a:cubicBezTo>
                  <a:cubicBezTo>
                    <a:pt x="1646" y="1143"/>
                    <a:pt x="1646" y="1143"/>
                    <a:pt x="1646" y="1143"/>
                  </a:cubicBezTo>
                  <a:cubicBezTo>
                    <a:pt x="1643" y="1139"/>
                    <a:pt x="1643" y="1139"/>
                    <a:pt x="1643" y="1139"/>
                  </a:cubicBezTo>
                  <a:cubicBezTo>
                    <a:pt x="1632" y="1134"/>
                    <a:pt x="1632" y="1134"/>
                    <a:pt x="1632" y="1134"/>
                  </a:cubicBezTo>
                  <a:cubicBezTo>
                    <a:pt x="1617" y="1133"/>
                    <a:pt x="1617" y="1133"/>
                    <a:pt x="1617" y="1133"/>
                  </a:cubicBezTo>
                  <a:cubicBezTo>
                    <a:pt x="1611" y="1139"/>
                    <a:pt x="1611" y="1139"/>
                    <a:pt x="1611" y="1139"/>
                  </a:cubicBezTo>
                  <a:cubicBezTo>
                    <a:pt x="1611" y="1143"/>
                    <a:pt x="1611" y="1143"/>
                    <a:pt x="1611" y="1143"/>
                  </a:cubicBezTo>
                  <a:close/>
                  <a:moveTo>
                    <a:pt x="2485" y="1224"/>
                  </a:moveTo>
                  <a:lnTo>
                    <a:pt x="2485" y="1224"/>
                  </a:lnTo>
                  <a:cubicBezTo>
                    <a:pt x="2502" y="1215"/>
                    <a:pt x="2502" y="1215"/>
                    <a:pt x="2502" y="1215"/>
                  </a:cubicBezTo>
                  <a:cubicBezTo>
                    <a:pt x="2528" y="1220"/>
                    <a:pt x="2528" y="1220"/>
                    <a:pt x="2528" y="1220"/>
                  </a:cubicBezTo>
                  <a:cubicBezTo>
                    <a:pt x="2537" y="1227"/>
                    <a:pt x="2537" y="1227"/>
                    <a:pt x="2537" y="1227"/>
                  </a:cubicBezTo>
                  <a:cubicBezTo>
                    <a:pt x="2540" y="1220"/>
                    <a:pt x="2540" y="1220"/>
                    <a:pt x="2540" y="1220"/>
                  </a:cubicBezTo>
                  <a:cubicBezTo>
                    <a:pt x="2553" y="1211"/>
                    <a:pt x="2553" y="1211"/>
                    <a:pt x="2553" y="1211"/>
                  </a:cubicBezTo>
                  <a:cubicBezTo>
                    <a:pt x="2565" y="1205"/>
                    <a:pt x="2565" y="1205"/>
                    <a:pt x="2565" y="1205"/>
                  </a:cubicBezTo>
                  <a:cubicBezTo>
                    <a:pt x="2562" y="1195"/>
                    <a:pt x="2562" y="1195"/>
                    <a:pt x="2562" y="1195"/>
                  </a:cubicBezTo>
                  <a:cubicBezTo>
                    <a:pt x="2548" y="1189"/>
                    <a:pt x="2548" y="1189"/>
                    <a:pt x="2548" y="1189"/>
                  </a:cubicBezTo>
                  <a:cubicBezTo>
                    <a:pt x="2536" y="1200"/>
                    <a:pt x="2536" y="1200"/>
                    <a:pt x="2536" y="1200"/>
                  </a:cubicBezTo>
                  <a:cubicBezTo>
                    <a:pt x="2508" y="1201"/>
                    <a:pt x="2508" y="1201"/>
                    <a:pt x="2508" y="1201"/>
                  </a:cubicBezTo>
                  <a:cubicBezTo>
                    <a:pt x="2499" y="1194"/>
                    <a:pt x="2499" y="1194"/>
                    <a:pt x="2499" y="1194"/>
                  </a:cubicBezTo>
                  <a:cubicBezTo>
                    <a:pt x="2487" y="1201"/>
                    <a:pt x="2487" y="1201"/>
                    <a:pt x="2487" y="1201"/>
                  </a:cubicBezTo>
                  <a:cubicBezTo>
                    <a:pt x="2481" y="1218"/>
                    <a:pt x="2481" y="1218"/>
                    <a:pt x="2481" y="1218"/>
                  </a:cubicBezTo>
                  <a:cubicBezTo>
                    <a:pt x="2485" y="1224"/>
                    <a:pt x="2485" y="1224"/>
                    <a:pt x="2485" y="1224"/>
                  </a:cubicBezTo>
                  <a:close/>
                  <a:moveTo>
                    <a:pt x="2458" y="1247"/>
                  </a:moveTo>
                  <a:lnTo>
                    <a:pt x="2458" y="1247"/>
                  </a:lnTo>
                  <a:cubicBezTo>
                    <a:pt x="2453" y="1253"/>
                    <a:pt x="2453" y="1253"/>
                    <a:pt x="2453" y="1253"/>
                  </a:cubicBezTo>
                  <a:cubicBezTo>
                    <a:pt x="2456" y="1258"/>
                    <a:pt x="2456" y="1258"/>
                    <a:pt x="2456" y="1258"/>
                  </a:cubicBezTo>
                  <a:cubicBezTo>
                    <a:pt x="2462" y="1252"/>
                    <a:pt x="2462" y="1252"/>
                    <a:pt x="2462" y="1252"/>
                  </a:cubicBezTo>
                  <a:cubicBezTo>
                    <a:pt x="2458" y="1247"/>
                    <a:pt x="2458" y="1247"/>
                    <a:pt x="2458" y="1247"/>
                  </a:cubicBezTo>
                  <a:close/>
                  <a:moveTo>
                    <a:pt x="2384" y="1246"/>
                  </a:moveTo>
                  <a:lnTo>
                    <a:pt x="2384" y="1246"/>
                  </a:lnTo>
                  <a:cubicBezTo>
                    <a:pt x="2368" y="1252"/>
                    <a:pt x="2368" y="1252"/>
                    <a:pt x="2368" y="1252"/>
                  </a:cubicBezTo>
                  <a:cubicBezTo>
                    <a:pt x="2375" y="1257"/>
                    <a:pt x="2375" y="1257"/>
                    <a:pt x="2375" y="1257"/>
                  </a:cubicBezTo>
                  <a:cubicBezTo>
                    <a:pt x="2369" y="1263"/>
                    <a:pt x="2369" y="1263"/>
                    <a:pt x="2369" y="1263"/>
                  </a:cubicBezTo>
                  <a:cubicBezTo>
                    <a:pt x="2371" y="1269"/>
                    <a:pt x="2371" y="1269"/>
                    <a:pt x="2371" y="1269"/>
                  </a:cubicBezTo>
                  <a:cubicBezTo>
                    <a:pt x="2384" y="1272"/>
                    <a:pt x="2384" y="1272"/>
                    <a:pt x="2384" y="1272"/>
                  </a:cubicBezTo>
                  <a:cubicBezTo>
                    <a:pt x="2413" y="1263"/>
                    <a:pt x="2413" y="1263"/>
                    <a:pt x="2413" y="1263"/>
                  </a:cubicBezTo>
                  <a:cubicBezTo>
                    <a:pt x="2423" y="1252"/>
                    <a:pt x="2423" y="1252"/>
                    <a:pt x="2423" y="1252"/>
                  </a:cubicBezTo>
                  <a:cubicBezTo>
                    <a:pt x="2413" y="1247"/>
                    <a:pt x="2413" y="1247"/>
                    <a:pt x="2413" y="1247"/>
                  </a:cubicBezTo>
                  <a:cubicBezTo>
                    <a:pt x="2392" y="1249"/>
                    <a:pt x="2392" y="1249"/>
                    <a:pt x="2392" y="1249"/>
                  </a:cubicBezTo>
                  <a:cubicBezTo>
                    <a:pt x="2384" y="1246"/>
                    <a:pt x="2384" y="1246"/>
                    <a:pt x="2384" y="1246"/>
                  </a:cubicBezTo>
                  <a:close/>
                  <a:moveTo>
                    <a:pt x="2325" y="1276"/>
                  </a:moveTo>
                  <a:lnTo>
                    <a:pt x="2325" y="1276"/>
                  </a:lnTo>
                  <a:cubicBezTo>
                    <a:pt x="2337" y="1276"/>
                    <a:pt x="2337" y="1276"/>
                    <a:pt x="2337" y="1276"/>
                  </a:cubicBezTo>
                  <a:cubicBezTo>
                    <a:pt x="2345" y="1284"/>
                    <a:pt x="2345" y="1284"/>
                    <a:pt x="2345" y="1284"/>
                  </a:cubicBezTo>
                  <a:cubicBezTo>
                    <a:pt x="2357" y="1267"/>
                    <a:pt x="2357" y="1267"/>
                    <a:pt x="2357" y="1267"/>
                  </a:cubicBezTo>
                  <a:cubicBezTo>
                    <a:pt x="2355" y="1260"/>
                    <a:pt x="2355" y="1260"/>
                    <a:pt x="2355" y="1260"/>
                  </a:cubicBezTo>
                  <a:cubicBezTo>
                    <a:pt x="2348" y="1267"/>
                    <a:pt x="2348" y="1267"/>
                    <a:pt x="2348" y="1267"/>
                  </a:cubicBezTo>
                  <a:cubicBezTo>
                    <a:pt x="2332" y="1269"/>
                    <a:pt x="2332" y="1269"/>
                    <a:pt x="2332" y="1269"/>
                  </a:cubicBezTo>
                  <a:cubicBezTo>
                    <a:pt x="2325" y="1276"/>
                    <a:pt x="2325" y="1276"/>
                    <a:pt x="2325" y="1276"/>
                  </a:cubicBezTo>
                  <a:close/>
                  <a:moveTo>
                    <a:pt x="2274" y="1279"/>
                  </a:moveTo>
                  <a:lnTo>
                    <a:pt x="2274" y="1279"/>
                  </a:lnTo>
                  <a:cubicBezTo>
                    <a:pt x="2291" y="1269"/>
                    <a:pt x="2291" y="1269"/>
                    <a:pt x="2291" y="1269"/>
                  </a:cubicBezTo>
                  <a:cubicBezTo>
                    <a:pt x="2288" y="1261"/>
                    <a:pt x="2288" y="1261"/>
                    <a:pt x="2288" y="1261"/>
                  </a:cubicBezTo>
                  <a:cubicBezTo>
                    <a:pt x="2294" y="1258"/>
                    <a:pt x="2294" y="1258"/>
                    <a:pt x="2294" y="1258"/>
                  </a:cubicBezTo>
                  <a:cubicBezTo>
                    <a:pt x="2306" y="1260"/>
                    <a:pt x="2306" y="1260"/>
                    <a:pt x="2306" y="1260"/>
                  </a:cubicBezTo>
                  <a:cubicBezTo>
                    <a:pt x="2317" y="1253"/>
                    <a:pt x="2317" y="1253"/>
                    <a:pt x="2317" y="1253"/>
                  </a:cubicBezTo>
                  <a:cubicBezTo>
                    <a:pt x="2323" y="1258"/>
                    <a:pt x="2323" y="1258"/>
                    <a:pt x="2323" y="1258"/>
                  </a:cubicBezTo>
                  <a:cubicBezTo>
                    <a:pt x="2306" y="1273"/>
                    <a:pt x="2306" y="1273"/>
                    <a:pt x="2306" y="1273"/>
                  </a:cubicBezTo>
                  <a:cubicBezTo>
                    <a:pt x="2299" y="1282"/>
                    <a:pt x="2299" y="1282"/>
                    <a:pt x="2299" y="1282"/>
                  </a:cubicBezTo>
                  <a:cubicBezTo>
                    <a:pt x="2282" y="1286"/>
                    <a:pt x="2282" y="1286"/>
                    <a:pt x="2282" y="1286"/>
                  </a:cubicBezTo>
                  <a:cubicBezTo>
                    <a:pt x="2274" y="1279"/>
                    <a:pt x="2274" y="1279"/>
                    <a:pt x="2274" y="1279"/>
                  </a:cubicBezTo>
                  <a:close/>
                  <a:moveTo>
                    <a:pt x="2262" y="1275"/>
                  </a:moveTo>
                  <a:lnTo>
                    <a:pt x="2262" y="1275"/>
                  </a:lnTo>
                  <a:cubicBezTo>
                    <a:pt x="2245" y="1278"/>
                    <a:pt x="2245" y="1278"/>
                    <a:pt x="2245" y="1278"/>
                  </a:cubicBezTo>
                  <a:cubicBezTo>
                    <a:pt x="2239" y="1292"/>
                    <a:pt x="2239" y="1292"/>
                    <a:pt x="2239" y="1292"/>
                  </a:cubicBezTo>
                  <a:cubicBezTo>
                    <a:pt x="2248" y="1281"/>
                    <a:pt x="2248" y="1281"/>
                    <a:pt x="2248" y="1281"/>
                  </a:cubicBezTo>
                  <a:cubicBezTo>
                    <a:pt x="2262" y="1275"/>
                    <a:pt x="2262" y="1275"/>
                    <a:pt x="2262" y="1275"/>
                  </a:cubicBezTo>
                  <a:close/>
                  <a:moveTo>
                    <a:pt x="2270" y="1250"/>
                  </a:moveTo>
                  <a:lnTo>
                    <a:pt x="2270" y="1250"/>
                  </a:lnTo>
                  <a:cubicBezTo>
                    <a:pt x="2259" y="1260"/>
                    <a:pt x="2259" y="1260"/>
                    <a:pt x="2259" y="1260"/>
                  </a:cubicBezTo>
                  <a:cubicBezTo>
                    <a:pt x="2268" y="1266"/>
                    <a:pt x="2268" y="1266"/>
                    <a:pt x="2268" y="1266"/>
                  </a:cubicBezTo>
                  <a:cubicBezTo>
                    <a:pt x="2273" y="1258"/>
                    <a:pt x="2273" y="1258"/>
                    <a:pt x="2273" y="1258"/>
                  </a:cubicBezTo>
                  <a:cubicBezTo>
                    <a:pt x="2270" y="1250"/>
                    <a:pt x="2270" y="1250"/>
                    <a:pt x="2270" y="1250"/>
                  </a:cubicBezTo>
                  <a:close/>
                  <a:moveTo>
                    <a:pt x="1982" y="1286"/>
                  </a:moveTo>
                  <a:lnTo>
                    <a:pt x="1982" y="1286"/>
                  </a:lnTo>
                  <a:cubicBezTo>
                    <a:pt x="1981" y="1284"/>
                    <a:pt x="1985" y="1270"/>
                    <a:pt x="1985" y="1270"/>
                  </a:cubicBezTo>
                  <a:cubicBezTo>
                    <a:pt x="2010" y="1257"/>
                    <a:pt x="2010" y="1257"/>
                    <a:pt x="2010" y="1257"/>
                  </a:cubicBezTo>
                  <a:cubicBezTo>
                    <a:pt x="2050" y="1249"/>
                    <a:pt x="2050" y="1249"/>
                    <a:pt x="2050" y="1249"/>
                  </a:cubicBezTo>
                  <a:cubicBezTo>
                    <a:pt x="2070" y="1258"/>
                    <a:pt x="2070" y="1258"/>
                    <a:pt x="2070" y="1258"/>
                  </a:cubicBezTo>
                  <a:cubicBezTo>
                    <a:pt x="2082" y="1255"/>
                    <a:pt x="2082" y="1255"/>
                    <a:pt x="2082" y="1255"/>
                  </a:cubicBezTo>
                  <a:cubicBezTo>
                    <a:pt x="2102" y="1261"/>
                    <a:pt x="2102" y="1261"/>
                    <a:pt x="2102" y="1261"/>
                  </a:cubicBezTo>
                  <a:cubicBezTo>
                    <a:pt x="2125" y="1275"/>
                    <a:pt x="2125" y="1275"/>
                    <a:pt x="2125" y="1275"/>
                  </a:cubicBezTo>
                  <a:cubicBezTo>
                    <a:pt x="2141" y="1267"/>
                    <a:pt x="2141" y="1267"/>
                    <a:pt x="2141" y="1267"/>
                  </a:cubicBezTo>
                  <a:cubicBezTo>
                    <a:pt x="2164" y="1269"/>
                    <a:pt x="2164" y="1269"/>
                    <a:pt x="2164" y="1269"/>
                  </a:cubicBezTo>
                  <a:cubicBezTo>
                    <a:pt x="2175" y="1276"/>
                    <a:pt x="2175" y="1276"/>
                    <a:pt x="2175" y="1276"/>
                  </a:cubicBezTo>
                  <a:cubicBezTo>
                    <a:pt x="2193" y="1275"/>
                    <a:pt x="2193" y="1275"/>
                    <a:pt x="2193" y="1275"/>
                  </a:cubicBezTo>
                  <a:cubicBezTo>
                    <a:pt x="2202" y="1264"/>
                    <a:pt x="2202" y="1264"/>
                    <a:pt x="2202" y="1264"/>
                  </a:cubicBezTo>
                  <a:cubicBezTo>
                    <a:pt x="2218" y="1260"/>
                    <a:pt x="2218" y="1260"/>
                    <a:pt x="2218" y="1260"/>
                  </a:cubicBezTo>
                  <a:cubicBezTo>
                    <a:pt x="2227" y="1246"/>
                    <a:pt x="2227" y="1246"/>
                    <a:pt x="2227" y="1246"/>
                  </a:cubicBezTo>
                  <a:cubicBezTo>
                    <a:pt x="2221" y="1241"/>
                    <a:pt x="2221" y="1241"/>
                    <a:pt x="2221" y="1241"/>
                  </a:cubicBezTo>
                  <a:cubicBezTo>
                    <a:pt x="2235" y="1232"/>
                    <a:pt x="2235" y="1232"/>
                    <a:pt x="2235" y="1232"/>
                  </a:cubicBezTo>
                  <a:cubicBezTo>
                    <a:pt x="2251" y="1240"/>
                    <a:pt x="2251" y="1240"/>
                    <a:pt x="2251" y="1240"/>
                  </a:cubicBezTo>
                  <a:cubicBezTo>
                    <a:pt x="2253" y="1253"/>
                    <a:pt x="2253" y="1253"/>
                    <a:pt x="2253" y="1253"/>
                  </a:cubicBezTo>
                  <a:cubicBezTo>
                    <a:pt x="2245" y="1267"/>
                    <a:pt x="2245" y="1267"/>
                    <a:pt x="2245" y="1267"/>
                  </a:cubicBezTo>
                  <a:cubicBezTo>
                    <a:pt x="2235" y="1272"/>
                    <a:pt x="2235" y="1272"/>
                    <a:pt x="2235" y="1272"/>
                  </a:cubicBezTo>
                  <a:cubicBezTo>
                    <a:pt x="2224" y="1289"/>
                    <a:pt x="2224" y="1289"/>
                    <a:pt x="2224" y="1289"/>
                  </a:cubicBezTo>
                  <a:cubicBezTo>
                    <a:pt x="2206" y="1290"/>
                    <a:pt x="2206" y="1290"/>
                    <a:pt x="2206" y="1290"/>
                  </a:cubicBezTo>
                  <a:cubicBezTo>
                    <a:pt x="2199" y="1298"/>
                    <a:pt x="2199" y="1298"/>
                    <a:pt x="2199" y="1298"/>
                  </a:cubicBezTo>
                  <a:cubicBezTo>
                    <a:pt x="2187" y="1293"/>
                    <a:pt x="2187" y="1293"/>
                    <a:pt x="2187" y="1293"/>
                  </a:cubicBezTo>
                  <a:cubicBezTo>
                    <a:pt x="2163" y="1293"/>
                    <a:pt x="2163" y="1293"/>
                    <a:pt x="2163" y="1293"/>
                  </a:cubicBezTo>
                  <a:cubicBezTo>
                    <a:pt x="2140" y="1304"/>
                    <a:pt x="2140" y="1304"/>
                    <a:pt x="2140" y="1304"/>
                  </a:cubicBezTo>
                  <a:cubicBezTo>
                    <a:pt x="2114" y="1299"/>
                    <a:pt x="2114" y="1299"/>
                    <a:pt x="2114" y="1299"/>
                  </a:cubicBezTo>
                  <a:cubicBezTo>
                    <a:pt x="2095" y="1307"/>
                    <a:pt x="2095" y="1307"/>
                    <a:pt x="2095" y="1307"/>
                  </a:cubicBezTo>
                  <a:cubicBezTo>
                    <a:pt x="2092" y="1312"/>
                    <a:pt x="2092" y="1312"/>
                    <a:pt x="2092" y="1312"/>
                  </a:cubicBezTo>
                  <a:cubicBezTo>
                    <a:pt x="2080" y="1310"/>
                    <a:pt x="2080" y="1310"/>
                    <a:pt x="2080" y="1310"/>
                  </a:cubicBezTo>
                  <a:cubicBezTo>
                    <a:pt x="2071" y="1305"/>
                    <a:pt x="2071" y="1305"/>
                    <a:pt x="2071" y="1305"/>
                  </a:cubicBezTo>
                  <a:cubicBezTo>
                    <a:pt x="2057" y="1312"/>
                    <a:pt x="2057" y="1312"/>
                    <a:pt x="2057" y="1312"/>
                  </a:cubicBezTo>
                  <a:cubicBezTo>
                    <a:pt x="2047" y="1304"/>
                    <a:pt x="2047" y="1304"/>
                    <a:pt x="2047" y="1304"/>
                  </a:cubicBezTo>
                  <a:cubicBezTo>
                    <a:pt x="2034" y="1302"/>
                    <a:pt x="2034" y="1302"/>
                    <a:pt x="2034" y="1302"/>
                  </a:cubicBezTo>
                  <a:cubicBezTo>
                    <a:pt x="2024" y="1304"/>
                    <a:pt x="2024" y="1304"/>
                    <a:pt x="2024" y="1304"/>
                  </a:cubicBezTo>
                  <a:cubicBezTo>
                    <a:pt x="2011" y="1301"/>
                    <a:pt x="2011" y="1301"/>
                    <a:pt x="2011" y="1301"/>
                  </a:cubicBezTo>
                  <a:cubicBezTo>
                    <a:pt x="2001" y="1302"/>
                    <a:pt x="2001" y="1302"/>
                    <a:pt x="2001" y="1302"/>
                  </a:cubicBezTo>
                  <a:cubicBezTo>
                    <a:pt x="1987" y="1299"/>
                    <a:pt x="1987" y="1299"/>
                    <a:pt x="1987" y="1299"/>
                  </a:cubicBezTo>
                  <a:cubicBezTo>
                    <a:pt x="1982" y="1286"/>
                    <a:pt x="1982" y="1286"/>
                    <a:pt x="1982" y="1286"/>
                  </a:cubicBezTo>
                  <a:close/>
                  <a:moveTo>
                    <a:pt x="1972" y="1284"/>
                  </a:moveTo>
                  <a:lnTo>
                    <a:pt x="1972" y="1284"/>
                  </a:lnTo>
                  <a:cubicBezTo>
                    <a:pt x="1966" y="1301"/>
                    <a:pt x="1966" y="1301"/>
                    <a:pt x="1966" y="1301"/>
                  </a:cubicBezTo>
                  <a:cubicBezTo>
                    <a:pt x="1976" y="1298"/>
                    <a:pt x="1976" y="1298"/>
                    <a:pt x="1976" y="1298"/>
                  </a:cubicBezTo>
                  <a:cubicBezTo>
                    <a:pt x="1978" y="1289"/>
                    <a:pt x="1978" y="1289"/>
                    <a:pt x="1978" y="1289"/>
                  </a:cubicBezTo>
                  <a:cubicBezTo>
                    <a:pt x="1972" y="1284"/>
                    <a:pt x="1972" y="1284"/>
                    <a:pt x="1972" y="1284"/>
                  </a:cubicBezTo>
                  <a:close/>
                  <a:moveTo>
                    <a:pt x="1964" y="1275"/>
                  </a:moveTo>
                  <a:lnTo>
                    <a:pt x="1964" y="1275"/>
                  </a:lnTo>
                  <a:cubicBezTo>
                    <a:pt x="1949" y="1270"/>
                    <a:pt x="1949" y="1270"/>
                    <a:pt x="1949" y="1270"/>
                  </a:cubicBezTo>
                  <a:cubicBezTo>
                    <a:pt x="1944" y="1289"/>
                    <a:pt x="1944" y="1289"/>
                    <a:pt x="1944" y="1289"/>
                  </a:cubicBezTo>
                  <a:cubicBezTo>
                    <a:pt x="1952" y="1301"/>
                    <a:pt x="1952" y="1301"/>
                    <a:pt x="1952" y="1301"/>
                  </a:cubicBezTo>
                  <a:cubicBezTo>
                    <a:pt x="1958" y="1281"/>
                    <a:pt x="1958" y="1281"/>
                    <a:pt x="1958" y="1281"/>
                  </a:cubicBezTo>
                  <a:cubicBezTo>
                    <a:pt x="1964" y="1275"/>
                    <a:pt x="1964" y="1275"/>
                    <a:pt x="1964" y="1275"/>
                  </a:cubicBezTo>
                  <a:close/>
                  <a:moveTo>
                    <a:pt x="1732" y="1286"/>
                  </a:moveTo>
                  <a:lnTo>
                    <a:pt x="1732" y="1286"/>
                  </a:lnTo>
                  <a:cubicBezTo>
                    <a:pt x="1729" y="1296"/>
                    <a:pt x="1729" y="1296"/>
                    <a:pt x="1729" y="1296"/>
                  </a:cubicBezTo>
                  <a:cubicBezTo>
                    <a:pt x="1735" y="1302"/>
                    <a:pt x="1735" y="1302"/>
                    <a:pt x="1735" y="1302"/>
                  </a:cubicBezTo>
                  <a:cubicBezTo>
                    <a:pt x="1730" y="1308"/>
                    <a:pt x="1730" y="1308"/>
                    <a:pt x="1730" y="1308"/>
                  </a:cubicBezTo>
                  <a:cubicBezTo>
                    <a:pt x="1738" y="1318"/>
                    <a:pt x="1738" y="1318"/>
                    <a:pt x="1738" y="1318"/>
                  </a:cubicBezTo>
                  <a:cubicBezTo>
                    <a:pt x="1752" y="1324"/>
                    <a:pt x="1752" y="1324"/>
                    <a:pt x="1752" y="1324"/>
                  </a:cubicBezTo>
                  <a:cubicBezTo>
                    <a:pt x="1773" y="1319"/>
                    <a:pt x="1773" y="1319"/>
                    <a:pt x="1773" y="1319"/>
                  </a:cubicBezTo>
                  <a:cubicBezTo>
                    <a:pt x="1785" y="1324"/>
                    <a:pt x="1785" y="1324"/>
                    <a:pt x="1785" y="1324"/>
                  </a:cubicBezTo>
                  <a:cubicBezTo>
                    <a:pt x="1802" y="1319"/>
                    <a:pt x="1802" y="1319"/>
                    <a:pt x="1802" y="1319"/>
                  </a:cubicBezTo>
                  <a:cubicBezTo>
                    <a:pt x="1810" y="1308"/>
                    <a:pt x="1810" y="1308"/>
                    <a:pt x="1810" y="1308"/>
                  </a:cubicBezTo>
                  <a:cubicBezTo>
                    <a:pt x="1823" y="1315"/>
                    <a:pt x="1823" y="1315"/>
                    <a:pt x="1823" y="1315"/>
                  </a:cubicBezTo>
                  <a:cubicBezTo>
                    <a:pt x="1842" y="1307"/>
                    <a:pt x="1842" y="1307"/>
                    <a:pt x="1842" y="1307"/>
                  </a:cubicBezTo>
                  <a:cubicBezTo>
                    <a:pt x="1857" y="1310"/>
                    <a:pt x="1857" y="1310"/>
                    <a:pt x="1857" y="1310"/>
                  </a:cubicBezTo>
                  <a:cubicBezTo>
                    <a:pt x="1875" y="1295"/>
                    <a:pt x="1875" y="1295"/>
                    <a:pt x="1875" y="1295"/>
                  </a:cubicBezTo>
                  <a:cubicBezTo>
                    <a:pt x="1880" y="1305"/>
                    <a:pt x="1880" y="1305"/>
                    <a:pt x="1880" y="1305"/>
                  </a:cubicBezTo>
                  <a:cubicBezTo>
                    <a:pt x="1895" y="1304"/>
                    <a:pt x="1895" y="1304"/>
                    <a:pt x="1895" y="1304"/>
                  </a:cubicBezTo>
                  <a:cubicBezTo>
                    <a:pt x="1918" y="1305"/>
                    <a:pt x="1918" y="1305"/>
                    <a:pt x="1918" y="1305"/>
                  </a:cubicBezTo>
                  <a:cubicBezTo>
                    <a:pt x="1907" y="1298"/>
                    <a:pt x="1907" y="1298"/>
                    <a:pt x="1907" y="1298"/>
                  </a:cubicBezTo>
                  <a:cubicBezTo>
                    <a:pt x="1929" y="1298"/>
                    <a:pt x="1929" y="1298"/>
                    <a:pt x="1929" y="1298"/>
                  </a:cubicBezTo>
                  <a:cubicBezTo>
                    <a:pt x="1930" y="1279"/>
                    <a:pt x="1930" y="1279"/>
                    <a:pt x="1930" y="1279"/>
                  </a:cubicBezTo>
                  <a:cubicBezTo>
                    <a:pt x="1924" y="1287"/>
                    <a:pt x="1924" y="1287"/>
                    <a:pt x="1924" y="1287"/>
                  </a:cubicBezTo>
                  <a:cubicBezTo>
                    <a:pt x="1920" y="1272"/>
                    <a:pt x="1920" y="1272"/>
                    <a:pt x="1920" y="1272"/>
                  </a:cubicBezTo>
                  <a:cubicBezTo>
                    <a:pt x="1923" y="1260"/>
                    <a:pt x="1923" y="1260"/>
                    <a:pt x="1923" y="1260"/>
                  </a:cubicBezTo>
                  <a:cubicBezTo>
                    <a:pt x="1904" y="1255"/>
                    <a:pt x="1904" y="1255"/>
                    <a:pt x="1904" y="1255"/>
                  </a:cubicBezTo>
                  <a:cubicBezTo>
                    <a:pt x="1907" y="1269"/>
                    <a:pt x="1907" y="1269"/>
                    <a:pt x="1907" y="1269"/>
                  </a:cubicBezTo>
                  <a:cubicBezTo>
                    <a:pt x="1900" y="1272"/>
                    <a:pt x="1900" y="1272"/>
                    <a:pt x="1900" y="1272"/>
                  </a:cubicBezTo>
                  <a:cubicBezTo>
                    <a:pt x="1897" y="1258"/>
                    <a:pt x="1897" y="1258"/>
                    <a:pt x="1897" y="1258"/>
                  </a:cubicBezTo>
                  <a:cubicBezTo>
                    <a:pt x="1881" y="1247"/>
                    <a:pt x="1881" y="1247"/>
                    <a:pt x="1881" y="1247"/>
                  </a:cubicBezTo>
                  <a:cubicBezTo>
                    <a:pt x="1865" y="1253"/>
                    <a:pt x="1865" y="1253"/>
                    <a:pt x="1865" y="1253"/>
                  </a:cubicBezTo>
                  <a:cubicBezTo>
                    <a:pt x="1849" y="1244"/>
                    <a:pt x="1849" y="1244"/>
                    <a:pt x="1849" y="1244"/>
                  </a:cubicBezTo>
                  <a:cubicBezTo>
                    <a:pt x="1836" y="1238"/>
                    <a:pt x="1836" y="1238"/>
                    <a:pt x="1836" y="1238"/>
                  </a:cubicBezTo>
                  <a:cubicBezTo>
                    <a:pt x="1816" y="1250"/>
                    <a:pt x="1816" y="1250"/>
                    <a:pt x="1816" y="1250"/>
                  </a:cubicBezTo>
                  <a:cubicBezTo>
                    <a:pt x="1817" y="1260"/>
                    <a:pt x="1817" y="1260"/>
                    <a:pt x="1817" y="1260"/>
                  </a:cubicBezTo>
                  <a:cubicBezTo>
                    <a:pt x="1849" y="1272"/>
                    <a:pt x="1849" y="1272"/>
                    <a:pt x="1849" y="1272"/>
                  </a:cubicBezTo>
                  <a:cubicBezTo>
                    <a:pt x="1862" y="1284"/>
                    <a:pt x="1862" y="1284"/>
                    <a:pt x="1862" y="1284"/>
                  </a:cubicBezTo>
                  <a:cubicBezTo>
                    <a:pt x="1840" y="1287"/>
                    <a:pt x="1840" y="1287"/>
                    <a:pt x="1840" y="1287"/>
                  </a:cubicBezTo>
                  <a:cubicBezTo>
                    <a:pt x="1828" y="1293"/>
                    <a:pt x="1828" y="1293"/>
                    <a:pt x="1828" y="1293"/>
                  </a:cubicBezTo>
                  <a:cubicBezTo>
                    <a:pt x="1808" y="1281"/>
                    <a:pt x="1808" y="1281"/>
                    <a:pt x="1808" y="1281"/>
                  </a:cubicBezTo>
                  <a:cubicBezTo>
                    <a:pt x="1805" y="1267"/>
                    <a:pt x="1805" y="1267"/>
                    <a:pt x="1805" y="1267"/>
                  </a:cubicBezTo>
                  <a:cubicBezTo>
                    <a:pt x="1793" y="1264"/>
                    <a:pt x="1793" y="1264"/>
                    <a:pt x="1793" y="1264"/>
                  </a:cubicBezTo>
                  <a:cubicBezTo>
                    <a:pt x="1781" y="1269"/>
                    <a:pt x="1781" y="1269"/>
                    <a:pt x="1781" y="1269"/>
                  </a:cubicBezTo>
                  <a:cubicBezTo>
                    <a:pt x="1765" y="1264"/>
                    <a:pt x="1765" y="1264"/>
                    <a:pt x="1765" y="1264"/>
                  </a:cubicBezTo>
                  <a:cubicBezTo>
                    <a:pt x="1742" y="1273"/>
                    <a:pt x="1742" y="1273"/>
                    <a:pt x="1742" y="1273"/>
                  </a:cubicBezTo>
                  <a:cubicBezTo>
                    <a:pt x="1742" y="1273"/>
                    <a:pt x="1730" y="1286"/>
                    <a:pt x="1732" y="1286"/>
                  </a:cubicBezTo>
                  <a:close/>
                  <a:moveTo>
                    <a:pt x="1684" y="1266"/>
                  </a:moveTo>
                  <a:lnTo>
                    <a:pt x="1684" y="1266"/>
                  </a:lnTo>
                  <a:cubicBezTo>
                    <a:pt x="1701" y="1253"/>
                    <a:pt x="1701" y="1253"/>
                    <a:pt x="1701" y="1253"/>
                  </a:cubicBezTo>
                  <a:cubicBezTo>
                    <a:pt x="1727" y="1263"/>
                    <a:pt x="1727" y="1263"/>
                    <a:pt x="1727" y="1263"/>
                  </a:cubicBezTo>
                  <a:cubicBezTo>
                    <a:pt x="1722" y="1281"/>
                    <a:pt x="1722" y="1281"/>
                    <a:pt x="1722" y="1281"/>
                  </a:cubicBezTo>
                  <a:cubicBezTo>
                    <a:pt x="1715" y="1292"/>
                    <a:pt x="1715" y="1292"/>
                    <a:pt x="1715" y="1292"/>
                  </a:cubicBezTo>
                  <a:cubicBezTo>
                    <a:pt x="1716" y="1305"/>
                    <a:pt x="1716" y="1305"/>
                    <a:pt x="1716" y="1305"/>
                  </a:cubicBezTo>
                  <a:cubicBezTo>
                    <a:pt x="1706" y="1301"/>
                    <a:pt x="1706" y="1301"/>
                    <a:pt x="1706" y="1301"/>
                  </a:cubicBezTo>
                  <a:cubicBezTo>
                    <a:pt x="1690" y="1307"/>
                    <a:pt x="1690" y="1307"/>
                    <a:pt x="1690" y="1307"/>
                  </a:cubicBezTo>
                  <a:cubicBezTo>
                    <a:pt x="1664" y="1299"/>
                    <a:pt x="1664" y="1299"/>
                    <a:pt x="1664" y="1299"/>
                  </a:cubicBezTo>
                  <a:cubicBezTo>
                    <a:pt x="1658" y="1292"/>
                    <a:pt x="1658" y="1292"/>
                    <a:pt x="1658" y="1292"/>
                  </a:cubicBezTo>
                  <a:cubicBezTo>
                    <a:pt x="1666" y="1287"/>
                    <a:pt x="1666" y="1287"/>
                    <a:pt x="1666" y="1287"/>
                  </a:cubicBezTo>
                  <a:cubicBezTo>
                    <a:pt x="1680" y="1289"/>
                    <a:pt x="1680" y="1289"/>
                    <a:pt x="1680" y="1289"/>
                  </a:cubicBezTo>
                  <a:cubicBezTo>
                    <a:pt x="1684" y="1266"/>
                    <a:pt x="1684" y="1266"/>
                    <a:pt x="1684" y="1266"/>
                  </a:cubicBezTo>
                  <a:close/>
                  <a:moveTo>
                    <a:pt x="1631" y="1292"/>
                  </a:moveTo>
                  <a:lnTo>
                    <a:pt x="1631" y="1292"/>
                  </a:lnTo>
                  <a:cubicBezTo>
                    <a:pt x="1640" y="1284"/>
                    <a:pt x="1640" y="1284"/>
                    <a:pt x="1640" y="1284"/>
                  </a:cubicBezTo>
                  <a:cubicBezTo>
                    <a:pt x="1645" y="1293"/>
                    <a:pt x="1645" y="1293"/>
                    <a:pt x="1645" y="1293"/>
                  </a:cubicBezTo>
                  <a:cubicBezTo>
                    <a:pt x="1635" y="1298"/>
                    <a:pt x="1635" y="1298"/>
                    <a:pt x="1635" y="1298"/>
                  </a:cubicBezTo>
                  <a:cubicBezTo>
                    <a:pt x="1631" y="1292"/>
                    <a:pt x="1631" y="1292"/>
                    <a:pt x="1631" y="1292"/>
                  </a:cubicBezTo>
                  <a:close/>
                  <a:moveTo>
                    <a:pt x="1554" y="1241"/>
                  </a:moveTo>
                  <a:lnTo>
                    <a:pt x="1554" y="1241"/>
                  </a:lnTo>
                  <a:cubicBezTo>
                    <a:pt x="1554" y="1253"/>
                    <a:pt x="1554" y="1253"/>
                    <a:pt x="1554" y="1253"/>
                  </a:cubicBezTo>
                  <a:cubicBezTo>
                    <a:pt x="1562" y="1264"/>
                    <a:pt x="1562" y="1264"/>
                    <a:pt x="1562" y="1264"/>
                  </a:cubicBezTo>
                  <a:cubicBezTo>
                    <a:pt x="1583" y="1269"/>
                    <a:pt x="1583" y="1269"/>
                    <a:pt x="1583" y="1269"/>
                  </a:cubicBezTo>
                  <a:cubicBezTo>
                    <a:pt x="1603" y="1284"/>
                    <a:pt x="1603" y="1284"/>
                    <a:pt x="1603" y="1284"/>
                  </a:cubicBezTo>
                  <a:cubicBezTo>
                    <a:pt x="1608" y="1293"/>
                    <a:pt x="1608" y="1293"/>
                    <a:pt x="1608" y="1293"/>
                  </a:cubicBezTo>
                  <a:cubicBezTo>
                    <a:pt x="1615" y="1284"/>
                    <a:pt x="1615" y="1284"/>
                    <a:pt x="1615" y="1284"/>
                  </a:cubicBezTo>
                  <a:cubicBezTo>
                    <a:pt x="1628" y="1278"/>
                    <a:pt x="1628" y="1278"/>
                    <a:pt x="1628" y="1278"/>
                  </a:cubicBezTo>
                  <a:cubicBezTo>
                    <a:pt x="1632" y="1272"/>
                    <a:pt x="1632" y="1272"/>
                    <a:pt x="1632" y="1272"/>
                  </a:cubicBezTo>
                  <a:cubicBezTo>
                    <a:pt x="1648" y="1269"/>
                    <a:pt x="1648" y="1269"/>
                    <a:pt x="1648" y="1269"/>
                  </a:cubicBezTo>
                  <a:cubicBezTo>
                    <a:pt x="1652" y="1260"/>
                    <a:pt x="1652" y="1260"/>
                    <a:pt x="1652" y="1260"/>
                  </a:cubicBezTo>
                  <a:cubicBezTo>
                    <a:pt x="1634" y="1238"/>
                    <a:pt x="1634" y="1238"/>
                    <a:pt x="1634" y="1238"/>
                  </a:cubicBezTo>
                  <a:cubicBezTo>
                    <a:pt x="1612" y="1234"/>
                    <a:pt x="1612" y="1234"/>
                    <a:pt x="1612" y="1234"/>
                  </a:cubicBezTo>
                  <a:cubicBezTo>
                    <a:pt x="1589" y="1241"/>
                    <a:pt x="1589" y="1241"/>
                    <a:pt x="1589" y="1241"/>
                  </a:cubicBezTo>
                  <a:cubicBezTo>
                    <a:pt x="1573" y="1237"/>
                    <a:pt x="1573" y="1237"/>
                    <a:pt x="1573" y="1237"/>
                  </a:cubicBezTo>
                  <a:cubicBezTo>
                    <a:pt x="1554" y="1241"/>
                    <a:pt x="1554" y="1241"/>
                    <a:pt x="1554" y="1241"/>
                  </a:cubicBezTo>
                  <a:close/>
                  <a:moveTo>
                    <a:pt x="3526" y="1253"/>
                  </a:moveTo>
                  <a:lnTo>
                    <a:pt x="3526" y="1253"/>
                  </a:lnTo>
                  <a:cubicBezTo>
                    <a:pt x="3532" y="1255"/>
                    <a:pt x="3532" y="1255"/>
                    <a:pt x="3532" y="1255"/>
                  </a:cubicBezTo>
                  <a:cubicBezTo>
                    <a:pt x="3548" y="1260"/>
                    <a:pt x="3548" y="1260"/>
                    <a:pt x="3548" y="1260"/>
                  </a:cubicBezTo>
                  <a:cubicBezTo>
                    <a:pt x="3554" y="1255"/>
                    <a:pt x="3554" y="1255"/>
                    <a:pt x="3554" y="1255"/>
                  </a:cubicBezTo>
                  <a:cubicBezTo>
                    <a:pt x="3548" y="1237"/>
                    <a:pt x="3548" y="1237"/>
                    <a:pt x="3548" y="1237"/>
                  </a:cubicBezTo>
                  <a:cubicBezTo>
                    <a:pt x="3542" y="1235"/>
                    <a:pt x="3542" y="1235"/>
                    <a:pt x="3542" y="1235"/>
                  </a:cubicBezTo>
                  <a:cubicBezTo>
                    <a:pt x="3532" y="1241"/>
                    <a:pt x="3532" y="1241"/>
                    <a:pt x="3532" y="1241"/>
                  </a:cubicBezTo>
                  <a:cubicBezTo>
                    <a:pt x="3526" y="1253"/>
                    <a:pt x="3526" y="1253"/>
                    <a:pt x="3526" y="1253"/>
                  </a:cubicBezTo>
                  <a:close/>
                  <a:moveTo>
                    <a:pt x="3447" y="1257"/>
                  </a:moveTo>
                  <a:lnTo>
                    <a:pt x="3447" y="1257"/>
                  </a:lnTo>
                  <a:cubicBezTo>
                    <a:pt x="3445" y="1257"/>
                    <a:pt x="3474" y="1255"/>
                    <a:pt x="3474" y="1255"/>
                  </a:cubicBezTo>
                  <a:cubicBezTo>
                    <a:pt x="3485" y="1252"/>
                    <a:pt x="3485" y="1252"/>
                    <a:pt x="3485" y="1252"/>
                  </a:cubicBezTo>
                  <a:cubicBezTo>
                    <a:pt x="3506" y="1255"/>
                    <a:pt x="3506" y="1255"/>
                    <a:pt x="3506" y="1255"/>
                  </a:cubicBezTo>
                  <a:cubicBezTo>
                    <a:pt x="3519" y="1249"/>
                    <a:pt x="3519" y="1249"/>
                    <a:pt x="3519" y="1249"/>
                  </a:cubicBezTo>
                  <a:cubicBezTo>
                    <a:pt x="3531" y="1235"/>
                    <a:pt x="3531" y="1235"/>
                    <a:pt x="3531" y="1235"/>
                  </a:cubicBezTo>
                  <a:cubicBezTo>
                    <a:pt x="3545" y="1230"/>
                    <a:pt x="3545" y="1230"/>
                    <a:pt x="3545" y="1230"/>
                  </a:cubicBezTo>
                  <a:cubicBezTo>
                    <a:pt x="3551" y="1223"/>
                    <a:pt x="3551" y="1223"/>
                    <a:pt x="3551" y="1223"/>
                  </a:cubicBezTo>
                  <a:cubicBezTo>
                    <a:pt x="3551" y="1214"/>
                    <a:pt x="3551" y="1214"/>
                    <a:pt x="3551" y="1214"/>
                  </a:cubicBezTo>
                  <a:cubicBezTo>
                    <a:pt x="3554" y="1211"/>
                    <a:pt x="3554" y="1211"/>
                    <a:pt x="3554" y="1211"/>
                  </a:cubicBezTo>
                  <a:cubicBezTo>
                    <a:pt x="3557" y="1197"/>
                    <a:pt x="3557" y="1197"/>
                    <a:pt x="3557" y="1197"/>
                  </a:cubicBezTo>
                  <a:cubicBezTo>
                    <a:pt x="3560" y="1191"/>
                    <a:pt x="3560" y="1191"/>
                    <a:pt x="3560" y="1191"/>
                  </a:cubicBezTo>
                  <a:cubicBezTo>
                    <a:pt x="3548" y="1182"/>
                    <a:pt x="3548" y="1182"/>
                    <a:pt x="3548" y="1182"/>
                  </a:cubicBezTo>
                  <a:cubicBezTo>
                    <a:pt x="3543" y="1177"/>
                    <a:pt x="3543" y="1177"/>
                    <a:pt x="3543" y="1177"/>
                  </a:cubicBezTo>
                  <a:cubicBezTo>
                    <a:pt x="3514" y="1175"/>
                    <a:pt x="3514" y="1175"/>
                    <a:pt x="3514" y="1175"/>
                  </a:cubicBezTo>
                  <a:cubicBezTo>
                    <a:pt x="3496" y="1185"/>
                    <a:pt x="3496" y="1185"/>
                    <a:pt x="3496" y="1185"/>
                  </a:cubicBezTo>
                  <a:cubicBezTo>
                    <a:pt x="3488" y="1208"/>
                    <a:pt x="3488" y="1208"/>
                    <a:pt x="3488" y="1208"/>
                  </a:cubicBezTo>
                  <a:cubicBezTo>
                    <a:pt x="3479" y="1223"/>
                    <a:pt x="3479" y="1223"/>
                    <a:pt x="3479" y="1223"/>
                  </a:cubicBezTo>
                  <a:cubicBezTo>
                    <a:pt x="3447" y="1257"/>
                    <a:pt x="3447" y="1257"/>
                    <a:pt x="3447" y="1257"/>
                  </a:cubicBezTo>
                  <a:close/>
                  <a:moveTo>
                    <a:pt x="1431" y="1133"/>
                  </a:moveTo>
                  <a:lnTo>
                    <a:pt x="1431" y="1133"/>
                  </a:lnTo>
                  <a:cubicBezTo>
                    <a:pt x="1418" y="1149"/>
                    <a:pt x="1418" y="1149"/>
                    <a:pt x="1418" y="1149"/>
                  </a:cubicBezTo>
                  <a:cubicBezTo>
                    <a:pt x="1435" y="1166"/>
                    <a:pt x="1435" y="1166"/>
                    <a:pt x="1435" y="1166"/>
                  </a:cubicBezTo>
                  <a:cubicBezTo>
                    <a:pt x="1447" y="1168"/>
                    <a:pt x="1447" y="1168"/>
                    <a:pt x="1447" y="1168"/>
                  </a:cubicBezTo>
                  <a:cubicBezTo>
                    <a:pt x="1456" y="1162"/>
                    <a:pt x="1456" y="1162"/>
                    <a:pt x="1456" y="1162"/>
                  </a:cubicBezTo>
                  <a:cubicBezTo>
                    <a:pt x="1486" y="1163"/>
                    <a:pt x="1486" y="1163"/>
                    <a:pt x="1486" y="1163"/>
                  </a:cubicBezTo>
                  <a:cubicBezTo>
                    <a:pt x="1499" y="1157"/>
                    <a:pt x="1499" y="1157"/>
                    <a:pt x="1499" y="1157"/>
                  </a:cubicBezTo>
                  <a:cubicBezTo>
                    <a:pt x="1518" y="1156"/>
                    <a:pt x="1518" y="1156"/>
                    <a:pt x="1518" y="1156"/>
                  </a:cubicBezTo>
                  <a:cubicBezTo>
                    <a:pt x="1524" y="1145"/>
                    <a:pt x="1524" y="1145"/>
                    <a:pt x="1524" y="1145"/>
                  </a:cubicBezTo>
                  <a:cubicBezTo>
                    <a:pt x="1516" y="1142"/>
                    <a:pt x="1516" y="1142"/>
                    <a:pt x="1516" y="1142"/>
                  </a:cubicBezTo>
                  <a:cubicBezTo>
                    <a:pt x="1495" y="1145"/>
                    <a:pt x="1495" y="1145"/>
                    <a:pt x="1495" y="1145"/>
                  </a:cubicBezTo>
                  <a:cubicBezTo>
                    <a:pt x="1483" y="1140"/>
                    <a:pt x="1483" y="1140"/>
                    <a:pt x="1483" y="1140"/>
                  </a:cubicBezTo>
                  <a:cubicBezTo>
                    <a:pt x="1438" y="1139"/>
                    <a:pt x="1438" y="1139"/>
                    <a:pt x="1438" y="1139"/>
                  </a:cubicBezTo>
                  <a:cubicBezTo>
                    <a:pt x="1431" y="1133"/>
                    <a:pt x="1431" y="1133"/>
                    <a:pt x="1431" y="1133"/>
                  </a:cubicBezTo>
                  <a:close/>
                  <a:moveTo>
                    <a:pt x="819" y="1107"/>
                  </a:moveTo>
                  <a:lnTo>
                    <a:pt x="819" y="1107"/>
                  </a:lnTo>
                  <a:cubicBezTo>
                    <a:pt x="821" y="1114"/>
                    <a:pt x="821" y="1114"/>
                    <a:pt x="821" y="1114"/>
                  </a:cubicBezTo>
                  <a:cubicBezTo>
                    <a:pt x="827" y="1114"/>
                    <a:pt x="827" y="1114"/>
                    <a:pt x="827" y="1114"/>
                  </a:cubicBezTo>
                  <a:cubicBezTo>
                    <a:pt x="827" y="1107"/>
                    <a:pt x="827" y="1107"/>
                    <a:pt x="827" y="1107"/>
                  </a:cubicBezTo>
                  <a:cubicBezTo>
                    <a:pt x="819" y="1107"/>
                    <a:pt x="819" y="1107"/>
                    <a:pt x="819" y="1107"/>
                  </a:cubicBezTo>
                  <a:close/>
                  <a:moveTo>
                    <a:pt x="830" y="1117"/>
                  </a:moveTo>
                  <a:lnTo>
                    <a:pt x="830" y="1117"/>
                  </a:lnTo>
                  <a:cubicBezTo>
                    <a:pt x="837" y="1125"/>
                    <a:pt x="837" y="1125"/>
                    <a:pt x="837" y="1125"/>
                  </a:cubicBezTo>
                  <a:cubicBezTo>
                    <a:pt x="850" y="1120"/>
                    <a:pt x="850" y="1120"/>
                    <a:pt x="850" y="1120"/>
                  </a:cubicBezTo>
                  <a:cubicBezTo>
                    <a:pt x="851" y="1104"/>
                    <a:pt x="851" y="1104"/>
                    <a:pt x="851" y="1104"/>
                  </a:cubicBezTo>
                  <a:cubicBezTo>
                    <a:pt x="868" y="1102"/>
                    <a:pt x="868" y="1102"/>
                    <a:pt x="868" y="1102"/>
                  </a:cubicBezTo>
                  <a:cubicBezTo>
                    <a:pt x="876" y="1085"/>
                    <a:pt x="876" y="1085"/>
                    <a:pt x="876" y="1085"/>
                  </a:cubicBezTo>
                  <a:cubicBezTo>
                    <a:pt x="874" y="1068"/>
                    <a:pt x="874" y="1068"/>
                    <a:pt x="874" y="1068"/>
                  </a:cubicBezTo>
                  <a:cubicBezTo>
                    <a:pt x="891" y="1049"/>
                    <a:pt x="891" y="1049"/>
                    <a:pt x="891" y="1049"/>
                  </a:cubicBezTo>
                  <a:cubicBezTo>
                    <a:pt x="899" y="1056"/>
                    <a:pt x="899" y="1056"/>
                    <a:pt x="899" y="1056"/>
                  </a:cubicBezTo>
                  <a:cubicBezTo>
                    <a:pt x="917" y="1056"/>
                    <a:pt x="917" y="1056"/>
                    <a:pt x="917" y="1056"/>
                  </a:cubicBezTo>
                  <a:cubicBezTo>
                    <a:pt x="943" y="1059"/>
                    <a:pt x="943" y="1059"/>
                    <a:pt x="943" y="1059"/>
                  </a:cubicBezTo>
                  <a:cubicBezTo>
                    <a:pt x="955" y="1070"/>
                    <a:pt x="955" y="1070"/>
                    <a:pt x="955" y="1070"/>
                  </a:cubicBezTo>
                  <a:cubicBezTo>
                    <a:pt x="963" y="1064"/>
                    <a:pt x="963" y="1064"/>
                    <a:pt x="963" y="1064"/>
                  </a:cubicBezTo>
                  <a:cubicBezTo>
                    <a:pt x="969" y="1056"/>
                    <a:pt x="969" y="1056"/>
                    <a:pt x="969" y="1056"/>
                  </a:cubicBezTo>
                  <a:cubicBezTo>
                    <a:pt x="995" y="1058"/>
                    <a:pt x="995" y="1058"/>
                    <a:pt x="995" y="1058"/>
                  </a:cubicBezTo>
                  <a:cubicBezTo>
                    <a:pt x="1010" y="1070"/>
                    <a:pt x="1010" y="1070"/>
                    <a:pt x="1010" y="1070"/>
                  </a:cubicBezTo>
                  <a:cubicBezTo>
                    <a:pt x="1039" y="1078"/>
                    <a:pt x="1039" y="1078"/>
                    <a:pt x="1039" y="1078"/>
                  </a:cubicBezTo>
                  <a:cubicBezTo>
                    <a:pt x="1074" y="1081"/>
                    <a:pt x="1074" y="1081"/>
                    <a:pt x="1074" y="1081"/>
                  </a:cubicBezTo>
                  <a:cubicBezTo>
                    <a:pt x="1084" y="1098"/>
                    <a:pt x="1084" y="1098"/>
                    <a:pt x="1084" y="1098"/>
                  </a:cubicBezTo>
                  <a:cubicBezTo>
                    <a:pt x="1080" y="1114"/>
                    <a:pt x="1080" y="1114"/>
                    <a:pt x="1080" y="1114"/>
                  </a:cubicBezTo>
                  <a:cubicBezTo>
                    <a:pt x="1088" y="1120"/>
                    <a:pt x="1088" y="1120"/>
                    <a:pt x="1088" y="1120"/>
                  </a:cubicBezTo>
                  <a:cubicBezTo>
                    <a:pt x="1116" y="1133"/>
                    <a:pt x="1116" y="1133"/>
                    <a:pt x="1116" y="1133"/>
                  </a:cubicBezTo>
                  <a:cubicBezTo>
                    <a:pt x="1165" y="1133"/>
                    <a:pt x="1165" y="1133"/>
                    <a:pt x="1165" y="1133"/>
                  </a:cubicBezTo>
                  <a:cubicBezTo>
                    <a:pt x="1207" y="1139"/>
                    <a:pt x="1207" y="1139"/>
                    <a:pt x="1207" y="1139"/>
                  </a:cubicBezTo>
                  <a:cubicBezTo>
                    <a:pt x="1244" y="1133"/>
                    <a:pt x="1244" y="1133"/>
                    <a:pt x="1244" y="1133"/>
                  </a:cubicBezTo>
                  <a:cubicBezTo>
                    <a:pt x="1255" y="1120"/>
                    <a:pt x="1255" y="1120"/>
                    <a:pt x="1255" y="1120"/>
                  </a:cubicBezTo>
                  <a:cubicBezTo>
                    <a:pt x="1259" y="1088"/>
                    <a:pt x="1259" y="1088"/>
                    <a:pt x="1259" y="1088"/>
                  </a:cubicBezTo>
                  <a:cubicBezTo>
                    <a:pt x="1275" y="1087"/>
                    <a:pt x="1275" y="1087"/>
                    <a:pt x="1275" y="1087"/>
                  </a:cubicBezTo>
                  <a:cubicBezTo>
                    <a:pt x="1294" y="1108"/>
                    <a:pt x="1294" y="1108"/>
                    <a:pt x="1294" y="1108"/>
                  </a:cubicBezTo>
                  <a:cubicBezTo>
                    <a:pt x="1307" y="1108"/>
                    <a:pt x="1307" y="1108"/>
                    <a:pt x="1307" y="1108"/>
                  </a:cubicBezTo>
                  <a:cubicBezTo>
                    <a:pt x="1322" y="1105"/>
                    <a:pt x="1322" y="1105"/>
                    <a:pt x="1322" y="1105"/>
                  </a:cubicBezTo>
                  <a:cubicBezTo>
                    <a:pt x="1333" y="1111"/>
                    <a:pt x="1333" y="1111"/>
                    <a:pt x="1333" y="1111"/>
                  </a:cubicBezTo>
                  <a:cubicBezTo>
                    <a:pt x="1350" y="1127"/>
                    <a:pt x="1350" y="1127"/>
                    <a:pt x="1350" y="1127"/>
                  </a:cubicBezTo>
                  <a:cubicBezTo>
                    <a:pt x="1365" y="1127"/>
                    <a:pt x="1365" y="1127"/>
                    <a:pt x="1365" y="1127"/>
                  </a:cubicBezTo>
                  <a:cubicBezTo>
                    <a:pt x="1375" y="1139"/>
                    <a:pt x="1375" y="1139"/>
                    <a:pt x="1375" y="1139"/>
                  </a:cubicBezTo>
                  <a:cubicBezTo>
                    <a:pt x="1386" y="1133"/>
                    <a:pt x="1386" y="1133"/>
                    <a:pt x="1386" y="1133"/>
                  </a:cubicBezTo>
                  <a:cubicBezTo>
                    <a:pt x="1408" y="1134"/>
                    <a:pt x="1408" y="1134"/>
                    <a:pt x="1408" y="1134"/>
                  </a:cubicBezTo>
                  <a:cubicBezTo>
                    <a:pt x="1409" y="1156"/>
                    <a:pt x="1409" y="1156"/>
                    <a:pt x="1409" y="1156"/>
                  </a:cubicBezTo>
                  <a:cubicBezTo>
                    <a:pt x="1424" y="1175"/>
                    <a:pt x="1424" y="1175"/>
                    <a:pt x="1424" y="1175"/>
                  </a:cubicBezTo>
                  <a:cubicBezTo>
                    <a:pt x="1426" y="1188"/>
                    <a:pt x="1426" y="1188"/>
                    <a:pt x="1426" y="1188"/>
                  </a:cubicBezTo>
                  <a:cubicBezTo>
                    <a:pt x="1437" y="1200"/>
                    <a:pt x="1437" y="1200"/>
                    <a:pt x="1437" y="1200"/>
                  </a:cubicBezTo>
                  <a:cubicBezTo>
                    <a:pt x="1455" y="1209"/>
                    <a:pt x="1455" y="1209"/>
                    <a:pt x="1455" y="1209"/>
                  </a:cubicBezTo>
                  <a:cubicBezTo>
                    <a:pt x="1472" y="1203"/>
                    <a:pt x="1472" y="1203"/>
                    <a:pt x="1472" y="1203"/>
                  </a:cubicBezTo>
                  <a:cubicBezTo>
                    <a:pt x="1486" y="1211"/>
                    <a:pt x="1486" y="1211"/>
                    <a:pt x="1486" y="1211"/>
                  </a:cubicBezTo>
                  <a:cubicBezTo>
                    <a:pt x="1498" y="1209"/>
                    <a:pt x="1498" y="1209"/>
                    <a:pt x="1498" y="1209"/>
                  </a:cubicBezTo>
                  <a:cubicBezTo>
                    <a:pt x="1508" y="1203"/>
                    <a:pt x="1508" y="1203"/>
                    <a:pt x="1508" y="1203"/>
                  </a:cubicBezTo>
                  <a:cubicBezTo>
                    <a:pt x="1522" y="1203"/>
                    <a:pt x="1522" y="1203"/>
                    <a:pt x="1522" y="1203"/>
                  </a:cubicBezTo>
                  <a:cubicBezTo>
                    <a:pt x="1525" y="1208"/>
                    <a:pt x="1525" y="1208"/>
                    <a:pt x="1525" y="1208"/>
                  </a:cubicBezTo>
                  <a:cubicBezTo>
                    <a:pt x="1539" y="1211"/>
                    <a:pt x="1539" y="1211"/>
                    <a:pt x="1539" y="1211"/>
                  </a:cubicBezTo>
                  <a:cubicBezTo>
                    <a:pt x="1548" y="1220"/>
                    <a:pt x="1548" y="1220"/>
                    <a:pt x="1548" y="1220"/>
                  </a:cubicBezTo>
                  <a:cubicBezTo>
                    <a:pt x="1544" y="1257"/>
                    <a:pt x="1544" y="1257"/>
                    <a:pt x="1544" y="1257"/>
                  </a:cubicBezTo>
                  <a:cubicBezTo>
                    <a:pt x="1536" y="1266"/>
                    <a:pt x="1536" y="1266"/>
                    <a:pt x="1536" y="1266"/>
                  </a:cubicBezTo>
                  <a:cubicBezTo>
                    <a:pt x="1545" y="1272"/>
                    <a:pt x="1545" y="1272"/>
                    <a:pt x="1545" y="1272"/>
                  </a:cubicBezTo>
                  <a:cubicBezTo>
                    <a:pt x="1550" y="1296"/>
                    <a:pt x="1550" y="1296"/>
                    <a:pt x="1550" y="1296"/>
                  </a:cubicBezTo>
                  <a:cubicBezTo>
                    <a:pt x="1539" y="1299"/>
                    <a:pt x="1539" y="1299"/>
                    <a:pt x="1539" y="1299"/>
                  </a:cubicBezTo>
                  <a:cubicBezTo>
                    <a:pt x="1528" y="1287"/>
                    <a:pt x="1528" y="1287"/>
                    <a:pt x="1528" y="1287"/>
                  </a:cubicBezTo>
                  <a:cubicBezTo>
                    <a:pt x="1510" y="1289"/>
                    <a:pt x="1510" y="1289"/>
                    <a:pt x="1510" y="1289"/>
                  </a:cubicBezTo>
                  <a:cubicBezTo>
                    <a:pt x="1489" y="1272"/>
                    <a:pt x="1489" y="1272"/>
                    <a:pt x="1489" y="1272"/>
                  </a:cubicBezTo>
                  <a:cubicBezTo>
                    <a:pt x="1472" y="1267"/>
                    <a:pt x="1472" y="1267"/>
                    <a:pt x="1472" y="1267"/>
                  </a:cubicBezTo>
                  <a:cubicBezTo>
                    <a:pt x="1456" y="1250"/>
                    <a:pt x="1456" y="1250"/>
                    <a:pt x="1456" y="1250"/>
                  </a:cubicBezTo>
                  <a:cubicBezTo>
                    <a:pt x="1444" y="1250"/>
                    <a:pt x="1444" y="1250"/>
                    <a:pt x="1444" y="1250"/>
                  </a:cubicBezTo>
                  <a:cubicBezTo>
                    <a:pt x="1421" y="1263"/>
                    <a:pt x="1421" y="1263"/>
                    <a:pt x="1421" y="1263"/>
                  </a:cubicBezTo>
                  <a:cubicBezTo>
                    <a:pt x="1397" y="1264"/>
                    <a:pt x="1397" y="1264"/>
                    <a:pt x="1397" y="1264"/>
                  </a:cubicBezTo>
                  <a:cubicBezTo>
                    <a:pt x="1377" y="1252"/>
                    <a:pt x="1377" y="1252"/>
                    <a:pt x="1377" y="1252"/>
                  </a:cubicBezTo>
                  <a:cubicBezTo>
                    <a:pt x="1354" y="1247"/>
                    <a:pt x="1354" y="1247"/>
                    <a:pt x="1354" y="1247"/>
                  </a:cubicBezTo>
                  <a:cubicBezTo>
                    <a:pt x="1334" y="1263"/>
                    <a:pt x="1334" y="1263"/>
                    <a:pt x="1334" y="1263"/>
                  </a:cubicBezTo>
                  <a:cubicBezTo>
                    <a:pt x="1314" y="1249"/>
                    <a:pt x="1314" y="1249"/>
                    <a:pt x="1314" y="1249"/>
                  </a:cubicBezTo>
                  <a:cubicBezTo>
                    <a:pt x="1287" y="1247"/>
                    <a:pt x="1287" y="1247"/>
                    <a:pt x="1287" y="1247"/>
                  </a:cubicBezTo>
                  <a:cubicBezTo>
                    <a:pt x="1269" y="1257"/>
                    <a:pt x="1269" y="1257"/>
                    <a:pt x="1269" y="1257"/>
                  </a:cubicBezTo>
                  <a:cubicBezTo>
                    <a:pt x="1227" y="1240"/>
                    <a:pt x="1227" y="1240"/>
                    <a:pt x="1227" y="1240"/>
                  </a:cubicBezTo>
                  <a:cubicBezTo>
                    <a:pt x="1187" y="1215"/>
                    <a:pt x="1187" y="1215"/>
                    <a:pt x="1187" y="1215"/>
                  </a:cubicBezTo>
                  <a:cubicBezTo>
                    <a:pt x="1161" y="1215"/>
                    <a:pt x="1161" y="1215"/>
                    <a:pt x="1161" y="1215"/>
                  </a:cubicBezTo>
                  <a:cubicBezTo>
                    <a:pt x="1142" y="1203"/>
                    <a:pt x="1142" y="1203"/>
                    <a:pt x="1142" y="1203"/>
                  </a:cubicBezTo>
                  <a:cubicBezTo>
                    <a:pt x="1131" y="1203"/>
                    <a:pt x="1131" y="1203"/>
                    <a:pt x="1131" y="1203"/>
                  </a:cubicBezTo>
                  <a:cubicBezTo>
                    <a:pt x="1120" y="1215"/>
                    <a:pt x="1120" y="1215"/>
                    <a:pt x="1120" y="1215"/>
                  </a:cubicBezTo>
                  <a:cubicBezTo>
                    <a:pt x="1105" y="1212"/>
                    <a:pt x="1105" y="1212"/>
                    <a:pt x="1105" y="1212"/>
                  </a:cubicBezTo>
                  <a:cubicBezTo>
                    <a:pt x="1093" y="1198"/>
                    <a:pt x="1093" y="1198"/>
                    <a:pt x="1093" y="1198"/>
                  </a:cubicBezTo>
                  <a:cubicBezTo>
                    <a:pt x="1082" y="1200"/>
                    <a:pt x="1082" y="1200"/>
                    <a:pt x="1082" y="1200"/>
                  </a:cubicBezTo>
                  <a:cubicBezTo>
                    <a:pt x="1067" y="1217"/>
                    <a:pt x="1067" y="1217"/>
                    <a:pt x="1067" y="1217"/>
                  </a:cubicBezTo>
                  <a:cubicBezTo>
                    <a:pt x="1032" y="1206"/>
                    <a:pt x="1032" y="1206"/>
                    <a:pt x="1032" y="1206"/>
                  </a:cubicBezTo>
                  <a:cubicBezTo>
                    <a:pt x="1006" y="1188"/>
                    <a:pt x="1006" y="1188"/>
                    <a:pt x="1006" y="1188"/>
                  </a:cubicBezTo>
                  <a:cubicBezTo>
                    <a:pt x="981" y="1186"/>
                    <a:pt x="981" y="1186"/>
                    <a:pt x="981" y="1186"/>
                  </a:cubicBezTo>
                  <a:cubicBezTo>
                    <a:pt x="970" y="1180"/>
                    <a:pt x="970" y="1180"/>
                    <a:pt x="970" y="1180"/>
                  </a:cubicBezTo>
                  <a:cubicBezTo>
                    <a:pt x="955" y="1189"/>
                    <a:pt x="955" y="1189"/>
                    <a:pt x="955" y="1189"/>
                  </a:cubicBezTo>
                  <a:cubicBezTo>
                    <a:pt x="937" y="1182"/>
                    <a:pt x="937" y="1182"/>
                    <a:pt x="937" y="1182"/>
                  </a:cubicBezTo>
                  <a:cubicBezTo>
                    <a:pt x="915" y="1179"/>
                    <a:pt x="915" y="1179"/>
                    <a:pt x="915" y="1179"/>
                  </a:cubicBezTo>
                  <a:cubicBezTo>
                    <a:pt x="908" y="1171"/>
                    <a:pt x="908" y="1171"/>
                    <a:pt x="908" y="1171"/>
                  </a:cubicBezTo>
                  <a:cubicBezTo>
                    <a:pt x="918" y="1151"/>
                    <a:pt x="918" y="1151"/>
                    <a:pt x="918" y="1151"/>
                  </a:cubicBezTo>
                  <a:cubicBezTo>
                    <a:pt x="926" y="1145"/>
                    <a:pt x="926" y="1145"/>
                    <a:pt x="926" y="1145"/>
                  </a:cubicBezTo>
                  <a:cubicBezTo>
                    <a:pt x="914" y="1143"/>
                    <a:pt x="914" y="1143"/>
                    <a:pt x="914" y="1143"/>
                  </a:cubicBezTo>
                  <a:cubicBezTo>
                    <a:pt x="905" y="1149"/>
                    <a:pt x="905" y="1149"/>
                    <a:pt x="905" y="1149"/>
                  </a:cubicBezTo>
                  <a:cubicBezTo>
                    <a:pt x="894" y="1142"/>
                    <a:pt x="894" y="1142"/>
                    <a:pt x="894" y="1142"/>
                  </a:cubicBezTo>
                  <a:cubicBezTo>
                    <a:pt x="886" y="1128"/>
                    <a:pt x="886" y="1128"/>
                    <a:pt x="886" y="1128"/>
                  </a:cubicBezTo>
                  <a:cubicBezTo>
                    <a:pt x="870" y="1136"/>
                    <a:pt x="870" y="1136"/>
                    <a:pt x="870" y="1136"/>
                  </a:cubicBezTo>
                  <a:cubicBezTo>
                    <a:pt x="836" y="1134"/>
                    <a:pt x="836" y="1134"/>
                    <a:pt x="836" y="1134"/>
                  </a:cubicBezTo>
                  <a:cubicBezTo>
                    <a:pt x="825" y="1128"/>
                    <a:pt x="825" y="1128"/>
                    <a:pt x="825" y="1128"/>
                  </a:cubicBezTo>
                  <a:cubicBezTo>
                    <a:pt x="825" y="1119"/>
                    <a:pt x="825" y="1119"/>
                    <a:pt x="825" y="1119"/>
                  </a:cubicBezTo>
                  <a:cubicBezTo>
                    <a:pt x="830" y="1117"/>
                    <a:pt x="830" y="1117"/>
                    <a:pt x="830" y="1117"/>
                  </a:cubicBezTo>
                  <a:close/>
                  <a:moveTo>
                    <a:pt x="1041" y="205"/>
                  </a:moveTo>
                  <a:lnTo>
                    <a:pt x="1041" y="205"/>
                  </a:lnTo>
                  <a:cubicBezTo>
                    <a:pt x="1058" y="220"/>
                    <a:pt x="1058" y="220"/>
                    <a:pt x="1058" y="220"/>
                  </a:cubicBezTo>
                  <a:cubicBezTo>
                    <a:pt x="1067" y="220"/>
                    <a:pt x="1067" y="220"/>
                    <a:pt x="1067" y="220"/>
                  </a:cubicBezTo>
                  <a:cubicBezTo>
                    <a:pt x="1064" y="234"/>
                    <a:pt x="1064" y="234"/>
                    <a:pt x="1064" y="234"/>
                  </a:cubicBezTo>
                  <a:cubicBezTo>
                    <a:pt x="1074" y="234"/>
                    <a:pt x="1074" y="234"/>
                    <a:pt x="1074" y="234"/>
                  </a:cubicBezTo>
                  <a:cubicBezTo>
                    <a:pt x="1082" y="211"/>
                    <a:pt x="1082" y="211"/>
                    <a:pt x="1082" y="211"/>
                  </a:cubicBezTo>
                  <a:cubicBezTo>
                    <a:pt x="1064" y="185"/>
                    <a:pt x="1064" y="185"/>
                    <a:pt x="1064" y="185"/>
                  </a:cubicBezTo>
                  <a:cubicBezTo>
                    <a:pt x="1050" y="194"/>
                    <a:pt x="1050" y="194"/>
                    <a:pt x="1050" y="194"/>
                  </a:cubicBezTo>
                  <a:cubicBezTo>
                    <a:pt x="1041" y="205"/>
                    <a:pt x="1041" y="205"/>
                    <a:pt x="1041" y="205"/>
                  </a:cubicBezTo>
                  <a:close/>
                  <a:moveTo>
                    <a:pt x="906" y="304"/>
                  </a:moveTo>
                  <a:lnTo>
                    <a:pt x="906" y="304"/>
                  </a:lnTo>
                  <a:cubicBezTo>
                    <a:pt x="906" y="318"/>
                    <a:pt x="906" y="318"/>
                    <a:pt x="906" y="318"/>
                  </a:cubicBezTo>
                  <a:cubicBezTo>
                    <a:pt x="914" y="313"/>
                    <a:pt x="914" y="313"/>
                    <a:pt x="914" y="313"/>
                  </a:cubicBezTo>
                  <a:cubicBezTo>
                    <a:pt x="906" y="304"/>
                    <a:pt x="906" y="304"/>
                    <a:pt x="906" y="304"/>
                  </a:cubicBezTo>
                  <a:close/>
                  <a:moveTo>
                    <a:pt x="906" y="271"/>
                  </a:moveTo>
                  <a:lnTo>
                    <a:pt x="906" y="271"/>
                  </a:lnTo>
                  <a:cubicBezTo>
                    <a:pt x="914" y="261"/>
                    <a:pt x="914" y="261"/>
                    <a:pt x="914" y="261"/>
                  </a:cubicBezTo>
                  <a:cubicBezTo>
                    <a:pt x="905" y="257"/>
                    <a:pt x="905" y="257"/>
                    <a:pt x="905" y="257"/>
                  </a:cubicBezTo>
                  <a:cubicBezTo>
                    <a:pt x="906" y="271"/>
                    <a:pt x="906" y="271"/>
                    <a:pt x="906" y="271"/>
                  </a:cubicBezTo>
                  <a:close/>
                  <a:moveTo>
                    <a:pt x="908" y="278"/>
                  </a:moveTo>
                  <a:lnTo>
                    <a:pt x="908" y="278"/>
                  </a:lnTo>
                  <a:cubicBezTo>
                    <a:pt x="903" y="287"/>
                    <a:pt x="903" y="287"/>
                    <a:pt x="903" y="287"/>
                  </a:cubicBezTo>
                  <a:cubicBezTo>
                    <a:pt x="914" y="289"/>
                    <a:pt x="914" y="289"/>
                    <a:pt x="914" y="289"/>
                  </a:cubicBezTo>
                  <a:cubicBezTo>
                    <a:pt x="908" y="278"/>
                    <a:pt x="908" y="278"/>
                    <a:pt x="908" y="278"/>
                  </a:cubicBezTo>
                  <a:close/>
                  <a:moveTo>
                    <a:pt x="857" y="293"/>
                  </a:moveTo>
                  <a:lnTo>
                    <a:pt x="857" y="293"/>
                  </a:lnTo>
                  <a:cubicBezTo>
                    <a:pt x="856" y="307"/>
                    <a:pt x="856" y="307"/>
                    <a:pt x="856" y="307"/>
                  </a:cubicBezTo>
                  <a:cubicBezTo>
                    <a:pt x="863" y="312"/>
                    <a:pt x="863" y="312"/>
                    <a:pt x="863" y="312"/>
                  </a:cubicBezTo>
                  <a:cubicBezTo>
                    <a:pt x="880" y="295"/>
                    <a:pt x="880" y="295"/>
                    <a:pt x="880" y="295"/>
                  </a:cubicBezTo>
                  <a:cubicBezTo>
                    <a:pt x="866" y="290"/>
                    <a:pt x="866" y="290"/>
                    <a:pt x="866" y="290"/>
                  </a:cubicBezTo>
                  <a:cubicBezTo>
                    <a:pt x="857" y="293"/>
                    <a:pt x="857" y="293"/>
                    <a:pt x="857" y="293"/>
                  </a:cubicBezTo>
                  <a:close/>
                  <a:moveTo>
                    <a:pt x="718" y="472"/>
                  </a:moveTo>
                  <a:lnTo>
                    <a:pt x="718" y="472"/>
                  </a:lnTo>
                  <a:cubicBezTo>
                    <a:pt x="735" y="477"/>
                    <a:pt x="735" y="477"/>
                    <a:pt x="735" y="477"/>
                  </a:cubicBezTo>
                  <a:cubicBezTo>
                    <a:pt x="743" y="462"/>
                    <a:pt x="743" y="462"/>
                    <a:pt x="743" y="462"/>
                  </a:cubicBezTo>
                  <a:cubicBezTo>
                    <a:pt x="740" y="449"/>
                    <a:pt x="740" y="449"/>
                    <a:pt x="740" y="449"/>
                  </a:cubicBezTo>
                  <a:cubicBezTo>
                    <a:pt x="718" y="472"/>
                    <a:pt x="718" y="472"/>
                    <a:pt x="718" y="472"/>
                  </a:cubicBezTo>
                  <a:close/>
                  <a:moveTo>
                    <a:pt x="758" y="457"/>
                  </a:moveTo>
                  <a:lnTo>
                    <a:pt x="758" y="457"/>
                  </a:lnTo>
                  <a:cubicBezTo>
                    <a:pt x="750" y="472"/>
                    <a:pt x="750" y="472"/>
                    <a:pt x="750" y="472"/>
                  </a:cubicBezTo>
                  <a:cubicBezTo>
                    <a:pt x="767" y="477"/>
                    <a:pt x="767" y="477"/>
                    <a:pt x="767" y="477"/>
                  </a:cubicBezTo>
                  <a:cubicBezTo>
                    <a:pt x="772" y="498"/>
                    <a:pt x="772" y="498"/>
                    <a:pt x="772" y="498"/>
                  </a:cubicBezTo>
                  <a:cubicBezTo>
                    <a:pt x="782" y="494"/>
                    <a:pt x="782" y="494"/>
                    <a:pt x="782" y="494"/>
                  </a:cubicBezTo>
                  <a:cubicBezTo>
                    <a:pt x="788" y="469"/>
                    <a:pt x="788" y="469"/>
                    <a:pt x="788" y="469"/>
                  </a:cubicBezTo>
                  <a:cubicBezTo>
                    <a:pt x="779" y="460"/>
                    <a:pt x="779" y="460"/>
                    <a:pt x="779" y="460"/>
                  </a:cubicBezTo>
                  <a:cubicBezTo>
                    <a:pt x="787" y="448"/>
                    <a:pt x="787" y="448"/>
                    <a:pt x="787" y="448"/>
                  </a:cubicBezTo>
                  <a:cubicBezTo>
                    <a:pt x="778" y="451"/>
                    <a:pt x="778" y="451"/>
                    <a:pt x="778" y="451"/>
                  </a:cubicBezTo>
                  <a:cubicBezTo>
                    <a:pt x="770" y="457"/>
                    <a:pt x="770" y="457"/>
                    <a:pt x="770" y="457"/>
                  </a:cubicBezTo>
                  <a:cubicBezTo>
                    <a:pt x="758" y="457"/>
                    <a:pt x="758" y="457"/>
                    <a:pt x="758" y="457"/>
                  </a:cubicBezTo>
                  <a:close/>
                  <a:moveTo>
                    <a:pt x="1117" y="700"/>
                  </a:moveTo>
                  <a:lnTo>
                    <a:pt x="1117" y="700"/>
                  </a:lnTo>
                  <a:cubicBezTo>
                    <a:pt x="1119" y="708"/>
                    <a:pt x="1119" y="708"/>
                    <a:pt x="1119" y="708"/>
                  </a:cubicBezTo>
                  <a:cubicBezTo>
                    <a:pt x="1131" y="714"/>
                    <a:pt x="1131" y="714"/>
                    <a:pt x="1131" y="714"/>
                  </a:cubicBezTo>
                  <a:cubicBezTo>
                    <a:pt x="1136" y="706"/>
                    <a:pt x="1136" y="706"/>
                    <a:pt x="1136" y="706"/>
                  </a:cubicBezTo>
                  <a:cubicBezTo>
                    <a:pt x="1129" y="699"/>
                    <a:pt x="1129" y="699"/>
                    <a:pt x="1129" y="699"/>
                  </a:cubicBezTo>
                  <a:cubicBezTo>
                    <a:pt x="1117" y="700"/>
                    <a:pt x="1117" y="700"/>
                    <a:pt x="1117" y="700"/>
                  </a:cubicBezTo>
                  <a:close/>
                  <a:moveTo>
                    <a:pt x="1012" y="775"/>
                  </a:moveTo>
                  <a:lnTo>
                    <a:pt x="1012" y="775"/>
                  </a:lnTo>
                  <a:cubicBezTo>
                    <a:pt x="1016" y="789"/>
                    <a:pt x="1016" y="789"/>
                    <a:pt x="1016" y="789"/>
                  </a:cubicBezTo>
                  <a:cubicBezTo>
                    <a:pt x="1016" y="796"/>
                    <a:pt x="1016" y="796"/>
                    <a:pt x="1016" y="796"/>
                  </a:cubicBezTo>
                  <a:cubicBezTo>
                    <a:pt x="999" y="801"/>
                    <a:pt x="999" y="801"/>
                    <a:pt x="999" y="801"/>
                  </a:cubicBezTo>
                  <a:cubicBezTo>
                    <a:pt x="993" y="809"/>
                    <a:pt x="993" y="809"/>
                    <a:pt x="993" y="809"/>
                  </a:cubicBezTo>
                  <a:cubicBezTo>
                    <a:pt x="1007" y="810"/>
                    <a:pt x="1007" y="810"/>
                    <a:pt x="1007" y="810"/>
                  </a:cubicBezTo>
                  <a:cubicBezTo>
                    <a:pt x="1007" y="804"/>
                    <a:pt x="1007" y="804"/>
                    <a:pt x="1007" y="804"/>
                  </a:cubicBezTo>
                  <a:cubicBezTo>
                    <a:pt x="1018" y="799"/>
                    <a:pt x="1018" y="799"/>
                    <a:pt x="1018" y="799"/>
                  </a:cubicBezTo>
                  <a:cubicBezTo>
                    <a:pt x="1016" y="822"/>
                    <a:pt x="1016" y="822"/>
                    <a:pt x="1016" y="822"/>
                  </a:cubicBezTo>
                  <a:cubicBezTo>
                    <a:pt x="1028" y="835"/>
                    <a:pt x="1028" y="835"/>
                    <a:pt x="1028" y="835"/>
                  </a:cubicBezTo>
                  <a:cubicBezTo>
                    <a:pt x="1042" y="813"/>
                    <a:pt x="1042" y="813"/>
                    <a:pt x="1042" y="813"/>
                  </a:cubicBezTo>
                  <a:cubicBezTo>
                    <a:pt x="1051" y="827"/>
                    <a:pt x="1051" y="827"/>
                    <a:pt x="1051" y="827"/>
                  </a:cubicBezTo>
                  <a:cubicBezTo>
                    <a:pt x="1064" y="828"/>
                    <a:pt x="1064" y="828"/>
                    <a:pt x="1064" y="828"/>
                  </a:cubicBezTo>
                  <a:cubicBezTo>
                    <a:pt x="1068" y="818"/>
                    <a:pt x="1068" y="818"/>
                    <a:pt x="1068" y="818"/>
                  </a:cubicBezTo>
                  <a:cubicBezTo>
                    <a:pt x="1080" y="812"/>
                    <a:pt x="1080" y="812"/>
                    <a:pt x="1080" y="812"/>
                  </a:cubicBezTo>
                  <a:cubicBezTo>
                    <a:pt x="1073" y="795"/>
                    <a:pt x="1073" y="795"/>
                    <a:pt x="1073" y="795"/>
                  </a:cubicBezTo>
                  <a:cubicBezTo>
                    <a:pt x="1047" y="778"/>
                    <a:pt x="1047" y="778"/>
                    <a:pt x="1047" y="778"/>
                  </a:cubicBezTo>
                  <a:cubicBezTo>
                    <a:pt x="1019" y="772"/>
                    <a:pt x="1019" y="772"/>
                    <a:pt x="1019" y="772"/>
                  </a:cubicBezTo>
                  <a:cubicBezTo>
                    <a:pt x="1012" y="775"/>
                    <a:pt x="1012" y="775"/>
                    <a:pt x="1012" y="775"/>
                  </a:cubicBezTo>
                  <a:close/>
                  <a:moveTo>
                    <a:pt x="958" y="806"/>
                  </a:moveTo>
                  <a:lnTo>
                    <a:pt x="958" y="806"/>
                  </a:lnTo>
                  <a:cubicBezTo>
                    <a:pt x="957" y="819"/>
                    <a:pt x="957" y="819"/>
                    <a:pt x="957" y="819"/>
                  </a:cubicBezTo>
                  <a:cubicBezTo>
                    <a:pt x="966" y="812"/>
                    <a:pt x="966" y="812"/>
                    <a:pt x="966" y="812"/>
                  </a:cubicBezTo>
                  <a:cubicBezTo>
                    <a:pt x="958" y="806"/>
                    <a:pt x="958" y="806"/>
                    <a:pt x="958" y="806"/>
                  </a:cubicBezTo>
                  <a:close/>
                  <a:moveTo>
                    <a:pt x="842" y="702"/>
                  </a:moveTo>
                  <a:lnTo>
                    <a:pt x="842" y="702"/>
                  </a:lnTo>
                  <a:cubicBezTo>
                    <a:pt x="842" y="715"/>
                    <a:pt x="842" y="715"/>
                    <a:pt x="842" y="715"/>
                  </a:cubicBezTo>
                  <a:cubicBezTo>
                    <a:pt x="827" y="726"/>
                    <a:pt x="827" y="726"/>
                    <a:pt x="827" y="726"/>
                  </a:cubicBezTo>
                  <a:cubicBezTo>
                    <a:pt x="836" y="740"/>
                    <a:pt x="836" y="740"/>
                    <a:pt x="836" y="740"/>
                  </a:cubicBezTo>
                  <a:cubicBezTo>
                    <a:pt x="866" y="741"/>
                    <a:pt x="866" y="741"/>
                    <a:pt x="866" y="741"/>
                  </a:cubicBezTo>
                  <a:cubicBezTo>
                    <a:pt x="874" y="751"/>
                    <a:pt x="874" y="751"/>
                    <a:pt x="874" y="751"/>
                  </a:cubicBezTo>
                  <a:cubicBezTo>
                    <a:pt x="874" y="766"/>
                    <a:pt x="874" y="766"/>
                    <a:pt x="874" y="766"/>
                  </a:cubicBezTo>
                  <a:cubicBezTo>
                    <a:pt x="883" y="772"/>
                    <a:pt x="883" y="772"/>
                    <a:pt x="883" y="772"/>
                  </a:cubicBezTo>
                  <a:cubicBezTo>
                    <a:pt x="888" y="793"/>
                    <a:pt x="888" y="793"/>
                    <a:pt x="888" y="793"/>
                  </a:cubicBezTo>
                  <a:cubicBezTo>
                    <a:pt x="906" y="806"/>
                    <a:pt x="906" y="806"/>
                    <a:pt x="906" y="806"/>
                  </a:cubicBezTo>
                  <a:cubicBezTo>
                    <a:pt x="923" y="804"/>
                    <a:pt x="923" y="804"/>
                    <a:pt x="923" y="804"/>
                  </a:cubicBezTo>
                  <a:cubicBezTo>
                    <a:pt x="928" y="819"/>
                    <a:pt x="928" y="819"/>
                    <a:pt x="928" y="819"/>
                  </a:cubicBezTo>
                  <a:cubicBezTo>
                    <a:pt x="935" y="825"/>
                    <a:pt x="935" y="825"/>
                    <a:pt x="935" y="825"/>
                  </a:cubicBezTo>
                  <a:cubicBezTo>
                    <a:pt x="944" y="815"/>
                    <a:pt x="944" y="815"/>
                    <a:pt x="944" y="815"/>
                  </a:cubicBezTo>
                  <a:cubicBezTo>
                    <a:pt x="938" y="798"/>
                    <a:pt x="938" y="798"/>
                    <a:pt x="938" y="798"/>
                  </a:cubicBezTo>
                  <a:cubicBezTo>
                    <a:pt x="947" y="778"/>
                    <a:pt x="947" y="778"/>
                    <a:pt x="947" y="778"/>
                  </a:cubicBezTo>
                  <a:cubicBezTo>
                    <a:pt x="920" y="772"/>
                    <a:pt x="920" y="772"/>
                    <a:pt x="920" y="772"/>
                  </a:cubicBezTo>
                  <a:cubicBezTo>
                    <a:pt x="903" y="752"/>
                    <a:pt x="903" y="752"/>
                    <a:pt x="903" y="752"/>
                  </a:cubicBezTo>
                  <a:cubicBezTo>
                    <a:pt x="897" y="715"/>
                    <a:pt x="897" y="715"/>
                    <a:pt x="897" y="715"/>
                  </a:cubicBezTo>
                  <a:cubicBezTo>
                    <a:pt x="889" y="709"/>
                    <a:pt x="889" y="709"/>
                    <a:pt x="889" y="709"/>
                  </a:cubicBezTo>
                  <a:cubicBezTo>
                    <a:pt x="888" y="695"/>
                    <a:pt x="888" y="695"/>
                    <a:pt x="888" y="695"/>
                  </a:cubicBezTo>
                  <a:cubicBezTo>
                    <a:pt x="876" y="691"/>
                    <a:pt x="876" y="691"/>
                    <a:pt x="876" y="691"/>
                  </a:cubicBezTo>
                  <a:cubicBezTo>
                    <a:pt x="866" y="691"/>
                    <a:pt x="866" y="691"/>
                    <a:pt x="866" y="691"/>
                  </a:cubicBezTo>
                  <a:cubicBezTo>
                    <a:pt x="868" y="705"/>
                    <a:pt x="868" y="705"/>
                    <a:pt x="868" y="705"/>
                  </a:cubicBezTo>
                  <a:cubicBezTo>
                    <a:pt x="873" y="715"/>
                    <a:pt x="873" y="715"/>
                    <a:pt x="873" y="715"/>
                  </a:cubicBezTo>
                  <a:cubicBezTo>
                    <a:pt x="857" y="711"/>
                    <a:pt x="857" y="711"/>
                    <a:pt x="857" y="711"/>
                  </a:cubicBezTo>
                  <a:cubicBezTo>
                    <a:pt x="847" y="699"/>
                    <a:pt x="847" y="699"/>
                    <a:pt x="847" y="699"/>
                  </a:cubicBezTo>
                  <a:cubicBezTo>
                    <a:pt x="842" y="702"/>
                    <a:pt x="842" y="702"/>
                    <a:pt x="842" y="702"/>
                  </a:cubicBezTo>
                  <a:close/>
                  <a:moveTo>
                    <a:pt x="764" y="602"/>
                  </a:moveTo>
                  <a:lnTo>
                    <a:pt x="764" y="602"/>
                  </a:lnTo>
                  <a:cubicBezTo>
                    <a:pt x="755" y="613"/>
                    <a:pt x="755" y="613"/>
                    <a:pt x="755" y="613"/>
                  </a:cubicBezTo>
                  <a:cubicBezTo>
                    <a:pt x="769" y="625"/>
                    <a:pt x="769" y="625"/>
                    <a:pt x="769" y="625"/>
                  </a:cubicBezTo>
                  <a:cubicBezTo>
                    <a:pt x="782" y="618"/>
                    <a:pt x="782" y="618"/>
                    <a:pt x="782" y="618"/>
                  </a:cubicBezTo>
                  <a:cubicBezTo>
                    <a:pt x="778" y="602"/>
                    <a:pt x="778" y="602"/>
                    <a:pt x="778" y="602"/>
                  </a:cubicBezTo>
                  <a:cubicBezTo>
                    <a:pt x="764" y="602"/>
                    <a:pt x="764" y="602"/>
                    <a:pt x="764" y="602"/>
                  </a:cubicBezTo>
                  <a:close/>
                  <a:moveTo>
                    <a:pt x="776" y="567"/>
                  </a:moveTo>
                  <a:lnTo>
                    <a:pt x="776" y="567"/>
                  </a:lnTo>
                  <a:cubicBezTo>
                    <a:pt x="767" y="582"/>
                    <a:pt x="767" y="582"/>
                    <a:pt x="767" y="582"/>
                  </a:cubicBezTo>
                  <a:cubicBezTo>
                    <a:pt x="776" y="593"/>
                    <a:pt x="776" y="593"/>
                    <a:pt x="776" y="593"/>
                  </a:cubicBezTo>
                  <a:cubicBezTo>
                    <a:pt x="788" y="588"/>
                    <a:pt x="788" y="588"/>
                    <a:pt x="788" y="588"/>
                  </a:cubicBezTo>
                  <a:cubicBezTo>
                    <a:pt x="808" y="598"/>
                    <a:pt x="808" y="598"/>
                    <a:pt x="808" y="598"/>
                  </a:cubicBezTo>
                  <a:cubicBezTo>
                    <a:pt x="814" y="593"/>
                    <a:pt x="814" y="593"/>
                    <a:pt x="814" y="593"/>
                  </a:cubicBezTo>
                  <a:cubicBezTo>
                    <a:pt x="790" y="570"/>
                    <a:pt x="790" y="570"/>
                    <a:pt x="790" y="570"/>
                  </a:cubicBezTo>
                  <a:cubicBezTo>
                    <a:pt x="776" y="567"/>
                    <a:pt x="776" y="567"/>
                    <a:pt x="776" y="567"/>
                  </a:cubicBezTo>
                  <a:close/>
                  <a:moveTo>
                    <a:pt x="614" y="459"/>
                  </a:moveTo>
                  <a:lnTo>
                    <a:pt x="614" y="459"/>
                  </a:lnTo>
                  <a:cubicBezTo>
                    <a:pt x="602" y="478"/>
                    <a:pt x="602" y="478"/>
                    <a:pt x="602" y="478"/>
                  </a:cubicBezTo>
                  <a:cubicBezTo>
                    <a:pt x="605" y="494"/>
                    <a:pt x="605" y="494"/>
                    <a:pt x="605" y="494"/>
                  </a:cubicBezTo>
                  <a:cubicBezTo>
                    <a:pt x="633" y="497"/>
                    <a:pt x="633" y="497"/>
                    <a:pt x="633" y="497"/>
                  </a:cubicBezTo>
                  <a:cubicBezTo>
                    <a:pt x="652" y="506"/>
                    <a:pt x="652" y="506"/>
                    <a:pt x="652" y="506"/>
                  </a:cubicBezTo>
                  <a:cubicBezTo>
                    <a:pt x="659" y="501"/>
                    <a:pt x="659" y="501"/>
                    <a:pt x="659" y="501"/>
                  </a:cubicBezTo>
                  <a:cubicBezTo>
                    <a:pt x="652" y="477"/>
                    <a:pt x="652" y="477"/>
                    <a:pt x="652" y="477"/>
                  </a:cubicBezTo>
                  <a:cubicBezTo>
                    <a:pt x="636" y="462"/>
                    <a:pt x="636" y="462"/>
                    <a:pt x="636" y="462"/>
                  </a:cubicBezTo>
                  <a:cubicBezTo>
                    <a:pt x="614" y="459"/>
                    <a:pt x="614" y="459"/>
                    <a:pt x="614" y="459"/>
                  </a:cubicBezTo>
                  <a:close/>
                  <a:moveTo>
                    <a:pt x="568" y="433"/>
                  </a:moveTo>
                  <a:lnTo>
                    <a:pt x="568" y="433"/>
                  </a:lnTo>
                  <a:cubicBezTo>
                    <a:pt x="578" y="433"/>
                    <a:pt x="578" y="433"/>
                    <a:pt x="578" y="433"/>
                  </a:cubicBezTo>
                  <a:cubicBezTo>
                    <a:pt x="597" y="440"/>
                    <a:pt x="597" y="440"/>
                    <a:pt x="597" y="440"/>
                  </a:cubicBezTo>
                  <a:cubicBezTo>
                    <a:pt x="607" y="452"/>
                    <a:pt x="607" y="452"/>
                    <a:pt x="607" y="452"/>
                  </a:cubicBezTo>
                  <a:cubicBezTo>
                    <a:pt x="596" y="471"/>
                    <a:pt x="596" y="471"/>
                    <a:pt x="596" y="471"/>
                  </a:cubicBezTo>
                  <a:cubicBezTo>
                    <a:pt x="588" y="463"/>
                    <a:pt x="588" y="463"/>
                    <a:pt x="588" y="463"/>
                  </a:cubicBezTo>
                  <a:cubicBezTo>
                    <a:pt x="568" y="433"/>
                    <a:pt x="568" y="433"/>
                    <a:pt x="568" y="433"/>
                  </a:cubicBezTo>
                  <a:close/>
                  <a:moveTo>
                    <a:pt x="512" y="394"/>
                  </a:moveTo>
                  <a:lnTo>
                    <a:pt x="512" y="394"/>
                  </a:lnTo>
                  <a:cubicBezTo>
                    <a:pt x="521" y="417"/>
                    <a:pt x="521" y="417"/>
                    <a:pt x="521" y="417"/>
                  </a:cubicBezTo>
                  <a:cubicBezTo>
                    <a:pt x="536" y="416"/>
                    <a:pt x="536" y="416"/>
                    <a:pt x="536" y="416"/>
                  </a:cubicBezTo>
                  <a:cubicBezTo>
                    <a:pt x="550" y="399"/>
                    <a:pt x="550" y="399"/>
                    <a:pt x="550" y="399"/>
                  </a:cubicBezTo>
                  <a:cubicBezTo>
                    <a:pt x="536" y="382"/>
                    <a:pt x="536" y="382"/>
                    <a:pt x="536" y="382"/>
                  </a:cubicBezTo>
                  <a:cubicBezTo>
                    <a:pt x="526" y="391"/>
                    <a:pt x="526" y="391"/>
                    <a:pt x="526" y="391"/>
                  </a:cubicBezTo>
                  <a:cubicBezTo>
                    <a:pt x="512" y="394"/>
                    <a:pt x="512" y="394"/>
                    <a:pt x="512" y="394"/>
                  </a:cubicBezTo>
                  <a:close/>
                  <a:moveTo>
                    <a:pt x="568" y="1001"/>
                  </a:moveTo>
                  <a:lnTo>
                    <a:pt x="568" y="1001"/>
                  </a:lnTo>
                  <a:cubicBezTo>
                    <a:pt x="590" y="1016"/>
                    <a:pt x="590" y="1016"/>
                    <a:pt x="590" y="1016"/>
                  </a:cubicBezTo>
                  <a:cubicBezTo>
                    <a:pt x="588" y="1006"/>
                    <a:pt x="588" y="1006"/>
                    <a:pt x="588" y="1006"/>
                  </a:cubicBezTo>
                  <a:cubicBezTo>
                    <a:pt x="579" y="998"/>
                    <a:pt x="579" y="998"/>
                    <a:pt x="579" y="998"/>
                  </a:cubicBezTo>
                  <a:cubicBezTo>
                    <a:pt x="568" y="1001"/>
                    <a:pt x="568" y="1001"/>
                    <a:pt x="568" y="1001"/>
                  </a:cubicBezTo>
                  <a:close/>
                  <a:moveTo>
                    <a:pt x="419" y="798"/>
                  </a:moveTo>
                  <a:lnTo>
                    <a:pt x="419" y="798"/>
                  </a:lnTo>
                  <a:cubicBezTo>
                    <a:pt x="408" y="812"/>
                    <a:pt x="408" y="812"/>
                    <a:pt x="408" y="812"/>
                  </a:cubicBezTo>
                  <a:cubicBezTo>
                    <a:pt x="438" y="839"/>
                    <a:pt x="438" y="839"/>
                    <a:pt x="438" y="839"/>
                  </a:cubicBezTo>
                  <a:cubicBezTo>
                    <a:pt x="434" y="824"/>
                    <a:pt x="434" y="824"/>
                    <a:pt x="434" y="824"/>
                  </a:cubicBezTo>
                  <a:cubicBezTo>
                    <a:pt x="435" y="810"/>
                    <a:pt x="435" y="810"/>
                    <a:pt x="435" y="810"/>
                  </a:cubicBezTo>
                  <a:cubicBezTo>
                    <a:pt x="419" y="798"/>
                    <a:pt x="419" y="798"/>
                    <a:pt x="419" y="798"/>
                  </a:cubicBezTo>
                  <a:close/>
                  <a:moveTo>
                    <a:pt x="394" y="781"/>
                  </a:moveTo>
                  <a:lnTo>
                    <a:pt x="394" y="781"/>
                  </a:lnTo>
                  <a:cubicBezTo>
                    <a:pt x="409" y="789"/>
                    <a:pt x="409" y="789"/>
                    <a:pt x="409" y="789"/>
                  </a:cubicBezTo>
                  <a:cubicBezTo>
                    <a:pt x="397" y="799"/>
                    <a:pt x="397" y="799"/>
                    <a:pt x="397" y="799"/>
                  </a:cubicBezTo>
                  <a:cubicBezTo>
                    <a:pt x="394" y="781"/>
                    <a:pt x="394" y="781"/>
                    <a:pt x="394" y="781"/>
                  </a:cubicBezTo>
                  <a:close/>
                  <a:moveTo>
                    <a:pt x="365" y="731"/>
                  </a:moveTo>
                  <a:lnTo>
                    <a:pt x="365" y="731"/>
                  </a:lnTo>
                  <a:cubicBezTo>
                    <a:pt x="356" y="740"/>
                    <a:pt x="356" y="740"/>
                    <a:pt x="356" y="740"/>
                  </a:cubicBezTo>
                  <a:cubicBezTo>
                    <a:pt x="367" y="752"/>
                    <a:pt x="367" y="752"/>
                    <a:pt x="367" y="752"/>
                  </a:cubicBezTo>
                  <a:cubicBezTo>
                    <a:pt x="383" y="758"/>
                    <a:pt x="383" y="758"/>
                    <a:pt x="383" y="758"/>
                  </a:cubicBezTo>
                  <a:cubicBezTo>
                    <a:pt x="365" y="731"/>
                    <a:pt x="365" y="731"/>
                    <a:pt x="365" y="731"/>
                  </a:cubicBezTo>
                  <a:close/>
                  <a:moveTo>
                    <a:pt x="276" y="656"/>
                  </a:moveTo>
                  <a:lnTo>
                    <a:pt x="276" y="656"/>
                  </a:lnTo>
                  <a:cubicBezTo>
                    <a:pt x="276" y="670"/>
                    <a:pt x="276" y="670"/>
                    <a:pt x="276" y="670"/>
                  </a:cubicBezTo>
                  <a:cubicBezTo>
                    <a:pt x="293" y="676"/>
                    <a:pt x="293" y="676"/>
                    <a:pt x="293" y="676"/>
                  </a:cubicBezTo>
                  <a:cubicBezTo>
                    <a:pt x="315" y="708"/>
                    <a:pt x="315" y="708"/>
                    <a:pt x="315" y="708"/>
                  </a:cubicBezTo>
                  <a:cubicBezTo>
                    <a:pt x="336" y="714"/>
                    <a:pt x="336" y="714"/>
                    <a:pt x="336" y="714"/>
                  </a:cubicBezTo>
                  <a:cubicBezTo>
                    <a:pt x="336" y="683"/>
                    <a:pt x="336" y="683"/>
                    <a:pt x="336" y="683"/>
                  </a:cubicBezTo>
                  <a:cubicBezTo>
                    <a:pt x="312" y="648"/>
                    <a:pt x="312" y="648"/>
                    <a:pt x="312" y="648"/>
                  </a:cubicBezTo>
                  <a:cubicBezTo>
                    <a:pt x="293" y="644"/>
                    <a:pt x="293" y="644"/>
                    <a:pt x="293" y="644"/>
                  </a:cubicBezTo>
                  <a:cubicBezTo>
                    <a:pt x="276" y="656"/>
                    <a:pt x="276" y="656"/>
                    <a:pt x="276" y="656"/>
                  </a:cubicBezTo>
                  <a:close/>
                  <a:moveTo>
                    <a:pt x="266" y="596"/>
                  </a:moveTo>
                  <a:lnTo>
                    <a:pt x="266" y="596"/>
                  </a:lnTo>
                  <a:cubicBezTo>
                    <a:pt x="258" y="614"/>
                    <a:pt x="258" y="614"/>
                    <a:pt x="258" y="614"/>
                  </a:cubicBezTo>
                  <a:cubicBezTo>
                    <a:pt x="267" y="625"/>
                    <a:pt x="267" y="625"/>
                    <a:pt x="267" y="625"/>
                  </a:cubicBezTo>
                  <a:cubicBezTo>
                    <a:pt x="278" y="613"/>
                    <a:pt x="278" y="613"/>
                    <a:pt x="278" y="613"/>
                  </a:cubicBezTo>
                  <a:cubicBezTo>
                    <a:pt x="278" y="602"/>
                    <a:pt x="278" y="602"/>
                    <a:pt x="278" y="602"/>
                  </a:cubicBezTo>
                  <a:cubicBezTo>
                    <a:pt x="266" y="596"/>
                    <a:pt x="266" y="596"/>
                    <a:pt x="266" y="596"/>
                  </a:cubicBezTo>
                  <a:close/>
                  <a:moveTo>
                    <a:pt x="276" y="552"/>
                  </a:moveTo>
                  <a:lnTo>
                    <a:pt x="276" y="552"/>
                  </a:lnTo>
                  <a:cubicBezTo>
                    <a:pt x="296" y="552"/>
                    <a:pt x="296" y="552"/>
                    <a:pt x="296" y="552"/>
                  </a:cubicBezTo>
                  <a:cubicBezTo>
                    <a:pt x="302" y="558"/>
                    <a:pt x="302" y="558"/>
                    <a:pt x="302" y="558"/>
                  </a:cubicBezTo>
                  <a:cubicBezTo>
                    <a:pt x="304" y="547"/>
                    <a:pt x="304" y="547"/>
                    <a:pt x="304" y="547"/>
                  </a:cubicBezTo>
                  <a:cubicBezTo>
                    <a:pt x="286" y="540"/>
                    <a:pt x="286" y="540"/>
                    <a:pt x="286" y="540"/>
                  </a:cubicBezTo>
                  <a:cubicBezTo>
                    <a:pt x="276" y="552"/>
                    <a:pt x="276" y="552"/>
                    <a:pt x="276" y="552"/>
                  </a:cubicBezTo>
                  <a:close/>
                  <a:moveTo>
                    <a:pt x="160" y="443"/>
                  </a:moveTo>
                  <a:lnTo>
                    <a:pt x="160" y="443"/>
                  </a:lnTo>
                  <a:cubicBezTo>
                    <a:pt x="176" y="442"/>
                    <a:pt x="176" y="442"/>
                    <a:pt x="176" y="442"/>
                  </a:cubicBezTo>
                  <a:cubicBezTo>
                    <a:pt x="185" y="434"/>
                    <a:pt x="185" y="434"/>
                    <a:pt x="185" y="434"/>
                  </a:cubicBezTo>
                  <a:cubicBezTo>
                    <a:pt x="195" y="437"/>
                    <a:pt x="195" y="437"/>
                    <a:pt x="195" y="437"/>
                  </a:cubicBezTo>
                  <a:cubicBezTo>
                    <a:pt x="206" y="460"/>
                    <a:pt x="206" y="460"/>
                    <a:pt x="206" y="460"/>
                  </a:cubicBezTo>
                  <a:cubicBezTo>
                    <a:pt x="226" y="475"/>
                    <a:pt x="226" y="475"/>
                    <a:pt x="226" y="475"/>
                  </a:cubicBezTo>
                  <a:cubicBezTo>
                    <a:pt x="220" y="486"/>
                    <a:pt x="220" y="486"/>
                    <a:pt x="220" y="48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11" y="511"/>
                    <a:pt x="211" y="511"/>
                    <a:pt x="211" y="511"/>
                  </a:cubicBezTo>
                  <a:cubicBezTo>
                    <a:pt x="194" y="483"/>
                    <a:pt x="194" y="483"/>
                    <a:pt x="194" y="483"/>
                  </a:cubicBezTo>
                  <a:cubicBezTo>
                    <a:pt x="183" y="480"/>
                    <a:pt x="183" y="480"/>
                    <a:pt x="183" y="480"/>
                  </a:cubicBezTo>
                  <a:cubicBezTo>
                    <a:pt x="179" y="462"/>
                    <a:pt x="179" y="462"/>
                    <a:pt x="179" y="462"/>
                  </a:cubicBezTo>
                  <a:cubicBezTo>
                    <a:pt x="160" y="443"/>
                    <a:pt x="160" y="443"/>
                    <a:pt x="160" y="443"/>
                  </a:cubicBezTo>
                  <a:close/>
                  <a:moveTo>
                    <a:pt x="160" y="381"/>
                  </a:moveTo>
                  <a:lnTo>
                    <a:pt x="160" y="381"/>
                  </a:lnTo>
                  <a:cubicBezTo>
                    <a:pt x="179" y="387"/>
                    <a:pt x="179" y="387"/>
                    <a:pt x="179" y="387"/>
                  </a:cubicBezTo>
                  <a:cubicBezTo>
                    <a:pt x="171" y="378"/>
                    <a:pt x="171" y="378"/>
                    <a:pt x="171" y="378"/>
                  </a:cubicBezTo>
                  <a:cubicBezTo>
                    <a:pt x="160" y="381"/>
                    <a:pt x="160" y="381"/>
                    <a:pt x="160" y="381"/>
                  </a:cubicBezTo>
                  <a:close/>
                  <a:moveTo>
                    <a:pt x="49" y="310"/>
                  </a:moveTo>
                  <a:lnTo>
                    <a:pt x="49" y="310"/>
                  </a:lnTo>
                  <a:cubicBezTo>
                    <a:pt x="43" y="316"/>
                    <a:pt x="43" y="316"/>
                    <a:pt x="43" y="316"/>
                  </a:cubicBezTo>
                  <a:cubicBezTo>
                    <a:pt x="38" y="327"/>
                    <a:pt x="38" y="327"/>
                    <a:pt x="38" y="327"/>
                  </a:cubicBezTo>
                  <a:cubicBezTo>
                    <a:pt x="53" y="336"/>
                    <a:pt x="53" y="336"/>
                    <a:pt x="53" y="336"/>
                  </a:cubicBezTo>
                  <a:cubicBezTo>
                    <a:pt x="73" y="333"/>
                    <a:pt x="73" y="333"/>
                    <a:pt x="73" y="333"/>
                  </a:cubicBezTo>
                  <a:cubicBezTo>
                    <a:pt x="61" y="318"/>
                    <a:pt x="61" y="318"/>
                    <a:pt x="61" y="318"/>
                  </a:cubicBezTo>
                  <a:cubicBezTo>
                    <a:pt x="49" y="310"/>
                    <a:pt x="49" y="310"/>
                    <a:pt x="49" y="310"/>
                  </a:cubicBezTo>
                  <a:close/>
                  <a:moveTo>
                    <a:pt x="3" y="81"/>
                  </a:moveTo>
                  <a:lnTo>
                    <a:pt x="3" y="81"/>
                  </a:lnTo>
                  <a:cubicBezTo>
                    <a:pt x="0" y="90"/>
                    <a:pt x="0" y="90"/>
                    <a:pt x="0" y="90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104" y="229"/>
                    <a:pt x="104" y="229"/>
                    <a:pt x="104" y="229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53" y="252"/>
                    <a:pt x="153" y="252"/>
                    <a:pt x="153" y="252"/>
                  </a:cubicBezTo>
                  <a:cubicBezTo>
                    <a:pt x="182" y="298"/>
                    <a:pt x="182" y="298"/>
                    <a:pt x="182" y="298"/>
                  </a:cubicBezTo>
                  <a:cubicBezTo>
                    <a:pt x="211" y="326"/>
                    <a:pt x="211" y="326"/>
                    <a:pt x="211" y="326"/>
                  </a:cubicBezTo>
                  <a:cubicBezTo>
                    <a:pt x="218" y="326"/>
                    <a:pt x="218" y="326"/>
                    <a:pt x="218" y="326"/>
                  </a:cubicBezTo>
                  <a:cubicBezTo>
                    <a:pt x="218" y="347"/>
                    <a:pt x="218" y="347"/>
                    <a:pt x="218" y="347"/>
                  </a:cubicBezTo>
                  <a:cubicBezTo>
                    <a:pt x="226" y="353"/>
                    <a:pt x="226" y="353"/>
                    <a:pt x="226" y="353"/>
                  </a:cubicBezTo>
                  <a:cubicBezTo>
                    <a:pt x="229" y="373"/>
                    <a:pt x="229" y="373"/>
                    <a:pt x="229" y="373"/>
                  </a:cubicBezTo>
                  <a:cubicBezTo>
                    <a:pt x="240" y="384"/>
                    <a:pt x="240" y="384"/>
                    <a:pt x="240" y="384"/>
                  </a:cubicBezTo>
                  <a:cubicBezTo>
                    <a:pt x="257" y="382"/>
                    <a:pt x="257" y="382"/>
                    <a:pt x="257" y="382"/>
                  </a:cubicBezTo>
                  <a:cubicBezTo>
                    <a:pt x="278" y="410"/>
                    <a:pt x="278" y="410"/>
                    <a:pt x="278" y="410"/>
                  </a:cubicBezTo>
                  <a:cubicBezTo>
                    <a:pt x="289" y="416"/>
                    <a:pt x="289" y="416"/>
                    <a:pt x="289" y="416"/>
                  </a:cubicBezTo>
                  <a:cubicBezTo>
                    <a:pt x="299" y="416"/>
                    <a:pt x="299" y="416"/>
                    <a:pt x="299" y="416"/>
                  </a:cubicBezTo>
                  <a:cubicBezTo>
                    <a:pt x="302" y="423"/>
                    <a:pt x="302" y="423"/>
                    <a:pt x="302" y="423"/>
                  </a:cubicBezTo>
                  <a:cubicBezTo>
                    <a:pt x="295" y="436"/>
                    <a:pt x="295" y="436"/>
                    <a:pt x="295" y="436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68"/>
                    <a:pt x="313" y="468"/>
                    <a:pt x="313" y="468"/>
                  </a:cubicBezTo>
                  <a:cubicBezTo>
                    <a:pt x="313" y="472"/>
                    <a:pt x="313" y="472"/>
                    <a:pt x="313" y="472"/>
                  </a:cubicBezTo>
                  <a:cubicBezTo>
                    <a:pt x="328" y="515"/>
                    <a:pt x="328" y="515"/>
                    <a:pt x="328" y="515"/>
                  </a:cubicBezTo>
                  <a:cubicBezTo>
                    <a:pt x="336" y="540"/>
                    <a:pt x="336" y="540"/>
                    <a:pt x="336" y="540"/>
                  </a:cubicBezTo>
                  <a:cubicBezTo>
                    <a:pt x="357" y="546"/>
                    <a:pt x="357" y="546"/>
                    <a:pt x="357" y="546"/>
                  </a:cubicBezTo>
                  <a:cubicBezTo>
                    <a:pt x="382" y="561"/>
                    <a:pt x="382" y="561"/>
                    <a:pt x="382" y="561"/>
                  </a:cubicBezTo>
                  <a:cubicBezTo>
                    <a:pt x="382" y="576"/>
                    <a:pt x="382" y="576"/>
                    <a:pt x="382" y="576"/>
                  </a:cubicBezTo>
                  <a:cubicBezTo>
                    <a:pt x="402" y="611"/>
                    <a:pt x="402" y="611"/>
                    <a:pt x="402" y="611"/>
                  </a:cubicBezTo>
                  <a:cubicBezTo>
                    <a:pt x="420" y="625"/>
                    <a:pt x="420" y="625"/>
                    <a:pt x="420" y="625"/>
                  </a:cubicBezTo>
                  <a:cubicBezTo>
                    <a:pt x="423" y="665"/>
                    <a:pt x="423" y="665"/>
                    <a:pt x="423" y="665"/>
                  </a:cubicBezTo>
                  <a:cubicBezTo>
                    <a:pt x="454" y="721"/>
                    <a:pt x="454" y="721"/>
                    <a:pt x="454" y="721"/>
                  </a:cubicBezTo>
                  <a:cubicBezTo>
                    <a:pt x="452" y="743"/>
                    <a:pt x="452" y="743"/>
                    <a:pt x="452" y="743"/>
                  </a:cubicBezTo>
                  <a:cubicBezTo>
                    <a:pt x="460" y="764"/>
                    <a:pt x="460" y="764"/>
                    <a:pt x="460" y="764"/>
                  </a:cubicBezTo>
                  <a:cubicBezTo>
                    <a:pt x="489" y="786"/>
                    <a:pt x="489" y="786"/>
                    <a:pt x="489" y="786"/>
                  </a:cubicBezTo>
                  <a:cubicBezTo>
                    <a:pt x="519" y="824"/>
                    <a:pt x="519" y="824"/>
                    <a:pt x="519" y="824"/>
                  </a:cubicBezTo>
                  <a:cubicBezTo>
                    <a:pt x="527" y="844"/>
                    <a:pt x="527" y="844"/>
                    <a:pt x="527" y="844"/>
                  </a:cubicBezTo>
                  <a:cubicBezTo>
                    <a:pt x="550" y="848"/>
                    <a:pt x="550" y="848"/>
                    <a:pt x="550" y="848"/>
                  </a:cubicBezTo>
                  <a:cubicBezTo>
                    <a:pt x="558" y="858"/>
                    <a:pt x="558" y="858"/>
                    <a:pt x="558" y="858"/>
                  </a:cubicBezTo>
                  <a:cubicBezTo>
                    <a:pt x="578" y="870"/>
                    <a:pt x="578" y="870"/>
                    <a:pt x="578" y="870"/>
                  </a:cubicBezTo>
                  <a:cubicBezTo>
                    <a:pt x="581" y="893"/>
                    <a:pt x="581" y="893"/>
                    <a:pt x="581" y="893"/>
                  </a:cubicBezTo>
                  <a:cubicBezTo>
                    <a:pt x="599" y="905"/>
                    <a:pt x="599" y="905"/>
                    <a:pt x="599" y="905"/>
                  </a:cubicBezTo>
                  <a:cubicBezTo>
                    <a:pt x="620" y="928"/>
                    <a:pt x="620" y="928"/>
                    <a:pt x="620" y="928"/>
                  </a:cubicBezTo>
                  <a:cubicBezTo>
                    <a:pt x="655" y="951"/>
                    <a:pt x="655" y="951"/>
                    <a:pt x="655" y="951"/>
                  </a:cubicBezTo>
                  <a:cubicBezTo>
                    <a:pt x="665" y="968"/>
                    <a:pt x="665" y="968"/>
                    <a:pt x="665" y="968"/>
                  </a:cubicBezTo>
                  <a:cubicBezTo>
                    <a:pt x="688" y="975"/>
                    <a:pt x="688" y="975"/>
                    <a:pt x="688" y="975"/>
                  </a:cubicBezTo>
                  <a:cubicBezTo>
                    <a:pt x="735" y="1016"/>
                    <a:pt x="735" y="1016"/>
                    <a:pt x="735" y="1016"/>
                  </a:cubicBezTo>
                  <a:cubicBezTo>
                    <a:pt x="740" y="1033"/>
                    <a:pt x="740" y="1033"/>
                    <a:pt x="740" y="1033"/>
                  </a:cubicBezTo>
                  <a:cubicBezTo>
                    <a:pt x="750" y="1038"/>
                    <a:pt x="750" y="1038"/>
                    <a:pt x="750" y="1038"/>
                  </a:cubicBezTo>
                  <a:cubicBezTo>
                    <a:pt x="761" y="1058"/>
                    <a:pt x="761" y="1058"/>
                    <a:pt x="761" y="1058"/>
                  </a:cubicBezTo>
                  <a:cubicBezTo>
                    <a:pt x="767" y="1050"/>
                    <a:pt x="767" y="1050"/>
                    <a:pt x="767" y="1050"/>
                  </a:cubicBezTo>
                  <a:cubicBezTo>
                    <a:pt x="767" y="1035"/>
                    <a:pt x="767" y="1035"/>
                    <a:pt x="767" y="1035"/>
                  </a:cubicBezTo>
                  <a:cubicBezTo>
                    <a:pt x="763" y="1026"/>
                    <a:pt x="763" y="1026"/>
                    <a:pt x="763" y="1026"/>
                  </a:cubicBezTo>
                  <a:cubicBezTo>
                    <a:pt x="763" y="1018"/>
                    <a:pt x="763" y="1018"/>
                    <a:pt x="763" y="1018"/>
                  </a:cubicBezTo>
                  <a:cubicBezTo>
                    <a:pt x="778" y="1021"/>
                    <a:pt x="778" y="1021"/>
                    <a:pt x="778" y="1021"/>
                  </a:cubicBezTo>
                  <a:cubicBezTo>
                    <a:pt x="808" y="1050"/>
                    <a:pt x="808" y="1050"/>
                    <a:pt x="808" y="1050"/>
                  </a:cubicBezTo>
                  <a:cubicBezTo>
                    <a:pt x="814" y="1044"/>
                    <a:pt x="814" y="1044"/>
                    <a:pt x="814" y="1044"/>
                  </a:cubicBezTo>
                  <a:cubicBezTo>
                    <a:pt x="816" y="1023"/>
                    <a:pt x="816" y="1023"/>
                    <a:pt x="816" y="1023"/>
                  </a:cubicBezTo>
                  <a:cubicBezTo>
                    <a:pt x="822" y="1012"/>
                    <a:pt x="822" y="1012"/>
                    <a:pt x="822" y="1012"/>
                  </a:cubicBezTo>
                  <a:cubicBezTo>
                    <a:pt x="836" y="1015"/>
                    <a:pt x="836" y="1015"/>
                    <a:pt x="836" y="1015"/>
                  </a:cubicBezTo>
                  <a:cubicBezTo>
                    <a:pt x="850" y="1038"/>
                    <a:pt x="850" y="1038"/>
                    <a:pt x="850" y="1038"/>
                  </a:cubicBezTo>
                  <a:cubicBezTo>
                    <a:pt x="860" y="1043"/>
                    <a:pt x="860" y="1043"/>
                    <a:pt x="860" y="1043"/>
                  </a:cubicBezTo>
                  <a:cubicBezTo>
                    <a:pt x="871" y="1030"/>
                    <a:pt x="871" y="1030"/>
                    <a:pt x="871" y="1030"/>
                  </a:cubicBezTo>
                  <a:cubicBezTo>
                    <a:pt x="870" y="995"/>
                    <a:pt x="870" y="995"/>
                    <a:pt x="870" y="995"/>
                  </a:cubicBezTo>
                  <a:cubicBezTo>
                    <a:pt x="877" y="951"/>
                    <a:pt x="877" y="951"/>
                    <a:pt x="877" y="951"/>
                  </a:cubicBezTo>
                  <a:cubicBezTo>
                    <a:pt x="868" y="920"/>
                    <a:pt x="868" y="920"/>
                    <a:pt x="868" y="920"/>
                  </a:cubicBezTo>
                  <a:cubicBezTo>
                    <a:pt x="882" y="888"/>
                    <a:pt x="882" y="888"/>
                    <a:pt x="882" y="888"/>
                  </a:cubicBezTo>
                  <a:cubicBezTo>
                    <a:pt x="876" y="876"/>
                    <a:pt x="876" y="876"/>
                    <a:pt x="876" y="876"/>
                  </a:cubicBezTo>
                  <a:cubicBezTo>
                    <a:pt x="876" y="850"/>
                    <a:pt x="876" y="850"/>
                    <a:pt x="876" y="850"/>
                  </a:cubicBezTo>
                  <a:cubicBezTo>
                    <a:pt x="891" y="844"/>
                    <a:pt x="891" y="844"/>
                    <a:pt x="891" y="844"/>
                  </a:cubicBezTo>
                  <a:cubicBezTo>
                    <a:pt x="897" y="832"/>
                    <a:pt x="897" y="832"/>
                    <a:pt x="897" y="832"/>
                  </a:cubicBezTo>
                  <a:cubicBezTo>
                    <a:pt x="896" y="816"/>
                    <a:pt x="896" y="816"/>
                    <a:pt x="896" y="816"/>
                  </a:cubicBezTo>
                  <a:cubicBezTo>
                    <a:pt x="883" y="812"/>
                    <a:pt x="883" y="812"/>
                    <a:pt x="883" y="812"/>
                  </a:cubicBezTo>
                  <a:cubicBezTo>
                    <a:pt x="868" y="799"/>
                    <a:pt x="868" y="799"/>
                    <a:pt x="868" y="799"/>
                  </a:cubicBezTo>
                  <a:cubicBezTo>
                    <a:pt x="862" y="781"/>
                    <a:pt x="862" y="781"/>
                    <a:pt x="862" y="781"/>
                  </a:cubicBezTo>
                  <a:cubicBezTo>
                    <a:pt x="851" y="775"/>
                    <a:pt x="851" y="775"/>
                    <a:pt x="851" y="775"/>
                  </a:cubicBezTo>
                  <a:cubicBezTo>
                    <a:pt x="847" y="763"/>
                    <a:pt x="847" y="763"/>
                    <a:pt x="847" y="763"/>
                  </a:cubicBezTo>
                  <a:cubicBezTo>
                    <a:pt x="831" y="757"/>
                    <a:pt x="831" y="757"/>
                    <a:pt x="831" y="757"/>
                  </a:cubicBezTo>
                  <a:cubicBezTo>
                    <a:pt x="807" y="758"/>
                    <a:pt x="807" y="758"/>
                    <a:pt x="807" y="758"/>
                  </a:cubicBezTo>
                  <a:cubicBezTo>
                    <a:pt x="792" y="757"/>
                    <a:pt x="792" y="757"/>
                    <a:pt x="792" y="757"/>
                  </a:cubicBezTo>
                  <a:cubicBezTo>
                    <a:pt x="788" y="732"/>
                    <a:pt x="788" y="732"/>
                    <a:pt x="788" y="732"/>
                  </a:cubicBezTo>
                  <a:cubicBezTo>
                    <a:pt x="778" y="717"/>
                    <a:pt x="778" y="717"/>
                    <a:pt x="778" y="717"/>
                  </a:cubicBezTo>
                  <a:cubicBezTo>
                    <a:pt x="767" y="723"/>
                    <a:pt x="767" y="723"/>
                    <a:pt x="767" y="723"/>
                  </a:cubicBezTo>
                  <a:cubicBezTo>
                    <a:pt x="775" y="708"/>
                    <a:pt x="775" y="708"/>
                    <a:pt x="775" y="708"/>
                  </a:cubicBezTo>
                  <a:cubicBezTo>
                    <a:pt x="767" y="689"/>
                    <a:pt x="767" y="689"/>
                    <a:pt x="767" y="689"/>
                  </a:cubicBezTo>
                  <a:cubicBezTo>
                    <a:pt x="766" y="650"/>
                    <a:pt x="766" y="650"/>
                    <a:pt x="766" y="650"/>
                  </a:cubicBezTo>
                  <a:cubicBezTo>
                    <a:pt x="746" y="657"/>
                    <a:pt x="746" y="657"/>
                    <a:pt x="746" y="657"/>
                  </a:cubicBezTo>
                  <a:cubicBezTo>
                    <a:pt x="738" y="650"/>
                    <a:pt x="738" y="650"/>
                    <a:pt x="738" y="650"/>
                  </a:cubicBezTo>
                  <a:cubicBezTo>
                    <a:pt x="706" y="650"/>
                    <a:pt x="706" y="650"/>
                    <a:pt x="706" y="650"/>
                  </a:cubicBezTo>
                  <a:cubicBezTo>
                    <a:pt x="678" y="631"/>
                    <a:pt x="678" y="631"/>
                    <a:pt x="678" y="631"/>
                  </a:cubicBezTo>
                  <a:cubicBezTo>
                    <a:pt x="680" y="618"/>
                    <a:pt x="680" y="618"/>
                    <a:pt x="680" y="618"/>
                  </a:cubicBezTo>
                  <a:cubicBezTo>
                    <a:pt x="695" y="610"/>
                    <a:pt x="695" y="610"/>
                    <a:pt x="695" y="610"/>
                  </a:cubicBezTo>
                  <a:cubicBezTo>
                    <a:pt x="715" y="599"/>
                    <a:pt x="715" y="599"/>
                    <a:pt x="715" y="599"/>
                  </a:cubicBezTo>
                  <a:cubicBezTo>
                    <a:pt x="703" y="593"/>
                    <a:pt x="703" y="593"/>
                    <a:pt x="703" y="593"/>
                  </a:cubicBezTo>
                  <a:cubicBezTo>
                    <a:pt x="685" y="595"/>
                    <a:pt x="685" y="595"/>
                    <a:pt x="685" y="595"/>
                  </a:cubicBezTo>
                  <a:cubicBezTo>
                    <a:pt x="675" y="592"/>
                    <a:pt x="675" y="592"/>
                    <a:pt x="675" y="592"/>
                  </a:cubicBezTo>
                  <a:cubicBezTo>
                    <a:pt x="657" y="598"/>
                    <a:pt x="657" y="598"/>
                    <a:pt x="657" y="598"/>
                  </a:cubicBezTo>
                  <a:cubicBezTo>
                    <a:pt x="671" y="587"/>
                    <a:pt x="671" y="587"/>
                    <a:pt x="671" y="587"/>
                  </a:cubicBezTo>
                  <a:cubicBezTo>
                    <a:pt x="689" y="572"/>
                    <a:pt x="689" y="572"/>
                    <a:pt x="689" y="572"/>
                  </a:cubicBezTo>
                  <a:cubicBezTo>
                    <a:pt x="714" y="569"/>
                    <a:pt x="714" y="569"/>
                    <a:pt x="714" y="569"/>
                  </a:cubicBezTo>
                  <a:cubicBezTo>
                    <a:pt x="709" y="552"/>
                    <a:pt x="709" y="552"/>
                    <a:pt x="709" y="552"/>
                  </a:cubicBezTo>
                  <a:cubicBezTo>
                    <a:pt x="685" y="524"/>
                    <a:pt x="685" y="524"/>
                    <a:pt x="685" y="524"/>
                  </a:cubicBezTo>
                  <a:cubicBezTo>
                    <a:pt x="669" y="523"/>
                    <a:pt x="669" y="523"/>
                    <a:pt x="669" y="523"/>
                  </a:cubicBezTo>
                  <a:cubicBezTo>
                    <a:pt x="651" y="535"/>
                    <a:pt x="651" y="535"/>
                    <a:pt x="651" y="535"/>
                  </a:cubicBezTo>
                  <a:cubicBezTo>
                    <a:pt x="634" y="546"/>
                    <a:pt x="634" y="546"/>
                    <a:pt x="634" y="546"/>
                  </a:cubicBezTo>
                  <a:cubicBezTo>
                    <a:pt x="614" y="546"/>
                    <a:pt x="614" y="546"/>
                    <a:pt x="614" y="546"/>
                  </a:cubicBezTo>
                  <a:cubicBezTo>
                    <a:pt x="625" y="544"/>
                    <a:pt x="625" y="544"/>
                    <a:pt x="625" y="544"/>
                  </a:cubicBezTo>
                  <a:cubicBezTo>
                    <a:pt x="633" y="537"/>
                    <a:pt x="633" y="537"/>
                    <a:pt x="633" y="537"/>
                  </a:cubicBezTo>
                  <a:cubicBezTo>
                    <a:pt x="640" y="535"/>
                    <a:pt x="640" y="535"/>
                    <a:pt x="640" y="535"/>
                  </a:cubicBezTo>
                  <a:cubicBezTo>
                    <a:pt x="648" y="524"/>
                    <a:pt x="648" y="524"/>
                    <a:pt x="648" y="524"/>
                  </a:cubicBezTo>
                  <a:cubicBezTo>
                    <a:pt x="645" y="514"/>
                    <a:pt x="645" y="514"/>
                    <a:pt x="645" y="514"/>
                  </a:cubicBezTo>
                  <a:cubicBezTo>
                    <a:pt x="626" y="504"/>
                    <a:pt x="626" y="504"/>
                    <a:pt x="626" y="504"/>
                  </a:cubicBezTo>
                  <a:cubicBezTo>
                    <a:pt x="597" y="506"/>
                    <a:pt x="597" y="506"/>
                    <a:pt x="597" y="506"/>
                  </a:cubicBezTo>
                  <a:cubicBezTo>
                    <a:pt x="578" y="489"/>
                    <a:pt x="578" y="489"/>
                    <a:pt x="578" y="489"/>
                  </a:cubicBezTo>
                  <a:cubicBezTo>
                    <a:pt x="578" y="478"/>
                    <a:pt x="578" y="478"/>
                    <a:pt x="578" y="478"/>
                  </a:cubicBezTo>
                  <a:cubicBezTo>
                    <a:pt x="574" y="457"/>
                    <a:pt x="574" y="457"/>
                    <a:pt x="574" y="457"/>
                  </a:cubicBezTo>
                  <a:cubicBezTo>
                    <a:pt x="541" y="423"/>
                    <a:pt x="541" y="423"/>
                    <a:pt x="541" y="423"/>
                  </a:cubicBezTo>
                  <a:cubicBezTo>
                    <a:pt x="530" y="420"/>
                    <a:pt x="530" y="420"/>
                    <a:pt x="530" y="420"/>
                  </a:cubicBezTo>
                  <a:cubicBezTo>
                    <a:pt x="519" y="423"/>
                    <a:pt x="519" y="423"/>
                    <a:pt x="519" y="423"/>
                  </a:cubicBezTo>
                  <a:cubicBezTo>
                    <a:pt x="506" y="414"/>
                    <a:pt x="506" y="414"/>
                    <a:pt x="506" y="414"/>
                  </a:cubicBezTo>
                  <a:cubicBezTo>
                    <a:pt x="503" y="384"/>
                    <a:pt x="503" y="384"/>
                    <a:pt x="503" y="384"/>
                  </a:cubicBezTo>
                  <a:cubicBezTo>
                    <a:pt x="478" y="361"/>
                    <a:pt x="478" y="361"/>
                    <a:pt x="478" y="361"/>
                  </a:cubicBezTo>
                  <a:cubicBezTo>
                    <a:pt x="448" y="344"/>
                    <a:pt x="448" y="344"/>
                    <a:pt x="448" y="344"/>
                  </a:cubicBezTo>
                  <a:cubicBezTo>
                    <a:pt x="429" y="342"/>
                    <a:pt x="429" y="342"/>
                    <a:pt x="429" y="342"/>
                  </a:cubicBezTo>
                  <a:cubicBezTo>
                    <a:pt x="425" y="350"/>
                    <a:pt x="425" y="350"/>
                    <a:pt x="425" y="350"/>
                  </a:cubicBezTo>
                  <a:cubicBezTo>
                    <a:pt x="416" y="344"/>
                    <a:pt x="416" y="344"/>
                    <a:pt x="416" y="344"/>
                  </a:cubicBezTo>
                  <a:cubicBezTo>
                    <a:pt x="411" y="323"/>
                    <a:pt x="411" y="323"/>
                    <a:pt x="411" y="323"/>
                  </a:cubicBezTo>
                  <a:cubicBezTo>
                    <a:pt x="400" y="333"/>
                    <a:pt x="400" y="333"/>
                    <a:pt x="400" y="333"/>
                  </a:cubicBezTo>
                  <a:cubicBezTo>
                    <a:pt x="391" y="321"/>
                    <a:pt x="391" y="321"/>
                    <a:pt x="391" y="321"/>
                  </a:cubicBezTo>
                  <a:cubicBezTo>
                    <a:pt x="391" y="297"/>
                    <a:pt x="391" y="297"/>
                    <a:pt x="391" y="297"/>
                  </a:cubicBezTo>
                  <a:cubicBezTo>
                    <a:pt x="376" y="278"/>
                    <a:pt x="376" y="278"/>
                    <a:pt x="376" y="278"/>
                  </a:cubicBezTo>
                  <a:cubicBezTo>
                    <a:pt x="359" y="275"/>
                    <a:pt x="359" y="275"/>
                    <a:pt x="359" y="275"/>
                  </a:cubicBezTo>
                  <a:cubicBezTo>
                    <a:pt x="351" y="264"/>
                    <a:pt x="351" y="264"/>
                    <a:pt x="351" y="264"/>
                  </a:cubicBezTo>
                  <a:cubicBezTo>
                    <a:pt x="305" y="232"/>
                    <a:pt x="305" y="232"/>
                    <a:pt x="305" y="232"/>
                  </a:cubicBezTo>
                  <a:cubicBezTo>
                    <a:pt x="289" y="231"/>
                    <a:pt x="289" y="231"/>
                    <a:pt x="289" y="231"/>
                  </a:cubicBezTo>
                  <a:cubicBezTo>
                    <a:pt x="270" y="209"/>
                    <a:pt x="270" y="209"/>
                    <a:pt x="270" y="209"/>
                  </a:cubicBezTo>
                  <a:cubicBezTo>
                    <a:pt x="250" y="206"/>
                    <a:pt x="250" y="206"/>
                    <a:pt x="250" y="206"/>
                  </a:cubicBezTo>
                  <a:cubicBezTo>
                    <a:pt x="246" y="194"/>
                    <a:pt x="246" y="194"/>
                    <a:pt x="246" y="194"/>
                  </a:cubicBezTo>
                  <a:cubicBezTo>
                    <a:pt x="241" y="168"/>
                    <a:pt x="241" y="168"/>
                    <a:pt x="241" y="168"/>
                  </a:cubicBezTo>
                  <a:cubicBezTo>
                    <a:pt x="224" y="160"/>
                    <a:pt x="224" y="160"/>
                    <a:pt x="224" y="160"/>
                  </a:cubicBezTo>
                  <a:cubicBezTo>
                    <a:pt x="215" y="141"/>
                    <a:pt x="215" y="141"/>
                    <a:pt x="215" y="141"/>
                  </a:cubicBezTo>
                  <a:cubicBezTo>
                    <a:pt x="209" y="138"/>
                    <a:pt x="209" y="138"/>
                    <a:pt x="209" y="138"/>
                  </a:cubicBezTo>
                  <a:cubicBezTo>
                    <a:pt x="197" y="116"/>
                    <a:pt x="197" y="116"/>
                    <a:pt x="197" y="116"/>
                  </a:cubicBezTo>
                  <a:cubicBezTo>
                    <a:pt x="179" y="110"/>
                    <a:pt x="179" y="110"/>
                    <a:pt x="179" y="110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50" y="113"/>
                    <a:pt x="150" y="113"/>
                    <a:pt x="150" y="113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96" y="113"/>
                    <a:pt x="96" y="113"/>
                    <a:pt x="96" y="113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15" y="75"/>
                    <a:pt x="15" y="75"/>
                    <a:pt x="15" y="75"/>
                  </a:cubicBezTo>
                  <a:lnTo>
                    <a:pt x="3" y="8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24" name="Freeform 21"/>
            <p:cNvSpPr>
              <a:spLocks noChangeArrowheads="1"/>
            </p:cNvSpPr>
            <p:nvPr/>
          </p:nvSpPr>
          <p:spPr bwMode="auto">
            <a:xfrm>
              <a:off x="8462963" y="4846638"/>
              <a:ext cx="93662" cy="30162"/>
            </a:xfrm>
            <a:custGeom>
              <a:avLst/>
              <a:gdLst>
                <a:gd name="T0" fmla="*/ 0 w 261"/>
                <a:gd name="T1" fmla="*/ 71 h 85"/>
                <a:gd name="T2" fmla="*/ 13 w 261"/>
                <a:gd name="T3" fmla="*/ 84 h 85"/>
                <a:gd name="T4" fmla="*/ 29 w 261"/>
                <a:gd name="T5" fmla="*/ 75 h 85"/>
                <a:gd name="T6" fmla="*/ 45 w 261"/>
                <a:gd name="T7" fmla="*/ 74 h 85"/>
                <a:gd name="T8" fmla="*/ 46 w 261"/>
                <a:gd name="T9" fmla="*/ 52 h 85"/>
                <a:gd name="T10" fmla="*/ 36 w 261"/>
                <a:gd name="T11" fmla="*/ 55 h 85"/>
                <a:gd name="T12" fmla="*/ 14 w 261"/>
                <a:gd name="T13" fmla="*/ 58 h 85"/>
                <a:gd name="T14" fmla="*/ 0 w 261"/>
                <a:gd name="T15" fmla="*/ 71 h 85"/>
                <a:gd name="T16" fmla="*/ 66 w 261"/>
                <a:gd name="T17" fmla="*/ 45 h 85"/>
                <a:gd name="T18" fmla="*/ 83 w 261"/>
                <a:gd name="T19" fmla="*/ 65 h 85"/>
                <a:gd name="T20" fmla="*/ 103 w 261"/>
                <a:gd name="T21" fmla="*/ 81 h 85"/>
                <a:gd name="T22" fmla="*/ 106 w 261"/>
                <a:gd name="T23" fmla="*/ 81 h 85"/>
                <a:gd name="T24" fmla="*/ 120 w 261"/>
                <a:gd name="T25" fmla="*/ 66 h 85"/>
                <a:gd name="T26" fmla="*/ 133 w 261"/>
                <a:gd name="T27" fmla="*/ 63 h 85"/>
                <a:gd name="T28" fmla="*/ 149 w 261"/>
                <a:gd name="T29" fmla="*/ 63 h 85"/>
                <a:gd name="T30" fmla="*/ 182 w 261"/>
                <a:gd name="T31" fmla="*/ 57 h 85"/>
                <a:gd name="T32" fmla="*/ 205 w 261"/>
                <a:gd name="T33" fmla="*/ 43 h 85"/>
                <a:gd name="T34" fmla="*/ 228 w 261"/>
                <a:gd name="T35" fmla="*/ 37 h 85"/>
                <a:gd name="T36" fmla="*/ 234 w 261"/>
                <a:gd name="T37" fmla="*/ 26 h 85"/>
                <a:gd name="T38" fmla="*/ 243 w 261"/>
                <a:gd name="T39" fmla="*/ 25 h 85"/>
                <a:gd name="T40" fmla="*/ 260 w 261"/>
                <a:gd name="T41" fmla="*/ 14 h 85"/>
                <a:gd name="T42" fmla="*/ 260 w 261"/>
                <a:gd name="T43" fmla="*/ 8 h 85"/>
                <a:gd name="T44" fmla="*/ 253 w 261"/>
                <a:gd name="T45" fmla="*/ 0 h 85"/>
                <a:gd name="T46" fmla="*/ 222 w 261"/>
                <a:gd name="T47" fmla="*/ 8 h 85"/>
                <a:gd name="T48" fmla="*/ 202 w 261"/>
                <a:gd name="T49" fmla="*/ 6 h 85"/>
                <a:gd name="T50" fmla="*/ 184 w 261"/>
                <a:gd name="T51" fmla="*/ 11 h 85"/>
                <a:gd name="T52" fmla="*/ 167 w 261"/>
                <a:gd name="T53" fmla="*/ 11 h 85"/>
                <a:gd name="T54" fmla="*/ 146 w 261"/>
                <a:gd name="T55" fmla="*/ 14 h 85"/>
                <a:gd name="T56" fmla="*/ 112 w 261"/>
                <a:gd name="T57" fmla="*/ 13 h 85"/>
                <a:gd name="T58" fmla="*/ 86 w 261"/>
                <a:gd name="T59" fmla="*/ 35 h 85"/>
                <a:gd name="T60" fmla="*/ 66 w 261"/>
                <a:gd name="T61" fmla="*/ 4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85">
                  <a:moveTo>
                    <a:pt x="0" y="71"/>
                  </a:moveTo>
                  <a:lnTo>
                    <a:pt x="13" y="84"/>
                  </a:lnTo>
                  <a:lnTo>
                    <a:pt x="29" y="75"/>
                  </a:lnTo>
                  <a:lnTo>
                    <a:pt x="45" y="74"/>
                  </a:lnTo>
                  <a:lnTo>
                    <a:pt x="46" y="52"/>
                  </a:lnTo>
                  <a:lnTo>
                    <a:pt x="36" y="55"/>
                  </a:lnTo>
                  <a:lnTo>
                    <a:pt x="14" y="58"/>
                  </a:lnTo>
                  <a:lnTo>
                    <a:pt x="0" y="71"/>
                  </a:lnTo>
                  <a:close/>
                  <a:moveTo>
                    <a:pt x="66" y="45"/>
                  </a:moveTo>
                  <a:lnTo>
                    <a:pt x="83" y="65"/>
                  </a:lnTo>
                  <a:lnTo>
                    <a:pt x="103" y="81"/>
                  </a:lnTo>
                  <a:lnTo>
                    <a:pt x="106" y="81"/>
                  </a:lnTo>
                  <a:lnTo>
                    <a:pt x="120" y="66"/>
                  </a:lnTo>
                  <a:lnTo>
                    <a:pt x="133" y="63"/>
                  </a:lnTo>
                  <a:lnTo>
                    <a:pt x="149" y="63"/>
                  </a:lnTo>
                  <a:lnTo>
                    <a:pt x="182" y="57"/>
                  </a:lnTo>
                  <a:lnTo>
                    <a:pt x="205" y="43"/>
                  </a:lnTo>
                  <a:lnTo>
                    <a:pt x="228" y="37"/>
                  </a:lnTo>
                  <a:lnTo>
                    <a:pt x="234" y="26"/>
                  </a:lnTo>
                  <a:lnTo>
                    <a:pt x="243" y="25"/>
                  </a:lnTo>
                  <a:lnTo>
                    <a:pt x="260" y="14"/>
                  </a:lnTo>
                  <a:lnTo>
                    <a:pt x="260" y="8"/>
                  </a:lnTo>
                  <a:lnTo>
                    <a:pt x="253" y="0"/>
                  </a:lnTo>
                  <a:lnTo>
                    <a:pt x="222" y="8"/>
                  </a:lnTo>
                  <a:lnTo>
                    <a:pt x="202" y="6"/>
                  </a:lnTo>
                  <a:lnTo>
                    <a:pt x="184" y="11"/>
                  </a:lnTo>
                  <a:lnTo>
                    <a:pt x="167" y="11"/>
                  </a:lnTo>
                  <a:lnTo>
                    <a:pt x="146" y="14"/>
                  </a:lnTo>
                  <a:lnTo>
                    <a:pt x="112" y="13"/>
                  </a:lnTo>
                  <a:lnTo>
                    <a:pt x="86" y="35"/>
                  </a:lnTo>
                  <a:lnTo>
                    <a:pt x="66" y="45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25" name="Freeform 22"/>
            <p:cNvSpPr>
              <a:spLocks noChangeArrowheads="1"/>
            </p:cNvSpPr>
            <p:nvPr/>
          </p:nvSpPr>
          <p:spPr bwMode="auto">
            <a:xfrm>
              <a:off x="7767638" y="4362450"/>
              <a:ext cx="561975" cy="198438"/>
            </a:xfrm>
            <a:custGeom>
              <a:avLst/>
              <a:gdLst>
                <a:gd name="T0" fmla="*/ 943 w 1562"/>
                <a:gd name="T1" fmla="*/ 399 h 552"/>
                <a:gd name="T2" fmla="*/ 18 w 1562"/>
                <a:gd name="T3" fmla="*/ 174 h 552"/>
                <a:gd name="T4" fmla="*/ 809 w 1562"/>
                <a:gd name="T5" fmla="*/ 495 h 552"/>
                <a:gd name="T6" fmla="*/ 875 w 1562"/>
                <a:gd name="T7" fmla="*/ 551 h 552"/>
                <a:gd name="T8" fmla="*/ 977 w 1562"/>
                <a:gd name="T9" fmla="*/ 535 h 552"/>
                <a:gd name="T10" fmla="*/ 1101 w 1562"/>
                <a:gd name="T11" fmla="*/ 524 h 552"/>
                <a:gd name="T12" fmla="*/ 1221 w 1562"/>
                <a:gd name="T13" fmla="*/ 438 h 552"/>
                <a:gd name="T14" fmla="*/ 1284 w 1562"/>
                <a:gd name="T15" fmla="*/ 278 h 552"/>
                <a:gd name="T16" fmla="*/ 1374 w 1562"/>
                <a:gd name="T17" fmla="*/ 252 h 552"/>
                <a:gd name="T18" fmla="*/ 1445 w 1562"/>
                <a:gd name="T19" fmla="*/ 269 h 552"/>
                <a:gd name="T20" fmla="*/ 1475 w 1562"/>
                <a:gd name="T21" fmla="*/ 230 h 552"/>
                <a:gd name="T22" fmla="*/ 1561 w 1562"/>
                <a:gd name="T23" fmla="*/ 186 h 552"/>
                <a:gd name="T24" fmla="*/ 1498 w 1562"/>
                <a:gd name="T25" fmla="*/ 159 h 552"/>
                <a:gd name="T26" fmla="*/ 1465 w 1562"/>
                <a:gd name="T27" fmla="*/ 130 h 552"/>
                <a:gd name="T28" fmla="*/ 1423 w 1562"/>
                <a:gd name="T29" fmla="*/ 125 h 552"/>
                <a:gd name="T30" fmla="*/ 1411 w 1562"/>
                <a:gd name="T31" fmla="*/ 76 h 552"/>
                <a:gd name="T32" fmla="*/ 1376 w 1562"/>
                <a:gd name="T33" fmla="*/ 49 h 552"/>
                <a:gd name="T34" fmla="*/ 1344 w 1562"/>
                <a:gd name="T35" fmla="*/ 36 h 552"/>
                <a:gd name="T36" fmla="*/ 1272 w 1562"/>
                <a:gd name="T37" fmla="*/ 166 h 552"/>
                <a:gd name="T38" fmla="*/ 1229 w 1562"/>
                <a:gd name="T39" fmla="*/ 194 h 552"/>
                <a:gd name="T40" fmla="*/ 1232 w 1562"/>
                <a:gd name="T41" fmla="*/ 214 h 552"/>
                <a:gd name="T42" fmla="*/ 1225 w 1562"/>
                <a:gd name="T43" fmla="*/ 235 h 552"/>
                <a:gd name="T44" fmla="*/ 1203 w 1562"/>
                <a:gd name="T45" fmla="*/ 232 h 552"/>
                <a:gd name="T46" fmla="*/ 1162 w 1562"/>
                <a:gd name="T47" fmla="*/ 235 h 552"/>
                <a:gd name="T48" fmla="*/ 1108 w 1562"/>
                <a:gd name="T49" fmla="*/ 298 h 552"/>
                <a:gd name="T50" fmla="*/ 974 w 1562"/>
                <a:gd name="T51" fmla="*/ 393 h 552"/>
                <a:gd name="T52" fmla="*/ 957 w 1562"/>
                <a:gd name="T53" fmla="*/ 428 h 552"/>
                <a:gd name="T54" fmla="*/ 910 w 1562"/>
                <a:gd name="T55" fmla="*/ 501 h 552"/>
                <a:gd name="T56" fmla="*/ 812 w 1562"/>
                <a:gd name="T57" fmla="*/ 478 h 552"/>
                <a:gd name="T58" fmla="*/ 1359 w 1562"/>
                <a:gd name="T59" fmla="*/ 12 h 552"/>
                <a:gd name="T60" fmla="*/ 1380 w 1562"/>
                <a:gd name="T61" fmla="*/ 20 h 552"/>
                <a:gd name="T62" fmla="*/ 928 w 1562"/>
                <a:gd name="T63" fmla="*/ 432 h 552"/>
                <a:gd name="T64" fmla="*/ 940 w 1562"/>
                <a:gd name="T65" fmla="*/ 420 h 552"/>
                <a:gd name="T66" fmla="*/ 957 w 1562"/>
                <a:gd name="T67" fmla="*/ 422 h 552"/>
                <a:gd name="T68" fmla="*/ 962 w 1562"/>
                <a:gd name="T69" fmla="*/ 397 h 552"/>
                <a:gd name="T70" fmla="*/ 57 w 1562"/>
                <a:gd name="T71" fmla="*/ 67 h 552"/>
                <a:gd name="T72" fmla="*/ 77 w 1562"/>
                <a:gd name="T73" fmla="*/ 122 h 552"/>
                <a:gd name="T74" fmla="*/ 142 w 1562"/>
                <a:gd name="T75" fmla="*/ 131 h 552"/>
                <a:gd name="T76" fmla="*/ 168 w 1562"/>
                <a:gd name="T77" fmla="*/ 104 h 552"/>
                <a:gd name="T78" fmla="*/ 272 w 1562"/>
                <a:gd name="T79" fmla="*/ 204 h 552"/>
                <a:gd name="T80" fmla="*/ 271 w 1562"/>
                <a:gd name="T81" fmla="*/ 307 h 552"/>
                <a:gd name="T82" fmla="*/ 320 w 1562"/>
                <a:gd name="T83" fmla="*/ 397 h 552"/>
                <a:gd name="T84" fmla="*/ 332 w 1562"/>
                <a:gd name="T85" fmla="*/ 444 h 552"/>
                <a:gd name="T86" fmla="*/ 343 w 1562"/>
                <a:gd name="T87" fmla="*/ 504 h 552"/>
                <a:gd name="T88" fmla="*/ 335 w 1562"/>
                <a:gd name="T89" fmla="*/ 498 h 552"/>
                <a:gd name="T90" fmla="*/ 315 w 1562"/>
                <a:gd name="T91" fmla="*/ 506 h 552"/>
                <a:gd name="T92" fmla="*/ 232 w 1562"/>
                <a:gd name="T93" fmla="*/ 474 h 552"/>
                <a:gd name="T94" fmla="*/ 168 w 1562"/>
                <a:gd name="T95" fmla="*/ 434 h 552"/>
                <a:gd name="T96" fmla="*/ 109 w 1562"/>
                <a:gd name="T97" fmla="*/ 368 h 552"/>
                <a:gd name="T98" fmla="*/ 60 w 1562"/>
                <a:gd name="T99" fmla="*/ 298 h 552"/>
                <a:gd name="T100" fmla="*/ 44 w 1562"/>
                <a:gd name="T101" fmla="*/ 243 h 552"/>
                <a:gd name="T102" fmla="*/ 3 w 1562"/>
                <a:gd name="T103" fmla="*/ 79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2" h="552">
                  <a:moveTo>
                    <a:pt x="943" y="400"/>
                  </a:moveTo>
                  <a:lnTo>
                    <a:pt x="942" y="412"/>
                  </a:lnTo>
                  <a:lnTo>
                    <a:pt x="939" y="414"/>
                  </a:lnTo>
                  <a:lnTo>
                    <a:pt x="937" y="409"/>
                  </a:lnTo>
                  <a:lnTo>
                    <a:pt x="943" y="399"/>
                  </a:lnTo>
                  <a:lnTo>
                    <a:pt x="943" y="400"/>
                  </a:lnTo>
                  <a:close/>
                  <a:moveTo>
                    <a:pt x="0" y="149"/>
                  </a:moveTo>
                  <a:lnTo>
                    <a:pt x="3" y="166"/>
                  </a:lnTo>
                  <a:lnTo>
                    <a:pt x="12" y="179"/>
                  </a:lnTo>
                  <a:lnTo>
                    <a:pt x="18" y="174"/>
                  </a:lnTo>
                  <a:lnTo>
                    <a:pt x="15" y="163"/>
                  </a:lnTo>
                  <a:lnTo>
                    <a:pt x="8" y="151"/>
                  </a:lnTo>
                  <a:lnTo>
                    <a:pt x="0" y="149"/>
                  </a:lnTo>
                  <a:close/>
                  <a:moveTo>
                    <a:pt x="792" y="464"/>
                  </a:moveTo>
                  <a:lnTo>
                    <a:pt x="809" y="495"/>
                  </a:lnTo>
                  <a:lnTo>
                    <a:pt x="835" y="513"/>
                  </a:lnTo>
                  <a:lnTo>
                    <a:pt x="836" y="519"/>
                  </a:lnTo>
                  <a:lnTo>
                    <a:pt x="856" y="538"/>
                  </a:lnTo>
                  <a:lnTo>
                    <a:pt x="862" y="550"/>
                  </a:lnTo>
                  <a:lnTo>
                    <a:pt x="875" y="551"/>
                  </a:lnTo>
                  <a:lnTo>
                    <a:pt x="897" y="545"/>
                  </a:lnTo>
                  <a:lnTo>
                    <a:pt x="900" y="536"/>
                  </a:lnTo>
                  <a:lnTo>
                    <a:pt x="920" y="538"/>
                  </a:lnTo>
                  <a:lnTo>
                    <a:pt x="933" y="532"/>
                  </a:lnTo>
                  <a:lnTo>
                    <a:pt x="977" y="535"/>
                  </a:lnTo>
                  <a:lnTo>
                    <a:pt x="1021" y="516"/>
                  </a:lnTo>
                  <a:lnTo>
                    <a:pt x="1033" y="506"/>
                  </a:lnTo>
                  <a:lnTo>
                    <a:pt x="1073" y="504"/>
                  </a:lnTo>
                  <a:lnTo>
                    <a:pt x="1093" y="515"/>
                  </a:lnTo>
                  <a:lnTo>
                    <a:pt x="1101" y="524"/>
                  </a:lnTo>
                  <a:lnTo>
                    <a:pt x="1119" y="524"/>
                  </a:lnTo>
                  <a:lnTo>
                    <a:pt x="1153" y="506"/>
                  </a:lnTo>
                  <a:lnTo>
                    <a:pt x="1191" y="499"/>
                  </a:lnTo>
                  <a:lnTo>
                    <a:pt x="1189" y="487"/>
                  </a:lnTo>
                  <a:lnTo>
                    <a:pt x="1221" y="438"/>
                  </a:lnTo>
                  <a:lnTo>
                    <a:pt x="1234" y="405"/>
                  </a:lnTo>
                  <a:lnTo>
                    <a:pt x="1258" y="367"/>
                  </a:lnTo>
                  <a:lnTo>
                    <a:pt x="1277" y="304"/>
                  </a:lnTo>
                  <a:lnTo>
                    <a:pt x="1277" y="292"/>
                  </a:lnTo>
                  <a:lnTo>
                    <a:pt x="1284" y="278"/>
                  </a:lnTo>
                  <a:lnTo>
                    <a:pt x="1283" y="267"/>
                  </a:lnTo>
                  <a:lnTo>
                    <a:pt x="1299" y="247"/>
                  </a:lnTo>
                  <a:lnTo>
                    <a:pt x="1313" y="253"/>
                  </a:lnTo>
                  <a:lnTo>
                    <a:pt x="1339" y="250"/>
                  </a:lnTo>
                  <a:lnTo>
                    <a:pt x="1374" y="252"/>
                  </a:lnTo>
                  <a:lnTo>
                    <a:pt x="1384" y="258"/>
                  </a:lnTo>
                  <a:lnTo>
                    <a:pt x="1406" y="256"/>
                  </a:lnTo>
                  <a:lnTo>
                    <a:pt x="1425" y="263"/>
                  </a:lnTo>
                  <a:lnTo>
                    <a:pt x="1426" y="255"/>
                  </a:lnTo>
                  <a:lnTo>
                    <a:pt x="1445" y="269"/>
                  </a:lnTo>
                  <a:lnTo>
                    <a:pt x="1458" y="272"/>
                  </a:lnTo>
                  <a:lnTo>
                    <a:pt x="1475" y="263"/>
                  </a:lnTo>
                  <a:lnTo>
                    <a:pt x="1497" y="258"/>
                  </a:lnTo>
                  <a:lnTo>
                    <a:pt x="1497" y="249"/>
                  </a:lnTo>
                  <a:lnTo>
                    <a:pt x="1475" y="230"/>
                  </a:lnTo>
                  <a:lnTo>
                    <a:pt x="1475" y="211"/>
                  </a:lnTo>
                  <a:lnTo>
                    <a:pt x="1484" y="203"/>
                  </a:lnTo>
                  <a:lnTo>
                    <a:pt x="1518" y="206"/>
                  </a:lnTo>
                  <a:lnTo>
                    <a:pt x="1544" y="200"/>
                  </a:lnTo>
                  <a:lnTo>
                    <a:pt x="1561" y="186"/>
                  </a:lnTo>
                  <a:lnTo>
                    <a:pt x="1558" y="174"/>
                  </a:lnTo>
                  <a:lnTo>
                    <a:pt x="1546" y="174"/>
                  </a:lnTo>
                  <a:lnTo>
                    <a:pt x="1526" y="171"/>
                  </a:lnTo>
                  <a:lnTo>
                    <a:pt x="1512" y="157"/>
                  </a:lnTo>
                  <a:lnTo>
                    <a:pt x="1498" y="159"/>
                  </a:lnTo>
                  <a:lnTo>
                    <a:pt x="1478" y="139"/>
                  </a:lnTo>
                  <a:lnTo>
                    <a:pt x="1468" y="139"/>
                  </a:lnTo>
                  <a:lnTo>
                    <a:pt x="1454" y="151"/>
                  </a:lnTo>
                  <a:lnTo>
                    <a:pt x="1446" y="145"/>
                  </a:lnTo>
                  <a:lnTo>
                    <a:pt x="1465" y="130"/>
                  </a:lnTo>
                  <a:lnTo>
                    <a:pt x="1455" y="119"/>
                  </a:lnTo>
                  <a:lnTo>
                    <a:pt x="1448" y="122"/>
                  </a:lnTo>
                  <a:lnTo>
                    <a:pt x="1437" y="136"/>
                  </a:lnTo>
                  <a:lnTo>
                    <a:pt x="1431" y="128"/>
                  </a:lnTo>
                  <a:lnTo>
                    <a:pt x="1423" y="125"/>
                  </a:lnTo>
                  <a:lnTo>
                    <a:pt x="1425" y="101"/>
                  </a:lnTo>
                  <a:lnTo>
                    <a:pt x="1439" y="96"/>
                  </a:lnTo>
                  <a:lnTo>
                    <a:pt x="1439" y="85"/>
                  </a:lnTo>
                  <a:lnTo>
                    <a:pt x="1419" y="71"/>
                  </a:lnTo>
                  <a:lnTo>
                    <a:pt x="1411" y="76"/>
                  </a:lnTo>
                  <a:lnTo>
                    <a:pt x="1396" y="62"/>
                  </a:lnTo>
                  <a:lnTo>
                    <a:pt x="1396" y="41"/>
                  </a:lnTo>
                  <a:lnTo>
                    <a:pt x="1379" y="30"/>
                  </a:lnTo>
                  <a:lnTo>
                    <a:pt x="1371" y="35"/>
                  </a:lnTo>
                  <a:lnTo>
                    <a:pt x="1376" y="49"/>
                  </a:lnTo>
                  <a:lnTo>
                    <a:pt x="1359" y="67"/>
                  </a:lnTo>
                  <a:lnTo>
                    <a:pt x="1351" y="65"/>
                  </a:lnTo>
                  <a:lnTo>
                    <a:pt x="1358" y="50"/>
                  </a:lnTo>
                  <a:lnTo>
                    <a:pt x="1354" y="36"/>
                  </a:lnTo>
                  <a:lnTo>
                    <a:pt x="1344" y="36"/>
                  </a:lnTo>
                  <a:lnTo>
                    <a:pt x="1333" y="73"/>
                  </a:lnTo>
                  <a:lnTo>
                    <a:pt x="1321" y="76"/>
                  </a:lnTo>
                  <a:lnTo>
                    <a:pt x="1304" y="114"/>
                  </a:lnTo>
                  <a:lnTo>
                    <a:pt x="1301" y="136"/>
                  </a:lnTo>
                  <a:lnTo>
                    <a:pt x="1272" y="166"/>
                  </a:lnTo>
                  <a:lnTo>
                    <a:pt x="1258" y="166"/>
                  </a:lnTo>
                  <a:lnTo>
                    <a:pt x="1234" y="175"/>
                  </a:lnTo>
                  <a:lnTo>
                    <a:pt x="1226" y="186"/>
                  </a:lnTo>
                  <a:lnTo>
                    <a:pt x="1235" y="186"/>
                  </a:lnTo>
                  <a:lnTo>
                    <a:pt x="1229" y="194"/>
                  </a:lnTo>
                  <a:lnTo>
                    <a:pt x="1237" y="197"/>
                  </a:lnTo>
                  <a:lnTo>
                    <a:pt x="1255" y="192"/>
                  </a:lnTo>
                  <a:lnTo>
                    <a:pt x="1247" y="204"/>
                  </a:lnTo>
                  <a:lnTo>
                    <a:pt x="1235" y="211"/>
                  </a:lnTo>
                  <a:lnTo>
                    <a:pt x="1232" y="214"/>
                  </a:lnTo>
                  <a:lnTo>
                    <a:pt x="1234" y="220"/>
                  </a:lnTo>
                  <a:lnTo>
                    <a:pt x="1244" y="247"/>
                  </a:lnTo>
                  <a:lnTo>
                    <a:pt x="1237" y="261"/>
                  </a:lnTo>
                  <a:lnTo>
                    <a:pt x="1226" y="255"/>
                  </a:lnTo>
                  <a:lnTo>
                    <a:pt x="1225" y="235"/>
                  </a:lnTo>
                  <a:lnTo>
                    <a:pt x="1221" y="221"/>
                  </a:lnTo>
                  <a:lnTo>
                    <a:pt x="1218" y="221"/>
                  </a:lnTo>
                  <a:lnTo>
                    <a:pt x="1218" y="218"/>
                  </a:lnTo>
                  <a:lnTo>
                    <a:pt x="1212" y="218"/>
                  </a:lnTo>
                  <a:lnTo>
                    <a:pt x="1203" y="232"/>
                  </a:lnTo>
                  <a:lnTo>
                    <a:pt x="1208" y="269"/>
                  </a:lnTo>
                  <a:lnTo>
                    <a:pt x="1200" y="272"/>
                  </a:lnTo>
                  <a:lnTo>
                    <a:pt x="1183" y="260"/>
                  </a:lnTo>
                  <a:lnTo>
                    <a:pt x="1170" y="237"/>
                  </a:lnTo>
                  <a:lnTo>
                    <a:pt x="1162" y="235"/>
                  </a:lnTo>
                  <a:lnTo>
                    <a:pt x="1150" y="230"/>
                  </a:lnTo>
                  <a:lnTo>
                    <a:pt x="1139" y="244"/>
                  </a:lnTo>
                  <a:lnTo>
                    <a:pt x="1137" y="263"/>
                  </a:lnTo>
                  <a:lnTo>
                    <a:pt x="1116" y="281"/>
                  </a:lnTo>
                  <a:lnTo>
                    <a:pt x="1108" y="298"/>
                  </a:lnTo>
                  <a:lnTo>
                    <a:pt x="1087" y="319"/>
                  </a:lnTo>
                  <a:lnTo>
                    <a:pt x="1081" y="333"/>
                  </a:lnTo>
                  <a:lnTo>
                    <a:pt x="1061" y="359"/>
                  </a:lnTo>
                  <a:lnTo>
                    <a:pt x="1040" y="377"/>
                  </a:lnTo>
                  <a:lnTo>
                    <a:pt x="974" y="393"/>
                  </a:lnTo>
                  <a:lnTo>
                    <a:pt x="966" y="396"/>
                  </a:lnTo>
                  <a:lnTo>
                    <a:pt x="971" y="417"/>
                  </a:lnTo>
                  <a:lnTo>
                    <a:pt x="978" y="426"/>
                  </a:lnTo>
                  <a:lnTo>
                    <a:pt x="968" y="422"/>
                  </a:lnTo>
                  <a:lnTo>
                    <a:pt x="957" y="428"/>
                  </a:lnTo>
                  <a:lnTo>
                    <a:pt x="937" y="431"/>
                  </a:lnTo>
                  <a:lnTo>
                    <a:pt x="928" y="441"/>
                  </a:lnTo>
                  <a:lnTo>
                    <a:pt x="923" y="458"/>
                  </a:lnTo>
                  <a:lnTo>
                    <a:pt x="923" y="481"/>
                  </a:lnTo>
                  <a:lnTo>
                    <a:pt x="910" y="501"/>
                  </a:lnTo>
                  <a:lnTo>
                    <a:pt x="910" y="507"/>
                  </a:lnTo>
                  <a:lnTo>
                    <a:pt x="878" y="503"/>
                  </a:lnTo>
                  <a:lnTo>
                    <a:pt x="844" y="490"/>
                  </a:lnTo>
                  <a:lnTo>
                    <a:pt x="821" y="492"/>
                  </a:lnTo>
                  <a:lnTo>
                    <a:pt x="812" y="478"/>
                  </a:lnTo>
                  <a:lnTo>
                    <a:pt x="798" y="463"/>
                  </a:lnTo>
                  <a:lnTo>
                    <a:pt x="792" y="464"/>
                  </a:lnTo>
                  <a:close/>
                  <a:moveTo>
                    <a:pt x="1370" y="0"/>
                  </a:moveTo>
                  <a:lnTo>
                    <a:pt x="1350" y="12"/>
                  </a:lnTo>
                  <a:lnTo>
                    <a:pt x="1359" y="12"/>
                  </a:lnTo>
                  <a:lnTo>
                    <a:pt x="1370" y="6"/>
                  </a:lnTo>
                  <a:lnTo>
                    <a:pt x="1370" y="0"/>
                  </a:lnTo>
                  <a:close/>
                  <a:moveTo>
                    <a:pt x="1391" y="1"/>
                  </a:moveTo>
                  <a:lnTo>
                    <a:pt x="1376" y="15"/>
                  </a:lnTo>
                  <a:lnTo>
                    <a:pt x="1380" y="20"/>
                  </a:lnTo>
                  <a:lnTo>
                    <a:pt x="1399" y="15"/>
                  </a:lnTo>
                  <a:lnTo>
                    <a:pt x="1399" y="3"/>
                  </a:lnTo>
                  <a:lnTo>
                    <a:pt x="1391" y="1"/>
                  </a:lnTo>
                  <a:close/>
                  <a:moveTo>
                    <a:pt x="942" y="428"/>
                  </a:moveTo>
                  <a:lnTo>
                    <a:pt x="928" y="432"/>
                  </a:lnTo>
                  <a:lnTo>
                    <a:pt x="937" y="418"/>
                  </a:lnTo>
                  <a:lnTo>
                    <a:pt x="942" y="428"/>
                  </a:lnTo>
                  <a:close/>
                  <a:moveTo>
                    <a:pt x="952" y="423"/>
                  </a:moveTo>
                  <a:lnTo>
                    <a:pt x="945" y="426"/>
                  </a:lnTo>
                  <a:lnTo>
                    <a:pt x="940" y="420"/>
                  </a:lnTo>
                  <a:lnTo>
                    <a:pt x="943" y="415"/>
                  </a:lnTo>
                  <a:lnTo>
                    <a:pt x="952" y="423"/>
                  </a:lnTo>
                  <a:close/>
                  <a:moveTo>
                    <a:pt x="962" y="397"/>
                  </a:moveTo>
                  <a:lnTo>
                    <a:pt x="968" y="415"/>
                  </a:lnTo>
                  <a:lnTo>
                    <a:pt x="957" y="422"/>
                  </a:lnTo>
                  <a:lnTo>
                    <a:pt x="945" y="409"/>
                  </a:lnTo>
                  <a:lnTo>
                    <a:pt x="945" y="402"/>
                  </a:lnTo>
                  <a:lnTo>
                    <a:pt x="951" y="400"/>
                  </a:lnTo>
                  <a:lnTo>
                    <a:pt x="951" y="400"/>
                  </a:lnTo>
                  <a:lnTo>
                    <a:pt x="962" y="397"/>
                  </a:lnTo>
                  <a:close/>
                  <a:moveTo>
                    <a:pt x="3" y="79"/>
                  </a:moveTo>
                  <a:lnTo>
                    <a:pt x="9" y="61"/>
                  </a:lnTo>
                  <a:lnTo>
                    <a:pt x="20" y="47"/>
                  </a:lnTo>
                  <a:lnTo>
                    <a:pt x="35" y="61"/>
                  </a:lnTo>
                  <a:lnTo>
                    <a:pt x="57" y="67"/>
                  </a:lnTo>
                  <a:lnTo>
                    <a:pt x="61" y="76"/>
                  </a:lnTo>
                  <a:lnTo>
                    <a:pt x="78" y="76"/>
                  </a:lnTo>
                  <a:lnTo>
                    <a:pt x="89" y="87"/>
                  </a:lnTo>
                  <a:lnTo>
                    <a:pt x="86" y="110"/>
                  </a:lnTo>
                  <a:lnTo>
                    <a:pt x="77" y="122"/>
                  </a:lnTo>
                  <a:lnTo>
                    <a:pt x="77" y="134"/>
                  </a:lnTo>
                  <a:lnTo>
                    <a:pt x="98" y="139"/>
                  </a:lnTo>
                  <a:lnTo>
                    <a:pt x="116" y="123"/>
                  </a:lnTo>
                  <a:lnTo>
                    <a:pt x="130" y="122"/>
                  </a:lnTo>
                  <a:lnTo>
                    <a:pt x="142" y="131"/>
                  </a:lnTo>
                  <a:lnTo>
                    <a:pt x="153" y="122"/>
                  </a:lnTo>
                  <a:lnTo>
                    <a:pt x="153" y="108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68" y="104"/>
                  </a:lnTo>
                  <a:lnTo>
                    <a:pt x="176" y="96"/>
                  </a:lnTo>
                  <a:lnTo>
                    <a:pt x="182" y="94"/>
                  </a:lnTo>
                  <a:lnTo>
                    <a:pt x="194" y="116"/>
                  </a:lnTo>
                  <a:lnTo>
                    <a:pt x="254" y="175"/>
                  </a:lnTo>
                  <a:lnTo>
                    <a:pt x="272" y="204"/>
                  </a:lnTo>
                  <a:lnTo>
                    <a:pt x="280" y="238"/>
                  </a:lnTo>
                  <a:lnTo>
                    <a:pt x="272" y="246"/>
                  </a:lnTo>
                  <a:lnTo>
                    <a:pt x="275" y="285"/>
                  </a:lnTo>
                  <a:lnTo>
                    <a:pt x="271" y="293"/>
                  </a:lnTo>
                  <a:lnTo>
                    <a:pt x="271" y="307"/>
                  </a:lnTo>
                  <a:lnTo>
                    <a:pt x="277" y="318"/>
                  </a:lnTo>
                  <a:lnTo>
                    <a:pt x="277" y="359"/>
                  </a:lnTo>
                  <a:lnTo>
                    <a:pt x="288" y="379"/>
                  </a:lnTo>
                  <a:lnTo>
                    <a:pt x="306" y="396"/>
                  </a:lnTo>
                  <a:lnTo>
                    <a:pt x="320" y="397"/>
                  </a:lnTo>
                  <a:lnTo>
                    <a:pt x="323" y="403"/>
                  </a:lnTo>
                  <a:lnTo>
                    <a:pt x="321" y="409"/>
                  </a:lnTo>
                  <a:lnTo>
                    <a:pt x="324" y="434"/>
                  </a:lnTo>
                  <a:lnTo>
                    <a:pt x="329" y="438"/>
                  </a:lnTo>
                  <a:lnTo>
                    <a:pt x="332" y="444"/>
                  </a:lnTo>
                  <a:lnTo>
                    <a:pt x="332" y="449"/>
                  </a:lnTo>
                  <a:lnTo>
                    <a:pt x="336" y="452"/>
                  </a:lnTo>
                  <a:lnTo>
                    <a:pt x="355" y="486"/>
                  </a:lnTo>
                  <a:lnTo>
                    <a:pt x="355" y="506"/>
                  </a:lnTo>
                  <a:lnTo>
                    <a:pt x="343" y="504"/>
                  </a:lnTo>
                  <a:lnTo>
                    <a:pt x="339" y="498"/>
                  </a:lnTo>
                  <a:lnTo>
                    <a:pt x="339" y="489"/>
                  </a:lnTo>
                  <a:lnTo>
                    <a:pt x="330" y="483"/>
                  </a:lnTo>
                  <a:lnTo>
                    <a:pt x="336" y="489"/>
                  </a:lnTo>
                  <a:lnTo>
                    <a:pt x="335" y="498"/>
                  </a:lnTo>
                  <a:lnTo>
                    <a:pt x="329" y="499"/>
                  </a:lnTo>
                  <a:lnTo>
                    <a:pt x="336" y="501"/>
                  </a:lnTo>
                  <a:lnTo>
                    <a:pt x="336" y="504"/>
                  </a:lnTo>
                  <a:lnTo>
                    <a:pt x="321" y="515"/>
                  </a:lnTo>
                  <a:lnTo>
                    <a:pt x="315" y="506"/>
                  </a:lnTo>
                  <a:lnTo>
                    <a:pt x="310" y="512"/>
                  </a:lnTo>
                  <a:lnTo>
                    <a:pt x="294" y="504"/>
                  </a:lnTo>
                  <a:lnTo>
                    <a:pt x="283" y="492"/>
                  </a:lnTo>
                  <a:lnTo>
                    <a:pt x="257" y="486"/>
                  </a:lnTo>
                  <a:lnTo>
                    <a:pt x="232" y="474"/>
                  </a:lnTo>
                  <a:lnTo>
                    <a:pt x="220" y="460"/>
                  </a:lnTo>
                  <a:lnTo>
                    <a:pt x="211" y="452"/>
                  </a:lnTo>
                  <a:lnTo>
                    <a:pt x="200" y="455"/>
                  </a:lnTo>
                  <a:lnTo>
                    <a:pt x="188" y="455"/>
                  </a:lnTo>
                  <a:lnTo>
                    <a:pt x="168" y="434"/>
                  </a:lnTo>
                  <a:lnTo>
                    <a:pt x="170" y="418"/>
                  </a:lnTo>
                  <a:lnTo>
                    <a:pt x="145" y="399"/>
                  </a:lnTo>
                  <a:lnTo>
                    <a:pt x="116" y="388"/>
                  </a:lnTo>
                  <a:lnTo>
                    <a:pt x="106" y="379"/>
                  </a:lnTo>
                  <a:lnTo>
                    <a:pt x="109" y="368"/>
                  </a:lnTo>
                  <a:lnTo>
                    <a:pt x="121" y="356"/>
                  </a:lnTo>
                  <a:lnTo>
                    <a:pt x="110" y="341"/>
                  </a:lnTo>
                  <a:lnTo>
                    <a:pt x="96" y="333"/>
                  </a:lnTo>
                  <a:lnTo>
                    <a:pt x="81" y="310"/>
                  </a:lnTo>
                  <a:lnTo>
                    <a:pt x="60" y="298"/>
                  </a:lnTo>
                  <a:lnTo>
                    <a:pt x="49" y="284"/>
                  </a:lnTo>
                  <a:lnTo>
                    <a:pt x="54" y="276"/>
                  </a:lnTo>
                  <a:lnTo>
                    <a:pt x="41" y="264"/>
                  </a:lnTo>
                  <a:lnTo>
                    <a:pt x="40" y="247"/>
                  </a:lnTo>
                  <a:lnTo>
                    <a:pt x="44" y="243"/>
                  </a:lnTo>
                  <a:lnTo>
                    <a:pt x="47" y="215"/>
                  </a:lnTo>
                  <a:lnTo>
                    <a:pt x="38" y="195"/>
                  </a:lnTo>
                  <a:lnTo>
                    <a:pt x="29" y="174"/>
                  </a:lnTo>
                  <a:lnTo>
                    <a:pt x="20" y="107"/>
                  </a:lnTo>
                  <a:lnTo>
                    <a:pt x="3" y="79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26" name="Freeform 23"/>
            <p:cNvSpPr>
              <a:spLocks noChangeArrowheads="1"/>
            </p:cNvSpPr>
            <p:nvPr/>
          </p:nvSpPr>
          <p:spPr bwMode="auto">
            <a:xfrm>
              <a:off x="8180388" y="4432300"/>
              <a:ext cx="34925" cy="28575"/>
            </a:xfrm>
            <a:custGeom>
              <a:avLst/>
              <a:gdLst>
                <a:gd name="T0" fmla="*/ 0 w 95"/>
                <a:gd name="T1" fmla="*/ 35 h 78"/>
                <a:gd name="T2" fmla="*/ 12 w 95"/>
                <a:gd name="T3" fmla="*/ 40 h 78"/>
                <a:gd name="T4" fmla="*/ 20 w 95"/>
                <a:gd name="T5" fmla="*/ 42 h 78"/>
                <a:gd name="T6" fmla="*/ 33 w 95"/>
                <a:gd name="T7" fmla="*/ 65 h 78"/>
                <a:gd name="T8" fmla="*/ 50 w 95"/>
                <a:gd name="T9" fmla="*/ 77 h 78"/>
                <a:gd name="T10" fmla="*/ 58 w 95"/>
                <a:gd name="T11" fmla="*/ 74 h 78"/>
                <a:gd name="T12" fmla="*/ 53 w 95"/>
                <a:gd name="T13" fmla="*/ 37 h 78"/>
                <a:gd name="T14" fmla="*/ 62 w 95"/>
                <a:gd name="T15" fmla="*/ 23 h 78"/>
                <a:gd name="T16" fmla="*/ 68 w 95"/>
                <a:gd name="T17" fmla="*/ 23 h 78"/>
                <a:gd name="T18" fmla="*/ 68 w 95"/>
                <a:gd name="T19" fmla="*/ 17 h 78"/>
                <a:gd name="T20" fmla="*/ 68 w 95"/>
                <a:gd name="T21" fmla="*/ 0 h 78"/>
                <a:gd name="T22" fmla="*/ 52 w 95"/>
                <a:gd name="T23" fmla="*/ 6 h 78"/>
                <a:gd name="T24" fmla="*/ 33 w 95"/>
                <a:gd name="T25" fmla="*/ 22 h 78"/>
                <a:gd name="T26" fmla="*/ 3 w 95"/>
                <a:gd name="T27" fmla="*/ 29 h 78"/>
                <a:gd name="T28" fmla="*/ 0 w 95"/>
                <a:gd name="T29" fmla="*/ 35 h 78"/>
                <a:gd name="T30" fmla="*/ 71 w 95"/>
                <a:gd name="T31" fmla="*/ 26 h 78"/>
                <a:gd name="T32" fmla="*/ 75 w 95"/>
                <a:gd name="T33" fmla="*/ 40 h 78"/>
                <a:gd name="T34" fmla="*/ 76 w 95"/>
                <a:gd name="T35" fmla="*/ 60 h 78"/>
                <a:gd name="T36" fmla="*/ 87 w 95"/>
                <a:gd name="T37" fmla="*/ 66 h 78"/>
                <a:gd name="T38" fmla="*/ 94 w 95"/>
                <a:gd name="T39" fmla="*/ 52 h 78"/>
                <a:gd name="T40" fmla="*/ 84 w 95"/>
                <a:gd name="T41" fmla="*/ 25 h 78"/>
                <a:gd name="T42" fmla="*/ 82 w 95"/>
                <a:gd name="T43" fmla="*/ 19 h 78"/>
                <a:gd name="T44" fmla="*/ 79 w 95"/>
                <a:gd name="T45" fmla="*/ 23 h 78"/>
                <a:gd name="T46" fmla="*/ 71 w 95"/>
                <a:gd name="T47" fmla="*/ 2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5" h="78">
                  <a:moveTo>
                    <a:pt x="0" y="35"/>
                  </a:moveTo>
                  <a:lnTo>
                    <a:pt x="12" y="40"/>
                  </a:lnTo>
                  <a:lnTo>
                    <a:pt x="20" y="42"/>
                  </a:lnTo>
                  <a:lnTo>
                    <a:pt x="33" y="65"/>
                  </a:lnTo>
                  <a:lnTo>
                    <a:pt x="50" y="77"/>
                  </a:lnTo>
                  <a:lnTo>
                    <a:pt x="58" y="74"/>
                  </a:lnTo>
                  <a:lnTo>
                    <a:pt x="53" y="37"/>
                  </a:lnTo>
                  <a:lnTo>
                    <a:pt x="62" y="23"/>
                  </a:lnTo>
                  <a:lnTo>
                    <a:pt x="68" y="23"/>
                  </a:lnTo>
                  <a:lnTo>
                    <a:pt x="68" y="17"/>
                  </a:lnTo>
                  <a:lnTo>
                    <a:pt x="68" y="0"/>
                  </a:lnTo>
                  <a:lnTo>
                    <a:pt x="52" y="6"/>
                  </a:lnTo>
                  <a:lnTo>
                    <a:pt x="33" y="22"/>
                  </a:lnTo>
                  <a:lnTo>
                    <a:pt x="3" y="29"/>
                  </a:lnTo>
                  <a:lnTo>
                    <a:pt x="0" y="35"/>
                  </a:lnTo>
                  <a:close/>
                  <a:moveTo>
                    <a:pt x="71" y="26"/>
                  </a:moveTo>
                  <a:lnTo>
                    <a:pt x="75" y="40"/>
                  </a:lnTo>
                  <a:lnTo>
                    <a:pt x="76" y="60"/>
                  </a:lnTo>
                  <a:lnTo>
                    <a:pt x="87" y="66"/>
                  </a:lnTo>
                  <a:lnTo>
                    <a:pt x="94" y="52"/>
                  </a:lnTo>
                  <a:lnTo>
                    <a:pt x="84" y="25"/>
                  </a:lnTo>
                  <a:lnTo>
                    <a:pt x="82" y="19"/>
                  </a:lnTo>
                  <a:lnTo>
                    <a:pt x="79" y="23"/>
                  </a:lnTo>
                  <a:lnTo>
                    <a:pt x="71" y="26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27" name="Freeform 24"/>
            <p:cNvSpPr>
              <a:spLocks noChangeArrowheads="1"/>
            </p:cNvSpPr>
            <p:nvPr/>
          </p:nvSpPr>
          <p:spPr bwMode="auto">
            <a:xfrm>
              <a:off x="7791450" y="3856038"/>
              <a:ext cx="241300" cy="469900"/>
            </a:xfrm>
            <a:custGeom>
              <a:avLst/>
              <a:gdLst>
                <a:gd name="T0" fmla="*/ 26 w 670"/>
                <a:gd name="T1" fmla="*/ 69 h 1305"/>
                <a:gd name="T2" fmla="*/ 70 w 670"/>
                <a:gd name="T3" fmla="*/ 81 h 1305"/>
                <a:gd name="T4" fmla="*/ 119 w 670"/>
                <a:gd name="T5" fmla="*/ 61 h 1305"/>
                <a:gd name="T6" fmla="*/ 180 w 670"/>
                <a:gd name="T7" fmla="*/ 55 h 1305"/>
                <a:gd name="T8" fmla="*/ 255 w 670"/>
                <a:gd name="T9" fmla="*/ 0 h 1305"/>
                <a:gd name="T10" fmla="*/ 335 w 670"/>
                <a:gd name="T11" fmla="*/ 38 h 1305"/>
                <a:gd name="T12" fmla="*/ 362 w 670"/>
                <a:gd name="T13" fmla="*/ 66 h 1305"/>
                <a:gd name="T14" fmla="*/ 405 w 670"/>
                <a:gd name="T15" fmla="*/ 140 h 1305"/>
                <a:gd name="T16" fmla="*/ 471 w 670"/>
                <a:gd name="T17" fmla="*/ 153 h 1305"/>
                <a:gd name="T18" fmla="*/ 474 w 670"/>
                <a:gd name="T19" fmla="*/ 180 h 1305"/>
                <a:gd name="T20" fmla="*/ 420 w 670"/>
                <a:gd name="T21" fmla="*/ 197 h 1305"/>
                <a:gd name="T22" fmla="*/ 391 w 670"/>
                <a:gd name="T23" fmla="*/ 218 h 1305"/>
                <a:gd name="T24" fmla="*/ 367 w 670"/>
                <a:gd name="T25" fmla="*/ 229 h 1305"/>
                <a:gd name="T26" fmla="*/ 361 w 670"/>
                <a:gd name="T27" fmla="*/ 270 h 1305"/>
                <a:gd name="T28" fmla="*/ 333 w 670"/>
                <a:gd name="T29" fmla="*/ 309 h 1305"/>
                <a:gd name="T30" fmla="*/ 310 w 670"/>
                <a:gd name="T31" fmla="*/ 336 h 1305"/>
                <a:gd name="T32" fmla="*/ 304 w 670"/>
                <a:gd name="T33" fmla="*/ 400 h 1305"/>
                <a:gd name="T34" fmla="*/ 344 w 670"/>
                <a:gd name="T35" fmla="*/ 445 h 1305"/>
                <a:gd name="T36" fmla="*/ 381 w 670"/>
                <a:gd name="T37" fmla="*/ 498 h 1305"/>
                <a:gd name="T38" fmla="*/ 443 w 670"/>
                <a:gd name="T39" fmla="*/ 568 h 1305"/>
                <a:gd name="T40" fmla="*/ 582 w 670"/>
                <a:gd name="T41" fmla="*/ 685 h 1305"/>
                <a:gd name="T42" fmla="*/ 607 w 670"/>
                <a:gd name="T43" fmla="*/ 737 h 1305"/>
                <a:gd name="T44" fmla="*/ 631 w 670"/>
                <a:gd name="T45" fmla="*/ 802 h 1305"/>
                <a:gd name="T46" fmla="*/ 647 w 670"/>
                <a:gd name="T47" fmla="*/ 870 h 1305"/>
                <a:gd name="T48" fmla="*/ 660 w 670"/>
                <a:gd name="T49" fmla="*/ 919 h 1305"/>
                <a:gd name="T50" fmla="*/ 659 w 670"/>
                <a:gd name="T51" fmla="*/ 937 h 1305"/>
                <a:gd name="T52" fmla="*/ 651 w 670"/>
                <a:gd name="T53" fmla="*/ 975 h 1305"/>
                <a:gd name="T54" fmla="*/ 648 w 670"/>
                <a:gd name="T55" fmla="*/ 1033 h 1305"/>
                <a:gd name="T56" fmla="*/ 599 w 670"/>
                <a:gd name="T57" fmla="*/ 1088 h 1305"/>
                <a:gd name="T58" fmla="*/ 544 w 670"/>
                <a:gd name="T59" fmla="*/ 1131 h 1305"/>
                <a:gd name="T60" fmla="*/ 460 w 670"/>
                <a:gd name="T61" fmla="*/ 1149 h 1305"/>
                <a:gd name="T62" fmla="*/ 442 w 670"/>
                <a:gd name="T63" fmla="*/ 1140 h 1305"/>
                <a:gd name="T64" fmla="*/ 455 w 670"/>
                <a:gd name="T65" fmla="*/ 1163 h 1305"/>
                <a:gd name="T66" fmla="*/ 442 w 670"/>
                <a:gd name="T67" fmla="*/ 1194 h 1305"/>
                <a:gd name="T68" fmla="*/ 411 w 670"/>
                <a:gd name="T69" fmla="*/ 1200 h 1305"/>
                <a:gd name="T70" fmla="*/ 408 w 670"/>
                <a:gd name="T71" fmla="*/ 1230 h 1305"/>
                <a:gd name="T72" fmla="*/ 362 w 670"/>
                <a:gd name="T73" fmla="*/ 1258 h 1305"/>
                <a:gd name="T74" fmla="*/ 312 w 670"/>
                <a:gd name="T75" fmla="*/ 1304 h 1305"/>
                <a:gd name="T76" fmla="*/ 319 w 670"/>
                <a:gd name="T77" fmla="*/ 1281 h 1305"/>
                <a:gd name="T78" fmla="*/ 310 w 670"/>
                <a:gd name="T79" fmla="*/ 1235 h 1305"/>
                <a:gd name="T80" fmla="*/ 338 w 670"/>
                <a:gd name="T81" fmla="*/ 1169 h 1305"/>
                <a:gd name="T82" fmla="*/ 278 w 670"/>
                <a:gd name="T83" fmla="*/ 1165 h 1305"/>
                <a:gd name="T84" fmla="*/ 309 w 670"/>
                <a:gd name="T85" fmla="*/ 1123 h 1305"/>
                <a:gd name="T86" fmla="*/ 397 w 670"/>
                <a:gd name="T87" fmla="*/ 1105 h 1305"/>
                <a:gd name="T88" fmla="*/ 408 w 670"/>
                <a:gd name="T89" fmla="*/ 1071 h 1305"/>
                <a:gd name="T90" fmla="*/ 440 w 670"/>
                <a:gd name="T91" fmla="*/ 1010 h 1305"/>
                <a:gd name="T92" fmla="*/ 514 w 670"/>
                <a:gd name="T93" fmla="*/ 949 h 1305"/>
                <a:gd name="T94" fmla="*/ 500 w 670"/>
                <a:gd name="T95" fmla="*/ 834 h 1305"/>
                <a:gd name="T96" fmla="*/ 491 w 670"/>
                <a:gd name="T97" fmla="*/ 769 h 1305"/>
                <a:gd name="T98" fmla="*/ 492 w 670"/>
                <a:gd name="T99" fmla="*/ 697 h 1305"/>
                <a:gd name="T100" fmla="*/ 478 w 670"/>
                <a:gd name="T101" fmla="*/ 649 h 1305"/>
                <a:gd name="T102" fmla="*/ 439 w 670"/>
                <a:gd name="T103" fmla="*/ 610 h 1305"/>
                <a:gd name="T104" fmla="*/ 397 w 670"/>
                <a:gd name="T105" fmla="*/ 567 h 1305"/>
                <a:gd name="T106" fmla="*/ 336 w 670"/>
                <a:gd name="T107" fmla="*/ 503 h 1305"/>
                <a:gd name="T108" fmla="*/ 235 w 670"/>
                <a:gd name="T109" fmla="*/ 426 h 1305"/>
                <a:gd name="T110" fmla="*/ 194 w 670"/>
                <a:gd name="T111" fmla="*/ 380 h 1305"/>
                <a:gd name="T112" fmla="*/ 226 w 670"/>
                <a:gd name="T113" fmla="*/ 336 h 1305"/>
                <a:gd name="T114" fmla="*/ 234 w 670"/>
                <a:gd name="T115" fmla="*/ 275 h 1305"/>
                <a:gd name="T116" fmla="*/ 176 w 670"/>
                <a:gd name="T117" fmla="*/ 225 h 1305"/>
                <a:gd name="T118" fmla="*/ 58 w 670"/>
                <a:gd name="T119" fmla="*/ 176 h 1305"/>
                <a:gd name="T120" fmla="*/ 6 w 670"/>
                <a:gd name="T121" fmla="*/ 101 h 1305"/>
                <a:gd name="T122" fmla="*/ 237 w 670"/>
                <a:gd name="T123" fmla="*/ 1183 h 1305"/>
                <a:gd name="T124" fmla="*/ 225 w 670"/>
                <a:gd name="T125" fmla="*/ 1151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0" h="1305">
                  <a:moveTo>
                    <a:pt x="0" y="90"/>
                  </a:moveTo>
                  <a:lnTo>
                    <a:pt x="6" y="85"/>
                  </a:lnTo>
                  <a:lnTo>
                    <a:pt x="12" y="84"/>
                  </a:lnTo>
                  <a:lnTo>
                    <a:pt x="17" y="76"/>
                  </a:lnTo>
                  <a:lnTo>
                    <a:pt x="26" y="69"/>
                  </a:lnTo>
                  <a:lnTo>
                    <a:pt x="43" y="61"/>
                  </a:lnTo>
                  <a:lnTo>
                    <a:pt x="53" y="62"/>
                  </a:lnTo>
                  <a:lnTo>
                    <a:pt x="52" y="75"/>
                  </a:lnTo>
                  <a:lnTo>
                    <a:pt x="60" y="81"/>
                  </a:lnTo>
                  <a:lnTo>
                    <a:pt x="70" y="81"/>
                  </a:lnTo>
                  <a:lnTo>
                    <a:pt x="73" y="66"/>
                  </a:lnTo>
                  <a:lnTo>
                    <a:pt x="86" y="56"/>
                  </a:lnTo>
                  <a:lnTo>
                    <a:pt x="102" y="72"/>
                  </a:lnTo>
                  <a:lnTo>
                    <a:pt x="110" y="61"/>
                  </a:lnTo>
                  <a:lnTo>
                    <a:pt x="119" y="61"/>
                  </a:lnTo>
                  <a:lnTo>
                    <a:pt x="124" y="73"/>
                  </a:lnTo>
                  <a:lnTo>
                    <a:pt x="142" y="64"/>
                  </a:lnTo>
                  <a:lnTo>
                    <a:pt x="145" y="52"/>
                  </a:lnTo>
                  <a:lnTo>
                    <a:pt x="165" y="46"/>
                  </a:lnTo>
                  <a:lnTo>
                    <a:pt x="180" y="55"/>
                  </a:lnTo>
                  <a:lnTo>
                    <a:pt x="208" y="46"/>
                  </a:lnTo>
                  <a:lnTo>
                    <a:pt x="206" y="21"/>
                  </a:lnTo>
                  <a:lnTo>
                    <a:pt x="225" y="10"/>
                  </a:lnTo>
                  <a:lnTo>
                    <a:pt x="244" y="10"/>
                  </a:lnTo>
                  <a:lnTo>
                    <a:pt x="255" y="0"/>
                  </a:lnTo>
                  <a:lnTo>
                    <a:pt x="272" y="14"/>
                  </a:lnTo>
                  <a:lnTo>
                    <a:pt x="272" y="24"/>
                  </a:lnTo>
                  <a:lnTo>
                    <a:pt x="290" y="29"/>
                  </a:lnTo>
                  <a:lnTo>
                    <a:pt x="298" y="38"/>
                  </a:lnTo>
                  <a:lnTo>
                    <a:pt x="335" y="38"/>
                  </a:lnTo>
                  <a:lnTo>
                    <a:pt x="341" y="46"/>
                  </a:lnTo>
                  <a:lnTo>
                    <a:pt x="362" y="38"/>
                  </a:lnTo>
                  <a:lnTo>
                    <a:pt x="377" y="49"/>
                  </a:lnTo>
                  <a:lnTo>
                    <a:pt x="374" y="64"/>
                  </a:lnTo>
                  <a:lnTo>
                    <a:pt x="362" y="66"/>
                  </a:lnTo>
                  <a:lnTo>
                    <a:pt x="355" y="96"/>
                  </a:lnTo>
                  <a:lnTo>
                    <a:pt x="364" y="99"/>
                  </a:lnTo>
                  <a:lnTo>
                    <a:pt x="368" y="116"/>
                  </a:lnTo>
                  <a:lnTo>
                    <a:pt x="400" y="128"/>
                  </a:lnTo>
                  <a:lnTo>
                    <a:pt x="405" y="140"/>
                  </a:lnTo>
                  <a:lnTo>
                    <a:pt x="422" y="147"/>
                  </a:lnTo>
                  <a:lnTo>
                    <a:pt x="437" y="156"/>
                  </a:lnTo>
                  <a:lnTo>
                    <a:pt x="454" y="150"/>
                  </a:lnTo>
                  <a:lnTo>
                    <a:pt x="462" y="156"/>
                  </a:lnTo>
                  <a:lnTo>
                    <a:pt x="471" y="153"/>
                  </a:lnTo>
                  <a:lnTo>
                    <a:pt x="486" y="160"/>
                  </a:lnTo>
                  <a:lnTo>
                    <a:pt x="484" y="160"/>
                  </a:lnTo>
                  <a:lnTo>
                    <a:pt x="488" y="166"/>
                  </a:lnTo>
                  <a:lnTo>
                    <a:pt x="481" y="176"/>
                  </a:lnTo>
                  <a:lnTo>
                    <a:pt x="474" y="180"/>
                  </a:lnTo>
                  <a:lnTo>
                    <a:pt x="466" y="179"/>
                  </a:lnTo>
                  <a:lnTo>
                    <a:pt x="452" y="188"/>
                  </a:lnTo>
                  <a:lnTo>
                    <a:pt x="439" y="188"/>
                  </a:lnTo>
                  <a:lnTo>
                    <a:pt x="423" y="189"/>
                  </a:lnTo>
                  <a:lnTo>
                    <a:pt x="420" y="197"/>
                  </a:lnTo>
                  <a:lnTo>
                    <a:pt x="423" y="209"/>
                  </a:lnTo>
                  <a:lnTo>
                    <a:pt x="416" y="214"/>
                  </a:lnTo>
                  <a:lnTo>
                    <a:pt x="413" y="220"/>
                  </a:lnTo>
                  <a:lnTo>
                    <a:pt x="405" y="215"/>
                  </a:lnTo>
                  <a:lnTo>
                    <a:pt x="391" y="218"/>
                  </a:lnTo>
                  <a:lnTo>
                    <a:pt x="384" y="226"/>
                  </a:lnTo>
                  <a:lnTo>
                    <a:pt x="379" y="228"/>
                  </a:lnTo>
                  <a:lnTo>
                    <a:pt x="373" y="220"/>
                  </a:lnTo>
                  <a:lnTo>
                    <a:pt x="368" y="218"/>
                  </a:lnTo>
                  <a:lnTo>
                    <a:pt x="367" y="229"/>
                  </a:lnTo>
                  <a:lnTo>
                    <a:pt x="361" y="238"/>
                  </a:lnTo>
                  <a:lnTo>
                    <a:pt x="365" y="243"/>
                  </a:lnTo>
                  <a:lnTo>
                    <a:pt x="362" y="255"/>
                  </a:lnTo>
                  <a:lnTo>
                    <a:pt x="364" y="267"/>
                  </a:lnTo>
                  <a:lnTo>
                    <a:pt x="361" y="270"/>
                  </a:lnTo>
                  <a:lnTo>
                    <a:pt x="365" y="281"/>
                  </a:lnTo>
                  <a:lnTo>
                    <a:pt x="362" y="287"/>
                  </a:lnTo>
                  <a:lnTo>
                    <a:pt x="356" y="290"/>
                  </a:lnTo>
                  <a:lnTo>
                    <a:pt x="344" y="309"/>
                  </a:lnTo>
                  <a:lnTo>
                    <a:pt x="333" y="309"/>
                  </a:lnTo>
                  <a:lnTo>
                    <a:pt x="329" y="304"/>
                  </a:lnTo>
                  <a:lnTo>
                    <a:pt x="329" y="310"/>
                  </a:lnTo>
                  <a:lnTo>
                    <a:pt x="321" y="316"/>
                  </a:lnTo>
                  <a:lnTo>
                    <a:pt x="316" y="330"/>
                  </a:lnTo>
                  <a:lnTo>
                    <a:pt x="310" y="336"/>
                  </a:lnTo>
                  <a:lnTo>
                    <a:pt x="309" y="350"/>
                  </a:lnTo>
                  <a:lnTo>
                    <a:pt x="315" y="351"/>
                  </a:lnTo>
                  <a:lnTo>
                    <a:pt x="321" y="359"/>
                  </a:lnTo>
                  <a:lnTo>
                    <a:pt x="313" y="387"/>
                  </a:lnTo>
                  <a:lnTo>
                    <a:pt x="304" y="400"/>
                  </a:lnTo>
                  <a:lnTo>
                    <a:pt x="321" y="414"/>
                  </a:lnTo>
                  <a:lnTo>
                    <a:pt x="319" y="423"/>
                  </a:lnTo>
                  <a:lnTo>
                    <a:pt x="306" y="426"/>
                  </a:lnTo>
                  <a:lnTo>
                    <a:pt x="321" y="431"/>
                  </a:lnTo>
                  <a:lnTo>
                    <a:pt x="344" y="445"/>
                  </a:lnTo>
                  <a:lnTo>
                    <a:pt x="365" y="466"/>
                  </a:lnTo>
                  <a:lnTo>
                    <a:pt x="374" y="466"/>
                  </a:lnTo>
                  <a:lnTo>
                    <a:pt x="384" y="484"/>
                  </a:lnTo>
                  <a:lnTo>
                    <a:pt x="384" y="494"/>
                  </a:lnTo>
                  <a:lnTo>
                    <a:pt x="381" y="498"/>
                  </a:lnTo>
                  <a:lnTo>
                    <a:pt x="388" y="518"/>
                  </a:lnTo>
                  <a:lnTo>
                    <a:pt x="391" y="527"/>
                  </a:lnTo>
                  <a:lnTo>
                    <a:pt x="423" y="553"/>
                  </a:lnTo>
                  <a:lnTo>
                    <a:pt x="440" y="564"/>
                  </a:lnTo>
                  <a:lnTo>
                    <a:pt x="443" y="568"/>
                  </a:lnTo>
                  <a:lnTo>
                    <a:pt x="486" y="593"/>
                  </a:lnTo>
                  <a:lnTo>
                    <a:pt x="526" y="622"/>
                  </a:lnTo>
                  <a:lnTo>
                    <a:pt x="533" y="637"/>
                  </a:lnTo>
                  <a:lnTo>
                    <a:pt x="570" y="665"/>
                  </a:lnTo>
                  <a:lnTo>
                    <a:pt x="582" y="685"/>
                  </a:lnTo>
                  <a:lnTo>
                    <a:pt x="584" y="698"/>
                  </a:lnTo>
                  <a:lnTo>
                    <a:pt x="590" y="698"/>
                  </a:lnTo>
                  <a:lnTo>
                    <a:pt x="588" y="709"/>
                  </a:lnTo>
                  <a:lnTo>
                    <a:pt x="607" y="727"/>
                  </a:lnTo>
                  <a:lnTo>
                    <a:pt x="607" y="737"/>
                  </a:lnTo>
                  <a:lnTo>
                    <a:pt x="611" y="743"/>
                  </a:lnTo>
                  <a:lnTo>
                    <a:pt x="608" y="750"/>
                  </a:lnTo>
                  <a:lnTo>
                    <a:pt x="622" y="767"/>
                  </a:lnTo>
                  <a:lnTo>
                    <a:pt x="625" y="796"/>
                  </a:lnTo>
                  <a:lnTo>
                    <a:pt x="631" y="802"/>
                  </a:lnTo>
                  <a:lnTo>
                    <a:pt x="639" y="828"/>
                  </a:lnTo>
                  <a:lnTo>
                    <a:pt x="643" y="833"/>
                  </a:lnTo>
                  <a:lnTo>
                    <a:pt x="643" y="847"/>
                  </a:lnTo>
                  <a:lnTo>
                    <a:pt x="642" y="856"/>
                  </a:lnTo>
                  <a:lnTo>
                    <a:pt x="647" y="870"/>
                  </a:lnTo>
                  <a:lnTo>
                    <a:pt x="643" y="876"/>
                  </a:lnTo>
                  <a:lnTo>
                    <a:pt x="648" y="897"/>
                  </a:lnTo>
                  <a:lnTo>
                    <a:pt x="650" y="905"/>
                  </a:lnTo>
                  <a:lnTo>
                    <a:pt x="657" y="908"/>
                  </a:lnTo>
                  <a:lnTo>
                    <a:pt x="660" y="919"/>
                  </a:lnTo>
                  <a:lnTo>
                    <a:pt x="669" y="938"/>
                  </a:lnTo>
                  <a:lnTo>
                    <a:pt x="668" y="951"/>
                  </a:lnTo>
                  <a:lnTo>
                    <a:pt x="665" y="949"/>
                  </a:lnTo>
                  <a:lnTo>
                    <a:pt x="663" y="943"/>
                  </a:lnTo>
                  <a:lnTo>
                    <a:pt x="659" y="937"/>
                  </a:lnTo>
                  <a:lnTo>
                    <a:pt x="653" y="941"/>
                  </a:lnTo>
                  <a:lnTo>
                    <a:pt x="653" y="954"/>
                  </a:lnTo>
                  <a:lnTo>
                    <a:pt x="660" y="961"/>
                  </a:lnTo>
                  <a:lnTo>
                    <a:pt x="659" y="969"/>
                  </a:lnTo>
                  <a:lnTo>
                    <a:pt x="651" y="975"/>
                  </a:lnTo>
                  <a:lnTo>
                    <a:pt x="650" y="984"/>
                  </a:lnTo>
                  <a:lnTo>
                    <a:pt x="637" y="995"/>
                  </a:lnTo>
                  <a:lnTo>
                    <a:pt x="648" y="1012"/>
                  </a:lnTo>
                  <a:lnTo>
                    <a:pt x="642" y="1025"/>
                  </a:lnTo>
                  <a:lnTo>
                    <a:pt x="648" y="1033"/>
                  </a:lnTo>
                  <a:lnTo>
                    <a:pt x="637" y="1042"/>
                  </a:lnTo>
                  <a:lnTo>
                    <a:pt x="628" y="1047"/>
                  </a:lnTo>
                  <a:lnTo>
                    <a:pt x="625" y="1067"/>
                  </a:lnTo>
                  <a:lnTo>
                    <a:pt x="617" y="1070"/>
                  </a:lnTo>
                  <a:lnTo>
                    <a:pt x="599" y="1088"/>
                  </a:lnTo>
                  <a:lnTo>
                    <a:pt x="587" y="1094"/>
                  </a:lnTo>
                  <a:lnTo>
                    <a:pt x="570" y="1106"/>
                  </a:lnTo>
                  <a:lnTo>
                    <a:pt x="569" y="1120"/>
                  </a:lnTo>
                  <a:lnTo>
                    <a:pt x="553" y="1120"/>
                  </a:lnTo>
                  <a:lnTo>
                    <a:pt x="544" y="1131"/>
                  </a:lnTo>
                  <a:lnTo>
                    <a:pt x="509" y="1151"/>
                  </a:lnTo>
                  <a:lnTo>
                    <a:pt x="488" y="1154"/>
                  </a:lnTo>
                  <a:lnTo>
                    <a:pt x="478" y="1149"/>
                  </a:lnTo>
                  <a:lnTo>
                    <a:pt x="463" y="1152"/>
                  </a:lnTo>
                  <a:lnTo>
                    <a:pt x="460" y="1149"/>
                  </a:lnTo>
                  <a:lnTo>
                    <a:pt x="463" y="1140"/>
                  </a:lnTo>
                  <a:lnTo>
                    <a:pt x="462" y="1129"/>
                  </a:lnTo>
                  <a:lnTo>
                    <a:pt x="458" y="1139"/>
                  </a:lnTo>
                  <a:lnTo>
                    <a:pt x="455" y="1143"/>
                  </a:lnTo>
                  <a:lnTo>
                    <a:pt x="442" y="1140"/>
                  </a:lnTo>
                  <a:lnTo>
                    <a:pt x="451" y="1146"/>
                  </a:lnTo>
                  <a:lnTo>
                    <a:pt x="451" y="1152"/>
                  </a:lnTo>
                  <a:lnTo>
                    <a:pt x="446" y="1155"/>
                  </a:lnTo>
                  <a:lnTo>
                    <a:pt x="434" y="1154"/>
                  </a:lnTo>
                  <a:lnTo>
                    <a:pt x="455" y="1163"/>
                  </a:lnTo>
                  <a:lnTo>
                    <a:pt x="451" y="1171"/>
                  </a:lnTo>
                  <a:lnTo>
                    <a:pt x="457" y="1184"/>
                  </a:lnTo>
                  <a:lnTo>
                    <a:pt x="445" y="1191"/>
                  </a:lnTo>
                  <a:lnTo>
                    <a:pt x="428" y="1177"/>
                  </a:lnTo>
                  <a:lnTo>
                    <a:pt x="442" y="1194"/>
                  </a:lnTo>
                  <a:lnTo>
                    <a:pt x="440" y="1201"/>
                  </a:lnTo>
                  <a:lnTo>
                    <a:pt x="434" y="1210"/>
                  </a:lnTo>
                  <a:lnTo>
                    <a:pt x="426" y="1207"/>
                  </a:lnTo>
                  <a:lnTo>
                    <a:pt x="420" y="1198"/>
                  </a:lnTo>
                  <a:lnTo>
                    <a:pt x="411" y="1200"/>
                  </a:lnTo>
                  <a:lnTo>
                    <a:pt x="416" y="1212"/>
                  </a:lnTo>
                  <a:lnTo>
                    <a:pt x="416" y="1215"/>
                  </a:lnTo>
                  <a:lnTo>
                    <a:pt x="419" y="1220"/>
                  </a:lnTo>
                  <a:lnTo>
                    <a:pt x="413" y="1224"/>
                  </a:lnTo>
                  <a:lnTo>
                    <a:pt x="408" y="1230"/>
                  </a:lnTo>
                  <a:lnTo>
                    <a:pt x="399" y="1232"/>
                  </a:lnTo>
                  <a:lnTo>
                    <a:pt x="384" y="1246"/>
                  </a:lnTo>
                  <a:lnTo>
                    <a:pt x="377" y="1250"/>
                  </a:lnTo>
                  <a:lnTo>
                    <a:pt x="367" y="1249"/>
                  </a:lnTo>
                  <a:lnTo>
                    <a:pt x="362" y="1258"/>
                  </a:lnTo>
                  <a:lnTo>
                    <a:pt x="361" y="1275"/>
                  </a:lnTo>
                  <a:lnTo>
                    <a:pt x="350" y="1284"/>
                  </a:lnTo>
                  <a:lnTo>
                    <a:pt x="347" y="1284"/>
                  </a:lnTo>
                  <a:lnTo>
                    <a:pt x="347" y="1287"/>
                  </a:lnTo>
                  <a:lnTo>
                    <a:pt x="312" y="1304"/>
                  </a:lnTo>
                  <a:lnTo>
                    <a:pt x="292" y="1301"/>
                  </a:lnTo>
                  <a:lnTo>
                    <a:pt x="304" y="1293"/>
                  </a:lnTo>
                  <a:lnTo>
                    <a:pt x="319" y="1287"/>
                  </a:lnTo>
                  <a:lnTo>
                    <a:pt x="327" y="1278"/>
                  </a:lnTo>
                  <a:lnTo>
                    <a:pt x="319" y="1281"/>
                  </a:lnTo>
                  <a:lnTo>
                    <a:pt x="307" y="1275"/>
                  </a:lnTo>
                  <a:lnTo>
                    <a:pt x="309" y="1250"/>
                  </a:lnTo>
                  <a:lnTo>
                    <a:pt x="312" y="1247"/>
                  </a:lnTo>
                  <a:lnTo>
                    <a:pt x="307" y="1246"/>
                  </a:lnTo>
                  <a:lnTo>
                    <a:pt x="310" y="1235"/>
                  </a:lnTo>
                  <a:lnTo>
                    <a:pt x="309" y="1209"/>
                  </a:lnTo>
                  <a:lnTo>
                    <a:pt x="319" y="1191"/>
                  </a:lnTo>
                  <a:lnTo>
                    <a:pt x="342" y="1172"/>
                  </a:lnTo>
                  <a:lnTo>
                    <a:pt x="350" y="1165"/>
                  </a:lnTo>
                  <a:lnTo>
                    <a:pt x="338" y="1169"/>
                  </a:lnTo>
                  <a:lnTo>
                    <a:pt x="321" y="1166"/>
                  </a:lnTo>
                  <a:lnTo>
                    <a:pt x="309" y="1171"/>
                  </a:lnTo>
                  <a:lnTo>
                    <a:pt x="301" y="1166"/>
                  </a:lnTo>
                  <a:lnTo>
                    <a:pt x="293" y="1169"/>
                  </a:lnTo>
                  <a:lnTo>
                    <a:pt x="278" y="1165"/>
                  </a:lnTo>
                  <a:lnTo>
                    <a:pt x="280" y="1160"/>
                  </a:lnTo>
                  <a:lnTo>
                    <a:pt x="280" y="1148"/>
                  </a:lnTo>
                  <a:lnTo>
                    <a:pt x="275" y="1145"/>
                  </a:lnTo>
                  <a:lnTo>
                    <a:pt x="290" y="1126"/>
                  </a:lnTo>
                  <a:lnTo>
                    <a:pt x="309" y="1123"/>
                  </a:lnTo>
                  <a:lnTo>
                    <a:pt x="318" y="1099"/>
                  </a:lnTo>
                  <a:lnTo>
                    <a:pt x="335" y="1099"/>
                  </a:lnTo>
                  <a:lnTo>
                    <a:pt x="342" y="1105"/>
                  </a:lnTo>
                  <a:lnTo>
                    <a:pt x="381" y="1096"/>
                  </a:lnTo>
                  <a:lnTo>
                    <a:pt x="397" y="1105"/>
                  </a:lnTo>
                  <a:lnTo>
                    <a:pt x="400" y="1116"/>
                  </a:lnTo>
                  <a:lnTo>
                    <a:pt x="426" y="1114"/>
                  </a:lnTo>
                  <a:lnTo>
                    <a:pt x="419" y="1097"/>
                  </a:lnTo>
                  <a:lnTo>
                    <a:pt x="422" y="1087"/>
                  </a:lnTo>
                  <a:lnTo>
                    <a:pt x="408" y="1071"/>
                  </a:lnTo>
                  <a:lnTo>
                    <a:pt x="390" y="1065"/>
                  </a:lnTo>
                  <a:lnTo>
                    <a:pt x="385" y="1036"/>
                  </a:lnTo>
                  <a:lnTo>
                    <a:pt x="402" y="1025"/>
                  </a:lnTo>
                  <a:lnTo>
                    <a:pt x="433" y="1027"/>
                  </a:lnTo>
                  <a:lnTo>
                    <a:pt x="440" y="1010"/>
                  </a:lnTo>
                  <a:lnTo>
                    <a:pt x="463" y="995"/>
                  </a:lnTo>
                  <a:lnTo>
                    <a:pt x="486" y="989"/>
                  </a:lnTo>
                  <a:lnTo>
                    <a:pt x="489" y="978"/>
                  </a:lnTo>
                  <a:lnTo>
                    <a:pt x="503" y="974"/>
                  </a:lnTo>
                  <a:lnTo>
                    <a:pt x="514" y="949"/>
                  </a:lnTo>
                  <a:lnTo>
                    <a:pt x="510" y="931"/>
                  </a:lnTo>
                  <a:lnTo>
                    <a:pt x="517" y="909"/>
                  </a:lnTo>
                  <a:lnTo>
                    <a:pt x="510" y="892"/>
                  </a:lnTo>
                  <a:lnTo>
                    <a:pt x="514" y="868"/>
                  </a:lnTo>
                  <a:lnTo>
                    <a:pt x="500" y="834"/>
                  </a:lnTo>
                  <a:lnTo>
                    <a:pt x="484" y="827"/>
                  </a:lnTo>
                  <a:lnTo>
                    <a:pt x="475" y="802"/>
                  </a:lnTo>
                  <a:lnTo>
                    <a:pt x="478" y="802"/>
                  </a:lnTo>
                  <a:lnTo>
                    <a:pt x="494" y="793"/>
                  </a:lnTo>
                  <a:lnTo>
                    <a:pt x="491" y="769"/>
                  </a:lnTo>
                  <a:lnTo>
                    <a:pt x="484" y="758"/>
                  </a:lnTo>
                  <a:lnTo>
                    <a:pt x="481" y="737"/>
                  </a:lnTo>
                  <a:lnTo>
                    <a:pt x="504" y="718"/>
                  </a:lnTo>
                  <a:lnTo>
                    <a:pt x="504" y="700"/>
                  </a:lnTo>
                  <a:lnTo>
                    <a:pt x="492" y="697"/>
                  </a:lnTo>
                  <a:lnTo>
                    <a:pt x="486" y="688"/>
                  </a:lnTo>
                  <a:lnTo>
                    <a:pt x="488" y="666"/>
                  </a:lnTo>
                  <a:lnTo>
                    <a:pt x="500" y="656"/>
                  </a:lnTo>
                  <a:lnTo>
                    <a:pt x="495" y="642"/>
                  </a:lnTo>
                  <a:lnTo>
                    <a:pt x="478" y="649"/>
                  </a:lnTo>
                  <a:lnTo>
                    <a:pt x="471" y="646"/>
                  </a:lnTo>
                  <a:lnTo>
                    <a:pt x="460" y="633"/>
                  </a:lnTo>
                  <a:lnTo>
                    <a:pt x="442" y="633"/>
                  </a:lnTo>
                  <a:lnTo>
                    <a:pt x="436" y="623"/>
                  </a:lnTo>
                  <a:lnTo>
                    <a:pt x="439" y="610"/>
                  </a:lnTo>
                  <a:lnTo>
                    <a:pt x="426" y="605"/>
                  </a:lnTo>
                  <a:lnTo>
                    <a:pt x="420" y="607"/>
                  </a:lnTo>
                  <a:lnTo>
                    <a:pt x="410" y="596"/>
                  </a:lnTo>
                  <a:lnTo>
                    <a:pt x="407" y="582"/>
                  </a:lnTo>
                  <a:lnTo>
                    <a:pt x="397" y="567"/>
                  </a:lnTo>
                  <a:lnTo>
                    <a:pt x="377" y="567"/>
                  </a:lnTo>
                  <a:lnTo>
                    <a:pt x="367" y="562"/>
                  </a:lnTo>
                  <a:lnTo>
                    <a:pt x="361" y="542"/>
                  </a:lnTo>
                  <a:lnTo>
                    <a:pt x="335" y="515"/>
                  </a:lnTo>
                  <a:lnTo>
                    <a:pt x="336" y="503"/>
                  </a:lnTo>
                  <a:lnTo>
                    <a:pt x="319" y="480"/>
                  </a:lnTo>
                  <a:lnTo>
                    <a:pt x="296" y="469"/>
                  </a:lnTo>
                  <a:lnTo>
                    <a:pt x="277" y="440"/>
                  </a:lnTo>
                  <a:lnTo>
                    <a:pt x="260" y="439"/>
                  </a:lnTo>
                  <a:lnTo>
                    <a:pt x="235" y="426"/>
                  </a:lnTo>
                  <a:lnTo>
                    <a:pt x="211" y="425"/>
                  </a:lnTo>
                  <a:lnTo>
                    <a:pt x="199" y="403"/>
                  </a:lnTo>
                  <a:lnTo>
                    <a:pt x="186" y="403"/>
                  </a:lnTo>
                  <a:lnTo>
                    <a:pt x="183" y="393"/>
                  </a:lnTo>
                  <a:lnTo>
                    <a:pt x="194" y="380"/>
                  </a:lnTo>
                  <a:lnTo>
                    <a:pt x="177" y="361"/>
                  </a:lnTo>
                  <a:lnTo>
                    <a:pt x="176" y="347"/>
                  </a:lnTo>
                  <a:lnTo>
                    <a:pt x="188" y="347"/>
                  </a:lnTo>
                  <a:lnTo>
                    <a:pt x="211" y="338"/>
                  </a:lnTo>
                  <a:lnTo>
                    <a:pt x="226" y="336"/>
                  </a:lnTo>
                  <a:lnTo>
                    <a:pt x="235" y="327"/>
                  </a:lnTo>
                  <a:lnTo>
                    <a:pt x="244" y="295"/>
                  </a:lnTo>
                  <a:lnTo>
                    <a:pt x="257" y="292"/>
                  </a:lnTo>
                  <a:lnTo>
                    <a:pt x="257" y="280"/>
                  </a:lnTo>
                  <a:lnTo>
                    <a:pt x="234" y="275"/>
                  </a:lnTo>
                  <a:lnTo>
                    <a:pt x="234" y="260"/>
                  </a:lnTo>
                  <a:lnTo>
                    <a:pt x="231" y="243"/>
                  </a:lnTo>
                  <a:lnTo>
                    <a:pt x="209" y="240"/>
                  </a:lnTo>
                  <a:lnTo>
                    <a:pt x="197" y="225"/>
                  </a:lnTo>
                  <a:lnTo>
                    <a:pt x="176" y="225"/>
                  </a:lnTo>
                  <a:lnTo>
                    <a:pt x="157" y="235"/>
                  </a:lnTo>
                  <a:lnTo>
                    <a:pt x="137" y="231"/>
                  </a:lnTo>
                  <a:lnTo>
                    <a:pt x="102" y="229"/>
                  </a:lnTo>
                  <a:lnTo>
                    <a:pt x="86" y="202"/>
                  </a:lnTo>
                  <a:lnTo>
                    <a:pt x="58" y="176"/>
                  </a:lnTo>
                  <a:lnTo>
                    <a:pt x="64" y="162"/>
                  </a:lnTo>
                  <a:lnTo>
                    <a:pt x="61" y="145"/>
                  </a:lnTo>
                  <a:lnTo>
                    <a:pt x="47" y="133"/>
                  </a:lnTo>
                  <a:lnTo>
                    <a:pt x="34" y="111"/>
                  </a:lnTo>
                  <a:lnTo>
                    <a:pt x="6" y="101"/>
                  </a:lnTo>
                  <a:lnTo>
                    <a:pt x="0" y="90"/>
                  </a:lnTo>
                  <a:close/>
                  <a:moveTo>
                    <a:pt x="225" y="1151"/>
                  </a:moveTo>
                  <a:lnTo>
                    <a:pt x="234" y="1162"/>
                  </a:lnTo>
                  <a:lnTo>
                    <a:pt x="231" y="1171"/>
                  </a:lnTo>
                  <a:lnTo>
                    <a:pt x="237" y="1183"/>
                  </a:lnTo>
                  <a:lnTo>
                    <a:pt x="246" y="1180"/>
                  </a:lnTo>
                  <a:lnTo>
                    <a:pt x="249" y="1154"/>
                  </a:lnTo>
                  <a:lnTo>
                    <a:pt x="244" y="1152"/>
                  </a:lnTo>
                  <a:lnTo>
                    <a:pt x="240" y="1142"/>
                  </a:lnTo>
                  <a:lnTo>
                    <a:pt x="225" y="115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28" name="Freeform 25"/>
            <p:cNvSpPr>
              <a:spLocks noChangeArrowheads="1"/>
            </p:cNvSpPr>
            <p:nvPr/>
          </p:nvSpPr>
          <p:spPr bwMode="auto">
            <a:xfrm>
              <a:off x="7823200" y="4135438"/>
              <a:ext cx="153988" cy="133350"/>
            </a:xfrm>
            <a:custGeom>
              <a:avLst/>
              <a:gdLst>
                <a:gd name="T0" fmla="*/ 201 w 429"/>
                <a:gd name="T1" fmla="*/ 350 h 370"/>
                <a:gd name="T2" fmla="*/ 229 w 429"/>
                <a:gd name="T3" fmla="*/ 323 h 370"/>
                <a:gd name="T4" fmla="*/ 253 w 429"/>
                <a:gd name="T5" fmla="*/ 329 h 370"/>
                <a:gd name="T6" fmla="*/ 308 w 429"/>
                <a:gd name="T7" fmla="*/ 329 h 370"/>
                <a:gd name="T8" fmla="*/ 337 w 429"/>
                <a:gd name="T9" fmla="*/ 338 h 370"/>
                <a:gd name="T10" fmla="*/ 333 w 429"/>
                <a:gd name="T11" fmla="*/ 311 h 370"/>
                <a:gd name="T12" fmla="*/ 301 w 429"/>
                <a:gd name="T13" fmla="*/ 289 h 370"/>
                <a:gd name="T14" fmla="*/ 313 w 429"/>
                <a:gd name="T15" fmla="*/ 249 h 370"/>
                <a:gd name="T16" fmla="*/ 351 w 429"/>
                <a:gd name="T17" fmla="*/ 234 h 370"/>
                <a:gd name="T18" fmla="*/ 397 w 429"/>
                <a:gd name="T19" fmla="*/ 213 h 370"/>
                <a:gd name="T20" fmla="*/ 414 w 429"/>
                <a:gd name="T21" fmla="*/ 198 h 370"/>
                <a:gd name="T22" fmla="*/ 421 w 429"/>
                <a:gd name="T23" fmla="*/ 155 h 370"/>
                <a:gd name="T24" fmla="*/ 421 w 429"/>
                <a:gd name="T25" fmla="*/ 116 h 370"/>
                <a:gd name="T26" fmla="*/ 411 w 429"/>
                <a:gd name="T27" fmla="*/ 58 h 370"/>
                <a:gd name="T28" fmla="*/ 386 w 429"/>
                <a:gd name="T29" fmla="*/ 26 h 370"/>
                <a:gd name="T30" fmla="*/ 359 w 429"/>
                <a:gd name="T31" fmla="*/ 16 h 370"/>
                <a:gd name="T32" fmla="*/ 339 w 429"/>
                <a:gd name="T33" fmla="*/ 0 h 370"/>
                <a:gd name="T34" fmla="*/ 296 w 429"/>
                <a:gd name="T35" fmla="*/ 19 h 370"/>
                <a:gd name="T36" fmla="*/ 311 w 429"/>
                <a:gd name="T37" fmla="*/ 52 h 370"/>
                <a:gd name="T38" fmla="*/ 316 w 429"/>
                <a:gd name="T39" fmla="*/ 78 h 370"/>
                <a:gd name="T40" fmla="*/ 276 w 429"/>
                <a:gd name="T41" fmla="*/ 45 h 370"/>
                <a:gd name="T42" fmla="*/ 246 w 429"/>
                <a:gd name="T43" fmla="*/ 34 h 370"/>
                <a:gd name="T44" fmla="*/ 217 w 429"/>
                <a:gd name="T45" fmla="*/ 25 h 370"/>
                <a:gd name="T46" fmla="*/ 178 w 429"/>
                <a:gd name="T47" fmla="*/ 16 h 370"/>
                <a:gd name="T48" fmla="*/ 143 w 429"/>
                <a:gd name="T49" fmla="*/ 11 h 370"/>
                <a:gd name="T50" fmla="*/ 114 w 429"/>
                <a:gd name="T51" fmla="*/ 13 h 370"/>
                <a:gd name="T52" fmla="*/ 53 w 429"/>
                <a:gd name="T53" fmla="*/ 25 h 370"/>
                <a:gd name="T54" fmla="*/ 19 w 429"/>
                <a:gd name="T55" fmla="*/ 48 h 370"/>
                <a:gd name="T56" fmla="*/ 1 w 429"/>
                <a:gd name="T57" fmla="*/ 91 h 370"/>
                <a:gd name="T58" fmla="*/ 7 w 429"/>
                <a:gd name="T59" fmla="*/ 155 h 370"/>
                <a:gd name="T60" fmla="*/ 29 w 429"/>
                <a:gd name="T61" fmla="*/ 178 h 370"/>
                <a:gd name="T62" fmla="*/ 24 w 429"/>
                <a:gd name="T63" fmla="*/ 220 h 370"/>
                <a:gd name="T64" fmla="*/ 35 w 429"/>
                <a:gd name="T65" fmla="*/ 233 h 370"/>
                <a:gd name="T66" fmla="*/ 47 w 429"/>
                <a:gd name="T67" fmla="*/ 257 h 370"/>
                <a:gd name="T68" fmla="*/ 59 w 429"/>
                <a:gd name="T69" fmla="*/ 289 h 370"/>
                <a:gd name="T70" fmla="*/ 71 w 429"/>
                <a:gd name="T71" fmla="*/ 298 h 370"/>
                <a:gd name="T72" fmla="*/ 76 w 429"/>
                <a:gd name="T73" fmla="*/ 321 h 370"/>
                <a:gd name="T74" fmla="*/ 90 w 429"/>
                <a:gd name="T75" fmla="*/ 335 h 370"/>
                <a:gd name="T76" fmla="*/ 100 w 429"/>
                <a:gd name="T77" fmla="*/ 320 h 370"/>
                <a:gd name="T78" fmla="*/ 117 w 429"/>
                <a:gd name="T79" fmla="*/ 306 h 370"/>
                <a:gd name="T80" fmla="*/ 123 w 429"/>
                <a:gd name="T81" fmla="*/ 329 h 370"/>
                <a:gd name="T82" fmla="*/ 111 w 429"/>
                <a:gd name="T83" fmla="*/ 350 h 370"/>
                <a:gd name="T84" fmla="*/ 119 w 429"/>
                <a:gd name="T85" fmla="*/ 364 h 370"/>
                <a:gd name="T86" fmla="*/ 140 w 429"/>
                <a:gd name="T87" fmla="*/ 353 h 370"/>
                <a:gd name="T88" fmla="*/ 151 w 429"/>
                <a:gd name="T89" fmla="*/ 355 h 370"/>
                <a:gd name="T90" fmla="*/ 172 w 429"/>
                <a:gd name="T91" fmla="*/ 35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9" h="370">
                  <a:moveTo>
                    <a:pt x="186" y="369"/>
                  </a:moveTo>
                  <a:lnTo>
                    <a:pt x="201" y="350"/>
                  </a:lnTo>
                  <a:lnTo>
                    <a:pt x="220" y="347"/>
                  </a:lnTo>
                  <a:lnTo>
                    <a:pt x="229" y="323"/>
                  </a:lnTo>
                  <a:lnTo>
                    <a:pt x="246" y="323"/>
                  </a:lnTo>
                  <a:lnTo>
                    <a:pt x="253" y="329"/>
                  </a:lnTo>
                  <a:lnTo>
                    <a:pt x="292" y="320"/>
                  </a:lnTo>
                  <a:lnTo>
                    <a:pt x="308" y="329"/>
                  </a:lnTo>
                  <a:lnTo>
                    <a:pt x="311" y="340"/>
                  </a:lnTo>
                  <a:lnTo>
                    <a:pt x="337" y="338"/>
                  </a:lnTo>
                  <a:lnTo>
                    <a:pt x="330" y="321"/>
                  </a:lnTo>
                  <a:lnTo>
                    <a:pt x="333" y="311"/>
                  </a:lnTo>
                  <a:lnTo>
                    <a:pt x="319" y="295"/>
                  </a:lnTo>
                  <a:lnTo>
                    <a:pt x="301" y="289"/>
                  </a:lnTo>
                  <a:lnTo>
                    <a:pt x="296" y="260"/>
                  </a:lnTo>
                  <a:lnTo>
                    <a:pt x="313" y="249"/>
                  </a:lnTo>
                  <a:lnTo>
                    <a:pt x="344" y="251"/>
                  </a:lnTo>
                  <a:lnTo>
                    <a:pt x="351" y="234"/>
                  </a:lnTo>
                  <a:lnTo>
                    <a:pt x="374" y="219"/>
                  </a:lnTo>
                  <a:lnTo>
                    <a:pt x="397" y="213"/>
                  </a:lnTo>
                  <a:lnTo>
                    <a:pt x="400" y="202"/>
                  </a:lnTo>
                  <a:lnTo>
                    <a:pt x="414" y="198"/>
                  </a:lnTo>
                  <a:lnTo>
                    <a:pt x="425" y="173"/>
                  </a:lnTo>
                  <a:lnTo>
                    <a:pt x="421" y="155"/>
                  </a:lnTo>
                  <a:lnTo>
                    <a:pt x="428" y="133"/>
                  </a:lnTo>
                  <a:lnTo>
                    <a:pt x="421" y="116"/>
                  </a:lnTo>
                  <a:lnTo>
                    <a:pt x="425" y="92"/>
                  </a:lnTo>
                  <a:lnTo>
                    <a:pt x="411" y="58"/>
                  </a:lnTo>
                  <a:lnTo>
                    <a:pt x="395" y="51"/>
                  </a:lnTo>
                  <a:lnTo>
                    <a:pt x="386" y="26"/>
                  </a:lnTo>
                  <a:lnTo>
                    <a:pt x="374" y="26"/>
                  </a:lnTo>
                  <a:lnTo>
                    <a:pt x="359" y="16"/>
                  </a:lnTo>
                  <a:lnTo>
                    <a:pt x="347" y="13"/>
                  </a:lnTo>
                  <a:lnTo>
                    <a:pt x="339" y="0"/>
                  </a:lnTo>
                  <a:lnTo>
                    <a:pt x="311" y="6"/>
                  </a:lnTo>
                  <a:lnTo>
                    <a:pt x="296" y="19"/>
                  </a:lnTo>
                  <a:lnTo>
                    <a:pt x="314" y="37"/>
                  </a:lnTo>
                  <a:lnTo>
                    <a:pt x="311" y="52"/>
                  </a:lnTo>
                  <a:lnTo>
                    <a:pt x="316" y="68"/>
                  </a:lnTo>
                  <a:lnTo>
                    <a:pt x="316" y="78"/>
                  </a:lnTo>
                  <a:lnTo>
                    <a:pt x="290" y="69"/>
                  </a:lnTo>
                  <a:lnTo>
                    <a:pt x="276" y="45"/>
                  </a:lnTo>
                  <a:lnTo>
                    <a:pt x="252" y="45"/>
                  </a:lnTo>
                  <a:lnTo>
                    <a:pt x="246" y="34"/>
                  </a:lnTo>
                  <a:lnTo>
                    <a:pt x="226" y="19"/>
                  </a:lnTo>
                  <a:lnTo>
                    <a:pt x="217" y="25"/>
                  </a:lnTo>
                  <a:lnTo>
                    <a:pt x="201" y="14"/>
                  </a:lnTo>
                  <a:lnTo>
                    <a:pt x="178" y="16"/>
                  </a:lnTo>
                  <a:lnTo>
                    <a:pt x="162" y="11"/>
                  </a:lnTo>
                  <a:lnTo>
                    <a:pt x="143" y="11"/>
                  </a:lnTo>
                  <a:lnTo>
                    <a:pt x="122" y="20"/>
                  </a:lnTo>
                  <a:lnTo>
                    <a:pt x="114" y="13"/>
                  </a:lnTo>
                  <a:lnTo>
                    <a:pt x="91" y="13"/>
                  </a:lnTo>
                  <a:lnTo>
                    <a:pt x="53" y="25"/>
                  </a:lnTo>
                  <a:lnTo>
                    <a:pt x="36" y="25"/>
                  </a:lnTo>
                  <a:lnTo>
                    <a:pt x="19" y="48"/>
                  </a:lnTo>
                  <a:lnTo>
                    <a:pt x="15" y="72"/>
                  </a:lnTo>
                  <a:lnTo>
                    <a:pt x="1" y="91"/>
                  </a:lnTo>
                  <a:lnTo>
                    <a:pt x="0" y="123"/>
                  </a:lnTo>
                  <a:lnTo>
                    <a:pt x="7" y="155"/>
                  </a:lnTo>
                  <a:lnTo>
                    <a:pt x="21" y="162"/>
                  </a:lnTo>
                  <a:lnTo>
                    <a:pt x="29" y="178"/>
                  </a:lnTo>
                  <a:lnTo>
                    <a:pt x="27" y="208"/>
                  </a:lnTo>
                  <a:lnTo>
                    <a:pt x="24" y="220"/>
                  </a:lnTo>
                  <a:lnTo>
                    <a:pt x="24" y="220"/>
                  </a:lnTo>
                  <a:lnTo>
                    <a:pt x="35" y="233"/>
                  </a:lnTo>
                  <a:lnTo>
                    <a:pt x="36" y="248"/>
                  </a:lnTo>
                  <a:lnTo>
                    <a:pt x="47" y="257"/>
                  </a:lnTo>
                  <a:lnTo>
                    <a:pt x="47" y="274"/>
                  </a:lnTo>
                  <a:lnTo>
                    <a:pt x="59" y="289"/>
                  </a:lnTo>
                  <a:lnTo>
                    <a:pt x="65" y="288"/>
                  </a:lnTo>
                  <a:lnTo>
                    <a:pt x="71" y="298"/>
                  </a:lnTo>
                  <a:lnTo>
                    <a:pt x="70" y="312"/>
                  </a:lnTo>
                  <a:lnTo>
                    <a:pt x="76" y="321"/>
                  </a:lnTo>
                  <a:lnTo>
                    <a:pt x="78" y="334"/>
                  </a:lnTo>
                  <a:lnTo>
                    <a:pt x="90" y="335"/>
                  </a:lnTo>
                  <a:lnTo>
                    <a:pt x="100" y="334"/>
                  </a:lnTo>
                  <a:lnTo>
                    <a:pt x="100" y="320"/>
                  </a:lnTo>
                  <a:lnTo>
                    <a:pt x="111" y="311"/>
                  </a:lnTo>
                  <a:lnTo>
                    <a:pt x="117" y="306"/>
                  </a:lnTo>
                  <a:lnTo>
                    <a:pt x="117" y="317"/>
                  </a:lnTo>
                  <a:lnTo>
                    <a:pt x="123" y="329"/>
                  </a:lnTo>
                  <a:lnTo>
                    <a:pt x="122" y="340"/>
                  </a:lnTo>
                  <a:lnTo>
                    <a:pt x="111" y="350"/>
                  </a:lnTo>
                  <a:lnTo>
                    <a:pt x="117" y="358"/>
                  </a:lnTo>
                  <a:lnTo>
                    <a:pt x="119" y="364"/>
                  </a:lnTo>
                  <a:lnTo>
                    <a:pt x="128" y="366"/>
                  </a:lnTo>
                  <a:lnTo>
                    <a:pt x="140" y="353"/>
                  </a:lnTo>
                  <a:lnTo>
                    <a:pt x="142" y="349"/>
                  </a:lnTo>
                  <a:lnTo>
                    <a:pt x="151" y="355"/>
                  </a:lnTo>
                  <a:lnTo>
                    <a:pt x="168" y="361"/>
                  </a:lnTo>
                  <a:lnTo>
                    <a:pt x="172" y="358"/>
                  </a:lnTo>
                  <a:lnTo>
                    <a:pt x="186" y="36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29" name="Freeform 26"/>
            <p:cNvSpPr>
              <a:spLocks noChangeArrowheads="1"/>
            </p:cNvSpPr>
            <p:nvPr/>
          </p:nvSpPr>
          <p:spPr bwMode="auto">
            <a:xfrm>
              <a:off x="7734300" y="3887788"/>
              <a:ext cx="238125" cy="276225"/>
            </a:xfrm>
            <a:custGeom>
              <a:avLst/>
              <a:gdLst>
                <a:gd name="T0" fmla="*/ 94 w 663"/>
                <a:gd name="T1" fmla="*/ 107 h 767"/>
                <a:gd name="T2" fmla="*/ 124 w 663"/>
                <a:gd name="T3" fmla="*/ 85 h 767"/>
                <a:gd name="T4" fmla="*/ 117 w 663"/>
                <a:gd name="T5" fmla="*/ 20 h 767"/>
                <a:gd name="T6" fmla="*/ 158 w 663"/>
                <a:gd name="T7" fmla="*/ 0 h 767"/>
                <a:gd name="T8" fmla="*/ 205 w 663"/>
                <a:gd name="T9" fmla="*/ 45 h 767"/>
                <a:gd name="T10" fmla="*/ 216 w 663"/>
                <a:gd name="T11" fmla="*/ 88 h 767"/>
                <a:gd name="T12" fmla="*/ 295 w 663"/>
                <a:gd name="T13" fmla="*/ 143 h 767"/>
                <a:gd name="T14" fmla="*/ 355 w 663"/>
                <a:gd name="T15" fmla="*/ 137 h 767"/>
                <a:gd name="T16" fmla="*/ 392 w 663"/>
                <a:gd name="T17" fmla="*/ 172 h 767"/>
                <a:gd name="T18" fmla="*/ 415 w 663"/>
                <a:gd name="T19" fmla="*/ 204 h 767"/>
                <a:gd name="T20" fmla="*/ 384 w 663"/>
                <a:gd name="T21" fmla="*/ 248 h 767"/>
                <a:gd name="T22" fmla="*/ 334 w 663"/>
                <a:gd name="T23" fmla="*/ 259 h 767"/>
                <a:gd name="T24" fmla="*/ 341 w 663"/>
                <a:gd name="T25" fmla="*/ 305 h 767"/>
                <a:gd name="T26" fmla="*/ 369 w 663"/>
                <a:gd name="T27" fmla="*/ 337 h 767"/>
                <a:gd name="T28" fmla="*/ 435 w 663"/>
                <a:gd name="T29" fmla="*/ 352 h 767"/>
                <a:gd name="T30" fmla="*/ 494 w 663"/>
                <a:gd name="T31" fmla="*/ 415 h 767"/>
                <a:gd name="T32" fmla="*/ 525 w 663"/>
                <a:gd name="T33" fmla="*/ 474 h 767"/>
                <a:gd name="T34" fmla="*/ 565 w 663"/>
                <a:gd name="T35" fmla="*/ 494 h 767"/>
                <a:gd name="T36" fmla="*/ 584 w 663"/>
                <a:gd name="T37" fmla="*/ 517 h 767"/>
                <a:gd name="T38" fmla="*/ 600 w 663"/>
                <a:gd name="T39" fmla="*/ 545 h 767"/>
                <a:gd name="T40" fmla="*/ 636 w 663"/>
                <a:gd name="T41" fmla="*/ 561 h 767"/>
                <a:gd name="T42" fmla="*/ 646 w 663"/>
                <a:gd name="T43" fmla="*/ 578 h 767"/>
                <a:gd name="T44" fmla="*/ 662 w 663"/>
                <a:gd name="T45" fmla="*/ 612 h 767"/>
                <a:gd name="T46" fmla="*/ 642 w 663"/>
                <a:gd name="T47" fmla="*/ 670 h 767"/>
                <a:gd name="T48" fmla="*/ 636 w 663"/>
                <a:gd name="T49" fmla="*/ 714 h 767"/>
                <a:gd name="T50" fmla="*/ 594 w 663"/>
                <a:gd name="T51" fmla="*/ 701 h 767"/>
                <a:gd name="T52" fmla="*/ 543 w 663"/>
                <a:gd name="T53" fmla="*/ 707 h 767"/>
                <a:gd name="T54" fmla="*/ 563 w 663"/>
                <a:gd name="T55" fmla="*/ 756 h 767"/>
                <a:gd name="T56" fmla="*/ 523 w 663"/>
                <a:gd name="T57" fmla="*/ 733 h 767"/>
                <a:gd name="T58" fmla="*/ 473 w 663"/>
                <a:gd name="T59" fmla="*/ 707 h 767"/>
                <a:gd name="T60" fmla="*/ 494 w 663"/>
                <a:gd name="T61" fmla="*/ 662 h 767"/>
                <a:gd name="T62" fmla="*/ 493 w 663"/>
                <a:gd name="T63" fmla="*/ 624 h 767"/>
                <a:gd name="T64" fmla="*/ 474 w 663"/>
                <a:gd name="T65" fmla="*/ 581 h 767"/>
                <a:gd name="T66" fmla="*/ 450 w 663"/>
                <a:gd name="T67" fmla="*/ 565 h 767"/>
                <a:gd name="T68" fmla="*/ 422 w 663"/>
                <a:gd name="T69" fmla="*/ 523 h 767"/>
                <a:gd name="T70" fmla="*/ 421 w 663"/>
                <a:gd name="T71" fmla="*/ 471 h 767"/>
                <a:gd name="T72" fmla="*/ 396 w 663"/>
                <a:gd name="T73" fmla="*/ 425 h 767"/>
                <a:gd name="T74" fmla="*/ 312 w 663"/>
                <a:gd name="T75" fmla="*/ 367 h 767"/>
                <a:gd name="T76" fmla="*/ 234 w 663"/>
                <a:gd name="T77" fmla="*/ 413 h 767"/>
                <a:gd name="T78" fmla="*/ 176 w 663"/>
                <a:gd name="T79" fmla="*/ 383 h 767"/>
                <a:gd name="T80" fmla="*/ 129 w 663"/>
                <a:gd name="T81" fmla="*/ 415 h 767"/>
                <a:gd name="T82" fmla="*/ 104 w 663"/>
                <a:gd name="T83" fmla="*/ 357 h 767"/>
                <a:gd name="T84" fmla="*/ 107 w 663"/>
                <a:gd name="T85" fmla="*/ 311 h 767"/>
                <a:gd name="T86" fmla="*/ 107 w 663"/>
                <a:gd name="T87" fmla="*/ 262 h 767"/>
                <a:gd name="T88" fmla="*/ 51 w 663"/>
                <a:gd name="T89" fmla="*/ 270 h 767"/>
                <a:gd name="T90" fmla="*/ 48 w 663"/>
                <a:gd name="T91" fmla="*/ 211 h 767"/>
                <a:gd name="T92" fmla="*/ 0 w 663"/>
                <a:gd name="T93" fmla="*/ 179 h 767"/>
                <a:gd name="T94" fmla="*/ 36 w 663"/>
                <a:gd name="T95" fmla="*/ 144 h 767"/>
                <a:gd name="T96" fmla="*/ 37 w 663"/>
                <a:gd name="T97" fmla="*/ 106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3" h="767">
                  <a:moveTo>
                    <a:pt x="77" y="88"/>
                  </a:moveTo>
                  <a:lnTo>
                    <a:pt x="86" y="95"/>
                  </a:lnTo>
                  <a:lnTo>
                    <a:pt x="94" y="107"/>
                  </a:lnTo>
                  <a:lnTo>
                    <a:pt x="115" y="101"/>
                  </a:lnTo>
                  <a:lnTo>
                    <a:pt x="129" y="104"/>
                  </a:lnTo>
                  <a:lnTo>
                    <a:pt x="124" y="85"/>
                  </a:lnTo>
                  <a:lnTo>
                    <a:pt x="123" y="65"/>
                  </a:lnTo>
                  <a:lnTo>
                    <a:pt x="117" y="48"/>
                  </a:lnTo>
                  <a:lnTo>
                    <a:pt x="117" y="20"/>
                  </a:lnTo>
                  <a:lnTo>
                    <a:pt x="127" y="13"/>
                  </a:lnTo>
                  <a:lnTo>
                    <a:pt x="127" y="2"/>
                  </a:lnTo>
                  <a:lnTo>
                    <a:pt x="158" y="0"/>
                  </a:lnTo>
                  <a:lnTo>
                    <a:pt x="164" y="13"/>
                  </a:lnTo>
                  <a:lnTo>
                    <a:pt x="192" y="23"/>
                  </a:lnTo>
                  <a:lnTo>
                    <a:pt x="205" y="45"/>
                  </a:lnTo>
                  <a:lnTo>
                    <a:pt x="219" y="57"/>
                  </a:lnTo>
                  <a:lnTo>
                    <a:pt x="222" y="74"/>
                  </a:lnTo>
                  <a:lnTo>
                    <a:pt x="216" y="88"/>
                  </a:lnTo>
                  <a:lnTo>
                    <a:pt x="244" y="114"/>
                  </a:lnTo>
                  <a:lnTo>
                    <a:pt x="260" y="141"/>
                  </a:lnTo>
                  <a:lnTo>
                    <a:pt x="295" y="143"/>
                  </a:lnTo>
                  <a:lnTo>
                    <a:pt x="315" y="147"/>
                  </a:lnTo>
                  <a:lnTo>
                    <a:pt x="334" y="137"/>
                  </a:lnTo>
                  <a:lnTo>
                    <a:pt x="355" y="137"/>
                  </a:lnTo>
                  <a:lnTo>
                    <a:pt x="367" y="152"/>
                  </a:lnTo>
                  <a:lnTo>
                    <a:pt x="389" y="155"/>
                  </a:lnTo>
                  <a:lnTo>
                    <a:pt x="392" y="172"/>
                  </a:lnTo>
                  <a:lnTo>
                    <a:pt x="392" y="187"/>
                  </a:lnTo>
                  <a:lnTo>
                    <a:pt x="415" y="192"/>
                  </a:lnTo>
                  <a:lnTo>
                    <a:pt x="415" y="204"/>
                  </a:lnTo>
                  <a:lnTo>
                    <a:pt x="402" y="207"/>
                  </a:lnTo>
                  <a:lnTo>
                    <a:pt x="393" y="239"/>
                  </a:lnTo>
                  <a:lnTo>
                    <a:pt x="384" y="248"/>
                  </a:lnTo>
                  <a:lnTo>
                    <a:pt x="369" y="250"/>
                  </a:lnTo>
                  <a:lnTo>
                    <a:pt x="346" y="259"/>
                  </a:lnTo>
                  <a:lnTo>
                    <a:pt x="334" y="259"/>
                  </a:lnTo>
                  <a:lnTo>
                    <a:pt x="335" y="273"/>
                  </a:lnTo>
                  <a:lnTo>
                    <a:pt x="352" y="292"/>
                  </a:lnTo>
                  <a:lnTo>
                    <a:pt x="341" y="305"/>
                  </a:lnTo>
                  <a:lnTo>
                    <a:pt x="344" y="315"/>
                  </a:lnTo>
                  <a:lnTo>
                    <a:pt x="357" y="315"/>
                  </a:lnTo>
                  <a:lnTo>
                    <a:pt x="369" y="337"/>
                  </a:lnTo>
                  <a:lnTo>
                    <a:pt x="393" y="338"/>
                  </a:lnTo>
                  <a:lnTo>
                    <a:pt x="418" y="351"/>
                  </a:lnTo>
                  <a:lnTo>
                    <a:pt x="435" y="352"/>
                  </a:lnTo>
                  <a:lnTo>
                    <a:pt x="454" y="381"/>
                  </a:lnTo>
                  <a:lnTo>
                    <a:pt x="477" y="392"/>
                  </a:lnTo>
                  <a:lnTo>
                    <a:pt x="494" y="415"/>
                  </a:lnTo>
                  <a:lnTo>
                    <a:pt x="493" y="427"/>
                  </a:lnTo>
                  <a:lnTo>
                    <a:pt x="519" y="454"/>
                  </a:lnTo>
                  <a:lnTo>
                    <a:pt x="525" y="474"/>
                  </a:lnTo>
                  <a:lnTo>
                    <a:pt x="535" y="479"/>
                  </a:lnTo>
                  <a:lnTo>
                    <a:pt x="555" y="479"/>
                  </a:lnTo>
                  <a:lnTo>
                    <a:pt x="565" y="494"/>
                  </a:lnTo>
                  <a:lnTo>
                    <a:pt x="568" y="508"/>
                  </a:lnTo>
                  <a:lnTo>
                    <a:pt x="578" y="519"/>
                  </a:lnTo>
                  <a:lnTo>
                    <a:pt x="584" y="517"/>
                  </a:lnTo>
                  <a:lnTo>
                    <a:pt x="597" y="522"/>
                  </a:lnTo>
                  <a:lnTo>
                    <a:pt x="594" y="535"/>
                  </a:lnTo>
                  <a:lnTo>
                    <a:pt x="600" y="545"/>
                  </a:lnTo>
                  <a:lnTo>
                    <a:pt x="618" y="545"/>
                  </a:lnTo>
                  <a:lnTo>
                    <a:pt x="629" y="558"/>
                  </a:lnTo>
                  <a:lnTo>
                    <a:pt x="636" y="561"/>
                  </a:lnTo>
                  <a:lnTo>
                    <a:pt x="653" y="554"/>
                  </a:lnTo>
                  <a:lnTo>
                    <a:pt x="658" y="568"/>
                  </a:lnTo>
                  <a:lnTo>
                    <a:pt x="646" y="578"/>
                  </a:lnTo>
                  <a:lnTo>
                    <a:pt x="644" y="600"/>
                  </a:lnTo>
                  <a:lnTo>
                    <a:pt x="650" y="609"/>
                  </a:lnTo>
                  <a:lnTo>
                    <a:pt x="662" y="612"/>
                  </a:lnTo>
                  <a:lnTo>
                    <a:pt x="662" y="630"/>
                  </a:lnTo>
                  <a:lnTo>
                    <a:pt x="639" y="649"/>
                  </a:lnTo>
                  <a:lnTo>
                    <a:pt x="642" y="670"/>
                  </a:lnTo>
                  <a:lnTo>
                    <a:pt x="649" y="681"/>
                  </a:lnTo>
                  <a:lnTo>
                    <a:pt x="652" y="705"/>
                  </a:lnTo>
                  <a:lnTo>
                    <a:pt x="636" y="714"/>
                  </a:lnTo>
                  <a:lnTo>
                    <a:pt x="621" y="714"/>
                  </a:lnTo>
                  <a:lnTo>
                    <a:pt x="606" y="704"/>
                  </a:lnTo>
                  <a:lnTo>
                    <a:pt x="594" y="701"/>
                  </a:lnTo>
                  <a:lnTo>
                    <a:pt x="586" y="688"/>
                  </a:lnTo>
                  <a:lnTo>
                    <a:pt x="558" y="694"/>
                  </a:lnTo>
                  <a:lnTo>
                    <a:pt x="543" y="707"/>
                  </a:lnTo>
                  <a:lnTo>
                    <a:pt x="561" y="725"/>
                  </a:lnTo>
                  <a:lnTo>
                    <a:pt x="558" y="740"/>
                  </a:lnTo>
                  <a:lnTo>
                    <a:pt x="563" y="756"/>
                  </a:lnTo>
                  <a:lnTo>
                    <a:pt x="563" y="766"/>
                  </a:lnTo>
                  <a:lnTo>
                    <a:pt x="537" y="757"/>
                  </a:lnTo>
                  <a:lnTo>
                    <a:pt x="523" y="733"/>
                  </a:lnTo>
                  <a:lnTo>
                    <a:pt x="499" y="733"/>
                  </a:lnTo>
                  <a:lnTo>
                    <a:pt x="493" y="722"/>
                  </a:lnTo>
                  <a:lnTo>
                    <a:pt x="473" y="707"/>
                  </a:lnTo>
                  <a:lnTo>
                    <a:pt x="482" y="704"/>
                  </a:lnTo>
                  <a:lnTo>
                    <a:pt x="493" y="691"/>
                  </a:lnTo>
                  <a:lnTo>
                    <a:pt x="494" y="662"/>
                  </a:lnTo>
                  <a:lnTo>
                    <a:pt x="488" y="649"/>
                  </a:lnTo>
                  <a:lnTo>
                    <a:pt x="494" y="633"/>
                  </a:lnTo>
                  <a:lnTo>
                    <a:pt x="493" y="624"/>
                  </a:lnTo>
                  <a:lnTo>
                    <a:pt x="499" y="606"/>
                  </a:lnTo>
                  <a:lnTo>
                    <a:pt x="494" y="594"/>
                  </a:lnTo>
                  <a:lnTo>
                    <a:pt x="474" y="581"/>
                  </a:lnTo>
                  <a:lnTo>
                    <a:pt x="479" y="572"/>
                  </a:lnTo>
                  <a:lnTo>
                    <a:pt x="465" y="566"/>
                  </a:lnTo>
                  <a:lnTo>
                    <a:pt x="450" y="565"/>
                  </a:lnTo>
                  <a:lnTo>
                    <a:pt x="433" y="546"/>
                  </a:lnTo>
                  <a:lnTo>
                    <a:pt x="418" y="535"/>
                  </a:lnTo>
                  <a:lnTo>
                    <a:pt x="422" y="523"/>
                  </a:lnTo>
                  <a:lnTo>
                    <a:pt x="424" y="500"/>
                  </a:lnTo>
                  <a:lnTo>
                    <a:pt x="415" y="482"/>
                  </a:lnTo>
                  <a:lnTo>
                    <a:pt x="421" y="471"/>
                  </a:lnTo>
                  <a:lnTo>
                    <a:pt x="424" y="458"/>
                  </a:lnTo>
                  <a:lnTo>
                    <a:pt x="416" y="439"/>
                  </a:lnTo>
                  <a:lnTo>
                    <a:pt x="396" y="425"/>
                  </a:lnTo>
                  <a:lnTo>
                    <a:pt x="361" y="399"/>
                  </a:lnTo>
                  <a:lnTo>
                    <a:pt x="349" y="376"/>
                  </a:lnTo>
                  <a:lnTo>
                    <a:pt x="312" y="367"/>
                  </a:lnTo>
                  <a:lnTo>
                    <a:pt x="285" y="373"/>
                  </a:lnTo>
                  <a:lnTo>
                    <a:pt x="268" y="409"/>
                  </a:lnTo>
                  <a:lnTo>
                    <a:pt x="234" y="413"/>
                  </a:lnTo>
                  <a:lnTo>
                    <a:pt x="221" y="395"/>
                  </a:lnTo>
                  <a:lnTo>
                    <a:pt x="204" y="396"/>
                  </a:lnTo>
                  <a:lnTo>
                    <a:pt x="176" y="383"/>
                  </a:lnTo>
                  <a:lnTo>
                    <a:pt x="150" y="393"/>
                  </a:lnTo>
                  <a:lnTo>
                    <a:pt x="149" y="410"/>
                  </a:lnTo>
                  <a:lnTo>
                    <a:pt x="129" y="415"/>
                  </a:lnTo>
                  <a:lnTo>
                    <a:pt x="106" y="427"/>
                  </a:lnTo>
                  <a:lnTo>
                    <a:pt x="104" y="384"/>
                  </a:lnTo>
                  <a:lnTo>
                    <a:pt x="104" y="357"/>
                  </a:lnTo>
                  <a:lnTo>
                    <a:pt x="98" y="337"/>
                  </a:lnTo>
                  <a:lnTo>
                    <a:pt x="107" y="325"/>
                  </a:lnTo>
                  <a:lnTo>
                    <a:pt x="107" y="311"/>
                  </a:lnTo>
                  <a:lnTo>
                    <a:pt x="98" y="295"/>
                  </a:lnTo>
                  <a:lnTo>
                    <a:pt x="107" y="277"/>
                  </a:lnTo>
                  <a:lnTo>
                    <a:pt x="107" y="262"/>
                  </a:lnTo>
                  <a:lnTo>
                    <a:pt x="77" y="262"/>
                  </a:lnTo>
                  <a:lnTo>
                    <a:pt x="63" y="274"/>
                  </a:lnTo>
                  <a:lnTo>
                    <a:pt x="51" y="270"/>
                  </a:lnTo>
                  <a:lnTo>
                    <a:pt x="39" y="248"/>
                  </a:lnTo>
                  <a:lnTo>
                    <a:pt x="51" y="239"/>
                  </a:lnTo>
                  <a:lnTo>
                    <a:pt x="48" y="211"/>
                  </a:lnTo>
                  <a:lnTo>
                    <a:pt x="31" y="193"/>
                  </a:lnTo>
                  <a:lnTo>
                    <a:pt x="10" y="198"/>
                  </a:lnTo>
                  <a:lnTo>
                    <a:pt x="0" y="179"/>
                  </a:lnTo>
                  <a:lnTo>
                    <a:pt x="10" y="158"/>
                  </a:lnTo>
                  <a:lnTo>
                    <a:pt x="19" y="158"/>
                  </a:lnTo>
                  <a:lnTo>
                    <a:pt x="36" y="144"/>
                  </a:lnTo>
                  <a:lnTo>
                    <a:pt x="28" y="133"/>
                  </a:lnTo>
                  <a:lnTo>
                    <a:pt x="37" y="121"/>
                  </a:lnTo>
                  <a:lnTo>
                    <a:pt x="37" y="106"/>
                  </a:lnTo>
                  <a:lnTo>
                    <a:pt x="60" y="101"/>
                  </a:lnTo>
                  <a:lnTo>
                    <a:pt x="77" y="88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30" name="Freeform 27"/>
            <p:cNvSpPr>
              <a:spLocks noChangeArrowheads="1"/>
            </p:cNvSpPr>
            <p:nvPr/>
          </p:nvSpPr>
          <p:spPr bwMode="auto">
            <a:xfrm>
              <a:off x="7664450" y="3951288"/>
              <a:ext cx="249238" cy="460375"/>
            </a:xfrm>
            <a:custGeom>
              <a:avLst/>
              <a:gdLst>
                <a:gd name="T0" fmla="*/ 242 w 694"/>
                <a:gd name="T1" fmla="*/ 32 h 1281"/>
                <a:gd name="T2" fmla="*/ 271 w 694"/>
                <a:gd name="T3" fmla="*/ 83 h 1281"/>
                <a:gd name="T4" fmla="*/ 301 w 694"/>
                <a:gd name="T5" fmla="*/ 146 h 1281"/>
                <a:gd name="T6" fmla="*/ 323 w 694"/>
                <a:gd name="T7" fmla="*/ 236 h 1281"/>
                <a:gd name="T8" fmla="*/ 415 w 694"/>
                <a:gd name="T9" fmla="*/ 216 h 1281"/>
                <a:gd name="T10" fmla="*/ 543 w 694"/>
                <a:gd name="T11" fmla="*/ 197 h 1281"/>
                <a:gd name="T12" fmla="*/ 615 w 694"/>
                <a:gd name="T13" fmla="*/ 292 h 1281"/>
                <a:gd name="T14" fmla="*/ 627 w 694"/>
                <a:gd name="T15" fmla="*/ 367 h 1281"/>
                <a:gd name="T16" fmla="*/ 688 w 694"/>
                <a:gd name="T17" fmla="*/ 415 h 1281"/>
                <a:gd name="T18" fmla="*/ 688 w 694"/>
                <a:gd name="T19" fmla="*/ 483 h 1281"/>
                <a:gd name="T20" fmla="*/ 619 w 694"/>
                <a:gd name="T21" fmla="*/ 525 h 1281"/>
                <a:gd name="T22" fmla="*/ 532 w 694"/>
                <a:gd name="T23" fmla="*/ 522 h 1281"/>
                <a:gd name="T24" fmla="*/ 442 w 694"/>
                <a:gd name="T25" fmla="*/ 600 h 1281"/>
                <a:gd name="T26" fmla="*/ 468 w 694"/>
                <a:gd name="T27" fmla="*/ 717 h 1281"/>
                <a:gd name="T28" fmla="*/ 451 w 694"/>
                <a:gd name="T29" fmla="*/ 737 h 1281"/>
                <a:gd name="T30" fmla="*/ 398 w 694"/>
                <a:gd name="T31" fmla="*/ 690 h 1281"/>
                <a:gd name="T32" fmla="*/ 370 w 694"/>
                <a:gd name="T33" fmla="*/ 694 h 1281"/>
                <a:gd name="T34" fmla="*/ 317 w 694"/>
                <a:gd name="T35" fmla="*/ 679 h 1281"/>
                <a:gd name="T36" fmla="*/ 315 w 694"/>
                <a:gd name="T37" fmla="*/ 622 h 1281"/>
                <a:gd name="T38" fmla="*/ 275 w 694"/>
                <a:gd name="T39" fmla="*/ 621 h 1281"/>
                <a:gd name="T40" fmla="*/ 240 w 694"/>
                <a:gd name="T41" fmla="*/ 621 h 1281"/>
                <a:gd name="T42" fmla="*/ 245 w 694"/>
                <a:gd name="T43" fmla="*/ 671 h 1281"/>
                <a:gd name="T44" fmla="*/ 234 w 694"/>
                <a:gd name="T45" fmla="*/ 742 h 1281"/>
                <a:gd name="T46" fmla="*/ 196 w 694"/>
                <a:gd name="T47" fmla="*/ 879 h 1281"/>
                <a:gd name="T48" fmla="*/ 193 w 694"/>
                <a:gd name="T49" fmla="*/ 917 h 1281"/>
                <a:gd name="T50" fmla="*/ 210 w 694"/>
                <a:gd name="T51" fmla="*/ 991 h 1281"/>
                <a:gd name="T52" fmla="*/ 245 w 694"/>
                <a:gd name="T53" fmla="*/ 977 h 1281"/>
                <a:gd name="T54" fmla="*/ 268 w 694"/>
                <a:gd name="T55" fmla="*/ 1032 h 1281"/>
                <a:gd name="T56" fmla="*/ 291 w 694"/>
                <a:gd name="T57" fmla="*/ 1046 h 1281"/>
                <a:gd name="T58" fmla="*/ 311 w 694"/>
                <a:gd name="T59" fmla="*/ 1115 h 1281"/>
                <a:gd name="T60" fmla="*/ 312 w 694"/>
                <a:gd name="T61" fmla="*/ 1145 h 1281"/>
                <a:gd name="T62" fmla="*/ 355 w 694"/>
                <a:gd name="T63" fmla="*/ 1182 h 1281"/>
                <a:gd name="T64" fmla="*/ 415 w 694"/>
                <a:gd name="T65" fmla="*/ 1216 h 1281"/>
                <a:gd name="T66" fmla="*/ 436 w 694"/>
                <a:gd name="T67" fmla="*/ 1263 h 1281"/>
                <a:gd name="T68" fmla="*/ 360 w 694"/>
                <a:gd name="T69" fmla="*/ 1275 h 1281"/>
                <a:gd name="T70" fmla="*/ 344 w 694"/>
                <a:gd name="T71" fmla="*/ 1217 h 1281"/>
                <a:gd name="T72" fmla="*/ 286 w 694"/>
                <a:gd name="T73" fmla="*/ 1220 h 1281"/>
                <a:gd name="T74" fmla="*/ 251 w 694"/>
                <a:gd name="T75" fmla="*/ 1161 h 1281"/>
                <a:gd name="T76" fmla="*/ 202 w 694"/>
                <a:gd name="T77" fmla="*/ 1109 h 1281"/>
                <a:gd name="T78" fmla="*/ 158 w 694"/>
                <a:gd name="T79" fmla="*/ 1057 h 1281"/>
                <a:gd name="T80" fmla="*/ 126 w 694"/>
                <a:gd name="T81" fmla="*/ 1060 h 1281"/>
                <a:gd name="T82" fmla="*/ 133 w 694"/>
                <a:gd name="T83" fmla="*/ 965 h 1281"/>
                <a:gd name="T84" fmla="*/ 146 w 694"/>
                <a:gd name="T85" fmla="*/ 930 h 1281"/>
                <a:gd name="T86" fmla="*/ 162 w 694"/>
                <a:gd name="T87" fmla="*/ 861 h 1281"/>
                <a:gd name="T88" fmla="*/ 213 w 694"/>
                <a:gd name="T89" fmla="*/ 743 h 1281"/>
                <a:gd name="T90" fmla="*/ 184 w 694"/>
                <a:gd name="T91" fmla="*/ 653 h 1281"/>
                <a:gd name="T92" fmla="*/ 155 w 694"/>
                <a:gd name="T93" fmla="*/ 551 h 1281"/>
                <a:gd name="T94" fmla="*/ 113 w 694"/>
                <a:gd name="T95" fmla="*/ 453 h 1281"/>
                <a:gd name="T96" fmla="*/ 126 w 694"/>
                <a:gd name="T97" fmla="*/ 363 h 1281"/>
                <a:gd name="T98" fmla="*/ 65 w 694"/>
                <a:gd name="T99" fmla="*/ 268 h 1281"/>
                <a:gd name="T100" fmla="*/ 2 w 694"/>
                <a:gd name="T101" fmla="*/ 204 h 1281"/>
                <a:gd name="T102" fmla="*/ 31 w 694"/>
                <a:gd name="T103" fmla="*/ 133 h 1281"/>
                <a:gd name="T104" fmla="*/ 100 w 694"/>
                <a:gd name="T105" fmla="*/ 74 h 1281"/>
                <a:gd name="T106" fmla="*/ 155 w 694"/>
                <a:gd name="T107" fmla="*/ 39 h 1281"/>
                <a:gd name="T108" fmla="*/ 194 w 694"/>
                <a:gd name="T109" fmla="*/ 0 h 1281"/>
                <a:gd name="T110" fmla="*/ 249 w 694"/>
                <a:gd name="T111" fmla="*/ 1197 h 1281"/>
                <a:gd name="T112" fmla="*/ 191 w 694"/>
                <a:gd name="T113" fmla="*/ 1135 h 1281"/>
                <a:gd name="T114" fmla="*/ 130 w 694"/>
                <a:gd name="T115" fmla="*/ 1076 h 1281"/>
                <a:gd name="T116" fmla="*/ 141 w 694"/>
                <a:gd name="T117" fmla="*/ 1076 h 1281"/>
                <a:gd name="T118" fmla="*/ 439 w 694"/>
                <a:gd name="T119" fmla="*/ 751 h 1281"/>
                <a:gd name="T120" fmla="*/ 251 w 694"/>
                <a:gd name="T121" fmla="*/ 933 h 1281"/>
                <a:gd name="T122" fmla="*/ 259 w 694"/>
                <a:gd name="T123" fmla="*/ 953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4" h="1281">
                  <a:moveTo>
                    <a:pt x="194" y="0"/>
                  </a:moveTo>
                  <a:lnTo>
                    <a:pt x="194" y="0"/>
                  </a:lnTo>
                  <a:cubicBezTo>
                    <a:pt x="204" y="19"/>
                    <a:pt x="204" y="19"/>
                    <a:pt x="204" y="19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42" y="32"/>
                    <a:pt x="242" y="32"/>
                    <a:pt x="242" y="32"/>
                  </a:cubicBezTo>
                  <a:cubicBezTo>
                    <a:pt x="245" y="60"/>
                    <a:pt x="245" y="60"/>
                    <a:pt x="245" y="60"/>
                  </a:cubicBezTo>
                  <a:cubicBezTo>
                    <a:pt x="233" y="69"/>
                    <a:pt x="233" y="69"/>
                    <a:pt x="233" y="69"/>
                  </a:cubicBezTo>
                  <a:cubicBezTo>
                    <a:pt x="245" y="91"/>
                    <a:pt x="245" y="91"/>
                    <a:pt x="245" y="91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71" y="83"/>
                    <a:pt x="271" y="83"/>
                    <a:pt x="27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98"/>
                    <a:pt x="301" y="98"/>
                    <a:pt x="301" y="98"/>
                  </a:cubicBezTo>
                  <a:cubicBezTo>
                    <a:pt x="292" y="116"/>
                    <a:pt x="292" y="116"/>
                    <a:pt x="292" y="116"/>
                  </a:cubicBezTo>
                  <a:cubicBezTo>
                    <a:pt x="301" y="132"/>
                    <a:pt x="301" y="132"/>
                    <a:pt x="301" y="132"/>
                  </a:cubicBezTo>
                  <a:cubicBezTo>
                    <a:pt x="301" y="146"/>
                    <a:pt x="301" y="146"/>
                    <a:pt x="301" y="146"/>
                  </a:cubicBezTo>
                  <a:cubicBezTo>
                    <a:pt x="292" y="158"/>
                    <a:pt x="292" y="158"/>
                    <a:pt x="292" y="158"/>
                  </a:cubicBezTo>
                  <a:cubicBezTo>
                    <a:pt x="298" y="178"/>
                    <a:pt x="298" y="178"/>
                    <a:pt x="298" y="178"/>
                  </a:cubicBezTo>
                  <a:cubicBezTo>
                    <a:pt x="298" y="205"/>
                    <a:pt x="298" y="205"/>
                    <a:pt x="298" y="205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23" y="236"/>
                    <a:pt x="323" y="236"/>
                    <a:pt x="323" y="236"/>
                  </a:cubicBezTo>
                  <a:cubicBezTo>
                    <a:pt x="343" y="231"/>
                    <a:pt x="343" y="231"/>
                    <a:pt x="343" y="231"/>
                  </a:cubicBezTo>
                  <a:cubicBezTo>
                    <a:pt x="344" y="214"/>
                    <a:pt x="344" y="214"/>
                    <a:pt x="344" y="214"/>
                  </a:cubicBezTo>
                  <a:cubicBezTo>
                    <a:pt x="370" y="204"/>
                    <a:pt x="370" y="204"/>
                    <a:pt x="370" y="204"/>
                  </a:cubicBezTo>
                  <a:cubicBezTo>
                    <a:pt x="398" y="217"/>
                    <a:pt x="398" y="217"/>
                    <a:pt x="398" y="217"/>
                  </a:cubicBezTo>
                  <a:cubicBezTo>
                    <a:pt x="415" y="216"/>
                    <a:pt x="415" y="216"/>
                    <a:pt x="415" y="216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79" y="194"/>
                    <a:pt x="479" y="194"/>
                    <a:pt x="479" y="194"/>
                  </a:cubicBezTo>
                  <a:cubicBezTo>
                    <a:pt x="506" y="188"/>
                    <a:pt x="506" y="188"/>
                    <a:pt x="506" y="188"/>
                  </a:cubicBezTo>
                  <a:cubicBezTo>
                    <a:pt x="543" y="197"/>
                    <a:pt x="543" y="197"/>
                    <a:pt x="543" y="197"/>
                  </a:cubicBezTo>
                  <a:cubicBezTo>
                    <a:pt x="555" y="220"/>
                    <a:pt x="555" y="220"/>
                    <a:pt x="555" y="220"/>
                  </a:cubicBezTo>
                  <a:cubicBezTo>
                    <a:pt x="590" y="246"/>
                    <a:pt x="590" y="246"/>
                    <a:pt x="590" y="246"/>
                  </a:cubicBezTo>
                  <a:cubicBezTo>
                    <a:pt x="610" y="260"/>
                    <a:pt x="610" y="260"/>
                    <a:pt x="610" y="260"/>
                  </a:cubicBezTo>
                  <a:cubicBezTo>
                    <a:pt x="618" y="279"/>
                    <a:pt x="618" y="279"/>
                    <a:pt x="618" y="279"/>
                  </a:cubicBezTo>
                  <a:cubicBezTo>
                    <a:pt x="615" y="292"/>
                    <a:pt x="615" y="292"/>
                    <a:pt x="615" y="292"/>
                  </a:cubicBezTo>
                  <a:cubicBezTo>
                    <a:pt x="609" y="303"/>
                    <a:pt x="609" y="303"/>
                    <a:pt x="609" y="303"/>
                  </a:cubicBezTo>
                  <a:cubicBezTo>
                    <a:pt x="618" y="321"/>
                    <a:pt x="618" y="321"/>
                    <a:pt x="618" y="321"/>
                  </a:cubicBezTo>
                  <a:cubicBezTo>
                    <a:pt x="616" y="344"/>
                    <a:pt x="616" y="344"/>
                    <a:pt x="616" y="344"/>
                  </a:cubicBezTo>
                  <a:cubicBezTo>
                    <a:pt x="612" y="356"/>
                    <a:pt x="612" y="356"/>
                    <a:pt x="612" y="356"/>
                  </a:cubicBezTo>
                  <a:cubicBezTo>
                    <a:pt x="627" y="367"/>
                    <a:pt x="627" y="367"/>
                    <a:pt x="627" y="367"/>
                  </a:cubicBezTo>
                  <a:cubicBezTo>
                    <a:pt x="644" y="386"/>
                    <a:pt x="644" y="386"/>
                    <a:pt x="644" y="386"/>
                  </a:cubicBezTo>
                  <a:cubicBezTo>
                    <a:pt x="659" y="387"/>
                    <a:pt x="659" y="387"/>
                    <a:pt x="659" y="387"/>
                  </a:cubicBezTo>
                  <a:cubicBezTo>
                    <a:pt x="673" y="393"/>
                    <a:pt x="673" y="393"/>
                    <a:pt x="673" y="393"/>
                  </a:cubicBezTo>
                  <a:cubicBezTo>
                    <a:pt x="668" y="402"/>
                    <a:pt x="668" y="402"/>
                    <a:pt x="668" y="402"/>
                  </a:cubicBezTo>
                  <a:cubicBezTo>
                    <a:pt x="688" y="415"/>
                    <a:pt x="688" y="415"/>
                    <a:pt x="688" y="415"/>
                  </a:cubicBezTo>
                  <a:cubicBezTo>
                    <a:pt x="693" y="427"/>
                    <a:pt x="693" y="427"/>
                    <a:pt x="693" y="427"/>
                  </a:cubicBezTo>
                  <a:cubicBezTo>
                    <a:pt x="687" y="445"/>
                    <a:pt x="687" y="445"/>
                    <a:pt x="687" y="445"/>
                  </a:cubicBezTo>
                  <a:cubicBezTo>
                    <a:pt x="688" y="454"/>
                    <a:pt x="688" y="454"/>
                    <a:pt x="688" y="454"/>
                  </a:cubicBezTo>
                  <a:cubicBezTo>
                    <a:pt x="682" y="470"/>
                    <a:pt x="682" y="470"/>
                    <a:pt x="682" y="470"/>
                  </a:cubicBezTo>
                  <a:cubicBezTo>
                    <a:pt x="688" y="483"/>
                    <a:pt x="688" y="483"/>
                    <a:pt x="688" y="483"/>
                  </a:cubicBezTo>
                  <a:cubicBezTo>
                    <a:pt x="687" y="512"/>
                    <a:pt x="687" y="512"/>
                    <a:pt x="687" y="512"/>
                  </a:cubicBezTo>
                  <a:cubicBezTo>
                    <a:pt x="676" y="525"/>
                    <a:pt x="676" y="525"/>
                    <a:pt x="676" y="525"/>
                  </a:cubicBezTo>
                  <a:cubicBezTo>
                    <a:pt x="658" y="534"/>
                    <a:pt x="658" y="534"/>
                    <a:pt x="658" y="534"/>
                  </a:cubicBezTo>
                  <a:cubicBezTo>
                    <a:pt x="642" y="523"/>
                    <a:pt x="642" y="523"/>
                    <a:pt x="642" y="523"/>
                  </a:cubicBezTo>
                  <a:cubicBezTo>
                    <a:pt x="619" y="525"/>
                    <a:pt x="619" y="525"/>
                    <a:pt x="619" y="525"/>
                  </a:cubicBezTo>
                  <a:cubicBezTo>
                    <a:pt x="603" y="520"/>
                    <a:pt x="603" y="520"/>
                    <a:pt x="603" y="520"/>
                  </a:cubicBezTo>
                  <a:cubicBezTo>
                    <a:pt x="584" y="520"/>
                    <a:pt x="584" y="520"/>
                    <a:pt x="584" y="520"/>
                  </a:cubicBezTo>
                  <a:cubicBezTo>
                    <a:pt x="563" y="529"/>
                    <a:pt x="563" y="529"/>
                    <a:pt x="563" y="529"/>
                  </a:cubicBezTo>
                  <a:cubicBezTo>
                    <a:pt x="555" y="522"/>
                    <a:pt x="555" y="522"/>
                    <a:pt x="555" y="522"/>
                  </a:cubicBezTo>
                  <a:cubicBezTo>
                    <a:pt x="532" y="522"/>
                    <a:pt x="532" y="522"/>
                    <a:pt x="532" y="522"/>
                  </a:cubicBezTo>
                  <a:cubicBezTo>
                    <a:pt x="494" y="534"/>
                    <a:pt x="494" y="534"/>
                    <a:pt x="494" y="534"/>
                  </a:cubicBezTo>
                  <a:cubicBezTo>
                    <a:pt x="477" y="534"/>
                    <a:pt x="477" y="534"/>
                    <a:pt x="477" y="534"/>
                  </a:cubicBezTo>
                  <a:cubicBezTo>
                    <a:pt x="460" y="557"/>
                    <a:pt x="460" y="557"/>
                    <a:pt x="460" y="557"/>
                  </a:cubicBezTo>
                  <a:cubicBezTo>
                    <a:pt x="456" y="581"/>
                    <a:pt x="456" y="581"/>
                    <a:pt x="456" y="581"/>
                  </a:cubicBezTo>
                  <a:cubicBezTo>
                    <a:pt x="442" y="600"/>
                    <a:pt x="442" y="600"/>
                    <a:pt x="442" y="600"/>
                  </a:cubicBezTo>
                  <a:cubicBezTo>
                    <a:pt x="441" y="632"/>
                    <a:pt x="441" y="632"/>
                    <a:pt x="441" y="632"/>
                  </a:cubicBezTo>
                  <a:cubicBezTo>
                    <a:pt x="448" y="664"/>
                    <a:pt x="448" y="664"/>
                    <a:pt x="448" y="664"/>
                  </a:cubicBezTo>
                  <a:cubicBezTo>
                    <a:pt x="462" y="671"/>
                    <a:pt x="462" y="671"/>
                    <a:pt x="462" y="671"/>
                  </a:cubicBezTo>
                  <a:cubicBezTo>
                    <a:pt x="470" y="687"/>
                    <a:pt x="470" y="687"/>
                    <a:pt x="470" y="687"/>
                  </a:cubicBezTo>
                  <a:cubicBezTo>
                    <a:pt x="468" y="717"/>
                    <a:pt x="468" y="717"/>
                    <a:pt x="468" y="717"/>
                  </a:cubicBezTo>
                  <a:cubicBezTo>
                    <a:pt x="465" y="729"/>
                    <a:pt x="465" y="729"/>
                    <a:pt x="465" y="729"/>
                  </a:cubicBezTo>
                  <a:cubicBezTo>
                    <a:pt x="457" y="728"/>
                    <a:pt x="457" y="728"/>
                    <a:pt x="457" y="728"/>
                  </a:cubicBezTo>
                  <a:cubicBezTo>
                    <a:pt x="457" y="740"/>
                    <a:pt x="457" y="740"/>
                    <a:pt x="457" y="740"/>
                  </a:cubicBezTo>
                  <a:cubicBezTo>
                    <a:pt x="454" y="740"/>
                    <a:pt x="454" y="740"/>
                    <a:pt x="454" y="740"/>
                  </a:cubicBezTo>
                  <a:cubicBezTo>
                    <a:pt x="451" y="737"/>
                    <a:pt x="451" y="737"/>
                    <a:pt x="451" y="737"/>
                  </a:cubicBezTo>
                  <a:cubicBezTo>
                    <a:pt x="434" y="723"/>
                    <a:pt x="434" y="723"/>
                    <a:pt x="434" y="723"/>
                  </a:cubicBezTo>
                  <a:cubicBezTo>
                    <a:pt x="428" y="722"/>
                    <a:pt x="428" y="722"/>
                    <a:pt x="428" y="722"/>
                  </a:cubicBezTo>
                  <a:cubicBezTo>
                    <a:pt x="428" y="716"/>
                    <a:pt x="428" y="716"/>
                    <a:pt x="428" y="716"/>
                  </a:cubicBezTo>
                  <a:cubicBezTo>
                    <a:pt x="419" y="710"/>
                    <a:pt x="419" y="710"/>
                    <a:pt x="419" y="710"/>
                  </a:cubicBezTo>
                  <a:cubicBezTo>
                    <a:pt x="398" y="690"/>
                    <a:pt x="398" y="690"/>
                    <a:pt x="398" y="690"/>
                  </a:cubicBezTo>
                  <a:cubicBezTo>
                    <a:pt x="386" y="685"/>
                    <a:pt x="386" y="685"/>
                    <a:pt x="386" y="685"/>
                  </a:cubicBezTo>
                  <a:cubicBezTo>
                    <a:pt x="376" y="693"/>
                    <a:pt x="376" y="693"/>
                    <a:pt x="376" y="693"/>
                  </a:cubicBezTo>
                  <a:cubicBezTo>
                    <a:pt x="378" y="696"/>
                    <a:pt x="378" y="696"/>
                    <a:pt x="378" y="696"/>
                  </a:cubicBezTo>
                  <a:cubicBezTo>
                    <a:pt x="376" y="699"/>
                    <a:pt x="376" y="699"/>
                    <a:pt x="376" y="699"/>
                  </a:cubicBezTo>
                  <a:cubicBezTo>
                    <a:pt x="370" y="694"/>
                    <a:pt x="370" y="694"/>
                    <a:pt x="370" y="694"/>
                  </a:cubicBezTo>
                  <a:cubicBezTo>
                    <a:pt x="352" y="690"/>
                    <a:pt x="352" y="690"/>
                    <a:pt x="352" y="690"/>
                  </a:cubicBezTo>
                  <a:cubicBezTo>
                    <a:pt x="337" y="694"/>
                    <a:pt x="337" y="694"/>
                    <a:pt x="337" y="694"/>
                  </a:cubicBezTo>
                  <a:cubicBezTo>
                    <a:pt x="324" y="690"/>
                    <a:pt x="324" y="690"/>
                    <a:pt x="324" y="690"/>
                  </a:cubicBezTo>
                  <a:cubicBezTo>
                    <a:pt x="312" y="691"/>
                    <a:pt x="312" y="691"/>
                    <a:pt x="312" y="691"/>
                  </a:cubicBezTo>
                  <a:cubicBezTo>
                    <a:pt x="317" y="679"/>
                    <a:pt x="317" y="679"/>
                    <a:pt x="317" y="679"/>
                  </a:cubicBezTo>
                  <a:cubicBezTo>
                    <a:pt x="321" y="673"/>
                    <a:pt x="321" y="673"/>
                    <a:pt x="321" y="673"/>
                  </a:cubicBezTo>
                  <a:cubicBezTo>
                    <a:pt x="314" y="661"/>
                    <a:pt x="314" y="661"/>
                    <a:pt x="314" y="661"/>
                  </a:cubicBezTo>
                  <a:cubicBezTo>
                    <a:pt x="315" y="639"/>
                    <a:pt x="315" y="639"/>
                    <a:pt x="315" y="639"/>
                  </a:cubicBezTo>
                  <a:cubicBezTo>
                    <a:pt x="320" y="633"/>
                    <a:pt x="320" y="633"/>
                    <a:pt x="320" y="633"/>
                  </a:cubicBezTo>
                  <a:cubicBezTo>
                    <a:pt x="315" y="622"/>
                    <a:pt x="315" y="622"/>
                    <a:pt x="315" y="622"/>
                  </a:cubicBezTo>
                  <a:cubicBezTo>
                    <a:pt x="301" y="619"/>
                    <a:pt x="301" y="619"/>
                    <a:pt x="301" y="619"/>
                  </a:cubicBezTo>
                  <a:cubicBezTo>
                    <a:pt x="298" y="618"/>
                    <a:pt x="298" y="618"/>
                    <a:pt x="298" y="618"/>
                  </a:cubicBezTo>
                  <a:cubicBezTo>
                    <a:pt x="294" y="619"/>
                    <a:pt x="294" y="619"/>
                    <a:pt x="294" y="619"/>
                  </a:cubicBezTo>
                  <a:cubicBezTo>
                    <a:pt x="288" y="615"/>
                    <a:pt x="288" y="615"/>
                    <a:pt x="288" y="615"/>
                  </a:cubicBezTo>
                  <a:cubicBezTo>
                    <a:pt x="275" y="621"/>
                    <a:pt x="275" y="621"/>
                    <a:pt x="275" y="621"/>
                  </a:cubicBezTo>
                  <a:cubicBezTo>
                    <a:pt x="266" y="622"/>
                    <a:pt x="266" y="622"/>
                    <a:pt x="266" y="622"/>
                  </a:cubicBezTo>
                  <a:cubicBezTo>
                    <a:pt x="260" y="616"/>
                    <a:pt x="260" y="616"/>
                    <a:pt x="260" y="616"/>
                  </a:cubicBezTo>
                  <a:cubicBezTo>
                    <a:pt x="254" y="624"/>
                    <a:pt x="254" y="624"/>
                    <a:pt x="254" y="624"/>
                  </a:cubicBezTo>
                  <a:cubicBezTo>
                    <a:pt x="245" y="624"/>
                    <a:pt x="245" y="624"/>
                    <a:pt x="245" y="624"/>
                  </a:cubicBezTo>
                  <a:cubicBezTo>
                    <a:pt x="240" y="621"/>
                    <a:pt x="240" y="621"/>
                    <a:pt x="240" y="621"/>
                  </a:cubicBezTo>
                  <a:cubicBezTo>
                    <a:pt x="240" y="625"/>
                    <a:pt x="240" y="625"/>
                    <a:pt x="240" y="625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51" y="642"/>
                    <a:pt x="251" y="642"/>
                    <a:pt x="251" y="642"/>
                  </a:cubicBezTo>
                  <a:cubicBezTo>
                    <a:pt x="253" y="658"/>
                    <a:pt x="253" y="658"/>
                    <a:pt x="253" y="658"/>
                  </a:cubicBezTo>
                  <a:cubicBezTo>
                    <a:pt x="245" y="671"/>
                    <a:pt x="245" y="671"/>
                    <a:pt x="245" y="671"/>
                  </a:cubicBezTo>
                  <a:cubicBezTo>
                    <a:pt x="245" y="690"/>
                    <a:pt x="245" y="690"/>
                    <a:pt x="245" y="690"/>
                  </a:cubicBezTo>
                  <a:cubicBezTo>
                    <a:pt x="242" y="699"/>
                    <a:pt x="242" y="699"/>
                    <a:pt x="242" y="699"/>
                  </a:cubicBezTo>
                  <a:cubicBezTo>
                    <a:pt x="248" y="703"/>
                    <a:pt x="248" y="703"/>
                    <a:pt x="248" y="703"/>
                  </a:cubicBezTo>
                  <a:cubicBezTo>
                    <a:pt x="245" y="726"/>
                    <a:pt x="245" y="726"/>
                    <a:pt x="245" y="726"/>
                  </a:cubicBezTo>
                  <a:cubicBezTo>
                    <a:pt x="234" y="742"/>
                    <a:pt x="234" y="742"/>
                    <a:pt x="234" y="742"/>
                  </a:cubicBezTo>
                  <a:cubicBezTo>
                    <a:pt x="231" y="758"/>
                    <a:pt x="231" y="758"/>
                    <a:pt x="231" y="758"/>
                  </a:cubicBezTo>
                  <a:cubicBezTo>
                    <a:pt x="220" y="775"/>
                    <a:pt x="220" y="775"/>
                    <a:pt x="220" y="775"/>
                  </a:cubicBezTo>
                  <a:cubicBezTo>
                    <a:pt x="216" y="836"/>
                    <a:pt x="216" y="836"/>
                    <a:pt x="216" y="836"/>
                  </a:cubicBezTo>
                  <a:cubicBezTo>
                    <a:pt x="196" y="862"/>
                    <a:pt x="196" y="862"/>
                    <a:pt x="196" y="862"/>
                  </a:cubicBezTo>
                  <a:cubicBezTo>
                    <a:pt x="196" y="879"/>
                    <a:pt x="196" y="879"/>
                    <a:pt x="196" y="879"/>
                  </a:cubicBezTo>
                  <a:cubicBezTo>
                    <a:pt x="188" y="895"/>
                    <a:pt x="188" y="895"/>
                    <a:pt x="188" y="895"/>
                  </a:cubicBezTo>
                  <a:cubicBezTo>
                    <a:pt x="198" y="896"/>
                    <a:pt x="198" y="896"/>
                    <a:pt x="198" y="896"/>
                  </a:cubicBezTo>
                  <a:cubicBezTo>
                    <a:pt x="199" y="901"/>
                    <a:pt x="199" y="901"/>
                    <a:pt x="199" y="901"/>
                  </a:cubicBezTo>
                  <a:cubicBezTo>
                    <a:pt x="191" y="910"/>
                    <a:pt x="191" y="910"/>
                    <a:pt x="191" y="910"/>
                  </a:cubicBezTo>
                  <a:cubicBezTo>
                    <a:pt x="193" y="917"/>
                    <a:pt x="193" y="917"/>
                    <a:pt x="193" y="917"/>
                  </a:cubicBezTo>
                  <a:cubicBezTo>
                    <a:pt x="198" y="934"/>
                    <a:pt x="198" y="934"/>
                    <a:pt x="198" y="934"/>
                  </a:cubicBezTo>
                  <a:cubicBezTo>
                    <a:pt x="198" y="945"/>
                    <a:pt x="198" y="945"/>
                    <a:pt x="198" y="945"/>
                  </a:cubicBezTo>
                  <a:cubicBezTo>
                    <a:pt x="213" y="968"/>
                    <a:pt x="213" y="968"/>
                    <a:pt x="213" y="968"/>
                  </a:cubicBezTo>
                  <a:cubicBezTo>
                    <a:pt x="205" y="985"/>
                    <a:pt x="205" y="985"/>
                    <a:pt x="205" y="985"/>
                  </a:cubicBezTo>
                  <a:cubicBezTo>
                    <a:pt x="210" y="991"/>
                    <a:pt x="210" y="991"/>
                    <a:pt x="210" y="991"/>
                  </a:cubicBezTo>
                  <a:cubicBezTo>
                    <a:pt x="219" y="988"/>
                    <a:pt x="219" y="988"/>
                    <a:pt x="219" y="988"/>
                  </a:cubicBezTo>
                  <a:cubicBezTo>
                    <a:pt x="220" y="982"/>
                    <a:pt x="220" y="982"/>
                    <a:pt x="220" y="982"/>
                  </a:cubicBezTo>
                  <a:cubicBezTo>
                    <a:pt x="228" y="973"/>
                    <a:pt x="228" y="973"/>
                    <a:pt x="228" y="973"/>
                  </a:cubicBezTo>
                  <a:cubicBezTo>
                    <a:pt x="233" y="976"/>
                    <a:pt x="233" y="976"/>
                    <a:pt x="233" y="976"/>
                  </a:cubicBezTo>
                  <a:cubicBezTo>
                    <a:pt x="245" y="977"/>
                    <a:pt x="245" y="977"/>
                    <a:pt x="245" y="977"/>
                  </a:cubicBezTo>
                  <a:cubicBezTo>
                    <a:pt x="253" y="985"/>
                    <a:pt x="253" y="985"/>
                    <a:pt x="253" y="985"/>
                  </a:cubicBezTo>
                  <a:cubicBezTo>
                    <a:pt x="254" y="1002"/>
                    <a:pt x="254" y="1002"/>
                    <a:pt x="254" y="1002"/>
                  </a:cubicBezTo>
                  <a:cubicBezTo>
                    <a:pt x="262" y="1011"/>
                    <a:pt x="262" y="1011"/>
                    <a:pt x="262" y="1011"/>
                  </a:cubicBezTo>
                  <a:cubicBezTo>
                    <a:pt x="260" y="1029"/>
                    <a:pt x="260" y="1029"/>
                    <a:pt x="260" y="1029"/>
                  </a:cubicBezTo>
                  <a:cubicBezTo>
                    <a:pt x="268" y="1032"/>
                    <a:pt x="268" y="1032"/>
                    <a:pt x="268" y="1032"/>
                  </a:cubicBezTo>
                  <a:cubicBezTo>
                    <a:pt x="277" y="1049"/>
                    <a:pt x="277" y="1049"/>
                    <a:pt x="277" y="1049"/>
                  </a:cubicBezTo>
                  <a:cubicBezTo>
                    <a:pt x="285" y="1049"/>
                    <a:pt x="285" y="1049"/>
                    <a:pt x="285" y="1049"/>
                  </a:cubicBezTo>
                  <a:cubicBezTo>
                    <a:pt x="285" y="1040"/>
                    <a:pt x="285" y="1040"/>
                    <a:pt x="285" y="1040"/>
                  </a:cubicBezTo>
                  <a:cubicBezTo>
                    <a:pt x="286" y="1034"/>
                    <a:pt x="286" y="1034"/>
                    <a:pt x="286" y="1034"/>
                  </a:cubicBezTo>
                  <a:cubicBezTo>
                    <a:pt x="291" y="1046"/>
                    <a:pt x="291" y="1046"/>
                    <a:pt x="291" y="1046"/>
                  </a:cubicBezTo>
                  <a:cubicBezTo>
                    <a:pt x="300" y="1060"/>
                    <a:pt x="300" y="1060"/>
                    <a:pt x="300" y="1060"/>
                  </a:cubicBezTo>
                  <a:cubicBezTo>
                    <a:pt x="300" y="1073"/>
                    <a:pt x="300" y="1073"/>
                    <a:pt x="300" y="1073"/>
                  </a:cubicBezTo>
                  <a:cubicBezTo>
                    <a:pt x="308" y="1078"/>
                    <a:pt x="308" y="1078"/>
                    <a:pt x="308" y="1078"/>
                  </a:cubicBezTo>
                  <a:cubicBezTo>
                    <a:pt x="314" y="1110"/>
                    <a:pt x="314" y="1110"/>
                    <a:pt x="314" y="1110"/>
                  </a:cubicBezTo>
                  <a:cubicBezTo>
                    <a:pt x="311" y="1115"/>
                    <a:pt x="311" y="1115"/>
                    <a:pt x="311" y="1115"/>
                  </a:cubicBezTo>
                  <a:cubicBezTo>
                    <a:pt x="308" y="1121"/>
                    <a:pt x="308" y="1121"/>
                    <a:pt x="308" y="1121"/>
                  </a:cubicBezTo>
                  <a:cubicBezTo>
                    <a:pt x="305" y="1116"/>
                    <a:pt x="305" y="1116"/>
                    <a:pt x="305" y="1116"/>
                  </a:cubicBezTo>
                  <a:cubicBezTo>
                    <a:pt x="291" y="1124"/>
                    <a:pt x="291" y="1124"/>
                    <a:pt x="291" y="1124"/>
                  </a:cubicBezTo>
                  <a:cubicBezTo>
                    <a:pt x="289" y="1136"/>
                    <a:pt x="289" y="1136"/>
                    <a:pt x="289" y="1136"/>
                  </a:cubicBezTo>
                  <a:cubicBezTo>
                    <a:pt x="312" y="1145"/>
                    <a:pt x="312" y="1145"/>
                    <a:pt x="312" y="1145"/>
                  </a:cubicBezTo>
                  <a:cubicBezTo>
                    <a:pt x="315" y="1133"/>
                    <a:pt x="315" y="1133"/>
                    <a:pt x="315" y="1133"/>
                  </a:cubicBezTo>
                  <a:cubicBezTo>
                    <a:pt x="320" y="1136"/>
                    <a:pt x="320" y="1136"/>
                    <a:pt x="320" y="1136"/>
                  </a:cubicBezTo>
                  <a:cubicBezTo>
                    <a:pt x="321" y="1150"/>
                    <a:pt x="321" y="1150"/>
                    <a:pt x="321" y="1150"/>
                  </a:cubicBezTo>
                  <a:cubicBezTo>
                    <a:pt x="332" y="1159"/>
                    <a:pt x="332" y="1159"/>
                    <a:pt x="332" y="1159"/>
                  </a:cubicBezTo>
                  <a:cubicBezTo>
                    <a:pt x="355" y="1182"/>
                    <a:pt x="355" y="1182"/>
                    <a:pt x="355" y="1182"/>
                  </a:cubicBezTo>
                  <a:cubicBezTo>
                    <a:pt x="366" y="1190"/>
                    <a:pt x="366" y="1190"/>
                    <a:pt x="366" y="1190"/>
                  </a:cubicBezTo>
                  <a:cubicBezTo>
                    <a:pt x="372" y="1185"/>
                    <a:pt x="372" y="1185"/>
                    <a:pt x="372" y="1185"/>
                  </a:cubicBezTo>
                  <a:cubicBezTo>
                    <a:pt x="389" y="1187"/>
                    <a:pt x="389" y="1187"/>
                    <a:pt x="389" y="1187"/>
                  </a:cubicBezTo>
                  <a:cubicBezTo>
                    <a:pt x="404" y="1193"/>
                    <a:pt x="404" y="1193"/>
                    <a:pt x="404" y="1193"/>
                  </a:cubicBezTo>
                  <a:cubicBezTo>
                    <a:pt x="415" y="1216"/>
                    <a:pt x="415" y="1216"/>
                    <a:pt x="415" y="1216"/>
                  </a:cubicBezTo>
                  <a:cubicBezTo>
                    <a:pt x="422" y="1228"/>
                    <a:pt x="422" y="1228"/>
                    <a:pt x="422" y="1228"/>
                  </a:cubicBezTo>
                  <a:cubicBezTo>
                    <a:pt x="438" y="1237"/>
                    <a:pt x="438" y="1237"/>
                    <a:pt x="438" y="1237"/>
                  </a:cubicBezTo>
                  <a:cubicBezTo>
                    <a:pt x="439" y="1245"/>
                    <a:pt x="439" y="1245"/>
                    <a:pt x="439" y="1245"/>
                  </a:cubicBezTo>
                  <a:cubicBezTo>
                    <a:pt x="436" y="1249"/>
                    <a:pt x="436" y="1249"/>
                    <a:pt x="436" y="1249"/>
                  </a:cubicBezTo>
                  <a:cubicBezTo>
                    <a:pt x="436" y="1263"/>
                    <a:pt x="436" y="1263"/>
                    <a:pt x="436" y="1263"/>
                  </a:cubicBezTo>
                  <a:cubicBezTo>
                    <a:pt x="425" y="1272"/>
                    <a:pt x="425" y="1272"/>
                    <a:pt x="425" y="1272"/>
                  </a:cubicBezTo>
                  <a:cubicBezTo>
                    <a:pt x="413" y="1263"/>
                    <a:pt x="413" y="1263"/>
                    <a:pt x="413" y="1263"/>
                  </a:cubicBezTo>
                  <a:cubicBezTo>
                    <a:pt x="399" y="1264"/>
                    <a:pt x="399" y="1264"/>
                    <a:pt x="399" y="1264"/>
                  </a:cubicBezTo>
                  <a:cubicBezTo>
                    <a:pt x="381" y="1280"/>
                    <a:pt x="381" y="1280"/>
                    <a:pt x="381" y="1280"/>
                  </a:cubicBezTo>
                  <a:cubicBezTo>
                    <a:pt x="360" y="1275"/>
                    <a:pt x="360" y="1275"/>
                    <a:pt x="360" y="1275"/>
                  </a:cubicBezTo>
                  <a:cubicBezTo>
                    <a:pt x="360" y="1263"/>
                    <a:pt x="360" y="1263"/>
                    <a:pt x="360" y="1263"/>
                  </a:cubicBezTo>
                  <a:cubicBezTo>
                    <a:pt x="369" y="1251"/>
                    <a:pt x="369" y="1251"/>
                    <a:pt x="369" y="1251"/>
                  </a:cubicBezTo>
                  <a:cubicBezTo>
                    <a:pt x="372" y="1228"/>
                    <a:pt x="372" y="1228"/>
                    <a:pt x="372" y="1228"/>
                  </a:cubicBezTo>
                  <a:cubicBezTo>
                    <a:pt x="361" y="1217"/>
                    <a:pt x="361" y="1217"/>
                    <a:pt x="361" y="1217"/>
                  </a:cubicBezTo>
                  <a:cubicBezTo>
                    <a:pt x="344" y="1217"/>
                    <a:pt x="344" y="1217"/>
                    <a:pt x="344" y="1217"/>
                  </a:cubicBezTo>
                  <a:cubicBezTo>
                    <a:pt x="340" y="1208"/>
                    <a:pt x="340" y="1208"/>
                    <a:pt x="340" y="1208"/>
                  </a:cubicBezTo>
                  <a:cubicBezTo>
                    <a:pt x="318" y="1202"/>
                    <a:pt x="318" y="1202"/>
                    <a:pt x="318" y="1202"/>
                  </a:cubicBezTo>
                  <a:cubicBezTo>
                    <a:pt x="303" y="1188"/>
                    <a:pt x="303" y="1188"/>
                    <a:pt x="303" y="1188"/>
                  </a:cubicBezTo>
                  <a:cubicBezTo>
                    <a:pt x="292" y="1202"/>
                    <a:pt x="292" y="1202"/>
                    <a:pt x="292" y="1202"/>
                  </a:cubicBezTo>
                  <a:cubicBezTo>
                    <a:pt x="286" y="1220"/>
                    <a:pt x="286" y="1220"/>
                    <a:pt x="286" y="1220"/>
                  </a:cubicBezTo>
                  <a:cubicBezTo>
                    <a:pt x="280" y="1209"/>
                    <a:pt x="280" y="1209"/>
                    <a:pt x="280" y="1209"/>
                  </a:cubicBezTo>
                  <a:cubicBezTo>
                    <a:pt x="245" y="1183"/>
                    <a:pt x="245" y="1183"/>
                    <a:pt x="245" y="1183"/>
                  </a:cubicBezTo>
                  <a:cubicBezTo>
                    <a:pt x="243" y="1177"/>
                    <a:pt x="243" y="1177"/>
                    <a:pt x="243" y="1177"/>
                  </a:cubicBezTo>
                  <a:cubicBezTo>
                    <a:pt x="251" y="1170"/>
                    <a:pt x="251" y="1170"/>
                    <a:pt x="251" y="1170"/>
                  </a:cubicBezTo>
                  <a:cubicBezTo>
                    <a:pt x="251" y="1161"/>
                    <a:pt x="251" y="1161"/>
                    <a:pt x="251" y="1161"/>
                  </a:cubicBezTo>
                  <a:cubicBezTo>
                    <a:pt x="242" y="1159"/>
                    <a:pt x="242" y="1159"/>
                    <a:pt x="242" y="1159"/>
                  </a:cubicBezTo>
                  <a:cubicBezTo>
                    <a:pt x="237" y="1147"/>
                    <a:pt x="237" y="1147"/>
                    <a:pt x="237" y="1147"/>
                  </a:cubicBezTo>
                  <a:cubicBezTo>
                    <a:pt x="220" y="1144"/>
                    <a:pt x="220" y="1144"/>
                    <a:pt x="220" y="1144"/>
                  </a:cubicBezTo>
                  <a:cubicBezTo>
                    <a:pt x="220" y="1133"/>
                    <a:pt x="220" y="1133"/>
                    <a:pt x="220" y="1133"/>
                  </a:cubicBezTo>
                  <a:cubicBezTo>
                    <a:pt x="202" y="1109"/>
                    <a:pt x="202" y="1109"/>
                    <a:pt x="202" y="1109"/>
                  </a:cubicBezTo>
                  <a:cubicBezTo>
                    <a:pt x="191" y="1109"/>
                    <a:pt x="191" y="1109"/>
                    <a:pt x="191" y="1109"/>
                  </a:cubicBezTo>
                  <a:cubicBezTo>
                    <a:pt x="182" y="1078"/>
                    <a:pt x="182" y="1078"/>
                    <a:pt x="182" y="1078"/>
                  </a:cubicBezTo>
                  <a:cubicBezTo>
                    <a:pt x="167" y="1076"/>
                    <a:pt x="167" y="1076"/>
                    <a:pt x="167" y="1076"/>
                  </a:cubicBezTo>
                  <a:cubicBezTo>
                    <a:pt x="167" y="1064"/>
                    <a:pt x="167" y="1064"/>
                    <a:pt x="167" y="1064"/>
                  </a:cubicBezTo>
                  <a:cubicBezTo>
                    <a:pt x="158" y="1057"/>
                    <a:pt x="158" y="1057"/>
                    <a:pt x="158" y="1057"/>
                  </a:cubicBezTo>
                  <a:cubicBezTo>
                    <a:pt x="158" y="1049"/>
                    <a:pt x="158" y="1049"/>
                    <a:pt x="158" y="1049"/>
                  </a:cubicBezTo>
                  <a:cubicBezTo>
                    <a:pt x="142" y="1057"/>
                    <a:pt x="142" y="1057"/>
                    <a:pt x="142" y="1057"/>
                  </a:cubicBezTo>
                  <a:cubicBezTo>
                    <a:pt x="144" y="1072"/>
                    <a:pt x="144" y="1072"/>
                    <a:pt x="144" y="1072"/>
                  </a:cubicBezTo>
                  <a:cubicBezTo>
                    <a:pt x="133" y="1070"/>
                    <a:pt x="133" y="1070"/>
                    <a:pt x="133" y="1070"/>
                  </a:cubicBezTo>
                  <a:cubicBezTo>
                    <a:pt x="126" y="1060"/>
                    <a:pt x="126" y="1060"/>
                    <a:pt x="126" y="1060"/>
                  </a:cubicBezTo>
                  <a:cubicBezTo>
                    <a:pt x="121" y="1032"/>
                    <a:pt x="121" y="1032"/>
                    <a:pt x="121" y="1032"/>
                  </a:cubicBezTo>
                  <a:cubicBezTo>
                    <a:pt x="126" y="1024"/>
                    <a:pt x="126" y="1024"/>
                    <a:pt x="126" y="1024"/>
                  </a:cubicBezTo>
                  <a:cubicBezTo>
                    <a:pt x="123" y="1002"/>
                    <a:pt x="123" y="1002"/>
                    <a:pt x="123" y="1002"/>
                  </a:cubicBezTo>
                  <a:cubicBezTo>
                    <a:pt x="133" y="997"/>
                    <a:pt x="133" y="997"/>
                    <a:pt x="133" y="997"/>
                  </a:cubicBezTo>
                  <a:cubicBezTo>
                    <a:pt x="133" y="965"/>
                    <a:pt x="133" y="965"/>
                    <a:pt x="133" y="965"/>
                  </a:cubicBezTo>
                  <a:cubicBezTo>
                    <a:pt x="141" y="966"/>
                    <a:pt x="141" y="966"/>
                    <a:pt x="141" y="966"/>
                  </a:cubicBezTo>
                  <a:cubicBezTo>
                    <a:pt x="147" y="954"/>
                    <a:pt x="147" y="954"/>
                    <a:pt x="147" y="954"/>
                  </a:cubicBezTo>
                  <a:cubicBezTo>
                    <a:pt x="138" y="953"/>
                    <a:pt x="138" y="953"/>
                    <a:pt x="138" y="953"/>
                  </a:cubicBezTo>
                  <a:cubicBezTo>
                    <a:pt x="150" y="936"/>
                    <a:pt x="150" y="936"/>
                    <a:pt x="150" y="936"/>
                  </a:cubicBezTo>
                  <a:cubicBezTo>
                    <a:pt x="146" y="930"/>
                    <a:pt x="146" y="930"/>
                    <a:pt x="146" y="930"/>
                  </a:cubicBezTo>
                  <a:cubicBezTo>
                    <a:pt x="156" y="914"/>
                    <a:pt x="156" y="914"/>
                    <a:pt x="156" y="914"/>
                  </a:cubicBezTo>
                  <a:cubicBezTo>
                    <a:pt x="147" y="913"/>
                    <a:pt x="147" y="913"/>
                    <a:pt x="147" y="913"/>
                  </a:cubicBezTo>
                  <a:cubicBezTo>
                    <a:pt x="150" y="887"/>
                    <a:pt x="150" y="887"/>
                    <a:pt x="150" y="887"/>
                  </a:cubicBezTo>
                  <a:cubicBezTo>
                    <a:pt x="155" y="875"/>
                    <a:pt x="155" y="875"/>
                    <a:pt x="155" y="875"/>
                  </a:cubicBezTo>
                  <a:cubicBezTo>
                    <a:pt x="162" y="861"/>
                    <a:pt x="162" y="861"/>
                    <a:pt x="162" y="861"/>
                  </a:cubicBezTo>
                  <a:cubicBezTo>
                    <a:pt x="165" y="841"/>
                    <a:pt x="165" y="841"/>
                    <a:pt x="165" y="841"/>
                  </a:cubicBezTo>
                  <a:cubicBezTo>
                    <a:pt x="182" y="827"/>
                    <a:pt x="182" y="827"/>
                    <a:pt x="182" y="827"/>
                  </a:cubicBezTo>
                  <a:cubicBezTo>
                    <a:pt x="202" y="777"/>
                    <a:pt x="202" y="777"/>
                    <a:pt x="202" y="777"/>
                  </a:cubicBezTo>
                  <a:cubicBezTo>
                    <a:pt x="211" y="771"/>
                    <a:pt x="211" y="771"/>
                    <a:pt x="211" y="771"/>
                  </a:cubicBezTo>
                  <a:cubicBezTo>
                    <a:pt x="213" y="743"/>
                    <a:pt x="213" y="743"/>
                    <a:pt x="213" y="743"/>
                  </a:cubicBezTo>
                  <a:cubicBezTo>
                    <a:pt x="202" y="725"/>
                    <a:pt x="202" y="725"/>
                    <a:pt x="202" y="725"/>
                  </a:cubicBezTo>
                  <a:cubicBezTo>
                    <a:pt x="204" y="702"/>
                    <a:pt x="204" y="702"/>
                    <a:pt x="204" y="702"/>
                  </a:cubicBezTo>
                  <a:cubicBezTo>
                    <a:pt x="196" y="687"/>
                    <a:pt x="196" y="687"/>
                    <a:pt x="196" y="687"/>
                  </a:cubicBezTo>
                  <a:cubicBezTo>
                    <a:pt x="193" y="664"/>
                    <a:pt x="193" y="664"/>
                    <a:pt x="193" y="664"/>
                  </a:cubicBezTo>
                  <a:cubicBezTo>
                    <a:pt x="184" y="653"/>
                    <a:pt x="184" y="653"/>
                    <a:pt x="184" y="653"/>
                  </a:cubicBezTo>
                  <a:cubicBezTo>
                    <a:pt x="185" y="636"/>
                    <a:pt x="185" y="636"/>
                    <a:pt x="185" y="636"/>
                  </a:cubicBezTo>
                  <a:cubicBezTo>
                    <a:pt x="181" y="619"/>
                    <a:pt x="181" y="619"/>
                    <a:pt x="181" y="619"/>
                  </a:cubicBezTo>
                  <a:cubicBezTo>
                    <a:pt x="187" y="607"/>
                    <a:pt x="187" y="607"/>
                    <a:pt x="187" y="607"/>
                  </a:cubicBezTo>
                  <a:cubicBezTo>
                    <a:pt x="176" y="572"/>
                    <a:pt x="176" y="572"/>
                    <a:pt x="176" y="572"/>
                  </a:cubicBezTo>
                  <a:cubicBezTo>
                    <a:pt x="155" y="551"/>
                    <a:pt x="155" y="551"/>
                    <a:pt x="155" y="551"/>
                  </a:cubicBezTo>
                  <a:cubicBezTo>
                    <a:pt x="130" y="531"/>
                    <a:pt x="130" y="531"/>
                    <a:pt x="130" y="531"/>
                  </a:cubicBezTo>
                  <a:cubicBezTo>
                    <a:pt x="109" y="505"/>
                    <a:pt x="109" y="505"/>
                    <a:pt x="109" y="505"/>
                  </a:cubicBezTo>
                  <a:cubicBezTo>
                    <a:pt x="109" y="489"/>
                    <a:pt x="109" y="489"/>
                    <a:pt x="109" y="489"/>
                  </a:cubicBezTo>
                  <a:cubicBezTo>
                    <a:pt x="97" y="462"/>
                    <a:pt x="97" y="462"/>
                    <a:pt x="97" y="462"/>
                  </a:cubicBezTo>
                  <a:cubicBezTo>
                    <a:pt x="113" y="453"/>
                    <a:pt x="113" y="453"/>
                    <a:pt x="113" y="453"/>
                  </a:cubicBezTo>
                  <a:cubicBezTo>
                    <a:pt x="115" y="441"/>
                    <a:pt x="115" y="441"/>
                    <a:pt x="115" y="441"/>
                  </a:cubicBezTo>
                  <a:cubicBezTo>
                    <a:pt x="106" y="398"/>
                    <a:pt x="106" y="398"/>
                    <a:pt x="106" y="398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29" y="378"/>
                    <a:pt x="129" y="378"/>
                    <a:pt x="129" y="378"/>
                  </a:cubicBezTo>
                  <a:cubicBezTo>
                    <a:pt x="126" y="363"/>
                    <a:pt x="126" y="363"/>
                    <a:pt x="126" y="363"/>
                  </a:cubicBezTo>
                  <a:cubicBezTo>
                    <a:pt x="109" y="353"/>
                    <a:pt x="109" y="353"/>
                    <a:pt x="109" y="353"/>
                  </a:cubicBezTo>
                  <a:cubicBezTo>
                    <a:pt x="106" y="337"/>
                    <a:pt x="106" y="337"/>
                    <a:pt x="106" y="337"/>
                  </a:cubicBezTo>
                  <a:cubicBezTo>
                    <a:pt x="97" y="315"/>
                    <a:pt x="97" y="315"/>
                    <a:pt x="97" y="315"/>
                  </a:cubicBezTo>
                  <a:cubicBezTo>
                    <a:pt x="84" y="311"/>
                    <a:pt x="84" y="311"/>
                    <a:pt x="84" y="311"/>
                  </a:cubicBezTo>
                  <a:cubicBezTo>
                    <a:pt x="65" y="268"/>
                    <a:pt x="65" y="268"/>
                    <a:pt x="65" y="268"/>
                  </a:cubicBezTo>
                  <a:cubicBezTo>
                    <a:pt x="43" y="254"/>
                    <a:pt x="43" y="254"/>
                    <a:pt x="43" y="254"/>
                  </a:cubicBezTo>
                  <a:cubicBezTo>
                    <a:pt x="39" y="242"/>
                    <a:pt x="39" y="242"/>
                    <a:pt x="39" y="242"/>
                  </a:cubicBezTo>
                  <a:cubicBezTo>
                    <a:pt x="28" y="231"/>
                    <a:pt x="28" y="231"/>
                    <a:pt x="28" y="231"/>
                  </a:cubicBezTo>
                  <a:cubicBezTo>
                    <a:pt x="14" y="207"/>
                    <a:pt x="14" y="207"/>
                    <a:pt x="14" y="207"/>
                  </a:cubicBezTo>
                  <a:cubicBezTo>
                    <a:pt x="2" y="204"/>
                    <a:pt x="2" y="204"/>
                    <a:pt x="2" y="204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20" y="182"/>
                    <a:pt x="20" y="182"/>
                    <a:pt x="20" y="182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61" y="29"/>
                    <a:pt x="161" y="29"/>
                    <a:pt x="161" y="29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94" y="0"/>
                    <a:pt x="194" y="0"/>
                    <a:pt x="194" y="0"/>
                  </a:cubicBezTo>
                  <a:close/>
                  <a:moveTo>
                    <a:pt x="239" y="1197"/>
                  </a:moveTo>
                  <a:lnTo>
                    <a:pt x="239" y="1197"/>
                  </a:lnTo>
                  <a:cubicBezTo>
                    <a:pt x="245" y="1209"/>
                    <a:pt x="245" y="1209"/>
                    <a:pt x="245" y="1209"/>
                  </a:cubicBezTo>
                  <a:cubicBezTo>
                    <a:pt x="251" y="1208"/>
                    <a:pt x="251" y="1208"/>
                    <a:pt x="251" y="1208"/>
                  </a:cubicBezTo>
                  <a:cubicBezTo>
                    <a:pt x="249" y="1197"/>
                    <a:pt x="249" y="1197"/>
                    <a:pt x="249" y="1197"/>
                  </a:cubicBezTo>
                  <a:cubicBezTo>
                    <a:pt x="243" y="1194"/>
                    <a:pt x="243" y="1194"/>
                    <a:pt x="243" y="1194"/>
                  </a:cubicBezTo>
                  <a:cubicBezTo>
                    <a:pt x="239" y="1197"/>
                    <a:pt x="239" y="1197"/>
                    <a:pt x="239" y="1197"/>
                  </a:cubicBezTo>
                  <a:close/>
                  <a:moveTo>
                    <a:pt x="188" y="1118"/>
                  </a:moveTo>
                  <a:lnTo>
                    <a:pt x="188" y="1118"/>
                  </a:lnTo>
                  <a:cubicBezTo>
                    <a:pt x="191" y="1135"/>
                    <a:pt x="191" y="1135"/>
                    <a:pt x="191" y="1135"/>
                  </a:cubicBezTo>
                  <a:cubicBezTo>
                    <a:pt x="193" y="1125"/>
                    <a:pt x="193" y="1125"/>
                    <a:pt x="193" y="1125"/>
                  </a:cubicBezTo>
                  <a:cubicBezTo>
                    <a:pt x="193" y="1118"/>
                    <a:pt x="193" y="1118"/>
                    <a:pt x="193" y="1118"/>
                  </a:cubicBezTo>
                  <a:cubicBezTo>
                    <a:pt x="188" y="1118"/>
                    <a:pt x="188" y="1118"/>
                    <a:pt x="188" y="1118"/>
                  </a:cubicBezTo>
                  <a:close/>
                  <a:moveTo>
                    <a:pt x="130" y="1076"/>
                  </a:moveTo>
                  <a:lnTo>
                    <a:pt x="130" y="1076"/>
                  </a:lnTo>
                  <a:cubicBezTo>
                    <a:pt x="127" y="1087"/>
                    <a:pt x="127" y="1087"/>
                    <a:pt x="127" y="1087"/>
                  </a:cubicBezTo>
                  <a:cubicBezTo>
                    <a:pt x="130" y="1093"/>
                    <a:pt x="130" y="1093"/>
                    <a:pt x="130" y="1093"/>
                  </a:cubicBezTo>
                  <a:cubicBezTo>
                    <a:pt x="130" y="1110"/>
                    <a:pt x="130" y="1110"/>
                    <a:pt x="130" y="1110"/>
                  </a:cubicBezTo>
                  <a:cubicBezTo>
                    <a:pt x="141" y="1096"/>
                    <a:pt x="141" y="1096"/>
                    <a:pt x="141" y="1096"/>
                  </a:cubicBezTo>
                  <a:cubicBezTo>
                    <a:pt x="141" y="1076"/>
                    <a:pt x="141" y="1076"/>
                    <a:pt x="141" y="1076"/>
                  </a:cubicBezTo>
                  <a:cubicBezTo>
                    <a:pt x="141" y="1076"/>
                    <a:pt x="132" y="1076"/>
                    <a:pt x="130" y="1076"/>
                  </a:cubicBezTo>
                  <a:close/>
                  <a:moveTo>
                    <a:pt x="427" y="728"/>
                  </a:moveTo>
                  <a:lnTo>
                    <a:pt x="427" y="728"/>
                  </a:lnTo>
                  <a:cubicBezTo>
                    <a:pt x="427" y="742"/>
                    <a:pt x="427" y="742"/>
                    <a:pt x="427" y="742"/>
                  </a:cubicBezTo>
                  <a:cubicBezTo>
                    <a:pt x="439" y="751"/>
                    <a:pt x="439" y="751"/>
                    <a:pt x="439" y="751"/>
                  </a:cubicBezTo>
                  <a:cubicBezTo>
                    <a:pt x="447" y="749"/>
                    <a:pt x="447" y="749"/>
                    <a:pt x="447" y="749"/>
                  </a:cubicBezTo>
                  <a:cubicBezTo>
                    <a:pt x="427" y="728"/>
                    <a:pt x="427" y="728"/>
                    <a:pt x="427" y="728"/>
                  </a:cubicBezTo>
                  <a:close/>
                  <a:moveTo>
                    <a:pt x="266" y="928"/>
                  </a:moveTo>
                  <a:lnTo>
                    <a:pt x="266" y="928"/>
                  </a:lnTo>
                  <a:cubicBezTo>
                    <a:pt x="251" y="933"/>
                    <a:pt x="251" y="933"/>
                    <a:pt x="251" y="933"/>
                  </a:cubicBezTo>
                  <a:cubicBezTo>
                    <a:pt x="262" y="936"/>
                    <a:pt x="262" y="936"/>
                    <a:pt x="262" y="936"/>
                  </a:cubicBezTo>
                  <a:cubicBezTo>
                    <a:pt x="266" y="928"/>
                    <a:pt x="266" y="928"/>
                    <a:pt x="266" y="928"/>
                  </a:cubicBezTo>
                  <a:close/>
                  <a:moveTo>
                    <a:pt x="269" y="945"/>
                  </a:moveTo>
                  <a:lnTo>
                    <a:pt x="269" y="945"/>
                  </a:lnTo>
                  <a:cubicBezTo>
                    <a:pt x="259" y="953"/>
                    <a:pt x="259" y="953"/>
                    <a:pt x="259" y="953"/>
                  </a:cubicBezTo>
                  <a:cubicBezTo>
                    <a:pt x="260" y="963"/>
                    <a:pt x="260" y="963"/>
                    <a:pt x="260" y="963"/>
                  </a:cubicBezTo>
                  <a:cubicBezTo>
                    <a:pt x="271" y="973"/>
                    <a:pt x="271" y="973"/>
                    <a:pt x="271" y="973"/>
                  </a:cubicBezTo>
                  <a:cubicBezTo>
                    <a:pt x="275" y="957"/>
                    <a:pt x="275" y="957"/>
                    <a:pt x="275" y="957"/>
                  </a:cubicBezTo>
                  <a:lnTo>
                    <a:pt x="269" y="945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31" name="Freeform 28"/>
            <p:cNvSpPr>
              <a:spLocks noChangeArrowheads="1"/>
            </p:cNvSpPr>
            <p:nvPr/>
          </p:nvSpPr>
          <p:spPr bwMode="auto">
            <a:xfrm>
              <a:off x="7505700" y="3700463"/>
              <a:ext cx="260350" cy="584200"/>
            </a:xfrm>
            <a:custGeom>
              <a:avLst/>
              <a:gdLst>
                <a:gd name="T0" fmla="*/ 398 w 724"/>
                <a:gd name="T1" fmla="*/ 23 h 1624"/>
                <a:gd name="T2" fmla="*/ 461 w 724"/>
                <a:gd name="T3" fmla="*/ 127 h 1624"/>
                <a:gd name="T4" fmla="*/ 438 w 724"/>
                <a:gd name="T5" fmla="*/ 236 h 1624"/>
                <a:gd name="T6" fmla="*/ 405 w 724"/>
                <a:gd name="T7" fmla="*/ 280 h 1624"/>
                <a:gd name="T8" fmla="*/ 418 w 724"/>
                <a:gd name="T9" fmla="*/ 348 h 1624"/>
                <a:gd name="T10" fmla="*/ 495 w 724"/>
                <a:gd name="T11" fmla="*/ 387 h 1624"/>
                <a:gd name="T12" fmla="*/ 528 w 724"/>
                <a:gd name="T13" fmla="*/ 441 h 1624"/>
                <a:gd name="T14" fmla="*/ 594 w 724"/>
                <a:gd name="T15" fmla="*/ 465 h 1624"/>
                <a:gd name="T16" fmla="*/ 556 w 724"/>
                <a:gd name="T17" fmla="*/ 556 h 1624"/>
                <a:gd name="T18" fmla="*/ 617 w 724"/>
                <a:gd name="T19" fmla="*/ 583 h 1624"/>
                <a:gd name="T20" fmla="*/ 723 w 724"/>
                <a:gd name="T21" fmla="*/ 586 h 1624"/>
                <a:gd name="T22" fmla="*/ 674 w 724"/>
                <a:gd name="T23" fmla="*/ 664 h 1624"/>
                <a:gd name="T24" fmla="*/ 596 w 724"/>
                <a:gd name="T25" fmla="*/ 716 h 1624"/>
                <a:gd name="T26" fmla="*/ 562 w 724"/>
                <a:gd name="T27" fmla="*/ 773 h 1624"/>
                <a:gd name="T28" fmla="*/ 475 w 724"/>
                <a:gd name="T29" fmla="*/ 832 h 1624"/>
                <a:gd name="T30" fmla="*/ 458 w 724"/>
                <a:gd name="T31" fmla="*/ 906 h 1624"/>
                <a:gd name="T32" fmla="*/ 541 w 724"/>
                <a:gd name="T33" fmla="*/ 1014 h 1624"/>
                <a:gd name="T34" fmla="*/ 550 w 724"/>
                <a:gd name="T35" fmla="*/ 1097 h 1624"/>
                <a:gd name="T36" fmla="*/ 574 w 724"/>
                <a:gd name="T37" fmla="*/ 1230 h 1624"/>
                <a:gd name="T38" fmla="*/ 628 w 724"/>
                <a:gd name="T39" fmla="*/ 1352 h 1624"/>
                <a:gd name="T40" fmla="*/ 655 w 724"/>
                <a:gd name="T41" fmla="*/ 1470 h 1624"/>
                <a:gd name="T42" fmla="*/ 594 w 724"/>
                <a:gd name="T43" fmla="*/ 1586 h 1624"/>
                <a:gd name="T44" fmla="*/ 571 w 724"/>
                <a:gd name="T45" fmla="*/ 1565 h 1624"/>
                <a:gd name="T46" fmla="*/ 588 w 724"/>
                <a:gd name="T47" fmla="*/ 1520 h 1624"/>
                <a:gd name="T48" fmla="*/ 593 w 724"/>
                <a:gd name="T49" fmla="*/ 1442 h 1624"/>
                <a:gd name="T50" fmla="*/ 570 w 724"/>
                <a:gd name="T51" fmla="*/ 1331 h 1624"/>
                <a:gd name="T52" fmla="*/ 536 w 724"/>
                <a:gd name="T53" fmla="*/ 1300 h 1624"/>
                <a:gd name="T54" fmla="*/ 504 w 724"/>
                <a:gd name="T55" fmla="*/ 1201 h 1624"/>
                <a:gd name="T56" fmla="*/ 484 w 724"/>
                <a:gd name="T57" fmla="*/ 1088 h 1624"/>
                <a:gd name="T58" fmla="*/ 463 w 724"/>
                <a:gd name="T59" fmla="*/ 1055 h 1624"/>
                <a:gd name="T60" fmla="*/ 411 w 724"/>
                <a:gd name="T61" fmla="*/ 987 h 1624"/>
                <a:gd name="T62" fmla="*/ 409 w 724"/>
                <a:gd name="T63" fmla="*/ 1002 h 1624"/>
                <a:gd name="T64" fmla="*/ 360 w 724"/>
                <a:gd name="T65" fmla="*/ 1039 h 1624"/>
                <a:gd name="T66" fmla="*/ 342 w 724"/>
                <a:gd name="T67" fmla="*/ 1071 h 1624"/>
                <a:gd name="T68" fmla="*/ 270 w 724"/>
                <a:gd name="T69" fmla="*/ 1104 h 1624"/>
                <a:gd name="T70" fmla="*/ 227 w 724"/>
                <a:gd name="T71" fmla="*/ 1121 h 1624"/>
                <a:gd name="T72" fmla="*/ 214 w 724"/>
                <a:gd name="T73" fmla="*/ 1091 h 1624"/>
                <a:gd name="T74" fmla="*/ 229 w 724"/>
                <a:gd name="T75" fmla="*/ 988 h 1624"/>
                <a:gd name="T76" fmla="*/ 197 w 724"/>
                <a:gd name="T77" fmla="*/ 898 h 1624"/>
                <a:gd name="T78" fmla="*/ 143 w 724"/>
                <a:gd name="T79" fmla="*/ 814 h 1624"/>
                <a:gd name="T80" fmla="*/ 93 w 724"/>
                <a:gd name="T81" fmla="*/ 806 h 1624"/>
                <a:gd name="T82" fmla="*/ 123 w 724"/>
                <a:gd name="T83" fmla="*/ 809 h 1624"/>
                <a:gd name="T84" fmla="*/ 126 w 724"/>
                <a:gd name="T85" fmla="*/ 760 h 1624"/>
                <a:gd name="T86" fmla="*/ 61 w 724"/>
                <a:gd name="T87" fmla="*/ 744 h 1624"/>
                <a:gd name="T88" fmla="*/ 51 w 724"/>
                <a:gd name="T89" fmla="*/ 736 h 1624"/>
                <a:gd name="T90" fmla="*/ 3 w 724"/>
                <a:gd name="T91" fmla="*/ 644 h 1624"/>
                <a:gd name="T92" fmla="*/ 44 w 724"/>
                <a:gd name="T93" fmla="*/ 569 h 1624"/>
                <a:gd name="T94" fmla="*/ 76 w 724"/>
                <a:gd name="T95" fmla="*/ 482 h 1624"/>
                <a:gd name="T96" fmla="*/ 120 w 724"/>
                <a:gd name="T97" fmla="*/ 398 h 1624"/>
                <a:gd name="T98" fmla="*/ 160 w 724"/>
                <a:gd name="T99" fmla="*/ 233 h 1624"/>
                <a:gd name="T100" fmla="*/ 232 w 724"/>
                <a:gd name="T101" fmla="*/ 98 h 1624"/>
                <a:gd name="T102" fmla="*/ 314 w 724"/>
                <a:gd name="T103" fmla="*/ 58 h 1624"/>
                <a:gd name="T104" fmla="*/ 110 w 724"/>
                <a:gd name="T105" fmla="*/ 874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4" h="1624">
                  <a:moveTo>
                    <a:pt x="325" y="6"/>
                  </a:moveTo>
                  <a:lnTo>
                    <a:pt x="339" y="0"/>
                  </a:lnTo>
                  <a:lnTo>
                    <a:pt x="357" y="8"/>
                  </a:lnTo>
                  <a:lnTo>
                    <a:pt x="369" y="0"/>
                  </a:lnTo>
                  <a:lnTo>
                    <a:pt x="388" y="2"/>
                  </a:lnTo>
                  <a:lnTo>
                    <a:pt x="398" y="23"/>
                  </a:lnTo>
                  <a:lnTo>
                    <a:pt x="415" y="35"/>
                  </a:lnTo>
                  <a:lnTo>
                    <a:pt x="420" y="60"/>
                  </a:lnTo>
                  <a:lnTo>
                    <a:pt x="434" y="60"/>
                  </a:lnTo>
                  <a:lnTo>
                    <a:pt x="447" y="75"/>
                  </a:lnTo>
                  <a:lnTo>
                    <a:pt x="447" y="100"/>
                  </a:lnTo>
                  <a:lnTo>
                    <a:pt x="461" y="127"/>
                  </a:lnTo>
                  <a:lnTo>
                    <a:pt x="463" y="152"/>
                  </a:lnTo>
                  <a:lnTo>
                    <a:pt x="458" y="187"/>
                  </a:lnTo>
                  <a:lnTo>
                    <a:pt x="458" y="204"/>
                  </a:lnTo>
                  <a:lnTo>
                    <a:pt x="455" y="213"/>
                  </a:lnTo>
                  <a:lnTo>
                    <a:pt x="440" y="220"/>
                  </a:lnTo>
                  <a:lnTo>
                    <a:pt x="438" y="236"/>
                  </a:lnTo>
                  <a:lnTo>
                    <a:pt x="431" y="237"/>
                  </a:lnTo>
                  <a:lnTo>
                    <a:pt x="426" y="248"/>
                  </a:lnTo>
                  <a:lnTo>
                    <a:pt x="434" y="264"/>
                  </a:lnTo>
                  <a:lnTo>
                    <a:pt x="428" y="273"/>
                  </a:lnTo>
                  <a:lnTo>
                    <a:pt x="417" y="268"/>
                  </a:lnTo>
                  <a:lnTo>
                    <a:pt x="405" y="280"/>
                  </a:lnTo>
                  <a:lnTo>
                    <a:pt x="398" y="294"/>
                  </a:lnTo>
                  <a:lnTo>
                    <a:pt x="406" y="305"/>
                  </a:lnTo>
                  <a:lnTo>
                    <a:pt x="398" y="317"/>
                  </a:lnTo>
                  <a:lnTo>
                    <a:pt x="398" y="331"/>
                  </a:lnTo>
                  <a:lnTo>
                    <a:pt x="412" y="337"/>
                  </a:lnTo>
                  <a:lnTo>
                    <a:pt x="418" y="348"/>
                  </a:lnTo>
                  <a:lnTo>
                    <a:pt x="429" y="358"/>
                  </a:lnTo>
                  <a:lnTo>
                    <a:pt x="428" y="377"/>
                  </a:lnTo>
                  <a:lnTo>
                    <a:pt x="435" y="395"/>
                  </a:lnTo>
                  <a:lnTo>
                    <a:pt x="453" y="381"/>
                  </a:lnTo>
                  <a:lnTo>
                    <a:pt x="490" y="374"/>
                  </a:lnTo>
                  <a:lnTo>
                    <a:pt x="495" y="387"/>
                  </a:lnTo>
                  <a:lnTo>
                    <a:pt x="489" y="397"/>
                  </a:lnTo>
                  <a:lnTo>
                    <a:pt x="499" y="406"/>
                  </a:lnTo>
                  <a:lnTo>
                    <a:pt x="519" y="400"/>
                  </a:lnTo>
                  <a:lnTo>
                    <a:pt x="524" y="413"/>
                  </a:lnTo>
                  <a:lnTo>
                    <a:pt x="519" y="429"/>
                  </a:lnTo>
                  <a:lnTo>
                    <a:pt x="528" y="441"/>
                  </a:lnTo>
                  <a:lnTo>
                    <a:pt x="550" y="446"/>
                  </a:lnTo>
                  <a:lnTo>
                    <a:pt x="545" y="453"/>
                  </a:lnTo>
                  <a:lnTo>
                    <a:pt x="551" y="464"/>
                  </a:lnTo>
                  <a:lnTo>
                    <a:pt x="554" y="458"/>
                  </a:lnTo>
                  <a:lnTo>
                    <a:pt x="577" y="455"/>
                  </a:lnTo>
                  <a:lnTo>
                    <a:pt x="594" y="465"/>
                  </a:lnTo>
                  <a:lnTo>
                    <a:pt x="594" y="478"/>
                  </a:lnTo>
                  <a:lnTo>
                    <a:pt x="586" y="491"/>
                  </a:lnTo>
                  <a:lnTo>
                    <a:pt x="586" y="502"/>
                  </a:lnTo>
                  <a:lnTo>
                    <a:pt x="568" y="530"/>
                  </a:lnTo>
                  <a:lnTo>
                    <a:pt x="553" y="545"/>
                  </a:lnTo>
                  <a:lnTo>
                    <a:pt x="556" y="556"/>
                  </a:lnTo>
                  <a:lnTo>
                    <a:pt x="568" y="550"/>
                  </a:lnTo>
                  <a:lnTo>
                    <a:pt x="594" y="553"/>
                  </a:lnTo>
                  <a:lnTo>
                    <a:pt x="599" y="557"/>
                  </a:lnTo>
                  <a:lnTo>
                    <a:pt x="611" y="546"/>
                  </a:lnTo>
                  <a:lnTo>
                    <a:pt x="622" y="560"/>
                  </a:lnTo>
                  <a:lnTo>
                    <a:pt x="617" y="583"/>
                  </a:lnTo>
                  <a:lnTo>
                    <a:pt x="622" y="598"/>
                  </a:lnTo>
                  <a:lnTo>
                    <a:pt x="642" y="608"/>
                  </a:lnTo>
                  <a:lnTo>
                    <a:pt x="652" y="597"/>
                  </a:lnTo>
                  <a:lnTo>
                    <a:pt x="671" y="597"/>
                  </a:lnTo>
                  <a:lnTo>
                    <a:pt x="707" y="580"/>
                  </a:lnTo>
                  <a:lnTo>
                    <a:pt x="723" y="586"/>
                  </a:lnTo>
                  <a:lnTo>
                    <a:pt x="721" y="601"/>
                  </a:lnTo>
                  <a:lnTo>
                    <a:pt x="698" y="621"/>
                  </a:lnTo>
                  <a:lnTo>
                    <a:pt x="675" y="626"/>
                  </a:lnTo>
                  <a:lnTo>
                    <a:pt x="675" y="641"/>
                  </a:lnTo>
                  <a:lnTo>
                    <a:pt x="666" y="653"/>
                  </a:lnTo>
                  <a:lnTo>
                    <a:pt x="674" y="664"/>
                  </a:lnTo>
                  <a:lnTo>
                    <a:pt x="657" y="678"/>
                  </a:lnTo>
                  <a:lnTo>
                    <a:pt x="648" y="678"/>
                  </a:lnTo>
                  <a:lnTo>
                    <a:pt x="638" y="699"/>
                  </a:lnTo>
                  <a:lnTo>
                    <a:pt x="614" y="701"/>
                  </a:lnTo>
                  <a:lnTo>
                    <a:pt x="596" y="708"/>
                  </a:lnTo>
                  <a:lnTo>
                    <a:pt x="596" y="716"/>
                  </a:lnTo>
                  <a:lnTo>
                    <a:pt x="605" y="728"/>
                  </a:lnTo>
                  <a:lnTo>
                    <a:pt x="599" y="738"/>
                  </a:lnTo>
                  <a:lnTo>
                    <a:pt x="577" y="734"/>
                  </a:lnTo>
                  <a:lnTo>
                    <a:pt x="568" y="744"/>
                  </a:lnTo>
                  <a:lnTo>
                    <a:pt x="567" y="765"/>
                  </a:lnTo>
                  <a:lnTo>
                    <a:pt x="562" y="773"/>
                  </a:lnTo>
                  <a:lnTo>
                    <a:pt x="544" y="773"/>
                  </a:lnTo>
                  <a:lnTo>
                    <a:pt x="525" y="788"/>
                  </a:lnTo>
                  <a:lnTo>
                    <a:pt x="495" y="776"/>
                  </a:lnTo>
                  <a:lnTo>
                    <a:pt x="483" y="793"/>
                  </a:lnTo>
                  <a:lnTo>
                    <a:pt x="486" y="822"/>
                  </a:lnTo>
                  <a:lnTo>
                    <a:pt x="475" y="832"/>
                  </a:lnTo>
                  <a:lnTo>
                    <a:pt x="475" y="857"/>
                  </a:lnTo>
                  <a:lnTo>
                    <a:pt x="479" y="869"/>
                  </a:lnTo>
                  <a:lnTo>
                    <a:pt x="464" y="881"/>
                  </a:lnTo>
                  <a:lnTo>
                    <a:pt x="444" y="889"/>
                  </a:lnTo>
                  <a:lnTo>
                    <a:pt x="446" y="903"/>
                  </a:lnTo>
                  <a:lnTo>
                    <a:pt x="458" y="906"/>
                  </a:lnTo>
                  <a:lnTo>
                    <a:pt x="472" y="930"/>
                  </a:lnTo>
                  <a:lnTo>
                    <a:pt x="483" y="941"/>
                  </a:lnTo>
                  <a:lnTo>
                    <a:pt x="487" y="953"/>
                  </a:lnTo>
                  <a:lnTo>
                    <a:pt x="509" y="967"/>
                  </a:lnTo>
                  <a:lnTo>
                    <a:pt x="528" y="1010"/>
                  </a:lnTo>
                  <a:lnTo>
                    <a:pt x="541" y="1014"/>
                  </a:lnTo>
                  <a:lnTo>
                    <a:pt x="550" y="1036"/>
                  </a:lnTo>
                  <a:lnTo>
                    <a:pt x="553" y="1052"/>
                  </a:lnTo>
                  <a:lnTo>
                    <a:pt x="570" y="1062"/>
                  </a:lnTo>
                  <a:lnTo>
                    <a:pt x="573" y="1077"/>
                  </a:lnTo>
                  <a:lnTo>
                    <a:pt x="557" y="1086"/>
                  </a:lnTo>
                  <a:lnTo>
                    <a:pt x="550" y="1097"/>
                  </a:lnTo>
                  <a:lnTo>
                    <a:pt x="559" y="1140"/>
                  </a:lnTo>
                  <a:lnTo>
                    <a:pt x="557" y="1152"/>
                  </a:lnTo>
                  <a:lnTo>
                    <a:pt x="541" y="1161"/>
                  </a:lnTo>
                  <a:lnTo>
                    <a:pt x="553" y="1188"/>
                  </a:lnTo>
                  <a:lnTo>
                    <a:pt x="553" y="1204"/>
                  </a:lnTo>
                  <a:lnTo>
                    <a:pt x="574" y="1230"/>
                  </a:lnTo>
                  <a:lnTo>
                    <a:pt x="599" y="1250"/>
                  </a:lnTo>
                  <a:lnTo>
                    <a:pt x="620" y="1271"/>
                  </a:lnTo>
                  <a:lnTo>
                    <a:pt x="631" y="1306"/>
                  </a:lnTo>
                  <a:lnTo>
                    <a:pt x="625" y="1318"/>
                  </a:lnTo>
                  <a:lnTo>
                    <a:pt x="629" y="1335"/>
                  </a:lnTo>
                  <a:lnTo>
                    <a:pt x="628" y="1352"/>
                  </a:lnTo>
                  <a:lnTo>
                    <a:pt x="637" y="1363"/>
                  </a:lnTo>
                  <a:lnTo>
                    <a:pt x="640" y="1386"/>
                  </a:lnTo>
                  <a:lnTo>
                    <a:pt x="648" y="1401"/>
                  </a:lnTo>
                  <a:lnTo>
                    <a:pt x="646" y="1424"/>
                  </a:lnTo>
                  <a:lnTo>
                    <a:pt x="657" y="1442"/>
                  </a:lnTo>
                  <a:lnTo>
                    <a:pt x="655" y="1470"/>
                  </a:lnTo>
                  <a:lnTo>
                    <a:pt x="646" y="1476"/>
                  </a:lnTo>
                  <a:lnTo>
                    <a:pt x="626" y="1526"/>
                  </a:lnTo>
                  <a:lnTo>
                    <a:pt x="609" y="1540"/>
                  </a:lnTo>
                  <a:lnTo>
                    <a:pt x="606" y="1560"/>
                  </a:lnTo>
                  <a:lnTo>
                    <a:pt x="599" y="1574"/>
                  </a:lnTo>
                  <a:lnTo>
                    <a:pt x="594" y="1586"/>
                  </a:lnTo>
                  <a:lnTo>
                    <a:pt x="596" y="1583"/>
                  </a:lnTo>
                  <a:lnTo>
                    <a:pt x="588" y="1600"/>
                  </a:lnTo>
                  <a:lnTo>
                    <a:pt x="586" y="1623"/>
                  </a:lnTo>
                  <a:lnTo>
                    <a:pt x="577" y="1598"/>
                  </a:lnTo>
                  <a:lnTo>
                    <a:pt x="577" y="1574"/>
                  </a:lnTo>
                  <a:lnTo>
                    <a:pt x="571" y="1565"/>
                  </a:lnTo>
                  <a:lnTo>
                    <a:pt x="571" y="1557"/>
                  </a:lnTo>
                  <a:lnTo>
                    <a:pt x="577" y="1558"/>
                  </a:lnTo>
                  <a:lnTo>
                    <a:pt x="583" y="1554"/>
                  </a:lnTo>
                  <a:lnTo>
                    <a:pt x="593" y="1537"/>
                  </a:lnTo>
                  <a:lnTo>
                    <a:pt x="593" y="1525"/>
                  </a:lnTo>
                  <a:lnTo>
                    <a:pt x="588" y="1520"/>
                  </a:lnTo>
                  <a:lnTo>
                    <a:pt x="591" y="1499"/>
                  </a:lnTo>
                  <a:lnTo>
                    <a:pt x="596" y="1496"/>
                  </a:lnTo>
                  <a:lnTo>
                    <a:pt x="600" y="1487"/>
                  </a:lnTo>
                  <a:lnTo>
                    <a:pt x="593" y="1464"/>
                  </a:lnTo>
                  <a:lnTo>
                    <a:pt x="603" y="1456"/>
                  </a:lnTo>
                  <a:lnTo>
                    <a:pt x="593" y="1442"/>
                  </a:lnTo>
                  <a:lnTo>
                    <a:pt x="583" y="1430"/>
                  </a:lnTo>
                  <a:lnTo>
                    <a:pt x="583" y="1410"/>
                  </a:lnTo>
                  <a:lnTo>
                    <a:pt x="590" y="1402"/>
                  </a:lnTo>
                  <a:lnTo>
                    <a:pt x="583" y="1387"/>
                  </a:lnTo>
                  <a:lnTo>
                    <a:pt x="576" y="1381"/>
                  </a:lnTo>
                  <a:lnTo>
                    <a:pt x="570" y="1331"/>
                  </a:lnTo>
                  <a:lnTo>
                    <a:pt x="559" y="1321"/>
                  </a:lnTo>
                  <a:lnTo>
                    <a:pt x="556" y="1305"/>
                  </a:lnTo>
                  <a:lnTo>
                    <a:pt x="544" y="1285"/>
                  </a:lnTo>
                  <a:lnTo>
                    <a:pt x="541" y="1311"/>
                  </a:lnTo>
                  <a:lnTo>
                    <a:pt x="536" y="1314"/>
                  </a:lnTo>
                  <a:lnTo>
                    <a:pt x="536" y="1300"/>
                  </a:lnTo>
                  <a:lnTo>
                    <a:pt x="530" y="1285"/>
                  </a:lnTo>
                  <a:lnTo>
                    <a:pt x="530" y="1250"/>
                  </a:lnTo>
                  <a:lnTo>
                    <a:pt x="519" y="1236"/>
                  </a:lnTo>
                  <a:lnTo>
                    <a:pt x="518" y="1219"/>
                  </a:lnTo>
                  <a:lnTo>
                    <a:pt x="524" y="1213"/>
                  </a:lnTo>
                  <a:lnTo>
                    <a:pt x="504" y="1201"/>
                  </a:lnTo>
                  <a:lnTo>
                    <a:pt x="502" y="1173"/>
                  </a:lnTo>
                  <a:lnTo>
                    <a:pt x="498" y="1172"/>
                  </a:lnTo>
                  <a:lnTo>
                    <a:pt x="490" y="1112"/>
                  </a:lnTo>
                  <a:lnTo>
                    <a:pt x="481" y="1106"/>
                  </a:lnTo>
                  <a:lnTo>
                    <a:pt x="478" y="1091"/>
                  </a:lnTo>
                  <a:lnTo>
                    <a:pt x="484" y="1088"/>
                  </a:lnTo>
                  <a:lnTo>
                    <a:pt x="484" y="1077"/>
                  </a:lnTo>
                  <a:lnTo>
                    <a:pt x="473" y="1059"/>
                  </a:lnTo>
                  <a:lnTo>
                    <a:pt x="478" y="1051"/>
                  </a:lnTo>
                  <a:lnTo>
                    <a:pt x="479" y="1042"/>
                  </a:lnTo>
                  <a:lnTo>
                    <a:pt x="473" y="1052"/>
                  </a:lnTo>
                  <a:lnTo>
                    <a:pt x="463" y="1055"/>
                  </a:lnTo>
                  <a:lnTo>
                    <a:pt x="449" y="1055"/>
                  </a:lnTo>
                  <a:lnTo>
                    <a:pt x="444" y="1037"/>
                  </a:lnTo>
                  <a:lnTo>
                    <a:pt x="437" y="1028"/>
                  </a:lnTo>
                  <a:lnTo>
                    <a:pt x="421" y="996"/>
                  </a:lnTo>
                  <a:lnTo>
                    <a:pt x="418" y="988"/>
                  </a:lnTo>
                  <a:lnTo>
                    <a:pt x="411" y="987"/>
                  </a:lnTo>
                  <a:lnTo>
                    <a:pt x="411" y="978"/>
                  </a:lnTo>
                  <a:lnTo>
                    <a:pt x="395" y="970"/>
                  </a:lnTo>
                  <a:lnTo>
                    <a:pt x="405" y="981"/>
                  </a:lnTo>
                  <a:lnTo>
                    <a:pt x="401" y="985"/>
                  </a:lnTo>
                  <a:lnTo>
                    <a:pt x="400" y="994"/>
                  </a:lnTo>
                  <a:lnTo>
                    <a:pt x="409" y="1002"/>
                  </a:lnTo>
                  <a:lnTo>
                    <a:pt x="408" y="1017"/>
                  </a:lnTo>
                  <a:lnTo>
                    <a:pt x="400" y="1026"/>
                  </a:lnTo>
                  <a:lnTo>
                    <a:pt x="403" y="1036"/>
                  </a:lnTo>
                  <a:lnTo>
                    <a:pt x="383" y="1052"/>
                  </a:lnTo>
                  <a:lnTo>
                    <a:pt x="369" y="1051"/>
                  </a:lnTo>
                  <a:lnTo>
                    <a:pt x="360" y="1039"/>
                  </a:lnTo>
                  <a:lnTo>
                    <a:pt x="354" y="1039"/>
                  </a:lnTo>
                  <a:lnTo>
                    <a:pt x="360" y="1052"/>
                  </a:lnTo>
                  <a:lnTo>
                    <a:pt x="359" y="1057"/>
                  </a:lnTo>
                  <a:lnTo>
                    <a:pt x="372" y="1062"/>
                  </a:lnTo>
                  <a:lnTo>
                    <a:pt x="354" y="1071"/>
                  </a:lnTo>
                  <a:lnTo>
                    <a:pt x="342" y="1071"/>
                  </a:lnTo>
                  <a:lnTo>
                    <a:pt x="334" y="1066"/>
                  </a:lnTo>
                  <a:lnTo>
                    <a:pt x="330" y="1080"/>
                  </a:lnTo>
                  <a:lnTo>
                    <a:pt x="298" y="1103"/>
                  </a:lnTo>
                  <a:lnTo>
                    <a:pt x="282" y="1100"/>
                  </a:lnTo>
                  <a:lnTo>
                    <a:pt x="279" y="1104"/>
                  </a:lnTo>
                  <a:lnTo>
                    <a:pt x="270" y="1104"/>
                  </a:lnTo>
                  <a:lnTo>
                    <a:pt x="270" y="1100"/>
                  </a:lnTo>
                  <a:lnTo>
                    <a:pt x="269" y="1107"/>
                  </a:lnTo>
                  <a:lnTo>
                    <a:pt x="261" y="1109"/>
                  </a:lnTo>
                  <a:lnTo>
                    <a:pt x="252" y="1098"/>
                  </a:lnTo>
                  <a:lnTo>
                    <a:pt x="229" y="1109"/>
                  </a:lnTo>
                  <a:lnTo>
                    <a:pt x="227" y="1121"/>
                  </a:lnTo>
                  <a:lnTo>
                    <a:pt x="217" y="1121"/>
                  </a:lnTo>
                  <a:lnTo>
                    <a:pt x="217" y="1100"/>
                  </a:lnTo>
                  <a:lnTo>
                    <a:pt x="239" y="1078"/>
                  </a:lnTo>
                  <a:lnTo>
                    <a:pt x="239" y="1052"/>
                  </a:lnTo>
                  <a:lnTo>
                    <a:pt x="230" y="1077"/>
                  </a:lnTo>
                  <a:lnTo>
                    <a:pt x="214" y="1091"/>
                  </a:lnTo>
                  <a:lnTo>
                    <a:pt x="201" y="1110"/>
                  </a:lnTo>
                  <a:lnTo>
                    <a:pt x="198" y="1103"/>
                  </a:lnTo>
                  <a:lnTo>
                    <a:pt x="201" y="1097"/>
                  </a:lnTo>
                  <a:lnTo>
                    <a:pt x="197" y="1080"/>
                  </a:lnTo>
                  <a:lnTo>
                    <a:pt x="210" y="999"/>
                  </a:lnTo>
                  <a:lnTo>
                    <a:pt x="229" y="988"/>
                  </a:lnTo>
                  <a:lnTo>
                    <a:pt x="221" y="981"/>
                  </a:lnTo>
                  <a:lnTo>
                    <a:pt x="206" y="945"/>
                  </a:lnTo>
                  <a:lnTo>
                    <a:pt x="204" y="913"/>
                  </a:lnTo>
                  <a:lnTo>
                    <a:pt x="197" y="909"/>
                  </a:lnTo>
                  <a:lnTo>
                    <a:pt x="192" y="901"/>
                  </a:lnTo>
                  <a:lnTo>
                    <a:pt x="197" y="898"/>
                  </a:lnTo>
                  <a:lnTo>
                    <a:pt x="184" y="889"/>
                  </a:lnTo>
                  <a:lnTo>
                    <a:pt x="178" y="864"/>
                  </a:lnTo>
                  <a:lnTo>
                    <a:pt x="169" y="852"/>
                  </a:lnTo>
                  <a:lnTo>
                    <a:pt x="163" y="840"/>
                  </a:lnTo>
                  <a:lnTo>
                    <a:pt x="163" y="826"/>
                  </a:lnTo>
                  <a:lnTo>
                    <a:pt x="143" y="814"/>
                  </a:lnTo>
                  <a:lnTo>
                    <a:pt x="151" y="828"/>
                  </a:lnTo>
                  <a:lnTo>
                    <a:pt x="154" y="855"/>
                  </a:lnTo>
                  <a:lnTo>
                    <a:pt x="123" y="846"/>
                  </a:lnTo>
                  <a:lnTo>
                    <a:pt x="110" y="829"/>
                  </a:lnTo>
                  <a:lnTo>
                    <a:pt x="108" y="820"/>
                  </a:lnTo>
                  <a:lnTo>
                    <a:pt x="93" y="806"/>
                  </a:lnTo>
                  <a:lnTo>
                    <a:pt x="91" y="799"/>
                  </a:lnTo>
                  <a:lnTo>
                    <a:pt x="106" y="799"/>
                  </a:lnTo>
                  <a:lnTo>
                    <a:pt x="111" y="812"/>
                  </a:lnTo>
                  <a:lnTo>
                    <a:pt x="123" y="819"/>
                  </a:lnTo>
                  <a:lnTo>
                    <a:pt x="129" y="812"/>
                  </a:lnTo>
                  <a:lnTo>
                    <a:pt x="123" y="809"/>
                  </a:lnTo>
                  <a:lnTo>
                    <a:pt x="113" y="799"/>
                  </a:lnTo>
                  <a:lnTo>
                    <a:pt x="125" y="791"/>
                  </a:lnTo>
                  <a:lnTo>
                    <a:pt x="134" y="800"/>
                  </a:lnTo>
                  <a:lnTo>
                    <a:pt x="143" y="797"/>
                  </a:lnTo>
                  <a:lnTo>
                    <a:pt x="143" y="783"/>
                  </a:lnTo>
                  <a:lnTo>
                    <a:pt x="126" y="760"/>
                  </a:lnTo>
                  <a:lnTo>
                    <a:pt x="102" y="756"/>
                  </a:lnTo>
                  <a:lnTo>
                    <a:pt x="96" y="745"/>
                  </a:lnTo>
                  <a:lnTo>
                    <a:pt x="81" y="742"/>
                  </a:lnTo>
                  <a:lnTo>
                    <a:pt x="77" y="731"/>
                  </a:lnTo>
                  <a:lnTo>
                    <a:pt x="76" y="742"/>
                  </a:lnTo>
                  <a:lnTo>
                    <a:pt x="61" y="744"/>
                  </a:lnTo>
                  <a:lnTo>
                    <a:pt x="59" y="738"/>
                  </a:lnTo>
                  <a:lnTo>
                    <a:pt x="71" y="724"/>
                  </a:lnTo>
                  <a:lnTo>
                    <a:pt x="56" y="724"/>
                  </a:lnTo>
                  <a:lnTo>
                    <a:pt x="44" y="715"/>
                  </a:lnTo>
                  <a:lnTo>
                    <a:pt x="44" y="721"/>
                  </a:lnTo>
                  <a:lnTo>
                    <a:pt x="51" y="736"/>
                  </a:lnTo>
                  <a:lnTo>
                    <a:pt x="16" y="704"/>
                  </a:lnTo>
                  <a:lnTo>
                    <a:pt x="9" y="682"/>
                  </a:lnTo>
                  <a:lnTo>
                    <a:pt x="1" y="664"/>
                  </a:lnTo>
                  <a:lnTo>
                    <a:pt x="1" y="666"/>
                  </a:lnTo>
                  <a:lnTo>
                    <a:pt x="0" y="660"/>
                  </a:lnTo>
                  <a:lnTo>
                    <a:pt x="3" y="644"/>
                  </a:lnTo>
                  <a:lnTo>
                    <a:pt x="18" y="624"/>
                  </a:lnTo>
                  <a:lnTo>
                    <a:pt x="24" y="629"/>
                  </a:lnTo>
                  <a:lnTo>
                    <a:pt x="33" y="609"/>
                  </a:lnTo>
                  <a:lnTo>
                    <a:pt x="33" y="582"/>
                  </a:lnTo>
                  <a:lnTo>
                    <a:pt x="36" y="566"/>
                  </a:lnTo>
                  <a:lnTo>
                    <a:pt x="44" y="569"/>
                  </a:lnTo>
                  <a:lnTo>
                    <a:pt x="53" y="565"/>
                  </a:lnTo>
                  <a:lnTo>
                    <a:pt x="62" y="537"/>
                  </a:lnTo>
                  <a:lnTo>
                    <a:pt x="58" y="522"/>
                  </a:lnTo>
                  <a:lnTo>
                    <a:pt x="61" y="502"/>
                  </a:lnTo>
                  <a:lnTo>
                    <a:pt x="58" y="481"/>
                  </a:lnTo>
                  <a:lnTo>
                    <a:pt x="76" y="482"/>
                  </a:lnTo>
                  <a:lnTo>
                    <a:pt x="77" y="453"/>
                  </a:lnTo>
                  <a:lnTo>
                    <a:pt x="77" y="432"/>
                  </a:lnTo>
                  <a:lnTo>
                    <a:pt x="68" y="392"/>
                  </a:lnTo>
                  <a:lnTo>
                    <a:pt x="85" y="394"/>
                  </a:lnTo>
                  <a:lnTo>
                    <a:pt x="99" y="398"/>
                  </a:lnTo>
                  <a:lnTo>
                    <a:pt x="120" y="398"/>
                  </a:lnTo>
                  <a:lnTo>
                    <a:pt x="132" y="368"/>
                  </a:lnTo>
                  <a:lnTo>
                    <a:pt x="140" y="332"/>
                  </a:lnTo>
                  <a:lnTo>
                    <a:pt x="158" y="290"/>
                  </a:lnTo>
                  <a:lnTo>
                    <a:pt x="139" y="280"/>
                  </a:lnTo>
                  <a:lnTo>
                    <a:pt x="139" y="268"/>
                  </a:lnTo>
                  <a:lnTo>
                    <a:pt x="160" y="233"/>
                  </a:lnTo>
                  <a:lnTo>
                    <a:pt x="172" y="200"/>
                  </a:lnTo>
                  <a:lnTo>
                    <a:pt x="163" y="190"/>
                  </a:lnTo>
                  <a:lnTo>
                    <a:pt x="168" y="170"/>
                  </a:lnTo>
                  <a:lnTo>
                    <a:pt x="195" y="129"/>
                  </a:lnTo>
                  <a:lnTo>
                    <a:pt x="214" y="123"/>
                  </a:lnTo>
                  <a:lnTo>
                    <a:pt x="232" y="98"/>
                  </a:lnTo>
                  <a:lnTo>
                    <a:pt x="239" y="78"/>
                  </a:lnTo>
                  <a:lnTo>
                    <a:pt x="267" y="71"/>
                  </a:lnTo>
                  <a:lnTo>
                    <a:pt x="290" y="54"/>
                  </a:lnTo>
                  <a:lnTo>
                    <a:pt x="302" y="64"/>
                  </a:lnTo>
                  <a:lnTo>
                    <a:pt x="319" y="72"/>
                  </a:lnTo>
                  <a:lnTo>
                    <a:pt x="314" y="58"/>
                  </a:lnTo>
                  <a:lnTo>
                    <a:pt x="314" y="37"/>
                  </a:lnTo>
                  <a:lnTo>
                    <a:pt x="330" y="22"/>
                  </a:lnTo>
                  <a:lnTo>
                    <a:pt x="328" y="9"/>
                  </a:lnTo>
                  <a:lnTo>
                    <a:pt x="325" y="6"/>
                  </a:lnTo>
                  <a:close/>
                  <a:moveTo>
                    <a:pt x="105" y="863"/>
                  </a:moveTo>
                  <a:lnTo>
                    <a:pt x="110" y="874"/>
                  </a:lnTo>
                  <a:lnTo>
                    <a:pt x="126" y="884"/>
                  </a:lnTo>
                  <a:lnTo>
                    <a:pt x="131" y="869"/>
                  </a:lnTo>
                  <a:lnTo>
                    <a:pt x="117" y="857"/>
                  </a:lnTo>
                  <a:lnTo>
                    <a:pt x="105" y="863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32" name="Freeform 29"/>
            <p:cNvSpPr>
              <a:spLocks noChangeArrowheads="1"/>
            </p:cNvSpPr>
            <p:nvPr/>
          </p:nvSpPr>
          <p:spPr bwMode="auto">
            <a:xfrm>
              <a:off x="7165975" y="4287838"/>
              <a:ext cx="65088" cy="120650"/>
            </a:xfrm>
            <a:custGeom>
              <a:avLst/>
              <a:gdLst>
                <a:gd name="T0" fmla="*/ 2 w 180"/>
                <a:gd name="T1" fmla="*/ 144 h 335"/>
                <a:gd name="T2" fmla="*/ 11 w 180"/>
                <a:gd name="T3" fmla="*/ 126 h 335"/>
                <a:gd name="T4" fmla="*/ 5 w 180"/>
                <a:gd name="T5" fmla="*/ 132 h 335"/>
                <a:gd name="T6" fmla="*/ 0 w 180"/>
                <a:gd name="T7" fmla="*/ 162 h 335"/>
                <a:gd name="T8" fmla="*/ 9 w 180"/>
                <a:gd name="T9" fmla="*/ 11 h 335"/>
                <a:gd name="T10" fmla="*/ 35 w 180"/>
                <a:gd name="T11" fmla="*/ 0 h 335"/>
                <a:gd name="T12" fmla="*/ 34 w 180"/>
                <a:gd name="T13" fmla="*/ 17 h 335"/>
                <a:gd name="T14" fmla="*/ 31 w 180"/>
                <a:gd name="T15" fmla="*/ 25 h 335"/>
                <a:gd name="T16" fmla="*/ 61 w 180"/>
                <a:gd name="T17" fmla="*/ 9 h 335"/>
                <a:gd name="T18" fmla="*/ 83 w 180"/>
                <a:gd name="T19" fmla="*/ 34 h 335"/>
                <a:gd name="T20" fmla="*/ 78 w 180"/>
                <a:gd name="T21" fmla="*/ 35 h 335"/>
                <a:gd name="T22" fmla="*/ 57 w 180"/>
                <a:gd name="T23" fmla="*/ 29 h 335"/>
                <a:gd name="T24" fmla="*/ 42 w 180"/>
                <a:gd name="T25" fmla="*/ 16 h 335"/>
                <a:gd name="T26" fmla="*/ 46 w 180"/>
                <a:gd name="T27" fmla="*/ 11 h 335"/>
                <a:gd name="T28" fmla="*/ 35 w 180"/>
                <a:gd name="T29" fmla="*/ 31 h 335"/>
                <a:gd name="T30" fmla="*/ 39 w 180"/>
                <a:gd name="T31" fmla="*/ 40 h 335"/>
                <a:gd name="T32" fmla="*/ 32 w 180"/>
                <a:gd name="T33" fmla="*/ 45 h 335"/>
                <a:gd name="T34" fmla="*/ 32 w 180"/>
                <a:gd name="T35" fmla="*/ 61 h 335"/>
                <a:gd name="T36" fmla="*/ 20 w 180"/>
                <a:gd name="T37" fmla="*/ 74 h 335"/>
                <a:gd name="T38" fmla="*/ 0 w 180"/>
                <a:gd name="T39" fmla="*/ 64 h 335"/>
                <a:gd name="T40" fmla="*/ 9 w 180"/>
                <a:gd name="T41" fmla="*/ 72 h 335"/>
                <a:gd name="T42" fmla="*/ 11 w 180"/>
                <a:gd name="T43" fmla="*/ 84 h 335"/>
                <a:gd name="T44" fmla="*/ 19 w 180"/>
                <a:gd name="T45" fmla="*/ 121 h 335"/>
                <a:gd name="T46" fmla="*/ 8 w 180"/>
                <a:gd name="T47" fmla="*/ 165 h 335"/>
                <a:gd name="T48" fmla="*/ 5 w 180"/>
                <a:gd name="T49" fmla="*/ 181 h 335"/>
                <a:gd name="T50" fmla="*/ 9 w 180"/>
                <a:gd name="T51" fmla="*/ 222 h 335"/>
                <a:gd name="T52" fmla="*/ 34 w 180"/>
                <a:gd name="T53" fmla="*/ 305 h 335"/>
                <a:gd name="T54" fmla="*/ 65 w 180"/>
                <a:gd name="T55" fmla="*/ 334 h 335"/>
                <a:gd name="T56" fmla="*/ 107 w 180"/>
                <a:gd name="T57" fmla="*/ 326 h 335"/>
                <a:gd name="T58" fmla="*/ 159 w 180"/>
                <a:gd name="T59" fmla="*/ 291 h 335"/>
                <a:gd name="T60" fmla="*/ 176 w 180"/>
                <a:gd name="T61" fmla="*/ 253 h 335"/>
                <a:gd name="T62" fmla="*/ 179 w 180"/>
                <a:gd name="T63" fmla="*/ 236 h 335"/>
                <a:gd name="T64" fmla="*/ 172 w 180"/>
                <a:gd name="T65" fmla="*/ 204 h 335"/>
                <a:gd name="T66" fmla="*/ 162 w 180"/>
                <a:gd name="T67" fmla="*/ 181 h 335"/>
                <a:gd name="T68" fmla="*/ 139 w 180"/>
                <a:gd name="T69" fmla="*/ 120 h 335"/>
                <a:gd name="T70" fmla="*/ 124 w 180"/>
                <a:gd name="T71" fmla="*/ 118 h 335"/>
                <a:gd name="T72" fmla="*/ 129 w 180"/>
                <a:gd name="T73" fmla="*/ 107 h 335"/>
                <a:gd name="T74" fmla="*/ 120 w 180"/>
                <a:gd name="T75" fmla="*/ 98 h 335"/>
                <a:gd name="T76" fmla="*/ 101 w 180"/>
                <a:gd name="T77" fmla="*/ 78 h 335"/>
                <a:gd name="T78" fmla="*/ 91 w 180"/>
                <a:gd name="T79" fmla="*/ 57 h 335"/>
                <a:gd name="T80" fmla="*/ 68 w 180"/>
                <a:gd name="T81" fmla="*/ 40 h 335"/>
                <a:gd name="T82" fmla="*/ 52 w 180"/>
                <a:gd name="T83" fmla="*/ 42 h 335"/>
                <a:gd name="T84" fmla="*/ 35 w 180"/>
                <a:gd name="T85" fmla="*/ 31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0" h="335">
                  <a:moveTo>
                    <a:pt x="0" y="162"/>
                  </a:moveTo>
                  <a:lnTo>
                    <a:pt x="2" y="144"/>
                  </a:lnTo>
                  <a:lnTo>
                    <a:pt x="2" y="130"/>
                  </a:lnTo>
                  <a:lnTo>
                    <a:pt x="11" y="126"/>
                  </a:lnTo>
                  <a:lnTo>
                    <a:pt x="9" y="129"/>
                  </a:lnTo>
                  <a:lnTo>
                    <a:pt x="5" y="132"/>
                  </a:lnTo>
                  <a:lnTo>
                    <a:pt x="8" y="144"/>
                  </a:lnTo>
                  <a:lnTo>
                    <a:pt x="0" y="162"/>
                  </a:lnTo>
                  <a:close/>
                  <a:moveTo>
                    <a:pt x="31" y="25"/>
                  </a:moveTo>
                  <a:lnTo>
                    <a:pt x="9" y="11"/>
                  </a:lnTo>
                  <a:lnTo>
                    <a:pt x="9" y="2"/>
                  </a:lnTo>
                  <a:lnTo>
                    <a:pt x="35" y="0"/>
                  </a:lnTo>
                  <a:lnTo>
                    <a:pt x="40" y="3"/>
                  </a:lnTo>
                  <a:lnTo>
                    <a:pt x="34" y="17"/>
                  </a:lnTo>
                  <a:lnTo>
                    <a:pt x="29" y="19"/>
                  </a:lnTo>
                  <a:lnTo>
                    <a:pt x="31" y="25"/>
                  </a:lnTo>
                  <a:close/>
                  <a:moveTo>
                    <a:pt x="49" y="6"/>
                  </a:moveTo>
                  <a:lnTo>
                    <a:pt x="61" y="9"/>
                  </a:lnTo>
                  <a:lnTo>
                    <a:pt x="65" y="22"/>
                  </a:lnTo>
                  <a:lnTo>
                    <a:pt x="83" y="34"/>
                  </a:lnTo>
                  <a:lnTo>
                    <a:pt x="86" y="42"/>
                  </a:lnTo>
                  <a:lnTo>
                    <a:pt x="78" y="35"/>
                  </a:lnTo>
                  <a:lnTo>
                    <a:pt x="65" y="35"/>
                  </a:lnTo>
                  <a:lnTo>
                    <a:pt x="57" y="29"/>
                  </a:lnTo>
                  <a:lnTo>
                    <a:pt x="42" y="22"/>
                  </a:lnTo>
                  <a:lnTo>
                    <a:pt x="42" y="16"/>
                  </a:lnTo>
                  <a:lnTo>
                    <a:pt x="51" y="14"/>
                  </a:lnTo>
                  <a:lnTo>
                    <a:pt x="46" y="11"/>
                  </a:lnTo>
                  <a:lnTo>
                    <a:pt x="49" y="6"/>
                  </a:lnTo>
                  <a:close/>
                  <a:moveTo>
                    <a:pt x="35" y="31"/>
                  </a:moveTo>
                  <a:lnTo>
                    <a:pt x="35" y="35"/>
                  </a:lnTo>
                  <a:lnTo>
                    <a:pt x="39" y="40"/>
                  </a:lnTo>
                  <a:lnTo>
                    <a:pt x="37" y="43"/>
                  </a:lnTo>
                  <a:lnTo>
                    <a:pt x="32" y="45"/>
                  </a:lnTo>
                  <a:lnTo>
                    <a:pt x="34" y="51"/>
                  </a:lnTo>
                  <a:lnTo>
                    <a:pt x="32" y="61"/>
                  </a:lnTo>
                  <a:lnTo>
                    <a:pt x="25" y="75"/>
                  </a:lnTo>
                  <a:lnTo>
                    <a:pt x="20" y="74"/>
                  </a:lnTo>
                  <a:lnTo>
                    <a:pt x="11" y="66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9" y="72"/>
                  </a:lnTo>
                  <a:lnTo>
                    <a:pt x="14" y="80"/>
                  </a:lnTo>
                  <a:lnTo>
                    <a:pt x="11" y="84"/>
                  </a:lnTo>
                  <a:lnTo>
                    <a:pt x="17" y="100"/>
                  </a:lnTo>
                  <a:lnTo>
                    <a:pt x="19" y="121"/>
                  </a:lnTo>
                  <a:lnTo>
                    <a:pt x="13" y="129"/>
                  </a:lnTo>
                  <a:lnTo>
                    <a:pt x="8" y="165"/>
                  </a:lnTo>
                  <a:lnTo>
                    <a:pt x="9" y="176"/>
                  </a:lnTo>
                  <a:lnTo>
                    <a:pt x="5" y="181"/>
                  </a:lnTo>
                  <a:lnTo>
                    <a:pt x="13" y="211"/>
                  </a:lnTo>
                  <a:lnTo>
                    <a:pt x="9" y="222"/>
                  </a:lnTo>
                  <a:lnTo>
                    <a:pt x="20" y="262"/>
                  </a:lnTo>
                  <a:lnTo>
                    <a:pt x="34" y="305"/>
                  </a:lnTo>
                  <a:lnTo>
                    <a:pt x="45" y="323"/>
                  </a:lnTo>
                  <a:lnTo>
                    <a:pt x="65" y="334"/>
                  </a:lnTo>
                  <a:lnTo>
                    <a:pt x="80" y="329"/>
                  </a:lnTo>
                  <a:lnTo>
                    <a:pt x="107" y="326"/>
                  </a:lnTo>
                  <a:lnTo>
                    <a:pt x="133" y="318"/>
                  </a:lnTo>
                  <a:lnTo>
                    <a:pt x="159" y="291"/>
                  </a:lnTo>
                  <a:lnTo>
                    <a:pt x="172" y="268"/>
                  </a:lnTo>
                  <a:lnTo>
                    <a:pt x="176" y="253"/>
                  </a:lnTo>
                  <a:lnTo>
                    <a:pt x="175" y="240"/>
                  </a:lnTo>
                  <a:lnTo>
                    <a:pt x="179" y="236"/>
                  </a:lnTo>
                  <a:lnTo>
                    <a:pt x="178" y="213"/>
                  </a:lnTo>
                  <a:lnTo>
                    <a:pt x="172" y="204"/>
                  </a:lnTo>
                  <a:lnTo>
                    <a:pt x="176" y="191"/>
                  </a:lnTo>
                  <a:lnTo>
                    <a:pt x="162" y="181"/>
                  </a:lnTo>
                  <a:lnTo>
                    <a:pt x="150" y="144"/>
                  </a:lnTo>
                  <a:lnTo>
                    <a:pt x="139" y="120"/>
                  </a:lnTo>
                  <a:lnTo>
                    <a:pt x="126" y="121"/>
                  </a:lnTo>
                  <a:lnTo>
                    <a:pt x="124" y="118"/>
                  </a:lnTo>
                  <a:lnTo>
                    <a:pt x="112" y="116"/>
                  </a:lnTo>
                  <a:lnTo>
                    <a:pt x="129" y="107"/>
                  </a:lnTo>
                  <a:lnTo>
                    <a:pt x="126" y="101"/>
                  </a:lnTo>
                  <a:lnTo>
                    <a:pt x="120" y="98"/>
                  </a:lnTo>
                  <a:lnTo>
                    <a:pt x="109" y="78"/>
                  </a:lnTo>
                  <a:lnTo>
                    <a:pt x="101" y="78"/>
                  </a:lnTo>
                  <a:lnTo>
                    <a:pt x="95" y="63"/>
                  </a:lnTo>
                  <a:lnTo>
                    <a:pt x="91" y="57"/>
                  </a:lnTo>
                  <a:lnTo>
                    <a:pt x="91" y="48"/>
                  </a:lnTo>
                  <a:lnTo>
                    <a:pt x="68" y="40"/>
                  </a:lnTo>
                  <a:lnTo>
                    <a:pt x="63" y="45"/>
                  </a:lnTo>
                  <a:lnTo>
                    <a:pt x="52" y="42"/>
                  </a:lnTo>
                  <a:lnTo>
                    <a:pt x="54" y="35"/>
                  </a:lnTo>
                  <a:lnTo>
                    <a:pt x="35" y="3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34" name="Freeform 31"/>
            <p:cNvSpPr>
              <a:spLocks noChangeArrowheads="1"/>
            </p:cNvSpPr>
            <p:nvPr/>
          </p:nvSpPr>
          <p:spPr bwMode="auto">
            <a:xfrm>
              <a:off x="7367588" y="3752850"/>
              <a:ext cx="150812" cy="195263"/>
            </a:xfrm>
            <a:custGeom>
              <a:avLst/>
              <a:gdLst>
                <a:gd name="T0" fmla="*/ 416 w 417"/>
                <a:gd name="T1" fmla="*/ 462 h 543"/>
                <a:gd name="T2" fmla="*/ 386 w 417"/>
                <a:gd name="T3" fmla="*/ 497 h 543"/>
                <a:gd name="T4" fmla="*/ 383 w 417"/>
                <a:gd name="T5" fmla="*/ 520 h 543"/>
                <a:gd name="T6" fmla="*/ 372 w 417"/>
                <a:gd name="T7" fmla="*/ 513 h 543"/>
                <a:gd name="T8" fmla="*/ 355 w 417"/>
                <a:gd name="T9" fmla="*/ 473 h 543"/>
                <a:gd name="T10" fmla="*/ 343 w 417"/>
                <a:gd name="T11" fmla="*/ 476 h 543"/>
                <a:gd name="T12" fmla="*/ 338 w 417"/>
                <a:gd name="T13" fmla="*/ 444 h 543"/>
                <a:gd name="T14" fmla="*/ 332 w 417"/>
                <a:gd name="T15" fmla="*/ 407 h 543"/>
                <a:gd name="T16" fmla="*/ 301 w 417"/>
                <a:gd name="T17" fmla="*/ 355 h 543"/>
                <a:gd name="T18" fmla="*/ 251 w 417"/>
                <a:gd name="T19" fmla="*/ 349 h 543"/>
                <a:gd name="T20" fmla="*/ 225 w 417"/>
                <a:gd name="T21" fmla="*/ 331 h 543"/>
                <a:gd name="T22" fmla="*/ 231 w 417"/>
                <a:gd name="T23" fmla="*/ 352 h 543"/>
                <a:gd name="T24" fmla="*/ 224 w 417"/>
                <a:gd name="T25" fmla="*/ 370 h 543"/>
                <a:gd name="T26" fmla="*/ 217 w 417"/>
                <a:gd name="T27" fmla="*/ 416 h 543"/>
                <a:gd name="T28" fmla="*/ 199 w 417"/>
                <a:gd name="T29" fmla="*/ 418 h 543"/>
                <a:gd name="T30" fmla="*/ 198 w 417"/>
                <a:gd name="T31" fmla="*/ 413 h 543"/>
                <a:gd name="T32" fmla="*/ 185 w 417"/>
                <a:gd name="T33" fmla="*/ 387 h 543"/>
                <a:gd name="T34" fmla="*/ 182 w 417"/>
                <a:gd name="T35" fmla="*/ 383 h 543"/>
                <a:gd name="T36" fmla="*/ 170 w 417"/>
                <a:gd name="T37" fmla="*/ 410 h 543"/>
                <a:gd name="T38" fmla="*/ 170 w 417"/>
                <a:gd name="T39" fmla="*/ 448 h 543"/>
                <a:gd name="T40" fmla="*/ 150 w 417"/>
                <a:gd name="T41" fmla="*/ 442 h 543"/>
                <a:gd name="T42" fmla="*/ 135 w 417"/>
                <a:gd name="T43" fmla="*/ 445 h 543"/>
                <a:gd name="T44" fmla="*/ 118 w 417"/>
                <a:gd name="T45" fmla="*/ 407 h 543"/>
                <a:gd name="T46" fmla="*/ 89 w 417"/>
                <a:gd name="T47" fmla="*/ 338 h 543"/>
                <a:gd name="T48" fmla="*/ 80 w 417"/>
                <a:gd name="T49" fmla="*/ 279 h 543"/>
                <a:gd name="T50" fmla="*/ 39 w 417"/>
                <a:gd name="T51" fmla="*/ 219 h 543"/>
                <a:gd name="T52" fmla="*/ 37 w 417"/>
                <a:gd name="T53" fmla="*/ 161 h 543"/>
                <a:gd name="T54" fmla="*/ 65 w 417"/>
                <a:gd name="T55" fmla="*/ 137 h 543"/>
                <a:gd name="T56" fmla="*/ 74 w 417"/>
                <a:gd name="T57" fmla="*/ 97 h 543"/>
                <a:gd name="T58" fmla="*/ 0 w 417"/>
                <a:gd name="T59" fmla="*/ 89 h 543"/>
                <a:gd name="T60" fmla="*/ 26 w 417"/>
                <a:gd name="T61" fmla="*/ 31 h 543"/>
                <a:gd name="T62" fmla="*/ 25 w 417"/>
                <a:gd name="T63" fmla="*/ 11 h 543"/>
                <a:gd name="T64" fmla="*/ 46 w 417"/>
                <a:gd name="T65" fmla="*/ 21 h 543"/>
                <a:gd name="T66" fmla="*/ 75 w 417"/>
                <a:gd name="T67" fmla="*/ 47 h 543"/>
                <a:gd name="T68" fmla="*/ 75 w 417"/>
                <a:gd name="T69" fmla="*/ 27 h 543"/>
                <a:gd name="T70" fmla="*/ 101 w 417"/>
                <a:gd name="T71" fmla="*/ 46 h 543"/>
                <a:gd name="T72" fmla="*/ 127 w 417"/>
                <a:gd name="T73" fmla="*/ 43 h 543"/>
                <a:gd name="T74" fmla="*/ 144 w 417"/>
                <a:gd name="T75" fmla="*/ 92 h 543"/>
                <a:gd name="T76" fmla="*/ 165 w 417"/>
                <a:gd name="T77" fmla="*/ 126 h 543"/>
                <a:gd name="T78" fmla="*/ 219 w 417"/>
                <a:gd name="T79" fmla="*/ 133 h 543"/>
                <a:gd name="T80" fmla="*/ 303 w 417"/>
                <a:gd name="T81" fmla="*/ 132 h 543"/>
                <a:gd name="T82" fmla="*/ 332 w 417"/>
                <a:gd name="T83" fmla="*/ 133 h 543"/>
                <a:gd name="T84" fmla="*/ 346 w 417"/>
                <a:gd name="T85" fmla="*/ 169 h 543"/>
                <a:gd name="T86" fmla="*/ 321 w 417"/>
                <a:gd name="T87" fmla="*/ 221 h 543"/>
                <a:gd name="T88" fmla="*/ 306 w 417"/>
                <a:gd name="T89" fmla="*/ 237 h 543"/>
                <a:gd name="T90" fmla="*/ 283 w 417"/>
                <a:gd name="T91" fmla="*/ 253 h 543"/>
                <a:gd name="T92" fmla="*/ 285 w 417"/>
                <a:gd name="T93" fmla="*/ 289 h 543"/>
                <a:gd name="T94" fmla="*/ 309 w 417"/>
                <a:gd name="T95" fmla="*/ 318 h 543"/>
                <a:gd name="T96" fmla="*/ 331 w 417"/>
                <a:gd name="T97" fmla="*/ 321 h 543"/>
                <a:gd name="T98" fmla="*/ 334 w 417"/>
                <a:gd name="T99" fmla="*/ 295 h 543"/>
                <a:gd name="T100" fmla="*/ 341 w 417"/>
                <a:gd name="T101" fmla="*/ 276 h 543"/>
                <a:gd name="T102" fmla="*/ 370 w 417"/>
                <a:gd name="T103" fmla="*/ 289 h 543"/>
                <a:gd name="T104" fmla="*/ 383 w 417"/>
                <a:gd name="T105" fmla="*/ 340 h 543"/>
                <a:gd name="T106" fmla="*/ 399 w 417"/>
                <a:gd name="T107" fmla="*/ 407 h 543"/>
                <a:gd name="T108" fmla="*/ 408 w 417"/>
                <a:gd name="T109" fmla="*/ 433 h 543"/>
                <a:gd name="T110" fmla="*/ 306 w 417"/>
                <a:gd name="T111" fmla="*/ 378 h 543"/>
                <a:gd name="T112" fmla="*/ 294 w 417"/>
                <a:gd name="T113" fmla="*/ 376 h 543"/>
                <a:gd name="T114" fmla="*/ 306 w 417"/>
                <a:gd name="T115" fmla="*/ 378 h 543"/>
                <a:gd name="T116" fmla="*/ 272 w 417"/>
                <a:gd name="T117" fmla="*/ 390 h 543"/>
                <a:gd name="T118" fmla="*/ 288 w 417"/>
                <a:gd name="T119" fmla="*/ 393 h 543"/>
                <a:gd name="T120" fmla="*/ 263 w 417"/>
                <a:gd name="T121" fmla="*/ 373 h 543"/>
                <a:gd name="T122" fmla="*/ 233 w 417"/>
                <a:gd name="T123" fmla="*/ 369 h 543"/>
                <a:gd name="T124" fmla="*/ 259 w 417"/>
                <a:gd name="T125" fmla="*/ 39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543">
                  <a:moveTo>
                    <a:pt x="416" y="444"/>
                  </a:moveTo>
                  <a:lnTo>
                    <a:pt x="416" y="444"/>
                  </a:lnTo>
                  <a:cubicBezTo>
                    <a:pt x="416" y="462"/>
                    <a:pt x="416" y="462"/>
                    <a:pt x="416" y="462"/>
                  </a:cubicBezTo>
                  <a:cubicBezTo>
                    <a:pt x="407" y="482"/>
                    <a:pt x="407" y="482"/>
                    <a:pt x="407" y="482"/>
                  </a:cubicBezTo>
                  <a:cubicBezTo>
                    <a:pt x="401" y="477"/>
                    <a:pt x="401" y="477"/>
                    <a:pt x="401" y="477"/>
                  </a:cubicBezTo>
                  <a:cubicBezTo>
                    <a:pt x="386" y="497"/>
                    <a:pt x="386" y="497"/>
                    <a:pt x="386" y="497"/>
                  </a:cubicBezTo>
                  <a:cubicBezTo>
                    <a:pt x="383" y="513"/>
                    <a:pt x="383" y="513"/>
                    <a:pt x="383" y="513"/>
                  </a:cubicBezTo>
                  <a:cubicBezTo>
                    <a:pt x="384" y="519"/>
                    <a:pt x="384" y="519"/>
                    <a:pt x="384" y="519"/>
                  </a:cubicBezTo>
                  <a:cubicBezTo>
                    <a:pt x="383" y="520"/>
                    <a:pt x="383" y="520"/>
                    <a:pt x="383" y="520"/>
                  </a:cubicBezTo>
                  <a:cubicBezTo>
                    <a:pt x="386" y="540"/>
                    <a:pt x="386" y="540"/>
                    <a:pt x="386" y="540"/>
                  </a:cubicBezTo>
                  <a:cubicBezTo>
                    <a:pt x="384" y="542"/>
                    <a:pt x="384" y="542"/>
                    <a:pt x="384" y="542"/>
                  </a:cubicBezTo>
                  <a:cubicBezTo>
                    <a:pt x="372" y="513"/>
                    <a:pt x="372" y="513"/>
                    <a:pt x="372" y="513"/>
                  </a:cubicBezTo>
                  <a:cubicBezTo>
                    <a:pt x="356" y="491"/>
                    <a:pt x="356" y="491"/>
                    <a:pt x="356" y="491"/>
                  </a:cubicBezTo>
                  <a:cubicBezTo>
                    <a:pt x="350" y="484"/>
                    <a:pt x="350" y="484"/>
                    <a:pt x="350" y="484"/>
                  </a:cubicBezTo>
                  <a:cubicBezTo>
                    <a:pt x="355" y="473"/>
                    <a:pt x="355" y="473"/>
                    <a:pt x="355" y="473"/>
                  </a:cubicBezTo>
                  <a:cubicBezTo>
                    <a:pt x="355" y="461"/>
                    <a:pt x="355" y="461"/>
                    <a:pt x="355" y="461"/>
                  </a:cubicBezTo>
                  <a:cubicBezTo>
                    <a:pt x="353" y="467"/>
                    <a:pt x="353" y="467"/>
                    <a:pt x="353" y="467"/>
                  </a:cubicBezTo>
                  <a:cubicBezTo>
                    <a:pt x="343" y="476"/>
                    <a:pt x="343" y="476"/>
                    <a:pt x="343" y="476"/>
                  </a:cubicBezTo>
                  <a:cubicBezTo>
                    <a:pt x="340" y="471"/>
                    <a:pt x="340" y="471"/>
                    <a:pt x="340" y="471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38" y="444"/>
                    <a:pt x="338" y="444"/>
                    <a:pt x="338" y="444"/>
                  </a:cubicBezTo>
                  <a:cubicBezTo>
                    <a:pt x="343" y="425"/>
                    <a:pt x="343" y="425"/>
                    <a:pt x="343" y="425"/>
                  </a:cubicBezTo>
                  <a:cubicBezTo>
                    <a:pt x="343" y="415"/>
                    <a:pt x="343" y="415"/>
                    <a:pt x="343" y="415"/>
                  </a:cubicBezTo>
                  <a:cubicBezTo>
                    <a:pt x="332" y="407"/>
                    <a:pt x="332" y="407"/>
                    <a:pt x="332" y="407"/>
                  </a:cubicBezTo>
                  <a:cubicBezTo>
                    <a:pt x="308" y="351"/>
                    <a:pt x="308" y="351"/>
                    <a:pt x="308" y="351"/>
                  </a:cubicBezTo>
                  <a:cubicBezTo>
                    <a:pt x="300" y="351"/>
                    <a:pt x="300" y="351"/>
                    <a:pt x="300" y="351"/>
                  </a:cubicBezTo>
                  <a:cubicBezTo>
                    <a:pt x="301" y="355"/>
                    <a:pt x="301" y="355"/>
                    <a:pt x="301" y="355"/>
                  </a:cubicBezTo>
                  <a:cubicBezTo>
                    <a:pt x="295" y="354"/>
                    <a:pt x="295" y="354"/>
                    <a:pt x="295" y="354"/>
                  </a:cubicBezTo>
                  <a:cubicBezTo>
                    <a:pt x="280" y="363"/>
                    <a:pt x="280" y="363"/>
                    <a:pt x="280" y="363"/>
                  </a:cubicBezTo>
                  <a:cubicBezTo>
                    <a:pt x="251" y="349"/>
                    <a:pt x="251" y="349"/>
                    <a:pt x="251" y="349"/>
                  </a:cubicBezTo>
                  <a:cubicBezTo>
                    <a:pt x="248" y="343"/>
                    <a:pt x="248" y="343"/>
                    <a:pt x="248" y="343"/>
                  </a:cubicBezTo>
                  <a:cubicBezTo>
                    <a:pt x="239" y="344"/>
                    <a:pt x="239" y="344"/>
                    <a:pt x="239" y="344"/>
                  </a:cubicBezTo>
                  <a:cubicBezTo>
                    <a:pt x="225" y="331"/>
                    <a:pt x="225" y="331"/>
                    <a:pt x="225" y="331"/>
                  </a:cubicBezTo>
                  <a:cubicBezTo>
                    <a:pt x="217" y="306"/>
                    <a:pt x="217" y="306"/>
                    <a:pt x="217" y="306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31" y="352"/>
                    <a:pt x="231" y="352"/>
                    <a:pt x="231" y="352"/>
                  </a:cubicBezTo>
                  <a:cubicBezTo>
                    <a:pt x="230" y="360"/>
                    <a:pt x="230" y="360"/>
                    <a:pt x="230" y="360"/>
                  </a:cubicBezTo>
                  <a:cubicBezTo>
                    <a:pt x="213" y="366"/>
                    <a:pt x="213" y="366"/>
                    <a:pt x="213" y="366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34" y="389"/>
                    <a:pt x="234" y="389"/>
                    <a:pt x="234" y="389"/>
                  </a:cubicBezTo>
                  <a:cubicBezTo>
                    <a:pt x="233" y="410"/>
                    <a:pt x="233" y="410"/>
                    <a:pt x="233" y="410"/>
                  </a:cubicBezTo>
                  <a:cubicBezTo>
                    <a:pt x="217" y="416"/>
                    <a:pt x="217" y="416"/>
                    <a:pt x="217" y="416"/>
                  </a:cubicBezTo>
                  <a:cubicBezTo>
                    <a:pt x="204" y="441"/>
                    <a:pt x="204" y="441"/>
                    <a:pt x="204" y="441"/>
                  </a:cubicBezTo>
                  <a:cubicBezTo>
                    <a:pt x="191" y="432"/>
                    <a:pt x="191" y="432"/>
                    <a:pt x="191" y="432"/>
                  </a:cubicBezTo>
                  <a:cubicBezTo>
                    <a:pt x="199" y="418"/>
                    <a:pt x="199" y="418"/>
                    <a:pt x="199" y="418"/>
                  </a:cubicBezTo>
                  <a:cubicBezTo>
                    <a:pt x="205" y="415"/>
                    <a:pt x="205" y="415"/>
                    <a:pt x="205" y="415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198" y="413"/>
                    <a:pt x="198" y="413"/>
                    <a:pt x="198" y="413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76" y="415"/>
                    <a:pt x="176" y="415"/>
                    <a:pt x="176" y="415"/>
                  </a:cubicBezTo>
                  <a:cubicBezTo>
                    <a:pt x="185" y="387"/>
                    <a:pt x="185" y="387"/>
                    <a:pt x="185" y="387"/>
                  </a:cubicBezTo>
                  <a:cubicBezTo>
                    <a:pt x="185" y="383"/>
                    <a:pt x="185" y="383"/>
                    <a:pt x="185" y="383"/>
                  </a:cubicBezTo>
                  <a:cubicBezTo>
                    <a:pt x="179" y="375"/>
                    <a:pt x="179" y="375"/>
                    <a:pt x="179" y="375"/>
                  </a:cubicBezTo>
                  <a:cubicBezTo>
                    <a:pt x="182" y="383"/>
                    <a:pt x="182" y="383"/>
                    <a:pt x="182" y="383"/>
                  </a:cubicBezTo>
                  <a:cubicBezTo>
                    <a:pt x="176" y="393"/>
                    <a:pt x="176" y="393"/>
                    <a:pt x="176" y="393"/>
                  </a:cubicBezTo>
                  <a:cubicBezTo>
                    <a:pt x="175" y="410"/>
                    <a:pt x="175" y="410"/>
                    <a:pt x="175" y="410"/>
                  </a:cubicBezTo>
                  <a:cubicBezTo>
                    <a:pt x="170" y="410"/>
                    <a:pt x="170" y="410"/>
                    <a:pt x="170" y="410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78" y="444"/>
                    <a:pt x="178" y="444"/>
                    <a:pt x="178" y="444"/>
                  </a:cubicBezTo>
                  <a:cubicBezTo>
                    <a:pt x="170" y="448"/>
                    <a:pt x="170" y="448"/>
                    <a:pt x="170" y="448"/>
                  </a:cubicBezTo>
                  <a:cubicBezTo>
                    <a:pt x="168" y="445"/>
                    <a:pt x="168" y="445"/>
                    <a:pt x="168" y="445"/>
                  </a:cubicBezTo>
                  <a:cubicBezTo>
                    <a:pt x="158" y="439"/>
                    <a:pt x="158" y="439"/>
                    <a:pt x="158" y="439"/>
                  </a:cubicBezTo>
                  <a:cubicBezTo>
                    <a:pt x="150" y="442"/>
                    <a:pt x="150" y="442"/>
                    <a:pt x="150" y="442"/>
                  </a:cubicBezTo>
                  <a:cubicBezTo>
                    <a:pt x="147" y="453"/>
                    <a:pt x="147" y="453"/>
                    <a:pt x="147" y="453"/>
                  </a:cubicBezTo>
                  <a:cubicBezTo>
                    <a:pt x="138" y="453"/>
                    <a:pt x="138" y="453"/>
                    <a:pt x="138" y="453"/>
                  </a:cubicBezTo>
                  <a:cubicBezTo>
                    <a:pt x="135" y="445"/>
                    <a:pt x="135" y="445"/>
                    <a:pt x="135" y="445"/>
                  </a:cubicBezTo>
                  <a:cubicBezTo>
                    <a:pt x="127" y="430"/>
                    <a:pt x="127" y="430"/>
                    <a:pt x="127" y="430"/>
                  </a:cubicBezTo>
                  <a:cubicBezTo>
                    <a:pt x="120" y="433"/>
                    <a:pt x="120" y="433"/>
                    <a:pt x="120" y="433"/>
                  </a:cubicBezTo>
                  <a:cubicBezTo>
                    <a:pt x="118" y="407"/>
                    <a:pt x="118" y="407"/>
                    <a:pt x="118" y="407"/>
                  </a:cubicBezTo>
                  <a:cubicBezTo>
                    <a:pt x="112" y="393"/>
                    <a:pt x="112" y="393"/>
                    <a:pt x="112" y="393"/>
                  </a:cubicBezTo>
                  <a:cubicBezTo>
                    <a:pt x="112" y="372"/>
                    <a:pt x="112" y="372"/>
                    <a:pt x="112" y="372"/>
                  </a:cubicBezTo>
                  <a:cubicBezTo>
                    <a:pt x="89" y="338"/>
                    <a:pt x="89" y="338"/>
                    <a:pt x="89" y="338"/>
                  </a:cubicBezTo>
                  <a:cubicBezTo>
                    <a:pt x="84" y="314"/>
                    <a:pt x="84" y="314"/>
                    <a:pt x="84" y="314"/>
                  </a:cubicBezTo>
                  <a:cubicBezTo>
                    <a:pt x="87" y="299"/>
                    <a:pt x="87" y="299"/>
                    <a:pt x="87" y="299"/>
                  </a:cubicBezTo>
                  <a:cubicBezTo>
                    <a:pt x="80" y="279"/>
                    <a:pt x="80" y="279"/>
                    <a:pt x="80" y="279"/>
                  </a:cubicBezTo>
                  <a:cubicBezTo>
                    <a:pt x="80" y="251"/>
                    <a:pt x="80" y="251"/>
                    <a:pt x="80" y="251"/>
                  </a:cubicBezTo>
                  <a:cubicBezTo>
                    <a:pt x="60" y="227"/>
                    <a:pt x="60" y="227"/>
                    <a:pt x="60" y="227"/>
                  </a:cubicBezTo>
                  <a:cubicBezTo>
                    <a:pt x="39" y="219"/>
                    <a:pt x="39" y="219"/>
                    <a:pt x="39" y="219"/>
                  </a:cubicBezTo>
                  <a:cubicBezTo>
                    <a:pt x="20" y="196"/>
                    <a:pt x="20" y="196"/>
                    <a:pt x="20" y="196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38" y="63"/>
                    <a:pt x="138" y="63"/>
                    <a:pt x="138" y="63"/>
                  </a:cubicBezTo>
                  <a:cubicBezTo>
                    <a:pt x="142" y="82"/>
                    <a:pt x="142" y="82"/>
                    <a:pt x="142" y="82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1" y="126"/>
                    <a:pt x="181" y="126"/>
                    <a:pt x="181" y="126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219" y="133"/>
                    <a:pt x="219" y="133"/>
                    <a:pt x="219" y="133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75" y="133"/>
                    <a:pt x="275" y="133"/>
                    <a:pt x="275" y="133"/>
                  </a:cubicBezTo>
                  <a:cubicBezTo>
                    <a:pt x="303" y="132"/>
                    <a:pt x="303" y="132"/>
                    <a:pt x="303" y="132"/>
                  </a:cubicBezTo>
                  <a:cubicBezTo>
                    <a:pt x="317" y="132"/>
                    <a:pt x="317" y="132"/>
                    <a:pt x="317" y="132"/>
                  </a:cubicBezTo>
                  <a:cubicBezTo>
                    <a:pt x="323" y="135"/>
                    <a:pt x="323" y="135"/>
                    <a:pt x="323" y="135"/>
                  </a:cubicBezTo>
                  <a:cubicBezTo>
                    <a:pt x="332" y="133"/>
                    <a:pt x="332" y="133"/>
                    <a:pt x="332" y="133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53" y="152"/>
                    <a:pt x="353" y="152"/>
                    <a:pt x="353" y="152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3" y="189"/>
                    <a:pt x="343" y="189"/>
                    <a:pt x="343" y="189"/>
                  </a:cubicBezTo>
                  <a:cubicBezTo>
                    <a:pt x="332" y="214"/>
                    <a:pt x="332" y="214"/>
                    <a:pt x="332" y="214"/>
                  </a:cubicBezTo>
                  <a:cubicBezTo>
                    <a:pt x="321" y="221"/>
                    <a:pt x="321" y="221"/>
                    <a:pt x="321" y="221"/>
                  </a:cubicBezTo>
                  <a:cubicBezTo>
                    <a:pt x="321" y="231"/>
                    <a:pt x="321" y="231"/>
                    <a:pt x="321" y="231"/>
                  </a:cubicBezTo>
                  <a:cubicBezTo>
                    <a:pt x="315" y="239"/>
                    <a:pt x="315" y="239"/>
                    <a:pt x="315" y="239"/>
                  </a:cubicBezTo>
                  <a:cubicBezTo>
                    <a:pt x="306" y="237"/>
                    <a:pt x="306" y="237"/>
                    <a:pt x="306" y="237"/>
                  </a:cubicBezTo>
                  <a:cubicBezTo>
                    <a:pt x="300" y="231"/>
                    <a:pt x="300" y="231"/>
                    <a:pt x="300" y="231"/>
                  </a:cubicBezTo>
                  <a:cubicBezTo>
                    <a:pt x="285" y="242"/>
                    <a:pt x="285" y="242"/>
                    <a:pt x="285" y="242"/>
                  </a:cubicBezTo>
                  <a:cubicBezTo>
                    <a:pt x="283" y="253"/>
                    <a:pt x="283" y="253"/>
                    <a:pt x="283" y="253"/>
                  </a:cubicBezTo>
                  <a:cubicBezTo>
                    <a:pt x="275" y="259"/>
                    <a:pt x="275" y="259"/>
                    <a:pt x="275" y="259"/>
                  </a:cubicBezTo>
                  <a:cubicBezTo>
                    <a:pt x="275" y="268"/>
                    <a:pt x="275" y="268"/>
                    <a:pt x="275" y="268"/>
                  </a:cubicBezTo>
                  <a:cubicBezTo>
                    <a:pt x="285" y="289"/>
                    <a:pt x="285" y="289"/>
                    <a:pt x="285" y="289"/>
                  </a:cubicBezTo>
                  <a:cubicBezTo>
                    <a:pt x="292" y="297"/>
                    <a:pt x="292" y="297"/>
                    <a:pt x="292" y="297"/>
                  </a:cubicBezTo>
                  <a:cubicBezTo>
                    <a:pt x="295" y="306"/>
                    <a:pt x="295" y="306"/>
                    <a:pt x="295" y="306"/>
                  </a:cubicBezTo>
                  <a:cubicBezTo>
                    <a:pt x="309" y="318"/>
                    <a:pt x="309" y="318"/>
                    <a:pt x="309" y="318"/>
                  </a:cubicBezTo>
                  <a:cubicBezTo>
                    <a:pt x="321" y="335"/>
                    <a:pt x="321" y="335"/>
                    <a:pt x="321" y="335"/>
                  </a:cubicBezTo>
                  <a:cubicBezTo>
                    <a:pt x="329" y="334"/>
                    <a:pt x="329" y="334"/>
                    <a:pt x="329" y="334"/>
                  </a:cubicBezTo>
                  <a:cubicBezTo>
                    <a:pt x="331" y="321"/>
                    <a:pt x="331" y="321"/>
                    <a:pt x="331" y="321"/>
                  </a:cubicBezTo>
                  <a:cubicBezTo>
                    <a:pt x="326" y="317"/>
                    <a:pt x="326" y="317"/>
                    <a:pt x="326" y="317"/>
                  </a:cubicBezTo>
                  <a:cubicBezTo>
                    <a:pt x="334" y="305"/>
                    <a:pt x="334" y="305"/>
                    <a:pt x="334" y="305"/>
                  </a:cubicBezTo>
                  <a:cubicBezTo>
                    <a:pt x="334" y="295"/>
                    <a:pt x="334" y="295"/>
                    <a:pt x="334" y="295"/>
                  </a:cubicBezTo>
                  <a:cubicBezTo>
                    <a:pt x="340" y="289"/>
                    <a:pt x="340" y="289"/>
                    <a:pt x="340" y="289"/>
                  </a:cubicBezTo>
                  <a:cubicBezTo>
                    <a:pt x="334" y="282"/>
                    <a:pt x="334" y="282"/>
                    <a:pt x="334" y="282"/>
                  </a:cubicBezTo>
                  <a:cubicBezTo>
                    <a:pt x="341" y="276"/>
                    <a:pt x="341" y="276"/>
                    <a:pt x="341" y="276"/>
                  </a:cubicBezTo>
                  <a:cubicBezTo>
                    <a:pt x="352" y="282"/>
                    <a:pt x="352" y="282"/>
                    <a:pt x="352" y="282"/>
                  </a:cubicBezTo>
                  <a:cubicBezTo>
                    <a:pt x="366" y="282"/>
                    <a:pt x="366" y="282"/>
                    <a:pt x="366" y="282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6" y="300"/>
                    <a:pt x="376" y="300"/>
                    <a:pt x="376" y="300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3" y="340"/>
                    <a:pt x="383" y="340"/>
                    <a:pt x="383" y="340"/>
                  </a:cubicBezTo>
                  <a:cubicBezTo>
                    <a:pt x="389" y="352"/>
                    <a:pt x="389" y="352"/>
                    <a:pt x="389" y="352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9" y="407"/>
                    <a:pt x="399" y="407"/>
                    <a:pt x="399" y="407"/>
                  </a:cubicBezTo>
                  <a:cubicBezTo>
                    <a:pt x="405" y="419"/>
                    <a:pt x="405" y="419"/>
                    <a:pt x="405" y="419"/>
                  </a:cubicBezTo>
                  <a:cubicBezTo>
                    <a:pt x="408" y="425"/>
                    <a:pt x="408" y="425"/>
                    <a:pt x="408" y="425"/>
                  </a:cubicBezTo>
                  <a:cubicBezTo>
                    <a:pt x="408" y="433"/>
                    <a:pt x="408" y="433"/>
                    <a:pt x="408" y="433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6" y="444"/>
                    <a:pt x="416" y="444"/>
                    <a:pt x="416" y="444"/>
                  </a:cubicBezTo>
                  <a:close/>
                  <a:moveTo>
                    <a:pt x="306" y="378"/>
                  </a:moveTo>
                  <a:lnTo>
                    <a:pt x="306" y="378"/>
                  </a:lnTo>
                  <a:cubicBezTo>
                    <a:pt x="301" y="372"/>
                    <a:pt x="301" y="372"/>
                    <a:pt x="301" y="372"/>
                  </a:cubicBezTo>
                  <a:cubicBezTo>
                    <a:pt x="294" y="376"/>
                    <a:pt x="294" y="376"/>
                    <a:pt x="294" y="376"/>
                  </a:cubicBezTo>
                  <a:cubicBezTo>
                    <a:pt x="297" y="393"/>
                    <a:pt x="297" y="393"/>
                    <a:pt x="297" y="393"/>
                  </a:cubicBezTo>
                  <a:cubicBezTo>
                    <a:pt x="305" y="389"/>
                    <a:pt x="305" y="389"/>
                    <a:pt x="305" y="389"/>
                  </a:cubicBezTo>
                  <a:cubicBezTo>
                    <a:pt x="306" y="378"/>
                    <a:pt x="306" y="378"/>
                    <a:pt x="306" y="378"/>
                  </a:cubicBezTo>
                  <a:close/>
                  <a:moveTo>
                    <a:pt x="263" y="373"/>
                  </a:moveTo>
                  <a:lnTo>
                    <a:pt x="263" y="373"/>
                  </a:lnTo>
                  <a:cubicBezTo>
                    <a:pt x="272" y="390"/>
                    <a:pt x="272" y="390"/>
                    <a:pt x="272" y="390"/>
                  </a:cubicBezTo>
                  <a:cubicBezTo>
                    <a:pt x="271" y="404"/>
                    <a:pt x="271" y="404"/>
                    <a:pt x="271" y="404"/>
                  </a:cubicBezTo>
                  <a:cubicBezTo>
                    <a:pt x="277" y="415"/>
                    <a:pt x="277" y="415"/>
                    <a:pt x="277" y="415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63" y="366"/>
                    <a:pt x="263" y="366"/>
                    <a:pt x="263" y="366"/>
                  </a:cubicBezTo>
                  <a:cubicBezTo>
                    <a:pt x="263" y="366"/>
                    <a:pt x="265" y="373"/>
                    <a:pt x="263" y="373"/>
                  </a:cubicBezTo>
                  <a:close/>
                  <a:moveTo>
                    <a:pt x="248" y="363"/>
                  </a:moveTo>
                  <a:lnTo>
                    <a:pt x="248" y="363"/>
                  </a:lnTo>
                  <a:cubicBezTo>
                    <a:pt x="233" y="369"/>
                    <a:pt x="233" y="369"/>
                    <a:pt x="233" y="369"/>
                  </a:cubicBezTo>
                  <a:cubicBezTo>
                    <a:pt x="234" y="375"/>
                    <a:pt x="234" y="375"/>
                    <a:pt x="234" y="375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59" y="399"/>
                    <a:pt x="259" y="399"/>
                    <a:pt x="259" y="399"/>
                  </a:cubicBezTo>
                  <a:cubicBezTo>
                    <a:pt x="257" y="376"/>
                    <a:pt x="257" y="376"/>
                    <a:pt x="257" y="376"/>
                  </a:cubicBezTo>
                  <a:lnTo>
                    <a:pt x="248" y="363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35" name="Freeform 32"/>
            <p:cNvSpPr>
              <a:spLocks noChangeArrowheads="1"/>
            </p:cNvSpPr>
            <p:nvPr/>
          </p:nvSpPr>
          <p:spPr bwMode="auto">
            <a:xfrm>
              <a:off x="7381875" y="3700463"/>
              <a:ext cx="90488" cy="53975"/>
            </a:xfrm>
            <a:custGeom>
              <a:avLst/>
              <a:gdLst>
                <a:gd name="T0" fmla="*/ 8 w 253"/>
                <a:gd name="T1" fmla="*/ 71 h 150"/>
                <a:gd name="T2" fmla="*/ 25 w 253"/>
                <a:gd name="T3" fmla="*/ 63 h 150"/>
                <a:gd name="T4" fmla="*/ 41 w 253"/>
                <a:gd name="T5" fmla="*/ 26 h 150"/>
                <a:gd name="T6" fmla="*/ 81 w 253"/>
                <a:gd name="T7" fmla="*/ 3 h 150"/>
                <a:gd name="T8" fmla="*/ 107 w 253"/>
                <a:gd name="T9" fmla="*/ 0 h 150"/>
                <a:gd name="T10" fmla="*/ 116 w 253"/>
                <a:gd name="T11" fmla="*/ 14 h 150"/>
                <a:gd name="T12" fmla="*/ 154 w 253"/>
                <a:gd name="T13" fmla="*/ 17 h 150"/>
                <a:gd name="T14" fmla="*/ 170 w 253"/>
                <a:gd name="T15" fmla="*/ 25 h 150"/>
                <a:gd name="T16" fmla="*/ 191 w 253"/>
                <a:gd name="T17" fmla="*/ 17 h 150"/>
                <a:gd name="T18" fmla="*/ 211 w 253"/>
                <a:gd name="T19" fmla="*/ 17 h 150"/>
                <a:gd name="T20" fmla="*/ 225 w 253"/>
                <a:gd name="T21" fmla="*/ 34 h 150"/>
                <a:gd name="T22" fmla="*/ 229 w 253"/>
                <a:gd name="T23" fmla="*/ 34 h 150"/>
                <a:gd name="T24" fmla="*/ 223 w 253"/>
                <a:gd name="T25" fmla="*/ 54 h 150"/>
                <a:gd name="T26" fmla="*/ 226 w 253"/>
                <a:gd name="T27" fmla="*/ 71 h 150"/>
                <a:gd name="T28" fmla="*/ 251 w 253"/>
                <a:gd name="T29" fmla="*/ 81 h 150"/>
                <a:gd name="T30" fmla="*/ 251 w 253"/>
                <a:gd name="T31" fmla="*/ 104 h 150"/>
                <a:gd name="T32" fmla="*/ 252 w 253"/>
                <a:gd name="T33" fmla="*/ 116 h 150"/>
                <a:gd name="T34" fmla="*/ 219 w 253"/>
                <a:gd name="T35" fmla="*/ 127 h 150"/>
                <a:gd name="T36" fmla="*/ 197 w 253"/>
                <a:gd name="T37" fmla="*/ 127 h 150"/>
                <a:gd name="T38" fmla="*/ 167 w 253"/>
                <a:gd name="T39" fmla="*/ 135 h 150"/>
                <a:gd name="T40" fmla="*/ 150 w 253"/>
                <a:gd name="T41" fmla="*/ 127 h 150"/>
                <a:gd name="T42" fmla="*/ 132 w 253"/>
                <a:gd name="T43" fmla="*/ 129 h 150"/>
                <a:gd name="T44" fmla="*/ 116 w 253"/>
                <a:gd name="T45" fmla="*/ 149 h 150"/>
                <a:gd name="T46" fmla="*/ 95 w 253"/>
                <a:gd name="T47" fmla="*/ 149 h 150"/>
                <a:gd name="T48" fmla="*/ 54 w 253"/>
                <a:gd name="T49" fmla="*/ 127 h 150"/>
                <a:gd name="T50" fmla="*/ 43 w 253"/>
                <a:gd name="T51" fmla="*/ 133 h 150"/>
                <a:gd name="T52" fmla="*/ 15 w 253"/>
                <a:gd name="T53" fmla="*/ 127 h 150"/>
                <a:gd name="T54" fmla="*/ 0 w 253"/>
                <a:gd name="T55" fmla="*/ 103 h 150"/>
                <a:gd name="T56" fmla="*/ 6 w 253"/>
                <a:gd name="T57" fmla="*/ 89 h 150"/>
                <a:gd name="T58" fmla="*/ 8 w 253"/>
                <a:gd name="T59" fmla="*/ 7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3" h="150">
                  <a:moveTo>
                    <a:pt x="8" y="71"/>
                  </a:moveTo>
                  <a:lnTo>
                    <a:pt x="25" y="63"/>
                  </a:lnTo>
                  <a:lnTo>
                    <a:pt x="41" y="26"/>
                  </a:lnTo>
                  <a:lnTo>
                    <a:pt x="81" y="3"/>
                  </a:lnTo>
                  <a:lnTo>
                    <a:pt x="107" y="0"/>
                  </a:lnTo>
                  <a:lnTo>
                    <a:pt x="116" y="14"/>
                  </a:lnTo>
                  <a:lnTo>
                    <a:pt x="154" y="17"/>
                  </a:lnTo>
                  <a:lnTo>
                    <a:pt x="170" y="25"/>
                  </a:lnTo>
                  <a:lnTo>
                    <a:pt x="191" y="17"/>
                  </a:lnTo>
                  <a:lnTo>
                    <a:pt x="211" y="17"/>
                  </a:lnTo>
                  <a:lnTo>
                    <a:pt x="225" y="34"/>
                  </a:lnTo>
                  <a:lnTo>
                    <a:pt x="229" y="34"/>
                  </a:lnTo>
                  <a:lnTo>
                    <a:pt x="223" y="54"/>
                  </a:lnTo>
                  <a:lnTo>
                    <a:pt x="226" y="71"/>
                  </a:lnTo>
                  <a:lnTo>
                    <a:pt x="251" y="81"/>
                  </a:lnTo>
                  <a:lnTo>
                    <a:pt x="251" y="104"/>
                  </a:lnTo>
                  <a:lnTo>
                    <a:pt x="252" y="116"/>
                  </a:lnTo>
                  <a:lnTo>
                    <a:pt x="219" y="127"/>
                  </a:lnTo>
                  <a:lnTo>
                    <a:pt x="197" y="127"/>
                  </a:lnTo>
                  <a:lnTo>
                    <a:pt x="167" y="135"/>
                  </a:lnTo>
                  <a:lnTo>
                    <a:pt x="150" y="127"/>
                  </a:lnTo>
                  <a:lnTo>
                    <a:pt x="132" y="129"/>
                  </a:lnTo>
                  <a:lnTo>
                    <a:pt x="116" y="149"/>
                  </a:lnTo>
                  <a:lnTo>
                    <a:pt x="95" y="149"/>
                  </a:lnTo>
                  <a:lnTo>
                    <a:pt x="54" y="127"/>
                  </a:lnTo>
                  <a:lnTo>
                    <a:pt x="43" y="133"/>
                  </a:lnTo>
                  <a:lnTo>
                    <a:pt x="15" y="127"/>
                  </a:lnTo>
                  <a:lnTo>
                    <a:pt x="0" y="103"/>
                  </a:lnTo>
                  <a:lnTo>
                    <a:pt x="6" y="89"/>
                  </a:lnTo>
                  <a:lnTo>
                    <a:pt x="8" y="7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36" name="Freeform 33"/>
            <p:cNvSpPr>
              <a:spLocks noChangeArrowheads="1"/>
            </p:cNvSpPr>
            <p:nvPr/>
          </p:nvSpPr>
          <p:spPr bwMode="auto">
            <a:xfrm>
              <a:off x="7123113" y="3635375"/>
              <a:ext cx="244475" cy="128588"/>
            </a:xfrm>
            <a:custGeom>
              <a:avLst/>
              <a:gdLst>
                <a:gd name="T0" fmla="*/ 34 w 677"/>
                <a:gd name="T1" fmla="*/ 0 h 357"/>
                <a:gd name="T2" fmla="*/ 63 w 677"/>
                <a:gd name="T3" fmla="*/ 20 h 357"/>
                <a:gd name="T4" fmla="*/ 89 w 677"/>
                <a:gd name="T5" fmla="*/ 24 h 357"/>
                <a:gd name="T6" fmla="*/ 118 w 677"/>
                <a:gd name="T7" fmla="*/ 7 h 357"/>
                <a:gd name="T8" fmla="*/ 156 w 677"/>
                <a:gd name="T9" fmla="*/ 27 h 357"/>
                <a:gd name="T10" fmla="*/ 188 w 677"/>
                <a:gd name="T11" fmla="*/ 37 h 357"/>
                <a:gd name="T12" fmla="*/ 231 w 677"/>
                <a:gd name="T13" fmla="*/ 62 h 357"/>
                <a:gd name="T14" fmla="*/ 255 w 677"/>
                <a:gd name="T15" fmla="*/ 82 h 357"/>
                <a:gd name="T16" fmla="*/ 277 w 677"/>
                <a:gd name="T17" fmla="*/ 116 h 357"/>
                <a:gd name="T18" fmla="*/ 286 w 677"/>
                <a:gd name="T19" fmla="*/ 89 h 357"/>
                <a:gd name="T20" fmla="*/ 301 w 677"/>
                <a:gd name="T21" fmla="*/ 87 h 357"/>
                <a:gd name="T22" fmla="*/ 335 w 677"/>
                <a:gd name="T23" fmla="*/ 98 h 357"/>
                <a:gd name="T24" fmla="*/ 358 w 677"/>
                <a:gd name="T25" fmla="*/ 137 h 357"/>
                <a:gd name="T26" fmla="*/ 404 w 677"/>
                <a:gd name="T27" fmla="*/ 133 h 357"/>
                <a:gd name="T28" fmla="*/ 408 w 677"/>
                <a:gd name="T29" fmla="*/ 185 h 357"/>
                <a:gd name="T30" fmla="*/ 445 w 677"/>
                <a:gd name="T31" fmla="*/ 194 h 357"/>
                <a:gd name="T32" fmla="*/ 473 w 677"/>
                <a:gd name="T33" fmla="*/ 180 h 357"/>
                <a:gd name="T34" fmla="*/ 517 w 677"/>
                <a:gd name="T35" fmla="*/ 166 h 357"/>
                <a:gd name="T36" fmla="*/ 541 w 677"/>
                <a:gd name="T37" fmla="*/ 195 h 357"/>
                <a:gd name="T38" fmla="*/ 583 w 677"/>
                <a:gd name="T39" fmla="*/ 228 h 357"/>
                <a:gd name="T40" fmla="*/ 616 w 677"/>
                <a:gd name="T41" fmla="*/ 223 h 357"/>
                <a:gd name="T42" fmla="*/ 647 w 677"/>
                <a:gd name="T43" fmla="*/ 218 h 357"/>
                <a:gd name="T44" fmla="*/ 668 w 677"/>
                <a:gd name="T45" fmla="*/ 237 h 357"/>
                <a:gd name="T46" fmla="*/ 676 w 677"/>
                <a:gd name="T47" fmla="*/ 307 h 357"/>
                <a:gd name="T48" fmla="*/ 619 w 677"/>
                <a:gd name="T49" fmla="*/ 356 h 357"/>
                <a:gd name="T50" fmla="*/ 572 w 677"/>
                <a:gd name="T51" fmla="*/ 348 h 357"/>
                <a:gd name="T52" fmla="*/ 473 w 677"/>
                <a:gd name="T53" fmla="*/ 324 h 357"/>
                <a:gd name="T54" fmla="*/ 414 w 677"/>
                <a:gd name="T55" fmla="*/ 321 h 357"/>
                <a:gd name="T56" fmla="*/ 388 w 677"/>
                <a:gd name="T57" fmla="*/ 281 h 357"/>
                <a:gd name="T58" fmla="*/ 307 w 677"/>
                <a:gd name="T59" fmla="*/ 283 h 357"/>
                <a:gd name="T60" fmla="*/ 252 w 677"/>
                <a:gd name="T61" fmla="*/ 273 h 357"/>
                <a:gd name="T62" fmla="*/ 203 w 677"/>
                <a:gd name="T63" fmla="*/ 257 h 357"/>
                <a:gd name="T64" fmla="*/ 156 w 677"/>
                <a:gd name="T65" fmla="*/ 238 h 357"/>
                <a:gd name="T66" fmla="*/ 95 w 677"/>
                <a:gd name="T67" fmla="*/ 183 h 357"/>
                <a:gd name="T68" fmla="*/ 52 w 677"/>
                <a:gd name="T69" fmla="*/ 165 h 357"/>
                <a:gd name="T70" fmla="*/ 23 w 677"/>
                <a:gd name="T71" fmla="*/ 153 h 357"/>
                <a:gd name="T72" fmla="*/ 0 w 677"/>
                <a:gd name="T73" fmla="*/ 131 h 357"/>
                <a:gd name="T74" fmla="*/ 20 w 677"/>
                <a:gd name="T75" fmla="*/ 75 h 357"/>
                <a:gd name="T76" fmla="*/ 31 w 677"/>
                <a:gd name="T77" fmla="*/ 4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7" h="357">
                  <a:moveTo>
                    <a:pt x="31" y="4"/>
                  </a:moveTo>
                  <a:lnTo>
                    <a:pt x="34" y="0"/>
                  </a:lnTo>
                  <a:lnTo>
                    <a:pt x="58" y="12"/>
                  </a:lnTo>
                  <a:lnTo>
                    <a:pt x="63" y="20"/>
                  </a:lnTo>
                  <a:lnTo>
                    <a:pt x="80" y="20"/>
                  </a:lnTo>
                  <a:lnTo>
                    <a:pt x="89" y="24"/>
                  </a:lnTo>
                  <a:lnTo>
                    <a:pt x="98" y="9"/>
                  </a:lnTo>
                  <a:lnTo>
                    <a:pt x="118" y="7"/>
                  </a:lnTo>
                  <a:lnTo>
                    <a:pt x="148" y="18"/>
                  </a:lnTo>
                  <a:lnTo>
                    <a:pt x="156" y="27"/>
                  </a:lnTo>
                  <a:lnTo>
                    <a:pt x="176" y="27"/>
                  </a:lnTo>
                  <a:lnTo>
                    <a:pt x="188" y="37"/>
                  </a:lnTo>
                  <a:lnTo>
                    <a:pt x="213" y="62"/>
                  </a:lnTo>
                  <a:lnTo>
                    <a:pt x="231" y="62"/>
                  </a:lnTo>
                  <a:lnTo>
                    <a:pt x="248" y="72"/>
                  </a:lnTo>
                  <a:lnTo>
                    <a:pt x="255" y="82"/>
                  </a:lnTo>
                  <a:lnTo>
                    <a:pt x="269" y="99"/>
                  </a:lnTo>
                  <a:lnTo>
                    <a:pt x="277" y="116"/>
                  </a:lnTo>
                  <a:lnTo>
                    <a:pt x="284" y="113"/>
                  </a:lnTo>
                  <a:lnTo>
                    <a:pt x="286" y="89"/>
                  </a:lnTo>
                  <a:lnTo>
                    <a:pt x="295" y="81"/>
                  </a:lnTo>
                  <a:lnTo>
                    <a:pt x="301" y="87"/>
                  </a:lnTo>
                  <a:lnTo>
                    <a:pt x="318" y="87"/>
                  </a:lnTo>
                  <a:lnTo>
                    <a:pt x="335" y="98"/>
                  </a:lnTo>
                  <a:lnTo>
                    <a:pt x="338" y="121"/>
                  </a:lnTo>
                  <a:lnTo>
                    <a:pt x="358" y="137"/>
                  </a:lnTo>
                  <a:lnTo>
                    <a:pt x="384" y="130"/>
                  </a:lnTo>
                  <a:lnTo>
                    <a:pt x="404" y="133"/>
                  </a:lnTo>
                  <a:lnTo>
                    <a:pt x="399" y="166"/>
                  </a:lnTo>
                  <a:lnTo>
                    <a:pt x="408" y="185"/>
                  </a:lnTo>
                  <a:lnTo>
                    <a:pt x="422" y="182"/>
                  </a:lnTo>
                  <a:lnTo>
                    <a:pt x="445" y="194"/>
                  </a:lnTo>
                  <a:lnTo>
                    <a:pt x="454" y="185"/>
                  </a:lnTo>
                  <a:lnTo>
                    <a:pt x="473" y="180"/>
                  </a:lnTo>
                  <a:lnTo>
                    <a:pt x="488" y="163"/>
                  </a:lnTo>
                  <a:lnTo>
                    <a:pt x="517" y="166"/>
                  </a:lnTo>
                  <a:lnTo>
                    <a:pt x="537" y="177"/>
                  </a:lnTo>
                  <a:lnTo>
                    <a:pt x="541" y="195"/>
                  </a:lnTo>
                  <a:lnTo>
                    <a:pt x="566" y="205"/>
                  </a:lnTo>
                  <a:lnTo>
                    <a:pt x="583" y="228"/>
                  </a:lnTo>
                  <a:lnTo>
                    <a:pt x="596" y="231"/>
                  </a:lnTo>
                  <a:lnTo>
                    <a:pt x="616" y="223"/>
                  </a:lnTo>
                  <a:lnTo>
                    <a:pt x="625" y="226"/>
                  </a:lnTo>
                  <a:lnTo>
                    <a:pt x="647" y="218"/>
                  </a:lnTo>
                  <a:lnTo>
                    <a:pt x="662" y="220"/>
                  </a:lnTo>
                  <a:lnTo>
                    <a:pt x="668" y="237"/>
                  </a:lnTo>
                  <a:lnTo>
                    <a:pt x="660" y="276"/>
                  </a:lnTo>
                  <a:lnTo>
                    <a:pt x="676" y="307"/>
                  </a:lnTo>
                  <a:lnTo>
                    <a:pt x="670" y="345"/>
                  </a:lnTo>
                  <a:lnTo>
                    <a:pt x="619" y="356"/>
                  </a:lnTo>
                  <a:lnTo>
                    <a:pt x="589" y="339"/>
                  </a:lnTo>
                  <a:lnTo>
                    <a:pt x="572" y="348"/>
                  </a:lnTo>
                  <a:lnTo>
                    <a:pt x="502" y="322"/>
                  </a:lnTo>
                  <a:lnTo>
                    <a:pt x="473" y="324"/>
                  </a:lnTo>
                  <a:lnTo>
                    <a:pt x="457" y="332"/>
                  </a:lnTo>
                  <a:lnTo>
                    <a:pt x="414" y="321"/>
                  </a:lnTo>
                  <a:lnTo>
                    <a:pt x="393" y="301"/>
                  </a:lnTo>
                  <a:lnTo>
                    <a:pt x="388" y="281"/>
                  </a:lnTo>
                  <a:lnTo>
                    <a:pt x="350" y="272"/>
                  </a:lnTo>
                  <a:lnTo>
                    <a:pt x="307" y="283"/>
                  </a:lnTo>
                  <a:lnTo>
                    <a:pt x="294" y="270"/>
                  </a:lnTo>
                  <a:lnTo>
                    <a:pt x="252" y="273"/>
                  </a:lnTo>
                  <a:lnTo>
                    <a:pt x="226" y="257"/>
                  </a:lnTo>
                  <a:lnTo>
                    <a:pt x="203" y="257"/>
                  </a:lnTo>
                  <a:lnTo>
                    <a:pt x="188" y="244"/>
                  </a:lnTo>
                  <a:lnTo>
                    <a:pt x="156" y="238"/>
                  </a:lnTo>
                  <a:lnTo>
                    <a:pt x="132" y="208"/>
                  </a:lnTo>
                  <a:lnTo>
                    <a:pt x="95" y="183"/>
                  </a:lnTo>
                  <a:lnTo>
                    <a:pt x="66" y="176"/>
                  </a:lnTo>
                  <a:lnTo>
                    <a:pt x="52" y="165"/>
                  </a:lnTo>
                  <a:lnTo>
                    <a:pt x="37" y="165"/>
                  </a:lnTo>
                  <a:lnTo>
                    <a:pt x="23" y="153"/>
                  </a:lnTo>
                  <a:lnTo>
                    <a:pt x="5" y="151"/>
                  </a:lnTo>
                  <a:lnTo>
                    <a:pt x="0" y="131"/>
                  </a:lnTo>
                  <a:lnTo>
                    <a:pt x="20" y="102"/>
                  </a:lnTo>
                  <a:lnTo>
                    <a:pt x="20" y="75"/>
                  </a:lnTo>
                  <a:lnTo>
                    <a:pt x="32" y="32"/>
                  </a:lnTo>
                  <a:lnTo>
                    <a:pt x="31" y="4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37" name="Freeform 34"/>
            <p:cNvSpPr>
              <a:spLocks noChangeArrowheads="1"/>
            </p:cNvSpPr>
            <p:nvPr/>
          </p:nvSpPr>
          <p:spPr bwMode="auto">
            <a:xfrm>
              <a:off x="6567488" y="3417888"/>
              <a:ext cx="407987" cy="447675"/>
            </a:xfrm>
            <a:custGeom>
              <a:avLst/>
              <a:gdLst>
                <a:gd name="T0" fmla="*/ 683 w 1135"/>
                <a:gd name="T1" fmla="*/ 1199 h 1243"/>
                <a:gd name="T2" fmla="*/ 772 w 1135"/>
                <a:gd name="T3" fmla="*/ 1177 h 1243"/>
                <a:gd name="T4" fmla="*/ 823 w 1135"/>
                <a:gd name="T5" fmla="*/ 1164 h 1243"/>
                <a:gd name="T6" fmla="*/ 858 w 1135"/>
                <a:gd name="T7" fmla="*/ 1149 h 1243"/>
                <a:gd name="T8" fmla="*/ 830 w 1135"/>
                <a:gd name="T9" fmla="*/ 1054 h 1243"/>
                <a:gd name="T10" fmla="*/ 774 w 1135"/>
                <a:gd name="T11" fmla="*/ 1000 h 1243"/>
                <a:gd name="T12" fmla="*/ 738 w 1135"/>
                <a:gd name="T13" fmla="*/ 959 h 1243"/>
                <a:gd name="T14" fmla="*/ 719 w 1135"/>
                <a:gd name="T15" fmla="*/ 901 h 1243"/>
                <a:gd name="T16" fmla="*/ 772 w 1135"/>
                <a:gd name="T17" fmla="*/ 843 h 1243"/>
                <a:gd name="T18" fmla="*/ 815 w 1135"/>
                <a:gd name="T19" fmla="*/ 861 h 1243"/>
                <a:gd name="T20" fmla="*/ 930 w 1135"/>
                <a:gd name="T21" fmla="*/ 766 h 1243"/>
                <a:gd name="T22" fmla="*/ 998 w 1135"/>
                <a:gd name="T23" fmla="*/ 672 h 1243"/>
                <a:gd name="T24" fmla="*/ 1021 w 1135"/>
                <a:gd name="T25" fmla="*/ 615 h 1243"/>
                <a:gd name="T26" fmla="*/ 1064 w 1135"/>
                <a:gd name="T27" fmla="*/ 519 h 1243"/>
                <a:gd name="T28" fmla="*/ 1093 w 1135"/>
                <a:gd name="T29" fmla="*/ 453 h 1243"/>
                <a:gd name="T30" fmla="*/ 1131 w 1135"/>
                <a:gd name="T31" fmla="*/ 409 h 1243"/>
                <a:gd name="T32" fmla="*/ 1058 w 1135"/>
                <a:gd name="T33" fmla="*/ 386 h 1243"/>
                <a:gd name="T34" fmla="*/ 965 w 1135"/>
                <a:gd name="T35" fmla="*/ 315 h 1243"/>
                <a:gd name="T36" fmla="*/ 951 w 1135"/>
                <a:gd name="T37" fmla="*/ 205 h 1243"/>
                <a:gd name="T38" fmla="*/ 951 w 1135"/>
                <a:gd name="T39" fmla="*/ 147 h 1243"/>
                <a:gd name="T40" fmla="*/ 887 w 1135"/>
                <a:gd name="T41" fmla="*/ 80 h 1243"/>
                <a:gd name="T42" fmla="*/ 844 w 1135"/>
                <a:gd name="T43" fmla="*/ 46 h 1243"/>
                <a:gd name="T44" fmla="*/ 835 w 1135"/>
                <a:gd name="T45" fmla="*/ 0 h 1243"/>
                <a:gd name="T46" fmla="*/ 754 w 1135"/>
                <a:gd name="T47" fmla="*/ 52 h 1243"/>
                <a:gd name="T48" fmla="*/ 737 w 1135"/>
                <a:gd name="T49" fmla="*/ 204 h 1243"/>
                <a:gd name="T50" fmla="*/ 705 w 1135"/>
                <a:gd name="T51" fmla="*/ 277 h 1243"/>
                <a:gd name="T52" fmla="*/ 682 w 1135"/>
                <a:gd name="T53" fmla="*/ 309 h 1243"/>
                <a:gd name="T54" fmla="*/ 651 w 1135"/>
                <a:gd name="T55" fmla="*/ 357 h 1243"/>
                <a:gd name="T56" fmla="*/ 636 w 1135"/>
                <a:gd name="T57" fmla="*/ 427 h 1243"/>
                <a:gd name="T58" fmla="*/ 602 w 1135"/>
                <a:gd name="T59" fmla="*/ 476 h 1243"/>
                <a:gd name="T60" fmla="*/ 563 w 1135"/>
                <a:gd name="T61" fmla="*/ 480 h 1243"/>
                <a:gd name="T62" fmla="*/ 521 w 1135"/>
                <a:gd name="T63" fmla="*/ 520 h 1243"/>
                <a:gd name="T64" fmla="*/ 453 w 1135"/>
                <a:gd name="T65" fmla="*/ 543 h 1243"/>
                <a:gd name="T66" fmla="*/ 418 w 1135"/>
                <a:gd name="T67" fmla="*/ 586 h 1243"/>
                <a:gd name="T68" fmla="*/ 430 w 1135"/>
                <a:gd name="T69" fmla="*/ 668 h 1243"/>
                <a:gd name="T70" fmla="*/ 341 w 1135"/>
                <a:gd name="T71" fmla="*/ 699 h 1243"/>
                <a:gd name="T72" fmla="*/ 233 w 1135"/>
                <a:gd name="T73" fmla="*/ 716 h 1243"/>
                <a:gd name="T74" fmla="*/ 0 w 1135"/>
                <a:gd name="T75" fmla="*/ 695 h 1243"/>
                <a:gd name="T76" fmla="*/ 93 w 1135"/>
                <a:gd name="T77" fmla="*/ 803 h 1243"/>
                <a:gd name="T78" fmla="*/ 145 w 1135"/>
                <a:gd name="T79" fmla="*/ 829 h 1243"/>
                <a:gd name="T80" fmla="*/ 176 w 1135"/>
                <a:gd name="T81" fmla="*/ 899 h 1243"/>
                <a:gd name="T82" fmla="*/ 223 w 1135"/>
                <a:gd name="T83" fmla="*/ 957 h 1243"/>
                <a:gd name="T84" fmla="*/ 142 w 1135"/>
                <a:gd name="T85" fmla="*/ 982 h 1243"/>
                <a:gd name="T86" fmla="*/ 101 w 1135"/>
                <a:gd name="T87" fmla="*/ 1037 h 1243"/>
                <a:gd name="T88" fmla="*/ 115 w 1135"/>
                <a:gd name="T89" fmla="*/ 1099 h 1243"/>
                <a:gd name="T90" fmla="*/ 164 w 1135"/>
                <a:gd name="T91" fmla="*/ 1099 h 1243"/>
                <a:gd name="T92" fmla="*/ 202 w 1135"/>
                <a:gd name="T93" fmla="*/ 1094 h 1243"/>
                <a:gd name="T94" fmla="*/ 242 w 1135"/>
                <a:gd name="T95" fmla="*/ 1094 h 1243"/>
                <a:gd name="T96" fmla="*/ 277 w 1135"/>
                <a:gd name="T97" fmla="*/ 1088 h 1243"/>
                <a:gd name="T98" fmla="*/ 306 w 1135"/>
                <a:gd name="T99" fmla="*/ 1092 h 1243"/>
                <a:gd name="T100" fmla="*/ 370 w 1135"/>
                <a:gd name="T101" fmla="*/ 1082 h 1243"/>
                <a:gd name="T102" fmla="*/ 410 w 1135"/>
                <a:gd name="T103" fmla="*/ 1073 h 1243"/>
                <a:gd name="T104" fmla="*/ 483 w 1135"/>
                <a:gd name="T105" fmla="*/ 1073 h 1243"/>
                <a:gd name="T106" fmla="*/ 508 w 1135"/>
                <a:gd name="T107" fmla="*/ 1120 h 1243"/>
                <a:gd name="T108" fmla="*/ 541 w 1135"/>
                <a:gd name="T109" fmla="*/ 1117 h 1243"/>
                <a:gd name="T110" fmla="*/ 566 w 1135"/>
                <a:gd name="T111" fmla="*/ 1186 h 1243"/>
                <a:gd name="T112" fmla="*/ 570 w 1135"/>
                <a:gd name="T113" fmla="*/ 1203 h 1243"/>
                <a:gd name="T114" fmla="*/ 644 w 1135"/>
                <a:gd name="T115" fmla="*/ 1232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5" h="1243">
                  <a:moveTo>
                    <a:pt x="654" y="1233"/>
                  </a:moveTo>
                  <a:lnTo>
                    <a:pt x="656" y="1213"/>
                  </a:lnTo>
                  <a:lnTo>
                    <a:pt x="673" y="1201"/>
                  </a:lnTo>
                  <a:lnTo>
                    <a:pt x="683" y="1199"/>
                  </a:lnTo>
                  <a:lnTo>
                    <a:pt x="691" y="1178"/>
                  </a:lnTo>
                  <a:lnTo>
                    <a:pt x="703" y="1181"/>
                  </a:lnTo>
                  <a:lnTo>
                    <a:pt x="717" y="1173"/>
                  </a:lnTo>
                  <a:lnTo>
                    <a:pt x="772" y="1177"/>
                  </a:lnTo>
                  <a:lnTo>
                    <a:pt x="804" y="1166"/>
                  </a:lnTo>
                  <a:lnTo>
                    <a:pt x="810" y="1158"/>
                  </a:lnTo>
                  <a:lnTo>
                    <a:pt x="829" y="1152"/>
                  </a:lnTo>
                  <a:lnTo>
                    <a:pt x="823" y="1164"/>
                  </a:lnTo>
                  <a:lnTo>
                    <a:pt x="830" y="1173"/>
                  </a:lnTo>
                  <a:lnTo>
                    <a:pt x="849" y="1163"/>
                  </a:lnTo>
                  <a:lnTo>
                    <a:pt x="864" y="1157"/>
                  </a:lnTo>
                  <a:lnTo>
                    <a:pt x="858" y="1149"/>
                  </a:lnTo>
                  <a:lnTo>
                    <a:pt x="859" y="1138"/>
                  </a:lnTo>
                  <a:lnTo>
                    <a:pt x="841" y="1086"/>
                  </a:lnTo>
                  <a:lnTo>
                    <a:pt x="826" y="1065"/>
                  </a:lnTo>
                  <a:lnTo>
                    <a:pt x="830" y="1054"/>
                  </a:lnTo>
                  <a:lnTo>
                    <a:pt x="819" y="1045"/>
                  </a:lnTo>
                  <a:lnTo>
                    <a:pt x="803" y="1047"/>
                  </a:lnTo>
                  <a:lnTo>
                    <a:pt x="777" y="1030"/>
                  </a:lnTo>
                  <a:lnTo>
                    <a:pt x="774" y="1000"/>
                  </a:lnTo>
                  <a:lnTo>
                    <a:pt x="774" y="980"/>
                  </a:lnTo>
                  <a:lnTo>
                    <a:pt x="763" y="956"/>
                  </a:lnTo>
                  <a:lnTo>
                    <a:pt x="748" y="954"/>
                  </a:lnTo>
                  <a:lnTo>
                    <a:pt x="738" y="959"/>
                  </a:lnTo>
                  <a:lnTo>
                    <a:pt x="719" y="953"/>
                  </a:lnTo>
                  <a:lnTo>
                    <a:pt x="706" y="953"/>
                  </a:lnTo>
                  <a:lnTo>
                    <a:pt x="706" y="933"/>
                  </a:lnTo>
                  <a:lnTo>
                    <a:pt x="719" y="901"/>
                  </a:lnTo>
                  <a:lnTo>
                    <a:pt x="731" y="896"/>
                  </a:lnTo>
                  <a:lnTo>
                    <a:pt x="752" y="866"/>
                  </a:lnTo>
                  <a:lnTo>
                    <a:pt x="757" y="850"/>
                  </a:lnTo>
                  <a:lnTo>
                    <a:pt x="772" y="843"/>
                  </a:lnTo>
                  <a:lnTo>
                    <a:pt x="781" y="835"/>
                  </a:lnTo>
                  <a:lnTo>
                    <a:pt x="800" y="843"/>
                  </a:lnTo>
                  <a:lnTo>
                    <a:pt x="803" y="860"/>
                  </a:lnTo>
                  <a:lnTo>
                    <a:pt x="815" y="861"/>
                  </a:lnTo>
                  <a:lnTo>
                    <a:pt x="846" y="846"/>
                  </a:lnTo>
                  <a:lnTo>
                    <a:pt x="888" y="843"/>
                  </a:lnTo>
                  <a:lnTo>
                    <a:pt x="914" y="815"/>
                  </a:lnTo>
                  <a:lnTo>
                    <a:pt x="930" y="766"/>
                  </a:lnTo>
                  <a:lnTo>
                    <a:pt x="966" y="740"/>
                  </a:lnTo>
                  <a:lnTo>
                    <a:pt x="975" y="724"/>
                  </a:lnTo>
                  <a:lnTo>
                    <a:pt x="980" y="696"/>
                  </a:lnTo>
                  <a:lnTo>
                    <a:pt x="998" y="672"/>
                  </a:lnTo>
                  <a:lnTo>
                    <a:pt x="1024" y="658"/>
                  </a:lnTo>
                  <a:lnTo>
                    <a:pt x="1034" y="638"/>
                  </a:lnTo>
                  <a:lnTo>
                    <a:pt x="1032" y="623"/>
                  </a:lnTo>
                  <a:lnTo>
                    <a:pt x="1021" y="615"/>
                  </a:lnTo>
                  <a:lnTo>
                    <a:pt x="1046" y="589"/>
                  </a:lnTo>
                  <a:lnTo>
                    <a:pt x="1058" y="578"/>
                  </a:lnTo>
                  <a:lnTo>
                    <a:pt x="1061" y="560"/>
                  </a:lnTo>
                  <a:lnTo>
                    <a:pt x="1064" y="519"/>
                  </a:lnTo>
                  <a:lnTo>
                    <a:pt x="1056" y="490"/>
                  </a:lnTo>
                  <a:lnTo>
                    <a:pt x="1052" y="482"/>
                  </a:lnTo>
                  <a:lnTo>
                    <a:pt x="1078" y="458"/>
                  </a:lnTo>
                  <a:lnTo>
                    <a:pt x="1093" y="453"/>
                  </a:lnTo>
                  <a:lnTo>
                    <a:pt x="1108" y="442"/>
                  </a:lnTo>
                  <a:lnTo>
                    <a:pt x="1118" y="444"/>
                  </a:lnTo>
                  <a:lnTo>
                    <a:pt x="1134" y="427"/>
                  </a:lnTo>
                  <a:lnTo>
                    <a:pt x="1131" y="409"/>
                  </a:lnTo>
                  <a:lnTo>
                    <a:pt x="1111" y="404"/>
                  </a:lnTo>
                  <a:lnTo>
                    <a:pt x="1092" y="412"/>
                  </a:lnTo>
                  <a:lnTo>
                    <a:pt x="1067" y="406"/>
                  </a:lnTo>
                  <a:lnTo>
                    <a:pt x="1058" y="386"/>
                  </a:lnTo>
                  <a:lnTo>
                    <a:pt x="1029" y="373"/>
                  </a:lnTo>
                  <a:lnTo>
                    <a:pt x="998" y="366"/>
                  </a:lnTo>
                  <a:lnTo>
                    <a:pt x="969" y="340"/>
                  </a:lnTo>
                  <a:lnTo>
                    <a:pt x="965" y="315"/>
                  </a:lnTo>
                  <a:lnTo>
                    <a:pt x="953" y="260"/>
                  </a:lnTo>
                  <a:lnTo>
                    <a:pt x="937" y="237"/>
                  </a:lnTo>
                  <a:lnTo>
                    <a:pt x="937" y="211"/>
                  </a:lnTo>
                  <a:lnTo>
                    <a:pt x="951" y="205"/>
                  </a:lnTo>
                  <a:lnTo>
                    <a:pt x="953" y="189"/>
                  </a:lnTo>
                  <a:lnTo>
                    <a:pt x="975" y="175"/>
                  </a:lnTo>
                  <a:lnTo>
                    <a:pt x="975" y="155"/>
                  </a:lnTo>
                  <a:lnTo>
                    <a:pt x="951" y="147"/>
                  </a:lnTo>
                  <a:lnTo>
                    <a:pt x="946" y="132"/>
                  </a:lnTo>
                  <a:lnTo>
                    <a:pt x="925" y="118"/>
                  </a:lnTo>
                  <a:lnTo>
                    <a:pt x="904" y="100"/>
                  </a:lnTo>
                  <a:lnTo>
                    <a:pt x="887" y="80"/>
                  </a:lnTo>
                  <a:lnTo>
                    <a:pt x="870" y="85"/>
                  </a:lnTo>
                  <a:lnTo>
                    <a:pt x="859" y="89"/>
                  </a:lnTo>
                  <a:lnTo>
                    <a:pt x="847" y="78"/>
                  </a:lnTo>
                  <a:lnTo>
                    <a:pt x="844" y="46"/>
                  </a:lnTo>
                  <a:lnTo>
                    <a:pt x="882" y="20"/>
                  </a:lnTo>
                  <a:lnTo>
                    <a:pt x="878" y="7"/>
                  </a:lnTo>
                  <a:lnTo>
                    <a:pt x="855" y="11"/>
                  </a:lnTo>
                  <a:lnTo>
                    <a:pt x="835" y="0"/>
                  </a:lnTo>
                  <a:lnTo>
                    <a:pt x="809" y="14"/>
                  </a:lnTo>
                  <a:lnTo>
                    <a:pt x="789" y="33"/>
                  </a:lnTo>
                  <a:lnTo>
                    <a:pt x="766" y="33"/>
                  </a:lnTo>
                  <a:lnTo>
                    <a:pt x="754" y="52"/>
                  </a:lnTo>
                  <a:lnTo>
                    <a:pt x="738" y="68"/>
                  </a:lnTo>
                  <a:lnTo>
                    <a:pt x="774" y="120"/>
                  </a:lnTo>
                  <a:lnTo>
                    <a:pt x="775" y="155"/>
                  </a:lnTo>
                  <a:lnTo>
                    <a:pt x="737" y="204"/>
                  </a:lnTo>
                  <a:lnTo>
                    <a:pt x="757" y="224"/>
                  </a:lnTo>
                  <a:lnTo>
                    <a:pt x="757" y="245"/>
                  </a:lnTo>
                  <a:lnTo>
                    <a:pt x="735" y="277"/>
                  </a:lnTo>
                  <a:lnTo>
                    <a:pt x="705" y="277"/>
                  </a:lnTo>
                  <a:lnTo>
                    <a:pt x="676" y="265"/>
                  </a:lnTo>
                  <a:lnTo>
                    <a:pt x="656" y="279"/>
                  </a:lnTo>
                  <a:lnTo>
                    <a:pt x="665" y="300"/>
                  </a:lnTo>
                  <a:lnTo>
                    <a:pt x="682" y="309"/>
                  </a:lnTo>
                  <a:lnTo>
                    <a:pt x="691" y="331"/>
                  </a:lnTo>
                  <a:lnTo>
                    <a:pt x="688" y="344"/>
                  </a:lnTo>
                  <a:lnTo>
                    <a:pt x="670" y="355"/>
                  </a:lnTo>
                  <a:lnTo>
                    <a:pt x="651" y="357"/>
                  </a:lnTo>
                  <a:lnTo>
                    <a:pt x="644" y="369"/>
                  </a:lnTo>
                  <a:lnTo>
                    <a:pt x="642" y="398"/>
                  </a:lnTo>
                  <a:lnTo>
                    <a:pt x="636" y="416"/>
                  </a:lnTo>
                  <a:lnTo>
                    <a:pt x="636" y="427"/>
                  </a:lnTo>
                  <a:lnTo>
                    <a:pt x="630" y="435"/>
                  </a:lnTo>
                  <a:lnTo>
                    <a:pt x="636" y="471"/>
                  </a:lnTo>
                  <a:lnTo>
                    <a:pt x="618" y="496"/>
                  </a:lnTo>
                  <a:lnTo>
                    <a:pt x="602" y="476"/>
                  </a:lnTo>
                  <a:lnTo>
                    <a:pt x="593" y="476"/>
                  </a:lnTo>
                  <a:lnTo>
                    <a:pt x="592" y="488"/>
                  </a:lnTo>
                  <a:lnTo>
                    <a:pt x="572" y="487"/>
                  </a:lnTo>
                  <a:lnTo>
                    <a:pt x="563" y="480"/>
                  </a:lnTo>
                  <a:lnTo>
                    <a:pt x="544" y="482"/>
                  </a:lnTo>
                  <a:lnTo>
                    <a:pt x="538" y="493"/>
                  </a:lnTo>
                  <a:lnTo>
                    <a:pt x="508" y="516"/>
                  </a:lnTo>
                  <a:lnTo>
                    <a:pt x="521" y="520"/>
                  </a:lnTo>
                  <a:lnTo>
                    <a:pt x="512" y="531"/>
                  </a:lnTo>
                  <a:lnTo>
                    <a:pt x="482" y="545"/>
                  </a:lnTo>
                  <a:lnTo>
                    <a:pt x="473" y="539"/>
                  </a:lnTo>
                  <a:lnTo>
                    <a:pt x="453" y="543"/>
                  </a:lnTo>
                  <a:lnTo>
                    <a:pt x="447" y="555"/>
                  </a:lnTo>
                  <a:lnTo>
                    <a:pt x="443" y="568"/>
                  </a:lnTo>
                  <a:lnTo>
                    <a:pt x="428" y="574"/>
                  </a:lnTo>
                  <a:lnTo>
                    <a:pt x="418" y="586"/>
                  </a:lnTo>
                  <a:lnTo>
                    <a:pt x="419" y="609"/>
                  </a:lnTo>
                  <a:lnTo>
                    <a:pt x="425" y="635"/>
                  </a:lnTo>
                  <a:lnTo>
                    <a:pt x="424" y="652"/>
                  </a:lnTo>
                  <a:lnTo>
                    <a:pt x="430" y="668"/>
                  </a:lnTo>
                  <a:lnTo>
                    <a:pt x="427" y="684"/>
                  </a:lnTo>
                  <a:lnTo>
                    <a:pt x="395" y="696"/>
                  </a:lnTo>
                  <a:lnTo>
                    <a:pt x="367" y="696"/>
                  </a:lnTo>
                  <a:lnTo>
                    <a:pt x="341" y="699"/>
                  </a:lnTo>
                  <a:lnTo>
                    <a:pt x="297" y="702"/>
                  </a:lnTo>
                  <a:lnTo>
                    <a:pt x="269" y="710"/>
                  </a:lnTo>
                  <a:lnTo>
                    <a:pt x="259" y="717"/>
                  </a:lnTo>
                  <a:lnTo>
                    <a:pt x="233" y="716"/>
                  </a:lnTo>
                  <a:lnTo>
                    <a:pt x="207" y="724"/>
                  </a:lnTo>
                  <a:lnTo>
                    <a:pt x="112" y="727"/>
                  </a:lnTo>
                  <a:lnTo>
                    <a:pt x="2" y="695"/>
                  </a:lnTo>
                  <a:lnTo>
                    <a:pt x="0" y="695"/>
                  </a:lnTo>
                  <a:lnTo>
                    <a:pt x="43" y="751"/>
                  </a:lnTo>
                  <a:lnTo>
                    <a:pt x="52" y="769"/>
                  </a:lnTo>
                  <a:lnTo>
                    <a:pt x="74" y="792"/>
                  </a:lnTo>
                  <a:lnTo>
                    <a:pt x="93" y="803"/>
                  </a:lnTo>
                  <a:lnTo>
                    <a:pt x="101" y="811"/>
                  </a:lnTo>
                  <a:lnTo>
                    <a:pt x="129" y="814"/>
                  </a:lnTo>
                  <a:lnTo>
                    <a:pt x="142" y="820"/>
                  </a:lnTo>
                  <a:lnTo>
                    <a:pt x="145" y="829"/>
                  </a:lnTo>
                  <a:lnTo>
                    <a:pt x="168" y="831"/>
                  </a:lnTo>
                  <a:lnTo>
                    <a:pt x="168" y="858"/>
                  </a:lnTo>
                  <a:lnTo>
                    <a:pt x="174" y="876"/>
                  </a:lnTo>
                  <a:lnTo>
                    <a:pt x="176" y="899"/>
                  </a:lnTo>
                  <a:lnTo>
                    <a:pt x="179" y="913"/>
                  </a:lnTo>
                  <a:lnTo>
                    <a:pt x="199" y="913"/>
                  </a:lnTo>
                  <a:lnTo>
                    <a:pt x="220" y="927"/>
                  </a:lnTo>
                  <a:lnTo>
                    <a:pt x="223" y="957"/>
                  </a:lnTo>
                  <a:lnTo>
                    <a:pt x="211" y="970"/>
                  </a:lnTo>
                  <a:lnTo>
                    <a:pt x="190" y="960"/>
                  </a:lnTo>
                  <a:lnTo>
                    <a:pt x="150" y="973"/>
                  </a:lnTo>
                  <a:lnTo>
                    <a:pt x="142" y="982"/>
                  </a:lnTo>
                  <a:lnTo>
                    <a:pt x="118" y="991"/>
                  </a:lnTo>
                  <a:lnTo>
                    <a:pt x="110" y="1008"/>
                  </a:lnTo>
                  <a:lnTo>
                    <a:pt x="113" y="1022"/>
                  </a:lnTo>
                  <a:lnTo>
                    <a:pt x="101" y="1037"/>
                  </a:lnTo>
                  <a:lnTo>
                    <a:pt x="109" y="1057"/>
                  </a:lnTo>
                  <a:lnTo>
                    <a:pt x="106" y="1086"/>
                  </a:lnTo>
                  <a:lnTo>
                    <a:pt x="106" y="1099"/>
                  </a:lnTo>
                  <a:lnTo>
                    <a:pt x="115" y="1099"/>
                  </a:lnTo>
                  <a:lnTo>
                    <a:pt x="115" y="1111"/>
                  </a:lnTo>
                  <a:lnTo>
                    <a:pt x="122" y="1114"/>
                  </a:lnTo>
                  <a:lnTo>
                    <a:pt x="145" y="1100"/>
                  </a:lnTo>
                  <a:lnTo>
                    <a:pt x="164" y="1099"/>
                  </a:lnTo>
                  <a:lnTo>
                    <a:pt x="165" y="1106"/>
                  </a:lnTo>
                  <a:lnTo>
                    <a:pt x="171" y="1103"/>
                  </a:lnTo>
                  <a:lnTo>
                    <a:pt x="184" y="1094"/>
                  </a:lnTo>
                  <a:lnTo>
                    <a:pt x="202" y="1094"/>
                  </a:lnTo>
                  <a:lnTo>
                    <a:pt x="210" y="1097"/>
                  </a:lnTo>
                  <a:lnTo>
                    <a:pt x="223" y="1094"/>
                  </a:lnTo>
                  <a:lnTo>
                    <a:pt x="233" y="1094"/>
                  </a:lnTo>
                  <a:lnTo>
                    <a:pt x="242" y="1094"/>
                  </a:lnTo>
                  <a:lnTo>
                    <a:pt x="243" y="1086"/>
                  </a:lnTo>
                  <a:lnTo>
                    <a:pt x="251" y="1077"/>
                  </a:lnTo>
                  <a:lnTo>
                    <a:pt x="266" y="1088"/>
                  </a:lnTo>
                  <a:lnTo>
                    <a:pt x="277" y="1088"/>
                  </a:lnTo>
                  <a:lnTo>
                    <a:pt x="280" y="1082"/>
                  </a:lnTo>
                  <a:lnTo>
                    <a:pt x="288" y="1083"/>
                  </a:lnTo>
                  <a:lnTo>
                    <a:pt x="292" y="1092"/>
                  </a:lnTo>
                  <a:lnTo>
                    <a:pt x="306" y="1092"/>
                  </a:lnTo>
                  <a:lnTo>
                    <a:pt x="317" y="1100"/>
                  </a:lnTo>
                  <a:lnTo>
                    <a:pt x="330" y="1100"/>
                  </a:lnTo>
                  <a:lnTo>
                    <a:pt x="349" y="1082"/>
                  </a:lnTo>
                  <a:lnTo>
                    <a:pt x="370" y="1082"/>
                  </a:lnTo>
                  <a:lnTo>
                    <a:pt x="382" y="1086"/>
                  </a:lnTo>
                  <a:lnTo>
                    <a:pt x="395" y="1079"/>
                  </a:lnTo>
                  <a:lnTo>
                    <a:pt x="408" y="1079"/>
                  </a:lnTo>
                  <a:lnTo>
                    <a:pt x="410" y="1073"/>
                  </a:lnTo>
                  <a:lnTo>
                    <a:pt x="416" y="1077"/>
                  </a:lnTo>
                  <a:lnTo>
                    <a:pt x="440" y="1080"/>
                  </a:lnTo>
                  <a:lnTo>
                    <a:pt x="459" y="1073"/>
                  </a:lnTo>
                  <a:lnTo>
                    <a:pt x="483" y="1073"/>
                  </a:lnTo>
                  <a:lnTo>
                    <a:pt x="500" y="1085"/>
                  </a:lnTo>
                  <a:lnTo>
                    <a:pt x="508" y="1103"/>
                  </a:lnTo>
                  <a:lnTo>
                    <a:pt x="505" y="1117"/>
                  </a:lnTo>
                  <a:lnTo>
                    <a:pt x="508" y="1120"/>
                  </a:lnTo>
                  <a:lnTo>
                    <a:pt x="503" y="1122"/>
                  </a:lnTo>
                  <a:lnTo>
                    <a:pt x="503" y="1128"/>
                  </a:lnTo>
                  <a:lnTo>
                    <a:pt x="517" y="1128"/>
                  </a:lnTo>
                  <a:lnTo>
                    <a:pt x="541" y="1117"/>
                  </a:lnTo>
                  <a:lnTo>
                    <a:pt x="541" y="1134"/>
                  </a:lnTo>
                  <a:lnTo>
                    <a:pt x="558" y="1154"/>
                  </a:lnTo>
                  <a:lnTo>
                    <a:pt x="563" y="1183"/>
                  </a:lnTo>
                  <a:lnTo>
                    <a:pt x="566" y="1186"/>
                  </a:lnTo>
                  <a:lnTo>
                    <a:pt x="566" y="1196"/>
                  </a:lnTo>
                  <a:lnTo>
                    <a:pt x="560" y="1201"/>
                  </a:lnTo>
                  <a:lnTo>
                    <a:pt x="564" y="1203"/>
                  </a:lnTo>
                  <a:lnTo>
                    <a:pt x="570" y="1203"/>
                  </a:lnTo>
                  <a:lnTo>
                    <a:pt x="576" y="1219"/>
                  </a:lnTo>
                  <a:lnTo>
                    <a:pt x="592" y="1219"/>
                  </a:lnTo>
                  <a:lnTo>
                    <a:pt x="615" y="1218"/>
                  </a:lnTo>
                  <a:lnTo>
                    <a:pt x="644" y="1232"/>
                  </a:lnTo>
                  <a:lnTo>
                    <a:pt x="642" y="1242"/>
                  </a:lnTo>
                  <a:lnTo>
                    <a:pt x="654" y="123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38" name="Freeform 35"/>
            <p:cNvSpPr>
              <a:spLocks noChangeArrowheads="1"/>
            </p:cNvSpPr>
            <p:nvPr/>
          </p:nvSpPr>
          <p:spPr bwMode="auto">
            <a:xfrm>
              <a:off x="6870700" y="3394075"/>
              <a:ext cx="214313" cy="176213"/>
            </a:xfrm>
            <a:custGeom>
              <a:avLst/>
              <a:gdLst>
                <a:gd name="T0" fmla="*/ 295 w 594"/>
                <a:gd name="T1" fmla="*/ 483 h 490"/>
                <a:gd name="T2" fmla="*/ 342 w 594"/>
                <a:gd name="T3" fmla="*/ 422 h 490"/>
                <a:gd name="T4" fmla="*/ 375 w 594"/>
                <a:gd name="T5" fmla="*/ 402 h 490"/>
                <a:gd name="T6" fmla="*/ 436 w 594"/>
                <a:gd name="T7" fmla="*/ 431 h 490"/>
                <a:gd name="T8" fmla="*/ 481 w 594"/>
                <a:gd name="T9" fmla="*/ 426 h 490"/>
                <a:gd name="T10" fmla="*/ 509 w 594"/>
                <a:gd name="T11" fmla="*/ 448 h 490"/>
                <a:gd name="T12" fmla="*/ 566 w 594"/>
                <a:gd name="T13" fmla="*/ 443 h 490"/>
                <a:gd name="T14" fmla="*/ 582 w 594"/>
                <a:gd name="T15" fmla="*/ 458 h 490"/>
                <a:gd name="T16" fmla="*/ 589 w 594"/>
                <a:gd name="T17" fmla="*/ 413 h 490"/>
                <a:gd name="T18" fmla="*/ 558 w 594"/>
                <a:gd name="T19" fmla="*/ 371 h 490"/>
                <a:gd name="T20" fmla="*/ 544 w 594"/>
                <a:gd name="T21" fmla="*/ 296 h 490"/>
                <a:gd name="T22" fmla="*/ 504 w 594"/>
                <a:gd name="T23" fmla="*/ 263 h 490"/>
                <a:gd name="T24" fmla="*/ 469 w 594"/>
                <a:gd name="T25" fmla="*/ 199 h 490"/>
                <a:gd name="T26" fmla="*/ 411 w 594"/>
                <a:gd name="T27" fmla="*/ 174 h 490"/>
                <a:gd name="T28" fmla="*/ 393 w 594"/>
                <a:gd name="T29" fmla="*/ 151 h 490"/>
                <a:gd name="T30" fmla="*/ 327 w 594"/>
                <a:gd name="T31" fmla="*/ 148 h 490"/>
                <a:gd name="T32" fmla="*/ 306 w 594"/>
                <a:gd name="T33" fmla="*/ 127 h 490"/>
                <a:gd name="T34" fmla="*/ 283 w 594"/>
                <a:gd name="T35" fmla="*/ 90 h 490"/>
                <a:gd name="T36" fmla="*/ 237 w 594"/>
                <a:gd name="T37" fmla="*/ 12 h 490"/>
                <a:gd name="T38" fmla="*/ 216 w 594"/>
                <a:gd name="T39" fmla="*/ 0 h 490"/>
                <a:gd name="T40" fmla="*/ 199 w 594"/>
                <a:gd name="T41" fmla="*/ 15 h 490"/>
                <a:gd name="T42" fmla="*/ 177 w 594"/>
                <a:gd name="T43" fmla="*/ 20 h 490"/>
                <a:gd name="T44" fmla="*/ 150 w 594"/>
                <a:gd name="T45" fmla="*/ 9 h 490"/>
                <a:gd name="T46" fmla="*/ 144 w 594"/>
                <a:gd name="T47" fmla="*/ 14 h 490"/>
                <a:gd name="T48" fmla="*/ 90 w 594"/>
                <a:gd name="T49" fmla="*/ 56 h 490"/>
                <a:gd name="T50" fmla="*/ 38 w 594"/>
                <a:gd name="T51" fmla="*/ 82 h 490"/>
                <a:gd name="T52" fmla="*/ 3 w 594"/>
                <a:gd name="T53" fmla="*/ 140 h 490"/>
                <a:gd name="T54" fmla="*/ 26 w 594"/>
                <a:gd name="T55" fmla="*/ 147 h 490"/>
                <a:gd name="T56" fmla="*/ 60 w 594"/>
                <a:gd name="T57" fmla="*/ 162 h 490"/>
                <a:gd name="T58" fmla="*/ 102 w 594"/>
                <a:gd name="T59" fmla="*/ 194 h 490"/>
                <a:gd name="T60" fmla="*/ 131 w 594"/>
                <a:gd name="T61" fmla="*/ 217 h 490"/>
                <a:gd name="T62" fmla="*/ 109 w 594"/>
                <a:gd name="T63" fmla="*/ 251 h 490"/>
                <a:gd name="T64" fmla="*/ 93 w 594"/>
                <a:gd name="T65" fmla="*/ 273 h 490"/>
                <a:gd name="T66" fmla="*/ 109 w 594"/>
                <a:gd name="T67" fmla="*/ 322 h 490"/>
                <a:gd name="T68" fmla="*/ 125 w 594"/>
                <a:gd name="T69" fmla="*/ 402 h 490"/>
                <a:gd name="T70" fmla="*/ 185 w 594"/>
                <a:gd name="T71" fmla="*/ 435 h 490"/>
                <a:gd name="T72" fmla="*/ 223 w 594"/>
                <a:gd name="T73" fmla="*/ 468 h 490"/>
                <a:gd name="T74" fmla="*/ 267 w 594"/>
                <a:gd name="T75" fmla="*/ 466 h 490"/>
                <a:gd name="T76" fmla="*/ 290 w 594"/>
                <a:gd name="T77" fmla="*/ 489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4" h="490">
                  <a:moveTo>
                    <a:pt x="290" y="489"/>
                  </a:moveTo>
                  <a:lnTo>
                    <a:pt x="295" y="483"/>
                  </a:lnTo>
                  <a:lnTo>
                    <a:pt x="319" y="443"/>
                  </a:lnTo>
                  <a:lnTo>
                    <a:pt x="342" y="422"/>
                  </a:lnTo>
                  <a:lnTo>
                    <a:pt x="364" y="420"/>
                  </a:lnTo>
                  <a:lnTo>
                    <a:pt x="375" y="402"/>
                  </a:lnTo>
                  <a:lnTo>
                    <a:pt x="391" y="402"/>
                  </a:lnTo>
                  <a:lnTo>
                    <a:pt x="436" y="431"/>
                  </a:lnTo>
                  <a:lnTo>
                    <a:pt x="459" y="419"/>
                  </a:lnTo>
                  <a:lnTo>
                    <a:pt x="481" y="426"/>
                  </a:lnTo>
                  <a:lnTo>
                    <a:pt x="489" y="449"/>
                  </a:lnTo>
                  <a:lnTo>
                    <a:pt x="509" y="448"/>
                  </a:lnTo>
                  <a:lnTo>
                    <a:pt x="543" y="469"/>
                  </a:lnTo>
                  <a:lnTo>
                    <a:pt x="566" y="443"/>
                  </a:lnTo>
                  <a:lnTo>
                    <a:pt x="579" y="448"/>
                  </a:lnTo>
                  <a:lnTo>
                    <a:pt x="582" y="458"/>
                  </a:lnTo>
                  <a:lnTo>
                    <a:pt x="593" y="442"/>
                  </a:lnTo>
                  <a:lnTo>
                    <a:pt x="589" y="413"/>
                  </a:lnTo>
                  <a:lnTo>
                    <a:pt x="579" y="377"/>
                  </a:lnTo>
                  <a:lnTo>
                    <a:pt x="558" y="371"/>
                  </a:lnTo>
                  <a:lnTo>
                    <a:pt x="541" y="336"/>
                  </a:lnTo>
                  <a:lnTo>
                    <a:pt x="544" y="296"/>
                  </a:lnTo>
                  <a:lnTo>
                    <a:pt x="532" y="276"/>
                  </a:lnTo>
                  <a:lnTo>
                    <a:pt x="504" y="263"/>
                  </a:lnTo>
                  <a:lnTo>
                    <a:pt x="483" y="238"/>
                  </a:lnTo>
                  <a:lnTo>
                    <a:pt x="469" y="199"/>
                  </a:lnTo>
                  <a:lnTo>
                    <a:pt x="443" y="185"/>
                  </a:lnTo>
                  <a:lnTo>
                    <a:pt x="411" y="174"/>
                  </a:lnTo>
                  <a:lnTo>
                    <a:pt x="408" y="156"/>
                  </a:lnTo>
                  <a:lnTo>
                    <a:pt x="393" y="151"/>
                  </a:lnTo>
                  <a:lnTo>
                    <a:pt x="361" y="151"/>
                  </a:lnTo>
                  <a:lnTo>
                    <a:pt x="327" y="148"/>
                  </a:lnTo>
                  <a:lnTo>
                    <a:pt x="319" y="137"/>
                  </a:lnTo>
                  <a:lnTo>
                    <a:pt x="306" y="127"/>
                  </a:lnTo>
                  <a:lnTo>
                    <a:pt x="304" y="105"/>
                  </a:lnTo>
                  <a:lnTo>
                    <a:pt x="283" y="90"/>
                  </a:lnTo>
                  <a:lnTo>
                    <a:pt x="246" y="38"/>
                  </a:lnTo>
                  <a:lnTo>
                    <a:pt x="237" y="12"/>
                  </a:lnTo>
                  <a:lnTo>
                    <a:pt x="225" y="0"/>
                  </a:lnTo>
                  <a:lnTo>
                    <a:pt x="216" y="0"/>
                  </a:lnTo>
                  <a:lnTo>
                    <a:pt x="208" y="7"/>
                  </a:lnTo>
                  <a:lnTo>
                    <a:pt x="199" y="15"/>
                  </a:lnTo>
                  <a:lnTo>
                    <a:pt x="185" y="14"/>
                  </a:lnTo>
                  <a:lnTo>
                    <a:pt x="177" y="20"/>
                  </a:lnTo>
                  <a:lnTo>
                    <a:pt x="162" y="6"/>
                  </a:lnTo>
                  <a:lnTo>
                    <a:pt x="150" y="9"/>
                  </a:lnTo>
                  <a:lnTo>
                    <a:pt x="142" y="14"/>
                  </a:lnTo>
                  <a:lnTo>
                    <a:pt x="144" y="14"/>
                  </a:lnTo>
                  <a:lnTo>
                    <a:pt x="127" y="41"/>
                  </a:lnTo>
                  <a:lnTo>
                    <a:pt x="90" y="56"/>
                  </a:lnTo>
                  <a:lnTo>
                    <a:pt x="34" y="69"/>
                  </a:lnTo>
                  <a:lnTo>
                    <a:pt x="38" y="82"/>
                  </a:lnTo>
                  <a:lnTo>
                    <a:pt x="0" y="108"/>
                  </a:lnTo>
                  <a:lnTo>
                    <a:pt x="3" y="140"/>
                  </a:lnTo>
                  <a:lnTo>
                    <a:pt x="15" y="151"/>
                  </a:lnTo>
                  <a:lnTo>
                    <a:pt x="26" y="147"/>
                  </a:lnTo>
                  <a:lnTo>
                    <a:pt x="43" y="142"/>
                  </a:lnTo>
                  <a:lnTo>
                    <a:pt x="60" y="162"/>
                  </a:lnTo>
                  <a:lnTo>
                    <a:pt x="81" y="180"/>
                  </a:lnTo>
                  <a:lnTo>
                    <a:pt x="102" y="194"/>
                  </a:lnTo>
                  <a:lnTo>
                    <a:pt x="107" y="209"/>
                  </a:lnTo>
                  <a:lnTo>
                    <a:pt x="131" y="217"/>
                  </a:lnTo>
                  <a:lnTo>
                    <a:pt x="131" y="237"/>
                  </a:lnTo>
                  <a:lnTo>
                    <a:pt x="109" y="251"/>
                  </a:lnTo>
                  <a:lnTo>
                    <a:pt x="107" y="267"/>
                  </a:lnTo>
                  <a:lnTo>
                    <a:pt x="93" y="273"/>
                  </a:lnTo>
                  <a:lnTo>
                    <a:pt x="93" y="299"/>
                  </a:lnTo>
                  <a:lnTo>
                    <a:pt x="109" y="322"/>
                  </a:lnTo>
                  <a:lnTo>
                    <a:pt x="121" y="377"/>
                  </a:lnTo>
                  <a:lnTo>
                    <a:pt x="125" y="402"/>
                  </a:lnTo>
                  <a:lnTo>
                    <a:pt x="154" y="428"/>
                  </a:lnTo>
                  <a:lnTo>
                    <a:pt x="185" y="435"/>
                  </a:lnTo>
                  <a:lnTo>
                    <a:pt x="214" y="448"/>
                  </a:lnTo>
                  <a:lnTo>
                    <a:pt x="223" y="468"/>
                  </a:lnTo>
                  <a:lnTo>
                    <a:pt x="248" y="474"/>
                  </a:lnTo>
                  <a:lnTo>
                    <a:pt x="267" y="466"/>
                  </a:lnTo>
                  <a:lnTo>
                    <a:pt x="287" y="471"/>
                  </a:lnTo>
                  <a:lnTo>
                    <a:pt x="290" y="48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39" name="Freeform 36"/>
            <p:cNvSpPr>
              <a:spLocks noChangeArrowheads="1"/>
            </p:cNvSpPr>
            <p:nvPr/>
          </p:nvSpPr>
          <p:spPr bwMode="auto">
            <a:xfrm>
              <a:off x="6538913" y="3355975"/>
              <a:ext cx="388937" cy="323850"/>
            </a:xfrm>
            <a:custGeom>
              <a:avLst/>
              <a:gdLst>
                <a:gd name="T0" fmla="*/ 995 w 1080"/>
                <a:gd name="T1" fmla="*/ 85 h 900"/>
                <a:gd name="T2" fmla="*/ 1041 w 1080"/>
                <a:gd name="T3" fmla="*/ 85 h 900"/>
                <a:gd name="T4" fmla="*/ 1053 w 1080"/>
                <a:gd name="T5" fmla="*/ 121 h 900"/>
                <a:gd name="T6" fmla="*/ 1013 w 1080"/>
                <a:gd name="T7" fmla="*/ 166 h 900"/>
                <a:gd name="T8" fmla="*/ 888 w 1080"/>
                <a:gd name="T9" fmla="*/ 186 h 900"/>
                <a:gd name="T10" fmla="*/ 833 w 1080"/>
                <a:gd name="T11" fmla="*/ 224 h 900"/>
                <a:gd name="T12" fmla="*/ 854 w 1080"/>
                <a:gd name="T13" fmla="*/ 327 h 900"/>
                <a:gd name="T14" fmla="*/ 836 w 1080"/>
                <a:gd name="T15" fmla="*/ 417 h 900"/>
                <a:gd name="T16" fmla="*/ 755 w 1080"/>
                <a:gd name="T17" fmla="*/ 437 h 900"/>
                <a:gd name="T18" fmla="*/ 761 w 1080"/>
                <a:gd name="T19" fmla="*/ 481 h 900"/>
                <a:gd name="T20" fmla="*/ 749 w 1080"/>
                <a:gd name="T21" fmla="*/ 527 h 900"/>
                <a:gd name="T22" fmla="*/ 721 w 1080"/>
                <a:gd name="T23" fmla="*/ 570 h 900"/>
                <a:gd name="T24" fmla="*/ 709 w 1080"/>
                <a:gd name="T25" fmla="*/ 607 h 900"/>
                <a:gd name="T26" fmla="*/ 681 w 1080"/>
                <a:gd name="T27" fmla="*/ 648 h 900"/>
                <a:gd name="T28" fmla="*/ 651 w 1080"/>
                <a:gd name="T29" fmla="*/ 659 h 900"/>
                <a:gd name="T30" fmla="*/ 617 w 1080"/>
                <a:gd name="T31" fmla="*/ 665 h 900"/>
                <a:gd name="T32" fmla="*/ 591 w 1080"/>
                <a:gd name="T33" fmla="*/ 703 h 900"/>
                <a:gd name="T34" fmla="*/ 532 w 1080"/>
                <a:gd name="T35" fmla="*/ 715 h 900"/>
                <a:gd name="T36" fmla="*/ 507 w 1080"/>
                <a:gd name="T37" fmla="*/ 746 h 900"/>
                <a:gd name="T38" fmla="*/ 504 w 1080"/>
                <a:gd name="T39" fmla="*/ 807 h 900"/>
                <a:gd name="T40" fmla="*/ 506 w 1080"/>
                <a:gd name="T41" fmla="*/ 856 h 900"/>
                <a:gd name="T42" fmla="*/ 420 w 1080"/>
                <a:gd name="T43" fmla="*/ 871 h 900"/>
                <a:gd name="T44" fmla="*/ 338 w 1080"/>
                <a:gd name="T45" fmla="*/ 889 h 900"/>
                <a:gd name="T46" fmla="*/ 191 w 1080"/>
                <a:gd name="T47" fmla="*/ 899 h 900"/>
                <a:gd name="T48" fmla="*/ 146 w 1080"/>
                <a:gd name="T49" fmla="*/ 773 h 900"/>
                <a:gd name="T50" fmla="*/ 128 w 1080"/>
                <a:gd name="T51" fmla="*/ 691 h 900"/>
                <a:gd name="T52" fmla="*/ 47 w 1080"/>
                <a:gd name="T53" fmla="*/ 646 h 900"/>
                <a:gd name="T54" fmla="*/ 20 w 1080"/>
                <a:gd name="T55" fmla="*/ 555 h 900"/>
                <a:gd name="T56" fmla="*/ 41 w 1080"/>
                <a:gd name="T57" fmla="*/ 503 h 900"/>
                <a:gd name="T58" fmla="*/ 9 w 1080"/>
                <a:gd name="T59" fmla="*/ 451 h 900"/>
                <a:gd name="T60" fmla="*/ 6 w 1080"/>
                <a:gd name="T61" fmla="*/ 416 h 900"/>
                <a:gd name="T62" fmla="*/ 38 w 1080"/>
                <a:gd name="T63" fmla="*/ 385 h 900"/>
                <a:gd name="T64" fmla="*/ 30 w 1080"/>
                <a:gd name="T65" fmla="*/ 356 h 900"/>
                <a:gd name="T66" fmla="*/ 35 w 1080"/>
                <a:gd name="T67" fmla="*/ 310 h 900"/>
                <a:gd name="T68" fmla="*/ 61 w 1080"/>
                <a:gd name="T69" fmla="*/ 310 h 900"/>
                <a:gd name="T70" fmla="*/ 97 w 1080"/>
                <a:gd name="T71" fmla="*/ 310 h 900"/>
                <a:gd name="T72" fmla="*/ 134 w 1080"/>
                <a:gd name="T73" fmla="*/ 336 h 900"/>
                <a:gd name="T74" fmla="*/ 172 w 1080"/>
                <a:gd name="T75" fmla="*/ 330 h 900"/>
                <a:gd name="T76" fmla="*/ 197 w 1080"/>
                <a:gd name="T77" fmla="*/ 296 h 900"/>
                <a:gd name="T78" fmla="*/ 250 w 1080"/>
                <a:gd name="T79" fmla="*/ 266 h 900"/>
                <a:gd name="T80" fmla="*/ 278 w 1080"/>
                <a:gd name="T81" fmla="*/ 244 h 900"/>
                <a:gd name="T82" fmla="*/ 302 w 1080"/>
                <a:gd name="T83" fmla="*/ 182 h 900"/>
                <a:gd name="T84" fmla="*/ 296 w 1080"/>
                <a:gd name="T85" fmla="*/ 150 h 900"/>
                <a:gd name="T86" fmla="*/ 334 w 1080"/>
                <a:gd name="T87" fmla="*/ 134 h 900"/>
                <a:gd name="T88" fmla="*/ 385 w 1080"/>
                <a:gd name="T89" fmla="*/ 110 h 900"/>
                <a:gd name="T90" fmla="*/ 425 w 1080"/>
                <a:gd name="T91" fmla="*/ 122 h 900"/>
                <a:gd name="T92" fmla="*/ 478 w 1080"/>
                <a:gd name="T93" fmla="*/ 137 h 900"/>
                <a:gd name="T94" fmla="*/ 516 w 1080"/>
                <a:gd name="T95" fmla="*/ 127 h 900"/>
                <a:gd name="T96" fmla="*/ 573 w 1080"/>
                <a:gd name="T97" fmla="*/ 150 h 900"/>
                <a:gd name="T98" fmla="*/ 610 w 1080"/>
                <a:gd name="T99" fmla="*/ 125 h 900"/>
                <a:gd name="T100" fmla="*/ 636 w 1080"/>
                <a:gd name="T101" fmla="*/ 134 h 900"/>
                <a:gd name="T102" fmla="*/ 655 w 1080"/>
                <a:gd name="T103" fmla="*/ 116 h 900"/>
                <a:gd name="T104" fmla="*/ 681 w 1080"/>
                <a:gd name="T105" fmla="*/ 91 h 900"/>
                <a:gd name="T106" fmla="*/ 709 w 1080"/>
                <a:gd name="T107" fmla="*/ 98 h 900"/>
                <a:gd name="T108" fmla="*/ 723 w 1080"/>
                <a:gd name="T109" fmla="*/ 47 h 900"/>
                <a:gd name="T110" fmla="*/ 744 w 1080"/>
                <a:gd name="T111" fmla="*/ 0 h 900"/>
                <a:gd name="T112" fmla="*/ 792 w 1080"/>
                <a:gd name="T113" fmla="*/ 18 h 900"/>
                <a:gd name="T114" fmla="*/ 793 w 1080"/>
                <a:gd name="T115" fmla="*/ 64 h 900"/>
                <a:gd name="T116" fmla="*/ 811 w 1080"/>
                <a:gd name="T117" fmla="*/ 99 h 900"/>
                <a:gd name="T118" fmla="*/ 827 w 1080"/>
                <a:gd name="T119" fmla="*/ 165 h 900"/>
                <a:gd name="T120" fmla="*/ 862 w 1080"/>
                <a:gd name="T121" fmla="*/ 182 h 900"/>
                <a:gd name="T122" fmla="*/ 908 w 1080"/>
                <a:gd name="T123" fmla="*/ 150 h 900"/>
                <a:gd name="T124" fmla="*/ 935 w 1080"/>
                <a:gd name="T125" fmla="*/ 113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80" h="900">
                  <a:moveTo>
                    <a:pt x="935" y="113"/>
                  </a:moveTo>
                  <a:lnTo>
                    <a:pt x="972" y="90"/>
                  </a:lnTo>
                  <a:lnTo>
                    <a:pt x="995" y="85"/>
                  </a:lnTo>
                  <a:lnTo>
                    <a:pt x="999" y="102"/>
                  </a:lnTo>
                  <a:lnTo>
                    <a:pt x="1030" y="98"/>
                  </a:lnTo>
                  <a:lnTo>
                    <a:pt x="1041" y="85"/>
                  </a:lnTo>
                  <a:lnTo>
                    <a:pt x="1074" y="85"/>
                  </a:lnTo>
                  <a:lnTo>
                    <a:pt x="1079" y="99"/>
                  </a:lnTo>
                  <a:lnTo>
                    <a:pt x="1053" y="121"/>
                  </a:lnTo>
                  <a:lnTo>
                    <a:pt x="1067" y="124"/>
                  </a:lnTo>
                  <a:lnTo>
                    <a:pt x="1050" y="151"/>
                  </a:lnTo>
                  <a:lnTo>
                    <a:pt x="1013" y="166"/>
                  </a:lnTo>
                  <a:lnTo>
                    <a:pt x="934" y="183"/>
                  </a:lnTo>
                  <a:lnTo>
                    <a:pt x="914" y="172"/>
                  </a:lnTo>
                  <a:lnTo>
                    <a:pt x="888" y="186"/>
                  </a:lnTo>
                  <a:lnTo>
                    <a:pt x="868" y="205"/>
                  </a:lnTo>
                  <a:lnTo>
                    <a:pt x="845" y="205"/>
                  </a:lnTo>
                  <a:lnTo>
                    <a:pt x="833" y="224"/>
                  </a:lnTo>
                  <a:lnTo>
                    <a:pt x="817" y="240"/>
                  </a:lnTo>
                  <a:lnTo>
                    <a:pt x="853" y="292"/>
                  </a:lnTo>
                  <a:lnTo>
                    <a:pt x="854" y="327"/>
                  </a:lnTo>
                  <a:lnTo>
                    <a:pt x="816" y="376"/>
                  </a:lnTo>
                  <a:lnTo>
                    <a:pt x="836" y="396"/>
                  </a:lnTo>
                  <a:lnTo>
                    <a:pt x="836" y="417"/>
                  </a:lnTo>
                  <a:lnTo>
                    <a:pt x="814" y="449"/>
                  </a:lnTo>
                  <a:lnTo>
                    <a:pt x="784" y="449"/>
                  </a:lnTo>
                  <a:lnTo>
                    <a:pt x="755" y="437"/>
                  </a:lnTo>
                  <a:lnTo>
                    <a:pt x="735" y="451"/>
                  </a:lnTo>
                  <a:lnTo>
                    <a:pt x="744" y="472"/>
                  </a:lnTo>
                  <a:lnTo>
                    <a:pt x="761" y="481"/>
                  </a:lnTo>
                  <a:lnTo>
                    <a:pt x="770" y="503"/>
                  </a:lnTo>
                  <a:lnTo>
                    <a:pt x="767" y="516"/>
                  </a:lnTo>
                  <a:lnTo>
                    <a:pt x="749" y="527"/>
                  </a:lnTo>
                  <a:lnTo>
                    <a:pt x="730" y="529"/>
                  </a:lnTo>
                  <a:lnTo>
                    <a:pt x="723" y="541"/>
                  </a:lnTo>
                  <a:lnTo>
                    <a:pt x="721" y="570"/>
                  </a:lnTo>
                  <a:lnTo>
                    <a:pt x="715" y="588"/>
                  </a:lnTo>
                  <a:lnTo>
                    <a:pt x="715" y="599"/>
                  </a:lnTo>
                  <a:lnTo>
                    <a:pt x="709" y="607"/>
                  </a:lnTo>
                  <a:lnTo>
                    <a:pt x="715" y="643"/>
                  </a:lnTo>
                  <a:lnTo>
                    <a:pt x="697" y="668"/>
                  </a:lnTo>
                  <a:lnTo>
                    <a:pt x="681" y="648"/>
                  </a:lnTo>
                  <a:lnTo>
                    <a:pt x="672" y="648"/>
                  </a:lnTo>
                  <a:lnTo>
                    <a:pt x="671" y="660"/>
                  </a:lnTo>
                  <a:lnTo>
                    <a:pt x="651" y="659"/>
                  </a:lnTo>
                  <a:lnTo>
                    <a:pt x="642" y="652"/>
                  </a:lnTo>
                  <a:lnTo>
                    <a:pt x="623" y="654"/>
                  </a:lnTo>
                  <a:lnTo>
                    <a:pt x="617" y="665"/>
                  </a:lnTo>
                  <a:lnTo>
                    <a:pt x="587" y="688"/>
                  </a:lnTo>
                  <a:lnTo>
                    <a:pt x="600" y="692"/>
                  </a:lnTo>
                  <a:lnTo>
                    <a:pt x="591" y="703"/>
                  </a:lnTo>
                  <a:lnTo>
                    <a:pt x="561" y="717"/>
                  </a:lnTo>
                  <a:lnTo>
                    <a:pt x="552" y="711"/>
                  </a:lnTo>
                  <a:lnTo>
                    <a:pt x="532" y="715"/>
                  </a:lnTo>
                  <a:lnTo>
                    <a:pt x="526" y="727"/>
                  </a:lnTo>
                  <a:lnTo>
                    <a:pt x="522" y="740"/>
                  </a:lnTo>
                  <a:lnTo>
                    <a:pt x="507" y="746"/>
                  </a:lnTo>
                  <a:lnTo>
                    <a:pt x="497" y="758"/>
                  </a:lnTo>
                  <a:lnTo>
                    <a:pt x="498" y="781"/>
                  </a:lnTo>
                  <a:lnTo>
                    <a:pt x="504" y="807"/>
                  </a:lnTo>
                  <a:lnTo>
                    <a:pt x="503" y="824"/>
                  </a:lnTo>
                  <a:lnTo>
                    <a:pt x="509" y="840"/>
                  </a:lnTo>
                  <a:lnTo>
                    <a:pt x="506" y="856"/>
                  </a:lnTo>
                  <a:lnTo>
                    <a:pt x="474" y="868"/>
                  </a:lnTo>
                  <a:lnTo>
                    <a:pt x="446" y="868"/>
                  </a:lnTo>
                  <a:lnTo>
                    <a:pt x="420" y="871"/>
                  </a:lnTo>
                  <a:lnTo>
                    <a:pt x="376" y="874"/>
                  </a:lnTo>
                  <a:lnTo>
                    <a:pt x="348" y="882"/>
                  </a:lnTo>
                  <a:lnTo>
                    <a:pt x="338" y="889"/>
                  </a:lnTo>
                  <a:lnTo>
                    <a:pt x="312" y="888"/>
                  </a:lnTo>
                  <a:lnTo>
                    <a:pt x="286" y="896"/>
                  </a:lnTo>
                  <a:lnTo>
                    <a:pt x="191" y="899"/>
                  </a:lnTo>
                  <a:lnTo>
                    <a:pt x="81" y="867"/>
                  </a:lnTo>
                  <a:lnTo>
                    <a:pt x="140" y="784"/>
                  </a:lnTo>
                  <a:lnTo>
                    <a:pt x="146" y="773"/>
                  </a:lnTo>
                  <a:lnTo>
                    <a:pt x="139" y="741"/>
                  </a:lnTo>
                  <a:lnTo>
                    <a:pt x="140" y="720"/>
                  </a:lnTo>
                  <a:lnTo>
                    <a:pt x="128" y="691"/>
                  </a:lnTo>
                  <a:lnTo>
                    <a:pt x="56" y="691"/>
                  </a:lnTo>
                  <a:lnTo>
                    <a:pt x="55" y="660"/>
                  </a:lnTo>
                  <a:lnTo>
                    <a:pt x="47" y="646"/>
                  </a:lnTo>
                  <a:lnTo>
                    <a:pt x="52" y="634"/>
                  </a:lnTo>
                  <a:lnTo>
                    <a:pt x="41" y="596"/>
                  </a:lnTo>
                  <a:lnTo>
                    <a:pt x="20" y="555"/>
                  </a:lnTo>
                  <a:lnTo>
                    <a:pt x="23" y="533"/>
                  </a:lnTo>
                  <a:lnTo>
                    <a:pt x="49" y="503"/>
                  </a:lnTo>
                  <a:lnTo>
                    <a:pt x="41" y="503"/>
                  </a:lnTo>
                  <a:lnTo>
                    <a:pt x="13" y="497"/>
                  </a:lnTo>
                  <a:lnTo>
                    <a:pt x="13" y="480"/>
                  </a:lnTo>
                  <a:lnTo>
                    <a:pt x="9" y="451"/>
                  </a:lnTo>
                  <a:lnTo>
                    <a:pt x="4" y="448"/>
                  </a:lnTo>
                  <a:lnTo>
                    <a:pt x="20" y="426"/>
                  </a:lnTo>
                  <a:lnTo>
                    <a:pt x="6" y="416"/>
                  </a:lnTo>
                  <a:lnTo>
                    <a:pt x="0" y="403"/>
                  </a:lnTo>
                  <a:lnTo>
                    <a:pt x="16" y="399"/>
                  </a:lnTo>
                  <a:lnTo>
                    <a:pt x="38" y="385"/>
                  </a:lnTo>
                  <a:lnTo>
                    <a:pt x="36" y="374"/>
                  </a:lnTo>
                  <a:lnTo>
                    <a:pt x="41" y="371"/>
                  </a:lnTo>
                  <a:lnTo>
                    <a:pt x="30" y="356"/>
                  </a:lnTo>
                  <a:lnTo>
                    <a:pt x="36" y="344"/>
                  </a:lnTo>
                  <a:lnTo>
                    <a:pt x="35" y="333"/>
                  </a:lnTo>
                  <a:lnTo>
                    <a:pt x="35" y="310"/>
                  </a:lnTo>
                  <a:lnTo>
                    <a:pt x="35" y="309"/>
                  </a:lnTo>
                  <a:lnTo>
                    <a:pt x="42" y="305"/>
                  </a:lnTo>
                  <a:lnTo>
                    <a:pt x="61" y="310"/>
                  </a:lnTo>
                  <a:lnTo>
                    <a:pt x="73" y="321"/>
                  </a:lnTo>
                  <a:lnTo>
                    <a:pt x="87" y="321"/>
                  </a:lnTo>
                  <a:lnTo>
                    <a:pt x="97" y="310"/>
                  </a:lnTo>
                  <a:lnTo>
                    <a:pt x="111" y="310"/>
                  </a:lnTo>
                  <a:lnTo>
                    <a:pt x="130" y="324"/>
                  </a:lnTo>
                  <a:lnTo>
                    <a:pt x="134" y="336"/>
                  </a:lnTo>
                  <a:lnTo>
                    <a:pt x="142" y="342"/>
                  </a:lnTo>
                  <a:lnTo>
                    <a:pt x="149" y="333"/>
                  </a:lnTo>
                  <a:lnTo>
                    <a:pt x="172" y="330"/>
                  </a:lnTo>
                  <a:lnTo>
                    <a:pt x="185" y="316"/>
                  </a:lnTo>
                  <a:lnTo>
                    <a:pt x="186" y="305"/>
                  </a:lnTo>
                  <a:lnTo>
                    <a:pt x="197" y="296"/>
                  </a:lnTo>
                  <a:lnTo>
                    <a:pt x="194" y="286"/>
                  </a:lnTo>
                  <a:lnTo>
                    <a:pt x="218" y="272"/>
                  </a:lnTo>
                  <a:lnTo>
                    <a:pt x="250" y="266"/>
                  </a:lnTo>
                  <a:lnTo>
                    <a:pt x="253" y="257"/>
                  </a:lnTo>
                  <a:lnTo>
                    <a:pt x="266" y="247"/>
                  </a:lnTo>
                  <a:lnTo>
                    <a:pt x="278" y="244"/>
                  </a:lnTo>
                  <a:lnTo>
                    <a:pt x="284" y="223"/>
                  </a:lnTo>
                  <a:lnTo>
                    <a:pt x="284" y="202"/>
                  </a:lnTo>
                  <a:lnTo>
                    <a:pt x="302" y="182"/>
                  </a:lnTo>
                  <a:lnTo>
                    <a:pt x="302" y="165"/>
                  </a:lnTo>
                  <a:lnTo>
                    <a:pt x="295" y="160"/>
                  </a:lnTo>
                  <a:lnTo>
                    <a:pt x="296" y="150"/>
                  </a:lnTo>
                  <a:lnTo>
                    <a:pt x="305" y="145"/>
                  </a:lnTo>
                  <a:lnTo>
                    <a:pt x="313" y="139"/>
                  </a:lnTo>
                  <a:lnTo>
                    <a:pt x="334" y="134"/>
                  </a:lnTo>
                  <a:lnTo>
                    <a:pt x="341" y="134"/>
                  </a:lnTo>
                  <a:lnTo>
                    <a:pt x="365" y="116"/>
                  </a:lnTo>
                  <a:lnTo>
                    <a:pt x="385" y="110"/>
                  </a:lnTo>
                  <a:lnTo>
                    <a:pt x="402" y="121"/>
                  </a:lnTo>
                  <a:lnTo>
                    <a:pt x="419" y="116"/>
                  </a:lnTo>
                  <a:lnTo>
                    <a:pt x="425" y="122"/>
                  </a:lnTo>
                  <a:lnTo>
                    <a:pt x="451" y="114"/>
                  </a:lnTo>
                  <a:lnTo>
                    <a:pt x="469" y="124"/>
                  </a:lnTo>
                  <a:lnTo>
                    <a:pt x="478" y="137"/>
                  </a:lnTo>
                  <a:lnTo>
                    <a:pt x="489" y="139"/>
                  </a:lnTo>
                  <a:lnTo>
                    <a:pt x="503" y="127"/>
                  </a:lnTo>
                  <a:lnTo>
                    <a:pt x="516" y="127"/>
                  </a:lnTo>
                  <a:lnTo>
                    <a:pt x="535" y="150"/>
                  </a:lnTo>
                  <a:lnTo>
                    <a:pt x="547" y="156"/>
                  </a:lnTo>
                  <a:lnTo>
                    <a:pt x="573" y="150"/>
                  </a:lnTo>
                  <a:lnTo>
                    <a:pt x="591" y="139"/>
                  </a:lnTo>
                  <a:lnTo>
                    <a:pt x="600" y="127"/>
                  </a:lnTo>
                  <a:lnTo>
                    <a:pt x="610" y="125"/>
                  </a:lnTo>
                  <a:lnTo>
                    <a:pt x="619" y="116"/>
                  </a:lnTo>
                  <a:lnTo>
                    <a:pt x="626" y="122"/>
                  </a:lnTo>
                  <a:lnTo>
                    <a:pt x="636" y="134"/>
                  </a:lnTo>
                  <a:lnTo>
                    <a:pt x="663" y="136"/>
                  </a:lnTo>
                  <a:lnTo>
                    <a:pt x="663" y="124"/>
                  </a:lnTo>
                  <a:lnTo>
                    <a:pt x="655" y="116"/>
                  </a:lnTo>
                  <a:lnTo>
                    <a:pt x="657" y="105"/>
                  </a:lnTo>
                  <a:lnTo>
                    <a:pt x="674" y="99"/>
                  </a:lnTo>
                  <a:lnTo>
                    <a:pt x="681" y="91"/>
                  </a:lnTo>
                  <a:lnTo>
                    <a:pt x="689" y="91"/>
                  </a:lnTo>
                  <a:lnTo>
                    <a:pt x="691" y="99"/>
                  </a:lnTo>
                  <a:lnTo>
                    <a:pt x="709" y="98"/>
                  </a:lnTo>
                  <a:lnTo>
                    <a:pt x="720" y="81"/>
                  </a:lnTo>
                  <a:lnTo>
                    <a:pt x="715" y="58"/>
                  </a:lnTo>
                  <a:lnTo>
                    <a:pt x="723" y="47"/>
                  </a:lnTo>
                  <a:lnTo>
                    <a:pt x="733" y="38"/>
                  </a:lnTo>
                  <a:lnTo>
                    <a:pt x="736" y="15"/>
                  </a:lnTo>
                  <a:lnTo>
                    <a:pt x="744" y="0"/>
                  </a:lnTo>
                  <a:lnTo>
                    <a:pt x="762" y="0"/>
                  </a:lnTo>
                  <a:lnTo>
                    <a:pt x="778" y="10"/>
                  </a:lnTo>
                  <a:lnTo>
                    <a:pt x="792" y="18"/>
                  </a:lnTo>
                  <a:lnTo>
                    <a:pt x="792" y="30"/>
                  </a:lnTo>
                  <a:lnTo>
                    <a:pt x="788" y="50"/>
                  </a:lnTo>
                  <a:lnTo>
                    <a:pt x="793" y="64"/>
                  </a:lnTo>
                  <a:lnTo>
                    <a:pt x="807" y="64"/>
                  </a:lnTo>
                  <a:lnTo>
                    <a:pt x="813" y="79"/>
                  </a:lnTo>
                  <a:lnTo>
                    <a:pt x="811" y="99"/>
                  </a:lnTo>
                  <a:lnTo>
                    <a:pt x="813" y="116"/>
                  </a:lnTo>
                  <a:lnTo>
                    <a:pt x="814" y="148"/>
                  </a:lnTo>
                  <a:lnTo>
                    <a:pt x="827" y="165"/>
                  </a:lnTo>
                  <a:lnTo>
                    <a:pt x="827" y="176"/>
                  </a:lnTo>
                  <a:lnTo>
                    <a:pt x="842" y="182"/>
                  </a:lnTo>
                  <a:lnTo>
                    <a:pt x="862" y="182"/>
                  </a:lnTo>
                  <a:lnTo>
                    <a:pt x="876" y="171"/>
                  </a:lnTo>
                  <a:lnTo>
                    <a:pt x="879" y="162"/>
                  </a:lnTo>
                  <a:lnTo>
                    <a:pt x="908" y="150"/>
                  </a:lnTo>
                  <a:lnTo>
                    <a:pt x="920" y="137"/>
                  </a:lnTo>
                  <a:lnTo>
                    <a:pt x="923" y="124"/>
                  </a:lnTo>
                  <a:lnTo>
                    <a:pt x="935" y="11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40" name="Freeform 37"/>
            <p:cNvSpPr>
              <a:spLocks noChangeArrowheads="1"/>
            </p:cNvSpPr>
            <p:nvPr/>
          </p:nvSpPr>
          <p:spPr bwMode="auto">
            <a:xfrm>
              <a:off x="8218488" y="3843338"/>
              <a:ext cx="7937" cy="4762"/>
            </a:xfrm>
            <a:custGeom>
              <a:avLst/>
              <a:gdLst>
                <a:gd name="T0" fmla="*/ 0 w 24"/>
                <a:gd name="T1" fmla="*/ 6 h 14"/>
                <a:gd name="T2" fmla="*/ 3 w 24"/>
                <a:gd name="T3" fmla="*/ 13 h 14"/>
                <a:gd name="T4" fmla="*/ 17 w 24"/>
                <a:gd name="T5" fmla="*/ 13 h 14"/>
                <a:gd name="T6" fmla="*/ 23 w 24"/>
                <a:gd name="T7" fmla="*/ 9 h 14"/>
                <a:gd name="T8" fmla="*/ 12 w 24"/>
                <a:gd name="T9" fmla="*/ 0 h 14"/>
                <a:gd name="T10" fmla="*/ 0 w 24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4">
                  <a:moveTo>
                    <a:pt x="0" y="6"/>
                  </a:moveTo>
                  <a:lnTo>
                    <a:pt x="3" y="13"/>
                  </a:lnTo>
                  <a:lnTo>
                    <a:pt x="17" y="13"/>
                  </a:lnTo>
                  <a:lnTo>
                    <a:pt x="23" y="9"/>
                  </a:lnTo>
                  <a:lnTo>
                    <a:pt x="12" y="0"/>
                  </a:lnTo>
                  <a:lnTo>
                    <a:pt x="0" y="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41" name="Freeform 38"/>
            <p:cNvSpPr>
              <a:spLocks noChangeArrowheads="1"/>
            </p:cNvSpPr>
            <p:nvPr/>
          </p:nvSpPr>
          <p:spPr bwMode="auto">
            <a:xfrm>
              <a:off x="8035925" y="3929063"/>
              <a:ext cx="12700" cy="4762"/>
            </a:xfrm>
            <a:custGeom>
              <a:avLst/>
              <a:gdLst>
                <a:gd name="T0" fmla="*/ 35 w 36"/>
                <a:gd name="T1" fmla="*/ 6 h 13"/>
                <a:gd name="T2" fmla="*/ 20 w 36"/>
                <a:gd name="T3" fmla="*/ 0 h 13"/>
                <a:gd name="T4" fmla="*/ 0 w 36"/>
                <a:gd name="T5" fmla="*/ 1 h 13"/>
                <a:gd name="T6" fmla="*/ 8 w 36"/>
                <a:gd name="T7" fmla="*/ 10 h 13"/>
                <a:gd name="T8" fmla="*/ 18 w 36"/>
                <a:gd name="T9" fmla="*/ 9 h 13"/>
                <a:gd name="T10" fmla="*/ 35 w 36"/>
                <a:gd name="T11" fmla="*/ 12 h 13"/>
                <a:gd name="T12" fmla="*/ 35 w 36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3">
                  <a:moveTo>
                    <a:pt x="35" y="6"/>
                  </a:moveTo>
                  <a:lnTo>
                    <a:pt x="20" y="0"/>
                  </a:lnTo>
                  <a:lnTo>
                    <a:pt x="0" y="1"/>
                  </a:lnTo>
                  <a:lnTo>
                    <a:pt x="8" y="10"/>
                  </a:lnTo>
                  <a:lnTo>
                    <a:pt x="18" y="9"/>
                  </a:lnTo>
                  <a:lnTo>
                    <a:pt x="35" y="12"/>
                  </a:lnTo>
                  <a:lnTo>
                    <a:pt x="35" y="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42" name="Freeform 39"/>
            <p:cNvSpPr>
              <a:spLocks noChangeArrowheads="1"/>
            </p:cNvSpPr>
            <p:nvPr/>
          </p:nvSpPr>
          <p:spPr bwMode="auto">
            <a:xfrm>
              <a:off x="6691313" y="3395663"/>
              <a:ext cx="9525" cy="3175"/>
            </a:xfrm>
            <a:custGeom>
              <a:avLst/>
              <a:gdLst>
                <a:gd name="T0" fmla="*/ 0 w 27"/>
                <a:gd name="T1" fmla="*/ 8 h 9"/>
                <a:gd name="T2" fmla="*/ 26 w 27"/>
                <a:gd name="T3" fmla="*/ 0 h 9"/>
                <a:gd name="T4" fmla="*/ 3 w 27"/>
                <a:gd name="T5" fmla="*/ 7 h 9"/>
                <a:gd name="T6" fmla="*/ 0 w 27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">
                  <a:moveTo>
                    <a:pt x="0" y="8"/>
                  </a:moveTo>
                  <a:lnTo>
                    <a:pt x="26" y="0"/>
                  </a:lnTo>
                  <a:lnTo>
                    <a:pt x="3" y="7"/>
                  </a:lnTo>
                  <a:lnTo>
                    <a:pt x="0" y="8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43" name="Freeform 40"/>
            <p:cNvSpPr>
              <a:spLocks noChangeArrowheads="1"/>
            </p:cNvSpPr>
            <p:nvPr/>
          </p:nvSpPr>
          <p:spPr bwMode="auto">
            <a:xfrm>
              <a:off x="6969125" y="3568700"/>
              <a:ext cx="7938" cy="7938"/>
            </a:xfrm>
            <a:custGeom>
              <a:avLst/>
              <a:gdLst>
                <a:gd name="T0" fmla="*/ 0 w 22"/>
                <a:gd name="T1" fmla="*/ 23 h 24"/>
                <a:gd name="T2" fmla="*/ 21 w 22"/>
                <a:gd name="T3" fmla="*/ 0 h 24"/>
                <a:gd name="T4" fmla="*/ 16 w 22"/>
                <a:gd name="T5" fmla="*/ 6 h 24"/>
                <a:gd name="T6" fmla="*/ 0 w 22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4">
                  <a:moveTo>
                    <a:pt x="0" y="23"/>
                  </a:moveTo>
                  <a:lnTo>
                    <a:pt x="21" y="0"/>
                  </a:lnTo>
                  <a:lnTo>
                    <a:pt x="16" y="6"/>
                  </a:lnTo>
                  <a:lnTo>
                    <a:pt x="0" y="2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44" name="Freeform 41"/>
            <p:cNvSpPr>
              <a:spLocks noChangeArrowheads="1"/>
            </p:cNvSpPr>
            <p:nvPr/>
          </p:nvSpPr>
          <p:spPr bwMode="auto">
            <a:xfrm>
              <a:off x="7966075" y="3913188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1270" cap="flat" cmpd="sng">
              <a:solidFill>
                <a:schemeClr val="accent2">
                  <a:lumMod val="40000"/>
                  <a:lumOff val="60000"/>
                </a:schemeClr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45" name="Freeform 42"/>
            <p:cNvSpPr>
              <a:spLocks noChangeArrowheads="1"/>
            </p:cNvSpPr>
            <p:nvPr/>
          </p:nvSpPr>
          <p:spPr bwMode="auto">
            <a:xfrm>
              <a:off x="7989888" y="3959225"/>
              <a:ext cx="69850" cy="61913"/>
            </a:xfrm>
            <a:custGeom>
              <a:avLst/>
              <a:gdLst>
                <a:gd name="T0" fmla="*/ 169 w 193"/>
                <a:gd name="T1" fmla="*/ 6 h 174"/>
                <a:gd name="T2" fmla="*/ 169 w 193"/>
                <a:gd name="T3" fmla="*/ 6 h 174"/>
                <a:gd name="T4" fmla="*/ 151 w 193"/>
                <a:gd name="T5" fmla="*/ 0 h 174"/>
                <a:gd name="T6" fmla="*/ 140 w 193"/>
                <a:gd name="T7" fmla="*/ 9 h 174"/>
                <a:gd name="T8" fmla="*/ 131 w 193"/>
                <a:gd name="T9" fmla="*/ 2 h 174"/>
                <a:gd name="T10" fmla="*/ 114 w 193"/>
                <a:gd name="T11" fmla="*/ 5 h 174"/>
                <a:gd name="T12" fmla="*/ 107 w 193"/>
                <a:gd name="T13" fmla="*/ 3 h 174"/>
                <a:gd name="T14" fmla="*/ 94 w 193"/>
                <a:gd name="T15" fmla="*/ 11 h 174"/>
                <a:gd name="T16" fmla="*/ 79 w 193"/>
                <a:gd name="T17" fmla="*/ 11 h 174"/>
                <a:gd name="T18" fmla="*/ 64 w 193"/>
                <a:gd name="T19" fmla="*/ 19 h 174"/>
                <a:gd name="T20" fmla="*/ 49 w 193"/>
                <a:gd name="T21" fmla="*/ 22 h 174"/>
                <a:gd name="T22" fmla="*/ 46 w 193"/>
                <a:gd name="T23" fmla="*/ 37 h 174"/>
                <a:gd name="T24" fmla="*/ 21 w 193"/>
                <a:gd name="T25" fmla="*/ 51 h 174"/>
                <a:gd name="T26" fmla="*/ 0 w 193"/>
                <a:gd name="T27" fmla="*/ 74 h 174"/>
                <a:gd name="T28" fmla="*/ 7 w 193"/>
                <a:gd name="T29" fmla="*/ 86 h 174"/>
                <a:gd name="T30" fmla="*/ 9 w 193"/>
                <a:gd name="T31" fmla="*/ 116 h 174"/>
                <a:gd name="T32" fmla="*/ 18 w 193"/>
                <a:gd name="T33" fmla="*/ 132 h 174"/>
                <a:gd name="T34" fmla="*/ 16 w 193"/>
                <a:gd name="T35" fmla="*/ 142 h 174"/>
                <a:gd name="T36" fmla="*/ 30 w 193"/>
                <a:gd name="T37" fmla="*/ 155 h 174"/>
                <a:gd name="T38" fmla="*/ 49 w 193"/>
                <a:gd name="T39" fmla="*/ 155 h 174"/>
                <a:gd name="T40" fmla="*/ 59 w 193"/>
                <a:gd name="T41" fmla="*/ 164 h 174"/>
                <a:gd name="T42" fmla="*/ 70 w 193"/>
                <a:gd name="T43" fmla="*/ 162 h 174"/>
                <a:gd name="T44" fmla="*/ 85 w 193"/>
                <a:gd name="T45" fmla="*/ 173 h 174"/>
                <a:gd name="T46" fmla="*/ 96 w 193"/>
                <a:gd name="T47" fmla="*/ 167 h 174"/>
                <a:gd name="T48" fmla="*/ 99 w 193"/>
                <a:gd name="T49" fmla="*/ 153 h 174"/>
                <a:gd name="T50" fmla="*/ 113 w 193"/>
                <a:gd name="T51" fmla="*/ 150 h 174"/>
                <a:gd name="T52" fmla="*/ 125 w 193"/>
                <a:gd name="T53" fmla="*/ 155 h 174"/>
                <a:gd name="T54" fmla="*/ 136 w 193"/>
                <a:gd name="T55" fmla="*/ 141 h 174"/>
                <a:gd name="T56" fmla="*/ 137 w 193"/>
                <a:gd name="T57" fmla="*/ 132 h 174"/>
                <a:gd name="T58" fmla="*/ 153 w 193"/>
                <a:gd name="T59" fmla="*/ 129 h 174"/>
                <a:gd name="T60" fmla="*/ 163 w 193"/>
                <a:gd name="T61" fmla="*/ 116 h 174"/>
                <a:gd name="T62" fmla="*/ 160 w 193"/>
                <a:gd name="T63" fmla="*/ 103 h 174"/>
                <a:gd name="T64" fmla="*/ 169 w 193"/>
                <a:gd name="T65" fmla="*/ 77 h 174"/>
                <a:gd name="T66" fmla="*/ 177 w 193"/>
                <a:gd name="T67" fmla="*/ 71 h 174"/>
                <a:gd name="T68" fmla="*/ 180 w 193"/>
                <a:gd name="T69" fmla="*/ 60 h 174"/>
                <a:gd name="T70" fmla="*/ 192 w 193"/>
                <a:gd name="T71" fmla="*/ 40 h 174"/>
                <a:gd name="T72" fmla="*/ 186 w 193"/>
                <a:gd name="T73" fmla="*/ 19 h 174"/>
                <a:gd name="T74" fmla="*/ 169 w 193"/>
                <a:gd name="T75" fmla="*/ 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174">
                  <a:moveTo>
                    <a:pt x="169" y="6"/>
                  </a:moveTo>
                  <a:lnTo>
                    <a:pt x="169" y="6"/>
                  </a:lnTo>
                  <a:cubicBezTo>
                    <a:pt x="151" y="0"/>
                    <a:pt x="151" y="0"/>
                    <a:pt x="151" y="0"/>
                  </a:cubicBezTo>
                  <a:cubicBezTo>
                    <a:pt x="140" y="9"/>
                    <a:pt x="140" y="9"/>
                    <a:pt x="140" y="9"/>
                  </a:cubicBezTo>
                  <a:lnTo>
                    <a:pt x="131" y="2"/>
                  </a:lnTo>
                  <a:cubicBezTo>
                    <a:pt x="114" y="5"/>
                    <a:pt x="114" y="5"/>
                    <a:pt x="114" y="5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18" y="132"/>
                    <a:pt x="18" y="132"/>
                    <a:pt x="18" y="132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49" y="155"/>
                    <a:pt x="49" y="155"/>
                    <a:pt x="49" y="155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70" y="162"/>
                    <a:pt x="70" y="162"/>
                    <a:pt x="70" y="162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96" y="167"/>
                    <a:pt x="96" y="167"/>
                    <a:pt x="96" y="167"/>
                  </a:cubicBezTo>
                  <a:cubicBezTo>
                    <a:pt x="99" y="153"/>
                    <a:pt x="99" y="153"/>
                    <a:pt x="99" y="153"/>
                  </a:cubicBezTo>
                  <a:cubicBezTo>
                    <a:pt x="113" y="150"/>
                    <a:pt x="113" y="150"/>
                    <a:pt x="113" y="150"/>
                  </a:cubicBezTo>
                  <a:cubicBezTo>
                    <a:pt x="125" y="155"/>
                    <a:pt x="125" y="155"/>
                    <a:pt x="125" y="155"/>
                  </a:cubicBezTo>
                  <a:cubicBezTo>
                    <a:pt x="136" y="141"/>
                    <a:pt x="136" y="141"/>
                    <a:pt x="136" y="141"/>
                  </a:cubicBezTo>
                  <a:cubicBezTo>
                    <a:pt x="137" y="132"/>
                    <a:pt x="137" y="132"/>
                    <a:pt x="137" y="132"/>
                  </a:cubicBezTo>
                  <a:cubicBezTo>
                    <a:pt x="153" y="129"/>
                    <a:pt x="153" y="129"/>
                    <a:pt x="153" y="129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86" y="19"/>
                    <a:pt x="186" y="19"/>
                    <a:pt x="186" y="19"/>
                  </a:cubicBezTo>
                  <a:lnTo>
                    <a:pt x="169" y="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46" name="Freeform 43"/>
            <p:cNvSpPr>
              <a:spLocks noChangeArrowheads="1"/>
            </p:cNvSpPr>
            <p:nvPr/>
          </p:nvSpPr>
          <p:spPr bwMode="auto">
            <a:xfrm>
              <a:off x="8281988" y="3770313"/>
              <a:ext cx="4762" cy="7937"/>
            </a:xfrm>
            <a:custGeom>
              <a:avLst/>
              <a:gdLst>
                <a:gd name="T0" fmla="*/ 0 w 14"/>
                <a:gd name="T1" fmla="*/ 3 h 22"/>
                <a:gd name="T2" fmla="*/ 3 w 14"/>
                <a:gd name="T3" fmla="*/ 21 h 22"/>
                <a:gd name="T4" fmla="*/ 11 w 14"/>
                <a:gd name="T5" fmla="*/ 18 h 22"/>
                <a:gd name="T6" fmla="*/ 13 w 14"/>
                <a:gd name="T7" fmla="*/ 7 h 22"/>
                <a:gd name="T8" fmla="*/ 6 w 14"/>
                <a:gd name="T9" fmla="*/ 0 h 22"/>
                <a:gd name="T10" fmla="*/ 0 w 14"/>
                <a:gd name="T1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2">
                  <a:moveTo>
                    <a:pt x="0" y="3"/>
                  </a:moveTo>
                  <a:lnTo>
                    <a:pt x="3" y="21"/>
                  </a:lnTo>
                  <a:lnTo>
                    <a:pt x="11" y="18"/>
                  </a:lnTo>
                  <a:lnTo>
                    <a:pt x="13" y="7"/>
                  </a:lnTo>
                  <a:lnTo>
                    <a:pt x="6" y="0"/>
                  </a:lnTo>
                  <a:lnTo>
                    <a:pt x="0" y="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47" name="Freeform 44"/>
            <p:cNvSpPr>
              <a:spLocks noChangeArrowheads="1"/>
            </p:cNvSpPr>
            <p:nvPr/>
          </p:nvSpPr>
          <p:spPr bwMode="auto">
            <a:xfrm>
              <a:off x="8305800" y="3775075"/>
              <a:ext cx="52388" cy="123825"/>
            </a:xfrm>
            <a:custGeom>
              <a:avLst/>
              <a:gdLst>
                <a:gd name="T0" fmla="*/ 127 w 144"/>
                <a:gd name="T1" fmla="*/ 24 h 344"/>
                <a:gd name="T2" fmla="*/ 122 w 144"/>
                <a:gd name="T3" fmla="*/ 24 h 344"/>
                <a:gd name="T4" fmla="*/ 113 w 144"/>
                <a:gd name="T5" fmla="*/ 6 h 344"/>
                <a:gd name="T6" fmla="*/ 94 w 144"/>
                <a:gd name="T7" fmla="*/ 0 h 344"/>
                <a:gd name="T8" fmla="*/ 84 w 144"/>
                <a:gd name="T9" fmla="*/ 6 h 344"/>
                <a:gd name="T10" fmla="*/ 85 w 144"/>
                <a:gd name="T11" fmla="*/ 16 h 344"/>
                <a:gd name="T12" fmla="*/ 71 w 144"/>
                <a:gd name="T13" fmla="*/ 21 h 344"/>
                <a:gd name="T14" fmla="*/ 53 w 144"/>
                <a:gd name="T15" fmla="*/ 40 h 344"/>
                <a:gd name="T16" fmla="*/ 38 w 144"/>
                <a:gd name="T17" fmla="*/ 69 h 344"/>
                <a:gd name="T18" fmla="*/ 41 w 144"/>
                <a:gd name="T19" fmla="*/ 77 h 344"/>
                <a:gd name="T20" fmla="*/ 38 w 144"/>
                <a:gd name="T21" fmla="*/ 87 h 344"/>
                <a:gd name="T22" fmla="*/ 32 w 144"/>
                <a:gd name="T23" fmla="*/ 93 h 344"/>
                <a:gd name="T24" fmla="*/ 13 w 144"/>
                <a:gd name="T25" fmla="*/ 125 h 344"/>
                <a:gd name="T26" fmla="*/ 4 w 144"/>
                <a:gd name="T27" fmla="*/ 158 h 344"/>
                <a:gd name="T28" fmla="*/ 0 w 144"/>
                <a:gd name="T29" fmla="*/ 162 h 344"/>
                <a:gd name="T30" fmla="*/ 4 w 144"/>
                <a:gd name="T31" fmla="*/ 170 h 344"/>
                <a:gd name="T32" fmla="*/ 4 w 144"/>
                <a:gd name="T33" fmla="*/ 200 h 344"/>
                <a:gd name="T34" fmla="*/ 7 w 144"/>
                <a:gd name="T35" fmla="*/ 234 h 344"/>
                <a:gd name="T36" fmla="*/ 15 w 144"/>
                <a:gd name="T37" fmla="*/ 239 h 344"/>
                <a:gd name="T38" fmla="*/ 18 w 144"/>
                <a:gd name="T39" fmla="*/ 248 h 344"/>
                <a:gd name="T40" fmla="*/ 15 w 144"/>
                <a:gd name="T41" fmla="*/ 249 h 344"/>
                <a:gd name="T42" fmla="*/ 13 w 144"/>
                <a:gd name="T43" fmla="*/ 260 h 344"/>
                <a:gd name="T44" fmla="*/ 23 w 144"/>
                <a:gd name="T45" fmla="*/ 272 h 344"/>
                <a:gd name="T46" fmla="*/ 32 w 144"/>
                <a:gd name="T47" fmla="*/ 275 h 344"/>
                <a:gd name="T48" fmla="*/ 33 w 144"/>
                <a:gd name="T49" fmla="*/ 286 h 344"/>
                <a:gd name="T50" fmla="*/ 56 w 144"/>
                <a:gd name="T51" fmla="*/ 294 h 344"/>
                <a:gd name="T52" fmla="*/ 68 w 144"/>
                <a:gd name="T53" fmla="*/ 310 h 344"/>
                <a:gd name="T54" fmla="*/ 67 w 144"/>
                <a:gd name="T55" fmla="*/ 329 h 344"/>
                <a:gd name="T56" fmla="*/ 68 w 144"/>
                <a:gd name="T57" fmla="*/ 343 h 344"/>
                <a:gd name="T58" fmla="*/ 79 w 144"/>
                <a:gd name="T59" fmla="*/ 339 h 344"/>
                <a:gd name="T60" fmla="*/ 91 w 144"/>
                <a:gd name="T61" fmla="*/ 343 h 344"/>
                <a:gd name="T62" fmla="*/ 88 w 144"/>
                <a:gd name="T63" fmla="*/ 327 h 344"/>
                <a:gd name="T64" fmla="*/ 93 w 144"/>
                <a:gd name="T65" fmla="*/ 307 h 344"/>
                <a:gd name="T66" fmla="*/ 84 w 144"/>
                <a:gd name="T67" fmla="*/ 283 h 344"/>
                <a:gd name="T68" fmla="*/ 97 w 144"/>
                <a:gd name="T69" fmla="*/ 265 h 344"/>
                <a:gd name="T70" fmla="*/ 117 w 144"/>
                <a:gd name="T71" fmla="*/ 234 h 344"/>
                <a:gd name="T72" fmla="*/ 119 w 144"/>
                <a:gd name="T73" fmla="*/ 214 h 344"/>
                <a:gd name="T74" fmla="*/ 125 w 144"/>
                <a:gd name="T75" fmla="*/ 208 h 344"/>
                <a:gd name="T76" fmla="*/ 117 w 144"/>
                <a:gd name="T77" fmla="*/ 205 h 344"/>
                <a:gd name="T78" fmla="*/ 122 w 144"/>
                <a:gd name="T79" fmla="*/ 174 h 344"/>
                <a:gd name="T80" fmla="*/ 123 w 144"/>
                <a:gd name="T81" fmla="*/ 153 h 344"/>
                <a:gd name="T82" fmla="*/ 120 w 144"/>
                <a:gd name="T83" fmla="*/ 130 h 344"/>
                <a:gd name="T84" fmla="*/ 128 w 144"/>
                <a:gd name="T85" fmla="*/ 112 h 344"/>
                <a:gd name="T86" fmla="*/ 133 w 144"/>
                <a:gd name="T87" fmla="*/ 70 h 344"/>
                <a:gd name="T88" fmla="*/ 137 w 144"/>
                <a:gd name="T89" fmla="*/ 49 h 344"/>
                <a:gd name="T90" fmla="*/ 143 w 144"/>
                <a:gd name="T91" fmla="*/ 47 h 344"/>
                <a:gd name="T92" fmla="*/ 140 w 144"/>
                <a:gd name="T93" fmla="*/ 35 h 344"/>
                <a:gd name="T94" fmla="*/ 127 w 144"/>
                <a:gd name="T95" fmla="*/ 2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" h="344">
                  <a:moveTo>
                    <a:pt x="127" y="24"/>
                  </a:moveTo>
                  <a:lnTo>
                    <a:pt x="122" y="24"/>
                  </a:lnTo>
                  <a:lnTo>
                    <a:pt x="113" y="6"/>
                  </a:lnTo>
                  <a:lnTo>
                    <a:pt x="94" y="0"/>
                  </a:lnTo>
                  <a:lnTo>
                    <a:pt x="84" y="6"/>
                  </a:lnTo>
                  <a:lnTo>
                    <a:pt x="85" y="16"/>
                  </a:lnTo>
                  <a:lnTo>
                    <a:pt x="71" y="21"/>
                  </a:lnTo>
                  <a:lnTo>
                    <a:pt x="53" y="40"/>
                  </a:lnTo>
                  <a:lnTo>
                    <a:pt x="38" y="69"/>
                  </a:lnTo>
                  <a:lnTo>
                    <a:pt x="41" y="77"/>
                  </a:lnTo>
                  <a:lnTo>
                    <a:pt x="38" y="87"/>
                  </a:lnTo>
                  <a:lnTo>
                    <a:pt x="32" y="93"/>
                  </a:lnTo>
                  <a:lnTo>
                    <a:pt x="13" y="125"/>
                  </a:lnTo>
                  <a:lnTo>
                    <a:pt x="4" y="158"/>
                  </a:lnTo>
                  <a:lnTo>
                    <a:pt x="0" y="162"/>
                  </a:lnTo>
                  <a:lnTo>
                    <a:pt x="4" y="170"/>
                  </a:lnTo>
                  <a:lnTo>
                    <a:pt x="4" y="200"/>
                  </a:lnTo>
                  <a:lnTo>
                    <a:pt x="7" y="234"/>
                  </a:lnTo>
                  <a:lnTo>
                    <a:pt x="15" y="239"/>
                  </a:lnTo>
                  <a:lnTo>
                    <a:pt x="18" y="248"/>
                  </a:lnTo>
                  <a:lnTo>
                    <a:pt x="15" y="249"/>
                  </a:lnTo>
                  <a:lnTo>
                    <a:pt x="13" y="260"/>
                  </a:lnTo>
                  <a:lnTo>
                    <a:pt x="23" y="272"/>
                  </a:lnTo>
                  <a:lnTo>
                    <a:pt x="32" y="275"/>
                  </a:lnTo>
                  <a:lnTo>
                    <a:pt x="33" y="286"/>
                  </a:lnTo>
                  <a:lnTo>
                    <a:pt x="56" y="294"/>
                  </a:lnTo>
                  <a:lnTo>
                    <a:pt x="68" y="310"/>
                  </a:lnTo>
                  <a:lnTo>
                    <a:pt x="67" y="329"/>
                  </a:lnTo>
                  <a:lnTo>
                    <a:pt x="68" y="343"/>
                  </a:lnTo>
                  <a:lnTo>
                    <a:pt x="79" y="339"/>
                  </a:lnTo>
                  <a:lnTo>
                    <a:pt x="91" y="343"/>
                  </a:lnTo>
                  <a:lnTo>
                    <a:pt x="88" y="327"/>
                  </a:lnTo>
                  <a:lnTo>
                    <a:pt x="93" y="307"/>
                  </a:lnTo>
                  <a:lnTo>
                    <a:pt x="84" y="283"/>
                  </a:lnTo>
                  <a:lnTo>
                    <a:pt x="97" y="265"/>
                  </a:lnTo>
                  <a:lnTo>
                    <a:pt x="117" y="234"/>
                  </a:lnTo>
                  <a:lnTo>
                    <a:pt x="119" y="214"/>
                  </a:lnTo>
                  <a:lnTo>
                    <a:pt x="125" y="208"/>
                  </a:lnTo>
                  <a:lnTo>
                    <a:pt x="117" y="205"/>
                  </a:lnTo>
                  <a:lnTo>
                    <a:pt x="122" y="174"/>
                  </a:lnTo>
                  <a:lnTo>
                    <a:pt x="123" y="153"/>
                  </a:lnTo>
                  <a:lnTo>
                    <a:pt x="120" y="130"/>
                  </a:lnTo>
                  <a:lnTo>
                    <a:pt x="128" y="112"/>
                  </a:lnTo>
                  <a:lnTo>
                    <a:pt x="133" y="70"/>
                  </a:lnTo>
                  <a:lnTo>
                    <a:pt x="137" y="49"/>
                  </a:lnTo>
                  <a:lnTo>
                    <a:pt x="143" y="47"/>
                  </a:lnTo>
                  <a:lnTo>
                    <a:pt x="140" y="35"/>
                  </a:lnTo>
                  <a:lnTo>
                    <a:pt x="127" y="24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48" name="Freeform 45"/>
            <p:cNvSpPr>
              <a:spLocks noChangeArrowheads="1"/>
            </p:cNvSpPr>
            <p:nvPr/>
          </p:nvSpPr>
          <p:spPr bwMode="auto">
            <a:xfrm>
              <a:off x="8294688" y="3544888"/>
              <a:ext cx="15875" cy="9525"/>
            </a:xfrm>
            <a:custGeom>
              <a:avLst/>
              <a:gdLst>
                <a:gd name="T0" fmla="*/ 21 w 45"/>
                <a:gd name="T1" fmla="*/ 3 h 26"/>
                <a:gd name="T2" fmla="*/ 1 w 45"/>
                <a:gd name="T3" fmla="*/ 0 h 26"/>
                <a:gd name="T4" fmla="*/ 0 w 45"/>
                <a:gd name="T5" fmla="*/ 8 h 26"/>
                <a:gd name="T6" fmla="*/ 9 w 45"/>
                <a:gd name="T7" fmla="*/ 17 h 26"/>
                <a:gd name="T8" fmla="*/ 26 w 45"/>
                <a:gd name="T9" fmla="*/ 17 h 26"/>
                <a:gd name="T10" fmla="*/ 44 w 45"/>
                <a:gd name="T11" fmla="*/ 25 h 26"/>
                <a:gd name="T12" fmla="*/ 41 w 45"/>
                <a:gd name="T13" fmla="*/ 8 h 26"/>
                <a:gd name="T14" fmla="*/ 29 w 45"/>
                <a:gd name="T15" fmla="*/ 8 h 26"/>
                <a:gd name="T16" fmla="*/ 21 w 45"/>
                <a:gd name="T1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6">
                  <a:moveTo>
                    <a:pt x="21" y="3"/>
                  </a:moveTo>
                  <a:lnTo>
                    <a:pt x="1" y="0"/>
                  </a:lnTo>
                  <a:lnTo>
                    <a:pt x="0" y="8"/>
                  </a:lnTo>
                  <a:lnTo>
                    <a:pt x="9" y="17"/>
                  </a:lnTo>
                  <a:lnTo>
                    <a:pt x="26" y="17"/>
                  </a:lnTo>
                  <a:lnTo>
                    <a:pt x="44" y="25"/>
                  </a:lnTo>
                  <a:lnTo>
                    <a:pt x="41" y="8"/>
                  </a:lnTo>
                  <a:lnTo>
                    <a:pt x="29" y="8"/>
                  </a:lnTo>
                  <a:lnTo>
                    <a:pt x="21" y="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49" name="Freeform 46"/>
            <p:cNvSpPr>
              <a:spLocks noChangeArrowheads="1"/>
            </p:cNvSpPr>
            <p:nvPr/>
          </p:nvSpPr>
          <p:spPr bwMode="auto">
            <a:xfrm>
              <a:off x="6708775" y="2614613"/>
              <a:ext cx="1795463" cy="1341437"/>
            </a:xfrm>
            <a:custGeom>
              <a:avLst/>
              <a:gdLst>
                <a:gd name="T0" fmla="*/ 4487 w 4987"/>
                <a:gd name="T1" fmla="*/ 2844 h 3725"/>
                <a:gd name="T2" fmla="*/ 4384 w 4987"/>
                <a:gd name="T3" fmla="*/ 2756 h 3725"/>
                <a:gd name="T4" fmla="*/ 4268 w 4987"/>
                <a:gd name="T5" fmla="*/ 2559 h 3725"/>
                <a:gd name="T6" fmla="*/ 4456 w 4987"/>
                <a:gd name="T7" fmla="*/ 2580 h 3725"/>
                <a:gd name="T8" fmla="*/ 4181 w 4987"/>
                <a:gd name="T9" fmla="*/ 2176 h 3725"/>
                <a:gd name="T10" fmla="*/ 4378 w 4987"/>
                <a:gd name="T11" fmla="*/ 2050 h 3725"/>
                <a:gd name="T12" fmla="*/ 4188 w 4987"/>
                <a:gd name="T13" fmla="*/ 1953 h 3725"/>
                <a:gd name="T14" fmla="*/ 3958 w 4987"/>
                <a:gd name="T15" fmla="*/ 1891 h 3725"/>
                <a:gd name="T16" fmla="*/ 4156 w 4987"/>
                <a:gd name="T17" fmla="*/ 1615 h 3725"/>
                <a:gd name="T18" fmla="*/ 4289 w 4987"/>
                <a:gd name="T19" fmla="*/ 1745 h 3725"/>
                <a:gd name="T20" fmla="*/ 4386 w 4987"/>
                <a:gd name="T21" fmla="*/ 1715 h 3725"/>
                <a:gd name="T22" fmla="*/ 4693 w 4987"/>
                <a:gd name="T23" fmla="*/ 1473 h 3725"/>
                <a:gd name="T24" fmla="*/ 4840 w 4987"/>
                <a:gd name="T25" fmla="*/ 1304 h 3725"/>
                <a:gd name="T26" fmla="*/ 4840 w 4987"/>
                <a:gd name="T27" fmla="*/ 1032 h 3725"/>
                <a:gd name="T28" fmla="*/ 4974 w 4987"/>
                <a:gd name="T29" fmla="*/ 874 h 3725"/>
                <a:gd name="T30" fmla="*/ 4986 w 4987"/>
                <a:gd name="T31" fmla="*/ 659 h 3725"/>
                <a:gd name="T32" fmla="*/ 4809 w 4987"/>
                <a:gd name="T33" fmla="*/ 665 h 3725"/>
                <a:gd name="T34" fmla="*/ 4630 w 4987"/>
                <a:gd name="T35" fmla="*/ 574 h 3725"/>
                <a:gd name="T36" fmla="*/ 4488 w 4987"/>
                <a:gd name="T37" fmla="*/ 484 h 3725"/>
                <a:gd name="T38" fmla="*/ 4302 w 4987"/>
                <a:gd name="T39" fmla="*/ 385 h 3725"/>
                <a:gd name="T40" fmla="*/ 4130 w 4987"/>
                <a:gd name="T41" fmla="*/ 145 h 3725"/>
                <a:gd name="T42" fmla="*/ 4008 w 4987"/>
                <a:gd name="T43" fmla="*/ 24 h 3725"/>
                <a:gd name="T44" fmla="*/ 3756 w 4987"/>
                <a:gd name="T45" fmla="*/ 33 h 3725"/>
                <a:gd name="T46" fmla="*/ 3713 w 4987"/>
                <a:gd name="T47" fmla="*/ 186 h 3725"/>
                <a:gd name="T48" fmla="*/ 3704 w 4987"/>
                <a:gd name="T49" fmla="*/ 460 h 3725"/>
                <a:gd name="T50" fmla="*/ 3638 w 4987"/>
                <a:gd name="T51" fmla="*/ 805 h 3725"/>
                <a:gd name="T52" fmla="*/ 3739 w 4987"/>
                <a:gd name="T53" fmla="*/ 938 h 3725"/>
                <a:gd name="T54" fmla="*/ 3450 w 4987"/>
                <a:gd name="T55" fmla="*/ 1178 h 3725"/>
                <a:gd name="T56" fmla="*/ 3167 w 4987"/>
                <a:gd name="T57" fmla="*/ 1472 h 3725"/>
                <a:gd name="T58" fmla="*/ 2453 w 4987"/>
                <a:gd name="T59" fmla="*/ 1484 h 3725"/>
                <a:gd name="T60" fmla="*/ 2016 w 4987"/>
                <a:gd name="T61" fmla="*/ 1337 h 3725"/>
                <a:gd name="T62" fmla="*/ 1672 w 4987"/>
                <a:gd name="T63" fmla="*/ 1102 h 3725"/>
                <a:gd name="T64" fmla="*/ 1454 w 4987"/>
                <a:gd name="T65" fmla="*/ 975 h 3725"/>
                <a:gd name="T66" fmla="*/ 1312 w 4987"/>
                <a:gd name="T67" fmla="*/ 828 h 3725"/>
                <a:gd name="T68" fmla="*/ 1105 w 4987"/>
                <a:gd name="T69" fmla="*/ 1094 h 3725"/>
                <a:gd name="T70" fmla="*/ 868 w 4987"/>
                <a:gd name="T71" fmla="*/ 1325 h 3725"/>
                <a:gd name="T72" fmla="*/ 882 w 4987"/>
                <a:gd name="T73" fmla="*/ 1612 h 3725"/>
                <a:gd name="T74" fmla="*/ 335 w 4987"/>
                <a:gd name="T75" fmla="*/ 1628 h 3725"/>
                <a:gd name="T76" fmla="*/ 235 w 4987"/>
                <a:gd name="T77" fmla="*/ 1814 h 3725"/>
                <a:gd name="T78" fmla="*/ 55 w 4987"/>
                <a:gd name="T79" fmla="*/ 2043 h 3725"/>
                <a:gd name="T80" fmla="*/ 219 w 4987"/>
                <a:gd name="T81" fmla="*/ 2158 h 3725"/>
                <a:gd name="T82" fmla="*/ 407 w 4987"/>
                <a:gd name="T83" fmla="*/ 2221 h 3725"/>
                <a:gd name="T84" fmla="*/ 697 w 4987"/>
                <a:gd name="T85" fmla="*/ 2207 h 3725"/>
                <a:gd name="T86" fmla="*/ 994 w 4987"/>
                <a:gd name="T87" fmla="*/ 2637 h 3725"/>
                <a:gd name="T88" fmla="*/ 1212 w 4987"/>
                <a:gd name="T89" fmla="*/ 2849 h 3725"/>
                <a:gd name="T90" fmla="*/ 1538 w 4987"/>
                <a:gd name="T91" fmla="*/ 2967 h 3725"/>
                <a:gd name="T92" fmla="*/ 1877 w 4987"/>
                <a:gd name="T93" fmla="*/ 3091 h 3725"/>
                <a:gd name="T94" fmla="*/ 2270 w 4987"/>
                <a:gd name="T95" fmla="*/ 2962 h 3725"/>
                <a:gd name="T96" fmla="*/ 2501 w 4987"/>
                <a:gd name="T97" fmla="*/ 3008 h 3725"/>
                <a:gd name="T98" fmla="*/ 2648 w 4987"/>
                <a:gd name="T99" fmla="*/ 3281 h 3725"/>
                <a:gd name="T100" fmla="*/ 2765 w 4987"/>
                <a:gd name="T101" fmla="*/ 3481 h 3725"/>
                <a:gd name="T102" fmla="*/ 2938 w 4987"/>
                <a:gd name="T103" fmla="*/ 3632 h 3725"/>
                <a:gd name="T104" fmla="*/ 3120 w 4987"/>
                <a:gd name="T105" fmla="*/ 3510 h 3725"/>
                <a:gd name="T106" fmla="*/ 3378 w 4987"/>
                <a:gd name="T107" fmla="*/ 3565 h 3725"/>
                <a:gd name="T108" fmla="*/ 3643 w 4987"/>
                <a:gd name="T109" fmla="*/ 3620 h 3725"/>
                <a:gd name="T110" fmla="*/ 3684 w 4987"/>
                <a:gd name="T111" fmla="*/ 3629 h 3725"/>
                <a:gd name="T112" fmla="*/ 3866 w 4987"/>
                <a:gd name="T113" fmla="*/ 3567 h 3725"/>
                <a:gd name="T114" fmla="*/ 4014 w 4987"/>
                <a:gd name="T115" fmla="*/ 3507 h 3725"/>
                <a:gd name="T116" fmla="*/ 4170 w 4987"/>
                <a:gd name="T117" fmla="*/ 3409 h 3725"/>
                <a:gd name="T118" fmla="*/ 4314 w 4987"/>
                <a:gd name="T119" fmla="*/ 3302 h 3725"/>
                <a:gd name="T120" fmla="*/ 4358 w 4987"/>
                <a:gd name="T121" fmla="*/ 3227 h 3725"/>
                <a:gd name="T122" fmla="*/ 4367 w 4987"/>
                <a:gd name="T123" fmla="*/ 3084 h 3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87" h="3725">
                  <a:moveTo>
                    <a:pt x="4439" y="2973"/>
                  </a:moveTo>
                  <a:lnTo>
                    <a:pt x="4451" y="2944"/>
                  </a:lnTo>
                  <a:lnTo>
                    <a:pt x="4465" y="2942"/>
                  </a:lnTo>
                  <a:lnTo>
                    <a:pt x="4468" y="2956"/>
                  </a:lnTo>
                  <a:lnTo>
                    <a:pt x="4473" y="2961"/>
                  </a:lnTo>
                  <a:lnTo>
                    <a:pt x="4476" y="2945"/>
                  </a:lnTo>
                  <a:lnTo>
                    <a:pt x="4487" y="2938"/>
                  </a:lnTo>
                  <a:lnTo>
                    <a:pt x="4477" y="2922"/>
                  </a:lnTo>
                  <a:lnTo>
                    <a:pt x="4462" y="2921"/>
                  </a:lnTo>
                  <a:lnTo>
                    <a:pt x="4456" y="2915"/>
                  </a:lnTo>
                  <a:lnTo>
                    <a:pt x="4462" y="2909"/>
                  </a:lnTo>
                  <a:lnTo>
                    <a:pt x="4473" y="2912"/>
                  </a:lnTo>
                  <a:lnTo>
                    <a:pt x="4482" y="2903"/>
                  </a:lnTo>
                  <a:lnTo>
                    <a:pt x="4474" y="2895"/>
                  </a:lnTo>
                  <a:lnTo>
                    <a:pt x="4465" y="2889"/>
                  </a:lnTo>
                  <a:lnTo>
                    <a:pt x="4476" y="2880"/>
                  </a:lnTo>
                  <a:lnTo>
                    <a:pt x="4482" y="2881"/>
                  </a:lnTo>
                  <a:lnTo>
                    <a:pt x="4484" y="2874"/>
                  </a:lnTo>
                  <a:lnTo>
                    <a:pt x="4474" y="2866"/>
                  </a:lnTo>
                  <a:lnTo>
                    <a:pt x="4448" y="2867"/>
                  </a:lnTo>
                  <a:lnTo>
                    <a:pt x="4450" y="2860"/>
                  </a:lnTo>
                  <a:lnTo>
                    <a:pt x="4467" y="2844"/>
                  </a:lnTo>
                  <a:lnTo>
                    <a:pt x="4482" y="2849"/>
                  </a:lnTo>
                  <a:lnTo>
                    <a:pt x="4487" y="2844"/>
                  </a:lnTo>
                  <a:lnTo>
                    <a:pt x="4490" y="2837"/>
                  </a:lnTo>
                  <a:lnTo>
                    <a:pt x="4499" y="2841"/>
                  </a:lnTo>
                  <a:lnTo>
                    <a:pt x="4500" y="2848"/>
                  </a:lnTo>
                  <a:lnTo>
                    <a:pt x="4509" y="2840"/>
                  </a:lnTo>
                  <a:lnTo>
                    <a:pt x="4505" y="2829"/>
                  </a:lnTo>
                  <a:lnTo>
                    <a:pt x="4503" y="2806"/>
                  </a:lnTo>
                  <a:lnTo>
                    <a:pt x="4494" y="2800"/>
                  </a:lnTo>
                  <a:lnTo>
                    <a:pt x="4485" y="2809"/>
                  </a:lnTo>
                  <a:lnTo>
                    <a:pt x="4488" y="2814"/>
                  </a:lnTo>
                  <a:lnTo>
                    <a:pt x="4488" y="2822"/>
                  </a:lnTo>
                  <a:lnTo>
                    <a:pt x="4471" y="2818"/>
                  </a:lnTo>
                  <a:lnTo>
                    <a:pt x="4450" y="2835"/>
                  </a:lnTo>
                  <a:lnTo>
                    <a:pt x="4439" y="2834"/>
                  </a:lnTo>
                  <a:lnTo>
                    <a:pt x="4439" y="2818"/>
                  </a:lnTo>
                  <a:lnTo>
                    <a:pt x="4461" y="2815"/>
                  </a:lnTo>
                  <a:lnTo>
                    <a:pt x="4497" y="2782"/>
                  </a:lnTo>
                  <a:lnTo>
                    <a:pt x="4494" y="2776"/>
                  </a:lnTo>
                  <a:lnTo>
                    <a:pt x="4479" y="2776"/>
                  </a:lnTo>
                  <a:lnTo>
                    <a:pt x="4471" y="2768"/>
                  </a:lnTo>
                  <a:lnTo>
                    <a:pt x="4468" y="2776"/>
                  </a:lnTo>
                  <a:lnTo>
                    <a:pt x="4441" y="2741"/>
                  </a:lnTo>
                  <a:lnTo>
                    <a:pt x="4422" y="2737"/>
                  </a:lnTo>
                  <a:lnTo>
                    <a:pt x="4396" y="2760"/>
                  </a:lnTo>
                  <a:lnTo>
                    <a:pt x="4384" y="2756"/>
                  </a:lnTo>
                  <a:lnTo>
                    <a:pt x="4367" y="2731"/>
                  </a:lnTo>
                  <a:lnTo>
                    <a:pt x="4351" y="2734"/>
                  </a:lnTo>
                  <a:lnTo>
                    <a:pt x="4334" y="2748"/>
                  </a:lnTo>
                  <a:lnTo>
                    <a:pt x="4329" y="2763"/>
                  </a:lnTo>
                  <a:lnTo>
                    <a:pt x="4331" y="2744"/>
                  </a:lnTo>
                  <a:lnTo>
                    <a:pt x="4349" y="2728"/>
                  </a:lnTo>
                  <a:lnTo>
                    <a:pt x="4360" y="2728"/>
                  </a:lnTo>
                  <a:lnTo>
                    <a:pt x="4370" y="2721"/>
                  </a:lnTo>
                  <a:lnTo>
                    <a:pt x="4390" y="2731"/>
                  </a:lnTo>
                  <a:lnTo>
                    <a:pt x="4406" y="2724"/>
                  </a:lnTo>
                  <a:lnTo>
                    <a:pt x="4406" y="2710"/>
                  </a:lnTo>
                  <a:lnTo>
                    <a:pt x="4415" y="2702"/>
                  </a:lnTo>
                  <a:lnTo>
                    <a:pt x="4424" y="2704"/>
                  </a:lnTo>
                  <a:lnTo>
                    <a:pt x="4442" y="2681"/>
                  </a:lnTo>
                  <a:lnTo>
                    <a:pt x="4465" y="2679"/>
                  </a:lnTo>
                  <a:lnTo>
                    <a:pt x="4465" y="2667"/>
                  </a:lnTo>
                  <a:lnTo>
                    <a:pt x="4445" y="2635"/>
                  </a:lnTo>
                  <a:lnTo>
                    <a:pt x="4404" y="2609"/>
                  </a:lnTo>
                  <a:lnTo>
                    <a:pt x="4376" y="2594"/>
                  </a:lnTo>
                  <a:lnTo>
                    <a:pt x="4344" y="2563"/>
                  </a:lnTo>
                  <a:lnTo>
                    <a:pt x="4329" y="2562"/>
                  </a:lnTo>
                  <a:lnTo>
                    <a:pt x="4302" y="2580"/>
                  </a:lnTo>
                  <a:lnTo>
                    <a:pt x="4289" y="2577"/>
                  </a:lnTo>
                  <a:lnTo>
                    <a:pt x="4268" y="2559"/>
                  </a:lnTo>
                  <a:lnTo>
                    <a:pt x="4268" y="2549"/>
                  </a:lnTo>
                  <a:lnTo>
                    <a:pt x="4259" y="2546"/>
                  </a:lnTo>
                  <a:lnTo>
                    <a:pt x="4240" y="2554"/>
                  </a:lnTo>
                  <a:lnTo>
                    <a:pt x="4221" y="2551"/>
                  </a:lnTo>
                  <a:lnTo>
                    <a:pt x="4202" y="2557"/>
                  </a:lnTo>
                  <a:lnTo>
                    <a:pt x="4179" y="2585"/>
                  </a:lnTo>
                  <a:lnTo>
                    <a:pt x="4199" y="2548"/>
                  </a:lnTo>
                  <a:lnTo>
                    <a:pt x="4213" y="2540"/>
                  </a:lnTo>
                  <a:lnTo>
                    <a:pt x="4224" y="2543"/>
                  </a:lnTo>
                  <a:lnTo>
                    <a:pt x="4233" y="2543"/>
                  </a:lnTo>
                  <a:lnTo>
                    <a:pt x="4237" y="2539"/>
                  </a:lnTo>
                  <a:lnTo>
                    <a:pt x="4250" y="2543"/>
                  </a:lnTo>
                  <a:lnTo>
                    <a:pt x="4271" y="2534"/>
                  </a:lnTo>
                  <a:lnTo>
                    <a:pt x="4282" y="2560"/>
                  </a:lnTo>
                  <a:lnTo>
                    <a:pt x="4292" y="2568"/>
                  </a:lnTo>
                  <a:lnTo>
                    <a:pt x="4308" y="2568"/>
                  </a:lnTo>
                  <a:lnTo>
                    <a:pt x="4318" y="2554"/>
                  </a:lnTo>
                  <a:lnTo>
                    <a:pt x="4344" y="2557"/>
                  </a:lnTo>
                  <a:lnTo>
                    <a:pt x="4361" y="2569"/>
                  </a:lnTo>
                  <a:lnTo>
                    <a:pt x="4373" y="2571"/>
                  </a:lnTo>
                  <a:lnTo>
                    <a:pt x="4390" y="2588"/>
                  </a:lnTo>
                  <a:lnTo>
                    <a:pt x="4413" y="2574"/>
                  </a:lnTo>
                  <a:lnTo>
                    <a:pt x="4447" y="2586"/>
                  </a:lnTo>
                  <a:lnTo>
                    <a:pt x="4456" y="2580"/>
                  </a:lnTo>
                  <a:lnTo>
                    <a:pt x="4444" y="2557"/>
                  </a:lnTo>
                  <a:lnTo>
                    <a:pt x="4433" y="2553"/>
                  </a:lnTo>
                  <a:lnTo>
                    <a:pt x="4415" y="2530"/>
                  </a:lnTo>
                  <a:lnTo>
                    <a:pt x="4415" y="2523"/>
                  </a:lnTo>
                  <a:lnTo>
                    <a:pt x="4406" y="2516"/>
                  </a:lnTo>
                  <a:lnTo>
                    <a:pt x="4389" y="2517"/>
                  </a:lnTo>
                  <a:lnTo>
                    <a:pt x="4373" y="2511"/>
                  </a:lnTo>
                  <a:lnTo>
                    <a:pt x="4352" y="2481"/>
                  </a:lnTo>
                  <a:lnTo>
                    <a:pt x="4352" y="2456"/>
                  </a:lnTo>
                  <a:lnTo>
                    <a:pt x="4321" y="2435"/>
                  </a:lnTo>
                  <a:lnTo>
                    <a:pt x="4320" y="2410"/>
                  </a:lnTo>
                  <a:lnTo>
                    <a:pt x="4303" y="2404"/>
                  </a:lnTo>
                  <a:lnTo>
                    <a:pt x="4311" y="2386"/>
                  </a:lnTo>
                  <a:lnTo>
                    <a:pt x="4306" y="2384"/>
                  </a:lnTo>
                  <a:lnTo>
                    <a:pt x="4282" y="2334"/>
                  </a:lnTo>
                  <a:lnTo>
                    <a:pt x="4236" y="2311"/>
                  </a:lnTo>
                  <a:lnTo>
                    <a:pt x="4225" y="2317"/>
                  </a:lnTo>
                  <a:lnTo>
                    <a:pt x="4225" y="2306"/>
                  </a:lnTo>
                  <a:lnTo>
                    <a:pt x="4182" y="2287"/>
                  </a:lnTo>
                  <a:lnTo>
                    <a:pt x="4176" y="2287"/>
                  </a:lnTo>
                  <a:lnTo>
                    <a:pt x="4176" y="2247"/>
                  </a:lnTo>
                  <a:lnTo>
                    <a:pt x="4182" y="2219"/>
                  </a:lnTo>
                  <a:lnTo>
                    <a:pt x="4176" y="2199"/>
                  </a:lnTo>
                  <a:lnTo>
                    <a:pt x="4181" y="2176"/>
                  </a:lnTo>
                  <a:lnTo>
                    <a:pt x="4187" y="2181"/>
                  </a:lnTo>
                  <a:lnTo>
                    <a:pt x="4198" y="2176"/>
                  </a:lnTo>
                  <a:lnTo>
                    <a:pt x="4213" y="2154"/>
                  </a:lnTo>
                  <a:lnTo>
                    <a:pt x="4221" y="2158"/>
                  </a:lnTo>
                  <a:lnTo>
                    <a:pt x="4236" y="2141"/>
                  </a:lnTo>
                  <a:lnTo>
                    <a:pt x="4221" y="2131"/>
                  </a:lnTo>
                  <a:lnTo>
                    <a:pt x="4213" y="2121"/>
                  </a:lnTo>
                  <a:lnTo>
                    <a:pt x="4225" y="2108"/>
                  </a:lnTo>
                  <a:lnTo>
                    <a:pt x="4250" y="2109"/>
                  </a:lnTo>
                  <a:lnTo>
                    <a:pt x="4251" y="2091"/>
                  </a:lnTo>
                  <a:lnTo>
                    <a:pt x="4271" y="2088"/>
                  </a:lnTo>
                  <a:lnTo>
                    <a:pt x="4269" y="2076"/>
                  </a:lnTo>
                  <a:lnTo>
                    <a:pt x="4251" y="2063"/>
                  </a:lnTo>
                  <a:lnTo>
                    <a:pt x="4269" y="2060"/>
                  </a:lnTo>
                  <a:lnTo>
                    <a:pt x="4283" y="2071"/>
                  </a:lnTo>
                  <a:lnTo>
                    <a:pt x="4286" y="2062"/>
                  </a:lnTo>
                  <a:lnTo>
                    <a:pt x="4302" y="2062"/>
                  </a:lnTo>
                  <a:lnTo>
                    <a:pt x="4315" y="2050"/>
                  </a:lnTo>
                  <a:lnTo>
                    <a:pt x="4326" y="2050"/>
                  </a:lnTo>
                  <a:lnTo>
                    <a:pt x="4343" y="2027"/>
                  </a:lnTo>
                  <a:lnTo>
                    <a:pt x="4349" y="2037"/>
                  </a:lnTo>
                  <a:lnTo>
                    <a:pt x="4357" y="2028"/>
                  </a:lnTo>
                  <a:lnTo>
                    <a:pt x="4358" y="2036"/>
                  </a:lnTo>
                  <a:lnTo>
                    <a:pt x="4378" y="2050"/>
                  </a:lnTo>
                  <a:lnTo>
                    <a:pt x="4399" y="2033"/>
                  </a:lnTo>
                  <a:lnTo>
                    <a:pt x="4399" y="2025"/>
                  </a:lnTo>
                  <a:lnTo>
                    <a:pt x="4386" y="2022"/>
                  </a:lnTo>
                  <a:lnTo>
                    <a:pt x="4384" y="2005"/>
                  </a:lnTo>
                  <a:lnTo>
                    <a:pt x="4395" y="1999"/>
                  </a:lnTo>
                  <a:lnTo>
                    <a:pt x="4403" y="1999"/>
                  </a:lnTo>
                  <a:lnTo>
                    <a:pt x="4389" y="1981"/>
                  </a:lnTo>
                  <a:lnTo>
                    <a:pt x="4390" y="1972"/>
                  </a:lnTo>
                  <a:lnTo>
                    <a:pt x="4409" y="1966"/>
                  </a:lnTo>
                  <a:lnTo>
                    <a:pt x="4398" y="1961"/>
                  </a:lnTo>
                  <a:lnTo>
                    <a:pt x="4380" y="1966"/>
                  </a:lnTo>
                  <a:lnTo>
                    <a:pt x="4357" y="1966"/>
                  </a:lnTo>
                  <a:lnTo>
                    <a:pt x="4358" y="1959"/>
                  </a:lnTo>
                  <a:lnTo>
                    <a:pt x="4340" y="1959"/>
                  </a:lnTo>
                  <a:lnTo>
                    <a:pt x="4334" y="1967"/>
                  </a:lnTo>
                  <a:lnTo>
                    <a:pt x="4282" y="1969"/>
                  </a:lnTo>
                  <a:lnTo>
                    <a:pt x="4271" y="1959"/>
                  </a:lnTo>
                  <a:lnTo>
                    <a:pt x="4262" y="1955"/>
                  </a:lnTo>
                  <a:lnTo>
                    <a:pt x="4251" y="1941"/>
                  </a:lnTo>
                  <a:lnTo>
                    <a:pt x="4242" y="1938"/>
                  </a:lnTo>
                  <a:lnTo>
                    <a:pt x="4237" y="1930"/>
                  </a:lnTo>
                  <a:lnTo>
                    <a:pt x="4201" y="1947"/>
                  </a:lnTo>
                  <a:lnTo>
                    <a:pt x="4181" y="1949"/>
                  </a:lnTo>
                  <a:lnTo>
                    <a:pt x="4188" y="1953"/>
                  </a:lnTo>
                  <a:lnTo>
                    <a:pt x="4188" y="1969"/>
                  </a:lnTo>
                  <a:lnTo>
                    <a:pt x="4176" y="1978"/>
                  </a:lnTo>
                  <a:lnTo>
                    <a:pt x="4155" y="1987"/>
                  </a:lnTo>
                  <a:lnTo>
                    <a:pt x="4158" y="1988"/>
                  </a:lnTo>
                  <a:lnTo>
                    <a:pt x="4166" y="1999"/>
                  </a:lnTo>
                  <a:lnTo>
                    <a:pt x="4158" y="2014"/>
                  </a:lnTo>
                  <a:lnTo>
                    <a:pt x="4150" y="2021"/>
                  </a:lnTo>
                  <a:lnTo>
                    <a:pt x="4133" y="2014"/>
                  </a:lnTo>
                  <a:lnTo>
                    <a:pt x="4118" y="2024"/>
                  </a:lnTo>
                  <a:lnTo>
                    <a:pt x="4097" y="2024"/>
                  </a:lnTo>
                  <a:lnTo>
                    <a:pt x="4075" y="1981"/>
                  </a:lnTo>
                  <a:lnTo>
                    <a:pt x="4075" y="1958"/>
                  </a:lnTo>
                  <a:lnTo>
                    <a:pt x="4071" y="1943"/>
                  </a:lnTo>
                  <a:lnTo>
                    <a:pt x="4049" y="1944"/>
                  </a:lnTo>
                  <a:lnTo>
                    <a:pt x="4042" y="1949"/>
                  </a:lnTo>
                  <a:lnTo>
                    <a:pt x="4040" y="1941"/>
                  </a:lnTo>
                  <a:lnTo>
                    <a:pt x="4031" y="1941"/>
                  </a:lnTo>
                  <a:lnTo>
                    <a:pt x="4023" y="1950"/>
                  </a:lnTo>
                  <a:lnTo>
                    <a:pt x="4019" y="1941"/>
                  </a:lnTo>
                  <a:lnTo>
                    <a:pt x="4017" y="1949"/>
                  </a:lnTo>
                  <a:lnTo>
                    <a:pt x="4005" y="1929"/>
                  </a:lnTo>
                  <a:lnTo>
                    <a:pt x="4002" y="1918"/>
                  </a:lnTo>
                  <a:lnTo>
                    <a:pt x="3976" y="1900"/>
                  </a:lnTo>
                  <a:lnTo>
                    <a:pt x="3958" y="1891"/>
                  </a:lnTo>
                  <a:lnTo>
                    <a:pt x="3956" y="1872"/>
                  </a:lnTo>
                  <a:lnTo>
                    <a:pt x="3948" y="1852"/>
                  </a:lnTo>
                  <a:lnTo>
                    <a:pt x="3955" y="1846"/>
                  </a:lnTo>
                  <a:lnTo>
                    <a:pt x="3955" y="1839"/>
                  </a:lnTo>
                  <a:lnTo>
                    <a:pt x="3958" y="1829"/>
                  </a:lnTo>
                  <a:lnTo>
                    <a:pt x="3959" y="1813"/>
                  </a:lnTo>
                  <a:lnTo>
                    <a:pt x="3968" y="1807"/>
                  </a:lnTo>
                  <a:lnTo>
                    <a:pt x="3970" y="1797"/>
                  </a:lnTo>
                  <a:lnTo>
                    <a:pt x="4002" y="1808"/>
                  </a:lnTo>
                  <a:lnTo>
                    <a:pt x="4028" y="1807"/>
                  </a:lnTo>
                  <a:lnTo>
                    <a:pt x="4048" y="1807"/>
                  </a:lnTo>
                  <a:lnTo>
                    <a:pt x="4057" y="1790"/>
                  </a:lnTo>
                  <a:lnTo>
                    <a:pt x="4052" y="1781"/>
                  </a:lnTo>
                  <a:lnTo>
                    <a:pt x="4063" y="1781"/>
                  </a:lnTo>
                  <a:lnTo>
                    <a:pt x="4060" y="1762"/>
                  </a:lnTo>
                  <a:lnTo>
                    <a:pt x="4055" y="1758"/>
                  </a:lnTo>
                  <a:lnTo>
                    <a:pt x="4062" y="1748"/>
                  </a:lnTo>
                  <a:lnTo>
                    <a:pt x="4071" y="1707"/>
                  </a:lnTo>
                  <a:lnTo>
                    <a:pt x="4098" y="1690"/>
                  </a:lnTo>
                  <a:lnTo>
                    <a:pt x="4117" y="1690"/>
                  </a:lnTo>
                  <a:lnTo>
                    <a:pt x="4129" y="1669"/>
                  </a:lnTo>
                  <a:lnTo>
                    <a:pt x="4138" y="1666"/>
                  </a:lnTo>
                  <a:lnTo>
                    <a:pt x="4140" y="1634"/>
                  </a:lnTo>
                  <a:lnTo>
                    <a:pt x="4156" y="1615"/>
                  </a:lnTo>
                  <a:lnTo>
                    <a:pt x="4159" y="1597"/>
                  </a:lnTo>
                  <a:lnTo>
                    <a:pt x="4166" y="1594"/>
                  </a:lnTo>
                  <a:lnTo>
                    <a:pt x="4176" y="1576"/>
                  </a:lnTo>
                  <a:lnTo>
                    <a:pt x="4195" y="1576"/>
                  </a:lnTo>
                  <a:lnTo>
                    <a:pt x="4202" y="1580"/>
                  </a:lnTo>
                  <a:lnTo>
                    <a:pt x="4216" y="1580"/>
                  </a:lnTo>
                  <a:lnTo>
                    <a:pt x="4222" y="1565"/>
                  </a:lnTo>
                  <a:lnTo>
                    <a:pt x="4247" y="1594"/>
                  </a:lnTo>
                  <a:lnTo>
                    <a:pt x="4283" y="1615"/>
                  </a:lnTo>
                  <a:lnTo>
                    <a:pt x="4285" y="1629"/>
                  </a:lnTo>
                  <a:lnTo>
                    <a:pt x="4276" y="1635"/>
                  </a:lnTo>
                  <a:lnTo>
                    <a:pt x="4271" y="1646"/>
                  </a:lnTo>
                  <a:lnTo>
                    <a:pt x="4254" y="1669"/>
                  </a:lnTo>
                  <a:lnTo>
                    <a:pt x="4253" y="1689"/>
                  </a:lnTo>
                  <a:lnTo>
                    <a:pt x="4237" y="1689"/>
                  </a:lnTo>
                  <a:lnTo>
                    <a:pt x="4239" y="1695"/>
                  </a:lnTo>
                  <a:lnTo>
                    <a:pt x="4236" y="1716"/>
                  </a:lnTo>
                  <a:lnTo>
                    <a:pt x="4253" y="1735"/>
                  </a:lnTo>
                  <a:lnTo>
                    <a:pt x="4251" y="1745"/>
                  </a:lnTo>
                  <a:lnTo>
                    <a:pt x="4245" y="1748"/>
                  </a:lnTo>
                  <a:lnTo>
                    <a:pt x="4245" y="1758"/>
                  </a:lnTo>
                  <a:lnTo>
                    <a:pt x="4253" y="1767"/>
                  </a:lnTo>
                  <a:lnTo>
                    <a:pt x="4271" y="1761"/>
                  </a:lnTo>
                  <a:lnTo>
                    <a:pt x="4289" y="1745"/>
                  </a:lnTo>
                  <a:lnTo>
                    <a:pt x="4282" y="1761"/>
                  </a:lnTo>
                  <a:lnTo>
                    <a:pt x="4266" y="1771"/>
                  </a:lnTo>
                  <a:lnTo>
                    <a:pt x="4268" y="1779"/>
                  </a:lnTo>
                  <a:lnTo>
                    <a:pt x="4277" y="1781"/>
                  </a:lnTo>
                  <a:lnTo>
                    <a:pt x="4276" y="1790"/>
                  </a:lnTo>
                  <a:lnTo>
                    <a:pt x="4269" y="1794"/>
                  </a:lnTo>
                  <a:lnTo>
                    <a:pt x="4251" y="1793"/>
                  </a:lnTo>
                  <a:lnTo>
                    <a:pt x="4242" y="1803"/>
                  </a:lnTo>
                  <a:lnTo>
                    <a:pt x="4230" y="1805"/>
                  </a:lnTo>
                  <a:lnTo>
                    <a:pt x="4222" y="1817"/>
                  </a:lnTo>
                  <a:lnTo>
                    <a:pt x="4236" y="1825"/>
                  </a:lnTo>
                  <a:lnTo>
                    <a:pt x="4237" y="1839"/>
                  </a:lnTo>
                  <a:lnTo>
                    <a:pt x="4248" y="1837"/>
                  </a:lnTo>
                  <a:lnTo>
                    <a:pt x="4257" y="1823"/>
                  </a:lnTo>
                  <a:lnTo>
                    <a:pt x="4266" y="1825"/>
                  </a:lnTo>
                  <a:lnTo>
                    <a:pt x="4280" y="1805"/>
                  </a:lnTo>
                  <a:lnTo>
                    <a:pt x="4303" y="1794"/>
                  </a:lnTo>
                  <a:lnTo>
                    <a:pt x="4305" y="1788"/>
                  </a:lnTo>
                  <a:lnTo>
                    <a:pt x="4299" y="1771"/>
                  </a:lnTo>
                  <a:lnTo>
                    <a:pt x="4318" y="1756"/>
                  </a:lnTo>
                  <a:lnTo>
                    <a:pt x="4355" y="1730"/>
                  </a:lnTo>
                  <a:lnTo>
                    <a:pt x="4364" y="1732"/>
                  </a:lnTo>
                  <a:lnTo>
                    <a:pt x="4367" y="1715"/>
                  </a:lnTo>
                  <a:lnTo>
                    <a:pt x="4386" y="1715"/>
                  </a:lnTo>
                  <a:lnTo>
                    <a:pt x="4409" y="1700"/>
                  </a:lnTo>
                  <a:lnTo>
                    <a:pt x="4416" y="1706"/>
                  </a:lnTo>
                  <a:lnTo>
                    <a:pt x="4425" y="1703"/>
                  </a:lnTo>
                  <a:lnTo>
                    <a:pt x="4444" y="1703"/>
                  </a:lnTo>
                  <a:lnTo>
                    <a:pt x="4467" y="1675"/>
                  </a:lnTo>
                  <a:lnTo>
                    <a:pt x="4473" y="1689"/>
                  </a:lnTo>
                  <a:lnTo>
                    <a:pt x="4473" y="1643"/>
                  </a:lnTo>
                  <a:lnTo>
                    <a:pt x="4493" y="1626"/>
                  </a:lnTo>
                  <a:lnTo>
                    <a:pt x="4503" y="1605"/>
                  </a:lnTo>
                  <a:lnTo>
                    <a:pt x="4503" y="1591"/>
                  </a:lnTo>
                  <a:lnTo>
                    <a:pt x="4523" y="1577"/>
                  </a:lnTo>
                  <a:lnTo>
                    <a:pt x="4539" y="1550"/>
                  </a:lnTo>
                  <a:lnTo>
                    <a:pt x="4554" y="1542"/>
                  </a:lnTo>
                  <a:lnTo>
                    <a:pt x="4566" y="1502"/>
                  </a:lnTo>
                  <a:lnTo>
                    <a:pt x="4574" y="1489"/>
                  </a:lnTo>
                  <a:lnTo>
                    <a:pt x="4572" y="1481"/>
                  </a:lnTo>
                  <a:lnTo>
                    <a:pt x="4574" y="1453"/>
                  </a:lnTo>
                  <a:lnTo>
                    <a:pt x="4589" y="1435"/>
                  </a:lnTo>
                  <a:lnTo>
                    <a:pt x="4604" y="1458"/>
                  </a:lnTo>
                  <a:lnTo>
                    <a:pt x="4617" y="1466"/>
                  </a:lnTo>
                  <a:lnTo>
                    <a:pt x="4629" y="1476"/>
                  </a:lnTo>
                  <a:lnTo>
                    <a:pt x="4642" y="1470"/>
                  </a:lnTo>
                  <a:lnTo>
                    <a:pt x="4659" y="1476"/>
                  </a:lnTo>
                  <a:lnTo>
                    <a:pt x="4693" y="1473"/>
                  </a:lnTo>
                  <a:lnTo>
                    <a:pt x="4714" y="1476"/>
                  </a:lnTo>
                  <a:lnTo>
                    <a:pt x="4723" y="1455"/>
                  </a:lnTo>
                  <a:lnTo>
                    <a:pt x="4723" y="1443"/>
                  </a:lnTo>
                  <a:lnTo>
                    <a:pt x="4705" y="1426"/>
                  </a:lnTo>
                  <a:lnTo>
                    <a:pt x="4688" y="1412"/>
                  </a:lnTo>
                  <a:lnTo>
                    <a:pt x="4702" y="1405"/>
                  </a:lnTo>
                  <a:lnTo>
                    <a:pt x="4720" y="1401"/>
                  </a:lnTo>
                  <a:lnTo>
                    <a:pt x="4753" y="1375"/>
                  </a:lnTo>
                  <a:lnTo>
                    <a:pt x="4753" y="1359"/>
                  </a:lnTo>
                  <a:lnTo>
                    <a:pt x="4765" y="1340"/>
                  </a:lnTo>
                  <a:lnTo>
                    <a:pt x="4782" y="1339"/>
                  </a:lnTo>
                  <a:lnTo>
                    <a:pt x="4788" y="1324"/>
                  </a:lnTo>
                  <a:lnTo>
                    <a:pt x="4782" y="1311"/>
                  </a:lnTo>
                  <a:lnTo>
                    <a:pt x="4783" y="1296"/>
                  </a:lnTo>
                  <a:lnTo>
                    <a:pt x="4783" y="1278"/>
                  </a:lnTo>
                  <a:lnTo>
                    <a:pt x="4794" y="1273"/>
                  </a:lnTo>
                  <a:lnTo>
                    <a:pt x="4808" y="1285"/>
                  </a:lnTo>
                  <a:lnTo>
                    <a:pt x="4808" y="1301"/>
                  </a:lnTo>
                  <a:lnTo>
                    <a:pt x="4815" y="1310"/>
                  </a:lnTo>
                  <a:lnTo>
                    <a:pt x="4840" y="1316"/>
                  </a:lnTo>
                  <a:lnTo>
                    <a:pt x="4844" y="1320"/>
                  </a:lnTo>
                  <a:lnTo>
                    <a:pt x="4846" y="1317"/>
                  </a:lnTo>
                  <a:lnTo>
                    <a:pt x="4846" y="1307"/>
                  </a:lnTo>
                  <a:lnTo>
                    <a:pt x="4840" y="1304"/>
                  </a:lnTo>
                  <a:lnTo>
                    <a:pt x="4837" y="1290"/>
                  </a:lnTo>
                  <a:lnTo>
                    <a:pt x="4838" y="1284"/>
                  </a:lnTo>
                  <a:lnTo>
                    <a:pt x="4847" y="1278"/>
                  </a:lnTo>
                  <a:lnTo>
                    <a:pt x="4867" y="1279"/>
                  </a:lnTo>
                  <a:lnTo>
                    <a:pt x="4872" y="1278"/>
                  </a:lnTo>
                  <a:lnTo>
                    <a:pt x="4872" y="1264"/>
                  </a:lnTo>
                  <a:lnTo>
                    <a:pt x="4870" y="1256"/>
                  </a:lnTo>
                  <a:lnTo>
                    <a:pt x="4870" y="1246"/>
                  </a:lnTo>
                  <a:lnTo>
                    <a:pt x="4875" y="1238"/>
                  </a:lnTo>
                  <a:lnTo>
                    <a:pt x="4875" y="1223"/>
                  </a:lnTo>
                  <a:lnTo>
                    <a:pt x="4873" y="1209"/>
                  </a:lnTo>
                  <a:lnTo>
                    <a:pt x="4864" y="1201"/>
                  </a:lnTo>
                  <a:lnTo>
                    <a:pt x="4864" y="1174"/>
                  </a:lnTo>
                  <a:lnTo>
                    <a:pt x="4863" y="1160"/>
                  </a:lnTo>
                  <a:lnTo>
                    <a:pt x="4860" y="1140"/>
                  </a:lnTo>
                  <a:lnTo>
                    <a:pt x="4861" y="1126"/>
                  </a:lnTo>
                  <a:lnTo>
                    <a:pt x="4850" y="1111"/>
                  </a:lnTo>
                  <a:lnTo>
                    <a:pt x="4844" y="1102"/>
                  </a:lnTo>
                  <a:lnTo>
                    <a:pt x="4841" y="1090"/>
                  </a:lnTo>
                  <a:lnTo>
                    <a:pt x="4821" y="1061"/>
                  </a:lnTo>
                  <a:lnTo>
                    <a:pt x="4817" y="1047"/>
                  </a:lnTo>
                  <a:lnTo>
                    <a:pt x="4820" y="1039"/>
                  </a:lnTo>
                  <a:lnTo>
                    <a:pt x="4829" y="1033"/>
                  </a:lnTo>
                  <a:lnTo>
                    <a:pt x="4840" y="1032"/>
                  </a:lnTo>
                  <a:lnTo>
                    <a:pt x="4847" y="1022"/>
                  </a:lnTo>
                  <a:lnTo>
                    <a:pt x="4850" y="1010"/>
                  </a:lnTo>
                  <a:lnTo>
                    <a:pt x="4866" y="987"/>
                  </a:lnTo>
                  <a:lnTo>
                    <a:pt x="4872" y="986"/>
                  </a:lnTo>
                  <a:lnTo>
                    <a:pt x="4884" y="989"/>
                  </a:lnTo>
                  <a:lnTo>
                    <a:pt x="4895" y="993"/>
                  </a:lnTo>
                  <a:lnTo>
                    <a:pt x="4947" y="1002"/>
                  </a:lnTo>
                  <a:lnTo>
                    <a:pt x="4954" y="1006"/>
                  </a:lnTo>
                  <a:lnTo>
                    <a:pt x="4963" y="1006"/>
                  </a:lnTo>
                  <a:lnTo>
                    <a:pt x="4970" y="998"/>
                  </a:lnTo>
                  <a:lnTo>
                    <a:pt x="4968" y="986"/>
                  </a:lnTo>
                  <a:lnTo>
                    <a:pt x="4963" y="977"/>
                  </a:lnTo>
                  <a:lnTo>
                    <a:pt x="4962" y="967"/>
                  </a:lnTo>
                  <a:lnTo>
                    <a:pt x="4965" y="961"/>
                  </a:lnTo>
                  <a:lnTo>
                    <a:pt x="4962" y="954"/>
                  </a:lnTo>
                  <a:lnTo>
                    <a:pt x="4959" y="944"/>
                  </a:lnTo>
                  <a:lnTo>
                    <a:pt x="4967" y="928"/>
                  </a:lnTo>
                  <a:lnTo>
                    <a:pt x="4971" y="921"/>
                  </a:lnTo>
                  <a:lnTo>
                    <a:pt x="4970" y="909"/>
                  </a:lnTo>
                  <a:lnTo>
                    <a:pt x="4965" y="902"/>
                  </a:lnTo>
                  <a:lnTo>
                    <a:pt x="4967" y="897"/>
                  </a:lnTo>
                  <a:lnTo>
                    <a:pt x="4977" y="891"/>
                  </a:lnTo>
                  <a:lnTo>
                    <a:pt x="4974" y="883"/>
                  </a:lnTo>
                  <a:lnTo>
                    <a:pt x="4974" y="874"/>
                  </a:lnTo>
                  <a:lnTo>
                    <a:pt x="4968" y="865"/>
                  </a:lnTo>
                  <a:lnTo>
                    <a:pt x="4971" y="854"/>
                  </a:lnTo>
                  <a:lnTo>
                    <a:pt x="4980" y="848"/>
                  </a:lnTo>
                  <a:lnTo>
                    <a:pt x="4980" y="842"/>
                  </a:lnTo>
                  <a:lnTo>
                    <a:pt x="4976" y="834"/>
                  </a:lnTo>
                  <a:lnTo>
                    <a:pt x="4970" y="818"/>
                  </a:lnTo>
                  <a:lnTo>
                    <a:pt x="4968" y="798"/>
                  </a:lnTo>
                  <a:lnTo>
                    <a:pt x="4973" y="796"/>
                  </a:lnTo>
                  <a:lnTo>
                    <a:pt x="4977" y="793"/>
                  </a:lnTo>
                  <a:lnTo>
                    <a:pt x="4976" y="785"/>
                  </a:lnTo>
                  <a:lnTo>
                    <a:pt x="4973" y="781"/>
                  </a:lnTo>
                  <a:lnTo>
                    <a:pt x="4974" y="772"/>
                  </a:lnTo>
                  <a:lnTo>
                    <a:pt x="4967" y="767"/>
                  </a:lnTo>
                  <a:lnTo>
                    <a:pt x="4962" y="759"/>
                  </a:lnTo>
                  <a:lnTo>
                    <a:pt x="4967" y="747"/>
                  </a:lnTo>
                  <a:lnTo>
                    <a:pt x="4967" y="733"/>
                  </a:lnTo>
                  <a:lnTo>
                    <a:pt x="4963" y="730"/>
                  </a:lnTo>
                  <a:lnTo>
                    <a:pt x="4956" y="720"/>
                  </a:lnTo>
                  <a:lnTo>
                    <a:pt x="4956" y="712"/>
                  </a:lnTo>
                  <a:lnTo>
                    <a:pt x="4968" y="698"/>
                  </a:lnTo>
                  <a:lnTo>
                    <a:pt x="4980" y="697"/>
                  </a:lnTo>
                  <a:lnTo>
                    <a:pt x="4983" y="691"/>
                  </a:lnTo>
                  <a:lnTo>
                    <a:pt x="4983" y="677"/>
                  </a:lnTo>
                  <a:lnTo>
                    <a:pt x="4986" y="659"/>
                  </a:lnTo>
                  <a:lnTo>
                    <a:pt x="4977" y="654"/>
                  </a:lnTo>
                  <a:lnTo>
                    <a:pt x="4970" y="645"/>
                  </a:lnTo>
                  <a:lnTo>
                    <a:pt x="4968" y="634"/>
                  </a:lnTo>
                  <a:lnTo>
                    <a:pt x="4954" y="619"/>
                  </a:lnTo>
                  <a:lnTo>
                    <a:pt x="4951" y="611"/>
                  </a:lnTo>
                  <a:lnTo>
                    <a:pt x="4959" y="604"/>
                  </a:lnTo>
                  <a:lnTo>
                    <a:pt x="4951" y="588"/>
                  </a:lnTo>
                  <a:lnTo>
                    <a:pt x="4947" y="579"/>
                  </a:lnTo>
                  <a:lnTo>
                    <a:pt x="4933" y="579"/>
                  </a:lnTo>
                  <a:lnTo>
                    <a:pt x="4924" y="571"/>
                  </a:lnTo>
                  <a:lnTo>
                    <a:pt x="4908" y="567"/>
                  </a:lnTo>
                  <a:lnTo>
                    <a:pt x="4901" y="574"/>
                  </a:lnTo>
                  <a:lnTo>
                    <a:pt x="4887" y="576"/>
                  </a:lnTo>
                  <a:lnTo>
                    <a:pt x="4878" y="584"/>
                  </a:lnTo>
                  <a:lnTo>
                    <a:pt x="4876" y="596"/>
                  </a:lnTo>
                  <a:lnTo>
                    <a:pt x="4869" y="599"/>
                  </a:lnTo>
                  <a:lnTo>
                    <a:pt x="4860" y="600"/>
                  </a:lnTo>
                  <a:lnTo>
                    <a:pt x="4855" y="617"/>
                  </a:lnTo>
                  <a:lnTo>
                    <a:pt x="4840" y="617"/>
                  </a:lnTo>
                  <a:lnTo>
                    <a:pt x="4829" y="619"/>
                  </a:lnTo>
                  <a:lnTo>
                    <a:pt x="4824" y="631"/>
                  </a:lnTo>
                  <a:lnTo>
                    <a:pt x="4824" y="643"/>
                  </a:lnTo>
                  <a:lnTo>
                    <a:pt x="4814" y="649"/>
                  </a:lnTo>
                  <a:lnTo>
                    <a:pt x="4809" y="665"/>
                  </a:lnTo>
                  <a:lnTo>
                    <a:pt x="4811" y="672"/>
                  </a:lnTo>
                  <a:lnTo>
                    <a:pt x="4801" y="677"/>
                  </a:lnTo>
                  <a:lnTo>
                    <a:pt x="4792" y="686"/>
                  </a:lnTo>
                  <a:lnTo>
                    <a:pt x="4769" y="691"/>
                  </a:lnTo>
                  <a:lnTo>
                    <a:pt x="4762" y="694"/>
                  </a:lnTo>
                  <a:lnTo>
                    <a:pt x="4749" y="691"/>
                  </a:lnTo>
                  <a:lnTo>
                    <a:pt x="4743" y="697"/>
                  </a:lnTo>
                  <a:lnTo>
                    <a:pt x="4733" y="701"/>
                  </a:lnTo>
                  <a:lnTo>
                    <a:pt x="4730" y="691"/>
                  </a:lnTo>
                  <a:lnTo>
                    <a:pt x="4722" y="680"/>
                  </a:lnTo>
                  <a:lnTo>
                    <a:pt x="4710" y="678"/>
                  </a:lnTo>
                  <a:lnTo>
                    <a:pt x="4699" y="688"/>
                  </a:lnTo>
                  <a:lnTo>
                    <a:pt x="4687" y="691"/>
                  </a:lnTo>
                  <a:lnTo>
                    <a:pt x="4682" y="683"/>
                  </a:lnTo>
                  <a:lnTo>
                    <a:pt x="4670" y="666"/>
                  </a:lnTo>
                  <a:lnTo>
                    <a:pt x="4662" y="662"/>
                  </a:lnTo>
                  <a:lnTo>
                    <a:pt x="4647" y="642"/>
                  </a:lnTo>
                  <a:lnTo>
                    <a:pt x="4647" y="631"/>
                  </a:lnTo>
                  <a:lnTo>
                    <a:pt x="4652" y="625"/>
                  </a:lnTo>
                  <a:lnTo>
                    <a:pt x="4653" y="610"/>
                  </a:lnTo>
                  <a:lnTo>
                    <a:pt x="4649" y="597"/>
                  </a:lnTo>
                  <a:lnTo>
                    <a:pt x="4646" y="582"/>
                  </a:lnTo>
                  <a:lnTo>
                    <a:pt x="4632" y="584"/>
                  </a:lnTo>
                  <a:lnTo>
                    <a:pt x="4630" y="574"/>
                  </a:lnTo>
                  <a:lnTo>
                    <a:pt x="4630" y="564"/>
                  </a:lnTo>
                  <a:lnTo>
                    <a:pt x="4636" y="553"/>
                  </a:lnTo>
                  <a:lnTo>
                    <a:pt x="4638" y="542"/>
                  </a:lnTo>
                  <a:lnTo>
                    <a:pt x="4632" y="539"/>
                  </a:lnTo>
                  <a:lnTo>
                    <a:pt x="4626" y="541"/>
                  </a:lnTo>
                  <a:lnTo>
                    <a:pt x="4618" y="547"/>
                  </a:lnTo>
                  <a:lnTo>
                    <a:pt x="4607" y="548"/>
                  </a:lnTo>
                  <a:lnTo>
                    <a:pt x="4600" y="552"/>
                  </a:lnTo>
                  <a:lnTo>
                    <a:pt x="4587" y="548"/>
                  </a:lnTo>
                  <a:lnTo>
                    <a:pt x="4580" y="542"/>
                  </a:lnTo>
                  <a:lnTo>
                    <a:pt x="4572" y="542"/>
                  </a:lnTo>
                  <a:lnTo>
                    <a:pt x="4568" y="538"/>
                  </a:lnTo>
                  <a:lnTo>
                    <a:pt x="4551" y="530"/>
                  </a:lnTo>
                  <a:lnTo>
                    <a:pt x="4548" y="523"/>
                  </a:lnTo>
                  <a:lnTo>
                    <a:pt x="4542" y="515"/>
                  </a:lnTo>
                  <a:lnTo>
                    <a:pt x="4537" y="515"/>
                  </a:lnTo>
                  <a:lnTo>
                    <a:pt x="4528" y="507"/>
                  </a:lnTo>
                  <a:lnTo>
                    <a:pt x="4526" y="500"/>
                  </a:lnTo>
                  <a:lnTo>
                    <a:pt x="4517" y="498"/>
                  </a:lnTo>
                  <a:lnTo>
                    <a:pt x="4508" y="489"/>
                  </a:lnTo>
                  <a:lnTo>
                    <a:pt x="4505" y="480"/>
                  </a:lnTo>
                  <a:lnTo>
                    <a:pt x="4499" y="474"/>
                  </a:lnTo>
                  <a:lnTo>
                    <a:pt x="4491" y="475"/>
                  </a:lnTo>
                  <a:lnTo>
                    <a:pt x="4488" y="484"/>
                  </a:lnTo>
                  <a:lnTo>
                    <a:pt x="4479" y="483"/>
                  </a:lnTo>
                  <a:lnTo>
                    <a:pt x="4471" y="486"/>
                  </a:lnTo>
                  <a:lnTo>
                    <a:pt x="4468" y="492"/>
                  </a:lnTo>
                  <a:lnTo>
                    <a:pt x="4459" y="486"/>
                  </a:lnTo>
                  <a:lnTo>
                    <a:pt x="4453" y="480"/>
                  </a:lnTo>
                  <a:lnTo>
                    <a:pt x="4445" y="475"/>
                  </a:lnTo>
                  <a:lnTo>
                    <a:pt x="4427" y="474"/>
                  </a:lnTo>
                  <a:lnTo>
                    <a:pt x="4422" y="469"/>
                  </a:lnTo>
                  <a:lnTo>
                    <a:pt x="4428" y="461"/>
                  </a:lnTo>
                  <a:lnTo>
                    <a:pt x="4428" y="457"/>
                  </a:lnTo>
                  <a:lnTo>
                    <a:pt x="4418" y="457"/>
                  </a:lnTo>
                  <a:lnTo>
                    <a:pt x="4409" y="464"/>
                  </a:lnTo>
                  <a:lnTo>
                    <a:pt x="4392" y="461"/>
                  </a:lnTo>
                  <a:lnTo>
                    <a:pt x="4386" y="466"/>
                  </a:lnTo>
                  <a:lnTo>
                    <a:pt x="4376" y="461"/>
                  </a:lnTo>
                  <a:lnTo>
                    <a:pt x="4369" y="464"/>
                  </a:lnTo>
                  <a:lnTo>
                    <a:pt x="4358" y="461"/>
                  </a:lnTo>
                  <a:lnTo>
                    <a:pt x="4352" y="452"/>
                  </a:lnTo>
                  <a:lnTo>
                    <a:pt x="4338" y="448"/>
                  </a:lnTo>
                  <a:lnTo>
                    <a:pt x="4320" y="428"/>
                  </a:lnTo>
                  <a:lnTo>
                    <a:pt x="4312" y="412"/>
                  </a:lnTo>
                  <a:lnTo>
                    <a:pt x="4314" y="402"/>
                  </a:lnTo>
                  <a:lnTo>
                    <a:pt x="4311" y="386"/>
                  </a:lnTo>
                  <a:lnTo>
                    <a:pt x="4302" y="385"/>
                  </a:lnTo>
                  <a:lnTo>
                    <a:pt x="4292" y="380"/>
                  </a:lnTo>
                  <a:lnTo>
                    <a:pt x="4291" y="364"/>
                  </a:lnTo>
                  <a:lnTo>
                    <a:pt x="4285" y="359"/>
                  </a:lnTo>
                  <a:lnTo>
                    <a:pt x="4282" y="342"/>
                  </a:lnTo>
                  <a:lnTo>
                    <a:pt x="4277" y="327"/>
                  </a:lnTo>
                  <a:lnTo>
                    <a:pt x="4248" y="309"/>
                  </a:lnTo>
                  <a:lnTo>
                    <a:pt x="4231" y="287"/>
                  </a:lnTo>
                  <a:lnTo>
                    <a:pt x="4230" y="278"/>
                  </a:lnTo>
                  <a:lnTo>
                    <a:pt x="4222" y="264"/>
                  </a:lnTo>
                  <a:lnTo>
                    <a:pt x="4214" y="269"/>
                  </a:lnTo>
                  <a:lnTo>
                    <a:pt x="4210" y="266"/>
                  </a:lnTo>
                  <a:lnTo>
                    <a:pt x="4211" y="257"/>
                  </a:lnTo>
                  <a:lnTo>
                    <a:pt x="4213" y="250"/>
                  </a:lnTo>
                  <a:lnTo>
                    <a:pt x="4202" y="243"/>
                  </a:lnTo>
                  <a:lnTo>
                    <a:pt x="4198" y="229"/>
                  </a:lnTo>
                  <a:lnTo>
                    <a:pt x="4188" y="224"/>
                  </a:lnTo>
                  <a:lnTo>
                    <a:pt x="4185" y="212"/>
                  </a:lnTo>
                  <a:lnTo>
                    <a:pt x="4176" y="200"/>
                  </a:lnTo>
                  <a:lnTo>
                    <a:pt x="4169" y="186"/>
                  </a:lnTo>
                  <a:lnTo>
                    <a:pt x="4150" y="176"/>
                  </a:lnTo>
                  <a:lnTo>
                    <a:pt x="4149" y="166"/>
                  </a:lnTo>
                  <a:lnTo>
                    <a:pt x="4153" y="156"/>
                  </a:lnTo>
                  <a:lnTo>
                    <a:pt x="4152" y="146"/>
                  </a:lnTo>
                  <a:lnTo>
                    <a:pt x="4130" y="145"/>
                  </a:lnTo>
                  <a:lnTo>
                    <a:pt x="4127" y="140"/>
                  </a:lnTo>
                  <a:lnTo>
                    <a:pt x="4127" y="133"/>
                  </a:lnTo>
                  <a:lnTo>
                    <a:pt x="4123" y="122"/>
                  </a:lnTo>
                  <a:lnTo>
                    <a:pt x="4123" y="111"/>
                  </a:lnTo>
                  <a:lnTo>
                    <a:pt x="4117" y="102"/>
                  </a:lnTo>
                  <a:lnTo>
                    <a:pt x="4109" y="98"/>
                  </a:lnTo>
                  <a:lnTo>
                    <a:pt x="4109" y="90"/>
                  </a:lnTo>
                  <a:lnTo>
                    <a:pt x="4103" y="85"/>
                  </a:lnTo>
                  <a:lnTo>
                    <a:pt x="4095" y="85"/>
                  </a:lnTo>
                  <a:lnTo>
                    <a:pt x="4081" y="82"/>
                  </a:lnTo>
                  <a:lnTo>
                    <a:pt x="4078" y="75"/>
                  </a:lnTo>
                  <a:lnTo>
                    <a:pt x="4083" y="67"/>
                  </a:lnTo>
                  <a:lnTo>
                    <a:pt x="4080" y="59"/>
                  </a:lnTo>
                  <a:lnTo>
                    <a:pt x="4068" y="58"/>
                  </a:lnTo>
                  <a:lnTo>
                    <a:pt x="4060" y="64"/>
                  </a:lnTo>
                  <a:lnTo>
                    <a:pt x="4057" y="58"/>
                  </a:lnTo>
                  <a:lnTo>
                    <a:pt x="4048" y="58"/>
                  </a:lnTo>
                  <a:lnTo>
                    <a:pt x="4045" y="49"/>
                  </a:lnTo>
                  <a:lnTo>
                    <a:pt x="4046" y="41"/>
                  </a:lnTo>
                  <a:lnTo>
                    <a:pt x="4042" y="33"/>
                  </a:lnTo>
                  <a:lnTo>
                    <a:pt x="4031" y="29"/>
                  </a:lnTo>
                  <a:lnTo>
                    <a:pt x="4023" y="30"/>
                  </a:lnTo>
                  <a:lnTo>
                    <a:pt x="4014" y="21"/>
                  </a:lnTo>
                  <a:lnTo>
                    <a:pt x="4008" y="24"/>
                  </a:lnTo>
                  <a:lnTo>
                    <a:pt x="3997" y="24"/>
                  </a:lnTo>
                  <a:lnTo>
                    <a:pt x="3990" y="21"/>
                  </a:lnTo>
                  <a:lnTo>
                    <a:pt x="3982" y="26"/>
                  </a:lnTo>
                  <a:lnTo>
                    <a:pt x="3984" y="35"/>
                  </a:lnTo>
                  <a:lnTo>
                    <a:pt x="3978" y="38"/>
                  </a:lnTo>
                  <a:lnTo>
                    <a:pt x="3962" y="32"/>
                  </a:lnTo>
                  <a:lnTo>
                    <a:pt x="3958" y="26"/>
                  </a:lnTo>
                  <a:lnTo>
                    <a:pt x="3947" y="30"/>
                  </a:lnTo>
                  <a:lnTo>
                    <a:pt x="3929" y="30"/>
                  </a:lnTo>
                  <a:lnTo>
                    <a:pt x="3926" y="23"/>
                  </a:lnTo>
                  <a:lnTo>
                    <a:pt x="3915" y="13"/>
                  </a:lnTo>
                  <a:lnTo>
                    <a:pt x="3889" y="12"/>
                  </a:lnTo>
                  <a:lnTo>
                    <a:pt x="3878" y="3"/>
                  </a:lnTo>
                  <a:lnTo>
                    <a:pt x="3864" y="3"/>
                  </a:lnTo>
                  <a:lnTo>
                    <a:pt x="3855" y="0"/>
                  </a:lnTo>
                  <a:lnTo>
                    <a:pt x="3852" y="3"/>
                  </a:lnTo>
                  <a:lnTo>
                    <a:pt x="3828" y="6"/>
                  </a:lnTo>
                  <a:lnTo>
                    <a:pt x="3823" y="18"/>
                  </a:lnTo>
                  <a:lnTo>
                    <a:pt x="3817" y="18"/>
                  </a:lnTo>
                  <a:lnTo>
                    <a:pt x="3809" y="24"/>
                  </a:lnTo>
                  <a:lnTo>
                    <a:pt x="3793" y="23"/>
                  </a:lnTo>
                  <a:lnTo>
                    <a:pt x="3783" y="26"/>
                  </a:lnTo>
                  <a:lnTo>
                    <a:pt x="3765" y="23"/>
                  </a:lnTo>
                  <a:lnTo>
                    <a:pt x="3756" y="33"/>
                  </a:lnTo>
                  <a:lnTo>
                    <a:pt x="3742" y="33"/>
                  </a:lnTo>
                  <a:lnTo>
                    <a:pt x="3736" y="46"/>
                  </a:lnTo>
                  <a:lnTo>
                    <a:pt x="3724" y="50"/>
                  </a:lnTo>
                  <a:lnTo>
                    <a:pt x="3712" y="49"/>
                  </a:lnTo>
                  <a:lnTo>
                    <a:pt x="3708" y="52"/>
                  </a:lnTo>
                  <a:lnTo>
                    <a:pt x="3698" y="53"/>
                  </a:lnTo>
                  <a:lnTo>
                    <a:pt x="3689" y="56"/>
                  </a:lnTo>
                  <a:lnTo>
                    <a:pt x="3667" y="58"/>
                  </a:lnTo>
                  <a:lnTo>
                    <a:pt x="3658" y="65"/>
                  </a:lnTo>
                  <a:lnTo>
                    <a:pt x="3658" y="76"/>
                  </a:lnTo>
                  <a:lnTo>
                    <a:pt x="3647" y="90"/>
                  </a:lnTo>
                  <a:lnTo>
                    <a:pt x="3641" y="105"/>
                  </a:lnTo>
                  <a:lnTo>
                    <a:pt x="3635" y="113"/>
                  </a:lnTo>
                  <a:lnTo>
                    <a:pt x="3635" y="122"/>
                  </a:lnTo>
                  <a:lnTo>
                    <a:pt x="3631" y="128"/>
                  </a:lnTo>
                  <a:lnTo>
                    <a:pt x="3631" y="148"/>
                  </a:lnTo>
                  <a:lnTo>
                    <a:pt x="3635" y="156"/>
                  </a:lnTo>
                  <a:lnTo>
                    <a:pt x="3644" y="156"/>
                  </a:lnTo>
                  <a:lnTo>
                    <a:pt x="3663" y="145"/>
                  </a:lnTo>
                  <a:lnTo>
                    <a:pt x="3673" y="140"/>
                  </a:lnTo>
                  <a:lnTo>
                    <a:pt x="3683" y="143"/>
                  </a:lnTo>
                  <a:lnTo>
                    <a:pt x="3695" y="162"/>
                  </a:lnTo>
                  <a:lnTo>
                    <a:pt x="3701" y="177"/>
                  </a:lnTo>
                  <a:lnTo>
                    <a:pt x="3713" y="186"/>
                  </a:lnTo>
                  <a:lnTo>
                    <a:pt x="3713" y="198"/>
                  </a:lnTo>
                  <a:lnTo>
                    <a:pt x="3716" y="208"/>
                  </a:lnTo>
                  <a:lnTo>
                    <a:pt x="3715" y="227"/>
                  </a:lnTo>
                  <a:lnTo>
                    <a:pt x="3705" y="235"/>
                  </a:lnTo>
                  <a:lnTo>
                    <a:pt x="3695" y="250"/>
                  </a:lnTo>
                  <a:lnTo>
                    <a:pt x="3692" y="270"/>
                  </a:lnTo>
                  <a:lnTo>
                    <a:pt x="3681" y="278"/>
                  </a:lnTo>
                  <a:lnTo>
                    <a:pt x="3672" y="295"/>
                  </a:lnTo>
                  <a:lnTo>
                    <a:pt x="3670" y="307"/>
                  </a:lnTo>
                  <a:lnTo>
                    <a:pt x="3679" y="321"/>
                  </a:lnTo>
                  <a:lnTo>
                    <a:pt x="3676" y="330"/>
                  </a:lnTo>
                  <a:lnTo>
                    <a:pt x="3678" y="348"/>
                  </a:lnTo>
                  <a:lnTo>
                    <a:pt x="3689" y="357"/>
                  </a:lnTo>
                  <a:lnTo>
                    <a:pt x="3686" y="373"/>
                  </a:lnTo>
                  <a:lnTo>
                    <a:pt x="3676" y="379"/>
                  </a:lnTo>
                  <a:lnTo>
                    <a:pt x="3673" y="388"/>
                  </a:lnTo>
                  <a:lnTo>
                    <a:pt x="3679" y="402"/>
                  </a:lnTo>
                  <a:lnTo>
                    <a:pt x="3679" y="425"/>
                  </a:lnTo>
                  <a:lnTo>
                    <a:pt x="3675" y="432"/>
                  </a:lnTo>
                  <a:lnTo>
                    <a:pt x="3676" y="455"/>
                  </a:lnTo>
                  <a:lnTo>
                    <a:pt x="3686" y="457"/>
                  </a:lnTo>
                  <a:lnTo>
                    <a:pt x="3692" y="461"/>
                  </a:lnTo>
                  <a:lnTo>
                    <a:pt x="3698" y="457"/>
                  </a:lnTo>
                  <a:lnTo>
                    <a:pt x="3704" y="460"/>
                  </a:lnTo>
                  <a:lnTo>
                    <a:pt x="3707" y="477"/>
                  </a:lnTo>
                  <a:lnTo>
                    <a:pt x="3702" y="492"/>
                  </a:lnTo>
                  <a:lnTo>
                    <a:pt x="3690" y="504"/>
                  </a:lnTo>
                  <a:lnTo>
                    <a:pt x="3661" y="510"/>
                  </a:lnTo>
                  <a:lnTo>
                    <a:pt x="3641" y="523"/>
                  </a:lnTo>
                  <a:lnTo>
                    <a:pt x="3603" y="559"/>
                  </a:lnTo>
                  <a:lnTo>
                    <a:pt x="3594" y="561"/>
                  </a:lnTo>
                  <a:lnTo>
                    <a:pt x="3583" y="550"/>
                  </a:lnTo>
                  <a:lnTo>
                    <a:pt x="3559" y="547"/>
                  </a:lnTo>
                  <a:lnTo>
                    <a:pt x="3543" y="550"/>
                  </a:lnTo>
                  <a:lnTo>
                    <a:pt x="3542" y="544"/>
                  </a:lnTo>
                  <a:lnTo>
                    <a:pt x="3530" y="542"/>
                  </a:lnTo>
                  <a:lnTo>
                    <a:pt x="3520" y="545"/>
                  </a:lnTo>
                  <a:lnTo>
                    <a:pt x="3522" y="547"/>
                  </a:lnTo>
                  <a:lnTo>
                    <a:pt x="3504" y="672"/>
                  </a:lnTo>
                  <a:lnTo>
                    <a:pt x="3508" y="700"/>
                  </a:lnTo>
                  <a:lnTo>
                    <a:pt x="3501" y="723"/>
                  </a:lnTo>
                  <a:lnTo>
                    <a:pt x="3504" y="740"/>
                  </a:lnTo>
                  <a:lnTo>
                    <a:pt x="3493" y="775"/>
                  </a:lnTo>
                  <a:lnTo>
                    <a:pt x="3505" y="801"/>
                  </a:lnTo>
                  <a:lnTo>
                    <a:pt x="3543" y="819"/>
                  </a:lnTo>
                  <a:lnTo>
                    <a:pt x="3569" y="799"/>
                  </a:lnTo>
                  <a:lnTo>
                    <a:pt x="3603" y="799"/>
                  </a:lnTo>
                  <a:lnTo>
                    <a:pt x="3638" y="805"/>
                  </a:lnTo>
                  <a:lnTo>
                    <a:pt x="3655" y="822"/>
                  </a:lnTo>
                  <a:lnTo>
                    <a:pt x="3675" y="792"/>
                  </a:lnTo>
                  <a:lnTo>
                    <a:pt x="3672" y="773"/>
                  </a:lnTo>
                  <a:lnTo>
                    <a:pt x="3673" y="758"/>
                  </a:lnTo>
                  <a:lnTo>
                    <a:pt x="3695" y="752"/>
                  </a:lnTo>
                  <a:lnTo>
                    <a:pt x="3704" y="744"/>
                  </a:lnTo>
                  <a:lnTo>
                    <a:pt x="3741" y="753"/>
                  </a:lnTo>
                  <a:lnTo>
                    <a:pt x="3760" y="779"/>
                  </a:lnTo>
                  <a:lnTo>
                    <a:pt x="3789" y="807"/>
                  </a:lnTo>
                  <a:lnTo>
                    <a:pt x="3814" y="836"/>
                  </a:lnTo>
                  <a:lnTo>
                    <a:pt x="3845" y="857"/>
                  </a:lnTo>
                  <a:lnTo>
                    <a:pt x="3845" y="871"/>
                  </a:lnTo>
                  <a:lnTo>
                    <a:pt x="3851" y="883"/>
                  </a:lnTo>
                  <a:lnTo>
                    <a:pt x="3849" y="897"/>
                  </a:lnTo>
                  <a:lnTo>
                    <a:pt x="3845" y="906"/>
                  </a:lnTo>
                  <a:lnTo>
                    <a:pt x="3843" y="917"/>
                  </a:lnTo>
                  <a:lnTo>
                    <a:pt x="3837" y="928"/>
                  </a:lnTo>
                  <a:lnTo>
                    <a:pt x="3825" y="925"/>
                  </a:lnTo>
                  <a:lnTo>
                    <a:pt x="3817" y="917"/>
                  </a:lnTo>
                  <a:lnTo>
                    <a:pt x="3800" y="918"/>
                  </a:lnTo>
                  <a:lnTo>
                    <a:pt x="3791" y="926"/>
                  </a:lnTo>
                  <a:lnTo>
                    <a:pt x="3768" y="915"/>
                  </a:lnTo>
                  <a:lnTo>
                    <a:pt x="3754" y="918"/>
                  </a:lnTo>
                  <a:lnTo>
                    <a:pt x="3739" y="938"/>
                  </a:lnTo>
                  <a:lnTo>
                    <a:pt x="3716" y="957"/>
                  </a:lnTo>
                  <a:lnTo>
                    <a:pt x="3704" y="964"/>
                  </a:lnTo>
                  <a:lnTo>
                    <a:pt x="3689" y="954"/>
                  </a:lnTo>
                  <a:lnTo>
                    <a:pt x="3683" y="957"/>
                  </a:lnTo>
                  <a:lnTo>
                    <a:pt x="3683" y="970"/>
                  </a:lnTo>
                  <a:lnTo>
                    <a:pt x="3676" y="980"/>
                  </a:lnTo>
                  <a:lnTo>
                    <a:pt x="3666" y="981"/>
                  </a:lnTo>
                  <a:lnTo>
                    <a:pt x="3657" y="980"/>
                  </a:lnTo>
                  <a:lnTo>
                    <a:pt x="3650" y="990"/>
                  </a:lnTo>
                  <a:lnTo>
                    <a:pt x="3637" y="1012"/>
                  </a:lnTo>
                  <a:lnTo>
                    <a:pt x="3632" y="1036"/>
                  </a:lnTo>
                  <a:lnTo>
                    <a:pt x="3634" y="1053"/>
                  </a:lnTo>
                  <a:lnTo>
                    <a:pt x="3624" y="1064"/>
                  </a:lnTo>
                  <a:lnTo>
                    <a:pt x="3608" y="1068"/>
                  </a:lnTo>
                  <a:lnTo>
                    <a:pt x="3572" y="1093"/>
                  </a:lnTo>
                  <a:lnTo>
                    <a:pt x="3553" y="1093"/>
                  </a:lnTo>
                  <a:lnTo>
                    <a:pt x="3533" y="1088"/>
                  </a:lnTo>
                  <a:lnTo>
                    <a:pt x="3524" y="1096"/>
                  </a:lnTo>
                  <a:lnTo>
                    <a:pt x="3508" y="1128"/>
                  </a:lnTo>
                  <a:lnTo>
                    <a:pt x="3493" y="1139"/>
                  </a:lnTo>
                  <a:lnTo>
                    <a:pt x="3475" y="1152"/>
                  </a:lnTo>
                  <a:lnTo>
                    <a:pt x="3464" y="1163"/>
                  </a:lnTo>
                  <a:lnTo>
                    <a:pt x="3459" y="1177"/>
                  </a:lnTo>
                  <a:lnTo>
                    <a:pt x="3450" y="1178"/>
                  </a:lnTo>
                  <a:lnTo>
                    <a:pt x="3433" y="1171"/>
                  </a:lnTo>
                  <a:lnTo>
                    <a:pt x="3413" y="1166"/>
                  </a:lnTo>
                  <a:lnTo>
                    <a:pt x="3389" y="1157"/>
                  </a:lnTo>
                  <a:lnTo>
                    <a:pt x="3369" y="1143"/>
                  </a:lnTo>
                  <a:lnTo>
                    <a:pt x="3349" y="1143"/>
                  </a:lnTo>
                  <a:lnTo>
                    <a:pt x="3317" y="1149"/>
                  </a:lnTo>
                  <a:lnTo>
                    <a:pt x="3299" y="1163"/>
                  </a:lnTo>
                  <a:lnTo>
                    <a:pt x="3288" y="1180"/>
                  </a:lnTo>
                  <a:lnTo>
                    <a:pt x="3287" y="1215"/>
                  </a:lnTo>
                  <a:lnTo>
                    <a:pt x="3288" y="1233"/>
                  </a:lnTo>
                  <a:lnTo>
                    <a:pt x="3287" y="1244"/>
                  </a:lnTo>
                  <a:lnTo>
                    <a:pt x="3323" y="1268"/>
                  </a:lnTo>
                  <a:lnTo>
                    <a:pt x="3357" y="1288"/>
                  </a:lnTo>
                  <a:lnTo>
                    <a:pt x="3357" y="1299"/>
                  </a:lnTo>
                  <a:lnTo>
                    <a:pt x="3348" y="1314"/>
                  </a:lnTo>
                  <a:lnTo>
                    <a:pt x="3337" y="1330"/>
                  </a:lnTo>
                  <a:lnTo>
                    <a:pt x="3302" y="1369"/>
                  </a:lnTo>
                  <a:lnTo>
                    <a:pt x="3280" y="1405"/>
                  </a:lnTo>
                  <a:lnTo>
                    <a:pt x="3270" y="1430"/>
                  </a:lnTo>
                  <a:lnTo>
                    <a:pt x="3256" y="1430"/>
                  </a:lnTo>
                  <a:lnTo>
                    <a:pt x="3230" y="1440"/>
                  </a:lnTo>
                  <a:lnTo>
                    <a:pt x="3210" y="1440"/>
                  </a:lnTo>
                  <a:lnTo>
                    <a:pt x="3189" y="1455"/>
                  </a:lnTo>
                  <a:lnTo>
                    <a:pt x="3167" y="1472"/>
                  </a:lnTo>
                  <a:lnTo>
                    <a:pt x="3144" y="1472"/>
                  </a:lnTo>
                  <a:lnTo>
                    <a:pt x="3111" y="1476"/>
                  </a:lnTo>
                  <a:lnTo>
                    <a:pt x="3088" y="1484"/>
                  </a:lnTo>
                  <a:lnTo>
                    <a:pt x="3062" y="1492"/>
                  </a:lnTo>
                  <a:lnTo>
                    <a:pt x="3004" y="1511"/>
                  </a:lnTo>
                  <a:lnTo>
                    <a:pt x="2958" y="1527"/>
                  </a:lnTo>
                  <a:lnTo>
                    <a:pt x="2935" y="1553"/>
                  </a:lnTo>
                  <a:lnTo>
                    <a:pt x="2900" y="1580"/>
                  </a:lnTo>
                  <a:lnTo>
                    <a:pt x="2886" y="1593"/>
                  </a:lnTo>
                  <a:lnTo>
                    <a:pt x="2866" y="1594"/>
                  </a:lnTo>
                  <a:lnTo>
                    <a:pt x="2842" y="1586"/>
                  </a:lnTo>
                  <a:lnTo>
                    <a:pt x="2842" y="1577"/>
                  </a:lnTo>
                  <a:lnTo>
                    <a:pt x="2839" y="1565"/>
                  </a:lnTo>
                  <a:lnTo>
                    <a:pt x="2805" y="1576"/>
                  </a:lnTo>
                  <a:lnTo>
                    <a:pt x="2776" y="1580"/>
                  </a:lnTo>
                  <a:lnTo>
                    <a:pt x="2747" y="1565"/>
                  </a:lnTo>
                  <a:lnTo>
                    <a:pt x="2724" y="1562"/>
                  </a:lnTo>
                  <a:lnTo>
                    <a:pt x="2672" y="1542"/>
                  </a:lnTo>
                  <a:lnTo>
                    <a:pt x="2622" y="1519"/>
                  </a:lnTo>
                  <a:lnTo>
                    <a:pt x="2594" y="1493"/>
                  </a:lnTo>
                  <a:lnTo>
                    <a:pt x="2573" y="1493"/>
                  </a:lnTo>
                  <a:lnTo>
                    <a:pt x="2515" y="1486"/>
                  </a:lnTo>
                  <a:lnTo>
                    <a:pt x="2466" y="1487"/>
                  </a:lnTo>
                  <a:lnTo>
                    <a:pt x="2453" y="1484"/>
                  </a:lnTo>
                  <a:lnTo>
                    <a:pt x="2444" y="1490"/>
                  </a:lnTo>
                  <a:lnTo>
                    <a:pt x="2440" y="1499"/>
                  </a:lnTo>
                  <a:lnTo>
                    <a:pt x="2412" y="1508"/>
                  </a:lnTo>
                  <a:lnTo>
                    <a:pt x="2374" y="1513"/>
                  </a:lnTo>
                  <a:lnTo>
                    <a:pt x="2307" y="1507"/>
                  </a:lnTo>
                  <a:lnTo>
                    <a:pt x="2258" y="1510"/>
                  </a:lnTo>
                  <a:lnTo>
                    <a:pt x="2220" y="1507"/>
                  </a:lnTo>
                  <a:lnTo>
                    <a:pt x="2187" y="1511"/>
                  </a:lnTo>
                  <a:lnTo>
                    <a:pt x="2171" y="1513"/>
                  </a:lnTo>
                  <a:lnTo>
                    <a:pt x="2157" y="1508"/>
                  </a:lnTo>
                  <a:lnTo>
                    <a:pt x="2139" y="1473"/>
                  </a:lnTo>
                  <a:lnTo>
                    <a:pt x="2132" y="1455"/>
                  </a:lnTo>
                  <a:lnTo>
                    <a:pt x="2116" y="1430"/>
                  </a:lnTo>
                  <a:lnTo>
                    <a:pt x="2100" y="1414"/>
                  </a:lnTo>
                  <a:lnTo>
                    <a:pt x="2091" y="1391"/>
                  </a:lnTo>
                  <a:lnTo>
                    <a:pt x="2090" y="1380"/>
                  </a:lnTo>
                  <a:lnTo>
                    <a:pt x="2079" y="1368"/>
                  </a:lnTo>
                  <a:lnTo>
                    <a:pt x="2067" y="1363"/>
                  </a:lnTo>
                  <a:lnTo>
                    <a:pt x="2058" y="1362"/>
                  </a:lnTo>
                  <a:lnTo>
                    <a:pt x="2055" y="1353"/>
                  </a:lnTo>
                  <a:lnTo>
                    <a:pt x="2053" y="1339"/>
                  </a:lnTo>
                  <a:lnTo>
                    <a:pt x="2047" y="1336"/>
                  </a:lnTo>
                  <a:lnTo>
                    <a:pt x="2039" y="1337"/>
                  </a:lnTo>
                  <a:lnTo>
                    <a:pt x="2016" y="1337"/>
                  </a:lnTo>
                  <a:lnTo>
                    <a:pt x="1998" y="1327"/>
                  </a:lnTo>
                  <a:lnTo>
                    <a:pt x="1967" y="1305"/>
                  </a:lnTo>
                  <a:lnTo>
                    <a:pt x="1958" y="1302"/>
                  </a:lnTo>
                  <a:lnTo>
                    <a:pt x="1951" y="1304"/>
                  </a:lnTo>
                  <a:lnTo>
                    <a:pt x="1935" y="1301"/>
                  </a:lnTo>
                  <a:lnTo>
                    <a:pt x="1929" y="1291"/>
                  </a:lnTo>
                  <a:lnTo>
                    <a:pt x="1903" y="1275"/>
                  </a:lnTo>
                  <a:lnTo>
                    <a:pt x="1848" y="1262"/>
                  </a:lnTo>
                  <a:lnTo>
                    <a:pt x="1844" y="1264"/>
                  </a:lnTo>
                  <a:lnTo>
                    <a:pt x="1836" y="1270"/>
                  </a:lnTo>
                  <a:lnTo>
                    <a:pt x="1814" y="1272"/>
                  </a:lnTo>
                  <a:lnTo>
                    <a:pt x="1779" y="1273"/>
                  </a:lnTo>
                  <a:lnTo>
                    <a:pt x="1700" y="1255"/>
                  </a:lnTo>
                  <a:lnTo>
                    <a:pt x="1682" y="1246"/>
                  </a:lnTo>
                  <a:lnTo>
                    <a:pt x="1663" y="1218"/>
                  </a:lnTo>
                  <a:lnTo>
                    <a:pt x="1660" y="1204"/>
                  </a:lnTo>
                  <a:lnTo>
                    <a:pt x="1660" y="1192"/>
                  </a:lnTo>
                  <a:lnTo>
                    <a:pt x="1666" y="1184"/>
                  </a:lnTo>
                  <a:lnTo>
                    <a:pt x="1677" y="1175"/>
                  </a:lnTo>
                  <a:lnTo>
                    <a:pt x="1682" y="1160"/>
                  </a:lnTo>
                  <a:lnTo>
                    <a:pt x="1674" y="1149"/>
                  </a:lnTo>
                  <a:lnTo>
                    <a:pt x="1669" y="1131"/>
                  </a:lnTo>
                  <a:lnTo>
                    <a:pt x="1672" y="1120"/>
                  </a:lnTo>
                  <a:lnTo>
                    <a:pt x="1672" y="1102"/>
                  </a:lnTo>
                  <a:lnTo>
                    <a:pt x="1665" y="1091"/>
                  </a:lnTo>
                  <a:lnTo>
                    <a:pt x="1656" y="1074"/>
                  </a:lnTo>
                  <a:lnTo>
                    <a:pt x="1643" y="1070"/>
                  </a:lnTo>
                  <a:lnTo>
                    <a:pt x="1630" y="1059"/>
                  </a:lnTo>
                  <a:lnTo>
                    <a:pt x="1625" y="1044"/>
                  </a:lnTo>
                  <a:lnTo>
                    <a:pt x="1616" y="1033"/>
                  </a:lnTo>
                  <a:lnTo>
                    <a:pt x="1611" y="1018"/>
                  </a:lnTo>
                  <a:lnTo>
                    <a:pt x="1610" y="1006"/>
                  </a:lnTo>
                  <a:lnTo>
                    <a:pt x="1600" y="992"/>
                  </a:lnTo>
                  <a:lnTo>
                    <a:pt x="1588" y="981"/>
                  </a:lnTo>
                  <a:lnTo>
                    <a:pt x="1576" y="978"/>
                  </a:lnTo>
                  <a:lnTo>
                    <a:pt x="1570" y="969"/>
                  </a:lnTo>
                  <a:lnTo>
                    <a:pt x="1556" y="963"/>
                  </a:lnTo>
                  <a:lnTo>
                    <a:pt x="1544" y="964"/>
                  </a:lnTo>
                  <a:lnTo>
                    <a:pt x="1536" y="972"/>
                  </a:lnTo>
                  <a:lnTo>
                    <a:pt x="1527" y="975"/>
                  </a:lnTo>
                  <a:lnTo>
                    <a:pt x="1518" y="972"/>
                  </a:lnTo>
                  <a:lnTo>
                    <a:pt x="1506" y="958"/>
                  </a:lnTo>
                  <a:lnTo>
                    <a:pt x="1501" y="951"/>
                  </a:lnTo>
                  <a:lnTo>
                    <a:pt x="1486" y="951"/>
                  </a:lnTo>
                  <a:lnTo>
                    <a:pt x="1471" y="958"/>
                  </a:lnTo>
                  <a:lnTo>
                    <a:pt x="1464" y="966"/>
                  </a:lnTo>
                  <a:lnTo>
                    <a:pt x="1461" y="975"/>
                  </a:lnTo>
                  <a:lnTo>
                    <a:pt x="1454" y="975"/>
                  </a:lnTo>
                  <a:lnTo>
                    <a:pt x="1437" y="964"/>
                  </a:lnTo>
                  <a:lnTo>
                    <a:pt x="1432" y="954"/>
                  </a:lnTo>
                  <a:lnTo>
                    <a:pt x="1432" y="947"/>
                  </a:lnTo>
                  <a:lnTo>
                    <a:pt x="1422" y="934"/>
                  </a:lnTo>
                  <a:lnTo>
                    <a:pt x="1405" y="923"/>
                  </a:lnTo>
                  <a:lnTo>
                    <a:pt x="1393" y="909"/>
                  </a:lnTo>
                  <a:lnTo>
                    <a:pt x="1383" y="905"/>
                  </a:lnTo>
                  <a:lnTo>
                    <a:pt x="1376" y="897"/>
                  </a:lnTo>
                  <a:lnTo>
                    <a:pt x="1371" y="888"/>
                  </a:lnTo>
                  <a:lnTo>
                    <a:pt x="1371" y="877"/>
                  </a:lnTo>
                  <a:lnTo>
                    <a:pt x="1367" y="868"/>
                  </a:lnTo>
                  <a:lnTo>
                    <a:pt x="1364" y="869"/>
                  </a:lnTo>
                  <a:lnTo>
                    <a:pt x="1362" y="874"/>
                  </a:lnTo>
                  <a:lnTo>
                    <a:pt x="1357" y="876"/>
                  </a:lnTo>
                  <a:lnTo>
                    <a:pt x="1351" y="865"/>
                  </a:lnTo>
                  <a:lnTo>
                    <a:pt x="1347" y="860"/>
                  </a:lnTo>
                  <a:lnTo>
                    <a:pt x="1347" y="842"/>
                  </a:lnTo>
                  <a:lnTo>
                    <a:pt x="1345" y="834"/>
                  </a:lnTo>
                  <a:lnTo>
                    <a:pt x="1345" y="834"/>
                  </a:lnTo>
                  <a:lnTo>
                    <a:pt x="1345" y="834"/>
                  </a:lnTo>
                  <a:lnTo>
                    <a:pt x="1339" y="834"/>
                  </a:lnTo>
                  <a:lnTo>
                    <a:pt x="1322" y="828"/>
                  </a:lnTo>
                  <a:lnTo>
                    <a:pt x="1312" y="828"/>
                  </a:lnTo>
                  <a:lnTo>
                    <a:pt x="1312" y="828"/>
                  </a:lnTo>
                  <a:lnTo>
                    <a:pt x="1312" y="828"/>
                  </a:lnTo>
                  <a:lnTo>
                    <a:pt x="1315" y="831"/>
                  </a:lnTo>
                  <a:lnTo>
                    <a:pt x="1299" y="847"/>
                  </a:lnTo>
                  <a:lnTo>
                    <a:pt x="1287" y="854"/>
                  </a:lnTo>
                  <a:lnTo>
                    <a:pt x="1264" y="876"/>
                  </a:lnTo>
                  <a:lnTo>
                    <a:pt x="1264" y="889"/>
                  </a:lnTo>
                  <a:lnTo>
                    <a:pt x="1269" y="899"/>
                  </a:lnTo>
                  <a:lnTo>
                    <a:pt x="1260" y="915"/>
                  </a:lnTo>
                  <a:lnTo>
                    <a:pt x="1235" y="925"/>
                  </a:lnTo>
                  <a:lnTo>
                    <a:pt x="1220" y="935"/>
                  </a:lnTo>
                  <a:lnTo>
                    <a:pt x="1217" y="954"/>
                  </a:lnTo>
                  <a:lnTo>
                    <a:pt x="1218" y="989"/>
                  </a:lnTo>
                  <a:lnTo>
                    <a:pt x="1234" y="1021"/>
                  </a:lnTo>
                  <a:lnTo>
                    <a:pt x="1249" y="1041"/>
                  </a:lnTo>
                  <a:lnTo>
                    <a:pt x="1247" y="1051"/>
                  </a:lnTo>
                  <a:lnTo>
                    <a:pt x="1226" y="1074"/>
                  </a:lnTo>
                  <a:lnTo>
                    <a:pt x="1209" y="1080"/>
                  </a:lnTo>
                  <a:lnTo>
                    <a:pt x="1195" y="1097"/>
                  </a:lnTo>
                  <a:lnTo>
                    <a:pt x="1183" y="1102"/>
                  </a:lnTo>
                  <a:lnTo>
                    <a:pt x="1176" y="1099"/>
                  </a:lnTo>
                  <a:lnTo>
                    <a:pt x="1172" y="1090"/>
                  </a:lnTo>
                  <a:lnTo>
                    <a:pt x="1157" y="1090"/>
                  </a:lnTo>
                  <a:lnTo>
                    <a:pt x="1127" y="1096"/>
                  </a:lnTo>
                  <a:lnTo>
                    <a:pt x="1105" y="1094"/>
                  </a:lnTo>
                  <a:lnTo>
                    <a:pt x="1073" y="1083"/>
                  </a:lnTo>
                  <a:lnTo>
                    <a:pt x="1055" y="1080"/>
                  </a:lnTo>
                  <a:lnTo>
                    <a:pt x="1044" y="1082"/>
                  </a:lnTo>
                  <a:lnTo>
                    <a:pt x="1038" y="1119"/>
                  </a:lnTo>
                  <a:lnTo>
                    <a:pt x="1030" y="1143"/>
                  </a:lnTo>
                  <a:lnTo>
                    <a:pt x="1030" y="1160"/>
                  </a:lnTo>
                  <a:lnTo>
                    <a:pt x="1023" y="1207"/>
                  </a:lnTo>
                  <a:lnTo>
                    <a:pt x="1023" y="1244"/>
                  </a:lnTo>
                  <a:lnTo>
                    <a:pt x="1018" y="1256"/>
                  </a:lnTo>
                  <a:lnTo>
                    <a:pt x="1027" y="1262"/>
                  </a:lnTo>
                  <a:lnTo>
                    <a:pt x="1046" y="1272"/>
                  </a:lnTo>
                  <a:lnTo>
                    <a:pt x="1038" y="1288"/>
                  </a:lnTo>
                  <a:lnTo>
                    <a:pt x="1036" y="1301"/>
                  </a:lnTo>
                  <a:lnTo>
                    <a:pt x="1026" y="1301"/>
                  </a:lnTo>
                  <a:lnTo>
                    <a:pt x="1017" y="1307"/>
                  </a:lnTo>
                  <a:lnTo>
                    <a:pt x="1004" y="1307"/>
                  </a:lnTo>
                  <a:lnTo>
                    <a:pt x="995" y="1297"/>
                  </a:lnTo>
                  <a:lnTo>
                    <a:pt x="984" y="1302"/>
                  </a:lnTo>
                  <a:lnTo>
                    <a:pt x="965" y="1308"/>
                  </a:lnTo>
                  <a:lnTo>
                    <a:pt x="929" y="1314"/>
                  </a:lnTo>
                  <a:lnTo>
                    <a:pt x="903" y="1325"/>
                  </a:lnTo>
                  <a:lnTo>
                    <a:pt x="893" y="1325"/>
                  </a:lnTo>
                  <a:lnTo>
                    <a:pt x="882" y="1319"/>
                  </a:lnTo>
                  <a:lnTo>
                    <a:pt x="868" y="1325"/>
                  </a:lnTo>
                  <a:lnTo>
                    <a:pt x="855" y="1339"/>
                  </a:lnTo>
                  <a:lnTo>
                    <a:pt x="855" y="1349"/>
                  </a:lnTo>
                  <a:lnTo>
                    <a:pt x="868" y="1360"/>
                  </a:lnTo>
                  <a:lnTo>
                    <a:pt x="890" y="1359"/>
                  </a:lnTo>
                  <a:lnTo>
                    <a:pt x="910" y="1362"/>
                  </a:lnTo>
                  <a:lnTo>
                    <a:pt x="910" y="1369"/>
                  </a:lnTo>
                  <a:lnTo>
                    <a:pt x="897" y="1380"/>
                  </a:lnTo>
                  <a:lnTo>
                    <a:pt x="905" y="1405"/>
                  </a:lnTo>
                  <a:lnTo>
                    <a:pt x="907" y="1417"/>
                  </a:lnTo>
                  <a:lnTo>
                    <a:pt x="914" y="1427"/>
                  </a:lnTo>
                  <a:lnTo>
                    <a:pt x="917" y="1444"/>
                  </a:lnTo>
                  <a:lnTo>
                    <a:pt x="932" y="1469"/>
                  </a:lnTo>
                  <a:lnTo>
                    <a:pt x="936" y="1482"/>
                  </a:lnTo>
                  <a:lnTo>
                    <a:pt x="952" y="1495"/>
                  </a:lnTo>
                  <a:lnTo>
                    <a:pt x="958" y="1528"/>
                  </a:lnTo>
                  <a:lnTo>
                    <a:pt x="949" y="1538"/>
                  </a:lnTo>
                  <a:lnTo>
                    <a:pt x="943" y="1553"/>
                  </a:lnTo>
                  <a:lnTo>
                    <a:pt x="957" y="1568"/>
                  </a:lnTo>
                  <a:lnTo>
                    <a:pt x="949" y="1571"/>
                  </a:lnTo>
                  <a:lnTo>
                    <a:pt x="948" y="1582"/>
                  </a:lnTo>
                  <a:lnTo>
                    <a:pt x="932" y="1591"/>
                  </a:lnTo>
                  <a:lnTo>
                    <a:pt x="932" y="1612"/>
                  </a:lnTo>
                  <a:lnTo>
                    <a:pt x="917" y="1622"/>
                  </a:lnTo>
                  <a:lnTo>
                    <a:pt x="882" y="1612"/>
                  </a:lnTo>
                  <a:lnTo>
                    <a:pt x="847" y="1573"/>
                  </a:lnTo>
                  <a:lnTo>
                    <a:pt x="833" y="1576"/>
                  </a:lnTo>
                  <a:lnTo>
                    <a:pt x="798" y="1562"/>
                  </a:lnTo>
                  <a:lnTo>
                    <a:pt x="749" y="1560"/>
                  </a:lnTo>
                  <a:lnTo>
                    <a:pt x="725" y="1568"/>
                  </a:lnTo>
                  <a:lnTo>
                    <a:pt x="683" y="1557"/>
                  </a:lnTo>
                  <a:lnTo>
                    <a:pt x="644" y="1567"/>
                  </a:lnTo>
                  <a:lnTo>
                    <a:pt x="624" y="1570"/>
                  </a:lnTo>
                  <a:lnTo>
                    <a:pt x="605" y="1563"/>
                  </a:lnTo>
                  <a:lnTo>
                    <a:pt x="590" y="1577"/>
                  </a:lnTo>
                  <a:lnTo>
                    <a:pt x="576" y="1583"/>
                  </a:lnTo>
                  <a:lnTo>
                    <a:pt x="530" y="1577"/>
                  </a:lnTo>
                  <a:lnTo>
                    <a:pt x="498" y="1568"/>
                  </a:lnTo>
                  <a:lnTo>
                    <a:pt x="482" y="1559"/>
                  </a:lnTo>
                  <a:lnTo>
                    <a:pt x="456" y="1559"/>
                  </a:lnTo>
                  <a:lnTo>
                    <a:pt x="446" y="1563"/>
                  </a:lnTo>
                  <a:lnTo>
                    <a:pt x="428" y="1562"/>
                  </a:lnTo>
                  <a:lnTo>
                    <a:pt x="413" y="1559"/>
                  </a:lnTo>
                  <a:lnTo>
                    <a:pt x="404" y="1565"/>
                  </a:lnTo>
                  <a:lnTo>
                    <a:pt x="405" y="1582"/>
                  </a:lnTo>
                  <a:lnTo>
                    <a:pt x="410" y="1600"/>
                  </a:lnTo>
                  <a:lnTo>
                    <a:pt x="410" y="1622"/>
                  </a:lnTo>
                  <a:lnTo>
                    <a:pt x="385" y="1626"/>
                  </a:lnTo>
                  <a:lnTo>
                    <a:pt x="335" y="1628"/>
                  </a:lnTo>
                  <a:lnTo>
                    <a:pt x="275" y="1622"/>
                  </a:lnTo>
                  <a:lnTo>
                    <a:pt x="260" y="1612"/>
                  </a:lnTo>
                  <a:lnTo>
                    <a:pt x="234" y="1609"/>
                  </a:lnTo>
                  <a:lnTo>
                    <a:pt x="219" y="1626"/>
                  </a:lnTo>
                  <a:lnTo>
                    <a:pt x="225" y="1635"/>
                  </a:lnTo>
                  <a:lnTo>
                    <a:pt x="206" y="1646"/>
                  </a:lnTo>
                  <a:lnTo>
                    <a:pt x="203" y="1654"/>
                  </a:lnTo>
                  <a:lnTo>
                    <a:pt x="199" y="1654"/>
                  </a:lnTo>
                  <a:lnTo>
                    <a:pt x="212" y="1655"/>
                  </a:lnTo>
                  <a:lnTo>
                    <a:pt x="214" y="1672"/>
                  </a:lnTo>
                  <a:lnTo>
                    <a:pt x="188" y="1712"/>
                  </a:lnTo>
                  <a:lnTo>
                    <a:pt x="176" y="1732"/>
                  </a:lnTo>
                  <a:lnTo>
                    <a:pt x="191" y="1742"/>
                  </a:lnTo>
                  <a:lnTo>
                    <a:pt x="226" y="1752"/>
                  </a:lnTo>
                  <a:lnTo>
                    <a:pt x="242" y="1767"/>
                  </a:lnTo>
                  <a:lnTo>
                    <a:pt x="257" y="1771"/>
                  </a:lnTo>
                  <a:lnTo>
                    <a:pt x="271" y="1756"/>
                  </a:lnTo>
                  <a:lnTo>
                    <a:pt x="272" y="1733"/>
                  </a:lnTo>
                  <a:lnTo>
                    <a:pt x="283" y="1736"/>
                  </a:lnTo>
                  <a:lnTo>
                    <a:pt x="323" y="1767"/>
                  </a:lnTo>
                  <a:lnTo>
                    <a:pt x="327" y="1784"/>
                  </a:lnTo>
                  <a:lnTo>
                    <a:pt x="304" y="1810"/>
                  </a:lnTo>
                  <a:lnTo>
                    <a:pt x="277" y="1807"/>
                  </a:lnTo>
                  <a:lnTo>
                    <a:pt x="235" y="1814"/>
                  </a:lnTo>
                  <a:lnTo>
                    <a:pt x="229" y="1802"/>
                  </a:lnTo>
                  <a:lnTo>
                    <a:pt x="212" y="1784"/>
                  </a:lnTo>
                  <a:lnTo>
                    <a:pt x="187" y="1810"/>
                  </a:lnTo>
                  <a:lnTo>
                    <a:pt x="170" y="1810"/>
                  </a:lnTo>
                  <a:lnTo>
                    <a:pt x="148" y="1825"/>
                  </a:lnTo>
                  <a:lnTo>
                    <a:pt x="128" y="1833"/>
                  </a:lnTo>
                  <a:lnTo>
                    <a:pt x="127" y="1852"/>
                  </a:lnTo>
                  <a:lnTo>
                    <a:pt x="151" y="1865"/>
                  </a:lnTo>
                  <a:lnTo>
                    <a:pt x="151" y="1880"/>
                  </a:lnTo>
                  <a:lnTo>
                    <a:pt x="124" y="1892"/>
                  </a:lnTo>
                  <a:lnTo>
                    <a:pt x="89" y="1900"/>
                  </a:lnTo>
                  <a:lnTo>
                    <a:pt x="96" y="1906"/>
                  </a:lnTo>
                  <a:lnTo>
                    <a:pt x="101" y="1920"/>
                  </a:lnTo>
                  <a:lnTo>
                    <a:pt x="69" y="1930"/>
                  </a:lnTo>
                  <a:lnTo>
                    <a:pt x="67" y="1949"/>
                  </a:lnTo>
                  <a:lnTo>
                    <a:pt x="52" y="1953"/>
                  </a:lnTo>
                  <a:lnTo>
                    <a:pt x="17" y="1949"/>
                  </a:lnTo>
                  <a:lnTo>
                    <a:pt x="0" y="1961"/>
                  </a:lnTo>
                  <a:lnTo>
                    <a:pt x="0" y="1987"/>
                  </a:lnTo>
                  <a:lnTo>
                    <a:pt x="21" y="2016"/>
                  </a:lnTo>
                  <a:lnTo>
                    <a:pt x="35" y="2008"/>
                  </a:lnTo>
                  <a:lnTo>
                    <a:pt x="58" y="2008"/>
                  </a:lnTo>
                  <a:lnTo>
                    <a:pt x="63" y="2027"/>
                  </a:lnTo>
                  <a:lnTo>
                    <a:pt x="55" y="2043"/>
                  </a:lnTo>
                  <a:lnTo>
                    <a:pt x="64" y="2066"/>
                  </a:lnTo>
                  <a:lnTo>
                    <a:pt x="80" y="2073"/>
                  </a:lnTo>
                  <a:lnTo>
                    <a:pt x="83" y="2095"/>
                  </a:lnTo>
                  <a:lnTo>
                    <a:pt x="75" y="2105"/>
                  </a:lnTo>
                  <a:lnTo>
                    <a:pt x="58" y="2144"/>
                  </a:lnTo>
                  <a:lnTo>
                    <a:pt x="52" y="2195"/>
                  </a:lnTo>
                  <a:lnTo>
                    <a:pt x="44" y="2186"/>
                  </a:lnTo>
                  <a:lnTo>
                    <a:pt x="63" y="2209"/>
                  </a:lnTo>
                  <a:lnTo>
                    <a:pt x="75" y="2215"/>
                  </a:lnTo>
                  <a:lnTo>
                    <a:pt x="101" y="2209"/>
                  </a:lnTo>
                  <a:lnTo>
                    <a:pt x="119" y="2198"/>
                  </a:lnTo>
                  <a:lnTo>
                    <a:pt x="128" y="2186"/>
                  </a:lnTo>
                  <a:lnTo>
                    <a:pt x="138" y="2184"/>
                  </a:lnTo>
                  <a:lnTo>
                    <a:pt x="147" y="2175"/>
                  </a:lnTo>
                  <a:lnTo>
                    <a:pt x="154" y="2181"/>
                  </a:lnTo>
                  <a:lnTo>
                    <a:pt x="164" y="2193"/>
                  </a:lnTo>
                  <a:lnTo>
                    <a:pt x="191" y="2195"/>
                  </a:lnTo>
                  <a:lnTo>
                    <a:pt x="191" y="2183"/>
                  </a:lnTo>
                  <a:lnTo>
                    <a:pt x="183" y="2175"/>
                  </a:lnTo>
                  <a:lnTo>
                    <a:pt x="185" y="2164"/>
                  </a:lnTo>
                  <a:lnTo>
                    <a:pt x="202" y="2158"/>
                  </a:lnTo>
                  <a:lnTo>
                    <a:pt x="209" y="2150"/>
                  </a:lnTo>
                  <a:lnTo>
                    <a:pt x="217" y="2150"/>
                  </a:lnTo>
                  <a:lnTo>
                    <a:pt x="219" y="2158"/>
                  </a:lnTo>
                  <a:lnTo>
                    <a:pt x="237" y="2157"/>
                  </a:lnTo>
                  <a:lnTo>
                    <a:pt x="248" y="2140"/>
                  </a:lnTo>
                  <a:lnTo>
                    <a:pt x="243" y="2117"/>
                  </a:lnTo>
                  <a:lnTo>
                    <a:pt x="251" y="2106"/>
                  </a:lnTo>
                  <a:lnTo>
                    <a:pt x="261" y="2097"/>
                  </a:lnTo>
                  <a:lnTo>
                    <a:pt x="264" y="2074"/>
                  </a:lnTo>
                  <a:lnTo>
                    <a:pt x="272" y="2059"/>
                  </a:lnTo>
                  <a:lnTo>
                    <a:pt x="290" y="2059"/>
                  </a:lnTo>
                  <a:lnTo>
                    <a:pt x="306" y="2069"/>
                  </a:lnTo>
                  <a:lnTo>
                    <a:pt x="320" y="2077"/>
                  </a:lnTo>
                  <a:lnTo>
                    <a:pt x="320" y="2089"/>
                  </a:lnTo>
                  <a:lnTo>
                    <a:pt x="316" y="2109"/>
                  </a:lnTo>
                  <a:lnTo>
                    <a:pt x="321" y="2123"/>
                  </a:lnTo>
                  <a:lnTo>
                    <a:pt x="335" y="2123"/>
                  </a:lnTo>
                  <a:lnTo>
                    <a:pt x="341" y="2138"/>
                  </a:lnTo>
                  <a:lnTo>
                    <a:pt x="339" y="2158"/>
                  </a:lnTo>
                  <a:lnTo>
                    <a:pt x="341" y="2175"/>
                  </a:lnTo>
                  <a:lnTo>
                    <a:pt x="342" y="2207"/>
                  </a:lnTo>
                  <a:lnTo>
                    <a:pt x="355" y="2224"/>
                  </a:lnTo>
                  <a:lnTo>
                    <a:pt x="355" y="2235"/>
                  </a:lnTo>
                  <a:lnTo>
                    <a:pt x="370" y="2241"/>
                  </a:lnTo>
                  <a:lnTo>
                    <a:pt x="390" y="2241"/>
                  </a:lnTo>
                  <a:lnTo>
                    <a:pt x="404" y="2230"/>
                  </a:lnTo>
                  <a:lnTo>
                    <a:pt x="407" y="2221"/>
                  </a:lnTo>
                  <a:lnTo>
                    <a:pt x="436" y="2209"/>
                  </a:lnTo>
                  <a:lnTo>
                    <a:pt x="448" y="2196"/>
                  </a:lnTo>
                  <a:lnTo>
                    <a:pt x="451" y="2183"/>
                  </a:lnTo>
                  <a:lnTo>
                    <a:pt x="463" y="2172"/>
                  </a:lnTo>
                  <a:lnTo>
                    <a:pt x="500" y="2149"/>
                  </a:lnTo>
                  <a:lnTo>
                    <a:pt x="523" y="2144"/>
                  </a:lnTo>
                  <a:lnTo>
                    <a:pt x="527" y="2161"/>
                  </a:lnTo>
                  <a:lnTo>
                    <a:pt x="558" y="2157"/>
                  </a:lnTo>
                  <a:lnTo>
                    <a:pt x="569" y="2144"/>
                  </a:lnTo>
                  <a:lnTo>
                    <a:pt x="602" y="2144"/>
                  </a:lnTo>
                  <a:lnTo>
                    <a:pt x="607" y="2158"/>
                  </a:lnTo>
                  <a:lnTo>
                    <a:pt x="581" y="2180"/>
                  </a:lnTo>
                  <a:lnTo>
                    <a:pt x="595" y="2183"/>
                  </a:lnTo>
                  <a:lnTo>
                    <a:pt x="593" y="2183"/>
                  </a:lnTo>
                  <a:lnTo>
                    <a:pt x="601" y="2178"/>
                  </a:lnTo>
                  <a:lnTo>
                    <a:pt x="613" y="2175"/>
                  </a:lnTo>
                  <a:lnTo>
                    <a:pt x="628" y="2189"/>
                  </a:lnTo>
                  <a:lnTo>
                    <a:pt x="636" y="2183"/>
                  </a:lnTo>
                  <a:lnTo>
                    <a:pt x="650" y="2184"/>
                  </a:lnTo>
                  <a:lnTo>
                    <a:pt x="659" y="2176"/>
                  </a:lnTo>
                  <a:lnTo>
                    <a:pt x="667" y="2169"/>
                  </a:lnTo>
                  <a:lnTo>
                    <a:pt x="676" y="2169"/>
                  </a:lnTo>
                  <a:lnTo>
                    <a:pt x="688" y="2181"/>
                  </a:lnTo>
                  <a:lnTo>
                    <a:pt x="697" y="2207"/>
                  </a:lnTo>
                  <a:lnTo>
                    <a:pt x="734" y="2259"/>
                  </a:lnTo>
                  <a:lnTo>
                    <a:pt x="755" y="2274"/>
                  </a:lnTo>
                  <a:lnTo>
                    <a:pt x="757" y="2296"/>
                  </a:lnTo>
                  <a:lnTo>
                    <a:pt x="770" y="2306"/>
                  </a:lnTo>
                  <a:lnTo>
                    <a:pt x="778" y="2317"/>
                  </a:lnTo>
                  <a:lnTo>
                    <a:pt x="812" y="2320"/>
                  </a:lnTo>
                  <a:lnTo>
                    <a:pt x="844" y="2320"/>
                  </a:lnTo>
                  <a:lnTo>
                    <a:pt x="859" y="2325"/>
                  </a:lnTo>
                  <a:lnTo>
                    <a:pt x="862" y="2343"/>
                  </a:lnTo>
                  <a:lnTo>
                    <a:pt x="894" y="2354"/>
                  </a:lnTo>
                  <a:lnTo>
                    <a:pt x="920" y="2368"/>
                  </a:lnTo>
                  <a:lnTo>
                    <a:pt x="934" y="2407"/>
                  </a:lnTo>
                  <a:lnTo>
                    <a:pt x="955" y="2432"/>
                  </a:lnTo>
                  <a:lnTo>
                    <a:pt x="983" y="2445"/>
                  </a:lnTo>
                  <a:lnTo>
                    <a:pt x="995" y="2465"/>
                  </a:lnTo>
                  <a:lnTo>
                    <a:pt x="992" y="2505"/>
                  </a:lnTo>
                  <a:lnTo>
                    <a:pt x="1009" y="2540"/>
                  </a:lnTo>
                  <a:lnTo>
                    <a:pt x="1030" y="2546"/>
                  </a:lnTo>
                  <a:lnTo>
                    <a:pt x="1040" y="2582"/>
                  </a:lnTo>
                  <a:lnTo>
                    <a:pt x="1044" y="2611"/>
                  </a:lnTo>
                  <a:lnTo>
                    <a:pt x="1033" y="2627"/>
                  </a:lnTo>
                  <a:lnTo>
                    <a:pt x="1030" y="2617"/>
                  </a:lnTo>
                  <a:lnTo>
                    <a:pt x="1017" y="2612"/>
                  </a:lnTo>
                  <a:lnTo>
                    <a:pt x="994" y="2637"/>
                  </a:lnTo>
                  <a:lnTo>
                    <a:pt x="1000" y="2647"/>
                  </a:lnTo>
                  <a:lnTo>
                    <a:pt x="1000" y="2661"/>
                  </a:lnTo>
                  <a:lnTo>
                    <a:pt x="1023" y="2672"/>
                  </a:lnTo>
                  <a:lnTo>
                    <a:pt x="1018" y="2704"/>
                  </a:lnTo>
                  <a:lnTo>
                    <a:pt x="1027" y="2719"/>
                  </a:lnTo>
                  <a:lnTo>
                    <a:pt x="1023" y="2728"/>
                  </a:lnTo>
                  <a:lnTo>
                    <a:pt x="1030" y="2734"/>
                  </a:lnTo>
                  <a:lnTo>
                    <a:pt x="1041" y="2748"/>
                  </a:lnTo>
                  <a:lnTo>
                    <a:pt x="1041" y="2760"/>
                  </a:lnTo>
                  <a:lnTo>
                    <a:pt x="1049" y="2763"/>
                  </a:lnTo>
                  <a:lnTo>
                    <a:pt x="1053" y="2780"/>
                  </a:lnTo>
                  <a:lnTo>
                    <a:pt x="1072" y="2789"/>
                  </a:lnTo>
                  <a:lnTo>
                    <a:pt x="1081" y="2774"/>
                  </a:lnTo>
                  <a:lnTo>
                    <a:pt x="1099" y="2774"/>
                  </a:lnTo>
                  <a:lnTo>
                    <a:pt x="1107" y="2783"/>
                  </a:lnTo>
                  <a:lnTo>
                    <a:pt x="1125" y="2786"/>
                  </a:lnTo>
                  <a:lnTo>
                    <a:pt x="1142" y="2803"/>
                  </a:lnTo>
                  <a:lnTo>
                    <a:pt x="1154" y="2808"/>
                  </a:lnTo>
                  <a:lnTo>
                    <a:pt x="1163" y="2828"/>
                  </a:lnTo>
                  <a:lnTo>
                    <a:pt x="1177" y="2829"/>
                  </a:lnTo>
                  <a:lnTo>
                    <a:pt x="1183" y="2843"/>
                  </a:lnTo>
                  <a:lnTo>
                    <a:pt x="1185" y="2841"/>
                  </a:lnTo>
                  <a:lnTo>
                    <a:pt x="1188" y="2837"/>
                  </a:lnTo>
                  <a:lnTo>
                    <a:pt x="1212" y="2849"/>
                  </a:lnTo>
                  <a:lnTo>
                    <a:pt x="1217" y="2857"/>
                  </a:lnTo>
                  <a:lnTo>
                    <a:pt x="1234" y="2857"/>
                  </a:lnTo>
                  <a:lnTo>
                    <a:pt x="1243" y="2861"/>
                  </a:lnTo>
                  <a:lnTo>
                    <a:pt x="1252" y="2846"/>
                  </a:lnTo>
                  <a:lnTo>
                    <a:pt x="1272" y="2844"/>
                  </a:lnTo>
                  <a:lnTo>
                    <a:pt x="1302" y="2855"/>
                  </a:lnTo>
                  <a:lnTo>
                    <a:pt x="1310" y="2864"/>
                  </a:lnTo>
                  <a:lnTo>
                    <a:pt x="1330" y="2864"/>
                  </a:lnTo>
                  <a:lnTo>
                    <a:pt x="1342" y="2874"/>
                  </a:lnTo>
                  <a:lnTo>
                    <a:pt x="1367" y="2899"/>
                  </a:lnTo>
                  <a:lnTo>
                    <a:pt x="1385" y="2899"/>
                  </a:lnTo>
                  <a:lnTo>
                    <a:pt x="1402" y="2909"/>
                  </a:lnTo>
                  <a:lnTo>
                    <a:pt x="1409" y="2919"/>
                  </a:lnTo>
                  <a:lnTo>
                    <a:pt x="1423" y="2936"/>
                  </a:lnTo>
                  <a:lnTo>
                    <a:pt x="1431" y="2953"/>
                  </a:lnTo>
                  <a:lnTo>
                    <a:pt x="1438" y="2950"/>
                  </a:lnTo>
                  <a:lnTo>
                    <a:pt x="1440" y="2926"/>
                  </a:lnTo>
                  <a:lnTo>
                    <a:pt x="1449" y="2918"/>
                  </a:lnTo>
                  <a:lnTo>
                    <a:pt x="1455" y="2924"/>
                  </a:lnTo>
                  <a:lnTo>
                    <a:pt x="1472" y="2924"/>
                  </a:lnTo>
                  <a:lnTo>
                    <a:pt x="1489" y="2935"/>
                  </a:lnTo>
                  <a:lnTo>
                    <a:pt x="1492" y="2958"/>
                  </a:lnTo>
                  <a:lnTo>
                    <a:pt x="1512" y="2974"/>
                  </a:lnTo>
                  <a:lnTo>
                    <a:pt x="1538" y="2967"/>
                  </a:lnTo>
                  <a:lnTo>
                    <a:pt x="1558" y="2970"/>
                  </a:lnTo>
                  <a:lnTo>
                    <a:pt x="1553" y="3003"/>
                  </a:lnTo>
                  <a:lnTo>
                    <a:pt x="1562" y="3022"/>
                  </a:lnTo>
                  <a:lnTo>
                    <a:pt x="1576" y="3019"/>
                  </a:lnTo>
                  <a:lnTo>
                    <a:pt x="1599" y="3031"/>
                  </a:lnTo>
                  <a:lnTo>
                    <a:pt x="1608" y="3022"/>
                  </a:lnTo>
                  <a:lnTo>
                    <a:pt x="1627" y="3017"/>
                  </a:lnTo>
                  <a:lnTo>
                    <a:pt x="1642" y="3000"/>
                  </a:lnTo>
                  <a:lnTo>
                    <a:pt x="1671" y="3003"/>
                  </a:lnTo>
                  <a:lnTo>
                    <a:pt x="1691" y="3014"/>
                  </a:lnTo>
                  <a:lnTo>
                    <a:pt x="1695" y="3032"/>
                  </a:lnTo>
                  <a:lnTo>
                    <a:pt x="1720" y="3042"/>
                  </a:lnTo>
                  <a:lnTo>
                    <a:pt x="1737" y="3065"/>
                  </a:lnTo>
                  <a:lnTo>
                    <a:pt x="1750" y="3068"/>
                  </a:lnTo>
                  <a:lnTo>
                    <a:pt x="1770" y="3060"/>
                  </a:lnTo>
                  <a:lnTo>
                    <a:pt x="1779" y="3063"/>
                  </a:lnTo>
                  <a:lnTo>
                    <a:pt x="1801" y="3055"/>
                  </a:lnTo>
                  <a:lnTo>
                    <a:pt x="1816" y="3057"/>
                  </a:lnTo>
                  <a:lnTo>
                    <a:pt x="1818" y="3057"/>
                  </a:lnTo>
                  <a:lnTo>
                    <a:pt x="1833" y="3045"/>
                  </a:lnTo>
                  <a:lnTo>
                    <a:pt x="1851" y="3042"/>
                  </a:lnTo>
                  <a:lnTo>
                    <a:pt x="1860" y="3058"/>
                  </a:lnTo>
                  <a:lnTo>
                    <a:pt x="1862" y="3080"/>
                  </a:lnTo>
                  <a:lnTo>
                    <a:pt x="1877" y="3091"/>
                  </a:lnTo>
                  <a:lnTo>
                    <a:pt x="1879" y="3091"/>
                  </a:lnTo>
                  <a:lnTo>
                    <a:pt x="1896" y="3083"/>
                  </a:lnTo>
                  <a:lnTo>
                    <a:pt x="1912" y="3046"/>
                  </a:lnTo>
                  <a:lnTo>
                    <a:pt x="1952" y="3023"/>
                  </a:lnTo>
                  <a:lnTo>
                    <a:pt x="1978" y="3020"/>
                  </a:lnTo>
                  <a:lnTo>
                    <a:pt x="1987" y="3034"/>
                  </a:lnTo>
                  <a:lnTo>
                    <a:pt x="2025" y="3037"/>
                  </a:lnTo>
                  <a:lnTo>
                    <a:pt x="2041" y="3045"/>
                  </a:lnTo>
                  <a:lnTo>
                    <a:pt x="2062" y="3037"/>
                  </a:lnTo>
                  <a:lnTo>
                    <a:pt x="2082" y="3037"/>
                  </a:lnTo>
                  <a:lnTo>
                    <a:pt x="2096" y="3054"/>
                  </a:lnTo>
                  <a:lnTo>
                    <a:pt x="2100" y="3054"/>
                  </a:lnTo>
                  <a:lnTo>
                    <a:pt x="2111" y="3054"/>
                  </a:lnTo>
                  <a:lnTo>
                    <a:pt x="2140" y="3046"/>
                  </a:lnTo>
                  <a:lnTo>
                    <a:pt x="2154" y="3045"/>
                  </a:lnTo>
                  <a:lnTo>
                    <a:pt x="2162" y="3025"/>
                  </a:lnTo>
                  <a:lnTo>
                    <a:pt x="2174" y="3017"/>
                  </a:lnTo>
                  <a:lnTo>
                    <a:pt x="2186" y="3020"/>
                  </a:lnTo>
                  <a:lnTo>
                    <a:pt x="2187" y="3010"/>
                  </a:lnTo>
                  <a:lnTo>
                    <a:pt x="2204" y="3005"/>
                  </a:lnTo>
                  <a:lnTo>
                    <a:pt x="2209" y="2988"/>
                  </a:lnTo>
                  <a:lnTo>
                    <a:pt x="2223" y="2971"/>
                  </a:lnTo>
                  <a:lnTo>
                    <a:pt x="2241" y="2970"/>
                  </a:lnTo>
                  <a:lnTo>
                    <a:pt x="2270" y="2962"/>
                  </a:lnTo>
                  <a:lnTo>
                    <a:pt x="2288" y="2939"/>
                  </a:lnTo>
                  <a:lnTo>
                    <a:pt x="2287" y="2922"/>
                  </a:lnTo>
                  <a:lnTo>
                    <a:pt x="2299" y="2919"/>
                  </a:lnTo>
                  <a:lnTo>
                    <a:pt x="2317" y="2907"/>
                  </a:lnTo>
                  <a:lnTo>
                    <a:pt x="2333" y="2927"/>
                  </a:lnTo>
                  <a:lnTo>
                    <a:pt x="2353" y="2922"/>
                  </a:lnTo>
                  <a:lnTo>
                    <a:pt x="2385" y="2932"/>
                  </a:lnTo>
                  <a:lnTo>
                    <a:pt x="2392" y="2924"/>
                  </a:lnTo>
                  <a:lnTo>
                    <a:pt x="2391" y="2909"/>
                  </a:lnTo>
                  <a:lnTo>
                    <a:pt x="2426" y="2889"/>
                  </a:lnTo>
                  <a:lnTo>
                    <a:pt x="2438" y="2892"/>
                  </a:lnTo>
                  <a:lnTo>
                    <a:pt x="2447" y="2904"/>
                  </a:lnTo>
                  <a:lnTo>
                    <a:pt x="2458" y="2901"/>
                  </a:lnTo>
                  <a:lnTo>
                    <a:pt x="2461" y="2909"/>
                  </a:lnTo>
                  <a:lnTo>
                    <a:pt x="2450" y="2932"/>
                  </a:lnTo>
                  <a:lnTo>
                    <a:pt x="2457" y="2944"/>
                  </a:lnTo>
                  <a:lnTo>
                    <a:pt x="2467" y="2941"/>
                  </a:lnTo>
                  <a:lnTo>
                    <a:pt x="2476" y="2938"/>
                  </a:lnTo>
                  <a:lnTo>
                    <a:pt x="2481" y="2950"/>
                  </a:lnTo>
                  <a:lnTo>
                    <a:pt x="2492" y="2967"/>
                  </a:lnTo>
                  <a:lnTo>
                    <a:pt x="2492" y="2977"/>
                  </a:lnTo>
                  <a:lnTo>
                    <a:pt x="2479" y="2991"/>
                  </a:lnTo>
                  <a:lnTo>
                    <a:pt x="2484" y="3005"/>
                  </a:lnTo>
                  <a:lnTo>
                    <a:pt x="2501" y="3008"/>
                  </a:lnTo>
                  <a:lnTo>
                    <a:pt x="2512" y="3003"/>
                  </a:lnTo>
                  <a:lnTo>
                    <a:pt x="2527" y="3010"/>
                  </a:lnTo>
                  <a:lnTo>
                    <a:pt x="2542" y="3026"/>
                  </a:lnTo>
                  <a:lnTo>
                    <a:pt x="2539" y="3023"/>
                  </a:lnTo>
                  <a:lnTo>
                    <a:pt x="2553" y="3017"/>
                  </a:lnTo>
                  <a:lnTo>
                    <a:pt x="2571" y="3025"/>
                  </a:lnTo>
                  <a:lnTo>
                    <a:pt x="2583" y="3017"/>
                  </a:lnTo>
                  <a:lnTo>
                    <a:pt x="2602" y="3019"/>
                  </a:lnTo>
                  <a:lnTo>
                    <a:pt x="2612" y="3040"/>
                  </a:lnTo>
                  <a:lnTo>
                    <a:pt x="2629" y="3052"/>
                  </a:lnTo>
                  <a:lnTo>
                    <a:pt x="2634" y="3077"/>
                  </a:lnTo>
                  <a:lnTo>
                    <a:pt x="2648" y="3077"/>
                  </a:lnTo>
                  <a:lnTo>
                    <a:pt x="2661" y="3092"/>
                  </a:lnTo>
                  <a:lnTo>
                    <a:pt x="2661" y="3117"/>
                  </a:lnTo>
                  <a:lnTo>
                    <a:pt x="2675" y="3144"/>
                  </a:lnTo>
                  <a:lnTo>
                    <a:pt x="2677" y="3169"/>
                  </a:lnTo>
                  <a:lnTo>
                    <a:pt x="2672" y="3204"/>
                  </a:lnTo>
                  <a:lnTo>
                    <a:pt x="2672" y="3221"/>
                  </a:lnTo>
                  <a:lnTo>
                    <a:pt x="2669" y="3230"/>
                  </a:lnTo>
                  <a:lnTo>
                    <a:pt x="2654" y="3237"/>
                  </a:lnTo>
                  <a:lnTo>
                    <a:pt x="2652" y="3253"/>
                  </a:lnTo>
                  <a:lnTo>
                    <a:pt x="2645" y="3254"/>
                  </a:lnTo>
                  <a:lnTo>
                    <a:pt x="2640" y="3265"/>
                  </a:lnTo>
                  <a:lnTo>
                    <a:pt x="2648" y="3281"/>
                  </a:lnTo>
                  <a:lnTo>
                    <a:pt x="2642" y="3290"/>
                  </a:lnTo>
                  <a:lnTo>
                    <a:pt x="2631" y="3285"/>
                  </a:lnTo>
                  <a:lnTo>
                    <a:pt x="2619" y="3297"/>
                  </a:lnTo>
                  <a:lnTo>
                    <a:pt x="2612" y="3311"/>
                  </a:lnTo>
                  <a:lnTo>
                    <a:pt x="2620" y="3322"/>
                  </a:lnTo>
                  <a:lnTo>
                    <a:pt x="2612" y="3334"/>
                  </a:lnTo>
                  <a:lnTo>
                    <a:pt x="2612" y="3348"/>
                  </a:lnTo>
                  <a:lnTo>
                    <a:pt x="2626" y="3354"/>
                  </a:lnTo>
                  <a:lnTo>
                    <a:pt x="2632" y="3365"/>
                  </a:lnTo>
                  <a:lnTo>
                    <a:pt x="2643" y="3375"/>
                  </a:lnTo>
                  <a:lnTo>
                    <a:pt x="2642" y="3394"/>
                  </a:lnTo>
                  <a:lnTo>
                    <a:pt x="2649" y="3412"/>
                  </a:lnTo>
                  <a:lnTo>
                    <a:pt x="2667" y="3398"/>
                  </a:lnTo>
                  <a:lnTo>
                    <a:pt x="2704" y="3391"/>
                  </a:lnTo>
                  <a:lnTo>
                    <a:pt x="2709" y="3404"/>
                  </a:lnTo>
                  <a:lnTo>
                    <a:pt x="2703" y="3414"/>
                  </a:lnTo>
                  <a:lnTo>
                    <a:pt x="2713" y="3423"/>
                  </a:lnTo>
                  <a:lnTo>
                    <a:pt x="2733" y="3417"/>
                  </a:lnTo>
                  <a:lnTo>
                    <a:pt x="2738" y="3430"/>
                  </a:lnTo>
                  <a:lnTo>
                    <a:pt x="2733" y="3446"/>
                  </a:lnTo>
                  <a:lnTo>
                    <a:pt x="2742" y="3458"/>
                  </a:lnTo>
                  <a:lnTo>
                    <a:pt x="2764" y="3463"/>
                  </a:lnTo>
                  <a:lnTo>
                    <a:pt x="2759" y="3470"/>
                  </a:lnTo>
                  <a:lnTo>
                    <a:pt x="2765" y="3481"/>
                  </a:lnTo>
                  <a:lnTo>
                    <a:pt x="2768" y="3475"/>
                  </a:lnTo>
                  <a:lnTo>
                    <a:pt x="2791" y="3472"/>
                  </a:lnTo>
                  <a:lnTo>
                    <a:pt x="2808" y="3482"/>
                  </a:lnTo>
                  <a:lnTo>
                    <a:pt x="2808" y="3495"/>
                  </a:lnTo>
                  <a:lnTo>
                    <a:pt x="2800" y="3508"/>
                  </a:lnTo>
                  <a:lnTo>
                    <a:pt x="2800" y="3519"/>
                  </a:lnTo>
                  <a:lnTo>
                    <a:pt x="2782" y="3547"/>
                  </a:lnTo>
                  <a:lnTo>
                    <a:pt x="2767" y="3562"/>
                  </a:lnTo>
                  <a:lnTo>
                    <a:pt x="2770" y="3573"/>
                  </a:lnTo>
                  <a:lnTo>
                    <a:pt x="2782" y="3567"/>
                  </a:lnTo>
                  <a:lnTo>
                    <a:pt x="2808" y="3570"/>
                  </a:lnTo>
                  <a:lnTo>
                    <a:pt x="2813" y="3574"/>
                  </a:lnTo>
                  <a:lnTo>
                    <a:pt x="2825" y="3563"/>
                  </a:lnTo>
                  <a:lnTo>
                    <a:pt x="2836" y="3577"/>
                  </a:lnTo>
                  <a:lnTo>
                    <a:pt x="2831" y="3600"/>
                  </a:lnTo>
                  <a:lnTo>
                    <a:pt x="2836" y="3615"/>
                  </a:lnTo>
                  <a:lnTo>
                    <a:pt x="2856" y="3625"/>
                  </a:lnTo>
                  <a:lnTo>
                    <a:pt x="2866" y="3614"/>
                  </a:lnTo>
                  <a:lnTo>
                    <a:pt x="2885" y="3614"/>
                  </a:lnTo>
                  <a:lnTo>
                    <a:pt x="2921" y="3597"/>
                  </a:lnTo>
                  <a:lnTo>
                    <a:pt x="2937" y="3603"/>
                  </a:lnTo>
                  <a:lnTo>
                    <a:pt x="2935" y="3618"/>
                  </a:lnTo>
                  <a:lnTo>
                    <a:pt x="2929" y="3625"/>
                  </a:lnTo>
                  <a:lnTo>
                    <a:pt x="2938" y="3632"/>
                  </a:lnTo>
                  <a:lnTo>
                    <a:pt x="2946" y="3644"/>
                  </a:lnTo>
                  <a:lnTo>
                    <a:pt x="2967" y="3638"/>
                  </a:lnTo>
                  <a:lnTo>
                    <a:pt x="2981" y="3641"/>
                  </a:lnTo>
                  <a:lnTo>
                    <a:pt x="2976" y="3622"/>
                  </a:lnTo>
                  <a:lnTo>
                    <a:pt x="2975" y="3602"/>
                  </a:lnTo>
                  <a:lnTo>
                    <a:pt x="2969" y="3585"/>
                  </a:lnTo>
                  <a:lnTo>
                    <a:pt x="2969" y="3557"/>
                  </a:lnTo>
                  <a:lnTo>
                    <a:pt x="2979" y="3550"/>
                  </a:lnTo>
                  <a:lnTo>
                    <a:pt x="2979" y="3539"/>
                  </a:lnTo>
                  <a:lnTo>
                    <a:pt x="3010" y="3537"/>
                  </a:lnTo>
                  <a:lnTo>
                    <a:pt x="3010" y="3539"/>
                  </a:lnTo>
                  <a:lnTo>
                    <a:pt x="3016" y="3534"/>
                  </a:lnTo>
                  <a:lnTo>
                    <a:pt x="3022" y="3533"/>
                  </a:lnTo>
                  <a:lnTo>
                    <a:pt x="3027" y="3525"/>
                  </a:lnTo>
                  <a:lnTo>
                    <a:pt x="3036" y="3518"/>
                  </a:lnTo>
                  <a:lnTo>
                    <a:pt x="3053" y="3510"/>
                  </a:lnTo>
                  <a:lnTo>
                    <a:pt x="3063" y="3511"/>
                  </a:lnTo>
                  <a:lnTo>
                    <a:pt x="3062" y="3524"/>
                  </a:lnTo>
                  <a:lnTo>
                    <a:pt x="3070" y="3530"/>
                  </a:lnTo>
                  <a:lnTo>
                    <a:pt x="3080" y="3530"/>
                  </a:lnTo>
                  <a:lnTo>
                    <a:pt x="3083" y="3515"/>
                  </a:lnTo>
                  <a:lnTo>
                    <a:pt x="3096" y="3505"/>
                  </a:lnTo>
                  <a:lnTo>
                    <a:pt x="3112" y="3521"/>
                  </a:lnTo>
                  <a:lnTo>
                    <a:pt x="3120" y="3510"/>
                  </a:lnTo>
                  <a:lnTo>
                    <a:pt x="3129" y="3510"/>
                  </a:lnTo>
                  <a:lnTo>
                    <a:pt x="3134" y="3522"/>
                  </a:lnTo>
                  <a:lnTo>
                    <a:pt x="3152" y="3513"/>
                  </a:lnTo>
                  <a:lnTo>
                    <a:pt x="3155" y="3501"/>
                  </a:lnTo>
                  <a:lnTo>
                    <a:pt x="3175" y="3495"/>
                  </a:lnTo>
                  <a:lnTo>
                    <a:pt x="3190" y="3504"/>
                  </a:lnTo>
                  <a:lnTo>
                    <a:pt x="3218" y="3495"/>
                  </a:lnTo>
                  <a:lnTo>
                    <a:pt x="3216" y="3470"/>
                  </a:lnTo>
                  <a:lnTo>
                    <a:pt x="3235" y="3459"/>
                  </a:lnTo>
                  <a:lnTo>
                    <a:pt x="3254" y="3459"/>
                  </a:lnTo>
                  <a:lnTo>
                    <a:pt x="3265" y="3449"/>
                  </a:lnTo>
                  <a:lnTo>
                    <a:pt x="3282" y="3463"/>
                  </a:lnTo>
                  <a:lnTo>
                    <a:pt x="3282" y="3473"/>
                  </a:lnTo>
                  <a:lnTo>
                    <a:pt x="3300" y="3478"/>
                  </a:lnTo>
                  <a:lnTo>
                    <a:pt x="3308" y="3487"/>
                  </a:lnTo>
                  <a:lnTo>
                    <a:pt x="3345" y="3487"/>
                  </a:lnTo>
                  <a:lnTo>
                    <a:pt x="3351" y="3495"/>
                  </a:lnTo>
                  <a:lnTo>
                    <a:pt x="3372" y="3487"/>
                  </a:lnTo>
                  <a:lnTo>
                    <a:pt x="3387" y="3498"/>
                  </a:lnTo>
                  <a:lnTo>
                    <a:pt x="3384" y="3513"/>
                  </a:lnTo>
                  <a:lnTo>
                    <a:pt x="3372" y="3515"/>
                  </a:lnTo>
                  <a:lnTo>
                    <a:pt x="3365" y="3545"/>
                  </a:lnTo>
                  <a:lnTo>
                    <a:pt x="3374" y="3548"/>
                  </a:lnTo>
                  <a:lnTo>
                    <a:pt x="3378" y="3565"/>
                  </a:lnTo>
                  <a:lnTo>
                    <a:pt x="3410" y="3577"/>
                  </a:lnTo>
                  <a:lnTo>
                    <a:pt x="3415" y="3589"/>
                  </a:lnTo>
                  <a:lnTo>
                    <a:pt x="3432" y="3596"/>
                  </a:lnTo>
                  <a:lnTo>
                    <a:pt x="3447" y="3605"/>
                  </a:lnTo>
                  <a:lnTo>
                    <a:pt x="3464" y="3599"/>
                  </a:lnTo>
                  <a:lnTo>
                    <a:pt x="3472" y="3605"/>
                  </a:lnTo>
                  <a:lnTo>
                    <a:pt x="3481" y="3602"/>
                  </a:lnTo>
                  <a:lnTo>
                    <a:pt x="3494" y="3609"/>
                  </a:lnTo>
                  <a:lnTo>
                    <a:pt x="3501" y="3611"/>
                  </a:lnTo>
                  <a:lnTo>
                    <a:pt x="3507" y="3606"/>
                  </a:lnTo>
                  <a:lnTo>
                    <a:pt x="3516" y="3611"/>
                  </a:lnTo>
                  <a:lnTo>
                    <a:pt x="3530" y="3606"/>
                  </a:lnTo>
                  <a:lnTo>
                    <a:pt x="3528" y="3597"/>
                  </a:lnTo>
                  <a:lnTo>
                    <a:pt x="3533" y="3582"/>
                  </a:lnTo>
                  <a:lnTo>
                    <a:pt x="3540" y="3596"/>
                  </a:lnTo>
                  <a:lnTo>
                    <a:pt x="3556" y="3611"/>
                  </a:lnTo>
                  <a:lnTo>
                    <a:pt x="3563" y="3608"/>
                  </a:lnTo>
                  <a:lnTo>
                    <a:pt x="3583" y="3625"/>
                  </a:lnTo>
                  <a:lnTo>
                    <a:pt x="3591" y="3622"/>
                  </a:lnTo>
                  <a:lnTo>
                    <a:pt x="3603" y="3623"/>
                  </a:lnTo>
                  <a:lnTo>
                    <a:pt x="3611" y="3609"/>
                  </a:lnTo>
                  <a:lnTo>
                    <a:pt x="3623" y="3620"/>
                  </a:lnTo>
                  <a:lnTo>
                    <a:pt x="3634" y="3615"/>
                  </a:lnTo>
                  <a:lnTo>
                    <a:pt x="3643" y="3620"/>
                  </a:lnTo>
                  <a:lnTo>
                    <a:pt x="3644" y="3625"/>
                  </a:lnTo>
                  <a:lnTo>
                    <a:pt x="3632" y="3626"/>
                  </a:lnTo>
                  <a:lnTo>
                    <a:pt x="3629" y="3641"/>
                  </a:lnTo>
                  <a:lnTo>
                    <a:pt x="3618" y="3655"/>
                  </a:lnTo>
                  <a:lnTo>
                    <a:pt x="3617" y="3664"/>
                  </a:lnTo>
                  <a:lnTo>
                    <a:pt x="3637" y="3692"/>
                  </a:lnTo>
                  <a:lnTo>
                    <a:pt x="3649" y="3699"/>
                  </a:lnTo>
                  <a:lnTo>
                    <a:pt x="3647" y="3707"/>
                  </a:lnTo>
                  <a:lnTo>
                    <a:pt x="3650" y="3724"/>
                  </a:lnTo>
                  <a:lnTo>
                    <a:pt x="3653" y="3721"/>
                  </a:lnTo>
                  <a:lnTo>
                    <a:pt x="3660" y="3710"/>
                  </a:lnTo>
                  <a:lnTo>
                    <a:pt x="3678" y="3713"/>
                  </a:lnTo>
                  <a:lnTo>
                    <a:pt x="3678" y="3718"/>
                  </a:lnTo>
                  <a:lnTo>
                    <a:pt x="3687" y="3718"/>
                  </a:lnTo>
                  <a:lnTo>
                    <a:pt x="3701" y="3699"/>
                  </a:lnTo>
                  <a:lnTo>
                    <a:pt x="3698" y="3692"/>
                  </a:lnTo>
                  <a:lnTo>
                    <a:pt x="3692" y="3692"/>
                  </a:lnTo>
                  <a:lnTo>
                    <a:pt x="3692" y="3687"/>
                  </a:lnTo>
                  <a:lnTo>
                    <a:pt x="3683" y="3670"/>
                  </a:lnTo>
                  <a:lnTo>
                    <a:pt x="3673" y="3670"/>
                  </a:lnTo>
                  <a:lnTo>
                    <a:pt x="3667" y="3655"/>
                  </a:lnTo>
                  <a:lnTo>
                    <a:pt x="3670" y="3649"/>
                  </a:lnTo>
                  <a:lnTo>
                    <a:pt x="3683" y="3640"/>
                  </a:lnTo>
                  <a:lnTo>
                    <a:pt x="3684" y="3629"/>
                  </a:lnTo>
                  <a:lnTo>
                    <a:pt x="3683" y="3620"/>
                  </a:lnTo>
                  <a:lnTo>
                    <a:pt x="3686" y="3620"/>
                  </a:lnTo>
                  <a:lnTo>
                    <a:pt x="3692" y="3614"/>
                  </a:lnTo>
                  <a:lnTo>
                    <a:pt x="3693" y="3618"/>
                  </a:lnTo>
                  <a:lnTo>
                    <a:pt x="3696" y="3625"/>
                  </a:lnTo>
                  <a:lnTo>
                    <a:pt x="3701" y="3625"/>
                  </a:lnTo>
                  <a:lnTo>
                    <a:pt x="3698" y="3626"/>
                  </a:lnTo>
                  <a:lnTo>
                    <a:pt x="3699" y="3631"/>
                  </a:lnTo>
                  <a:lnTo>
                    <a:pt x="3707" y="3632"/>
                  </a:lnTo>
                  <a:lnTo>
                    <a:pt x="3704" y="3635"/>
                  </a:lnTo>
                  <a:lnTo>
                    <a:pt x="3707" y="3637"/>
                  </a:lnTo>
                  <a:lnTo>
                    <a:pt x="3716" y="3628"/>
                  </a:lnTo>
                  <a:lnTo>
                    <a:pt x="3731" y="3625"/>
                  </a:lnTo>
                  <a:lnTo>
                    <a:pt x="3738" y="3614"/>
                  </a:lnTo>
                  <a:lnTo>
                    <a:pt x="3751" y="3618"/>
                  </a:lnTo>
                  <a:lnTo>
                    <a:pt x="3765" y="3612"/>
                  </a:lnTo>
                  <a:lnTo>
                    <a:pt x="3783" y="3603"/>
                  </a:lnTo>
                  <a:lnTo>
                    <a:pt x="3777" y="3592"/>
                  </a:lnTo>
                  <a:lnTo>
                    <a:pt x="3791" y="3592"/>
                  </a:lnTo>
                  <a:lnTo>
                    <a:pt x="3806" y="3588"/>
                  </a:lnTo>
                  <a:lnTo>
                    <a:pt x="3823" y="3594"/>
                  </a:lnTo>
                  <a:lnTo>
                    <a:pt x="3832" y="3591"/>
                  </a:lnTo>
                  <a:lnTo>
                    <a:pt x="3849" y="3582"/>
                  </a:lnTo>
                  <a:lnTo>
                    <a:pt x="3866" y="3567"/>
                  </a:lnTo>
                  <a:lnTo>
                    <a:pt x="3875" y="3553"/>
                  </a:lnTo>
                  <a:lnTo>
                    <a:pt x="3877" y="3547"/>
                  </a:lnTo>
                  <a:lnTo>
                    <a:pt x="3881" y="3551"/>
                  </a:lnTo>
                  <a:lnTo>
                    <a:pt x="3889" y="3556"/>
                  </a:lnTo>
                  <a:lnTo>
                    <a:pt x="3897" y="3550"/>
                  </a:lnTo>
                  <a:lnTo>
                    <a:pt x="3903" y="3537"/>
                  </a:lnTo>
                  <a:lnTo>
                    <a:pt x="3916" y="3531"/>
                  </a:lnTo>
                  <a:lnTo>
                    <a:pt x="3913" y="3511"/>
                  </a:lnTo>
                  <a:lnTo>
                    <a:pt x="3910" y="3498"/>
                  </a:lnTo>
                  <a:lnTo>
                    <a:pt x="3910" y="3485"/>
                  </a:lnTo>
                  <a:lnTo>
                    <a:pt x="3907" y="3476"/>
                  </a:lnTo>
                  <a:lnTo>
                    <a:pt x="3915" y="3484"/>
                  </a:lnTo>
                  <a:lnTo>
                    <a:pt x="3935" y="3493"/>
                  </a:lnTo>
                  <a:lnTo>
                    <a:pt x="3938" y="3504"/>
                  </a:lnTo>
                  <a:lnTo>
                    <a:pt x="3955" y="3521"/>
                  </a:lnTo>
                  <a:lnTo>
                    <a:pt x="3965" y="3518"/>
                  </a:lnTo>
                  <a:lnTo>
                    <a:pt x="3958" y="3530"/>
                  </a:lnTo>
                  <a:lnTo>
                    <a:pt x="3947" y="3534"/>
                  </a:lnTo>
                  <a:lnTo>
                    <a:pt x="3948" y="3540"/>
                  </a:lnTo>
                  <a:lnTo>
                    <a:pt x="3978" y="3527"/>
                  </a:lnTo>
                  <a:lnTo>
                    <a:pt x="3979" y="3511"/>
                  </a:lnTo>
                  <a:lnTo>
                    <a:pt x="3994" y="3505"/>
                  </a:lnTo>
                  <a:lnTo>
                    <a:pt x="4002" y="3499"/>
                  </a:lnTo>
                  <a:lnTo>
                    <a:pt x="4014" y="3507"/>
                  </a:lnTo>
                  <a:lnTo>
                    <a:pt x="4026" y="3504"/>
                  </a:lnTo>
                  <a:lnTo>
                    <a:pt x="4028" y="3493"/>
                  </a:lnTo>
                  <a:lnTo>
                    <a:pt x="4042" y="3490"/>
                  </a:lnTo>
                  <a:lnTo>
                    <a:pt x="4045" y="3481"/>
                  </a:lnTo>
                  <a:lnTo>
                    <a:pt x="4051" y="3492"/>
                  </a:lnTo>
                  <a:lnTo>
                    <a:pt x="4063" y="3505"/>
                  </a:lnTo>
                  <a:lnTo>
                    <a:pt x="4071" y="3498"/>
                  </a:lnTo>
                  <a:lnTo>
                    <a:pt x="4074" y="3484"/>
                  </a:lnTo>
                  <a:lnTo>
                    <a:pt x="4083" y="3484"/>
                  </a:lnTo>
                  <a:lnTo>
                    <a:pt x="4083" y="3489"/>
                  </a:lnTo>
                  <a:lnTo>
                    <a:pt x="4097" y="3489"/>
                  </a:lnTo>
                  <a:lnTo>
                    <a:pt x="4098" y="3481"/>
                  </a:lnTo>
                  <a:lnTo>
                    <a:pt x="4118" y="3478"/>
                  </a:lnTo>
                  <a:lnTo>
                    <a:pt x="4127" y="3469"/>
                  </a:lnTo>
                  <a:lnTo>
                    <a:pt x="4135" y="3463"/>
                  </a:lnTo>
                  <a:lnTo>
                    <a:pt x="4136" y="3472"/>
                  </a:lnTo>
                  <a:lnTo>
                    <a:pt x="4143" y="3464"/>
                  </a:lnTo>
                  <a:lnTo>
                    <a:pt x="4150" y="3466"/>
                  </a:lnTo>
                  <a:lnTo>
                    <a:pt x="4164" y="3459"/>
                  </a:lnTo>
                  <a:lnTo>
                    <a:pt x="4158" y="3449"/>
                  </a:lnTo>
                  <a:lnTo>
                    <a:pt x="4164" y="3440"/>
                  </a:lnTo>
                  <a:lnTo>
                    <a:pt x="4170" y="3423"/>
                  </a:lnTo>
                  <a:lnTo>
                    <a:pt x="4162" y="3406"/>
                  </a:lnTo>
                  <a:lnTo>
                    <a:pt x="4170" y="3409"/>
                  </a:lnTo>
                  <a:lnTo>
                    <a:pt x="4176" y="3400"/>
                  </a:lnTo>
                  <a:lnTo>
                    <a:pt x="4196" y="3397"/>
                  </a:lnTo>
                  <a:lnTo>
                    <a:pt x="4199" y="3404"/>
                  </a:lnTo>
                  <a:lnTo>
                    <a:pt x="4214" y="3404"/>
                  </a:lnTo>
                  <a:lnTo>
                    <a:pt x="4218" y="3385"/>
                  </a:lnTo>
                  <a:lnTo>
                    <a:pt x="4225" y="3385"/>
                  </a:lnTo>
                  <a:lnTo>
                    <a:pt x="4228" y="3372"/>
                  </a:lnTo>
                  <a:lnTo>
                    <a:pt x="4236" y="3371"/>
                  </a:lnTo>
                  <a:lnTo>
                    <a:pt x="4236" y="3378"/>
                  </a:lnTo>
                  <a:lnTo>
                    <a:pt x="4242" y="3375"/>
                  </a:lnTo>
                  <a:lnTo>
                    <a:pt x="4251" y="3360"/>
                  </a:lnTo>
                  <a:lnTo>
                    <a:pt x="4260" y="3371"/>
                  </a:lnTo>
                  <a:lnTo>
                    <a:pt x="4263" y="3356"/>
                  </a:lnTo>
                  <a:lnTo>
                    <a:pt x="4273" y="3354"/>
                  </a:lnTo>
                  <a:lnTo>
                    <a:pt x="4279" y="3340"/>
                  </a:lnTo>
                  <a:lnTo>
                    <a:pt x="4265" y="3337"/>
                  </a:lnTo>
                  <a:lnTo>
                    <a:pt x="4253" y="3342"/>
                  </a:lnTo>
                  <a:lnTo>
                    <a:pt x="4233" y="3326"/>
                  </a:lnTo>
                  <a:lnTo>
                    <a:pt x="4259" y="3325"/>
                  </a:lnTo>
                  <a:lnTo>
                    <a:pt x="4271" y="3308"/>
                  </a:lnTo>
                  <a:lnTo>
                    <a:pt x="4277" y="3314"/>
                  </a:lnTo>
                  <a:lnTo>
                    <a:pt x="4286" y="3307"/>
                  </a:lnTo>
                  <a:lnTo>
                    <a:pt x="4308" y="3320"/>
                  </a:lnTo>
                  <a:lnTo>
                    <a:pt x="4314" y="3302"/>
                  </a:lnTo>
                  <a:lnTo>
                    <a:pt x="4302" y="3299"/>
                  </a:lnTo>
                  <a:lnTo>
                    <a:pt x="4295" y="3290"/>
                  </a:lnTo>
                  <a:lnTo>
                    <a:pt x="4299" y="3281"/>
                  </a:lnTo>
                  <a:lnTo>
                    <a:pt x="4314" y="3291"/>
                  </a:lnTo>
                  <a:lnTo>
                    <a:pt x="4323" y="3281"/>
                  </a:lnTo>
                  <a:lnTo>
                    <a:pt x="4321" y="3276"/>
                  </a:lnTo>
                  <a:lnTo>
                    <a:pt x="4311" y="3276"/>
                  </a:lnTo>
                  <a:lnTo>
                    <a:pt x="4308" y="3262"/>
                  </a:lnTo>
                  <a:lnTo>
                    <a:pt x="4300" y="3256"/>
                  </a:lnTo>
                  <a:lnTo>
                    <a:pt x="4311" y="3253"/>
                  </a:lnTo>
                  <a:lnTo>
                    <a:pt x="4317" y="3259"/>
                  </a:lnTo>
                  <a:lnTo>
                    <a:pt x="4326" y="3259"/>
                  </a:lnTo>
                  <a:lnTo>
                    <a:pt x="4331" y="3268"/>
                  </a:lnTo>
                  <a:lnTo>
                    <a:pt x="4332" y="3256"/>
                  </a:lnTo>
                  <a:lnTo>
                    <a:pt x="4317" y="3245"/>
                  </a:lnTo>
                  <a:lnTo>
                    <a:pt x="4318" y="3231"/>
                  </a:lnTo>
                  <a:lnTo>
                    <a:pt x="4328" y="3231"/>
                  </a:lnTo>
                  <a:lnTo>
                    <a:pt x="4334" y="3222"/>
                  </a:lnTo>
                  <a:lnTo>
                    <a:pt x="4346" y="3233"/>
                  </a:lnTo>
                  <a:lnTo>
                    <a:pt x="4346" y="3245"/>
                  </a:lnTo>
                  <a:lnTo>
                    <a:pt x="4354" y="3245"/>
                  </a:lnTo>
                  <a:lnTo>
                    <a:pt x="4363" y="3257"/>
                  </a:lnTo>
                  <a:lnTo>
                    <a:pt x="4364" y="3237"/>
                  </a:lnTo>
                  <a:lnTo>
                    <a:pt x="4358" y="3227"/>
                  </a:lnTo>
                  <a:lnTo>
                    <a:pt x="4349" y="3227"/>
                  </a:lnTo>
                  <a:lnTo>
                    <a:pt x="4346" y="3217"/>
                  </a:lnTo>
                  <a:lnTo>
                    <a:pt x="4358" y="3214"/>
                  </a:lnTo>
                  <a:lnTo>
                    <a:pt x="4360" y="3204"/>
                  </a:lnTo>
                  <a:lnTo>
                    <a:pt x="4346" y="3199"/>
                  </a:lnTo>
                  <a:lnTo>
                    <a:pt x="4364" y="3184"/>
                  </a:lnTo>
                  <a:lnTo>
                    <a:pt x="4355" y="3175"/>
                  </a:lnTo>
                  <a:lnTo>
                    <a:pt x="4343" y="3175"/>
                  </a:lnTo>
                  <a:lnTo>
                    <a:pt x="4337" y="3181"/>
                  </a:lnTo>
                  <a:lnTo>
                    <a:pt x="4340" y="3169"/>
                  </a:lnTo>
                  <a:lnTo>
                    <a:pt x="4357" y="3158"/>
                  </a:lnTo>
                  <a:lnTo>
                    <a:pt x="4383" y="3146"/>
                  </a:lnTo>
                  <a:lnTo>
                    <a:pt x="4375" y="3136"/>
                  </a:lnTo>
                  <a:lnTo>
                    <a:pt x="4364" y="3146"/>
                  </a:lnTo>
                  <a:lnTo>
                    <a:pt x="4346" y="3129"/>
                  </a:lnTo>
                  <a:lnTo>
                    <a:pt x="4363" y="3129"/>
                  </a:lnTo>
                  <a:lnTo>
                    <a:pt x="4352" y="3113"/>
                  </a:lnTo>
                  <a:lnTo>
                    <a:pt x="4338" y="3112"/>
                  </a:lnTo>
                  <a:lnTo>
                    <a:pt x="4347" y="3104"/>
                  </a:lnTo>
                  <a:lnTo>
                    <a:pt x="4340" y="3097"/>
                  </a:lnTo>
                  <a:lnTo>
                    <a:pt x="4351" y="3098"/>
                  </a:lnTo>
                  <a:lnTo>
                    <a:pt x="4354" y="3084"/>
                  </a:lnTo>
                  <a:lnTo>
                    <a:pt x="4358" y="3086"/>
                  </a:lnTo>
                  <a:lnTo>
                    <a:pt x="4367" y="3084"/>
                  </a:lnTo>
                  <a:lnTo>
                    <a:pt x="4366" y="3101"/>
                  </a:lnTo>
                  <a:lnTo>
                    <a:pt x="4376" y="3101"/>
                  </a:lnTo>
                  <a:lnTo>
                    <a:pt x="4396" y="3080"/>
                  </a:lnTo>
                  <a:lnTo>
                    <a:pt x="4398" y="3069"/>
                  </a:lnTo>
                  <a:lnTo>
                    <a:pt x="4416" y="3071"/>
                  </a:lnTo>
                  <a:lnTo>
                    <a:pt x="4406" y="3057"/>
                  </a:lnTo>
                  <a:lnTo>
                    <a:pt x="4393" y="3057"/>
                  </a:lnTo>
                  <a:lnTo>
                    <a:pt x="4396" y="3042"/>
                  </a:lnTo>
                  <a:lnTo>
                    <a:pt x="4409" y="3054"/>
                  </a:lnTo>
                  <a:lnTo>
                    <a:pt x="4421" y="3048"/>
                  </a:lnTo>
                  <a:lnTo>
                    <a:pt x="4421" y="3032"/>
                  </a:lnTo>
                  <a:lnTo>
                    <a:pt x="4427" y="3026"/>
                  </a:lnTo>
                  <a:lnTo>
                    <a:pt x="4419" y="3017"/>
                  </a:lnTo>
                  <a:lnTo>
                    <a:pt x="4421" y="3007"/>
                  </a:lnTo>
                  <a:lnTo>
                    <a:pt x="4430" y="3000"/>
                  </a:lnTo>
                  <a:lnTo>
                    <a:pt x="4424" y="2991"/>
                  </a:lnTo>
                  <a:lnTo>
                    <a:pt x="4424" y="2982"/>
                  </a:lnTo>
                  <a:lnTo>
                    <a:pt x="4409" y="2973"/>
                  </a:lnTo>
                  <a:lnTo>
                    <a:pt x="4430" y="2981"/>
                  </a:lnTo>
                  <a:lnTo>
                    <a:pt x="4439" y="297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50" name="Freeform 47"/>
            <p:cNvSpPr>
              <a:spLocks noChangeArrowheads="1"/>
            </p:cNvSpPr>
            <p:nvPr/>
          </p:nvSpPr>
          <p:spPr bwMode="auto">
            <a:xfrm>
              <a:off x="8326438" y="3602038"/>
              <a:ext cx="11112" cy="9525"/>
            </a:xfrm>
            <a:custGeom>
              <a:avLst/>
              <a:gdLst>
                <a:gd name="T0" fmla="*/ 20 w 33"/>
                <a:gd name="T1" fmla="*/ 17 h 26"/>
                <a:gd name="T2" fmla="*/ 30 w 33"/>
                <a:gd name="T3" fmla="*/ 25 h 26"/>
                <a:gd name="T4" fmla="*/ 32 w 33"/>
                <a:gd name="T5" fmla="*/ 11 h 26"/>
                <a:gd name="T6" fmla="*/ 15 w 33"/>
                <a:gd name="T7" fmla="*/ 2 h 26"/>
                <a:gd name="T8" fmla="*/ 6 w 33"/>
                <a:gd name="T9" fmla="*/ 3 h 26"/>
                <a:gd name="T10" fmla="*/ 0 w 33"/>
                <a:gd name="T11" fmla="*/ 0 h 26"/>
                <a:gd name="T12" fmla="*/ 3 w 33"/>
                <a:gd name="T13" fmla="*/ 12 h 26"/>
                <a:gd name="T14" fmla="*/ 20 w 33"/>
                <a:gd name="T15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6">
                  <a:moveTo>
                    <a:pt x="20" y="17"/>
                  </a:moveTo>
                  <a:lnTo>
                    <a:pt x="30" y="25"/>
                  </a:lnTo>
                  <a:lnTo>
                    <a:pt x="32" y="11"/>
                  </a:lnTo>
                  <a:lnTo>
                    <a:pt x="15" y="2"/>
                  </a:lnTo>
                  <a:lnTo>
                    <a:pt x="6" y="3"/>
                  </a:lnTo>
                  <a:lnTo>
                    <a:pt x="0" y="0"/>
                  </a:lnTo>
                  <a:lnTo>
                    <a:pt x="3" y="12"/>
                  </a:lnTo>
                  <a:lnTo>
                    <a:pt x="20" y="1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51" name="Freeform 48"/>
            <p:cNvSpPr>
              <a:spLocks noChangeArrowheads="1"/>
            </p:cNvSpPr>
            <p:nvPr/>
          </p:nvSpPr>
          <p:spPr bwMode="auto">
            <a:xfrm>
              <a:off x="5021263" y="2660650"/>
              <a:ext cx="184150" cy="144463"/>
            </a:xfrm>
            <a:custGeom>
              <a:avLst/>
              <a:gdLst>
                <a:gd name="T0" fmla="*/ 387 w 513"/>
                <a:gd name="T1" fmla="*/ 401 h 402"/>
                <a:gd name="T2" fmla="*/ 402 w 513"/>
                <a:gd name="T3" fmla="*/ 370 h 402"/>
                <a:gd name="T4" fmla="*/ 382 w 513"/>
                <a:gd name="T5" fmla="*/ 353 h 402"/>
                <a:gd name="T6" fmla="*/ 381 w 513"/>
                <a:gd name="T7" fmla="*/ 373 h 402"/>
                <a:gd name="T8" fmla="*/ 483 w 513"/>
                <a:gd name="T9" fmla="*/ 277 h 402"/>
                <a:gd name="T10" fmla="*/ 512 w 513"/>
                <a:gd name="T11" fmla="*/ 309 h 402"/>
                <a:gd name="T12" fmla="*/ 324 w 513"/>
                <a:gd name="T13" fmla="*/ 240 h 402"/>
                <a:gd name="T14" fmla="*/ 285 w 513"/>
                <a:gd name="T15" fmla="*/ 321 h 402"/>
                <a:gd name="T16" fmla="*/ 272 w 513"/>
                <a:gd name="T17" fmla="*/ 304 h 402"/>
                <a:gd name="T18" fmla="*/ 231 w 513"/>
                <a:gd name="T19" fmla="*/ 280 h 402"/>
                <a:gd name="T20" fmla="*/ 233 w 513"/>
                <a:gd name="T21" fmla="*/ 239 h 402"/>
                <a:gd name="T22" fmla="*/ 256 w 513"/>
                <a:gd name="T23" fmla="*/ 239 h 402"/>
                <a:gd name="T24" fmla="*/ 283 w 513"/>
                <a:gd name="T25" fmla="*/ 239 h 402"/>
                <a:gd name="T26" fmla="*/ 294 w 513"/>
                <a:gd name="T27" fmla="*/ 203 h 402"/>
                <a:gd name="T28" fmla="*/ 314 w 513"/>
                <a:gd name="T29" fmla="*/ 252 h 402"/>
                <a:gd name="T30" fmla="*/ 315 w 513"/>
                <a:gd name="T31" fmla="*/ 286 h 402"/>
                <a:gd name="T32" fmla="*/ 285 w 513"/>
                <a:gd name="T33" fmla="*/ 321 h 402"/>
                <a:gd name="T34" fmla="*/ 303 w 513"/>
                <a:gd name="T35" fmla="*/ 321 h 402"/>
                <a:gd name="T36" fmla="*/ 294 w 513"/>
                <a:gd name="T37" fmla="*/ 326 h 402"/>
                <a:gd name="T38" fmla="*/ 259 w 513"/>
                <a:gd name="T39" fmla="*/ 341 h 402"/>
                <a:gd name="T40" fmla="*/ 288 w 513"/>
                <a:gd name="T41" fmla="*/ 327 h 402"/>
                <a:gd name="T42" fmla="*/ 280 w 513"/>
                <a:gd name="T43" fmla="*/ 364 h 402"/>
                <a:gd name="T44" fmla="*/ 222 w 513"/>
                <a:gd name="T45" fmla="*/ 355 h 402"/>
                <a:gd name="T46" fmla="*/ 225 w 513"/>
                <a:gd name="T47" fmla="*/ 326 h 402"/>
                <a:gd name="T48" fmla="*/ 184 w 513"/>
                <a:gd name="T49" fmla="*/ 229 h 402"/>
                <a:gd name="T50" fmla="*/ 175 w 513"/>
                <a:gd name="T51" fmla="*/ 242 h 402"/>
                <a:gd name="T52" fmla="*/ 185 w 513"/>
                <a:gd name="T53" fmla="*/ 335 h 402"/>
                <a:gd name="T54" fmla="*/ 199 w 513"/>
                <a:gd name="T55" fmla="*/ 324 h 402"/>
                <a:gd name="T56" fmla="*/ 214 w 513"/>
                <a:gd name="T57" fmla="*/ 315 h 402"/>
                <a:gd name="T58" fmla="*/ 155 w 513"/>
                <a:gd name="T59" fmla="*/ 257 h 402"/>
                <a:gd name="T60" fmla="*/ 198 w 513"/>
                <a:gd name="T61" fmla="*/ 300 h 402"/>
                <a:gd name="T62" fmla="*/ 149 w 513"/>
                <a:gd name="T63" fmla="*/ 315 h 402"/>
                <a:gd name="T64" fmla="*/ 194 w 513"/>
                <a:gd name="T65" fmla="*/ 58 h 402"/>
                <a:gd name="T66" fmla="*/ 207 w 513"/>
                <a:gd name="T67" fmla="*/ 57 h 402"/>
                <a:gd name="T68" fmla="*/ 49 w 513"/>
                <a:gd name="T69" fmla="*/ 118 h 402"/>
                <a:gd name="T70" fmla="*/ 59 w 513"/>
                <a:gd name="T71" fmla="*/ 130 h 402"/>
                <a:gd name="T72" fmla="*/ 43 w 513"/>
                <a:gd name="T73" fmla="*/ 121 h 402"/>
                <a:gd name="T74" fmla="*/ 89 w 513"/>
                <a:gd name="T75" fmla="*/ 93 h 402"/>
                <a:gd name="T76" fmla="*/ 147 w 513"/>
                <a:gd name="T77" fmla="*/ 100 h 402"/>
                <a:gd name="T78" fmla="*/ 172 w 513"/>
                <a:gd name="T79" fmla="*/ 43 h 402"/>
                <a:gd name="T80" fmla="*/ 155 w 513"/>
                <a:gd name="T81" fmla="*/ 22 h 402"/>
                <a:gd name="T82" fmla="*/ 101 w 513"/>
                <a:gd name="T83" fmla="*/ 67 h 402"/>
                <a:gd name="T84" fmla="*/ 43 w 513"/>
                <a:gd name="T85" fmla="*/ 90 h 402"/>
                <a:gd name="T86" fmla="*/ 21 w 513"/>
                <a:gd name="T87" fmla="*/ 127 h 402"/>
                <a:gd name="T88" fmla="*/ 115 w 513"/>
                <a:gd name="T89" fmla="*/ 335 h 402"/>
                <a:gd name="T90" fmla="*/ 101 w 513"/>
                <a:gd name="T91" fmla="*/ 312 h 402"/>
                <a:gd name="T92" fmla="*/ 104 w 513"/>
                <a:gd name="T93" fmla="*/ 278 h 402"/>
                <a:gd name="T94" fmla="*/ 141 w 513"/>
                <a:gd name="T95" fmla="*/ 233 h 402"/>
                <a:gd name="T96" fmla="*/ 156 w 513"/>
                <a:gd name="T97" fmla="*/ 193 h 402"/>
                <a:gd name="T98" fmla="*/ 196 w 513"/>
                <a:gd name="T99" fmla="*/ 188 h 402"/>
                <a:gd name="T100" fmla="*/ 198 w 513"/>
                <a:gd name="T101" fmla="*/ 155 h 402"/>
                <a:gd name="T102" fmla="*/ 153 w 513"/>
                <a:gd name="T103" fmla="*/ 138 h 402"/>
                <a:gd name="T104" fmla="*/ 136 w 513"/>
                <a:gd name="T105" fmla="*/ 100 h 402"/>
                <a:gd name="T106" fmla="*/ 81 w 513"/>
                <a:gd name="T107" fmla="*/ 110 h 402"/>
                <a:gd name="T108" fmla="*/ 103 w 513"/>
                <a:gd name="T109" fmla="*/ 156 h 402"/>
                <a:gd name="T110" fmla="*/ 84 w 513"/>
                <a:gd name="T111" fmla="*/ 138 h 402"/>
                <a:gd name="T112" fmla="*/ 66 w 513"/>
                <a:gd name="T113" fmla="*/ 150 h 402"/>
                <a:gd name="T114" fmla="*/ 20 w 513"/>
                <a:gd name="T115" fmla="*/ 147 h 402"/>
                <a:gd name="T116" fmla="*/ 15 w 513"/>
                <a:gd name="T117" fmla="*/ 178 h 402"/>
                <a:gd name="T118" fmla="*/ 23 w 513"/>
                <a:gd name="T119" fmla="*/ 225 h 402"/>
                <a:gd name="T120" fmla="*/ 9 w 513"/>
                <a:gd name="T121" fmla="*/ 275 h 402"/>
                <a:gd name="T122" fmla="*/ 38 w 513"/>
                <a:gd name="T123" fmla="*/ 314 h 402"/>
                <a:gd name="T124" fmla="*/ 100 w 513"/>
                <a:gd name="T125" fmla="*/ 33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3" h="402">
                  <a:moveTo>
                    <a:pt x="367" y="390"/>
                  </a:moveTo>
                  <a:lnTo>
                    <a:pt x="367" y="390"/>
                  </a:lnTo>
                  <a:cubicBezTo>
                    <a:pt x="372" y="396"/>
                    <a:pt x="372" y="396"/>
                    <a:pt x="372" y="396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8" y="387"/>
                    <a:pt x="398" y="387"/>
                    <a:pt x="398" y="387"/>
                  </a:cubicBezTo>
                  <a:cubicBezTo>
                    <a:pt x="408" y="390"/>
                    <a:pt x="408" y="390"/>
                    <a:pt x="408" y="390"/>
                  </a:cubicBezTo>
                  <a:cubicBezTo>
                    <a:pt x="408" y="382"/>
                    <a:pt x="408" y="382"/>
                    <a:pt x="408" y="382"/>
                  </a:cubicBezTo>
                  <a:cubicBezTo>
                    <a:pt x="402" y="370"/>
                    <a:pt x="402" y="370"/>
                    <a:pt x="402" y="370"/>
                  </a:cubicBezTo>
                  <a:cubicBezTo>
                    <a:pt x="405" y="356"/>
                    <a:pt x="405" y="356"/>
                    <a:pt x="405" y="356"/>
                  </a:cubicBezTo>
                  <a:cubicBezTo>
                    <a:pt x="393" y="355"/>
                    <a:pt x="393" y="355"/>
                    <a:pt x="393" y="355"/>
                  </a:cubicBezTo>
                  <a:cubicBezTo>
                    <a:pt x="389" y="358"/>
                    <a:pt x="389" y="358"/>
                    <a:pt x="389" y="358"/>
                  </a:cubicBezTo>
                  <a:cubicBezTo>
                    <a:pt x="382" y="353"/>
                    <a:pt x="382" y="353"/>
                    <a:pt x="382" y="353"/>
                  </a:cubicBezTo>
                  <a:cubicBezTo>
                    <a:pt x="370" y="358"/>
                    <a:pt x="370" y="358"/>
                    <a:pt x="370" y="358"/>
                  </a:cubicBezTo>
                  <a:cubicBezTo>
                    <a:pt x="372" y="367"/>
                    <a:pt x="372" y="367"/>
                    <a:pt x="372" y="367"/>
                  </a:cubicBezTo>
                  <a:cubicBezTo>
                    <a:pt x="384" y="369"/>
                    <a:pt x="384" y="369"/>
                    <a:pt x="384" y="369"/>
                  </a:cubicBezTo>
                  <a:cubicBezTo>
                    <a:pt x="381" y="373"/>
                    <a:pt x="381" y="373"/>
                    <a:pt x="381" y="373"/>
                  </a:cubicBezTo>
                  <a:cubicBezTo>
                    <a:pt x="370" y="378"/>
                    <a:pt x="370" y="378"/>
                    <a:pt x="370" y="378"/>
                  </a:cubicBezTo>
                  <a:cubicBezTo>
                    <a:pt x="367" y="390"/>
                    <a:pt x="367" y="390"/>
                    <a:pt x="367" y="390"/>
                  </a:cubicBezTo>
                  <a:close/>
                  <a:moveTo>
                    <a:pt x="483" y="277"/>
                  </a:moveTo>
                  <a:lnTo>
                    <a:pt x="483" y="277"/>
                  </a:lnTo>
                  <a:cubicBezTo>
                    <a:pt x="479" y="298"/>
                    <a:pt x="479" y="298"/>
                    <a:pt x="479" y="298"/>
                  </a:cubicBezTo>
                  <a:cubicBezTo>
                    <a:pt x="483" y="314"/>
                    <a:pt x="483" y="314"/>
                    <a:pt x="483" y="314"/>
                  </a:cubicBezTo>
                  <a:cubicBezTo>
                    <a:pt x="509" y="323"/>
                    <a:pt x="509" y="323"/>
                    <a:pt x="509" y="323"/>
                  </a:cubicBezTo>
                  <a:cubicBezTo>
                    <a:pt x="512" y="309"/>
                    <a:pt x="512" y="309"/>
                    <a:pt x="512" y="309"/>
                  </a:cubicBezTo>
                  <a:cubicBezTo>
                    <a:pt x="497" y="286"/>
                    <a:pt x="497" y="286"/>
                    <a:pt x="497" y="286"/>
                  </a:cubicBezTo>
                  <a:cubicBezTo>
                    <a:pt x="483" y="277"/>
                    <a:pt x="483" y="277"/>
                    <a:pt x="483" y="277"/>
                  </a:cubicBezTo>
                  <a:close/>
                  <a:moveTo>
                    <a:pt x="324" y="240"/>
                  </a:moveTo>
                  <a:lnTo>
                    <a:pt x="324" y="240"/>
                  </a:lnTo>
                  <a:cubicBezTo>
                    <a:pt x="318" y="257"/>
                    <a:pt x="318" y="257"/>
                    <a:pt x="318" y="257"/>
                  </a:cubicBezTo>
                  <a:cubicBezTo>
                    <a:pt x="329" y="262"/>
                    <a:pt x="329" y="262"/>
                    <a:pt x="329" y="262"/>
                  </a:cubicBezTo>
                  <a:cubicBezTo>
                    <a:pt x="324" y="240"/>
                    <a:pt x="324" y="240"/>
                    <a:pt x="324" y="240"/>
                  </a:cubicBezTo>
                  <a:close/>
                  <a:moveTo>
                    <a:pt x="285" y="321"/>
                  </a:moveTo>
                  <a:lnTo>
                    <a:pt x="285" y="321"/>
                  </a:lnTo>
                  <a:cubicBezTo>
                    <a:pt x="272" y="321"/>
                    <a:pt x="272" y="321"/>
                    <a:pt x="272" y="321"/>
                  </a:cubicBezTo>
                  <a:cubicBezTo>
                    <a:pt x="266" y="314"/>
                    <a:pt x="266" y="314"/>
                    <a:pt x="266" y="314"/>
                  </a:cubicBezTo>
                  <a:cubicBezTo>
                    <a:pt x="272" y="304"/>
                    <a:pt x="272" y="304"/>
                    <a:pt x="272" y="304"/>
                  </a:cubicBezTo>
                  <a:cubicBezTo>
                    <a:pt x="269" y="297"/>
                    <a:pt x="269" y="297"/>
                    <a:pt x="269" y="297"/>
                  </a:cubicBezTo>
                  <a:cubicBezTo>
                    <a:pt x="251" y="292"/>
                    <a:pt x="251" y="292"/>
                    <a:pt x="251" y="292"/>
                  </a:cubicBezTo>
                  <a:cubicBezTo>
                    <a:pt x="240" y="292"/>
                    <a:pt x="240" y="292"/>
                    <a:pt x="240" y="292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3" y="263"/>
                    <a:pt x="233" y="263"/>
                    <a:pt x="233" y="263"/>
                  </a:cubicBezTo>
                  <a:cubicBezTo>
                    <a:pt x="225" y="254"/>
                    <a:pt x="225" y="254"/>
                    <a:pt x="225" y="254"/>
                  </a:cubicBezTo>
                  <a:cubicBezTo>
                    <a:pt x="223" y="242"/>
                    <a:pt x="223" y="242"/>
                    <a:pt x="223" y="242"/>
                  </a:cubicBezTo>
                  <a:cubicBezTo>
                    <a:pt x="233" y="239"/>
                    <a:pt x="233" y="239"/>
                    <a:pt x="233" y="239"/>
                  </a:cubicBezTo>
                  <a:cubicBezTo>
                    <a:pt x="240" y="226"/>
                    <a:pt x="240" y="226"/>
                    <a:pt x="240" y="226"/>
                  </a:cubicBezTo>
                  <a:cubicBezTo>
                    <a:pt x="248" y="222"/>
                    <a:pt x="248" y="222"/>
                    <a:pt x="248" y="222"/>
                  </a:cubicBezTo>
                  <a:cubicBezTo>
                    <a:pt x="256" y="231"/>
                    <a:pt x="256" y="231"/>
                    <a:pt x="256" y="231"/>
                  </a:cubicBezTo>
                  <a:cubicBezTo>
                    <a:pt x="256" y="239"/>
                    <a:pt x="256" y="239"/>
                    <a:pt x="256" y="239"/>
                  </a:cubicBezTo>
                  <a:cubicBezTo>
                    <a:pt x="271" y="249"/>
                    <a:pt x="271" y="249"/>
                    <a:pt x="271" y="249"/>
                  </a:cubicBezTo>
                  <a:cubicBezTo>
                    <a:pt x="274" y="245"/>
                    <a:pt x="274" y="245"/>
                    <a:pt x="274" y="245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3" y="239"/>
                    <a:pt x="283" y="239"/>
                    <a:pt x="283" y="239"/>
                  </a:cubicBezTo>
                  <a:cubicBezTo>
                    <a:pt x="271" y="229"/>
                    <a:pt x="271" y="229"/>
                    <a:pt x="271" y="229"/>
                  </a:cubicBezTo>
                  <a:cubicBezTo>
                    <a:pt x="265" y="223"/>
                    <a:pt x="265" y="223"/>
                    <a:pt x="265" y="223"/>
                  </a:cubicBezTo>
                  <a:cubicBezTo>
                    <a:pt x="272" y="208"/>
                    <a:pt x="272" y="208"/>
                    <a:pt x="272" y="208"/>
                  </a:cubicBezTo>
                  <a:cubicBezTo>
                    <a:pt x="294" y="203"/>
                    <a:pt x="294" y="203"/>
                    <a:pt x="294" y="203"/>
                  </a:cubicBezTo>
                  <a:cubicBezTo>
                    <a:pt x="314" y="202"/>
                    <a:pt x="314" y="202"/>
                    <a:pt x="314" y="202"/>
                  </a:cubicBezTo>
                  <a:cubicBezTo>
                    <a:pt x="318" y="216"/>
                    <a:pt x="318" y="216"/>
                    <a:pt x="318" y="216"/>
                  </a:cubicBezTo>
                  <a:cubicBezTo>
                    <a:pt x="320" y="233"/>
                    <a:pt x="320" y="233"/>
                    <a:pt x="320" y="233"/>
                  </a:cubicBezTo>
                  <a:cubicBezTo>
                    <a:pt x="314" y="252"/>
                    <a:pt x="314" y="252"/>
                    <a:pt x="314" y="252"/>
                  </a:cubicBezTo>
                  <a:cubicBezTo>
                    <a:pt x="297" y="260"/>
                    <a:pt x="297" y="260"/>
                    <a:pt x="297" y="260"/>
                  </a:cubicBezTo>
                  <a:cubicBezTo>
                    <a:pt x="297" y="266"/>
                    <a:pt x="297" y="266"/>
                    <a:pt x="297" y="266"/>
                  </a:cubicBezTo>
                  <a:cubicBezTo>
                    <a:pt x="312" y="277"/>
                    <a:pt x="312" y="277"/>
                    <a:pt x="312" y="277"/>
                  </a:cubicBezTo>
                  <a:cubicBezTo>
                    <a:pt x="315" y="286"/>
                    <a:pt x="315" y="286"/>
                    <a:pt x="315" y="286"/>
                  </a:cubicBezTo>
                  <a:cubicBezTo>
                    <a:pt x="306" y="294"/>
                    <a:pt x="306" y="294"/>
                    <a:pt x="306" y="294"/>
                  </a:cubicBezTo>
                  <a:cubicBezTo>
                    <a:pt x="289" y="301"/>
                    <a:pt x="289" y="301"/>
                    <a:pt x="289" y="301"/>
                  </a:cubicBezTo>
                  <a:cubicBezTo>
                    <a:pt x="291" y="312"/>
                    <a:pt x="291" y="312"/>
                    <a:pt x="291" y="312"/>
                  </a:cubicBezTo>
                  <a:cubicBezTo>
                    <a:pt x="285" y="321"/>
                    <a:pt x="285" y="321"/>
                    <a:pt x="285" y="321"/>
                  </a:cubicBezTo>
                  <a:close/>
                  <a:moveTo>
                    <a:pt x="294" y="326"/>
                  </a:moveTo>
                  <a:lnTo>
                    <a:pt x="294" y="326"/>
                  </a:lnTo>
                  <a:cubicBezTo>
                    <a:pt x="297" y="332"/>
                    <a:pt x="297" y="332"/>
                    <a:pt x="297" y="332"/>
                  </a:cubicBezTo>
                  <a:cubicBezTo>
                    <a:pt x="303" y="321"/>
                    <a:pt x="303" y="321"/>
                    <a:pt x="303" y="321"/>
                  </a:cubicBezTo>
                  <a:cubicBezTo>
                    <a:pt x="314" y="320"/>
                    <a:pt x="314" y="320"/>
                    <a:pt x="314" y="320"/>
                  </a:cubicBezTo>
                  <a:cubicBezTo>
                    <a:pt x="312" y="310"/>
                    <a:pt x="312" y="310"/>
                    <a:pt x="312" y="310"/>
                  </a:cubicBezTo>
                  <a:cubicBezTo>
                    <a:pt x="300" y="315"/>
                    <a:pt x="300" y="315"/>
                    <a:pt x="300" y="315"/>
                  </a:cubicBezTo>
                  <a:cubicBezTo>
                    <a:pt x="294" y="326"/>
                    <a:pt x="294" y="326"/>
                    <a:pt x="294" y="326"/>
                  </a:cubicBezTo>
                  <a:close/>
                  <a:moveTo>
                    <a:pt x="233" y="323"/>
                  </a:moveTo>
                  <a:lnTo>
                    <a:pt x="233" y="323"/>
                  </a:lnTo>
                  <a:cubicBezTo>
                    <a:pt x="248" y="344"/>
                    <a:pt x="248" y="344"/>
                    <a:pt x="248" y="344"/>
                  </a:cubicBezTo>
                  <a:cubicBezTo>
                    <a:pt x="259" y="341"/>
                    <a:pt x="259" y="341"/>
                    <a:pt x="259" y="341"/>
                  </a:cubicBezTo>
                  <a:cubicBezTo>
                    <a:pt x="266" y="341"/>
                    <a:pt x="266" y="341"/>
                    <a:pt x="266" y="341"/>
                  </a:cubicBezTo>
                  <a:cubicBezTo>
                    <a:pt x="271" y="329"/>
                    <a:pt x="271" y="329"/>
                    <a:pt x="271" y="329"/>
                  </a:cubicBezTo>
                  <a:cubicBezTo>
                    <a:pt x="285" y="329"/>
                    <a:pt x="285" y="329"/>
                    <a:pt x="285" y="329"/>
                  </a:cubicBezTo>
                  <a:cubicBezTo>
                    <a:pt x="288" y="327"/>
                    <a:pt x="288" y="327"/>
                    <a:pt x="288" y="327"/>
                  </a:cubicBezTo>
                  <a:cubicBezTo>
                    <a:pt x="291" y="338"/>
                    <a:pt x="291" y="338"/>
                    <a:pt x="291" y="338"/>
                  </a:cubicBezTo>
                  <a:cubicBezTo>
                    <a:pt x="283" y="352"/>
                    <a:pt x="283" y="352"/>
                    <a:pt x="283" y="352"/>
                  </a:cubicBezTo>
                  <a:cubicBezTo>
                    <a:pt x="283" y="365"/>
                    <a:pt x="283" y="365"/>
                    <a:pt x="283" y="365"/>
                  </a:cubicBezTo>
                  <a:cubicBezTo>
                    <a:pt x="280" y="364"/>
                    <a:pt x="280" y="364"/>
                    <a:pt x="280" y="364"/>
                  </a:cubicBezTo>
                  <a:cubicBezTo>
                    <a:pt x="275" y="350"/>
                    <a:pt x="275" y="350"/>
                    <a:pt x="275" y="350"/>
                  </a:cubicBezTo>
                  <a:cubicBezTo>
                    <a:pt x="268" y="361"/>
                    <a:pt x="268" y="361"/>
                    <a:pt x="268" y="361"/>
                  </a:cubicBezTo>
                  <a:cubicBezTo>
                    <a:pt x="245" y="362"/>
                    <a:pt x="245" y="362"/>
                    <a:pt x="245" y="362"/>
                  </a:cubicBezTo>
                  <a:cubicBezTo>
                    <a:pt x="222" y="355"/>
                    <a:pt x="222" y="355"/>
                    <a:pt x="222" y="355"/>
                  </a:cubicBezTo>
                  <a:cubicBezTo>
                    <a:pt x="214" y="346"/>
                    <a:pt x="214" y="346"/>
                    <a:pt x="214" y="346"/>
                  </a:cubicBezTo>
                  <a:cubicBezTo>
                    <a:pt x="223" y="343"/>
                    <a:pt x="223" y="343"/>
                    <a:pt x="223" y="343"/>
                  </a:cubicBezTo>
                  <a:cubicBezTo>
                    <a:pt x="219" y="335"/>
                    <a:pt x="219" y="335"/>
                    <a:pt x="219" y="335"/>
                  </a:cubicBezTo>
                  <a:cubicBezTo>
                    <a:pt x="225" y="326"/>
                    <a:pt x="225" y="326"/>
                    <a:pt x="225" y="326"/>
                  </a:cubicBezTo>
                  <a:cubicBezTo>
                    <a:pt x="233" y="323"/>
                    <a:pt x="233" y="323"/>
                    <a:pt x="233" y="323"/>
                  </a:cubicBezTo>
                  <a:close/>
                  <a:moveTo>
                    <a:pt x="175" y="242"/>
                  </a:moveTo>
                  <a:lnTo>
                    <a:pt x="175" y="242"/>
                  </a:lnTo>
                  <a:cubicBezTo>
                    <a:pt x="184" y="229"/>
                    <a:pt x="184" y="229"/>
                    <a:pt x="184" y="229"/>
                  </a:cubicBezTo>
                  <a:cubicBezTo>
                    <a:pt x="184" y="208"/>
                    <a:pt x="184" y="208"/>
                    <a:pt x="184" y="208"/>
                  </a:cubicBezTo>
                  <a:cubicBezTo>
                    <a:pt x="190" y="228"/>
                    <a:pt x="190" y="228"/>
                    <a:pt x="190" y="228"/>
                  </a:cubicBezTo>
                  <a:cubicBezTo>
                    <a:pt x="188" y="240"/>
                    <a:pt x="188" y="240"/>
                    <a:pt x="188" y="240"/>
                  </a:cubicBezTo>
                  <a:cubicBezTo>
                    <a:pt x="175" y="242"/>
                    <a:pt x="175" y="242"/>
                    <a:pt x="175" y="242"/>
                  </a:cubicBezTo>
                  <a:close/>
                  <a:moveTo>
                    <a:pt x="167" y="329"/>
                  </a:moveTo>
                  <a:lnTo>
                    <a:pt x="167" y="329"/>
                  </a:lnTo>
                  <a:cubicBezTo>
                    <a:pt x="179" y="341"/>
                    <a:pt x="179" y="341"/>
                    <a:pt x="179" y="341"/>
                  </a:cubicBezTo>
                  <a:cubicBezTo>
                    <a:pt x="185" y="335"/>
                    <a:pt x="185" y="335"/>
                    <a:pt x="185" y="335"/>
                  </a:cubicBezTo>
                  <a:cubicBezTo>
                    <a:pt x="167" y="329"/>
                    <a:pt x="167" y="329"/>
                    <a:pt x="167" y="329"/>
                  </a:cubicBezTo>
                  <a:close/>
                  <a:moveTo>
                    <a:pt x="204" y="303"/>
                  </a:moveTo>
                  <a:lnTo>
                    <a:pt x="204" y="303"/>
                  </a:lnTo>
                  <a:cubicBezTo>
                    <a:pt x="199" y="324"/>
                    <a:pt x="199" y="324"/>
                    <a:pt x="199" y="324"/>
                  </a:cubicBezTo>
                  <a:cubicBezTo>
                    <a:pt x="193" y="338"/>
                    <a:pt x="193" y="338"/>
                    <a:pt x="193" y="338"/>
                  </a:cubicBezTo>
                  <a:cubicBezTo>
                    <a:pt x="196" y="346"/>
                    <a:pt x="196" y="346"/>
                    <a:pt x="196" y="346"/>
                  </a:cubicBezTo>
                  <a:cubicBezTo>
                    <a:pt x="205" y="333"/>
                    <a:pt x="205" y="333"/>
                    <a:pt x="205" y="33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5"/>
                    <a:pt x="202" y="303"/>
                    <a:pt x="204" y="303"/>
                  </a:cubicBezTo>
                  <a:close/>
                  <a:moveTo>
                    <a:pt x="129" y="262"/>
                  </a:moveTo>
                  <a:lnTo>
                    <a:pt x="129" y="262"/>
                  </a:lnTo>
                  <a:cubicBezTo>
                    <a:pt x="155" y="257"/>
                    <a:pt x="155" y="257"/>
                    <a:pt x="155" y="257"/>
                  </a:cubicBezTo>
                  <a:cubicBezTo>
                    <a:pt x="172" y="266"/>
                    <a:pt x="172" y="266"/>
                    <a:pt x="172" y="266"/>
                  </a:cubicBezTo>
                  <a:cubicBezTo>
                    <a:pt x="182" y="265"/>
                    <a:pt x="182" y="265"/>
                    <a:pt x="182" y="265"/>
                  </a:cubicBezTo>
                  <a:cubicBezTo>
                    <a:pt x="193" y="288"/>
                    <a:pt x="193" y="288"/>
                    <a:pt x="193" y="288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72" y="323"/>
                    <a:pt x="172" y="323"/>
                    <a:pt x="172" y="323"/>
                  </a:cubicBezTo>
                  <a:cubicBezTo>
                    <a:pt x="162" y="317"/>
                    <a:pt x="162" y="317"/>
                    <a:pt x="162" y="317"/>
                  </a:cubicBezTo>
                  <a:cubicBezTo>
                    <a:pt x="149" y="315"/>
                    <a:pt x="149" y="315"/>
                    <a:pt x="149" y="315"/>
                  </a:cubicBezTo>
                  <a:cubicBezTo>
                    <a:pt x="135" y="298"/>
                    <a:pt x="135" y="298"/>
                    <a:pt x="135" y="298"/>
                  </a:cubicBezTo>
                  <a:cubicBezTo>
                    <a:pt x="126" y="281"/>
                    <a:pt x="126" y="281"/>
                    <a:pt x="126" y="281"/>
                  </a:cubicBezTo>
                  <a:cubicBezTo>
                    <a:pt x="129" y="262"/>
                    <a:pt x="129" y="262"/>
                    <a:pt x="129" y="262"/>
                  </a:cubicBezTo>
                  <a:close/>
                  <a:moveTo>
                    <a:pt x="194" y="58"/>
                  </a:moveTo>
                  <a:lnTo>
                    <a:pt x="194" y="58"/>
                  </a:lnTo>
                  <a:cubicBezTo>
                    <a:pt x="202" y="48"/>
                    <a:pt x="202" y="48"/>
                    <a:pt x="202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194" y="58"/>
                    <a:pt x="194" y="58"/>
                    <a:pt x="194" y="58"/>
                  </a:cubicBezTo>
                  <a:close/>
                  <a:moveTo>
                    <a:pt x="50" y="135"/>
                  </a:moveTo>
                  <a:lnTo>
                    <a:pt x="50" y="135"/>
                  </a:lnTo>
                  <a:cubicBezTo>
                    <a:pt x="49" y="118"/>
                    <a:pt x="49" y="118"/>
                    <a:pt x="49" y="118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0" y="135"/>
                    <a:pt x="50" y="135"/>
                    <a:pt x="50" y="135"/>
                  </a:cubicBezTo>
                  <a:close/>
                  <a:moveTo>
                    <a:pt x="46" y="142"/>
                  </a:moveTo>
                  <a:lnTo>
                    <a:pt x="46" y="142"/>
                  </a:lnTo>
                  <a:cubicBezTo>
                    <a:pt x="43" y="121"/>
                    <a:pt x="43" y="121"/>
                    <a:pt x="43" y="121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56" y="95"/>
                    <a:pt x="156" y="95"/>
                    <a:pt x="156" y="95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46" y="142"/>
                    <a:pt x="46" y="142"/>
                    <a:pt x="46" y="142"/>
                  </a:cubicBezTo>
                  <a:close/>
                  <a:moveTo>
                    <a:pt x="115" y="335"/>
                  </a:moveTo>
                  <a:lnTo>
                    <a:pt x="115" y="335"/>
                  </a:lnTo>
                  <a:cubicBezTo>
                    <a:pt x="113" y="333"/>
                    <a:pt x="113" y="333"/>
                    <a:pt x="113" y="333"/>
                  </a:cubicBezTo>
                  <a:cubicBezTo>
                    <a:pt x="118" y="324"/>
                    <a:pt x="118" y="324"/>
                    <a:pt x="118" y="324"/>
                  </a:cubicBezTo>
                  <a:cubicBezTo>
                    <a:pt x="107" y="312"/>
                    <a:pt x="107" y="312"/>
                    <a:pt x="107" y="312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1" y="301"/>
                    <a:pt x="101" y="301"/>
                    <a:pt x="101" y="301"/>
                  </a:cubicBezTo>
                  <a:cubicBezTo>
                    <a:pt x="110" y="294"/>
                    <a:pt x="110" y="294"/>
                    <a:pt x="110" y="294"/>
                  </a:cubicBezTo>
                  <a:cubicBezTo>
                    <a:pt x="112" y="281"/>
                    <a:pt x="112" y="281"/>
                    <a:pt x="112" y="281"/>
                  </a:cubicBezTo>
                  <a:cubicBezTo>
                    <a:pt x="104" y="278"/>
                    <a:pt x="104" y="278"/>
                    <a:pt x="104" y="278"/>
                  </a:cubicBezTo>
                  <a:cubicBezTo>
                    <a:pt x="104" y="266"/>
                    <a:pt x="104" y="266"/>
                    <a:pt x="104" y="266"/>
                  </a:cubicBezTo>
                  <a:cubicBezTo>
                    <a:pt x="136" y="251"/>
                    <a:pt x="136" y="251"/>
                    <a:pt x="136" y="251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64" y="231"/>
                    <a:pt x="164" y="231"/>
                    <a:pt x="164" y="231"/>
                  </a:cubicBezTo>
                  <a:cubicBezTo>
                    <a:pt x="164" y="208"/>
                    <a:pt x="164" y="208"/>
                    <a:pt x="164" y="208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65" y="184"/>
                    <a:pt x="165" y="184"/>
                    <a:pt x="165" y="184"/>
                  </a:cubicBezTo>
                  <a:cubicBezTo>
                    <a:pt x="181" y="182"/>
                    <a:pt x="181" y="182"/>
                    <a:pt x="181" y="182"/>
                  </a:cubicBezTo>
                  <a:cubicBezTo>
                    <a:pt x="190" y="193"/>
                    <a:pt x="190" y="193"/>
                    <a:pt x="190" y="193"/>
                  </a:cubicBezTo>
                  <a:cubicBezTo>
                    <a:pt x="196" y="188"/>
                    <a:pt x="196" y="188"/>
                    <a:pt x="196" y="188"/>
                  </a:cubicBezTo>
                  <a:cubicBezTo>
                    <a:pt x="202" y="191"/>
                    <a:pt x="202" y="191"/>
                    <a:pt x="202" y="191"/>
                  </a:cubicBezTo>
                  <a:cubicBezTo>
                    <a:pt x="207" y="184"/>
                    <a:pt x="207" y="184"/>
                    <a:pt x="207" y="184"/>
                  </a:cubicBezTo>
                  <a:cubicBezTo>
                    <a:pt x="211" y="170"/>
                    <a:pt x="211" y="170"/>
                    <a:pt x="211" y="170"/>
                  </a:cubicBezTo>
                  <a:cubicBezTo>
                    <a:pt x="198" y="155"/>
                    <a:pt x="198" y="155"/>
                    <a:pt x="198" y="155"/>
                  </a:cubicBezTo>
                  <a:cubicBezTo>
                    <a:pt x="190" y="161"/>
                    <a:pt x="190" y="161"/>
                    <a:pt x="190" y="161"/>
                  </a:cubicBezTo>
                  <a:cubicBezTo>
                    <a:pt x="172" y="159"/>
                    <a:pt x="172" y="159"/>
                    <a:pt x="172" y="159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153" y="138"/>
                    <a:pt x="153" y="138"/>
                    <a:pt x="153" y="138"/>
                  </a:cubicBezTo>
                  <a:cubicBezTo>
                    <a:pt x="146" y="135"/>
                    <a:pt x="146" y="135"/>
                    <a:pt x="146" y="135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52" y="110"/>
                    <a:pt x="152" y="110"/>
                    <a:pt x="152" y="11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12" y="101"/>
                    <a:pt x="112" y="101"/>
                    <a:pt x="112" y="101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95" y="129"/>
                    <a:pt x="95" y="129"/>
                    <a:pt x="95" y="129"/>
                  </a:cubicBezTo>
                  <a:cubicBezTo>
                    <a:pt x="92" y="135"/>
                    <a:pt x="92" y="135"/>
                    <a:pt x="92" y="135"/>
                  </a:cubicBezTo>
                  <a:cubicBezTo>
                    <a:pt x="104" y="151"/>
                    <a:pt x="104" y="151"/>
                    <a:pt x="104" y="151"/>
                  </a:cubicBezTo>
                  <a:cubicBezTo>
                    <a:pt x="103" y="156"/>
                    <a:pt x="103" y="156"/>
                    <a:pt x="103" y="156"/>
                  </a:cubicBezTo>
                  <a:cubicBezTo>
                    <a:pt x="90" y="151"/>
                    <a:pt x="90" y="151"/>
                    <a:pt x="90" y="151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50" y="162"/>
                    <a:pt x="50" y="162"/>
                    <a:pt x="50" y="162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15" y="178"/>
                    <a:pt x="15" y="178"/>
                    <a:pt x="15" y="178"/>
                  </a:cubicBezTo>
                  <a:cubicBezTo>
                    <a:pt x="7" y="181"/>
                    <a:pt x="7" y="181"/>
                    <a:pt x="7" y="181"/>
                  </a:cubicBezTo>
                  <a:cubicBezTo>
                    <a:pt x="10" y="200"/>
                    <a:pt x="10" y="200"/>
                    <a:pt x="10" y="200"/>
                  </a:cubicBezTo>
                  <a:cubicBezTo>
                    <a:pt x="23" y="207"/>
                    <a:pt x="23" y="207"/>
                    <a:pt x="23" y="207"/>
                  </a:cubicBezTo>
                  <a:cubicBezTo>
                    <a:pt x="23" y="225"/>
                    <a:pt x="23" y="225"/>
                    <a:pt x="23" y="225"/>
                  </a:cubicBezTo>
                  <a:cubicBezTo>
                    <a:pt x="32" y="234"/>
                    <a:pt x="32" y="234"/>
                    <a:pt x="32" y="234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9" y="275"/>
                    <a:pt x="9" y="275"/>
                    <a:pt x="9" y="275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4" y="309"/>
                    <a:pt x="44" y="309"/>
                    <a:pt x="44" y="309"/>
                  </a:cubicBezTo>
                  <a:cubicBezTo>
                    <a:pt x="38" y="314"/>
                    <a:pt x="38" y="314"/>
                    <a:pt x="38" y="314"/>
                  </a:cubicBezTo>
                  <a:cubicBezTo>
                    <a:pt x="41" y="326"/>
                    <a:pt x="41" y="326"/>
                    <a:pt x="41" y="326"/>
                  </a:cubicBezTo>
                  <a:cubicBezTo>
                    <a:pt x="62" y="324"/>
                    <a:pt x="62" y="324"/>
                    <a:pt x="62" y="324"/>
                  </a:cubicBezTo>
                  <a:cubicBezTo>
                    <a:pt x="92" y="333"/>
                    <a:pt x="92" y="333"/>
                    <a:pt x="92" y="333"/>
                  </a:cubicBezTo>
                  <a:cubicBezTo>
                    <a:pt x="100" y="336"/>
                    <a:pt x="100" y="336"/>
                    <a:pt x="100" y="336"/>
                  </a:cubicBezTo>
                  <a:lnTo>
                    <a:pt x="115" y="335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52" name="Freeform 49"/>
            <p:cNvSpPr>
              <a:spLocks noChangeArrowheads="1"/>
            </p:cNvSpPr>
            <p:nvPr/>
          </p:nvSpPr>
          <p:spPr bwMode="auto">
            <a:xfrm>
              <a:off x="4929188" y="1970088"/>
              <a:ext cx="595312" cy="684212"/>
            </a:xfrm>
            <a:custGeom>
              <a:avLst/>
              <a:gdLst>
                <a:gd name="T0" fmla="*/ 1589 w 1654"/>
                <a:gd name="T1" fmla="*/ 220 h 1902"/>
                <a:gd name="T2" fmla="*/ 1609 w 1654"/>
                <a:gd name="T3" fmla="*/ 140 h 1902"/>
                <a:gd name="T4" fmla="*/ 1523 w 1654"/>
                <a:gd name="T5" fmla="*/ 75 h 1902"/>
                <a:gd name="T6" fmla="*/ 1438 w 1654"/>
                <a:gd name="T7" fmla="*/ 102 h 1902"/>
                <a:gd name="T8" fmla="*/ 1407 w 1654"/>
                <a:gd name="T9" fmla="*/ 7 h 1902"/>
                <a:gd name="T10" fmla="*/ 1354 w 1654"/>
                <a:gd name="T11" fmla="*/ 127 h 1902"/>
                <a:gd name="T12" fmla="*/ 1244 w 1654"/>
                <a:gd name="T13" fmla="*/ 182 h 1902"/>
                <a:gd name="T14" fmla="*/ 1196 w 1654"/>
                <a:gd name="T15" fmla="*/ 69 h 1902"/>
                <a:gd name="T16" fmla="*/ 1132 w 1654"/>
                <a:gd name="T17" fmla="*/ 195 h 1902"/>
                <a:gd name="T18" fmla="*/ 1054 w 1654"/>
                <a:gd name="T19" fmla="*/ 203 h 1902"/>
                <a:gd name="T20" fmla="*/ 959 w 1654"/>
                <a:gd name="T21" fmla="*/ 309 h 1902"/>
                <a:gd name="T22" fmla="*/ 912 w 1654"/>
                <a:gd name="T23" fmla="*/ 336 h 1902"/>
                <a:gd name="T24" fmla="*/ 822 w 1654"/>
                <a:gd name="T25" fmla="*/ 361 h 1902"/>
                <a:gd name="T26" fmla="*/ 716 w 1654"/>
                <a:gd name="T27" fmla="*/ 461 h 1902"/>
                <a:gd name="T28" fmla="*/ 726 w 1654"/>
                <a:gd name="T29" fmla="*/ 509 h 1902"/>
                <a:gd name="T30" fmla="*/ 648 w 1654"/>
                <a:gd name="T31" fmla="*/ 565 h 1902"/>
                <a:gd name="T32" fmla="*/ 645 w 1654"/>
                <a:gd name="T33" fmla="*/ 639 h 1902"/>
                <a:gd name="T34" fmla="*/ 571 w 1654"/>
                <a:gd name="T35" fmla="*/ 729 h 1902"/>
                <a:gd name="T36" fmla="*/ 562 w 1654"/>
                <a:gd name="T37" fmla="*/ 811 h 1902"/>
                <a:gd name="T38" fmla="*/ 525 w 1654"/>
                <a:gd name="T39" fmla="*/ 906 h 1902"/>
                <a:gd name="T40" fmla="*/ 443 w 1654"/>
                <a:gd name="T41" fmla="*/ 1012 h 1902"/>
                <a:gd name="T42" fmla="*/ 343 w 1654"/>
                <a:gd name="T43" fmla="*/ 1140 h 1902"/>
                <a:gd name="T44" fmla="*/ 427 w 1654"/>
                <a:gd name="T45" fmla="*/ 1136 h 1902"/>
                <a:gd name="T46" fmla="*/ 315 w 1654"/>
                <a:gd name="T47" fmla="*/ 1184 h 1902"/>
                <a:gd name="T48" fmla="*/ 260 w 1654"/>
                <a:gd name="T49" fmla="*/ 1273 h 1902"/>
                <a:gd name="T50" fmla="*/ 164 w 1654"/>
                <a:gd name="T51" fmla="*/ 1291 h 1902"/>
                <a:gd name="T52" fmla="*/ 161 w 1654"/>
                <a:gd name="T53" fmla="*/ 1337 h 1902"/>
                <a:gd name="T54" fmla="*/ 25 w 1654"/>
                <a:gd name="T55" fmla="*/ 1357 h 1902"/>
                <a:gd name="T56" fmla="*/ 36 w 1654"/>
                <a:gd name="T57" fmla="*/ 1447 h 1902"/>
                <a:gd name="T58" fmla="*/ 127 w 1654"/>
                <a:gd name="T59" fmla="*/ 1487 h 1902"/>
                <a:gd name="T60" fmla="*/ 147 w 1654"/>
                <a:gd name="T61" fmla="*/ 1519 h 1902"/>
                <a:gd name="T62" fmla="*/ 49 w 1654"/>
                <a:gd name="T63" fmla="*/ 1550 h 1902"/>
                <a:gd name="T64" fmla="*/ 159 w 1654"/>
                <a:gd name="T65" fmla="*/ 1577 h 1902"/>
                <a:gd name="T66" fmla="*/ 74 w 1654"/>
                <a:gd name="T67" fmla="*/ 1680 h 1902"/>
                <a:gd name="T68" fmla="*/ 127 w 1654"/>
                <a:gd name="T69" fmla="*/ 1774 h 1902"/>
                <a:gd name="T70" fmla="*/ 178 w 1654"/>
                <a:gd name="T71" fmla="*/ 1882 h 1902"/>
                <a:gd name="T72" fmla="*/ 356 w 1654"/>
                <a:gd name="T73" fmla="*/ 1776 h 1902"/>
                <a:gd name="T74" fmla="*/ 417 w 1654"/>
                <a:gd name="T75" fmla="*/ 1715 h 1902"/>
                <a:gd name="T76" fmla="*/ 501 w 1654"/>
                <a:gd name="T77" fmla="*/ 1784 h 1902"/>
                <a:gd name="T78" fmla="*/ 512 w 1654"/>
                <a:gd name="T79" fmla="*/ 1366 h 1902"/>
                <a:gd name="T80" fmla="*/ 628 w 1654"/>
                <a:gd name="T81" fmla="*/ 819 h 1902"/>
                <a:gd name="T82" fmla="*/ 843 w 1654"/>
                <a:gd name="T83" fmla="*/ 512 h 1902"/>
                <a:gd name="T84" fmla="*/ 959 w 1654"/>
                <a:gd name="T85" fmla="*/ 361 h 1902"/>
                <a:gd name="T86" fmla="*/ 1245 w 1654"/>
                <a:gd name="T87" fmla="*/ 400 h 1902"/>
                <a:gd name="T88" fmla="*/ 1436 w 1654"/>
                <a:gd name="T89" fmla="*/ 182 h 1902"/>
                <a:gd name="T90" fmla="*/ 37 w 1654"/>
                <a:gd name="T91" fmla="*/ 1660 h 1902"/>
                <a:gd name="T92" fmla="*/ 48 w 1654"/>
                <a:gd name="T93" fmla="*/ 1586 h 1902"/>
                <a:gd name="T94" fmla="*/ 14 w 1654"/>
                <a:gd name="T95" fmla="*/ 1371 h 1902"/>
                <a:gd name="T96" fmla="*/ 219 w 1654"/>
                <a:gd name="T97" fmla="*/ 1227 h 1902"/>
                <a:gd name="T98" fmla="*/ 265 w 1654"/>
                <a:gd name="T99" fmla="*/ 1192 h 1902"/>
                <a:gd name="T100" fmla="*/ 482 w 1654"/>
                <a:gd name="T101" fmla="*/ 883 h 1902"/>
                <a:gd name="T102" fmla="*/ 596 w 1654"/>
                <a:gd name="T103" fmla="*/ 663 h 1902"/>
                <a:gd name="T104" fmla="*/ 582 w 1654"/>
                <a:gd name="T105" fmla="*/ 504 h 1902"/>
                <a:gd name="T106" fmla="*/ 617 w 1654"/>
                <a:gd name="T107" fmla="*/ 429 h 1902"/>
                <a:gd name="T108" fmla="*/ 713 w 1654"/>
                <a:gd name="T109" fmla="*/ 400 h 1902"/>
                <a:gd name="T110" fmla="*/ 703 w 1654"/>
                <a:gd name="T111" fmla="*/ 393 h 1902"/>
                <a:gd name="T112" fmla="*/ 764 w 1654"/>
                <a:gd name="T113" fmla="*/ 373 h 1902"/>
                <a:gd name="T114" fmla="*/ 862 w 1654"/>
                <a:gd name="T115" fmla="*/ 246 h 1902"/>
                <a:gd name="T116" fmla="*/ 912 w 1654"/>
                <a:gd name="T117" fmla="*/ 237 h 1902"/>
                <a:gd name="T118" fmla="*/ 930 w 1654"/>
                <a:gd name="T119" fmla="*/ 189 h 1902"/>
                <a:gd name="T120" fmla="*/ 1123 w 1654"/>
                <a:gd name="T121" fmla="*/ 150 h 1902"/>
                <a:gd name="T122" fmla="*/ 1161 w 1654"/>
                <a:gd name="T123" fmla="*/ 78 h 1902"/>
                <a:gd name="T124" fmla="*/ 1241 w 1654"/>
                <a:gd name="T125" fmla="*/ 21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4" h="1902">
                  <a:moveTo>
                    <a:pt x="1534" y="341"/>
                  </a:moveTo>
                  <a:lnTo>
                    <a:pt x="1534" y="341"/>
                  </a:lnTo>
                  <a:cubicBezTo>
                    <a:pt x="1543" y="339"/>
                    <a:pt x="1543" y="339"/>
                    <a:pt x="1543" y="339"/>
                  </a:cubicBezTo>
                  <a:cubicBezTo>
                    <a:pt x="1543" y="312"/>
                    <a:pt x="1543" y="312"/>
                    <a:pt x="1543" y="312"/>
                  </a:cubicBezTo>
                  <a:cubicBezTo>
                    <a:pt x="1565" y="290"/>
                    <a:pt x="1565" y="290"/>
                    <a:pt x="1565" y="290"/>
                  </a:cubicBezTo>
                  <a:cubicBezTo>
                    <a:pt x="1585" y="287"/>
                    <a:pt x="1585" y="287"/>
                    <a:pt x="1585" y="287"/>
                  </a:cubicBezTo>
                  <a:cubicBezTo>
                    <a:pt x="1597" y="270"/>
                    <a:pt x="1597" y="270"/>
                    <a:pt x="1597" y="270"/>
                  </a:cubicBezTo>
                  <a:cubicBezTo>
                    <a:pt x="1595" y="247"/>
                    <a:pt x="1595" y="247"/>
                    <a:pt x="1595" y="247"/>
                  </a:cubicBezTo>
                  <a:cubicBezTo>
                    <a:pt x="1609" y="246"/>
                    <a:pt x="1609" y="246"/>
                    <a:pt x="1609" y="246"/>
                  </a:cubicBezTo>
                  <a:cubicBezTo>
                    <a:pt x="1626" y="253"/>
                    <a:pt x="1626" y="253"/>
                    <a:pt x="1626" y="253"/>
                  </a:cubicBezTo>
                  <a:cubicBezTo>
                    <a:pt x="1635" y="240"/>
                    <a:pt x="1635" y="240"/>
                    <a:pt x="1635" y="240"/>
                  </a:cubicBezTo>
                  <a:cubicBezTo>
                    <a:pt x="1635" y="224"/>
                    <a:pt x="1635" y="224"/>
                    <a:pt x="1635" y="224"/>
                  </a:cubicBezTo>
                  <a:cubicBezTo>
                    <a:pt x="1630" y="223"/>
                    <a:pt x="1630" y="223"/>
                    <a:pt x="1630" y="223"/>
                  </a:cubicBezTo>
                  <a:cubicBezTo>
                    <a:pt x="1618" y="214"/>
                    <a:pt x="1618" y="214"/>
                    <a:pt x="1618" y="214"/>
                  </a:cubicBezTo>
                  <a:cubicBezTo>
                    <a:pt x="1612" y="214"/>
                    <a:pt x="1612" y="214"/>
                    <a:pt x="1612" y="214"/>
                  </a:cubicBezTo>
                  <a:cubicBezTo>
                    <a:pt x="1608" y="217"/>
                    <a:pt x="1608" y="217"/>
                    <a:pt x="1608" y="217"/>
                  </a:cubicBezTo>
                  <a:cubicBezTo>
                    <a:pt x="1606" y="228"/>
                    <a:pt x="1606" y="228"/>
                    <a:pt x="1606" y="228"/>
                  </a:cubicBezTo>
                  <a:cubicBezTo>
                    <a:pt x="1600" y="220"/>
                    <a:pt x="1600" y="220"/>
                    <a:pt x="1600" y="220"/>
                  </a:cubicBezTo>
                  <a:cubicBezTo>
                    <a:pt x="1595" y="211"/>
                    <a:pt x="1595" y="211"/>
                    <a:pt x="1595" y="211"/>
                  </a:cubicBezTo>
                  <a:cubicBezTo>
                    <a:pt x="1586" y="211"/>
                    <a:pt x="1586" y="211"/>
                    <a:pt x="1586" y="211"/>
                  </a:cubicBezTo>
                  <a:cubicBezTo>
                    <a:pt x="1589" y="220"/>
                    <a:pt x="1589" y="220"/>
                    <a:pt x="1589" y="220"/>
                  </a:cubicBezTo>
                  <a:cubicBezTo>
                    <a:pt x="1586" y="237"/>
                    <a:pt x="1586" y="237"/>
                    <a:pt x="1586" y="237"/>
                  </a:cubicBezTo>
                  <a:cubicBezTo>
                    <a:pt x="1580" y="234"/>
                    <a:pt x="1580" y="234"/>
                    <a:pt x="1580" y="234"/>
                  </a:cubicBezTo>
                  <a:cubicBezTo>
                    <a:pt x="1574" y="221"/>
                    <a:pt x="1574" y="221"/>
                    <a:pt x="1574" y="221"/>
                  </a:cubicBezTo>
                  <a:cubicBezTo>
                    <a:pt x="1562" y="229"/>
                    <a:pt x="1562" y="229"/>
                    <a:pt x="1562" y="229"/>
                  </a:cubicBezTo>
                  <a:cubicBezTo>
                    <a:pt x="1557" y="238"/>
                    <a:pt x="1557" y="238"/>
                    <a:pt x="1557" y="238"/>
                  </a:cubicBezTo>
                  <a:cubicBezTo>
                    <a:pt x="1554" y="226"/>
                    <a:pt x="1554" y="226"/>
                    <a:pt x="1554" y="226"/>
                  </a:cubicBezTo>
                  <a:cubicBezTo>
                    <a:pt x="1549" y="208"/>
                    <a:pt x="1549" y="208"/>
                    <a:pt x="1549" y="208"/>
                  </a:cubicBezTo>
                  <a:cubicBezTo>
                    <a:pt x="1543" y="208"/>
                    <a:pt x="1543" y="208"/>
                    <a:pt x="1543" y="208"/>
                  </a:cubicBezTo>
                  <a:cubicBezTo>
                    <a:pt x="1537" y="189"/>
                    <a:pt x="1537" y="189"/>
                    <a:pt x="1537" y="189"/>
                  </a:cubicBezTo>
                  <a:cubicBezTo>
                    <a:pt x="1531" y="186"/>
                    <a:pt x="1531" y="186"/>
                    <a:pt x="1531" y="186"/>
                  </a:cubicBezTo>
                  <a:cubicBezTo>
                    <a:pt x="1517" y="188"/>
                    <a:pt x="1517" y="188"/>
                    <a:pt x="1517" y="188"/>
                  </a:cubicBezTo>
                  <a:cubicBezTo>
                    <a:pt x="1505" y="183"/>
                    <a:pt x="1505" y="183"/>
                    <a:pt x="1505" y="183"/>
                  </a:cubicBezTo>
                  <a:cubicBezTo>
                    <a:pt x="1487" y="180"/>
                    <a:pt x="1487" y="180"/>
                    <a:pt x="1487" y="180"/>
                  </a:cubicBezTo>
                  <a:cubicBezTo>
                    <a:pt x="1478" y="168"/>
                    <a:pt x="1478" y="168"/>
                    <a:pt x="1478" y="168"/>
                  </a:cubicBezTo>
                  <a:cubicBezTo>
                    <a:pt x="1481" y="165"/>
                    <a:pt x="1481" y="165"/>
                    <a:pt x="1481" y="165"/>
                  </a:cubicBezTo>
                  <a:cubicBezTo>
                    <a:pt x="1505" y="171"/>
                    <a:pt x="1505" y="171"/>
                    <a:pt x="1505" y="171"/>
                  </a:cubicBezTo>
                  <a:cubicBezTo>
                    <a:pt x="1523" y="169"/>
                    <a:pt x="1523" y="169"/>
                    <a:pt x="1523" y="169"/>
                  </a:cubicBezTo>
                  <a:cubicBezTo>
                    <a:pt x="1540" y="172"/>
                    <a:pt x="1540" y="172"/>
                    <a:pt x="1540" y="172"/>
                  </a:cubicBezTo>
                  <a:cubicBezTo>
                    <a:pt x="1572" y="176"/>
                    <a:pt x="1572" y="176"/>
                    <a:pt x="1572" y="176"/>
                  </a:cubicBezTo>
                  <a:cubicBezTo>
                    <a:pt x="1595" y="168"/>
                    <a:pt x="1595" y="168"/>
                    <a:pt x="1595" y="168"/>
                  </a:cubicBezTo>
                  <a:cubicBezTo>
                    <a:pt x="1609" y="140"/>
                    <a:pt x="1609" y="140"/>
                    <a:pt x="1609" y="140"/>
                  </a:cubicBezTo>
                  <a:cubicBezTo>
                    <a:pt x="1640" y="131"/>
                    <a:pt x="1640" y="131"/>
                    <a:pt x="1640" y="131"/>
                  </a:cubicBezTo>
                  <a:cubicBezTo>
                    <a:pt x="1653" y="121"/>
                    <a:pt x="1653" y="121"/>
                    <a:pt x="1653" y="121"/>
                  </a:cubicBezTo>
                  <a:cubicBezTo>
                    <a:pt x="1653" y="116"/>
                    <a:pt x="1653" y="116"/>
                    <a:pt x="1653" y="116"/>
                  </a:cubicBezTo>
                  <a:cubicBezTo>
                    <a:pt x="1643" y="113"/>
                    <a:pt x="1643" y="113"/>
                    <a:pt x="1643" y="113"/>
                  </a:cubicBezTo>
                  <a:cubicBezTo>
                    <a:pt x="1640" y="107"/>
                    <a:pt x="1640" y="107"/>
                    <a:pt x="1640" y="107"/>
                  </a:cubicBezTo>
                  <a:cubicBezTo>
                    <a:pt x="1629" y="102"/>
                    <a:pt x="1629" y="102"/>
                    <a:pt x="1629" y="102"/>
                  </a:cubicBezTo>
                  <a:cubicBezTo>
                    <a:pt x="1615" y="105"/>
                    <a:pt x="1615" y="105"/>
                    <a:pt x="1615" y="105"/>
                  </a:cubicBezTo>
                  <a:cubicBezTo>
                    <a:pt x="1595" y="88"/>
                    <a:pt x="1595" y="88"/>
                    <a:pt x="1595" y="88"/>
                  </a:cubicBezTo>
                  <a:cubicBezTo>
                    <a:pt x="1585" y="88"/>
                    <a:pt x="1585" y="88"/>
                    <a:pt x="1585" y="88"/>
                  </a:cubicBezTo>
                  <a:cubicBezTo>
                    <a:pt x="1571" y="104"/>
                    <a:pt x="1571" y="104"/>
                    <a:pt x="1571" y="104"/>
                  </a:cubicBezTo>
                  <a:cubicBezTo>
                    <a:pt x="1563" y="104"/>
                    <a:pt x="1563" y="104"/>
                    <a:pt x="1563" y="104"/>
                  </a:cubicBezTo>
                  <a:cubicBezTo>
                    <a:pt x="1560" y="98"/>
                    <a:pt x="1560" y="98"/>
                    <a:pt x="1560" y="98"/>
                  </a:cubicBezTo>
                  <a:cubicBezTo>
                    <a:pt x="1574" y="90"/>
                    <a:pt x="1574" y="90"/>
                    <a:pt x="1574" y="90"/>
                  </a:cubicBezTo>
                  <a:cubicBezTo>
                    <a:pt x="1575" y="78"/>
                    <a:pt x="1575" y="78"/>
                    <a:pt x="1575" y="78"/>
                  </a:cubicBezTo>
                  <a:cubicBezTo>
                    <a:pt x="1560" y="72"/>
                    <a:pt x="1560" y="72"/>
                    <a:pt x="1560" y="72"/>
                  </a:cubicBezTo>
                  <a:cubicBezTo>
                    <a:pt x="1557" y="69"/>
                    <a:pt x="1557" y="69"/>
                    <a:pt x="1557" y="69"/>
                  </a:cubicBezTo>
                  <a:cubicBezTo>
                    <a:pt x="1545" y="69"/>
                    <a:pt x="1545" y="69"/>
                    <a:pt x="1545" y="69"/>
                  </a:cubicBezTo>
                  <a:cubicBezTo>
                    <a:pt x="1536" y="87"/>
                    <a:pt x="1536" y="87"/>
                    <a:pt x="1536" y="87"/>
                  </a:cubicBezTo>
                  <a:cubicBezTo>
                    <a:pt x="1530" y="87"/>
                    <a:pt x="1530" y="87"/>
                    <a:pt x="1530" y="87"/>
                  </a:cubicBezTo>
                  <a:cubicBezTo>
                    <a:pt x="1531" y="73"/>
                    <a:pt x="1531" y="73"/>
                    <a:pt x="1531" y="73"/>
                  </a:cubicBezTo>
                  <a:cubicBezTo>
                    <a:pt x="1523" y="75"/>
                    <a:pt x="1523" y="75"/>
                    <a:pt x="1523" y="75"/>
                  </a:cubicBezTo>
                  <a:cubicBezTo>
                    <a:pt x="1517" y="84"/>
                    <a:pt x="1517" y="84"/>
                    <a:pt x="1517" y="84"/>
                  </a:cubicBezTo>
                  <a:cubicBezTo>
                    <a:pt x="1510" y="84"/>
                    <a:pt x="1510" y="84"/>
                    <a:pt x="1510" y="84"/>
                  </a:cubicBezTo>
                  <a:cubicBezTo>
                    <a:pt x="1507" y="76"/>
                    <a:pt x="1507" y="76"/>
                    <a:pt x="1507" y="76"/>
                  </a:cubicBezTo>
                  <a:cubicBezTo>
                    <a:pt x="1517" y="69"/>
                    <a:pt x="1517" y="69"/>
                    <a:pt x="1517" y="69"/>
                  </a:cubicBezTo>
                  <a:cubicBezTo>
                    <a:pt x="1517" y="59"/>
                    <a:pt x="1517" y="59"/>
                    <a:pt x="1517" y="59"/>
                  </a:cubicBezTo>
                  <a:cubicBezTo>
                    <a:pt x="1502" y="49"/>
                    <a:pt x="1502" y="49"/>
                    <a:pt x="1502" y="49"/>
                  </a:cubicBezTo>
                  <a:cubicBezTo>
                    <a:pt x="1487" y="49"/>
                    <a:pt x="1487" y="49"/>
                    <a:pt x="1487" y="49"/>
                  </a:cubicBezTo>
                  <a:cubicBezTo>
                    <a:pt x="1478" y="55"/>
                    <a:pt x="1478" y="55"/>
                    <a:pt x="1478" y="55"/>
                  </a:cubicBezTo>
                  <a:cubicBezTo>
                    <a:pt x="1475" y="78"/>
                    <a:pt x="1475" y="78"/>
                    <a:pt x="1475" y="78"/>
                  </a:cubicBezTo>
                  <a:cubicBezTo>
                    <a:pt x="1464" y="82"/>
                    <a:pt x="1464" y="82"/>
                    <a:pt x="1464" y="82"/>
                  </a:cubicBezTo>
                  <a:cubicBezTo>
                    <a:pt x="1464" y="90"/>
                    <a:pt x="1464" y="90"/>
                    <a:pt x="1464" y="90"/>
                  </a:cubicBezTo>
                  <a:cubicBezTo>
                    <a:pt x="1473" y="113"/>
                    <a:pt x="1473" y="113"/>
                    <a:pt x="1473" y="113"/>
                  </a:cubicBezTo>
                  <a:cubicBezTo>
                    <a:pt x="1472" y="122"/>
                    <a:pt x="1472" y="122"/>
                    <a:pt x="1472" y="122"/>
                  </a:cubicBezTo>
                  <a:cubicBezTo>
                    <a:pt x="1462" y="130"/>
                    <a:pt x="1462" y="130"/>
                    <a:pt x="1462" y="130"/>
                  </a:cubicBezTo>
                  <a:cubicBezTo>
                    <a:pt x="1456" y="116"/>
                    <a:pt x="1456" y="116"/>
                    <a:pt x="1456" y="116"/>
                  </a:cubicBezTo>
                  <a:cubicBezTo>
                    <a:pt x="1447" y="114"/>
                    <a:pt x="1447" y="114"/>
                    <a:pt x="1447" y="114"/>
                  </a:cubicBezTo>
                  <a:cubicBezTo>
                    <a:pt x="1444" y="121"/>
                    <a:pt x="1444" y="121"/>
                    <a:pt x="1444" y="121"/>
                  </a:cubicBezTo>
                  <a:cubicBezTo>
                    <a:pt x="1430" y="117"/>
                    <a:pt x="1430" y="117"/>
                    <a:pt x="1430" y="117"/>
                  </a:cubicBezTo>
                  <a:cubicBezTo>
                    <a:pt x="1412" y="127"/>
                    <a:pt x="1412" y="127"/>
                    <a:pt x="1412" y="127"/>
                  </a:cubicBezTo>
                  <a:cubicBezTo>
                    <a:pt x="1427" y="105"/>
                    <a:pt x="1427" y="105"/>
                    <a:pt x="1427" y="105"/>
                  </a:cubicBezTo>
                  <a:cubicBezTo>
                    <a:pt x="1438" y="102"/>
                    <a:pt x="1438" y="102"/>
                    <a:pt x="1438" y="102"/>
                  </a:cubicBezTo>
                  <a:cubicBezTo>
                    <a:pt x="1446" y="87"/>
                    <a:pt x="1446" y="87"/>
                    <a:pt x="1446" y="87"/>
                  </a:cubicBezTo>
                  <a:cubicBezTo>
                    <a:pt x="1444" y="79"/>
                    <a:pt x="1444" y="79"/>
                    <a:pt x="1444" y="79"/>
                  </a:cubicBezTo>
                  <a:cubicBezTo>
                    <a:pt x="1438" y="81"/>
                    <a:pt x="1438" y="81"/>
                    <a:pt x="1438" y="81"/>
                  </a:cubicBezTo>
                  <a:cubicBezTo>
                    <a:pt x="1423" y="91"/>
                    <a:pt x="1423" y="91"/>
                    <a:pt x="1423" y="91"/>
                  </a:cubicBezTo>
                  <a:cubicBezTo>
                    <a:pt x="1413" y="90"/>
                    <a:pt x="1413" y="90"/>
                    <a:pt x="1413" y="90"/>
                  </a:cubicBezTo>
                  <a:cubicBezTo>
                    <a:pt x="1415" y="82"/>
                    <a:pt x="1415" y="82"/>
                    <a:pt x="1415" y="82"/>
                  </a:cubicBezTo>
                  <a:cubicBezTo>
                    <a:pt x="1426" y="73"/>
                    <a:pt x="1426" y="73"/>
                    <a:pt x="1426" y="73"/>
                  </a:cubicBezTo>
                  <a:cubicBezTo>
                    <a:pt x="1427" y="67"/>
                    <a:pt x="1427" y="67"/>
                    <a:pt x="1427" y="67"/>
                  </a:cubicBezTo>
                  <a:cubicBezTo>
                    <a:pt x="1412" y="64"/>
                    <a:pt x="1412" y="64"/>
                    <a:pt x="1412" y="64"/>
                  </a:cubicBezTo>
                  <a:cubicBezTo>
                    <a:pt x="1409" y="58"/>
                    <a:pt x="1409" y="58"/>
                    <a:pt x="1409" y="58"/>
                  </a:cubicBezTo>
                  <a:cubicBezTo>
                    <a:pt x="1421" y="53"/>
                    <a:pt x="1421" y="53"/>
                    <a:pt x="1421" y="53"/>
                  </a:cubicBezTo>
                  <a:cubicBezTo>
                    <a:pt x="1426" y="58"/>
                    <a:pt x="1426" y="58"/>
                    <a:pt x="1426" y="58"/>
                  </a:cubicBezTo>
                  <a:cubicBezTo>
                    <a:pt x="1444" y="58"/>
                    <a:pt x="1444" y="58"/>
                    <a:pt x="1444" y="58"/>
                  </a:cubicBezTo>
                  <a:cubicBezTo>
                    <a:pt x="1453" y="33"/>
                    <a:pt x="1453" y="33"/>
                    <a:pt x="1453" y="33"/>
                  </a:cubicBezTo>
                  <a:cubicBezTo>
                    <a:pt x="1450" y="23"/>
                    <a:pt x="1450" y="23"/>
                    <a:pt x="1450" y="23"/>
                  </a:cubicBezTo>
                  <a:cubicBezTo>
                    <a:pt x="1435" y="27"/>
                    <a:pt x="1435" y="27"/>
                    <a:pt x="1435" y="27"/>
                  </a:cubicBezTo>
                  <a:cubicBezTo>
                    <a:pt x="1427" y="23"/>
                    <a:pt x="1427" y="23"/>
                    <a:pt x="1427" y="23"/>
                  </a:cubicBezTo>
                  <a:cubicBezTo>
                    <a:pt x="1430" y="10"/>
                    <a:pt x="1430" y="10"/>
                    <a:pt x="1430" y="10"/>
                  </a:cubicBezTo>
                  <a:cubicBezTo>
                    <a:pt x="1426" y="0"/>
                    <a:pt x="1426" y="0"/>
                    <a:pt x="1426" y="0"/>
                  </a:cubicBezTo>
                  <a:cubicBezTo>
                    <a:pt x="1415" y="9"/>
                    <a:pt x="1415" y="9"/>
                    <a:pt x="1415" y="9"/>
                  </a:cubicBezTo>
                  <a:cubicBezTo>
                    <a:pt x="1407" y="7"/>
                    <a:pt x="1407" y="7"/>
                    <a:pt x="1407" y="7"/>
                  </a:cubicBezTo>
                  <a:cubicBezTo>
                    <a:pt x="1398" y="0"/>
                    <a:pt x="1398" y="0"/>
                    <a:pt x="1398" y="0"/>
                  </a:cubicBezTo>
                  <a:cubicBezTo>
                    <a:pt x="1386" y="10"/>
                    <a:pt x="1386" y="10"/>
                    <a:pt x="1386" y="10"/>
                  </a:cubicBezTo>
                  <a:cubicBezTo>
                    <a:pt x="1386" y="18"/>
                    <a:pt x="1386" y="18"/>
                    <a:pt x="1386" y="18"/>
                  </a:cubicBezTo>
                  <a:cubicBezTo>
                    <a:pt x="1397" y="30"/>
                    <a:pt x="1397" y="30"/>
                    <a:pt x="1397" y="30"/>
                  </a:cubicBezTo>
                  <a:cubicBezTo>
                    <a:pt x="1389" y="39"/>
                    <a:pt x="1389" y="39"/>
                    <a:pt x="1389" y="39"/>
                  </a:cubicBezTo>
                  <a:cubicBezTo>
                    <a:pt x="1383" y="39"/>
                    <a:pt x="1383" y="39"/>
                    <a:pt x="1383" y="39"/>
                  </a:cubicBezTo>
                  <a:cubicBezTo>
                    <a:pt x="1371" y="23"/>
                    <a:pt x="1371" y="23"/>
                    <a:pt x="1371" y="23"/>
                  </a:cubicBezTo>
                  <a:cubicBezTo>
                    <a:pt x="1363" y="30"/>
                    <a:pt x="1363" y="30"/>
                    <a:pt x="1363" y="30"/>
                  </a:cubicBezTo>
                  <a:cubicBezTo>
                    <a:pt x="1358" y="44"/>
                    <a:pt x="1358" y="44"/>
                    <a:pt x="1358" y="44"/>
                  </a:cubicBezTo>
                  <a:cubicBezTo>
                    <a:pt x="1363" y="50"/>
                    <a:pt x="1363" y="50"/>
                    <a:pt x="1363" y="50"/>
                  </a:cubicBezTo>
                  <a:cubicBezTo>
                    <a:pt x="1375" y="50"/>
                    <a:pt x="1375" y="50"/>
                    <a:pt x="1375" y="50"/>
                  </a:cubicBezTo>
                  <a:cubicBezTo>
                    <a:pt x="1380" y="56"/>
                    <a:pt x="1380" y="56"/>
                    <a:pt x="1380" y="56"/>
                  </a:cubicBezTo>
                  <a:cubicBezTo>
                    <a:pt x="1380" y="62"/>
                    <a:pt x="1380" y="62"/>
                    <a:pt x="1380" y="62"/>
                  </a:cubicBezTo>
                  <a:cubicBezTo>
                    <a:pt x="1369" y="67"/>
                    <a:pt x="1369" y="67"/>
                    <a:pt x="1369" y="67"/>
                  </a:cubicBezTo>
                  <a:cubicBezTo>
                    <a:pt x="1369" y="79"/>
                    <a:pt x="1369" y="79"/>
                    <a:pt x="1369" y="79"/>
                  </a:cubicBezTo>
                  <a:cubicBezTo>
                    <a:pt x="1360" y="84"/>
                    <a:pt x="1360" y="84"/>
                    <a:pt x="1360" y="84"/>
                  </a:cubicBezTo>
                  <a:cubicBezTo>
                    <a:pt x="1360" y="95"/>
                    <a:pt x="1360" y="95"/>
                    <a:pt x="1360" y="95"/>
                  </a:cubicBezTo>
                  <a:cubicBezTo>
                    <a:pt x="1363" y="99"/>
                    <a:pt x="1363" y="99"/>
                    <a:pt x="1363" y="99"/>
                  </a:cubicBezTo>
                  <a:cubicBezTo>
                    <a:pt x="1354" y="105"/>
                    <a:pt x="1354" y="105"/>
                    <a:pt x="1354" y="105"/>
                  </a:cubicBezTo>
                  <a:cubicBezTo>
                    <a:pt x="1358" y="121"/>
                    <a:pt x="1358" y="121"/>
                    <a:pt x="1358" y="121"/>
                  </a:cubicBezTo>
                  <a:cubicBezTo>
                    <a:pt x="1354" y="127"/>
                    <a:pt x="1354" y="127"/>
                    <a:pt x="1354" y="127"/>
                  </a:cubicBezTo>
                  <a:cubicBezTo>
                    <a:pt x="1345" y="119"/>
                    <a:pt x="1345" y="119"/>
                    <a:pt x="1345" y="119"/>
                  </a:cubicBezTo>
                  <a:cubicBezTo>
                    <a:pt x="1334" y="127"/>
                    <a:pt x="1334" y="127"/>
                    <a:pt x="1334" y="127"/>
                  </a:cubicBezTo>
                  <a:cubicBezTo>
                    <a:pt x="1332" y="133"/>
                    <a:pt x="1332" y="133"/>
                    <a:pt x="1332" y="133"/>
                  </a:cubicBezTo>
                  <a:cubicBezTo>
                    <a:pt x="1322" y="139"/>
                    <a:pt x="1322" y="139"/>
                    <a:pt x="1322" y="139"/>
                  </a:cubicBezTo>
                  <a:cubicBezTo>
                    <a:pt x="1322" y="124"/>
                    <a:pt x="1322" y="124"/>
                    <a:pt x="1322" y="124"/>
                  </a:cubicBezTo>
                  <a:cubicBezTo>
                    <a:pt x="1334" y="96"/>
                    <a:pt x="1334" y="96"/>
                    <a:pt x="1334" y="96"/>
                  </a:cubicBezTo>
                  <a:cubicBezTo>
                    <a:pt x="1322" y="91"/>
                    <a:pt x="1322" y="91"/>
                    <a:pt x="1322" y="91"/>
                  </a:cubicBezTo>
                  <a:cubicBezTo>
                    <a:pt x="1323" y="84"/>
                    <a:pt x="1323" y="84"/>
                    <a:pt x="1323" y="84"/>
                  </a:cubicBezTo>
                  <a:cubicBezTo>
                    <a:pt x="1332" y="75"/>
                    <a:pt x="1332" y="75"/>
                    <a:pt x="1332" y="75"/>
                  </a:cubicBezTo>
                  <a:cubicBezTo>
                    <a:pt x="1332" y="50"/>
                    <a:pt x="1332" y="50"/>
                    <a:pt x="1332" y="50"/>
                  </a:cubicBezTo>
                  <a:cubicBezTo>
                    <a:pt x="1328" y="43"/>
                    <a:pt x="1328" y="43"/>
                    <a:pt x="1328" y="43"/>
                  </a:cubicBezTo>
                  <a:cubicBezTo>
                    <a:pt x="1320" y="43"/>
                    <a:pt x="1320" y="43"/>
                    <a:pt x="1320" y="43"/>
                  </a:cubicBezTo>
                  <a:cubicBezTo>
                    <a:pt x="1299" y="76"/>
                    <a:pt x="1299" y="76"/>
                    <a:pt x="1299" y="76"/>
                  </a:cubicBezTo>
                  <a:cubicBezTo>
                    <a:pt x="1299" y="95"/>
                    <a:pt x="1299" y="95"/>
                    <a:pt x="1299" y="95"/>
                  </a:cubicBezTo>
                  <a:cubicBezTo>
                    <a:pt x="1279" y="122"/>
                    <a:pt x="1279" y="122"/>
                    <a:pt x="1279" y="122"/>
                  </a:cubicBezTo>
                  <a:cubicBezTo>
                    <a:pt x="1273" y="142"/>
                    <a:pt x="1273" y="142"/>
                    <a:pt x="1273" y="142"/>
                  </a:cubicBezTo>
                  <a:cubicBezTo>
                    <a:pt x="1277" y="151"/>
                    <a:pt x="1277" y="151"/>
                    <a:pt x="1277" y="151"/>
                  </a:cubicBezTo>
                  <a:cubicBezTo>
                    <a:pt x="1276" y="168"/>
                    <a:pt x="1276" y="168"/>
                    <a:pt x="1276" y="168"/>
                  </a:cubicBezTo>
                  <a:cubicBezTo>
                    <a:pt x="1254" y="191"/>
                    <a:pt x="1254" y="191"/>
                    <a:pt x="1254" y="191"/>
                  </a:cubicBezTo>
                  <a:cubicBezTo>
                    <a:pt x="1244" y="195"/>
                    <a:pt x="1244" y="195"/>
                    <a:pt x="1244" y="195"/>
                  </a:cubicBezTo>
                  <a:cubicBezTo>
                    <a:pt x="1244" y="182"/>
                    <a:pt x="1244" y="182"/>
                    <a:pt x="1244" y="182"/>
                  </a:cubicBezTo>
                  <a:cubicBezTo>
                    <a:pt x="1239" y="171"/>
                    <a:pt x="1239" y="171"/>
                    <a:pt x="1239" y="171"/>
                  </a:cubicBezTo>
                  <a:cubicBezTo>
                    <a:pt x="1253" y="150"/>
                    <a:pt x="1253" y="150"/>
                    <a:pt x="1253" y="150"/>
                  </a:cubicBezTo>
                  <a:cubicBezTo>
                    <a:pt x="1250" y="136"/>
                    <a:pt x="1250" y="136"/>
                    <a:pt x="1250" y="136"/>
                  </a:cubicBezTo>
                  <a:cubicBezTo>
                    <a:pt x="1256" y="125"/>
                    <a:pt x="1256" y="125"/>
                    <a:pt x="1256" y="125"/>
                  </a:cubicBezTo>
                  <a:cubicBezTo>
                    <a:pt x="1248" y="111"/>
                    <a:pt x="1248" y="111"/>
                    <a:pt x="1248" y="111"/>
                  </a:cubicBezTo>
                  <a:cubicBezTo>
                    <a:pt x="1273" y="85"/>
                    <a:pt x="1273" y="85"/>
                    <a:pt x="1273" y="85"/>
                  </a:cubicBezTo>
                  <a:cubicBezTo>
                    <a:pt x="1276" y="69"/>
                    <a:pt x="1276" y="69"/>
                    <a:pt x="1276" y="69"/>
                  </a:cubicBezTo>
                  <a:cubicBezTo>
                    <a:pt x="1280" y="67"/>
                    <a:pt x="1280" y="67"/>
                    <a:pt x="1280" y="67"/>
                  </a:cubicBezTo>
                  <a:cubicBezTo>
                    <a:pt x="1279" y="58"/>
                    <a:pt x="1279" y="58"/>
                    <a:pt x="1279" y="58"/>
                  </a:cubicBezTo>
                  <a:cubicBezTo>
                    <a:pt x="1267" y="56"/>
                    <a:pt x="1267" y="56"/>
                    <a:pt x="1267" y="56"/>
                  </a:cubicBezTo>
                  <a:cubicBezTo>
                    <a:pt x="1253" y="43"/>
                    <a:pt x="1253" y="43"/>
                    <a:pt x="1253" y="43"/>
                  </a:cubicBezTo>
                  <a:cubicBezTo>
                    <a:pt x="1247" y="46"/>
                    <a:pt x="1247" y="46"/>
                    <a:pt x="1247" y="46"/>
                  </a:cubicBezTo>
                  <a:cubicBezTo>
                    <a:pt x="1248" y="59"/>
                    <a:pt x="1248" y="59"/>
                    <a:pt x="1248" y="59"/>
                  </a:cubicBezTo>
                  <a:cubicBezTo>
                    <a:pt x="1239" y="70"/>
                    <a:pt x="1239" y="70"/>
                    <a:pt x="1239" y="70"/>
                  </a:cubicBezTo>
                  <a:cubicBezTo>
                    <a:pt x="1239" y="56"/>
                    <a:pt x="1239" y="56"/>
                    <a:pt x="1239" y="56"/>
                  </a:cubicBezTo>
                  <a:cubicBezTo>
                    <a:pt x="1228" y="46"/>
                    <a:pt x="1228" y="46"/>
                    <a:pt x="1228" y="46"/>
                  </a:cubicBezTo>
                  <a:cubicBezTo>
                    <a:pt x="1215" y="43"/>
                    <a:pt x="1215" y="43"/>
                    <a:pt x="1215" y="43"/>
                  </a:cubicBezTo>
                  <a:cubicBezTo>
                    <a:pt x="1206" y="49"/>
                    <a:pt x="1206" y="49"/>
                    <a:pt x="1206" y="49"/>
                  </a:cubicBezTo>
                  <a:cubicBezTo>
                    <a:pt x="1207" y="67"/>
                    <a:pt x="1207" y="67"/>
                    <a:pt x="1207" y="67"/>
                  </a:cubicBezTo>
                  <a:cubicBezTo>
                    <a:pt x="1202" y="78"/>
                    <a:pt x="1202" y="78"/>
                    <a:pt x="1202" y="78"/>
                  </a:cubicBezTo>
                  <a:cubicBezTo>
                    <a:pt x="1196" y="69"/>
                    <a:pt x="1196" y="69"/>
                    <a:pt x="1196" y="69"/>
                  </a:cubicBezTo>
                  <a:cubicBezTo>
                    <a:pt x="1187" y="64"/>
                    <a:pt x="1187" y="64"/>
                    <a:pt x="1187" y="64"/>
                  </a:cubicBezTo>
                  <a:cubicBezTo>
                    <a:pt x="1180" y="70"/>
                    <a:pt x="1180" y="70"/>
                    <a:pt x="1180" y="70"/>
                  </a:cubicBezTo>
                  <a:cubicBezTo>
                    <a:pt x="1183" y="76"/>
                    <a:pt x="1183" y="76"/>
                    <a:pt x="1183" y="76"/>
                  </a:cubicBezTo>
                  <a:cubicBezTo>
                    <a:pt x="1201" y="88"/>
                    <a:pt x="1201" y="88"/>
                    <a:pt x="1201" y="88"/>
                  </a:cubicBezTo>
                  <a:cubicBezTo>
                    <a:pt x="1206" y="102"/>
                    <a:pt x="1206" y="102"/>
                    <a:pt x="1206" y="102"/>
                  </a:cubicBezTo>
                  <a:cubicBezTo>
                    <a:pt x="1201" y="107"/>
                    <a:pt x="1201" y="107"/>
                    <a:pt x="1201" y="107"/>
                  </a:cubicBezTo>
                  <a:cubicBezTo>
                    <a:pt x="1193" y="99"/>
                    <a:pt x="1193" y="99"/>
                    <a:pt x="1193" y="99"/>
                  </a:cubicBezTo>
                  <a:cubicBezTo>
                    <a:pt x="1183" y="108"/>
                    <a:pt x="1183" y="108"/>
                    <a:pt x="1183" y="108"/>
                  </a:cubicBezTo>
                  <a:cubicBezTo>
                    <a:pt x="1183" y="116"/>
                    <a:pt x="1183" y="116"/>
                    <a:pt x="1183" y="116"/>
                  </a:cubicBezTo>
                  <a:cubicBezTo>
                    <a:pt x="1187" y="122"/>
                    <a:pt x="1187" y="122"/>
                    <a:pt x="1187" y="122"/>
                  </a:cubicBezTo>
                  <a:cubicBezTo>
                    <a:pt x="1181" y="128"/>
                    <a:pt x="1181" y="128"/>
                    <a:pt x="1181" y="128"/>
                  </a:cubicBezTo>
                  <a:cubicBezTo>
                    <a:pt x="1167" y="119"/>
                    <a:pt x="1167" y="119"/>
                    <a:pt x="1167" y="119"/>
                  </a:cubicBezTo>
                  <a:cubicBezTo>
                    <a:pt x="1160" y="119"/>
                    <a:pt x="1160" y="119"/>
                    <a:pt x="1160" y="119"/>
                  </a:cubicBezTo>
                  <a:cubicBezTo>
                    <a:pt x="1152" y="136"/>
                    <a:pt x="1152" y="136"/>
                    <a:pt x="1152" y="136"/>
                  </a:cubicBezTo>
                  <a:cubicBezTo>
                    <a:pt x="1141" y="140"/>
                    <a:pt x="1141" y="140"/>
                    <a:pt x="1141" y="140"/>
                  </a:cubicBezTo>
                  <a:cubicBezTo>
                    <a:pt x="1141" y="147"/>
                    <a:pt x="1141" y="147"/>
                    <a:pt x="1141" y="147"/>
                  </a:cubicBezTo>
                  <a:cubicBezTo>
                    <a:pt x="1147" y="151"/>
                    <a:pt x="1147" y="151"/>
                    <a:pt x="1147" y="151"/>
                  </a:cubicBezTo>
                  <a:cubicBezTo>
                    <a:pt x="1132" y="160"/>
                    <a:pt x="1132" y="160"/>
                    <a:pt x="1132" y="160"/>
                  </a:cubicBezTo>
                  <a:cubicBezTo>
                    <a:pt x="1129" y="172"/>
                    <a:pt x="1129" y="172"/>
                    <a:pt x="1129" y="172"/>
                  </a:cubicBezTo>
                  <a:cubicBezTo>
                    <a:pt x="1141" y="186"/>
                    <a:pt x="1141" y="186"/>
                    <a:pt x="1141" y="186"/>
                  </a:cubicBezTo>
                  <a:cubicBezTo>
                    <a:pt x="1132" y="195"/>
                    <a:pt x="1132" y="195"/>
                    <a:pt x="1132" y="195"/>
                  </a:cubicBezTo>
                  <a:cubicBezTo>
                    <a:pt x="1144" y="202"/>
                    <a:pt x="1144" y="202"/>
                    <a:pt x="1144" y="202"/>
                  </a:cubicBezTo>
                  <a:cubicBezTo>
                    <a:pt x="1149" y="206"/>
                    <a:pt x="1149" y="206"/>
                    <a:pt x="1149" y="206"/>
                  </a:cubicBezTo>
                  <a:cubicBezTo>
                    <a:pt x="1143" y="214"/>
                    <a:pt x="1143" y="214"/>
                    <a:pt x="1143" y="214"/>
                  </a:cubicBezTo>
                  <a:cubicBezTo>
                    <a:pt x="1123" y="212"/>
                    <a:pt x="1123" y="212"/>
                    <a:pt x="1123" y="212"/>
                  </a:cubicBezTo>
                  <a:cubicBezTo>
                    <a:pt x="1118" y="191"/>
                    <a:pt x="1118" y="191"/>
                    <a:pt x="1118" y="191"/>
                  </a:cubicBezTo>
                  <a:cubicBezTo>
                    <a:pt x="1108" y="188"/>
                    <a:pt x="1108" y="188"/>
                    <a:pt x="1108" y="188"/>
                  </a:cubicBezTo>
                  <a:cubicBezTo>
                    <a:pt x="1117" y="179"/>
                    <a:pt x="1117" y="179"/>
                    <a:pt x="1117" y="179"/>
                  </a:cubicBezTo>
                  <a:cubicBezTo>
                    <a:pt x="1105" y="171"/>
                    <a:pt x="1105" y="171"/>
                    <a:pt x="1105" y="171"/>
                  </a:cubicBezTo>
                  <a:cubicBezTo>
                    <a:pt x="1091" y="172"/>
                    <a:pt x="1091" y="172"/>
                    <a:pt x="1091" y="172"/>
                  </a:cubicBezTo>
                  <a:cubicBezTo>
                    <a:pt x="1073" y="172"/>
                    <a:pt x="1073" y="172"/>
                    <a:pt x="1073" y="172"/>
                  </a:cubicBezTo>
                  <a:cubicBezTo>
                    <a:pt x="1048" y="153"/>
                    <a:pt x="1048" y="153"/>
                    <a:pt x="1048" y="153"/>
                  </a:cubicBezTo>
                  <a:cubicBezTo>
                    <a:pt x="1040" y="151"/>
                    <a:pt x="1040" y="151"/>
                    <a:pt x="1040" y="151"/>
                  </a:cubicBezTo>
                  <a:cubicBezTo>
                    <a:pt x="1033" y="162"/>
                    <a:pt x="1033" y="162"/>
                    <a:pt x="1033" y="162"/>
                  </a:cubicBezTo>
                  <a:cubicBezTo>
                    <a:pt x="1027" y="151"/>
                    <a:pt x="1027" y="151"/>
                    <a:pt x="1027" y="151"/>
                  </a:cubicBezTo>
                  <a:cubicBezTo>
                    <a:pt x="1014" y="162"/>
                    <a:pt x="1014" y="162"/>
                    <a:pt x="1014" y="162"/>
                  </a:cubicBezTo>
                  <a:cubicBezTo>
                    <a:pt x="999" y="166"/>
                    <a:pt x="999" y="166"/>
                    <a:pt x="999" y="166"/>
                  </a:cubicBezTo>
                  <a:cubicBezTo>
                    <a:pt x="999" y="172"/>
                    <a:pt x="999" y="172"/>
                    <a:pt x="999" y="172"/>
                  </a:cubicBezTo>
                  <a:cubicBezTo>
                    <a:pt x="1018" y="194"/>
                    <a:pt x="1018" y="194"/>
                    <a:pt x="1018" y="194"/>
                  </a:cubicBezTo>
                  <a:cubicBezTo>
                    <a:pt x="1030" y="194"/>
                    <a:pt x="1030" y="194"/>
                    <a:pt x="1030" y="194"/>
                  </a:cubicBezTo>
                  <a:cubicBezTo>
                    <a:pt x="1036" y="202"/>
                    <a:pt x="1036" y="202"/>
                    <a:pt x="1036" y="202"/>
                  </a:cubicBezTo>
                  <a:cubicBezTo>
                    <a:pt x="1054" y="203"/>
                    <a:pt x="1054" y="203"/>
                    <a:pt x="1054" y="203"/>
                  </a:cubicBezTo>
                  <a:cubicBezTo>
                    <a:pt x="1047" y="218"/>
                    <a:pt x="1047" y="218"/>
                    <a:pt x="1047" y="218"/>
                  </a:cubicBezTo>
                  <a:cubicBezTo>
                    <a:pt x="1048" y="232"/>
                    <a:pt x="1048" y="232"/>
                    <a:pt x="1048" y="232"/>
                  </a:cubicBezTo>
                  <a:cubicBezTo>
                    <a:pt x="1060" y="249"/>
                    <a:pt x="1060" y="249"/>
                    <a:pt x="1060" y="249"/>
                  </a:cubicBezTo>
                  <a:cubicBezTo>
                    <a:pt x="1059" y="260"/>
                    <a:pt x="1059" y="260"/>
                    <a:pt x="1059" y="260"/>
                  </a:cubicBezTo>
                  <a:cubicBezTo>
                    <a:pt x="1048" y="252"/>
                    <a:pt x="1048" y="252"/>
                    <a:pt x="1048" y="252"/>
                  </a:cubicBezTo>
                  <a:cubicBezTo>
                    <a:pt x="1037" y="234"/>
                    <a:pt x="1037" y="234"/>
                    <a:pt x="1037" y="234"/>
                  </a:cubicBezTo>
                  <a:cubicBezTo>
                    <a:pt x="1022" y="228"/>
                    <a:pt x="1022" y="228"/>
                    <a:pt x="1022" y="228"/>
                  </a:cubicBezTo>
                  <a:cubicBezTo>
                    <a:pt x="1014" y="218"/>
                    <a:pt x="1014" y="218"/>
                    <a:pt x="1014" y="218"/>
                  </a:cubicBezTo>
                  <a:cubicBezTo>
                    <a:pt x="1010" y="232"/>
                    <a:pt x="1010" y="232"/>
                    <a:pt x="1010" y="232"/>
                  </a:cubicBezTo>
                  <a:cubicBezTo>
                    <a:pt x="998" y="241"/>
                    <a:pt x="998" y="241"/>
                    <a:pt x="998" y="241"/>
                  </a:cubicBezTo>
                  <a:cubicBezTo>
                    <a:pt x="995" y="223"/>
                    <a:pt x="995" y="223"/>
                    <a:pt x="995" y="223"/>
                  </a:cubicBezTo>
                  <a:cubicBezTo>
                    <a:pt x="984" y="232"/>
                    <a:pt x="984" y="232"/>
                    <a:pt x="984" y="232"/>
                  </a:cubicBezTo>
                  <a:cubicBezTo>
                    <a:pt x="982" y="241"/>
                    <a:pt x="982" y="241"/>
                    <a:pt x="982" y="241"/>
                  </a:cubicBezTo>
                  <a:cubicBezTo>
                    <a:pt x="969" y="253"/>
                    <a:pt x="969" y="253"/>
                    <a:pt x="969" y="253"/>
                  </a:cubicBezTo>
                  <a:cubicBezTo>
                    <a:pt x="970" y="266"/>
                    <a:pt x="970" y="266"/>
                    <a:pt x="970" y="266"/>
                  </a:cubicBezTo>
                  <a:cubicBezTo>
                    <a:pt x="987" y="273"/>
                    <a:pt x="987" y="273"/>
                    <a:pt x="987" y="273"/>
                  </a:cubicBezTo>
                  <a:cubicBezTo>
                    <a:pt x="993" y="289"/>
                    <a:pt x="993" y="289"/>
                    <a:pt x="993" y="289"/>
                  </a:cubicBezTo>
                  <a:cubicBezTo>
                    <a:pt x="981" y="286"/>
                    <a:pt x="981" y="286"/>
                    <a:pt x="981" y="286"/>
                  </a:cubicBezTo>
                  <a:cubicBezTo>
                    <a:pt x="973" y="280"/>
                    <a:pt x="973" y="280"/>
                    <a:pt x="973" y="280"/>
                  </a:cubicBezTo>
                  <a:cubicBezTo>
                    <a:pt x="962" y="295"/>
                    <a:pt x="962" y="295"/>
                    <a:pt x="962" y="295"/>
                  </a:cubicBezTo>
                  <a:cubicBezTo>
                    <a:pt x="959" y="309"/>
                    <a:pt x="959" y="309"/>
                    <a:pt x="959" y="309"/>
                  </a:cubicBezTo>
                  <a:cubicBezTo>
                    <a:pt x="941" y="322"/>
                    <a:pt x="941" y="322"/>
                    <a:pt x="941" y="322"/>
                  </a:cubicBezTo>
                  <a:cubicBezTo>
                    <a:pt x="941" y="313"/>
                    <a:pt x="941" y="313"/>
                    <a:pt x="941" y="313"/>
                  </a:cubicBezTo>
                  <a:cubicBezTo>
                    <a:pt x="953" y="305"/>
                    <a:pt x="953" y="305"/>
                    <a:pt x="953" y="305"/>
                  </a:cubicBezTo>
                  <a:cubicBezTo>
                    <a:pt x="949" y="293"/>
                    <a:pt x="949" y="293"/>
                    <a:pt x="949" y="293"/>
                  </a:cubicBezTo>
                  <a:cubicBezTo>
                    <a:pt x="961" y="270"/>
                    <a:pt x="961" y="270"/>
                    <a:pt x="961" y="270"/>
                  </a:cubicBezTo>
                  <a:cubicBezTo>
                    <a:pt x="952" y="226"/>
                    <a:pt x="952" y="226"/>
                    <a:pt x="952" y="226"/>
                  </a:cubicBezTo>
                  <a:cubicBezTo>
                    <a:pt x="940" y="232"/>
                    <a:pt x="940" y="232"/>
                    <a:pt x="940" y="232"/>
                  </a:cubicBezTo>
                  <a:cubicBezTo>
                    <a:pt x="921" y="263"/>
                    <a:pt x="921" y="263"/>
                    <a:pt x="921" y="263"/>
                  </a:cubicBezTo>
                  <a:cubicBezTo>
                    <a:pt x="921" y="281"/>
                    <a:pt x="921" y="281"/>
                    <a:pt x="921" y="281"/>
                  </a:cubicBezTo>
                  <a:cubicBezTo>
                    <a:pt x="924" y="290"/>
                    <a:pt x="924" y="290"/>
                    <a:pt x="924" y="290"/>
                  </a:cubicBezTo>
                  <a:cubicBezTo>
                    <a:pt x="912" y="305"/>
                    <a:pt x="912" y="305"/>
                    <a:pt x="912" y="305"/>
                  </a:cubicBezTo>
                  <a:cubicBezTo>
                    <a:pt x="910" y="290"/>
                    <a:pt x="910" y="290"/>
                    <a:pt x="910" y="290"/>
                  </a:cubicBezTo>
                  <a:cubicBezTo>
                    <a:pt x="918" y="273"/>
                    <a:pt x="918" y="273"/>
                    <a:pt x="918" y="273"/>
                  </a:cubicBezTo>
                  <a:cubicBezTo>
                    <a:pt x="912" y="252"/>
                    <a:pt x="912" y="252"/>
                    <a:pt x="912" y="252"/>
                  </a:cubicBezTo>
                  <a:cubicBezTo>
                    <a:pt x="903" y="249"/>
                    <a:pt x="903" y="249"/>
                    <a:pt x="903" y="249"/>
                  </a:cubicBezTo>
                  <a:cubicBezTo>
                    <a:pt x="888" y="260"/>
                    <a:pt x="888" y="260"/>
                    <a:pt x="888" y="260"/>
                  </a:cubicBezTo>
                  <a:cubicBezTo>
                    <a:pt x="877" y="280"/>
                    <a:pt x="877" y="280"/>
                    <a:pt x="877" y="280"/>
                  </a:cubicBezTo>
                  <a:cubicBezTo>
                    <a:pt x="885" y="295"/>
                    <a:pt x="885" y="295"/>
                    <a:pt x="885" y="295"/>
                  </a:cubicBezTo>
                  <a:cubicBezTo>
                    <a:pt x="883" y="310"/>
                    <a:pt x="883" y="310"/>
                    <a:pt x="883" y="310"/>
                  </a:cubicBezTo>
                  <a:cubicBezTo>
                    <a:pt x="906" y="325"/>
                    <a:pt x="906" y="325"/>
                    <a:pt x="906" y="325"/>
                  </a:cubicBezTo>
                  <a:cubicBezTo>
                    <a:pt x="912" y="336"/>
                    <a:pt x="912" y="336"/>
                    <a:pt x="912" y="336"/>
                  </a:cubicBezTo>
                  <a:cubicBezTo>
                    <a:pt x="903" y="353"/>
                    <a:pt x="903" y="353"/>
                    <a:pt x="903" y="353"/>
                  </a:cubicBezTo>
                  <a:cubicBezTo>
                    <a:pt x="895" y="331"/>
                    <a:pt x="895" y="331"/>
                    <a:pt x="895" y="331"/>
                  </a:cubicBezTo>
                  <a:cubicBezTo>
                    <a:pt x="880" y="324"/>
                    <a:pt x="880" y="324"/>
                    <a:pt x="880" y="324"/>
                  </a:cubicBezTo>
                  <a:cubicBezTo>
                    <a:pt x="869" y="296"/>
                    <a:pt x="869" y="296"/>
                    <a:pt x="869" y="296"/>
                  </a:cubicBezTo>
                  <a:cubicBezTo>
                    <a:pt x="863" y="293"/>
                    <a:pt x="863" y="293"/>
                    <a:pt x="863" y="293"/>
                  </a:cubicBezTo>
                  <a:cubicBezTo>
                    <a:pt x="843" y="299"/>
                    <a:pt x="843" y="299"/>
                    <a:pt x="843" y="299"/>
                  </a:cubicBezTo>
                  <a:cubicBezTo>
                    <a:pt x="840" y="310"/>
                    <a:pt x="840" y="310"/>
                    <a:pt x="840" y="310"/>
                  </a:cubicBezTo>
                  <a:cubicBezTo>
                    <a:pt x="862" y="327"/>
                    <a:pt x="862" y="327"/>
                    <a:pt x="862" y="327"/>
                  </a:cubicBezTo>
                  <a:cubicBezTo>
                    <a:pt x="871" y="327"/>
                    <a:pt x="871" y="327"/>
                    <a:pt x="871" y="327"/>
                  </a:cubicBezTo>
                  <a:cubicBezTo>
                    <a:pt x="875" y="333"/>
                    <a:pt x="875" y="333"/>
                    <a:pt x="875" y="333"/>
                  </a:cubicBezTo>
                  <a:cubicBezTo>
                    <a:pt x="862" y="331"/>
                    <a:pt x="862" y="331"/>
                    <a:pt x="862" y="331"/>
                  </a:cubicBezTo>
                  <a:cubicBezTo>
                    <a:pt x="848" y="336"/>
                    <a:pt x="848" y="336"/>
                    <a:pt x="848" y="336"/>
                  </a:cubicBezTo>
                  <a:cubicBezTo>
                    <a:pt x="857" y="351"/>
                    <a:pt x="857" y="351"/>
                    <a:pt x="857" y="351"/>
                  </a:cubicBezTo>
                  <a:cubicBezTo>
                    <a:pt x="842" y="341"/>
                    <a:pt x="842" y="341"/>
                    <a:pt x="842" y="341"/>
                  </a:cubicBezTo>
                  <a:cubicBezTo>
                    <a:pt x="840" y="322"/>
                    <a:pt x="840" y="322"/>
                    <a:pt x="840" y="322"/>
                  </a:cubicBezTo>
                  <a:cubicBezTo>
                    <a:pt x="834" y="318"/>
                    <a:pt x="834" y="318"/>
                    <a:pt x="834" y="318"/>
                  </a:cubicBezTo>
                  <a:cubicBezTo>
                    <a:pt x="831" y="305"/>
                    <a:pt x="831" y="305"/>
                    <a:pt x="831" y="305"/>
                  </a:cubicBezTo>
                  <a:cubicBezTo>
                    <a:pt x="822" y="313"/>
                    <a:pt x="822" y="313"/>
                    <a:pt x="822" y="313"/>
                  </a:cubicBezTo>
                  <a:cubicBezTo>
                    <a:pt x="817" y="333"/>
                    <a:pt x="817" y="333"/>
                    <a:pt x="817" y="333"/>
                  </a:cubicBezTo>
                  <a:cubicBezTo>
                    <a:pt x="825" y="342"/>
                    <a:pt x="825" y="342"/>
                    <a:pt x="825" y="342"/>
                  </a:cubicBezTo>
                  <a:cubicBezTo>
                    <a:pt x="822" y="361"/>
                    <a:pt x="822" y="361"/>
                    <a:pt x="822" y="361"/>
                  </a:cubicBezTo>
                  <a:cubicBezTo>
                    <a:pt x="810" y="353"/>
                    <a:pt x="810" y="353"/>
                    <a:pt x="810" y="353"/>
                  </a:cubicBezTo>
                  <a:cubicBezTo>
                    <a:pt x="797" y="357"/>
                    <a:pt x="797" y="357"/>
                    <a:pt x="797" y="357"/>
                  </a:cubicBezTo>
                  <a:cubicBezTo>
                    <a:pt x="782" y="376"/>
                    <a:pt x="782" y="376"/>
                    <a:pt x="782" y="376"/>
                  </a:cubicBezTo>
                  <a:cubicBezTo>
                    <a:pt x="787" y="377"/>
                    <a:pt x="787" y="377"/>
                    <a:pt x="787" y="377"/>
                  </a:cubicBezTo>
                  <a:cubicBezTo>
                    <a:pt x="797" y="376"/>
                    <a:pt x="797" y="376"/>
                    <a:pt x="797" y="376"/>
                  </a:cubicBezTo>
                  <a:cubicBezTo>
                    <a:pt x="807" y="388"/>
                    <a:pt x="807" y="388"/>
                    <a:pt x="807" y="388"/>
                  </a:cubicBezTo>
                  <a:cubicBezTo>
                    <a:pt x="794" y="390"/>
                    <a:pt x="794" y="390"/>
                    <a:pt x="794" y="390"/>
                  </a:cubicBezTo>
                  <a:cubicBezTo>
                    <a:pt x="784" y="396"/>
                    <a:pt x="784" y="396"/>
                    <a:pt x="784" y="396"/>
                  </a:cubicBezTo>
                  <a:cubicBezTo>
                    <a:pt x="793" y="402"/>
                    <a:pt x="793" y="402"/>
                    <a:pt x="793" y="402"/>
                  </a:cubicBezTo>
                  <a:cubicBezTo>
                    <a:pt x="787" y="409"/>
                    <a:pt x="787" y="409"/>
                    <a:pt x="787" y="409"/>
                  </a:cubicBezTo>
                  <a:cubicBezTo>
                    <a:pt x="776" y="409"/>
                    <a:pt x="776" y="409"/>
                    <a:pt x="776" y="409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779" y="422"/>
                    <a:pt x="779" y="422"/>
                    <a:pt x="779" y="422"/>
                  </a:cubicBezTo>
                  <a:cubicBezTo>
                    <a:pt x="770" y="423"/>
                    <a:pt x="770" y="423"/>
                    <a:pt x="770" y="423"/>
                  </a:cubicBezTo>
                  <a:cubicBezTo>
                    <a:pt x="764" y="416"/>
                    <a:pt x="764" y="416"/>
                    <a:pt x="764" y="416"/>
                  </a:cubicBezTo>
                  <a:cubicBezTo>
                    <a:pt x="752" y="419"/>
                    <a:pt x="752" y="419"/>
                    <a:pt x="752" y="419"/>
                  </a:cubicBezTo>
                  <a:cubicBezTo>
                    <a:pt x="741" y="432"/>
                    <a:pt x="741" y="432"/>
                    <a:pt x="741" y="432"/>
                  </a:cubicBezTo>
                  <a:cubicBezTo>
                    <a:pt x="745" y="440"/>
                    <a:pt x="745" y="440"/>
                    <a:pt x="745" y="440"/>
                  </a:cubicBezTo>
                  <a:cubicBezTo>
                    <a:pt x="741" y="445"/>
                    <a:pt x="741" y="445"/>
                    <a:pt x="741" y="445"/>
                  </a:cubicBezTo>
                  <a:cubicBezTo>
                    <a:pt x="724" y="446"/>
                    <a:pt x="724" y="446"/>
                    <a:pt x="724" y="446"/>
                  </a:cubicBezTo>
                  <a:cubicBezTo>
                    <a:pt x="716" y="461"/>
                    <a:pt x="716" y="461"/>
                    <a:pt x="716" y="461"/>
                  </a:cubicBezTo>
                  <a:cubicBezTo>
                    <a:pt x="730" y="464"/>
                    <a:pt x="730" y="464"/>
                    <a:pt x="730" y="464"/>
                  </a:cubicBezTo>
                  <a:cubicBezTo>
                    <a:pt x="765" y="455"/>
                    <a:pt x="765" y="455"/>
                    <a:pt x="765" y="455"/>
                  </a:cubicBezTo>
                  <a:cubicBezTo>
                    <a:pt x="773" y="460"/>
                    <a:pt x="773" y="460"/>
                    <a:pt x="773" y="460"/>
                  </a:cubicBezTo>
                  <a:cubicBezTo>
                    <a:pt x="788" y="454"/>
                    <a:pt x="788" y="454"/>
                    <a:pt x="788" y="454"/>
                  </a:cubicBezTo>
                  <a:cubicBezTo>
                    <a:pt x="797" y="452"/>
                    <a:pt x="797" y="452"/>
                    <a:pt x="797" y="452"/>
                  </a:cubicBezTo>
                  <a:cubicBezTo>
                    <a:pt x="797" y="463"/>
                    <a:pt x="797" y="463"/>
                    <a:pt x="797" y="463"/>
                  </a:cubicBezTo>
                  <a:cubicBezTo>
                    <a:pt x="787" y="475"/>
                    <a:pt x="787" y="475"/>
                    <a:pt x="787" y="475"/>
                  </a:cubicBezTo>
                  <a:cubicBezTo>
                    <a:pt x="784" y="497"/>
                    <a:pt x="784" y="497"/>
                    <a:pt x="784" y="497"/>
                  </a:cubicBezTo>
                  <a:cubicBezTo>
                    <a:pt x="781" y="501"/>
                    <a:pt x="781" y="501"/>
                    <a:pt x="781" y="501"/>
                  </a:cubicBezTo>
                  <a:cubicBezTo>
                    <a:pt x="774" y="494"/>
                    <a:pt x="774" y="494"/>
                    <a:pt x="774" y="494"/>
                  </a:cubicBezTo>
                  <a:cubicBezTo>
                    <a:pt x="771" y="483"/>
                    <a:pt x="771" y="483"/>
                    <a:pt x="771" y="483"/>
                  </a:cubicBezTo>
                  <a:cubicBezTo>
                    <a:pt x="759" y="486"/>
                    <a:pt x="759" y="486"/>
                    <a:pt x="759" y="486"/>
                  </a:cubicBezTo>
                  <a:cubicBezTo>
                    <a:pt x="753" y="478"/>
                    <a:pt x="753" y="478"/>
                    <a:pt x="753" y="478"/>
                  </a:cubicBezTo>
                  <a:cubicBezTo>
                    <a:pt x="736" y="478"/>
                    <a:pt x="736" y="478"/>
                    <a:pt x="736" y="478"/>
                  </a:cubicBezTo>
                  <a:cubicBezTo>
                    <a:pt x="742" y="484"/>
                    <a:pt x="742" y="484"/>
                    <a:pt x="742" y="484"/>
                  </a:cubicBezTo>
                  <a:cubicBezTo>
                    <a:pt x="738" y="494"/>
                    <a:pt x="738" y="494"/>
                    <a:pt x="738" y="494"/>
                  </a:cubicBezTo>
                  <a:cubicBezTo>
                    <a:pt x="726" y="486"/>
                    <a:pt x="726" y="486"/>
                    <a:pt x="726" y="486"/>
                  </a:cubicBezTo>
                  <a:cubicBezTo>
                    <a:pt x="716" y="487"/>
                    <a:pt x="716" y="487"/>
                    <a:pt x="716" y="487"/>
                  </a:cubicBezTo>
                  <a:cubicBezTo>
                    <a:pt x="729" y="497"/>
                    <a:pt x="729" y="497"/>
                    <a:pt x="729" y="497"/>
                  </a:cubicBezTo>
                  <a:cubicBezTo>
                    <a:pt x="733" y="509"/>
                    <a:pt x="733" y="509"/>
                    <a:pt x="733" y="509"/>
                  </a:cubicBezTo>
                  <a:cubicBezTo>
                    <a:pt x="726" y="509"/>
                    <a:pt x="726" y="509"/>
                    <a:pt x="726" y="509"/>
                  </a:cubicBezTo>
                  <a:cubicBezTo>
                    <a:pt x="721" y="518"/>
                    <a:pt x="721" y="518"/>
                    <a:pt x="721" y="518"/>
                  </a:cubicBezTo>
                  <a:cubicBezTo>
                    <a:pt x="724" y="530"/>
                    <a:pt x="724" y="530"/>
                    <a:pt x="724" y="530"/>
                  </a:cubicBezTo>
                  <a:cubicBezTo>
                    <a:pt x="721" y="538"/>
                    <a:pt x="721" y="538"/>
                    <a:pt x="721" y="538"/>
                  </a:cubicBezTo>
                  <a:cubicBezTo>
                    <a:pt x="713" y="527"/>
                    <a:pt x="713" y="527"/>
                    <a:pt x="713" y="527"/>
                  </a:cubicBezTo>
                  <a:cubicBezTo>
                    <a:pt x="713" y="512"/>
                    <a:pt x="713" y="512"/>
                    <a:pt x="713" y="512"/>
                  </a:cubicBezTo>
                  <a:cubicBezTo>
                    <a:pt x="703" y="498"/>
                    <a:pt x="703" y="498"/>
                    <a:pt x="703" y="498"/>
                  </a:cubicBezTo>
                  <a:cubicBezTo>
                    <a:pt x="692" y="510"/>
                    <a:pt x="692" y="510"/>
                    <a:pt x="692" y="510"/>
                  </a:cubicBezTo>
                  <a:cubicBezTo>
                    <a:pt x="680" y="513"/>
                    <a:pt x="680" y="513"/>
                    <a:pt x="680" y="513"/>
                  </a:cubicBezTo>
                  <a:cubicBezTo>
                    <a:pt x="675" y="504"/>
                    <a:pt x="675" y="504"/>
                    <a:pt x="675" y="504"/>
                  </a:cubicBezTo>
                  <a:cubicBezTo>
                    <a:pt x="680" y="497"/>
                    <a:pt x="680" y="497"/>
                    <a:pt x="680" y="497"/>
                  </a:cubicBezTo>
                  <a:cubicBezTo>
                    <a:pt x="671" y="495"/>
                    <a:pt x="671" y="495"/>
                    <a:pt x="671" y="495"/>
                  </a:cubicBezTo>
                  <a:cubicBezTo>
                    <a:pt x="657" y="510"/>
                    <a:pt x="657" y="510"/>
                    <a:pt x="657" y="510"/>
                  </a:cubicBezTo>
                  <a:cubicBezTo>
                    <a:pt x="667" y="521"/>
                    <a:pt x="667" y="521"/>
                    <a:pt x="667" y="521"/>
                  </a:cubicBezTo>
                  <a:cubicBezTo>
                    <a:pt x="686" y="521"/>
                    <a:pt x="686" y="521"/>
                    <a:pt x="686" y="521"/>
                  </a:cubicBezTo>
                  <a:cubicBezTo>
                    <a:pt x="700" y="530"/>
                    <a:pt x="700" y="530"/>
                    <a:pt x="700" y="530"/>
                  </a:cubicBezTo>
                  <a:cubicBezTo>
                    <a:pt x="692" y="542"/>
                    <a:pt x="692" y="542"/>
                    <a:pt x="692" y="542"/>
                  </a:cubicBezTo>
                  <a:cubicBezTo>
                    <a:pt x="661" y="545"/>
                    <a:pt x="661" y="545"/>
                    <a:pt x="661" y="545"/>
                  </a:cubicBezTo>
                  <a:cubicBezTo>
                    <a:pt x="655" y="541"/>
                    <a:pt x="655" y="541"/>
                    <a:pt x="655" y="541"/>
                  </a:cubicBezTo>
                  <a:cubicBezTo>
                    <a:pt x="645" y="541"/>
                    <a:pt x="645" y="541"/>
                    <a:pt x="645" y="541"/>
                  </a:cubicBezTo>
                  <a:cubicBezTo>
                    <a:pt x="638" y="556"/>
                    <a:pt x="638" y="556"/>
                    <a:pt x="638" y="556"/>
                  </a:cubicBezTo>
                  <a:cubicBezTo>
                    <a:pt x="648" y="565"/>
                    <a:pt x="648" y="565"/>
                    <a:pt x="648" y="565"/>
                  </a:cubicBezTo>
                  <a:cubicBezTo>
                    <a:pt x="638" y="579"/>
                    <a:pt x="638" y="579"/>
                    <a:pt x="638" y="579"/>
                  </a:cubicBezTo>
                  <a:cubicBezTo>
                    <a:pt x="649" y="576"/>
                    <a:pt x="649" y="576"/>
                    <a:pt x="649" y="576"/>
                  </a:cubicBezTo>
                  <a:cubicBezTo>
                    <a:pt x="664" y="559"/>
                    <a:pt x="664" y="559"/>
                    <a:pt x="664" y="559"/>
                  </a:cubicBezTo>
                  <a:cubicBezTo>
                    <a:pt x="677" y="559"/>
                    <a:pt x="677" y="559"/>
                    <a:pt x="677" y="559"/>
                  </a:cubicBezTo>
                  <a:cubicBezTo>
                    <a:pt x="684" y="570"/>
                    <a:pt x="684" y="570"/>
                    <a:pt x="684" y="570"/>
                  </a:cubicBezTo>
                  <a:cubicBezTo>
                    <a:pt x="663" y="573"/>
                    <a:pt x="663" y="573"/>
                    <a:pt x="663" y="573"/>
                  </a:cubicBezTo>
                  <a:cubicBezTo>
                    <a:pt x="660" y="588"/>
                    <a:pt x="660" y="588"/>
                    <a:pt x="660" y="588"/>
                  </a:cubicBezTo>
                  <a:cubicBezTo>
                    <a:pt x="667" y="601"/>
                    <a:pt x="667" y="601"/>
                    <a:pt x="667" y="601"/>
                  </a:cubicBezTo>
                  <a:cubicBezTo>
                    <a:pt x="686" y="611"/>
                    <a:pt x="686" y="611"/>
                    <a:pt x="686" y="611"/>
                  </a:cubicBezTo>
                  <a:cubicBezTo>
                    <a:pt x="684" y="623"/>
                    <a:pt x="684" y="623"/>
                    <a:pt x="684" y="623"/>
                  </a:cubicBezTo>
                  <a:cubicBezTo>
                    <a:pt x="674" y="614"/>
                    <a:pt x="674" y="614"/>
                    <a:pt x="674" y="614"/>
                  </a:cubicBezTo>
                  <a:cubicBezTo>
                    <a:pt x="663" y="614"/>
                    <a:pt x="663" y="614"/>
                    <a:pt x="663" y="614"/>
                  </a:cubicBezTo>
                  <a:cubicBezTo>
                    <a:pt x="651" y="599"/>
                    <a:pt x="651" y="599"/>
                    <a:pt x="651" y="599"/>
                  </a:cubicBezTo>
                  <a:cubicBezTo>
                    <a:pt x="643" y="601"/>
                    <a:pt x="643" y="601"/>
                    <a:pt x="643" y="601"/>
                  </a:cubicBezTo>
                  <a:cubicBezTo>
                    <a:pt x="634" y="611"/>
                    <a:pt x="634" y="611"/>
                    <a:pt x="634" y="611"/>
                  </a:cubicBezTo>
                  <a:cubicBezTo>
                    <a:pt x="645" y="619"/>
                    <a:pt x="645" y="619"/>
                    <a:pt x="645" y="619"/>
                  </a:cubicBezTo>
                  <a:cubicBezTo>
                    <a:pt x="631" y="620"/>
                    <a:pt x="631" y="620"/>
                    <a:pt x="631" y="620"/>
                  </a:cubicBezTo>
                  <a:cubicBezTo>
                    <a:pt x="615" y="631"/>
                    <a:pt x="615" y="631"/>
                    <a:pt x="615" y="631"/>
                  </a:cubicBezTo>
                  <a:cubicBezTo>
                    <a:pt x="615" y="640"/>
                    <a:pt x="615" y="640"/>
                    <a:pt x="615" y="640"/>
                  </a:cubicBezTo>
                  <a:cubicBezTo>
                    <a:pt x="631" y="648"/>
                    <a:pt x="631" y="648"/>
                    <a:pt x="631" y="648"/>
                  </a:cubicBezTo>
                  <a:cubicBezTo>
                    <a:pt x="645" y="639"/>
                    <a:pt x="645" y="639"/>
                    <a:pt x="645" y="639"/>
                  </a:cubicBezTo>
                  <a:cubicBezTo>
                    <a:pt x="652" y="648"/>
                    <a:pt x="652" y="648"/>
                    <a:pt x="652" y="648"/>
                  </a:cubicBezTo>
                  <a:cubicBezTo>
                    <a:pt x="666" y="643"/>
                    <a:pt x="666" y="643"/>
                    <a:pt x="666" y="643"/>
                  </a:cubicBezTo>
                  <a:cubicBezTo>
                    <a:pt x="671" y="656"/>
                    <a:pt x="671" y="656"/>
                    <a:pt x="671" y="656"/>
                  </a:cubicBezTo>
                  <a:cubicBezTo>
                    <a:pt x="680" y="662"/>
                    <a:pt x="680" y="662"/>
                    <a:pt x="680" y="662"/>
                  </a:cubicBezTo>
                  <a:cubicBezTo>
                    <a:pt x="680" y="671"/>
                    <a:pt x="680" y="671"/>
                    <a:pt x="680" y="671"/>
                  </a:cubicBezTo>
                  <a:cubicBezTo>
                    <a:pt x="660" y="657"/>
                    <a:pt x="660" y="657"/>
                    <a:pt x="660" y="657"/>
                  </a:cubicBezTo>
                  <a:cubicBezTo>
                    <a:pt x="643" y="657"/>
                    <a:pt x="643" y="657"/>
                    <a:pt x="643" y="657"/>
                  </a:cubicBezTo>
                  <a:cubicBezTo>
                    <a:pt x="635" y="662"/>
                    <a:pt x="635" y="662"/>
                    <a:pt x="635" y="662"/>
                  </a:cubicBezTo>
                  <a:cubicBezTo>
                    <a:pt x="612" y="666"/>
                    <a:pt x="612" y="666"/>
                    <a:pt x="612" y="666"/>
                  </a:cubicBezTo>
                  <a:cubicBezTo>
                    <a:pt x="612" y="678"/>
                    <a:pt x="612" y="678"/>
                    <a:pt x="612" y="678"/>
                  </a:cubicBezTo>
                  <a:cubicBezTo>
                    <a:pt x="599" y="685"/>
                    <a:pt x="599" y="685"/>
                    <a:pt x="599" y="685"/>
                  </a:cubicBezTo>
                  <a:cubicBezTo>
                    <a:pt x="594" y="680"/>
                    <a:pt x="594" y="680"/>
                    <a:pt x="594" y="680"/>
                  </a:cubicBezTo>
                  <a:cubicBezTo>
                    <a:pt x="574" y="691"/>
                    <a:pt x="574" y="691"/>
                    <a:pt x="574" y="691"/>
                  </a:cubicBezTo>
                  <a:cubicBezTo>
                    <a:pt x="563" y="691"/>
                    <a:pt x="563" y="691"/>
                    <a:pt x="563" y="691"/>
                  </a:cubicBezTo>
                  <a:cubicBezTo>
                    <a:pt x="560" y="698"/>
                    <a:pt x="560" y="698"/>
                    <a:pt x="560" y="698"/>
                  </a:cubicBezTo>
                  <a:cubicBezTo>
                    <a:pt x="573" y="704"/>
                    <a:pt x="573" y="704"/>
                    <a:pt x="573" y="704"/>
                  </a:cubicBezTo>
                  <a:cubicBezTo>
                    <a:pt x="582" y="715"/>
                    <a:pt x="582" y="715"/>
                    <a:pt x="582" y="715"/>
                  </a:cubicBezTo>
                  <a:cubicBezTo>
                    <a:pt x="571" y="720"/>
                    <a:pt x="571" y="720"/>
                    <a:pt x="571" y="720"/>
                  </a:cubicBezTo>
                  <a:cubicBezTo>
                    <a:pt x="565" y="717"/>
                    <a:pt x="565" y="717"/>
                    <a:pt x="565" y="717"/>
                  </a:cubicBezTo>
                  <a:cubicBezTo>
                    <a:pt x="562" y="720"/>
                    <a:pt x="562" y="720"/>
                    <a:pt x="562" y="720"/>
                  </a:cubicBezTo>
                  <a:cubicBezTo>
                    <a:pt x="571" y="729"/>
                    <a:pt x="571" y="729"/>
                    <a:pt x="571" y="729"/>
                  </a:cubicBezTo>
                  <a:cubicBezTo>
                    <a:pt x="568" y="735"/>
                    <a:pt x="568" y="735"/>
                    <a:pt x="568" y="735"/>
                  </a:cubicBezTo>
                  <a:cubicBezTo>
                    <a:pt x="553" y="734"/>
                    <a:pt x="553" y="734"/>
                    <a:pt x="553" y="734"/>
                  </a:cubicBezTo>
                  <a:cubicBezTo>
                    <a:pt x="551" y="729"/>
                    <a:pt x="551" y="729"/>
                    <a:pt x="551" y="729"/>
                  </a:cubicBezTo>
                  <a:cubicBezTo>
                    <a:pt x="545" y="734"/>
                    <a:pt x="545" y="734"/>
                    <a:pt x="545" y="734"/>
                  </a:cubicBezTo>
                  <a:cubicBezTo>
                    <a:pt x="556" y="743"/>
                    <a:pt x="556" y="743"/>
                    <a:pt x="556" y="743"/>
                  </a:cubicBezTo>
                  <a:cubicBezTo>
                    <a:pt x="550" y="747"/>
                    <a:pt x="550" y="747"/>
                    <a:pt x="550" y="747"/>
                  </a:cubicBezTo>
                  <a:cubicBezTo>
                    <a:pt x="551" y="756"/>
                    <a:pt x="551" y="756"/>
                    <a:pt x="551" y="756"/>
                  </a:cubicBezTo>
                  <a:cubicBezTo>
                    <a:pt x="560" y="756"/>
                    <a:pt x="560" y="756"/>
                    <a:pt x="560" y="756"/>
                  </a:cubicBezTo>
                  <a:cubicBezTo>
                    <a:pt x="551" y="763"/>
                    <a:pt x="551" y="763"/>
                    <a:pt x="551" y="763"/>
                  </a:cubicBezTo>
                  <a:cubicBezTo>
                    <a:pt x="542" y="764"/>
                    <a:pt x="542" y="764"/>
                    <a:pt x="542" y="764"/>
                  </a:cubicBezTo>
                  <a:cubicBezTo>
                    <a:pt x="536" y="758"/>
                    <a:pt x="536" y="758"/>
                    <a:pt x="536" y="758"/>
                  </a:cubicBezTo>
                  <a:cubicBezTo>
                    <a:pt x="536" y="767"/>
                    <a:pt x="536" y="767"/>
                    <a:pt x="536" y="767"/>
                  </a:cubicBezTo>
                  <a:cubicBezTo>
                    <a:pt x="531" y="776"/>
                    <a:pt x="531" y="776"/>
                    <a:pt x="531" y="776"/>
                  </a:cubicBezTo>
                  <a:cubicBezTo>
                    <a:pt x="539" y="779"/>
                    <a:pt x="539" y="779"/>
                    <a:pt x="539" y="779"/>
                  </a:cubicBezTo>
                  <a:cubicBezTo>
                    <a:pt x="562" y="787"/>
                    <a:pt x="562" y="787"/>
                    <a:pt x="562" y="787"/>
                  </a:cubicBezTo>
                  <a:cubicBezTo>
                    <a:pt x="565" y="798"/>
                    <a:pt x="565" y="798"/>
                    <a:pt x="565" y="798"/>
                  </a:cubicBezTo>
                  <a:cubicBezTo>
                    <a:pt x="573" y="799"/>
                    <a:pt x="573" y="799"/>
                    <a:pt x="573" y="799"/>
                  </a:cubicBezTo>
                  <a:cubicBezTo>
                    <a:pt x="585" y="795"/>
                    <a:pt x="585" y="795"/>
                    <a:pt x="585" y="795"/>
                  </a:cubicBezTo>
                  <a:cubicBezTo>
                    <a:pt x="576" y="804"/>
                    <a:pt x="576" y="804"/>
                    <a:pt x="576" y="804"/>
                  </a:cubicBezTo>
                  <a:cubicBezTo>
                    <a:pt x="576" y="811"/>
                    <a:pt x="576" y="811"/>
                    <a:pt x="576" y="811"/>
                  </a:cubicBezTo>
                  <a:cubicBezTo>
                    <a:pt x="562" y="811"/>
                    <a:pt x="562" y="811"/>
                    <a:pt x="562" y="811"/>
                  </a:cubicBezTo>
                  <a:cubicBezTo>
                    <a:pt x="556" y="805"/>
                    <a:pt x="556" y="805"/>
                    <a:pt x="556" y="805"/>
                  </a:cubicBezTo>
                  <a:cubicBezTo>
                    <a:pt x="533" y="805"/>
                    <a:pt x="533" y="805"/>
                    <a:pt x="533" y="805"/>
                  </a:cubicBezTo>
                  <a:cubicBezTo>
                    <a:pt x="518" y="819"/>
                    <a:pt x="518" y="819"/>
                    <a:pt x="518" y="819"/>
                  </a:cubicBezTo>
                  <a:cubicBezTo>
                    <a:pt x="524" y="824"/>
                    <a:pt x="524" y="824"/>
                    <a:pt x="524" y="824"/>
                  </a:cubicBezTo>
                  <a:cubicBezTo>
                    <a:pt x="539" y="825"/>
                    <a:pt x="539" y="825"/>
                    <a:pt x="539" y="825"/>
                  </a:cubicBezTo>
                  <a:cubicBezTo>
                    <a:pt x="541" y="836"/>
                    <a:pt x="541" y="836"/>
                    <a:pt x="541" y="836"/>
                  </a:cubicBezTo>
                  <a:cubicBezTo>
                    <a:pt x="548" y="842"/>
                    <a:pt x="548" y="842"/>
                    <a:pt x="548" y="842"/>
                  </a:cubicBezTo>
                  <a:cubicBezTo>
                    <a:pt x="548" y="854"/>
                    <a:pt x="548" y="854"/>
                    <a:pt x="548" y="854"/>
                  </a:cubicBezTo>
                  <a:cubicBezTo>
                    <a:pt x="539" y="845"/>
                    <a:pt x="539" y="845"/>
                    <a:pt x="539" y="845"/>
                  </a:cubicBezTo>
                  <a:cubicBezTo>
                    <a:pt x="531" y="845"/>
                    <a:pt x="531" y="845"/>
                    <a:pt x="531" y="845"/>
                  </a:cubicBezTo>
                  <a:cubicBezTo>
                    <a:pt x="524" y="854"/>
                    <a:pt x="524" y="854"/>
                    <a:pt x="524" y="854"/>
                  </a:cubicBezTo>
                  <a:cubicBezTo>
                    <a:pt x="524" y="865"/>
                    <a:pt x="524" y="865"/>
                    <a:pt x="524" y="865"/>
                  </a:cubicBezTo>
                  <a:cubicBezTo>
                    <a:pt x="521" y="868"/>
                    <a:pt x="521" y="868"/>
                    <a:pt x="521" y="868"/>
                  </a:cubicBezTo>
                  <a:cubicBezTo>
                    <a:pt x="527" y="876"/>
                    <a:pt x="527" y="876"/>
                    <a:pt x="527" y="876"/>
                  </a:cubicBezTo>
                  <a:cubicBezTo>
                    <a:pt x="530" y="886"/>
                    <a:pt x="530" y="886"/>
                    <a:pt x="530" y="886"/>
                  </a:cubicBezTo>
                  <a:cubicBezTo>
                    <a:pt x="522" y="886"/>
                    <a:pt x="522" y="886"/>
                    <a:pt x="522" y="886"/>
                  </a:cubicBezTo>
                  <a:cubicBezTo>
                    <a:pt x="515" y="879"/>
                    <a:pt x="515" y="879"/>
                    <a:pt x="515" y="879"/>
                  </a:cubicBezTo>
                  <a:cubicBezTo>
                    <a:pt x="508" y="883"/>
                    <a:pt x="508" y="883"/>
                    <a:pt x="508" y="883"/>
                  </a:cubicBezTo>
                  <a:cubicBezTo>
                    <a:pt x="508" y="896"/>
                    <a:pt x="508" y="896"/>
                    <a:pt x="508" y="896"/>
                  </a:cubicBezTo>
                  <a:cubicBezTo>
                    <a:pt x="522" y="899"/>
                    <a:pt x="522" y="899"/>
                    <a:pt x="522" y="899"/>
                  </a:cubicBezTo>
                  <a:cubicBezTo>
                    <a:pt x="525" y="906"/>
                    <a:pt x="525" y="906"/>
                    <a:pt x="525" y="906"/>
                  </a:cubicBezTo>
                  <a:cubicBezTo>
                    <a:pt x="524" y="914"/>
                    <a:pt x="524" y="914"/>
                    <a:pt x="524" y="914"/>
                  </a:cubicBezTo>
                  <a:cubicBezTo>
                    <a:pt x="505" y="903"/>
                    <a:pt x="505" y="903"/>
                    <a:pt x="505" y="903"/>
                  </a:cubicBezTo>
                  <a:cubicBezTo>
                    <a:pt x="499" y="908"/>
                    <a:pt x="499" y="908"/>
                    <a:pt x="499" y="908"/>
                  </a:cubicBezTo>
                  <a:cubicBezTo>
                    <a:pt x="498" y="920"/>
                    <a:pt x="498" y="920"/>
                    <a:pt x="498" y="920"/>
                  </a:cubicBezTo>
                  <a:cubicBezTo>
                    <a:pt x="502" y="922"/>
                    <a:pt x="502" y="922"/>
                    <a:pt x="502" y="922"/>
                  </a:cubicBezTo>
                  <a:cubicBezTo>
                    <a:pt x="502" y="935"/>
                    <a:pt x="502" y="935"/>
                    <a:pt x="502" y="935"/>
                  </a:cubicBezTo>
                  <a:cubicBezTo>
                    <a:pt x="508" y="949"/>
                    <a:pt x="508" y="949"/>
                    <a:pt x="508" y="949"/>
                  </a:cubicBezTo>
                  <a:cubicBezTo>
                    <a:pt x="518" y="949"/>
                    <a:pt x="518" y="949"/>
                    <a:pt x="518" y="949"/>
                  </a:cubicBezTo>
                  <a:cubicBezTo>
                    <a:pt x="524" y="937"/>
                    <a:pt x="524" y="937"/>
                    <a:pt x="524" y="937"/>
                  </a:cubicBezTo>
                  <a:cubicBezTo>
                    <a:pt x="531" y="937"/>
                    <a:pt x="531" y="937"/>
                    <a:pt x="531" y="937"/>
                  </a:cubicBezTo>
                  <a:cubicBezTo>
                    <a:pt x="525" y="955"/>
                    <a:pt x="525" y="955"/>
                    <a:pt x="525" y="955"/>
                  </a:cubicBezTo>
                  <a:cubicBezTo>
                    <a:pt x="515" y="957"/>
                    <a:pt x="515" y="957"/>
                    <a:pt x="515" y="957"/>
                  </a:cubicBezTo>
                  <a:cubicBezTo>
                    <a:pt x="502" y="970"/>
                    <a:pt x="502" y="970"/>
                    <a:pt x="502" y="970"/>
                  </a:cubicBezTo>
                  <a:cubicBezTo>
                    <a:pt x="490" y="970"/>
                    <a:pt x="490" y="970"/>
                    <a:pt x="490" y="970"/>
                  </a:cubicBezTo>
                  <a:cubicBezTo>
                    <a:pt x="479" y="975"/>
                    <a:pt x="479" y="975"/>
                    <a:pt x="479" y="975"/>
                  </a:cubicBezTo>
                  <a:cubicBezTo>
                    <a:pt x="479" y="983"/>
                    <a:pt x="479" y="983"/>
                    <a:pt x="479" y="983"/>
                  </a:cubicBezTo>
                  <a:cubicBezTo>
                    <a:pt x="467" y="989"/>
                    <a:pt x="467" y="989"/>
                    <a:pt x="467" y="989"/>
                  </a:cubicBezTo>
                  <a:cubicBezTo>
                    <a:pt x="457" y="998"/>
                    <a:pt x="457" y="998"/>
                    <a:pt x="457" y="998"/>
                  </a:cubicBezTo>
                  <a:cubicBezTo>
                    <a:pt x="467" y="1003"/>
                    <a:pt x="467" y="1003"/>
                    <a:pt x="467" y="1003"/>
                  </a:cubicBezTo>
                  <a:cubicBezTo>
                    <a:pt x="464" y="1010"/>
                    <a:pt x="464" y="1010"/>
                    <a:pt x="464" y="1010"/>
                  </a:cubicBezTo>
                  <a:cubicBezTo>
                    <a:pt x="443" y="1012"/>
                    <a:pt x="443" y="1012"/>
                    <a:pt x="443" y="1012"/>
                  </a:cubicBezTo>
                  <a:cubicBezTo>
                    <a:pt x="434" y="1024"/>
                    <a:pt x="434" y="1024"/>
                    <a:pt x="434" y="1024"/>
                  </a:cubicBezTo>
                  <a:cubicBezTo>
                    <a:pt x="435" y="1030"/>
                    <a:pt x="435" y="1030"/>
                    <a:pt x="435" y="1030"/>
                  </a:cubicBezTo>
                  <a:cubicBezTo>
                    <a:pt x="452" y="1036"/>
                    <a:pt x="452" y="1036"/>
                    <a:pt x="452" y="1036"/>
                  </a:cubicBezTo>
                  <a:cubicBezTo>
                    <a:pt x="440" y="1042"/>
                    <a:pt x="440" y="1042"/>
                    <a:pt x="440" y="1042"/>
                  </a:cubicBezTo>
                  <a:cubicBezTo>
                    <a:pt x="434" y="1054"/>
                    <a:pt x="434" y="1054"/>
                    <a:pt x="434" y="1054"/>
                  </a:cubicBezTo>
                  <a:cubicBezTo>
                    <a:pt x="421" y="1056"/>
                    <a:pt x="421" y="1056"/>
                    <a:pt x="421" y="1056"/>
                  </a:cubicBezTo>
                  <a:cubicBezTo>
                    <a:pt x="418" y="1044"/>
                    <a:pt x="418" y="1044"/>
                    <a:pt x="418" y="1044"/>
                  </a:cubicBezTo>
                  <a:cubicBezTo>
                    <a:pt x="411" y="1039"/>
                    <a:pt x="411" y="1039"/>
                    <a:pt x="411" y="1039"/>
                  </a:cubicBezTo>
                  <a:cubicBezTo>
                    <a:pt x="405" y="1045"/>
                    <a:pt x="405" y="1045"/>
                    <a:pt x="405" y="1045"/>
                  </a:cubicBezTo>
                  <a:cubicBezTo>
                    <a:pt x="395" y="1045"/>
                    <a:pt x="395" y="1045"/>
                    <a:pt x="395" y="1045"/>
                  </a:cubicBezTo>
                  <a:cubicBezTo>
                    <a:pt x="398" y="1054"/>
                    <a:pt x="398" y="1054"/>
                    <a:pt x="398" y="1054"/>
                  </a:cubicBezTo>
                  <a:cubicBezTo>
                    <a:pt x="391" y="1062"/>
                    <a:pt x="391" y="1062"/>
                    <a:pt x="391" y="1062"/>
                  </a:cubicBezTo>
                  <a:cubicBezTo>
                    <a:pt x="389" y="1071"/>
                    <a:pt x="389" y="1071"/>
                    <a:pt x="389" y="1071"/>
                  </a:cubicBezTo>
                  <a:cubicBezTo>
                    <a:pt x="394" y="1079"/>
                    <a:pt x="394" y="1079"/>
                    <a:pt x="394" y="1079"/>
                  </a:cubicBezTo>
                  <a:cubicBezTo>
                    <a:pt x="376" y="1079"/>
                    <a:pt x="376" y="1079"/>
                    <a:pt x="376" y="1079"/>
                  </a:cubicBezTo>
                  <a:cubicBezTo>
                    <a:pt x="368" y="1084"/>
                    <a:pt x="368" y="1084"/>
                    <a:pt x="368" y="1084"/>
                  </a:cubicBezTo>
                  <a:cubicBezTo>
                    <a:pt x="368" y="1100"/>
                    <a:pt x="368" y="1100"/>
                    <a:pt x="368" y="1100"/>
                  </a:cubicBezTo>
                  <a:cubicBezTo>
                    <a:pt x="354" y="1110"/>
                    <a:pt x="354" y="1110"/>
                    <a:pt x="354" y="1110"/>
                  </a:cubicBezTo>
                  <a:cubicBezTo>
                    <a:pt x="356" y="1114"/>
                    <a:pt x="356" y="1114"/>
                    <a:pt x="356" y="1114"/>
                  </a:cubicBezTo>
                  <a:cubicBezTo>
                    <a:pt x="354" y="1131"/>
                    <a:pt x="354" y="1131"/>
                    <a:pt x="354" y="1131"/>
                  </a:cubicBezTo>
                  <a:cubicBezTo>
                    <a:pt x="343" y="1140"/>
                    <a:pt x="343" y="1140"/>
                    <a:pt x="343" y="1140"/>
                  </a:cubicBezTo>
                  <a:cubicBezTo>
                    <a:pt x="331" y="1154"/>
                    <a:pt x="331" y="1154"/>
                    <a:pt x="331" y="1154"/>
                  </a:cubicBezTo>
                  <a:cubicBezTo>
                    <a:pt x="334" y="1160"/>
                    <a:pt x="334" y="1160"/>
                    <a:pt x="334" y="1160"/>
                  </a:cubicBezTo>
                  <a:cubicBezTo>
                    <a:pt x="349" y="1149"/>
                    <a:pt x="349" y="1149"/>
                    <a:pt x="349" y="1149"/>
                  </a:cubicBezTo>
                  <a:cubicBezTo>
                    <a:pt x="359" y="1149"/>
                    <a:pt x="359" y="1149"/>
                    <a:pt x="359" y="1149"/>
                  </a:cubicBezTo>
                  <a:cubicBezTo>
                    <a:pt x="357" y="1158"/>
                    <a:pt x="357" y="1158"/>
                    <a:pt x="357" y="1158"/>
                  </a:cubicBezTo>
                  <a:cubicBezTo>
                    <a:pt x="346" y="1163"/>
                    <a:pt x="346" y="1163"/>
                    <a:pt x="346" y="1163"/>
                  </a:cubicBezTo>
                  <a:cubicBezTo>
                    <a:pt x="345" y="1180"/>
                    <a:pt x="345" y="1180"/>
                    <a:pt x="345" y="1180"/>
                  </a:cubicBezTo>
                  <a:cubicBezTo>
                    <a:pt x="354" y="1192"/>
                    <a:pt x="354" y="1192"/>
                    <a:pt x="354" y="1192"/>
                  </a:cubicBezTo>
                  <a:cubicBezTo>
                    <a:pt x="371" y="1181"/>
                    <a:pt x="371" y="1181"/>
                    <a:pt x="371" y="1181"/>
                  </a:cubicBezTo>
                  <a:cubicBezTo>
                    <a:pt x="389" y="1180"/>
                    <a:pt x="389" y="1180"/>
                    <a:pt x="389" y="1180"/>
                  </a:cubicBezTo>
                  <a:cubicBezTo>
                    <a:pt x="415" y="1155"/>
                    <a:pt x="415" y="1155"/>
                    <a:pt x="415" y="1155"/>
                  </a:cubicBezTo>
                  <a:cubicBezTo>
                    <a:pt x="415" y="1145"/>
                    <a:pt x="415" y="1145"/>
                    <a:pt x="415" y="1145"/>
                  </a:cubicBezTo>
                  <a:cubicBezTo>
                    <a:pt x="401" y="1148"/>
                    <a:pt x="401" y="1148"/>
                    <a:pt x="401" y="1148"/>
                  </a:cubicBezTo>
                  <a:cubicBezTo>
                    <a:pt x="412" y="1132"/>
                    <a:pt x="412" y="1132"/>
                    <a:pt x="412" y="1132"/>
                  </a:cubicBezTo>
                  <a:cubicBezTo>
                    <a:pt x="415" y="1116"/>
                    <a:pt x="415" y="1116"/>
                    <a:pt x="415" y="1116"/>
                  </a:cubicBezTo>
                  <a:cubicBezTo>
                    <a:pt x="421" y="1114"/>
                    <a:pt x="421" y="1114"/>
                    <a:pt x="421" y="1114"/>
                  </a:cubicBezTo>
                  <a:cubicBezTo>
                    <a:pt x="429" y="1108"/>
                    <a:pt x="429" y="1108"/>
                    <a:pt x="429" y="1108"/>
                  </a:cubicBezTo>
                  <a:cubicBezTo>
                    <a:pt x="443" y="1111"/>
                    <a:pt x="443" y="1111"/>
                    <a:pt x="443" y="1111"/>
                  </a:cubicBezTo>
                  <a:cubicBezTo>
                    <a:pt x="452" y="1110"/>
                    <a:pt x="452" y="1110"/>
                    <a:pt x="452" y="1110"/>
                  </a:cubicBezTo>
                  <a:cubicBezTo>
                    <a:pt x="429" y="1125"/>
                    <a:pt x="429" y="1125"/>
                    <a:pt x="429" y="1125"/>
                  </a:cubicBezTo>
                  <a:cubicBezTo>
                    <a:pt x="427" y="1136"/>
                    <a:pt x="427" y="1136"/>
                    <a:pt x="427" y="1136"/>
                  </a:cubicBezTo>
                  <a:cubicBezTo>
                    <a:pt x="450" y="1142"/>
                    <a:pt x="450" y="1142"/>
                    <a:pt x="450" y="1142"/>
                  </a:cubicBezTo>
                  <a:cubicBezTo>
                    <a:pt x="443" y="1152"/>
                    <a:pt x="443" y="1152"/>
                    <a:pt x="443" y="1152"/>
                  </a:cubicBezTo>
                  <a:cubicBezTo>
                    <a:pt x="431" y="1152"/>
                    <a:pt x="431" y="1152"/>
                    <a:pt x="431" y="1152"/>
                  </a:cubicBezTo>
                  <a:cubicBezTo>
                    <a:pt x="408" y="1177"/>
                    <a:pt x="408" y="1177"/>
                    <a:pt x="408" y="1177"/>
                  </a:cubicBezTo>
                  <a:cubicBezTo>
                    <a:pt x="423" y="1184"/>
                    <a:pt x="423" y="1184"/>
                    <a:pt x="423" y="1184"/>
                  </a:cubicBezTo>
                  <a:cubicBezTo>
                    <a:pt x="415" y="1195"/>
                    <a:pt x="415" y="1195"/>
                    <a:pt x="415" y="1195"/>
                  </a:cubicBezTo>
                  <a:cubicBezTo>
                    <a:pt x="415" y="1209"/>
                    <a:pt x="415" y="1209"/>
                    <a:pt x="415" y="1209"/>
                  </a:cubicBezTo>
                  <a:cubicBezTo>
                    <a:pt x="401" y="1207"/>
                    <a:pt x="401" y="1207"/>
                    <a:pt x="401" y="1207"/>
                  </a:cubicBezTo>
                  <a:cubicBezTo>
                    <a:pt x="389" y="1197"/>
                    <a:pt x="389" y="1197"/>
                    <a:pt x="389" y="1197"/>
                  </a:cubicBezTo>
                  <a:cubicBezTo>
                    <a:pt x="372" y="1197"/>
                    <a:pt x="372" y="1197"/>
                    <a:pt x="372" y="1197"/>
                  </a:cubicBezTo>
                  <a:cubicBezTo>
                    <a:pt x="363" y="1204"/>
                    <a:pt x="363" y="1204"/>
                    <a:pt x="363" y="1204"/>
                  </a:cubicBezTo>
                  <a:cubicBezTo>
                    <a:pt x="362" y="1218"/>
                    <a:pt x="362" y="1218"/>
                    <a:pt x="362" y="1218"/>
                  </a:cubicBezTo>
                  <a:cubicBezTo>
                    <a:pt x="349" y="1226"/>
                    <a:pt x="349" y="1226"/>
                    <a:pt x="349" y="1226"/>
                  </a:cubicBezTo>
                  <a:cubicBezTo>
                    <a:pt x="337" y="1233"/>
                    <a:pt x="337" y="1233"/>
                    <a:pt x="337" y="1233"/>
                  </a:cubicBezTo>
                  <a:cubicBezTo>
                    <a:pt x="346" y="1223"/>
                    <a:pt x="346" y="1223"/>
                    <a:pt x="346" y="1223"/>
                  </a:cubicBezTo>
                  <a:cubicBezTo>
                    <a:pt x="353" y="1218"/>
                    <a:pt x="353" y="1218"/>
                    <a:pt x="353" y="1218"/>
                  </a:cubicBezTo>
                  <a:cubicBezTo>
                    <a:pt x="343" y="1204"/>
                    <a:pt x="343" y="1204"/>
                    <a:pt x="343" y="1204"/>
                  </a:cubicBezTo>
                  <a:cubicBezTo>
                    <a:pt x="343" y="1189"/>
                    <a:pt x="343" y="1189"/>
                    <a:pt x="343" y="1189"/>
                  </a:cubicBezTo>
                  <a:cubicBezTo>
                    <a:pt x="334" y="1174"/>
                    <a:pt x="334" y="1174"/>
                    <a:pt x="334" y="1174"/>
                  </a:cubicBezTo>
                  <a:cubicBezTo>
                    <a:pt x="321" y="1174"/>
                    <a:pt x="321" y="1174"/>
                    <a:pt x="321" y="1174"/>
                  </a:cubicBezTo>
                  <a:cubicBezTo>
                    <a:pt x="315" y="1184"/>
                    <a:pt x="315" y="1184"/>
                    <a:pt x="315" y="1184"/>
                  </a:cubicBezTo>
                  <a:cubicBezTo>
                    <a:pt x="300" y="1186"/>
                    <a:pt x="300" y="1186"/>
                    <a:pt x="300" y="1186"/>
                  </a:cubicBezTo>
                  <a:cubicBezTo>
                    <a:pt x="300" y="1194"/>
                    <a:pt x="300" y="1194"/>
                    <a:pt x="300" y="1194"/>
                  </a:cubicBezTo>
                  <a:cubicBezTo>
                    <a:pt x="320" y="1194"/>
                    <a:pt x="320" y="1194"/>
                    <a:pt x="320" y="1194"/>
                  </a:cubicBezTo>
                  <a:cubicBezTo>
                    <a:pt x="300" y="1212"/>
                    <a:pt x="300" y="1212"/>
                    <a:pt x="300" y="1212"/>
                  </a:cubicBezTo>
                  <a:cubicBezTo>
                    <a:pt x="286" y="1206"/>
                    <a:pt x="286" y="1206"/>
                    <a:pt x="286" y="1206"/>
                  </a:cubicBezTo>
                  <a:cubicBezTo>
                    <a:pt x="276" y="1207"/>
                    <a:pt x="276" y="1207"/>
                    <a:pt x="276" y="1207"/>
                  </a:cubicBezTo>
                  <a:cubicBezTo>
                    <a:pt x="259" y="1223"/>
                    <a:pt x="259" y="1223"/>
                    <a:pt x="259" y="1223"/>
                  </a:cubicBezTo>
                  <a:cubicBezTo>
                    <a:pt x="268" y="1224"/>
                    <a:pt x="268" y="1224"/>
                    <a:pt x="268" y="1224"/>
                  </a:cubicBezTo>
                  <a:cubicBezTo>
                    <a:pt x="276" y="1221"/>
                    <a:pt x="276" y="1221"/>
                    <a:pt x="276" y="1221"/>
                  </a:cubicBezTo>
                  <a:cubicBezTo>
                    <a:pt x="280" y="1224"/>
                    <a:pt x="280" y="1224"/>
                    <a:pt x="280" y="1224"/>
                  </a:cubicBezTo>
                  <a:cubicBezTo>
                    <a:pt x="263" y="1235"/>
                    <a:pt x="263" y="1235"/>
                    <a:pt x="263" y="1235"/>
                  </a:cubicBezTo>
                  <a:cubicBezTo>
                    <a:pt x="256" y="1244"/>
                    <a:pt x="256" y="1244"/>
                    <a:pt x="256" y="1244"/>
                  </a:cubicBezTo>
                  <a:cubicBezTo>
                    <a:pt x="250" y="1236"/>
                    <a:pt x="250" y="1236"/>
                    <a:pt x="250" y="1236"/>
                  </a:cubicBezTo>
                  <a:cubicBezTo>
                    <a:pt x="237" y="1236"/>
                    <a:pt x="237" y="1236"/>
                    <a:pt x="237" y="1236"/>
                  </a:cubicBezTo>
                  <a:cubicBezTo>
                    <a:pt x="236" y="1244"/>
                    <a:pt x="236" y="1244"/>
                    <a:pt x="236" y="1244"/>
                  </a:cubicBezTo>
                  <a:cubicBezTo>
                    <a:pt x="254" y="1255"/>
                    <a:pt x="254" y="1255"/>
                    <a:pt x="254" y="1255"/>
                  </a:cubicBezTo>
                  <a:cubicBezTo>
                    <a:pt x="276" y="1255"/>
                    <a:pt x="276" y="1255"/>
                    <a:pt x="276" y="1255"/>
                  </a:cubicBezTo>
                  <a:cubicBezTo>
                    <a:pt x="271" y="1265"/>
                    <a:pt x="271" y="1265"/>
                    <a:pt x="271" y="1265"/>
                  </a:cubicBezTo>
                  <a:cubicBezTo>
                    <a:pt x="280" y="1270"/>
                    <a:pt x="280" y="1270"/>
                    <a:pt x="280" y="1270"/>
                  </a:cubicBezTo>
                  <a:cubicBezTo>
                    <a:pt x="279" y="1279"/>
                    <a:pt x="279" y="1279"/>
                    <a:pt x="279" y="1279"/>
                  </a:cubicBezTo>
                  <a:cubicBezTo>
                    <a:pt x="260" y="1273"/>
                    <a:pt x="260" y="1273"/>
                    <a:pt x="260" y="1273"/>
                  </a:cubicBezTo>
                  <a:cubicBezTo>
                    <a:pt x="257" y="1262"/>
                    <a:pt x="257" y="1262"/>
                    <a:pt x="257" y="1262"/>
                  </a:cubicBezTo>
                  <a:cubicBezTo>
                    <a:pt x="243" y="1262"/>
                    <a:pt x="243" y="1262"/>
                    <a:pt x="243" y="1262"/>
                  </a:cubicBezTo>
                  <a:cubicBezTo>
                    <a:pt x="230" y="1250"/>
                    <a:pt x="230" y="1250"/>
                    <a:pt x="230" y="1250"/>
                  </a:cubicBezTo>
                  <a:cubicBezTo>
                    <a:pt x="227" y="1241"/>
                    <a:pt x="227" y="1241"/>
                    <a:pt x="227" y="1241"/>
                  </a:cubicBezTo>
                  <a:cubicBezTo>
                    <a:pt x="221" y="1241"/>
                    <a:pt x="221" y="1241"/>
                    <a:pt x="221" y="1241"/>
                  </a:cubicBezTo>
                  <a:cubicBezTo>
                    <a:pt x="219" y="1253"/>
                    <a:pt x="219" y="1253"/>
                    <a:pt x="219" y="1253"/>
                  </a:cubicBezTo>
                  <a:cubicBezTo>
                    <a:pt x="233" y="1273"/>
                    <a:pt x="233" y="1273"/>
                    <a:pt x="233" y="1273"/>
                  </a:cubicBezTo>
                  <a:cubicBezTo>
                    <a:pt x="247" y="1284"/>
                    <a:pt x="247" y="1284"/>
                    <a:pt x="247" y="1284"/>
                  </a:cubicBezTo>
                  <a:cubicBezTo>
                    <a:pt x="260" y="1285"/>
                    <a:pt x="260" y="1285"/>
                    <a:pt x="260" y="1285"/>
                  </a:cubicBezTo>
                  <a:cubicBezTo>
                    <a:pt x="266" y="1293"/>
                    <a:pt x="266" y="1293"/>
                    <a:pt x="266" y="1293"/>
                  </a:cubicBezTo>
                  <a:cubicBezTo>
                    <a:pt x="253" y="1293"/>
                    <a:pt x="253" y="1293"/>
                    <a:pt x="253" y="1293"/>
                  </a:cubicBezTo>
                  <a:cubicBezTo>
                    <a:pt x="231" y="1285"/>
                    <a:pt x="231" y="1285"/>
                    <a:pt x="231" y="1285"/>
                  </a:cubicBezTo>
                  <a:cubicBezTo>
                    <a:pt x="210" y="1261"/>
                    <a:pt x="210" y="1261"/>
                    <a:pt x="210" y="1261"/>
                  </a:cubicBezTo>
                  <a:cubicBezTo>
                    <a:pt x="201" y="1267"/>
                    <a:pt x="201" y="1267"/>
                    <a:pt x="201" y="1267"/>
                  </a:cubicBezTo>
                  <a:cubicBezTo>
                    <a:pt x="187" y="1258"/>
                    <a:pt x="187" y="1258"/>
                    <a:pt x="187" y="1258"/>
                  </a:cubicBezTo>
                  <a:cubicBezTo>
                    <a:pt x="172" y="1258"/>
                    <a:pt x="172" y="1258"/>
                    <a:pt x="172" y="1258"/>
                  </a:cubicBezTo>
                  <a:cubicBezTo>
                    <a:pt x="164" y="1252"/>
                    <a:pt x="164" y="1252"/>
                    <a:pt x="164" y="1252"/>
                  </a:cubicBezTo>
                  <a:cubicBezTo>
                    <a:pt x="158" y="1258"/>
                    <a:pt x="158" y="1258"/>
                    <a:pt x="158" y="1258"/>
                  </a:cubicBezTo>
                  <a:cubicBezTo>
                    <a:pt x="159" y="1270"/>
                    <a:pt x="159" y="1270"/>
                    <a:pt x="159" y="1270"/>
                  </a:cubicBezTo>
                  <a:cubicBezTo>
                    <a:pt x="152" y="1279"/>
                    <a:pt x="152" y="1279"/>
                    <a:pt x="152" y="1279"/>
                  </a:cubicBezTo>
                  <a:cubicBezTo>
                    <a:pt x="164" y="1291"/>
                    <a:pt x="164" y="1291"/>
                    <a:pt x="164" y="1291"/>
                  </a:cubicBezTo>
                  <a:cubicBezTo>
                    <a:pt x="190" y="1284"/>
                    <a:pt x="190" y="1284"/>
                    <a:pt x="190" y="1284"/>
                  </a:cubicBezTo>
                  <a:cubicBezTo>
                    <a:pt x="195" y="1290"/>
                    <a:pt x="195" y="1290"/>
                    <a:pt x="195" y="1290"/>
                  </a:cubicBezTo>
                  <a:cubicBezTo>
                    <a:pt x="182" y="1298"/>
                    <a:pt x="182" y="1298"/>
                    <a:pt x="182" y="1298"/>
                  </a:cubicBezTo>
                  <a:cubicBezTo>
                    <a:pt x="188" y="1301"/>
                    <a:pt x="188" y="1301"/>
                    <a:pt x="188" y="1301"/>
                  </a:cubicBezTo>
                  <a:cubicBezTo>
                    <a:pt x="210" y="1291"/>
                    <a:pt x="210" y="1291"/>
                    <a:pt x="210" y="1291"/>
                  </a:cubicBezTo>
                  <a:cubicBezTo>
                    <a:pt x="219" y="1291"/>
                    <a:pt x="219" y="1291"/>
                    <a:pt x="219" y="1291"/>
                  </a:cubicBezTo>
                  <a:cubicBezTo>
                    <a:pt x="213" y="1299"/>
                    <a:pt x="213" y="1299"/>
                    <a:pt x="213" y="1299"/>
                  </a:cubicBezTo>
                  <a:cubicBezTo>
                    <a:pt x="190" y="1310"/>
                    <a:pt x="190" y="1310"/>
                    <a:pt x="190" y="1310"/>
                  </a:cubicBezTo>
                  <a:cubicBezTo>
                    <a:pt x="181" y="1324"/>
                    <a:pt x="181" y="1324"/>
                    <a:pt x="181" y="1324"/>
                  </a:cubicBezTo>
                  <a:cubicBezTo>
                    <a:pt x="166" y="1319"/>
                    <a:pt x="166" y="1319"/>
                    <a:pt x="166" y="1319"/>
                  </a:cubicBezTo>
                  <a:cubicBezTo>
                    <a:pt x="152" y="1301"/>
                    <a:pt x="152" y="1301"/>
                    <a:pt x="152" y="1301"/>
                  </a:cubicBezTo>
                  <a:cubicBezTo>
                    <a:pt x="144" y="1301"/>
                    <a:pt x="144" y="1301"/>
                    <a:pt x="144" y="1301"/>
                  </a:cubicBezTo>
                  <a:cubicBezTo>
                    <a:pt x="136" y="1308"/>
                    <a:pt x="136" y="1308"/>
                    <a:pt x="136" y="1308"/>
                  </a:cubicBezTo>
                  <a:cubicBezTo>
                    <a:pt x="124" y="1298"/>
                    <a:pt x="124" y="1298"/>
                    <a:pt x="124" y="1298"/>
                  </a:cubicBezTo>
                  <a:cubicBezTo>
                    <a:pt x="115" y="1304"/>
                    <a:pt x="115" y="1304"/>
                    <a:pt x="115" y="1304"/>
                  </a:cubicBezTo>
                  <a:cubicBezTo>
                    <a:pt x="109" y="1299"/>
                    <a:pt x="109" y="1299"/>
                    <a:pt x="109" y="1299"/>
                  </a:cubicBezTo>
                  <a:cubicBezTo>
                    <a:pt x="97" y="1307"/>
                    <a:pt x="97" y="1307"/>
                    <a:pt x="97" y="1307"/>
                  </a:cubicBezTo>
                  <a:cubicBezTo>
                    <a:pt x="100" y="1313"/>
                    <a:pt x="100" y="1313"/>
                    <a:pt x="100" y="1313"/>
                  </a:cubicBezTo>
                  <a:cubicBezTo>
                    <a:pt x="124" y="1316"/>
                    <a:pt x="124" y="1316"/>
                    <a:pt x="124" y="1316"/>
                  </a:cubicBezTo>
                  <a:cubicBezTo>
                    <a:pt x="141" y="1327"/>
                    <a:pt x="141" y="1327"/>
                    <a:pt x="141" y="1327"/>
                  </a:cubicBezTo>
                  <a:cubicBezTo>
                    <a:pt x="161" y="1337"/>
                    <a:pt x="161" y="1337"/>
                    <a:pt x="161" y="1337"/>
                  </a:cubicBezTo>
                  <a:cubicBezTo>
                    <a:pt x="155" y="1350"/>
                    <a:pt x="155" y="1350"/>
                    <a:pt x="155" y="1350"/>
                  </a:cubicBezTo>
                  <a:cubicBezTo>
                    <a:pt x="162" y="1360"/>
                    <a:pt x="162" y="1360"/>
                    <a:pt x="162" y="1360"/>
                  </a:cubicBezTo>
                  <a:cubicBezTo>
                    <a:pt x="150" y="1366"/>
                    <a:pt x="150" y="1366"/>
                    <a:pt x="150" y="1366"/>
                  </a:cubicBezTo>
                  <a:cubicBezTo>
                    <a:pt x="146" y="1360"/>
                    <a:pt x="146" y="1360"/>
                    <a:pt x="146" y="1360"/>
                  </a:cubicBezTo>
                  <a:cubicBezTo>
                    <a:pt x="144" y="1339"/>
                    <a:pt x="144" y="1339"/>
                    <a:pt x="144" y="1339"/>
                  </a:cubicBezTo>
                  <a:cubicBezTo>
                    <a:pt x="132" y="1334"/>
                    <a:pt x="132" y="1334"/>
                    <a:pt x="132" y="1334"/>
                  </a:cubicBezTo>
                  <a:cubicBezTo>
                    <a:pt x="117" y="1337"/>
                    <a:pt x="117" y="1337"/>
                    <a:pt x="117" y="1337"/>
                  </a:cubicBezTo>
                  <a:cubicBezTo>
                    <a:pt x="121" y="1348"/>
                    <a:pt x="121" y="1348"/>
                    <a:pt x="121" y="1348"/>
                  </a:cubicBezTo>
                  <a:cubicBezTo>
                    <a:pt x="120" y="1356"/>
                    <a:pt x="120" y="1356"/>
                    <a:pt x="120" y="1356"/>
                  </a:cubicBezTo>
                  <a:cubicBezTo>
                    <a:pt x="101" y="1345"/>
                    <a:pt x="101" y="1345"/>
                    <a:pt x="101" y="1345"/>
                  </a:cubicBezTo>
                  <a:cubicBezTo>
                    <a:pt x="86" y="1360"/>
                    <a:pt x="86" y="1360"/>
                    <a:pt x="86" y="1360"/>
                  </a:cubicBezTo>
                  <a:cubicBezTo>
                    <a:pt x="101" y="1371"/>
                    <a:pt x="101" y="1371"/>
                    <a:pt x="101" y="1371"/>
                  </a:cubicBezTo>
                  <a:cubicBezTo>
                    <a:pt x="89" y="1372"/>
                    <a:pt x="89" y="1372"/>
                    <a:pt x="89" y="1372"/>
                  </a:cubicBezTo>
                  <a:cubicBezTo>
                    <a:pt x="81" y="1376"/>
                    <a:pt x="81" y="1376"/>
                    <a:pt x="81" y="1376"/>
                  </a:cubicBezTo>
                  <a:cubicBezTo>
                    <a:pt x="77" y="1360"/>
                    <a:pt x="77" y="1360"/>
                    <a:pt x="77" y="1360"/>
                  </a:cubicBezTo>
                  <a:cubicBezTo>
                    <a:pt x="52" y="1360"/>
                    <a:pt x="52" y="1360"/>
                    <a:pt x="52" y="1360"/>
                  </a:cubicBezTo>
                  <a:cubicBezTo>
                    <a:pt x="60" y="1376"/>
                    <a:pt x="60" y="1376"/>
                    <a:pt x="60" y="1376"/>
                  </a:cubicBezTo>
                  <a:cubicBezTo>
                    <a:pt x="51" y="1382"/>
                    <a:pt x="51" y="1382"/>
                    <a:pt x="51" y="1382"/>
                  </a:cubicBezTo>
                  <a:cubicBezTo>
                    <a:pt x="46" y="1368"/>
                    <a:pt x="46" y="1368"/>
                    <a:pt x="46" y="1368"/>
                  </a:cubicBezTo>
                  <a:cubicBezTo>
                    <a:pt x="33" y="1356"/>
                    <a:pt x="33" y="1356"/>
                    <a:pt x="33" y="1356"/>
                  </a:cubicBezTo>
                  <a:cubicBezTo>
                    <a:pt x="25" y="1357"/>
                    <a:pt x="25" y="1357"/>
                    <a:pt x="25" y="1357"/>
                  </a:cubicBezTo>
                  <a:cubicBezTo>
                    <a:pt x="28" y="1366"/>
                    <a:pt x="28" y="1366"/>
                    <a:pt x="28" y="1366"/>
                  </a:cubicBezTo>
                  <a:cubicBezTo>
                    <a:pt x="43" y="1380"/>
                    <a:pt x="43" y="1380"/>
                    <a:pt x="43" y="1380"/>
                  </a:cubicBezTo>
                  <a:cubicBezTo>
                    <a:pt x="36" y="1389"/>
                    <a:pt x="36" y="1389"/>
                    <a:pt x="36" y="1389"/>
                  </a:cubicBezTo>
                  <a:cubicBezTo>
                    <a:pt x="43" y="1395"/>
                    <a:pt x="43" y="1395"/>
                    <a:pt x="43" y="1395"/>
                  </a:cubicBezTo>
                  <a:cubicBezTo>
                    <a:pt x="60" y="1391"/>
                    <a:pt x="60" y="1391"/>
                    <a:pt x="60" y="1391"/>
                  </a:cubicBezTo>
                  <a:cubicBezTo>
                    <a:pt x="85" y="1395"/>
                    <a:pt x="85" y="1395"/>
                    <a:pt x="85" y="1395"/>
                  </a:cubicBezTo>
                  <a:cubicBezTo>
                    <a:pt x="100" y="1405"/>
                    <a:pt x="100" y="1405"/>
                    <a:pt x="100" y="1405"/>
                  </a:cubicBezTo>
                  <a:cubicBezTo>
                    <a:pt x="123" y="1405"/>
                    <a:pt x="123" y="1405"/>
                    <a:pt x="123" y="1405"/>
                  </a:cubicBezTo>
                  <a:cubicBezTo>
                    <a:pt x="130" y="1400"/>
                    <a:pt x="130" y="1400"/>
                    <a:pt x="130" y="1400"/>
                  </a:cubicBezTo>
                  <a:cubicBezTo>
                    <a:pt x="143" y="1400"/>
                    <a:pt x="143" y="1400"/>
                    <a:pt x="143" y="1400"/>
                  </a:cubicBezTo>
                  <a:cubicBezTo>
                    <a:pt x="127" y="1415"/>
                    <a:pt x="127" y="1415"/>
                    <a:pt x="127" y="1415"/>
                  </a:cubicBezTo>
                  <a:cubicBezTo>
                    <a:pt x="106" y="1412"/>
                    <a:pt x="106" y="1412"/>
                    <a:pt x="106" y="1412"/>
                  </a:cubicBezTo>
                  <a:cubicBezTo>
                    <a:pt x="98" y="1417"/>
                    <a:pt x="98" y="1417"/>
                    <a:pt x="98" y="1417"/>
                  </a:cubicBezTo>
                  <a:cubicBezTo>
                    <a:pt x="72" y="1403"/>
                    <a:pt x="72" y="1403"/>
                    <a:pt x="72" y="1403"/>
                  </a:cubicBezTo>
                  <a:cubicBezTo>
                    <a:pt x="57" y="1408"/>
                    <a:pt x="57" y="1408"/>
                    <a:pt x="57" y="1408"/>
                  </a:cubicBezTo>
                  <a:cubicBezTo>
                    <a:pt x="49" y="1405"/>
                    <a:pt x="49" y="1405"/>
                    <a:pt x="49" y="1405"/>
                  </a:cubicBezTo>
                  <a:cubicBezTo>
                    <a:pt x="37" y="1415"/>
                    <a:pt x="37" y="1415"/>
                    <a:pt x="37" y="1415"/>
                  </a:cubicBezTo>
                  <a:cubicBezTo>
                    <a:pt x="20" y="1417"/>
                    <a:pt x="20" y="1417"/>
                    <a:pt x="20" y="1417"/>
                  </a:cubicBezTo>
                  <a:cubicBezTo>
                    <a:pt x="19" y="1424"/>
                    <a:pt x="19" y="1424"/>
                    <a:pt x="19" y="1424"/>
                  </a:cubicBezTo>
                  <a:cubicBezTo>
                    <a:pt x="45" y="1437"/>
                    <a:pt x="45" y="1437"/>
                    <a:pt x="45" y="1437"/>
                  </a:cubicBezTo>
                  <a:cubicBezTo>
                    <a:pt x="36" y="1447"/>
                    <a:pt x="36" y="1447"/>
                    <a:pt x="36" y="1447"/>
                  </a:cubicBezTo>
                  <a:cubicBezTo>
                    <a:pt x="48" y="1449"/>
                    <a:pt x="48" y="1449"/>
                    <a:pt x="48" y="1449"/>
                  </a:cubicBezTo>
                  <a:cubicBezTo>
                    <a:pt x="57" y="1444"/>
                    <a:pt x="57" y="1444"/>
                    <a:pt x="57" y="1444"/>
                  </a:cubicBezTo>
                  <a:cubicBezTo>
                    <a:pt x="78" y="1444"/>
                    <a:pt x="78" y="1444"/>
                    <a:pt x="78" y="1444"/>
                  </a:cubicBezTo>
                  <a:cubicBezTo>
                    <a:pt x="62" y="1455"/>
                    <a:pt x="62" y="1455"/>
                    <a:pt x="62" y="1455"/>
                  </a:cubicBezTo>
                  <a:cubicBezTo>
                    <a:pt x="40" y="1455"/>
                    <a:pt x="40" y="1455"/>
                    <a:pt x="40" y="1455"/>
                  </a:cubicBezTo>
                  <a:cubicBezTo>
                    <a:pt x="34" y="1458"/>
                    <a:pt x="34" y="1458"/>
                    <a:pt x="34" y="1458"/>
                  </a:cubicBezTo>
                  <a:cubicBezTo>
                    <a:pt x="26" y="1457"/>
                    <a:pt x="26" y="1457"/>
                    <a:pt x="26" y="1457"/>
                  </a:cubicBezTo>
                  <a:cubicBezTo>
                    <a:pt x="26" y="1461"/>
                    <a:pt x="26" y="1461"/>
                    <a:pt x="26" y="1461"/>
                  </a:cubicBezTo>
                  <a:cubicBezTo>
                    <a:pt x="37" y="1466"/>
                    <a:pt x="37" y="1466"/>
                    <a:pt x="37" y="1466"/>
                  </a:cubicBezTo>
                  <a:cubicBezTo>
                    <a:pt x="46" y="1466"/>
                    <a:pt x="46" y="1466"/>
                    <a:pt x="46" y="1466"/>
                  </a:cubicBezTo>
                  <a:cubicBezTo>
                    <a:pt x="33" y="1473"/>
                    <a:pt x="33" y="1473"/>
                    <a:pt x="33" y="1473"/>
                  </a:cubicBezTo>
                  <a:cubicBezTo>
                    <a:pt x="26" y="1476"/>
                    <a:pt x="26" y="1476"/>
                    <a:pt x="26" y="1476"/>
                  </a:cubicBezTo>
                  <a:cubicBezTo>
                    <a:pt x="28" y="1483"/>
                    <a:pt x="28" y="1483"/>
                    <a:pt x="28" y="1483"/>
                  </a:cubicBezTo>
                  <a:cubicBezTo>
                    <a:pt x="36" y="1489"/>
                    <a:pt x="36" y="1489"/>
                    <a:pt x="36" y="1489"/>
                  </a:cubicBezTo>
                  <a:cubicBezTo>
                    <a:pt x="40" y="1498"/>
                    <a:pt x="40" y="1498"/>
                    <a:pt x="40" y="1498"/>
                  </a:cubicBezTo>
                  <a:cubicBezTo>
                    <a:pt x="60" y="1496"/>
                    <a:pt x="60" y="1496"/>
                    <a:pt x="60" y="1496"/>
                  </a:cubicBezTo>
                  <a:cubicBezTo>
                    <a:pt x="69" y="1490"/>
                    <a:pt x="69" y="1490"/>
                    <a:pt x="69" y="1490"/>
                  </a:cubicBezTo>
                  <a:cubicBezTo>
                    <a:pt x="94" y="1486"/>
                    <a:pt x="94" y="1486"/>
                    <a:pt x="94" y="1486"/>
                  </a:cubicBezTo>
                  <a:cubicBezTo>
                    <a:pt x="110" y="1490"/>
                    <a:pt x="110" y="1490"/>
                    <a:pt x="110" y="1490"/>
                  </a:cubicBezTo>
                  <a:cubicBezTo>
                    <a:pt x="117" y="1495"/>
                    <a:pt x="117" y="1495"/>
                    <a:pt x="117" y="1495"/>
                  </a:cubicBezTo>
                  <a:cubicBezTo>
                    <a:pt x="127" y="1487"/>
                    <a:pt x="127" y="1487"/>
                    <a:pt x="127" y="1487"/>
                  </a:cubicBezTo>
                  <a:cubicBezTo>
                    <a:pt x="127" y="1476"/>
                    <a:pt x="127" y="1476"/>
                    <a:pt x="127" y="1476"/>
                  </a:cubicBezTo>
                  <a:cubicBezTo>
                    <a:pt x="138" y="1473"/>
                    <a:pt x="138" y="1473"/>
                    <a:pt x="138" y="1473"/>
                  </a:cubicBezTo>
                  <a:cubicBezTo>
                    <a:pt x="143" y="1483"/>
                    <a:pt x="143" y="1483"/>
                    <a:pt x="143" y="1483"/>
                  </a:cubicBezTo>
                  <a:cubicBezTo>
                    <a:pt x="155" y="1483"/>
                    <a:pt x="155" y="1483"/>
                    <a:pt x="155" y="1483"/>
                  </a:cubicBezTo>
                  <a:cubicBezTo>
                    <a:pt x="172" y="1470"/>
                    <a:pt x="172" y="1470"/>
                    <a:pt x="172" y="1470"/>
                  </a:cubicBezTo>
                  <a:cubicBezTo>
                    <a:pt x="179" y="1472"/>
                    <a:pt x="179" y="1472"/>
                    <a:pt x="179" y="1472"/>
                  </a:cubicBezTo>
                  <a:cubicBezTo>
                    <a:pt x="176" y="1479"/>
                    <a:pt x="176" y="1479"/>
                    <a:pt x="176" y="1479"/>
                  </a:cubicBezTo>
                  <a:cubicBezTo>
                    <a:pt x="169" y="1486"/>
                    <a:pt x="169" y="1486"/>
                    <a:pt x="169" y="1486"/>
                  </a:cubicBezTo>
                  <a:cubicBezTo>
                    <a:pt x="184" y="1489"/>
                    <a:pt x="184" y="1489"/>
                    <a:pt x="184" y="1489"/>
                  </a:cubicBezTo>
                  <a:cubicBezTo>
                    <a:pt x="192" y="1483"/>
                    <a:pt x="192" y="1483"/>
                    <a:pt x="192" y="1483"/>
                  </a:cubicBezTo>
                  <a:cubicBezTo>
                    <a:pt x="188" y="1473"/>
                    <a:pt x="188" y="1473"/>
                    <a:pt x="188" y="1473"/>
                  </a:cubicBezTo>
                  <a:cubicBezTo>
                    <a:pt x="199" y="1457"/>
                    <a:pt x="199" y="1457"/>
                    <a:pt x="199" y="1457"/>
                  </a:cubicBezTo>
                  <a:cubicBezTo>
                    <a:pt x="196" y="1469"/>
                    <a:pt x="196" y="1469"/>
                    <a:pt x="196" y="1469"/>
                  </a:cubicBezTo>
                  <a:cubicBezTo>
                    <a:pt x="208" y="1484"/>
                    <a:pt x="208" y="1484"/>
                    <a:pt x="208" y="1484"/>
                  </a:cubicBezTo>
                  <a:cubicBezTo>
                    <a:pt x="199" y="1496"/>
                    <a:pt x="199" y="1496"/>
                    <a:pt x="199" y="1496"/>
                  </a:cubicBezTo>
                  <a:cubicBezTo>
                    <a:pt x="178" y="1501"/>
                    <a:pt x="178" y="1501"/>
                    <a:pt x="178" y="1501"/>
                  </a:cubicBezTo>
                  <a:cubicBezTo>
                    <a:pt x="167" y="1509"/>
                    <a:pt x="167" y="1509"/>
                    <a:pt x="167" y="1509"/>
                  </a:cubicBezTo>
                  <a:cubicBezTo>
                    <a:pt x="173" y="1515"/>
                    <a:pt x="173" y="1515"/>
                    <a:pt x="173" y="1515"/>
                  </a:cubicBezTo>
                  <a:cubicBezTo>
                    <a:pt x="166" y="1527"/>
                    <a:pt x="166" y="1527"/>
                    <a:pt x="166" y="1527"/>
                  </a:cubicBezTo>
                  <a:cubicBezTo>
                    <a:pt x="147" y="1527"/>
                    <a:pt x="147" y="1527"/>
                    <a:pt x="147" y="1527"/>
                  </a:cubicBezTo>
                  <a:cubicBezTo>
                    <a:pt x="147" y="1519"/>
                    <a:pt x="147" y="1519"/>
                    <a:pt x="147" y="1519"/>
                  </a:cubicBezTo>
                  <a:cubicBezTo>
                    <a:pt x="156" y="1512"/>
                    <a:pt x="156" y="1512"/>
                    <a:pt x="156" y="1512"/>
                  </a:cubicBezTo>
                  <a:cubicBezTo>
                    <a:pt x="155" y="1498"/>
                    <a:pt x="155" y="1498"/>
                    <a:pt x="155" y="1498"/>
                  </a:cubicBezTo>
                  <a:cubicBezTo>
                    <a:pt x="140" y="1495"/>
                    <a:pt x="140" y="1495"/>
                    <a:pt x="140" y="1495"/>
                  </a:cubicBezTo>
                  <a:cubicBezTo>
                    <a:pt x="123" y="1512"/>
                    <a:pt x="123" y="1512"/>
                    <a:pt x="123" y="1512"/>
                  </a:cubicBezTo>
                  <a:cubicBezTo>
                    <a:pt x="120" y="1521"/>
                    <a:pt x="120" y="1521"/>
                    <a:pt x="120" y="1521"/>
                  </a:cubicBezTo>
                  <a:cubicBezTo>
                    <a:pt x="109" y="1505"/>
                    <a:pt x="109" y="1505"/>
                    <a:pt x="109" y="1505"/>
                  </a:cubicBezTo>
                  <a:cubicBezTo>
                    <a:pt x="95" y="1502"/>
                    <a:pt x="95" y="1502"/>
                    <a:pt x="95" y="1502"/>
                  </a:cubicBezTo>
                  <a:cubicBezTo>
                    <a:pt x="78" y="1505"/>
                    <a:pt x="78" y="1505"/>
                    <a:pt x="78" y="1505"/>
                  </a:cubicBezTo>
                  <a:cubicBezTo>
                    <a:pt x="68" y="1502"/>
                    <a:pt x="68" y="1502"/>
                    <a:pt x="68" y="1502"/>
                  </a:cubicBezTo>
                  <a:cubicBezTo>
                    <a:pt x="48" y="1512"/>
                    <a:pt x="48" y="1512"/>
                    <a:pt x="48" y="1512"/>
                  </a:cubicBezTo>
                  <a:cubicBezTo>
                    <a:pt x="39" y="1512"/>
                    <a:pt x="39" y="1512"/>
                    <a:pt x="39" y="1512"/>
                  </a:cubicBezTo>
                  <a:cubicBezTo>
                    <a:pt x="26" y="1504"/>
                    <a:pt x="26" y="1504"/>
                    <a:pt x="26" y="1504"/>
                  </a:cubicBezTo>
                  <a:cubicBezTo>
                    <a:pt x="22" y="1505"/>
                    <a:pt x="22" y="1505"/>
                    <a:pt x="22" y="1505"/>
                  </a:cubicBezTo>
                  <a:cubicBezTo>
                    <a:pt x="28" y="1521"/>
                    <a:pt x="28" y="1521"/>
                    <a:pt x="28" y="1521"/>
                  </a:cubicBezTo>
                  <a:cubicBezTo>
                    <a:pt x="25" y="1528"/>
                    <a:pt x="25" y="1528"/>
                    <a:pt x="25" y="1528"/>
                  </a:cubicBezTo>
                  <a:cubicBezTo>
                    <a:pt x="33" y="1536"/>
                    <a:pt x="33" y="1536"/>
                    <a:pt x="33" y="1536"/>
                  </a:cubicBezTo>
                  <a:cubicBezTo>
                    <a:pt x="43" y="1533"/>
                    <a:pt x="43" y="1533"/>
                    <a:pt x="43" y="1533"/>
                  </a:cubicBezTo>
                  <a:cubicBezTo>
                    <a:pt x="49" y="1525"/>
                    <a:pt x="49" y="1525"/>
                    <a:pt x="49" y="1525"/>
                  </a:cubicBezTo>
                  <a:cubicBezTo>
                    <a:pt x="59" y="1525"/>
                    <a:pt x="59" y="1525"/>
                    <a:pt x="59" y="1525"/>
                  </a:cubicBezTo>
                  <a:cubicBezTo>
                    <a:pt x="49" y="1538"/>
                    <a:pt x="49" y="1538"/>
                    <a:pt x="49" y="1538"/>
                  </a:cubicBezTo>
                  <a:cubicBezTo>
                    <a:pt x="49" y="1550"/>
                    <a:pt x="49" y="1550"/>
                    <a:pt x="49" y="1550"/>
                  </a:cubicBezTo>
                  <a:cubicBezTo>
                    <a:pt x="43" y="1556"/>
                    <a:pt x="43" y="1556"/>
                    <a:pt x="43" y="1556"/>
                  </a:cubicBezTo>
                  <a:cubicBezTo>
                    <a:pt x="33" y="1550"/>
                    <a:pt x="33" y="1550"/>
                    <a:pt x="33" y="1550"/>
                  </a:cubicBezTo>
                  <a:cubicBezTo>
                    <a:pt x="37" y="1567"/>
                    <a:pt x="37" y="1567"/>
                    <a:pt x="37" y="1567"/>
                  </a:cubicBezTo>
                  <a:cubicBezTo>
                    <a:pt x="46" y="1574"/>
                    <a:pt x="46" y="1574"/>
                    <a:pt x="46" y="1574"/>
                  </a:cubicBezTo>
                  <a:cubicBezTo>
                    <a:pt x="69" y="1550"/>
                    <a:pt x="69" y="1550"/>
                    <a:pt x="69" y="1550"/>
                  </a:cubicBezTo>
                  <a:cubicBezTo>
                    <a:pt x="85" y="1556"/>
                    <a:pt x="85" y="1556"/>
                    <a:pt x="85" y="1556"/>
                  </a:cubicBezTo>
                  <a:cubicBezTo>
                    <a:pt x="78" y="1564"/>
                    <a:pt x="78" y="1564"/>
                    <a:pt x="78" y="1564"/>
                  </a:cubicBezTo>
                  <a:cubicBezTo>
                    <a:pt x="80" y="1576"/>
                    <a:pt x="80" y="1576"/>
                    <a:pt x="80" y="1576"/>
                  </a:cubicBezTo>
                  <a:cubicBezTo>
                    <a:pt x="62" y="1586"/>
                    <a:pt x="62" y="1586"/>
                    <a:pt x="62" y="1586"/>
                  </a:cubicBezTo>
                  <a:cubicBezTo>
                    <a:pt x="65" y="1593"/>
                    <a:pt x="65" y="1593"/>
                    <a:pt x="65" y="1593"/>
                  </a:cubicBezTo>
                  <a:cubicBezTo>
                    <a:pt x="75" y="1594"/>
                    <a:pt x="75" y="1594"/>
                    <a:pt x="75" y="1594"/>
                  </a:cubicBezTo>
                  <a:cubicBezTo>
                    <a:pt x="69" y="1603"/>
                    <a:pt x="69" y="1603"/>
                    <a:pt x="69" y="1603"/>
                  </a:cubicBezTo>
                  <a:cubicBezTo>
                    <a:pt x="78" y="1617"/>
                    <a:pt x="78" y="1617"/>
                    <a:pt x="78" y="1617"/>
                  </a:cubicBezTo>
                  <a:cubicBezTo>
                    <a:pt x="72" y="1632"/>
                    <a:pt x="72" y="1632"/>
                    <a:pt x="72" y="1632"/>
                  </a:cubicBezTo>
                  <a:cubicBezTo>
                    <a:pt x="78" y="1632"/>
                    <a:pt x="78" y="1632"/>
                    <a:pt x="78" y="1632"/>
                  </a:cubicBezTo>
                  <a:cubicBezTo>
                    <a:pt x="91" y="1614"/>
                    <a:pt x="91" y="1614"/>
                    <a:pt x="91" y="1614"/>
                  </a:cubicBezTo>
                  <a:cubicBezTo>
                    <a:pt x="101" y="1608"/>
                    <a:pt x="101" y="1608"/>
                    <a:pt x="101" y="1608"/>
                  </a:cubicBezTo>
                  <a:cubicBezTo>
                    <a:pt x="103" y="1591"/>
                    <a:pt x="103" y="1591"/>
                    <a:pt x="103" y="1591"/>
                  </a:cubicBezTo>
                  <a:cubicBezTo>
                    <a:pt x="133" y="1579"/>
                    <a:pt x="133" y="1579"/>
                    <a:pt x="133" y="1579"/>
                  </a:cubicBezTo>
                  <a:cubicBezTo>
                    <a:pt x="147" y="1580"/>
                    <a:pt x="147" y="1580"/>
                    <a:pt x="147" y="1580"/>
                  </a:cubicBezTo>
                  <a:cubicBezTo>
                    <a:pt x="159" y="1577"/>
                    <a:pt x="159" y="1577"/>
                    <a:pt x="159" y="1577"/>
                  </a:cubicBezTo>
                  <a:cubicBezTo>
                    <a:pt x="152" y="1582"/>
                    <a:pt x="152" y="1582"/>
                    <a:pt x="152" y="1582"/>
                  </a:cubicBezTo>
                  <a:cubicBezTo>
                    <a:pt x="136" y="1594"/>
                    <a:pt x="136" y="1594"/>
                    <a:pt x="136" y="1594"/>
                  </a:cubicBezTo>
                  <a:cubicBezTo>
                    <a:pt x="136" y="1612"/>
                    <a:pt x="136" y="1612"/>
                    <a:pt x="136" y="1612"/>
                  </a:cubicBezTo>
                  <a:cubicBezTo>
                    <a:pt x="141" y="1625"/>
                    <a:pt x="141" y="1625"/>
                    <a:pt x="141" y="1625"/>
                  </a:cubicBezTo>
                  <a:cubicBezTo>
                    <a:pt x="129" y="1614"/>
                    <a:pt x="129" y="1614"/>
                    <a:pt x="129" y="1614"/>
                  </a:cubicBezTo>
                  <a:cubicBezTo>
                    <a:pt x="127" y="1597"/>
                    <a:pt x="127" y="1597"/>
                    <a:pt x="127" y="1597"/>
                  </a:cubicBezTo>
                  <a:cubicBezTo>
                    <a:pt x="118" y="1597"/>
                    <a:pt x="118" y="1597"/>
                    <a:pt x="118" y="1597"/>
                  </a:cubicBezTo>
                  <a:cubicBezTo>
                    <a:pt x="107" y="1616"/>
                    <a:pt x="107" y="1616"/>
                    <a:pt x="107" y="1616"/>
                  </a:cubicBezTo>
                  <a:cubicBezTo>
                    <a:pt x="100" y="1619"/>
                    <a:pt x="100" y="1619"/>
                    <a:pt x="100" y="1619"/>
                  </a:cubicBezTo>
                  <a:cubicBezTo>
                    <a:pt x="114" y="1625"/>
                    <a:pt x="114" y="1625"/>
                    <a:pt x="114" y="1625"/>
                  </a:cubicBezTo>
                  <a:cubicBezTo>
                    <a:pt x="101" y="1641"/>
                    <a:pt x="101" y="1641"/>
                    <a:pt x="101" y="1641"/>
                  </a:cubicBezTo>
                  <a:cubicBezTo>
                    <a:pt x="91" y="1641"/>
                    <a:pt x="91" y="1641"/>
                    <a:pt x="91" y="1641"/>
                  </a:cubicBezTo>
                  <a:cubicBezTo>
                    <a:pt x="86" y="1652"/>
                    <a:pt x="86" y="1652"/>
                    <a:pt x="86" y="1652"/>
                  </a:cubicBezTo>
                  <a:cubicBezTo>
                    <a:pt x="94" y="1657"/>
                    <a:pt x="94" y="1657"/>
                    <a:pt x="94" y="1657"/>
                  </a:cubicBezTo>
                  <a:cubicBezTo>
                    <a:pt x="115" y="1657"/>
                    <a:pt x="115" y="1657"/>
                    <a:pt x="115" y="1657"/>
                  </a:cubicBezTo>
                  <a:cubicBezTo>
                    <a:pt x="121" y="1666"/>
                    <a:pt x="121" y="1666"/>
                    <a:pt x="121" y="1666"/>
                  </a:cubicBezTo>
                  <a:cubicBezTo>
                    <a:pt x="106" y="1668"/>
                    <a:pt x="106" y="1668"/>
                    <a:pt x="106" y="1668"/>
                  </a:cubicBezTo>
                  <a:cubicBezTo>
                    <a:pt x="100" y="1677"/>
                    <a:pt x="100" y="1677"/>
                    <a:pt x="100" y="1677"/>
                  </a:cubicBezTo>
                  <a:cubicBezTo>
                    <a:pt x="98" y="1687"/>
                    <a:pt x="98" y="1687"/>
                    <a:pt x="98" y="1687"/>
                  </a:cubicBezTo>
                  <a:cubicBezTo>
                    <a:pt x="81" y="1675"/>
                    <a:pt x="81" y="1675"/>
                    <a:pt x="81" y="1675"/>
                  </a:cubicBezTo>
                  <a:cubicBezTo>
                    <a:pt x="74" y="1680"/>
                    <a:pt x="74" y="1680"/>
                    <a:pt x="74" y="1680"/>
                  </a:cubicBezTo>
                  <a:cubicBezTo>
                    <a:pt x="71" y="1692"/>
                    <a:pt x="71" y="1692"/>
                    <a:pt x="71" y="1692"/>
                  </a:cubicBezTo>
                  <a:cubicBezTo>
                    <a:pt x="66" y="1677"/>
                    <a:pt x="66" y="1677"/>
                    <a:pt x="66" y="1677"/>
                  </a:cubicBezTo>
                  <a:cubicBezTo>
                    <a:pt x="55" y="1683"/>
                    <a:pt x="55" y="1683"/>
                    <a:pt x="55" y="1683"/>
                  </a:cubicBezTo>
                  <a:cubicBezTo>
                    <a:pt x="42" y="1703"/>
                    <a:pt x="42" y="1703"/>
                    <a:pt x="42" y="1703"/>
                  </a:cubicBezTo>
                  <a:cubicBezTo>
                    <a:pt x="48" y="1718"/>
                    <a:pt x="48" y="1718"/>
                    <a:pt x="48" y="1718"/>
                  </a:cubicBezTo>
                  <a:cubicBezTo>
                    <a:pt x="69" y="1739"/>
                    <a:pt x="69" y="1739"/>
                    <a:pt x="69" y="1739"/>
                  </a:cubicBezTo>
                  <a:cubicBezTo>
                    <a:pt x="74" y="1727"/>
                    <a:pt x="74" y="1727"/>
                    <a:pt x="74" y="1727"/>
                  </a:cubicBezTo>
                  <a:cubicBezTo>
                    <a:pt x="78" y="1732"/>
                    <a:pt x="78" y="1732"/>
                    <a:pt x="78" y="1732"/>
                  </a:cubicBezTo>
                  <a:cubicBezTo>
                    <a:pt x="91" y="1727"/>
                    <a:pt x="91" y="1727"/>
                    <a:pt x="91" y="1727"/>
                  </a:cubicBezTo>
                  <a:cubicBezTo>
                    <a:pt x="88" y="1719"/>
                    <a:pt x="88" y="1719"/>
                    <a:pt x="88" y="1719"/>
                  </a:cubicBezTo>
                  <a:cubicBezTo>
                    <a:pt x="94" y="1704"/>
                    <a:pt x="94" y="1704"/>
                    <a:pt x="94" y="1704"/>
                  </a:cubicBezTo>
                  <a:cubicBezTo>
                    <a:pt x="112" y="1718"/>
                    <a:pt x="112" y="1718"/>
                    <a:pt x="112" y="1718"/>
                  </a:cubicBezTo>
                  <a:cubicBezTo>
                    <a:pt x="103" y="1723"/>
                    <a:pt x="103" y="1723"/>
                    <a:pt x="103" y="1723"/>
                  </a:cubicBezTo>
                  <a:cubicBezTo>
                    <a:pt x="114" y="1733"/>
                    <a:pt x="114" y="1733"/>
                    <a:pt x="114" y="1733"/>
                  </a:cubicBezTo>
                  <a:cubicBezTo>
                    <a:pt x="109" y="1745"/>
                    <a:pt x="109" y="1745"/>
                    <a:pt x="109" y="1745"/>
                  </a:cubicBezTo>
                  <a:cubicBezTo>
                    <a:pt x="100" y="1753"/>
                    <a:pt x="100" y="1753"/>
                    <a:pt x="100" y="1753"/>
                  </a:cubicBezTo>
                  <a:cubicBezTo>
                    <a:pt x="109" y="1776"/>
                    <a:pt x="109" y="1776"/>
                    <a:pt x="109" y="1776"/>
                  </a:cubicBezTo>
                  <a:cubicBezTo>
                    <a:pt x="115" y="1767"/>
                    <a:pt x="115" y="1767"/>
                    <a:pt x="115" y="1767"/>
                  </a:cubicBezTo>
                  <a:cubicBezTo>
                    <a:pt x="135" y="1762"/>
                    <a:pt x="135" y="1762"/>
                    <a:pt x="135" y="1762"/>
                  </a:cubicBezTo>
                  <a:cubicBezTo>
                    <a:pt x="144" y="1773"/>
                    <a:pt x="144" y="1773"/>
                    <a:pt x="144" y="1773"/>
                  </a:cubicBezTo>
                  <a:cubicBezTo>
                    <a:pt x="127" y="1774"/>
                    <a:pt x="127" y="1774"/>
                    <a:pt x="127" y="1774"/>
                  </a:cubicBezTo>
                  <a:cubicBezTo>
                    <a:pt x="118" y="1781"/>
                    <a:pt x="118" y="1781"/>
                    <a:pt x="118" y="1781"/>
                  </a:cubicBezTo>
                  <a:cubicBezTo>
                    <a:pt x="127" y="1794"/>
                    <a:pt x="127" y="1794"/>
                    <a:pt x="127" y="1794"/>
                  </a:cubicBezTo>
                  <a:cubicBezTo>
                    <a:pt x="126" y="1799"/>
                    <a:pt x="126" y="1799"/>
                    <a:pt x="126" y="1799"/>
                  </a:cubicBezTo>
                  <a:cubicBezTo>
                    <a:pt x="97" y="1779"/>
                    <a:pt x="97" y="1779"/>
                    <a:pt x="97" y="1779"/>
                  </a:cubicBezTo>
                  <a:cubicBezTo>
                    <a:pt x="88" y="1782"/>
                    <a:pt x="88" y="1782"/>
                    <a:pt x="88" y="1782"/>
                  </a:cubicBezTo>
                  <a:cubicBezTo>
                    <a:pt x="78" y="1774"/>
                    <a:pt x="78" y="1774"/>
                    <a:pt x="78" y="1774"/>
                  </a:cubicBezTo>
                  <a:cubicBezTo>
                    <a:pt x="66" y="1776"/>
                    <a:pt x="66" y="1776"/>
                    <a:pt x="66" y="1776"/>
                  </a:cubicBezTo>
                  <a:cubicBezTo>
                    <a:pt x="66" y="1788"/>
                    <a:pt x="66" y="1788"/>
                    <a:pt x="66" y="1788"/>
                  </a:cubicBezTo>
                  <a:cubicBezTo>
                    <a:pt x="57" y="1797"/>
                    <a:pt x="57" y="1797"/>
                    <a:pt x="57" y="1797"/>
                  </a:cubicBezTo>
                  <a:cubicBezTo>
                    <a:pt x="77" y="1831"/>
                    <a:pt x="77" y="1831"/>
                    <a:pt x="77" y="1831"/>
                  </a:cubicBezTo>
                  <a:cubicBezTo>
                    <a:pt x="94" y="1834"/>
                    <a:pt x="94" y="1834"/>
                    <a:pt x="94" y="1834"/>
                  </a:cubicBezTo>
                  <a:cubicBezTo>
                    <a:pt x="115" y="1854"/>
                    <a:pt x="115" y="1854"/>
                    <a:pt x="115" y="1854"/>
                  </a:cubicBezTo>
                  <a:cubicBezTo>
                    <a:pt x="147" y="1865"/>
                    <a:pt x="147" y="1865"/>
                    <a:pt x="147" y="1865"/>
                  </a:cubicBezTo>
                  <a:cubicBezTo>
                    <a:pt x="150" y="1875"/>
                    <a:pt x="150" y="1875"/>
                    <a:pt x="150" y="1875"/>
                  </a:cubicBezTo>
                  <a:cubicBezTo>
                    <a:pt x="143" y="1878"/>
                    <a:pt x="143" y="1878"/>
                    <a:pt x="143" y="1878"/>
                  </a:cubicBezTo>
                  <a:cubicBezTo>
                    <a:pt x="155" y="1889"/>
                    <a:pt x="155" y="1889"/>
                    <a:pt x="155" y="1889"/>
                  </a:cubicBezTo>
                  <a:cubicBezTo>
                    <a:pt x="166" y="1885"/>
                    <a:pt x="166" y="1885"/>
                    <a:pt x="166" y="1885"/>
                  </a:cubicBezTo>
                  <a:cubicBezTo>
                    <a:pt x="161" y="1869"/>
                    <a:pt x="161" y="1869"/>
                    <a:pt x="161" y="1869"/>
                  </a:cubicBezTo>
                  <a:cubicBezTo>
                    <a:pt x="170" y="1869"/>
                    <a:pt x="170" y="1869"/>
                    <a:pt x="170" y="1869"/>
                  </a:cubicBezTo>
                  <a:cubicBezTo>
                    <a:pt x="181" y="1877"/>
                    <a:pt x="181" y="1877"/>
                    <a:pt x="181" y="1877"/>
                  </a:cubicBezTo>
                  <a:cubicBezTo>
                    <a:pt x="178" y="1882"/>
                    <a:pt x="178" y="1882"/>
                    <a:pt x="178" y="1882"/>
                  </a:cubicBezTo>
                  <a:cubicBezTo>
                    <a:pt x="195" y="1901"/>
                    <a:pt x="195" y="1901"/>
                    <a:pt x="195" y="1901"/>
                  </a:cubicBezTo>
                  <a:cubicBezTo>
                    <a:pt x="202" y="1892"/>
                    <a:pt x="202" y="1892"/>
                    <a:pt x="202" y="1892"/>
                  </a:cubicBezTo>
                  <a:cubicBezTo>
                    <a:pt x="208" y="1895"/>
                    <a:pt x="208" y="1895"/>
                    <a:pt x="208" y="1895"/>
                  </a:cubicBezTo>
                  <a:cubicBezTo>
                    <a:pt x="222" y="1889"/>
                    <a:pt x="222" y="1889"/>
                    <a:pt x="222" y="1889"/>
                  </a:cubicBezTo>
                  <a:cubicBezTo>
                    <a:pt x="239" y="1874"/>
                    <a:pt x="239" y="1874"/>
                    <a:pt x="239" y="1874"/>
                  </a:cubicBezTo>
                  <a:cubicBezTo>
                    <a:pt x="247" y="1872"/>
                    <a:pt x="247" y="1872"/>
                    <a:pt x="247" y="1872"/>
                  </a:cubicBezTo>
                  <a:cubicBezTo>
                    <a:pt x="253" y="1865"/>
                    <a:pt x="253" y="1865"/>
                    <a:pt x="253" y="1865"/>
                  </a:cubicBezTo>
                  <a:cubicBezTo>
                    <a:pt x="257" y="1865"/>
                    <a:pt x="257" y="1865"/>
                    <a:pt x="257" y="1865"/>
                  </a:cubicBezTo>
                  <a:cubicBezTo>
                    <a:pt x="260" y="1877"/>
                    <a:pt x="260" y="1877"/>
                    <a:pt x="260" y="1877"/>
                  </a:cubicBezTo>
                  <a:cubicBezTo>
                    <a:pt x="271" y="1877"/>
                    <a:pt x="271" y="1877"/>
                    <a:pt x="271" y="1877"/>
                  </a:cubicBezTo>
                  <a:cubicBezTo>
                    <a:pt x="299" y="1849"/>
                    <a:pt x="299" y="1849"/>
                    <a:pt x="299" y="1849"/>
                  </a:cubicBezTo>
                  <a:cubicBezTo>
                    <a:pt x="297" y="1840"/>
                    <a:pt x="297" y="1840"/>
                    <a:pt x="297" y="1840"/>
                  </a:cubicBezTo>
                  <a:cubicBezTo>
                    <a:pt x="285" y="1825"/>
                    <a:pt x="285" y="1825"/>
                    <a:pt x="285" y="1825"/>
                  </a:cubicBezTo>
                  <a:cubicBezTo>
                    <a:pt x="306" y="1837"/>
                    <a:pt x="306" y="1837"/>
                    <a:pt x="306" y="1837"/>
                  </a:cubicBezTo>
                  <a:cubicBezTo>
                    <a:pt x="323" y="1820"/>
                    <a:pt x="323" y="1820"/>
                    <a:pt x="323" y="1820"/>
                  </a:cubicBezTo>
                  <a:cubicBezTo>
                    <a:pt x="318" y="1814"/>
                    <a:pt x="318" y="1814"/>
                    <a:pt x="318" y="1814"/>
                  </a:cubicBezTo>
                  <a:cubicBezTo>
                    <a:pt x="329" y="1808"/>
                    <a:pt x="329" y="1808"/>
                    <a:pt x="329" y="1808"/>
                  </a:cubicBezTo>
                  <a:cubicBezTo>
                    <a:pt x="328" y="1797"/>
                    <a:pt x="328" y="1797"/>
                    <a:pt x="328" y="1797"/>
                  </a:cubicBezTo>
                  <a:cubicBezTo>
                    <a:pt x="339" y="1788"/>
                    <a:pt x="339" y="1788"/>
                    <a:pt x="339" y="1788"/>
                  </a:cubicBezTo>
                  <a:cubicBezTo>
                    <a:pt x="353" y="1787"/>
                    <a:pt x="353" y="1787"/>
                    <a:pt x="353" y="1787"/>
                  </a:cubicBezTo>
                  <a:cubicBezTo>
                    <a:pt x="356" y="1776"/>
                    <a:pt x="356" y="1776"/>
                    <a:pt x="356" y="1776"/>
                  </a:cubicBezTo>
                  <a:cubicBezTo>
                    <a:pt x="343" y="1761"/>
                    <a:pt x="343" y="1761"/>
                    <a:pt x="343" y="1761"/>
                  </a:cubicBezTo>
                  <a:cubicBezTo>
                    <a:pt x="348" y="1750"/>
                    <a:pt x="348" y="1750"/>
                    <a:pt x="348" y="1750"/>
                  </a:cubicBezTo>
                  <a:cubicBezTo>
                    <a:pt x="336" y="1733"/>
                    <a:pt x="336" y="1733"/>
                    <a:pt x="336" y="1733"/>
                  </a:cubicBezTo>
                  <a:cubicBezTo>
                    <a:pt x="323" y="1724"/>
                    <a:pt x="323" y="1724"/>
                    <a:pt x="323" y="1724"/>
                  </a:cubicBezTo>
                  <a:cubicBezTo>
                    <a:pt x="325" y="1710"/>
                    <a:pt x="325" y="1710"/>
                    <a:pt x="325" y="1710"/>
                  </a:cubicBezTo>
                  <a:cubicBezTo>
                    <a:pt x="332" y="1715"/>
                    <a:pt x="332" y="1715"/>
                    <a:pt x="332" y="1715"/>
                  </a:cubicBezTo>
                  <a:cubicBezTo>
                    <a:pt x="346" y="1733"/>
                    <a:pt x="346" y="1733"/>
                    <a:pt x="346" y="1733"/>
                  </a:cubicBezTo>
                  <a:cubicBezTo>
                    <a:pt x="353" y="1755"/>
                    <a:pt x="353" y="1755"/>
                    <a:pt x="353" y="1755"/>
                  </a:cubicBezTo>
                  <a:cubicBezTo>
                    <a:pt x="357" y="1761"/>
                    <a:pt x="357" y="1761"/>
                    <a:pt x="357" y="1761"/>
                  </a:cubicBezTo>
                  <a:cubicBezTo>
                    <a:pt x="368" y="1762"/>
                    <a:pt x="368" y="1762"/>
                    <a:pt x="368" y="1762"/>
                  </a:cubicBezTo>
                  <a:cubicBezTo>
                    <a:pt x="365" y="1771"/>
                    <a:pt x="365" y="1771"/>
                    <a:pt x="365" y="1771"/>
                  </a:cubicBezTo>
                  <a:cubicBezTo>
                    <a:pt x="372" y="1781"/>
                    <a:pt x="372" y="1781"/>
                    <a:pt x="372" y="1781"/>
                  </a:cubicBezTo>
                  <a:cubicBezTo>
                    <a:pt x="388" y="1774"/>
                    <a:pt x="388" y="1774"/>
                    <a:pt x="388" y="1774"/>
                  </a:cubicBezTo>
                  <a:cubicBezTo>
                    <a:pt x="385" y="1765"/>
                    <a:pt x="385" y="1765"/>
                    <a:pt x="385" y="1765"/>
                  </a:cubicBezTo>
                  <a:cubicBezTo>
                    <a:pt x="377" y="1759"/>
                    <a:pt x="377" y="1759"/>
                    <a:pt x="377" y="1759"/>
                  </a:cubicBezTo>
                  <a:cubicBezTo>
                    <a:pt x="383" y="1750"/>
                    <a:pt x="383" y="1750"/>
                    <a:pt x="383" y="1750"/>
                  </a:cubicBezTo>
                  <a:cubicBezTo>
                    <a:pt x="395" y="1761"/>
                    <a:pt x="395" y="1761"/>
                    <a:pt x="395" y="1761"/>
                  </a:cubicBezTo>
                  <a:cubicBezTo>
                    <a:pt x="397" y="1767"/>
                    <a:pt x="397" y="1767"/>
                    <a:pt x="397" y="1767"/>
                  </a:cubicBezTo>
                  <a:cubicBezTo>
                    <a:pt x="417" y="1749"/>
                    <a:pt x="417" y="1749"/>
                    <a:pt x="417" y="1749"/>
                  </a:cubicBezTo>
                  <a:cubicBezTo>
                    <a:pt x="421" y="1730"/>
                    <a:pt x="421" y="1730"/>
                    <a:pt x="421" y="1730"/>
                  </a:cubicBezTo>
                  <a:cubicBezTo>
                    <a:pt x="417" y="1715"/>
                    <a:pt x="417" y="1715"/>
                    <a:pt x="417" y="1715"/>
                  </a:cubicBezTo>
                  <a:cubicBezTo>
                    <a:pt x="406" y="1710"/>
                    <a:pt x="406" y="1710"/>
                    <a:pt x="406" y="1710"/>
                  </a:cubicBezTo>
                  <a:cubicBezTo>
                    <a:pt x="401" y="1701"/>
                    <a:pt x="401" y="1701"/>
                    <a:pt x="401" y="1701"/>
                  </a:cubicBezTo>
                  <a:cubicBezTo>
                    <a:pt x="408" y="1697"/>
                    <a:pt x="408" y="1697"/>
                    <a:pt x="408" y="1697"/>
                  </a:cubicBezTo>
                  <a:cubicBezTo>
                    <a:pt x="409" y="1689"/>
                    <a:pt x="409" y="1689"/>
                    <a:pt x="409" y="1689"/>
                  </a:cubicBezTo>
                  <a:cubicBezTo>
                    <a:pt x="417" y="1689"/>
                    <a:pt x="417" y="1689"/>
                    <a:pt x="417" y="1689"/>
                  </a:cubicBezTo>
                  <a:cubicBezTo>
                    <a:pt x="423" y="1681"/>
                    <a:pt x="423" y="1681"/>
                    <a:pt x="423" y="1681"/>
                  </a:cubicBezTo>
                  <a:cubicBezTo>
                    <a:pt x="415" y="1672"/>
                    <a:pt x="415" y="1672"/>
                    <a:pt x="415" y="1672"/>
                  </a:cubicBezTo>
                  <a:cubicBezTo>
                    <a:pt x="415" y="1657"/>
                    <a:pt x="415" y="1657"/>
                    <a:pt x="415" y="1657"/>
                  </a:cubicBezTo>
                  <a:cubicBezTo>
                    <a:pt x="427" y="1648"/>
                    <a:pt x="427" y="1648"/>
                    <a:pt x="427" y="1648"/>
                  </a:cubicBezTo>
                  <a:cubicBezTo>
                    <a:pt x="440" y="1658"/>
                    <a:pt x="440" y="1658"/>
                    <a:pt x="440" y="1658"/>
                  </a:cubicBezTo>
                  <a:cubicBezTo>
                    <a:pt x="431" y="1674"/>
                    <a:pt x="431" y="1674"/>
                    <a:pt x="431" y="1674"/>
                  </a:cubicBezTo>
                  <a:cubicBezTo>
                    <a:pt x="434" y="1693"/>
                    <a:pt x="434" y="1693"/>
                    <a:pt x="434" y="1693"/>
                  </a:cubicBezTo>
                  <a:cubicBezTo>
                    <a:pt x="431" y="1706"/>
                    <a:pt x="431" y="1706"/>
                    <a:pt x="431" y="1706"/>
                  </a:cubicBezTo>
                  <a:cubicBezTo>
                    <a:pt x="440" y="1721"/>
                    <a:pt x="440" y="1721"/>
                    <a:pt x="440" y="1721"/>
                  </a:cubicBezTo>
                  <a:cubicBezTo>
                    <a:pt x="441" y="1732"/>
                    <a:pt x="441" y="1732"/>
                    <a:pt x="441" y="1732"/>
                  </a:cubicBezTo>
                  <a:cubicBezTo>
                    <a:pt x="458" y="1749"/>
                    <a:pt x="458" y="1749"/>
                    <a:pt x="458" y="1749"/>
                  </a:cubicBezTo>
                  <a:cubicBezTo>
                    <a:pt x="478" y="1747"/>
                    <a:pt x="478" y="1747"/>
                    <a:pt x="478" y="1747"/>
                  </a:cubicBezTo>
                  <a:cubicBezTo>
                    <a:pt x="486" y="1755"/>
                    <a:pt x="486" y="1755"/>
                    <a:pt x="486" y="1755"/>
                  </a:cubicBezTo>
                  <a:cubicBezTo>
                    <a:pt x="481" y="1761"/>
                    <a:pt x="481" y="1761"/>
                    <a:pt x="481" y="1761"/>
                  </a:cubicBezTo>
                  <a:cubicBezTo>
                    <a:pt x="492" y="1767"/>
                    <a:pt x="492" y="1767"/>
                    <a:pt x="492" y="1767"/>
                  </a:cubicBezTo>
                  <a:cubicBezTo>
                    <a:pt x="501" y="1784"/>
                    <a:pt x="501" y="1784"/>
                    <a:pt x="501" y="1784"/>
                  </a:cubicBezTo>
                  <a:cubicBezTo>
                    <a:pt x="508" y="1767"/>
                    <a:pt x="508" y="1767"/>
                    <a:pt x="508" y="1767"/>
                  </a:cubicBezTo>
                  <a:cubicBezTo>
                    <a:pt x="505" y="1716"/>
                    <a:pt x="505" y="1716"/>
                    <a:pt x="505" y="1716"/>
                  </a:cubicBezTo>
                  <a:cubicBezTo>
                    <a:pt x="493" y="1695"/>
                    <a:pt x="493" y="1695"/>
                    <a:pt x="493" y="1695"/>
                  </a:cubicBezTo>
                  <a:cubicBezTo>
                    <a:pt x="499" y="1681"/>
                    <a:pt x="499" y="1681"/>
                    <a:pt x="499" y="1681"/>
                  </a:cubicBezTo>
                  <a:cubicBezTo>
                    <a:pt x="512" y="1675"/>
                    <a:pt x="512" y="1675"/>
                    <a:pt x="512" y="1675"/>
                  </a:cubicBezTo>
                  <a:cubicBezTo>
                    <a:pt x="502" y="1658"/>
                    <a:pt x="502" y="1658"/>
                    <a:pt x="502" y="1658"/>
                  </a:cubicBezTo>
                  <a:cubicBezTo>
                    <a:pt x="508" y="1649"/>
                    <a:pt x="508" y="1649"/>
                    <a:pt x="508" y="1649"/>
                  </a:cubicBezTo>
                  <a:cubicBezTo>
                    <a:pt x="533" y="1648"/>
                    <a:pt x="533" y="1648"/>
                    <a:pt x="533" y="1648"/>
                  </a:cubicBezTo>
                  <a:cubicBezTo>
                    <a:pt x="541" y="1635"/>
                    <a:pt x="541" y="1635"/>
                    <a:pt x="541" y="1635"/>
                  </a:cubicBezTo>
                  <a:cubicBezTo>
                    <a:pt x="539" y="1617"/>
                    <a:pt x="539" y="1617"/>
                    <a:pt x="539" y="1617"/>
                  </a:cubicBezTo>
                  <a:cubicBezTo>
                    <a:pt x="551" y="1593"/>
                    <a:pt x="551" y="1593"/>
                    <a:pt x="551" y="1593"/>
                  </a:cubicBezTo>
                  <a:cubicBezTo>
                    <a:pt x="539" y="1576"/>
                    <a:pt x="539" y="1576"/>
                    <a:pt x="539" y="1576"/>
                  </a:cubicBezTo>
                  <a:cubicBezTo>
                    <a:pt x="533" y="1539"/>
                    <a:pt x="533" y="1539"/>
                    <a:pt x="533" y="1539"/>
                  </a:cubicBezTo>
                  <a:cubicBezTo>
                    <a:pt x="518" y="1510"/>
                    <a:pt x="518" y="1510"/>
                    <a:pt x="518" y="1510"/>
                  </a:cubicBezTo>
                  <a:cubicBezTo>
                    <a:pt x="519" y="1496"/>
                    <a:pt x="519" y="1496"/>
                    <a:pt x="519" y="1496"/>
                  </a:cubicBezTo>
                  <a:cubicBezTo>
                    <a:pt x="556" y="1484"/>
                    <a:pt x="556" y="1484"/>
                    <a:pt x="556" y="1484"/>
                  </a:cubicBezTo>
                  <a:cubicBezTo>
                    <a:pt x="556" y="1458"/>
                    <a:pt x="556" y="1458"/>
                    <a:pt x="556" y="1458"/>
                  </a:cubicBezTo>
                  <a:cubicBezTo>
                    <a:pt x="563" y="1440"/>
                    <a:pt x="563" y="1440"/>
                    <a:pt x="563" y="1440"/>
                  </a:cubicBezTo>
                  <a:cubicBezTo>
                    <a:pt x="536" y="1408"/>
                    <a:pt x="536" y="1408"/>
                    <a:pt x="536" y="1408"/>
                  </a:cubicBezTo>
                  <a:cubicBezTo>
                    <a:pt x="513" y="1397"/>
                    <a:pt x="513" y="1397"/>
                    <a:pt x="513" y="1397"/>
                  </a:cubicBezTo>
                  <a:cubicBezTo>
                    <a:pt x="512" y="1366"/>
                    <a:pt x="512" y="1366"/>
                    <a:pt x="512" y="1366"/>
                  </a:cubicBezTo>
                  <a:cubicBezTo>
                    <a:pt x="516" y="1336"/>
                    <a:pt x="516" y="1336"/>
                    <a:pt x="516" y="1336"/>
                  </a:cubicBezTo>
                  <a:cubicBezTo>
                    <a:pt x="513" y="1304"/>
                    <a:pt x="513" y="1304"/>
                    <a:pt x="513" y="1304"/>
                  </a:cubicBezTo>
                  <a:cubicBezTo>
                    <a:pt x="504" y="1281"/>
                    <a:pt x="504" y="1281"/>
                    <a:pt x="504" y="1281"/>
                  </a:cubicBezTo>
                  <a:cubicBezTo>
                    <a:pt x="512" y="1256"/>
                    <a:pt x="512" y="1256"/>
                    <a:pt x="512" y="1256"/>
                  </a:cubicBezTo>
                  <a:cubicBezTo>
                    <a:pt x="505" y="1213"/>
                    <a:pt x="505" y="1213"/>
                    <a:pt x="505" y="1213"/>
                  </a:cubicBezTo>
                  <a:cubicBezTo>
                    <a:pt x="499" y="1172"/>
                    <a:pt x="499" y="1172"/>
                    <a:pt x="499" y="1172"/>
                  </a:cubicBezTo>
                  <a:cubicBezTo>
                    <a:pt x="504" y="1136"/>
                    <a:pt x="504" y="1136"/>
                    <a:pt x="504" y="1136"/>
                  </a:cubicBezTo>
                  <a:cubicBezTo>
                    <a:pt x="522" y="1103"/>
                    <a:pt x="522" y="1103"/>
                    <a:pt x="522" y="1103"/>
                  </a:cubicBezTo>
                  <a:cubicBezTo>
                    <a:pt x="541" y="1093"/>
                    <a:pt x="541" y="1093"/>
                    <a:pt x="541" y="1093"/>
                  </a:cubicBezTo>
                  <a:cubicBezTo>
                    <a:pt x="562" y="1097"/>
                    <a:pt x="562" y="1097"/>
                    <a:pt x="562" y="1097"/>
                  </a:cubicBezTo>
                  <a:cubicBezTo>
                    <a:pt x="590" y="1099"/>
                    <a:pt x="590" y="1099"/>
                    <a:pt x="590" y="1099"/>
                  </a:cubicBezTo>
                  <a:cubicBezTo>
                    <a:pt x="603" y="1080"/>
                    <a:pt x="603" y="1080"/>
                    <a:pt x="603" y="1080"/>
                  </a:cubicBezTo>
                  <a:cubicBezTo>
                    <a:pt x="600" y="1050"/>
                    <a:pt x="600" y="1050"/>
                    <a:pt x="600" y="1050"/>
                  </a:cubicBezTo>
                  <a:cubicBezTo>
                    <a:pt x="594" y="1038"/>
                    <a:pt x="594" y="1038"/>
                    <a:pt x="594" y="1038"/>
                  </a:cubicBezTo>
                  <a:cubicBezTo>
                    <a:pt x="594" y="1018"/>
                    <a:pt x="594" y="1018"/>
                    <a:pt x="594" y="1018"/>
                  </a:cubicBezTo>
                  <a:cubicBezTo>
                    <a:pt x="622" y="951"/>
                    <a:pt x="622" y="951"/>
                    <a:pt x="622" y="951"/>
                  </a:cubicBezTo>
                  <a:cubicBezTo>
                    <a:pt x="623" y="912"/>
                    <a:pt x="623" y="912"/>
                    <a:pt x="623" y="912"/>
                  </a:cubicBezTo>
                  <a:cubicBezTo>
                    <a:pt x="631" y="874"/>
                    <a:pt x="631" y="874"/>
                    <a:pt x="631" y="874"/>
                  </a:cubicBezTo>
                  <a:cubicBezTo>
                    <a:pt x="640" y="854"/>
                    <a:pt x="640" y="854"/>
                    <a:pt x="640" y="854"/>
                  </a:cubicBezTo>
                  <a:cubicBezTo>
                    <a:pt x="638" y="831"/>
                    <a:pt x="638" y="831"/>
                    <a:pt x="638" y="831"/>
                  </a:cubicBezTo>
                  <a:cubicBezTo>
                    <a:pt x="628" y="819"/>
                    <a:pt x="628" y="819"/>
                    <a:pt x="628" y="819"/>
                  </a:cubicBezTo>
                  <a:cubicBezTo>
                    <a:pt x="628" y="802"/>
                    <a:pt x="628" y="802"/>
                    <a:pt x="628" y="802"/>
                  </a:cubicBezTo>
                  <a:cubicBezTo>
                    <a:pt x="654" y="787"/>
                    <a:pt x="654" y="787"/>
                    <a:pt x="654" y="787"/>
                  </a:cubicBezTo>
                  <a:cubicBezTo>
                    <a:pt x="681" y="782"/>
                    <a:pt x="681" y="782"/>
                    <a:pt x="681" y="782"/>
                  </a:cubicBezTo>
                  <a:cubicBezTo>
                    <a:pt x="693" y="770"/>
                    <a:pt x="693" y="770"/>
                    <a:pt x="693" y="770"/>
                  </a:cubicBezTo>
                  <a:cubicBezTo>
                    <a:pt x="695" y="755"/>
                    <a:pt x="695" y="755"/>
                    <a:pt x="695" y="755"/>
                  </a:cubicBezTo>
                  <a:cubicBezTo>
                    <a:pt x="718" y="715"/>
                    <a:pt x="718" y="715"/>
                    <a:pt x="718" y="715"/>
                  </a:cubicBezTo>
                  <a:cubicBezTo>
                    <a:pt x="741" y="683"/>
                    <a:pt x="741" y="683"/>
                    <a:pt x="741" y="683"/>
                  </a:cubicBezTo>
                  <a:cubicBezTo>
                    <a:pt x="748" y="665"/>
                    <a:pt x="748" y="665"/>
                    <a:pt x="748" y="665"/>
                  </a:cubicBezTo>
                  <a:cubicBezTo>
                    <a:pt x="739" y="640"/>
                    <a:pt x="739" y="640"/>
                    <a:pt x="739" y="640"/>
                  </a:cubicBezTo>
                  <a:cubicBezTo>
                    <a:pt x="730" y="630"/>
                    <a:pt x="730" y="630"/>
                    <a:pt x="730" y="630"/>
                  </a:cubicBezTo>
                  <a:cubicBezTo>
                    <a:pt x="729" y="593"/>
                    <a:pt x="729" y="593"/>
                    <a:pt x="729" y="593"/>
                  </a:cubicBezTo>
                  <a:cubicBezTo>
                    <a:pt x="739" y="587"/>
                    <a:pt x="739" y="587"/>
                    <a:pt x="739" y="587"/>
                  </a:cubicBezTo>
                  <a:cubicBezTo>
                    <a:pt x="750" y="575"/>
                    <a:pt x="750" y="575"/>
                    <a:pt x="750" y="575"/>
                  </a:cubicBezTo>
                  <a:cubicBezTo>
                    <a:pt x="755" y="555"/>
                    <a:pt x="755" y="555"/>
                    <a:pt x="755" y="555"/>
                  </a:cubicBezTo>
                  <a:cubicBezTo>
                    <a:pt x="765" y="549"/>
                    <a:pt x="765" y="549"/>
                    <a:pt x="765" y="549"/>
                  </a:cubicBezTo>
                  <a:cubicBezTo>
                    <a:pt x="777" y="521"/>
                    <a:pt x="777" y="521"/>
                    <a:pt x="777" y="521"/>
                  </a:cubicBezTo>
                  <a:cubicBezTo>
                    <a:pt x="794" y="509"/>
                    <a:pt x="794" y="509"/>
                    <a:pt x="794" y="509"/>
                  </a:cubicBezTo>
                  <a:cubicBezTo>
                    <a:pt x="813" y="516"/>
                    <a:pt x="813" y="516"/>
                    <a:pt x="813" y="516"/>
                  </a:cubicBezTo>
                  <a:cubicBezTo>
                    <a:pt x="820" y="526"/>
                    <a:pt x="820" y="526"/>
                    <a:pt x="820" y="526"/>
                  </a:cubicBezTo>
                  <a:cubicBezTo>
                    <a:pt x="831" y="524"/>
                    <a:pt x="831" y="524"/>
                    <a:pt x="831" y="524"/>
                  </a:cubicBezTo>
                  <a:cubicBezTo>
                    <a:pt x="843" y="512"/>
                    <a:pt x="843" y="512"/>
                    <a:pt x="843" y="512"/>
                  </a:cubicBezTo>
                  <a:cubicBezTo>
                    <a:pt x="833" y="495"/>
                    <a:pt x="833" y="495"/>
                    <a:pt x="833" y="495"/>
                  </a:cubicBezTo>
                  <a:cubicBezTo>
                    <a:pt x="843" y="487"/>
                    <a:pt x="843" y="487"/>
                    <a:pt x="843" y="487"/>
                  </a:cubicBezTo>
                  <a:cubicBezTo>
                    <a:pt x="843" y="478"/>
                    <a:pt x="843" y="478"/>
                    <a:pt x="843" y="478"/>
                  </a:cubicBezTo>
                  <a:cubicBezTo>
                    <a:pt x="846" y="469"/>
                    <a:pt x="846" y="469"/>
                    <a:pt x="846" y="469"/>
                  </a:cubicBezTo>
                  <a:cubicBezTo>
                    <a:pt x="834" y="449"/>
                    <a:pt x="834" y="449"/>
                    <a:pt x="834" y="449"/>
                  </a:cubicBezTo>
                  <a:cubicBezTo>
                    <a:pt x="842" y="443"/>
                    <a:pt x="842" y="443"/>
                    <a:pt x="842" y="443"/>
                  </a:cubicBezTo>
                  <a:cubicBezTo>
                    <a:pt x="865" y="445"/>
                    <a:pt x="865" y="445"/>
                    <a:pt x="865" y="445"/>
                  </a:cubicBezTo>
                  <a:cubicBezTo>
                    <a:pt x="883" y="435"/>
                    <a:pt x="883" y="435"/>
                    <a:pt x="883" y="435"/>
                  </a:cubicBezTo>
                  <a:cubicBezTo>
                    <a:pt x="910" y="442"/>
                    <a:pt x="910" y="442"/>
                    <a:pt x="910" y="442"/>
                  </a:cubicBezTo>
                  <a:cubicBezTo>
                    <a:pt x="926" y="452"/>
                    <a:pt x="926" y="452"/>
                    <a:pt x="926" y="452"/>
                  </a:cubicBezTo>
                  <a:cubicBezTo>
                    <a:pt x="946" y="455"/>
                    <a:pt x="946" y="455"/>
                    <a:pt x="946" y="455"/>
                  </a:cubicBezTo>
                  <a:cubicBezTo>
                    <a:pt x="955" y="463"/>
                    <a:pt x="955" y="463"/>
                    <a:pt x="955" y="463"/>
                  </a:cubicBezTo>
                  <a:cubicBezTo>
                    <a:pt x="964" y="460"/>
                    <a:pt x="964" y="460"/>
                    <a:pt x="964" y="460"/>
                  </a:cubicBezTo>
                  <a:cubicBezTo>
                    <a:pt x="972" y="464"/>
                    <a:pt x="972" y="464"/>
                    <a:pt x="972" y="464"/>
                  </a:cubicBezTo>
                  <a:cubicBezTo>
                    <a:pt x="972" y="445"/>
                    <a:pt x="972" y="445"/>
                    <a:pt x="972" y="445"/>
                  </a:cubicBezTo>
                  <a:cubicBezTo>
                    <a:pt x="962" y="432"/>
                    <a:pt x="962" y="432"/>
                    <a:pt x="962" y="432"/>
                  </a:cubicBezTo>
                  <a:cubicBezTo>
                    <a:pt x="966" y="408"/>
                    <a:pt x="966" y="408"/>
                    <a:pt x="966" y="408"/>
                  </a:cubicBezTo>
                  <a:cubicBezTo>
                    <a:pt x="978" y="400"/>
                    <a:pt x="978" y="400"/>
                    <a:pt x="978" y="400"/>
                  </a:cubicBezTo>
                  <a:cubicBezTo>
                    <a:pt x="973" y="383"/>
                    <a:pt x="973" y="383"/>
                    <a:pt x="973" y="383"/>
                  </a:cubicBezTo>
                  <a:cubicBezTo>
                    <a:pt x="961" y="376"/>
                    <a:pt x="961" y="376"/>
                    <a:pt x="961" y="376"/>
                  </a:cubicBezTo>
                  <a:cubicBezTo>
                    <a:pt x="959" y="361"/>
                    <a:pt x="959" y="361"/>
                    <a:pt x="959" y="361"/>
                  </a:cubicBezTo>
                  <a:cubicBezTo>
                    <a:pt x="978" y="365"/>
                    <a:pt x="978" y="365"/>
                    <a:pt x="978" y="365"/>
                  </a:cubicBezTo>
                  <a:cubicBezTo>
                    <a:pt x="996" y="362"/>
                    <a:pt x="996" y="362"/>
                    <a:pt x="996" y="362"/>
                  </a:cubicBezTo>
                  <a:cubicBezTo>
                    <a:pt x="1002" y="359"/>
                    <a:pt x="1002" y="359"/>
                    <a:pt x="1002" y="359"/>
                  </a:cubicBezTo>
                  <a:lnTo>
                    <a:pt x="1002" y="359"/>
                  </a:lnTo>
                  <a:cubicBezTo>
                    <a:pt x="1005" y="354"/>
                    <a:pt x="1005" y="354"/>
                    <a:pt x="1005" y="354"/>
                  </a:cubicBezTo>
                  <a:cubicBezTo>
                    <a:pt x="1013" y="357"/>
                    <a:pt x="1013" y="357"/>
                    <a:pt x="1013" y="357"/>
                  </a:cubicBezTo>
                  <a:cubicBezTo>
                    <a:pt x="1018" y="354"/>
                    <a:pt x="1018" y="354"/>
                    <a:pt x="1018" y="354"/>
                  </a:cubicBezTo>
                  <a:cubicBezTo>
                    <a:pt x="1013" y="342"/>
                    <a:pt x="1013" y="342"/>
                    <a:pt x="1013" y="342"/>
                  </a:cubicBezTo>
                  <a:cubicBezTo>
                    <a:pt x="1016" y="328"/>
                    <a:pt x="1016" y="328"/>
                    <a:pt x="1016" y="328"/>
                  </a:cubicBezTo>
                  <a:cubicBezTo>
                    <a:pt x="1028" y="318"/>
                    <a:pt x="1028" y="318"/>
                    <a:pt x="1028" y="318"/>
                  </a:cubicBezTo>
                  <a:cubicBezTo>
                    <a:pt x="1042" y="321"/>
                    <a:pt x="1042" y="321"/>
                    <a:pt x="1042" y="321"/>
                  </a:cubicBezTo>
                  <a:cubicBezTo>
                    <a:pt x="1054" y="339"/>
                    <a:pt x="1054" y="339"/>
                    <a:pt x="1054" y="339"/>
                  </a:cubicBezTo>
                  <a:cubicBezTo>
                    <a:pt x="1089" y="367"/>
                    <a:pt x="1089" y="367"/>
                    <a:pt x="1089" y="367"/>
                  </a:cubicBezTo>
                  <a:cubicBezTo>
                    <a:pt x="1095" y="383"/>
                    <a:pt x="1095" y="383"/>
                    <a:pt x="1095" y="383"/>
                  </a:cubicBezTo>
                  <a:cubicBezTo>
                    <a:pt x="1109" y="402"/>
                    <a:pt x="1109" y="402"/>
                    <a:pt x="1109" y="402"/>
                  </a:cubicBezTo>
                  <a:cubicBezTo>
                    <a:pt x="1132" y="411"/>
                    <a:pt x="1132" y="411"/>
                    <a:pt x="1132" y="411"/>
                  </a:cubicBezTo>
                  <a:cubicBezTo>
                    <a:pt x="1170" y="412"/>
                    <a:pt x="1170" y="412"/>
                    <a:pt x="1170" y="412"/>
                  </a:cubicBezTo>
                  <a:cubicBezTo>
                    <a:pt x="1190" y="393"/>
                    <a:pt x="1190" y="393"/>
                    <a:pt x="1190" y="393"/>
                  </a:cubicBezTo>
                  <a:cubicBezTo>
                    <a:pt x="1201" y="380"/>
                    <a:pt x="1201" y="380"/>
                    <a:pt x="1201" y="380"/>
                  </a:cubicBezTo>
                  <a:cubicBezTo>
                    <a:pt x="1218" y="382"/>
                    <a:pt x="1218" y="382"/>
                    <a:pt x="1218" y="382"/>
                  </a:cubicBezTo>
                  <a:cubicBezTo>
                    <a:pt x="1245" y="400"/>
                    <a:pt x="1245" y="400"/>
                    <a:pt x="1245" y="400"/>
                  </a:cubicBezTo>
                  <a:cubicBezTo>
                    <a:pt x="1262" y="403"/>
                    <a:pt x="1262" y="403"/>
                    <a:pt x="1262" y="403"/>
                  </a:cubicBezTo>
                  <a:cubicBezTo>
                    <a:pt x="1273" y="385"/>
                    <a:pt x="1273" y="385"/>
                    <a:pt x="1273" y="385"/>
                  </a:cubicBezTo>
                  <a:cubicBezTo>
                    <a:pt x="1282" y="380"/>
                    <a:pt x="1282" y="380"/>
                    <a:pt x="1282" y="380"/>
                  </a:cubicBezTo>
                  <a:cubicBezTo>
                    <a:pt x="1296" y="368"/>
                    <a:pt x="1296" y="368"/>
                    <a:pt x="1296" y="368"/>
                  </a:cubicBezTo>
                  <a:cubicBezTo>
                    <a:pt x="1309" y="368"/>
                    <a:pt x="1309" y="368"/>
                    <a:pt x="1309" y="368"/>
                  </a:cubicBezTo>
                  <a:cubicBezTo>
                    <a:pt x="1323" y="359"/>
                    <a:pt x="1323" y="359"/>
                    <a:pt x="1323" y="359"/>
                  </a:cubicBezTo>
                  <a:cubicBezTo>
                    <a:pt x="1329" y="348"/>
                    <a:pt x="1329" y="348"/>
                    <a:pt x="1329" y="348"/>
                  </a:cubicBezTo>
                  <a:cubicBezTo>
                    <a:pt x="1323" y="335"/>
                    <a:pt x="1323" y="335"/>
                    <a:pt x="1323" y="335"/>
                  </a:cubicBezTo>
                  <a:cubicBezTo>
                    <a:pt x="1316" y="310"/>
                    <a:pt x="1316" y="310"/>
                    <a:pt x="1316" y="310"/>
                  </a:cubicBezTo>
                  <a:cubicBezTo>
                    <a:pt x="1320" y="269"/>
                    <a:pt x="1320" y="269"/>
                    <a:pt x="1320" y="269"/>
                  </a:cubicBezTo>
                  <a:cubicBezTo>
                    <a:pt x="1325" y="255"/>
                    <a:pt x="1325" y="255"/>
                    <a:pt x="1325" y="255"/>
                  </a:cubicBezTo>
                  <a:cubicBezTo>
                    <a:pt x="1317" y="243"/>
                    <a:pt x="1317" y="243"/>
                    <a:pt x="1317" y="243"/>
                  </a:cubicBezTo>
                  <a:cubicBezTo>
                    <a:pt x="1326" y="238"/>
                    <a:pt x="1326" y="238"/>
                    <a:pt x="1326" y="238"/>
                  </a:cubicBezTo>
                  <a:cubicBezTo>
                    <a:pt x="1340" y="220"/>
                    <a:pt x="1340" y="220"/>
                    <a:pt x="1340" y="220"/>
                  </a:cubicBezTo>
                  <a:cubicBezTo>
                    <a:pt x="1339" y="211"/>
                    <a:pt x="1339" y="211"/>
                    <a:pt x="1339" y="211"/>
                  </a:cubicBezTo>
                  <a:cubicBezTo>
                    <a:pt x="1355" y="203"/>
                    <a:pt x="1355" y="203"/>
                    <a:pt x="1355" y="203"/>
                  </a:cubicBezTo>
                  <a:cubicBezTo>
                    <a:pt x="1377" y="208"/>
                    <a:pt x="1377" y="208"/>
                    <a:pt x="1377" y="208"/>
                  </a:cubicBezTo>
                  <a:cubicBezTo>
                    <a:pt x="1389" y="205"/>
                    <a:pt x="1389" y="205"/>
                    <a:pt x="1389" y="205"/>
                  </a:cubicBezTo>
                  <a:cubicBezTo>
                    <a:pt x="1387" y="197"/>
                    <a:pt x="1387" y="197"/>
                    <a:pt x="1387" y="197"/>
                  </a:cubicBezTo>
                  <a:cubicBezTo>
                    <a:pt x="1401" y="183"/>
                    <a:pt x="1401" y="183"/>
                    <a:pt x="1401" y="183"/>
                  </a:cubicBezTo>
                  <a:cubicBezTo>
                    <a:pt x="1436" y="182"/>
                    <a:pt x="1436" y="182"/>
                    <a:pt x="1436" y="182"/>
                  </a:cubicBezTo>
                  <a:cubicBezTo>
                    <a:pt x="1452" y="192"/>
                    <a:pt x="1452" y="192"/>
                    <a:pt x="1452" y="192"/>
                  </a:cubicBezTo>
                  <a:cubicBezTo>
                    <a:pt x="1472" y="217"/>
                    <a:pt x="1472" y="217"/>
                    <a:pt x="1472" y="217"/>
                  </a:cubicBezTo>
                  <a:cubicBezTo>
                    <a:pt x="1482" y="229"/>
                    <a:pt x="1482" y="229"/>
                    <a:pt x="1482" y="229"/>
                  </a:cubicBezTo>
                  <a:cubicBezTo>
                    <a:pt x="1501" y="235"/>
                    <a:pt x="1501" y="235"/>
                    <a:pt x="1501" y="235"/>
                  </a:cubicBezTo>
                  <a:cubicBezTo>
                    <a:pt x="1527" y="238"/>
                    <a:pt x="1527" y="238"/>
                    <a:pt x="1527" y="238"/>
                  </a:cubicBezTo>
                  <a:cubicBezTo>
                    <a:pt x="1531" y="252"/>
                    <a:pt x="1531" y="252"/>
                    <a:pt x="1531" y="252"/>
                  </a:cubicBezTo>
                  <a:cubicBezTo>
                    <a:pt x="1548" y="269"/>
                    <a:pt x="1548" y="269"/>
                    <a:pt x="1548" y="269"/>
                  </a:cubicBezTo>
                  <a:cubicBezTo>
                    <a:pt x="1545" y="286"/>
                    <a:pt x="1545" y="286"/>
                    <a:pt x="1545" y="286"/>
                  </a:cubicBezTo>
                  <a:cubicBezTo>
                    <a:pt x="1531" y="309"/>
                    <a:pt x="1531" y="309"/>
                    <a:pt x="1531" y="309"/>
                  </a:cubicBezTo>
                  <a:cubicBezTo>
                    <a:pt x="1534" y="341"/>
                    <a:pt x="1534" y="341"/>
                    <a:pt x="1534" y="341"/>
                  </a:cubicBezTo>
                  <a:close/>
                  <a:moveTo>
                    <a:pt x="74" y="1750"/>
                  </a:moveTo>
                  <a:lnTo>
                    <a:pt x="74" y="1750"/>
                  </a:lnTo>
                  <a:cubicBezTo>
                    <a:pt x="85" y="1761"/>
                    <a:pt x="85" y="1761"/>
                    <a:pt x="85" y="1761"/>
                  </a:cubicBezTo>
                  <a:cubicBezTo>
                    <a:pt x="72" y="1765"/>
                    <a:pt x="72" y="1765"/>
                    <a:pt x="72" y="1765"/>
                  </a:cubicBezTo>
                  <a:cubicBezTo>
                    <a:pt x="74" y="1750"/>
                    <a:pt x="74" y="1750"/>
                    <a:pt x="74" y="1750"/>
                  </a:cubicBezTo>
                  <a:close/>
                  <a:moveTo>
                    <a:pt x="37" y="1660"/>
                  </a:moveTo>
                  <a:lnTo>
                    <a:pt x="37" y="1660"/>
                  </a:lnTo>
                  <a:cubicBezTo>
                    <a:pt x="37" y="1658"/>
                    <a:pt x="46" y="1657"/>
                    <a:pt x="46" y="1657"/>
                  </a:cubicBezTo>
                  <a:cubicBezTo>
                    <a:pt x="55" y="1666"/>
                    <a:pt x="55" y="1666"/>
                    <a:pt x="55" y="1666"/>
                  </a:cubicBezTo>
                  <a:cubicBezTo>
                    <a:pt x="49" y="1677"/>
                    <a:pt x="49" y="1677"/>
                    <a:pt x="49" y="1677"/>
                  </a:cubicBezTo>
                  <a:cubicBezTo>
                    <a:pt x="37" y="1660"/>
                    <a:pt x="37" y="1660"/>
                    <a:pt x="37" y="1660"/>
                  </a:cubicBezTo>
                  <a:close/>
                  <a:moveTo>
                    <a:pt x="65" y="1628"/>
                  </a:moveTo>
                  <a:lnTo>
                    <a:pt x="65" y="1628"/>
                  </a:lnTo>
                  <a:cubicBezTo>
                    <a:pt x="65" y="1640"/>
                    <a:pt x="65" y="1640"/>
                    <a:pt x="65" y="1640"/>
                  </a:cubicBezTo>
                  <a:cubicBezTo>
                    <a:pt x="59" y="1641"/>
                    <a:pt x="59" y="1641"/>
                    <a:pt x="59" y="1641"/>
                  </a:cubicBezTo>
                  <a:cubicBezTo>
                    <a:pt x="65" y="1628"/>
                    <a:pt x="65" y="1628"/>
                    <a:pt x="65" y="1628"/>
                  </a:cubicBezTo>
                  <a:close/>
                  <a:moveTo>
                    <a:pt x="51" y="1620"/>
                  </a:moveTo>
                  <a:lnTo>
                    <a:pt x="51" y="1620"/>
                  </a:lnTo>
                  <a:cubicBezTo>
                    <a:pt x="49" y="1634"/>
                    <a:pt x="49" y="1634"/>
                    <a:pt x="49" y="1634"/>
                  </a:cubicBezTo>
                  <a:cubicBezTo>
                    <a:pt x="37" y="1632"/>
                    <a:pt x="37" y="1632"/>
                    <a:pt x="37" y="1632"/>
                  </a:cubicBezTo>
                  <a:cubicBezTo>
                    <a:pt x="51" y="1620"/>
                    <a:pt x="51" y="1620"/>
                    <a:pt x="51" y="1620"/>
                  </a:cubicBezTo>
                  <a:close/>
                  <a:moveTo>
                    <a:pt x="23" y="1559"/>
                  </a:moveTo>
                  <a:lnTo>
                    <a:pt x="23" y="1559"/>
                  </a:lnTo>
                  <a:cubicBezTo>
                    <a:pt x="11" y="1550"/>
                    <a:pt x="11" y="1550"/>
                    <a:pt x="11" y="1550"/>
                  </a:cubicBezTo>
                  <a:cubicBezTo>
                    <a:pt x="22" y="1541"/>
                    <a:pt x="22" y="1541"/>
                    <a:pt x="22" y="1541"/>
                  </a:cubicBezTo>
                  <a:cubicBezTo>
                    <a:pt x="22" y="1541"/>
                    <a:pt x="22" y="1556"/>
                    <a:pt x="23" y="1559"/>
                  </a:cubicBezTo>
                  <a:close/>
                  <a:moveTo>
                    <a:pt x="17" y="1571"/>
                  </a:moveTo>
                  <a:lnTo>
                    <a:pt x="17" y="1571"/>
                  </a:lnTo>
                  <a:cubicBezTo>
                    <a:pt x="29" y="1571"/>
                    <a:pt x="29" y="1571"/>
                    <a:pt x="29" y="1571"/>
                  </a:cubicBezTo>
                  <a:cubicBezTo>
                    <a:pt x="23" y="1579"/>
                    <a:pt x="23" y="1579"/>
                    <a:pt x="23" y="1579"/>
                  </a:cubicBezTo>
                  <a:cubicBezTo>
                    <a:pt x="17" y="1571"/>
                    <a:pt x="17" y="1571"/>
                    <a:pt x="17" y="1571"/>
                  </a:cubicBezTo>
                  <a:close/>
                  <a:moveTo>
                    <a:pt x="48" y="1586"/>
                  </a:moveTo>
                  <a:lnTo>
                    <a:pt x="48" y="1586"/>
                  </a:lnTo>
                  <a:lnTo>
                    <a:pt x="60" y="1602"/>
                  </a:lnTo>
                  <a:cubicBezTo>
                    <a:pt x="54" y="1617"/>
                    <a:pt x="54" y="1617"/>
                    <a:pt x="54" y="1617"/>
                  </a:cubicBezTo>
                  <a:cubicBezTo>
                    <a:pt x="48" y="1586"/>
                    <a:pt x="48" y="1586"/>
                    <a:pt x="48" y="1586"/>
                  </a:cubicBezTo>
                  <a:close/>
                  <a:moveTo>
                    <a:pt x="25" y="1606"/>
                  </a:moveTo>
                  <a:lnTo>
                    <a:pt x="25" y="1606"/>
                  </a:lnTo>
                  <a:cubicBezTo>
                    <a:pt x="14" y="1594"/>
                    <a:pt x="14" y="1594"/>
                    <a:pt x="14" y="1594"/>
                  </a:cubicBezTo>
                  <a:cubicBezTo>
                    <a:pt x="29" y="1590"/>
                    <a:pt x="29" y="1590"/>
                    <a:pt x="29" y="1590"/>
                  </a:cubicBezTo>
                  <a:cubicBezTo>
                    <a:pt x="25" y="1606"/>
                    <a:pt x="25" y="1606"/>
                    <a:pt x="25" y="1606"/>
                  </a:cubicBezTo>
                  <a:close/>
                  <a:moveTo>
                    <a:pt x="14" y="1512"/>
                  </a:moveTo>
                  <a:lnTo>
                    <a:pt x="14" y="1512"/>
                  </a:lnTo>
                  <a:cubicBezTo>
                    <a:pt x="0" y="1522"/>
                    <a:pt x="0" y="1522"/>
                    <a:pt x="0" y="1522"/>
                  </a:cubicBezTo>
                  <a:cubicBezTo>
                    <a:pt x="10" y="1528"/>
                    <a:pt x="10" y="1528"/>
                    <a:pt x="10" y="1528"/>
                  </a:cubicBezTo>
                  <a:cubicBezTo>
                    <a:pt x="17" y="1519"/>
                    <a:pt x="17" y="1519"/>
                    <a:pt x="17" y="1519"/>
                  </a:cubicBezTo>
                  <a:cubicBezTo>
                    <a:pt x="14" y="1512"/>
                    <a:pt x="14" y="1512"/>
                    <a:pt x="14" y="1512"/>
                  </a:cubicBezTo>
                  <a:close/>
                  <a:moveTo>
                    <a:pt x="8" y="1398"/>
                  </a:moveTo>
                  <a:lnTo>
                    <a:pt x="8" y="1398"/>
                  </a:lnTo>
                  <a:cubicBezTo>
                    <a:pt x="28" y="1408"/>
                    <a:pt x="28" y="1408"/>
                    <a:pt x="28" y="1408"/>
                  </a:cubicBezTo>
                  <a:cubicBezTo>
                    <a:pt x="13" y="1411"/>
                    <a:pt x="13" y="1411"/>
                    <a:pt x="13" y="1411"/>
                  </a:cubicBezTo>
                  <a:cubicBezTo>
                    <a:pt x="8" y="1398"/>
                    <a:pt x="8" y="1398"/>
                    <a:pt x="8" y="1398"/>
                  </a:cubicBezTo>
                  <a:close/>
                  <a:moveTo>
                    <a:pt x="14" y="1371"/>
                  </a:moveTo>
                  <a:lnTo>
                    <a:pt x="14" y="1371"/>
                  </a:lnTo>
                  <a:cubicBezTo>
                    <a:pt x="29" y="1380"/>
                    <a:pt x="29" y="1380"/>
                    <a:pt x="29" y="1380"/>
                  </a:cubicBezTo>
                  <a:cubicBezTo>
                    <a:pt x="22" y="1391"/>
                    <a:pt x="22" y="1391"/>
                    <a:pt x="22" y="1391"/>
                  </a:cubicBezTo>
                  <a:cubicBezTo>
                    <a:pt x="14" y="1371"/>
                    <a:pt x="14" y="1371"/>
                    <a:pt x="14" y="1371"/>
                  </a:cubicBezTo>
                  <a:close/>
                  <a:moveTo>
                    <a:pt x="60" y="1337"/>
                  </a:moveTo>
                  <a:lnTo>
                    <a:pt x="60" y="1337"/>
                  </a:lnTo>
                  <a:cubicBezTo>
                    <a:pt x="65" y="1351"/>
                    <a:pt x="65" y="1351"/>
                    <a:pt x="65" y="1351"/>
                  </a:cubicBezTo>
                  <a:cubicBezTo>
                    <a:pt x="49" y="1351"/>
                    <a:pt x="49" y="1351"/>
                    <a:pt x="49" y="1351"/>
                  </a:cubicBezTo>
                  <a:cubicBezTo>
                    <a:pt x="60" y="1337"/>
                    <a:pt x="60" y="1337"/>
                    <a:pt x="60" y="1337"/>
                  </a:cubicBezTo>
                  <a:close/>
                  <a:moveTo>
                    <a:pt x="74" y="1328"/>
                  </a:moveTo>
                  <a:lnTo>
                    <a:pt x="74" y="1328"/>
                  </a:lnTo>
                  <a:cubicBezTo>
                    <a:pt x="86" y="1331"/>
                    <a:pt x="86" y="1331"/>
                    <a:pt x="86" y="1331"/>
                  </a:cubicBezTo>
                  <a:cubicBezTo>
                    <a:pt x="91" y="1340"/>
                    <a:pt x="91" y="1340"/>
                    <a:pt x="91" y="1340"/>
                  </a:cubicBezTo>
                  <a:cubicBezTo>
                    <a:pt x="75" y="1351"/>
                    <a:pt x="75" y="1351"/>
                    <a:pt x="75" y="1351"/>
                  </a:cubicBezTo>
                  <a:cubicBezTo>
                    <a:pt x="74" y="1328"/>
                    <a:pt x="74" y="1328"/>
                    <a:pt x="74" y="1328"/>
                  </a:cubicBezTo>
                  <a:close/>
                  <a:moveTo>
                    <a:pt x="219" y="1227"/>
                  </a:moveTo>
                  <a:lnTo>
                    <a:pt x="219" y="1227"/>
                  </a:lnTo>
                  <a:cubicBezTo>
                    <a:pt x="218" y="1227"/>
                    <a:pt x="233" y="1210"/>
                    <a:pt x="233" y="1210"/>
                  </a:cubicBezTo>
                  <a:cubicBezTo>
                    <a:pt x="237" y="1229"/>
                    <a:pt x="237" y="1229"/>
                    <a:pt x="237" y="1229"/>
                  </a:cubicBezTo>
                  <a:cubicBezTo>
                    <a:pt x="228" y="1236"/>
                    <a:pt x="228" y="1236"/>
                    <a:pt x="228" y="1236"/>
                  </a:cubicBezTo>
                  <a:cubicBezTo>
                    <a:pt x="219" y="1227"/>
                    <a:pt x="219" y="1227"/>
                    <a:pt x="219" y="1227"/>
                  </a:cubicBezTo>
                  <a:close/>
                  <a:moveTo>
                    <a:pt x="224" y="1200"/>
                  </a:moveTo>
                  <a:lnTo>
                    <a:pt x="224" y="1200"/>
                  </a:lnTo>
                  <a:cubicBezTo>
                    <a:pt x="222" y="1201"/>
                    <a:pt x="218" y="1207"/>
                    <a:pt x="218" y="1207"/>
                  </a:cubicBezTo>
                  <a:cubicBezTo>
                    <a:pt x="202" y="1191"/>
                    <a:pt x="202" y="1191"/>
                    <a:pt x="202" y="1191"/>
                  </a:cubicBezTo>
                  <a:cubicBezTo>
                    <a:pt x="219" y="1189"/>
                    <a:pt x="219" y="1189"/>
                    <a:pt x="219" y="1189"/>
                  </a:cubicBezTo>
                  <a:cubicBezTo>
                    <a:pt x="224" y="1200"/>
                    <a:pt x="224" y="1200"/>
                    <a:pt x="224" y="1200"/>
                  </a:cubicBezTo>
                  <a:close/>
                  <a:moveTo>
                    <a:pt x="239" y="1166"/>
                  </a:moveTo>
                  <a:lnTo>
                    <a:pt x="239" y="1166"/>
                  </a:lnTo>
                  <a:cubicBezTo>
                    <a:pt x="263" y="1145"/>
                    <a:pt x="263" y="1145"/>
                    <a:pt x="263" y="1145"/>
                  </a:cubicBezTo>
                  <a:cubicBezTo>
                    <a:pt x="274" y="1154"/>
                    <a:pt x="274" y="1154"/>
                    <a:pt x="274" y="1154"/>
                  </a:cubicBezTo>
                  <a:cubicBezTo>
                    <a:pt x="259" y="1166"/>
                    <a:pt x="259" y="1166"/>
                    <a:pt x="259" y="1166"/>
                  </a:cubicBezTo>
                  <a:cubicBezTo>
                    <a:pt x="239" y="1166"/>
                    <a:pt x="239" y="1166"/>
                    <a:pt x="239" y="1166"/>
                  </a:cubicBezTo>
                  <a:close/>
                  <a:moveTo>
                    <a:pt x="242" y="1197"/>
                  </a:moveTo>
                  <a:lnTo>
                    <a:pt x="242" y="1197"/>
                  </a:lnTo>
                  <a:cubicBezTo>
                    <a:pt x="253" y="1178"/>
                    <a:pt x="253" y="1178"/>
                    <a:pt x="253" y="1178"/>
                  </a:cubicBezTo>
                  <a:cubicBezTo>
                    <a:pt x="268" y="1178"/>
                    <a:pt x="268" y="1178"/>
                    <a:pt x="268" y="1178"/>
                  </a:cubicBezTo>
                  <a:cubicBezTo>
                    <a:pt x="273" y="1171"/>
                    <a:pt x="273" y="1171"/>
                    <a:pt x="273" y="1171"/>
                  </a:cubicBezTo>
                  <a:cubicBezTo>
                    <a:pt x="286" y="1169"/>
                    <a:pt x="286" y="1169"/>
                    <a:pt x="286" y="1169"/>
                  </a:cubicBezTo>
                  <a:cubicBezTo>
                    <a:pt x="294" y="1178"/>
                    <a:pt x="294" y="1178"/>
                    <a:pt x="294" y="1178"/>
                  </a:cubicBezTo>
                  <a:cubicBezTo>
                    <a:pt x="282" y="1192"/>
                    <a:pt x="282" y="1192"/>
                    <a:pt x="282" y="1192"/>
                  </a:cubicBezTo>
                  <a:cubicBezTo>
                    <a:pt x="265" y="1192"/>
                    <a:pt x="265" y="1192"/>
                    <a:pt x="265" y="1192"/>
                  </a:cubicBezTo>
                  <a:cubicBezTo>
                    <a:pt x="253" y="1198"/>
                    <a:pt x="253" y="1198"/>
                    <a:pt x="253" y="1198"/>
                  </a:cubicBezTo>
                  <a:cubicBezTo>
                    <a:pt x="242" y="1197"/>
                    <a:pt x="242" y="1197"/>
                    <a:pt x="242" y="1197"/>
                  </a:cubicBezTo>
                  <a:close/>
                  <a:moveTo>
                    <a:pt x="452" y="967"/>
                  </a:moveTo>
                  <a:lnTo>
                    <a:pt x="452" y="967"/>
                  </a:lnTo>
                  <a:cubicBezTo>
                    <a:pt x="458" y="955"/>
                    <a:pt x="458" y="955"/>
                    <a:pt x="458" y="955"/>
                  </a:cubicBezTo>
                  <a:cubicBezTo>
                    <a:pt x="479" y="951"/>
                    <a:pt x="479" y="951"/>
                    <a:pt x="479" y="951"/>
                  </a:cubicBezTo>
                  <a:cubicBezTo>
                    <a:pt x="463" y="970"/>
                    <a:pt x="463" y="970"/>
                    <a:pt x="463" y="970"/>
                  </a:cubicBezTo>
                  <a:cubicBezTo>
                    <a:pt x="452" y="967"/>
                    <a:pt x="452" y="967"/>
                    <a:pt x="452" y="967"/>
                  </a:cubicBezTo>
                  <a:close/>
                  <a:moveTo>
                    <a:pt x="435" y="1006"/>
                  </a:moveTo>
                  <a:lnTo>
                    <a:pt x="435" y="1006"/>
                  </a:lnTo>
                  <a:cubicBezTo>
                    <a:pt x="429" y="995"/>
                    <a:pt x="429" y="995"/>
                    <a:pt x="429" y="995"/>
                  </a:cubicBezTo>
                  <a:cubicBezTo>
                    <a:pt x="415" y="996"/>
                    <a:pt x="415" y="996"/>
                    <a:pt x="415" y="996"/>
                  </a:cubicBezTo>
                  <a:cubicBezTo>
                    <a:pt x="427" y="983"/>
                    <a:pt x="427" y="983"/>
                    <a:pt x="427" y="983"/>
                  </a:cubicBezTo>
                  <a:cubicBezTo>
                    <a:pt x="450" y="981"/>
                    <a:pt x="450" y="981"/>
                    <a:pt x="450" y="981"/>
                  </a:cubicBezTo>
                  <a:cubicBezTo>
                    <a:pt x="463" y="975"/>
                    <a:pt x="463" y="975"/>
                    <a:pt x="463" y="975"/>
                  </a:cubicBezTo>
                  <a:cubicBezTo>
                    <a:pt x="443" y="998"/>
                    <a:pt x="443" y="998"/>
                    <a:pt x="443" y="998"/>
                  </a:cubicBezTo>
                  <a:cubicBezTo>
                    <a:pt x="435" y="1006"/>
                    <a:pt x="435" y="1006"/>
                    <a:pt x="435" y="1006"/>
                  </a:cubicBezTo>
                  <a:close/>
                  <a:moveTo>
                    <a:pt x="475" y="870"/>
                  </a:moveTo>
                  <a:lnTo>
                    <a:pt x="475" y="870"/>
                  </a:lnTo>
                  <a:cubicBezTo>
                    <a:pt x="481" y="874"/>
                    <a:pt x="481" y="874"/>
                    <a:pt x="481" y="874"/>
                  </a:cubicBezTo>
                  <a:cubicBezTo>
                    <a:pt x="482" y="883"/>
                    <a:pt x="482" y="883"/>
                    <a:pt x="482" y="883"/>
                  </a:cubicBezTo>
                  <a:cubicBezTo>
                    <a:pt x="473" y="891"/>
                    <a:pt x="473" y="891"/>
                    <a:pt x="473" y="891"/>
                  </a:cubicBezTo>
                  <a:cubicBezTo>
                    <a:pt x="467" y="882"/>
                    <a:pt x="467" y="882"/>
                    <a:pt x="467" y="882"/>
                  </a:cubicBezTo>
                  <a:cubicBezTo>
                    <a:pt x="475" y="870"/>
                    <a:pt x="475" y="870"/>
                    <a:pt x="475" y="870"/>
                  </a:cubicBezTo>
                  <a:close/>
                  <a:moveTo>
                    <a:pt x="505" y="837"/>
                  </a:moveTo>
                  <a:lnTo>
                    <a:pt x="505" y="837"/>
                  </a:lnTo>
                  <a:cubicBezTo>
                    <a:pt x="513" y="830"/>
                    <a:pt x="513" y="830"/>
                    <a:pt x="513" y="830"/>
                  </a:cubicBezTo>
                  <a:cubicBezTo>
                    <a:pt x="527" y="833"/>
                    <a:pt x="527" y="833"/>
                    <a:pt x="527" y="833"/>
                  </a:cubicBezTo>
                  <a:cubicBezTo>
                    <a:pt x="508" y="848"/>
                    <a:pt x="508" y="848"/>
                    <a:pt x="508" y="848"/>
                  </a:cubicBezTo>
                  <a:cubicBezTo>
                    <a:pt x="505" y="837"/>
                    <a:pt x="505" y="837"/>
                    <a:pt x="505" y="837"/>
                  </a:cubicBezTo>
                  <a:close/>
                  <a:moveTo>
                    <a:pt x="495" y="810"/>
                  </a:moveTo>
                  <a:lnTo>
                    <a:pt x="495" y="810"/>
                  </a:lnTo>
                  <a:cubicBezTo>
                    <a:pt x="510" y="793"/>
                    <a:pt x="510" y="793"/>
                    <a:pt x="510" y="793"/>
                  </a:cubicBezTo>
                  <a:cubicBezTo>
                    <a:pt x="513" y="808"/>
                    <a:pt x="513" y="808"/>
                    <a:pt x="513" y="808"/>
                  </a:cubicBezTo>
                  <a:cubicBezTo>
                    <a:pt x="499" y="830"/>
                    <a:pt x="499" y="830"/>
                    <a:pt x="499" y="830"/>
                  </a:cubicBezTo>
                  <a:cubicBezTo>
                    <a:pt x="495" y="810"/>
                    <a:pt x="495" y="810"/>
                    <a:pt x="495" y="810"/>
                  </a:cubicBezTo>
                  <a:close/>
                  <a:moveTo>
                    <a:pt x="596" y="663"/>
                  </a:moveTo>
                  <a:lnTo>
                    <a:pt x="596" y="663"/>
                  </a:lnTo>
                  <a:cubicBezTo>
                    <a:pt x="600" y="656"/>
                    <a:pt x="600" y="656"/>
                    <a:pt x="600" y="656"/>
                  </a:cubicBezTo>
                  <a:cubicBezTo>
                    <a:pt x="609" y="657"/>
                    <a:pt x="609" y="657"/>
                    <a:pt x="609" y="657"/>
                  </a:cubicBezTo>
                  <a:cubicBezTo>
                    <a:pt x="603" y="671"/>
                    <a:pt x="603" y="671"/>
                    <a:pt x="603" y="671"/>
                  </a:cubicBezTo>
                  <a:cubicBezTo>
                    <a:pt x="596" y="663"/>
                    <a:pt x="596" y="663"/>
                    <a:pt x="596" y="663"/>
                  </a:cubicBezTo>
                  <a:close/>
                  <a:moveTo>
                    <a:pt x="498" y="581"/>
                  </a:moveTo>
                  <a:lnTo>
                    <a:pt x="498" y="581"/>
                  </a:lnTo>
                  <a:cubicBezTo>
                    <a:pt x="505" y="588"/>
                    <a:pt x="505" y="588"/>
                    <a:pt x="505" y="588"/>
                  </a:cubicBezTo>
                  <a:cubicBezTo>
                    <a:pt x="501" y="596"/>
                    <a:pt x="501" y="596"/>
                    <a:pt x="501" y="596"/>
                  </a:cubicBezTo>
                  <a:cubicBezTo>
                    <a:pt x="492" y="591"/>
                    <a:pt x="492" y="591"/>
                    <a:pt x="492" y="591"/>
                  </a:cubicBezTo>
                  <a:cubicBezTo>
                    <a:pt x="498" y="581"/>
                    <a:pt x="498" y="581"/>
                    <a:pt x="498" y="581"/>
                  </a:cubicBezTo>
                  <a:close/>
                  <a:moveTo>
                    <a:pt x="525" y="539"/>
                  </a:moveTo>
                  <a:lnTo>
                    <a:pt x="525" y="539"/>
                  </a:lnTo>
                  <a:cubicBezTo>
                    <a:pt x="507" y="556"/>
                    <a:pt x="507" y="556"/>
                    <a:pt x="507" y="556"/>
                  </a:cubicBezTo>
                  <a:cubicBezTo>
                    <a:pt x="507" y="541"/>
                    <a:pt x="507" y="541"/>
                    <a:pt x="507" y="541"/>
                  </a:cubicBezTo>
                  <a:cubicBezTo>
                    <a:pt x="521" y="516"/>
                    <a:pt x="521" y="516"/>
                    <a:pt x="521" y="516"/>
                  </a:cubicBezTo>
                  <a:cubicBezTo>
                    <a:pt x="525" y="539"/>
                    <a:pt x="525" y="539"/>
                    <a:pt x="525" y="539"/>
                  </a:cubicBezTo>
                  <a:close/>
                  <a:moveTo>
                    <a:pt x="538" y="527"/>
                  </a:moveTo>
                  <a:lnTo>
                    <a:pt x="538" y="527"/>
                  </a:lnTo>
                  <a:cubicBezTo>
                    <a:pt x="530" y="516"/>
                    <a:pt x="530" y="516"/>
                    <a:pt x="530" y="516"/>
                  </a:cubicBezTo>
                  <a:cubicBezTo>
                    <a:pt x="538" y="509"/>
                    <a:pt x="538" y="509"/>
                    <a:pt x="538" y="509"/>
                  </a:cubicBezTo>
                  <a:cubicBezTo>
                    <a:pt x="544" y="513"/>
                    <a:pt x="544" y="513"/>
                    <a:pt x="544" y="513"/>
                  </a:cubicBezTo>
                  <a:cubicBezTo>
                    <a:pt x="538" y="527"/>
                    <a:pt x="538" y="527"/>
                    <a:pt x="538" y="527"/>
                  </a:cubicBezTo>
                  <a:close/>
                  <a:moveTo>
                    <a:pt x="583" y="490"/>
                  </a:moveTo>
                  <a:lnTo>
                    <a:pt x="583" y="490"/>
                  </a:lnTo>
                  <a:cubicBezTo>
                    <a:pt x="582" y="504"/>
                    <a:pt x="582" y="504"/>
                    <a:pt x="582" y="504"/>
                  </a:cubicBezTo>
                  <a:cubicBezTo>
                    <a:pt x="553" y="526"/>
                    <a:pt x="553" y="526"/>
                    <a:pt x="553" y="526"/>
                  </a:cubicBezTo>
                  <a:cubicBezTo>
                    <a:pt x="557" y="497"/>
                    <a:pt x="557" y="497"/>
                    <a:pt x="557" y="497"/>
                  </a:cubicBezTo>
                  <a:cubicBezTo>
                    <a:pt x="583" y="490"/>
                    <a:pt x="583" y="490"/>
                    <a:pt x="583" y="490"/>
                  </a:cubicBezTo>
                  <a:close/>
                  <a:moveTo>
                    <a:pt x="609" y="455"/>
                  </a:moveTo>
                  <a:lnTo>
                    <a:pt x="609" y="455"/>
                  </a:lnTo>
                  <a:cubicBezTo>
                    <a:pt x="619" y="440"/>
                    <a:pt x="619" y="440"/>
                    <a:pt x="619" y="440"/>
                  </a:cubicBezTo>
                  <a:cubicBezTo>
                    <a:pt x="632" y="452"/>
                    <a:pt x="632" y="452"/>
                    <a:pt x="632" y="452"/>
                  </a:cubicBezTo>
                  <a:cubicBezTo>
                    <a:pt x="609" y="455"/>
                    <a:pt x="609" y="455"/>
                    <a:pt x="609" y="455"/>
                  </a:cubicBezTo>
                  <a:close/>
                  <a:moveTo>
                    <a:pt x="631" y="461"/>
                  </a:moveTo>
                  <a:lnTo>
                    <a:pt x="631" y="461"/>
                  </a:lnTo>
                  <a:cubicBezTo>
                    <a:pt x="631" y="494"/>
                    <a:pt x="631" y="494"/>
                    <a:pt x="631" y="494"/>
                  </a:cubicBezTo>
                  <a:cubicBezTo>
                    <a:pt x="614" y="484"/>
                    <a:pt x="614" y="484"/>
                    <a:pt x="614" y="484"/>
                  </a:cubicBezTo>
                  <a:cubicBezTo>
                    <a:pt x="593" y="500"/>
                    <a:pt x="593" y="500"/>
                    <a:pt x="593" y="500"/>
                  </a:cubicBezTo>
                  <a:cubicBezTo>
                    <a:pt x="594" y="483"/>
                    <a:pt x="594" y="483"/>
                    <a:pt x="594" y="483"/>
                  </a:cubicBezTo>
                  <a:cubicBezTo>
                    <a:pt x="631" y="461"/>
                    <a:pt x="631" y="461"/>
                    <a:pt x="631" y="461"/>
                  </a:cubicBezTo>
                  <a:close/>
                  <a:moveTo>
                    <a:pt x="641" y="382"/>
                  </a:moveTo>
                  <a:lnTo>
                    <a:pt x="641" y="382"/>
                  </a:lnTo>
                  <a:cubicBezTo>
                    <a:pt x="648" y="403"/>
                    <a:pt x="648" y="403"/>
                    <a:pt x="648" y="403"/>
                  </a:cubicBezTo>
                  <a:cubicBezTo>
                    <a:pt x="648" y="431"/>
                    <a:pt x="648" y="431"/>
                    <a:pt x="648" y="431"/>
                  </a:cubicBezTo>
                  <a:cubicBezTo>
                    <a:pt x="626" y="437"/>
                    <a:pt x="626" y="437"/>
                    <a:pt x="626" y="437"/>
                  </a:cubicBezTo>
                  <a:cubicBezTo>
                    <a:pt x="617" y="429"/>
                    <a:pt x="617" y="429"/>
                    <a:pt x="617" y="429"/>
                  </a:cubicBezTo>
                  <a:cubicBezTo>
                    <a:pt x="637" y="416"/>
                    <a:pt x="637" y="416"/>
                    <a:pt x="637" y="416"/>
                  </a:cubicBezTo>
                  <a:cubicBezTo>
                    <a:pt x="626" y="414"/>
                    <a:pt x="626" y="414"/>
                    <a:pt x="626" y="414"/>
                  </a:cubicBezTo>
                  <a:cubicBezTo>
                    <a:pt x="605" y="431"/>
                    <a:pt x="605" y="431"/>
                    <a:pt x="605" y="431"/>
                  </a:cubicBezTo>
                  <a:cubicBezTo>
                    <a:pt x="599" y="420"/>
                    <a:pt x="599" y="420"/>
                    <a:pt x="599" y="420"/>
                  </a:cubicBezTo>
                  <a:cubicBezTo>
                    <a:pt x="605" y="405"/>
                    <a:pt x="605" y="405"/>
                    <a:pt x="605" y="405"/>
                  </a:cubicBezTo>
                  <a:cubicBezTo>
                    <a:pt x="620" y="408"/>
                    <a:pt x="620" y="408"/>
                    <a:pt x="620" y="408"/>
                  </a:cubicBezTo>
                  <a:cubicBezTo>
                    <a:pt x="634" y="391"/>
                    <a:pt x="634" y="391"/>
                    <a:pt x="634" y="391"/>
                  </a:cubicBezTo>
                  <a:cubicBezTo>
                    <a:pt x="631" y="383"/>
                    <a:pt x="631" y="383"/>
                    <a:pt x="631" y="383"/>
                  </a:cubicBezTo>
                  <a:cubicBezTo>
                    <a:pt x="641" y="382"/>
                    <a:pt x="641" y="382"/>
                    <a:pt x="641" y="382"/>
                  </a:cubicBezTo>
                  <a:close/>
                  <a:moveTo>
                    <a:pt x="660" y="391"/>
                  </a:moveTo>
                  <a:lnTo>
                    <a:pt x="660" y="391"/>
                  </a:lnTo>
                  <a:cubicBezTo>
                    <a:pt x="651" y="385"/>
                    <a:pt x="651" y="385"/>
                    <a:pt x="651" y="385"/>
                  </a:cubicBezTo>
                  <a:cubicBezTo>
                    <a:pt x="652" y="362"/>
                    <a:pt x="652" y="362"/>
                    <a:pt x="652" y="362"/>
                  </a:cubicBezTo>
                  <a:cubicBezTo>
                    <a:pt x="674" y="345"/>
                    <a:pt x="674" y="345"/>
                    <a:pt x="674" y="345"/>
                  </a:cubicBezTo>
                  <a:cubicBezTo>
                    <a:pt x="675" y="330"/>
                    <a:pt x="675" y="330"/>
                    <a:pt x="675" y="330"/>
                  </a:cubicBezTo>
                  <a:cubicBezTo>
                    <a:pt x="695" y="322"/>
                    <a:pt x="695" y="322"/>
                    <a:pt x="695" y="322"/>
                  </a:cubicBezTo>
                  <a:cubicBezTo>
                    <a:pt x="700" y="338"/>
                    <a:pt x="700" y="338"/>
                    <a:pt x="700" y="338"/>
                  </a:cubicBezTo>
                  <a:cubicBezTo>
                    <a:pt x="683" y="350"/>
                    <a:pt x="683" y="350"/>
                    <a:pt x="683" y="350"/>
                  </a:cubicBezTo>
                  <a:cubicBezTo>
                    <a:pt x="681" y="365"/>
                    <a:pt x="681" y="365"/>
                    <a:pt x="681" y="365"/>
                  </a:cubicBezTo>
                  <a:cubicBezTo>
                    <a:pt x="660" y="391"/>
                    <a:pt x="660" y="391"/>
                    <a:pt x="660" y="391"/>
                  </a:cubicBezTo>
                  <a:close/>
                  <a:moveTo>
                    <a:pt x="713" y="400"/>
                  </a:moveTo>
                  <a:lnTo>
                    <a:pt x="713" y="400"/>
                  </a:lnTo>
                  <a:cubicBezTo>
                    <a:pt x="733" y="420"/>
                    <a:pt x="733" y="420"/>
                    <a:pt x="733" y="420"/>
                  </a:cubicBezTo>
                  <a:cubicBezTo>
                    <a:pt x="706" y="451"/>
                    <a:pt x="706" y="451"/>
                    <a:pt x="706" y="451"/>
                  </a:cubicBezTo>
                  <a:cubicBezTo>
                    <a:pt x="687" y="461"/>
                    <a:pt x="687" y="461"/>
                    <a:pt x="687" y="461"/>
                  </a:cubicBezTo>
                  <a:cubicBezTo>
                    <a:pt x="681" y="475"/>
                    <a:pt x="681" y="475"/>
                    <a:pt x="681" y="475"/>
                  </a:cubicBezTo>
                  <a:cubicBezTo>
                    <a:pt x="669" y="471"/>
                    <a:pt x="669" y="471"/>
                    <a:pt x="669" y="471"/>
                  </a:cubicBezTo>
                  <a:cubicBezTo>
                    <a:pt x="671" y="454"/>
                    <a:pt x="671" y="454"/>
                    <a:pt x="671" y="454"/>
                  </a:cubicBezTo>
                  <a:cubicBezTo>
                    <a:pt x="651" y="480"/>
                    <a:pt x="651" y="480"/>
                    <a:pt x="651" y="480"/>
                  </a:cubicBezTo>
                  <a:cubicBezTo>
                    <a:pt x="643" y="480"/>
                    <a:pt x="643" y="480"/>
                    <a:pt x="643" y="480"/>
                  </a:cubicBezTo>
                  <a:cubicBezTo>
                    <a:pt x="645" y="460"/>
                    <a:pt x="645" y="460"/>
                    <a:pt x="645" y="460"/>
                  </a:cubicBezTo>
                  <a:cubicBezTo>
                    <a:pt x="654" y="455"/>
                    <a:pt x="654" y="455"/>
                    <a:pt x="654" y="455"/>
                  </a:cubicBezTo>
                  <a:cubicBezTo>
                    <a:pt x="651" y="440"/>
                    <a:pt x="651" y="440"/>
                    <a:pt x="651" y="440"/>
                  </a:cubicBezTo>
                  <a:cubicBezTo>
                    <a:pt x="663" y="428"/>
                    <a:pt x="663" y="428"/>
                    <a:pt x="663" y="428"/>
                  </a:cubicBezTo>
                  <a:cubicBezTo>
                    <a:pt x="663" y="412"/>
                    <a:pt x="663" y="412"/>
                    <a:pt x="663" y="412"/>
                  </a:cubicBezTo>
                  <a:cubicBezTo>
                    <a:pt x="681" y="382"/>
                    <a:pt x="681" y="382"/>
                    <a:pt x="681" y="382"/>
                  </a:cubicBezTo>
                  <a:cubicBezTo>
                    <a:pt x="672" y="425"/>
                    <a:pt x="672" y="425"/>
                    <a:pt x="672" y="425"/>
                  </a:cubicBezTo>
                  <a:cubicBezTo>
                    <a:pt x="675" y="440"/>
                    <a:pt x="675" y="440"/>
                    <a:pt x="675" y="440"/>
                  </a:cubicBezTo>
                  <a:cubicBezTo>
                    <a:pt x="687" y="420"/>
                    <a:pt x="687" y="420"/>
                    <a:pt x="687" y="420"/>
                  </a:cubicBezTo>
                  <a:cubicBezTo>
                    <a:pt x="712" y="419"/>
                    <a:pt x="712" y="419"/>
                    <a:pt x="712" y="419"/>
                  </a:cubicBezTo>
                  <a:cubicBezTo>
                    <a:pt x="703" y="405"/>
                    <a:pt x="703" y="405"/>
                    <a:pt x="703" y="405"/>
                  </a:cubicBezTo>
                  <a:cubicBezTo>
                    <a:pt x="703" y="393"/>
                    <a:pt x="703" y="393"/>
                    <a:pt x="703" y="393"/>
                  </a:cubicBezTo>
                  <a:cubicBezTo>
                    <a:pt x="713" y="400"/>
                    <a:pt x="713" y="400"/>
                    <a:pt x="713" y="400"/>
                  </a:cubicBezTo>
                  <a:close/>
                  <a:moveTo>
                    <a:pt x="710" y="383"/>
                  </a:moveTo>
                  <a:lnTo>
                    <a:pt x="710" y="383"/>
                  </a:lnTo>
                  <a:cubicBezTo>
                    <a:pt x="706" y="377"/>
                    <a:pt x="706" y="377"/>
                    <a:pt x="706" y="377"/>
                  </a:cubicBezTo>
                  <a:cubicBezTo>
                    <a:pt x="718" y="373"/>
                    <a:pt x="718" y="373"/>
                    <a:pt x="718" y="373"/>
                  </a:cubicBezTo>
                  <a:cubicBezTo>
                    <a:pt x="733" y="382"/>
                    <a:pt x="733" y="382"/>
                    <a:pt x="733" y="382"/>
                  </a:cubicBezTo>
                  <a:cubicBezTo>
                    <a:pt x="733" y="393"/>
                    <a:pt x="733" y="393"/>
                    <a:pt x="733" y="393"/>
                  </a:cubicBezTo>
                  <a:cubicBezTo>
                    <a:pt x="710" y="383"/>
                    <a:pt x="710" y="383"/>
                    <a:pt x="710" y="383"/>
                  </a:cubicBezTo>
                  <a:close/>
                  <a:moveTo>
                    <a:pt x="755" y="406"/>
                  </a:moveTo>
                  <a:lnTo>
                    <a:pt x="755" y="406"/>
                  </a:lnTo>
                  <a:cubicBezTo>
                    <a:pt x="761" y="386"/>
                    <a:pt x="761" y="386"/>
                    <a:pt x="761" y="386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755" y="406"/>
                    <a:pt x="755" y="406"/>
                    <a:pt x="755" y="406"/>
                  </a:cubicBezTo>
                  <a:close/>
                  <a:moveTo>
                    <a:pt x="810" y="319"/>
                  </a:moveTo>
                  <a:lnTo>
                    <a:pt x="810" y="319"/>
                  </a:lnTo>
                  <a:cubicBezTo>
                    <a:pt x="807" y="328"/>
                    <a:pt x="807" y="328"/>
                    <a:pt x="807" y="328"/>
                  </a:cubicBezTo>
                  <a:cubicBezTo>
                    <a:pt x="811" y="342"/>
                    <a:pt x="811" y="342"/>
                    <a:pt x="811" y="342"/>
                  </a:cubicBezTo>
                  <a:cubicBezTo>
                    <a:pt x="793" y="345"/>
                    <a:pt x="793" y="345"/>
                    <a:pt x="793" y="345"/>
                  </a:cubicBezTo>
                  <a:cubicBezTo>
                    <a:pt x="787" y="354"/>
                    <a:pt x="787" y="354"/>
                    <a:pt x="787" y="354"/>
                  </a:cubicBezTo>
                  <a:cubicBezTo>
                    <a:pt x="768" y="353"/>
                    <a:pt x="768" y="353"/>
                    <a:pt x="768" y="353"/>
                  </a:cubicBezTo>
                  <a:cubicBezTo>
                    <a:pt x="764" y="373"/>
                    <a:pt x="764" y="373"/>
                    <a:pt x="764" y="373"/>
                  </a:cubicBezTo>
                  <a:cubicBezTo>
                    <a:pt x="756" y="373"/>
                    <a:pt x="756" y="373"/>
                    <a:pt x="756" y="373"/>
                  </a:cubicBezTo>
                  <a:cubicBezTo>
                    <a:pt x="756" y="359"/>
                    <a:pt x="756" y="359"/>
                    <a:pt x="756" y="359"/>
                  </a:cubicBezTo>
                  <a:cubicBezTo>
                    <a:pt x="742" y="356"/>
                    <a:pt x="742" y="356"/>
                    <a:pt x="742" y="356"/>
                  </a:cubicBezTo>
                  <a:cubicBezTo>
                    <a:pt x="756" y="339"/>
                    <a:pt x="756" y="339"/>
                    <a:pt x="756" y="339"/>
                  </a:cubicBezTo>
                  <a:cubicBezTo>
                    <a:pt x="739" y="338"/>
                    <a:pt x="739" y="338"/>
                    <a:pt x="739" y="338"/>
                  </a:cubicBezTo>
                  <a:cubicBezTo>
                    <a:pt x="747" y="319"/>
                    <a:pt x="747" y="319"/>
                    <a:pt x="747" y="319"/>
                  </a:cubicBezTo>
                  <a:cubicBezTo>
                    <a:pt x="768" y="318"/>
                    <a:pt x="768" y="318"/>
                    <a:pt x="768" y="318"/>
                  </a:cubicBezTo>
                  <a:cubicBezTo>
                    <a:pt x="748" y="307"/>
                    <a:pt x="748" y="307"/>
                    <a:pt x="748" y="307"/>
                  </a:cubicBezTo>
                  <a:cubicBezTo>
                    <a:pt x="759" y="290"/>
                    <a:pt x="759" y="290"/>
                    <a:pt x="759" y="290"/>
                  </a:cubicBezTo>
                  <a:cubicBezTo>
                    <a:pt x="771" y="299"/>
                    <a:pt x="771" y="299"/>
                    <a:pt x="771" y="299"/>
                  </a:cubicBezTo>
                  <a:cubicBezTo>
                    <a:pt x="767" y="283"/>
                    <a:pt x="767" y="283"/>
                    <a:pt x="767" y="283"/>
                  </a:cubicBezTo>
                  <a:cubicBezTo>
                    <a:pt x="791" y="284"/>
                    <a:pt x="791" y="284"/>
                    <a:pt x="791" y="284"/>
                  </a:cubicBezTo>
                  <a:cubicBezTo>
                    <a:pt x="794" y="298"/>
                    <a:pt x="794" y="298"/>
                    <a:pt x="794" y="298"/>
                  </a:cubicBezTo>
                  <a:cubicBezTo>
                    <a:pt x="805" y="301"/>
                    <a:pt x="805" y="301"/>
                    <a:pt x="805" y="301"/>
                  </a:cubicBezTo>
                  <a:cubicBezTo>
                    <a:pt x="810" y="319"/>
                    <a:pt x="810" y="319"/>
                    <a:pt x="810" y="319"/>
                  </a:cubicBezTo>
                  <a:close/>
                  <a:moveTo>
                    <a:pt x="810" y="272"/>
                  </a:moveTo>
                  <a:lnTo>
                    <a:pt x="810" y="272"/>
                  </a:lnTo>
                  <a:cubicBezTo>
                    <a:pt x="833" y="270"/>
                    <a:pt x="833" y="270"/>
                    <a:pt x="833" y="270"/>
                  </a:cubicBezTo>
                  <a:cubicBezTo>
                    <a:pt x="833" y="258"/>
                    <a:pt x="833" y="258"/>
                    <a:pt x="833" y="258"/>
                  </a:cubicBezTo>
                  <a:cubicBezTo>
                    <a:pt x="852" y="258"/>
                    <a:pt x="852" y="258"/>
                    <a:pt x="852" y="258"/>
                  </a:cubicBezTo>
                  <a:cubicBezTo>
                    <a:pt x="862" y="246"/>
                    <a:pt x="862" y="246"/>
                    <a:pt x="862" y="246"/>
                  </a:cubicBezTo>
                  <a:cubicBezTo>
                    <a:pt x="872" y="261"/>
                    <a:pt x="872" y="261"/>
                    <a:pt x="872" y="261"/>
                  </a:cubicBezTo>
                  <a:cubicBezTo>
                    <a:pt x="860" y="275"/>
                    <a:pt x="860" y="275"/>
                    <a:pt x="860" y="275"/>
                  </a:cubicBezTo>
                  <a:cubicBezTo>
                    <a:pt x="862" y="287"/>
                    <a:pt x="862" y="287"/>
                    <a:pt x="862" y="287"/>
                  </a:cubicBezTo>
                  <a:cubicBezTo>
                    <a:pt x="842" y="287"/>
                    <a:pt x="842" y="287"/>
                    <a:pt x="842" y="287"/>
                  </a:cubicBezTo>
                  <a:cubicBezTo>
                    <a:pt x="826" y="293"/>
                    <a:pt x="826" y="293"/>
                    <a:pt x="826" y="293"/>
                  </a:cubicBezTo>
                  <a:cubicBezTo>
                    <a:pt x="810" y="272"/>
                    <a:pt x="810" y="272"/>
                    <a:pt x="810" y="272"/>
                  </a:cubicBezTo>
                  <a:close/>
                  <a:moveTo>
                    <a:pt x="875" y="182"/>
                  </a:moveTo>
                  <a:lnTo>
                    <a:pt x="875" y="182"/>
                  </a:lnTo>
                  <a:cubicBezTo>
                    <a:pt x="872" y="171"/>
                    <a:pt x="872" y="171"/>
                    <a:pt x="872" y="171"/>
                  </a:cubicBezTo>
                  <a:cubicBezTo>
                    <a:pt x="886" y="166"/>
                    <a:pt x="886" y="166"/>
                    <a:pt x="886" y="166"/>
                  </a:cubicBezTo>
                  <a:cubicBezTo>
                    <a:pt x="875" y="182"/>
                    <a:pt x="875" y="182"/>
                    <a:pt x="875" y="182"/>
                  </a:cubicBezTo>
                  <a:close/>
                  <a:moveTo>
                    <a:pt x="846" y="214"/>
                  </a:moveTo>
                  <a:lnTo>
                    <a:pt x="846" y="214"/>
                  </a:lnTo>
                  <a:cubicBezTo>
                    <a:pt x="848" y="195"/>
                    <a:pt x="848" y="195"/>
                    <a:pt x="848" y="195"/>
                  </a:cubicBezTo>
                  <a:cubicBezTo>
                    <a:pt x="869" y="189"/>
                    <a:pt x="869" y="189"/>
                    <a:pt x="869" y="189"/>
                  </a:cubicBezTo>
                  <a:cubicBezTo>
                    <a:pt x="866" y="200"/>
                    <a:pt x="866" y="200"/>
                    <a:pt x="866" y="200"/>
                  </a:cubicBezTo>
                  <a:cubicBezTo>
                    <a:pt x="866" y="200"/>
                    <a:pt x="848" y="214"/>
                    <a:pt x="846" y="214"/>
                  </a:cubicBezTo>
                  <a:close/>
                  <a:moveTo>
                    <a:pt x="900" y="243"/>
                  </a:moveTo>
                  <a:lnTo>
                    <a:pt x="900" y="243"/>
                  </a:lnTo>
                  <a:cubicBezTo>
                    <a:pt x="904" y="221"/>
                    <a:pt x="904" y="221"/>
                    <a:pt x="904" y="221"/>
                  </a:cubicBezTo>
                  <a:cubicBezTo>
                    <a:pt x="912" y="237"/>
                    <a:pt x="912" y="237"/>
                    <a:pt x="912" y="237"/>
                  </a:cubicBezTo>
                  <a:cubicBezTo>
                    <a:pt x="900" y="243"/>
                    <a:pt x="900" y="243"/>
                    <a:pt x="900" y="243"/>
                  </a:cubicBezTo>
                  <a:close/>
                  <a:moveTo>
                    <a:pt x="892" y="238"/>
                  </a:moveTo>
                  <a:lnTo>
                    <a:pt x="892" y="238"/>
                  </a:lnTo>
                  <a:cubicBezTo>
                    <a:pt x="888" y="246"/>
                    <a:pt x="888" y="246"/>
                    <a:pt x="888" y="246"/>
                  </a:cubicBezTo>
                  <a:cubicBezTo>
                    <a:pt x="877" y="246"/>
                    <a:pt x="877" y="246"/>
                    <a:pt x="877" y="246"/>
                  </a:cubicBezTo>
                  <a:cubicBezTo>
                    <a:pt x="855" y="224"/>
                    <a:pt x="855" y="224"/>
                    <a:pt x="855" y="224"/>
                  </a:cubicBezTo>
                  <a:cubicBezTo>
                    <a:pt x="881" y="203"/>
                    <a:pt x="881" y="203"/>
                    <a:pt x="881" y="203"/>
                  </a:cubicBezTo>
                  <a:cubicBezTo>
                    <a:pt x="888" y="212"/>
                    <a:pt x="888" y="212"/>
                    <a:pt x="888" y="212"/>
                  </a:cubicBezTo>
                  <a:cubicBezTo>
                    <a:pt x="901" y="211"/>
                    <a:pt x="901" y="211"/>
                    <a:pt x="901" y="211"/>
                  </a:cubicBezTo>
                  <a:cubicBezTo>
                    <a:pt x="903" y="215"/>
                    <a:pt x="903" y="215"/>
                    <a:pt x="903" y="215"/>
                  </a:cubicBezTo>
                  <a:cubicBezTo>
                    <a:pt x="891" y="224"/>
                    <a:pt x="891" y="224"/>
                    <a:pt x="891" y="224"/>
                  </a:cubicBezTo>
                  <a:cubicBezTo>
                    <a:pt x="892" y="238"/>
                    <a:pt x="892" y="238"/>
                    <a:pt x="892" y="238"/>
                  </a:cubicBezTo>
                  <a:close/>
                  <a:moveTo>
                    <a:pt x="935" y="200"/>
                  </a:moveTo>
                  <a:lnTo>
                    <a:pt x="935" y="200"/>
                  </a:lnTo>
                  <a:cubicBezTo>
                    <a:pt x="927" y="206"/>
                    <a:pt x="927" y="206"/>
                    <a:pt x="927" y="206"/>
                  </a:cubicBezTo>
                  <a:cubicBezTo>
                    <a:pt x="910" y="198"/>
                    <a:pt x="910" y="198"/>
                    <a:pt x="910" y="198"/>
                  </a:cubicBezTo>
                  <a:cubicBezTo>
                    <a:pt x="909" y="183"/>
                    <a:pt x="909" y="183"/>
                    <a:pt x="909" y="183"/>
                  </a:cubicBezTo>
                  <a:cubicBezTo>
                    <a:pt x="903" y="162"/>
                    <a:pt x="903" y="162"/>
                    <a:pt x="903" y="162"/>
                  </a:cubicBezTo>
                  <a:cubicBezTo>
                    <a:pt x="912" y="156"/>
                    <a:pt x="912" y="156"/>
                    <a:pt x="912" y="156"/>
                  </a:cubicBezTo>
                  <a:cubicBezTo>
                    <a:pt x="915" y="179"/>
                    <a:pt x="915" y="179"/>
                    <a:pt x="915" y="179"/>
                  </a:cubicBezTo>
                  <a:cubicBezTo>
                    <a:pt x="930" y="189"/>
                    <a:pt x="930" y="189"/>
                    <a:pt x="930" y="189"/>
                  </a:cubicBezTo>
                  <a:cubicBezTo>
                    <a:pt x="935" y="200"/>
                    <a:pt x="935" y="200"/>
                    <a:pt x="935" y="200"/>
                  </a:cubicBezTo>
                  <a:close/>
                  <a:moveTo>
                    <a:pt x="979" y="224"/>
                  </a:moveTo>
                  <a:lnTo>
                    <a:pt x="979" y="224"/>
                  </a:lnTo>
                  <a:cubicBezTo>
                    <a:pt x="970" y="211"/>
                    <a:pt x="970" y="211"/>
                    <a:pt x="970" y="211"/>
                  </a:cubicBezTo>
                  <a:cubicBezTo>
                    <a:pt x="959" y="206"/>
                    <a:pt x="959" y="206"/>
                    <a:pt x="959" y="206"/>
                  </a:cubicBezTo>
                  <a:cubicBezTo>
                    <a:pt x="956" y="179"/>
                    <a:pt x="956" y="179"/>
                    <a:pt x="956" y="179"/>
                  </a:cubicBezTo>
                  <a:cubicBezTo>
                    <a:pt x="967" y="168"/>
                    <a:pt x="967" y="168"/>
                    <a:pt x="967" y="168"/>
                  </a:cubicBezTo>
                  <a:cubicBezTo>
                    <a:pt x="984" y="182"/>
                    <a:pt x="984" y="182"/>
                    <a:pt x="984" y="182"/>
                  </a:cubicBezTo>
                  <a:cubicBezTo>
                    <a:pt x="978" y="197"/>
                    <a:pt x="978" y="197"/>
                    <a:pt x="978" y="197"/>
                  </a:cubicBezTo>
                  <a:cubicBezTo>
                    <a:pt x="987" y="211"/>
                    <a:pt x="987" y="211"/>
                    <a:pt x="987" y="211"/>
                  </a:cubicBezTo>
                  <a:cubicBezTo>
                    <a:pt x="979" y="224"/>
                    <a:pt x="979" y="224"/>
                    <a:pt x="979" y="224"/>
                  </a:cubicBezTo>
                  <a:close/>
                  <a:moveTo>
                    <a:pt x="1102" y="162"/>
                  </a:moveTo>
                  <a:lnTo>
                    <a:pt x="1102" y="162"/>
                  </a:lnTo>
                  <a:cubicBezTo>
                    <a:pt x="1086" y="156"/>
                    <a:pt x="1086" y="156"/>
                    <a:pt x="1086" y="156"/>
                  </a:cubicBezTo>
                  <a:cubicBezTo>
                    <a:pt x="1068" y="147"/>
                    <a:pt x="1068" y="147"/>
                    <a:pt x="1068" y="147"/>
                  </a:cubicBezTo>
                  <a:cubicBezTo>
                    <a:pt x="1080" y="137"/>
                    <a:pt x="1080" y="137"/>
                    <a:pt x="1080" y="137"/>
                  </a:cubicBezTo>
                  <a:cubicBezTo>
                    <a:pt x="1097" y="139"/>
                    <a:pt x="1097" y="139"/>
                    <a:pt x="1097" y="139"/>
                  </a:cubicBezTo>
                  <a:cubicBezTo>
                    <a:pt x="1105" y="148"/>
                    <a:pt x="1105" y="148"/>
                    <a:pt x="1105" y="148"/>
                  </a:cubicBezTo>
                  <a:cubicBezTo>
                    <a:pt x="1102" y="162"/>
                    <a:pt x="1102" y="162"/>
                    <a:pt x="1102" y="162"/>
                  </a:cubicBezTo>
                  <a:close/>
                  <a:moveTo>
                    <a:pt x="1123" y="150"/>
                  </a:moveTo>
                  <a:lnTo>
                    <a:pt x="1123" y="150"/>
                  </a:lnTo>
                  <a:cubicBezTo>
                    <a:pt x="1105" y="127"/>
                    <a:pt x="1105" y="127"/>
                    <a:pt x="1105" y="127"/>
                  </a:cubicBezTo>
                  <a:cubicBezTo>
                    <a:pt x="1134" y="102"/>
                    <a:pt x="1134" y="102"/>
                    <a:pt x="1134" y="102"/>
                  </a:cubicBezTo>
                  <a:cubicBezTo>
                    <a:pt x="1138" y="121"/>
                    <a:pt x="1138" y="121"/>
                    <a:pt x="1138" y="121"/>
                  </a:cubicBezTo>
                  <a:cubicBezTo>
                    <a:pt x="1125" y="136"/>
                    <a:pt x="1125" y="136"/>
                    <a:pt x="1125" y="136"/>
                  </a:cubicBezTo>
                  <a:cubicBezTo>
                    <a:pt x="1123" y="150"/>
                    <a:pt x="1123" y="150"/>
                    <a:pt x="1123" y="150"/>
                  </a:cubicBezTo>
                  <a:close/>
                  <a:moveTo>
                    <a:pt x="1088" y="119"/>
                  </a:moveTo>
                  <a:lnTo>
                    <a:pt x="1088" y="119"/>
                  </a:lnTo>
                  <a:cubicBezTo>
                    <a:pt x="1077" y="122"/>
                    <a:pt x="1077" y="122"/>
                    <a:pt x="1077" y="122"/>
                  </a:cubicBezTo>
                  <a:cubicBezTo>
                    <a:pt x="1051" y="114"/>
                    <a:pt x="1051" y="114"/>
                    <a:pt x="1051" y="114"/>
                  </a:cubicBezTo>
                  <a:cubicBezTo>
                    <a:pt x="1045" y="96"/>
                    <a:pt x="1045" y="96"/>
                    <a:pt x="1045" y="96"/>
                  </a:cubicBezTo>
                  <a:cubicBezTo>
                    <a:pt x="1059" y="101"/>
                    <a:pt x="1059" y="101"/>
                    <a:pt x="1059" y="101"/>
                  </a:cubicBezTo>
                  <a:cubicBezTo>
                    <a:pt x="1073" y="90"/>
                    <a:pt x="1073" y="90"/>
                    <a:pt x="1073" y="90"/>
                  </a:cubicBezTo>
                  <a:cubicBezTo>
                    <a:pt x="1082" y="101"/>
                    <a:pt x="1082" y="101"/>
                    <a:pt x="1082" y="101"/>
                  </a:cubicBezTo>
                  <a:cubicBezTo>
                    <a:pt x="1091" y="84"/>
                    <a:pt x="1091" y="84"/>
                    <a:pt x="1091" y="84"/>
                  </a:cubicBezTo>
                  <a:cubicBezTo>
                    <a:pt x="1102" y="90"/>
                    <a:pt x="1102" y="90"/>
                    <a:pt x="1102" y="90"/>
                  </a:cubicBezTo>
                  <a:cubicBezTo>
                    <a:pt x="1126" y="66"/>
                    <a:pt x="1126" y="66"/>
                    <a:pt x="1126" y="66"/>
                  </a:cubicBezTo>
                  <a:cubicBezTo>
                    <a:pt x="1131" y="76"/>
                    <a:pt x="1131" y="76"/>
                    <a:pt x="1131" y="76"/>
                  </a:cubicBezTo>
                  <a:cubicBezTo>
                    <a:pt x="1088" y="119"/>
                    <a:pt x="1088" y="119"/>
                    <a:pt x="1088" y="119"/>
                  </a:cubicBezTo>
                  <a:close/>
                  <a:moveTo>
                    <a:pt x="1138" y="85"/>
                  </a:moveTo>
                  <a:lnTo>
                    <a:pt x="1138" y="85"/>
                  </a:lnTo>
                  <a:cubicBezTo>
                    <a:pt x="1140" y="85"/>
                    <a:pt x="1161" y="78"/>
                    <a:pt x="1161" y="78"/>
                  </a:cubicBezTo>
                  <a:cubicBezTo>
                    <a:pt x="1180" y="91"/>
                    <a:pt x="1180" y="91"/>
                    <a:pt x="1180" y="91"/>
                  </a:cubicBezTo>
                  <a:cubicBezTo>
                    <a:pt x="1173" y="105"/>
                    <a:pt x="1173" y="105"/>
                    <a:pt x="1173" y="105"/>
                  </a:cubicBezTo>
                  <a:cubicBezTo>
                    <a:pt x="1152" y="113"/>
                    <a:pt x="1152" y="113"/>
                    <a:pt x="1152" y="113"/>
                  </a:cubicBezTo>
                  <a:cubicBezTo>
                    <a:pt x="1150" y="98"/>
                    <a:pt x="1150" y="98"/>
                    <a:pt x="1150" y="98"/>
                  </a:cubicBezTo>
                  <a:cubicBezTo>
                    <a:pt x="1138" y="85"/>
                    <a:pt x="1138" y="85"/>
                    <a:pt x="1138" y="85"/>
                  </a:cubicBezTo>
                  <a:close/>
                  <a:moveTo>
                    <a:pt x="1183" y="47"/>
                  </a:moveTo>
                  <a:lnTo>
                    <a:pt x="1183" y="47"/>
                  </a:lnTo>
                  <a:cubicBezTo>
                    <a:pt x="1178" y="55"/>
                    <a:pt x="1178" y="55"/>
                    <a:pt x="1178" y="55"/>
                  </a:cubicBezTo>
                  <a:cubicBezTo>
                    <a:pt x="1170" y="56"/>
                    <a:pt x="1170" y="56"/>
                    <a:pt x="1170" y="56"/>
                  </a:cubicBezTo>
                  <a:cubicBezTo>
                    <a:pt x="1160" y="41"/>
                    <a:pt x="1160" y="41"/>
                    <a:pt x="1160" y="41"/>
                  </a:cubicBezTo>
                  <a:cubicBezTo>
                    <a:pt x="1173" y="36"/>
                    <a:pt x="1173" y="36"/>
                    <a:pt x="1173" y="36"/>
                  </a:cubicBezTo>
                  <a:cubicBezTo>
                    <a:pt x="1183" y="47"/>
                    <a:pt x="1183" y="47"/>
                    <a:pt x="1183" y="47"/>
                  </a:cubicBezTo>
                  <a:close/>
                  <a:moveTo>
                    <a:pt x="1216" y="21"/>
                  </a:moveTo>
                  <a:lnTo>
                    <a:pt x="1216" y="21"/>
                  </a:lnTo>
                  <a:cubicBezTo>
                    <a:pt x="1206" y="21"/>
                    <a:pt x="1206" y="21"/>
                    <a:pt x="1206" y="21"/>
                  </a:cubicBezTo>
                  <a:cubicBezTo>
                    <a:pt x="1212" y="10"/>
                    <a:pt x="1212" y="10"/>
                    <a:pt x="1212" y="10"/>
                  </a:cubicBezTo>
                  <a:cubicBezTo>
                    <a:pt x="1222" y="9"/>
                    <a:pt x="1222" y="9"/>
                    <a:pt x="1222" y="9"/>
                  </a:cubicBezTo>
                  <a:cubicBezTo>
                    <a:pt x="1216" y="21"/>
                    <a:pt x="1216" y="21"/>
                    <a:pt x="1216" y="21"/>
                  </a:cubicBezTo>
                  <a:close/>
                  <a:moveTo>
                    <a:pt x="1239" y="30"/>
                  </a:moveTo>
                  <a:lnTo>
                    <a:pt x="1239" y="30"/>
                  </a:lnTo>
                  <a:cubicBezTo>
                    <a:pt x="1241" y="21"/>
                    <a:pt x="1241" y="21"/>
                    <a:pt x="1241" y="21"/>
                  </a:cubicBezTo>
                  <a:cubicBezTo>
                    <a:pt x="1247" y="15"/>
                    <a:pt x="1247" y="15"/>
                    <a:pt x="1247" y="15"/>
                  </a:cubicBezTo>
                  <a:cubicBezTo>
                    <a:pt x="1258" y="20"/>
                    <a:pt x="1258" y="20"/>
                    <a:pt x="1258" y="20"/>
                  </a:cubicBezTo>
                  <a:cubicBezTo>
                    <a:pt x="1265" y="12"/>
                    <a:pt x="1265" y="12"/>
                    <a:pt x="1265" y="12"/>
                  </a:cubicBezTo>
                  <a:cubicBezTo>
                    <a:pt x="1267" y="0"/>
                    <a:pt x="1267" y="0"/>
                    <a:pt x="1267" y="0"/>
                  </a:cubicBezTo>
                  <a:cubicBezTo>
                    <a:pt x="1276" y="7"/>
                    <a:pt x="1276" y="7"/>
                    <a:pt x="1276" y="7"/>
                  </a:cubicBezTo>
                  <a:cubicBezTo>
                    <a:pt x="1290" y="10"/>
                    <a:pt x="1290" y="10"/>
                    <a:pt x="1290" y="10"/>
                  </a:cubicBezTo>
                  <a:cubicBezTo>
                    <a:pt x="1279" y="24"/>
                    <a:pt x="1279" y="24"/>
                    <a:pt x="1279" y="24"/>
                  </a:cubicBezTo>
                  <a:cubicBezTo>
                    <a:pt x="1299" y="24"/>
                    <a:pt x="1299" y="24"/>
                    <a:pt x="1299" y="24"/>
                  </a:cubicBezTo>
                  <a:cubicBezTo>
                    <a:pt x="1291" y="43"/>
                    <a:pt x="1291" y="43"/>
                    <a:pt x="1291" y="43"/>
                  </a:cubicBezTo>
                  <a:cubicBezTo>
                    <a:pt x="1274" y="46"/>
                    <a:pt x="1274" y="46"/>
                    <a:pt x="1274" y="46"/>
                  </a:cubicBezTo>
                  <a:cubicBezTo>
                    <a:pt x="1258" y="33"/>
                    <a:pt x="1258" y="33"/>
                    <a:pt x="1258" y="33"/>
                  </a:cubicBezTo>
                  <a:lnTo>
                    <a:pt x="1239" y="30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53" name="Freeform 50"/>
            <p:cNvSpPr>
              <a:spLocks noChangeArrowheads="1"/>
            </p:cNvSpPr>
            <p:nvPr/>
          </p:nvSpPr>
          <p:spPr bwMode="auto">
            <a:xfrm>
              <a:off x="5097463" y="2100263"/>
              <a:ext cx="292100" cy="658812"/>
            </a:xfrm>
            <a:custGeom>
              <a:avLst/>
              <a:gdLst>
                <a:gd name="T0" fmla="*/ 32 w 813"/>
                <a:gd name="T1" fmla="*/ 1322 h 1832"/>
                <a:gd name="T2" fmla="*/ 84 w 813"/>
                <a:gd name="T3" fmla="*/ 1234 h 1832"/>
                <a:gd name="T4" fmla="*/ 96 w 813"/>
                <a:gd name="T5" fmla="*/ 1081 h 1832"/>
                <a:gd name="T6" fmla="*/ 45 w 813"/>
                <a:gd name="T7" fmla="*/ 897 h 1832"/>
                <a:gd name="T8" fmla="*/ 123 w 813"/>
                <a:gd name="T9" fmla="*/ 740 h 1832"/>
                <a:gd name="T10" fmla="*/ 164 w 813"/>
                <a:gd name="T11" fmla="*/ 515 h 1832"/>
                <a:gd name="T12" fmla="*/ 226 w 813"/>
                <a:gd name="T13" fmla="*/ 411 h 1832"/>
                <a:gd name="T14" fmla="*/ 262 w 813"/>
                <a:gd name="T15" fmla="*/ 234 h 1832"/>
                <a:gd name="T16" fmla="*/ 346 w 813"/>
                <a:gd name="T17" fmla="*/ 157 h 1832"/>
                <a:gd name="T18" fmla="*/ 379 w 813"/>
                <a:gd name="T19" fmla="*/ 110 h 1832"/>
                <a:gd name="T20" fmla="*/ 479 w 813"/>
                <a:gd name="T21" fmla="*/ 96 h 1832"/>
                <a:gd name="T22" fmla="*/ 511 w 813"/>
                <a:gd name="T23" fmla="*/ 41 h 1832"/>
                <a:gd name="T24" fmla="*/ 549 w 813"/>
                <a:gd name="T25" fmla="*/ 17 h 1832"/>
                <a:gd name="T26" fmla="*/ 690 w 813"/>
                <a:gd name="T27" fmla="*/ 107 h 1832"/>
                <a:gd name="T28" fmla="*/ 735 w 813"/>
                <a:gd name="T29" fmla="*/ 168 h 1832"/>
                <a:gd name="T30" fmla="*/ 755 w 813"/>
                <a:gd name="T31" fmla="*/ 281 h 1832"/>
                <a:gd name="T32" fmla="*/ 772 w 813"/>
                <a:gd name="T33" fmla="*/ 416 h 1832"/>
                <a:gd name="T34" fmla="*/ 784 w 813"/>
                <a:gd name="T35" fmla="*/ 483 h 1832"/>
                <a:gd name="T36" fmla="*/ 703 w 813"/>
                <a:gd name="T37" fmla="*/ 488 h 1832"/>
                <a:gd name="T38" fmla="*/ 648 w 813"/>
                <a:gd name="T39" fmla="*/ 495 h 1832"/>
                <a:gd name="T40" fmla="*/ 644 w 813"/>
                <a:gd name="T41" fmla="*/ 556 h 1832"/>
                <a:gd name="T42" fmla="*/ 644 w 813"/>
                <a:gd name="T43" fmla="*/ 576 h 1832"/>
                <a:gd name="T44" fmla="*/ 647 w 813"/>
                <a:gd name="T45" fmla="*/ 654 h 1832"/>
                <a:gd name="T46" fmla="*/ 622 w 813"/>
                <a:gd name="T47" fmla="*/ 732 h 1832"/>
                <a:gd name="T48" fmla="*/ 554 w 813"/>
                <a:gd name="T49" fmla="*/ 803 h 1832"/>
                <a:gd name="T50" fmla="*/ 505 w 813"/>
                <a:gd name="T51" fmla="*/ 853 h 1832"/>
                <a:gd name="T52" fmla="*/ 456 w 813"/>
                <a:gd name="T53" fmla="*/ 877 h 1832"/>
                <a:gd name="T54" fmla="*/ 419 w 813"/>
                <a:gd name="T55" fmla="*/ 946 h 1832"/>
                <a:gd name="T56" fmla="*/ 398 w 813"/>
                <a:gd name="T57" fmla="*/ 1038 h 1832"/>
                <a:gd name="T58" fmla="*/ 399 w 813"/>
                <a:gd name="T59" fmla="*/ 1107 h 1832"/>
                <a:gd name="T60" fmla="*/ 418 w 813"/>
                <a:gd name="T61" fmla="*/ 1177 h 1832"/>
                <a:gd name="T62" fmla="*/ 491 w 813"/>
                <a:gd name="T63" fmla="*/ 1231 h 1832"/>
                <a:gd name="T64" fmla="*/ 491 w 813"/>
                <a:gd name="T65" fmla="*/ 1345 h 1832"/>
                <a:gd name="T66" fmla="*/ 421 w 813"/>
                <a:gd name="T67" fmla="*/ 1328 h 1832"/>
                <a:gd name="T68" fmla="*/ 350 w 813"/>
                <a:gd name="T69" fmla="*/ 1333 h 1832"/>
                <a:gd name="T70" fmla="*/ 404 w 813"/>
                <a:gd name="T71" fmla="*/ 1350 h 1832"/>
                <a:gd name="T72" fmla="*/ 495 w 813"/>
                <a:gd name="T73" fmla="*/ 1370 h 1832"/>
                <a:gd name="T74" fmla="*/ 450 w 813"/>
                <a:gd name="T75" fmla="*/ 1393 h 1832"/>
                <a:gd name="T76" fmla="*/ 408 w 813"/>
                <a:gd name="T77" fmla="*/ 1443 h 1832"/>
                <a:gd name="T78" fmla="*/ 379 w 813"/>
                <a:gd name="T79" fmla="*/ 1478 h 1832"/>
                <a:gd name="T80" fmla="*/ 385 w 813"/>
                <a:gd name="T81" fmla="*/ 1542 h 1832"/>
                <a:gd name="T82" fmla="*/ 393 w 813"/>
                <a:gd name="T83" fmla="*/ 1642 h 1832"/>
                <a:gd name="T84" fmla="*/ 323 w 813"/>
                <a:gd name="T85" fmla="*/ 1744 h 1832"/>
                <a:gd name="T86" fmla="*/ 239 w 813"/>
                <a:gd name="T87" fmla="*/ 1801 h 1832"/>
                <a:gd name="T88" fmla="*/ 147 w 813"/>
                <a:gd name="T89" fmla="*/ 1808 h 1832"/>
                <a:gd name="T90" fmla="*/ 144 w 813"/>
                <a:gd name="T91" fmla="*/ 1712 h 1832"/>
                <a:gd name="T92" fmla="*/ 69 w 813"/>
                <a:gd name="T93" fmla="*/ 1611 h 1832"/>
                <a:gd name="T94" fmla="*/ 37 w 813"/>
                <a:gd name="T95" fmla="*/ 1530 h 1832"/>
                <a:gd name="T96" fmla="*/ 31 w 813"/>
                <a:gd name="T97" fmla="*/ 1490 h 1832"/>
                <a:gd name="T98" fmla="*/ 3 w 813"/>
                <a:gd name="T99" fmla="*/ 1445 h 1832"/>
                <a:gd name="T100" fmla="*/ 509 w 813"/>
                <a:gd name="T101" fmla="*/ 1357 h 1832"/>
                <a:gd name="T102" fmla="*/ 29 w 813"/>
                <a:gd name="T103" fmla="*/ 1527 h 1832"/>
                <a:gd name="T104" fmla="*/ 561 w 813"/>
                <a:gd name="T105" fmla="*/ 1466 h 1832"/>
                <a:gd name="T106" fmla="*/ 567 w 813"/>
                <a:gd name="T107" fmla="*/ 1541 h 1832"/>
                <a:gd name="T108" fmla="*/ 552 w 813"/>
                <a:gd name="T109" fmla="*/ 1611 h 1832"/>
                <a:gd name="T110" fmla="*/ 557 w 813"/>
                <a:gd name="T111" fmla="*/ 1545 h 1832"/>
                <a:gd name="T112" fmla="*/ 500 w 813"/>
                <a:gd name="T113" fmla="*/ 1613 h 1832"/>
                <a:gd name="T114" fmla="*/ 393 w 813"/>
                <a:gd name="T115" fmla="*/ 1729 h 1832"/>
                <a:gd name="T116" fmla="*/ 427 w 813"/>
                <a:gd name="T117" fmla="*/ 1628 h 1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13" h="1832">
                  <a:moveTo>
                    <a:pt x="14" y="1402"/>
                  </a:moveTo>
                  <a:lnTo>
                    <a:pt x="25" y="1408"/>
                  </a:lnTo>
                  <a:lnTo>
                    <a:pt x="34" y="1425"/>
                  </a:lnTo>
                  <a:lnTo>
                    <a:pt x="41" y="1408"/>
                  </a:lnTo>
                  <a:lnTo>
                    <a:pt x="38" y="1357"/>
                  </a:lnTo>
                  <a:lnTo>
                    <a:pt x="26" y="1336"/>
                  </a:lnTo>
                  <a:lnTo>
                    <a:pt x="32" y="1322"/>
                  </a:lnTo>
                  <a:lnTo>
                    <a:pt x="45" y="1316"/>
                  </a:lnTo>
                  <a:lnTo>
                    <a:pt x="35" y="1299"/>
                  </a:lnTo>
                  <a:lnTo>
                    <a:pt x="41" y="1290"/>
                  </a:lnTo>
                  <a:lnTo>
                    <a:pt x="66" y="1289"/>
                  </a:lnTo>
                  <a:lnTo>
                    <a:pt x="74" y="1276"/>
                  </a:lnTo>
                  <a:lnTo>
                    <a:pt x="72" y="1258"/>
                  </a:lnTo>
                  <a:lnTo>
                    <a:pt x="84" y="1234"/>
                  </a:lnTo>
                  <a:lnTo>
                    <a:pt x="72" y="1217"/>
                  </a:lnTo>
                  <a:lnTo>
                    <a:pt x="66" y="1180"/>
                  </a:lnTo>
                  <a:lnTo>
                    <a:pt x="51" y="1151"/>
                  </a:lnTo>
                  <a:lnTo>
                    <a:pt x="52" y="1137"/>
                  </a:lnTo>
                  <a:lnTo>
                    <a:pt x="89" y="1125"/>
                  </a:lnTo>
                  <a:lnTo>
                    <a:pt x="89" y="1099"/>
                  </a:lnTo>
                  <a:lnTo>
                    <a:pt x="96" y="1081"/>
                  </a:lnTo>
                  <a:lnTo>
                    <a:pt x="69" y="1049"/>
                  </a:lnTo>
                  <a:lnTo>
                    <a:pt x="46" y="1038"/>
                  </a:lnTo>
                  <a:lnTo>
                    <a:pt x="45" y="1007"/>
                  </a:lnTo>
                  <a:lnTo>
                    <a:pt x="49" y="977"/>
                  </a:lnTo>
                  <a:lnTo>
                    <a:pt x="46" y="945"/>
                  </a:lnTo>
                  <a:lnTo>
                    <a:pt x="37" y="922"/>
                  </a:lnTo>
                  <a:lnTo>
                    <a:pt x="45" y="897"/>
                  </a:lnTo>
                  <a:lnTo>
                    <a:pt x="38" y="854"/>
                  </a:lnTo>
                  <a:lnTo>
                    <a:pt x="32" y="813"/>
                  </a:lnTo>
                  <a:lnTo>
                    <a:pt x="37" y="777"/>
                  </a:lnTo>
                  <a:lnTo>
                    <a:pt x="55" y="744"/>
                  </a:lnTo>
                  <a:lnTo>
                    <a:pt x="74" y="734"/>
                  </a:lnTo>
                  <a:lnTo>
                    <a:pt x="95" y="738"/>
                  </a:lnTo>
                  <a:lnTo>
                    <a:pt x="123" y="740"/>
                  </a:lnTo>
                  <a:lnTo>
                    <a:pt x="136" y="721"/>
                  </a:lnTo>
                  <a:lnTo>
                    <a:pt x="133" y="691"/>
                  </a:lnTo>
                  <a:lnTo>
                    <a:pt x="127" y="679"/>
                  </a:lnTo>
                  <a:lnTo>
                    <a:pt x="127" y="659"/>
                  </a:lnTo>
                  <a:lnTo>
                    <a:pt x="155" y="592"/>
                  </a:lnTo>
                  <a:lnTo>
                    <a:pt x="156" y="553"/>
                  </a:lnTo>
                  <a:lnTo>
                    <a:pt x="164" y="515"/>
                  </a:lnTo>
                  <a:lnTo>
                    <a:pt x="173" y="495"/>
                  </a:lnTo>
                  <a:lnTo>
                    <a:pt x="171" y="472"/>
                  </a:lnTo>
                  <a:lnTo>
                    <a:pt x="161" y="460"/>
                  </a:lnTo>
                  <a:lnTo>
                    <a:pt x="161" y="443"/>
                  </a:lnTo>
                  <a:lnTo>
                    <a:pt x="187" y="428"/>
                  </a:lnTo>
                  <a:lnTo>
                    <a:pt x="214" y="423"/>
                  </a:lnTo>
                  <a:lnTo>
                    <a:pt x="226" y="411"/>
                  </a:lnTo>
                  <a:lnTo>
                    <a:pt x="228" y="396"/>
                  </a:lnTo>
                  <a:lnTo>
                    <a:pt x="251" y="356"/>
                  </a:lnTo>
                  <a:lnTo>
                    <a:pt x="274" y="324"/>
                  </a:lnTo>
                  <a:lnTo>
                    <a:pt x="281" y="306"/>
                  </a:lnTo>
                  <a:lnTo>
                    <a:pt x="272" y="281"/>
                  </a:lnTo>
                  <a:lnTo>
                    <a:pt x="263" y="271"/>
                  </a:lnTo>
                  <a:lnTo>
                    <a:pt x="262" y="234"/>
                  </a:lnTo>
                  <a:lnTo>
                    <a:pt x="272" y="228"/>
                  </a:lnTo>
                  <a:lnTo>
                    <a:pt x="283" y="216"/>
                  </a:lnTo>
                  <a:lnTo>
                    <a:pt x="288" y="196"/>
                  </a:lnTo>
                  <a:lnTo>
                    <a:pt x="298" y="190"/>
                  </a:lnTo>
                  <a:lnTo>
                    <a:pt x="310" y="162"/>
                  </a:lnTo>
                  <a:lnTo>
                    <a:pt x="327" y="150"/>
                  </a:lnTo>
                  <a:lnTo>
                    <a:pt x="346" y="157"/>
                  </a:lnTo>
                  <a:lnTo>
                    <a:pt x="353" y="167"/>
                  </a:lnTo>
                  <a:lnTo>
                    <a:pt x="364" y="165"/>
                  </a:lnTo>
                  <a:lnTo>
                    <a:pt x="376" y="153"/>
                  </a:lnTo>
                  <a:lnTo>
                    <a:pt x="366" y="136"/>
                  </a:lnTo>
                  <a:lnTo>
                    <a:pt x="376" y="128"/>
                  </a:lnTo>
                  <a:lnTo>
                    <a:pt x="376" y="119"/>
                  </a:lnTo>
                  <a:lnTo>
                    <a:pt x="379" y="110"/>
                  </a:lnTo>
                  <a:lnTo>
                    <a:pt x="367" y="90"/>
                  </a:lnTo>
                  <a:lnTo>
                    <a:pt x="375" y="84"/>
                  </a:lnTo>
                  <a:lnTo>
                    <a:pt x="398" y="86"/>
                  </a:lnTo>
                  <a:lnTo>
                    <a:pt x="416" y="76"/>
                  </a:lnTo>
                  <a:lnTo>
                    <a:pt x="443" y="83"/>
                  </a:lnTo>
                  <a:lnTo>
                    <a:pt x="459" y="93"/>
                  </a:lnTo>
                  <a:lnTo>
                    <a:pt x="479" y="96"/>
                  </a:lnTo>
                  <a:lnTo>
                    <a:pt x="488" y="104"/>
                  </a:lnTo>
                  <a:lnTo>
                    <a:pt x="497" y="101"/>
                  </a:lnTo>
                  <a:lnTo>
                    <a:pt x="505" y="105"/>
                  </a:lnTo>
                  <a:lnTo>
                    <a:pt x="505" y="86"/>
                  </a:lnTo>
                  <a:lnTo>
                    <a:pt x="495" y="73"/>
                  </a:lnTo>
                  <a:lnTo>
                    <a:pt x="499" y="49"/>
                  </a:lnTo>
                  <a:lnTo>
                    <a:pt x="511" y="41"/>
                  </a:lnTo>
                  <a:lnTo>
                    <a:pt x="506" y="24"/>
                  </a:lnTo>
                  <a:lnTo>
                    <a:pt x="494" y="17"/>
                  </a:lnTo>
                  <a:lnTo>
                    <a:pt x="492" y="2"/>
                  </a:lnTo>
                  <a:lnTo>
                    <a:pt x="511" y="6"/>
                  </a:lnTo>
                  <a:lnTo>
                    <a:pt x="529" y="3"/>
                  </a:lnTo>
                  <a:lnTo>
                    <a:pt x="535" y="0"/>
                  </a:lnTo>
                  <a:lnTo>
                    <a:pt x="549" y="17"/>
                  </a:lnTo>
                  <a:lnTo>
                    <a:pt x="570" y="26"/>
                  </a:lnTo>
                  <a:lnTo>
                    <a:pt x="598" y="60"/>
                  </a:lnTo>
                  <a:lnTo>
                    <a:pt x="619" y="76"/>
                  </a:lnTo>
                  <a:lnTo>
                    <a:pt x="651" y="78"/>
                  </a:lnTo>
                  <a:lnTo>
                    <a:pt x="664" y="86"/>
                  </a:lnTo>
                  <a:lnTo>
                    <a:pt x="674" y="89"/>
                  </a:lnTo>
                  <a:lnTo>
                    <a:pt x="690" y="107"/>
                  </a:lnTo>
                  <a:lnTo>
                    <a:pt x="696" y="122"/>
                  </a:lnTo>
                  <a:lnTo>
                    <a:pt x="703" y="124"/>
                  </a:lnTo>
                  <a:lnTo>
                    <a:pt x="710" y="121"/>
                  </a:lnTo>
                  <a:lnTo>
                    <a:pt x="723" y="141"/>
                  </a:lnTo>
                  <a:lnTo>
                    <a:pt x="734" y="142"/>
                  </a:lnTo>
                  <a:lnTo>
                    <a:pt x="742" y="153"/>
                  </a:lnTo>
                  <a:lnTo>
                    <a:pt x="735" y="168"/>
                  </a:lnTo>
                  <a:lnTo>
                    <a:pt x="740" y="191"/>
                  </a:lnTo>
                  <a:lnTo>
                    <a:pt x="732" y="211"/>
                  </a:lnTo>
                  <a:lnTo>
                    <a:pt x="735" y="226"/>
                  </a:lnTo>
                  <a:lnTo>
                    <a:pt x="755" y="228"/>
                  </a:lnTo>
                  <a:lnTo>
                    <a:pt x="761" y="246"/>
                  </a:lnTo>
                  <a:lnTo>
                    <a:pt x="754" y="258"/>
                  </a:lnTo>
                  <a:lnTo>
                    <a:pt x="755" y="281"/>
                  </a:lnTo>
                  <a:lnTo>
                    <a:pt x="765" y="293"/>
                  </a:lnTo>
                  <a:lnTo>
                    <a:pt x="771" y="323"/>
                  </a:lnTo>
                  <a:lnTo>
                    <a:pt x="766" y="336"/>
                  </a:lnTo>
                  <a:lnTo>
                    <a:pt x="771" y="349"/>
                  </a:lnTo>
                  <a:lnTo>
                    <a:pt x="771" y="381"/>
                  </a:lnTo>
                  <a:lnTo>
                    <a:pt x="765" y="393"/>
                  </a:lnTo>
                  <a:lnTo>
                    <a:pt x="772" y="416"/>
                  </a:lnTo>
                  <a:lnTo>
                    <a:pt x="787" y="420"/>
                  </a:lnTo>
                  <a:lnTo>
                    <a:pt x="803" y="451"/>
                  </a:lnTo>
                  <a:lnTo>
                    <a:pt x="812" y="460"/>
                  </a:lnTo>
                  <a:lnTo>
                    <a:pt x="810" y="478"/>
                  </a:lnTo>
                  <a:lnTo>
                    <a:pt x="810" y="477"/>
                  </a:lnTo>
                  <a:lnTo>
                    <a:pt x="800" y="485"/>
                  </a:lnTo>
                  <a:lnTo>
                    <a:pt x="784" y="483"/>
                  </a:lnTo>
                  <a:lnTo>
                    <a:pt x="775" y="472"/>
                  </a:lnTo>
                  <a:lnTo>
                    <a:pt x="755" y="485"/>
                  </a:lnTo>
                  <a:lnTo>
                    <a:pt x="743" y="477"/>
                  </a:lnTo>
                  <a:lnTo>
                    <a:pt x="735" y="491"/>
                  </a:lnTo>
                  <a:lnTo>
                    <a:pt x="723" y="486"/>
                  </a:lnTo>
                  <a:lnTo>
                    <a:pt x="717" y="472"/>
                  </a:lnTo>
                  <a:lnTo>
                    <a:pt x="703" y="488"/>
                  </a:lnTo>
                  <a:lnTo>
                    <a:pt x="694" y="471"/>
                  </a:lnTo>
                  <a:lnTo>
                    <a:pt x="685" y="477"/>
                  </a:lnTo>
                  <a:lnTo>
                    <a:pt x="683" y="492"/>
                  </a:lnTo>
                  <a:lnTo>
                    <a:pt x="677" y="506"/>
                  </a:lnTo>
                  <a:lnTo>
                    <a:pt x="665" y="507"/>
                  </a:lnTo>
                  <a:lnTo>
                    <a:pt x="659" y="500"/>
                  </a:lnTo>
                  <a:lnTo>
                    <a:pt x="648" y="495"/>
                  </a:lnTo>
                  <a:lnTo>
                    <a:pt x="658" y="515"/>
                  </a:lnTo>
                  <a:lnTo>
                    <a:pt x="668" y="523"/>
                  </a:lnTo>
                  <a:lnTo>
                    <a:pt x="654" y="535"/>
                  </a:lnTo>
                  <a:lnTo>
                    <a:pt x="641" y="533"/>
                  </a:lnTo>
                  <a:lnTo>
                    <a:pt x="628" y="541"/>
                  </a:lnTo>
                  <a:lnTo>
                    <a:pt x="644" y="547"/>
                  </a:lnTo>
                  <a:lnTo>
                    <a:pt x="644" y="556"/>
                  </a:lnTo>
                  <a:lnTo>
                    <a:pt x="638" y="558"/>
                  </a:lnTo>
                  <a:lnTo>
                    <a:pt x="633" y="553"/>
                  </a:lnTo>
                  <a:lnTo>
                    <a:pt x="624" y="549"/>
                  </a:lnTo>
                  <a:lnTo>
                    <a:pt x="619" y="553"/>
                  </a:lnTo>
                  <a:lnTo>
                    <a:pt x="625" y="566"/>
                  </a:lnTo>
                  <a:lnTo>
                    <a:pt x="636" y="566"/>
                  </a:lnTo>
                  <a:lnTo>
                    <a:pt x="644" y="576"/>
                  </a:lnTo>
                  <a:lnTo>
                    <a:pt x="638" y="585"/>
                  </a:lnTo>
                  <a:lnTo>
                    <a:pt x="628" y="613"/>
                  </a:lnTo>
                  <a:lnTo>
                    <a:pt x="632" y="625"/>
                  </a:lnTo>
                  <a:lnTo>
                    <a:pt x="613" y="628"/>
                  </a:lnTo>
                  <a:lnTo>
                    <a:pt x="628" y="640"/>
                  </a:lnTo>
                  <a:lnTo>
                    <a:pt x="641" y="644"/>
                  </a:lnTo>
                  <a:lnTo>
                    <a:pt x="647" y="654"/>
                  </a:lnTo>
                  <a:lnTo>
                    <a:pt x="636" y="657"/>
                  </a:lnTo>
                  <a:lnTo>
                    <a:pt x="645" y="671"/>
                  </a:lnTo>
                  <a:lnTo>
                    <a:pt x="658" y="671"/>
                  </a:lnTo>
                  <a:lnTo>
                    <a:pt x="641" y="691"/>
                  </a:lnTo>
                  <a:lnTo>
                    <a:pt x="632" y="691"/>
                  </a:lnTo>
                  <a:lnTo>
                    <a:pt x="619" y="705"/>
                  </a:lnTo>
                  <a:lnTo>
                    <a:pt x="622" y="732"/>
                  </a:lnTo>
                  <a:lnTo>
                    <a:pt x="606" y="758"/>
                  </a:lnTo>
                  <a:lnTo>
                    <a:pt x="595" y="758"/>
                  </a:lnTo>
                  <a:lnTo>
                    <a:pt x="580" y="773"/>
                  </a:lnTo>
                  <a:lnTo>
                    <a:pt x="570" y="763"/>
                  </a:lnTo>
                  <a:lnTo>
                    <a:pt x="567" y="777"/>
                  </a:lnTo>
                  <a:lnTo>
                    <a:pt x="573" y="792"/>
                  </a:lnTo>
                  <a:lnTo>
                    <a:pt x="554" y="803"/>
                  </a:lnTo>
                  <a:lnTo>
                    <a:pt x="546" y="819"/>
                  </a:lnTo>
                  <a:lnTo>
                    <a:pt x="537" y="819"/>
                  </a:lnTo>
                  <a:lnTo>
                    <a:pt x="535" y="807"/>
                  </a:lnTo>
                  <a:lnTo>
                    <a:pt x="523" y="807"/>
                  </a:lnTo>
                  <a:lnTo>
                    <a:pt x="515" y="824"/>
                  </a:lnTo>
                  <a:lnTo>
                    <a:pt x="515" y="842"/>
                  </a:lnTo>
                  <a:lnTo>
                    <a:pt x="505" y="853"/>
                  </a:lnTo>
                  <a:lnTo>
                    <a:pt x="497" y="842"/>
                  </a:lnTo>
                  <a:lnTo>
                    <a:pt x="491" y="842"/>
                  </a:lnTo>
                  <a:lnTo>
                    <a:pt x="486" y="859"/>
                  </a:lnTo>
                  <a:lnTo>
                    <a:pt x="479" y="861"/>
                  </a:lnTo>
                  <a:lnTo>
                    <a:pt x="473" y="853"/>
                  </a:lnTo>
                  <a:lnTo>
                    <a:pt x="460" y="864"/>
                  </a:lnTo>
                  <a:lnTo>
                    <a:pt x="456" y="877"/>
                  </a:lnTo>
                  <a:lnTo>
                    <a:pt x="466" y="879"/>
                  </a:lnTo>
                  <a:lnTo>
                    <a:pt x="466" y="888"/>
                  </a:lnTo>
                  <a:lnTo>
                    <a:pt x="443" y="908"/>
                  </a:lnTo>
                  <a:lnTo>
                    <a:pt x="430" y="903"/>
                  </a:lnTo>
                  <a:lnTo>
                    <a:pt x="425" y="913"/>
                  </a:lnTo>
                  <a:lnTo>
                    <a:pt x="431" y="926"/>
                  </a:lnTo>
                  <a:lnTo>
                    <a:pt x="419" y="946"/>
                  </a:lnTo>
                  <a:lnTo>
                    <a:pt x="395" y="949"/>
                  </a:lnTo>
                  <a:lnTo>
                    <a:pt x="382" y="945"/>
                  </a:lnTo>
                  <a:lnTo>
                    <a:pt x="401" y="969"/>
                  </a:lnTo>
                  <a:lnTo>
                    <a:pt x="404" y="989"/>
                  </a:lnTo>
                  <a:lnTo>
                    <a:pt x="399" y="995"/>
                  </a:lnTo>
                  <a:lnTo>
                    <a:pt x="402" y="1013"/>
                  </a:lnTo>
                  <a:lnTo>
                    <a:pt x="398" y="1038"/>
                  </a:lnTo>
                  <a:lnTo>
                    <a:pt x="410" y="1050"/>
                  </a:lnTo>
                  <a:lnTo>
                    <a:pt x="408" y="1067"/>
                  </a:lnTo>
                  <a:lnTo>
                    <a:pt x="398" y="1058"/>
                  </a:lnTo>
                  <a:lnTo>
                    <a:pt x="395" y="1062"/>
                  </a:lnTo>
                  <a:lnTo>
                    <a:pt x="399" y="1087"/>
                  </a:lnTo>
                  <a:lnTo>
                    <a:pt x="387" y="1102"/>
                  </a:lnTo>
                  <a:lnTo>
                    <a:pt x="399" y="1107"/>
                  </a:lnTo>
                  <a:lnTo>
                    <a:pt x="399" y="1116"/>
                  </a:lnTo>
                  <a:lnTo>
                    <a:pt x="392" y="1120"/>
                  </a:lnTo>
                  <a:lnTo>
                    <a:pt x="401" y="1139"/>
                  </a:lnTo>
                  <a:lnTo>
                    <a:pt x="388" y="1153"/>
                  </a:lnTo>
                  <a:lnTo>
                    <a:pt x="398" y="1162"/>
                  </a:lnTo>
                  <a:lnTo>
                    <a:pt x="407" y="1174"/>
                  </a:lnTo>
                  <a:lnTo>
                    <a:pt x="418" y="1177"/>
                  </a:lnTo>
                  <a:lnTo>
                    <a:pt x="418" y="1192"/>
                  </a:lnTo>
                  <a:lnTo>
                    <a:pt x="425" y="1188"/>
                  </a:lnTo>
                  <a:lnTo>
                    <a:pt x="434" y="1201"/>
                  </a:lnTo>
                  <a:lnTo>
                    <a:pt x="448" y="1185"/>
                  </a:lnTo>
                  <a:lnTo>
                    <a:pt x="459" y="1194"/>
                  </a:lnTo>
                  <a:lnTo>
                    <a:pt x="463" y="1209"/>
                  </a:lnTo>
                  <a:lnTo>
                    <a:pt x="491" y="1231"/>
                  </a:lnTo>
                  <a:lnTo>
                    <a:pt x="488" y="1240"/>
                  </a:lnTo>
                  <a:lnTo>
                    <a:pt x="511" y="1253"/>
                  </a:lnTo>
                  <a:lnTo>
                    <a:pt x="511" y="1266"/>
                  </a:lnTo>
                  <a:lnTo>
                    <a:pt x="528" y="1281"/>
                  </a:lnTo>
                  <a:lnTo>
                    <a:pt x="517" y="1305"/>
                  </a:lnTo>
                  <a:lnTo>
                    <a:pt x="497" y="1328"/>
                  </a:lnTo>
                  <a:lnTo>
                    <a:pt x="491" y="1345"/>
                  </a:lnTo>
                  <a:lnTo>
                    <a:pt x="469" y="1350"/>
                  </a:lnTo>
                  <a:lnTo>
                    <a:pt x="456" y="1342"/>
                  </a:lnTo>
                  <a:lnTo>
                    <a:pt x="457" y="1333"/>
                  </a:lnTo>
                  <a:lnTo>
                    <a:pt x="439" y="1325"/>
                  </a:lnTo>
                  <a:lnTo>
                    <a:pt x="431" y="1318"/>
                  </a:lnTo>
                  <a:lnTo>
                    <a:pt x="430" y="1327"/>
                  </a:lnTo>
                  <a:lnTo>
                    <a:pt x="421" y="1328"/>
                  </a:lnTo>
                  <a:lnTo>
                    <a:pt x="413" y="1321"/>
                  </a:lnTo>
                  <a:lnTo>
                    <a:pt x="399" y="1318"/>
                  </a:lnTo>
                  <a:lnTo>
                    <a:pt x="395" y="1328"/>
                  </a:lnTo>
                  <a:lnTo>
                    <a:pt x="382" y="1331"/>
                  </a:lnTo>
                  <a:lnTo>
                    <a:pt x="375" y="1325"/>
                  </a:lnTo>
                  <a:lnTo>
                    <a:pt x="364" y="1341"/>
                  </a:lnTo>
                  <a:lnTo>
                    <a:pt x="350" y="1333"/>
                  </a:lnTo>
                  <a:lnTo>
                    <a:pt x="338" y="1339"/>
                  </a:lnTo>
                  <a:lnTo>
                    <a:pt x="338" y="1345"/>
                  </a:lnTo>
                  <a:lnTo>
                    <a:pt x="364" y="1347"/>
                  </a:lnTo>
                  <a:lnTo>
                    <a:pt x="370" y="1353"/>
                  </a:lnTo>
                  <a:lnTo>
                    <a:pt x="372" y="1344"/>
                  </a:lnTo>
                  <a:lnTo>
                    <a:pt x="393" y="1344"/>
                  </a:lnTo>
                  <a:lnTo>
                    <a:pt x="404" y="1350"/>
                  </a:lnTo>
                  <a:lnTo>
                    <a:pt x="421" y="1353"/>
                  </a:lnTo>
                  <a:lnTo>
                    <a:pt x="431" y="1368"/>
                  </a:lnTo>
                  <a:lnTo>
                    <a:pt x="443" y="1360"/>
                  </a:lnTo>
                  <a:lnTo>
                    <a:pt x="451" y="1364"/>
                  </a:lnTo>
                  <a:lnTo>
                    <a:pt x="466" y="1356"/>
                  </a:lnTo>
                  <a:lnTo>
                    <a:pt x="485" y="1362"/>
                  </a:lnTo>
                  <a:lnTo>
                    <a:pt x="495" y="1370"/>
                  </a:lnTo>
                  <a:lnTo>
                    <a:pt x="497" y="1385"/>
                  </a:lnTo>
                  <a:lnTo>
                    <a:pt x="486" y="1394"/>
                  </a:lnTo>
                  <a:lnTo>
                    <a:pt x="476" y="1394"/>
                  </a:lnTo>
                  <a:lnTo>
                    <a:pt x="460" y="1415"/>
                  </a:lnTo>
                  <a:lnTo>
                    <a:pt x="451" y="1415"/>
                  </a:lnTo>
                  <a:lnTo>
                    <a:pt x="454" y="1400"/>
                  </a:lnTo>
                  <a:lnTo>
                    <a:pt x="450" y="1393"/>
                  </a:lnTo>
                  <a:lnTo>
                    <a:pt x="443" y="1402"/>
                  </a:lnTo>
                  <a:lnTo>
                    <a:pt x="445" y="1412"/>
                  </a:lnTo>
                  <a:lnTo>
                    <a:pt x="434" y="1414"/>
                  </a:lnTo>
                  <a:lnTo>
                    <a:pt x="424" y="1426"/>
                  </a:lnTo>
                  <a:lnTo>
                    <a:pt x="422" y="1443"/>
                  </a:lnTo>
                  <a:lnTo>
                    <a:pt x="408" y="1432"/>
                  </a:lnTo>
                  <a:lnTo>
                    <a:pt x="408" y="1443"/>
                  </a:lnTo>
                  <a:lnTo>
                    <a:pt x="399" y="1451"/>
                  </a:lnTo>
                  <a:lnTo>
                    <a:pt x="398" y="1448"/>
                  </a:lnTo>
                  <a:lnTo>
                    <a:pt x="388" y="1448"/>
                  </a:lnTo>
                  <a:lnTo>
                    <a:pt x="379" y="1458"/>
                  </a:lnTo>
                  <a:lnTo>
                    <a:pt x="393" y="1460"/>
                  </a:lnTo>
                  <a:lnTo>
                    <a:pt x="408" y="1477"/>
                  </a:lnTo>
                  <a:lnTo>
                    <a:pt x="379" y="1478"/>
                  </a:lnTo>
                  <a:lnTo>
                    <a:pt x="402" y="1487"/>
                  </a:lnTo>
                  <a:lnTo>
                    <a:pt x="404" y="1496"/>
                  </a:lnTo>
                  <a:lnTo>
                    <a:pt x="395" y="1515"/>
                  </a:lnTo>
                  <a:lnTo>
                    <a:pt x="413" y="1530"/>
                  </a:lnTo>
                  <a:lnTo>
                    <a:pt x="393" y="1535"/>
                  </a:lnTo>
                  <a:lnTo>
                    <a:pt x="376" y="1527"/>
                  </a:lnTo>
                  <a:lnTo>
                    <a:pt x="385" y="1542"/>
                  </a:lnTo>
                  <a:lnTo>
                    <a:pt x="378" y="1558"/>
                  </a:lnTo>
                  <a:lnTo>
                    <a:pt x="395" y="1568"/>
                  </a:lnTo>
                  <a:lnTo>
                    <a:pt x="381" y="1581"/>
                  </a:lnTo>
                  <a:lnTo>
                    <a:pt x="395" y="1597"/>
                  </a:lnTo>
                  <a:lnTo>
                    <a:pt x="381" y="1613"/>
                  </a:lnTo>
                  <a:lnTo>
                    <a:pt x="379" y="1629"/>
                  </a:lnTo>
                  <a:lnTo>
                    <a:pt x="393" y="1642"/>
                  </a:lnTo>
                  <a:lnTo>
                    <a:pt x="385" y="1655"/>
                  </a:lnTo>
                  <a:lnTo>
                    <a:pt x="382" y="1695"/>
                  </a:lnTo>
                  <a:lnTo>
                    <a:pt x="370" y="1709"/>
                  </a:lnTo>
                  <a:lnTo>
                    <a:pt x="364" y="1740"/>
                  </a:lnTo>
                  <a:lnTo>
                    <a:pt x="346" y="1761"/>
                  </a:lnTo>
                  <a:lnTo>
                    <a:pt x="338" y="1750"/>
                  </a:lnTo>
                  <a:lnTo>
                    <a:pt x="323" y="1744"/>
                  </a:lnTo>
                  <a:lnTo>
                    <a:pt x="304" y="1753"/>
                  </a:lnTo>
                  <a:lnTo>
                    <a:pt x="275" y="1749"/>
                  </a:lnTo>
                  <a:lnTo>
                    <a:pt x="271" y="1737"/>
                  </a:lnTo>
                  <a:lnTo>
                    <a:pt x="266" y="1762"/>
                  </a:lnTo>
                  <a:lnTo>
                    <a:pt x="240" y="1766"/>
                  </a:lnTo>
                  <a:lnTo>
                    <a:pt x="229" y="1793"/>
                  </a:lnTo>
                  <a:lnTo>
                    <a:pt x="239" y="1801"/>
                  </a:lnTo>
                  <a:lnTo>
                    <a:pt x="240" y="1813"/>
                  </a:lnTo>
                  <a:lnTo>
                    <a:pt x="223" y="1828"/>
                  </a:lnTo>
                  <a:lnTo>
                    <a:pt x="204" y="1821"/>
                  </a:lnTo>
                  <a:lnTo>
                    <a:pt x="162" y="1831"/>
                  </a:lnTo>
                  <a:lnTo>
                    <a:pt x="147" y="1831"/>
                  </a:lnTo>
                  <a:lnTo>
                    <a:pt x="138" y="1824"/>
                  </a:lnTo>
                  <a:lnTo>
                    <a:pt x="147" y="1808"/>
                  </a:lnTo>
                  <a:lnTo>
                    <a:pt x="139" y="1772"/>
                  </a:lnTo>
                  <a:lnTo>
                    <a:pt x="123" y="1766"/>
                  </a:lnTo>
                  <a:lnTo>
                    <a:pt x="121" y="1752"/>
                  </a:lnTo>
                  <a:lnTo>
                    <a:pt x="110" y="1744"/>
                  </a:lnTo>
                  <a:lnTo>
                    <a:pt x="113" y="1737"/>
                  </a:lnTo>
                  <a:lnTo>
                    <a:pt x="133" y="1733"/>
                  </a:lnTo>
                  <a:lnTo>
                    <a:pt x="144" y="1712"/>
                  </a:lnTo>
                  <a:lnTo>
                    <a:pt x="139" y="1692"/>
                  </a:lnTo>
                  <a:lnTo>
                    <a:pt x="123" y="1701"/>
                  </a:lnTo>
                  <a:lnTo>
                    <a:pt x="107" y="1686"/>
                  </a:lnTo>
                  <a:lnTo>
                    <a:pt x="103" y="1671"/>
                  </a:lnTo>
                  <a:lnTo>
                    <a:pt x="86" y="1665"/>
                  </a:lnTo>
                  <a:lnTo>
                    <a:pt x="84" y="1642"/>
                  </a:lnTo>
                  <a:lnTo>
                    <a:pt x="69" y="1611"/>
                  </a:lnTo>
                  <a:lnTo>
                    <a:pt x="63" y="1605"/>
                  </a:lnTo>
                  <a:lnTo>
                    <a:pt x="54" y="1584"/>
                  </a:lnTo>
                  <a:lnTo>
                    <a:pt x="41" y="1581"/>
                  </a:lnTo>
                  <a:lnTo>
                    <a:pt x="32" y="1567"/>
                  </a:lnTo>
                  <a:lnTo>
                    <a:pt x="38" y="1559"/>
                  </a:lnTo>
                  <a:lnTo>
                    <a:pt x="41" y="1542"/>
                  </a:lnTo>
                  <a:lnTo>
                    <a:pt x="37" y="1530"/>
                  </a:lnTo>
                  <a:lnTo>
                    <a:pt x="38" y="1516"/>
                  </a:lnTo>
                  <a:lnTo>
                    <a:pt x="55" y="1503"/>
                  </a:lnTo>
                  <a:lnTo>
                    <a:pt x="51" y="1495"/>
                  </a:lnTo>
                  <a:lnTo>
                    <a:pt x="37" y="1487"/>
                  </a:lnTo>
                  <a:lnTo>
                    <a:pt x="41" y="1478"/>
                  </a:lnTo>
                  <a:lnTo>
                    <a:pt x="34" y="1478"/>
                  </a:lnTo>
                  <a:lnTo>
                    <a:pt x="31" y="1490"/>
                  </a:lnTo>
                  <a:lnTo>
                    <a:pt x="43" y="1503"/>
                  </a:lnTo>
                  <a:lnTo>
                    <a:pt x="25" y="1510"/>
                  </a:lnTo>
                  <a:lnTo>
                    <a:pt x="28" y="1493"/>
                  </a:lnTo>
                  <a:lnTo>
                    <a:pt x="23" y="1487"/>
                  </a:lnTo>
                  <a:lnTo>
                    <a:pt x="11" y="1481"/>
                  </a:lnTo>
                  <a:lnTo>
                    <a:pt x="9" y="1455"/>
                  </a:lnTo>
                  <a:lnTo>
                    <a:pt x="3" y="1445"/>
                  </a:lnTo>
                  <a:lnTo>
                    <a:pt x="0" y="1411"/>
                  </a:lnTo>
                  <a:lnTo>
                    <a:pt x="12" y="1403"/>
                  </a:lnTo>
                  <a:lnTo>
                    <a:pt x="14" y="1402"/>
                  </a:lnTo>
                  <a:close/>
                  <a:moveTo>
                    <a:pt x="491" y="1353"/>
                  </a:moveTo>
                  <a:lnTo>
                    <a:pt x="502" y="1373"/>
                  </a:lnTo>
                  <a:lnTo>
                    <a:pt x="509" y="1377"/>
                  </a:lnTo>
                  <a:lnTo>
                    <a:pt x="509" y="1357"/>
                  </a:lnTo>
                  <a:lnTo>
                    <a:pt x="525" y="1344"/>
                  </a:lnTo>
                  <a:lnTo>
                    <a:pt x="525" y="1330"/>
                  </a:lnTo>
                  <a:lnTo>
                    <a:pt x="506" y="1330"/>
                  </a:lnTo>
                  <a:lnTo>
                    <a:pt x="491" y="1353"/>
                  </a:lnTo>
                  <a:close/>
                  <a:moveTo>
                    <a:pt x="23" y="1516"/>
                  </a:moveTo>
                  <a:lnTo>
                    <a:pt x="22" y="1529"/>
                  </a:lnTo>
                  <a:lnTo>
                    <a:pt x="29" y="1527"/>
                  </a:lnTo>
                  <a:lnTo>
                    <a:pt x="32" y="1513"/>
                  </a:lnTo>
                  <a:lnTo>
                    <a:pt x="23" y="1516"/>
                  </a:lnTo>
                  <a:close/>
                  <a:moveTo>
                    <a:pt x="561" y="1466"/>
                  </a:moveTo>
                  <a:lnTo>
                    <a:pt x="569" y="1478"/>
                  </a:lnTo>
                  <a:lnTo>
                    <a:pt x="577" y="1467"/>
                  </a:lnTo>
                  <a:lnTo>
                    <a:pt x="569" y="1461"/>
                  </a:lnTo>
                  <a:lnTo>
                    <a:pt x="561" y="1466"/>
                  </a:lnTo>
                  <a:close/>
                  <a:moveTo>
                    <a:pt x="567" y="1541"/>
                  </a:moveTo>
                  <a:lnTo>
                    <a:pt x="573" y="1548"/>
                  </a:lnTo>
                  <a:lnTo>
                    <a:pt x="583" y="1539"/>
                  </a:lnTo>
                  <a:lnTo>
                    <a:pt x="596" y="1535"/>
                  </a:lnTo>
                  <a:lnTo>
                    <a:pt x="593" y="1530"/>
                  </a:lnTo>
                  <a:lnTo>
                    <a:pt x="577" y="1530"/>
                  </a:lnTo>
                  <a:lnTo>
                    <a:pt x="567" y="1541"/>
                  </a:lnTo>
                  <a:close/>
                  <a:moveTo>
                    <a:pt x="512" y="1666"/>
                  </a:moveTo>
                  <a:lnTo>
                    <a:pt x="531" y="1660"/>
                  </a:lnTo>
                  <a:lnTo>
                    <a:pt x="534" y="1651"/>
                  </a:lnTo>
                  <a:lnTo>
                    <a:pt x="529" y="1646"/>
                  </a:lnTo>
                  <a:lnTo>
                    <a:pt x="532" y="1637"/>
                  </a:lnTo>
                  <a:lnTo>
                    <a:pt x="551" y="1622"/>
                  </a:lnTo>
                  <a:lnTo>
                    <a:pt x="552" y="1611"/>
                  </a:lnTo>
                  <a:lnTo>
                    <a:pt x="564" y="1597"/>
                  </a:lnTo>
                  <a:lnTo>
                    <a:pt x="563" y="1590"/>
                  </a:lnTo>
                  <a:lnTo>
                    <a:pt x="551" y="1579"/>
                  </a:lnTo>
                  <a:lnTo>
                    <a:pt x="558" y="1565"/>
                  </a:lnTo>
                  <a:lnTo>
                    <a:pt x="560" y="1556"/>
                  </a:lnTo>
                  <a:lnTo>
                    <a:pt x="566" y="1550"/>
                  </a:lnTo>
                  <a:lnTo>
                    <a:pt x="557" y="1545"/>
                  </a:lnTo>
                  <a:lnTo>
                    <a:pt x="549" y="1550"/>
                  </a:lnTo>
                  <a:lnTo>
                    <a:pt x="531" y="1550"/>
                  </a:lnTo>
                  <a:lnTo>
                    <a:pt x="520" y="1564"/>
                  </a:lnTo>
                  <a:lnTo>
                    <a:pt x="512" y="1579"/>
                  </a:lnTo>
                  <a:lnTo>
                    <a:pt x="502" y="1590"/>
                  </a:lnTo>
                  <a:lnTo>
                    <a:pt x="506" y="1608"/>
                  </a:lnTo>
                  <a:lnTo>
                    <a:pt x="500" y="1613"/>
                  </a:lnTo>
                  <a:lnTo>
                    <a:pt x="517" y="1636"/>
                  </a:lnTo>
                  <a:lnTo>
                    <a:pt x="523" y="1634"/>
                  </a:lnTo>
                  <a:lnTo>
                    <a:pt x="520" y="1646"/>
                  </a:lnTo>
                  <a:lnTo>
                    <a:pt x="511" y="1659"/>
                  </a:lnTo>
                  <a:lnTo>
                    <a:pt x="512" y="1666"/>
                  </a:lnTo>
                  <a:close/>
                  <a:moveTo>
                    <a:pt x="390" y="1715"/>
                  </a:moveTo>
                  <a:lnTo>
                    <a:pt x="393" y="1729"/>
                  </a:lnTo>
                  <a:lnTo>
                    <a:pt x="393" y="1741"/>
                  </a:lnTo>
                  <a:lnTo>
                    <a:pt x="398" y="1746"/>
                  </a:lnTo>
                  <a:lnTo>
                    <a:pt x="404" y="1732"/>
                  </a:lnTo>
                  <a:lnTo>
                    <a:pt x="413" y="1706"/>
                  </a:lnTo>
                  <a:lnTo>
                    <a:pt x="416" y="1680"/>
                  </a:lnTo>
                  <a:lnTo>
                    <a:pt x="424" y="1652"/>
                  </a:lnTo>
                  <a:lnTo>
                    <a:pt x="427" y="1628"/>
                  </a:lnTo>
                  <a:lnTo>
                    <a:pt x="418" y="1619"/>
                  </a:lnTo>
                  <a:lnTo>
                    <a:pt x="408" y="1634"/>
                  </a:lnTo>
                  <a:lnTo>
                    <a:pt x="410" y="1640"/>
                  </a:lnTo>
                  <a:lnTo>
                    <a:pt x="405" y="1665"/>
                  </a:lnTo>
                  <a:lnTo>
                    <a:pt x="396" y="1671"/>
                  </a:lnTo>
                  <a:lnTo>
                    <a:pt x="390" y="1715"/>
                  </a:lnTo>
                  <a:close/>
                </a:path>
              </a:pathLst>
            </a:custGeom>
            <a:solidFill>
              <a:srgbClr val="F1BB7B"/>
            </a:solidFill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54" name="Freeform 51"/>
            <p:cNvSpPr>
              <a:spLocks noChangeArrowheads="1"/>
            </p:cNvSpPr>
            <p:nvPr/>
          </p:nvSpPr>
          <p:spPr bwMode="auto">
            <a:xfrm>
              <a:off x="5289550" y="2036763"/>
              <a:ext cx="293688" cy="525462"/>
            </a:xfrm>
            <a:custGeom>
              <a:avLst/>
              <a:gdLst>
                <a:gd name="T0" fmla="*/ 719 w 816"/>
                <a:gd name="T1" fmla="*/ 1244 h 1460"/>
                <a:gd name="T2" fmla="*/ 774 w 816"/>
                <a:gd name="T3" fmla="*/ 990 h 1460"/>
                <a:gd name="T4" fmla="*/ 711 w 816"/>
                <a:gd name="T5" fmla="*/ 845 h 1460"/>
                <a:gd name="T6" fmla="*/ 670 w 816"/>
                <a:gd name="T7" fmla="*/ 756 h 1460"/>
                <a:gd name="T8" fmla="*/ 684 w 816"/>
                <a:gd name="T9" fmla="*/ 640 h 1460"/>
                <a:gd name="T10" fmla="*/ 616 w 816"/>
                <a:gd name="T11" fmla="*/ 386 h 1460"/>
                <a:gd name="T12" fmla="*/ 537 w 816"/>
                <a:gd name="T13" fmla="*/ 282 h 1460"/>
                <a:gd name="T14" fmla="*/ 497 w 816"/>
                <a:gd name="T15" fmla="*/ 177 h 1460"/>
                <a:gd name="T16" fmla="*/ 529 w 816"/>
                <a:gd name="T17" fmla="*/ 70 h 1460"/>
                <a:gd name="T18" fmla="*/ 434 w 816"/>
                <a:gd name="T19" fmla="*/ 0 h 1460"/>
                <a:gd name="T20" fmla="*/ 337 w 816"/>
                <a:gd name="T21" fmla="*/ 29 h 1460"/>
                <a:gd name="T22" fmla="*/ 314 w 816"/>
                <a:gd name="T23" fmla="*/ 128 h 1460"/>
                <a:gd name="T24" fmla="*/ 280 w 816"/>
                <a:gd name="T25" fmla="*/ 198 h 1460"/>
                <a:gd name="T26" fmla="*/ 188 w 816"/>
                <a:gd name="T27" fmla="*/ 211 h 1460"/>
                <a:gd name="T28" fmla="*/ 52 w 816"/>
                <a:gd name="T29" fmla="*/ 157 h 1460"/>
                <a:gd name="T30" fmla="*/ 11 w 816"/>
                <a:gd name="T31" fmla="*/ 175 h 1460"/>
                <a:gd name="T32" fmla="*/ 84 w 816"/>
                <a:gd name="T33" fmla="*/ 253 h 1460"/>
                <a:gd name="T34" fmla="*/ 168 w 816"/>
                <a:gd name="T35" fmla="*/ 301 h 1460"/>
                <a:gd name="T36" fmla="*/ 205 w 816"/>
                <a:gd name="T37" fmla="*/ 368 h 1460"/>
                <a:gd name="T38" fmla="*/ 220 w 816"/>
                <a:gd name="T39" fmla="*/ 458 h 1460"/>
                <a:gd name="T40" fmla="*/ 230 w 816"/>
                <a:gd name="T41" fmla="*/ 570 h 1460"/>
                <a:gd name="T42" fmla="*/ 281 w 816"/>
                <a:gd name="T43" fmla="*/ 662 h 1460"/>
                <a:gd name="T44" fmla="*/ 359 w 816"/>
                <a:gd name="T45" fmla="*/ 714 h 1460"/>
                <a:gd name="T46" fmla="*/ 375 w 816"/>
                <a:gd name="T47" fmla="*/ 782 h 1460"/>
                <a:gd name="T48" fmla="*/ 295 w 816"/>
                <a:gd name="T49" fmla="*/ 822 h 1460"/>
                <a:gd name="T50" fmla="*/ 249 w 816"/>
                <a:gd name="T51" fmla="*/ 885 h 1460"/>
                <a:gd name="T52" fmla="*/ 222 w 816"/>
                <a:gd name="T53" fmla="*/ 950 h 1460"/>
                <a:gd name="T54" fmla="*/ 193 w 816"/>
                <a:gd name="T55" fmla="*/ 973 h 1460"/>
                <a:gd name="T56" fmla="*/ 175 w 816"/>
                <a:gd name="T57" fmla="*/ 1013 h 1460"/>
                <a:gd name="T58" fmla="*/ 133 w 816"/>
                <a:gd name="T59" fmla="*/ 1027 h 1460"/>
                <a:gd name="T60" fmla="*/ 115 w 816"/>
                <a:gd name="T61" fmla="*/ 1096 h 1460"/>
                <a:gd name="T62" fmla="*/ 133 w 816"/>
                <a:gd name="T63" fmla="*/ 1148 h 1460"/>
                <a:gd name="T64" fmla="*/ 150 w 816"/>
                <a:gd name="T65" fmla="*/ 1221 h 1460"/>
                <a:gd name="T66" fmla="*/ 156 w 816"/>
                <a:gd name="T67" fmla="*/ 1325 h 1460"/>
                <a:gd name="T68" fmla="*/ 187 w 816"/>
                <a:gd name="T69" fmla="*/ 1351 h 1460"/>
                <a:gd name="T70" fmla="*/ 251 w 816"/>
                <a:gd name="T71" fmla="*/ 1391 h 1460"/>
                <a:gd name="T72" fmla="*/ 294 w 816"/>
                <a:gd name="T73" fmla="*/ 1440 h 1460"/>
                <a:gd name="T74" fmla="*/ 329 w 816"/>
                <a:gd name="T75" fmla="*/ 1435 h 1460"/>
                <a:gd name="T76" fmla="*/ 436 w 816"/>
                <a:gd name="T77" fmla="*/ 1392 h 1460"/>
                <a:gd name="T78" fmla="*/ 476 w 816"/>
                <a:gd name="T79" fmla="*/ 1374 h 1460"/>
                <a:gd name="T80" fmla="*/ 505 w 816"/>
                <a:gd name="T81" fmla="*/ 1359 h 1460"/>
                <a:gd name="T82" fmla="*/ 547 w 816"/>
                <a:gd name="T83" fmla="*/ 1363 h 1460"/>
                <a:gd name="T84" fmla="*/ 607 w 816"/>
                <a:gd name="T85" fmla="*/ 1346 h 1460"/>
                <a:gd name="T86" fmla="*/ 340 w 816"/>
                <a:gd name="T87" fmla="*/ 759 h 1460"/>
                <a:gd name="T88" fmla="*/ 347 w 816"/>
                <a:gd name="T89" fmla="*/ 750 h 1460"/>
                <a:gd name="T90" fmla="*/ 123 w 816"/>
                <a:gd name="T91" fmla="*/ 989 h 1460"/>
                <a:gd name="T92" fmla="*/ 124 w 816"/>
                <a:gd name="T93" fmla="*/ 1002 h 1460"/>
                <a:gd name="T94" fmla="*/ 272 w 816"/>
                <a:gd name="T95" fmla="*/ 1427 h 1460"/>
                <a:gd name="T96" fmla="*/ 251 w 816"/>
                <a:gd name="T97" fmla="*/ 1409 h 1460"/>
                <a:gd name="T98" fmla="*/ 219 w 816"/>
                <a:gd name="T99" fmla="*/ 1392 h 1460"/>
                <a:gd name="T100" fmla="*/ 185 w 816"/>
                <a:gd name="T101" fmla="*/ 1366 h 1460"/>
                <a:gd name="T102" fmla="*/ 148 w 816"/>
                <a:gd name="T103" fmla="*/ 1372 h 1460"/>
                <a:gd name="T104" fmla="*/ 40 w 816"/>
                <a:gd name="T105" fmla="*/ 1395 h 1460"/>
                <a:gd name="T106" fmla="*/ 84 w 816"/>
                <a:gd name="T107" fmla="*/ 1391 h 1460"/>
                <a:gd name="T108" fmla="*/ 93 w 816"/>
                <a:gd name="T109" fmla="*/ 1434 h 1460"/>
                <a:gd name="T110" fmla="*/ 40 w 816"/>
                <a:gd name="T111" fmla="*/ 1395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6" h="1460">
                  <a:moveTo>
                    <a:pt x="644" y="1351"/>
                  </a:moveTo>
                  <a:lnTo>
                    <a:pt x="644" y="1351"/>
                  </a:lnTo>
                  <a:cubicBezTo>
                    <a:pt x="641" y="1327"/>
                    <a:pt x="641" y="1327"/>
                    <a:pt x="641" y="1327"/>
                  </a:cubicBezTo>
                  <a:cubicBezTo>
                    <a:pt x="677" y="1291"/>
                    <a:pt x="677" y="1291"/>
                    <a:pt x="677" y="1291"/>
                  </a:cubicBezTo>
                  <a:cubicBezTo>
                    <a:pt x="697" y="1282"/>
                    <a:pt x="697" y="1282"/>
                    <a:pt x="697" y="1282"/>
                  </a:cubicBezTo>
                  <a:cubicBezTo>
                    <a:pt x="719" y="1244"/>
                    <a:pt x="719" y="1244"/>
                    <a:pt x="719" y="1244"/>
                  </a:cubicBezTo>
                  <a:cubicBezTo>
                    <a:pt x="742" y="1209"/>
                    <a:pt x="742" y="1209"/>
                    <a:pt x="742" y="1209"/>
                  </a:cubicBezTo>
                  <a:cubicBezTo>
                    <a:pt x="758" y="1169"/>
                    <a:pt x="758" y="1169"/>
                    <a:pt x="758" y="1169"/>
                  </a:cubicBezTo>
                  <a:cubicBezTo>
                    <a:pt x="792" y="1114"/>
                    <a:pt x="792" y="1114"/>
                    <a:pt x="792" y="1114"/>
                  </a:cubicBezTo>
                  <a:cubicBezTo>
                    <a:pt x="815" y="1056"/>
                    <a:pt x="815" y="1056"/>
                    <a:pt x="815" y="1056"/>
                  </a:cubicBezTo>
                  <a:cubicBezTo>
                    <a:pt x="809" y="1031"/>
                    <a:pt x="809" y="1031"/>
                    <a:pt x="809" y="1031"/>
                  </a:cubicBezTo>
                  <a:cubicBezTo>
                    <a:pt x="774" y="990"/>
                    <a:pt x="774" y="990"/>
                    <a:pt x="774" y="990"/>
                  </a:cubicBezTo>
                  <a:cubicBezTo>
                    <a:pt x="754" y="984"/>
                    <a:pt x="754" y="984"/>
                    <a:pt x="754" y="984"/>
                  </a:cubicBezTo>
                  <a:cubicBezTo>
                    <a:pt x="716" y="931"/>
                    <a:pt x="716" y="931"/>
                    <a:pt x="716" y="931"/>
                  </a:cubicBezTo>
                  <a:cubicBezTo>
                    <a:pt x="722" y="908"/>
                    <a:pt x="722" y="908"/>
                    <a:pt x="722" y="908"/>
                  </a:cubicBezTo>
                  <a:cubicBezTo>
                    <a:pt x="737" y="886"/>
                    <a:pt x="737" y="886"/>
                    <a:pt x="737" y="886"/>
                  </a:cubicBezTo>
                  <a:cubicBezTo>
                    <a:pt x="735" y="862"/>
                    <a:pt x="735" y="862"/>
                    <a:pt x="735" y="862"/>
                  </a:cubicBezTo>
                  <a:cubicBezTo>
                    <a:pt x="711" y="845"/>
                    <a:pt x="711" y="845"/>
                    <a:pt x="711" y="845"/>
                  </a:cubicBezTo>
                  <a:cubicBezTo>
                    <a:pt x="702" y="827"/>
                    <a:pt x="702" y="827"/>
                    <a:pt x="702" y="827"/>
                  </a:cubicBezTo>
                  <a:cubicBezTo>
                    <a:pt x="702" y="796"/>
                    <a:pt x="702" y="796"/>
                    <a:pt x="702" y="796"/>
                  </a:cubicBezTo>
                  <a:cubicBezTo>
                    <a:pt x="708" y="788"/>
                    <a:pt x="708" y="788"/>
                    <a:pt x="708" y="788"/>
                  </a:cubicBezTo>
                  <a:cubicBezTo>
                    <a:pt x="700" y="773"/>
                    <a:pt x="700" y="773"/>
                    <a:pt x="700" y="773"/>
                  </a:cubicBezTo>
                  <a:cubicBezTo>
                    <a:pt x="680" y="770"/>
                    <a:pt x="680" y="770"/>
                    <a:pt x="680" y="770"/>
                  </a:cubicBezTo>
                  <a:cubicBezTo>
                    <a:pt x="670" y="756"/>
                    <a:pt x="670" y="756"/>
                    <a:pt x="670" y="756"/>
                  </a:cubicBezTo>
                  <a:cubicBezTo>
                    <a:pt x="670" y="730"/>
                    <a:pt x="670" y="730"/>
                    <a:pt x="670" y="730"/>
                  </a:cubicBezTo>
                  <a:cubicBezTo>
                    <a:pt x="682" y="715"/>
                    <a:pt x="682" y="715"/>
                    <a:pt x="682" y="715"/>
                  </a:cubicBezTo>
                  <a:cubicBezTo>
                    <a:pt x="665" y="710"/>
                    <a:pt x="665" y="710"/>
                    <a:pt x="665" y="710"/>
                  </a:cubicBezTo>
                  <a:cubicBezTo>
                    <a:pt x="665" y="697"/>
                    <a:pt x="665" y="697"/>
                    <a:pt x="665" y="697"/>
                  </a:cubicBezTo>
                  <a:cubicBezTo>
                    <a:pt x="668" y="645"/>
                    <a:pt x="668" y="645"/>
                    <a:pt x="668" y="645"/>
                  </a:cubicBezTo>
                  <a:cubicBezTo>
                    <a:pt x="684" y="640"/>
                    <a:pt x="684" y="640"/>
                    <a:pt x="684" y="640"/>
                  </a:cubicBezTo>
                  <a:cubicBezTo>
                    <a:pt x="647" y="556"/>
                    <a:pt x="647" y="556"/>
                    <a:pt x="647" y="556"/>
                  </a:cubicBezTo>
                  <a:cubicBezTo>
                    <a:pt x="613" y="495"/>
                    <a:pt x="613" y="495"/>
                    <a:pt x="613" y="495"/>
                  </a:cubicBezTo>
                  <a:cubicBezTo>
                    <a:pt x="607" y="472"/>
                    <a:pt x="607" y="472"/>
                    <a:pt x="607" y="472"/>
                  </a:cubicBezTo>
                  <a:cubicBezTo>
                    <a:pt x="587" y="451"/>
                    <a:pt x="587" y="451"/>
                    <a:pt x="587" y="451"/>
                  </a:cubicBezTo>
                  <a:cubicBezTo>
                    <a:pt x="601" y="412"/>
                    <a:pt x="601" y="412"/>
                    <a:pt x="601" y="412"/>
                  </a:cubicBezTo>
                  <a:cubicBezTo>
                    <a:pt x="616" y="386"/>
                    <a:pt x="616" y="386"/>
                    <a:pt x="616" y="386"/>
                  </a:cubicBezTo>
                  <a:cubicBezTo>
                    <a:pt x="624" y="362"/>
                    <a:pt x="624" y="362"/>
                    <a:pt x="624" y="362"/>
                  </a:cubicBezTo>
                  <a:cubicBezTo>
                    <a:pt x="615" y="353"/>
                    <a:pt x="615" y="353"/>
                    <a:pt x="615" y="353"/>
                  </a:cubicBezTo>
                  <a:cubicBezTo>
                    <a:pt x="578" y="330"/>
                    <a:pt x="578" y="330"/>
                    <a:pt x="578" y="330"/>
                  </a:cubicBezTo>
                  <a:cubicBezTo>
                    <a:pt x="572" y="315"/>
                    <a:pt x="572" y="315"/>
                    <a:pt x="572" y="315"/>
                  </a:cubicBezTo>
                  <a:cubicBezTo>
                    <a:pt x="560" y="296"/>
                    <a:pt x="560" y="296"/>
                    <a:pt x="560" y="296"/>
                  </a:cubicBezTo>
                  <a:cubicBezTo>
                    <a:pt x="537" y="282"/>
                    <a:pt x="537" y="282"/>
                    <a:pt x="537" y="282"/>
                  </a:cubicBezTo>
                  <a:cubicBezTo>
                    <a:pt x="526" y="281"/>
                    <a:pt x="526" y="281"/>
                    <a:pt x="526" y="281"/>
                  </a:cubicBezTo>
                  <a:cubicBezTo>
                    <a:pt x="512" y="244"/>
                    <a:pt x="512" y="244"/>
                    <a:pt x="512" y="244"/>
                  </a:cubicBezTo>
                  <a:cubicBezTo>
                    <a:pt x="500" y="230"/>
                    <a:pt x="500" y="230"/>
                    <a:pt x="500" y="230"/>
                  </a:cubicBezTo>
                  <a:cubicBezTo>
                    <a:pt x="506" y="203"/>
                    <a:pt x="506" y="203"/>
                    <a:pt x="506" y="203"/>
                  </a:cubicBezTo>
                  <a:cubicBezTo>
                    <a:pt x="509" y="182"/>
                    <a:pt x="509" y="182"/>
                    <a:pt x="509" y="182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511" y="168"/>
                    <a:pt x="511" y="168"/>
                    <a:pt x="511" y="168"/>
                  </a:cubicBezTo>
                  <a:cubicBezTo>
                    <a:pt x="532" y="160"/>
                    <a:pt x="532" y="160"/>
                    <a:pt x="532" y="160"/>
                  </a:cubicBezTo>
                  <a:cubicBezTo>
                    <a:pt x="529" y="127"/>
                    <a:pt x="529" y="127"/>
                    <a:pt x="529" y="127"/>
                  </a:cubicBezTo>
                  <a:cubicBezTo>
                    <a:pt x="543" y="104"/>
                    <a:pt x="543" y="104"/>
                    <a:pt x="543" y="104"/>
                  </a:cubicBezTo>
                  <a:cubicBezTo>
                    <a:pt x="546" y="87"/>
                    <a:pt x="546" y="87"/>
                    <a:pt x="546" y="87"/>
                  </a:cubicBezTo>
                  <a:cubicBezTo>
                    <a:pt x="529" y="70"/>
                    <a:pt x="529" y="70"/>
                    <a:pt x="529" y="70"/>
                  </a:cubicBezTo>
                  <a:cubicBezTo>
                    <a:pt x="525" y="56"/>
                    <a:pt x="525" y="56"/>
                    <a:pt x="525" y="56"/>
                  </a:cubicBezTo>
                  <a:cubicBezTo>
                    <a:pt x="499" y="53"/>
                    <a:pt x="499" y="53"/>
                    <a:pt x="499" y="53"/>
                  </a:cubicBezTo>
                  <a:cubicBezTo>
                    <a:pt x="480" y="47"/>
                    <a:pt x="480" y="47"/>
                    <a:pt x="480" y="47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50" y="10"/>
                    <a:pt x="450" y="10"/>
                    <a:pt x="450" y="1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399" y="1"/>
                    <a:pt x="399" y="1"/>
                    <a:pt x="399" y="1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7" y="23"/>
                    <a:pt x="387" y="23"/>
                    <a:pt x="387" y="23"/>
                  </a:cubicBezTo>
                  <a:cubicBezTo>
                    <a:pt x="375" y="26"/>
                    <a:pt x="375" y="26"/>
                    <a:pt x="375" y="26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37" y="29"/>
                    <a:pt x="337" y="29"/>
                    <a:pt x="337" y="29"/>
                  </a:cubicBezTo>
                  <a:cubicBezTo>
                    <a:pt x="338" y="38"/>
                    <a:pt x="338" y="38"/>
                    <a:pt x="338" y="38"/>
                  </a:cubicBezTo>
                  <a:cubicBezTo>
                    <a:pt x="324" y="56"/>
                    <a:pt x="324" y="56"/>
                    <a:pt x="324" y="56"/>
                  </a:cubicBezTo>
                  <a:cubicBezTo>
                    <a:pt x="315" y="61"/>
                    <a:pt x="315" y="61"/>
                    <a:pt x="315" y="61"/>
                  </a:cubicBezTo>
                  <a:cubicBezTo>
                    <a:pt x="323" y="73"/>
                    <a:pt x="323" y="73"/>
                    <a:pt x="323" y="73"/>
                  </a:cubicBezTo>
                  <a:cubicBezTo>
                    <a:pt x="318" y="87"/>
                    <a:pt x="318" y="87"/>
                    <a:pt x="318" y="87"/>
                  </a:cubicBezTo>
                  <a:cubicBezTo>
                    <a:pt x="314" y="128"/>
                    <a:pt x="314" y="128"/>
                    <a:pt x="314" y="128"/>
                  </a:cubicBezTo>
                  <a:cubicBezTo>
                    <a:pt x="321" y="153"/>
                    <a:pt x="321" y="153"/>
                    <a:pt x="321" y="153"/>
                  </a:cubicBezTo>
                  <a:cubicBezTo>
                    <a:pt x="327" y="166"/>
                    <a:pt x="327" y="166"/>
                    <a:pt x="327" y="166"/>
                  </a:cubicBezTo>
                  <a:cubicBezTo>
                    <a:pt x="321" y="177"/>
                    <a:pt x="321" y="177"/>
                    <a:pt x="321" y="177"/>
                  </a:cubicBezTo>
                  <a:cubicBezTo>
                    <a:pt x="307" y="186"/>
                    <a:pt x="307" y="186"/>
                    <a:pt x="307" y="186"/>
                  </a:cubicBezTo>
                  <a:cubicBezTo>
                    <a:pt x="294" y="186"/>
                    <a:pt x="294" y="186"/>
                    <a:pt x="294" y="186"/>
                  </a:cubicBezTo>
                  <a:cubicBezTo>
                    <a:pt x="280" y="198"/>
                    <a:pt x="280" y="198"/>
                    <a:pt x="280" y="198"/>
                  </a:cubicBezTo>
                  <a:cubicBezTo>
                    <a:pt x="271" y="203"/>
                    <a:pt x="271" y="203"/>
                    <a:pt x="271" y="203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43" y="218"/>
                    <a:pt x="243" y="218"/>
                    <a:pt x="243" y="218"/>
                  </a:cubicBezTo>
                  <a:cubicBezTo>
                    <a:pt x="216" y="200"/>
                    <a:pt x="216" y="200"/>
                    <a:pt x="216" y="200"/>
                  </a:cubicBezTo>
                  <a:cubicBezTo>
                    <a:pt x="199" y="198"/>
                    <a:pt x="199" y="198"/>
                    <a:pt x="199" y="198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68" y="230"/>
                    <a:pt x="168" y="230"/>
                    <a:pt x="168" y="230"/>
                  </a:cubicBezTo>
                  <a:cubicBezTo>
                    <a:pt x="130" y="229"/>
                    <a:pt x="130" y="229"/>
                    <a:pt x="130" y="229"/>
                  </a:cubicBezTo>
                  <a:cubicBezTo>
                    <a:pt x="107" y="220"/>
                    <a:pt x="107" y="220"/>
                    <a:pt x="107" y="220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14" y="146"/>
                    <a:pt x="14" y="146"/>
                    <a:pt x="14" y="146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3" y="172"/>
                    <a:pt x="3" y="172"/>
                    <a:pt x="3" y="172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14" y="194"/>
                    <a:pt x="14" y="194"/>
                    <a:pt x="14" y="194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63" y="237"/>
                    <a:pt x="63" y="237"/>
                    <a:pt x="63" y="237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116" y="255"/>
                    <a:pt x="116" y="255"/>
                    <a:pt x="116" y="255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39" y="266"/>
                    <a:pt x="139" y="266"/>
                    <a:pt x="139" y="266"/>
                  </a:cubicBezTo>
                  <a:cubicBezTo>
                    <a:pt x="155" y="284"/>
                    <a:pt x="155" y="284"/>
                    <a:pt x="155" y="284"/>
                  </a:cubicBezTo>
                  <a:cubicBezTo>
                    <a:pt x="161" y="299"/>
                    <a:pt x="161" y="299"/>
                    <a:pt x="161" y="299"/>
                  </a:cubicBezTo>
                  <a:cubicBezTo>
                    <a:pt x="168" y="301"/>
                    <a:pt x="168" y="301"/>
                    <a:pt x="168" y="301"/>
                  </a:cubicBezTo>
                  <a:cubicBezTo>
                    <a:pt x="175" y="298"/>
                    <a:pt x="175" y="298"/>
                    <a:pt x="175" y="29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99" y="319"/>
                    <a:pt x="199" y="319"/>
                    <a:pt x="199" y="319"/>
                  </a:cubicBezTo>
                  <a:cubicBezTo>
                    <a:pt x="207" y="330"/>
                    <a:pt x="207" y="330"/>
                    <a:pt x="207" y="330"/>
                  </a:cubicBezTo>
                  <a:cubicBezTo>
                    <a:pt x="200" y="345"/>
                    <a:pt x="200" y="345"/>
                    <a:pt x="200" y="345"/>
                  </a:cubicBezTo>
                  <a:cubicBezTo>
                    <a:pt x="205" y="368"/>
                    <a:pt x="205" y="368"/>
                    <a:pt x="205" y="368"/>
                  </a:cubicBezTo>
                  <a:cubicBezTo>
                    <a:pt x="197" y="388"/>
                    <a:pt x="197" y="388"/>
                    <a:pt x="197" y="388"/>
                  </a:cubicBezTo>
                  <a:cubicBezTo>
                    <a:pt x="200" y="403"/>
                    <a:pt x="200" y="403"/>
                    <a:pt x="200" y="403"/>
                  </a:cubicBezTo>
                  <a:cubicBezTo>
                    <a:pt x="220" y="405"/>
                    <a:pt x="220" y="405"/>
                    <a:pt x="220" y="405"/>
                  </a:cubicBezTo>
                  <a:cubicBezTo>
                    <a:pt x="226" y="423"/>
                    <a:pt x="226" y="423"/>
                    <a:pt x="226" y="423"/>
                  </a:cubicBezTo>
                  <a:cubicBezTo>
                    <a:pt x="219" y="435"/>
                    <a:pt x="219" y="435"/>
                    <a:pt x="219" y="435"/>
                  </a:cubicBezTo>
                  <a:cubicBezTo>
                    <a:pt x="220" y="458"/>
                    <a:pt x="220" y="458"/>
                    <a:pt x="220" y="458"/>
                  </a:cubicBezTo>
                  <a:cubicBezTo>
                    <a:pt x="230" y="470"/>
                    <a:pt x="230" y="470"/>
                    <a:pt x="230" y="470"/>
                  </a:cubicBezTo>
                  <a:cubicBezTo>
                    <a:pt x="236" y="500"/>
                    <a:pt x="236" y="500"/>
                    <a:pt x="236" y="500"/>
                  </a:cubicBezTo>
                  <a:cubicBezTo>
                    <a:pt x="231" y="513"/>
                    <a:pt x="231" y="513"/>
                    <a:pt x="231" y="513"/>
                  </a:cubicBezTo>
                  <a:cubicBezTo>
                    <a:pt x="236" y="526"/>
                    <a:pt x="236" y="526"/>
                    <a:pt x="236" y="526"/>
                  </a:cubicBezTo>
                  <a:cubicBezTo>
                    <a:pt x="236" y="558"/>
                    <a:pt x="236" y="558"/>
                    <a:pt x="236" y="558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37" y="593"/>
                    <a:pt x="237" y="593"/>
                    <a:pt x="237" y="593"/>
                  </a:cubicBezTo>
                  <a:cubicBezTo>
                    <a:pt x="252" y="597"/>
                    <a:pt x="252" y="597"/>
                    <a:pt x="252" y="597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77" y="637"/>
                    <a:pt x="277" y="637"/>
                    <a:pt x="277" y="637"/>
                  </a:cubicBezTo>
                  <a:cubicBezTo>
                    <a:pt x="275" y="655"/>
                    <a:pt x="275" y="655"/>
                    <a:pt x="275" y="655"/>
                  </a:cubicBezTo>
                  <a:cubicBezTo>
                    <a:pt x="281" y="662"/>
                    <a:pt x="281" y="662"/>
                    <a:pt x="281" y="662"/>
                  </a:cubicBezTo>
                  <a:cubicBezTo>
                    <a:pt x="297" y="662"/>
                    <a:pt x="297" y="662"/>
                    <a:pt x="297" y="662"/>
                  </a:cubicBezTo>
                  <a:cubicBezTo>
                    <a:pt x="311" y="677"/>
                    <a:pt x="311" y="677"/>
                    <a:pt x="311" y="677"/>
                  </a:cubicBezTo>
                  <a:cubicBezTo>
                    <a:pt x="341" y="677"/>
                    <a:pt x="341" y="677"/>
                    <a:pt x="341" y="677"/>
                  </a:cubicBezTo>
                  <a:cubicBezTo>
                    <a:pt x="362" y="698"/>
                    <a:pt x="362" y="698"/>
                    <a:pt x="362" y="698"/>
                  </a:cubicBezTo>
                  <a:cubicBezTo>
                    <a:pt x="350" y="703"/>
                    <a:pt x="350" y="703"/>
                    <a:pt x="350" y="703"/>
                  </a:cubicBezTo>
                  <a:cubicBezTo>
                    <a:pt x="359" y="714"/>
                    <a:pt x="359" y="714"/>
                    <a:pt x="359" y="714"/>
                  </a:cubicBezTo>
                  <a:cubicBezTo>
                    <a:pt x="359" y="738"/>
                    <a:pt x="359" y="738"/>
                    <a:pt x="359" y="738"/>
                  </a:cubicBezTo>
                  <a:cubicBezTo>
                    <a:pt x="355" y="744"/>
                    <a:pt x="355" y="744"/>
                    <a:pt x="355" y="744"/>
                  </a:cubicBezTo>
                  <a:cubicBezTo>
                    <a:pt x="379" y="767"/>
                    <a:pt x="379" y="767"/>
                    <a:pt x="379" y="767"/>
                  </a:cubicBezTo>
                  <a:cubicBezTo>
                    <a:pt x="361" y="762"/>
                    <a:pt x="361" y="762"/>
                    <a:pt x="361" y="762"/>
                  </a:cubicBezTo>
                  <a:cubicBezTo>
                    <a:pt x="355" y="766"/>
                    <a:pt x="355" y="766"/>
                    <a:pt x="355" y="766"/>
                  </a:cubicBezTo>
                  <a:cubicBezTo>
                    <a:pt x="375" y="782"/>
                    <a:pt x="375" y="782"/>
                    <a:pt x="375" y="782"/>
                  </a:cubicBezTo>
                  <a:cubicBezTo>
                    <a:pt x="376" y="791"/>
                    <a:pt x="376" y="791"/>
                    <a:pt x="376" y="791"/>
                  </a:cubicBezTo>
                  <a:cubicBezTo>
                    <a:pt x="352" y="779"/>
                    <a:pt x="352" y="779"/>
                    <a:pt x="352" y="779"/>
                  </a:cubicBezTo>
                  <a:cubicBezTo>
                    <a:pt x="332" y="779"/>
                    <a:pt x="332" y="779"/>
                    <a:pt x="332" y="779"/>
                  </a:cubicBezTo>
                  <a:cubicBezTo>
                    <a:pt x="309" y="793"/>
                    <a:pt x="309" y="793"/>
                    <a:pt x="309" y="793"/>
                  </a:cubicBezTo>
                  <a:cubicBezTo>
                    <a:pt x="311" y="807"/>
                    <a:pt x="311" y="807"/>
                    <a:pt x="311" y="807"/>
                  </a:cubicBezTo>
                  <a:cubicBezTo>
                    <a:pt x="295" y="822"/>
                    <a:pt x="295" y="822"/>
                    <a:pt x="295" y="822"/>
                  </a:cubicBezTo>
                  <a:cubicBezTo>
                    <a:pt x="295" y="833"/>
                    <a:pt x="295" y="833"/>
                    <a:pt x="295" y="833"/>
                  </a:cubicBezTo>
                  <a:cubicBezTo>
                    <a:pt x="289" y="837"/>
                    <a:pt x="289" y="837"/>
                    <a:pt x="289" y="837"/>
                  </a:cubicBezTo>
                  <a:cubicBezTo>
                    <a:pt x="263" y="863"/>
                    <a:pt x="263" y="863"/>
                    <a:pt x="263" y="863"/>
                  </a:cubicBezTo>
                  <a:cubicBezTo>
                    <a:pt x="260" y="891"/>
                    <a:pt x="260" y="891"/>
                    <a:pt x="260" y="891"/>
                  </a:cubicBezTo>
                  <a:cubicBezTo>
                    <a:pt x="254" y="892"/>
                    <a:pt x="254" y="892"/>
                    <a:pt x="254" y="892"/>
                  </a:cubicBezTo>
                  <a:cubicBezTo>
                    <a:pt x="249" y="885"/>
                    <a:pt x="249" y="885"/>
                    <a:pt x="249" y="885"/>
                  </a:cubicBezTo>
                  <a:cubicBezTo>
                    <a:pt x="242" y="886"/>
                    <a:pt x="242" y="886"/>
                    <a:pt x="242" y="886"/>
                  </a:cubicBezTo>
                  <a:cubicBezTo>
                    <a:pt x="248" y="902"/>
                    <a:pt x="248" y="902"/>
                    <a:pt x="248" y="902"/>
                  </a:cubicBezTo>
                  <a:cubicBezTo>
                    <a:pt x="243" y="914"/>
                    <a:pt x="243" y="914"/>
                    <a:pt x="243" y="914"/>
                  </a:cubicBezTo>
                  <a:cubicBezTo>
                    <a:pt x="228" y="917"/>
                    <a:pt x="228" y="917"/>
                    <a:pt x="228" y="917"/>
                  </a:cubicBezTo>
                  <a:cubicBezTo>
                    <a:pt x="217" y="929"/>
                    <a:pt x="217" y="929"/>
                    <a:pt x="217" y="929"/>
                  </a:cubicBezTo>
                  <a:cubicBezTo>
                    <a:pt x="222" y="950"/>
                    <a:pt x="222" y="950"/>
                    <a:pt x="222" y="950"/>
                  </a:cubicBezTo>
                  <a:cubicBezTo>
                    <a:pt x="233" y="958"/>
                    <a:pt x="233" y="958"/>
                    <a:pt x="233" y="958"/>
                  </a:cubicBezTo>
                  <a:cubicBezTo>
                    <a:pt x="213" y="952"/>
                    <a:pt x="213" y="952"/>
                    <a:pt x="213" y="952"/>
                  </a:cubicBezTo>
                  <a:cubicBezTo>
                    <a:pt x="208" y="944"/>
                    <a:pt x="208" y="944"/>
                    <a:pt x="208" y="944"/>
                  </a:cubicBezTo>
                  <a:cubicBezTo>
                    <a:pt x="197" y="949"/>
                    <a:pt x="197" y="949"/>
                    <a:pt x="197" y="949"/>
                  </a:cubicBezTo>
                  <a:cubicBezTo>
                    <a:pt x="191" y="966"/>
                    <a:pt x="191" y="966"/>
                    <a:pt x="191" y="966"/>
                  </a:cubicBezTo>
                  <a:cubicBezTo>
                    <a:pt x="193" y="973"/>
                    <a:pt x="193" y="973"/>
                    <a:pt x="193" y="973"/>
                  </a:cubicBezTo>
                  <a:cubicBezTo>
                    <a:pt x="182" y="969"/>
                    <a:pt x="182" y="969"/>
                    <a:pt x="182" y="969"/>
                  </a:cubicBezTo>
                  <a:cubicBezTo>
                    <a:pt x="178" y="975"/>
                    <a:pt x="178" y="975"/>
                    <a:pt x="178" y="975"/>
                  </a:cubicBezTo>
                  <a:cubicBezTo>
                    <a:pt x="188" y="986"/>
                    <a:pt x="188" y="986"/>
                    <a:pt x="188" y="986"/>
                  </a:cubicBezTo>
                  <a:cubicBezTo>
                    <a:pt x="188" y="993"/>
                    <a:pt x="188" y="993"/>
                    <a:pt x="188" y="993"/>
                  </a:cubicBezTo>
                  <a:cubicBezTo>
                    <a:pt x="179" y="1004"/>
                    <a:pt x="179" y="1004"/>
                    <a:pt x="179" y="1004"/>
                  </a:cubicBezTo>
                  <a:cubicBezTo>
                    <a:pt x="175" y="1013"/>
                    <a:pt x="175" y="1013"/>
                    <a:pt x="175" y="1013"/>
                  </a:cubicBezTo>
                  <a:cubicBezTo>
                    <a:pt x="161" y="1022"/>
                    <a:pt x="161" y="1022"/>
                    <a:pt x="161" y="1022"/>
                  </a:cubicBezTo>
                  <a:cubicBezTo>
                    <a:pt x="153" y="1018"/>
                    <a:pt x="153" y="1018"/>
                    <a:pt x="153" y="1018"/>
                  </a:cubicBezTo>
                  <a:cubicBezTo>
                    <a:pt x="150" y="1012"/>
                    <a:pt x="150" y="1012"/>
                    <a:pt x="150" y="1012"/>
                  </a:cubicBezTo>
                  <a:cubicBezTo>
                    <a:pt x="139" y="1009"/>
                    <a:pt x="139" y="1009"/>
                    <a:pt x="139" y="1009"/>
                  </a:cubicBezTo>
                  <a:cubicBezTo>
                    <a:pt x="129" y="1012"/>
                    <a:pt x="129" y="1012"/>
                    <a:pt x="129" y="1012"/>
                  </a:cubicBezTo>
                  <a:cubicBezTo>
                    <a:pt x="133" y="1027"/>
                    <a:pt x="133" y="1027"/>
                    <a:pt x="133" y="1027"/>
                  </a:cubicBezTo>
                  <a:cubicBezTo>
                    <a:pt x="124" y="1035"/>
                    <a:pt x="124" y="1035"/>
                    <a:pt x="124" y="1035"/>
                  </a:cubicBezTo>
                  <a:cubicBezTo>
                    <a:pt x="130" y="1050"/>
                    <a:pt x="130" y="1050"/>
                    <a:pt x="130" y="1050"/>
                  </a:cubicBezTo>
                  <a:cubicBezTo>
                    <a:pt x="124" y="1065"/>
                    <a:pt x="124" y="1065"/>
                    <a:pt x="124" y="1065"/>
                  </a:cubicBezTo>
                  <a:cubicBezTo>
                    <a:pt x="116" y="1067"/>
                    <a:pt x="116" y="1067"/>
                    <a:pt x="116" y="1067"/>
                  </a:cubicBezTo>
                  <a:cubicBezTo>
                    <a:pt x="109" y="1080"/>
                    <a:pt x="109" y="1080"/>
                    <a:pt x="109" y="1080"/>
                  </a:cubicBezTo>
                  <a:cubicBezTo>
                    <a:pt x="115" y="1096"/>
                    <a:pt x="115" y="1096"/>
                    <a:pt x="115" y="1096"/>
                  </a:cubicBezTo>
                  <a:cubicBezTo>
                    <a:pt x="119" y="1099"/>
                    <a:pt x="119" y="1099"/>
                    <a:pt x="119" y="1099"/>
                  </a:cubicBezTo>
                  <a:cubicBezTo>
                    <a:pt x="113" y="1116"/>
                    <a:pt x="113" y="1116"/>
                    <a:pt x="113" y="1116"/>
                  </a:cubicBezTo>
                  <a:cubicBezTo>
                    <a:pt x="116" y="1126"/>
                    <a:pt x="116" y="1126"/>
                    <a:pt x="116" y="1126"/>
                  </a:cubicBezTo>
                  <a:cubicBezTo>
                    <a:pt x="127" y="1122"/>
                    <a:pt x="127" y="1122"/>
                    <a:pt x="127" y="1122"/>
                  </a:cubicBezTo>
                  <a:cubicBezTo>
                    <a:pt x="136" y="1131"/>
                    <a:pt x="136" y="1131"/>
                    <a:pt x="136" y="1131"/>
                  </a:cubicBezTo>
                  <a:cubicBezTo>
                    <a:pt x="133" y="1148"/>
                    <a:pt x="133" y="1148"/>
                    <a:pt x="133" y="1148"/>
                  </a:cubicBezTo>
                  <a:cubicBezTo>
                    <a:pt x="129" y="1157"/>
                    <a:pt x="129" y="1157"/>
                    <a:pt x="129" y="1157"/>
                  </a:cubicBezTo>
                  <a:cubicBezTo>
                    <a:pt x="135" y="1172"/>
                    <a:pt x="135" y="1172"/>
                    <a:pt x="135" y="1172"/>
                  </a:cubicBezTo>
                  <a:cubicBezTo>
                    <a:pt x="132" y="1178"/>
                    <a:pt x="132" y="1178"/>
                    <a:pt x="132" y="1178"/>
                  </a:cubicBezTo>
                  <a:cubicBezTo>
                    <a:pt x="147" y="1204"/>
                    <a:pt x="147" y="1204"/>
                    <a:pt x="147" y="1204"/>
                  </a:cubicBezTo>
                  <a:cubicBezTo>
                    <a:pt x="155" y="1212"/>
                    <a:pt x="155" y="1212"/>
                    <a:pt x="155" y="1212"/>
                  </a:cubicBezTo>
                  <a:cubicBezTo>
                    <a:pt x="150" y="1221"/>
                    <a:pt x="150" y="1221"/>
                    <a:pt x="150" y="1221"/>
                  </a:cubicBezTo>
                  <a:cubicBezTo>
                    <a:pt x="162" y="1241"/>
                    <a:pt x="162" y="1241"/>
                    <a:pt x="162" y="1241"/>
                  </a:cubicBezTo>
                  <a:cubicBezTo>
                    <a:pt x="150" y="1245"/>
                    <a:pt x="150" y="1245"/>
                    <a:pt x="150" y="1245"/>
                  </a:cubicBezTo>
                  <a:cubicBezTo>
                    <a:pt x="153" y="1270"/>
                    <a:pt x="153" y="1270"/>
                    <a:pt x="153" y="1270"/>
                  </a:cubicBezTo>
                  <a:cubicBezTo>
                    <a:pt x="147" y="1281"/>
                    <a:pt x="147" y="1281"/>
                    <a:pt x="147" y="1281"/>
                  </a:cubicBezTo>
                  <a:cubicBezTo>
                    <a:pt x="147" y="1313"/>
                    <a:pt x="147" y="1313"/>
                    <a:pt x="147" y="1313"/>
                  </a:cubicBezTo>
                  <a:cubicBezTo>
                    <a:pt x="156" y="1325"/>
                    <a:pt x="156" y="1325"/>
                    <a:pt x="156" y="1325"/>
                  </a:cubicBezTo>
                  <a:cubicBezTo>
                    <a:pt x="147" y="1343"/>
                    <a:pt x="147" y="1343"/>
                    <a:pt x="147" y="1343"/>
                  </a:cubicBezTo>
                  <a:cubicBezTo>
                    <a:pt x="147" y="1356"/>
                    <a:pt x="147" y="1356"/>
                    <a:pt x="147" y="1356"/>
                  </a:cubicBezTo>
                  <a:cubicBezTo>
                    <a:pt x="153" y="1363"/>
                    <a:pt x="153" y="1363"/>
                    <a:pt x="153" y="1363"/>
                  </a:cubicBezTo>
                  <a:cubicBezTo>
                    <a:pt x="175" y="1354"/>
                    <a:pt x="175" y="1354"/>
                    <a:pt x="175" y="1354"/>
                  </a:cubicBezTo>
                  <a:cubicBezTo>
                    <a:pt x="182" y="1360"/>
                    <a:pt x="182" y="1360"/>
                    <a:pt x="182" y="1360"/>
                  </a:cubicBezTo>
                  <a:cubicBezTo>
                    <a:pt x="187" y="1351"/>
                    <a:pt x="187" y="1351"/>
                    <a:pt x="187" y="1351"/>
                  </a:cubicBezTo>
                  <a:cubicBezTo>
                    <a:pt x="205" y="1369"/>
                    <a:pt x="205" y="1369"/>
                    <a:pt x="205" y="1369"/>
                  </a:cubicBezTo>
                  <a:cubicBezTo>
                    <a:pt x="216" y="1368"/>
                    <a:pt x="216" y="1368"/>
                    <a:pt x="216" y="1368"/>
                  </a:cubicBezTo>
                  <a:cubicBezTo>
                    <a:pt x="226" y="1378"/>
                    <a:pt x="226" y="1378"/>
                    <a:pt x="226" y="1378"/>
                  </a:cubicBezTo>
                  <a:cubicBezTo>
                    <a:pt x="251" y="1375"/>
                    <a:pt x="251" y="1375"/>
                    <a:pt x="251" y="1375"/>
                  </a:cubicBezTo>
                  <a:cubicBezTo>
                    <a:pt x="257" y="1378"/>
                    <a:pt x="257" y="1378"/>
                    <a:pt x="257" y="1378"/>
                  </a:cubicBezTo>
                  <a:cubicBezTo>
                    <a:pt x="251" y="1391"/>
                    <a:pt x="251" y="1391"/>
                    <a:pt x="251" y="1391"/>
                  </a:cubicBezTo>
                  <a:cubicBezTo>
                    <a:pt x="260" y="1391"/>
                    <a:pt x="260" y="1391"/>
                    <a:pt x="260" y="1391"/>
                  </a:cubicBezTo>
                  <a:cubicBezTo>
                    <a:pt x="278" y="1377"/>
                    <a:pt x="278" y="1377"/>
                    <a:pt x="278" y="1377"/>
                  </a:cubicBezTo>
                  <a:cubicBezTo>
                    <a:pt x="278" y="1388"/>
                    <a:pt x="278" y="1388"/>
                    <a:pt x="278" y="1388"/>
                  </a:cubicBezTo>
                  <a:cubicBezTo>
                    <a:pt x="269" y="1401"/>
                    <a:pt x="269" y="1401"/>
                    <a:pt x="269" y="1401"/>
                  </a:cubicBezTo>
                  <a:cubicBezTo>
                    <a:pt x="289" y="1430"/>
                    <a:pt x="289" y="1430"/>
                    <a:pt x="289" y="1430"/>
                  </a:cubicBezTo>
                  <a:cubicBezTo>
                    <a:pt x="294" y="1440"/>
                    <a:pt x="294" y="1440"/>
                    <a:pt x="294" y="1440"/>
                  </a:cubicBezTo>
                  <a:cubicBezTo>
                    <a:pt x="288" y="1456"/>
                    <a:pt x="288" y="1456"/>
                    <a:pt x="288" y="1456"/>
                  </a:cubicBezTo>
                  <a:cubicBezTo>
                    <a:pt x="294" y="1459"/>
                    <a:pt x="294" y="1459"/>
                    <a:pt x="294" y="1459"/>
                  </a:cubicBezTo>
                  <a:cubicBezTo>
                    <a:pt x="303" y="1435"/>
                    <a:pt x="303" y="1435"/>
                    <a:pt x="303" y="1435"/>
                  </a:cubicBezTo>
                  <a:cubicBezTo>
                    <a:pt x="312" y="1430"/>
                    <a:pt x="312" y="1430"/>
                    <a:pt x="312" y="1430"/>
                  </a:cubicBezTo>
                  <a:cubicBezTo>
                    <a:pt x="314" y="1441"/>
                    <a:pt x="314" y="1441"/>
                    <a:pt x="314" y="1441"/>
                  </a:cubicBezTo>
                  <a:cubicBezTo>
                    <a:pt x="329" y="1435"/>
                    <a:pt x="329" y="1435"/>
                    <a:pt x="329" y="1435"/>
                  </a:cubicBezTo>
                  <a:cubicBezTo>
                    <a:pt x="340" y="1435"/>
                    <a:pt x="340" y="1435"/>
                    <a:pt x="340" y="1435"/>
                  </a:cubicBezTo>
                  <a:cubicBezTo>
                    <a:pt x="366" y="1415"/>
                    <a:pt x="366" y="1415"/>
                    <a:pt x="366" y="1415"/>
                  </a:cubicBezTo>
                  <a:cubicBezTo>
                    <a:pt x="381" y="1415"/>
                    <a:pt x="381" y="1415"/>
                    <a:pt x="381" y="1415"/>
                  </a:cubicBezTo>
                  <a:cubicBezTo>
                    <a:pt x="413" y="1395"/>
                    <a:pt x="413" y="1395"/>
                    <a:pt x="413" y="1395"/>
                  </a:cubicBezTo>
                  <a:cubicBezTo>
                    <a:pt x="414" y="1386"/>
                    <a:pt x="414" y="1386"/>
                    <a:pt x="414" y="1386"/>
                  </a:cubicBezTo>
                  <a:cubicBezTo>
                    <a:pt x="436" y="1392"/>
                    <a:pt x="436" y="1392"/>
                    <a:pt x="436" y="1392"/>
                  </a:cubicBezTo>
                  <a:cubicBezTo>
                    <a:pt x="450" y="1389"/>
                    <a:pt x="450" y="1389"/>
                    <a:pt x="450" y="1389"/>
                  </a:cubicBezTo>
                  <a:cubicBezTo>
                    <a:pt x="463" y="1369"/>
                    <a:pt x="463" y="1369"/>
                    <a:pt x="463" y="1369"/>
                  </a:cubicBezTo>
                  <a:cubicBezTo>
                    <a:pt x="466" y="1377"/>
                    <a:pt x="466" y="1377"/>
                    <a:pt x="466" y="1377"/>
                  </a:cubicBezTo>
                  <a:cubicBezTo>
                    <a:pt x="459" y="1391"/>
                    <a:pt x="459" y="1391"/>
                    <a:pt x="459" y="1391"/>
                  </a:cubicBezTo>
                  <a:cubicBezTo>
                    <a:pt x="468" y="1394"/>
                    <a:pt x="468" y="1394"/>
                    <a:pt x="468" y="1394"/>
                  </a:cubicBezTo>
                  <a:cubicBezTo>
                    <a:pt x="476" y="1374"/>
                    <a:pt x="476" y="1374"/>
                    <a:pt x="476" y="1374"/>
                  </a:cubicBezTo>
                  <a:cubicBezTo>
                    <a:pt x="483" y="1375"/>
                    <a:pt x="483" y="1375"/>
                    <a:pt x="483" y="1375"/>
                  </a:cubicBezTo>
                  <a:cubicBezTo>
                    <a:pt x="477" y="1360"/>
                    <a:pt x="477" y="1360"/>
                    <a:pt x="477" y="1360"/>
                  </a:cubicBezTo>
                  <a:cubicBezTo>
                    <a:pt x="483" y="1353"/>
                    <a:pt x="483" y="1353"/>
                    <a:pt x="483" y="1353"/>
                  </a:cubicBezTo>
                  <a:cubicBezTo>
                    <a:pt x="491" y="1369"/>
                    <a:pt x="491" y="1369"/>
                    <a:pt x="491" y="1369"/>
                  </a:cubicBezTo>
                  <a:cubicBezTo>
                    <a:pt x="500" y="1371"/>
                    <a:pt x="500" y="1371"/>
                    <a:pt x="500" y="1371"/>
                  </a:cubicBezTo>
                  <a:cubicBezTo>
                    <a:pt x="505" y="1359"/>
                    <a:pt x="505" y="1359"/>
                    <a:pt x="505" y="1359"/>
                  </a:cubicBezTo>
                  <a:cubicBezTo>
                    <a:pt x="512" y="1377"/>
                    <a:pt x="512" y="1377"/>
                    <a:pt x="512" y="1377"/>
                  </a:cubicBezTo>
                  <a:cubicBezTo>
                    <a:pt x="523" y="1372"/>
                    <a:pt x="523" y="1372"/>
                    <a:pt x="523" y="1372"/>
                  </a:cubicBezTo>
                  <a:cubicBezTo>
                    <a:pt x="525" y="1362"/>
                    <a:pt x="525" y="1362"/>
                    <a:pt x="525" y="1362"/>
                  </a:cubicBezTo>
                  <a:cubicBezTo>
                    <a:pt x="534" y="1365"/>
                    <a:pt x="534" y="1365"/>
                    <a:pt x="534" y="1365"/>
                  </a:cubicBezTo>
                  <a:cubicBezTo>
                    <a:pt x="537" y="1372"/>
                    <a:pt x="537" y="1372"/>
                    <a:pt x="537" y="1372"/>
                  </a:cubicBezTo>
                  <a:cubicBezTo>
                    <a:pt x="547" y="1363"/>
                    <a:pt x="547" y="1363"/>
                    <a:pt x="547" y="1363"/>
                  </a:cubicBezTo>
                  <a:cubicBezTo>
                    <a:pt x="569" y="1359"/>
                    <a:pt x="569" y="1359"/>
                    <a:pt x="569" y="1359"/>
                  </a:cubicBezTo>
                  <a:cubicBezTo>
                    <a:pt x="580" y="1369"/>
                    <a:pt x="580" y="1369"/>
                    <a:pt x="580" y="1369"/>
                  </a:cubicBezTo>
                  <a:cubicBezTo>
                    <a:pt x="606" y="1366"/>
                    <a:pt x="606" y="1366"/>
                    <a:pt x="606" y="1366"/>
                  </a:cubicBezTo>
                  <a:cubicBezTo>
                    <a:pt x="607" y="1357"/>
                    <a:pt x="607" y="1357"/>
                    <a:pt x="607" y="1357"/>
                  </a:cubicBezTo>
                  <a:cubicBezTo>
                    <a:pt x="599" y="1351"/>
                    <a:pt x="599" y="1351"/>
                    <a:pt x="599" y="1351"/>
                  </a:cubicBezTo>
                  <a:cubicBezTo>
                    <a:pt x="607" y="1346"/>
                    <a:pt x="607" y="1346"/>
                    <a:pt x="607" y="1346"/>
                  </a:cubicBezTo>
                  <a:cubicBezTo>
                    <a:pt x="619" y="1349"/>
                    <a:pt x="619" y="1349"/>
                    <a:pt x="619" y="1349"/>
                  </a:cubicBezTo>
                  <a:cubicBezTo>
                    <a:pt x="621" y="1360"/>
                    <a:pt x="621" y="1360"/>
                    <a:pt x="621" y="1360"/>
                  </a:cubicBezTo>
                  <a:cubicBezTo>
                    <a:pt x="638" y="1363"/>
                    <a:pt x="638" y="1363"/>
                    <a:pt x="638" y="1363"/>
                  </a:cubicBezTo>
                  <a:cubicBezTo>
                    <a:pt x="638" y="1363"/>
                    <a:pt x="641" y="1356"/>
                    <a:pt x="644" y="1351"/>
                  </a:cubicBezTo>
                  <a:close/>
                  <a:moveTo>
                    <a:pt x="340" y="759"/>
                  </a:moveTo>
                  <a:lnTo>
                    <a:pt x="340" y="759"/>
                  </a:lnTo>
                  <a:cubicBezTo>
                    <a:pt x="333" y="767"/>
                    <a:pt x="333" y="767"/>
                    <a:pt x="333" y="767"/>
                  </a:cubicBezTo>
                  <a:cubicBezTo>
                    <a:pt x="320" y="766"/>
                    <a:pt x="320" y="766"/>
                    <a:pt x="320" y="766"/>
                  </a:cubicBezTo>
                  <a:cubicBezTo>
                    <a:pt x="309" y="750"/>
                    <a:pt x="309" y="750"/>
                    <a:pt x="309" y="750"/>
                  </a:cubicBezTo>
                  <a:cubicBezTo>
                    <a:pt x="324" y="740"/>
                    <a:pt x="324" y="740"/>
                    <a:pt x="324" y="740"/>
                  </a:cubicBezTo>
                  <a:cubicBezTo>
                    <a:pt x="349" y="743"/>
                    <a:pt x="349" y="743"/>
                    <a:pt x="349" y="743"/>
                  </a:cubicBezTo>
                  <a:cubicBezTo>
                    <a:pt x="347" y="750"/>
                    <a:pt x="347" y="750"/>
                    <a:pt x="347" y="750"/>
                  </a:cubicBezTo>
                  <a:cubicBezTo>
                    <a:pt x="333" y="750"/>
                    <a:pt x="333" y="750"/>
                    <a:pt x="333" y="750"/>
                  </a:cubicBezTo>
                  <a:cubicBezTo>
                    <a:pt x="340" y="759"/>
                    <a:pt x="340" y="759"/>
                    <a:pt x="340" y="759"/>
                  </a:cubicBezTo>
                  <a:close/>
                  <a:moveTo>
                    <a:pt x="112" y="990"/>
                  </a:moveTo>
                  <a:lnTo>
                    <a:pt x="112" y="990"/>
                  </a:lnTo>
                  <a:cubicBezTo>
                    <a:pt x="113" y="980"/>
                    <a:pt x="113" y="980"/>
                    <a:pt x="113" y="980"/>
                  </a:cubicBezTo>
                  <a:cubicBezTo>
                    <a:pt x="123" y="989"/>
                    <a:pt x="123" y="989"/>
                    <a:pt x="123" y="989"/>
                  </a:cubicBezTo>
                  <a:cubicBezTo>
                    <a:pt x="116" y="995"/>
                    <a:pt x="116" y="995"/>
                    <a:pt x="116" y="995"/>
                  </a:cubicBezTo>
                  <a:cubicBezTo>
                    <a:pt x="112" y="990"/>
                    <a:pt x="112" y="990"/>
                    <a:pt x="112" y="990"/>
                  </a:cubicBezTo>
                  <a:close/>
                  <a:moveTo>
                    <a:pt x="104" y="999"/>
                  </a:moveTo>
                  <a:lnTo>
                    <a:pt x="104" y="999"/>
                  </a:lnTo>
                  <a:cubicBezTo>
                    <a:pt x="115" y="1009"/>
                    <a:pt x="115" y="1009"/>
                    <a:pt x="115" y="1009"/>
                  </a:cubicBezTo>
                  <a:cubicBezTo>
                    <a:pt x="124" y="1002"/>
                    <a:pt x="124" y="1002"/>
                    <a:pt x="124" y="1002"/>
                  </a:cubicBezTo>
                  <a:cubicBezTo>
                    <a:pt x="123" y="1016"/>
                    <a:pt x="123" y="1016"/>
                    <a:pt x="123" y="1016"/>
                  </a:cubicBezTo>
                  <a:cubicBezTo>
                    <a:pt x="109" y="1025"/>
                    <a:pt x="109" y="1025"/>
                    <a:pt x="109" y="1025"/>
                  </a:cubicBezTo>
                  <a:cubicBezTo>
                    <a:pt x="100" y="1013"/>
                    <a:pt x="100" y="1013"/>
                    <a:pt x="100" y="1013"/>
                  </a:cubicBezTo>
                  <a:cubicBezTo>
                    <a:pt x="104" y="999"/>
                    <a:pt x="104" y="999"/>
                    <a:pt x="104" y="999"/>
                  </a:cubicBezTo>
                  <a:close/>
                  <a:moveTo>
                    <a:pt x="272" y="1427"/>
                  </a:moveTo>
                  <a:lnTo>
                    <a:pt x="272" y="1427"/>
                  </a:lnTo>
                  <a:cubicBezTo>
                    <a:pt x="277" y="1440"/>
                    <a:pt x="277" y="1440"/>
                    <a:pt x="277" y="1440"/>
                  </a:cubicBezTo>
                  <a:cubicBezTo>
                    <a:pt x="266" y="1446"/>
                    <a:pt x="266" y="1446"/>
                    <a:pt x="266" y="1446"/>
                  </a:cubicBezTo>
                  <a:cubicBezTo>
                    <a:pt x="260" y="1440"/>
                    <a:pt x="260" y="1440"/>
                    <a:pt x="260" y="1440"/>
                  </a:cubicBezTo>
                  <a:cubicBezTo>
                    <a:pt x="268" y="1435"/>
                    <a:pt x="268" y="1435"/>
                    <a:pt x="268" y="1435"/>
                  </a:cubicBezTo>
                  <a:cubicBezTo>
                    <a:pt x="272" y="1427"/>
                    <a:pt x="272" y="1427"/>
                    <a:pt x="272" y="1427"/>
                  </a:cubicBezTo>
                  <a:close/>
                  <a:moveTo>
                    <a:pt x="251" y="1409"/>
                  </a:moveTo>
                  <a:lnTo>
                    <a:pt x="251" y="1409"/>
                  </a:lnTo>
                  <a:lnTo>
                    <a:pt x="256" y="1420"/>
                  </a:lnTo>
                  <a:cubicBezTo>
                    <a:pt x="249" y="1421"/>
                    <a:pt x="249" y="1421"/>
                    <a:pt x="249" y="1421"/>
                  </a:cubicBezTo>
                  <a:cubicBezTo>
                    <a:pt x="251" y="1409"/>
                    <a:pt x="251" y="1409"/>
                    <a:pt x="251" y="1409"/>
                  </a:cubicBezTo>
                  <a:close/>
                  <a:moveTo>
                    <a:pt x="219" y="1392"/>
                  </a:moveTo>
                  <a:lnTo>
                    <a:pt x="219" y="1392"/>
                  </a:lnTo>
                  <a:cubicBezTo>
                    <a:pt x="243" y="1388"/>
                    <a:pt x="243" y="1388"/>
                    <a:pt x="243" y="1388"/>
                  </a:cubicBezTo>
                  <a:cubicBezTo>
                    <a:pt x="242" y="1397"/>
                    <a:pt x="242" y="1397"/>
                    <a:pt x="242" y="1397"/>
                  </a:cubicBezTo>
                  <a:cubicBezTo>
                    <a:pt x="226" y="1409"/>
                    <a:pt x="226" y="1409"/>
                    <a:pt x="226" y="1409"/>
                  </a:cubicBezTo>
                  <a:cubicBezTo>
                    <a:pt x="216" y="1403"/>
                    <a:pt x="216" y="1403"/>
                    <a:pt x="216" y="1403"/>
                  </a:cubicBezTo>
                  <a:cubicBezTo>
                    <a:pt x="219" y="1392"/>
                    <a:pt x="219" y="1392"/>
                    <a:pt x="219" y="1392"/>
                  </a:cubicBezTo>
                  <a:close/>
                  <a:moveTo>
                    <a:pt x="185" y="1366"/>
                  </a:moveTo>
                  <a:lnTo>
                    <a:pt x="185" y="1366"/>
                  </a:lnTo>
                  <a:cubicBezTo>
                    <a:pt x="202" y="1380"/>
                    <a:pt x="202" y="1380"/>
                    <a:pt x="202" y="1380"/>
                  </a:cubicBezTo>
                  <a:cubicBezTo>
                    <a:pt x="191" y="1386"/>
                    <a:pt x="191" y="1386"/>
                    <a:pt x="191" y="1386"/>
                  </a:cubicBezTo>
                  <a:cubicBezTo>
                    <a:pt x="185" y="1378"/>
                    <a:pt x="185" y="1378"/>
                    <a:pt x="185" y="1378"/>
                  </a:cubicBezTo>
                  <a:cubicBezTo>
                    <a:pt x="185" y="1366"/>
                    <a:pt x="185" y="1366"/>
                    <a:pt x="185" y="1366"/>
                  </a:cubicBezTo>
                  <a:close/>
                  <a:moveTo>
                    <a:pt x="148" y="1372"/>
                  </a:moveTo>
                  <a:lnTo>
                    <a:pt x="148" y="1372"/>
                  </a:lnTo>
                  <a:cubicBezTo>
                    <a:pt x="164" y="1374"/>
                    <a:pt x="164" y="1374"/>
                    <a:pt x="164" y="1374"/>
                  </a:cubicBezTo>
                  <a:cubicBezTo>
                    <a:pt x="155" y="1378"/>
                    <a:pt x="155" y="1378"/>
                    <a:pt x="155" y="1378"/>
                  </a:cubicBezTo>
                  <a:lnTo>
                    <a:pt x="148" y="1372"/>
                  </a:lnTo>
                  <a:close/>
                  <a:moveTo>
                    <a:pt x="40" y="1395"/>
                  </a:moveTo>
                  <a:lnTo>
                    <a:pt x="40" y="1395"/>
                  </a:lnTo>
                  <a:cubicBezTo>
                    <a:pt x="58" y="1403"/>
                    <a:pt x="58" y="1403"/>
                    <a:pt x="58" y="1403"/>
                  </a:cubicBezTo>
                  <a:cubicBezTo>
                    <a:pt x="64" y="1395"/>
                    <a:pt x="64" y="1395"/>
                    <a:pt x="64" y="1395"/>
                  </a:cubicBezTo>
                  <a:cubicBezTo>
                    <a:pt x="51" y="1388"/>
                    <a:pt x="51" y="1388"/>
                    <a:pt x="51" y="1388"/>
                  </a:cubicBezTo>
                  <a:cubicBezTo>
                    <a:pt x="52" y="1375"/>
                    <a:pt x="52" y="1375"/>
                    <a:pt x="52" y="1375"/>
                  </a:cubicBezTo>
                  <a:cubicBezTo>
                    <a:pt x="60" y="1374"/>
                    <a:pt x="60" y="1374"/>
                    <a:pt x="60" y="1374"/>
                  </a:cubicBezTo>
                  <a:cubicBezTo>
                    <a:pt x="84" y="1391"/>
                    <a:pt x="84" y="1391"/>
                    <a:pt x="84" y="1391"/>
                  </a:cubicBezTo>
                  <a:cubicBezTo>
                    <a:pt x="86" y="1403"/>
                    <a:pt x="86" y="1403"/>
                    <a:pt x="86" y="1403"/>
                  </a:cubicBezTo>
                  <a:cubicBezTo>
                    <a:pt x="75" y="1401"/>
                    <a:pt x="75" y="1401"/>
                    <a:pt x="75" y="1401"/>
                  </a:cubicBezTo>
                  <a:cubicBezTo>
                    <a:pt x="69" y="1408"/>
                    <a:pt x="69" y="1408"/>
                    <a:pt x="69" y="1408"/>
                  </a:cubicBezTo>
                  <a:cubicBezTo>
                    <a:pt x="78" y="1421"/>
                    <a:pt x="78" y="1421"/>
                    <a:pt x="78" y="1421"/>
                  </a:cubicBezTo>
                  <a:cubicBezTo>
                    <a:pt x="90" y="1420"/>
                    <a:pt x="90" y="1420"/>
                    <a:pt x="90" y="1420"/>
                  </a:cubicBezTo>
                  <a:cubicBezTo>
                    <a:pt x="93" y="1434"/>
                    <a:pt x="93" y="1434"/>
                    <a:pt x="93" y="1434"/>
                  </a:cubicBezTo>
                  <a:cubicBezTo>
                    <a:pt x="83" y="1440"/>
                    <a:pt x="83" y="1440"/>
                    <a:pt x="83" y="1440"/>
                  </a:cubicBezTo>
                  <a:cubicBezTo>
                    <a:pt x="69" y="1427"/>
                    <a:pt x="69" y="1427"/>
                    <a:pt x="69" y="1427"/>
                  </a:cubicBezTo>
                  <a:cubicBezTo>
                    <a:pt x="54" y="1423"/>
                    <a:pt x="54" y="1423"/>
                    <a:pt x="54" y="1423"/>
                  </a:cubicBezTo>
                  <a:cubicBezTo>
                    <a:pt x="45" y="1411"/>
                    <a:pt x="45" y="1411"/>
                    <a:pt x="45" y="1411"/>
                  </a:cubicBezTo>
                  <a:cubicBezTo>
                    <a:pt x="34" y="1404"/>
                    <a:pt x="34" y="1404"/>
                    <a:pt x="34" y="1404"/>
                  </a:cubicBezTo>
                  <a:lnTo>
                    <a:pt x="40" y="1395"/>
                  </a:lnTo>
                  <a:close/>
                </a:path>
              </a:pathLst>
            </a:custGeom>
            <a:solidFill>
              <a:srgbClr val="F1BB7B"/>
            </a:solidFill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55" name="Freeform 52"/>
            <p:cNvSpPr>
              <a:spLocks noChangeArrowheads="1"/>
            </p:cNvSpPr>
            <p:nvPr/>
          </p:nvSpPr>
          <p:spPr bwMode="auto">
            <a:xfrm>
              <a:off x="5368925" y="2563813"/>
              <a:ext cx="155575" cy="107950"/>
            </a:xfrm>
            <a:custGeom>
              <a:avLst/>
              <a:gdLst>
                <a:gd name="T0" fmla="*/ 422 w 433"/>
                <a:gd name="T1" fmla="*/ 271 h 298"/>
                <a:gd name="T2" fmla="*/ 432 w 433"/>
                <a:gd name="T3" fmla="*/ 243 h 298"/>
                <a:gd name="T4" fmla="*/ 394 w 433"/>
                <a:gd name="T5" fmla="*/ 159 h 298"/>
                <a:gd name="T6" fmla="*/ 411 w 433"/>
                <a:gd name="T7" fmla="*/ 92 h 298"/>
                <a:gd name="T8" fmla="*/ 429 w 433"/>
                <a:gd name="T9" fmla="*/ 52 h 298"/>
                <a:gd name="T10" fmla="*/ 429 w 433"/>
                <a:gd name="T11" fmla="*/ 44 h 298"/>
                <a:gd name="T12" fmla="*/ 420 w 433"/>
                <a:gd name="T13" fmla="*/ 40 h 298"/>
                <a:gd name="T14" fmla="*/ 325 w 433"/>
                <a:gd name="T15" fmla="*/ 19 h 298"/>
                <a:gd name="T16" fmla="*/ 280 w 433"/>
                <a:gd name="T17" fmla="*/ 12 h 298"/>
                <a:gd name="T18" fmla="*/ 251 w 433"/>
                <a:gd name="T19" fmla="*/ 0 h 298"/>
                <a:gd name="T20" fmla="*/ 238 w 433"/>
                <a:gd name="T21" fmla="*/ 9 h 298"/>
                <a:gd name="T22" fmla="*/ 248 w 433"/>
                <a:gd name="T23" fmla="*/ 25 h 298"/>
                <a:gd name="T24" fmla="*/ 225 w 433"/>
                <a:gd name="T25" fmla="*/ 29 h 298"/>
                <a:gd name="T26" fmla="*/ 191 w 433"/>
                <a:gd name="T27" fmla="*/ 22 h 298"/>
                <a:gd name="T28" fmla="*/ 173 w 433"/>
                <a:gd name="T29" fmla="*/ 35 h 298"/>
                <a:gd name="T30" fmla="*/ 153 w 433"/>
                <a:gd name="T31" fmla="*/ 54 h 298"/>
                <a:gd name="T32" fmla="*/ 118 w 433"/>
                <a:gd name="T33" fmla="*/ 63 h 298"/>
                <a:gd name="T34" fmla="*/ 108 w 433"/>
                <a:gd name="T35" fmla="*/ 129 h 298"/>
                <a:gd name="T36" fmla="*/ 125 w 433"/>
                <a:gd name="T37" fmla="*/ 127 h 298"/>
                <a:gd name="T38" fmla="*/ 131 w 433"/>
                <a:gd name="T39" fmla="*/ 139 h 298"/>
                <a:gd name="T40" fmla="*/ 122 w 433"/>
                <a:gd name="T41" fmla="*/ 162 h 298"/>
                <a:gd name="T42" fmla="*/ 157 w 433"/>
                <a:gd name="T43" fmla="*/ 203 h 298"/>
                <a:gd name="T44" fmla="*/ 167 w 433"/>
                <a:gd name="T45" fmla="*/ 188 h 298"/>
                <a:gd name="T46" fmla="*/ 189 w 433"/>
                <a:gd name="T47" fmla="*/ 187 h 298"/>
                <a:gd name="T48" fmla="*/ 180 w 433"/>
                <a:gd name="T49" fmla="*/ 239 h 298"/>
                <a:gd name="T50" fmla="*/ 214 w 433"/>
                <a:gd name="T51" fmla="*/ 220 h 298"/>
                <a:gd name="T52" fmla="*/ 254 w 433"/>
                <a:gd name="T53" fmla="*/ 231 h 298"/>
                <a:gd name="T54" fmla="*/ 267 w 433"/>
                <a:gd name="T55" fmla="*/ 216 h 298"/>
                <a:gd name="T56" fmla="*/ 286 w 433"/>
                <a:gd name="T57" fmla="*/ 236 h 298"/>
                <a:gd name="T58" fmla="*/ 321 w 433"/>
                <a:gd name="T59" fmla="*/ 252 h 298"/>
                <a:gd name="T60" fmla="*/ 345 w 433"/>
                <a:gd name="T61" fmla="*/ 278 h 298"/>
                <a:gd name="T62" fmla="*/ 385 w 433"/>
                <a:gd name="T63" fmla="*/ 284 h 298"/>
                <a:gd name="T64" fmla="*/ 81 w 433"/>
                <a:gd name="T65" fmla="*/ 98 h 298"/>
                <a:gd name="T66" fmla="*/ 99 w 433"/>
                <a:gd name="T67" fmla="*/ 106 h 298"/>
                <a:gd name="T68" fmla="*/ 81 w 433"/>
                <a:gd name="T69" fmla="*/ 98 h 298"/>
                <a:gd name="T70" fmla="*/ 43 w 433"/>
                <a:gd name="T71" fmla="*/ 121 h 298"/>
                <a:gd name="T72" fmla="*/ 15 w 433"/>
                <a:gd name="T73" fmla="*/ 127 h 298"/>
                <a:gd name="T74" fmla="*/ 34 w 433"/>
                <a:gd name="T75" fmla="*/ 112 h 298"/>
                <a:gd name="T76" fmla="*/ 43 w 433"/>
                <a:gd name="T77" fmla="*/ 95 h 298"/>
                <a:gd name="T78" fmla="*/ 59 w 433"/>
                <a:gd name="T79" fmla="*/ 104 h 298"/>
                <a:gd name="T80" fmla="*/ 81 w 433"/>
                <a:gd name="T81" fmla="*/ 121 h 298"/>
                <a:gd name="T82" fmla="*/ 58 w 433"/>
                <a:gd name="T83" fmla="*/ 127 h 298"/>
                <a:gd name="T84" fmla="*/ 82 w 433"/>
                <a:gd name="T85" fmla="*/ 148 h 298"/>
                <a:gd name="T86" fmla="*/ 102 w 433"/>
                <a:gd name="T87" fmla="*/ 141 h 298"/>
                <a:gd name="T88" fmla="*/ 101 w 433"/>
                <a:gd name="T89" fmla="*/ 164 h 298"/>
                <a:gd name="T90" fmla="*/ 11 w 433"/>
                <a:gd name="T91" fmla="*/ 242 h 298"/>
                <a:gd name="T92" fmla="*/ 29 w 433"/>
                <a:gd name="T93" fmla="*/ 233 h 298"/>
                <a:gd name="T94" fmla="*/ 40 w 433"/>
                <a:gd name="T95" fmla="*/ 202 h 298"/>
                <a:gd name="T96" fmla="*/ 72 w 433"/>
                <a:gd name="T97" fmla="*/ 187 h 298"/>
                <a:gd name="T98" fmla="*/ 92 w 433"/>
                <a:gd name="T99" fmla="*/ 174 h 298"/>
                <a:gd name="T100" fmla="*/ 93 w 433"/>
                <a:gd name="T101" fmla="*/ 168 h 298"/>
                <a:gd name="T102" fmla="*/ 72 w 433"/>
                <a:gd name="T103" fmla="*/ 153 h 298"/>
                <a:gd name="T104" fmla="*/ 41 w 433"/>
                <a:gd name="T105" fmla="*/ 148 h 298"/>
                <a:gd name="T106" fmla="*/ 27 w 433"/>
                <a:gd name="T107" fmla="*/ 159 h 298"/>
                <a:gd name="T108" fmla="*/ 15 w 433"/>
                <a:gd name="T109" fmla="*/ 161 h 298"/>
                <a:gd name="T110" fmla="*/ 8 w 433"/>
                <a:gd name="T111" fmla="*/ 165 h 298"/>
                <a:gd name="T112" fmla="*/ 11 w 433"/>
                <a:gd name="T113" fmla="*/ 171 h 298"/>
                <a:gd name="T114" fmla="*/ 3 w 433"/>
                <a:gd name="T115" fmla="*/ 185 h 298"/>
                <a:gd name="T116" fmla="*/ 15 w 433"/>
                <a:gd name="T117" fmla="*/ 197 h 298"/>
                <a:gd name="T118" fmla="*/ 23 w 433"/>
                <a:gd name="T119" fmla="*/ 222 h 298"/>
                <a:gd name="T120" fmla="*/ 11 w 433"/>
                <a:gd name="T121" fmla="*/ 24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3" h="298">
                  <a:moveTo>
                    <a:pt x="410" y="288"/>
                  </a:moveTo>
                  <a:lnTo>
                    <a:pt x="422" y="271"/>
                  </a:lnTo>
                  <a:lnTo>
                    <a:pt x="420" y="255"/>
                  </a:lnTo>
                  <a:lnTo>
                    <a:pt x="432" y="243"/>
                  </a:lnTo>
                  <a:lnTo>
                    <a:pt x="432" y="228"/>
                  </a:lnTo>
                  <a:lnTo>
                    <a:pt x="394" y="159"/>
                  </a:lnTo>
                  <a:lnTo>
                    <a:pt x="400" y="98"/>
                  </a:lnTo>
                  <a:lnTo>
                    <a:pt x="411" y="92"/>
                  </a:lnTo>
                  <a:lnTo>
                    <a:pt x="416" y="69"/>
                  </a:lnTo>
                  <a:lnTo>
                    <a:pt x="429" y="52"/>
                  </a:lnTo>
                  <a:lnTo>
                    <a:pt x="431" y="48"/>
                  </a:lnTo>
                  <a:lnTo>
                    <a:pt x="429" y="44"/>
                  </a:lnTo>
                  <a:lnTo>
                    <a:pt x="422" y="32"/>
                  </a:lnTo>
                  <a:lnTo>
                    <a:pt x="420" y="40"/>
                  </a:lnTo>
                  <a:lnTo>
                    <a:pt x="354" y="37"/>
                  </a:lnTo>
                  <a:lnTo>
                    <a:pt x="325" y="19"/>
                  </a:lnTo>
                  <a:lnTo>
                    <a:pt x="296" y="20"/>
                  </a:lnTo>
                  <a:lnTo>
                    <a:pt x="280" y="12"/>
                  </a:lnTo>
                  <a:lnTo>
                    <a:pt x="266" y="15"/>
                  </a:lnTo>
                  <a:lnTo>
                    <a:pt x="251" y="0"/>
                  </a:lnTo>
                  <a:lnTo>
                    <a:pt x="249" y="12"/>
                  </a:lnTo>
                  <a:lnTo>
                    <a:pt x="238" y="9"/>
                  </a:lnTo>
                  <a:lnTo>
                    <a:pt x="238" y="17"/>
                  </a:lnTo>
                  <a:lnTo>
                    <a:pt x="248" y="25"/>
                  </a:lnTo>
                  <a:lnTo>
                    <a:pt x="232" y="34"/>
                  </a:lnTo>
                  <a:lnTo>
                    <a:pt x="225" y="29"/>
                  </a:lnTo>
                  <a:lnTo>
                    <a:pt x="197" y="28"/>
                  </a:lnTo>
                  <a:lnTo>
                    <a:pt x="191" y="22"/>
                  </a:lnTo>
                  <a:lnTo>
                    <a:pt x="186" y="37"/>
                  </a:lnTo>
                  <a:lnTo>
                    <a:pt x="173" y="35"/>
                  </a:lnTo>
                  <a:lnTo>
                    <a:pt x="156" y="40"/>
                  </a:lnTo>
                  <a:lnTo>
                    <a:pt x="153" y="54"/>
                  </a:lnTo>
                  <a:lnTo>
                    <a:pt x="144" y="51"/>
                  </a:lnTo>
                  <a:lnTo>
                    <a:pt x="118" y="63"/>
                  </a:lnTo>
                  <a:lnTo>
                    <a:pt x="108" y="78"/>
                  </a:lnTo>
                  <a:lnTo>
                    <a:pt x="108" y="129"/>
                  </a:lnTo>
                  <a:lnTo>
                    <a:pt x="119" y="132"/>
                  </a:lnTo>
                  <a:lnTo>
                    <a:pt x="125" y="127"/>
                  </a:lnTo>
                  <a:lnTo>
                    <a:pt x="139" y="129"/>
                  </a:lnTo>
                  <a:lnTo>
                    <a:pt x="131" y="139"/>
                  </a:lnTo>
                  <a:lnTo>
                    <a:pt x="121" y="141"/>
                  </a:lnTo>
                  <a:lnTo>
                    <a:pt x="122" y="162"/>
                  </a:lnTo>
                  <a:lnTo>
                    <a:pt x="134" y="182"/>
                  </a:lnTo>
                  <a:lnTo>
                    <a:pt x="157" y="203"/>
                  </a:lnTo>
                  <a:lnTo>
                    <a:pt x="167" y="202"/>
                  </a:lnTo>
                  <a:lnTo>
                    <a:pt x="167" y="188"/>
                  </a:lnTo>
                  <a:lnTo>
                    <a:pt x="183" y="174"/>
                  </a:lnTo>
                  <a:lnTo>
                    <a:pt x="189" y="187"/>
                  </a:lnTo>
                  <a:lnTo>
                    <a:pt x="180" y="229"/>
                  </a:lnTo>
                  <a:lnTo>
                    <a:pt x="180" y="239"/>
                  </a:lnTo>
                  <a:lnTo>
                    <a:pt x="189" y="236"/>
                  </a:lnTo>
                  <a:lnTo>
                    <a:pt x="214" y="220"/>
                  </a:lnTo>
                  <a:lnTo>
                    <a:pt x="234" y="216"/>
                  </a:lnTo>
                  <a:lnTo>
                    <a:pt x="254" y="231"/>
                  </a:lnTo>
                  <a:lnTo>
                    <a:pt x="264" y="229"/>
                  </a:lnTo>
                  <a:lnTo>
                    <a:pt x="267" y="216"/>
                  </a:lnTo>
                  <a:lnTo>
                    <a:pt x="280" y="225"/>
                  </a:lnTo>
                  <a:lnTo>
                    <a:pt x="286" y="236"/>
                  </a:lnTo>
                  <a:lnTo>
                    <a:pt x="296" y="237"/>
                  </a:lnTo>
                  <a:lnTo>
                    <a:pt x="321" y="252"/>
                  </a:lnTo>
                  <a:lnTo>
                    <a:pt x="330" y="271"/>
                  </a:lnTo>
                  <a:lnTo>
                    <a:pt x="345" y="278"/>
                  </a:lnTo>
                  <a:lnTo>
                    <a:pt x="358" y="297"/>
                  </a:lnTo>
                  <a:lnTo>
                    <a:pt x="385" y="284"/>
                  </a:lnTo>
                  <a:lnTo>
                    <a:pt x="410" y="288"/>
                  </a:lnTo>
                  <a:close/>
                  <a:moveTo>
                    <a:pt x="81" y="98"/>
                  </a:moveTo>
                  <a:lnTo>
                    <a:pt x="95" y="96"/>
                  </a:lnTo>
                  <a:lnTo>
                    <a:pt x="99" y="106"/>
                  </a:lnTo>
                  <a:lnTo>
                    <a:pt x="84" y="107"/>
                  </a:lnTo>
                  <a:lnTo>
                    <a:pt x="81" y="98"/>
                  </a:lnTo>
                  <a:close/>
                  <a:moveTo>
                    <a:pt x="52" y="136"/>
                  </a:moveTo>
                  <a:lnTo>
                    <a:pt x="43" y="121"/>
                  </a:lnTo>
                  <a:lnTo>
                    <a:pt x="29" y="121"/>
                  </a:lnTo>
                  <a:lnTo>
                    <a:pt x="15" y="127"/>
                  </a:lnTo>
                  <a:lnTo>
                    <a:pt x="9" y="124"/>
                  </a:lnTo>
                  <a:lnTo>
                    <a:pt x="34" y="112"/>
                  </a:lnTo>
                  <a:lnTo>
                    <a:pt x="41" y="101"/>
                  </a:lnTo>
                  <a:lnTo>
                    <a:pt x="43" y="95"/>
                  </a:lnTo>
                  <a:lnTo>
                    <a:pt x="52" y="96"/>
                  </a:lnTo>
                  <a:lnTo>
                    <a:pt x="59" y="104"/>
                  </a:lnTo>
                  <a:lnTo>
                    <a:pt x="75" y="106"/>
                  </a:lnTo>
                  <a:lnTo>
                    <a:pt x="81" y="121"/>
                  </a:lnTo>
                  <a:lnTo>
                    <a:pt x="72" y="118"/>
                  </a:lnTo>
                  <a:lnTo>
                    <a:pt x="58" y="127"/>
                  </a:lnTo>
                  <a:lnTo>
                    <a:pt x="52" y="136"/>
                  </a:lnTo>
                  <a:close/>
                  <a:moveTo>
                    <a:pt x="82" y="148"/>
                  </a:moveTo>
                  <a:lnTo>
                    <a:pt x="81" y="139"/>
                  </a:lnTo>
                  <a:lnTo>
                    <a:pt x="102" y="141"/>
                  </a:lnTo>
                  <a:lnTo>
                    <a:pt x="108" y="158"/>
                  </a:lnTo>
                  <a:lnTo>
                    <a:pt x="101" y="164"/>
                  </a:lnTo>
                  <a:lnTo>
                    <a:pt x="82" y="148"/>
                  </a:lnTo>
                  <a:close/>
                  <a:moveTo>
                    <a:pt x="11" y="242"/>
                  </a:moveTo>
                  <a:lnTo>
                    <a:pt x="17" y="243"/>
                  </a:lnTo>
                  <a:lnTo>
                    <a:pt x="29" y="233"/>
                  </a:lnTo>
                  <a:lnTo>
                    <a:pt x="29" y="225"/>
                  </a:lnTo>
                  <a:lnTo>
                    <a:pt x="40" y="202"/>
                  </a:lnTo>
                  <a:lnTo>
                    <a:pt x="63" y="199"/>
                  </a:lnTo>
                  <a:lnTo>
                    <a:pt x="72" y="187"/>
                  </a:lnTo>
                  <a:lnTo>
                    <a:pt x="81" y="173"/>
                  </a:lnTo>
                  <a:lnTo>
                    <a:pt x="92" y="174"/>
                  </a:lnTo>
                  <a:lnTo>
                    <a:pt x="96" y="173"/>
                  </a:lnTo>
                  <a:lnTo>
                    <a:pt x="93" y="168"/>
                  </a:lnTo>
                  <a:lnTo>
                    <a:pt x="84" y="164"/>
                  </a:lnTo>
                  <a:lnTo>
                    <a:pt x="72" y="153"/>
                  </a:lnTo>
                  <a:lnTo>
                    <a:pt x="47" y="151"/>
                  </a:lnTo>
                  <a:lnTo>
                    <a:pt x="41" y="148"/>
                  </a:lnTo>
                  <a:lnTo>
                    <a:pt x="34" y="158"/>
                  </a:lnTo>
                  <a:lnTo>
                    <a:pt x="27" y="159"/>
                  </a:lnTo>
                  <a:lnTo>
                    <a:pt x="20" y="168"/>
                  </a:lnTo>
                  <a:lnTo>
                    <a:pt x="15" y="161"/>
                  </a:lnTo>
                  <a:lnTo>
                    <a:pt x="8" y="158"/>
                  </a:lnTo>
                  <a:lnTo>
                    <a:pt x="8" y="165"/>
                  </a:lnTo>
                  <a:lnTo>
                    <a:pt x="0" y="168"/>
                  </a:lnTo>
                  <a:lnTo>
                    <a:pt x="11" y="171"/>
                  </a:lnTo>
                  <a:lnTo>
                    <a:pt x="11" y="179"/>
                  </a:lnTo>
                  <a:lnTo>
                    <a:pt x="3" y="185"/>
                  </a:lnTo>
                  <a:lnTo>
                    <a:pt x="3" y="194"/>
                  </a:lnTo>
                  <a:lnTo>
                    <a:pt x="15" y="197"/>
                  </a:lnTo>
                  <a:lnTo>
                    <a:pt x="27" y="210"/>
                  </a:lnTo>
                  <a:lnTo>
                    <a:pt x="23" y="222"/>
                  </a:lnTo>
                  <a:lnTo>
                    <a:pt x="17" y="222"/>
                  </a:lnTo>
                  <a:lnTo>
                    <a:pt x="11" y="242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56" name="Freeform 53"/>
            <p:cNvSpPr>
              <a:spLocks noChangeArrowheads="1"/>
            </p:cNvSpPr>
            <p:nvPr/>
          </p:nvSpPr>
          <p:spPr bwMode="auto">
            <a:xfrm>
              <a:off x="5353050" y="2641600"/>
              <a:ext cx="187325" cy="100013"/>
            </a:xfrm>
            <a:custGeom>
              <a:avLst/>
              <a:gdLst>
                <a:gd name="T0" fmla="*/ 515 w 519"/>
                <a:gd name="T1" fmla="*/ 192 h 280"/>
                <a:gd name="T2" fmla="*/ 495 w 519"/>
                <a:gd name="T3" fmla="*/ 154 h 280"/>
                <a:gd name="T4" fmla="*/ 480 w 519"/>
                <a:gd name="T5" fmla="*/ 127 h 280"/>
                <a:gd name="T6" fmla="*/ 478 w 519"/>
                <a:gd name="T7" fmla="*/ 102 h 280"/>
                <a:gd name="T8" fmla="*/ 474 w 519"/>
                <a:gd name="T9" fmla="*/ 88 h 280"/>
                <a:gd name="T10" fmla="*/ 431 w 519"/>
                <a:gd name="T11" fmla="*/ 68 h 280"/>
                <a:gd name="T12" fmla="*/ 391 w 519"/>
                <a:gd name="T13" fmla="*/ 62 h 280"/>
                <a:gd name="T14" fmla="*/ 367 w 519"/>
                <a:gd name="T15" fmla="*/ 36 h 280"/>
                <a:gd name="T16" fmla="*/ 332 w 519"/>
                <a:gd name="T17" fmla="*/ 20 h 280"/>
                <a:gd name="T18" fmla="*/ 313 w 519"/>
                <a:gd name="T19" fmla="*/ 0 h 280"/>
                <a:gd name="T20" fmla="*/ 300 w 519"/>
                <a:gd name="T21" fmla="*/ 15 h 280"/>
                <a:gd name="T22" fmla="*/ 260 w 519"/>
                <a:gd name="T23" fmla="*/ 4 h 280"/>
                <a:gd name="T24" fmla="*/ 226 w 519"/>
                <a:gd name="T25" fmla="*/ 23 h 280"/>
                <a:gd name="T26" fmla="*/ 234 w 519"/>
                <a:gd name="T27" fmla="*/ 78 h 280"/>
                <a:gd name="T28" fmla="*/ 199 w 519"/>
                <a:gd name="T29" fmla="*/ 134 h 280"/>
                <a:gd name="T30" fmla="*/ 161 w 519"/>
                <a:gd name="T31" fmla="*/ 116 h 280"/>
                <a:gd name="T32" fmla="*/ 121 w 519"/>
                <a:gd name="T33" fmla="*/ 61 h 280"/>
                <a:gd name="T34" fmla="*/ 112 w 519"/>
                <a:gd name="T35" fmla="*/ 38 h 280"/>
                <a:gd name="T36" fmla="*/ 75 w 519"/>
                <a:gd name="T37" fmla="*/ 58 h 280"/>
                <a:gd name="T38" fmla="*/ 50 w 519"/>
                <a:gd name="T39" fmla="*/ 65 h 280"/>
                <a:gd name="T40" fmla="*/ 40 w 519"/>
                <a:gd name="T41" fmla="*/ 101 h 280"/>
                <a:gd name="T42" fmla="*/ 34 w 519"/>
                <a:gd name="T43" fmla="*/ 127 h 280"/>
                <a:gd name="T44" fmla="*/ 11 w 519"/>
                <a:gd name="T45" fmla="*/ 168 h 280"/>
                <a:gd name="T46" fmla="*/ 0 w 519"/>
                <a:gd name="T47" fmla="*/ 194 h 280"/>
                <a:gd name="T48" fmla="*/ 18 w 519"/>
                <a:gd name="T49" fmla="*/ 243 h 280"/>
                <a:gd name="T50" fmla="*/ 34 w 519"/>
                <a:gd name="T51" fmla="*/ 241 h 280"/>
                <a:gd name="T52" fmla="*/ 63 w 519"/>
                <a:gd name="T53" fmla="*/ 203 h 280"/>
                <a:gd name="T54" fmla="*/ 127 w 519"/>
                <a:gd name="T55" fmla="*/ 197 h 280"/>
                <a:gd name="T56" fmla="*/ 157 w 519"/>
                <a:gd name="T57" fmla="*/ 204 h 280"/>
                <a:gd name="T58" fmla="*/ 190 w 519"/>
                <a:gd name="T59" fmla="*/ 191 h 280"/>
                <a:gd name="T60" fmla="*/ 206 w 519"/>
                <a:gd name="T61" fmla="*/ 201 h 280"/>
                <a:gd name="T62" fmla="*/ 246 w 519"/>
                <a:gd name="T63" fmla="*/ 215 h 280"/>
                <a:gd name="T64" fmla="*/ 280 w 519"/>
                <a:gd name="T65" fmla="*/ 201 h 280"/>
                <a:gd name="T66" fmla="*/ 333 w 519"/>
                <a:gd name="T67" fmla="*/ 220 h 280"/>
                <a:gd name="T68" fmla="*/ 371 w 519"/>
                <a:gd name="T69" fmla="*/ 247 h 280"/>
                <a:gd name="T70" fmla="*/ 414 w 519"/>
                <a:gd name="T71" fmla="*/ 273 h 280"/>
                <a:gd name="T72" fmla="*/ 422 w 519"/>
                <a:gd name="T73" fmla="*/ 279 h 280"/>
                <a:gd name="T74" fmla="*/ 482 w 519"/>
                <a:gd name="T75" fmla="*/ 264 h 280"/>
                <a:gd name="T76" fmla="*/ 500 w 519"/>
                <a:gd name="T77" fmla="*/ 235 h 280"/>
                <a:gd name="T78" fmla="*/ 518 w 519"/>
                <a:gd name="T79" fmla="*/ 21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9" h="280">
                  <a:moveTo>
                    <a:pt x="518" y="215"/>
                  </a:moveTo>
                  <a:lnTo>
                    <a:pt x="515" y="192"/>
                  </a:lnTo>
                  <a:lnTo>
                    <a:pt x="504" y="177"/>
                  </a:lnTo>
                  <a:lnTo>
                    <a:pt x="495" y="154"/>
                  </a:lnTo>
                  <a:lnTo>
                    <a:pt x="491" y="146"/>
                  </a:lnTo>
                  <a:lnTo>
                    <a:pt x="480" y="127"/>
                  </a:lnTo>
                  <a:lnTo>
                    <a:pt x="483" y="116"/>
                  </a:lnTo>
                  <a:lnTo>
                    <a:pt x="478" y="102"/>
                  </a:lnTo>
                  <a:lnTo>
                    <a:pt x="471" y="96"/>
                  </a:lnTo>
                  <a:lnTo>
                    <a:pt x="474" y="88"/>
                  </a:lnTo>
                  <a:lnTo>
                    <a:pt x="472" y="75"/>
                  </a:lnTo>
                  <a:lnTo>
                    <a:pt x="431" y="68"/>
                  </a:lnTo>
                  <a:lnTo>
                    <a:pt x="404" y="81"/>
                  </a:lnTo>
                  <a:lnTo>
                    <a:pt x="391" y="62"/>
                  </a:lnTo>
                  <a:lnTo>
                    <a:pt x="376" y="55"/>
                  </a:lnTo>
                  <a:lnTo>
                    <a:pt x="367" y="36"/>
                  </a:lnTo>
                  <a:lnTo>
                    <a:pt x="342" y="21"/>
                  </a:lnTo>
                  <a:lnTo>
                    <a:pt x="332" y="20"/>
                  </a:lnTo>
                  <a:lnTo>
                    <a:pt x="326" y="9"/>
                  </a:lnTo>
                  <a:lnTo>
                    <a:pt x="313" y="0"/>
                  </a:lnTo>
                  <a:lnTo>
                    <a:pt x="310" y="13"/>
                  </a:lnTo>
                  <a:lnTo>
                    <a:pt x="300" y="15"/>
                  </a:lnTo>
                  <a:lnTo>
                    <a:pt x="280" y="0"/>
                  </a:lnTo>
                  <a:lnTo>
                    <a:pt x="260" y="4"/>
                  </a:lnTo>
                  <a:lnTo>
                    <a:pt x="235" y="20"/>
                  </a:lnTo>
                  <a:lnTo>
                    <a:pt x="226" y="23"/>
                  </a:lnTo>
                  <a:lnTo>
                    <a:pt x="226" y="42"/>
                  </a:lnTo>
                  <a:lnTo>
                    <a:pt x="234" y="78"/>
                  </a:lnTo>
                  <a:lnTo>
                    <a:pt x="225" y="107"/>
                  </a:lnTo>
                  <a:lnTo>
                    <a:pt x="199" y="134"/>
                  </a:lnTo>
                  <a:lnTo>
                    <a:pt x="180" y="134"/>
                  </a:lnTo>
                  <a:lnTo>
                    <a:pt x="161" y="116"/>
                  </a:lnTo>
                  <a:lnTo>
                    <a:pt x="159" y="102"/>
                  </a:lnTo>
                  <a:lnTo>
                    <a:pt x="121" y="61"/>
                  </a:lnTo>
                  <a:lnTo>
                    <a:pt x="119" y="36"/>
                  </a:lnTo>
                  <a:lnTo>
                    <a:pt x="112" y="38"/>
                  </a:lnTo>
                  <a:lnTo>
                    <a:pt x="98" y="52"/>
                  </a:lnTo>
                  <a:lnTo>
                    <a:pt x="75" y="58"/>
                  </a:lnTo>
                  <a:lnTo>
                    <a:pt x="67" y="65"/>
                  </a:lnTo>
                  <a:lnTo>
                    <a:pt x="50" y="65"/>
                  </a:lnTo>
                  <a:lnTo>
                    <a:pt x="38" y="84"/>
                  </a:lnTo>
                  <a:lnTo>
                    <a:pt x="40" y="101"/>
                  </a:lnTo>
                  <a:lnTo>
                    <a:pt x="34" y="99"/>
                  </a:lnTo>
                  <a:lnTo>
                    <a:pt x="34" y="127"/>
                  </a:lnTo>
                  <a:lnTo>
                    <a:pt x="12" y="153"/>
                  </a:lnTo>
                  <a:lnTo>
                    <a:pt x="11" y="168"/>
                  </a:lnTo>
                  <a:lnTo>
                    <a:pt x="12" y="183"/>
                  </a:lnTo>
                  <a:lnTo>
                    <a:pt x="0" y="194"/>
                  </a:lnTo>
                  <a:lnTo>
                    <a:pt x="9" y="234"/>
                  </a:lnTo>
                  <a:lnTo>
                    <a:pt x="18" y="243"/>
                  </a:lnTo>
                  <a:lnTo>
                    <a:pt x="18" y="244"/>
                  </a:lnTo>
                  <a:lnTo>
                    <a:pt x="34" y="241"/>
                  </a:lnTo>
                  <a:lnTo>
                    <a:pt x="40" y="224"/>
                  </a:lnTo>
                  <a:lnTo>
                    <a:pt x="63" y="203"/>
                  </a:lnTo>
                  <a:lnTo>
                    <a:pt x="99" y="195"/>
                  </a:lnTo>
                  <a:lnTo>
                    <a:pt x="127" y="197"/>
                  </a:lnTo>
                  <a:lnTo>
                    <a:pt x="147" y="197"/>
                  </a:lnTo>
                  <a:lnTo>
                    <a:pt x="157" y="204"/>
                  </a:lnTo>
                  <a:lnTo>
                    <a:pt x="173" y="192"/>
                  </a:lnTo>
                  <a:lnTo>
                    <a:pt x="190" y="191"/>
                  </a:lnTo>
                  <a:lnTo>
                    <a:pt x="193" y="200"/>
                  </a:lnTo>
                  <a:lnTo>
                    <a:pt x="206" y="201"/>
                  </a:lnTo>
                  <a:lnTo>
                    <a:pt x="220" y="217"/>
                  </a:lnTo>
                  <a:lnTo>
                    <a:pt x="246" y="215"/>
                  </a:lnTo>
                  <a:lnTo>
                    <a:pt x="254" y="220"/>
                  </a:lnTo>
                  <a:lnTo>
                    <a:pt x="280" y="201"/>
                  </a:lnTo>
                  <a:lnTo>
                    <a:pt x="309" y="215"/>
                  </a:lnTo>
                  <a:lnTo>
                    <a:pt x="333" y="220"/>
                  </a:lnTo>
                  <a:lnTo>
                    <a:pt x="355" y="244"/>
                  </a:lnTo>
                  <a:lnTo>
                    <a:pt x="371" y="247"/>
                  </a:lnTo>
                  <a:lnTo>
                    <a:pt x="391" y="272"/>
                  </a:lnTo>
                  <a:lnTo>
                    <a:pt x="414" y="273"/>
                  </a:lnTo>
                  <a:lnTo>
                    <a:pt x="422" y="279"/>
                  </a:lnTo>
                  <a:lnTo>
                    <a:pt x="422" y="279"/>
                  </a:lnTo>
                  <a:lnTo>
                    <a:pt x="448" y="269"/>
                  </a:lnTo>
                  <a:lnTo>
                    <a:pt x="482" y="264"/>
                  </a:lnTo>
                  <a:lnTo>
                    <a:pt x="485" y="243"/>
                  </a:lnTo>
                  <a:lnTo>
                    <a:pt x="500" y="235"/>
                  </a:lnTo>
                  <a:lnTo>
                    <a:pt x="506" y="218"/>
                  </a:lnTo>
                  <a:lnTo>
                    <a:pt x="518" y="215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57" name="Freeform 54"/>
            <p:cNvSpPr>
              <a:spLocks noChangeArrowheads="1"/>
            </p:cNvSpPr>
            <p:nvPr/>
          </p:nvSpPr>
          <p:spPr bwMode="auto">
            <a:xfrm>
              <a:off x="5359400" y="2711450"/>
              <a:ext cx="146050" cy="106363"/>
            </a:xfrm>
            <a:custGeom>
              <a:avLst/>
              <a:gdLst>
                <a:gd name="T0" fmla="*/ 132 w 405"/>
                <a:gd name="T1" fmla="*/ 215 h 296"/>
                <a:gd name="T2" fmla="*/ 129 w 405"/>
                <a:gd name="T3" fmla="*/ 186 h 296"/>
                <a:gd name="T4" fmla="*/ 138 w 405"/>
                <a:gd name="T5" fmla="*/ 172 h 296"/>
                <a:gd name="T6" fmla="*/ 130 w 405"/>
                <a:gd name="T7" fmla="*/ 165 h 296"/>
                <a:gd name="T8" fmla="*/ 121 w 405"/>
                <a:gd name="T9" fmla="*/ 162 h 296"/>
                <a:gd name="T10" fmla="*/ 118 w 405"/>
                <a:gd name="T11" fmla="*/ 146 h 296"/>
                <a:gd name="T12" fmla="*/ 106 w 405"/>
                <a:gd name="T13" fmla="*/ 140 h 296"/>
                <a:gd name="T14" fmla="*/ 77 w 405"/>
                <a:gd name="T15" fmla="*/ 148 h 296"/>
                <a:gd name="T16" fmla="*/ 55 w 405"/>
                <a:gd name="T17" fmla="*/ 137 h 296"/>
                <a:gd name="T18" fmla="*/ 34 w 405"/>
                <a:gd name="T19" fmla="*/ 107 h 296"/>
                <a:gd name="T20" fmla="*/ 5 w 405"/>
                <a:gd name="T21" fmla="*/ 113 h 296"/>
                <a:gd name="T22" fmla="*/ 2 w 405"/>
                <a:gd name="T23" fmla="*/ 110 h 296"/>
                <a:gd name="T24" fmla="*/ 8 w 405"/>
                <a:gd name="T25" fmla="*/ 99 h 296"/>
                <a:gd name="T26" fmla="*/ 3 w 405"/>
                <a:gd name="T27" fmla="*/ 78 h 296"/>
                <a:gd name="T28" fmla="*/ 0 w 405"/>
                <a:gd name="T29" fmla="*/ 53 h 296"/>
                <a:gd name="T30" fmla="*/ 16 w 405"/>
                <a:gd name="T31" fmla="*/ 50 h 296"/>
                <a:gd name="T32" fmla="*/ 22 w 405"/>
                <a:gd name="T33" fmla="*/ 33 h 296"/>
                <a:gd name="T34" fmla="*/ 45 w 405"/>
                <a:gd name="T35" fmla="*/ 12 h 296"/>
                <a:gd name="T36" fmla="*/ 81 w 405"/>
                <a:gd name="T37" fmla="*/ 4 h 296"/>
                <a:gd name="T38" fmla="*/ 109 w 405"/>
                <a:gd name="T39" fmla="*/ 6 h 296"/>
                <a:gd name="T40" fmla="*/ 129 w 405"/>
                <a:gd name="T41" fmla="*/ 6 h 296"/>
                <a:gd name="T42" fmla="*/ 139 w 405"/>
                <a:gd name="T43" fmla="*/ 13 h 296"/>
                <a:gd name="T44" fmla="*/ 155 w 405"/>
                <a:gd name="T45" fmla="*/ 1 h 296"/>
                <a:gd name="T46" fmla="*/ 172 w 405"/>
                <a:gd name="T47" fmla="*/ 0 h 296"/>
                <a:gd name="T48" fmla="*/ 175 w 405"/>
                <a:gd name="T49" fmla="*/ 9 h 296"/>
                <a:gd name="T50" fmla="*/ 188 w 405"/>
                <a:gd name="T51" fmla="*/ 10 h 296"/>
                <a:gd name="T52" fmla="*/ 202 w 405"/>
                <a:gd name="T53" fmla="*/ 26 h 296"/>
                <a:gd name="T54" fmla="*/ 228 w 405"/>
                <a:gd name="T55" fmla="*/ 24 h 296"/>
                <a:gd name="T56" fmla="*/ 236 w 405"/>
                <a:gd name="T57" fmla="*/ 29 h 296"/>
                <a:gd name="T58" fmla="*/ 262 w 405"/>
                <a:gd name="T59" fmla="*/ 10 h 296"/>
                <a:gd name="T60" fmla="*/ 291 w 405"/>
                <a:gd name="T61" fmla="*/ 24 h 296"/>
                <a:gd name="T62" fmla="*/ 315 w 405"/>
                <a:gd name="T63" fmla="*/ 29 h 296"/>
                <a:gd name="T64" fmla="*/ 337 w 405"/>
                <a:gd name="T65" fmla="*/ 53 h 296"/>
                <a:gd name="T66" fmla="*/ 353 w 405"/>
                <a:gd name="T67" fmla="*/ 56 h 296"/>
                <a:gd name="T68" fmla="*/ 373 w 405"/>
                <a:gd name="T69" fmla="*/ 81 h 296"/>
                <a:gd name="T70" fmla="*/ 396 w 405"/>
                <a:gd name="T71" fmla="*/ 82 h 296"/>
                <a:gd name="T72" fmla="*/ 404 w 405"/>
                <a:gd name="T73" fmla="*/ 88 h 296"/>
                <a:gd name="T74" fmla="*/ 386 w 405"/>
                <a:gd name="T75" fmla="*/ 113 h 296"/>
                <a:gd name="T76" fmla="*/ 398 w 405"/>
                <a:gd name="T77" fmla="*/ 119 h 296"/>
                <a:gd name="T78" fmla="*/ 398 w 405"/>
                <a:gd name="T79" fmla="*/ 136 h 296"/>
                <a:gd name="T80" fmla="*/ 370 w 405"/>
                <a:gd name="T81" fmla="*/ 148 h 296"/>
                <a:gd name="T82" fmla="*/ 355 w 405"/>
                <a:gd name="T83" fmla="*/ 176 h 296"/>
                <a:gd name="T84" fmla="*/ 343 w 405"/>
                <a:gd name="T85" fmla="*/ 179 h 296"/>
                <a:gd name="T86" fmla="*/ 338 w 405"/>
                <a:gd name="T87" fmla="*/ 203 h 296"/>
                <a:gd name="T88" fmla="*/ 360 w 405"/>
                <a:gd name="T89" fmla="*/ 214 h 296"/>
                <a:gd name="T90" fmla="*/ 360 w 405"/>
                <a:gd name="T91" fmla="*/ 231 h 296"/>
                <a:gd name="T92" fmla="*/ 341 w 405"/>
                <a:gd name="T93" fmla="*/ 231 h 296"/>
                <a:gd name="T94" fmla="*/ 337 w 405"/>
                <a:gd name="T95" fmla="*/ 221 h 296"/>
                <a:gd name="T96" fmla="*/ 321 w 405"/>
                <a:gd name="T97" fmla="*/ 226 h 296"/>
                <a:gd name="T98" fmla="*/ 314 w 405"/>
                <a:gd name="T99" fmla="*/ 247 h 296"/>
                <a:gd name="T100" fmla="*/ 291 w 405"/>
                <a:gd name="T101" fmla="*/ 249 h 296"/>
                <a:gd name="T102" fmla="*/ 298 w 405"/>
                <a:gd name="T103" fmla="*/ 272 h 296"/>
                <a:gd name="T104" fmla="*/ 285 w 405"/>
                <a:gd name="T105" fmla="*/ 273 h 296"/>
                <a:gd name="T106" fmla="*/ 263 w 405"/>
                <a:gd name="T107" fmla="*/ 284 h 296"/>
                <a:gd name="T108" fmla="*/ 242 w 405"/>
                <a:gd name="T109" fmla="*/ 273 h 296"/>
                <a:gd name="T110" fmla="*/ 213 w 405"/>
                <a:gd name="T111" fmla="*/ 283 h 296"/>
                <a:gd name="T112" fmla="*/ 195 w 405"/>
                <a:gd name="T113" fmla="*/ 295 h 296"/>
                <a:gd name="T114" fmla="*/ 185 w 405"/>
                <a:gd name="T115" fmla="*/ 278 h 296"/>
                <a:gd name="T116" fmla="*/ 185 w 405"/>
                <a:gd name="T117" fmla="*/ 258 h 296"/>
                <a:gd name="T118" fmla="*/ 178 w 405"/>
                <a:gd name="T119" fmla="*/ 229 h 296"/>
                <a:gd name="T120" fmla="*/ 165 w 405"/>
                <a:gd name="T121" fmla="*/ 227 h 296"/>
                <a:gd name="T122" fmla="*/ 149 w 405"/>
                <a:gd name="T123" fmla="*/ 212 h 296"/>
                <a:gd name="T124" fmla="*/ 132 w 405"/>
                <a:gd name="T125" fmla="*/ 21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5" h="296">
                  <a:moveTo>
                    <a:pt x="132" y="215"/>
                  </a:moveTo>
                  <a:lnTo>
                    <a:pt x="129" y="186"/>
                  </a:lnTo>
                  <a:lnTo>
                    <a:pt x="138" y="172"/>
                  </a:lnTo>
                  <a:lnTo>
                    <a:pt x="130" y="165"/>
                  </a:lnTo>
                  <a:lnTo>
                    <a:pt x="121" y="162"/>
                  </a:lnTo>
                  <a:lnTo>
                    <a:pt x="118" y="146"/>
                  </a:lnTo>
                  <a:lnTo>
                    <a:pt x="106" y="140"/>
                  </a:lnTo>
                  <a:lnTo>
                    <a:pt x="77" y="148"/>
                  </a:lnTo>
                  <a:lnTo>
                    <a:pt x="55" y="137"/>
                  </a:lnTo>
                  <a:lnTo>
                    <a:pt x="34" y="107"/>
                  </a:lnTo>
                  <a:lnTo>
                    <a:pt x="5" y="113"/>
                  </a:lnTo>
                  <a:lnTo>
                    <a:pt x="2" y="110"/>
                  </a:lnTo>
                  <a:lnTo>
                    <a:pt x="8" y="99"/>
                  </a:lnTo>
                  <a:lnTo>
                    <a:pt x="3" y="78"/>
                  </a:lnTo>
                  <a:lnTo>
                    <a:pt x="0" y="53"/>
                  </a:lnTo>
                  <a:lnTo>
                    <a:pt x="16" y="50"/>
                  </a:lnTo>
                  <a:lnTo>
                    <a:pt x="22" y="33"/>
                  </a:lnTo>
                  <a:lnTo>
                    <a:pt x="45" y="12"/>
                  </a:lnTo>
                  <a:lnTo>
                    <a:pt x="81" y="4"/>
                  </a:lnTo>
                  <a:lnTo>
                    <a:pt x="109" y="6"/>
                  </a:lnTo>
                  <a:lnTo>
                    <a:pt x="129" y="6"/>
                  </a:lnTo>
                  <a:lnTo>
                    <a:pt x="139" y="13"/>
                  </a:lnTo>
                  <a:lnTo>
                    <a:pt x="155" y="1"/>
                  </a:lnTo>
                  <a:lnTo>
                    <a:pt x="172" y="0"/>
                  </a:lnTo>
                  <a:lnTo>
                    <a:pt x="175" y="9"/>
                  </a:lnTo>
                  <a:lnTo>
                    <a:pt x="188" y="10"/>
                  </a:lnTo>
                  <a:lnTo>
                    <a:pt x="202" y="26"/>
                  </a:lnTo>
                  <a:lnTo>
                    <a:pt x="228" y="24"/>
                  </a:lnTo>
                  <a:lnTo>
                    <a:pt x="236" y="29"/>
                  </a:lnTo>
                  <a:lnTo>
                    <a:pt x="262" y="10"/>
                  </a:lnTo>
                  <a:lnTo>
                    <a:pt x="291" y="24"/>
                  </a:lnTo>
                  <a:lnTo>
                    <a:pt x="315" y="29"/>
                  </a:lnTo>
                  <a:lnTo>
                    <a:pt x="337" y="53"/>
                  </a:lnTo>
                  <a:lnTo>
                    <a:pt x="353" y="56"/>
                  </a:lnTo>
                  <a:lnTo>
                    <a:pt x="373" y="81"/>
                  </a:lnTo>
                  <a:lnTo>
                    <a:pt x="396" y="82"/>
                  </a:lnTo>
                  <a:lnTo>
                    <a:pt x="404" y="88"/>
                  </a:lnTo>
                  <a:lnTo>
                    <a:pt x="386" y="113"/>
                  </a:lnTo>
                  <a:lnTo>
                    <a:pt x="398" y="119"/>
                  </a:lnTo>
                  <a:lnTo>
                    <a:pt x="398" y="136"/>
                  </a:lnTo>
                  <a:lnTo>
                    <a:pt x="370" y="148"/>
                  </a:lnTo>
                  <a:lnTo>
                    <a:pt x="355" y="176"/>
                  </a:lnTo>
                  <a:lnTo>
                    <a:pt x="343" y="179"/>
                  </a:lnTo>
                  <a:lnTo>
                    <a:pt x="338" y="203"/>
                  </a:lnTo>
                  <a:lnTo>
                    <a:pt x="360" y="214"/>
                  </a:lnTo>
                  <a:lnTo>
                    <a:pt x="360" y="231"/>
                  </a:lnTo>
                  <a:lnTo>
                    <a:pt x="341" y="231"/>
                  </a:lnTo>
                  <a:lnTo>
                    <a:pt x="337" y="221"/>
                  </a:lnTo>
                  <a:lnTo>
                    <a:pt x="321" y="226"/>
                  </a:lnTo>
                  <a:lnTo>
                    <a:pt x="314" y="247"/>
                  </a:lnTo>
                  <a:lnTo>
                    <a:pt x="291" y="249"/>
                  </a:lnTo>
                  <a:lnTo>
                    <a:pt x="298" y="272"/>
                  </a:lnTo>
                  <a:lnTo>
                    <a:pt x="285" y="273"/>
                  </a:lnTo>
                  <a:lnTo>
                    <a:pt x="263" y="284"/>
                  </a:lnTo>
                  <a:lnTo>
                    <a:pt x="242" y="273"/>
                  </a:lnTo>
                  <a:lnTo>
                    <a:pt x="213" y="283"/>
                  </a:lnTo>
                  <a:lnTo>
                    <a:pt x="195" y="295"/>
                  </a:lnTo>
                  <a:lnTo>
                    <a:pt x="185" y="278"/>
                  </a:lnTo>
                  <a:lnTo>
                    <a:pt x="185" y="258"/>
                  </a:lnTo>
                  <a:lnTo>
                    <a:pt x="178" y="229"/>
                  </a:lnTo>
                  <a:lnTo>
                    <a:pt x="165" y="227"/>
                  </a:lnTo>
                  <a:lnTo>
                    <a:pt x="149" y="212"/>
                  </a:lnTo>
                  <a:lnTo>
                    <a:pt x="132" y="215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58" name="Freeform 55"/>
            <p:cNvSpPr>
              <a:spLocks noChangeArrowheads="1"/>
            </p:cNvSpPr>
            <p:nvPr/>
          </p:nvSpPr>
          <p:spPr bwMode="auto">
            <a:xfrm>
              <a:off x="5429250" y="2719388"/>
              <a:ext cx="244475" cy="188912"/>
            </a:xfrm>
            <a:custGeom>
              <a:avLst/>
              <a:gdLst>
                <a:gd name="T0" fmla="*/ 18 w 681"/>
                <a:gd name="T1" fmla="*/ 260 h 525"/>
                <a:gd name="T2" fmla="*/ 68 w 681"/>
                <a:gd name="T3" fmla="*/ 261 h 525"/>
                <a:gd name="T4" fmla="*/ 103 w 681"/>
                <a:gd name="T5" fmla="*/ 249 h 525"/>
                <a:gd name="T6" fmla="*/ 119 w 681"/>
                <a:gd name="T7" fmla="*/ 224 h 525"/>
                <a:gd name="T8" fmla="*/ 142 w 681"/>
                <a:gd name="T9" fmla="*/ 198 h 525"/>
                <a:gd name="T10" fmla="*/ 165 w 681"/>
                <a:gd name="T11" fmla="*/ 208 h 525"/>
                <a:gd name="T12" fmla="*/ 143 w 681"/>
                <a:gd name="T13" fmla="*/ 180 h 525"/>
                <a:gd name="T14" fmla="*/ 160 w 681"/>
                <a:gd name="T15" fmla="*/ 153 h 525"/>
                <a:gd name="T16" fmla="*/ 203 w 681"/>
                <a:gd name="T17" fmla="*/ 113 h 525"/>
                <a:gd name="T18" fmla="*/ 191 w 681"/>
                <a:gd name="T19" fmla="*/ 90 h 525"/>
                <a:gd name="T20" fmla="*/ 235 w 681"/>
                <a:gd name="T21" fmla="*/ 55 h 525"/>
                <a:gd name="T22" fmla="*/ 272 w 681"/>
                <a:gd name="T23" fmla="*/ 29 h 525"/>
                <a:gd name="T24" fmla="*/ 293 w 681"/>
                <a:gd name="T25" fmla="*/ 4 h 525"/>
                <a:gd name="T26" fmla="*/ 327 w 681"/>
                <a:gd name="T27" fmla="*/ 9 h 525"/>
                <a:gd name="T28" fmla="*/ 360 w 681"/>
                <a:gd name="T29" fmla="*/ 24 h 525"/>
                <a:gd name="T30" fmla="*/ 398 w 681"/>
                <a:gd name="T31" fmla="*/ 18 h 525"/>
                <a:gd name="T32" fmla="*/ 434 w 681"/>
                <a:gd name="T33" fmla="*/ 29 h 525"/>
                <a:gd name="T34" fmla="*/ 467 w 681"/>
                <a:gd name="T35" fmla="*/ 33 h 525"/>
                <a:gd name="T36" fmla="*/ 513 w 681"/>
                <a:gd name="T37" fmla="*/ 46 h 525"/>
                <a:gd name="T38" fmla="*/ 513 w 681"/>
                <a:gd name="T39" fmla="*/ 85 h 525"/>
                <a:gd name="T40" fmla="*/ 527 w 681"/>
                <a:gd name="T41" fmla="*/ 127 h 525"/>
                <a:gd name="T42" fmla="*/ 554 w 681"/>
                <a:gd name="T43" fmla="*/ 169 h 525"/>
                <a:gd name="T44" fmla="*/ 593 w 681"/>
                <a:gd name="T45" fmla="*/ 211 h 525"/>
                <a:gd name="T46" fmla="*/ 626 w 681"/>
                <a:gd name="T47" fmla="*/ 244 h 525"/>
                <a:gd name="T48" fmla="*/ 658 w 681"/>
                <a:gd name="T49" fmla="*/ 286 h 525"/>
                <a:gd name="T50" fmla="*/ 671 w 681"/>
                <a:gd name="T51" fmla="*/ 308 h 525"/>
                <a:gd name="T52" fmla="*/ 612 w 681"/>
                <a:gd name="T53" fmla="*/ 341 h 525"/>
                <a:gd name="T54" fmla="*/ 588 w 681"/>
                <a:gd name="T55" fmla="*/ 337 h 525"/>
                <a:gd name="T56" fmla="*/ 605 w 681"/>
                <a:gd name="T57" fmla="*/ 383 h 525"/>
                <a:gd name="T58" fmla="*/ 622 w 681"/>
                <a:gd name="T59" fmla="*/ 426 h 525"/>
                <a:gd name="T60" fmla="*/ 620 w 681"/>
                <a:gd name="T61" fmla="*/ 448 h 525"/>
                <a:gd name="T62" fmla="*/ 560 w 681"/>
                <a:gd name="T63" fmla="*/ 458 h 525"/>
                <a:gd name="T64" fmla="*/ 547 w 681"/>
                <a:gd name="T65" fmla="*/ 516 h 525"/>
                <a:gd name="T66" fmla="*/ 516 w 681"/>
                <a:gd name="T67" fmla="*/ 507 h 525"/>
                <a:gd name="T68" fmla="*/ 478 w 681"/>
                <a:gd name="T69" fmla="*/ 504 h 525"/>
                <a:gd name="T70" fmla="*/ 447 w 681"/>
                <a:gd name="T71" fmla="*/ 524 h 525"/>
                <a:gd name="T72" fmla="*/ 431 w 681"/>
                <a:gd name="T73" fmla="*/ 504 h 525"/>
                <a:gd name="T74" fmla="*/ 383 w 681"/>
                <a:gd name="T75" fmla="*/ 516 h 525"/>
                <a:gd name="T76" fmla="*/ 346 w 681"/>
                <a:gd name="T77" fmla="*/ 507 h 525"/>
                <a:gd name="T78" fmla="*/ 328 w 681"/>
                <a:gd name="T79" fmla="*/ 515 h 525"/>
                <a:gd name="T80" fmla="*/ 287 w 681"/>
                <a:gd name="T81" fmla="*/ 515 h 525"/>
                <a:gd name="T82" fmla="*/ 264 w 681"/>
                <a:gd name="T83" fmla="*/ 495 h 525"/>
                <a:gd name="T84" fmla="*/ 197 w 681"/>
                <a:gd name="T85" fmla="*/ 477 h 525"/>
                <a:gd name="T86" fmla="*/ 171 w 681"/>
                <a:gd name="T87" fmla="*/ 490 h 525"/>
                <a:gd name="T88" fmla="*/ 88 w 681"/>
                <a:gd name="T89" fmla="*/ 500 h 525"/>
                <a:gd name="T90" fmla="*/ 47 w 681"/>
                <a:gd name="T91" fmla="*/ 493 h 525"/>
                <a:gd name="T92" fmla="*/ 35 w 681"/>
                <a:gd name="T93" fmla="*/ 487 h 525"/>
                <a:gd name="T94" fmla="*/ 12 w 681"/>
                <a:gd name="T95" fmla="*/ 437 h 525"/>
                <a:gd name="T96" fmla="*/ 41 w 681"/>
                <a:gd name="T97" fmla="*/ 411 h 525"/>
                <a:gd name="T98" fmla="*/ 30 w 681"/>
                <a:gd name="T99" fmla="*/ 353 h 525"/>
                <a:gd name="T100" fmla="*/ 16 w 681"/>
                <a:gd name="T101" fmla="*/ 315 h 525"/>
                <a:gd name="T102" fmla="*/ 0 w 681"/>
                <a:gd name="T103" fmla="*/ 272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1" h="525">
                  <a:moveTo>
                    <a:pt x="0" y="272"/>
                  </a:moveTo>
                  <a:lnTo>
                    <a:pt x="18" y="260"/>
                  </a:lnTo>
                  <a:lnTo>
                    <a:pt x="47" y="250"/>
                  </a:lnTo>
                  <a:lnTo>
                    <a:pt x="68" y="261"/>
                  </a:lnTo>
                  <a:lnTo>
                    <a:pt x="90" y="250"/>
                  </a:lnTo>
                  <a:lnTo>
                    <a:pt x="103" y="249"/>
                  </a:lnTo>
                  <a:lnTo>
                    <a:pt x="96" y="226"/>
                  </a:lnTo>
                  <a:lnTo>
                    <a:pt x="119" y="224"/>
                  </a:lnTo>
                  <a:lnTo>
                    <a:pt x="126" y="203"/>
                  </a:lnTo>
                  <a:lnTo>
                    <a:pt x="142" y="198"/>
                  </a:lnTo>
                  <a:lnTo>
                    <a:pt x="146" y="208"/>
                  </a:lnTo>
                  <a:lnTo>
                    <a:pt x="165" y="208"/>
                  </a:lnTo>
                  <a:lnTo>
                    <a:pt x="165" y="191"/>
                  </a:lnTo>
                  <a:lnTo>
                    <a:pt x="143" y="180"/>
                  </a:lnTo>
                  <a:lnTo>
                    <a:pt x="148" y="156"/>
                  </a:lnTo>
                  <a:lnTo>
                    <a:pt x="160" y="153"/>
                  </a:lnTo>
                  <a:lnTo>
                    <a:pt x="175" y="125"/>
                  </a:lnTo>
                  <a:lnTo>
                    <a:pt x="203" y="113"/>
                  </a:lnTo>
                  <a:lnTo>
                    <a:pt x="203" y="96"/>
                  </a:lnTo>
                  <a:lnTo>
                    <a:pt x="191" y="90"/>
                  </a:lnTo>
                  <a:lnTo>
                    <a:pt x="209" y="65"/>
                  </a:lnTo>
                  <a:lnTo>
                    <a:pt x="235" y="55"/>
                  </a:lnTo>
                  <a:lnTo>
                    <a:pt x="269" y="50"/>
                  </a:lnTo>
                  <a:lnTo>
                    <a:pt x="272" y="29"/>
                  </a:lnTo>
                  <a:lnTo>
                    <a:pt x="287" y="21"/>
                  </a:lnTo>
                  <a:lnTo>
                    <a:pt x="293" y="4"/>
                  </a:lnTo>
                  <a:lnTo>
                    <a:pt x="313" y="0"/>
                  </a:lnTo>
                  <a:lnTo>
                    <a:pt x="327" y="9"/>
                  </a:lnTo>
                  <a:lnTo>
                    <a:pt x="343" y="0"/>
                  </a:lnTo>
                  <a:lnTo>
                    <a:pt x="360" y="24"/>
                  </a:lnTo>
                  <a:lnTo>
                    <a:pt x="380" y="15"/>
                  </a:lnTo>
                  <a:lnTo>
                    <a:pt x="398" y="18"/>
                  </a:lnTo>
                  <a:lnTo>
                    <a:pt x="412" y="44"/>
                  </a:lnTo>
                  <a:lnTo>
                    <a:pt x="434" y="29"/>
                  </a:lnTo>
                  <a:lnTo>
                    <a:pt x="458" y="21"/>
                  </a:lnTo>
                  <a:lnTo>
                    <a:pt x="467" y="33"/>
                  </a:lnTo>
                  <a:lnTo>
                    <a:pt x="478" y="33"/>
                  </a:lnTo>
                  <a:lnTo>
                    <a:pt x="513" y="46"/>
                  </a:lnTo>
                  <a:lnTo>
                    <a:pt x="518" y="65"/>
                  </a:lnTo>
                  <a:lnTo>
                    <a:pt x="513" y="85"/>
                  </a:lnTo>
                  <a:lnTo>
                    <a:pt x="527" y="102"/>
                  </a:lnTo>
                  <a:lnTo>
                    <a:pt x="527" y="127"/>
                  </a:lnTo>
                  <a:lnTo>
                    <a:pt x="545" y="146"/>
                  </a:lnTo>
                  <a:lnTo>
                    <a:pt x="554" y="169"/>
                  </a:lnTo>
                  <a:lnTo>
                    <a:pt x="576" y="198"/>
                  </a:lnTo>
                  <a:lnTo>
                    <a:pt x="593" y="211"/>
                  </a:lnTo>
                  <a:lnTo>
                    <a:pt x="599" y="237"/>
                  </a:lnTo>
                  <a:lnTo>
                    <a:pt x="626" y="244"/>
                  </a:lnTo>
                  <a:lnTo>
                    <a:pt x="657" y="270"/>
                  </a:lnTo>
                  <a:lnTo>
                    <a:pt x="658" y="286"/>
                  </a:lnTo>
                  <a:lnTo>
                    <a:pt x="680" y="301"/>
                  </a:lnTo>
                  <a:lnTo>
                    <a:pt x="671" y="308"/>
                  </a:lnTo>
                  <a:lnTo>
                    <a:pt x="654" y="336"/>
                  </a:lnTo>
                  <a:lnTo>
                    <a:pt x="612" y="341"/>
                  </a:lnTo>
                  <a:lnTo>
                    <a:pt x="594" y="325"/>
                  </a:lnTo>
                  <a:lnTo>
                    <a:pt x="588" y="337"/>
                  </a:lnTo>
                  <a:lnTo>
                    <a:pt x="588" y="357"/>
                  </a:lnTo>
                  <a:lnTo>
                    <a:pt x="605" y="383"/>
                  </a:lnTo>
                  <a:lnTo>
                    <a:pt x="603" y="406"/>
                  </a:lnTo>
                  <a:lnTo>
                    <a:pt x="622" y="426"/>
                  </a:lnTo>
                  <a:lnTo>
                    <a:pt x="622" y="448"/>
                  </a:lnTo>
                  <a:lnTo>
                    <a:pt x="620" y="448"/>
                  </a:lnTo>
                  <a:lnTo>
                    <a:pt x="585" y="455"/>
                  </a:lnTo>
                  <a:lnTo>
                    <a:pt x="560" y="458"/>
                  </a:lnTo>
                  <a:lnTo>
                    <a:pt x="550" y="489"/>
                  </a:lnTo>
                  <a:lnTo>
                    <a:pt x="547" y="516"/>
                  </a:lnTo>
                  <a:lnTo>
                    <a:pt x="530" y="519"/>
                  </a:lnTo>
                  <a:lnTo>
                    <a:pt x="516" y="507"/>
                  </a:lnTo>
                  <a:lnTo>
                    <a:pt x="492" y="513"/>
                  </a:lnTo>
                  <a:lnTo>
                    <a:pt x="478" y="504"/>
                  </a:lnTo>
                  <a:lnTo>
                    <a:pt x="461" y="506"/>
                  </a:lnTo>
                  <a:lnTo>
                    <a:pt x="447" y="524"/>
                  </a:lnTo>
                  <a:lnTo>
                    <a:pt x="434" y="519"/>
                  </a:lnTo>
                  <a:lnTo>
                    <a:pt x="431" y="504"/>
                  </a:lnTo>
                  <a:lnTo>
                    <a:pt x="408" y="501"/>
                  </a:lnTo>
                  <a:lnTo>
                    <a:pt x="383" y="516"/>
                  </a:lnTo>
                  <a:lnTo>
                    <a:pt x="371" y="512"/>
                  </a:lnTo>
                  <a:lnTo>
                    <a:pt x="346" y="507"/>
                  </a:lnTo>
                  <a:lnTo>
                    <a:pt x="340" y="515"/>
                  </a:lnTo>
                  <a:lnTo>
                    <a:pt x="328" y="515"/>
                  </a:lnTo>
                  <a:lnTo>
                    <a:pt x="316" y="503"/>
                  </a:lnTo>
                  <a:lnTo>
                    <a:pt x="287" y="515"/>
                  </a:lnTo>
                  <a:lnTo>
                    <a:pt x="284" y="504"/>
                  </a:lnTo>
                  <a:lnTo>
                    <a:pt x="264" y="495"/>
                  </a:lnTo>
                  <a:lnTo>
                    <a:pt x="217" y="487"/>
                  </a:lnTo>
                  <a:lnTo>
                    <a:pt x="197" y="477"/>
                  </a:lnTo>
                  <a:lnTo>
                    <a:pt x="187" y="477"/>
                  </a:lnTo>
                  <a:lnTo>
                    <a:pt x="171" y="490"/>
                  </a:lnTo>
                  <a:lnTo>
                    <a:pt x="145" y="492"/>
                  </a:lnTo>
                  <a:lnTo>
                    <a:pt x="88" y="500"/>
                  </a:lnTo>
                  <a:lnTo>
                    <a:pt x="73" y="507"/>
                  </a:lnTo>
                  <a:lnTo>
                    <a:pt x="47" y="493"/>
                  </a:lnTo>
                  <a:lnTo>
                    <a:pt x="35" y="495"/>
                  </a:lnTo>
                  <a:lnTo>
                    <a:pt x="35" y="487"/>
                  </a:lnTo>
                  <a:lnTo>
                    <a:pt x="18" y="461"/>
                  </a:lnTo>
                  <a:lnTo>
                    <a:pt x="12" y="437"/>
                  </a:lnTo>
                  <a:lnTo>
                    <a:pt x="24" y="417"/>
                  </a:lnTo>
                  <a:lnTo>
                    <a:pt x="41" y="411"/>
                  </a:lnTo>
                  <a:lnTo>
                    <a:pt x="41" y="360"/>
                  </a:lnTo>
                  <a:lnTo>
                    <a:pt x="30" y="353"/>
                  </a:lnTo>
                  <a:lnTo>
                    <a:pt x="27" y="333"/>
                  </a:lnTo>
                  <a:lnTo>
                    <a:pt x="16" y="315"/>
                  </a:lnTo>
                  <a:lnTo>
                    <a:pt x="4" y="278"/>
                  </a:lnTo>
                  <a:lnTo>
                    <a:pt x="0" y="272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59" name="Freeform 56"/>
            <p:cNvSpPr>
              <a:spLocks noChangeArrowheads="1"/>
            </p:cNvSpPr>
            <p:nvPr/>
          </p:nvSpPr>
          <p:spPr bwMode="auto">
            <a:xfrm>
              <a:off x="5411788" y="2870200"/>
              <a:ext cx="481012" cy="300038"/>
            </a:xfrm>
            <a:custGeom>
              <a:avLst/>
              <a:gdLst>
                <a:gd name="T0" fmla="*/ 194 w 1338"/>
                <a:gd name="T1" fmla="*/ 73 h 832"/>
                <a:gd name="T2" fmla="*/ 313 w 1338"/>
                <a:gd name="T3" fmla="*/ 76 h 832"/>
                <a:gd name="T4" fmla="*/ 389 w 1338"/>
                <a:gd name="T5" fmla="*/ 96 h 832"/>
                <a:gd name="T6" fmla="*/ 480 w 1338"/>
                <a:gd name="T7" fmla="*/ 85 h 832"/>
                <a:gd name="T8" fmla="*/ 541 w 1338"/>
                <a:gd name="T9" fmla="*/ 94 h 832"/>
                <a:gd name="T10" fmla="*/ 609 w 1338"/>
                <a:gd name="T11" fmla="*/ 39 h 832"/>
                <a:gd name="T12" fmla="*/ 701 w 1338"/>
                <a:gd name="T13" fmla="*/ 10 h 832"/>
                <a:gd name="T14" fmla="*/ 834 w 1338"/>
                <a:gd name="T15" fmla="*/ 3 h 832"/>
                <a:gd name="T16" fmla="*/ 921 w 1338"/>
                <a:gd name="T17" fmla="*/ 96 h 832"/>
                <a:gd name="T18" fmla="*/ 964 w 1338"/>
                <a:gd name="T19" fmla="*/ 177 h 832"/>
                <a:gd name="T20" fmla="*/ 1074 w 1338"/>
                <a:gd name="T21" fmla="*/ 207 h 832"/>
                <a:gd name="T22" fmla="*/ 1166 w 1338"/>
                <a:gd name="T23" fmla="*/ 255 h 832"/>
                <a:gd name="T24" fmla="*/ 1261 w 1338"/>
                <a:gd name="T25" fmla="*/ 258 h 832"/>
                <a:gd name="T26" fmla="*/ 1337 w 1338"/>
                <a:gd name="T27" fmla="*/ 288 h 832"/>
                <a:gd name="T28" fmla="*/ 1325 w 1338"/>
                <a:gd name="T29" fmla="*/ 383 h 832"/>
                <a:gd name="T30" fmla="*/ 1267 w 1338"/>
                <a:gd name="T31" fmla="*/ 470 h 832"/>
                <a:gd name="T32" fmla="*/ 1218 w 1338"/>
                <a:gd name="T33" fmla="*/ 538 h 832"/>
                <a:gd name="T34" fmla="*/ 1151 w 1338"/>
                <a:gd name="T35" fmla="*/ 565 h 832"/>
                <a:gd name="T36" fmla="*/ 1085 w 1338"/>
                <a:gd name="T37" fmla="*/ 597 h 832"/>
                <a:gd name="T38" fmla="*/ 1013 w 1338"/>
                <a:gd name="T39" fmla="*/ 594 h 832"/>
                <a:gd name="T40" fmla="*/ 998 w 1338"/>
                <a:gd name="T41" fmla="*/ 651 h 832"/>
                <a:gd name="T42" fmla="*/ 1004 w 1338"/>
                <a:gd name="T43" fmla="*/ 620 h 832"/>
                <a:gd name="T44" fmla="*/ 950 w 1338"/>
                <a:gd name="T45" fmla="*/ 661 h 832"/>
                <a:gd name="T46" fmla="*/ 892 w 1338"/>
                <a:gd name="T47" fmla="*/ 666 h 832"/>
                <a:gd name="T48" fmla="*/ 956 w 1338"/>
                <a:gd name="T49" fmla="*/ 684 h 832"/>
                <a:gd name="T50" fmla="*/ 970 w 1338"/>
                <a:gd name="T51" fmla="*/ 704 h 832"/>
                <a:gd name="T52" fmla="*/ 999 w 1338"/>
                <a:gd name="T53" fmla="*/ 742 h 832"/>
                <a:gd name="T54" fmla="*/ 963 w 1338"/>
                <a:gd name="T55" fmla="*/ 663 h 832"/>
                <a:gd name="T56" fmla="*/ 1036 w 1338"/>
                <a:gd name="T57" fmla="*/ 744 h 832"/>
                <a:gd name="T58" fmla="*/ 1106 w 1338"/>
                <a:gd name="T59" fmla="*/ 719 h 832"/>
                <a:gd name="T60" fmla="*/ 1111 w 1338"/>
                <a:gd name="T61" fmla="*/ 764 h 832"/>
                <a:gd name="T62" fmla="*/ 992 w 1338"/>
                <a:gd name="T63" fmla="*/ 790 h 832"/>
                <a:gd name="T64" fmla="*/ 888 w 1338"/>
                <a:gd name="T65" fmla="*/ 813 h 832"/>
                <a:gd name="T66" fmla="*/ 843 w 1338"/>
                <a:gd name="T67" fmla="*/ 744 h 832"/>
                <a:gd name="T68" fmla="*/ 888 w 1338"/>
                <a:gd name="T69" fmla="*/ 701 h 832"/>
                <a:gd name="T70" fmla="*/ 868 w 1338"/>
                <a:gd name="T71" fmla="*/ 674 h 832"/>
                <a:gd name="T72" fmla="*/ 785 w 1338"/>
                <a:gd name="T73" fmla="*/ 661 h 832"/>
                <a:gd name="T74" fmla="*/ 750 w 1338"/>
                <a:gd name="T75" fmla="*/ 631 h 832"/>
                <a:gd name="T76" fmla="*/ 775 w 1338"/>
                <a:gd name="T77" fmla="*/ 622 h 832"/>
                <a:gd name="T78" fmla="*/ 755 w 1338"/>
                <a:gd name="T79" fmla="*/ 600 h 832"/>
                <a:gd name="T80" fmla="*/ 723 w 1338"/>
                <a:gd name="T81" fmla="*/ 606 h 832"/>
                <a:gd name="T82" fmla="*/ 666 w 1338"/>
                <a:gd name="T83" fmla="*/ 649 h 832"/>
                <a:gd name="T84" fmla="*/ 605 w 1338"/>
                <a:gd name="T85" fmla="*/ 718 h 832"/>
                <a:gd name="T86" fmla="*/ 600 w 1338"/>
                <a:gd name="T87" fmla="*/ 753 h 832"/>
                <a:gd name="T88" fmla="*/ 518 w 1338"/>
                <a:gd name="T89" fmla="*/ 753 h 832"/>
                <a:gd name="T90" fmla="*/ 509 w 1338"/>
                <a:gd name="T91" fmla="*/ 707 h 832"/>
                <a:gd name="T92" fmla="*/ 550 w 1338"/>
                <a:gd name="T93" fmla="*/ 629 h 832"/>
                <a:gd name="T94" fmla="*/ 600 w 1338"/>
                <a:gd name="T95" fmla="*/ 609 h 832"/>
                <a:gd name="T96" fmla="*/ 554 w 1338"/>
                <a:gd name="T97" fmla="*/ 541 h 832"/>
                <a:gd name="T98" fmla="*/ 487 w 1338"/>
                <a:gd name="T99" fmla="*/ 447 h 832"/>
                <a:gd name="T100" fmla="*/ 403 w 1338"/>
                <a:gd name="T101" fmla="*/ 432 h 832"/>
                <a:gd name="T102" fmla="*/ 347 w 1338"/>
                <a:gd name="T103" fmla="*/ 418 h 832"/>
                <a:gd name="T104" fmla="*/ 334 w 1338"/>
                <a:gd name="T105" fmla="*/ 469 h 832"/>
                <a:gd name="T106" fmla="*/ 212 w 1338"/>
                <a:gd name="T107" fmla="*/ 510 h 832"/>
                <a:gd name="T108" fmla="*/ 117 w 1338"/>
                <a:gd name="T109" fmla="*/ 487 h 832"/>
                <a:gd name="T110" fmla="*/ 39 w 1338"/>
                <a:gd name="T111" fmla="*/ 466 h 832"/>
                <a:gd name="T112" fmla="*/ 24 w 1338"/>
                <a:gd name="T113" fmla="*/ 369 h 832"/>
                <a:gd name="T114" fmla="*/ 93 w 1338"/>
                <a:gd name="T115" fmla="*/ 243 h 832"/>
                <a:gd name="T116" fmla="*/ 116 w 1338"/>
                <a:gd name="T117" fmla="*/ 183 h 832"/>
                <a:gd name="T118" fmla="*/ 82 w 1338"/>
                <a:gd name="T119" fmla="*/ 90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8" h="832">
                  <a:moveTo>
                    <a:pt x="84" y="76"/>
                  </a:moveTo>
                  <a:lnTo>
                    <a:pt x="96" y="74"/>
                  </a:lnTo>
                  <a:lnTo>
                    <a:pt x="122" y="88"/>
                  </a:lnTo>
                  <a:lnTo>
                    <a:pt x="137" y="81"/>
                  </a:lnTo>
                  <a:lnTo>
                    <a:pt x="194" y="73"/>
                  </a:lnTo>
                  <a:lnTo>
                    <a:pt x="220" y="71"/>
                  </a:lnTo>
                  <a:lnTo>
                    <a:pt x="236" y="58"/>
                  </a:lnTo>
                  <a:lnTo>
                    <a:pt x="246" y="58"/>
                  </a:lnTo>
                  <a:lnTo>
                    <a:pt x="266" y="68"/>
                  </a:lnTo>
                  <a:lnTo>
                    <a:pt x="313" y="76"/>
                  </a:lnTo>
                  <a:lnTo>
                    <a:pt x="333" y="85"/>
                  </a:lnTo>
                  <a:lnTo>
                    <a:pt x="336" y="96"/>
                  </a:lnTo>
                  <a:lnTo>
                    <a:pt x="365" y="84"/>
                  </a:lnTo>
                  <a:lnTo>
                    <a:pt x="377" y="96"/>
                  </a:lnTo>
                  <a:lnTo>
                    <a:pt x="389" y="96"/>
                  </a:lnTo>
                  <a:lnTo>
                    <a:pt x="395" y="88"/>
                  </a:lnTo>
                  <a:lnTo>
                    <a:pt x="420" y="93"/>
                  </a:lnTo>
                  <a:lnTo>
                    <a:pt x="432" y="97"/>
                  </a:lnTo>
                  <a:lnTo>
                    <a:pt x="457" y="82"/>
                  </a:lnTo>
                  <a:lnTo>
                    <a:pt x="480" y="85"/>
                  </a:lnTo>
                  <a:lnTo>
                    <a:pt x="483" y="100"/>
                  </a:lnTo>
                  <a:lnTo>
                    <a:pt x="496" y="105"/>
                  </a:lnTo>
                  <a:lnTo>
                    <a:pt x="510" y="87"/>
                  </a:lnTo>
                  <a:lnTo>
                    <a:pt x="527" y="85"/>
                  </a:lnTo>
                  <a:lnTo>
                    <a:pt x="541" y="94"/>
                  </a:lnTo>
                  <a:lnTo>
                    <a:pt x="565" y="88"/>
                  </a:lnTo>
                  <a:lnTo>
                    <a:pt x="579" y="100"/>
                  </a:lnTo>
                  <a:lnTo>
                    <a:pt x="596" y="97"/>
                  </a:lnTo>
                  <a:lnTo>
                    <a:pt x="599" y="70"/>
                  </a:lnTo>
                  <a:lnTo>
                    <a:pt x="609" y="39"/>
                  </a:lnTo>
                  <a:lnTo>
                    <a:pt x="634" y="36"/>
                  </a:lnTo>
                  <a:lnTo>
                    <a:pt x="669" y="29"/>
                  </a:lnTo>
                  <a:lnTo>
                    <a:pt x="684" y="32"/>
                  </a:lnTo>
                  <a:lnTo>
                    <a:pt x="703" y="27"/>
                  </a:lnTo>
                  <a:lnTo>
                    <a:pt x="701" y="10"/>
                  </a:lnTo>
                  <a:lnTo>
                    <a:pt x="713" y="0"/>
                  </a:lnTo>
                  <a:lnTo>
                    <a:pt x="753" y="13"/>
                  </a:lnTo>
                  <a:lnTo>
                    <a:pt x="794" y="13"/>
                  </a:lnTo>
                  <a:lnTo>
                    <a:pt x="816" y="1"/>
                  </a:lnTo>
                  <a:lnTo>
                    <a:pt x="834" y="3"/>
                  </a:lnTo>
                  <a:lnTo>
                    <a:pt x="846" y="41"/>
                  </a:lnTo>
                  <a:lnTo>
                    <a:pt x="863" y="55"/>
                  </a:lnTo>
                  <a:lnTo>
                    <a:pt x="854" y="73"/>
                  </a:lnTo>
                  <a:lnTo>
                    <a:pt x="875" y="102"/>
                  </a:lnTo>
                  <a:lnTo>
                    <a:pt x="921" y="96"/>
                  </a:lnTo>
                  <a:lnTo>
                    <a:pt x="938" y="110"/>
                  </a:lnTo>
                  <a:lnTo>
                    <a:pt x="940" y="126"/>
                  </a:lnTo>
                  <a:lnTo>
                    <a:pt x="955" y="128"/>
                  </a:lnTo>
                  <a:lnTo>
                    <a:pt x="955" y="151"/>
                  </a:lnTo>
                  <a:lnTo>
                    <a:pt x="964" y="177"/>
                  </a:lnTo>
                  <a:lnTo>
                    <a:pt x="1001" y="212"/>
                  </a:lnTo>
                  <a:lnTo>
                    <a:pt x="1016" y="197"/>
                  </a:lnTo>
                  <a:lnTo>
                    <a:pt x="1037" y="209"/>
                  </a:lnTo>
                  <a:lnTo>
                    <a:pt x="1057" y="203"/>
                  </a:lnTo>
                  <a:lnTo>
                    <a:pt x="1074" y="207"/>
                  </a:lnTo>
                  <a:lnTo>
                    <a:pt x="1102" y="186"/>
                  </a:lnTo>
                  <a:lnTo>
                    <a:pt x="1115" y="185"/>
                  </a:lnTo>
                  <a:lnTo>
                    <a:pt x="1132" y="224"/>
                  </a:lnTo>
                  <a:lnTo>
                    <a:pt x="1158" y="240"/>
                  </a:lnTo>
                  <a:lnTo>
                    <a:pt x="1166" y="255"/>
                  </a:lnTo>
                  <a:lnTo>
                    <a:pt x="1177" y="244"/>
                  </a:lnTo>
                  <a:lnTo>
                    <a:pt x="1206" y="250"/>
                  </a:lnTo>
                  <a:lnTo>
                    <a:pt x="1227" y="252"/>
                  </a:lnTo>
                  <a:lnTo>
                    <a:pt x="1242" y="261"/>
                  </a:lnTo>
                  <a:lnTo>
                    <a:pt x="1261" y="258"/>
                  </a:lnTo>
                  <a:lnTo>
                    <a:pt x="1282" y="270"/>
                  </a:lnTo>
                  <a:lnTo>
                    <a:pt x="1307" y="275"/>
                  </a:lnTo>
                  <a:lnTo>
                    <a:pt x="1319" y="262"/>
                  </a:lnTo>
                  <a:lnTo>
                    <a:pt x="1325" y="282"/>
                  </a:lnTo>
                  <a:lnTo>
                    <a:pt x="1337" y="288"/>
                  </a:lnTo>
                  <a:lnTo>
                    <a:pt x="1337" y="310"/>
                  </a:lnTo>
                  <a:lnTo>
                    <a:pt x="1323" y="328"/>
                  </a:lnTo>
                  <a:lnTo>
                    <a:pt x="1307" y="331"/>
                  </a:lnTo>
                  <a:lnTo>
                    <a:pt x="1302" y="366"/>
                  </a:lnTo>
                  <a:lnTo>
                    <a:pt x="1325" y="383"/>
                  </a:lnTo>
                  <a:lnTo>
                    <a:pt x="1328" y="406"/>
                  </a:lnTo>
                  <a:lnTo>
                    <a:pt x="1319" y="437"/>
                  </a:lnTo>
                  <a:lnTo>
                    <a:pt x="1322" y="457"/>
                  </a:lnTo>
                  <a:lnTo>
                    <a:pt x="1307" y="467"/>
                  </a:lnTo>
                  <a:lnTo>
                    <a:pt x="1267" y="470"/>
                  </a:lnTo>
                  <a:lnTo>
                    <a:pt x="1250" y="498"/>
                  </a:lnTo>
                  <a:lnTo>
                    <a:pt x="1239" y="502"/>
                  </a:lnTo>
                  <a:lnTo>
                    <a:pt x="1235" y="541"/>
                  </a:lnTo>
                  <a:lnTo>
                    <a:pt x="1219" y="547"/>
                  </a:lnTo>
                  <a:lnTo>
                    <a:pt x="1218" y="538"/>
                  </a:lnTo>
                  <a:lnTo>
                    <a:pt x="1209" y="536"/>
                  </a:lnTo>
                  <a:lnTo>
                    <a:pt x="1189" y="545"/>
                  </a:lnTo>
                  <a:lnTo>
                    <a:pt x="1169" y="544"/>
                  </a:lnTo>
                  <a:lnTo>
                    <a:pt x="1158" y="551"/>
                  </a:lnTo>
                  <a:lnTo>
                    <a:pt x="1151" y="565"/>
                  </a:lnTo>
                  <a:lnTo>
                    <a:pt x="1134" y="567"/>
                  </a:lnTo>
                  <a:lnTo>
                    <a:pt x="1125" y="579"/>
                  </a:lnTo>
                  <a:lnTo>
                    <a:pt x="1108" y="597"/>
                  </a:lnTo>
                  <a:lnTo>
                    <a:pt x="1102" y="596"/>
                  </a:lnTo>
                  <a:lnTo>
                    <a:pt x="1085" y="597"/>
                  </a:lnTo>
                  <a:lnTo>
                    <a:pt x="1071" y="608"/>
                  </a:lnTo>
                  <a:lnTo>
                    <a:pt x="1050" y="603"/>
                  </a:lnTo>
                  <a:lnTo>
                    <a:pt x="1033" y="614"/>
                  </a:lnTo>
                  <a:lnTo>
                    <a:pt x="1022" y="611"/>
                  </a:lnTo>
                  <a:lnTo>
                    <a:pt x="1013" y="594"/>
                  </a:lnTo>
                  <a:lnTo>
                    <a:pt x="1005" y="594"/>
                  </a:lnTo>
                  <a:lnTo>
                    <a:pt x="1010" y="603"/>
                  </a:lnTo>
                  <a:lnTo>
                    <a:pt x="1019" y="616"/>
                  </a:lnTo>
                  <a:lnTo>
                    <a:pt x="1016" y="626"/>
                  </a:lnTo>
                  <a:lnTo>
                    <a:pt x="998" y="651"/>
                  </a:lnTo>
                  <a:lnTo>
                    <a:pt x="989" y="657"/>
                  </a:lnTo>
                  <a:lnTo>
                    <a:pt x="986" y="649"/>
                  </a:lnTo>
                  <a:lnTo>
                    <a:pt x="992" y="645"/>
                  </a:lnTo>
                  <a:lnTo>
                    <a:pt x="1007" y="626"/>
                  </a:lnTo>
                  <a:lnTo>
                    <a:pt x="1004" y="620"/>
                  </a:lnTo>
                  <a:lnTo>
                    <a:pt x="996" y="614"/>
                  </a:lnTo>
                  <a:lnTo>
                    <a:pt x="993" y="623"/>
                  </a:lnTo>
                  <a:lnTo>
                    <a:pt x="969" y="649"/>
                  </a:lnTo>
                  <a:lnTo>
                    <a:pt x="953" y="651"/>
                  </a:lnTo>
                  <a:lnTo>
                    <a:pt x="950" y="661"/>
                  </a:lnTo>
                  <a:lnTo>
                    <a:pt x="934" y="661"/>
                  </a:lnTo>
                  <a:lnTo>
                    <a:pt x="923" y="652"/>
                  </a:lnTo>
                  <a:lnTo>
                    <a:pt x="912" y="661"/>
                  </a:lnTo>
                  <a:lnTo>
                    <a:pt x="895" y="658"/>
                  </a:lnTo>
                  <a:lnTo>
                    <a:pt x="892" y="666"/>
                  </a:lnTo>
                  <a:lnTo>
                    <a:pt x="903" y="672"/>
                  </a:lnTo>
                  <a:lnTo>
                    <a:pt x="929" y="671"/>
                  </a:lnTo>
                  <a:lnTo>
                    <a:pt x="938" y="683"/>
                  </a:lnTo>
                  <a:lnTo>
                    <a:pt x="947" y="689"/>
                  </a:lnTo>
                  <a:lnTo>
                    <a:pt x="956" y="684"/>
                  </a:lnTo>
                  <a:lnTo>
                    <a:pt x="963" y="692"/>
                  </a:lnTo>
                  <a:lnTo>
                    <a:pt x="955" y="703"/>
                  </a:lnTo>
                  <a:lnTo>
                    <a:pt x="955" y="710"/>
                  </a:lnTo>
                  <a:lnTo>
                    <a:pt x="963" y="704"/>
                  </a:lnTo>
                  <a:lnTo>
                    <a:pt x="970" y="704"/>
                  </a:lnTo>
                  <a:lnTo>
                    <a:pt x="967" y="718"/>
                  </a:lnTo>
                  <a:lnTo>
                    <a:pt x="978" y="709"/>
                  </a:lnTo>
                  <a:lnTo>
                    <a:pt x="986" y="713"/>
                  </a:lnTo>
                  <a:lnTo>
                    <a:pt x="990" y="732"/>
                  </a:lnTo>
                  <a:lnTo>
                    <a:pt x="999" y="742"/>
                  </a:lnTo>
                  <a:lnTo>
                    <a:pt x="1018" y="747"/>
                  </a:lnTo>
                  <a:lnTo>
                    <a:pt x="1025" y="744"/>
                  </a:lnTo>
                  <a:lnTo>
                    <a:pt x="998" y="718"/>
                  </a:lnTo>
                  <a:lnTo>
                    <a:pt x="970" y="683"/>
                  </a:lnTo>
                  <a:lnTo>
                    <a:pt x="963" y="663"/>
                  </a:lnTo>
                  <a:lnTo>
                    <a:pt x="969" y="658"/>
                  </a:lnTo>
                  <a:lnTo>
                    <a:pt x="981" y="675"/>
                  </a:lnTo>
                  <a:lnTo>
                    <a:pt x="987" y="697"/>
                  </a:lnTo>
                  <a:lnTo>
                    <a:pt x="1027" y="739"/>
                  </a:lnTo>
                  <a:lnTo>
                    <a:pt x="1036" y="744"/>
                  </a:lnTo>
                  <a:lnTo>
                    <a:pt x="1050" y="729"/>
                  </a:lnTo>
                  <a:lnTo>
                    <a:pt x="1059" y="729"/>
                  </a:lnTo>
                  <a:lnTo>
                    <a:pt x="1074" y="738"/>
                  </a:lnTo>
                  <a:lnTo>
                    <a:pt x="1080" y="723"/>
                  </a:lnTo>
                  <a:lnTo>
                    <a:pt x="1106" y="719"/>
                  </a:lnTo>
                  <a:lnTo>
                    <a:pt x="1128" y="719"/>
                  </a:lnTo>
                  <a:lnTo>
                    <a:pt x="1122" y="730"/>
                  </a:lnTo>
                  <a:lnTo>
                    <a:pt x="1114" y="738"/>
                  </a:lnTo>
                  <a:lnTo>
                    <a:pt x="1120" y="752"/>
                  </a:lnTo>
                  <a:lnTo>
                    <a:pt x="1111" y="764"/>
                  </a:lnTo>
                  <a:lnTo>
                    <a:pt x="1083" y="767"/>
                  </a:lnTo>
                  <a:lnTo>
                    <a:pt x="1051" y="761"/>
                  </a:lnTo>
                  <a:lnTo>
                    <a:pt x="1031" y="771"/>
                  </a:lnTo>
                  <a:lnTo>
                    <a:pt x="1018" y="791"/>
                  </a:lnTo>
                  <a:lnTo>
                    <a:pt x="992" y="790"/>
                  </a:lnTo>
                  <a:lnTo>
                    <a:pt x="955" y="819"/>
                  </a:lnTo>
                  <a:lnTo>
                    <a:pt x="926" y="831"/>
                  </a:lnTo>
                  <a:lnTo>
                    <a:pt x="897" y="830"/>
                  </a:lnTo>
                  <a:lnTo>
                    <a:pt x="883" y="819"/>
                  </a:lnTo>
                  <a:lnTo>
                    <a:pt x="888" y="813"/>
                  </a:lnTo>
                  <a:lnTo>
                    <a:pt x="897" y="784"/>
                  </a:lnTo>
                  <a:lnTo>
                    <a:pt x="895" y="771"/>
                  </a:lnTo>
                  <a:lnTo>
                    <a:pt x="869" y="752"/>
                  </a:lnTo>
                  <a:lnTo>
                    <a:pt x="860" y="753"/>
                  </a:lnTo>
                  <a:lnTo>
                    <a:pt x="843" y="744"/>
                  </a:lnTo>
                  <a:lnTo>
                    <a:pt x="833" y="753"/>
                  </a:lnTo>
                  <a:lnTo>
                    <a:pt x="817" y="747"/>
                  </a:lnTo>
                  <a:lnTo>
                    <a:pt x="834" y="723"/>
                  </a:lnTo>
                  <a:lnTo>
                    <a:pt x="863" y="704"/>
                  </a:lnTo>
                  <a:lnTo>
                    <a:pt x="888" y="701"/>
                  </a:lnTo>
                  <a:lnTo>
                    <a:pt x="894" y="697"/>
                  </a:lnTo>
                  <a:lnTo>
                    <a:pt x="885" y="686"/>
                  </a:lnTo>
                  <a:lnTo>
                    <a:pt x="882" y="664"/>
                  </a:lnTo>
                  <a:lnTo>
                    <a:pt x="874" y="661"/>
                  </a:lnTo>
                  <a:lnTo>
                    <a:pt x="868" y="674"/>
                  </a:lnTo>
                  <a:lnTo>
                    <a:pt x="854" y="666"/>
                  </a:lnTo>
                  <a:lnTo>
                    <a:pt x="836" y="658"/>
                  </a:lnTo>
                  <a:lnTo>
                    <a:pt x="816" y="661"/>
                  </a:lnTo>
                  <a:lnTo>
                    <a:pt x="799" y="671"/>
                  </a:lnTo>
                  <a:lnTo>
                    <a:pt x="785" y="661"/>
                  </a:lnTo>
                  <a:lnTo>
                    <a:pt x="773" y="660"/>
                  </a:lnTo>
                  <a:lnTo>
                    <a:pt x="761" y="651"/>
                  </a:lnTo>
                  <a:lnTo>
                    <a:pt x="770" y="645"/>
                  </a:lnTo>
                  <a:lnTo>
                    <a:pt x="773" y="638"/>
                  </a:lnTo>
                  <a:lnTo>
                    <a:pt x="750" y="631"/>
                  </a:lnTo>
                  <a:lnTo>
                    <a:pt x="721" y="631"/>
                  </a:lnTo>
                  <a:lnTo>
                    <a:pt x="713" y="620"/>
                  </a:lnTo>
                  <a:lnTo>
                    <a:pt x="732" y="620"/>
                  </a:lnTo>
                  <a:lnTo>
                    <a:pt x="759" y="617"/>
                  </a:lnTo>
                  <a:lnTo>
                    <a:pt x="775" y="622"/>
                  </a:lnTo>
                  <a:lnTo>
                    <a:pt x="785" y="616"/>
                  </a:lnTo>
                  <a:lnTo>
                    <a:pt x="802" y="605"/>
                  </a:lnTo>
                  <a:lnTo>
                    <a:pt x="778" y="611"/>
                  </a:lnTo>
                  <a:lnTo>
                    <a:pt x="765" y="606"/>
                  </a:lnTo>
                  <a:lnTo>
                    <a:pt x="755" y="600"/>
                  </a:lnTo>
                  <a:lnTo>
                    <a:pt x="750" y="591"/>
                  </a:lnTo>
                  <a:lnTo>
                    <a:pt x="742" y="602"/>
                  </a:lnTo>
                  <a:lnTo>
                    <a:pt x="736" y="611"/>
                  </a:lnTo>
                  <a:lnTo>
                    <a:pt x="721" y="611"/>
                  </a:lnTo>
                  <a:lnTo>
                    <a:pt x="723" y="606"/>
                  </a:lnTo>
                  <a:lnTo>
                    <a:pt x="713" y="597"/>
                  </a:lnTo>
                  <a:lnTo>
                    <a:pt x="697" y="619"/>
                  </a:lnTo>
                  <a:lnTo>
                    <a:pt x="678" y="620"/>
                  </a:lnTo>
                  <a:lnTo>
                    <a:pt x="666" y="629"/>
                  </a:lnTo>
                  <a:lnTo>
                    <a:pt x="666" y="649"/>
                  </a:lnTo>
                  <a:lnTo>
                    <a:pt x="649" y="671"/>
                  </a:lnTo>
                  <a:lnTo>
                    <a:pt x="642" y="671"/>
                  </a:lnTo>
                  <a:lnTo>
                    <a:pt x="646" y="681"/>
                  </a:lnTo>
                  <a:lnTo>
                    <a:pt x="616" y="718"/>
                  </a:lnTo>
                  <a:lnTo>
                    <a:pt x="605" y="718"/>
                  </a:lnTo>
                  <a:lnTo>
                    <a:pt x="597" y="707"/>
                  </a:lnTo>
                  <a:lnTo>
                    <a:pt x="597" y="719"/>
                  </a:lnTo>
                  <a:lnTo>
                    <a:pt x="596" y="729"/>
                  </a:lnTo>
                  <a:lnTo>
                    <a:pt x="603" y="738"/>
                  </a:lnTo>
                  <a:lnTo>
                    <a:pt x="600" y="753"/>
                  </a:lnTo>
                  <a:lnTo>
                    <a:pt x="600" y="753"/>
                  </a:lnTo>
                  <a:lnTo>
                    <a:pt x="587" y="741"/>
                  </a:lnTo>
                  <a:lnTo>
                    <a:pt x="561" y="744"/>
                  </a:lnTo>
                  <a:lnTo>
                    <a:pt x="548" y="753"/>
                  </a:lnTo>
                  <a:lnTo>
                    <a:pt x="518" y="753"/>
                  </a:lnTo>
                  <a:lnTo>
                    <a:pt x="496" y="749"/>
                  </a:lnTo>
                  <a:lnTo>
                    <a:pt x="483" y="726"/>
                  </a:lnTo>
                  <a:lnTo>
                    <a:pt x="495" y="716"/>
                  </a:lnTo>
                  <a:lnTo>
                    <a:pt x="509" y="721"/>
                  </a:lnTo>
                  <a:lnTo>
                    <a:pt x="509" y="707"/>
                  </a:lnTo>
                  <a:lnTo>
                    <a:pt x="524" y="678"/>
                  </a:lnTo>
                  <a:lnTo>
                    <a:pt x="532" y="680"/>
                  </a:lnTo>
                  <a:lnTo>
                    <a:pt x="532" y="660"/>
                  </a:lnTo>
                  <a:lnTo>
                    <a:pt x="533" y="631"/>
                  </a:lnTo>
                  <a:lnTo>
                    <a:pt x="550" y="629"/>
                  </a:lnTo>
                  <a:lnTo>
                    <a:pt x="571" y="623"/>
                  </a:lnTo>
                  <a:lnTo>
                    <a:pt x="584" y="634"/>
                  </a:lnTo>
                  <a:lnTo>
                    <a:pt x="608" y="632"/>
                  </a:lnTo>
                  <a:lnTo>
                    <a:pt x="611" y="625"/>
                  </a:lnTo>
                  <a:lnTo>
                    <a:pt x="600" y="609"/>
                  </a:lnTo>
                  <a:lnTo>
                    <a:pt x="603" y="597"/>
                  </a:lnTo>
                  <a:lnTo>
                    <a:pt x="602" y="582"/>
                  </a:lnTo>
                  <a:lnTo>
                    <a:pt x="577" y="568"/>
                  </a:lnTo>
                  <a:lnTo>
                    <a:pt x="558" y="550"/>
                  </a:lnTo>
                  <a:lnTo>
                    <a:pt x="554" y="541"/>
                  </a:lnTo>
                  <a:lnTo>
                    <a:pt x="536" y="531"/>
                  </a:lnTo>
                  <a:lnTo>
                    <a:pt x="539" y="512"/>
                  </a:lnTo>
                  <a:lnTo>
                    <a:pt x="533" y="484"/>
                  </a:lnTo>
                  <a:lnTo>
                    <a:pt x="513" y="473"/>
                  </a:lnTo>
                  <a:lnTo>
                    <a:pt x="487" y="447"/>
                  </a:lnTo>
                  <a:lnTo>
                    <a:pt x="480" y="447"/>
                  </a:lnTo>
                  <a:lnTo>
                    <a:pt x="477" y="457"/>
                  </a:lnTo>
                  <a:lnTo>
                    <a:pt x="449" y="455"/>
                  </a:lnTo>
                  <a:lnTo>
                    <a:pt x="425" y="432"/>
                  </a:lnTo>
                  <a:lnTo>
                    <a:pt x="403" y="432"/>
                  </a:lnTo>
                  <a:lnTo>
                    <a:pt x="391" y="412"/>
                  </a:lnTo>
                  <a:lnTo>
                    <a:pt x="385" y="420"/>
                  </a:lnTo>
                  <a:lnTo>
                    <a:pt x="368" y="420"/>
                  </a:lnTo>
                  <a:lnTo>
                    <a:pt x="362" y="428"/>
                  </a:lnTo>
                  <a:lnTo>
                    <a:pt x="347" y="418"/>
                  </a:lnTo>
                  <a:lnTo>
                    <a:pt x="344" y="423"/>
                  </a:lnTo>
                  <a:lnTo>
                    <a:pt x="330" y="418"/>
                  </a:lnTo>
                  <a:lnTo>
                    <a:pt x="334" y="440"/>
                  </a:lnTo>
                  <a:lnTo>
                    <a:pt x="331" y="449"/>
                  </a:lnTo>
                  <a:lnTo>
                    <a:pt x="334" y="469"/>
                  </a:lnTo>
                  <a:lnTo>
                    <a:pt x="314" y="472"/>
                  </a:lnTo>
                  <a:lnTo>
                    <a:pt x="296" y="484"/>
                  </a:lnTo>
                  <a:lnTo>
                    <a:pt x="243" y="493"/>
                  </a:lnTo>
                  <a:lnTo>
                    <a:pt x="229" y="510"/>
                  </a:lnTo>
                  <a:lnTo>
                    <a:pt x="212" y="510"/>
                  </a:lnTo>
                  <a:lnTo>
                    <a:pt x="186" y="519"/>
                  </a:lnTo>
                  <a:lnTo>
                    <a:pt x="169" y="510"/>
                  </a:lnTo>
                  <a:lnTo>
                    <a:pt x="162" y="498"/>
                  </a:lnTo>
                  <a:lnTo>
                    <a:pt x="140" y="487"/>
                  </a:lnTo>
                  <a:lnTo>
                    <a:pt x="117" y="487"/>
                  </a:lnTo>
                  <a:lnTo>
                    <a:pt x="87" y="470"/>
                  </a:lnTo>
                  <a:lnTo>
                    <a:pt x="71" y="470"/>
                  </a:lnTo>
                  <a:lnTo>
                    <a:pt x="61" y="480"/>
                  </a:lnTo>
                  <a:lnTo>
                    <a:pt x="45" y="481"/>
                  </a:lnTo>
                  <a:lnTo>
                    <a:pt x="39" y="466"/>
                  </a:lnTo>
                  <a:lnTo>
                    <a:pt x="19" y="452"/>
                  </a:lnTo>
                  <a:lnTo>
                    <a:pt x="0" y="434"/>
                  </a:lnTo>
                  <a:lnTo>
                    <a:pt x="3" y="432"/>
                  </a:lnTo>
                  <a:lnTo>
                    <a:pt x="7" y="405"/>
                  </a:lnTo>
                  <a:lnTo>
                    <a:pt x="24" y="369"/>
                  </a:lnTo>
                  <a:lnTo>
                    <a:pt x="39" y="369"/>
                  </a:lnTo>
                  <a:lnTo>
                    <a:pt x="39" y="345"/>
                  </a:lnTo>
                  <a:lnTo>
                    <a:pt x="36" y="324"/>
                  </a:lnTo>
                  <a:lnTo>
                    <a:pt x="87" y="267"/>
                  </a:lnTo>
                  <a:lnTo>
                    <a:pt x="93" y="243"/>
                  </a:lnTo>
                  <a:lnTo>
                    <a:pt x="105" y="230"/>
                  </a:lnTo>
                  <a:lnTo>
                    <a:pt x="119" y="230"/>
                  </a:lnTo>
                  <a:lnTo>
                    <a:pt x="123" y="206"/>
                  </a:lnTo>
                  <a:lnTo>
                    <a:pt x="117" y="195"/>
                  </a:lnTo>
                  <a:lnTo>
                    <a:pt x="116" y="183"/>
                  </a:lnTo>
                  <a:lnTo>
                    <a:pt x="122" y="174"/>
                  </a:lnTo>
                  <a:lnTo>
                    <a:pt x="102" y="162"/>
                  </a:lnTo>
                  <a:lnTo>
                    <a:pt x="93" y="137"/>
                  </a:lnTo>
                  <a:lnTo>
                    <a:pt x="84" y="126"/>
                  </a:lnTo>
                  <a:lnTo>
                    <a:pt x="82" y="90"/>
                  </a:lnTo>
                  <a:lnTo>
                    <a:pt x="84" y="7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60" name="Freeform 57"/>
            <p:cNvSpPr>
              <a:spLocks noChangeArrowheads="1"/>
            </p:cNvSpPr>
            <p:nvPr/>
          </p:nvSpPr>
          <p:spPr bwMode="auto">
            <a:xfrm>
              <a:off x="5530850" y="3017838"/>
              <a:ext cx="101600" cy="112712"/>
            </a:xfrm>
            <a:custGeom>
              <a:avLst/>
              <a:gdLst>
                <a:gd name="T0" fmla="*/ 4 w 282"/>
                <a:gd name="T1" fmla="*/ 57 h 315"/>
                <a:gd name="T2" fmla="*/ 1 w 282"/>
                <a:gd name="T3" fmla="*/ 37 h 315"/>
                <a:gd name="T4" fmla="*/ 4 w 282"/>
                <a:gd name="T5" fmla="*/ 28 h 315"/>
                <a:gd name="T6" fmla="*/ 0 w 282"/>
                <a:gd name="T7" fmla="*/ 6 h 315"/>
                <a:gd name="T8" fmla="*/ 14 w 282"/>
                <a:gd name="T9" fmla="*/ 11 h 315"/>
                <a:gd name="T10" fmla="*/ 17 w 282"/>
                <a:gd name="T11" fmla="*/ 6 h 315"/>
                <a:gd name="T12" fmla="*/ 32 w 282"/>
                <a:gd name="T13" fmla="*/ 16 h 315"/>
                <a:gd name="T14" fmla="*/ 38 w 282"/>
                <a:gd name="T15" fmla="*/ 8 h 315"/>
                <a:gd name="T16" fmla="*/ 55 w 282"/>
                <a:gd name="T17" fmla="*/ 8 h 315"/>
                <a:gd name="T18" fmla="*/ 61 w 282"/>
                <a:gd name="T19" fmla="*/ 0 h 315"/>
                <a:gd name="T20" fmla="*/ 73 w 282"/>
                <a:gd name="T21" fmla="*/ 20 h 315"/>
                <a:gd name="T22" fmla="*/ 95 w 282"/>
                <a:gd name="T23" fmla="*/ 20 h 315"/>
                <a:gd name="T24" fmla="*/ 119 w 282"/>
                <a:gd name="T25" fmla="*/ 43 h 315"/>
                <a:gd name="T26" fmla="*/ 147 w 282"/>
                <a:gd name="T27" fmla="*/ 45 h 315"/>
                <a:gd name="T28" fmla="*/ 150 w 282"/>
                <a:gd name="T29" fmla="*/ 35 h 315"/>
                <a:gd name="T30" fmla="*/ 157 w 282"/>
                <a:gd name="T31" fmla="*/ 35 h 315"/>
                <a:gd name="T32" fmla="*/ 183 w 282"/>
                <a:gd name="T33" fmla="*/ 61 h 315"/>
                <a:gd name="T34" fmla="*/ 203 w 282"/>
                <a:gd name="T35" fmla="*/ 72 h 315"/>
                <a:gd name="T36" fmla="*/ 209 w 282"/>
                <a:gd name="T37" fmla="*/ 100 h 315"/>
                <a:gd name="T38" fmla="*/ 206 w 282"/>
                <a:gd name="T39" fmla="*/ 119 h 315"/>
                <a:gd name="T40" fmla="*/ 224 w 282"/>
                <a:gd name="T41" fmla="*/ 129 h 315"/>
                <a:gd name="T42" fmla="*/ 228 w 282"/>
                <a:gd name="T43" fmla="*/ 138 h 315"/>
                <a:gd name="T44" fmla="*/ 247 w 282"/>
                <a:gd name="T45" fmla="*/ 156 h 315"/>
                <a:gd name="T46" fmla="*/ 272 w 282"/>
                <a:gd name="T47" fmla="*/ 170 h 315"/>
                <a:gd name="T48" fmla="*/ 273 w 282"/>
                <a:gd name="T49" fmla="*/ 185 h 315"/>
                <a:gd name="T50" fmla="*/ 270 w 282"/>
                <a:gd name="T51" fmla="*/ 197 h 315"/>
                <a:gd name="T52" fmla="*/ 281 w 282"/>
                <a:gd name="T53" fmla="*/ 213 h 315"/>
                <a:gd name="T54" fmla="*/ 278 w 282"/>
                <a:gd name="T55" fmla="*/ 220 h 315"/>
                <a:gd name="T56" fmla="*/ 254 w 282"/>
                <a:gd name="T57" fmla="*/ 222 h 315"/>
                <a:gd name="T58" fmla="*/ 241 w 282"/>
                <a:gd name="T59" fmla="*/ 211 h 315"/>
                <a:gd name="T60" fmla="*/ 220 w 282"/>
                <a:gd name="T61" fmla="*/ 217 h 315"/>
                <a:gd name="T62" fmla="*/ 203 w 282"/>
                <a:gd name="T63" fmla="*/ 219 h 315"/>
                <a:gd name="T64" fmla="*/ 202 w 282"/>
                <a:gd name="T65" fmla="*/ 248 h 315"/>
                <a:gd name="T66" fmla="*/ 202 w 282"/>
                <a:gd name="T67" fmla="*/ 268 h 315"/>
                <a:gd name="T68" fmla="*/ 194 w 282"/>
                <a:gd name="T69" fmla="*/ 266 h 315"/>
                <a:gd name="T70" fmla="*/ 179 w 282"/>
                <a:gd name="T71" fmla="*/ 295 h 315"/>
                <a:gd name="T72" fmla="*/ 179 w 282"/>
                <a:gd name="T73" fmla="*/ 309 h 315"/>
                <a:gd name="T74" fmla="*/ 165 w 282"/>
                <a:gd name="T75" fmla="*/ 304 h 315"/>
                <a:gd name="T76" fmla="*/ 153 w 282"/>
                <a:gd name="T77" fmla="*/ 314 h 315"/>
                <a:gd name="T78" fmla="*/ 153 w 282"/>
                <a:gd name="T79" fmla="*/ 312 h 315"/>
                <a:gd name="T80" fmla="*/ 142 w 282"/>
                <a:gd name="T81" fmla="*/ 289 h 315"/>
                <a:gd name="T82" fmla="*/ 145 w 282"/>
                <a:gd name="T83" fmla="*/ 213 h 315"/>
                <a:gd name="T84" fmla="*/ 131 w 282"/>
                <a:gd name="T85" fmla="*/ 190 h 315"/>
                <a:gd name="T86" fmla="*/ 125 w 282"/>
                <a:gd name="T87" fmla="*/ 168 h 315"/>
                <a:gd name="T88" fmla="*/ 82 w 282"/>
                <a:gd name="T89" fmla="*/ 133 h 315"/>
                <a:gd name="T90" fmla="*/ 78 w 282"/>
                <a:gd name="T91" fmla="*/ 118 h 315"/>
                <a:gd name="T92" fmla="*/ 46 w 282"/>
                <a:gd name="T93" fmla="*/ 87 h 315"/>
                <a:gd name="T94" fmla="*/ 36 w 282"/>
                <a:gd name="T95" fmla="*/ 52 h 315"/>
                <a:gd name="T96" fmla="*/ 4 w 282"/>
                <a:gd name="T97" fmla="*/ 5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2" h="315">
                  <a:moveTo>
                    <a:pt x="4" y="57"/>
                  </a:moveTo>
                  <a:lnTo>
                    <a:pt x="1" y="37"/>
                  </a:lnTo>
                  <a:lnTo>
                    <a:pt x="4" y="28"/>
                  </a:lnTo>
                  <a:lnTo>
                    <a:pt x="0" y="6"/>
                  </a:lnTo>
                  <a:lnTo>
                    <a:pt x="14" y="11"/>
                  </a:lnTo>
                  <a:lnTo>
                    <a:pt x="17" y="6"/>
                  </a:lnTo>
                  <a:lnTo>
                    <a:pt x="32" y="16"/>
                  </a:lnTo>
                  <a:lnTo>
                    <a:pt x="38" y="8"/>
                  </a:lnTo>
                  <a:lnTo>
                    <a:pt x="55" y="8"/>
                  </a:lnTo>
                  <a:lnTo>
                    <a:pt x="61" y="0"/>
                  </a:lnTo>
                  <a:lnTo>
                    <a:pt x="73" y="20"/>
                  </a:lnTo>
                  <a:lnTo>
                    <a:pt x="95" y="20"/>
                  </a:lnTo>
                  <a:lnTo>
                    <a:pt x="119" y="43"/>
                  </a:lnTo>
                  <a:lnTo>
                    <a:pt x="147" y="45"/>
                  </a:lnTo>
                  <a:lnTo>
                    <a:pt x="150" y="35"/>
                  </a:lnTo>
                  <a:lnTo>
                    <a:pt x="157" y="35"/>
                  </a:lnTo>
                  <a:lnTo>
                    <a:pt x="183" y="61"/>
                  </a:lnTo>
                  <a:lnTo>
                    <a:pt x="203" y="72"/>
                  </a:lnTo>
                  <a:lnTo>
                    <a:pt x="209" y="100"/>
                  </a:lnTo>
                  <a:lnTo>
                    <a:pt x="206" y="119"/>
                  </a:lnTo>
                  <a:lnTo>
                    <a:pt x="224" y="129"/>
                  </a:lnTo>
                  <a:lnTo>
                    <a:pt x="228" y="138"/>
                  </a:lnTo>
                  <a:lnTo>
                    <a:pt x="247" y="156"/>
                  </a:lnTo>
                  <a:lnTo>
                    <a:pt x="272" y="170"/>
                  </a:lnTo>
                  <a:lnTo>
                    <a:pt x="273" y="185"/>
                  </a:lnTo>
                  <a:lnTo>
                    <a:pt x="270" y="197"/>
                  </a:lnTo>
                  <a:lnTo>
                    <a:pt x="281" y="213"/>
                  </a:lnTo>
                  <a:lnTo>
                    <a:pt x="278" y="220"/>
                  </a:lnTo>
                  <a:lnTo>
                    <a:pt x="254" y="222"/>
                  </a:lnTo>
                  <a:lnTo>
                    <a:pt x="241" y="211"/>
                  </a:lnTo>
                  <a:lnTo>
                    <a:pt x="220" y="217"/>
                  </a:lnTo>
                  <a:lnTo>
                    <a:pt x="203" y="219"/>
                  </a:lnTo>
                  <a:lnTo>
                    <a:pt x="202" y="248"/>
                  </a:lnTo>
                  <a:lnTo>
                    <a:pt x="202" y="268"/>
                  </a:lnTo>
                  <a:lnTo>
                    <a:pt x="194" y="266"/>
                  </a:lnTo>
                  <a:lnTo>
                    <a:pt x="179" y="295"/>
                  </a:lnTo>
                  <a:lnTo>
                    <a:pt x="179" y="309"/>
                  </a:lnTo>
                  <a:lnTo>
                    <a:pt x="165" y="304"/>
                  </a:lnTo>
                  <a:lnTo>
                    <a:pt x="153" y="314"/>
                  </a:lnTo>
                  <a:lnTo>
                    <a:pt x="153" y="312"/>
                  </a:lnTo>
                  <a:lnTo>
                    <a:pt x="142" y="289"/>
                  </a:lnTo>
                  <a:lnTo>
                    <a:pt x="145" y="213"/>
                  </a:lnTo>
                  <a:lnTo>
                    <a:pt x="131" y="190"/>
                  </a:lnTo>
                  <a:lnTo>
                    <a:pt x="125" y="168"/>
                  </a:lnTo>
                  <a:lnTo>
                    <a:pt x="82" y="133"/>
                  </a:lnTo>
                  <a:lnTo>
                    <a:pt x="78" y="118"/>
                  </a:lnTo>
                  <a:lnTo>
                    <a:pt x="46" y="87"/>
                  </a:lnTo>
                  <a:lnTo>
                    <a:pt x="36" y="52"/>
                  </a:lnTo>
                  <a:lnTo>
                    <a:pt x="4" y="5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61" name="Freeform 58"/>
            <p:cNvSpPr>
              <a:spLocks noChangeArrowheads="1"/>
            </p:cNvSpPr>
            <p:nvPr/>
          </p:nvSpPr>
          <p:spPr bwMode="auto">
            <a:xfrm>
              <a:off x="5370513" y="3036888"/>
              <a:ext cx="258762" cy="165100"/>
            </a:xfrm>
            <a:custGeom>
              <a:avLst/>
              <a:gdLst>
                <a:gd name="T0" fmla="*/ 178 w 718"/>
                <a:gd name="T1" fmla="*/ 16 h 460"/>
                <a:gd name="T2" fmla="*/ 204 w 718"/>
                <a:gd name="T3" fmla="*/ 6 h 460"/>
                <a:gd name="T4" fmla="*/ 257 w 718"/>
                <a:gd name="T5" fmla="*/ 23 h 460"/>
                <a:gd name="T6" fmla="*/ 286 w 718"/>
                <a:gd name="T7" fmla="*/ 46 h 460"/>
                <a:gd name="T8" fmla="*/ 329 w 718"/>
                <a:gd name="T9" fmla="*/ 46 h 460"/>
                <a:gd name="T10" fmla="*/ 360 w 718"/>
                <a:gd name="T11" fmla="*/ 29 h 460"/>
                <a:gd name="T12" fmla="*/ 431 w 718"/>
                <a:gd name="T13" fmla="*/ 8 h 460"/>
                <a:gd name="T14" fmla="*/ 493 w 718"/>
                <a:gd name="T15" fmla="*/ 35 h 460"/>
                <a:gd name="T16" fmla="*/ 529 w 718"/>
                <a:gd name="T17" fmla="*/ 81 h 460"/>
                <a:gd name="T18" fmla="*/ 578 w 718"/>
                <a:gd name="T19" fmla="*/ 138 h 460"/>
                <a:gd name="T20" fmla="*/ 589 w 718"/>
                <a:gd name="T21" fmla="*/ 237 h 460"/>
                <a:gd name="T22" fmla="*/ 613 w 718"/>
                <a:gd name="T23" fmla="*/ 285 h 460"/>
                <a:gd name="T24" fmla="*/ 665 w 718"/>
                <a:gd name="T25" fmla="*/ 289 h 460"/>
                <a:gd name="T26" fmla="*/ 704 w 718"/>
                <a:gd name="T27" fmla="*/ 277 h 460"/>
                <a:gd name="T28" fmla="*/ 708 w 718"/>
                <a:gd name="T29" fmla="*/ 297 h 460"/>
                <a:gd name="T30" fmla="*/ 717 w 718"/>
                <a:gd name="T31" fmla="*/ 317 h 460"/>
                <a:gd name="T32" fmla="*/ 688 w 718"/>
                <a:gd name="T33" fmla="*/ 341 h 460"/>
                <a:gd name="T34" fmla="*/ 656 w 718"/>
                <a:gd name="T35" fmla="*/ 359 h 460"/>
                <a:gd name="T36" fmla="*/ 652 w 718"/>
                <a:gd name="T37" fmla="*/ 382 h 460"/>
                <a:gd name="T38" fmla="*/ 642 w 718"/>
                <a:gd name="T39" fmla="*/ 421 h 460"/>
                <a:gd name="T40" fmla="*/ 629 w 718"/>
                <a:gd name="T41" fmla="*/ 440 h 460"/>
                <a:gd name="T42" fmla="*/ 604 w 718"/>
                <a:gd name="T43" fmla="*/ 422 h 460"/>
                <a:gd name="T44" fmla="*/ 580 w 718"/>
                <a:gd name="T45" fmla="*/ 419 h 460"/>
                <a:gd name="T46" fmla="*/ 529 w 718"/>
                <a:gd name="T47" fmla="*/ 405 h 460"/>
                <a:gd name="T48" fmla="*/ 459 w 718"/>
                <a:gd name="T49" fmla="*/ 431 h 460"/>
                <a:gd name="T50" fmla="*/ 431 w 718"/>
                <a:gd name="T51" fmla="*/ 450 h 460"/>
                <a:gd name="T52" fmla="*/ 392 w 718"/>
                <a:gd name="T53" fmla="*/ 453 h 460"/>
                <a:gd name="T54" fmla="*/ 361 w 718"/>
                <a:gd name="T55" fmla="*/ 447 h 460"/>
                <a:gd name="T56" fmla="*/ 332 w 718"/>
                <a:gd name="T57" fmla="*/ 448 h 460"/>
                <a:gd name="T58" fmla="*/ 280 w 718"/>
                <a:gd name="T59" fmla="*/ 448 h 460"/>
                <a:gd name="T60" fmla="*/ 263 w 718"/>
                <a:gd name="T61" fmla="*/ 442 h 460"/>
                <a:gd name="T62" fmla="*/ 222 w 718"/>
                <a:gd name="T63" fmla="*/ 453 h 460"/>
                <a:gd name="T64" fmla="*/ 219 w 718"/>
                <a:gd name="T65" fmla="*/ 430 h 460"/>
                <a:gd name="T66" fmla="*/ 210 w 718"/>
                <a:gd name="T67" fmla="*/ 408 h 460"/>
                <a:gd name="T68" fmla="*/ 182 w 718"/>
                <a:gd name="T69" fmla="*/ 390 h 460"/>
                <a:gd name="T70" fmla="*/ 195 w 718"/>
                <a:gd name="T71" fmla="*/ 363 h 460"/>
                <a:gd name="T72" fmla="*/ 152 w 718"/>
                <a:gd name="T73" fmla="*/ 375 h 460"/>
                <a:gd name="T74" fmla="*/ 123 w 718"/>
                <a:gd name="T75" fmla="*/ 370 h 460"/>
                <a:gd name="T76" fmla="*/ 88 w 718"/>
                <a:gd name="T77" fmla="*/ 347 h 460"/>
                <a:gd name="T78" fmla="*/ 94 w 718"/>
                <a:gd name="T79" fmla="*/ 318 h 460"/>
                <a:gd name="T80" fmla="*/ 52 w 718"/>
                <a:gd name="T81" fmla="*/ 291 h 460"/>
                <a:gd name="T82" fmla="*/ 20 w 718"/>
                <a:gd name="T83" fmla="*/ 246 h 460"/>
                <a:gd name="T84" fmla="*/ 0 w 718"/>
                <a:gd name="T85" fmla="*/ 231 h 460"/>
                <a:gd name="T86" fmla="*/ 31 w 718"/>
                <a:gd name="T87" fmla="*/ 210 h 460"/>
                <a:gd name="T88" fmla="*/ 60 w 718"/>
                <a:gd name="T89" fmla="*/ 197 h 460"/>
                <a:gd name="T90" fmla="*/ 74 w 718"/>
                <a:gd name="T91" fmla="*/ 168 h 460"/>
                <a:gd name="T92" fmla="*/ 120 w 718"/>
                <a:gd name="T93" fmla="*/ 75 h 460"/>
                <a:gd name="T94" fmla="*/ 156 w 718"/>
                <a:gd name="T95" fmla="*/ 40 h 460"/>
                <a:gd name="T96" fmla="*/ 162 w 718"/>
                <a:gd name="T97" fmla="*/ 17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8" h="460">
                  <a:moveTo>
                    <a:pt x="162" y="17"/>
                  </a:moveTo>
                  <a:lnTo>
                    <a:pt x="178" y="16"/>
                  </a:lnTo>
                  <a:lnTo>
                    <a:pt x="188" y="6"/>
                  </a:lnTo>
                  <a:lnTo>
                    <a:pt x="204" y="6"/>
                  </a:lnTo>
                  <a:lnTo>
                    <a:pt x="234" y="23"/>
                  </a:lnTo>
                  <a:lnTo>
                    <a:pt x="257" y="23"/>
                  </a:lnTo>
                  <a:lnTo>
                    <a:pt x="279" y="34"/>
                  </a:lnTo>
                  <a:lnTo>
                    <a:pt x="286" y="46"/>
                  </a:lnTo>
                  <a:lnTo>
                    <a:pt x="303" y="55"/>
                  </a:lnTo>
                  <a:lnTo>
                    <a:pt x="329" y="46"/>
                  </a:lnTo>
                  <a:lnTo>
                    <a:pt x="346" y="46"/>
                  </a:lnTo>
                  <a:lnTo>
                    <a:pt x="360" y="29"/>
                  </a:lnTo>
                  <a:lnTo>
                    <a:pt x="413" y="20"/>
                  </a:lnTo>
                  <a:lnTo>
                    <a:pt x="431" y="8"/>
                  </a:lnTo>
                  <a:lnTo>
                    <a:pt x="483" y="0"/>
                  </a:lnTo>
                  <a:lnTo>
                    <a:pt x="493" y="35"/>
                  </a:lnTo>
                  <a:lnTo>
                    <a:pt x="525" y="66"/>
                  </a:lnTo>
                  <a:lnTo>
                    <a:pt x="529" y="81"/>
                  </a:lnTo>
                  <a:lnTo>
                    <a:pt x="572" y="116"/>
                  </a:lnTo>
                  <a:lnTo>
                    <a:pt x="578" y="138"/>
                  </a:lnTo>
                  <a:lnTo>
                    <a:pt x="592" y="161"/>
                  </a:lnTo>
                  <a:lnTo>
                    <a:pt x="589" y="237"/>
                  </a:lnTo>
                  <a:lnTo>
                    <a:pt x="600" y="260"/>
                  </a:lnTo>
                  <a:lnTo>
                    <a:pt x="613" y="285"/>
                  </a:lnTo>
                  <a:lnTo>
                    <a:pt x="635" y="289"/>
                  </a:lnTo>
                  <a:lnTo>
                    <a:pt x="665" y="289"/>
                  </a:lnTo>
                  <a:lnTo>
                    <a:pt x="678" y="280"/>
                  </a:lnTo>
                  <a:lnTo>
                    <a:pt x="704" y="277"/>
                  </a:lnTo>
                  <a:lnTo>
                    <a:pt x="717" y="289"/>
                  </a:lnTo>
                  <a:lnTo>
                    <a:pt x="708" y="297"/>
                  </a:lnTo>
                  <a:lnTo>
                    <a:pt x="717" y="304"/>
                  </a:lnTo>
                  <a:lnTo>
                    <a:pt x="717" y="317"/>
                  </a:lnTo>
                  <a:lnTo>
                    <a:pt x="705" y="336"/>
                  </a:lnTo>
                  <a:lnTo>
                    <a:pt x="688" y="341"/>
                  </a:lnTo>
                  <a:lnTo>
                    <a:pt x="661" y="343"/>
                  </a:lnTo>
                  <a:lnTo>
                    <a:pt x="656" y="359"/>
                  </a:lnTo>
                  <a:lnTo>
                    <a:pt x="645" y="372"/>
                  </a:lnTo>
                  <a:lnTo>
                    <a:pt x="652" y="382"/>
                  </a:lnTo>
                  <a:lnTo>
                    <a:pt x="652" y="407"/>
                  </a:lnTo>
                  <a:lnTo>
                    <a:pt x="642" y="421"/>
                  </a:lnTo>
                  <a:lnTo>
                    <a:pt x="649" y="440"/>
                  </a:lnTo>
                  <a:lnTo>
                    <a:pt x="629" y="440"/>
                  </a:lnTo>
                  <a:lnTo>
                    <a:pt x="626" y="431"/>
                  </a:lnTo>
                  <a:lnTo>
                    <a:pt x="604" y="422"/>
                  </a:lnTo>
                  <a:lnTo>
                    <a:pt x="589" y="428"/>
                  </a:lnTo>
                  <a:lnTo>
                    <a:pt x="580" y="419"/>
                  </a:lnTo>
                  <a:lnTo>
                    <a:pt x="554" y="407"/>
                  </a:lnTo>
                  <a:lnTo>
                    <a:pt x="529" y="405"/>
                  </a:lnTo>
                  <a:lnTo>
                    <a:pt x="508" y="408"/>
                  </a:lnTo>
                  <a:lnTo>
                    <a:pt x="459" y="431"/>
                  </a:lnTo>
                  <a:lnTo>
                    <a:pt x="453" y="442"/>
                  </a:lnTo>
                  <a:lnTo>
                    <a:pt x="431" y="450"/>
                  </a:lnTo>
                  <a:lnTo>
                    <a:pt x="422" y="456"/>
                  </a:lnTo>
                  <a:lnTo>
                    <a:pt x="392" y="453"/>
                  </a:lnTo>
                  <a:lnTo>
                    <a:pt x="378" y="453"/>
                  </a:lnTo>
                  <a:lnTo>
                    <a:pt x="361" y="447"/>
                  </a:lnTo>
                  <a:lnTo>
                    <a:pt x="347" y="453"/>
                  </a:lnTo>
                  <a:lnTo>
                    <a:pt x="332" y="448"/>
                  </a:lnTo>
                  <a:lnTo>
                    <a:pt x="309" y="459"/>
                  </a:lnTo>
                  <a:lnTo>
                    <a:pt x="280" y="448"/>
                  </a:lnTo>
                  <a:lnTo>
                    <a:pt x="272" y="451"/>
                  </a:lnTo>
                  <a:lnTo>
                    <a:pt x="263" y="442"/>
                  </a:lnTo>
                  <a:lnTo>
                    <a:pt x="242" y="440"/>
                  </a:lnTo>
                  <a:lnTo>
                    <a:pt x="222" y="453"/>
                  </a:lnTo>
                  <a:lnTo>
                    <a:pt x="213" y="439"/>
                  </a:lnTo>
                  <a:lnTo>
                    <a:pt x="219" y="430"/>
                  </a:lnTo>
                  <a:lnTo>
                    <a:pt x="221" y="418"/>
                  </a:lnTo>
                  <a:lnTo>
                    <a:pt x="210" y="408"/>
                  </a:lnTo>
                  <a:lnTo>
                    <a:pt x="188" y="407"/>
                  </a:lnTo>
                  <a:lnTo>
                    <a:pt x="182" y="390"/>
                  </a:lnTo>
                  <a:lnTo>
                    <a:pt x="181" y="378"/>
                  </a:lnTo>
                  <a:lnTo>
                    <a:pt x="195" y="363"/>
                  </a:lnTo>
                  <a:lnTo>
                    <a:pt x="166" y="356"/>
                  </a:lnTo>
                  <a:lnTo>
                    <a:pt x="152" y="375"/>
                  </a:lnTo>
                  <a:lnTo>
                    <a:pt x="139" y="363"/>
                  </a:lnTo>
                  <a:lnTo>
                    <a:pt x="123" y="370"/>
                  </a:lnTo>
                  <a:lnTo>
                    <a:pt x="115" y="356"/>
                  </a:lnTo>
                  <a:lnTo>
                    <a:pt x="88" y="347"/>
                  </a:lnTo>
                  <a:lnTo>
                    <a:pt x="84" y="338"/>
                  </a:lnTo>
                  <a:lnTo>
                    <a:pt x="94" y="318"/>
                  </a:lnTo>
                  <a:lnTo>
                    <a:pt x="72" y="303"/>
                  </a:lnTo>
                  <a:lnTo>
                    <a:pt x="52" y="291"/>
                  </a:lnTo>
                  <a:lnTo>
                    <a:pt x="46" y="277"/>
                  </a:lnTo>
                  <a:lnTo>
                    <a:pt x="20" y="246"/>
                  </a:lnTo>
                  <a:lnTo>
                    <a:pt x="16" y="236"/>
                  </a:lnTo>
                  <a:lnTo>
                    <a:pt x="0" y="231"/>
                  </a:lnTo>
                  <a:lnTo>
                    <a:pt x="17" y="214"/>
                  </a:lnTo>
                  <a:lnTo>
                    <a:pt x="31" y="210"/>
                  </a:lnTo>
                  <a:lnTo>
                    <a:pt x="39" y="196"/>
                  </a:lnTo>
                  <a:lnTo>
                    <a:pt x="60" y="197"/>
                  </a:lnTo>
                  <a:lnTo>
                    <a:pt x="74" y="184"/>
                  </a:lnTo>
                  <a:lnTo>
                    <a:pt x="74" y="168"/>
                  </a:lnTo>
                  <a:lnTo>
                    <a:pt x="103" y="126"/>
                  </a:lnTo>
                  <a:lnTo>
                    <a:pt x="120" y="75"/>
                  </a:lnTo>
                  <a:lnTo>
                    <a:pt x="136" y="43"/>
                  </a:lnTo>
                  <a:lnTo>
                    <a:pt x="156" y="40"/>
                  </a:lnTo>
                  <a:lnTo>
                    <a:pt x="164" y="22"/>
                  </a:lnTo>
                  <a:lnTo>
                    <a:pt x="162" y="17"/>
                  </a:lnTo>
                </a:path>
              </a:pathLst>
            </a:custGeom>
            <a:solidFill>
              <a:srgbClr val="F1BB7B"/>
            </a:solidFill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62" name="Freeform 59"/>
            <p:cNvSpPr>
              <a:spLocks noChangeArrowheads="1"/>
            </p:cNvSpPr>
            <p:nvPr/>
          </p:nvSpPr>
          <p:spPr bwMode="auto">
            <a:xfrm>
              <a:off x="5260975" y="3025775"/>
              <a:ext cx="168275" cy="109538"/>
            </a:xfrm>
            <a:custGeom>
              <a:avLst/>
              <a:gdLst>
                <a:gd name="T0" fmla="*/ 302 w 467"/>
                <a:gd name="T1" fmla="*/ 261 h 305"/>
                <a:gd name="T2" fmla="*/ 319 w 467"/>
                <a:gd name="T3" fmla="*/ 244 h 305"/>
                <a:gd name="T4" fmla="*/ 333 w 467"/>
                <a:gd name="T5" fmla="*/ 240 h 305"/>
                <a:gd name="T6" fmla="*/ 341 w 467"/>
                <a:gd name="T7" fmla="*/ 226 h 305"/>
                <a:gd name="T8" fmla="*/ 362 w 467"/>
                <a:gd name="T9" fmla="*/ 227 h 305"/>
                <a:gd name="T10" fmla="*/ 376 w 467"/>
                <a:gd name="T11" fmla="*/ 214 h 305"/>
                <a:gd name="T12" fmla="*/ 376 w 467"/>
                <a:gd name="T13" fmla="*/ 198 h 305"/>
                <a:gd name="T14" fmla="*/ 405 w 467"/>
                <a:gd name="T15" fmla="*/ 156 h 305"/>
                <a:gd name="T16" fmla="*/ 422 w 467"/>
                <a:gd name="T17" fmla="*/ 105 h 305"/>
                <a:gd name="T18" fmla="*/ 438 w 467"/>
                <a:gd name="T19" fmla="*/ 73 h 305"/>
                <a:gd name="T20" fmla="*/ 458 w 467"/>
                <a:gd name="T21" fmla="*/ 70 h 305"/>
                <a:gd name="T22" fmla="*/ 466 w 467"/>
                <a:gd name="T23" fmla="*/ 52 h 305"/>
                <a:gd name="T24" fmla="*/ 458 w 467"/>
                <a:gd name="T25" fmla="*/ 32 h 305"/>
                <a:gd name="T26" fmla="*/ 438 w 467"/>
                <a:gd name="T27" fmla="*/ 18 h 305"/>
                <a:gd name="T28" fmla="*/ 419 w 467"/>
                <a:gd name="T29" fmla="*/ 0 h 305"/>
                <a:gd name="T30" fmla="*/ 400 w 467"/>
                <a:gd name="T31" fmla="*/ 12 h 305"/>
                <a:gd name="T32" fmla="*/ 376 w 467"/>
                <a:gd name="T33" fmla="*/ 6 h 305"/>
                <a:gd name="T34" fmla="*/ 342 w 467"/>
                <a:gd name="T35" fmla="*/ 9 h 305"/>
                <a:gd name="T36" fmla="*/ 324 w 467"/>
                <a:gd name="T37" fmla="*/ 3 h 305"/>
                <a:gd name="T38" fmla="*/ 296 w 467"/>
                <a:gd name="T39" fmla="*/ 6 h 305"/>
                <a:gd name="T40" fmla="*/ 283 w 467"/>
                <a:gd name="T41" fmla="*/ 27 h 305"/>
                <a:gd name="T42" fmla="*/ 269 w 467"/>
                <a:gd name="T43" fmla="*/ 39 h 305"/>
                <a:gd name="T44" fmla="*/ 267 w 467"/>
                <a:gd name="T45" fmla="*/ 55 h 305"/>
                <a:gd name="T46" fmla="*/ 244 w 467"/>
                <a:gd name="T47" fmla="*/ 30 h 305"/>
                <a:gd name="T48" fmla="*/ 217 w 467"/>
                <a:gd name="T49" fmla="*/ 53 h 305"/>
                <a:gd name="T50" fmla="*/ 194 w 467"/>
                <a:gd name="T51" fmla="*/ 61 h 305"/>
                <a:gd name="T52" fmla="*/ 192 w 467"/>
                <a:gd name="T53" fmla="*/ 76 h 305"/>
                <a:gd name="T54" fmla="*/ 150 w 467"/>
                <a:gd name="T55" fmla="*/ 79 h 305"/>
                <a:gd name="T56" fmla="*/ 122 w 467"/>
                <a:gd name="T57" fmla="*/ 88 h 305"/>
                <a:gd name="T58" fmla="*/ 93 w 467"/>
                <a:gd name="T59" fmla="*/ 84 h 305"/>
                <a:gd name="T60" fmla="*/ 38 w 467"/>
                <a:gd name="T61" fmla="*/ 52 h 305"/>
                <a:gd name="T62" fmla="*/ 39 w 467"/>
                <a:gd name="T63" fmla="*/ 62 h 305"/>
                <a:gd name="T64" fmla="*/ 43 w 467"/>
                <a:gd name="T65" fmla="*/ 79 h 305"/>
                <a:gd name="T66" fmla="*/ 39 w 467"/>
                <a:gd name="T67" fmla="*/ 96 h 305"/>
                <a:gd name="T68" fmla="*/ 4 w 467"/>
                <a:gd name="T69" fmla="*/ 96 h 305"/>
                <a:gd name="T70" fmla="*/ 1 w 467"/>
                <a:gd name="T71" fmla="*/ 102 h 305"/>
                <a:gd name="T72" fmla="*/ 15 w 467"/>
                <a:gd name="T73" fmla="*/ 119 h 305"/>
                <a:gd name="T74" fmla="*/ 9 w 467"/>
                <a:gd name="T75" fmla="*/ 137 h 305"/>
                <a:gd name="T76" fmla="*/ 7 w 467"/>
                <a:gd name="T77" fmla="*/ 152 h 305"/>
                <a:gd name="T78" fmla="*/ 15 w 467"/>
                <a:gd name="T79" fmla="*/ 168 h 305"/>
                <a:gd name="T80" fmla="*/ 3 w 467"/>
                <a:gd name="T81" fmla="*/ 185 h 305"/>
                <a:gd name="T82" fmla="*/ 0 w 467"/>
                <a:gd name="T83" fmla="*/ 186 h 305"/>
                <a:gd name="T84" fmla="*/ 20 w 467"/>
                <a:gd name="T85" fmla="*/ 209 h 305"/>
                <a:gd name="T86" fmla="*/ 23 w 467"/>
                <a:gd name="T87" fmla="*/ 235 h 305"/>
                <a:gd name="T88" fmla="*/ 38 w 467"/>
                <a:gd name="T89" fmla="*/ 238 h 305"/>
                <a:gd name="T90" fmla="*/ 70 w 467"/>
                <a:gd name="T91" fmla="*/ 270 h 305"/>
                <a:gd name="T92" fmla="*/ 87 w 467"/>
                <a:gd name="T93" fmla="*/ 276 h 305"/>
                <a:gd name="T94" fmla="*/ 101 w 467"/>
                <a:gd name="T95" fmla="*/ 287 h 305"/>
                <a:gd name="T96" fmla="*/ 142 w 467"/>
                <a:gd name="T97" fmla="*/ 293 h 305"/>
                <a:gd name="T98" fmla="*/ 172 w 467"/>
                <a:gd name="T99" fmla="*/ 304 h 305"/>
                <a:gd name="T100" fmla="*/ 185 w 467"/>
                <a:gd name="T101" fmla="*/ 287 h 305"/>
                <a:gd name="T102" fmla="*/ 194 w 467"/>
                <a:gd name="T103" fmla="*/ 293 h 305"/>
                <a:gd name="T104" fmla="*/ 205 w 467"/>
                <a:gd name="T105" fmla="*/ 279 h 305"/>
                <a:gd name="T106" fmla="*/ 224 w 467"/>
                <a:gd name="T107" fmla="*/ 270 h 305"/>
                <a:gd name="T108" fmla="*/ 238 w 467"/>
                <a:gd name="T109" fmla="*/ 272 h 305"/>
                <a:gd name="T110" fmla="*/ 243 w 467"/>
                <a:gd name="T111" fmla="*/ 264 h 305"/>
                <a:gd name="T112" fmla="*/ 261 w 467"/>
                <a:gd name="T113" fmla="*/ 249 h 305"/>
                <a:gd name="T114" fmla="*/ 273 w 467"/>
                <a:gd name="T115" fmla="*/ 253 h 305"/>
                <a:gd name="T116" fmla="*/ 292 w 467"/>
                <a:gd name="T117" fmla="*/ 256 h 305"/>
                <a:gd name="T118" fmla="*/ 302 w 467"/>
                <a:gd name="T119" fmla="*/ 26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7" h="305">
                  <a:moveTo>
                    <a:pt x="302" y="261"/>
                  </a:moveTo>
                  <a:lnTo>
                    <a:pt x="319" y="244"/>
                  </a:lnTo>
                  <a:lnTo>
                    <a:pt x="333" y="240"/>
                  </a:lnTo>
                  <a:lnTo>
                    <a:pt x="341" y="226"/>
                  </a:lnTo>
                  <a:lnTo>
                    <a:pt x="362" y="227"/>
                  </a:lnTo>
                  <a:lnTo>
                    <a:pt x="376" y="214"/>
                  </a:lnTo>
                  <a:lnTo>
                    <a:pt x="376" y="198"/>
                  </a:lnTo>
                  <a:lnTo>
                    <a:pt x="405" y="156"/>
                  </a:lnTo>
                  <a:lnTo>
                    <a:pt x="422" y="105"/>
                  </a:lnTo>
                  <a:lnTo>
                    <a:pt x="438" y="73"/>
                  </a:lnTo>
                  <a:lnTo>
                    <a:pt x="458" y="70"/>
                  </a:lnTo>
                  <a:lnTo>
                    <a:pt x="466" y="52"/>
                  </a:lnTo>
                  <a:lnTo>
                    <a:pt x="458" y="32"/>
                  </a:lnTo>
                  <a:lnTo>
                    <a:pt x="438" y="18"/>
                  </a:lnTo>
                  <a:lnTo>
                    <a:pt x="419" y="0"/>
                  </a:lnTo>
                  <a:lnTo>
                    <a:pt x="400" y="12"/>
                  </a:lnTo>
                  <a:lnTo>
                    <a:pt x="376" y="6"/>
                  </a:lnTo>
                  <a:lnTo>
                    <a:pt x="342" y="9"/>
                  </a:lnTo>
                  <a:lnTo>
                    <a:pt x="324" y="3"/>
                  </a:lnTo>
                  <a:lnTo>
                    <a:pt x="296" y="6"/>
                  </a:lnTo>
                  <a:lnTo>
                    <a:pt x="283" y="27"/>
                  </a:lnTo>
                  <a:lnTo>
                    <a:pt x="269" y="39"/>
                  </a:lnTo>
                  <a:lnTo>
                    <a:pt x="267" y="55"/>
                  </a:lnTo>
                  <a:lnTo>
                    <a:pt x="244" y="30"/>
                  </a:lnTo>
                  <a:lnTo>
                    <a:pt x="217" y="53"/>
                  </a:lnTo>
                  <a:lnTo>
                    <a:pt x="194" y="61"/>
                  </a:lnTo>
                  <a:lnTo>
                    <a:pt x="192" y="76"/>
                  </a:lnTo>
                  <a:lnTo>
                    <a:pt x="150" y="79"/>
                  </a:lnTo>
                  <a:lnTo>
                    <a:pt x="122" y="88"/>
                  </a:lnTo>
                  <a:lnTo>
                    <a:pt x="93" y="84"/>
                  </a:lnTo>
                  <a:lnTo>
                    <a:pt x="38" y="52"/>
                  </a:lnTo>
                  <a:lnTo>
                    <a:pt x="39" y="62"/>
                  </a:lnTo>
                  <a:lnTo>
                    <a:pt x="43" y="79"/>
                  </a:lnTo>
                  <a:lnTo>
                    <a:pt x="39" y="96"/>
                  </a:lnTo>
                  <a:lnTo>
                    <a:pt x="4" y="96"/>
                  </a:lnTo>
                  <a:lnTo>
                    <a:pt x="1" y="102"/>
                  </a:lnTo>
                  <a:lnTo>
                    <a:pt x="15" y="119"/>
                  </a:lnTo>
                  <a:lnTo>
                    <a:pt x="9" y="137"/>
                  </a:lnTo>
                  <a:lnTo>
                    <a:pt x="7" y="152"/>
                  </a:lnTo>
                  <a:lnTo>
                    <a:pt x="15" y="168"/>
                  </a:lnTo>
                  <a:lnTo>
                    <a:pt x="3" y="185"/>
                  </a:lnTo>
                  <a:lnTo>
                    <a:pt x="0" y="186"/>
                  </a:lnTo>
                  <a:lnTo>
                    <a:pt x="20" y="209"/>
                  </a:lnTo>
                  <a:lnTo>
                    <a:pt x="23" y="235"/>
                  </a:lnTo>
                  <a:lnTo>
                    <a:pt x="38" y="238"/>
                  </a:lnTo>
                  <a:lnTo>
                    <a:pt x="70" y="270"/>
                  </a:lnTo>
                  <a:lnTo>
                    <a:pt x="87" y="276"/>
                  </a:lnTo>
                  <a:lnTo>
                    <a:pt x="101" y="287"/>
                  </a:lnTo>
                  <a:lnTo>
                    <a:pt x="142" y="293"/>
                  </a:lnTo>
                  <a:lnTo>
                    <a:pt x="172" y="304"/>
                  </a:lnTo>
                  <a:lnTo>
                    <a:pt x="185" y="287"/>
                  </a:lnTo>
                  <a:lnTo>
                    <a:pt x="194" y="293"/>
                  </a:lnTo>
                  <a:lnTo>
                    <a:pt x="205" y="279"/>
                  </a:lnTo>
                  <a:lnTo>
                    <a:pt x="224" y="270"/>
                  </a:lnTo>
                  <a:lnTo>
                    <a:pt x="238" y="272"/>
                  </a:lnTo>
                  <a:lnTo>
                    <a:pt x="243" y="264"/>
                  </a:lnTo>
                  <a:lnTo>
                    <a:pt x="261" y="249"/>
                  </a:lnTo>
                  <a:lnTo>
                    <a:pt x="273" y="253"/>
                  </a:lnTo>
                  <a:lnTo>
                    <a:pt x="292" y="256"/>
                  </a:lnTo>
                  <a:lnTo>
                    <a:pt x="302" y="26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63" name="Freeform 60"/>
            <p:cNvSpPr>
              <a:spLocks noChangeArrowheads="1"/>
            </p:cNvSpPr>
            <p:nvPr/>
          </p:nvSpPr>
          <p:spPr bwMode="auto">
            <a:xfrm>
              <a:off x="5273675" y="2995613"/>
              <a:ext cx="147638" cy="63500"/>
            </a:xfrm>
            <a:custGeom>
              <a:avLst/>
              <a:gdLst>
                <a:gd name="T0" fmla="*/ 5 w 411"/>
                <a:gd name="T1" fmla="*/ 139 h 176"/>
                <a:gd name="T2" fmla="*/ 60 w 411"/>
                <a:gd name="T3" fmla="*/ 171 h 176"/>
                <a:gd name="T4" fmla="*/ 89 w 411"/>
                <a:gd name="T5" fmla="*/ 175 h 176"/>
                <a:gd name="T6" fmla="*/ 117 w 411"/>
                <a:gd name="T7" fmla="*/ 166 h 176"/>
                <a:gd name="T8" fmla="*/ 159 w 411"/>
                <a:gd name="T9" fmla="*/ 163 h 176"/>
                <a:gd name="T10" fmla="*/ 161 w 411"/>
                <a:gd name="T11" fmla="*/ 148 h 176"/>
                <a:gd name="T12" fmla="*/ 184 w 411"/>
                <a:gd name="T13" fmla="*/ 140 h 176"/>
                <a:gd name="T14" fmla="*/ 211 w 411"/>
                <a:gd name="T15" fmla="*/ 117 h 176"/>
                <a:gd name="T16" fmla="*/ 234 w 411"/>
                <a:gd name="T17" fmla="*/ 142 h 176"/>
                <a:gd name="T18" fmla="*/ 236 w 411"/>
                <a:gd name="T19" fmla="*/ 126 h 176"/>
                <a:gd name="T20" fmla="*/ 250 w 411"/>
                <a:gd name="T21" fmla="*/ 114 h 176"/>
                <a:gd name="T22" fmla="*/ 263 w 411"/>
                <a:gd name="T23" fmla="*/ 93 h 176"/>
                <a:gd name="T24" fmla="*/ 291 w 411"/>
                <a:gd name="T25" fmla="*/ 90 h 176"/>
                <a:gd name="T26" fmla="*/ 309 w 411"/>
                <a:gd name="T27" fmla="*/ 96 h 176"/>
                <a:gd name="T28" fmla="*/ 343 w 411"/>
                <a:gd name="T29" fmla="*/ 93 h 176"/>
                <a:gd name="T30" fmla="*/ 367 w 411"/>
                <a:gd name="T31" fmla="*/ 99 h 176"/>
                <a:gd name="T32" fmla="*/ 389 w 411"/>
                <a:gd name="T33" fmla="*/ 85 h 176"/>
                <a:gd name="T34" fmla="*/ 393 w 411"/>
                <a:gd name="T35" fmla="*/ 58 h 176"/>
                <a:gd name="T36" fmla="*/ 410 w 411"/>
                <a:gd name="T37" fmla="*/ 22 h 176"/>
                <a:gd name="T38" fmla="*/ 407 w 411"/>
                <a:gd name="T39" fmla="*/ 22 h 176"/>
                <a:gd name="T40" fmla="*/ 373 w 411"/>
                <a:gd name="T41" fmla="*/ 3 h 176"/>
                <a:gd name="T42" fmla="*/ 343 w 411"/>
                <a:gd name="T43" fmla="*/ 1 h 176"/>
                <a:gd name="T44" fmla="*/ 332 w 411"/>
                <a:gd name="T45" fmla="*/ 6 h 176"/>
                <a:gd name="T46" fmla="*/ 320 w 411"/>
                <a:gd name="T47" fmla="*/ 0 h 176"/>
                <a:gd name="T48" fmla="*/ 308 w 411"/>
                <a:gd name="T49" fmla="*/ 1 h 176"/>
                <a:gd name="T50" fmla="*/ 297 w 411"/>
                <a:gd name="T51" fmla="*/ 12 h 176"/>
                <a:gd name="T52" fmla="*/ 285 w 411"/>
                <a:gd name="T53" fmla="*/ 4 h 176"/>
                <a:gd name="T54" fmla="*/ 266 w 411"/>
                <a:gd name="T55" fmla="*/ 4 h 176"/>
                <a:gd name="T56" fmla="*/ 253 w 411"/>
                <a:gd name="T57" fmla="*/ 3 h 176"/>
                <a:gd name="T58" fmla="*/ 240 w 411"/>
                <a:gd name="T59" fmla="*/ 7 h 176"/>
                <a:gd name="T60" fmla="*/ 231 w 411"/>
                <a:gd name="T61" fmla="*/ 22 h 176"/>
                <a:gd name="T62" fmla="*/ 216 w 411"/>
                <a:gd name="T63" fmla="*/ 22 h 176"/>
                <a:gd name="T64" fmla="*/ 211 w 411"/>
                <a:gd name="T65" fmla="*/ 19 h 176"/>
                <a:gd name="T66" fmla="*/ 211 w 411"/>
                <a:gd name="T67" fmla="*/ 21 h 176"/>
                <a:gd name="T68" fmla="*/ 173 w 411"/>
                <a:gd name="T69" fmla="*/ 18 h 176"/>
                <a:gd name="T70" fmla="*/ 156 w 411"/>
                <a:gd name="T71" fmla="*/ 33 h 176"/>
                <a:gd name="T72" fmla="*/ 136 w 411"/>
                <a:gd name="T73" fmla="*/ 35 h 176"/>
                <a:gd name="T74" fmla="*/ 113 w 411"/>
                <a:gd name="T75" fmla="*/ 58 h 176"/>
                <a:gd name="T76" fmla="*/ 83 w 411"/>
                <a:gd name="T77" fmla="*/ 62 h 176"/>
                <a:gd name="T78" fmla="*/ 52 w 411"/>
                <a:gd name="T79" fmla="*/ 73 h 176"/>
                <a:gd name="T80" fmla="*/ 45 w 411"/>
                <a:gd name="T81" fmla="*/ 67 h 176"/>
                <a:gd name="T82" fmla="*/ 26 w 411"/>
                <a:gd name="T83" fmla="*/ 67 h 176"/>
                <a:gd name="T84" fmla="*/ 6 w 411"/>
                <a:gd name="T85" fmla="*/ 81 h 176"/>
                <a:gd name="T86" fmla="*/ 2 w 411"/>
                <a:gd name="T87" fmla="*/ 79 h 176"/>
                <a:gd name="T88" fmla="*/ 0 w 411"/>
                <a:gd name="T89" fmla="*/ 105 h 176"/>
                <a:gd name="T90" fmla="*/ 5 w 411"/>
                <a:gd name="T91" fmla="*/ 13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1" h="176">
                  <a:moveTo>
                    <a:pt x="5" y="139"/>
                  </a:moveTo>
                  <a:lnTo>
                    <a:pt x="60" y="171"/>
                  </a:lnTo>
                  <a:lnTo>
                    <a:pt x="89" y="175"/>
                  </a:lnTo>
                  <a:lnTo>
                    <a:pt x="117" y="166"/>
                  </a:lnTo>
                  <a:lnTo>
                    <a:pt x="159" y="163"/>
                  </a:lnTo>
                  <a:lnTo>
                    <a:pt x="161" y="148"/>
                  </a:lnTo>
                  <a:lnTo>
                    <a:pt x="184" y="140"/>
                  </a:lnTo>
                  <a:lnTo>
                    <a:pt x="211" y="117"/>
                  </a:lnTo>
                  <a:lnTo>
                    <a:pt x="234" y="142"/>
                  </a:lnTo>
                  <a:lnTo>
                    <a:pt x="236" y="126"/>
                  </a:lnTo>
                  <a:lnTo>
                    <a:pt x="250" y="114"/>
                  </a:lnTo>
                  <a:lnTo>
                    <a:pt x="263" y="93"/>
                  </a:lnTo>
                  <a:lnTo>
                    <a:pt x="291" y="90"/>
                  </a:lnTo>
                  <a:lnTo>
                    <a:pt x="309" y="96"/>
                  </a:lnTo>
                  <a:lnTo>
                    <a:pt x="343" y="93"/>
                  </a:lnTo>
                  <a:lnTo>
                    <a:pt x="367" y="99"/>
                  </a:lnTo>
                  <a:lnTo>
                    <a:pt x="389" y="85"/>
                  </a:lnTo>
                  <a:lnTo>
                    <a:pt x="393" y="58"/>
                  </a:lnTo>
                  <a:lnTo>
                    <a:pt x="410" y="22"/>
                  </a:lnTo>
                  <a:lnTo>
                    <a:pt x="407" y="22"/>
                  </a:lnTo>
                  <a:lnTo>
                    <a:pt x="373" y="3"/>
                  </a:lnTo>
                  <a:lnTo>
                    <a:pt x="343" y="1"/>
                  </a:lnTo>
                  <a:lnTo>
                    <a:pt x="332" y="6"/>
                  </a:lnTo>
                  <a:lnTo>
                    <a:pt x="320" y="0"/>
                  </a:lnTo>
                  <a:lnTo>
                    <a:pt x="308" y="1"/>
                  </a:lnTo>
                  <a:lnTo>
                    <a:pt x="297" y="12"/>
                  </a:lnTo>
                  <a:lnTo>
                    <a:pt x="285" y="4"/>
                  </a:lnTo>
                  <a:lnTo>
                    <a:pt x="266" y="4"/>
                  </a:lnTo>
                  <a:lnTo>
                    <a:pt x="253" y="3"/>
                  </a:lnTo>
                  <a:lnTo>
                    <a:pt x="240" y="7"/>
                  </a:lnTo>
                  <a:lnTo>
                    <a:pt x="231" y="22"/>
                  </a:lnTo>
                  <a:lnTo>
                    <a:pt x="216" y="22"/>
                  </a:lnTo>
                  <a:lnTo>
                    <a:pt x="211" y="19"/>
                  </a:lnTo>
                  <a:lnTo>
                    <a:pt x="211" y="21"/>
                  </a:lnTo>
                  <a:lnTo>
                    <a:pt x="173" y="18"/>
                  </a:lnTo>
                  <a:lnTo>
                    <a:pt x="156" y="33"/>
                  </a:lnTo>
                  <a:lnTo>
                    <a:pt x="136" y="35"/>
                  </a:lnTo>
                  <a:lnTo>
                    <a:pt x="113" y="58"/>
                  </a:lnTo>
                  <a:lnTo>
                    <a:pt x="83" y="62"/>
                  </a:lnTo>
                  <a:lnTo>
                    <a:pt x="52" y="73"/>
                  </a:lnTo>
                  <a:lnTo>
                    <a:pt x="45" y="67"/>
                  </a:lnTo>
                  <a:lnTo>
                    <a:pt x="26" y="67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105"/>
                  </a:lnTo>
                  <a:lnTo>
                    <a:pt x="5" y="13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64" name="Freeform 61"/>
            <p:cNvSpPr>
              <a:spLocks noChangeArrowheads="1"/>
            </p:cNvSpPr>
            <p:nvPr/>
          </p:nvSpPr>
          <p:spPr bwMode="auto">
            <a:xfrm>
              <a:off x="5434013" y="3182938"/>
              <a:ext cx="169862" cy="107950"/>
            </a:xfrm>
            <a:custGeom>
              <a:avLst/>
              <a:gdLst>
                <a:gd name="T0" fmla="*/ 31 w 471"/>
                <a:gd name="T1" fmla="*/ 3 h 299"/>
                <a:gd name="T2" fmla="*/ 40 w 471"/>
                <a:gd name="T3" fmla="*/ 25 h 299"/>
                <a:gd name="T4" fmla="*/ 43 w 471"/>
                <a:gd name="T5" fmla="*/ 48 h 299"/>
                <a:gd name="T6" fmla="*/ 84 w 471"/>
                <a:gd name="T7" fmla="*/ 37 h 299"/>
                <a:gd name="T8" fmla="*/ 101 w 471"/>
                <a:gd name="T9" fmla="*/ 43 h 299"/>
                <a:gd name="T10" fmla="*/ 153 w 471"/>
                <a:gd name="T11" fmla="*/ 43 h 299"/>
                <a:gd name="T12" fmla="*/ 182 w 471"/>
                <a:gd name="T13" fmla="*/ 42 h 299"/>
                <a:gd name="T14" fmla="*/ 213 w 471"/>
                <a:gd name="T15" fmla="*/ 48 h 299"/>
                <a:gd name="T16" fmla="*/ 252 w 471"/>
                <a:gd name="T17" fmla="*/ 45 h 299"/>
                <a:gd name="T18" fmla="*/ 280 w 471"/>
                <a:gd name="T19" fmla="*/ 26 h 299"/>
                <a:gd name="T20" fmla="*/ 350 w 471"/>
                <a:gd name="T21" fmla="*/ 0 h 299"/>
                <a:gd name="T22" fmla="*/ 401 w 471"/>
                <a:gd name="T23" fmla="*/ 14 h 299"/>
                <a:gd name="T24" fmla="*/ 425 w 471"/>
                <a:gd name="T25" fmla="*/ 17 h 299"/>
                <a:gd name="T26" fmla="*/ 450 w 471"/>
                <a:gd name="T27" fmla="*/ 35 h 299"/>
                <a:gd name="T28" fmla="*/ 470 w 471"/>
                <a:gd name="T29" fmla="*/ 40 h 299"/>
                <a:gd name="T30" fmla="*/ 457 w 471"/>
                <a:gd name="T31" fmla="*/ 80 h 299"/>
                <a:gd name="T32" fmla="*/ 421 w 471"/>
                <a:gd name="T33" fmla="*/ 98 h 299"/>
                <a:gd name="T34" fmla="*/ 418 w 471"/>
                <a:gd name="T35" fmla="*/ 150 h 299"/>
                <a:gd name="T36" fmla="*/ 398 w 471"/>
                <a:gd name="T37" fmla="*/ 176 h 299"/>
                <a:gd name="T38" fmla="*/ 428 w 471"/>
                <a:gd name="T39" fmla="*/ 201 h 299"/>
                <a:gd name="T40" fmla="*/ 441 w 471"/>
                <a:gd name="T41" fmla="*/ 222 h 299"/>
                <a:gd name="T42" fmla="*/ 410 w 471"/>
                <a:gd name="T43" fmla="*/ 227 h 299"/>
                <a:gd name="T44" fmla="*/ 364 w 471"/>
                <a:gd name="T45" fmla="*/ 208 h 299"/>
                <a:gd name="T46" fmla="*/ 343 w 471"/>
                <a:gd name="T47" fmla="*/ 220 h 299"/>
                <a:gd name="T48" fmla="*/ 329 w 471"/>
                <a:gd name="T49" fmla="*/ 236 h 299"/>
                <a:gd name="T50" fmla="*/ 300 w 471"/>
                <a:gd name="T51" fmla="*/ 249 h 299"/>
                <a:gd name="T52" fmla="*/ 306 w 471"/>
                <a:gd name="T53" fmla="*/ 283 h 299"/>
                <a:gd name="T54" fmla="*/ 260 w 471"/>
                <a:gd name="T55" fmla="*/ 289 h 299"/>
                <a:gd name="T56" fmla="*/ 231 w 471"/>
                <a:gd name="T57" fmla="*/ 289 h 299"/>
                <a:gd name="T58" fmla="*/ 204 w 471"/>
                <a:gd name="T59" fmla="*/ 297 h 299"/>
                <a:gd name="T60" fmla="*/ 187 w 471"/>
                <a:gd name="T61" fmla="*/ 283 h 299"/>
                <a:gd name="T62" fmla="*/ 145 w 471"/>
                <a:gd name="T63" fmla="*/ 280 h 299"/>
                <a:gd name="T64" fmla="*/ 110 w 471"/>
                <a:gd name="T65" fmla="*/ 298 h 299"/>
                <a:gd name="T66" fmla="*/ 75 w 471"/>
                <a:gd name="T67" fmla="*/ 294 h 299"/>
                <a:gd name="T68" fmla="*/ 72 w 471"/>
                <a:gd name="T69" fmla="*/ 279 h 299"/>
                <a:gd name="T70" fmla="*/ 48 w 471"/>
                <a:gd name="T71" fmla="*/ 220 h 299"/>
                <a:gd name="T72" fmla="*/ 16 w 471"/>
                <a:gd name="T73" fmla="*/ 194 h 299"/>
                <a:gd name="T74" fmla="*/ 11 w 471"/>
                <a:gd name="T75" fmla="*/ 164 h 299"/>
                <a:gd name="T76" fmla="*/ 38 w 471"/>
                <a:gd name="T77" fmla="*/ 124 h 299"/>
                <a:gd name="T78" fmla="*/ 32 w 471"/>
                <a:gd name="T79" fmla="*/ 87 h 299"/>
                <a:gd name="T80" fmla="*/ 0 w 471"/>
                <a:gd name="T81" fmla="*/ 29 h 299"/>
                <a:gd name="T82" fmla="*/ 9 w 471"/>
                <a:gd name="T83" fmla="*/ 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1" h="299">
                  <a:moveTo>
                    <a:pt x="9" y="2"/>
                  </a:moveTo>
                  <a:lnTo>
                    <a:pt x="31" y="3"/>
                  </a:lnTo>
                  <a:lnTo>
                    <a:pt x="42" y="13"/>
                  </a:lnTo>
                  <a:lnTo>
                    <a:pt x="40" y="25"/>
                  </a:lnTo>
                  <a:lnTo>
                    <a:pt x="34" y="34"/>
                  </a:lnTo>
                  <a:lnTo>
                    <a:pt x="43" y="48"/>
                  </a:lnTo>
                  <a:lnTo>
                    <a:pt x="63" y="35"/>
                  </a:lnTo>
                  <a:lnTo>
                    <a:pt x="84" y="37"/>
                  </a:lnTo>
                  <a:lnTo>
                    <a:pt x="93" y="46"/>
                  </a:lnTo>
                  <a:lnTo>
                    <a:pt x="101" y="43"/>
                  </a:lnTo>
                  <a:lnTo>
                    <a:pt x="130" y="54"/>
                  </a:lnTo>
                  <a:lnTo>
                    <a:pt x="153" y="43"/>
                  </a:lnTo>
                  <a:lnTo>
                    <a:pt x="168" y="48"/>
                  </a:lnTo>
                  <a:lnTo>
                    <a:pt x="182" y="42"/>
                  </a:lnTo>
                  <a:lnTo>
                    <a:pt x="199" y="48"/>
                  </a:lnTo>
                  <a:lnTo>
                    <a:pt x="213" y="48"/>
                  </a:lnTo>
                  <a:lnTo>
                    <a:pt x="243" y="51"/>
                  </a:lnTo>
                  <a:lnTo>
                    <a:pt x="252" y="45"/>
                  </a:lnTo>
                  <a:lnTo>
                    <a:pt x="274" y="37"/>
                  </a:lnTo>
                  <a:lnTo>
                    <a:pt x="280" y="26"/>
                  </a:lnTo>
                  <a:lnTo>
                    <a:pt x="329" y="3"/>
                  </a:lnTo>
                  <a:lnTo>
                    <a:pt x="350" y="0"/>
                  </a:lnTo>
                  <a:lnTo>
                    <a:pt x="375" y="2"/>
                  </a:lnTo>
                  <a:lnTo>
                    <a:pt x="401" y="14"/>
                  </a:lnTo>
                  <a:lnTo>
                    <a:pt x="410" y="23"/>
                  </a:lnTo>
                  <a:lnTo>
                    <a:pt x="425" y="17"/>
                  </a:lnTo>
                  <a:lnTo>
                    <a:pt x="447" y="26"/>
                  </a:lnTo>
                  <a:lnTo>
                    <a:pt x="450" y="35"/>
                  </a:lnTo>
                  <a:lnTo>
                    <a:pt x="470" y="35"/>
                  </a:lnTo>
                  <a:lnTo>
                    <a:pt x="470" y="40"/>
                  </a:lnTo>
                  <a:lnTo>
                    <a:pt x="466" y="71"/>
                  </a:lnTo>
                  <a:lnTo>
                    <a:pt x="457" y="80"/>
                  </a:lnTo>
                  <a:lnTo>
                    <a:pt x="442" y="78"/>
                  </a:lnTo>
                  <a:lnTo>
                    <a:pt x="421" y="98"/>
                  </a:lnTo>
                  <a:lnTo>
                    <a:pt x="424" y="133"/>
                  </a:lnTo>
                  <a:lnTo>
                    <a:pt x="418" y="150"/>
                  </a:lnTo>
                  <a:lnTo>
                    <a:pt x="395" y="167"/>
                  </a:lnTo>
                  <a:lnTo>
                    <a:pt x="398" y="176"/>
                  </a:lnTo>
                  <a:lnTo>
                    <a:pt x="411" y="178"/>
                  </a:lnTo>
                  <a:lnTo>
                    <a:pt x="428" y="201"/>
                  </a:lnTo>
                  <a:lnTo>
                    <a:pt x="441" y="220"/>
                  </a:lnTo>
                  <a:lnTo>
                    <a:pt x="441" y="222"/>
                  </a:lnTo>
                  <a:lnTo>
                    <a:pt x="422" y="217"/>
                  </a:lnTo>
                  <a:lnTo>
                    <a:pt x="410" y="227"/>
                  </a:lnTo>
                  <a:lnTo>
                    <a:pt x="389" y="208"/>
                  </a:lnTo>
                  <a:lnTo>
                    <a:pt x="364" y="208"/>
                  </a:lnTo>
                  <a:lnTo>
                    <a:pt x="355" y="219"/>
                  </a:lnTo>
                  <a:lnTo>
                    <a:pt x="343" y="220"/>
                  </a:lnTo>
                  <a:lnTo>
                    <a:pt x="329" y="234"/>
                  </a:lnTo>
                  <a:lnTo>
                    <a:pt x="329" y="236"/>
                  </a:lnTo>
                  <a:lnTo>
                    <a:pt x="320" y="236"/>
                  </a:lnTo>
                  <a:lnTo>
                    <a:pt x="300" y="249"/>
                  </a:lnTo>
                  <a:lnTo>
                    <a:pt x="300" y="269"/>
                  </a:lnTo>
                  <a:lnTo>
                    <a:pt x="306" y="283"/>
                  </a:lnTo>
                  <a:lnTo>
                    <a:pt x="295" y="292"/>
                  </a:lnTo>
                  <a:lnTo>
                    <a:pt x="260" y="289"/>
                  </a:lnTo>
                  <a:lnTo>
                    <a:pt x="245" y="297"/>
                  </a:lnTo>
                  <a:lnTo>
                    <a:pt x="231" y="289"/>
                  </a:lnTo>
                  <a:lnTo>
                    <a:pt x="214" y="289"/>
                  </a:lnTo>
                  <a:lnTo>
                    <a:pt x="204" y="297"/>
                  </a:lnTo>
                  <a:lnTo>
                    <a:pt x="188" y="297"/>
                  </a:lnTo>
                  <a:lnTo>
                    <a:pt x="187" y="283"/>
                  </a:lnTo>
                  <a:lnTo>
                    <a:pt x="165" y="283"/>
                  </a:lnTo>
                  <a:lnTo>
                    <a:pt x="145" y="280"/>
                  </a:lnTo>
                  <a:lnTo>
                    <a:pt x="132" y="294"/>
                  </a:lnTo>
                  <a:lnTo>
                    <a:pt x="110" y="298"/>
                  </a:lnTo>
                  <a:lnTo>
                    <a:pt x="84" y="298"/>
                  </a:lnTo>
                  <a:lnTo>
                    <a:pt x="75" y="294"/>
                  </a:lnTo>
                  <a:lnTo>
                    <a:pt x="75" y="294"/>
                  </a:lnTo>
                  <a:lnTo>
                    <a:pt x="72" y="279"/>
                  </a:lnTo>
                  <a:lnTo>
                    <a:pt x="69" y="259"/>
                  </a:lnTo>
                  <a:lnTo>
                    <a:pt x="48" y="220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22" y="181"/>
                  </a:lnTo>
                  <a:lnTo>
                    <a:pt x="11" y="164"/>
                  </a:lnTo>
                  <a:lnTo>
                    <a:pt x="9" y="150"/>
                  </a:lnTo>
                  <a:lnTo>
                    <a:pt x="38" y="124"/>
                  </a:lnTo>
                  <a:lnTo>
                    <a:pt x="43" y="107"/>
                  </a:lnTo>
                  <a:lnTo>
                    <a:pt x="32" y="87"/>
                  </a:lnTo>
                  <a:lnTo>
                    <a:pt x="8" y="63"/>
                  </a:lnTo>
                  <a:lnTo>
                    <a:pt x="0" y="29"/>
                  </a:lnTo>
                  <a:lnTo>
                    <a:pt x="12" y="17"/>
                  </a:lnTo>
                  <a:lnTo>
                    <a:pt x="9" y="2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65" name="Freeform 62"/>
            <p:cNvSpPr>
              <a:spLocks noChangeArrowheads="1"/>
            </p:cNvSpPr>
            <p:nvPr/>
          </p:nvSpPr>
          <p:spPr bwMode="auto">
            <a:xfrm>
              <a:off x="5387975" y="3252788"/>
              <a:ext cx="73025" cy="60325"/>
            </a:xfrm>
            <a:custGeom>
              <a:avLst/>
              <a:gdLst>
                <a:gd name="T0" fmla="*/ 143 w 203"/>
                <a:gd name="T1" fmla="*/ 0 h 167"/>
                <a:gd name="T2" fmla="*/ 175 w 203"/>
                <a:gd name="T3" fmla="*/ 26 h 167"/>
                <a:gd name="T4" fmla="*/ 196 w 203"/>
                <a:gd name="T5" fmla="*/ 65 h 167"/>
                <a:gd name="T6" fmla="*/ 199 w 203"/>
                <a:gd name="T7" fmla="*/ 85 h 167"/>
                <a:gd name="T8" fmla="*/ 202 w 203"/>
                <a:gd name="T9" fmla="*/ 100 h 167"/>
                <a:gd name="T10" fmla="*/ 191 w 203"/>
                <a:gd name="T11" fmla="*/ 109 h 167"/>
                <a:gd name="T12" fmla="*/ 178 w 203"/>
                <a:gd name="T13" fmla="*/ 110 h 167"/>
                <a:gd name="T14" fmla="*/ 159 w 203"/>
                <a:gd name="T15" fmla="*/ 121 h 167"/>
                <a:gd name="T16" fmla="*/ 118 w 203"/>
                <a:gd name="T17" fmla="*/ 120 h 167"/>
                <a:gd name="T18" fmla="*/ 101 w 203"/>
                <a:gd name="T19" fmla="*/ 129 h 167"/>
                <a:gd name="T20" fmla="*/ 100 w 203"/>
                <a:gd name="T21" fmla="*/ 137 h 167"/>
                <a:gd name="T22" fmla="*/ 77 w 203"/>
                <a:gd name="T23" fmla="*/ 144 h 167"/>
                <a:gd name="T24" fmla="*/ 45 w 203"/>
                <a:gd name="T25" fmla="*/ 164 h 167"/>
                <a:gd name="T26" fmla="*/ 45 w 203"/>
                <a:gd name="T27" fmla="*/ 166 h 167"/>
                <a:gd name="T28" fmla="*/ 28 w 203"/>
                <a:gd name="T29" fmla="*/ 153 h 167"/>
                <a:gd name="T30" fmla="*/ 19 w 203"/>
                <a:gd name="T31" fmla="*/ 135 h 167"/>
                <a:gd name="T32" fmla="*/ 6 w 203"/>
                <a:gd name="T33" fmla="*/ 112 h 167"/>
                <a:gd name="T34" fmla="*/ 0 w 203"/>
                <a:gd name="T35" fmla="*/ 81 h 167"/>
                <a:gd name="T36" fmla="*/ 5 w 203"/>
                <a:gd name="T37" fmla="*/ 54 h 167"/>
                <a:gd name="T38" fmla="*/ 5 w 203"/>
                <a:gd name="T39" fmla="*/ 57 h 167"/>
                <a:gd name="T40" fmla="*/ 13 w 203"/>
                <a:gd name="T41" fmla="*/ 49 h 167"/>
                <a:gd name="T42" fmla="*/ 11 w 203"/>
                <a:gd name="T43" fmla="*/ 37 h 167"/>
                <a:gd name="T44" fmla="*/ 29 w 203"/>
                <a:gd name="T45" fmla="*/ 26 h 167"/>
                <a:gd name="T46" fmla="*/ 48 w 203"/>
                <a:gd name="T47" fmla="*/ 22 h 167"/>
                <a:gd name="T48" fmla="*/ 60 w 203"/>
                <a:gd name="T49" fmla="*/ 11 h 167"/>
                <a:gd name="T50" fmla="*/ 92 w 203"/>
                <a:gd name="T51" fmla="*/ 4 h 167"/>
                <a:gd name="T52" fmla="*/ 107 w 203"/>
                <a:gd name="T53" fmla="*/ 7 h 167"/>
                <a:gd name="T54" fmla="*/ 130 w 203"/>
                <a:gd name="T55" fmla="*/ 0 h 167"/>
                <a:gd name="T56" fmla="*/ 143 w 203"/>
                <a:gd name="T5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3" h="167">
                  <a:moveTo>
                    <a:pt x="143" y="0"/>
                  </a:moveTo>
                  <a:lnTo>
                    <a:pt x="175" y="26"/>
                  </a:lnTo>
                  <a:lnTo>
                    <a:pt x="196" y="65"/>
                  </a:lnTo>
                  <a:lnTo>
                    <a:pt x="199" y="85"/>
                  </a:lnTo>
                  <a:lnTo>
                    <a:pt x="202" y="100"/>
                  </a:lnTo>
                  <a:lnTo>
                    <a:pt x="191" y="109"/>
                  </a:lnTo>
                  <a:lnTo>
                    <a:pt x="178" y="110"/>
                  </a:lnTo>
                  <a:lnTo>
                    <a:pt x="159" y="121"/>
                  </a:lnTo>
                  <a:lnTo>
                    <a:pt x="118" y="120"/>
                  </a:lnTo>
                  <a:lnTo>
                    <a:pt x="101" y="129"/>
                  </a:lnTo>
                  <a:lnTo>
                    <a:pt x="100" y="137"/>
                  </a:lnTo>
                  <a:lnTo>
                    <a:pt x="77" y="144"/>
                  </a:lnTo>
                  <a:lnTo>
                    <a:pt x="45" y="164"/>
                  </a:lnTo>
                  <a:lnTo>
                    <a:pt x="45" y="166"/>
                  </a:lnTo>
                  <a:lnTo>
                    <a:pt x="28" y="153"/>
                  </a:lnTo>
                  <a:lnTo>
                    <a:pt x="19" y="135"/>
                  </a:lnTo>
                  <a:lnTo>
                    <a:pt x="6" y="112"/>
                  </a:lnTo>
                  <a:lnTo>
                    <a:pt x="0" y="81"/>
                  </a:lnTo>
                  <a:lnTo>
                    <a:pt x="5" y="54"/>
                  </a:lnTo>
                  <a:lnTo>
                    <a:pt x="5" y="57"/>
                  </a:lnTo>
                  <a:lnTo>
                    <a:pt x="13" y="49"/>
                  </a:lnTo>
                  <a:lnTo>
                    <a:pt x="11" y="37"/>
                  </a:lnTo>
                  <a:lnTo>
                    <a:pt x="29" y="26"/>
                  </a:lnTo>
                  <a:lnTo>
                    <a:pt x="48" y="22"/>
                  </a:lnTo>
                  <a:lnTo>
                    <a:pt x="60" y="11"/>
                  </a:lnTo>
                  <a:lnTo>
                    <a:pt x="92" y="4"/>
                  </a:lnTo>
                  <a:lnTo>
                    <a:pt x="107" y="7"/>
                  </a:lnTo>
                  <a:lnTo>
                    <a:pt x="130" y="0"/>
                  </a:lnTo>
                  <a:lnTo>
                    <a:pt x="143" y="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66" name="Freeform 63"/>
            <p:cNvSpPr>
              <a:spLocks noChangeArrowheads="1"/>
            </p:cNvSpPr>
            <p:nvPr/>
          </p:nvSpPr>
          <p:spPr bwMode="auto">
            <a:xfrm>
              <a:off x="5351463" y="3243263"/>
              <a:ext cx="53975" cy="106362"/>
            </a:xfrm>
            <a:custGeom>
              <a:avLst/>
              <a:gdLst>
                <a:gd name="T0" fmla="*/ 110 w 151"/>
                <a:gd name="T1" fmla="*/ 80 h 296"/>
                <a:gd name="T2" fmla="*/ 105 w 151"/>
                <a:gd name="T3" fmla="*/ 107 h 296"/>
                <a:gd name="T4" fmla="*/ 111 w 151"/>
                <a:gd name="T5" fmla="*/ 138 h 296"/>
                <a:gd name="T6" fmla="*/ 124 w 151"/>
                <a:gd name="T7" fmla="*/ 161 h 296"/>
                <a:gd name="T8" fmla="*/ 133 w 151"/>
                <a:gd name="T9" fmla="*/ 179 h 296"/>
                <a:gd name="T10" fmla="*/ 150 w 151"/>
                <a:gd name="T11" fmla="*/ 192 h 296"/>
                <a:gd name="T12" fmla="*/ 147 w 151"/>
                <a:gd name="T13" fmla="*/ 213 h 296"/>
                <a:gd name="T14" fmla="*/ 134 w 151"/>
                <a:gd name="T15" fmla="*/ 236 h 296"/>
                <a:gd name="T16" fmla="*/ 102 w 151"/>
                <a:gd name="T17" fmla="*/ 247 h 296"/>
                <a:gd name="T18" fmla="*/ 101 w 151"/>
                <a:gd name="T19" fmla="*/ 266 h 296"/>
                <a:gd name="T20" fmla="*/ 90 w 151"/>
                <a:gd name="T21" fmla="*/ 289 h 296"/>
                <a:gd name="T22" fmla="*/ 79 w 151"/>
                <a:gd name="T23" fmla="*/ 295 h 296"/>
                <a:gd name="T24" fmla="*/ 64 w 151"/>
                <a:gd name="T25" fmla="*/ 285 h 296"/>
                <a:gd name="T26" fmla="*/ 50 w 151"/>
                <a:gd name="T27" fmla="*/ 247 h 296"/>
                <a:gd name="T28" fmla="*/ 20 w 151"/>
                <a:gd name="T29" fmla="*/ 247 h 296"/>
                <a:gd name="T30" fmla="*/ 12 w 151"/>
                <a:gd name="T31" fmla="*/ 236 h 296"/>
                <a:gd name="T32" fmla="*/ 18 w 151"/>
                <a:gd name="T33" fmla="*/ 218 h 296"/>
                <a:gd name="T34" fmla="*/ 9 w 151"/>
                <a:gd name="T35" fmla="*/ 202 h 296"/>
                <a:gd name="T36" fmla="*/ 9 w 151"/>
                <a:gd name="T37" fmla="*/ 184 h 296"/>
                <a:gd name="T38" fmla="*/ 17 w 151"/>
                <a:gd name="T39" fmla="*/ 166 h 296"/>
                <a:gd name="T40" fmla="*/ 8 w 151"/>
                <a:gd name="T41" fmla="*/ 140 h 296"/>
                <a:gd name="T42" fmla="*/ 14 w 151"/>
                <a:gd name="T43" fmla="*/ 104 h 296"/>
                <a:gd name="T44" fmla="*/ 21 w 151"/>
                <a:gd name="T45" fmla="*/ 101 h 296"/>
                <a:gd name="T46" fmla="*/ 24 w 151"/>
                <a:gd name="T47" fmla="*/ 89 h 296"/>
                <a:gd name="T48" fmla="*/ 0 w 151"/>
                <a:gd name="T49" fmla="*/ 77 h 296"/>
                <a:gd name="T50" fmla="*/ 1 w 151"/>
                <a:gd name="T51" fmla="*/ 46 h 296"/>
                <a:gd name="T52" fmla="*/ 12 w 151"/>
                <a:gd name="T53" fmla="*/ 23 h 296"/>
                <a:gd name="T54" fmla="*/ 30 w 151"/>
                <a:gd name="T55" fmla="*/ 4 h 296"/>
                <a:gd name="T56" fmla="*/ 35 w 151"/>
                <a:gd name="T57" fmla="*/ 4 h 296"/>
                <a:gd name="T58" fmla="*/ 46 w 151"/>
                <a:gd name="T59" fmla="*/ 19 h 296"/>
                <a:gd name="T60" fmla="*/ 60 w 151"/>
                <a:gd name="T61" fmla="*/ 2 h 296"/>
                <a:gd name="T62" fmla="*/ 60 w 151"/>
                <a:gd name="T63" fmla="*/ 0 h 296"/>
                <a:gd name="T64" fmla="*/ 66 w 151"/>
                <a:gd name="T65" fmla="*/ 5 h 296"/>
                <a:gd name="T66" fmla="*/ 76 w 151"/>
                <a:gd name="T67" fmla="*/ 23 h 296"/>
                <a:gd name="T68" fmla="*/ 84 w 151"/>
                <a:gd name="T69" fmla="*/ 25 h 296"/>
                <a:gd name="T70" fmla="*/ 101 w 151"/>
                <a:gd name="T71" fmla="*/ 36 h 296"/>
                <a:gd name="T72" fmla="*/ 105 w 151"/>
                <a:gd name="T73" fmla="*/ 48 h 296"/>
                <a:gd name="T74" fmla="*/ 105 w 151"/>
                <a:gd name="T75" fmla="*/ 72 h 296"/>
                <a:gd name="T76" fmla="*/ 110 w 151"/>
                <a:gd name="T77" fmla="*/ 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" h="296">
                  <a:moveTo>
                    <a:pt x="110" y="80"/>
                  </a:moveTo>
                  <a:lnTo>
                    <a:pt x="105" y="107"/>
                  </a:lnTo>
                  <a:lnTo>
                    <a:pt x="111" y="138"/>
                  </a:lnTo>
                  <a:lnTo>
                    <a:pt x="124" y="161"/>
                  </a:lnTo>
                  <a:lnTo>
                    <a:pt x="133" y="179"/>
                  </a:lnTo>
                  <a:lnTo>
                    <a:pt x="150" y="192"/>
                  </a:lnTo>
                  <a:lnTo>
                    <a:pt x="147" y="213"/>
                  </a:lnTo>
                  <a:lnTo>
                    <a:pt x="134" y="236"/>
                  </a:lnTo>
                  <a:lnTo>
                    <a:pt x="102" y="247"/>
                  </a:lnTo>
                  <a:lnTo>
                    <a:pt x="101" y="266"/>
                  </a:lnTo>
                  <a:lnTo>
                    <a:pt x="90" y="289"/>
                  </a:lnTo>
                  <a:lnTo>
                    <a:pt x="79" y="295"/>
                  </a:lnTo>
                  <a:lnTo>
                    <a:pt x="64" y="285"/>
                  </a:lnTo>
                  <a:lnTo>
                    <a:pt x="50" y="247"/>
                  </a:lnTo>
                  <a:lnTo>
                    <a:pt x="20" y="247"/>
                  </a:lnTo>
                  <a:lnTo>
                    <a:pt x="12" y="236"/>
                  </a:lnTo>
                  <a:lnTo>
                    <a:pt x="18" y="218"/>
                  </a:lnTo>
                  <a:lnTo>
                    <a:pt x="9" y="202"/>
                  </a:lnTo>
                  <a:lnTo>
                    <a:pt x="9" y="184"/>
                  </a:lnTo>
                  <a:lnTo>
                    <a:pt x="17" y="166"/>
                  </a:lnTo>
                  <a:lnTo>
                    <a:pt x="8" y="140"/>
                  </a:lnTo>
                  <a:lnTo>
                    <a:pt x="14" y="104"/>
                  </a:lnTo>
                  <a:lnTo>
                    <a:pt x="21" y="101"/>
                  </a:lnTo>
                  <a:lnTo>
                    <a:pt x="24" y="89"/>
                  </a:lnTo>
                  <a:lnTo>
                    <a:pt x="0" y="77"/>
                  </a:lnTo>
                  <a:lnTo>
                    <a:pt x="1" y="46"/>
                  </a:lnTo>
                  <a:lnTo>
                    <a:pt x="12" y="23"/>
                  </a:lnTo>
                  <a:lnTo>
                    <a:pt x="30" y="4"/>
                  </a:lnTo>
                  <a:lnTo>
                    <a:pt x="35" y="4"/>
                  </a:lnTo>
                  <a:lnTo>
                    <a:pt x="46" y="19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6" y="5"/>
                  </a:lnTo>
                  <a:lnTo>
                    <a:pt x="76" y="23"/>
                  </a:lnTo>
                  <a:lnTo>
                    <a:pt x="84" y="25"/>
                  </a:lnTo>
                  <a:lnTo>
                    <a:pt x="101" y="36"/>
                  </a:lnTo>
                  <a:lnTo>
                    <a:pt x="105" y="48"/>
                  </a:lnTo>
                  <a:lnTo>
                    <a:pt x="105" y="72"/>
                  </a:lnTo>
                  <a:lnTo>
                    <a:pt x="110" y="8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67" name="Freeform 64"/>
            <p:cNvSpPr>
              <a:spLocks noChangeArrowheads="1"/>
            </p:cNvSpPr>
            <p:nvPr/>
          </p:nvSpPr>
          <p:spPr bwMode="auto">
            <a:xfrm>
              <a:off x="5330825" y="3116263"/>
              <a:ext cx="119063" cy="157162"/>
            </a:xfrm>
            <a:custGeom>
              <a:avLst/>
              <a:gdLst>
                <a:gd name="T0" fmla="*/ 11 w 331"/>
                <a:gd name="T1" fmla="*/ 30 h 438"/>
                <a:gd name="T2" fmla="*/ 44 w 331"/>
                <a:gd name="T3" fmla="*/ 23 h 438"/>
                <a:gd name="T4" fmla="*/ 67 w 331"/>
                <a:gd name="T5" fmla="*/ 0 h 438"/>
                <a:gd name="T6" fmla="*/ 98 w 331"/>
                <a:gd name="T7" fmla="*/ 7 h 438"/>
                <a:gd name="T8" fmla="*/ 128 w 331"/>
                <a:gd name="T9" fmla="*/ 27 h 438"/>
                <a:gd name="T10" fmla="*/ 160 w 331"/>
                <a:gd name="T11" fmla="*/ 72 h 438"/>
                <a:gd name="T12" fmla="*/ 202 w 331"/>
                <a:gd name="T13" fmla="*/ 99 h 438"/>
                <a:gd name="T14" fmla="*/ 196 w 331"/>
                <a:gd name="T15" fmla="*/ 128 h 438"/>
                <a:gd name="T16" fmla="*/ 231 w 331"/>
                <a:gd name="T17" fmla="*/ 151 h 438"/>
                <a:gd name="T18" fmla="*/ 260 w 331"/>
                <a:gd name="T19" fmla="*/ 156 h 438"/>
                <a:gd name="T20" fmla="*/ 303 w 331"/>
                <a:gd name="T21" fmla="*/ 144 h 438"/>
                <a:gd name="T22" fmla="*/ 290 w 331"/>
                <a:gd name="T23" fmla="*/ 171 h 438"/>
                <a:gd name="T24" fmla="*/ 287 w 331"/>
                <a:gd name="T25" fmla="*/ 215 h 438"/>
                <a:gd name="T26" fmla="*/ 319 w 331"/>
                <a:gd name="T27" fmla="*/ 273 h 438"/>
                <a:gd name="T28" fmla="*/ 325 w 331"/>
                <a:gd name="T29" fmla="*/ 310 h 438"/>
                <a:gd name="T30" fmla="*/ 298 w 331"/>
                <a:gd name="T31" fmla="*/ 350 h 438"/>
                <a:gd name="T32" fmla="*/ 303 w 331"/>
                <a:gd name="T33" fmla="*/ 380 h 438"/>
                <a:gd name="T34" fmla="*/ 267 w 331"/>
                <a:gd name="T35" fmla="*/ 387 h 438"/>
                <a:gd name="T36" fmla="*/ 220 w 331"/>
                <a:gd name="T37" fmla="*/ 391 h 438"/>
                <a:gd name="T38" fmla="*/ 189 w 331"/>
                <a:gd name="T39" fmla="*/ 406 h 438"/>
                <a:gd name="T40" fmla="*/ 173 w 331"/>
                <a:gd name="T41" fmla="*/ 429 h 438"/>
                <a:gd name="T42" fmla="*/ 160 w 331"/>
                <a:gd name="T43" fmla="*/ 426 h 438"/>
                <a:gd name="T44" fmla="*/ 156 w 331"/>
                <a:gd name="T45" fmla="*/ 390 h 438"/>
                <a:gd name="T46" fmla="*/ 131 w 331"/>
                <a:gd name="T47" fmla="*/ 377 h 438"/>
                <a:gd name="T48" fmla="*/ 115 w 331"/>
                <a:gd name="T49" fmla="*/ 354 h 438"/>
                <a:gd name="T50" fmla="*/ 130 w 331"/>
                <a:gd name="T51" fmla="*/ 336 h 438"/>
                <a:gd name="T52" fmla="*/ 108 w 331"/>
                <a:gd name="T53" fmla="*/ 315 h 438"/>
                <a:gd name="T54" fmla="*/ 76 w 331"/>
                <a:gd name="T55" fmla="*/ 302 h 438"/>
                <a:gd name="T56" fmla="*/ 69 w 331"/>
                <a:gd name="T57" fmla="*/ 281 h 438"/>
                <a:gd name="T58" fmla="*/ 58 w 331"/>
                <a:gd name="T59" fmla="*/ 258 h 438"/>
                <a:gd name="T60" fmla="*/ 40 w 331"/>
                <a:gd name="T61" fmla="*/ 220 h 438"/>
                <a:gd name="T62" fmla="*/ 61 w 331"/>
                <a:gd name="T63" fmla="*/ 221 h 438"/>
                <a:gd name="T64" fmla="*/ 58 w 331"/>
                <a:gd name="T65" fmla="*/ 203 h 438"/>
                <a:gd name="T66" fmla="*/ 21 w 331"/>
                <a:gd name="T67" fmla="*/ 183 h 438"/>
                <a:gd name="T68" fmla="*/ 38 w 331"/>
                <a:gd name="T69" fmla="*/ 148 h 438"/>
                <a:gd name="T70" fmla="*/ 30 w 331"/>
                <a:gd name="T71" fmla="*/ 127 h 438"/>
                <a:gd name="T72" fmla="*/ 18 w 331"/>
                <a:gd name="T73" fmla="*/ 125 h 438"/>
                <a:gd name="T74" fmla="*/ 32 w 331"/>
                <a:gd name="T75" fmla="*/ 107 h 438"/>
                <a:gd name="T76" fmla="*/ 40 w 331"/>
                <a:gd name="T77" fmla="*/ 101 h 438"/>
                <a:gd name="T78" fmla="*/ 17 w 331"/>
                <a:gd name="T79" fmla="*/ 90 h 438"/>
                <a:gd name="T80" fmla="*/ 1 w 331"/>
                <a:gd name="T81" fmla="*/ 4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1" h="438">
                  <a:moveTo>
                    <a:pt x="0" y="44"/>
                  </a:moveTo>
                  <a:lnTo>
                    <a:pt x="11" y="30"/>
                  </a:lnTo>
                  <a:lnTo>
                    <a:pt x="30" y="21"/>
                  </a:lnTo>
                  <a:lnTo>
                    <a:pt x="44" y="23"/>
                  </a:lnTo>
                  <a:lnTo>
                    <a:pt x="49" y="15"/>
                  </a:lnTo>
                  <a:lnTo>
                    <a:pt x="67" y="0"/>
                  </a:lnTo>
                  <a:lnTo>
                    <a:pt x="79" y="4"/>
                  </a:lnTo>
                  <a:lnTo>
                    <a:pt x="98" y="7"/>
                  </a:lnTo>
                  <a:lnTo>
                    <a:pt x="124" y="17"/>
                  </a:lnTo>
                  <a:lnTo>
                    <a:pt x="128" y="27"/>
                  </a:lnTo>
                  <a:lnTo>
                    <a:pt x="154" y="58"/>
                  </a:lnTo>
                  <a:lnTo>
                    <a:pt x="160" y="72"/>
                  </a:lnTo>
                  <a:lnTo>
                    <a:pt x="180" y="84"/>
                  </a:lnTo>
                  <a:lnTo>
                    <a:pt x="202" y="99"/>
                  </a:lnTo>
                  <a:lnTo>
                    <a:pt x="192" y="119"/>
                  </a:lnTo>
                  <a:lnTo>
                    <a:pt x="196" y="128"/>
                  </a:lnTo>
                  <a:lnTo>
                    <a:pt x="223" y="137"/>
                  </a:lnTo>
                  <a:lnTo>
                    <a:pt x="231" y="151"/>
                  </a:lnTo>
                  <a:lnTo>
                    <a:pt x="247" y="144"/>
                  </a:lnTo>
                  <a:lnTo>
                    <a:pt x="260" y="156"/>
                  </a:lnTo>
                  <a:lnTo>
                    <a:pt x="274" y="137"/>
                  </a:lnTo>
                  <a:lnTo>
                    <a:pt x="303" y="144"/>
                  </a:lnTo>
                  <a:lnTo>
                    <a:pt x="289" y="159"/>
                  </a:lnTo>
                  <a:lnTo>
                    <a:pt x="290" y="171"/>
                  </a:lnTo>
                  <a:lnTo>
                    <a:pt x="299" y="203"/>
                  </a:lnTo>
                  <a:lnTo>
                    <a:pt x="287" y="215"/>
                  </a:lnTo>
                  <a:lnTo>
                    <a:pt x="295" y="249"/>
                  </a:lnTo>
                  <a:lnTo>
                    <a:pt x="319" y="273"/>
                  </a:lnTo>
                  <a:lnTo>
                    <a:pt x="330" y="293"/>
                  </a:lnTo>
                  <a:lnTo>
                    <a:pt x="325" y="310"/>
                  </a:lnTo>
                  <a:lnTo>
                    <a:pt x="296" y="336"/>
                  </a:lnTo>
                  <a:lnTo>
                    <a:pt x="298" y="350"/>
                  </a:lnTo>
                  <a:lnTo>
                    <a:pt x="309" y="367"/>
                  </a:lnTo>
                  <a:lnTo>
                    <a:pt x="303" y="380"/>
                  </a:lnTo>
                  <a:lnTo>
                    <a:pt x="290" y="380"/>
                  </a:lnTo>
                  <a:lnTo>
                    <a:pt x="267" y="387"/>
                  </a:lnTo>
                  <a:lnTo>
                    <a:pt x="252" y="384"/>
                  </a:lnTo>
                  <a:lnTo>
                    <a:pt x="220" y="391"/>
                  </a:lnTo>
                  <a:lnTo>
                    <a:pt x="208" y="402"/>
                  </a:lnTo>
                  <a:lnTo>
                    <a:pt x="189" y="406"/>
                  </a:lnTo>
                  <a:lnTo>
                    <a:pt x="171" y="417"/>
                  </a:lnTo>
                  <a:lnTo>
                    <a:pt x="173" y="429"/>
                  </a:lnTo>
                  <a:lnTo>
                    <a:pt x="165" y="437"/>
                  </a:lnTo>
                  <a:lnTo>
                    <a:pt x="160" y="426"/>
                  </a:lnTo>
                  <a:lnTo>
                    <a:pt x="160" y="402"/>
                  </a:lnTo>
                  <a:lnTo>
                    <a:pt x="156" y="390"/>
                  </a:lnTo>
                  <a:lnTo>
                    <a:pt x="139" y="379"/>
                  </a:lnTo>
                  <a:lnTo>
                    <a:pt x="131" y="377"/>
                  </a:lnTo>
                  <a:lnTo>
                    <a:pt x="121" y="359"/>
                  </a:lnTo>
                  <a:lnTo>
                    <a:pt x="115" y="354"/>
                  </a:lnTo>
                  <a:lnTo>
                    <a:pt x="118" y="347"/>
                  </a:lnTo>
                  <a:lnTo>
                    <a:pt x="130" y="336"/>
                  </a:lnTo>
                  <a:lnTo>
                    <a:pt x="128" y="318"/>
                  </a:lnTo>
                  <a:lnTo>
                    <a:pt x="108" y="315"/>
                  </a:lnTo>
                  <a:lnTo>
                    <a:pt x="95" y="302"/>
                  </a:lnTo>
                  <a:lnTo>
                    <a:pt x="76" y="302"/>
                  </a:lnTo>
                  <a:lnTo>
                    <a:pt x="69" y="293"/>
                  </a:lnTo>
                  <a:lnTo>
                    <a:pt x="69" y="281"/>
                  </a:lnTo>
                  <a:lnTo>
                    <a:pt x="52" y="264"/>
                  </a:lnTo>
                  <a:lnTo>
                    <a:pt x="58" y="258"/>
                  </a:lnTo>
                  <a:lnTo>
                    <a:pt x="40" y="237"/>
                  </a:lnTo>
                  <a:lnTo>
                    <a:pt x="40" y="220"/>
                  </a:lnTo>
                  <a:lnTo>
                    <a:pt x="47" y="214"/>
                  </a:lnTo>
                  <a:lnTo>
                    <a:pt x="61" y="221"/>
                  </a:lnTo>
                  <a:lnTo>
                    <a:pt x="67" y="212"/>
                  </a:lnTo>
                  <a:lnTo>
                    <a:pt x="58" y="203"/>
                  </a:lnTo>
                  <a:lnTo>
                    <a:pt x="46" y="202"/>
                  </a:lnTo>
                  <a:lnTo>
                    <a:pt x="21" y="183"/>
                  </a:lnTo>
                  <a:lnTo>
                    <a:pt x="21" y="173"/>
                  </a:lnTo>
                  <a:lnTo>
                    <a:pt x="38" y="148"/>
                  </a:lnTo>
                  <a:lnTo>
                    <a:pt x="40" y="127"/>
                  </a:lnTo>
                  <a:lnTo>
                    <a:pt x="30" y="127"/>
                  </a:lnTo>
                  <a:lnTo>
                    <a:pt x="23" y="131"/>
                  </a:lnTo>
                  <a:lnTo>
                    <a:pt x="18" y="125"/>
                  </a:lnTo>
                  <a:lnTo>
                    <a:pt x="17" y="113"/>
                  </a:lnTo>
                  <a:lnTo>
                    <a:pt x="32" y="107"/>
                  </a:lnTo>
                  <a:lnTo>
                    <a:pt x="40" y="107"/>
                  </a:lnTo>
                  <a:lnTo>
                    <a:pt x="40" y="101"/>
                  </a:lnTo>
                  <a:lnTo>
                    <a:pt x="24" y="96"/>
                  </a:lnTo>
                  <a:lnTo>
                    <a:pt x="17" y="90"/>
                  </a:lnTo>
                  <a:lnTo>
                    <a:pt x="12" y="69"/>
                  </a:lnTo>
                  <a:lnTo>
                    <a:pt x="1" y="44"/>
                  </a:lnTo>
                  <a:lnTo>
                    <a:pt x="0" y="44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68" name="Freeform 65"/>
            <p:cNvSpPr>
              <a:spLocks noChangeArrowheads="1"/>
            </p:cNvSpPr>
            <p:nvPr/>
          </p:nvSpPr>
          <p:spPr bwMode="auto">
            <a:xfrm>
              <a:off x="5324475" y="3205163"/>
              <a:ext cx="53975" cy="65087"/>
            </a:xfrm>
            <a:custGeom>
              <a:avLst/>
              <a:gdLst>
                <a:gd name="T0" fmla="*/ 72 w 148"/>
                <a:gd name="T1" fmla="*/ 182 h 183"/>
                <a:gd name="T2" fmla="*/ 73 w 148"/>
                <a:gd name="T3" fmla="*/ 151 h 183"/>
                <a:gd name="T4" fmla="*/ 84 w 148"/>
                <a:gd name="T5" fmla="*/ 128 h 183"/>
                <a:gd name="T6" fmla="*/ 102 w 148"/>
                <a:gd name="T7" fmla="*/ 109 h 183"/>
                <a:gd name="T8" fmla="*/ 107 w 148"/>
                <a:gd name="T9" fmla="*/ 109 h 183"/>
                <a:gd name="T10" fmla="*/ 118 w 148"/>
                <a:gd name="T11" fmla="*/ 124 h 183"/>
                <a:gd name="T12" fmla="*/ 132 w 148"/>
                <a:gd name="T13" fmla="*/ 107 h 183"/>
                <a:gd name="T14" fmla="*/ 135 w 148"/>
                <a:gd name="T15" fmla="*/ 98 h 183"/>
                <a:gd name="T16" fmla="*/ 147 w 148"/>
                <a:gd name="T17" fmla="*/ 87 h 183"/>
                <a:gd name="T18" fmla="*/ 145 w 148"/>
                <a:gd name="T19" fmla="*/ 69 h 183"/>
                <a:gd name="T20" fmla="*/ 125 w 148"/>
                <a:gd name="T21" fmla="*/ 66 h 183"/>
                <a:gd name="T22" fmla="*/ 112 w 148"/>
                <a:gd name="T23" fmla="*/ 53 h 183"/>
                <a:gd name="T24" fmla="*/ 93 w 148"/>
                <a:gd name="T25" fmla="*/ 53 h 183"/>
                <a:gd name="T26" fmla="*/ 86 w 148"/>
                <a:gd name="T27" fmla="*/ 44 h 183"/>
                <a:gd name="T28" fmla="*/ 86 w 148"/>
                <a:gd name="T29" fmla="*/ 32 h 183"/>
                <a:gd name="T30" fmla="*/ 69 w 148"/>
                <a:gd name="T31" fmla="*/ 15 h 183"/>
                <a:gd name="T32" fmla="*/ 67 w 148"/>
                <a:gd name="T33" fmla="*/ 17 h 183"/>
                <a:gd name="T34" fmla="*/ 55 w 148"/>
                <a:gd name="T35" fmla="*/ 12 h 183"/>
                <a:gd name="T36" fmla="*/ 37 w 148"/>
                <a:gd name="T37" fmla="*/ 0 h 183"/>
                <a:gd name="T38" fmla="*/ 28 w 148"/>
                <a:gd name="T39" fmla="*/ 8 h 183"/>
                <a:gd name="T40" fmla="*/ 28 w 148"/>
                <a:gd name="T41" fmla="*/ 20 h 183"/>
                <a:gd name="T42" fmla="*/ 43 w 148"/>
                <a:gd name="T43" fmla="*/ 29 h 183"/>
                <a:gd name="T44" fmla="*/ 47 w 148"/>
                <a:gd name="T45" fmla="*/ 41 h 183"/>
                <a:gd name="T46" fmla="*/ 35 w 148"/>
                <a:gd name="T47" fmla="*/ 47 h 183"/>
                <a:gd name="T48" fmla="*/ 25 w 148"/>
                <a:gd name="T49" fmla="*/ 49 h 183"/>
                <a:gd name="T50" fmla="*/ 17 w 148"/>
                <a:gd name="T51" fmla="*/ 64 h 183"/>
                <a:gd name="T52" fmla="*/ 17 w 148"/>
                <a:gd name="T53" fmla="*/ 87 h 183"/>
                <a:gd name="T54" fmla="*/ 8 w 148"/>
                <a:gd name="T55" fmla="*/ 104 h 183"/>
                <a:gd name="T56" fmla="*/ 0 w 148"/>
                <a:gd name="T57" fmla="*/ 109 h 183"/>
                <a:gd name="T58" fmla="*/ 5 w 148"/>
                <a:gd name="T59" fmla="*/ 116 h 183"/>
                <a:gd name="T60" fmla="*/ 21 w 148"/>
                <a:gd name="T61" fmla="*/ 122 h 183"/>
                <a:gd name="T62" fmla="*/ 52 w 148"/>
                <a:gd name="T63" fmla="*/ 160 h 183"/>
                <a:gd name="T64" fmla="*/ 54 w 148"/>
                <a:gd name="T65" fmla="*/ 173 h 183"/>
                <a:gd name="T66" fmla="*/ 72 w 148"/>
                <a:gd name="T67" fmla="*/ 18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8" h="183">
                  <a:moveTo>
                    <a:pt x="72" y="182"/>
                  </a:moveTo>
                  <a:lnTo>
                    <a:pt x="73" y="151"/>
                  </a:lnTo>
                  <a:lnTo>
                    <a:pt x="84" y="128"/>
                  </a:lnTo>
                  <a:lnTo>
                    <a:pt x="102" y="109"/>
                  </a:lnTo>
                  <a:lnTo>
                    <a:pt x="107" y="109"/>
                  </a:lnTo>
                  <a:lnTo>
                    <a:pt x="118" y="124"/>
                  </a:lnTo>
                  <a:lnTo>
                    <a:pt x="132" y="107"/>
                  </a:lnTo>
                  <a:lnTo>
                    <a:pt x="135" y="98"/>
                  </a:lnTo>
                  <a:lnTo>
                    <a:pt x="147" y="87"/>
                  </a:lnTo>
                  <a:lnTo>
                    <a:pt x="145" y="69"/>
                  </a:lnTo>
                  <a:lnTo>
                    <a:pt x="125" y="66"/>
                  </a:lnTo>
                  <a:lnTo>
                    <a:pt x="112" y="53"/>
                  </a:lnTo>
                  <a:lnTo>
                    <a:pt x="93" y="53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69" y="15"/>
                  </a:lnTo>
                  <a:lnTo>
                    <a:pt x="67" y="17"/>
                  </a:lnTo>
                  <a:lnTo>
                    <a:pt x="55" y="12"/>
                  </a:lnTo>
                  <a:lnTo>
                    <a:pt x="37" y="0"/>
                  </a:lnTo>
                  <a:lnTo>
                    <a:pt x="28" y="8"/>
                  </a:lnTo>
                  <a:lnTo>
                    <a:pt x="28" y="20"/>
                  </a:lnTo>
                  <a:lnTo>
                    <a:pt x="43" y="29"/>
                  </a:lnTo>
                  <a:lnTo>
                    <a:pt x="47" y="41"/>
                  </a:lnTo>
                  <a:lnTo>
                    <a:pt x="35" y="47"/>
                  </a:lnTo>
                  <a:lnTo>
                    <a:pt x="25" y="49"/>
                  </a:lnTo>
                  <a:lnTo>
                    <a:pt x="17" y="64"/>
                  </a:lnTo>
                  <a:lnTo>
                    <a:pt x="17" y="87"/>
                  </a:lnTo>
                  <a:lnTo>
                    <a:pt x="8" y="104"/>
                  </a:lnTo>
                  <a:lnTo>
                    <a:pt x="0" y="109"/>
                  </a:lnTo>
                  <a:lnTo>
                    <a:pt x="5" y="116"/>
                  </a:lnTo>
                  <a:lnTo>
                    <a:pt x="21" y="122"/>
                  </a:lnTo>
                  <a:lnTo>
                    <a:pt x="52" y="160"/>
                  </a:lnTo>
                  <a:lnTo>
                    <a:pt x="54" y="173"/>
                  </a:lnTo>
                  <a:lnTo>
                    <a:pt x="72" y="182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69" name="Freeform 66"/>
            <p:cNvSpPr>
              <a:spLocks noChangeArrowheads="1"/>
            </p:cNvSpPr>
            <p:nvPr/>
          </p:nvSpPr>
          <p:spPr bwMode="auto">
            <a:xfrm>
              <a:off x="5186363" y="3111500"/>
              <a:ext cx="158750" cy="125413"/>
            </a:xfrm>
            <a:custGeom>
              <a:avLst/>
              <a:gdLst>
                <a:gd name="T0" fmla="*/ 419 w 443"/>
                <a:gd name="T1" fmla="*/ 127 h 347"/>
                <a:gd name="T2" fmla="*/ 442 w 443"/>
                <a:gd name="T3" fmla="*/ 115 h 347"/>
                <a:gd name="T4" fmla="*/ 414 w 443"/>
                <a:gd name="T5" fmla="*/ 83 h 347"/>
                <a:gd name="T6" fmla="*/ 380 w 443"/>
                <a:gd name="T7" fmla="*/ 69 h 347"/>
                <a:gd name="T8" fmla="*/ 295 w 443"/>
                <a:gd name="T9" fmla="*/ 41 h 347"/>
                <a:gd name="T10" fmla="*/ 231 w 443"/>
                <a:gd name="T11" fmla="*/ 0 h 347"/>
                <a:gd name="T12" fmla="*/ 147 w 443"/>
                <a:gd name="T13" fmla="*/ 31 h 347"/>
                <a:gd name="T14" fmla="*/ 113 w 443"/>
                <a:gd name="T15" fmla="*/ 92 h 347"/>
                <a:gd name="T16" fmla="*/ 49 w 443"/>
                <a:gd name="T17" fmla="*/ 84 h 347"/>
                <a:gd name="T18" fmla="*/ 0 w 443"/>
                <a:gd name="T19" fmla="*/ 102 h 347"/>
                <a:gd name="T20" fmla="*/ 21 w 443"/>
                <a:gd name="T21" fmla="*/ 158 h 347"/>
                <a:gd name="T22" fmla="*/ 52 w 443"/>
                <a:gd name="T23" fmla="*/ 115 h 347"/>
                <a:gd name="T24" fmla="*/ 87 w 443"/>
                <a:gd name="T25" fmla="*/ 116 h 347"/>
                <a:gd name="T26" fmla="*/ 121 w 443"/>
                <a:gd name="T27" fmla="*/ 176 h 347"/>
                <a:gd name="T28" fmla="*/ 165 w 443"/>
                <a:gd name="T29" fmla="*/ 216 h 347"/>
                <a:gd name="T30" fmla="*/ 133 w 443"/>
                <a:gd name="T31" fmla="*/ 226 h 347"/>
                <a:gd name="T32" fmla="*/ 176 w 443"/>
                <a:gd name="T33" fmla="*/ 257 h 347"/>
                <a:gd name="T34" fmla="*/ 208 w 443"/>
                <a:gd name="T35" fmla="*/ 287 h 347"/>
                <a:gd name="T36" fmla="*/ 281 w 443"/>
                <a:gd name="T37" fmla="*/ 297 h 347"/>
                <a:gd name="T38" fmla="*/ 292 w 443"/>
                <a:gd name="T39" fmla="*/ 329 h 347"/>
                <a:gd name="T40" fmla="*/ 318 w 443"/>
                <a:gd name="T41" fmla="*/ 344 h 347"/>
                <a:gd name="T42" fmla="*/ 202 w 443"/>
                <a:gd name="T43" fmla="*/ 209 h 347"/>
                <a:gd name="T44" fmla="*/ 194 w 443"/>
                <a:gd name="T45" fmla="*/ 180 h 347"/>
                <a:gd name="T46" fmla="*/ 165 w 443"/>
                <a:gd name="T47" fmla="*/ 150 h 347"/>
                <a:gd name="T48" fmla="*/ 170 w 443"/>
                <a:gd name="T49" fmla="*/ 110 h 347"/>
                <a:gd name="T50" fmla="*/ 203 w 443"/>
                <a:gd name="T51" fmla="*/ 128 h 347"/>
                <a:gd name="T52" fmla="*/ 228 w 443"/>
                <a:gd name="T53" fmla="*/ 113 h 347"/>
                <a:gd name="T54" fmla="*/ 260 w 443"/>
                <a:gd name="T55" fmla="*/ 112 h 347"/>
                <a:gd name="T56" fmla="*/ 286 w 443"/>
                <a:gd name="T57" fmla="*/ 122 h 347"/>
                <a:gd name="T58" fmla="*/ 327 w 443"/>
                <a:gd name="T59" fmla="*/ 115 h 347"/>
                <a:gd name="T60" fmla="*/ 368 w 443"/>
                <a:gd name="T61" fmla="*/ 125 h 347"/>
                <a:gd name="T62" fmla="*/ 419 w 443"/>
                <a:gd name="T63" fmla="*/ 138 h 347"/>
                <a:gd name="T64" fmla="*/ 252 w 443"/>
                <a:gd name="T65" fmla="*/ 332 h 347"/>
                <a:gd name="T66" fmla="*/ 266 w 443"/>
                <a:gd name="T67" fmla="*/ 339 h 347"/>
                <a:gd name="T68" fmla="*/ 232 w 443"/>
                <a:gd name="T69" fmla="*/ 315 h 347"/>
                <a:gd name="T70" fmla="*/ 232 w 443"/>
                <a:gd name="T71" fmla="*/ 315 h 347"/>
                <a:gd name="T72" fmla="*/ 266 w 443"/>
                <a:gd name="T73" fmla="*/ 295 h 347"/>
                <a:gd name="T74" fmla="*/ 241 w 443"/>
                <a:gd name="T75" fmla="*/ 306 h 347"/>
                <a:gd name="T76" fmla="*/ 118 w 443"/>
                <a:gd name="T77" fmla="*/ 193 h 347"/>
                <a:gd name="T78" fmla="*/ 131 w 443"/>
                <a:gd name="T79" fmla="*/ 213 h 347"/>
                <a:gd name="T80" fmla="*/ 105 w 443"/>
                <a:gd name="T81" fmla="*/ 171 h 347"/>
                <a:gd name="T82" fmla="*/ 105 w 443"/>
                <a:gd name="T83" fmla="*/ 171 h 347"/>
                <a:gd name="T84" fmla="*/ 125 w 443"/>
                <a:gd name="T85" fmla="*/ 234 h 347"/>
                <a:gd name="T86" fmla="*/ 87 w 443"/>
                <a:gd name="T87" fmla="*/ 193 h 347"/>
                <a:gd name="T88" fmla="*/ 102 w 443"/>
                <a:gd name="T89" fmla="*/ 209 h 347"/>
                <a:gd name="T90" fmla="*/ 59 w 443"/>
                <a:gd name="T91" fmla="*/ 148 h 347"/>
                <a:gd name="T92" fmla="*/ 79 w 443"/>
                <a:gd name="T93" fmla="*/ 187 h 347"/>
                <a:gd name="T94" fmla="*/ 59 w 443"/>
                <a:gd name="T95" fmla="*/ 148 h 347"/>
                <a:gd name="T96" fmla="*/ 96 w 443"/>
                <a:gd name="T97" fmla="*/ 151 h 347"/>
                <a:gd name="T98" fmla="*/ 66 w 443"/>
                <a:gd name="T99" fmla="*/ 145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3" h="347">
                  <a:moveTo>
                    <a:pt x="420" y="139"/>
                  </a:moveTo>
                  <a:lnTo>
                    <a:pt x="420" y="139"/>
                  </a:lnTo>
                  <a:cubicBezTo>
                    <a:pt x="419" y="127"/>
                    <a:pt x="419" y="127"/>
                    <a:pt x="419" y="127"/>
                  </a:cubicBezTo>
                  <a:cubicBezTo>
                    <a:pt x="434" y="121"/>
                    <a:pt x="434" y="121"/>
                    <a:pt x="434" y="121"/>
                  </a:cubicBezTo>
                  <a:cubicBezTo>
                    <a:pt x="442" y="121"/>
                    <a:pt x="442" y="121"/>
                    <a:pt x="442" y="121"/>
                  </a:cubicBezTo>
                  <a:cubicBezTo>
                    <a:pt x="442" y="115"/>
                    <a:pt x="442" y="115"/>
                    <a:pt x="442" y="115"/>
                  </a:cubicBezTo>
                  <a:cubicBezTo>
                    <a:pt x="426" y="110"/>
                    <a:pt x="426" y="110"/>
                    <a:pt x="426" y="110"/>
                  </a:cubicBezTo>
                  <a:cubicBezTo>
                    <a:pt x="419" y="104"/>
                    <a:pt x="419" y="104"/>
                    <a:pt x="419" y="104"/>
                  </a:cubicBezTo>
                  <a:cubicBezTo>
                    <a:pt x="414" y="83"/>
                    <a:pt x="414" y="83"/>
                    <a:pt x="414" y="83"/>
                  </a:cubicBezTo>
                  <a:cubicBezTo>
                    <a:pt x="403" y="58"/>
                    <a:pt x="403" y="58"/>
                    <a:pt x="403" y="58"/>
                  </a:cubicBezTo>
                  <a:cubicBezTo>
                    <a:pt x="393" y="52"/>
                    <a:pt x="393" y="52"/>
                    <a:pt x="393" y="52"/>
                  </a:cubicBezTo>
                  <a:cubicBezTo>
                    <a:pt x="380" y="69"/>
                    <a:pt x="380" y="69"/>
                    <a:pt x="380" y="69"/>
                  </a:cubicBezTo>
                  <a:cubicBezTo>
                    <a:pt x="350" y="58"/>
                    <a:pt x="350" y="58"/>
                    <a:pt x="350" y="58"/>
                  </a:cubicBezTo>
                  <a:cubicBezTo>
                    <a:pt x="309" y="52"/>
                    <a:pt x="309" y="52"/>
                    <a:pt x="309" y="52"/>
                  </a:cubicBezTo>
                  <a:cubicBezTo>
                    <a:pt x="295" y="41"/>
                    <a:pt x="295" y="41"/>
                    <a:pt x="295" y="41"/>
                  </a:cubicBezTo>
                  <a:cubicBezTo>
                    <a:pt x="278" y="35"/>
                    <a:pt x="278" y="35"/>
                    <a:pt x="278" y="35"/>
                  </a:cubicBezTo>
                  <a:cubicBezTo>
                    <a:pt x="246" y="3"/>
                    <a:pt x="246" y="3"/>
                    <a:pt x="246" y="3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31" y="5"/>
                    <a:pt x="231" y="5"/>
                    <a:pt x="231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18" y="64"/>
                    <a:pt x="118" y="64"/>
                    <a:pt x="118" y="64"/>
                  </a:cubicBezTo>
                  <a:cubicBezTo>
                    <a:pt x="113" y="92"/>
                    <a:pt x="113" y="92"/>
                    <a:pt x="113" y="92"/>
                  </a:cubicBezTo>
                  <a:cubicBezTo>
                    <a:pt x="96" y="93"/>
                    <a:pt x="96" y="93"/>
                    <a:pt x="96" y="93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1" y="158"/>
                    <a:pt x="21" y="158"/>
                    <a:pt x="21" y="158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08" y="153"/>
                    <a:pt x="108" y="153"/>
                    <a:pt x="108" y="153"/>
                  </a:cubicBezTo>
                  <a:cubicBezTo>
                    <a:pt x="121" y="176"/>
                    <a:pt x="121" y="176"/>
                    <a:pt x="121" y="176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51" y="200"/>
                    <a:pt x="151" y="200"/>
                    <a:pt x="151" y="200"/>
                  </a:cubicBezTo>
                  <a:cubicBezTo>
                    <a:pt x="165" y="216"/>
                    <a:pt x="165" y="216"/>
                    <a:pt x="165" y="216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39" y="213"/>
                    <a:pt x="139" y="213"/>
                    <a:pt x="139" y="213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40" y="240"/>
                    <a:pt x="140" y="240"/>
                    <a:pt x="140" y="240"/>
                  </a:cubicBezTo>
                  <a:cubicBezTo>
                    <a:pt x="157" y="240"/>
                    <a:pt x="157" y="240"/>
                    <a:pt x="157" y="240"/>
                  </a:cubicBezTo>
                  <a:cubicBezTo>
                    <a:pt x="176" y="257"/>
                    <a:pt x="176" y="257"/>
                    <a:pt x="176" y="257"/>
                  </a:cubicBezTo>
                  <a:cubicBezTo>
                    <a:pt x="194" y="263"/>
                    <a:pt x="194" y="263"/>
                    <a:pt x="194" y="263"/>
                  </a:cubicBezTo>
                  <a:cubicBezTo>
                    <a:pt x="200" y="278"/>
                    <a:pt x="200" y="278"/>
                    <a:pt x="200" y="278"/>
                  </a:cubicBezTo>
                  <a:cubicBezTo>
                    <a:pt x="208" y="287"/>
                    <a:pt x="208" y="287"/>
                    <a:pt x="208" y="287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63" y="287"/>
                    <a:pt x="263" y="287"/>
                    <a:pt x="263" y="287"/>
                  </a:cubicBezTo>
                  <a:cubicBezTo>
                    <a:pt x="281" y="297"/>
                    <a:pt x="281" y="297"/>
                    <a:pt x="281" y="297"/>
                  </a:cubicBezTo>
                  <a:cubicBezTo>
                    <a:pt x="321" y="338"/>
                    <a:pt x="321" y="338"/>
                    <a:pt x="321" y="338"/>
                  </a:cubicBezTo>
                  <a:cubicBezTo>
                    <a:pt x="310" y="338"/>
                    <a:pt x="310" y="338"/>
                    <a:pt x="310" y="338"/>
                  </a:cubicBezTo>
                  <a:cubicBezTo>
                    <a:pt x="292" y="329"/>
                    <a:pt x="292" y="329"/>
                    <a:pt x="292" y="329"/>
                  </a:cubicBezTo>
                  <a:cubicBezTo>
                    <a:pt x="301" y="341"/>
                    <a:pt x="301" y="341"/>
                    <a:pt x="301" y="341"/>
                  </a:cubicBezTo>
                  <a:cubicBezTo>
                    <a:pt x="318" y="346"/>
                    <a:pt x="318" y="346"/>
                    <a:pt x="318" y="346"/>
                  </a:cubicBezTo>
                  <a:cubicBezTo>
                    <a:pt x="318" y="344"/>
                    <a:pt x="318" y="344"/>
                    <a:pt x="318" y="344"/>
                  </a:cubicBezTo>
                  <a:cubicBezTo>
                    <a:pt x="324" y="330"/>
                    <a:pt x="324" y="330"/>
                    <a:pt x="324" y="330"/>
                  </a:cubicBezTo>
                  <a:cubicBezTo>
                    <a:pt x="267" y="268"/>
                    <a:pt x="267" y="268"/>
                    <a:pt x="267" y="268"/>
                  </a:cubicBezTo>
                  <a:cubicBezTo>
                    <a:pt x="202" y="209"/>
                    <a:pt x="202" y="209"/>
                    <a:pt x="202" y="209"/>
                  </a:cubicBezTo>
                  <a:cubicBezTo>
                    <a:pt x="200" y="200"/>
                    <a:pt x="200" y="200"/>
                    <a:pt x="200" y="200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1" y="167"/>
                    <a:pt x="191" y="167"/>
                    <a:pt x="191" y="167"/>
                  </a:cubicBezTo>
                  <a:cubicBezTo>
                    <a:pt x="176" y="148"/>
                    <a:pt x="176" y="148"/>
                    <a:pt x="176" y="148"/>
                  </a:cubicBezTo>
                  <a:cubicBezTo>
                    <a:pt x="165" y="150"/>
                    <a:pt x="165" y="150"/>
                    <a:pt x="165" y="150"/>
                  </a:cubicBezTo>
                  <a:cubicBezTo>
                    <a:pt x="163" y="138"/>
                    <a:pt x="163" y="138"/>
                    <a:pt x="163" y="138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70" y="110"/>
                    <a:pt x="170" y="110"/>
                    <a:pt x="170" y="110"/>
                  </a:cubicBezTo>
                  <a:cubicBezTo>
                    <a:pt x="177" y="102"/>
                    <a:pt x="177" y="102"/>
                    <a:pt x="177" y="102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12" y="125"/>
                    <a:pt x="212" y="125"/>
                    <a:pt x="212" y="125"/>
                  </a:cubicBezTo>
                  <a:cubicBezTo>
                    <a:pt x="214" y="115"/>
                    <a:pt x="214" y="115"/>
                    <a:pt x="214" y="115"/>
                  </a:cubicBezTo>
                  <a:cubicBezTo>
                    <a:pt x="228" y="113"/>
                    <a:pt x="228" y="113"/>
                    <a:pt x="228" y="113"/>
                  </a:cubicBezTo>
                  <a:cubicBezTo>
                    <a:pt x="238" y="113"/>
                    <a:pt x="238" y="113"/>
                    <a:pt x="238" y="113"/>
                  </a:cubicBezTo>
                  <a:cubicBezTo>
                    <a:pt x="246" y="104"/>
                    <a:pt x="246" y="104"/>
                    <a:pt x="246" y="104"/>
                  </a:cubicBezTo>
                  <a:cubicBezTo>
                    <a:pt x="260" y="112"/>
                    <a:pt x="260" y="112"/>
                    <a:pt x="260" y="112"/>
                  </a:cubicBezTo>
                  <a:cubicBezTo>
                    <a:pt x="266" y="106"/>
                    <a:pt x="266" y="106"/>
                    <a:pt x="266" y="106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96" y="115"/>
                    <a:pt x="296" y="115"/>
                    <a:pt x="296" y="115"/>
                  </a:cubicBezTo>
                  <a:cubicBezTo>
                    <a:pt x="315" y="121"/>
                    <a:pt x="315" y="121"/>
                    <a:pt x="315" y="121"/>
                  </a:cubicBezTo>
                  <a:cubicBezTo>
                    <a:pt x="327" y="115"/>
                    <a:pt x="327" y="115"/>
                    <a:pt x="327" y="115"/>
                  </a:cubicBezTo>
                  <a:cubicBezTo>
                    <a:pt x="332" y="121"/>
                    <a:pt x="332" y="121"/>
                    <a:pt x="332" y="121"/>
                  </a:cubicBezTo>
                  <a:cubicBezTo>
                    <a:pt x="351" y="118"/>
                    <a:pt x="351" y="118"/>
                    <a:pt x="351" y="118"/>
                  </a:cubicBezTo>
                  <a:cubicBezTo>
                    <a:pt x="368" y="125"/>
                    <a:pt x="368" y="125"/>
                    <a:pt x="368" y="125"/>
                  </a:cubicBezTo>
                  <a:cubicBezTo>
                    <a:pt x="379" y="122"/>
                    <a:pt x="379" y="122"/>
                    <a:pt x="379" y="122"/>
                  </a:cubicBezTo>
                  <a:cubicBezTo>
                    <a:pt x="396" y="136"/>
                    <a:pt x="396" y="136"/>
                    <a:pt x="396" y="136"/>
                  </a:cubicBezTo>
                  <a:cubicBezTo>
                    <a:pt x="419" y="138"/>
                    <a:pt x="419" y="138"/>
                    <a:pt x="419" y="138"/>
                  </a:cubicBezTo>
                  <a:cubicBezTo>
                    <a:pt x="420" y="139"/>
                    <a:pt x="420" y="139"/>
                    <a:pt x="420" y="139"/>
                  </a:cubicBezTo>
                  <a:close/>
                  <a:moveTo>
                    <a:pt x="252" y="332"/>
                  </a:moveTo>
                  <a:lnTo>
                    <a:pt x="252" y="332"/>
                  </a:lnTo>
                  <a:lnTo>
                    <a:pt x="280" y="332"/>
                  </a:lnTo>
                  <a:cubicBezTo>
                    <a:pt x="290" y="341"/>
                    <a:pt x="290" y="341"/>
                    <a:pt x="290" y="341"/>
                  </a:cubicBezTo>
                  <a:cubicBezTo>
                    <a:pt x="266" y="339"/>
                    <a:pt x="266" y="339"/>
                    <a:pt x="266" y="339"/>
                  </a:cubicBezTo>
                  <a:cubicBezTo>
                    <a:pt x="252" y="332"/>
                    <a:pt x="252" y="332"/>
                    <a:pt x="252" y="332"/>
                  </a:cubicBezTo>
                  <a:close/>
                  <a:moveTo>
                    <a:pt x="232" y="315"/>
                  </a:moveTo>
                  <a:lnTo>
                    <a:pt x="232" y="315"/>
                  </a:lnTo>
                  <a:cubicBezTo>
                    <a:pt x="275" y="315"/>
                    <a:pt x="275" y="315"/>
                    <a:pt x="275" y="315"/>
                  </a:cubicBezTo>
                  <a:cubicBezTo>
                    <a:pt x="257" y="323"/>
                    <a:pt x="257" y="323"/>
                    <a:pt x="257" y="323"/>
                  </a:cubicBezTo>
                  <a:cubicBezTo>
                    <a:pt x="232" y="315"/>
                    <a:pt x="232" y="315"/>
                    <a:pt x="232" y="315"/>
                  </a:cubicBezTo>
                  <a:close/>
                  <a:moveTo>
                    <a:pt x="234" y="295"/>
                  </a:moveTo>
                  <a:lnTo>
                    <a:pt x="234" y="295"/>
                  </a:lnTo>
                  <a:cubicBezTo>
                    <a:pt x="266" y="295"/>
                    <a:pt x="266" y="295"/>
                    <a:pt x="266" y="295"/>
                  </a:cubicBezTo>
                  <a:cubicBezTo>
                    <a:pt x="272" y="301"/>
                    <a:pt x="272" y="301"/>
                    <a:pt x="272" y="301"/>
                  </a:cubicBezTo>
                  <a:cubicBezTo>
                    <a:pt x="257" y="309"/>
                    <a:pt x="257" y="309"/>
                    <a:pt x="257" y="309"/>
                  </a:cubicBezTo>
                  <a:cubicBezTo>
                    <a:pt x="241" y="306"/>
                    <a:pt x="241" y="306"/>
                    <a:pt x="241" y="306"/>
                  </a:cubicBezTo>
                  <a:cubicBezTo>
                    <a:pt x="234" y="295"/>
                    <a:pt x="234" y="295"/>
                    <a:pt x="234" y="295"/>
                  </a:cubicBezTo>
                  <a:close/>
                  <a:moveTo>
                    <a:pt x="118" y="193"/>
                  </a:moveTo>
                  <a:lnTo>
                    <a:pt x="118" y="193"/>
                  </a:lnTo>
                  <a:cubicBezTo>
                    <a:pt x="127" y="194"/>
                    <a:pt x="127" y="194"/>
                    <a:pt x="127" y="194"/>
                  </a:cubicBezTo>
                  <a:cubicBezTo>
                    <a:pt x="137" y="208"/>
                    <a:pt x="137" y="208"/>
                    <a:pt x="137" y="208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18" y="193"/>
                    <a:pt x="118" y="193"/>
                    <a:pt x="118" y="193"/>
                  </a:cubicBezTo>
                  <a:close/>
                  <a:moveTo>
                    <a:pt x="105" y="171"/>
                  </a:moveTo>
                  <a:lnTo>
                    <a:pt x="105" y="171"/>
                  </a:lnTo>
                  <a:cubicBezTo>
                    <a:pt x="119" y="187"/>
                    <a:pt x="119" y="187"/>
                    <a:pt x="119" y="187"/>
                  </a:cubicBezTo>
                  <a:cubicBezTo>
                    <a:pt x="104" y="182"/>
                    <a:pt x="104" y="182"/>
                    <a:pt x="104" y="182"/>
                  </a:cubicBezTo>
                  <a:cubicBezTo>
                    <a:pt x="105" y="171"/>
                    <a:pt x="105" y="171"/>
                    <a:pt x="105" y="171"/>
                  </a:cubicBezTo>
                  <a:close/>
                  <a:moveTo>
                    <a:pt x="108" y="220"/>
                  </a:moveTo>
                  <a:lnTo>
                    <a:pt x="108" y="220"/>
                  </a:lnTo>
                  <a:cubicBezTo>
                    <a:pt x="125" y="234"/>
                    <a:pt x="125" y="234"/>
                    <a:pt x="125" y="234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08" y="220"/>
                    <a:pt x="108" y="220"/>
                    <a:pt x="108" y="220"/>
                  </a:cubicBezTo>
                  <a:close/>
                  <a:moveTo>
                    <a:pt x="87" y="193"/>
                  </a:moveTo>
                  <a:lnTo>
                    <a:pt x="87" y="193"/>
                  </a:lnTo>
                  <a:cubicBezTo>
                    <a:pt x="99" y="199"/>
                    <a:pt x="99" y="199"/>
                    <a:pt x="99" y="199"/>
                  </a:cubicBezTo>
                  <a:cubicBezTo>
                    <a:pt x="102" y="209"/>
                    <a:pt x="102" y="209"/>
                    <a:pt x="102" y="209"/>
                  </a:cubicBezTo>
                  <a:cubicBezTo>
                    <a:pt x="87" y="193"/>
                    <a:pt x="87" y="193"/>
                    <a:pt x="87" y="193"/>
                  </a:cubicBezTo>
                  <a:close/>
                  <a:moveTo>
                    <a:pt x="59" y="148"/>
                  </a:moveTo>
                  <a:lnTo>
                    <a:pt x="59" y="148"/>
                  </a:lnTo>
                  <a:cubicBezTo>
                    <a:pt x="79" y="164"/>
                    <a:pt x="79" y="164"/>
                    <a:pt x="79" y="164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66" y="171"/>
                    <a:pt x="66" y="171"/>
                    <a:pt x="66" y="171"/>
                  </a:cubicBezTo>
                  <a:cubicBezTo>
                    <a:pt x="70" y="167"/>
                    <a:pt x="70" y="167"/>
                    <a:pt x="70" y="167"/>
                  </a:cubicBezTo>
                  <a:cubicBezTo>
                    <a:pt x="59" y="148"/>
                    <a:pt x="59" y="148"/>
                    <a:pt x="59" y="148"/>
                  </a:cubicBezTo>
                  <a:close/>
                  <a:moveTo>
                    <a:pt x="72" y="116"/>
                  </a:moveTo>
                  <a:lnTo>
                    <a:pt x="72" y="116"/>
                  </a:lnTo>
                  <a:cubicBezTo>
                    <a:pt x="96" y="151"/>
                    <a:pt x="96" y="151"/>
                    <a:pt x="96" y="151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4" y="122"/>
                    <a:pt x="64" y="122"/>
                    <a:pt x="64" y="122"/>
                  </a:cubicBezTo>
                  <a:lnTo>
                    <a:pt x="72" y="116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70" name="Freeform 67"/>
            <p:cNvSpPr>
              <a:spLocks noChangeArrowheads="1"/>
            </p:cNvSpPr>
            <p:nvPr/>
          </p:nvSpPr>
          <p:spPr bwMode="auto">
            <a:xfrm>
              <a:off x="5245100" y="3148013"/>
              <a:ext cx="111125" cy="96837"/>
            </a:xfrm>
            <a:custGeom>
              <a:avLst/>
              <a:gdLst>
                <a:gd name="T0" fmla="*/ 161 w 307"/>
                <a:gd name="T1" fmla="*/ 228 h 271"/>
                <a:gd name="T2" fmla="*/ 39 w 307"/>
                <a:gd name="T3" fmla="*/ 107 h 271"/>
                <a:gd name="T4" fmla="*/ 42 w 307"/>
                <a:gd name="T5" fmla="*/ 92 h 271"/>
                <a:gd name="T6" fmla="*/ 28 w 307"/>
                <a:gd name="T7" fmla="*/ 65 h 271"/>
                <a:gd name="T8" fmla="*/ 2 w 307"/>
                <a:gd name="T9" fmla="*/ 48 h 271"/>
                <a:gd name="T10" fmla="*/ 7 w 307"/>
                <a:gd name="T11" fmla="*/ 29 h 271"/>
                <a:gd name="T12" fmla="*/ 14 w 307"/>
                <a:gd name="T13" fmla="*/ 0 h 271"/>
                <a:gd name="T14" fmla="*/ 40 w 307"/>
                <a:gd name="T15" fmla="*/ 26 h 271"/>
                <a:gd name="T16" fmla="*/ 51 w 307"/>
                <a:gd name="T17" fmla="*/ 13 h 271"/>
                <a:gd name="T18" fmla="*/ 75 w 307"/>
                <a:gd name="T19" fmla="*/ 11 h 271"/>
                <a:gd name="T20" fmla="*/ 97 w 307"/>
                <a:gd name="T21" fmla="*/ 10 h 271"/>
                <a:gd name="T22" fmla="*/ 117 w 307"/>
                <a:gd name="T23" fmla="*/ 7 h 271"/>
                <a:gd name="T24" fmla="*/ 133 w 307"/>
                <a:gd name="T25" fmla="*/ 13 h 271"/>
                <a:gd name="T26" fmla="*/ 164 w 307"/>
                <a:gd name="T27" fmla="*/ 13 h 271"/>
                <a:gd name="T28" fmla="*/ 188 w 307"/>
                <a:gd name="T29" fmla="*/ 16 h 271"/>
                <a:gd name="T30" fmla="*/ 216 w 307"/>
                <a:gd name="T31" fmla="*/ 20 h 271"/>
                <a:gd name="T32" fmla="*/ 256 w 307"/>
                <a:gd name="T33" fmla="*/ 36 h 271"/>
                <a:gd name="T34" fmla="*/ 269 w 307"/>
                <a:gd name="T35" fmla="*/ 39 h 271"/>
                <a:gd name="T36" fmla="*/ 277 w 307"/>
                <a:gd name="T37" fmla="*/ 60 h 271"/>
                <a:gd name="T38" fmla="*/ 260 w 307"/>
                <a:gd name="T39" fmla="*/ 95 h 271"/>
                <a:gd name="T40" fmla="*/ 297 w 307"/>
                <a:gd name="T41" fmla="*/ 115 h 271"/>
                <a:gd name="T42" fmla="*/ 300 w 307"/>
                <a:gd name="T43" fmla="*/ 133 h 271"/>
                <a:gd name="T44" fmla="*/ 279 w 307"/>
                <a:gd name="T45" fmla="*/ 132 h 271"/>
                <a:gd name="T46" fmla="*/ 297 w 307"/>
                <a:gd name="T47" fmla="*/ 170 h 271"/>
                <a:gd name="T48" fmla="*/ 277 w 307"/>
                <a:gd name="T49" fmla="*/ 173 h 271"/>
                <a:gd name="T50" fmla="*/ 250 w 307"/>
                <a:gd name="T51" fmla="*/ 169 h 271"/>
                <a:gd name="T52" fmla="*/ 265 w 307"/>
                <a:gd name="T53" fmla="*/ 190 h 271"/>
                <a:gd name="T54" fmla="*/ 257 w 307"/>
                <a:gd name="T55" fmla="*/ 208 h 271"/>
                <a:gd name="T56" fmla="*/ 239 w 307"/>
                <a:gd name="T57" fmla="*/ 225 h 271"/>
                <a:gd name="T58" fmla="*/ 230 w 307"/>
                <a:gd name="T59" fmla="*/ 265 h 271"/>
                <a:gd name="T60" fmla="*/ 205 w 307"/>
                <a:gd name="T61" fmla="*/ 245 h 271"/>
                <a:gd name="T62" fmla="*/ 166 w 307"/>
                <a:gd name="T63" fmla="*/ 245 h 271"/>
                <a:gd name="T64" fmla="*/ 155 w 307"/>
                <a:gd name="T65" fmla="*/ 24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7" h="271">
                  <a:moveTo>
                    <a:pt x="155" y="242"/>
                  </a:moveTo>
                  <a:lnTo>
                    <a:pt x="161" y="228"/>
                  </a:lnTo>
                  <a:lnTo>
                    <a:pt x="104" y="166"/>
                  </a:lnTo>
                  <a:lnTo>
                    <a:pt x="39" y="107"/>
                  </a:lnTo>
                  <a:lnTo>
                    <a:pt x="37" y="98"/>
                  </a:lnTo>
                  <a:lnTo>
                    <a:pt x="42" y="92"/>
                  </a:lnTo>
                  <a:lnTo>
                    <a:pt x="31" y="78"/>
                  </a:lnTo>
                  <a:lnTo>
                    <a:pt x="28" y="65"/>
                  </a:lnTo>
                  <a:lnTo>
                    <a:pt x="13" y="46"/>
                  </a:lnTo>
                  <a:lnTo>
                    <a:pt x="2" y="48"/>
                  </a:lnTo>
                  <a:lnTo>
                    <a:pt x="0" y="36"/>
                  </a:lnTo>
                  <a:lnTo>
                    <a:pt x="7" y="29"/>
                  </a:lnTo>
                  <a:lnTo>
                    <a:pt x="7" y="8"/>
                  </a:lnTo>
                  <a:lnTo>
                    <a:pt x="14" y="0"/>
                  </a:lnTo>
                  <a:lnTo>
                    <a:pt x="32" y="16"/>
                  </a:lnTo>
                  <a:lnTo>
                    <a:pt x="40" y="26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65" y="11"/>
                  </a:lnTo>
                  <a:lnTo>
                    <a:pt x="75" y="11"/>
                  </a:lnTo>
                  <a:lnTo>
                    <a:pt x="83" y="2"/>
                  </a:lnTo>
                  <a:lnTo>
                    <a:pt x="97" y="10"/>
                  </a:lnTo>
                  <a:lnTo>
                    <a:pt x="103" y="4"/>
                  </a:lnTo>
                  <a:lnTo>
                    <a:pt x="117" y="7"/>
                  </a:lnTo>
                  <a:lnTo>
                    <a:pt x="123" y="20"/>
                  </a:lnTo>
                  <a:lnTo>
                    <a:pt x="133" y="13"/>
                  </a:lnTo>
                  <a:lnTo>
                    <a:pt x="152" y="19"/>
                  </a:lnTo>
                  <a:lnTo>
                    <a:pt x="164" y="13"/>
                  </a:lnTo>
                  <a:lnTo>
                    <a:pt x="169" y="19"/>
                  </a:lnTo>
                  <a:lnTo>
                    <a:pt x="188" y="16"/>
                  </a:lnTo>
                  <a:lnTo>
                    <a:pt x="205" y="23"/>
                  </a:lnTo>
                  <a:lnTo>
                    <a:pt x="216" y="20"/>
                  </a:lnTo>
                  <a:lnTo>
                    <a:pt x="233" y="34"/>
                  </a:lnTo>
                  <a:lnTo>
                    <a:pt x="256" y="36"/>
                  </a:lnTo>
                  <a:lnTo>
                    <a:pt x="262" y="43"/>
                  </a:lnTo>
                  <a:lnTo>
                    <a:pt x="269" y="39"/>
                  </a:lnTo>
                  <a:lnTo>
                    <a:pt x="279" y="39"/>
                  </a:lnTo>
                  <a:lnTo>
                    <a:pt x="277" y="60"/>
                  </a:lnTo>
                  <a:lnTo>
                    <a:pt x="260" y="85"/>
                  </a:lnTo>
                  <a:lnTo>
                    <a:pt x="260" y="95"/>
                  </a:lnTo>
                  <a:lnTo>
                    <a:pt x="285" y="114"/>
                  </a:lnTo>
                  <a:lnTo>
                    <a:pt x="297" y="115"/>
                  </a:lnTo>
                  <a:lnTo>
                    <a:pt x="306" y="124"/>
                  </a:lnTo>
                  <a:lnTo>
                    <a:pt x="300" y="133"/>
                  </a:lnTo>
                  <a:lnTo>
                    <a:pt x="286" y="126"/>
                  </a:lnTo>
                  <a:lnTo>
                    <a:pt x="279" y="132"/>
                  </a:lnTo>
                  <a:lnTo>
                    <a:pt x="279" y="149"/>
                  </a:lnTo>
                  <a:lnTo>
                    <a:pt x="297" y="170"/>
                  </a:lnTo>
                  <a:lnTo>
                    <a:pt x="289" y="178"/>
                  </a:lnTo>
                  <a:lnTo>
                    <a:pt x="277" y="173"/>
                  </a:lnTo>
                  <a:lnTo>
                    <a:pt x="259" y="161"/>
                  </a:lnTo>
                  <a:lnTo>
                    <a:pt x="250" y="169"/>
                  </a:lnTo>
                  <a:lnTo>
                    <a:pt x="250" y="181"/>
                  </a:lnTo>
                  <a:lnTo>
                    <a:pt x="265" y="190"/>
                  </a:lnTo>
                  <a:lnTo>
                    <a:pt x="269" y="202"/>
                  </a:lnTo>
                  <a:lnTo>
                    <a:pt x="257" y="208"/>
                  </a:lnTo>
                  <a:lnTo>
                    <a:pt x="247" y="210"/>
                  </a:lnTo>
                  <a:lnTo>
                    <a:pt x="239" y="225"/>
                  </a:lnTo>
                  <a:lnTo>
                    <a:pt x="239" y="248"/>
                  </a:lnTo>
                  <a:lnTo>
                    <a:pt x="230" y="265"/>
                  </a:lnTo>
                  <a:lnTo>
                    <a:pt x="222" y="270"/>
                  </a:lnTo>
                  <a:lnTo>
                    <a:pt x="205" y="245"/>
                  </a:lnTo>
                  <a:lnTo>
                    <a:pt x="196" y="250"/>
                  </a:lnTo>
                  <a:lnTo>
                    <a:pt x="166" y="245"/>
                  </a:lnTo>
                  <a:lnTo>
                    <a:pt x="155" y="244"/>
                  </a:lnTo>
                  <a:lnTo>
                    <a:pt x="155" y="242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71" name="Freeform 68"/>
            <p:cNvSpPr>
              <a:spLocks noChangeArrowheads="1"/>
            </p:cNvSpPr>
            <p:nvPr/>
          </p:nvSpPr>
          <p:spPr bwMode="auto">
            <a:xfrm>
              <a:off x="5184775" y="3092450"/>
              <a:ext cx="85725" cy="53975"/>
            </a:xfrm>
            <a:custGeom>
              <a:avLst/>
              <a:gdLst>
                <a:gd name="T0" fmla="*/ 6 w 238"/>
                <a:gd name="T1" fmla="*/ 150 h 151"/>
                <a:gd name="T2" fmla="*/ 35 w 238"/>
                <a:gd name="T3" fmla="*/ 148 h 151"/>
                <a:gd name="T4" fmla="*/ 55 w 238"/>
                <a:gd name="T5" fmla="*/ 133 h 151"/>
                <a:gd name="T6" fmla="*/ 72 w 238"/>
                <a:gd name="T7" fmla="*/ 129 h 151"/>
                <a:gd name="T8" fmla="*/ 102 w 238"/>
                <a:gd name="T9" fmla="*/ 142 h 151"/>
                <a:gd name="T10" fmla="*/ 119 w 238"/>
                <a:gd name="T11" fmla="*/ 141 h 151"/>
                <a:gd name="T12" fmla="*/ 124 w 238"/>
                <a:gd name="T13" fmla="*/ 113 h 151"/>
                <a:gd name="T14" fmla="*/ 150 w 238"/>
                <a:gd name="T15" fmla="*/ 99 h 151"/>
                <a:gd name="T16" fmla="*/ 153 w 238"/>
                <a:gd name="T17" fmla="*/ 80 h 151"/>
                <a:gd name="T18" fmla="*/ 201 w 238"/>
                <a:gd name="T19" fmla="*/ 54 h 151"/>
                <a:gd name="T20" fmla="*/ 237 w 238"/>
                <a:gd name="T21" fmla="*/ 54 h 151"/>
                <a:gd name="T22" fmla="*/ 234 w 238"/>
                <a:gd name="T23" fmla="*/ 23 h 151"/>
                <a:gd name="T24" fmla="*/ 214 w 238"/>
                <a:gd name="T25" fmla="*/ 0 h 151"/>
                <a:gd name="T26" fmla="*/ 194 w 238"/>
                <a:gd name="T27" fmla="*/ 6 h 151"/>
                <a:gd name="T28" fmla="*/ 157 w 238"/>
                <a:gd name="T29" fmla="*/ 26 h 151"/>
                <a:gd name="T30" fmla="*/ 150 w 238"/>
                <a:gd name="T31" fmla="*/ 25 h 151"/>
                <a:gd name="T32" fmla="*/ 137 w 238"/>
                <a:gd name="T33" fmla="*/ 26 h 151"/>
                <a:gd name="T34" fmla="*/ 119 w 238"/>
                <a:gd name="T35" fmla="*/ 35 h 151"/>
                <a:gd name="T36" fmla="*/ 102 w 238"/>
                <a:gd name="T37" fmla="*/ 35 h 151"/>
                <a:gd name="T38" fmla="*/ 82 w 238"/>
                <a:gd name="T39" fmla="*/ 43 h 151"/>
                <a:gd name="T40" fmla="*/ 72 w 238"/>
                <a:gd name="T41" fmla="*/ 31 h 151"/>
                <a:gd name="T42" fmla="*/ 35 w 238"/>
                <a:gd name="T43" fmla="*/ 31 h 151"/>
                <a:gd name="T44" fmla="*/ 23 w 238"/>
                <a:gd name="T45" fmla="*/ 29 h 151"/>
                <a:gd name="T46" fmla="*/ 4 w 238"/>
                <a:gd name="T47" fmla="*/ 55 h 151"/>
                <a:gd name="T48" fmla="*/ 10 w 238"/>
                <a:gd name="T49" fmla="*/ 69 h 151"/>
                <a:gd name="T50" fmla="*/ 0 w 238"/>
                <a:gd name="T51" fmla="*/ 86 h 151"/>
                <a:gd name="T52" fmla="*/ 3 w 238"/>
                <a:gd name="T53" fmla="*/ 113 h 151"/>
                <a:gd name="T54" fmla="*/ 4 w 238"/>
                <a:gd name="T55" fmla="*/ 113 h 151"/>
                <a:gd name="T56" fmla="*/ 21 w 238"/>
                <a:gd name="T57" fmla="*/ 121 h 151"/>
                <a:gd name="T58" fmla="*/ 20 w 238"/>
                <a:gd name="T59" fmla="*/ 132 h 151"/>
                <a:gd name="T60" fmla="*/ 6 w 238"/>
                <a:gd name="T61" fmla="*/ 135 h 151"/>
                <a:gd name="T62" fmla="*/ 6 w 238"/>
                <a:gd name="T63" fmla="*/ 1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8" h="151">
                  <a:moveTo>
                    <a:pt x="6" y="150"/>
                  </a:moveTo>
                  <a:lnTo>
                    <a:pt x="35" y="148"/>
                  </a:lnTo>
                  <a:lnTo>
                    <a:pt x="55" y="133"/>
                  </a:lnTo>
                  <a:lnTo>
                    <a:pt x="72" y="129"/>
                  </a:lnTo>
                  <a:lnTo>
                    <a:pt x="102" y="142"/>
                  </a:lnTo>
                  <a:lnTo>
                    <a:pt x="119" y="141"/>
                  </a:lnTo>
                  <a:lnTo>
                    <a:pt x="124" y="113"/>
                  </a:lnTo>
                  <a:lnTo>
                    <a:pt x="150" y="99"/>
                  </a:lnTo>
                  <a:lnTo>
                    <a:pt x="153" y="80"/>
                  </a:lnTo>
                  <a:lnTo>
                    <a:pt x="201" y="54"/>
                  </a:lnTo>
                  <a:lnTo>
                    <a:pt x="237" y="54"/>
                  </a:lnTo>
                  <a:lnTo>
                    <a:pt x="234" y="23"/>
                  </a:lnTo>
                  <a:lnTo>
                    <a:pt x="214" y="0"/>
                  </a:lnTo>
                  <a:lnTo>
                    <a:pt x="194" y="6"/>
                  </a:lnTo>
                  <a:lnTo>
                    <a:pt x="157" y="26"/>
                  </a:lnTo>
                  <a:lnTo>
                    <a:pt x="150" y="25"/>
                  </a:lnTo>
                  <a:lnTo>
                    <a:pt x="137" y="26"/>
                  </a:lnTo>
                  <a:lnTo>
                    <a:pt x="119" y="35"/>
                  </a:lnTo>
                  <a:lnTo>
                    <a:pt x="102" y="35"/>
                  </a:lnTo>
                  <a:lnTo>
                    <a:pt x="82" y="43"/>
                  </a:lnTo>
                  <a:lnTo>
                    <a:pt x="72" y="31"/>
                  </a:lnTo>
                  <a:lnTo>
                    <a:pt x="35" y="31"/>
                  </a:lnTo>
                  <a:lnTo>
                    <a:pt x="23" y="29"/>
                  </a:lnTo>
                  <a:lnTo>
                    <a:pt x="4" y="55"/>
                  </a:lnTo>
                  <a:lnTo>
                    <a:pt x="10" y="69"/>
                  </a:lnTo>
                  <a:lnTo>
                    <a:pt x="0" y="86"/>
                  </a:lnTo>
                  <a:lnTo>
                    <a:pt x="3" y="113"/>
                  </a:lnTo>
                  <a:lnTo>
                    <a:pt x="4" y="113"/>
                  </a:lnTo>
                  <a:lnTo>
                    <a:pt x="21" y="121"/>
                  </a:lnTo>
                  <a:lnTo>
                    <a:pt x="20" y="132"/>
                  </a:lnTo>
                  <a:lnTo>
                    <a:pt x="6" y="135"/>
                  </a:lnTo>
                  <a:lnTo>
                    <a:pt x="6" y="150"/>
                  </a:lnTo>
                </a:path>
              </a:pathLst>
            </a:custGeom>
            <a:solidFill>
              <a:srgbClr val="F1BB7B"/>
            </a:solidFill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72" name="Freeform 69"/>
            <p:cNvSpPr>
              <a:spLocks noChangeArrowheads="1"/>
            </p:cNvSpPr>
            <p:nvPr/>
          </p:nvSpPr>
          <p:spPr bwMode="auto">
            <a:xfrm>
              <a:off x="5072063" y="3009900"/>
              <a:ext cx="204787" cy="98425"/>
            </a:xfrm>
            <a:custGeom>
              <a:avLst/>
              <a:gdLst>
                <a:gd name="T0" fmla="*/ 344 w 567"/>
                <a:gd name="T1" fmla="*/ 262 h 275"/>
                <a:gd name="T2" fmla="*/ 391 w 567"/>
                <a:gd name="T3" fmla="*/ 274 h 275"/>
                <a:gd name="T4" fmla="*/ 428 w 567"/>
                <a:gd name="T5" fmla="*/ 266 h 275"/>
                <a:gd name="T6" fmla="*/ 459 w 567"/>
                <a:gd name="T7" fmla="*/ 256 h 275"/>
                <a:gd name="T8" fmla="*/ 503 w 567"/>
                <a:gd name="T9" fmla="*/ 237 h 275"/>
                <a:gd name="T10" fmla="*/ 538 w 567"/>
                <a:gd name="T11" fmla="*/ 213 h 275"/>
                <a:gd name="T12" fmla="*/ 532 w 567"/>
                <a:gd name="T13" fmla="*/ 182 h 275"/>
                <a:gd name="T14" fmla="*/ 524 w 567"/>
                <a:gd name="T15" fmla="*/ 147 h 275"/>
                <a:gd name="T16" fmla="*/ 562 w 567"/>
                <a:gd name="T17" fmla="*/ 141 h 275"/>
                <a:gd name="T18" fmla="*/ 562 w 567"/>
                <a:gd name="T19" fmla="*/ 107 h 275"/>
                <a:gd name="T20" fmla="*/ 558 w 567"/>
                <a:gd name="T21" fmla="*/ 37 h 275"/>
                <a:gd name="T22" fmla="*/ 514 w 567"/>
                <a:gd name="T23" fmla="*/ 19 h 275"/>
                <a:gd name="T24" fmla="*/ 468 w 567"/>
                <a:gd name="T25" fmla="*/ 23 h 275"/>
                <a:gd name="T26" fmla="*/ 419 w 567"/>
                <a:gd name="T27" fmla="*/ 8 h 275"/>
                <a:gd name="T28" fmla="*/ 396 w 567"/>
                <a:gd name="T29" fmla="*/ 16 h 275"/>
                <a:gd name="T30" fmla="*/ 387 w 567"/>
                <a:gd name="T31" fmla="*/ 35 h 275"/>
                <a:gd name="T32" fmla="*/ 356 w 567"/>
                <a:gd name="T33" fmla="*/ 46 h 275"/>
                <a:gd name="T34" fmla="*/ 304 w 567"/>
                <a:gd name="T35" fmla="*/ 22 h 275"/>
                <a:gd name="T36" fmla="*/ 303 w 567"/>
                <a:gd name="T37" fmla="*/ 52 h 275"/>
                <a:gd name="T38" fmla="*/ 280 w 567"/>
                <a:gd name="T39" fmla="*/ 69 h 275"/>
                <a:gd name="T40" fmla="*/ 240 w 567"/>
                <a:gd name="T41" fmla="*/ 106 h 275"/>
                <a:gd name="T42" fmla="*/ 260 w 567"/>
                <a:gd name="T43" fmla="*/ 126 h 275"/>
                <a:gd name="T44" fmla="*/ 254 w 567"/>
                <a:gd name="T45" fmla="*/ 147 h 275"/>
                <a:gd name="T46" fmla="*/ 217 w 567"/>
                <a:gd name="T47" fmla="*/ 141 h 275"/>
                <a:gd name="T48" fmla="*/ 186 w 567"/>
                <a:gd name="T49" fmla="*/ 138 h 275"/>
                <a:gd name="T50" fmla="*/ 147 w 567"/>
                <a:gd name="T51" fmla="*/ 158 h 275"/>
                <a:gd name="T52" fmla="*/ 119 w 567"/>
                <a:gd name="T53" fmla="*/ 158 h 275"/>
                <a:gd name="T54" fmla="*/ 86 w 567"/>
                <a:gd name="T55" fmla="*/ 146 h 275"/>
                <a:gd name="T56" fmla="*/ 66 w 567"/>
                <a:gd name="T57" fmla="*/ 161 h 275"/>
                <a:gd name="T58" fmla="*/ 40 w 567"/>
                <a:gd name="T59" fmla="*/ 161 h 275"/>
                <a:gd name="T60" fmla="*/ 14 w 567"/>
                <a:gd name="T61" fmla="*/ 155 h 275"/>
                <a:gd name="T62" fmla="*/ 0 w 567"/>
                <a:gd name="T63" fmla="*/ 159 h 275"/>
                <a:gd name="T64" fmla="*/ 9 w 567"/>
                <a:gd name="T65" fmla="*/ 178 h 275"/>
                <a:gd name="T66" fmla="*/ 18 w 567"/>
                <a:gd name="T67" fmla="*/ 201 h 275"/>
                <a:gd name="T68" fmla="*/ 41 w 567"/>
                <a:gd name="T69" fmla="*/ 196 h 275"/>
                <a:gd name="T70" fmla="*/ 72 w 567"/>
                <a:gd name="T71" fmla="*/ 201 h 275"/>
                <a:gd name="T72" fmla="*/ 92 w 567"/>
                <a:gd name="T73" fmla="*/ 213 h 275"/>
                <a:gd name="T74" fmla="*/ 119 w 567"/>
                <a:gd name="T75" fmla="*/ 225 h 275"/>
                <a:gd name="T76" fmla="*/ 179 w 567"/>
                <a:gd name="T77" fmla="*/ 205 h 275"/>
                <a:gd name="T78" fmla="*/ 203 w 567"/>
                <a:gd name="T79" fmla="*/ 219 h 275"/>
                <a:gd name="T80" fmla="*/ 293 w 567"/>
                <a:gd name="T81" fmla="*/ 251 h 275"/>
                <a:gd name="T82" fmla="*/ 332 w 567"/>
                <a:gd name="T83" fmla="*/ 26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7" h="275">
                  <a:moveTo>
                    <a:pt x="332" y="260"/>
                  </a:moveTo>
                  <a:lnTo>
                    <a:pt x="344" y="262"/>
                  </a:lnTo>
                  <a:lnTo>
                    <a:pt x="381" y="262"/>
                  </a:lnTo>
                  <a:lnTo>
                    <a:pt x="391" y="274"/>
                  </a:lnTo>
                  <a:lnTo>
                    <a:pt x="411" y="266"/>
                  </a:lnTo>
                  <a:lnTo>
                    <a:pt x="428" y="266"/>
                  </a:lnTo>
                  <a:lnTo>
                    <a:pt x="446" y="257"/>
                  </a:lnTo>
                  <a:lnTo>
                    <a:pt x="459" y="256"/>
                  </a:lnTo>
                  <a:lnTo>
                    <a:pt x="466" y="257"/>
                  </a:lnTo>
                  <a:lnTo>
                    <a:pt x="503" y="237"/>
                  </a:lnTo>
                  <a:lnTo>
                    <a:pt x="526" y="230"/>
                  </a:lnTo>
                  <a:lnTo>
                    <a:pt x="538" y="213"/>
                  </a:lnTo>
                  <a:lnTo>
                    <a:pt x="530" y="197"/>
                  </a:lnTo>
                  <a:lnTo>
                    <a:pt x="532" y="182"/>
                  </a:lnTo>
                  <a:lnTo>
                    <a:pt x="538" y="164"/>
                  </a:lnTo>
                  <a:lnTo>
                    <a:pt x="524" y="147"/>
                  </a:lnTo>
                  <a:lnTo>
                    <a:pt x="527" y="141"/>
                  </a:lnTo>
                  <a:lnTo>
                    <a:pt x="562" y="141"/>
                  </a:lnTo>
                  <a:lnTo>
                    <a:pt x="566" y="124"/>
                  </a:lnTo>
                  <a:lnTo>
                    <a:pt x="562" y="107"/>
                  </a:lnTo>
                  <a:lnTo>
                    <a:pt x="556" y="63"/>
                  </a:lnTo>
                  <a:lnTo>
                    <a:pt x="558" y="37"/>
                  </a:lnTo>
                  <a:lnTo>
                    <a:pt x="527" y="29"/>
                  </a:lnTo>
                  <a:lnTo>
                    <a:pt x="514" y="19"/>
                  </a:lnTo>
                  <a:lnTo>
                    <a:pt x="491" y="23"/>
                  </a:lnTo>
                  <a:lnTo>
                    <a:pt x="468" y="23"/>
                  </a:lnTo>
                  <a:lnTo>
                    <a:pt x="448" y="8"/>
                  </a:lnTo>
                  <a:lnTo>
                    <a:pt x="419" y="8"/>
                  </a:lnTo>
                  <a:lnTo>
                    <a:pt x="402" y="0"/>
                  </a:lnTo>
                  <a:lnTo>
                    <a:pt x="396" y="16"/>
                  </a:lnTo>
                  <a:lnTo>
                    <a:pt x="388" y="23"/>
                  </a:lnTo>
                  <a:lnTo>
                    <a:pt x="387" y="35"/>
                  </a:lnTo>
                  <a:lnTo>
                    <a:pt x="364" y="37"/>
                  </a:lnTo>
                  <a:lnTo>
                    <a:pt x="356" y="46"/>
                  </a:lnTo>
                  <a:lnTo>
                    <a:pt x="316" y="23"/>
                  </a:lnTo>
                  <a:lnTo>
                    <a:pt x="304" y="22"/>
                  </a:lnTo>
                  <a:lnTo>
                    <a:pt x="301" y="35"/>
                  </a:lnTo>
                  <a:lnTo>
                    <a:pt x="303" y="52"/>
                  </a:lnTo>
                  <a:lnTo>
                    <a:pt x="289" y="52"/>
                  </a:lnTo>
                  <a:lnTo>
                    <a:pt x="280" y="69"/>
                  </a:lnTo>
                  <a:lnTo>
                    <a:pt x="261" y="78"/>
                  </a:lnTo>
                  <a:lnTo>
                    <a:pt x="240" y="106"/>
                  </a:lnTo>
                  <a:lnTo>
                    <a:pt x="240" y="115"/>
                  </a:lnTo>
                  <a:lnTo>
                    <a:pt x="260" y="126"/>
                  </a:lnTo>
                  <a:lnTo>
                    <a:pt x="261" y="141"/>
                  </a:lnTo>
                  <a:lnTo>
                    <a:pt x="254" y="147"/>
                  </a:lnTo>
                  <a:lnTo>
                    <a:pt x="235" y="136"/>
                  </a:lnTo>
                  <a:lnTo>
                    <a:pt x="217" y="141"/>
                  </a:lnTo>
                  <a:lnTo>
                    <a:pt x="199" y="136"/>
                  </a:lnTo>
                  <a:lnTo>
                    <a:pt x="186" y="138"/>
                  </a:lnTo>
                  <a:lnTo>
                    <a:pt x="160" y="155"/>
                  </a:lnTo>
                  <a:lnTo>
                    <a:pt x="147" y="158"/>
                  </a:lnTo>
                  <a:lnTo>
                    <a:pt x="133" y="153"/>
                  </a:lnTo>
                  <a:lnTo>
                    <a:pt x="119" y="158"/>
                  </a:lnTo>
                  <a:lnTo>
                    <a:pt x="107" y="150"/>
                  </a:lnTo>
                  <a:lnTo>
                    <a:pt x="86" y="146"/>
                  </a:lnTo>
                  <a:lnTo>
                    <a:pt x="64" y="149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0" y="161"/>
                  </a:lnTo>
                  <a:lnTo>
                    <a:pt x="29" y="149"/>
                  </a:lnTo>
                  <a:lnTo>
                    <a:pt x="14" y="155"/>
                  </a:lnTo>
                  <a:lnTo>
                    <a:pt x="5" y="159"/>
                  </a:lnTo>
                  <a:lnTo>
                    <a:pt x="0" y="159"/>
                  </a:lnTo>
                  <a:lnTo>
                    <a:pt x="11" y="165"/>
                  </a:lnTo>
                  <a:lnTo>
                    <a:pt x="9" y="178"/>
                  </a:lnTo>
                  <a:lnTo>
                    <a:pt x="18" y="185"/>
                  </a:lnTo>
                  <a:lnTo>
                    <a:pt x="18" y="201"/>
                  </a:lnTo>
                  <a:lnTo>
                    <a:pt x="31" y="201"/>
                  </a:lnTo>
                  <a:lnTo>
                    <a:pt x="41" y="196"/>
                  </a:lnTo>
                  <a:lnTo>
                    <a:pt x="58" y="213"/>
                  </a:lnTo>
                  <a:lnTo>
                    <a:pt x="72" y="201"/>
                  </a:lnTo>
                  <a:lnTo>
                    <a:pt x="84" y="201"/>
                  </a:lnTo>
                  <a:lnTo>
                    <a:pt x="92" y="213"/>
                  </a:lnTo>
                  <a:lnTo>
                    <a:pt x="92" y="213"/>
                  </a:lnTo>
                  <a:lnTo>
                    <a:pt x="119" y="225"/>
                  </a:lnTo>
                  <a:lnTo>
                    <a:pt x="160" y="201"/>
                  </a:lnTo>
                  <a:lnTo>
                    <a:pt x="179" y="205"/>
                  </a:lnTo>
                  <a:lnTo>
                    <a:pt x="206" y="202"/>
                  </a:lnTo>
                  <a:lnTo>
                    <a:pt x="203" y="219"/>
                  </a:lnTo>
                  <a:lnTo>
                    <a:pt x="245" y="242"/>
                  </a:lnTo>
                  <a:lnTo>
                    <a:pt x="293" y="251"/>
                  </a:lnTo>
                  <a:lnTo>
                    <a:pt x="319" y="249"/>
                  </a:lnTo>
                  <a:lnTo>
                    <a:pt x="332" y="26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73" name="Freeform 70"/>
            <p:cNvSpPr>
              <a:spLocks noChangeArrowheads="1"/>
            </p:cNvSpPr>
            <p:nvPr/>
          </p:nvSpPr>
          <p:spPr bwMode="auto">
            <a:xfrm>
              <a:off x="5335588" y="2749550"/>
              <a:ext cx="73025" cy="42863"/>
            </a:xfrm>
            <a:custGeom>
              <a:avLst/>
              <a:gdLst>
                <a:gd name="T0" fmla="*/ 194 w 204"/>
                <a:gd name="T1" fmla="*/ 79 h 117"/>
                <a:gd name="T2" fmla="*/ 203 w 204"/>
                <a:gd name="T3" fmla="*/ 65 h 117"/>
                <a:gd name="T4" fmla="*/ 195 w 204"/>
                <a:gd name="T5" fmla="*/ 58 h 117"/>
                <a:gd name="T6" fmla="*/ 186 w 204"/>
                <a:gd name="T7" fmla="*/ 55 h 117"/>
                <a:gd name="T8" fmla="*/ 183 w 204"/>
                <a:gd name="T9" fmla="*/ 39 h 117"/>
                <a:gd name="T10" fmla="*/ 171 w 204"/>
                <a:gd name="T11" fmla="*/ 33 h 117"/>
                <a:gd name="T12" fmla="*/ 142 w 204"/>
                <a:gd name="T13" fmla="*/ 41 h 117"/>
                <a:gd name="T14" fmla="*/ 120 w 204"/>
                <a:gd name="T15" fmla="*/ 30 h 117"/>
                <a:gd name="T16" fmla="*/ 99 w 204"/>
                <a:gd name="T17" fmla="*/ 0 h 117"/>
                <a:gd name="T18" fmla="*/ 70 w 204"/>
                <a:gd name="T19" fmla="*/ 6 h 117"/>
                <a:gd name="T20" fmla="*/ 67 w 204"/>
                <a:gd name="T21" fmla="*/ 3 h 117"/>
                <a:gd name="T22" fmla="*/ 41 w 204"/>
                <a:gd name="T23" fmla="*/ 39 h 117"/>
                <a:gd name="T24" fmla="*/ 23 w 204"/>
                <a:gd name="T25" fmla="*/ 79 h 117"/>
                <a:gd name="T26" fmla="*/ 0 w 204"/>
                <a:gd name="T27" fmla="*/ 111 h 117"/>
                <a:gd name="T28" fmla="*/ 3 w 204"/>
                <a:gd name="T29" fmla="*/ 111 h 117"/>
                <a:gd name="T30" fmla="*/ 107 w 204"/>
                <a:gd name="T31" fmla="*/ 116 h 117"/>
                <a:gd name="T32" fmla="*/ 197 w 204"/>
                <a:gd name="T33" fmla="*/ 108 h 117"/>
                <a:gd name="T34" fmla="*/ 194 w 204"/>
                <a:gd name="T35" fmla="*/ 7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4" h="117">
                  <a:moveTo>
                    <a:pt x="194" y="79"/>
                  </a:moveTo>
                  <a:lnTo>
                    <a:pt x="203" y="65"/>
                  </a:lnTo>
                  <a:lnTo>
                    <a:pt x="195" y="58"/>
                  </a:lnTo>
                  <a:lnTo>
                    <a:pt x="186" y="55"/>
                  </a:lnTo>
                  <a:lnTo>
                    <a:pt x="183" y="39"/>
                  </a:lnTo>
                  <a:lnTo>
                    <a:pt x="171" y="33"/>
                  </a:lnTo>
                  <a:lnTo>
                    <a:pt x="142" y="41"/>
                  </a:lnTo>
                  <a:lnTo>
                    <a:pt x="120" y="30"/>
                  </a:lnTo>
                  <a:lnTo>
                    <a:pt x="99" y="0"/>
                  </a:lnTo>
                  <a:lnTo>
                    <a:pt x="70" y="6"/>
                  </a:lnTo>
                  <a:lnTo>
                    <a:pt x="67" y="3"/>
                  </a:lnTo>
                  <a:lnTo>
                    <a:pt x="41" y="39"/>
                  </a:lnTo>
                  <a:lnTo>
                    <a:pt x="23" y="79"/>
                  </a:lnTo>
                  <a:lnTo>
                    <a:pt x="0" y="111"/>
                  </a:lnTo>
                  <a:lnTo>
                    <a:pt x="3" y="111"/>
                  </a:lnTo>
                  <a:lnTo>
                    <a:pt x="107" y="116"/>
                  </a:lnTo>
                  <a:lnTo>
                    <a:pt x="197" y="108"/>
                  </a:lnTo>
                  <a:lnTo>
                    <a:pt x="194" y="7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74" name="Freeform 71"/>
            <p:cNvSpPr>
              <a:spLocks noChangeArrowheads="1"/>
            </p:cNvSpPr>
            <p:nvPr/>
          </p:nvSpPr>
          <p:spPr bwMode="auto">
            <a:xfrm>
              <a:off x="5187950" y="2776538"/>
              <a:ext cx="268288" cy="227012"/>
            </a:xfrm>
            <a:custGeom>
              <a:avLst/>
              <a:gdLst>
                <a:gd name="T0" fmla="*/ 453 w 747"/>
                <a:gd name="T1" fmla="*/ 629 h 630"/>
                <a:gd name="T2" fmla="*/ 477 w 747"/>
                <a:gd name="T3" fmla="*/ 614 h 630"/>
                <a:gd name="T4" fmla="*/ 503 w 747"/>
                <a:gd name="T5" fmla="*/ 611 h 630"/>
                <a:gd name="T6" fmla="*/ 534 w 747"/>
                <a:gd name="T7" fmla="*/ 619 h 630"/>
                <a:gd name="T8" fmla="*/ 557 w 747"/>
                <a:gd name="T9" fmla="*/ 607 h 630"/>
                <a:gd name="T10" fmla="*/ 580 w 747"/>
                <a:gd name="T11" fmla="*/ 608 h 630"/>
                <a:gd name="T12" fmla="*/ 644 w 747"/>
                <a:gd name="T13" fmla="*/ 629 h 630"/>
                <a:gd name="T14" fmla="*/ 662 w 747"/>
                <a:gd name="T15" fmla="*/ 605 h 630"/>
                <a:gd name="T16" fmla="*/ 710 w 747"/>
                <a:gd name="T17" fmla="*/ 527 h 630"/>
                <a:gd name="T18" fmla="*/ 728 w 747"/>
                <a:gd name="T19" fmla="*/ 490 h 630"/>
                <a:gd name="T20" fmla="*/ 746 w 747"/>
                <a:gd name="T21" fmla="*/ 466 h 630"/>
                <a:gd name="T22" fmla="*/ 739 w 747"/>
                <a:gd name="T23" fmla="*/ 443 h 630"/>
                <a:gd name="T24" fmla="*/ 725 w 747"/>
                <a:gd name="T25" fmla="*/ 422 h 630"/>
                <a:gd name="T26" fmla="*/ 707 w 747"/>
                <a:gd name="T27" fmla="*/ 386 h 630"/>
                <a:gd name="T28" fmla="*/ 707 w 747"/>
                <a:gd name="T29" fmla="*/ 328 h 630"/>
                <a:gd name="T30" fmla="*/ 684 w 747"/>
                <a:gd name="T31" fmla="*/ 278 h 630"/>
                <a:gd name="T32" fmla="*/ 713 w 747"/>
                <a:gd name="T33" fmla="*/ 252 h 630"/>
                <a:gd name="T34" fmla="*/ 702 w 747"/>
                <a:gd name="T35" fmla="*/ 194 h 630"/>
                <a:gd name="T36" fmla="*/ 688 w 747"/>
                <a:gd name="T37" fmla="*/ 156 h 630"/>
                <a:gd name="T38" fmla="*/ 662 w 747"/>
                <a:gd name="T39" fmla="*/ 96 h 630"/>
                <a:gd name="T40" fmla="*/ 655 w 747"/>
                <a:gd name="T41" fmla="*/ 47 h 630"/>
                <a:gd name="T42" fmla="*/ 626 w 747"/>
                <a:gd name="T43" fmla="*/ 30 h 630"/>
                <a:gd name="T44" fmla="*/ 415 w 747"/>
                <a:gd name="T45" fmla="*/ 36 h 630"/>
                <a:gd name="T46" fmla="*/ 378 w 747"/>
                <a:gd name="T47" fmla="*/ 64 h 630"/>
                <a:gd name="T48" fmla="*/ 349 w 747"/>
                <a:gd name="T49" fmla="*/ 64 h 630"/>
                <a:gd name="T50" fmla="*/ 393 w 747"/>
                <a:gd name="T51" fmla="*/ 29 h 630"/>
                <a:gd name="T52" fmla="*/ 369 w 747"/>
                <a:gd name="T53" fmla="*/ 47 h 630"/>
                <a:gd name="T54" fmla="*/ 303 w 747"/>
                <a:gd name="T55" fmla="*/ 52 h 630"/>
                <a:gd name="T56" fmla="*/ 302 w 747"/>
                <a:gd name="T57" fmla="*/ 18 h 630"/>
                <a:gd name="T58" fmla="*/ 329 w 747"/>
                <a:gd name="T59" fmla="*/ 27 h 630"/>
                <a:gd name="T60" fmla="*/ 306 w 747"/>
                <a:gd name="T61" fmla="*/ 10 h 630"/>
                <a:gd name="T62" fmla="*/ 233 w 747"/>
                <a:gd name="T63" fmla="*/ 16 h 630"/>
                <a:gd name="T64" fmla="*/ 187 w 747"/>
                <a:gd name="T65" fmla="*/ 23 h 630"/>
                <a:gd name="T66" fmla="*/ 149 w 747"/>
                <a:gd name="T67" fmla="*/ 44 h 630"/>
                <a:gd name="T68" fmla="*/ 133 w 747"/>
                <a:gd name="T69" fmla="*/ 73 h 630"/>
                <a:gd name="T70" fmla="*/ 71 w 747"/>
                <a:gd name="T71" fmla="*/ 96 h 630"/>
                <a:gd name="T72" fmla="*/ 36 w 747"/>
                <a:gd name="T73" fmla="*/ 117 h 630"/>
                <a:gd name="T74" fmla="*/ 23 w 747"/>
                <a:gd name="T75" fmla="*/ 139 h 630"/>
                <a:gd name="T76" fmla="*/ 17 w 747"/>
                <a:gd name="T77" fmla="*/ 148 h 630"/>
                <a:gd name="T78" fmla="*/ 23 w 747"/>
                <a:gd name="T79" fmla="*/ 211 h 630"/>
                <a:gd name="T80" fmla="*/ 0 w 747"/>
                <a:gd name="T81" fmla="*/ 234 h 630"/>
                <a:gd name="T82" fmla="*/ 22 w 747"/>
                <a:gd name="T83" fmla="*/ 278 h 630"/>
                <a:gd name="T84" fmla="*/ 34 w 747"/>
                <a:gd name="T85" fmla="*/ 305 h 630"/>
                <a:gd name="T86" fmla="*/ 34 w 747"/>
                <a:gd name="T87" fmla="*/ 336 h 630"/>
                <a:gd name="T88" fmla="*/ 60 w 747"/>
                <a:gd name="T89" fmla="*/ 376 h 630"/>
                <a:gd name="T90" fmla="*/ 71 w 747"/>
                <a:gd name="T91" fmla="*/ 431 h 630"/>
                <a:gd name="T92" fmla="*/ 72 w 747"/>
                <a:gd name="T93" fmla="*/ 451 h 630"/>
                <a:gd name="T94" fmla="*/ 94 w 747"/>
                <a:gd name="T95" fmla="*/ 446 h 630"/>
                <a:gd name="T96" fmla="*/ 135 w 747"/>
                <a:gd name="T97" fmla="*/ 446 h 630"/>
                <a:gd name="T98" fmla="*/ 147 w 747"/>
                <a:gd name="T99" fmla="*/ 470 h 630"/>
                <a:gd name="T100" fmla="*/ 173 w 747"/>
                <a:gd name="T101" fmla="*/ 478 h 630"/>
                <a:gd name="T102" fmla="*/ 172 w 747"/>
                <a:gd name="T103" fmla="*/ 506 h 630"/>
                <a:gd name="T104" fmla="*/ 176 w 747"/>
                <a:gd name="T105" fmla="*/ 526 h 630"/>
                <a:gd name="T106" fmla="*/ 195 w 747"/>
                <a:gd name="T107" fmla="*/ 521 h 630"/>
                <a:gd name="T108" fmla="*/ 187 w 747"/>
                <a:gd name="T109" fmla="*/ 496 h 630"/>
                <a:gd name="T110" fmla="*/ 233 w 747"/>
                <a:gd name="T111" fmla="*/ 513 h 630"/>
                <a:gd name="T112" fmla="*/ 253 w 747"/>
                <a:gd name="T113" fmla="*/ 524 h 630"/>
                <a:gd name="T114" fmla="*/ 300 w 747"/>
                <a:gd name="T115" fmla="*/ 530 h 630"/>
                <a:gd name="T116" fmla="*/ 373 w 747"/>
                <a:gd name="T117" fmla="*/ 574 h 630"/>
                <a:gd name="T118" fmla="*/ 402 w 747"/>
                <a:gd name="T119" fmla="*/ 600 h 630"/>
                <a:gd name="T120" fmla="*/ 431 w 747"/>
                <a:gd name="T121" fmla="*/ 593 h 630"/>
                <a:gd name="T122" fmla="*/ 448 w 747"/>
                <a:gd name="T123" fmla="*/ 626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7" h="630">
                  <a:moveTo>
                    <a:pt x="448" y="626"/>
                  </a:moveTo>
                  <a:lnTo>
                    <a:pt x="453" y="629"/>
                  </a:lnTo>
                  <a:lnTo>
                    <a:pt x="468" y="629"/>
                  </a:lnTo>
                  <a:lnTo>
                    <a:pt x="477" y="614"/>
                  </a:lnTo>
                  <a:lnTo>
                    <a:pt x="490" y="610"/>
                  </a:lnTo>
                  <a:lnTo>
                    <a:pt x="503" y="611"/>
                  </a:lnTo>
                  <a:lnTo>
                    <a:pt x="522" y="611"/>
                  </a:lnTo>
                  <a:lnTo>
                    <a:pt x="534" y="619"/>
                  </a:lnTo>
                  <a:lnTo>
                    <a:pt x="545" y="608"/>
                  </a:lnTo>
                  <a:lnTo>
                    <a:pt x="557" y="607"/>
                  </a:lnTo>
                  <a:lnTo>
                    <a:pt x="569" y="613"/>
                  </a:lnTo>
                  <a:lnTo>
                    <a:pt x="580" y="608"/>
                  </a:lnTo>
                  <a:lnTo>
                    <a:pt x="610" y="610"/>
                  </a:lnTo>
                  <a:lnTo>
                    <a:pt x="644" y="629"/>
                  </a:lnTo>
                  <a:lnTo>
                    <a:pt x="662" y="629"/>
                  </a:lnTo>
                  <a:lnTo>
                    <a:pt x="662" y="605"/>
                  </a:lnTo>
                  <a:lnTo>
                    <a:pt x="659" y="584"/>
                  </a:lnTo>
                  <a:lnTo>
                    <a:pt x="710" y="527"/>
                  </a:lnTo>
                  <a:lnTo>
                    <a:pt x="716" y="503"/>
                  </a:lnTo>
                  <a:lnTo>
                    <a:pt x="728" y="490"/>
                  </a:lnTo>
                  <a:lnTo>
                    <a:pt x="742" y="490"/>
                  </a:lnTo>
                  <a:lnTo>
                    <a:pt x="746" y="466"/>
                  </a:lnTo>
                  <a:lnTo>
                    <a:pt x="740" y="455"/>
                  </a:lnTo>
                  <a:lnTo>
                    <a:pt x="739" y="443"/>
                  </a:lnTo>
                  <a:lnTo>
                    <a:pt x="745" y="434"/>
                  </a:lnTo>
                  <a:lnTo>
                    <a:pt x="725" y="422"/>
                  </a:lnTo>
                  <a:lnTo>
                    <a:pt x="716" y="397"/>
                  </a:lnTo>
                  <a:lnTo>
                    <a:pt x="707" y="386"/>
                  </a:lnTo>
                  <a:lnTo>
                    <a:pt x="705" y="350"/>
                  </a:lnTo>
                  <a:lnTo>
                    <a:pt x="707" y="328"/>
                  </a:lnTo>
                  <a:lnTo>
                    <a:pt x="690" y="302"/>
                  </a:lnTo>
                  <a:lnTo>
                    <a:pt x="684" y="278"/>
                  </a:lnTo>
                  <a:lnTo>
                    <a:pt x="696" y="258"/>
                  </a:lnTo>
                  <a:lnTo>
                    <a:pt x="713" y="252"/>
                  </a:lnTo>
                  <a:lnTo>
                    <a:pt x="713" y="201"/>
                  </a:lnTo>
                  <a:lnTo>
                    <a:pt x="702" y="194"/>
                  </a:lnTo>
                  <a:lnTo>
                    <a:pt x="699" y="174"/>
                  </a:lnTo>
                  <a:lnTo>
                    <a:pt x="688" y="156"/>
                  </a:lnTo>
                  <a:lnTo>
                    <a:pt x="676" y="119"/>
                  </a:lnTo>
                  <a:lnTo>
                    <a:pt x="662" y="96"/>
                  </a:lnTo>
                  <a:lnTo>
                    <a:pt x="662" y="76"/>
                  </a:lnTo>
                  <a:lnTo>
                    <a:pt x="655" y="47"/>
                  </a:lnTo>
                  <a:lnTo>
                    <a:pt x="642" y="45"/>
                  </a:lnTo>
                  <a:lnTo>
                    <a:pt x="626" y="30"/>
                  </a:lnTo>
                  <a:lnTo>
                    <a:pt x="519" y="41"/>
                  </a:lnTo>
                  <a:lnTo>
                    <a:pt x="415" y="36"/>
                  </a:lnTo>
                  <a:lnTo>
                    <a:pt x="406" y="39"/>
                  </a:lnTo>
                  <a:lnTo>
                    <a:pt x="378" y="64"/>
                  </a:lnTo>
                  <a:lnTo>
                    <a:pt x="355" y="70"/>
                  </a:lnTo>
                  <a:lnTo>
                    <a:pt x="349" y="64"/>
                  </a:lnTo>
                  <a:lnTo>
                    <a:pt x="372" y="52"/>
                  </a:lnTo>
                  <a:lnTo>
                    <a:pt x="393" y="29"/>
                  </a:lnTo>
                  <a:lnTo>
                    <a:pt x="386" y="30"/>
                  </a:lnTo>
                  <a:lnTo>
                    <a:pt x="369" y="47"/>
                  </a:lnTo>
                  <a:lnTo>
                    <a:pt x="338" y="61"/>
                  </a:lnTo>
                  <a:lnTo>
                    <a:pt x="303" y="52"/>
                  </a:lnTo>
                  <a:lnTo>
                    <a:pt x="295" y="32"/>
                  </a:lnTo>
                  <a:lnTo>
                    <a:pt x="302" y="18"/>
                  </a:lnTo>
                  <a:lnTo>
                    <a:pt x="320" y="21"/>
                  </a:lnTo>
                  <a:lnTo>
                    <a:pt x="329" y="27"/>
                  </a:lnTo>
                  <a:lnTo>
                    <a:pt x="329" y="21"/>
                  </a:lnTo>
                  <a:lnTo>
                    <a:pt x="306" y="10"/>
                  </a:lnTo>
                  <a:lnTo>
                    <a:pt x="265" y="0"/>
                  </a:lnTo>
                  <a:lnTo>
                    <a:pt x="233" y="16"/>
                  </a:lnTo>
                  <a:lnTo>
                    <a:pt x="210" y="13"/>
                  </a:lnTo>
                  <a:lnTo>
                    <a:pt x="187" y="23"/>
                  </a:lnTo>
                  <a:lnTo>
                    <a:pt x="172" y="44"/>
                  </a:lnTo>
                  <a:lnTo>
                    <a:pt x="149" y="44"/>
                  </a:lnTo>
                  <a:lnTo>
                    <a:pt x="133" y="61"/>
                  </a:lnTo>
                  <a:lnTo>
                    <a:pt x="133" y="73"/>
                  </a:lnTo>
                  <a:lnTo>
                    <a:pt x="107" y="75"/>
                  </a:lnTo>
                  <a:lnTo>
                    <a:pt x="71" y="96"/>
                  </a:lnTo>
                  <a:lnTo>
                    <a:pt x="45" y="97"/>
                  </a:lnTo>
                  <a:lnTo>
                    <a:pt x="36" y="117"/>
                  </a:lnTo>
                  <a:lnTo>
                    <a:pt x="29" y="136"/>
                  </a:lnTo>
                  <a:lnTo>
                    <a:pt x="23" y="139"/>
                  </a:lnTo>
                  <a:lnTo>
                    <a:pt x="25" y="148"/>
                  </a:lnTo>
                  <a:lnTo>
                    <a:pt x="17" y="148"/>
                  </a:lnTo>
                  <a:lnTo>
                    <a:pt x="25" y="185"/>
                  </a:lnTo>
                  <a:lnTo>
                    <a:pt x="23" y="211"/>
                  </a:lnTo>
                  <a:lnTo>
                    <a:pt x="0" y="223"/>
                  </a:lnTo>
                  <a:lnTo>
                    <a:pt x="0" y="234"/>
                  </a:lnTo>
                  <a:lnTo>
                    <a:pt x="25" y="261"/>
                  </a:lnTo>
                  <a:lnTo>
                    <a:pt x="22" y="278"/>
                  </a:lnTo>
                  <a:lnTo>
                    <a:pt x="34" y="293"/>
                  </a:lnTo>
                  <a:lnTo>
                    <a:pt x="34" y="305"/>
                  </a:lnTo>
                  <a:lnTo>
                    <a:pt x="42" y="322"/>
                  </a:lnTo>
                  <a:lnTo>
                    <a:pt x="34" y="336"/>
                  </a:lnTo>
                  <a:lnTo>
                    <a:pt x="49" y="370"/>
                  </a:lnTo>
                  <a:lnTo>
                    <a:pt x="60" y="376"/>
                  </a:lnTo>
                  <a:lnTo>
                    <a:pt x="69" y="388"/>
                  </a:lnTo>
                  <a:lnTo>
                    <a:pt x="71" y="431"/>
                  </a:lnTo>
                  <a:lnTo>
                    <a:pt x="66" y="438"/>
                  </a:lnTo>
                  <a:lnTo>
                    <a:pt x="72" y="451"/>
                  </a:lnTo>
                  <a:lnTo>
                    <a:pt x="80" y="443"/>
                  </a:lnTo>
                  <a:lnTo>
                    <a:pt x="94" y="446"/>
                  </a:lnTo>
                  <a:lnTo>
                    <a:pt x="101" y="441"/>
                  </a:lnTo>
                  <a:lnTo>
                    <a:pt x="135" y="446"/>
                  </a:lnTo>
                  <a:lnTo>
                    <a:pt x="133" y="455"/>
                  </a:lnTo>
                  <a:lnTo>
                    <a:pt x="147" y="470"/>
                  </a:lnTo>
                  <a:lnTo>
                    <a:pt x="161" y="467"/>
                  </a:lnTo>
                  <a:lnTo>
                    <a:pt x="173" y="478"/>
                  </a:lnTo>
                  <a:lnTo>
                    <a:pt x="164" y="496"/>
                  </a:lnTo>
                  <a:lnTo>
                    <a:pt x="172" y="506"/>
                  </a:lnTo>
                  <a:lnTo>
                    <a:pt x="178" y="509"/>
                  </a:lnTo>
                  <a:lnTo>
                    <a:pt x="176" y="526"/>
                  </a:lnTo>
                  <a:lnTo>
                    <a:pt x="187" y="530"/>
                  </a:lnTo>
                  <a:lnTo>
                    <a:pt x="195" y="521"/>
                  </a:lnTo>
                  <a:lnTo>
                    <a:pt x="205" y="521"/>
                  </a:lnTo>
                  <a:lnTo>
                    <a:pt x="187" y="496"/>
                  </a:lnTo>
                  <a:lnTo>
                    <a:pt x="195" y="492"/>
                  </a:lnTo>
                  <a:lnTo>
                    <a:pt x="233" y="513"/>
                  </a:lnTo>
                  <a:lnTo>
                    <a:pt x="256" y="510"/>
                  </a:lnTo>
                  <a:lnTo>
                    <a:pt x="253" y="524"/>
                  </a:lnTo>
                  <a:lnTo>
                    <a:pt x="269" y="538"/>
                  </a:lnTo>
                  <a:lnTo>
                    <a:pt x="300" y="530"/>
                  </a:lnTo>
                  <a:lnTo>
                    <a:pt x="325" y="538"/>
                  </a:lnTo>
                  <a:lnTo>
                    <a:pt x="373" y="574"/>
                  </a:lnTo>
                  <a:lnTo>
                    <a:pt x="389" y="600"/>
                  </a:lnTo>
                  <a:lnTo>
                    <a:pt x="402" y="600"/>
                  </a:lnTo>
                  <a:lnTo>
                    <a:pt x="410" y="593"/>
                  </a:lnTo>
                  <a:lnTo>
                    <a:pt x="431" y="593"/>
                  </a:lnTo>
                  <a:lnTo>
                    <a:pt x="444" y="607"/>
                  </a:lnTo>
                  <a:lnTo>
                    <a:pt x="448" y="626"/>
                  </a:lnTo>
                </a:path>
              </a:pathLst>
            </a:custGeom>
            <a:solidFill>
              <a:srgbClr val="F1BB7B"/>
            </a:solidFill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75" name="Freeform 72"/>
            <p:cNvSpPr>
              <a:spLocks noChangeArrowheads="1"/>
            </p:cNvSpPr>
            <p:nvPr/>
          </p:nvSpPr>
          <p:spPr bwMode="auto">
            <a:xfrm>
              <a:off x="5133975" y="2933700"/>
              <a:ext cx="215900" cy="93663"/>
            </a:xfrm>
            <a:custGeom>
              <a:avLst/>
              <a:gdLst>
                <a:gd name="T0" fmla="*/ 221 w 598"/>
                <a:gd name="T1" fmla="*/ 14 h 259"/>
                <a:gd name="T2" fmla="*/ 243 w 598"/>
                <a:gd name="T3" fmla="*/ 9 h 259"/>
                <a:gd name="T4" fmla="*/ 284 w 598"/>
                <a:gd name="T5" fmla="*/ 9 h 259"/>
                <a:gd name="T6" fmla="*/ 296 w 598"/>
                <a:gd name="T7" fmla="*/ 33 h 259"/>
                <a:gd name="T8" fmla="*/ 322 w 598"/>
                <a:gd name="T9" fmla="*/ 41 h 259"/>
                <a:gd name="T10" fmla="*/ 321 w 598"/>
                <a:gd name="T11" fmla="*/ 69 h 259"/>
                <a:gd name="T12" fmla="*/ 325 w 598"/>
                <a:gd name="T13" fmla="*/ 89 h 259"/>
                <a:gd name="T14" fmla="*/ 344 w 598"/>
                <a:gd name="T15" fmla="*/ 84 h 259"/>
                <a:gd name="T16" fmla="*/ 336 w 598"/>
                <a:gd name="T17" fmla="*/ 59 h 259"/>
                <a:gd name="T18" fmla="*/ 382 w 598"/>
                <a:gd name="T19" fmla="*/ 76 h 259"/>
                <a:gd name="T20" fmla="*/ 402 w 598"/>
                <a:gd name="T21" fmla="*/ 87 h 259"/>
                <a:gd name="T22" fmla="*/ 449 w 598"/>
                <a:gd name="T23" fmla="*/ 93 h 259"/>
                <a:gd name="T24" fmla="*/ 522 w 598"/>
                <a:gd name="T25" fmla="*/ 137 h 259"/>
                <a:gd name="T26" fmla="*/ 551 w 598"/>
                <a:gd name="T27" fmla="*/ 163 h 259"/>
                <a:gd name="T28" fmla="*/ 580 w 598"/>
                <a:gd name="T29" fmla="*/ 156 h 259"/>
                <a:gd name="T30" fmla="*/ 597 w 598"/>
                <a:gd name="T31" fmla="*/ 191 h 259"/>
                <a:gd name="T32" fmla="*/ 542 w 598"/>
                <a:gd name="T33" fmla="*/ 203 h 259"/>
                <a:gd name="T34" fmla="*/ 499 w 598"/>
                <a:gd name="T35" fmla="*/ 228 h 259"/>
                <a:gd name="T36" fmla="*/ 438 w 598"/>
                <a:gd name="T37" fmla="*/ 243 h 259"/>
                <a:gd name="T38" fmla="*/ 412 w 598"/>
                <a:gd name="T39" fmla="*/ 237 h 259"/>
                <a:gd name="T40" fmla="*/ 357 w 598"/>
                <a:gd name="T41" fmla="*/ 241 h 259"/>
                <a:gd name="T42" fmla="*/ 321 w 598"/>
                <a:gd name="T43" fmla="*/ 235 h 259"/>
                <a:gd name="T44" fmla="*/ 278 w 598"/>
                <a:gd name="T45" fmla="*/ 220 h 259"/>
                <a:gd name="T46" fmla="*/ 232 w 598"/>
                <a:gd name="T47" fmla="*/ 212 h 259"/>
                <a:gd name="T48" fmla="*/ 218 w 598"/>
                <a:gd name="T49" fmla="*/ 235 h 259"/>
                <a:gd name="T50" fmla="*/ 194 w 598"/>
                <a:gd name="T51" fmla="*/ 249 h 259"/>
                <a:gd name="T52" fmla="*/ 146 w 598"/>
                <a:gd name="T53" fmla="*/ 235 h 259"/>
                <a:gd name="T54" fmla="*/ 134 w 598"/>
                <a:gd name="T55" fmla="*/ 232 h 259"/>
                <a:gd name="T56" fmla="*/ 85 w 598"/>
                <a:gd name="T57" fmla="*/ 185 h 259"/>
                <a:gd name="T58" fmla="*/ 42 w 598"/>
                <a:gd name="T59" fmla="*/ 157 h 259"/>
                <a:gd name="T60" fmla="*/ 39 w 598"/>
                <a:gd name="T61" fmla="*/ 125 h 259"/>
                <a:gd name="T62" fmla="*/ 1 w 598"/>
                <a:gd name="T63" fmla="*/ 85 h 259"/>
                <a:gd name="T64" fmla="*/ 7 w 598"/>
                <a:gd name="T65" fmla="*/ 69 h 259"/>
                <a:gd name="T66" fmla="*/ 29 w 598"/>
                <a:gd name="T67" fmla="*/ 81 h 259"/>
                <a:gd name="T68" fmla="*/ 71 w 598"/>
                <a:gd name="T69" fmla="*/ 53 h 259"/>
                <a:gd name="T70" fmla="*/ 104 w 598"/>
                <a:gd name="T71" fmla="*/ 35 h 259"/>
                <a:gd name="T72" fmla="*/ 140 w 598"/>
                <a:gd name="T73" fmla="*/ 21 h 259"/>
                <a:gd name="T74" fmla="*/ 165 w 598"/>
                <a:gd name="T75" fmla="*/ 15 h 259"/>
                <a:gd name="T76" fmla="*/ 191 w 598"/>
                <a:gd name="T77" fmla="*/ 8 h 259"/>
                <a:gd name="T78" fmla="*/ 212 w 598"/>
                <a:gd name="T79" fmla="*/ 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8" h="259">
                  <a:moveTo>
                    <a:pt x="215" y="1"/>
                  </a:moveTo>
                  <a:lnTo>
                    <a:pt x="221" y="14"/>
                  </a:lnTo>
                  <a:lnTo>
                    <a:pt x="229" y="6"/>
                  </a:lnTo>
                  <a:lnTo>
                    <a:pt x="243" y="9"/>
                  </a:lnTo>
                  <a:lnTo>
                    <a:pt x="250" y="4"/>
                  </a:lnTo>
                  <a:lnTo>
                    <a:pt x="284" y="9"/>
                  </a:lnTo>
                  <a:lnTo>
                    <a:pt x="282" y="18"/>
                  </a:lnTo>
                  <a:lnTo>
                    <a:pt x="296" y="33"/>
                  </a:lnTo>
                  <a:lnTo>
                    <a:pt x="310" y="30"/>
                  </a:lnTo>
                  <a:lnTo>
                    <a:pt x="322" y="41"/>
                  </a:lnTo>
                  <a:lnTo>
                    <a:pt x="313" y="59"/>
                  </a:lnTo>
                  <a:lnTo>
                    <a:pt x="321" y="69"/>
                  </a:lnTo>
                  <a:lnTo>
                    <a:pt x="327" y="72"/>
                  </a:lnTo>
                  <a:lnTo>
                    <a:pt x="325" y="89"/>
                  </a:lnTo>
                  <a:lnTo>
                    <a:pt x="336" y="93"/>
                  </a:lnTo>
                  <a:lnTo>
                    <a:pt x="344" y="84"/>
                  </a:lnTo>
                  <a:lnTo>
                    <a:pt x="354" y="84"/>
                  </a:lnTo>
                  <a:lnTo>
                    <a:pt x="336" y="59"/>
                  </a:lnTo>
                  <a:lnTo>
                    <a:pt x="344" y="55"/>
                  </a:lnTo>
                  <a:lnTo>
                    <a:pt x="382" y="76"/>
                  </a:lnTo>
                  <a:lnTo>
                    <a:pt x="405" y="73"/>
                  </a:lnTo>
                  <a:lnTo>
                    <a:pt x="402" y="87"/>
                  </a:lnTo>
                  <a:lnTo>
                    <a:pt x="418" y="101"/>
                  </a:lnTo>
                  <a:lnTo>
                    <a:pt x="449" y="93"/>
                  </a:lnTo>
                  <a:lnTo>
                    <a:pt x="474" y="101"/>
                  </a:lnTo>
                  <a:lnTo>
                    <a:pt x="522" y="137"/>
                  </a:lnTo>
                  <a:lnTo>
                    <a:pt x="538" y="163"/>
                  </a:lnTo>
                  <a:lnTo>
                    <a:pt x="551" y="163"/>
                  </a:lnTo>
                  <a:lnTo>
                    <a:pt x="559" y="156"/>
                  </a:lnTo>
                  <a:lnTo>
                    <a:pt x="580" y="156"/>
                  </a:lnTo>
                  <a:lnTo>
                    <a:pt x="593" y="170"/>
                  </a:lnTo>
                  <a:lnTo>
                    <a:pt x="597" y="191"/>
                  </a:lnTo>
                  <a:lnTo>
                    <a:pt x="559" y="188"/>
                  </a:lnTo>
                  <a:lnTo>
                    <a:pt x="542" y="203"/>
                  </a:lnTo>
                  <a:lnTo>
                    <a:pt x="522" y="205"/>
                  </a:lnTo>
                  <a:lnTo>
                    <a:pt x="499" y="228"/>
                  </a:lnTo>
                  <a:lnTo>
                    <a:pt x="469" y="232"/>
                  </a:lnTo>
                  <a:lnTo>
                    <a:pt x="438" y="243"/>
                  </a:lnTo>
                  <a:lnTo>
                    <a:pt x="431" y="237"/>
                  </a:lnTo>
                  <a:lnTo>
                    <a:pt x="412" y="237"/>
                  </a:lnTo>
                  <a:lnTo>
                    <a:pt x="392" y="251"/>
                  </a:lnTo>
                  <a:lnTo>
                    <a:pt x="357" y="241"/>
                  </a:lnTo>
                  <a:lnTo>
                    <a:pt x="344" y="231"/>
                  </a:lnTo>
                  <a:lnTo>
                    <a:pt x="321" y="235"/>
                  </a:lnTo>
                  <a:lnTo>
                    <a:pt x="298" y="235"/>
                  </a:lnTo>
                  <a:lnTo>
                    <a:pt x="278" y="220"/>
                  </a:lnTo>
                  <a:lnTo>
                    <a:pt x="249" y="220"/>
                  </a:lnTo>
                  <a:lnTo>
                    <a:pt x="232" y="212"/>
                  </a:lnTo>
                  <a:lnTo>
                    <a:pt x="226" y="228"/>
                  </a:lnTo>
                  <a:lnTo>
                    <a:pt x="218" y="235"/>
                  </a:lnTo>
                  <a:lnTo>
                    <a:pt x="217" y="247"/>
                  </a:lnTo>
                  <a:lnTo>
                    <a:pt x="194" y="249"/>
                  </a:lnTo>
                  <a:lnTo>
                    <a:pt x="186" y="258"/>
                  </a:lnTo>
                  <a:lnTo>
                    <a:pt x="146" y="235"/>
                  </a:lnTo>
                  <a:lnTo>
                    <a:pt x="134" y="234"/>
                  </a:lnTo>
                  <a:lnTo>
                    <a:pt x="134" y="232"/>
                  </a:lnTo>
                  <a:lnTo>
                    <a:pt x="102" y="195"/>
                  </a:lnTo>
                  <a:lnTo>
                    <a:pt x="85" y="185"/>
                  </a:lnTo>
                  <a:lnTo>
                    <a:pt x="58" y="165"/>
                  </a:lnTo>
                  <a:lnTo>
                    <a:pt x="42" y="157"/>
                  </a:lnTo>
                  <a:lnTo>
                    <a:pt x="38" y="145"/>
                  </a:lnTo>
                  <a:lnTo>
                    <a:pt x="39" y="125"/>
                  </a:lnTo>
                  <a:lnTo>
                    <a:pt x="23" y="99"/>
                  </a:lnTo>
                  <a:lnTo>
                    <a:pt x="1" y="85"/>
                  </a:lnTo>
                  <a:lnTo>
                    <a:pt x="0" y="73"/>
                  </a:lnTo>
                  <a:lnTo>
                    <a:pt x="7" y="69"/>
                  </a:lnTo>
                  <a:lnTo>
                    <a:pt x="15" y="75"/>
                  </a:lnTo>
                  <a:lnTo>
                    <a:pt x="29" y="81"/>
                  </a:lnTo>
                  <a:lnTo>
                    <a:pt x="56" y="55"/>
                  </a:lnTo>
                  <a:lnTo>
                    <a:pt x="71" y="53"/>
                  </a:lnTo>
                  <a:lnTo>
                    <a:pt x="87" y="35"/>
                  </a:lnTo>
                  <a:lnTo>
                    <a:pt x="104" y="35"/>
                  </a:lnTo>
                  <a:lnTo>
                    <a:pt x="113" y="21"/>
                  </a:lnTo>
                  <a:lnTo>
                    <a:pt x="140" y="21"/>
                  </a:lnTo>
                  <a:lnTo>
                    <a:pt x="151" y="24"/>
                  </a:lnTo>
                  <a:lnTo>
                    <a:pt x="165" y="15"/>
                  </a:lnTo>
                  <a:lnTo>
                    <a:pt x="165" y="1"/>
                  </a:lnTo>
                  <a:lnTo>
                    <a:pt x="191" y="8"/>
                  </a:lnTo>
                  <a:lnTo>
                    <a:pt x="200" y="0"/>
                  </a:lnTo>
                  <a:lnTo>
                    <a:pt x="212" y="6"/>
                  </a:lnTo>
                  <a:lnTo>
                    <a:pt x="215" y="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76" name="Freeform 73"/>
            <p:cNvSpPr>
              <a:spLocks noChangeArrowheads="1"/>
            </p:cNvSpPr>
            <p:nvPr/>
          </p:nvSpPr>
          <p:spPr bwMode="auto">
            <a:xfrm>
              <a:off x="4968875" y="2778125"/>
              <a:ext cx="244475" cy="292100"/>
            </a:xfrm>
            <a:custGeom>
              <a:avLst/>
              <a:gdLst>
                <a:gd name="T0" fmla="*/ 249 w 681"/>
                <a:gd name="T1" fmla="*/ 12 h 813"/>
                <a:gd name="T2" fmla="*/ 287 w 681"/>
                <a:gd name="T3" fmla="*/ 48 h 813"/>
                <a:gd name="T4" fmla="*/ 301 w 681"/>
                <a:gd name="T5" fmla="*/ 83 h 813"/>
                <a:gd name="T6" fmla="*/ 331 w 681"/>
                <a:gd name="T7" fmla="*/ 69 h 813"/>
                <a:gd name="T8" fmla="*/ 376 w 681"/>
                <a:gd name="T9" fmla="*/ 71 h 813"/>
                <a:gd name="T10" fmla="*/ 340 w 681"/>
                <a:gd name="T11" fmla="*/ 106 h 813"/>
                <a:gd name="T12" fmla="*/ 389 w 681"/>
                <a:gd name="T13" fmla="*/ 119 h 813"/>
                <a:gd name="T14" fmla="*/ 449 w 681"/>
                <a:gd name="T15" fmla="*/ 86 h 813"/>
                <a:gd name="T16" fmla="*/ 475 w 681"/>
                <a:gd name="T17" fmla="*/ 58 h 813"/>
                <a:gd name="T18" fmla="*/ 470 w 681"/>
                <a:gd name="T19" fmla="*/ 71 h 813"/>
                <a:gd name="T20" fmla="*/ 502 w 681"/>
                <a:gd name="T21" fmla="*/ 72 h 813"/>
                <a:gd name="T22" fmla="*/ 550 w 681"/>
                <a:gd name="T23" fmla="*/ 100 h 813"/>
                <a:gd name="T24" fmla="*/ 588 w 681"/>
                <a:gd name="T25" fmla="*/ 138 h 813"/>
                <a:gd name="T26" fmla="*/ 634 w 681"/>
                <a:gd name="T27" fmla="*/ 181 h 813"/>
                <a:gd name="T28" fmla="*/ 634 w 681"/>
                <a:gd name="T29" fmla="*/ 257 h 813"/>
                <a:gd name="T30" fmla="*/ 651 w 681"/>
                <a:gd name="T31" fmla="*/ 318 h 813"/>
                <a:gd name="T32" fmla="*/ 678 w 681"/>
                <a:gd name="T33" fmla="*/ 384 h 813"/>
                <a:gd name="T34" fmla="*/ 651 w 681"/>
                <a:gd name="T35" fmla="*/ 441 h 813"/>
                <a:gd name="T36" fmla="*/ 600 w 681"/>
                <a:gd name="T37" fmla="*/ 454 h 813"/>
                <a:gd name="T38" fmla="*/ 531 w 681"/>
                <a:gd name="T39" fmla="*/ 486 h 813"/>
                <a:gd name="T40" fmla="*/ 467 w 681"/>
                <a:gd name="T41" fmla="*/ 502 h 813"/>
                <a:gd name="T42" fmla="*/ 499 w 681"/>
                <a:gd name="T43" fmla="*/ 558 h 813"/>
                <a:gd name="T44" fmla="*/ 545 w 681"/>
                <a:gd name="T45" fmla="*/ 618 h 813"/>
                <a:gd name="T46" fmla="*/ 593 w 681"/>
                <a:gd name="T47" fmla="*/ 697 h 813"/>
                <a:gd name="T48" fmla="*/ 530 w 681"/>
                <a:gd name="T49" fmla="*/ 751 h 813"/>
                <a:gd name="T50" fmla="*/ 544 w 681"/>
                <a:gd name="T51" fmla="*/ 792 h 813"/>
                <a:gd name="T52" fmla="*/ 476 w 681"/>
                <a:gd name="T53" fmla="*/ 783 h 813"/>
                <a:gd name="T54" fmla="*/ 409 w 681"/>
                <a:gd name="T55" fmla="*/ 803 h 813"/>
                <a:gd name="T56" fmla="*/ 356 w 681"/>
                <a:gd name="T57" fmla="*/ 806 h 813"/>
                <a:gd name="T58" fmla="*/ 304 w 681"/>
                <a:gd name="T59" fmla="*/ 800 h 813"/>
                <a:gd name="T60" fmla="*/ 259 w 681"/>
                <a:gd name="T61" fmla="*/ 783 h 813"/>
                <a:gd name="T62" fmla="*/ 225 w 681"/>
                <a:gd name="T63" fmla="*/ 771 h 813"/>
                <a:gd name="T64" fmla="*/ 185 w 681"/>
                <a:gd name="T65" fmla="*/ 789 h 813"/>
                <a:gd name="T66" fmla="*/ 150 w 681"/>
                <a:gd name="T67" fmla="*/ 778 h 813"/>
                <a:gd name="T68" fmla="*/ 155 w 681"/>
                <a:gd name="T69" fmla="*/ 706 h 813"/>
                <a:gd name="T70" fmla="*/ 166 w 681"/>
                <a:gd name="T71" fmla="*/ 641 h 813"/>
                <a:gd name="T72" fmla="*/ 106 w 681"/>
                <a:gd name="T73" fmla="*/ 633 h 813"/>
                <a:gd name="T74" fmla="*/ 65 w 681"/>
                <a:gd name="T75" fmla="*/ 616 h 813"/>
                <a:gd name="T76" fmla="*/ 42 w 681"/>
                <a:gd name="T77" fmla="*/ 570 h 813"/>
                <a:gd name="T78" fmla="*/ 23 w 681"/>
                <a:gd name="T79" fmla="*/ 506 h 813"/>
                <a:gd name="T80" fmla="*/ 7 w 681"/>
                <a:gd name="T81" fmla="*/ 445 h 813"/>
                <a:gd name="T82" fmla="*/ 11 w 681"/>
                <a:gd name="T83" fmla="*/ 376 h 813"/>
                <a:gd name="T84" fmla="*/ 74 w 681"/>
                <a:gd name="T85" fmla="*/ 346 h 813"/>
                <a:gd name="T86" fmla="*/ 91 w 681"/>
                <a:gd name="T87" fmla="*/ 298 h 813"/>
                <a:gd name="T88" fmla="*/ 65 w 681"/>
                <a:gd name="T89" fmla="*/ 271 h 813"/>
                <a:gd name="T90" fmla="*/ 98 w 681"/>
                <a:gd name="T91" fmla="*/ 239 h 813"/>
                <a:gd name="T92" fmla="*/ 112 w 681"/>
                <a:gd name="T93" fmla="*/ 207 h 813"/>
                <a:gd name="T94" fmla="*/ 85 w 681"/>
                <a:gd name="T95" fmla="*/ 174 h 813"/>
                <a:gd name="T96" fmla="*/ 152 w 681"/>
                <a:gd name="T97" fmla="*/ 156 h 813"/>
                <a:gd name="T98" fmla="*/ 166 w 681"/>
                <a:gd name="T99" fmla="*/ 168 h 813"/>
                <a:gd name="T100" fmla="*/ 184 w 681"/>
                <a:gd name="T101" fmla="*/ 182 h 813"/>
                <a:gd name="T102" fmla="*/ 190 w 681"/>
                <a:gd name="T103" fmla="*/ 150 h 813"/>
                <a:gd name="T104" fmla="*/ 243 w 681"/>
                <a:gd name="T105" fmla="*/ 132 h 813"/>
                <a:gd name="T106" fmla="*/ 244 w 681"/>
                <a:gd name="T107" fmla="*/ 126 h 813"/>
                <a:gd name="T108" fmla="*/ 227 w 681"/>
                <a:gd name="T109" fmla="*/ 97 h 813"/>
                <a:gd name="T110" fmla="*/ 198 w 681"/>
                <a:gd name="T111" fmla="*/ 60 h 813"/>
                <a:gd name="T112" fmla="*/ 210 w 681"/>
                <a:gd name="T113" fmla="*/ 26 h 813"/>
                <a:gd name="T114" fmla="*/ 190 w 681"/>
                <a:gd name="T115" fmla="*/ 2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1" h="813">
                  <a:moveTo>
                    <a:pt x="190" y="2"/>
                  </a:moveTo>
                  <a:lnTo>
                    <a:pt x="211" y="0"/>
                  </a:lnTo>
                  <a:lnTo>
                    <a:pt x="241" y="9"/>
                  </a:lnTo>
                  <a:lnTo>
                    <a:pt x="249" y="12"/>
                  </a:lnTo>
                  <a:lnTo>
                    <a:pt x="264" y="11"/>
                  </a:lnTo>
                  <a:lnTo>
                    <a:pt x="279" y="28"/>
                  </a:lnTo>
                  <a:lnTo>
                    <a:pt x="295" y="29"/>
                  </a:lnTo>
                  <a:lnTo>
                    <a:pt x="287" y="48"/>
                  </a:lnTo>
                  <a:lnTo>
                    <a:pt x="279" y="55"/>
                  </a:lnTo>
                  <a:lnTo>
                    <a:pt x="282" y="64"/>
                  </a:lnTo>
                  <a:lnTo>
                    <a:pt x="296" y="69"/>
                  </a:lnTo>
                  <a:lnTo>
                    <a:pt x="301" y="83"/>
                  </a:lnTo>
                  <a:lnTo>
                    <a:pt x="313" y="72"/>
                  </a:lnTo>
                  <a:lnTo>
                    <a:pt x="317" y="64"/>
                  </a:lnTo>
                  <a:lnTo>
                    <a:pt x="325" y="60"/>
                  </a:lnTo>
                  <a:lnTo>
                    <a:pt x="331" y="69"/>
                  </a:lnTo>
                  <a:lnTo>
                    <a:pt x="353" y="83"/>
                  </a:lnTo>
                  <a:lnTo>
                    <a:pt x="356" y="77"/>
                  </a:lnTo>
                  <a:lnTo>
                    <a:pt x="369" y="68"/>
                  </a:lnTo>
                  <a:lnTo>
                    <a:pt x="376" y="71"/>
                  </a:lnTo>
                  <a:lnTo>
                    <a:pt x="376" y="84"/>
                  </a:lnTo>
                  <a:lnTo>
                    <a:pt x="365" y="98"/>
                  </a:lnTo>
                  <a:lnTo>
                    <a:pt x="356" y="97"/>
                  </a:lnTo>
                  <a:lnTo>
                    <a:pt x="340" y="106"/>
                  </a:lnTo>
                  <a:lnTo>
                    <a:pt x="362" y="112"/>
                  </a:lnTo>
                  <a:lnTo>
                    <a:pt x="369" y="109"/>
                  </a:lnTo>
                  <a:lnTo>
                    <a:pt x="383" y="110"/>
                  </a:lnTo>
                  <a:lnTo>
                    <a:pt x="389" y="119"/>
                  </a:lnTo>
                  <a:lnTo>
                    <a:pt x="406" y="118"/>
                  </a:lnTo>
                  <a:lnTo>
                    <a:pt x="408" y="106"/>
                  </a:lnTo>
                  <a:lnTo>
                    <a:pt x="420" y="90"/>
                  </a:lnTo>
                  <a:lnTo>
                    <a:pt x="449" y="86"/>
                  </a:lnTo>
                  <a:lnTo>
                    <a:pt x="450" y="78"/>
                  </a:lnTo>
                  <a:lnTo>
                    <a:pt x="466" y="69"/>
                  </a:lnTo>
                  <a:lnTo>
                    <a:pt x="469" y="61"/>
                  </a:lnTo>
                  <a:lnTo>
                    <a:pt x="475" y="58"/>
                  </a:lnTo>
                  <a:lnTo>
                    <a:pt x="496" y="60"/>
                  </a:lnTo>
                  <a:lnTo>
                    <a:pt x="480" y="66"/>
                  </a:lnTo>
                  <a:lnTo>
                    <a:pt x="473" y="74"/>
                  </a:lnTo>
                  <a:lnTo>
                    <a:pt x="470" y="71"/>
                  </a:lnTo>
                  <a:lnTo>
                    <a:pt x="463" y="80"/>
                  </a:lnTo>
                  <a:lnTo>
                    <a:pt x="469" y="86"/>
                  </a:lnTo>
                  <a:lnTo>
                    <a:pt x="486" y="74"/>
                  </a:lnTo>
                  <a:lnTo>
                    <a:pt x="502" y="72"/>
                  </a:lnTo>
                  <a:lnTo>
                    <a:pt x="510" y="69"/>
                  </a:lnTo>
                  <a:lnTo>
                    <a:pt x="516" y="77"/>
                  </a:lnTo>
                  <a:lnTo>
                    <a:pt x="530" y="80"/>
                  </a:lnTo>
                  <a:lnTo>
                    <a:pt x="550" y="100"/>
                  </a:lnTo>
                  <a:lnTo>
                    <a:pt x="567" y="97"/>
                  </a:lnTo>
                  <a:lnTo>
                    <a:pt x="576" y="110"/>
                  </a:lnTo>
                  <a:lnTo>
                    <a:pt x="573" y="126"/>
                  </a:lnTo>
                  <a:lnTo>
                    <a:pt x="588" y="138"/>
                  </a:lnTo>
                  <a:lnTo>
                    <a:pt x="602" y="136"/>
                  </a:lnTo>
                  <a:lnTo>
                    <a:pt x="611" y="144"/>
                  </a:lnTo>
                  <a:lnTo>
                    <a:pt x="626" y="144"/>
                  </a:lnTo>
                  <a:lnTo>
                    <a:pt x="634" y="181"/>
                  </a:lnTo>
                  <a:lnTo>
                    <a:pt x="632" y="207"/>
                  </a:lnTo>
                  <a:lnTo>
                    <a:pt x="609" y="219"/>
                  </a:lnTo>
                  <a:lnTo>
                    <a:pt x="609" y="230"/>
                  </a:lnTo>
                  <a:lnTo>
                    <a:pt x="634" y="257"/>
                  </a:lnTo>
                  <a:lnTo>
                    <a:pt x="631" y="274"/>
                  </a:lnTo>
                  <a:lnTo>
                    <a:pt x="643" y="289"/>
                  </a:lnTo>
                  <a:lnTo>
                    <a:pt x="643" y="301"/>
                  </a:lnTo>
                  <a:lnTo>
                    <a:pt x="651" y="318"/>
                  </a:lnTo>
                  <a:lnTo>
                    <a:pt x="643" y="332"/>
                  </a:lnTo>
                  <a:lnTo>
                    <a:pt x="658" y="366"/>
                  </a:lnTo>
                  <a:lnTo>
                    <a:pt x="669" y="372"/>
                  </a:lnTo>
                  <a:lnTo>
                    <a:pt x="678" y="384"/>
                  </a:lnTo>
                  <a:lnTo>
                    <a:pt x="680" y="427"/>
                  </a:lnTo>
                  <a:lnTo>
                    <a:pt x="672" y="439"/>
                  </a:lnTo>
                  <a:lnTo>
                    <a:pt x="660" y="433"/>
                  </a:lnTo>
                  <a:lnTo>
                    <a:pt x="651" y="441"/>
                  </a:lnTo>
                  <a:lnTo>
                    <a:pt x="625" y="434"/>
                  </a:lnTo>
                  <a:lnTo>
                    <a:pt x="625" y="448"/>
                  </a:lnTo>
                  <a:lnTo>
                    <a:pt x="611" y="457"/>
                  </a:lnTo>
                  <a:lnTo>
                    <a:pt x="600" y="454"/>
                  </a:lnTo>
                  <a:lnTo>
                    <a:pt x="573" y="454"/>
                  </a:lnTo>
                  <a:lnTo>
                    <a:pt x="564" y="468"/>
                  </a:lnTo>
                  <a:lnTo>
                    <a:pt x="547" y="468"/>
                  </a:lnTo>
                  <a:lnTo>
                    <a:pt x="531" y="486"/>
                  </a:lnTo>
                  <a:lnTo>
                    <a:pt x="516" y="488"/>
                  </a:lnTo>
                  <a:lnTo>
                    <a:pt x="489" y="514"/>
                  </a:lnTo>
                  <a:lnTo>
                    <a:pt x="475" y="508"/>
                  </a:lnTo>
                  <a:lnTo>
                    <a:pt x="467" y="502"/>
                  </a:lnTo>
                  <a:lnTo>
                    <a:pt x="460" y="506"/>
                  </a:lnTo>
                  <a:lnTo>
                    <a:pt x="461" y="518"/>
                  </a:lnTo>
                  <a:lnTo>
                    <a:pt x="483" y="532"/>
                  </a:lnTo>
                  <a:lnTo>
                    <a:pt x="499" y="558"/>
                  </a:lnTo>
                  <a:lnTo>
                    <a:pt x="498" y="578"/>
                  </a:lnTo>
                  <a:lnTo>
                    <a:pt x="502" y="590"/>
                  </a:lnTo>
                  <a:lnTo>
                    <a:pt x="518" y="598"/>
                  </a:lnTo>
                  <a:lnTo>
                    <a:pt x="545" y="618"/>
                  </a:lnTo>
                  <a:lnTo>
                    <a:pt x="562" y="628"/>
                  </a:lnTo>
                  <a:lnTo>
                    <a:pt x="594" y="665"/>
                  </a:lnTo>
                  <a:lnTo>
                    <a:pt x="591" y="680"/>
                  </a:lnTo>
                  <a:lnTo>
                    <a:pt x="593" y="697"/>
                  </a:lnTo>
                  <a:lnTo>
                    <a:pt x="579" y="697"/>
                  </a:lnTo>
                  <a:lnTo>
                    <a:pt x="570" y="714"/>
                  </a:lnTo>
                  <a:lnTo>
                    <a:pt x="551" y="723"/>
                  </a:lnTo>
                  <a:lnTo>
                    <a:pt x="530" y="751"/>
                  </a:lnTo>
                  <a:lnTo>
                    <a:pt x="530" y="760"/>
                  </a:lnTo>
                  <a:lnTo>
                    <a:pt x="550" y="771"/>
                  </a:lnTo>
                  <a:lnTo>
                    <a:pt x="551" y="786"/>
                  </a:lnTo>
                  <a:lnTo>
                    <a:pt x="544" y="792"/>
                  </a:lnTo>
                  <a:lnTo>
                    <a:pt x="525" y="781"/>
                  </a:lnTo>
                  <a:lnTo>
                    <a:pt x="507" y="786"/>
                  </a:lnTo>
                  <a:lnTo>
                    <a:pt x="489" y="781"/>
                  </a:lnTo>
                  <a:lnTo>
                    <a:pt x="476" y="783"/>
                  </a:lnTo>
                  <a:lnTo>
                    <a:pt x="450" y="800"/>
                  </a:lnTo>
                  <a:lnTo>
                    <a:pt x="437" y="803"/>
                  </a:lnTo>
                  <a:lnTo>
                    <a:pt x="423" y="798"/>
                  </a:lnTo>
                  <a:lnTo>
                    <a:pt x="409" y="803"/>
                  </a:lnTo>
                  <a:lnTo>
                    <a:pt x="397" y="795"/>
                  </a:lnTo>
                  <a:lnTo>
                    <a:pt x="376" y="791"/>
                  </a:lnTo>
                  <a:lnTo>
                    <a:pt x="354" y="794"/>
                  </a:lnTo>
                  <a:lnTo>
                    <a:pt x="356" y="806"/>
                  </a:lnTo>
                  <a:lnTo>
                    <a:pt x="350" y="812"/>
                  </a:lnTo>
                  <a:lnTo>
                    <a:pt x="330" y="806"/>
                  </a:lnTo>
                  <a:lnTo>
                    <a:pt x="319" y="794"/>
                  </a:lnTo>
                  <a:lnTo>
                    <a:pt x="304" y="800"/>
                  </a:lnTo>
                  <a:lnTo>
                    <a:pt x="295" y="804"/>
                  </a:lnTo>
                  <a:lnTo>
                    <a:pt x="290" y="804"/>
                  </a:lnTo>
                  <a:lnTo>
                    <a:pt x="282" y="798"/>
                  </a:lnTo>
                  <a:lnTo>
                    <a:pt x="259" y="783"/>
                  </a:lnTo>
                  <a:lnTo>
                    <a:pt x="249" y="781"/>
                  </a:lnTo>
                  <a:lnTo>
                    <a:pt x="241" y="789"/>
                  </a:lnTo>
                  <a:lnTo>
                    <a:pt x="230" y="786"/>
                  </a:lnTo>
                  <a:lnTo>
                    <a:pt x="225" y="771"/>
                  </a:lnTo>
                  <a:lnTo>
                    <a:pt x="210" y="777"/>
                  </a:lnTo>
                  <a:lnTo>
                    <a:pt x="211" y="786"/>
                  </a:lnTo>
                  <a:lnTo>
                    <a:pt x="205" y="797"/>
                  </a:lnTo>
                  <a:lnTo>
                    <a:pt x="185" y="789"/>
                  </a:lnTo>
                  <a:lnTo>
                    <a:pt x="170" y="798"/>
                  </a:lnTo>
                  <a:lnTo>
                    <a:pt x="158" y="794"/>
                  </a:lnTo>
                  <a:lnTo>
                    <a:pt x="158" y="794"/>
                  </a:lnTo>
                  <a:lnTo>
                    <a:pt x="150" y="778"/>
                  </a:lnTo>
                  <a:lnTo>
                    <a:pt x="137" y="769"/>
                  </a:lnTo>
                  <a:lnTo>
                    <a:pt x="135" y="746"/>
                  </a:lnTo>
                  <a:lnTo>
                    <a:pt x="143" y="717"/>
                  </a:lnTo>
                  <a:lnTo>
                    <a:pt x="155" y="706"/>
                  </a:lnTo>
                  <a:lnTo>
                    <a:pt x="155" y="694"/>
                  </a:lnTo>
                  <a:lnTo>
                    <a:pt x="163" y="670"/>
                  </a:lnTo>
                  <a:lnTo>
                    <a:pt x="181" y="651"/>
                  </a:lnTo>
                  <a:lnTo>
                    <a:pt x="166" y="641"/>
                  </a:lnTo>
                  <a:lnTo>
                    <a:pt x="150" y="641"/>
                  </a:lnTo>
                  <a:lnTo>
                    <a:pt x="130" y="632"/>
                  </a:lnTo>
                  <a:lnTo>
                    <a:pt x="117" y="636"/>
                  </a:lnTo>
                  <a:lnTo>
                    <a:pt x="106" y="633"/>
                  </a:lnTo>
                  <a:lnTo>
                    <a:pt x="92" y="633"/>
                  </a:lnTo>
                  <a:lnTo>
                    <a:pt x="78" y="638"/>
                  </a:lnTo>
                  <a:lnTo>
                    <a:pt x="65" y="625"/>
                  </a:lnTo>
                  <a:lnTo>
                    <a:pt x="65" y="616"/>
                  </a:lnTo>
                  <a:lnTo>
                    <a:pt x="49" y="604"/>
                  </a:lnTo>
                  <a:lnTo>
                    <a:pt x="49" y="604"/>
                  </a:lnTo>
                  <a:lnTo>
                    <a:pt x="51" y="578"/>
                  </a:lnTo>
                  <a:lnTo>
                    <a:pt x="42" y="570"/>
                  </a:lnTo>
                  <a:lnTo>
                    <a:pt x="37" y="554"/>
                  </a:lnTo>
                  <a:lnTo>
                    <a:pt x="19" y="529"/>
                  </a:lnTo>
                  <a:lnTo>
                    <a:pt x="13" y="529"/>
                  </a:lnTo>
                  <a:lnTo>
                    <a:pt x="23" y="506"/>
                  </a:lnTo>
                  <a:lnTo>
                    <a:pt x="13" y="491"/>
                  </a:lnTo>
                  <a:lnTo>
                    <a:pt x="13" y="482"/>
                  </a:lnTo>
                  <a:lnTo>
                    <a:pt x="0" y="456"/>
                  </a:lnTo>
                  <a:lnTo>
                    <a:pt x="7" y="445"/>
                  </a:lnTo>
                  <a:lnTo>
                    <a:pt x="4" y="444"/>
                  </a:lnTo>
                  <a:lnTo>
                    <a:pt x="11" y="427"/>
                  </a:lnTo>
                  <a:lnTo>
                    <a:pt x="16" y="399"/>
                  </a:lnTo>
                  <a:lnTo>
                    <a:pt x="11" y="376"/>
                  </a:lnTo>
                  <a:lnTo>
                    <a:pt x="22" y="363"/>
                  </a:lnTo>
                  <a:lnTo>
                    <a:pt x="33" y="346"/>
                  </a:lnTo>
                  <a:lnTo>
                    <a:pt x="54" y="341"/>
                  </a:lnTo>
                  <a:lnTo>
                    <a:pt x="74" y="346"/>
                  </a:lnTo>
                  <a:lnTo>
                    <a:pt x="86" y="340"/>
                  </a:lnTo>
                  <a:lnTo>
                    <a:pt x="77" y="324"/>
                  </a:lnTo>
                  <a:lnTo>
                    <a:pt x="88" y="317"/>
                  </a:lnTo>
                  <a:lnTo>
                    <a:pt x="91" y="298"/>
                  </a:lnTo>
                  <a:lnTo>
                    <a:pt x="95" y="289"/>
                  </a:lnTo>
                  <a:lnTo>
                    <a:pt x="86" y="282"/>
                  </a:lnTo>
                  <a:lnTo>
                    <a:pt x="66" y="282"/>
                  </a:lnTo>
                  <a:lnTo>
                    <a:pt x="65" y="271"/>
                  </a:lnTo>
                  <a:lnTo>
                    <a:pt x="71" y="256"/>
                  </a:lnTo>
                  <a:lnTo>
                    <a:pt x="88" y="263"/>
                  </a:lnTo>
                  <a:lnTo>
                    <a:pt x="98" y="254"/>
                  </a:lnTo>
                  <a:lnTo>
                    <a:pt x="98" y="239"/>
                  </a:lnTo>
                  <a:lnTo>
                    <a:pt x="106" y="225"/>
                  </a:lnTo>
                  <a:lnTo>
                    <a:pt x="106" y="216"/>
                  </a:lnTo>
                  <a:lnTo>
                    <a:pt x="111" y="210"/>
                  </a:lnTo>
                  <a:lnTo>
                    <a:pt x="112" y="207"/>
                  </a:lnTo>
                  <a:lnTo>
                    <a:pt x="114" y="207"/>
                  </a:lnTo>
                  <a:lnTo>
                    <a:pt x="109" y="191"/>
                  </a:lnTo>
                  <a:lnTo>
                    <a:pt x="92" y="188"/>
                  </a:lnTo>
                  <a:lnTo>
                    <a:pt x="85" y="174"/>
                  </a:lnTo>
                  <a:lnTo>
                    <a:pt x="88" y="158"/>
                  </a:lnTo>
                  <a:lnTo>
                    <a:pt x="124" y="149"/>
                  </a:lnTo>
                  <a:lnTo>
                    <a:pt x="133" y="144"/>
                  </a:lnTo>
                  <a:lnTo>
                    <a:pt x="152" y="156"/>
                  </a:lnTo>
                  <a:lnTo>
                    <a:pt x="152" y="174"/>
                  </a:lnTo>
                  <a:lnTo>
                    <a:pt x="166" y="191"/>
                  </a:lnTo>
                  <a:lnTo>
                    <a:pt x="173" y="182"/>
                  </a:lnTo>
                  <a:lnTo>
                    <a:pt x="166" y="168"/>
                  </a:lnTo>
                  <a:lnTo>
                    <a:pt x="166" y="156"/>
                  </a:lnTo>
                  <a:lnTo>
                    <a:pt x="173" y="153"/>
                  </a:lnTo>
                  <a:lnTo>
                    <a:pt x="185" y="164"/>
                  </a:lnTo>
                  <a:lnTo>
                    <a:pt x="184" y="182"/>
                  </a:lnTo>
                  <a:lnTo>
                    <a:pt x="202" y="202"/>
                  </a:lnTo>
                  <a:lnTo>
                    <a:pt x="195" y="187"/>
                  </a:lnTo>
                  <a:lnTo>
                    <a:pt x="193" y="164"/>
                  </a:lnTo>
                  <a:lnTo>
                    <a:pt x="190" y="150"/>
                  </a:lnTo>
                  <a:lnTo>
                    <a:pt x="201" y="135"/>
                  </a:lnTo>
                  <a:lnTo>
                    <a:pt x="213" y="132"/>
                  </a:lnTo>
                  <a:lnTo>
                    <a:pt x="226" y="138"/>
                  </a:lnTo>
                  <a:lnTo>
                    <a:pt x="243" y="132"/>
                  </a:lnTo>
                  <a:lnTo>
                    <a:pt x="269" y="159"/>
                  </a:lnTo>
                  <a:lnTo>
                    <a:pt x="304" y="167"/>
                  </a:lnTo>
                  <a:lnTo>
                    <a:pt x="270" y="153"/>
                  </a:lnTo>
                  <a:lnTo>
                    <a:pt x="244" y="126"/>
                  </a:lnTo>
                  <a:lnTo>
                    <a:pt x="225" y="126"/>
                  </a:lnTo>
                  <a:lnTo>
                    <a:pt x="215" y="118"/>
                  </a:lnTo>
                  <a:lnTo>
                    <a:pt x="215" y="107"/>
                  </a:lnTo>
                  <a:lnTo>
                    <a:pt x="227" y="97"/>
                  </a:lnTo>
                  <a:lnTo>
                    <a:pt x="213" y="87"/>
                  </a:lnTo>
                  <a:lnTo>
                    <a:pt x="213" y="69"/>
                  </a:lnTo>
                  <a:lnTo>
                    <a:pt x="199" y="75"/>
                  </a:lnTo>
                  <a:lnTo>
                    <a:pt x="198" y="60"/>
                  </a:lnTo>
                  <a:lnTo>
                    <a:pt x="211" y="60"/>
                  </a:lnTo>
                  <a:lnTo>
                    <a:pt x="226" y="55"/>
                  </a:lnTo>
                  <a:lnTo>
                    <a:pt x="208" y="38"/>
                  </a:lnTo>
                  <a:lnTo>
                    <a:pt x="210" y="26"/>
                  </a:lnTo>
                  <a:lnTo>
                    <a:pt x="201" y="26"/>
                  </a:lnTo>
                  <a:lnTo>
                    <a:pt x="190" y="19"/>
                  </a:lnTo>
                  <a:lnTo>
                    <a:pt x="192" y="5"/>
                  </a:lnTo>
                  <a:lnTo>
                    <a:pt x="190" y="2"/>
                  </a:lnTo>
                </a:path>
              </a:pathLst>
            </a:custGeom>
            <a:solidFill>
              <a:srgbClr val="F1BB7B"/>
            </a:solidFill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77" name="Freeform 74"/>
            <p:cNvSpPr>
              <a:spLocks noChangeArrowheads="1"/>
            </p:cNvSpPr>
            <p:nvPr/>
          </p:nvSpPr>
          <p:spPr bwMode="auto">
            <a:xfrm>
              <a:off x="5075238" y="3073400"/>
              <a:ext cx="4762" cy="7938"/>
            </a:xfrm>
            <a:custGeom>
              <a:avLst/>
              <a:gdLst>
                <a:gd name="T0" fmla="*/ 4 w 14"/>
                <a:gd name="T1" fmla="*/ 0 h 24"/>
                <a:gd name="T2" fmla="*/ 13 w 14"/>
                <a:gd name="T3" fmla="*/ 7 h 24"/>
                <a:gd name="T4" fmla="*/ 13 w 14"/>
                <a:gd name="T5" fmla="*/ 23 h 24"/>
                <a:gd name="T6" fmla="*/ 4 w 14"/>
                <a:gd name="T7" fmla="*/ 21 h 24"/>
                <a:gd name="T8" fmla="*/ 0 w 14"/>
                <a:gd name="T9" fmla="*/ 12 h 24"/>
                <a:gd name="T10" fmla="*/ 4 w 14"/>
                <a:gd name="T11" fmla="*/ 1 h 24"/>
                <a:gd name="T12" fmla="*/ 4 w 14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4">
                  <a:moveTo>
                    <a:pt x="4" y="0"/>
                  </a:moveTo>
                  <a:lnTo>
                    <a:pt x="13" y="7"/>
                  </a:lnTo>
                  <a:lnTo>
                    <a:pt x="13" y="23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78" name="Freeform 75"/>
            <p:cNvSpPr>
              <a:spLocks noChangeArrowheads="1"/>
            </p:cNvSpPr>
            <p:nvPr/>
          </p:nvSpPr>
          <p:spPr bwMode="auto">
            <a:xfrm>
              <a:off x="4975225" y="3055938"/>
              <a:ext cx="131763" cy="74612"/>
            </a:xfrm>
            <a:custGeom>
              <a:avLst/>
              <a:gdLst>
                <a:gd name="T0" fmla="*/ 153 w 366"/>
                <a:gd name="T1" fmla="*/ 27 h 207"/>
                <a:gd name="T2" fmla="*/ 188 w 366"/>
                <a:gd name="T3" fmla="*/ 26 h 207"/>
                <a:gd name="T4" fmla="*/ 193 w 366"/>
                <a:gd name="T5" fmla="*/ 6 h 207"/>
                <a:gd name="T6" fmla="*/ 213 w 366"/>
                <a:gd name="T7" fmla="*/ 15 h 207"/>
                <a:gd name="T8" fmla="*/ 232 w 366"/>
                <a:gd name="T9" fmla="*/ 10 h 207"/>
                <a:gd name="T10" fmla="*/ 265 w 366"/>
                <a:gd name="T11" fmla="*/ 27 h 207"/>
                <a:gd name="T12" fmla="*/ 282 w 366"/>
                <a:gd name="T13" fmla="*/ 53 h 207"/>
                <a:gd name="T14" fmla="*/ 282 w 366"/>
                <a:gd name="T15" fmla="*/ 73 h 207"/>
                <a:gd name="T16" fmla="*/ 314 w 366"/>
                <a:gd name="T17" fmla="*/ 70 h 207"/>
                <a:gd name="T18" fmla="*/ 345 w 366"/>
                <a:gd name="T19" fmla="*/ 75 h 207"/>
                <a:gd name="T20" fmla="*/ 365 w 366"/>
                <a:gd name="T21" fmla="*/ 87 h 207"/>
                <a:gd name="T22" fmla="*/ 357 w 366"/>
                <a:gd name="T23" fmla="*/ 133 h 207"/>
                <a:gd name="T24" fmla="*/ 322 w 366"/>
                <a:gd name="T25" fmla="*/ 169 h 207"/>
                <a:gd name="T26" fmla="*/ 293 w 366"/>
                <a:gd name="T27" fmla="*/ 160 h 207"/>
                <a:gd name="T28" fmla="*/ 258 w 366"/>
                <a:gd name="T29" fmla="*/ 172 h 207"/>
                <a:gd name="T30" fmla="*/ 233 w 366"/>
                <a:gd name="T31" fmla="*/ 185 h 207"/>
                <a:gd name="T32" fmla="*/ 210 w 366"/>
                <a:gd name="T33" fmla="*/ 154 h 207"/>
                <a:gd name="T34" fmla="*/ 162 w 366"/>
                <a:gd name="T35" fmla="*/ 192 h 207"/>
                <a:gd name="T36" fmla="*/ 110 w 366"/>
                <a:gd name="T37" fmla="*/ 206 h 207"/>
                <a:gd name="T38" fmla="*/ 91 w 366"/>
                <a:gd name="T39" fmla="*/ 186 h 207"/>
                <a:gd name="T40" fmla="*/ 75 w 366"/>
                <a:gd name="T41" fmla="*/ 159 h 207"/>
                <a:gd name="T42" fmla="*/ 43 w 366"/>
                <a:gd name="T43" fmla="*/ 142 h 207"/>
                <a:gd name="T44" fmla="*/ 39 w 366"/>
                <a:gd name="T45" fmla="*/ 172 h 207"/>
                <a:gd name="T46" fmla="*/ 2 w 366"/>
                <a:gd name="T47" fmla="*/ 179 h 207"/>
                <a:gd name="T48" fmla="*/ 9 w 366"/>
                <a:gd name="T49" fmla="*/ 162 h 207"/>
                <a:gd name="T50" fmla="*/ 19 w 366"/>
                <a:gd name="T51" fmla="*/ 146 h 207"/>
                <a:gd name="T52" fmla="*/ 43 w 366"/>
                <a:gd name="T53" fmla="*/ 88 h 207"/>
                <a:gd name="T54" fmla="*/ 71 w 366"/>
                <a:gd name="T55" fmla="*/ 62 h 207"/>
                <a:gd name="T56" fmla="*/ 83 w 366"/>
                <a:gd name="T57" fmla="*/ 41 h 207"/>
                <a:gd name="T58" fmla="*/ 77 w 366"/>
                <a:gd name="T59" fmla="*/ 20 h 207"/>
                <a:gd name="T60" fmla="*/ 100 w 366"/>
                <a:gd name="T61" fmla="*/ 29 h 207"/>
                <a:gd name="T62" fmla="*/ 141 w 366"/>
                <a:gd name="T63" fmla="*/ 2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207">
                  <a:moveTo>
                    <a:pt x="141" y="23"/>
                  </a:moveTo>
                  <a:lnTo>
                    <a:pt x="153" y="27"/>
                  </a:lnTo>
                  <a:lnTo>
                    <a:pt x="168" y="18"/>
                  </a:lnTo>
                  <a:lnTo>
                    <a:pt x="188" y="26"/>
                  </a:lnTo>
                  <a:lnTo>
                    <a:pt x="194" y="15"/>
                  </a:lnTo>
                  <a:lnTo>
                    <a:pt x="193" y="6"/>
                  </a:lnTo>
                  <a:lnTo>
                    <a:pt x="208" y="0"/>
                  </a:lnTo>
                  <a:lnTo>
                    <a:pt x="213" y="15"/>
                  </a:lnTo>
                  <a:lnTo>
                    <a:pt x="224" y="18"/>
                  </a:lnTo>
                  <a:lnTo>
                    <a:pt x="232" y="10"/>
                  </a:lnTo>
                  <a:lnTo>
                    <a:pt x="242" y="12"/>
                  </a:lnTo>
                  <a:lnTo>
                    <a:pt x="265" y="27"/>
                  </a:lnTo>
                  <a:lnTo>
                    <a:pt x="284" y="39"/>
                  </a:lnTo>
                  <a:lnTo>
                    <a:pt x="282" y="53"/>
                  </a:lnTo>
                  <a:lnTo>
                    <a:pt x="278" y="64"/>
                  </a:lnTo>
                  <a:lnTo>
                    <a:pt x="282" y="73"/>
                  </a:lnTo>
                  <a:lnTo>
                    <a:pt x="304" y="75"/>
                  </a:lnTo>
                  <a:lnTo>
                    <a:pt x="314" y="70"/>
                  </a:lnTo>
                  <a:lnTo>
                    <a:pt x="331" y="87"/>
                  </a:lnTo>
                  <a:lnTo>
                    <a:pt x="345" y="75"/>
                  </a:lnTo>
                  <a:lnTo>
                    <a:pt x="357" y="75"/>
                  </a:lnTo>
                  <a:lnTo>
                    <a:pt x="365" y="87"/>
                  </a:lnTo>
                  <a:lnTo>
                    <a:pt x="348" y="107"/>
                  </a:lnTo>
                  <a:lnTo>
                    <a:pt x="357" y="133"/>
                  </a:lnTo>
                  <a:lnTo>
                    <a:pt x="325" y="140"/>
                  </a:lnTo>
                  <a:lnTo>
                    <a:pt x="322" y="169"/>
                  </a:lnTo>
                  <a:lnTo>
                    <a:pt x="307" y="159"/>
                  </a:lnTo>
                  <a:lnTo>
                    <a:pt x="293" y="160"/>
                  </a:lnTo>
                  <a:lnTo>
                    <a:pt x="258" y="149"/>
                  </a:lnTo>
                  <a:lnTo>
                    <a:pt x="258" y="172"/>
                  </a:lnTo>
                  <a:lnTo>
                    <a:pt x="241" y="201"/>
                  </a:lnTo>
                  <a:lnTo>
                    <a:pt x="233" y="185"/>
                  </a:lnTo>
                  <a:lnTo>
                    <a:pt x="208" y="172"/>
                  </a:lnTo>
                  <a:lnTo>
                    <a:pt x="210" y="154"/>
                  </a:lnTo>
                  <a:lnTo>
                    <a:pt x="191" y="142"/>
                  </a:lnTo>
                  <a:lnTo>
                    <a:pt x="162" y="192"/>
                  </a:lnTo>
                  <a:lnTo>
                    <a:pt x="141" y="183"/>
                  </a:lnTo>
                  <a:lnTo>
                    <a:pt x="110" y="206"/>
                  </a:lnTo>
                  <a:lnTo>
                    <a:pt x="92" y="200"/>
                  </a:lnTo>
                  <a:lnTo>
                    <a:pt x="91" y="186"/>
                  </a:lnTo>
                  <a:lnTo>
                    <a:pt x="81" y="179"/>
                  </a:lnTo>
                  <a:lnTo>
                    <a:pt x="75" y="159"/>
                  </a:lnTo>
                  <a:lnTo>
                    <a:pt x="66" y="143"/>
                  </a:lnTo>
                  <a:lnTo>
                    <a:pt x="43" y="142"/>
                  </a:lnTo>
                  <a:lnTo>
                    <a:pt x="31" y="153"/>
                  </a:lnTo>
                  <a:lnTo>
                    <a:pt x="39" y="172"/>
                  </a:lnTo>
                  <a:lnTo>
                    <a:pt x="19" y="180"/>
                  </a:lnTo>
                  <a:lnTo>
                    <a:pt x="2" y="179"/>
                  </a:lnTo>
                  <a:lnTo>
                    <a:pt x="0" y="166"/>
                  </a:lnTo>
                  <a:lnTo>
                    <a:pt x="9" y="162"/>
                  </a:lnTo>
                  <a:lnTo>
                    <a:pt x="19" y="162"/>
                  </a:lnTo>
                  <a:lnTo>
                    <a:pt x="19" y="146"/>
                  </a:lnTo>
                  <a:lnTo>
                    <a:pt x="22" y="122"/>
                  </a:lnTo>
                  <a:lnTo>
                    <a:pt x="43" y="88"/>
                  </a:lnTo>
                  <a:lnTo>
                    <a:pt x="55" y="84"/>
                  </a:lnTo>
                  <a:lnTo>
                    <a:pt x="71" y="62"/>
                  </a:lnTo>
                  <a:lnTo>
                    <a:pt x="86" y="56"/>
                  </a:lnTo>
                  <a:lnTo>
                    <a:pt x="83" y="41"/>
                  </a:lnTo>
                  <a:lnTo>
                    <a:pt x="66" y="32"/>
                  </a:lnTo>
                  <a:lnTo>
                    <a:pt x="77" y="20"/>
                  </a:lnTo>
                  <a:lnTo>
                    <a:pt x="95" y="18"/>
                  </a:lnTo>
                  <a:lnTo>
                    <a:pt x="100" y="29"/>
                  </a:lnTo>
                  <a:lnTo>
                    <a:pt x="115" y="30"/>
                  </a:lnTo>
                  <a:lnTo>
                    <a:pt x="141" y="2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79" name="Freeform 76"/>
            <p:cNvSpPr>
              <a:spLocks noChangeArrowheads="1"/>
            </p:cNvSpPr>
            <p:nvPr/>
          </p:nvSpPr>
          <p:spPr bwMode="auto">
            <a:xfrm>
              <a:off x="4905375" y="2841625"/>
              <a:ext cx="104775" cy="95250"/>
            </a:xfrm>
            <a:custGeom>
              <a:avLst/>
              <a:gdLst>
                <a:gd name="T0" fmla="*/ 188 w 290"/>
                <a:gd name="T1" fmla="*/ 248 h 266"/>
                <a:gd name="T2" fmla="*/ 188 w 290"/>
                <a:gd name="T3" fmla="*/ 197 h 266"/>
                <a:gd name="T4" fmla="*/ 210 w 290"/>
                <a:gd name="T5" fmla="*/ 167 h 266"/>
                <a:gd name="T6" fmla="*/ 251 w 290"/>
                <a:gd name="T7" fmla="*/ 167 h 266"/>
                <a:gd name="T8" fmla="*/ 254 w 290"/>
                <a:gd name="T9" fmla="*/ 145 h 266"/>
                <a:gd name="T10" fmla="*/ 268 w 290"/>
                <a:gd name="T11" fmla="*/ 119 h 266"/>
                <a:gd name="T12" fmla="*/ 263 w 290"/>
                <a:gd name="T13" fmla="*/ 103 h 266"/>
                <a:gd name="T14" fmla="*/ 242 w 290"/>
                <a:gd name="T15" fmla="*/ 92 h 266"/>
                <a:gd name="T16" fmla="*/ 265 w 290"/>
                <a:gd name="T17" fmla="*/ 84 h 266"/>
                <a:gd name="T18" fmla="*/ 275 w 290"/>
                <a:gd name="T19" fmla="*/ 60 h 266"/>
                <a:gd name="T20" fmla="*/ 283 w 290"/>
                <a:gd name="T21" fmla="*/ 37 h 266"/>
                <a:gd name="T22" fmla="*/ 289 w 290"/>
                <a:gd name="T23" fmla="*/ 28 h 266"/>
                <a:gd name="T24" fmla="*/ 260 w 290"/>
                <a:gd name="T25" fmla="*/ 11 h 266"/>
                <a:gd name="T26" fmla="*/ 214 w 290"/>
                <a:gd name="T27" fmla="*/ 3 h 266"/>
                <a:gd name="T28" fmla="*/ 187 w 290"/>
                <a:gd name="T29" fmla="*/ 9 h 266"/>
                <a:gd name="T30" fmla="*/ 158 w 290"/>
                <a:gd name="T31" fmla="*/ 15 h 266"/>
                <a:gd name="T32" fmla="*/ 110 w 290"/>
                <a:gd name="T33" fmla="*/ 52 h 266"/>
                <a:gd name="T34" fmla="*/ 87 w 290"/>
                <a:gd name="T35" fmla="*/ 55 h 266"/>
                <a:gd name="T36" fmla="*/ 71 w 290"/>
                <a:gd name="T37" fmla="*/ 87 h 266"/>
                <a:gd name="T38" fmla="*/ 72 w 290"/>
                <a:gd name="T39" fmla="*/ 122 h 266"/>
                <a:gd name="T40" fmla="*/ 60 w 290"/>
                <a:gd name="T41" fmla="*/ 147 h 266"/>
                <a:gd name="T42" fmla="*/ 48 w 290"/>
                <a:gd name="T43" fmla="*/ 168 h 266"/>
                <a:gd name="T44" fmla="*/ 83 w 290"/>
                <a:gd name="T45" fmla="*/ 190 h 266"/>
                <a:gd name="T46" fmla="*/ 55 w 290"/>
                <a:gd name="T47" fmla="*/ 197 h 266"/>
                <a:gd name="T48" fmla="*/ 58 w 290"/>
                <a:gd name="T49" fmla="*/ 211 h 266"/>
                <a:gd name="T50" fmla="*/ 67 w 290"/>
                <a:gd name="T51" fmla="*/ 220 h 266"/>
                <a:gd name="T52" fmla="*/ 38 w 290"/>
                <a:gd name="T53" fmla="*/ 206 h 266"/>
                <a:gd name="T54" fmla="*/ 11 w 290"/>
                <a:gd name="T55" fmla="*/ 206 h 266"/>
                <a:gd name="T56" fmla="*/ 29 w 290"/>
                <a:gd name="T57" fmla="*/ 214 h 266"/>
                <a:gd name="T58" fmla="*/ 44 w 290"/>
                <a:gd name="T59" fmla="*/ 223 h 266"/>
                <a:gd name="T60" fmla="*/ 46 w 290"/>
                <a:gd name="T61" fmla="*/ 228 h 266"/>
                <a:gd name="T62" fmla="*/ 14 w 290"/>
                <a:gd name="T63" fmla="*/ 222 h 266"/>
                <a:gd name="T64" fmla="*/ 0 w 290"/>
                <a:gd name="T65" fmla="*/ 222 h 266"/>
                <a:gd name="T66" fmla="*/ 17 w 290"/>
                <a:gd name="T67" fmla="*/ 239 h 266"/>
                <a:gd name="T68" fmla="*/ 37 w 290"/>
                <a:gd name="T69" fmla="*/ 248 h 266"/>
                <a:gd name="T70" fmla="*/ 61 w 290"/>
                <a:gd name="T71" fmla="*/ 235 h 266"/>
                <a:gd name="T72" fmla="*/ 77 w 290"/>
                <a:gd name="T73" fmla="*/ 229 h 266"/>
                <a:gd name="T74" fmla="*/ 109 w 290"/>
                <a:gd name="T75" fmla="*/ 217 h 266"/>
                <a:gd name="T76" fmla="*/ 132 w 290"/>
                <a:gd name="T77" fmla="*/ 228 h 266"/>
                <a:gd name="T78" fmla="*/ 161 w 290"/>
                <a:gd name="T79" fmla="*/ 237 h 266"/>
                <a:gd name="T80" fmla="*/ 167 w 290"/>
                <a:gd name="T81" fmla="*/ 262 h 266"/>
                <a:gd name="T82" fmla="*/ 26 w 290"/>
                <a:gd name="T83" fmla="*/ 196 h 266"/>
                <a:gd name="T84" fmla="*/ 46 w 290"/>
                <a:gd name="T85" fmla="*/ 197 h 266"/>
                <a:gd name="T86" fmla="*/ 35 w 290"/>
                <a:gd name="T87" fmla="*/ 196 h 266"/>
                <a:gd name="T88" fmla="*/ 34 w 290"/>
                <a:gd name="T89" fmla="*/ 179 h 266"/>
                <a:gd name="T90" fmla="*/ 60 w 290"/>
                <a:gd name="T91" fmla="*/ 185 h 266"/>
                <a:gd name="T92" fmla="*/ 48 w 290"/>
                <a:gd name="T93" fmla="*/ 187 h 266"/>
                <a:gd name="T94" fmla="*/ 35 w 290"/>
                <a:gd name="T95" fmla="*/ 185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" h="266">
                  <a:moveTo>
                    <a:pt x="181" y="265"/>
                  </a:moveTo>
                  <a:lnTo>
                    <a:pt x="188" y="248"/>
                  </a:lnTo>
                  <a:lnTo>
                    <a:pt x="193" y="220"/>
                  </a:lnTo>
                  <a:lnTo>
                    <a:pt x="188" y="197"/>
                  </a:lnTo>
                  <a:lnTo>
                    <a:pt x="199" y="184"/>
                  </a:lnTo>
                  <a:lnTo>
                    <a:pt x="210" y="167"/>
                  </a:lnTo>
                  <a:lnTo>
                    <a:pt x="231" y="162"/>
                  </a:lnTo>
                  <a:lnTo>
                    <a:pt x="251" y="167"/>
                  </a:lnTo>
                  <a:lnTo>
                    <a:pt x="263" y="161"/>
                  </a:lnTo>
                  <a:lnTo>
                    <a:pt x="254" y="145"/>
                  </a:lnTo>
                  <a:lnTo>
                    <a:pt x="265" y="138"/>
                  </a:lnTo>
                  <a:lnTo>
                    <a:pt x="268" y="119"/>
                  </a:lnTo>
                  <a:lnTo>
                    <a:pt x="272" y="110"/>
                  </a:lnTo>
                  <a:lnTo>
                    <a:pt x="263" y="103"/>
                  </a:lnTo>
                  <a:lnTo>
                    <a:pt x="243" y="103"/>
                  </a:lnTo>
                  <a:lnTo>
                    <a:pt x="242" y="92"/>
                  </a:lnTo>
                  <a:lnTo>
                    <a:pt x="248" y="77"/>
                  </a:lnTo>
                  <a:lnTo>
                    <a:pt x="265" y="84"/>
                  </a:lnTo>
                  <a:lnTo>
                    <a:pt x="275" y="75"/>
                  </a:lnTo>
                  <a:lnTo>
                    <a:pt x="275" y="60"/>
                  </a:lnTo>
                  <a:lnTo>
                    <a:pt x="283" y="46"/>
                  </a:lnTo>
                  <a:lnTo>
                    <a:pt x="283" y="37"/>
                  </a:lnTo>
                  <a:lnTo>
                    <a:pt x="288" y="31"/>
                  </a:lnTo>
                  <a:lnTo>
                    <a:pt x="289" y="28"/>
                  </a:lnTo>
                  <a:lnTo>
                    <a:pt x="274" y="21"/>
                  </a:lnTo>
                  <a:lnTo>
                    <a:pt x="260" y="11"/>
                  </a:lnTo>
                  <a:lnTo>
                    <a:pt x="239" y="0"/>
                  </a:lnTo>
                  <a:lnTo>
                    <a:pt x="214" y="3"/>
                  </a:lnTo>
                  <a:lnTo>
                    <a:pt x="200" y="15"/>
                  </a:lnTo>
                  <a:lnTo>
                    <a:pt x="187" y="9"/>
                  </a:lnTo>
                  <a:lnTo>
                    <a:pt x="177" y="15"/>
                  </a:lnTo>
                  <a:lnTo>
                    <a:pt x="158" y="15"/>
                  </a:lnTo>
                  <a:lnTo>
                    <a:pt x="139" y="37"/>
                  </a:lnTo>
                  <a:lnTo>
                    <a:pt x="110" y="52"/>
                  </a:lnTo>
                  <a:lnTo>
                    <a:pt x="104" y="47"/>
                  </a:lnTo>
                  <a:lnTo>
                    <a:pt x="87" y="55"/>
                  </a:lnTo>
                  <a:lnTo>
                    <a:pt x="86" y="75"/>
                  </a:lnTo>
                  <a:lnTo>
                    <a:pt x="71" y="87"/>
                  </a:lnTo>
                  <a:lnTo>
                    <a:pt x="75" y="106"/>
                  </a:lnTo>
                  <a:lnTo>
                    <a:pt x="72" y="122"/>
                  </a:lnTo>
                  <a:lnTo>
                    <a:pt x="64" y="138"/>
                  </a:lnTo>
                  <a:lnTo>
                    <a:pt x="60" y="147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66" y="185"/>
                  </a:lnTo>
                  <a:lnTo>
                    <a:pt x="83" y="190"/>
                  </a:lnTo>
                  <a:lnTo>
                    <a:pt x="64" y="190"/>
                  </a:lnTo>
                  <a:lnTo>
                    <a:pt x="55" y="197"/>
                  </a:lnTo>
                  <a:lnTo>
                    <a:pt x="51" y="202"/>
                  </a:lnTo>
                  <a:lnTo>
                    <a:pt x="58" y="211"/>
                  </a:lnTo>
                  <a:lnTo>
                    <a:pt x="67" y="213"/>
                  </a:lnTo>
                  <a:lnTo>
                    <a:pt x="67" y="220"/>
                  </a:lnTo>
                  <a:lnTo>
                    <a:pt x="52" y="222"/>
                  </a:lnTo>
                  <a:lnTo>
                    <a:pt x="38" y="206"/>
                  </a:lnTo>
                  <a:lnTo>
                    <a:pt x="25" y="200"/>
                  </a:lnTo>
                  <a:lnTo>
                    <a:pt x="11" y="206"/>
                  </a:lnTo>
                  <a:lnTo>
                    <a:pt x="17" y="213"/>
                  </a:lnTo>
                  <a:lnTo>
                    <a:pt x="29" y="214"/>
                  </a:lnTo>
                  <a:lnTo>
                    <a:pt x="41" y="225"/>
                  </a:lnTo>
                  <a:lnTo>
                    <a:pt x="44" y="223"/>
                  </a:lnTo>
                  <a:lnTo>
                    <a:pt x="61" y="234"/>
                  </a:lnTo>
                  <a:lnTo>
                    <a:pt x="46" y="228"/>
                  </a:lnTo>
                  <a:lnTo>
                    <a:pt x="37" y="229"/>
                  </a:lnTo>
                  <a:lnTo>
                    <a:pt x="14" y="222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9" y="226"/>
                  </a:lnTo>
                  <a:lnTo>
                    <a:pt x="17" y="239"/>
                  </a:lnTo>
                  <a:lnTo>
                    <a:pt x="29" y="239"/>
                  </a:lnTo>
                  <a:lnTo>
                    <a:pt x="37" y="248"/>
                  </a:lnTo>
                  <a:lnTo>
                    <a:pt x="46" y="239"/>
                  </a:lnTo>
                  <a:lnTo>
                    <a:pt x="61" y="235"/>
                  </a:lnTo>
                  <a:lnTo>
                    <a:pt x="64" y="229"/>
                  </a:lnTo>
                  <a:lnTo>
                    <a:pt x="77" y="229"/>
                  </a:lnTo>
                  <a:lnTo>
                    <a:pt x="81" y="217"/>
                  </a:lnTo>
                  <a:lnTo>
                    <a:pt x="109" y="217"/>
                  </a:lnTo>
                  <a:lnTo>
                    <a:pt x="118" y="228"/>
                  </a:lnTo>
                  <a:lnTo>
                    <a:pt x="132" y="228"/>
                  </a:lnTo>
                  <a:lnTo>
                    <a:pt x="139" y="239"/>
                  </a:lnTo>
                  <a:lnTo>
                    <a:pt x="161" y="237"/>
                  </a:lnTo>
                  <a:lnTo>
                    <a:pt x="168" y="251"/>
                  </a:lnTo>
                  <a:lnTo>
                    <a:pt x="167" y="262"/>
                  </a:lnTo>
                  <a:lnTo>
                    <a:pt x="181" y="265"/>
                  </a:lnTo>
                  <a:close/>
                  <a:moveTo>
                    <a:pt x="26" y="196"/>
                  </a:moveTo>
                  <a:lnTo>
                    <a:pt x="40" y="190"/>
                  </a:lnTo>
                  <a:lnTo>
                    <a:pt x="46" y="197"/>
                  </a:lnTo>
                  <a:lnTo>
                    <a:pt x="38" y="200"/>
                  </a:lnTo>
                  <a:lnTo>
                    <a:pt x="35" y="196"/>
                  </a:lnTo>
                  <a:lnTo>
                    <a:pt x="26" y="196"/>
                  </a:lnTo>
                  <a:close/>
                  <a:moveTo>
                    <a:pt x="34" y="179"/>
                  </a:moveTo>
                  <a:lnTo>
                    <a:pt x="44" y="179"/>
                  </a:lnTo>
                  <a:lnTo>
                    <a:pt x="60" y="185"/>
                  </a:lnTo>
                  <a:lnTo>
                    <a:pt x="57" y="190"/>
                  </a:lnTo>
                  <a:lnTo>
                    <a:pt x="48" y="187"/>
                  </a:lnTo>
                  <a:lnTo>
                    <a:pt x="46" y="182"/>
                  </a:lnTo>
                  <a:lnTo>
                    <a:pt x="35" y="185"/>
                  </a:lnTo>
                  <a:lnTo>
                    <a:pt x="34" y="179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80" name="Freeform 77"/>
            <p:cNvSpPr>
              <a:spLocks noChangeArrowheads="1"/>
            </p:cNvSpPr>
            <p:nvPr/>
          </p:nvSpPr>
          <p:spPr bwMode="auto">
            <a:xfrm>
              <a:off x="4894263" y="2921000"/>
              <a:ext cx="82550" cy="71438"/>
            </a:xfrm>
            <a:custGeom>
              <a:avLst/>
              <a:gdLst>
                <a:gd name="T0" fmla="*/ 217 w 228"/>
                <a:gd name="T1" fmla="*/ 133 h 197"/>
                <a:gd name="T2" fmla="*/ 227 w 228"/>
                <a:gd name="T3" fmla="*/ 110 h 197"/>
                <a:gd name="T4" fmla="*/ 217 w 228"/>
                <a:gd name="T5" fmla="*/ 95 h 197"/>
                <a:gd name="T6" fmla="*/ 217 w 228"/>
                <a:gd name="T7" fmla="*/ 86 h 197"/>
                <a:gd name="T8" fmla="*/ 204 w 228"/>
                <a:gd name="T9" fmla="*/ 60 h 197"/>
                <a:gd name="T10" fmla="*/ 211 w 228"/>
                <a:gd name="T11" fmla="*/ 49 h 197"/>
                <a:gd name="T12" fmla="*/ 194 w 228"/>
                <a:gd name="T13" fmla="*/ 45 h 197"/>
                <a:gd name="T14" fmla="*/ 195 w 228"/>
                <a:gd name="T15" fmla="*/ 34 h 197"/>
                <a:gd name="T16" fmla="*/ 188 w 228"/>
                <a:gd name="T17" fmla="*/ 20 h 197"/>
                <a:gd name="T18" fmla="*/ 166 w 228"/>
                <a:gd name="T19" fmla="*/ 22 h 197"/>
                <a:gd name="T20" fmla="*/ 159 w 228"/>
                <a:gd name="T21" fmla="*/ 11 h 197"/>
                <a:gd name="T22" fmla="*/ 145 w 228"/>
                <a:gd name="T23" fmla="*/ 11 h 197"/>
                <a:gd name="T24" fmla="*/ 136 w 228"/>
                <a:gd name="T25" fmla="*/ 0 h 197"/>
                <a:gd name="T26" fmla="*/ 108 w 228"/>
                <a:gd name="T27" fmla="*/ 0 h 197"/>
                <a:gd name="T28" fmla="*/ 104 w 228"/>
                <a:gd name="T29" fmla="*/ 12 h 197"/>
                <a:gd name="T30" fmla="*/ 91 w 228"/>
                <a:gd name="T31" fmla="*/ 12 h 197"/>
                <a:gd name="T32" fmla="*/ 88 w 228"/>
                <a:gd name="T33" fmla="*/ 18 h 197"/>
                <a:gd name="T34" fmla="*/ 73 w 228"/>
                <a:gd name="T35" fmla="*/ 22 h 197"/>
                <a:gd name="T36" fmla="*/ 64 w 228"/>
                <a:gd name="T37" fmla="*/ 31 h 197"/>
                <a:gd name="T38" fmla="*/ 56 w 228"/>
                <a:gd name="T39" fmla="*/ 22 h 197"/>
                <a:gd name="T40" fmla="*/ 44 w 228"/>
                <a:gd name="T41" fmla="*/ 22 h 197"/>
                <a:gd name="T42" fmla="*/ 36 w 228"/>
                <a:gd name="T43" fmla="*/ 9 h 197"/>
                <a:gd name="T44" fmla="*/ 27 w 228"/>
                <a:gd name="T45" fmla="*/ 5 h 197"/>
                <a:gd name="T46" fmla="*/ 10 w 228"/>
                <a:gd name="T47" fmla="*/ 18 h 197"/>
                <a:gd name="T48" fmla="*/ 0 w 228"/>
                <a:gd name="T49" fmla="*/ 38 h 197"/>
                <a:gd name="T50" fmla="*/ 9 w 228"/>
                <a:gd name="T51" fmla="*/ 45 h 197"/>
                <a:gd name="T52" fmla="*/ 12 w 228"/>
                <a:gd name="T53" fmla="*/ 74 h 197"/>
                <a:gd name="T54" fmla="*/ 30 w 228"/>
                <a:gd name="T55" fmla="*/ 80 h 197"/>
                <a:gd name="T56" fmla="*/ 33 w 228"/>
                <a:gd name="T57" fmla="*/ 93 h 197"/>
                <a:gd name="T58" fmla="*/ 56 w 228"/>
                <a:gd name="T59" fmla="*/ 113 h 197"/>
                <a:gd name="T60" fmla="*/ 67 w 228"/>
                <a:gd name="T61" fmla="*/ 112 h 197"/>
                <a:gd name="T62" fmla="*/ 76 w 228"/>
                <a:gd name="T63" fmla="*/ 119 h 197"/>
                <a:gd name="T64" fmla="*/ 87 w 228"/>
                <a:gd name="T65" fmla="*/ 126 h 197"/>
                <a:gd name="T66" fmla="*/ 88 w 228"/>
                <a:gd name="T67" fmla="*/ 147 h 197"/>
                <a:gd name="T68" fmla="*/ 105 w 228"/>
                <a:gd name="T69" fmla="*/ 156 h 197"/>
                <a:gd name="T70" fmla="*/ 114 w 228"/>
                <a:gd name="T71" fmla="*/ 150 h 197"/>
                <a:gd name="T72" fmla="*/ 125 w 228"/>
                <a:gd name="T73" fmla="*/ 150 h 197"/>
                <a:gd name="T74" fmla="*/ 131 w 228"/>
                <a:gd name="T75" fmla="*/ 159 h 197"/>
                <a:gd name="T76" fmla="*/ 142 w 228"/>
                <a:gd name="T77" fmla="*/ 161 h 197"/>
                <a:gd name="T78" fmla="*/ 160 w 228"/>
                <a:gd name="T79" fmla="*/ 185 h 197"/>
                <a:gd name="T80" fmla="*/ 177 w 228"/>
                <a:gd name="T81" fmla="*/ 185 h 197"/>
                <a:gd name="T82" fmla="*/ 192 w 228"/>
                <a:gd name="T83" fmla="*/ 196 h 197"/>
                <a:gd name="T84" fmla="*/ 198 w 228"/>
                <a:gd name="T85" fmla="*/ 191 h 197"/>
                <a:gd name="T86" fmla="*/ 211 w 228"/>
                <a:gd name="T87" fmla="*/ 191 h 197"/>
                <a:gd name="T88" fmla="*/ 211 w 228"/>
                <a:gd name="T89" fmla="*/ 182 h 197"/>
                <a:gd name="T90" fmla="*/ 204 w 228"/>
                <a:gd name="T91" fmla="*/ 177 h 197"/>
                <a:gd name="T92" fmla="*/ 204 w 228"/>
                <a:gd name="T93" fmla="*/ 165 h 197"/>
                <a:gd name="T94" fmla="*/ 198 w 228"/>
                <a:gd name="T95" fmla="*/ 159 h 197"/>
                <a:gd name="T96" fmla="*/ 208 w 228"/>
                <a:gd name="T97" fmla="*/ 147 h 197"/>
                <a:gd name="T98" fmla="*/ 212 w 228"/>
                <a:gd name="T99" fmla="*/ 133 h 197"/>
                <a:gd name="T100" fmla="*/ 217 w 228"/>
                <a:gd name="T101" fmla="*/ 133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8" h="197">
                  <a:moveTo>
                    <a:pt x="217" y="133"/>
                  </a:moveTo>
                  <a:lnTo>
                    <a:pt x="227" y="110"/>
                  </a:lnTo>
                  <a:lnTo>
                    <a:pt x="217" y="95"/>
                  </a:lnTo>
                  <a:lnTo>
                    <a:pt x="217" y="86"/>
                  </a:lnTo>
                  <a:lnTo>
                    <a:pt x="204" y="60"/>
                  </a:lnTo>
                  <a:lnTo>
                    <a:pt x="211" y="49"/>
                  </a:lnTo>
                  <a:lnTo>
                    <a:pt x="194" y="45"/>
                  </a:lnTo>
                  <a:lnTo>
                    <a:pt x="195" y="34"/>
                  </a:lnTo>
                  <a:lnTo>
                    <a:pt x="188" y="20"/>
                  </a:lnTo>
                  <a:lnTo>
                    <a:pt x="166" y="22"/>
                  </a:lnTo>
                  <a:lnTo>
                    <a:pt x="159" y="11"/>
                  </a:lnTo>
                  <a:lnTo>
                    <a:pt x="145" y="11"/>
                  </a:lnTo>
                  <a:lnTo>
                    <a:pt x="136" y="0"/>
                  </a:lnTo>
                  <a:lnTo>
                    <a:pt x="108" y="0"/>
                  </a:lnTo>
                  <a:lnTo>
                    <a:pt x="104" y="12"/>
                  </a:lnTo>
                  <a:lnTo>
                    <a:pt x="91" y="12"/>
                  </a:lnTo>
                  <a:lnTo>
                    <a:pt x="88" y="18"/>
                  </a:lnTo>
                  <a:lnTo>
                    <a:pt x="73" y="22"/>
                  </a:lnTo>
                  <a:lnTo>
                    <a:pt x="64" y="31"/>
                  </a:lnTo>
                  <a:lnTo>
                    <a:pt x="56" y="22"/>
                  </a:lnTo>
                  <a:lnTo>
                    <a:pt x="44" y="22"/>
                  </a:lnTo>
                  <a:lnTo>
                    <a:pt x="36" y="9"/>
                  </a:lnTo>
                  <a:lnTo>
                    <a:pt x="27" y="5"/>
                  </a:lnTo>
                  <a:lnTo>
                    <a:pt x="10" y="18"/>
                  </a:lnTo>
                  <a:lnTo>
                    <a:pt x="0" y="38"/>
                  </a:lnTo>
                  <a:lnTo>
                    <a:pt x="9" y="45"/>
                  </a:lnTo>
                  <a:lnTo>
                    <a:pt x="12" y="74"/>
                  </a:lnTo>
                  <a:lnTo>
                    <a:pt x="30" y="80"/>
                  </a:lnTo>
                  <a:lnTo>
                    <a:pt x="33" y="93"/>
                  </a:lnTo>
                  <a:lnTo>
                    <a:pt x="56" y="113"/>
                  </a:lnTo>
                  <a:lnTo>
                    <a:pt x="67" y="112"/>
                  </a:lnTo>
                  <a:lnTo>
                    <a:pt x="76" y="119"/>
                  </a:lnTo>
                  <a:lnTo>
                    <a:pt x="87" y="126"/>
                  </a:lnTo>
                  <a:lnTo>
                    <a:pt x="88" y="147"/>
                  </a:lnTo>
                  <a:lnTo>
                    <a:pt x="105" y="156"/>
                  </a:lnTo>
                  <a:lnTo>
                    <a:pt x="114" y="150"/>
                  </a:lnTo>
                  <a:lnTo>
                    <a:pt x="125" y="150"/>
                  </a:lnTo>
                  <a:lnTo>
                    <a:pt x="131" y="159"/>
                  </a:lnTo>
                  <a:lnTo>
                    <a:pt x="142" y="161"/>
                  </a:lnTo>
                  <a:lnTo>
                    <a:pt x="160" y="185"/>
                  </a:lnTo>
                  <a:lnTo>
                    <a:pt x="177" y="185"/>
                  </a:lnTo>
                  <a:lnTo>
                    <a:pt x="192" y="196"/>
                  </a:lnTo>
                  <a:lnTo>
                    <a:pt x="198" y="191"/>
                  </a:lnTo>
                  <a:lnTo>
                    <a:pt x="211" y="191"/>
                  </a:lnTo>
                  <a:lnTo>
                    <a:pt x="211" y="182"/>
                  </a:lnTo>
                  <a:lnTo>
                    <a:pt x="204" y="177"/>
                  </a:lnTo>
                  <a:lnTo>
                    <a:pt x="204" y="165"/>
                  </a:lnTo>
                  <a:lnTo>
                    <a:pt x="198" y="159"/>
                  </a:lnTo>
                  <a:lnTo>
                    <a:pt x="208" y="147"/>
                  </a:lnTo>
                  <a:lnTo>
                    <a:pt x="212" y="133"/>
                  </a:lnTo>
                  <a:lnTo>
                    <a:pt x="217" y="13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81" name="Freeform 78"/>
            <p:cNvSpPr>
              <a:spLocks noChangeArrowheads="1"/>
            </p:cNvSpPr>
            <p:nvPr/>
          </p:nvSpPr>
          <p:spPr bwMode="auto">
            <a:xfrm>
              <a:off x="4965700" y="2968625"/>
              <a:ext cx="20638" cy="28575"/>
            </a:xfrm>
            <a:custGeom>
              <a:avLst/>
              <a:gdLst>
                <a:gd name="T0" fmla="*/ 13 w 58"/>
                <a:gd name="T1" fmla="*/ 58 h 79"/>
                <a:gd name="T2" fmla="*/ 13 w 58"/>
                <a:gd name="T3" fmla="*/ 49 h 79"/>
                <a:gd name="T4" fmla="*/ 6 w 58"/>
                <a:gd name="T5" fmla="*/ 44 h 79"/>
                <a:gd name="T6" fmla="*/ 6 w 58"/>
                <a:gd name="T7" fmla="*/ 32 h 79"/>
                <a:gd name="T8" fmla="*/ 0 w 58"/>
                <a:gd name="T9" fmla="*/ 26 h 79"/>
                <a:gd name="T10" fmla="*/ 10 w 58"/>
                <a:gd name="T11" fmla="*/ 14 h 79"/>
                <a:gd name="T12" fmla="*/ 14 w 58"/>
                <a:gd name="T13" fmla="*/ 0 h 79"/>
                <a:gd name="T14" fmla="*/ 25 w 58"/>
                <a:gd name="T15" fmla="*/ 0 h 79"/>
                <a:gd name="T16" fmla="*/ 43 w 58"/>
                <a:gd name="T17" fmla="*/ 25 h 79"/>
                <a:gd name="T18" fmla="*/ 48 w 58"/>
                <a:gd name="T19" fmla="*/ 41 h 79"/>
                <a:gd name="T20" fmla="*/ 57 w 58"/>
                <a:gd name="T21" fmla="*/ 49 h 79"/>
                <a:gd name="T22" fmla="*/ 55 w 58"/>
                <a:gd name="T23" fmla="*/ 75 h 79"/>
                <a:gd name="T24" fmla="*/ 43 w 58"/>
                <a:gd name="T25" fmla="*/ 78 h 79"/>
                <a:gd name="T26" fmla="*/ 23 w 58"/>
                <a:gd name="T27" fmla="*/ 74 h 79"/>
                <a:gd name="T28" fmla="*/ 14 w 58"/>
                <a:gd name="T29" fmla="*/ 58 h 79"/>
                <a:gd name="T30" fmla="*/ 13 w 58"/>
                <a:gd name="T31" fmla="*/ 5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79">
                  <a:moveTo>
                    <a:pt x="13" y="58"/>
                  </a:moveTo>
                  <a:lnTo>
                    <a:pt x="13" y="49"/>
                  </a:lnTo>
                  <a:lnTo>
                    <a:pt x="6" y="44"/>
                  </a:lnTo>
                  <a:lnTo>
                    <a:pt x="6" y="32"/>
                  </a:lnTo>
                  <a:lnTo>
                    <a:pt x="0" y="26"/>
                  </a:lnTo>
                  <a:lnTo>
                    <a:pt x="10" y="14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43" y="25"/>
                  </a:lnTo>
                  <a:lnTo>
                    <a:pt x="48" y="41"/>
                  </a:lnTo>
                  <a:lnTo>
                    <a:pt x="57" y="49"/>
                  </a:lnTo>
                  <a:lnTo>
                    <a:pt x="55" y="75"/>
                  </a:lnTo>
                  <a:lnTo>
                    <a:pt x="43" y="78"/>
                  </a:lnTo>
                  <a:lnTo>
                    <a:pt x="23" y="74"/>
                  </a:lnTo>
                  <a:lnTo>
                    <a:pt x="14" y="58"/>
                  </a:lnTo>
                  <a:lnTo>
                    <a:pt x="13" y="58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82" name="Freeform 79"/>
            <p:cNvSpPr>
              <a:spLocks noChangeArrowheads="1"/>
            </p:cNvSpPr>
            <p:nvPr/>
          </p:nvSpPr>
          <p:spPr bwMode="auto">
            <a:xfrm>
              <a:off x="4640263" y="2451100"/>
              <a:ext cx="22225" cy="47625"/>
            </a:xfrm>
            <a:custGeom>
              <a:avLst/>
              <a:gdLst>
                <a:gd name="T0" fmla="*/ 29 w 60"/>
                <a:gd name="T1" fmla="*/ 101 h 132"/>
                <a:gd name="T2" fmla="*/ 29 w 60"/>
                <a:gd name="T3" fmla="*/ 101 h 132"/>
                <a:gd name="T4" fmla="*/ 42 w 60"/>
                <a:gd name="T5" fmla="*/ 131 h 132"/>
                <a:gd name="T6" fmla="*/ 40 w 60"/>
                <a:gd name="T7" fmla="*/ 114 h 132"/>
                <a:gd name="T8" fmla="*/ 42 w 60"/>
                <a:gd name="T9" fmla="*/ 107 h 132"/>
                <a:gd name="T10" fmla="*/ 29 w 60"/>
                <a:gd name="T11" fmla="*/ 101 h 132"/>
                <a:gd name="T12" fmla="*/ 39 w 60"/>
                <a:gd name="T13" fmla="*/ 62 h 132"/>
                <a:gd name="T14" fmla="*/ 39 w 60"/>
                <a:gd name="T15" fmla="*/ 62 h 132"/>
                <a:gd name="T16" fmla="*/ 31 w 60"/>
                <a:gd name="T17" fmla="*/ 67 h 132"/>
                <a:gd name="T18" fmla="*/ 43 w 60"/>
                <a:gd name="T19" fmla="*/ 81 h 132"/>
                <a:gd name="T20" fmla="*/ 45 w 60"/>
                <a:gd name="T21" fmla="*/ 70 h 132"/>
                <a:gd name="T22" fmla="*/ 39 w 60"/>
                <a:gd name="T23" fmla="*/ 62 h 132"/>
                <a:gd name="T24" fmla="*/ 0 w 60"/>
                <a:gd name="T25" fmla="*/ 17 h 132"/>
                <a:gd name="T26" fmla="*/ 0 w 60"/>
                <a:gd name="T27" fmla="*/ 17 h 132"/>
                <a:gd name="T28" fmla="*/ 2 w 60"/>
                <a:gd name="T29" fmla="*/ 30 h 132"/>
                <a:gd name="T30" fmla="*/ 14 w 60"/>
                <a:gd name="T31" fmla="*/ 35 h 132"/>
                <a:gd name="T32" fmla="*/ 0 w 60"/>
                <a:gd name="T33" fmla="*/ 17 h 132"/>
                <a:gd name="T34" fmla="*/ 49 w 60"/>
                <a:gd name="T35" fmla="*/ 0 h 132"/>
                <a:gd name="T36" fmla="*/ 49 w 60"/>
                <a:gd name="T37" fmla="*/ 0 h 132"/>
                <a:gd name="T38" fmla="*/ 59 w 60"/>
                <a:gd name="T39" fmla="*/ 10 h 132"/>
                <a:gd name="T40" fmla="*/ 55 w 60"/>
                <a:gd name="T41" fmla="*/ 0 h 132"/>
                <a:gd name="T42" fmla="*/ 49 w 60"/>
                <a:gd name="T43" fmla="*/ 0 h 132"/>
                <a:gd name="T44" fmla="*/ 23 w 60"/>
                <a:gd name="T45" fmla="*/ 0 h 132"/>
                <a:gd name="T46" fmla="*/ 23 w 60"/>
                <a:gd name="T47" fmla="*/ 0 h 132"/>
                <a:gd name="T48" fmla="*/ 33 w 60"/>
                <a:gd name="T49" fmla="*/ 0 h 132"/>
                <a:gd name="T50" fmla="*/ 48 w 60"/>
                <a:gd name="T51" fmla="*/ 10 h 132"/>
                <a:gd name="T52" fmla="*/ 49 w 60"/>
                <a:gd name="T53" fmla="*/ 24 h 132"/>
                <a:gd name="T54" fmla="*/ 37 w 60"/>
                <a:gd name="T55" fmla="*/ 20 h 132"/>
                <a:gd name="T56" fmla="*/ 23 w 60"/>
                <a:gd name="T57" fmla="*/ 0 h 132"/>
                <a:gd name="T58" fmla="*/ 17 w 60"/>
                <a:gd name="T59" fmla="*/ 3 h 132"/>
                <a:gd name="T60" fmla="*/ 17 w 60"/>
                <a:gd name="T61" fmla="*/ 3 h 132"/>
                <a:gd name="T62" fmla="*/ 37 w 60"/>
                <a:gd name="T63" fmla="*/ 36 h 132"/>
                <a:gd name="T64" fmla="*/ 52 w 60"/>
                <a:gd name="T65" fmla="*/ 49 h 132"/>
                <a:gd name="T66" fmla="*/ 39 w 60"/>
                <a:gd name="T67" fmla="*/ 47 h 132"/>
                <a:gd name="T68" fmla="*/ 17 w 60"/>
                <a:gd name="T69" fmla="*/ 26 h 132"/>
                <a:gd name="T70" fmla="*/ 11 w 60"/>
                <a:gd name="T71" fmla="*/ 9 h 132"/>
                <a:gd name="T72" fmla="*/ 17 w 60"/>
                <a:gd name="T73" fmla="*/ 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2">
                  <a:moveTo>
                    <a:pt x="29" y="101"/>
                  </a:moveTo>
                  <a:lnTo>
                    <a:pt x="29" y="101"/>
                  </a:lnTo>
                  <a:cubicBezTo>
                    <a:pt x="42" y="131"/>
                    <a:pt x="42" y="131"/>
                    <a:pt x="42" y="13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29" y="101"/>
                    <a:pt x="29" y="101"/>
                    <a:pt x="29" y="101"/>
                  </a:cubicBezTo>
                  <a:close/>
                  <a:moveTo>
                    <a:pt x="39" y="62"/>
                  </a:moveTo>
                  <a:lnTo>
                    <a:pt x="39" y="62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39" y="62"/>
                    <a:pt x="39" y="62"/>
                    <a:pt x="39" y="62"/>
                  </a:cubicBezTo>
                  <a:close/>
                  <a:moveTo>
                    <a:pt x="0" y="17"/>
                  </a:moveTo>
                  <a:lnTo>
                    <a:pt x="0" y="17"/>
                  </a:lnTo>
                  <a:cubicBezTo>
                    <a:pt x="2" y="30"/>
                    <a:pt x="2" y="30"/>
                    <a:pt x="2" y="30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0" y="17"/>
                    <a:pt x="0" y="17"/>
                    <a:pt x="0" y="17"/>
                  </a:cubicBezTo>
                  <a:close/>
                  <a:moveTo>
                    <a:pt x="49" y="0"/>
                  </a:moveTo>
                  <a:lnTo>
                    <a:pt x="49" y="0"/>
                  </a:lnTo>
                  <a:cubicBezTo>
                    <a:pt x="59" y="10"/>
                    <a:pt x="59" y="10"/>
                    <a:pt x="59" y="1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9" y="0"/>
                    <a:pt x="49" y="0"/>
                    <a:pt x="49" y="0"/>
                  </a:cubicBezTo>
                  <a:close/>
                  <a:moveTo>
                    <a:pt x="23" y="0"/>
                  </a:moveTo>
                  <a:lnTo>
                    <a:pt x="23" y="0"/>
                  </a:lnTo>
                  <a:lnTo>
                    <a:pt x="33" y="0"/>
                  </a:lnTo>
                  <a:cubicBezTo>
                    <a:pt x="48" y="10"/>
                    <a:pt x="48" y="10"/>
                    <a:pt x="48" y="1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23" y="0"/>
                    <a:pt x="23" y="0"/>
                    <a:pt x="23" y="0"/>
                  </a:cubicBezTo>
                  <a:close/>
                  <a:moveTo>
                    <a:pt x="17" y="3"/>
                  </a:moveTo>
                  <a:lnTo>
                    <a:pt x="17" y="3"/>
                  </a:lnTo>
                  <a:cubicBezTo>
                    <a:pt x="37" y="36"/>
                    <a:pt x="37" y="36"/>
                    <a:pt x="37" y="36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1" y="9"/>
                    <a:pt x="11" y="9"/>
                    <a:pt x="11" y="9"/>
                  </a:cubicBezTo>
                  <a:lnTo>
                    <a:pt x="17" y="3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83" name="Freeform 80"/>
            <p:cNvSpPr>
              <a:spLocks noChangeArrowheads="1"/>
            </p:cNvSpPr>
            <p:nvPr/>
          </p:nvSpPr>
          <p:spPr bwMode="auto">
            <a:xfrm>
              <a:off x="4549775" y="2759075"/>
              <a:ext cx="117475" cy="155575"/>
            </a:xfrm>
            <a:custGeom>
              <a:avLst/>
              <a:gdLst>
                <a:gd name="T0" fmla="*/ 134 w 328"/>
                <a:gd name="T1" fmla="*/ 421 h 432"/>
                <a:gd name="T2" fmla="*/ 163 w 328"/>
                <a:gd name="T3" fmla="*/ 392 h 432"/>
                <a:gd name="T4" fmla="*/ 191 w 328"/>
                <a:gd name="T5" fmla="*/ 385 h 432"/>
                <a:gd name="T6" fmla="*/ 250 w 328"/>
                <a:gd name="T7" fmla="*/ 366 h 432"/>
                <a:gd name="T8" fmla="*/ 270 w 328"/>
                <a:gd name="T9" fmla="*/ 358 h 432"/>
                <a:gd name="T10" fmla="*/ 287 w 328"/>
                <a:gd name="T11" fmla="*/ 341 h 432"/>
                <a:gd name="T12" fmla="*/ 308 w 328"/>
                <a:gd name="T13" fmla="*/ 309 h 432"/>
                <a:gd name="T14" fmla="*/ 321 w 328"/>
                <a:gd name="T15" fmla="*/ 242 h 432"/>
                <a:gd name="T16" fmla="*/ 322 w 328"/>
                <a:gd name="T17" fmla="*/ 211 h 432"/>
                <a:gd name="T18" fmla="*/ 302 w 328"/>
                <a:gd name="T19" fmla="*/ 170 h 432"/>
                <a:gd name="T20" fmla="*/ 301 w 328"/>
                <a:gd name="T21" fmla="*/ 150 h 432"/>
                <a:gd name="T22" fmla="*/ 250 w 328"/>
                <a:gd name="T23" fmla="*/ 106 h 432"/>
                <a:gd name="T24" fmla="*/ 224 w 328"/>
                <a:gd name="T25" fmla="*/ 138 h 432"/>
                <a:gd name="T26" fmla="*/ 224 w 328"/>
                <a:gd name="T27" fmla="*/ 68 h 432"/>
                <a:gd name="T28" fmla="*/ 247 w 328"/>
                <a:gd name="T29" fmla="*/ 38 h 432"/>
                <a:gd name="T30" fmla="*/ 272 w 328"/>
                <a:gd name="T31" fmla="*/ 20 h 432"/>
                <a:gd name="T32" fmla="*/ 247 w 328"/>
                <a:gd name="T33" fmla="*/ 11 h 432"/>
                <a:gd name="T34" fmla="*/ 221 w 328"/>
                <a:gd name="T35" fmla="*/ 46 h 432"/>
                <a:gd name="T36" fmla="*/ 221 w 328"/>
                <a:gd name="T37" fmla="*/ 12 h 432"/>
                <a:gd name="T38" fmla="*/ 205 w 328"/>
                <a:gd name="T39" fmla="*/ 25 h 432"/>
                <a:gd name="T40" fmla="*/ 175 w 328"/>
                <a:gd name="T41" fmla="*/ 34 h 432"/>
                <a:gd name="T42" fmla="*/ 174 w 328"/>
                <a:gd name="T43" fmla="*/ 52 h 432"/>
                <a:gd name="T44" fmla="*/ 162 w 328"/>
                <a:gd name="T45" fmla="*/ 66 h 432"/>
                <a:gd name="T46" fmla="*/ 168 w 328"/>
                <a:gd name="T47" fmla="*/ 83 h 432"/>
                <a:gd name="T48" fmla="*/ 188 w 328"/>
                <a:gd name="T49" fmla="*/ 83 h 432"/>
                <a:gd name="T50" fmla="*/ 154 w 328"/>
                <a:gd name="T51" fmla="*/ 118 h 432"/>
                <a:gd name="T52" fmla="*/ 110 w 328"/>
                <a:gd name="T53" fmla="*/ 129 h 432"/>
                <a:gd name="T54" fmla="*/ 68 w 328"/>
                <a:gd name="T55" fmla="*/ 115 h 432"/>
                <a:gd name="T56" fmla="*/ 53 w 328"/>
                <a:gd name="T57" fmla="*/ 121 h 432"/>
                <a:gd name="T58" fmla="*/ 65 w 328"/>
                <a:gd name="T59" fmla="*/ 152 h 432"/>
                <a:gd name="T60" fmla="*/ 35 w 328"/>
                <a:gd name="T61" fmla="*/ 144 h 432"/>
                <a:gd name="T62" fmla="*/ 79 w 328"/>
                <a:gd name="T63" fmla="*/ 170 h 432"/>
                <a:gd name="T64" fmla="*/ 62 w 328"/>
                <a:gd name="T65" fmla="*/ 191 h 432"/>
                <a:gd name="T66" fmla="*/ 36 w 328"/>
                <a:gd name="T67" fmla="*/ 208 h 432"/>
                <a:gd name="T68" fmla="*/ 52 w 328"/>
                <a:gd name="T69" fmla="*/ 219 h 432"/>
                <a:gd name="T70" fmla="*/ 119 w 328"/>
                <a:gd name="T71" fmla="*/ 236 h 432"/>
                <a:gd name="T72" fmla="*/ 79 w 328"/>
                <a:gd name="T73" fmla="*/ 271 h 432"/>
                <a:gd name="T74" fmla="*/ 44 w 328"/>
                <a:gd name="T75" fmla="*/ 308 h 432"/>
                <a:gd name="T76" fmla="*/ 81 w 328"/>
                <a:gd name="T77" fmla="*/ 303 h 432"/>
                <a:gd name="T78" fmla="*/ 113 w 328"/>
                <a:gd name="T79" fmla="*/ 297 h 432"/>
                <a:gd name="T80" fmla="*/ 67 w 328"/>
                <a:gd name="T81" fmla="*/ 309 h 432"/>
                <a:gd name="T82" fmla="*/ 49 w 328"/>
                <a:gd name="T83" fmla="*/ 334 h 432"/>
                <a:gd name="T84" fmla="*/ 39 w 328"/>
                <a:gd name="T85" fmla="*/ 347 h 432"/>
                <a:gd name="T86" fmla="*/ 21 w 328"/>
                <a:gd name="T87" fmla="*/ 340 h 432"/>
                <a:gd name="T88" fmla="*/ 52 w 328"/>
                <a:gd name="T89" fmla="*/ 353 h 432"/>
                <a:gd name="T90" fmla="*/ 7 w 328"/>
                <a:gd name="T91" fmla="*/ 390 h 432"/>
                <a:gd name="T92" fmla="*/ 61 w 328"/>
                <a:gd name="T93" fmla="*/ 387 h 432"/>
                <a:gd name="T94" fmla="*/ 41 w 328"/>
                <a:gd name="T95" fmla="*/ 415 h 432"/>
                <a:gd name="T96" fmla="*/ 43 w 328"/>
                <a:gd name="T97" fmla="*/ 422 h 432"/>
                <a:gd name="T98" fmla="*/ 72 w 328"/>
                <a:gd name="T99" fmla="*/ 42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8" h="432">
                  <a:moveTo>
                    <a:pt x="82" y="431"/>
                  </a:moveTo>
                  <a:lnTo>
                    <a:pt x="108" y="428"/>
                  </a:lnTo>
                  <a:lnTo>
                    <a:pt x="134" y="421"/>
                  </a:lnTo>
                  <a:lnTo>
                    <a:pt x="156" y="407"/>
                  </a:lnTo>
                  <a:lnTo>
                    <a:pt x="148" y="392"/>
                  </a:lnTo>
                  <a:lnTo>
                    <a:pt x="163" y="392"/>
                  </a:lnTo>
                  <a:lnTo>
                    <a:pt x="160" y="402"/>
                  </a:lnTo>
                  <a:lnTo>
                    <a:pt x="175" y="402"/>
                  </a:lnTo>
                  <a:lnTo>
                    <a:pt x="191" y="385"/>
                  </a:lnTo>
                  <a:lnTo>
                    <a:pt x="201" y="387"/>
                  </a:lnTo>
                  <a:lnTo>
                    <a:pt x="205" y="372"/>
                  </a:lnTo>
                  <a:lnTo>
                    <a:pt x="250" y="366"/>
                  </a:lnTo>
                  <a:lnTo>
                    <a:pt x="255" y="356"/>
                  </a:lnTo>
                  <a:lnTo>
                    <a:pt x="261" y="369"/>
                  </a:lnTo>
                  <a:lnTo>
                    <a:pt x="270" y="358"/>
                  </a:lnTo>
                  <a:lnTo>
                    <a:pt x="281" y="363"/>
                  </a:lnTo>
                  <a:lnTo>
                    <a:pt x="304" y="363"/>
                  </a:lnTo>
                  <a:lnTo>
                    <a:pt x="287" y="341"/>
                  </a:lnTo>
                  <a:lnTo>
                    <a:pt x="299" y="337"/>
                  </a:lnTo>
                  <a:lnTo>
                    <a:pt x="312" y="321"/>
                  </a:lnTo>
                  <a:lnTo>
                    <a:pt x="308" y="309"/>
                  </a:lnTo>
                  <a:lnTo>
                    <a:pt x="322" y="294"/>
                  </a:lnTo>
                  <a:lnTo>
                    <a:pt x="327" y="278"/>
                  </a:lnTo>
                  <a:lnTo>
                    <a:pt x="321" y="242"/>
                  </a:lnTo>
                  <a:lnTo>
                    <a:pt x="310" y="236"/>
                  </a:lnTo>
                  <a:lnTo>
                    <a:pt x="322" y="228"/>
                  </a:lnTo>
                  <a:lnTo>
                    <a:pt x="322" y="211"/>
                  </a:lnTo>
                  <a:lnTo>
                    <a:pt x="312" y="196"/>
                  </a:lnTo>
                  <a:lnTo>
                    <a:pt x="315" y="179"/>
                  </a:lnTo>
                  <a:lnTo>
                    <a:pt x="302" y="170"/>
                  </a:lnTo>
                  <a:lnTo>
                    <a:pt x="308" y="161"/>
                  </a:lnTo>
                  <a:lnTo>
                    <a:pt x="318" y="162"/>
                  </a:lnTo>
                  <a:lnTo>
                    <a:pt x="301" y="150"/>
                  </a:lnTo>
                  <a:lnTo>
                    <a:pt x="289" y="149"/>
                  </a:lnTo>
                  <a:lnTo>
                    <a:pt x="273" y="118"/>
                  </a:lnTo>
                  <a:lnTo>
                    <a:pt x="250" y="106"/>
                  </a:lnTo>
                  <a:lnTo>
                    <a:pt x="241" y="113"/>
                  </a:lnTo>
                  <a:lnTo>
                    <a:pt x="237" y="135"/>
                  </a:lnTo>
                  <a:lnTo>
                    <a:pt x="224" y="138"/>
                  </a:lnTo>
                  <a:lnTo>
                    <a:pt x="191" y="106"/>
                  </a:lnTo>
                  <a:lnTo>
                    <a:pt x="208" y="69"/>
                  </a:lnTo>
                  <a:lnTo>
                    <a:pt x="224" y="68"/>
                  </a:lnTo>
                  <a:lnTo>
                    <a:pt x="229" y="54"/>
                  </a:lnTo>
                  <a:lnTo>
                    <a:pt x="240" y="48"/>
                  </a:lnTo>
                  <a:lnTo>
                    <a:pt x="247" y="38"/>
                  </a:lnTo>
                  <a:lnTo>
                    <a:pt x="240" y="40"/>
                  </a:lnTo>
                  <a:lnTo>
                    <a:pt x="257" y="28"/>
                  </a:lnTo>
                  <a:lnTo>
                    <a:pt x="272" y="20"/>
                  </a:lnTo>
                  <a:lnTo>
                    <a:pt x="253" y="11"/>
                  </a:lnTo>
                  <a:lnTo>
                    <a:pt x="241" y="0"/>
                  </a:lnTo>
                  <a:lnTo>
                    <a:pt x="247" y="11"/>
                  </a:lnTo>
                  <a:lnTo>
                    <a:pt x="230" y="11"/>
                  </a:lnTo>
                  <a:lnTo>
                    <a:pt x="234" y="29"/>
                  </a:lnTo>
                  <a:lnTo>
                    <a:pt x="221" y="46"/>
                  </a:lnTo>
                  <a:lnTo>
                    <a:pt x="223" y="35"/>
                  </a:lnTo>
                  <a:lnTo>
                    <a:pt x="230" y="28"/>
                  </a:lnTo>
                  <a:lnTo>
                    <a:pt x="221" y="12"/>
                  </a:lnTo>
                  <a:lnTo>
                    <a:pt x="211" y="16"/>
                  </a:lnTo>
                  <a:lnTo>
                    <a:pt x="218" y="25"/>
                  </a:lnTo>
                  <a:lnTo>
                    <a:pt x="205" y="25"/>
                  </a:lnTo>
                  <a:lnTo>
                    <a:pt x="198" y="19"/>
                  </a:lnTo>
                  <a:lnTo>
                    <a:pt x="175" y="25"/>
                  </a:lnTo>
                  <a:lnTo>
                    <a:pt x="175" y="34"/>
                  </a:lnTo>
                  <a:lnTo>
                    <a:pt x="169" y="35"/>
                  </a:lnTo>
                  <a:lnTo>
                    <a:pt x="163" y="48"/>
                  </a:lnTo>
                  <a:lnTo>
                    <a:pt x="174" y="52"/>
                  </a:lnTo>
                  <a:lnTo>
                    <a:pt x="171" y="58"/>
                  </a:lnTo>
                  <a:lnTo>
                    <a:pt x="160" y="60"/>
                  </a:lnTo>
                  <a:lnTo>
                    <a:pt x="162" y="66"/>
                  </a:lnTo>
                  <a:lnTo>
                    <a:pt x="145" y="69"/>
                  </a:lnTo>
                  <a:lnTo>
                    <a:pt x="149" y="83"/>
                  </a:lnTo>
                  <a:lnTo>
                    <a:pt x="168" y="83"/>
                  </a:lnTo>
                  <a:lnTo>
                    <a:pt x="165" y="87"/>
                  </a:lnTo>
                  <a:lnTo>
                    <a:pt x="179" y="83"/>
                  </a:lnTo>
                  <a:lnTo>
                    <a:pt x="188" y="83"/>
                  </a:lnTo>
                  <a:lnTo>
                    <a:pt x="169" y="103"/>
                  </a:lnTo>
                  <a:lnTo>
                    <a:pt x="146" y="110"/>
                  </a:lnTo>
                  <a:lnTo>
                    <a:pt x="154" y="118"/>
                  </a:lnTo>
                  <a:lnTo>
                    <a:pt x="133" y="123"/>
                  </a:lnTo>
                  <a:lnTo>
                    <a:pt x="120" y="118"/>
                  </a:lnTo>
                  <a:lnTo>
                    <a:pt x="110" y="129"/>
                  </a:lnTo>
                  <a:lnTo>
                    <a:pt x="105" y="113"/>
                  </a:lnTo>
                  <a:lnTo>
                    <a:pt x="68" y="109"/>
                  </a:lnTo>
                  <a:lnTo>
                    <a:pt x="68" y="115"/>
                  </a:lnTo>
                  <a:lnTo>
                    <a:pt x="47" y="109"/>
                  </a:lnTo>
                  <a:lnTo>
                    <a:pt x="44" y="132"/>
                  </a:lnTo>
                  <a:lnTo>
                    <a:pt x="53" y="121"/>
                  </a:lnTo>
                  <a:lnTo>
                    <a:pt x="56" y="135"/>
                  </a:lnTo>
                  <a:lnTo>
                    <a:pt x="61" y="138"/>
                  </a:lnTo>
                  <a:lnTo>
                    <a:pt x="65" y="152"/>
                  </a:lnTo>
                  <a:lnTo>
                    <a:pt x="56" y="152"/>
                  </a:lnTo>
                  <a:lnTo>
                    <a:pt x="55" y="144"/>
                  </a:lnTo>
                  <a:lnTo>
                    <a:pt x="35" y="144"/>
                  </a:lnTo>
                  <a:lnTo>
                    <a:pt x="58" y="161"/>
                  </a:lnTo>
                  <a:lnTo>
                    <a:pt x="73" y="156"/>
                  </a:lnTo>
                  <a:lnTo>
                    <a:pt x="79" y="170"/>
                  </a:lnTo>
                  <a:lnTo>
                    <a:pt x="59" y="173"/>
                  </a:lnTo>
                  <a:lnTo>
                    <a:pt x="56" y="182"/>
                  </a:lnTo>
                  <a:lnTo>
                    <a:pt x="62" y="191"/>
                  </a:lnTo>
                  <a:lnTo>
                    <a:pt x="39" y="191"/>
                  </a:lnTo>
                  <a:lnTo>
                    <a:pt x="44" y="205"/>
                  </a:lnTo>
                  <a:lnTo>
                    <a:pt x="36" y="208"/>
                  </a:lnTo>
                  <a:lnTo>
                    <a:pt x="49" y="216"/>
                  </a:lnTo>
                  <a:lnTo>
                    <a:pt x="58" y="213"/>
                  </a:lnTo>
                  <a:lnTo>
                    <a:pt x="52" y="219"/>
                  </a:lnTo>
                  <a:lnTo>
                    <a:pt x="70" y="216"/>
                  </a:lnTo>
                  <a:lnTo>
                    <a:pt x="76" y="236"/>
                  </a:lnTo>
                  <a:lnTo>
                    <a:pt x="119" y="236"/>
                  </a:lnTo>
                  <a:lnTo>
                    <a:pt x="105" y="249"/>
                  </a:lnTo>
                  <a:lnTo>
                    <a:pt x="94" y="243"/>
                  </a:lnTo>
                  <a:lnTo>
                    <a:pt x="79" y="271"/>
                  </a:lnTo>
                  <a:lnTo>
                    <a:pt x="85" y="269"/>
                  </a:lnTo>
                  <a:lnTo>
                    <a:pt x="73" y="289"/>
                  </a:lnTo>
                  <a:lnTo>
                    <a:pt x="44" y="308"/>
                  </a:lnTo>
                  <a:lnTo>
                    <a:pt x="56" y="308"/>
                  </a:lnTo>
                  <a:lnTo>
                    <a:pt x="72" y="298"/>
                  </a:lnTo>
                  <a:lnTo>
                    <a:pt x="81" y="303"/>
                  </a:lnTo>
                  <a:lnTo>
                    <a:pt x="99" y="304"/>
                  </a:lnTo>
                  <a:lnTo>
                    <a:pt x="113" y="291"/>
                  </a:lnTo>
                  <a:lnTo>
                    <a:pt x="113" y="297"/>
                  </a:lnTo>
                  <a:lnTo>
                    <a:pt x="130" y="298"/>
                  </a:lnTo>
                  <a:lnTo>
                    <a:pt x="93" y="309"/>
                  </a:lnTo>
                  <a:lnTo>
                    <a:pt x="67" y="309"/>
                  </a:lnTo>
                  <a:lnTo>
                    <a:pt x="61" y="320"/>
                  </a:lnTo>
                  <a:lnTo>
                    <a:pt x="43" y="326"/>
                  </a:lnTo>
                  <a:lnTo>
                    <a:pt x="49" y="334"/>
                  </a:lnTo>
                  <a:lnTo>
                    <a:pt x="46" y="341"/>
                  </a:lnTo>
                  <a:lnTo>
                    <a:pt x="53" y="344"/>
                  </a:lnTo>
                  <a:lnTo>
                    <a:pt x="39" y="347"/>
                  </a:lnTo>
                  <a:lnTo>
                    <a:pt x="29" y="337"/>
                  </a:lnTo>
                  <a:lnTo>
                    <a:pt x="24" y="344"/>
                  </a:lnTo>
                  <a:lnTo>
                    <a:pt x="21" y="340"/>
                  </a:lnTo>
                  <a:lnTo>
                    <a:pt x="0" y="350"/>
                  </a:lnTo>
                  <a:lnTo>
                    <a:pt x="1" y="356"/>
                  </a:lnTo>
                  <a:lnTo>
                    <a:pt x="52" y="353"/>
                  </a:lnTo>
                  <a:lnTo>
                    <a:pt x="35" y="367"/>
                  </a:lnTo>
                  <a:lnTo>
                    <a:pt x="13" y="372"/>
                  </a:lnTo>
                  <a:lnTo>
                    <a:pt x="7" y="390"/>
                  </a:lnTo>
                  <a:lnTo>
                    <a:pt x="20" y="390"/>
                  </a:lnTo>
                  <a:lnTo>
                    <a:pt x="23" y="399"/>
                  </a:lnTo>
                  <a:lnTo>
                    <a:pt x="61" y="387"/>
                  </a:lnTo>
                  <a:lnTo>
                    <a:pt x="32" y="405"/>
                  </a:lnTo>
                  <a:lnTo>
                    <a:pt x="20" y="415"/>
                  </a:lnTo>
                  <a:lnTo>
                    <a:pt x="41" y="415"/>
                  </a:lnTo>
                  <a:lnTo>
                    <a:pt x="67" y="401"/>
                  </a:lnTo>
                  <a:lnTo>
                    <a:pt x="65" y="411"/>
                  </a:lnTo>
                  <a:lnTo>
                    <a:pt x="43" y="422"/>
                  </a:lnTo>
                  <a:lnTo>
                    <a:pt x="55" y="421"/>
                  </a:lnTo>
                  <a:lnTo>
                    <a:pt x="52" y="430"/>
                  </a:lnTo>
                  <a:lnTo>
                    <a:pt x="72" y="424"/>
                  </a:lnTo>
                  <a:lnTo>
                    <a:pt x="82" y="43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84" name="Freeform 81"/>
            <p:cNvSpPr>
              <a:spLocks noChangeArrowheads="1"/>
            </p:cNvSpPr>
            <p:nvPr/>
          </p:nvSpPr>
          <p:spPr bwMode="auto">
            <a:xfrm>
              <a:off x="4618038" y="2519363"/>
              <a:ext cx="252412" cy="463550"/>
            </a:xfrm>
            <a:custGeom>
              <a:avLst/>
              <a:gdLst>
                <a:gd name="T0" fmla="*/ 17 w 702"/>
                <a:gd name="T1" fmla="*/ 735 h 1286"/>
                <a:gd name="T2" fmla="*/ 140 w 702"/>
                <a:gd name="T3" fmla="*/ 709 h 1286"/>
                <a:gd name="T4" fmla="*/ 150 w 702"/>
                <a:gd name="T5" fmla="*/ 798 h 1286"/>
                <a:gd name="T6" fmla="*/ 498 w 702"/>
                <a:gd name="T7" fmla="*/ 18 h 1286"/>
                <a:gd name="T8" fmla="*/ 483 w 702"/>
                <a:gd name="T9" fmla="*/ 46 h 1286"/>
                <a:gd name="T10" fmla="*/ 449 w 702"/>
                <a:gd name="T11" fmla="*/ 81 h 1286"/>
                <a:gd name="T12" fmla="*/ 480 w 702"/>
                <a:gd name="T13" fmla="*/ 84 h 1286"/>
                <a:gd name="T14" fmla="*/ 466 w 702"/>
                <a:gd name="T15" fmla="*/ 1204 h 1286"/>
                <a:gd name="T16" fmla="*/ 202 w 702"/>
                <a:gd name="T17" fmla="*/ 625 h 1286"/>
                <a:gd name="T18" fmla="*/ 82 w 702"/>
                <a:gd name="T19" fmla="*/ 539 h 1286"/>
                <a:gd name="T20" fmla="*/ 134 w 702"/>
                <a:gd name="T21" fmla="*/ 495 h 1286"/>
                <a:gd name="T22" fmla="*/ 338 w 702"/>
                <a:gd name="T23" fmla="*/ 238 h 1286"/>
                <a:gd name="T24" fmla="*/ 322 w 702"/>
                <a:gd name="T25" fmla="*/ 257 h 1286"/>
                <a:gd name="T26" fmla="*/ 81 w 702"/>
                <a:gd name="T27" fmla="*/ 371 h 1286"/>
                <a:gd name="T28" fmla="*/ 116 w 702"/>
                <a:gd name="T29" fmla="*/ 379 h 1286"/>
                <a:gd name="T30" fmla="*/ 79 w 702"/>
                <a:gd name="T31" fmla="*/ 394 h 1286"/>
                <a:gd name="T32" fmla="*/ 58 w 702"/>
                <a:gd name="T33" fmla="*/ 429 h 1286"/>
                <a:gd name="T34" fmla="*/ 64 w 702"/>
                <a:gd name="T35" fmla="*/ 458 h 1286"/>
                <a:gd name="T36" fmla="*/ 127 w 702"/>
                <a:gd name="T37" fmla="*/ 468 h 1286"/>
                <a:gd name="T38" fmla="*/ 131 w 702"/>
                <a:gd name="T39" fmla="*/ 408 h 1286"/>
                <a:gd name="T40" fmla="*/ 151 w 702"/>
                <a:gd name="T41" fmla="*/ 562 h 1286"/>
                <a:gd name="T42" fmla="*/ 145 w 702"/>
                <a:gd name="T43" fmla="*/ 625 h 1286"/>
                <a:gd name="T44" fmla="*/ 111 w 702"/>
                <a:gd name="T45" fmla="*/ 639 h 1286"/>
                <a:gd name="T46" fmla="*/ 237 w 702"/>
                <a:gd name="T47" fmla="*/ 909 h 1286"/>
                <a:gd name="T48" fmla="*/ 252 w 702"/>
                <a:gd name="T49" fmla="*/ 793 h 1286"/>
                <a:gd name="T50" fmla="*/ 224 w 702"/>
                <a:gd name="T51" fmla="*/ 1256 h 1286"/>
                <a:gd name="T52" fmla="*/ 319 w 702"/>
                <a:gd name="T53" fmla="*/ 1244 h 1286"/>
                <a:gd name="T54" fmla="*/ 435 w 702"/>
                <a:gd name="T55" fmla="*/ 1215 h 1286"/>
                <a:gd name="T56" fmla="*/ 564 w 702"/>
                <a:gd name="T57" fmla="*/ 1186 h 1286"/>
                <a:gd name="T58" fmla="*/ 686 w 702"/>
                <a:gd name="T59" fmla="*/ 1143 h 1286"/>
                <a:gd name="T60" fmla="*/ 634 w 702"/>
                <a:gd name="T61" fmla="*/ 1107 h 1286"/>
                <a:gd name="T62" fmla="*/ 666 w 702"/>
                <a:gd name="T63" fmla="*/ 1064 h 1286"/>
                <a:gd name="T64" fmla="*/ 701 w 702"/>
                <a:gd name="T65" fmla="*/ 986 h 1286"/>
                <a:gd name="T66" fmla="*/ 591 w 702"/>
                <a:gd name="T67" fmla="*/ 908 h 1286"/>
                <a:gd name="T68" fmla="*/ 542 w 702"/>
                <a:gd name="T69" fmla="*/ 853 h 1286"/>
                <a:gd name="T70" fmla="*/ 533 w 702"/>
                <a:gd name="T71" fmla="*/ 796 h 1286"/>
                <a:gd name="T72" fmla="*/ 403 w 702"/>
                <a:gd name="T73" fmla="*/ 613 h 1286"/>
                <a:gd name="T74" fmla="*/ 321 w 702"/>
                <a:gd name="T75" fmla="*/ 596 h 1286"/>
                <a:gd name="T76" fmla="*/ 359 w 702"/>
                <a:gd name="T77" fmla="*/ 545 h 1286"/>
                <a:gd name="T78" fmla="*/ 420 w 702"/>
                <a:gd name="T79" fmla="*/ 425 h 1286"/>
                <a:gd name="T80" fmla="*/ 283 w 702"/>
                <a:gd name="T81" fmla="*/ 423 h 1286"/>
                <a:gd name="T82" fmla="*/ 319 w 702"/>
                <a:gd name="T83" fmla="*/ 341 h 1286"/>
                <a:gd name="T84" fmla="*/ 261 w 702"/>
                <a:gd name="T85" fmla="*/ 315 h 1286"/>
                <a:gd name="T86" fmla="*/ 205 w 702"/>
                <a:gd name="T87" fmla="*/ 330 h 1286"/>
                <a:gd name="T88" fmla="*/ 172 w 702"/>
                <a:gd name="T89" fmla="*/ 387 h 1286"/>
                <a:gd name="T90" fmla="*/ 162 w 702"/>
                <a:gd name="T91" fmla="*/ 442 h 1286"/>
                <a:gd name="T92" fmla="*/ 169 w 702"/>
                <a:gd name="T93" fmla="*/ 469 h 1286"/>
                <a:gd name="T94" fmla="*/ 137 w 702"/>
                <a:gd name="T95" fmla="*/ 512 h 1286"/>
                <a:gd name="T96" fmla="*/ 197 w 702"/>
                <a:gd name="T97" fmla="*/ 520 h 1286"/>
                <a:gd name="T98" fmla="*/ 176 w 702"/>
                <a:gd name="T99" fmla="*/ 623 h 1286"/>
                <a:gd name="T100" fmla="*/ 188 w 702"/>
                <a:gd name="T101" fmla="*/ 597 h 1286"/>
                <a:gd name="T102" fmla="*/ 223 w 702"/>
                <a:gd name="T103" fmla="*/ 596 h 1286"/>
                <a:gd name="T104" fmla="*/ 203 w 702"/>
                <a:gd name="T105" fmla="*/ 732 h 1286"/>
                <a:gd name="T106" fmla="*/ 302 w 702"/>
                <a:gd name="T107" fmla="*/ 729 h 1286"/>
                <a:gd name="T108" fmla="*/ 362 w 702"/>
                <a:gd name="T109" fmla="*/ 828 h 1286"/>
                <a:gd name="T110" fmla="*/ 347 w 702"/>
                <a:gd name="T111" fmla="*/ 911 h 1286"/>
                <a:gd name="T112" fmla="*/ 244 w 702"/>
                <a:gd name="T113" fmla="*/ 966 h 1286"/>
                <a:gd name="T114" fmla="*/ 232 w 702"/>
                <a:gd name="T115" fmla="*/ 1044 h 1286"/>
                <a:gd name="T116" fmla="*/ 237 w 702"/>
                <a:gd name="T117" fmla="*/ 1087 h 1286"/>
                <a:gd name="T118" fmla="*/ 342 w 702"/>
                <a:gd name="T119" fmla="*/ 1125 h 1286"/>
                <a:gd name="T120" fmla="*/ 324 w 702"/>
                <a:gd name="T121" fmla="*/ 1146 h 1286"/>
                <a:gd name="T122" fmla="*/ 197 w 702"/>
                <a:gd name="T123" fmla="*/ 1236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2" h="1286">
                  <a:moveTo>
                    <a:pt x="127" y="828"/>
                  </a:moveTo>
                  <a:lnTo>
                    <a:pt x="127" y="828"/>
                  </a:lnTo>
                  <a:cubicBezTo>
                    <a:pt x="110" y="816"/>
                    <a:pt x="110" y="816"/>
                    <a:pt x="110" y="816"/>
                  </a:cubicBezTo>
                  <a:cubicBezTo>
                    <a:pt x="98" y="815"/>
                    <a:pt x="98" y="815"/>
                    <a:pt x="98" y="815"/>
                  </a:cubicBezTo>
                  <a:cubicBezTo>
                    <a:pt x="82" y="784"/>
                    <a:pt x="82" y="784"/>
                    <a:pt x="82" y="784"/>
                  </a:cubicBezTo>
                  <a:cubicBezTo>
                    <a:pt x="59" y="772"/>
                    <a:pt x="59" y="772"/>
                    <a:pt x="59" y="772"/>
                  </a:cubicBezTo>
                  <a:cubicBezTo>
                    <a:pt x="50" y="779"/>
                    <a:pt x="50" y="779"/>
                    <a:pt x="50" y="779"/>
                  </a:cubicBezTo>
                  <a:cubicBezTo>
                    <a:pt x="46" y="801"/>
                    <a:pt x="46" y="801"/>
                    <a:pt x="46" y="801"/>
                  </a:cubicBezTo>
                  <a:cubicBezTo>
                    <a:pt x="33" y="804"/>
                    <a:pt x="33" y="804"/>
                    <a:pt x="33" y="804"/>
                  </a:cubicBezTo>
                  <a:cubicBezTo>
                    <a:pt x="0" y="772"/>
                    <a:pt x="0" y="772"/>
                    <a:pt x="0" y="772"/>
                  </a:cubicBezTo>
                  <a:cubicBezTo>
                    <a:pt x="17" y="735"/>
                    <a:pt x="17" y="735"/>
                    <a:pt x="17" y="735"/>
                  </a:cubicBezTo>
                  <a:cubicBezTo>
                    <a:pt x="33" y="734"/>
                    <a:pt x="33" y="734"/>
                    <a:pt x="33" y="734"/>
                  </a:cubicBezTo>
                  <a:cubicBezTo>
                    <a:pt x="38" y="720"/>
                    <a:pt x="38" y="720"/>
                    <a:pt x="38" y="720"/>
                  </a:cubicBezTo>
                  <a:cubicBezTo>
                    <a:pt x="49" y="714"/>
                    <a:pt x="49" y="714"/>
                    <a:pt x="49" y="714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72" y="701"/>
                    <a:pt x="72" y="701"/>
                    <a:pt x="72" y="701"/>
                  </a:cubicBezTo>
                  <a:cubicBezTo>
                    <a:pt x="78" y="697"/>
                    <a:pt x="78" y="697"/>
                    <a:pt x="78" y="697"/>
                  </a:cubicBezTo>
                  <a:cubicBezTo>
                    <a:pt x="87" y="695"/>
                    <a:pt x="87" y="695"/>
                    <a:pt x="87" y="695"/>
                  </a:cubicBezTo>
                  <a:cubicBezTo>
                    <a:pt x="102" y="686"/>
                    <a:pt x="102" y="686"/>
                    <a:pt x="102" y="686"/>
                  </a:cubicBezTo>
                  <a:cubicBezTo>
                    <a:pt x="127" y="688"/>
                    <a:pt x="127" y="688"/>
                    <a:pt x="127" y="688"/>
                  </a:cubicBezTo>
                  <a:cubicBezTo>
                    <a:pt x="139" y="694"/>
                    <a:pt x="139" y="694"/>
                    <a:pt x="139" y="694"/>
                  </a:cubicBezTo>
                  <a:cubicBezTo>
                    <a:pt x="140" y="709"/>
                    <a:pt x="140" y="709"/>
                    <a:pt x="140" y="709"/>
                  </a:cubicBezTo>
                  <a:cubicBezTo>
                    <a:pt x="163" y="743"/>
                    <a:pt x="163" y="743"/>
                    <a:pt x="163" y="743"/>
                  </a:cubicBezTo>
                  <a:cubicBezTo>
                    <a:pt x="151" y="752"/>
                    <a:pt x="151" y="752"/>
                    <a:pt x="151" y="752"/>
                  </a:cubicBezTo>
                  <a:cubicBezTo>
                    <a:pt x="172" y="753"/>
                    <a:pt x="172" y="753"/>
                    <a:pt x="172" y="753"/>
                  </a:cubicBezTo>
                  <a:cubicBezTo>
                    <a:pt x="179" y="789"/>
                    <a:pt x="179" y="789"/>
                    <a:pt x="179" y="789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0" y="763"/>
                    <a:pt x="160" y="763"/>
                    <a:pt x="160" y="763"/>
                  </a:cubicBezTo>
                  <a:cubicBezTo>
                    <a:pt x="165" y="772"/>
                    <a:pt x="165" y="772"/>
                    <a:pt x="165" y="772"/>
                  </a:cubicBezTo>
                  <a:cubicBezTo>
                    <a:pt x="160" y="784"/>
                    <a:pt x="160" y="784"/>
                    <a:pt x="160" y="784"/>
                  </a:cubicBezTo>
                  <a:cubicBezTo>
                    <a:pt x="172" y="787"/>
                    <a:pt x="172" y="787"/>
                    <a:pt x="172" y="787"/>
                  </a:cubicBezTo>
                  <a:cubicBezTo>
                    <a:pt x="169" y="799"/>
                    <a:pt x="169" y="799"/>
                    <a:pt x="169" y="799"/>
                  </a:cubicBezTo>
                  <a:cubicBezTo>
                    <a:pt x="150" y="798"/>
                    <a:pt x="150" y="798"/>
                    <a:pt x="150" y="798"/>
                  </a:cubicBezTo>
                  <a:cubicBezTo>
                    <a:pt x="150" y="808"/>
                    <a:pt x="150" y="808"/>
                    <a:pt x="150" y="808"/>
                  </a:cubicBezTo>
                  <a:cubicBezTo>
                    <a:pt x="137" y="819"/>
                    <a:pt x="137" y="819"/>
                    <a:pt x="137" y="819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30" y="828"/>
                    <a:pt x="130" y="828"/>
                    <a:pt x="130" y="828"/>
                  </a:cubicBezTo>
                  <a:cubicBezTo>
                    <a:pt x="127" y="828"/>
                    <a:pt x="127" y="828"/>
                    <a:pt x="127" y="828"/>
                  </a:cubicBezTo>
                  <a:close/>
                  <a:moveTo>
                    <a:pt x="468" y="116"/>
                  </a:moveTo>
                  <a:lnTo>
                    <a:pt x="468" y="116"/>
                  </a:lnTo>
                  <a:cubicBezTo>
                    <a:pt x="475" y="102"/>
                    <a:pt x="475" y="102"/>
                    <a:pt x="475" y="102"/>
                  </a:cubicBezTo>
                  <a:cubicBezTo>
                    <a:pt x="480" y="107"/>
                    <a:pt x="480" y="107"/>
                    <a:pt x="480" y="107"/>
                  </a:cubicBezTo>
                  <a:cubicBezTo>
                    <a:pt x="468" y="116"/>
                    <a:pt x="468" y="116"/>
                    <a:pt x="468" y="116"/>
                  </a:cubicBezTo>
                  <a:close/>
                  <a:moveTo>
                    <a:pt x="498" y="18"/>
                  </a:moveTo>
                  <a:lnTo>
                    <a:pt x="498" y="18"/>
                  </a:lnTo>
                  <a:cubicBezTo>
                    <a:pt x="494" y="11"/>
                    <a:pt x="494" y="11"/>
                    <a:pt x="494" y="11"/>
                  </a:cubicBezTo>
                  <a:cubicBezTo>
                    <a:pt x="504" y="0"/>
                    <a:pt x="504" y="0"/>
                    <a:pt x="504" y="0"/>
                  </a:cubicBezTo>
                  <a:cubicBezTo>
                    <a:pt x="498" y="18"/>
                    <a:pt x="498" y="18"/>
                    <a:pt x="498" y="18"/>
                  </a:cubicBezTo>
                  <a:close/>
                  <a:moveTo>
                    <a:pt x="464" y="56"/>
                  </a:moveTo>
                  <a:lnTo>
                    <a:pt x="464" y="56"/>
                  </a:lnTo>
                  <a:cubicBezTo>
                    <a:pt x="466" y="36"/>
                    <a:pt x="466" y="36"/>
                    <a:pt x="466" y="36"/>
                  </a:cubicBezTo>
                  <a:cubicBezTo>
                    <a:pt x="455" y="40"/>
                    <a:pt x="455" y="40"/>
                    <a:pt x="455" y="40"/>
                  </a:cubicBezTo>
                  <a:cubicBezTo>
                    <a:pt x="452" y="50"/>
                    <a:pt x="452" y="50"/>
                    <a:pt x="452" y="50"/>
                  </a:cubicBezTo>
                  <a:lnTo>
                    <a:pt x="464" y="56"/>
                  </a:lnTo>
                  <a:close/>
                  <a:moveTo>
                    <a:pt x="483" y="46"/>
                  </a:moveTo>
                  <a:lnTo>
                    <a:pt x="483" y="46"/>
                  </a:lnTo>
                  <a:cubicBezTo>
                    <a:pt x="474" y="36"/>
                    <a:pt x="474" y="36"/>
                    <a:pt x="474" y="36"/>
                  </a:cubicBezTo>
                  <a:cubicBezTo>
                    <a:pt x="480" y="27"/>
                    <a:pt x="480" y="27"/>
                    <a:pt x="480" y="27"/>
                  </a:cubicBezTo>
                  <a:cubicBezTo>
                    <a:pt x="481" y="17"/>
                    <a:pt x="481" y="17"/>
                    <a:pt x="481" y="17"/>
                  </a:cubicBezTo>
                  <a:cubicBezTo>
                    <a:pt x="487" y="21"/>
                    <a:pt x="487" y="21"/>
                    <a:pt x="487" y="21"/>
                  </a:cubicBezTo>
                  <a:cubicBezTo>
                    <a:pt x="487" y="40"/>
                    <a:pt x="487" y="40"/>
                    <a:pt x="487" y="40"/>
                  </a:cubicBezTo>
                  <a:cubicBezTo>
                    <a:pt x="483" y="46"/>
                    <a:pt x="483" y="46"/>
                    <a:pt x="483" y="46"/>
                  </a:cubicBezTo>
                  <a:close/>
                  <a:moveTo>
                    <a:pt x="475" y="93"/>
                  </a:moveTo>
                  <a:lnTo>
                    <a:pt x="475" y="93"/>
                  </a:lnTo>
                  <a:cubicBezTo>
                    <a:pt x="468" y="81"/>
                    <a:pt x="468" y="81"/>
                    <a:pt x="468" y="81"/>
                  </a:cubicBezTo>
                  <a:cubicBezTo>
                    <a:pt x="449" y="81"/>
                    <a:pt x="449" y="81"/>
                    <a:pt x="449" y="81"/>
                  </a:cubicBezTo>
                  <a:cubicBezTo>
                    <a:pt x="443" y="72"/>
                    <a:pt x="443" y="72"/>
                    <a:pt x="443" y="72"/>
                  </a:cubicBezTo>
                  <a:cubicBezTo>
                    <a:pt x="452" y="67"/>
                    <a:pt x="452" y="67"/>
                    <a:pt x="452" y="67"/>
                  </a:cubicBezTo>
                  <a:cubicBezTo>
                    <a:pt x="469" y="70"/>
                    <a:pt x="469" y="70"/>
                    <a:pt x="469" y="70"/>
                  </a:cubicBezTo>
                  <a:cubicBezTo>
                    <a:pt x="471" y="62"/>
                    <a:pt x="471" y="62"/>
                    <a:pt x="471" y="62"/>
                  </a:cubicBezTo>
                  <a:cubicBezTo>
                    <a:pt x="468" y="56"/>
                    <a:pt x="468" y="56"/>
                    <a:pt x="468" y="56"/>
                  </a:cubicBezTo>
                  <a:cubicBezTo>
                    <a:pt x="472" y="52"/>
                    <a:pt x="472" y="52"/>
                    <a:pt x="472" y="52"/>
                  </a:cubicBezTo>
                  <a:cubicBezTo>
                    <a:pt x="481" y="56"/>
                    <a:pt x="481" y="56"/>
                    <a:pt x="481" y="56"/>
                  </a:cubicBezTo>
                  <a:cubicBezTo>
                    <a:pt x="492" y="59"/>
                    <a:pt x="492" y="59"/>
                    <a:pt x="492" y="59"/>
                  </a:cubicBezTo>
                  <a:cubicBezTo>
                    <a:pt x="484" y="67"/>
                    <a:pt x="484" y="67"/>
                    <a:pt x="484" y="67"/>
                  </a:cubicBezTo>
                  <a:cubicBezTo>
                    <a:pt x="487" y="76"/>
                    <a:pt x="487" y="76"/>
                    <a:pt x="487" y="76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83" y="96"/>
                    <a:pt x="483" y="96"/>
                    <a:pt x="483" y="96"/>
                  </a:cubicBezTo>
                  <a:cubicBezTo>
                    <a:pt x="475" y="93"/>
                    <a:pt x="475" y="93"/>
                    <a:pt x="475" y="93"/>
                  </a:cubicBezTo>
                  <a:close/>
                  <a:moveTo>
                    <a:pt x="631" y="1113"/>
                  </a:moveTo>
                  <a:lnTo>
                    <a:pt x="631" y="1113"/>
                  </a:lnTo>
                  <a:cubicBezTo>
                    <a:pt x="642" y="1117"/>
                    <a:pt x="642" y="1117"/>
                    <a:pt x="642" y="1117"/>
                  </a:cubicBezTo>
                  <a:cubicBezTo>
                    <a:pt x="649" y="1116"/>
                    <a:pt x="649" y="1116"/>
                    <a:pt x="649" y="1116"/>
                  </a:cubicBezTo>
                  <a:cubicBezTo>
                    <a:pt x="645" y="1110"/>
                    <a:pt x="645" y="1110"/>
                    <a:pt x="645" y="1110"/>
                  </a:cubicBezTo>
                  <a:cubicBezTo>
                    <a:pt x="637" y="1110"/>
                    <a:pt x="637" y="1110"/>
                    <a:pt x="637" y="1110"/>
                  </a:cubicBezTo>
                  <a:cubicBezTo>
                    <a:pt x="631" y="1113"/>
                    <a:pt x="631" y="1113"/>
                    <a:pt x="631" y="1113"/>
                  </a:cubicBezTo>
                  <a:close/>
                  <a:moveTo>
                    <a:pt x="466" y="1204"/>
                  </a:moveTo>
                  <a:lnTo>
                    <a:pt x="466" y="1204"/>
                  </a:lnTo>
                  <a:cubicBezTo>
                    <a:pt x="487" y="1194"/>
                    <a:pt x="487" y="1194"/>
                    <a:pt x="487" y="1194"/>
                  </a:cubicBezTo>
                  <a:cubicBezTo>
                    <a:pt x="495" y="1200"/>
                    <a:pt x="495" y="1200"/>
                    <a:pt x="495" y="1200"/>
                  </a:cubicBezTo>
                  <a:cubicBezTo>
                    <a:pt x="503" y="1198"/>
                    <a:pt x="503" y="1198"/>
                    <a:pt x="503" y="1198"/>
                  </a:cubicBezTo>
                  <a:cubicBezTo>
                    <a:pt x="498" y="1207"/>
                    <a:pt x="498" y="1207"/>
                    <a:pt x="498" y="1207"/>
                  </a:cubicBezTo>
                  <a:cubicBezTo>
                    <a:pt x="498" y="1214"/>
                    <a:pt x="498" y="1214"/>
                    <a:pt x="498" y="1214"/>
                  </a:cubicBezTo>
                  <a:cubicBezTo>
                    <a:pt x="487" y="1215"/>
                    <a:pt x="487" y="1215"/>
                    <a:pt x="487" y="1215"/>
                  </a:cubicBezTo>
                  <a:cubicBezTo>
                    <a:pt x="475" y="1207"/>
                    <a:pt x="475" y="1207"/>
                    <a:pt x="475" y="1207"/>
                  </a:cubicBezTo>
                  <a:cubicBezTo>
                    <a:pt x="466" y="1204"/>
                    <a:pt x="466" y="1204"/>
                    <a:pt x="466" y="1204"/>
                  </a:cubicBezTo>
                  <a:close/>
                  <a:moveTo>
                    <a:pt x="203" y="614"/>
                  </a:moveTo>
                  <a:lnTo>
                    <a:pt x="203" y="614"/>
                  </a:lnTo>
                  <a:cubicBezTo>
                    <a:pt x="202" y="625"/>
                    <a:pt x="202" y="625"/>
                    <a:pt x="202" y="625"/>
                  </a:cubicBezTo>
                  <a:cubicBezTo>
                    <a:pt x="211" y="633"/>
                    <a:pt x="211" y="633"/>
                    <a:pt x="211" y="633"/>
                  </a:cubicBezTo>
                  <a:cubicBezTo>
                    <a:pt x="209" y="620"/>
                    <a:pt x="209" y="620"/>
                    <a:pt x="209" y="620"/>
                  </a:cubicBezTo>
                  <a:cubicBezTo>
                    <a:pt x="203" y="614"/>
                    <a:pt x="203" y="614"/>
                    <a:pt x="203" y="614"/>
                  </a:cubicBezTo>
                  <a:close/>
                  <a:moveTo>
                    <a:pt x="127" y="601"/>
                  </a:moveTo>
                  <a:lnTo>
                    <a:pt x="127" y="601"/>
                  </a:lnTo>
                  <a:cubicBezTo>
                    <a:pt x="131" y="585"/>
                    <a:pt x="131" y="585"/>
                    <a:pt x="131" y="585"/>
                  </a:cubicBezTo>
                  <a:cubicBezTo>
                    <a:pt x="134" y="593"/>
                    <a:pt x="134" y="593"/>
                    <a:pt x="134" y="593"/>
                  </a:cubicBezTo>
                  <a:cubicBezTo>
                    <a:pt x="127" y="601"/>
                    <a:pt x="127" y="601"/>
                    <a:pt x="127" y="601"/>
                  </a:cubicBezTo>
                  <a:close/>
                  <a:moveTo>
                    <a:pt x="82" y="550"/>
                  </a:moveTo>
                  <a:lnTo>
                    <a:pt x="82" y="550"/>
                  </a:lnTo>
                  <a:cubicBezTo>
                    <a:pt x="82" y="539"/>
                    <a:pt x="82" y="539"/>
                    <a:pt x="82" y="539"/>
                  </a:cubicBezTo>
                  <a:cubicBezTo>
                    <a:pt x="96" y="539"/>
                    <a:pt x="96" y="539"/>
                    <a:pt x="96" y="539"/>
                  </a:cubicBezTo>
                  <a:cubicBezTo>
                    <a:pt x="82" y="550"/>
                    <a:pt x="82" y="550"/>
                    <a:pt x="82" y="550"/>
                  </a:cubicBezTo>
                  <a:close/>
                  <a:moveTo>
                    <a:pt x="102" y="533"/>
                  </a:moveTo>
                  <a:lnTo>
                    <a:pt x="102" y="533"/>
                  </a:lnTo>
                  <a:cubicBezTo>
                    <a:pt x="116" y="516"/>
                    <a:pt x="116" y="516"/>
                    <a:pt x="116" y="516"/>
                  </a:cubicBezTo>
                  <a:cubicBezTo>
                    <a:pt x="111" y="529"/>
                    <a:pt x="111" y="529"/>
                    <a:pt x="111" y="529"/>
                  </a:cubicBezTo>
                  <a:cubicBezTo>
                    <a:pt x="102" y="533"/>
                    <a:pt x="102" y="533"/>
                    <a:pt x="102" y="533"/>
                  </a:cubicBezTo>
                  <a:close/>
                  <a:moveTo>
                    <a:pt x="134" y="503"/>
                  </a:moveTo>
                  <a:lnTo>
                    <a:pt x="134" y="503"/>
                  </a:lnTo>
                  <a:cubicBezTo>
                    <a:pt x="142" y="495"/>
                    <a:pt x="142" y="495"/>
                    <a:pt x="142" y="495"/>
                  </a:cubicBezTo>
                  <a:cubicBezTo>
                    <a:pt x="134" y="495"/>
                    <a:pt x="134" y="495"/>
                    <a:pt x="134" y="495"/>
                  </a:cubicBezTo>
                  <a:cubicBezTo>
                    <a:pt x="134" y="503"/>
                    <a:pt x="134" y="503"/>
                    <a:pt x="134" y="503"/>
                  </a:cubicBezTo>
                  <a:close/>
                  <a:moveTo>
                    <a:pt x="119" y="481"/>
                  </a:moveTo>
                  <a:lnTo>
                    <a:pt x="119" y="481"/>
                  </a:lnTo>
                  <a:cubicBezTo>
                    <a:pt x="125" y="494"/>
                    <a:pt x="125" y="494"/>
                    <a:pt x="125" y="494"/>
                  </a:cubicBezTo>
                  <a:cubicBezTo>
                    <a:pt x="131" y="489"/>
                    <a:pt x="131" y="489"/>
                    <a:pt x="131" y="489"/>
                  </a:cubicBezTo>
                  <a:cubicBezTo>
                    <a:pt x="127" y="480"/>
                    <a:pt x="127" y="480"/>
                    <a:pt x="127" y="480"/>
                  </a:cubicBezTo>
                  <a:cubicBezTo>
                    <a:pt x="119" y="481"/>
                    <a:pt x="119" y="481"/>
                    <a:pt x="119" y="481"/>
                  </a:cubicBezTo>
                  <a:close/>
                  <a:moveTo>
                    <a:pt x="330" y="240"/>
                  </a:moveTo>
                  <a:lnTo>
                    <a:pt x="330" y="240"/>
                  </a:lnTo>
                  <a:cubicBezTo>
                    <a:pt x="336" y="247"/>
                    <a:pt x="336" y="247"/>
                    <a:pt x="336" y="247"/>
                  </a:cubicBezTo>
                  <a:cubicBezTo>
                    <a:pt x="338" y="238"/>
                    <a:pt x="338" y="238"/>
                    <a:pt x="338" y="238"/>
                  </a:cubicBezTo>
                  <a:cubicBezTo>
                    <a:pt x="330" y="240"/>
                    <a:pt x="330" y="240"/>
                    <a:pt x="330" y="240"/>
                  </a:cubicBezTo>
                  <a:close/>
                  <a:moveTo>
                    <a:pt x="313" y="246"/>
                  </a:moveTo>
                  <a:lnTo>
                    <a:pt x="313" y="246"/>
                  </a:lnTo>
                  <a:cubicBezTo>
                    <a:pt x="325" y="244"/>
                    <a:pt x="325" y="244"/>
                    <a:pt x="325" y="244"/>
                  </a:cubicBezTo>
                  <a:cubicBezTo>
                    <a:pt x="335" y="255"/>
                    <a:pt x="335" y="255"/>
                    <a:pt x="335" y="255"/>
                  </a:cubicBezTo>
                  <a:cubicBezTo>
                    <a:pt x="330" y="261"/>
                    <a:pt x="330" y="261"/>
                    <a:pt x="330" y="261"/>
                  </a:cubicBezTo>
                  <a:cubicBezTo>
                    <a:pt x="347" y="260"/>
                    <a:pt x="347" y="260"/>
                    <a:pt x="347" y="260"/>
                  </a:cubicBezTo>
                  <a:cubicBezTo>
                    <a:pt x="347" y="272"/>
                    <a:pt x="347" y="272"/>
                    <a:pt x="347" y="272"/>
                  </a:cubicBezTo>
                  <a:cubicBezTo>
                    <a:pt x="338" y="266"/>
                    <a:pt x="338" y="266"/>
                    <a:pt x="338" y="266"/>
                  </a:cubicBezTo>
                  <a:cubicBezTo>
                    <a:pt x="324" y="269"/>
                    <a:pt x="324" y="269"/>
                    <a:pt x="324" y="269"/>
                  </a:cubicBezTo>
                  <a:cubicBezTo>
                    <a:pt x="322" y="257"/>
                    <a:pt x="322" y="257"/>
                    <a:pt x="322" y="257"/>
                  </a:cubicBezTo>
                  <a:cubicBezTo>
                    <a:pt x="319" y="267"/>
                    <a:pt x="319" y="267"/>
                    <a:pt x="319" y="267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13" y="246"/>
                    <a:pt x="313" y="246"/>
                    <a:pt x="313" y="246"/>
                  </a:cubicBezTo>
                  <a:close/>
                  <a:moveTo>
                    <a:pt x="312" y="273"/>
                  </a:moveTo>
                  <a:lnTo>
                    <a:pt x="312" y="273"/>
                  </a:lnTo>
                  <a:cubicBezTo>
                    <a:pt x="321" y="287"/>
                    <a:pt x="321" y="287"/>
                    <a:pt x="321" y="287"/>
                  </a:cubicBezTo>
                  <a:cubicBezTo>
                    <a:pt x="325" y="280"/>
                    <a:pt x="325" y="280"/>
                    <a:pt x="325" y="280"/>
                  </a:cubicBezTo>
                  <a:cubicBezTo>
                    <a:pt x="319" y="272"/>
                    <a:pt x="319" y="272"/>
                    <a:pt x="319" y="272"/>
                  </a:cubicBezTo>
                  <a:cubicBezTo>
                    <a:pt x="312" y="273"/>
                    <a:pt x="312" y="273"/>
                    <a:pt x="312" y="273"/>
                  </a:cubicBezTo>
                  <a:close/>
                  <a:moveTo>
                    <a:pt x="81" y="371"/>
                  </a:moveTo>
                  <a:lnTo>
                    <a:pt x="81" y="371"/>
                  </a:lnTo>
                  <a:cubicBezTo>
                    <a:pt x="87" y="365"/>
                    <a:pt x="87" y="365"/>
                    <a:pt x="87" y="365"/>
                  </a:cubicBezTo>
                  <a:cubicBezTo>
                    <a:pt x="79" y="356"/>
                    <a:pt x="79" y="356"/>
                    <a:pt x="79" y="356"/>
                  </a:cubicBezTo>
                  <a:cubicBezTo>
                    <a:pt x="88" y="345"/>
                    <a:pt x="88" y="345"/>
                    <a:pt x="88" y="345"/>
                  </a:cubicBezTo>
                  <a:cubicBezTo>
                    <a:pt x="105" y="353"/>
                    <a:pt x="105" y="353"/>
                    <a:pt x="105" y="353"/>
                  </a:cubicBezTo>
                  <a:cubicBezTo>
                    <a:pt x="101" y="341"/>
                    <a:pt x="101" y="341"/>
                    <a:pt x="101" y="341"/>
                  </a:cubicBezTo>
                  <a:cubicBezTo>
                    <a:pt x="137" y="315"/>
                    <a:pt x="137" y="315"/>
                    <a:pt x="137" y="315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25" y="348"/>
                    <a:pt x="125" y="348"/>
                    <a:pt x="125" y="348"/>
                  </a:cubicBezTo>
                  <a:cubicBezTo>
                    <a:pt x="121" y="361"/>
                    <a:pt x="121" y="361"/>
                    <a:pt x="121" y="361"/>
                  </a:cubicBezTo>
                  <a:cubicBezTo>
                    <a:pt x="127" y="364"/>
                    <a:pt x="127" y="364"/>
                    <a:pt x="127" y="364"/>
                  </a:cubicBezTo>
                  <a:cubicBezTo>
                    <a:pt x="116" y="379"/>
                    <a:pt x="116" y="379"/>
                    <a:pt x="116" y="379"/>
                  </a:cubicBezTo>
                  <a:cubicBezTo>
                    <a:pt x="102" y="374"/>
                    <a:pt x="102" y="374"/>
                    <a:pt x="102" y="374"/>
                  </a:cubicBezTo>
                  <a:cubicBezTo>
                    <a:pt x="88" y="377"/>
                    <a:pt x="88" y="377"/>
                    <a:pt x="88" y="377"/>
                  </a:cubicBezTo>
                  <a:cubicBezTo>
                    <a:pt x="81" y="371"/>
                    <a:pt x="81" y="371"/>
                    <a:pt x="81" y="371"/>
                  </a:cubicBezTo>
                  <a:close/>
                  <a:moveTo>
                    <a:pt x="79" y="394"/>
                  </a:moveTo>
                  <a:lnTo>
                    <a:pt x="79" y="394"/>
                  </a:lnTo>
                  <a:cubicBezTo>
                    <a:pt x="90" y="402"/>
                    <a:pt x="90" y="402"/>
                    <a:pt x="90" y="402"/>
                  </a:cubicBezTo>
                  <a:cubicBezTo>
                    <a:pt x="107" y="385"/>
                    <a:pt x="107" y="385"/>
                    <a:pt x="107" y="385"/>
                  </a:cubicBezTo>
                  <a:cubicBezTo>
                    <a:pt x="95" y="380"/>
                    <a:pt x="95" y="380"/>
                    <a:pt x="95" y="380"/>
                  </a:cubicBezTo>
                  <a:cubicBezTo>
                    <a:pt x="88" y="383"/>
                    <a:pt x="88" y="383"/>
                    <a:pt x="88" y="383"/>
                  </a:cubicBezTo>
                  <a:cubicBezTo>
                    <a:pt x="85" y="391"/>
                    <a:pt x="85" y="391"/>
                    <a:pt x="85" y="391"/>
                  </a:cubicBezTo>
                  <a:cubicBezTo>
                    <a:pt x="79" y="394"/>
                    <a:pt x="79" y="394"/>
                    <a:pt x="79" y="394"/>
                  </a:cubicBezTo>
                  <a:close/>
                  <a:moveTo>
                    <a:pt x="76" y="419"/>
                  </a:moveTo>
                  <a:lnTo>
                    <a:pt x="76" y="419"/>
                  </a:lnTo>
                  <a:cubicBezTo>
                    <a:pt x="62" y="423"/>
                    <a:pt x="62" y="423"/>
                    <a:pt x="62" y="423"/>
                  </a:cubicBezTo>
                  <a:cubicBezTo>
                    <a:pt x="50" y="411"/>
                    <a:pt x="50" y="411"/>
                    <a:pt x="50" y="411"/>
                  </a:cubicBezTo>
                  <a:cubicBezTo>
                    <a:pt x="56" y="408"/>
                    <a:pt x="56" y="408"/>
                    <a:pt x="56" y="408"/>
                  </a:cubicBezTo>
                  <a:cubicBezTo>
                    <a:pt x="76" y="409"/>
                    <a:pt x="76" y="409"/>
                    <a:pt x="76" y="409"/>
                  </a:cubicBezTo>
                  <a:cubicBezTo>
                    <a:pt x="76" y="419"/>
                    <a:pt x="76" y="419"/>
                    <a:pt x="76" y="419"/>
                  </a:cubicBezTo>
                  <a:close/>
                  <a:moveTo>
                    <a:pt x="69" y="437"/>
                  </a:moveTo>
                  <a:lnTo>
                    <a:pt x="69" y="437"/>
                  </a:lnTo>
                  <a:cubicBezTo>
                    <a:pt x="58" y="434"/>
                    <a:pt x="58" y="434"/>
                    <a:pt x="58" y="434"/>
                  </a:cubicBezTo>
                  <a:cubicBezTo>
                    <a:pt x="58" y="429"/>
                    <a:pt x="58" y="429"/>
                    <a:pt x="58" y="429"/>
                  </a:cubicBezTo>
                  <a:cubicBezTo>
                    <a:pt x="72" y="426"/>
                    <a:pt x="72" y="426"/>
                    <a:pt x="72" y="426"/>
                  </a:cubicBezTo>
                  <a:cubicBezTo>
                    <a:pt x="69" y="437"/>
                    <a:pt x="69" y="437"/>
                    <a:pt x="69" y="437"/>
                  </a:cubicBezTo>
                  <a:close/>
                  <a:moveTo>
                    <a:pt x="53" y="477"/>
                  </a:moveTo>
                  <a:lnTo>
                    <a:pt x="53" y="477"/>
                  </a:lnTo>
                  <a:cubicBezTo>
                    <a:pt x="56" y="487"/>
                    <a:pt x="56" y="487"/>
                    <a:pt x="56" y="487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7" y="486"/>
                    <a:pt x="47" y="486"/>
                    <a:pt x="47" y="486"/>
                  </a:cubicBezTo>
                  <a:cubicBezTo>
                    <a:pt x="53" y="477"/>
                    <a:pt x="53" y="477"/>
                    <a:pt x="53" y="477"/>
                  </a:cubicBezTo>
                  <a:close/>
                  <a:moveTo>
                    <a:pt x="67" y="472"/>
                  </a:moveTo>
                  <a:lnTo>
                    <a:pt x="67" y="472"/>
                  </a:lnTo>
                  <a:cubicBezTo>
                    <a:pt x="64" y="458"/>
                    <a:pt x="64" y="458"/>
                    <a:pt x="64" y="458"/>
                  </a:cubicBezTo>
                  <a:cubicBezTo>
                    <a:pt x="69" y="451"/>
                    <a:pt x="69" y="451"/>
                    <a:pt x="69" y="451"/>
                  </a:cubicBezTo>
                  <a:cubicBezTo>
                    <a:pt x="67" y="442"/>
                    <a:pt x="67" y="442"/>
                    <a:pt x="67" y="442"/>
                  </a:cubicBezTo>
                  <a:cubicBezTo>
                    <a:pt x="58" y="440"/>
                    <a:pt x="58" y="440"/>
                    <a:pt x="58" y="440"/>
                  </a:cubicBezTo>
                  <a:cubicBezTo>
                    <a:pt x="59" y="449"/>
                    <a:pt x="59" y="449"/>
                    <a:pt x="59" y="449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8" y="469"/>
                    <a:pt x="58" y="469"/>
                    <a:pt x="58" y="469"/>
                  </a:cubicBezTo>
                  <a:cubicBezTo>
                    <a:pt x="67" y="472"/>
                    <a:pt x="67" y="472"/>
                    <a:pt x="67" y="472"/>
                  </a:cubicBezTo>
                  <a:close/>
                  <a:moveTo>
                    <a:pt x="147" y="481"/>
                  </a:moveTo>
                  <a:lnTo>
                    <a:pt x="147" y="481"/>
                  </a:lnTo>
                  <a:cubicBezTo>
                    <a:pt x="147" y="466"/>
                    <a:pt x="147" y="466"/>
                    <a:pt x="147" y="466"/>
                  </a:cubicBezTo>
                  <a:cubicBezTo>
                    <a:pt x="127" y="468"/>
                    <a:pt x="127" y="468"/>
                    <a:pt x="127" y="468"/>
                  </a:cubicBezTo>
                  <a:cubicBezTo>
                    <a:pt x="116" y="448"/>
                    <a:pt x="116" y="448"/>
                    <a:pt x="116" y="448"/>
                  </a:cubicBezTo>
                  <a:cubicBezTo>
                    <a:pt x="119" y="443"/>
                    <a:pt x="119" y="443"/>
                    <a:pt x="119" y="443"/>
                  </a:cubicBezTo>
                  <a:cubicBezTo>
                    <a:pt x="113" y="439"/>
                    <a:pt x="113" y="439"/>
                    <a:pt x="113" y="439"/>
                  </a:cubicBezTo>
                  <a:cubicBezTo>
                    <a:pt x="111" y="445"/>
                    <a:pt x="111" y="445"/>
                    <a:pt x="111" y="445"/>
                  </a:cubicBezTo>
                  <a:cubicBezTo>
                    <a:pt x="98" y="434"/>
                    <a:pt x="98" y="434"/>
                    <a:pt x="98" y="434"/>
                  </a:cubicBezTo>
                  <a:cubicBezTo>
                    <a:pt x="104" y="428"/>
                    <a:pt x="104" y="428"/>
                    <a:pt x="104" y="428"/>
                  </a:cubicBezTo>
                  <a:cubicBezTo>
                    <a:pt x="108" y="432"/>
                    <a:pt x="108" y="432"/>
                    <a:pt x="108" y="432"/>
                  </a:cubicBezTo>
                  <a:cubicBezTo>
                    <a:pt x="108" y="417"/>
                    <a:pt x="108" y="417"/>
                    <a:pt x="108" y="417"/>
                  </a:cubicBezTo>
                  <a:cubicBezTo>
                    <a:pt x="125" y="429"/>
                    <a:pt x="125" y="429"/>
                    <a:pt x="125" y="429"/>
                  </a:cubicBezTo>
                  <a:cubicBezTo>
                    <a:pt x="124" y="411"/>
                    <a:pt x="124" y="411"/>
                    <a:pt x="124" y="411"/>
                  </a:cubicBezTo>
                  <a:cubicBezTo>
                    <a:pt x="131" y="408"/>
                    <a:pt x="131" y="408"/>
                    <a:pt x="131" y="408"/>
                  </a:cubicBezTo>
                  <a:cubicBezTo>
                    <a:pt x="140" y="422"/>
                    <a:pt x="140" y="422"/>
                    <a:pt x="140" y="422"/>
                  </a:cubicBezTo>
                  <a:cubicBezTo>
                    <a:pt x="137" y="449"/>
                    <a:pt x="137" y="449"/>
                    <a:pt x="137" y="449"/>
                  </a:cubicBezTo>
                  <a:cubicBezTo>
                    <a:pt x="154" y="457"/>
                    <a:pt x="154" y="457"/>
                    <a:pt x="154" y="457"/>
                  </a:cubicBezTo>
                  <a:cubicBezTo>
                    <a:pt x="163" y="455"/>
                    <a:pt x="163" y="455"/>
                    <a:pt x="163" y="455"/>
                  </a:cubicBezTo>
                  <a:cubicBezTo>
                    <a:pt x="169" y="460"/>
                    <a:pt x="169" y="460"/>
                    <a:pt x="169" y="460"/>
                  </a:cubicBezTo>
                  <a:cubicBezTo>
                    <a:pt x="159" y="466"/>
                    <a:pt x="159" y="466"/>
                    <a:pt x="159" y="466"/>
                  </a:cubicBezTo>
                  <a:cubicBezTo>
                    <a:pt x="154" y="480"/>
                    <a:pt x="154" y="480"/>
                    <a:pt x="154" y="480"/>
                  </a:cubicBezTo>
                  <a:cubicBezTo>
                    <a:pt x="147" y="481"/>
                    <a:pt x="147" y="481"/>
                    <a:pt x="147" y="481"/>
                  </a:cubicBezTo>
                  <a:close/>
                  <a:moveTo>
                    <a:pt x="122" y="568"/>
                  </a:moveTo>
                  <a:lnTo>
                    <a:pt x="122" y="568"/>
                  </a:lnTo>
                  <a:cubicBezTo>
                    <a:pt x="151" y="562"/>
                    <a:pt x="151" y="562"/>
                    <a:pt x="151" y="562"/>
                  </a:cubicBezTo>
                  <a:cubicBezTo>
                    <a:pt x="153" y="567"/>
                    <a:pt x="153" y="567"/>
                    <a:pt x="153" y="567"/>
                  </a:cubicBezTo>
                  <a:cubicBezTo>
                    <a:pt x="166" y="556"/>
                    <a:pt x="166" y="556"/>
                    <a:pt x="166" y="556"/>
                  </a:cubicBezTo>
                  <a:cubicBezTo>
                    <a:pt x="162" y="542"/>
                    <a:pt x="162" y="542"/>
                    <a:pt x="162" y="542"/>
                  </a:cubicBezTo>
                  <a:cubicBezTo>
                    <a:pt x="151" y="541"/>
                    <a:pt x="151" y="541"/>
                    <a:pt x="151" y="541"/>
                  </a:cubicBezTo>
                  <a:cubicBezTo>
                    <a:pt x="139" y="527"/>
                    <a:pt x="139" y="527"/>
                    <a:pt x="139" y="527"/>
                  </a:cubicBezTo>
                  <a:cubicBezTo>
                    <a:pt x="124" y="536"/>
                    <a:pt x="124" y="536"/>
                    <a:pt x="124" y="536"/>
                  </a:cubicBezTo>
                  <a:cubicBezTo>
                    <a:pt x="145" y="547"/>
                    <a:pt x="145" y="547"/>
                    <a:pt x="145" y="547"/>
                  </a:cubicBezTo>
                  <a:cubicBezTo>
                    <a:pt x="133" y="553"/>
                    <a:pt x="133" y="553"/>
                    <a:pt x="133" y="553"/>
                  </a:cubicBezTo>
                  <a:cubicBezTo>
                    <a:pt x="136" y="558"/>
                    <a:pt x="136" y="558"/>
                    <a:pt x="136" y="558"/>
                  </a:cubicBezTo>
                  <a:cubicBezTo>
                    <a:pt x="122" y="568"/>
                    <a:pt x="122" y="568"/>
                    <a:pt x="122" y="568"/>
                  </a:cubicBezTo>
                  <a:close/>
                  <a:moveTo>
                    <a:pt x="145" y="625"/>
                  </a:moveTo>
                  <a:lnTo>
                    <a:pt x="145" y="625"/>
                  </a:lnTo>
                  <a:cubicBezTo>
                    <a:pt x="139" y="610"/>
                    <a:pt x="139" y="610"/>
                    <a:pt x="139" y="610"/>
                  </a:cubicBezTo>
                  <a:cubicBezTo>
                    <a:pt x="166" y="585"/>
                    <a:pt x="166" y="585"/>
                    <a:pt x="166" y="585"/>
                  </a:cubicBezTo>
                  <a:cubicBezTo>
                    <a:pt x="154" y="611"/>
                    <a:pt x="154" y="611"/>
                    <a:pt x="154" y="611"/>
                  </a:cubicBezTo>
                  <a:cubicBezTo>
                    <a:pt x="145" y="625"/>
                    <a:pt x="145" y="625"/>
                    <a:pt x="145" y="625"/>
                  </a:cubicBezTo>
                  <a:close/>
                  <a:moveTo>
                    <a:pt x="124" y="645"/>
                  </a:moveTo>
                  <a:lnTo>
                    <a:pt x="124" y="645"/>
                  </a:lnTo>
                  <a:cubicBezTo>
                    <a:pt x="140" y="636"/>
                    <a:pt x="140" y="636"/>
                    <a:pt x="140" y="636"/>
                  </a:cubicBezTo>
                  <a:cubicBezTo>
                    <a:pt x="134" y="610"/>
                    <a:pt x="134" y="610"/>
                    <a:pt x="134" y="610"/>
                  </a:cubicBezTo>
                  <a:cubicBezTo>
                    <a:pt x="111" y="619"/>
                    <a:pt x="111" y="619"/>
                    <a:pt x="111" y="619"/>
                  </a:cubicBezTo>
                  <a:cubicBezTo>
                    <a:pt x="111" y="639"/>
                    <a:pt x="111" y="639"/>
                    <a:pt x="111" y="639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124" y="645"/>
                    <a:pt x="124" y="645"/>
                    <a:pt x="124" y="645"/>
                  </a:cubicBezTo>
                  <a:close/>
                  <a:moveTo>
                    <a:pt x="183" y="642"/>
                  </a:moveTo>
                  <a:lnTo>
                    <a:pt x="183" y="642"/>
                  </a:lnTo>
                  <a:cubicBezTo>
                    <a:pt x="188" y="666"/>
                    <a:pt x="188" y="666"/>
                    <a:pt x="188" y="666"/>
                  </a:cubicBezTo>
                  <a:cubicBezTo>
                    <a:pt x="203" y="672"/>
                    <a:pt x="203" y="672"/>
                    <a:pt x="203" y="672"/>
                  </a:cubicBezTo>
                  <a:cubicBezTo>
                    <a:pt x="208" y="656"/>
                    <a:pt x="208" y="656"/>
                    <a:pt x="208" y="656"/>
                  </a:cubicBezTo>
                  <a:cubicBezTo>
                    <a:pt x="197" y="633"/>
                    <a:pt x="197" y="633"/>
                    <a:pt x="197" y="633"/>
                  </a:cubicBezTo>
                  <a:cubicBezTo>
                    <a:pt x="183" y="642"/>
                    <a:pt x="183" y="642"/>
                    <a:pt x="183" y="642"/>
                  </a:cubicBezTo>
                  <a:close/>
                  <a:moveTo>
                    <a:pt x="237" y="909"/>
                  </a:moveTo>
                  <a:lnTo>
                    <a:pt x="237" y="909"/>
                  </a:lnTo>
                  <a:cubicBezTo>
                    <a:pt x="260" y="920"/>
                    <a:pt x="260" y="920"/>
                    <a:pt x="260" y="920"/>
                  </a:cubicBezTo>
                  <a:cubicBezTo>
                    <a:pt x="278" y="905"/>
                    <a:pt x="278" y="905"/>
                    <a:pt x="278" y="905"/>
                  </a:cubicBezTo>
                  <a:cubicBezTo>
                    <a:pt x="264" y="906"/>
                    <a:pt x="264" y="906"/>
                    <a:pt x="264" y="906"/>
                  </a:cubicBezTo>
                  <a:cubicBezTo>
                    <a:pt x="258" y="894"/>
                    <a:pt x="258" y="894"/>
                    <a:pt x="258" y="894"/>
                  </a:cubicBezTo>
                  <a:cubicBezTo>
                    <a:pt x="241" y="896"/>
                    <a:pt x="241" y="896"/>
                    <a:pt x="241" y="896"/>
                  </a:cubicBezTo>
                  <a:lnTo>
                    <a:pt x="237" y="909"/>
                  </a:lnTo>
                  <a:close/>
                  <a:moveTo>
                    <a:pt x="221" y="824"/>
                  </a:moveTo>
                  <a:lnTo>
                    <a:pt x="221" y="824"/>
                  </a:lnTo>
                  <a:cubicBezTo>
                    <a:pt x="228" y="802"/>
                    <a:pt x="228" y="802"/>
                    <a:pt x="228" y="802"/>
                  </a:cubicBezTo>
                  <a:cubicBezTo>
                    <a:pt x="255" y="779"/>
                    <a:pt x="255" y="779"/>
                    <a:pt x="255" y="779"/>
                  </a:cubicBezTo>
                  <a:cubicBezTo>
                    <a:pt x="252" y="793"/>
                    <a:pt x="252" y="793"/>
                    <a:pt x="252" y="793"/>
                  </a:cubicBezTo>
                  <a:cubicBezTo>
                    <a:pt x="255" y="802"/>
                    <a:pt x="255" y="802"/>
                    <a:pt x="255" y="802"/>
                  </a:cubicBezTo>
                  <a:cubicBezTo>
                    <a:pt x="235" y="821"/>
                    <a:pt x="235" y="821"/>
                    <a:pt x="235" y="821"/>
                  </a:cubicBezTo>
                  <a:cubicBezTo>
                    <a:pt x="221" y="824"/>
                    <a:pt x="221" y="824"/>
                    <a:pt x="221" y="824"/>
                  </a:cubicBezTo>
                  <a:close/>
                  <a:moveTo>
                    <a:pt x="191" y="1285"/>
                  </a:moveTo>
                  <a:lnTo>
                    <a:pt x="191" y="1285"/>
                  </a:lnTo>
                  <a:cubicBezTo>
                    <a:pt x="200" y="1278"/>
                    <a:pt x="200" y="1278"/>
                    <a:pt x="200" y="1278"/>
                  </a:cubicBezTo>
                  <a:cubicBezTo>
                    <a:pt x="197" y="1270"/>
                    <a:pt x="197" y="1270"/>
                    <a:pt x="197" y="1270"/>
                  </a:cubicBezTo>
                  <a:cubicBezTo>
                    <a:pt x="205" y="1259"/>
                    <a:pt x="205" y="1259"/>
                    <a:pt x="205" y="1259"/>
                  </a:cubicBezTo>
                  <a:cubicBezTo>
                    <a:pt x="208" y="1265"/>
                    <a:pt x="208" y="1265"/>
                    <a:pt x="208" y="1265"/>
                  </a:cubicBezTo>
                  <a:cubicBezTo>
                    <a:pt x="218" y="1256"/>
                    <a:pt x="218" y="1256"/>
                    <a:pt x="218" y="1256"/>
                  </a:cubicBezTo>
                  <a:cubicBezTo>
                    <a:pt x="224" y="1256"/>
                    <a:pt x="224" y="1256"/>
                    <a:pt x="224" y="1256"/>
                  </a:cubicBezTo>
                  <a:cubicBezTo>
                    <a:pt x="229" y="1244"/>
                    <a:pt x="229" y="1244"/>
                    <a:pt x="229" y="1244"/>
                  </a:cubicBezTo>
                  <a:cubicBezTo>
                    <a:pt x="244" y="1247"/>
                    <a:pt x="244" y="1247"/>
                    <a:pt x="244" y="1247"/>
                  </a:cubicBezTo>
                  <a:cubicBezTo>
                    <a:pt x="257" y="1243"/>
                    <a:pt x="257" y="1243"/>
                    <a:pt x="257" y="1243"/>
                  </a:cubicBezTo>
                  <a:cubicBezTo>
                    <a:pt x="266" y="1244"/>
                    <a:pt x="266" y="1244"/>
                    <a:pt x="266" y="1244"/>
                  </a:cubicBezTo>
                  <a:cubicBezTo>
                    <a:pt x="272" y="1240"/>
                    <a:pt x="272" y="1240"/>
                    <a:pt x="272" y="1240"/>
                  </a:cubicBezTo>
                  <a:cubicBezTo>
                    <a:pt x="280" y="1249"/>
                    <a:pt x="280" y="1249"/>
                    <a:pt x="280" y="1249"/>
                  </a:cubicBezTo>
                  <a:cubicBezTo>
                    <a:pt x="287" y="1249"/>
                    <a:pt x="287" y="1249"/>
                    <a:pt x="287" y="1249"/>
                  </a:cubicBezTo>
                  <a:cubicBezTo>
                    <a:pt x="298" y="1258"/>
                    <a:pt x="298" y="1258"/>
                    <a:pt x="298" y="1258"/>
                  </a:cubicBezTo>
                  <a:cubicBezTo>
                    <a:pt x="312" y="1258"/>
                    <a:pt x="312" y="1258"/>
                    <a:pt x="312" y="1258"/>
                  </a:cubicBezTo>
                  <a:cubicBezTo>
                    <a:pt x="309" y="1249"/>
                    <a:pt x="309" y="1249"/>
                    <a:pt x="309" y="1249"/>
                  </a:cubicBezTo>
                  <a:cubicBezTo>
                    <a:pt x="319" y="1244"/>
                    <a:pt x="319" y="1244"/>
                    <a:pt x="319" y="1244"/>
                  </a:cubicBezTo>
                  <a:cubicBezTo>
                    <a:pt x="322" y="1236"/>
                    <a:pt x="322" y="1236"/>
                    <a:pt x="322" y="1236"/>
                  </a:cubicBezTo>
                  <a:cubicBezTo>
                    <a:pt x="319" y="1223"/>
                    <a:pt x="319" y="1223"/>
                    <a:pt x="319" y="1223"/>
                  </a:cubicBezTo>
                  <a:cubicBezTo>
                    <a:pt x="328" y="1214"/>
                    <a:pt x="328" y="1214"/>
                    <a:pt x="328" y="1214"/>
                  </a:cubicBezTo>
                  <a:cubicBezTo>
                    <a:pt x="335" y="1212"/>
                    <a:pt x="335" y="1212"/>
                    <a:pt x="335" y="1212"/>
                  </a:cubicBezTo>
                  <a:cubicBezTo>
                    <a:pt x="338" y="1207"/>
                    <a:pt x="338" y="1207"/>
                    <a:pt x="338" y="1207"/>
                  </a:cubicBezTo>
                  <a:cubicBezTo>
                    <a:pt x="367" y="1200"/>
                    <a:pt x="367" y="1200"/>
                    <a:pt x="367" y="1200"/>
                  </a:cubicBezTo>
                  <a:cubicBezTo>
                    <a:pt x="382" y="1201"/>
                    <a:pt x="382" y="1201"/>
                    <a:pt x="382" y="1201"/>
                  </a:cubicBezTo>
                  <a:cubicBezTo>
                    <a:pt x="400" y="1214"/>
                    <a:pt x="400" y="1214"/>
                    <a:pt x="400" y="1214"/>
                  </a:cubicBezTo>
                  <a:cubicBezTo>
                    <a:pt x="406" y="1210"/>
                    <a:pt x="406" y="1210"/>
                    <a:pt x="406" y="1210"/>
                  </a:cubicBezTo>
                  <a:cubicBezTo>
                    <a:pt x="425" y="1212"/>
                    <a:pt x="425" y="1212"/>
                    <a:pt x="425" y="1212"/>
                  </a:cubicBezTo>
                  <a:cubicBezTo>
                    <a:pt x="435" y="1215"/>
                    <a:pt x="435" y="1215"/>
                    <a:pt x="435" y="1215"/>
                  </a:cubicBezTo>
                  <a:cubicBezTo>
                    <a:pt x="440" y="1203"/>
                    <a:pt x="440" y="1203"/>
                    <a:pt x="440" y="1203"/>
                  </a:cubicBezTo>
                  <a:cubicBezTo>
                    <a:pt x="458" y="1195"/>
                    <a:pt x="458" y="1195"/>
                    <a:pt x="458" y="1195"/>
                  </a:cubicBezTo>
                  <a:cubicBezTo>
                    <a:pt x="469" y="1198"/>
                    <a:pt x="469" y="1198"/>
                    <a:pt x="469" y="1198"/>
                  </a:cubicBezTo>
                  <a:cubicBezTo>
                    <a:pt x="486" y="1186"/>
                    <a:pt x="486" y="1186"/>
                    <a:pt x="486" y="1186"/>
                  </a:cubicBezTo>
                  <a:cubicBezTo>
                    <a:pt x="498" y="1189"/>
                    <a:pt x="498" y="1189"/>
                    <a:pt x="498" y="1189"/>
                  </a:cubicBezTo>
                  <a:cubicBezTo>
                    <a:pt x="504" y="1189"/>
                    <a:pt x="504" y="1189"/>
                    <a:pt x="504" y="1189"/>
                  </a:cubicBezTo>
                  <a:cubicBezTo>
                    <a:pt x="513" y="1181"/>
                    <a:pt x="513" y="1181"/>
                    <a:pt x="513" y="1181"/>
                  </a:cubicBezTo>
                  <a:cubicBezTo>
                    <a:pt x="515" y="1188"/>
                    <a:pt x="515" y="1188"/>
                    <a:pt x="515" y="1188"/>
                  </a:cubicBezTo>
                  <a:cubicBezTo>
                    <a:pt x="526" y="1194"/>
                    <a:pt x="526" y="1194"/>
                    <a:pt x="526" y="1194"/>
                  </a:cubicBezTo>
                  <a:cubicBezTo>
                    <a:pt x="538" y="1186"/>
                    <a:pt x="538" y="1186"/>
                    <a:pt x="538" y="1186"/>
                  </a:cubicBezTo>
                  <a:cubicBezTo>
                    <a:pt x="564" y="1186"/>
                    <a:pt x="564" y="1186"/>
                    <a:pt x="564" y="1186"/>
                  </a:cubicBezTo>
                  <a:cubicBezTo>
                    <a:pt x="581" y="1183"/>
                    <a:pt x="581" y="1183"/>
                    <a:pt x="581" y="1183"/>
                  </a:cubicBezTo>
                  <a:cubicBezTo>
                    <a:pt x="596" y="1188"/>
                    <a:pt x="596" y="1188"/>
                    <a:pt x="596" y="1188"/>
                  </a:cubicBezTo>
                  <a:cubicBezTo>
                    <a:pt x="604" y="1189"/>
                    <a:pt x="604" y="1189"/>
                    <a:pt x="604" y="1189"/>
                  </a:cubicBezTo>
                  <a:cubicBezTo>
                    <a:pt x="616" y="1180"/>
                    <a:pt x="616" y="1180"/>
                    <a:pt x="616" y="1180"/>
                  </a:cubicBezTo>
                  <a:cubicBezTo>
                    <a:pt x="630" y="1177"/>
                    <a:pt x="630" y="1177"/>
                    <a:pt x="630" y="1177"/>
                  </a:cubicBezTo>
                  <a:cubicBezTo>
                    <a:pt x="642" y="1166"/>
                    <a:pt x="642" y="1166"/>
                    <a:pt x="642" y="1166"/>
                  </a:cubicBezTo>
                  <a:cubicBezTo>
                    <a:pt x="649" y="1165"/>
                    <a:pt x="649" y="1165"/>
                    <a:pt x="649" y="1165"/>
                  </a:cubicBezTo>
                  <a:cubicBezTo>
                    <a:pt x="657" y="1168"/>
                    <a:pt x="657" y="1168"/>
                    <a:pt x="657" y="1168"/>
                  </a:cubicBezTo>
                  <a:cubicBezTo>
                    <a:pt x="656" y="1159"/>
                    <a:pt x="656" y="1159"/>
                    <a:pt x="656" y="1159"/>
                  </a:cubicBezTo>
                  <a:cubicBezTo>
                    <a:pt x="674" y="1145"/>
                    <a:pt x="674" y="1145"/>
                    <a:pt x="674" y="1145"/>
                  </a:cubicBezTo>
                  <a:cubicBezTo>
                    <a:pt x="686" y="1143"/>
                    <a:pt x="686" y="1143"/>
                    <a:pt x="686" y="1143"/>
                  </a:cubicBezTo>
                  <a:cubicBezTo>
                    <a:pt x="686" y="1131"/>
                    <a:pt x="686" y="1131"/>
                    <a:pt x="686" y="1131"/>
                  </a:cubicBezTo>
                  <a:cubicBezTo>
                    <a:pt x="683" y="1122"/>
                    <a:pt x="683" y="1122"/>
                    <a:pt x="683" y="1122"/>
                  </a:cubicBezTo>
                  <a:cubicBezTo>
                    <a:pt x="688" y="1113"/>
                    <a:pt x="688" y="1113"/>
                    <a:pt x="688" y="1113"/>
                  </a:cubicBezTo>
                  <a:cubicBezTo>
                    <a:pt x="666" y="1114"/>
                    <a:pt x="666" y="1114"/>
                    <a:pt x="666" y="1114"/>
                  </a:cubicBezTo>
                  <a:cubicBezTo>
                    <a:pt x="651" y="1119"/>
                    <a:pt x="651" y="1119"/>
                    <a:pt x="651" y="1119"/>
                  </a:cubicBezTo>
                  <a:cubicBezTo>
                    <a:pt x="642" y="1120"/>
                    <a:pt x="642" y="1120"/>
                    <a:pt x="642" y="1120"/>
                  </a:cubicBezTo>
                  <a:cubicBezTo>
                    <a:pt x="628" y="1116"/>
                    <a:pt x="628" y="1116"/>
                    <a:pt x="628" y="1116"/>
                  </a:cubicBezTo>
                  <a:cubicBezTo>
                    <a:pt x="623" y="1114"/>
                    <a:pt x="623" y="1114"/>
                    <a:pt x="623" y="1114"/>
                  </a:cubicBezTo>
                  <a:cubicBezTo>
                    <a:pt x="628" y="1110"/>
                    <a:pt x="628" y="1110"/>
                    <a:pt x="628" y="1110"/>
                  </a:cubicBezTo>
                  <a:cubicBezTo>
                    <a:pt x="633" y="1110"/>
                    <a:pt x="633" y="1110"/>
                    <a:pt x="633" y="1110"/>
                  </a:cubicBezTo>
                  <a:cubicBezTo>
                    <a:pt x="634" y="1107"/>
                    <a:pt x="634" y="1107"/>
                    <a:pt x="634" y="1107"/>
                  </a:cubicBezTo>
                  <a:cubicBezTo>
                    <a:pt x="620" y="1103"/>
                    <a:pt x="620" y="1103"/>
                    <a:pt x="620" y="1103"/>
                  </a:cubicBezTo>
                  <a:cubicBezTo>
                    <a:pt x="610" y="1107"/>
                    <a:pt x="610" y="1107"/>
                    <a:pt x="610" y="1107"/>
                  </a:cubicBezTo>
                  <a:cubicBezTo>
                    <a:pt x="625" y="1096"/>
                    <a:pt x="625" y="1096"/>
                    <a:pt x="625" y="1096"/>
                  </a:cubicBezTo>
                  <a:cubicBezTo>
                    <a:pt x="636" y="1097"/>
                    <a:pt x="636" y="1097"/>
                    <a:pt x="636" y="1097"/>
                  </a:cubicBezTo>
                  <a:cubicBezTo>
                    <a:pt x="648" y="1091"/>
                    <a:pt x="648" y="1091"/>
                    <a:pt x="648" y="1091"/>
                  </a:cubicBezTo>
                  <a:cubicBezTo>
                    <a:pt x="645" y="1081"/>
                    <a:pt x="645" y="1081"/>
                    <a:pt x="645" y="1081"/>
                  </a:cubicBezTo>
                  <a:cubicBezTo>
                    <a:pt x="631" y="1081"/>
                    <a:pt x="631" y="1081"/>
                    <a:pt x="631" y="1081"/>
                  </a:cubicBezTo>
                  <a:cubicBezTo>
                    <a:pt x="642" y="1073"/>
                    <a:pt x="642" y="1073"/>
                    <a:pt x="642" y="1073"/>
                  </a:cubicBezTo>
                  <a:cubicBezTo>
                    <a:pt x="648" y="1067"/>
                    <a:pt x="648" y="1067"/>
                    <a:pt x="648" y="1067"/>
                  </a:cubicBezTo>
                  <a:cubicBezTo>
                    <a:pt x="656" y="1073"/>
                    <a:pt x="656" y="1073"/>
                    <a:pt x="656" y="1073"/>
                  </a:cubicBezTo>
                  <a:cubicBezTo>
                    <a:pt x="666" y="1064"/>
                    <a:pt x="666" y="1064"/>
                    <a:pt x="666" y="1064"/>
                  </a:cubicBezTo>
                  <a:cubicBezTo>
                    <a:pt x="671" y="1058"/>
                    <a:pt x="671" y="1058"/>
                    <a:pt x="671" y="1058"/>
                  </a:cubicBezTo>
                  <a:cubicBezTo>
                    <a:pt x="666" y="1056"/>
                    <a:pt x="666" y="1056"/>
                    <a:pt x="666" y="1056"/>
                  </a:cubicBezTo>
                  <a:cubicBezTo>
                    <a:pt x="669" y="1050"/>
                    <a:pt x="669" y="1050"/>
                    <a:pt x="669" y="1050"/>
                  </a:cubicBezTo>
                  <a:cubicBezTo>
                    <a:pt x="656" y="1048"/>
                    <a:pt x="656" y="1048"/>
                    <a:pt x="656" y="1048"/>
                  </a:cubicBezTo>
                  <a:cubicBezTo>
                    <a:pt x="662" y="1039"/>
                    <a:pt x="662" y="1039"/>
                    <a:pt x="662" y="1039"/>
                  </a:cubicBezTo>
                  <a:cubicBezTo>
                    <a:pt x="669" y="1042"/>
                    <a:pt x="669" y="1042"/>
                    <a:pt x="669" y="1042"/>
                  </a:cubicBezTo>
                  <a:cubicBezTo>
                    <a:pt x="672" y="1048"/>
                    <a:pt x="672" y="1048"/>
                    <a:pt x="672" y="1048"/>
                  </a:cubicBezTo>
                  <a:cubicBezTo>
                    <a:pt x="682" y="1036"/>
                    <a:pt x="682" y="1036"/>
                    <a:pt x="682" y="1036"/>
                  </a:cubicBezTo>
                  <a:cubicBezTo>
                    <a:pt x="691" y="1032"/>
                    <a:pt x="691" y="1032"/>
                    <a:pt x="691" y="1032"/>
                  </a:cubicBezTo>
                  <a:cubicBezTo>
                    <a:pt x="692" y="1009"/>
                    <a:pt x="692" y="1009"/>
                    <a:pt x="692" y="1009"/>
                  </a:cubicBezTo>
                  <a:cubicBezTo>
                    <a:pt x="701" y="986"/>
                    <a:pt x="701" y="986"/>
                    <a:pt x="701" y="986"/>
                  </a:cubicBezTo>
                  <a:cubicBezTo>
                    <a:pt x="694" y="978"/>
                    <a:pt x="694" y="978"/>
                    <a:pt x="694" y="978"/>
                  </a:cubicBezTo>
                  <a:cubicBezTo>
                    <a:pt x="691" y="958"/>
                    <a:pt x="691" y="958"/>
                    <a:pt x="691" y="958"/>
                  </a:cubicBezTo>
                  <a:cubicBezTo>
                    <a:pt x="663" y="937"/>
                    <a:pt x="663" y="937"/>
                    <a:pt x="663" y="937"/>
                  </a:cubicBezTo>
                  <a:cubicBezTo>
                    <a:pt x="626" y="935"/>
                    <a:pt x="626" y="935"/>
                    <a:pt x="626" y="935"/>
                  </a:cubicBezTo>
                  <a:cubicBezTo>
                    <a:pt x="602" y="935"/>
                    <a:pt x="602" y="935"/>
                    <a:pt x="602" y="935"/>
                  </a:cubicBezTo>
                  <a:cubicBezTo>
                    <a:pt x="601" y="954"/>
                    <a:pt x="601" y="954"/>
                    <a:pt x="601" y="954"/>
                  </a:cubicBezTo>
                  <a:cubicBezTo>
                    <a:pt x="594" y="963"/>
                    <a:pt x="594" y="963"/>
                    <a:pt x="594" y="963"/>
                  </a:cubicBezTo>
                  <a:cubicBezTo>
                    <a:pt x="582" y="949"/>
                    <a:pt x="582" y="949"/>
                    <a:pt x="582" y="949"/>
                  </a:cubicBezTo>
                  <a:cubicBezTo>
                    <a:pt x="567" y="946"/>
                    <a:pt x="567" y="946"/>
                    <a:pt x="567" y="946"/>
                  </a:cubicBezTo>
                  <a:cubicBezTo>
                    <a:pt x="591" y="923"/>
                    <a:pt x="591" y="923"/>
                    <a:pt x="591" y="923"/>
                  </a:cubicBezTo>
                  <a:cubicBezTo>
                    <a:pt x="591" y="908"/>
                    <a:pt x="591" y="908"/>
                    <a:pt x="591" y="908"/>
                  </a:cubicBezTo>
                  <a:cubicBezTo>
                    <a:pt x="571" y="879"/>
                    <a:pt x="571" y="879"/>
                    <a:pt x="571" y="879"/>
                  </a:cubicBezTo>
                  <a:cubicBezTo>
                    <a:pt x="565" y="877"/>
                    <a:pt x="565" y="877"/>
                    <a:pt x="565" y="877"/>
                  </a:cubicBezTo>
                  <a:cubicBezTo>
                    <a:pt x="549" y="868"/>
                    <a:pt x="549" y="868"/>
                    <a:pt x="549" y="868"/>
                  </a:cubicBezTo>
                  <a:cubicBezTo>
                    <a:pt x="542" y="856"/>
                    <a:pt x="542" y="856"/>
                    <a:pt x="542" y="856"/>
                  </a:cubicBezTo>
                  <a:cubicBezTo>
                    <a:pt x="533" y="857"/>
                    <a:pt x="533" y="857"/>
                    <a:pt x="533" y="857"/>
                  </a:cubicBezTo>
                  <a:cubicBezTo>
                    <a:pt x="527" y="859"/>
                    <a:pt x="527" y="859"/>
                    <a:pt x="527" y="859"/>
                  </a:cubicBezTo>
                  <a:cubicBezTo>
                    <a:pt x="518" y="856"/>
                    <a:pt x="518" y="856"/>
                    <a:pt x="518" y="856"/>
                  </a:cubicBezTo>
                  <a:cubicBezTo>
                    <a:pt x="512" y="856"/>
                    <a:pt x="512" y="856"/>
                    <a:pt x="512" y="856"/>
                  </a:cubicBezTo>
                  <a:cubicBezTo>
                    <a:pt x="523" y="853"/>
                    <a:pt x="523" y="853"/>
                    <a:pt x="523" y="853"/>
                  </a:cubicBezTo>
                  <a:cubicBezTo>
                    <a:pt x="530" y="854"/>
                    <a:pt x="530" y="854"/>
                    <a:pt x="530" y="854"/>
                  </a:cubicBezTo>
                  <a:cubicBezTo>
                    <a:pt x="542" y="853"/>
                    <a:pt x="542" y="853"/>
                    <a:pt x="542" y="853"/>
                  </a:cubicBezTo>
                  <a:cubicBezTo>
                    <a:pt x="550" y="856"/>
                    <a:pt x="550" y="856"/>
                    <a:pt x="550" y="856"/>
                  </a:cubicBezTo>
                  <a:cubicBezTo>
                    <a:pt x="556" y="862"/>
                    <a:pt x="556" y="862"/>
                    <a:pt x="556" y="862"/>
                  </a:cubicBezTo>
                  <a:cubicBezTo>
                    <a:pt x="564" y="860"/>
                    <a:pt x="564" y="860"/>
                    <a:pt x="564" y="860"/>
                  </a:cubicBezTo>
                  <a:cubicBezTo>
                    <a:pt x="571" y="862"/>
                    <a:pt x="571" y="862"/>
                    <a:pt x="571" y="862"/>
                  </a:cubicBezTo>
                  <a:cubicBezTo>
                    <a:pt x="550" y="836"/>
                    <a:pt x="550" y="836"/>
                    <a:pt x="550" y="836"/>
                  </a:cubicBezTo>
                  <a:cubicBezTo>
                    <a:pt x="541" y="822"/>
                    <a:pt x="541" y="822"/>
                    <a:pt x="541" y="822"/>
                  </a:cubicBezTo>
                  <a:cubicBezTo>
                    <a:pt x="547" y="811"/>
                    <a:pt x="547" y="811"/>
                    <a:pt x="547" y="811"/>
                  </a:cubicBezTo>
                  <a:cubicBezTo>
                    <a:pt x="553" y="810"/>
                    <a:pt x="553" y="810"/>
                    <a:pt x="553" y="810"/>
                  </a:cubicBezTo>
                  <a:cubicBezTo>
                    <a:pt x="542" y="804"/>
                    <a:pt x="542" y="804"/>
                    <a:pt x="542" y="804"/>
                  </a:cubicBezTo>
                  <a:cubicBezTo>
                    <a:pt x="538" y="796"/>
                    <a:pt x="538" y="796"/>
                    <a:pt x="538" y="796"/>
                  </a:cubicBezTo>
                  <a:cubicBezTo>
                    <a:pt x="533" y="796"/>
                    <a:pt x="533" y="796"/>
                    <a:pt x="533" y="796"/>
                  </a:cubicBezTo>
                  <a:cubicBezTo>
                    <a:pt x="520" y="772"/>
                    <a:pt x="520" y="772"/>
                    <a:pt x="520" y="772"/>
                  </a:cubicBezTo>
                  <a:cubicBezTo>
                    <a:pt x="501" y="763"/>
                    <a:pt x="501" y="763"/>
                    <a:pt x="501" y="763"/>
                  </a:cubicBezTo>
                  <a:cubicBezTo>
                    <a:pt x="474" y="756"/>
                    <a:pt x="474" y="756"/>
                    <a:pt x="474" y="756"/>
                  </a:cubicBezTo>
                  <a:cubicBezTo>
                    <a:pt x="472" y="746"/>
                    <a:pt x="472" y="746"/>
                    <a:pt x="472" y="746"/>
                  </a:cubicBezTo>
                  <a:cubicBezTo>
                    <a:pt x="466" y="741"/>
                    <a:pt x="466" y="741"/>
                    <a:pt x="466" y="741"/>
                  </a:cubicBezTo>
                  <a:cubicBezTo>
                    <a:pt x="457" y="712"/>
                    <a:pt x="457" y="712"/>
                    <a:pt x="457" y="712"/>
                  </a:cubicBezTo>
                  <a:cubicBezTo>
                    <a:pt x="448" y="695"/>
                    <a:pt x="448" y="695"/>
                    <a:pt x="448" y="695"/>
                  </a:cubicBezTo>
                  <a:cubicBezTo>
                    <a:pt x="442" y="659"/>
                    <a:pt x="442" y="659"/>
                    <a:pt x="442" y="659"/>
                  </a:cubicBezTo>
                  <a:cubicBezTo>
                    <a:pt x="432" y="646"/>
                    <a:pt x="432" y="646"/>
                    <a:pt x="432" y="646"/>
                  </a:cubicBezTo>
                  <a:cubicBezTo>
                    <a:pt x="426" y="646"/>
                    <a:pt x="426" y="646"/>
                    <a:pt x="426" y="646"/>
                  </a:cubicBezTo>
                  <a:cubicBezTo>
                    <a:pt x="403" y="613"/>
                    <a:pt x="403" y="613"/>
                    <a:pt x="403" y="613"/>
                  </a:cubicBezTo>
                  <a:cubicBezTo>
                    <a:pt x="390" y="610"/>
                    <a:pt x="390" y="610"/>
                    <a:pt x="390" y="610"/>
                  </a:cubicBezTo>
                  <a:cubicBezTo>
                    <a:pt x="379" y="601"/>
                    <a:pt x="379" y="601"/>
                    <a:pt x="379" y="601"/>
                  </a:cubicBezTo>
                  <a:cubicBezTo>
                    <a:pt x="362" y="594"/>
                    <a:pt x="362" y="594"/>
                    <a:pt x="362" y="594"/>
                  </a:cubicBezTo>
                  <a:cubicBezTo>
                    <a:pt x="354" y="601"/>
                    <a:pt x="354" y="601"/>
                    <a:pt x="354" y="601"/>
                  </a:cubicBezTo>
                  <a:cubicBezTo>
                    <a:pt x="341" y="608"/>
                    <a:pt x="341" y="608"/>
                    <a:pt x="341" y="608"/>
                  </a:cubicBezTo>
                  <a:cubicBezTo>
                    <a:pt x="322" y="602"/>
                    <a:pt x="322" y="602"/>
                    <a:pt x="322" y="602"/>
                  </a:cubicBezTo>
                  <a:cubicBezTo>
                    <a:pt x="313" y="604"/>
                    <a:pt x="313" y="604"/>
                    <a:pt x="313" y="604"/>
                  </a:cubicBezTo>
                  <a:cubicBezTo>
                    <a:pt x="298" y="599"/>
                    <a:pt x="298" y="599"/>
                    <a:pt x="298" y="599"/>
                  </a:cubicBezTo>
                  <a:cubicBezTo>
                    <a:pt x="293" y="590"/>
                    <a:pt x="293" y="590"/>
                    <a:pt x="293" y="590"/>
                  </a:cubicBezTo>
                  <a:cubicBezTo>
                    <a:pt x="302" y="594"/>
                    <a:pt x="302" y="594"/>
                    <a:pt x="302" y="594"/>
                  </a:cubicBezTo>
                  <a:cubicBezTo>
                    <a:pt x="321" y="596"/>
                    <a:pt x="321" y="596"/>
                    <a:pt x="321" y="596"/>
                  </a:cubicBezTo>
                  <a:cubicBezTo>
                    <a:pt x="336" y="591"/>
                    <a:pt x="336" y="591"/>
                    <a:pt x="336" y="591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56" y="581"/>
                    <a:pt x="356" y="581"/>
                    <a:pt x="356" y="581"/>
                  </a:cubicBezTo>
                  <a:cubicBezTo>
                    <a:pt x="370" y="570"/>
                    <a:pt x="370" y="570"/>
                    <a:pt x="370" y="570"/>
                  </a:cubicBezTo>
                  <a:cubicBezTo>
                    <a:pt x="356" y="562"/>
                    <a:pt x="356" y="562"/>
                    <a:pt x="356" y="562"/>
                  </a:cubicBezTo>
                  <a:cubicBezTo>
                    <a:pt x="354" y="555"/>
                    <a:pt x="354" y="555"/>
                    <a:pt x="354" y="555"/>
                  </a:cubicBezTo>
                  <a:cubicBezTo>
                    <a:pt x="350" y="550"/>
                    <a:pt x="350" y="550"/>
                    <a:pt x="350" y="550"/>
                  </a:cubicBezTo>
                  <a:cubicBezTo>
                    <a:pt x="330" y="561"/>
                    <a:pt x="330" y="561"/>
                    <a:pt x="330" y="561"/>
                  </a:cubicBezTo>
                  <a:cubicBezTo>
                    <a:pt x="325" y="556"/>
                    <a:pt x="325" y="556"/>
                    <a:pt x="325" y="556"/>
                  </a:cubicBezTo>
                  <a:cubicBezTo>
                    <a:pt x="341" y="545"/>
                    <a:pt x="341" y="545"/>
                    <a:pt x="341" y="545"/>
                  </a:cubicBezTo>
                  <a:cubicBezTo>
                    <a:pt x="359" y="545"/>
                    <a:pt x="359" y="545"/>
                    <a:pt x="359" y="545"/>
                  </a:cubicBezTo>
                  <a:cubicBezTo>
                    <a:pt x="370" y="536"/>
                    <a:pt x="370" y="536"/>
                    <a:pt x="370" y="536"/>
                  </a:cubicBezTo>
                  <a:cubicBezTo>
                    <a:pt x="373" y="529"/>
                    <a:pt x="373" y="529"/>
                    <a:pt x="373" y="529"/>
                  </a:cubicBezTo>
                  <a:cubicBezTo>
                    <a:pt x="380" y="524"/>
                    <a:pt x="380" y="524"/>
                    <a:pt x="380" y="524"/>
                  </a:cubicBezTo>
                  <a:cubicBezTo>
                    <a:pt x="391" y="503"/>
                    <a:pt x="391" y="503"/>
                    <a:pt x="391" y="503"/>
                  </a:cubicBezTo>
                  <a:cubicBezTo>
                    <a:pt x="397" y="492"/>
                    <a:pt x="397" y="492"/>
                    <a:pt x="397" y="492"/>
                  </a:cubicBezTo>
                  <a:cubicBezTo>
                    <a:pt x="396" y="486"/>
                    <a:pt x="396" y="486"/>
                    <a:pt x="396" y="486"/>
                  </a:cubicBezTo>
                  <a:cubicBezTo>
                    <a:pt x="403" y="472"/>
                    <a:pt x="403" y="472"/>
                    <a:pt x="403" y="472"/>
                  </a:cubicBezTo>
                  <a:cubicBezTo>
                    <a:pt x="402" y="468"/>
                    <a:pt x="402" y="468"/>
                    <a:pt x="402" y="468"/>
                  </a:cubicBezTo>
                  <a:cubicBezTo>
                    <a:pt x="408" y="448"/>
                    <a:pt x="408" y="448"/>
                    <a:pt x="408" y="448"/>
                  </a:cubicBezTo>
                  <a:cubicBezTo>
                    <a:pt x="420" y="437"/>
                    <a:pt x="420" y="437"/>
                    <a:pt x="420" y="437"/>
                  </a:cubicBezTo>
                  <a:cubicBezTo>
                    <a:pt x="420" y="425"/>
                    <a:pt x="420" y="425"/>
                    <a:pt x="420" y="425"/>
                  </a:cubicBezTo>
                  <a:cubicBezTo>
                    <a:pt x="402" y="406"/>
                    <a:pt x="402" y="406"/>
                    <a:pt x="402" y="406"/>
                  </a:cubicBezTo>
                  <a:cubicBezTo>
                    <a:pt x="397" y="409"/>
                    <a:pt x="397" y="409"/>
                    <a:pt x="397" y="409"/>
                  </a:cubicBezTo>
                  <a:cubicBezTo>
                    <a:pt x="365" y="411"/>
                    <a:pt x="365" y="411"/>
                    <a:pt x="365" y="411"/>
                  </a:cubicBezTo>
                  <a:cubicBezTo>
                    <a:pt x="345" y="408"/>
                    <a:pt x="345" y="408"/>
                    <a:pt x="345" y="408"/>
                  </a:cubicBezTo>
                  <a:cubicBezTo>
                    <a:pt x="339" y="411"/>
                    <a:pt x="339" y="411"/>
                    <a:pt x="339" y="411"/>
                  </a:cubicBezTo>
                  <a:cubicBezTo>
                    <a:pt x="330" y="411"/>
                    <a:pt x="330" y="411"/>
                    <a:pt x="330" y="411"/>
                  </a:cubicBezTo>
                  <a:cubicBezTo>
                    <a:pt x="318" y="406"/>
                    <a:pt x="318" y="406"/>
                    <a:pt x="318" y="406"/>
                  </a:cubicBezTo>
                  <a:cubicBezTo>
                    <a:pt x="309" y="408"/>
                    <a:pt x="309" y="408"/>
                    <a:pt x="309" y="408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295" y="416"/>
                    <a:pt x="295" y="416"/>
                    <a:pt x="295" y="416"/>
                  </a:cubicBezTo>
                  <a:cubicBezTo>
                    <a:pt x="283" y="423"/>
                    <a:pt x="283" y="423"/>
                    <a:pt x="283" y="423"/>
                  </a:cubicBezTo>
                  <a:cubicBezTo>
                    <a:pt x="276" y="422"/>
                    <a:pt x="276" y="422"/>
                    <a:pt x="276" y="422"/>
                  </a:cubicBezTo>
                  <a:cubicBezTo>
                    <a:pt x="267" y="429"/>
                    <a:pt x="267" y="429"/>
                    <a:pt x="267" y="429"/>
                  </a:cubicBezTo>
                  <a:cubicBezTo>
                    <a:pt x="266" y="426"/>
                    <a:pt x="266" y="426"/>
                    <a:pt x="266" y="426"/>
                  </a:cubicBezTo>
                  <a:cubicBezTo>
                    <a:pt x="276" y="413"/>
                    <a:pt x="276" y="413"/>
                    <a:pt x="276" y="413"/>
                  </a:cubicBezTo>
                  <a:cubicBezTo>
                    <a:pt x="290" y="393"/>
                    <a:pt x="290" y="393"/>
                    <a:pt x="290" y="393"/>
                  </a:cubicBezTo>
                  <a:cubicBezTo>
                    <a:pt x="281" y="397"/>
                    <a:pt x="281" y="397"/>
                    <a:pt x="281" y="397"/>
                  </a:cubicBezTo>
                  <a:cubicBezTo>
                    <a:pt x="269" y="394"/>
                    <a:pt x="269" y="394"/>
                    <a:pt x="269" y="394"/>
                  </a:cubicBezTo>
                  <a:cubicBezTo>
                    <a:pt x="276" y="390"/>
                    <a:pt x="276" y="390"/>
                    <a:pt x="276" y="390"/>
                  </a:cubicBezTo>
                  <a:cubicBezTo>
                    <a:pt x="278" y="380"/>
                    <a:pt x="278" y="380"/>
                    <a:pt x="278" y="380"/>
                  </a:cubicBezTo>
                  <a:cubicBezTo>
                    <a:pt x="310" y="356"/>
                    <a:pt x="310" y="356"/>
                    <a:pt x="310" y="356"/>
                  </a:cubicBezTo>
                  <a:cubicBezTo>
                    <a:pt x="319" y="341"/>
                    <a:pt x="319" y="341"/>
                    <a:pt x="319" y="341"/>
                  </a:cubicBezTo>
                  <a:cubicBezTo>
                    <a:pt x="330" y="336"/>
                    <a:pt x="330" y="336"/>
                    <a:pt x="330" y="336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0" y="316"/>
                    <a:pt x="330" y="316"/>
                    <a:pt x="330" y="316"/>
                  </a:cubicBezTo>
                  <a:cubicBezTo>
                    <a:pt x="336" y="306"/>
                    <a:pt x="336" y="306"/>
                    <a:pt x="336" y="306"/>
                  </a:cubicBezTo>
                  <a:cubicBezTo>
                    <a:pt x="335" y="299"/>
                    <a:pt x="335" y="299"/>
                    <a:pt x="335" y="299"/>
                  </a:cubicBezTo>
                  <a:cubicBezTo>
                    <a:pt x="319" y="299"/>
                    <a:pt x="319" y="299"/>
                    <a:pt x="319" y="299"/>
                  </a:cubicBezTo>
                  <a:cubicBezTo>
                    <a:pt x="313" y="307"/>
                    <a:pt x="313" y="307"/>
                    <a:pt x="313" y="307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87" y="310"/>
                    <a:pt x="287" y="310"/>
                    <a:pt x="287" y="310"/>
                  </a:cubicBezTo>
                  <a:cubicBezTo>
                    <a:pt x="273" y="309"/>
                    <a:pt x="273" y="309"/>
                    <a:pt x="273" y="309"/>
                  </a:cubicBezTo>
                  <a:cubicBezTo>
                    <a:pt x="261" y="315"/>
                    <a:pt x="261" y="315"/>
                    <a:pt x="261" y="315"/>
                  </a:cubicBezTo>
                  <a:cubicBezTo>
                    <a:pt x="255" y="315"/>
                    <a:pt x="255" y="315"/>
                    <a:pt x="255" y="315"/>
                  </a:cubicBezTo>
                  <a:cubicBezTo>
                    <a:pt x="247" y="321"/>
                    <a:pt x="247" y="321"/>
                    <a:pt x="247" y="321"/>
                  </a:cubicBezTo>
                  <a:cubicBezTo>
                    <a:pt x="249" y="313"/>
                    <a:pt x="249" y="313"/>
                    <a:pt x="249" y="313"/>
                  </a:cubicBezTo>
                  <a:cubicBezTo>
                    <a:pt x="243" y="312"/>
                    <a:pt x="243" y="312"/>
                    <a:pt x="243" y="312"/>
                  </a:cubicBezTo>
                  <a:cubicBezTo>
                    <a:pt x="229" y="322"/>
                    <a:pt x="229" y="322"/>
                    <a:pt x="229" y="322"/>
                  </a:cubicBezTo>
                  <a:cubicBezTo>
                    <a:pt x="234" y="312"/>
                    <a:pt x="234" y="312"/>
                    <a:pt x="234" y="312"/>
                  </a:cubicBezTo>
                  <a:cubicBezTo>
                    <a:pt x="215" y="304"/>
                    <a:pt x="215" y="304"/>
                    <a:pt x="215" y="304"/>
                  </a:cubicBezTo>
                  <a:cubicBezTo>
                    <a:pt x="212" y="315"/>
                    <a:pt x="212" y="315"/>
                    <a:pt x="212" y="315"/>
                  </a:cubicBezTo>
                  <a:cubicBezTo>
                    <a:pt x="206" y="319"/>
                    <a:pt x="206" y="319"/>
                    <a:pt x="206" y="319"/>
                  </a:cubicBezTo>
                  <a:cubicBezTo>
                    <a:pt x="208" y="330"/>
                    <a:pt x="208" y="330"/>
                    <a:pt x="208" y="330"/>
                  </a:cubicBezTo>
                  <a:cubicBezTo>
                    <a:pt x="205" y="330"/>
                    <a:pt x="205" y="330"/>
                    <a:pt x="205" y="330"/>
                  </a:cubicBezTo>
                  <a:cubicBezTo>
                    <a:pt x="205" y="344"/>
                    <a:pt x="205" y="344"/>
                    <a:pt x="205" y="344"/>
                  </a:cubicBezTo>
                  <a:cubicBezTo>
                    <a:pt x="191" y="347"/>
                    <a:pt x="191" y="347"/>
                    <a:pt x="191" y="347"/>
                  </a:cubicBezTo>
                  <a:cubicBezTo>
                    <a:pt x="198" y="358"/>
                    <a:pt x="198" y="358"/>
                    <a:pt x="198" y="358"/>
                  </a:cubicBezTo>
                  <a:cubicBezTo>
                    <a:pt x="192" y="368"/>
                    <a:pt x="192" y="368"/>
                    <a:pt x="192" y="368"/>
                  </a:cubicBezTo>
                  <a:cubicBezTo>
                    <a:pt x="186" y="368"/>
                    <a:pt x="186" y="368"/>
                    <a:pt x="186" y="368"/>
                  </a:cubicBezTo>
                  <a:cubicBezTo>
                    <a:pt x="202" y="382"/>
                    <a:pt x="202" y="382"/>
                    <a:pt x="202" y="382"/>
                  </a:cubicBezTo>
                  <a:cubicBezTo>
                    <a:pt x="208" y="393"/>
                    <a:pt x="208" y="393"/>
                    <a:pt x="208" y="393"/>
                  </a:cubicBezTo>
                  <a:cubicBezTo>
                    <a:pt x="191" y="383"/>
                    <a:pt x="191" y="383"/>
                    <a:pt x="191" y="383"/>
                  </a:cubicBezTo>
                  <a:cubicBezTo>
                    <a:pt x="185" y="390"/>
                    <a:pt x="185" y="390"/>
                    <a:pt x="185" y="390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2" y="387"/>
                    <a:pt x="172" y="387"/>
                    <a:pt x="172" y="387"/>
                  </a:cubicBezTo>
                  <a:cubicBezTo>
                    <a:pt x="176" y="394"/>
                    <a:pt x="176" y="394"/>
                    <a:pt x="176" y="394"/>
                  </a:cubicBezTo>
                  <a:cubicBezTo>
                    <a:pt x="172" y="400"/>
                    <a:pt x="172" y="400"/>
                    <a:pt x="172" y="400"/>
                  </a:cubicBezTo>
                  <a:cubicBezTo>
                    <a:pt x="166" y="388"/>
                    <a:pt x="166" y="388"/>
                    <a:pt x="166" y="388"/>
                  </a:cubicBezTo>
                  <a:cubicBezTo>
                    <a:pt x="160" y="400"/>
                    <a:pt x="160" y="400"/>
                    <a:pt x="160" y="400"/>
                  </a:cubicBezTo>
                  <a:cubicBezTo>
                    <a:pt x="166" y="408"/>
                    <a:pt x="166" y="408"/>
                    <a:pt x="166" y="408"/>
                  </a:cubicBezTo>
                  <a:cubicBezTo>
                    <a:pt x="162" y="414"/>
                    <a:pt x="162" y="414"/>
                    <a:pt x="162" y="414"/>
                  </a:cubicBezTo>
                  <a:cubicBezTo>
                    <a:pt x="171" y="425"/>
                    <a:pt x="171" y="425"/>
                    <a:pt x="171" y="425"/>
                  </a:cubicBezTo>
                  <a:cubicBezTo>
                    <a:pt x="180" y="425"/>
                    <a:pt x="180" y="425"/>
                    <a:pt x="180" y="425"/>
                  </a:cubicBezTo>
                  <a:cubicBezTo>
                    <a:pt x="169" y="429"/>
                    <a:pt x="169" y="429"/>
                    <a:pt x="169" y="429"/>
                  </a:cubicBezTo>
                  <a:cubicBezTo>
                    <a:pt x="159" y="423"/>
                    <a:pt x="159" y="423"/>
                    <a:pt x="159" y="423"/>
                  </a:cubicBezTo>
                  <a:cubicBezTo>
                    <a:pt x="162" y="442"/>
                    <a:pt x="162" y="442"/>
                    <a:pt x="162" y="442"/>
                  </a:cubicBezTo>
                  <a:cubicBezTo>
                    <a:pt x="160" y="448"/>
                    <a:pt x="160" y="448"/>
                    <a:pt x="160" y="448"/>
                  </a:cubicBezTo>
                  <a:cubicBezTo>
                    <a:pt x="182" y="443"/>
                    <a:pt x="182" y="443"/>
                    <a:pt x="182" y="443"/>
                  </a:cubicBezTo>
                  <a:cubicBezTo>
                    <a:pt x="168" y="451"/>
                    <a:pt x="168" y="451"/>
                    <a:pt x="168" y="451"/>
                  </a:cubicBezTo>
                  <a:cubicBezTo>
                    <a:pt x="166" y="454"/>
                    <a:pt x="166" y="454"/>
                    <a:pt x="166" y="454"/>
                  </a:cubicBezTo>
                  <a:cubicBezTo>
                    <a:pt x="171" y="457"/>
                    <a:pt x="171" y="457"/>
                    <a:pt x="171" y="457"/>
                  </a:cubicBezTo>
                  <a:cubicBezTo>
                    <a:pt x="183" y="452"/>
                    <a:pt x="183" y="452"/>
                    <a:pt x="183" y="452"/>
                  </a:cubicBezTo>
                  <a:cubicBezTo>
                    <a:pt x="180" y="455"/>
                    <a:pt x="180" y="455"/>
                    <a:pt x="180" y="455"/>
                  </a:cubicBezTo>
                  <a:cubicBezTo>
                    <a:pt x="186" y="461"/>
                    <a:pt x="186" y="461"/>
                    <a:pt x="186" y="461"/>
                  </a:cubicBezTo>
                  <a:cubicBezTo>
                    <a:pt x="176" y="458"/>
                    <a:pt x="176" y="458"/>
                    <a:pt x="176" y="458"/>
                  </a:cubicBezTo>
                  <a:cubicBezTo>
                    <a:pt x="172" y="460"/>
                    <a:pt x="172" y="460"/>
                    <a:pt x="172" y="460"/>
                  </a:cubicBezTo>
                  <a:cubicBezTo>
                    <a:pt x="169" y="469"/>
                    <a:pt x="169" y="469"/>
                    <a:pt x="169" y="469"/>
                  </a:cubicBezTo>
                  <a:cubicBezTo>
                    <a:pt x="176" y="472"/>
                    <a:pt x="176" y="472"/>
                    <a:pt x="176" y="472"/>
                  </a:cubicBezTo>
                  <a:cubicBezTo>
                    <a:pt x="168" y="474"/>
                    <a:pt x="168" y="474"/>
                    <a:pt x="168" y="474"/>
                  </a:cubicBezTo>
                  <a:cubicBezTo>
                    <a:pt x="162" y="481"/>
                    <a:pt x="162" y="481"/>
                    <a:pt x="162" y="481"/>
                  </a:cubicBezTo>
                  <a:cubicBezTo>
                    <a:pt x="171" y="484"/>
                    <a:pt x="171" y="484"/>
                    <a:pt x="171" y="484"/>
                  </a:cubicBezTo>
                  <a:cubicBezTo>
                    <a:pt x="172" y="492"/>
                    <a:pt x="172" y="492"/>
                    <a:pt x="172" y="492"/>
                  </a:cubicBezTo>
                  <a:cubicBezTo>
                    <a:pt x="159" y="486"/>
                    <a:pt x="159" y="486"/>
                    <a:pt x="159" y="486"/>
                  </a:cubicBezTo>
                  <a:cubicBezTo>
                    <a:pt x="156" y="495"/>
                    <a:pt x="156" y="495"/>
                    <a:pt x="156" y="495"/>
                  </a:cubicBezTo>
                  <a:cubicBezTo>
                    <a:pt x="162" y="500"/>
                    <a:pt x="162" y="500"/>
                    <a:pt x="162" y="500"/>
                  </a:cubicBezTo>
                  <a:cubicBezTo>
                    <a:pt x="159" y="506"/>
                    <a:pt x="159" y="506"/>
                    <a:pt x="159" y="506"/>
                  </a:cubicBezTo>
                  <a:cubicBezTo>
                    <a:pt x="151" y="510"/>
                    <a:pt x="151" y="510"/>
                    <a:pt x="151" y="510"/>
                  </a:cubicBezTo>
                  <a:cubicBezTo>
                    <a:pt x="137" y="512"/>
                    <a:pt x="137" y="512"/>
                    <a:pt x="137" y="512"/>
                  </a:cubicBezTo>
                  <a:cubicBezTo>
                    <a:pt x="131" y="518"/>
                    <a:pt x="131" y="518"/>
                    <a:pt x="131" y="518"/>
                  </a:cubicBezTo>
                  <a:cubicBezTo>
                    <a:pt x="137" y="521"/>
                    <a:pt x="137" y="521"/>
                    <a:pt x="137" y="521"/>
                  </a:cubicBezTo>
                  <a:cubicBezTo>
                    <a:pt x="148" y="520"/>
                    <a:pt x="148" y="520"/>
                    <a:pt x="148" y="520"/>
                  </a:cubicBezTo>
                  <a:cubicBezTo>
                    <a:pt x="157" y="523"/>
                    <a:pt x="157" y="523"/>
                    <a:pt x="157" y="523"/>
                  </a:cubicBezTo>
                  <a:cubicBezTo>
                    <a:pt x="154" y="526"/>
                    <a:pt x="154" y="526"/>
                    <a:pt x="154" y="526"/>
                  </a:cubicBezTo>
                  <a:cubicBezTo>
                    <a:pt x="145" y="526"/>
                    <a:pt x="145" y="526"/>
                    <a:pt x="145" y="526"/>
                  </a:cubicBezTo>
                  <a:cubicBezTo>
                    <a:pt x="159" y="538"/>
                    <a:pt x="159" y="538"/>
                    <a:pt x="159" y="538"/>
                  </a:cubicBezTo>
                  <a:cubicBezTo>
                    <a:pt x="162" y="536"/>
                    <a:pt x="162" y="536"/>
                    <a:pt x="162" y="536"/>
                  </a:cubicBezTo>
                  <a:cubicBezTo>
                    <a:pt x="168" y="544"/>
                    <a:pt x="168" y="544"/>
                    <a:pt x="168" y="544"/>
                  </a:cubicBezTo>
                  <a:cubicBezTo>
                    <a:pt x="202" y="510"/>
                    <a:pt x="202" y="510"/>
                    <a:pt x="202" y="510"/>
                  </a:cubicBezTo>
                  <a:cubicBezTo>
                    <a:pt x="197" y="520"/>
                    <a:pt x="197" y="520"/>
                    <a:pt x="197" y="520"/>
                  </a:cubicBezTo>
                  <a:cubicBezTo>
                    <a:pt x="202" y="523"/>
                    <a:pt x="202" y="523"/>
                    <a:pt x="202" y="523"/>
                  </a:cubicBezTo>
                  <a:cubicBezTo>
                    <a:pt x="191" y="527"/>
                    <a:pt x="191" y="527"/>
                    <a:pt x="191" y="527"/>
                  </a:cubicBezTo>
                  <a:cubicBezTo>
                    <a:pt x="183" y="545"/>
                    <a:pt x="183" y="545"/>
                    <a:pt x="183" y="545"/>
                  </a:cubicBezTo>
                  <a:cubicBezTo>
                    <a:pt x="185" y="550"/>
                    <a:pt x="185" y="550"/>
                    <a:pt x="185" y="550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9" y="573"/>
                    <a:pt x="179" y="573"/>
                    <a:pt x="179" y="573"/>
                  </a:cubicBezTo>
                  <a:cubicBezTo>
                    <a:pt x="169" y="596"/>
                    <a:pt x="169" y="596"/>
                    <a:pt x="169" y="596"/>
                  </a:cubicBezTo>
                  <a:cubicBezTo>
                    <a:pt x="172" y="610"/>
                    <a:pt x="172" y="610"/>
                    <a:pt x="172" y="610"/>
                  </a:cubicBezTo>
                  <a:cubicBezTo>
                    <a:pt x="166" y="619"/>
                    <a:pt x="166" y="619"/>
                    <a:pt x="166" y="619"/>
                  </a:cubicBezTo>
                  <a:cubicBezTo>
                    <a:pt x="171" y="627"/>
                    <a:pt x="171" y="627"/>
                    <a:pt x="171" y="627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66" y="640"/>
                    <a:pt x="166" y="640"/>
                    <a:pt x="166" y="640"/>
                  </a:cubicBezTo>
                  <a:cubicBezTo>
                    <a:pt x="163" y="663"/>
                    <a:pt x="163" y="663"/>
                    <a:pt x="163" y="663"/>
                  </a:cubicBezTo>
                  <a:cubicBezTo>
                    <a:pt x="156" y="671"/>
                    <a:pt x="156" y="671"/>
                    <a:pt x="156" y="671"/>
                  </a:cubicBezTo>
                  <a:cubicBezTo>
                    <a:pt x="157" y="677"/>
                    <a:pt x="157" y="677"/>
                    <a:pt x="157" y="677"/>
                  </a:cubicBezTo>
                  <a:cubicBezTo>
                    <a:pt x="174" y="677"/>
                    <a:pt x="174" y="677"/>
                    <a:pt x="174" y="677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9" y="648"/>
                    <a:pt x="179" y="648"/>
                    <a:pt x="179" y="648"/>
                  </a:cubicBezTo>
                  <a:cubicBezTo>
                    <a:pt x="179" y="637"/>
                    <a:pt x="179" y="637"/>
                    <a:pt x="179" y="637"/>
                  </a:cubicBezTo>
                  <a:cubicBezTo>
                    <a:pt x="188" y="627"/>
                    <a:pt x="188" y="627"/>
                    <a:pt x="188" y="627"/>
                  </a:cubicBezTo>
                  <a:cubicBezTo>
                    <a:pt x="180" y="597"/>
                    <a:pt x="180" y="597"/>
                    <a:pt x="180" y="597"/>
                  </a:cubicBezTo>
                  <a:cubicBezTo>
                    <a:pt x="188" y="597"/>
                    <a:pt x="188" y="597"/>
                    <a:pt x="188" y="597"/>
                  </a:cubicBezTo>
                  <a:cubicBezTo>
                    <a:pt x="208" y="573"/>
                    <a:pt x="208" y="573"/>
                    <a:pt x="208" y="573"/>
                  </a:cubicBezTo>
                  <a:cubicBezTo>
                    <a:pt x="192" y="596"/>
                    <a:pt x="192" y="596"/>
                    <a:pt x="192" y="596"/>
                  </a:cubicBezTo>
                  <a:cubicBezTo>
                    <a:pt x="191" y="613"/>
                    <a:pt x="191" y="613"/>
                    <a:pt x="191" y="613"/>
                  </a:cubicBezTo>
                  <a:cubicBezTo>
                    <a:pt x="195" y="617"/>
                    <a:pt x="195" y="617"/>
                    <a:pt x="195" y="617"/>
                  </a:cubicBezTo>
                  <a:cubicBezTo>
                    <a:pt x="197" y="607"/>
                    <a:pt x="197" y="607"/>
                    <a:pt x="197" y="607"/>
                  </a:cubicBezTo>
                  <a:cubicBezTo>
                    <a:pt x="208" y="599"/>
                    <a:pt x="208" y="599"/>
                    <a:pt x="208" y="599"/>
                  </a:cubicBezTo>
                  <a:cubicBezTo>
                    <a:pt x="212" y="614"/>
                    <a:pt x="212" y="614"/>
                    <a:pt x="212" y="614"/>
                  </a:cubicBezTo>
                  <a:cubicBezTo>
                    <a:pt x="220" y="596"/>
                    <a:pt x="220" y="596"/>
                    <a:pt x="220" y="596"/>
                  </a:cubicBezTo>
                  <a:cubicBezTo>
                    <a:pt x="218" y="582"/>
                    <a:pt x="218" y="582"/>
                    <a:pt x="218" y="582"/>
                  </a:cubicBezTo>
                  <a:cubicBezTo>
                    <a:pt x="224" y="579"/>
                    <a:pt x="224" y="579"/>
                    <a:pt x="224" y="579"/>
                  </a:cubicBezTo>
                  <a:cubicBezTo>
                    <a:pt x="223" y="596"/>
                    <a:pt x="223" y="596"/>
                    <a:pt x="223" y="596"/>
                  </a:cubicBezTo>
                  <a:cubicBezTo>
                    <a:pt x="240" y="608"/>
                    <a:pt x="240" y="608"/>
                    <a:pt x="240" y="608"/>
                  </a:cubicBezTo>
                  <a:cubicBezTo>
                    <a:pt x="224" y="605"/>
                    <a:pt x="224" y="605"/>
                    <a:pt x="224" y="605"/>
                  </a:cubicBezTo>
                  <a:cubicBezTo>
                    <a:pt x="220" y="627"/>
                    <a:pt x="220" y="627"/>
                    <a:pt x="220" y="627"/>
                  </a:cubicBezTo>
                  <a:cubicBezTo>
                    <a:pt x="223" y="642"/>
                    <a:pt x="223" y="642"/>
                    <a:pt x="223" y="642"/>
                  </a:cubicBezTo>
                  <a:cubicBezTo>
                    <a:pt x="232" y="645"/>
                    <a:pt x="232" y="645"/>
                    <a:pt x="232" y="645"/>
                  </a:cubicBezTo>
                  <a:cubicBezTo>
                    <a:pt x="237" y="659"/>
                    <a:pt x="237" y="659"/>
                    <a:pt x="237" y="659"/>
                  </a:cubicBezTo>
                  <a:cubicBezTo>
                    <a:pt x="224" y="672"/>
                    <a:pt x="224" y="672"/>
                    <a:pt x="224" y="672"/>
                  </a:cubicBezTo>
                  <a:cubicBezTo>
                    <a:pt x="211" y="708"/>
                    <a:pt x="211" y="708"/>
                    <a:pt x="211" y="708"/>
                  </a:cubicBezTo>
                  <a:cubicBezTo>
                    <a:pt x="214" y="723"/>
                    <a:pt x="214" y="723"/>
                    <a:pt x="214" y="723"/>
                  </a:cubicBezTo>
                  <a:cubicBezTo>
                    <a:pt x="202" y="715"/>
                    <a:pt x="202" y="715"/>
                    <a:pt x="202" y="715"/>
                  </a:cubicBezTo>
                  <a:cubicBezTo>
                    <a:pt x="203" y="732"/>
                    <a:pt x="203" y="732"/>
                    <a:pt x="203" y="732"/>
                  </a:cubicBezTo>
                  <a:cubicBezTo>
                    <a:pt x="218" y="755"/>
                    <a:pt x="218" y="755"/>
                    <a:pt x="218" y="755"/>
                  </a:cubicBezTo>
                  <a:cubicBezTo>
                    <a:pt x="214" y="734"/>
                    <a:pt x="214" y="734"/>
                    <a:pt x="214" y="734"/>
                  </a:cubicBezTo>
                  <a:cubicBezTo>
                    <a:pt x="224" y="730"/>
                    <a:pt x="224" y="730"/>
                    <a:pt x="224" y="730"/>
                  </a:cubicBezTo>
                  <a:cubicBezTo>
                    <a:pt x="253" y="752"/>
                    <a:pt x="253" y="752"/>
                    <a:pt x="253" y="752"/>
                  </a:cubicBezTo>
                  <a:cubicBezTo>
                    <a:pt x="253" y="735"/>
                    <a:pt x="253" y="735"/>
                    <a:pt x="253" y="735"/>
                  </a:cubicBezTo>
                  <a:cubicBezTo>
                    <a:pt x="241" y="726"/>
                    <a:pt x="241" y="726"/>
                    <a:pt x="241" y="726"/>
                  </a:cubicBezTo>
                  <a:cubicBezTo>
                    <a:pt x="249" y="724"/>
                    <a:pt x="249" y="724"/>
                    <a:pt x="249" y="724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89" y="735"/>
                    <a:pt x="289" y="735"/>
                    <a:pt x="289" y="735"/>
                  </a:cubicBezTo>
                  <a:cubicBezTo>
                    <a:pt x="289" y="729"/>
                    <a:pt x="289" y="729"/>
                    <a:pt x="289" y="729"/>
                  </a:cubicBezTo>
                  <a:cubicBezTo>
                    <a:pt x="302" y="729"/>
                    <a:pt x="302" y="729"/>
                    <a:pt x="302" y="729"/>
                  </a:cubicBezTo>
                  <a:cubicBezTo>
                    <a:pt x="307" y="715"/>
                    <a:pt x="307" y="715"/>
                    <a:pt x="307" y="715"/>
                  </a:cubicBezTo>
                  <a:cubicBezTo>
                    <a:pt x="347" y="717"/>
                    <a:pt x="347" y="717"/>
                    <a:pt x="347" y="717"/>
                  </a:cubicBezTo>
                  <a:cubicBezTo>
                    <a:pt x="321" y="724"/>
                    <a:pt x="321" y="724"/>
                    <a:pt x="321" y="724"/>
                  </a:cubicBezTo>
                  <a:cubicBezTo>
                    <a:pt x="305" y="770"/>
                    <a:pt x="305" y="770"/>
                    <a:pt x="305" y="770"/>
                  </a:cubicBezTo>
                  <a:cubicBezTo>
                    <a:pt x="324" y="805"/>
                    <a:pt x="324" y="805"/>
                    <a:pt x="324" y="805"/>
                  </a:cubicBezTo>
                  <a:cubicBezTo>
                    <a:pt x="335" y="799"/>
                    <a:pt x="335" y="799"/>
                    <a:pt x="335" y="799"/>
                  </a:cubicBezTo>
                  <a:cubicBezTo>
                    <a:pt x="335" y="819"/>
                    <a:pt x="335" y="819"/>
                    <a:pt x="335" y="819"/>
                  </a:cubicBezTo>
                  <a:cubicBezTo>
                    <a:pt x="347" y="802"/>
                    <a:pt x="347" y="802"/>
                    <a:pt x="347" y="802"/>
                  </a:cubicBezTo>
                  <a:cubicBezTo>
                    <a:pt x="364" y="805"/>
                    <a:pt x="364" y="805"/>
                    <a:pt x="364" y="805"/>
                  </a:cubicBezTo>
                  <a:cubicBezTo>
                    <a:pt x="357" y="825"/>
                    <a:pt x="357" y="825"/>
                    <a:pt x="357" y="825"/>
                  </a:cubicBezTo>
                  <a:cubicBezTo>
                    <a:pt x="362" y="828"/>
                    <a:pt x="362" y="828"/>
                    <a:pt x="362" y="828"/>
                  </a:cubicBezTo>
                  <a:cubicBezTo>
                    <a:pt x="347" y="841"/>
                    <a:pt x="347" y="841"/>
                    <a:pt x="347" y="841"/>
                  </a:cubicBezTo>
                  <a:cubicBezTo>
                    <a:pt x="351" y="862"/>
                    <a:pt x="351" y="862"/>
                    <a:pt x="351" y="862"/>
                  </a:cubicBezTo>
                  <a:cubicBezTo>
                    <a:pt x="344" y="879"/>
                    <a:pt x="344" y="879"/>
                    <a:pt x="344" y="879"/>
                  </a:cubicBezTo>
                  <a:cubicBezTo>
                    <a:pt x="353" y="891"/>
                    <a:pt x="353" y="891"/>
                    <a:pt x="353" y="891"/>
                  </a:cubicBezTo>
                  <a:cubicBezTo>
                    <a:pt x="365" y="902"/>
                    <a:pt x="365" y="902"/>
                    <a:pt x="365" y="902"/>
                  </a:cubicBezTo>
                  <a:cubicBezTo>
                    <a:pt x="374" y="903"/>
                    <a:pt x="374" y="903"/>
                    <a:pt x="374" y="903"/>
                  </a:cubicBezTo>
                  <a:cubicBezTo>
                    <a:pt x="368" y="908"/>
                    <a:pt x="368" y="908"/>
                    <a:pt x="368" y="908"/>
                  </a:cubicBezTo>
                  <a:cubicBezTo>
                    <a:pt x="357" y="908"/>
                    <a:pt x="357" y="908"/>
                    <a:pt x="357" y="908"/>
                  </a:cubicBezTo>
                  <a:cubicBezTo>
                    <a:pt x="348" y="894"/>
                    <a:pt x="348" y="894"/>
                    <a:pt x="348" y="894"/>
                  </a:cubicBezTo>
                  <a:cubicBezTo>
                    <a:pt x="339" y="899"/>
                    <a:pt x="339" y="899"/>
                    <a:pt x="339" y="899"/>
                  </a:cubicBezTo>
                  <a:cubicBezTo>
                    <a:pt x="347" y="911"/>
                    <a:pt x="347" y="911"/>
                    <a:pt x="347" y="911"/>
                  </a:cubicBezTo>
                  <a:cubicBezTo>
                    <a:pt x="354" y="915"/>
                    <a:pt x="354" y="915"/>
                    <a:pt x="354" y="915"/>
                  </a:cubicBezTo>
                  <a:cubicBezTo>
                    <a:pt x="342" y="914"/>
                    <a:pt x="342" y="914"/>
                    <a:pt x="342" y="914"/>
                  </a:cubicBezTo>
                  <a:cubicBezTo>
                    <a:pt x="331" y="903"/>
                    <a:pt x="331" y="903"/>
                    <a:pt x="331" y="903"/>
                  </a:cubicBezTo>
                  <a:cubicBezTo>
                    <a:pt x="305" y="911"/>
                    <a:pt x="305" y="911"/>
                    <a:pt x="305" y="911"/>
                  </a:cubicBezTo>
                  <a:cubicBezTo>
                    <a:pt x="293" y="909"/>
                    <a:pt x="293" y="909"/>
                    <a:pt x="293" y="909"/>
                  </a:cubicBezTo>
                  <a:cubicBezTo>
                    <a:pt x="267" y="923"/>
                    <a:pt x="267" y="923"/>
                    <a:pt x="267" y="923"/>
                  </a:cubicBezTo>
                  <a:cubicBezTo>
                    <a:pt x="253" y="941"/>
                    <a:pt x="253" y="941"/>
                    <a:pt x="253" y="941"/>
                  </a:cubicBezTo>
                  <a:cubicBezTo>
                    <a:pt x="234" y="954"/>
                    <a:pt x="234" y="954"/>
                    <a:pt x="234" y="954"/>
                  </a:cubicBezTo>
                  <a:cubicBezTo>
                    <a:pt x="226" y="966"/>
                    <a:pt x="226" y="966"/>
                    <a:pt x="226" y="966"/>
                  </a:cubicBezTo>
                  <a:cubicBezTo>
                    <a:pt x="238" y="964"/>
                    <a:pt x="238" y="964"/>
                    <a:pt x="238" y="964"/>
                  </a:cubicBezTo>
                  <a:cubicBezTo>
                    <a:pt x="244" y="966"/>
                    <a:pt x="244" y="966"/>
                    <a:pt x="244" y="966"/>
                  </a:cubicBezTo>
                  <a:cubicBezTo>
                    <a:pt x="246" y="958"/>
                    <a:pt x="246" y="958"/>
                    <a:pt x="246" y="958"/>
                  </a:cubicBezTo>
                  <a:cubicBezTo>
                    <a:pt x="273" y="952"/>
                    <a:pt x="273" y="952"/>
                    <a:pt x="273" y="952"/>
                  </a:cubicBezTo>
                  <a:cubicBezTo>
                    <a:pt x="270" y="966"/>
                    <a:pt x="270" y="966"/>
                    <a:pt x="270" y="966"/>
                  </a:cubicBezTo>
                  <a:cubicBezTo>
                    <a:pt x="281" y="977"/>
                    <a:pt x="281" y="977"/>
                    <a:pt x="281" y="977"/>
                  </a:cubicBezTo>
                  <a:cubicBezTo>
                    <a:pt x="270" y="983"/>
                    <a:pt x="270" y="983"/>
                    <a:pt x="270" y="983"/>
                  </a:cubicBezTo>
                  <a:cubicBezTo>
                    <a:pt x="276" y="995"/>
                    <a:pt x="276" y="995"/>
                    <a:pt x="276" y="995"/>
                  </a:cubicBezTo>
                  <a:cubicBezTo>
                    <a:pt x="283" y="996"/>
                    <a:pt x="283" y="996"/>
                    <a:pt x="283" y="996"/>
                  </a:cubicBezTo>
                  <a:cubicBezTo>
                    <a:pt x="264" y="1030"/>
                    <a:pt x="264" y="1030"/>
                    <a:pt x="264" y="1030"/>
                  </a:cubicBezTo>
                  <a:cubicBezTo>
                    <a:pt x="252" y="1035"/>
                    <a:pt x="252" y="1035"/>
                    <a:pt x="252" y="1035"/>
                  </a:cubicBezTo>
                  <a:cubicBezTo>
                    <a:pt x="238" y="1044"/>
                    <a:pt x="238" y="1044"/>
                    <a:pt x="238" y="1044"/>
                  </a:cubicBezTo>
                  <a:cubicBezTo>
                    <a:pt x="232" y="1044"/>
                    <a:pt x="232" y="1044"/>
                    <a:pt x="232" y="1044"/>
                  </a:cubicBezTo>
                  <a:cubicBezTo>
                    <a:pt x="215" y="1055"/>
                    <a:pt x="215" y="1055"/>
                    <a:pt x="215" y="1055"/>
                  </a:cubicBezTo>
                  <a:cubicBezTo>
                    <a:pt x="205" y="1055"/>
                    <a:pt x="205" y="1055"/>
                    <a:pt x="205" y="1055"/>
                  </a:cubicBezTo>
                  <a:cubicBezTo>
                    <a:pt x="185" y="1067"/>
                    <a:pt x="185" y="1067"/>
                    <a:pt x="185" y="1067"/>
                  </a:cubicBezTo>
                  <a:cubicBezTo>
                    <a:pt x="200" y="1070"/>
                    <a:pt x="200" y="1070"/>
                    <a:pt x="200" y="1070"/>
                  </a:cubicBezTo>
                  <a:cubicBezTo>
                    <a:pt x="202" y="1081"/>
                    <a:pt x="202" y="1081"/>
                    <a:pt x="202" y="1081"/>
                  </a:cubicBezTo>
                  <a:cubicBezTo>
                    <a:pt x="189" y="1087"/>
                    <a:pt x="189" y="1087"/>
                    <a:pt x="189" y="1087"/>
                  </a:cubicBezTo>
                  <a:cubicBezTo>
                    <a:pt x="209" y="1090"/>
                    <a:pt x="209" y="1090"/>
                    <a:pt x="209" y="1090"/>
                  </a:cubicBezTo>
                  <a:cubicBezTo>
                    <a:pt x="205" y="1094"/>
                    <a:pt x="205" y="1094"/>
                    <a:pt x="205" y="1094"/>
                  </a:cubicBezTo>
                  <a:cubicBezTo>
                    <a:pt x="212" y="1099"/>
                    <a:pt x="212" y="1099"/>
                    <a:pt x="212" y="1099"/>
                  </a:cubicBezTo>
                  <a:cubicBezTo>
                    <a:pt x="223" y="1096"/>
                    <a:pt x="223" y="1096"/>
                    <a:pt x="223" y="1096"/>
                  </a:cubicBezTo>
                  <a:cubicBezTo>
                    <a:pt x="237" y="1087"/>
                    <a:pt x="237" y="1087"/>
                    <a:pt x="237" y="1087"/>
                  </a:cubicBezTo>
                  <a:cubicBezTo>
                    <a:pt x="257" y="1081"/>
                    <a:pt x="257" y="1081"/>
                    <a:pt x="257" y="1081"/>
                  </a:cubicBezTo>
                  <a:cubicBezTo>
                    <a:pt x="260" y="1090"/>
                    <a:pt x="260" y="1090"/>
                    <a:pt x="260" y="1090"/>
                  </a:cubicBezTo>
                  <a:cubicBezTo>
                    <a:pt x="275" y="1094"/>
                    <a:pt x="275" y="1094"/>
                    <a:pt x="275" y="1094"/>
                  </a:cubicBezTo>
                  <a:cubicBezTo>
                    <a:pt x="263" y="1097"/>
                    <a:pt x="263" y="1097"/>
                    <a:pt x="263" y="1097"/>
                  </a:cubicBezTo>
                  <a:cubicBezTo>
                    <a:pt x="261" y="1105"/>
                    <a:pt x="261" y="1105"/>
                    <a:pt x="261" y="1105"/>
                  </a:cubicBezTo>
                  <a:cubicBezTo>
                    <a:pt x="283" y="1107"/>
                    <a:pt x="283" y="1107"/>
                    <a:pt x="283" y="1107"/>
                  </a:cubicBezTo>
                  <a:cubicBezTo>
                    <a:pt x="283" y="1102"/>
                    <a:pt x="283" y="1102"/>
                    <a:pt x="283" y="1102"/>
                  </a:cubicBezTo>
                  <a:cubicBezTo>
                    <a:pt x="295" y="1099"/>
                    <a:pt x="295" y="1099"/>
                    <a:pt x="295" y="1099"/>
                  </a:cubicBezTo>
                  <a:cubicBezTo>
                    <a:pt x="305" y="1113"/>
                    <a:pt x="305" y="1113"/>
                    <a:pt x="305" y="1113"/>
                  </a:cubicBezTo>
                  <a:cubicBezTo>
                    <a:pt x="316" y="1125"/>
                    <a:pt x="316" y="1125"/>
                    <a:pt x="316" y="1125"/>
                  </a:cubicBezTo>
                  <a:cubicBezTo>
                    <a:pt x="342" y="1125"/>
                    <a:pt x="342" y="1125"/>
                    <a:pt x="342" y="1125"/>
                  </a:cubicBezTo>
                  <a:cubicBezTo>
                    <a:pt x="348" y="1114"/>
                    <a:pt x="348" y="1114"/>
                    <a:pt x="348" y="1114"/>
                  </a:cubicBezTo>
                  <a:cubicBezTo>
                    <a:pt x="361" y="1108"/>
                    <a:pt x="361" y="1108"/>
                    <a:pt x="361" y="1108"/>
                  </a:cubicBezTo>
                  <a:cubicBezTo>
                    <a:pt x="377" y="1102"/>
                    <a:pt x="377" y="1102"/>
                    <a:pt x="377" y="1102"/>
                  </a:cubicBezTo>
                  <a:cubicBezTo>
                    <a:pt x="385" y="1093"/>
                    <a:pt x="385" y="1093"/>
                    <a:pt x="385" y="1093"/>
                  </a:cubicBezTo>
                  <a:cubicBezTo>
                    <a:pt x="399" y="1087"/>
                    <a:pt x="399" y="1087"/>
                    <a:pt x="399" y="1087"/>
                  </a:cubicBezTo>
                  <a:cubicBezTo>
                    <a:pt x="379" y="1108"/>
                    <a:pt x="379" y="1108"/>
                    <a:pt x="379" y="1108"/>
                  </a:cubicBezTo>
                  <a:cubicBezTo>
                    <a:pt x="361" y="1128"/>
                    <a:pt x="361" y="1128"/>
                    <a:pt x="361" y="1128"/>
                  </a:cubicBezTo>
                  <a:cubicBezTo>
                    <a:pt x="359" y="1149"/>
                    <a:pt x="359" y="1149"/>
                    <a:pt x="359" y="1149"/>
                  </a:cubicBezTo>
                  <a:cubicBezTo>
                    <a:pt x="345" y="1148"/>
                    <a:pt x="345" y="1148"/>
                    <a:pt x="345" y="1148"/>
                  </a:cubicBezTo>
                  <a:cubicBezTo>
                    <a:pt x="336" y="1152"/>
                    <a:pt x="336" y="1152"/>
                    <a:pt x="336" y="1152"/>
                  </a:cubicBezTo>
                  <a:cubicBezTo>
                    <a:pt x="324" y="1146"/>
                    <a:pt x="324" y="1146"/>
                    <a:pt x="324" y="1146"/>
                  </a:cubicBezTo>
                  <a:cubicBezTo>
                    <a:pt x="290" y="1142"/>
                    <a:pt x="290" y="1142"/>
                    <a:pt x="290" y="1142"/>
                  </a:cubicBezTo>
                  <a:cubicBezTo>
                    <a:pt x="266" y="1148"/>
                    <a:pt x="266" y="1148"/>
                    <a:pt x="266" y="1148"/>
                  </a:cubicBezTo>
                  <a:cubicBezTo>
                    <a:pt x="266" y="1160"/>
                    <a:pt x="266" y="1160"/>
                    <a:pt x="266" y="1160"/>
                  </a:cubicBezTo>
                  <a:cubicBezTo>
                    <a:pt x="257" y="1171"/>
                    <a:pt x="257" y="1171"/>
                    <a:pt x="257" y="1171"/>
                  </a:cubicBezTo>
                  <a:cubicBezTo>
                    <a:pt x="243" y="1171"/>
                    <a:pt x="243" y="1171"/>
                    <a:pt x="243" y="1171"/>
                  </a:cubicBezTo>
                  <a:cubicBezTo>
                    <a:pt x="240" y="1198"/>
                    <a:pt x="240" y="1198"/>
                    <a:pt x="240" y="1198"/>
                  </a:cubicBezTo>
                  <a:cubicBezTo>
                    <a:pt x="226" y="1210"/>
                    <a:pt x="226" y="1210"/>
                    <a:pt x="226" y="1210"/>
                  </a:cubicBezTo>
                  <a:cubicBezTo>
                    <a:pt x="223" y="1218"/>
                    <a:pt x="223" y="1218"/>
                    <a:pt x="223" y="1218"/>
                  </a:cubicBezTo>
                  <a:cubicBezTo>
                    <a:pt x="208" y="1221"/>
                    <a:pt x="208" y="1221"/>
                    <a:pt x="208" y="1221"/>
                  </a:cubicBezTo>
                  <a:cubicBezTo>
                    <a:pt x="203" y="1236"/>
                    <a:pt x="203" y="1236"/>
                    <a:pt x="203" y="1236"/>
                  </a:cubicBezTo>
                  <a:cubicBezTo>
                    <a:pt x="197" y="1236"/>
                    <a:pt x="197" y="1236"/>
                    <a:pt x="197" y="1236"/>
                  </a:cubicBezTo>
                  <a:cubicBezTo>
                    <a:pt x="192" y="1246"/>
                    <a:pt x="192" y="1246"/>
                    <a:pt x="192" y="1246"/>
                  </a:cubicBezTo>
                  <a:cubicBezTo>
                    <a:pt x="174" y="1259"/>
                    <a:pt x="174" y="1259"/>
                    <a:pt x="174" y="1259"/>
                  </a:cubicBezTo>
                  <a:cubicBezTo>
                    <a:pt x="165" y="1256"/>
                    <a:pt x="165" y="1256"/>
                    <a:pt x="165" y="1256"/>
                  </a:cubicBezTo>
                  <a:cubicBezTo>
                    <a:pt x="151" y="1265"/>
                    <a:pt x="151" y="1265"/>
                    <a:pt x="151" y="1265"/>
                  </a:cubicBezTo>
                  <a:cubicBezTo>
                    <a:pt x="151" y="1278"/>
                    <a:pt x="151" y="1278"/>
                    <a:pt x="151" y="1278"/>
                  </a:cubicBezTo>
                  <a:cubicBezTo>
                    <a:pt x="166" y="1279"/>
                    <a:pt x="166" y="1279"/>
                    <a:pt x="166" y="1279"/>
                  </a:cubicBezTo>
                  <a:cubicBezTo>
                    <a:pt x="166" y="1267"/>
                    <a:pt x="166" y="1267"/>
                    <a:pt x="166" y="1267"/>
                  </a:cubicBezTo>
                  <a:cubicBezTo>
                    <a:pt x="185" y="1272"/>
                    <a:pt x="185" y="1272"/>
                    <a:pt x="185" y="1272"/>
                  </a:cubicBezTo>
                  <a:lnTo>
                    <a:pt x="191" y="1285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85" name="Freeform 82"/>
            <p:cNvSpPr>
              <a:spLocks noChangeArrowheads="1"/>
            </p:cNvSpPr>
            <p:nvPr/>
          </p:nvSpPr>
          <p:spPr bwMode="auto">
            <a:xfrm>
              <a:off x="4700588" y="2933700"/>
              <a:ext cx="381000" cy="354013"/>
            </a:xfrm>
            <a:custGeom>
              <a:avLst/>
              <a:gdLst>
                <a:gd name="T0" fmla="*/ 828 w 1057"/>
                <a:gd name="T1" fmla="*/ 480 h 984"/>
                <a:gd name="T2" fmla="*/ 764 w 1057"/>
                <a:gd name="T3" fmla="*/ 516 h 984"/>
                <a:gd name="T4" fmla="*/ 784 w 1057"/>
                <a:gd name="T5" fmla="*/ 459 h 984"/>
                <a:gd name="T6" fmla="*/ 845 w 1057"/>
                <a:gd name="T7" fmla="*/ 378 h 984"/>
                <a:gd name="T8" fmla="*/ 877 w 1057"/>
                <a:gd name="T9" fmla="*/ 367 h 984"/>
                <a:gd name="T10" fmla="*/ 888 w 1057"/>
                <a:gd name="T11" fmla="*/ 283 h 984"/>
                <a:gd name="T12" fmla="*/ 911 w 1057"/>
                <a:gd name="T13" fmla="*/ 207 h 984"/>
                <a:gd name="T14" fmla="*/ 837 w 1057"/>
                <a:gd name="T15" fmla="*/ 199 h 984"/>
                <a:gd name="T16" fmla="*/ 782 w 1057"/>
                <a:gd name="T17" fmla="*/ 173 h 984"/>
                <a:gd name="T18" fmla="*/ 718 w 1057"/>
                <a:gd name="T19" fmla="*/ 147 h 984"/>
                <a:gd name="T20" fmla="*/ 655 w 1057"/>
                <a:gd name="T21" fmla="*/ 112 h 984"/>
                <a:gd name="T22" fmla="*/ 608 w 1057"/>
                <a:gd name="T23" fmla="*/ 74 h 984"/>
                <a:gd name="T24" fmla="*/ 550 w 1057"/>
                <a:gd name="T25" fmla="*/ 7 h 984"/>
                <a:gd name="T26" fmla="*/ 480 w 1057"/>
                <a:gd name="T27" fmla="*/ 23 h 984"/>
                <a:gd name="T28" fmla="*/ 449 w 1057"/>
                <a:gd name="T29" fmla="*/ 120 h 984"/>
                <a:gd name="T30" fmla="*/ 357 w 1057"/>
                <a:gd name="T31" fmla="*/ 155 h 984"/>
                <a:gd name="T32" fmla="*/ 302 w 1057"/>
                <a:gd name="T33" fmla="*/ 182 h 984"/>
                <a:gd name="T34" fmla="*/ 266 w 1057"/>
                <a:gd name="T35" fmla="*/ 150 h 984"/>
                <a:gd name="T36" fmla="*/ 217 w 1057"/>
                <a:gd name="T37" fmla="*/ 164 h 984"/>
                <a:gd name="T38" fmla="*/ 236 w 1057"/>
                <a:gd name="T39" fmla="*/ 230 h 984"/>
                <a:gd name="T40" fmla="*/ 195 w 1057"/>
                <a:gd name="T41" fmla="*/ 251 h 984"/>
                <a:gd name="T42" fmla="*/ 122 w 1057"/>
                <a:gd name="T43" fmla="*/ 230 h 984"/>
                <a:gd name="T44" fmla="*/ 62 w 1057"/>
                <a:gd name="T45" fmla="*/ 248 h 984"/>
                <a:gd name="T46" fmla="*/ 6 w 1057"/>
                <a:gd name="T47" fmla="*/ 285 h 984"/>
                <a:gd name="T48" fmla="*/ 13 w 1057"/>
                <a:gd name="T49" fmla="*/ 288 h 984"/>
                <a:gd name="T50" fmla="*/ 27 w 1057"/>
                <a:gd name="T51" fmla="*/ 309 h 984"/>
                <a:gd name="T52" fmla="*/ 32 w 1057"/>
                <a:gd name="T53" fmla="*/ 346 h 984"/>
                <a:gd name="T54" fmla="*/ 100 w 1057"/>
                <a:gd name="T55" fmla="*/ 357 h 984"/>
                <a:gd name="T56" fmla="*/ 146 w 1057"/>
                <a:gd name="T57" fmla="*/ 367 h 984"/>
                <a:gd name="T58" fmla="*/ 174 w 1057"/>
                <a:gd name="T59" fmla="*/ 401 h 984"/>
                <a:gd name="T60" fmla="*/ 214 w 1057"/>
                <a:gd name="T61" fmla="*/ 399 h 984"/>
                <a:gd name="T62" fmla="*/ 194 w 1057"/>
                <a:gd name="T63" fmla="*/ 447 h 984"/>
                <a:gd name="T64" fmla="*/ 269 w 1057"/>
                <a:gd name="T65" fmla="*/ 497 h 984"/>
                <a:gd name="T66" fmla="*/ 262 w 1057"/>
                <a:gd name="T67" fmla="*/ 555 h 984"/>
                <a:gd name="T68" fmla="*/ 293 w 1057"/>
                <a:gd name="T69" fmla="*/ 584 h 984"/>
                <a:gd name="T70" fmla="*/ 273 w 1057"/>
                <a:gd name="T71" fmla="*/ 659 h 984"/>
                <a:gd name="T72" fmla="*/ 240 w 1057"/>
                <a:gd name="T73" fmla="*/ 789 h 984"/>
                <a:gd name="T74" fmla="*/ 276 w 1057"/>
                <a:gd name="T75" fmla="*/ 823 h 984"/>
                <a:gd name="T76" fmla="*/ 380 w 1057"/>
                <a:gd name="T77" fmla="*/ 863 h 984"/>
                <a:gd name="T78" fmla="*/ 478 w 1057"/>
                <a:gd name="T79" fmla="*/ 858 h 984"/>
                <a:gd name="T80" fmla="*/ 576 w 1057"/>
                <a:gd name="T81" fmla="*/ 879 h 984"/>
                <a:gd name="T82" fmla="*/ 625 w 1057"/>
                <a:gd name="T83" fmla="*/ 768 h 984"/>
                <a:gd name="T84" fmla="*/ 694 w 1057"/>
                <a:gd name="T85" fmla="*/ 788 h 984"/>
                <a:gd name="T86" fmla="*/ 817 w 1057"/>
                <a:gd name="T87" fmla="*/ 821 h 984"/>
                <a:gd name="T88" fmla="*/ 897 w 1057"/>
                <a:gd name="T89" fmla="*/ 743 h 984"/>
                <a:gd name="T90" fmla="*/ 848 w 1057"/>
                <a:gd name="T91" fmla="*/ 642 h 984"/>
                <a:gd name="T92" fmla="*/ 848 w 1057"/>
                <a:gd name="T93" fmla="*/ 564 h 984"/>
                <a:gd name="T94" fmla="*/ 998 w 1057"/>
                <a:gd name="T95" fmla="*/ 973 h 984"/>
                <a:gd name="T96" fmla="*/ 997 w 1057"/>
                <a:gd name="T97" fmla="*/ 951 h 984"/>
                <a:gd name="T98" fmla="*/ 988 w 1057"/>
                <a:gd name="T99" fmla="*/ 916 h 984"/>
                <a:gd name="T100" fmla="*/ 975 w 1057"/>
                <a:gd name="T101" fmla="*/ 882 h 984"/>
                <a:gd name="T102" fmla="*/ 1036 w 1057"/>
                <a:gd name="T103" fmla="*/ 855 h 984"/>
                <a:gd name="T104" fmla="*/ 1050 w 1057"/>
                <a:gd name="T105" fmla="*/ 838 h 984"/>
                <a:gd name="T106" fmla="*/ 1038 w 1057"/>
                <a:gd name="T107" fmla="*/ 976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7" h="984">
                  <a:moveTo>
                    <a:pt x="854" y="537"/>
                  </a:moveTo>
                  <a:lnTo>
                    <a:pt x="853" y="523"/>
                  </a:lnTo>
                  <a:lnTo>
                    <a:pt x="843" y="516"/>
                  </a:lnTo>
                  <a:lnTo>
                    <a:pt x="837" y="496"/>
                  </a:lnTo>
                  <a:lnTo>
                    <a:pt x="828" y="480"/>
                  </a:lnTo>
                  <a:lnTo>
                    <a:pt x="805" y="479"/>
                  </a:lnTo>
                  <a:lnTo>
                    <a:pt x="793" y="490"/>
                  </a:lnTo>
                  <a:lnTo>
                    <a:pt x="801" y="509"/>
                  </a:lnTo>
                  <a:lnTo>
                    <a:pt x="781" y="517"/>
                  </a:lnTo>
                  <a:lnTo>
                    <a:pt x="764" y="516"/>
                  </a:lnTo>
                  <a:lnTo>
                    <a:pt x="762" y="503"/>
                  </a:lnTo>
                  <a:lnTo>
                    <a:pt x="771" y="499"/>
                  </a:lnTo>
                  <a:lnTo>
                    <a:pt x="781" y="499"/>
                  </a:lnTo>
                  <a:lnTo>
                    <a:pt x="781" y="483"/>
                  </a:lnTo>
                  <a:lnTo>
                    <a:pt x="784" y="459"/>
                  </a:lnTo>
                  <a:lnTo>
                    <a:pt x="805" y="425"/>
                  </a:lnTo>
                  <a:lnTo>
                    <a:pt x="817" y="421"/>
                  </a:lnTo>
                  <a:lnTo>
                    <a:pt x="833" y="399"/>
                  </a:lnTo>
                  <a:lnTo>
                    <a:pt x="848" y="393"/>
                  </a:lnTo>
                  <a:lnTo>
                    <a:pt x="845" y="378"/>
                  </a:lnTo>
                  <a:lnTo>
                    <a:pt x="828" y="369"/>
                  </a:lnTo>
                  <a:lnTo>
                    <a:pt x="839" y="357"/>
                  </a:lnTo>
                  <a:lnTo>
                    <a:pt x="857" y="355"/>
                  </a:lnTo>
                  <a:lnTo>
                    <a:pt x="862" y="366"/>
                  </a:lnTo>
                  <a:lnTo>
                    <a:pt x="877" y="367"/>
                  </a:lnTo>
                  <a:lnTo>
                    <a:pt x="903" y="360"/>
                  </a:lnTo>
                  <a:lnTo>
                    <a:pt x="895" y="344"/>
                  </a:lnTo>
                  <a:lnTo>
                    <a:pt x="882" y="335"/>
                  </a:lnTo>
                  <a:lnTo>
                    <a:pt x="880" y="312"/>
                  </a:lnTo>
                  <a:lnTo>
                    <a:pt x="888" y="283"/>
                  </a:lnTo>
                  <a:lnTo>
                    <a:pt x="900" y="272"/>
                  </a:lnTo>
                  <a:lnTo>
                    <a:pt x="900" y="260"/>
                  </a:lnTo>
                  <a:lnTo>
                    <a:pt x="908" y="236"/>
                  </a:lnTo>
                  <a:lnTo>
                    <a:pt x="926" y="217"/>
                  </a:lnTo>
                  <a:lnTo>
                    <a:pt x="911" y="207"/>
                  </a:lnTo>
                  <a:lnTo>
                    <a:pt x="895" y="207"/>
                  </a:lnTo>
                  <a:lnTo>
                    <a:pt x="875" y="198"/>
                  </a:lnTo>
                  <a:lnTo>
                    <a:pt x="862" y="202"/>
                  </a:lnTo>
                  <a:lnTo>
                    <a:pt x="851" y="199"/>
                  </a:lnTo>
                  <a:lnTo>
                    <a:pt x="837" y="199"/>
                  </a:lnTo>
                  <a:lnTo>
                    <a:pt x="823" y="204"/>
                  </a:lnTo>
                  <a:lnTo>
                    <a:pt x="810" y="191"/>
                  </a:lnTo>
                  <a:lnTo>
                    <a:pt x="810" y="182"/>
                  </a:lnTo>
                  <a:lnTo>
                    <a:pt x="794" y="170"/>
                  </a:lnTo>
                  <a:lnTo>
                    <a:pt x="782" y="173"/>
                  </a:lnTo>
                  <a:lnTo>
                    <a:pt x="762" y="169"/>
                  </a:lnTo>
                  <a:lnTo>
                    <a:pt x="753" y="153"/>
                  </a:lnTo>
                  <a:lnTo>
                    <a:pt x="739" y="153"/>
                  </a:lnTo>
                  <a:lnTo>
                    <a:pt x="733" y="158"/>
                  </a:lnTo>
                  <a:lnTo>
                    <a:pt x="718" y="147"/>
                  </a:lnTo>
                  <a:lnTo>
                    <a:pt x="701" y="147"/>
                  </a:lnTo>
                  <a:lnTo>
                    <a:pt x="683" y="123"/>
                  </a:lnTo>
                  <a:lnTo>
                    <a:pt x="672" y="121"/>
                  </a:lnTo>
                  <a:lnTo>
                    <a:pt x="666" y="112"/>
                  </a:lnTo>
                  <a:lnTo>
                    <a:pt x="655" y="112"/>
                  </a:lnTo>
                  <a:lnTo>
                    <a:pt x="646" y="118"/>
                  </a:lnTo>
                  <a:lnTo>
                    <a:pt x="629" y="109"/>
                  </a:lnTo>
                  <a:lnTo>
                    <a:pt x="628" y="88"/>
                  </a:lnTo>
                  <a:lnTo>
                    <a:pt x="617" y="81"/>
                  </a:lnTo>
                  <a:lnTo>
                    <a:pt x="608" y="74"/>
                  </a:lnTo>
                  <a:lnTo>
                    <a:pt x="597" y="75"/>
                  </a:lnTo>
                  <a:lnTo>
                    <a:pt x="574" y="55"/>
                  </a:lnTo>
                  <a:lnTo>
                    <a:pt x="571" y="42"/>
                  </a:lnTo>
                  <a:lnTo>
                    <a:pt x="553" y="36"/>
                  </a:lnTo>
                  <a:lnTo>
                    <a:pt x="550" y="7"/>
                  </a:lnTo>
                  <a:lnTo>
                    <a:pt x="541" y="0"/>
                  </a:lnTo>
                  <a:lnTo>
                    <a:pt x="538" y="5"/>
                  </a:lnTo>
                  <a:lnTo>
                    <a:pt x="509" y="14"/>
                  </a:lnTo>
                  <a:lnTo>
                    <a:pt x="502" y="10"/>
                  </a:lnTo>
                  <a:lnTo>
                    <a:pt x="480" y="23"/>
                  </a:lnTo>
                  <a:lnTo>
                    <a:pt x="473" y="39"/>
                  </a:lnTo>
                  <a:lnTo>
                    <a:pt x="476" y="57"/>
                  </a:lnTo>
                  <a:lnTo>
                    <a:pt x="472" y="88"/>
                  </a:lnTo>
                  <a:lnTo>
                    <a:pt x="449" y="110"/>
                  </a:lnTo>
                  <a:lnTo>
                    <a:pt x="449" y="120"/>
                  </a:lnTo>
                  <a:lnTo>
                    <a:pt x="423" y="127"/>
                  </a:lnTo>
                  <a:lnTo>
                    <a:pt x="409" y="129"/>
                  </a:lnTo>
                  <a:lnTo>
                    <a:pt x="394" y="123"/>
                  </a:lnTo>
                  <a:lnTo>
                    <a:pt x="363" y="139"/>
                  </a:lnTo>
                  <a:lnTo>
                    <a:pt x="357" y="155"/>
                  </a:lnTo>
                  <a:lnTo>
                    <a:pt x="362" y="164"/>
                  </a:lnTo>
                  <a:lnTo>
                    <a:pt x="376" y="169"/>
                  </a:lnTo>
                  <a:lnTo>
                    <a:pt x="357" y="182"/>
                  </a:lnTo>
                  <a:lnTo>
                    <a:pt x="334" y="187"/>
                  </a:lnTo>
                  <a:lnTo>
                    <a:pt x="302" y="182"/>
                  </a:lnTo>
                  <a:lnTo>
                    <a:pt x="288" y="176"/>
                  </a:lnTo>
                  <a:lnTo>
                    <a:pt x="276" y="182"/>
                  </a:lnTo>
                  <a:lnTo>
                    <a:pt x="272" y="172"/>
                  </a:lnTo>
                  <a:lnTo>
                    <a:pt x="261" y="164"/>
                  </a:lnTo>
                  <a:lnTo>
                    <a:pt x="266" y="150"/>
                  </a:lnTo>
                  <a:lnTo>
                    <a:pt x="253" y="144"/>
                  </a:lnTo>
                  <a:lnTo>
                    <a:pt x="240" y="149"/>
                  </a:lnTo>
                  <a:lnTo>
                    <a:pt x="220" y="149"/>
                  </a:lnTo>
                  <a:lnTo>
                    <a:pt x="212" y="144"/>
                  </a:lnTo>
                  <a:lnTo>
                    <a:pt x="217" y="164"/>
                  </a:lnTo>
                  <a:lnTo>
                    <a:pt x="214" y="172"/>
                  </a:lnTo>
                  <a:lnTo>
                    <a:pt x="241" y="196"/>
                  </a:lnTo>
                  <a:lnTo>
                    <a:pt x="236" y="204"/>
                  </a:lnTo>
                  <a:lnTo>
                    <a:pt x="240" y="217"/>
                  </a:lnTo>
                  <a:lnTo>
                    <a:pt x="236" y="230"/>
                  </a:lnTo>
                  <a:lnTo>
                    <a:pt x="246" y="240"/>
                  </a:lnTo>
                  <a:lnTo>
                    <a:pt x="247" y="254"/>
                  </a:lnTo>
                  <a:lnTo>
                    <a:pt x="220" y="251"/>
                  </a:lnTo>
                  <a:lnTo>
                    <a:pt x="207" y="254"/>
                  </a:lnTo>
                  <a:lnTo>
                    <a:pt x="195" y="251"/>
                  </a:lnTo>
                  <a:lnTo>
                    <a:pt x="181" y="256"/>
                  </a:lnTo>
                  <a:lnTo>
                    <a:pt x="175" y="250"/>
                  </a:lnTo>
                  <a:lnTo>
                    <a:pt x="157" y="265"/>
                  </a:lnTo>
                  <a:lnTo>
                    <a:pt x="136" y="234"/>
                  </a:lnTo>
                  <a:lnTo>
                    <a:pt x="122" y="230"/>
                  </a:lnTo>
                  <a:lnTo>
                    <a:pt x="103" y="234"/>
                  </a:lnTo>
                  <a:lnTo>
                    <a:pt x="88" y="248"/>
                  </a:lnTo>
                  <a:lnTo>
                    <a:pt x="79" y="245"/>
                  </a:lnTo>
                  <a:lnTo>
                    <a:pt x="70" y="253"/>
                  </a:lnTo>
                  <a:lnTo>
                    <a:pt x="62" y="248"/>
                  </a:lnTo>
                  <a:lnTo>
                    <a:pt x="45" y="250"/>
                  </a:lnTo>
                  <a:lnTo>
                    <a:pt x="35" y="260"/>
                  </a:lnTo>
                  <a:lnTo>
                    <a:pt x="10" y="262"/>
                  </a:lnTo>
                  <a:lnTo>
                    <a:pt x="0" y="274"/>
                  </a:lnTo>
                  <a:lnTo>
                    <a:pt x="6" y="285"/>
                  </a:lnTo>
                  <a:lnTo>
                    <a:pt x="19" y="280"/>
                  </a:lnTo>
                  <a:lnTo>
                    <a:pt x="35" y="285"/>
                  </a:lnTo>
                  <a:lnTo>
                    <a:pt x="38" y="289"/>
                  </a:lnTo>
                  <a:lnTo>
                    <a:pt x="22" y="286"/>
                  </a:lnTo>
                  <a:lnTo>
                    <a:pt x="13" y="288"/>
                  </a:lnTo>
                  <a:lnTo>
                    <a:pt x="19" y="303"/>
                  </a:lnTo>
                  <a:lnTo>
                    <a:pt x="24" y="292"/>
                  </a:lnTo>
                  <a:lnTo>
                    <a:pt x="33" y="295"/>
                  </a:lnTo>
                  <a:lnTo>
                    <a:pt x="36" y="306"/>
                  </a:lnTo>
                  <a:lnTo>
                    <a:pt x="27" y="309"/>
                  </a:lnTo>
                  <a:lnTo>
                    <a:pt x="12" y="315"/>
                  </a:lnTo>
                  <a:lnTo>
                    <a:pt x="13" y="320"/>
                  </a:lnTo>
                  <a:lnTo>
                    <a:pt x="27" y="320"/>
                  </a:lnTo>
                  <a:lnTo>
                    <a:pt x="33" y="337"/>
                  </a:lnTo>
                  <a:lnTo>
                    <a:pt x="32" y="346"/>
                  </a:lnTo>
                  <a:lnTo>
                    <a:pt x="47" y="335"/>
                  </a:lnTo>
                  <a:lnTo>
                    <a:pt x="59" y="338"/>
                  </a:lnTo>
                  <a:lnTo>
                    <a:pt x="70" y="337"/>
                  </a:lnTo>
                  <a:lnTo>
                    <a:pt x="94" y="347"/>
                  </a:lnTo>
                  <a:lnTo>
                    <a:pt x="100" y="357"/>
                  </a:lnTo>
                  <a:lnTo>
                    <a:pt x="111" y="357"/>
                  </a:lnTo>
                  <a:lnTo>
                    <a:pt x="128" y="367"/>
                  </a:lnTo>
                  <a:lnTo>
                    <a:pt x="142" y="357"/>
                  </a:lnTo>
                  <a:lnTo>
                    <a:pt x="149" y="358"/>
                  </a:lnTo>
                  <a:lnTo>
                    <a:pt x="146" y="367"/>
                  </a:lnTo>
                  <a:lnTo>
                    <a:pt x="151" y="373"/>
                  </a:lnTo>
                  <a:lnTo>
                    <a:pt x="165" y="364"/>
                  </a:lnTo>
                  <a:lnTo>
                    <a:pt x="172" y="373"/>
                  </a:lnTo>
                  <a:lnTo>
                    <a:pt x="166" y="389"/>
                  </a:lnTo>
                  <a:lnTo>
                    <a:pt x="174" y="401"/>
                  </a:lnTo>
                  <a:lnTo>
                    <a:pt x="183" y="401"/>
                  </a:lnTo>
                  <a:lnTo>
                    <a:pt x="198" y="392"/>
                  </a:lnTo>
                  <a:lnTo>
                    <a:pt x="215" y="393"/>
                  </a:lnTo>
                  <a:lnTo>
                    <a:pt x="226" y="407"/>
                  </a:lnTo>
                  <a:lnTo>
                    <a:pt x="214" y="399"/>
                  </a:lnTo>
                  <a:lnTo>
                    <a:pt x="198" y="401"/>
                  </a:lnTo>
                  <a:lnTo>
                    <a:pt x="189" y="413"/>
                  </a:lnTo>
                  <a:lnTo>
                    <a:pt x="197" y="416"/>
                  </a:lnTo>
                  <a:lnTo>
                    <a:pt x="200" y="433"/>
                  </a:lnTo>
                  <a:lnTo>
                    <a:pt x="194" y="447"/>
                  </a:lnTo>
                  <a:lnTo>
                    <a:pt x="197" y="457"/>
                  </a:lnTo>
                  <a:lnTo>
                    <a:pt x="211" y="459"/>
                  </a:lnTo>
                  <a:lnTo>
                    <a:pt x="230" y="483"/>
                  </a:lnTo>
                  <a:lnTo>
                    <a:pt x="250" y="486"/>
                  </a:lnTo>
                  <a:lnTo>
                    <a:pt x="269" y="497"/>
                  </a:lnTo>
                  <a:lnTo>
                    <a:pt x="269" y="512"/>
                  </a:lnTo>
                  <a:lnTo>
                    <a:pt x="276" y="523"/>
                  </a:lnTo>
                  <a:lnTo>
                    <a:pt x="269" y="540"/>
                  </a:lnTo>
                  <a:lnTo>
                    <a:pt x="266" y="541"/>
                  </a:lnTo>
                  <a:lnTo>
                    <a:pt x="262" y="555"/>
                  </a:lnTo>
                  <a:lnTo>
                    <a:pt x="276" y="558"/>
                  </a:lnTo>
                  <a:lnTo>
                    <a:pt x="301" y="578"/>
                  </a:lnTo>
                  <a:lnTo>
                    <a:pt x="319" y="624"/>
                  </a:lnTo>
                  <a:lnTo>
                    <a:pt x="298" y="604"/>
                  </a:lnTo>
                  <a:lnTo>
                    <a:pt x="293" y="584"/>
                  </a:lnTo>
                  <a:lnTo>
                    <a:pt x="276" y="575"/>
                  </a:lnTo>
                  <a:lnTo>
                    <a:pt x="269" y="581"/>
                  </a:lnTo>
                  <a:lnTo>
                    <a:pt x="259" y="621"/>
                  </a:lnTo>
                  <a:lnTo>
                    <a:pt x="261" y="652"/>
                  </a:lnTo>
                  <a:lnTo>
                    <a:pt x="273" y="659"/>
                  </a:lnTo>
                  <a:lnTo>
                    <a:pt x="262" y="667"/>
                  </a:lnTo>
                  <a:lnTo>
                    <a:pt x="259" y="723"/>
                  </a:lnTo>
                  <a:lnTo>
                    <a:pt x="244" y="771"/>
                  </a:lnTo>
                  <a:lnTo>
                    <a:pt x="226" y="781"/>
                  </a:lnTo>
                  <a:lnTo>
                    <a:pt x="240" y="789"/>
                  </a:lnTo>
                  <a:lnTo>
                    <a:pt x="241" y="794"/>
                  </a:lnTo>
                  <a:lnTo>
                    <a:pt x="252" y="795"/>
                  </a:lnTo>
                  <a:lnTo>
                    <a:pt x="253" y="812"/>
                  </a:lnTo>
                  <a:lnTo>
                    <a:pt x="252" y="826"/>
                  </a:lnTo>
                  <a:lnTo>
                    <a:pt x="276" y="823"/>
                  </a:lnTo>
                  <a:lnTo>
                    <a:pt x="308" y="835"/>
                  </a:lnTo>
                  <a:lnTo>
                    <a:pt x="324" y="852"/>
                  </a:lnTo>
                  <a:lnTo>
                    <a:pt x="339" y="844"/>
                  </a:lnTo>
                  <a:lnTo>
                    <a:pt x="357" y="863"/>
                  </a:lnTo>
                  <a:lnTo>
                    <a:pt x="380" y="863"/>
                  </a:lnTo>
                  <a:lnTo>
                    <a:pt x="391" y="869"/>
                  </a:lnTo>
                  <a:lnTo>
                    <a:pt x="405" y="853"/>
                  </a:lnTo>
                  <a:lnTo>
                    <a:pt x="441" y="852"/>
                  </a:lnTo>
                  <a:lnTo>
                    <a:pt x="455" y="859"/>
                  </a:lnTo>
                  <a:lnTo>
                    <a:pt x="478" y="858"/>
                  </a:lnTo>
                  <a:lnTo>
                    <a:pt x="501" y="870"/>
                  </a:lnTo>
                  <a:lnTo>
                    <a:pt x="539" y="867"/>
                  </a:lnTo>
                  <a:lnTo>
                    <a:pt x="567" y="882"/>
                  </a:lnTo>
                  <a:lnTo>
                    <a:pt x="577" y="887"/>
                  </a:lnTo>
                  <a:lnTo>
                    <a:pt x="576" y="879"/>
                  </a:lnTo>
                  <a:lnTo>
                    <a:pt x="570" y="855"/>
                  </a:lnTo>
                  <a:lnTo>
                    <a:pt x="576" y="827"/>
                  </a:lnTo>
                  <a:lnTo>
                    <a:pt x="577" y="814"/>
                  </a:lnTo>
                  <a:lnTo>
                    <a:pt x="596" y="798"/>
                  </a:lnTo>
                  <a:lnTo>
                    <a:pt x="625" y="768"/>
                  </a:lnTo>
                  <a:lnTo>
                    <a:pt x="634" y="766"/>
                  </a:lnTo>
                  <a:lnTo>
                    <a:pt x="643" y="774"/>
                  </a:lnTo>
                  <a:lnTo>
                    <a:pt x="661" y="775"/>
                  </a:lnTo>
                  <a:lnTo>
                    <a:pt x="681" y="788"/>
                  </a:lnTo>
                  <a:lnTo>
                    <a:pt x="694" y="788"/>
                  </a:lnTo>
                  <a:lnTo>
                    <a:pt x="707" y="778"/>
                  </a:lnTo>
                  <a:lnTo>
                    <a:pt x="718" y="777"/>
                  </a:lnTo>
                  <a:lnTo>
                    <a:pt x="767" y="807"/>
                  </a:lnTo>
                  <a:lnTo>
                    <a:pt x="781" y="820"/>
                  </a:lnTo>
                  <a:lnTo>
                    <a:pt x="817" y="821"/>
                  </a:lnTo>
                  <a:lnTo>
                    <a:pt x="833" y="807"/>
                  </a:lnTo>
                  <a:lnTo>
                    <a:pt x="830" y="800"/>
                  </a:lnTo>
                  <a:lnTo>
                    <a:pt x="843" y="783"/>
                  </a:lnTo>
                  <a:lnTo>
                    <a:pt x="894" y="745"/>
                  </a:lnTo>
                  <a:lnTo>
                    <a:pt x="897" y="743"/>
                  </a:lnTo>
                  <a:lnTo>
                    <a:pt x="892" y="726"/>
                  </a:lnTo>
                  <a:lnTo>
                    <a:pt x="903" y="702"/>
                  </a:lnTo>
                  <a:lnTo>
                    <a:pt x="878" y="702"/>
                  </a:lnTo>
                  <a:lnTo>
                    <a:pt x="853" y="684"/>
                  </a:lnTo>
                  <a:lnTo>
                    <a:pt x="848" y="642"/>
                  </a:lnTo>
                  <a:lnTo>
                    <a:pt x="828" y="621"/>
                  </a:lnTo>
                  <a:lnTo>
                    <a:pt x="840" y="607"/>
                  </a:lnTo>
                  <a:lnTo>
                    <a:pt x="859" y="606"/>
                  </a:lnTo>
                  <a:lnTo>
                    <a:pt x="863" y="578"/>
                  </a:lnTo>
                  <a:lnTo>
                    <a:pt x="848" y="564"/>
                  </a:lnTo>
                  <a:lnTo>
                    <a:pt x="846" y="545"/>
                  </a:lnTo>
                  <a:lnTo>
                    <a:pt x="853" y="537"/>
                  </a:lnTo>
                  <a:lnTo>
                    <a:pt x="854" y="537"/>
                  </a:lnTo>
                  <a:close/>
                  <a:moveTo>
                    <a:pt x="1023" y="983"/>
                  </a:moveTo>
                  <a:lnTo>
                    <a:pt x="998" y="973"/>
                  </a:lnTo>
                  <a:lnTo>
                    <a:pt x="994" y="965"/>
                  </a:lnTo>
                  <a:lnTo>
                    <a:pt x="1000" y="957"/>
                  </a:lnTo>
                  <a:lnTo>
                    <a:pt x="1006" y="957"/>
                  </a:lnTo>
                  <a:lnTo>
                    <a:pt x="1001" y="951"/>
                  </a:lnTo>
                  <a:lnTo>
                    <a:pt x="997" y="951"/>
                  </a:lnTo>
                  <a:lnTo>
                    <a:pt x="997" y="939"/>
                  </a:lnTo>
                  <a:lnTo>
                    <a:pt x="986" y="933"/>
                  </a:lnTo>
                  <a:lnTo>
                    <a:pt x="981" y="925"/>
                  </a:lnTo>
                  <a:lnTo>
                    <a:pt x="988" y="922"/>
                  </a:lnTo>
                  <a:lnTo>
                    <a:pt x="988" y="916"/>
                  </a:lnTo>
                  <a:lnTo>
                    <a:pt x="975" y="910"/>
                  </a:lnTo>
                  <a:lnTo>
                    <a:pt x="972" y="898"/>
                  </a:lnTo>
                  <a:lnTo>
                    <a:pt x="981" y="898"/>
                  </a:lnTo>
                  <a:lnTo>
                    <a:pt x="984" y="890"/>
                  </a:lnTo>
                  <a:lnTo>
                    <a:pt x="975" y="882"/>
                  </a:lnTo>
                  <a:lnTo>
                    <a:pt x="986" y="863"/>
                  </a:lnTo>
                  <a:lnTo>
                    <a:pt x="1011" y="853"/>
                  </a:lnTo>
                  <a:lnTo>
                    <a:pt x="1021" y="844"/>
                  </a:lnTo>
                  <a:lnTo>
                    <a:pt x="1030" y="855"/>
                  </a:lnTo>
                  <a:lnTo>
                    <a:pt x="1036" y="855"/>
                  </a:lnTo>
                  <a:lnTo>
                    <a:pt x="1040" y="840"/>
                  </a:lnTo>
                  <a:lnTo>
                    <a:pt x="1033" y="829"/>
                  </a:lnTo>
                  <a:lnTo>
                    <a:pt x="1036" y="815"/>
                  </a:lnTo>
                  <a:lnTo>
                    <a:pt x="1046" y="815"/>
                  </a:lnTo>
                  <a:lnTo>
                    <a:pt x="1050" y="838"/>
                  </a:lnTo>
                  <a:lnTo>
                    <a:pt x="1047" y="859"/>
                  </a:lnTo>
                  <a:lnTo>
                    <a:pt x="1056" y="892"/>
                  </a:lnTo>
                  <a:lnTo>
                    <a:pt x="1047" y="930"/>
                  </a:lnTo>
                  <a:lnTo>
                    <a:pt x="1047" y="950"/>
                  </a:lnTo>
                  <a:lnTo>
                    <a:pt x="1038" y="976"/>
                  </a:lnTo>
                  <a:lnTo>
                    <a:pt x="1023" y="983"/>
                  </a:lnTo>
                  <a:close/>
                </a:path>
              </a:pathLst>
            </a:custGeom>
            <a:solidFill>
              <a:srgbClr val="F1BB7B"/>
            </a:solidFill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86" name="Freeform 83"/>
            <p:cNvSpPr>
              <a:spLocks noChangeArrowheads="1"/>
            </p:cNvSpPr>
            <p:nvPr/>
          </p:nvSpPr>
          <p:spPr bwMode="auto">
            <a:xfrm>
              <a:off x="5221288" y="3479800"/>
              <a:ext cx="9525" cy="9525"/>
            </a:xfrm>
            <a:custGeom>
              <a:avLst/>
              <a:gdLst>
                <a:gd name="T0" fmla="*/ 2 w 27"/>
                <a:gd name="T1" fmla="*/ 0 h 27"/>
                <a:gd name="T2" fmla="*/ 0 w 27"/>
                <a:gd name="T3" fmla="*/ 13 h 27"/>
                <a:gd name="T4" fmla="*/ 17 w 27"/>
                <a:gd name="T5" fmla="*/ 26 h 27"/>
                <a:gd name="T6" fmla="*/ 26 w 27"/>
                <a:gd name="T7" fmla="*/ 16 h 27"/>
                <a:gd name="T8" fmla="*/ 26 w 27"/>
                <a:gd name="T9" fmla="*/ 3 h 27"/>
                <a:gd name="T10" fmla="*/ 2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2" y="0"/>
                  </a:moveTo>
                  <a:lnTo>
                    <a:pt x="0" y="13"/>
                  </a:lnTo>
                  <a:lnTo>
                    <a:pt x="17" y="26"/>
                  </a:lnTo>
                  <a:lnTo>
                    <a:pt x="26" y="16"/>
                  </a:lnTo>
                  <a:lnTo>
                    <a:pt x="26" y="3"/>
                  </a:lnTo>
                  <a:lnTo>
                    <a:pt x="2" y="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87" name="Freeform 84"/>
            <p:cNvSpPr>
              <a:spLocks noChangeArrowheads="1"/>
            </p:cNvSpPr>
            <p:nvPr/>
          </p:nvSpPr>
          <p:spPr bwMode="auto">
            <a:xfrm>
              <a:off x="4997450" y="3082925"/>
              <a:ext cx="333375" cy="374650"/>
            </a:xfrm>
            <a:custGeom>
              <a:avLst/>
              <a:gdLst>
                <a:gd name="T0" fmla="*/ 25 w 926"/>
                <a:gd name="T1" fmla="*/ 272 h 1042"/>
                <a:gd name="T2" fmla="*/ 35 w 926"/>
                <a:gd name="T3" fmla="*/ 166 h 1042"/>
                <a:gd name="T4" fmla="*/ 75 w 926"/>
                <a:gd name="T5" fmla="*/ 108 h 1042"/>
                <a:gd name="T6" fmla="*/ 167 w 926"/>
                <a:gd name="T7" fmla="*/ 110 h 1042"/>
                <a:gd name="T8" fmla="*/ 241 w 926"/>
                <a:gd name="T9" fmla="*/ 84 h 1042"/>
                <a:gd name="T10" fmla="*/ 299 w 926"/>
                <a:gd name="T11" fmla="*/ 12 h 1042"/>
                <a:gd name="T12" fmla="*/ 410 w 926"/>
                <a:gd name="T13" fmla="*/ 18 h 1042"/>
                <a:gd name="T14" fmla="*/ 520 w 926"/>
                <a:gd name="T15" fmla="*/ 85 h 1042"/>
                <a:gd name="T16" fmla="*/ 490 w 926"/>
                <a:gd name="T17" fmla="*/ 143 h 1042"/>
                <a:gd name="T18" fmla="*/ 419 w 926"/>
                <a:gd name="T19" fmla="*/ 185 h 1042"/>
                <a:gd name="T20" fmla="*/ 429 w 926"/>
                <a:gd name="T21" fmla="*/ 261 h 1042"/>
                <a:gd name="T22" fmla="*/ 505 w 926"/>
                <a:gd name="T23" fmla="*/ 339 h 1042"/>
                <a:gd name="T24" fmla="*/ 578 w 926"/>
                <a:gd name="T25" fmla="*/ 443 h 1042"/>
                <a:gd name="T26" fmla="*/ 655 w 926"/>
                <a:gd name="T27" fmla="*/ 510 h 1042"/>
                <a:gd name="T28" fmla="*/ 742 w 926"/>
                <a:gd name="T29" fmla="*/ 524 h 1042"/>
                <a:gd name="T30" fmla="*/ 743 w 926"/>
                <a:gd name="T31" fmla="*/ 570 h 1042"/>
                <a:gd name="T32" fmla="*/ 906 w 926"/>
                <a:gd name="T33" fmla="*/ 654 h 1042"/>
                <a:gd name="T34" fmla="*/ 918 w 926"/>
                <a:gd name="T35" fmla="*/ 718 h 1042"/>
                <a:gd name="T36" fmla="*/ 880 w 926"/>
                <a:gd name="T37" fmla="*/ 691 h 1042"/>
                <a:gd name="T38" fmla="*/ 826 w 926"/>
                <a:gd name="T39" fmla="*/ 658 h 1042"/>
                <a:gd name="T40" fmla="*/ 794 w 926"/>
                <a:gd name="T41" fmla="*/ 704 h 1042"/>
                <a:gd name="T42" fmla="*/ 799 w 926"/>
                <a:gd name="T43" fmla="*/ 746 h 1042"/>
                <a:gd name="T44" fmla="*/ 821 w 926"/>
                <a:gd name="T45" fmla="*/ 817 h 1042"/>
                <a:gd name="T46" fmla="*/ 766 w 926"/>
                <a:gd name="T47" fmla="*/ 908 h 1042"/>
                <a:gd name="T48" fmla="*/ 717 w 926"/>
                <a:gd name="T49" fmla="*/ 889 h 1042"/>
                <a:gd name="T50" fmla="*/ 742 w 926"/>
                <a:gd name="T51" fmla="*/ 837 h 1042"/>
                <a:gd name="T52" fmla="*/ 740 w 926"/>
                <a:gd name="T53" fmla="*/ 770 h 1042"/>
                <a:gd name="T54" fmla="*/ 701 w 926"/>
                <a:gd name="T55" fmla="*/ 707 h 1042"/>
                <a:gd name="T56" fmla="*/ 652 w 926"/>
                <a:gd name="T57" fmla="*/ 672 h 1042"/>
                <a:gd name="T58" fmla="*/ 615 w 926"/>
                <a:gd name="T59" fmla="*/ 631 h 1042"/>
                <a:gd name="T60" fmla="*/ 549 w 926"/>
                <a:gd name="T61" fmla="*/ 590 h 1042"/>
                <a:gd name="T62" fmla="*/ 491 w 926"/>
                <a:gd name="T63" fmla="*/ 570 h 1042"/>
                <a:gd name="T64" fmla="*/ 397 w 926"/>
                <a:gd name="T65" fmla="*/ 486 h 1042"/>
                <a:gd name="T66" fmla="*/ 322 w 926"/>
                <a:gd name="T67" fmla="*/ 414 h 1042"/>
                <a:gd name="T68" fmla="*/ 276 w 926"/>
                <a:gd name="T69" fmla="*/ 336 h 1042"/>
                <a:gd name="T70" fmla="*/ 218 w 926"/>
                <a:gd name="T71" fmla="*/ 284 h 1042"/>
                <a:gd name="T72" fmla="*/ 69 w 926"/>
                <a:gd name="T73" fmla="*/ 331 h 1042"/>
                <a:gd name="T74" fmla="*/ 136 w 926"/>
                <a:gd name="T75" fmla="*/ 583 h 1042"/>
                <a:gd name="T76" fmla="*/ 345 w 926"/>
                <a:gd name="T77" fmla="*/ 478 h 1042"/>
                <a:gd name="T78" fmla="*/ 271 w 926"/>
                <a:gd name="T79" fmla="*/ 438 h 1042"/>
                <a:gd name="T80" fmla="*/ 288 w 926"/>
                <a:gd name="T81" fmla="*/ 420 h 1042"/>
                <a:gd name="T82" fmla="*/ 196 w 926"/>
                <a:gd name="T83" fmla="*/ 819 h 1042"/>
                <a:gd name="T84" fmla="*/ 236 w 926"/>
                <a:gd name="T85" fmla="*/ 801 h 1042"/>
                <a:gd name="T86" fmla="*/ 248 w 926"/>
                <a:gd name="T87" fmla="*/ 689 h 1042"/>
                <a:gd name="T88" fmla="*/ 233 w 926"/>
                <a:gd name="T89" fmla="*/ 616 h 1042"/>
                <a:gd name="T90" fmla="*/ 160 w 926"/>
                <a:gd name="T91" fmla="*/ 625 h 1042"/>
                <a:gd name="T92" fmla="*/ 138 w 926"/>
                <a:gd name="T93" fmla="*/ 657 h 1042"/>
                <a:gd name="T94" fmla="*/ 144 w 926"/>
                <a:gd name="T95" fmla="*/ 720 h 1042"/>
                <a:gd name="T96" fmla="*/ 150 w 926"/>
                <a:gd name="T97" fmla="*/ 778 h 1042"/>
                <a:gd name="T98" fmla="*/ 690 w 926"/>
                <a:gd name="T99" fmla="*/ 1008 h 1042"/>
                <a:gd name="T100" fmla="*/ 707 w 926"/>
                <a:gd name="T101" fmla="*/ 895 h 1042"/>
                <a:gd name="T102" fmla="*/ 630 w 926"/>
                <a:gd name="T103" fmla="*/ 908 h 1042"/>
                <a:gd name="T104" fmla="*/ 510 w 926"/>
                <a:gd name="T105" fmla="*/ 901 h 1042"/>
                <a:gd name="T106" fmla="*/ 488 w 926"/>
                <a:gd name="T107" fmla="*/ 953 h 1042"/>
                <a:gd name="T108" fmla="*/ 604 w 926"/>
                <a:gd name="T109" fmla="*/ 1005 h 1042"/>
                <a:gd name="T110" fmla="*/ 684 w 926"/>
                <a:gd name="T111" fmla="*/ 1038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6" h="1042">
                  <a:moveTo>
                    <a:pt x="69" y="331"/>
                  </a:moveTo>
                  <a:lnTo>
                    <a:pt x="64" y="314"/>
                  </a:lnTo>
                  <a:lnTo>
                    <a:pt x="75" y="290"/>
                  </a:lnTo>
                  <a:lnTo>
                    <a:pt x="50" y="290"/>
                  </a:lnTo>
                  <a:lnTo>
                    <a:pt x="25" y="272"/>
                  </a:lnTo>
                  <a:lnTo>
                    <a:pt x="20" y="230"/>
                  </a:lnTo>
                  <a:lnTo>
                    <a:pt x="0" y="209"/>
                  </a:lnTo>
                  <a:lnTo>
                    <a:pt x="12" y="195"/>
                  </a:lnTo>
                  <a:lnTo>
                    <a:pt x="31" y="194"/>
                  </a:lnTo>
                  <a:lnTo>
                    <a:pt x="35" y="166"/>
                  </a:lnTo>
                  <a:lnTo>
                    <a:pt x="20" y="152"/>
                  </a:lnTo>
                  <a:lnTo>
                    <a:pt x="18" y="133"/>
                  </a:lnTo>
                  <a:lnTo>
                    <a:pt x="25" y="125"/>
                  </a:lnTo>
                  <a:lnTo>
                    <a:pt x="44" y="131"/>
                  </a:lnTo>
                  <a:lnTo>
                    <a:pt x="75" y="108"/>
                  </a:lnTo>
                  <a:lnTo>
                    <a:pt x="96" y="117"/>
                  </a:lnTo>
                  <a:lnTo>
                    <a:pt x="125" y="67"/>
                  </a:lnTo>
                  <a:lnTo>
                    <a:pt x="144" y="79"/>
                  </a:lnTo>
                  <a:lnTo>
                    <a:pt x="142" y="97"/>
                  </a:lnTo>
                  <a:lnTo>
                    <a:pt x="167" y="110"/>
                  </a:lnTo>
                  <a:lnTo>
                    <a:pt x="175" y="126"/>
                  </a:lnTo>
                  <a:lnTo>
                    <a:pt x="192" y="97"/>
                  </a:lnTo>
                  <a:lnTo>
                    <a:pt x="192" y="74"/>
                  </a:lnTo>
                  <a:lnTo>
                    <a:pt x="227" y="85"/>
                  </a:lnTo>
                  <a:lnTo>
                    <a:pt x="241" y="84"/>
                  </a:lnTo>
                  <a:lnTo>
                    <a:pt x="256" y="94"/>
                  </a:lnTo>
                  <a:lnTo>
                    <a:pt x="259" y="65"/>
                  </a:lnTo>
                  <a:lnTo>
                    <a:pt x="291" y="58"/>
                  </a:lnTo>
                  <a:lnTo>
                    <a:pt x="282" y="32"/>
                  </a:lnTo>
                  <a:lnTo>
                    <a:pt x="299" y="12"/>
                  </a:lnTo>
                  <a:lnTo>
                    <a:pt x="326" y="24"/>
                  </a:lnTo>
                  <a:lnTo>
                    <a:pt x="367" y="0"/>
                  </a:lnTo>
                  <a:lnTo>
                    <a:pt x="386" y="4"/>
                  </a:lnTo>
                  <a:lnTo>
                    <a:pt x="413" y="1"/>
                  </a:lnTo>
                  <a:lnTo>
                    <a:pt x="410" y="18"/>
                  </a:lnTo>
                  <a:lnTo>
                    <a:pt x="452" y="41"/>
                  </a:lnTo>
                  <a:lnTo>
                    <a:pt x="500" y="50"/>
                  </a:lnTo>
                  <a:lnTo>
                    <a:pt x="526" y="48"/>
                  </a:lnTo>
                  <a:lnTo>
                    <a:pt x="539" y="59"/>
                  </a:lnTo>
                  <a:lnTo>
                    <a:pt x="520" y="85"/>
                  </a:lnTo>
                  <a:lnTo>
                    <a:pt x="526" y="99"/>
                  </a:lnTo>
                  <a:lnTo>
                    <a:pt x="516" y="116"/>
                  </a:lnTo>
                  <a:lnTo>
                    <a:pt x="519" y="143"/>
                  </a:lnTo>
                  <a:lnTo>
                    <a:pt x="500" y="139"/>
                  </a:lnTo>
                  <a:lnTo>
                    <a:pt x="490" y="143"/>
                  </a:lnTo>
                  <a:lnTo>
                    <a:pt x="478" y="155"/>
                  </a:lnTo>
                  <a:lnTo>
                    <a:pt x="461" y="155"/>
                  </a:lnTo>
                  <a:lnTo>
                    <a:pt x="444" y="171"/>
                  </a:lnTo>
                  <a:lnTo>
                    <a:pt x="426" y="172"/>
                  </a:lnTo>
                  <a:lnTo>
                    <a:pt x="419" y="185"/>
                  </a:lnTo>
                  <a:lnTo>
                    <a:pt x="429" y="201"/>
                  </a:lnTo>
                  <a:lnTo>
                    <a:pt x="439" y="217"/>
                  </a:lnTo>
                  <a:lnTo>
                    <a:pt x="427" y="235"/>
                  </a:lnTo>
                  <a:lnTo>
                    <a:pt x="419" y="241"/>
                  </a:lnTo>
                  <a:lnTo>
                    <a:pt x="429" y="261"/>
                  </a:lnTo>
                  <a:lnTo>
                    <a:pt x="432" y="284"/>
                  </a:lnTo>
                  <a:lnTo>
                    <a:pt x="441" y="296"/>
                  </a:lnTo>
                  <a:lnTo>
                    <a:pt x="476" y="316"/>
                  </a:lnTo>
                  <a:lnTo>
                    <a:pt x="496" y="327"/>
                  </a:lnTo>
                  <a:lnTo>
                    <a:pt x="505" y="339"/>
                  </a:lnTo>
                  <a:lnTo>
                    <a:pt x="559" y="392"/>
                  </a:lnTo>
                  <a:lnTo>
                    <a:pt x="559" y="408"/>
                  </a:lnTo>
                  <a:lnTo>
                    <a:pt x="566" y="411"/>
                  </a:lnTo>
                  <a:lnTo>
                    <a:pt x="566" y="428"/>
                  </a:lnTo>
                  <a:lnTo>
                    <a:pt x="578" y="443"/>
                  </a:lnTo>
                  <a:lnTo>
                    <a:pt x="592" y="458"/>
                  </a:lnTo>
                  <a:lnTo>
                    <a:pt x="604" y="477"/>
                  </a:lnTo>
                  <a:lnTo>
                    <a:pt x="627" y="495"/>
                  </a:lnTo>
                  <a:lnTo>
                    <a:pt x="640" y="507"/>
                  </a:lnTo>
                  <a:lnTo>
                    <a:pt x="655" y="510"/>
                  </a:lnTo>
                  <a:lnTo>
                    <a:pt x="666" y="516"/>
                  </a:lnTo>
                  <a:lnTo>
                    <a:pt x="696" y="516"/>
                  </a:lnTo>
                  <a:lnTo>
                    <a:pt x="708" y="519"/>
                  </a:lnTo>
                  <a:lnTo>
                    <a:pt x="728" y="516"/>
                  </a:lnTo>
                  <a:lnTo>
                    <a:pt x="742" y="524"/>
                  </a:lnTo>
                  <a:lnTo>
                    <a:pt x="739" y="535"/>
                  </a:lnTo>
                  <a:lnTo>
                    <a:pt x="719" y="548"/>
                  </a:lnTo>
                  <a:lnTo>
                    <a:pt x="719" y="556"/>
                  </a:lnTo>
                  <a:lnTo>
                    <a:pt x="727" y="570"/>
                  </a:lnTo>
                  <a:lnTo>
                    <a:pt x="743" y="570"/>
                  </a:lnTo>
                  <a:lnTo>
                    <a:pt x="774" y="576"/>
                  </a:lnTo>
                  <a:lnTo>
                    <a:pt x="837" y="611"/>
                  </a:lnTo>
                  <a:lnTo>
                    <a:pt x="863" y="629"/>
                  </a:lnTo>
                  <a:lnTo>
                    <a:pt x="878" y="646"/>
                  </a:lnTo>
                  <a:lnTo>
                    <a:pt x="906" y="654"/>
                  </a:lnTo>
                  <a:lnTo>
                    <a:pt x="918" y="663"/>
                  </a:lnTo>
                  <a:lnTo>
                    <a:pt x="925" y="674"/>
                  </a:lnTo>
                  <a:lnTo>
                    <a:pt x="922" y="695"/>
                  </a:lnTo>
                  <a:lnTo>
                    <a:pt x="915" y="704"/>
                  </a:lnTo>
                  <a:lnTo>
                    <a:pt x="918" y="718"/>
                  </a:lnTo>
                  <a:lnTo>
                    <a:pt x="913" y="721"/>
                  </a:lnTo>
                  <a:lnTo>
                    <a:pt x="912" y="726"/>
                  </a:lnTo>
                  <a:lnTo>
                    <a:pt x="898" y="720"/>
                  </a:lnTo>
                  <a:lnTo>
                    <a:pt x="887" y="706"/>
                  </a:lnTo>
                  <a:lnTo>
                    <a:pt x="880" y="691"/>
                  </a:lnTo>
                  <a:lnTo>
                    <a:pt x="881" y="678"/>
                  </a:lnTo>
                  <a:lnTo>
                    <a:pt x="873" y="674"/>
                  </a:lnTo>
                  <a:lnTo>
                    <a:pt x="847" y="674"/>
                  </a:lnTo>
                  <a:lnTo>
                    <a:pt x="843" y="666"/>
                  </a:lnTo>
                  <a:lnTo>
                    <a:pt x="826" y="658"/>
                  </a:lnTo>
                  <a:lnTo>
                    <a:pt x="815" y="660"/>
                  </a:lnTo>
                  <a:lnTo>
                    <a:pt x="808" y="665"/>
                  </a:lnTo>
                  <a:lnTo>
                    <a:pt x="803" y="683"/>
                  </a:lnTo>
                  <a:lnTo>
                    <a:pt x="794" y="694"/>
                  </a:lnTo>
                  <a:lnTo>
                    <a:pt x="794" y="704"/>
                  </a:lnTo>
                  <a:lnTo>
                    <a:pt x="791" y="716"/>
                  </a:lnTo>
                  <a:lnTo>
                    <a:pt x="780" y="724"/>
                  </a:lnTo>
                  <a:lnTo>
                    <a:pt x="780" y="736"/>
                  </a:lnTo>
                  <a:lnTo>
                    <a:pt x="785" y="744"/>
                  </a:lnTo>
                  <a:lnTo>
                    <a:pt x="799" y="746"/>
                  </a:lnTo>
                  <a:lnTo>
                    <a:pt x="821" y="767"/>
                  </a:lnTo>
                  <a:lnTo>
                    <a:pt x="826" y="776"/>
                  </a:lnTo>
                  <a:lnTo>
                    <a:pt x="823" y="797"/>
                  </a:lnTo>
                  <a:lnTo>
                    <a:pt x="828" y="805"/>
                  </a:lnTo>
                  <a:lnTo>
                    <a:pt x="821" y="817"/>
                  </a:lnTo>
                  <a:lnTo>
                    <a:pt x="808" y="820"/>
                  </a:lnTo>
                  <a:lnTo>
                    <a:pt x="794" y="834"/>
                  </a:lnTo>
                  <a:lnTo>
                    <a:pt x="792" y="872"/>
                  </a:lnTo>
                  <a:lnTo>
                    <a:pt x="769" y="889"/>
                  </a:lnTo>
                  <a:lnTo>
                    <a:pt x="766" y="908"/>
                  </a:lnTo>
                  <a:lnTo>
                    <a:pt x="756" y="923"/>
                  </a:lnTo>
                  <a:lnTo>
                    <a:pt x="731" y="924"/>
                  </a:lnTo>
                  <a:lnTo>
                    <a:pt x="714" y="908"/>
                  </a:lnTo>
                  <a:lnTo>
                    <a:pt x="713" y="895"/>
                  </a:lnTo>
                  <a:lnTo>
                    <a:pt x="717" y="889"/>
                  </a:lnTo>
                  <a:lnTo>
                    <a:pt x="727" y="883"/>
                  </a:lnTo>
                  <a:lnTo>
                    <a:pt x="737" y="872"/>
                  </a:lnTo>
                  <a:lnTo>
                    <a:pt x="739" y="857"/>
                  </a:lnTo>
                  <a:lnTo>
                    <a:pt x="737" y="840"/>
                  </a:lnTo>
                  <a:lnTo>
                    <a:pt x="742" y="837"/>
                  </a:lnTo>
                  <a:lnTo>
                    <a:pt x="748" y="837"/>
                  </a:lnTo>
                  <a:lnTo>
                    <a:pt x="756" y="827"/>
                  </a:lnTo>
                  <a:lnTo>
                    <a:pt x="757" y="813"/>
                  </a:lnTo>
                  <a:lnTo>
                    <a:pt x="748" y="799"/>
                  </a:lnTo>
                  <a:lnTo>
                    <a:pt x="740" y="770"/>
                  </a:lnTo>
                  <a:lnTo>
                    <a:pt x="733" y="759"/>
                  </a:lnTo>
                  <a:lnTo>
                    <a:pt x="728" y="735"/>
                  </a:lnTo>
                  <a:lnTo>
                    <a:pt x="722" y="709"/>
                  </a:lnTo>
                  <a:lnTo>
                    <a:pt x="710" y="701"/>
                  </a:lnTo>
                  <a:lnTo>
                    <a:pt x="701" y="707"/>
                  </a:lnTo>
                  <a:lnTo>
                    <a:pt x="679" y="701"/>
                  </a:lnTo>
                  <a:lnTo>
                    <a:pt x="673" y="689"/>
                  </a:lnTo>
                  <a:lnTo>
                    <a:pt x="656" y="687"/>
                  </a:lnTo>
                  <a:lnTo>
                    <a:pt x="649" y="680"/>
                  </a:lnTo>
                  <a:lnTo>
                    <a:pt x="652" y="672"/>
                  </a:lnTo>
                  <a:lnTo>
                    <a:pt x="653" y="657"/>
                  </a:lnTo>
                  <a:lnTo>
                    <a:pt x="644" y="643"/>
                  </a:lnTo>
                  <a:lnTo>
                    <a:pt x="629" y="642"/>
                  </a:lnTo>
                  <a:lnTo>
                    <a:pt x="615" y="642"/>
                  </a:lnTo>
                  <a:lnTo>
                    <a:pt x="615" y="631"/>
                  </a:lnTo>
                  <a:lnTo>
                    <a:pt x="603" y="626"/>
                  </a:lnTo>
                  <a:lnTo>
                    <a:pt x="594" y="629"/>
                  </a:lnTo>
                  <a:lnTo>
                    <a:pt x="583" y="623"/>
                  </a:lnTo>
                  <a:lnTo>
                    <a:pt x="566" y="591"/>
                  </a:lnTo>
                  <a:lnTo>
                    <a:pt x="549" y="590"/>
                  </a:lnTo>
                  <a:lnTo>
                    <a:pt x="533" y="583"/>
                  </a:lnTo>
                  <a:lnTo>
                    <a:pt x="522" y="593"/>
                  </a:lnTo>
                  <a:lnTo>
                    <a:pt x="508" y="593"/>
                  </a:lnTo>
                  <a:lnTo>
                    <a:pt x="505" y="579"/>
                  </a:lnTo>
                  <a:lnTo>
                    <a:pt x="491" y="570"/>
                  </a:lnTo>
                  <a:lnTo>
                    <a:pt x="476" y="568"/>
                  </a:lnTo>
                  <a:lnTo>
                    <a:pt x="444" y="544"/>
                  </a:lnTo>
                  <a:lnTo>
                    <a:pt x="410" y="501"/>
                  </a:lnTo>
                  <a:lnTo>
                    <a:pt x="400" y="498"/>
                  </a:lnTo>
                  <a:lnTo>
                    <a:pt x="397" y="486"/>
                  </a:lnTo>
                  <a:lnTo>
                    <a:pt x="383" y="466"/>
                  </a:lnTo>
                  <a:lnTo>
                    <a:pt x="360" y="464"/>
                  </a:lnTo>
                  <a:lnTo>
                    <a:pt x="357" y="451"/>
                  </a:lnTo>
                  <a:lnTo>
                    <a:pt x="334" y="429"/>
                  </a:lnTo>
                  <a:lnTo>
                    <a:pt x="322" y="414"/>
                  </a:lnTo>
                  <a:lnTo>
                    <a:pt x="303" y="405"/>
                  </a:lnTo>
                  <a:lnTo>
                    <a:pt x="303" y="382"/>
                  </a:lnTo>
                  <a:lnTo>
                    <a:pt x="291" y="374"/>
                  </a:lnTo>
                  <a:lnTo>
                    <a:pt x="291" y="360"/>
                  </a:lnTo>
                  <a:lnTo>
                    <a:pt x="276" y="336"/>
                  </a:lnTo>
                  <a:lnTo>
                    <a:pt x="270" y="324"/>
                  </a:lnTo>
                  <a:lnTo>
                    <a:pt x="265" y="314"/>
                  </a:lnTo>
                  <a:lnTo>
                    <a:pt x="257" y="302"/>
                  </a:lnTo>
                  <a:lnTo>
                    <a:pt x="234" y="295"/>
                  </a:lnTo>
                  <a:lnTo>
                    <a:pt x="218" y="284"/>
                  </a:lnTo>
                  <a:lnTo>
                    <a:pt x="164" y="270"/>
                  </a:lnTo>
                  <a:lnTo>
                    <a:pt x="122" y="293"/>
                  </a:lnTo>
                  <a:lnTo>
                    <a:pt x="122" y="307"/>
                  </a:lnTo>
                  <a:lnTo>
                    <a:pt x="109" y="325"/>
                  </a:lnTo>
                  <a:lnTo>
                    <a:pt x="69" y="331"/>
                  </a:lnTo>
                  <a:close/>
                  <a:moveTo>
                    <a:pt x="128" y="605"/>
                  </a:moveTo>
                  <a:lnTo>
                    <a:pt x="135" y="605"/>
                  </a:lnTo>
                  <a:lnTo>
                    <a:pt x="136" y="597"/>
                  </a:lnTo>
                  <a:lnTo>
                    <a:pt x="142" y="590"/>
                  </a:lnTo>
                  <a:lnTo>
                    <a:pt x="136" y="583"/>
                  </a:lnTo>
                  <a:lnTo>
                    <a:pt x="133" y="593"/>
                  </a:lnTo>
                  <a:lnTo>
                    <a:pt x="128" y="594"/>
                  </a:lnTo>
                  <a:lnTo>
                    <a:pt x="128" y="605"/>
                  </a:lnTo>
                  <a:close/>
                  <a:moveTo>
                    <a:pt x="334" y="473"/>
                  </a:moveTo>
                  <a:lnTo>
                    <a:pt x="345" y="478"/>
                  </a:lnTo>
                  <a:lnTo>
                    <a:pt x="341" y="470"/>
                  </a:lnTo>
                  <a:lnTo>
                    <a:pt x="334" y="473"/>
                  </a:lnTo>
                  <a:close/>
                  <a:moveTo>
                    <a:pt x="270" y="428"/>
                  </a:moveTo>
                  <a:lnTo>
                    <a:pt x="264" y="434"/>
                  </a:lnTo>
                  <a:lnTo>
                    <a:pt x="271" y="438"/>
                  </a:lnTo>
                  <a:lnTo>
                    <a:pt x="288" y="432"/>
                  </a:lnTo>
                  <a:lnTo>
                    <a:pt x="302" y="432"/>
                  </a:lnTo>
                  <a:lnTo>
                    <a:pt x="299" y="423"/>
                  </a:lnTo>
                  <a:lnTo>
                    <a:pt x="291" y="414"/>
                  </a:lnTo>
                  <a:lnTo>
                    <a:pt x="288" y="420"/>
                  </a:lnTo>
                  <a:lnTo>
                    <a:pt x="270" y="428"/>
                  </a:lnTo>
                  <a:close/>
                  <a:moveTo>
                    <a:pt x="170" y="824"/>
                  </a:moveTo>
                  <a:lnTo>
                    <a:pt x="176" y="820"/>
                  </a:lnTo>
                  <a:lnTo>
                    <a:pt x="184" y="824"/>
                  </a:lnTo>
                  <a:lnTo>
                    <a:pt x="196" y="819"/>
                  </a:lnTo>
                  <a:lnTo>
                    <a:pt x="196" y="801"/>
                  </a:lnTo>
                  <a:lnTo>
                    <a:pt x="202" y="790"/>
                  </a:lnTo>
                  <a:lnTo>
                    <a:pt x="218" y="791"/>
                  </a:lnTo>
                  <a:lnTo>
                    <a:pt x="227" y="801"/>
                  </a:lnTo>
                  <a:lnTo>
                    <a:pt x="236" y="801"/>
                  </a:lnTo>
                  <a:lnTo>
                    <a:pt x="242" y="788"/>
                  </a:lnTo>
                  <a:lnTo>
                    <a:pt x="242" y="759"/>
                  </a:lnTo>
                  <a:lnTo>
                    <a:pt x="245" y="750"/>
                  </a:lnTo>
                  <a:lnTo>
                    <a:pt x="242" y="718"/>
                  </a:lnTo>
                  <a:lnTo>
                    <a:pt x="248" y="689"/>
                  </a:lnTo>
                  <a:lnTo>
                    <a:pt x="227" y="671"/>
                  </a:lnTo>
                  <a:lnTo>
                    <a:pt x="245" y="658"/>
                  </a:lnTo>
                  <a:lnTo>
                    <a:pt x="247" y="646"/>
                  </a:lnTo>
                  <a:lnTo>
                    <a:pt x="244" y="626"/>
                  </a:lnTo>
                  <a:lnTo>
                    <a:pt x="233" y="616"/>
                  </a:lnTo>
                  <a:lnTo>
                    <a:pt x="221" y="594"/>
                  </a:lnTo>
                  <a:lnTo>
                    <a:pt x="215" y="600"/>
                  </a:lnTo>
                  <a:lnTo>
                    <a:pt x="201" y="590"/>
                  </a:lnTo>
                  <a:lnTo>
                    <a:pt x="189" y="590"/>
                  </a:lnTo>
                  <a:lnTo>
                    <a:pt x="160" y="625"/>
                  </a:lnTo>
                  <a:lnTo>
                    <a:pt x="146" y="626"/>
                  </a:lnTo>
                  <a:lnTo>
                    <a:pt x="128" y="614"/>
                  </a:lnTo>
                  <a:lnTo>
                    <a:pt x="128" y="632"/>
                  </a:lnTo>
                  <a:lnTo>
                    <a:pt x="125" y="645"/>
                  </a:lnTo>
                  <a:lnTo>
                    <a:pt x="138" y="657"/>
                  </a:lnTo>
                  <a:lnTo>
                    <a:pt x="141" y="669"/>
                  </a:lnTo>
                  <a:lnTo>
                    <a:pt x="150" y="678"/>
                  </a:lnTo>
                  <a:lnTo>
                    <a:pt x="150" y="698"/>
                  </a:lnTo>
                  <a:lnTo>
                    <a:pt x="141" y="710"/>
                  </a:lnTo>
                  <a:lnTo>
                    <a:pt x="144" y="720"/>
                  </a:lnTo>
                  <a:lnTo>
                    <a:pt x="160" y="721"/>
                  </a:lnTo>
                  <a:lnTo>
                    <a:pt x="160" y="727"/>
                  </a:lnTo>
                  <a:lnTo>
                    <a:pt x="150" y="739"/>
                  </a:lnTo>
                  <a:lnTo>
                    <a:pt x="143" y="767"/>
                  </a:lnTo>
                  <a:lnTo>
                    <a:pt x="150" y="778"/>
                  </a:lnTo>
                  <a:lnTo>
                    <a:pt x="158" y="811"/>
                  </a:lnTo>
                  <a:lnTo>
                    <a:pt x="170" y="824"/>
                  </a:lnTo>
                  <a:close/>
                  <a:moveTo>
                    <a:pt x="684" y="1038"/>
                  </a:moveTo>
                  <a:lnTo>
                    <a:pt x="682" y="1018"/>
                  </a:lnTo>
                  <a:lnTo>
                    <a:pt x="690" y="1008"/>
                  </a:lnTo>
                  <a:lnTo>
                    <a:pt x="688" y="990"/>
                  </a:lnTo>
                  <a:lnTo>
                    <a:pt x="675" y="970"/>
                  </a:lnTo>
                  <a:lnTo>
                    <a:pt x="688" y="930"/>
                  </a:lnTo>
                  <a:lnTo>
                    <a:pt x="704" y="917"/>
                  </a:lnTo>
                  <a:lnTo>
                    <a:pt x="707" y="895"/>
                  </a:lnTo>
                  <a:lnTo>
                    <a:pt x="695" y="880"/>
                  </a:lnTo>
                  <a:lnTo>
                    <a:pt x="675" y="900"/>
                  </a:lnTo>
                  <a:lnTo>
                    <a:pt x="666" y="898"/>
                  </a:lnTo>
                  <a:lnTo>
                    <a:pt x="647" y="889"/>
                  </a:lnTo>
                  <a:lnTo>
                    <a:pt x="630" y="908"/>
                  </a:lnTo>
                  <a:lnTo>
                    <a:pt x="594" y="905"/>
                  </a:lnTo>
                  <a:lnTo>
                    <a:pt x="563" y="914"/>
                  </a:lnTo>
                  <a:lnTo>
                    <a:pt x="542" y="911"/>
                  </a:lnTo>
                  <a:lnTo>
                    <a:pt x="526" y="900"/>
                  </a:lnTo>
                  <a:lnTo>
                    <a:pt x="510" y="901"/>
                  </a:lnTo>
                  <a:lnTo>
                    <a:pt x="499" y="909"/>
                  </a:lnTo>
                  <a:lnTo>
                    <a:pt x="493" y="901"/>
                  </a:lnTo>
                  <a:lnTo>
                    <a:pt x="474" y="911"/>
                  </a:lnTo>
                  <a:lnTo>
                    <a:pt x="471" y="938"/>
                  </a:lnTo>
                  <a:lnTo>
                    <a:pt x="488" y="953"/>
                  </a:lnTo>
                  <a:lnTo>
                    <a:pt x="507" y="950"/>
                  </a:lnTo>
                  <a:lnTo>
                    <a:pt x="537" y="972"/>
                  </a:lnTo>
                  <a:lnTo>
                    <a:pt x="552" y="976"/>
                  </a:lnTo>
                  <a:lnTo>
                    <a:pt x="568" y="992"/>
                  </a:lnTo>
                  <a:lnTo>
                    <a:pt x="604" y="1005"/>
                  </a:lnTo>
                  <a:lnTo>
                    <a:pt x="612" y="1001"/>
                  </a:lnTo>
                  <a:lnTo>
                    <a:pt x="627" y="1013"/>
                  </a:lnTo>
                  <a:lnTo>
                    <a:pt x="630" y="1025"/>
                  </a:lnTo>
                  <a:lnTo>
                    <a:pt x="669" y="1041"/>
                  </a:lnTo>
                  <a:lnTo>
                    <a:pt x="684" y="1038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88" name="Freeform 85"/>
            <p:cNvSpPr>
              <a:spLocks noChangeArrowheads="1"/>
            </p:cNvSpPr>
            <p:nvPr/>
          </p:nvSpPr>
          <p:spPr bwMode="auto">
            <a:xfrm>
              <a:off x="4576763" y="3201988"/>
              <a:ext cx="361950" cy="273050"/>
            </a:xfrm>
            <a:custGeom>
              <a:avLst/>
              <a:gdLst>
                <a:gd name="T0" fmla="*/ 583 w 1004"/>
                <a:gd name="T1" fmla="*/ 44 h 757"/>
                <a:gd name="T2" fmla="*/ 596 w 1004"/>
                <a:gd name="T3" fmla="*/ 67 h 757"/>
                <a:gd name="T4" fmla="*/ 651 w 1004"/>
                <a:gd name="T5" fmla="*/ 90 h 757"/>
                <a:gd name="T6" fmla="*/ 700 w 1004"/>
                <a:gd name="T7" fmla="*/ 118 h 757"/>
                <a:gd name="T8" fmla="*/ 748 w 1004"/>
                <a:gd name="T9" fmla="*/ 108 h 757"/>
                <a:gd name="T10" fmla="*/ 821 w 1004"/>
                <a:gd name="T11" fmla="*/ 113 h 757"/>
                <a:gd name="T12" fmla="*/ 910 w 1004"/>
                <a:gd name="T13" fmla="*/ 137 h 757"/>
                <a:gd name="T14" fmla="*/ 908 w 1004"/>
                <a:gd name="T15" fmla="*/ 159 h 757"/>
                <a:gd name="T16" fmla="*/ 902 w 1004"/>
                <a:gd name="T17" fmla="*/ 220 h 757"/>
                <a:gd name="T18" fmla="*/ 832 w 1004"/>
                <a:gd name="T19" fmla="*/ 266 h 757"/>
                <a:gd name="T20" fmla="*/ 761 w 1004"/>
                <a:gd name="T21" fmla="*/ 289 h 757"/>
                <a:gd name="T22" fmla="*/ 755 w 1004"/>
                <a:gd name="T23" fmla="*/ 322 h 757"/>
                <a:gd name="T24" fmla="*/ 748 w 1004"/>
                <a:gd name="T25" fmla="*/ 315 h 757"/>
                <a:gd name="T26" fmla="*/ 676 w 1004"/>
                <a:gd name="T27" fmla="*/ 416 h 757"/>
                <a:gd name="T28" fmla="*/ 683 w 1004"/>
                <a:gd name="T29" fmla="*/ 466 h 757"/>
                <a:gd name="T30" fmla="*/ 699 w 1004"/>
                <a:gd name="T31" fmla="*/ 518 h 757"/>
                <a:gd name="T32" fmla="*/ 647 w 1004"/>
                <a:gd name="T33" fmla="*/ 579 h 757"/>
                <a:gd name="T34" fmla="*/ 644 w 1004"/>
                <a:gd name="T35" fmla="*/ 620 h 757"/>
                <a:gd name="T36" fmla="*/ 567 w 1004"/>
                <a:gd name="T37" fmla="*/ 662 h 757"/>
                <a:gd name="T38" fmla="*/ 515 w 1004"/>
                <a:gd name="T39" fmla="*/ 671 h 757"/>
                <a:gd name="T40" fmla="*/ 482 w 1004"/>
                <a:gd name="T41" fmla="*/ 686 h 757"/>
                <a:gd name="T42" fmla="*/ 439 w 1004"/>
                <a:gd name="T43" fmla="*/ 689 h 757"/>
                <a:gd name="T44" fmla="*/ 364 w 1004"/>
                <a:gd name="T45" fmla="*/ 691 h 757"/>
                <a:gd name="T46" fmla="*/ 297 w 1004"/>
                <a:gd name="T47" fmla="*/ 730 h 757"/>
                <a:gd name="T48" fmla="*/ 246 w 1004"/>
                <a:gd name="T49" fmla="*/ 752 h 757"/>
                <a:gd name="T50" fmla="*/ 206 w 1004"/>
                <a:gd name="T51" fmla="*/ 683 h 757"/>
                <a:gd name="T52" fmla="*/ 136 w 1004"/>
                <a:gd name="T53" fmla="*/ 645 h 757"/>
                <a:gd name="T54" fmla="*/ 142 w 1004"/>
                <a:gd name="T55" fmla="*/ 572 h 757"/>
                <a:gd name="T56" fmla="*/ 147 w 1004"/>
                <a:gd name="T57" fmla="*/ 539 h 757"/>
                <a:gd name="T58" fmla="*/ 161 w 1004"/>
                <a:gd name="T59" fmla="*/ 457 h 757"/>
                <a:gd name="T60" fmla="*/ 141 w 1004"/>
                <a:gd name="T61" fmla="*/ 400 h 757"/>
                <a:gd name="T62" fmla="*/ 162 w 1004"/>
                <a:gd name="T63" fmla="*/ 359 h 757"/>
                <a:gd name="T64" fmla="*/ 177 w 1004"/>
                <a:gd name="T65" fmla="*/ 269 h 757"/>
                <a:gd name="T66" fmla="*/ 225 w 1004"/>
                <a:gd name="T67" fmla="*/ 225 h 757"/>
                <a:gd name="T68" fmla="*/ 167 w 1004"/>
                <a:gd name="T69" fmla="*/ 176 h 757"/>
                <a:gd name="T70" fmla="*/ 81 w 1004"/>
                <a:gd name="T71" fmla="*/ 195 h 757"/>
                <a:gd name="T72" fmla="*/ 63 w 1004"/>
                <a:gd name="T73" fmla="*/ 163 h 757"/>
                <a:gd name="T74" fmla="*/ 44 w 1004"/>
                <a:gd name="T75" fmla="*/ 147 h 757"/>
                <a:gd name="T76" fmla="*/ 34 w 1004"/>
                <a:gd name="T77" fmla="*/ 128 h 757"/>
                <a:gd name="T78" fmla="*/ 18 w 1004"/>
                <a:gd name="T79" fmla="*/ 122 h 757"/>
                <a:gd name="T80" fmla="*/ 17 w 1004"/>
                <a:gd name="T81" fmla="*/ 87 h 757"/>
                <a:gd name="T82" fmla="*/ 8 w 1004"/>
                <a:gd name="T83" fmla="*/ 55 h 757"/>
                <a:gd name="T84" fmla="*/ 75 w 1004"/>
                <a:gd name="T85" fmla="*/ 46 h 757"/>
                <a:gd name="T86" fmla="*/ 75 w 1004"/>
                <a:gd name="T87" fmla="*/ 18 h 757"/>
                <a:gd name="T88" fmla="*/ 122 w 1004"/>
                <a:gd name="T89" fmla="*/ 0 h 757"/>
                <a:gd name="T90" fmla="*/ 174 w 1004"/>
                <a:gd name="T91" fmla="*/ 12 h 757"/>
                <a:gd name="T92" fmla="*/ 231 w 1004"/>
                <a:gd name="T93" fmla="*/ 12 h 757"/>
                <a:gd name="T94" fmla="*/ 283 w 1004"/>
                <a:gd name="T95" fmla="*/ 24 h 757"/>
                <a:gd name="T96" fmla="*/ 407 w 1004"/>
                <a:gd name="T97" fmla="*/ 23 h 757"/>
                <a:gd name="T98" fmla="*/ 469 w 1004"/>
                <a:gd name="T99" fmla="*/ 44 h 757"/>
                <a:gd name="T100" fmla="*/ 541 w 1004"/>
                <a:gd name="T101" fmla="*/ 53 h 757"/>
                <a:gd name="T102" fmla="*/ 569 w 1004"/>
                <a:gd name="T103" fmla="*/ 36 h 757"/>
                <a:gd name="T104" fmla="*/ 986 w 1004"/>
                <a:gd name="T105" fmla="*/ 394 h 757"/>
                <a:gd name="T106" fmla="*/ 988 w 1004"/>
                <a:gd name="T107" fmla="*/ 376 h 757"/>
                <a:gd name="T108" fmla="*/ 913 w 1004"/>
                <a:gd name="T109" fmla="*/ 446 h 757"/>
                <a:gd name="T110" fmla="*/ 939 w 1004"/>
                <a:gd name="T111" fmla="*/ 409 h 757"/>
                <a:gd name="T112" fmla="*/ 888 w 1004"/>
                <a:gd name="T113" fmla="*/ 416 h 757"/>
                <a:gd name="T114" fmla="*/ 913 w 1004"/>
                <a:gd name="T115" fmla="*/ 446 h 757"/>
                <a:gd name="T116" fmla="*/ 824 w 1004"/>
                <a:gd name="T117" fmla="*/ 487 h 757"/>
                <a:gd name="T118" fmla="*/ 806 w 1004"/>
                <a:gd name="T119" fmla="*/ 475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04" h="757">
                  <a:moveTo>
                    <a:pt x="569" y="36"/>
                  </a:moveTo>
                  <a:lnTo>
                    <a:pt x="569" y="36"/>
                  </a:lnTo>
                  <a:cubicBezTo>
                    <a:pt x="583" y="44"/>
                    <a:pt x="583" y="44"/>
                    <a:pt x="583" y="44"/>
                  </a:cubicBezTo>
                  <a:cubicBezTo>
                    <a:pt x="584" y="49"/>
                    <a:pt x="584" y="49"/>
                    <a:pt x="584" y="49"/>
                  </a:cubicBezTo>
                  <a:cubicBezTo>
                    <a:pt x="595" y="50"/>
                    <a:pt x="595" y="50"/>
                    <a:pt x="595" y="50"/>
                  </a:cubicBezTo>
                  <a:cubicBezTo>
                    <a:pt x="596" y="67"/>
                    <a:pt x="596" y="67"/>
                    <a:pt x="596" y="67"/>
                  </a:cubicBezTo>
                  <a:cubicBezTo>
                    <a:pt x="595" y="81"/>
                    <a:pt x="595" y="81"/>
                    <a:pt x="595" y="81"/>
                  </a:cubicBezTo>
                  <a:cubicBezTo>
                    <a:pt x="619" y="78"/>
                    <a:pt x="619" y="78"/>
                    <a:pt x="619" y="78"/>
                  </a:cubicBezTo>
                  <a:cubicBezTo>
                    <a:pt x="651" y="90"/>
                    <a:pt x="651" y="90"/>
                    <a:pt x="651" y="90"/>
                  </a:cubicBezTo>
                  <a:cubicBezTo>
                    <a:pt x="667" y="107"/>
                    <a:pt x="667" y="107"/>
                    <a:pt x="667" y="107"/>
                  </a:cubicBezTo>
                  <a:cubicBezTo>
                    <a:pt x="682" y="99"/>
                    <a:pt x="682" y="99"/>
                    <a:pt x="682" y="99"/>
                  </a:cubicBezTo>
                  <a:cubicBezTo>
                    <a:pt x="700" y="118"/>
                    <a:pt x="700" y="118"/>
                    <a:pt x="700" y="118"/>
                  </a:cubicBezTo>
                  <a:cubicBezTo>
                    <a:pt x="723" y="118"/>
                    <a:pt x="723" y="118"/>
                    <a:pt x="723" y="118"/>
                  </a:cubicBezTo>
                  <a:cubicBezTo>
                    <a:pt x="734" y="124"/>
                    <a:pt x="734" y="124"/>
                    <a:pt x="734" y="124"/>
                  </a:cubicBezTo>
                  <a:cubicBezTo>
                    <a:pt x="748" y="108"/>
                    <a:pt x="748" y="108"/>
                    <a:pt x="748" y="108"/>
                  </a:cubicBezTo>
                  <a:cubicBezTo>
                    <a:pt x="784" y="107"/>
                    <a:pt x="784" y="107"/>
                    <a:pt x="784" y="107"/>
                  </a:cubicBezTo>
                  <a:cubicBezTo>
                    <a:pt x="798" y="114"/>
                    <a:pt x="798" y="114"/>
                    <a:pt x="798" y="114"/>
                  </a:cubicBezTo>
                  <a:cubicBezTo>
                    <a:pt x="821" y="113"/>
                    <a:pt x="821" y="113"/>
                    <a:pt x="821" y="113"/>
                  </a:cubicBezTo>
                  <a:cubicBezTo>
                    <a:pt x="844" y="125"/>
                    <a:pt x="844" y="125"/>
                    <a:pt x="844" y="125"/>
                  </a:cubicBezTo>
                  <a:cubicBezTo>
                    <a:pt x="882" y="122"/>
                    <a:pt x="882" y="122"/>
                    <a:pt x="882" y="122"/>
                  </a:cubicBezTo>
                  <a:cubicBezTo>
                    <a:pt x="910" y="137"/>
                    <a:pt x="910" y="137"/>
                    <a:pt x="910" y="137"/>
                  </a:cubicBezTo>
                  <a:cubicBezTo>
                    <a:pt x="920" y="142"/>
                    <a:pt x="920" y="142"/>
                    <a:pt x="920" y="142"/>
                  </a:cubicBezTo>
                  <a:cubicBezTo>
                    <a:pt x="920" y="150"/>
                    <a:pt x="920" y="150"/>
                    <a:pt x="920" y="150"/>
                  </a:cubicBezTo>
                  <a:cubicBezTo>
                    <a:pt x="908" y="159"/>
                    <a:pt x="908" y="159"/>
                    <a:pt x="908" y="159"/>
                  </a:cubicBezTo>
                  <a:cubicBezTo>
                    <a:pt x="913" y="185"/>
                    <a:pt x="913" y="185"/>
                    <a:pt x="913" y="185"/>
                  </a:cubicBezTo>
                  <a:cubicBezTo>
                    <a:pt x="910" y="205"/>
                    <a:pt x="910" y="205"/>
                    <a:pt x="910" y="205"/>
                  </a:cubicBezTo>
                  <a:cubicBezTo>
                    <a:pt x="902" y="220"/>
                    <a:pt x="902" y="220"/>
                    <a:pt x="902" y="220"/>
                  </a:cubicBezTo>
                  <a:cubicBezTo>
                    <a:pt x="871" y="238"/>
                    <a:pt x="871" y="238"/>
                    <a:pt x="871" y="238"/>
                  </a:cubicBezTo>
                  <a:cubicBezTo>
                    <a:pt x="871" y="238"/>
                    <a:pt x="859" y="255"/>
                    <a:pt x="858" y="255"/>
                  </a:cubicBezTo>
                  <a:cubicBezTo>
                    <a:pt x="856" y="257"/>
                    <a:pt x="832" y="266"/>
                    <a:pt x="832" y="266"/>
                  </a:cubicBezTo>
                  <a:cubicBezTo>
                    <a:pt x="800" y="264"/>
                    <a:pt x="800" y="264"/>
                    <a:pt x="800" y="264"/>
                  </a:cubicBezTo>
                  <a:cubicBezTo>
                    <a:pt x="780" y="280"/>
                    <a:pt x="780" y="280"/>
                    <a:pt x="780" y="280"/>
                  </a:cubicBezTo>
                  <a:cubicBezTo>
                    <a:pt x="761" y="289"/>
                    <a:pt x="761" y="289"/>
                    <a:pt x="761" y="289"/>
                  </a:cubicBezTo>
                  <a:cubicBezTo>
                    <a:pt x="771" y="296"/>
                    <a:pt x="771" y="296"/>
                    <a:pt x="771" y="296"/>
                  </a:cubicBezTo>
                  <a:cubicBezTo>
                    <a:pt x="766" y="315"/>
                    <a:pt x="766" y="315"/>
                    <a:pt x="766" y="315"/>
                  </a:cubicBezTo>
                  <a:cubicBezTo>
                    <a:pt x="755" y="322"/>
                    <a:pt x="755" y="322"/>
                    <a:pt x="755" y="322"/>
                  </a:cubicBezTo>
                  <a:cubicBezTo>
                    <a:pt x="754" y="321"/>
                    <a:pt x="754" y="321"/>
                    <a:pt x="754" y="321"/>
                  </a:cubicBezTo>
                  <a:cubicBezTo>
                    <a:pt x="757" y="318"/>
                    <a:pt x="757" y="318"/>
                    <a:pt x="757" y="318"/>
                  </a:cubicBezTo>
                  <a:cubicBezTo>
                    <a:pt x="748" y="315"/>
                    <a:pt x="748" y="315"/>
                    <a:pt x="748" y="315"/>
                  </a:cubicBezTo>
                  <a:cubicBezTo>
                    <a:pt x="725" y="354"/>
                    <a:pt x="725" y="354"/>
                    <a:pt x="725" y="354"/>
                  </a:cubicBezTo>
                  <a:cubicBezTo>
                    <a:pt x="708" y="362"/>
                    <a:pt x="708" y="362"/>
                    <a:pt x="708" y="362"/>
                  </a:cubicBezTo>
                  <a:cubicBezTo>
                    <a:pt x="676" y="416"/>
                    <a:pt x="676" y="416"/>
                    <a:pt x="676" y="416"/>
                  </a:cubicBezTo>
                  <a:cubicBezTo>
                    <a:pt x="667" y="426"/>
                    <a:pt x="667" y="426"/>
                    <a:pt x="667" y="426"/>
                  </a:cubicBezTo>
                  <a:cubicBezTo>
                    <a:pt x="680" y="449"/>
                    <a:pt x="680" y="449"/>
                    <a:pt x="680" y="449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97" y="472"/>
                    <a:pt x="697" y="472"/>
                    <a:pt x="697" y="472"/>
                  </a:cubicBezTo>
                  <a:cubicBezTo>
                    <a:pt x="717" y="500"/>
                    <a:pt x="717" y="500"/>
                    <a:pt x="717" y="500"/>
                  </a:cubicBezTo>
                  <a:cubicBezTo>
                    <a:pt x="699" y="518"/>
                    <a:pt x="699" y="518"/>
                    <a:pt x="699" y="518"/>
                  </a:cubicBezTo>
                  <a:cubicBezTo>
                    <a:pt x="671" y="524"/>
                    <a:pt x="671" y="524"/>
                    <a:pt x="671" y="524"/>
                  </a:cubicBezTo>
                  <a:cubicBezTo>
                    <a:pt x="673" y="544"/>
                    <a:pt x="673" y="544"/>
                    <a:pt x="673" y="544"/>
                  </a:cubicBezTo>
                  <a:cubicBezTo>
                    <a:pt x="647" y="579"/>
                    <a:pt x="647" y="579"/>
                    <a:pt x="647" y="579"/>
                  </a:cubicBezTo>
                  <a:cubicBezTo>
                    <a:pt x="644" y="604"/>
                    <a:pt x="644" y="604"/>
                    <a:pt x="644" y="604"/>
                  </a:cubicBezTo>
                  <a:cubicBezTo>
                    <a:pt x="650" y="610"/>
                    <a:pt x="650" y="610"/>
                    <a:pt x="650" y="610"/>
                  </a:cubicBezTo>
                  <a:cubicBezTo>
                    <a:pt x="644" y="620"/>
                    <a:pt x="644" y="620"/>
                    <a:pt x="644" y="620"/>
                  </a:cubicBezTo>
                  <a:cubicBezTo>
                    <a:pt x="616" y="622"/>
                    <a:pt x="616" y="622"/>
                    <a:pt x="616" y="622"/>
                  </a:cubicBezTo>
                  <a:cubicBezTo>
                    <a:pt x="567" y="645"/>
                    <a:pt x="567" y="645"/>
                    <a:pt x="567" y="645"/>
                  </a:cubicBezTo>
                  <a:cubicBezTo>
                    <a:pt x="567" y="662"/>
                    <a:pt x="567" y="662"/>
                    <a:pt x="567" y="662"/>
                  </a:cubicBezTo>
                  <a:cubicBezTo>
                    <a:pt x="547" y="692"/>
                    <a:pt x="547" y="692"/>
                    <a:pt x="547" y="692"/>
                  </a:cubicBezTo>
                  <a:cubicBezTo>
                    <a:pt x="531" y="685"/>
                    <a:pt x="531" y="685"/>
                    <a:pt x="531" y="685"/>
                  </a:cubicBezTo>
                  <a:cubicBezTo>
                    <a:pt x="515" y="671"/>
                    <a:pt x="515" y="671"/>
                    <a:pt x="515" y="671"/>
                  </a:cubicBezTo>
                  <a:cubicBezTo>
                    <a:pt x="508" y="685"/>
                    <a:pt x="508" y="685"/>
                    <a:pt x="508" y="685"/>
                  </a:cubicBezTo>
                  <a:cubicBezTo>
                    <a:pt x="494" y="697"/>
                    <a:pt x="494" y="697"/>
                    <a:pt x="494" y="697"/>
                  </a:cubicBezTo>
                  <a:cubicBezTo>
                    <a:pt x="482" y="686"/>
                    <a:pt x="482" y="686"/>
                    <a:pt x="482" y="686"/>
                  </a:cubicBezTo>
                  <a:cubicBezTo>
                    <a:pt x="466" y="685"/>
                    <a:pt x="466" y="685"/>
                    <a:pt x="466" y="685"/>
                  </a:cubicBezTo>
                  <a:cubicBezTo>
                    <a:pt x="462" y="692"/>
                    <a:pt x="462" y="692"/>
                    <a:pt x="462" y="692"/>
                  </a:cubicBezTo>
                  <a:cubicBezTo>
                    <a:pt x="439" y="689"/>
                    <a:pt x="439" y="689"/>
                    <a:pt x="439" y="689"/>
                  </a:cubicBezTo>
                  <a:cubicBezTo>
                    <a:pt x="405" y="680"/>
                    <a:pt x="405" y="680"/>
                    <a:pt x="405" y="680"/>
                  </a:cubicBezTo>
                  <a:cubicBezTo>
                    <a:pt x="393" y="688"/>
                    <a:pt x="393" y="688"/>
                    <a:pt x="393" y="688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38" y="717"/>
                    <a:pt x="338" y="717"/>
                    <a:pt x="338" y="717"/>
                  </a:cubicBezTo>
                  <a:cubicBezTo>
                    <a:pt x="307" y="720"/>
                    <a:pt x="307" y="720"/>
                    <a:pt x="307" y="720"/>
                  </a:cubicBezTo>
                  <a:cubicBezTo>
                    <a:pt x="297" y="730"/>
                    <a:pt x="297" y="730"/>
                    <a:pt x="297" y="730"/>
                  </a:cubicBezTo>
                  <a:cubicBezTo>
                    <a:pt x="297" y="744"/>
                    <a:pt x="297" y="744"/>
                    <a:pt x="297" y="744"/>
                  </a:cubicBezTo>
                  <a:cubicBezTo>
                    <a:pt x="272" y="756"/>
                    <a:pt x="272" y="756"/>
                    <a:pt x="272" y="756"/>
                  </a:cubicBezTo>
                  <a:cubicBezTo>
                    <a:pt x="246" y="752"/>
                    <a:pt x="246" y="752"/>
                    <a:pt x="246" y="752"/>
                  </a:cubicBezTo>
                  <a:cubicBezTo>
                    <a:pt x="219" y="726"/>
                    <a:pt x="219" y="726"/>
                    <a:pt x="219" y="726"/>
                  </a:cubicBezTo>
                  <a:cubicBezTo>
                    <a:pt x="203" y="688"/>
                    <a:pt x="203" y="688"/>
                    <a:pt x="203" y="688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173" y="651"/>
                    <a:pt x="173" y="651"/>
                    <a:pt x="173" y="651"/>
                  </a:cubicBezTo>
                  <a:cubicBezTo>
                    <a:pt x="150" y="648"/>
                    <a:pt x="150" y="648"/>
                    <a:pt x="150" y="648"/>
                  </a:cubicBezTo>
                  <a:cubicBezTo>
                    <a:pt x="136" y="645"/>
                    <a:pt x="136" y="645"/>
                    <a:pt x="136" y="645"/>
                  </a:cubicBezTo>
                  <a:cubicBezTo>
                    <a:pt x="136" y="625"/>
                    <a:pt x="136" y="625"/>
                    <a:pt x="136" y="625"/>
                  </a:cubicBezTo>
                  <a:cubicBezTo>
                    <a:pt x="124" y="607"/>
                    <a:pt x="124" y="607"/>
                    <a:pt x="124" y="607"/>
                  </a:cubicBezTo>
                  <a:cubicBezTo>
                    <a:pt x="142" y="572"/>
                    <a:pt x="142" y="572"/>
                    <a:pt x="142" y="572"/>
                  </a:cubicBezTo>
                  <a:cubicBezTo>
                    <a:pt x="162" y="555"/>
                    <a:pt x="162" y="555"/>
                    <a:pt x="162" y="555"/>
                  </a:cubicBezTo>
                  <a:cubicBezTo>
                    <a:pt x="165" y="541"/>
                    <a:pt x="165" y="541"/>
                    <a:pt x="165" y="541"/>
                  </a:cubicBezTo>
                  <a:cubicBezTo>
                    <a:pt x="147" y="539"/>
                    <a:pt x="147" y="539"/>
                    <a:pt x="147" y="539"/>
                  </a:cubicBezTo>
                  <a:cubicBezTo>
                    <a:pt x="136" y="515"/>
                    <a:pt x="136" y="515"/>
                    <a:pt x="136" y="515"/>
                  </a:cubicBezTo>
                  <a:cubicBezTo>
                    <a:pt x="162" y="491"/>
                    <a:pt x="162" y="491"/>
                    <a:pt x="162" y="491"/>
                  </a:cubicBezTo>
                  <a:cubicBezTo>
                    <a:pt x="161" y="457"/>
                    <a:pt x="161" y="457"/>
                    <a:pt x="161" y="457"/>
                  </a:cubicBezTo>
                  <a:cubicBezTo>
                    <a:pt x="142" y="445"/>
                    <a:pt x="142" y="445"/>
                    <a:pt x="142" y="445"/>
                  </a:cubicBezTo>
                  <a:cubicBezTo>
                    <a:pt x="121" y="405"/>
                    <a:pt x="121" y="405"/>
                    <a:pt x="121" y="405"/>
                  </a:cubicBezTo>
                  <a:cubicBezTo>
                    <a:pt x="141" y="400"/>
                    <a:pt x="141" y="400"/>
                    <a:pt x="141" y="400"/>
                  </a:cubicBezTo>
                  <a:cubicBezTo>
                    <a:pt x="154" y="403"/>
                    <a:pt x="154" y="403"/>
                    <a:pt x="154" y="403"/>
                  </a:cubicBezTo>
                  <a:cubicBezTo>
                    <a:pt x="176" y="374"/>
                    <a:pt x="176" y="374"/>
                    <a:pt x="176" y="374"/>
                  </a:cubicBezTo>
                  <a:cubicBezTo>
                    <a:pt x="162" y="359"/>
                    <a:pt x="162" y="359"/>
                    <a:pt x="162" y="359"/>
                  </a:cubicBezTo>
                  <a:cubicBezTo>
                    <a:pt x="179" y="342"/>
                    <a:pt x="179" y="342"/>
                    <a:pt x="179" y="342"/>
                  </a:cubicBezTo>
                  <a:cubicBezTo>
                    <a:pt x="182" y="290"/>
                    <a:pt x="182" y="290"/>
                    <a:pt x="182" y="290"/>
                  </a:cubicBezTo>
                  <a:cubicBezTo>
                    <a:pt x="177" y="269"/>
                    <a:pt x="177" y="269"/>
                    <a:pt x="177" y="269"/>
                  </a:cubicBezTo>
                  <a:cubicBezTo>
                    <a:pt x="208" y="240"/>
                    <a:pt x="208" y="240"/>
                    <a:pt x="208" y="240"/>
                  </a:cubicBezTo>
                  <a:cubicBezTo>
                    <a:pt x="220" y="240"/>
                    <a:pt x="220" y="240"/>
                    <a:pt x="220" y="240"/>
                  </a:cubicBezTo>
                  <a:cubicBezTo>
                    <a:pt x="225" y="225"/>
                    <a:pt x="225" y="225"/>
                    <a:pt x="225" y="225"/>
                  </a:cubicBezTo>
                  <a:cubicBezTo>
                    <a:pt x="208" y="200"/>
                    <a:pt x="208" y="200"/>
                    <a:pt x="208" y="20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81" y="195"/>
                    <a:pt x="81" y="195"/>
                    <a:pt x="81" y="195"/>
                  </a:cubicBezTo>
                  <a:cubicBezTo>
                    <a:pt x="73" y="183"/>
                    <a:pt x="73" y="183"/>
                    <a:pt x="73" y="183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40" y="134"/>
                    <a:pt x="40" y="134"/>
                    <a:pt x="40" y="134"/>
                  </a:cubicBezTo>
                  <a:cubicBezTo>
                    <a:pt x="34" y="128"/>
                    <a:pt x="34" y="128"/>
                    <a:pt x="34" y="128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74" y="12"/>
                    <a:pt x="174" y="12"/>
                    <a:pt x="174" y="12"/>
                  </a:cubicBezTo>
                  <a:cubicBezTo>
                    <a:pt x="190" y="12"/>
                    <a:pt x="190" y="12"/>
                    <a:pt x="190" y="12"/>
                  </a:cubicBezTo>
                  <a:cubicBezTo>
                    <a:pt x="210" y="21"/>
                    <a:pt x="210" y="21"/>
                    <a:pt x="210" y="21"/>
                  </a:cubicBezTo>
                  <a:cubicBezTo>
                    <a:pt x="231" y="12"/>
                    <a:pt x="231" y="12"/>
                    <a:pt x="231" y="12"/>
                  </a:cubicBezTo>
                  <a:cubicBezTo>
                    <a:pt x="255" y="4"/>
                    <a:pt x="255" y="4"/>
                    <a:pt x="255" y="4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367" y="40"/>
                    <a:pt x="367" y="40"/>
                    <a:pt x="367" y="40"/>
                  </a:cubicBezTo>
                  <a:cubicBezTo>
                    <a:pt x="407" y="23"/>
                    <a:pt x="407" y="23"/>
                    <a:pt x="407" y="23"/>
                  </a:cubicBezTo>
                  <a:cubicBezTo>
                    <a:pt x="436" y="24"/>
                    <a:pt x="436" y="24"/>
                    <a:pt x="436" y="24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69" y="44"/>
                    <a:pt x="469" y="44"/>
                    <a:pt x="469" y="44"/>
                  </a:cubicBezTo>
                  <a:cubicBezTo>
                    <a:pt x="485" y="29"/>
                    <a:pt x="485" y="29"/>
                    <a:pt x="485" y="29"/>
                  </a:cubicBezTo>
                  <a:cubicBezTo>
                    <a:pt x="498" y="29"/>
                    <a:pt x="498" y="29"/>
                    <a:pt x="498" y="29"/>
                  </a:cubicBezTo>
                  <a:cubicBezTo>
                    <a:pt x="541" y="53"/>
                    <a:pt x="541" y="53"/>
                    <a:pt x="541" y="53"/>
                  </a:cubicBezTo>
                  <a:cubicBezTo>
                    <a:pt x="550" y="43"/>
                    <a:pt x="550" y="43"/>
                    <a:pt x="550" y="43"/>
                  </a:cubicBezTo>
                  <a:cubicBezTo>
                    <a:pt x="561" y="41"/>
                    <a:pt x="561" y="41"/>
                    <a:pt x="561" y="41"/>
                  </a:cubicBezTo>
                  <a:cubicBezTo>
                    <a:pt x="569" y="36"/>
                    <a:pt x="569" y="36"/>
                    <a:pt x="569" y="36"/>
                  </a:cubicBezTo>
                  <a:close/>
                  <a:moveTo>
                    <a:pt x="960" y="393"/>
                  </a:moveTo>
                  <a:lnTo>
                    <a:pt x="960" y="393"/>
                  </a:lnTo>
                  <a:cubicBezTo>
                    <a:pt x="986" y="394"/>
                    <a:pt x="986" y="394"/>
                    <a:pt x="986" y="394"/>
                  </a:cubicBezTo>
                  <a:cubicBezTo>
                    <a:pt x="1000" y="402"/>
                    <a:pt x="1000" y="402"/>
                    <a:pt x="1000" y="402"/>
                  </a:cubicBezTo>
                  <a:cubicBezTo>
                    <a:pt x="1003" y="394"/>
                    <a:pt x="1003" y="394"/>
                    <a:pt x="1003" y="394"/>
                  </a:cubicBezTo>
                  <a:cubicBezTo>
                    <a:pt x="988" y="376"/>
                    <a:pt x="988" y="376"/>
                    <a:pt x="988" y="376"/>
                  </a:cubicBezTo>
                  <a:cubicBezTo>
                    <a:pt x="963" y="380"/>
                    <a:pt x="963" y="380"/>
                    <a:pt x="963" y="380"/>
                  </a:cubicBezTo>
                  <a:cubicBezTo>
                    <a:pt x="960" y="393"/>
                    <a:pt x="960" y="393"/>
                    <a:pt x="960" y="393"/>
                  </a:cubicBezTo>
                  <a:close/>
                  <a:moveTo>
                    <a:pt x="913" y="446"/>
                  </a:moveTo>
                  <a:lnTo>
                    <a:pt x="913" y="446"/>
                  </a:lnTo>
                  <a:cubicBezTo>
                    <a:pt x="920" y="426"/>
                    <a:pt x="920" y="426"/>
                    <a:pt x="920" y="426"/>
                  </a:cubicBezTo>
                  <a:cubicBezTo>
                    <a:pt x="939" y="409"/>
                    <a:pt x="939" y="409"/>
                    <a:pt x="939" y="409"/>
                  </a:cubicBezTo>
                  <a:cubicBezTo>
                    <a:pt x="922" y="408"/>
                    <a:pt x="922" y="408"/>
                    <a:pt x="922" y="408"/>
                  </a:cubicBezTo>
                  <a:cubicBezTo>
                    <a:pt x="904" y="405"/>
                    <a:pt x="904" y="405"/>
                    <a:pt x="904" y="405"/>
                  </a:cubicBezTo>
                  <a:cubicBezTo>
                    <a:pt x="888" y="416"/>
                    <a:pt x="888" y="416"/>
                    <a:pt x="888" y="416"/>
                  </a:cubicBezTo>
                  <a:cubicBezTo>
                    <a:pt x="884" y="429"/>
                    <a:pt x="884" y="429"/>
                    <a:pt x="884" y="429"/>
                  </a:cubicBezTo>
                  <a:cubicBezTo>
                    <a:pt x="900" y="435"/>
                    <a:pt x="900" y="435"/>
                    <a:pt x="900" y="435"/>
                  </a:cubicBezTo>
                  <a:cubicBezTo>
                    <a:pt x="913" y="446"/>
                    <a:pt x="913" y="446"/>
                    <a:pt x="913" y="446"/>
                  </a:cubicBezTo>
                  <a:close/>
                  <a:moveTo>
                    <a:pt x="815" y="501"/>
                  </a:moveTo>
                  <a:lnTo>
                    <a:pt x="815" y="501"/>
                  </a:lnTo>
                  <a:cubicBezTo>
                    <a:pt x="824" y="487"/>
                    <a:pt x="824" y="487"/>
                    <a:pt x="824" y="487"/>
                  </a:cubicBezTo>
                  <a:cubicBezTo>
                    <a:pt x="833" y="478"/>
                    <a:pt x="833" y="478"/>
                    <a:pt x="833" y="478"/>
                  </a:cubicBezTo>
                  <a:cubicBezTo>
                    <a:pt x="826" y="468"/>
                    <a:pt x="826" y="468"/>
                    <a:pt x="826" y="468"/>
                  </a:cubicBezTo>
                  <a:cubicBezTo>
                    <a:pt x="806" y="475"/>
                    <a:pt x="806" y="475"/>
                    <a:pt x="806" y="475"/>
                  </a:cubicBezTo>
                  <a:cubicBezTo>
                    <a:pt x="803" y="489"/>
                    <a:pt x="803" y="489"/>
                    <a:pt x="803" y="489"/>
                  </a:cubicBezTo>
                  <a:lnTo>
                    <a:pt x="815" y="50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89" name="Freeform 86"/>
            <p:cNvSpPr>
              <a:spLocks noChangeArrowheads="1"/>
            </p:cNvSpPr>
            <p:nvPr/>
          </p:nvSpPr>
          <p:spPr bwMode="auto">
            <a:xfrm>
              <a:off x="4567238" y="3260725"/>
              <a:ext cx="90487" cy="180975"/>
            </a:xfrm>
            <a:custGeom>
              <a:avLst/>
              <a:gdLst>
                <a:gd name="T0" fmla="*/ 163 w 253"/>
                <a:gd name="T1" fmla="*/ 462 h 504"/>
                <a:gd name="T2" fmla="*/ 169 w 253"/>
                <a:gd name="T3" fmla="*/ 409 h 504"/>
                <a:gd name="T4" fmla="*/ 192 w 253"/>
                <a:gd name="T5" fmla="*/ 378 h 504"/>
                <a:gd name="T6" fmla="*/ 163 w 253"/>
                <a:gd name="T7" fmla="*/ 352 h 504"/>
                <a:gd name="T8" fmla="*/ 188 w 253"/>
                <a:gd name="T9" fmla="*/ 294 h 504"/>
                <a:gd name="T10" fmla="*/ 148 w 253"/>
                <a:gd name="T11" fmla="*/ 242 h 504"/>
                <a:gd name="T12" fmla="*/ 181 w 253"/>
                <a:gd name="T13" fmla="*/ 240 h 504"/>
                <a:gd name="T14" fmla="*/ 189 w 253"/>
                <a:gd name="T15" fmla="*/ 196 h 504"/>
                <a:gd name="T16" fmla="*/ 209 w 253"/>
                <a:gd name="T17" fmla="*/ 127 h 504"/>
                <a:gd name="T18" fmla="*/ 235 w 253"/>
                <a:gd name="T19" fmla="*/ 77 h 504"/>
                <a:gd name="T20" fmla="*/ 252 w 253"/>
                <a:gd name="T21" fmla="*/ 62 h 504"/>
                <a:gd name="T22" fmla="*/ 233 w 253"/>
                <a:gd name="T23" fmla="*/ 17 h 504"/>
                <a:gd name="T24" fmla="*/ 178 w 253"/>
                <a:gd name="T25" fmla="*/ 28 h 504"/>
                <a:gd name="T26" fmla="*/ 108 w 253"/>
                <a:gd name="T27" fmla="*/ 32 h 504"/>
                <a:gd name="T28" fmla="*/ 104 w 253"/>
                <a:gd name="T29" fmla="*/ 3 h 504"/>
                <a:gd name="T30" fmla="*/ 53 w 253"/>
                <a:gd name="T31" fmla="*/ 5 h 504"/>
                <a:gd name="T32" fmla="*/ 67 w 253"/>
                <a:gd name="T33" fmla="*/ 49 h 504"/>
                <a:gd name="T34" fmla="*/ 64 w 253"/>
                <a:gd name="T35" fmla="*/ 109 h 504"/>
                <a:gd name="T36" fmla="*/ 70 w 253"/>
                <a:gd name="T37" fmla="*/ 146 h 504"/>
                <a:gd name="T38" fmla="*/ 52 w 253"/>
                <a:gd name="T39" fmla="*/ 178 h 504"/>
                <a:gd name="T40" fmla="*/ 32 w 253"/>
                <a:gd name="T41" fmla="*/ 231 h 504"/>
                <a:gd name="T42" fmla="*/ 10 w 253"/>
                <a:gd name="T43" fmla="*/ 277 h 504"/>
                <a:gd name="T44" fmla="*/ 0 w 253"/>
                <a:gd name="T45" fmla="*/ 335 h 504"/>
                <a:gd name="T46" fmla="*/ 24 w 253"/>
                <a:gd name="T47" fmla="*/ 324 h 504"/>
                <a:gd name="T48" fmla="*/ 39 w 253"/>
                <a:gd name="T49" fmla="*/ 324 h 504"/>
                <a:gd name="T50" fmla="*/ 19 w 253"/>
                <a:gd name="T51" fmla="*/ 344 h 504"/>
                <a:gd name="T52" fmla="*/ 26 w 253"/>
                <a:gd name="T53" fmla="*/ 369 h 504"/>
                <a:gd name="T54" fmla="*/ 58 w 253"/>
                <a:gd name="T55" fmla="*/ 358 h 504"/>
                <a:gd name="T56" fmla="*/ 55 w 253"/>
                <a:gd name="T57" fmla="*/ 390 h 504"/>
                <a:gd name="T58" fmla="*/ 49 w 253"/>
                <a:gd name="T59" fmla="*/ 453 h 504"/>
                <a:gd name="T60" fmla="*/ 35 w 253"/>
                <a:gd name="T61" fmla="*/ 493 h 504"/>
                <a:gd name="T62" fmla="*/ 64 w 253"/>
                <a:gd name="T63" fmla="*/ 480 h 504"/>
                <a:gd name="T64" fmla="*/ 114 w 253"/>
                <a:gd name="T65" fmla="*/ 503 h 504"/>
                <a:gd name="T66" fmla="*/ 159 w 253"/>
                <a:gd name="T67" fmla="*/ 488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504">
                  <a:moveTo>
                    <a:pt x="163" y="482"/>
                  </a:moveTo>
                  <a:lnTo>
                    <a:pt x="163" y="462"/>
                  </a:lnTo>
                  <a:lnTo>
                    <a:pt x="151" y="444"/>
                  </a:lnTo>
                  <a:lnTo>
                    <a:pt x="169" y="409"/>
                  </a:lnTo>
                  <a:lnTo>
                    <a:pt x="189" y="392"/>
                  </a:lnTo>
                  <a:lnTo>
                    <a:pt x="192" y="378"/>
                  </a:lnTo>
                  <a:lnTo>
                    <a:pt x="174" y="376"/>
                  </a:lnTo>
                  <a:lnTo>
                    <a:pt x="163" y="352"/>
                  </a:lnTo>
                  <a:lnTo>
                    <a:pt x="189" y="328"/>
                  </a:lnTo>
                  <a:lnTo>
                    <a:pt x="188" y="294"/>
                  </a:lnTo>
                  <a:lnTo>
                    <a:pt x="169" y="282"/>
                  </a:lnTo>
                  <a:lnTo>
                    <a:pt x="148" y="242"/>
                  </a:lnTo>
                  <a:lnTo>
                    <a:pt x="168" y="237"/>
                  </a:lnTo>
                  <a:lnTo>
                    <a:pt x="181" y="240"/>
                  </a:lnTo>
                  <a:lnTo>
                    <a:pt x="203" y="211"/>
                  </a:lnTo>
                  <a:lnTo>
                    <a:pt x="189" y="196"/>
                  </a:lnTo>
                  <a:lnTo>
                    <a:pt x="206" y="179"/>
                  </a:lnTo>
                  <a:lnTo>
                    <a:pt x="209" y="127"/>
                  </a:lnTo>
                  <a:lnTo>
                    <a:pt x="204" y="106"/>
                  </a:lnTo>
                  <a:lnTo>
                    <a:pt x="235" y="77"/>
                  </a:lnTo>
                  <a:lnTo>
                    <a:pt x="247" y="77"/>
                  </a:lnTo>
                  <a:lnTo>
                    <a:pt x="252" y="62"/>
                  </a:lnTo>
                  <a:lnTo>
                    <a:pt x="235" y="37"/>
                  </a:lnTo>
                  <a:lnTo>
                    <a:pt x="233" y="17"/>
                  </a:lnTo>
                  <a:lnTo>
                    <a:pt x="194" y="13"/>
                  </a:lnTo>
                  <a:lnTo>
                    <a:pt x="178" y="28"/>
                  </a:lnTo>
                  <a:lnTo>
                    <a:pt x="134" y="19"/>
                  </a:lnTo>
                  <a:lnTo>
                    <a:pt x="108" y="32"/>
                  </a:lnTo>
                  <a:lnTo>
                    <a:pt x="100" y="20"/>
                  </a:lnTo>
                  <a:lnTo>
                    <a:pt x="104" y="3"/>
                  </a:lnTo>
                  <a:lnTo>
                    <a:pt x="90" y="0"/>
                  </a:lnTo>
                  <a:lnTo>
                    <a:pt x="53" y="5"/>
                  </a:lnTo>
                  <a:lnTo>
                    <a:pt x="55" y="22"/>
                  </a:lnTo>
                  <a:lnTo>
                    <a:pt x="67" y="49"/>
                  </a:lnTo>
                  <a:lnTo>
                    <a:pt x="61" y="101"/>
                  </a:lnTo>
                  <a:lnTo>
                    <a:pt x="64" y="109"/>
                  </a:lnTo>
                  <a:lnTo>
                    <a:pt x="58" y="132"/>
                  </a:lnTo>
                  <a:lnTo>
                    <a:pt x="70" y="146"/>
                  </a:lnTo>
                  <a:lnTo>
                    <a:pt x="61" y="156"/>
                  </a:lnTo>
                  <a:lnTo>
                    <a:pt x="52" y="178"/>
                  </a:lnTo>
                  <a:lnTo>
                    <a:pt x="50" y="204"/>
                  </a:lnTo>
                  <a:lnTo>
                    <a:pt x="32" y="231"/>
                  </a:lnTo>
                  <a:lnTo>
                    <a:pt x="32" y="246"/>
                  </a:lnTo>
                  <a:lnTo>
                    <a:pt x="10" y="277"/>
                  </a:lnTo>
                  <a:lnTo>
                    <a:pt x="0" y="324"/>
                  </a:lnTo>
                  <a:lnTo>
                    <a:pt x="0" y="335"/>
                  </a:lnTo>
                  <a:lnTo>
                    <a:pt x="16" y="335"/>
                  </a:lnTo>
                  <a:lnTo>
                    <a:pt x="24" y="324"/>
                  </a:lnTo>
                  <a:lnTo>
                    <a:pt x="41" y="314"/>
                  </a:lnTo>
                  <a:lnTo>
                    <a:pt x="39" y="324"/>
                  </a:lnTo>
                  <a:lnTo>
                    <a:pt x="42" y="332"/>
                  </a:lnTo>
                  <a:lnTo>
                    <a:pt x="19" y="344"/>
                  </a:lnTo>
                  <a:lnTo>
                    <a:pt x="18" y="361"/>
                  </a:lnTo>
                  <a:lnTo>
                    <a:pt x="26" y="369"/>
                  </a:lnTo>
                  <a:lnTo>
                    <a:pt x="38" y="358"/>
                  </a:lnTo>
                  <a:lnTo>
                    <a:pt x="58" y="358"/>
                  </a:lnTo>
                  <a:lnTo>
                    <a:pt x="50" y="369"/>
                  </a:lnTo>
                  <a:lnTo>
                    <a:pt x="55" y="390"/>
                  </a:lnTo>
                  <a:lnTo>
                    <a:pt x="47" y="410"/>
                  </a:lnTo>
                  <a:lnTo>
                    <a:pt x="49" y="453"/>
                  </a:lnTo>
                  <a:lnTo>
                    <a:pt x="41" y="483"/>
                  </a:lnTo>
                  <a:lnTo>
                    <a:pt x="35" y="493"/>
                  </a:lnTo>
                  <a:lnTo>
                    <a:pt x="41" y="497"/>
                  </a:lnTo>
                  <a:lnTo>
                    <a:pt x="64" y="480"/>
                  </a:lnTo>
                  <a:lnTo>
                    <a:pt x="99" y="494"/>
                  </a:lnTo>
                  <a:lnTo>
                    <a:pt x="114" y="503"/>
                  </a:lnTo>
                  <a:lnTo>
                    <a:pt x="137" y="490"/>
                  </a:lnTo>
                  <a:lnTo>
                    <a:pt x="159" y="488"/>
                  </a:lnTo>
                  <a:lnTo>
                    <a:pt x="163" y="482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90" name="Freeform 87"/>
            <p:cNvSpPr>
              <a:spLocks noChangeArrowheads="1"/>
            </p:cNvSpPr>
            <p:nvPr/>
          </p:nvSpPr>
          <p:spPr bwMode="auto">
            <a:xfrm>
              <a:off x="5362575" y="3267075"/>
              <a:ext cx="254000" cy="244475"/>
            </a:xfrm>
            <a:custGeom>
              <a:avLst/>
              <a:gdLst>
                <a:gd name="T0" fmla="*/ 443 w 704"/>
                <a:gd name="T1" fmla="*/ 61 h 681"/>
                <a:gd name="T2" fmla="*/ 308 w 704"/>
                <a:gd name="T3" fmla="*/ 62 h 681"/>
                <a:gd name="T4" fmla="*/ 148 w 704"/>
                <a:gd name="T5" fmla="*/ 102 h 681"/>
                <a:gd name="T6" fmla="*/ 48 w 704"/>
                <a:gd name="T7" fmla="*/ 252 h 681"/>
                <a:gd name="T8" fmla="*/ 165 w 704"/>
                <a:gd name="T9" fmla="*/ 365 h 681"/>
                <a:gd name="T10" fmla="*/ 278 w 704"/>
                <a:gd name="T11" fmla="*/ 383 h 681"/>
                <a:gd name="T12" fmla="*/ 143 w 704"/>
                <a:gd name="T13" fmla="*/ 388 h 681"/>
                <a:gd name="T14" fmla="*/ 194 w 704"/>
                <a:gd name="T15" fmla="*/ 503 h 681"/>
                <a:gd name="T16" fmla="*/ 247 w 704"/>
                <a:gd name="T17" fmla="*/ 545 h 681"/>
                <a:gd name="T18" fmla="*/ 272 w 704"/>
                <a:gd name="T19" fmla="*/ 464 h 681"/>
                <a:gd name="T20" fmla="*/ 319 w 704"/>
                <a:gd name="T21" fmla="*/ 454 h 681"/>
                <a:gd name="T22" fmla="*/ 313 w 704"/>
                <a:gd name="T23" fmla="*/ 397 h 681"/>
                <a:gd name="T24" fmla="*/ 293 w 704"/>
                <a:gd name="T25" fmla="*/ 338 h 681"/>
                <a:gd name="T26" fmla="*/ 249 w 704"/>
                <a:gd name="T27" fmla="*/ 278 h 681"/>
                <a:gd name="T28" fmla="*/ 281 w 704"/>
                <a:gd name="T29" fmla="*/ 253 h 681"/>
                <a:gd name="T30" fmla="*/ 259 w 704"/>
                <a:gd name="T31" fmla="*/ 143 h 681"/>
                <a:gd name="T32" fmla="*/ 296 w 704"/>
                <a:gd name="T33" fmla="*/ 163 h 681"/>
                <a:gd name="T34" fmla="*/ 362 w 704"/>
                <a:gd name="T35" fmla="*/ 169 h 681"/>
                <a:gd name="T36" fmla="*/ 372 w 704"/>
                <a:gd name="T37" fmla="*/ 90 h 681"/>
                <a:gd name="T38" fmla="*/ 513 w 704"/>
                <a:gd name="T39" fmla="*/ 98 h 681"/>
                <a:gd name="T40" fmla="*/ 340 w 704"/>
                <a:gd name="T41" fmla="*/ 619 h 681"/>
                <a:gd name="T42" fmla="*/ 431 w 704"/>
                <a:gd name="T43" fmla="*/ 669 h 681"/>
                <a:gd name="T44" fmla="*/ 553 w 704"/>
                <a:gd name="T45" fmla="*/ 640 h 681"/>
                <a:gd name="T46" fmla="*/ 512 w 704"/>
                <a:gd name="T47" fmla="*/ 633 h 681"/>
                <a:gd name="T48" fmla="*/ 380 w 704"/>
                <a:gd name="T49" fmla="*/ 628 h 681"/>
                <a:gd name="T50" fmla="*/ 351 w 704"/>
                <a:gd name="T51" fmla="*/ 613 h 681"/>
                <a:gd name="T52" fmla="*/ 42 w 704"/>
                <a:gd name="T53" fmla="*/ 255 h 681"/>
                <a:gd name="T54" fmla="*/ 84 w 704"/>
                <a:gd name="T55" fmla="*/ 334 h 681"/>
                <a:gd name="T56" fmla="*/ 85 w 704"/>
                <a:gd name="T57" fmla="*/ 362 h 681"/>
                <a:gd name="T58" fmla="*/ 105 w 704"/>
                <a:gd name="T59" fmla="*/ 394 h 681"/>
                <a:gd name="T60" fmla="*/ 79 w 704"/>
                <a:gd name="T61" fmla="*/ 360 h 681"/>
                <a:gd name="T62" fmla="*/ 91 w 704"/>
                <a:gd name="T63" fmla="*/ 408 h 681"/>
                <a:gd name="T64" fmla="*/ 620 w 704"/>
                <a:gd name="T65" fmla="*/ 597 h 681"/>
                <a:gd name="T66" fmla="*/ 617 w 704"/>
                <a:gd name="T67" fmla="*/ 639 h 681"/>
                <a:gd name="T68" fmla="*/ 703 w 704"/>
                <a:gd name="T69" fmla="*/ 538 h 681"/>
                <a:gd name="T70" fmla="*/ 658 w 704"/>
                <a:gd name="T71" fmla="*/ 590 h 681"/>
                <a:gd name="T72" fmla="*/ 548 w 704"/>
                <a:gd name="T73" fmla="*/ 422 h 681"/>
                <a:gd name="T74" fmla="*/ 577 w 704"/>
                <a:gd name="T75" fmla="*/ 432 h 681"/>
                <a:gd name="T76" fmla="*/ 522 w 704"/>
                <a:gd name="T77" fmla="*/ 370 h 681"/>
                <a:gd name="T78" fmla="*/ 518 w 704"/>
                <a:gd name="T79" fmla="*/ 331 h 681"/>
                <a:gd name="T80" fmla="*/ 541 w 704"/>
                <a:gd name="T81" fmla="*/ 257 h 681"/>
                <a:gd name="T82" fmla="*/ 530 w 704"/>
                <a:gd name="T83" fmla="*/ 269 h 681"/>
                <a:gd name="T84" fmla="*/ 472 w 704"/>
                <a:gd name="T85" fmla="*/ 134 h 681"/>
                <a:gd name="T86" fmla="*/ 450 w 704"/>
                <a:gd name="T87" fmla="*/ 180 h 681"/>
                <a:gd name="T88" fmla="*/ 385 w 704"/>
                <a:gd name="T89" fmla="*/ 113 h 681"/>
                <a:gd name="T90" fmla="*/ 311 w 704"/>
                <a:gd name="T91" fmla="*/ 276 h 681"/>
                <a:gd name="T92" fmla="*/ 302 w 704"/>
                <a:gd name="T93" fmla="*/ 273 h 681"/>
                <a:gd name="T94" fmla="*/ 411 w 704"/>
                <a:gd name="T95" fmla="*/ 318 h 681"/>
                <a:gd name="T96" fmla="*/ 535 w 704"/>
                <a:gd name="T97" fmla="*/ 431 h 681"/>
                <a:gd name="T98" fmla="*/ 386 w 704"/>
                <a:gd name="T99" fmla="*/ 532 h 681"/>
                <a:gd name="T100" fmla="*/ 397 w 704"/>
                <a:gd name="T101" fmla="*/ 455 h 681"/>
                <a:gd name="T102" fmla="*/ 455 w 704"/>
                <a:gd name="T103" fmla="*/ 496 h 681"/>
                <a:gd name="T104" fmla="*/ 469 w 704"/>
                <a:gd name="T105" fmla="*/ 483 h 681"/>
                <a:gd name="T106" fmla="*/ 478 w 704"/>
                <a:gd name="T107" fmla="*/ 452 h 681"/>
                <a:gd name="T108" fmla="*/ 411 w 704"/>
                <a:gd name="T109" fmla="*/ 405 h 681"/>
                <a:gd name="T110" fmla="*/ 411 w 704"/>
                <a:gd name="T111" fmla="*/ 405 h 681"/>
                <a:gd name="T112" fmla="*/ 343 w 704"/>
                <a:gd name="T113" fmla="*/ 322 h 681"/>
                <a:gd name="T114" fmla="*/ 403 w 704"/>
                <a:gd name="T115" fmla="*/ 386 h 681"/>
                <a:gd name="T116" fmla="*/ 347 w 704"/>
                <a:gd name="T117" fmla="*/ 350 h 681"/>
                <a:gd name="T118" fmla="*/ 267 w 704"/>
                <a:gd name="T119" fmla="*/ 307 h 681"/>
                <a:gd name="T120" fmla="*/ 284 w 704"/>
                <a:gd name="T121" fmla="*/ 564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4" h="681">
                  <a:moveTo>
                    <a:pt x="527" y="0"/>
                  </a:moveTo>
                  <a:lnTo>
                    <a:pt x="527" y="0"/>
                  </a:lnTo>
                  <a:cubicBezTo>
                    <a:pt x="518" y="0"/>
                    <a:pt x="518" y="0"/>
                    <a:pt x="518" y="0"/>
                  </a:cubicBezTo>
                  <a:cubicBezTo>
                    <a:pt x="498" y="13"/>
                    <a:pt x="498" y="13"/>
                    <a:pt x="498" y="13"/>
                  </a:cubicBezTo>
                  <a:cubicBezTo>
                    <a:pt x="498" y="33"/>
                    <a:pt x="498" y="33"/>
                    <a:pt x="498" y="33"/>
                  </a:cubicBezTo>
                  <a:cubicBezTo>
                    <a:pt x="504" y="47"/>
                    <a:pt x="504" y="47"/>
                    <a:pt x="504" y="47"/>
                  </a:cubicBezTo>
                  <a:cubicBezTo>
                    <a:pt x="493" y="56"/>
                    <a:pt x="493" y="56"/>
                    <a:pt x="493" y="56"/>
                  </a:cubicBezTo>
                  <a:cubicBezTo>
                    <a:pt x="458" y="53"/>
                    <a:pt x="458" y="53"/>
                    <a:pt x="458" y="53"/>
                  </a:cubicBezTo>
                  <a:cubicBezTo>
                    <a:pt x="443" y="61"/>
                    <a:pt x="443" y="61"/>
                    <a:pt x="443" y="61"/>
                  </a:cubicBezTo>
                  <a:cubicBezTo>
                    <a:pt x="429" y="53"/>
                    <a:pt x="429" y="53"/>
                    <a:pt x="429" y="53"/>
                  </a:cubicBezTo>
                  <a:cubicBezTo>
                    <a:pt x="412" y="53"/>
                    <a:pt x="412" y="53"/>
                    <a:pt x="412" y="53"/>
                  </a:cubicBezTo>
                  <a:cubicBezTo>
                    <a:pt x="402" y="61"/>
                    <a:pt x="402" y="61"/>
                    <a:pt x="402" y="61"/>
                  </a:cubicBezTo>
                  <a:cubicBezTo>
                    <a:pt x="386" y="61"/>
                    <a:pt x="386" y="61"/>
                    <a:pt x="386" y="61"/>
                  </a:cubicBezTo>
                  <a:cubicBezTo>
                    <a:pt x="385" y="47"/>
                    <a:pt x="385" y="47"/>
                    <a:pt x="385" y="47"/>
                  </a:cubicBezTo>
                  <a:cubicBezTo>
                    <a:pt x="363" y="47"/>
                    <a:pt x="363" y="47"/>
                    <a:pt x="363" y="47"/>
                  </a:cubicBezTo>
                  <a:cubicBezTo>
                    <a:pt x="343" y="44"/>
                    <a:pt x="343" y="44"/>
                    <a:pt x="343" y="44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08" y="62"/>
                    <a:pt x="308" y="62"/>
                    <a:pt x="308" y="62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73" y="58"/>
                    <a:pt x="273" y="58"/>
                    <a:pt x="273" y="58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9" y="68"/>
                    <a:pt x="249" y="68"/>
                    <a:pt x="249" y="68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189" y="78"/>
                    <a:pt x="189" y="78"/>
                    <a:pt x="189" y="7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1" y="95"/>
                    <a:pt x="171" y="95"/>
                    <a:pt x="171" y="95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116" y="122"/>
                    <a:pt x="116" y="122"/>
                    <a:pt x="116" y="122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00" y="168"/>
                    <a:pt x="100" y="168"/>
                    <a:pt x="100" y="168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56" y="221"/>
                    <a:pt x="56" y="221"/>
                    <a:pt x="56" y="221"/>
                  </a:cubicBezTo>
                  <a:cubicBezTo>
                    <a:pt x="45" y="227"/>
                    <a:pt x="45" y="227"/>
                    <a:pt x="45" y="227"/>
                  </a:cubicBezTo>
                  <a:cubicBezTo>
                    <a:pt x="47" y="229"/>
                    <a:pt x="47" y="229"/>
                    <a:pt x="47" y="229"/>
                  </a:cubicBezTo>
                  <a:cubicBezTo>
                    <a:pt x="48" y="252"/>
                    <a:pt x="48" y="252"/>
                    <a:pt x="48" y="252"/>
                  </a:cubicBezTo>
                  <a:cubicBezTo>
                    <a:pt x="77" y="273"/>
                    <a:pt x="77" y="273"/>
                    <a:pt x="77" y="273"/>
                  </a:cubicBezTo>
                  <a:cubicBezTo>
                    <a:pt x="94" y="298"/>
                    <a:pt x="94" y="298"/>
                    <a:pt x="94" y="298"/>
                  </a:cubicBezTo>
                  <a:cubicBezTo>
                    <a:pt x="102" y="299"/>
                    <a:pt x="102" y="299"/>
                    <a:pt x="102" y="299"/>
                  </a:cubicBezTo>
                  <a:cubicBezTo>
                    <a:pt x="100" y="307"/>
                    <a:pt x="100" y="307"/>
                    <a:pt x="100" y="307"/>
                  </a:cubicBezTo>
                  <a:cubicBezTo>
                    <a:pt x="123" y="339"/>
                    <a:pt x="123" y="339"/>
                    <a:pt x="123" y="339"/>
                  </a:cubicBezTo>
                  <a:cubicBezTo>
                    <a:pt x="128" y="362"/>
                    <a:pt x="128" y="362"/>
                    <a:pt x="128" y="362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52" y="350"/>
                    <a:pt x="152" y="350"/>
                    <a:pt x="152" y="350"/>
                  </a:cubicBezTo>
                  <a:cubicBezTo>
                    <a:pt x="165" y="365"/>
                    <a:pt x="165" y="365"/>
                    <a:pt x="165" y="365"/>
                  </a:cubicBezTo>
                  <a:cubicBezTo>
                    <a:pt x="185" y="367"/>
                    <a:pt x="185" y="367"/>
                    <a:pt x="185" y="367"/>
                  </a:cubicBezTo>
                  <a:cubicBezTo>
                    <a:pt x="192" y="354"/>
                    <a:pt x="192" y="354"/>
                    <a:pt x="192" y="354"/>
                  </a:cubicBezTo>
                  <a:cubicBezTo>
                    <a:pt x="206" y="356"/>
                    <a:pt x="206" y="356"/>
                    <a:pt x="206" y="356"/>
                  </a:cubicBezTo>
                  <a:cubicBezTo>
                    <a:pt x="227" y="368"/>
                    <a:pt x="227" y="368"/>
                    <a:pt x="227" y="368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3" y="374"/>
                    <a:pt x="243" y="374"/>
                    <a:pt x="243" y="374"/>
                  </a:cubicBezTo>
                  <a:cubicBezTo>
                    <a:pt x="252" y="373"/>
                    <a:pt x="252" y="373"/>
                    <a:pt x="252" y="373"/>
                  </a:cubicBezTo>
                  <a:cubicBezTo>
                    <a:pt x="261" y="380"/>
                    <a:pt x="261" y="380"/>
                    <a:pt x="261" y="380"/>
                  </a:cubicBezTo>
                  <a:cubicBezTo>
                    <a:pt x="278" y="383"/>
                    <a:pt x="278" y="383"/>
                    <a:pt x="278" y="383"/>
                  </a:cubicBezTo>
                  <a:cubicBezTo>
                    <a:pt x="266" y="390"/>
                    <a:pt x="266" y="390"/>
                    <a:pt x="266" y="390"/>
                  </a:cubicBezTo>
                  <a:cubicBezTo>
                    <a:pt x="255" y="402"/>
                    <a:pt x="255" y="402"/>
                    <a:pt x="255" y="402"/>
                  </a:cubicBezTo>
                  <a:cubicBezTo>
                    <a:pt x="244" y="393"/>
                    <a:pt x="244" y="393"/>
                    <a:pt x="244" y="393"/>
                  </a:cubicBezTo>
                  <a:cubicBezTo>
                    <a:pt x="229" y="388"/>
                    <a:pt x="229" y="388"/>
                    <a:pt x="229" y="388"/>
                  </a:cubicBezTo>
                  <a:cubicBezTo>
                    <a:pt x="197" y="368"/>
                    <a:pt x="197" y="368"/>
                    <a:pt x="197" y="368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69" y="380"/>
                    <a:pt x="169" y="380"/>
                    <a:pt x="169" y="380"/>
                  </a:cubicBezTo>
                  <a:cubicBezTo>
                    <a:pt x="155" y="374"/>
                    <a:pt x="155" y="374"/>
                    <a:pt x="155" y="374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36" y="391"/>
                    <a:pt x="136" y="391"/>
                    <a:pt x="136" y="391"/>
                  </a:cubicBezTo>
                  <a:cubicBezTo>
                    <a:pt x="129" y="405"/>
                    <a:pt x="129" y="405"/>
                    <a:pt x="129" y="405"/>
                  </a:cubicBezTo>
                  <a:cubicBezTo>
                    <a:pt x="146" y="425"/>
                    <a:pt x="146" y="425"/>
                    <a:pt x="146" y="425"/>
                  </a:cubicBezTo>
                  <a:cubicBezTo>
                    <a:pt x="165" y="434"/>
                    <a:pt x="165" y="434"/>
                    <a:pt x="165" y="434"/>
                  </a:cubicBezTo>
                  <a:cubicBezTo>
                    <a:pt x="181" y="449"/>
                    <a:pt x="181" y="449"/>
                    <a:pt x="181" y="449"/>
                  </a:cubicBezTo>
                  <a:cubicBezTo>
                    <a:pt x="185" y="461"/>
                    <a:pt x="185" y="461"/>
                    <a:pt x="185" y="461"/>
                  </a:cubicBezTo>
                  <a:cubicBezTo>
                    <a:pt x="177" y="469"/>
                    <a:pt x="177" y="469"/>
                    <a:pt x="177" y="469"/>
                  </a:cubicBezTo>
                  <a:cubicBezTo>
                    <a:pt x="178" y="484"/>
                    <a:pt x="178" y="484"/>
                    <a:pt x="178" y="484"/>
                  </a:cubicBezTo>
                  <a:cubicBezTo>
                    <a:pt x="194" y="503"/>
                    <a:pt x="194" y="503"/>
                    <a:pt x="194" y="503"/>
                  </a:cubicBezTo>
                  <a:cubicBezTo>
                    <a:pt x="203" y="515"/>
                    <a:pt x="203" y="515"/>
                    <a:pt x="203" y="515"/>
                  </a:cubicBezTo>
                  <a:cubicBezTo>
                    <a:pt x="207" y="504"/>
                    <a:pt x="207" y="504"/>
                    <a:pt x="207" y="504"/>
                  </a:cubicBezTo>
                  <a:cubicBezTo>
                    <a:pt x="203" y="496"/>
                    <a:pt x="203" y="496"/>
                    <a:pt x="203" y="496"/>
                  </a:cubicBezTo>
                  <a:cubicBezTo>
                    <a:pt x="209" y="481"/>
                    <a:pt x="209" y="481"/>
                    <a:pt x="209" y="481"/>
                  </a:cubicBezTo>
                  <a:cubicBezTo>
                    <a:pt x="215" y="500"/>
                    <a:pt x="215" y="500"/>
                    <a:pt x="215" y="500"/>
                  </a:cubicBezTo>
                  <a:cubicBezTo>
                    <a:pt x="236" y="509"/>
                    <a:pt x="236" y="509"/>
                    <a:pt x="236" y="509"/>
                  </a:cubicBezTo>
                  <a:cubicBezTo>
                    <a:pt x="241" y="521"/>
                    <a:pt x="241" y="521"/>
                    <a:pt x="241" y="521"/>
                  </a:cubicBezTo>
                  <a:cubicBezTo>
                    <a:pt x="238" y="533"/>
                    <a:pt x="238" y="533"/>
                    <a:pt x="238" y="533"/>
                  </a:cubicBezTo>
                  <a:cubicBezTo>
                    <a:pt x="247" y="545"/>
                    <a:pt x="247" y="545"/>
                    <a:pt x="247" y="545"/>
                  </a:cubicBezTo>
                  <a:cubicBezTo>
                    <a:pt x="247" y="523"/>
                    <a:pt x="247" y="523"/>
                    <a:pt x="247" y="523"/>
                  </a:cubicBezTo>
                  <a:cubicBezTo>
                    <a:pt x="255" y="504"/>
                    <a:pt x="255" y="504"/>
                    <a:pt x="255" y="504"/>
                  </a:cubicBezTo>
                  <a:cubicBezTo>
                    <a:pt x="269" y="504"/>
                    <a:pt x="269" y="504"/>
                    <a:pt x="269" y="504"/>
                  </a:cubicBezTo>
                  <a:cubicBezTo>
                    <a:pt x="275" y="518"/>
                    <a:pt x="275" y="518"/>
                    <a:pt x="275" y="518"/>
                  </a:cubicBezTo>
                  <a:cubicBezTo>
                    <a:pt x="299" y="535"/>
                    <a:pt x="299" y="535"/>
                    <a:pt x="299" y="535"/>
                  </a:cubicBezTo>
                  <a:cubicBezTo>
                    <a:pt x="290" y="518"/>
                    <a:pt x="290" y="518"/>
                    <a:pt x="290" y="518"/>
                  </a:cubicBezTo>
                  <a:cubicBezTo>
                    <a:pt x="291" y="507"/>
                    <a:pt x="291" y="507"/>
                    <a:pt x="291" y="507"/>
                  </a:cubicBezTo>
                  <a:cubicBezTo>
                    <a:pt x="284" y="490"/>
                    <a:pt x="284" y="490"/>
                    <a:pt x="284" y="490"/>
                  </a:cubicBezTo>
                  <a:cubicBezTo>
                    <a:pt x="272" y="464"/>
                    <a:pt x="272" y="464"/>
                    <a:pt x="272" y="464"/>
                  </a:cubicBezTo>
                  <a:cubicBezTo>
                    <a:pt x="262" y="449"/>
                    <a:pt x="262" y="449"/>
                    <a:pt x="262" y="449"/>
                  </a:cubicBezTo>
                  <a:cubicBezTo>
                    <a:pt x="262" y="443"/>
                    <a:pt x="262" y="443"/>
                    <a:pt x="262" y="443"/>
                  </a:cubicBezTo>
                  <a:cubicBezTo>
                    <a:pt x="273" y="441"/>
                    <a:pt x="273" y="441"/>
                    <a:pt x="273" y="441"/>
                  </a:cubicBezTo>
                  <a:cubicBezTo>
                    <a:pt x="290" y="451"/>
                    <a:pt x="290" y="451"/>
                    <a:pt x="290" y="451"/>
                  </a:cubicBezTo>
                  <a:cubicBezTo>
                    <a:pt x="285" y="458"/>
                    <a:pt x="285" y="458"/>
                    <a:pt x="285" y="458"/>
                  </a:cubicBezTo>
                  <a:cubicBezTo>
                    <a:pt x="290" y="464"/>
                    <a:pt x="290" y="464"/>
                    <a:pt x="290" y="464"/>
                  </a:cubicBezTo>
                  <a:cubicBezTo>
                    <a:pt x="299" y="454"/>
                    <a:pt x="299" y="454"/>
                    <a:pt x="299" y="454"/>
                  </a:cubicBezTo>
                  <a:cubicBezTo>
                    <a:pt x="317" y="460"/>
                    <a:pt x="317" y="460"/>
                    <a:pt x="317" y="460"/>
                  </a:cubicBezTo>
                  <a:cubicBezTo>
                    <a:pt x="319" y="454"/>
                    <a:pt x="319" y="454"/>
                    <a:pt x="319" y="454"/>
                  </a:cubicBezTo>
                  <a:cubicBezTo>
                    <a:pt x="311" y="449"/>
                    <a:pt x="311" y="449"/>
                    <a:pt x="311" y="449"/>
                  </a:cubicBezTo>
                  <a:cubicBezTo>
                    <a:pt x="310" y="441"/>
                    <a:pt x="310" y="441"/>
                    <a:pt x="310" y="441"/>
                  </a:cubicBezTo>
                  <a:cubicBezTo>
                    <a:pt x="304" y="440"/>
                    <a:pt x="304" y="440"/>
                    <a:pt x="304" y="440"/>
                  </a:cubicBezTo>
                  <a:cubicBezTo>
                    <a:pt x="290" y="431"/>
                    <a:pt x="290" y="431"/>
                    <a:pt x="290" y="431"/>
                  </a:cubicBezTo>
                  <a:cubicBezTo>
                    <a:pt x="291" y="423"/>
                    <a:pt x="291" y="423"/>
                    <a:pt x="291" y="423"/>
                  </a:cubicBezTo>
                  <a:cubicBezTo>
                    <a:pt x="275" y="411"/>
                    <a:pt x="275" y="411"/>
                    <a:pt x="275" y="411"/>
                  </a:cubicBezTo>
                  <a:cubicBezTo>
                    <a:pt x="290" y="405"/>
                    <a:pt x="290" y="405"/>
                    <a:pt x="290" y="405"/>
                  </a:cubicBezTo>
                  <a:cubicBezTo>
                    <a:pt x="305" y="405"/>
                    <a:pt x="305" y="405"/>
                    <a:pt x="305" y="405"/>
                  </a:cubicBezTo>
                  <a:cubicBezTo>
                    <a:pt x="313" y="397"/>
                    <a:pt x="313" y="397"/>
                    <a:pt x="313" y="397"/>
                  </a:cubicBezTo>
                  <a:cubicBezTo>
                    <a:pt x="336" y="412"/>
                    <a:pt x="336" y="412"/>
                    <a:pt x="336" y="412"/>
                  </a:cubicBezTo>
                  <a:cubicBezTo>
                    <a:pt x="337" y="420"/>
                    <a:pt x="337" y="420"/>
                    <a:pt x="337" y="420"/>
                  </a:cubicBezTo>
                  <a:cubicBezTo>
                    <a:pt x="353" y="422"/>
                    <a:pt x="353" y="422"/>
                    <a:pt x="353" y="422"/>
                  </a:cubicBezTo>
                  <a:cubicBezTo>
                    <a:pt x="357" y="412"/>
                    <a:pt x="357" y="412"/>
                    <a:pt x="357" y="412"/>
                  </a:cubicBezTo>
                  <a:cubicBezTo>
                    <a:pt x="343" y="393"/>
                    <a:pt x="343" y="393"/>
                    <a:pt x="343" y="393"/>
                  </a:cubicBezTo>
                  <a:cubicBezTo>
                    <a:pt x="348" y="374"/>
                    <a:pt x="348" y="374"/>
                    <a:pt x="348" y="374"/>
                  </a:cubicBezTo>
                  <a:cubicBezTo>
                    <a:pt x="342" y="364"/>
                    <a:pt x="342" y="364"/>
                    <a:pt x="342" y="364"/>
                  </a:cubicBezTo>
                  <a:cubicBezTo>
                    <a:pt x="305" y="341"/>
                    <a:pt x="305" y="341"/>
                    <a:pt x="305" y="341"/>
                  </a:cubicBezTo>
                  <a:cubicBezTo>
                    <a:pt x="293" y="338"/>
                    <a:pt x="293" y="338"/>
                    <a:pt x="293" y="338"/>
                  </a:cubicBezTo>
                  <a:cubicBezTo>
                    <a:pt x="287" y="328"/>
                    <a:pt x="287" y="328"/>
                    <a:pt x="287" y="328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70" y="321"/>
                    <a:pt x="270" y="321"/>
                    <a:pt x="270" y="321"/>
                  </a:cubicBezTo>
                  <a:cubicBezTo>
                    <a:pt x="255" y="318"/>
                    <a:pt x="255" y="318"/>
                    <a:pt x="255" y="318"/>
                  </a:cubicBezTo>
                  <a:cubicBezTo>
                    <a:pt x="238" y="304"/>
                    <a:pt x="238" y="304"/>
                    <a:pt x="238" y="304"/>
                  </a:cubicBezTo>
                  <a:cubicBezTo>
                    <a:pt x="255" y="302"/>
                    <a:pt x="255" y="302"/>
                    <a:pt x="255" y="302"/>
                  </a:cubicBezTo>
                  <a:cubicBezTo>
                    <a:pt x="266" y="290"/>
                    <a:pt x="266" y="290"/>
                    <a:pt x="266" y="290"/>
                  </a:cubicBezTo>
                  <a:cubicBezTo>
                    <a:pt x="266" y="281"/>
                    <a:pt x="266" y="281"/>
                    <a:pt x="266" y="281"/>
                  </a:cubicBezTo>
                  <a:cubicBezTo>
                    <a:pt x="249" y="278"/>
                    <a:pt x="249" y="278"/>
                    <a:pt x="249" y="278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56" y="257"/>
                    <a:pt x="256" y="257"/>
                    <a:pt x="256" y="257"/>
                  </a:cubicBezTo>
                  <a:cubicBezTo>
                    <a:pt x="269" y="261"/>
                    <a:pt x="269" y="261"/>
                    <a:pt x="269" y="261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6" y="287"/>
                    <a:pt x="276" y="287"/>
                    <a:pt x="276" y="287"/>
                  </a:cubicBezTo>
                  <a:cubicBezTo>
                    <a:pt x="285" y="286"/>
                    <a:pt x="285" y="286"/>
                    <a:pt x="285" y="286"/>
                  </a:cubicBezTo>
                  <a:cubicBezTo>
                    <a:pt x="291" y="266"/>
                    <a:pt x="291" y="266"/>
                    <a:pt x="291" y="266"/>
                  </a:cubicBezTo>
                  <a:cubicBezTo>
                    <a:pt x="281" y="253"/>
                    <a:pt x="281" y="253"/>
                    <a:pt x="281" y="253"/>
                  </a:cubicBezTo>
                  <a:cubicBezTo>
                    <a:pt x="255" y="223"/>
                    <a:pt x="255" y="223"/>
                    <a:pt x="255" y="223"/>
                  </a:cubicBezTo>
                  <a:cubicBezTo>
                    <a:pt x="246" y="215"/>
                    <a:pt x="246" y="215"/>
                    <a:pt x="246" y="215"/>
                  </a:cubicBezTo>
                  <a:cubicBezTo>
                    <a:pt x="243" y="205"/>
                    <a:pt x="243" y="205"/>
                    <a:pt x="243" y="205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38" y="131"/>
                    <a:pt x="238" y="131"/>
                    <a:pt x="238" y="131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9" y="143"/>
                    <a:pt x="259" y="143"/>
                    <a:pt x="259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96" y="195"/>
                    <a:pt x="296" y="195"/>
                    <a:pt x="296" y="195"/>
                  </a:cubicBezTo>
                  <a:cubicBezTo>
                    <a:pt x="314" y="195"/>
                    <a:pt x="314" y="195"/>
                    <a:pt x="314" y="195"/>
                  </a:cubicBezTo>
                  <a:cubicBezTo>
                    <a:pt x="301" y="186"/>
                    <a:pt x="301" y="186"/>
                    <a:pt x="301" y="186"/>
                  </a:cubicBezTo>
                  <a:cubicBezTo>
                    <a:pt x="295" y="174"/>
                    <a:pt x="295" y="174"/>
                    <a:pt x="295" y="174"/>
                  </a:cubicBezTo>
                  <a:cubicBezTo>
                    <a:pt x="296" y="163"/>
                    <a:pt x="296" y="163"/>
                    <a:pt x="296" y="16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37" y="191"/>
                    <a:pt x="337" y="191"/>
                    <a:pt x="337" y="191"/>
                  </a:cubicBezTo>
                  <a:cubicBezTo>
                    <a:pt x="343" y="180"/>
                    <a:pt x="343" y="180"/>
                    <a:pt x="343" y="180"/>
                  </a:cubicBezTo>
                  <a:cubicBezTo>
                    <a:pt x="331" y="171"/>
                    <a:pt x="331" y="171"/>
                    <a:pt x="331" y="171"/>
                  </a:cubicBezTo>
                  <a:cubicBezTo>
                    <a:pt x="321" y="166"/>
                    <a:pt x="321" y="166"/>
                    <a:pt x="321" y="166"/>
                  </a:cubicBezTo>
                  <a:cubicBezTo>
                    <a:pt x="321" y="157"/>
                    <a:pt x="321" y="157"/>
                    <a:pt x="321" y="157"/>
                  </a:cubicBezTo>
                  <a:cubicBezTo>
                    <a:pt x="351" y="159"/>
                    <a:pt x="351" y="159"/>
                    <a:pt x="351" y="159"/>
                  </a:cubicBezTo>
                  <a:cubicBezTo>
                    <a:pt x="362" y="169"/>
                    <a:pt x="362" y="169"/>
                    <a:pt x="362" y="169"/>
                  </a:cubicBezTo>
                  <a:cubicBezTo>
                    <a:pt x="366" y="165"/>
                    <a:pt x="366" y="165"/>
                    <a:pt x="366" y="165"/>
                  </a:cubicBezTo>
                  <a:cubicBezTo>
                    <a:pt x="350" y="148"/>
                    <a:pt x="350" y="148"/>
                    <a:pt x="350" y="148"/>
                  </a:cubicBezTo>
                  <a:cubicBezTo>
                    <a:pt x="331" y="146"/>
                    <a:pt x="331" y="146"/>
                    <a:pt x="331" y="146"/>
                  </a:cubicBezTo>
                  <a:cubicBezTo>
                    <a:pt x="317" y="128"/>
                    <a:pt x="317" y="128"/>
                    <a:pt x="317" y="128"/>
                  </a:cubicBezTo>
                  <a:cubicBezTo>
                    <a:pt x="325" y="119"/>
                    <a:pt x="325" y="119"/>
                    <a:pt x="325" y="119"/>
                  </a:cubicBezTo>
                  <a:cubicBezTo>
                    <a:pt x="342" y="124"/>
                    <a:pt x="342" y="124"/>
                    <a:pt x="342" y="124"/>
                  </a:cubicBezTo>
                  <a:cubicBezTo>
                    <a:pt x="354" y="116"/>
                    <a:pt x="354" y="116"/>
                    <a:pt x="354" y="116"/>
                  </a:cubicBezTo>
                  <a:cubicBezTo>
                    <a:pt x="360" y="95"/>
                    <a:pt x="360" y="95"/>
                    <a:pt x="360" y="95"/>
                  </a:cubicBezTo>
                  <a:cubicBezTo>
                    <a:pt x="372" y="90"/>
                    <a:pt x="372" y="90"/>
                    <a:pt x="372" y="90"/>
                  </a:cubicBezTo>
                  <a:cubicBezTo>
                    <a:pt x="389" y="104"/>
                    <a:pt x="389" y="104"/>
                    <a:pt x="389" y="104"/>
                  </a:cubicBezTo>
                  <a:cubicBezTo>
                    <a:pt x="403" y="105"/>
                    <a:pt x="403" y="105"/>
                    <a:pt x="403" y="105"/>
                  </a:cubicBezTo>
                  <a:cubicBezTo>
                    <a:pt x="418" y="90"/>
                    <a:pt x="418" y="90"/>
                    <a:pt x="418" y="90"/>
                  </a:cubicBezTo>
                  <a:cubicBezTo>
                    <a:pt x="418" y="82"/>
                    <a:pt x="418" y="82"/>
                    <a:pt x="418" y="82"/>
                  </a:cubicBezTo>
                  <a:cubicBezTo>
                    <a:pt x="426" y="82"/>
                    <a:pt x="426" y="82"/>
                    <a:pt x="426" y="82"/>
                  </a:cubicBezTo>
                  <a:cubicBezTo>
                    <a:pt x="437" y="95"/>
                    <a:pt x="437" y="95"/>
                    <a:pt x="437" y="95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95" y="101"/>
                    <a:pt x="495" y="101"/>
                    <a:pt x="495" y="101"/>
                  </a:cubicBezTo>
                  <a:cubicBezTo>
                    <a:pt x="513" y="98"/>
                    <a:pt x="513" y="98"/>
                    <a:pt x="513" y="98"/>
                  </a:cubicBezTo>
                  <a:cubicBezTo>
                    <a:pt x="522" y="78"/>
                    <a:pt x="522" y="78"/>
                    <a:pt x="522" y="78"/>
                  </a:cubicBezTo>
                  <a:cubicBezTo>
                    <a:pt x="518" y="61"/>
                    <a:pt x="518" y="61"/>
                    <a:pt x="518" y="61"/>
                  </a:cubicBezTo>
                  <a:cubicBezTo>
                    <a:pt x="539" y="47"/>
                    <a:pt x="539" y="47"/>
                    <a:pt x="539" y="47"/>
                  </a:cubicBezTo>
                  <a:cubicBezTo>
                    <a:pt x="541" y="27"/>
                    <a:pt x="541" y="27"/>
                    <a:pt x="541" y="27"/>
                  </a:cubicBezTo>
                  <a:cubicBezTo>
                    <a:pt x="524" y="21"/>
                    <a:pt x="524" y="21"/>
                    <a:pt x="524" y="21"/>
                  </a:cubicBezTo>
                  <a:cubicBezTo>
                    <a:pt x="527" y="0"/>
                    <a:pt x="527" y="0"/>
                    <a:pt x="527" y="0"/>
                  </a:cubicBezTo>
                  <a:close/>
                  <a:moveTo>
                    <a:pt x="347" y="629"/>
                  </a:moveTo>
                  <a:lnTo>
                    <a:pt x="347" y="629"/>
                  </a:lnTo>
                  <a:cubicBezTo>
                    <a:pt x="340" y="619"/>
                    <a:pt x="340" y="619"/>
                    <a:pt x="340" y="619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34" y="640"/>
                    <a:pt x="334" y="640"/>
                    <a:pt x="334" y="640"/>
                  </a:cubicBezTo>
                  <a:cubicBezTo>
                    <a:pt x="336" y="652"/>
                    <a:pt x="336" y="652"/>
                    <a:pt x="336" y="652"/>
                  </a:cubicBezTo>
                  <a:cubicBezTo>
                    <a:pt x="348" y="659"/>
                    <a:pt x="348" y="659"/>
                    <a:pt x="348" y="659"/>
                  </a:cubicBezTo>
                  <a:cubicBezTo>
                    <a:pt x="376" y="655"/>
                    <a:pt x="376" y="655"/>
                    <a:pt x="376" y="655"/>
                  </a:cubicBezTo>
                  <a:cubicBezTo>
                    <a:pt x="386" y="659"/>
                    <a:pt x="386" y="659"/>
                    <a:pt x="386" y="659"/>
                  </a:cubicBezTo>
                  <a:cubicBezTo>
                    <a:pt x="397" y="654"/>
                    <a:pt x="397" y="654"/>
                    <a:pt x="397" y="654"/>
                  </a:cubicBezTo>
                  <a:cubicBezTo>
                    <a:pt x="414" y="659"/>
                    <a:pt x="414" y="659"/>
                    <a:pt x="414" y="65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4" y="680"/>
                    <a:pt x="434" y="680"/>
                    <a:pt x="434" y="680"/>
                  </a:cubicBezTo>
                  <a:cubicBezTo>
                    <a:pt x="454" y="678"/>
                    <a:pt x="454" y="678"/>
                    <a:pt x="454" y="678"/>
                  </a:cubicBezTo>
                  <a:cubicBezTo>
                    <a:pt x="470" y="668"/>
                    <a:pt x="470" y="668"/>
                    <a:pt x="470" y="668"/>
                  </a:cubicBezTo>
                  <a:cubicBezTo>
                    <a:pt x="489" y="669"/>
                    <a:pt x="489" y="669"/>
                    <a:pt x="489" y="669"/>
                  </a:cubicBezTo>
                  <a:cubicBezTo>
                    <a:pt x="519" y="669"/>
                    <a:pt x="519" y="669"/>
                    <a:pt x="519" y="669"/>
                  </a:cubicBezTo>
                  <a:cubicBezTo>
                    <a:pt x="539" y="669"/>
                    <a:pt x="539" y="669"/>
                    <a:pt x="539" y="669"/>
                  </a:cubicBezTo>
                  <a:cubicBezTo>
                    <a:pt x="551" y="662"/>
                    <a:pt x="551" y="662"/>
                    <a:pt x="551" y="662"/>
                  </a:cubicBezTo>
                  <a:cubicBezTo>
                    <a:pt x="556" y="651"/>
                    <a:pt x="556" y="651"/>
                    <a:pt x="556" y="651"/>
                  </a:cubicBezTo>
                  <a:cubicBezTo>
                    <a:pt x="553" y="640"/>
                    <a:pt x="553" y="640"/>
                    <a:pt x="553" y="640"/>
                  </a:cubicBezTo>
                  <a:cubicBezTo>
                    <a:pt x="553" y="633"/>
                    <a:pt x="553" y="633"/>
                    <a:pt x="553" y="633"/>
                  </a:cubicBezTo>
                  <a:cubicBezTo>
                    <a:pt x="548" y="639"/>
                    <a:pt x="548" y="639"/>
                    <a:pt x="548" y="639"/>
                  </a:cubicBezTo>
                  <a:cubicBezTo>
                    <a:pt x="548" y="648"/>
                    <a:pt x="548" y="648"/>
                    <a:pt x="548" y="648"/>
                  </a:cubicBezTo>
                  <a:cubicBezTo>
                    <a:pt x="538" y="655"/>
                    <a:pt x="538" y="655"/>
                    <a:pt x="538" y="655"/>
                  </a:cubicBezTo>
                  <a:cubicBezTo>
                    <a:pt x="531" y="649"/>
                    <a:pt x="531" y="649"/>
                    <a:pt x="531" y="649"/>
                  </a:cubicBezTo>
                  <a:cubicBezTo>
                    <a:pt x="522" y="652"/>
                    <a:pt x="522" y="652"/>
                    <a:pt x="522" y="652"/>
                  </a:cubicBezTo>
                  <a:cubicBezTo>
                    <a:pt x="515" y="651"/>
                    <a:pt x="515" y="651"/>
                    <a:pt x="515" y="651"/>
                  </a:cubicBezTo>
                  <a:cubicBezTo>
                    <a:pt x="516" y="643"/>
                    <a:pt x="516" y="643"/>
                    <a:pt x="516" y="643"/>
                  </a:cubicBezTo>
                  <a:cubicBezTo>
                    <a:pt x="512" y="633"/>
                    <a:pt x="512" y="633"/>
                    <a:pt x="512" y="633"/>
                  </a:cubicBezTo>
                  <a:cubicBezTo>
                    <a:pt x="504" y="634"/>
                    <a:pt x="504" y="634"/>
                    <a:pt x="504" y="634"/>
                  </a:cubicBezTo>
                  <a:cubicBezTo>
                    <a:pt x="483" y="631"/>
                    <a:pt x="483" y="631"/>
                    <a:pt x="483" y="631"/>
                  </a:cubicBezTo>
                  <a:cubicBezTo>
                    <a:pt x="464" y="623"/>
                    <a:pt x="464" y="623"/>
                    <a:pt x="464" y="623"/>
                  </a:cubicBezTo>
                  <a:cubicBezTo>
                    <a:pt x="441" y="623"/>
                    <a:pt x="441" y="623"/>
                    <a:pt x="441" y="623"/>
                  </a:cubicBezTo>
                  <a:cubicBezTo>
                    <a:pt x="423" y="636"/>
                    <a:pt x="423" y="636"/>
                    <a:pt x="423" y="636"/>
                  </a:cubicBezTo>
                  <a:cubicBezTo>
                    <a:pt x="408" y="640"/>
                    <a:pt x="408" y="640"/>
                    <a:pt x="408" y="640"/>
                  </a:cubicBezTo>
                  <a:cubicBezTo>
                    <a:pt x="395" y="633"/>
                    <a:pt x="395" y="633"/>
                    <a:pt x="395" y="633"/>
                  </a:cubicBezTo>
                  <a:cubicBezTo>
                    <a:pt x="389" y="626"/>
                    <a:pt x="389" y="626"/>
                    <a:pt x="389" y="626"/>
                  </a:cubicBezTo>
                  <a:cubicBezTo>
                    <a:pt x="380" y="628"/>
                    <a:pt x="380" y="628"/>
                    <a:pt x="380" y="628"/>
                  </a:cubicBezTo>
                  <a:cubicBezTo>
                    <a:pt x="386" y="622"/>
                    <a:pt x="386" y="622"/>
                    <a:pt x="386" y="622"/>
                  </a:cubicBezTo>
                  <a:cubicBezTo>
                    <a:pt x="382" y="613"/>
                    <a:pt x="382" y="613"/>
                    <a:pt x="382" y="613"/>
                  </a:cubicBezTo>
                  <a:cubicBezTo>
                    <a:pt x="368" y="613"/>
                    <a:pt x="368" y="613"/>
                    <a:pt x="368" y="613"/>
                  </a:cubicBezTo>
                  <a:cubicBezTo>
                    <a:pt x="371" y="619"/>
                    <a:pt x="371" y="619"/>
                    <a:pt x="371" y="619"/>
                  </a:cubicBezTo>
                  <a:cubicBezTo>
                    <a:pt x="376" y="620"/>
                    <a:pt x="376" y="620"/>
                    <a:pt x="376" y="620"/>
                  </a:cubicBezTo>
                  <a:cubicBezTo>
                    <a:pt x="371" y="625"/>
                    <a:pt x="371" y="625"/>
                    <a:pt x="371" y="625"/>
                  </a:cubicBezTo>
                  <a:cubicBezTo>
                    <a:pt x="359" y="625"/>
                    <a:pt x="359" y="625"/>
                    <a:pt x="359" y="625"/>
                  </a:cubicBezTo>
                  <a:cubicBezTo>
                    <a:pt x="356" y="613"/>
                    <a:pt x="356" y="613"/>
                    <a:pt x="356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0" y="619"/>
                    <a:pt x="350" y="619"/>
                    <a:pt x="350" y="619"/>
                  </a:cubicBezTo>
                  <a:cubicBezTo>
                    <a:pt x="353" y="626"/>
                    <a:pt x="353" y="626"/>
                    <a:pt x="353" y="626"/>
                  </a:cubicBezTo>
                  <a:cubicBezTo>
                    <a:pt x="347" y="629"/>
                    <a:pt x="347" y="629"/>
                    <a:pt x="347" y="629"/>
                  </a:cubicBezTo>
                  <a:close/>
                  <a:moveTo>
                    <a:pt x="21" y="220"/>
                  </a:moveTo>
                  <a:lnTo>
                    <a:pt x="21" y="220"/>
                  </a:lnTo>
                  <a:cubicBezTo>
                    <a:pt x="21" y="235"/>
                    <a:pt x="21" y="235"/>
                    <a:pt x="21" y="235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41" y="249"/>
                    <a:pt x="41" y="249"/>
                    <a:pt x="41" y="249"/>
                  </a:cubicBezTo>
                  <a:cubicBezTo>
                    <a:pt x="42" y="255"/>
                    <a:pt x="42" y="255"/>
                    <a:pt x="42" y="255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26" y="252"/>
                    <a:pt x="26" y="252"/>
                    <a:pt x="26" y="252"/>
                  </a:cubicBezTo>
                  <a:cubicBezTo>
                    <a:pt x="10" y="237"/>
                    <a:pt x="10" y="237"/>
                    <a:pt x="10" y="237"/>
                  </a:cubicBezTo>
                  <a:cubicBezTo>
                    <a:pt x="10" y="232"/>
                    <a:pt x="10" y="232"/>
                    <a:pt x="10" y="232"/>
                  </a:cubicBezTo>
                  <a:cubicBezTo>
                    <a:pt x="1" y="229"/>
                    <a:pt x="1" y="229"/>
                    <a:pt x="1" y="22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13" y="215"/>
                    <a:pt x="13" y="215"/>
                    <a:pt x="13" y="215"/>
                  </a:cubicBezTo>
                  <a:cubicBezTo>
                    <a:pt x="21" y="220"/>
                    <a:pt x="21" y="220"/>
                    <a:pt x="21" y="220"/>
                  </a:cubicBezTo>
                  <a:close/>
                  <a:moveTo>
                    <a:pt x="84" y="334"/>
                  </a:moveTo>
                  <a:lnTo>
                    <a:pt x="84" y="334"/>
                  </a:lnTo>
                  <a:cubicBezTo>
                    <a:pt x="84" y="330"/>
                    <a:pt x="84" y="330"/>
                    <a:pt x="84" y="330"/>
                  </a:cubicBezTo>
                  <a:cubicBezTo>
                    <a:pt x="91" y="316"/>
                    <a:pt x="91" y="316"/>
                    <a:pt x="91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9" y="330"/>
                    <a:pt x="99" y="330"/>
                    <a:pt x="99" y="330"/>
                  </a:cubicBezTo>
                  <a:cubicBezTo>
                    <a:pt x="93" y="336"/>
                    <a:pt x="93" y="336"/>
                    <a:pt x="93" y="336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4" y="334"/>
                    <a:pt x="84" y="334"/>
                    <a:pt x="84" y="334"/>
                  </a:cubicBezTo>
                  <a:close/>
                  <a:moveTo>
                    <a:pt x="85" y="362"/>
                  </a:moveTo>
                  <a:lnTo>
                    <a:pt x="85" y="362"/>
                  </a:lnTo>
                  <a:cubicBezTo>
                    <a:pt x="85" y="342"/>
                    <a:pt x="85" y="342"/>
                    <a:pt x="85" y="342"/>
                  </a:cubicBezTo>
                  <a:cubicBezTo>
                    <a:pt x="94" y="350"/>
                    <a:pt x="94" y="350"/>
                    <a:pt x="94" y="350"/>
                  </a:cubicBezTo>
                  <a:cubicBezTo>
                    <a:pt x="100" y="360"/>
                    <a:pt x="100" y="360"/>
                    <a:pt x="100" y="360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105" y="374"/>
                    <a:pt x="105" y="374"/>
                    <a:pt x="105" y="374"/>
                  </a:cubicBezTo>
                  <a:cubicBezTo>
                    <a:pt x="107" y="382"/>
                    <a:pt x="107" y="382"/>
                    <a:pt x="107" y="382"/>
                  </a:cubicBezTo>
                  <a:cubicBezTo>
                    <a:pt x="110" y="386"/>
                    <a:pt x="110" y="386"/>
                    <a:pt x="110" y="386"/>
                  </a:cubicBezTo>
                  <a:cubicBezTo>
                    <a:pt x="105" y="394"/>
                    <a:pt x="105" y="394"/>
                    <a:pt x="105" y="394"/>
                  </a:cubicBezTo>
                  <a:cubicBezTo>
                    <a:pt x="96" y="390"/>
                    <a:pt x="96" y="390"/>
                    <a:pt x="96" y="390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84" y="379"/>
                    <a:pt x="84" y="379"/>
                    <a:pt x="84" y="379"/>
                  </a:cubicBezTo>
                  <a:cubicBezTo>
                    <a:pt x="81" y="374"/>
                    <a:pt x="81" y="374"/>
                    <a:pt x="81" y="374"/>
                  </a:cubicBezTo>
                  <a:cubicBezTo>
                    <a:pt x="81" y="383"/>
                    <a:pt x="81" y="383"/>
                    <a:pt x="81" y="383"/>
                  </a:cubicBezTo>
                  <a:cubicBezTo>
                    <a:pt x="76" y="388"/>
                    <a:pt x="76" y="388"/>
                    <a:pt x="76" y="388"/>
                  </a:cubicBezTo>
                  <a:cubicBezTo>
                    <a:pt x="68" y="380"/>
                    <a:pt x="68" y="380"/>
                    <a:pt x="68" y="380"/>
                  </a:cubicBezTo>
                  <a:cubicBezTo>
                    <a:pt x="68" y="364"/>
                    <a:pt x="68" y="364"/>
                    <a:pt x="68" y="364"/>
                  </a:cubicBezTo>
                  <a:cubicBezTo>
                    <a:pt x="79" y="360"/>
                    <a:pt x="79" y="360"/>
                    <a:pt x="79" y="360"/>
                  </a:cubicBezTo>
                  <a:cubicBezTo>
                    <a:pt x="85" y="362"/>
                    <a:pt x="85" y="362"/>
                    <a:pt x="85" y="362"/>
                  </a:cubicBezTo>
                  <a:close/>
                  <a:moveTo>
                    <a:pt x="116" y="419"/>
                  </a:moveTo>
                  <a:lnTo>
                    <a:pt x="116" y="419"/>
                  </a:lnTo>
                  <a:cubicBezTo>
                    <a:pt x="122" y="426"/>
                    <a:pt x="122" y="426"/>
                    <a:pt x="122" y="426"/>
                  </a:cubicBezTo>
                  <a:cubicBezTo>
                    <a:pt x="111" y="425"/>
                    <a:pt x="111" y="425"/>
                    <a:pt x="111" y="425"/>
                  </a:cubicBezTo>
                  <a:cubicBezTo>
                    <a:pt x="110" y="431"/>
                    <a:pt x="110" y="431"/>
                    <a:pt x="110" y="431"/>
                  </a:cubicBezTo>
                  <a:cubicBezTo>
                    <a:pt x="100" y="428"/>
                    <a:pt x="100" y="428"/>
                    <a:pt x="100" y="428"/>
                  </a:cubicBezTo>
                  <a:cubicBezTo>
                    <a:pt x="90" y="417"/>
                    <a:pt x="90" y="417"/>
                    <a:pt x="90" y="417"/>
                  </a:cubicBezTo>
                  <a:cubicBezTo>
                    <a:pt x="91" y="408"/>
                    <a:pt x="91" y="408"/>
                    <a:pt x="91" y="408"/>
                  </a:cubicBezTo>
                  <a:cubicBezTo>
                    <a:pt x="97" y="405"/>
                    <a:pt x="97" y="405"/>
                    <a:pt x="97" y="405"/>
                  </a:cubicBezTo>
                  <a:cubicBezTo>
                    <a:pt x="108" y="409"/>
                    <a:pt x="108" y="409"/>
                    <a:pt x="108" y="409"/>
                  </a:cubicBezTo>
                  <a:cubicBezTo>
                    <a:pt x="116" y="419"/>
                    <a:pt x="116" y="419"/>
                    <a:pt x="116" y="419"/>
                  </a:cubicBezTo>
                  <a:close/>
                  <a:moveTo>
                    <a:pt x="620" y="597"/>
                  </a:moveTo>
                  <a:lnTo>
                    <a:pt x="620" y="597"/>
                  </a:lnTo>
                  <a:cubicBezTo>
                    <a:pt x="617" y="593"/>
                    <a:pt x="617" y="593"/>
                    <a:pt x="617" y="593"/>
                  </a:cubicBezTo>
                  <a:cubicBezTo>
                    <a:pt x="622" y="587"/>
                    <a:pt x="622" y="587"/>
                    <a:pt x="622" y="587"/>
                  </a:cubicBezTo>
                  <a:cubicBezTo>
                    <a:pt x="622" y="594"/>
                    <a:pt x="622" y="594"/>
                    <a:pt x="622" y="594"/>
                  </a:cubicBezTo>
                  <a:cubicBezTo>
                    <a:pt x="620" y="597"/>
                    <a:pt x="620" y="597"/>
                    <a:pt x="620" y="597"/>
                  </a:cubicBezTo>
                  <a:close/>
                  <a:moveTo>
                    <a:pt x="617" y="639"/>
                  </a:moveTo>
                  <a:lnTo>
                    <a:pt x="617" y="639"/>
                  </a:lnTo>
                  <a:cubicBezTo>
                    <a:pt x="614" y="622"/>
                    <a:pt x="614" y="622"/>
                    <a:pt x="614" y="622"/>
                  </a:cubicBezTo>
                  <a:cubicBezTo>
                    <a:pt x="609" y="613"/>
                    <a:pt x="609" y="613"/>
                    <a:pt x="609" y="613"/>
                  </a:cubicBezTo>
                  <a:cubicBezTo>
                    <a:pt x="617" y="600"/>
                    <a:pt x="617" y="600"/>
                    <a:pt x="617" y="600"/>
                  </a:cubicBezTo>
                  <a:cubicBezTo>
                    <a:pt x="620" y="611"/>
                    <a:pt x="620" y="611"/>
                    <a:pt x="620" y="611"/>
                  </a:cubicBezTo>
                  <a:cubicBezTo>
                    <a:pt x="628" y="620"/>
                    <a:pt x="628" y="620"/>
                    <a:pt x="628" y="620"/>
                  </a:cubicBezTo>
                  <a:cubicBezTo>
                    <a:pt x="622" y="636"/>
                    <a:pt x="622" y="636"/>
                    <a:pt x="622" y="636"/>
                  </a:cubicBezTo>
                  <a:cubicBezTo>
                    <a:pt x="617" y="639"/>
                    <a:pt x="617" y="639"/>
                    <a:pt x="617" y="639"/>
                  </a:cubicBezTo>
                  <a:close/>
                  <a:moveTo>
                    <a:pt x="658" y="590"/>
                  </a:moveTo>
                  <a:lnTo>
                    <a:pt x="658" y="590"/>
                  </a:lnTo>
                  <a:cubicBezTo>
                    <a:pt x="654" y="585"/>
                    <a:pt x="654" y="585"/>
                    <a:pt x="654" y="585"/>
                  </a:cubicBezTo>
                  <a:cubicBezTo>
                    <a:pt x="658" y="576"/>
                    <a:pt x="658" y="576"/>
                    <a:pt x="658" y="576"/>
                  </a:cubicBezTo>
                  <a:cubicBezTo>
                    <a:pt x="655" y="573"/>
                    <a:pt x="655" y="573"/>
                    <a:pt x="655" y="573"/>
                  </a:cubicBezTo>
                  <a:cubicBezTo>
                    <a:pt x="657" y="564"/>
                    <a:pt x="657" y="564"/>
                    <a:pt x="657" y="564"/>
                  </a:cubicBezTo>
                  <a:cubicBezTo>
                    <a:pt x="674" y="550"/>
                    <a:pt x="674" y="550"/>
                    <a:pt x="674" y="550"/>
                  </a:cubicBezTo>
                  <a:cubicBezTo>
                    <a:pt x="692" y="542"/>
                    <a:pt x="692" y="542"/>
                    <a:pt x="692" y="542"/>
                  </a:cubicBezTo>
                  <a:cubicBezTo>
                    <a:pt x="703" y="538"/>
                    <a:pt x="703" y="538"/>
                    <a:pt x="703" y="538"/>
                  </a:cubicBezTo>
                  <a:cubicBezTo>
                    <a:pt x="703" y="545"/>
                    <a:pt x="703" y="545"/>
                    <a:pt x="703" y="545"/>
                  </a:cubicBezTo>
                  <a:cubicBezTo>
                    <a:pt x="697" y="550"/>
                    <a:pt x="697" y="550"/>
                    <a:pt x="697" y="550"/>
                  </a:cubicBezTo>
                  <a:cubicBezTo>
                    <a:pt x="694" y="559"/>
                    <a:pt x="694" y="559"/>
                    <a:pt x="694" y="559"/>
                  </a:cubicBezTo>
                  <a:cubicBezTo>
                    <a:pt x="689" y="565"/>
                    <a:pt x="689" y="565"/>
                    <a:pt x="689" y="565"/>
                  </a:cubicBezTo>
                  <a:cubicBezTo>
                    <a:pt x="689" y="571"/>
                    <a:pt x="689" y="571"/>
                    <a:pt x="689" y="571"/>
                  </a:cubicBezTo>
                  <a:cubicBezTo>
                    <a:pt x="681" y="571"/>
                    <a:pt x="681" y="571"/>
                    <a:pt x="681" y="571"/>
                  </a:cubicBezTo>
                  <a:cubicBezTo>
                    <a:pt x="674" y="581"/>
                    <a:pt x="674" y="581"/>
                    <a:pt x="674" y="581"/>
                  </a:cubicBezTo>
                  <a:cubicBezTo>
                    <a:pt x="666" y="588"/>
                    <a:pt x="666" y="588"/>
                    <a:pt x="666" y="588"/>
                  </a:cubicBezTo>
                  <a:cubicBezTo>
                    <a:pt x="658" y="590"/>
                    <a:pt x="658" y="590"/>
                    <a:pt x="658" y="590"/>
                  </a:cubicBezTo>
                  <a:close/>
                  <a:moveTo>
                    <a:pt x="550" y="536"/>
                  </a:moveTo>
                  <a:lnTo>
                    <a:pt x="550" y="536"/>
                  </a:lnTo>
                  <a:cubicBezTo>
                    <a:pt x="542" y="532"/>
                    <a:pt x="542" y="532"/>
                    <a:pt x="542" y="532"/>
                  </a:cubicBezTo>
                  <a:cubicBezTo>
                    <a:pt x="547" y="526"/>
                    <a:pt x="547" y="526"/>
                    <a:pt x="547" y="526"/>
                  </a:cubicBezTo>
                  <a:cubicBezTo>
                    <a:pt x="559" y="521"/>
                    <a:pt x="559" y="521"/>
                    <a:pt x="559" y="521"/>
                  </a:cubicBezTo>
                  <a:cubicBezTo>
                    <a:pt x="565" y="524"/>
                    <a:pt x="565" y="524"/>
                    <a:pt x="565" y="524"/>
                  </a:cubicBezTo>
                  <a:cubicBezTo>
                    <a:pt x="561" y="532"/>
                    <a:pt x="561" y="532"/>
                    <a:pt x="561" y="532"/>
                  </a:cubicBezTo>
                  <a:lnTo>
                    <a:pt x="550" y="536"/>
                  </a:lnTo>
                  <a:close/>
                  <a:moveTo>
                    <a:pt x="548" y="422"/>
                  </a:moveTo>
                  <a:lnTo>
                    <a:pt x="548" y="422"/>
                  </a:lnTo>
                  <a:cubicBezTo>
                    <a:pt x="562" y="411"/>
                    <a:pt x="562" y="411"/>
                    <a:pt x="562" y="411"/>
                  </a:cubicBezTo>
                  <a:cubicBezTo>
                    <a:pt x="571" y="411"/>
                    <a:pt x="571" y="411"/>
                    <a:pt x="571" y="411"/>
                  </a:cubicBezTo>
                  <a:cubicBezTo>
                    <a:pt x="580" y="420"/>
                    <a:pt x="580" y="420"/>
                    <a:pt x="580" y="420"/>
                  </a:cubicBezTo>
                  <a:cubicBezTo>
                    <a:pt x="583" y="415"/>
                    <a:pt x="583" y="415"/>
                    <a:pt x="583" y="415"/>
                  </a:cubicBezTo>
                  <a:cubicBezTo>
                    <a:pt x="588" y="417"/>
                    <a:pt x="588" y="417"/>
                    <a:pt x="588" y="417"/>
                  </a:cubicBezTo>
                  <a:cubicBezTo>
                    <a:pt x="590" y="423"/>
                    <a:pt x="590" y="423"/>
                    <a:pt x="590" y="423"/>
                  </a:cubicBezTo>
                  <a:cubicBezTo>
                    <a:pt x="580" y="428"/>
                    <a:pt x="580" y="428"/>
                    <a:pt x="580" y="428"/>
                  </a:cubicBezTo>
                  <a:cubicBezTo>
                    <a:pt x="577" y="432"/>
                    <a:pt x="577" y="432"/>
                    <a:pt x="577" y="432"/>
                  </a:cubicBezTo>
                  <a:cubicBezTo>
                    <a:pt x="570" y="432"/>
                    <a:pt x="570" y="432"/>
                    <a:pt x="570" y="432"/>
                  </a:cubicBezTo>
                  <a:cubicBezTo>
                    <a:pt x="562" y="425"/>
                    <a:pt x="562" y="425"/>
                    <a:pt x="562" y="425"/>
                  </a:cubicBezTo>
                  <a:cubicBezTo>
                    <a:pt x="553" y="425"/>
                    <a:pt x="553" y="425"/>
                    <a:pt x="553" y="425"/>
                  </a:cubicBezTo>
                  <a:cubicBezTo>
                    <a:pt x="545" y="428"/>
                    <a:pt x="545" y="428"/>
                    <a:pt x="545" y="428"/>
                  </a:cubicBezTo>
                  <a:cubicBezTo>
                    <a:pt x="548" y="422"/>
                    <a:pt x="548" y="422"/>
                    <a:pt x="548" y="422"/>
                  </a:cubicBezTo>
                  <a:close/>
                  <a:moveTo>
                    <a:pt x="521" y="336"/>
                  </a:moveTo>
                  <a:lnTo>
                    <a:pt x="521" y="336"/>
                  </a:lnTo>
                  <a:cubicBezTo>
                    <a:pt x="525" y="356"/>
                    <a:pt x="525" y="356"/>
                    <a:pt x="525" y="356"/>
                  </a:cubicBezTo>
                  <a:cubicBezTo>
                    <a:pt x="522" y="370"/>
                    <a:pt x="522" y="370"/>
                    <a:pt x="522" y="370"/>
                  </a:cubicBezTo>
                  <a:cubicBezTo>
                    <a:pt x="510" y="374"/>
                    <a:pt x="510" y="374"/>
                    <a:pt x="510" y="374"/>
                  </a:cubicBezTo>
                  <a:cubicBezTo>
                    <a:pt x="502" y="368"/>
                    <a:pt x="502" y="368"/>
                    <a:pt x="502" y="368"/>
                  </a:cubicBezTo>
                  <a:cubicBezTo>
                    <a:pt x="501" y="360"/>
                    <a:pt x="501" y="360"/>
                    <a:pt x="501" y="360"/>
                  </a:cubicBezTo>
                  <a:cubicBezTo>
                    <a:pt x="509" y="357"/>
                    <a:pt x="509" y="357"/>
                    <a:pt x="509" y="357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498" y="338"/>
                    <a:pt x="498" y="338"/>
                    <a:pt x="498" y="338"/>
                  </a:cubicBezTo>
                  <a:cubicBezTo>
                    <a:pt x="498" y="333"/>
                    <a:pt x="498" y="333"/>
                    <a:pt x="498" y="333"/>
                  </a:cubicBezTo>
                  <a:cubicBezTo>
                    <a:pt x="507" y="328"/>
                    <a:pt x="507" y="328"/>
                    <a:pt x="507" y="328"/>
                  </a:cubicBezTo>
                  <a:cubicBezTo>
                    <a:pt x="518" y="331"/>
                    <a:pt x="518" y="331"/>
                    <a:pt x="518" y="331"/>
                  </a:cubicBezTo>
                  <a:cubicBezTo>
                    <a:pt x="521" y="336"/>
                    <a:pt x="521" y="336"/>
                    <a:pt x="521" y="336"/>
                  </a:cubicBezTo>
                  <a:close/>
                  <a:moveTo>
                    <a:pt x="499" y="289"/>
                  </a:moveTo>
                  <a:lnTo>
                    <a:pt x="499" y="289"/>
                  </a:lnTo>
                  <a:cubicBezTo>
                    <a:pt x="487" y="279"/>
                    <a:pt x="487" y="279"/>
                    <a:pt x="487" y="279"/>
                  </a:cubicBezTo>
                  <a:cubicBezTo>
                    <a:pt x="495" y="267"/>
                    <a:pt x="495" y="267"/>
                    <a:pt x="495" y="267"/>
                  </a:cubicBezTo>
                  <a:cubicBezTo>
                    <a:pt x="513" y="260"/>
                    <a:pt x="513" y="260"/>
                    <a:pt x="513" y="260"/>
                  </a:cubicBezTo>
                  <a:cubicBezTo>
                    <a:pt x="522" y="255"/>
                    <a:pt x="522" y="255"/>
                    <a:pt x="522" y="255"/>
                  </a:cubicBezTo>
                  <a:cubicBezTo>
                    <a:pt x="539" y="252"/>
                    <a:pt x="539" y="252"/>
                    <a:pt x="539" y="252"/>
                  </a:cubicBezTo>
                  <a:cubicBezTo>
                    <a:pt x="541" y="257"/>
                    <a:pt x="541" y="257"/>
                    <a:pt x="541" y="257"/>
                  </a:cubicBezTo>
                  <a:cubicBezTo>
                    <a:pt x="538" y="266"/>
                    <a:pt x="538" y="266"/>
                    <a:pt x="538" y="266"/>
                  </a:cubicBezTo>
                  <a:cubicBezTo>
                    <a:pt x="542" y="266"/>
                    <a:pt x="542" y="266"/>
                    <a:pt x="542" y="266"/>
                  </a:cubicBezTo>
                  <a:cubicBezTo>
                    <a:pt x="544" y="278"/>
                    <a:pt x="544" y="278"/>
                    <a:pt x="544" y="278"/>
                  </a:cubicBezTo>
                  <a:cubicBezTo>
                    <a:pt x="544" y="295"/>
                    <a:pt x="544" y="295"/>
                    <a:pt x="544" y="295"/>
                  </a:cubicBezTo>
                  <a:cubicBezTo>
                    <a:pt x="528" y="296"/>
                    <a:pt x="528" y="296"/>
                    <a:pt x="528" y="296"/>
                  </a:cubicBezTo>
                  <a:cubicBezTo>
                    <a:pt x="516" y="290"/>
                    <a:pt x="516" y="290"/>
                    <a:pt x="516" y="290"/>
                  </a:cubicBezTo>
                  <a:cubicBezTo>
                    <a:pt x="521" y="284"/>
                    <a:pt x="521" y="284"/>
                    <a:pt x="521" y="284"/>
                  </a:cubicBezTo>
                  <a:cubicBezTo>
                    <a:pt x="528" y="278"/>
                    <a:pt x="528" y="278"/>
                    <a:pt x="528" y="278"/>
                  </a:cubicBezTo>
                  <a:cubicBezTo>
                    <a:pt x="530" y="269"/>
                    <a:pt x="530" y="269"/>
                    <a:pt x="530" y="269"/>
                  </a:cubicBezTo>
                  <a:cubicBezTo>
                    <a:pt x="518" y="269"/>
                    <a:pt x="518" y="269"/>
                    <a:pt x="518" y="269"/>
                  </a:cubicBezTo>
                  <a:cubicBezTo>
                    <a:pt x="513" y="278"/>
                    <a:pt x="513" y="278"/>
                    <a:pt x="513" y="278"/>
                  </a:cubicBezTo>
                  <a:cubicBezTo>
                    <a:pt x="512" y="287"/>
                    <a:pt x="512" y="287"/>
                    <a:pt x="512" y="287"/>
                  </a:cubicBezTo>
                  <a:cubicBezTo>
                    <a:pt x="504" y="290"/>
                    <a:pt x="504" y="290"/>
                    <a:pt x="504" y="290"/>
                  </a:cubicBezTo>
                  <a:cubicBezTo>
                    <a:pt x="499" y="289"/>
                    <a:pt x="499" y="289"/>
                    <a:pt x="499" y="289"/>
                  </a:cubicBezTo>
                  <a:close/>
                  <a:moveTo>
                    <a:pt x="458" y="140"/>
                  </a:moveTo>
                  <a:lnTo>
                    <a:pt x="458" y="140"/>
                  </a:lnTo>
                  <a:cubicBezTo>
                    <a:pt x="461" y="136"/>
                    <a:pt x="461" y="136"/>
                    <a:pt x="461" y="136"/>
                  </a:cubicBezTo>
                  <a:cubicBezTo>
                    <a:pt x="472" y="134"/>
                    <a:pt x="472" y="134"/>
                    <a:pt x="472" y="134"/>
                  </a:cubicBezTo>
                  <a:cubicBezTo>
                    <a:pt x="483" y="136"/>
                    <a:pt x="483" y="136"/>
                    <a:pt x="483" y="136"/>
                  </a:cubicBezTo>
                  <a:cubicBezTo>
                    <a:pt x="483" y="143"/>
                    <a:pt x="483" y="143"/>
                    <a:pt x="483" y="143"/>
                  </a:cubicBezTo>
                  <a:cubicBezTo>
                    <a:pt x="473" y="146"/>
                    <a:pt x="473" y="146"/>
                    <a:pt x="473" y="146"/>
                  </a:cubicBezTo>
                  <a:cubicBezTo>
                    <a:pt x="458" y="140"/>
                    <a:pt x="458" y="140"/>
                    <a:pt x="458" y="140"/>
                  </a:cubicBezTo>
                  <a:close/>
                  <a:moveTo>
                    <a:pt x="423" y="183"/>
                  </a:moveTo>
                  <a:lnTo>
                    <a:pt x="423" y="183"/>
                  </a:lnTo>
                  <a:cubicBezTo>
                    <a:pt x="437" y="183"/>
                    <a:pt x="437" y="183"/>
                    <a:pt x="437" y="183"/>
                  </a:cubicBezTo>
                  <a:cubicBezTo>
                    <a:pt x="441" y="188"/>
                    <a:pt x="441" y="188"/>
                    <a:pt x="441" y="188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58" y="185"/>
                    <a:pt x="458" y="185"/>
                    <a:pt x="458" y="185"/>
                  </a:cubicBezTo>
                  <a:cubicBezTo>
                    <a:pt x="449" y="195"/>
                    <a:pt x="449" y="195"/>
                    <a:pt x="449" y="195"/>
                  </a:cubicBezTo>
                  <a:cubicBezTo>
                    <a:pt x="446" y="211"/>
                    <a:pt x="446" y="211"/>
                    <a:pt x="446" y="211"/>
                  </a:cubicBezTo>
                  <a:cubicBezTo>
                    <a:pt x="437" y="206"/>
                    <a:pt x="437" y="206"/>
                    <a:pt x="437" y="206"/>
                  </a:cubicBezTo>
                  <a:cubicBezTo>
                    <a:pt x="431" y="208"/>
                    <a:pt x="431" y="208"/>
                    <a:pt x="431" y="208"/>
                  </a:cubicBezTo>
                  <a:cubicBezTo>
                    <a:pt x="423" y="201"/>
                    <a:pt x="423" y="201"/>
                    <a:pt x="423" y="201"/>
                  </a:cubicBezTo>
                  <a:cubicBezTo>
                    <a:pt x="420" y="189"/>
                    <a:pt x="420" y="189"/>
                    <a:pt x="420" y="189"/>
                  </a:cubicBezTo>
                  <a:cubicBezTo>
                    <a:pt x="423" y="183"/>
                    <a:pt x="423" y="183"/>
                    <a:pt x="423" y="183"/>
                  </a:cubicBezTo>
                  <a:close/>
                  <a:moveTo>
                    <a:pt x="385" y="113"/>
                  </a:moveTo>
                  <a:lnTo>
                    <a:pt x="385" y="113"/>
                  </a:lnTo>
                  <a:cubicBezTo>
                    <a:pt x="391" y="111"/>
                    <a:pt x="391" y="111"/>
                    <a:pt x="391" y="111"/>
                  </a:cubicBezTo>
                  <a:cubicBezTo>
                    <a:pt x="402" y="116"/>
                    <a:pt x="402" y="116"/>
                    <a:pt x="402" y="116"/>
                  </a:cubicBezTo>
                  <a:cubicBezTo>
                    <a:pt x="403" y="125"/>
                    <a:pt x="403" y="125"/>
                    <a:pt x="403" y="125"/>
                  </a:cubicBezTo>
                  <a:cubicBezTo>
                    <a:pt x="392" y="130"/>
                    <a:pt x="392" y="130"/>
                    <a:pt x="392" y="130"/>
                  </a:cubicBezTo>
                  <a:cubicBezTo>
                    <a:pt x="388" y="128"/>
                    <a:pt x="388" y="128"/>
                    <a:pt x="388" y="128"/>
                  </a:cubicBezTo>
                  <a:cubicBezTo>
                    <a:pt x="380" y="128"/>
                    <a:pt x="380" y="128"/>
                    <a:pt x="380" y="128"/>
                  </a:cubicBezTo>
                  <a:cubicBezTo>
                    <a:pt x="385" y="113"/>
                    <a:pt x="385" y="113"/>
                    <a:pt x="385" y="113"/>
                  </a:cubicBezTo>
                  <a:close/>
                  <a:moveTo>
                    <a:pt x="311" y="276"/>
                  </a:moveTo>
                  <a:lnTo>
                    <a:pt x="311" y="276"/>
                  </a:lnTo>
                  <a:cubicBezTo>
                    <a:pt x="316" y="275"/>
                    <a:pt x="316" y="275"/>
                    <a:pt x="316" y="275"/>
                  </a:cubicBezTo>
                  <a:cubicBezTo>
                    <a:pt x="324" y="278"/>
                    <a:pt x="324" y="278"/>
                    <a:pt x="324" y="278"/>
                  </a:cubicBezTo>
                  <a:cubicBezTo>
                    <a:pt x="327" y="289"/>
                    <a:pt x="327" y="289"/>
                    <a:pt x="327" y="289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11" y="276"/>
                    <a:pt x="311" y="276"/>
                    <a:pt x="311" y="276"/>
                  </a:cubicBezTo>
                  <a:close/>
                  <a:moveTo>
                    <a:pt x="296" y="276"/>
                  </a:moveTo>
                  <a:lnTo>
                    <a:pt x="296" y="276"/>
                  </a:lnTo>
                  <a:cubicBezTo>
                    <a:pt x="302" y="273"/>
                    <a:pt x="302" y="273"/>
                    <a:pt x="302" y="273"/>
                  </a:cubicBezTo>
                  <a:cubicBezTo>
                    <a:pt x="305" y="276"/>
                    <a:pt x="305" y="276"/>
                    <a:pt x="305" y="276"/>
                  </a:cubicBezTo>
                  <a:cubicBezTo>
                    <a:pt x="302" y="284"/>
                    <a:pt x="302" y="284"/>
                    <a:pt x="302" y="284"/>
                  </a:cubicBezTo>
                  <a:cubicBezTo>
                    <a:pt x="296" y="276"/>
                    <a:pt x="296" y="276"/>
                    <a:pt x="296" y="276"/>
                  </a:cubicBezTo>
                  <a:close/>
                  <a:moveTo>
                    <a:pt x="388" y="295"/>
                  </a:moveTo>
                  <a:lnTo>
                    <a:pt x="388" y="295"/>
                  </a:lnTo>
                  <a:cubicBezTo>
                    <a:pt x="394" y="293"/>
                    <a:pt x="394" y="293"/>
                    <a:pt x="394" y="293"/>
                  </a:cubicBezTo>
                  <a:cubicBezTo>
                    <a:pt x="400" y="301"/>
                    <a:pt x="400" y="301"/>
                    <a:pt x="400" y="301"/>
                  </a:cubicBezTo>
                  <a:cubicBezTo>
                    <a:pt x="409" y="304"/>
                    <a:pt x="409" y="304"/>
                    <a:pt x="409" y="304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05" y="319"/>
                    <a:pt x="405" y="319"/>
                    <a:pt x="405" y="319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7" y="309"/>
                    <a:pt x="397" y="309"/>
                    <a:pt x="397" y="309"/>
                  </a:cubicBezTo>
                  <a:cubicBezTo>
                    <a:pt x="388" y="295"/>
                    <a:pt x="388" y="295"/>
                    <a:pt x="388" y="295"/>
                  </a:cubicBezTo>
                  <a:close/>
                  <a:moveTo>
                    <a:pt x="521" y="451"/>
                  </a:moveTo>
                  <a:lnTo>
                    <a:pt x="521" y="451"/>
                  </a:lnTo>
                  <a:cubicBezTo>
                    <a:pt x="515" y="443"/>
                    <a:pt x="515" y="443"/>
                    <a:pt x="515" y="443"/>
                  </a:cubicBezTo>
                  <a:cubicBezTo>
                    <a:pt x="518" y="434"/>
                    <a:pt x="518" y="434"/>
                    <a:pt x="518" y="434"/>
                  </a:cubicBezTo>
                  <a:cubicBezTo>
                    <a:pt x="535" y="431"/>
                    <a:pt x="535" y="431"/>
                    <a:pt x="535" y="431"/>
                  </a:cubicBezTo>
                  <a:cubicBezTo>
                    <a:pt x="531" y="440"/>
                    <a:pt x="531" y="440"/>
                    <a:pt x="531" y="440"/>
                  </a:cubicBezTo>
                  <a:cubicBezTo>
                    <a:pt x="521" y="451"/>
                    <a:pt x="521" y="451"/>
                    <a:pt x="521" y="451"/>
                  </a:cubicBezTo>
                  <a:close/>
                  <a:moveTo>
                    <a:pt x="386" y="532"/>
                  </a:moveTo>
                  <a:lnTo>
                    <a:pt x="386" y="532"/>
                  </a:lnTo>
                  <a:cubicBezTo>
                    <a:pt x="394" y="521"/>
                    <a:pt x="394" y="521"/>
                    <a:pt x="394" y="521"/>
                  </a:cubicBezTo>
                  <a:cubicBezTo>
                    <a:pt x="405" y="521"/>
                    <a:pt x="405" y="521"/>
                    <a:pt x="405" y="521"/>
                  </a:cubicBezTo>
                  <a:cubicBezTo>
                    <a:pt x="402" y="529"/>
                    <a:pt x="402" y="529"/>
                    <a:pt x="402" y="529"/>
                  </a:cubicBezTo>
                  <a:cubicBezTo>
                    <a:pt x="394" y="533"/>
                    <a:pt x="394" y="533"/>
                    <a:pt x="394" y="533"/>
                  </a:cubicBezTo>
                  <a:cubicBezTo>
                    <a:pt x="386" y="532"/>
                    <a:pt x="386" y="532"/>
                    <a:pt x="386" y="532"/>
                  </a:cubicBezTo>
                  <a:close/>
                  <a:moveTo>
                    <a:pt x="392" y="481"/>
                  </a:moveTo>
                  <a:lnTo>
                    <a:pt x="392" y="481"/>
                  </a:lnTo>
                  <a:cubicBezTo>
                    <a:pt x="400" y="477"/>
                    <a:pt x="400" y="477"/>
                    <a:pt x="400" y="477"/>
                  </a:cubicBezTo>
                  <a:cubicBezTo>
                    <a:pt x="400" y="487"/>
                    <a:pt x="400" y="487"/>
                    <a:pt x="400" y="487"/>
                  </a:cubicBezTo>
                  <a:cubicBezTo>
                    <a:pt x="392" y="481"/>
                    <a:pt x="392" y="481"/>
                    <a:pt x="392" y="481"/>
                  </a:cubicBezTo>
                  <a:close/>
                  <a:moveTo>
                    <a:pt x="389" y="466"/>
                  </a:moveTo>
                  <a:lnTo>
                    <a:pt x="389" y="466"/>
                  </a:lnTo>
                  <a:cubicBezTo>
                    <a:pt x="389" y="454"/>
                    <a:pt x="389" y="454"/>
                    <a:pt x="389" y="454"/>
                  </a:cubicBezTo>
                  <a:cubicBezTo>
                    <a:pt x="397" y="455"/>
                    <a:pt x="397" y="455"/>
                    <a:pt x="397" y="455"/>
                  </a:cubicBezTo>
                  <a:cubicBezTo>
                    <a:pt x="397" y="463"/>
                    <a:pt x="397" y="463"/>
                    <a:pt x="397" y="463"/>
                  </a:cubicBezTo>
                  <a:cubicBezTo>
                    <a:pt x="397" y="463"/>
                    <a:pt x="391" y="466"/>
                    <a:pt x="389" y="466"/>
                  </a:cubicBezTo>
                  <a:close/>
                  <a:moveTo>
                    <a:pt x="382" y="448"/>
                  </a:moveTo>
                  <a:lnTo>
                    <a:pt x="382" y="448"/>
                  </a:lnTo>
                  <a:cubicBezTo>
                    <a:pt x="380" y="443"/>
                    <a:pt x="380" y="443"/>
                    <a:pt x="380" y="443"/>
                  </a:cubicBezTo>
                  <a:cubicBezTo>
                    <a:pt x="385" y="437"/>
                    <a:pt x="385" y="437"/>
                    <a:pt x="385" y="437"/>
                  </a:cubicBezTo>
                  <a:cubicBezTo>
                    <a:pt x="391" y="445"/>
                    <a:pt x="391" y="445"/>
                    <a:pt x="391" y="445"/>
                  </a:cubicBezTo>
                  <a:cubicBezTo>
                    <a:pt x="382" y="448"/>
                    <a:pt x="382" y="448"/>
                    <a:pt x="382" y="448"/>
                  </a:cubicBezTo>
                  <a:close/>
                  <a:moveTo>
                    <a:pt x="455" y="496"/>
                  </a:moveTo>
                  <a:lnTo>
                    <a:pt x="455" y="496"/>
                  </a:lnTo>
                  <a:cubicBezTo>
                    <a:pt x="449" y="490"/>
                    <a:pt x="449" y="490"/>
                    <a:pt x="449" y="490"/>
                  </a:cubicBezTo>
                  <a:cubicBezTo>
                    <a:pt x="452" y="477"/>
                    <a:pt x="452" y="477"/>
                    <a:pt x="452" y="477"/>
                  </a:cubicBezTo>
                  <a:cubicBezTo>
                    <a:pt x="460" y="477"/>
                    <a:pt x="460" y="477"/>
                    <a:pt x="460" y="477"/>
                  </a:cubicBezTo>
                  <a:cubicBezTo>
                    <a:pt x="463" y="484"/>
                    <a:pt x="463" y="484"/>
                    <a:pt x="463" y="484"/>
                  </a:cubicBezTo>
                  <a:cubicBezTo>
                    <a:pt x="455" y="496"/>
                    <a:pt x="455" y="496"/>
                    <a:pt x="455" y="496"/>
                  </a:cubicBezTo>
                  <a:close/>
                  <a:moveTo>
                    <a:pt x="475" y="492"/>
                  </a:moveTo>
                  <a:lnTo>
                    <a:pt x="475" y="492"/>
                  </a:lnTo>
                  <a:cubicBezTo>
                    <a:pt x="469" y="483"/>
                    <a:pt x="469" y="483"/>
                    <a:pt x="469" y="483"/>
                  </a:cubicBezTo>
                  <a:cubicBezTo>
                    <a:pt x="481" y="474"/>
                    <a:pt x="481" y="474"/>
                    <a:pt x="481" y="474"/>
                  </a:cubicBezTo>
                  <a:cubicBezTo>
                    <a:pt x="489" y="475"/>
                    <a:pt x="489" y="475"/>
                    <a:pt x="489" y="475"/>
                  </a:cubicBezTo>
                  <a:cubicBezTo>
                    <a:pt x="490" y="483"/>
                    <a:pt x="490" y="483"/>
                    <a:pt x="490" y="483"/>
                  </a:cubicBezTo>
                  <a:cubicBezTo>
                    <a:pt x="483" y="493"/>
                    <a:pt x="483" y="493"/>
                    <a:pt x="483" y="493"/>
                  </a:cubicBezTo>
                  <a:cubicBezTo>
                    <a:pt x="475" y="492"/>
                    <a:pt x="475" y="492"/>
                    <a:pt x="475" y="492"/>
                  </a:cubicBezTo>
                  <a:close/>
                  <a:moveTo>
                    <a:pt x="470" y="457"/>
                  </a:moveTo>
                  <a:lnTo>
                    <a:pt x="470" y="457"/>
                  </a:lnTo>
                  <a:cubicBezTo>
                    <a:pt x="470" y="451"/>
                    <a:pt x="470" y="451"/>
                    <a:pt x="470" y="451"/>
                  </a:cubicBezTo>
                  <a:cubicBezTo>
                    <a:pt x="478" y="452"/>
                    <a:pt x="478" y="452"/>
                    <a:pt x="478" y="452"/>
                  </a:cubicBezTo>
                  <a:cubicBezTo>
                    <a:pt x="470" y="457"/>
                    <a:pt x="470" y="457"/>
                    <a:pt x="470" y="457"/>
                  </a:cubicBezTo>
                  <a:close/>
                  <a:moveTo>
                    <a:pt x="447" y="437"/>
                  </a:moveTo>
                  <a:lnTo>
                    <a:pt x="447" y="437"/>
                  </a:lnTo>
                  <a:cubicBezTo>
                    <a:pt x="455" y="434"/>
                    <a:pt x="455" y="434"/>
                    <a:pt x="455" y="434"/>
                  </a:cubicBezTo>
                  <a:cubicBezTo>
                    <a:pt x="461" y="440"/>
                    <a:pt x="461" y="440"/>
                    <a:pt x="461" y="440"/>
                  </a:cubicBezTo>
                  <a:cubicBezTo>
                    <a:pt x="463" y="448"/>
                    <a:pt x="463" y="448"/>
                    <a:pt x="463" y="448"/>
                  </a:cubicBezTo>
                  <a:cubicBezTo>
                    <a:pt x="454" y="445"/>
                    <a:pt x="454" y="445"/>
                    <a:pt x="454" y="445"/>
                  </a:cubicBezTo>
                  <a:cubicBezTo>
                    <a:pt x="447" y="437"/>
                    <a:pt x="447" y="437"/>
                    <a:pt x="447" y="437"/>
                  </a:cubicBezTo>
                  <a:close/>
                  <a:moveTo>
                    <a:pt x="411" y="405"/>
                  </a:moveTo>
                  <a:lnTo>
                    <a:pt x="411" y="405"/>
                  </a:lnTo>
                  <a:cubicBezTo>
                    <a:pt x="418" y="403"/>
                    <a:pt x="418" y="403"/>
                    <a:pt x="418" y="403"/>
                  </a:cubicBezTo>
                  <a:cubicBezTo>
                    <a:pt x="424" y="414"/>
                    <a:pt x="424" y="414"/>
                    <a:pt x="424" y="414"/>
                  </a:cubicBezTo>
                  <a:cubicBezTo>
                    <a:pt x="438" y="426"/>
                    <a:pt x="438" y="426"/>
                    <a:pt x="438" y="426"/>
                  </a:cubicBezTo>
                  <a:cubicBezTo>
                    <a:pt x="438" y="435"/>
                    <a:pt x="438" y="435"/>
                    <a:pt x="438" y="435"/>
                  </a:cubicBezTo>
                  <a:cubicBezTo>
                    <a:pt x="432" y="435"/>
                    <a:pt x="432" y="435"/>
                    <a:pt x="432" y="435"/>
                  </a:cubicBezTo>
                  <a:cubicBezTo>
                    <a:pt x="415" y="417"/>
                    <a:pt x="415" y="417"/>
                    <a:pt x="415" y="417"/>
                  </a:cubicBezTo>
                  <a:cubicBezTo>
                    <a:pt x="408" y="411"/>
                    <a:pt x="408" y="411"/>
                    <a:pt x="408" y="411"/>
                  </a:cubicBezTo>
                  <a:cubicBezTo>
                    <a:pt x="411" y="405"/>
                    <a:pt x="411" y="405"/>
                    <a:pt x="411" y="405"/>
                  </a:cubicBezTo>
                  <a:close/>
                  <a:moveTo>
                    <a:pt x="259" y="305"/>
                  </a:moveTo>
                  <a:lnTo>
                    <a:pt x="259" y="305"/>
                  </a:lnTo>
                  <a:cubicBezTo>
                    <a:pt x="272" y="296"/>
                    <a:pt x="272" y="296"/>
                    <a:pt x="272" y="296"/>
                  </a:cubicBezTo>
                  <a:cubicBezTo>
                    <a:pt x="291" y="293"/>
                    <a:pt x="291" y="293"/>
                    <a:pt x="291" y="293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317" y="312"/>
                    <a:pt x="317" y="312"/>
                    <a:pt x="317" y="312"/>
                  </a:cubicBezTo>
                  <a:cubicBezTo>
                    <a:pt x="331" y="319"/>
                    <a:pt x="331" y="319"/>
                    <a:pt x="331" y="319"/>
                  </a:cubicBezTo>
                  <a:cubicBezTo>
                    <a:pt x="334" y="322"/>
                    <a:pt x="334" y="322"/>
                    <a:pt x="334" y="322"/>
                  </a:cubicBezTo>
                  <a:cubicBezTo>
                    <a:pt x="343" y="322"/>
                    <a:pt x="343" y="322"/>
                    <a:pt x="343" y="322"/>
                  </a:cubicBezTo>
                  <a:cubicBezTo>
                    <a:pt x="347" y="321"/>
                    <a:pt x="347" y="321"/>
                    <a:pt x="347" y="321"/>
                  </a:cubicBezTo>
                  <a:cubicBezTo>
                    <a:pt x="365" y="339"/>
                    <a:pt x="365" y="339"/>
                    <a:pt x="365" y="339"/>
                  </a:cubicBezTo>
                  <a:cubicBezTo>
                    <a:pt x="372" y="351"/>
                    <a:pt x="372" y="351"/>
                    <a:pt x="372" y="351"/>
                  </a:cubicBezTo>
                  <a:cubicBezTo>
                    <a:pt x="372" y="359"/>
                    <a:pt x="372" y="359"/>
                    <a:pt x="372" y="359"/>
                  </a:cubicBezTo>
                  <a:cubicBezTo>
                    <a:pt x="374" y="367"/>
                    <a:pt x="374" y="367"/>
                    <a:pt x="374" y="367"/>
                  </a:cubicBezTo>
                  <a:cubicBezTo>
                    <a:pt x="372" y="379"/>
                    <a:pt x="372" y="379"/>
                    <a:pt x="372" y="379"/>
                  </a:cubicBezTo>
                  <a:cubicBezTo>
                    <a:pt x="385" y="390"/>
                    <a:pt x="385" y="390"/>
                    <a:pt x="385" y="390"/>
                  </a:cubicBezTo>
                  <a:cubicBezTo>
                    <a:pt x="389" y="386"/>
                    <a:pt x="389" y="386"/>
                    <a:pt x="389" y="386"/>
                  </a:cubicBezTo>
                  <a:cubicBezTo>
                    <a:pt x="403" y="386"/>
                    <a:pt x="403" y="386"/>
                    <a:pt x="403" y="386"/>
                  </a:cubicBezTo>
                  <a:cubicBezTo>
                    <a:pt x="397" y="403"/>
                    <a:pt x="397" y="403"/>
                    <a:pt x="397" y="403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71" y="396"/>
                    <a:pt x="371" y="396"/>
                    <a:pt x="371" y="396"/>
                  </a:cubicBezTo>
                  <a:cubicBezTo>
                    <a:pt x="366" y="386"/>
                    <a:pt x="366" y="386"/>
                    <a:pt x="366" y="386"/>
                  </a:cubicBezTo>
                  <a:cubicBezTo>
                    <a:pt x="368" y="379"/>
                    <a:pt x="368" y="379"/>
                    <a:pt x="368" y="379"/>
                  </a:cubicBezTo>
                  <a:cubicBezTo>
                    <a:pt x="362" y="373"/>
                    <a:pt x="362" y="373"/>
                    <a:pt x="362" y="373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47" y="350"/>
                    <a:pt x="347" y="350"/>
                    <a:pt x="347" y="350"/>
                  </a:cubicBezTo>
                  <a:cubicBezTo>
                    <a:pt x="337" y="351"/>
                    <a:pt x="337" y="351"/>
                    <a:pt x="337" y="351"/>
                  </a:cubicBezTo>
                  <a:cubicBezTo>
                    <a:pt x="322" y="342"/>
                    <a:pt x="322" y="342"/>
                    <a:pt x="322" y="342"/>
                  </a:cubicBezTo>
                  <a:cubicBezTo>
                    <a:pt x="316" y="333"/>
                    <a:pt x="316" y="333"/>
                    <a:pt x="316" y="333"/>
                  </a:cubicBezTo>
                  <a:cubicBezTo>
                    <a:pt x="305" y="330"/>
                    <a:pt x="305" y="330"/>
                    <a:pt x="305" y="330"/>
                  </a:cubicBezTo>
                  <a:cubicBezTo>
                    <a:pt x="299" y="322"/>
                    <a:pt x="299" y="322"/>
                    <a:pt x="299" y="322"/>
                  </a:cubicBezTo>
                  <a:cubicBezTo>
                    <a:pt x="291" y="319"/>
                    <a:pt x="291" y="319"/>
                    <a:pt x="291" y="319"/>
                  </a:cubicBezTo>
                  <a:cubicBezTo>
                    <a:pt x="288" y="313"/>
                    <a:pt x="288" y="313"/>
                    <a:pt x="288" y="313"/>
                  </a:cubicBezTo>
                  <a:cubicBezTo>
                    <a:pt x="281" y="307"/>
                    <a:pt x="281" y="307"/>
                    <a:pt x="281" y="307"/>
                  </a:cubicBezTo>
                  <a:cubicBezTo>
                    <a:pt x="267" y="307"/>
                    <a:pt x="267" y="307"/>
                    <a:pt x="267" y="307"/>
                  </a:cubicBezTo>
                  <a:cubicBezTo>
                    <a:pt x="259" y="305"/>
                    <a:pt x="259" y="305"/>
                    <a:pt x="259" y="305"/>
                  </a:cubicBezTo>
                  <a:close/>
                  <a:moveTo>
                    <a:pt x="282" y="547"/>
                  </a:moveTo>
                  <a:lnTo>
                    <a:pt x="282" y="547"/>
                  </a:lnTo>
                  <a:cubicBezTo>
                    <a:pt x="285" y="542"/>
                    <a:pt x="285" y="542"/>
                    <a:pt x="285" y="542"/>
                  </a:cubicBezTo>
                  <a:cubicBezTo>
                    <a:pt x="288" y="553"/>
                    <a:pt x="288" y="553"/>
                    <a:pt x="288" y="553"/>
                  </a:cubicBezTo>
                  <a:cubicBezTo>
                    <a:pt x="296" y="565"/>
                    <a:pt x="296" y="565"/>
                    <a:pt x="296" y="565"/>
                  </a:cubicBezTo>
                  <a:cubicBezTo>
                    <a:pt x="290" y="576"/>
                    <a:pt x="290" y="576"/>
                    <a:pt x="290" y="576"/>
                  </a:cubicBezTo>
                  <a:cubicBezTo>
                    <a:pt x="282" y="573"/>
                    <a:pt x="282" y="573"/>
                    <a:pt x="282" y="573"/>
                  </a:cubicBezTo>
                  <a:cubicBezTo>
                    <a:pt x="284" y="564"/>
                    <a:pt x="284" y="564"/>
                    <a:pt x="284" y="564"/>
                  </a:cubicBezTo>
                  <a:cubicBezTo>
                    <a:pt x="279" y="556"/>
                    <a:pt x="279" y="556"/>
                    <a:pt x="279" y="556"/>
                  </a:cubicBezTo>
                  <a:cubicBezTo>
                    <a:pt x="282" y="547"/>
                    <a:pt x="282" y="547"/>
                    <a:pt x="282" y="547"/>
                  </a:cubicBezTo>
                  <a:close/>
                  <a:moveTo>
                    <a:pt x="282" y="532"/>
                  </a:moveTo>
                  <a:lnTo>
                    <a:pt x="282" y="532"/>
                  </a:lnTo>
                  <a:cubicBezTo>
                    <a:pt x="287" y="538"/>
                    <a:pt x="287" y="538"/>
                    <a:pt x="287" y="538"/>
                  </a:cubicBezTo>
                  <a:cubicBezTo>
                    <a:pt x="281" y="538"/>
                    <a:pt x="281" y="538"/>
                    <a:pt x="281" y="538"/>
                  </a:cubicBezTo>
                  <a:lnTo>
                    <a:pt x="282" y="532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91" name="Freeform 88"/>
            <p:cNvSpPr>
              <a:spLocks noChangeArrowheads="1"/>
            </p:cNvSpPr>
            <p:nvPr/>
          </p:nvSpPr>
          <p:spPr bwMode="auto">
            <a:xfrm>
              <a:off x="6061075" y="3252788"/>
              <a:ext cx="161925" cy="133350"/>
            </a:xfrm>
            <a:custGeom>
              <a:avLst/>
              <a:gdLst>
                <a:gd name="T0" fmla="*/ 6 w 448"/>
                <a:gd name="T1" fmla="*/ 63 h 369"/>
                <a:gd name="T2" fmla="*/ 83 w 448"/>
                <a:gd name="T3" fmla="*/ 76 h 369"/>
                <a:gd name="T4" fmla="*/ 143 w 448"/>
                <a:gd name="T5" fmla="*/ 93 h 369"/>
                <a:gd name="T6" fmla="*/ 135 w 448"/>
                <a:gd name="T7" fmla="*/ 47 h 369"/>
                <a:gd name="T8" fmla="*/ 123 w 448"/>
                <a:gd name="T9" fmla="*/ 5 h 369"/>
                <a:gd name="T10" fmla="*/ 184 w 448"/>
                <a:gd name="T11" fmla="*/ 38 h 369"/>
                <a:gd name="T12" fmla="*/ 231 w 448"/>
                <a:gd name="T13" fmla="*/ 61 h 369"/>
                <a:gd name="T14" fmla="*/ 262 w 448"/>
                <a:gd name="T15" fmla="*/ 35 h 369"/>
                <a:gd name="T16" fmla="*/ 308 w 448"/>
                <a:gd name="T17" fmla="*/ 12 h 369"/>
                <a:gd name="T18" fmla="*/ 334 w 448"/>
                <a:gd name="T19" fmla="*/ 61 h 369"/>
                <a:gd name="T20" fmla="*/ 372 w 448"/>
                <a:gd name="T21" fmla="*/ 104 h 369"/>
                <a:gd name="T22" fmla="*/ 392 w 448"/>
                <a:gd name="T23" fmla="*/ 130 h 369"/>
                <a:gd name="T24" fmla="*/ 435 w 448"/>
                <a:gd name="T25" fmla="*/ 138 h 369"/>
                <a:gd name="T26" fmla="*/ 435 w 448"/>
                <a:gd name="T27" fmla="*/ 153 h 369"/>
                <a:gd name="T28" fmla="*/ 402 w 448"/>
                <a:gd name="T29" fmla="*/ 162 h 369"/>
                <a:gd name="T30" fmla="*/ 379 w 448"/>
                <a:gd name="T31" fmla="*/ 203 h 369"/>
                <a:gd name="T32" fmla="*/ 375 w 448"/>
                <a:gd name="T33" fmla="*/ 231 h 369"/>
                <a:gd name="T34" fmla="*/ 378 w 448"/>
                <a:gd name="T35" fmla="*/ 254 h 369"/>
                <a:gd name="T36" fmla="*/ 370 w 448"/>
                <a:gd name="T37" fmla="*/ 272 h 369"/>
                <a:gd name="T38" fmla="*/ 366 w 448"/>
                <a:gd name="T39" fmla="*/ 312 h 369"/>
                <a:gd name="T40" fmla="*/ 366 w 448"/>
                <a:gd name="T41" fmla="*/ 284 h 369"/>
                <a:gd name="T42" fmla="*/ 347 w 448"/>
                <a:gd name="T43" fmla="*/ 278 h 369"/>
                <a:gd name="T44" fmla="*/ 349 w 448"/>
                <a:gd name="T45" fmla="*/ 313 h 369"/>
                <a:gd name="T46" fmla="*/ 352 w 448"/>
                <a:gd name="T47" fmla="*/ 333 h 369"/>
                <a:gd name="T48" fmla="*/ 344 w 448"/>
                <a:gd name="T49" fmla="*/ 368 h 369"/>
                <a:gd name="T50" fmla="*/ 324 w 448"/>
                <a:gd name="T51" fmla="*/ 356 h 369"/>
                <a:gd name="T52" fmla="*/ 285 w 448"/>
                <a:gd name="T53" fmla="*/ 319 h 369"/>
                <a:gd name="T54" fmla="*/ 292 w 448"/>
                <a:gd name="T55" fmla="*/ 290 h 369"/>
                <a:gd name="T56" fmla="*/ 298 w 448"/>
                <a:gd name="T57" fmla="*/ 274 h 369"/>
                <a:gd name="T58" fmla="*/ 280 w 448"/>
                <a:gd name="T59" fmla="*/ 251 h 369"/>
                <a:gd name="T60" fmla="*/ 271 w 448"/>
                <a:gd name="T61" fmla="*/ 244 h 369"/>
                <a:gd name="T62" fmla="*/ 246 w 448"/>
                <a:gd name="T63" fmla="*/ 255 h 369"/>
                <a:gd name="T64" fmla="*/ 225 w 448"/>
                <a:gd name="T65" fmla="*/ 270 h 369"/>
                <a:gd name="T66" fmla="*/ 202 w 448"/>
                <a:gd name="T67" fmla="*/ 295 h 369"/>
                <a:gd name="T68" fmla="*/ 188 w 448"/>
                <a:gd name="T69" fmla="*/ 303 h 369"/>
                <a:gd name="T70" fmla="*/ 170 w 448"/>
                <a:gd name="T71" fmla="*/ 318 h 369"/>
                <a:gd name="T72" fmla="*/ 161 w 448"/>
                <a:gd name="T73" fmla="*/ 315 h 369"/>
                <a:gd name="T74" fmla="*/ 165 w 448"/>
                <a:gd name="T75" fmla="*/ 290 h 369"/>
                <a:gd name="T76" fmla="*/ 175 w 448"/>
                <a:gd name="T77" fmla="*/ 264 h 369"/>
                <a:gd name="T78" fmla="*/ 132 w 448"/>
                <a:gd name="T79" fmla="*/ 246 h 369"/>
                <a:gd name="T80" fmla="*/ 84 w 448"/>
                <a:gd name="T81" fmla="*/ 200 h 369"/>
                <a:gd name="T82" fmla="*/ 95 w 448"/>
                <a:gd name="T83" fmla="*/ 173 h 369"/>
                <a:gd name="T84" fmla="*/ 60 w 448"/>
                <a:gd name="T85" fmla="*/ 130 h 369"/>
                <a:gd name="T86" fmla="*/ 49 w 448"/>
                <a:gd name="T87" fmla="*/ 95 h 369"/>
                <a:gd name="T88" fmla="*/ 5 w 448"/>
                <a:gd name="T89" fmla="*/ 76 h 369"/>
                <a:gd name="T90" fmla="*/ 104 w 448"/>
                <a:gd name="T91" fmla="*/ 263 h 369"/>
                <a:gd name="T92" fmla="*/ 72 w 448"/>
                <a:gd name="T93" fmla="*/ 231 h 369"/>
                <a:gd name="T94" fmla="*/ 49 w 448"/>
                <a:gd name="T95" fmla="*/ 240 h 369"/>
                <a:gd name="T96" fmla="*/ 14 w 448"/>
                <a:gd name="T97" fmla="*/ 226 h 369"/>
                <a:gd name="T98" fmla="*/ 3 w 448"/>
                <a:gd name="T99" fmla="*/ 232 h 369"/>
                <a:gd name="T100" fmla="*/ 19 w 448"/>
                <a:gd name="T101" fmla="*/ 246 h 369"/>
                <a:gd name="T102" fmla="*/ 34 w 448"/>
                <a:gd name="T103" fmla="*/ 260 h 369"/>
                <a:gd name="T104" fmla="*/ 69 w 448"/>
                <a:gd name="T105" fmla="*/ 290 h 369"/>
                <a:gd name="T106" fmla="*/ 92 w 448"/>
                <a:gd name="T107" fmla="*/ 318 h 369"/>
                <a:gd name="T108" fmla="*/ 136 w 448"/>
                <a:gd name="T109" fmla="*/ 33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8" h="369">
                  <a:moveTo>
                    <a:pt x="5" y="76"/>
                  </a:moveTo>
                  <a:lnTo>
                    <a:pt x="6" y="63"/>
                  </a:lnTo>
                  <a:lnTo>
                    <a:pt x="37" y="50"/>
                  </a:lnTo>
                  <a:lnTo>
                    <a:pt x="83" y="76"/>
                  </a:lnTo>
                  <a:lnTo>
                    <a:pt x="113" y="78"/>
                  </a:lnTo>
                  <a:lnTo>
                    <a:pt x="143" y="93"/>
                  </a:lnTo>
                  <a:lnTo>
                    <a:pt x="147" y="64"/>
                  </a:lnTo>
                  <a:lnTo>
                    <a:pt x="135" y="47"/>
                  </a:lnTo>
                  <a:lnTo>
                    <a:pt x="115" y="35"/>
                  </a:lnTo>
                  <a:lnTo>
                    <a:pt x="123" y="5"/>
                  </a:lnTo>
                  <a:lnTo>
                    <a:pt x="146" y="8"/>
                  </a:lnTo>
                  <a:lnTo>
                    <a:pt x="184" y="38"/>
                  </a:lnTo>
                  <a:lnTo>
                    <a:pt x="194" y="58"/>
                  </a:lnTo>
                  <a:lnTo>
                    <a:pt x="231" y="61"/>
                  </a:lnTo>
                  <a:lnTo>
                    <a:pt x="239" y="47"/>
                  </a:lnTo>
                  <a:lnTo>
                    <a:pt x="262" y="35"/>
                  </a:lnTo>
                  <a:lnTo>
                    <a:pt x="291" y="0"/>
                  </a:lnTo>
                  <a:lnTo>
                    <a:pt x="308" y="12"/>
                  </a:lnTo>
                  <a:lnTo>
                    <a:pt x="332" y="46"/>
                  </a:lnTo>
                  <a:lnTo>
                    <a:pt x="334" y="61"/>
                  </a:lnTo>
                  <a:lnTo>
                    <a:pt x="344" y="84"/>
                  </a:lnTo>
                  <a:lnTo>
                    <a:pt x="372" y="104"/>
                  </a:lnTo>
                  <a:lnTo>
                    <a:pt x="375" y="116"/>
                  </a:lnTo>
                  <a:lnTo>
                    <a:pt x="392" y="130"/>
                  </a:lnTo>
                  <a:lnTo>
                    <a:pt x="415" y="128"/>
                  </a:lnTo>
                  <a:lnTo>
                    <a:pt x="435" y="138"/>
                  </a:lnTo>
                  <a:lnTo>
                    <a:pt x="447" y="154"/>
                  </a:lnTo>
                  <a:lnTo>
                    <a:pt x="435" y="153"/>
                  </a:lnTo>
                  <a:lnTo>
                    <a:pt x="424" y="160"/>
                  </a:lnTo>
                  <a:lnTo>
                    <a:pt x="402" y="162"/>
                  </a:lnTo>
                  <a:lnTo>
                    <a:pt x="376" y="183"/>
                  </a:lnTo>
                  <a:lnTo>
                    <a:pt x="379" y="203"/>
                  </a:lnTo>
                  <a:lnTo>
                    <a:pt x="383" y="220"/>
                  </a:lnTo>
                  <a:lnTo>
                    <a:pt x="375" y="231"/>
                  </a:lnTo>
                  <a:lnTo>
                    <a:pt x="372" y="246"/>
                  </a:lnTo>
                  <a:lnTo>
                    <a:pt x="378" y="254"/>
                  </a:lnTo>
                  <a:lnTo>
                    <a:pt x="378" y="266"/>
                  </a:lnTo>
                  <a:lnTo>
                    <a:pt x="370" y="272"/>
                  </a:lnTo>
                  <a:lnTo>
                    <a:pt x="370" y="301"/>
                  </a:lnTo>
                  <a:lnTo>
                    <a:pt x="366" y="312"/>
                  </a:lnTo>
                  <a:lnTo>
                    <a:pt x="360" y="303"/>
                  </a:lnTo>
                  <a:lnTo>
                    <a:pt x="366" y="284"/>
                  </a:lnTo>
                  <a:lnTo>
                    <a:pt x="355" y="272"/>
                  </a:lnTo>
                  <a:lnTo>
                    <a:pt x="347" y="278"/>
                  </a:lnTo>
                  <a:lnTo>
                    <a:pt x="343" y="292"/>
                  </a:lnTo>
                  <a:lnTo>
                    <a:pt x="349" y="313"/>
                  </a:lnTo>
                  <a:lnTo>
                    <a:pt x="347" y="325"/>
                  </a:lnTo>
                  <a:lnTo>
                    <a:pt x="352" y="333"/>
                  </a:lnTo>
                  <a:lnTo>
                    <a:pt x="350" y="364"/>
                  </a:lnTo>
                  <a:lnTo>
                    <a:pt x="344" y="368"/>
                  </a:lnTo>
                  <a:lnTo>
                    <a:pt x="331" y="365"/>
                  </a:lnTo>
                  <a:lnTo>
                    <a:pt x="324" y="356"/>
                  </a:lnTo>
                  <a:lnTo>
                    <a:pt x="312" y="348"/>
                  </a:lnTo>
                  <a:lnTo>
                    <a:pt x="285" y="319"/>
                  </a:lnTo>
                  <a:lnTo>
                    <a:pt x="311" y="301"/>
                  </a:lnTo>
                  <a:lnTo>
                    <a:pt x="292" y="290"/>
                  </a:lnTo>
                  <a:lnTo>
                    <a:pt x="288" y="281"/>
                  </a:lnTo>
                  <a:lnTo>
                    <a:pt x="298" y="274"/>
                  </a:lnTo>
                  <a:lnTo>
                    <a:pt x="288" y="263"/>
                  </a:lnTo>
                  <a:lnTo>
                    <a:pt x="280" y="251"/>
                  </a:lnTo>
                  <a:lnTo>
                    <a:pt x="272" y="249"/>
                  </a:lnTo>
                  <a:lnTo>
                    <a:pt x="271" y="244"/>
                  </a:lnTo>
                  <a:lnTo>
                    <a:pt x="262" y="243"/>
                  </a:lnTo>
                  <a:lnTo>
                    <a:pt x="246" y="255"/>
                  </a:lnTo>
                  <a:lnTo>
                    <a:pt x="236" y="257"/>
                  </a:lnTo>
                  <a:lnTo>
                    <a:pt x="225" y="270"/>
                  </a:lnTo>
                  <a:lnTo>
                    <a:pt x="216" y="275"/>
                  </a:lnTo>
                  <a:lnTo>
                    <a:pt x="202" y="295"/>
                  </a:lnTo>
                  <a:lnTo>
                    <a:pt x="193" y="295"/>
                  </a:lnTo>
                  <a:lnTo>
                    <a:pt x="188" y="303"/>
                  </a:lnTo>
                  <a:lnTo>
                    <a:pt x="185" y="312"/>
                  </a:lnTo>
                  <a:lnTo>
                    <a:pt x="170" y="318"/>
                  </a:lnTo>
                  <a:lnTo>
                    <a:pt x="159" y="315"/>
                  </a:lnTo>
                  <a:lnTo>
                    <a:pt x="161" y="315"/>
                  </a:lnTo>
                  <a:lnTo>
                    <a:pt x="161" y="296"/>
                  </a:lnTo>
                  <a:lnTo>
                    <a:pt x="165" y="290"/>
                  </a:lnTo>
                  <a:lnTo>
                    <a:pt x="155" y="269"/>
                  </a:lnTo>
                  <a:lnTo>
                    <a:pt x="175" y="264"/>
                  </a:lnTo>
                  <a:lnTo>
                    <a:pt x="155" y="246"/>
                  </a:lnTo>
                  <a:lnTo>
                    <a:pt x="132" y="246"/>
                  </a:lnTo>
                  <a:lnTo>
                    <a:pt x="95" y="226"/>
                  </a:lnTo>
                  <a:lnTo>
                    <a:pt x="84" y="200"/>
                  </a:lnTo>
                  <a:lnTo>
                    <a:pt x="95" y="189"/>
                  </a:lnTo>
                  <a:lnTo>
                    <a:pt x="95" y="173"/>
                  </a:lnTo>
                  <a:lnTo>
                    <a:pt x="62" y="145"/>
                  </a:lnTo>
                  <a:lnTo>
                    <a:pt x="60" y="130"/>
                  </a:lnTo>
                  <a:lnTo>
                    <a:pt x="66" y="110"/>
                  </a:lnTo>
                  <a:lnTo>
                    <a:pt x="49" y="95"/>
                  </a:lnTo>
                  <a:lnTo>
                    <a:pt x="20" y="90"/>
                  </a:lnTo>
                  <a:lnTo>
                    <a:pt x="5" y="76"/>
                  </a:lnTo>
                  <a:close/>
                  <a:moveTo>
                    <a:pt x="141" y="318"/>
                  </a:moveTo>
                  <a:lnTo>
                    <a:pt x="104" y="263"/>
                  </a:lnTo>
                  <a:lnTo>
                    <a:pt x="84" y="257"/>
                  </a:lnTo>
                  <a:lnTo>
                    <a:pt x="72" y="231"/>
                  </a:lnTo>
                  <a:lnTo>
                    <a:pt x="58" y="231"/>
                  </a:lnTo>
                  <a:lnTo>
                    <a:pt x="49" y="240"/>
                  </a:lnTo>
                  <a:lnTo>
                    <a:pt x="28" y="220"/>
                  </a:lnTo>
                  <a:lnTo>
                    <a:pt x="14" y="226"/>
                  </a:lnTo>
                  <a:lnTo>
                    <a:pt x="0" y="228"/>
                  </a:lnTo>
                  <a:lnTo>
                    <a:pt x="3" y="232"/>
                  </a:lnTo>
                  <a:lnTo>
                    <a:pt x="8" y="232"/>
                  </a:lnTo>
                  <a:lnTo>
                    <a:pt x="19" y="246"/>
                  </a:lnTo>
                  <a:lnTo>
                    <a:pt x="29" y="244"/>
                  </a:lnTo>
                  <a:lnTo>
                    <a:pt x="34" y="260"/>
                  </a:lnTo>
                  <a:lnTo>
                    <a:pt x="34" y="272"/>
                  </a:lnTo>
                  <a:lnTo>
                    <a:pt x="69" y="290"/>
                  </a:lnTo>
                  <a:lnTo>
                    <a:pt x="72" y="306"/>
                  </a:lnTo>
                  <a:lnTo>
                    <a:pt x="92" y="318"/>
                  </a:lnTo>
                  <a:lnTo>
                    <a:pt x="113" y="318"/>
                  </a:lnTo>
                  <a:lnTo>
                    <a:pt x="136" y="330"/>
                  </a:lnTo>
                  <a:lnTo>
                    <a:pt x="141" y="318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92" name="Freeform 89"/>
            <p:cNvSpPr>
              <a:spLocks noChangeArrowheads="1"/>
            </p:cNvSpPr>
            <p:nvPr/>
          </p:nvSpPr>
          <p:spPr bwMode="auto">
            <a:xfrm>
              <a:off x="6048375" y="3335338"/>
              <a:ext cx="600075" cy="482600"/>
            </a:xfrm>
            <a:custGeom>
              <a:avLst/>
              <a:gdLst>
                <a:gd name="T0" fmla="*/ 70 w 1665"/>
                <a:gd name="T1" fmla="*/ 28 h 1339"/>
                <a:gd name="T2" fmla="*/ 149 w 1665"/>
                <a:gd name="T3" fmla="*/ 86 h 1339"/>
                <a:gd name="T4" fmla="*/ 206 w 1665"/>
                <a:gd name="T5" fmla="*/ 86 h 1339"/>
                <a:gd name="T6" fmla="*/ 252 w 1665"/>
                <a:gd name="T7" fmla="*/ 43 h 1339"/>
                <a:gd name="T8" fmla="*/ 307 w 1665"/>
                <a:gd name="T9" fmla="*/ 12 h 1339"/>
                <a:gd name="T10" fmla="*/ 324 w 1665"/>
                <a:gd name="T11" fmla="*/ 49 h 1339"/>
                <a:gd name="T12" fmla="*/ 360 w 1665"/>
                <a:gd name="T13" fmla="*/ 124 h 1339"/>
                <a:gd name="T14" fmla="*/ 399 w 1665"/>
                <a:gd name="T15" fmla="*/ 153 h 1339"/>
                <a:gd name="T16" fmla="*/ 431 w 1665"/>
                <a:gd name="T17" fmla="*/ 217 h 1339"/>
                <a:gd name="T18" fmla="*/ 513 w 1665"/>
                <a:gd name="T19" fmla="*/ 228 h 1339"/>
                <a:gd name="T20" fmla="*/ 639 w 1665"/>
                <a:gd name="T21" fmla="*/ 292 h 1339"/>
                <a:gd name="T22" fmla="*/ 822 w 1665"/>
                <a:gd name="T23" fmla="*/ 280 h 1339"/>
                <a:gd name="T24" fmla="*/ 865 w 1665"/>
                <a:gd name="T25" fmla="*/ 208 h 1339"/>
                <a:gd name="T26" fmla="*/ 964 w 1665"/>
                <a:gd name="T27" fmla="*/ 136 h 1339"/>
                <a:gd name="T28" fmla="*/ 1050 w 1665"/>
                <a:gd name="T29" fmla="*/ 126 h 1339"/>
                <a:gd name="T30" fmla="*/ 1178 w 1665"/>
                <a:gd name="T31" fmla="*/ 176 h 1339"/>
                <a:gd name="T32" fmla="*/ 1256 w 1665"/>
                <a:gd name="T33" fmla="*/ 219 h 1339"/>
                <a:gd name="T34" fmla="*/ 1389 w 1665"/>
                <a:gd name="T35" fmla="*/ 306 h 1339"/>
                <a:gd name="T36" fmla="*/ 1397 w 1665"/>
                <a:gd name="T37" fmla="*/ 387 h 1339"/>
                <a:gd name="T38" fmla="*/ 1400 w 1665"/>
                <a:gd name="T39" fmla="*/ 439 h 1339"/>
                <a:gd name="T40" fmla="*/ 1366 w 1665"/>
                <a:gd name="T41" fmla="*/ 502 h 1339"/>
                <a:gd name="T42" fmla="*/ 1411 w 1665"/>
                <a:gd name="T43" fmla="*/ 557 h 1339"/>
                <a:gd name="T44" fmla="*/ 1409 w 1665"/>
                <a:gd name="T45" fmla="*/ 700 h 1339"/>
                <a:gd name="T46" fmla="*/ 1501 w 1665"/>
                <a:gd name="T47" fmla="*/ 795 h 1339"/>
                <a:gd name="T48" fmla="*/ 1493 w 1665"/>
                <a:gd name="T49" fmla="*/ 995 h 1339"/>
                <a:gd name="T50" fmla="*/ 1583 w 1665"/>
                <a:gd name="T51" fmla="*/ 1046 h 1339"/>
                <a:gd name="T52" fmla="*/ 1617 w 1665"/>
                <a:gd name="T53" fmla="*/ 1125 h 1339"/>
                <a:gd name="T54" fmla="*/ 1652 w 1665"/>
                <a:gd name="T55" fmla="*/ 1196 h 1339"/>
                <a:gd name="T56" fmla="*/ 1551 w 1665"/>
                <a:gd name="T57" fmla="*/ 1234 h 1339"/>
                <a:gd name="T58" fmla="*/ 1547 w 1665"/>
                <a:gd name="T59" fmla="*/ 1325 h 1339"/>
                <a:gd name="T60" fmla="*/ 1479 w 1665"/>
                <a:gd name="T61" fmla="*/ 1321 h 1339"/>
                <a:gd name="T62" fmla="*/ 1440 w 1665"/>
                <a:gd name="T63" fmla="*/ 1314 h 1339"/>
                <a:gd name="T64" fmla="*/ 1313 w 1665"/>
                <a:gd name="T65" fmla="*/ 1302 h 1339"/>
                <a:gd name="T66" fmla="*/ 1233 w 1665"/>
                <a:gd name="T67" fmla="*/ 1286 h 1339"/>
                <a:gd name="T68" fmla="*/ 1160 w 1665"/>
                <a:gd name="T69" fmla="*/ 1222 h 1339"/>
                <a:gd name="T70" fmla="*/ 1128 w 1665"/>
                <a:gd name="T71" fmla="*/ 1157 h 1339"/>
                <a:gd name="T72" fmla="*/ 1044 w 1665"/>
                <a:gd name="T73" fmla="*/ 1168 h 1339"/>
                <a:gd name="T74" fmla="*/ 921 w 1665"/>
                <a:gd name="T75" fmla="*/ 1193 h 1339"/>
                <a:gd name="T76" fmla="*/ 840 w 1665"/>
                <a:gd name="T77" fmla="*/ 1165 h 1339"/>
                <a:gd name="T78" fmla="*/ 788 w 1665"/>
                <a:gd name="T79" fmla="*/ 1118 h 1339"/>
                <a:gd name="T80" fmla="*/ 700 w 1665"/>
                <a:gd name="T81" fmla="*/ 1098 h 1339"/>
                <a:gd name="T82" fmla="*/ 634 w 1665"/>
                <a:gd name="T83" fmla="*/ 1011 h 1339"/>
                <a:gd name="T84" fmla="*/ 628 w 1665"/>
                <a:gd name="T85" fmla="*/ 997 h 1339"/>
                <a:gd name="T86" fmla="*/ 568 w 1665"/>
                <a:gd name="T87" fmla="*/ 893 h 1339"/>
                <a:gd name="T88" fmla="*/ 512 w 1665"/>
                <a:gd name="T89" fmla="*/ 898 h 1339"/>
                <a:gd name="T90" fmla="*/ 484 w 1665"/>
                <a:gd name="T91" fmla="*/ 876 h 1339"/>
                <a:gd name="T92" fmla="*/ 466 w 1665"/>
                <a:gd name="T93" fmla="*/ 908 h 1339"/>
                <a:gd name="T94" fmla="*/ 423 w 1665"/>
                <a:gd name="T95" fmla="*/ 879 h 1339"/>
                <a:gd name="T96" fmla="*/ 374 w 1665"/>
                <a:gd name="T97" fmla="*/ 772 h 1339"/>
                <a:gd name="T98" fmla="*/ 333 w 1665"/>
                <a:gd name="T99" fmla="*/ 677 h 1339"/>
                <a:gd name="T100" fmla="*/ 224 w 1665"/>
                <a:gd name="T101" fmla="*/ 635 h 1339"/>
                <a:gd name="T102" fmla="*/ 209 w 1665"/>
                <a:gd name="T103" fmla="*/ 575 h 1339"/>
                <a:gd name="T104" fmla="*/ 179 w 1665"/>
                <a:gd name="T105" fmla="*/ 540 h 1339"/>
                <a:gd name="T106" fmla="*/ 189 w 1665"/>
                <a:gd name="T107" fmla="*/ 457 h 1339"/>
                <a:gd name="T108" fmla="*/ 201 w 1665"/>
                <a:gd name="T109" fmla="*/ 401 h 1339"/>
                <a:gd name="T110" fmla="*/ 214 w 1665"/>
                <a:gd name="T111" fmla="*/ 379 h 1339"/>
                <a:gd name="T112" fmla="*/ 131 w 1665"/>
                <a:gd name="T113" fmla="*/ 352 h 1339"/>
                <a:gd name="T114" fmla="*/ 96 w 1665"/>
                <a:gd name="T115" fmla="*/ 286 h 1339"/>
                <a:gd name="T116" fmla="*/ 67 w 1665"/>
                <a:gd name="T117" fmla="*/ 233 h 1339"/>
                <a:gd name="T118" fmla="*/ 39 w 1665"/>
                <a:gd name="T119" fmla="*/ 136 h 1339"/>
                <a:gd name="T120" fmla="*/ 9 w 1665"/>
                <a:gd name="T121" fmla="*/ 55 h 1339"/>
                <a:gd name="T122" fmla="*/ 39 w 1665"/>
                <a:gd name="T123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5" h="1339">
                  <a:moveTo>
                    <a:pt x="39" y="0"/>
                  </a:moveTo>
                  <a:lnTo>
                    <a:pt x="44" y="0"/>
                  </a:lnTo>
                  <a:lnTo>
                    <a:pt x="55" y="14"/>
                  </a:lnTo>
                  <a:lnTo>
                    <a:pt x="65" y="12"/>
                  </a:lnTo>
                  <a:lnTo>
                    <a:pt x="70" y="28"/>
                  </a:lnTo>
                  <a:lnTo>
                    <a:pt x="70" y="40"/>
                  </a:lnTo>
                  <a:lnTo>
                    <a:pt x="105" y="58"/>
                  </a:lnTo>
                  <a:lnTo>
                    <a:pt x="108" y="74"/>
                  </a:lnTo>
                  <a:lnTo>
                    <a:pt x="128" y="86"/>
                  </a:lnTo>
                  <a:lnTo>
                    <a:pt x="149" y="86"/>
                  </a:lnTo>
                  <a:lnTo>
                    <a:pt x="172" y="98"/>
                  </a:lnTo>
                  <a:lnTo>
                    <a:pt x="177" y="86"/>
                  </a:lnTo>
                  <a:lnTo>
                    <a:pt x="177" y="86"/>
                  </a:lnTo>
                  <a:lnTo>
                    <a:pt x="195" y="83"/>
                  </a:lnTo>
                  <a:lnTo>
                    <a:pt x="206" y="86"/>
                  </a:lnTo>
                  <a:lnTo>
                    <a:pt x="221" y="80"/>
                  </a:lnTo>
                  <a:lnTo>
                    <a:pt x="224" y="71"/>
                  </a:lnTo>
                  <a:lnTo>
                    <a:pt x="229" y="63"/>
                  </a:lnTo>
                  <a:lnTo>
                    <a:pt x="238" y="63"/>
                  </a:lnTo>
                  <a:lnTo>
                    <a:pt x="252" y="43"/>
                  </a:lnTo>
                  <a:lnTo>
                    <a:pt x="261" y="38"/>
                  </a:lnTo>
                  <a:lnTo>
                    <a:pt x="272" y="25"/>
                  </a:lnTo>
                  <a:lnTo>
                    <a:pt x="282" y="23"/>
                  </a:lnTo>
                  <a:lnTo>
                    <a:pt x="298" y="11"/>
                  </a:lnTo>
                  <a:lnTo>
                    <a:pt x="307" y="12"/>
                  </a:lnTo>
                  <a:lnTo>
                    <a:pt x="308" y="17"/>
                  </a:lnTo>
                  <a:lnTo>
                    <a:pt x="316" y="19"/>
                  </a:lnTo>
                  <a:lnTo>
                    <a:pt x="324" y="31"/>
                  </a:lnTo>
                  <a:lnTo>
                    <a:pt x="334" y="42"/>
                  </a:lnTo>
                  <a:lnTo>
                    <a:pt x="324" y="49"/>
                  </a:lnTo>
                  <a:lnTo>
                    <a:pt x="328" y="58"/>
                  </a:lnTo>
                  <a:lnTo>
                    <a:pt x="347" y="69"/>
                  </a:lnTo>
                  <a:lnTo>
                    <a:pt x="321" y="87"/>
                  </a:lnTo>
                  <a:lnTo>
                    <a:pt x="348" y="116"/>
                  </a:lnTo>
                  <a:lnTo>
                    <a:pt x="360" y="124"/>
                  </a:lnTo>
                  <a:lnTo>
                    <a:pt x="367" y="133"/>
                  </a:lnTo>
                  <a:lnTo>
                    <a:pt x="380" y="136"/>
                  </a:lnTo>
                  <a:lnTo>
                    <a:pt x="386" y="132"/>
                  </a:lnTo>
                  <a:lnTo>
                    <a:pt x="386" y="136"/>
                  </a:lnTo>
                  <a:lnTo>
                    <a:pt x="399" y="153"/>
                  </a:lnTo>
                  <a:lnTo>
                    <a:pt x="400" y="173"/>
                  </a:lnTo>
                  <a:lnTo>
                    <a:pt x="397" y="191"/>
                  </a:lnTo>
                  <a:lnTo>
                    <a:pt x="403" y="199"/>
                  </a:lnTo>
                  <a:lnTo>
                    <a:pt x="415" y="201"/>
                  </a:lnTo>
                  <a:lnTo>
                    <a:pt x="431" y="217"/>
                  </a:lnTo>
                  <a:lnTo>
                    <a:pt x="451" y="217"/>
                  </a:lnTo>
                  <a:lnTo>
                    <a:pt x="463" y="222"/>
                  </a:lnTo>
                  <a:lnTo>
                    <a:pt x="483" y="216"/>
                  </a:lnTo>
                  <a:lnTo>
                    <a:pt x="501" y="228"/>
                  </a:lnTo>
                  <a:lnTo>
                    <a:pt x="513" y="228"/>
                  </a:lnTo>
                  <a:lnTo>
                    <a:pt x="518" y="245"/>
                  </a:lnTo>
                  <a:lnTo>
                    <a:pt x="530" y="260"/>
                  </a:lnTo>
                  <a:lnTo>
                    <a:pt x="571" y="277"/>
                  </a:lnTo>
                  <a:lnTo>
                    <a:pt x="590" y="278"/>
                  </a:lnTo>
                  <a:lnTo>
                    <a:pt x="639" y="292"/>
                  </a:lnTo>
                  <a:lnTo>
                    <a:pt x="663" y="292"/>
                  </a:lnTo>
                  <a:lnTo>
                    <a:pt x="717" y="277"/>
                  </a:lnTo>
                  <a:lnTo>
                    <a:pt x="758" y="272"/>
                  </a:lnTo>
                  <a:lnTo>
                    <a:pt x="804" y="277"/>
                  </a:lnTo>
                  <a:lnTo>
                    <a:pt x="822" y="280"/>
                  </a:lnTo>
                  <a:lnTo>
                    <a:pt x="828" y="259"/>
                  </a:lnTo>
                  <a:lnTo>
                    <a:pt x="816" y="240"/>
                  </a:lnTo>
                  <a:lnTo>
                    <a:pt x="808" y="220"/>
                  </a:lnTo>
                  <a:lnTo>
                    <a:pt x="825" y="210"/>
                  </a:lnTo>
                  <a:lnTo>
                    <a:pt x="865" y="208"/>
                  </a:lnTo>
                  <a:lnTo>
                    <a:pt x="871" y="187"/>
                  </a:lnTo>
                  <a:lnTo>
                    <a:pt x="882" y="173"/>
                  </a:lnTo>
                  <a:lnTo>
                    <a:pt x="895" y="171"/>
                  </a:lnTo>
                  <a:lnTo>
                    <a:pt x="929" y="142"/>
                  </a:lnTo>
                  <a:lnTo>
                    <a:pt x="964" y="136"/>
                  </a:lnTo>
                  <a:lnTo>
                    <a:pt x="995" y="142"/>
                  </a:lnTo>
                  <a:lnTo>
                    <a:pt x="999" y="124"/>
                  </a:lnTo>
                  <a:lnTo>
                    <a:pt x="1016" y="120"/>
                  </a:lnTo>
                  <a:lnTo>
                    <a:pt x="1033" y="126"/>
                  </a:lnTo>
                  <a:lnTo>
                    <a:pt x="1050" y="126"/>
                  </a:lnTo>
                  <a:lnTo>
                    <a:pt x="1080" y="149"/>
                  </a:lnTo>
                  <a:lnTo>
                    <a:pt x="1105" y="156"/>
                  </a:lnTo>
                  <a:lnTo>
                    <a:pt x="1152" y="185"/>
                  </a:lnTo>
                  <a:lnTo>
                    <a:pt x="1164" y="185"/>
                  </a:lnTo>
                  <a:lnTo>
                    <a:pt x="1178" y="176"/>
                  </a:lnTo>
                  <a:lnTo>
                    <a:pt x="1210" y="190"/>
                  </a:lnTo>
                  <a:lnTo>
                    <a:pt x="1227" y="193"/>
                  </a:lnTo>
                  <a:lnTo>
                    <a:pt x="1232" y="216"/>
                  </a:lnTo>
                  <a:lnTo>
                    <a:pt x="1239" y="222"/>
                  </a:lnTo>
                  <a:lnTo>
                    <a:pt x="1256" y="219"/>
                  </a:lnTo>
                  <a:lnTo>
                    <a:pt x="1287" y="225"/>
                  </a:lnTo>
                  <a:lnTo>
                    <a:pt x="1320" y="271"/>
                  </a:lnTo>
                  <a:lnTo>
                    <a:pt x="1356" y="274"/>
                  </a:lnTo>
                  <a:lnTo>
                    <a:pt x="1377" y="283"/>
                  </a:lnTo>
                  <a:lnTo>
                    <a:pt x="1389" y="306"/>
                  </a:lnTo>
                  <a:lnTo>
                    <a:pt x="1383" y="318"/>
                  </a:lnTo>
                  <a:lnTo>
                    <a:pt x="1391" y="338"/>
                  </a:lnTo>
                  <a:lnTo>
                    <a:pt x="1389" y="350"/>
                  </a:lnTo>
                  <a:lnTo>
                    <a:pt x="1397" y="364"/>
                  </a:lnTo>
                  <a:lnTo>
                    <a:pt x="1397" y="387"/>
                  </a:lnTo>
                  <a:lnTo>
                    <a:pt x="1398" y="398"/>
                  </a:lnTo>
                  <a:lnTo>
                    <a:pt x="1392" y="410"/>
                  </a:lnTo>
                  <a:lnTo>
                    <a:pt x="1403" y="425"/>
                  </a:lnTo>
                  <a:lnTo>
                    <a:pt x="1398" y="428"/>
                  </a:lnTo>
                  <a:lnTo>
                    <a:pt x="1400" y="439"/>
                  </a:lnTo>
                  <a:lnTo>
                    <a:pt x="1378" y="453"/>
                  </a:lnTo>
                  <a:lnTo>
                    <a:pt x="1362" y="457"/>
                  </a:lnTo>
                  <a:lnTo>
                    <a:pt x="1368" y="470"/>
                  </a:lnTo>
                  <a:lnTo>
                    <a:pt x="1382" y="480"/>
                  </a:lnTo>
                  <a:lnTo>
                    <a:pt x="1366" y="502"/>
                  </a:lnTo>
                  <a:lnTo>
                    <a:pt x="1371" y="505"/>
                  </a:lnTo>
                  <a:lnTo>
                    <a:pt x="1375" y="534"/>
                  </a:lnTo>
                  <a:lnTo>
                    <a:pt x="1375" y="551"/>
                  </a:lnTo>
                  <a:lnTo>
                    <a:pt x="1403" y="557"/>
                  </a:lnTo>
                  <a:lnTo>
                    <a:pt x="1411" y="557"/>
                  </a:lnTo>
                  <a:lnTo>
                    <a:pt x="1385" y="587"/>
                  </a:lnTo>
                  <a:lnTo>
                    <a:pt x="1382" y="609"/>
                  </a:lnTo>
                  <a:lnTo>
                    <a:pt x="1403" y="650"/>
                  </a:lnTo>
                  <a:lnTo>
                    <a:pt x="1414" y="688"/>
                  </a:lnTo>
                  <a:lnTo>
                    <a:pt x="1409" y="700"/>
                  </a:lnTo>
                  <a:lnTo>
                    <a:pt x="1417" y="714"/>
                  </a:lnTo>
                  <a:lnTo>
                    <a:pt x="1418" y="745"/>
                  </a:lnTo>
                  <a:lnTo>
                    <a:pt x="1490" y="745"/>
                  </a:lnTo>
                  <a:lnTo>
                    <a:pt x="1502" y="774"/>
                  </a:lnTo>
                  <a:lnTo>
                    <a:pt x="1501" y="795"/>
                  </a:lnTo>
                  <a:lnTo>
                    <a:pt x="1508" y="827"/>
                  </a:lnTo>
                  <a:lnTo>
                    <a:pt x="1502" y="838"/>
                  </a:lnTo>
                  <a:lnTo>
                    <a:pt x="1441" y="921"/>
                  </a:lnTo>
                  <a:lnTo>
                    <a:pt x="1484" y="977"/>
                  </a:lnTo>
                  <a:lnTo>
                    <a:pt x="1493" y="995"/>
                  </a:lnTo>
                  <a:lnTo>
                    <a:pt x="1515" y="1018"/>
                  </a:lnTo>
                  <a:lnTo>
                    <a:pt x="1534" y="1029"/>
                  </a:lnTo>
                  <a:lnTo>
                    <a:pt x="1542" y="1037"/>
                  </a:lnTo>
                  <a:lnTo>
                    <a:pt x="1570" y="1040"/>
                  </a:lnTo>
                  <a:lnTo>
                    <a:pt x="1583" y="1046"/>
                  </a:lnTo>
                  <a:lnTo>
                    <a:pt x="1586" y="1055"/>
                  </a:lnTo>
                  <a:lnTo>
                    <a:pt x="1609" y="1057"/>
                  </a:lnTo>
                  <a:lnTo>
                    <a:pt x="1609" y="1084"/>
                  </a:lnTo>
                  <a:lnTo>
                    <a:pt x="1615" y="1102"/>
                  </a:lnTo>
                  <a:lnTo>
                    <a:pt x="1617" y="1125"/>
                  </a:lnTo>
                  <a:lnTo>
                    <a:pt x="1620" y="1139"/>
                  </a:lnTo>
                  <a:lnTo>
                    <a:pt x="1640" y="1139"/>
                  </a:lnTo>
                  <a:lnTo>
                    <a:pt x="1661" y="1153"/>
                  </a:lnTo>
                  <a:lnTo>
                    <a:pt x="1664" y="1183"/>
                  </a:lnTo>
                  <a:lnTo>
                    <a:pt x="1652" y="1196"/>
                  </a:lnTo>
                  <a:lnTo>
                    <a:pt x="1631" y="1186"/>
                  </a:lnTo>
                  <a:lnTo>
                    <a:pt x="1591" y="1199"/>
                  </a:lnTo>
                  <a:lnTo>
                    <a:pt x="1583" y="1208"/>
                  </a:lnTo>
                  <a:lnTo>
                    <a:pt x="1559" y="1217"/>
                  </a:lnTo>
                  <a:lnTo>
                    <a:pt x="1551" y="1234"/>
                  </a:lnTo>
                  <a:lnTo>
                    <a:pt x="1554" y="1248"/>
                  </a:lnTo>
                  <a:lnTo>
                    <a:pt x="1542" y="1263"/>
                  </a:lnTo>
                  <a:lnTo>
                    <a:pt x="1550" y="1283"/>
                  </a:lnTo>
                  <a:lnTo>
                    <a:pt x="1547" y="1312"/>
                  </a:lnTo>
                  <a:lnTo>
                    <a:pt x="1547" y="1325"/>
                  </a:lnTo>
                  <a:lnTo>
                    <a:pt x="1542" y="1325"/>
                  </a:lnTo>
                  <a:lnTo>
                    <a:pt x="1539" y="1332"/>
                  </a:lnTo>
                  <a:lnTo>
                    <a:pt x="1527" y="1338"/>
                  </a:lnTo>
                  <a:lnTo>
                    <a:pt x="1499" y="1329"/>
                  </a:lnTo>
                  <a:lnTo>
                    <a:pt x="1479" y="1321"/>
                  </a:lnTo>
                  <a:lnTo>
                    <a:pt x="1472" y="1308"/>
                  </a:lnTo>
                  <a:lnTo>
                    <a:pt x="1461" y="1309"/>
                  </a:lnTo>
                  <a:lnTo>
                    <a:pt x="1456" y="1323"/>
                  </a:lnTo>
                  <a:lnTo>
                    <a:pt x="1452" y="1323"/>
                  </a:lnTo>
                  <a:lnTo>
                    <a:pt x="1440" y="1314"/>
                  </a:lnTo>
                  <a:lnTo>
                    <a:pt x="1434" y="1317"/>
                  </a:lnTo>
                  <a:lnTo>
                    <a:pt x="1418" y="1311"/>
                  </a:lnTo>
                  <a:lnTo>
                    <a:pt x="1383" y="1311"/>
                  </a:lnTo>
                  <a:lnTo>
                    <a:pt x="1359" y="1299"/>
                  </a:lnTo>
                  <a:lnTo>
                    <a:pt x="1313" y="1302"/>
                  </a:lnTo>
                  <a:lnTo>
                    <a:pt x="1291" y="1282"/>
                  </a:lnTo>
                  <a:lnTo>
                    <a:pt x="1285" y="1282"/>
                  </a:lnTo>
                  <a:lnTo>
                    <a:pt x="1265" y="1297"/>
                  </a:lnTo>
                  <a:lnTo>
                    <a:pt x="1250" y="1286"/>
                  </a:lnTo>
                  <a:lnTo>
                    <a:pt x="1233" y="1286"/>
                  </a:lnTo>
                  <a:lnTo>
                    <a:pt x="1190" y="1286"/>
                  </a:lnTo>
                  <a:lnTo>
                    <a:pt x="1187" y="1279"/>
                  </a:lnTo>
                  <a:lnTo>
                    <a:pt x="1177" y="1273"/>
                  </a:lnTo>
                  <a:lnTo>
                    <a:pt x="1177" y="1252"/>
                  </a:lnTo>
                  <a:lnTo>
                    <a:pt x="1160" y="1222"/>
                  </a:lnTo>
                  <a:lnTo>
                    <a:pt x="1152" y="1191"/>
                  </a:lnTo>
                  <a:lnTo>
                    <a:pt x="1137" y="1171"/>
                  </a:lnTo>
                  <a:lnTo>
                    <a:pt x="1135" y="1162"/>
                  </a:lnTo>
                  <a:lnTo>
                    <a:pt x="1128" y="1162"/>
                  </a:lnTo>
                  <a:lnTo>
                    <a:pt x="1128" y="1157"/>
                  </a:lnTo>
                  <a:lnTo>
                    <a:pt x="1100" y="1153"/>
                  </a:lnTo>
                  <a:lnTo>
                    <a:pt x="1083" y="1159"/>
                  </a:lnTo>
                  <a:lnTo>
                    <a:pt x="1062" y="1174"/>
                  </a:lnTo>
                  <a:lnTo>
                    <a:pt x="1045" y="1174"/>
                  </a:lnTo>
                  <a:lnTo>
                    <a:pt x="1044" y="1168"/>
                  </a:lnTo>
                  <a:lnTo>
                    <a:pt x="1044" y="1177"/>
                  </a:lnTo>
                  <a:lnTo>
                    <a:pt x="1009" y="1197"/>
                  </a:lnTo>
                  <a:lnTo>
                    <a:pt x="981" y="1222"/>
                  </a:lnTo>
                  <a:lnTo>
                    <a:pt x="949" y="1200"/>
                  </a:lnTo>
                  <a:lnTo>
                    <a:pt x="921" y="1193"/>
                  </a:lnTo>
                  <a:lnTo>
                    <a:pt x="903" y="1196"/>
                  </a:lnTo>
                  <a:lnTo>
                    <a:pt x="894" y="1200"/>
                  </a:lnTo>
                  <a:lnTo>
                    <a:pt x="866" y="1174"/>
                  </a:lnTo>
                  <a:lnTo>
                    <a:pt x="853" y="1173"/>
                  </a:lnTo>
                  <a:lnTo>
                    <a:pt x="840" y="1165"/>
                  </a:lnTo>
                  <a:lnTo>
                    <a:pt x="821" y="1160"/>
                  </a:lnTo>
                  <a:lnTo>
                    <a:pt x="796" y="1135"/>
                  </a:lnTo>
                  <a:lnTo>
                    <a:pt x="807" y="1127"/>
                  </a:lnTo>
                  <a:lnTo>
                    <a:pt x="804" y="1119"/>
                  </a:lnTo>
                  <a:lnTo>
                    <a:pt x="788" y="1118"/>
                  </a:lnTo>
                  <a:lnTo>
                    <a:pt x="785" y="1113"/>
                  </a:lnTo>
                  <a:lnTo>
                    <a:pt x="759" y="1112"/>
                  </a:lnTo>
                  <a:lnTo>
                    <a:pt x="750" y="1102"/>
                  </a:lnTo>
                  <a:lnTo>
                    <a:pt x="730" y="1095"/>
                  </a:lnTo>
                  <a:lnTo>
                    <a:pt x="700" y="1098"/>
                  </a:lnTo>
                  <a:lnTo>
                    <a:pt x="683" y="1089"/>
                  </a:lnTo>
                  <a:lnTo>
                    <a:pt x="658" y="1034"/>
                  </a:lnTo>
                  <a:lnTo>
                    <a:pt x="655" y="1021"/>
                  </a:lnTo>
                  <a:lnTo>
                    <a:pt x="649" y="1023"/>
                  </a:lnTo>
                  <a:lnTo>
                    <a:pt x="634" y="1011"/>
                  </a:lnTo>
                  <a:lnTo>
                    <a:pt x="637" y="1006"/>
                  </a:lnTo>
                  <a:lnTo>
                    <a:pt x="643" y="1011"/>
                  </a:lnTo>
                  <a:lnTo>
                    <a:pt x="649" y="1011"/>
                  </a:lnTo>
                  <a:lnTo>
                    <a:pt x="640" y="995"/>
                  </a:lnTo>
                  <a:lnTo>
                    <a:pt x="628" y="997"/>
                  </a:lnTo>
                  <a:lnTo>
                    <a:pt x="620" y="992"/>
                  </a:lnTo>
                  <a:lnTo>
                    <a:pt x="617" y="966"/>
                  </a:lnTo>
                  <a:lnTo>
                    <a:pt x="588" y="931"/>
                  </a:lnTo>
                  <a:lnTo>
                    <a:pt x="587" y="916"/>
                  </a:lnTo>
                  <a:lnTo>
                    <a:pt x="568" y="893"/>
                  </a:lnTo>
                  <a:lnTo>
                    <a:pt x="561" y="888"/>
                  </a:lnTo>
                  <a:lnTo>
                    <a:pt x="535" y="910"/>
                  </a:lnTo>
                  <a:lnTo>
                    <a:pt x="527" y="910"/>
                  </a:lnTo>
                  <a:lnTo>
                    <a:pt x="519" y="894"/>
                  </a:lnTo>
                  <a:lnTo>
                    <a:pt x="512" y="898"/>
                  </a:lnTo>
                  <a:lnTo>
                    <a:pt x="493" y="888"/>
                  </a:lnTo>
                  <a:lnTo>
                    <a:pt x="496" y="879"/>
                  </a:lnTo>
                  <a:lnTo>
                    <a:pt x="500" y="870"/>
                  </a:lnTo>
                  <a:lnTo>
                    <a:pt x="495" y="875"/>
                  </a:lnTo>
                  <a:lnTo>
                    <a:pt x="484" y="876"/>
                  </a:lnTo>
                  <a:lnTo>
                    <a:pt x="474" y="875"/>
                  </a:lnTo>
                  <a:lnTo>
                    <a:pt x="486" y="884"/>
                  </a:lnTo>
                  <a:lnTo>
                    <a:pt x="486" y="899"/>
                  </a:lnTo>
                  <a:lnTo>
                    <a:pt x="477" y="908"/>
                  </a:lnTo>
                  <a:lnTo>
                    <a:pt x="466" y="908"/>
                  </a:lnTo>
                  <a:lnTo>
                    <a:pt x="454" y="893"/>
                  </a:lnTo>
                  <a:lnTo>
                    <a:pt x="455" y="887"/>
                  </a:lnTo>
                  <a:lnTo>
                    <a:pt x="448" y="890"/>
                  </a:lnTo>
                  <a:lnTo>
                    <a:pt x="441" y="885"/>
                  </a:lnTo>
                  <a:lnTo>
                    <a:pt x="423" y="879"/>
                  </a:lnTo>
                  <a:lnTo>
                    <a:pt x="409" y="869"/>
                  </a:lnTo>
                  <a:lnTo>
                    <a:pt x="405" y="818"/>
                  </a:lnTo>
                  <a:lnTo>
                    <a:pt x="379" y="818"/>
                  </a:lnTo>
                  <a:lnTo>
                    <a:pt x="373" y="797"/>
                  </a:lnTo>
                  <a:lnTo>
                    <a:pt x="374" y="772"/>
                  </a:lnTo>
                  <a:lnTo>
                    <a:pt x="391" y="757"/>
                  </a:lnTo>
                  <a:lnTo>
                    <a:pt x="374" y="722"/>
                  </a:lnTo>
                  <a:lnTo>
                    <a:pt x="359" y="713"/>
                  </a:lnTo>
                  <a:lnTo>
                    <a:pt x="344" y="685"/>
                  </a:lnTo>
                  <a:lnTo>
                    <a:pt x="333" y="677"/>
                  </a:lnTo>
                  <a:lnTo>
                    <a:pt x="324" y="680"/>
                  </a:lnTo>
                  <a:lnTo>
                    <a:pt x="264" y="641"/>
                  </a:lnTo>
                  <a:lnTo>
                    <a:pt x="250" y="642"/>
                  </a:lnTo>
                  <a:lnTo>
                    <a:pt x="241" y="648"/>
                  </a:lnTo>
                  <a:lnTo>
                    <a:pt x="224" y="635"/>
                  </a:lnTo>
                  <a:lnTo>
                    <a:pt x="227" y="625"/>
                  </a:lnTo>
                  <a:lnTo>
                    <a:pt x="223" y="619"/>
                  </a:lnTo>
                  <a:lnTo>
                    <a:pt x="230" y="603"/>
                  </a:lnTo>
                  <a:lnTo>
                    <a:pt x="212" y="587"/>
                  </a:lnTo>
                  <a:lnTo>
                    <a:pt x="209" y="575"/>
                  </a:lnTo>
                  <a:lnTo>
                    <a:pt x="192" y="572"/>
                  </a:lnTo>
                  <a:lnTo>
                    <a:pt x="183" y="561"/>
                  </a:lnTo>
                  <a:lnTo>
                    <a:pt x="171" y="560"/>
                  </a:lnTo>
                  <a:lnTo>
                    <a:pt x="171" y="549"/>
                  </a:lnTo>
                  <a:lnTo>
                    <a:pt x="179" y="540"/>
                  </a:lnTo>
                  <a:lnTo>
                    <a:pt x="172" y="532"/>
                  </a:lnTo>
                  <a:lnTo>
                    <a:pt x="177" y="520"/>
                  </a:lnTo>
                  <a:lnTo>
                    <a:pt x="179" y="491"/>
                  </a:lnTo>
                  <a:lnTo>
                    <a:pt x="186" y="483"/>
                  </a:lnTo>
                  <a:lnTo>
                    <a:pt x="189" y="457"/>
                  </a:lnTo>
                  <a:lnTo>
                    <a:pt x="200" y="460"/>
                  </a:lnTo>
                  <a:lnTo>
                    <a:pt x="211" y="454"/>
                  </a:lnTo>
                  <a:lnTo>
                    <a:pt x="211" y="425"/>
                  </a:lnTo>
                  <a:lnTo>
                    <a:pt x="205" y="421"/>
                  </a:lnTo>
                  <a:lnTo>
                    <a:pt x="201" y="401"/>
                  </a:lnTo>
                  <a:lnTo>
                    <a:pt x="212" y="398"/>
                  </a:lnTo>
                  <a:lnTo>
                    <a:pt x="227" y="393"/>
                  </a:lnTo>
                  <a:lnTo>
                    <a:pt x="232" y="390"/>
                  </a:lnTo>
                  <a:lnTo>
                    <a:pt x="226" y="384"/>
                  </a:lnTo>
                  <a:lnTo>
                    <a:pt x="214" y="379"/>
                  </a:lnTo>
                  <a:lnTo>
                    <a:pt x="197" y="381"/>
                  </a:lnTo>
                  <a:lnTo>
                    <a:pt x="185" y="378"/>
                  </a:lnTo>
                  <a:lnTo>
                    <a:pt x="157" y="363"/>
                  </a:lnTo>
                  <a:lnTo>
                    <a:pt x="145" y="361"/>
                  </a:lnTo>
                  <a:lnTo>
                    <a:pt x="131" y="352"/>
                  </a:lnTo>
                  <a:lnTo>
                    <a:pt x="123" y="334"/>
                  </a:lnTo>
                  <a:lnTo>
                    <a:pt x="114" y="320"/>
                  </a:lnTo>
                  <a:lnTo>
                    <a:pt x="102" y="317"/>
                  </a:lnTo>
                  <a:lnTo>
                    <a:pt x="94" y="301"/>
                  </a:lnTo>
                  <a:lnTo>
                    <a:pt x="96" y="286"/>
                  </a:lnTo>
                  <a:lnTo>
                    <a:pt x="88" y="266"/>
                  </a:lnTo>
                  <a:lnTo>
                    <a:pt x="73" y="265"/>
                  </a:lnTo>
                  <a:lnTo>
                    <a:pt x="72" y="266"/>
                  </a:lnTo>
                  <a:lnTo>
                    <a:pt x="75" y="251"/>
                  </a:lnTo>
                  <a:lnTo>
                    <a:pt x="67" y="233"/>
                  </a:lnTo>
                  <a:lnTo>
                    <a:pt x="50" y="201"/>
                  </a:lnTo>
                  <a:lnTo>
                    <a:pt x="29" y="193"/>
                  </a:lnTo>
                  <a:lnTo>
                    <a:pt x="30" y="184"/>
                  </a:lnTo>
                  <a:lnTo>
                    <a:pt x="29" y="161"/>
                  </a:lnTo>
                  <a:lnTo>
                    <a:pt x="39" y="136"/>
                  </a:lnTo>
                  <a:lnTo>
                    <a:pt x="35" y="126"/>
                  </a:lnTo>
                  <a:lnTo>
                    <a:pt x="15" y="124"/>
                  </a:lnTo>
                  <a:lnTo>
                    <a:pt x="15" y="101"/>
                  </a:lnTo>
                  <a:lnTo>
                    <a:pt x="16" y="86"/>
                  </a:lnTo>
                  <a:lnTo>
                    <a:pt x="9" y="55"/>
                  </a:lnTo>
                  <a:lnTo>
                    <a:pt x="1" y="40"/>
                  </a:lnTo>
                  <a:lnTo>
                    <a:pt x="0" y="31"/>
                  </a:lnTo>
                  <a:lnTo>
                    <a:pt x="23" y="29"/>
                  </a:lnTo>
                  <a:lnTo>
                    <a:pt x="32" y="8"/>
                  </a:lnTo>
                  <a:lnTo>
                    <a:pt x="39" y="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93" name="Freeform 90"/>
            <p:cNvSpPr>
              <a:spLocks noChangeArrowheads="1"/>
            </p:cNvSpPr>
            <p:nvPr/>
          </p:nvSpPr>
          <p:spPr bwMode="auto">
            <a:xfrm>
              <a:off x="6018213" y="3278188"/>
              <a:ext cx="104775" cy="88900"/>
            </a:xfrm>
            <a:custGeom>
              <a:avLst/>
              <a:gdLst>
                <a:gd name="T0" fmla="*/ 0 w 293"/>
                <a:gd name="T1" fmla="*/ 17 h 249"/>
                <a:gd name="T2" fmla="*/ 26 w 293"/>
                <a:gd name="T3" fmla="*/ 9 h 249"/>
                <a:gd name="T4" fmla="*/ 61 w 293"/>
                <a:gd name="T5" fmla="*/ 0 h 249"/>
                <a:gd name="T6" fmla="*/ 71 w 293"/>
                <a:gd name="T7" fmla="*/ 3 h 249"/>
                <a:gd name="T8" fmla="*/ 117 w 293"/>
                <a:gd name="T9" fmla="*/ 2 h 249"/>
                <a:gd name="T10" fmla="*/ 137 w 293"/>
                <a:gd name="T11" fmla="*/ 20 h 249"/>
                <a:gd name="T12" fmla="*/ 166 w 293"/>
                <a:gd name="T13" fmla="*/ 25 h 249"/>
                <a:gd name="T14" fmla="*/ 183 w 293"/>
                <a:gd name="T15" fmla="*/ 40 h 249"/>
                <a:gd name="T16" fmla="*/ 177 w 293"/>
                <a:gd name="T17" fmla="*/ 60 h 249"/>
                <a:gd name="T18" fmla="*/ 179 w 293"/>
                <a:gd name="T19" fmla="*/ 75 h 249"/>
                <a:gd name="T20" fmla="*/ 212 w 293"/>
                <a:gd name="T21" fmla="*/ 103 h 249"/>
                <a:gd name="T22" fmla="*/ 212 w 293"/>
                <a:gd name="T23" fmla="*/ 119 h 249"/>
                <a:gd name="T24" fmla="*/ 201 w 293"/>
                <a:gd name="T25" fmla="*/ 130 h 249"/>
                <a:gd name="T26" fmla="*/ 212 w 293"/>
                <a:gd name="T27" fmla="*/ 156 h 249"/>
                <a:gd name="T28" fmla="*/ 249 w 293"/>
                <a:gd name="T29" fmla="*/ 176 h 249"/>
                <a:gd name="T30" fmla="*/ 272 w 293"/>
                <a:gd name="T31" fmla="*/ 176 h 249"/>
                <a:gd name="T32" fmla="*/ 292 w 293"/>
                <a:gd name="T33" fmla="*/ 194 h 249"/>
                <a:gd name="T34" fmla="*/ 272 w 293"/>
                <a:gd name="T35" fmla="*/ 199 h 249"/>
                <a:gd name="T36" fmla="*/ 282 w 293"/>
                <a:gd name="T37" fmla="*/ 220 h 249"/>
                <a:gd name="T38" fmla="*/ 278 w 293"/>
                <a:gd name="T39" fmla="*/ 226 h 249"/>
                <a:gd name="T40" fmla="*/ 278 w 293"/>
                <a:gd name="T41" fmla="*/ 245 h 249"/>
                <a:gd name="T42" fmla="*/ 258 w 293"/>
                <a:gd name="T43" fmla="*/ 248 h 249"/>
                <a:gd name="T44" fmla="*/ 221 w 293"/>
                <a:gd name="T45" fmla="*/ 193 h 249"/>
                <a:gd name="T46" fmla="*/ 201 w 293"/>
                <a:gd name="T47" fmla="*/ 187 h 249"/>
                <a:gd name="T48" fmla="*/ 189 w 293"/>
                <a:gd name="T49" fmla="*/ 161 h 249"/>
                <a:gd name="T50" fmla="*/ 175 w 293"/>
                <a:gd name="T51" fmla="*/ 161 h 249"/>
                <a:gd name="T52" fmla="*/ 166 w 293"/>
                <a:gd name="T53" fmla="*/ 170 h 249"/>
                <a:gd name="T54" fmla="*/ 145 w 293"/>
                <a:gd name="T55" fmla="*/ 150 h 249"/>
                <a:gd name="T56" fmla="*/ 131 w 293"/>
                <a:gd name="T57" fmla="*/ 156 h 249"/>
                <a:gd name="T58" fmla="*/ 117 w 293"/>
                <a:gd name="T59" fmla="*/ 158 h 249"/>
                <a:gd name="T60" fmla="*/ 111 w 293"/>
                <a:gd name="T61" fmla="*/ 147 h 249"/>
                <a:gd name="T62" fmla="*/ 97 w 293"/>
                <a:gd name="T63" fmla="*/ 133 h 249"/>
                <a:gd name="T64" fmla="*/ 82 w 293"/>
                <a:gd name="T65" fmla="*/ 135 h 249"/>
                <a:gd name="T66" fmla="*/ 56 w 293"/>
                <a:gd name="T67" fmla="*/ 133 h 249"/>
                <a:gd name="T68" fmla="*/ 33 w 293"/>
                <a:gd name="T69" fmla="*/ 119 h 249"/>
                <a:gd name="T70" fmla="*/ 32 w 293"/>
                <a:gd name="T71" fmla="*/ 87 h 249"/>
                <a:gd name="T72" fmla="*/ 38 w 293"/>
                <a:gd name="T73" fmla="*/ 61 h 249"/>
                <a:gd name="T74" fmla="*/ 29 w 293"/>
                <a:gd name="T75" fmla="*/ 45 h 249"/>
                <a:gd name="T76" fmla="*/ 13 w 293"/>
                <a:gd name="T77" fmla="*/ 41 h 249"/>
                <a:gd name="T78" fmla="*/ 13 w 293"/>
                <a:gd name="T79" fmla="*/ 31 h 249"/>
                <a:gd name="T80" fmla="*/ 0 w 293"/>
                <a:gd name="T81" fmla="*/ 1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3" h="249">
                  <a:moveTo>
                    <a:pt x="0" y="17"/>
                  </a:moveTo>
                  <a:lnTo>
                    <a:pt x="26" y="9"/>
                  </a:lnTo>
                  <a:lnTo>
                    <a:pt x="61" y="0"/>
                  </a:lnTo>
                  <a:lnTo>
                    <a:pt x="71" y="3"/>
                  </a:lnTo>
                  <a:lnTo>
                    <a:pt x="117" y="2"/>
                  </a:lnTo>
                  <a:lnTo>
                    <a:pt x="137" y="20"/>
                  </a:lnTo>
                  <a:lnTo>
                    <a:pt x="166" y="25"/>
                  </a:lnTo>
                  <a:lnTo>
                    <a:pt x="183" y="40"/>
                  </a:lnTo>
                  <a:lnTo>
                    <a:pt x="177" y="60"/>
                  </a:lnTo>
                  <a:lnTo>
                    <a:pt x="179" y="75"/>
                  </a:lnTo>
                  <a:lnTo>
                    <a:pt x="212" y="103"/>
                  </a:lnTo>
                  <a:lnTo>
                    <a:pt x="212" y="119"/>
                  </a:lnTo>
                  <a:lnTo>
                    <a:pt x="201" y="130"/>
                  </a:lnTo>
                  <a:lnTo>
                    <a:pt x="212" y="156"/>
                  </a:lnTo>
                  <a:lnTo>
                    <a:pt x="249" y="176"/>
                  </a:lnTo>
                  <a:lnTo>
                    <a:pt x="272" y="176"/>
                  </a:lnTo>
                  <a:lnTo>
                    <a:pt x="292" y="194"/>
                  </a:lnTo>
                  <a:lnTo>
                    <a:pt x="272" y="199"/>
                  </a:lnTo>
                  <a:lnTo>
                    <a:pt x="282" y="220"/>
                  </a:lnTo>
                  <a:lnTo>
                    <a:pt x="278" y="226"/>
                  </a:lnTo>
                  <a:lnTo>
                    <a:pt x="278" y="245"/>
                  </a:lnTo>
                  <a:lnTo>
                    <a:pt x="258" y="248"/>
                  </a:lnTo>
                  <a:lnTo>
                    <a:pt x="221" y="193"/>
                  </a:lnTo>
                  <a:lnTo>
                    <a:pt x="201" y="187"/>
                  </a:lnTo>
                  <a:lnTo>
                    <a:pt x="189" y="161"/>
                  </a:lnTo>
                  <a:lnTo>
                    <a:pt x="175" y="161"/>
                  </a:lnTo>
                  <a:lnTo>
                    <a:pt x="166" y="170"/>
                  </a:lnTo>
                  <a:lnTo>
                    <a:pt x="145" y="150"/>
                  </a:lnTo>
                  <a:lnTo>
                    <a:pt x="131" y="156"/>
                  </a:lnTo>
                  <a:lnTo>
                    <a:pt x="117" y="158"/>
                  </a:lnTo>
                  <a:lnTo>
                    <a:pt x="111" y="147"/>
                  </a:lnTo>
                  <a:lnTo>
                    <a:pt x="97" y="133"/>
                  </a:lnTo>
                  <a:lnTo>
                    <a:pt x="82" y="135"/>
                  </a:lnTo>
                  <a:lnTo>
                    <a:pt x="56" y="133"/>
                  </a:lnTo>
                  <a:lnTo>
                    <a:pt x="33" y="119"/>
                  </a:lnTo>
                  <a:lnTo>
                    <a:pt x="32" y="87"/>
                  </a:lnTo>
                  <a:lnTo>
                    <a:pt x="38" y="61"/>
                  </a:lnTo>
                  <a:lnTo>
                    <a:pt x="29" y="45"/>
                  </a:lnTo>
                  <a:lnTo>
                    <a:pt x="13" y="41"/>
                  </a:lnTo>
                  <a:lnTo>
                    <a:pt x="13" y="31"/>
                  </a:lnTo>
                  <a:lnTo>
                    <a:pt x="0" y="1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94" name="Freeform 91"/>
            <p:cNvSpPr>
              <a:spLocks noChangeArrowheads="1"/>
            </p:cNvSpPr>
            <p:nvPr/>
          </p:nvSpPr>
          <p:spPr bwMode="auto">
            <a:xfrm>
              <a:off x="5532438" y="3255963"/>
              <a:ext cx="542925" cy="217487"/>
            </a:xfrm>
            <a:custGeom>
              <a:avLst/>
              <a:gdLst>
                <a:gd name="T0" fmla="*/ 67 w 1507"/>
                <a:gd name="T1" fmla="*/ 79 h 606"/>
                <a:gd name="T2" fmla="*/ 81 w 1507"/>
                <a:gd name="T3" fmla="*/ 15 h 606"/>
                <a:gd name="T4" fmla="*/ 167 w 1507"/>
                <a:gd name="T5" fmla="*/ 18 h 606"/>
                <a:gd name="T6" fmla="*/ 246 w 1507"/>
                <a:gd name="T7" fmla="*/ 99 h 606"/>
                <a:gd name="T8" fmla="*/ 182 w 1507"/>
                <a:gd name="T9" fmla="*/ 116 h 606"/>
                <a:gd name="T10" fmla="*/ 79 w 1507"/>
                <a:gd name="T11" fmla="*/ 172 h 606"/>
                <a:gd name="T12" fmla="*/ 78 w 1507"/>
                <a:gd name="T13" fmla="*/ 154 h 606"/>
                <a:gd name="T14" fmla="*/ 24 w 1507"/>
                <a:gd name="T15" fmla="*/ 134 h 606"/>
                <a:gd name="T16" fmla="*/ 1180 w 1507"/>
                <a:gd name="T17" fmla="*/ 73 h 606"/>
                <a:gd name="T18" fmla="*/ 1079 w 1507"/>
                <a:gd name="T19" fmla="*/ 100 h 606"/>
                <a:gd name="T20" fmla="*/ 1007 w 1507"/>
                <a:gd name="T21" fmla="*/ 99 h 606"/>
                <a:gd name="T22" fmla="*/ 887 w 1507"/>
                <a:gd name="T23" fmla="*/ 85 h 606"/>
                <a:gd name="T24" fmla="*/ 812 w 1507"/>
                <a:gd name="T25" fmla="*/ 71 h 606"/>
                <a:gd name="T26" fmla="*/ 752 w 1507"/>
                <a:gd name="T27" fmla="*/ 44 h 606"/>
                <a:gd name="T28" fmla="*/ 701 w 1507"/>
                <a:gd name="T29" fmla="*/ 0 h 606"/>
                <a:gd name="T30" fmla="*/ 588 w 1507"/>
                <a:gd name="T31" fmla="*/ 9 h 606"/>
                <a:gd name="T32" fmla="*/ 475 w 1507"/>
                <a:gd name="T33" fmla="*/ 49 h 606"/>
                <a:gd name="T34" fmla="*/ 425 w 1507"/>
                <a:gd name="T35" fmla="*/ 94 h 606"/>
                <a:gd name="T36" fmla="*/ 330 w 1507"/>
                <a:gd name="T37" fmla="*/ 96 h 606"/>
                <a:gd name="T38" fmla="*/ 252 w 1507"/>
                <a:gd name="T39" fmla="*/ 111 h 606"/>
                <a:gd name="T40" fmla="*/ 272 w 1507"/>
                <a:gd name="T41" fmla="*/ 149 h 606"/>
                <a:gd name="T42" fmla="*/ 260 w 1507"/>
                <a:gd name="T43" fmla="*/ 183 h 606"/>
                <a:gd name="T44" fmla="*/ 167 w 1507"/>
                <a:gd name="T45" fmla="*/ 175 h 606"/>
                <a:gd name="T46" fmla="*/ 90 w 1507"/>
                <a:gd name="T47" fmla="*/ 175 h 606"/>
                <a:gd name="T48" fmla="*/ 46 w 1507"/>
                <a:gd name="T49" fmla="*/ 259 h 606"/>
                <a:gd name="T50" fmla="*/ 90 w 1507"/>
                <a:gd name="T51" fmla="*/ 267 h 606"/>
                <a:gd name="T52" fmla="*/ 101 w 1507"/>
                <a:gd name="T53" fmla="*/ 321 h 606"/>
                <a:gd name="T54" fmla="*/ 110 w 1507"/>
                <a:gd name="T55" fmla="*/ 341 h 606"/>
                <a:gd name="T56" fmla="*/ 90 w 1507"/>
                <a:gd name="T57" fmla="*/ 380 h 606"/>
                <a:gd name="T58" fmla="*/ 69 w 1507"/>
                <a:gd name="T59" fmla="*/ 385 h 606"/>
                <a:gd name="T60" fmla="*/ 98 w 1507"/>
                <a:gd name="T61" fmla="*/ 420 h 606"/>
                <a:gd name="T62" fmla="*/ 130 w 1507"/>
                <a:gd name="T63" fmla="*/ 470 h 606"/>
                <a:gd name="T64" fmla="*/ 142 w 1507"/>
                <a:gd name="T65" fmla="*/ 509 h 606"/>
                <a:gd name="T66" fmla="*/ 206 w 1507"/>
                <a:gd name="T67" fmla="*/ 524 h 606"/>
                <a:gd name="T68" fmla="*/ 157 w 1507"/>
                <a:gd name="T69" fmla="*/ 550 h 606"/>
                <a:gd name="T70" fmla="*/ 202 w 1507"/>
                <a:gd name="T71" fmla="*/ 558 h 606"/>
                <a:gd name="T72" fmla="*/ 252 w 1507"/>
                <a:gd name="T73" fmla="*/ 541 h 606"/>
                <a:gd name="T74" fmla="*/ 280 w 1507"/>
                <a:gd name="T75" fmla="*/ 553 h 606"/>
                <a:gd name="T76" fmla="*/ 330 w 1507"/>
                <a:gd name="T77" fmla="*/ 594 h 606"/>
                <a:gd name="T78" fmla="*/ 399 w 1507"/>
                <a:gd name="T79" fmla="*/ 584 h 606"/>
                <a:gd name="T80" fmla="*/ 442 w 1507"/>
                <a:gd name="T81" fmla="*/ 528 h 606"/>
                <a:gd name="T82" fmla="*/ 572 w 1507"/>
                <a:gd name="T83" fmla="*/ 599 h 606"/>
                <a:gd name="T84" fmla="*/ 689 w 1507"/>
                <a:gd name="T85" fmla="*/ 577 h 606"/>
                <a:gd name="T86" fmla="*/ 790 w 1507"/>
                <a:gd name="T87" fmla="*/ 542 h 606"/>
                <a:gd name="T88" fmla="*/ 850 w 1507"/>
                <a:gd name="T89" fmla="*/ 533 h 606"/>
                <a:gd name="T90" fmla="*/ 835 w 1507"/>
                <a:gd name="T91" fmla="*/ 602 h 606"/>
                <a:gd name="T92" fmla="*/ 891 w 1507"/>
                <a:gd name="T93" fmla="*/ 571 h 606"/>
                <a:gd name="T94" fmla="*/ 974 w 1507"/>
                <a:gd name="T95" fmla="*/ 522 h 606"/>
                <a:gd name="T96" fmla="*/ 1061 w 1507"/>
                <a:gd name="T97" fmla="*/ 522 h 606"/>
                <a:gd name="T98" fmla="*/ 1160 w 1507"/>
                <a:gd name="T99" fmla="*/ 503 h 606"/>
                <a:gd name="T100" fmla="*/ 1298 w 1507"/>
                <a:gd name="T101" fmla="*/ 481 h 606"/>
                <a:gd name="T102" fmla="*/ 1377 w 1507"/>
                <a:gd name="T103" fmla="*/ 461 h 606"/>
                <a:gd name="T104" fmla="*/ 1470 w 1507"/>
                <a:gd name="T105" fmla="*/ 486 h 606"/>
                <a:gd name="T106" fmla="*/ 1481 w 1507"/>
                <a:gd name="T107" fmla="*/ 422 h 606"/>
                <a:gd name="T108" fmla="*/ 1466 w 1507"/>
                <a:gd name="T109" fmla="*/ 347 h 606"/>
                <a:gd name="T110" fmla="*/ 1432 w 1507"/>
                <a:gd name="T111" fmla="*/ 261 h 606"/>
                <a:gd name="T112" fmla="*/ 1461 w 1507"/>
                <a:gd name="T113" fmla="*/ 206 h 606"/>
                <a:gd name="T114" fmla="*/ 1382 w 1507"/>
                <a:gd name="T115" fmla="*/ 146 h 606"/>
                <a:gd name="T116" fmla="*/ 1348 w 1507"/>
                <a:gd name="T117" fmla="*/ 75 h 606"/>
                <a:gd name="T118" fmla="*/ 1266 w 1507"/>
                <a:gd name="T119" fmla="*/ 52 h 606"/>
                <a:gd name="T120" fmla="*/ 1214 w 1507"/>
                <a:gd name="T121" fmla="*/ 35 h 606"/>
                <a:gd name="T122" fmla="*/ 185 w 1507"/>
                <a:gd name="T123" fmla="*/ 562 h 606"/>
                <a:gd name="T124" fmla="*/ 30 w 1507"/>
                <a:gd name="T125" fmla="*/ 189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07" h="606">
                  <a:moveTo>
                    <a:pt x="23" y="133"/>
                  </a:moveTo>
                  <a:lnTo>
                    <a:pt x="41" y="130"/>
                  </a:lnTo>
                  <a:lnTo>
                    <a:pt x="50" y="110"/>
                  </a:lnTo>
                  <a:lnTo>
                    <a:pt x="46" y="93"/>
                  </a:lnTo>
                  <a:lnTo>
                    <a:pt x="67" y="79"/>
                  </a:lnTo>
                  <a:lnTo>
                    <a:pt x="69" y="59"/>
                  </a:lnTo>
                  <a:lnTo>
                    <a:pt x="52" y="53"/>
                  </a:lnTo>
                  <a:lnTo>
                    <a:pt x="55" y="30"/>
                  </a:lnTo>
                  <a:lnTo>
                    <a:pt x="69" y="16"/>
                  </a:lnTo>
                  <a:lnTo>
                    <a:pt x="81" y="15"/>
                  </a:lnTo>
                  <a:lnTo>
                    <a:pt x="90" y="4"/>
                  </a:lnTo>
                  <a:lnTo>
                    <a:pt x="115" y="4"/>
                  </a:lnTo>
                  <a:lnTo>
                    <a:pt x="136" y="23"/>
                  </a:lnTo>
                  <a:lnTo>
                    <a:pt x="148" y="13"/>
                  </a:lnTo>
                  <a:lnTo>
                    <a:pt x="167" y="18"/>
                  </a:lnTo>
                  <a:lnTo>
                    <a:pt x="168" y="47"/>
                  </a:lnTo>
                  <a:lnTo>
                    <a:pt x="192" y="68"/>
                  </a:lnTo>
                  <a:lnTo>
                    <a:pt x="211" y="70"/>
                  </a:lnTo>
                  <a:lnTo>
                    <a:pt x="229" y="90"/>
                  </a:lnTo>
                  <a:lnTo>
                    <a:pt x="246" y="99"/>
                  </a:lnTo>
                  <a:lnTo>
                    <a:pt x="246" y="110"/>
                  </a:lnTo>
                  <a:lnTo>
                    <a:pt x="232" y="123"/>
                  </a:lnTo>
                  <a:lnTo>
                    <a:pt x="212" y="122"/>
                  </a:lnTo>
                  <a:lnTo>
                    <a:pt x="200" y="116"/>
                  </a:lnTo>
                  <a:lnTo>
                    <a:pt x="182" y="116"/>
                  </a:lnTo>
                  <a:lnTo>
                    <a:pt x="174" y="122"/>
                  </a:lnTo>
                  <a:lnTo>
                    <a:pt x="147" y="122"/>
                  </a:lnTo>
                  <a:lnTo>
                    <a:pt x="130" y="128"/>
                  </a:lnTo>
                  <a:lnTo>
                    <a:pt x="122" y="149"/>
                  </a:lnTo>
                  <a:lnTo>
                    <a:pt x="79" y="172"/>
                  </a:lnTo>
                  <a:lnTo>
                    <a:pt x="46" y="200"/>
                  </a:lnTo>
                  <a:lnTo>
                    <a:pt x="44" y="189"/>
                  </a:lnTo>
                  <a:lnTo>
                    <a:pt x="52" y="166"/>
                  </a:lnTo>
                  <a:lnTo>
                    <a:pt x="61" y="165"/>
                  </a:lnTo>
                  <a:lnTo>
                    <a:pt x="78" y="154"/>
                  </a:lnTo>
                  <a:lnTo>
                    <a:pt x="63" y="156"/>
                  </a:lnTo>
                  <a:lnTo>
                    <a:pt x="52" y="152"/>
                  </a:lnTo>
                  <a:lnTo>
                    <a:pt x="43" y="156"/>
                  </a:lnTo>
                  <a:lnTo>
                    <a:pt x="30" y="148"/>
                  </a:lnTo>
                  <a:lnTo>
                    <a:pt x="24" y="134"/>
                  </a:lnTo>
                  <a:lnTo>
                    <a:pt x="23" y="133"/>
                  </a:lnTo>
                  <a:close/>
                  <a:moveTo>
                    <a:pt x="1214" y="35"/>
                  </a:moveTo>
                  <a:lnTo>
                    <a:pt x="1209" y="39"/>
                  </a:lnTo>
                  <a:lnTo>
                    <a:pt x="1200" y="61"/>
                  </a:lnTo>
                  <a:lnTo>
                    <a:pt x="1180" y="73"/>
                  </a:lnTo>
                  <a:lnTo>
                    <a:pt x="1152" y="87"/>
                  </a:lnTo>
                  <a:lnTo>
                    <a:pt x="1148" y="99"/>
                  </a:lnTo>
                  <a:lnTo>
                    <a:pt x="1122" y="100"/>
                  </a:lnTo>
                  <a:lnTo>
                    <a:pt x="1113" y="108"/>
                  </a:lnTo>
                  <a:lnTo>
                    <a:pt x="1079" y="100"/>
                  </a:lnTo>
                  <a:lnTo>
                    <a:pt x="1070" y="94"/>
                  </a:lnTo>
                  <a:lnTo>
                    <a:pt x="1058" y="94"/>
                  </a:lnTo>
                  <a:lnTo>
                    <a:pt x="1053" y="91"/>
                  </a:lnTo>
                  <a:lnTo>
                    <a:pt x="1036" y="96"/>
                  </a:lnTo>
                  <a:lnTo>
                    <a:pt x="1007" y="99"/>
                  </a:lnTo>
                  <a:lnTo>
                    <a:pt x="974" y="113"/>
                  </a:lnTo>
                  <a:lnTo>
                    <a:pt x="946" y="107"/>
                  </a:lnTo>
                  <a:lnTo>
                    <a:pt x="928" y="94"/>
                  </a:lnTo>
                  <a:lnTo>
                    <a:pt x="917" y="100"/>
                  </a:lnTo>
                  <a:lnTo>
                    <a:pt x="887" y="85"/>
                  </a:lnTo>
                  <a:lnTo>
                    <a:pt x="870" y="84"/>
                  </a:lnTo>
                  <a:lnTo>
                    <a:pt x="842" y="64"/>
                  </a:lnTo>
                  <a:lnTo>
                    <a:pt x="833" y="64"/>
                  </a:lnTo>
                  <a:lnTo>
                    <a:pt x="825" y="75"/>
                  </a:lnTo>
                  <a:lnTo>
                    <a:pt x="812" y="71"/>
                  </a:lnTo>
                  <a:lnTo>
                    <a:pt x="798" y="53"/>
                  </a:lnTo>
                  <a:lnTo>
                    <a:pt x="795" y="33"/>
                  </a:lnTo>
                  <a:lnTo>
                    <a:pt x="781" y="21"/>
                  </a:lnTo>
                  <a:lnTo>
                    <a:pt x="772" y="24"/>
                  </a:lnTo>
                  <a:lnTo>
                    <a:pt x="752" y="44"/>
                  </a:lnTo>
                  <a:lnTo>
                    <a:pt x="746" y="41"/>
                  </a:lnTo>
                  <a:lnTo>
                    <a:pt x="738" y="45"/>
                  </a:lnTo>
                  <a:lnTo>
                    <a:pt x="709" y="18"/>
                  </a:lnTo>
                  <a:lnTo>
                    <a:pt x="706" y="3"/>
                  </a:lnTo>
                  <a:lnTo>
                    <a:pt x="701" y="0"/>
                  </a:lnTo>
                  <a:lnTo>
                    <a:pt x="682" y="10"/>
                  </a:lnTo>
                  <a:lnTo>
                    <a:pt x="656" y="10"/>
                  </a:lnTo>
                  <a:lnTo>
                    <a:pt x="643" y="6"/>
                  </a:lnTo>
                  <a:lnTo>
                    <a:pt x="628" y="10"/>
                  </a:lnTo>
                  <a:lnTo>
                    <a:pt x="588" y="9"/>
                  </a:lnTo>
                  <a:lnTo>
                    <a:pt x="569" y="12"/>
                  </a:lnTo>
                  <a:lnTo>
                    <a:pt x="530" y="29"/>
                  </a:lnTo>
                  <a:lnTo>
                    <a:pt x="514" y="32"/>
                  </a:lnTo>
                  <a:lnTo>
                    <a:pt x="483" y="36"/>
                  </a:lnTo>
                  <a:lnTo>
                    <a:pt x="475" y="49"/>
                  </a:lnTo>
                  <a:lnTo>
                    <a:pt x="462" y="52"/>
                  </a:lnTo>
                  <a:lnTo>
                    <a:pt x="448" y="65"/>
                  </a:lnTo>
                  <a:lnTo>
                    <a:pt x="440" y="70"/>
                  </a:lnTo>
                  <a:lnTo>
                    <a:pt x="432" y="90"/>
                  </a:lnTo>
                  <a:lnTo>
                    <a:pt x="425" y="94"/>
                  </a:lnTo>
                  <a:lnTo>
                    <a:pt x="426" y="104"/>
                  </a:lnTo>
                  <a:lnTo>
                    <a:pt x="397" y="105"/>
                  </a:lnTo>
                  <a:lnTo>
                    <a:pt x="355" y="90"/>
                  </a:lnTo>
                  <a:lnTo>
                    <a:pt x="341" y="90"/>
                  </a:lnTo>
                  <a:lnTo>
                    <a:pt x="330" y="96"/>
                  </a:lnTo>
                  <a:lnTo>
                    <a:pt x="313" y="93"/>
                  </a:lnTo>
                  <a:lnTo>
                    <a:pt x="289" y="99"/>
                  </a:lnTo>
                  <a:lnTo>
                    <a:pt x="277" y="94"/>
                  </a:lnTo>
                  <a:lnTo>
                    <a:pt x="255" y="100"/>
                  </a:lnTo>
                  <a:lnTo>
                    <a:pt x="252" y="111"/>
                  </a:lnTo>
                  <a:lnTo>
                    <a:pt x="267" y="136"/>
                  </a:lnTo>
                  <a:lnTo>
                    <a:pt x="290" y="137"/>
                  </a:lnTo>
                  <a:lnTo>
                    <a:pt x="309" y="140"/>
                  </a:lnTo>
                  <a:lnTo>
                    <a:pt x="306" y="148"/>
                  </a:lnTo>
                  <a:lnTo>
                    <a:pt x="272" y="149"/>
                  </a:lnTo>
                  <a:lnTo>
                    <a:pt x="243" y="157"/>
                  </a:lnTo>
                  <a:lnTo>
                    <a:pt x="234" y="171"/>
                  </a:lnTo>
                  <a:lnTo>
                    <a:pt x="238" y="178"/>
                  </a:lnTo>
                  <a:lnTo>
                    <a:pt x="254" y="174"/>
                  </a:lnTo>
                  <a:lnTo>
                    <a:pt x="260" y="183"/>
                  </a:lnTo>
                  <a:lnTo>
                    <a:pt x="248" y="188"/>
                  </a:lnTo>
                  <a:lnTo>
                    <a:pt x="211" y="188"/>
                  </a:lnTo>
                  <a:lnTo>
                    <a:pt x="194" y="180"/>
                  </a:lnTo>
                  <a:lnTo>
                    <a:pt x="176" y="188"/>
                  </a:lnTo>
                  <a:lnTo>
                    <a:pt x="167" y="175"/>
                  </a:lnTo>
                  <a:lnTo>
                    <a:pt x="156" y="175"/>
                  </a:lnTo>
                  <a:lnTo>
                    <a:pt x="142" y="191"/>
                  </a:lnTo>
                  <a:lnTo>
                    <a:pt x="128" y="191"/>
                  </a:lnTo>
                  <a:lnTo>
                    <a:pt x="108" y="175"/>
                  </a:lnTo>
                  <a:lnTo>
                    <a:pt x="90" y="175"/>
                  </a:lnTo>
                  <a:lnTo>
                    <a:pt x="52" y="203"/>
                  </a:lnTo>
                  <a:lnTo>
                    <a:pt x="47" y="218"/>
                  </a:lnTo>
                  <a:lnTo>
                    <a:pt x="41" y="232"/>
                  </a:lnTo>
                  <a:lnTo>
                    <a:pt x="47" y="243"/>
                  </a:lnTo>
                  <a:lnTo>
                    <a:pt x="46" y="259"/>
                  </a:lnTo>
                  <a:lnTo>
                    <a:pt x="41" y="266"/>
                  </a:lnTo>
                  <a:lnTo>
                    <a:pt x="46" y="276"/>
                  </a:lnTo>
                  <a:lnTo>
                    <a:pt x="69" y="269"/>
                  </a:lnTo>
                  <a:lnTo>
                    <a:pt x="75" y="272"/>
                  </a:lnTo>
                  <a:lnTo>
                    <a:pt x="90" y="267"/>
                  </a:lnTo>
                  <a:lnTo>
                    <a:pt x="110" y="269"/>
                  </a:lnTo>
                  <a:lnTo>
                    <a:pt x="90" y="285"/>
                  </a:lnTo>
                  <a:lnTo>
                    <a:pt x="93" y="298"/>
                  </a:lnTo>
                  <a:lnTo>
                    <a:pt x="101" y="311"/>
                  </a:lnTo>
                  <a:lnTo>
                    <a:pt x="101" y="321"/>
                  </a:lnTo>
                  <a:lnTo>
                    <a:pt x="99" y="328"/>
                  </a:lnTo>
                  <a:lnTo>
                    <a:pt x="104" y="331"/>
                  </a:lnTo>
                  <a:lnTo>
                    <a:pt x="119" y="322"/>
                  </a:lnTo>
                  <a:lnTo>
                    <a:pt x="121" y="330"/>
                  </a:lnTo>
                  <a:lnTo>
                    <a:pt x="110" y="341"/>
                  </a:lnTo>
                  <a:lnTo>
                    <a:pt x="90" y="353"/>
                  </a:lnTo>
                  <a:lnTo>
                    <a:pt x="98" y="357"/>
                  </a:lnTo>
                  <a:lnTo>
                    <a:pt x="108" y="359"/>
                  </a:lnTo>
                  <a:lnTo>
                    <a:pt x="98" y="366"/>
                  </a:lnTo>
                  <a:lnTo>
                    <a:pt x="90" y="380"/>
                  </a:lnTo>
                  <a:lnTo>
                    <a:pt x="81" y="380"/>
                  </a:lnTo>
                  <a:lnTo>
                    <a:pt x="73" y="359"/>
                  </a:lnTo>
                  <a:lnTo>
                    <a:pt x="67" y="356"/>
                  </a:lnTo>
                  <a:lnTo>
                    <a:pt x="64" y="370"/>
                  </a:lnTo>
                  <a:lnTo>
                    <a:pt x="69" y="385"/>
                  </a:lnTo>
                  <a:lnTo>
                    <a:pt x="63" y="392"/>
                  </a:lnTo>
                  <a:lnTo>
                    <a:pt x="66" y="405"/>
                  </a:lnTo>
                  <a:lnTo>
                    <a:pt x="78" y="412"/>
                  </a:lnTo>
                  <a:lnTo>
                    <a:pt x="81" y="406"/>
                  </a:lnTo>
                  <a:lnTo>
                    <a:pt x="98" y="420"/>
                  </a:lnTo>
                  <a:lnTo>
                    <a:pt x="110" y="417"/>
                  </a:lnTo>
                  <a:lnTo>
                    <a:pt x="128" y="428"/>
                  </a:lnTo>
                  <a:lnTo>
                    <a:pt x="133" y="447"/>
                  </a:lnTo>
                  <a:lnTo>
                    <a:pt x="121" y="460"/>
                  </a:lnTo>
                  <a:lnTo>
                    <a:pt x="130" y="470"/>
                  </a:lnTo>
                  <a:lnTo>
                    <a:pt x="131" y="480"/>
                  </a:lnTo>
                  <a:lnTo>
                    <a:pt x="142" y="481"/>
                  </a:lnTo>
                  <a:lnTo>
                    <a:pt x="162" y="499"/>
                  </a:lnTo>
                  <a:lnTo>
                    <a:pt x="154" y="513"/>
                  </a:lnTo>
                  <a:lnTo>
                    <a:pt x="142" y="509"/>
                  </a:lnTo>
                  <a:lnTo>
                    <a:pt x="139" y="519"/>
                  </a:lnTo>
                  <a:lnTo>
                    <a:pt x="150" y="522"/>
                  </a:lnTo>
                  <a:lnTo>
                    <a:pt x="174" y="516"/>
                  </a:lnTo>
                  <a:lnTo>
                    <a:pt x="208" y="516"/>
                  </a:lnTo>
                  <a:lnTo>
                    <a:pt x="206" y="524"/>
                  </a:lnTo>
                  <a:lnTo>
                    <a:pt x="197" y="532"/>
                  </a:lnTo>
                  <a:lnTo>
                    <a:pt x="180" y="539"/>
                  </a:lnTo>
                  <a:lnTo>
                    <a:pt x="154" y="538"/>
                  </a:lnTo>
                  <a:lnTo>
                    <a:pt x="148" y="548"/>
                  </a:lnTo>
                  <a:lnTo>
                    <a:pt x="157" y="550"/>
                  </a:lnTo>
                  <a:lnTo>
                    <a:pt x="171" y="545"/>
                  </a:lnTo>
                  <a:lnTo>
                    <a:pt x="189" y="545"/>
                  </a:lnTo>
                  <a:lnTo>
                    <a:pt x="197" y="541"/>
                  </a:lnTo>
                  <a:lnTo>
                    <a:pt x="197" y="553"/>
                  </a:lnTo>
                  <a:lnTo>
                    <a:pt x="202" y="558"/>
                  </a:lnTo>
                  <a:lnTo>
                    <a:pt x="212" y="545"/>
                  </a:lnTo>
                  <a:lnTo>
                    <a:pt x="223" y="532"/>
                  </a:lnTo>
                  <a:lnTo>
                    <a:pt x="234" y="532"/>
                  </a:lnTo>
                  <a:lnTo>
                    <a:pt x="243" y="541"/>
                  </a:lnTo>
                  <a:lnTo>
                    <a:pt x="252" y="541"/>
                  </a:lnTo>
                  <a:lnTo>
                    <a:pt x="267" y="550"/>
                  </a:lnTo>
                  <a:lnTo>
                    <a:pt x="275" y="541"/>
                  </a:lnTo>
                  <a:lnTo>
                    <a:pt x="287" y="542"/>
                  </a:lnTo>
                  <a:lnTo>
                    <a:pt x="286" y="550"/>
                  </a:lnTo>
                  <a:lnTo>
                    <a:pt x="280" y="553"/>
                  </a:lnTo>
                  <a:lnTo>
                    <a:pt x="287" y="565"/>
                  </a:lnTo>
                  <a:lnTo>
                    <a:pt x="289" y="576"/>
                  </a:lnTo>
                  <a:lnTo>
                    <a:pt x="306" y="590"/>
                  </a:lnTo>
                  <a:lnTo>
                    <a:pt x="312" y="587"/>
                  </a:lnTo>
                  <a:lnTo>
                    <a:pt x="330" y="594"/>
                  </a:lnTo>
                  <a:lnTo>
                    <a:pt x="350" y="591"/>
                  </a:lnTo>
                  <a:lnTo>
                    <a:pt x="359" y="584"/>
                  </a:lnTo>
                  <a:lnTo>
                    <a:pt x="376" y="584"/>
                  </a:lnTo>
                  <a:lnTo>
                    <a:pt x="385" y="576"/>
                  </a:lnTo>
                  <a:lnTo>
                    <a:pt x="399" y="584"/>
                  </a:lnTo>
                  <a:lnTo>
                    <a:pt x="408" y="577"/>
                  </a:lnTo>
                  <a:lnTo>
                    <a:pt x="406" y="559"/>
                  </a:lnTo>
                  <a:lnTo>
                    <a:pt x="410" y="548"/>
                  </a:lnTo>
                  <a:lnTo>
                    <a:pt x="406" y="532"/>
                  </a:lnTo>
                  <a:lnTo>
                    <a:pt x="442" y="528"/>
                  </a:lnTo>
                  <a:lnTo>
                    <a:pt x="471" y="530"/>
                  </a:lnTo>
                  <a:lnTo>
                    <a:pt x="510" y="550"/>
                  </a:lnTo>
                  <a:lnTo>
                    <a:pt x="524" y="550"/>
                  </a:lnTo>
                  <a:lnTo>
                    <a:pt x="550" y="585"/>
                  </a:lnTo>
                  <a:lnTo>
                    <a:pt x="572" y="599"/>
                  </a:lnTo>
                  <a:lnTo>
                    <a:pt x="646" y="590"/>
                  </a:lnTo>
                  <a:lnTo>
                    <a:pt x="668" y="580"/>
                  </a:lnTo>
                  <a:lnTo>
                    <a:pt x="676" y="580"/>
                  </a:lnTo>
                  <a:lnTo>
                    <a:pt x="679" y="584"/>
                  </a:lnTo>
                  <a:lnTo>
                    <a:pt x="689" y="577"/>
                  </a:lnTo>
                  <a:lnTo>
                    <a:pt x="692" y="564"/>
                  </a:lnTo>
                  <a:lnTo>
                    <a:pt x="728" y="524"/>
                  </a:lnTo>
                  <a:lnTo>
                    <a:pt x="737" y="522"/>
                  </a:lnTo>
                  <a:lnTo>
                    <a:pt x="770" y="533"/>
                  </a:lnTo>
                  <a:lnTo>
                    <a:pt x="790" y="542"/>
                  </a:lnTo>
                  <a:lnTo>
                    <a:pt x="815" y="538"/>
                  </a:lnTo>
                  <a:lnTo>
                    <a:pt x="818" y="530"/>
                  </a:lnTo>
                  <a:lnTo>
                    <a:pt x="835" y="518"/>
                  </a:lnTo>
                  <a:lnTo>
                    <a:pt x="848" y="522"/>
                  </a:lnTo>
                  <a:lnTo>
                    <a:pt x="850" y="533"/>
                  </a:lnTo>
                  <a:lnTo>
                    <a:pt x="838" y="553"/>
                  </a:lnTo>
                  <a:lnTo>
                    <a:pt x="822" y="565"/>
                  </a:lnTo>
                  <a:lnTo>
                    <a:pt x="822" y="574"/>
                  </a:lnTo>
                  <a:lnTo>
                    <a:pt x="838" y="591"/>
                  </a:lnTo>
                  <a:lnTo>
                    <a:pt x="835" y="602"/>
                  </a:lnTo>
                  <a:lnTo>
                    <a:pt x="850" y="605"/>
                  </a:lnTo>
                  <a:lnTo>
                    <a:pt x="867" y="602"/>
                  </a:lnTo>
                  <a:lnTo>
                    <a:pt x="883" y="597"/>
                  </a:lnTo>
                  <a:lnTo>
                    <a:pt x="882" y="579"/>
                  </a:lnTo>
                  <a:lnTo>
                    <a:pt x="891" y="571"/>
                  </a:lnTo>
                  <a:lnTo>
                    <a:pt x="893" y="542"/>
                  </a:lnTo>
                  <a:lnTo>
                    <a:pt x="897" y="528"/>
                  </a:lnTo>
                  <a:lnTo>
                    <a:pt x="920" y="535"/>
                  </a:lnTo>
                  <a:lnTo>
                    <a:pt x="934" y="538"/>
                  </a:lnTo>
                  <a:lnTo>
                    <a:pt x="974" y="522"/>
                  </a:lnTo>
                  <a:lnTo>
                    <a:pt x="983" y="522"/>
                  </a:lnTo>
                  <a:lnTo>
                    <a:pt x="995" y="515"/>
                  </a:lnTo>
                  <a:lnTo>
                    <a:pt x="1036" y="510"/>
                  </a:lnTo>
                  <a:lnTo>
                    <a:pt x="1052" y="515"/>
                  </a:lnTo>
                  <a:lnTo>
                    <a:pt x="1061" y="522"/>
                  </a:lnTo>
                  <a:lnTo>
                    <a:pt x="1087" y="527"/>
                  </a:lnTo>
                  <a:lnTo>
                    <a:pt x="1123" y="528"/>
                  </a:lnTo>
                  <a:lnTo>
                    <a:pt x="1126" y="522"/>
                  </a:lnTo>
                  <a:lnTo>
                    <a:pt x="1148" y="515"/>
                  </a:lnTo>
                  <a:lnTo>
                    <a:pt x="1160" y="503"/>
                  </a:lnTo>
                  <a:lnTo>
                    <a:pt x="1189" y="493"/>
                  </a:lnTo>
                  <a:lnTo>
                    <a:pt x="1209" y="493"/>
                  </a:lnTo>
                  <a:lnTo>
                    <a:pt x="1226" y="490"/>
                  </a:lnTo>
                  <a:lnTo>
                    <a:pt x="1266" y="492"/>
                  </a:lnTo>
                  <a:lnTo>
                    <a:pt x="1298" y="481"/>
                  </a:lnTo>
                  <a:lnTo>
                    <a:pt x="1321" y="481"/>
                  </a:lnTo>
                  <a:lnTo>
                    <a:pt x="1328" y="486"/>
                  </a:lnTo>
                  <a:lnTo>
                    <a:pt x="1350" y="467"/>
                  </a:lnTo>
                  <a:lnTo>
                    <a:pt x="1370" y="467"/>
                  </a:lnTo>
                  <a:lnTo>
                    <a:pt x="1377" y="461"/>
                  </a:lnTo>
                  <a:lnTo>
                    <a:pt x="1411" y="461"/>
                  </a:lnTo>
                  <a:lnTo>
                    <a:pt x="1438" y="469"/>
                  </a:lnTo>
                  <a:lnTo>
                    <a:pt x="1460" y="463"/>
                  </a:lnTo>
                  <a:lnTo>
                    <a:pt x="1470" y="469"/>
                  </a:lnTo>
                  <a:lnTo>
                    <a:pt x="1470" y="486"/>
                  </a:lnTo>
                  <a:lnTo>
                    <a:pt x="1484" y="492"/>
                  </a:lnTo>
                  <a:lnTo>
                    <a:pt x="1503" y="487"/>
                  </a:lnTo>
                  <a:lnTo>
                    <a:pt x="1506" y="472"/>
                  </a:lnTo>
                  <a:lnTo>
                    <a:pt x="1498" y="454"/>
                  </a:lnTo>
                  <a:lnTo>
                    <a:pt x="1481" y="422"/>
                  </a:lnTo>
                  <a:lnTo>
                    <a:pt x="1460" y="414"/>
                  </a:lnTo>
                  <a:lnTo>
                    <a:pt x="1461" y="405"/>
                  </a:lnTo>
                  <a:lnTo>
                    <a:pt x="1460" y="382"/>
                  </a:lnTo>
                  <a:lnTo>
                    <a:pt x="1470" y="357"/>
                  </a:lnTo>
                  <a:lnTo>
                    <a:pt x="1466" y="347"/>
                  </a:lnTo>
                  <a:lnTo>
                    <a:pt x="1446" y="345"/>
                  </a:lnTo>
                  <a:lnTo>
                    <a:pt x="1446" y="322"/>
                  </a:lnTo>
                  <a:lnTo>
                    <a:pt x="1447" y="307"/>
                  </a:lnTo>
                  <a:lnTo>
                    <a:pt x="1440" y="276"/>
                  </a:lnTo>
                  <a:lnTo>
                    <a:pt x="1432" y="261"/>
                  </a:lnTo>
                  <a:lnTo>
                    <a:pt x="1431" y="252"/>
                  </a:lnTo>
                  <a:lnTo>
                    <a:pt x="1454" y="250"/>
                  </a:lnTo>
                  <a:lnTo>
                    <a:pt x="1463" y="229"/>
                  </a:lnTo>
                  <a:lnTo>
                    <a:pt x="1470" y="221"/>
                  </a:lnTo>
                  <a:lnTo>
                    <a:pt x="1461" y="206"/>
                  </a:lnTo>
                  <a:lnTo>
                    <a:pt x="1447" y="192"/>
                  </a:lnTo>
                  <a:lnTo>
                    <a:pt x="1432" y="194"/>
                  </a:lnTo>
                  <a:lnTo>
                    <a:pt x="1406" y="192"/>
                  </a:lnTo>
                  <a:lnTo>
                    <a:pt x="1383" y="178"/>
                  </a:lnTo>
                  <a:lnTo>
                    <a:pt x="1382" y="146"/>
                  </a:lnTo>
                  <a:lnTo>
                    <a:pt x="1388" y="120"/>
                  </a:lnTo>
                  <a:lnTo>
                    <a:pt x="1379" y="104"/>
                  </a:lnTo>
                  <a:lnTo>
                    <a:pt x="1363" y="100"/>
                  </a:lnTo>
                  <a:lnTo>
                    <a:pt x="1363" y="90"/>
                  </a:lnTo>
                  <a:lnTo>
                    <a:pt x="1348" y="75"/>
                  </a:lnTo>
                  <a:lnTo>
                    <a:pt x="1334" y="71"/>
                  </a:lnTo>
                  <a:lnTo>
                    <a:pt x="1301" y="42"/>
                  </a:lnTo>
                  <a:lnTo>
                    <a:pt x="1287" y="39"/>
                  </a:lnTo>
                  <a:lnTo>
                    <a:pt x="1275" y="50"/>
                  </a:lnTo>
                  <a:lnTo>
                    <a:pt x="1266" y="52"/>
                  </a:lnTo>
                  <a:lnTo>
                    <a:pt x="1244" y="42"/>
                  </a:lnTo>
                  <a:lnTo>
                    <a:pt x="1237" y="53"/>
                  </a:lnTo>
                  <a:lnTo>
                    <a:pt x="1227" y="50"/>
                  </a:lnTo>
                  <a:lnTo>
                    <a:pt x="1223" y="35"/>
                  </a:lnTo>
                  <a:lnTo>
                    <a:pt x="1214" y="35"/>
                  </a:lnTo>
                  <a:close/>
                  <a:moveTo>
                    <a:pt x="179" y="561"/>
                  </a:moveTo>
                  <a:lnTo>
                    <a:pt x="183" y="555"/>
                  </a:lnTo>
                  <a:lnTo>
                    <a:pt x="191" y="555"/>
                  </a:lnTo>
                  <a:lnTo>
                    <a:pt x="192" y="561"/>
                  </a:lnTo>
                  <a:lnTo>
                    <a:pt x="185" y="562"/>
                  </a:lnTo>
                  <a:lnTo>
                    <a:pt x="179" y="561"/>
                  </a:lnTo>
                  <a:close/>
                  <a:moveTo>
                    <a:pt x="0" y="197"/>
                  </a:moveTo>
                  <a:lnTo>
                    <a:pt x="12" y="203"/>
                  </a:lnTo>
                  <a:lnTo>
                    <a:pt x="27" y="198"/>
                  </a:lnTo>
                  <a:lnTo>
                    <a:pt x="30" y="189"/>
                  </a:lnTo>
                  <a:lnTo>
                    <a:pt x="23" y="185"/>
                  </a:lnTo>
                  <a:lnTo>
                    <a:pt x="14" y="191"/>
                  </a:lnTo>
                  <a:lnTo>
                    <a:pt x="3" y="191"/>
                  </a:lnTo>
                  <a:lnTo>
                    <a:pt x="0" y="197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95" name="Freeform 92"/>
            <p:cNvSpPr>
              <a:spLocks noChangeArrowheads="1"/>
            </p:cNvSpPr>
            <p:nvPr/>
          </p:nvSpPr>
          <p:spPr bwMode="auto">
            <a:xfrm>
              <a:off x="5924550" y="3422650"/>
              <a:ext cx="285750" cy="271463"/>
            </a:xfrm>
            <a:custGeom>
              <a:avLst/>
              <a:gdLst>
                <a:gd name="T0" fmla="*/ 784 w 792"/>
                <a:gd name="T1" fmla="*/ 645 h 756"/>
                <a:gd name="T2" fmla="*/ 752 w 792"/>
                <a:gd name="T3" fmla="*/ 629 h 756"/>
                <a:gd name="T4" fmla="*/ 722 w 792"/>
                <a:gd name="T5" fmla="*/ 578 h 756"/>
                <a:gd name="T6" fmla="*/ 717 w 792"/>
                <a:gd name="T7" fmla="*/ 532 h 756"/>
                <a:gd name="T8" fmla="*/ 717 w 792"/>
                <a:gd name="T9" fmla="*/ 482 h 756"/>
                <a:gd name="T10" fmla="*/ 687 w 792"/>
                <a:gd name="T11" fmla="*/ 445 h 756"/>
                <a:gd name="T12" fmla="*/ 667 w 792"/>
                <a:gd name="T13" fmla="*/ 440 h 756"/>
                <a:gd name="T14" fmla="*/ 593 w 792"/>
                <a:gd name="T15" fmla="*/ 402 h 756"/>
                <a:gd name="T16" fmla="*/ 567 w 792"/>
                <a:gd name="T17" fmla="*/ 395 h 756"/>
                <a:gd name="T18" fmla="*/ 566 w 792"/>
                <a:gd name="T19" fmla="*/ 379 h 756"/>
                <a:gd name="T20" fmla="*/ 555 w 792"/>
                <a:gd name="T21" fmla="*/ 347 h 756"/>
                <a:gd name="T22" fmla="*/ 535 w 792"/>
                <a:gd name="T23" fmla="*/ 332 h 756"/>
                <a:gd name="T24" fmla="*/ 514 w 792"/>
                <a:gd name="T25" fmla="*/ 320 h 756"/>
                <a:gd name="T26" fmla="*/ 522 w 792"/>
                <a:gd name="T27" fmla="*/ 300 h 756"/>
                <a:gd name="T28" fmla="*/ 520 w 792"/>
                <a:gd name="T29" fmla="*/ 280 h 756"/>
                <a:gd name="T30" fmla="*/ 529 w 792"/>
                <a:gd name="T31" fmla="*/ 243 h 756"/>
                <a:gd name="T32" fmla="*/ 543 w 792"/>
                <a:gd name="T33" fmla="*/ 220 h 756"/>
                <a:gd name="T34" fmla="*/ 554 w 792"/>
                <a:gd name="T35" fmla="*/ 185 h 756"/>
                <a:gd name="T36" fmla="*/ 544 w 792"/>
                <a:gd name="T37" fmla="*/ 161 h 756"/>
                <a:gd name="T38" fmla="*/ 570 w 792"/>
                <a:gd name="T39" fmla="*/ 153 h 756"/>
                <a:gd name="T40" fmla="*/ 569 w 792"/>
                <a:gd name="T41" fmla="*/ 144 h 756"/>
                <a:gd name="T42" fmla="*/ 540 w 792"/>
                <a:gd name="T43" fmla="*/ 141 h 756"/>
                <a:gd name="T44" fmla="*/ 500 w 792"/>
                <a:gd name="T45" fmla="*/ 123 h 756"/>
                <a:gd name="T46" fmla="*/ 474 w 792"/>
                <a:gd name="T47" fmla="*/ 112 h 756"/>
                <a:gd name="T48" fmla="*/ 457 w 792"/>
                <a:gd name="T49" fmla="*/ 80 h 756"/>
                <a:gd name="T50" fmla="*/ 437 w 792"/>
                <a:gd name="T51" fmla="*/ 61 h 756"/>
                <a:gd name="T52" fmla="*/ 431 w 792"/>
                <a:gd name="T53" fmla="*/ 26 h 756"/>
                <a:gd name="T54" fmla="*/ 396 w 792"/>
                <a:gd name="T55" fmla="*/ 31 h 756"/>
                <a:gd name="T56" fmla="*/ 382 w 792"/>
                <a:gd name="T57" fmla="*/ 8 h 756"/>
                <a:gd name="T58" fmla="*/ 350 w 792"/>
                <a:gd name="T59" fmla="*/ 8 h 756"/>
                <a:gd name="T60" fmla="*/ 289 w 792"/>
                <a:gd name="T61" fmla="*/ 0 h 756"/>
                <a:gd name="T62" fmla="*/ 262 w 792"/>
                <a:gd name="T63" fmla="*/ 6 h 756"/>
                <a:gd name="T64" fmla="*/ 243 w 792"/>
                <a:gd name="T65" fmla="*/ 28 h 756"/>
                <a:gd name="T66" fmla="*/ 225 w 792"/>
                <a:gd name="T67" fmla="*/ 46 h 756"/>
                <a:gd name="T68" fmla="*/ 176 w 792"/>
                <a:gd name="T69" fmla="*/ 66 h 756"/>
                <a:gd name="T70" fmla="*/ 161 w 792"/>
                <a:gd name="T71" fmla="*/ 119 h 756"/>
                <a:gd name="T72" fmla="*/ 176 w 792"/>
                <a:gd name="T73" fmla="*/ 176 h 756"/>
                <a:gd name="T74" fmla="*/ 165 w 792"/>
                <a:gd name="T75" fmla="*/ 217 h 756"/>
                <a:gd name="T76" fmla="*/ 153 w 792"/>
                <a:gd name="T77" fmla="*/ 259 h 756"/>
                <a:gd name="T78" fmla="*/ 0 w 792"/>
                <a:gd name="T79" fmla="*/ 373 h 756"/>
                <a:gd name="T80" fmla="*/ 0 w 792"/>
                <a:gd name="T81" fmla="*/ 375 h 756"/>
                <a:gd name="T82" fmla="*/ 113 w 792"/>
                <a:gd name="T83" fmla="*/ 489 h 756"/>
                <a:gd name="T84" fmla="*/ 647 w 792"/>
                <a:gd name="T85" fmla="*/ 755 h 756"/>
                <a:gd name="T86" fmla="*/ 682 w 792"/>
                <a:gd name="T87" fmla="*/ 682 h 756"/>
                <a:gd name="T88" fmla="*/ 746 w 792"/>
                <a:gd name="T89" fmla="*/ 676 h 756"/>
                <a:gd name="T90" fmla="*/ 774 w 792"/>
                <a:gd name="T91" fmla="*/ 673 h 756"/>
                <a:gd name="T92" fmla="*/ 791 w 792"/>
                <a:gd name="T93" fmla="*/ 650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92" h="756">
                  <a:moveTo>
                    <a:pt x="791" y="650"/>
                  </a:moveTo>
                  <a:lnTo>
                    <a:pt x="784" y="645"/>
                  </a:lnTo>
                  <a:lnTo>
                    <a:pt x="766" y="639"/>
                  </a:lnTo>
                  <a:lnTo>
                    <a:pt x="752" y="629"/>
                  </a:lnTo>
                  <a:lnTo>
                    <a:pt x="748" y="578"/>
                  </a:lnTo>
                  <a:lnTo>
                    <a:pt x="722" y="578"/>
                  </a:lnTo>
                  <a:lnTo>
                    <a:pt x="716" y="557"/>
                  </a:lnTo>
                  <a:lnTo>
                    <a:pt x="717" y="532"/>
                  </a:lnTo>
                  <a:lnTo>
                    <a:pt x="734" y="517"/>
                  </a:lnTo>
                  <a:lnTo>
                    <a:pt x="717" y="482"/>
                  </a:lnTo>
                  <a:lnTo>
                    <a:pt x="702" y="473"/>
                  </a:lnTo>
                  <a:lnTo>
                    <a:pt x="687" y="445"/>
                  </a:lnTo>
                  <a:lnTo>
                    <a:pt x="676" y="437"/>
                  </a:lnTo>
                  <a:lnTo>
                    <a:pt x="667" y="440"/>
                  </a:lnTo>
                  <a:lnTo>
                    <a:pt x="607" y="401"/>
                  </a:lnTo>
                  <a:lnTo>
                    <a:pt x="593" y="402"/>
                  </a:lnTo>
                  <a:lnTo>
                    <a:pt x="584" y="408"/>
                  </a:lnTo>
                  <a:lnTo>
                    <a:pt x="567" y="395"/>
                  </a:lnTo>
                  <a:lnTo>
                    <a:pt x="570" y="385"/>
                  </a:lnTo>
                  <a:lnTo>
                    <a:pt x="566" y="379"/>
                  </a:lnTo>
                  <a:lnTo>
                    <a:pt x="573" y="363"/>
                  </a:lnTo>
                  <a:lnTo>
                    <a:pt x="555" y="347"/>
                  </a:lnTo>
                  <a:lnTo>
                    <a:pt x="552" y="335"/>
                  </a:lnTo>
                  <a:lnTo>
                    <a:pt x="535" y="332"/>
                  </a:lnTo>
                  <a:lnTo>
                    <a:pt x="526" y="321"/>
                  </a:lnTo>
                  <a:lnTo>
                    <a:pt x="514" y="320"/>
                  </a:lnTo>
                  <a:lnTo>
                    <a:pt x="514" y="309"/>
                  </a:lnTo>
                  <a:lnTo>
                    <a:pt x="522" y="300"/>
                  </a:lnTo>
                  <a:lnTo>
                    <a:pt x="515" y="292"/>
                  </a:lnTo>
                  <a:lnTo>
                    <a:pt x="520" y="280"/>
                  </a:lnTo>
                  <a:lnTo>
                    <a:pt x="522" y="251"/>
                  </a:lnTo>
                  <a:lnTo>
                    <a:pt x="529" y="243"/>
                  </a:lnTo>
                  <a:lnTo>
                    <a:pt x="532" y="217"/>
                  </a:lnTo>
                  <a:lnTo>
                    <a:pt x="543" y="220"/>
                  </a:lnTo>
                  <a:lnTo>
                    <a:pt x="554" y="214"/>
                  </a:lnTo>
                  <a:lnTo>
                    <a:pt x="554" y="185"/>
                  </a:lnTo>
                  <a:lnTo>
                    <a:pt x="548" y="181"/>
                  </a:lnTo>
                  <a:lnTo>
                    <a:pt x="544" y="161"/>
                  </a:lnTo>
                  <a:lnTo>
                    <a:pt x="555" y="158"/>
                  </a:lnTo>
                  <a:lnTo>
                    <a:pt x="570" y="153"/>
                  </a:lnTo>
                  <a:lnTo>
                    <a:pt x="575" y="150"/>
                  </a:lnTo>
                  <a:lnTo>
                    <a:pt x="569" y="144"/>
                  </a:lnTo>
                  <a:lnTo>
                    <a:pt x="557" y="139"/>
                  </a:lnTo>
                  <a:lnTo>
                    <a:pt x="540" y="141"/>
                  </a:lnTo>
                  <a:lnTo>
                    <a:pt x="528" y="138"/>
                  </a:lnTo>
                  <a:lnTo>
                    <a:pt x="500" y="123"/>
                  </a:lnTo>
                  <a:lnTo>
                    <a:pt x="488" y="121"/>
                  </a:lnTo>
                  <a:lnTo>
                    <a:pt x="474" y="112"/>
                  </a:lnTo>
                  <a:lnTo>
                    <a:pt x="466" y="94"/>
                  </a:lnTo>
                  <a:lnTo>
                    <a:pt x="457" y="80"/>
                  </a:lnTo>
                  <a:lnTo>
                    <a:pt x="445" y="77"/>
                  </a:lnTo>
                  <a:lnTo>
                    <a:pt x="437" y="61"/>
                  </a:lnTo>
                  <a:lnTo>
                    <a:pt x="439" y="46"/>
                  </a:lnTo>
                  <a:lnTo>
                    <a:pt x="431" y="26"/>
                  </a:lnTo>
                  <a:lnTo>
                    <a:pt x="416" y="25"/>
                  </a:lnTo>
                  <a:lnTo>
                    <a:pt x="396" y="31"/>
                  </a:lnTo>
                  <a:lnTo>
                    <a:pt x="382" y="25"/>
                  </a:lnTo>
                  <a:lnTo>
                    <a:pt x="382" y="8"/>
                  </a:lnTo>
                  <a:lnTo>
                    <a:pt x="372" y="2"/>
                  </a:lnTo>
                  <a:lnTo>
                    <a:pt x="350" y="8"/>
                  </a:lnTo>
                  <a:lnTo>
                    <a:pt x="323" y="0"/>
                  </a:lnTo>
                  <a:lnTo>
                    <a:pt x="289" y="0"/>
                  </a:lnTo>
                  <a:lnTo>
                    <a:pt x="282" y="6"/>
                  </a:lnTo>
                  <a:lnTo>
                    <a:pt x="262" y="6"/>
                  </a:lnTo>
                  <a:lnTo>
                    <a:pt x="240" y="25"/>
                  </a:lnTo>
                  <a:lnTo>
                    <a:pt x="243" y="28"/>
                  </a:lnTo>
                  <a:lnTo>
                    <a:pt x="233" y="46"/>
                  </a:lnTo>
                  <a:lnTo>
                    <a:pt x="225" y="46"/>
                  </a:lnTo>
                  <a:lnTo>
                    <a:pt x="208" y="60"/>
                  </a:lnTo>
                  <a:lnTo>
                    <a:pt x="176" y="66"/>
                  </a:lnTo>
                  <a:lnTo>
                    <a:pt x="162" y="94"/>
                  </a:lnTo>
                  <a:lnTo>
                    <a:pt x="161" y="119"/>
                  </a:lnTo>
                  <a:lnTo>
                    <a:pt x="175" y="150"/>
                  </a:lnTo>
                  <a:lnTo>
                    <a:pt x="176" y="176"/>
                  </a:lnTo>
                  <a:lnTo>
                    <a:pt x="162" y="205"/>
                  </a:lnTo>
                  <a:lnTo>
                    <a:pt x="165" y="217"/>
                  </a:lnTo>
                  <a:lnTo>
                    <a:pt x="165" y="240"/>
                  </a:lnTo>
                  <a:lnTo>
                    <a:pt x="153" y="259"/>
                  </a:lnTo>
                  <a:lnTo>
                    <a:pt x="145" y="271"/>
                  </a:lnTo>
                  <a:lnTo>
                    <a:pt x="0" y="373"/>
                  </a:lnTo>
                  <a:lnTo>
                    <a:pt x="0" y="375"/>
                  </a:lnTo>
                  <a:lnTo>
                    <a:pt x="0" y="375"/>
                  </a:lnTo>
                  <a:lnTo>
                    <a:pt x="42" y="480"/>
                  </a:lnTo>
                  <a:lnTo>
                    <a:pt x="113" y="489"/>
                  </a:lnTo>
                  <a:lnTo>
                    <a:pt x="494" y="752"/>
                  </a:lnTo>
                  <a:lnTo>
                    <a:pt x="647" y="755"/>
                  </a:lnTo>
                  <a:lnTo>
                    <a:pt x="665" y="722"/>
                  </a:lnTo>
                  <a:lnTo>
                    <a:pt x="682" y="682"/>
                  </a:lnTo>
                  <a:lnTo>
                    <a:pt x="719" y="665"/>
                  </a:lnTo>
                  <a:lnTo>
                    <a:pt x="746" y="676"/>
                  </a:lnTo>
                  <a:lnTo>
                    <a:pt x="765" y="670"/>
                  </a:lnTo>
                  <a:lnTo>
                    <a:pt x="774" y="673"/>
                  </a:lnTo>
                  <a:lnTo>
                    <a:pt x="781" y="654"/>
                  </a:lnTo>
                  <a:lnTo>
                    <a:pt x="791" y="65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96" name="Freeform 93"/>
            <p:cNvSpPr>
              <a:spLocks noChangeArrowheads="1"/>
            </p:cNvSpPr>
            <p:nvPr/>
          </p:nvSpPr>
          <p:spPr bwMode="auto">
            <a:xfrm>
              <a:off x="6157913" y="3660775"/>
              <a:ext cx="50800" cy="52388"/>
            </a:xfrm>
            <a:custGeom>
              <a:avLst/>
              <a:gdLst>
                <a:gd name="T0" fmla="*/ 0 w 140"/>
                <a:gd name="T1" fmla="*/ 90 h 145"/>
                <a:gd name="T2" fmla="*/ 18 w 140"/>
                <a:gd name="T3" fmla="*/ 57 h 145"/>
                <a:gd name="T4" fmla="*/ 35 w 140"/>
                <a:gd name="T5" fmla="*/ 17 h 145"/>
                <a:gd name="T6" fmla="*/ 72 w 140"/>
                <a:gd name="T7" fmla="*/ 0 h 145"/>
                <a:gd name="T8" fmla="*/ 99 w 140"/>
                <a:gd name="T9" fmla="*/ 11 h 145"/>
                <a:gd name="T10" fmla="*/ 118 w 140"/>
                <a:gd name="T11" fmla="*/ 5 h 145"/>
                <a:gd name="T12" fmla="*/ 127 w 140"/>
                <a:gd name="T13" fmla="*/ 8 h 145"/>
                <a:gd name="T14" fmla="*/ 124 w 140"/>
                <a:gd name="T15" fmla="*/ 12 h 145"/>
                <a:gd name="T16" fmla="*/ 133 w 140"/>
                <a:gd name="T17" fmla="*/ 49 h 145"/>
                <a:gd name="T18" fmla="*/ 85 w 140"/>
                <a:gd name="T19" fmla="*/ 58 h 145"/>
                <a:gd name="T20" fmla="*/ 118 w 140"/>
                <a:gd name="T21" fmla="*/ 80 h 145"/>
                <a:gd name="T22" fmla="*/ 121 w 140"/>
                <a:gd name="T23" fmla="*/ 72 h 145"/>
                <a:gd name="T24" fmla="*/ 127 w 140"/>
                <a:gd name="T25" fmla="*/ 84 h 145"/>
                <a:gd name="T26" fmla="*/ 127 w 140"/>
                <a:gd name="T27" fmla="*/ 98 h 145"/>
                <a:gd name="T28" fmla="*/ 136 w 140"/>
                <a:gd name="T29" fmla="*/ 107 h 145"/>
                <a:gd name="T30" fmla="*/ 133 w 140"/>
                <a:gd name="T31" fmla="*/ 107 h 145"/>
                <a:gd name="T32" fmla="*/ 130 w 140"/>
                <a:gd name="T33" fmla="*/ 110 h 145"/>
                <a:gd name="T34" fmla="*/ 139 w 140"/>
                <a:gd name="T35" fmla="*/ 121 h 145"/>
                <a:gd name="T36" fmla="*/ 90 w 140"/>
                <a:gd name="T37" fmla="*/ 144 h 145"/>
                <a:gd name="T38" fmla="*/ 84 w 140"/>
                <a:gd name="T39" fmla="*/ 113 h 145"/>
                <a:gd name="T40" fmla="*/ 11 w 140"/>
                <a:gd name="T41" fmla="*/ 90 h 145"/>
                <a:gd name="T42" fmla="*/ 0 w 140"/>
                <a:gd name="T43" fmla="*/ 9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0" h="145">
                  <a:moveTo>
                    <a:pt x="0" y="90"/>
                  </a:moveTo>
                  <a:lnTo>
                    <a:pt x="18" y="57"/>
                  </a:lnTo>
                  <a:lnTo>
                    <a:pt x="35" y="17"/>
                  </a:lnTo>
                  <a:lnTo>
                    <a:pt x="72" y="0"/>
                  </a:lnTo>
                  <a:lnTo>
                    <a:pt x="99" y="11"/>
                  </a:lnTo>
                  <a:lnTo>
                    <a:pt x="118" y="5"/>
                  </a:lnTo>
                  <a:lnTo>
                    <a:pt x="127" y="8"/>
                  </a:lnTo>
                  <a:lnTo>
                    <a:pt x="124" y="12"/>
                  </a:lnTo>
                  <a:lnTo>
                    <a:pt x="133" y="49"/>
                  </a:lnTo>
                  <a:lnTo>
                    <a:pt x="85" y="58"/>
                  </a:lnTo>
                  <a:lnTo>
                    <a:pt x="118" y="80"/>
                  </a:lnTo>
                  <a:lnTo>
                    <a:pt x="121" y="72"/>
                  </a:lnTo>
                  <a:lnTo>
                    <a:pt x="127" y="84"/>
                  </a:lnTo>
                  <a:lnTo>
                    <a:pt x="127" y="98"/>
                  </a:lnTo>
                  <a:lnTo>
                    <a:pt x="136" y="107"/>
                  </a:lnTo>
                  <a:lnTo>
                    <a:pt x="133" y="107"/>
                  </a:lnTo>
                  <a:lnTo>
                    <a:pt x="130" y="110"/>
                  </a:lnTo>
                  <a:lnTo>
                    <a:pt x="139" y="121"/>
                  </a:lnTo>
                  <a:lnTo>
                    <a:pt x="90" y="144"/>
                  </a:lnTo>
                  <a:lnTo>
                    <a:pt x="84" y="113"/>
                  </a:lnTo>
                  <a:lnTo>
                    <a:pt x="11" y="90"/>
                  </a:lnTo>
                  <a:lnTo>
                    <a:pt x="0" y="9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97" name="Freeform 94"/>
            <p:cNvSpPr>
              <a:spLocks noChangeArrowheads="1"/>
            </p:cNvSpPr>
            <p:nvPr/>
          </p:nvSpPr>
          <p:spPr bwMode="auto">
            <a:xfrm>
              <a:off x="5732463" y="3484563"/>
              <a:ext cx="65087" cy="38100"/>
            </a:xfrm>
            <a:custGeom>
              <a:avLst/>
              <a:gdLst>
                <a:gd name="T0" fmla="*/ 29 w 182"/>
                <a:gd name="T1" fmla="*/ 101 h 106"/>
                <a:gd name="T2" fmla="*/ 11 w 182"/>
                <a:gd name="T3" fmla="*/ 89 h 106"/>
                <a:gd name="T4" fmla="*/ 0 w 182"/>
                <a:gd name="T5" fmla="*/ 75 h 106"/>
                <a:gd name="T6" fmla="*/ 0 w 182"/>
                <a:gd name="T7" fmla="*/ 57 h 106"/>
                <a:gd name="T8" fmla="*/ 9 w 182"/>
                <a:gd name="T9" fmla="*/ 53 h 106"/>
                <a:gd name="T10" fmla="*/ 19 w 182"/>
                <a:gd name="T11" fmla="*/ 41 h 106"/>
                <a:gd name="T12" fmla="*/ 35 w 182"/>
                <a:gd name="T13" fmla="*/ 49 h 106"/>
                <a:gd name="T14" fmla="*/ 46 w 182"/>
                <a:gd name="T15" fmla="*/ 44 h 106"/>
                <a:gd name="T16" fmla="*/ 51 w 182"/>
                <a:gd name="T17" fmla="*/ 35 h 106"/>
                <a:gd name="T18" fmla="*/ 51 w 182"/>
                <a:gd name="T19" fmla="*/ 24 h 106"/>
                <a:gd name="T20" fmla="*/ 68 w 182"/>
                <a:gd name="T21" fmla="*/ 24 h 106"/>
                <a:gd name="T22" fmla="*/ 83 w 182"/>
                <a:gd name="T23" fmla="*/ 32 h 106"/>
                <a:gd name="T24" fmla="*/ 104 w 182"/>
                <a:gd name="T25" fmla="*/ 31 h 106"/>
                <a:gd name="T26" fmla="*/ 141 w 182"/>
                <a:gd name="T27" fmla="*/ 17 h 106"/>
                <a:gd name="T28" fmla="*/ 165 w 182"/>
                <a:gd name="T29" fmla="*/ 2 h 106"/>
                <a:gd name="T30" fmla="*/ 176 w 182"/>
                <a:gd name="T31" fmla="*/ 0 h 106"/>
                <a:gd name="T32" fmla="*/ 181 w 182"/>
                <a:gd name="T33" fmla="*/ 5 h 106"/>
                <a:gd name="T34" fmla="*/ 172 w 182"/>
                <a:gd name="T35" fmla="*/ 12 h 106"/>
                <a:gd name="T36" fmla="*/ 153 w 182"/>
                <a:gd name="T37" fmla="*/ 23 h 106"/>
                <a:gd name="T38" fmla="*/ 135 w 182"/>
                <a:gd name="T39" fmla="*/ 44 h 106"/>
                <a:gd name="T40" fmla="*/ 141 w 182"/>
                <a:gd name="T41" fmla="*/ 60 h 106"/>
                <a:gd name="T42" fmla="*/ 139 w 182"/>
                <a:gd name="T43" fmla="*/ 75 h 106"/>
                <a:gd name="T44" fmla="*/ 118 w 182"/>
                <a:gd name="T45" fmla="*/ 72 h 106"/>
                <a:gd name="T46" fmla="*/ 106 w 182"/>
                <a:gd name="T47" fmla="*/ 78 h 106"/>
                <a:gd name="T48" fmla="*/ 89 w 182"/>
                <a:gd name="T49" fmla="*/ 93 h 106"/>
                <a:gd name="T50" fmla="*/ 71 w 182"/>
                <a:gd name="T51" fmla="*/ 98 h 106"/>
                <a:gd name="T52" fmla="*/ 61 w 182"/>
                <a:gd name="T53" fmla="*/ 105 h 106"/>
                <a:gd name="T54" fmla="*/ 51 w 182"/>
                <a:gd name="T55" fmla="*/ 99 h 106"/>
                <a:gd name="T56" fmla="*/ 29 w 182"/>
                <a:gd name="T57" fmla="*/ 10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2" h="106">
                  <a:moveTo>
                    <a:pt x="29" y="101"/>
                  </a:moveTo>
                  <a:lnTo>
                    <a:pt x="11" y="89"/>
                  </a:lnTo>
                  <a:lnTo>
                    <a:pt x="0" y="75"/>
                  </a:lnTo>
                  <a:lnTo>
                    <a:pt x="0" y="57"/>
                  </a:lnTo>
                  <a:lnTo>
                    <a:pt x="9" y="53"/>
                  </a:lnTo>
                  <a:lnTo>
                    <a:pt x="19" y="41"/>
                  </a:lnTo>
                  <a:lnTo>
                    <a:pt x="35" y="49"/>
                  </a:lnTo>
                  <a:lnTo>
                    <a:pt x="46" y="44"/>
                  </a:lnTo>
                  <a:lnTo>
                    <a:pt x="51" y="35"/>
                  </a:lnTo>
                  <a:lnTo>
                    <a:pt x="51" y="24"/>
                  </a:lnTo>
                  <a:lnTo>
                    <a:pt x="68" y="24"/>
                  </a:lnTo>
                  <a:lnTo>
                    <a:pt x="83" y="32"/>
                  </a:lnTo>
                  <a:lnTo>
                    <a:pt x="104" y="31"/>
                  </a:lnTo>
                  <a:lnTo>
                    <a:pt x="141" y="17"/>
                  </a:lnTo>
                  <a:lnTo>
                    <a:pt x="165" y="2"/>
                  </a:lnTo>
                  <a:lnTo>
                    <a:pt x="176" y="0"/>
                  </a:lnTo>
                  <a:lnTo>
                    <a:pt x="181" y="5"/>
                  </a:lnTo>
                  <a:lnTo>
                    <a:pt x="172" y="12"/>
                  </a:lnTo>
                  <a:lnTo>
                    <a:pt x="153" y="23"/>
                  </a:lnTo>
                  <a:lnTo>
                    <a:pt x="135" y="44"/>
                  </a:lnTo>
                  <a:lnTo>
                    <a:pt x="141" y="60"/>
                  </a:lnTo>
                  <a:lnTo>
                    <a:pt x="139" y="75"/>
                  </a:lnTo>
                  <a:lnTo>
                    <a:pt x="118" y="72"/>
                  </a:lnTo>
                  <a:lnTo>
                    <a:pt x="106" y="78"/>
                  </a:lnTo>
                  <a:lnTo>
                    <a:pt x="89" y="93"/>
                  </a:lnTo>
                  <a:lnTo>
                    <a:pt x="71" y="98"/>
                  </a:lnTo>
                  <a:lnTo>
                    <a:pt x="61" y="105"/>
                  </a:lnTo>
                  <a:lnTo>
                    <a:pt x="51" y="99"/>
                  </a:lnTo>
                  <a:lnTo>
                    <a:pt x="29" y="10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98" name="Freeform 95"/>
            <p:cNvSpPr>
              <a:spLocks noChangeArrowheads="1"/>
            </p:cNvSpPr>
            <p:nvPr/>
          </p:nvSpPr>
          <p:spPr bwMode="auto">
            <a:xfrm>
              <a:off x="5829300" y="3429000"/>
              <a:ext cx="184150" cy="165100"/>
            </a:xfrm>
            <a:custGeom>
              <a:avLst/>
              <a:gdLst>
                <a:gd name="T0" fmla="*/ 411 w 510"/>
                <a:gd name="T1" fmla="*/ 251 h 457"/>
                <a:gd name="T2" fmla="*/ 431 w 510"/>
                <a:gd name="T3" fmla="*/ 220 h 457"/>
                <a:gd name="T4" fmla="*/ 428 w 510"/>
                <a:gd name="T5" fmla="*/ 185 h 457"/>
                <a:gd name="T6" fmla="*/ 441 w 510"/>
                <a:gd name="T7" fmla="*/ 130 h 457"/>
                <a:gd name="T8" fmla="*/ 428 w 510"/>
                <a:gd name="T9" fmla="*/ 74 h 457"/>
                <a:gd name="T10" fmla="*/ 474 w 510"/>
                <a:gd name="T11" fmla="*/ 40 h 457"/>
                <a:gd name="T12" fmla="*/ 499 w 510"/>
                <a:gd name="T13" fmla="*/ 26 h 457"/>
                <a:gd name="T14" fmla="*/ 499 w 510"/>
                <a:gd name="T15" fmla="*/ 0 h 457"/>
                <a:gd name="T16" fmla="*/ 444 w 510"/>
                <a:gd name="T17" fmla="*/ 11 h 457"/>
                <a:gd name="T18" fmla="*/ 387 w 510"/>
                <a:gd name="T19" fmla="*/ 12 h 457"/>
                <a:gd name="T20" fmla="*/ 338 w 510"/>
                <a:gd name="T21" fmla="*/ 22 h 457"/>
                <a:gd name="T22" fmla="*/ 304 w 510"/>
                <a:gd name="T23" fmla="*/ 41 h 457"/>
                <a:gd name="T24" fmla="*/ 265 w 510"/>
                <a:gd name="T25" fmla="*/ 46 h 457"/>
                <a:gd name="T26" fmla="*/ 230 w 510"/>
                <a:gd name="T27" fmla="*/ 34 h 457"/>
                <a:gd name="T28" fmla="*/ 173 w 510"/>
                <a:gd name="T29" fmla="*/ 34 h 457"/>
                <a:gd name="T30" fmla="*/ 152 w 510"/>
                <a:gd name="T31" fmla="*/ 41 h 457"/>
                <a:gd name="T32" fmla="*/ 98 w 510"/>
                <a:gd name="T33" fmla="*/ 54 h 457"/>
                <a:gd name="T34" fmla="*/ 71 w 510"/>
                <a:gd name="T35" fmla="*/ 61 h 457"/>
                <a:gd name="T36" fmla="*/ 60 w 510"/>
                <a:gd name="T37" fmla="*/ 98 h 457"/>
                <a:gd name="T38" fmla="*/ 45 w 510"/>
                <a:gd name="T39" fmla="*/ 121 h 457"/>
                <a:gd name="T40" fmla="*/ 13 w 510"/>
                <a:gd name="T41" fmla="*/ 121 h 457"/>
                <a:gd name="T42" fmla="*/ 0 w 510"/>
                <a:gd name="T43" fmla="*/ 127 h 457"/>
                <a:gd name="T44" fmla="*/ 19 w 510"/>
                <a:gd name="T45" fmla="*/ 179 h 457"/>
                <a:gd name="T46" fmla="*/ 20 w 510"/>
                <a:gd name="T47" fmla="*/ 217 h 457"/>
                <a:gd name="T48" fmla="*/ 52 w 510"/>
                <a:gd name="T49" fmla="*/ 251 h 457"/>
                <a:gd name="T50" fmla="*/ 74 w 510"/>
                <a:gd name="T51" fmla="*/ 275 h 457"/>
                <a:gd name="T52" fmla="*/ 78 w 510"/>
                <a:gd name="T53" fmla="*/ 309 h 457"/>
                <a:gd name="T54" fmla="*/ 61 w 510"/>
                <a:gd name="T55" fmla="*/ 315 h 457"/>
                <a:gd name="T56" fmla="*/ 38 w 510"/>
                <a:gd name="T57" fmla="*/ 346 h 457"/>
                <a:gd name="T58" fmla="*/ 25 w 510"/>
                <a:gd name="T59" fmla="*/ 364 h 457"/>
                <a:gd name="T60" fmla="*/ 42 w 510"/>
                <a:gd name="T61" fmla="*/ 381 h 457"/>
                <a:gd name="T62" fmla="*/ 38 w 510"/>
                <a:gd name="T63" fmla="*/ 424 h 457"/>
                <a:gd name="T64" fmla="*/ 72 w 510"/>
                <a:gd name="T65" fmla="*/ 434 h 457"/>
                <a:gd name="T66" fmla="*/ 95 w 510"/>
                <a:gd name="T67" fmla="*/ 448 h 457"/>
                <a:gd name="T68" fmla="*/ 266 w 510"/>
                <a:gd name="T69" fmla="*/ 35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0" h="457">
                  <a:moveTo>
                    <a:pt x="266" y="353"/>
                  </a:moveTo>
                  <a:lnTo>
                    <a:pt x="411" y="251"/>
                  </a:lnTo>
                  <a:lnTo>
                    <a:pt x="419" y="239"/>
                  </a:lnTo>
                  <a:lnTo>
                    <a:pt x="431" y="220"/>
                  </a:lnTo>
                  <a:lnTo>
                    <a:pt x="431" y="197"/>
                  </a:lnTo>
                  <a:lnTo>
                    <a:pt x="428" y="185"/>
                  </a:lnTo>
                  <a:lnTo>
                    <a:pt x="442" y="156"/>
                  </a:lnTo>
                  <a:lnTo>
                    <a:pt x="441" y="130"/>
                  </a:lnTo>
                  <a:lnTo>
                    <a:pt x="427" y="99"/>
                  </a:lnTo>
                  <a:lnTo>
                    <a:pt x="428" y="74"/>
                  </a:lnTo>
                  <a:lnTo>
                    <a:pt x="442" y="46"/>
                  </a:lnTo>
                  <a:lnTo>
                    <a:pt x="474" y="40"/>
                  </a:lnTo>
                  <a:lnTo>
                    <a:pt x="491" y="26"/>
                  </a:lnTo>
                  <a:lnTo>
                    <a:pt x="499" y="26"/>
                  </a:lnTo>
                  <a:lnTo>
                    <a:pt x="509" y="8"/>
                  </a:lnTo>
                  <a:lnTo>
                    <a:pt x="499" y="0"/>
                  </a:lnTo>
                  <a:lnTo>
                    <a:pt x="476" y="0"/>
                  </a:lnTo>
                  <a:lnTo>
                    <a:pt x="444" y="11"/>
                  </a:lnTo>
                  <a:lnTo>
                    <a:pt x="404" y="9"/>
                  </a:lnTo>
                  <a:lnTo>
                    <a:pt x="387" y="12"/>
                  </a:lnTo>
                  <a:lnTo>
                    <a:pt x="367" y="12"/>
                  </a:lnTo>
                  <a:lnTo>
                    <a:pt x="338" y="22"/>
                  </a:lnTo>
                  <a:lnTo>
                    <a:pt x="326" y="34"/>
                  </a:lnTo>
                  <a:lnTo>
                    <a:pt x="304" y="41"/>
                  </a:lnTo>
                  <a:lnTo>
                    <a:pt x="301" y="47"/>
                  </a:lnTo>
                  <a:lnTo>
                    <a:pt x="265" y="46"/>
                  </a:lnTo>
                  <a:lnTo>
                    <a:pt x="239" y="41"/>
                  </a:lnTo>
                  <a:lnTo>
                    <a:pt x="230" y="34"/>
                  </a:lnTo>
                  <a:lnTo>
                    <a:pt x="214" y="29"/>
                  </a:lnTo>
                  <a:lnTo>
                    <a:pt x="173" y="34"/>
                  </a:lnTo>
                  <a:lnTo>
                    <a:pt x="161" y="41"/>
                  </a:lnTo>
                  <a:lnTo>
                    <a:pt x="152" y="41"/>
                  </a:lnTo>
                  <a:lnTo>
                    <a:pt x="112" y="57"/>
                  </a:lnTo>
                  <a:lnTo>
                    <a:pt x="98" y="54"/>
                  </a:lnTo>
                  <a:lnTo>
                    <a:pt x="75" y="47"/>
                  </a:lnTo>
                  <a:lnTo>
                    <a:pt x="71" y="61"/>
                  </a:lnTo>
                  <a:lnTo>
                    <a:pt x="69" y="90"/>
                  </a:lnTo>
                  <a:lnTo>
                    <a:pt x="60" y="98"/>
                  </a:lnTo>
                  <a:lnTo>
                    <a:pt x="61" y="116"/>
                  </a:lnTo>
                  <a:lnTo>
                    <a:pt x="45" y="121"/>
                  </a:lnTo>
                  <a:lnTo>
                    <a:pt x="28" y="124"/>
                  </a:lnTo>
                  <a:lnTo>
                    <a:pt x="13" y="121"/>
                  </a:lnTo>
                  <a:lnTo>
                    <a:pt x="11" y="122"/>
                  </a:lnTo>
                  <a:lnTo>
                    <a:pt x="0" y="127"/>
                  </a:lnTo>
                  <a:lnTo>
                    <a:pt x="5" y="151"/>
                  </a:lnTo>
                  <a:lnTo>
                    <a:pt x="19" y="179"/>
                  </a:lnTo>
                  <a:lnTo>
                    <a:pt x="23" y="200"/>
                  </a:lnTo>
                  <a:lnTo>
                    <a:pt x="20" y="217"/>
                  </a:lnTo>
                  <a:lnTo>
                    <a:pt x="17" y="249"/>
                  </a:lnTo>
                  <a:lnTo>
                    <a:pt x="52" y="251"/>
                  </a:lnTo>
                  <a:lnTo>
                    <a:pt x="60" y="268"/>
                  </a:lnTo>
                  <a:lnTo>
                    <a:pt x="74" y="275"/>
                  </a:lnTo>
                  <a:lnTo>
                    <a:pt x="72" y="297"/>
                  </a:lnTo>
                  <a:lnTo>
                    <a:pt x="78" y="309"/>
                  </a:lnTo>
                  <a:lnTo>
                    <a:pt x="69" y="315"/>
                  </a:lnTo>
                  <a:lnTo>
                    <a:pt x="61" y="315"/>
                  </a:lnTo>
                  <a:lnTo>
                    <a:pt x="45" y="323"/>
                  </a:lnTo>
                  <a:lnTo>
                    <a:pt x="38" y="346"/>
                  </a:lnTo>
                  <a:lnTo>
                    <a:pt x="26" y="364"/>
                  </a:lnTo>
                  <a:lnTo>
                    <a:pt x="25" y="364"/>
                  </a:lnTo>
                  <a:lnTo>
                    <a:pt x="29" y="370"/>
                  </a:lnTo>
                  <a:lnTo>
                    <a:pt x="42" y="381"/>
                  </a:lnTo>
                  <a:lnTo>
                    <a:pt x="43" y="410"/>
                  </a:lnTo>
                  <a:lnTo>
                    <a:pt x="38" y="424"/>
                  </a:lnTo>
                  <a:lnTo>
                    <a:pt x="46" y="424"/>
                  </a:lnTo>
                  <a:lnTo>
                    <a:pt x="72" y="434"/>
                  </a:lnTo>
                  <a:lnTo>
                    <a:pt x="89" y="448"/>
                  </a:lnTo>
                  <a:lnTo>
                    <a:pt x="95" y="448"/>
                  </a:lnTo>
                  <a:lnTo>
                    <a:pt x="106" y="456"/>
                  </a:lnTo>
                  <a:lnTo>
                    <a:pt x="266" y="355"/>
                  </a:lnTo>
                  <a:lnTo>
                    <a:pt x="266" y="35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599" name="Freeform 96"/>
            <p:cNvSpPr>
              <a:spLocks noChangeArrowheads="1"/>
            </p:cNvSpPr>
            <p:nvPr/>
          </p:nvSpPr>
          <p:spPr bwMode="auto">
            <a:xfrm>
              <a:off x="5792788" y="3560763"/>
              <a:ext cx="46037" cy="128587"/>
            </a:xfrm>
            <a:custGeom>
              <a:avLst/>
              <a:gdLst>
                <a:gd name="T0" fmla="*/ 78 w 127"/>
                <a:gd name="T1" fmla="*/ 356 h 357"/>
                <a:gd name="T2" fmla="*/ 88 w 127"/>
                <a:gd name="T3" fmla="*/ 342 h 357"/>
                <a:gd name="T4" fmla="*/ 89 w 127"/>
                <a:gd name="T5" fmla="*/ 339 h 357"/>
                <a:gd name="T6" fmla="*/ 88 w 127"/>
                <a:gd name="T7" fmla="*/ 329 h 357"/>
                <a:gd name="T8" fmla="*/ 95 w 127"/>
                <a:gd name="T9" fmla="*/ 321 h 357"/>
                <a:gd name="T10" fmla="*/ 95 w 127"/>
                <a:gd name="T11" fmla="*/ 303 h 357"/>
                <a:gd name="T12" fmla="*/ 101 w 127"/>
                <a:gd name="T13" fmla="*/ 283 h 357"/>
                <a:gd name="T14" fmla="*/ 101 w 127"/>
                <a:gd name="T15" fmla="*/ 258 h 357"/>
                <a:gd name="T16" fmla="*/ 106 w 127"/>
                <a:gd name="T17" fmla="*/ 255 h 357"/>
                <a:gd name="T18" fmla="*/ 106 w 127"/>
                <a:gd name="T19" fmla="*/ 237 h 357"/>
                <a:gd name="T20" fmla="*/ 110 w 127"/>
                <a:gd name="T21" fmla="*/ 219 h 357"/>
                <a:gd name="T22" fmla="*/ 109 w 127"/>
                <a:gd name="T23" fmla="*/ 206 h 357"/>
                <a:gd name="T24" fmla="*/ 112 w 127"/>
                <a:gd name="T25" fmla="*/ 171 h 357"/>
                <a:gd name="T26" fmla="*/ 106 w 127"/>
                <a:gd name="T27" fmla="*/ 173 h 357"/>
                <a:gd name="T28" fmla="*/ 97 w 127"/>
                <a:gd name="T29" fmla="*/ 173 h 357"/>
                <a:gd name="T30" fmla="*/ 83 w 127"/>
                <a:gd name="T31" fmla="*/ 180 h 357"/>
                <a:gd name="T32" fmla="*/ 75 w 127"/>
                <a:gd name="T33" fmla="*/ 173 h 357"/>
                <a:gd name="T34" fmla="*/ 78 w 127"/>
                <a:gd name="T35" fmla="*/ 148 h 357"/>
                <a:gd name="T36" fmla="*/ 78 w 127"/>
                <a:gd name="T37" fmla="*/ 110 h 357"/>
                <a:gd name="T38" fmla="*/ 74 w 127"/>
                <a:gd name="T39" fmla="*/ 101 h 357"/>
                <a:gd name="T40" fmla="*/ 78 w 127"/>
                <a:gd name="T41" fmla="*/ 79 h 357"/>
                <a:gd name="T42" fmla="*/ 98 w 127"/>
                <a:gd name="T43" fmla="*/ 79 h 357"/>
                <a:gd name="T44" fmla="*/ 100 w 127"/>
                <a:gd name="T45" fmla="*/ 92 h 357"/>
                <a:gd name="T46" fmla="*/ 107 w 127"/>
                <a:gd name="T47" fmla="*/ 93 h 357"/>
                <a:gd name="T48" fmla="*/ 117 w 127"/>
                <a:gd name="T49" fmla="*/ 84 h 357"/>
                <a:gd name="T50" fmla="*/ 117 w 127"/>
                <a:gd name="T51" fmla="*/ 75 h 357"/>
                <a:gd name="T52" fmla="*/ 120 w 127"/>
                <a:gd name="T53" fmla="*/ 75 h 357"/>
                <a:gd name="T54" fmla="*/ 115 w 127"/>
                <a:gd name="T55" fmla="*/ 69 h 357"/>
                <a:gd name="T56" fmla="*/ 112 w 127"/>
                <a:gd name="T57" fmla="*/ 53 h 357"/>
                <a:gd name="T58" fmla="*/ 117 w 127"/>
                <a:gd name="T59" fmla="*/ 31 h 357"/>
                <a:gd name="T60" fmla="*/ 121 w 127"/>
                <a:gd name="T61" fmla="*/ 9 h 357"/>
                <a:gd name="T62" fmla="*/ 126 w 127"/>
                <a:gd name="T63" fmla="*/ 0 h 357"/>
                <a:gd name="T64" fmla="*/ 117 w 127"/>
                <a:gd name="T65" fmla="*/ 0 h 357"/>
                <a:gd name="T66" fmla="*/ 107 w 127"/>
                <a:gd name="T67" fmla="*/ 17 h 357"/>
                <a:gd name="T68" fmla="*/ 83 w 127"/>
                <a:gd name="T69" fmla="*/ 18 h 357"/>
                <a:gd name="T70" fmla="*/ 72 w 127"/>
                <a:gd name="T71" fmla="*/ 15 h 357"/>
                <a:gd name="T72" fmla="*/ 55 w 127"/>
                <a:gd name="T73" fmla="*/ 35 h 357"/>
                <a:gd name="T74" fmla="*/ 49 w 127"/>
                <a:gd name="T75" fmla="*/ 95 h 357"/>
                <a:gd name="T76" fmla="*/ 26 w 127"/>
                <a:gd name="T77" fmla="*/ 141 h 357"/>
                <a:gd name="T78" fmla="*/ 0 w 127"/>
                <a:gd name="T79" fmla="*/ 174 h 357"/>
                <a:gd name="T80" fmla="*/ 10 w 127"/>
                <a:gd name="T81" fmla="*/ 179 h 357"/>
                <a:gd name="T82" fmla="*/ 25 w 127"/>
                <a:gd name="T83" fmla="*/ 203 h 357"/>
                <a:gd name="T84" fmla="*/ 34 w 127"/>
                <a:gd name="T85" fmla="*/ 232 h 357"/>
                <a:gd name="T86" fmla="*/ 57 w 127"/>
                <a:gd name="T87" fmla="*/ 267 h 357"/>
                <a:gd name="T88" fmla="*/ 75 w 127"/>
                <a:gd name="T89" fmla="*/ 310 h 357"/>
                <a:gd name="T90" fmla="*/ 68 w 127"/>
                <a:gd name="T91" fmla="*/ 329 h 357"/>
                <a:gd name="T92" fmla="*/ 78 w 127"/>
                <a:gd name="T93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7" h="357">
                  <a:moveTo>
                    <a:pt x="78" y="356"/>
                  </a:moveTo>
                  <a:lnTo>
                    <a:pt x="88" y="342"/>
                  </a:lnTo>
                  <a:lnTo>
                    <a:pt x="89" y="339"/>
                  </a:lnTo>
                  <a:lnTo>
                    <a:pt x="88" y="329"/>
                  </a:lnTo>
                  <a:lnTo>
                    <a:pt x="95" y="321"/>
                  </a:lnTo>
                  <a:lnTo>
                    <a:pt x="95" y="303"/>
                  </a:lnTo>
                  <a:lnTo>
                    <a:pt x="101" y="283"/>
                  </a:lnTo>
                  <a:lnTo>
                    <a:pt x="101" y="258"/>
                  </a:lnTo>
                  <a:lnTo>
                    <a:pt x="106" y="255"/>
                  </a:lnTo>
                  <a:lnTo>
                    <a:pt x="106" y="237"/>
                  </a:lnTo>
                  <a:lnTo>
                    <a:pt x="110" y="219"/>
                  </a:lnTo>
                  <a:lnTo>
                    <a:pt x="109" y="206"/>
                  </a:lnTo>
                  <a:lnTo>
                    <a:pt x="112" y="171"/>
                  </a:lnTo>
                  <a:lnTo>
                    <a:pt x="106" y="173"/>
                  </a:lnTo>
                  <a:lnTo>
                    <a:pt x="97" y="173"/>
                  </a:lnTo>
                  <a:lnTo>
                    <a:pt x="83" y="180"/>
                  </a:lnTo>
                  <a:lnTo>
                    <a:pt x="75" y="173"/>
                  </a:lnTo>
                  <a:lnTo>
                    <a:pt x="78" y="148"/>
                  </a:lnTo>
                  <a:lnTo>
                    <a:pt x="78" y="110"/>
                  </a:lnTo>
                  <a:lnTo>
                    <a:pt x="74" y="101"/>
                  </a:lnTo>
                  <a:lnTo>
                    <a:pt x="78" y="79"/>
                  </a:lnTo>
                  <a:lnTo>
                    <a:pt x="98" y="79"/>
                  </a:lnTo>
                  <a:lnTo>
                    <a:pt x="100" y="92"/>
                  </a:lnTo>
                  <a:lnTo>
                    <a:pt x="107" y="93"/>
                  </a:lnTo>
                  <a:lnTo>
                    <a:pt x="117" y="84"/>
                  </a:lnTo>
                  <a:lnTo>
                    <a:pt x="117" y="75"/>
                  </a:lnTo>
                  <a:lnTo>
                    <a:pt x="120" y="75"/>
                  </a:lnTo>
                  <a:lnTo>
                    <a:pt x="115" y="69"/>
                  </a:lnTo>
                  <a:lnTo>
                    <a:pt x="112" y="53"/>
                  </a:lnTo>
                  <a:lnTo>
                    <a:pt x="117" y="31"/>
                  </a:lnTo>
                  <a:lnTo>
                    <a:pt x="121" y="9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107" y="17"/>
                  </a:lnTo>
                  <a:lnTo>
                    <a:pt x="83" y="18"/>
                  </a:lnTo>
                  <a:lnTo>
                    <a:pt x="72" y="15"/>
                  </a:lnTo>
                  <a:lnTo>
                    <a:pt x="55" y="35"/>
                  </a:lnTo>
                  <a:lnTo>
                    <a:pt x="49" y="95"/>
                  </a:lnTo>
                  <a:lnTo>
                    <a:pt x="26" y="141"/>
                  </a:lnTo>
                  <a:lnTo>
                    <a:pt x="0" y="174"/>
                  </a:lnTo>
                  <a:lnTo>
                    <a:pt x="10" y="179"/>
                  </a:lnTo>
                  <a:lnTo>
                    <a:pt x="25" y="203"/>
                  </a:lnTo>
                  <a:lnTo>
                    <a:pt x="34" y="232"/>
                  </a:lnTo>
                  <a:lnTo>
                    <a:pt x="57" y="267"/>
                  </a:lnTo>
                  <a:lnTo>
                    <a:pt x="75" y="310"/>
                  </a:lnTo>
                  <a:lnTo>
                    <a:pt x="68" y="329"/>
                  </a:lnTo>
                  <a:lnTo>
                    <a:pt x="78" y="35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00" name="Freeform 97"/>
            <p:cNvSpPr>
              <a:spLocks noChangeArrowheads="1"/>
            </p:cNvSpPr>
            <p:nvPr/>
          </p:nvSpPr>
          <p:spPr bwMode="auto">
            <a:xfrm>
              <a:off x="5832475" y="3560763"/>
              <a:ext cx="11113" cy="26987"/>
            </a:xfrm>
            <a:custGeom>
              <a:avLst/>
              <a:gdLst>
                <a:gd name="T0" fmla="*/ 8 w 33"/>
                <a:gd name="T1" fmla="*/ 75 h 77"/>
                <a:gd name="T2" fmla="*/ 3 w 33"/>
                <a:gd name="T3" fmla="*/ 69 h 77"/>
                <a:gd name="T4" fmla="*/ 0 w 33"/>
                <a:gd name="T5" fmla="*/ 53 h 77"/>
                <a:gd name="T6" fmla="*/ 5 w 33"/>
                <a:gd name="T7" fmla="*/ 31 h 77"/>
                <a:gd name="T8" fmla="*/ 9 w 33"/>
                <a:gd name="T9" fmla="*/ 9 h 77"/>
                <a:gd name="T10" fmla="*/ 14 w 33"/>
                <a:gd name="T11" fmla="*/ 0 h 77"/>
                <a:gd name="T12" fmla="*/ 14 w 33"/>
                <a:gd name="T13" fmla="*/ 0 h 77"/>
                <a:gd name="T14" fmla="*/ 18 w 33"/>
                <a:gd name="T15" fmla="*/ 6 h 77"/>
                <a:gd name="T16" fmla="*/ 31 w 33"/>
                <a:gd name="T17" fmla="*/ 17 h 77"/>
                <a:gd name="T18" fmla="*/ 32 w 33"/>
                <a:gd name="T19" fmla="*/ 46 h 77"/>
                <a:gd name="T20" fmla="*/ 27 w 33"/>
                <a:gd name="T21" fmla="*/ 60 h 77"/>
                <a:gd name="T22" fmla="*/ 26 w 33"/>
                <a:gd name="T23" fmla="*/ 58 h 77"/>
                <a:gd name="T24" fmla="*/ 17 w 33"/>
                <a:gd name="T25" fmla="*/ 67 h 77"/>
                <a:gd name="T26" fmla="*/ 11 w 33"/>
                <a:gd name="T27" fmla="*/ 76 h 77"/>
                <a:gd name="T28" fmla="*/ 8 w 33"/>
                <a:gd name="T29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77">
                  <a:moveTo>
                    <a:pt x="8" y="75"/>
                  </a:moveTo>
                  <a:lnTo>
                    <a:pt x="3" y="69"/>
                  </a:lnTo>
                  <a:lnTo>
                    <a:pt x="0" y="53"/>
                  </a:lnTo>
                  <a:lnTo>
                    <a:pt x="5" y="31"/>
                  </a:lnTo>
                  <a:lnTo>
                    <a:pt x="9" y="9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6"/>
                  </a:lnTo>
                  <a:lnTo>
                    <a:pt x="31" y="17"/>
                  </a:lnTo>
                  <a:lnTo>
                    <a:pt x="32" y="46"/>
                  </a:lnTo>
                  <a:lnTo>
                    <a:pt x="27" y="60"/>
                  </a:lnTo>
                  <a:lnTo>
                    <a:pt x="26" y="58"/>
                  </a:lnTo>
                  <a:lnTo>
                    <a:pt x="17" y="67"/>
                  </a:lnTo>
                  <a:lnTo>
                    <a:pt x="11" y="76"/>
                  </a:lnTo>
                  <a:lnTo>
                    <a:pt x="8" y="75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01" name="Freeform 98"/>
            <p:cNvSpPr>
              <a:spLocks noChangeArrowheads="1"/>
            </p:cNvSpPr>
            <p:nvPr/>
          </p:nvSpPr>
          <p:spPr bwMode="auto">
            <a:xfrm>
              <a:off x="5819775" y="3589338"/>
              <a:ext cx="17463" cy="36512"/>
            </a:xfrm>
            <a:custGeom>
              <a:avLst/>
              <a:gdLst>
                <a:gd name="T0" fmla="*/ 32 w 47"/>
                <a:gd name="T1" fmla="*/ 94 h 102"/>
                <a:gd name="T2" fmla="*/ 23 w 47"/>
                <a:gd name="T3" fmla="*/ 94 h 102"/>
                <a:gd name="T4" fmla="*/ 9 w 47"/>
                <a:gd name="T5" fmla="*/ 101 h 102"/>
                <a:gd name="T6" fmla="*/ 1 w 47"/>
                <a:gd name="T7" fmla="*/ 94 h 102"/>
                <a:gd name="T8" fmla="*/ 4 w 47"/>
                <a:gd name="T9" fmla="*/ 69 h 102"/>
                <a:gd name="T10" fmla="*/ 4 w 47"/>
                <a:gd name="T11" fmla="*/ 31 h 102"/>
                <a:gd name="T12" fmla="*/ 0 w 47"/>
                <a:gd name="T13" fmla="*/ 22 h 102"/>
                <a:gd name="T14" fmla="*/ 4 w 47"/>
                <a:gd name="T15" fmla="*/ 0 h 102"/>
                <a:gd name="T16" fmla="*/ 24 w 47"/>
                <a:gd name="T17" fmla="*/ 0 h 102"/>
                <a:gd name="T18" fmla="*/ 26 w 47"/>
                <a:gd name="T19" fmla="*/ 13 h 102"/>
                <a:gd name="T20" fmla="*/ 33 w 47"/>
                <a:gd name="T21" fmla="*/ 14 h 102"/>
                <a:gd name="T22" fmla="*/ 43 w 47"/>
                <a:gd name="T23" fmla="*/ 5 h 102"/>
                <a:gd name="T24" fmla="*/ 44 w 47"/>
                <a:gd name="T25" fmla="*/ 11 h 102"/>
                <a:gd name="T26" fmla="*/ 46 w 47"/>
                <a:gd name="T27" fmla="*/ 20 h 102"/>
                <a:gd name="T28" fmla="*/ 43 w 47"/>
                <a:gd name="T29" fmla="*/ 28 h 102"/>
                <a:gd name="T30" fmla="*/ 41 w 47"/>
                <a:gd name="T31" fmla="*/ 49 h 102"/>
                <a:gd name="T32" fmla="*/ 41 w 47"/>
                <a:gd name="T33" fmla="*/ 62 h 102"/>
                <a:gd name="T34" fmla="*/ 38 w 47"/>
                <a:gd name="T35" fmla="*/ 92 h 102"/>
                <a:gd name="T36" fmla="*/ 32 w 47"/>
                <a:gd name="T37" fmla="*/ 9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102">
                  <a:moveTo>
                    <a:pt x="32" y="94"/>
                  </a:moveTo>
                  <a:lnTo>
                    <a:pt x="23" y="94"/>
                  </a:lnTo>
                  <a:lnTo>
                    <a:pt x="9" y="101"/>
                  </a:lnTo>
                  <a:lnTo>
                    <a:pt x="1" y="94"/>
                  </a:lnTo>
                  <a:lnTo>
                    <a:pt x="4" y="69"/>
                  </a:lnTo>
                  <a:lnTo>
                    <a:pt x="4" y="31"/>
                  </a:lnTo>
                  <a:lnTo>
                    <a:pt x="0" y="22"/>
                  </a:lnTo>
                  <a:lnTo>
                    <a:pt x="4" y="0"/>
                  </a:lnTo>
                  <a:lnTo>
                    <a:pt x="24" y="0"/>
                  </a:lnTo>
                  <a:lnTo>
                    <a:pt x="26" y="13"/>
                  </a:lnTo>
                  <a:lnTo>
                    <a:pt x="33" y="14"/>
                  </a:lnTo>
                  <a:lnTo>
                    <a:pt x="43" y="5"/>
                  </a:lnTo>
                  <a:lnTo>
                    <a:pt x="44" y="11"/>
                  </a:lnTo>
                  <a:lnTo>
                    <a:pt x="46" y="20"/>
                  </a:lnTo>
                  <a:lnTo>
                    <a:pt x="43" y="28"/>
                  </a:lnTo>
                  <a:lnTo>
                    <a:pt x="41" y="49"/>
                  </a:lnTo>
                  <a:lnTo>
                    <a:pt x="41" y="62"/>
                  </a:lnTo>
                  <a:lnTo>
                    <a:pt x="38" y="92"/>
                  </a:lnTo>
                  <a:lnTo>
                    <a:pt x="32" y="94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02" name="Freeform 99"/>
            <p:cNvSpPr>
              <a:spLocks noChangeArrowheads="1"/>
            </p:cNvSpPr>
            <p:nvPr/>
          </p:nvSpPr>
          <p:spPr bwMode="auto">
            <a:xfrm>
              <a:off x="5818188" y="3519488"/>
              <a:ext cx="38100" cy="47625"/>
            </a:xfrm>
            <a:custGeom>
              <a:avLst/>
              <a:gdLst>
                <a:gd name="T0" fmla="*/ 0 w 108"/>
                <a:gd name="T1" fmla="*/ 130 h 134"/>
                <a:gd name="T2" fmla="*/ 11 w 108"/>
                <a:gd name="T3" fmla="*/ 133 h 134"/>
                <a:gd name="T4" fmla="*/ 35 w 108"/>
                <a:gd name="T5" fmla="*/ 132 h 134"/>
                <a:gd name="T6" fmla="*/ 45 w 108"/>
                <a:gd name="T7" fmla="*/ 115 h 134"/>
                <a:gd name="T8" fmla="*/ 55 w 108"/>
                <a:gd name="T9" fmla="*/ 115 h 134"/>
                <a:gd name="T10" fmla="*/ 67 w 108"/>
                <a:gd name="T11" fmla="*/ 97 h 134"/>
                <a:gd name="T12" fmla="*/ 74 w 108"/>
                <a:gd name="T13" fmla="*/ 74 h 134"/>
                <a:gd name="T14" fmla="*/ 90 w 108"/>
                <a:gd name="T15" fmla="*/ 66 h 134"/>
                <a:gd name="T16" fmla="*/ 98 w 108"/>
                <a:gd name="T17" fmla="*/ 66 h 134"/>
                <a:gd name="T18" fmla="*/ 107 w 108"/>
                <a:gd name="T19" fmla="*/ 60 h 134"/>
                <a:gd name="T20" fmla="*/ 101 w 108"/>
                <a:gd name="T21" fmla="*/ 48 h 134"/>
                <a:gd name="T22" fmla="*/ 103 w 108"/>
                <a:gd name="T23" fmla="*/ 26 h 134"/>
                <a:gd name="T24" fmla="*/ 89 w 108"/>
                <a:gd name="T25" fmla="*/ 19 h 134"/>
                <a:gd name="T26" fmla="*/ 81 w 108"/>
                <a:gd name="T27" fmla="*/ 2 h 134"/>
                <a:gd name="T28" fmla="*/ 46 w 108"/>
                <a:gd name="T29" fmla="*/ 0 h 134"/>
                <a:gd name="T30" fmla="*/ 46 w 108"/>
                <a:gd name="T31" fmla="*/ 3 h 134"/>
                <a:gd name="T32" fmla="*/ 35 w 108"/>
                <a:gd name="T33" fmla="*/ 6 h 134"/>
                <a:gd name="T34" fmla="*/ 31 w 108"/>
                <a:gd name="T35" fmla="*/ 64 h 134"/>
                <a:gd name="T36" fmla="*/ 17 w 108"/>
                <a:gd name="T37" fmla="*/ 86 h 134"/>
                <a:gd name="T38" fmla="*/ 3 w 108"/>
                <a:gd name="T39" fmla="*/ 106 h 134"/>
                <a:gd name="T40" fmla="*/ 3 w 108"/>
                <a:gd name="T41" fmla="*/ 129 h 134"/>
                <a:gd name="T42" fmla="*/ 0 w 108"/>
                <a:gd name="T43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134">
                  <a:moveTo>
                    <a:pt x="0" y="130"/>
                  </a:moveTo>
                  <a:lnTo>
                    <a:pt x="11" y="133"/>
                  </a:lnTo>
                  <a:lnTo>
                    <a:pt x="35" y="132"/>
                  </a:lnTo>
                  <a:lnTo>
                    <a:pt x="45" y="115"/>
                  </a:lnTo>
                  <a:lnTo>
                    <a:pt x="55" y="115"/>
                  </a:lnTo>
                  <a:lnTo>
                    <a:pt x="67" y="97"/>
                  </a:lnTo>
                  <a:lnTo>
                    <a:pt x="74" y="74"/>
                  </a:lnTo>
                  <a:lnTo>
                    <a:pt x="90" y="66"/>
                  </a:lnTo>
                  <a:lnTo>
                    <a:pt x="98" y="66"/>
                  </a:lnTo>
                  <a:lnTo>
                    <a:pt x="107" y="60"/>
                  </a:lnTo>
                  <a:lnTo>
                    <a:pt x="101" y="48"/>
                  </a:lnTo>
                  <a:lnTo>
                    <a:pt x="103" y="26"/>
                  </a:lnTo>
                  <a:lnTo>
                    <a:pt x="89" y="19"/>
                  </a:lnTo>
                  <a:lnTo>
                    <a:pt x="81" y="2"/>
                  </a:lnTo>
                  <a:lnTo>
                    <a:pt x="46" y="0"/>
                  </a:lnTo>
                  <a:lnTo>
                    <a:pt x="46" y="3"/>
                  </a:lnTo>
                  <a:lnTo>
                    <a:pt x="35" y="6"/>
                  </a:lnTo>
                  <a:lnTo>
                    <a:pt x="31" y="64"/>
                  </a:lnTo>
                  <a:lnTo>
                    <a:pt x="17" y="86"/>
                  </a:lnTo>
                  <a:lnTo>
                    <a:pt x="3" y="106"/>
                  </a:lnTo>
                  <a:lnTo>
                    <a:pt x="3" y="129"/>
                  </a:lnTo>
                  <a:lnTo>
                    <a:pt x="0" y="13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03" name="Freeform 100"/>
            <p:cNvSpPr>
              <a:spLocks noChangeArrowheads="1"/>
            </p:cNvSpPr>
            <p:nvPr/>
          </p:nvSpPr>
          <p:spPr bwMode="auto">
            <a:xfrm>
              <a:off x="5821363" y="3557588"/>
              <a:ext cx="119062" cy="146050"/>
            </a:xfrm>
            <a:custGeom>
              <a:avLst/>
              <a:gdLst>
                <a:gd name="T0" fmla="*/ 7 w 329"/>
                <a:gd name="T1" fmla="*/ 351 h 404"/>
                <a:gd name="T2" fmla="*/ 8 w 329"/>
                <a:gd name="T3" fmla="*/ 348 h 404"/>
                <a:gd name="T4" fmla="*/ 7 w 329"/>
                <a:gd name="T5" fmla="*/ 338 h 404"/>
                <a:gd name="T6" fmla="*/ 14 w 329"/>
                <a:gd name="T7" fmla="*/ 330 h 404"/>
                <a:gd name="T8" fmla="*/ 14 w 329"/>
                <a:gd name="T9" fmla="*/ 312 h 404"/>
                <a:gd name="T10" fmla="*/ 20 w 329"/>
                <a:gd name="T11" fmla="*/ 292 h 404"/>
                <a:gd name="T12" fmla="*/ 20 w 329"/>
                <a:gd name="T13" fmla="*/ 267 h 404"/>
                <a:gd name="T14" fmla="*/ 25 w 329"/>
                <a:gd name="T15" fmla="*/ 264 h 404"/>
                <a:gd name="T16" fmla="*/ 25 w 329"/>
                <a:gd name="T17" fmla="*/ 246 h 404"/>
                <a:gd name="T18" fmla="*/ 29 w 329"/>
                <a:gd name="T19" fmla="*/ 228 h 404"/>
                <a:gd name="T20" fmla="*/ 28 w 329"/>
                <a:gd name="T21" fmla="*/ 215 h 404"/>
                <a:gd name="T22" fmla="*/ 34 w 329"/>
                <a:gd name="T23" fmla="*/ 150 h 404"/>
                <a:gd name="T24" fmla="*/ 34 w 329"/>
                <a:gd name="T25" fmla="*/ 137 h 404"/>
                <a:gd name="T26" fmla="*/ 36 w 329"/>
                <a:gd name="T27" fmla="*/ 116 h 404"/>
                <a:gd name="T28" fmla="*/ 39 w 329"/>
                <a:gd name="T29" fmla="*/ 108 h 404"/>
                <a:gd name="T30" fmla="*/ 37 w 329"/>
                <a:gd name="T31" fmla="*/ 99 h 404"/>
                <a:gd name="T32" fmla="*/ 36 w 329"/>
                <a:gd name="T33" fmla="*/ 84 h 404"/>
                <a:gd name="T34" fmla="*/ 42 w 329"/>
                <a:gd name="T35" fmla="*/ 85 h 404"/>
                <a:gd name="T36" fmla="*/ 48 w 329"/>
                <a:gd name="T37" fmla="*/ 76 h 404"/>
                <a:gd name="T38" fmla="*/ 57 w 329"/>
                <a:gd name="T39" fmla="*/ 67 h 404"/>
                <a:gd name="T40" fmla="*/ 66 w 329"/>
                <a:gd name="T41" fmla="*/ 69 h 404"/>
                <a:gd name="T42" fmla="*/ 92 w 329"/>
                <a:gd name="T43" fmla="*/ 79 h 404"/>
                <a:gd name="T44" fmla="*/ 109 w 329"/>
                <a:gd name="T45" fmla="*/ 93 h 404"/>
                <a:gd name="T46" fmla="*/ 115 w 329"/>
                <a:gd name="T47" fmla="*/ 93 h 404"/>
                <a:gd name="T48" fmla="*/ 126 w 329"/>
                <a:gd name="T49" fmla="*/ 101 h 404"/>
                <a:gd name="T50" fmla="*/ 286 w 329"/>
                <a:gd name="T51" fmla="*/ 0 h 404"/>
                <a:gd name="T52" fmla="*/ 328 w 329"/>
                <a:gd name="T53" fmla="*/ 105 h 404"/>
                <a:gd name="T54" fmla="*/ 323 w 329"/>
                <a:gd name="T55" fmla="*/ 105 h 404"/>
                <a:gd name="T56" fmla="*/ 294 w 329"/>
                <a:gd name="T57" fmla="*/ 136 h 404"/>
                <a:gd name="T58" fmla="*/ 173 w 329"/>
                <a:gd name="T59" fmla="*/ 173 h 404"/>
                <a:gd name="T60" fmla="*/ 265 w 329"/>
                <a:gd name="T61" fmla="*/ 272 h 404"/>
                <a:gd name="T62" fmla="*/ 231 w 329"/>
                <a:gd name="T63" fmla="*/ 313 h 404"/>
                <a:gd name="T64" fmla="*/ 228 w 329"/>
                <a:gd name="T65" fmla="*/ 338 h 404"/>
                <a:gd name="T66" fmla="*/ 167 w 329"/>
                <a:gd name="T67" fmla="*/ 347 h 404"/>
                <a:gd name="T68" fmla="*/ 107 w 329"/>
                <a:gd name="T69" fmla="*/ 403 h 404"/>
                <a:gd name="T70" fmla="*/ 26 w 329"/>
                <a:gd name="T71" fmla="*/ 380 h 404"/>
                <a:gd name="T72" fmla="*/ 0 w 329"/>
                <a:gd name="T73" fmla="*/ 382 h 404"/>
                <a:gd name="T74" fmla="*/ 0 w 329"/>
                <a:gd name="T75" fmla="*/ 379 h 404"/>
                <a:gd name="T76" fmla="*/ 8 w 329"/>
                <a:gd name="T77" fmla="*/ 357 h 404"/>
                <a:gd name="T78" fmla="*/ 8 w 329"/>
                <a:gd name="T79" fmla="*/ 350 h 404"/>
                <a:gd name="T80" fmla="*/ 7 w 329"/>
                <a:gd name="T81" fmla="*/ 351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9" h="404">
                  <a:moveTo>
                    <a:pt x="7" y="351"/>
                  </a:moveTo>
                  <a:lnTo>
                    <a:pt x="8" y="348"/>
                  </a:lnTo>
                  <a:lnTo>
                    <a:pt x="7" y="338"/>
                  </a:lnTo>
                  <a:lnTo>
                    <a:pt x="14" y="330"/>
                  </a:lnTo>
                  <a:lnTo>
                    <a:pt x="14" y="312"/>
                  </a:lnTo>
                  <a:lnTo>
                    <a:pt x="20" y="292"/>
                  </a:lnTo>
                  <a:lnTo>
                    <a:pt x="20" y="267"/>
                  </a:lnTo>
                  <a:lnTo>
                    <a:pt x="25" y="264"/>
                  </a:lnTo>
                  <a:lnTo>
                    <a:pt x="25" y="246"/>
                  </a:lnTo>
                  <a:lnTo>
                    <a:pt x="29" y="228"/>
                  </a:lnTo>
                  <a:lnTo>
                    <a:pt x="28" y="215"/>
                  </a:lnTo>
                  <a:lnTo>
                    <a:pt x="34" y="150"/>
                  </a:lnTo>
                  <a:lnTo>
                    <a:pt x="34" y="137"/>
                  </a:lnTo>
                  <a:lnTo>
                    <a:pt x="36" y="116"/>
                  </a:lnTo>
                  <a:lnTo>
                    <a:pt x="39" y="108"/>
                  </a:lnTo>
                  <a:lnTo>
                    <a:pt x="37" y="99"/>
                  </a:lnTo>
                  <a:lnTo>
                    <a:pt x="36" y="84"/>
                  </a:lnTo>
                  <a:lnTo>
                    <a:pt x="42" y="85"/>
                  </a:lnTo>
                  <a:lnTo>
                    <a:pt x="48" y="76"/>
                  </a:lnTo>
                  <a:lnTo>
                    <a:pt x="57" y="67"/>
                  </a:lnTo>
                  <a:lnTo>
                    <a:pt x="66" y="69"/>
                  </a:lnTo>
                  <a:lnTo>
                    <a:pt x="92" y="79"/>
                  </a:lnTo>
                  <a:lnTo>
                    <a:pt x="109" y="93"/>
                  </a:lnTo>
                  <a:lnTo>
                    <a:pt x="115" y="93"/>
                  </a:lnTo>
                  <a:lnTo>
                    <a:pt x="126" y="101"/>
                  </a:lnTo>
                  <a:lnTo>
                    <a:pt x="286" y="0"/>
                  </a:lnTo>
                  <a:lnTo>
                    <a:pt x="328" y="105"/>
                  </a:lnTo>
                  <a:lnTo>
                    <a:pt x="323" y="105"/>
                  </a:lnTo>
                  <a:lnTo>
                    <a:pt x="294" y="136"/>
                  </a:lnTo>
                  <a:lnTo>
                    <a:pt x="173" y="173"/>
                  </a:lnTo>
                  <a:lnTo>
                    <a:pt x="265" y="272"/>
                  </a:lnTo>
                  <a:lnTo>
                    <a:pt x="231" y="313"/>
                  </a:lnTo>
                  <a:lnTo>
                    <a:pt x="228" y="338"/>
                  </a:lnTo>
                  <a:lnTo>
                    <a:pt x="167" y="347"/>
                  </a:lnTo>
                  <a:lnTo>
                    <a:pt x="107" y="403"/>
                  </a:lnTo>
                  <a:lnTo>
                    <a:pt x="26" y="380"/>
                  </a:lnTo>
                  <a:lnTo>
                    <a:pt x="0" y="382"/>
                  </a:lnTo>
                  <a:lnTo>
                    <a:pt x="0" y="379"/>
                  </a:lnTo>
                  <a:lnTo>
                    <a:pt x="8" y="357"/>
                  </a:lnTo>
                  <a:lnTo>
                    <a:pt x="8" y="350"/>
                  </a:lnTo>
                  <a:lnTo>
                    <a:pt x="7" y="35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04" name="Freeform 101"/>
            <p:cNvSpPr>
              <a:spLocks noChangeArrowheads="1"/>
            </p:cNvSpPr>
            <p:nvPr/>
          </p:nvSpPr>
          <p:spPr bwMode="auto">
            <a:xfrm>
              <a:off x="5818188" y="3595688"/>
              <a:ext cx="608012" cy="512762"/>
            </a:xfrm>
            <a:custGeom>
              <a:avLst/>
              <a:gdLst>
                <a:gd name="T0" fmla="*/ 1026 w 1690"/>
                <a:gd name="T1" fmla="*/ 298 h 1425"/>
                <a:gd name="T2" fmla="*/ 408 w 1690"/>
                <a:gd name="T3" fmla="*/ 9 h 1425"/>
                <a:gd name="T4" fmla="*/ 182 w 1690"/>
                <a:gd name="T5" fmla="*/ 68 h 1425"/>
                <a:gd name="T6" fmla="*/ 237 w 1690"/>
                <a:gd name="T7" fmla="*/ 233 h 1425"/>
                <a:gd name="T8" fmla="*/ 35 w 1690"/>
                <a:gd name="T9" fmla="*/ 275 h 1425"/>
                <a:gd name="T10" fmla="*/ 9 w 1690"/>
                <a:gd name="T11" fmla="*/ 341 h 1425"/>
                <a:gd name="T12" fmla="*/ 14 w 1690"/>
                <a:gd name="T13" fmla="*/ 369 h 1425"/>
                <a:gd name="T14" fmla="*/ 46 w 1690"/>
                <a:gd name="T15" fmla="*/ 378 h 1425"/>
                <a:gd name="T16" fmla="*/ 81 w 1690"/>
                <a:gd name="T17" fmla="*/ 437 h 1425"/>
                <a:gd name="T18" fmla="*/ 109 w 1690"/>
                <a:gd name="T19" fmla="*/ 474 h 1425"/>
                <a:gd name="T20" fmla="*/ 142 w 1690"/>
                <a:gd name="T21" fmla="*/ 528 h 1425"/>
                <a:gd name="T22" fmla="*/ 165 w 1690"/>
                <a:gd name="T23" fmla="*/ 563 h 1425"/>
                <a:gd name="T24" fmla="*/ 207 w 1690"/>
                <a:gd name="T25" fmla="*/ 621 h 1425"/>
                <a:gd name="T26" fmla="*/ 217 w 1690"/>
                <a:gd name="T27" fmla="*/ 664 h 1425"/>
                <a:gd name="T28" fmla="*/ 236 w 1690"/>
                <a:gd name="T29" fmla="*/ 701 h 1425"/>
                <a:gd name="T30" fmla="*/ 275 w 1690"/>
                <a:gd name="T31" fmla="*/ 710 h 1425"/>
                <a:gd name="T32" fmla="*/ 327 w 1690"/>
                <a:gd name="T33" fmla="*/ 760 h 1425"/>
                <a:gd name="T34" fmla="*/ 344 w 1690"/>
                <a:gd name="T35" fmla="*/ 788 h 1425"/>
                <a:gd name="T36" fmla="*/ 372 w 1690"/>
                <a:gd name="T37" fmla="*/ 858 h 1425"/>
                <a:gd name="T38" fmla="*/ 366 w 1690"/>
                <a:gd name="T39" fmla="*/ 900 h 1425"/>
                <a:gd name="T40" fmla="*/ 382 w 1690"/>
                <a:gd name="T41" fmla="*/ 973 h 1425"/>
                <a:gd name="T42" fmla="*/ 440 w 1690"/>
                <a:gd name="T43" fmla="*/ 1042 h 1425"/>
                <a:gd name="T44" fmla="*/ 482 w 1690"/>
                <a:gd name="T45" fmla="*/ 1065 h 1425"/>
                <a:gd name="T46" fmla="*/ 515 w 1690"/>
                <a:gd name="T47" fmla="*/ 1097 h 1425"/>
                <a:gd name="T48" fmla="*/ 543 w 1690"/>
                <a:gd name="T49" fmla="*/ 1117 h 1425"/>
                <a:gd name="T50" fmla="*/ 581 w 1690"/>
                <a:gd name="T51" fmla="*/ 1218 h 1425"/>
                <a:gd name="T52" fmla="*/ 656 w 1690"/>
                <a:gd name="T53" fmla="*/ 1315 h 1425"/>
                <a:gd name="T54" fmla="*/ 711 w 1690"/>
                <a:gd name="T55" fmla="*/ 1366 h 1425"/>
                <a:gd name="T56" fmla="*/ 754 w 1690"/>
                <a:gd name="T57" fmla="*/ 1340 h 1425"/>
                <a:gd name="T58" fmla="*/ 772 w 1690"/>
                <a:gd name="T59" fmla="*/ 1265 h 1425"/>
                <a:gd name="T60" fmla="*/ 917 w 1690"/>
                <a:gd name="T61" fmla="*/ 1314 h 1425"/>
                <a:gd name="T62" fmla="*/ 1141 w 1690"/>
                <a:gd name="T63" fmla="*/ 1224 h 1425"/>
                <a:gd name="T64" fmla="*/ 1671 w 1690"/>
                <a:gd name="T65" fmla="*/ 820 h 1425"/>
                <a:gd name="T66" fmla="*/ 1407 w 1690"/>
                <a:gd name="T67" fmla="*/ 809 h 1425"/>
                <a:gd name="T68" fmla="*/ 1370 w 1690"/>
                <a:gd name="T69" fmla="*/ 695 h 1425"/>
                <a:gd name="T70" fmla="*/ 1358 w 1690"/>
                <a:gd name="T71" fmla="*/ 683 h 1425"/>
                <a:gd name="T72" fmla="*/ 1352 w 1690"/>
                <a:gd name="T73" fmla="*/ 667 h 1425"/>
                <a:gd name="T74" fmla="*/ 1310 w 1690"/>
                <a:gd name="T75" fmla="*/ 649 h 1425"/>
                <a:gd name="T76" fmla="*/ 1289 w 1690"/>
                <a:gd name="T77" fmla="*/ 626 h 1425"/>
                <a:gd name="T78" fmla="*/ 1234 w 1690"/>
                <a:gd name="T79" fmla="*/ 534 h 1425"/>
                <a:gd name="T80" fmla="*/ 1228 w 1690"/>
                <a:gd name="T81" fmla="*/ 488 h 1425"/>
                <a:gd name="T82" fmla="*/ 1209 w 1690"/>
                <a:gd name="T83" fmla="*/ 463 h 1425"/>
                <a:gd name="T84" fmla="*/ 1162 w 1690"/>
                <a:gd name="T85" fmla="*/ 411 h 1425"/>
                <a:gd name="T86" fmla="*/ 1174 w 1690"/>
                <a:gd name="T87" fmla="*/ 408 h 1425"/>
                <a:gd name="T88" fmla="*/ 1127 w 1690"/>
                <a:gd name="T89" fmla="*/ 390 h 1425"/>
                <a:gd name="T90" fmla="*/ 1093 w 1690"/>
                <a:gd name="T91" fmla="*/ 323 h 1425"/>
                <a:gd name="T92" fmla="*/ 1081 w 1690"/>
                <a:gd name="T93" fmla="*/ 306 h 1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0" h="1425">
                  <a:moveTo>
                    <a:pt x="1081" y="306"/>
                  </a:moveTo>
                  <a:lnTo>
                    <a:pt x="1032" y="329"/>
                  </a:lnTo>
                  <a:lnTo>
                    <a:pt x="1026" y="298"/>
                  </a:lnTo>
                  <a:lnTo>
                    <a:pt x="953" y="275"/>
                  </a:lnTo>
                  <a:lnTo>
                    <a:pt x="789" y="272"/>
                  </a:lnTo>
                  <a:lnTo>
                    <a:pt x="408" y="9"/>
                  </a:lnTo>
                  <a:lnTo>
                    <a:pt x="332" y="0"/>
                  </a:lnTo>
                  <a:lnTo>
                    <a:pt x="303" y="31"/>
                  </a:lnTo>
                  <a:lnTo>
                    <a:pt x="182" y="68"/>
                  </a:lnTo>
                  <a:lnTo>
                    <a:pt x="274" y="167"/>
                  </a:lnTo>
                  <a:lnTo>
                    <a:pt x="240" y="208"/>
                  </a:lnTo>
                  <a:lnTo>
                    <a:pt x="237" y="233"/>
                  </a:lnTo>
                  <a:lnTo>
                    <a:pt x="176" y="242"/>
                  </a:lnTo>
                  <a:lnTo>
                    <a:pt x="116" y="298"/>
                  </a:lnTo>
                  <a:lnTo>
                    <a:pt x="35" y="275"/>
                  </a:lnTo>
                  <a:lnTo>
                    <a:pt x="9" y="277"/>
                  </a:lnTo>
                  <a:lnTo>
                    <a:pt x="8" y="306"/>
                  </a:lnTo>
                  <a:lnTo>
                    <a:pt x="9" y="341"/>
                  </a:lnTo>
                  <a:lnTo>
                    <a:pt x="0" y="364"/>
                  </a:lnTo>
                  <a:lnTo>
                    <a:pt x="2" y="373"/>
                  </a:lnTo>
                  <a:lnTo>
                    <a:pt x="14" y="369"/>
                  </a:lnTo>
                  <a:lnTo>
                    <a:pt x="17" y="375"/>
                  </a:lnTo>
                  <a:lnTo>
                    <a:pt x="28" y="367"/>
                  </a:lnTo>
                  <a:lnTo>
                    <a:pt x="46" y="378"/>
                  </a:lnTo>
                  <a:lnTo>
                    <a:pt x="42" y="381"/>
                  </a:lnTo>
                  <a:lnTo>
                    <a:pt x="77" y="421"/>
                  </a:lnTo>
                  <a:lnTo>
                    <a:pt x="81" y="437"/>
                  </a:lnTo>
                  <a:lnTo>
                    <a:pt x="89" y="442"/>
                  </a:lnTo>
                  <a:lnTo>
                    <a:pt x="92" y="457"/>
                  </a:lnTo>
                  <a:lnTo>
                    <a:pt x="109" y="474"/>
                  </a:lnTo>
                  <a:lnTo>
                    <a:pt x="118" y="474"/>
                  </a:lnTo>
                  <a:lnTo>
                    <a:pt x="141" y="514"/>
                  </a:lnTo>
                  <a:lnTo>
                    <a:pt x="142" y="528"/>
                  </a:lnTo>
                  <a:lnTo>
                    <a:pt x="149" y="540"/>
                  </a:lnTo>
                  <a:lnTo>
                    <a:pt x="161" y="543"/>
                  </a:lnTo>
                  <a:lnTo>
                    <a:pt x="165" y="563"/>
                  </a:lnTo>
                  <a:lnTo>
                    <a:pt x="173" y="574"/>
                  </a:lnTo>
                  <a:lnTo>
                    <a:pt x="191" y="582"/>
                  </a:lnTo>
                  <a:lnTo>
                    <a:pt x="207" y="621"/>
                  </a:lnTo>
                  <a:lnTo>
                    <a:pt x="217" y="629"/>
                  </a:lnTo>
                  <a:lnTo>
                    <a:pt x="222" y="653"/>
                  </a:lnTo>
                  <a:lnTo>
                    <a:pt x="217" y="664"/>
                  </a:lnTo>
                  <a:lnTo>
                    <a:pt x="217" y="676"/>
                  </a:lnTo>
                  <a:lnTo>
                    <a:pt x="234" y="689"/>
                  </a:lnTo>
                  <a:lnTo>
                    <a:pt x="236" y="701"/>
                  </a:lnTo>
                  <a:lnTo>
                    <a:pt x="246" y="709"/>
                  </a:lnTo>
                  <a:lnTo>
                    <a:pt x="259" y="696"/>
                  </a:lnTo>
                  <a:lnTo>
                    <a:pt x="275" y="710"/>
                  </a:lnTo>
                  <a:lnTo>
                    <a:pt x="301" y="722"/>
                  </a:lnTo>
                  <a:lnTo>
                    <a:pt x="321" y="742"/>
                  </a:lnTo>
                  <a:lnTo>
                    <a:pt x="327" y="760"/>
                  </a:lnTo>
                  <a:lnTo>
                    <a:pt x="333" y="762"/>
                  </a:lnTo>
                  <a:lnTo>
                    <a:pt x="337" y="782"/>
                  </a:lnTo>
                  <a:lnTo>
                    <a:pt x="344" y="788"/>
                  </a:lnTo>
                  <a:lnTo>
                    <a:pt x="352" y="815"/>
                  </a:lnTo>
                  <a:lnTo>
                    <a:pt x="367" y="831"/>
                  </a:lnTo>
                  <a:lnTo>
                    <a:pt x="372" y="858"/>
                  </a:lnTo>
                  <a:lnTo>
                    <a:pt x="378" y="867"/>
                  </a:lnTo>
                  <a:lnTo>
                    <a:pt x="372" y="895"/>
                  </a:lnTo>
                  <a:lnTo>
                    <a:pt x="366" y="900"/>
                  </a:lnTo>
                  <a:lnTo>
                    <a:pt x="372" y="913"/>
                  </a:lnTo>
                  <a:lnTo>
                    <a:pt x="379" y="942"/>
                  </a:lnTo>
                  <a:lnTo>
                    <a:pt x="382" y="973"/>
                  </a:lnTo>
                  <a:lnTo>
                    <a:pt x="398" y="985"/>
                  </a:lnTo>
                  <a:lnTo>
                    <a:pt x="399" y="997"/>
                  </a:lnTo>
                  <a:lnTo>
                    <a:pt x="440" y="1042"/>
                  </a:lnTo>
                  <a:lnTo>
                    <a:pt x="454" y="1048"/>
                  </a:lnTo>
                  <a:lnTo>
                    <a:pt x="471" y="1048"/>
                  </a:lnTo>
                  <a:lnTo>
                    <a:pt x="482" y="1065"/>
                  </a:lnTo>
                  <a:lnTo>
                    <a:pt x="489" y="1065"/>
                  </a:lnTo>
                  <a:lnTo>
                    <a:pt x="514" y="1085"/>
                  </a:lnTo>
                  <a:lnTo>
                    <a:pt x="515" y="1097"/>
                  </a:lnTo>
                  <a:lnTo>
                    <a:pt x="535" y="1101"/>
                  </a:lnTo>
                  <a:lnTo>
                    <a:pt x="532" y="1112"/>
                  </a:lnTo>
                  <a:lnTo>
                    <a:pt x="543" y="1117"/>
                  </a:lnTo>
                  <a:lnTo>
                    <a:pt x="563" y="1187"/>
                  </a:lnTo>
                  <a:lnTo>
                    <a:pt x="580" y="1198"/>
                  </a:lnTo>
                  <a:lnTo>
                    <a:pt x="581" y="1218"/>
                  </a:lnTo>
                  <a:lnTo>
                    <a:pt x="642" y="1280"/>
                  </a:lnTo>
                  <a:lnTo>
                    <a:pt x="651" y="1280"/>
                  </a:lnTo>
                  <a:lnTo>
                    <a:pt x="656" y="1315"/>
                  </a:lnTo>
                  <a:lnTo>
                    <a:pt x="682" y="1323"/>
                  </a:lnTo>
                  <a:lnTo>
                    <a:pt x="697" y="1364"/>
                  </a:lnTo>
                  <a:lnTo>
                    <a:pt x="711" y="1366"/>
                  </a:lnTo>
                  <a:lnTo>
                    <a:pt x="723" y="1370"/>
                  </a:lnTo>
                  <a:lnTo>
                    <a:pt x="732" y="1354"/>
                  </a:lnTo>
                  <a:lnTo>
                    <a:pt x="754" y="1340"/>
                  </a:lnTo>
                  <a:lnTo>
                    <a:pt x="740" y="1312"/>
                  </a:lnTo>
                  <a:lnTo>
                    <a:pt x="749" y="1274"/>
                  </a:lnTo>
                  <a:lnTo>
                    <a:pt x="772" y="1265"/>
                  </a:lnTo>
                  <a:lnTo>
                    <a:pt x="797" y="1285"/>
                  </a:lnTo>
                  <a:lnTo>
                    <a:pt x="847" y="1286"/>
                  </a:lnTo>
                  <a:lnTo>
                    <a:pt x="917" y="1314"/>
                  </a:lnTo>
                  <a:lnTo>
                    <a:pt x="989" y="1349"/>
                  </a:lnTo>
                  <a:lnTo>
                    <a:pt x="992" y="1424"/>
                  </a:lnTo>
                  <a:lnTo>
                    <a:pt x="1141" y="1224"/>
                  </a:lnTo>
                  <a:lnTo>
                    <a:pt x="1677" y="1063"/>
                  </a:lnTo>
                  <a:lnTo>
                    <a:pt x="1689" y="886"/>
                  </a:lnTo>
                  <a:lnTo>
                    <a:pt x="1671" y="820"/>
                  </a:lnTo>
                  <a:lnTo>
                    <a:pt x="1671" y="820"/>
                  </a:lnTo>
                  <a:lnTo>
                    <a:pt x="1644" y="845"/>
                  </a:lnTo>
                  <a:lnTo>
                    <a:pt x="1407" y="809"/>
                  </a:lnTo>
                  <a:lnTo>
                    <a:pt x="1388" y="745"/>
                  </a:lnTo>
                  <a:lnTo>
                    <a:pt x="1368" y="722"/>
                  </a:lnTo>
                  <a:lnTo>
                    <a:pt x="1370" y="695"/>
                  </a:lnTo>
                  <a:lnTo>
                    <a:pt x="1368" y="695"/>
                  </a:lnTo>
                  <a:lnTo>
                    <a:pt x="1365" y="696"/>
                  </a:lnTo>
                  <a:lnTo>
                    <a:pt x="1358" y="683"/>
                  </a:lnTo>
                  <a:lnTo>
                    <a:pt x="1358" y="675"/>
                  </a:lnTo>
                  <a:lnTo>
                    <a:pt x="1365" y="666"/>
                  </a:lnTo>
                  <a:lnTo>
                    <a:pt x="1352" y="667"/>
                  </a:lnTo>
                  <a:lnTo>
                    <a:pt x="1350" y="663"/>
                  </a:lnTo>
                  <a:lnTo>
                    <a:pt x="1336" y="663"/>
                  </a:lnTo>
                  <a:lnTo>
                    <a:pt x="1310" y="649"/>
                  </a:lnTo>
                  <a:lnTo>
                    <a:pt x="1307" y="641"/>
                  </a:lnTo>
                  <a:lnTo>
                    <a:pt x="1303" y="644"/>
                  </a:lnTo>
                  <a:lnTo>
                    <a:pt x="1289" y="626"/>
                  </a:lnTo>
                  <a:lnTo>
                    <a:pt x="1284" y="605"/>
                  </a:lnTo>
                  <a:lnTo>
                    <a:pt x="1243" y="553"/>
                  </a:lnTo>
                  <a:lnTo>
                    <a:pt x="1234" y="534"/>
                  </a:lnTo>
                  <a:lnTo>
                    <a:pt x="1243" y="536"/>
                  </a:lnTo>
                  <a:lnTo>
                    <a:pt x="1243" y="528"/>
                  </a:lnTo>
                  <a:lnTo>
                    <a:pt x="1228" y="488"/>
                  </a:lnTo>
                  <a:lnTo>
                    <a:pt x="1228" y="479"/>
                  </a:lnTo>
                  <a:lnTo>
                    <a:pt x="1217" y="463"/>
                  </a:lnTo>
                  <a:lnTo>
                    <a:pt x="1209" y="463"/>
                  </a:lnTo>
                  <a:lnTo>
                    <a:pt x="1183" y="425"/>
                  </a:lnTo>
                  <a:lnTo>
                    <a:pt x="1174" y="424"/>
                  </a:lnTo>
                  <a:lnTo>
                    <a:pt x="1162" y="411"/>
                  </a:lnTo>
                  <a:lnTo>
                    <a:pt x="1164" y="405"/>
                  </a:lnTo>
                  <a:lnTo>
                    <a:pt x="1168" y="405"/>
                  </a:lnTo>
                  <a:lnTo>
                    <a:pt x="1174" y="408"/>
                  </a:lnTo>
                  <a:lnTo>
                    <a:pt x="1168" y="399"/>
                  </a:lnTo>
                  <a:lnTo>
                    <a:pt x="1154" y="396"/>
                  </a:lnTo>
                  <a:lnTo>
                    <a:pt x="1127" y="390"/>
                  </a:lnTo>
                  <a:lnTo>
                    <a:pt x="1112" y="349"/>
                  </a:lnTo>
                  <a:lnTo>
                    <a:pt x="1102" y="329"/>
                  </a:lnTo>
                  <a:lnTo>
                    <a:pt x="1093" y="323"/>
                  </a:lnTo>
                  <a:lnTo>
                    <a:pt x="1093" y="311"/>
                  </a:lnTo>
                  <a:lnTo>
                    <a:pt x="1087" y="314"/>
                  </a:lnTo>
                  <a:lnTo>
                    <a:pt x="1081" y="30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05" name="Freeform 102"/>
            <p:cNvSpPr>
              <a:spLocks noChangeArrowheads="1"/>
            </p:cNvSpPr>
            <p:nvPr/>
          </p:nvSpPr>
          <p:spPr bwMode="auto">
            <a:xfrm>
              <a:off x="6286500" y="3784600"/>
              <a:ext cx="23813" cy="49213"/>
            </a:xfrm>
            <a:custGeom>
              <a:avLst/>
              <a:gdLst>
                <a:gd name="T0" fmla="*/ 49 w 65"/>
                <a:gd name="T1" fmla="*/ 137 h 138"/>
                <a:gd name="T2" fmla="*/ 35 w 65"/>
                <a:gd name="T3" fmla="*/ 137 h 138"/>
                <a:gd name="T4" fmla="*/ 9 w 65"/>
                <a:gd name="T5" fmla="*/ 123 h 138"/>
                <a:gd name="T6" fmla="*/ 6 w 65"/>
                <a:gd name="T7" fmla="*/ 115 h 138"/>
                <a:gd name="T8" fmla="*/ 9 w 65"/>
                <a:gd name="T9" fmla="*/ 112 h 138"/>
                <a:gd name="T10" fmla="*/ 9 w 65"/>
                <a:gd name="T11" fmla="*/ 97 h 138"/>
                <a:gd name="T12" fmla="*/ 5 w 65"/>
                <a:gd name="T13" fmla="*/ 89 h 138"/>
                <a:gd name="T14" fmla="*/ 0 w 65"/>
                <a:gd name="T15" fmla="*/ 77 h 138"/>
                <a:gd name="T16" fmla="*/ 3 w 65"/>
                <a:gd name="T17" fmla="*/ 53 h 138"/>
                <a:gd name="T18" fmla="*/ 9 w 65"/>
                <a:gd name="T19" fmla="*/ 53 h 138"/>
                <a:gd name="T20" fmla="*/ 14 w 65"/>
                <a:gd name="T21" fmla="*/ 56 h 138"/>
                <a:gd name="T22" fmla="*/ 9 w 65"/>
                <a:gd name="T23" fmla="*/ 31 h 138"/>
                <a:gd name="T24" fmla="*/ 14 w 65"/>
                <a:gd name="T25" fmla="*/ 31 h 138"/>
                <a:gd name="T26" fmla="*/ 11 w 65"/>
                <a:gd name="T27" fmla="*/ 19 h 138"/>
                <a:gd name="T28" fmla="*/ 15 w 65"/>
                <a:gd name="T29" fmla="*/ 14 h 138"/>
                <a:gd name="T30" fmla="*/ 15 w 65"/>
                <a:gd name="T31" fmla="*/ 8 h 138"/>
                <a:gd name="T32" fmla="*/ 22 w 65"/>
                <a:gd name="T33" fmla="*/ 8 h 138"/>
                <a:gd name="T34" fmla="*/ 25 w 65"/>
                <a:gd name="T35" fmla="*/ 0 h 138"/>
                <a:gd name="T36" fmla="*/ 31 w 65"/>
                <a:gd name="T37" fmla="*/ 0 h 138"/>
                <a:gd name="T38" fmla="*/ 44 w 65"/>
                <a:gd name="T39" fmla="*/ 11 h 138"/>
                <a:gd name="T40" fmla="*/ 46 w 65"/>
                <a:gd name="T41" fmla="*/ 19 h 138"/>
                <a:gd name="T42" fmla="*/ 52 w 65"/>
                <a:gd name="T43" fmla="*/ 19 h 138"/>
                <a:gd name="T44" fmla="*/ 55 w 65"/>
                <a:gd name="T45" fmla="*/ 25 h 138"/>
                <a:gd name="T46" fmla="*/ 51 w 65"/>
                <a:gd name="T47" fmla="*/ 51 h 138"/>
                <a:gd name="T48" fmla="*/ 46 w 65"/>
                <a:gd name="T49" fmla="*/ 51 h 138"/>
                <a:gd name="T50" fmla="*/ 49 w 65"/>
                <a:gd name="T51" fmla="*/ 79 h 138"/>
                <a:gd name="T52" fmla="*/ 55 w 65"/>
                <a:gd name="T53" fmla="*/ 79 h 138"/>
                <a:gd name="T54" fmla="*/ 64 w 65"/>
                <a:gd name="T55" fmla="*/ 95 h 138"/>
                <a:gd name="T56" fmla="*/ 58 w 65"/>
                <a:gd name="T57" fmla="*/ 135 h 138"/>
                <a:gd name="T58" fmla="*/ 49 w 65"/>
                <a:gd name="T59" fmla="*/ 13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5" h="138">
                  <a:moveTo>
                    <a:pt x="49" y="137"/>
                  </a:moveTo>
                  <a:lnTo>
                    <a:pt x="35" y="137"/>
                  </a:lnTo>
                  <a:lnTo>
                    <a:pt x="9" y="123"/>
                  </a:lnTo>
                  <a:lnTo>
                    <a:pt x="6" y="115"/>
                  </a:lnTo>
                  <a:lnTo>
                    <a:pt x="9" y="112"/>
                  </a:lnTo>
                  <a:lnTo>
                    <a:pt x="9" y="97"/>
                  </a:lnTo>
                  <a:lnTo>
                    <a:pt x="5" y="89"/>
                  </a:lnTo>
                  <a:lnTo>
                    <a:pt x="0" y="77"/>
                  </a:lnTo>
                  <a:lnTo>
                    <a:pt x="3" y="53"/>
                  </a:lnTo>
                  <a:lnTo>
                    <a:pt x="9" y="53"/>
                  </a:lnTo>
                  <a:lnTo>
                    <a:pt x="14" y="56"/>
                  </a:lnTo>
                  <a:lnTo>
                    <a:pt x="9" y="31"/>
                  </a:lnTo>
                  <a:lnTo>
                    <a:pt x="14" y="31"/>
                  </a:lnTo>
                  <a:lnTo>
                    <a:pt x="11" y="19"/>
                  </a:lnTo>
                  <a:lnTo>
                    <a:pt x="15" y="14"/>
                  </a:lnTo>
                  <a:lnTo>
                    <a:pt x="15" y="8"/>
                  </a:lnTo>
                  <a:lnTo>
                    <a:pt x="22" y="8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44" y="11"/>
                  </a:lnTo>
                  <a:lnTo>
                    <a:pt x="46" y="19"/>
                  </a:lnTo>
                  <a:lnTo>
                    <a:pt x="52" y="19"/>
                  </a:lnTo>
                  <a:lnTo>
                    <a:pt x="55" y="25"/>
                  </a:lnTo>
                  <a:lnTo>
                    <a:pt x="51" y="51"/>
                  </a:lnTo>
                  <a:lnTo>
                    <a:pt x="46" y="51"/>
                  </a:lnTo>
                  <a:lnTo>
                    <a:pt x="49" y="79"/>
                  </a:lnTo>
                  <a:lnTo>
                    <a:pt x="55" y="79"/>
                  </a:lnTo>
                  <a:lnTo>
                    <a:pt x="64" y="95"/>
                  </a:lnTo>
                  <a:lnTo>
                    <a:pt x="58" y="135"/>
                  </a:lnTo>
                  <a:lnTo>
                    <a:pt x="49" y="13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06" name="Freeform 103"/>
            <p:cNvSpPr>
              <a:spLocks noChangeArrowheads="1"/>
            </p:cNvSpPr>
            <p:nvPr/>
          </p:nvSpPr>
          <p:spPr bwMode="auto">
            <a:xfrm>
              <a:off x="6310313" y="3787775"/>
              <a:ext cx="139700" cy="111125"/>
            </a:xfrm>
            <a:custGeom>
              <a:avLst/>
              <a:gdLst>
                <a:gd name="T0" fmla="*/ 2 w 388"/>
                <a:gd name="T1" fmla="*/ 159 h 310"/>
                <a:gd name="T2" fmla="*/ 0 w 388"/>
                <a:gd name="T3" fmla="*/ 186 h 310"/>
                <a:gd name="T4" fmla="*/ 20 w 388"/>
                <a:gd name="T5" fmla="*/ 209 h 310"/>
                <a:gd name="T6" fmla="*/ 39 w 388"/>
                <a:gd name="T7" fmla="*/ 273 h 310"/>
                <a:gd name="T8" fmla="*/ 276 w 388"/>
                <a:gd name="T9" fmla="*/ 309 h 310"/>
                <a:gd name="T10" fmla="*/ 303 w 388"/>
                <a:gd name="T11" fmla="*/ 284 h 310"/>
                <a:gd name="T12" fmla="*/ 372 w 388"/>
                <a:gd name="T13" fmla="*/ 70 h 310"/>
                <a:gd name="T14" fmla="*/ 387 w 388"/>
                <a:gd name="T15" fmla="*/ 67 h 310"/>
                <a:gd name="T16" fmla="*/ 386 w 388"/>
                <a:gd name="T17" fmla="*/ 47 h 310"/>
                <a:gd name="T18" fmla="*/ 384 w 388"/>
                <a:gd name="T19" fmla="*/ 36 h 310"/>
                <a:gd name="T20" fmla="*/ 376 w 388"/>
                <a:gd name="T21" fmla="*/ 40 h 310"/>
                <a:gd name="T22" fmla="*/ 372 w 388"/>
                <a:gd name="T23" fmla="*/ 35 h 310"/>
                <a:gd name="T24" fmla="*/ 372 w 388"/>
                <a:gd name="T25" fmla="*/ 33 h 310"/>
                <a:gd name="T26" fmla="*/ 364 w 388"/>
                <a:gd name="T27" fmla="*/ 32 h 310"/>
                <a:gd name="T28" fmla="*/ 363 w 388"/>
                <a:gd name="T29" fmla="*/ 4 h 310"/>
                <a:gd name="T30" fmla="*/ 352 w 388"/>
                <a:gd name="T31" fmla="*/ 0 h 310"/>
                <a:gd name="T32" fmla="*/ 352 w 388"/>
                <a:gd name="T33" fmla="*/ 12 h 310"/>
                <a:gd name="T34" fmla="*/ 347 w 388"/>
                <a:gd name="T35" fmla="*/ 20 h 310"/>
                <a:gd name="T36" fmla="*/ 297 w 388"/>
                <a:gd name="T37" fmla="*/ 50 h 310"/>
                <a:gd name="T38" fmla="*/ 297 w 388"/>
                <a:gd name="T39" fmla="*/ 73 h 310"/>
                <a:gd name="T40" fmla="*/ 251 w 388"/>
                <a:gd name="T41" fmla="*/ 113 h 310"/>
                <a:gd name="T42" fmla="*/ 243 w 388"/>
                <a:gd name="T43" fmla="*/ 124 h 310"/>
                <a:gd name="T44" fmla="*/ 250 w 388"/>
                <a:gd name="T45" fmla="*/ 127 h 310"/>
                <a:gd name="T46" fmla="*/ 254 w 388"/>
                <a:gd name="T47" fmla="*/ 136 h 310"/>
                <a:gd name="T48" fmla="*/ 233 w 388"/>
                <a:gd name="T49" fmla="*/ 159 h 310"/>
                <a:gd name="T50" fmla="*/ 225 w 388"/>
                <a:gd name="T51" fmla="*/ 148 h 310"/>
                <a:gd name="T52" fmla="*/ 219 w 388"/>
                <a:gd name="T53" fmla="*/ 153 h 310"/>
                <a:gd name="T54" fmla="*/ 208 w 388"/>
                <a:gd name="T55" fmla="*/ 153 h 310"/>
                <a:gd name="T56" fmla="*/ 210 w 388"/>
                <a:gd name="T57" fmla="*/ 166 h 310"/>
                <a:gd name="T58" fmla="*/ 205 w 388"/>
                <a:gd name="T59" fmla="*/ 168 h 310"/>
                <a:gd name="T60" fmla="*/ 201 w 388"/>
                <a:gd name="T61" fmla="*/ 174 h 310"/>
                <a:gd name="T62" fmla="*/ 178 w 388"/>
                <a:gd name="T63" fmla="*/ 179 h 310"/>
                <a:gd name="T64" fmla="*/ 159 w 388"/>
                <a:gd name="T65" fmla="*/ 180 h 310"/>
                <a:gd name="T66" fmla="*/ 153 w 388"/>
                <a:gd name="T67" fmla="*/ 171 h 310"/>
                <a:gd name="T68" fmla="*/ 136 w 388"/>
                <a:gd name="T69" fmla="*/ 173 h 310"/>
                <a:gd name="T70" fmla="*/ 130 w 388"/>
                <a:gd name="T71" fmla="*/ 169 h 310"/>
                <a:gd name="T72" fmla="*/ 118 w 388"/>
                <a:gd name="T73" fmla="*/ 171 h 310"/>
                <a:gd name="T74" fmla="*/ 91 w 388"/>
                <a:gd name="T75" fmla="*/ 165 h 310"/>
                <a:gd name="T76" fmla="*/ 57 w 388"/>
                <a:gd name="T77" fmla="*/ 191 h 310"/>
                <a:gd name="T78" fmla="*/ 45 w 388"/>
                <a:gd name="T79" fmla="*/ 188 h 310"/>
                <a:gd name="T80" fmla="*/ 32 w 388"/>
                <a:gd name="T81" fmla="*/ 186 h 310"/>
                <a:gd name="T82" fmla="*/ 19 w 388"/>
                <a:gd name="T83" fmla="*/ 192 h 310"/>
                <a:gd name="T84" fmla="*/ 14 w 388"/>
                <a:gd name="T85" fmla="*/ 156 h 310"/>
                <a:gd name="T86" fmla="*/ 8 w 388"/>
                <a:gd name="T87" fmla="*/ 162 h 310"/>
                <a:gd name="T88" fmla="*/ 2 w 388"/>
                <a:gd name="T89" fmla="*/ 15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8" h="310">
                  <a:moveTo>
                    <a:pt x="2" y="159"/>
                  </a:moveTo>
                  <a:lnTo>
                    <a:pt x="0" y="186"/>
                  </a:lnTo>
                  <a:lnTo>
                    <a:pt x="20" y="209"/>
                  </a:lnTo>
                  <a:lnTo>
                    <a:pt x="39" y="273"/>
                  </a:lnTo>
                  <a:lnTo>
                    <a:pt x="276" y="309"/>
                  </a:lnTo>
                  <a:lnTo>
                    <a:pt x="303" y="284"/>
                  </a:lnTo>
                  <a:lnTo>
                    <a:pt x="372" y="70"/>
                  </a:lnTo>
                  <a:lnTo>
                    <a:pt x="387" y="67"/>
                  </a:lnTo>
                  <a:lnTo>
                    <a:pt x="386" y="47"/>
                  </a:lnTo>
                  <a:lnTo>
                    <a:pt x="384" y="36"/>
                  </a:lnTo>
                  <a:lnTo>
                    <a:pt x="376" y="40"/>
                  </a:lnTo>
                  <a:lnTo>
                    <a:pt x="372" y="35"/>
                  </a:lnTo>
                  <a:lnTo>
                    <a:pt x="372" y="33"/>
                  </a:lnTo>
                  <a:lnTo>
                    <a:pt x="364" y="32"/>
                  </a:lnTo>
                  <a:lnTo>
                    <a:pt x="363" y="4"/>
                  </a:lnTo>
                  <a:lnTo>
                    <a:pt x="352" y="0"/>
                  </a:lnTo>
                  <a:lnTo>
                    <a:pt x="352" y="12"/>
                  </a:lnTo>
                  <a:lnTo>
                    <a:pt x="347" y="20"/>
                  </a:lnTo>
                  <a:lnTo>
                    <a:pt x="297" y="50"/>
                  </a:lnTo>
                  <a:lnTo>
                    <a:pt x="297" y="73"/>
                  </a:lnTo>
                  <a:lnTo>
                    <a:pt x="251" y="113"/>
                  </a:lnTo>
                  <a:lnTo>
                    <a:pt x="243" y="124"/>
                  </a:lnTo>
                  <a:lnTo>
                    <a:pt x="250" y="127"/>
                  </a:lnTo>
                  <a:lnTo>
                    <a:pt x="254" y="136"/>
                  </a:lnTo>
                  <a:lnTo>
                    <a:pt x="233" y="159"/>
                  </a:lnTo>
                  <a:lnTo>
                    <a:pt x="225" y="148"/>
                  </a:lnTo>
                  <a:lnTo>
                    <a:pt x="219" y="153"/>
                  </a:lnTo>
                  <a:lnTo>
                    <a:pt x="208" y="153"/>
                  </a:lnTo>
                  <a:lnTo>
                    <a:pt x="210" y="166"/>
                  </a:lnTo>
                  <a:lnTo>
                    <a:pt x="205" y="168"/>
                  </a:lnTo>
                  <a:lnTo>
                    <a:pt x="201" y="174"/>
                  </a:lnTo>
                  <a:lnTo>
                    <a:pt x="178" y="179"/>
                  </a:lnTo>
                  <a:lnTo>
                    <a:pt x="159" y="180"/>
                  </a:lnTo>
                  <a:lnTo>
                    <a:pt x="153" y="171"/>
                  </a:lnTo>
                  <a:lnTo>
                    <a:pt x="136" y="173"/>
                  </a:lnTo>
                  <a:lnTo>
                    <a:pt x="130" y="169"/>
                  </a:lnTo>
                  <a:lnTo>
                    <a:pt x="118" y="171"/>
                  </a:lnTo>
                  <a:lnTo>
                    <a:pt x="91" y="165"/>
                  </a:lnTo>
                  <a:lnTo>
                    <a:pt x="57" y="191"/>
                  </a:lnTo>
                  <a:lnTo>
                    <a:pt x="45" y="188"/>
                  </a:lnTo>
                  <a:lnTo>
                    <a:pt x="32" y="186"/>
                  </a:lnTo>
                  <a:lnTo>
                    <a:pt x="19" y="192"/>
                  </a:lnTo>
                  <a:lnTo>
                    <a:pt x="14" y="156"/>
                  </a:lnTo>
                  <a:lnTo>
                    <a:pt x="8" y="162"/>
                  </a:lnTo>
                  <a:lnTo>
                    <a:pt x="2" y="15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07" name="Freeform 104"/>
            <p:cNvSpPr>
              <a:spLocks noChangeArrowheads="1"/>
            </p:cNvSpPr>
            <p:nvPr/>
          </p:nvSpPr>
          <p:spPr bwMode="auto">
            <a:xfrm>
              <a:off x="4033838" y="3375025"/>
              <a:ext cx="85725" cy="38100"/>
            </a:xfrm>
            <a:custGeom>
              <a:avLst/>
              <a:gdLst>
                <a:gd name="T0" fmla="*/ 99 w 239"/>
                <a:gd name="T1" fmla="*/ 3 h 107"/>
                <a:gd name="T2" fmla="*/ 110 w 239"/>
                <a:gd name="T3" fmla="*/ 11 h 107"/>
                <a:gd name="T4" fmla="*/ 111 w 239"/>
                <a:gd name="T5" fmla="*/ 5 h 107"/>
                <a:gd name="T6" fmla="*/ 104 w 239"/>
                <a:gd name="T7" fmla="*/ 0 h 107"/>
                <a:gd name="T8" fmla="*/ 99 w 239"/>
                <a:gd name="T9" fmla="*/ 3 h 107"/>
                <a:gd name="T10" fmla="*/ 30 w 239"/>
                <a:gd name="T11" fmla="*/ 3 h 107"/>
                <a:gd name="T12" fmla="*/ 44 w 239"/>
                <a:gd name="T13" fmla="*/ 13 h 107"/>
                <a:gd name="T14" fmla="*/ 40 w 239"/>
                <a:gd name="T15" fmla="*/ 5 h 107"/>
                <a:gd name="T16" fmla="*/ 30 w 239"/>
                <a:gd name="T17" fmla="*/ 3 h 107"/>
                <a:gd name="T18" fmla="*/ 0 w 239"/>
                <a:gd name="T19" fmla="*/ 17 h 107"/>
                <a:gd name="T20" fmla="*/ 1 w 239"/>
                <a:gd name="T21" fmla="*/ 32 h 107"/>
                <a:gd name="T22" fmla="*/ 18 w 239"/>
                <a:gd name="T23" fmla="*/ 34 h 107"/>
                <a:gd name="T24" fmla="*/ 27 w 239"/>
                <a:gd name="T25" fmla="*/ 32 h 107"/>
                <a:gd name="T26" fmla="*/ 14 w 239"/>
                <a:gd name="T27" fmla="*/ 19 h 107"/>
                <a:gd name="T28" fmla="*/ 0 w 239"/>
                <a:gd name="T29" fmla="*/ 17 h 107"/>
                <a:gd name="T30" fmla="*/ 223 w 239"/>
                <a:gd name="T31" fmla="*/ 91 h 107"/>
                <a:gd name="T32" fmla="*/ 209 w 239"/>
                <a:gd name="T33" fmla="*/ 95 h 107"/>
                <a:gd name="T34" fmla="*/ 211 w 239"/>
                <a:gd name="T35" fmla="*/ 103 h 107"/>
                <a:gd name="T36" fmla="*/ 232 w 239"/>
                <a:gd name="T37" fmla="*/ 106 h 107"/>
                <a:gd name="T38" fmla="*/ 238 w 239"/>
                <a:gd name="T39" fmla="*/ 101 h 107"/>
                <a:gd name="T40" fmla="*/ 232 w 239"/>
                <a:gd name="T41" fmla="*/ 94 h 107"/>
                <a:gd name="T42" fmla="*/ 223 w 239"/>
                <a:gd name="T43" fmla="*/ 9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9" h="107">
                  <a:moveTo>
                    <a:pt x="99" y="3"/>
                  </a:moveTo>
                  <a:lnTo>
                    <a:pt x="110" y="11"/>
                  </a:lnTo>
                  <a:lnTo>
                    <a:pt x="111" y="5"/>
                  </a:lnTo>
                  <a:lnTo>
                    <a:pt x="104" y="0"/>
                  </a:lnTo>
                  <a:lnTo>
                    <a:pt x="99" y="3"/>
                  </a:lnTo>
                  <a:close/>
                  <a:moveTo>
                    <a:pt x="30" y="3"/>
                  </a:moveTo>
                  <a:lnTo>
                    <a:pt x="44" y="13"/>
                  </a:lnTo>
                  <a:lnTo>
                    <a:pt x="40" y="5"/>
                  </a:lnTo>
                  <a:lnTo>
                    <a:pt x="30" y="3"/>
                  </a:lnTo>
                  <a:close/>
                  <a:moveTo>
                    <a:pt x="0" y="17"/>
                  </a:moveTo>
                  <a:lnTo>
                    <a:pt x="1" y="32"/>
                  </a:lnTo>
                  <a:lnTo>
                    <a:pt x="18" y="34"/>
                  </a:lnTo>
                  <a:lnTo>
                    <a:pt x="27" y="32"/>
                  </a:lnTo>
                  <a:lnTo>
                    <a:pt x="14" y="19"/>
                  </a:lnTo>
                  <a:lnTo>
                    <a:pt x="0" y="17"/>
                  </a:lnTo>
                  <a:close/>
                  <a:moveTo>
                    <a:pt x="223" y="91"/>
                  </a:moveTo>
                  <a:lnTo>
                    <a:pt x="209" y="95"/>
                  </a:lnTo>
                  <a:lnTo>
                    <a:pt x="211" y="103"/>
                  </a:lnTo>
                  <a:lnTo>
                    <a:pt x="232" y="106"/>
                  </a:lnTo>
                  <a:lnTo>
                    <a:pt x="238" y="101"/>
                  </a:lnTo>
                  <a:lnTo>
                    <a:pt x="232" y="94"/>
                  </a:lnTo>
                  <a:lnTo>
                    <a:pt x="223" y="9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08" name="Freeform 105"/>
            <p:cNvSpPr>
              <a:spLocks noChangeArrowheads="1"/>
            </p:cNvSpPr>
            <p:nvPr/>
          </p:nvSpPr>
          <p:spPr bwMode="auto">
            <a:xfrm>
              <a:off x="4346575" y="3579813"/>
              <a:ext cx="11113" cy="7937"/>
            </a:xfrm>
            <a:custGeom>
              <a:avLst/>
              <a:gdLst>
                <a:gd name="T0" fmla="*/ 20 w 31"/>
                <a:gd name="T1" fmla="*/ 19 h 20"/>
                <a:gd name="T2" fmla="*/ 20 w 31"/>
                <a:gd name="T3" fmla="*/ 19 h 20"/>
                <a:gd name="T4" fmla="*/ 4 w 31"/>
                <a:gd name="T5" fmla="*/ 13 h 20"/>
                <a:gd name="T6" fmla="*/ 0 w 31"/>
                <a:gd name="T7" fmla="*/ 3 h 20"/>
                <a:gd name="T8" fmla="*/ 21 w 31"/>
                <a:gd name="T9" fmla="*/ 0 h 20"/>
                <a:gd name="T10" fmla="*/ 30 w 31"/>
                <a:gd name="T11" fmla="*/ 14 h 20"/>
                <a:gd name="T12" fmla="*/ 20 w 31"/>
                <a:gd name="T1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0">
                  <a:moveTo>
                    <a:pt x="20" y="19"/>
                  </a:moveTo>
                  <a:lnTo>
                    <a:pt x="20" y="19"/>
                  </a:lnTo>
                  <a:cubicBezTo>
                    <a:pt x="4" y="13"/>
                    <a:pt x="4" y="13"/>
                    <a:pt x="4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20" y="1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09" name="Freeform 106"/>
            <p:cNvSpPr>
              <a:spLocks noChangeArrowheads="1"/>
            </p:cNvSpPr>
            <p:nvPr/>
          </p:nvSpPr>
          <p:spPr bwMode="auto">
            <a:xfrm>
              <a:off x="4098925" y="4064000"/>
              <a:ext cx="74613" cy="69850"/>
            </a:xfrm>
            <a:custGeom>
              <a:avLst/>
              <a:gdLst>
                <a:gd name="T0" fmla="*/ 17 w 209"/>
                <a:gd name="T1" fmla="*/ 20 h 195"/>
                <a:gd name="T2" fmla="*/ 17 w 209"/>
                <a:gd name="T3" fmla="*/ 20 h 195"/>
                <a:gd name="T4" fmla="*/ 33 w 209"/>
                <a:gd name="T5" fmla="*/ 9 h 195"/>
                <a:gd name="T6" fmla="*/ 29 w 209"/>
                <a:gd name="T7" fmla="*/ 2 h 195"/>
                <a:gd name="T8" fmla="*/ 18 w 209"/>
                <a:gd name="T9" fmla="*/ 0 h 195"/>
                <a:gd name="T10" fmla="*/ 7 w 209"/>
                <a:gd name="T11" fmla="*/ 5 h 195"/>
                <a:gd name="T12" fmla="*/ 0 w 209"/>
                <a:gd name="T13" fmla="*/ 8 h 195"/>
                <a:gd name="T14" fmla="*/ 4 w 209"/>
                <a:gd name="T15" fmla="*/ 20 h 195"/>
                <a:gd name="T16" fmla="*/ 17 w 209"/>
                <a:gd name="T17" fmla="*/ 20 h 195"/>
                <a:gd name="T18" fmla="*/ 38 w 209"/>
                <a:gd name="T19" fmla="*/ 34 h 195"/>
                <a:gd name="T20" fmla="*/ 38 w 209"/>
                <a:gd name="T21" fmla="*/ 34 h 195"/>
                <a:gd name="T22" fmla="*/ 33 w 209"/>
                <a:gd name="T23" fmla="*/ 25 h 195"/>
                <a:gd name="T24" fmla="*/ 39 w 209"/>
                <a:gd name="T25" fmla="*/ 17 h 195"/>
                <a:gd name="T26" fmla="*/ 47 w 209"/>
                <a:gd name="T27" fmla="*/ 20 h 195"/>
                <a:gd name="T28" fmla="*/ 46 w 209"/>
                <a:gd name="T29" fmla="*/ 29 h 195"/>
                <a:gd name="T30" fmla="*/ 38 w 209"/>
                <a:gd name="T31" fmla="*/ 34 h 195"/>
                <a:gd name="T32" fmla="*/ 99 w 209"/>
                <a:gd name="T33" fmla="*/ 52 h 195"/>
                <a:gd name="T34" fmla="*/ 99 w 209"/>
                <a:gd name="T35" fmla="*/ 52 h 195"/>
                <a:gd name="T36" fmla="*/ 94 w 209"/>
                <a:gd name="T37" fmla="*/ 52 h 195"/>
                <a:gd name="T38" fmla="*/ 90 w 209"/>
                <a:gd name="T39" fmla="*/ 55 h 195"/>
                <a:gd name="T40" fmla="*/ 81 w 209"/>
                <a:gd name="T41" fmla="*/ 48 h 195"/>
                <a:gd name="T42" fmla="*/ 85 w 209"/>
                <a:gd name="T43" fmla="*/ 41 h 195"/>
                <a:gd name="T44" fmla="*/ 94 w 209"/>
                <a:gd name="T45" fmla="*/ 41 h 195"/>
                <a:gd name="T46" fmla="*/ 102 w 209"/>
                <a:gd name="T47" fmla="*/ 46 h 195"/>
                <a:gd name="T48" fmla="*/ 102 w 209"/>
                <a:gd name="T49" fmla="*/ 52 h 195"/>
                <a:gd name="T50" fmla="*/ 99 w 209"/>
                <a:gd name="T51" fmla="*/ 52 h 195"/>
                <a:gd name="T52" fmla="*/ 128 w 209"/>
                <a:gd name="T53" fmla="*/ 52 h 195"/>
                <a:gd name="T54" fmla="*/ 128 w 209"/>
                <a:gd name="T55" fmla="*/ 52 h 195"/>
                <a:gd name="T56" fmla="*/ 116 w 209"/>
                <a:gd name="T57" fmla="*/ 57 h 195"/>
                <a:gd name="T58" fmla="*/ 111 w 209"/>
                <a:gd name="T59" fmla="*/ 49 h 195"/>
                <a:gd name="T60" fmla="*/ 117 w 209"/>
                <a:gd name="T61" fmla="*/ 41 h 195"/>
                <a:gd name="T62" fmla="*/ 128 w 209"/>
                <a:gd name="T63" fmla="*/ 52 h 195"/>
                <a:gd name="T64" fmla="*/ 197 w 209"/>
                <a:gd name="T65" fmla="*/ 44 h 195"/>
                <a:gd name="T66" fmla="*/ 197 w 209"/>
                <a:gd name="T67" fmla="*/ 44 h 195"/>
                <a:gd name="T68" fmla="*/ 194 w 209"/>
                <a:gd name="T69" fmla="*/ 32 h 195"/>
                <a:gd name="T70" fmla="*/ 202 w 209"/>
                <a:gd name="T71" fmla="*/ 25 h 195"/>
                <a:gd name="T72" fmla="*/ 202 w 209"/>
                <a:gd name="T73" fmla="*/ 38 h 195"/>
                <a:gd name="T74" fmla="*/ 197 w 209"/>
                <a:gd name="T75" fmla="*/ 44 h 195"/>
                <a:gd name="T76" fmla="*/ 192 w 209"/>
                <a:gd name="T77" fmla="*/ 101 h 195"/>
                <a:gd name="T78" fmla="*/ 192 w 209"/>
                <a:gd name="T79" fmla="*/ 101 h 195"/>
                <a:gd name="T80" fmla="*/ 185 w 209"/>
                <a:gd name="T81" fmla="*/ 89 h 195"/>
                <a:gd name="T82" fmla="*/ 194 w 209"/>
                <a:gd name="T83" fmla="*/ 78 h 195"/>
                <a:gd name="T84" fmla="*/ 205 w 209"/>
                <a:gd name="T85" fmla="*/ 83 h 195"/>
                <a:gd name="T86" fmla="*/ 208 w 209"/>
                <a:gd name="T87" fmla="*/ 95 h 195"/>
                <a:gd name="T88" fmla="*/ 200 w 209"/>
                <a:gd name="T89" fmla="*/ 101 h 195"/>
                <a:gd name="T90" fmla="*/ 192 w 209"/>
                <a:gd name="T91" fmla="*/ 101 h 195"/>
                <a:gd name="T92" fmla="*/ 172 w 209"/>
                <a:gd name="T93" fmla="*/ 174 h 195"/>
                <a:gd name="T94" fmla="*/ 172 w 209"/>
                <a:gd name="T95" fmla="*/ 174 h 195"/>
                <a:gd name="T96" fmla="*/ 169 w 209"/>
                <a:gd name="T97" fmla="*/ 167 h 195"/>
                <a:gd name="T98" fmla="*/ 174 w 209"/>
                <a:gd name="T99" fmla="*/ 162 h 195"/>
                <a:gd name="T100" fmla="*/ 182 w 209"/>
                <a:gd name="T101" fmla="*/ 171 h 195"/>
                <a:gd name="T102" fmla="*/ 172 w 209"/>
                <a:gd name="T103" fmla="*/ 174 h 195"/>
                <a:gd name="T104" fmla="*/ 131 w 209"/>
                <a:gd name="T105" fmla="*/ 191 h 195"/>
                <a:gd name="T106" fmla="*/ 131 w 209"/>
                <a:gd name="T107" fmla="*/ 191 h 195"/>
                <a:gd name="T108" fmla="*/ 131 w 209"/>
                <a:gd name="T109" fmla="*/ 173 h 195"/>
                <a:gd name="T110" fmla="*/ 125 w 209"/>
                <a:gd name="T111" fmla="*/ 161 h 195"/>
                <a:gd name="T112" fmla="*/ 137 w 209"/>
                <a:gd name="T113" fmla="*/ 165 h 195"/>
                <a:gd name="T114" fmla="*/ 154 w 209"/>
                <a:gd name="T115" fmla="*/ 182 h 195"/>
                <a:gd name="T116" fmla="*/ 150 w 209"/>
                <a:gd name="T117" fmla="*/ 194 h 195"/>
                <a:gd name="T118" fmla="*/ 131 w 209"/>
                <a:gd name="T119" fmla="*/ 19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9" h="195">
                  <a:moveTo>
                    <a:pt x="17" y="20"/>
                  </a:moveTo>
                  <a:lnTo>
                    <a:pt x="17" y="20"/>
                  </a:lnTo>
                  <a:cubicBezTo>
                    <a:pt x="33" y="9"/>
                    <a:pt x="33" y="9"/>
                    <a:pt x="33" y="9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15" y="20"/>
                    <a:pt x="17" y="20"/>
                  </a:cubicBezTo>
                  <a:close/>
                  <a:moveTo>
                    <a:pt x="38" y="34"/>
                  </a:moveTo>
                  <a:lnTo>
                    <a:pt x="38" y="34"/>
                  </a:lnTo>
                  <a:cubicBezTo>
                    <a:pt x="33" y="25"/>
                    <a:pt x="33" y="25"/>
                    <a:pt x="33" y="25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6" y="29"/>
                    <a:pt x="46" y="29"/>
                    <a:pt x="46" y="29"/>
                  </a:cubicBezTo>
                  <a:lnTo>
                    <a:pt x="38" y="34"/>
                  </a:lnTo>
                  <a:close/>
                  <a:moveTo>
                    <a:pt x="99" y="52"/>
                  </a:moveTo>
                  <a:lnTo>
                    <a:pt x="99" y="52"/>
                  </a:lnTo>
                  <a:cubicBezTo>
                    <a:pt x="94" y="52"/>
                    <a:pt x="94" y="52"/>
                    <a:pt x="94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52"/>
                    <a:pt x="102" y="52"/>
                    <a:pt x="102" y="52"/>
                  </a:cubicBezTo>
                  <a:lnTo>
                    <a:pt x="99" y="52"/>
                  </a:lnTo>
                  <a:close/>
                  <a:moveTo>
                    <a:pt x="128" y="52"/>
                  </a:moveTo>
                  <a:lnTo>
                    <a:pt x="128" y="52"/>
                  </a:lnTo>
                  <a:cubicBezTo>
                    <a:pt x="116" y="57"/>
                    <a:pt x="116" y="57"/>
                    <a:pt x="116" y="57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28" y="52"/>
                    <a:pt x="128" y="52"/>
                    <a:pt x="128" y="52"/>
                  </a:cubicBezTo>
                  <a:close/>
                  <a:moveTo>
                    <a:pt x="197" y="44"/>
                  </a:moveTo>
                  <a:lnTo>
                    <a:pt x="197" y="44"/>
                  </a:lnTo>
                  <a:cubicBezTo>
                    <a:pt x="194" y="32"/>
                    <a:pt x="194" y="32"/>
                    <a:pt x="194" y="32"/>
                  </a:cubicBezTo>
                  <a:cubicBezTo>
                    <a:pt x="202" y="25"/>
                    <a:pt x="202" y="25"/>
                    <a:pt x="202" y="25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197" y="44"/>
                    <a:pt x="197" y="44"/>
                    <a:pt x="197" y="44"/>
                  </a:cubicBezTo>
                  <a:close/>
                  <a:moveTo>
                    <a:pt x="192" y="101"/>
                  </a:moveTo>
                  <a:lnTo>
                    <a:pt x="192" y="101"/>
                  </a:lnTo>
                  <a:cubicBezTo>
                    <a:pt x="185" y="89"/>
                    <a:pt x="185" y="89"/>
                    <a:pt x="185" y="89"/>
                  </a:cubicBezTo>
                  <a:cubicBezTo>
                    <a:pt x="194" y="78"/>
                    <a:pt x="194" y="78"/>
                    <a:pt x="194" y="78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192" y="101"/>
                    <a:pt x="192" y="101"/>
                    <a:pt x="192" y="101"/>
                  </a:cubicBezTo>
                  <a:close/>
                  <a:moveTo>
                    <a:pt x="172" y="174"/>
                  </a:moveTo>
                  <a:lnTo>
                    <a:pt x="172" y="174"/>
                  </a:lnTo>
                  <a:cubicBezTo>
                    <a:pt x="169" y="167"/>
                    <a:pt x="169" y="167"/>
                    <a:pt x="169" y="167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72" y="174"/>
                    <a:pt x="172" y="174"/>
                    <a:pt x="172" y="174"/>
                  </a:cubicBezTo>
                  <a:close/>
                  <a:moveTo>
                    <a:pt x="131" y="191"/>
                  </a:moveTo>
                  <a:lnTo>
                    <a:pt x="131" y="191"/>
                  </a:lnTo>
                  <a:cubicBezTo>
                    <a:pt x="131" y="173"/>
                    <a:pt x="131" y="173"/>
                    <a:pt x="131" y="173"/>
                  </a:cubicBezTo>
                  <a:cubicBezTo>
                    <a:pt x="125" y="161"/>
                    <a:pt x="125" y="161"/>
                    <a:pt x="125" y="161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54" y="182"/>
                    <a:pt x="154" y="182"/>
                    <a:pt x="154" y="182"/>
                  </a:cubicBezTo>
                  <a:cubicBezTo>
                    <a:pt x="150" y="194"/>
                    <a:pt x="150" y="194"/>
                    <a:pt x="150" y="194"/>
                  </a:cubicBezTo>
                  <a:lnTo>
                    <a:pt x="131" y="19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10" name="Freeform 107"/>
            <p:cNvSpPr>
              <a:spLocks noChangeArrowheads="1"/>
            </p:cNvSpPr>
            <p:nvPr/>
          </p:nvSpPr>
          <p:spPr bwMode="auto">
            <a:xfrm>
              <a:off x="6337300" y="3775075"/>
              <a:ext cx="219075" cy="309563"/>
            </a:xfrm>
            <a:custGeom>
              <a:avLst/>
              <a:gdLst>
                <a:gd name="T0" fmla="*/ 235 w 608"/>
                <a:gd name="T1" fmla="*/ 563 h 858"/>
                <a:gd name="T2" fmla="*/ 229 w 608"/>
                <a:gd name="T3" fmla="*/ 320 h 858"/>
                <a:gd name="T4" fmla="*/ 313 w 608"/>
                <a:gd name="T5" fmla="*/ 103 h 858"/>
                <a:gd name="T6" fmla="*/ 345 w 608"/>
                <a:gd name="T7" fmla="*/ 186 h 858"/>
                <a:gd name="T8" fmla="*/ 393 w 608"/>
                <a:gd name="T9" fmla="*/ 234 h 858"/>
                <a:gd name="T10" fmla="*/ 423 w 608"/>
                <a:gd name="T11" fmla="*/ 234 h 858"/>
                <a:gd name="T12" fmla="*/ 475 w 608"/>
                <a:gd name="T13" fmla="*/ 241 h 858"/>
                <a:gd name="T14" fmla="*/ 507 w 608"/>
                <a:gd name="T15" fmla="*/ 238 h 858"/>
                <a:gd name="T16" fmla="*/ 536 w 608"/>
                <a:gd name="T17" fmla="*/ 288 h 858"/>
                <a:gd name="T18" fmla="*/ 558 w 608"/>
                <a:gd name="T19" fmla="*/ 315 h 858"/>
                <a:gd name="T20" fmla="*/ 602 w 608"/>
                <a:gd name="T21" fmla="*/ 343 h 858"/>
                <a:gd name="T22" fmla="*/ 607 w 608"/>
                <a:gd name="T23" fmla="*/ 364 h 858"/>
                <a:gd name="T24" fmla="*/ 597 w 608"/>
                <a:gd name="T25" fmla="*/ 393 h 858"/>
                <a:gd name="T26" fmla="*/ 565 w 608"/>
                <a:gd name="T27" fmla="*/ 453 h 858"/>
                <a:gd name="T28" fmla="*/ 536 w 608"/>
                <a:gd name="T29" fmla="*/ 490 h 858"/>
                <a:gd name="T30" fmla="*/ 518 w 608"/>
                <a:gd name="T31" fmla="*/ 530 h 858"/>
                <a:gd name="T32" fmla="*/ 500 w 608"/>
                <a:gd name="T33" fmla="*/ 523 h 858"/>
                <a:gd name="T34" fmla="*/ 506 w 608"/>
                <a:gd name="T35" fmla="*/ 507 h 858"/>
                <a:gd name="T36" fmla="*/ 490 w 608"/>
                <a:gd name="T37" fmla="*/ 510 h 858"/>
                <a:gd name="T38" fmla="*/ 477 w 608"/>
                <a:gd name="T39" fmla="*/ 530 h 858"/>
                <a:gd name="T40" fmla="*/ 472 w 608"/>
                <a:gd name="T41" fmla="*/ 542 h 858"/>
                <a:gd name="T42" fmla="*/ 458 w 608"/>
                <a:gd name="T43" fmla="*/ 583 h 858"/>
                <a:gd name="T44" fmla="*/ 457 w 608"/>
                <a:gd name="T45" fmla="*/ 597 h 858"/>
                <a:gd name="T46" fmla="*/ 460 w 608"/>
                <a:gd name="T47" fmla="*/ 612 h 858"/>
                <a:gd name="T48" fmla="*/ 477 w 608"/>
                <a:gd name="T49" fmla="*/ 647 h 858"/>
                <a:gd name="T50" fmla="*/ 434 w 608"/>
                <a:gd name="T51" fmla="*/ 658 h 858"/>
                <a:gd name="T52" fmla="*/ 414 w 608"/>
                <a:gd name="T53" fmla="*/ 658 h 858"/>
                <a:gd name="T54" fmla="*/ 367 w 608"/>
                <a:gd name="T55" fmla="*/ 699 h 858"/>
                <a:gd name="T56" fmla="*/ 359 w 608"/>
                <a:gd name="T57" fmla="*/ 731 h 858"/>
                <a:gd name="T58" fmla="*/ 333 w 608"/>
                <a:gd name="T59" fmla="*/ 744 h 858"/>
                <a:gd name="T60" fmla="*/ 286 w 608"/>
                <a:gd name="T61" fmla="*/ 747 h 858"/>
                <a:gd name="T62" fmla="*/ 266 w 608"/>
                <a:gd name="T63" fmla="*/ 765 h 858"/>
                <a:gd name="T64" fmla="*/ 267 w 608"/>
                <a:gd name="T65" fmla="*/ 783 h 858"/>
                <a:gd name="T66" fmla="*/ 273 w 608"/>
                <a:gd name="T67" fmla="*/ 797 h 858"/>
                <a:gd name="T68" fmla="*/ 270 w 608"/>
                <a:gd name="T69" fmla="*/ 802 h 858"/>
                <a:gd name="T70" fmla="*/ 241 w 608"/>
                <a:gd name="T71" fmla="*/ 831 h 858"/>
                <a:gd name="T72" fmla="*/ 215 w 608"/>
                <a:gd name="T73" fmla="*/ 826 h 858"/>
                <a:gd name="T74" fmla="*/ 169 w 608"/>
                <a:gd name="T75" fmla="*/ 840 h 858"/>
                <a:gd name="T76" fmla="*/ 142 w 608"/>
                <a:gd name="T77" fmla="*/ 857 h 858"/>
                <a:gd name="T78" fmla="*/ 121 w 608"/>
                <a:gd name="T79" fmla="*/ 854 h 858"/>
                <a:gd name="T80" fmla="*/ 64 w 608"/>
                <a:gd name="T81" fmla="*/ 802 h 858"/>
                <a:gd name="T82" fmla="*/ 0 w 608"/>
                <a:gd name="T83" fmla="*/ 672 h 858"/>
                <a:gd name="T84" fmla="*/ 298 w 608"/>
                <a:gd name="T85" fmla="*/ 69 h 858"/>
                <a:gd name="T86" fmla="*/ 305 w 608"/>
                <a:gd name="T87" fmla="*/ 46 h 858"/>
                <a:gd name="T88" fmla="*/ 304 w 608"/>
                <a:gd name="T89" fmla="*/ 21 h 858"/>
                <a:gd name="T90" fmla="*/ 302 w 608"/>
                <a:gd name="T91" fmla="*/ 8 h 858"/>
                <a:gd name="T92" fmla="*/ 310 w 608"/>
                <a:gd name="T93" fmla="*/ 6 h 858"/>
                <a:gd name="T94" fmla="*/ 299 w 608"/>
                <a:gd name="T95" fmla="*/ 2 h 858"/>
                <a:gd name="T96" fmla="*/ 290 w 608"/>
                <a:gd name="T97" fmla="*/ 23 h 858"/>
                <a:gd name="T98" fmla="*/ 281 w 608"/>
                <a:gd name="T99" fmla="*/ 23 h 858"/>
                <a:gd name="T100" fmla="*/ 278 w 608"/>
                <a:gd name="T101" fmla="*/ 36 h 858"/>
                <a:gd name="T102" fmla="*/ 290 w 608"/>
                <a:gd name="T103" fmla="*/ 68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8" h="858">
                  <a:moveTo>
                    <a:pt x="6" y="632"/>
                  </a:moveTo>
                  <a:lnTo>
                    <a:pt x="235" y="563"/>
                  </a:lnTo>
                  <a:lnTo>
                    <a:pt x="247" y="386"/>
                  </a:lnTo>
                  <a:lnTo>
                    <a:pt x="229" y="320"/>
                  </a:lnTo>
                  <a:lnTo>
                    <a:pt x="298" y="106"/>
                  </a:lnTo>
                  <a:lnTo>
                    <a:pt x="313" y="103"/>
                  </a:lnTo>
                  <a:lnTo>
                    <a:pt x="318" y="152"/>
                  </a:lnTo>
                  <a:lnTo>
                    <a:pt x="345" y="186"/>
                  </a:lnTo>
                  <a:lnTo>
                    <a:pt x="348" y="196"/>
                  </a:lnTo>
                  <a:lnTo>
                    <a:pt x="393" y="234"/>
                  </a:lnTo>
                  <a:lnTo>
                    <a:pt x="414" y="241"/>
                  </a:lnTo>
                  <a:lnTo>
                    <a:pt x="423" y="234"/>
                  </a:lnTo>
                  <a:lnTo>
                    <a:pt x="438" y="234"/>
                  </a:lnTo>
                  <a:lnTo>
                    <a:pt x="475" y="241"/>
                  </a:lnTo>
                  <a:lnTo>
                    <a:pt x="495" y="238"/>
                  </a:lnTo>
                  <a:lnTo>
                    <a:pt x="507" y="238"/>
                  </a:lnTo>
                  <a:lnTo>
                    <a:pt x="530" y="268"/>
                  </a:lnTo>
                  <a:lnTo>
                    <a:pt x="536" y="288"/>
                  </a:lnTo>
                  <a:lnTo>
                    <a:pt x="550" y="302"/>
                  </a:lnTo>
                  <a:lnTo>
                    <a:pt x="558" y="315"/>
                  </a:lnTo>
                  <a:lnTo>
                    <a:pt x="587" y="342"/>
                  </a:lnTo>
                  <a:lnTo>
                    <a:pt x="602" y="343"/>
                  </a:lnTo>
                  <a:lnTo>
                    <a:pt x="607" y="349"/>
                  </a:lnTo>
                  <a:lnTo>
                    <a:pt x="607" y="364"/>
                  </a:lnTo>
                  <a:lnTo>
                    <a:pt x="596" y="383"/>
                  </a:lnTo>
                  <a:lnTo>
                    <a:pt x="597" y="393"/>
                  </a:lnTo>
                  <a:lnTo>
                    <a:pt x="596" y="406"/>
                  </a:lnTo>
                  <a:lnTo>
                    <a:pt x="565" y="453"/>
                  </a:lnTo>
                  <a:lnTo>
                    <a:pt x="545" y="471"/>
                  </a:lnTo>
                  <a:lnTo>
                    <a:pt x="536" y="490"/>
                  </a:lnTo>
                  <a:lnTo>
                    <a:pt x="527" y="497"/>
                  </a:lnTo>
                  <a:lnTo>
                    <a:pt x="518" y="530"/>
                  </a:lnTo>
                  <a:lnTo>
                    <a:pt x="509" y="528"/>
                  </a:lnTo>
                  <a:lnTo>
                    <a:pt x="500" y="523"/>
                  </a:lnTo>
                  <a:lnTo>
                    <a:pt x="501" y="514"/>
                  </a:lnTo>
                  <a:lnTo>
                    <a:pt x="506" y="507"/>
                  </a:lnTo>
                  <a:lnTo>
                    <a:pt x="498" y="504"/>
                  </a:lnTo>
                  <a:lnTo>
                    <a:pt x="490" y="510"/>
                  </a:lnTo>
                  <a:lnTo>
                    <a:pt x="480" y="528"/>
                  </a:lnTo>
                  <a:lnTo>
                    <a:pt x="477" y="530"/>
                  </a:lnTo>
                  <a:lnTo>
                    <a:pt x="483" y="539"/>
                  </a:lnTo>
                  <a:lnTo>
                    <a:pt x="472" y="542"/>
                  </a:lnTo>
                  <a:lnTo>
                    <a:pt x="458" y="568"/>
                  </a:lnTo>
                  <a:lnTo>
                    <a:pt x="458" y="583"/>
                  </a:lnTo>
                  <a:lnTo>
                    <a:pt x="454" y="595"/>
                  </a:lnTo>
                  <a:lnTo>
                    <a:pt x="457" y="597"/>
                  </a:lnTo>
                  <a:lnTo>
                    <a:pt x="464" y="611"/>
                  </a:lnTo>
                  <a:lnTo>
                    <a:pt x="460" y="612"/>
                  </a:lnTo>
                  <a:lnTo>
                    <a:pt x="471" y="641"/>
                  </a:lnTo>
                  <a:lnTo>
                    <a:pt x="477" y="647"/>
                  </a:lnTo>
                  <a:lnTo>
                    <a:pt x="474" y="655"/>
                  </a:lnTo>
                  <a:lnTo>
                    <a:pt x="434" y="658"/>
                  </a:lnTo>
                  <a:lnTo>
                    <a:pt x="425" y="664"/>
                  </a:lnTo>
                  <a:lnTo>
                    <a:pt x="414" y="658"/>
                  </a:lnTo>
                  <a:lnTo>
                    <a:pt x="396" y="664"/>
                  </a:lnTo>
                  <a:lnTo>
                    <a:pt x="367" y="699"/>
                  </a:lnTo>
                  <a:lnTo>
                    <a:pt x="367" y="725"/>
                  </a:lnTo>
                  <a:lnTo>
                    <a:pt x="359" y="731"/>
                  </a:lnTo>
                  <a:lnTo>
                    <a:pt x="344" y="747"/>
                  </a:lnTo>
                  <a:lnTo>
                    <a:pt x="333" y="744"/>
                  </a:lnTo>
                  <a:lnTo>
                    <a:pt x="313" y="747"/>
                  </a:lnTo>
                  <a:lnTo>
                    <a:pt x="286" y="747"/>
                  </a:lnTo>
                  <a:lnTo>
                    <a:pt x="278" y="754"/>
                  </a:lnTo>
                  <a:lnTo>
                    <a:pt x="266" y="765"/>
                  </a:lnTo>
                  <a:lnTo>
                    <a:pt x="269" y="773"/>
                  </a:lnTo>
                  <a:lnTo>
                    <a:pt x="267" y="783"/>
                  </a:lnTo>
                  <a:lnTo>
                    <a:pt x="275" y="788"/>
                  </a:lnTo>
                  <a:lnTo>
                    <a:pt x="273" y="797"/>
                  </a:lnTo>
                  <a:lnTo>
                    <a:pt x="270" y="797"/>
                  </a:lnTo>
                  <a:lnTo>
                    <a:pt x="270" y="802"/>
                  </a:lnTo>
                  <a:lnTo>
                    <a:pt x="250" y="831"/>
                  </a:lnTo>
                  <a:lnTo>
                    <a:pt x="241" y="831"/>
                  </a:lnTo>
                  <a:lnTo>
                    <a:pt x="229" y="823"/>
                  </a:lnTo>
                  <a:lnTo>
                    <a:pt x="215" y="826"/>
                  </a:lnTo>
                  <a:lnTo>
                    <a:pt x="198" y="825"/>
                  </a:lnTo>
                  <a:lnTo>
                    <a:pt x="169" y="840"/>
                  </a:lnTo>
                  <a:lnTo>
                    <a:pt x="151" y="840"/>
                  </a:lnTo>
                  <a:lnTo>
                    <a:pt x="142" y="857"/>
                  </a:lnTo>
                  <a:lnTo>
                    <a:pt x="125" y="857"/>
                  </a:lnTo>
                  <a:lnTo>
                    <a:pt x="121" y="854"/>
                  </a:lnTo>
                  <a:lnTo>
                    <a:pt x="110" y="857"/>
                  </a:lnTo>
                  <a:lnTo>
                    <a:pt x="64" y="802"/>
                  </a:lnTo>
                  <a:lnTo>
                    <a:pt x="75" y="766"/>
                  </a:lnTo>
                  <a:lnTo>
                    <a:pt x="0" y="672"/>
                  </a:lnTo>
                  <a:lnTo>
                    <a:pt x="6" y="632"/>
                  </a:lnTo>
                  <a:close/>
                  <a:moveTo>
                    <a:pt x="298" y="69"/>
                  </a:moveTo>
                  <a:lnTo>
                    <a:pt x="298" y="59"/>
                  </a:lnTo>
                  <a:lnTo>
                    <a:pt x="305" y="46"/>
                  </a:lnTo>
                  <a:lnTo>
                    <a:pt x="307" y="25"/>
                  </a:lnTo>
                  <a:lnTo>
                    <a:pt x="304" y="21"/>
                  </a:lnTo>
                  <a:lnTo>
                    <a:pt x="307" y="12"/>
                  </a:lnTo>
                  <a:lnTo>
                    <a:pt x="302" y="8"/>
                  </a:lnTo>
                  <a:lnTo>
                    <a:pt x="305" y="5"/>
                  </a:lnTo>
                  <a:lnTo>
                    <a:pt x="310" y="6"/>
                  </a:lnTo>
                  <a:lnTo>
                    <a:pt x="305" y="0"/>
                  </a:lnTo>
                  <a:lnTo>
                    <a:pt x="299" y="2"/>
                  </a:lnTo>
                  <a:lnTo>
                    <a:pt x="293" y="0"/>
                  </a:lnTo>
                  <a:lnTo>
                    <a:pt x="290" y="23"/>
                  </a:lnTo>
                  <a:lnTo>
                    <a:pt x="286" y="28"/>
                  </a:lnTo>
                  <a:lnTo>
                    <a:pt x="281" y="23"/>
                  </a:lnTo>
                  <a:lnTo>
                    <a:pt x="278" y="31"/>
                  </a:lnTo>
                  <a:lnTo>
                    <a:pt x="278" y="36"/>
                  </a:lnTo>
                  <a:lnTo>
                    <a:pt x="289" y="40"/>
                  </a:lnTo>
                  <a:lnTo>
                    <a:pt x="290" y="68"/>
                  </a:lnTo>
                  <a:lnTo>
                    <a:pt x="298" y="69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11" name="Freeform 108"/>
            <p:cNvSpPr>
              <a:spLocks noChangeArrowheads="1"/>
            </p:cNvSpPr>
            <p:nvPr/>
          </p:nvSpPr>
          <p:spPr bwMode="auto">
            <a:xfrm>
              <a:off x="6065838" y="4002088"/>
              <a:ext cx="355600" cy="219075"/>
            </a:xfrm>
            <a:custGeom>
              <a:avLst/>
              <a:gdLst>
                <a:gd name="T0" fmla="*/ 24 w 988"/>
                <a:gd name="T1" fmla="*/ 234 h 608"/>
                <a:gd name="T2" fmla="*/ 45 w 988"/>
                <a:gd name="T3" fmla="*/ 222 h 608"/>
                <a:gd name="T4" fmla="*/ 53 w 988"/>
                <a:gd name="T5" fmla="*/ 180 h 608"/>
                <a:gd name="T6" fmla="*/ 85 w 988"/>
                <a:gd name="T7" fmla="*/ 133 h 608"/>
                <a:gd name="T8" fmla="*/ 160 w 988"/>
                <a:gd name="T9" fmla="*/ 154 h 608"/>
                <a:gd name="T10" fmla="*/ 302 w 988"/>
                <a:gd name="T11" fmla="*/ 217 h 608"/>
                <a:gd name="T12" fmla="*/ 454 w 988"/>
                <a:gd name="T13" fmla="*/ 92 h 608"/>
                <a:gd name="T14" fmla="*/ 755 w 988"/>
                <a:gd name="T15" fmla="*/ 40 h 608"/>
                <a:gd name="T16" fmla="*/ 819 w 988"/>
                <a:gd name="T17" fmla="*/ 170 h 608"/>
                <a:gd name="T18" fmla="*/ 846 w 988"/>
                <a:gd name="T19" fmla="*/ 229 h 608"/>
                <a:gd name="T20" fmla="*/ 788 w 988"/>
                <a:gd name="T21" fmla="*/ 269 h 608"/>
                <a:gd name="T22" fmla="*/ 793 w 988"/>
                <a:gd name="T23" fmla="*/ 297 h 608"/>
                <a:gd name="T24" fmla="*/ 793 w 988"/>
                <a:gd name="T25" fmla="*/ 310 h 608"/>
                <a:gd name="T26" fmla="*/ 742 w 988"/>
                <a:gd name="T27" fmla="*/ 333 h 608"/>
                <a:gd name="T28" fmla="*/ 660 w 988"/>
                <a:gd name="T29" fmla="*/ 358 h 608"/>
                <a:gd name="T30" fmla="*/ 562 w 988"/>
                <a:gd name="T31" fmla="*/ 393 h 608"/>
                <a:gd name="T32" fmla="*/ 539 w 988"/>
                <a:gd name="T33" fmla="*/ 399 h 608"/>
                <a:gd name="T34" fmla="*/ 498 w 988"/>
                <a:gd name="T35" fmla="*/ 446 h 608"/>
                <a:gd name="T36" fmla="*/ 483 w 988"/>
                <a:gd name="T37" fmla="*/ 442 h 608"/>
                <a:gd name="T38" fmla="*/ 463 w 988"/>
                <a:gd name="T39" fmla="*/ 452 h 608"/>
                <a:gd name="T40" fmla="*/ 440 w 988"/>
                <a:gd name="T41" fmla="*/ 443 h 608"/>
                <a:gd name="T42" fmla="*/ 409 w 988"/>
                <a:gd name="T43" fmla="*/ 475 h 608"/>
                <a:gd name="T44" fmla="*/ 368 w 988"/>
                <a:gd name="T45" fmla="*/ 488 h 608"/>
                <a:gd name="T46" fmla="*/ 314 w 988"/>
                <a:gd name="T47" fmla="*/ 498 h 608"/>
                <a:gd name="T48" fmla="*/ 285 w 988"/>
                <a:gd name="T49" fmla="*/ 494 h 608"/>
                <a:gd name="T50" fmla="*/ 270 w 988"/>
                <a:gd name="T51" fmla="*/ 488 h 608"/>
                <a:gd name="T52" fmla="*/ 240 w 988"/>
                <a:gd name="T53" fmla="*/ 504 h 608"/>
                <a:gd name="T54" fmla="*/ 223 w 988"/>
                <a:gd name="T55" fmla="*/ 527 h 608"/>
                <a:gd name="T56" fmla="*/ 191 w 988"/>
                <a:gd name="T57" fmla="*/ 555 h 608"/>
                <a:gd name="T58" fmla="*/ 166 w 988"/>
                <a:gd name="T59" fmla="*/ 546 h 608"/>
                <a:gd name="T60" fmla="*/ 137 w 988"/>
                <a:gd name="T61" fmla="*/ 562 h 608"/>
                <a:gd name="T62" fmla="*/ 110 w 988"/>
                <a:gd name="T63" fmla="*/ 561 h 608"/>
                <a:gd name="T64" fmla="*/ 87 w 988"/>
                <a:gd name="T65" fmla="*/ 550 h 608"/>
                <a:gd name="T66" fmla="*/ 65 w 988"/>
                <a:gd name="T67" fmla="*/ 512 h 608"/>
                <a:gd name="T68" fmla="*/ 65 w 988"/>
                <a:gd name="T69" fmla="*/ 484 h 608"/>
                <a:gd name="T70" fmla="*/ 44 w 988"/>
                <a:gd name="T71" fmla="*/ 442 h 608"/>
                <a:gd name="T72" fmla="*/ 13 w 988"/>
                <a:gd name="T73" fmla="*/ 341 h 608"/>
                <a:gd name="T74" fmla="*/ 4 w 988"/>
                <a:gd name="T75" fmla="*/ 329 h 608"/>
                <a:gd name="T76" fmla="*/ 12 w 988"/>
                <a:gd name="T77" fmla="*/ 321 h 608"/>
                <a:gd name="T78" fmla="*/ 21 w 988"/>
                <a:gd name="T79" fmla="*/ 313 h 608"/>
                <a:gd name="T80" fmla="*/ 15 w 988"/>
                <a:gd name="T81" fmla="*/ 248 h 608"/>
                <a:gd name="T82" fmla="*/ 788 w 988"/>
                <a:gd name="T83" fmla="*/ 604 h 608"/>
                <a:gd name="T84" fmla="*/ 827 w 988"/>
                <a:gd name="T85" fmla="*/ 605 h 608"/>
                <a:gd name="T86" fmla="*/ 788 w 988"/>
                <a:gd name="T87" fmla="*/ 604 h 608"/>
                <a:gd name="T88" fmla="*/ 898 w 988"/>
                <a:gd name="T89" fmla="*/ 573 h 608"/>
                <a:gd name="T90" fmla="*/ 909 w 988"/>
                <a:gd name="T91" fmla="*/ 553 h 608"/>
                <a:gd name="T92" fmla="*/ 924 w 988"/>
                <a:gd name="T93" fmla="*/ 562 h 608"/>
                <a:gd name="T94" fmla="*/ 946 w 988"/>
                <a:gd name="T95" fmla="*/ 561 h 608"/>
                <a:gd name="T96" fmla="*/ 973 w 988"/>
                <a:gd name="T97" fmla="*/ 564 h 608"/>
                <a:gd name="T98" fmla="*/ 987 w 988"/>
                <a:gd name="T99" fmla="*/ 572 h 608"/>
                <a:gd name="T100" fmla="*/ 969 w 988"/>
                <a:gd name="T101" fmla="*/ 581 h 608"/>
                <a:gd name="T102" fmla="*/ 926 w 988"/>
                <a:gd name="T103" fmla="*/ 596 h 608"/>
                <a:gd name="T104" fmla="*/ 900 w 988"/>
                <a:gd name="T105" fmla="*/ 58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8" h="608">
                  <a:moveTo>
                    <a:pt x="10" y="232"/>
                  </a:moveTo>
                  <a:lnTo>
                    <a:pt x="24" y="234"/>
                  </a:lnTo>
                  <a:lnTo>
                    <a:pt x="36" y="238"/>
                  </a:lnTo>
                  <a:lnTo>
                    <a:pt x="45" y="222"/>
                  </a:lnTo>
                  <a:lnTo>
                    <a:pt x="67" y="208"/>
                  </a:lnTo>
                  <a:lnTo>
                    <a:pt x="53" y="180"/>
                  </a:lnTo>
                  <a:lnTo>
                    <a:pt x="62" y="142"/>
                  </a:lnTo>
                  <a:lnTo>
                    <a:pt x="85" y="133"/>
                  </a:lnTo>
                  <a:lnTo>
                    <a:pt x="110" y="153"/>
                  </a:lnTo>
                  <a:lnTo>
                    <a:pt x="160" y="154"/>
                  </a:lnTo>
                  <a:lnTo>
                    <a:pt x="230" y="182"/>
                  </a:lnTo>
                  <a:lnTo>
                    <a:pt x="302" y="217"/>
                  </a:lnTo>
                  <a:lnTo>
                    <a:pt x="305" y="292"/>
                  </a:lnTo>
                  <a:lnTo>
                    <a:pt x="454" y="92"/>
                  </a:lnTo>
                  <a:lnTo>
                    <a:pt x="761" y="0"/>
                  </a:lnTo>
                  <a:lnTo>
                    <a:pt x="755" y="40"/>
                  </a:lnTo>
                  <a:lnTo>
                    <a:pt x="830" y="134"/>
                  </a:lnTo>
                  <a:lnTo>
                    <a:pt x="819" y="170"/>
                  </a:lnTo>
                  <a:lnTo>
                    <a:pt x="865" y="225"/>
                  </a:lnTo>
                  <a:lnTo>
                    <a:pt x="846" y="229"/>
                  </a:lnTo>
                  <a:lnTo>
                    <a:pt x="816" y="235"/>
                  </a:lnTo>
                  <a:lnTo>
                    <a:pt x="788" y="269"/>
                  </a:lnTo>
                  <a:lnTo>
                    <a:pt x="785" y="290"/>
                  </a:lnTo>
                  <a:lnTo>
                    <a:pt x="793" y="297"/>
                  </a:lnTo>
                  <a:lnTo>
                    <a:pt x="790" y="301"/>
                  </a:lnTo>
                  <a:lnTo>
                    <a:pt x="793" y="310"/>
                  </a:lnTo>
                  <a:lnTo>
                    <a:pt x="758" y="318"/>
                  </a:lnTo>
                  <a:lnTo>
                    <a:pt x="742" y="333"/>
                  </a:lnTo>
                  <a:lnTo>
                    <a:pt x="710" y="348"/>
                  </a:lnTo>
                  <a:lnTo>
                    <a:pt x="660" y="358"/>
                  </a:lnTo>
                  <a:lnTo>
                    <a:pt x="652" y="367"/>
                  </a:lnTo>
                  <a:lnTo>
                    <a:pt x="562" y="393"/>
                  </a:lnTo>
                  <a:lnTo>
                    <a:pt x="554" y="393"/>
                  </a:lnTo>
                  <a:lnTo>
                    <a:pt x="539" y="399"/>
                  </a:lnTo>
                  <a:lnTo>
                    <a:pt x="522" y="426"/>
                  </a:lnTo>
                  <a:lnTo>
                    <a:pt x="498" y="446"/>
                  </a:lnTo>
                  <a:lnTo>
                    <a:pt x="487" y="446"/>
                  </a:lnTo>
                  <a:lnTo>
                    <a:pt x="483" y="442"/>
                  </a:lnTo>
                  <a:lnTo>
                    <a:pt x="475" y="449"/>
                  </a:lnTo>
                  <a:lnTo>
                    <a:pt x="463" y="452"/>
                  </a:lnTo>
                  <a:lnTo>
                    <a:pt x="452" y="443"/>
                  </a:lnTo>
                  <a:lnTo>
                    <a:pt x="440" y="443"/>
                  </a:lnTo>
                  <a:lnTo>
                    <a:pt x="411" y="466"/>
                  </a:lnTo>
                  <a:lnTo>
                    <a:pt x="409" y="475"/>
                  </a:lnTo>
                  <a:lnTo>
                    <a:pt x="399" y="484"/>
                  </a:lnTo>
                  <a:lnTo>
                    <a:pt x="368" y="488"/>
                  </a:lnTo>
                  <a:lnTo>
                    <a:pt x="330" y="503"/>
                  </a:lnTo>
                  <a:lnTo>
                    <a:pt x="314" y="498"/>
                  </a:lnTo>
                  <a:lnTo>
                    <a:pt x="310" y="492"/>
                  </a:lnTo>
                  <a:lnTo>
                    <a:pt x="285" y="494"/>
                  </a:lnTo>
                  <a:lnTo>
                    <a:pt x="282" y="489"/>
                  </a:lnTo>
                  <a:lnTo>
                    <a:pt x="270" y="488"/>
                  </a:lnTo>
                  <a:lnTo>
                    <a:pt x="259" y="491"/>
                  </a:lnTo>
                  <a:lnTo>
                    <a:pt x="240" y="504"/>
                  </a:lnTo>
                  <a:lnTo>
                    <a:pt x="230" y="526"/>
                  </a:lnTo>
                  <a:lnTo>
                    <a:pt x="223" y="527"/>
                  </a:lnTo>
                  <a:lnTo>
                    <a:pt x="206" y="549"/>
                  </a:lnTo>
                  <a:lnTo>
                    <a:pt x="191" y="555"/>
                  </a:lnTo>
                  <a:lnTo>
                    <a:pt x="183" y="546"/>
                  </a:lnTo>
                  <a:lnTo>
                    <a:pt x="166" y="546"/>
                  </a:lnTo>
                  <a:lnTo>
                    <a:pt x="149" y="559"/>
                  </a:lnTo>
                  <a:lnTo>
                    <a:pt x="137" y="562"/>
                  </a:lnTo>
                  <a:lnTo>
                    <a:pt x="114" y="556"/>
                  </a:lnTo>
                  <a:lnTo>
                    <a:pt x="110" y="561"/>
                  </a:lnTo>
                  <a:lnTo>
                    <a:pt x="93" y="564"/>
                  </a:lnTo>
                  <a:lnTo>
                    <a:pt x="87" y="550"/>
                  </a:lnTo>
                  <a:lnTo>
                    <a:pt x="84" y="530"/>
                  </a:lnTo>
                  <a:lnTo>
                    <a:pt x="65" y="512"/>
                  </a:lnTo>
                  <a:lnTo>
                    <a:pt x="58" y="489"/>
                  </a:lnTo>
                  <a:lnTo>
                    <a:pt x="65" y="484"/>
                  </a:lnTo>
                  <a:lnTo>
                    <a:pt x="65" y="462"/>
                  </a:lnTo>
                  <a:lnTo>
                    <a:pt x="44" y="442"/>
                  </a:lnTo>
                  <a:lnTo>
                    <a:pt x="33" y="367"/>
                  </a:lnTo>
                  <a:lnTo>
                    <a:pt x="13" y="341"/>
                  </a:lnTo>
                  <a:lnTo>
                    <a:pt x="13" y="329"/>
                  </a:lnTo>
                  <a:lnTo>
                    <a:pt x="4" y="329"/>
                  </a:lnTo>
                  <a:lnTo>
                    <a:pt x="0" y="318"/>
                  </a:lnTo>
                  <a:lnTo>
                    <a:pt x="12" y="321"/>
                  </a:lnTo>
                  <a:lnTo>
                    <a:pt x="12" y="313"/>
                  </a:lnTo>
                  <a:lnTo>
                    <a:pt x="21" y="313"/>
                  </a:lnTo>
                  <a:lnTo>
                    <a:pt x="23" y="287"/>
                  </a:lnTo>
                  <a:lnTo>
                    <a:pt x="15" y="248"/>
                  </a:lnTo>
                  <a:lnTo>
                    <a:pt x="10" y="232"/>
                  </a:lnTo>
                  <a:close/>
                  <a:moveTo>
                    <a:pt x="788" y="604"/>
                  </a:moveTo>
                  <a:lnTo>
                    <a:pt x="805" y="599"/>
                  </a:lnTo>
                  <a:lnTo>
                    <a:pt x="827" y="605"/>
                  </a:lnTo>
                  <a:lnTo>
                    <a:pt x="810" y="607"/>
                  </a:lnTo>
                  <a:lnTo>
                    <a:pt x="788" y="604"/>
                  </a:lnTo>
                  <a:close/>
                  <a:moveTo>
                    <a:pt x="889" y="579"/>
                  </a:moveTo>
                  <a:lnTo>
                    <a:pt x="898" y="573"/>
                  </a:lnTo>
                  <a:lnTo>
                    <a:pt x="900" y="561"/>
                  </a:lnTo>
                  <a:lnTo>
                    <a:pt x="909" y="553"/>
                  </a:lnTo>
                  <a:lnTo>
                    <a:pt x="920" y="555"/>
                  </a:lnTo>
                  <a:lnTo>
                    <a:pt x="924" y="562"/>
                  </a:lnTo>
                  <a:lnTo>
                    <a:pt x="935" y="566"/>
                  </a:lnTo>
                  <a:lnTo>
                    <a:pt x="946" y="561"/>
                  </a:lnTo>
                  <a:lnTo>
                    <a:pt x="963" y="558"/>
                  </a:lnTo>
                  <a:lnTo>
                    <a:pt x="973" y="564"/>
                  </a:lnTo>
                  <a:lnTo>
                    <a:pt x="986" y="566"/>
                  </a:lnTo>
                  <a:lnTo>
                    <a:pt x="987" y="572"/>
                  </a:lnTo>
                  <a:lnTo>
                    <a:pt x="981" y="579"/>
                  </a:lnTo>
                  <a:lnTo>
                    <a:pt x="969" y="581"/>
                  </a:lnTo>
                  <a:lnTo>
                    <a:pt x="950" y="592"/>
                  </a:lnTo>
                  <a:lnTo>
                    <a:pt x="926" y="596"/>
                  </a:lnTo>
                  <a:lnTo>
                    <a:pt x="909" y="593"/>
                  </a:lnTo>
                  <a:lnTo>
                    <a:pt x="900" y="584"/>
                  </a:lnTo>
                  <a:lnTo>
                    <a:pt x="889" y="579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12" name="Freeform 109"/>
            <p:cNvSpPr>
              <a:spLocks noChangeArrowheads="1"/>
            </p:cNvSpPr>
            <p:nvPr/>
          </p:nvSpPr>
          <p:spPr bwMode="auto">
            <a:xfrm>
              <a:off x="5527675" y="3616325"/>
              <a:ext cx="366713" cy="306388"/>
            </a:xfrm>
            <a:custGeom>
              <a:avLst/>
              <a:gdLst>
                <a:gd name="T0" fmla="*/ 810 w 1019"/>
                <a:gd name="T1" fmla="*/ 154 h 853"/>
                <a:gd name="T2" fmla="*/ 760 w 1019"/>
                <a:gd name="T3" fmla="*/ 47 h 853"/>
                <a:gd name="T4" fmla="*/ 725 w 1019"/>
                <a:gd name="T5" fmla="*/ 33 h 853"/>
                <a:gd name="T6" fmla="*/ 610 w 1019"/>
                <a:gd name="T7" fmla="*/ 44 h 853"/>
                <a:gd name="T8" fmla="*/ 589 w 1019"/>
                <a:gd name="T9" fmla="*/ 53 h 853"/>
                <a:gd name="T10" fmla="*/ 560 w 1019"/>
                <a:gd name="T11" fmla="*/ 38 h 853"/>
                <a:gd name="T12" fmla="*/ 558 w 1019"/>
                <a:gd name="T13" fmla="*/ 14 h 853"/>
                <a:gd name="T14" fmla="*/ 500 w 1019"/>
                <a:gd name="T15" fmla="*/ 3 h 853"/>
                <a:gd name="T16" fmla="*/ 511 w 1019"/>
                <a:gd name="T17" fmla="*/ 15 h 853"/>
                <a:gd name="T18" fmla="*/ 462 w 1019"/>
                <a:gd name="T19" fmla="*/ 23 h 853"/>
                <a:gd name="T20" fmla="*/ 472 w 1019"/>
                <a:gd name="T21" fmla="*/ 12 h 853"/>
                <a:gd name="T22" fmla="*/ 445 w 1019"/>
                <a:gd name="T23" fmla="*/ 9 h 853"/>
                <a:gd name="T24" fmla="*/ 404 w 1019"/>
                <a:gd name="T25" fmla="*/ 33 h 853"/>
                <a:gd name="T26" fmla="*/ 362 w 1019"/>
                <a:gd name="T27" fmla="*/ 64 h 853"/>
                <a:gd name="T28" fmla="*/ 287 w 1019"/>
                <a:gd name="T29" fmla="*/ 44 h 853"/>
                <a:gd name="T30" fmla="*/ 226 w 1019"/>
                <a:gd name="T31" fmla="*/ 30 h 853"/>
                <a:gd name="T32" fmla="*/ 168 w 1019"/>
                <a:gd name="T33" fmla="*/ 15 h 853"/>
                <a:gd name="T34" fmla="*/ 32 w 1019"/>
                <a:gd name="T35" fmla="*/ 1 h 853"/>
                <a:gd name="T36" fmla="*/ 20 w 1019"/>
                <a:gd name="T37" fmla="*/ 18 h 853"/>
                <a:gd name="T38" fmla="*/ 22 w 1019"/>
                <a:gd name="T39" fmla="*/ 92 h 853"/>
                <a:gd name="T40" fmla="*/ 11 w 1019"/>
                <a:gd name="T41" fmla="*/ 168 h 853"/>
                <a:gd name="T42" fmla="*/ 1018 w 1019"/>
                <a:gd name="T43" fmla="*/ 844 h 853"/>
                <a:gd name="T44" fmla="*/ 985 w 1019"/>
                <a:gd name="T45" fmla="*/ 818 h 853"/>
                <a:gd name="T46" fmla="*/ 952 w 1019"/>
                <a:gd name="T47" fmla="*/ 782 h 853"/>
                <a:gd name="T48" fmla="*/ 904 w 1019"/>
                <a:gd name="T49" fmla="*/ 769 h 853"/>
                <a:gd name="T50" fmla="*/ 893 w 1019"/>
                <a:gd name="T51" fmla="*/ 696 h 853"/>
                <a:gd name="T52" fmla="*/ 894 w 1019"/>
                <a:gd name="T53" fmla="*/ 682 h 853"/>
                <a:gd name="T54" fmla="*/ 902 w 1019"/>
                <a:gd name="T55" fmla="*/ 673 h 853"/>
                <a:gd name="T56" fmla="*/ 882 w 1019"/>
                <a:gd name="T57" fmla="*/ 655 h 853"/>
                <a:gd name="T58" fmla="*/ 833 w 1019"/>
                <a:gd name="T59" fmla="*/ 574 h 853"/>
                <a:gd name="T60" fmla="*/ 766 w 1019"/>
                <a:gd name="T61" fmla="*/ 469 h 853"/>
                <a:gd name="T62" fmla="*/ 754 w 1019"/>
                <a:gd name="T63" fmla="*/ 406 h 853"/>
                <a:gd name="T64" fmla="*/ 719 w 1019"/>
                <a:gd name="T65" fmla="*/ 358 h 853"/>
                <a:gd name="T66" fmla="*/ 712 w 1019"/>
                <a:gd name="T67" fmla="*/ 319 h 853"/>
                <a:gd name="T68" fmla="*/ 631 w 1019"/>
                <a:gd name="T69" fmla="*/ 231 h 853"/>
                <a:gd name="T70" fmla="*/ 616 w 1019"/>
                <a:gd name="T71" fmla="*/ 179 h 853"/>
                <a:gd name="T72" fmla="*/ 622 w 1019"/>
                <a:gd name="T73" fmla="*/ 168 h 853"/>
                <a:gd name="T74" fmla="*/ 644 w 1019"/>
                <a:gd name="T75" fmla="*/ 197 h 853"/>
                <a:gd name="T76" fmla="*/ 676 w 1019"/>
                <a:gd name="T77" fmla="*/ 251 h 853"/>
                <a:gd name="T78" fmla="*/ 711 w 1019"/>
                <a:gd name="T79" fmla="*/ 292 h 853"/>
                <a:gd name="T80" fmla="*/ 774 w 1019"/>
                <a:gd name="T81" fmla="*/ 348 h 853"/>
                <a:gd name="T82" fmla="*/ 793 w 1019"/>
                <a:gd name="T83" fmla="*/ 299 h 853"/>
                <a:gd name="T84" fmla="*/ 798 w 1019"/>
                <a:gd name="T85" fmla="*/ 25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19" h="853">
                  <a:moveTo>
                    <a:pt x="813" y="200"/>
                  </a:moveTo>
                  <a:lnTo>
                    <a:pt x="803" y="173"/>
                  </a:lnTo>
                  <a:lnTo>
                    <a:pt x="810" y="154"/>
                  </a:lnTo>
                  <a:lnTo>
                    <a:pt x="792" y="111"/>
                  </a:lnTo>
                  <a:lnTo>
                    <a:pt x="769" y="76"/>
                  </a:lnTo>
                  <a:lnTo>
                    <a:pt x="760" y="47"/>
                  </a:lnTo>
                  <a:lnTo>
                    <a:pt x="745" y="23"/>
                  </a:lnTo>
                  <a:lnTo>
                    <a:pt x="735" y="18"/>
                  </a:lnTo>
                  <a:lnTo>
                    <a:pt x="725" y="33"/>
                  </a:lnTo>
                  <a:lnTo>
                    <a:pt x="703" y="41"/>
                  </a:lnTo>
                  <a:lnTo>
                    <a:pt x="651" y="33"/>
                  </a:lnTo>
                  <a:lnTo>
                    <a:pt x="610" y="44"/>
                  </a:lnTo>
                  <a:lnTo>
                    <a:pt x="581" y="23"/>
                  </a:lnTo>
                  <a:lnTo>
                    <a:pt x="578" y="37"/>
                  </a:lnTo>
                  <a:lnTo>
                    <a:pt x="589" y="53"/>
                  </a:lnTo>
                  <a:lnTo>
                    <a:pt x="589" y="64"/>
                  </a:lnTo>
                  <a:lnTo>
                    <a:pt x="576" y="47"/>
                  </a:lnTo>
                  <a:lnTo>
                    <a:pt x="560" y="38"/>
                  </a:lnTo>
                  <a:lnTo>
                    <a:pt x="557" y="24"/>
                  </a:lnTo>
                  <a:lnTo>
                    <a:pt x="564" y="21"/>
                  </a:lnTo>
                  <a:lnTo>
                    <a:pt x="558" y="14"/>
                  </a:lnTo>
                  <a:lnTo>
                    <a:pt x="544" y="15"/>
                  </a:lnTo>
                  <a:lnTo>
                    <a:pt x="528" y="11"/>
                  </a:lnTo>
                  <a:lnTo>
                    <a:pt x="500" y="3"/>
                  </a:lnTo>
                  <a:lnTo>
                    <a:pt x="495" y="8"/>
                  </a:lnTo>
                  <a:lnTo>
                    <a:pt x="508" y="11"/>
                  </a:lnTo>
                  <a:lnTo>
                    <a:pt x="511" y="15"/>
                  </a:lnTo>
                  <a:lnTo>
                    <a:pt x="494" y="18"/>
                  </a:lnTo>
                  <a:lnTo>
                    <a:pt x="479" y="15"/>
                  </a:lnTo>
                  <a:lnTo>
                    <a:pt x="462" y="23"/>
                  </a:lnTo>
                  <a:lnTo>
                    <a:pt x="456" y="18"/>
                  </a:lnTo>
                  <a:lnTo>
                    <a:pt x="456" y="14"/>
                  </a:lnTo>
                  <a:lnTo>
                    <a:pt x="472" y="12"/>
                  </a:lnTo>
                  <a:lnTo>
                    <a:pt x="485" y="6"/>
                  </a:lnTo>
                  <a:lnTo>
                    <a:pt x="468" y="9"/>
                  </a:lnTo>
                  <a:lnTo>
                    <a:pt x="445" y="9"/>
                  </a:lnTo>
                  <a:lnTo>
                    <a:pt x="436" y="17"/>
                  </a:lnTo>
                  <a:lnTo>
                    <a:pt x="414" y="27"/>
                  </a:lnTo>
                  <a:lnTo>
                    <a:pt x="404" y="33"/>
                  </a:lnTo>
                  <a:lnTo>
                    <a:pt x="382" y="40"/>
                  </a:lnTo>
                  <a:lnTo>
                    <a:pt x="365" y="56"/>
                  </a:lnTo>
                  <a:lnTo>
                    <a:pt x="362" y="64"/>
                  </a:lnTo>
                  <a:lnTo>
                    <a:pt x="335" y="64"/>
                  </a:lnTo>
                  <a:lnTo>
                    <a:pt x="306" y="46"/>
                  </a:lnTo>
                  <a:lnTo>
                    <a:pt x="287" y="44"/>
                  </a:lnTo>
                  <a:lnTo>
                    <a:pt x="260" y="46"/>
                  </a:lnTo>
                  <a:lnTo>
                    <a:pt x="236" y="30"/>
                  </a:lnTo>
                  <a:lnTo>
                    <a:pt x="226" y="30"/>
                  </a:lnTo>
                  <a:lnTo>
                    <a:pt x="217" y="37"/>
                  </a:lnTo>
                  <a:lnTo>
                    <a:pt x="194" y="21"/>
                  </a:lnTo>
                  <a:lnTo>
                    <a:pt x="168" y="15"/>
                  </a:lnTo>
                  <a:lnTo>
                    <a:pt x="104" y="11"/>
                  </a:lnTo>
                  <a:lnTo>
                    <a:pt x="73" y="0"/>
                  </a:lnTo>
                  <a:lnTo>
                    <a:pt x="32" y="1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0" y="18"/>
                  </a:lnTo>
                  <a:lnTo>
                    <a:pt x="12" y="52"/>
                  </a:lnTo>
                  <a:lnTo>
                    <a:pt x="22" y="75"/>
                  </a:lnTo>
                  <a:lnTo>
                    <a:pt x="22" y="92"/>
                  </a:lnTo>
                  <a:lnTo>
                    <a:pt x="11" y="121"/>
                  </a:lnTo>
                  <a:lnTo>
                    <a:pt x="0" y="147"/>
                  </a:lnTo>
                  <a:lnTo>
                    <a:pt x="11" y="168"/>
                  </a:lnTo>
                  <a:lnTo>
                    <a:pt x="20" y="209"/>
                  </a:lnTo>
                  <a:lnTo>
                    <a:pt x="48" y="852"/>
                  </a:lnTo>
                  <a:lnTo>
                    <a:pt x="1018" y="844"/>
                  </a:lnTo>
                  <a:lnTo>
                    <a:pt x="1018" y="843"/>
                  </a:lnTo>
                  <a:lnTo>
                    <a:pt x="1004" y="838"/>
                  </a:lnTo>
                  <a:lnTo>
                    <a:pt x="985" y="818"/>
                  </a:lnTo>
                  <a:lnTo>
                    <a:pt x="980" y="807"/>
                  </a:lnTo>
                  <a:lnTo>
                    <a:pt x="963" y="803"/>
                  </a:lnTo>
                  <a:lnTo>
                    <a:pt x="952" y="782"/>
                  </a:lnTo>
                  <a:lnTo>
                    <a:pt x="943" y="786"/>
                  </a:lnTo>
                  <a:lnTo>
                    <a:pt x="928" y="786"/>
                  </a:lnTo>
                  <a:lnTo>
                    <a:pt x="904" y="769"/>
                  </a:lnTo>
                  <a:lnTo>
                    <a:pt x="890" y="726"/>
                  </a:lnTo>
                  <a:lnTo>
                    <a:pt x="893" y="716"/>
                  </a:lnTo>
                  <a:lnTo>
                    <a:pt x="893" y="696"/>
                  </a:lnTo>
                  <a:lnTo>
                    <a:pt x="887" y="685"/>
                  </a:lnTo>
                  <a:lnTo>
                    <a:pt x="888" y="678"/>
                  </a:lnTo>
                  <a:lnTo>
                    <a:pt x="894" y="682"/>
                  </a:lnTo>
                  <a:lnTo>
                    <a:pt x="919" y="684"/>
                  </a:lnTo>
                  <a:lnTo>
                    <a:pt x="910" y="674"/>
                  </a:lnTo>
                  <a:lnTo>
                    <a:pt x="902" y="673"/>
                  </a:lnTo>
                  <a:lnTo>
                    <a:pt x="888" y="653"/>
                  </a:lnTo>
                  <a:lnTo>
                    <a:pt x="884" y="649"/>
                  </a:lnTo>
                  <a:lnTo>
                    <a:pt x="882" y="655"/>
                  </a:lnTo>
                  <a:lnTo>
                    <a:pt x="873" y="642"/>
                  </a:lnTo>
                  <a:lnTo>
                    <a:pt x="865" y="621"/>
                  </a:lnTo>
                  <a:lnTo>
                    <a:pt x="833" y="574"/>
                  </a:lnTo>
                  <a:lnTo>
                    <a:pt x="819" y="566"/>
                  </a:lnTo>
                  <a:lnTo>
                    <a:pt x="816" y="543"/>
                  </a:lnTo>
                  <a:lnTo>
                    <a:pt x="766" y="469"/>
                  </a:lnTo>
                  <a:lnTo>
                    <a:pt x="766" y="451"/>
                  </a:lnTo>
                  <a:lnTo>
                    <a:pt x="757" y="439"/>
                  </a:lnTo>
                  <a:lnTo>
                    <a:pt x="754" y="406"/>
                  </a:lnTo>
                  <a:lnTo>
                    <a:pt x="746" y="396"/>
                  </a:lnTo>
                  <a:lnTo>
                    <a:pt x="746" y="387"/>
                  </a:lnTo>
                  <a:lnTo>
                    <a:pt x="719" y="358"/>
                  </a:lnTo>
                  <a:lnTo>
                    <a:pt x="717" y="345"/>
                  </a:lnTo>
                  <a:lnTo>
                    <a:pt x="720" y="333"/>
                  </a:lnTo>
                  <a:lnTo>
                    <a:pt x="712" y="319"/>
                  </a:lnTo>
                  <a:lnTo>
                    <a:pt x="667" y="280"/>
                  </a:lnTo>
                  <a:lnTo>
                    <a:pt x="662" y="267"/>
                  </a:lnTo>
                  <a:lnTo>
                    <a:pt x="631" y="231"/>
                  </a:lnTo>
                  <a:lnTo>
                    <a:pt x="631" y="212"/>
                  </a:lnTo>
                  <a:lnTo>
                    <a:pt x="615" y="191"/>
                  </a:lnTo>
                  <a:lnTo>
                    <a:pt x="616" y="179"/>
                  </a:lnTo>
                  <a:lnTo>
                    <a:pt x="616" y="168"/>
                  </a:lnTo>
                  <a:lnTo>
                    <a:pt x="619" y="163"/>
                  </a:lnTo>
                  <a:lnTo>
                    <a:pt x="622" y="168"/>
                  </a:lnTo>
                  <a:lnTo>
                    <a:pt x="630" y="168"/>
                  </a:lnTo>
                  <a:lnTo>
                    <a:pt x="636" y="188"/>
                  </a:lnTo>
                  <a:lnTo>
                    <a:pt x="644" y="197"/>
                  </a:lnTo>
                  <a:lnTo>
                    <a:pt x="645" y="208"/>
                  </a:lnTo>
                  <a:lnTo>
                    <a:pt x="676" y="234"/>
                  </a:lnTo>
                  <a:lnTo>
                    <a:pt x="676" y="251"/>
                  </a:lnTo>
                  <a:lnTo>
                    <a:pt x="685" y="266"/>
                  </a:lnTo>
                  <a:lnTo>
                    <a:pt x="706" y="277"/>
                  </a:lnTo>
                  <a:lnTo>
                    <a:pt x="711" y="292"/>
                  </a:lnTo>
                  <a:lnTo>
                    <a:pt x="749" y="333"/>
                  </a:lnTo>
                  <a:lnTo>
                    <a:pt x="771" y="344"/>
                  </a:lnTo>
                  <a:lnTo>
                    <a:pt x="774" y="348"/>
                  </a:lnTo>
                  <a:lnTo>
                    <a:pt x="777" y="339"/>
                  </a:lnTo>
                  <a:lnTo>
                    <a:pt x="787" y="328"/>
                  </a:lnTo>
                  <a:lnTo>
                    <a:pt x="793" y="299"/>
                  </a:lnTo>
                  <a:lnTo>
                    <a:pt x="786" y="292"/>
                  </a:lnTo>
                  <a:lnTo>
                    <a:pt x="797" y="267"/>
                  </a:lnTo>
                  <a:lnTo>
                    <a:pt x="798" y="251"/>
                  </a:lnTo>
                  <a:lnTo>
                    <a:pt x="810" y="206"/>
                  </a:lnTo>
                  <a:lnTo>
                    <a:pt x="813" y="20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13" name="Freeform 110"/>
            <p:cNvSpPr>
              <a:spLocks noChangeArrowheads="1"/>
            </p:cNvSpPr>
            <p:nvPr/>
          </p:nvSpPr>
          <p:spPr bwMode="auto">
            <a:xfrm>
              <a:off x="5462588" y="3921125"/>
              <a:ext cx="484187" cy="555625"/>
            </a:xfrm>
            <a:custGeom>
              <a:avLst/>
              <a:gdLst>
                <a:gd name="T0" fmla="*/ 1200 w 1346"/>
                <a:gd name="T1" fmla="*/ 22 h 1545"/>
                <a:gd name="T2" fmla="*/ 1209 w 1346"/>
                <a:gd name="T3" fmla="*/ 60 h 1545"/>
                <a:gd name="T4" fmla="*/ 1212 w 1346"/>
                <a:gd name="T5" fmla="*/ 74 h 1545"/>
                <a:gd name="T6" fmla="*/ 1230 w 1346"/>
                <a:gd name="T7" fmla="*/ 211 h 1545"/>
                <a:gd name="T8" fmla="*/ 1305 w 1346"/>
                <a:gd name="T9" fmla="*/ 315 h 1545"/>
                <a:gd name="T10" fmla="*/ 1334 w 1346"/>
                <a:gd name="T11" fmla="*/ 353 h 1545"/>
                <a:gd name="T12" fmla="*/ 1273 w 1346"/>
                <a:gd name="T13" fmla="*/ 381 h 1545"/>
                <a:gd name="T14" fmla="*/ 1236 w 1346"/>
                <a:gd name="T15" fmla="*/ 410 h 1545"/>
                <a:gd name="T16" fmla="*/ 1230 w 1346"/>
                <a:gd name="T17" fmla="*/ 462 h 1545"/>
                <a:gd name="T18" fmla="*/ 1195 w 1346"/>
                <a:gd name="T19" fmla="*/ 570 h 1545"/>
                <a:gd name="T20" fmla="*/ 1203 w 1346"/>
                <a:gd name="T21" fmla="*/ 651 h 1545"/>
                <a:gd name="T22" fmla="*/ 1158 w 1346"/>
                <a:gd name="T23" fmla="*/ 772 h 1545"/>
                <a:gd name="T24" fmla="*/ 1113 w 1346"/>
                <a:gd name="T25" fmla="*/ 835 h 1545"/>
                <a:gd name="T26" fmla="*/ 1048 w 1346"/>
                <a:gd name="T27" fmla="*/ 934 h 1545"/>
                <a:gd name="T28" fmla="*/ 1029 w 1346"/>
                <a:gd name="T29" fmla="*/ 1011 h 1545"/>
                <a:gd name="T30" fmla="*/ 998 w 1346"/>
                <a:gd name="T31" fmla="*/ 1131 h 1545"/>
                <a:gd name="T32" fmla="*/ 940 w 1346"/>
                <a:gd name="T33" fmla="*/ 1133 h 1545"/>
                <a:gd name="T34" fmla="*/ 940 w 1346"/>
                <a:gd name="T35" fmla="*/ 1189 h 1545"/>
                <a:gd name="T36" fmla="*/ 1004 w 1346"/>
                <a:gd name="T37" fmla="*/ 1228 h 1545"/>
                <a:gd name="T38" fmla="*/ 1056 w 1346"/>
                <a:gd name="T39" fmla="*/ 1275 h 1545"/>
                <a:gd name="T40" fmla="*/ 1097 w 1346"/>
                <a:gd name="T41" fmla="*/ 1355 h 1545"/>
                <a:gd name="T42" fmla="*/ 1032 w 1346"/>
                <a:gd name="T43" fmla="*/ 1455 h 1545"/>
                <a:gd name="T44" fmla="*/ 989 w 1346"/>
                <a:gd name="T45" fmla="*/ 1495 h 1545"/>
                <a:gd name="T46" fmla="*/ 895 w 1346"/>
                <a:gd name="T47" fmla="*/ 1520 h 1545"/>
                <a:gd name="T48" fmla="*/ 856 w 1346"/>
                <a:gd name="T49" fmla="*/ 1544 h 1545"/>
                <a:gd name="T50" fmla="*/ 799 w 1346"/>
                <a:gd name="T51" fmla="*/ 1526 h 1545"/>
                <a:gd name="T52" fmla="*/ 755 w 1346"/>
                <a:gd name="T53" fmla="*/ 1540 h 1545"/>
                <a:gd name="T54" fmla="*/ 723 w 1346"/>
                <a:gd name="T55" fmla="*/ 1529 h 1545"/>
                <a:gd name="T56" fmla="*/ 677 w 1346"/>
                <a:gd name="T57" fmla="*/ 1483 h 1545"/>
                <a:gd name="T58" fmla="*/ 630 w 1346"/>
                <a:gd name="T59" fmla="*/ 1440 h 1545"/>
                <a:gd name="T60" fmla="*/ 588 w 1346"/>
                <a:gd name="T61" fmla="*/ 1458 h 1545"/>
                <a:gd name="T62" fmla="*/ 533 w 1346"/>
                <a:gd name="T63" fmla="*/ 1477 h 1545"/>
                <a:gd name="T64" fmla="*/ 472 w 1346"/>
                <a:gd name="T65" fmla="*/ 1434 h 1545"/>
                <a:gd name="T66" fmla="*/ 446 w 1346"/>
                <a:gd name="T67" fmla="*/ 1397 h 1545"/>
                <a:gd name="T68" fmla="*/ 397 w 1346"/>
                <a:gd name="T69" fmla="*/ 1342 h 1545"/>
                <a:gd name="T70" fmla="*/ 362 w 1346"/>
                <a:gd name="T71" fmla="*/ 1298 h 1545"/>
                <a:gd name="T72" fmla="*/ 309 w 1346"/>
                <a:gd name="T73" fmla="*/ 1243 h 1545"/>
                <a:gd name="T74" fmla="*/ 281 w 1346"/>
                <a:gd name="T75" fmla="*/ 1215 h 1545"/>
                <a:gd name="T76" fmla="*/ 258 w 1346"/>
                <a:gd name="T77" fmla="*/ 1177 h 1545"/>
                <a:gd name="T78" fmla="*/ 195 w 1346"/>
                <a:gd name="T79" fmla="*/ 1139 h 1545"/>
                <a:gd name="T80" fmla="*/ 160 w 1346"/>
                <a:gd name="T81" fmla="*/ 1115 h 1545"/>
                <a:gd name="T82" fmla="*/ 139 w 1346"/>
                <a:gd name="T83" fmla="*/ 1056 h 1545"/>
                <a:gd name="T84" fmla="*/ 98 w 1346"/>
                <a:gd name="T85" fmla="*/ 957 h 1545"/>
                <a:gd name="T86" fmla="*/ 78 w 1346"/>
                <a:gd name="T87" fmla="*/ 913 h 1545"/>
                <a:gd name="T88" fmla="*/ 44 w 1346"/>
                <a:gd name="T89" fmla="*/ 855 h 1545"/>
                <a:gd name="T90" fmla="*/ 39 w 1346"/>
                <a:gd name="T91" fmla="*/ 795 h 1545"/>
                <a:gd name="T92" fmla="*/ 0 w 1346"/>
                <a:gd name="T93" fmla="*/ 766 h 1545"/>
                <a:gd name="T94" fmla="*/ 21 w 1346"/>
                <a:gd name="T95" fmla="*/ 690 h 1545"/>
                <a:gd name="T96" fmla="*/ 50 w 1346"/>
                <a:gd name="T97" fmla="*/ 627 h 1545"/>
                <a:gd name="T98" fmla="*/ 85 w 1346"/>
                <a:gd name="T99" fmla="*/ 543 h 1545"/>
                <a:gd name="T100" fmla="*/ 162 w 1346"/>
                <a:gd name="T101" fmla="*/ 526 h 1545"/>
                <a:gd name="T102" fmla="*/ 228 w 1346"/>
                <a:gd name="T103" fmla="*/ 8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6" h="1545">
                  <a:moveTo>
                    <a:pt x="228" y="8"/>
                  </a:moveTo>
                  <a:lnTo>
                    <a:pt x="1198" y="0"/>
                  </a:lnTo>
                  <a:lnTo>
                    <a:pt x="1197" y="8"/>
                  </a:lnTo>
                  <a:lnTo>
                    <a:pt x="1195" y="15"/>
                  </a:lnTo>
                  <a:lnTo>
                    <a:pt x="1200" y="22"/>
                  </a:lnTo>
                  <a:lnTo>
                    <a:pt x="1197" y="25"/>
                  </a:lnTo>
                  <a:lnTo>
                    <a:pt x="1201" y="29"/>
                  </a:lnTo>
                  <a:lnTo>
                    <a:pt x="1200" y="32"/>
                  </a:lnTo>
                  <a:lnTo>
                    <a:pt x="1203" y="37"/>
                  </a:lnTo>
                  <a:lnTo>
                    <a:pt x="1209" y="60"/>
                  </a:lnTo>
                  <a:lnTo>
                    <a:pt x="1224" y="78"/>
                  </a:lnTo>
                  <a:lnTo>
                    <a:pt x="1224" y="86"/>
                  </a:lnTo>
                  <a:lnTo>
                    <a:pt x="1221" y="86"/>
                  </a:lnTo>
                  <a:lnTo>
                    <a:pt x="1218" y="81"/>
                  </a:lnTo>
                  <a:lnTo>
                    <a:pt x="1212" y="74"/>
                  </a:lnTo>
                  <a:lnTo>
                    <a:pt x="1209" y="75"/>
                  </a:lnTo>
                  <a:lnTo>
                    <a:pt x="1212" y="90"/>
                  </a:lnTo>
                  <a:lnTo>
                    <a:pt x="1230" y="148"/>
                  </a:lnTo>
                  <a:lnTo>
                    <a:pt x="1235" y="181"/>
                  </a:lnTo>
                  <a:lnTo>
                    <a:pt x="1230" y="211"/>
                  </a:lnTo>
                  <a:lnTo>
                    <a:pt x="1241" y="246"/>
                  </a:lnTo>
                  <a:lnTo>
                    <a:pt x="1256" y="274"/>
                  </a:lnTo>
                  <a:lnTo>
                    <a:pt x="1270" y="277"/>
                  </a:lnTo>
                  <a:lnTo>
                    <a:pt x="1305" y="300"/>
                  </a:lnTo>
                  <a:lnTo>
                    <a:pt x="1305" y="315"/>
                  </a:lnTo>
                  <a:lnTo>
                    <a:pt x="1322" y="317"/>
                  </a:lnTo>
                  <a:lnTo>
                    <a:pt x="1340" y="326"/>
                  </a:lnTo>
                  <a:lnTo>
                    <a:pt x="1340" y="336"/>
                  </a:lnTo>
                  <a:lnTo>
                    <a:pt x="1345" y="336"/>
                  </a:lnTo>
                  <a:lnTo>
                    <a:pt x="1334" y="353"/>
                  </a:lnTo>
                  <a:lnTo>
                    <a:pt x="1320" y="361"/>
                  </a:lnTo>
                  <a:lnTo>
                    <a:pt x="1307" y="362"/>
                  </a:lnTo>
                  <a:lnTo>
                    <a:pt x="1301" y="375"/>
                  </a:lnTo>
                  <a:lnTo>
                    <a:pt x="1284" y="373"/>
                  </a:lnTo>
                  <a:lnTo>
                    <a:pt x="1273" y="381"/>
                  </a:lnTo>
                  <a:lnTo>
                    <a:pt x="1258" y="384"/>
                  </a:lnTo>
                  <a:lnTo>
                    <a:pt x="1256" y="393"/>
                  </a:lnTo>
                  <a:lnTo>
                    <a:pt x="1259" y="401"/>
                  </a:lnTo>
                  <a:lnTo>
                    <a:pt x="1258" y="410"/>
                  </a:lnTo>
                  <a:lnTo>
                    <a:pt x="1236" y="410"/>
                  </a:lnTo>
                  <a:lnTo>
                    <a:pt x="1227" y="414"/>
                  </a:lnTo>
                  <a:lnTo>
                    <a:pt x="1227" y="431"/>
                  </a:lnTo>
                  <a:lnTo>
                    <a:pt x="1220" y="450"/>
                  </a:lnTo>
                  <a:lnTo>
                    <a:pt x="1226" y="456"/>
                  </a:lnTo>
                  <a:lnTo>
                    <a:pt x="1230" y="462"/>
                  </a:lnTo>
                  <a:lnTo>
                    <a:pt x="1224" y="471"/>
                  </a:lnTo>
                  <a:lnTo>
                    <a:pt x="1215" y="495"/>
                  </a:lnTo>
                  <a:lnTo>
                    <a:pt x="1209" y="537"/>
                  </a:lnTo>
                  <a:lnTo>
                    <a:pt x="1197" y="557"/>
                  </a:lnTo>
                  <a:lnTo>
                    <a:pt x="1195" y="570"/>
                  </a:lnTo>
                  <a:lnTo>
                    <a:pt x="1186" y="580"/>
                  </a:lnTo>
                  <a:lnTo>
                    <a:pt x="1184" y="599"/>
                  </a:lnTo>
                  <a:lnTo>
                    <a:pt x="1195" y="633"/>
                  </a:lnTo>
                  <a:lnTo>
                    <a:pt x="1198" y="650"/>
                  </a:lnTo>
                  <a:lnTo>
                    <a:pt x="1203" y="651"/>
                  </a:lnTo>
                  <a:lnTo>
                    <a:pt x="1198" y="656"/>
                  </a:lnTo>
                  <a:lnTo>
                    <a:pt x="1189" y="682"/>
                  </a:lnTo>
                  <a:lnTo>
                    <a:pt x="1189" y="709"/>
                  </a:lnTo>
                  <a:lnTo>
                    <a:pt x="1168" y="746"/>
                  </a:lnTo>
                  <a:lnTo>
                    <a:pt x="1158" y="772"/>
                  </a:lnTo>
                  <a:lnTo>
                    <a:pt x="1151" y="772"/>
                  </a:lnTo>
                  <a:lnTo>
                    <a:pt x="1136" y="775"/>
                  </a:lnTo>
                  <a:lnTo>
                    <a:pt x="1134" y="789"/>
                  </a:lnTo>
                  <a:lnTo>
                    <a:pt x="1114" y="821"/>
                  </a:lnTo>
                  <a:lnTo>
                    <a:pt x="1113" y="835"/>
                  </a:lnTo>
                  <a:lnTo>
                    <a:pt x="1090" y="850"/>
                  </a:lnTo>
                  <a:lnTo>
                    <a:pt x="1081" y="876"/>
                  </a:lnTo>
                  <a:lnTo>
                    <a:pt x="1064" y="937"/>
                  </a:lnTo>
                  <a:lnTo>
                    <a:pt x="1056" y="934"/>
                  </a:lnTo>
                  <a:lnTo>
                    <a:pt x="1048" y="934"/>
                  </a:lnTo>
                  <a:lnTo>
                    <a:pt x="1045" y="945"/>
                  </a:lnTo>
                  <a:lnTo>
                    <a:pt x="1029" y="966"/>
                  </a:lnTo>
                  <a:lnTo>
                    <a:pt x="1022" y="983"/>
                  </a:lnTo>
                  <a:lnTo>
                    <a:pt x="1029" y="992"/>
                  </a:lnTo>
                  <a:lnTo>
                    <a:pt x="1029" y="1011"/>
                  </a:lnTo>
                  <a:lnTo>
                    <a:pt x="1015" y="1030"/>
                  </a:lnTo>
                  <a:lnTo>
                    <a:pt x="1009" y="1053"/>
                  </a:lnTo>
                  <a:lnTo>
                    <a:pt x="1010" y="1085"/>
                  </a:lnTo>
                  <a:lnTo>
                    <a:pt x="1009" y="1124"/>
                  </a:lnTo>
                  <a:lnTo>
                    <a:pt x="998" y="1131"/>
                  </a:lnTo>
                  <a:lnTo>
                    <a:pt x="992" y="1141"/>
                  </a:lnTo>
                  <a:lnTo>
                    <a:pt x="983" y="1139"/>
                  </a:lnTo>
                  <a:lnTo>
                    <a:pt x="973" y="1133"/>
                  </a:lnTo>
                  <a:lnTo>
                    <a:pt x="958" y="1137"/>
                  </a:lnTo>
                  <a:lnTo>
                    <a:pt x="940" y="1133"/>
                  </a:lnTo>
                  <a:lnTo>
                    <a:pt x="940" y="1151"/>
                  </a:lnTo>
                  <a:lnTo>
                    <a:pt x="932" y="1156"/>
                  </a:lnTo>
                  <a:lnTo>
                    <a:pt x="918" y="1173"/>
                  </a:lnTo>
                  <a:lnTo>
                    <a:pt x="925" y="1185"/>
                  </a:lnTo>
                  <a:lnTo>
                    <a:pt x="940" y="1189"/>
                  </a:lnTo>
                  <a:lnTo>
                    <a:pt x="973" y="1189"/>
                  </a:lnTo>
                  <a:lnTo>
                    <a:pt x="981" y="1199"/>
                  </a:lnTo>
                  <a:lnTo>
                    <a:pt x="995" y="1214"/>
                  </a:lnTo>
                  <a:lnTo>
                    <a:pt x="998" y="1225"/>
                  </a:lnTo>
                  <a:lnTo>
                    <a:pt x="1004" y="1228"/>
                  </a:lnTo>
                  <a:lnTo>
                    <a:pt x="1019" y="1257"/>
                  </a:lnTo>
                  <a:lnTo>
                    <a:pt x="1035" y="1263"/>
                  </a:lnTo>
                  <a:lnTo>
                    <a:pt x="1033" y="1269"/>
                  </a:lnTo>
                  <a:lnTo>
                    <a:pt x="1039" y="1275"/>
                  </a:lnTo>
                  <a:lnTo>
                    <a:pt x="1056" y="1275"/>
                  </a:lnTo>
                  <a:lnTo>
                    <a:pt x="1065" y="1289"/>
                  </a:lnTo>
                  <a:lnTo>
                    <a:pt x="1071" y="1301"/>
                  </a:lnTo>
                  <a:lnTo>
                    <a:pt x="1085" y="1316"/>
                  </a:lnTo>
                  <a:lnTo>
                    <a:pt x="1090" y="1345"/>
                  </a:lnTo>
                  <a:lnTo>
                    <a:pt x="1097" y="1355"/>
                  </a:lnTo>
                  <a:lnTo>
                    <a:pt x="1102" y="1384"/>
                  </a:lnTo>
                  <a:lnTo>
                    <a:pt x="1076" y="1414"/>
                  </a:lnTo>
                  <a:lnTo>
                    <a:pt x="1054" y="1445"/>
                  </a:lnTo>
                  <a:lnTo>
                    <a:pt x="1047" y="1442"/>
                  </a:lnTo>
                  <a:lnTo>
                    <a:pt x="1032" y="1455"/>
                  </a:lnTo>
                  <a:lnTo>
                    <a:pt x="1024" y="1466"/>
                  </a:lnTo>
                  <a:lnTo>
                    <a:pt x="1018" y="1469"/>
                  </a:lnTo>
                  <a:lnTo>
                    <a:pt x="1009" y="1481"/>
                  </a:lnTo>
                  <a:lnTo>
                    <a:pt x="1009" y="1481"/>
                  </a:lnTo>
                  <a:lnTo>
                    <a:pt x="989" y="1495"/>
                  </a:lnTo>
                  <a:lnTo>
                    <a:pt x="980" y="1507"/>
                  </a:lnTo>
                  <a:lnTo>
                    <a:pt x="961" y="1517"/>
                  </a:lnTo>
                  <a:lnTo>
                    <a:pt x="943" y="1510"/>
                  </a:lnTo>
                  <a:lnTo>
                    <a:pt x="914" y="1512"/>
                  </a:lnTo>
                  <a:lnTo>
                    <a:pt x="895" y="1520"/>
                  </a:lnTo>
                  <a:lnTo>
                    <a:pt x="883" y="1520"/>
                  </a:lnTo>
                  <a:lnTo>
                    <a:pt x="877" y="1523"/>
                  </a:lnTo>
                  <a:lnTo>
                    <a:pt x="866" y="1521"/>
                  </a:lnTo>
                  <a:lnTo>
                    <a:pt x="856" y="1530"/>
                  </a:lnTo>
                  <a:lnTo>
                    <a:pt x="856" y="1544"/>
                  </a:lnTo>
                  <a:lnTo>
                    <a:pt x="847" y="1544"/>
                  </a:lnTo>
                  <a:lnTo>
                    <a:pt x="828" y="1538"/>
                  </a:lnTo>
                  <a:lnTo>
                    <a:pt x="827" y="1526"/>
                  </a:lnTo>
                  <a:lnTo>
                    <a:pt x="811" y="1521"/>
                  </a:lnTo>
                  <a:lnTo>
                    <a:pt x="799" y="1526"/>
                  </a:lnTo>
                  <a:lnTo>
                    <a:pt x="778" y="1517"/>
                  </a:lnTo>
                  <a:lnTo>
                    <a:pt x="763" y="1510"/>
                  </a:lnTo>
                  <a:lnTo>
                    <a:pt x="753" y="1520"/>
                  </a:lnTo>
                  <a:lnTo>
                    <a:pt x="752" y="1532"/>
                  </a:lnTo>
                  <a:lnTo>
                    <a:pt x="755" y="1540"/>
                  </a:lnTo>
                  <a:lnTo>
                    <a:pt x="755" y="1543"/>
                  </a:lnTo>
                  <a:lnTo>
                    <a:pt x="749" y="1538"/>
                  </a:lnTo>
                  <a:lnTo>
                    <a:pt x="727" y="1538"/>
                  </a:lnTo>
                  <a:lnTo>
                    <a:pt x="724" y="1538"/>
                  </a:lnTo>
                  <a:lnTo>
                    <a:pt x="723" y="1529"/>
                  </a:lnTo>
                  <a:lnTo>
                    <a:pt x="718" y="1518"/>
                  </a:lnTo>
                  <a:lnTo>
                    <a:pt x="714" y="1510"/>
                  </a:lnTo>
                  <a:lnTo>
                    <a:pt x="708" y="1498"/>
                  </a:lnTo>
                  <a:lnTo>
                    <a:pt x="698" y="1489"/>
                  </a:lnTo>
                  <a:lnTo>
                    <a:pt x="677" y="1483"/>
                  </a:lnTo>
                  <a:lnTo>
                    <a:pt x="674" y="1475"/>
                  </a:lnTo>
                  <a:lnTo>
                    <a:pt x="665" y="1465"/>
                  </a:lnTo>
                  <a:lnTo>
                    <a:pt x="654" y="1445"/>
                  </a:lnTo>
                  <a:lnTo>
                    <a:pt x="648" y="1440"/>
                  </a:lnTo>
                  <a:lnTo>
                    <a:pt x="630" y="1440"/>
                  </a:lnTo>
                  <a:lnTo>
                    <a:pt x="620" y="1449"/>
                  </a:lnTo>
                  <a:lnTo>
                    <a:pt x="614" y="1458"/>
                  </a:lnTo>
                  <a:lnTo>
                    <a:pt x="597" y="1463"/>
                  </a:lnTo>
                  <a:lnTo>
                    <a:pt x="590" y="1463"/>
                  </a:lnTo>
                  <a:lnTo>
                    <a:pt x="588" y="1458"/>
                  </a:lnTo>
                  <a:lnTo>
                    <a:pt x="578" y="1458"/>
                  </a:lnTo>
                  <a:lnTo>
                    <a:pt x="558" y="1458"/>
                  </a:lnTo>
                  <a:lnTo>
                    <a:pt x="549" y="1463"/>
                  </a:lnTo>
                  <a:lnTo>
                    <a:pt x="542" y="1474"/>
                  </a:lnTo>
                  <a:lnTo>
                    <a:pt x="533" y="1477"/>
                  </a:lnTo>
                  <a:lnTo>
                    <a:pt x="516" y="1471"/>
                  </a:lnTo>
                  <a:lnTo>
                    <a:pt x="500" y="1457"/>
                  </a:lnTo>
                  <a:lnTo>
                    <a:pt x="490" y="1446"/>
                  </a:lnTo>
                  <a:lnTo>
                    <a:pt x="481" y="1443"/>
                  </a:lnTo>
                  <a:lnTo>
                    <a:pt x="472" y="1434"/>
                  </a:lnTo>
                  <a:lnTo>
                    <a:pt x="471" y="1420"/>
                  </a:lnTo>
                  <a:lnTo>
                    <a:pt x="467" y="1420"/>
                  </a:lnTo>
                  <a:lnTo>
                    <a:pt x="467" y="1416"/>
                  </a:lnTo>
                  <a:lnTo>
                    <a:pt x="461" y="1407"/>
                  </a:lnTo>
                  <a:lnTo>
                    <a:pt x="446" y="1397"/>
                  </a:lnTo>
                  <a:lnTo>
                    <a:pt x="437" y="1391"/>
                  </a:lnTo>
                  <a:lnTo>
                    <a:pt x="434" y="1367"/>
                  </a:lnTo>
                  <a:lnTo>
                    <a:pt x="437" y="1358"/>
                  </a:lnTo>
                  <a:lnTo>
                    <a:pt x="425" y="1348"/>
                  </a:lnTo>
                  <a:lnTo>
                    <a:pt x="397" y="1342"/>
                  </a:lnTo>
                  <a:lnTo>
                    <a:pt x="390" y="1333"/>
                  </a:lnTo>
                  <a:lnTo>
                    <a:pt x="391" y="1318"/>
                  </a:lnTo>
                  <a:lnTo>
                    <a:pt x="386" y="1312"/>
                  </a:lnTo>
                  <a:lnTo>
                    <a:pt x="370" y="1307"/>
                  </a:lnTo>
                  <a:lnTo>
                    <a:pt x="362" y="1298"/>
                  </a:lnTo>
                  <a:lnTo>
                    <a:pt x="361" y="1275"/>
                  </a:lnTo>
                  <a:lnTo>
                    <a:pt x="354" y="1264"/>
                  </a:lnTo>
                  <a:lnTo>
                    <a:pt x="327" y="1249"/>
                  </a:lnTo>
                  <a:lnTo>
                    <a:pt x="322" y="1251"/>
                  </a:lnTo>
                  <a:lnTo>
                    <a:pt x="309" y="1243"/>
                  </a:lnTo>
                  <a:lnTo>
                    <a:pt x="302" y="1246"/>
                  </a:lnTo>
                  <a:lnTo>
                    <a:pt x="289" y="1243"/>
                  </a:lnTo>
                  <a:lnTo>
                    <a:pt x="272" y="1229"/>
                  </a:lnTo>
                  <a:lnTo>
                    <a:pt x="278" y="1222"/>
                  </a:lnTo>
                  <a:lnTo>
                    <a:pt x="281" y="1215"/>
                  </a:lnTo>
                  <a:lnTo>
                    <a:pt x="290" y="1206"/>
                  </a:lnTo>
                  <a:lnTo>
                    <a:pt x="295" y="1194"/>
                  </a:lnTo>
                  <a:lnTo>
                    <a:pt x="287" y="1186"/>
                  </a:lnTo>
                  <a:lnTo>
                    <a:pt x="273" y="1185"/>
                  </a:lnTo>
                  <a:lnTo>
                    <a:pt x="258" y="1177"/>
                  </a:lnTo>
                  <a:lnTo>
                    <a:pt x="253" y="1167"/>
                  </a:lnTo>
                  <a:lnTo>
                    <a:pt x="241" y="1159"/>
                  </a:lnTo>
                  <a:lnTo>
                    <a:pt x="228" y="1157"/>
                  </a:lnTo>
                  <a:lnTo>
                    <a:pt x="209" y="1150"/>
                  </a:lnTo>
                  <a:lnTo>
                    <a:pt x="195" y="1139"/>
                  </a:lnTo>
                  <a:lnTo>
                    <a:pt x="192" y="1124"/>
                  </a:lnTo>
                  <a:lnTo>
                    <a:pt x="198" y="1113"/>
                  </a:lnTo>
                  <a:lnTo>
                    <a:pt x="191" y="1107"/>
                  </a:lnTo>
                  <a:lnTo>
                    <a:pt x="166" y="1105"/>
                  </a:lnTo>
                  <a:lnTo>
                    <a:pt x="160" y="1115"/>
                  </a:lnTo>
                  <a:lnTo>
                    <a:pt x="139" y="1113"/>
                  </a:lnTo>
                  <a:lnTo>
                    <a:pt x="128" y="1104"/>
                  </a:lnTo>
                  <a:lnTo>
                    <a:pt x="128" y="1079"/>
                  </a:lnTo>
                  <a:lnTo>
                    <a:pt x="133" y="1063"/>
                  </a:lnTo>
                  <a:lnTo>
                    <a:pt x="139" y="1056"/>
                  </a:lnTo>
                  <a:lnTo>
                    <a:pt x="142" y="1038"/>
                  </a:lnTo>
                  <a:lnTo>
                    <a:pt x="136" y="1026"/>
                  </a:lnTo>
                  <a:lnTo>
                    <a:pt x="122" y="995"/>
                  </a:lnTo>
                  <a:lnTo>
                    <a:pt x="101" y="966"/>
                  </a:lnTo>
                  <a:lnTo>
                    <a:pt x="98" y="957"/>
                  </a:lnTo>
                  <a:lnTo>
                    <a:pt x="81" y="943"/>
                  </a:lnTo>
                  <a:lnTo>
                    <a:pt x="85" y="937"/>
                  </a:lnTo>
                  <a:lnTo>
                    <a:pt x="85" y="926"/>
                  </a:lnTo>
                  <a:lnTo>
                    <a:pt x="76" y="916"/>
                  </a:lnTo>
                  <a:lnTo>
                    <a:pt x="78" y="913"/>
                  </a:lnTo>
                  <a:lnTo>
                    <a:pt x="78" y="902"/>
                  </a:lnTo>
                  <a:lnTo>
                    <a:pt x="85" y="890"/>
                  </a:lnTo>
                  <a:lnTo>
                    <a:pt x="78" y="878"/>
                  </a:lnTo>
                  <a:lnTo>
                    <a:pt x="47" y="870"/>
                  </a:lnTo>
                  <a:lnTo>
                    <a:pt x="44" y="855"/>
                  </a:lnTo>
                  <a:lnTo>
                    <a:pt x="43" y="833"/>
                  </a:lnTo>
                  <a:lnTo>
                    <a:pt x="35" y="820"/>
                  </a:lnTo>
                  <a:lnTo>
                    <a:pt x="41" y="809"/>
                  </a:lnTo>
                  <a:lnTo>
                    <a:pt x="30" y="801"/>
                  </a:lnTo>
                  <a:lnTo>
                    <a:pt x="39" y="795"/>
                  </a:lnTo>
                  <a:lnTo>
                    <a:pt x="39" y="783"/>
                  </a:lnTo>
                  <a:lnTo>
                    <a:pt x="30" y="781"/>
                  </a:lnTo>
                  <a:lnTo>
                    <a:pt x="10" y="795"/>
                  </a:lnTo>
                  <a:lnTo>
                    <a:pt x="0" y="784"/>
                  </a:lnTo>
                  <a:lnTo>
                    <a:pt x="0" y="766"/>
                  </a:lnTo>
                  <a:lnTo>
                    <a:pt x="26" y="739"/>
                  </a:lnTo>
                  <a:lnTo>
                    <a:pt x="35" y="725"/>
                  </a:lnTo>
                  <a:lnTo>
                    <a:pt x="32" y="709"/>
                  </a:lnTo>
                  <a:lnTo>
                    <a:pt x="18" y="700"/>
                  </a:lnTo>
                  <a:lnTo>
                    <a:pt x="21" y="690"/>
                  </a:lnTo>
                  <a:lnTo>
                    <a:pt x="38" y="679"/>
                  </a:lnTo>
                  <a:lnTo>
                    <a:pt x="46" y="662"/>
                  </a:lnTo>
                  <a:lnTo>
                    <a:pt x="36" y="653"/>
                  </a:lnTo>
                  <a:lnTo>
                    <a:pt x="36" y="641"/>
                  </a:lnTo>
                  <a:lnTo>
                    <a:pt x="50" y="627"/>
                  </a:lnTo>
                  <a:lnTo>
                    <a:pt x="58" y="628"/>
                  </a:lnTo>
                  <a:lnTo>
                    <a:pt x="85" y="593"/>
                  </a:lnTo>
                  <a:lnTo>
                    <a:pt x="94" y="573"/>
                  </a:lnTo>
                  <a:lnTo>
                    <a:pt x="85" y="563"/>
                  </a:lnTo>
                  <a:lnTo>
                    <a:pt x="85" y="543"/>
                  </a:lnTo>
                  <a:lnTo>
                    <a:pt x="101" y="531"/>
                  </a:lnTo>
                  <a:lnTo>
                    <a:pt x="121" y="531"/>
                  </a:lnTo>
                  <a:lnTo>
                    <a:pt x="134" y="540"/>
                  </a:lnTo>
                  <a:lnTo>
                    <a:pt x="150" y="531"/>
                  </a:lnTo>
                  <a:lnTo>
                    <a:pt x="162" y="526"/>
                  </a:lnTo>
                  <a:lnTo>
                    <a:pt x="156" y="205"/>
                  </a:lnTo>
                  <a:lnTo>
                    <a:pt x="157" y="203"/>
                  </a:lnTo>
                  <a:lnTo>
                    <a:pt x="157" y="174"/>
                  </a:lnTo>
                  <a:lnTo>
                    <a:pt x="235" y="167"/>
                  </a:lnTo>
                  <a:lnTo>
                    <a:pt x="228" y="8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14" name="Freeform 111"/>
            <p:cNvSpPr>
              <a:spLocks noChangeArrowheads="1"/>
            </p:cNvSpPr>
            <p:nvPr/>
          </p:nvSpPr>
          <p:spPr bwMode="auto">
            <a:xfrm>
              <a:off x="5792788" y="4135438"/>
              <a:ext cx="446087" cy="339725"/>
            </a:xfrm>
            <a:custGeom>
              <a:avLst/>
              <a:gdLst>
                <a:gd name="T0" fmla="*/ 172 w 1241"/>
                <a:gd name="T1" fmla="*/ 746 h 942"/>
                <a:gd name="T2" fmla="*/ 147 w 1241"/>
                <a:gd name="T3" fmla="*/ 690 h 942"/>
                <a:gd name="T4" fmla="*/ 115 w 1241"/>
                <a:gd name="T5" fmla="*/ 670 h 942"/>
                <a:gd name="T6" fmla="*/ 86 w 1241"/>
                <a:gd name="T7" fmla="*/ 629 h 942"/>
                <a:gd name="T8" fmla="*/ 63 w 1241"/>
                <a:gd name="T9" fmla="*/ 600 h 942"/>
                <a:gd name="T10" fmla="*/ 7 w 1241"/>
                <a:gd name="T11" fmla="*/ 586 h 942"/>
                <a:gd name="T12" fmla="*/ 22 w 1241"/>
                <a:gd name="T13" fmla="*/ 552 h 942"/>
                <a:gd name="T14" fmla="*/ 55 w 1241"/>
                <a:gd name="T15" fmla="*/ 534 h 942"/>
                <a:gd name="T16" fmla="*/ 80 w 1241"/>
                <a:gd name="T17" fmla="*/ 532 h 942"/>
                <a:gd name="T18" fmla="*/ 91 w 1241"/>
                <a:gd name="T19" fmla="*/ 454 h 942"/>
                <a:gd name="T20" fmla="*/ 111 w 1241"/>
                <a:gd name="T21" fmla="*/ 393 h 942"/>
                <a:gd name="T22" fmla="*/ 127 w 1241"/>
                <a:gd name="T23" fmla="*/ 346 h 942"/>
                <a:gd name="T24" fmla="*/ 146 w 1241"/>
                <a:gd name="T25" fmla="*/ 338 h 942"/>
                <a:gd name="T26" fmla="*/ 195 w 1241"/>
                <a:gd name="T27" fmla="*/ 236 h 942"/>
                <a:gd name="T28" fmla="*/ 218 w 1241"/>
                <a:gd name="T29" fmla="*/ 176 h 942"/>
                <a:gd name="T30" fmla="*/ 250 w 1241"/>
                <a:gd name="T31" fmla="*/ 147 h 942"/>
                <a:gd name="T32" fmla="*/ 280 w 1241"/>
                <a:gd name="T33" fmla="*/ 57 h 942"/>
                <a:gd name="T34" fmla="*/ 312 w 1241"/>
                <a:gd name="T35" fmla="*/ 57 h 942"/>
                <a:gd name="T36" fmla="*/ 354 w 1241"/>
                <a:gd name="T37" fmla="*/ 0 h 942"/>
                <a:gd name="T38" fmla="*/ 399 w 1241"/>
                <a:gd name="T39" fmla="*/ 26 h 942"/>
                <a:gd name="T40" fmla="*/ 444 w 1241"/>
                <a:gd name="T41" fmla="*/ 11 h 942"/>
                <a:gd name="T42" fmla="*/ 476 w 1241"/>
                <a:gd name="T43" fmla="*/ 16 h 942"/>
                <a:gd name="T44" fmla="*/ 517 w 1241"/>
                <a:gd name="T45" fmla="*/ 29 h 942"/>
                <a:gd name="T46" fmla="*/ 561 w 1241"/>
                <a:gd name="T47" fmla="*/ 49 h 942"/>
                <a:gd name="T48" fmla="*/ 620 w 1241"/>
                <a:gd name="T49" fmla="*/ 91 h 942"/>
                <a:gd name="T50" fmla="*/ 642 w 1241"/>
                <a:gd name="T51" fmla="*/ 104 h 942"/>
                <a:gd name="T52" fmla="*/ 701 w 1241"/>
                <a:gd name="T53" fmla="*/ 143 h 942"/>
                <a:gd name="T54" fmla="*/ 722 w 1241"/>
                <a:gd name="T55" fmla="*/ 190 h 942"/>
                <a:gd name="T56" fmla="*/ 742 w 1241"/>
                <a:gd name="T57" fmla="*/ 225 h 942"/>
                <a:gd name="T58" fmla="*/ 733 w 1241"/>
                <a:gd name="T59" fmla="*/ 280 h 942"/>
                <a:gd name="T60" fmla="*/ 710 w 1241"/>
                <a:gd name="T61" fmla="*/ 327 h 942"/>
                <a:gd name="T62" fmla="*/ 768 w 1241"/>
                <a:gd name="T63" fmla="*/ 323 h 942"/>
                <a:gd name="T64" fmla="*/ 798 w 1241"/>
                <a:gd name="T65" fmla="*/ 337 h 942"/>
                <a:gd name="T66" fmla="*/ 840 w 1241"/>
                <a:gd name="T67" fmla="*/ 422 h 942"/>
                <a:gd name="T68" fmla="*/ 876 w 1241"/>
                <a:gd name="T69" fmla="*/ 477 h 942"/>
                <a:gd name="T70" fmla="*/ 1240 w 1241"/>
                <a:gd name="T71" fmla="*/ 566 h 942"/>
                <a:gd name="T72" fmla="*/ 887 w 1241"/>
                <a:gd name="T73" fmla="*/ 818 h 942"/>
                <a:gd name="T74" fmla="*/ 837 w 1241"/>
                <a:gd name="T75" fmla="*/ 840 h 942"/>
                <a:gd name="T76" fmla="*/ 792 w 1241"/>
                <a:gd name="T77" fmla="*/ 878 h 942"/>
                <a:gd name="T78" fmla="*/ 736 w 1241"/>
                <a:gd name="T79" fmla="*/ 905 h 942"/>
                <a:gd name="T80" fmla="*/ 682 w 1241"/>
                <a:gd name="T81" fmla="*/ 910 h 942"/>
                <a:gd name="T82" fmla="*/ 647 w 1241"/>
                <a:gd name="T83" fmla="*/ 879 h 942"/>
                <a:gd name="T84" fmla="*/ 587 w 1241"/>
                <a:gd name="T85" fmla="*/ 889 h 942"/>
                <a:gd name="T86" fmla="*/ 542 w 1241"/>
                <a:gd name="T87" fmla="*/ 939 h 942"/>
                <a:gd name="T88" fmla="*/ 499 w 1241"/>
                <a:gd name="T89" fmla="*/ 936 h 942"/>
                <a:gd name="T90" fmla="*/ 430 w 1241"/>
                <a:gd name="T91" fmla="*/ 931 h 942"/>
                <a:gd name="T92" fmla="*/ 384 w 1241"/>
                <a:gd name="T93" fmla="*/ 898 h 942"/>
                <a:gd name="T94" fmla="*/ 295 w 1241"/>
                <a:gd name="T95" fmla="*/ 858 h 942"/>
                <a:gd name="T96" fmla="*/ 242 w 1241"/>
                <a:gd name="T97" fmla="*/ 856 h 942"/>
                <a:gd name="T98" fmla="*/ 214 w 1241"/>
                <a:gd name="T99" fmla="*/ 789 h 942"/>
                <a:gd name="T100" fmla="*/ 184 w 1241"/>
                <a:gd name="T101" fmla="*/ 785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1" h="942">
                  <a:moveTo>
                    <a:pt x="184" y="785"/>
                  </a:moveTo>
                  <a:lnTo>
                    <a:pt x="179" y="756"/>
                  </a:lnTo>
                  <a:lnTo>
                    <a:pt x="172" y="746"/>
                  </a:lnTo>
                  <a:lnTo>
                    <a:pt x="167" y="717"/>
                  </a:lnTo>
                  <a:lnTo>
                    <a:pt x="153" y="702"/>
                  </a:lnTo>
                  <a:lnTo>
                    <a:pt x="147" y="690"/>
                  </a:lnTo>
                  <a:lnTo>
                    <a:pt x="138" y="676"/>
                  </a:lnTo>
                  <a:lnTo>
                    <a:pt x="121" y="676"/>
                  </a:lnTo>
                  <a:lnTo>
                    <a:pt x="115" y="670"/>
                  </a:lnTo>
                  <a:lnTo>
                    <a:pt x="117" y="664"/>
                  </a:lnTo>
                  <a:lnTo>
                    <a:pt x="101" y="658"/>
                  </a:lnTo>
                  <a:lnTo>
                    <a:pt x="86" y="629"/>
                  </a:lnTo>
                  <a:lnTo>
                    <a:pt x="80" y="626"/>
                  </a:lnTo>
                  <a:lnTo>
                    <a:pt x="77" y="615"/>
                  </a:lnTo>
                  <a:lnTo>
                    <a:pt x="63" y="600"/>
                  </a:lnTo>
                  <a:lnTo>
                    <a:pt x="55" y="590"/>
                  </a:lnTo>
                  <a:lnTo>
                    <a:pt x="22" y="590"/>
                  </a:lnTo>
                  <a:lnTo>
                    <a:pt x="7" y="586"/>
                  </a:lnTo>
                  <a:lnTo>
                    <a:pt x="0" y="574"/>
                  </a:lnTo>
                  <a:lnTo>
                    <a:pt x="14" y="557"/>
                  </a:lnTo>
                  <a:lnTo>
                    <a:pt x="22" y="552"/>
                  </a:lnTo>
                  <a:lnTo>
                    <a:pt x="22" y="534"/>
                  </a:lnTo>
                  <a:lnTo>
                    <a:pt x="40" y="538"/>
                  </a:lnTo>
                  <a:lnTo>
                    <a:pt x="55" y="534"/>
                  </a:lnTo>
                  <a:lnTo>
                    <a:pt x="65" y="540"/>
                  </a:lnTo>
                  <a:lnTo>
                    <a:pt x="74" y="542"/>
                  </a:lnTo>
                  <a:lnTo>
                    <a:pt x="80" y="532"/>
                  </a:lnTo>
                  <a:lnTo>
                    <a:pt x="91" y="525"/>
                  </a:lnTo>
                  <a:lnTo>
                    <a:pt x="92" y="486"/>
                  </a:lnTo>
                  <a:lnTo>
                    <a:pt x="91" y="454"/>
                  </a:lnTo>
                  <a:lnTo>
                    <a:pt x="97" y="431"/>
                  </a:lnTo>
                  <a:lnTo>
                    <a:pt x="111" y="412"/>
                  </a:lnTo>
                  <a:lnTo>
                    <a:pt x="111" y="393"/>
                  </a:lnTo>
                  <a:lnTo>
                    <a:pt x="104" y="384"/>
                  </a:lnTo>
                  <a:lnTo>
                    <a:pt x="111" y="367"/>
                  </a:lnTo>
                  <a:lnTo>
                    <a:pt x="127" y="346"/>
                  </a:lnTo>
                  <a:lnTo>
                    <a:pt x="130" y="335"/>
                  </a:lnTo>
                  <a:lnTo>
                    <a:pt x="138" y="335"/>
                  </a:lnTo>
                  <a:lnTo>
                    <a:pt x="146" y="338"/>
                  </a:lnTo>
                  <a:lnTo>
                    <a:pt x="163" y="277"/>
                  </a:lnTo>
                  <a:lnTo>
                    <a:pt x="172" y="251"/>
                  </a:lnTo>
                  <a:lnTo>
                    <a:pt x="195" y="236"/>
                  </a:lnTo>
                  <a:lnTo>
                    <a:pt x="196" y="222"/>
                  </a:lnTo>
                  <a:lnTo>
                    <a:pt x="216" y="190"/>
                  </a:lnTo>
                  <a:lnTo>
                    <a:pt x="218" y="176"/>
                  </a:lnTo>
                  <a:lnTo>
                    <a:pt x="233" y="173"/>
                  </a:lnTo>
                  <a:lnTo>
                    <a:pt x="240" y="173"/>
                  </a:lnTo>
                  <a:lnTo>
                    <a:pt x="250" y="147"/>
                  </a:lnTo>
                  <a:lnTo>
                    <a:pt x="271" y="110"/>
                  </a:lnTo>
                  <a:lnTo>
                    <a:pt x="271" y="83"/>
                  </a:lnTo>
                  <a:lnTo>
                    <a:pt x="280" y="57"/>
                  </a:lnTo>
                  <a:lnTo>
                    <a:pt x="285" y="52"/>
                  </a:lnTo>
                  <a:lnTo>
                    <a:pt x="295" y="57"/>
                  </a:lnTo>
                  <a:lnTo>
                    <a:pt x="312" y="57"/>
                  </a:lnTo>
                  <a:lnTo>
                    <a:pt x="318" y="48"/>
                  </a:lnTo>
                  <a:lnTo>
                    <a:pt x="331" y="46"/>
                  </a:lnTo>
                  <a:lnTo>
                    <a:pt x="354" y="0"/>
                  </a:lnTo>
                  <a:lnTo>
                    <a:pt x="361" y="7"/>
                  </a:lnTo>
                  <a:lnTo>
                    <a:pt x="367" y="14"/>
                  </a:lnTo>
                  <a:lnTo>
                    <a:pt x="399" y="26"/>
                  </a:lnTo>
                  <a:lnTo>
                    <a:pt x="413" y="26"/>
                  </a:lnTo>
                  <a:lnTo>
                    <a:pt x="428" y="13"/>
                  </a:lnTo>
                  <a:lnTo>
                    <a:pt x="444" y="11"/>
                  </a:lnTo>
                  <a:lnTo>
                    <a:pt x="456" y="22"/>
                  </a:lnTo>
                  <a:lnTo>
                    <a:pt x="462" y="16"/>
                  </a:lnTo>
                  <a:lnTo>
                    <a:pt x="476" y="16"/>
                  </a:lnTo>
                  <a:lnTo>
                    <a:pt x="502" y="37"/>
                  </a:lnTo>
                  <a:lnTo>
                    <a:pt x="503" y="32"/>
                  </a:lnTo>
                  <a:lnTo>
                    <a:pt x="517" y="29"/>
                  </a:lnTo>
                  <a:lnTo>
                    <a:pt x="534" y="32"/>
                  </a:lnTo>
                  <a:lnTo>
                    <a:pt x="548" y="46"/>
                  </a:lnTo>
                  <a:lnTo>
                    <a:pt x="561" y="49"/>
                  </a:lnTo>
                  <a:lnTo>
                    <a:pt x="591" y="74"/>
                  </a:lnTo>
                  <a:lnTo>
                    <a:pt x="597" y="86"/>
                  </a:lnTo>
                  <a:lnTo>
                    <a:pt x="620" y="91"/>
                  </a:lnTo>
                  <a:lnTo>
                    <a:pt x="623" y="95"/>
                  </a:lnTo>
                  <a:lnTo>
                    <a:pt x="638" y="97"/>
                  </a:lnTo>
                  <a:lnTo>
                    <a:pt x="642" y="104"/>
                  </a:lnTo>
                  <a:lnTo>
                    <a:pt x="662" y="117"/>
                  </a:lnTo>
                  <a:lnTo>
                    <a:pt x="685" y="140"/>
                  </a:lnTo>
                  <a:lnTo>
                    <a:pt x="701" y="143"/>
                  </a:lnTo>
                  <a:lnTo>
                    <a:pt x="716" y="165"/>
                  </a:lnTo>
                  <a:lnTo>
                    <a:pt x="717" y="181"/>
                  </a:lnTo>
                  <a:lnTo>
                    <a:pt x="722" y="190"/>
                  </a:lnTo>
                  <a:lnTo>
                    <a:pt x="734" y="191"/>
                  </a:lnTo>
                  <a:lnTo>
                    <a:pt x="757" y="221"/>
                  </a:lnTo>
                  <a:lnTo>
                    <a:pt x="742" y="225"/>
                  </a:lnTo>
                  <a:lnTo>
                    <a:pt x="736" y="245"/>
                  </a:lnTo>
                  <a:lnTo>
                    <a:pt x="730" y="259"/>
                  </a:lnTo>
                  <a:lnTo>
                    <a:pt x="733" y="280"/>
                  </a:lnTo>
                  <a:lnTo>
                    <a:pt x="723" y="294"/>
                  </a:lnTo>
                  <a:lnTo>
                    <a:pt x="722" y="309"/>
                  </a:lnTo>
                  <a:lnTo>
                    <a:pt x="710" y="327"/>
                  </a:lnTo>
                  <a:lnTo>
                    <a:pt x="717" y="337"/>
                  </a:lnTo>
                  <a:lnTo>
                    <a:pt x="748" y="335"/>
                  </a:lnTo>
                  <a:lnTo>
                    <a:pt x="768" y="323"/>
                  </a:lnTo>
                  <a:lnTo>
                    <a:pt x="789" y="320"/>
                  </a:lnTo>
                  <a:lnTo>
                    <a:pt x="803" y="327"/>
                  </a:lnTo>
                  <a:lnTo>
                    <a:pt x="798" y="337"/>
                  </a:lnTo>
                  <a:lnTo>
                    <a:pt x="803" y="367"/>
                  </a:lnTo>
                  <a:lnTo>
                    <a:pt x="818" y="412"/>
                  </a:lnTo>
                  <a:lnTo>
                    <a:pt x="840" y="422"/>
                  </a:lnTo>
                  <a:lnTo>
                    <a:pt x="837" y="445"/>
                  </a:lnTo>
                  <a:lnTo>
                    <a:pt x="847" y="471"/>
                  </a:lnTo>
                  <a:lnTo>
                    <a:pt x="876" y="477"/>
                  </a:lnTo>
                  <a:lnTo>
                    <a:pt x="898" y="494"/>
                  </a:lnTo>
                  <a:lnTo>
                    <a:pt x="1136" y="568"/>
                  </a:lnTo>
                  <a:lnTo>
                    <a:pt x="1240" y="566"/>
                  </a:lnTo>
                  <a:lnTo>
                    <a:pt x="986" y="818"/>
                  </a:lnTo>
                  <a:lnTo>
                    <a:pt x="937" y="817"/>
                  </a:lnTo>
                  <a:lnTo>
                    <a:pt x="887" y="818"/>
                  </a:lnTo>
                  <a:lnTo>
                    <a:pt x="872" y="827"/>
                  </a:lnTo>
                  <a:lnTo>
                    <a:pt x="856" y="829"/>
                  </a:lnTo>
                  <a:lnTo>
                    <a:pt x="837" y="840"/>
                  </a:lnTo>
                  <a:lnTo>
                    <a:pt x="830" y="856"/>
                  </a:lnTo>
                  <a:lnTo>
                    <a:pt x="814" y="866"/>
                  </a:lnTo>
                  <a:lnTo>
                    <a:pt x="792" y="878"/>
                  </a:lnTo>
                  <a:lnTo>
                    <a:pt x="769" y="881"/>
                  </a:lnTo>
                  <a:lnTo>
                    <a:pt x="743" y="893"/>
                  </a:lnTo>
                  <a:lnTo>
                    <a:pt x="736" y="905"/>
                  </a:lnTo>
                  <a:lnTo>
                    <a:pt x="733" y="905"/>
                  </a:lnTo>
                  <a:lnTo>
                    <a:pt x="713" y="905"/>
                  </a:lnTo>
                  <a:lnTo>
                    <a:pt x="682" y="910"/>
                  </a:lnTo>
                  <a:lnTo>
                    <a:pt x="668" y="902"/>
                  </a:lnTo>
                  <a:lnTo>
                    <a:pt x="659" y="885"/>
                  </a:lnTo>
                  <a:lnTo>
                    <a:pt x="647" y="879"/>
                  </a:lnTo>
                  <a:lnTo>
                    <a:pt x="609" y="884"/>
                  </a:lnTo>
                  <a:lnTo>
                    <a:pt x="600" y="890"/>
                  </a:lnTo>
                  <a:lnTo>
                    <a:pt x="587" y="889"/>
                  </a:lnTo>
                  <a:lnTo>
                    <a:pt x="571" y="896"/>
                  </a:lnTo>
                  <a:lnTo>
                    <a:pt x="563" y="907"/>
                  </a:lnTo>
                  <a:lnTo>
                    <a:pt x="542" y="939"/>
                  </a:lnTo>
                  <a:lnTo>
                    <a:pt x="525" y="941"/>
                  </a:lnTo>
                  <a:lnTo>
                    <a:pt x="514" y="941"/>
                  </a:lnTo>
                  <a:lnTo>
                    <a:pt x="499" y="936"/>
                  </a:lnTo>
                  <a:lnTo>
                    <a:pt x="477" y="939"/>
                  </a:lnTo>
                  <a:lnTo>
                    <a:pt x="459" y="931"/>
                  </a:lnTo>
                  <a:lnTo>
                    <a:pt x="430" y="931"/>
                  </a:lnTo>
                  <a:lnTo>
                    <a:pt x="418" y="927"/>
                  </a:lnTo>
                  <a:lnTo>
                    <a:pt x="404" y="911"/>
                  </a:lnTo>
                  <a:lnTo>
                    <a:pt x="384" y="898"/>
                  </a:lnTo>
                  <a:lnTo>
                    <a:pt x="350" y="866"/>
                  </a:lnTo>
                  <a:lnTo>
                    <a:pt x="335" y="856"/>
                  </a:lnTo>
                  <a:lnTo>
                    <a:pt x="295" y="858"/>
                  </a:lnTo>
                  <a:lnTo>
                    <a:pt x="276" y="853"/>
                  </a:lnTo>
                  <a:lnTo>
                    <a:pt x="257" y="859"/>
                  </a:lnTo>
                  <a:lnTo>
                    <a:pt x="242" y="856"/>
                  </a:lnTo>
                  <a:lnTo>
                    <a:pt x="228" y="841"/>
                  </a:lnTo>
                  <a:lnTo>
                    <a:pt x="228" y="792"/>
                  </a:lnTo>
                  <a:lnTo>
                    <a:pt x="214" y="789"/>
                  </a:lnTo>
                  <a:lnTo>
                    <a:pt x="199" y="792"/>
                  </a:lnTo>
                  <a:lnTo>
                    <a:pt x="190" y="778"/>
                  </a:lnTo>
                  <a:lnTo>
                    <a:pt x="184" y="785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15" name="Freeform 112"/>
            <p:cNvSpPr>
              <a:spLocks noChangeArrowheads="1"/>
            </p:cNvSpPr>
            <p:nvPr/>
          </p:nvSpPr>
          <p:spPr bwMode="auto">
            <a:xfrm>
              <a:off x="5889625" y="4041775"/>
              <a:ext cx="195263" cy="174625"/>
            </a:xfrm>
            <a:custGeom>
              <a:avLst/>
              <a:gdLst>
                <a:gd name="T0" fmla="*/ 468 w 544"/>
                <a:gd name="T1" fmla="*/ 454 h 485"/>
                <a:gd name="T2" fmla="*/ 451 w 544"/>
                <a:gd name="T3" fmla="*/ 444 h 485"/>
                <a:gd name="T4" fmla="*/ 435 w 544"/>
                <a:gd name="T5" fmla="*/ 406 h 485"/>
                <a:gd name="T6" fmla="*/ 396 w 544"/>
                <a:gd name="T7" fmla="*/ 380 h 485"/>
                <a:gd name="T8" fmla="*/ 372 w 544"/>
                <a:gd name="T9" fmla="*/ 360 h 485"/>
                <a:gd name="T10" fmla="*/ 354 w 544"/>
                <a:gd name="T11" fmla="*/ 354 h 485"/>
                <a:gd name="T12" fmla="*/ 325 w 544"/>
                <a:gd name="T13" fmla="*/ 337 h 485"/>
                <a:gd name="T14" fmla="*/ 282 w 544"/>
                <a:gd name="T15" fmla="*/ 309 h 485"/>
                <a:gd name="T16" fmla="*/ 251 w 544"/>
                <a:gd name="T17" fmla="*/ 292 h 485"/>
                <a:gd name="T18" fmla="*/ 236 w 544"/>
                <a:gd name="T19" fmla="*/ 300 h 485"/>
                <a:gd name="T20" fmla="*/ 196 w 544"/>
                <a:gd name="T21" fmla="*/ 279 h 485"/>
                <a:gd name="T22" fmla="*/ 178 w 544"/>
                <a:gd name="T23" fmla="*/ 274 h 485"/>
                <a:gd name="T24" fmla="*/ 147 w 544"/>
                <a:gd name="T25" fmla="*/ 289 h 485"/>
                <a:gd name="T26" fmla="*/ 101 w 544"/>
                <a:gd name="T27" fmla="*/ 277 h 485"/>
                <a:gd name="T28" fmla="*/ 88 w 544"/>
                <a:gd name="T29" fmla="*/ 263 h 485"/>
                <a:gd name="T30" fmla="*/ 52 w 544"/>
                <a:gd name="T31" fmla="*/ 311 h 485"/>
                <a:gd name="T32" fmla="*/ 29 w 544"/>
                <a:gd name="T33" fmla="*/ 320 h 485"/>
                <a:gd name="T34" fmla="*/ 11 w 544"/>
                <a:gd name="T35" fmla="*/ 297 h 485"/>
                <a:gd name="T36" fmla="*/ 2 w 544"/>
                <a:gd name="T37" fmla="*/ 244 h 485"/>
                <a:gd name="T38" fmla="*/ 13 w 544"/>
                <a:gd name="T39" fmla="*/ 221 h 485"/>
                <a:gd name="T40" fmla="*/ 31 w 544"/>
                <a:gd name="T41" fmla="*/ 159 h 485"/>
                <a:gd name="T42" fmla="*/ 46 w 544"/>
                <a:gd name="T43" fmla="*/ 126 h 485"/>
                <a:gd name="T44" fmla="*/ 36 w 544"/>
                <a:gd name="T45" fmla="*/ 114 h 485"/>
                <a:gd name="T46" fmla="*/ 43 w 544"/>
                <a:gd name="T47" fmla="*/ 78 h 485"/>
                <a:gd name="T48" fmla="*/ 74 w 544"/>
                <a:gd name="T49" fmla="*/ 74 h 485"/>
                <a:gd name="T50" fmla="*/ 72 w 544"/>
                <a:gd name="T51" fmla="*/ 57 h 485"/>
                <a:gd name="T52" fmla="*/ 89 w 544"/>
                <a:gd name="T53" fmla="*/ 45 h 485"/>
                <a:gd name="T54" fmla="*/ 117 w 544"/>
                <a:gd name="T55" fmla="*/ 39 h 485"/>
                <a:gd name="T56" fmla="*/ 136 w 544"/>
                <a:gd name="T57" fmla="*/ 25 h 485"/>
                <a:gd name="T58" fmla="*/ 161 w 544"/>
                <a:gd name="T59" fmla="*/ 0 h 485"/>
                <a:gd name="T60" fmla="*/ 181 w 544"/>
                <a:gd name="T61" fmla="*/ 20 h 485"/>
                <a:gd name="T62" fmla="*/ 225 w 544"/>
                <a:gd name="T63" fmla="*/ 169 h 485"/>
                <a:gd name="T64" fmla="*/ 236 w 544"/>
                <a:gd name="T65" fmla="*/ 192 h 485"/>
                <a:gd name="T66" fmla="*/ 247 w 544"/>
                <a:gd name="T67" fmla="*/ 202 h 485"/>
                <a:gd name="T68" fmla="*/ 259 w 544"/>
                <a:gd name="T69" fmla="*/ 245 h 485"/>
                <a:gd name="T70" fmla="*/ 271 w 544"/>
                <a:gd name="T71" fmla="*/ 227 h 485"/>
                <a:gd name="T72" fmla="*/ 268 w 544"/>
                <a:gd name="T73" fmla="*/ 210 h 485"/>
                <a:gd name="T74" fmla="*/ 289 w 544"/>
                <a:gd name="T75" fmla="*/ 228 h 485"/>
                <a:gd name="T76" fmla="*/ 297 w 544"/>
                <a:gd name="T77" fmla="*/ 256 h 485"/>
                <a:gd name="T78" fmla="*/ 315 w 544"/>
                <a:gd name="T79" fmla="*/ 259 h 485"/>
                <a:gd name="T80" fmla="*/ 332 w 544"/>
                <a:gd name="T81" fmla="*/ 260 h 485"/>
                <a:gd name="T82" fmla="*/ 358 w 544"/>
                <a:gd name="T83" fmla="*/ 274 h 485"/>
                <a:gd name="T84" fmla="*/ 387 w 544"/>
                <a:gd name="T85" fmla="*/ 288 h 485"/>
                <a:gd name="T86" fmla="*/ 421 w 544"/>
                <a:gd name="T87" fmla="*/ 328 h 485"/>
                <a:gd name="T88" fmla="*/ 448 w 544"/>
                <a:gd name="T89" fmla="*/ 355 h 485"/>
                <a:gd name="T90" fmla="*/ 467 w 544"/>
                <a:gd name="T91" fmla="*/ 369 h 485"/>
                <a:gd name="T92" fmla="*/ 473 w 544"/>
                <a:gd name="T93" fmla="*/ 372 h 485"/>
                <a:gd name="T94" fmla="*/ 497 w 544"/>
                <a:gd name="T95" fmla="*/ 409 h 485"/>
                <a:gd name="T96" fmla="*/ 505 w 544"/>
                <a:gd name="T97" fmla="*/ 428 h 485"/>
                <a:gd name="T98" fmla="*/ 522 w 544"/>
                <a:gd name="T99" fmla="*/ 445 h 485"/>
                <a:gd name="T100" fmla="*/ 537 w 544"/>
                <a:gd name="T101" fmla="*/ 444 h 485"/>
                <a:gd name="T102" fmla="*/ 543 w 544"/>
                <a:gd name="T103" fmla="*/ 450 h 485"/>
                <a:gd name="T104" fmla="*/ 516 w 544"/>
                <a:gd name="T105" fmla="*/ 470 h 485"/>
                <a:gd name="T106" fmla="*/ 491 w 544"/>
                <a:gd name="T107" fmla="*/ 484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4" h="485">
                  <a:moveTo>
                    <a:pt x="491" y="484"/>
                  </a:moveTo>
                  <a:lnTo>
                    <a:pt x="468" y="454"/>
                  </a:lnTo>
                  <a:lnTo>
                    <a:pt x="456" y="453"/>
                  </a:lnTo>
                  <a:lnTo>
                    <a:pt x="451" y="444"/>
                  </a:lnTo>
                  <a:lnTo>
                    <a:pt x="450" y="428"/>
                  </a:lnTo>
                  <a:lnTo>
                    <a:pt x="435" y="406"/>
                  </a:lnTo>
                  <a:lnTo>
                    <a:pt x="419" y="403"/>
                  </a:lnTo>
                  <a:lnTo>
                    <a:pt x="396" y="380"/>
                  </a:lnTo>
                  <a:lnTo>
                    <a:pt x="376" y="367"/>
                  </a:lnTo>
                  <a:lnTo>
                    <a:pt x="372" y="360"/>
                  </a:lnTo>
                  <a:lnTo>
                    <a:pt x="357" y="358"/>
                  </a:lnTo>
                  <a:lnTo>
                    <a:pt x="354" y="354"/>
                  </a:lnTo>
                  <a:lnTo>
                    <a:pt x="331" y="349"/>
                  </a:lnTo>
                  <a:lnTo>
                    <a:pt x="325" y="337"/>
                  </a:lnTo>
                  <a:lnTo>
                    <a:pt x="295" y="312"/>
                  </a:lnTo>
                  <a:lnTo>
                    <a:pt x="282" y="309"/>
                  </a:lnTo>
                  <a:lnTo>
                    <a:pt x="268" y="295"/>
                  </a:lnTo>
                  <a:lnTo>
                    <a:pt x="251" y="292"/>
                  </a:lnTo>
                  <a:lnTo>
                    <a:pt x="237" y="295"/>
                  </a:lnTo>
                  <a:lnTo>
                    <a:pt x="236" y="300"/>
                  </a:lnTo>
                  <a:lnTo>
                    <a:pt x="210" y="279"/>
                  </a:lnTo>
                  <a:lnTo>
                    <a:pt x="196" y="279"/>
                  </a:lnTo>
                  <a:lnTo>
                    <a:pt x="190" y="285"/>
                  </a:lnTo>
                  <a:lnTo>
                    <a:pt x="178" y="274"/>
                  </a:lnTo>
                  <a:lnTo>
                    <a:pt x="162" y="276"/>
                  </a:lnTo>
                  <a:lnTo>
                    <a:pt x="147" y="289"/>
                  </a:lnTo>
                  <a:lnTo>
                    <a:pt x="133" y="289"/>
                  </a:lnTo>
                  <a:lnTo>
                    <a:pt x="101" y="277"/>
                  </a:lnTo>
                  <a:lnTo>
                    <a:pt x="95" y="270"/>
                  </a:lnTo>
                  <a:lnTo>
                    <a:pt x="88" y="263"/>
                  </a:lnTo>
                  <a:lnTo>
                    <a:pt x="65" y="309"/>
                  </a:lnTo>
                  <a:lnTo>
                    <a:pt x="52" y="311"/>
                  </a:lnTo>
                  <a:lnTo>
                    <a:pt x="46" y="320"/>
                  </a:lnTo>
                  <a:lnTo>
                    <a:pt x="29" y="320"/>
                  </a:lnTo>
                  <a:lnTo>
                    <a:pt x="14" y="314"/>
                  </a:lnTo>
                  <a:lnTo>
                    <a:pt x="11" y="297"/>
                  </a:lnTo>
                  <a:lnTo>
                    <a:pt x="0" y="263"/>
                  </a:lnTo>
                  <a:lnTo>
                    <a:pt x="2" y="244"/>
                  </a:lnTo>
                  <a:lnTo>
                    <a:pt x="11" y="234"/>
                  </a:lnTo>
                  <a:lnTo>
                    <a:pt x="13" y="221"/>
                  </a:lnTo>
                  <a:lnTo>
                    <a:pt x="25" y="201"/>
                  </a:lnTo>
                  <a:lnTo>
                    <a:pt x="31" y="159"/>
                  </a:lnTo>
                  <a:lnTo>
                    <a:pt x="40" y="135"/>
                  </a:lnTo>
                  <a:lnTo>
                    <a:pt x="46" y="126"/>
                  </a:lnTo>
                  <a:lnTo>
                    <a:pt x="42" y="120"/>
                  </a:lnTo>
                  <a:lnTo>
                    <a:pt x="36" y="114"/>
                  </a:lnTo>
                  <a:lnTo>
                    <a:pt x="43" y="95"/>
                  </a:lnTo>
                  <a:lnTo>
                    <a:pt x="43" y="78"/>
                  </a:lnTo>
                  <a:lnTo>
                    <a:pt x="52" y="74"/>
                  </a:lnTo>
                  <a:lnTo>
                    <a:pt x="74" y="74"/>
                  </a:lnTo>
                  <a:lnTo>
                    <a:pt x="75" y="65"/>
                  </a:lnTo>
                  <a:lnTo>
                    <a:pt x="72" y="57"/>
                  </a:lnTo>
                  <a:lnTo>
                    <a:pt x="74" y="48"/>
                  </a:lnTo>
                  <a:lnTo>
                    <a:pt x="89" y="45"/>
                  </a:lnTo>
                  <a:lnTo>
                    <a:pt x="100" y="37"/>
                  </a:lnTo>
                  <a:lnTo>
                    <a:pt x="117" y="39"/>
                  </a:lnTo>
                  <a:lnTo>
                    <a:pt x="123" y="26"/>
                  </a:lnTo>
                  <a:lnTo>
                    <a:pt x="136" y="25"/>
                  </a:lnTo>
                  <a:lnTo>
                    <a:pt x="150" y="17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81" y="20"/>
                  </a:lnTo>
                  <a:lnTo>
                    <a:pt x="214" y="111"/>
                  </a:lnTo>
                  <a:lnTo>
                    <a:pt x="225" y="169"/>
                  </a:lnTo>
                  <a:lnTo>
                    <a:pt x="231" y="170"/>
                  </a:lnTo>
                  <a:lnTo>
                    <a:pt x="236" y="192"/>
                  </a:lnTo>
                  <a:lnTo>
                    <a:pt x="236" y="199"/>
                  </a:lnTo>
                  <a:lnTo>
                    <a:pt x="247" y="202"/>
                  </a:lnTo>
                  <a:lnTo>
                    <a:pt x="254" y="221"/>
                  </a:lnTo>
                  <a:lnTo>
                    <a:pt x="259" y="245"/>
                  </a:lnTo>
                  <a:lnTo>
                    <a:pt x="273" y="248"/>
                  </a:lnTo>
                  <a:lnTo>
                    <a:pt x="271" y="227"/>
                  </a:lnTo>
                  <a:lnTo>
                    <a:pt x="268" y="227"/>
                  </a:lnTo>
                  <a:lnTo>
                    <a:pt x="268" y="210"/>
                  </a:lnTo>
                  <a:lnTo>
                    <a:pt x="274" y="208"/>
                  </a:lnTo>
                  <a:lnTo>
                    <a:pt x="289" y="228"/>
                  </a:lnTo>
                  <a:lnTo>
                    <a:pt x="283" y="234"/>
                  </a:lnTo>
                  <a:lnTo>
                    <a:pt x="297" y="256"/>
                  </a:lnTo>
                  <a:lnTo>
                    <a:pt x="308" y="265"/>
                  </a:lnTo>
                  <a:lnTo>
                    <a:pt x="315" y="259"/>
                  </a:lnTo>
                  <a:lnTo>
                    <a:pt x="328" y="257"/>
                  </a:lnTo>
                  <a:lnTo>
                    <a:pt x="332" y="260"/>
                  </a:lnTo>
                  <a:lnTo>
                    <a:pt x="343" y="257"/>
                  </a:lnTo>
                  <a:lnTo>
                    <a:pt x="358" y="274"/>
                  </a:lnTo>
                  <a:lnTo>
                    <a:pt x="366" y="283"/>
                  </a:lnTo>
                  <a:lnTo>
                    <a:pt x="387" y="288"/>
                  </a:lnTo>
                  <a:lnTo>
                    <a:pt x="393" y="297"/>
                  </a:lnTo>
                  <a:lnTo>
                    <a:pt x="421" y="328"/>
                  </a:lnTo>
                  <a:lnTo>
                    <a:pt x="431" y="347"/>
                  </a:lnTo>
                  <a:lnTo>
                    <a:pt x="448" y="355"/>
                  </a:lnTo>
                  <a:lnTo>
                    <a:pt x="461" y="369"/>
                  </a:lnTo>
                  <a:lnTo>
                    <a:pt x="467" y="369"/>
                  </a:lnTo>
                  <a:lnTo>
                    <a:pt x="468" y="364"/>
                  </a:lnTo>
                  <a:lnTo>
                    <a:pt x="473" y="372"/>
                  </a:lnTo>
                  <a:lnTo>
                    <a:pt x="487" y="406"/>
                  </a:lnTo>
                  <a:lnTo>
                    <a:pt x="497" y="409"/>
                  </a:lnTo>
                  <a:lnTo>
                    <a:pt x="508" y="424"/>
                  </a:lnTo>
                  <a:lnTo>
                    <a:pt x="505" y="428"/>
                  </a:lnTo>
                  <a:lnTo>
                    <a:pt x="513" y="445"/>
                  </a:lnTo>
                  <a:lnTo>
                    <a:pt x="522" y="445"/>
                  </a:lnTo>
                  <a:lnTo>
                    <a:pt x="531" y="450"/>
                  </a:lnTo>
                  <a:lnTo>
                    <a:pt x="537" y="444"/>
                  </a:lnTo>
                  <a:lnTo>
                    <a:pt x="540" y="448"/>
                  </a:lnTo>
                  <a:lnTo>
                    <a:pt x="543" y="450"/>
                  </a:lnTo>
                  <a:lnTo>
                    <a:pt x="529" y="467"/>
                  </a:lnTo>
                  <a:lnTo>
                    <a:pt x="516" y="470"/>
                  </a:lnTo>
                  <a:lnTo>
                    <a:pt x="508" y="477"/>
                  </a:lnTo>
                  <a:lnTo>
                    <a:pt x="491" y="484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16" name="Freeform 113"/>
            <p:cNvSpPr>
              <a:spLocks noChangeArrowheads="1"/>
            </p:cNvSpPr>
            <p:nvPr/>
          </p:nvSpPr>
          <p:spPr bwMode="auto">
            <a:xfrm>
              <a:off x="6048375" y="4203700"/>
              <a:ext cx="44450" cy="53975"/>
            </a:xfrm>
            <a:custGeom>
              <a:avLst/>
              <a:gdLst>
                <a:gd name="T0" fmla="*/ 93 w 125"/>
                <a:gd name="T1" fmla="*/ 140 h 151"/>
                <a:gd name="T2" fmla="*/ 79 w 125"/>
                <a:gd name="T3" fmla="*/ 133 h 151"/>
                <a:gd name="T4" fmla="*/ 58 w 125"/>
                <a:gd name="T5" fmla="*/ 136 h 151"/>
                <a:gd name="T6" fmla="*/ 38 w 125"/>
                <a:gd name="T7" fmla="*/ 148 h 151"/>
                <a:gd name="T8" fmla="*/ 7 w 125"/>
                <a:gd name="T9" fmla="*/ 150 h 151"/>
                <a:gd name="T10" fmla="*/ 0 w 125"/>
                <a:gd name="T11" fmla="*/ 140 h 151"/>
                <a:gd name="T12" fmla="*/ 12 w 125"/>
                <a:gd name="T13" fmla="*/ 122 h 151"/>
                <a:gd name="T14" fmla="*/ 13 w 125"/>
                <a:gd name="T15" fmla="*/ 107 h 151"/>
                <a:gd name="T16" fmla="*/ 23 w 125"/>
                <a:gd name="T17" fmla="*/ 93 h 151"/>
                <a:gd name="T18" fmla="*/ 20 w 125"/>
                <a:gd name="T19" fmla="*/ 72 h 151"/>
                <a:gd name="T20" fmla="*/ 26 w 125"/>
                <a:gd name="T21" fmla="*/ 58 h 151"/>
                <a:gd name="T22" fmla="*/ 32 w 125"/>
                <a:gd name="T23" fmla="*/ 38 h 151"/>
                <a:gd name="T24" fmla="*/ 64 w 125"/>
                <a:gd name="T25" fmla="*/ 27 h 151"/>
                <a:gd name="T26" fmla="*/ 72 w 125"/>
                <a:gd name="T27" fmla="*/ 20 h 151"/>
                <a:gd name="T28" fmla="*/ 85 w 125"/>
                <a:gd name="T29" fmla="*/ 17 h 151"/>
                <a:gd name="T30" fmla="*/ 99 w 125"/>
                <a:gd name="T31" fmla="*/ 0 h 151"/>
                <a:gd name="T32" fmla="*/ 101 w 125"/>
                <a:gd name="T33" fmla="*/ 0 h 151"/>
                <a:gd name="T34" fmla="*/ 99 w 125"/>
                <a:gd name="T35" fmla="*/ 6 h 151"/>
                <a:gd name="T36" fmla="*/ 119 w 125"/>
                <a:gd name="T37" fmla="*/ 24 h 151"/>
                <a:gd name="T38" fmla="*/ 124 w 125"/>
                <a:gd name="T39" fmla="*/ 24 h 151"/>
                <a:gd name="T40" fmla="*/ 120 w 125"/>
                <a:gd name="T41" fmla="*/ 32 h 151"/>
                <a:gd name="T42" fmla="*/ 124 w 125"/>
                <a:gd name="T43" fmla="*/ 58 h 151"/>
                <a:gd name="T44" fmla="*/ 116 w 125"/>
                <a:gd name="T45" fmla="*/ 61 h 151"/>
                <a:gd name="T46" fmla="*/ 101 w 125"/>
                <a:gd name="T47" fmla="*/ 78 h 151"/>
                <a:gd name="T48" fmla="*/ 90 w 125"/>
                <a:gd name="T49" fmla="*/ 78 h 151"/>
                <a:gd name="T50" fmla="*/ 81 w 125"/>
                <a:gd name="T51" fmla="*/ 90 h 151"/>
                <a:gd name="T52" fmla="*/ 64 w 125"/>
                <a:gd name="T53" fmla="*/ 90 h 151"/>
                <a:gd name="T54" fmla="*/ 73 w 125"/>
                <a:gd name="T55" fmla="*/ 101 h 151"/>
                <a:gd name="T56" fmla="*/ 78 w 125"/>
                <a:gd name="T57" fmla="*/ 102 h 151"/>
                <a:gd name="T58" fmla="*/ 90 w 125"/>
                <a:gd name="T59" fmla="*/ 98 h 151"/>
                <a:gd name="T60" fmla="*/ 111 w 125"/>
                <a:gd name="T61" fmla="*/ 96 h 151"/>
                <a:gd name="T62" fmla="*/ 114 w 125"/>
                <a:gd name="T63" fmla="*/ 102 h 151"/>
                <a:gd name="T64" fmla="*/ 96 w 125"/>
                <a:gd name="T65" fmla="*/ 137 h 151"/>
                <a:gd name="T66" fmla="*/ 93 w 125"/>
                <a:gd name="T67" fmla="*/ 1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151">
                  <a:moveTo>
                    <a:pt x="93" y="140"/>
                  </a:moveTo>
                  <a:lnTo>
                    <a:pt x="79" y="133"/>
                  </a:lnTo>
                  <a:lnTo>
                    <a:pt x="58" y="136"/>
                  </a:lnTo>
                  <a:lnTo>
                    <a:pt x="38" y="148"/>
                  </a:lnTo>
                  <a:lnTo>
                    <a:pt x="7" y="150"/>
                  </a:lnTo>
                  <a:lnTo>
                    <a:pt x="0" y="140"/>
                  </a:lnTo>
                  <a:lnTo>
                    <a:pt x="12" y="122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20" y="72"/>
                  </a:lnTo>
                  <a:lnTo>
                    <a:pt x="26" y="58"/>
                  </a:lnTo>
                  <a:lnTo>
                    <a:pt x="32" y="38"/>
                  </a:lnTo>
                  <a:lnTo>
                    <a:pt x="64" y="27"/>
                  </a:lnTo>
                  <a:lnTo>
                    <a:pt x="72" y="20"/>
                  </a:lnTo>
                  <a:lnTo>
                    <a:pt x="85" y="17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99" y="6"/>
                  </a:lnTo>
                  <a:lnTo>
                    <a:pt x="119" y="24"/>
                  </a:lnTo>
                  <a:lnTo>
                    <a:pt x="124" y="24"/>
                  </a:lnTo>
                  <a:lnTo>
                    <a:pt x="120" y="32"/>
                  </a:lnTo>
                  <a:lnTo>
                    <a:pt x="124" y="58"/>
                  </a:lnTo>
                  <a:lnTo>
                    <a:pt x="116" y="61"/>
                  </a:lnTo>
                  <a:lnTo>
                    <a:pt x="101" y="78"/>
                  </a:lnTo>
                  <a:lnTo>
                    <a:pt x="90" y="78"/>
                  </a:lnTo>
                  <a:lnTo>
                    <a:pt x="81" y="90"/>
                  </a:lnTo>
                  <a:lnTo>
                    <a:pt x="64" y="90"/>
                  </a:lnTo>
                  <a:lnTo>
                    <a:pt x="73" y="101"/>
                  </a:lnTo>
                  <a:lnTo>
                    <a:pt x="78" y="102"/>
                  </a:lnTo>
                  <a:lnTo>
                    <a:pt x="90" y="98"/>
                  </a:lnTo>
                  <a:lnTo>
                    <a:pt x="111" y="96"/>
                  </a:lnTo>
                  <a:lnTo>
                    <a:pt x="114" y="102"/>
                  </a:lnTo>
                  <a:lnTo>
                    <a:pt x="96" y="137"/>
                  </a:lnTo>
                  <a:lnTo>
                    <a:pt x="93" y="14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17" name="Freeform 114"/>
            <p:cNvSpPr>
              <a:spLocks noChangeArrowheads="1"/>
            </p:cNvSpPr>
            <p:nvPr/>
          </p:nvSpPr>
          <p:spPr bwMode="auto">
            <a:xfrm>
              <a:off x="6030913" y="4225925"/>
              <a:ext cx="300037" cy="396875"/>
            </a:xfrm>
            <a:custGeom>
              <a:avLst/>
              <a:gdLst>
                <a:gd name="T0" fmla="*/ 85 w 832"/>
                <a:gd name="T1" fmla="*/ 645 h 1103"/>
                <a:gd name="T2" fmla="*/ 156 w 832"/>
                <a:gd name="T3" fmla="*/ 618 h 1103"/>
                <a:gd name="T4" fmla="*/ 198 w 832"/>
                <a:gd name="T5" fmla="*/ 581 h 1103"/>
                <a:gd name="T6" fmla="*/ 279 w 832"/>
                <a:gd name="T7" fmla="*/ 569 h 1103"/>
                <a:gd name="T8" fmla="*/ 478 w 832"/>
                <a:gd name="T9" fmla="*/ 320 h 1103"/>
                <a:gd name="T10" fmla="*/ 189 w 832"/>
                <a:gd name="T11" fmla="*/ 223 h 1103"/>
                <a:gd name="T12" fmla="*/ 160 w 832"/>
                <a:gd name="T13" fmla="*/ 164 h 1103"/>
                <a:gd name="T14" fmla="*/ 148 w 832"/>
                <a:gd name="T15" fmla="*/ 76 h 1103"/>
                <a:gd name="T16" fmla="*/ 177 w 832"/>
                <a:gd name="T17" fmla="*/ 52 h 1103"/>
                <a:gd name="T18" fmla="*/ 240 w 832"/>
                <a:gd name="T19" fmla="*/ 121 h 1103"/>
                <a:gd name="T20" fmla="*/ 304 w 832"/>
                <a:gd name="T21" fmla="*/ 142 h 1103"/>
                <a:gd name="T22" fmla="*/ 345 w 832"/>
                <a:gd name="T23" fmla="*/ 119 h 1103"/>
                <a:gd name="T24" fmla="*/ 385 w 832"/>
                <a:gd name="T25" fmla="*/ 102 h 1103"/>
                <a:gd name="T26" fmla="*/ 431 w 832"/>
                <a:gd name="T27" fmla="*/ 106 h 1103"/>
                <a:gd name="T28" fmla="*/ 520 w 832"/>
                <a:gd name="T29" fmla="*/ 70 h 1103"/>
                <a:gd name="T30" fmla="*/ 570 w 832"/>
                <a:gd name="T31" fmla="*/ 73 h 1103"/>
                <a:gd name="T32" fmla="*/ 626 w 832"/>
                <a:gd name="T33" fmla="*/ 66 h 1103"/>
                <a:gd name="T34" fmla="*/ 689 w 832"/>
                <a:gd name="T35" fmla="*/ 46 h 1103"/>
                <a:gd name="T36" fmla="*/ 721 w 832"/>
                <a:gd name="T37" fmla="*/ 41 h 1103"/>
                <a:gd name="T38" fmla="*/ 764 w 832"/>
                <a:gd name="T39" fmla="*/ 26 h 1103"/>
                <a:gd name="T40" fmla="*/ 778 w 832"/>
                <a:gd name="T41" fmla="*/ 3 h 1103"/>
                <a:gd name="T42" fmla="*/ 793 w 832"/>
                <a:gd name="T43" fmla="*/ 8 h 1103"/>
                <a:gd name="T44" fmla="*/ 828 w 832"/>
                <a:gd name="T45" fmla="*/ 15 h 1103"/>
                <a:gd name="T46" fmla="*/ 813 w 832"/>
                <a:gd name="T47" fmla="*/ 55 h 1103"/>
                <a:gd name="T48" fmla="*/ 824 w 832"/>
                <a:gd name="T49" fmla="*/ 70 h 1103"/>
                <a:gd name="T50" fmla="*/ 808 w 832"/>
                <a:gd name="T51" fmla="*/ 99 h 1103"/>
                <a:gd name="T52" fmla="*/ 811 w 832"/>
                <a:gd name="T53" fmla="*/ 135 h 1103"/>
                <a:gd name="T54" fmla="*/ 827 w 832"/>
                <a:gd name="T55" fmla="*/ 131 h 1103"/>
                <a:gd name="T56" fmla="*/ 824 w 832"/>
                <a:gd name="T57" fmla="*/ 141 h 1103"/>
                <a:gd name="T58" fmla="*/ 795 w 832"/>
                <a:gd name="T59" fmla="*/ 162 h 1103"/>
                <a:gd name="T60" fmla="*/ 793 w 832"/>
                <a:gd name="T61" fmla="*/ 202 h 1103"/>
                <a:gd name="T62" fmla="*/ 747 w 832"/>
                <a:gd name="T63" fmla="*/ 303 h 1103"/>
                <a:gd name="T64" fmla="*/ 711 w 832"/>
                <a:gd name="T65" fmla="*/ 335 h 1103"/>
                <a:gd name="T66" fmla="*/ 707 w 832"/>
                <a:gd name="T67" fmla="*/ 365 h 1103"/>
                <a:gd name="T68" fmla="*/ 630 w 832"/>
                <a:gd name="T69" fmla="*/ 520 h 1103"/>
                <a:gd name="T70" fmla="*/ 568 w 832"/>
                <a:gd name="T71" fmla="*/ 625 h 1103"/>
                <a:gd name="T72" fmla="*/ 411 w 832"/>
                <a:gd name="T73" fmla="*/ 783 h 1103"/>
                <a:gd name="T74" fmla="*/ 322 w 832"/>
                <a:gd name="T75" fmla="*/ 836 h 1103"/>
                <a:gd name="T76" fmla="*/ 226 w 832"/>
                <a:gd name="T77" fmla="*/ 920 h 1103"/>
                <a:gd name="T78" fmla="*/ 165 w 832"/>
                <a:gd name="T79" fmla="*/ 986 h 1103"/>
                <a:gd name="T80" fmla="*/ 124 w 832"/>
                <a:gd name="T81" fmla="*/ 1024 h 1103"/>
                <a:gd name="T82" fmla="*/ 0 w 832"/>
                <a:gd name="T83" fmla="*/ 1050 h 1103"/>
                <a:gd name="T84" fmla="*/ 75 w 832"/>
                <a:gd name="T85" fmla="*/ 657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2" h="1103">
                  <a:moveTo>
                    <a:pt x="75" y="657"/>
                  </a:moveTo>
                  <a:lnTo>
                    <a:pt x="78" y="657"/>
                  </a:lnTo>
                  <a:lnTo>
                    <a:pt x="85" y="645"/>
                  </a:lnTo>
                  <a:lnTo>
                    <a:pt x="111" y="633"/>
                  </a:lnTo>
                  <a:lnTo>
                    <a:pt x="134" y="630"/>
                  </a:lnTo>
                  <a:lnTo>
                    <a:pt x="156" y="618"/>
                  </a:lnTo>
                  <a:lnTo>
                    <a:pt x="172" y="608"/>
                  </a:lnTo>
                  <a:lnTo>
                    <a:pt x="179" y="592"/>
                  </a:lnTo>
                  <a:lnTo>
                    <a:pt x="198" y="581"/>
                  </a:lnTo>
                  <a:lnTo>
                    <a:pt x="214" y="579"/>
                  </a:lnTo>
                  <a:lnTo>
                    <a:pt x="229" y="570"/>
                  </a:lnTo>
                  <a:lnTo>
                    <a:pt x="279" y="569"/>
                  </a:lnTo>
                  <a:lnTo>
                    <a:pt x="328" y="570"/>
                  </a:lnTo>
                  <a:lnTo>
                    <a:pt x="582" y="318"/>
                  </a:lnTo>
                  <a:lnTo>
                    <a:pt x="478" y="320"/>
                  </a:lnTo>
                  <a:lnTo>
                    <a:pt x="240" y="246"/>
                  </a:lnTo>
                  <a:lnTo>
                    <a:pt x="218" y="229"/>
                  </a:lnTo>
                  <a:lnTo>
                    <a:pt x="189" y="223"/>
                  </a:lnTo>
                  <a:lnTo>
                    <a:pt x="179" y="197"/>
                  </a:lnTo>
                  <a:lnTo>
                    <a:pt x="182" y="174"/>
                  </a:lnTo>
                  <a:lnTo>
                    <a:pt x="160" y="164"/>
                  </a:lnTo>
                  <a:lnTo>
                    <a:pt x="145" y="119"/>
                  </a:lnTo>
                  <a:lnTo>
                    <a:pt x="140" y="89"/>
                  </a:lnTo>
                  <a:lnTo>
                    <a:pt x="148" y="76"/>
                  </a:lnTo>
                  <a:lnTo>
                    <a:pt x="166" y="41"/>
                  </a:lnTo>
                  <a:lnTo>
                    <a:pt x="171" y="52"/>
                  </a:lnTo>
                  <a:lnTo>
                    <a:pt x="177" y="52"/>
                  </a:lnTo>
                  <a:lnTo>
                    <a:pt x="226" y="107"/>
                  </a:lnTo>
                  <a:lnTo>
                    <a:pt x="232" y="119"/>
                  </a:lnTo>
                  <a:lnTo>
                    <a:pt x="240" y="121"/>
                  </a:lnTo>
                  <a:lnTo>
                    <a:pt x="260" y="139"/>
                  </a:lnTo>
                  <a:lnTo>
                    <a:pt x="279" y="145"/>
                  </a:lnTo>
                  <a:lnTo>
                    <a:pt x="304" y="142"/>
                  </a:lnTo>
                  <a:lnTo>
                    <a:pt x="310" y="133"/>
                  </a:lnTo>
                  <a:lnTo>
                    <a:pt x="331" y="119"/>
                  </a:lnTo>
                  <a:lnTo>
                    <a:pt x="345" y="119"/>
                  </a:lnTo>
                  <a:lnTo>
                    <a:pt x="373" y="98"/>
                  </a:lnTo>
                  <a:lnTo>
                    <a:pt x="380" y="98"/>
                  </a:lnTo>
                  <a:lnTo>
                    <a:pt x="385" y="102"/>
                  </a:lnTo>
                  <a:lnTo>
                    <a:pt x="406" y="101"/>
                  </a:lnTo>
                  <a:lnTo>
                    <a:pt x="414" y="98"/>
                  </a:lnTo>
                  <a:lnTo>
                    <a:pt x="431" y="106"/>
                  </a:lnTo>
                  <a:lnTo>
                    <a:pt x="455" y="104"/>
                  </a:lnTo>
                  <a:lnTo>
                    <a:pt x="504" y="73"/>
                  </a:lnTo>
                  <a:lnTo>
                    <a:pt x="520" y="70"/>
                  </a:lnTo>
                  <a:lnTo>
                    <a:pt x="536" y="76"/>
                  </a:lnTo>
                  <a:lnTo>
                    <a:pt x="549" y="73"/>
                  </a:lnTo>
                  <a:lnTo>
                    <a:pt x="570" y="73"/>
                  </a:lnTo>
                  <a:lnTo>
                    <a:pt x="593" y="63"/>
                  </a:lnTo>
                  <a:lnTo>
                    <a:pt x="619" y="61"/>
                  </a:lnTo>
                  <a:lnTo>
                    <a:pt x="626" y="66"/>
                  </a:lnTo>
                  <a:lnTo>
                    <a:pt x="634" y="64"/>
                  </a:lnTo>
                  <a:lnTo>
                    <a:pt x="674" y="58"/>
                  </a:lnTo>
                  <a:lnTo>
                    <a:pt x="689" y="46"/>
                  </a:lnTo>
                  <a:lnTo>
                    <a:pt x="712" y="43"/>
                  </a:lnTo>
                  <a:lnTo>
                    <a:pt x="720" y="49"/>
                  </a:lnTo>
                  <a:lnTo>
                    <a:pt x="721" y="41"/>
                  </a:lnTo>
                  <a:lnTo>
                    <a:pt x="747" y="38"/>
                  </a:lnTo>
                  <a:lnTo>
                    <a:pt x="761" y="24"/>
                  </a:lnTo>
                  <a:lnTo>
                    <a:pt x="764" y="26"/>
                  </a:lnTo>
                  <a:lnTo>
                    <a:pt x="770" y="15"/>
                  </a:lnTo>
                  <a:lnTo>
                    <a:pt x="769" y="12"/>
                  </a:lnTo>
                  <a:lnTo>
                    <a:pt x="778" y="3"/>
                  </a:lnTo>
                  <a:lnTo>
                    <a:pt x="785" y="5"/>
                  </a:lnTo>
                  <a:lnTo>
                    <a:pt x="784" y="0"/>
                  </a:lnTo>
                  <a:lnTo>
                    <a:pt x="793" y="8"/>
                  </a:lnTo>
                  <a:lnTo>
                    <a:pt x="815" y="14"/>
                  </a:lnTo>
                  <a:lnTo>
                    <a:pt x="824" y="14"/>
                  </a:lnTo>
                  <a:lnTo>
                    <a:pt x="828" y="15"/>
                  </a:lnTo>
                  <a:lnTo>
                    <a:pt x="819" y="29"/>
                  </a:lnTo>
                  <a:lnTo>
                    <a:pt x="815" y="41"/>
                  </a:lnTo>
                  <a:lnTo>
                    <a:pt x="813" y="55"/>
                  </a:lnTo>
                  <a:lnTo>
                    <a:pt x="808" y="63"/>
                  </a:lnTo>
                  <a:lnTo>
                    <a:pt x="813" y="70"/>
                  </a:lnTo>
                  <a:lnTo>
                    <a:pt x="824" y="70"/>
                  </a:lnTo>
                  <a:lnTo>
                    <a:pt x="824" y="75"/>
                  </a:lnTo>
                  <a:lnTo>
                    <a:pt x="815" y="83"/>
                  </a:lnTo>
                  <a:lnTo>
                    <a:pt x="808" y="99"/>
                  </a:lnTo>
                  <a:lnTo>
                    <a:pt x="815" y="109"/>
                  </a:lnTo>
                  <a:lnTo>
                    <a:pt x="818" y="122"/>
                  </a:lnTo>
                  <a:lnTo>
                    <a:pt x="811" y="135"/>
                  </a:lnTo>
                  <a:lnTo>
                    <a:pt x="822" y="133"/>
                  </a:lnTo>
                  <a:lnTo>
                    <a:pt x="822" y="130"/>
                  </a:lnTo>
                  <a:lnTo>
                    <a:pt x="827" y="131"/>
                  </a:lnTo>
                  <a:lnTo>
                    <a:pt x="831" y="141"/>
                  </a:lnTo>
                  <a:lnTo>
                    <a:pt x="827" y="144"/>
                  </a:lnTo>
                  <a:lnTo>
                    <a:pt x="824" y="141"/>
                  </a:lnTo>
                  <a:lnTo>
                    <a:pt x="815" y="141"/>
                  </a:lnTo>
                  <a:lnTo>
                    <a:pt x="807" y="142"/>
                  </a:lnTo>
                  <a:lnTo>
                    <a:pt x="795" y="162"/>
                  </a:lnTo>
                  <a:lnTo>
                    <a:pt x="801" y="173"/>
                  </a:lnTo>
                  <a:lnTo>
                    <a:pt x="798" y="193"/>
                  </a:lnTo>
                  <a:lnTo>
                    <a:pt x="793" y="202"/>
                  </a:lnTo>
                  <a:lnTo>
                    <a:pt x="795" y="222"/>
                  </a:lnTo>
                  <a:lnTo>
                    <a:pt x="767" y="261"/>
                  </a:lnTo>
                  <a:lnTo>
                    <a:pt x="747" y="303"/>
                  </a:lnTo>
                  <a:lnTo>
                    <a:pt x="735" y="316"/>
                  </a:lnTo>
                  <a:lnTo>
                    <a:pt x="729" y="315"/>
                  </a:lnTo>
                  <a:lnTo>
                    <a:pt x="711" y="335"/>
                  </a:lnTo>
                  <a:lnTo>
                    <a:pt x="711" y="344"/>
                  </a:lnTo>
                  <a:lnTo>
                    <a:pt x="718" y="356"/>
                  </a:lnTo>
                  <a:lnTo>
                    <a:pt x="707" y="365"/>
                  </a:lnTo>
                  <a:lnTo>
                    <a:pt x="662" y="452"/>
                  </a:lnTo>
                  <a:lnTo>
                    <a:pt x="660" y="479"/>
                  </a:lnTo>
                  <a:lnTo>
                    <a:pt x="630" y="520"/>
                  </a:lnTo>
                  <a:lnTo>
                    <a:pt x="630" y="534"/>
                  </a:lnTo>
                  <a:lnTo>
                    <a:pt x="573" y="608"/>
                  </a:lnTo>
                  <a:lnTo>
                    <a:pt x="568" y="625"/>
                  </a:lnTo>
                  <a:lnTo>
                    <a:pt x="544" y="650"/>
                  </a:lnTo>
                  <a:lnTo>
                    <a:pt x="501" y="703"/>
                  </a:lnTo>
                  <a:lnTo>
                    <a:pt x="411" y="783"/>
                  </a:lnTo>
                  <a:lnTo>
                    <a:pt x="371" y="815"/>
                  </a:lnTo>
                  <a:lnTo>
                    <a:pt x="345" y="821"/>
                  </a:lnTo>
                  <a:lnTo>
                    <a:pt x="322" y="836"/>
                  </a:lnTo>
                  <a:lnTo>
                    <a:pt x="293" y="859"/>
                  </a:lnTo>
                  <a:lnTo>
                    <a:pt x="238" y="917"/>
                  </a:lnTo>
                  <a:lnTo>
                    <a:pt x="226" y="920"/>
                  </a:lnTo>
                  <a:lnTo>
                    <a:pt x="180" y="971"/>
                  </a:lnTo>
                  <a:lnTo>
                    <a:pt x="172" y="974"/>
                  </a:lnTo>
                  <a:lnTo>
                    <a:pt x="165" y="986"/>
                  </a:lnTo>
                  <a:lnTo>
                    <a:pt x="148" y="991"/>
                  </a:lnTo>
                  <a:lnTo>
                    <a:pt x="131" y="1007"/>
                  </a:lnTo>
                  <a:lnTo>
                    <a:pt x="124" y="1024"/>
                  </a:lnTo>
                  <a:lnTo>
                    <a:pt x="58" y="1099"/>
                  </a:lnTo>
                  <a:lnTo>
                    <a:pt x="56" y="1102"/>
                  </a:lnTo>
                  <a:lnTo>
                    <a:pt x="0" y="1050"/>
                  </a:lnTo>
                  <a:lnTo>
                    <a:pt x="1" y="729"/>
                  </a:lnTo>
                  <a:lnTo>
                    <a:pt x="76" y="657"/>
                  </a:lnTo>
                  <a:lnTo>
                    <a:pt x="75" y="65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18" name="Freeform 115"/>
            <p:cNvSpPr>
              <a:spLocks noChangeArrowheads="1"/>
            </p:cNvSpPr>
            <p:nvPr/>
          </p:nvSpPr>
          <p:spPr bwMode="auto">
            <a:xfrm>
              <a:off x="5749925" y="4416425"/>
              <a:ext cx="307975" cy="298450"/>
            </a:xfrm>
            <a:custGeom>
              <a:avLst/>
              <a:gdLst>
                <a:gd name="T0" fmla="*/ 220 w 855"/>
                <a:gd name="T1" fmla="*/ 92 h 830"/>
                <a:gd name="T2" fmla="*/ 234 w 855"/>
                <a:gd name="T3" fmla="*/ 78 h 830"/>
                <a:gd name="T4" fmla="*/ 256 w 855"/>
                <a:gd name="T5" fmla="*/ 68 h 830"/>
                <a:gd name="T6" fmla="*/ 310 w 855"/>
                <a:gd name="T7" fmla="*/ 0 h 830"/>
                <a:gd name="T8" fmla="*/ 334 w 855"/>
                <a:gd name="T9" fmla="*/ 11 h 830"/>
                <a:gd name="T10" fmla="*/ 348 w 855"/>
                <a:gd name="T11" fmla="*/ 63 h 830"/>
                <a:gd name="T12" fmla="*/ 377 w 855"/>
                <a:gd name="T13" fmla="*/ 81 h 830"/>
                <a:gd name="T14" fmla="*/ 415 w 855"/>
                <a:gd name="T15" fmla="*/ 80 h 830"/>
                <a:gd name="T16" fmla="*/ 470 w 855"/>
                <a:gd name="T17" fmla="*/ 88 h 830"/>
                <a:gd name="T18" fmla="*/ 524 w 855"/>
                <a:gd name="T19" fmla="*/ 133 h 830"/>
                <a:gd name="T20" fmla="*/ 550 w 855"/>
                <a:gd name="T21" fmla="*/ 153 h 830"/>
                <a:gd name="T22" fmla="*/ 597 w 855"/>
                <a:gd name="T23" fmla="*/ 161 h 830"/>
                <a:gd name="T24" fmla="*/ 634 w 855"/>
                <a:gd name="T25" fmla="*/ 163 h 830"/>
                <a:gd name="T26" fmla="*/ 662 w 855"/>
                <a:gd name="T27" fmla="*/ 161 h 830"/>
                <a:gd name="T28" fmla="*/ 691 w 855"/>
                <a:gd name="T29" fmla="*/ 118 h 830"/>
                <a:gd name="T30" fmla="*/ 720 w 855"/>
                <a:gd name="T31" fmla="*/ 112 h 830"/>
                <a:gd name="T32" fmla="*/ 767 w 855"/>
                <a:gd name="T33" fmla="*/ 101 h 830"/>
                <a:gd name="T34" fmla="*/ 788 w 855"/>
                <a:gd name="T35" fmla="*/ 124 h 830"/>
                <a:gd name="T36" fmla="*/ 833 w 855"/>
                <a:gd name="T37" fmla="*/ 127 h 830"/>
                <a:gd name="T38" fmla="*/ 779 w 855"/>
                <a:gd name="T39" fmla="*/ 199 h 830"/>
                <a:gd name="T40" fmla="*/ 834 w 855"/>
                <a:gd name="T41" fmla="*/ 572 h 830"/>
                <a:gd name="T42" fmla="*/ 807 w 855"/>
                <a:gd name="T43" fmla="*/ 610 h 830"/>
                <a:gd name="T44" fmla="*/ 790 w 855"/>
                <a:gd name="T45" fmla="*/ 623 h 830"/>
                <a:gd name="T46" fmla="*/ 767 w 855"/>
                <a:gd name="T47" fmla="*/ 641 h 830"/>
                <a:gd name="T48" fmla="*/ 729 w 855"/>
                <a:gd name="T49" fmla="*/ 661 h 830"/>
                <a:gd name="T50" fmla="*/ 717 w 855"/>
                <a:gd name="T51" fmla="*/ 670 h 830"/>
                <a:gd name="T52" fmla="*/ 704 w 855"/>
                <a:gd name="T53" fmla="*/ 693 h 830"/>
                <a:gd name="T54" fmla="*/ 697 w 855"/>
                <a:gd name="T55" fmla="*/ 719 h 830"/>
                <a:gd name="T56" fmla="*/ 683 w 855"/>
                <a:gd name="T57" fmla="*/ 753 h 830"/>
                <a:gd name="T58" fmla="*/ 642 w 855"/>
                <a:gd name="T59" fmla="*/ 821 h 830"/>
                <a:gd name="T60" fmla="*/ 617 w 855"/>
                <a:gd name="T61" fmla="*/ 829 h 830"/>
                <a:gd name="T62" fmla="*/ 510 w 855"/>
                <a:gd name="T63" fmla="*/ 748 h 830"/>
                <a:gd name="T64" fmla="*/ 510 w 855"/>
                <a:gd name="T65" fmla="*/ 731 h 830"/>
                <a:gd name="T66" fmla="*/ 197 w 855"/>
                <a:gd name="T67" fmla="*/ 529 h 830"/>
                <a:gd name="T68" fmla="*/ 195 w 855"/>
                <a:gd name="T69" fmla="*/ 451 h 830"/>
                <a:gd name="T70" fmla="*/ 214 w 855"/>
                <a:gd name="T71" fmla="*/ 415 h 830"/>
                <a:gd name="T72" fmla="*/ 237 w 855"/>
                <a:gd name="T73" fmla="*/ 383 h 830"/>
                <a:gd name="T74" fmla="*/ 250 w 855"/>
                <a:gd name="T75" fmla="*/ 360 h 830"/>
                <a:gd name="T76" fmla="*/ 278 w 855"/>
                <a:gd name="T77" fmla="*/ 352 h 830"/>
                <a:gd name="T78" fmla="*/ 286 w 855"/>
                <a:gd name="T79" fmla="*/ 321 h 830"/>
                <a:gd name="T80" fmla="*/ 307 w 855"/>
                <a:gd name="T81" fmla="*/ 282 h 830"/>
                <a:gd name="T82" fmla="*/ 289 w 855"/>
                <a:gd name="T83" fmla="*/ 254 h 830"/>
                <a:gd name="T84" fmla="*/ 287 w 855"/>
                <a:gd name="T85" fmla="*/ 237 h 830"/>
                <a:gd name="T86" fmla="*/ 266 w 855"/>
                <a:gd name="T87" fmla="*/ 208 h 830"/>
                <a:gd name="T88" fmla="*/ 247 w 855"/>
                <a:gd name="T89" fmla="*/ 173 h 830"/>
                <a:gd name="T90" fmla="*/ 231 w 855"/>
                <a:gd name="T91" fmla="*/ 153 h 830"/>
                <a:gd name="T92" fmla="*/ 224 w 855"/>
                <a:gd name="T93" fmla="*/ 135 h 830"/>
                <a:gd name="T94" fmla="*/ 211 w 855"/>
                <a:gd name="T95" fmla="*/ 104 h 830"/>
                <a:gd name="T96" fmla="*/ 30 w 855"/>
                <a:gd name="T97" fmla="*/ 539 h 830"/>
                <a:gd name="T98" fmla="*/ 1 w 855"/>
                <a:gd name="T99" fmla="*/ 539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5" h="830">
                  <a:moveTo>
                    <a:pt x="211" y="104"/>
                  </a:moveTo>
                  <a:lnTo>
                    <a:pt x="220" y="92"/>
                  </a:lnTo>
                  <a:lnTo>
                    <a:pt x="226" y="89"/>
                  </a:lnTo>
                  <a:lnTo>
                    <a:pt x="234" y="78"/>
                  </a:lnTo>
                  <a:lnTo>
                    <a:pt x="249" y="65"/>
                  </a:lnTo>
                  <a:lnTo>
                    <a:pt x="256" y="68"/>
                  </a:lnTo>
                  <a:lnTo>
                    <a:pt x="278" y="37"/>
                  </a:lnTo>
                  <a:lnTo>
                    <a:pt x="310" y="0"/>
                  </a:lnTo>
                  <a:lnTo>
                    <a:pt x="319" y="14"/>
                  </a:lnTo>
                  <a:lnTo>
                    <a:pt x="334" y="11"/>
                  </a:lnTo>
                  <a:lnTo>
                    <a:pt x="348" y="14"/>
                  </a:lnTo>
                  <a:lnTo>
                    <a:pt x="348" y="63"/>
                  </a:lnTo>
                  <a:lnTo>
                    <a:pt x="362" y="78"/>
                  </a:lnTo>
                  <a:lnTo>
                    <a:pt x="377" y="81"/>
                  </a:lnTo>
                  <a:lnTo>
                    <a:pt x="396" y="75"/>
                  </a:lnTo>
                  <a:lnTo>
                    <a:pt x="415" y="80"/>
                  </a:lnTo>
                  <a:lnTo>
                    <a:pt x="455" y="78"/>
                  </a:lnTo>
                  <a:lnTo>
                    <a:pt x="470" y="88"/>
                  </a:lnTo>
                  <a:lnTo>
                    <a:pt x="504" y="120"/>
                  </a:lnTo>
                  <a:lnTo>
                    <a:pt x="524" y="133"/>
                  </a:lnTo>
                  <a:lnTo>
                    <a:pt x="538" y="149"/>
                  </a:lnTo>
                  <a:lnTo>
                    <a:pt x="550" y="153"/>
                  </a:lnTo>
                  <a:lnTo>
                    <a:pt x="579" y="153"/>
                  </a:lnTo>
                  <a:lnTo>
                    <a:pt x="597" y="161"/>
                  </a:lnTo>
                  <a:lnTo>
                    <a:pt x="619" y="158"/>
                  </a:lnTo>
                  <a:lnTo>
                    <a:pt x="634" y="163"/>
                  </a:lnTo>
                  <a:lnTo>
                    <a:pt x="645" y="163"/>
                  </a:lnTo>
                  <a:lnTo>
                    <a:pt x="662" y="161"/>
                  </a:lnTo>
                  <a:lnTo>
                    <a:pt x="683" y="129"/>
                  </a:lnTo>
                  <a:lnTo>
                    <a:pt x="691" y="118"/>
                  </a:lnTo>
                  <a:lnTo>
                    <a:pt x="707" y="111"/>
                  </a:lnTo>
                  <a:lnTo>
                    <a:pt x="720" y="112"/>
                  </a:lnTo>
                  <a:lnTo>
                    <a:pt x="729" y="106"/>
                  </a:lnTo>
                  <a:lnTo>
                    <a:pt x="767" y="101"/>
                  </a:lnTo>
                  <a:lnTo>
                    <a:pt x="779" y="107"/>
                  </a:lnTo>
                  <a:lnTo>
                    <a:pt x="788" y="124"/>
                  </a:lnTo>
                  <a:lnTo>
                    <a:pt x="802" y="132"/>
                  </a:lnTo>
                  <a:lnTo>
                    <a:pt x="833" y="127"/>
                  </a:lnTo>
                  <a:lnTo>
                    <a:pt x="854" y="127"/>
                  </a:lnTo>
                  <a:lnTo>
                    <a:pt x="779" y="199"/>
                  </a:lnTo>
                  <a:lnTo>
                    <a:pt x="778" y="520"/>
                  </a:lnTo>
                  <a:lnTo>
                    <a:pt x="834" y="572"/>
                  </a:lnTo>
                  <a:lnTo>
                    <a:pt x="833" y="578"/>
                  </a:lnTo>
                  <a:lnTo>
                    <a:pt x="807" y="610"/>
                  </a:lnTo>
                  <a:lnTo>
                    <a:pt x="801" y="612"/>
                  </a:lnTo>
                  <a:lnTo>
                    <a:pt x="790" y="623"/>
                  </a:lnTo>
                  <a:lnTo>
                    <a:pt x="795" y="630"/>
                  </a:lnTo>
                  <a:lnTo>
                    <a:pt x="767" y="641"/>
                  </a:lnTo>
                  <a:lnTo>
                    <a:pt x="753" y="661"/>
                  </a:lnTo>
                  <a:lnTo>
                    <a:pt x="729" y="661"/>
                  </a:lnTo>
                  <a:lnTo>
                    <a:pt x="718" y="664"/>
                  </a:lnTo>
                  <a:lnTo>
                    <a:pt x="717" y="670"/>
                  </a:lnTo>
                  <a:lnTo>
                    <a:pt x="706" y="684"/>
                  </a:lnTo>
                  <a:lnTo>
                    <a:pt x="704" y="693"/>
                  </a:lnTo>
                  <a:lnTo>
                    <a:pt x="711" y="698"/>
                  </a:lnTo>
                  <a:lnTo>
                    <a:pt x="697" y="719"/>
                  </a:lnTo>
                  <a:lnTo>
                    <a:pt x="683" y="734"/>
                  </a:lnTo>
                  <a:lnTo>
                    <a:pt x="683" y="753"/>
                  </a:lnTo>
                  <a:lnTo>
                    <a:pt x="672" y="779"/>
                  </a:lnTo>
                  <a:lnTo>
                    <a:pt x="642" y="821"/>
                  </a:lnTo>
                  <a:lnTo>
                    <a:pt x="625" y="829"/>
                  </a:lnTo>
                  <a:lnTo>
                    <a:pt x="617" y="829"/>
                  </a:lnTo>
                  <a:lnTo>
                    <a:pt x="516" y="757"/>
                  </a:lnTo>
                  <a:lnTo>
                    <a:pt x="510" y="748"/>
                  </a:lnTo>
                  <a:lnTo>
                    <a:pt x="507" y="739"/>
                  </a:lnTo>
                  <a:lnTo>
                    <a:pt x="510" y="731"/>
                  </a:lnTo>
                  <a:lnTo>
                    <a:pt x="495" y="704"/>
                  </a:lnTo>
                  <a:lnTo>
                    <a:pt x="197" y="529"/>
                  </a:lnTo>
                  <a:lnTo>
                    <a:pt x="174" y="531"/>
                  </a:lnTo>
                  <a:lnTo>
                    <a:pt x="195" y="451"/>
                  </a:lnTo>
                  <a:lnTo>
                    <a:pt x="198" y="428"/>
                  </a:lnTo>
                  <a:lnTo>
                    <a:pt x="214" y="415"/>
                  </a:lnTo>
                  <a:lnTo>
                    <a:pt x="223" y="395"/>
                  </a:lnTo>
                  <a:lnTo>
                    <a:pt x="237" y="383"/>
                  </a:lnTo>
                  <a:lnTo>
                    <a:pt x="243" y="367"/>
                  </a:lnTo>
                  <a:lnTo>
                    <a:pt x="250" y="360"/>
                  </a:lnTo>
                  <a:lnTo>
                    <a:pt x="250" y="352"/>
                  </a:lnTo>
                  <a:lnTo>
                    <a:pt x="278" y="352"/>
                  </a:lnTo>
                  <a:lnTo>
                    <a:pt x="286" y="332"/>
                  </a:lnTo>
                  <a:lnTo>
                    <a:pt x="286" y="321"/>
                  </a:lnTo>
                  <a:lnTo>
                    <a:pt x="304" y="300"/>
                  </a:lnTo>
                  <a:lnTo>
                    <a:pt x="307" y="282"/>
                  </a:lnTo>
                  <a:lnTo>
                    <a:pt x="301" y="265"/>
                  </a:lnTo>
                  <a:lnTo>
                    <a:pt x="289" y="254"/>
                  </a:lnTo>
                  <a:lnTo>
                    <a:pt x="296" y="245"/>
                  </a:lnTo>
                  <a:lnTo>
                    <a:pt x="287" y="237"/>
                  </a:lnTo>
                  <a:lnTo>
                    <a:pt x="276" y="233"/>
                  </a:lnTo>
                  <a:lnTo>
                    <a:pt x="266" y="208"/>
                  </a:lnTo>
                  <a:lnTo>
                    <a:pt x="247" y="190"/>
                  </a:lnTo>
                  <a:lnTo>
                    <a:pt x="247" y="173"/>
                  </a:lnTo>
                  <a:lnTo>
                    <a:pt x="241" y="156"/>
                  </a:lnTo>
                  <a:lnTo>
                    <a:pt x="231" y="153"/>
                  </a:lnTo>
                  <a:lnTo>
                    <a:pt x="232" y="140"/>
                  </a:lnTo>
                  <a:lnTo>
                    <a:pt x="224" y="135"/>
                  </a:lnTo>
                  <a:lnTo>
                    <a:pt x="220" y="114"/>
                  </a:lnTo>
                  <a:lnTo>
                    <a:pt x="211" y="104"/>
                  </a:lnTo>
                  <a:close/>
                  <a:moveTo>
                    <a:pt x="0" y="539"/>
                  </a:moveTo>
                  <a:lnTo>
                    <a:pt x="30" y="539"/>
                  </a:lnTo>
                  <a:lnTo>
                    <a:pt x="61" y="537"/>
                  </a:lnTo>
                  <a:lnTo>
                    <a:pt x="1" y="539"/>
                  </a:lnTo>
                  <a:lnTo>
                    <a:pt x="0" y="539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19" name="Freeform 116"/>
            <p:cNvSpPr>
              <a:spLocks noChangeArrowheads="1"/>
            </p:cNvSpPr>
            <p:nvPr/>
          </p:nvSpPr>
          <p:spPr bwMode="auto">
            <a:xfrm>
              <a:off x="5689600" y="4452938"/>
              <a:ext cx="171450" cy="168275"/>
            </a:xfrm>
            <a:custGeom>
              <a:avLst/>
              <a:gdLst>
                <a:gd name="T0" fmla="*/ 366 w 476"/>
                <a:gd name="T1" fmla="*/ 324 h 466"/>
                <a:gd name="T2" fmla="*/ 391 w 476"/>
                <a:gd name="T3" fmla="*/ 291 h 466"/>
                <a:gd name="T4" fmla="*/ 411 w 476"/>
                <a:gd name="T5" fmla="*/ 263 h 466"/>
                <a:gd name="T6" fmla="*/ 418 w 476"/>
                <a:gd name="T7" fmla="*/ 248 h 466"/>
                <a:gd name="T8" fmla="*/ 454 w 476"/>
                <a:gd name="T9" fmla="*/ 228 h 466"/>
                <a:gd name="T10" fmla="*/ 472 w 476"/>
                <a:gd name="T11" fmla="*/ 196 h 466"/>
                <a:gd name="T12" fmla="*/ 469 w 476"/>
                <a:gd name="T13" fmla="*/ 161 h 466"/>
                <a:gd name="T14" fmla="*/ 464 w 476"/>
                <a:gd name="T15" fmla="*/ 141 h 466"/>
                <a:gd name="T16" fmla="*/ 444 w 476"/>
                <a:gd name="T17" fmla="*/ 129 h 466"/>
                <a:gd name="T18" fmla="*/ 415 w 476"/>
                <a:gd name="T19" fmla="*/ 86 h 466"/>
                <a:gd name="T20" fmla="*/ 409 w 476"/>
                <a:gd name="T21" fmla="*/ 52 h 466"/>
                <a:gd name="T22" fmla="*/ 400 w 476"/>
                <a:gd name="T23" fmla="*/ 36 h 466"/>
                <a:gd name="T24" fmla="*/ 388 w 476"/>
                <a:gd name="T25" fmla="*/ 10 h 466"/>
                <a:gd name="T26" fmla="*/ 359 w 476"/>
                <a:gd name="T27" fmla="*/ 14 h 466"/>
                <a:gd name="T28" fmla="*/ 331 w 476"/>
                <a:gd name="T29" fmla="*/ 36 h 466"/>
                <a:gd name="T30" fmla="*/ 284 w 476"/>
                <a:gd name="T31" fmla="*/ 31 h 466"/>
                <a:gd name="T32" fmla="*/ 253 w 476"/>
                <a:gd name="T33" fmla="*/ 39 h 466"/>
                <a:gd name="T34" fmla="*/ 236 w 476"/>
                <a:gd name="T35" fmla="*/ 40 h 466"/>
                <a:gd name="T36" fmla="*/ 226 w 476"/>
                <a:gd name="T37" fmla="*/ 63 h 466"/>
                <a:gd name="T38" fmla="*/ 198 w 476"/>
                <a:gd name="T39" fmla="*/ 57 h 466"/>
                <a:gd name="T40" fmla="*/ 181 w 476"/>
                <a:gd name="T41" fmla="*/ 40 h 466"/>
                <a:gd name="T42" fmla="*/ 148 w 476"/>
                <a:gd name="T43" fmla="*/ 36 h 466"/>
                <a:gd name="T44" fmla="*/ 123 w 476"/>
                <a:gd name="T45" fmla="*/ 39 h 466"/>
                <a:gd name="T46" fmla="*/ 125 w 476"/>
                <a:gd name="T47" fmla="*/ 59 h 466"/>
                <a:gd name="T48" fmla="*/ 125 w 476"/>
                <a:gd name="T49" fmla="*/ 62 h 466"/>
                <a:gd name="T50" fmla="*/ 111 w 476"/>
                <a:gd name="T51" fmla="*/ 86 h 466"/>
                <a:gd name="T52" fmla="*/ 107 w 476"/>
                <a:gd name="T53" fmla="*/ 138 h 466"/>
                <a:gd name="T54" fmla="*/ 114 w 476"/>
                <a:gd name="T55" fmla="*/ 164 h 466"/>
                <a:gd name="T56" fmla="*/ 128 w 476"/>
                <a:gd name="T57" fmla="*/ 188 h 466"/>
                <a:gd name="T58" fmla="*/ 85 w 476"/>
                <a:gd name="T59" fmla="*/ 253 h 466"/>
                <a:gd name="T60" fmla="*/ 53 w 476"/>
                <a:gd name="T61" fmla="*/ 294 h 466"/>
                <a:gd name="T62" fmla="*/ 15 w 476"/>
                <a:gd name="T63" fmla="*/ 361 h 466"/>
                <a:gd name="T64" fmla="*/ 12 w 476"/>
                <a:gd name="T65" fmla="*/ 412 h 466"/>
                <a:gd name="T66" fmla="*/ 4 w 476"/>
                <a:gd name="T67" fmla="*/ 459 h 466"/>
                <a:gd name="T68" fmla="*/ 4 w 476"/>
                <a:gd name="T69" fmla="*/ 465 h 466"/>
                <a:gd name="T70" fmla="*/ 32 w 476"/>
                <a:gd name="T71" fmla="*/ 451 h 466"/>
                <a:gd name="T72" fmla="*/ 47 w 476"/>
                <a:gd name="T73" fmla="*/ 462 h 466"/>
                <a:gd name="T74" fmla="*/ 64 w 476"/>
                <a:gd name="T75" fmla="*/ 457 h 466"/>
                <a:gd name="T76" fmla="*/ 78 w 476"/>
                <a:gd name="T77" fmla="*/ 444 h 466"/>
                <a:gd name="T78" fmla="*/ 85 w 476"/>
                <a:gd name="T79" fmla="*/ 441 h 466"/>
                <a:gd name="T80" fmla="*/ 99 w 476"/>
                <a:gd name="T81" fmla="*/ 435 h 466"/>
                <a:gd name="T82" fmla="*/ 169 w 476"/>
                <a:gd name="T83" fmla="*/ 435 h 466"/>
                <a:gd name="T84" fmla="*/ 342 w 476"/>
                <a:gd name="T85" fmla="*/ 42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6" h="466">
                  <a:moveTo>
                    <a:pt x="363" y="347"/>
                  </a:moveTo>
                  <a:lnTo>
                    <a:pt x="366" y="324"/>
                  </a:lnTo>
                  <a:lnTo>
                    <a:pt x="382" y="311"/>
                  </a:lnTo>
                  <a:lnTo>
                    <a:pt x="391" y="291"/>
                  </a:lnTo>
                  <a:lnTo>
                    <a:pt x="405" y="279"/>
                  </a:lnTo>
                  <a:lnTo>
                    <a:pt x="411" y="263"/>
                  </a:lnTo>
                  <a:lnTo>
                    <a:pt x="418" y="256"/>
                  </a:lnTo>
                  <a:lnTo>
                    <a:pt x="418" y="248"/>
                  </a:lnTo>
                  <a:lnTo>
                    <a:pt x="446" y="248"/>
                  </a:lnTo>
                  <a:lnTo>
                    <a:pt x="454" y="228"/>
                  </a:lnTo>
                  <a:lnTo>
                    <a:pt x="454" y="217"/>
                  </a:lnTo>
                  <a:lnTo>
                    <a:pt x="472" y="196"/>
                  </a:lnTo>
                  <a:lnTo>
                    <a:pt x="475" y="178"/>
                  </a:lnTo>
                  <a:lnTo>
                    <a:pt x="469" y="161"/>
                  </a:lnTo>
                  <a:lnTo>
                    <a:pt x="457" y="150"/>
                  </a:lnTo>
                  <a:lnTo>
                    <a:pt x="464" y="141"/>
                  </a:lnTo>
                  <a:lnTo>
                    <a:pt x="455" y="133"/>
                  </a:lnTo>
                  <a:lnTo>
                    <a:pt x="444" y="129"/>
                  </a:lnTo>
                  <a:lnTo>
                    <a:pt x="434" y="104"/>
                  </a:lnTo>
                  <a:lnTo>
                    <a:pt x="415" y="86"/>
                  </a:lnTo>
                  <a:lnTo>
                    <a:pt x="415" y="69"/>
                  </a:lnTo>
                  <a:lnTo>
                    <a:pt x="409" y="52"/>
                  </a:lnTo>
                  <a:lnTo>
                    <a:pt x="399" y="49"/>
                  </a:lnTo>
                  <a:lnTo>
                    <a:pt x="400" y="36"/>
                  </a:lnTo>
                  <a:lnTo>
                    <a:pt x="392" y="31"/>
                  </a:lnTo>
                  <a:lnTo>
                    <a:pt x="388" y="10"/>
                  </a:lnTo>
                  <a:lnTo>
                    <a:pt x="379" y="0"/>
                  </a:lnTo>
                  <a:lnTo>
                    <a:pt x="359" y="14"/>
                  </a:lnTo>
                  <a:lnTo>
                    <a:pt x="350" y="26"/>
                  </a:lnTo>
                  <a:lnTo>
                    <a:pt x="331" y="36"/>
                  </a:lnTo>
                  <a:lnTo>
                    <a:pt x="313" y="29"/>
                  </a:lnTo>
                  <a:lnTo>
                    <a:pt x="284" y="31"/>
                  </a:lnTo>
                  <a:lnTo>
                    <a:pt x="265" y="39"/>
                  </a:lnTo>
                  <a:lnTo>
                    <a:pt x="253" y="39"/>
                  </a:lnTo>
                  <a:lnTo>
                    <a:pt x="247" y="42"/>
                  </a:lnTo>
                  <a:lnTo>
                    <a:pt x="236" y="40"/>
                  </a:lnTo>
                  <a:lnTo>
                    <a:pt x="226" y="49"/>
                  </a:lnTo>
                  <a:lnTo>
                    <a:pt x="226" y="63"/>
                  </a:lnTo>
                  <a:lnTo>
                    <a:pt x="217" y="63"/>
                  </a:lnTo>
                  <a:lnTo>
                    <a:pt x="198" y="57"/>
                  </a:lnTo>
                  <a:lnTo>
                    <a:pt x="197" y="45"/>
                  </a:lnTo>
                  <a:lnTo>
                    <a:pt x="181" y="40"/>
                  </a:lnTo>
                  <a:lnTo>
                    <a:pt x="169" y="45"/>
                  </a:lnTo>
                  <a:lnTo>
                    <a:pt x="148" y="36"/>
                  </a:lnTo>
                  <a:lnTo>
                    <a:pt x="133" y="29"/>
                  </a:lnTo>
                  <a:lnTo>
                    <a:pt x="123" y="39"/>
                  </a:lnTo>
                  <a:lnTo>
                    <a:pt x="122" y="51"/>
                  </a:lnTo>
                  <a:lnTo>
                    <a:pt x="125" y="59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0" y="75"/>
                  </a:lnTo>
                  <a:lnTo>
                    <a:pt x="111" y="86"/>
                  </a:lnTo>
                  <a:lnTo>
                    <a:pt x="111" y="109"/>
                  </a:lnTo>
                  <a:lnTo>
                    <a:pt x="107" y="138"/>
                  </a:lnTo>
                  <a:lnTo>
                    <a:pt x="105" y="158"/>
                  </a:lnTo>
                  <a:lnTo>
                    <a:pt x="114" y="164"/>
                  </a:lnTo>
                  <a:lnTo>
                    <a:pt x="122" y="175"/>
                  </a:lnTo>
                  <a:lnTo>
                    <a:pt x="128" y="188"/>
                  </a:lnTo>
                  <a:lnTo>
                    <a:pt x="126" y="198"/>
                  </a:lnTo>
                  <a:lnTo>
                    <a:pt x="85" y="253"/>
                  </a:lnTo>
                  <a:lnTo>
                    <a:pt x="59" y="282"/>
                  </a:lnTo>
                  <a:lnTo>
                    <a:pt x="53" y="294"/>
                  </a:lnTo>
                  <a:lnTo>
                    <a:pt x="21" y="350"/>
                  </a:lnTo>
                  <a:lnTo>
                    <a:pt x="15" y="361"/>
                  </a:lnTo>
                  <a:lnTo>
                    <a:pt x="15" y="381"/>
                  </a:lnTo>
                  <a:lnTo>
                    <a:pt x="12" y="412"/>
                  </a:lnTo>
                  <a:lnTo>
                    <a:pt x="1" y="441"/>
                  </a:lnTo>
                  <a:lnTo>
                    <a:pt x="4" y="459"/>
                  </a:lnTo>
                  <a:lnTo>
                    <a:pt x="0" y="464"/>
                  </a:lnTo>
                  <a:lnTo>
                    <a:pt x="4" y="465"/>
                  </a:lnTo>
                  <a:lnTo>
                    <a:pt x="18" y="462"/>
                  </a:lnTo>
                  <a:lnTo>
                    <a:pt x="32" y="451"/>
                  </a:lnTo>
                  <a:lnTo>
                    <a:pt x="39" y="456"/>
                  </a:lnTo>
                  <a:lnTo>
                    <a:pt x="47" y="462"/>
                  </a:lnTo>
                  <a:lnTo>
                    <a:pt x="58" y="462"/>
                  </a:lnTo>
                  <a:lnTo>
                    <a:pt x="64" y="457"/>
                  </a:lnTo>
                  <a:lnTo>
                    <a:pt x="65" y="445"/>
                  </a:lnTo>
                  <a:lnTo>
                    <a:pt x="78" y="444"/>
                  </a:lnTo>
                  <a:lnTo>
                    <a:pt x="81" y="447"/>
                  </a:lnTo>
                  <a:lnTo>
                    <a:pt x="85" y="441"/>
                  </a:lnTo>
                  <a:lnTo>
                    <a:pt x="93" y="442"/>
                  </a:lnTo>
                  <a:lnTo>
                    <a:pt x="99" y="435"/>
                  </a:lnTo>
                  <a:lnTo>
                    <a:pt x="168" y="435"/>
                  </a:lnTo>
                  <a:lnTo>
                    <a:pt x="169" y="435"/>
                  </a:lnTo>
                  <a:lnTo>
                    <a:pt x="229" y="433"/>
                  </a:lnTo>
                  <a:lnTo>
                    <a:pt x="342" y="427"/>
                  </a:lnTo>
                  <a:lnTo>
                    <a:pt x="363" y="34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20" name="Freeform 117"/>
            <p:cNvSpPr>
              <a:spLocks noChangeArrowheads="1"/>
            </p:cNvSpPr>
            <p:nvPr/>
          </p:nvSpPr>
          <p:spPr bwMode="auto">
            <a:xfrm>
              <a:off x="5249863" y="4249738"/>
              <a:ext cx="381000" cy="257175"/>
            </a:xfrm>
            <a:custGeom>
              <a:avLst/>
              <a:gdLst>
                <a:gd name="T0" fmla="*/ 673 w 1060"/>
                <a:gd name="T1" fmla="*/ 27 h 716"/>
                <a:gd name="T2" fmla="*/ 728 w 1060"/>
                <a:gd name="T3" fmla="*/ 110 h 716"/>
                <a:gd name="T4" fmla="*/ 720 w 1060"/>
                <a:gd name="T5" fmla="*/ 163 h 716"/>
                <a:gd name="T6" fmla="*/ 758 w 1060"/>
                <a:gd name="T7" fmla="*/ 189 h 716"/>
                <a:gd name="T8" fmla="*/ 787 w 1060"/>
                <a:gd name="T9" fmla="*/ 223 h 716"/>
                <a:gd name="T10" fmla="*/ 845 w 1060"/>
                <a:gd name="T11" fmla="*/ 251 h 716"/>
                <a:gd name="T12" fmla="*/ 887 w 1060"/>
                <a:gd name="T13" fmla="*/ 278 h 716"/>
                <a:gd name="T14" fmla="*/ 864 w 1060"/>
                <a:gd name="T15" fmla="*/ 313 h 716"/>
                <a:gd name="T16" fmla="*/ 914 w 1060"/>
                <a:gd name="T17" fmla="*/ 335 h 716"/>
                <a:gd name="T18" fmla="*/ 954 w 1060"/>
                <a:gd name="T19" fmla="*/ 382 h 716"/>
                <a:gd name="T20" fmla="*/ 982 w 1060"/>
                <a:gd name="T21" fmla="*/ 417 h 716"/>
                <a:gd name="T22" fmla="*/ 1026 w 1060"/>
                <a:gd name="T23" fmla="*/ 451 h 716"/>
                <a:gd name="T24" fmla="*/ 1059 w 1060"/>
                <a:gd name="T25" fmla="*/ 500 h 716"/>
                <a:gd name="T26" fmla="*/ 1023 w 1060"/>
                <a:gd name="T27" fmla="*/ 492 h 716"/>
                <a:gd name="T28" fmla="*/ 951 w 1060"/>
                <a:gd name="T29" fmla="*/ 494 h 716"/>
                <a:gd name="T30" fmla="*/ 905 w 1060"/>
                <a:gd name="T31" fmla="*/ 484 h 716"/>
                <a:gd name="T32" fmla="*/ 887 w 1060"/>
                <a:gd name="T33" fmla="*/ 491 h 716"/>
                <a:gd name="T34" fmla="*/ 836 w 1060"/>
                <a:gd name="T35" fmla="*/ 509 h 716"/>
                <a:gd name="T36" fmla="*/ 810 w 1060"/>
                <a:gd name="T37" fmla="*/ 506 h 716"/>
                <a:gd name="T38" fmla="*/ 751 w 1060"/>
                <a:gd name="T39" fmla="*/ 518 h 716"/>
                <a:gd name="T40" fmla="*/ 691 w 1060"/>
                <a:gd name="T41" fmla="*/ 524 h 716"/>
                <a:gd name="T42" fmla="*/ 635 w 1060"/>
                <a:gd name="T43" fmla="*/ 549 h 716"/>
                <a:gd name="T44" fmla="*/ 622 w 1060"/>
                <a:gd name="T45" fmla="*/ 576 h 716"/>
                <a:gd name="T46" fmla="*/ 570 w 1060"/>
                <a:gd name="T47" fmla="*/ 561 h 716"/>
                <a:gd name="T48" fmla="*/ 512 w 1060"/>
                <a:gd name="T49" fmla="*/ 553 h 716"/>
                <a:gd name="T50" fmla="*/ 456 w 1060"/>
                <a:gd name="T51" fmla="*/ 527 h 716"/>
                <a:gd name="T52" fmla="*/ 402 w 1060"/>
                <a:gd name="T53" fmla="*/ 497 h 716"/>
                <a:gd name="T54" fmla="*/ 366 w 1060"/>
                <a:gd name="T55" fmla="*/ 515 h 716"/>
                <a:gd name="T56" fmla="*/ 350 w 1060"/>
                <a:gd name="T57" fmla="*/ 549 h 716"/>
                <a:gd name="T58" fmla="*/ 346 w 1060"/>
                <a:gd name="T59" fmla="*/ 582 h 716"/>
                <a:gd name="T60" fmla="*/ 326 w 1060"/>
                <a:gd name="T61" fmla="*/ 616 h 716"/>
                <a:gd name="T62" fmla="*/ 286 w 1060"/>
                <a:gd name="T63" fmla="*/ 604 h 716"/>
                <a:gd name="T64" fmla="*/ 216 w 1060"/>
                <a:gd name="T65" fmla="*/ 624 h 716"/>
                <a:gd name="T66" fmla="*/ 139 w 1060"/>
                <a:gd name="T67" fmla="*/ 715 h 716"/>
                <a:gd name="T68" fmla="*/ 132 w 1060"/>
                <a:gd name="T69" fmla="*/ 679 h 716"/>
                <a:gd name="T70" fmla="*/ 64 w 1060"/>
                <a:gd name="T71" fmla="*/ 596 h 716"/>
                <a:gd name="T72" fmla="*/ 15 w 1060"/>
                <a:gd name="T73" fmla="*/ 546 h 716"/>
                <a:gd name="T74" fmla="*/ 9 w 1060"/>
                <a:gd name="T75" fmla="*/ 452 h 716"/>
                <a:gd name="T76" fmla="*/ 17 w 1060"/>
                <a:gd name="T77" fmla="*/ 400 h 716"/>
                <a:gd name="T78" fmla="*/ 64 w 1060"/>
                <a:gd name="T79" fmla="*/ 313 h 716"/>
                <a:gd name="T80" fmla="*/ 100 w 1060"/>
                <a:gd name="T81" fmla="*/ 292 h 716"/>
                <a:gd name="T82" fmla="*/ 153 w 1060"/>
                <a:gd name="T83" fmla="*/ 304 h 716"/>
                <a:gd name="T84" fmla="*/ 182 w 1060"/>
                <a:gd name="T85" fmla="*/ 269 h 716"/>
                <a:gd name="T86" fmla="*/ 229 w 1060"/>
                <a:gd name="T87" fmla="*/ 277 h 716"/>
                <a:gd name="T88" fmla="*/ 343 w 1060"/>
                <a:gd name="T89" fmla="*/ 243 h 716"/>
                <a:gd name="T90" fmla="*/ 364 w 1060"/>
                <a:gd name="T91" fmla="*/ 203 h 716"/>
                <a:gd name="T92" fmla="*/ 376 w 1060"/>
                <a:gd name="T93" fmla="*/ 169 h 716"/>
                <a:gd name="T94" fmla="*/ 451 w 1060"/>
                <a:gd name="T95" fmla="*/ 173 h 716"/>
                <a:gd name="T96" fmla="*/ 515 w 1060"/>
                <a:gd name="T97" fmla="*/ 137 h 716"/>
                <a:gd name="T98" fmla="*/ 526 w 1060"/>
                <a:gd name="T99" fmla="*/ 92 h 716"/>
                <a:gd name="T100" fmla="*/ 567 w 1060"/>
                <a:gd name="T101" fmla="*/ 58 h 716"/>
                <a:gd name="T102" fmla="*/ 599 w 1060"/>
                <a:gd name="T103" fmla="*/ 21 h 716"/>
                <a:gd name="T104" fmla="*/ 665 w 1060"/>
                <a:gd name="T105" fmla="*/ 7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0" h="716">
                  <a:moveTo>
                    <a:pt x="668" y="0"/>
                  </a:moveTo>
                  <a:lnTo>
                    <a:pt x="677" y="10"/>
                  </a:lnTo>
                  <a:lnTo>
                    <a:pt x="677" y="21"/>
                  </a:lnTo>
                  <a:lnTo>
                    <a:pt x="673" y="27"/>
                  </a:lnTo>
                  <a:lnTo>
                    <a:pt x="690" y="41"/>
                  </a:lnTo>
                  <a:lnTo>
                    <a:pt x="693" y="50"/>
                  </a:lnTo>
                  <a:lnTo>
                    <a:pt x="714" y="79"/>
                  </a:lnTo>
                  <a:lnTo>
                    <a:pt x="728" y="110"/>
                  </a:lnTo>
                  <a:lnTo>
                    <a:pt x="734" y="122"/>
                  </a:lnTo>
                  <a:lnTo>
                    <a:pt x="731" y="140"/>
                  </a:lnTo>
                  <a:lnTo>
                    <a:pt x="725" y="147"/>
                  </a:lnTo>
                  <a:lnTo>
                    <a:pt x="720" y="163"/>
                  </a:lnTo>
                  <a:lnTo>
                    <a:pt x="720" y="188"/>
                  </a:lnTo>
                  <a:lnTo>
                    <a:pt x="731" y="197"/>
                  </a:lnTo>
                  <a:lnTo>
                    <a:pt x="752" y="199"/>
                  </a:lnTo>
                  <a:lnTo>
                    <a:pt x="758" y="189"/>
                  </a:lnTo>
                  <a:lnTo>
                    <a:pt x="783" y="191"/>
                  </a:lnTo>
                  <a:lnTo>
                    <a:pt x="790" y="197"/>
                  </a:lnTo>
                  <a:lnTo>
                    <a:pt x="784" y="208"/>
                  </a:lnTo>
                  <a:lnTo>
                    <a:pt x="787" y="223"/>
                  </a:lnTo>
                  <a:lnTo>
                    <a:pt x="801" y="234"/>
                  </a:lnTo>
                  <a:lnTo>
                    <a:pt x="820" y="241"/>
                  </a:lnTo>
                  <a:lnTo>
                    <a:pt x="833" y="243"/>
                  </a:lnTo>
                  <a:lnTo>
                    <a:pt x="845" y="251"/>
                  </a:lnTo>
                  <a:lnTo>
                    <a:pt x="850" y="261"/>
                  </a:lnTo>
                  <a:lnTo>
                    <a:pt x="865" y="269"/>
                  </a:lnTo>
                  <a:lnTo>
                    <a:pt x="879" y="270"/>
                  </a:lnTo>
                  <a:lnTo>
                    <a:pt x="887" y="278"/>
                  </a:lnTo>
                  <a:lnTo>
                    <a:pt x="882" y="290"/>
                  </a:lnTo>
                  <a:lnTo>
                    <a:pt x="873" y="299"/>
                  </a:lnTo>
                  <a:lnTo>
                    <a:pt x="870" y="306"/>
                  </a:lnTo>
                  <a:lnTo>
                    <a:pt x="864" y="313"/>
                  </a:lnTo>
                  <a:lnTo>
                    <a:pt x="881" y="327"/>
                  </a:lnTo>
                  <a:lnTo>
                    <a:pt x="894" y="330"/>
                  </a:lnTo>
                  <a:lnTo>
                    <a:pt x="901" y="327"/>
                  </a:lnTo>
                  <a:lnTo>
                    <a:pt x="914" y="335"/>
                  </a:lnTo>
                  <a:lnTo>
                    <a:pt x="919" y="333"/>
                  </a:lnTo>
                  <a:lnTo>
                    <a:pt x="946" y="348"/>
                  </a:lnTo>
                  <a:lnTo>
                    <a:pt x="953" y="359"/>
                  </a:lnTo>
                  <a:lnTo>
                    <a:pt x="954" y="382"/>
                  </a:lnTo>
                  <a:lnTo>
                    <a:pt x="962" y="391"/>
                  </a:lnTo>
                  <a:lnTo>
                    <a:pt x="978" y="396"/>
                  </a:lnTo>
                  <a:lnTo>
                    <a:pt x="983" y="402"/>
                  </a:lnTo>
                  <a:lnTo>
                    <a:pt x="982" y="417"/>
                  </a:lnTo>
                  <a:lnTo>
                    <a:pt x="989" y="426"/>
                  </a:lnTo>
                  <a:lnTo>
                    <a:pt x="1017" y="432"/>
                  </a:lnTo>
                  <a:lnTo>
                    <a:pt x="1029" y="442"/>
                  </a:lnTo>
                  <a:lnTo>
                    <a:pt x="1026" y="451"/>
                  </a:lnTo>
                  <a:lnTo>
                    <a:pt x="1029" y="475"/>
                  </a:lnTo>
                  <a:lnTo>
                    <a:pt x="1038" y="481"/>
                  </a:lnTo>
                  <a:lnTo>
                    <a:pt x="1053" y="491"/>
                  </a:lnTo>
                  <a:lnTo>
                    <a:pt x="1059" y="500"/>
                  </a:lnTo>
                  <a:lnTo>
                    <a:pt x="1059" y="504"/>
                  </a:lnTo>
                  <a:lnTo>
                    <a:pt x="1056" y="503"/>
                  </a:lnTo>
                  <a:lnTo>
                    <a:pt x="1041" y="494"/>
                  </a:lnTo>
                  <a:lnTo>
                    <a:pt x="1023" y="492"/>
                  </a:lnTo>
                  <a:lnTo>
                    <a:pt x="998" y="503"/>
                  </a:lnTo>
                  <a:lnTo>
                    <a:pt x="994" y="501"/>
                  </a:lnTo>
                  <a:lnTo>
                    <a:pt x="963" y="501"/>
                  </a:lnTo>
                  <a:lnTo>
                    <a:pt x="951" y="494"/>
                  </a:lnTo>
                  <a:lnTo>
                    <a:pt x="939" y="491"/>
                  </a:lnTo>
                  <a:lnTo>
                    <a:pt x="931" y="486"/>
                  </a:lnTo>
                  <a:lnTo>
                    <a:pt x="922" y="487"/>
                  </a:lnTo>
                  <a:lnTo>
                    <a:pt x="905" y="484"/>
                  </a:lnTo>
                  <a:lnTo>
                    <a:pt x="897" y="477"/>
                  </a:lnTo>
                  <a:lnTo>
                    <a:pt x="885" y="478"/>
                  </a:lnTo>
                  <a:lnTo>
                    <a:pt x="884" y="484"/>
                  </a:lnTo>
                  <a:lnTo>
                    <a:pt x="887" y="491"/>
                  </a:lnTo>
                  <a:lnTo>
                    <a:pt x="878" y="506"/>
                  </a:lnTo>
                  <a:lnTo>
                    <a:pt x="867" y="506"/>
                  </a:lnTo>
                  <a:lnTo>
                    <a:pt x="856" y="509"/>
                  </a:lnTo>
                  <a:lnTo>
                    <a:pt x="836" y="509"/>
                  </a:lnTo>
                  <a:lnTo>
                    <a:pt x="827" y="516"/>
                  </a:lnTo>
                  <a:lnTo>
                    <a:pt x="820" y="516"/>
                  </a:lnTo>
                  <a:lnTo>
                    <a:pt x="816" y="506"/>
                  </a:lnTo>
                  <a:lnTo>
                    <a:pt x="810" y="506"/>
                  </a:lnTo>
                  <a:lnTo>
                    <a:pt x="809" y="500"/>
                  </a:lnTo>
                  <a:lnTo>
                    <a:pt x="798" y="498"/>
                  </a:lnTo>
                  <a:lnTo>
                    <a:pt x="764" y="513"/>
                  </a:lnTo>
                  <a:lnTo>
                    <a:pt x="751" y="518"/>
                  </a:lnTo>
                  <a:lnTo>
                    <a:pt x="745" y="526"/>
                  </a:lnTo>
                  <a:lnTo>
                    <a:pt x="711" y="530"/>
                  </a:lnTo>
                  <a:lnTo>
                    <a:pt x="700" y="535"/>
                  </a:lnTo>
                  <a:lnTo>
                    <a:pt x="691" y="524"/>
                  </a:lnTo>
                  <a:lnTo>
                    <a:pt x="676" y="521"/>
                  </a:lnTo>
                  <a:lnTo>
                    <a:pt x="659" y="521"/>
                  </a:lnTo>
                  <a:lnTo>
                    <a:pt x="648" y="535"/>
                  </a:lnTo>
                  <a:lnTo>
                    <a:pt x="635" y="549"/>
                  </a:lnTo>
                  <a:lnTo>
                    <a:pt x="636" y="558"/>
                  </a:lnTo>
                  <a:lnTo>
                    <a:pt x="645" y="565"/>
                  </a:lnTo>
                  <a:lnTo>
                    <a:pt x="642" y="572"/>
                  </a:lnTo>
                  <a:lnTo>
                    <a:pt x="622" y="576"/>
                  </a:lnTo>
                  <a:lnTo>
                    <a:pt x="615" y="572"/>
                  </a:lnTo>
                  <a:lnTo>
                    <a:pt x="596" y="567"/>
                  </a:lnTo>
                  <a:lnTo>
                    <a:pt x="581" y="562"/>
                  </a:lnTo>
                  <a:lnTo>
                    <a:pt x="570" y="561"/>
                  </a:lnTo>
                  <a:lnTo>
                    <a:pt x="560" y="565"/>
                  </a:lnTo>
                  <a:lnTo>
                    <a:pt x="549" y="564"/>
                  </a:lnTo>
                  <a:lnTo>
                    <a:pt x="529" y="562"/>
                  </a:lnTo>
                  <a:lnTo>
                    <a:pt x="512" y="553"/>
                  </a:lnTo>
                  <a:lnTo>
                    <a:pt x="495" y="555"/>
                  </a:lnTo>
                  <a:lnTo>
                    <a:pt x="489" y="550"/>
                  </a:lnTo>
                  <a:lnTo>
                    <a:pt x="468" y="532"/>
                  </a:lnTo>
                  <a:lnTo>
                    <a:pt x="456" y="527"/>
                  </a:lnTo>
                  <a:lnTo>
                    <a:pt x="433" y="507"/>
                  </a:lnTo>
                  <a:lnTo>
                    <a:pt x="424" y="506"/>
                  </a:lnTo>
                  <a:lnTo>
                    <a:pt x="411" y="497"/>
                  </a:lnTo>
                  <a:lnTo>
                    <a:pt x="402" y="497"/>
                  </a:lnTo>
                  <a:lnTo>
                    <a:pt x="401" y="504"/>
                  </a:lnTo>
                  <a:lnTo>
                    <a:pt x="387" y="503"/>
                  </a:lnTo>
                  <a:lnTo>
                    <a:pt x="375" y="515"/>
                  </a:lnTo>
                  <a:lnTo>
                    <a:pt x="366" y="515"/>
                  </a:lnTo>
                  <a:lnTo>
                    <a:pt x="359" y="520"/>
                  </a:lnTo>
                  <a:lnTo>
                    <a:pt x="358" y="530"/>
                  </a:lnTo>
                  <a:lnTo>
                    <a:pt x="350" y="539"/>
                  </a:lnTo>
                  <a:lnTo>
                    <a:pt x="350" y="549"/>
                  </a:lnTo>
                  <a:lnTo>
                    <a:pt x="343" y="555"/>
                  </a:lnTo>
                  <a:lnTo>
                    <a:pt x="332" y="555"/>
                  </a:lnTo>
                  <a:lnTo>
                    <a:pt x="332" y="564"/>
                  </a:lnTo>
                  <a:lnTo>
                    <a:pt x="346" y="582"/>
                  </a:lnTo>
                  <a:lnTo>
                    <a:pt x="340" y="588"/>
                  </a:lnTo>
                  <a:lnTo>
                    <a:pt x="335" y="601"/>
                  </a:lnTo>
                  <a:lnTo>
                    <a:pt x="335" y="613"/>
                  </a:lnTo>
                  <a:lnTo>
                    <a:pt x="326" y="616"/>
                  </a:lnTo>
                  <a:lnTo>
                    <a:pt x="317" y="619"/>
                  </a:lnTo>
                  <a:lnTo>
                    <a:pt x="303" y="611"/>
                  </a:lnTo>
                  <a:lnTo>
                    <a:pt x="297" y="604"/>
                  </a:lnTo>
                  <a:lnTo>
                    <a:pt x="286" y="604"/>
                  </a:lnTo>
                  <a:lnTo>
                    <a:pt x="272" y="604"/>
                  </a:lnTo>
                  <a:lnTo>
                    <a:pt x="265" y="610"/>
                  </a:lnTo>
                  <a:lnTo>
                    <a:pt x="251" y="608"/>
                  </a:lnTo>
                  <a:lnTo>
                    <a:pt x="216" y="624"/>
                  </a:lnTo>
                  <a:lnTo>
                    <a:pt x="210" y="631"/>
                  </a:lnTo>
                  <a:lnTo>
                    <a:pt x="196" y="634"/>
                  </a:lnTo>
                  <a:lnTo>
                    <a:pt x="176" y="654"/>
                  </a:lnTo>
                  <a:lnTo>
                    <a:pt x="139" y="715"/>
                  </a:lnTo>
                  <a:lnTo>
                    <a:pt x="138" y="714"/>
                  </a:lnTo>
                  <a:lnTo>
                    <a:pt x="133" y="708"/>
                  </a:lnTo>
                  <a:lnTo>
                    <a:pt x="135" y="694"/>
                  </a:lnTo>
                  <a:lnTo>
                    <a:pt x="132" y="679"/>
                  </a:lnTo>
                  <a:lnTo>
                    <a:pt x="106" y="659"/>
                  </a:lnTo>
                  <a:lnTo>
                    <a:pt x="96" y="648"/>
                  </a:lnTo>
                  <a:lnTo>
                    <a:pt x="84" y="625"/>
                  </a:lnTo>
                  <a:lnTo>
                    <a:pt x="64" y="596"/>
                  </a:lnTo>
                  <a:lnTo>
                    <a:pt x="58" y="578"/>
                  </a:lnTo>
                  <a:lnTo>
                    <a:pt x="46" y="562"/>
                  </a:lnTo>
                  <a:lnTo>
                    <a:pt x="23" y="550"/>
                  </a:lnTo>
                  <a:lnTo>
                    <a:pt x="15" y="546"/>
                  </a:lnTo>
                  <a:lnTo>
                    <a:pt x="15" y="512"/>
                  </a:lnTo>
                  <a:lnTo>
                    <a:pt x="12" y="494"/>
                  </a:lnTo>
                  <a:lnTo>
                    <a:pt x="6" y="474"/>
                  </a:lnTo>
                  <a:lnTo>
                    <a:pt x="9" y="452"/>
                  </a:lnTo>
                  <a:lnTo>
                    <a:pt x="3" y="431"/>
                  </a:lnTo>
                  <a:lnTo>
                    <a:pt x="0" y="414"/>
                  </a:lnTo>
                  <a:lnTo>
                    <a:pt x="8" y="403"/>
                  </a:lnTo>
                  <a:lnTo>
                    <a:pt x="17" y="400"/>
                  </a:lnTo>
                  <a:lnTo>
                    <a:pt x="34" y="377"/>
                  </a:lnTo>
                  <a:lnTo>
                    <a:pt x="41" y="358"/>
                  </a:lnTo>
                  <a:lnTo>
                    <a:pt x="57" y="330"/>
                  </a:lnTo>
                  <a:lnTo>
                    <a:pt x="64" y="313"/>
                  </a:lnTo>
                  <a:lnTo>
                    <a:pt x="77" y="309"/>
                  </a:lnTo>
                  <a:lnTo>
                    <a:pt x="90" y="287"/>
                  </a:lnTo>
                  <a:lnTo>
                    <a:pt x="90" y="283"/>
                  </a:lnTo>
                  <a:lnTo>
                    <a:pt x="100" y="292"/>
                  </a:lnTo>
                  <a:lnTo>
                    <a:pt x="103" y="309"/>
                  </a:lnTo>
                  <a:lnTo>
                    <a:pt x="118" y="309"/>
                  </a:lnTo>
                  <a:lnTo>
                    <a:pt x="132" y="306"/>
                  </a:lnTo>
                  <a:lnTo>
                    <a:pt x="153" y="304"/>
                  </a:lnTo>
                  <a:lnTo>
                    <a:pt x="164" y="286"/>
                  </a:lnTo>
                  <a:lnTo>
                    <a:pt x="164" y="270"/>
                  </a:lnTo>
                  <a:lnTo>
                    <a:pt x="173" y="261"/>
                  </a:lnTo>
                  <a:lnTo>
                    <a:pt x="182" y="269"/>
                  </a:lnTo>
                  <a:lnTo>
                    <a:pt x="187" y="287"/>
                  </a:lnTo>
                  <a:lnTo>
                    <a:pt x="194" y="295"/>
                  </a:lnTo>
                  <a:lnTo>
                    <a:pt x="208" y="292"/>
                  </a:lnTo>
                  <a:lnTo>
                    <a:pt x="229" y="277"/>
                  </a:lnTo>
                  <a:lnTo>
                    <a:pt x="252" y="267"/>
                  </a:lnTo>
                  <a:lnTo>
                    <a:pt x="272" y="254"/>
                  </a:lnTo>
                  <a:lnTo>
                    <a:pt x="321" y="243"/>
                  </a:lnTo>
                  <a:lnTo>
                    <a:pt x="343" y="243"/>
                  </a:lnTo>
                  <a:lnTo>
                    <a:pt x="353" y="231"/>
                  </a:lnTo>
                  <a:lnTo>
                    <a:pt x="376" y="214"/>
                  </a:lnTo>
                  <a:lnTo>
                    <a:pt x="373" y="203"/>
                  </a:lnTo>
                  <a:lnTo>
                    <a:pt x="364" y="203"/>
                  </a:lnTo>
                  <a:lnTo>
                    <a:pt x="350" y="186"/>
                  </a:lnTo>
                  <a:lnTo>
                    <a:pt x="352" y="173"/>
                  </a:lnTo>
                  <a:lnTo>
                    <a:pt x="364" y="166"/>
                  </a:lnTo>
                  <a:lnTo>
                    <a:pt x="376" y="169"/>
                  </a:lnTo>
                  <a:lnTo>
                    <a:pt x="395" y="166"/>
                  </a:lnTo>
                  <a:lnTo>
                    <a:pt x="408" y="173"/>
                  </a:lnTo>
                  <a:lnTo>
                    <a:pt x="428" y="176"/>
                  </a:lnTo>
                  <a:lnTo>
                    <a:pt x="451" y="173"/>
                  </a:lnTo>
                  <a:lnTo>
                    <a:pt x="482" y="168"/>
                  </a:lnTo>
                  <a:lnTo>
                    <a:pt x="497" y="157"/>
                  </a:lnTo>
                  <a:lnTo>
                    <a:pt x="511" y="150"/>
                  </a:lnTo>
                  <a:lnTo>
                    <a:pt x="515" y="137"/>
                  </a:lnTo>
                  <a:lnTo>
                    <a:pt x="512" y="127"/>
                  </a:lnTo>
                  <a:lnTo>
                    <a:pt x="515" y="111"/>
                  </a:lnTo>
                  <a:lnTo>
                    <a:pt x="528" y="104"/>
                  </a:lnTo>
                  <a:lnTo>
                    <a:pt x="526" y="92"/>
                  </a:lnTo>
                  <a:lnTo>
                    <a:pt x="538" y="78"/>
                  </a:lnTo>
                  <a:lnTo>
                    <a:pt x="544" y="82"/>
                  </a:lnTo>
                  <a:lnTo>
                    <a:pt x="554" y="82"/>
                  </a:lnTo>
                  <a:lnTo>
                    <a:pt x="567" y="58"/>
                  </a:lnTo>
                  <a:lnTo>
                    <a:pt x="576" y="55"/>
                  </a:lnTo>
                  <a:lnTo>
                    <a:pt x="576" y="44"/>
                  </a:lnTo>
                  <a:lnTo>
                    <a:pt x="580" y="32"/>
                  </a:lnTo>
                  <a:lnTo>
                    <a:pt x="599" y="21"/>
                  </a:lnTo>
                  <a:lnTo>
                    <a:pt x="615" y="10"/>
                  </a:lnTo>
                  <a:lnTo>
                    <a:pt x="635" y="10"/>
                  </a:lnTo>
                  <a:lnTo>
                    <a:pt x="644" y="17"/>
                  </a:lnTo>
                  <a:lnTo>
                    <a:pt x="665" y="7"/>
                  </a:lnTo>
                  <a:lnTo>
                    <a:pt x="668" y="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21" name="Freeform 118"/>
            <p:cNvSpPr>
              <a:spLocks noChangeArrowheads="1"/>
            </p:cNvSpPr>
            <p:nvPr/>
          </p:nvSpPr>
          <p:spPr bwMode="auto">
            <a:xfrm>
              <a:off x="5092700" y="3571875"/>
              <a:ext cx="454025" cy="422275"/>
            </a:xfrm>
            <a:custGeom>
              <a:avLst/>
              <a:gdLst>
                <a:gd name="T0" fmla="*/ 1184 w 1263"/>
                <a:gd name="T1" fmla="*/ 1140 h 1172"/>
                <a:gd name="T2" fmla="*/ 1227 w 1263"/>
                <a:gd name="T3" fmla="*/ 331 h 1172"/>
                <a:gd name="T4" fmla="*/ 1207 w 1263"/>
                <a:gd name="T5" fmla="*/ 269 h 1172"/>
                <a:gd name="T6" fmla="*/ 1229 w 1263"/>
                <a:gd name="T7" fmla="*/ 214 h 1172"/>
                <a:gd name="T8" fmla="*/ 1219 w 1263"/>
                <a:gd name="T9" fmla="*/ 174 h 1172"/>
                <a:gd name="T10" fmla="*/ 1232 w 1263"/>
                <a:gd name="T11" fmla="*/ 126 h 1172"/>
                <a:gd name="T12" fmla="*/ 1213 w 1263"/>
                <a:gd name="T13" fmla="*/ 91 h 1172"/>
                <a:gd name="T14" fmla="*/ 1183 w 1263"/>
                <a:gd name="T15" fmla="*/ 91 h 1172"/>
                <a:gd name="T16" fmla="*/ 1117 w 1263"/>
                <a:gd name="T17" fmla="*/ 74 h 1172"/>
                <a:gd name="T18" fmla="*/ 1066 w 1263"/>
                <a:gd name="T19" fmla="*/ 65 h 1172"/>
                <a:gd name="T20" fmla="*/ 1066 w 1263"/>
                <a:gd name="T21" fmla="*/ 53 h 1172"/>
                <a:gd name="T22" fmla="*/ 1033 w 1263"/>
                <a:gd name="T23" fmla="*/ 24 h 1172"/>
                <a:gd name="T24" fmla="*/ 985 w 1263"/>
                <a:gd name="T25" fmla="*/ 16 h 1172"/>
                <a:gd name="T26" fmla="*/ 970 w 1263"/>
                <a:gd name="T27" fmla="*/ 21 h 1172"/>
                <a:gd name="T28" fmla="*/ 947 w 1263"/>
                <a:gd name="T29" fmla="*/ 12 h 1172"/>
                <a:gd name="T30" fmla="*/ 883 w 1263"/>
                <a:gd name="T31" fmla="*/ 29 h 1172"/>
                <a:gd name="T32" fmla="*/ 828 w 1263"/>
                <a:gd name="T33" fmla="*/ 64 h 1172"/>
                <a:gd name="T34" fmla="*/ 813 w 1263"/>
                <a:gd name="T35" fmla="*/ 94 h 1172"/>
                <a:gd name="T36" fmla="*/ 825 w 1263"/>
                <a:gd name="T37" fmla="*/ 159 h 1172"/>
                <a:gd name="T38" fmla="*/ 828 w 1263"/>
                <a:gd name="T39" fmla="*/ 209 h 1172"/>
                <a:gd name="T40" fmla="*/ 805 w 1263"/>
                <a:gd name="T41" fmla="*/ 238 h 1172"/>
                <a:gd name="T42" fmla="*/ 761 w 1263"/>
                <a:gd name="T43" fmla="*/ 269 h 1172"/>
                <a:gd name="T44" fmla="*/ 693 w 1263"/>
                <a:gd name="T45" fmla="*/ 229 h 1172"/>
                <a:gd name="T46" fmla="*/ 631 w 1263"/>
                <a:gd name="T47" fmla="*/ 189 h 1172"/>
                <a:gd name="T48" fmla="*/ 545 w 1263"/>
                <a:gd name="T49" fmla="*/ 162 h 1172"/>
                <a:gd name="T50" fmla="*/ 504 w 1263"/>
                <a:gd name="T51" fmla="*/ 166 h 1172"/>
                <a:gd name="T52" fmla="*/ 452 w 1263"/>
                <a:gd name="T53" fmla="*/ 104 h 1172"/>
                <a:gd name="T54" fmla="*/ 432 w 1263"/>
                <a:gd name="T55" fmla="*/ 52 h 1172"/>
                <a:gd name="T56" fmla="*/ 353 w 1263"/>
                <a:gd name="T57" fmla="*/ 27 h 1172"/>
                <a:gd name="T58" fmla="*/ 282 w 1263"/>
                <a:gd name="T59" fmla="*/ 15 h 1172"/>
                <a:gd name="T60" fmla="*/ 186 w 1263"/>
                <a:gd name="T61" fmla="*/ 18 h 1172"/>
                <a:gd name="T62" fmla="*/ 152 w 1263"/>
                <a:gd name="T63" fmla="*/ 0 h 1172"/>
                <a:gd name="T64" fmla="*/ 155 w 1263"/>
                <a:gd name="T65" fmla="*/ 36 h 1172"/>
                <a:gd name="T66" fmla="*/ 143 w 1263"/>
                <a:gd name="T67" fmla="*/ 70 h 1172"/>
                <a:gd name="T68" fmla="*/ 96 w 1263"/>
                <a:gd name="T69" fmla="*/ 111 h 1172"/>
                <a:gd name="T70" fmla="*/ 62 w 1263"/>
                <a:gd name="T71" fmla="*/ 130 h 1172"/>
                <a:gd name="T72" fmla="*/ 50 w 1263"/>
                <a:gd name="T73" fmla="*/ 146 h 1172"/>
                <a:gd name="T74" fmla="*/ 55 w 1263"/>
                <a:gd name="T75" fmla="*/ 183 h 1172"/>
                <a:gd name="T76" fmla="*/ 53 w 1263"/>
                <a:gd name="T77" fmla="*/ 207 h 1172"/>
                <a:gd name="T78" fmla="*/ 48 w 1263"/>
                <a:gd name="T79" fmla="*/ 221 h 1172"/>
                <a:gd name="T80" fmla="*/ 27 w 1263"/>
                <a:gd name="T81" fmla="*/ 244 h 1172"/>
                <a:gd name="T82" fmla="*/ 12 w 1263"/>
                <a:gd name="T83" fmla="*/ 249 h 1172"/>
                <a:gd name="T84" fmla="*/ 4 w 1263"/>
                <a:gd name="T85" fmla="*/ 255 h 1172"/>
                <a:gd name="T86" fmla="*/ 13 w 1263"/>
                <a:gd name="T87" fmla="*/ 288 h 1172"/>
                <a:gd name="T88" fmla="*/ 22 w 1263"/>
                <a:gd name="T89" fmla="*/ 360 h 1172"/>
                <a:gd name="T90" fmla="*/ 24 w 1263"/>
                <a:gd name="T91" fmla="*/ 399 h 1172"/>
                <a:gd name="T92" fmla="*/ 38 w 1263"/>
                <a:gd name="T93" fmla="*/ 464 h 1172"/>
                <a:gd name="T94" fmla="*/ 27 w 1263"/>
                <a:gd name="T95" fmla="*/ 516 h 1172"/>
                <a:gd name="T96" fmla="*/ 38 w 1263"/>
                <a:gd name="T97" fmla="*/ 564 h 1172"/>
                <a:gd name="T98" fmla="*/ 12 w 1263"/>
                <a:gd name="T99" fmla="*/ 588 h 1172"/>
                <a:gd name="T100" fmla="*/ 0 w 1263"/>
                <a:gd name="T101" fmla="*/ 602 h 1172"/>
                <a:gd name="T102" fmla="*/ 30 w 1263"/>
                <a:gd name="T103" fmla="*/ 639 h 1172"/>
                <a:gd name="T104" fmla="*/ 51 w 1263"/>
                <a:gd name="T105" fmla="*/ 676 h 1172"/>
                <a:gd name="T106" fmla="*/ 53 w 1263"/>
                <a:gd name="T107" fmla="*/ 706 h 1172"/>
                <a:gd name="T108" fmla="*/ 64 w 1263"/>
                <a:gd name="T109" fmla="*/ 741 h 1172"/>
                <a:gd name="T110" fmla="*/ 76 w 1263"/>
                <a:gd name="T111" fmla="*/ 764 h 1172"/>
                <a:gd name="T112" fmla="*/ 140 w 1263"/>
                <a:gd name="T113" fmla="*/ 766 h 1172"/>
                <a:gd name="T114" fmla="*/ 165 w 1263"/>
                <a:gd name="T115" fmla="*/ 793 h 1172"/>
                <a:gd name="T116" fmla="*/ 189 w 1263"/>
                <a:gd name="T117" fmla="*/ 835 h 1172"/>
                <a:gd name="T118" fmla="*/ 209 w 1263"/>
                <a:gd name="T119" fmla="*/ 856 h 1172"/>
                <a:gd name="T120" fmla="*/ 365 w 1263"/>
                <a:gd name="T121" fmla="*/ 907 h 1172"/>
                <a:gd name="T122" fmla="*/ 1183 w 1263"/>
                <a:gd name="T123" fmla="*/ 1171 h 1172"/>
                <a:gd name="T124" fmla="*/ 1184 w 1263"/>
                <a:gd name="T125" fmla="*/ 1169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3" h="1172">
                  <a:moveTo>
                    <a:pt x="1184" y="1169"/>
                  </a:moveTo>
                  <a:lnTo>
                    <a:pt x="1184" y="1140"/>
                  </a:lnTo>
                  <a:lnTo>
                    <a:pt x="1262" y="1133"/>
                  </a:lnTo>
                  <a:lnTo>
                    <a:pt x="1227" y="331"/>
                  </a:lnTo>
                  <a:lnTo>
                    <a:pt x="1218" y="290"/>
                  </a:lnTo>
                  <a:lnTo>
                    <a:pt x="1207" y="269"/>
                  </a:lnTo>
                  <a:lnTo>
                    <a:pt x="1218" y="243"/>
                  </a:lnTo>
                  <a:lnTo>
                    <a:pt x="1229" y="214"/>
                  </a:lnTo>
                  <a:lnTo>
                    <a:pt x="1229" y="197"/>
                  </a:lnTo>
                  <a:lnTo>
                    <a:pt x="1219" y="174"/>
                  </a:lnTo>
                  <a:lnTo>
                    <a:pt x="1227" y="140"/>
                  </a:lnTo>
                  <a:lnTo>
                    <a:pt x="1232" y="126"/>
                  </a:lnTo>
                  <a:lnTo>
                    <a:pt x="1224" y="104"/>
                  </a:lnTo>
                  <a:lnTo>
                    <a:pt x="1213" y="91"/>
                  </a:lnTo>
                  <a:lnTo>
                    <a:pt x="1198" y="88"/>
                  </a:lnTo>
                  <a:lnTo>
                    <a:pt x="1183" y="91"/>
                  </a:lnTo>
                  <a:lnTo>
                    <a:pt x="1129" y="84"/>
                  </a:lnTo>
                  <a:lnTo>
                    <a:pt x="1117" y="74"/>
                  </a:lnTo>
                  <a:lnTo>
                    <a:pt x="1096" y="73"/>
                  </a:lnTo>
                  <a:lnTo>
                    <a:pt x="1066" y="65"/>
                  </a:lnTo>
                  <a:lnTo>
                    <a:pt x="1060" y="55"/>
                  </a:lnTo>
                  <a:lnTo>
                    <a:pt x="1066" y="53"/>
                  </a:lnTo>
                  <a:lnTo>
                    <a:pt x="1066" y="42"/>
                  </a:lnTo>
                  <a:lnTo>
                    <a:pt x="1033" y="24"/>
                  </a:lnTo>
                  <a:lnTo>
                    <a:pt x="1015" y="24"/>
                  </a:lnTo>
                  <a:lnTo>
                    <a:pt x="985" y="16"/>
                  </a:lnTo>
                  <a:lnTo>
                    <a:pt x="979" y="13"/>
                  </a:lnTo>
                  <a:lnTo>
                    <a:pt x="970" y="21"/>
                  </a:lnTo>
                  <a:lnTo>
                    <a:pt x="953" y="12"/>
                  </a:lnTo>
                  <a:lnTo>
                    <a:pt x="947" y="12"/>
                  </a:lnTo>
                  <a:lnTo>
                    <a:pt x="923" y="24"/>
                  </a:lnTo>
                  <a:lnTo>
                    <a:pt x="883" y="29"/>
                  </a:lnTo>
                  <a:lnTo>
                    <a:pt x="848" y="45"/>
                  </a:lnTo>
                  <a:lnTo>
                    <a:pt x="828" y="64"/>
                  </a:lnTo>
                  <a:lnTo>
                    <a:pt x="823" y="87"/>
                  </a:lnTo>
                  <a:lnTo>
                    <a:pt x="813" y="94"/>
                  </a:lnTo>
                  <a:lnTo>
                    <a:pt x="811" y="136"/>
                  </a:lnTo>
                  <a:lnTo>
                    <a:pt x="825" y="159"/>
                  </a:lnTo>
                  <a:lnTo>
                    <a:pt x="836" y="191"/>
                  </a:lnTo>
                  <a:lnTo>
                    <a:pt x="828" y="209"/>
                  </a:lnTo>
                  <a:lnTo>
                    <a:pt x="807" y="230"/>
                  </a:lnTo>
                  <a:lnTo>
                    <a:pt x="805" y="238"/>
                  </a:lnTo>
                  <a:lnTo>
                    <a:pt x="778" y="263"/>
                  </a:lnTo>
                  <a:lnTo>
                    <a:pt x="761" y="269"/>
                  </a:lnTo>
                  <a:lnTo>
                    <a:pt x="724" y="255"/>
                  </a:lnTo>
                  <a:lnTo>
                    <a:pt x="693" y="229"/>
                  </a:lnTo>
                  <a:lnTo>
                    <a:pt x="669" y="209"/>
                  </a:lnTo>
                  <a:lnTo>
                    <a:pt x="631" y="189"/>
                  </a:lnTo>
                  <a:lnTo>
                    <a:pt x="571" y="165"/>
                  </a:lnTo>
                  <a:lnTo>
                    <a:pt x="545" y="162"/>
                  </a:lnTo>
                  <a:lnTo>
                    <a:pt x="536" y="166"/>
                  </a:lnTo>
                  <a:lnTo>
                    <a:pt x="504" y="166"/>
                  </a:lnTo>
                  <a:lnTo>
                    <a:pt x="478" y="152"/>
                  </a:lnTo>
                  <a:lnTo>
                    <a:pt x="452" y="104"/>
                  </a:lnTo>
                  <a:lnTo>
                    <a:pt x="453" y="79"/>
                  </a:lnTo>
                  <a:lnTo>
                    <a:pt x="432" y="52"/>
                  </a:lnTo>
                  <a:lnTo>
                    <a:pt x="380" y="44"/>
                  </a:lnTo>
                  <a:lnTo>
                    <a:pt x="353" y="27"/>
                  </a:lnTo>
                  <a:lnTo>
                    <a:pt x="308" y="26"/>
                  </a:lnTo>
                  <a:lnTo>
                    <a:pt x="282" y="15"/>
                  </a:lnTo>
                  <a:lnTo>
                    <a:pt x="226" y="26"/>
                  </a:lnTo>
                  <a:lnTo>
                    <a:pt x="186" y="18"/>
                  </a:lnTo>
                  <a:lnTo>
                    <a:pt x="171" y="3"/>
                  </a:lnTo>
                  <a:lnTo>
                    <a:pt x="152" y="0"/>
                  </a:lnTo>
                  <a:lnTo>
                    <a:pt x="149" y="6"/>
                  </a:lnTo>
                  <a:lnTo>
                    <a:pt x="155" y="36"/>
                  </a:lnTo>
                  <a:lnTo>
                    <a:pt x="162" y="44"/>
                  </a:lnTo>
                  <a:lnTo>
                    <a:pt x="143" y="70"/>
                  </a:lnTo>
                  <a:lnTo>
                    <a:pt x="96" y="100"/>
                  </a:lnTo>
                  <a:lnTo>
                    <a:pt x="96" y="111"/>
                  </a:lnTo>
                  <a:lnTo>
                    <a:pt x="82" y="130"/>
                  </a:lnTo>
                  <a:lnTo>
                    <a:pt x="62" y="130"/>
                  </a:lnTo>
                  <a:lnTo>
                    <a:pt x="51" y="137"/>
                  </a:lnTo>
                  <a:lnTo>
                    <a:pt x="50" y="146"/>
                  </a:lnTo>
                  <a:lnTo>
                    <a:pt x="47" y="157"/>
                  </a:lnTo>
                  <a:lnTo>
                    <a:pt x="55" y="183"/>
                  </a:lnTo>
                  <a:lnTo>
                    <a:pt x="58" y="203"/>
                  </a:lnTo>
                  <a:lnTo>
                    <a:pt x="53" y="207"/>
                  </a:lnTo>
                  <a:lnTo>
                    <a:pt x="53" y="215"/>
                  </a:lnTo>
                  <a:lnTo>
                    <a:pt x="48" y="221"/>
                  </a:lnTo>
                  <a:lnTo>
                    <a:pt x="39" y="236"/>
                  </a:lnTo>
                  <a:lnTo>
                    <a:pt x="27" y="244"/>
                  </a:lnTo>
                  <a:lnTo>
                    <a:pt x="21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4" y="255"/>
                  </a:lnTo>
                  <a:lnTo>
                    <a:pt x="6" y="282"/>
                  </a:lnTo>
                  <a:lnTo>
                    <a:pt x="13" y="288"/>
                  </a:lnTo>
                  <a:lnTo>
                    <a:pt x="22" y="308"/>
                  </a:lnTo>
                  <a:lnTo>
                    <a:pt x="22" y="360"/>
                  </a:lnTo>
                  <a:lnTo>
                    <a:pt x="25" y="391"/>
                  </a:lnTo>
                  <a:lnTo>
                    <a:pt x="24" y="399"/>
                  </a:lnTo>
                  <a:lnTo>
                    <a:pt x="27" y="440"/>
                  </a:lnTo>
                  <a:lnTo>
                    <a:pt x="38" y="464"/>
                  </a:lnTo>
                  <a:lnTo>
                    <a:pt x="30" y="509"/>
                  </a:lnTo>
                  <a:lnTo>
                    <a:pt x="27" y="516"/>
                  </a:lnTo>
                  <a:lnTo>
                    <a:pt x="35" y="536"/>
                  </a:lnTo>
                  <a:lnTo>
                    <a:pt x="38" y="564"/>
                  </a:lnTo>
                  <a:lnTo>
                    <a:pt x="30" y="576"/>
                  </a:lnTo>
                  <a:lnTo>
                    <a:pt x="12" y="588"/>
                  </a:lnTo>
                  <a:lnTo>
                    <a:pt x="6" y="598"/>
                  </a:lnTo>
                  <a:lnTo>
                    <a:pt x="0" y="602"/>
                  </a:lnTo>
                  <a:lnTo>
                    <a:pt x="12" y="615"/>
                  </a:lnTo>
                  <a:lnTo>
                    <a:pt x="30" y="639"/>
                  </a:lnTo>
                  <a:lnTo>
                    <a:pt x="45" y="671"/>
                  </a:lnTo>
                  <a:lnTo>
                    <a:pt x="51" y="676"/>
                  </a:lnTo>
                  <a:lnTo>
                    <a:pt x="56" y="697"/>
                  </a:lnTo>
                  <a:lnTo>
                    <a:pt x="53" y="706"/>
                  </a:lnTo>
                  <a:lnTo>
                    <a:pt x="55" y="729"/>
                  </a:lnTo>
                  <a:lnTo>
                    <a:pt x="64" y="741"/>
                  </a:lnTo>
                  <a:lnTo>
                    <a:pt x="68" y="755"/>
                  </a:lnTo>
                  <a:lnTo>
                    <a:pt x="76" y="764"/>
                  </a:lnTo>
                  <a:lnTo>
                    <a:pt x="110" y="764"/>
                  </a:lnTo>
                  <a:lnTo>
                    <a:pt x="140" y="766"/>
                  </a:lnTo>
                  <a:lnTo>
                    <a:pt x="154" y="777"/>
                  </a:lnTo>
                  <a:lnTo>
                    <a:pt x="165" y="793"/>
                  </a:lnTo>
                  <a:lnTo>
                    <a:pt x="180" y="827"/>
                  </a:lnTo>
                  <a:lnTo>
                    <a:pt x="189" y="835"/>
                  </a:lnTo>
                  <a:lnTo>
                    <a:pt x="198" y="847"/>
                  </a:lnTo>
                  <a:lnTo>
                    <a:pt x="209" y="856"/>
                  </a:lnTo>
                  <a:lnTo>
                    <a:pt x="351" y="891"/>
                  </a:lnTo>
                  <a:lnTo>
                    <a:pt x="365" y="907"/>
                  </a:lnTo>
                  <a:lnTo>
                    <a:pt x="528" y="838"/>
                  </a:lnTo>
                  <a:lnTo>
                    <a:pt x="1183" y="1171"/>
                  </a:lnTo>
                  <a:lnTo>
                    <a:pt x="1183" y="1171"/>
                  </a:lnTo>
                  <a:lnTo>
                    <a:pt x="1184" y="116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22" name="Freeform 119"/>
            <p:cNvSpPr>
              <a:spLocks noChangeArrowheads="1"/>
            </p:cNvSpPr>
            <p:nvPr/>
          </p:nvSpPr>
          <p:spPr bwMode="auto">
            <a:xfrm>
              <a:off x="5037138" y="3435350"/>
              <a:ext cx="115887" cy="228600"/>
            </a:xfrm>
            <a:custGeom>
              <a:avLst/>
              <a:gdLst>
                <a:gd name="T0" fmla="*/ 178 w 320"/>
                <a:gd name="T1" fmla="*/ 632 h 633"/>
                <a:gd name="T2" fmla="*/ 196 w 320"/>
                <a:gd name="T3" fmla="*/ 619 h 633"/>
                <a:gd name="T4" fmla="*/ 210 w 320"/>
                <a:gd name="T5" fmla="*/ 598 h 633"/>
                <a:gd name="T6" fmla="*/ 215 w 320"/>
                <a:gd name="T7" fmla="*/ 586 h 633"/>
                <a:gd name="T8" fmla="*/ 204 w 320"/>
                <a:gd name="T9" fmla="*/ 540 h 633"/>
                <a:gd name="T10" fmla="*/ 208 w 320"/>
                <a:gd name="T11" fmla="*/ 520 h 633"/>
                <a:gd name="T12" fmla="*/ 239 w 320"/>
                <a:gd name="T13" fmla="*/ 513 h 633"/>
                <a:gd name="T14" fmla="*/ 253 w 320"/>
                <a:gd name="T15" fmla="*/ 483 h 633"/>
                <a:gd name="T16" fmla="*/ 319 w 320"/>
                <a:gd name="T17" fmla="*/ 427 h 633"/>
                <a:gd name="T18" fmla="*/ 306 w 320"/>
                <a:gd name="T19" fmla="*/ 389 h 633"/>
                <a:gd name="T20" fmla="*/ 299 w 320"/>
                <a:gd name="T21" fmla="*/ 380 h 633"/>
                <a:gd name="T22" fmla="*/ 273 w 320"/>
                <a:gd name="T23" fmla="*/ 357 h 633"/>
                <a:gd name="T24" fmla="*/ 260 w 320"/>
                <a:gd name="T25" fmla="*/ 338 h 633"/>
                <a:gd name="T26" fmla="*/ 256 w 320"/>
                <a:gd name="T27" fmla="*/ 347 h 633"/>
                <a:gd name="T28" fmla="*/ 239 w 320"/>
                <a:gd name="T29" fmla="*/ 347 h 633"/>
                <a:gd name="T30" fmla="*/ 224 w 320"/>
                <a:gd name="T31" fmla="*/ 338 h 633"/>
                <a:gd name="T32" fmla="*/ 186 w 320"/>
                <a:gd name="T33" fmla="*/ 297 h 633"/>
                <a:gd name="T34" fmla="*/ 233 w 320"/>
                <a:gd name="T35" fmla="*/ 245 h 633"/>
                <a:gd name="T36" fmla="*/ 263 w 320"/>
                <a:gd name="T37" fmla="*/ 214 h 633"/>
                <a:gd name="T38" fmla="*/ 265 w 320"/>
                <a:gd name="T39" fmla="*/ 196 h 633"/>
                <a:gd name="T40" fmla="*/ 256 w 320"/>
                <a:gd name="T41" fmla="*/ 179 h 633"/>
                <a:gd name="T42" fmla="*/ 233 w 320"/>
                <a:gd name="T43" fmla="*/ 144 h 633"/>
                <a:gd name="T44" fmla="*/ 216 w 320"/>
                <a:gd name="T45" fmla="*/ 97 h 633"/>
                <a:gd name="T46" fmla="*/ 238 w 320"/>
                <a:gd name="T47" fmla="*/ 68 h 633"/>
                <a:gd name="T48" fmla="*/ 253 w 320"/>
                <a:gd name="T49" fmla="*/ 28 h 633"/>
                <a:gd name="T50" fmla="*/ 218 w 320"/>
                <a:gd name="T51" fmla="*/ 49 h 633"/>
                <a:gd name="T52" fmla="*/ 199 w 320"/>
                <a:gd name="T53" fmla="*/ 54 h 633"/>
                <a:gd name="T54" fmla="*/ 179 w 320"/>
                <a:gd name="T55" fmla="*/ 23 h 633"/>
                <a:gd name="T56" fmla="*/ 170 w 320"/>
                <a:gd name="T57" fmla="*/ 0 h 633"/>
                <a:gd name="T58" fmla="*/ 152 w 320"/>
                <a:gd name="T59" fmla="*/ 14 h 633"/>
                <a:gd name="T60" fmla="*/ 121 w 320"/>
                <a:gd name="T61" fmla="*/ 7 h 633"/>
                <a:gd name="T62" fmla="*/ 71 w 320"/>
                <a:gd name="T63" fmla="*/ 40 h 633"/>
                <a:gd name="T64" fmla="*/ 69 w 320"/>
                <a:gd name="T65" fmla="*/ 52 h 633"/>
                <a:gd name="T66" fmla="*/ 69 w 320"/>
                <a:gd name="T67" fmla="*/ 86 h 633"/>
                <a:gd name="T68" fmla="*/ 54 w 320"/>
                <a:gd name="T69" fmla="*/ 149 h 633"/>
                <a:gd name="T70" fmla="*/ 71 w 320"/>
                <a:gd name="T71" fmla="*/ 182 h 633"/>
                <a:gd name="T72" fmla="*/ 65 w 320"/>
                <a:gd name="T73" fmla="*/ 195 h 633"/>
                <a:gd name="T74" fmla="*/ 69 w 320"/>
                <a:gd name="T75" fmla="*/ 217 h 633"/>
                <a:gd name="T76" fmla="*/ 56 w 320"/>
                <a:gd name="T77" fmla="*/ 254 h 633"/>
                <a:gd name="T78" fmla="*/ 39 w 320"/>
                <a:gd name="T79" fmla="*/ 271 h 633"/>
                <a:gd name="T80" fmla="*/ 11 w 320"/>
                <a:gd name="T81" fmla="*/ 297 h 633"/>
                <a:gd name="T82" fmla="*/ 6 w 320"/>
                <a:gd name="T83" fmla="*/ 340 h 633"/>
                <a:gd name="T84" fmla="*/ 12 w 320"/>
                <a:gd name="T85" fmla="*/ 370 h 633"/>
                <a:gd name="T86" fmla="*/ 31 w 320"/>
                <a:gd name="T87" fmla="*/ 387 h 633"/>
                <a:gd name="T88" fmla="*/ 59 w 320"/>
                <a:gd name="T89" fmla="*/ 427 h 633"/>
                <a:gd name="T90" fmla="*/ 85 w 320"/>
                <a:gd name="T91" fmla="*/ 444 h 633"/>
                <a:gd name="T92" fmla="*/ 118 w 320"/>
                <a:gd name="T93" fmla="*/ 470 h 633"/>
                <a:gd name="T94" fmla="*/ 241 w 320"/>
                <a:gd name="T95" fmla="*/ 324 h 633"/>
                <a:gd name="T96" fmla="*/ 257 w 320"/>
                <a:gd name="T97" fmla="*/ 318 h 633"/>
                <a:gd name="T98" fmla="*/ 253 w 320"/>
                <a:gd name="T99" fmla="*/ 335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0" h="633">
                  <a:moveTo>
                    <a:pt x="169" y="632"/>
                  </a:moveTo>
                  <a:lnTo>
                    <a:pt x="178" y="632"/>
                  </a:lnTo>
                  <a:lnTo>
                    <a:pt x="184" y="627"/>
                  </a:lnTo>
                  <a:lnTo>
                    <a:pt x="196" y="619"/>
                  </a:lnTo>
                  <a:lnTo>
                    <a:pt x="205" y="604"/>
                  </a:lnTo>
                  <a:lnTo>
                    <a:pt x="210" y="598"/>
                  </a:lnTo>
                  <a:lnTo>
                    <a:pt x="210" y="590"/>
                  </a:lnTo>
                  <a:lnTo>
                    <a:pt x="215" y="586"/>
                  </a:lnTo>
                  <a:lnTo>
                    <a:pt x="212" y="566"/>
                  </a:lnTo>
                  <a:lnTo>
                    <a:pt x="204" y="540"/>
                  </a:lnTo>
                  <a:lnTo>
                    <a:pt x="207" y="529"/>
                  </a:lnTo>
                  <a:lnTo>
                    <a:pt x="208" y="520"/>
                  </a:lnTo>
                  <a:lnTo>
                    <a:pt x="219" y="513"/>
                  </a:lnTo>
                  <a:lnTo>
                    <a:pt x="239" y="513"/>
                  </a:lnTo>
                  <a:lnTo>
                    <a:pt x="253" y="494"/>
                  </a:lnTo>
                  <a:lnTo>
                    <a:pt x="253" y="483"/>
                  </a:lnTo>
                  <a:lnTo>
                    <a:pt x="300" y="453"/>
                  </a:lnTo>
                  <a:lnTo>
                    <a:pt x="319" y="427"/>
                  </a:lnTo>
                  <a:lnTo>
                    <a:pt x="312" y="419"/>
                  </a:lnTo>
                  <a:lnTo>
                    <a:pt x="306" y="389"/>
                  </a:lnTo>
                  <a:lnTo>
                    <a:pt x="309" y="383"/>
                  </a:lnTo>
                  <a:lnTo>
                    <a:pt x="299" y="380"/>
                  </a:lnTo>
                  <a:lnTo>
                    <a:pt x="276" y="366"/>
                  </a:lnTo>
                  <a:lnTo>
                    <a:pt x="273" y="357"/>
                  </a:lnTo>
                  <a:lnTo>
                    <a:pt x="273" y="344"/>
                  </a:lnTo>
                  <a:lnTo>
                    <a:pt x="260" y="338"/>
                  </a:lnTo>
                  <a:lnTo>
                    <a:pt x="256" y="341"/>
                  </a:lnTo>
                  <a:lnTo>
                    <a:pt x="256" y="347"/>
                  </a:lnTo>
                  <a:lnTo>
                    <a:pt x="250" y="354"/>
                  </a:lnTo>
                  <a:lnTo>
                    <a:pt x="239" y="347"/>
                  </a:lnTo>
                  <a:lnTo>
                    <a:pt x="236" y="335"/>
                  </a:lnTo>
                  <a:lnTo>
                    <a:pt x="224" y="338"/>
                  </a:lnTo>
                  <a:lnTo>
                    <a:pt x="198" y="320"/>
                  </a:lnTo>
                  <a:lnTo>
                    <a:pt x="186" y="297"/>
                  </a:lnTo>
                  <a:lnTo>
                    <a:pt x="193" y="273"/>
                  </a:lnTo>
                  <a:lnTo>
                    <a:pt x="233" y="245"/>
                  </a:lnTo>
                  <a:lnTo>
                    <a:pt x="257" y="222"/>
                  </a:lnTo>
                  <a:lnTo>
                    <a:pt x="263" y="214"/>
                  </a:lnTo>
                  <a:lnTo>
                    <a:pt x="256" y="205"/>
                  </a:lnTo>
                  <a:lnTo>
                    <a:pt x="265" y="196"/>
                  </a:lnTo>
                  <a:lnTo>
                    <a:pt x="262" y="184"/>
                  </a:lnTo>
                  <a:lnTo>
                    <a:pt x="256" y="179"/>
                  </a:lnTo>
                  <a:lnTo>
                    <a:pt x="256" y="153"/>
                  </a:lnTo>
                  <a:lnTo>
                    <a:pt x="233" y="144"/>
                  </a:lnTo>
                  <a:lnTo>
                    <a:pt x="213" y="118"/>
                  </a:lnTo>
                  <a:lnTo>
                    <a:pt x="216" y="97"/>
                  </a:lnTo>
                  <a:lnTo>
                    <a:pt x="236" y="83"/>
                  </a:lnTo>
                  <a:lnTo>
                    <a:pt x="238" y="68"/>
                  </a:lnTo>
                  <a:lnTo>
                    <a:pt x="253" y="45"/>
                  </a:lnTo>
                  <a:lnTo>
                    <a:pt x="253" y="28"/>
                  </a:lnTo>
                  <a:lnTo>
                    <a:pt x="245" y="23"/>
                  </a:lnTo>
                  <a:lnTo>
                    <a:pt x="218" y="49"/>
                  </a:lnTo>
                  <a:lnTo>
                    <a:pt x="207" y="60"/>
                  </a:lnTo>
                  <a:lnTo>
                    <a:pt x="199" y="54"/>
                  </a:lnTo>
                  <a:lnTo>
                    <a:pt x="187" y="26"/>
                  </a:lnTo>
                  <a:lnTo>
                    <a:pt x="179" y="23"/>
                  </a:lnTo>
                  <a:lnTo>
                    <a:pt x="181" y="10"/>
                  </a:lnTo>
                  <a:lnTo>
                    <a:pt x="170" y="0"/>
                  </a:lnTo>
                  <a:lnTo>
                    <a:pt x="152" y="3"/>
                  </a:lnTo>
                  <a:lnTo>
                    <a:pt x="152" y="14"/>
                  </a:lnTo>
                  <a:lnTo>
                    <a:pt x="143" y="3"/>
                  </a:lnTo>
                  <a:lnTo>
                    <a:pt x="121" y="7"/>
                  </a:lnTo>
                  <a:lnTo>
                    <a:pt x="92" y="22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69" y="52"/>
                  </a:lnTo>
                  <a:lnTo>
                    <a:pt x="72" y="62"/>
                  </a:lnTo>
                  <a:lnTo>
                    <a:pt x="69" y="86"/>
                  </a:lnTo>
                  <a:lnTo>
                    <a:pt x="69" y="112"/>
                  </a:lnTo>
                  <a:lnTo>
                    <a:pt x="54" y="149"/>
                  </a:lnTo>
                  <a:lnTo>
                    <a:pt x="60" y="170"/>
                  </a:lnTo>
                  <a:lnTo>
                    <a:pt x="71" y="182"/>
                  </a:lnTo>
                  <a:lnTo>
                    <a:pt x="71" y="188"/>
                  </a:lnTo>
                  <a:lnTo>
                    <a:pt x="65" y="195"/>
                  </a:lnTo>
                  <a:lnTo>
                    <a:pt x="59" y="205"/>
                  </a:lnTo>
                  <a:lnTo>
                    <a:pt x="69" y="217"/>
                  </a:lnTo>
                  <a:lnTo>
                    <a:pt x="62" y="225"/>
                  </a:lnTo>
                  <a:lnTo>
                    <a:pt x="56" y="254"/>
                  </a:lnTo>
                  <a:lnTo>
                    <a:pt x="46" y="260"/>
                  </a:lnTo>
                  <a:lnTo>
                    <a:pt x="39" y="271"/>
                  </a:lnTo>
                  <a:lnTo>
                    <a:pt x="29" y="274"/>
                  </a:lnTo>
                  <a:lnTo>
                    <a:pt x="11" y="297"/>
                  </a:lnTo>
                  <a:lnTo>
                    <a:pt x="0" y="335"/>
                  </a:lnTo>
                  <a:lnTo>
                    <a:pt x="6" y="340"/>
                  </a:lnTo>
                  <a:lnTo>
                    <a:pt x="15" y="360"/>
                  </a:lnTo>
                  <a:lnTo>
                    <a:pt x="12" y="370"/>
                  </a:lnTo>
                  <a:lnTo>
                    <a:pt x="23" y="386"/>
                  </a:lnTo>
                  <a:lnTo>
                    <a:pt x="31" y="387"/>
                  </a:lnTo>
                  <a:lnTo>
                    <a:pt x="53" y="407"/>
                  </a:lnTo>
                  <a:lnTo>
                    <a:pt x="59" y="427"/>
                  </a:lnTo>
                  <a:lnTo>
                    <a:pt x="77" y="436"/>
                  </a:lnTo>
                  <a:lnTo>
                    <a:pt x="85" y="444"/>
                  </a:lnTo>
                  <a:lnTo>
                    <a:pt x="98" y="447"/>
                  </a:lnTo>
                  <a:lnTo>
                    <a:pt x="118" y="470"/>
                  </a:lnTo>
                  <a:lnTo>
                    <a:pt x="169" y="632"/>
                  </a:lnTo>
                  <a:close/>
                  <a:moveTo>
                    <a:pt x="241" y="324"/>
                  </a:moveTo>
                  <a:lnTo>
                    <a:pt x="242" y="318"/>
                  </a:lnTo>
                  <a:lnTo>
                    <a:pt x="257" y="318"/>
                  </a:lnTo>
                  <a:lnTo>
                    <a:pt x="263" y="326"/>
                  </a:lnTo>
                  <a:lnTo>
                    <a:pt x="253" y="335"/>
                  </a:lnTo>
                  <a:lnTo>
                    <a:pt x="241" y="324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23" name="Freeform 120"/>
            <p:cNvSpPr>
              <a:spLocks noChangeArrowheads="1"/>
            </p:cNvSpPr>
            <p:nvPr/>
          </p:nvSpPr>
          <p:spPr bwMode="auto">
            <a:xfrm>
              <a:off x="4581525" y="3443288"/>
              <a:ext cx="587375" cy="568325"/>
            </a:xfrm>
            <a:custGeom>
              <a:avLst/>
              <a:gdLst>
                <a:gd name="T0" fmla="*/ 1609 w 1630"/>
                <a:gd name="T1" fmla="*/ 1196 h 1580"/>
                <a:gd name="T2" fmla="*/ 1574 w 1630"/>
                <a:gd name="T3" fmla="*/ 1138 h 1580"/>
                <a:gd name="T4" fmla="*/ 1496 w 1630"/>
                <a:gd name="T5" fmla="*/ 1125 h 1580"/>
                <a:gd name="T6" fmla="*/ 1475 w 1630"/>
                <a:gd name="T7" fmla="*/ 1090 h 1580"/>
                <a:gd name="T8" fmla="*/ 1471 w 1630"/>
                <a:gd name="T9" fmla="*/ 1037 h 1580"/>
                <a:gd name="T10" fmla="*/ 1432 w 1630"/>
                <a:gd name="T11" fmla="*/ 976 h 1580"/>
                <a:gd name="T12" fmla="*/ 1432 w 1630"/>
                <a:gd name="T13" fmla="*/ 949 h 1580"/>
                <a:gd name="T14" fmla="*/ 1455 w 1630"/>
                <a:gd name="T15" fmla="*/ 897 h 1580"/>
                <a:gd name="T16" fmla="*/ 1458 w 1630"/>
                <a:gd name="T17" fmla="*/ 825 h 1580"/>
                <a:gd name="T18" fmla="*/ 1445 w 1630"/>
                <a:gd name="T19" fmla="*/ 752 h 1580"/>
                <a:gd name="T20" fmla="*/ 1433 w 1630"/>
                <a:gd name="T21" fmla="*/ 649 h 1580"/>
                <a:gd name="T22" fmla="*/ 1432 w 1630"/>
                <a:gd name="T23" fmla="*/ 610 h 1580"/>
                <a:gd name="T24" fmla="*/ 1348 w 1630"/>
                <a:gd name="T25" fmla="*/ 422 h 1580"/>
                <a:gd name="T26" fmla="*/ 1316 w 1630"/>
                <a:gd name="T27" fmla="*/ 385 h 1580"/>
                <a:gd name="T28" fmla="*/ 1275 w 1630"/>
                <a:gd name="T29" fmla="*/ 348 h 1580"/>
                <a:gd name="T30" fmla="*/ 1263 w 1630"/>
                <a:gd name="T31" fmla="*/ 313 h 1580"/>
                <a:gd name="T32" fmla="*/ 1302 w 1630"/>
                <a:gd name="T33" fmla="*/ 249 h 1580"/>
                <a:gd name="T34" fmla="*/ 1325 w 1630"/>
                <a:gd name="T35" fmla="*/ 203 h 1580"/>
                <a:gd name="T36" fmla="*/ 1328 w 1630"/>
                <a:gd name="T37" fmla="*/ 173 h 1580"/>
                <a:gd name="T38" fmla="*/ 1323 w 1630"/>
                <a:gd name="T39" fmla="*/ 148 h 1580"/>
                <a:gd name="T40" fmla="*/ 1332 w 1630"/>
                <a:gd name="T41" fmla="*/ 64 h 1580"/>
                <a:gd name="T42" fmla="*/ 1334 w 1630"/>
                <a:gd name="T43" fmla="*/ 18 h 1580"/>
                <a:gd name="T44" fmla="*/ 1297 w 1630"/>
                <a:gd name="T45" fmla="*/ 15 h 1580"/>
                <a:gd name="T46" fmla="*/ 1222 w 1630"/>
                <a:gd name="T47" fmla="*/ 1 h 1580"/>
                <a:gd name="T48" fmla="*/ 1179 w 1630"/>
                <a:gd name="T49" fmla="*/ 21 h 1580"/>
                <a:gd name="T50" fmla="*/ 1147 w 1630"/>
                <a:gd name="T51" fmla="*/ 4 h 1580"/>
                <a:gd name="T52" fmla="*/ 1122 w 1630"/>
                <a:gd name="T53" fmla="*/ 30 h 1580"/>
                <a:gd name="T54" fmla="*/ 1081 w 1630"/>
                <a:gd name="T55" fmla="*/ 38 h 1580"/>
                <a:gd name="T56" fmla="*/ 1031 w 1630"/>
                <a:gd name="T57" fmla="*/ 21 h 1580"/>
                <a:gd name="T58" fmla="*/ 982 w 1630"/>
                <a:gd name="T59" fmla="*/ 20 h 1580"/>
                <a:gd name="T60" fmla="*/ 950 w 1630"/>
                <a:gd name="T61" fmla="*/ 18 h 1580"/>
                <a:gd name="T62" fmla="*/ 908 w 1630"/>
                <a:gd name="T63" fmla="*/ 29 h 1580"/>
                <a:gd name="T64" fmla="*/ 856 w 1630"/>
                <a:gd name="T65" fmla="*/ 38 h 1580"/>
                <a:gd name="T66" fmla="*/ 791 w 1630"/>
                <a:gd name="T67" fmla="*/ 43 h 1580"/>
                <a:gd name="T68" fmla="*/ 717 w 1630"/>
                <a:gd name="T69" fmla="*/ 76 h 1580"/>
                <a:gd name="T70" fmla="*/ 687 w 1630"/>
                <a:gd name="T71" fmla="*/ 114 h 1580"/>
                <a:gd name="T72" fmla="*/ 661 w 1630"/>
                <a:gd name="T73" fmla="*/ 110 h 1580"/>
                <a:gd name="T74" fmla="*/ 624 w 1630"/>
                <a:gd name="T75" fmla="*/ 124 h 1580"/>
                <a:gd name="T76" fmla="*/ 592 w 1630"/>
                <a:gd name="T77" fmla="*/ 153 h 1580"/>
                <a:gd name="T78" fmla="*/ 531 w 1630"/>
                <a:gd name="T79" fmla="*/ 179 h 1580"/>
                <a:gd name="T80" fmla="*/ 549 w 1630"/>
                <a:gd name="T81" fmla="*/ 208 h 1580"/>
                <a:gd name="T82" fmla="*/ 555 w 1630"/>
                <a:gd name="T83" fmla="*/ 255 h 1580"/>
                <a:gd name="T84" fmla="*/ 564 w 1630"/>
                <a:gd name="T85" fmla="*/ 359 h 1580"/>
                <a:gd name="T86" fmla="*/ 594 w 1630"/>
                <a:gd name="T87" fmla="*/ 403 h 1580"/>
                <a:gd name="T88" fmla="*/ 616 w 1630"/>
                <a:gd name="T89" fmla="*/ 417 h 1580"/>
                <a:gd name="T90" fmla="*/ 598 w 1630"/>
                <a:gd name="T91" fmla="*/ 460 h 1580"/>
                <a:gd name="T92" fmla="*/ 464 w 1630"/>
                <a:gd name="T93" fmla="*/ 495 h 1580"/>
                <a:gd name="T94" fmla="*/ 439 w 1630"/>
                <a:gd name="T95" fmla="*/ 555 h 1580"/>
                <a:gd name="T96" fmla="*/ 289 w 1630"/>
                <a:gd name="T97" fmla="*/ 659 h 1580"/>
                <a:gd name="T98" fmla="*/ 161 w 1630"/>
                <a:gd name="T99" fmla="*/ 706 h 1580"/>
                <a:gd name="T100" fmla="*/ 80 w 1630"/>
                <a:gd name="T101" fmla="*/ 718 h 1580"/>
                <a:gd name="T102" fmla="*/ 2 w 1630"/>
                <a:gd name="T103" fmla="*/ 782 h 1580"/>
                <a:gd name="T104" fmla="*/ 0 w 1630"/>
                <a:gd name="T105" fmla="*/ 874 h 1580"/>
                <a:gd name="T106" fmla="*/ 295 w 1630"/>
                <a:gd name="T107" fmla="*/ 1070 h 1580"/>
                <a:gd name="T108" fmla="*/ 837 w 1630"/>
                <a:gd name="T109" fmla="*/ 1463 h 1580"/>
                <a:gd name="T110" fmla="*/ 907 w 1630"/>
                <a:gd name="T111" fmla="*/ 1485 h 1580"/>
                <a:gd name="T112" fmla="*/ 956 w 1630"/>
                <a:gd name="T113" fmla="*/ 1521 h 1580"/>
                <a:gd name="T114" fmla="*/ 953 w 1630"/>
                <a:gd name="T115" fmla="*/ 1572 h 1580"/>
                <a:gd name="T116" fmla="*/ 1040 w 1630"/>
                <a:gd name="T117" fmla="*/ 1564 h 1580"/>
                <a:gd name="T118" fmla="*/ 1165 w 1630"/>
                <a:gd name="T119" fmla="*/ 1535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30" h="1580">
                  <a:moveTo>
                    <a:pt x="1629" y="1217"/>
                  </a:moveTo>
                  <a:lnTo>
                    <a:pt x="1618" y="1208"/>
                  </a:lnTo>
                  <a:lnTo>
                    <a:pt x="1609" y="1196"/>
                  </a:lnTo>
                  <a:lnTo>
                    <a:pt x="1600" y="1188"/>
                  </a:lnTo>
                  <a:lnTo>
                    <a:pt x="1585" y="1154"/>
                  </a:lnTo>
                  <a:lnTo>
                    <a:pt x="1574" y="1138"/>
                  </a:lnTo>
                  <a:lnTo>
                    <a:pt x="1560" y="1127"/>
                  </a:lnTo>
                  <a:lnTo>
                    <a:pt x="1530" y="1125"/>
                  </a:lnTo>
                  <a:lnTo>
                    <a:pt x="1496" y="1125"/>
                  </a:lnTo>
                  <a:lnTo>
                    <a:pt x="1488" y="1116"/>
                  </a:lnTo>
                  <a:lnTo>
                    <a:pt x="1484" y="1102"/>
                  </a:lnTo>
                  <a:lnTo>
                    <a:pt x="1475" y="1090"/>
                  </a:lnTo>
                  <a:lnTo>
                    <a:pt x="1473" y="1067"/>
                  </a:lnTo>
                  <a:lnTo>
                    <a:pt x="1476" y="1058"/>
                  </a:lnTo>
                  <a:lnTo>
                    <a:pt x="1471" y="1037"/>
                  </a:lnTo>
                  <a:lnTo>
                    <a:pt x="1465" y="1032"/>
                  </a:lnTo>
                  <a:lnTo>
                    <a:pt x="1450" y="1000"/>
                  </a:lnTo>
                  <a:lnTo>
                    <a:pt x="1432" y="976"/>
                  </a:lnTo>
                  <a:lnTo>
                    <a:pt x="1420" y="963"/>
                  </a:lnTo>
                  <a:lnTo>
                    <a:pt x="1426" y="959"/>
                  </a:lnTo>
                  <a:lnTo>
                    <a:pt x="1432" y="949"/>
                  </a:lnTo>
                  <a:lnTo>
                    <a:pt x="1450" y="937"/>
                  </a:lnTo>
                  <a:lnTo>
                    <a:pt x="1458" y="925"/>
                  </a:lnTo>
                  <a:lnTo>
                    <a:pt x="1455" y="897"/>
                  </a:lnTo>
                  <a:lnTo>
                    <a:pt x="1447" y="877"/>
                  </a:lnTo>
                  <a:lnTo>
                    <a:pt x="1450" y="870"/>
                  </a:lnTo>
                  <a:lnTo>
                    <a:pt x="1458" y="825"/>
                  </a:lnTo>
                  <a:lnTo>
                    <a:pt x="1447" y="801"/>
                  </a:lnTo>
                  <a:lnTo>
                    <a:pt x="1444" y="760"/>
                  </a:lnTo>
                  <a:lnTo>
                    <a:pt x="1445" y="752"/>
                  </a:lnTo>
                  <a:lnTo>
                    <a:pt x="1442" y="721"/>
                  </a:lnTo>
                  <a:lnTo>
                    <a:pt x="1442" y="669"/>
                  </a:lnTo>
                  <a:lnTo>
                    <a:pt x="1433" y="649"/>
                  </a:lnTo>
                  <a:lnTo>
                    <a:pt x="1426" y="643"/>
                  </a:lnTo>
                  <a:lnTo>
                    <a:pt x="1424" y="616"/>
                  </a:lnTo>
                  <a:lnTo>
                    <a:pt x="1432" y="610"/>
                  </a:lnTo>
                  <a:lnTo>
                    <a:pt x="1381" y="448"/>
                  </a:lnTo>
                  <a:lnTo>
                    <a:pt x="1361" y="425"/>
                  </a:lnTo>
                  <a:lnTo>
                    <a:pt x="1348" y="422"/>
                  </a:lnTo>
                  <a:lnTo>
                    <a:pt x="1340" y="414"/>
                  </a:lnTo>
                  <a:lnTo>
                    <a:pt x="1322" y="405"/>
                  </a:lnTo>
                  <a:lnTo>
                    <a:pt x="1316" y="385"/>
                  </a:lnTo>
                  <a:lnTo>
                    <a:pt x="1294" y="365"/>
                  </a:lnTo>
                  <a:lnTo>
                    <a:pt x="1286" y="364"/>
                  </a:lnTo>
                  <a:lnTo>
                    <a:pt x="1275" y="348"/>
                  </a:lnTo>
                  <a:lnTo>
                    <a:pt x="1278" y="338"/>
                  </a:lnTo>
                  <a:lnTo>
                    <a:pt x="1269" y="318"/>
                  </a:lnTo>
                  <a:lnTo>
                    <a:pt x="1263" y="313"/>
                  </a:lnTo>
                  <a:lnTo>
                    <a:pt x="1274" y="275"/>
                  </a:lnTo>
                  <a:lnTo>
                    <a:pt x="1292" y="252"/>
                  </a:lnTo>
                  <a:lnTo>
                    <a:pt x="1302" y="249"/>
                  </a:lnTo>
                  <a:lnTo>
                    <a:pt x="1309" y="238"/>
                  </a:lnTo>
                  <a:lnTo>
                    <a:pt x="1319" y="232"/>
                  </a:lnTo>
                  <a:lnTo>
                    <a:pt x="1325" y="203"/>
                  </a:lnTo>
                  <a:lnTo>
                    <a:pt x="1332" y="195"/>
                  </a:lnTo>
                  <a:lnTo>
                    <a:pt x="1322" y="183"/>
                  </a:lnTo>
                  <a:lnTo>
                    <a:pt x="1328" y="173"/>
                  </a:lnTo>
                  <a:lnTo>
                    <a:pt x="1334" y="166"/>
                  </a:lnTo>
                  <a:lnTo>
                    <a:pt x="1334" y="160"/>
                  </a:lnTo>
                  <a:lnTo>
                    <a:pt x="1323" y="148"/>
                  </a:lnTo>
                  <a:lnTo>
                    <a:pt x="1317" y="127"/>
                  </a:lnTo>
                  <a:lnTo>
                    <a:pt x="1332" y="90"/>
                  </a:lnTo>
                  <a:lnTo>
                    <a:pt x="1332" y="64"/>
                  </a:lnTo>
                  <a:lnTo>
                    <a:pt x="1335" y="40"/>
                  </a:lnTo>
                  <a:lnTo>
                    <a:pt x="1332" y="30"/>
                  </a:lnTo>
                  <a:lnTo>
                    <a:pt x="1334" y="18"/>
                  </a:lnTo>
                  <a:lnTo>
                    <a:pt x="1331" y="14"/>
                  </a:lnTo>
                  <a:lnTo>
                    <a:pt x="1308" y="18"/>
                  </a:lnTo>
                  <a:lnTo>
                    <a:pt x="1297" y="15"/>
                  </a:lnTo>
                  <a:lnTo>
                    <a:pt x="1262" y="26"/>
                  </a:lnTo>
                  <a:lnTo>
                    <a:pt x="1245" y="10"/>
                  </a:lnTo>
                  <a:lnTo>
                    <a:pt x="1222" y="1"/>
                  </a:lnTo>
                  <a:lnTo>
                    <a:pt x="1222" y="10"/>
                  </a:lnTo>
                  <a:lnTo>
                    <a:pt x="1206" y="24"/>
                  </a:lnTo>
                  <a:lnTo>
                    <a:pt x="1179" y="21"/>
                  </a:lnTo>
                  <a:lnTo>
                    <a:pt x="1177" y="7"/>
                  </a:lnTo>
                  <a:lnTo>
                    <a:pt x="1165" y="0"/>
                  </a:lnTo>
                  <a:lnTo>
                    <a:pt x="1147" y="4"/>
                  </a:lnTo>
                  <a:lnTo>
                    <a:pt x="1145" y="15"/>
                  </a:lnTo>
                  <a:lnTo>
                    <a:pt x="1129" y="18"/>
                  </a:lnTo>
                  <a:lnTo>
                    <a:pt x="1122" y="30"/>
                  </a:lnTo>
                  <a:lnTo>
                    <a:pt x="1112" y="26"/>
                  </a:lnTo>
                  <a:lnTo>
                    <a:pt x="1098" y="26"/>
                  </a:lnTo>
                  <a:lnTo>
                    <a:pt x="1081" y="38"/>
                  </a:lnTo>
                  <a:lnTo>
                    <a:pt x="1063" y="38"/>
                  </a:lnTo>
                  <a:lnTo>
                    <a:pt x="1054" y="23"/>
                  </a:lnTo>
                  <a:lnTo>
                    <a:pt x="1031" y="21"/>
                  </a:lnTo>
                  <a:lnTo>
                    <a:pt x="1022" y="18"/>
                  </a:lnTo>
                  <a:lnTo>
                    <a:pt x="1000" y="21"/>
                  </a:lnTo>
                  <a:lnTo>
                    <a:pt x="982" y="20"/>
                  </a:lnTo>
                  <a:lnTo>
                    <a:pt x="974" y="21"/>
                  </a:lnTo>
                  <a:lnTo>
                    <a:pt x="960" y="17"/>
                  </a:lnTo>
                  <a:lnTo>
                    <a:pt x="950" y="18"/>
                  </a:lnTo>
                  <a:lnTo>
                    <a:pt x="940" y="35"/>
                  </a:lnTo>
                  <a:lnTo>
                    <a:pt x="924" y="35"/>
                  </a:lnTo>
                  <a:lnTo>
                    <a:pt x="908" y="29"/>
                  </a:lnTo>
                  <a:lnTo>
                    <a:pt x="889" y="49"/>
                  </a:lnTo>
                  <a:lnTo>
                    <a:pt x="875" y="49"/>
                  </a:lnTo>
                  <a:lnTo>
                    <a:pt x="856" y="38"/>
                  </a:lnTo>
                  <a:lnTo>
                    <a:pt x="840" y="44"/>
                  </a:lnTo>
                  <a:lnTo>
                    <a:pt x="808" y="46"/>
                  </a:lnTo>
                  <a:lnTo>
                    <a:pt x="791" y="43"/>
                  </a:lnTo>
                  <a:lnTo>
                    <a:pt x="751" y="73"/>
                  </a:lnTo>
                  <a:lnTo>
                    <a:pt x="728" y="76"/>
                  </a:lnTo>
                  <a:lnTo>
                    <a:pt x="717" y="76"/>
                  </a:lnTo>
                  <a:lnTo>
                    <a:pt x="697" y="88"/>
                  </a:lnTo>
                  <a:lnTo>
                    <a:pt x="696" y="101"/>
                  </a:lnTo>
                  <a:lnTo>
                    <a:pt x="687" y="114"/>
                  </a:lnTo>
                  <a:lnTo>
                    <a:pt x="678" y="114"/>
                  </a:lnTo>
                  <a:lnTo>
                    <a:pt x="673" y="110"/>
                  </a:lnTo>
                  <a:lnTo>
                    <a:pt x="661" y="110"/>
                  </a:lnTo>
                  <a:lnTo>
                    <a:pt x="652" y="116"/>
                  </a:lnTo>
                  <a:lnTo>
                    <a:pt x="647" y="122"/>
                  </a:lnTo>
                  <a:lnTo>
                    <a:pt x="624" y="124"/>
                  </a:lnTo>
                  <a:lnTo>
                    <a:pt x="606" y="133"/>
                  </a:lnTo>
                  <a:lnTo>
                    <a:pt x="595" y="142"/>
                  </a:lnTo>
                  <a:lnTo>
                    <a:pt x="592" y="153"/>
                  </a:lnTo>
                  <a:lnTo>
                    <a:pt x="577" y="169"/>
                  </a:lnTo>
                  <a:lnTo>
                    <a:pt x="552" y="177"/>
                  </a:lnTo>
                  <a:lnTo>
                    <a:pt x="531" y="179"/>
                  </a:lnTo>
                  <a:lnTo>
                    <a:pt x="535" y="186"/>
                  </a:lnTo>
                  <a:lnTo>
                    <a:pt x="540" y="197"/>
                  </a:lnTo>
                  <a:lnTo>
                    <a:pt x="549" y="208"/>
                  </a:lnTo>
                  <a:lnTo>
                    <a:pt x="551" y="223"/>
                  </a:lnTo>
                  <a:lnTo>
                    <a:pt x="554" y="229"/>
                  </a:lnTo>
                  <a:lnTo>
                    <a:pt x="555" y="255"/>
                  </a:lnTo>
                  <a:lnTo>
                    <a:pt x="555" y="287"/>
                  </a:lnTo>
                  <a:lnTo>
                    <a:pt x="558" y="299"/>
                  </a:lnTo>
                  <a:lnTo>
                    <a:pt x="564" y="359"/>
                  </a:lnTo>
                  <a:lnTo>
                    <a:pt x="577" y="383"/>
                  </a:lnTo>
                  <a:lnTo>
                    <a:pt x="580" y="400"/>
                  </a:lnTo>
                  <a:lnTo>
                    <a:pt x="594" y="403"/>
                  </a:lnTo>
                  <a:lnTo>
                    <a:pt x="601" y="411"/>
                  </a:lnTo>
                  <a:lnTo>
                    <a:pt x="610" y="411"/>
                  </a:lnTo>
                  <a:lnTo>
                    <a:pt x="616" y="417"/>
                  </a:lnTo>
                  <a:lnTo>
                    <a:pt x="607" y="439"/>
                  </a:lnTo>
                  <a:lnTo>
                    <a:pt x="610" y="445"/>
                  </a:lnTo>
                  <a:lnTo>
                    <a:pt x="598" y="460"/>
                  </a:lnTo>
                  <a:lnTo>
                    <a:pt x="503" y="460"/>
                  </a:lnTo>
                  <a:lnTo>
                    <a:pt x="483" y="463"/>
                  </a:lnTo>
                  <a:lnTo>
                    <a:pt x="464" y="495"/>
                  </a:lnTo>
                  <a:lnTo>
                    <a:pt x="447" y="509"/>
                  </a:lnTo>
                  <a:lnTo>
                    <a:pt x="439" y="529"/>
                  </a:lnTo>
                  <a:lnTo>
                    <a:pt x="439" y="555"/>
                  </a:lnTo>
                  <a:lnTo>
                    <a:pt x="433" y="570"/>
                  </a:lnTo>
                  <a:lnTo>
                    <a:pt x="376" y="608"/>
                  </a:lnTo>
                  <a:lnTo>
                    <a:pt x="289" y="659"/>
                  </a:lnTo>
                  <a:lnTo>
                    <a:pt x="224" y="697"/>
                  </a:lnTo>
                  <a:lnTo>
                    <a:pt x="191" y="705"/>
                  </a:lnTo>
                  <a:lnTo>
                    <a:pt x="161" y="706"/>
                  </a:lnTo>
                  <a:lnTo>
                    <a:pt x="147" y="709"/>
                  </a:lnTo>
                  <a:lnTo>
                    <a:pt x="123" y="709"/>
                  </a:lnTo>
                  <a:lnTo>
                    <a:pt x="80" y="718"/>
                  </a:lnTo>
                  <a:lnTo>
                    <a:pt x="55" y="735"/>
                  </a:lnTo>
                  <a:lnTo>
                    <a:pt x="40" y="755"/>
                  </a:lnTo>
                  <a:lnTo>
                    <a:pt x="2" y="782"/>
                  </a:lnTo>
                  <a:lnTo>
                    <a:pt x="0" y="851"/>
                  </a:lnTo>
                  <a:lnTo>
                    <a:pt x="0" y="851"/>
                  </a:lnTo>
                  <a:lnTo>
                    <a:pt x="0" y="874"/>
                  </a:lnTo>
                  <a:lnTo>
                    <a:pt x="0" y="874"/>
                  </a:lnTo>
                  <a:lnTo>
                    <a:pt x="0" y="874"/>
                  </a:lnTo>
                  <a:lnTo>
                    <a:pt x="295" y="1070"/>
                  </a:lnTo>
                  <a:lnTo>
                    <a:pt x="295" y="1070"/>
                  </a:lnTo>
                  <a:lnTo>
                    <a:pt x="827" y="1423"/>
                  </a:lnTo>
                  <a:lnTo>
                    <a:pt x="837" y="1463"/>
                  </a:lnTo>
                  <a:lnTo>
                    <a:pt x="853" y="1479"/>
                  </a:lnTo>
                  <a:lnTo>
                    <a:pt x="882" y="1477"/>
                  </a:lnTo>
                  <a:lnTo>
                    <a:pt x="907" y="1485"/>
                  </a:lnTo>
                  <a:lnTo>
                    <a:pt x="921" y="1503"/>
                  </a:lnTo>
                  <a:lnTo>
                    <a:pt x="940" y="1508"/>
                  </a:lnTo>
                  <a:lnTo>
                    <a:pt x="956" y="1521"/>
                  </a:lnTo>
                  <a:lnTo>
                    <a:pt x="956" y="1535"/>
                  </a:lnTo>
                  <a:lnTo>
                    <a:pt x="948" y="1560"/>
                  </a:lnTo>
                  <a:lnTo>
                    <a:pt x="953" y="1572"/>
                  </a:lnTo>
                  <a:lnTo>
                    <a:pt x="973" y="1579"/>
                  </a:lnTo>
                  <a:lnTo>
                    <a:pt x="1011" y="1575"/>
                  </a:lnTo>
                  <a:lnTo>
                    <a:pt x="1040" y="1564"/>
                  </a:lnTo>
                  <a:lnTo>
                    <a:pt x="1040" y="1564"/>
                  </a:lnTo>
                  <a:lnTo>
                    <a:pt x="1040" y="1564"/>
                  </a:lnTo>
                  <a:lnTo>
                    <a:pt x="1165" y="1535"/>
                  </a:lnTo>
                  <a:lnTo>
                    <a:pt x="1265" y="1443"/>
                  </a:lnTo>
                  <a:lnTo>
                    <a:pt x="1629" y="121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24" name="Freeform 121"/>
            <p:cNvSpPr>
              <a:spLocks noChangeArrowheads="1"/>
            </p:cNvSpPr>
            <p:nvPr/>
          </p:nvSpPr>
          <p:spPr bwMode="auto">
            <a:xfrm>
              <a:off x="4464050" y="3479800"/>
              <a:ext cx="339725" cy="268288"/>
            </a:xfrm>
            <a:custGeom>
              <a:avLst/>
              <a:gdLst>
                <a:gd name="T0" fmla="*/ 329 w 944"/>
                <a:gd name="T1" fmla="*/ 677 h 747"/>
                <a:gd name="T2" fmla="*/ 382 w 944"/>
                <a:gd name="T3" fmla="*/ 630 h 747"/>
                <a:gd name="T4" fmla="*/ 450 w 944"/>
                <a:gd name="T5" fmla="*/ 604 h 747"/>
                <a:gd name="T6" fmla="*/ 488 w 944"/>
                <a:gd name="T7" fmla="*/ 601 h 747"/>
                <a:gd name="T8" fmla="*/ 551 w 944"/>
                <a:gd name="T9" fmla="*/ 592 h 747"/>
                <a:gd name="T10" fmla="*/ 703 w 944"/>
                <a:gd name="T11" fmla="*/ 503 h 747"/>
                <a:gd name="T12" fmla="*/ 766 w 944"/>
                <a:gd name="T13" fmla="*/ 450 h 747"/>
                <a:gd name="T14" fmla="*/ 774 w 944"/>
                <a:gd name="T15" fmla="*/ 404 h 747"/>
                <a:gd name="T16" fmla="*/ 810 w 944"/>
                <a:gd name="T17" fmla="*/ 358 h 747"/>
                <a:gd name="T18" fmla="*/ 925 w 944"/>
                <a:gd name="T19" fmla="*/ 355 h 747"/>
                <a:gd name="T20" fmla="*/ 934 w 944"/>
                <a:gd name="T21" fmla="*/ 334 h 747"/>
                <a:gd name="T22" fmla="*/ 937 w 944"/>
                <a:gd name="T23" fmla="*/ 306 h 747"/>
                <a:gd name="T24" fmla="*/ 921 w 944"/>
                <a:gd name="T25" fmla="*/ 298 h 747"/>
                <a:gd name="T26" fmla="*/ 904 w 944"/>
                <a:gd name="T27" fmla="*/ 278 h 747"/>
                <a:gd name="T28" fmla="*/ 885 w 944"/>
                <a:gd name="T29" fmla="*/ 194 h 747"/>
                <a:gd name="T30" fmla="*/ 882 w 944"/>
                <a:gd name="T31" fmla="*/ 150 h 747"/>
                <a:gd name="T32" fmla="*/ 878 w 944"/>
                <a:gd name="T33" fmla="*/ 118 h 747"/>
                <a:gd name="T34" fmla="*/ 867 w 944"/>
                <a:gd name="T35" fmla="*/ 92 h 747"/>
                <a:gd name="T36" fmla="*/ 858 w 944"/>
                <a:gd name="T37" fmla="*/ 74 h 747"/>
                <a:gd name="T38" fmla="*/ 800 w 944"/>
                <a:gd name="T39" fmla="*/ 71 h 747"/>
                <a:gd name="T40" fmla="*/ 784 w 944"/>
                <a:gd name="T41" fmla="*/ 45 h 747"/>
                <a:gd name="T42" fmla="*/ 778 w 944"/>
                <a:gd name="T43" fmla="*/ 43 h 747"/>
                <a:gd name="T44" fmla="*/ 739 w 944"/>
                <a:gd name="T45" fmla="*/ 63 h 747"/>
                <a:gd name="T46" fmla="*/ 699 w 944"/>
                <a:gd name="T47" fmla="*/ 55 h 747"/>
                <a:gd name="T48" fmla="*/ 658 w 944"/>
                <a:gd name="T49" fmla="*/ 68 h 747"/>
                <a:gd name="T50" fmla="*/ 618 w 944"/>
                <a:gd name="T51" fmla="*/ 40 h 747"/>
                <a:gd name="T52" fmla="*/ 604 w 944"/>
                <a:gd name="T53" fmla="*/ 20 h 747"/>
                <a:gd name="T54" fmla="*/ 607 w 944"/>
                <a:gd name="T55" fmla="*/ 6 h 747"/>
                <a:gd name="T56" fmla="*/ 587 w 944"/>
                <a:gd name="T57" fmla="*/ 6 h 747"/>
                <a:gd name="T58" fmla="*/ 567 w 944"/>
                <a:gd name="T59" fmla="*/ 11 h 747"/>
                <a:gd name="T60" fmla="*/ 549 w 944"/>
                <a:gd name="T61" fmla="*/ 72 h 747"/>
                <a:gd name="T62" fmla="*/ 528 w 944"/>
                <a:gd name="T63" fmla="*/ 129 h 747"/>
                <a:gd name="T64" fmla="*/ 480 w 944"/>
                <a:gd name="T65" fmla="*/ 184 h 747"/>
                <a:gd name="T66" fmla="*/ 453 w 944"/>
                <a:gd name="T67" fmla="*/ 197 h 747"/>
                <a:gd name="T68" fmla="*/ 401 w 944"/>
                <a:gd name="T69" fmla="*/ 231 h 747"/>
                <a:gd name="T70" fmla="*/ 361 w 944"/>
                <a:gd name="T71" fmla="*/ 254 h 747"/>
                <a:gd name="T72" fmla="*/ 329 w 944"/>
                <a:gd name="T73" fmla="*/ 277 h 747"/>
                <a:gd name="T74" fmla="*/ 304 w 944"/>
                <a:gd name="T75" fmla="*/ 332 h 747"/>
                <a:gd name="T76" fmla="*/ 271 w 944"/>
                <a:gd name="T77" fmla="*/ 381 h 747"/>
                <a:gd name="T78" fmla="*/ 248 w 944"/>
                <a:gd name="T79" fmla="*/ 442 h 747"/>
                <a:gd name="T80" fmla="*/ 251 w 944"/>
                <a:gd name="T81" fmla="*/ 499 h 747"/>
                <a:gd name="T82" fmla="*/ 268 w 944"/>
                <a:gd name="T83" fmla="*/ 517 h 747"/>
                <a:gd name="T84" fmla="*/ 211 w 944"/>
                <a:gd name="T85" fmla="*/ 598 h 747"/>
                <a:gd name="T86" fmla="*/ 182 w 944"/>
                <a:gd name="T87" fmla="*/ 647 h 747"/>
                <a:gd name="T88" fmla="*/ 100 w 944"/>
                <a:gd name="T89" fmla="*/ 700 h 747"/>
                <a:gd name="T90" fmla="*/ 0 w 944"/>
                <a:gd name="T91" fmla="*/ 742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4" h="747">
                  <a:moveTo>
                    <a:pt x="327" y="746"/>
                  </a:moveTo>
                  <a:lnTo>
                    <a:pt x="329" y="677"/>
                  </a:lnTo>
                  <a:lnTo>
                    <a:pt x="367" y="650"/>
                  </a:lnTo>
                  <a:lnTo>
                    <a:pt x="382" y="630"/>
                  </a:lnTo>
                  <a:lnTo>
                    <a:pt x="407" y="613"/>
                  </a:lnTo>
                  <a:lnTo>
                    <a:pt x="450" y="604"/>
                  </a:lnTo>
                  <a:lnTo>
                    <a:pt x="474" y="604"/>
                  </a:lnTo>
                  <a:lnTo>
                    <a:pt x="488" y="601"/>
                  </a:lnTo>
                  <a:lnTo>
                    <a:pt x="518" y="600"/>
                  </a:lnTo>
                  <a:lnTo>
                    <a:pt x="551" y="592"/>
                  </a:lnTo>
                  <a:lnTo>
                    <a:pt x="616" y="554"/>
                  </a:lnTo>
                  <a:lnTo>
                    <a:pt x="703" y="503"/>
                  </a:lnTo>
                  <a:lnTo>
                    <a:pt x="760" y="465"/>
                  </a:lnTo>
                  <a:lnTo>
                    <a:pt x="766" y="450"/>
                  </a:lnTo>
                  <a:lnTo>
                    <a:pt x="766" y="424"/>
                  </a:lnTo>
                  <a:lnTo>
                    <a:pt x="774" y="404"/>
                  </a:lnTo>
                  <a:lnTo>
                    <a:pt x="791" y="390"/>
                  </a:lnTo>
                  <a:lnTo>
                    <a:pt x="810" y="358"/>
                  </a:lnTo>
                  <a:lnTo>
                    <a:pt x="830" y="355"/>
                  </a:lnTo>
                  <a:lnTo>
                    <a:pt x="925" y="355"/>
                  </a:lnTo>
                  <a:lnTo>
                    <a:pt x="937" y="340"/>
                  </a:lnTo>
                  <a:lnTo>
                    <a:pt x="934" y="334"/>
                  </a:lnTo>
                  <a:lnTo>
                    <a:pt x="943" y="312"/>
                  </a:lnTo>
                  <a:lnTo>
                    <a:pt x="937" y="306"/>
                  </a:lnTo>
                  <a:lnTo>
                    <a:pt x="928" y="306"/>
                  </a:lnTo>
                  <a:lnTo>
                    <a:pt x="921" y="298"/>
                  </a:lnTo>
                  <a:lnTo>
                    <a:pt x="907" y="295"/>
                  </a:lnTo>
                  <a:lnTo>
                    <a:pt x="904" y="278"/>
                  </a:lnTo>
                  <a:lnTo>
                    <a:pt x="891" y="254"/>
                  </a:lnTo>
                  <a:lnTo>
                    <a:pt x="885" y="194"/>
                  </a:lnTo>
                  <a:lnTo>
                    <a:pt x="882" y="182"/>
                  </a:lnTo>
                  <a:lnTo>
                    <a:pt x="882" y="150"/>
                  </a:lnTo>
                  <a:lnTo>
                    <a:pt x="881" y="124"/>
                  </a:lnTo>
                  <a:lnTo>
                    <a:pt x="878" y="118"/>
                  </a:lnTo>
                  <a:lnTo>
                    <a:pt x="876" y="103"/>
                  </a:lnTo>
                  <a:lnTo>
                    <a:pt x="867" y="92"/>
                  </a:lnTo>
                  <a:lnTo>
                    <a:pt x="862" y="81"/>
                  </a:lnTo>
                  <a:lnTo>
                    <a:pt x="858" y="74"/>
                  </a:lnTo>
                  <a:lnTo>
                    <a:pt x="846" y="74"/>
                  </a:lnTo>
                  <a:lnTo>
                    <a:pt x="800" y="71"/>
                  </a:lnTo>
                  <a:lnTo>
                    <a:pt x="789" y="60"/>
                  </a:lnTo>
                  <a:lnTo>
                    <a:pt x="784" y="45"/>
                  </a:lnTo>
                  <a:lnTo>
                    <a:pt x="780" y="43"/>
                  </a:lnTo>
                  <a:lnTo>
                    <a:pt x="778" y="43"/>
                  </a:lnTo>
                  <a:lnTo>
                    <a:pt x="765" y="58"/>
                  </a:lnTo>
                  <a:lnTo>
                    <a:pt x="739" y="63"/>
                  </a:lnTo>
                  <a:lnTo>
                    <a:pt x="713" y="57"/>
                  </a:lnTo>
                  <a:lnTo>
                    <a:pt x="699" y="55"/>
                  </a:lnTo>
                  <a:lnTo>
                    <a:pt x="682" y="64"/>
                  </a:lnTo>
                  <a:lnTo>
                    <a:pt x="658" y="68"/>
                  </a:lnTo>
                  <a:lnTo>
                    <a:pt x="639" y="64"/>
                  </a:lnTo>
                  <a:lnTo>
                    <a:pt x="618" y="40"/>
                  </a:lnTo>
                  <a:lnTo>
                    <a:pt x="609" y="34"/>
                  </a:lnTo>
                  <a:lnTo>
                    <a:pt x="604" y="20"/>
                  </a:lnTo>
                  <a:lnTo>
                    <a:pt x="604" y="11"/>
                  </a:lnTo>
                  <a:lnTo>
                    <a:pt x="607" y="6"/>
                  </a:lnTo>
                  <a:lnTo>
                    <a:pt x="603" y="0"/>
                  </a:lnTo>
                  <a:lnTo>
                    <a:pt x="587" y="6"/>
                  </a:lnTo>
                  <a:lnTo>
                    <a:pt x="580" y="13"/>
                  </a:lnTo>
                  <a:lnTo>
                    <a:pt x="567" y="11"/>
                  </a:lnTo>
                  <a:lnTo>
                    <a:pt x="552" y="29"/>
                  </a:lnTo>
                  <a:lnTo>
                    <a:pt x="549" y="72"/>
                  </a:lnTo>
                  <a:lnTo>
                    <a:pt x="531" y="95"/>
                  </a:lnTo>
                  <a:lnTo>
                    <a:pt x="528" y="129"/>
                  </a:lnTo>
                  <a:lnTo>
                    <a:pt x="517" y="150"/>
                  </a:lnTo>
                  <a:lnTo>
                    <a:pt x="480" y="184"/>
                  </a:lnTo>
                  <a:lnTo>
                    <a:pt x="471" y="185"/>
                  </a:lnTo>
                  <a:lnTo>
                    <a:pt x="453" y="197"/>
                  </a:lnTo>
                  <a:lnTo>
                    <a:pt x="424" y="208"/>
                  </a:lnTo>
                  <a:lnTo>
                    <a:pt x="401" y="231"/>
                  </a:lnTo>
                  <a:lnTo>
                    <a:pt x="393" y="233"/>
                  </a:lnTo>
                  <a:lnTo>
                    <a:pt x="361" y="254"/>
                  </a:lnTo>
                  <a:lnTo>
                    <a:pt x="341" y="260"/>
                  </a:lnTo>
                  <a:lnTo>
                    <a:pt x="329" y="277"/>
                  </a:lnTo>
                  <a:lnTo>
                    <a:pt x="292" y="304"/>
                  </a:lnTo>
                  <a:lnTo>
                    <a:pt x="304" y="332"/>
                  </a:lnTo>
                  <a:lnTo>
                    <a:pt x="303" y="352"/>
                  </a:lnTo>
                  <a:lnTo>
                    <a:pt x="271" y="381"/>
                  </a:lnTo>
                  <a:lnTo>
                    <a:pt x="249" y="424"/>
                  </a:lnTo>
                  <a:lnTo>
                    <a:pt x="248" y="442"/>
                  </a:lnTo>
                  <a:lnTo>
                    <a:pt x="262" y="470"/>
                  </a:lnTo>
                  <a:lnTo>
                    <a:pt x="251" y="499"/>
                  </a:lnTo>
                  <a:lnTo>
                    <a:pt x="259" y="506"/>
                  </a:lnTo>
                  <a:lnTo>
                    <a:pt x="268" y="517"/>
                  </a:lnTo>
                  <a:lnTo>
                    <a:pt x="262" y="541"/>
                  </a:lnTo>
                  <a:lnTo>
                    <a:pt x="211" y="598"/>
                  </a:lnTo>
                  <a:lnTo>
                    <a:pt x="205" y="621"/>
                  </a:lnTo>
                  <a:lnTo>
                    <a:pt x="182" y="647"/>
                  </a:lnTo>
                  <a:lnTo>
                    <a:pt x="156" y="648"/>
                  </a:lnTo>
                  <a:lnTo>
                    <a:pt x="100" y="700"/>
                  </a:lnTo>
                  <a:lnTo>
                    <a:pt x="20" y="714"/>
                  </a:lnTo>
                  <a:lnTo>
                    <a:pt x="0" y="742"/>
                  </a:lnTo>
                  <a:lnTo>
                    <a:pt x="327" y="74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25" name="Freeform 122"/>
            <p:cNvSpPr>
              <a:spLocks noChangeArrowheads="1"/>
            </p:cNvSpPr>
            <p:nvPr/>
          </p:nvSpPr>
          <p:spPr bwMode="auto">
            <a:xfrm>
              <a:off x="4343400" y="3748088"/>
              <a:ext cx="239713" cy="193675"/>
            </a:xfrm>
            <a:custGeom>
              <a:avLst/>
              <a:gdLst>
                <a:gd name="T0" fmla="*/ 663 w 664"/>
                <a:gd name="T1" fmla="*/ 27 h 539"/>
                <a:gd name="T2" fmla="*/ 663 w 664"/>
                <a:gd name="T3" fmla="*/ 4 h 539"/>
                <a:gd name="T4" fmla="*/ 336 w 664"/>
                <a:gd name="T5" fmla="*/ 0 h 539"/>
                <a:gd name="T6" fmla="*/ 306 w 664"/>
                <a:gd name="T7" fmla="*/ 44 h 539"/>
                <a:gd name="T8" fmla="*/ 306 w 664"/>
                <a:gd name="T9" fmla="*/ 76 h 539"/>
                <a:gd name="T10" fmla="*/ 290 w 664"/>
                <a:gd name="T11" fmla="*/ 76 h 539"/>
                <a:gd name="T12" fmla="*/ 234 w 664"/>
                <a:gd name="T13" fmla="*/ 105 h 539"/>
                <a:gd name="T14" fmla="*/ 229 w 664"/>
                <a:gd name="T15" fmla="*/ 121 h 539"/>
                <a:gd name="T16" fmla="*/ 206 w 664"/>
                <a:gd name="T17" fmla="*/ 133 h 539"/>
                <a:gd name="T18" fmla="*/ 212 w 664"/>
                <a:gd name="T19" fmla="*/ 155 h 539"/>
                <a:gd name="T20" fmla="*/ 164 w 664"/>
                <a:gd name="T21" fmla="*/ 226 h 539"/>
                <a:gd name="T22" fmla="*/ 160 w 664"/>
                <a:gd name="T23" fmla="*/ 251 h 539"/>
                <a:gd name="T24" fmla="*/ 122 w 664"/>
                <a:gd name="T25" fmla="*/ 286 h 539"/>
                <a:gd name="T26" fmla="*/ 110 w 664"/>
                <a:gd name="T27" fmla="*/ 292 h 539"/>
                <a:gd name="T28" fmla="*/ 90 w 664"/>
                <a:gd name="T29" fmla="*/ 336 h 539"/>
                <a:gd name="T30" fmla="*/ 92 w 664"/>
                <a:gd name="T31" fmla="*/ 349 h 539"/>
                <a:gd name="T32" fmla="*/ 60 w 664"/>
                <a:gd name="T33" fmla="*/ 391 h 539"/>
                <a:gd name="T34" fmla="*/ 58 w 664"/>
                <a:gd name="T35" fmla="*/ 399 h 539"/>
                <a:gd name="T36" fmla="*/ 69 w 664"/>
                <a:gd name="T37" fmla="*/ 407 h 539"/>
                <a:gd name="T38" fmla="*/ 53 w 664"/>
                <a:gd name="T39" fmla="*/ 413 h 539"/>
                <a:gd name="T40" fmla="*/ 29 w 664"/>
                <a:gd name="T41" fmla="*/ 460 h 539"/>
                <a:gd name="T42" fmla="*/ 18 w 664"/>
                <a:gd name="T43" fmla="*/ 462 h 539"/>
                <a:gd name="T44" fmla="*/ 6 w 664"/>
                <a:gd name="T45" fmla="*/ 474 h 539"/>
                <a:gd name="T46" fmla="*/ 8 w 664"/>
                <a:gd name="T47" fmla="*/ 495 h 539"/>
                <a:gd name="T48" fmla="*/ 0 w 664"/>
                <a:gd name="T49" fmla="*/ 512 h 539"/>
                <a:gd name="T50" fmla="*/ 1 w 664"/>
                <a:gd name="T51" fmla="*/ 538 h 539"/>
                <a:gd name="T52" fmla="*/ 326 w 664"/>
                <a:gd name="T53" fmla="*/ 535 h 539"/>
                <a:gd name="T54" fmla="*/ 323 w 664"/>
                <a:gd name="T55" fmla="*/ 387 h 539"/>
                <a:gd name="T56" fmla="*/ 333 w 664"/>
                <a:gd name="T57" fmla="*/ 366 h 539"/>
                <a:gd name="T58" fmla="*/ 352 w 664"/>
                <a:gd name="T59" fmla="*/ 353 h 539"/>
                <a:gd name="T60" fmla="*/ 371 w 664"/>
                <a:gd name="T61" fmla="*/ 350 h 539"/>
                <a:gd name="T62" fmla="*/ 399 w 664"/>
                <a:gd name="T63" fmla="*/ 350 h 539"/>
                <a:gd name="T64" fmla="*/ 404 w 664"/>
                <a:gd name="T65" fmla="*/ 136 h 539"/>
                <a:gd name="T66" fmla="*/ 660 w 664"/>
                <a:gd name="T67" fmla="*/ 141 h 539"/>
                <a:gd name="T68" fmla="*/ 663 w 664"/>
                <a:gd name="T69" fmla="*/ 27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4" h="539">
                  <a:moveTo>
                    <a:pt x="663" y="27"/>
                  </a:moveTo>
                  <a:lnTo>
                    <a:pt x="663" y="4"/>
                  </a:lnTo>
                  <a:lnTo>
                    <a:pt x="336" y="0"/>
                  </a:lnTo>
                  <a:lnTo>
                    <a:pt x="306" y="44"/>
                  </a:lnTo>
                  <a:lnTo>
                    <a:pt x="306" y="76"/>
                  </a:lnTo>
                  <a:lnTo>
                    <a:pt x="290" y="76"/>
                  </a:lnTo>
                  <a:lnTo>
                    <a:pt x="234" y="105"/>
                  </a:lnTo>
                  <a:lnTo>
                    <a:pt x="229" y="121"/>
                  </a:lnTo>
                  <a:lnTo>
                    <a:pt x="206" y="133"/>
                  </a:lnTo>
                  <a:lnTo>
                    <a:pt x="212" y="155"/>
                  </a:lnTo>
                  <a:lnTo>
                    <a:pt x="164" y="226"/>
                  </a:lnTo>
                  <a:lnTo>
                    <a:pt x="160" y="251"/>
                  </a:lnTo>
                  <a:lnTo>
                    <a:pt x="122" y="286"/>
                  </a:lnTo>
                  <a:lnTo>
                    <a:pt x="110" y="292"/>
                  </a:lnTo>
                  <a:lnTo>
                    <a:pt x="90" y="336"/>
                  </a:lnTo>
                  <a:lnTo>
                    <a:pt x="92" y="349"/>
                  </a:lnTo>
                  <a:lnTo>
                    <a:pt x="60" y="391"/>
                  </a:lnTo>
                  <a:lnTo>
                    <a:pt x="58" y="399"/>
                  </a:lnTo>
                  <a:lnTo>
                    <a:pt x="69" y="407"/>
                  </a:lnTo>
                  <a:lnTo>
                    <a:pt x="53" y="413"/>
                  </a:lnTo>
                  <a:lnTo>
                    <a:pt x="29" y="460"/>
                  </a:lnTo>
                  <a:lnTo>
                    <a:pt x="18" y="462"/>
                  </a:lnTo>
                  <a:lnTo>
                    <a:pt x="6" y="474"/>
                  </a:lnTo>
                  <a:lnTo>
                    <a:pt x="8" y="495"/>
                  </a:lnTo>
                  <a:lnTo>
                    <a:pt x="0" y="512"/>
                  </a:lnTo>
                  <a:lnTo>
                    <a:pt x="1" y="538"/>
                  </a:lnTo>
                  <a:lnTo>
                    <a:pt x="326" y="535"/>
                  </a:lnTo>
                  <a:lnTo>
                    <a:pt x="323" y="387"/>
                  </a:lnTo>
                  <a:lnTo>
                    <a:pt x="333" y="366"/>
                  </a:lnTo>
                  <a:lnTo>
                    <a:pt x="352" y="353"/>
                  </a:lnTo>
                  <a:lnTo>
                    <a:pt x="371" y="350"/>
                  </a:lnTo>
                  <a:lnTo>
                    <a:pt x="399" y="350"/>
                  </a:lnTo>
                  <a:lnTo>
                    <a:pt x="404" y="136"/>
                  </a:lnTo>
                  <a:lnTo>
                    <a:pt x="660" y="141"/>
                  </a:lnTo>
                  <a:lnTo>
                    <a:pt x="663" y="2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26" name="Freeform 123"/>
            <p:cNvSpPr>
              <a:spLocks noChangeArrowheads="1"/>
            </p:cNvSpPr>
            <p:nvPr/>
          </p:nvSpPr>
          <p:spPr bwMode="auto">
            <a:xfrm>
              <a:off x="4341813" y="3757613"/>
              <a:ext cx="347662" cy="381000"/>
            </a:xfrm>
            <a:custGeom>
              <a:avLst/>
              <a:gdLst>
                <a:gd name="T0" fmla="*/ 332 w 965"/>
                <a:gd name="T1" fmla="*/ 508 h 1058"/>
                <a:gd name="T2" fmla="*/ 339 w 965"/>
                <a:gd name="T3" fmla="*/ 339 h 1058"/>
                <a:gd name="T4" fmla="*/ 377 w 965"/>
                <a:gd name="T5" fmla="*/ 323 h 1058"/>
                <a:gd name="T6" fmla="*/ 410 w 965"/>
                <a:gd name="T7" fmla="*/ 109 h 1058"/>
                <a:gd name="T8" fmla="*/ 669 w 965"/>
                <a:gd name="T9" fmla="*/ 0 h 1058"/>
                <a:gd name="T10" fmla="*/ 964 w 965"/>
                <a:gd name="T11" fmla="*/ 196 h 1058"/>
                <a:gd name="T12" fmla="*/ 865 w 965"/>
                <a:gd name="T13" fmla="*/ 198 h 1058"/>
                <a:gd name="T14" fmla="*/ 952 w 965"/>
                <a:gd name="T15" fmla="*/ 930 h 1058"/>
                <a:gd name="T16" fmla="*/ 637 w 965"/>
                <a:gd name="T17" fmla="*/ 1005 h 1058"/>
                <a:gd name="T18" fmla="*/ 619 w 965"/>
                <a:gd name="T19" fmla="*/ 988 h 1058"/>
                <a:gd name="T20" fmla="*/ 594 w 965"/>
                <a:gd name="T21" fmla="*/ 1005 h 1058"/>
                <a:gd name="T22" fmla="*/ 585 w 965"/>
                <a:gd name="T23" fmla="*/ 971 h 1058"/>
                <a:gd name="T24" fmla="*/ 524 w 965"/>
                <a:gd name="T25" fmla="*/ 982 h 1058"/>
                <a:gd name="T26" fmla="*/ 497 w 965"/>
                <a:gd name="T27" fmla="*/ 1016 h 1058"/>
                <a:gd name="T28" fmla="*/ 480 w 965"/>
                <a:gd name="T29" fmla="*/ 968 h 1058"/>
                <a:gd name="T30" fmla="*/ 436 w 965"/>
                <a:gd name="T31" fmla="*/ 976 h 1058"/>
                <a:gd name="T32" fmla="*/ 437 w 965"/>
                <a:gd name="T33" fmla="*/ 1017 h 1058"/>
                <a:gd name="T34" fmla="*/ 403 w 965"/>
                <a:gd name="T35" fmla="*/ 1042 h 1058"/>
                <a:gd name="T36" fmla="*/ 384 w 965"/>
                <a:gd name="T37" fmla="*/ 1057 h 1058"/>
                <a:gd name="T38" fmla="*/ 358 w 965"/>
                <a:gd name="T39" fmla="*/ 1031 h 1058"/>
                <a:gd name="T40" fmla="*/ 339 w 965"/>
                <a:gd name="T41" fmla="*/ 1008 h 1058"/>
                <a:gd name="T42" fmla="*/ 321 w 965"/>
                <a:gd name="T43" fmla="*/ 987 h 1058"/>
                <a:gd name="T44" fmla="*/ 301 w 965"/>
                <a:gd name="T45" fmla="*/ 951 h 1058"/>
                <a:gd name="T46" fmla="*/ 280 w 965"/>
                <a:gd name="T47" fmla="*/ 947 h 1058"/>
                <a:gd name="T48" fmla="*/ 261 w 965"/>
                <a:gd name="T49" fmla="*/ 948 h 1058"/>
                <a:gd name="T50" fmla="*/ 251 w 965"/>
                <a:gd name="T51" fmla="*/ 936 h 1058"/>
                <a:gd name="T52" fmla="*/ 212 w 965"/>
                <a:gd name="T53" fmla="*/ 909 h 1058"/>
                <a:gd name="T54" fmla="*/ 159 w 965"/>
                <a:gd name="T55" fmla="*/ 896 h 1058"/>
                <a:gd name="T56" fmla="*/ 73 w 965"/>
                <a:gd name="T57" fmla="*/ 919 h 1058"/>
                <a:gd name="T58" fmla="*/ 46 w 965"/>
                <a:gd name="T59" fmla="*/ 935 h 1058"/>
                <a:gd name="T60" fmla="*/ 37 w 965"/>
                <a:gd name="T61" fmla="*/ 912 h 1058"/>
                <a:gd name="T62" fmla="*/ 69 w 965"/>
                <a:gd name="T63" fmla="*/ 834 h 1058"/>
                <a:gd name="T64" fmla="*/ 58 w 965"/>
                <a:gd name="T65" fmla="*/ 692 h 1058"/>
                <a:gd name="T66" fmla="*/ 44 w 965"/>
                <a:gd name="T67" fmla="*/ 650 h 1058"/>
                <a:gd name="T68" fmla="*/ 61 w 965"/>
                <a:gd name="T69" fmla="*/ 621 h 1058"/>
                <a:gd name="T70" fmla="*/ 66 w 965"/>
                <a:gd name="T71" fmla="*/ 594 h 1058"/>
                <a:gd name="T72" fmla="*/ 32 w 965"/>
                <a:gd name="T73" fmla="*/ 568 h 1058"/>
                <a:gd name="T74" fmla="*/ 18 w 965"/>
                <a:gd name="T75" fmla="*/ 543 h 1058"/>
                <a:gd name="T76" fmla="*/ 0 w 965"/>
                <a:gd name="T77" fmla="*/ 533 h 1058"/>
                <a:gd name="T78" fmla="*/ 7 w 965"/>
                <a:gd name="T79" fmla="*/ 511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5" h="1058">
                  <a:moveTo>
                    <a:pt x="7" y="511"/>
                  </a:moveTo>
                  <a:lnTo>
                    <a:pt x="332" y="508"/>
                  </a:lnTo>
                  <a:lnTo>
                    <a:pt x="329" y="360"/>
                  </a:lnTo>
                  <a:lnTo>
                    <a:pt x="339" y="339"/>
                  </a:lnTo>
                  <a:lnTo>
                    <a:pt x="358" y="326"/>
                  </a:lnTo>
                  <a:lnTo>
                    <a:pt x="377" y="323"/>
                  </a:lnTo>
                  <a:lnTo>
                    <a:pt x="405" y="323"/>
                  </a:lnTo>
                  <a:lnTo>
                    <a:pt x="410" y="109"/>
                  </a:lnTo>
                  <a:lnTo>
                    <a:pt x="666" y="114"/>
                  </a:lnTo>
                  <a:lnTo>
                    <a:pt x="669" y="0"/>
                  </a:lnTo>
                  <a:lnTo>
                    <a:pt x="964" y="196"/>
                  </a:lnTo>
                  <a:lnTo>
                    <a:pt x="964" y="196"/>
                  </a:lnTo>
                  <a:lnTo>
                    <a:pt x="963" y="196"/>
                  </a:lnTo>
                  <a:lnTo>
                    <a:pt x="865" y="198"/>
                  </a:lnTo>
                  <a:lnTo>
                    <a:pt x="928" y="915"/>
                  </a:lnTo>
                  <a:lnTo>
                    <a:pt x="952" y="930"/>
                  </a:lnTo>
                  <a:lnTo>
                    <a:pt x="926" y="1003"/>
                  </a:lnTo>
                  <a:lnTo>
                    <a:pt x="637" y="1005"/>
                  </a:lnTo>
                  <a:lnTo>
                    <a:pt x="628" y="1002"/>
                  </a:lnTo>
                  <a:lnTo>
                    <a:pt x="619" y="988"/>
                  </a:lnTo>
                  <a:lnTo>
                    <a:pt x="608" y="988"/>
                  </a:lnTo>
                  <a:lnTo>
                    <a:pt x="594" y="1005"/>
                  </a:lnTo>
                  <a:lnTo>
                    <a:pt x="585" y="994"/>
                  </a:lnTo>
                  <a:lnTo>
                    <a:pt x="585" y="971"/>
                  </a:lnTo>
                  <a:lnTo>
                    <a:pt x="565" y="965"/>
                  </a:lnTo>
                  <a:lnTo>
                    <a:pt x="524" y="982"/>
                  </a:lnTo>
                  <a:lnTo>
                    <a:pt x="504" y="1020"/>
                  </a:lnTo>
                  <a:lnTo>
                    <a:pt x="497" y="1016"/>
                  </a:lnTo>
                  <a:lnTo>
                    <a:pt x="483" y="988"/>
                  </a:lnTo>
                  <a:lnTo>
                    <a:pt x="480" y="968"/>
                  </a:lnTo>
                  <a:lnTo>
                    <a:pt x="460" y="968"/>
                  </a:lnTo>
                  <a:lnTo>
                    <a:pt x="436" y="976"/>
                  </a:lnTo>
                  <a:lnTo>
                    <a:pt x="436" y="1007"/>
                  </a:lnTo>
                  <a:lnTo>
                    <a:pt x="437" y="1017"/>
                  </a:lnTo>
                  <a:lnTo>
                    <a:pt x="428" y="1040"/>
                  </a:lnTo>
                  <a:lnTo>
                    <a:pt x="403" y="1042"/>
                  </a:lnTo>
                  <a:lnTo>
                    <a:pt x="384" y="1057"/>
                  </a:lnTo>
                  <a:lnTo>
                    <a:pt x="384" y="1057"/>
                  </a:lnTo>
                  <a:lnTo>
                    <a:pt x="379" y="1045"/>
                  </a:lnTo>
                  <a:lnTo>
                    <a:pt x="358" y="1031"/>
                  </a:lnTo>
                  <a:lnTo>
                    <a:pt x="344" y="1025"/>
                  </a:lnTo>
                  <a:lnTo>
                    <a:pt x="339" y="1008"/>
                  </a:lnTo>
                  <a:lnTo>
                    <a:pt x="321" y="1005"/>
                  </a:lnTo>
                  <a:lnTo>
                    <a:pt x="321" y="987"/>
                  </a:lnTo>
                  <a:lnTo>
                    <a:pt x="304" y="971"/>
                  </a:lnTo>
                  <a:lnTo>
                    <a:pt x="301" y="951"/>
                  </a:lnTo>
                  <a:lnTo>
                    <a:pt x="293" y="945"/>
                  </a:lnTo>
                  <a:lnTo>
                    <a:pt x="280" y="947"/>
                  </a:lnTo>
                  <a:lnTo>
                    <a:pt x="275" y="942"/>
                  </a:lnTo>
                  <a:lnTo>
                    <a:pt x="261" y="948"/>
                  </a:lnTo>
                  <a:lnTo>
                    <a:pt x="251" y="944"/>
                  </a:lnTo>
                  <a:lnTo>
                    <a:pt x="251" y="936"/>
                  </a:lnTo>
                  <a:lnTo>
                    <a:pt x="232" y="913"/>
                  </a:lnTo>
                  <a:lnTo>
                    <a:pt x="212" y="909"/>
                  </a:lnTo>
                  <a:lnTo>
                    <a:pt x="174" y="896"/>
                  </a:lnTo>
                  <a:lnTo>
                    <a:pt x="159" y="896"/>
                  </a:lnTo>
                  <a:lnTo>
                    <a:pt x="118" y="912"/>
                  </a:lnTo>
                  <a:lnTo>
                    <a:pt x="73" y="919"/>
                  </a:lnTo>
                  <a:lnTo>
                    <a:pt x="58" y="935"/>
                  </a:lnTo>
                  <a:lnTo>
                    <a:pt x="46" y="935"/>
                  </a:lnTo>
                  <a:lnTo>
                    <a:pt x="32" y="945"/>
                  </a:lnTo>
                  <a:lnTo>
                    <a:pt x="37" y="912"/>
                  </a:lnTo>
                  <a:lnTo>
                    <a:pt x="49" y="863"/>
                  </a:lnTo>
                  <a:lnTo>
                    <a:pt x="69" y="834"/>
                  </a:lnTo>
                  <a:lnTo>
                    <a:pt x="75" y="776"/>
                  </a:lnTo>
                  <a:lnTo>
                    <a:pt x="58" y="692"/>
                  </a:lnTo>
                  <a:lnTo>
                    <a:pt x="35" y="656"/>
                  </a:lnTo>
                  <a:lnTo>
                    <a:pt x="44" y="650"/>
                  </a:lnTo>
                  <a:lnTo>
                    <a:pt x="55" y="650"/>
                  </a:lnTo>
                  <a:lnTo>
                    <a:pt x="61" y="621"/>
                  </a:lnTo>
                  <a:lnTo>
                    <a:pt x="55" y="605"/>
                  </a:lnTo>
                  <a:lnTo>
                    <a:pt x="66" y="594"/>
                  </a:lnTo>
                  <a:lnTo>
                    <a:pt x="41" y="559"/>
                  </a:lnTo>
                  <a:lnTo>
                    <a:pt x="32" y="568"/>
                  </a:lnTo>
                  <a:lnTo>
                    <a:pt x="26" y="563"/>
                  </a:lnTo>
                  <a:lnTo>
                    <a:pt x="18" y="543"/>
                  </a:lnTo>
                  <a:lnTo>
                    <a:pt x="0" y="565"/>
                  </a:lnTo>
                  <a:lnTo>
                    <a:pt x="0" y="533"/>
                  </a:lnTo>
                  <a:lnTo>
                    <a:pt x="7" y="516"/>
                  </a:lnTo>
                  <a:lnTo>
                    <a:pt x="7" y="51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27" name="Freeform 124"/>
            <p:cNvSpPr>
              <a:spLocks noChangeArrowheads="1"/>
            </p:cNvSpPr>
            <p:nvPr/>
          </p:nvSpPr>
          <p:spPr bwMode="auto">
            <a:xfrm>
              <a:off x="4479925" y="3827463"/>
              <a:ext cx="477838" cy="444500"/>
            </a:xfrm>
            <a:custGeom>
              <a:avLst/>
              <a:gdLst>
                <a:gd name="T0" fmla="*/ 44 w 1326"/>
                <a:gd name="T1" fmla="*/ 844 h 1233"/>
                <a:gd name="T2" fmla="*/ 52 w 1326"/>
                <a:gd name="T3" fmla="*/ 780 h 1233"/>
                <a:gd name="T4" fmla="*/ 99 w 1326"/>
                <a:gd name="T5" fmla="*/ 792 h 1233"/>
                <a:gd name="T6" fmla="*/ 140 w 1326"/>
                <a:gd name="T7" fmla="*/ 786 h 1233"/>
                <a:gd name="T8" fmla="*/ 201 w 1326"/>
                <a:gd name="T9" fmla="*/ 798 h 1233"/>
                <a:gd name="T10" fmla="*/ 235 w 1326"/>
                <a:gd name="T11" fmla="*/ 792 h 1233"/>
                <a:gd name="T12" fmla="*/ 542 w 1326"/>
                <a:gd name="T13" fmla="*/ 807 h 1233"/>
                <a:gd name="T14" fmla="*/ 481 w 1326"/>
                <a:gd name="T15" fmla="*/ 2 h 1233"/>
                <a:gd name="T16" fmla="*/ 1122 w 1326"/>
                <a:gd name="T17" fmla="*/ 393 h 1233"/>
                <a:gd name="T18" fmla="*/ 1192 w 1326"/>
                <a:gd name="T19" fmla="*/ 415 h 1233"/>
                <a:gd name="T20" fmla="*/ 1241 w 1326"/>
                <a:gd name="T21" fmla="*/ 451 h 1233"/>
                <a:gd name="T22" fmla="*/ 1238 w 1326"/>
                <a:gd name="T23" fmla="*/ 502 h 1233"/>
                <a:gd name="T24" fmla="*/ 1325 w 1326"/>
                <a:gd name="T25" fmla="*/ 494 h 1233"/>
                <a:gd name="T26" fmla="*/ 1316 w 1326"/>
                <a:gd name="T27" fmla="*/ 725 h 1233"/>
                <a:gd name="T28" fmla="*/ 1296 w 1326"/>
                <a:gd name="T29" fmla="*/ 778 h 1233"/>
                <a:gd name="T30" fmla="*/ 1206 w 1326"/>
                <a:gd name="T31" fmla="*/ 815 h 1233"/>
                <a:gd name="T32" fmla="*/ 1131 w 1326"/>
                <a:gd name="T33" fmla="*/ 830 h 1233"/>
                <a:gd name="T34" fmla="*/ 1036 w 1326"/>
                <a:gd name="T35" fmla="*/ 846 h 1233"/>
                <a:gd name="T36" fmla="*/ 1008 w 1326"/>
                <a:gd name="T37" fmla="*/ 838 h 1233"/>
                <a:gd name="T38" fmla="*/ 950 w 1326"/>
                <a:gd name="T39" fmla="*/ 832 h 1233"/>
                <a:gd name="T40" fmla="*/ 866 w 1326"/>
                <a:gd name="T41" fmla="*/ 870 h 1233"/>
                <a:gd name="T42" fmla="*/ 752 w 1326"/>
                <a:gd name="T43" fmla="*/ 951 h 1233"/>
                <a:gd name="T44" fmla="*/ 677 w 1326"/>
                <a:gd name="T45" fmla="*/ 962 h 1233"/>
                <a:gd name="T46" fmla="*/ 643 w 1326"/>
                <a:gd name="T47" fmla="*/ 1008 h 1233"/>
                <a:gd name="T48" fmla="*/ 602 w 1326"/>
                <a:gd name="T49" fmla="*/ 1086 h 1233"/>
                <a:gd name="T50" fmla="*/ 573 w 1326"/>
                <a:gd name="T51" fmla="*/ 1128 h 1233"/>
                <a:gd name="T52" fmla="*/ 559 w 1326"/>
                <a:gd name="T53" fmla="*/ 1171 h 1233"/>
                <a:gd name="T54" fmla="*/ 551 w 1326"/>
                <a:gd name="T55" fmla="*/ 1210 h 1233"/>
                <a:gd name="T56" fmla="*/ 504 w 1326"/>
                <a:gd name="T57" fmla="*/ 1216 h 1233"/>
                <a:gd name="T58" fmla="*/ 460 w 1326"/>
                <a:gd name="T59" fmla="*/ 1213 h 1233"/>
                <a:gd name="T60" fmla="*/ 420 w 1326"/>
                <a:gd name="T61" fmla="*/ 1223 h 1233"/>
                <a:gd name="T62" fmla="*/ 366 w 1326"/>
                <a:gd name="T63" fmla="*/ 1228 h 1233"/>
                <a:gd name="T64" fmla="*/ 337 w 1326"/>
                <a:gd name="T65" fmla="*/ 1208 h 1233"/>
                <a:gd name="T66" fmla="*/ 331 w 1326"/>
                <a:gd name="T67" fmla="*/ 1173 h 1233"/>
                <a:gd name="T68" fmla="*/ 298 w 1326"/>
                <a:gd name="T69" fmla="*/ 1187 h 1233"/>
                <a:gd name="T70" fmla="*/ 321 w 1326"/>
                <a:gd name="T71" fmla="*/ 1135 h 1233"/>
                <a:gd name="T72" fmla="*/ 299 w 1326"/>
                <a:gd name="T73" fmla="*/ 1102 h 1233"/>
                <a:gd name="T74" fmla="*/ 270 w 1326"/>
                <a:gd name="T75" fmla="*/ 1061 h 1233"/>
                <a:gd name="T76" fmla="*/ 227 w 1326"/>
                <a:gd name="T77" fmla="*/ 1063 h 1233"/>
                <a:gd name="T78" fmla="*/ 185 w 1326"/>
                <a:gd name="T79" fmla="*/ 1087 h 1233"/>
                <a:gd name="T80" fmla="*/ 131 w 1326"/>
                <a:gd name="T81" fmla="*/ 1086 h 1233"/>
                <a:gd name="T82" fmla="*/ 93 w 1326"/>
                <a:gd name="T83" fmla="*/ 1084 h 1233"/>
                <a:gd name="T84" fmla="*/ 97 w 1326"/>
                <a:gd name="T85" fmla="*/ 1060 h 1233"/>
                <a:gd name="T86" fmla="*/ 79 w 1326"/>
                <a:gd name="T87" fmla="*/ 1026 h 1233"/>
                <a:gd name="T88" fmla="*/ 65 w 1326"/>
                <a:gd name="T89" fmla="*/ 994 h 1233"/>
                <a:gd name="T90" fmla="*/ 38 w 1326"/>
                <a:gd name="T91" fmla="*/ 979 h 1233"/>
                <a:gd name="T92" fmla="*/ 7 w 1326"/>
                <a:gd name="T93" fmla="*/ 930 h 1233"/>
                <a:gd name="T94" fmla="*/ 10 w 1326"/>
                <a:gd name="T95" fmla="*/ 870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6" h="1233">
                  <a:moveTo>
                    <a:pt x="0" y="861"/>
                  </a:moveTo>
                  <a:lnTo>
                    <a:pt x="19" y="846"/>
                  </a:lnTo>
                  <a:lnTo>
                    <a:pt x="44" y="844"/>
                  </a:lnTo>
                  <a:lnTo>
                    <a:pt x="53" y="821"/>
                  </a:lnTo>
                  <a:lnTo>
                    <a:pt x="52" y="811"/>
                  </a:lnTo>
                  <a:lnTo>
                    <a:pt x="52" y="780"/>
                  </a:lnTo>
                  <a:lnTo>
                    <a:pt x="76" y="772"/>
                  </a:lnTo>
                  <a:lnTo>
                    <a:pt x="96" y="772"/>
                  </a:lnTo>
                  <a:lnTo>
                    <a:pt x="99" y="792"/>
                  </a:lnTo>
                  <a:lnTo>
                    <a:pt x="113" y="820"/>
                  </a:lnTo>
                  <a:lnTo>
                    <a:pt x="120" y="824"/>
                  </a:lnTo>
                  <a:lnTo>
                    <a:pt x="140" y="786"/>
                  </a:lnTo>
                  <a:lnTo>
                    <a:pt x="181" y="769"/>
                  </a:lnTo>
                  <a:lnTo>
                    <a:pt x="201" y="775"/>
                  </a:lnTo>
                  <a:lnTo>
                    <a:pt x="201" y="798"/>
                  </a:lnTo>
                  <a:lnTo>
                    <a:pt x="210" y="809"/>
                  </a:lnTo>
                  <a:lnTo>
                    <a:pt x="224" y="792"/>
                  </a:lnTo>
                  <a:lnTo>
                    <a:pt x="235" y="792"/>
                  </a:lnTo>
                  <a:lnTo>
                    <a:pt x="244" y="806"/>
                  </a:lnTo>
                  <a:lnTo>
                    <a:pt x="253" y="809"/>
                  </a:lnTo>
                  <a:lnTo>
                    <a:pt x="542" y="807"/>
                  </a:lnTo>
                  <a:lnTo>
                    <a:pt x="568" y="734"/>
                  </a:lnTo>
                  <a:lnTo>
                    <a:pt x="544" y="719"/>
                  </a:lnTo>
                  <a:lnTo>
                    <a:pt x="481" y="2"/>
                  </a:lnTo>
                  <a:lnTo>
                    <a:pt x="579" y="0"/>
                  </a:lnTo>
                  <a:lnTo>
                    <a:pt x="1112" y="353"/>
                  </a:lnTo>
                  <a:lnTo>
                    <a:pt x="1122" y="393"/>
                  </a:lnTo>
                  <a:lnTo>
                    <a:pt x="1138" y="409"/>
                  </a:lnTo>
                  <a:lnTo>
                    <a:pt x="1167" y="407"/>
                  </a:lnTo>
                  <a:lnTo>
                    <a:pt x="1192" y="415"/>
                  </a:lnTo>
                  <a:lnTo>
                    <a:pt x="1206" y="433"/>
                  </a:lnTo>
                  <a:lnTo>
                    <a:pt x="1225" y="438"/>
                  </a:lnTo>
                  <a:lnTo>
                    <a:pt x="1241" y="451"/>
                  </a:lnTo>
                  <a:lnTo>
                    <a:pt x="1241" y="465"/>
                  </a:lnTo>
                  <a:lnTo>
                    <a:pt x="1233" y="490"/>
                  </a:lnTo>
                  <a:lnTo>
                    <a:pt x="1238" y="502"/>
                  </a:lnTo>
                  <a:lnTo>
                    <a:pt x="1258" y="509"/>
                  </a:lnTo>
                  <a:lnTo>
                    <a:pt x="1296" y="505"/>
                  </a:lnTo>
                  <a:lnTo>
                    <a:pt x="1325" y="494"/>
                  </a:lnTo>
                  <a:lnTo>
                    <a:pt x="1325" y="494"/>
                  </a:lnTo>
                  <a:lnTo>
                    <a:pt x="1322" y="652"/>
                  </a:lnTo>
                  <a:lnTo>
                    <a:pt x="1316" y="725"/>
                  </a:lnTo>
                  <a:lnTo>
                    <a:pt x="1303" y="733"/>
                  </a:lnTo>
                  <a:lnTo>
                    <a:pt x="1300" y="762"/>
                  </a:lnTo>
                  <a:lnTo>
                    <a:pt x="1296" y="778"/>
                  </a:lnTo>
                  <a:lnTo>
                    <a:pt x="1255" y="801"/>
                  </a:lnTo>
                  <a:lnTo>
                    <a:pt x="1230" y="814"/>
                  </a:lnTo>
                  <a:lnTo>
                    <a:pt x="1206" y="815"/>
                  </a:lnTo>
                  <a:lnTo>
                    <a:pt x="1183" y="830"/>
                  </a:lnTo>
                  <a:lnTo>
                    <a:pt x="1166" y="830"/>
                  </a:lnTo>
                  <a:lnTo>
                    <a:pt x="1131" y="830"/>
                  </a:lnTo>
                  <a:lnTo>
                    <a:pt x="1111" y="841"/>
                  </a:lnTo>
                  <a:lnTo>
                    <a:pt x="1091" y="840"/>
                  </a:lnTo>
                  <a:lnTo>
                    <a:pt x="1036" y="846"/>
                  </a:lnTo>
                  <a:lnTo>
                    <a:pt x="1016" y="841"/>
                  </a:lnTo>
                  <a:lnTo>
                    <a:pt x="1015" y="846"/>
                  </a:lnTo>
                  <a:lnTo>
                    <a:pt x="1008" y="838"/>
                  </a:lnTo>
                  <a:lnTo>
                    <a:pt x="993" y="838"/>
                  </a:lnTo>
                  <a:lnTo>
                    <a:pt x="970" y="830"/>
                  </a:lnTo>
                  <a:lnTo>
                    <a:pt x="950" y="832"/>
                  </a:lnTo>
                  <a:lnTo>
                    <a:pt x="911" y="840"/>
                  </a:lnTo>
                  <a:lnTo>
                    <a:pt x="886" y="853"/>
                  </a:lnTo>
                  <a:lnTo>
                    <a:pt x="866" y="870"/>
                  </a:lnTo>
                  <a:lnTo>
                    <a:pt x="804" y="904"/>
                  </a:lnTo>
                  <a:lnTo>
                    <a:pt x="759" y="934"/>
                  </a:lnTo>
                  <a:lnTo>
                    <a:pt x="752" y="951"/>
                  </a:lnTo>
                  <a:lnTo>
                    <a:pt x="710" y="963"/>
                  </a:lnTo>
                  <a:lnTo>
                    <a:pt x="701" y="960"/>
                  </a:lnTo>
                  <a:lnTo>
                    <a:pt x="677" y="962"/>
                  </a:lnTo>
                  <a:lnTo>
                    <a:pt x="674" y="973"/>
                  </a:lnTo>
                  <a:lnTo>
                    <a:pt x="663" y="976"/>
                  </a:lnTo>
                  <a:lnTo>
                    <a:pt x="643" y="1008"/>
                  </a:lnTo>
                  <a:lnTo>
                    <a:pt x="643" y="1020"/>
                  </a:lnTo>
                  <a:lnTo>
                    <a:pt x="626" y="1043"/>
                  </a:lnTo>
                  <a:lnTo>
                    <a:pt x="602" y="1086"/>
                  </a:lnTo>
                  <a:lnTo>
                    <a:pt x="582" y="1102"/>
                  </a:lnTo>
                  <a:lnTo>
                    <a:pt x="567" y="1113"/>
                  </a:lnTo>
                  <a:lnTo>
                    <a:pt x="573" y="1128"/>
                  </a:lnTo>
                  <a:lnTo>
                    <a:pt x="574" y="1151"/>
                  </a:lnTo>
                  <a:lnTo>
                    <a:pt x="559" y="1154"/>
                  </a:lnTo>
                  <a:lnTo>
                    <a:pt x="559" y="1171"/>
                  </a:lnTo>
                  <a:lnTo>
                    <a:pt x="565" y="1183"/>
                  </a:lnTo>
                  <a:lnTo>
                    <a:pt x="561" y="1203"/>
                  </a:lnTo>
                  <a:lnTo>
                    <a:pt x="551" y="1210"/>
                  </a:lnTo>
                  <a:lnTo>
                    <a:pt x="536" y="1232"/>
                  </a:lnTo>
                  <a:lnTo>
                    <a:pt x="510" y="1225"/>
                  </a:lnTo>
                  <a:lnTo>
                    <a:pt x="504" y="1216"/>
                  </a:lnTo>
                  <a:lnTo>
                    <a:pt x="509" y="1210"/>
                  </a:lnTo>
                  <a:lnTo>
                    <a:pt x="487" y="1206"/>
                  </a:lnTo>
                  <a:lnTo>
                    <a:pt x="460" y="1213"/>
                  </a:lnTo>
                  <a:lnTo>
                    <a:pt x="460" y="1220"/>
                  </a:lnTo>
                  <a:lnTo>
                    <a:pt x="452" y="1226"/>
                  </a:lnTo>
                  <a:lnTo>
                    <a:pt x="420" y="1223"/>
                  </a:lnTo>
                  <a:lnTo>
                    <a:pt x="400" y="1214"/>
                  </a:lnTo>
                  <a:lnTo>
                    <a:pt x="391" y="1216"/>
                  </a:lnTo>
                  <a:lnTo>
                    <a:pt x="366" y="1228"/>
                  </a:lnTo>
                  <a:lnTo>
                    <a:pt x="366" y="1217"/>
                  </a:lnTo>
                  <a:lnTo>
                    <a:pt x="359" y="1208"/>
                  </a:lnTo>
                  <a:lnTo>
                    <a:pt x="337" y="1208"/>
                  </a:lnTo>
                  <a:lnTo>
                    <a:pt x="337" y="1199"/>
                  </a:lnTo>
                  <a:lnTo>
                    <a:pt x="331" y="1188"/>
                  </a:lnTo>
                  <a:lnTo>
                    <a:pt x="331" y="1173"/>
                  </a:lnTo>
                  <a:lnTo>
                    <a:pt x="321" y="1173"/>
                  </a:lnTo>
                  <a:lnTo>
                    <a:pt x="311" y="1185"/>
                  </a:lnTo>
                  <a:lnTo>
                    <a:pt x="298" y="1187"/>
                  </a:lnTo>
                  <a:lnTo>
                    <a:pt x="305" y="1165"/>
                  </a:lnTo>
                  <a:lnTo>
                    <a:pt x="321" y="1145"/>
                  </a:lnTo>
                  <a:lnTo>
                    <a:pt x="321" y="1135"/>
                  </a:lnTo>
                  <a:lnTo>
                    <a:pt x="302" y="1130"/>
                  </a:lnTo>
                  <a:lnTo>
                    <a:pt x="293" y="1124"/>
                  </a:lnTo>
                  <a:lnTo>
                    <a:pt x="299" y="1102"/>
                  </a:lnTo>
                  <a:lnTo>
                    <a:pt x="290" y="1084"/>
                  </a:lnTo>
                  <a:lnTo>
                    <a:pt x="272" y="1070"/>
                  </a:lnTo>
                  <a:lnTo>
                    <a:pt x="270" y="1061"/>
                  </a:lnTo>
                  <a:lnTo>
                    <a:pt x="256" y="1066"/>
                  </a:lnTo>
                  <a:lnTo>
                    <a:pt x="249" y="1072"/>
                  </a:lnTo>
                  <a:lnTo>
                    <a:pt x="227" y="1063"/>
                  </a:lnTo>
                  <a:lnTo>
                    <a:pt x="212" y="1063"/>
                  </a:lnTo>
                  <a:lnTo>
                    <a:pt x="195" y="1086"/>
                  </a:lnTo>
                  <a:lnTo>
                    <a:pt x="185" y="1087"/>
                  </a:lnTo>
                  <a:lnTo>
                    <a:pt x="169" y="1098"/>
                  </a:lnTo>
                  <a:lnTo>
                    <a:pt x="148" y="1098"/>
                  </a:lnTo>
                  <a:lnTo>
                    <a:pt x="131" y="1086"/>
                  </a:lnTo>
                  <a:lnTo>
                    <a:pt x="119" y="1081"/>
                  </a:lnTo>
                  <a:lnTo>
                    <a:pt x="102" y="1089"/>
                  </a:lnTo>
                  <a:lnTo>
                    <a:pt x="93" y="1084"/>
                  </a:lnTo>
                  <a:lnTo>
                    <a:pt x="93" y="1084"/>
                  </a:lnTo>
                  <a:lnTo>
                    <a:pt x="96" y="1073"/>
                  </a:lnTo>
                  <a:lnTo>
                    <a:pt x="97" y="1060"/>
                  </a:lnTo>
                  <a:lnTo>
                    <a:pt x="76" y="1047"/>
                  </a:lnTo>
                  <a:lnTo>
                    <a:pt x="74" y="1035"/>
                  </a:lnTo>
                  <a:lnTo>
                    <a:pt x="79" y="1026"/>
                  </a:lnTo>
                  <a:lnTo>
                    <a:pt x="81" y="1017"/>
                  </a:lnTo>
                  <a:lnTo>
                    <a:pt x="70" y="1005"/>
                  </a:lnTo>
                  <a:lnTo>
                    <a:pt x="65" y="994"/>
                  </a:lnTo>
                  <a:lnTo>
                    <a:pt x="56" y="985"/>
                  </a:lnTo>
                  <a:lnTo>
                    <a:pt x="47" y="986"/>
                  </a:lnTo>
                  <a:lnTo>
                    <a:pt x="38" y="979"/>
                  </a:lnTo>
                  <a:lnTo>
                    <a:pt x="29" y="959"/>
                  </a:lnTo>
                  <a:lnTo>
                    <a:pt x="9" y="939"/>
                  </a:lnTo>
                  <a:lnTo>
                    <a:pt x="7" y="930"/>
                  </a:lnTo>
                  <a:lnTo>
                    <a:pt x="16" y="896"/>
                  </a:lnTo>
                  <a:lnTo>
                    <a:pt x="10" y="885"/>
                  </a:lnTo>
                  <a:lnTo>
                    <a:pt x="10" y="870"/>
                  </a:lnTo>
                  <a:lnTo>
                    <a:pt x="0" y="86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28" name="Freeform 125"/>
            <p:cNvSpPr>
              <a:spLocks noChangeArrowheads="1"/>
            </p:cNvSpPr>
            <p:nvPr/>
          </p:nvSpPr>
          <p:spPr bwMode="auto">
            <a:xfrm>
              <a:off x="4679950" y="4125913"/>
              <a:ext cx="220663" cy="161925"/>
            </a:xfrm>
            <a:custGeom>
              <a:avLst/>
              <a:gdLst>
                <a:gd name="T0" fmla="*/ 6 w 614"/>
                <a:gd name="T1" fmla="*/ 353 h 448"/>
                <a:gd name="T2" fmla="*/ 0 w 614"/>
                <a:gd name="T3" fmla="*/ 324 h 448"/>
                <a:gd name="T4" fmla="*/ 14 w 614"/>
                <a:gd name="T5" fmla="*/ 298 h 448"/>
                <a:gd name="T6" fmla="*/ 23 w 614"/>
                <a:gd name="T7" fmla="*/ 272 h 448"/>
                <a:gd name="T8" fmla="*/ 67 w 614"/>
                <a:gd name="T9" fmla="*/ 213 h 448"/>
                <a:gd name="T10" fmla="*/ 84 w 614"/>
                <a:gd name="T11" fmla="*/ 178 h 448"/>
                <a:gd name="T12" fmla="*/ 115 w 614"/>
                <a:gd name="T13" fmla="*/ 143 h 448"/>
                <a:gd name="T14" fmla="*/ 142 w 614"/>
                <a:gd name="T15" fmla="*/ 130 h 448"/>
                <a:gd name="T16" fmla="*/ 193 w 614"/>
                <a:gd name="T17" fmla="*/ 121 h 448"/>
                <a:gd name="T18" fmla="*/ 245 w 614"/>
                <a:gd name="T19" fmla="*/ 74 h 448"/>
                <a:gd name="T20" fmla="*/ 327 w 614"/>
                <a:gd name="T21" fmla="*/ 23 h 448"/>
                <a:gd name="T22" fmla="*/ 391 w 614"/>
                <a:gd name="T23" fmla="*/ 2 h 448"/>
                <a:gd name="T24" fmla="*/ 434 w 614"/>
                <a:gd name="T25" fmla="*/ 8 h 448"/>
                <a:gd name="T26" fmla="*/ 456 w 614"/>
                <a:gd name="T27" fmla="*/ 16 h 448"/>
                <a:gd name="T28" fmla="*/ 449 w 614"/>
                <a:gd name="T29" fmla="*/ 45 h 448"/>
                <a:gd name="T30" fmla="*/ 439 w 614"/>
                <a:gd name="T31" fmla="*/ 84 h 448"/>
                <a:gd name="T32" fmla="*/ 518 w 614"/>
                <a:gd name="T33" fmla="*/ 169 h 448"/>
                <a:gd name="T34" fmla="*/ 581 w 614"/>
                <a:gd name="T35" fmla="*/ 172 h 448"/>
                <a:gd name="T36" fmla="*/ 592 w 614"/>
                <a:gd name="T37" fmla="*/ 185 h 448"/>
                <a:gd name="T38" fmla="*/ 599 w 614"/>
                <a:gd name="T39" fmla="*/ 208 h 448"/>
                <a:gd name="T40" fmla="*/ 608 w 614"/>
                <a:gd name="T41" fmla="*/ 243 h 448"/>
                <a:gd name="T42" fmla="*/ 613 w 614"/>
                <a:gd name="T43" fmla="*/ 256 h 448"/>
                <a:gd name="T44" fmla="*/ 581 w 614"/>
                <a:gd name="T45" fmla="*/ 279 h 448"/>
                <a:gd name="T46" fmla="*/ 547 w 614"/>
                <a:gd name="T47" fmla="*/ 288 h 448"/>
                <a:gd name="T48" fmla="*/ 532 w 614"/>
                <a:gd name="T49" fmla="*/ 311 h 448"/>
                <a:gd name="T50" fmla="*/ 523 w 614"/>
                <a:gd name="T51" fmla="*/ 337 h 448"/>
                <a:gd name="T52" fmla="*/ 498 w 614"/>
                <a:gd name="T53" fmla="*/ 349 h 448"/>
                <a:gd name="T54" fmla="*/ 408 w 614"/>
                <a:gd name="T55" fmla="*/ 329 h 448"/>
                <a:gd name="T56" fmla="*/ 402 w 614"/>
                <a:gd name="T57" fmla="*/ 328 h 448"/>
                <a:gd name="T58" fmla="*/ 364 w 614"/>
                <a:gd name="T59" fmla="*/ 337 h 448"/>
                <a:gd name="T60" fmla="*/ 292 w 614"/>
                <a:gd name="T61" fmla="*/ 341 h 448"/>
                <a:gd name="T62" fmla="*/ 225 w 614"/>
                <a:gd name="T63" fmla="*/ 344 h 448"/>
                <a:gd name="T64" fmla="*/ 194 w 614"/>
                <a:gd name="T65" fmla="*/ 364 h 448"/>
                <a:gd name="T66" fmla="*/ 208 w 614"/>
                <a:gd name="T67" fmla="*/ 396 h 448"/>
                <a:gd name="T68" fmla="*/ 219 w 614"/>
                <a:gd name="T69" fmla="*/ 444 h 448"/>
                <a:gd name="T70" fmla="*/ 188 w 614"/>
                <a:gd name="T71" fmla="*/ 433 h 448"/>
                <a:gd name="T72" fmla="*/ 162 w 614"/>
                <a:gd name="T73" fmla="*/ 442 h 448"/>
                <a:gd name="T74" fmla="*/ 118 w 614"/>
                <a:gd name="T75" fmla="*/ 433 h 448"/>
                <a:gd name="T76" fmla="*/ 92 w 614"/>
                <a:gd name="T77" fmla="*/ 413 h 448"/>
                <a:gd name="T78" fmla="*/ 70 w 614"/>
                <a:gd name="T79" fmla="*/ 407 h 448"/>
                <a:gd name="T80" fmla="*/ 28 w 614"/>
                <a:gd name="T81" fmla="*/ 390 h 448"/>
                <a:gd name="T82" fmla="*/ 2 w 614"/>
                <a:gd name="T83" fmla="*/ 373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4" h="448">
                  <a:moveTo>
                    <a:pt x="2" y="373"/>
                  </a:moveTo>
                  <a:lnTo>
                    <a:pt x="6" y="353"/>
                  </a:lnTo>
                  <a:lnTo>
                    <a:pt x="0" y="341"/>
                  </a:lnTo>
                  <a:lnTo>
                    <a:pt x="0" y="324"/>
                  </a:lnTo>
                  <a:lnTo>
                    <a:pt x="15" y="321"/>
                  </a:lnTo>
                  <a:lnTo>
                    <a:pt x="14" y="298"/>
                  </a:lnTo>
                  <a:lnTo>
                    <a:pt x="8" y="283"/>
                  </a:lnTo>
                  <a:lnTo>
                    <a:pt x="23" y="272"/>
                  </a:lnTo>
                  <a:lnTo>
                    <a:pt x="43" y="256"/>
                  </a:lnTo>
                  <a:lnTo>
                    <a:pt x="67" y="213"/>
                  </a:lnTo>
                  <a:lnTo>
                    <a:pt x="84" y="190"/>
                  </a:lnTo>
                  <a:lnTo>
                    <a:pt x="84" y="178"/>
                  </a:lnTo>
                  <a:lnTo>
                    <a:pt x="104" y="146"/>
                  </a:lnTo>
                  <a:lnTo>
                    <a:pt x="115" y="143"/>
                  </a:lnTo>
                  <a:lnTo>
                    <a:pt x="118" y="132"/>
                  </a:lnTo>
                  <a:lnTo>
                    <a:pt x="142" y="130"/>
                  </a:lnTo>
                  <a:lnTo>
                    <a:pt x="151" y="133"/>
                  </a:lnTo>
                  <a:lnTo>
                    <a:pt x="193" y="121"/>
                  </a:lnTo>
                  <a:lnTo>
                    <a:pt x="200" y="104"/>
                  </a:lnTo>
                  <a:lnTo>
                    <a:pt x="245" y="74"/>
                  </a:lnTo>
                  <a:lnTo>
                    <a:pt x="307" y="40"/>
                  </a:lnTo>
                  <a:lnTo>
                    <a:pt x="327" y="23"/>
                  </a:lnTo>
                  <a:lnTo>
                    <a:pt x="352" y="10"/>
                  </a:lnTo>
                  <a:lnTo>
                    <a:pt x="391" y="2"/>
                  </a:lnTo>
                  <a:lnTo>
                    <a:pt x="411" y="0"/>
                  </a:lnTo>
                  <a:lnTo>
                    <a:pt x="434" y="8"/>
                  </a:lnTo>
                  <a:lnTo>
                    <a:pt x="449" y="8"/>
                  </a:lnTo>
                  <a:lnTo>
                    <a:pt x="456" y="16"/>
                  </a:lnTo>
                  <a:lnTo>
                    <a:pt x="452" y="22"/>
                  </a:lnTo>
                  <a:lnTo>
                    <a:pt x="449" y="45"/>
                  </a:lnTo>
                  <a:lnTo>
                    <a:pt x="439" y="60"/>
                  </a:lnTo>
                  <a:lnTo>
                    <a:pt x="439" y="84"/>
                  </a:lnTo>
                  <a:lnTo>
                    <a:pt x="517" y="135"/>
                  </a:lnTo>
                  <a:lnTo>
                    <a:pt x="518" y="169"/>
                  </a:lnTo>
                  <a:lnTo>
                    <a:pt x="546" y="190"/>
                  </a:lnTo>
                  <a:lnTo>
                    <a:pt x="581" y="172"/>
                  </a:lnTo>
                  <a:lnTo>
                    <a:pt x="590" y="176"/>
                  </a:lnTo>
                  <a:lnTo>
                    <a:pt x="592" y="185"/>
                  </a:lnTo>
                  <a:lnTo>
                    <a:pt x="598" y="191"/>
                  </a:lnTo>
                  <a:lnTo>
                    <a:pt x="599" y="208"/>
                  </a:lnTo>
                  <a:lnTo>
                    <a:pt x="590" y="221"/>
                  </a:lnTo>
                  <a:lnTo>
                    <a:pt x="608" y="243"/>
                  </a:lnTo>
                  <a:lnTo>
                    <a:pt x="613" y="243"/>
                  </a:lnTo>
                  <a:lnTo>
                    <a:pt x="613" y="256"/>
                  </a:lnTo>
                  <a:lnTo>
                    <a:pt x="596" y="277"/>
                  </a:lnTo>
                  <a:lnTo>
                    <a:pt x="581" y="279"/>
                  </a:lnTo>
                  <a:lnTo>
                    <a:pt x="556" y="291"/>
                  </a:lnTo>
                  <a:lnTo>
                    <a:pt x="547" y="288"/>
                  </a:lnTo>
                  <a:lnTo>
                    <a:pt x="530" y="295"/>
                  </a:lnTo>
                  <a:lnTo>
                    <a:pt x="532" y="311"/>
                  </a:lnTo>
                  <a:lnTo>
                    <a:pt x="520" y="320"/>
                  </a:lnTo>
                  <a:lnTo>
                    <a:pt x="523" y="337"/>
                  </a:lnTo>
                  <a:lnTo>
                    <a:pt x="501" y="341"/>
                  </a:lnTo>
                  <a:lnTo>
                    <a:pt x="498" y="349"/>
                  </a:lnTo>
                  <a:lnTo>
                    <a:pt x="414" y="328"/>
                  </a:lnTo>
                  <a:lnTo>
                    <a:pt x="408" y="329"/>
                  </a:lnTo>
                  <a:lnTo>
                    <a:pt x="408" y="329"/>
                  </a:lnTo>
                  <a:lnTo>
                    <a:pt x="402" y="328"/>
                  </a:lnTo>
                  <a:lnTo>
                    <a:pt x="382" y="335"/>
                  </a:lnTo>
                  <a:lnTo>
                    <a:pt x="364" y="337"/>
                  </a:lnTo>
                  <a:lnTo>
                    <a:pt x="333" y="341"/>
                  </a:lnTo>
                  <a:lnTo>
                    <a:pt x="292" y="341"/>
                  </a:lnTo>
                  <a:lnTo>
                    <a:pt x="284" y="344"/>
                  </a:lnTo>
                  <a:lnTo>
                    <a:pt x="225" y="344"/>
                  </a:lnTo>
                  <a:lnTo>
                    <a:pt x="196" y="346"/>
                  </a:lnTo>
                  <a:lnTo>
                    <a:pt x="194" y="364"/>
                  </a:lnTo>
                  <a:lnTo>
                    <a:pt x="199" y="390"/>
                  </a:lnTo>
                  <a:lnTo>
                    <a:pt x="208" y="396"/>
                  </a:lnTo>
                  <a:lnTo>
                    <a:pt x="217" y="419"/>
                  </a:lnTo>
                  <a:lnTo>
                    <a:pt x="219" y="444"/>
                  </a:lnTo>
                  <a:lnTo>
                    <a:pt x="200" y="441"/>
                  </a:lnTo>
                  <a:lnTo>
                    <a:pt x="188" y="433"/>
                  </a:lnTo>
                  <a:lnTo>
                    <a:pt x="177" y="431"/>
                  </a:lnTo>
                  <a:lnTo>
                    <a:pt x="162" y="442"/>
                  </a:lnTo>
                  <a:lnTo>
                    <a:pt x="144" y="447"/>
                  </a:lnTo>
                  <a:lnTo>
                    <a:pt x="118" y="433"/>
                  </a:lnTo>
                  <a:lnTo>
                    <a:pt x="109" y="421"/>
                  </a:lnTo>
                  <a:lnTo>
                    <a:pt x="92" y="413"/>
                  </a:lnTo>
                  <a:lnTo>
                    <a:pt x="79" y="413"/>
                  </a:lnTo>
                  <a:lnTo>
                    <a:pt x="70" y="407"/>
                  </a:lnTo>
                  <a:lnTo>
                    <a:pt x="58" y="407"/>
                  </a:lnTo>
                  <a:lnTo>
                    <a:pt x="28" y="390"/>
                  </a:lnTo>
                  <a:lnTo>
                    <a:pt x="5" y="372"/>
                  </a:lnTo>
                  <a:lnTo>
                    <a:pt x="2" y="37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29" name="Freeform 126"/>
            <p:cNvSpPr>
              <a:spLocks noChangeArrowheads="1"/>
            </p:cNvSpPr>
            <p:nvPr/>
          </p:nvSpPr>
          <p:spPr bwMode="auto">
            <a:xfrm>
              <a:off x="4325938" y="4079875"/>
              <a:ext cx="188912" cy="138113"/>
            </a:xfrm>
            <a:custGeom>
              <a:avLst/>
              <a:gdLst>
                <a:gd name="T0" fmla="*/ 89 w 525"/>
                <a:gd name="T1" fmla="*/ 39 h 385"/>
                <a:gd name="T2" fmla="*/ 116 w 525"/>
                <a:gd name="T3" fmla="*/ 23 h 385"/>
                <a:gd name="T4" fmla="*/ 202 w 525"/>
                <a:gd name="T5" fmla="*/ 0 h 385"/>
                <a:gd name="T6" fmla="*/ 255 w 525"/>
                <a:gd name="T7" fmla="*/ 13 h 385"/>
                <a:gd name="T8" fmla="*/ 294 w 525"/>
                <a:gd name="T9" fmla="*/ 40 h 385"/>
                <a:gd name="T10" fmla="*/ 304 w 525"/>
                <a:gd name="T11" fmla="*/ 52 h 385"/>
                <a:gd name="T12" fmla="*/ 323 w 525"/>
                <a:gd name="T13" fmla="*/ 51 h 385"/>
                <a:gd name="T14" fmla="*/ 344 w 525"/>
                <a:gd name="T15" fmla="*/ 55 h 385"/>
                <a:gd name="T16" fmla="*/ 364 w 525"/>
                <a:gd name="T17" fmla="*/ 91 h 385"/>
                <a:gd name="T18" fmla="*/ 382 w 525"/>
                <a:gd name="T19" fmla="*/ 112 h 385"/>
                <a:gd name="T20" fmla="*/ 401 w 525"/>
                <a:gd name="T21" fmla="*/ 135 h 385"/>
                <a:gd name="T22" fmla="*/ 427 w 525"/>
                <a:gd name="T23" fmla="*/ 161 h 385"/>
                <a:gd name="T24" fmla="*/ 437 w 525"/>
                <a:gd name="T25" fmla="*/ 185 h 385"/>
                <a:gd name="T26" fmla="*/ 434 w 525"/>
                <a:gd name="T27" fmla="*/ 230 h 385"/>
                <a:gd name="T28" fmla="*/ 456 w 525"/>
                <a:gd name="T29" fmla="*/ 259 h 385"/>
                <a:gd name="T30" fmla="*/ 474 w 525"/>
                <a:gd name="T31" fmla="*/ 286 h 385"/>
                <a:gd name="T32" fmla="*/ 492 w 525"/>
                <a:gd name="T33" fmla="*/ 294 h 385"/>
                <a:gd name="T34" fmla="*/ 508 w 525"/>
                <a:gd name="T35" fmla="*/ 317 h 385"/>
                <a:gd name="T36" fmla="*/ 501 w 525"/>
                <a:gd name="T37" fmla="*/ 335 h 385"/>
                <a:gd name="T38" fmla="*/ 524 w 525"/>
                <a:gd name="T39" fmla="*/ 360 h 385"/>
                <a:gd name="T40" fmla="*/ 520 w 525"/>
                <a:gd name="T41" fmla="*/ 384 h 385"/>
                <a:gd name="T42" fmla="*/ 500 w 525"/>
                <a:gd name="T43" fmla="*/ 370 h 385"/>
                <a:gd name="T44" fmla="*/ 477 w 525"/>
                <a:gd name="T45" fmla="*/ 360 h 385"/>
                <a:gd name="T46" fmla="*/ 439 w 525"/>
                <a:gd name="T47" fmla="*/ 357 h 385"/>
                <a:gd name="T48" fmla="*/ 399 w 525"/>
                <a:gd name="T49" fmla="*/ 347 h 385"/>
                <a:gd name="T50" fmla="*/ 315 w 525"/>
                <a:gd name="T51" fmla="*/ 331 h 385"/>
                <a:gd name="T52" fmla="*/ 300 w 525"/>
                <a:gd name="T53" fmla="*/ 335 h 385"/>
                <a:gd name="T54" fmla="*/ 205 w 525"/>
                <a:gd name="T55" fmla="*/ 328 h 385"/>
                <a:gd name="T56" fmla="*/ 161 w 525"/>
                <a:gd name="T57" fmla="*/ 360 h 385"/>
                <a:gd name="T58" fmla="*/ 80 w 525"/>
                <a:gd name="T59" fmla="*/ 369 h 385"/>
                <a:gd name="T60" fmla="*/ 61 w 525"/>
                <a:gd name="T61" fmla="*/ 346 h 385"/>
                <a:gd name="T62" fmla="*/ 69 w 525"/>
                <a:gd name="T63" fmla="*/ 344 h 385"/>
                <a:gd name="T64" fmla="*/ 95 w 525"/>
                <a:gd name="T65" fmla="*/ 337 h 385"/>
                <a:gd name="T66" fmla="*/ 49 w 525"/>
                <a:gd name="T67" fmla="*/ 337 h 385"/>
                <a:gd name="T68" fmla="*/ 52 w 525"/>
                <a:gd name="T69" fmla="*/ 321 h 385"/>
                <a:gd name="T70" fmla="*/ 60 w 525"/>
                <a:gd name="T71" fmla="*/ 296 h 385"/>
                <a:gd name="T72" fmla="*/ 124 w 525"/>
                <a:gd name="T73" fmla="*/ 279 h 385"/>
                <a:gd name="T74" fmla="*/ 158 w 525"/>
                <a:gd name="T75" fmla="*/ 263 h 385"/>
                <a:gd name="T76" fmla="*/ 173 w 525"/>
                <a:gd name="T77" fmla="*/ 269 h 385"/>
                <a:gd name="T78" fmla="*/ 193 w 525"/>
                <a:gd name="T79" fmla="*/ 257 h 385"/>
                <a:gd name="T80" fmla="*/ 229 w 525"/>
                <a:gd name="T81" fmla="*/ 269 h 385"/>
                <a:gd name="T82" fmla="*/ 277 w 525"/>
                <a:gd name="T83" fmla="*/ 288 h 385"/>
                <a:gd name="T84" fmla="*/ 300 w 525"/>
                <a:gd name="T85" fmla="*/ 277 h 385"/>
                <a:gd name="T86" fmla="*/ 287 w 525"/>
                <a:gd name="T87" fmla="*/ 269 h 385"/>
                <a:gd name="T88" fmla="*/ 237 w 525"/>
                <a:gd name="T89" fmla="*/ 247 h 385"/>
                <a:gd name="T90" fmla="*/ 191 w 525"/>
                <a:gd name="T91" fmla="*/ 230 h 385"/>
                <a:gd name="T92" fmla="*/ 154 w 525"/>
                <a:gd name="T93" fmla="*/ 236 h 385"/>
                <a:gd name="T94" fmla="*/ 110 w 525"/>
                <a:gd name="T95" fmla="*/ 257 h 385"/>
                <a:gd name="T96" fmla="*/ 64 w 525"/>
                <a:gd name="T97" fmla="*/ 262 h 385"/>
                <a:gd name="T98" fmla="*/ 73 w 525"/>
                <a:gd name="T99" fmla="*/ 248 h 385"/>
                <a:gd name="T100" fmla="*/ 60 w 525"/>
                <a:gd name="T101" fmla="*/ 233 h 385"/>
                <a:gd name="T102" fmla="*/ 44 w 525"/>
                <a:gd name="T103" fmla="*/ 214 h 385"/>
                <a:gd name="T104" fmla="*/ 0 w 525"/>
                <a:gd name="T105" fmla="*/ 161 h 385"/>
                <a:gd name="T106" fmla="*/ 72 w 525"/>
                <a:gd name="T107" fmla="*/ 7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5" h="385">
                  <a:moveTo>
                    <a:pt x="75" y="49"/>
                  </a:moveTo>
                  <a:lnTo>
                    <a:pt x="89" y="39"/>
                  </a:lnTo>
                  <a:lnTo>
                    <a:pt x="101" y="39"/>
                  </a:lnTo>
                  <a:lnTo>
                    <a:pt x="116" y="23"/>
                  </a:lnTo>
                  <a:lnTo>
                    <a:pt x="161" y="16"/>
                  </a:lnTo>
                  <a:lnTo>
                    <a:pt x="202" y="0"/>
                  </a:lnTo>
                  <a:lnTo>
                    <a:pt x="217" y="0"/>
                  </a:lnTo>
                  <a:lnTo>
                    <a:pt x="255" y="13"/>
                  </a:lnTo>
                  <a:lnTo>
                    <a:pt x="275" y="17"/>
                  </a:lnTo>
                  <a:lnTo>
                    <a:pt x="294" y="40"/>
                  </a:lnTo>
                  <a:lnTo>
                    <a:pt x="294" y="48"/>
                  </a:lnTo>
                  <a:lnTo>
                    <a:pt x="304" y="52"/>
                  </a:lnTo>
                  <a:lnTo>
                    <a:pt x="318" y="46"/>
                  </a:lnTo>
                  <a:lnTo>
                    <a:pt x="323" y="51"/>
                  </a:lnTo>
                  <a:lnTo>
                    <a:pt x="336" y="49"/>
                  </a:lnTo>
                  <a:lnTo>
                    <a:pt x="344" y="55"/>
                  </a:lnTo>
                  <a:lnTo>
                    <a:pt x="347" y="75"/>
                  </a:lnTo>
                  <a:lnTo>
                    <a:pt x="364" y="91"/>
                  </a:lnTo>
                  <a:lnTo>
                    <a:pt x="364" y="109"/>
                  </a:lnTo>
                  <a:lnTo>
                    <a:pt x="382" y="112"/>
                  </a:lnTo>
                  <a:lnTo>
                    <a:pt x="387" y="129"/>
                  </a:lnTo>
                  <a:lnTo>
                    <a:pt x="401" y="135"/>
                  </a:lnTo>
                  <a:lnTo>
                    <a:pt x="422" y="149"/>
                  </a:lnTo>
                  <a:lnTo>
                    <a:pt x="427" y="161"/>
                  </a:lnTo>
                  <a:lnTo>
                    <a:pt x="437" y="170"/>
                  </a:lnTo>
                  <a:lnTo>
                    <a:pt x="437" y="185"/>
                  </a:lnTo>
                  <a:lnTo>
                    <a:pt x="443" y="196"/>
                  </a:lnTo>
                  <a:lnTo>
                    <a:pt x="434" y="230"/>
                  </a:lnTo>
                  <a:lnTo>
                    <a:pt x="436" y="239"/>
                  </a:lnTo>
                  <a:lnTo>
                    <a:pt x="456" y="259"/>
                  </a:lnTo>
                  <a:lnTo>
                    <a:pt x="465" y="279"/>
                  </a:lnTo>
                  <a:lnTo>
                    <a:pt x="474" y="286"/>
                  </a:lnTo>
                  <a:lnTo>
                    <a:pt x="483" y="285"/>
                  </a:lnTo>
                  <a:lnTo>
                    <a:pt x="492" y="294"/>
                  </a:lnTo>
                  <a:lnTo>
                    <a:pt x="497" y="305"/>
                  </a:lnTo>
                  <a:lnTo>
                    <a:pt x="508" y="317"/>
                  </a:lnTo>
                  <a:lnTo>
                    <a:pt x="506" y="326"/>
                  </a:lnTo>
                  <a:lnTo>
                    <a:pt x="501" y="335"/>
                  </a:lnTo>
                  <a:lnTo>
                    <a:pt x="503" y="347"/>
                  </a:lnTo>
                  <a:lnTo>
                    <a:pt x="524" y="360"/>
                  </a:lnTo>
                  <a:lnTo>
                    <a:pt x="523" y="373"/>
                  </a:lnTo>
                  <a:lnTo>
                    <a:pt x="520" y="384"/>
                  </a:lnTo>
                  <a:lnTo>
                    <a:pt x="518" y="372"/>
                  </a:lnTo>
                  <a:lnTo>
                    <a:pt x="500" y="370"/>
                  </a:lnTo>
                  <a:lnTo>
                    <a:pt x="492" y="361"/>
                  </a:lnTo>
                  <a:lnTo>
                    <a:pt x="477" y="360"/>
                  </a:lnTo>
                  <a:lnTo>
                    <a:pt x="463" y="369"/>
                  </a:lnTo>
                  <a:lnTo>
                    <a:pt x="439" y="357"/>
                  </a:lnTo>
                  <a:lnTo>
                    <a:pt x="413" y="358"/>
                  </a:lnTo>
                  <a:lnTo>
                    <a:pt x="399" y="347"/>
                  </a:lnTo>
                  <a:lnTo>
                    <a:pt x="367" y="332"/>
                  </a:lnTo>
                  <a:lnTo>
                    <a:pt x="315" y="331"/>
                  </a:lnTo>
                  <a:lnTo>
                    <a:pt x="300" y="334"/>
                  </a:lnTo>
                  <a:lnTo>
                    <a:pt x="300" y="335"/>
                  </a:lnTo>
                  <a:lnTo>
                    <a:pt x="278" y="329"/>
                  </a:lnTo>
                  <a:lnTo>
                    <a:pt x="205" y="328"/>
                  </a:lnTo>
                  <a:lnTo>
                    <a:pt x="176" y="340"/>
                  </a:lnTo>
                  <a:lnTo>
                    <a:pt x="161" y="360"/>
                  </a:lnTo>
                  <a:lnTo>
                    <a:pt x="107" y="355"/>
                  </a:lnTo>
                  <a:lnTo>
                    <a:pt x="80" y="369"/>
                  </a:lnTo>
                  <a:lnTo>
                    <a:pt x="60" y="361"/>
                  </a:lnTo>
                  <a:lnTo>
                    <a:pt x="61" y="346"/>
                  </a:lnTo>
                  <a:lnTo>
                    <a:pt x="55" y="341"/>
                  </a:lnTo>
                  <a:lnTo>
                    <a:pt x="69" y="344"/>
                  </a:lnTo>
                  <a:lnTo>
                    <a:pt x="77" y="347"/>
                  </a:lnTo>
                  <a:lnTo>
                    <a:pt x="95" y="337"/>
                  </a:lnTo>
                  <a:lnTo>
                    <a:pt x="67" y="326"/>
                  </a:lnTo>
                  <a:lnTo>
                    <a:pt x="49" y="337"/>
                  </a:lnTo>
                  <a:lnTo>
                    <a:pt x="44" y="331"/>
                  </a:lnTo>
                  <a:lnTo>
                    <a:pt x="52" y="321"/>
                  </a:lnTo>
                  <a:lnTo>
                    <a:pt x="52" y="303"/>
                  </a:lnTo>
                  <a:lnTo>
                    <a:pt x="60" y="296"/>
                  </a:lnTo>
                  <a:lnTo>
                    <a:pt x="110" y="296"/>
                  </a:lnTo>
                  <a:lnTo>
                    <a:pt x="124" y="279"/>
                  </a:lnTo>
                  <a:lnTo>
                    <a:pt x="139" y="276"/>
                  </a:lnTo>
                  <a:lnTo>
                    <a:pt x="158" y="263"/>
                  </a:lnTo>
                  <a:lnTo>
                    <a:pt x="168" y="266"/>
                  </a:lnTo>
                  <a:lnTo>
                    <a:pt x="173" y="269"/>
                  </a:lnTo>
                  <a:lnTo>
                    <a:pt x="185" y="260"/>
                  </a:lnTo>
                  <a:lnTo>
                    <a:pt x="193" y="257"/>
                  </a:lnTo>
                  <a:lnTo>
                    <a:pt x="213" y="269"/>
                  </a:lnTo>
                  <a:lnTo>
                    <a:pt x="229" y="269"/>
                  </a:lnTo>
                  <a:lnTo>
                    <a:pt x="251" y="277"/>
                  </a:lnTo>
                  <a:lnTo>
                    <a:pt x="277" y="288"/>
                  </a:lnTo>
                  <a:lnTo>
                    <a:pt x="295" y="288"/>
                  </a:lnTo>
                  <a:lnTo>
                    <a:pt x="300" y="277"/>
                  </a:lnTo>
                  <a:lnTo>
                    <a:pt x="294" y="268"/>
                  </a:lnTo>
                  <a:lnTo>
                    <a:pt x="287" y="269"/>
                  </a:lnTo>
                  <a:lnTo>
                    <a:pt x="251" y="247"/>
                  </a:lnTo>
                  <a:lnTo>
                    <a:pt x="237" y="247"/>
                  </a:lnTo>
                  <a:lnTo>
                    <a:pt x="211" y="231"/>
                  </a:lnTo>
                  <a:lnTo>
                    <a:pt x="191" y="230"/>
                  </a:lnTo>
                  <a:lnTo>
                    <a:pt x="177" y="227"/>
                  </a:lnTo>
                  <a:lnTo>
                    <a:pt x="154" y="236"/>
                  </a:lnTo>
                  <a:lnTo>
                    <a:pt x="125" y="257"/>
                  </a:lnTo>
                  <a:lnTo>
                    <a:pt x="110" y="257"/>
                  </a:lnTo>
                  <a:lnTo>
                    <a:pt x="102" y="263"/>
                  </a:lnTo>
                  <a:lnTo>
                    <a:pt x="64" y="262"/>
                  </a:lnTo>
                  <a:lnTo>
                    <a:pt x="63" y="256"/>
                  </a:lnTo>
                  <a:lnTo>
                    <a:pt x="73" y="248"/>
                  </a:lnTo>
                  <a:lnTo>
                    <a:pt x="54" y="234"/>
                  </a:lnTo>
                  <a:lnTo>
                    <a:pt x="60" y="233"/>
                  </a:lnTo>
                  <a:lnTo>
                    <a:pt x="60" y="216"/>
                  </a:lnTo>
                  <a:lnTo>
                    <a:pt x="44" y="214"/>
                  </a:lnTo>
                  <a:lnTo>
                    <a:pt x="28" y="182"/>
                  </a:lnTo>
                  <a:lnTo>
                    <a:pt x="0" y="161"/>
                  </a:lnTo>
                  <a:lnTo>
                    <a:pt x="50" y="114"/>
                  </a:lnTo>
                  <a:lnTo>
                    <a:pt x="72" y="75"/>
                  </a:lnTo>
                  <a:lnTo>
                    <a:pt x="75" y="4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30" name="Freeform 127"/>
            <p:cNvSpPr>
              <a:spLocks noChangeArrowheads="1"/>
            </p:cNvSpPr>
            <p:nvPr/>
          </p:nvSpPr>
          <p:spPr bwMode="auto">
            <a:xfrm>
              <a:off x="4341813" y="4160838"/>
              <a:ext cx="93662" cy="26987"/>
            </a:xfrm>
            <a:custGeom>
              <a:avLst/>
              <a:gdLst>
                <a:gd name="T0" fmla="*/ 9 w 258"/>
                <a:gd name="T1" fmla="*/ 76 h 77"/>
                <a:gd name="T2" fmla="*/ 17 w 258"/>
                <a:gd name="T3" fmla="*/ 69 h 77"/>
                <a:gd name="T4" fmla="*/ 67 w 258"/>
                <a:gd name="T5" fmla="*/ 69 h 77"/>
                <a:gd name="T6" fmla="*/ 81 w 258"/>
                <a:gd name="T7" fmla="*/ 52 h 77"/>
                <a:gd name="T8" fmla="*/ 96 w 258"/>
                <a:gd name="T9" fmla="*/ 49 h 77"/>
                <a:gd name="T10" fmla="*/ 115 w 258"/>
                <a:gd name="T11" fmla="*/ 36 h 77"/>
                <a:gd name="T12" fmla="*/ 125 w 258"/>
                <a:gd name="T13" fmla="*/ 39 h 77"/>
                <a:gd name="T14" fmla="*/ 130 w 258"/>
                <a:gd name="T15" fmla="*/ 42 h 77"/>
                <a:gd name="T16" fmla="*/ 142 w 258"/>
                <a:gd name="T17" fmla="*/ 33 h 77"/>
                <a:gd name="T18" fmla="*/ 150 w 258"/>
                <a:gd name="T19" fmla="*/ 30 h 77"/>
                <a:gd name="T20" fmla="*/ 170 w 258"/>
                <a:gd name="T21" fmla="*/ 42 h 77"/>
                <a:gd name="T22" fmla="*/ 186 w 258"/>
                <a:gd name="T23" fmla="*/ 42 h 77"/>
                <a:gd name="T24" fmla="*/ 208 w 258"/>
                <a:gd name="T25" fmla="*/ 50 h 77"/>
                <a:gd name="T26" fmla="*/ 234 w 258"/>
                <a:gd name="T27" fmla="*/ 61 h 77"/>
                <a:gd name="T28" fmla="*/ 252 w 258"/>
                <a:gd name="T29" fmla="*/ 61 h 77"/>
                <a:gd name="T30" fmla="*/ 257 w 258"/>
                <a:gd name="T31" fmla="*/ 50 h 77"/>
                <a:gd name="T32" fmla="*/ 251 w 258"/>
                <a:gd name="T33" fmla="*/ 41 h 77"/>
                <a:gd name="T34" fmla="*/ 244 w 258"/>
                <a:gd name="T35" fmla="*/ 42 h 77"/>
                <a:gd name="T36" fmla="*/ 208 w 258"/>
                <a:gd name="T37" fmla="*/ 20 h 77"/>
                <a:gd name="T38" fmla="*/ 194 w 258"/>
                <a:gd name="T39" fmla="*/ 20 h 77"/>
                <a:gd name="T40" fmla="*/ 168 w 258"/>
                <a:gd name="T41" fmla="*/ 4 h 77"/>
                <a:gd name="T42" fmla="*/ 148 w 258"/>
                <a:gd name="T43" fmla="*/ 3 h 77"/>
                <a:gd name="T44" fmla="*/ 134 w 258"/>
                <a:gd name="T45" fmla="*/ 0 h 77"/>
                <a:gd name="T46" fmla="*/ 111 w 258"/>
                <a:gd name="T47" fmla="*/ 9 h 77"/>
                <a:gd name="T48" fmla="*/ 82 w 258"/>
                <a:gd name="T49" fmla="*/ 30 h 77"/>
                <a:gd name="T50" fmla="*/ 67 w 258"/>
                <a:gd name="T51" fmla="*/ 30 h 77"/>
                <a:gd name="T52" fmla="*/ 59 w 258"/>
                <a:gd name="T53" fmla="*/ 36 h 77"/>
                <a:gd name="T54" fmla="*/ 21 w 258"/>
                <a:gd name="T55" fmla="*/ 35 h 77"/>
                <a:gd name="T56" fmla="*/ 26 w 258"/>
                <a:gd name="T57" fmla="*/ 47 h 77"/>
                <a:gd name="T58" fmla="*/ 47 w 258"/>
                <a:gd name="T59" fmla="*/ 58 h 77"/>
                <a:gd name="T60" fmla="*/ 66 w 258"/>
                <a:gd name="T61" fmla="*/ 53 h 77"/>
                <a:gd name="T62" fmla="*/ 53 w 258"/>
                <a:gd name="T63" fmla="*/ 64 h 77"/>
                <a:gd name="T64" fmla="*/ 30 w 258"/>
                <a:gd name="T65" fmla="*/ 65 h 77"/>
                <a:gd name="T66" fmla="*/ 14 w 258"/>
                <a:gd name="T67" fmla="*/ 44 h 77"/>
                <a:gd name="T68" fmla="*/ 0 w 258"/>
                <a:gd name="T69" fmla="*/ 58 h 77"/>
                <a:gd name="T70" fmla="*/ 9 w 258"/>
                <a:gd name="T71" fmla="*/ 70 h 77"/>
                <a:gd name="T72" fmla="*/ 9 w 258"/>
                <a:gd name="T7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8" h="77">
                  <a:moveTo>
                    <a:pt x="9" y="76"/>
                  </a:moveTo>
                  <a:lnTo>
                    <a:pt x="17" y="69"/>
                  </a:lnTo>
                  <a:lnTo>
                    <a:pt x="67" y="69"/>
                  </a:lnTo>
                  <a:lnTo>
                    <a:pt x="81" y="52"/>
                  </a:lnTo>
                  <a:lnTo>
                    <a:pt x="96" y="49"/>
                  </a:lnTo>
                  <a:lnTo>
                    <a:pt x="115" y="36"/>
                  </a:lnTo>
                  <a:lnTo>
                    <a:pt x="125" y="39"/>
                  </a:lnTo>
                  <a:lnTo>
                    <a:pt x="130" y="42"/>
                  </a:lnTo>
                  <a:lnTo>
                    <a:pt x="142" y="33"/>
                  </a:lnTo>
                  <a:lnTo>
                    <a:pt x="150" y="30"/>
                  </a:lnTo>
                  <a:lnTo>
                    <a:pt x="170" y="42"/>
                  </a:lnTo>
                  <a:lnTo>
                    <a:pt x="186" y="42"/>
                  </a:lnTo>
                  <a:lnTo>
                    <a:pt x="208" y="50"/>
                  </a:lnTo>
                  <a:lnTo>
                    <a:pt x="234" y="61"/>
                  </a:lnTo>
                  <a:lnTo>
                    <a:pt x="252" y="61"/>
                  </a:lnTo>
                  <a:lnTo>
                    <a:pt x="257" y="50"/>
                  </a:lnTo>
                  <a:lnTo>
                    <a:pt x="251" y="41"/>
                  </a:lnTo>
                  <a:lnTo>
                    <a:pt x="244" y="42"/>
                  </a:lnTo>
                  <a:lnTo>
                    <a:pt x="208" y="20"/>
                  </a:lnTo>
                  <a:lnTo>
                    <a:pt x="194" y="20"/>
                  </a:lnTo>
                  <a:lnTo>
                    <a:pt x="168" y="4"/>
                  </a:lnTo>
                  <a:lnTo>
                    <a:pt x="148" y="3"/>
                  </a:lnTo>
                  <a:lnTo>
                    <a:pt x="134" y="0"/>
                  </a:lnTo>
                  <a:lnTo>
                    <a:pt x="111" y="9"/>
                  </a:lnTo>
                  <a:lnTo>
                    <a:pt x="82" y="30"/>
                  </a:lnTo>
                  <a:lnTo>
                    <a:pt x="67" y="30"/>
                  </a:lnTo>
                  <a:lnTo>
                    <a:pt x="59" y="36"/>
                  </a:lnTo>
                  <a:lnTo>
                    <a:pt x="21" y="35"/>
                  </a:lnTo>
                  <a:lnTo>
                    <a:pt x="26" y="47"/>
                  </a:lnTo>
                  <a:lnTo>
                    <a:pt x="47" y="58"/>
                  </a:lnTo>
                  <a:lnTo>
                    <a:pt x="66" y="53"/>
                  </a:lnTo>
                  <a:lnTo>
                    <a:pt x="53" y="64"/>
                  </a:lnTo>
                  <a:lnTo>
                    <a:pt x="30" y="65"/>
                  </a:lnTo>
                  <a:lnTo>
                    <a:pt x="14" y="44"/>
                  </a:lnTo>
                  <a:lnTo>
                    <a:pt x="0" y="58"/>
                  </a:lnTo>
                  <a:lnTo>
                    <a:pt x="9" y="70"/>
                  </a:lnTo>
                  <a:lnTo>
                    <a:pt x="9" y="7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31" name="Freeform 128"/>
            <p:cNvSpPr>
              <a:spLocks noChangeArrowheads="1"/>
            </p:cNvSpPr>
            <p:nvPr/>
          </p:nvSpPr>
          <p:spPr bwMode="auto">
            <a:xfrm>
              <a:off x="4346575" y="4197350"/>
              <a:ext cx="88900" cy="55563"/>
            </a:xfrm>
            <a:custGeom>
              <a:avLst/>
              <a:gdLst>
                <a:gd name="T0" fmla="*/ 0 w 248"/>
                <a:gd name="T1" fmla="*/ 33 h 153"/>
                <a:gd name="T2" fmla="*/ 20 w 248"/>
                <a:gd name="T3" fmla="*/ 41 h 153"/>
                <a:gd name="T4" fmla="*/ 47 w 248"/>
                <a:gd name="T5" fmla="*/ 27 h 153"/>
                <a:gd name="T6" fmla="*/ 101 w 248"/>
                <a:gd name="T7" fmla="*/ 32 h 153"/>
                <a:gd name="T8" fmla="*/ 116 w 248"/>
                <a:gd name="T9" fmla="*/ 12 h 153"/>
                <a:gd name="T10" fmla="*/ 145 w 248"/>
                <a:gd name="T11" fmla="*/ 0 h 153"/>
                <a:gd name="T12" fmla="*/ 218 w 248"/>
                <a:gd name="T13" fmla="*/ 1 h 153"/>
                <a:gd name="T14" fmla="*/ 240 w 248"/>
                <a:gd name="T15" fmla="*/ 7 h 153"/>
                <a:gd name="T16" fmla="*/ 243 w 248"/>
                <a:gd name="T17" fmla="*/ 32 h 153"/>
                <a:gd name="T18" fmla="*/ 238 w 248"/>
                <a:gd name="T19" fmla="*/ 44 h 153"/>
                <a:gd name="T20" fmla="*/ 240 w 248"/>
                <a:gd name="T21" fmla="*/ 71 h 153"/>
                <a:gd name="T22" fmla="*/ 247 w 248"/>
                <a:gd name="T23" fmla="*/ 81 h 153"/>
                <a:gd name="T24" fmla="*/ 247 w 248"/>
                <a:gd name="T25" fmla="*/ 96 h 153"/>
                <a:gd name="T26" fmla="*/ 234 w 248"/>
                <a:gd name="T27" fmla="*/ 105 h 153"/>
                <a:gd name="T28" fmla="*/ 206 w 248"/>
                <a:gd name="T29" fmla="*/ 111 h 153"/>
                <a:gd name="T30" fmla="*/ 183 w 248"/>
                <a:gd name="T31" fmla="*/ 123 h 153"/>
                <a:gd name="T32" fmla="*/ 168 w 248"/>
                <a:gd name="T33" fmla="*/ 128 h 153"/>
                <a:gd name="T34" fmla="*/ 157 w 248"/>
                <a:gd name="T35" fmla="*/ 146 h 153"/>
                <a:gd name="T36" fmla="*/ 139 w 248"/>
                <a:gd name="T37" fmla="*/ 152 h 153"/>
                <a:gd name="T38" fmla="*/ 134 w 248"/>
                <a:gd name="T39" fmla="*/ 148 h 153"/>
                <a:gd name="T40" fmla="*/ 136 w 248"/>
                <a:gd name="T41" fmla="*/ 134 h 153"/>
                <a:gd name="T42" fmla="*/ 102 w 248"/>
                <a:gd name="T43" fmla="*/ 139 h 153"/>
                <a:gd name="T44" fmla="*/ 120 w 248"/>
                <a:gd name="T45" fmla="*/ 117 h 153"/>
                <a:gd name="T46" fmla="*/ 111 w 248"/>
                <a:gd name="T47" fmla="*/ 116 h 153"/>
                <a:gd name="T48" fmla="*/ 116 w 248"/>
                <a:gd name="T49" fmla="*/ 110 h 153"/>
                <a:gd name="T50" fmla="*/ 108 w 248"/>
                <a:gd name="T51" fmla="*/ 100 h 153"/>
                <a:gd name="T52" fmla="*/ 96 w 248"/>
                <a:gd name="T53" fmla="*/ 99 h 153"/>
                <a:gd name="T54" fmla="*/ 90 w 248"/>
                <a:gd name="T55" fmla="*/ 93 h 153"/>
                <a:gd name="T56" fmla="*/ 131 w 248"/>
                <a:gd name="T57" fmla="*/ 91 h 153"/>
                <a:gd name="T58" fmla="*/ 137 w 248"/>
                <a:gd name="T59" fmla="*/ 87 h 153"/>
                <a:gd name="T60" fmla="*/ 116 w 248"/>
                <a:gd name="T61" fmla="*/ 74 h 153"/>
                <a:gd name="T62" fmla="*/ 96 w 248"/>
                <a:gd name="T63" fmla="*/ 79 h 153"/>
                <a:gd name="T64" fmla="*/ 75 w 248"/>
                <a:gd name="T65" fmla="*/ 87 h 153"/>
                <a:gd name="T66" fmla="*/ 65 w 248"/>
                <a:gd name="T67" fmla="*/ 85 h 153"/>
                <a:gd name="T68" fmla="*/ 61 w 248"/>
                <a:gd name="T69" fmla="*/ 76 h 153"/>
                <a:gd name="T70" fmla="*/ 46 w 248"/>
                <a:gd name="T71" fmla="*/ 74 h 153"/>
                <a:gd name="T72" fmla="*/ 30 w 248"/>
                <a:gd name="T73" fmla="*/ 61 h 153"/>
                <a:gd name="T74" fmla="*/ 46 w 248"/>
                <a:gd name="T75" fmla="*/ 49 h 153"/>
                <a:gd name="T76" fmla="*/ 33 w 248"/>
                <a:gd name="T77" fmla="*/ 47 h 153"/>
                <a:gd name="T78" fmla="*/ 7 w 248"/>
                <a:gd name="T79" fmla="*/ 47 h 153"/>
                <a:gd name="T80" fmla="*/ 0 w 248"/>
                <a:gd name="T81" fmla="*/ 35 h 153"/>
                <a:gd name="T82" fmla="*/ 0 w 248"/>
                <a:gd name="T83" fmla="*/ 3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8" h="153">
                  <a:moveTo>
                    <a:pt x="0" y="33"/>
                  </a:moveTo>
                  <a:lnTo>
                    <a:pt x="20" y="41"/>
                  </a:lnTo>
                  <a:lnTo>
                    <a:pt x="47" y="27"/>
                  </a:lnTo>
                  <a:lnTo>
                    <a:pt x="101" y="32"/>
                  </a:lnTo>
                  <a:lnTo>
                    <a:pt x="116" y="12"/>
                  </a:lnTo>
                  <a:lnTo>
                    <a:pt x="145" y="0"/>
                  </a:lnTo>
                  <a:lnTo>
                    <a:pt x="218" y="1"/>
                  </a:lnTo>
                  <a:lnTo>
                    <a:pt x="240" y="7"/>
                  </a:lnTo>
                  <a:lnTo>
                    <a:pt x="243" y="32"/>
                  </a:lnTo>
                  <a:lnTo>
                    <a:pt x="238" y="44"/>
                  </a:lnTo>
                  <a:lnTo>
                    <a:pt x="240" y="71"/>
                  </a:lnTo>
                  <a:lnTo>
                    <a:pt x="247" y="81"/>
                  </a:lnTo>
                  <a:lnTo>
                    <a:pt x="247" y="96"/>
                  </a:lnTo>
                  <a:lnTo>
                    <a:pt x="234" y="105"/>
                  </a:lnTo>
                  <a:lnTo>
                    <a:pt x="206" y="111"/>
                  </a:lnTo>
                  <a:lnTo>
                    <a:pt x="183" y="123"/>
                  </a:lnTo>
                  <a:lnTo>
                    <a:pt x="168" y="128"/>
                  </a:lnTo>
                  <a:lnTo>
                    <a:pt x="157" y="146"/>
                  </a:lnTo>
                  <a:lnTo>
                    <a:pt x="139" y="152"/>
                  </a:lnTo>
                  <a:lnTo>
                    <a:pt x="134" y="148"/>
                  </a:lnTo>
                  <a:lnTo>
                    <a:pt x="136" y="134"/>
                  </a:lnTo>
                  <a:lnTo>
                    <a:pt x="102" y="139"/>
                  </a:lnTo>
                  <a:lnTo>
                    <a:pt x="120" y="117"/>
                  </a:lnTo>
                  <a:lnTo>
                    <a:pt x="111" y="116"/>
                  </a:lnTo>
                  <a:lnTo>
                    <a:pt x="116" y="110"/>
                  </a:lnTo>
                  <a:lnTo>
                    <a:pt x="108" y="100"/>
                  </a:lnTo>
                  <a:lnTo>
                    <a:pt x="96" y="99"/>
                  </a:lnTo>
                  <a:lnTo>
                    <a:pt x="90" y="93"/>
                  </a:lnTo>
                  <a:lnTo>
                    <a:pt x="131" y="91"/>
                  </a:lnTo>
                  <a:lnTo>
                    <a:pt x="137" y="87"/>
                  </a:lnTo>
                  <a:lnTo>
                    <a:pt x="116" y="74"/>
                  </a:lnTo>
                  <a:lnTo>
                    <a:pt x="96" y="79"/>
                  </a:lnTo>
                  <a:lnTo>
                    <a:pt x="75" y="87"/>
                  </a:lnTo>
                  <a:lnTo>
                    <a:pt x="65" y="85"/>
                  </a:lnTo>
                  <a:lnTo>
                    <a:pt x="61" y="76"/>
                  </a:lnTo>
                  <a:lnTo>
                    <a:pt x="46" y="74"/>
                  </a:lnTo>
                  <a:lnTo>
                    <a:pt x="30" y="61"/>
                  </a:lnTo>
                  <a:lnTo>
                    <a:pt x="46" y="49"/>
                  </a:lnTo>
                  <a:lnTo>
                    <a:pt x="33" y="47"/>
                  </a:lnTo>
                  <a:lnTo>
                    <a:pt x="7" y="47"/>
                  </a:lnTo>
                  <a:lnTo>
                    <a:pt x="0" y="35"/>
                  </a:lnTo>
                  <a:lnTo>
                    <a:pt x="0" y="3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32" name="Freeform 129"/>
            <p:cNvSpPr>
              <a:spLocks noChangeArrowheads="1"/>
            </p:cNvSpPr>
            <p:nvPr/>
          </p:nvSpPr>
          <p:spPr bwMode="auto">
            <a:xfrm>
              <a:off x="4403725" y="4198938"/>
              <a:ext cx="207963" cy="204787"/>
            </a:xfrm>
            <a:custGeom>
              <a:avLst/>
              <a:gdLst>
                <a:gd name="T0" fmla="*/ 11 w 577"/>
                <a:gd name="T1" fmla="*/ 125 h 569"/>
                <a:gd name="T2" fmla="*/ 49 w 577"/>
                <a:gd name="T3" fmla="*/ 108 h 569"/>
                <a:gd name="T4" fmla="*/ 90 w 577"/>
                <a:gd name="T5" fmla="*/ 93 h 569"/>
                <a:gd name="T6" fmla="*/ 83 w 577"/>
                <a:gd name="T7" fmla="*/ 68 h 569"/>
                <a:gd name="T8" fmla="*/ 86 w 577"/>
                <a:gd name="T9" fmla="*/ 29 h 569"/>
                <a:gd name="T10" fmla="*/ 98 w 577"/>
                <a:gd name="T11" fmla="*/ 0 h 569"/>
                <a:gd name="T12" fmla="*/ 182 w 577"/>
                <a:gd name="T13" fmla="*/ 16 h 569"/>
                <a:gd name="T14" fmla="*/ 222 w 577"/>
                <a:gd name="T15" fmla="*/ 26 h 569"/>
                <a:gd name="T16" fmla="*/ 260 w 577"/>
                <a:gd name="T17" fmla="*/ 29 h 569"/>
                <a:gd name="T18" fmla="*/ 283 w 577"/>
                <a:gd name="T19" fmla="*/ 39 h 569"/>
                <a:gd name="T20" fmla="*/ 303 w 577"/>
                <a:gd name="T21" fmla="*/ 53 h 569"/>
                <a:gd name="T22" fmla="*/ 329 w 577"/>
                <a:gd name="T23" fmla="*/ 50 h 569"/>
                <a:gd name="T24" fmla="*/ 358 w 577"/>
                <a:gd name="T25" fmla="*/ 67 h 569"/>
                <a:gd name="T26" fmla="*/ 395 w 577"/>
                <a:gd name="T27" fmla="*/ 56 h 569"/>
                <a:gd name="T28" fmla="*/ 422 w 577"/>
                <a:gd name="T29" fmla="*/ 32 h 569"/>
                <a:gd name="T30" fmla="*/ 459 w 577"/>
                <a:gd name="T31" fmla="*/ 41 h 569"/>
                <a:gd name="T32" fmla="*/ 480 w 577"/>
                <a:gd name="T33" fmla="*/ 30 h 569"/>
                <a:gd name="T34" fmla="*/ 500 w 577"/>
                <a:gd name="T35" fmla="*/ 53 h 569"/>
                <a:gd name="T36" fmla="*/ 503 w 577"/>
                <a:gd name="T37" fmla="*/ 93 h 569"/>
                <a:gd name="T38" fmla="*/ 531 w 577"/>
                <a:gd name="T39" fmla="*/ 104 h 569"/>
                <a:gd name="T40" fmla="*/ 515 w 577"/>
                <a:gd name="T41" fmla="*/ 134 h 569"/>
                <a:gd name="T42" fmla="*/ 521 w 577"/>
                <a:gd name="T43" fmla="*/ 154 h 569"/>
                <a:gd name="T44" fmla="*/ 541 w 577"/>
                <a:gd name="T45" fmla="*/ 142 h 569"/>
                <a:gd name="T46" fmla="*/ 547 w 577"/>
                <a:gd name="T47" fmla="*/ 168 h 569"/>
                <a:gd name="T48" fmla="*/ 569 w 577"/>
                <a:gd name="T49" fmla="*/ 177 h 569"/>
                <a:gd name="T50" fmla="*/ 576 w 577"/>
                <a:gd name="T51" fmla="*/ 197 h 569"/>
                <a:gd name="T52" fmla="*/ 540 w 577"/>
                <a:gd name="T53" fmla="*/ 212 h 569"/>
                <a:gd name="T54" fmla="*/ 546 w 577"/>
                <a:gd name="T55" fmla="*/ 232 h 569"/>
                <a:gd name="T56" fmla="*/ 544 w 577"/>
                <a:gd name="T57" fmla="*/ 281 h 569"/>
                <a:gd name="T58" fmla="*/ 555 w 577"/>
                <a:gd name="T59" fmla="*/ 316 h 569"/>
                <a:gd name="T60" fmla="*/ 564 w 577"/>
                <a:gd name="T61" fmla="*/ 344 h 569"/>
                <a:gd name="T62" fmla="*/ 541 w 577"/>
                <a:gd name="T63" fmla="*/ 348 h 569"/>
                <a:gd name="T64" fmla="*/ 557 w 577"/>
                <a:gd name="T65" fmla="*/ 376 h 569"/>
                <a:gd name="T66" fmla="*/ 560 w 577"/>
                <a:gd name="T67" fmla="*/ 400 h 569"/>
                <a:gd name="T68" fmla="*/ 524 w 577"/>
                <a:gd name="T69" fmla="*/ 452 h 569"/>
                <a:gd name="T70" fmla="*/ 526 w 577"/>
                <a:gd name="T71" fmla="*/ 477 h 569"/>
                <a:gd name="T72" fmla="*/ 500 w 577"/>
                <a:gd name="T73" fmla="*/ 519 h 569"/>
                <a:gd name="T74" fmla="*/ 378 w 577"/>
                <a:gd name="T75" fmla="*/ 568 h 569"/>
                <a:gd name="T76" fmla="*/ 335 w 577"/>
                <a:gd name="T77" fmla="*/ 548 h 569"/>
                <a:gd name="T78" fmla="*/ 301 w 577"/>
                <a:gd name="T79" fmla="*/ 512 h 569"/>
                <a:gd name="T80" fmla="*/ 304 w 577"/>
                <a:gd name="T81" fmla="*/ 500 h 569"/>
                <a:gd name="T82" fmla="*/ 346 w 577"/>
                <a:gd name="T83" fmla="*/ 368 h 569"/>
                <a:gd name="T84" fmla="*/ 339 w 577"/>
                <a:gd name="T85" fmla="*/ 351 h 569"/>
                <a:gd name="T86" fmla="*/ 352 w 577"/>
                <a:gd name="T87" fmla="*/ 331 h 569"/>
                <a:gd name="T88" fmla="*/ 336 w 577"/>
                <a:gd name="T89" fmla="*/ 305 h 569"/>
                <a:gd name="T90" fmla="*/ 318 w 577"/>
                <a:gd name="T91" fmla="*/ 255 h 569"/>
                <a:gd name="T92" fmla="*/ 298 w 577"/>
                <a:gd name="T93" fmla="*/ 220 h 569"/>
                <a:gd name="T94" fmla="*/ 208 w 577"/>
                <a:gd name="T95" fmla="*/ 229 h 569"/>
                <a:gd name="T96" fmla="*/ 173 w 577"/>
                <a:gd name="T97" fmla="*/ 263 h 569"/>
                <a:gd name="T98" fmla="*/ 148 w 577"/>
                <a:gd name="T99" fmla="*/ 287 h 569"/>
                <a:gd name="T100" fmla="*/ 124 w 577"/>
                <a:gd name="T101" fmla="*/ 278 h 569"/>
                <a:gd name="T102" fmla="*/ 95 w 577"/>
                <a:gd name="T103" fmla="*/ 241 h 569"/>
                <a:gd name="T104" fmla="*/ 70 w 577"/>
                <a:gd name="T105" fmla="*/ 234 h 569"/>
                <a:gd name="T106" fmla="*/ 78 w 577"/>
                <a:gd name="T107" fmla="*/ 215 h 569"/>
                <a:gd name="T108" fmla="*/ 57 w 577"/>
                <a:gd name="T109" fmla="*/ 220 h 569"/>
                <a:gd name="T110" fmla="*/ 26 w 577"/>
                <a:gd name="T111" fmla="*/ 214 h 569"/>
                <a:gd name="T112" fmla="*/ 15 w 577"/>
                <a:gd name="T113" fmla="*/ 157 h 569"/>
                <a:gd name="T114" fmla="*/ 0 w 577"/>
                <a:gd name="T115" fmla="*/ 143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77" h="569">
                  <a:moveTo>
                    <a:pt x="0" y="143"/>
                  </a:moveTo>
                  <a:lnTo>
                    <a:pt x="11" y="125"/>
                  </a:lnTo>
                  <a:lnTo>
                    <a:pt x="26" y="120"/>
                  </a:lnTo>
                  <a:lnTo>
                    <a:pt x="49" y="108"/>
                  </a:lnTo>
                  <a:lnTo>
                    <a:pt x="77" y="102"/>
                  </a:lnTo>
                  <a:lnTo>
                    <a:pt x="90" y="93"/>
                  </a:lnTo>
                  <a:lnTo>
                    <a:pt x="90" y="78"/>
                  </a:lnTo>
                  <a:lnTo>
                    <a:pt x="83" y="68"/>
                  </a:lnTo>
                  <a:lnTo>
                    <a:pt x="81" y="41"/>
                  </a:lnTo>
                  <a:lnTo>
                    <a:pt x="86" y="29"/>
                  </a:lnTo>
                  <a:lnTo>
                    <a:pt x="83" y="3"/>
                  </a:lnTo>
                  <a:lnTo>
                    <a:pt x="98" y="0"/>
                  </a:lnTo>
                  <a:lnTo>
                    <a:pt x="150" y="1"/>
                  </a:lnTo>
                  <a:lnTo>
                    <a:pt x="182" y="16"/>
                  </a:lnTo>
                  <a:lnTo>
                    <a:pt x="196" y="27"/>
                  </a:lnTo>
                  <a:lnTo>
                    <a:pt x="222" y="26"/>
                  </a:lnTo>
                  <a:lnTo>
                    <a:pt x="246" y="38"/>
                  </a:lnTo>
                  <a:lnTo>
                    <a:pt x="260" y="29"/>
                  </a:lnTo>
                  <a:lnTo>
                    <a:pt x="275" y="30"/>
                  </a:lnTo>
                  <a:lnTo>
                    <a:pt x="283" y="39"/>
                  </a:lnTo>
                  <a:lnTo>
                    <a:pt x="301" y="41"/>
                  </a:lnTo>
                  <a:lnTo>
                    <a:pt x="303" y="53"/>
                  </a:lnTo>
                  <a:lnTo>
                    <a:pt x="312" y="58"/>
                  </a:lnTo>
                  <a:lnTo>
                    <a:pt x="329" y="50"/>
                  </a:lnTo>
                  <a:lnTo>
                    <a:pt x="341" y="55"/>
                  </a:lnTo>
                  <a:lnTo>
                    <a:pt x="358" y="67"/>
                  </a:lnTo>
                  <a:lnTo>
                    <a:pt x="379" y="67"/>
                  </a:lnTo>
                  <a:lnTo>
                    <a:pt x="395" y="56"/>
                  </a:lnTo>
                  <a:lnTo>
                    <a:pt x="405" y="55"/>
                  </a:lnTo>
                  <a:lnTo>
                    <a:pt x="422" y="32"/>
                  </a:lnTo>
                  <a:lnTo>
                    <a:pt x="437" y="32"/>
                  </a:lnTo>
                  <a:lnTo>
                    <a:pt x="459" y="41"/>
                  </a:lnTo>
                  <a:lnTo>
                    <a:pt x="466" y="35"/>
                  </a:lnTo>
                  <a:lnTo>
                    <a:pt x="480" y="30"/>
                  </a:lnTo>
                  <a:lnTo>
                    <a:pt x="482" y="39"/>
                  </a:lnTo>
                  <a:lnTo>
                    <a:pt x="500" y="53"/>
                  </a:lnTo>
                  <a:lnTo>
                    <a:pt x="509" y="71"/>
                  </a:lnTo>
                  <a:lnTo>
                    <a:pt x="503" y="93"/>
                  </a:lnTo>
                  <a:lnTo>
                    <a:pt x="512" y="99"/>
                  </a:lnTo>
                  <a:lnTo>
                    <a:pt x="531" y="104"/>
                  </a:lnTo>
                  <a:lnTo>
                    <a:pt x="531" y="114"/>
                  </a:lnTo>
                  <a:lnTo>
                    <a:pt x="515" y="134"/>
                  </a:lnTo>
                  <a:lnTo>
                    <a:pt x="508" y="156"/>
                  </a:lnTo>
                  <a:lnTo>
                    <a:pt x="521" y="154"/>
                  </a:lnTo>
                  <a:lnTo>
                    <a:pt x="531" y="142"/>
                  </a:lnTo>
                  <a:lnTo>
                    <a:pt x="541" y="142"/>
                  </a:lnTo>
                  <a:lnTo>
                    <a:pt x="541" y="157"/>
                  </a:lnTo>
                  <a:lnTo>
                    <a:pt x="547" y="168"/>
                  </a:lnTo>
                  <a:lnTo>
                    <a:pt x="547" y="177"/>
                  </a:lnTo>
                  <a:lnTo>
                    <a:pt x="569" y="177"/>
                  </a:lnTo>
                  <a:lnTo>
                    <a:pt x="576" y="186"/>
                  </a:lnTo>
                  <a:lnTo>
                    <a:pt x="576" y="197"/>
                  </a:lnTo>
                  <a:lnTo>
                    <a:pt x="570" y="201"/>
                  </a:lnTo>
                  <a:lnTo>
                    <a:pt x="540" y="212"/>
                  </a:lnTo>
                  <a:lnTo>
                    <a:pt x="540" y="226"/>
                  </a:lnTo>
                  <a:lnTo>
                    <a:pt x="546" y="232"/>
                  </a:lnTo>
                  <a:lnTo>
                    <a:pt x="549" y="270"/>
                  </a:lnTo>
                  <a:lnTo>
                    <a:pt x="544" y="281"/>
                  </a:lnTo>
                  <a:lnTo>
                    <a:pt x="547" y="310"/>
                  </a:lnTo>
                  <a:lnTo>
                    <a:pt x="555" y="316"/>
                  </a:lnTo>
                  <a:lnTo>
                    <a:pt x="566" y="333"/>
                  </a:lnTo>
                  <a:lnTo>
                    <a:pt x="564" y="344"/>
                  </a:lnTo>
                  <a:lnTo>
                    <a:pt x="550" y="342"/>
                  </a:lnTo>
                  <a:lnTo>
                    <a:pt x="541" y="348"/>
                  </a:lnTo>
                  <a:lnTo>
                    <a:pt x="541" y="359"/>
                  </a:lnTo>
                  <a:lnTo>
                    <a:pt x="557" y="376"/>
                  </a:lnTo>
                  <a:lnTo>
                    <a:pt x="563" y="383"/>
                  </a:lnTo>
                  <a:lnTo>
                    <a:pt x="560" y="400"/>
                  </a:lnTo>
                  <a:lnTo>
                    <a:pt x="538" y="448"/>
                  </a:lnTo>
                  <a:lnTo>
                    <a:pt x="524" y="452"/>
                  </a:lnTo>
                  <a:lnTo>
                    <a:pt x="520" y="461"/>
                  </a:lnTo>
                  <a:lnTo>
                    <a:pt x="526" y="477"/>
                  </a:lnTo>
                  <a:lnTo>
                    <a:pt x="512" y="507"/>
                  </a:lnTo>
                  <a:lnTo>
                    <a:pt x="500" y="519"/>
                  </a:lnTo>
                  <a:lnTo>
                    <a:pt x="503" y="527"/>
                  </a:lnTo>
                  <a:lnTo>
                    <a:pt x="378" y="568"/>
                  </a:lnTo>
                  <a:lnTo>
                    <a:pt x="349" y="548"/>
                  </a:lnTo>
                  <a:lnTo>
                    <a:pt x="335" y="548"/>
                  </a:lnTo>
                  <a:lnTo>
                    <a:pt x="315" y="518"/>
                  </a:lnTo>
                  <a:lnTo>
                    <a:pt x="301" y="512"/>
                  </a:lnTo>
                  <a:lnTo>
                    <a:pt x="307" y="501"/>
                  </a:lnTo>
                  <a:lnTo>
                    <a:pt x="304" y="500"/>
                  </a:lnTo>
                  <a:lnTo>
                    <a:pt x="339" y="475"/>
                  </a:lnTo>
                  <a:lnTo>
                    <a:pt x="346" y="368"/>
                  </a:lnTo>
                  <a:lnTo>
                    <a:pt x="349" y="354"/>
                  </a:lnTo>
                  <a:lnTo>
                    <a:pt x="339" y="351"/>
                  </a:lnTo>
                  <a:lnTo>
                    <a:pt x="341" y="337"/>
                  </a:lnTo>
                  <a:lnTo>
                    <a:pt x="352" y="331"/>
                  </a:lnTo>
                  <a:lnTo>
                    <a:pt x="352" y="319"/>
                  </a:lnTo>
                  <a:lnTo>
                    <a:pt x="336" y="305"/>
                  </a:lnTo>
                  <a:lnTo>
                    <a:pt x="338" y="292"/>
                  </a:lnTo>
                  <a:lnTo>
                    <a:pt x="318" y="255"/>
                  </a:lnTo>
                  <a:lnTo>
                    <a:pt x="309" y="241"/>
                  </a:lnTo>
                  <a:lnTo>
                    <a:pt x="298" y="220"/>
                  </a:lnTo>
                  <a:lnTo>
                    <a:pt x="229" y="220"/>
                  </a:lnTo>
                  <a:lnTo>
                    <a:pt x="208" y="229"/>
                  </a:lnTo>
                  <a:lnTo>
                    <a:pt x="196" y="243"/>
                  </a:lnTo>
                  <a:lnTo>
                    <a:pt x="173" y="263"/>
                  </a:lnTo>
                  <a:lnTo>
                    <a:pt x="173" y="273"/>
                  </a:lnTo>
                  <a:lnTo>
                    <a:pt x="148" y="287"/>
                  </a:lnTo>
                  <a:lnTo>
                    <a:pt x="136" y="287"/>
                  </a:lnTo>
                  <a:lnTo>
                    <a:pt x="124" y="278"/>
                  </a:lnTo>
                  <a:lnTo>
                    <a:pt x="101" y="267"/>
                  </a:lnTo>
                  <a:lnTo>
                    <a:pt x="95" y="241"/>
                  </a:lnTo>
                  <a:lnTo>
                    <a:pt x="78" y="241"/>
                  </a:lnTo>
                  <a:lnTo>
                    <a:pt x="70" y="234"/>
                  </a:lnTo>
                  <a:lnTo>
                    <a:pt x="72" y="221"/>
                  </a:lnTo>
                  <a:lnTo>
                    <a:pt x="78" y="215"/>
                  </a:lnTo>
                  <a:lnTo>
                    <a:pt x="64" y="209"/>
                  </a:lnTo>
                  <a:lnTo>
                    <a:pt x="57" y="220"/>
                  </a:lnTo>
                  <a:lnTo>
                    <a:pt x="44" y="214"/>
                  </a:lnTo>
                  <a:lnTo>
                    <a:pt x="26" y="214"/>
                  </a:lnTo>
                  <a:lnTo>
                    <a:pt x="8" y="188"/>
                  </a:lnTo>
                  <a:lnTo>
                    <a:pt x="15" y="157"/>
                  </a:lnTo>
                  <a:lnTo>
                    <a:pt x="2" y="143"/>
                  </a:lnTo>
                  <a:lnTo>
                    <a:pt x="0" y="14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33" name="Freeform 130"/>
            <p:cNvSpPr>
              <a:spLocks noChangeArrowheads="1"/>
            </p:cNvSpPr>
            <p:nvPr/>
          </p:nvSpPr>
          <p:spPr bwMode="auto">
            <a:xfrm>
              <a:off x="4449763" y="4278313"/>
              <a:ext cx="80962" cy="101600"/>
            </a:xfrm>
            <a:custGeom>
              <a:avLst/>
              <a:gdLst>
                <a:gd name="T0" fmla="*/ 61 w 226"/>
                <a:gd name="T1" fmla="*/ 238 h 281"/>
                <a:gd name="T2" fmla="*/ 60 w 226"/>
                <a:gd name="T3" fmla="*/ 226 h 281"/>
                <a:gd name="T4" fmla="*/ 52 w 226"/>
                <a:gd name="T5" fmla="*/ 218 h 281"/>
                <a:gd name="T6" fmla="*/ 44 w 226"/>
                <a:gd name="T7" fmla="*/ 217 h 281"/>
                <a:gd name="T8" fmla="*/ 41 w 226"/>
                <a:gd name="T9" fmla="*/ 223 h 281"/>
                <a:gd name="T10" fmla="*/ 43 w 226"/>
                <a:gd name="T11" fmla="*/ 231 h 281"/>
                <a:gd name="T12" fmla="*/ 54 w 226"/>
                <a:gd name="T13" fmla="*/ 237 h 281"/>
                <a:gd name="T14" fmla="*/ 61 w 226"/>
                <a:gd name="T15" fmla="*/ 238 h 281"/>
                <a:gd name="T16" fmla="*/ 9 w 226"/>
                <a:gd name="T17" fmla="*/ 67 h 281"/>
                <a:gd name="T18" fmla="*/ 21 w 226"/>
                <a:gd name="T19" fmla="*/ 67 h 281"/>
                <a:gd name="T20" fmla="*/ 46 w 226"/>
                <a:gd name="T21" fmla="*/ 53 h 281"/>
                <a:gd name="T22" fmla="*/ 46 w 226"/>
                <a:gd name="T23" fmla="*/ 43 h 281"/>
                <a:gd name="T24" fmla="*/ 69 w 226"/>
                <a:gd name="T25" fmla="*/ 23 h 281"/>
                <a:gd name="T26" fmla="*/ 81 w 226"/>
                <a:gd name="T27" fmla="*/ 9 h 281"/>
                <a:gd name="T28" fmla="*/ 102 w 226"/>
                <a:gd name="T29" fmla="*/ 0 h 281"/>
                <a:gd name="T30" fmla="*/ 171 w 226"/>
                <a:gd name="T31" fmla="*/ 0 h 281"/>
                <a:gd name="T32" fmla="*/ 182 w 226"/>
                <a:gd name="T33" fmla="*/ 21 h 281"/>
                <a:gd name="T34" fmla="*/ 191 w 226"/>
                <a:gd name="T35" fmla="*/ 35 h 281"/>
                <a:gd name="T36" fmla="*/ 211 w 226"/>
                <a:gd name="T37" fmla="*/ 72 h 281"/>
                <a:gd name="T38" fmla="*/ 209 w 226"/>
                <a:gd name="T39" fmla="*/ 85 h 281"/>
                <a:gd name="T40" fmla="*/ 225 w 226"/>
                <a:gd name="T41" fmla="*/ 99 h 281"/>
                <a:gd name="T42" fmla="*/ 225 w 226"/>
                <a:gd name="T43" fmla="*/ 111 h 281"/>
                <a:gd name="T44" fmla="*/ 214 w 226"/>
                <a:gd name="T45" fmla="*/ 117 h 281"/>
                <a:gd name="T46" fmla="*/ 212 w 226"/>
                <a:gd name="T47" fmla="*/ 131 h 281"/>
                <a:gd name="T48" fmla="*/ 222 w 226"/>
                <a:gd name="T49" fmla="*/ 134 h 281"/>
                <a:gd name="T50" fmla="*/ 219 w 226"/>
                <a:gd name="T51" fmla="*/ 148 h 281"/>
                <a:gd name="T52" fmla="*/ 212 w 226"/>
                <a:gd name="T53" fmla="*/ 255 h 281"/>
                <a:gd name="T54" fmla="*/ 177 w 226"/>
                <a:gd name="T55" fmla="*/ 280 h 281"/>
                <a:gd name="T56" fmla="*/ 168 w 226"/>
                <a:gd name="T57" fmla="*/ 273 h 281"/>
                <a:gd name="T58" fmla="*/ 138 w 226"/>
                <a:gd name="T59" fmla="*/ 273 h 281"/>
                <a:gd name="T60" fmla="*/ 93 w 226"/>
                <a:gd name="T61" fmla="*/ 250 h 281"/>
                <a:gd name="T62" fmla="*/ 75 w 226"/>
                <a:gd name="T63" fmla="*/ 246 h 281"/>
                <a:gd name="T64" fmla="*/ 79 w 226"/>
                <a:gd name="T65" fmla="*/ 237 h 281"/>
                <a:gd name="T66" fmla="*/ 69 w 226"/>
                <a:gd name="T67" fmla="*/ 223 h 281"/>
                <a:gd name="T68" fmla="*/ 58 w 226"/>
                <a:gd name="T69" fmla="*/ 214 h 281"/>
                <a:gd name="T70" fmla="*/ 66 w 226"/>
                <a:gd name="T71" fmla="*/ 200 h 281"/>
                <a:gd name="T72" fmla="*/ 64 w 226"/>
                <a:gd name="T73" fmla="*/ 195 h 281"/>
                <a:gd name="T74" fmla="*/ 49 w 226"/>
                <a:gd name="T75" fmla="*/ 202 h 281"/>
                <a:gd name="T76" fmla="*/ 31 w 226"/>
                <a:gd name="T77" fmla="*/ 183 h 281"/>
                <a:gd name="T78" fmla="*/ 31 w 226"/>
                <a:gd name="T79" fmla="*/ 165 h 281"/>
                <a:gd name="T80" fmla="*/ 21 w 226"/>
                <a:gd name="T81" fmla="*/ 139 h 281"/>
                <a:gd name="T82" fmla="*/ 6 w 226"/>
                <a:gd name="T83" fmla="*/ 136 h 281"/>
                <a:gd name="T84" fmla="*/ 0 w 226"/>
                <a:gd name="T85" fmla="*/ 124 h 281"/>
                <a:gd name="T86" fmla="*/ 12 w 226"/>
                <a:gd name="T87" fmla="*/ 102 h 281"/>
                <a:gd name="T88" fmla="*/ 0 w 226"/>
                <a:gd name="T89" fmla="*/ 96 h 281"/>
                <a:gd name="T90" fmla="*/ 2 w 226"/>
                <a:gd name="T91" fmla="*/ 84 h 281"/>
                <a:gd name="T92" fmla="*/ 9 w 226"/>
                <a:gd name="T93" fmla="*/ 69 h 281"/>
                <a:gd name="T94" fmla="*/ 9 w 226"/>
                <a:gd name="T95" fmla="*/ 67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6" h="281">
                  <a:moveTo>
                    <a:pt x="61" y="238"/>
                  </a:moveTo>
                  <a:lnTo>
                    <a:pt x="60" y="226"/>
                  </a:lnTo>
                  <a:lnTo>
                    <a:pt x="52" y="218"/>
                  </a:lnTo>
                  <a:lnTo>
                    <a:pt x="44" y="217"/>
                  </a:lnTo>
                  <a:lnTo>
                    <a:pt x="41" y="223"/>
                  </a:lnTo>
                  <a:lnTo>
                    <a:pt x="43" y="231"/>
                  </a:lnTo>
                  <a:lnTo>
                    <a:pt x="54" y="237"/>
                  </a:lnTo>
                  <a:lnTo>
                    <a:pt x="61" y="238"/>
                  </a:lnTo>
                  <a:close/>
                  <a:moveTo>
                    <a:pt x="9" y="67"/>
                  </a:moveTo>
                  <a:lnTo>
                    <a:pt x="21" y="67"/>
                  </a:lnTo>
                  <a:lnTo>
                    <a:pt x="46" y="53"/>
                  </a:lnTo>
                  <a:lnTo>
                    <a:pt x="46" y="43"/>
                  </a:lnTo>
                  <a:lnTo>
                    <a:pt x="69" y="23"/>
                  </a:lnTo>
                  <a:lnTo>
                    <a:pt x="81" y="9"/>
                  </a:lnTo>
                  <a:lnTo>
                    <a:pt x="102" y="0"/>
                  </a:lnTo>
                  <a:lnTo>
                    <a:pt x="171" y="0"/>
                  </a:lnTo>
                  <a:lnTo>
                    <a:pt x="182" y="21"/>
                  </a:lnTo>
                  <a:lnTo>
                    <a:pt x="191" y="35"/>
                  </a:lnTo>
                  <a:lnTo>
                    <a:pt x="211" y="72"/>
                  </a:lnTo>
                  <a:lnTo>
                    <a:pt x="209" y="85"/>
                  </a:lnTo>
                  <a:lnTo>
                    <a:pt x="225" y="99"/>
                  </a:lnTo>
                  <a:lnTo>
                    <a:pt x="225" y="111"/>
                  </a:lnTo>
                  <a:lnTo>
                    <a:pt x="214" y="117"/>
                  </a:lnTo>
                  <a:lnTo>
                    <a:pt x="212" y="131"/>
                  </a:lnTo>
                  <a:lnTo>
                    <a:pt x="222" y="134"/>
                  </a:lnTo>
                  <a:lnTo>
                    <a:pt x="219" y="148"/>
                  </a:lnTo>
                  <a:lnTo>
                    <a:pt x="212" y="255"/>
                  </a:lnTo>
                  <a:lnTo>
                    <a:pt x="177" y="280"/>
                  </a:lnTo>
                  <a:lnTo>
                    <a:pt x="168" y="273"/>
                  </a:lnTo>
                  <a:lnTo>
                    <a:pt x="138" y="273"/>
                  </a:lnTo>
                  <a:lnTo>
                    <a:pt x="93" y="250"/>
                  </a:lnTo>
                  <a:lnTo>
                    <a:pt x="75" y="246"/>
                  </a:lnTo>
                  <a:lnTo>
                    <a:pt x="79" y="237"/>
                  </a:lnTo>
                  <a:lnTo>
                    <a:pt x="69" y="223"/>
                  </a:lnTo>
                  <a:lnTo>
                    <a:pt x="58" y="214"/>
                  </a:lnTo>
                  <a:lnTo>
                    <a:pt x="66" y="200"/>
                  </a:lnTo>
                  <a:lnTo>
                    <a:pt x="64" y="195"/>
                  </a:lnTo>
                  <a:lnTo>
                    <a:pt x="49" y="202"/>
                  </a:lnTo>
                  <a:lnTo>
                    <a:pt x="31" y="183"/>
                  </a:lnTo>
                  <a:lnTo>
                    <a:pt x="31" y="165"/>
                  </a:lnTo>
                  <a:lnTo>
                    <a:pt x="21" y="139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2" y="84"/>
                  </a:lnTo>
                  <a:lnTo>
                    <a:pt x="9" y="69"/>
                  </a:lnTo>
                  <a:lnTo>
                    <a:pt x="9" y="67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34" name="Freeform 131"/>
            <p:cNvSpPr>
              <a:spLocks noChangeArrowheads="1"/>
            </p:cNvSpPr>
            <p:nvPr/>
          </p:nvSpPr>
          <p:spPr bwMode="auto">
            <a:xfrm>
              <a:off x="4502150" y="4322763"/>
              <a:ext cx="117475" cy="127000"/>
            </a:xfrm>
            <a:custGeom>
              <a:avLst/>
              <a:gdLst>
                <a:gd name="T0" fmla="*/ 0 w 328"/>
                <a:gd name="T1" fmla="*/ 148 h 354"/>
                <a:gd name="T2" fmla="*/ 3 w 328"/>
                <a:gd name="T3" fmla="*/ 136 h 354"/>
                <a:gd name="T4" fmla="*/ 12 w 328"/>
                <a:gd name="T5" fmla="*/ 115 h 354"/>
                <a:gd name="T6" fmla="*/ 32 w 328"/>
                <a:gd name="T7" fmla="*/ 106 h 354"/>
                <a:gd name="T8" fmla="*/ 49 w 328"/>
                <a:gd name="T9" fmla="*/ 86 h 354"/>
                <a:gd name="T10" fmla="*/ 46 w 328"/>
                <a:gd name="T11" fmla="*/ 74 h 354"/>
                <a:gd name="T12" fmla="*/ 53 w 328"/>
                <a:gd name="T13" fmla="*/ 52 h 354"/>
                <a:gd name="T14" fmla="*/ 65 w 328"/>
                <a:gd name="T15" fmla="*/ 46 h 354"/>
                <a:gd name="T16" fmla="*/ 65 w 328"/>
                <a:gd name="T17" fmla="*/ 35 h 354"/>
                <a:gd name="T18" fmla="*/ 70 w 328"/>
                <a:gd name="T19" fmla="*/ 18 h 354"/>
                <a:gd name="T20" fmla="*/ 91 w 328"/>
                <a:gd name="T21" fmla="*/ 9 h 354"/>
                <a:gd name="T22" fmla="*/ 99 w 328"/>
                <a:gd name="T23" fmla="*/ 11 h 354"/>
                <a:gd name="T24" fmla="*/ 133 w 328"/>
                <a:gd name="T25" fmla="*/ 0 h 354"/>
                <a:gd name="T26" fmla="*/ 148 w 328"/>
                <a:gd name="T27" fmla="*/ 8 h 354"/>
                <a:gd name="T28" fmla="*/ 159 w 328"/>
                <a:gd name="T29" fmla="*/ 26 h 354"/>
                <a:gd name="T30" fmla="*/ 174 w 328"/>
                <a:gd name="T31" fmla="*/ 35 h 354"/>
                <a:gd name="T32" fmla="*/ 173 w 328"/>
                <a:gd name="T33" fmla="*/ 67 h 354"/>
                <a:gd name="T34" fmla="*/ 169 w 328"/>
                <a:gd name="T35" fmla="*/ 84 h 354"/>
                <a:gd name="T36" fmla="*/ 191 w 328"/>
                <a:gd name="T37" fmla="*/ 109 h 354"/>
                <a:gd name="T38" fmla="*/ 200 w 328"/>
                <a:gd name="T39" fmla="*/ 106 h 354"/>
                <a:gd name="T40" fmla="*/ 224 w 328"/>
                <a:gd name="T41" fmla="*/ 87 h 354"/>
                <a:gd name="T42" fmla="*/ 232 w 328"/>
                <a:gd name="T43" fmla="*/ 89 h 354"/>
                <a:gd name="T44" fmla="*/ 244 w 328"/>
                <a:gd name="T45" fmla="*/ 101 h 354"/>
                <a:gd name="T46" fmla="*/ 249 w 328"/>
                <a:gd name="T47" fmla="*/ 110 h 354"/>
                <a:gd name="T48" fmla="*/ 246 w 328"/>
                <a:gd name="T49" fmla="*/ 116 h 354"/>
                <a:gd name="T50" fmla="*/ 252 w 328"/>
                <a:gd name="T51" fmla="*/ 132 h 354"/>
                <a:gd name="T52" fmla="*/ 238 w 328"/>
                <a:gd name="T53" fmla="*/ 162 h 354"/>
                <a:gd name="T54" fmla="*/ 226 w 328"/>
                <a:gd name="T55" fmla="*/ 174 h 354"/>
                <a:gd name="T56" fmla="*/ 231 w 328"/>
                <a:gd name="T57" fmla="*/ 191 h 354"/>
                <a:gd name="T58" fmla="*/ 244 w 328"/>
                <a:gd name="T59" fmla="*/ 196 h 354"/>
                <a:gd name="T60" fmla="*/ 250 w 328"/>
                <a:gd name="T61" fmla="*/ 191 h 354"/>
                <a:gd name="T62" fmla="*/ 264 w 328"/>
                <a:gd name="T63" fmla="*/ 191 h 354"/>
                <a:gd name="T64" fmla="*/ 273 w 328"/>
                <a:gd name="T65" fmla="*/ 203 h 354"/>
                <a:gd name="T66" fmla="*/ 284 w 328"/>
                <a:gd name="T67" fmla="*/ 200 h 354"/>
                <a:gd name="T68" fmla="*/ 295 w 328"/>
                <a:gd name="T69" fmla="*/ 205 h 354"/>
                <a:gd name="T70" fmla="*/ 299 w 328"/>
                <a:gd name="T71" fmla="*/ 222 h 354"/>
                <a:gd name="T72" fmla="*/ 312 w 328"/>
                <a:gd name="T73" fmla="*/ 229 h 354"/>
                <a:gd name="T74" fmla="*/ 322 w 328"/>
                <a:gd name="T75" fmla="*/ 231 h 354"/>
                <a:gd name="T76" fmla="*/ 327 w 328"/>
                <a:gd name="T77" fmla="*/ 246 h 354"/>
                <a:gd name="T78" fmla="*/ 316 w 328"/>
                <a:gd name="T79" fmla="*/ 255 h 354"/>
                <a:gd name="T80" fmla="*/ 321 w 328"/>
                <a:gd name="T81" fmla="*/ 266 h 354"/>
                <a:gd name="T82" fmla="*/ 315 w 328"/>
                <a:gd name="T83" fmla="*/ 275 h 354"/>
                <a:gd name="T84" fmla="*/ 310 w 328"/>
                <a:gd name="T85" fmla="*/ 289 h 354"/>
                <a:gd name="T86" fmla="*/ 316 w 328"/>
                <a:gd name="T87" fmla="*/ 303 h 354"/>
                <a:gd name="T88" fmla="*/ 309 w 328"/>
                <a:gd name="T89" fmla="*/ 321 h 354"/>
                <a:gd name="T90" fmla="*/ 316 w 328"/>
                <a:gd name="T91" fmla="*/ 335 h 354"/>
                <a:gd name="T92" fmla="*/ 318 w 328"/>
                <a:gd name="T93" fmla="*/ 353 h 354"/>
                <a:gd name="T94" fmla="*/ 237 w 328"/>
                <a:gd name="T95" fmla="*/ 324 h 354"/>
                <a:gd name="T96" fmla="*/ 176 w 328"/>
                <a:gd name="T97" fmla="*/ 278 h 354"/>
                <a:gd name="T98" fmla="*/ 159 w 328"/>
                <a:gd name="T99" fmla="*/ 277 h 354"/>
                <a:gd name="T100" fmla="*/ 108 w 328"/>
                <a:gd name="T101" fmla="*/ 226 h 354"/>
                <a:gd name="T102" fmla="*/ 75 w 328"/>
                <a:gd name="T103" fmla="*/ 203 h 354"/>
                <a:gd name="T104" fmla="*/ 61 w 328"/>
                <a:gd name="T105" fmla="*/ 203 h 354"/>
                <a:gd name="T106" fmla="*/ 41 w 328"/>
                <a:gd name="T107" fmla="*/ 173 h 354"/>
                <a:gd name="T108" fmla="*/ 27 w 328"/>
                <a:gd name="T109" fmla="*/ 167 h 354"/>
                <a:gd name="T110" fmla="*/ 33 w 328"/>
                <a:gd name="T111" fmla="*/ 156 h 354"/>
                <a:gd name="T112" fmla="*/ 21 w 328"/>
                <a:gd name="T113" fmla="*/ 148 h 354"/>
                <a:gd name="T114" fmla="*/ 0 w 328"/>
                <a:gd name="T115" fmla="*/ 14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8" h="354">
                  <a:moveTo>
                    <a:pt x="0" y="148"/>
                  </a:moveTo>
                  <a:lnTo>
                    <a:pt x="3" y="136"/>
                  </a:lnTo>
                  <a:lnTo>
                    <a:pt x="12" y="115"/>
                  </a:lnTo>
                  <a:lnTo>
                    <a:pt x="32" y="106"/>
                  </a:lnTo>
                  <a:lnTo>
                    <a:pt x="49" y="86"/>
                  </a:lnTo>
                  <a:lnTo>
                    <a:pt x="46" y="74"/>
                  </a:lnTo>
                  <a:lnTo>
                    <a:pt x="53" y="52"/>
                  </a:lnTo>
                  <a:lnTo>
                    <a:pt x="65" y="46"/>
                  </a:lnTo>
                  <a:lnTo>
                    <a:pt x="65" y="35"/>
                  </a:lnTo>
                  <a:lnTo>
                    <a:pt x="70" y="18"/>
                  </a:lnTo>
                  <a:lnTo>
                    <a:pt x="91" y="9"/>
                  </a:lnTo>
                  <a:lnTo>
                    <a:pt x="99" y="11"/>
                  </a:lnTo>
                  <a:lnTo>
                    <a:pt x="133" y="0"/>
                  </a:lnTo>
                  <a:lnTo>
                    <a:pt x="148" y="8"/>
                  </a:lnTo>
                  <a:lnTo>
                    <a:pt x="159" y="26"/>
                  </a:lnTo>
                  <a:lnTo>
                    <a:pt x="174" y="35"/>
                  </a:lnTo>
                  <a:lnTo>
                    <a:pt x="173" y="67"/>
                  </a:lnTo>
                  <a:lnTo>
                    <a:pt x="169" y="84"/>
                  </a:lnTo>
                  <a:lnTo>
                    <a:pt x="191" y="109"/>
                  </a:lnTo>
                  <a:lnTo>
                    <a:pt x="200" y="106"/>
                  </a:lnTo>
                  <a:lnTo>
                    <a:pt x="224" y="87"/>
                  </a:lnTo>
                  <a:lnTo>
                    <a:pt x="232" y="89"/>
                  </a:lnTo>
                  <a:lnTo>
                    <a:pt x="244" y="101"/>
                  </a:lnTo>
                  <a:lnTo>
                    <a:pt x="249" y="110"/>
                  </a:lnTo>
                  <a:lnTo>
                    <a:pt x="246" y="116"/>
                  </a:lnTo>
                  <a:lnTo>
                    <a:pt x="252" y="132"/>
                  </a:lnTo>
                  <a:lnTo>
                    <a:pt x="238" y="162"/>
                  </a:lnTo>
                  <a:lnTo>
                    <a:pt x="226" y="174"/>
                  </a:lnTo>
                  <a:lnTo>
                    <a:pt x="231" y="191"/>
                  </a:lnTo>
                  <a:lnTo>
                    <a:pt x="244" y="196"/>
                  </a:lnTo>
                  <a:lnTo>
                    <a:pt x="250" y="191"/>
                  </a:lnTo>
                  <a:lnTo>
                    <a:pt x="264" y="191"/>
                  </a:lnTo>
                  <a:lnTo>
                    <a:pt x="273" y="203"/>
                  </a:lnTo>
                  <a:lnTo>
                    <a:pt x="284" y="200"/>
                  </a:lnTo>
                  <a:lnTo>
                    <a:pt x="295" y="205"/>
                  </a:lnTo>
                  <a:lnTo>
                    <a:pt x="299" y="222"/>
                  </a:lnTo>
                  <a:lnTo>
                    <a:pt x="312" y="229"/>
                  </a:lnTo>
                  <a:lnTo>
                    <a:pt x="322" y="231"/>
                  </a:lnTo>
                  <a:lnTo>
                    <a:pt x="327" y="246"/>
                  </a:lnTo>
                  <a:lnTo>
                    <a:pt x="316" y="255"/>
                  </a:lnTo>
                  <a:lnTo>
                    <a:pt x="321" y="266"/>
                  </a:lnTo>
                  <a:lnTo>
                    <a:pt x="315" y="275"/>
                  </a:lnTo>
                  <a:lnTo>
                    <a:pt x="310" y="289"/>
                  </a:lnTo>
                  <a:lnTo>
                    <a:pt x="316" y="303"/>
                  </a:lnTo>
                  <a:lnTo>
                    <a:pt x="309" y="321"/>
                  </a:lnTo>
                  <a:lnTo>
                    <a:pt x="316" y="335"/>
                  </a:lnTo>
                  <a:lnTo>
                    <a:pt x="318" y="353"/>
                  </a:lnTo>
                  <a:lnTo>
                    <a:pt x="237" y="324"/>
                  </a:lnTo>
                  <a:lnTo>
                    <a:pt x="176" y="278"/>
                  </a:lnTo>
                  <a:lnTo>
                    <a:pt x="159" y="277"/>
                  </a:lnTo>
                  <a:lnTo>
                    <a:pt x="108" y="226"/>
                  </a:lnTo>
                  <a:lnTo>
                    <a:pt x="75" y="203"/>
                  </a:lnTo>
                  <a:lnTo>
                    <a:pt x="61" y="203"/>
                  </a:lnTo>
                  <a:lnTo>
                    <a:pt x="41" y="173"/>
                  </a:lnTo>
                  <a:lnTo>
                    <a:pt x="27" y="167"/>
                  </a:lnTo>
                  <a:lnTo>
                    <a:pt x="33" y="156"/>
                  </a:lnTo>
                  <a:lnTo>
                    <a:pt x="21" y="148"/>
                  </a:lnTo>
                  <a:lnTo>
                    <a:pt x="0" y="148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35" name="Freeform 132"/>
            <p:cNvSpPr>
              <a:spLocks noChangeArrowheads="1"/>
            </p:cNvSpPr>
            <p:nvPr/>
          </p:nvSpPr>
          <p:spPr bwMode="auto">
            <a:xfrm>
              <a:off x="4583113" y="4260850"/>
              <a:ext cx="182562" cy="190500"/>
            </a:xfrm>
            <a:custGeom>
              <a:avLst/>
              <a:gdLst>
                <a:gd name="T0" fmla="*/ 90 w 507"/>
                <a:gd name="T1" fmla="*/ 509 h 531"/>
                <a:gd name="T2" fmla="*/ 90 w 507"/>
                <a:gd name="T3" fmla="*/ 477 h 531"/>
                <a:gd name="T4" fmla="*/ 89 w 507"/>
                <a:gd name="T5" fmla="*/ 449 h 531"/>
                <a:gd name="T6" fmla="*/ 90 w 507"/>
                <a:gd name="T7" fmla="*/ 429 h 531"/>
                <a:gd name="T8" fmla="*/ 96 w 507"/>
                <a:gd name="T9" fmla="*/ 405 h 531"/>
                <a:gd name="T10" fmla="*/ 73 w 507"/>
                <a:gd name="T11" fmla="*/ 396 h 531"/>
                <a:gd name="T12" fmla="*/ 58 w 507"/>
                <a:gd name="T13" fmla="*/ 374 h 531"/>
                <a:gd name="T14" fmla="*/ 38 w 507"/>
                <a:gd name="T15" fmla="*/ 365 h 531"/>
                <a:gd name="T16" fmla="*/ 18 w 507"/>
                <a:gd name="T17" fmla="*/ 370 h 531"/>
                <a:gd name="T18" fmla="*/ 0 w 507"/>
                <a:gd name="T19" fmla="*/ 348 h 531"/>
                <a:gd name="T20" fmla="*/ 26 w 507"/>
                <a:gd name="T21" fmla="*/ 306 h 531"/>
                <a:gd name="T22" fmla="*/ 24 w 507"/>
                <a:gd name="T23" fmla="*/ 281 h 531"/>
                <a:gd name="T24" fmla="*/ 60 w 507"/>
                <a:gd name="T25" fmla="*/ 229 h 531"/>
                <a:gd name="T26" fmla="*/ 57 w 507"/>
                <a:gd name="T27" fmla="*/ 205 h 531"/>
                <a:gd name="T28" fmla="*/ 41 w 507"/>
                <a:gd name="T29" fmla="*/ 177 h 531"/>
                <a:gd name="T30" fmla="*/ 64 w 507"/>
                <a:gd name="T31" fmla="*/ 173 h 531"/>
                <a:gd name="T32" fmla="*/ 55 w 507"/>
                <a:gd name="T33" fmla="*/ 145 h 531"/>
                <a:gd name="T34" fmla="*/ 44 w 507"/>
                <a:gd name="T35" fmla="*/ 110 h 531"/>
                <a:gd name="T36" fmla="*/ 46 w 507"/>
                <a:gd name="T37" fmla="*/ 61 h 531"/>
                <a:gd name="T38" fmla="*/ 40 w 507"/>
                <a:gd name="T39" fmla="*/ 41 h 531"/>
                <a:gd name="T40" fmla="*/ 101 w 507"/>
                <a:gd name="T41" fmla="*/ 14 h 531"/>
                <a:gd name="T42" fmla="*/ 130 w 507"/>
                <a:gd name="T43" fmla="*/ 21 h 531"/>
                <a:gd name="T44" fmla="*/ 170 w 507"/>
                <a:gd name="T45" fmla="*/ 18 h 531"/>
                <a:gd name="T46" fmla="*/ 197 w 507"/>
                <a:gd name="T47" fmla="*/ 4 h 531"/>
                <a:gd name="T48" fmla="*/ 214 w 507"/>
                <a:gd name="T49" fmla="*/ 14 h 531"/>
                <a:gd name="T50" fmla="*/ 246 w 507"/>
                <a:gd name="T51" fmla="*/ 30 h 531"/>
                <a:gd name="T52" fmla="*/ 274 w 507"/>
                <a:gd name="T53" fmla="*/ 0 h 531"/>
                <a:gd name="T54" fmla="*/ 327 w 507"/>
                <a:gd name="T55" fmla="*/ 35 h 531"/>
                <a:gd name="T56" fmla="*/ 348 w 507"/>
                <a:gd name="T57" fmla="*/ 41 h 531"/>
                <a:gd name="T58" fmla="*/ 378 w 507"/>
                <a:gd name="T59" fmla="*/ 49 h 531"/>
                <a:gd name="T60" fmla="*/ 413 w 507"/>
                <a:gd name="T61" fmla="*/ 75 h 531"/>
                <a:gd name="T62" fmla="*/ 446 w 507"/>
                <a:gd name="T63" fmla="*/ 59 h 531"/>
                <a:gd name="T64" fmla="*/ 469 w 507"/>
                <a:gd name="T65" fmla="*/ 69 h 531"/>
                <a:gd name="T66" fmla="*/ 488 w 507"/>
                <a:gd name="T67" fmla="*/ 78 h 531"/>
                <a:gd name="T68" fmla="*/ 488 w 507"/>
                <a:gd name="T69" fmla="*/ 121 h 531"/>
                <a:gd name="T70" fmla="*/ 500 w 507"/>
                <a:gd name="T71" fmla="*/ 145 h 531"/>
                <a:gd name="T72" fmla="*/ 500 w 507"/>
                <a:gd name="T73" fmla="*/ 183 h 531"/>
                <a:gd name="T74" fmla="*/ 483 w 507"/>
                <a:gd name="T75" fmla="*/ 211 h 531"/>
                <a:gd name="T76" fmla="*/ 459 w 507"/>
                <a:gd name="T77" fmla="*/ 264 h 531"/>
                <a:gd name="T78" fmla="*/ 452 w 507"/>
                <a:gd name="T79" fmla="*/ 296 h 531"/>
                <a:gd name="T80" fmla="*/ 445 w 507"/>
                <a:gd name="T81" fmla="*/ 344 h 531"/>
                <a:gd name="T82" fmla="*/ 437 w 507"/>
                <a:gd name="T83" fmla="*/ 354 h 531"/>
                <a:gd name="T84" fmla="*/ 459 w 507"/>
                <a:gd name="T85" fmla="*/ 396 h 531"/>
                <a:gd name="T86" fmla="*/ 480 w 507"/>
                <a:gd name="T87" fmla="*/ 420 h 531"/>
                <a:gd name="T88" fmla="*/ 486 w 507"/>
                <a:gd name="T89" fmla="*/ 457 h 531"/>
                <a:gd name="T90" fmla="*/ 459 w 507"/>
                <a:gd name="T91" fmla="*/ 460 h 531"/>
                <a:gd name="T92" fmla="*/ 443 w 507"/>
                <a:gd name="T93" fmla="*/ 445 h 531"/>
                <a:gd name="T94" fmla="*/ 423 w 507"/>
                <a:gd name="T95" fmla="*/ 469 h 531"/>
                <a:gd name="T96" fmla="*/ 345 w 507"/>
                <a:gd name="T97" fmla="*/ 465 h 531"/>
                <a:gd name="T98" fmla="*/ 208 w 507"/>
                <a:gd name="T99" fmla="*/ 469 h 531"/>
                <a:gd name="T100" fmla="*/ 151 w 507"/>
                <a:gd name="T101" fmla="*/ 498 h 531"/>
                <a:gd name="T102" fmla="*/ 127 w 507"/>
                <a:gd name="T103" fmla="*/ 506 h 531"/>
                <a:gd name="T104" fmla="*/ 92 w 507"/>
                <a:gd name="T105" fmla="*/ 527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7" h="531">
                  <a:moveTo>
                    <a:pt x="92" y="527"/>
                  </a:moveTo>
                  <a:lnTo>
                    <a:pt x="90" y="509"/>
                  </a:lnTo>
                  <a:lnTo>
                    <a:pt x="83" y="495"/>
                  </a:lnTo>
                  <a:lnTo>
                    <a:pt x="90" y="477"/>
                  </a:lnTo>
                  <a:lnTo>
                    <a:pt x="84" y="463"/>
                  </a:lnTo>
                  <a:lnTo>
                    <a:pt x="89" y="449"/>
                  </a:lnTo>
                  <a:lnTo>
                    <a:pt x="95" y="440"/>
                  </a:lnTo>
                  <a:lnTo>
                    <a:pt x="90" y="429"/>
                  </a:lnTo>
                  <a:lnTo>
                    <a:pt x="101" y="420"/>
                  </a:lnTo>
                  <a:lnTo>
                    <a:pt x="96" y="405"/>
                  </a:lnTo>
                  <a:lnTo>
                    <a:pt x="86" y="403"/>
                  </a:lnTo>
                  <a:lnTo>
                    <a:pt x="73" y="396"/>
                  </a:lnTo>
                  <a:lnTo>
                    <a:pt x="69" y="379"/>
                  </a:lnTo>
                  <a:lnTo>
                    <a:pt x="58" y="374"/>
                  </a:lnTo>
                  <a:lnTo>
                    <a:pt x="47" y="377"/>
                  </a:lnTo>
                  <a:lnTo>
                    <a:pt x="38" y="365"/>
                  </a:lnTo>
                  <a:lnTo>
                    <a:pt x="24" y="365"/>
                  </a:lnTo>
                  <a:lnTo>
                    <a:pt x="18" y="370"/>
                  </a:lnTo>
                  <a:lnTo>
                    <a:pt x="5" y="365"/>
                  </a:lnTo>
                  <a:lnTo>
                    <a:pt x="0" y="348"/>
                  </a:lnTo>
                  <a:lnTo>
                    <a:pt x="12" y="336"/>
                  </a:lnTo>
                  <a:lnTo>
                    <a:pt x="26" y="306"/>
                  </a:lnTo>
                  <a:lnTo>
                    <a:pt x="20" y="290"/>
                  </a:lnTo>
                  <a:lnTo>
                    <a:pt x="24" y="281"/>
                  </a:lnTo>
                  <a:lnTo>
                    <a:pt x="38" y="277"/>
                  </a:lnTo>
                  <a:lnTo>
                    <a:pt x="60" y="229"/>
                  </a:lnTo>
                  <a:lnTo>
                    <a:pt x="63" y="212"/>
                  </a:lnTo>
                  <a:lnTo>
                    <a:pt x="57" y="205"/>
                  </a:lnTo>
                  <a:lnTo>
                    <a:pt x="41" y="188"/>
                  </a:lnTo>
                  <a:lnTo>
                    <a:pt x="41" y="177"/>
                  </a:lnTo>
                  <a:lnTo>
                    <a:pt x="50" y="171"/>
                  </a:lnTo>
                  <a:lnTo>
                    <a:pt x="64" y="173"/>
                  </a:lnTo>
                  <a:lnTo>
                    <a:pt x="66" y="162"/>
                  </a:lnTo>
                  <a:lnTo>
                    <a:pt x="55" y="145"/>
                  </a:lnTo>
                  <a:lnTo>
                    <a:pt x="47" y="139"/>
                  </a:lnTo>
                  <a:lnTo>
                    <a:pt x="44" y="110"/>
                  </a:lnTo>
                  <a:lnTo>
                    <a:pt x="49" y="99"/>
                  </a:lnTo>
                  <a:lnTo>
                    <a:pt x="46" y="61"/>
                  </a:lnTo>
                  <a:lnTo>
                    <a:pt x="40" y="55"/>
                  </a:lnTo>
                  <a:lnTo>
                    <a:pt x="40" y="41"/>
                  </a:lnTo>
                  <a:lnTo>
                    <a:pt x="70" y="30"/>
                  </a:lnTo>
                  <a:lnTo>
                    <a:pt x="101" y="14"/>
                  </a:lnTo>
                  <a:lnTo>
                    <a:pt x="110" y="12"/>
                  </a:lnTo>
                  <a:lnTo>
                    <a:pt x="130" y="21"/>
                  </a:lnTo>
                  <a:lnTo>
                    <a:pt x="162" y="24"/>
                  </a:lnTo>
                  <a:lnTo>
                    <a:pt x="170" y="18"/>
                  </a:lnTo>
                  <a:lnTo>
                    <a:pt x="170" y="11"/>
                  </a:lnTo>
                  <a:lnTo>
                    <a:pt x="197" y="4"/>
                  </a:lnTo>
                  <a:lnTo>
                    <a:pt x="219" y="8"/>
                  </a:lnTo>
                  <a:lnTo>
                    <a:pt x="214" y="14"/>
                  </a:lnTo>
                  <a:lnTo>
                    <a:pt x="220" y="23"/>
                  </a:lnTo>
                  <a:lnTo>
                    <a:pt x="246" y="30"/>
                  </a:lnTo>
                  <a:lnTo>
                    <a:pt x="261" y="8"/>
                  </a:lnTo>
                  <a:lnTo>
                    <a:pt x="274" y="0"/>
                  </a:lnTo>
                  <a:lnTo>
                    <a:pt x="297" y="18"/>
                  </a:lnTo>
                  <a:lnTo>
                    <a:pt x="327" y="35"/>
                  </a:lnTo>
                  <a:lnTo>
                    <a:pt x="339" y="35"/>
                  </a:lnTo>
                  <a:lnTo>
                    <a:pt x="348" y="41"/>
                  </a:lnTo>
                  <a:lnTo>
                    <a:pt x="361" y="41"/>
                  </a:lnTo>
                  <a:lnTo>
                    <a:pt x="378" y="49"/>
                  </a:lnTo>
                  <a:lnTo>
                    <a:pt x="387" y="61"/>
                  </a:lnTo>
                  <a:lnTo>
                    <a:pt x="413" y="75"/>
                  </a:lnTo>
                  <a:lnTo>
                    <a:pt x="431" y="70"/>
                  </a:lnTo>
                  <a:lnTo>
                    <a:pt x="446" y="59"/>
                  </a:lnTo>
                  <a:lnTo>
                    <a:pt x="457" y="61"/>
                  </a:lnTo>
                  <a:lnTo>
                    <a:pt x="469" y="69"/>
                  </a:lnTo>
                  <a:lnTo>
                    <a:pt x="488" y="72"/>
                  </a:lnTo>
                  <a:lnTo>
                    <a:pt x="488" y="78"/>
                  </a:lnTo>
                  <a:lnTo>
                    <a:pt x="482" y="104"/>
                  </a:lnTo>
                  <a:lnTo>
                    <a:pt x="488" y="121"/>
                  </a:lnTo>
                  <a:lnTo>
                    <a:pt x="488" y="134"/>
                  </a:lnTo>
                  <a:lnTo>
                    <a:pt x="500" y="145"/>
                  </a:lnTo>
                  <a:lnTo>
                    <a:pt x="506" y="166"/>
                  </a:lnTo>
                  <a:lnTo>
                    <a:pt x="500" y="183"/>
                  </a:lnTo>
                  <a:lnTo>
                    <a:pt x="500" y="200"/>
                  </a:lnTo>
                  <a:lnTo>
                    <a:pt x="483" y="211"/>
                  </a:lnTo>
                  <a:lnTo>
                    <a:pt x="457" y="249"/>
                  </a:lnTo>
                  <a:lnTo>
                    <a:pt x="459" y="264"/>
                  </a:lnTo>
                  <a:lnTo>
                    <a:pt x="452" y="278"/>
                  </a:lnTo>
                  <a:lnTo>
                    <a:pt x="452" y="296"/>
                  </a:lnTo>
                  <a:lnTo>
                    <a:pt x="445" y="307"/>
                  </a:lnTo>
                  <a:lnTo>
                    <a:pt x="445" y="344"/>
                  </a:lnTo>
                  <a:lnTo>
                    <a:pt x="439" y="348"/>
                  </a:lnTo>
                  <a:lnTo>
                    <a:pt x="437" y="354"/>
                  </a:lnTo>
                  <a:lnTo>
                    <a:pt x="446" y="365"/>
                  </a:lnTo>
                  <a:lnTo>
                    <a:pt x="459" y="396"/>
                  </a:lnTo>
                  <a:lnTo>
                    <a:pt x="460" y="416"/>
                  </a:lnTo>
                  <a:lnTo>
                    <a:pt x="480" y="420"/>
                  </a:lnTo>
                  <a:lnTo>
                    <a:pt x="488" y="434"/>
                  </a:lnTo>
                  <a:lnTo>
                    <a:pt x="486" y="457"/>
                  </a:lnTo>
                  <a:lnTo>
                    <a:pt x="474" y="460"/>
                  </a:lnTo>
                  <a:lnTo>
                    <a:pt x="459" y="460"/>
                  </a:lnTo>
                  <a:lnTo>
                    <a:pt x="456" y="466"/>
                  </a:lnTo>
                  <a:lnTo>
                    <a:pt x="443" y="445"/>
                  </a:lnTo>
                  <a:lnTo>
                    <a:pt x="428" y="449"/>
                  </a:lnTo>
                  <a:lnTo>
                    <a:pt x="423" y="469"/>
                  </a:lnTo>
                  <a:lnTo>
                    <a:pt x="387" y="451"/>
                  </a:lnTo>
                  <a:lnTo>
                    <a:pt x="345" y="465"/>
                  </a:lnTo>
                  <a:lnTo>
                    <a:pt x="238" y="465"/>
                  </a:lnTo>
                  <a:lnTo>
                    <a:pt x="208" y="469"/>
                  </a:lnTo>
                  <a:lnTo>
                    <a:pt x="208" y="477"/>
                  </a:lnTo>
                  <a:lnTo>
                    <a:pt x="151" y="498"/>
                  </a:lnTo>
                  <a:lnTo>
                    <a:pt x="145" y="506"/>
                  </a:lnTo>
                  <a:lnTo>
                    <a:pt x="127" y="506"/>
                  </a:lnTo>
                  <a:lnTo>
                    <a:pt x="99" y="530"/>
                  </a:lnTo>
                  <a:lnTo>
                    <a:pt x="92" y="52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36" name="Freeform 133"/>
            <p:cNvSpPr>
              <a:spLocks noChangeArrowheads="1"/>
            </p:cNvSpPr>
            <p:nvPr/>
          </p:nvSpPr>
          <p:spPr bwMode="auto">
            <a:xfrm>
              <a:off x="4741863" y="4244975"/>
              <a:ext cx="123825" cy="193675"/>
            </a:xfrm>
            <a:custGeom>
              <a:avLst/>
              <a:gdLst>
                <a:gd name="T0" fmla="*/ 22 w 342"/>
                <a:gd name="T1" fmla="*/ 504 h 539"/>
                <a:gd name="T2" fmla="*/ 49 w 342"/>
                <a:gd name="T3" fmla="*/ 501 h 539"/>
                <a:gd name="T4" fmla="*/ 43 w 342"/>
                <a:gd name="T5" fmla="*/ 464 h 539"/>
                <a:gd name="T6" fmla="*/ 22 w 342"/>
                <a:gd name="T7" fmla="*/ 440 h 539"/>
                <a:gd name="T8" fmla="*/ 0 w 342"/>
                <a:gd name="T9" fmla="*/ 398 h 539"/>
                <a:gd name="T10" fmla="*/ 8 w 342"/>
                <a:gd name="T11" fmla="*/ 388 h 539"/>
                <a:gd name="T12" fmla="*/ 15 w 342"/>
                <a:gd name="T13" fmla="*/ 340 h 539"/>
                <a:gd name="T14" fmla="*/ 22 w 342"/>
                <a:gd name="T15" fmla="*/ 308 h 539"/>
                <a:gd name="T16" fmla="*/ 46 w 342"/>
                <a:gd name="T17" fmla="*/ 255 h 539"/>
                <a:gd name="T18" fmla="*/ 63 w 342"/>
                <a:gd name="T19" fmla="*/ 227 h 539"/>
                <a:gd name="T20" fmla="*/ 63 w 342"/>
                <a:gd name="T21" fmla="*/ 189 h 539"/>
                <a:gd name="T22" fmla="*/ 51 w 342"/>
                <a:gd name="T23" fmla="*/ 165 h 539"/>
                <a:gd name="T24" fmla="*/ 51 w 342"/>
                <a:gd name="T25" fmla="*/ 122 h 539"/>
                <a:gd name="T26" fmla="*/ 40 w 342"/>
                <a:gd name="T27" fmla="*/ 68 h 539"/>
                <a:gd name="T28" fmla="*/ 26 w 342"/>
                <a:gd name="T29" fmla="*/ 36 h 539"/>
                <a:gd name="T30" fmla="*/ 57 w 342"/>
                <a:gd name="T31" fmla="*/ 16 h 539"/>
                <a:gd name="T32" fmla="*/ 124 w 342"/>
                <a:gd name="T33" fmla="*/ 13 h 539"/>
                <a:gd name="T34" fmla="*/ 196 w 342"/>
                <a:gd name="T35" fmla="*/ 9 h 539"/>
                <a:gd name="T36" fmla="*/ 234 w 342"/>
                <a:gd name="T37" fmla="*/ 0 h 539"/>
                <a:gd name="T38" fmla="*/ 246 w 342"/>
                <a:gd name="T39" fmla="*/ 22 h 539"/>
                <a:gd name="T40" fmla="*/ 255 w 342"/>
                <a:gd name="T41" fmla="*/ 42 h 539"/>
                <a:gd name="T42" fmla="*/ 280 w 342"/>
                <a:gd name="T43" fmla="*/ 68 h 539"/>
                <a:gd name="T44" fmla="*/ 292 w 342"/>
                <a:gd name="T45" fmla="*/ 103 h 539"/>
                <a:gd name="T46" fmla="*/ 301 w 342"/>
                <a:gd name="T47" fmla="*/ 139 h 539"/>
                <a:gd name="T48" fmla="*/ 309 w 342"/>
                <a:gd name="T49" fmla="*/ 169 h 539"/>
                <a:gd name="T50" fmla="*/ 301 w 342"/>
                <a:gd name="T51" fmla="*/ 192 h 539"/>
                <a:gd name="T52" fmla="*/ 312 w 342"/>
                <a:gd name="T53" fmla="*/ 215 h 539"/>
                <a:gd name="T54" fmla="*/ 312 w 342"/>
                <a:gd name="T55" fmla="*/ 236 h 539"/>
                <a:gd name="T56" fmla="*/ 315 w 342"/>
                <a:gd name="T57" fmla="*/ 276 h 539"/>
                <a:gd name="T58" fmla="*/ 309 w 342"/>
                <a:gd name="T59" fmla="*/ 340 h 539"/>
                <a:gd name="T60" fmla="*/ 303 w 342"/>
                <a:gd name="T61" fmla="*/ 374 h 539"/>
                <a:gd name="T62" fmla="*/ 315 w 342"/>
                <a:gd name="T63" fmla="*/ 414 h 539"/>
                <a:gd name="T64" fmla="*/ 333 w 342"/>
                <a:gd name="T65" fmla="*/ 426 h 539"/>
                <a:gd name="T66" fmla="*/ 298 w 342"/>
                <a:gd name="T67" fmla="*/ 446 h 539"/>
                <a:gd name="T68" fmla="*/ 217 w 342"/>
                <a:gd name="T69" fmla="*/ 499 h 539"/>
                <a:gd name="T70" fmla="*/ 98 w 342"/>
                <a:gd name="T71" fmla="*/ 538 h 539"/>
                <a:gd name="T72" fmla="*/ 22 w 342"/>
                <a:gd name="T73" fmla="*/ 51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2" h="539">
                  <a:moveTo>
                    <a:pt x="19" y="510"/>
                  </a:moveTo>
                  <a:lnTo>
                    <a:pt x="22" y="504"/>
                  </a:lnTo>
                  <a:lnTo>
                    <a:pt x="37" y="504"/>
                  </a:lnTo>
                  <a:lnTo>
                    <a:pt x="49" y="501"/>
                  </a:lnTo>
                  <a:lnTo>
                    <a:pt x="51" y="478"/>
                  </a:lnTo>
                  <a:lnTo>
                    <a:pt x="43" y="464"/>
                  </a:lnTo>
                  <a:lnTo>
                    <a:pt x="23" y="460"/>
                  </a:lnTo>
                  <a:lnTo>
                    <a:pt x="22" y="440"/>
                  </a:lnTo>
                  <a:lnTo>
                    <a:pt x="9" y="409"/>
                  </a:lnTo>
                  <a:lnTo>
                    <a:pt x="0" y="398"/>
                  </a:lnTo>
                  <a:lnTo>
                    <a:pt x="2" y="392"/>
                  </a:lnTo>
                  <a:lnTo>
                    <a:pt x="8" y="388"/>
                  </a:lnTo>
                  <a:lnTo>
                    <a:pt x="8" y="351"/>
                  </a:lnTo>
                  <a:lnTo>
                    <a:pt x="15" y="340"/>
                  </a:lnTo>
                  <a:lnTo>
                    <a:pt x="15" y="322"/>
                  </a:lnTo>
                  <a:lnTo>
                    <a:pt x="22" y="308"/>
                  </a:lnTo>
                  <a:lnTo>
                    <a:pt x="20" y="293"/>
                  </a:lnTo>
                  <a:lnTo>
                    <a:pt x="46" y="255"/>
                  </a:lnTo>
                  <a:lnTo>
                    <a:pt x="63" y="244"/>
                  </a:lnTo>
                  <a:lnTo>
                    <a:pt x="63" y="227"/>
                  </a:lnTo>
                  <a:lnTo>
                    <a:pt x="69" y="210"/>
                  </a:lnTo>
                  <a:lnTo>
                    <a:pt x="63" y="189"/>
                  </a:lnTo>
                  <a:lnTo>
                    <a:pt x="51" y="178"/>
                  </a:lnTo>
                  <a:lnTo>
                    <a:pt x="51" y="165"/>
                  </a:lnTo>
                  <a:lnTo>
                    <a:pt x="45" y="148"/>
                  </a:lnTo>
                  <a:lnTo>
                    <a:pt x="51" y="122"/>
                  </a:lnTo>
                  <a:lnTo>
                    <a:pt x="49" y="91"/>
                  </a:lnTo>
                  <a:lnTo>
                    <a:pt x="40" y="68"/>
                  </a:lnTo>
                  <a:lnTo>
                    <a:pt x="31" y="62"/>
                  </a:lnTo>
                  <a:lnTo>
                    <a:pt x="26" y="36"/>
                  </a:lnTo>
                  <a:lnTo>
                    <a:pt x="28" y="18"/>
                  </a:lnTo>
                  <a:lnTo>
                    <a:pt x="57" y="16"/>
                  </a:lnTo>
                  <a:lnTo>
                    <a:pt x="116" y="16"/>
                  </a:lnTo>
                  <a:lnTo>
                    <a:pt x="124" y="13"/>
                  </a:lnTo>
                  <a:lnTo>
                    <a:pt x="165" y="13"/>
                  </a:lnTo>
                  <a:lnTo>
                    <a:pt x="196" y="9"/>
                  </a:lnTo>
                  <a:lnTo>
                    <a:pt x="214" y="7"/>
                  </a:lnTo>
                  <a:lnTo>
                    <a:pt x="234" y="0"/>
                  </a:lnTo>
                  <a:lnTo>
                    <a:pt x="240" y="1"/>
                  </a:lnTo>
                  <a:lnTo>
                    <a:pt x="246" y="22"/>
                  </a:lnTo>
                  <a:lnTo>
                    <a:pt x="254" y="30"/>
                  </a:lnTo>
                  <a:lnTo>
                    <a:pt x="255" y="42"/>
                  </a:lnTo>
                  <a:lnTo>
                    <a:pt x="272" y="58"/>
                  </a:lnTo>
                  <a:lnTo>
                    <a:pt x="280" y="68"/>
                  </a:lnTo>
                  <a:lnTo>
                    <a:pt x="297" y="81"/>
                  </a:lnTo>
                  <a:lnTo>
                    <a:pt x="292" y="103"/>
                  </a:lnTo>
                  <a:lnTo>
                    <a:pt x="294" y="133"/>
                  </a:lnTo>
                  <a:lnTo>
                    <a:pt x="301" y="139"/>
                  </a:lnTo>
                  <a:lnTo>
                    <a:pt x="309" y="142"/>
                  </a:lnTo>
                  <a:lnTo>
                    <a:pt x="309" y="169"/>
                  </a:lnTo>
                  <a:lnTo>
                    <a:pt x="303" y="181"/>
                  </a:lnTo>
                  <a:lnTo>
                    <a:pt x="301" y="192"/>
                  </a:lnTo>
                  <a:lnTo>
                    <a:pt x="309" y="200"/>
                  </a:lnTo>
                  <a:lnTo>
                    <a:pt x="312" y="215"/>
                  </a:lnTo>
                  <a:lnTo>
                    <a:pt x="306" y="224"/>
                  </a:lnTo>
                  <a:lnTo>
                    <a:pt x="312" y="236"/>
                  </a:lnTo>
                  <a:lnTo>
                    <a:pt x="309" y="264"/>
                  </a:lnTo>
                  <a:lnTo>
                    <a:pt x="315" y="276"/>
                  </a:lnTo>
                  <a:lnTo>
                    <a:pt x="318" y="324"/>
                  </a:lnTo>
                  <a:lnTo>
                    <a:pt x="309" y="340"/>
                  </a:lnTo>
                  <a:lnTo>
                    <a:pt x="307" y="351"/>
                  </a:lnTo>
                  <a:lnTo>
                    <a:pt x="303" y="374"/>
                  </a:lnTo>
                  <a:lnTo>
                    <a:pt x="309" y="392"/>
                  </a:lnTo>
                  <a:lnTo>
                    <a:pt x="315" y="414"/>
                  </a:lnTo>
                  <a:lnTo>
                    <a:pt x="324" y="418"/>
                  </a:lnTo>
                  <a:lnTo>
                    <a:pt x="333" y="426"/>
                  </a:lnTo>
                  <a:lnTo>
                    <a:pt x="341" y="440"/>
                  </a:lnTo>
                  <a:lnTo>
                    <a:pt x="298" y="446"/>
                  </a:lnTo>
                  <a:lnTo>
                    <a:pt x="259" y="464"/>
                  </a:lnTo>
                  <a:lnTo>
                    <a:pt x="217" y="499"/>
                  </a:lnTo>
                  <a:lnTo>
                    <a:pt x="167" y="504"/>
                  </a:lnTo>
                  <a:lnTo>
                    <a:pt x="98" y="538"/>
                  </a:lnTo>
                  <a:lnTo>
                    <a:pt x="66" y="524"/>
                  </a:lnTo>
                  <a:lnTo>
                    <a:pt x="22" y="518"/>
                  </a:lnTo>
                  <a:lnTo>
                    <a:pt x="19" y="51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37" name="Freeform 134"/>
            <p:cNvSpPr>
              <a:spLocks noChangeArrowheads="1"/>
            </p:cNvSpPr>
            <p:nvPr/>
          </p:nvSpPr>
          <p:spPr bwMode="auto">
            <a:xfrm>
              <a:off x="4827588" y="4244975"/>
              <a:ext cx="58737" cy="158750"/>
            </a:xfrm>
            <a:custGeom>
              <a:avLst/>
              <a:gdLst>
                <a:gd name="T0" fmla="*/ 90 w 165"/>
                <a:gd name="T1" fmla="*/ 21 h 441"/>
                <a:gd name="T2" fmla="*/ 6 w 165"/>
                <a:gd name="T3" fmla="*/ 0 h 441"/>
                <a:gd name="T4" fmla="*/ 0 w 165"/>
                <a:gd name="T5" fmla="*/ 1 h 441"/>
                <a:gd name="T6" fmla="*/ 6 w 165"/>
                <a:gd name="T7" fmla="*/ 22 h 441"/>
                <a:gd name="T8" fmla="*/ 14 w 165"/>
                <a:gd name="T9" fmla="*/ 30 h 441"/>
                <a:gd name="T10" fmla="*/ 15 w 165"/>
                <a:gd name="T11" fmla="*/ 42 h 441"/>
                <a:gd name="T12" fmla="*/ 32 w 165"/>
                <a:gd name="T13" fmla="*/ 58 h 441"/>
                <a:gd name="T14" fmla="*/ 40 w 165"/>
                <a:gd name="T15" fmla="*/ 68 h 441"/>
                <a:gd name="T16" fmla="*/ 57 w 165"/>
                <a:gd name="T17" fmla="*/ 81 h 441"/>
                <a:gd name="T18" fmla="*/ 52 w 165"/>
                <a:gd name="T19" fmla="*/ 103 h 441"/>
                <a:gd name="T20" fmla="*/ 54 w 165"/>
                <a:gd name="T21" fmla="*/ 133 h 441"/>
                <a:gd name="T22" fmla="*/ 61 w 165"/>
                <a:gd name="T23" fmla="*/ 139 h 441"/>
                <a:gd name="T24" fmla="*/ 69 w 165"/>
                <a:gd name="T25" fmla="*/ 142 h 441"/>
                <a:gd name="T26" fmla="*/ 69 w 165"/>
                <a:gd name="T27" fmla="*/ 169 h 441"/>
                <a:gd name="T28" fmla="*/ 63 w 165"/>
                <a:gd name="T29" fmla="*/ 181 h 441"/>
                <a:gd name="T30" fmla="*/ 61 w 165"/>
                <a:gd name="T31" fmla="*/ 192 h 441"/>
                <a:gd name="T32" fmla="*/ 69 w 165"/>
                <a:gd name="T33" fmla="*/ 200 h 441"/>
                <a:gd name="T34" fmla="*/ 72 w 165"/>
                <a:gd name="T35" fmla="*/ 215 h 441"/>
                <a:gd name="T36" fmla="*/ 66 w 165"/>
                <a:gd name="T37" fmla="*/ 224 h 441"/>
                <a:gd name="T38" fmla="*/ 72 w 165"/>
                <a:gd name="T39" fmla="*/ 236 h 441"/>
                <a:gd name="T40" fmla="*/ 69 w 165"/>
                <a:gd name="T41" fmla="*/ 264 h 441"/>
                <a:gd name="T42" fmla="*/ 75 w 165"/>
                <a:gd name="T43" fmla="*/ 276 h 441"/>
                <a:gd name="T44" fmla="*/ 78 w 165"/>
                <a:gd name="T45" fmla="*/ 324 h 441"/>
                <a:gd name="T46" fmla="*/ 69 w 165"/>
                <a:gd name="T47" fmla="*/ 340 h 441"/>
                <a:gd name="T48" fmla="*/ 67 w 165"/>
                <a:gd name="T49" fmla="*/ 351 h 441"/>
                <a:gd name="T50" fmla="*/ 63 w 165"/>
                <a:gd name="T51" fmla="*/ 374 h 441"/>
                <a:gd name="T52" fmla="*/ 69 w 165"/>
                <a:gd name="T53" fmla="*/ 392 h 441"/>
                <a:gd name="T54" fmla="*/ 75 w 165"/>
                <a:gd name="T55" fmla="*/ 414 h 441"/>
                <a:gd name="T56" fmla="*/ 84 w 165"/>
                <a:gd name="T57" fmla="*/ 418 h 441"/>
                <a:gd name="T58" fmla="*/ 93 w 165"/>
                <a:gd name="T59" fmla="*/ 426 h 441"/>
                <a:gd name="T60" fmla="*/ 101 w 165"/>
                <a:gd name="T61" fmla="*/ 440 h 441"/>
                <a:gd name="T62" fmla="*/ 109 w 165"/>
                <a:gd name="T63" fmla="*/ 440 h 441"/>
                <a:gd name="T64" fmla="*/ 153 w 165"/>
                <a:gd name="T65" fmla="*/ 412 h 441"/>
                <a:gd name="T66" fmla="*/ 161 w 165"/>
                <a:gd name="T67" fmla="*/ 414 h 441"/>
                <a:gd name="T68" fmla="*/ 164 w 165"/>
                <a:gd name="T69" fmla="*/ 398 h 441"/>
                <a:gd name="T70" fmla="*/ 153 w 165"/>
                <a:gd name="T71" fmla="*/ 379 h 441"/>
                <a:gd name="T72" fmla="*/ 152 w 165"/>
                <a:gd name="T73" fmla="*/ 356 h 441"/>
                <a:gd name="T74" fmla="*/ 147 w 165"/>
                <a:gd name="T75" fmla="*/ 336 h 441"/>
                <a:gd name="T76" fmla="*/ 148 w 165"/>
                <a:gd name="T77" fmla="*/ 238 h 441"/>
                <a:gd name="T78" fmla="*/ 150 w 165"/>
                <a:gd name="T79" fmla="*/ 224 h 441"/>
                <a:gd name="T80" fmla="*/ 158 w 165"/>
                <a:gd name="T81" fmla="*/ 214 h 441"/>
                <a:gd name="T82" fmla="*/ 158 w 165"/>
                <a:gd name="T83" fmla="*/ 194 h 441"/>
                <a:gd name="T84" fmla="*/ 152 w 165"/>
                <a:gd name="T85" fmla="*/ 181 h 441"/>
                <a:gd name="T86" fmla="*/ 153 w 165"/>
                <a:gd name="T87" fmla="*/ 159 h 441"/>
                <a:gd name="T88" fmla="*/ 145 w 165"/>
                <a:gd name="T89" fmla="*/ 125 h 441"/>
                <a:gd name="T90" fmla="*/ 129 w 165"/>
                <a:gd name="T91" fmla="*/ 82 h 441"/>
                <a:gd name="T92" fmla="*/ 121 w 165"/>
                <a:gd name="T93" fmla="*/ 77 h 441"/>
                <a:gd name="T94" fmla="*/ 110 w 165"/>
                <a:gd name="T95" fmla="*/ 65 h 441"/>
                <a:gd name="T96" fmla="*/ 90 w 165"/>
                <a:gd name="T97" fmla="*/ 58 h 441"/>
                <a:gd name="T98" fmla="*/ 86 w 165"/>
                <a:gd name="T99" fmla="*/ 32 h 441"/>
                <a:gd name="T100" fmla="*/ 90 w 165"/>
                <a:gd name="T101" fmla="*/ 2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5" h="441">
                  <a:moveTo>
                    <a:pt x="90" y="21"/>
                  </a:moveTo>
                  <a:lnTo>
                    <a:pt x="6" y="0"/>
                  </a:lnTo>
                  <a:lnTo>
                    <a:pt x="0" y="1"/>
                  </a:lnTo>
                  <a:lnTo>
                    <a:pt x="6" y="22"/>
                  </a:lnTo>
                  <a:lnTo>
                    <a:pt x="14" y="30"/>
                  </a:lnTo>
                  <a:lnTo>
                    <a:pt x="15" y="42"/>
                  </a:lnTo>
                  <a:lnTo>
                    <a:pt x="32" y="58"/>
                  </a:lnTo>
                  <a:lnTo>
                    <a:pt x="40" y="68"/>
                  </a:lnTo>
                  <a:lnTo>
                    <a:pt x="57" y="81"/>
                  </a:lnTo>
                  <a:lnTo>
                    <a:pt x="52" y="103"/>
                  </a:lnTo>
                  <a:lnTo>
                    <a:pt x="54" y="133"/>
                  </a:lnTo>
                  <a:lnTo>
                    <a:pt x="61" y="139"/>
                  </a:lnTo>
                  <a:lnTo>
                    <a:pt x="69" y="142"/>
                  </a:lnTo>
                  <a:lnTo>
                    <a:pt x="69" y="169"/>
                  </a:lnTo>
                  <a:lnTo>
                    <a:pt x="63" y="181"/>
                  </a:lnTo>
                  <a:lnTo>
                    <a:pt x="61" y="192"/>
                  </a:lnTo>
                  <a:lnTo>
                    <a:pt x="69" y="200"/>
                  </a:lnTo>
                  <a:lnTo>
                    <a:pt x="72" y="215"/>
                  </a:lnTo>
                  <a:lnTo>
                    <a:pt x="66" y="224"/>
                  </a:lnTo>
                  <a:lnTo>
                    <a:pt x="72" y="236"/>
                  </a:lnTo>
                  <a:lnTo>
                    <a:pt x="69" y="264"/>
                  </a:lnTo>
                  <a:lnTo>
                    <a:pt x="75" y="276"/>
                  </a:lnTo>
                  <a:lnTo>
                    <a:pt x="78" y="324"/>
                  </a:lnTo>
                  <a:lnTo>
                    <a:pt x="69" y="340"/>
                  </a:lnTo>
                  <a:lnTo>
                    <a:pt x="67" y="351"/>
                  </a:lnTo>
                  <a:lnTo>
                    <a:pt x="63" y="374"/>
                  </a:lnTo>
                  <a:lnTo>
                    <a:pt x="69" y="392"/>
                  </a:lnTo>
                  <a:lnTo>
                    <a:pt x="75" y="414"/>
                  </a:lnTo>
                  <a:lnTo>
                    <a:pt x="84" y="418"/>
                  </a:lnTo>
                  <a:lnTo>
                    <a:pt x="93" y="426"/>
                  </a:lnTo>
                  <a:lnTo>
                    <a:pt x="101" y="440"/>
                  </a:lnTo>
                  <a:lnTo>
                    <a:pt x="109" y="440"/>
                  </a:lnTo>
                  <a:lnTo>
                    <a:pt x="153" y="412"/>
                  </a:lnTo>
                  <a:lnTo>
                    <a:pt x="161" y="414"/>
                  </a:lnTo>
                  <a:lnTo>
                    <a:pt x="164" y="398"/>
                  </a:lnTo>
                  <a:lnTo>
                    <a:pt x="153" y="379"/>
                  </a:lnTo>
                  <a:lnTo>
                    <a:pt x="152" y="356"/>
                  </a:lnTo>
                  <a:lnTo>
                    <a:pt x="147" y="336"/>
                  </a:lnTo>
                  <a:lnTo>
                    <a:pt x="148" y="238"/>
                  </a:lnTo>
                  <a:lnTo>
                    <a:pt x="150" y="224"/>
                  </a:lnTo>
                  <a:lnTo>
                    <a:pt x="158" y="214"/>
                  </a:lnTo>
                  <a:lnTo>
                    <a:pt x="158" y="194"/>
                  </a:lnTo>
                  <a:lnTo>
                    <a:pt x="152" y="181"/>
                  </a:lnTo>
                  <a:lnTo>
                    <a:pt x="153" y="159"/>
                  </a:lnTo>
                  <a:lnTo>
                    <a:pt x="145" y="125"/>
                  </a:lnTo>
                  <a:lnTo>
                    <a:pt x="129" y="82"/>
                  </a:lnTo>
                  <a:lnTo>
                    <a:pt x="121" y="77"/>
                  </a:lnTo>
                  <a:lnTo>
                    <a:pt x="110" y="65"/>
                  </a:lnTo>
                  <a:lnTo>
                    <a:pt x="90" y="58"/>
                  </a:lnTo>
                  <a:lnTo>
                    <a:pt x="86" y="32"/>
                  </a:lnTo>
                  <a:lnTo>
                    <a:pt x="90" y="2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38" name="Freeform 135"/>
            <p:cNvSpPr>
              <a:spLocks noChangeArrowheads="1"/>
            </p:cNvSpPr>
            <p:nvPr/>
          </p:nvSpPr>
          <p:spPr bwMode="auto">
            <a:xfrm>
              <a:off x="4859338" y="4203700"/>
              <a:ext cx="92075" cy="192088"/>
            </a:xfrm>
            <a:custGeom>
              <a:avLst/>
              <a:gdLst>
                <a:gd name="T0" fmla="*/ 119 w 256"/>
                <a:gd name="T1" fmla="*/ 43 h 533"/>
                <a:gd name="T2" fmla="*/ 87 w 256"/>
                <a:gd name="T3" fmla="*/ 66 h 533"/>
                <a:gd name="T4" fmla="*/ 53 w 256"/>
                <a:gd name="T5" fmla="*/ 75 h 533"/>
                <a:gd name="T6" fmla="*/ 38 w 256"/>
                <a:gd name="T7" fmla="*/ 98 h 533"/>
                <a:gd name="T8" fmla="*/ 29 w 256"/>
                <a:gd name="T9" fmla="*/ 124 h 533"/>
                <a:gd name="T10" fmla="*/ 0 w 256"/>
                <a:gd name="T11" fmla="*/ 147 h 533"/>
                <a:gd name="T12" fmla="*/ 24 w 256"/>
                <a:gd name="T13" fmla="*/ 180 h 533"/>
                <a:gd name="T14" fmla="*/ 43 w 256"/>
                <a:gd name="T15" fmla="*/ 197 h 533"/>
                <a:gd name="T16" fmla="*/ 67 w 256"/>
                <a:gd name="T17" fmla="*/ 274 h 533"/>
                <a:gd name="T18" fmla="*/ 72 w 256"/>
                <a:gd name="T19" fmla="*/ 309 h 533"/>
                <a:gd name="T20" fmla="*/ 64 w 256"/>
                <a:gd name="T21" fmla="*/ 339 h 533"/>
                <a:gd name="T22" fmla="*/ 61 w 256"/>
                <a:gd name="T23" fmla="*/ 451 h 533"/>
                <a:gd name="T24" fmla="*/ 67 w 256"/>
                <a:gd name="T25" fmla="*/ 494 h 533"/>
                <a:gd name="T26" fmla="*/ 75 w 256"/>
                <a:gd name="T27" fmla="*/ 529 h 533"/>
                <a:gd name="T28" fmla="*/ 160 w 256"/>
                <a:gd name="T29" fmla="*/ 513 h 533"/>
                <a:gd name="T30" fmla="*/ 160 w 256"/>
                <a:gd name="T31" fmla="*/ 498 h 533"/>
                <a:gd name="T32" fmla="*/ 160 w 256"/>
                <a:gd name="T33" fmla="*/ 443 h 533"/>
                <a:gd name="T34" fmla="*/ 157 w 256"/>
                <a:gd name="T35" fmla="*/ 397 h 533"/>
                <a:gd name="T36" fmla="*/ 160 w 256"/>
                <a:gd name="T37" fmla="*/ 376 h 533"/>
                <a:gd name="T38" fmla="*/ 159 w 256"/>
                <a:gd name="T39" fmla="*/ 364 h 533"/>
                <a:gd name="T40" fmla="*/ 156 w 256"/>
                <a:gd name="T41" fmla="*/ 344 h 533"/>
                <a:gd name="T42" fmla="*/ 159 w 256"/>
                <a:gd name="T43" fmla="*/ 315 h 533"/>
                <a:gd name="T44" fmla="*/ 163 w 256"/>
                <a:gd name="T45" fmla="*/ 290 h 533"/>
                <a:gd name="T46" fmla="*/ 186 w 256"/>
                <a:gd name="T47" fmla="*/ 284 h 533"/>
                <a:gd name="T48" fmla="*/ 202 w 256"/>
                <a:gd name="T49" fmla="*/ 263 h 533"/>
                <a:gd name="T50" fmla="*/ 217 w 256"/>
                <a:gd name="T51" fmla="*/ 231 h 533"/>
                <a:gd name="T52" fmla="*/ 240 w 256"/>
                <a:gd name="T53" fmla="*/ 222 h 533"/>
                <a:gd name="T54" fmla="*/ 226 w 256"/>
                <a:gd name="T55" fmla="*/ 196 h 533"/>
                <a:gd name="T56" fmla="*/ 234 w 256"/>
                <a:gd name="T57" fmla="*/ 177 h 533"/>
                <a:gd name="T58" fmla="*/ 255 w 256"/>
                <a:gd name="T59" fmla="*/ 168 h 533"/>
                <a:gd name="T60" fmla="*/ 246 w 256"/>
                <a:gd name="T61" fmla="*/ 119 h 533"/>
                <a:gd name="T62" fmla="*/ 220 w 256"/>
                <a:gd name="T63" fmla="*/ 89 h 533"/>
                <a:gd name="T64" fmla="*/ 226 w 256"/>
                <a:gd name="T65" fmla="*/ 70 h 533"/>
                <a:gd name="T66" fmla="*/ 189 w 256"/>
                <a:gd name="T67" fmla="*/ 43 h 533"/>
                <a:gd name="T68" fmla="*/ 148 w 256"/>
                <a:gd name="T69" fmla="*/ 0 h 533"/>
                <a:gd name="T70" fmla="*/ 143 w 256"/>
                <a:gd name="T71" fmla="*/ 24 h 533"/>
                <a:gd name="T72" fmla="*/ 119 w 256"/>
                <a:gd name="T73" fmla="*/ 3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6" h="533">
                  <a:moveTo>
                    <a:pt x="119" y="30"/>
                  </a:moveTo>
                  <a:lnTo>
                    <a:pt x="119" y="43"/>
                  </a:lnTo>
                  <a:lnTo>
                    <a:pt x="102" y="64"/>
                  </a:lnTo>
                  <a:lnTo>
                    <a:pt x="87" y="66"/>
                  </a:lnTo>
                  <a:lnTo>
                    <a:pt x="62" y="78"/>
                  </a:lnTo>
                  <a:lnTo>
                    <a:pt x="53" y="75"/>
                  </a:lnTo>
                  <a:lnTo>
                    <a:pt x="36" y="82"/>
                  </a:lnTo>
                  <a:lnTo>
                    <a:pt x="38" y="98"/>
                  </a:lnTo>
                  <a:lnTo>
                    <a:pt x="26" y="107"/>
                  </a:lnTo>
                  <a:lnTo>
                    <a:pt x="29" y="124"/>
                  </a:lnTo>
                  <a:lnTo>
                    <a:pt x="7" y="128"/>
                  </a:lnTo>
                  <a:lnTo>
                    <a:pt x="0" y="147"/>
                  </a:lnTo>
                  <a:lnTo>
                    <a:pt x="4" y="173"/>
                  </a:lnTo>
                  <a:lnTo>
                    <a:pt x="24" y="180"/>
                  </a:lnTo>
                  <a:lnTo>
                    <a:pt x="35" y="192"/>
                  </a:lnTo>
                  <a:lnTo>
                    <a:pt x="43" y="197"/>
                  </a:lnTo>
                  <a:lnTo>
                    <a:pt x="59" y="240"/>
                  </a:lnTo>
                  <a:lnTo>
                    <a:pt x="67" y="274"/>
                  </a:lnTo>
                  <a:lnTo>
                    <a:pt x="66" y="296"/>
                  </a:lnTo>
                  <a:lnTo>
                    <a:pt x="72" y="309"/>
                  </a:lnTo>
                  <a:lnTo>
                    <a:pt x="72" y="329"/>
                  </a:lnTo>
                  <a:lnTo>
                    <a:pt x="64" y="339"/>
                  </a:lnTo>
                  <a:lnTo>
                    <a:pt x="62" y="353"/>
                  </a:lnTo>
                  <a:lnTo>
                    <a:pt x="61" y="451"/>
                  </a:lnTo>
                  <a:lnTo>
                    <a:pt x="66" y="471"/>
                  </a:lnTo>
                  <a:lnTo>
                    <a:pt x="67" y="494"/>
                  </a:lnTo>
                  <a:lnTo>
                    <a:pt x="78" y="513"/>
                  </a:lnTo>
                  <a:lnTo>
                    <a:pt x="75" y="529"/>
                  </a:lnTo>
                  <a:lnTo>
                    <a:pt x="104" y="532"/>
                  </a:lnTo>
                  <a:lnTo>
                    <a:pt x="160" y="513"/>
                  </a:lnTo>
                  <a:lnTo>
                    <a:pt x="163" y="513"/>
                  </a:lnTo>
                  <a:lnTo>
                    <a:pt x="160" y="498"/>
                  </a:lnTo>
                  <a:lnTo>
                    <a:pt x="163" y="457"/>
                  </a:lnTo>
                  <a:lnTo>
                    <a:pt x="160" y="443"/>
                  </a:lnTo>
                  <a:lnTo>
                    <a:pt x="162" y="431"/>
                  </a:lnTo>
                  <a:lnTo>
                    <a:pt x="157" y="397"/>
                  </a:lnTo>
                  <a:lnTo>
                    <a:pt x="160" y="385"/>
                  </a:lnTo>
                  <a:lnTo>
                    <a:pt x="160" y="376"/>
                  </a:lnTo>
                  <a:lnTo>
                    <a:pt x="157" y="370"/>
                  </a:lnTo>
                  <a:lnTo>
                    <a:pt x="159" y="364"/>
                  </a:lnTo>
                  <a:lnTo>
                    <a:pt x="157" y="350"/>
                  </a:lnTo>
                  <a:lnTo>
                    <a:pt x="156" y="344"/>
                  </a:lnTo>
                  <a:lnTo>
                    <a:pt x="157" y="327"/>
                  </a:lnTo>
                  <a:lnTo>
                    <a:pt x="159" y="315"/>
                  </a:lnTo>
                  <a:lnTo>
                    <a:pt x="157" y="299"/>
                  </a:lnTo>
                  <a:lnTo>
                    <a:pt x="163" y="290"/>
                  </a:lnTo>
                  <a:lnTo>
                    <a:pt x="177" y="286"/>
                  </a:lnTo>
                  <a:lnTo>
                    <a:pt x="186" y="284"/>
                  </a:lnTo>
                  <a:lnTo>
                    <a:pt x="194" y="278"/>
                  </a:lnTo>
                  <a:lnTo>
                    <a:pt x="202" y="263"/>
                  </a:lnTo>
                  <a:lnTo>
                    <a:pt x="212" y="243"/>
                  </a:lnTo>
                  <a:lnTo>
                    <a:pt x="217" y="231"/>
                  </a:lnTo>
                  <a:lnTo>
                    <a:pt x="228" y="222"/>
                  </a:lnTo>
                  <a:lnTo>
                    <a:pt x="240" y="222"/>
                  </a:lnTo>
                  <a:lnTo>
                    <a:pt x="243" y="214"/>
                  </a:lnTo>
                  <a:lnTo>
                    <a:pt x="226" y="196"/>
                  </a:lnTo>
                  <a:lnTo>
                    <a:pt x="228" y="188"/>
                  </a:lnTo>
                  <a:lnTo>
                    <a:pt x="234" y="177"/>
                  </a:lnTo>
                  <a:lnTo>
                    <a:pt x="250" y="177"/>
                  </a:lnTo>
                  <a:lnTo>
                    <a:pt x="255" y="168"/>
                  </a:lnTo>
                  <a:lnTo>
                    <a:pt x="246" y="139"/>
                  </a:lnTo>
                  <a:lnTo>
                    <a:pt x="246" y="119"/>
                  </a:lnTo>
                  <a:lnTo>
                    <a:pt x="223" y="101"/>
                  </a:lnTo>
                  <a:lnTo>
                    <a:pt x="220" y="89"/>
                  </a:lnTo>
                  <a:lnTo>
                    <a:pt x="223" y="72"/>
                  </a:lnTo>
                  <a:lnTo>
                    <a:pt x="226" y="70"/>
                  </a:lnTo>
                  <a:lnTo>
                    <a:pt x="208" y="46"/>
                  </a:lnTo>
                  <a:lnTo>
                    <a:pt x="189" y="43"/>
                  </a:lnTo>
                  <a:lnTo>
                    <a:pt x="174" y="23"/>
                  </a:lnTo>
                  <a:lnTo>
                    <a:pt x="148" y="0"/>
                  </a:lnTo>
                  <a:lnTo>
                    <a:pt x="140" y="15"/>
                  </a:lnTo>
                  <a:lnTo>
                    <a:pt x="143" y="24"/>
                  </a:lnTo>
                  <a:lnTo>
                    <a:pt x="128" y="29"/>
                  </a:lnTo>
                  <a:lnTo>
                    <a:pt x="119" y="3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39" name="Freeform 136"/>
            <p:cNvSpPr>
              <a:spLocks noChangeArrowheads="1"/>
            </p:cNvSpPr>
            <p:nvPr/>
          </p:nvSpPr>
          <p:spPr bwMode="auto">
            <a:xfrm>
              <a:off x="5180013" y="3875088"/>
              <a:ext cx="341312" cy="487362"/>
            </a:xfrm>
            <a:custGeom>
              <a:avLst/>
              <a:gdLst>
                <a:gd name="T0" fmla="*/ 942 w 949"/>
                <a:gd name="T1" fmla="*/ 333 h 1354"/>
                <a:gd name="T2" fmla="*/ 920 w 949"/>
                <a:gd name="T3" fmla="*/ 668 h 1354"/>
                <a:gd name="T4" fmla="*/ 871 w 949"/>
                <a:gd name="T5" fmla="*/ 671 h 1354"/>
                <a:gd name="T6" fmla="*/ 871 w 949"/>
                <a:gd name="T7" fmla="*/ 721 h 1354"/>
                <a:gd name="T8" fmla="*/ 822 w 949"/>
                <a:gd name="T9" fmla="*/ 769 h 1354"/>
                <a:gd name="T10" fmla="*/ 824 w 949"/>
                <a:gd name="T11" fmla="*/ 807 h 1354"/>
                <a:gd name="T12" fmla="*/ 818 w 949"/>
                <a:gd name="T13" fmla="*/ 837 h 1354"/>
                <a:gd name="T14" fmla="*/ 786 w 949"/>
                <a:gd name="T15" fmla="*/ 894 h 1354"/>
                <a:gd name="T16" fmla="*/ 816 w 949"/>
                <a:gd name="T17" fmla="*/ 909 h 1354"/>
                <a:gd name="T18" fmla="*/ 816 w 949"/>
                <a:gd name="T19" fmla="*/ 929 h 1354"/>
                <a:gd name="T20" fmla="*/ 829 w 949"/>
                <a:gd name="T21" fmla="*/ 961 h 1354"/>
                <a:gd name="T22" fmla="*/ 864 w 949"/>
                <a:gd name="T23" fmla="*/ 1006 h 1354"/>
                <a:gd name="T24" fmla="*/ 864 w 949"/>
                <a:gd name="T25" fmla="*/ 1041 h 1354"/>
                <a:gd name="T26" fmla="*/ 829 w 949"/>
                <a:gd name="T27" fmla="*/ 1054 h 1354"/>
                <a:gd name="T28" fmla="*/ 774 w 949"/>
                <a:gd name="T29" fmla="*/ 1076 h 1354"/>
                <a:gd name="T30" fmla="*/ 761 w 949"/>
                <a:gd name="T31" fmla="*/ 1102 h 1354"/>
                <a:gd name="T32" fmla="*/ 732 w 949"/>
                <a:gd name="T33" fmla="*/ 1122 h 1354"/>
                <a:gd name="T34" fmla="*/ 709 w 949"/>
                <a:gd name="T35" fmla="*/ 1155 h 1354"/>
                <a:gd name="T36" fmla="*/ 705 w 949"/>
                <a:gd name="T37" fmla="*/ 1194 h 1354"/>
                <a:gd name="T38" fmla="*/ 645 w 949"/>
                <a:gd name="T39" fmla="*/ 1217 h 1354"/>
                <a:gd name="T40" fmla="*/ 589 w 949"/>
                <a:gd name="T41" fmla="*/ 1210 h 1354"/>
                <a:gd name="T42" fmla="*/ 546 w 949"/>
                <a:gd name="T43" fmla="*/ 1217 h 1354"/>
                <a:gd name="T44" fmla="*/ 567 w 949"/>
                <a:gd name="T45" fmla="*/ 1247 h 1354"/>
                <a:gd name="T46" fmla="*/ 537 w 949"/>
                <a:gd name="T47" fmla="*/ 1287 h 1354"/>
                <a:gd name="T48" fmla="*/ 446 w 949"/>
                <a:gd name="T49" fmla="*/ 1311 h 1354"/>
                <a:gd name="T50" fmla="*/ 388 w 949"/>
                <a:gd name="T51" fmla="*/ 1339 h 1354"/>
                <a:gd name="T52" fmla="*/ 367 w 949"/>
                <a:gd name="T53" fmla="*/ 1305 h 1354"/>
                <a:gd name="T54" fmla="*/ 347 w 949"/>
                <a:gd name="T55" fmla="*/ 1348 h 1354"/>
                <a:gd name="T56" fmla="*/ 297 w 949"/>
                <a:gd name="T57" fmla="*/ 1353 h 1354"/>
                <a:gd name="T58" fmla="*/ 284 w 949"/>
                <a:gd name="T59" fmla="*/ 1313 h 1354"/>
                <a:gd name="T60" fmla="*/ 246 w 949"/>
                <a:gd name="T61" fmla="*/ 1259 h 1354"/>
                <a:gd name="T62" fmla="*/ 173 w 949"/>
                <a:gd name="T63" fmla="*/ 1197 h 1354"/>
                <a:gd name="T64" fmla="*/ 159 w 949"/>
                <a:gd name="T65" fmla="*/ 1172 h 1354"/>
                <a:gd name="T66" fmla="*/ 165 w 949"/>
                <a:gd name="T67" fmla="*/ 1137 h 1354"/>
                <a:gd name="T68" fmla="*/ 199 w 949"/>
                <a:gd name="T69" fmla="*/ 1139 h 1354"/>
                <a:gd name="T70" fmla="*/ 235 w 949"/>
                <a:gd name="T71" fmla="*/ 1137 h 1354"/>
                <a:gd name="T72" fmla="*/ 274 w 949"/>
                <a:gd name="T73" fmla="*/ 1146 h 1354"/>
                <a:gd name="T74" fmla="*/ 254 w 949"/>
                <a:gd name="T75" fmla="*/ 1119 h 1354"/>
                <a:gd name="T76" fmla="*/ 222 w 949"/>
                <a:gd name="T77" fmla="*/ 1074 h 1354"/>
                <a:gd name="T78" fmla="*/ 237 w 949"/>
                <a:gd name="T79" fmla="*/ 1027 h 1354"/>
                <a:gd name="T80" fmla="*/ 232 w 949"/>
                <a:gd name="T81" fmla="*/ 1003 h 1354"/>
                <a:gd name="T82" fmla="*/ 220 w 949"/>
                <a:gd name="T83" fmla="*/ 955 h 1354"/>
                <a:gd name="T84" fmla="*/ 191 w 949"/>
                <a:gd name="T85" fmla="*/ 906 h 1354"/>
                <a:gd name="T86" fmla="*/ 139 w 949"/>
                <a:gd name="T87" fmla="*/ 865 h 1354"/>
                <a:gd name="T88" fmla="*/ 101 w 949"/>
                <a:gd name="T89" fmla="*/ 732 h 1354"/>
                <a:gd name="T90" fmla="*/ 121 w 949"/>
                <a:gd name="T91" fmla="*/ 718 h 1354"/>
                <a:gd name="T92" fmla="*/ 257 w 949"/>
                <a:gd name="T93" fmla="*/ 452 h 1354"/>
                <a:gd name="T94" fmla="*/ 292 w 949"/>
                <a:gd name="T95" fmla="*/ 257 h 1354"/>
                <a:gd name="T96" fmla="*/ 245 w 949"/>
                <a:gd name="T97" fmla="*/ 160 h 1354"/>
                <a:gd name="T98" fmla="*/ 26 w 949"/>
                <a:gd name="T99" fmla="*/ 874 h 1354"/>
                <a:gd name="T100" fmla="*/ 0 w 949"/>
                <a:gd name="T101" fmla="*/ 883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9" h="1354">
                  <a:moveTo>
                    <a:pt x="196" y="38"/>
                  </a:moveTo>
                  <a:lnTo>
                    <a:pt x="287" y="0"/>
                  </a:lnTo>
                  <a:lnTo>
                    <a:pt x="942" y="333"/>
                  </a:lnTo>
                  <a:lnTo>
                    <a:pt x="948" y="654"/>
                  </a:lnTo>
                  <a:lnTo>
                    <a:pt x="936" y="659"/>
                  </a:lnTo>
                  <a:lnTo>
                    <a:pt x="920" y="668"/>
                  </a:lnTo>
                  <a:lnTo>
                    <a:pt x="907" y="659"/>
                  </a:lnTo>
                  <a:lnTo>
                    <a:pt x="887" y="659"/>
                  </a:lnTo>
                  <a:lnTo>
                    <a:pt x="871" y="671"/>
                  </a:lnTo>
                  <a:lnTo>
                    <a:pt x="871" y="691"/>
                  </a:lnTo>
                  <a:lnTo>
                    <a:pt x="880" y="701"/>
                  </a:lnTo>
                  <a:lnTo>
                    <a:pt x="871" y="721"/>
                  </a:lnTo>
                  <a:lnTo>
                    <a:pt x="844" y="756"/>
                  </a:lnTo>
                  <a:lnTo>
                    <a:pt x="836" y="755"/>
                  </a:lnTo>
                  <a:lnTo>
                    <a:pt x="822" y="769"/>
                  </a:lnTo>
                  <a:lnTo>
                    <a:pt x="822" y="781"/>
                  </a:lnTo>
                  <a:lnTo>
                    <a:pt x="832" y="790"/>
                  </a:lnTo>
                  <a:lnTo>
                    <a:pt x="824" y="807"/>
                  </a:lnTo>
                  <a:lnTo>
                    <a:pt x="807" y="818"/>
                  </a:lnTo>
                  <a:lnTo>
                    <a:pt x="804" y="828"/>
                  </a:lnTo>
                  <a:lnTo>
                    <a:pt x="818" y="837"/>
                  </a:lnTo>
                  <a:lnTo>
                    <a:pt x="821" y="853"/>
                  </a:lnTo>
                  <a:lnTo>
                    <a:pt x="812" y="867"/>
                  </a:lnTo>
                  <a:lnTo>
                    <a:pt x="786" y="894"/>
                  </a:lnTo>
                  <a:lnTo>
                    <a:pt x="786" y="912"/>
                  </a:lnTo>
                  <a:lnTo>
                    <a:pt x="796" y="923"/>
                  </a:lnTo>
                  <a:lnTo>
                    <a:pt x="816" y="909"/>
                  </a:lnTo>
                  <a:lnTo>
                    <a:pt x="825" y="911"/>
                  </a:lnTo>
                  <a:lnTo>
                    <a:pt x="825" y="923"/>
                  </a:lnTo>
                  <a:lnTo>
                    <a:pt x="816" y="929"/>
                  </a:lnTo>
                  <a:lnTo>
                    <a:pt x="827" y="937"/>
                  </a:lnTo>
                  <a:lnTo>
                    <a:pt x="821" y="948"/>
                  </a:lnTo>
                  <a:lnTo>
                    <a:pt x="829" y="961"/>
                  </a:lnTo>
                  <a:lnTo>
                    <a:pt x="830" y="983"/>
                  </a:lnTo>
                  <a:lnTo>
                    <a:pt x="833" y="998"/>
                  </a:lnTo>
                  <a:lnTo>
                    <a:pt x="864" y="1006"/>
                  </a:lnTo>
                  <a:lnTo>
                    <a:pt x="871" y="1018"/>
                  </a:lnTo>
                  <a:lnTo>
                    <a:pt x="864" y="1030"/>
                  </a:lnTo>
                  <a:lnTo>
                    <a:pt x="864" y="1041"/>
                  </a:lnTo>
                  <a:lnTo>
                    <a:pt x="859" y="1051"/>
                  </a:lnTo>
                  <a:lnTo>
                    <a:pt x="838" y="1061"/>
                  </a:lnTo>
                  <a:lnTo>
                    <a:pt x="829" y="1054"/>
                  </a:lnTo>
                  <a:lnTo>
                    <a:pt x="809" y="1054"/>
                  </a:lnTo>
                  <a:lnTo>
                    <a:pt x="793" y="1065"/>
                  </a:lnTo>
                  <a:lnTo>
                    <a:pt x="774" y="1076"/>
                  </a:lnTo>
                  <a:lnTo>
                    <a:pt x="770" y="1088"/>
                  </a:lnTo>
                  <a:lnTo>
                    <a:pt x="770" y="1099"/>
                  </a:lnTo>
                  <a:lnTo>
                    <a:pt x="761" y="1102"/>
                  </a:lnTo>
                  <a:lnTo>
                    <a:pt x="748" y="1126"/>
                  </a:lnTo>
                  <a:lnTo>
                    <a:pt x="738" y="1126"/>
                  </a:lnTo>
                  <a:lnTo>
                    <a:pt x="732" y="1122"/>
                  </a:lnTo>
                  <a:lnTo>
                    <a:pt x="720" y="1136"/>
                  </a:lnTo>
                  <a:lnTo>
                    <a:pt x="722" y="1148"/>
                  </a:lnTo>
                  <a:lnTo>
                    <a:pt x="709" y="1155"/>
                  </a:lnTo>
                  <a:lnTo>
                    <a:pt x="706" y="1171"/>
                  </a:lnTo>
                  <a:lnTo>
                    <a:pt x="709" y="1181"/>
                  </a:lnTo>
                  <a:lnTo>
                    <a:pt x="705" y="1194"/>
                  </a:lnTo>
                  <a:lnTo>
                    <a:pt x="691" y="1201"/>
                  </a:lnTo>
                  <a:lnTo>
                    <a:pt x="676" y="1212"/>
                  </a:lnTo>
                  <a:lnTo>
                    <a:pt x="645" y="1217"/>
                  </a:lnTo>
                  <a:lnTo>
                    <a:pt x="622" y="1220"/>
                  </a:lnTo>
                  <a:lnTo>
                    <a:pt x="602" y="1217"/>
                  </a:lnTo>
                  <a:lnTo>
                    <a:pt x="589" y="1210"/>
                  </a:lnTo>
                  <a:lnTo>
                    <a:pt x="570" y="1213"/>
                  </a:lnTo>
                  <a:lnTo>
                    <a:pt x="558" y="1210"/>
                  </a:lnTo>
                  <a:lnTo>
                    <a:pt x="546" y="1217"/>
                  </a:lnTo>
                  <a:lnTo>
                    <a:pt x="544" y="1230"/>
                  </a:lnTo>
                  <a:lnTo>
                    <a:pt x="558" y="1247"/>
                  </a:lnTo>
                  <a:lnTo>
                    <a:pt x="567" y="1247"/>
                  </a:lnTo>
                  <a:lnTo>
                    <a:pt x="570" y="1258"/>
                  </a:lnTo>
                  <a:lnTo>
                    <a:pt x="547" y="1275"/>
                  </a:lnTo>
                  <a:lnTo>
                    <a:pt x="537" y="1287"/>
                  </a:lnTo>
                  <a:lnTo>
                    <a:pt x="515" y="1287"/>
                  </a:lnTo>
                  <a:lnTo>
                    <a:pt x="466" y="1298"/>
                  </a:lnTo>
                  <a:lnTo>
                    <a:pt x="446" y="1311"/>
                  </a:lnTo>
                  <a:lnTo>
                    <a:pt x="423" y="1321"/>
                  </a:lnTo>
                  <a:lnTo>
                    <a:pt x="402" y="1336"/>
                  </a:lnTo>
                  <a:lnTo>
                    <a:pt x="388" y="1339"/>
                  </a:lnTo>
                  <a:lnTo>
                    <a:pt x="381" y="1331"/>
                  </a:lnTo>
                  <a:lnTo>
                    <a:pt x="376" y="1313"/>
                  </a:lnTo>
                  <a:lnTo>
                    <a:pt x="367" y="1305"/>
                  </a:lnTo>
                  <a:lnTo>
                    <a:pt x="358" y="1314"/>
                  </a:lnTo>
                  <a:lnTo>
                    <a:pt x="358" y="1330"/>
                  </a:lnTo>
                  <a:lnTo>
                    <a:pt x="347" y="1348"/>
                  </a:lnTo>
                  <a:lnTo>
                    <a:pt x="326" y="1350"/>
                  </a:lnTo>
                  <a:lnTo>
                    <a:pt x="312" y="1353"/>
                  </a:lnTo>
                  <a:lnTo>
                    <a:pt x="297" y="1353"/>
                  </a:lnTo>
                  <a:lnTo>
                    <a:pt x="294" y="1336"/>
                  </a:lnTo>
                  <a:lnTo>
                    <a:pt x="284" y="1327"/>
                  </a:lnTo>
                  <a:lnTo>
                    <a:pt x="284" y="1313"/>
                  </a:lnTo>
                  <a:lnTo>
                    <a:pt x="271" y="1291"/>
                  </a:lnTo>
                  <a:lnTo>
                    <a:pt x="258" y="1270"/>
                  </a:lnTo>
                  <a:lnTo>
                    <a:pt x="246" y="1259"/>
                  </a:lnTo>
                  <a:lnTo>
                    <a:pt x="217" y="1227"/>
                  </a:lnTo>
                  <a:lnTo>
                    <a:pt x="187" y="1201"/>
                  </a:lnTo>
                  <a:lnTo>
                    <a:pt x="173" y="1197"/>
                  </a:lnTo>
                  <a:lnTo>
                    <a:pt x="170" y="1188"/>
                  </a:lnTo>
                  <a:lnTo>
                    <a:pt x="162" y="1181"/>
                  </a:lnTo>
                  <a:lnTo>
                    <a:pt x="159" y="1172"/>
                  </a:lnTo>
                  <a:lnTo>
                    <a:pt x="159" y="1158"/>
                  </a:lnTo>
                  <a:lnTo>
                    <a:pt x="164" y="1151"/>
                  </a:lnTo>
                  <a:lnTo>
                    <a:pt x="165" y="1137"/>
                  </a:lnTo>
                  <a:lnTo>
                    <a:pt x="177" y="1136"/>
                  </a:lnTo>
                  <a:lnTo>
                    <a:pt x="191" y="1136"/>
                  </a:lnTo>
                  <a:lnTo>
                    <a:pt x="199" y="1139"/>
                  </a:lnTo>
                  <a:lnTo>
                    <a:pt x="214" y="1137"/>
                  </a:lnTo>
                  <a:lnTo>
                    <a:pt x="226" y="1139"/>
                  </a:lnTo>
                  <a:lnTo>
                    <a:pt x="235" y="1137"/>
                  </a:lnTo>
                  <a:lnTo>
                    <a:pt x="254" y="1139"/>
                  </a:lnTo>
                  <a:lnTo>
                    <a:pt x="263" y="1143"/>
                  </a:lnTo>
                  <a:lnTo>
                    <a:pt x="274" y="1146"/>
                  </a:lnTo>
                  <a:lnTo>
                    <a:pt x="283" y="1140"/>
                  </a:lnTo>
                  <a:lnTo>
                    <a:pt x="277" y="1137"/>
                  </a:lnTo>
                  <a:lnTo>
                    <a:pt x="254" y="1119"/>
                  </a:lnTo>
                  <a:lnTo>
                    <a:pt x="249" y="1102"/>
                  </a:lnTo>
                  <a:lnTo>
                    <a:pt x="237" y="1096"/>
                  </a:lnTo>
                  <a:lnTo>
                    <a:pt x="222" y="1074"/>
                  </a:lnTo>
                  <a:lnTo>
                    <a:pt x="222" y="1059"/>
                  </a:lnTo>
                  <a:lnTo>
                    <a:pt x="231" y="1048"/>
                  </a:lnTo>
                  <a:lnTo>
                    <a:pt x="237" y="1027"/>
                  </a:lnTo>
                  <a:lnTo>
                    <a:pt x="229" y="1018"/>
                  </a:lnTo>
                  <a:lnTo>
                    <a:pt x="229" y="1010"/>
                  </a:lnTo>
                  <a:lnTo>
                    <a:pt x="232" y="1003"/>
                  </a:lnTo>
                  <a:lnTo>
                    <a:pt x="234" y="990"/>
                  </a:lnTo>
                  <a:lnTo>
                    <a:pt x="225" y="969"/>
                  </a:lnTo>
                  <a:lnTo>
                    <a:pt x="220" y="955"/>
                  </a:lnTo>
                  <a:lnTo>
                    <a:pt x="214" y="946"/>
                  </a:lnTo>
                  <a:lnTo>
                    <a:pt x="209" y="923"/>
                  </a:lnTo>
                  <a:lnTo>
                    <a:pt x="191" y="906"/>
                  </a:lnTo>
                  <a:lnTo>
                    <a:pt x="151" y="886"/>
                  </a:lnTo>
                  <a:lnTo>
                    <a:pt x="150" y="885"/>
                  </a:lnTo>
                  <a:lnTo>
                    <a:pt x="139" y="865"/>
                  </a:lnTo>
                  <a:lnTo>
                    <a:pt x="118" y="837"/>
                  </a:lnTo>
                  <a:lnTo>
                    <a:pt x="107" y="834"/>
                  </a:lnTo>
                  <a:lnTo>
                    <a:pt x="101" y="732"/>
                  </a:lnTo>
                  <a:lnTo>
                    <a:pt x="102" y="721"/>
                  </a:lnTo>
                  <a:lnTo>
                    <a:pt x="112" y="721"/>
                  </a:lnTo>
                  <a:lnTo>
                    <a:pt x="121" y="718"/>
                  </a:lnTo>
                  <a:lnTo>
                    <a:pt x="125" y="709"/>
                  </a:lnTo>
                  <a:lnTo>
                    <a:pt x="260" y="571"/>
                  </a:lnTo>
                  <a:lnTo>
                    <a:pt x="257" y="452"/>
                  </a:lnTo>
                  <a:lnTo>
                    <a:pt x="278" y="299"/>
                  </a:lnTo>
                  <a:lnTo>
                    <a:pt x="290" y="287"/>
                  </a:lnTo>
                  <a:lnTo>
                    <a:pt x="292" y="257"/>
                  </a:lnTo>
                  <a:lnTo>
                    <a:pt x="238" y="192"/>
                  </a:lnTo>
                  <a:lnTo>
                    <a:pt x="243" y="182"/>
                  </a:lnTo>
                  <a:lnTo>
                    <a:pt x="245" y="160"/>
                  </a:lnTo>
                  <a:lnTo>
                    <a:pt x="205" y="49"/>
                  </a:lnTo>
                  <a:lnTo>
                    <a:pt x="196" y="38"/>
                  </a:lnTo>
                  <a:close/>
                  <a:moveTo>
                    <a:pt x="26" y="874"/>
                  </a:moveTo>
                  <a:lnTo>
                    <a:pt x="20" y="886"/>
                  </a:lnTo>
                  <a:lnTo>
                    <a:pt x="8" y="889"/>
                  </a:lnTo>
                  <a:lnTo>
                    <a:pt x="0" y="883"/>
                  </a:lnTo>
                  <a:lnTo>
                    <a:pt x="26" y="874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40" name="Freeform 137"/>
            <p:cNvSpPr>
              <a:spLocks noChangeArrowheads="1"/>
            </p:cNvSpPr>
            <p:nvPr/>
          </p:nvSpPr>
          <p:spPr bwMode="auto">
            <a:xfrm>
              <a:off x="4838700" y="3881438"/>
              <a:ext cx="446088" cy="347662"/>
            </a:xfrm>
            <a:custGeom>
              <a:avLst/>
              <a:gdLst>
                <a:gd name="T0" fmla="*/ 263 w 1241"/>
                <a:gd name="T1" fmla="*/ 942 h 967"/>
                <a:gd name="T2" fmla="*/ 229 w 1241"/>
                <a:gd name="T3" fmla="*/ 919 h 967"/>
                <a:gd name="T4" fmla="*/ 195 w 1241"/>
                <a:gd name="T5" fmla="*/ 911 h 967"/>
                <a:gd name="T6" fmla="*/ 183 w 1241"/>
                <a:gd name="T7" fmla="*/ 925 h 967"/>
                <a:gd name="T8" fmla="*/ 151 w 1241"/>
                <a:gd name="T9" fmla="*/ 904 h 967"/>
                <a:gd name="T10" fmla="*/ 159 w 1241"/>
                <a:gd name="T11" fmla="*/ 874 h 967"/>
                <a:gd name="T12" fmla="*/ 151 w 1241"/>
                <a:gd name="T13" fmla="*/ 859 h 967"/>
                <a:gd name="T14" fmla="*/ 107 w 1241"/>
                <a:gd name="T15" fmla="*/ 873 h 967"/>
                <a:gd name="T16" fmla="*/ 78 w 1241"/>
                <a:gd name="T17" fmla="*/ 818 h 967"/>
                <a:gd name="T18" fmla="*/ 0 w 1241"/>
                <a:gd name="T19" fmla="*/ 743 h 967"/>
                <a:gd name="T20" fmla="*/ 13 w 1241"/>
                <a:gd name="T21" fmla="*/ 705 h 967"/>
                <a:gd name="T22" fmla="*/ 38 w 1241"/>
                <a:gd name="T23" fmla="*/ 699 h 967"/>
                <a:gd name="T24" fmla="*/ 113 w 1241"/>
                <a:gd name="T25" fmla="*/ 694 h 967"/>
                <a:gd name="T26" fmla="*/ 168 w 1241"/>
                <a:gd name="T27" fmla="*/ 683 h 967"/>
                <a:gd name="T28" fmla="*/ 208 w 1241"/>
                <a:gd name="T29" fmla="*/ 668 h 967"/>
                <a:gd name="T30" fmla="*/ 257 w 1241"/>
                <a:gd name="T31" fmla="*/ 654 h 967"/>
                <a:gd name="T32" fmla="*/ 302 w 1241"/>
                <a:gd name="T33" fmla="*/ 615 h 967"/>
                <a:gd name="T34" fmla="*/ 318 w 1241"/>
                <a:gd name="T35" fmla="*/ 578 h 967"/>
                <a:gd name="T36" fmla="*/ 327 w 1241"/>
                <a:gd name="T37" fmla="*/ 347 h 967"/>
                <a:gd name="T38" fmla="*/ 552 w 1241"/>
                <a:gd name="T39" fmla="*/ 226 h 967"/>
                <a:gd name="T40" fmla="*/ 1058 w 1241"/>
                <a:gd name="T41" fmla="*/ 35 h 967"/>
                <a:gd name="T42" fmla="*/ 1144 w 1241"/>
                <a:gd name="T43" fmla="*/ 20 h 967"/>
                <a:gd name="T44" fmla="*/ 1193 w 1241"/>
                <a:gd name="T45" fmla="*/ 142 h 967"/>
                <a:gd name="T46" fmla="*/ 1186 w 1241"/>
                <a:gd name="T47" fmla="*/ 174 h 967"/>
                <a:gd name="T48" fmla="*/ 1238 w 1241"/>
                <a:gd name="T49" fmla="*/ 269 h 967"/>
                <a:gd name="T50" fmla="*/ 1205 w 1241"/>
                <a:gd name="T51" fmla="*/ 434 h 967"/>
                <a:gd name="T52" fmla="*/ 1073 w 1241"/>
                <a:gd name="T53" fmla="*/ 691 h 967"/>
                <a:gd name="T54" fmla="*/ 1060 w 1241"/>
                <a:gd name="T55" fmla="*/ 703 h 967"/>
                <a:gd name="T56" fmla="*/ 1049 w 1241"/>
                <a:gd name="T57" fmla="*/ 714 h 967"/>
                <a:gd name="T58" fmla="*/ 1040 w 1241"/>
                <a:gd name="T59" fmla="*/ 810 h 967"/>
                <a:gd name="T60" fmla="*/ 1027 w 1241"/>
                <a:gd name="T61" fmla="*/ 835 h 967"/>
                <a:gd name="T62" fmla="*/ 1008 w 1241"/>
                <a:gd name="T63" fmla="*/ 833 h 967"/>
                <a:gd name="T64" fmla="*/ 992 w 1241"/>
                <a:gd name="T65" fmla="*/ 845 h 967"/>
                <a:gd name="T66" fmla="*/ 974 w 1241"/>
                <a:gd name="T67" fmla="*/ 856 h 967"/>
                <a:gd name="T68" fmla="*/ 939 w 1241"/>
                <a:gd name="T69" fmla="*/ 859 h 967"/>
                <a:gd name="T70" fmla="*/ 890 w 1241"/>
                <a:gd name="T71" fmla="*/ 845 h 967"/>
                <a:gd name="T72" fmla="*/ 836 w 1241"/>
                <a:gd name="T73" fmla="*/ 850 h 967"/>
                <a:gd name="T74" fmla="*/ 777 w 1241"/>
                <a:gd name="T75" fmla="*/ 852 h 967"/>
                <a:gd name="T76" fmla="*/ 736 w 1241"/>
                <a:gd name="T77" fmla="*/ 894 h 967"/>
                <a:gd name="T78" fmla="*/ 688 w 1241"/>
                <a:gd name="T79" fmla="*/ 878 h 967"/>
                <a:gd name="T80" fmla="*/ 645 w 1241"/>
                <a:gd name="T81" fmla="*/ 861 h 967"/>
                <a:gd name="T82" fmla="*/ 629 w 1241"/>
                <a:gd name="T83" fmla="*/ 849 h 967"/>
                <a:gd name="T84" fmla="*/ 601 w 1241"/>
                <a:gd name="T85" fmla="*/ 838 h 967"/>
                <a:gd name="T86" fmla="*/ 576 w 1241"/>
                <a:gd name="T87" fmla="*/ 845 h 967"/>
                <a:gd name="T88" fmla="*/ 553 w 1241"/>
                <a:gd name="T89" fmla="*/ 852 h 967"/>
                <a:gd name="T90" fmla="*/ 535 w 1241"/>
                <a:gd name="T91" fmla="*/ 865 h 967"/>
                <a:gd name="T92" fmla="*/ 501 w 1241"/>
                <a:gd name="T93" fmla="*/ 830 h 967"/>
                <a:gd name="T94" fmla="*/ 469 w 1241"/>
                <a:gd name="T95" fmla="*/ 812 h 967"/>
                <a:gd name="T96" fmla="*/ 446 w 1241"/>
                <a:gd name="T97" fmla="*/ 804 h 967"/>
                <a:gd name="T98" fmla="*/ 416 w 1241"/>
                <a:gd name="T99" fmla="*/ 798 h 967"/>
                <a:gd name="T100" fmla="*/ 394 w 1241"/>
                <a:gd name="T101" fmla="*/ 804 h 967"/>
                <a:gd name="T102" fmla="*/ 364 w 1241"/>
                <a:gd name="T103" fmla="*/ 804 h 967"/>
                <a:gd name="T104" fmla="*/ 335 w 1241"/>
                <a:gd name="T105" fmla="*/ 807 h 967"/>
                <a:gd name="T106" fmla="*/ 319 w 1241"/>
                <a:gd name="T107" fmla="*/ 815 h 967"/>
                <a:gd name="T108" fmla="*/ 298 w 1241"/>
                <a:gd name="T109" fmla="*/ 838 h 967"/>
                <a:gd name="T110" fmla="*/ 301 w 1241"/>
                <a:gd name="T111" fmla="*/ 850 h 967"/>
                <a:gd name="T112" fmla="*/ 301 w 1241"/>
                <a:gd name="T113" fmla="*/ 870 h 967"/>
                <a:gd name="T114" fmla="*/ 307 w 1241"/>
                <a:gd name="T115" fmla="*/ 888 h 967"/>
                <a:gd name="T116" fmla="*/ 276 w 1241"/>
                <a:gd name="T117" fmla="*/ 907 h 967"/>
                <a:gd name="T118" fmla="*/ 273 w 1241"/>
                <a:gd name="T119" fmla="*/ 923 h 967"/>
                <a:gd name="T120" fmla="*/ 292 w 1241"/>
                <a:gd name="T121" fmla="*/ 946 h 967"/>
                <a:gd name="T122" fmla="*/ 281 w 1241"/>
                <a:gd name="T123" fmla="*/ 966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1" h="967">
                  <a:moveTo>
                    <a:pt x="281" y="966"/>
                  </a:moveTo>
                  <a:lnTo>
                    <a:pt x="263" y="942"/>
                  </a:lnTo>
                  <a:lnTo>
                    <a:pt x="244" y="939"/>
                  </a:lnTo>
                  <a:lnTo>
                    <a:pt x="229" y="919"/>
                  </a:lnTo>
                  <a:lnTo>
                    <a:pt x="203" y="896"/>
                  </a:lnTo>
                  <a:lnTo>
                    <a:pt x="195" y="911"/>
                  </a:lnTo>
                  <a:lnTo>
                    <a:pt x="198" y="920"/>
                  </a:lnTo>
                  <a:lnTo>
                    <a:pt x="183" y="925"/>
                  </a:lnTo>
                  <a:lnTo>
                    <a:pt x="169" y="926"/>
                  </a:lnTo>
                  <a:lnTo>
                    <a:pt x="151" y="904"/>
                  </a:lnTo>
                  <a:lnTo>
                    <a:pt x="160" y="891"/>
                  </a:lnTo>
                  <a:lnTo>
                    <a:pt x="159" y="874"/>
                  </a:lnTo>
                  <a:lnTo>
                    <a:pt x="153" y="868"/>
                  </a:lnTo>
                  <a:lnTo>
                    <a:pt x="151" y="859"/>
                  </a:lnTo>
                  <a:lnTo>
                    <a:pt x="142" y="855"/>
                  </a:lnTo>
                  <a:lnTo>
                    <a:pt x="107" y="873"/>
                  </a:lnTo>
                  <a:lnTo>
                    <a:pt x="79" y="852"/>
                  </a:lnTo>
                  <a:lnTo>
                    <a:pt x="78" y="818"/>
                  </a:lnTo>
                  <a:lnTo>
                    <a:pt x="0" y="767"/>
                  </a:lnTo>
                  <a:lnTo>
                    <a:pt x="0" y="743"/>
                  </a:lnTo>
                  <a:lnTo>
                    <a:pt x="10" y="728"/>
                  </a:lnTo>
                  <a:lnTo>
                    <a:pt x="13" y="705"/>
                  </a:lnTo>
                  <a:lnTo>
                    <a:pt x="18" y="694"/>
                  </a:lnTo>
                  <a:lnTo>
                    <a:pt x="38" y="699"/>
                  </a:lnTo>
                  <a:lnTo>
                    <a:pt x="93" y="693"/>
                  </a:lnTo>
                  <a:lnTo>
                    <a:pt x="113" y="694"/>
                  </a:lnTo>
                  <a:lnTo>
                    <a:pt x="133" y="683"/>
                  </a:lnTo>
                  <a:lnTo>
                    <a:pt x="168" y="683"/>
                  </a:lnTo>
                  <a:lnTo>
                    <a:pt x="185" y="683"/>
                  </a:lnTo>
                  <a:lnTo>
                    <a:pt x="208" y="668"/>
                  </a:lnTo>
                  <a:lnTo>
                    <a:pt x="232" y="667"/>
                  </a:lnTo>
                  <a:lnTo>
                    <a:pt x="257" y="654"/>
                  </a:lnTo>
                  <a:lnTo>
                    <a:pt x="298" y="631"/>
                  </a:lnTo>
                  <a:lnTo>
                    <a:pt x="302" y="615"/>
                  </a:lnTo>
                  <a:lnTo>
                    <a:pt x="305" y="586"/>
                  </a:lnTo>
                  <a:lnTo>
                    <a:pt x="318" y="578"/>
                  </a:lnTo>
                  <a:lnTo>
                    <a:pt x="324" y="505"/>
                  </a:lnTo>
                  <a:lnTo>
                    <a:pt x="327" y="347"/>
                  </a:lnTo>
                  <a:lnTo>
                    <a:pt x="452" y="318"/>
                  </a:lnTo>
                  <a:lnTo>
                    <a:pt x="552" y="226"/>
                  </a:lnTo>
                  <a:lnTo>
                    <a:pt x="916" y="0"/>
                  </a:lnTo>
                  <a:lnTo>
                    <a:pt x="1058" y="35"/>
                  </a:lnTo>
                  <a:lnTo>
                    <a:pt x="1072" y="51"/>
                  </a:lnTo>
                  <a:lnTo>
                    <a:pt x="1144" y="20"/>
                  </a:lnTo>
                  <a:lnTo>
                    <a:pt x="1153" y="31"/>
                  </a:lnTo>
                  <a:lnTo>
                    <a:pt x="1193" y="142"/>
                  </a:lnTo>
                  <a:lnTo>
                    <a:pt x="1191" y="164"/>
                  </a:lnTo>
                  <a:lnTo>
                    <a:pt x="1186" y="174"/>
                  </a:lnTo>
                  <a:lnTo>
                    <a:pt x="1240" y="239"/>
                  </a:lnTo>
                  <a:lnTo>
                    <a:pt x="1238" y="269"/>
                  </a:lnTo>
                  <a:lnTo>
                    <a:pt x="1226" y="281"/>
                  </a:lnTo>
                  <a:lnTo>
                    <a:pt x="1205" y="434"/>
                  </a:lnTo>
                  <a:lnTo>
                    <a:pt x="1208" y="553"/>
                  </a:lnTo>
                  <a:lnTo>
                    <a:pt x="1073" y="691"/>
                  </a:lnTo>
                  <a:lnTo>
                    <a:pt x="1069" y="700"/>
                  </a:lnTo>
                  <a:lnTo>
                    <a:pt x="1060" y="703"/>
                  </a:lnTo>
                  <a:lnTo>
                    <a:pt x="1050" y="703"/>
                  </a:lnTo>
                  <a:lnTo>
                    <a:pt x="1049" y="714"/>
                  </a:lnTo>
                  <a:lnTo>
                    <a:pt x="1055" y="816"/>
                  </a:lnTo>
                  <a:lnTo>
                    <a:pt x="1040" y="810"/>
                  </a:lnTo>
                  <a:lnTo>
                    <a:pt x="1031" y="826"/>
                  </a:lnTo>
                  <a:lnTo>
                    <a:pt x="1027" y="835"/>
                  </a:lnTo>
                  <a:lnTo>
                    <a:pt x="1020" y="839"/>
                  </a:lnTo>
                  <a:lnTo>
                    <a:pt x="1008" y="833"/>
                  </a:lnTo>
                  <a:lnTo>
                    <a:pt x="997" y="836"/>
                  </a:lnTo>
                  <a:lnTo>
                    <a:pt x="992" y="845"/>
                  </a:lnTo>
                  <a:lnTo>
                    <a:pt x="976" y="852"/>
                  </a:lnTo>
                  <a:lnTo>
                    <a:pt x="974" y="856"/>
                  </a:lnTo>
                  <a:lnTo>
                    <a:pt x="948" y="865"/>
                  </a:lnTo>
                  <a:lnTo>
                    <a:pt x="939" y="859"/>
                  </a:lnTo>
                  <a:lnTo>
                    <a:pt x="916" y="858"/>
                  </a:lnTo>
                  <a:lnTo>
                    <a:pt x="890" y="845"/>
                  </a:lnTo>
                  <a:lnTo>
                    <a:pt x="853" y="841"/>
                  </a:lnTo>
                  <a:lnTo>
                    <a:pt x="836" y="850"/>
                  </a:lnTo>
                  <a:lnTo>
                    <a:pt x="794" y="847"/>
                  </a:lnTo>
                  <a:lnTo>
                    <a:pt x="777" y="852"/>
                  </a:lnTo>
                  <a:lnTo>
                    <a:pt x="755" y="881"/>
                  </a:lnTo>
                  <a:lnTo>
                    <a:pt x="736" y="894"/>
                  </a:lnTo>
                  <a:lnTo>
                    <a:pt x="720" y="890"/>
                  </a:lnTo>
                  <a:lnTo>
                    <a:pt x="688" y="878"/>
                  </a:lnTo>
                  <a:lnTo>
                    <a:pt x="671" y="876"/>
                  </a:lnTo>
                  <a:lnTo>
                    <a:pt x="645" y="861"/>
                  </a:lnTo>
                  <a:lnTo>
                    <a:pt x="629" y="855"/>
                  </a:lnTo>
                  <a:lnTo>
                    <a:pt x="629" y="849"/>
                  </a:lnTo>
                  <a:lnTo>
                    <a:pt x="615" y="838"/>
                  </a:lnTo>
                  <a:lnTo>
                    <a:pt x="601" y="838"/>
                  </a:lnTo>
                  <a:lnTo>
                    <a:pt x="598" y="841"/>
                  </a:lnTo>
                  <a:lnTo>
                    <a:pt x="576" y="845"/>
                  </a:lnTo>
                  <a:lnTo>
                    <a:pt x="564" y="850"/>
                  </a:lnTo>
                  <a:lnTo>
                    <a:pt x="553" y="852"/>
                  </a:lnTo>
                  <a:lnTo>
                    <a:pt x="544" y="862"/>
                  </a:lnTo>
                  <a:lnTo>
                    <a:pt x="535" y="865"/>
                  </a:lnTo>
                  <a:lnTo>
                    <a:pt x="519" y="856"/>
                  </a:lnTo>
                  <a:lnTo>
                    <a:pt x="501" y="830"/>
                  </a:lnTo>
                  <a:lnTo>
                    <a:pt x="493" y="821"/>
                  </a:lnTo>
                  <a:lnTo>
                    <a:pt x="469" y="812"/>
                  </a:lnTo>
                  <a:lnTo>
                    <a:pt x="457" y="810"/>
                  </a:lnTo>
                  <a:lnTo>
                    <a:pt x="446" y="804"/>
                  </a:lnTo>
                  <a:lnTo>
                    <a:pt x="425" y="801"/>
                  </a:lnTo>
                  <a:lnTo>
                    <a:pt x="416" y="798"/>
                  </a:lnTo>
                  <a:lnTo>
                    <a:pt x="402" y="798"/>
                  </a:lnTo>
                  <a:lnTo>
                    <a:pt x="394" y="804"/>
                  </a:lnTo>
                  <a:lnTo>
                    <a:pt x="370" y="804"/>
                  </a:lnTo>
                  <a:lnTo>
                    <a:pt x="364" y="804"/>
                  </a:lnTo>
                  <a:lnTo>
                    <a:pt x="351" y="804"/>
                  </a:lnTo>
                  <a:lnTo>
                    <a:pt x="335" y="807"/>
                  </a:lnTo>
                  <a:lnTo>
                    <a:pt x="328" y="812"/>
                  </a:lnTo>
                  <a:lnTo>
                    <a:pt x="319" y="815"/>
                  </a:lnTo>
                  <a:lnTo>
                    <a:pt x="301" y="829"/>
                  </a:lnTo>
                  <a:lnTo>
                    <a:pt x="298" y="838"/>
                  </a:lnTo>
                  <a:lnTo>
                    <a:pt x="301" y="845"/>
                  </a:lnTo>
                  <a:lnTo>
                    <a:pt x="301" y="850"/>
                  </a:lnTo>
                  <a:lnTo>
                    <a:pt x="298" y="856"/>
                  </a:lnTo>
                  <a:lnTo>
                    <a:pt x="301" y="870"/>
                  </a:lnTo>
                  <a:lnTo>
                    <a:pt x="307" y="878"/>
                  </a:lnTo>
                  <a:lnTo>
                    <a:pt x="307" y="888"/>
                  </a:lnTo>
                  <a:lnTo>
                    <a:pt x="293" y="888"/>
                  </a:lnTo>
                  <a:lnTo>
                    <a:pt x="276" y="907"/>
                  </a:lnTo>
                  <a:lnTo>
                    <a:pt x="279" y="914"/>
                  </a:lnTo>
                  <a:lnTo>
                    <a:pt x="273" y="923"/>
                  </a:lnTo>
                  <a:lnTo>
                    <a:pt x="283" y="946"/>
                  </a:lnTo>
                  <a:lnTo>
                    <a:pt x="292" y="946"/>
                  </a:lnTo>
                  <a:lnTo>
                    <a:pt x="293" y="955"/>
                  </a:lnTo>
                  <a:lnTo>
                    <a:pt x="281" y="96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41" name="Freeform 138"/>
            <p:cNvSpPr>
              <a:spLocks noChangeArrowheads="1"/>
            </p:cNvSpPr>
            <p:nvPr/>
          </p:nvSpPr>
          <p:spPr bwMode="auto">
            <a:xfrm>
              <a:off x="4914900" y="4168775"/>
              <a:ext cx="334963" cy="287338"/>
            </a:xfrm>
            <a:custGeom>
              <a:avLst/>
              <a:gdLst>
                <a:gd name="T0" fmla="*/ 876 w 932"/>
                <a:gd name="T1" fmla="*/ 49 h 799"/>
                <a:gd name="T2" fmla="*/ 820 w 932"/>
                <a:gd name="T3" fmla="*/ 28 h 799"/>
                <a:gd name="T4" fmla="*/ 797 w 932"/>
                <a:gd name="T5" fmla="*/ 35 h 799"/>
                <a:gd name="T6" fmla="*/ 765 w 932"/>
                <a:gd name="T7" fmla="*/ 54 h 799"/>
                <a:gd name="T8" fmla="*/ 728 w 932"/>
                <a:gd name="T9" fmla="*/ 61 h 799"/>
                <a:gd name="T10" fmla="*/ 642 w 932"/>
                <a:gd name="T11" fmla="*/ 43 h 799"/>
                <a:gd name="T12" fmla="*/ 566 w 932"/>
                <a:gd name="T13" fmla="*/ 54 h 799"/>
                <a:gd name="T14" fmla="*/ 509 w 932"/>
                <a:gd name="T15" fmla="*/ 92 h 799"/>
                <a:gd name="T16" fmla="*/ 434 w 932"/>
                <a:gd name="T17" fmla="*/ 63 h 799"/>
                <a:gd name="T18" fmla="*/ 404 w 932"/>
                <a:gd name="T19" fmla="*/ 40 h 799"/>
                <a:gd name="T20" fmla="*/ 365 w 932"/>
                <a:gd name="T21" fmla="*/ 47 h 799"/>
                <a:gd name="T22" fmla="*/ 333 w 932"/>
                <a:gd name="T23" fmla="*/ 64 h 799"/>
                <a:gd name="T24" fmla="*/ 290 w 932"/>
                <a:gd name="T25" fmla="*/ 32 h 799"/>
                <a:gd name="T26" fmla="*/ 246 w 932"/>
                <a:gd name="T27" fmla="*/ 12 h 799"/>
                <a:gd name="T28" fmla="*/ 205 w 932"/>
                <a:gd name="T29" fmla="*/ 0 h 799"/>
                <a:gd name="T30" fmla="*/ 159 w 932"/>
                <a:gd name="T31" fmla="*/ 6 h 799"/>
                <a:gd name="T32" fmla="*/ 124 w 932"/>
                <a:gd name="T33" fmla="*/ 9 h 799"/>
                <a:gd name="T34" fmla="*/ 90 w 932"/>
                <a:gd name="T35" fmla="*/ 31 h 799"/>
                <a:gd name="T36" fmla="*/ 90 w 932"/>
                <a:gd name="T37" fmla="*/ 52 h 799"/>
                <a:gd name="T38" fmla="*/ 96 w 932"/>
                <a:gd name="T39" fmla="*/ 80 h 799"/>
                <a:gd name="T40" fmla="*/ 65 w 932"/>
                <a:gd name="T41" fmla="*/ 109 h 799"/>
                <a:gd name="T42" fmla="*/ 72 w 932"/>
                <a:gd name="T43" fmla="*/ 148 h 799"/>
                <a:gd name="T44" fmla="*/ 67 w 932"/>
                <a:gd name="T45" fmla="*/ 170 h 799"/>
                <a:gd name="T46" fmla="*/ 90 w 932"/>
                <a:gd name="T47" fmla="*/ 217 h 799"/>
                <a:gd name="T48" fmla="*/ 94 w 932"/>
                <a:gd name="T49" fmla="*/ 275 h 799"/>
                <a:gd name="T50" fmla="*/ 70 w 932"/>
                <a:gd name="T51" fmla="*/ 294 h 799"/>
                <a:gd name="T52" fmla="*/ 72 w 932"/>
                <a:gd name="T53" fmla="*/ 320 h 799"/>
                <a:gd name="T54" fmla="*/ 46 w 932"/>
                <a:gd name="T55" fmla="*/ 361 h 799"/>
                <a:gd name="T56" fmla="*/ 21 w 932"/>
                <a:gd name="T57" fmla="*/ 384 h 799"/>
                <a:gd name="T58" fmla="*/ 3 w 932"/>
                <a:gd name="T59" fmla="*/ 413 h 799"/>
                <a:gd name="T60" fmla="*/ 1 w 932"/>
                <a:gd name="T61" fmla="*/ 448 h 799"/>
                <a:gd name="T62" fmla="*/ 4 w 932"/>
                <a:gd name="T63" fmla="*/ 474 h 799"/>
                <a:gd name="T64" fmla="*/ 6 w 932"/>
                <a:gd name="T65" fmla="*/ 529 h 799"/>
                <a:gd name="T66" fmla="*/ 4 w 932"/>
                <a:gd name="T67" fmla="*/ 596 h 799"/>
                <a:gd name="T68" fmla="*/ 64 w 932"/>
                <a:gd name="T69" fmla="*/ 608 h 799"/>
                <a:gd name="T70" fmla="*/ 177 w 932"/>
                <a:gd name="T71" fmla="*/ 711 h 799"/>
                <a:gd name="T72" fmla="*/ 197 w 932"/>
                <a:gd name="T73" fmla="*/ 770 h 799"/>
                <a:gd name="T74" fmla="*/ 325 w 932"/>
                <a:gd name="T75" fmla="*/ 793 h 799"/>
                <a:gd name="T76" fmla="*/ 390 w 932"/>
                <a:gd name="T77" fmla="*/ 775 h 799"/>
                <a:gd name="T78" fmla="*/ 431 w 932"/>
                <a:gd name="T79" fmla="*/ 754 h 799"/>
                <a:gd name="T80" fmla="*/ 453 w 932"/>
                <a:gd name="T81" fmla="*/ 766 h 799"/>
                <a:gd name="T82" fmla="*/ 483 w 932"/>
                <a:gd name="T83" fmla="*/ 711 h 799"/>
                <a:gd name="T84" fmla="*/ 488 w 932"/>
                <a:gd name="T85" fmla="*/ 668 h 799"/>
                <a:gd name="T86" fmla="*/ 515 w 932"/>
                <a:gd name="T87" fmla="*/ 634 h 799"/>
                <a:gd name="T88" fmla="*/ 546 w 932"/>
                <a:gd name="T89" fmla="*/ 592 h 799"/>
                <a:gd name="T90" fmla="*/ 575 w 932"/>
                <a:gd name="T91" fmla="*/ 572 h 799"/>
                <a:gd name="T92" fmla="*/ 609 w 932"/>
                <a:gd name="T93" fmla="*/ 582 h 799"/>
                <a:gd name="T94" fmla="*/ 647 w 932"/>
                <a:gd name="T95" fmla="*/ 616 h 799"/>
                <a:gd name="T96" fmla="*/ 685 w 932"/>
                <a:gd name="T97" fmla="*/ 592 h 799"/>
                <a:gd name="T98" fmla="*/ 703 w 932"/>
                <a:gd name="T99" fmla="*/ 572 h 799"/>
                <a:gd name="T100" fmla="*/ 719 w 932"/>
                <a:gd name="T101" fmla="*/ 526 h 799"/>
                <a:gd name="T102" fmla="*/ 743 w 932"/>
                <a:gd name="T103" fmla="*/ 475 h 799"/>
                <a:gd name="T104" fmla="*/ 787 w 932"/>
                <a:gd name="T105" fmla="*/ 430 h 799"/>
                <a:gd name="T106" fmla="*/ 792 w 932"/>
                <a:gd name="T107" fmla="*/ 376 h 799"/>
                <a:gd name="T108" fmla="*/ 841 w 932"/>
                <a:gd name="T109" fmla="*/ 341 h 799"/>
                <a:gd name="T110" fmla="*/ 841 w 932"/>
                <a:gd name="T111" fmla="*/ 289 h 799"/>
                <a:gd name="T112" fmla="*/ 872 w 932"/>
                <a:gd name="T113" fmla="*/ 238 h 799"/>
                <a:gd name="T114" fmla="*/ 899 w 932"/>
                <a:gd name="T115" fmla="*/ 220 h 799"/>
                <a:gd name="T116" fmla="*/ 931 w 932"/>
                <a:gd name="T117" fmla="*/ 188 h 799"/>
                <a:gd name="T118" fmla="*/ 919 w 932"/>
                <a:gd name="T119" fmla="*/ 145 h 799"/>
                <a:gd name="T120" fmla="*/ 898 w 932"/>
                <a:gd name="T121" fmla="*/ 102 h 799"/>
                <a:gd name="T122" fmla="*/ 888 w 932"/>
                <a:gd name="T123" fmla="*/ 70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2" h="799">
                  <a:moveTo>
                    <a:pt x="888" y="70"/>
                  </a:moveTo>
                  <a:lnTo>
                    <a:pt x="887" y="69"/>
                  </a:lnTo>
                  <a:lnTo>
                    <a:pt x="876" y="49"/>
                  </a:lnTo>
                  <a:lnTo>
                    <a:pt x="855" y="21"/>
                  </a:lnTo>
                  <a:lnTo>
                    <a:pt x="829" y="12"/>
                  </a:lnTo>
                  <a:lnTo>
                    <a:pt x="820" y="28"/>
                  </a:lnTo>
                  <a:lnTo>
                    <a:pt x="816" y="37"/>
                  </a:lnTo>
                  <a:lnTo>
                    <a:pt x="809" y="41"/>
                  </a:lnTo>
                  <a:lnTo>
                    <a:pt x="797" y="35"/>
                  </a:lnTo>
                  <a:lnTo>
                    <a:pt x="786" y="38"/>
                  </a:lnTo>
                  <a:lnTo>
                    <a:pt x="781" y="47"/>
                  </a:lnTo>
                  <a:lnTo>
                    <a:pt x="765" y="54"/>
                  </a:lnTo>
                  <a:lnTo>
                    <a:pt x="757" y="70"/>
                  </a:lnTo>
                  <a:lnTo>
                    <a:pt x="745" y="73"/>
                  </a:lnTo>
                  <a:lnTo>
                    <a:pt x="728" y="61"/>
                  </a:lnTo>
                  <a:lnTo>
                    <a:pt x="705" y="60"/>
                  </a:lnTo>
                  <a:lnTo>
                    <a:pt x="679" y="47"/>
                  </a:lnTo>
                  <a:lnTo>
                    <a:pt x="642" y="43"/>
                  </a:lnTo>
                  <a:lnTo>
                    <a:pt x="625" y="52"/>
                  </a:lnTo>
                  <a:lnTo>
                    <a:pt x="583" y="49"/>
                  </a:lnTo>
                  <a:lnTo>
                    <a:pt x="566" y="54"/>
                  </a:lnTo>
                  <a:lnTo>
                    <a:pt x="544" y="83"/>
                  </a:lnTo>
                  <a:lnTo>
                    <a:pt x="525" y="96"/>
                  </a:lnTo>
                  <a:lnTo>
                    <a:pt x="509" y="92"/>
                  </a:lnTo>
                  <a:lnTo>
                    <a:pt x="477" y="80"/>
                  </a:lnTo>
                  <a:lnTo>
                    <a:pt x="460" y="78"/>
                  </a:lnTo>
                  <a:lnTo>
                    <a:pt x="434" y="63"/>
                  </a:lnTo>
                  <a:lnTo>
                    <a:pt x="418" y="57"/>
                  </a:lnTo>
                  <a:lnTo>
                    <a:pt x="418" y="51"/>
                  </a:lnTo>
                  <a:lnTo>
                    <a:pt x="404" y="40"/>
                  </a:lnTo>
                  <a:lnTo>
                    <a:pt x="390" y="40"/>
                  </a:lnTo>
                  <a:lnTo>
                    <a:pt x="387" y="43"/>
                  </a:lnTo>
                  <a:lnTo>
                    <a:pt x="365" y="47"/>
                  </a:lnTo>
                  <a:lnTo>
                    <a:pt x="353" y="52"/>
                  </a:lnTo>
                  <a:lnTo>
                    <a:pt x="342" y="54"/>
                  </a:lnTo>
                  <a:lnTo>
                    <a:pt x="333" y="64"/>
                  </a:lnTo>
                  <a:lnTo>
                    <a:pt x="324" y="67"/>
                  </a:lnTo>
                  <a:lnTo>
                    <a:pt x="308" y="58"/>
                  </a:lnTo>
                  <a:lnTo>
                    <a:pt x="290" y="32"/>
                  </a:lnTo>
                  <a:lnTo>
                    <a:pt x="282" y="23"/>
                  </a:lnTo>
                  <a:lnTo>
                    <a:pt x="258" y="14"/>
                  </a:lnTo>
                  <a:lnTo>
                    <a:pt x="246" y="12"/>
                  </a:lnTo>
                  <a:lnTo>
                    <a:pt x="235" y="6"/>
                  </a:lnTo>
                  <a:lnTo>
                    <a:pt x="214" y="3"/>
                  </a:lnTo>
                  <a:lnTo>
                    <a:pt x="205" y="0"/>
                  </a:lnTo>
                  <a:lnTo>
                    <a:pt x="191" y="0"/>
                  </a:lnTo>
                  <a:lnTo>
                    <a:pt x="183" y="6"/>
                  </a:lnTo>
                  <a:lnTo>
                    <a:pt x="159" y="6"/>
                  </a:lnTo>
                  <a:lnTo>
                    <a:pt x="153" y="6"/>
                  </a:lnTo>
                  <a:lnTo>
                    <a:pt x="140" y="6"/>
                  </a:lnTo>
                  <a:lnTo>
                    <a:pt x="124" y="9"/>
                  </a:lnTo>
                  <a:lnTo>
                    <a:pt x="117" y="14"/>
                  </a:lnTo>
                  <a:lnTo>
                    <a:pt x="108" y="17"/>
                  </a:lnTo>
                  <a:lnTo>
                    <a:pt x="90" y="31"/>
                  </a:lnTo>
                  <a:lnTo>
                    <a:pt x="87" y="40"/>
                  </a:lnTo>
                  <a:lnTo>
                    <a:pt x="90" y="47"/>
                  </a:lnTo>
                  <a:lnTo>
                    <a:pt x="90" y="52"/>
                  </a:lnTo>
                  <a:lnTo>
                    <a:pt x="87" y="58"/>
                  </a:lnTo>
                  <a:lnTo>
                    <a:pt x="90" y="72"/>
                  </a:lnTo>
                  <a:lnTo>
                    <a:pt x="96" y="80"/>
                  </a:lnTo>
                  <a:lnTo>
                    <a:pt x="96" y="90"/>
                  </a:lnTo>
                  <a:lnTo>
                    <a:pt x="82" y="90"/>
                  </a:lnTo>
                  <a:lnTo>
                    <a:pt x="65" y="109"/>
                  </a:lnTo>
                  <a:lnTo>
                    <a:pt x="68" y="116"/>
                  </a:lnTo>
                  <a:lnTo>
                    <a:pt x="62" y="125"/>
                  </a:lnTo>
                  <a:lnTo>
                    <a:pt x="72" y="148"/>
                  </a:lnTo>
                  <a:lnTo>
                    <a:pt x="81" y="148"/>
                  </a:lnTo>
                  <a:lnTo>
                    <a:pt x="82" y="157"/>
                  </a:lnTo>
                  <a:lnTo>
                    <a:pt x="67" y="170"/>
                  </a:lnTo>
                  <a:lnTo>
                    <a:pt x="64" y="187"/>
                  </a:lnTo>
                  <a:lnTo>
                    <a:pt x="67" y="199"/>
                  </a:lnTo>
                  <a:lnTo>
                    <a:pt x="90" y="217"/>
                  </a:lnTo>
                  <a:lnTo>
                    <a:pt x="90" y="237"/>
                  </a:lnTo>
                  <a:lnTo>
                    <a:pt x="99" y="266"/>
                  </a:lnTo>
                  <a:lnTo>
                    <a:pt x="94" y="275"/>
                  </a:lnTo>
                  <a:lnTo>
                    <a:pt x="78" y="275"/>
                  </a:lnTo>
                  <a:lnTo>
                    <a:pt x="72" y="286"/>
                  </a:lnTo>
                  <a:lnTo>
                    <a:pt x="70" y="294"/>
                  </a:lnTo>
                  <a:lnTo>
                    <a:pt x="87" y="312"/>
                  </a:lnTo>
                  <a:lnTo>
                    <a:pt x="84" y="320"/>
                  </a:lnTo>
                  <a:lnTo>
                    <a:pt x="72" y="320"/>
                  </a:lnTo>
                  <a:lnTo>
                    <a:pt x="61" y="329"/>
                  </a:lnTo>
                  <a:lnTo>
                    <a:pt x="56" y="341"/>
                  </a:lnTo>
                  <a:lnTo>
                    <a:pt x="46" y="361"/>
                  </a:lnTo>
                  <a:lnTo>
                    <a:pt x="38" y="376"/>
                  </a:lnTo>
                  <a:lnTo>
                    <a:pt x="30" y="382"/>
                  </a:lnTo>
                  <a:lnTo>
                    <a:pt x="21" y="384"/>
                  </a:lnTo>
                  <a:lnTo>
                    <a:pt x="7" y="388"/>
                  </a:lnTo>
                  <a:lnTo>
                    <a:pt x="1" y="397"/>
                  </a:lnTo>
                  <a:lnTo>
                    <a:pt x="3" y="413"/>
                  </a:lnTo>
                  <a:lnTo>
                    <a:pt x="1" y="425"/>
                  </a:lnTo>
                  <a:lnTo>
                    <a:pt x="0" y="442"/>
                  </a:lnTo>
                  <a:lnTo>
                    <a:pt x="1" y="448"/>
                  </a:lnTo>
                  <a:lnTo>
                    <a:pt x="3" y="462"/>
                  </a:lnTo>
                  <a:lnTo>
                    <a:pt x="1" y="468"/>
                  </a:lnTo>
                  <a:lnTo>
                    <a:pt x="4" y="474"/>
                  </a:lnTo>
                  <a:lnTo>
                    <a:pt x="4" y="483"/>
                  </a:lnTo>
                  <a:lnTo>
                    <a:pt x="1" y="495"/>
                  </a:lnTo>
                  <a:lnTo>
                    <a:pt x="6" y="529"/>
                  </a:lnTo>
                  <a:lnTo>
                    <a:pt x="4" y="541"/>
                  </a:lnTo>
                  <a:lnTo>
                    <a:pt x="7" y="555"/>
                  </a:lnTo>
                  <a:lnTo>
                    <a:pt x="4" y="596"/>
                  </a:lnTo>
                  <a:lnTo>
                    <a:pt x="7" y="611"/>
                  </a:lnTo>
                  <a:lnTo>
                    <a:pt x="38" y="618"/>
                  </a:lnTo>
                  <a:lnTo>
                    <a:pt x="64" y="608"/>
                  </a:lnTo>
                  <a:lnTo>
                    <a:pt x="124" y="639"/>
                  </a:lnTo>
                  <a:lnTo>
                    <a:pt x="157" y="671"/>
                  </a:lnTo>
                  <a:lnTo>
                    <a:pt x="177" y="711"/>
                  </a:lnTo>
                  <a:lnTo>
                    <a:pt x="177" y="737"/>
                  </a:lnTo>
                  <a:lnTo>
                    <a:pt x="188" y="743"/>
                  </a:lnTo>
                  <a:lnTo>
                    <a:pt x="197" y="770"/>
                  </a:lnTo>
                  <a:lnTo>
                    <a:pt x="218" y="790"/>
                  </a:lnTo>
                  <a:lnTo>
                    <a:pt x="247" y="798"/>
                  </a:lnTo>
                  <a:lnTo>
                    <a:pt x="325" y="793"/>
                  </a:lnTo>
                  <a:lnTo>
                    <a:pt x="342" y="784"/>
                  </a:lnTo>
                  <a:lnTo>
                    <a:pt x="354" y="789"/>
                  </a:lnTo>
                  <a:lnTo>
                    <a:pt x="390" y="775"/>
                  </a:lnTo>
                  <a:lnTo>
                    <a:pt x="402" y="781"/>
                  </a:lnTo>
                  <a:lnTo>
                    <a:pt x="424" y="777"/>
                  </a:lnTo>
                  <a:lnTo>
                    <a:pt x="431" y="754"/>
                  </a:lnTo>
                  <a:lnTo>
                    <a:pt x="447" y="769"/>
                  </a:lnTo>
                  <a:lnTo>
                    <a:pt x="453" y="764"/>
                  </a:lnTo>
                  <a:lnTo>
                    <a:pt x="453" y="766"/>
                  </a:lnTo>
                  <a:lnTo>
                    <a:pt x="453" y="755"/>
                  </a:lnTo>
                  <a:lnTo>
                    <a:pt x="474" y="731"/>
                  </a:lnTo>
                  <a:lnTo>
                    <a:pt x="483" y="711"/>
                  </a:lnTo>
                  <a:lnTo>
                    <a:pt x="480" y="691"/>
                  </a:lnTo>
                  <a:lnTo>
                    <a:pt x="479" y="674"/>
                  </a:lnTo>
                  <a:lnTo>
                    <a:pt x="488" y="668"/>
                  </a:lnTo>
                  <a:lnTo>
                    <a:pt x="488" y="656"/>
                  </a:lnTo>
                  <a:lnTo>
                    <a:pt x="502" y="644"/>
                  </a:lnTo>
                  <a:lnTo>
                    <a:pt x="515" y="634"/>
                  </a:lnTo>
                  <a:lnTo>
                    <a:pt x="523" y="625"/>
                  </a:lnTo>
                  <a:lnTo>
                    <a:pt x="547" y="607"/>
                  </a:lnTo>
                  <a:lnTo>
                    <a:pt x="546" y="592"/>
                  </a:lnTo>
                  <a:lnTo>
                    <a:pt x="549" y="582"/>
                  </a:lnTo>
                  <a:lnTo>
                    <a:pt x="567" y="582"/>
                  </a:lnTo>
                  <a:lnTo>
                    <a:pt x="575" y="572"/>
                  </a:lnTo>
                  <a:lnTo>
                    <a:pt x="580" y="576"/>
                  </a:lnTo>
                  <a:lnTo>
                    <a:pt x="601" y="582"/>
                  </a:lnTo>
                  <a:lnTo>
                    <a:pt x="609" y="582"/>
                  </a:lnTo>
                  <a:lnTo>
                    <a:pt x="625" y="590"/>
                  </a:lnTo>
                  <a:lnTo>
                    <a:pt x="633" y="605"/>
                  </a:lnTo>
                  <a:lnTo>
                    <a:pt x="647" y="616"/>
                  </a:lnTo>
                  <a:lnTo>
                    <a:pt x="658" y="621"/>
                  </a:lnTo>
                  <a:lnTo>
                    <a:pt x="674" y="610"/>
                  </a:lnTo>
                  <a:lnTo>
                    <a:pt x="685" y="592"/>
                  </a:lnTo>
                  <a:lnTo>
                    <a:pt x="685" y="586"/>
                  </a:lnTo>
                  <a:lnTo>
                    <a:pt x="691" y="576"/>
                  </a:lnTo>
                  <a:lnTo>
                    <a:pt x="703" y="572"/>
                  </a:lnTo>
                  <a:lnTo>
                    <a:pt x="713" y="556"/>
                  </a:lnTo>
                  <a:lnTo>
                    <a:pt x="713" y="546"/>
                  </a:lnTo>
                  <a:lnTo>
                    <a:pt x="719" y="526"/>
                  </a:lnTo>
                  <a:lnTo>
                    <a:pt x="743" y="501"/>
                  </a:lnTo>
                  <a:lnTo>
                    <a:pt x="746" y="488"/>
                  </a:lnTo>
                  <a:lnTo>
                    <a:pt x="743" y="475"/>
                  </a:lnTo>
                  <a:lnTo>
                    <a:pt x="751" y="463"/>
                  </a:lnTo>
                  <a:lnTo>
                    <a:pt x="772" y="440"/>
                  </a:lnTo>
                  <a:lnTo>
                    <a:pt x="787" y="430"/>
                  </a:lnTo>
                  <a:lnTo>
                    <a:pt x="789" y="413"/>
                  </a:lnTo>
                  <a:lnTo>
                    <a:pt x="795" y="401"/>
                  </a:lnTo>
                  <a:lnTo>
                    <a:pt x="792" y="376"/>
                  </a:lnTo>
                  <a:lnTo>
                    <a:pt x="804" y="365"/>
                  </a:lnTo>
                  <a:lnTo>
                    <a:pt x="826" y="359"/>
                  </a:lnTo>
                  <a:lnTo>
                    <a:pt x="841" y="341"/>
                  </a:lnTo>
                  <a:lnTo>
                    <a:pt x="844" y="323"/>
                  </a:lnTo>
                  <a:lnTo>
                    <a:pt x="844" y="301"/>
                  </a:lnTo>
                  <a:lnTo>
                    <a:pt x="841" y="289"/>
                  </a:lnTo>
                  <a:lnTo>
                    <a:pt x="850" y="274"/>
                  </a:lnTo>
                  <a:lnTo>
                    <a:pt x="864" y="246"/>
                  </a:lnTo>
                  <a:lnTo>
                    <a:pt x="872" y="238"/>
                  </a:lnTo>
                  <a:lnTo>
                    <a:pt x="875" y="232"/>
                  </a:lnTo>
                  <a:lnTo>
                    <a:pt x="890" y="219"/>
                  </a:lnTo>
                  <a:lnTo>
                    <a:pt x="899" y="220"/>
                  </a:lnTo>
                  <a:lnTo>
                    <a:pt x="910" y="208"/>
                  </a:lnTo>
                  <a:lnTo>
                    <a:pt x="930" y="199"/>
                  </a:lnTo>
                  <a:lnTo>
                    <a:pt x="931" y="188"/>
                  </a:lnTo>
                  <a:lnTo>
                    <a:pt x="925" y="167"/>
                  </a:lnTo>
                  <a:lnTo>
                    <a:pt x="924" y="159"/>
                  </a:lnTo>
                  <a:lnTo>
                    <a:pt x="919" y="145"/>
                  </a:lnTo>
                  <a:lnTo>
                    <a:pt x="904" y="141"/>
                  </a:lnTo>
                  <a:lnTo>
                    <a:pt x="898" y="127"/>
                  </a:lnTo>
                  <a:lnTo>
                    <a:pt x="898" y="102"/>
                  </a:lnTo>
                  <a:lnTo>
                    <a:pt x="896" y="90"/>
                  </a:lnTo>
                  <a:lnTo>
                    <a:pt x="888" y="69"/>
                  </a:lnTo>
                  <a:lnTo>
                    <a:pt x="888" y="7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42" name="Freeform 139"/>
            <p:cNvSpPr>
              <a:spLocks noChangeArrowheads="1"/>
            </p:cNvSpPr>
            <p:nvPr/>
          </p:nvSpPr>
          <p:spPr bwMode="auto">
            <a:xfrm>
              <a:off x="5013325" y="4570413"/>
              <a:ext cx="9525" cy="9525"/>
            </a:xfrm>
            <a:custGeom>
              <a:avLst/>
              <a:gdLst>
                <a:gd name="T0" fmla="*/ 3 w 26"/>
                <a:gd name="T1" fmla="*/ 24 h 27"/>
                <a:gd name="T2" fmla="*/ 0 w 26"/>
                <a:gd name="T3" fmla="*/ 9 h 27"/>
                <a:gd name="T4" fmla="*/ 10 w 26"/>
                <a:gd name="T5" fmla="*/ 0 h 27"/>
                <a:gd name="T6" fmla="*/ 25 w 26"/>
                <a:gd name="T7" fmla="*/ 8 h 27"/>
                <a:gd name="T8" fmla="*/ 19 w 26"/>
                <a:gd name="T9" fmla="*/ 20 h 27"/>
                <a:gd name="T10" fmla="*/ 10 w 26"/>
                <a:gd name="T11" fmla="*/ 26 h 27"/>
                <a:gd name="T12" fmla="*/ 3 w 26"/>
                <a:gd name="T1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7">
                  <a:moveTo>
                    <a:pt x="3" y="24"/>
                  </a:moveTo>
                  <a:lnTo>
                    <a:pt x="0" y="9"/>
                  </a:lnTo>
                  <a:lnTo>
                    <a:pt x="10" y="0"/>
                  </a:lnTo>
                  <a:lnTo>
                    <a:pt x="25" y="8"/>
                  </a:lnTo>
                  <a:lnTo>
                    <a:pt x="19" y="20"/>
                  </a:lnTo>
                  <a:lnTo>
                    <a:pt x="10" y="26"/>
                  </a:lnTo>
                  <a:lnTo>
                    <a:pt x="3" y="24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43" name="Freeform 140"/>
            <p:cNvSpPr>
              <a:spLocks noChangeArrowheads="1"/>
            </p:cNvSpPr>
            <p:nvPr/>
          </p:nvSpPr>
          <p:spPr bwMode="auto">
            <a:xfrm>
              <a:off x="5068888" y="4465638"/>
              <a:ext cx="15875" cy="22225"/>
            </a:xfrm>
            <a:custGeom>
              <a:avLst/>
              <a:gdLst>
                <a:gd name="T0" fmla="*/ 0 w 42"/>
                <a:gd name="T1" fmla="*/ 49 h 61"/>
                <a:gd name="T2" fmla="*/ 0 w 42"/>
                <a:gd name="T3" fmla="*/ 37 h 61"/>
                <a:gd name="T4" fmla="*/ 10 w 42"/>
                <a:gd name="T5" fmla="*/ 37 h 61"/>
                <a:gd name="T6" fmla="*/ 17 w 42"/>
                <a:gd name="T7" fmla="*/ 17 h 61"/>
                <a:gd name="T8" fmla="*/ 35 w 42"/>
                <a:gd name="T9" fmla="*/ 0 h 61"/>
                <a:gd name="T10" fmla="*/ 40 w 42"/>
                <a:gd name="T11" fmla="*/ 6 h 61"/>
                <a:gd name="T12" fmla="*/ 41 w 42"/>
                <a:gd name="T13" fmla="*/ 29 h 61"/>
                <a:gd name="T14" fmla="*/ 30 w 42"/>
                <a:gd name="T15" fmla="*/ 60 h 61"/>
                <a:gd name="T16" fmla="*/ 15 w 42"/>
                <a:gd name="T17" fmla="*/ 58 h 61"/>
                <a:gd name="T18" fmla="*/ 0 w 42"/>
                <a:gd name="T1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1">
                  <a:moveTo>
                    <a:pt x="0" y="49"/>
                  </a:moveTo>
                  <a:lnTo>
                    <a:pt x="0" y="37"/>
                  </a:lnTo>
                  <a:lnTo>
                    <a:pt x="10" y="37"/>
                  </a:lnTo>
                  <a:lnTo>
                    <a:pt x="17" y="17"/>
                  </a:lnTo>
                  <a:lnTo>
                    <a:pt x="35" y="0"/>
                  </a:lnTo>
                  <a:lnTo>
                    <a:pt x="40" y="6"/>
                  </a:lnTo>
                  <a:lnTo>
                    <a:pt x="41" y="29"/>
                  </a:lnTo>
                  <a:lnTo>
                    <a:pt x="30" y="60"/>
                  </a:lnTo>
                  <a:lnTo>
                    <a:pt x="15" y="58"/>
                  </a:lnTo>
                  <a:lnTo>
                    <a:pt x="0" y="4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44" name="Freeform 141"/>
            <p:cNvSpPr>
              <a:spLocks noChangeArrowheads="1"/>
            </p:cNvSpPr>
            <p:nvPr/>
          </p:nvSpPr>
          <p:spPr bwMode="auto">
            <a:xfrm>
              <a:off x="5078413" y="4192588"/>
              <a:ext cx="222250" cy="334962"/>
            </a:xfrm>
            <a:custGeom>
              <a:avLst/>
              <a:gdLst>
                <a:gd name="T0" fmla="*/ 21 w 618"/>
                <a:gd name="T1" fmla="*/ 662 h 932"/>
                <a:gd name="T2" fmla="*/ 26 w 618"/>
                <a:gd name="T3" fmla="*/ 605 h 932"/>
                <a:gd name="T4" fmla="*/ 49 w 618"/>
                <a:gd name="T5" fmla="*/ 575 h 932"/>
                <a:gd name="T6" fmla="*/ 94 w 618"/>
                <a:gd name="T7" fmla="*/ 538 h 932"/>
                <a:gd name="T8" fmla="*/ 114 w 618"/>
                <a:gd name="T9" fmla="*/ 513 h 932"/>
                <a:gd name="T10" fmla="*/ 148 w 618"/>
                <a:gd name="T11" fmla="*/ 513 h 932"/>
                <a:gd name="T12" fmla="*/ 180 w 618"/>
                <a:gd name="T13" fmla="*/ 536 h 932"/>
                <a:gd name="T14" fmla="*/ 221 w 618"/>
                <a:gd name="T15" fmla="*/ 541 h 932"/>
                <a:gd name="T16" fmla="*/ 238 w 618"/>
                <a:gd name="T17" fmla="*/ 507 h 932"/>
                <a:gd name="T18" fmla="*/ 260 w 618"/>
                <a:gd name="T19" fmla="*/ 477 h 932"/>
                <a:gd name="T20" fmla="*/ 293 w 618"/>
                <a:gd name="T21" fmla="*/ 419 h 932"/>
                <a:gd name="T22" fmla="*/ 319 w 618"/>
                <a:gd name="T23" fmla="*/ 371 h 932"/>
                <a:gd name="T24" fmla="*/ 342 w 618"/>
                <a:gd name="T25" fmla="*/ 332 h 932"/>
                <a:gd name="T26" fmla="*/ 373 w 618"/>
                <a:gd name="T27" fmla="*/ 290 h 932"/>
                <a:gd name="T28" fmla="*/ 391 w 618"/>
                <a:gd name="T29" fmla="*/ 232 h 932"/>
                <a:gd name="T30" fmla="*/ 411 w 618"/>
                <a:gd name="T31" fmla="*/ 177 h 932"/>
                <a:gd name="T32" fmla="*/ 437 w 618"/>
                <a:gd name="T33" fmla="*/ 150 h 932"/>
                <a:gd name="T34" fmla="*/ 477 w 618"/>
                <a:gd name="T35" fmla="*/ 130 h 932"/>
                <a:gd name="T36" fmla="*/ 471 w 618"/>
                <a:gd name="T37" fmla="*/ 90 h 932"/>
                <a:gd name="T38" fmla="*/ 445 w 618"/>
                <a:gd name="T39" fmla="*/ 58 h 932"/>
                <a:gd name="T40" fmla="*/ 435 w 618"/>
                <a:gd name="T41" fmla="*/ 0 h 932"/>
                <a:gd name="T42" fmla="*/ 498 w 618"/>
                <a:gd name="T43" fmla="*/ 61 h 932"/>
                <a:gd name="T44" fmla="*/ 518 w 618"/>
                <a:gd name="T45" fmla="*/ 105 h 932"/>
                <a:gd name="T46" fmla="*/ 513 w 618"/>
                <a:gd name="T47" fmla="*/ 133 h 932"/>
                <a:gd name="T48" fmla="*/ 506 w 618"/>
                <a:gd name="T49" fmla="*/ 174 h 932"/>
                <a:gd name="T50" fmla="*/ 533 w 618"/>
                <a:gd name="T51" fmla="*/ 217 h 932"/>
                <a:gd name="T52" fmla="*/ 567 w 618"/>
                <a:gd name="T53" fmla="*/ 255 h 932"/>
                <a:gd name="T54" fmla="*/ 538 w 618"/>
                <a:gd name="T55" fmla="*/ 254 h 932"/>
                <a:gd name="T56" fmla="*/ 498 w 618"/>
                <a:gd name="T57" fmla="*/ 252 h 932"/>
                <a:gd name="T58" fmla="*/ 461 w 618"/>
                <a:gd name="T59" fmla="*/ 251 h 932"/>
                <a:gd name="T60" fmla="*/ 443 w 618"/>
                <a:gd name="T61" fmla="*/ 273 h 932"/>
                <a:gd name="T62" fmla="*/ 454 w 618"/>
                <a:gd name="T63" fmla="*/ 303 h 932"/>
                <a:gd name="T64" fmla="*/ 501 w 618"/>
                <a:gd name="T65" fmla="*/ 342 h 932"/>
                <a:gd name="T66" fmla="*/ 555 w 618"/>
                <a:gd name="T67" fmla="*/ 406 h 932"/>
                <a:gd name="T68" fmla="*/ 555 w 618"/>
                <a:gd name="T69" fmla="*/ 468 h 932"/>
                <a:gd name="T70" fmla="*/ 519 w 618"/>
                <a:gd name="T71" fmla="*/ 517 h 932"/>
                <a:gd name="T72" fmla="*/ 486 w 618"/>
                <a:gd name="T73" fmla="*/ 562 h 932"/>
                <a:gd name="T74" fmla="*/ 487 w 618"/>
                <a:gd name="T75" fmla="*/ 611 h 932"/>
                <a:gd name="T76" fmla="*/ 493 w 618"/>
                <a:gd name="T77" fmla="*/ 671 h 932"/>
                <a:gd name="T78" fmla="*/ 524 w 618"/>
                <a:gd name="T79" fmla="*/ 721 h 932"/>
                <a:gd name="T80" fmla="*/ 562 w 618"/>
                <a:gd name="T81" fmla="*/ 784 h 932"/>
                <a:gd name="T82" fmla="*/ 610 w 618"/>
                <a:gd name="T83" fmla="*/ 838 h 932"/>
                <a:gd name="T84" fmla="*/ 616 w 618"/>
                <a:gd name="T85" fmla="*/ 873 h 932"/>
                <a:gd name="T86" fmla="*/ 610 w 618"/>
                <a:gd name="T87" fmla="*/ 888 h 932"/>
                <a:gd name="T88" fmla="*/ 605 w 618"/>
                <a:gd name="T89" fmla="*/ 922 h 932"/>
                <a:gd name="T90" fmla="*/ 591 w 618"/>
                <a:gd name="T91" fmla="*/ 926 h 932"/>
                <a:gd name="T92" fmla="*/ 571 w 618"/>
                <a:gd name="T93" fmla="*/ 922 h 932"/>
                <a:gd name="T94" fmla="*/ 535 w 618"/>
                <a:gd name="T95" fmla="*/ 915 h 932"/>
                <a:gd name="T96" fmla="*/ 519 w 618"/>
                <a:gd name="T97" fmla="*/ 920 h 932"/>
                <a:gd name="T98" fmla="*/ 496 w 618"/>
                <a:gd name="T99" fmla="*/ 914 h 932"/>
                <a:gd name="T100" fmla="*/ 477 w 618"/>
                <a:gd name="T101" fmla="*/ 909 h 932"/>
                <a:gd name="T102" fmla="*/ 359 w 618"/>
                <a:gd name="T103" fmla="*/ 897 h 932"/>
                <a:gd name="T104" fmla="*/ 328 w 618"/>
                <a:gd name="T105" fmla="*/ 897 h 932"/>
                <a:gd name="T106" fmla="*/ 301 w 618"/>
                <a:gd name="T107" fmla="*/ 897 h 932"/>
                <a:gd name="T108" fmla="*/ 261 w 618"/>
                <a:gd name="T109" fmla="*/ 894 h 932"/>
                <a:gd name="T110" fmla="*/ 223 w 618"/>
                <a:gd name="T111" fmla="*/ 897 h 932"/>
                <a:gd name="T112" fmla="*/ 212 w 618"/>
                <a:gd name="T113" fmla="*/ 903 h 932"/>
                <a:gd name="T114" fmla="*/ 102 w 618"/>
                <a:gd name="T115" fmla="*/ 900 h 932"/>
                <a:gd name="T116" fmla="*/ 93 w 618"/>
                <a:gd name="T117" fmla="*/ 877 h 932"/>
                <a:gd name="T118" fmla="*/ 85 w 618"/>
                <a:gd name="T119" fmla="*/ 798 h 932"/>
                <a:gd name="T120" fmla="*/ 79 w 618"/>
                <a:gd name="T121" fmla="*/ 744 h 932"/>
                <a:gd name="T122" fmla="*/ 33 w 618"/>
                <a:gd name="T123" fmla="*/ 744 h 932"/>
                <a:gd name="T124" fmla="*/ 0 w 618"/>
                <a:gd name="T125" fmla="*/ 697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8" h="932">
                  <a:moveTo>
                    <a:pt x="0" y="697"/>
                  </a:moveTo>
                  <a:lnTo>
                    <a:pt x="0" y="686"/>
                  </a:lnTo>
                  <a:lnTo>
                    <a:pt x="21" y="662"/>
                  </a:lnTo>
                  <a:lnTo>
                    <a:pt x="30" y="642"/>
                  </a:lnTo>
                  <a:lnTo>
                    <a:pt x="27" y="622"/>
                  </a:lnTo>
                  <a:lnTo>
                    <a:pt x="26" y="605"/>
                  </a:lnTo>
                  <a:lnTo>
                    <a:pt x="35" y="599"/>
                  </a:lnTo>
                  <a:lnTo>
                    <a:pt x="35" y="587"/>
                  </a:lnTo>
                  <a:lnTo>
                    <a:pt x="49" y="575"/>
                  </a:lnTo>
                  <a:lnTo>
                    <a:pt x="62" y="565"/>
                  </a:lnTo>
                  <a:lnTo>
                    <a:pt x="70" y="556"/>
                  </a:lnTo>
                  <a:lnTo>
                    <a:pt x="94" y="538"/>
                  </a:lnTo>
                  <a:lnTo>
                    <a:pt x="93" y="523"/>
                  </a:lnTo>
                  <a:lnTo>
                    <a:pt x="96" y="513"/>
                  </a:lnTo>
                  <a:lnTo>
                    <a:pt x="114" y="513"/>
                  </a:lnTo>
                  <a:lnTo>
                    <a:pt x="122" y="503"/>
                  </a:lnTo>
                  <a:lnTo>
                    <a:pt x="127" y="507"/>
                  </a:lnTo>
                  <a:lnTo>
                    <a:pt x="148" y="513"/>
                  </a:lnTo>
                  <a:lnTo>
                    <a:pt x="156" y="513"/>
                  </a:lnTo>
                  <a:lnTo>
                    <a:pt x="172" y="521"/>
                  </a:lnTo>
                  <a:lnTo>
                    <a:pt x="180" y="536"/>
                  </a:lnTo>
                  <a:lnTo>
                    <a:pt x="194" y="547"/>
                  </a:lnTo>
                  <a:lnTo>
                    <a:pt x="205" y="552"/>
                  </a:lnTo>
                  <a:lnTo>
                    <a:pt x="221" y="541"/>
                  </a:lnTo>
                  <a:lnTo>
                    <a:pt x="232" y="523"/>
                  </a:lnTo>
                  <a:lnTo>
                    <a:pt x="232" y="517"/>
                  </a:lnTo>
                  <a:lnTo>
                    <a:pt x="238" y="507"/>
                  </a:lnTo>
                  <a:lnTo>
                    <a:pt x="250" y="503"/>
                  </a:lnTo>
                  <a:lnTo>
                    <a:pt x="260" y="487"/>
                  </a:lnTo>
                  <a:lnTo>
                    <a:pt x="260" y="477"/>
                  </a:lnTo>
                  <a:lnTo>
                    <a:pt x="266" y="457"/>
                  </a:lnTo>
                  <a:lnTo>
                    <a:pt x="290" y="432"/>
                  </a:lnTo>
                  <a:lnTo>
                    <a:pt x="293" y="419"/>
                  </a:lnTo>
                  <a:lnTo>
                    <a:pt x="290" y="406"/>
                  </a:lnTo>
                  <a:lnTo>
                    <a:pt x="298" y="394"/>
                  </a:lnTo>
                  <a:lnTo>
                    <a:pt x="319" y="371"/>
                  </a:lnTo>
                  <a:lnTo>
                    <a:pt x="334" y="361"/>
                  </a:lnTo>
                  <a:lnTo>
                    <a:pt x="336" y="344"/>
                  </a:lnTo>
                  <a:lnTo>
                    <a:pt x="342" y="332"/>
                  </a:lnTo>
                  <a:lnTo>
                    <a:pt x="339" y="307"/>
                  </a:lnTo>
                  <a:lnTo>
                    <a:pt x="351" y="296"/>
                  </a:lnTo>
                  <a:lnTo>
                    <a:pt x="373" y="290"/>
                  </a:lnTo>
                  <a:lnTo>
                    <a:pt x="388" y="272"/>
                  </a:lnTo>
                  <a:lnTo>
                    <a:pt x="391" y="254"/>
                  </a:lnTo>
                  <a:lnTo>
                    <a:pt x="391" y="232"/>
                  </a:lnTo>
                  <a:lnTo>
                    <a:pt x="388" y="220"/>
                  </a:lnTo>
                  <a:lnTo>
                    <a:pt x="397" y="205"/>
                  </a:lnTo>
                  <a:lnTo>
                    <a:pt x="411" y="177"/>
                  </a:lnTo>
                  <a:lnTo>
                    <a:pt x="419" y="169"/>
                  </a:lnTo>
                  <a:lnTo>
                    <a:pt x="422" y="163"/>
                  </a:lnTo>
                  <a:lnTo>
                    <a:pt x="437" y="150"/>
                  </a:lnTo>
                  <a:lnTo>
                    <a:pt x="446" y="151"/>
                  </a:lnTo>
                  <a:lnTo>
                    <a:pt x="457" y="139"/>
                  </a:lnTo>
                  <a:lnTo>
                    <a:pt x="477" y="130"/>
                  </a:lnTo>
                  <a:lnTo>
                    <a:pt x="478" y="119"/>
                  </a:lnTo>
                  <a:lnTo>
                    <a:pt x="472" y="98"/>
                  </a:lnTo>
                  <a:lnTo>
                    <a:pt x="471" y="90"/>
                  </a:lnTo>
                  <a:lnTo>
                    <a:pt x="466" y="76"/>
                  </a:lnTo>
                  <a:lnTo>
                    <a:pt x="451" y="72"/>
                  </a:lnTo>
                  <a:lnTo>
                    <a:pt x="445" y="58"/>
                  </a:lnTo>
                  <a:lnTo>
                    <a:pt x="445" y="33"/>
                  </a:lnTo>
                  <a:lnTo>
                    <a:pt x="443" y="21"/>
                  </a:lnTo>
                  <a:lnTo>
                    <a:pt x="435" y="0"/>
                  </a:lnTo>
                  <a:lnTo>
                    <a:pt x="475" y="21"/>
                  </a:lnTo>
                  <a:lnTo>
                    <a:pt x="493" y="38"/>
                  </a:lnTo>
                  <a:lnTo>
                    <a:pt x="498" y="61"/>
                  </a:lnTo>
                  <a:lnTo>
                    <a:pt x="504" y="70"/>
                  </a:lnTo>
                  <a:lnTo>
                    <a:pt x="509" y="84"/>
                  </a:lnTo>
                  <a:lnTo>
                    <a:pt x="518" y="105"/>
                  </a:lnTo>
                  <a:lnTo>
                    <a:pt x="516" y="118"/>
                  </a:lnTo>
                  <a:lnTo>
                    <a:pt x="513" y="125"/>
                  </a:lnTo>
                  <a:lnTo>
                    <a:pt x="513" y="133"/>
                  </a:lnTo>
                  <a:lnTo>
                    <a:pt x="521" y="142"/>
                  </a:lnTo>
                  <a:lnTo>
                    <a:pt x="515" y="163"/>
                  </a:lnTo>
                  <a:lnTo>
                    <a:pt x="506" y="174"/>
                  </a:lnTo>
                  <a:lnTo>
                    <a:pt x="506" y="189"/>
                  </a:lnTo>
                  <a:lnTo>
                    <a:pt x="521" y="211"/>
                  </a:lnTo>
                  <a:lnTo>
                    <a:pt x="533" y="217"/>
                  </a:lnTo>
                  <a:lnTo>
                    <a:pt x="538" y="234"/>
                  </a:lnTo>
                  <a:lnTo>
                    <a:pt x="561" y="252"/>
                  </a:lnTo>
                  <a:lnTo>
                    <a:pt x="567" y="255"/>
                  </a:lnTo>
                  <a:lnTo>
                    <a:pt x="558" y="261"/>
                  </a:lnTo>
                  <a:lnTo>
                    <a:pt x="547" y="258"/>
                  </a:lnTo>
                  <a:lnTo>
                    <a:pt x="538" y="254"/>
                  </a:lnTo>
                  <a:lnTo>
                    <a:pt x="519" y="252"/>
                  </a:lnTo>
                  <a:lnTo>
                    <a:pt x="510" y="254"/>
                  </a:lnTo>
                  <a:lnTo>
                    <a:pt x="498" y="252"/>
                  </a:lnTo>
                  <a:lnTo>
                    <a:pt x="483" y="254"/>
                  </a:lnTo>
                  <a:lnTo>
                    <a:pt x="475" y="251"/>
                  </a:lnTo>
                  <a:lnTo>
                    <a:pt x="461" y="251"/>
                  </a:lnTo>
                  <a:lnTo>
                    <a:pt x="449" y="252"/>
                  </a:lnTo>
                  <a:lnTo>
                    <a:pt x="448" y="266"/>
                  </a:lnTo>
                  <a:lnTo>
                    <a:pt x="443" y="273"/>
                  </a:lnTo>
                  <a:lnTo>
                    <a:pt x="443" y="287"/>
                  </a:lnTo>
                  <a:lnTo>
                    <a:pt x="446" y="296"/>
                  </a:lnTo>
                  <a:lnTo>
                    <a:pt x="454" y="303"/>
                  </a:lnTo>
                  <a:lnTo>
                    <a:pt x="457" y="312"/>
                  </a:lnTo>
                  <a:lnTo>
                    <a:pt x="471" y="316"/>
                  </a:lnTo>
                  <a:lnTo>
                    <a:pt x="501" y="342"/>
                  </a:lnTo>
                  <a:lnTo>
                    <a:pt x="530" y="374"/>
                  </a:lnTo>
                  <a:lnTo>
                    <a:pt x="542" y="385"/>
                  </a:lnTo>
                  <a:lnTo>
                    <a:pt x="555" y="406"/>
                  </a:lnTo>
                  <a:lnTo>
                    <a:pt x="568" y="428"/>
                  </a:lnTo>
                  <a:lnTo>
                    <a:pt x="568" y="446"/>
                  </a:lnTo>
                  <a:lnTo>
                    <a:pt x="555" y="468"/>
                  </a:lnTo>
                  <a:lnTo>
                    <a:pt x="542" y="472"/>
                  </a:lnTo>
                  <a:lnTo>
                    <a:pt x="535" y="489"/>
                  </a:lnTo>
                  <a:lnTo>
                    <a:pt x="519" y="517"/>
                  </a:lnTo>
                  <a:lnTo>
                    <a:pt x="512" y="536"/>
                  </a:lnTo>
                  <a:lnTo>
                    <a:pt x="495" y="559"/>
                  </a:lnTo>
                  <a:lnTo>
                    <a:pt x="486" y="562"/>
                  </a:lnTo>
                  <a:lnTo>
                    <a:pt x="478" y="573"/>
                  </a:lnTo>
                  <a:lnTo>
                    <a:pt x="481" y="590"/>
                  </a:lnTo>
                  <a:lnTo>
                    <a:pt x="487" y="611"/>
                  </a:lnTo>
                  <a:lnTo>
                    <a:pt x="484" y="633"/>
                  </a:lnTo>
                  <a:lnTo>
                    <a:pt x="490" y="653"/>
                  </a:lnTo>
                  <a:lnTo>
                    <a:pt x="493" y="671"/>
                  </a:lnTo>
                  <a:lnTo>
                    <a:pt x="493" y="705"/>
                  </a:lnTo>
                  <a:lnTo>
                    <a:pt x="501" y="709"/>
                  </a:lnTo>
                  <a:lnTo>
                    <a:pt x="524" y="721"/>
                  </a:lnTo>
                  <a:lnTo>
                    <a:pt x="536" y="737"/>
                  </a:lnTo>
                  <a:lnTo>
                    <a:pt x="542" y="755"/>
                  </a:lnTo>
                  <a:lnTo>
                    <a:pt x="562" y="784"/>
                  </a:lnTo>
                  <a:lnTo>
                    <a:pt x="574" y="807"/>
                  </a:lnTo>
                  <a:lnTo>
                    <a:pt x="584" y="818"/>
                  </a:lnTo>
                  <a:lnTo>
                    <a:pt x="610" y="838"/>
                  </a:lnTo>
                  <a:lnTo>
                    <a:pt x="613" y="853"/>
                  </a:lnTo>
                  <a:lnTo>
                    <a:pt x="611" y="867"/>
                  </a:lnTo>
                  <a:lnTo>
                    <a:pt x="616" y="873"/>
                  </a:lnTo>
                  <a:lnTo>
                    <a:pt x="617" y="874"/>
                  </a:lnTo>
                  <a:lnTo>
                    <a:pt x="616" y="877"/>
                  </a:lnTo>
                  <a:lnTo>
                    <a:pt x="610" y="888"/>
                  </a:lnTo>
                  <a:lnTo>
                    <a:pt x="602" y="902"/>
                  </a:lnTo>
                  <a:lnTo>
                    <a:pt x="597" y="908"/>
                  </a:lnTo>
                  <a:lnTo>
                    <a:pt x="605" y="922"/>
                  </a:lnTo>
                  <a:lnTo>
                    <a:pt x="604" y="929"/>
                  </a:lnTo>
                  <a:lnTo>
                    <a:pt x="594" y="931"/>
                  </a:lnTo>
                  <a:lnTo>
                    <a:pt x="591" y="926"/>
                  </a:lnTo>
                  <a:lnTo>
                    <a:pt x="585" y="928"/>
                  </a:lnTo>
                  <a:lnTo>
                    <a:pt x="579" y="925"/>
                  </a:lnTo>
                  <a:lnTo>
                    <a:pt x="571" y="922"/>
                  </a:lnTo>
                  <a:lnTo>
                    <a:pt x="555" y="922"/>
                  </a:lnTo>
                  <a:lnTo>
                    <a:pt x="547" y="925"/>
                  </a:lnTo>
                  <a:lnTo>
                    <a:pt x="535" y="915"/>
                  </a:lnTo>
                  <a:lnTo>
                    <a:pt x="530" y="914"/>
                  </a:lnTo>
                  <a:lnTo>
                    <a:pt x="527" y="919"/>
                  </a:lnTo>
                  <a:lnTo>
                    <a:pt x="519" y="920"/>
                  </a:lnTo>
                  <a:lnTo>
                    <a:pt x="513" y="914"/>
                  </a:lnTo>
                  <a:lnTo>
                    <a:pt x="504" y="911"/>
                  </a:lnTo>
                  <a:lnTo>
                    <a:pt x="496" y="914"/>
                  </a:lnTo>
                  <a:lnTo>
                    <a:pt x="487" y="905"/>
                  </a:lnTo>
                  <a:lnTo>
                    <a:pt x="480" y="905"/>
                  </a:lnTo>
                  <a:lnTo>
                    <a:pt x="477" y="909"/>
                  </a:lnTo>
                  <a:lnTo>
                    <a:pt x="467" y="905"/>
                  </a:lnTo>
                  <a:lnTo>
                    <a:pt x="363" y="903"/>
                  </a:lnTo>
                  <a:lnTo>
                    <a:pt x="359" y="897"/>
                  </a:lnTo>
                  <a:lnTo>
                    <a:pt x="353" y="897"/>
                  </a:lnTo>
                  <a:lnTo>
                    <a:pt x="348" y="899"/>
                  </a:lnTo>
                  <a:lnTo>
                    <a:pt x="328" y="897"/>
                  </a:lnTo>
                  <a:lnTo>
                    <a:pt x="325" y="894"/>
                  </a:lnTo>
                  <a:lnTo>
                    <a:pt x="315" y="894"/>
                  </a:lnTo>
                  <a:lnTo>
                    <a:pt x="301" y="897"/>
                  </a:lnTo>
                  <a:lnTo>
                    <a:pt x="295" y="894"/>
                  </a:lnTo>
                  <a:lnTo>
                    <a:pt x="269" y="893"/>
                  </a:lnTo>
                  <a:lnTo>
                    <a:pt x="261" y="894"/>
                  </a:lnTo>
                  <a:lnTo>
                    <a:pt x="240" y="894"/>
                  </a:lnTo>
                  <a:lnTo>
                    <a:pt x="231" y="897"/>
                  </a:lnTo>
                  <a:lnTo>
                    <a:pt x="223" y="897"/>
                  </a:lnTo>
                  <a:lnTo>
                    <a:pt x="215" y="900"/>
                  </a:lnTo>
                  <a:lnTo>
                    <a:pt x="212" y="905"/>
                  </a:lnTo>
                  <a:lnTo>
                    <a:pt x="212" y="903"/>
                  </a:lnTo>
                  <a:lnTo>
                    <a:pt x="116" y="905"/>
                  </a:lnTo>
                  <a:lnTo>
                    <a:pt x="111" y="900"/>
                  </a:lnTo>
                  <a:lnTo>
                    <a:pt x="102" y="900"/>
                  </a:lnTo>
                  <a:lnTo>
                    <a:pt x="91" y="903"/>
                  </a:lnTo>
                  <a:lnTo>
                    <a:pt x="104" y="889"/>
                  </a:lnTo>
                  <a:lnTo>
                    <a:pt x="93" y="877"/>
                  </a:lnTo>
                  <a:lnTo>
                    <a:pt x="104" y="850"/>
                  </a:lnTo>
                  <a:lnTo>
                    <a:pt x="101" y="818"/>
                  </a:lnTo>
                  <a:lnTo>
                    <a:pt x="85" y="798"/>
                  </a:lnTo>
                  <a:lnTo>
                    <a:pt x="85" y="775"/>
                  </a:lnTo>
                  <a:lnTo>
                    <a:pt x="91" y="764"/>
                  </a:lnTo>
                  <a:lnTo>
                    <a:pt x="79" y="744"/>
                  </a:lnTo>
                  <a:lnTo>
                    <a:pt x="55" y="755"/>
                  </a:lnTo>
                  <a:lnTo>
                    <a:pt x="47" y="746"/>
                  </a:lnTo>
                  <a:lnTo>
                    <a:pt x="33" y="744"/>
                  </a:lnTo>
                  <a:lnTo>
                    <a:pt x="24" y="695"/>
                  </a:lnTo>
                  <a:lnTo>
                    <a:pt x="10" y="701"/>
                  </a:lnTo>
                  <a:lnTo>
                    <a:pt x="0" y="69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45" name="Freeform 142"/>
            <p:cNvSpPr>
              <a:spLocks noChangeArrowheads="1"/>
            </p:cNvSpPr>
            <p:nvPr/>
          </p:nvSpPr>
          <p:spPr bwMode="auto">
            <a:xfrm>
              <a:off x="5080000" y="4514850"/>
              <a:ext cx="168275" cy="182563"/>
            </a:xfrm>
            <a:custGeom>
              <a:avLst/>
              <a:gdLst>
                <a:gd name="T0" fmla="*/ 211 w 466"/>
                <a:gd name="T1" fmla="*/ 7 h 507"/>
                <a:gd name="T2" fmla="*/ 227 w 466"/>
                <a:gd name="T3" fmla="*/ 4 h 507"/>
                <a:gd name="T4" fmla="*/ 257 w 466"/>
                <a:gd name="T5" fmla="*/ 1 h 507"/>
                <a:gd name="T6" fmla="*/ 291 w 466"/>
                <a:gd name="T7" fmla="*/ 1 h 507"/>
                <a:gd name="T8" fmla="*/ 311 w 466"/>
                <a:gd name="T9" fmla="*/ 1 h 507"/>
                <a:gd name="T10" fmla="*/ 324 w 466"/>
                <a:gd name="T11" fmla="*/ 4 h 507"/>
                <a:gd name="T12" fmla="*/ 349 w 466"/>
                <a:gd name="T13" fmla="*/ 4 h 507"/>
                <a:gd name="T14" fmla="*/ 359 w 466"/>
                <a:gd name="T15" fmla="*/ 10 h 507"/>
                <a:gd name="T16" fmla="*/ 355 w 466"/>
                <a:gd name="T17" fmla="*/ 26 h 507"/>
                <a:gd name="T18" fmla="*/ 359 w 466"/>
                <a:gd name="T19" fmla="*/ 62 h 507"/>
                <a:gd name="T20" fmla="*/ 361 w 466"/>
                <a:gd name="T21" fmla="*/ 85 h 507"/>
                <a:gd name="T22" fmla="*/ 381 w 466"/>
                <a:gd name="T23" fmla="*/ 82 h 507"/>
                <a:gd name="T24" fmla="*/ 410 w 466"/>
                <a:gd name="T25" fmla="*/ 81 h 507"/>
                <a:gd name="T26" fmla="*/ 454 w 466"/>
                <a:gd name="T27" fmla="*/ 74 h 507"/>
                <a:gd name="T28" fmla="*/ 465 w 466"/>
                <a:gd name="T29" fmla="*/ 105 h 507"/>
                <a:gd name="T30" fmla="*/ 463 w 466"/>
                <a:gd name="T31" fmla="*/ 123 h 507"/>
                <a:gd name="T32" fmla="*/ 447 w 466"/>
                <a:gd name="T33" fmla="*/ 143 h 507"/>
                <a:gd name="T34" fmla="*/ 428 w 466"/>
                <a:gd name="T35" fmla="*/ 163 h 507"/>
                <a:gd name="T36" fmla="*/ 436 w 466"/>
                <a:gd name="T37" fmla="*/ 180 h 507"/>
                <a:gd name="T38" fmla="*/ 427 w 466"/>
                <a:gd name="T39" fmla="*/ 185 h 507"/>
                <a:gd name="T40" fmla="*/ 418 w 466"/>
                <a:gd name="T41" fmla="*/ 195 h 507"/>
                <a:gd name="T42" fmla="*/ 427 w 466"/>
                <a:gd name="T43" fmla="*/ 207 h 507"/>
                <a:gd name="T44" fmla="*/ 439 w 466"/>
                <a:gd name="T45" fmla="*/ 220 h 507"/>
                <a:gd name="T46" fmla="*/ 456 w 466"/>
                <a:gd name="T47" fmla="*/ 240 h 507"/>
                <a:gd name="T48" fmla="*/ 463 w 466"/>
                <a:gd name="T49" fmla="*/ 264 h 507"/>
                <a:gd name="T50" fmla="*/ 434 w 466"/>
                <a:gd name="T51" fmla="*/ 356 h 507"/>
                <a:gd name="T52" fmla="*/ 437 w 466"/>
                <a:gd name="T53" fmla="*/ 386 h 507"/>
                <a:gd name="T54" fmla="*/ 425 w 466"/>
                <a:gd name="T55" fmla="*/ 376 h 507"/>
                <a:gd name="T56" fmla="*/ 392 w 466"/>
                <a:gd name="T57" fmla="*/ 369 h 507"/>
                <a:gd name="T58" fmla="*/ 372 w 466"/>
                <a:gd name="T59" fmla="*/ 373 h 507"/>
                <a:gd name="T60" fmla="*/ 341 w 466"/>
                <a:gd name="T61" fmla="*/ 365 h 507"/>
                <a:gd name="T62" fmla="*/ 314 w 466"/>
                <a:gd name="T63" fmla="*/ 331 h 507"/>
                <a:gd name="T64" fmla="*/ 309 w 466"/>
                <a:gd name="T65" fmla="*/ 359 h 507"/>
                <a:gd name="T66" fmla="*/ 275 w 466"/>
                <a:gd name="T67" fmla="*/ 374 h 507"/>
                <a:gd name="T68" fmla="*/ 259 w 466"/>
                <a:gd name="T69" fmla="*/ 383 h 507"/>
                <a:gd name="T70" fmla="*/ 236 w 466"/>
                <a:gd name="T71" fmla="*/ 380 h 507"/>
                <a:gd name="T72" fmla="*/ 211 w 466"/>
                <a:gd name="T73" fmla="*/ 391 h 507"/>
                <a:gd name="T74" fmla="*/ 214 w 466"/>
                <a:gd name="T75" fmla="*/ 418 h 507"/>
                <a:gd name="T76" fmla="*/ 240 w 466"/>
                <a:gd name="T77" fmla="*/ 411 h 507"/>
                <a:gd name="T78" fmla="*/ 262 w 466"/>
                <a:gd name="T79" fmla="*/ 428 h 507"/>
                <a:gd name="T80" fmla="*/ 262 w 466"/>
                <a:gd name="T81" fmla="*/ 483 h 507"/>
                <a:gd name="T82" fmla="*/ 234 w 466"/>
                <a:gd name="T83" fmla="*/ 464 h 507"/>
                <a:gd name="T84" fmla="*/ 214 w 466"/>
                <a:gd name="T85" fmla="*/ 473 h 507"/>
                <a:gd name="T86" fmla="*/ 205 w 466"/>
                <a:gd name="T87" fmla="*/ 489 h 507"/>
                <a:gd name="T88" fmla="*/ 190 w 466"/>
                <a:gd name="T89" fmla="*/ 501 h 507"/>
                <a:gd name="T90" fmla="*/ 173 w 466"/>
                <a:gd name="T91" fmla="*/ 483 h 507"/>
                <a:gd name="T92" fmla="*/ 136 w 466"/>
                <a:gd name="T93" fmla="*/ 450 h 507"/>
                <a:gd name="T94" fmla="*/ 77 w 466"/>
                <a:gd name="T95" fmla="*/ 397 h 507"/>
                <a:gd name="T96" fmla="*/ 61 w 466"/>
                <a:gd name="T97" fmla="*/ 376 h 507"/>
                <a:gd name="T98" fmla="*/ 42 w 466"/>
                <a:gd name="T99" fmla="*/ 345 h 507"/>
                <a:gd name="T100" fmla="*/ 26 w 466"/>
                <a:gd name="T101" fmla="*/ 301 h 507"/>
                <a:gd name="T102" fmla="*/ 17 w 466"/>
                <a:gd name="T103" fmla="*/ 281 h 507"/>
                <a:gd name="T104" fmla="*/ 2 w 466"/>
                <a:gd name="T105" fmla="*/ 236 h 507"/>
                <a:gd name="T106" fmla="*/ 37 w 466"/>
                <a:gd name="T107" fmla="*/ 230 h 507"/>
                <a:gd name="T108" fmla="*/ 43 w 466"/>
                <a:gd name="T109" fmla="*/ 163 h 507"/>
                <a:gd name="T110" fmla="*/ 87 w 466"/>
                <a:gd name="T111" fmla="*/ 163 h 507"/>
                <a:gd name="T112" fmla="*/ 46 w 466"/>
                <a:gd name="T113" fmla="*/ 131 h 507"/>
                <a:gd name="T114" fmla="*/ 64 w 466"/>
                <a:gd name="T115" fmla="*/ 110 h 507"/>
                <a:gd name="T116" fmla="*/ 84 w 466"/>
                <a:gd name="T117" fmla="*/ 105 h 507"/>
                <a:gd name="T118" fmla="*/ 98 w 466"/>
                <a:gd name="T119" fmla="*/ 107 h 507"/>
                <a:gd name="T120" fmla="*/ 208 w 466"/>
                <a:gd name="T121" fmla="*/ 1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6" h="507">
                  <a:moveTo>
                    <a:pt x="208" y="12"/>
                  </a:moveTo>
                  <a:lnTo>
                    <a:pt x="211" y="7"/>
                  </a:lnTo>
                  <a:lnTo>
                    <a:pt x="219" y="4"/>
                  </a:lnTo>
                  <a:lnTo>
                    <a:pt x="227" y="4"/>
                  </a:lnTo>
                  <a:lnTo>
                    <a:pt x="236" y="1"/>
                  </a:lnTo>
                  <a:lnTo>
                    <a:pt x="257" y="1"/>
                  </a:lnTo>
                  <a:lnTo>
                    <a:pt x="265" y="0"/>
                  </a:lnTo>
                  <a:lnTo>
                    <a:pt x="291" y="1"/>
                  </a:lnTo>
                  <a:lnTo>
                    <a:pt x="297" y="4"/>
                  </a:lnTo>
                  <a:lnTo>
                    <a:pt x="311" y="1"/>
                  </a:lnTo>
                  <a:lnTo>
                    <a:pt x="321" y="1"/>
                  </a:lnTo>
                  <a:lnTo>
                    <a:pt x="324" y="4"/>
                  </a:lnTo>
                  <a:lnTo>
                    <a:pt x="344" y="6"/>
                  </a:lnTo>
                  <a:lnTo>
                    <a:pt x="349" y="4"/>
                  </a:lnTo>
                  <a:lnTo>
                    <a:pt x="355" y="4"/>
                  </a:lnTo>
                  <a:lnTo>
                    <a:pt x="359" y="10"/>
                  </a:lnTo>
                  <a:lnTo>
                    <a:pt x="359" y="10"/>
                  </a:lnTo>
                  <a:lnTo>
                    <a:pt x="355" y="26"/>
                  </a:lnTo>
                  <a:lnTo>
                    <a:pt x="361" y="42"/>
                  </a:lnTo>
                  <a:lnTo>
                    <a:pt x="359" y="62"/>
                  </a:lnTo>
                  <a:lnTo>
                    <a:pt x="364" y="74"/>
                  </a:lnTo>
                  <a:lnTo>
                    <a:pt x="361" y="85"/>
                  </a:lnTo>
                  <a:lnTo>
                    <a:pt x="369" y="90"/>
                  </a:lnTo>
                  <a:lnTo>
                    <a:pt x="381" y="82"/>
                  </a:lnTo>
                  <a:lnTo>
                    <a:pt x="393" y="85"/>
                  </a:lnTo>
                  <a:lnTo>
                    <a:pt x="410" y="81"/>
                  </a:lnTo>
                  <a:lnTo>
                    <a:pt x="428" y="74"/>
                  </a:lnTo>
                  <a:lnTo>
                    <a:pt x="454" y="74"/>
                  </a:lnTo>
                  <a:lnTo>
                    <a:pt x="463" y="81"/>
                  </a:lnTo>
                  <a:lnTo>
                    <a:pt x="465" y="105"/>
                  </a:lnTo>
                  <a:lnTo>
                    <a:pt x="459" y="116"/>
                  </a:lnTo>
                  <a:lnTo>
                    <a:pt x="463" y="123"/>
                  </a:lnTo>
                  <a:lnTo>
                    <a:pt x="462" y="139"/>
                  </a:lnTo>
                  <a:lnTo>
                    <a:pt x="447" y="143"/>
                  </a:lnTo>
                  <a:lnTo>
                    <a:pt x="430" y="152"/>
                  </a:lnTo>
                  <a:lnTo>
                    <a:pt x="428" y="163"/>
                  </a:lnTo>
                  <a:lnTo>
                    <a:pt x="433" y="168"/>
                  </a:lnTo>
                  <a:lnTo>
                    <a:pt x="436" y="180"/>
                  </a:lnTo>
                  <a:lnTo>
                    <a:pt x="431" y="180"/>
                  </a:lnTo>
                  <a:lnTo>
                    <a:pt x="427" y="185"/>
                  </a:lnTo>
                  <a:lnTo>
                    <a:pt x="418" y="189"/>
                  </a:lnTo>
                  <a:lnTo>
                    <a:pt x="418" y="195"/>
                  </a:lnTo>
                  <a:lnTo>
                    <a:pt x="424" y="201"/>
                  </a:lnTo>
                  <a:lnTo>
                    <a:pt x="427" y="207"/>
                  </a:lnTo>
                  <a:lnTo>
                    <a:pt x="436" y="212"/>
                  </a:lnTo>
                  <a:lnTo>
                    <a:pt x="439" y="220"/>
                  </a:lnTo>
                  <a:lnTo>
                    <a:pt x="451" y="230"/>
                  </a:lnTo>
                  <a:lnTo>
                    <a:pt x="456" y="240"/>
                  </a:lnTo>
                  <a:lnTo>
                    <a:pt x="463" y="247"/>
                  </a:lnTo>
                  <a:lnTo>
                    <a:pt x="463" y="264"/>
                  </a:lnTo>
                  <a:lnTo>
                    <a:pt x="454" y="298"/>
                  </a:lnTo>
                  <a:lnTo>
                    <a:pt x="434" y="356"/>
                  </a:lnTo>
                  <a:lnTo>
                    <a:pt x="439" y="371"/>
                  </a:lnTo>
                  <a:lnTo>
                    <a:pt x="437" y="386"/>
                  </a:lnTo>
                  <a:lnTo>
                    <a:pt x="430" y="386"/>
                  </a:lnTo>
                  <a:lnTo>
                    <a:pt x="425" y="376"/>
                  </a:lnTo>
                  <a:lnTo>
                    <a:pt x="408" y="368"/>
                  </a:lnTo>
                  <a:lnTo>
                    <a:pt x="392" y="369"/>
                  </a:lnTo>
                  <a:lnTo>
                    <a:pt x="382" y="376"/>
                  </a:lnTo>
                  <a:lnTo>
                    <a:pt x="372" y="373"/>
                  </a:lnTo>
                  <a:lnTo>
                    <a:pt x="353" y="379"/>
                  </a:lnTo>
                  <a:lnTo>
                    <a:pt x="341" y="365"/>
                  </a:lnTo>
                  <a:lnTo>
                    <a:pt x="329" y="333"/>
                  </a:lnTo>
                  <a:lnTo>
                    <a:pt x="314" y="331"/>
                  </a:lnTo>
                  <a:lnTo>
                    <a:pt x="304" y="340"/>
                  </a:lnTo>
                  <a:lnTo>
                    <a:pt x="309" y="359"/>
                  </a:lnTo>
                  <a:lnTo>
                    <a:pt x="304" y="373"/>
                  </a:lnTo>
                  <a:lnTo>
                    <a:pt x="275" y="374"/>
                  </a:lnTo>
                  <a:lnTo>
                    <a:pt x="263" y="374"/>
                  </a:lnTo>
                  <a:lnTo>
                    <a:pt x="259" y="383"/>
                  </a:lnTo>
                  <a:lnTo>
                    <a:pt x="251" y="389"/>
                  </a:lnTo>
                  <a:lnTo>
                    <a:pt x="236" y="380"/>
                  </a:lnTo>
                  <a:lnTo>
                    <a:pt x="219" y="383"/>
                  </a:lnTo>
                  <a:lnTo>
                    <a:pt x="211" y="391"/>
                  </a:lnTo>
                  <a:lnTo>
                    <a:pt x="217" y="403"/>
                  </a:lnTo>
                  <a:lnTo>
                    <a:pt x="214" y="418"/>
                  </a:lnTo>
                  <a:lnTo>
                    <a:pt x="227" y="414"/>
                  </a:lnTo>
                  <a:lnTo>
                    <a:pt x="240" y="411"/>
                  </a:lnTo>
                  <a:lnTo>
                    <a:pt x="248" y="417"/>
                  </a:lnTo>
                  <a:lnTo>
                    <a:pt x="262" y="428"/>
                  </a:lnTo>
                  <a:lnTo>
                    <a:pt x="263" y="467"/>
                  </a:lnTo>
                  <a:lnTo>
                    <a:pt x="262" y="483"/>
                  </a:lnTo>
                  <a:lnTo>
                    <a:pt x="240" y="464"/>
                  </a:lnTo>
                  <a:lnTo>
                    <a:pt x="234" y="464"/>
                  </a:lnTo>
                  <a:lnTo>
                    <a:pt x="228" y="472"/>
                  </a:lnTo>
                  <a:lnTo>
                    <a:pt x="214" y="473"/>
                  </a:lnTo>
                  <a:lnTo>
                    <a:pt x="207" y="478"/>
                  </a:lnTo>
                  <a:lnTo>
                    <a:pt x="205" y="489"/>
                  </a:lnTo>
                  <a:lnTo>
                    <a:pt x="193" y="506"/>
                  </a:lnTo>
                  <a:lnTo>
                    <a:pt x="190" y="501"/>
                  </a:lnTo>
                  <a:lnTo>
                    <a:pt x="175" y="496"/>
                  </a:lnTo>
                  <a:lnTo>
                    <a:pt x="173" y="483"/>
                  </a:lnTo>
                  <a:lnTo>
                    <a:pt x="142" y="469"/>
                  </a:lnTo>
                  <a:lnTo>
                    <a:pt x="136" y="450"/>
                  </a:lnTo>
                  <a:lnTo>
                    <a:pt x="100" y="421"/>
                  </a:lnTo>
                  <a:lnTo>
                    <a:pt x="77" y="397"/>
                  </a:lnTo>
                  <a:lnTo>
                    <a:pt x="83" y="394"/>
                  </a:lnTo>
                  <a:lnTo>
                    <a:pt x="61" y="376"/>
                  </a:lnTo>
                  <a:lnTo>
                    <a:pt x="54" y="357"/>
                  </a:lnTo>
                  <a:lnTo>
                    <a:pt x="42" y="345"/>
                  </a:lnTo>
                  <a:lnTo>
                    <a:pt x="42" y="321"/>
                  </a:lnTo>
                  <a:lnTo>
                    <a:pt x="26" y="301"/>
                  </a:lnTo>
                  <a:lnTo>
                    <a:pt x="26" y="288"/>
                  </a:lnTo>
                  <a:lnTo>
                    <a:pt x="17" y="281"/>
                  </a:lnTo>
                  <a:lnTo>
                    <a:pt x="0" y="246"/>
                  </a:lnTo>
                  <a:lnTo>
                    <a:pt x="2" y="236"/>
                  </a:lnTo>
                  <a:lnTo>
                    <a:pt x="22" y="244"/>
                  </a:lnTo>
                  <a:lnTo>
                    <a:pt x="37" y="230"/>
                  </a:lnTo>
                  <a:lnTo>
                    <a:pt x="40" y="186"/>
                  </a:lnTo>
                  <a:lnTo>
                    <a:pt x="43" y="163"/>
                  </a:lnTo>
                  <a:lnTo>
                    <a:pt x="52" y="172"/>
                  </a:lnTo>
                  <a:lnTo>
                    <a:pt x="87" y="163"/>
                  </a:lnTo>
                  <a:lnTo>
                    <a:pt x="61" y="157"/>
                  </a:lnTo>
                  <a:lnTo>
                    <a:pt x="46" y="131"/>
                  </a:lnTo>
                  <a:lnTo>
                    <a:pt x="63" y="129"/>
                  </a:lnTo>
                  <a:lnTo>
                    <a:pt x="64" y="110"/>
                  </a:lnTo>
                  <a:lnTo>
                    <a:pt x="74" y="113"/>
                  </a:lnTo>
                  <a:lnTo>
                    <a:pt x="84" y="105"/>
                  </a:lnTo>
                  <a:lnTo>
                    <a:pt x="94" y="104"/>
                  </a:lnTo>
                  <a:lnTo>
                    <a:pt x="98" y="107"/>
                  </a:lnTo>
                  <a:lnTo>
                    <a:pt x="208" y="108"/>
                  </a:lnTo>
                  <a:lnTo>
                    <a:pt x="208" y="12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46" name="Freeform 143"/>
            <p:cNvSpPr>
              <a:spLocks noChangeArrowheads="1"/>
            </p:cNvSpPr>
            <p:nvPr/>
          </p:nvSpPr>
          <p:spPr bwMode="auto">
            <a:xfrm>
              <a:off x="5095875" y="4516438"/>
              <a:ext cx="58738" cy="38100"/>
            </a:xfrm>
            <a:custGeom>
              <a:avLst/>
              <a:gdLst>
                <a:gd name="T0" fmla="*/ 19 w 164"/>
                <a:gd name="T1" fmla="*/ 103 h 107"/>
                <a:gd name="T2" fmla="*/ 29 w 164"/>
                <a:gd name="T3" fmla="*/ 106 h 107"/>
                <a:gd name="T4" fmla="*/ 39 w 164"/>
                <a:gd name="T5" fmla="*/ 98 h 107"/>
                <a:gd name="T6" fmla="*/ 49 w 164"/>
                <a:gd name="T7" fmla="*/ 97 h 107"/>
                <a:gd name="T8" fmla="*/ 53 w 164"/>
                <a:gd name="T9" fmla="*/ 100 h 107"/>
                <a:gd name="T10" fmla="*/ 163 w 164"/>
                <a:gd name="T11" fmla="*/ 101 h 107"/>
                <a:gd name="T12" fmla="*/ 163 w 164"/>
                <a:gd name="T13" fmla="*/ 3 h 107"/>
                <a:gd name="T14" fmla="*/ 67 w 164"/>
                <a:gd name="T15" fmla="*/ 5 h 107"/>
                <a:gd name="T16" fmla="*/ 62 w 164"/>
                <a:gd name="T17" fmla="*/ 0 h 107"/>
                <a:gd name="T18" fmla="*/ 53 w 164"/>
                <a:gd name="T19" fmla="*/ 0 h 107"/>
                <a:gd name="T20" fmla="*/ 42 w 164"/>
                <a:gd name="T21" fmla="*/ 3 h 107"/>
                <a:gd name="T22" fmla="*/ 39 w 164"/>
                <a:gd name="T23" fmla="*/ 6 h 107"/>
                <a:gd name="T24" fmla="*/ 45 w 164"/>
                <a:gd name="T25" fmla="*/ 20 h 107"/>
                <a:gd name="T26" fmla="*/ 19 w 164"/>
                <a:gd name="T27" fmla="*/ 49 h 107"/>
                <a:gd name="T28" fmla="*/ 0 w 164"/>
                <a:gd name="T29" fmla="*/ 87 h 107"/>
                <a:gd name="T30" fmla="*/ 19 w 164"/>
                <a:gd name="T31" fmla="*/ 98 h 107"/>
                <a:gd name="T32" fmla="*/ 19 w 164"/>
                <a:gd name="T33" fmla="*/ 10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4" h="107">
                  <a:moveTo>
                    <a:pt x="19" y="103"/>
                  </a:moveTo>
                  <a:lnTo>
                    <a:pt x="29" y="106"/>
                  </a:lnTo>
                  <a:lnTo>
                    <a:pt x="39" y="98"/>
                  </a:lnTo>
                  <a:lnTo>
                    <a:pt x="49" y="97"/>
                  </a:lnTo>
                  <a:lnTo>
                    <a:pt x="53" y="100"/>
                  </a:lnTo>
                  <a:lnTo>
                    <a:pt x="163" y="101"/>
                  </a:lnTo>
                  <a:lnTo>
                    <a:pt x="163" y="3"/>
                  </a:lnTo>
                  <a:lnTo>
                    <a:pt x="67" y="5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42" y="3"/>
                  </a:lnTo>
                  <a:lnTo>
                    <a:pt x="39" y="6"/>
                  </a:lnTo>
                  <a:lnTo>
                    <a:pt x="45" y="20"/>
                  </a:lnTo>
                  <a:lnTo>
                    <a:pt x="19" y="49"/>
                  </a:lnTo>
                  <a:lnTo>
                    <a:pt x="0" y="87"/>
                  </a:lnTo>
                  <a:lnTo>
                    <a:pt x="19" y="98"/>
                  </a:lnTo>
                  <a:lnTo>
                    <a:pt x="19" y="10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47" name="Freeform 144"/>
            <p:cNvSpPr>
              <a:spLocks noChangeArrowheads="1"/>
            </p:cNvSpPr>
            <p:nvPr/>
          </p:nvSpPr>
          <p:spPr bwMode="auto">
            <a:xfrm>
              <a:off x="5148263" y="4467225"/>
              <a:ext cx="225425" cy="263525"/>
            </a:xfrm>
            <a:custGeom>
              <a:avLst/>
              <a:gdLst>
                <a:gd name="T0" fmla="*/ 14 w 625"/>
                <a:gd name="T1" fmla="*/ 608 h 733"/>
                <a:gd name="T2" fmla="*/ 41 w 625"/>
                <a:gd name="T3" fmla="*/ 594 h 733"/>
                <a:gd name="T4" fmla="*/ 70 w 625"/>
                <a:gd name="T5" fmla="*/ 597 h 733"/>
                <a:gd name="T6" fmla="*/ 47 w 625"/>
                <a:gd name="T7" fmla="*/ 541 h 733"/>
                <a:gd name="T8" fmla="*/ 24 w 625"/>
                <a:gd name="T9" fmla="*/ 533 h 733"/>
                <a:gd name="T10" fmla="*/ 43 w 625"/>
                <a:gd name="T11" fmla="*/ 510 h 733"/>
                <a:gd name="T12" fmla="*/ 70 w 625"/>
                <a:gd name="T13" fmla="*/ 504 h 733"/>
                <a:gd name="T14" fmla="*/ 116 w 625"/>
                <a:gd name="T15" fmla="*/ 489 h 733"/>
                <a:gd name="T16" fmla="*/ 136 w 625"/>
                <a:gd name="T17" fmla="*/ 463 h 733"/>
                <a:gd name="T18" fmla="*/ 179 w 625"/>
                <a:gd name="T19" fmla="*/ 503 h 733"/>
                <a:gd name="T20" fmla="*/ 215 w 625"/>
                <a:gd name="T21" fmla="*/ 498 h 733"/>
                <a:gd name="T22" fmla="*/ 244 w 625"/>
                <a:gd name="T23" fmla="*/ 516 h 733"/>
                <a:gd name="T24" fmla="*/ 261 w 625"/>
                <a:gd name="T25" fmla="*/ 428 h 733"/>
                <a:gd name="T26" fmla="*/ 263 w 625"/>
                <a:gd name="T27" fmla="*/ 370 h 733"/>
                <a:gd name="T28" fmla="*/ 243 w 625"/>
                <a:gd name="T29" fmla="*/ 342 h 733"/>
                <a:gd name="T30" fmla="*/ 225 w 625"/>
                <a:gd name="T31" fmla="*/ 325 h 733"/>
                <a:gd name="T32" fmla="*/ 238 w 625"/>
                <a:gd name="T33" fmla="*/ 310 h 733"/>
                <a:gd name="T34" fmla="*/ 235 w 625"/>
                <a:gd name="T35" fmla="*/ 293 h 733"/>
                <a:gd name="T36" fmla="*/ 269 w 625"/>
                <a:gd name="T37" fmla="*/ 269 h 733"/>
                <a:gd name="T38" fmla="*/ 272 w 625"/>
                <a:gd name="T39" fmla="*/ 235 h 733"/>
                <a:gd name="T40" fmla="*/ 235 w 625"/>
                <a:gd name="T41" fmla="*/ 204 h 733"/>
                <a:gd name="T42" fmla="*/ 188 w 625"/>
                <a:gd name="T43" fmla="*/ 212 h 733"/>
                <a:gd name="T44" fmla="*/ 171 w 625"/>
                <a:gd name="T45" fmla="*/ 204 h 733"/>
                <a:gd name="T46" fmla="*/ 162 w 625"/>
                <a:gd name="T47" fmla="*/ 156 h 733"/>
                <a:gd name="T48" fmla="*/ 280 w 625"/>
                <a:gd name="T49" fmla="*/ 146 h 733"/>
                <a:gd name="T50" fmla="*/ 299 w 625"/>
                <a:gd name="T51" fmla="*/ 151 h 733"/>
                <a:gd name="T52" fmla="*/ 322 w 625"/>
                <a:gd name="T53" fmla="*/ 157 h 733"/>
                <a:gd name="T54" fmla="*/ 338 w 625"/>
                <a:gd name="T55" fmla="*/ 152 h 733"/>
                <a:gd name="T56" fmla="*/ 374 w 625"/>
                <a:gd name="T57" fmla="*/ 159 h 733"/>
                <a:gd name="T58" fmla="*/ 394 w 625"/>
                <a:gd name="T59" fmla="*/ 163 h 733"/>
                <a:gd name="T60" fmla="*/ 408 w 625"/>
                <a:gd name="T61" fmla="*/ 159 h 733"/>
                <a:gd name="T62" fmla="*/ 413 w 625"/>
                <a:gd name="T63" fmla="*/ 125 h 733"/>
                <a:gd name="T64" fmla="*/ 477 w 625"/>
                <a:gd name="T65" fmla="*/ 30 h 733"/>
                <a:gd name="T66" fmla="*/ 532 w 625"/>
                <a:gd name="T67" fmla="*/ 4 h 733"/>
                <a:gd name="T68" fmla="*/ 567 w 625"/>
                <a:gd name="T69" fmla="*/ 0 h 733"/>
                <a:gd name="T70" fmla="*/ 598 w 625"/>
                <a:gd name="T71" fmla="*/ 15 h 733"/>
                <a:gd name="T72" fmla="*/ 616 w 625"/>
                <a:gd name="T73" fmla="*/ 13 h 733"/>
                <a:gd name="T74" fmla="*/ 608 w 625"/>
                <a:gd name="T75" fmla="*/ 70 h 733"/>
                <a:gd name="T76" fmla="*/ 576 w 625"/>
                <a:gd name="T77" fmla="*/ 159 h 733"/>
                <a:gd name="T78" fmla="*/ 559 w 625"/>
                <a:gd name="T79" fmla="*/ 209 h 733"/>
                <a:gd name="T80" fmla="*/ 553 w 625"/>
                <a:gd name="T81" fmla="*/ 267 h 733"/>
                <a:gd name="T82" fmla="*/ 544 w 625"/>
                <a:gd name="T83" fmla="*/ 301 h 733"/>
                <a:gd name="T84" fmla="*/ 510 w 625"/>
                <a:gd name="T85" fmla="*/ 397 h 733"/>
                <a:gd name="T86" fmla="*/ 469 w 625"/>
                <a:gd name="T87" fmla="*/ 409 h 733"/>
                <a:gd name="T88" fmla="*/ 436 w 625"/>
                <a:gd name="T89" fmla="*/ 460 h 733"/>
                <a:gd name="T90" fmla="*/ 405 w 625"/>
                <a:gd name="T91" fmla="*/ 525 h 733"/>
                <a:gd name="T92" fmla="*/ 402 w 625"/>
                <a:gd name="T93" fmla="*/ 599 h 733"/>
                <a:gd name="T94" fmla="*/ 374 w 625"/>
                <a:gd name="T95" fmla="*/ 639 h 733"/>
                <a:gd name="T96" fmla="*/ 322 w 625"/>
                <a:gd name="T97" fmla="*/ 692 h 733"/>
                <a:gd name="T98" fmla="*/ 272 w 625"/>
                <a:gd name="T99" fmla="*/ 706 h 733"/>
                <a:gd name="T100" fmla="*/ 272 w 625"/>
                <a:gd name="T101" fmla="*/ 671 h 733"/>
                <a:gd name="T102" fmla="*/ 232 w 625"/>
                <a:gd name="T103" fmla="*/ 686 h 733"/>
                <a:gd name="T104" fmla="*/ 209 w 625"/>
                <a:gd name="T105" fmla="*/ 701 h 733"/>
                <a:gd name="T106" fmla="*/ 185 w 625"/>
                <a:gd name="T107" fmla="*/ 704 h 733"/>
                <a:gd name="T108" fmla="*/ 159 w 625"/>
                <a:gd name="T109" fmla="*/ 701 h 733"/>
                <a:gd name="T110" fmla="*/ 148 w 625"/>
                <a:gd name="T111" fmla="*/ 680 h 733"/>
                <a:gd name="T112" fmla="*/ 119 w 625"/>
                <a:gd name="T113" fmla="*/ 683 h 733"/>
                <a:gd name="T114" fmla="*/ 90 w 625"/>
                <a:gd name="T115" fmla="*/ 707 h 733"/>
                <a:gd name="T116" fmla="*/ 69 w 625"/>
                <a:gd name="T117" fmla="*/ 732 h 733"/>
                <a:gd name="T118" fmla="*/ 47 w 625"/>
                <a:gd name="T119" fmla="*/ 691 h 733"/>
                <a:gd name="T120" fmla="*/ 15 w 625"/>
                <a:gd name="T121" fmla="*/ 651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5" h="733">
                  <a:moveTo>
                    <a:pt x="0" y="636"/>
                  </a:moveTo>
                  <a:lnTo>
                    <a:pt x="12" y="619"/>
                  </a:lnTo>
                  <a:lnTo>
                    <a:pt x="14" y="608"/>
                  </a:lnTo>
                  <a:lnTo>
                    <a:pt x="21" y="603"/>
                  </a:lnTo>
                  <a:lnTo>
                    <a:pt x="35" y="602"/>
                  </a:lnTo>
                  <a:lnTo>
                    <a:pt x="41" y="594"/>
                  </a:lnTo>
                  <a:lnTo>
                    <a:pt x="47" y="594"/>
                  </a:lnTo>
                  <a:lnTo>
                    <a:pt x="69" y="613"/>
                  </a:lnTo>
                  <a:lnTo>
                    <a:pt x="70" y="597"/>
                  </a:lnTo>
                  <a:lnTo>
                    <a:pt x="69" y="558"/>
                  </a:lnTo>
                  <a:lnTo>
                    <a:pt x="55" y="547"/>
                  </a:lnTo>
                  <a:lnTo>
                    <a:pt x="47" y="541"/>
                  </a:lnTo>
                  <a:lnTo>
                    <a:pt x="34" y="544"/>
                  </a:lnTo>
                  <a:lnTo>
                    <a:pt x="21" y="548"/>
                  </a:lnTo>
                  <a:lnTo>
                    <a:pt x="24" y="533"/>
                  </a:lnTo>
                  <a:lnTo>
                    <a:pt x="18" y="521"/>
                  </a:lnTo>
                  <a:lnTo>
                    <a:pt x="26" y="513"/>
                  </a:lnTo>
                  <a:lnTo>
                    <a:pt x="43" y="510"/>
                  </a:lnTo>
                  <a:lnTo>
                    <a:pt x="58" y="519"/>
                  </a:lnTo>
                  <a:lnTo>
                    <a:pt x="66" y="513"/>
                  </a:lnTo>
                  <a:lnTo>
                    <a:pt x="70" y="504"/>
                  </a:lnTo>
                  <a:lnTo>
                    <a:pt x="82" y="504"/>
                  </a:lnTo>
                  <a:lnTo>
                    <a:pt x="111" y="503"/>
                  </a:lnTo>
                  <a:lnTo>
                    <a:pt x="116" y="489"/>
                  </a:lnTo>
                  <a:lnTo>
                    <a:pt x="111" y="470"/>
                  </a:lnTo>
                  <a:lnTo>
                    <a:pt x="121" y="461"/>
                  </a:lnTo>
                  <a:lnTo>
                    <a:pt x="136" y="463"/>
                  </a:lnTo>
                  <a:lnTo>
                    <a:pt x="148" y="495"/>
                  </a:lnTo>
                  <a:lnTo>
                    <a:pt x="160" y="509"/>
                  </a:lnTo>
                  <a:lnTo>
                    <a:pt x="179" y="503"/>
                  </a:lnTo>
                  <a:lnTo>
                    <a:pt x="189" y="506"/>
                  </a:lnTo>
                  <a:lnTo>
                    <a:pt x="199" y="499"/>
                  </a:lnTo>
                  <a:lnTo>
                    <a:pt x="215" y="498"/>
                  </a:lnTo>
                  <a:lnTo>
                    <a:pt x="232" y="506"/>
                  </a:lnTo>
                  <a:lnTo>
                    <a:pt x="237" y="516"/>
                  </a:lnTo>
                  <a:lnTo>
                    <a:pt x="244" y="516"/>
                  </a:lnTo>
                  <a:lnTo>
                    <a:pt x="246" y="501"/>
                  </a:lnTo>
                  <a:lnTo>
                    <a:pt x="241" y="486"/>
                  </a:lnTo>
                  <a:lnTo>
                    <a:pt x="261" y="428"/>
                  </a:lnTo>
                  <a:lnTo>
                    <a:pt x="270" y="394"/>
                  </a:lnTo>
                  <a:lnTo>
                    <a:pt x="270" y="377"/>
                  </a:lnTo>
                  <a:lnTo>
                    <a:pt x="263" y="370"/>
                  </a:lnTo>
                  <a:lnTo>
                    <a:pt x="258" y="360"/>
                  </a:lnTo>
                  <a:lnTo>
                    <a:pt x="246" y="350"/>
                  </a:lnTo>
                  <a:lnTo>
                    <a:pt x="243" y="342"/>
                  </a:lnTo>
                  <a:lnTo>
                    <a:pt x="234" y="337"/>
                  </a:lnTo>
                  <a:lnTo>
                    <a:pt x="231" y="331"/>
                  </a:lnTo>
                  <a:lnTo>
                    <a:pt x="225" y="325"/>
                  </a:lnTo>
                  <a:lnTo>
                    <a:pt x="225" y="319"/>
                  </a:lnTo>
                  <a:lnTo>
                    <a:pt x="234" y="315"/>
                  </a:lnTo>
                  <a:lnTo>
                    <a:pt x="238" y="310"/>
                  </a:lnTo>
                  <a:lnTo>
                    <a:pt x="243" y="310"/>
                  </a:lnTo>
                  <a:lnTo>
                    <a:pt x="240" y="298"/>
                  </a:lnTo>
                  <a:lnTo>
                    <a:pt x="235" y="293"/>
                  </a:lnTo>
                  <a:lnTo>
                    <a:pt x="237" y="282"/>
                  </a:lnTo>
                  <a:lnTo>
                    <a:pt x="254" y="273"/>
                  </a:lnTo>
                  <a:lnTo>
                    <a:pt x="269" y="269"/>
                  </a:lnTo>
                  <a:lnTo>
                    <a:pt x="270" y="253"/>
                  </a:lnTo>
                  <a:lnTo>
                    <a:pt x="266" y="246"/>
                  </a:lnTo>
                  <a:lnTo>
                    <a:pt x="272" y="235"/>
                  </a:lnTo>
                  <a:lnTo>
                    <a:pt x="270" y="211"/>
                  </a:lnTo>
                  <a:lnTo>
                    <a:pt x="261" y="204"/>
                  </a:lnTo>
                  <a:lnTo>
                    <a:pt x="235" y="204"/>
                  </a:lnTo>
                  <a:lnTo>
                    <a:pt x="217" y="211"/>
                  </a:lnTo>
                  <a:lnTo>
                    <a:pt x="200" y="215"/>
                  </a:lnTo>
                  <a:lnTo>
                    <a:pt x="188" y="212"/>
                  </a:lnTo>
                  <a:lnTo>
                    <a:pt x="176" y="220"/>
                  </a:lnTo>
                  <a:lnTo>
                    <a:pt x="168" y="215"/>
                  </a:lnTo>
                  <a:lnTo>
                    <a:pt x="171" y="204"/>
                  </a:lnTo>
                  <a:lnTo>
                    <a:pt x="166" y="192"/>
                  </a:lnTo>
                  <a:lnTo>
                    <a:pt x="168" y="172"/>
                  </a:lnTo>
                  <a:lnTo>
                    <a:pt x="162" y="156"/>
                  </a:lnTo>
                  <a:lnTo>
                    <a:pt x="166" y="140"/>
                  </a:lnTo>
                  <a:lnTo>
                    <a:pt x="270" y="142"/>
                  </a:lnTo>
                  <a:lnTo>
                    <a:pt x="280" y="146"/>
                  </a:lnTo>
                  <a:lnTo>
                    <a:pt x="283" y="142"/>
                  </a:lnTo>
                  <a:lnTo>
                    <a:pt x="290" y="142"/>
                  </a:lnTo>
                  <a:lnTo>
                    <a:pt x="299" y="151"/>
                  </a:lnTo>
                  <a:lnTo>
                    <a:pt x="307" y="148"/>
                  </a:lnTo>
                  <a:lnTo>
                    <a:pt x="316" y="151"/>
                  </a:lnTo>
                  <a:lnTo>
                    <a:pt x="322" y="157"/>
                  </a:lnTo>
                  <a:lnTo>
                    <a:pt x="330" y="156"/>
                  </a:lnTo>
                  <a:lnTo>
                    <a:pt x="333" y="151"/>
                  </a:lnTo>
                  <a:lnTo>
                    <a:pt x="338" y="152"/>
                  </a:lnTo>
                  <a:lnTo>
                    <a:pt x="350" y="162"/>
                  </a:lnTo>
                  <a:lnTo>
                    <a:pt x="358" y="159"/>
                  </a:lnTo>
                  <a:lnTo>
                    <a:pt x="374" y="159"/>
                  </a:lnTo>
                  <a:lnTo>
                    <a:pt x="382" y="162"/>
                  </a:lnTo>
                  <a:lnTo>
                    <a:pt x="388" y="165"/>
                  </a:lnTo>
                  <a:lnTo>
                    <a:pt x="394" y="163"/>
                  </a:lnTo>
                  <a:lnTo>
                    <a:pt x="397" y="168"/>
                  </a:lnTo>
                  <a:lnTo>
                    <a:pt x="407" y="166"/>
                  </a:lnTo>
                  <a:lnTo>
                    <a:pt x="408" y="159"/>
                  </a:lnTo>
                  <a:lnTo>
                    <a:pt x="400" y="145"/>
                  </a:lnTo>
                  <a:lnTo>
                    <a:pt x="405" y="139"/>
                  </a:lnTo>
                  <a:lnTo>
                    <a:pt x="413" y="125"/>
                  </a:lnTo>
                  <a:lnTo>
                    <a:pt x="419" y="114"/>
                  </a:lnTo>
                  <a:lnTo>
                    <a:pt x="457" y="50"/>
                  </a:lnTo>
                  <a:lnTo>
                    <a:pt x="477" y="30"/>
                  </a:lnTo>
                  <a:lnTo>
                    <a:pt x="491" y="27"/>
                  </a:lnTo>
                  <a:lnTo>
                    <a:pt x="497" y="20"/>
                  </a:lnTo>
                  <a:lnTo>
                    <a:pt x="532" y="4"/>
                  </a:lnTo>
                  <a:lnTo>
                    <a:pt x="546" y="6"/>
                  </a:lnTo>
                  <a:lnTo>
                    <a:pt x="553" y="0"/>
                  </a:lnTo>
                  <a:lnTo>
                    <a:pt x="567" y="0"/>
                  </a:lnTo>
                  <a:lnTo>
                    <a:pt x="578" y="0"/>
                  </a:lnTo>
                  <a:lnTo>
                    <a:pt x="584" y="7"/>
                  </a:lnTo>
                  <a:lnTo>
                    <a:pt x="598" y="15"/>
                  </a:lnTo>
                  <a:lnTo>
                    <a:pt x="607" y="12"/>
                  </a:lnTo>
                  <a:lnTo>
                    <a:pt x="616" y="9"/>
                  </a:lnTo>
                  <a:lnTo>
                    <a:pt x="616" y="13"/>
                  </a:lnTo>
                  <a:lnTo>
                    <a:pt x="624" y="30"/>
                  </a:lnTo>
                  <a:lnTo>
                    <a:pt x="624" y="62"/>
                  </a:lnTo>
                  <a:lnTo>
                    <a:pt x="608" y="70"/>
                  </a:lnTo>
                  <a:lnTo>
                    <a:pt x="604" y="85"/>
                  </a:lnTo>
                  <a:lnTo>
                    <a:pt x="569" y="130"/>
                  </a:lnTo>
                  <a:lnTo>
                    <a:pt x="576" y="159"/>
                  </a:lnTo>
                  <a:lnTo>
                    <a:pt x="572" y="175"/>
                  </a:lnTo>
                  <a:lnTo>
                    <a:pt x="570" y="194"/>
                  </a:lnTo>
                  <a:lnTo>
                    <a:pt x="559" y="209"/>
                  </a:lnTo>
                  <a:lnTo>
                    <a:pt x="556" y="234"/>
                  </a:lnTo>
                  <a:lnTo>
                    <a:pt x="559" y="243"/>
                  </a:lnTo>
                  <a:lnTo>
                    <a:pt x="553" y="267"/>
                  </a:lnTo>
                  <a:lnTo>
                    <a:pt x="558" y="272"/>
                  </a:lnTo>
                  <a:lnTo>
                    <a:pt x="555" y="295"/>
                  </a:lnTo>
                  <a:lnTo>
                    <a:pt x="544" y="301"/>
                  </a:lnTo>
                  <a:lnTo>
                    <a:pt x="536" y="327"/>
                  </a:lnTo>
                  <a:lnTo>
                    <a:pt x="536" y="354"/>
                  </a:lnTo>
                  <a:lnTo>
                    <a:pt x="510" y="397"/>
                  </a:lnTo>
                  <a:lnTo>
                    <a:pt x="494" y="402"/>
                  </a:lnTo>
                  <a:lnTo>
                    <a:pt x="480" y="412"/>
                  </a:lnTo>
                  <a:lnTo>
                    <a:pt x="469" y="409"/>
                  </a:lnTo>
                  <a:lnTo>
                    <a:pt x="451" y="423"/>
                  </a:lnTo>
                  <a:lnTo>
                    <a:pt x="436" y="441"/>
                  </a:lnTo>
                  <a:lnTo>
                    <a:pt x="436" y="460"/>
                  </a:lnTo>
                  <a:lnTo>
                    <a:pt x="411" y="486"/>
                  </a:lnTo>
                  <a:lnTo>
                    <a:pt x="402" y="503"/>
                  </a:lnTo>
                  <a:lnTo>
                    <a:pt x="405" y="525"/>
                  </a:lnTo>
                  <a:lnTo>
                    <a:pt x="410" y="532"/>
                  </a:lnTo>
                  <a:lnTo>
                    <a:pt x="407" y="576"/>
                  </a:lnTo>
                  <a:lnTo>
                    <a:pt x="402" y="599"/>
                  </a:lnTo>
                  <a:lnTo>
                    <a:pt x="402" y="614"/>
                  </a:lnTo>
                  <a:lnTo>
                    <a:pt x="388" y="636"/>
                  </a:lnTo>
                  <a:lnTo>
                    <a:pt x="374" y="639"/>
                  </a:lnTo>
                  <a:lnTo>
                    <a:pt x="361" y="648"/>
                  </a:lnTo>
                  <a:lnTo>
                    <a:pt x="356" y="660"/>
                  </a:lnTo>
                  <a:lnTo>
                    <a:pt x="322" y="692"/>
                  </a:lnTo>
                  <a:lnTo>
                    <a:pt x="310" y="709"/>
                  </a:lnTo>
                  <a:lnTo>
                    <a:pt x="292" y="718"/>
                  </a:lnTo>
                  <a:lnTo>
                    <a:pt x="272" y="706"/>
                  </a:lnTo>
                  <a:lnTo>
                    <a:pt x="267" y="692"/>
                  </a:lnTo>
                  <a:lnTo>
                    <a:pt x="263" y="689"/>
                  </a:lnTo>
                  <a:lnTo>
                    <a:pt x="272" y="671"/>
                  </a:lnTo>
                  <a:lnTo>
                    <a:pt x="274" y="663"/>
                  </a:lnTo>
                  <a:lnTo>
                    <a:pt x="249" y="672"/>
                  </a:lnTo>
                  <a:lnTo>
                    <a:pt x="232" y="686"/>
                  </a:lnTo>
                  <a:lnTo>
                    <a:pt x="222" y="683"/>
                  </a:lnTo>
                  <a:lnTo>
                    <a:pt x="209" y="684"/>
                  </a:lnTo>
                  <a:lnTo>
                    <a:pt x="209" y="701"/>
                  </a:lnTo>
                  <a:lnTo>
                    <a:pt x="200" y="712"/>
                  </a:lnTo>
                  <a:lnTo>
                    <a:pt x="185" y="712"/>
                  </a:lnTo>
                  <a:lnTo>
                    <a:pt x="185" y="704"/>
                  </a:lnTo>
                  <a:lnTo>
                    <a:pt x="180" y="697"/>
                  </a:lnTo>
                  <a:lnTo>
                    <a:pt x="168" y="703"/>
                  </a:lnTo>
                  <a:lnTo>
                    <a:pt x="159" y="701"/>
                  </a:lnTo>
                  <a:lnTo>
                    <a:pt x="156" y="703"/>
                  </a:lnTo>
                  <a:lnTo>
                    <a:pt x="156" y="691"/>
                  </a:lnTo>
                  <a:lnTo>
                    <a:pt x="148" y="680"/>
                  </a:lnTo>
                  <a:lnTo>
                    <a:pt x="139" y="672"/>
                  </a:lnTo>
                  <a:lnTo>
                    <a:pt x="133" y="672"/>
                  </a:lnTo>
                  <a:lnTo>
                    <a:pt x="119" y="683"/>
                  </a:lnTo>
                  <a:lnTo>
                    <a:pt x="107" y="686"/>
                  </a:lnTo>
                  <a:lnTo>
                    <a:pt x="102" y="700"/>
                  </a:lnTo>
                  <a:lnTo>
                    <a:pt x="90" y="707"/>
                  </a:lnTo>
                  <a:lnTo>
                    <a:pt x="84" y="707"/>
                  </a:lnTo>
                  <a:lnTo>
                    <a:pt x="76" y="727"/>
                  </a:lnTo>
                  <a:lnTo>
                    <a:pt x="69" y="732"/>
                  </a:lnTo>
                  <a:lnTo>
                    <a:pt x="60" y="721"/>
                  </a:lnTo>
                  <a:lnTo>
                    <a:pt x="60" y="704"/>
                  </a:lnTo>
                  <a:lnTo>
                    <a:pt x="47" y="691"/>
                  </a:lnTo>
                  <a:lnTo>
                    <a:pt x="46" y="677"/>
                  </a:lnTo>
                  <a:lnTo>
                    <a:pt x="21" y="662"/>
                  </a:lnTo>
                  <a:lnTo>
                    <a:pt x="15" y="651"/>
                  </a:lnTo>
                  <a:lnTo>
                    <a:pt x="0" y="63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48" name="Freeform 145"/>
            <p:cNvSpPr>
              <a:spLocks noChangeArrowheads="1"/>
            </p:cNvSpPr>
            <p:nvPr/>
          </p:nvSpPr>
          <p:spPr bwMode="auto">
            <a:xfrm>
              <a:off x="5173663" y="4710113"/>
              <a:ext cx="31750" cy="42862"/>
            </a:xfrm>
            <a:custGeom>
              <a:avLst/>
              <a:gdLst>
                <a:gd name="T0" fmla="*/ 87 w 88"/>
                <a:gd name="T1" fmla="*/ 31 h 120"/>
                <a:gd name="T2" fmla="*/ 87 w 88"/>
                <a:gd name="T3" fmla="*/ 19 h 120"/>
                <a:gd name="T4" fmla="*/ 79 w 88"/>
                <a:gd name="T5" fmla="*/ 8 h 120"/>
                <a:gd name="T6" fmla="*/ 70 w 88"/>
                <a:gd name="T7" fmla="*/ 0 h 120"/>
                <a:gd name="T8" fmla="*/ 64 w 88"/>
                <a:gd name="T9" fmla="*/ 0 h 120"/>
                <a:gd name="T10" fmla="*/ 50 w 88"/>
                <a:gd name="T11" fmla="*/ 11 h 120"/>
                <a:gd name="T12" fmla="*/ 38 w 88"/>
                <a:gd name="T13" fmla="*/ 14 h 120"/>
                <a:gd name="T14" fmla="*/ 33 w 88"/>
                <a:gd name="T15" fmla="*/ 28 h 120"/>
                <a:gd name="T16" fmla="*/ 21 w 88"/>
                <a:gd name="T17" fmla="*/ 35 h 120"/>
                <a:gd name="T18" fmla="*/ 15 w 88"/>
                <a:gd name="T19" fmla="*/ 35 h 120"/>
                <a:gd name="T20" fmla="*/ 7 w 88"/>
                <a:gd name="T21" fmla="*/ 55 h 120"/>
                <a:gd name="T22" fmla="*/ 0 w 88"/>
                <a:gd name="T23" fmla="*/ 60 h 120"/>
                <a:gd name="T24" fmla="*/ 9 w 88"/>
                <a:gd name="T25" fmla="*/ 71 h 120"/>
                <a:gd name="T26" fmla="*/ 15 w 88"/>
                <a:gd name="T27" fmla="*/ 93 h 120"/>
                <a:gd name="T28" fmla="*/ 6 w 88"/>
                <a:gd name="T29" fmla="*/ 110 h 120"/>
                <a:gd name="T30" fmla="*/ 9 w 88"/>
                <a:gd name="T31" fmla="*/ 119 h 120"/>
                <a:gd name="T32" fmla="*/ 24 w 88"/>
                <a:gd name="T33" fmla="*/ 110 h 120"/>
                <a:gd name="T34" fmla="*/ 39 w 88"/>
                <a:gd name="T35" fmla="*/ 107 h 120"/>
                <a:gd name="T36" fmla="*/ 49 w 88"/>
                <a:gd name="T37" fmla="*/ 98 h 120"/>
                <a:gd name="T38" fmla="*/ 47 w 88"/>
                <a:gd name="T39" fmla="*/ 69 h 120"/>
                <a:gd name="T40" fmla="*/ 55 w 88"/>
                <a:gd name="T41" fmla="*/ 61 h 120"/>
                <a:gd name="T42" fmla="*/ 72 w 88"/>
                <a:gd name="T43" fmla="*/ 46 h 120"/>
                <a:gd name="T44" fmla="*/ 87 w 88"/>
                <a:gd name="T45" fmla="*/ 3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120">
                  <a:moveTo>
                    <a:pt x="87" y="31"/>
                  </a:moveTo>
                  <a:lnTo>
                    <a:pt x="87" y="19"/>
                  </a:lnTo>
                  <a:lnTo>
                    <a:pt x="79" y="8"/>
                  </a:lnTo>
                  <a:lnTo>
                    <a:pt x="70" y="0"/>
                  </a:lnTo>
                  <a:lnTo>
                    <a:pt x="64" y="0"/>
                  </a:lnTo>
                  <a:lnTo>
                    <a:pt x="50" y="11"/>
                  </a:lnTo>
                  <a:lnTo>
                    <a:pt x="38" y="14"/>
                  </a:lnTo>
                  <a:lnTo>
                    <a:pt x="33" y="28"/>
                  </a:lnTo>
                  <a:lnTo>
                    <a:pt x="21" y="35"/>
                  </a:lnTo>
                  <a:lnTo>
                    <a:pt x="15" y="35"/>
                  </a:lnTo>
                  <a:lnTo>
                    <a:pt x="7" y="55"/>
                  </a:lnTo>
                  <a:lnTo>
                    <a:pt x="0" y="60"/>
                  </a:lnTo>
                  <a:lnTo>
                    <a:pt x="9" y="71"/>
                  </a:lnTo>
                  <a:lnTo>
                    <a:pt x="15" y="93"/>
                  </a:lnTo>
                  <a:lnTo>
                    <a:pt x="6" y="110"/>
                  </a:lnTo>
                  <a:lnTo>
                    <a:pt x="9" y="119"/>
                  </a:lnTo>
                  <a:lnTo>
                    <a:pt x="24" y="110"/>
                  </a:lnTo>
                  <a:lnTo>
                    <a:pt x="39" y="107"/>
                  </a:lnTo>
                  <a:lnTo>
                    <a:pt x="49" y="98"/>
                  </a:lnTo>
                  <a:lnTo>
                    <a:pt x="47" y="69"/>
                  </a:lnTo>
                  <a:lnTo>
                    <a:pt x="55" y="61"/>
                  </a:lnTo>
                  <a:lnTo>
                    <a:pt x="72" y="46"/>
                  </a:lnTo>
                  <a:lnTo>
                    <a:pt x="87" y="3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49" name="Freeform 146"/>
            <p:cNvSpPr>
              <a:spLocks noChangeArrowheads="1"/>
            </p:cNvSpPr>
            <p:nvPr/>
          </p:nvSpPr>
          <p:spPr bwMode="auto">
            <a:xfrm>
              <a:off x="5681663" y="4606925"/>
              <a:ext cx="328612" cy="334963"/>
            </a:xfrm>
            <a:custGeom>
              <a:avLst/>
              <a:gdLst>
                <a:gd name="T0" fmla="*/ 115 w 912"/>
                <a:gd name="T1" fmla="*/ 17 h 931"/>
                <a:gd name="T2" fmla="*/ 387 w 912"/>
                <a:gd name="T3" fmla="*/ 0 h 931"/>
                <a:gd name="T4" fmla="*/ 697 w 912"/>
                <a:gd name="T5" fmla="*/ 210 h 931"/>
                <a:gd name="T6" fmla="*/ 807 w 912"/>
                <a:gd name="T7" fmla="*/ 300 h 931"/>
                <a:gd name="T8" fmla="*/ 810 w 912"/>
                <a:gd name="T9" fmla="*/ 317 h 931"/>
                <a:gd name="T10" fmla="*/ 774 w 912"/>
                <a:gd name="T11" fmla="*/ 413 h 931"/>
                <a:gd name="T12" fmla="*/ 815 w 912"/>
                <a:gd name="T13" fmla="*/ 470 h 931"/>
                <a:gd name="T14" fmla="*/ 832 w 912"/>
                <a:gd name="T15" fmla="*/ 508 h 931"/>
                <a:gd name="T16" fmla="*/ 810 w 912"/>
                <a:gd name="T17" fmla="*/ 532 h 931"/>
                <a:gd name="T18" fmla="*/ 823 w 912"/>
                <a:gd name="T19" fmla="*/ 593 h 931"/>
                <a:gd name="T20" fmla="*/ 823 w 912"/>
                <a:gd name="T21" fmla="*/ 642 h 931"/>
                <a:gd name="T22" fmla="*/ 827 w 912"/>
                <a:gd name="T23" fmla="*/ 668 h 931"/>
                <a:gd name="T24" fmla="*/ 836 w 912"/>
                <a:gd name="T25" fmla="*/ 699 h 931"/>
                <a:gd name="T26" fmla="*/ 870 w 912"/>
                <a:gd name="T27" fmla="*/ 763 h 931"/>
                <a:gd name="T28" fmla="*/ 908 w 912"/>
                <a:gd name="T29" fmla="*/ 789 h 931"/>
                <a:gd name="T30" fmla="*/ 901 w 912"/>
                <a:gd name="T31" fmla="*/ 800 h 931"/>
                <a:gd name="T32" fmla="*/ 864 w 912"/>
                <a:gd name="T33" fmla="*/ 820 h 931"/>
                <a:gd name="T34" fmla="*/ 816 w 912"/>
                <a:gd name="T35" fmla="*/ 835 h 931"/>
                <a:gd name="T36" fmla="*/ 787 w 912"/>
                <a:gd name="T37" fmla="*/ 841 h 931"/>
                <a:gd name="T38" fmla="*/ 734 w 912"/>
                <a:gd name="T39" fmla="*/ 859 h 931"/>
                <a:gd name="T40" fmla="*/ 697 w 912"/>
                <a:gd name="T41" fmla="*/ 849 h 931"/>
                <a:gd name="T42" fmla="*/ 690 w 912"/>
                <a:gd name="T43" fmla="*/ 876 h 931"/>
                <a:gd name="T44" fmla="*/ 639 w 912"/>
                <a:gd name="T45" fmla="*/ 878 h 931"/>
                <a:gd name="T46" fmla="*/ 619 w 912"/>
                <a:gd name="T47" fmla="*/ 867 h 931"/>
                <a:gd name="T48" fmla="*/ 586 w 912"/>
                <a:gd name="T49" fmla="*/ 887 h 931"/>
                <a:gd name="T50" fmla="*/ 557 w 912"/>
                <a:gd name="T51" fmla="*/ 879 h 931"/>
                <a:gd name="T52" fmla="*/ 524 w 912"/>
                <a:gd name="T53" fmla="*/ 867 h 931"/>
                <a:gd name="T54" fmla="*/ 509 w 912"/>
                <a:gd name="T55" fmla="*/ 869 h 931"/>
                <a:gd name="T56" fmla="*/ 402 w 912"/>
                <a:gd name="T57" fmla="*/ 930 h 931"/>
                <a:gd name="T58" fmla="*/ 372 w 912"/>
                <a:gd name="T59" fmla="*/ 733 h 931"/>
                <a:gd name="T60" fmla="*/ 350 w 912"/>
                <a:gd name="T61" fmla="*/ 714 h 931"/>
                <a:gd name="T62" fmla="*/ 330 w 912"/>
                <a:gd name="T63" fmla="*/ 707 h 931"/>
                <a:gd name="T64" fmla="*/ 312 w 912"/>
                <a:gd name="T65" fmla="*/ 704 h 931"/>
                <a:gd name="T66" fmla="*/ 295 w 912"/>
                <a:gd name="T67" fmla="*/ 696 h 931"/>
                <a:gd name="T68" fmla="*/ 274 w 912"/>
                <a:gd name="T69" fmla="*/ 679 h 931"/>
                <a:gd name="T70" fmla="*/ 251 w 912"/>
                <a:gd name="T71" fmla="*/ 658 h 931"/>
                <a:gd name="T72" fmla="*/ 190 w 912"/>
                <a:gd name="T73" fmla="*/ 644 h 931"/>
                <a:gd name="T74" fmla="*/ 167 w 912"/>
                <a:gd name="T75" fmla="*/ 619 h 931"/>
                <a:gd name="T76" fmla="*/ 135 w 912"/>
                <a:gd name="T77" fmla="*/ 615 h 931"/>
                <a:gd name="T78" fmla="*/ 31 w 912"/>
                <a:gd name="T79" fmla="*/ 459 h 931"/>
                <a:gd name="T80" fmla="*/ 41 w 912"/>
                <a:gd name="T81" fmla="*/ 295 h 931"/>
                <a:gd name="T82" fmla="*/ 104 w 912"/>
                <a:gd name="T83" fmla="*/ 245 h 931"/>
                <a:gd name="T84" fmla="*/ 138 w 912"/>
                <a:gd name="T85" fmla="*/ 211 h 931"/>
                <a:gd name="T86" fmla="*/ 124 w 912"/>
                <a:gd name="T87" fmla="*/ 175 h 931"/>
                <a:gd name="T88" fmla="*/ 110 w 912"/>
                <a:gd name="T89" fmla="*/ 147 h 931"/>
                <a:gd name="T90" fmla="*/ 109 w 912"/>
                <a:gd name="T91" fmla="*/ 136 h 931"/>
                <a:gd name="T92" fmla="*/ 132 w 912"/>
                <a:gd name="T93" fmla="*/ 126 h 931"/>
                <a:gd name="T94" fmla="*/ 138 w 912"/>
                <a:gd name="T95" fmla="*/ 87 h 931"/>
                <a:gd name="T96" fmla="*/ 122 w 912"/>
                <a:gd name="T97" fmla="*/ 43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12" h="931">
                  <a:moveTo>
                    <a:pt x="103" y="22"/>
                  </a:moveTo>
                  <a:lnTo>
                    <a:pt x="107" y="16"/>
                  </a:lnTo>
                  <a:lnTo>
                    <a:pt x="115" y="17"/>
                  </a:lnTo>
                  <a:lnTo>
                    <a:pt x="121" y="10"/>
                  </a:lnTo>
                  <a:lnTo>
                    <a:pt x="220" y="10"/>
                  </a:lnTo>
                  <a:lnTo>
                    <a:pt x="387" y="0"/>
                  </a:lnTo>
                  <a:lnTo>
                    <a:pt x="685" y="175"/>
                  </a:lnTo>
                  <a:lnTo>
                    <a:pt x="700" y="202"/>
                  </a:lnTo>
                  <a:lnTo>
                    <a:pt x="697" y="210"/>
                  </a:lnTo>
                  <a:lnTo>
                    <a:pt x="700" y="219"/>
                  </a:lnTo>
                  <a:lnTo>
                    <a:pt x="706" y="228"/>
                  </a:lnTo>
                  <a:lnTo>
                    <a:pt x="807" y="300"/>
                  </a:lnTo>
                  <a:lnTo>
                    <a:pt x="804" y="300"/>
                  </a:lnTo>
                  <a:lnTo>
                    <a:pt x="809" y="305"/>
                  </a:lnTo>
                  <a:lnTo>
                    <a:pt x="810" y="317"/>
                  </a:lnTo>
                  <a:lnTo>
                    <a:pt x="804" y="324"/>
                  </a:lnTo>
                  <a:lnTo>
                    <a:pt x="787" y="378"/>
                  </a:lnTo>
                  <a:lnTo>
                    <a:pt x="774" y="413"/>
                  </a:lnTo>
                  <a:lnTo>
                    <a:pt x="775" y="431"/>
                  </a:lnTo>
                  <a:lnTo>
                    <a:pt x="798" y="451"/>
                  </a:lnTo>
                  <a:lnTo>
                    <a:pt x="815" y="470"/>
                  </a:lnTo>
                  <a:lnTo>
                    <a:pt x="826" y="468"/>
                  </a:lnTo>
                  <a:lnTo>
                    <a:pt x="836" y="499"/>
                  </a:lnTo>
                  <a:lnTo>
                    <a:pt x="832" y="508"/>
                  </a:lnTo>
                  <a:lnTo>
                    <a:pt x="826" y="506"/>
                  </a:lnTo>
                  <a:lnTo>
                    <a:pt x="815" y="512"/>
                  </a:lnTo>
                  <a:lnTo>
                    <a:pt x="810" y="532"/>
                  </a:lnTo>
                  <a:lnTo>
                    <a:pt x="812" y="563"/>
                  </a:lnTo>
                  <a:lnTo>
                    <a:pt x="824" y="574"/>
                  </a:lnTo>
                  <a:lnTo>
                    <a:pt x="823" y="593"/>
                  </a:lnTo>
                  <a:lnTo>
                    <a:pt x="810" y="603"/>
                  </a:lnTo>
                  <a:lnTo>
                    <a:pt x="813" y="621"/>
                  </a:lnTo>
                  <a:lnTo>
                    <a:pt x="823" y="642"/>
                  </a:lnTo>
                  <a:lnTo>
                    <a:pt x="818" y="642"/>
                  </a:lnTo>
                  <a:lnTo>
                    <a:pt x="823" y="653"/>
                  </a:lnTo>
                  <a:lnTo>
                    <a:pt x="827" y="668"/>
                  </a:lnTo>
                  <a:lnTo>
                    <a:pt x="836" y="678"/>
                  </a:lnTo>
                  <a:lnTo>
                    <a:pt x="829" y="690"/>
                  </a:lnTo>
                  <a:lnTo>
                    <a:pt x="836" y="699"/>
                  </a:lnTo>
                  <a:lnTo>
                    <a:pt x="844" y="723"/>
                  </a:lnTo>
                  <a:lnTo>
                    <a:pt x="841" y="736"/>
                  </a:lnTo>
                  <a:lnTo>
                    <a:pt x="870" y="763"/>
                  </a:lnTo>
                  <a:lnTo>
                    <a:pt x="891" y="766"/>
                  </a:lnTo>
                  <a:lnTo>
                    <a:pt x="908" y="781"/>
                  </a:lnTo>
                  <a:lnTo>
                    <a:pt x="908" y="789"/>
                  </a:lnTo>
                  <a:lnTo>
                    <a:pt x="911" y="791"/>
                  </a:lnTo>
                  <a:lnTo>
                    <a:pt x="908" y="792"/>
                  </a:lnTo>
                  <a:lnTo>
                    <a:pt x="901" y="800"/>
                  </a:lnTo>
                  <a:lnTo>
                    <a:pt x="885" y="797"/>
                  </a:lnTo>
                  <a:lnTo>
                    <a:pt x="876" y="809"/>
                  </a:lnTo>
                  <a:lnTo>
                    <a:pt x="864" y="820"/>
                  </a:lnTo>
                  <a:lnTo>
                    <a:pt x="847" y="821"/>
                  </a:lnTo>
                  <a:lnTo>
                    <a:pt x="836" y="833"/>
                  </a:lnTo>
                  <a:lnTo>
                    <a:pt x="816" y="835"/>
                  </a:lnTo>
                  <a:lnTo>
                    <a:pt x="812" y="843"/>
                  </a:lnTo>
                  <a:lnTo>
                    <a:pt x="798" y="847"/>
                  </a:lnTo>
                  <a:lnTo>
                    <a:pt x="787" y="841"/>
                  </a:lnTo>
                  <a:lnTo>
                    <a:pt x="757" y="852"/>
                  </a:lnTo>
                  <a:lnTo>
                    <a:pt x="749" y="858"/>
                  </a:lnTo>
                  <a:lnTo>
                    <a:pt x="734" y="859"/>
                  </a:lnTo>
                  <a:lnTo>
                    <a:pt x="723" y="852"/>
                  </a:lnTo>
                  <a:lnTo>
                    <a:pt x="712" y="853"/>
                  </a:lnTo>
                  <a:lnTo>
                    <a:pt x="697" y="849"/>
                  </a:lnTo>
                  <a:lnTo>
                    <a:pt x="691" y="855"/>
                  </a:lnTo>
                  <a:lnTo>
                    <a:pt x="696" y="864"/>
                  </a:lnTo>
                  <a:lnTo>
                    <a:pt x="690" y="876"/>
                  </a:lnTo>
                  <a:lnTo>
                    <a:pt x="667" y="878"/>
                  </a:lnTo>
                  <a:lnTo>
                    <a:pt x="650" y="884"/>
                  </a:lnTo>
                  <a:lnTo>
                    <a:pt x="639" y="878"/>
                  </a:lnTo>
                  <a:lnTo>
                    <a:pt x="630" y="876"/>
                  </a:lnTo>
                  <a:lnTo>
                    <a:pt x="628" y="872"/>
                  </a:lnTo>
                  <a:lnTo>
                    <a:pt x="619" y="867"/>
                  </a:lnTo>
                  <a:lnTo>
                    <a:pt x="612" y="873"/>
                  </a:lnTo>
                  <a:lnTo>
                    <a:pt x="604" y="875"/>
                  </a:lnTo>
                  <a:lnTo>
                    <a:pt x="586" y="887"/>
                  </a:lnTo>
                  <a:lnTo>
                    <a:pt x="563" y="895"/>
                  </a:lnTo>
                  <a:lnTo>
                    <a:pt x="564" y="887"/>
                  </a:lnTo>
                  <a:lnTo>
                    <a:pt x="557" y="879"/>
                  </a:lnTo>
                  <a:lnTo>
                    <a:pt x="546" y="878"/>
                  </a:lnTo>
                  <a:lnTo>
                    <a:pt x="535" y="870"/>
                  </a:lnTo>
                  <a:lnTo>
                    <a:pt x="524" y="867"/>
                  </a:lnTo>
                  <a:lnTo>
                    <a:pt x="524" y="861"/>
                  </a:lnTo>
                  <a:lnTo>
                    <a:pt x="512" y="863"/>
                  </a:lnTo>
                  <a:lnTo>
                    <a:pt x="509" y="869"/>
                  </a:lnTo>
                  <a:lnTo>
                    <a:pt x="495" y="872"/>
                  </a:lnTo>
                  <a:lnTo>
                    <a:pt x="417" y="873"/>
                  </a:lnTo>
                  <a:lnTo>
                    <a:pt x="402" y="930"/>
                  </a:lnTo>
                  <a:lnTo>
                    <a:pt x="404" y="794"/>
                  </a:lnTo>
                  <a:lnTo>
                    <a:pt x="399" y="763"/>
                  </a:lnTo>
                  <a:lnTo>
                    <a:pt x="372" y="733"/>
                  </a:lnTo>
                  <a:lnTo>
                    <a:pt x="364" y="725"/>
                  </a:lnTo>
                  <a:lnTo>
                    <a:pt x="355" y="719"/>
                  </a:lnTo>
                  <a:lnTo>
                    <a:pt x="350" y="714"/>
                  </a:lnTo>
                  <a:lnTo>
                    <a:pt x="346" y="713"/>
                  </a:lnTo>
                  <a:lnTo>
                    <a:pt x="339" y="708"/>
                  </a:lnTo>
                  <a:lnTo>
                    <a:pt x="330" y="707"/>
                  </a:lnTo>
                  <a:lnTo>
                    <a:pt x="326" y="710"/>
                  </a:lnTo>
                  <a:lnTo>
                    <a:pt x="321" y="705"/>
                  </a:lnTo>
                  <a:lnTo>
                    <a:pt x="312" y="704"/>
                  </a:lnTo>
                  <a:lnTo>
                    <a:pt x="306" y="694"/>
                  </a:lnTo>
                  <a:lnTo>
                    <a:pt x="298" y="693"/>
                  </a:lnTo>
                  <a:lnTo>
                    <a:pt x="295" y="696"/>
                  </a:lnTo>
                  <a:lnTo>
                    <a:pt x="295" y="694"/>
                  </a:lnTo>
                  <a:lnTo>
                    <a:pt x="287" y="694"/>
                  </a:lnTo>
                  <a:lnTo>
                    <a:pt x="274" y="679"/>
                  </a:lnTo>
                  <a:lnTo>
                    <a:pt x="268" y="667"/>
                  </a:lnTo>
                  <a:lnTo>
                    <a:pt x="258" y="664"/>
                  </a:lnTo>
                  <a:lnTo>
                    <a:pt x="251" y="658"/>
                  </a:lnTo>
                  <a:lnTo>
                    <a:pt x="242" y="658"/>
                  </a:lnTo>
                  <a:lnTo>
                    <a:pt x="205" y="644"/>
                  </a:lnTo>
                  <a:lnTo>
                    <a:pt x="190" y="644"/>
                  </a:lnTo>
                  <a:lnTo>
                    <a:pt x="181" y="635"/>
                  </a:lnTo>
                  <a:lnTo>
                    <a:pt x="179" y="629"/>
                  </a:lnTo>
                  <a:lnTo>
                    <a:pt x="167" y="619"/>
                  </a:lnTo>
                  <a:lnTo>
                    <a:pt x="159" y="619"/>
                  </a:lnTo>
                  <a:lnTo>
                    <a:pt x="147" y="615"/>
                  </a:lnTo>
                  <a:lnTo>
                    <a:pt x="135" y="615"/>
                  </a:lnTo>
                  <a:lnTo>
                    <a:pt x="107" y="603"/>
                  </a:lnTo>
                  <a:lnTo>
                    <a:pt x="89" y="538"/>
                  </a:lnTo>
                  <a:lnTo>
                    <a:pt x="31" y="459"/>
                  </a:lnTo>
                  <a:lnTo>
                    <a:pt x="11" y="363"/>
                  </a:lnTo>
                  <a:lnTo>
                    <a:pt x="0" y="294"/>
                  </a:lnTo>
                  <a:lnTo>
                    <a:pt x="41" y="295"/>
                  </a:lnTo>
                  <a:lnTo>
                    <a:pt x="69" y="288"/>
                  </a:lnTo>
                  <a:lnTo>
                    <a:pt x="83" y="268"/>
                  </a:lnTo>
                  <a:lnTo>
                    <a:pt x="104" y="245"/>
                  </a:lnTo>
                  <a:lnTo>
                    <a:pt x="113" y="237"/>
                  </a:lnTo>
                  <a:lnTo>
                    <a:pt x="124" y="225"/>
                  </a:lnTo>
                  <a:lnTo>
                    <a:pt x="138" y="211"/>
                  </a:lnTo>
                  <a:lnTo>
                    <a:pt x="139" y="201"/>
                  </a:lnTo>
                  <a:lnTo>
                    <a:pt x="135" y="176"/>
                  </a:lnTo>
                  <a:lnTo>
                    <a:pt x="124" y="175"/>
                  </a:lnTo>
                  <a:lnTo>
                    <a:pt x="121" y="164"/>
                  </a:lnTo>
                  <a:lnTo>
                    <a:pt x="110" y="158"/>
                  </a:lnTo>
                  <a:lnTo>
                    <a:pt x="110" y="147"/>
                  </a:lnTo>
                  <a:lnTo>
                    <a:pt x="104" y="139"/>
                  </a:lnTo>
                  <a:lnTo>
                    <a:pt x="104" y="132"/>
                  </a:lnTo>
                  <a:lnTo>
                    <a:pt x="109" y="136"/>
                  </a:lnTo>
                  <a:lnTo>
                    <a:pt x="116" y="138"/>
                  </a:lnTo>
                  <a:lnTo>
                    <a:pt x="125" y="133"/>
                  </a:lnTo>
                  <a:lnTo>
                    <a:pt x="132" y="126"/>
                  </a:lnTo>
                  <a:lnTo>
                    <a:pt x="135" y="115"/>
                  </a:lnTo>
                  <a:lnTo>
                    <a:pt x="139" y="104"/>
                  </a:lnTo>
                  <a:lnTo>
                    <a:pt x="138" y="87"/>
                  </a:lnTo>
                  <a:lnTo>
                    <a:pt x="130" y="65"/>
                  </a:lnTo>
                  <a:lnTo>
                    <a:pt x="124" y="54"/>
                  </a:lnTo>
                  <a:lnTo>
                    <a:pt x="122" y="43"/>
                  </a:lnTo>
                  <a:lnTo>
                    <a:pt x="112" y="36"/>
                  </a:lnTo>
                  <a:lnTo>
                    <a:pt x="103" y="22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50" name="Freeform 147"/>
            <p:cNvSpPr>
              <a:spLocks noChangeArrowheads="1"/>
            </p:cNvSpPr>
            <p:nvPr/>
          </p:nvSpPr>
          <p:spPr bwMode="auto">
            <a:xfrm>
              <a:off x="5673725" y="4613275"/>
              <a:ext cx="58738" cy="49213"/>
            </a:xfrm>
            <a:custGeom>
              <a:avLst/>
              <a:gdLst>
                <a:gd name="T0" fmla="*/ 46 w 164"/>
                <a:gd name="T1" fmla="*/ 20 h 137"/>
                <a:gd name="T2" fmla="*/ 50 w 164"/>
                <a:gd name="T3" fmla="*/ 21 h 137"/>
                <a:gd name="T4" fmla="*/ 64 w 164"/>
                <a:gd name="T5" fmla="*/ 18 h 137"/>
                <a:gd name="T6" fmla="*/ 78 w 164"/>
                <a:gd name="T7" fmla="*/ 7 h 137"/>
                <a:gd name="T8" fmla="*/ 85 w 164"/>
                <a:gd name="T9" fmla="*/ 12 h 137"/>
                <a:gd name="T10" fmla="*/ 93 w 164"/>
                <a:gd name="T11" fmla="*/ 18 h 137"/>
                <a:gd name="T12" fmla="*/ 104 w 164"/>
                <a:gd name="T13" fmla="*/ 18 h 137"/>
                <a:gd name="T14" fmla="*/ 110 w 164"/>
                <a:gd name="T15" fmla="*/ 13 h 137"/>
                <a:gd name="T16" fmla="*/ 111 w 164"/>
                <a:gd name="T17" fmla="*/ 1 h 137"/>
                <a:gd name="T18" fmla="*/ 124 w 164"/>
                <a:gd name="T19" fmla="*/ 0 h 137"/>
                <a:gd name="T20" fmla="*/ 136 w 164"/>
                <a:gd name="T21" fmla="*/ 17 h 137"/>
                <a:gd name="T22" fmla="*/ 146 w 164"/>
                <a:gd name="T23" fmla="*/ 24 h 137"/>
                <a:gd name="T24" fmla="*/ 148 w 164"/>
                <a:gd name="T25" fmla="*/ 35 h 137"/>
                <a:gd name="T26" fmla="*/ 154 w 164"/>
                <a:gd name="T27" fmla="*/ 46 h 137"/>
                <a:gd name="T28" fmla="*/ 162 w 164"/>
                <a:gd name="T29" fmla="*/ 68 h 137"/>
                <a:gd name="T30" fmla="*/ 163 w 164"/>
                <a:gd name="T31" fmla="*/ 85 h 137"/>
                <a:gd name="T32" fmla="*/ 159 w 164"/>
                <a:gd name="T33" fmla="*/ 96 h 137"/>
                <a:gd name="T34" fmla="*/ 156 w 164"/>
                <a:gd name="T35" fmla="*/ 107 h 137"/>
                <a:gd name="T36" fmla="*/ 149 w 164"/>
                <a:gd name="T37" fmla="*/ 114 h 137"/>
                <a:gd name="T38" fmla="*/ 140 w 164"/>
                <a:gd name="T39" fmla="*/ 119 h 137"/>
                <a:gd name="T40" fmla="*/ 133 w 164"/>
                <a:gd name="T41" fmla="*/ 117 h 137"/>
                <a:gd name="T42" fmla="*/ 128 w 164"/>
                <a:gd name="T43" fmla="*/ 113 h 137"/>
                <a:gd name="T44" fmla="*/ 128 w 164"/>
                <a:gd name="T45" fmla="*/ 108 h 137"/>
                <a:gd name="T46" fmla="*/ 119 w 164"/>
                <a:gd name="T47" fmla="*/ 104 h 137"/>
                <a:gd name="T48" fmla="*/ 116 w 164"/>
                <a:gd name="T49" fmla="*/ 91 h 137"/>
                <a:gd name="T50" fmla="*/ 107 w 164"/>
                <a:gd name="T51" fmla="*/ 90 h 137"/>
                <a:gd name="T52" fmla="*/ 99 w 164"/>
                <a:gd name="T53" fmla="*/ 82 h 137"/>
                <a:gd name="T54" fmla="*/ 93 w 164"/>
                <a:gd name="T55" fmla="*/ 82 h 137"/>
                <a:gd name="T56" fmla="*/ 94 w 164"/>
                <a:gd name="T57" fmla="*/ 98 h 137"/>
                <a:gd name="T58" fmla="*/ 84 w 164"/>
                <a:gd name="T59" fmla="*/ 122 h 137"/>
                <a:gd name="T60" fmla="*/ 84 w 164"/>
                <a:gd name="T61" fmla="*/ 131 h 137"/>
                <a:gd name="T62" fmla="*/ 67 w 164"/>
                <a:gd name="T63" fmla="*/ 136 h 137"/>
                <a:gd name="T64" fmla="*/ 59 w 164"/>
                <a:gd name="T65" fmla="*/ 128 h 137"/>
                <a:gd name="T66" fmla="*/ 55 w 164"/>
                <a:gd name="T67" fmla="*/ 130 h 137"/>
                <a:gd name="T68" fmla="*/ 49 w 164"/>
                <a:gd name="T69" fmla="*/ 136 h 137"/>
                <a:gd name="T70" fmla="*/ 35 w 164"/>
                <a:gd name="T71" fmla="*/ 130 h 137"/>
                <a:gd name="T72" fmla="*/ 29 w 164"/>
                <a:gd name="T73" fmla="*/ 116 h 137"/>
                <a:gd name="T74" fmla="*/ 21 w 164"/>
                <a:gd name="T75" fmla="*/ 113 h 137"/>
                <a:gd name="T76" fmla="*/ 6 w 164"/>
                <a:gd name="T77" fmla="*/ 113 h 137"/>
                <a:gd name="T78" fmla="*/ 0 w 164"/>
                <a:gd name="T79" fmla="*/ 116 h 137"/>
                <a:gd name="T80" fmla="*/ 1 w 164"/>
                <a:gd name="T81" fmla="*/ 102 h 137"/>
                <a:gd name="T82" fmla="*/ 13 w 164"/>
                <a:gd name="T83" fmla="*/ 53 h 137"/>
                <a:gd name="T84" fmla="*/ 29 w 164"/>
                <a:gd name="T85" fmla="*/ 35 h 137"/>
                <a:gd name="T86" fmla="*/ 46 w 164"/>
                <a:gd name="T87" fmla="*/ 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4" h="137">
                  <a:moveTo>
                    <a:pt x="46" y="20"/>
                  </a:moveTo>
                  <a:lnTo>
                    <a:pt x="50" y="21"/>
                  </a:lnTo>
                  <a:lnTo>
                    <a:pt x="64" y="18"/>
                  </a:lnTo>
                  <a:lnTo>
                    <a:pt x="78" y="7"/>
                  </a:lnTo>
                  <a:lnTo>
                    <a:pt x="85" y="12"/>
                  </a:lnTo>
                  <a:lnTo>
                    <a:pt x="93" y="18"/>
                  </a:lnTo>
                  <a:lnTo>
                    <a:pt x="104" y="18"/>
                  </a:lnTo>
                  <a:lnTo>
                    <a:pt x="110" y="13"/>
                  </a:lnTo>
                  <a:lnTo>
                    <a:pt x="111" y="1"/>
                  </a:lnTo>
                  <a:lnTo>
                    <a:pt x="124" y="0"/>
                  </a:lnTo>
                  <a:lnTo>
                    <a:pt x="136" y="17"/>
                  </a:lnTo>
                  <a:lnTo>
                    <a:pt x="146" y="24"/>
                  </a:lnTo>
                  <a:lnTo>
                    <a:pt x="148" y="35"/>
                  </a:lnTo>
                  <a:lnTo>
                    <a:pt x="154" y="46"/>
                  </a:lnTo>
                  <a:lnTo>
                    <a:pt x="162" y="68"/>
                  </a:lnTo>
                  <a:lnTo>
                    <a:pt x="163" y="85"/>
                  </a:lnTo>
                  <a:lnTo>
                    <a:pt x="159" y="96"/>
                  </a:lnTo>
                  <a:lnTo>
                    <a:pt x="156" y="107"/>
                  </a:lnTo>
                  <a:lnTo>
                    <a:pt x="149" y="114"/>
                  </a:lnTo>
                  <a:lnTo>
                    <a:pt x="140" y="119"/>
                  </a:lnTo>
                  <a:lnTo>
                    <a:pt x="133" y="117"/>
                  </a:lnTo>
                  <a:lnTo>
                    <a:pt x="128" y="113"/>
                  </a:lnTo>
                  <a:lnTo>
                    <a:pt x="128" y="108"/>
                  </a:lnTo>
                  <a:lnTo>
                    <a:pt x="119" y="104"/>
                  </a:lnTo>
                  <a:lnTo>
                    <a:pt x="116" y="91"/>
                  </a:lnTo>
                  <a:lnTo>
                    <a:pt x="107" y="90"/>
                  </a:lnTo>
                  <a:lnTo>
                    <a:pt x="99" y="82"/>
                  </a:lnTo>
                  <a:lnTo>
                    <a:pt x="93" y="82"/>
                  </a:lnTo>
                  <a:lnTo>
                    <a:pt x="94" y="98"/>
                  </a:lnTo>
                  <a:lnTo>
                    <a:pt x="84" y="122"/>
                  </a:lnTo>
                  <a:lnTo>
                    <a:pt x="84" y="131"/>
                  </a:lnTo>
                  <a:lnTo>
                    <a:pt x="67" y="136"/>
                  </a:lnTo>
                  <a:lnTo>
                    <a:pt x="59" y="128"/>
                  </a:lnTo>
                  <a:lnTo>
                    <a:pt x="55" y="130"/>
                  </a:lnTo>
                  <a:lnTo>
                    <a:pt x="49" y="136"/>
                  </a:lnTo>
                  <a:lnTo>
                    <a:pt x="35" y="130"/>
                  </a:lnTo>
                  <a:lnTo>
                    <a:pt x="29" y="116"/>
                  </a:lnTo>
                  <a:lnTo>
                    <a:pt x="21" y="113"/>
                  </a:lnTo>
                  <a:lnTo>
                    <a:pt x="6" y="113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13" y="53"/>
                  </a:lnTo>
                  <a:lnTo>
                    <a:pt x="29" y="35"/>
                  </a:lnTo>
                  <a:lnTo>
                    <a:pt x="46" y="2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51" name="Freeform 148"/>
            <p:cNvSpPr>
              <a:spLocks noChangeArrowheads="1"/>
            </p:cNvSpPr>
            <p:nvPr/>
          </p:nvSpPr>
          <p:spPr bwMode="auto">
            <a:xfrm>
              <a:off x="5672138" y="4643438"/>
              <a:ext cx="60325" cy="69850"/>
            </a:xfrm>
            <a:custGeom>
              <a:avLst/>
              <a:gdLst>
                <a:gd name="T0" fmla="*/ 26 w 166"/>
                <a:gd name="T1" fmla="*/ 193 h 195"/>
                <a:gd name="T2" fmla="*/ 67 w 166"/>
                <a:gd name="T3" fmla="*/ 194 h 195"/>
                <a:gd name="T4" fmla="*/ 95 w 166"/>
                <a:gd name="T5" fmla="*/ 187 h 195"/>
                <a:gd name="T6" fmla="*/ 109 w 166"/>
                <a:gd name="T7" fmla="*/ 167 h 195"/>
                <a:gd name="T8" fmla="*/ 130 w 166"/>
                <a:gd name="T9" fmla="*/ 144 h 195"/>
                <a:gd name="T10" fmla="*/ 139 w 166"/>
                <a:gd name="T11" fmla="*/ 136 h 195"/>
                <a:gd name="T12" fmla="*/ 150 w 166"/>
                <a:gd name="T13" fmla="*/ 124 h 195"/>
                <a:gd name="T14" fmla="*/ 164 w 166"/>
                <a:gd name="T15" fmla="*/ 110 h 195"/>
                <a:gd name="T16" fmla="*/ 165 w 166"/>
                <a:gd name="T17" fmla="*/ 100 h 195"/>
                <a:gd name="T18" fmla="*/ 161 w 166"/>
                <a:gd name="T19" fmla="*/ 75 h 195"/>
                <a:gd name="T20" fmla="*/ 150 w 166"/>
                <a:gd name="T21" fmla="*/ 74 h 195"/>
                <a:gd name="T22" fmla="*/ 147 w 166"/>
                <a:gd name="T23" fmla="*/ 63 h 195"/>
                <a:gd name="T24" fmla="*/ 136 w 166"/>
                <a:gd name="T25" fmla="*/ 57 h 195"/>
                <a:gd name="T26" fmla="*/ 136 w 166"/>
                <a:gd name="T27" fmla="*/ 46 h 195"/>
                <a:gd name="T28" fmla="*/ 130 w 166"/>
                <a:gd name="T29" fmla="*/ 38 h 195"/>
                <a:gd name="T30" fmla="*/ 130 w 166"/>
                <a:gd name="T31" fmla="*/ 26 h 195"/>
                <a:gd name="T32" fmla="*/ 121 w 166"/>
                <a:gd name="T33" fmla="*/ 22 h 195"/>
                <a:gd name="T34" fmla="*/ 118 w 166"/>
                <a:gd name="T35" fmla="*/ 9 h 195"/>
                <a:gd name="T36" fmla="*/ 109 w 166"/>
                <a:gd name="T37" fmla="*/ 8 h 195"/>
                <a:gd name="T38" fmla="*/ 101 w 166"/>
                <a:gd name="T39" fmla="*/ 0 h 195"/>
                <a:gd name="T40" fmla="*/ 95 w 166"/>
                <a:gd name="T41" fmla="*/ 0 h 195"/>
                <a:gd name="T42" fmla="*/ 96 w 166"/>
                <a:gd name="T43" fmla="*/ 16 h 195"/>
                <a:gd name="T44" fmla="*/ 86 w 166"/>
                <a:gd name="T45" fmla="*/ 40 h 195"/>
                <a:gd name="T46" fmla="*/ 86 w 166"/>
                <a:gd name="T47" fmla="*/ 49 h 195"/>
                <a:gd name="T48" fmla="*/ 69 w 166"/>
                <a:gd name="T49" fmla="*/ 54 h 195"/>
                <a:gd name="T50" fmla="*/ 61 w 166"/>
                <a:gd name="T51" fmla="*/ 46 h 195"/>
                <a:gd name="T52" fmla="*/ 57 w 166"/>
                <a:gd name="T53" fmla="*/ 48 h 195"/>
                <a:gd name="T54" fmla="*/ 51 w 166"/>
                <a:gd name="T55" fmla="*/ 54 h 195"/>
                <a:gd name="T56" fmla="*/ 37 w 166"/>
                <a:gd name="T57" fmla="*/ 48 h 195"/>
                <a:gd name="T58" fmla="*/ 31 w 166"/>
                <a:gd name="T59" fmla="*/ 34 h 195"/>
                <a:gd name="T60" fmla="*/ 23 w 166"/>
                <a:gd name="T61" fmla="*/ 31 h 195"/>
                <a:gd name="T62" fmla="*/ 8 w 166"/>
                <a:gd name="T63" fmla="*/ 31 h 195"/>
                <a:gd name="T64" fmla="*/ 2 w 166"/>
                <a:gd name="T65" fmla="*/ 34 h 195"/>
                <a:gd name="T66" fmla="*/ 0 w 166"/>
                <a:gd name="T67" fmla="*/ 42 h 195"/>
                <a:gd name="T68" fmla="*/ 11 w 166"/>
                <a:gd name="T69" fmla="*/ 60 h 195"/>
                <a:gd name="T70" fmla="*/ 12 w 166"/>
                <a:gd name="T71" fmla="*/ 77 h 195"/>
                <a:gd name="T72" fmla="*/ 12 w 166"/>
                <a:gd name="T73" fmla="*/ 98 h 195"/>
                <a:gd name="T74" fmla="*/ 26 w 166"/>
                <a:gd name="T75" fmla="*/ 19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195">
                  <a:moveTo>
                    <a:pt x="26" y="193"/>
                  </a:moveTo>
                  <a:lnTo>
                    <a:pt x="67" y="194"/>
                  </a:lnTo>
                  <a:lnTo>
                    <a:pt x="95" y="187"/>
                  </a:lnTo>
                  <a:lnTo>
                    <a:pt x="109" y="167"/>
                  </a:lnTo>
                  <a:lnTo>
                    <a:pt x="130" y="144"/>
                  </a:lnTo>
                  <a:lnTo>
                    <a:pt x="139" y="136"/>
                  </a:lnTo>
                  <a:lnTo>
                    <a:pt x="150" y="124"/>
                  </a:lnTo>
                  <a:lnTo>
                    <a:pt x="164" y="110"/>
                  </a:lnTo>
                  <a:lnTo>
                    <a:pt x="165" y="100"/>
                  </a:lnTo>
                  <a:lnTo>
                    <a:pt x="161" y="75"/>
                  </a:lnTo>
                  <a:lnTo>
                    <a:pt x="150" y="74"/>
                  </a:lnTo>
                  <a:lnTo>
                    <a:pt x="147" y="63"/>
                  </a:lnTo>
                  <a:lnTo>
                    <a:pt x="136" y="57"/>
                  </a:lnTo>
                  <a:lnTo>
                    <a:pt x="136" y="46"/>
                  </a:lnTo>
                  <a:lnTo>
                    <a:pt x="130" y="38"/>
                  </a:lnTo>
                  <a:lnTo>
                    <a:pt x="130" y="26"/>
                  </a:lnTo>
                  <a:lnTo>
                    <a:pt x="121" y="22"/>
                  </a:lnTo>
                  <a:lnTo>
                    <a:pt x="118" y="9"/>
                  </a:lnTo>
                  <a:lnTo>
                    <a:pt x="109" y="8"/>
                  </a:lnTo>
                  <a:lnTo>
                    <a:pt x="101" y="0"/>
                  </a:lnTo>
                  <a:lnTo>
                    <a:pt x="95" y="0"/>
                  </a:lnTo>
                  <a:lnTo>
                    <a:pt x="96" y="16"/>
                  </a:lnTo>
                  <a:lnTo>
                    <a:pt x="86" y="40"/>
                  </a:lnTo>
                  <a:lnTo>
                    <a:pt x="86" y="49"/>
                  </a:lnTo>
                  <a:lnTo>
                    <a:pt x="69" y="54"/>
                  </a:lnTo>
                  <a:lnTo>
                    <a:pt x="61" y="46"/>
                  </a:lnTo>
                  <a:lnTo>
                    <a:pt x="57" y="48"/>
                  </a:lnTo>
                  <a:lnTo>
                    <a:pt x="51" y="54"/>
                  </a:lnTo>
                  <a:lnTo>
                    <a:pt x="37" y="48"/>
                  </a:lnTo>
                  <a:lnTo>
                    <a:pt x="31" y="34"/>
                  </a:lnTo>
                  <a:lnTo>
                    <a:pt x="23" y="31"/>
                  </a:lnTo>
                  <a:lnTo>
                    <a:pt x="8" y="31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11" y="60"/>
                  </a:lnTo>
                  <a:lnTo>
                    <a:pt x="12" y="77"/>
                  </a:lnTo>
                  <a:lnTo>
                    <a:pt x="12" y="98"/>
                  </a:lnTo>
                  <a:lnTo>
                    <a:pt x="26" y="19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52" name="Freeform 149"/>
            <p:cNvSpPr>
              <a:spLocks noChangeArrowheads="1"/>
            </p:cNvSpPr>
            <p:nvPr/>
          </p:nvSpPr>
          <p:spPr bwMode="auto">
            <a:xfrm>
              <a:off x="5176838" y="4421188"/>
              <a:ext cx="558800" cy="555625"/>
            </a:xfrm>
            <a:custGeom>
              <a:avLst/>
              <a:gdLst>
                <a:gd name="T0" fmla="*/ 46 w 1554"/>
                <a:gd name="T1" fmla="*/ 860 h 1542"/>
                <a:gd name="T2" fmla="*/ 107 w 1554"/>
                <a:gd name="T3" fmla="*/ 839 h 1542"/>
                <a:gd name="T4" fmla="*/ 171 w 1554"/>
                <a:gd name="T5" fmla="*/ 799 h 1542"/>
                <a:gd name="T6" fmla="*/ 214 w 1554"/>
                <a:gd name="T7" fmla="*/ 845 h 1542"/>
                <a:gd name="T8" fmla="*/ 310 w 1554"/>
                <a:gd name="T9" fmla="*/ 763 h 1542"/>
                <a:gd name="T10" fmla="*/ 324 w 1554"/>
                <a:gd name="T11" fmla="*/ 630 h 1542"/>
                <a:gd name="T12" fmla="*/ 402 w 1554"/>
                <a:gd name="T13" fmla="*/ 539 h 1542"/>
                <a:gd name="T14" fmla="*/ 477 w 1554"/>
                <a:gd name="T15" fmla="*/ 422 h 1542"/>
                <a:gd name="T16" fmla="*/ 492 w 1554"/>
                <a:gd name="T17" fmla="*/ 321 h 1542"/>
                <a:gd name="T18" fmla="*/ 546 w 1554"/>
                <a:gd name="T19" fmla="*/ 189 h 1542"/>
                <a:gd name="T20" fmla="*/ 535 w 1554"/>
                <a:gd name="T21" fmla="*/ 87 h 1542"/>
                <a:gd name="T22" fmla="*/ 562 w 1554"/>
                <a:gd name="T23" fmla="*/ 43 h 1542"/>
                <a:gd name="T24" fmla="*/ 614 w 1554"/>
                <a:gd name="T25" fmla="*/ 20 h 1542"/>
                <a:gd name="T26" fmla="*/ 698 w 1554"/>
                <a:gd name="T27" fmla="*/ 78 h 1542"/>
                <a:gd name="T28" fmla="*/ 784 w 1554"/>
                <a:gd name="T29" fmla="*/ 85 h 1542"/>
                <a:gd name="T30" fmla="*/ 839 w 1554"/>
                <a:gd name="T31" fmla="*/ 81 h 1542"/>
                <a:gd name="T32" fmla="*/ 903 w 1554"/>
                <a:gd name="T33" fmla="*/ 58 h 1542"/>
                <a:gd name="T34" fmla="*/ 1012 w 1554"/>
                <a:gd name="T35" fmla="*/ 23 h 1542"/>
                <a:gd name="T36" fmla="*/ 1059 w 1554"/>
                <a:gd name="T37" fmla="*/ 32 h 1542"/>
                <a:gd name="T38" fmla="*/ 1100 w 1554"/>
                <a:gd name="T39" fmla="*/ 0 h 1542"/>
                <a:gd name="T40" fmla="*/ 1166 w 1554"/>
                <a:gd name="T41" fmla="*/ 24 h 1542"/>
                <a:gd name="T42" fmla="*/ 1266 w 1554"/>
                <a:gd name="T43" fmla="*/ 27 h 1542"/>
                <a:gd name="T44" fmla="*/ 1328 w 1554"/>
                <a:gd name="T45" fmla="*/ 84 h 1542"/>
                <a:gd name="T46" fmla="*/ 1385 w 1554"/>
                <a:gd name="T47" fmla="*/ 70 h 1542"/>
                <a:gd name="T48" fmla="*/ 1449 w 1554"/>
                <a:gd name="T49" fmla="*/ 52 h 1542"/>
                <a:gd name="T50" fmla="*/ 1509 w 1554"/>
                <a:gd name="T51" fmla="*/ 117 h 1542"/>
                <a:gd name="T52" fmla="*/ 1550 w 1554"/>
                <a:gd name="T53" fmla="*/ 150 h 1542"/>
                <a:gd name="T54" fmla="*/ 1539 w 1554"/>
                <a:gd name="T55" fmla="*/ 252 h 1542"/>
                <a:gd name="T56" fmla="*/ 1478 w 1554"/>
                <a:gd name="T57" fmla="*/ 382 h 1542"/>
                <a:gd name="T58" fmla="*/ 1429 w 1554"/>
                <a:gd name="T59" fmla="*/ 547 h 1542"/>
                <a:gd name="T60" fmla="*/ 1389 w 1554"/>
                <a:gd name="T61" fmla="*/ 691 h 1542"/>
                <a:gd name="T62" fmla="*/ 1499 w 1554"/>
                <a:gd name="T63" fmla="*/ 1110 h 1542"/>
                <a:gd name="T64" fmla="*/ 1354 w 1554"/>
                <a:gd name="T65" fmla="*/ 1246 h 1542"/>
                <a:gd name="T66" fmla="*/ 1342 w 1554"/>
                <a:gd name="T67" fmla="*/ 1305 h 1542"/>
                <a:gd name="T68" fmla="*/ 1324 w 1554"/>
                <a:gd name="T69" fmla="*/ 1411 h 1542"/>
                <a:gd name="T70" fmla="*/ 1406 w 1554"/>
                <a:gd name="T71" fmla="*/ 1464 h 1542"/>
                <a:gd name="T72" fmla="*/ 1428 w 1554"/>
                <a:gd name="T73" fmla="*/ 1541 h 1542"/>
                <a:gd name="T74" fmla="*/ 1371 w 1554"/>
                <a:gd name="T75" fmla="*/ 1541 h 1542"/>
                <a:gd name="T76" fmla="*/ 1259 w 1554"/>
                <a:gd name="T77" fmla="*/ 1449 h 1542"/>
                <a:gd name="T78" fmla="*/ 1211 w 1554"/>
                <a:gd name="T79" fmla="*/ 1394 h 1542"/>
                <a:gd name="T80" fmla="*/ 1152 w 1554"/>
                <a:gd name="T81" fmla="*/ 1427 h 1542"/>
                <a:gd name="T82" fmla="*/ 1068 w 1554"/>
                <a:gd name="T83" fmla="*/ 1400 h 1542"/>
                <a:gd name="T84" fmla="*/ 1038 w 1554"/>
                <a:gd name="T85" fmla="*/ 1365 h 1542"/>
                <a:gd name="T86" fmla="*/ 992 w 1554"/>
                <a:gd name="T87" fmla="*/ 1377 h 1542"/>
                <a:gd name="T88" fmla="*/ 958 w 1554"/>
                <a:gd name="T89" fmla="*/ 1345 h 1542"/>
                <a:gd name="T90" fmla="*/ 893 w 1554"/>
                <a:gd name="T91" fmla="*/ 1363 h 1542"/>
                <a:gd name="T92" fmla="*/ 831 w 1554"/>
                <a:gd name="T93" fmla="*/ 1356 h 1542"/>
                <a:gd name="T94" fmla="*/ 821 w 1554"/>
                <a:gd name="T95" fmla="*/ 1333 h 1542"/>
                <a:gd name="T96" fmla="*/ 807 w 1554"/>
                <a:gd name="T97" fmla="*/ 1272 h 1542"/>
                <a:gd name="T98" fmla="*/ 792 w 1554"/>
                <a:gd name="T99" fmla="*/ 1227 h 1542"/>
                <a:gd name="T100" fmla="*/ 784 w 1554"/>
                <a:gd name="T101" fmla="*/ 1148 h 1542"/>
                <a:gd name="T102" fmla="*/ 781 w 1554"/>
                <a:gd name="T103" fmla="*/ 1088 h 1542"/>
                <a:gd name="T104" fmla="*/ 689 w 1554"/>
                <a:gd name="T105" fmla="*/ 1025 h 1542"/>
                <a:gd name="T106" fmla="*/ 588 w 1554"/>
                <a:gd name="T107" fmla="*/ 1038 h 1542"/>
                <a:gd name="T108" fmla="*/ 507 w 1554"/>
                <a:gd name="T109" fmla="*/ 1102 h 1542"/>
                <a:gd name="T110" fmla="*/ 420 w 1554"/>
                <a:gd name="T111" fmla="*/ 1068 h 1542"/>
                <a:gd name="T112" fmla="*/ 387 w 1554"/>
                <a:gd name="T113" fmla="*/ 1001 h 1542"/>
                <a:gd name="T114" fmla="*/ 371 w 1554"/>
                <a:gd name="T115" fmla="*/ 938 h 1542"/>
                <a:gd name="T116" fmla="*/ 177 w 1554"/>
                <a:gd name="T117" fmla="*/ 925 h 1542"/>
                <a:gd name="T118" fmla="*/ 82 w 1554"/>
                <a:gd name="T119" fmla="*/ 923 h 1542"/>
                <a:gd name="T120" fmla="*/ 40 w 1554"/>
                <a:gd name="T121" fmla="*/ 937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4" h="1542">
                  <a:moveTo>
                    <a:pt x="0" y="918"/>
                  </a:moveTo>
                  <a:lnTo>
                    <a:pt x="15" y="909"/>
                  </a:lnTo>
                  <a:lnTo>
                    <a:pt x="30" y="906"/>
                  </a:lnTo>
                  <a:lnTo>
                    <a:pt x="40" y="897"/>
                  </a:lnTo>
                  <a:lnTo>
                    <a:pt x="38" y="868"/>
                  </a:lnTo>
                  <a:lnTo>
                    <a:pt x="46" y="860"/>
                  </a:lnTo>
                  <a:lnTo>
                    <a:pt x="63" y="845"/>
                  </a:lnTo>
                  <a:lnTo>
                    <a:pt x="81" y="828"/>
                  </a:lnTo>
                  <a:lnTo>
                    <a:pt x="90" y="830"/>
                  </a:lnTo>
                  <a:lnTo>
                    <a:pt x="102" y="824"/>
                  </a:lnTo>
                  <a:lnTo>
                    <a:pt x="107" y="831"/>
                  </a:lnTo>
                  <a:lnTo>
                    <a:pt x="107" y="839"/>
                  </a:lnTo>
                  <a:lnTo>
                    <a:pt x="122" y="839"/>
                  </a:lnTo>
                  <a:lnTo>
                    <a:pt x="131" y="828"/>
                  </a:lnTo>
                  <a:lnTo>
                    <a:pt x="131" y="811"/>
                  </a:lnTo>
                  <a:lnTo>
                    <a:pt x="144" y="810"/>
                  </a:lnTo>
                  <a:lnTo>
                    <a:pt x="154" y="813"/>
                  </a:lnTo>
                  <a:lnTo>
                    <a:pt x="171" y="799"/>
                  </a:lnTo>
                  <a:lnTo>
                    <a:pt x="196" y="790"/>
                  </a:lnTo>
                  <a:lnTo>
                    <a:pt x="194" y="798"/>
                  </a:lnTo>
                  <a:lnTo>
                    <a:pt x="185" y="816"/>
                  </a:lnTo>
                  <a:lnTo>
                    <a:pt x="189" y="819"/>
                  </a:lnTo>
                  <a:lnTo>
                    <a:pt x="194" y="833"/>
                  </a:lnTo>
                  <a:lnTo>
                    <a:pt x="214" y="845"/>
                  </a:lnTo>
                  <a:lnTo>
                    <a:pt x="232" y="836"/>
                  </a:lnTo>
                  <a:lnTo>
                    <a:pt x="244" y="819"/>
                  </a:lnTo>
                  <a:lnTo>
                    <a:pt x="278" y="787"/>
                  </a:lnTo>
                  <a:lnTo>
                    <a:pt x="283" y="775"/>
                  </a:lnTo>
                  <a:lnTo>
                    <a:pt x="296" y="766"/>
                  </a:lnTo>
                  <a:lnTo>
                    <a:pt x="310" y="763"/>
                  </a:lnTo>
                  <a:lnTo>
                    <a:pt x="324" y="741"/>
                  </a:lnTo>
                  <a:lnTo>
                    <a:pt x="324" y="726"/>
                  </a:lnTo>
                  <a:lnTo>
                    <a:pt x="329" y="703"/>
                  </a:lnTo>
                  <a:lnTo>
                    <a:pt x="332" y="659"/>
                  </a:lnTo>
                  <a:lnTo>
                    <a:pt x="327" y="652"/>
                  </a:lnTo>
                  <a:lnTo>
                    <a:pt x="324" y="630"/>
                  </a:lnTo>
                  <a:lnTo>
                    <a:pt x="333" y="613"/>
                  </a:lnTo>
                  <a:lnTo>
                    <a:pt x="358" y="587"/>
                  </a:lnTo>
                  <a:lnTo>
                    <a:pt x="358" y="568"/>
                  </a:lnTo>
                  <a:lnTo>
                    <a:pt x="373" y="550"/>
                  </a:lnTo>
                  <a:lnTo>
                    <a:pt x="391" y="536"/>
                  </a:lnTo>
                  <a:lnTo>
                    <a:pt x="402" y="539"/>
                  </a:lnTo>
                  <a:lnTo>
                    <a:pt x="416" y="529"/>
                  </a:lnTo>
                  <a:lnTo>
                    <a:pt x="432" y="524"/>
                  </a:lnTo>
                  <a:lnTo>
                    <a:pt x="458" y="481"/>
                  </a:lnTo>
                  <a:lnTo>
                    <a:pt x="458" y="454"/>
                  </a:lnTo>
                  <a:lnTo>
                    <a:pt x="466" y="428"/>
                  </a:lnTo>
                  <a:lnTo>
                    <a:pt x="477" y="422"/>
                  </a:lnTo>
                  <a:lnTo>
                    <a:pt x="480" y="399"/>
                  </a:lnTo>
                  <a:lnTo>
                    <a:pt x="475" y="394"/>
                  </a:lnTo>
                  <a:lnTo>
                    <a:pt x="481" y="370"/>
                  </a:lnTo>
                  <a:lnTo>
                    <a:pt x="478" y="361"/>
                  </a:lnTo>
                  <a:lnTo>
                    <a:pt x="481" y="336"/>
                  </a:lnTo>
                  <a:lnTo>
                    <a:pt x="492" y="321"/>
                  </a:lnTo>
                  <a:lnTo>
                    <a:pt x="494" y="302"/>
                  </a:lnTo>
                  <a:lnTo>
                    <a:pt x="498" y="286"/>
                  </a:lnTo>
                  <a:lnTo>
                    <a:pt x="491" y="257"/>
                  </a:lnTo>
                  <a:lnTo>
                    <a:pt x="526" y="212"/>
                  </a:lnTo>
                  <a:lnTo>
                    <a:pt x="530" y="197"/>
                  </a:lnTo>
                  <a:lnTo>
                    <a:pt x="546" y="189"/>
                  </a:lnTo>
                  <a:lnTo>
                    <a:pt x="546" y="157"/>
                  </a:lnTo>
                  <a:lnTo>
                    <a:pt x="538" y="140"/>
                  </a:lnTo>
                  <a:lnTo>
                    <a:pt x="538" y="124"/>
                  </a:lnTo>
                  <a:lnTo>
                    <a:pt x="543" y="111"/>
                  </a:lnTo>
                  <a:lnTo>
                    <a:pt x="549" y="105"/>
                  </a:lnTo>
                  <a:lnTo>
                    <a:pt x="535" y="87"/>
                  </a:lnTo>
                  <a:lnTo>
                    <a:pt x="535" y="78"/>
                  </a:lnTo>
                  <a:lnTo>
                    <a:pt x="546" y="78"/>
                  </a:lnTo>
                  <a:lnTo>
                    <a:pt x="553" y="72"/>
                  </a:lnTo>
                  <a:lnTo>
                    <a:pt x="553" y="62"/>
                  </a:lnTo>
                  <a:lnTo>
                    <a:pt x="561" y="53"/>
                  </a:lnTo>
                  <a:lnTo>
                    <a:pt x="562" y="43"/>
                  </a:lnTo>
                  <a:lnTo>
                    <a:pt x="569" y="38"/>
                  </a:lnTo>
                  <a:lnTo>
                    <a:pt x="578" y="38"/>
                  </a:lnTo>
                  <a:lnTo>
                    <a:pt x="590" y="26"/>
                  </a:lnTo>
                  <a:lnTo>
                    <a:pt x="604" y="27"/>
                  </a:lnTo>
                  <a:lnTo>
                    <a:pt x="605" y="20"/>
                  </a:lnTo>
                  <a:lnTo>
                    <a:pt x="614" y="20"/>
                  </a:lnTo>
                  <a:lnTo>
                    <a:pt x="627" y="29"/>
                  </a:lnTo>
                  <a:lnTo>
                    <a:pt x="636" y="30"/>
                  </a:lnTo>
                  <a:lnTo>
                    <a:pt x="659" y="50"/>
                  </a:lnTo>
                  <a:lnTo>
                    <a:pt x="671" y="55"/>
                  </a:lnTo>
                  <a:lnTo>
                    <a:pt x="692" y="73"/>
                  </a:lnTo>
                  <a:lnTo>
                    <a:pt x="698" y="78"/>
                  </a:lnTo>
                  <a:lnTo>
                    <a:pt x="715" y="76"/>
                  </a:lnTo>
                  <a:lnTo>
                    <a:pt x="732" y="85"/>
                  </a:lnTo>
                  <a:lnTo>
                    <a:pt x="752" y="87"/>
                  </a:lnTo>
                  <a:lnTo>
                    <a:pt x="763" y="88"/>
                  </a:lnTo>
                  <a:lnTo>
                    <a:pt x="773" y="84"/>
                  </a:lnTo>
                  <a:lnTo>
                    <a:pt x="784" y="85"/>
                  </a:lnTo>
                  <a:lnTo>
                    <a:pt x="799" y="90"/>
                  </a:lnTo>
                  <a:lnTo>
                    <a:pt x="818" y="95"/>
                  </a:lnTo>
                  <a:lnTo>
                    <a:pt x="825" y="99"/>
                  </a:lnTo>
                  <a:lnTo>
                    <a:pt x="845" y="95"/>
                  </a:lnTo>
                  <a:lnTo>
                    <a:pt x="848" y="88"/>
                  </a:lnTo>
                  <a:lnTo>
                    <a:pt x="839" y="81"/>
                  </a:lnTo>
                  <a:lnTo>
                    <a:pt x="838" y="72"/>
                  </a:lnTo>
                  <a:lnTo>
                    <a:pt x="851" y="58"/>
                  </a:lnTo>
                  <a:lnTo>
                    <a:pt x="862" y="44"/>
                  </a:lnTo>
                  <a:lnTo>
                    <a:pt x="879" y="44"/>
                  </a:lnTo>
                  <a:lnTo>
                    <a:pt x="894" y="47"/>
                  </a:lnTo>
                  <a:lnTo>
                    <a:pt x="903" y="58"/>
                  </a:lnTo>
                  <a:lnTo>
                    <a:pt x="914" y="53"/>
                  </a:lnTo>
                  <a:lnTo>
                    <a:pt x="948" y="49"/>
                  </a:lnTo>
                  <a:lnTo>
                    <a:pt x="954" y="41"/>
                  </a:lnTo>
                  <a:lnTo>
                    <a:pt x="967" y="36"/>
                  </a:lnTo>
                  <a:lnTo>
                    <a:pt x="1001" y="21"/>
                  </a:lnTo>
                  <a:lnTo>
                    <a:pt x="1012" y="23"/>
                  </a:lnTo>
                  <a:lnTo>
                    <a:pt x="1013" y="29"/>
                  </a:lnTo>
                  <a:lnTo>
                    <a:pt x="1019" y="29"/>
                  </a:lnTo>
                  <a:lnTo>
                    <a:pt x="1023" y="39"/>
                  </a:lnTo>
                  <a:lnTo>
                    <a:pt x="1030" y="39"/>
                  </a:lnTo>
                  <a:lnTo>
                    <a:pt x="1039" y="32"/>
                  </a:lnTo>
                  <a:lnTo>
                    <a:pt x="1059" y="32"/>
                  </a:lnTo>
                  <a:lnTo>
                    <a:pt x="1070" y="29"/>
                  </a:lnTo>
                  <a:lnTo>
                    <a:pt x="1081" y="29"/>
                  </a:lnTo>
                  <a:lnTo>
                    <a:pt x="1090" y="14"/>
                  </a:lnTo>
                  <a:lnTo>
                    <a:pt x="1087" y="7"/>
                  </a:lnTo>
                  <a:lnTo>
                    <a:pt x="1088" y="1"/>
                  </a:lnTo>
                  <a:lnTo>
                    <a:pt x="1100" y="0"/>
                  </a:lnTo>
                  <a:lnTo>
                    <a:pt x="1108" y="7"/>
                  </a:lnTo>
                  <a:lnTo>
                    <a:pt x="1125" y="10"/>
                  </a:lnTo>
                  <a:lnTo>
                    <a:pt x="1134" y="9"/>
                  </a:lnTo>
                  <a:lnTo>
                    <a:pt x="1142" y="14"/>
                  </a:lnTo>
                  <a:lnTo>
                    <a:pt x="1154" y="17"/>
                  </a:lnTo>
                  <a:lnTo>
                    <a:pt x="1166" y="24"/>
                  </a:lnTo>
                  <a:lnTo>
                    <a:pt x="1197" y="24"/>
                  </a:lnTo>
                  <a:lnTo>
                    <a:pt x="1201" y="26"/>
                  </a:lnTo>
                  <a:lnTo>
                    <a:pt x="1226" y="15"/>
                  </a:lnTo>
                  <a:lnTo>
                    <a:pt x="1244" y="17"/>
                  </a:lnTo>
                  <a:lnTo>
                    <a:pt x="1259" y="26"/>
                  </a:lnTo>
                  <a:lnTo>
                    <a:pt x="1266" y="27"/>
                  </a:lnTo>
                  <a:lnTo>
                    <a:pt x="1267" y="41"/>
                  </a:lnTo>
                  <a:lnTo>
                    <a:pt x="1276" y="50"/>
                  </a:lnTo>
                  <a:lnTo>
                    <a:pt x="1285" y="53"/>
                  </a:lnTo>
                  <a:lnTo>
                    <a:pt x="1295" y="64"/>
                  </a:lnTo>
                  <a:lnTo>
                    <a:pt x="1311" y="78"/>
                  </a:lnTo>
                  <a:lnTo>
                    <a:pt x="1328" y="84"/>
                  </a:lnTo>
                  <a:lnTo>
                    <a:pt x="1337" y="81"/>
                  </a:lnTo>
                  <a:lnTo>
                    <a:pt x="1344" y="70"/>
                  </a:lnTo>
                  <a:lnTo>
                    <a:pt x="1353" y="65"/>
                  </a:lnTo>
                  <a:lnTo>
                    <a:pt x="1373" y="65"/>
                  </a:lnTo>
                  <a:lnTo>
                    <a:pt x="1383" y="65"/>
                  </a:lnTo>
                  <a:lnTo>
                    <a:pt x="1385" y="70"/>
                  </a:lnTo>
                  <a:lnTo>
                    <a:pt x="1392" y="70"/>
                  </a:lnTo>
                  <a:lnTo>
                    <a:pt x="1409" y="65"/>
                  </a:lnTo>
                  <a:lnTo>
                    <a:pt x="1415" y="56"/>
                  </a:lnTo>
                  <a:lnTo>
                    <a:pt x="1425" y="47"/>
                  </a:lnTo>
                  <a:lnTo>
                    <a:pt x="1443" y="47"/>
                  </a:lnTo>
                  <a:lnTo>
                    <a:pt x="1449" y="52"/>
                  </a:lnTo>
                  <a:lnTo>
                    <a:pt x="1460" y="72"/>
                  </a:lnTo>
                  <a:lnTo>
                    <a:pt x="1469" y="82"/>
                  </a:lnTo>
                  <a:lnTo>
                    <a:pt x="1472" y="90"/>
                  </a:lnTo>
                  <a:lnTo>
                    <a:pt x="1493" y="96"/>
                  </a:lnTo>
                  <a:lnTo>
                    <a:pt x="1503" y="105"/>
                  </a:lnTo>
                  <a:lnTo>
                    <a:pt x="1509" y="117"/>
                  </a:lnTo>
                  <a:lnTo>
                    <a:pt x="1513" y="125"/>
                  </a:lnTo>
                  <a:lnTo>
                    <a:pt x="1518" y="136"/>
                  </a:lnTo>
                  <a:lnTo>
                    <a:pt x="1519" y="145"/>
                  </a:lnTo>
                  <a:lnTo>
                    <a:pt x="1522" y="145"/>
                  </a:lnTo>
                  <a:lnTo>
                    <a:pt x="1544" y="145"/>
                  </a:lnTo>
                  <a:lnTo>
                    <a:pt x="1550" y="150"/>
                  </a:lnTo>
                  <a:lnTo>
                    <a:pt x="1545" y="163"/>
                  </a:lnTo>
                  <a:lnTo>
                    <a:pt x="1536" y="174"/>
                  </a:lnTo>
                  <a:lnTo>
                    <a:pt x="1536" y="197"/>
                  </a:lnTo>
                  <a:lnTo>
                    <a:pt x="1532" y="226"/>
                  </a:lnTo>
                  <a:lnTo>
                    <a:pt x="1530" y="246"/>
                  </a:lnTo>
                  <a:lnTo>
                    <a:pt x="1539" y="252"/>
                  </a:lnTo>
                  <a:lnTo>
                    <a:pt x="1547" y="263"/>
                  </a:lnTo>
                  <a:lnTo>
                    <a:pt x="1553" y="276"/>
                  </a:lnTo>
                  <a:lnTo>
                    <a:pt x="1551" y="286"/>
                  </a:lnTo>
                  <a:lnTo>
                    <a:pt x="1510" y="341"/>
                  </a:lnTo>
                  <a:lnTo>
                    <a:pt x="1484" y="370"/>
                  </a:lnTo>
                  <a:lnTo>
                    <a:pt x="1478" y="382"/>
                  </a:lnTo>
                  <a:lnTo>
                    <a:pt x="1446" y="438"/>
                  </a:lnTo>
                  <a:lnTo>
                    <a:pt x="1440" y="449"/>
                  </a:lnTo>
                  <a:lnTo>
                    <a:pt x="1440" y="469"/>
                  </a:lnTo>
                  <a:lnTo>
                    <a:pt x="1437" y="500"/>
                  </a:lnTo>
                  <a:lnTo>
                    <a:pt x="1426" y="529"/>
                  </a:lnTo>
                  <a:lnTo>
                    <a:pt x="1429" y="547"/>
                  </a:lnTo>
                  <a:lnTo>
                    <a:pt x="1408" y="567"/>
                  </a:lnTo>
                  <a:lnTo>
                    <a:pt x="1392" y="585"/>
                  </a:lnTo>
                  <a:lnTo>
                    <a:pt x="1380" y="634"/>
                  </a:lnTo>
                  <a:lnTo>
                    <a:pt x="1377" y="656"/>
                  </a:lnTo>
                  <a:lnTo>
                    <a:pt x="1388" y="674"/>
                  </a:lnTo>
                  <a:lnTo>
                    <a:pt x="1389" y="691"/>
                  </a:lnTo>
                  <a:lnTo>
                    <a:pt x="1389" y="712"/>
                  </a:lnTo>
                  <a:lnTo>
                    <a:pt x="1414" y="876"/>
                  </a:lnTo>
                  <a:lnTo>
                    <a:pt x="1434" y="972"/>
                  </a:lnTo>
                  <a:lnTo>
                    <a:pt x="1492" y="1051"/>
                  </a:lnTo>
                  <a:lnTo>
                    <a:pt x="1510" y="1116"/>
                  </a:lnTo>
                  <a:lnTo>
                    <a:pt x="1499" y="1110"/>
                  </a:lnTo>
                  <a:lnTo>
                    <a:pt x="1366" y="1142"/>
                  </a:lnTo>
                  <a:lnTo>
                    <a:pt x="1334" y="1206"/>
                  </a:lnTo>
                  <a:lnTo>
                    <a:pt x="1337" y="1223"/>
                  </a:lnTo>
                  <a:lnTo>
                    <a:pt x="1347" y="1232"/>
                  </a:lnTo>
                  <a:lnTo>
                    <a:pt x="1356" y="1236"/>
                  </a:lnTo>
                  <a:lnTo>
                    <a:pt x="1354" y="1246"/>
                  </a:lnTo>
                  <a:lnTo>
                    <a:pt x="1350" y="1250"/>
                  </a:lnTo>
                  <a:lnTo>
                    <a:pt x="1351" y="1262"/>
                  </a:lnTo>
                  <a:lnTo>
                    <a:pt x="1350" y="1273"/>
                  </a:lnTo>
                  <a:lnTo>
                    <a:pt x="1351" y="1285"/>
                  </a:lnTo>
                  <a:lnTo>
                    <a:pt x="1348" y="1302"/>
                  </a:lnTo>
                  <a:lnTo>
                    <a:pt x="1342" y="1305"/>
                  </a:lnTo>
                  <a:lnTo>
                    <a:pt x="1345" y="1311"/>
                  </a:lnTo>
                  <a:lnTo>
                    <a:pt x="1339" y="1319"/>
                  </a:lnTo>
                  <a:lnTo>
                    <a:pt x="1324" y="1334"/>
                  </a:lnTo>
                  <a:lnTo>
                    <a:pt x="1322" y="1345"/>
                  </a:lnTo>
                  <a:lnTo>
                    <a:pt x="1324" y="1389"/>
                  </a:lnTo>
                  <a:lnTo>
                    <a:pt x="1324" y="1411"/>
                  </a:lnTo>
                  <a:lnTo>
                    <a:pt x="1334" y="1420"/>
                  </a:lnTo>
                  <a:lnTo>
                    <a:pt x="1356" y="1443"/>
                  </a:lnTo>
                  <a:lnTo>
                    <a:pt x="1362" y="1455"/>
                  </a:lnTo>
                  <a:lnTo>
                    <a:pt x="1370" y="1466"/>
                  </a:lnTo>
                  <a:lnTo>
                    <a:pt x="1402" y="1466"/>
                  </a:lnTo>
                  <a:lnTo>
                    <a:pt x="1406" y="1464"/>
                  </a:lnTo>
                  <a:lnTo>
                    <a:pt x="1402" y="1457"/>
                  </a:lnTo>
                  <a:lnTo>
                    <a:pt x="1400" y="1447"/>
                  </a:lnTo>
                  <a:lnTo>
                    <a:pt x="1417" y="1444"/>
                  </a:lnTo>
                  <a:lnTo>
                    <a:pt x="1428" y="1447"/>
                  </a:lnTo>
                  <a:lnTo>
                    <a:pt x="1432" y="1534"/>
                  </a:lnTo>
                  <a:lnTo>
                    <a:pt x="1428" y="1541"/>
                  </a:lnTo>
                  <a:lnTo>
                    <a:pt x="1414" y="1539"/>
                  </a:lnTo>
                  <a:lnTo>
                    <a:pt x="1414" y="1534"/>
                  </a:lnTo>
                  <a:lnTo>
                    <a:pt x="1408" y="1533"/>
                  </a:lnTo>
                  <a:lnTo>
                    <a:pt x="1395" y="1538"/>
                  </a:lnTo>
                  <a:lnTo>
                    <a:pt x="1382" y="1541"/>
                  </a:lnTo>
                  <a:lnTo>
                    <a:pt x="1371" y="1541"/>
                  </a:lnTo>
                  <a:lnTo>
                    <a:pt x="1354" y="1525"/>
                  </a:lnTo>
                  <a:lnTo>
                    <a:pt x="1339" y="1507"/>
                  </a:lnTo>
                  <a:lnTo>
                    <a:pt x="1324" y="1493"/>
                  </a:lnTo>
                  <a:lnTo>
                    <a:pt x="1307" y="1470"/>
                  </a:lnTo>
                  <a:lnTo>
                    <a:pt x="1289" y="1460"/>
                  </a:lnTo>
                  <a:lnTo>
                    <a:pt x="1259" y="1449"/>
                  </a:lnTo>
                  <a:lnTo>
                    <a:pt x="1240" y="1438"/>
                  </a:lnTo>
                  <a:lnTo>
                    <a:pt x="1237" y="1429"/>
                  </a:lnTo>
                  <a:lnTo>
                    <a:pt x="1224" y="1415"/>
                  </a:lnTo>
                  <a:lnTo>
                    <a:pt x="1224" y="1391"/>
                  </a:lnTo>
                  <a:lnTo>
                    <a:pt x="1218" y="1389"/>
                  </a:lnTo>
                  <a:lnTo>
                    <a:pt x="1211" y="1394"/>
                  </a:lnTo>
                  <a:lnTo>
                    <a:pt x="1200" y="1395"/>
                  </a:lnTo>
                  <a:lnTo>
                    <a:pt x="1192" y="1417"/>
                  </a:lnTo>
                  <a:lnTo>
                    <a:pt x="1192" y="1424"/>
                  </a:lnTo>
                  <a:lnTo>
                    <a:pt x="1168" y="1432"/>
                  </a:lnTo>
                  <a:lnTo>
                    <a:pt x="1154" y="1432"/>
                  </a:lnTo>
                  <a:lnTo>
                    <a:pt x="1152" y="1427"/>
                  </a:lnTo>
                  <a:lnTo>
                    <a:pt x="1134" y="1423"/>
                  </a:lnTo>
                  <a:lnTo>
                    <a:pt x="1117" y="1421"/>
                  </a:lnTo>
                  <a:lnTo>
                    <a:pt x="1099" y="1409"/>
                  </a:lnTo>
                  <a:lnTo>
                    <a:pt x="1091" y="1408"/>
                  </a:lnTo>
                  <a:lnTo>
                    <a:pt x="1074" y="1401"/>
                  </a:lnTo>
                  <a:lnTo>
                    <a:pt x="1068" y="1400"/>
                  </a:lnTo>
                  <a:lnTo>
                    <a:pt x="1070" y="1395"/>
                  </a:lnTo>
                  <a:lnTo>
                    <a:pt x="1068" y="1383"/>
                  </a:lnTo>
                  <a:lnTo>
                    <a:pt x="1064" y="1376"/>
                  </a:lnTo>
                  <a:lnTo>
                    <a:pt x="1064" y="1360"/>
                  </a:lnTo>
                  <a:lnTo>
                    <a:pt x="1059" y="1359"/>
                  </a:lnTo>
                  <a:lnTo>
                    <a:pt x="1038" y="1365"/>
                  </a:lnTo>
                  <a:lnTo>
                    <a:pt x="1032" y="1369"/>
                  </a:lnTo>
                  <a:lnTo>
                    <a:pt x="1019" y="1371"/>
                  </a:lnTo>
                  <a:lnTo>
                    <a:pt x="1009" y="1376"/>
                  </a:lnTo>
                  <a:lnTo>
                    <a:pt x="1000" y="1383"/>
                  </a:lnTo>
                  <a:lnTo>
                    <a:pt x="995" y="1382"/>
                  </a:lnTo>
                  <a:lnTo>
                    <a:pt x="992" y="1377"/>
                  </a:lnTo>
                  <a:lnTo>
                    <a:pt x="990" y="1362"/>
                  </a:lnTo>
                  <a:lnTo>
                    <a:pt x="987" y="1357"/>
                  </a:lnTo>
                  <a:lnTo>
                    <a:pt x="974" y="1353"/>
                  </a:lnTo>
                  <a:lnTo>
                    <a:pt x="964" y="1353"/>
                  </a:lnTo>
                  <a:lnTo>
                    <a:pt x="958" y="1346"/>
                  </a:lnTo>
                  <a:lnTo>
                    <a:pt x="958" y="1345"/>
                  </a:lnTo>
                  <a:lnTo>
                    <a:pt x="943" y="1348"/>
                  </a:lnTo>
                  <a:lnTo>
                    <a:pt x="931" y="1353"/>
                  </a:lnTo>
                  <a:lnTo>
                    <a:pt x="916" y="1359"/>
                  </a:lnTo>
                  <a:lnTo>
                    <a:pt x="908" y="1362"/>
                  </a:lnTo>
                  <a:lnTo>
                    <a:pt x="900" y="1365"/>
                  </a:lnTo>
                  <a:lnTo>
                    <a:pt x="893" y="1363"/>
                  </a:lnTo>
                  <a:lnTo>
                    <a:pt x="871" y="1362"/>
                  </a:lnTo>
                  <a:lnTo>
                    <a:pt x="862" y="1359"/>
                  </a:lnTo>
                  <a:lnTo>
                    <a:pt x="851" y="1351"/>
                  </a:lnTo>
                  <a:lnTo>
                    <a:pt x="844" y="1351"/>
                  </a:lnTo>
                  <a:lnTo>
                    <a:pt x="839" y="1354"/>
                  </a:lnTo>
                  <a:lnTo>
                    <a:pt x="831" y="1356"/>
                  </a:lnTo>
                  <a:lnTo>
                    <a:pt x="827" y="1362"/>
                  </a:lnTo>
                  <a:lnTo>
                    <a:pt x="818" y="1363"/>
                  </a:lnTo>
                  <a:lnTo>
                    <a:pt x="816" y="1357"/>
                  </a:lnTo>
                  <a:lnTo>
                    <a:pt x="816" y="1342"/>
                  </a:lnTo>
                  <a:lnTo>
                    <a:pt x="822" y="1336"/>
                  </a:lnTo>
                  <a:lnTo>
                    <a:pt x="821" y="1333"/>
                  </a:lnTo>
                  <a:lnTo>
                    <a:pt x="825" y="1319"/>
                  </a:lnTo>
                  <a:lnTo>
                    <a:pt x="816" y="1313"/>
                  </a:lnTo>
                  <a:lnTo>
                    <a:pt x="813" y="1296"/>
                  </a:lnTo>
                  <a:lnTo>
                    <a:pt x="818" y="1290"/>
                  </a:lnTo>
                  <a:lnTo>
                    <a:pt x="818" y="1282"/>
                  </a:lnTo>
                  <a:lnTo>
                    <a:pt x="807" y="1272"/>
                  </a:lnTo>
                  <a:lnTo>
                    <a:pt x="807" y="1262"/>
                  </a:lnTo>
                  <a:lnTo>
                    <a:pt x="810" y="1253"/>
                  </a:lnTo>
                  <a:lnTo>
                    <a:pt x="808" y="1243"/>
                  </a:lnTo>
                  <a:lnTo>
                    <a:pt x="802" y="1241"/>
                  </a:lnTo>
                  <a:lnTo>
                    <a:pt x="796" y="1232"/>
                  </a:lnTo>
                  <a:lnTo>
                    <a:pt x="792" y="1227"/>
                  </a:lnTo>
                  <a:lnTo>
                    <a:pt x="792" y="1220"/>
                  </a:lnTo>
                  <a:lnTo>
                    <a:pt x="784" y="1209"/>
                  </a:lnTo>
                  <a:lnTo>
                    <a:pt x="784" y="1201"/>
                  </a:lnTo>
                  <a:lnTo>
                    <a:pt x="779" y="1194"/>
                  </a:lnTo>
                  <a:lnTo>
                    <a:pt x="786" y="1177"/>
                  </a:lnTo>
                  <a:lnTo>
                    <a:pt x="784" y="1148"/>
                  </a:lnTo>
                  <a:lnTo>
                    <a:pt x="779" y="1139"/>
                  </a:lnTo>
                  <a:lnTo>
                    <a:pt x="783" y="1132"/>
                  </a:lnTo>
                  <a:lnTo>
                    <a:pt x="786" y="1126"/>
                  </a:lnTo>
                  <a:lnTo>
                    <a:pt x="786" y="1116"/>
                  </a:lnTo>
                  <a:lnTo>
                    <a:pt x="778" y="1102"/>
                  </a:lnTo>
                  <a:lnTo>
                    <a:pt x="781" y="1088"/>
                  </a:lnTo>
                  <a:lnTo>
                    <a:pt x="787" y="1076"/>
                  </a:lnTo>
                  <a:lnTo>
                    <a:pt x="787" y="1064"/>
                  </a:lnTo>
                  <a:lnTo>
                    <a:pt x="789" y="1051"/>
                  </a:lnTo>
                  <a:lnTo>
                    <a:pt x="787" y="1041"/>
                  </a:lnTo>
                  <a:lnTo>
                    <a:pt x="692" y="1035"/>
                  </a:lnTo>
                  <a:lnTo>
                    <a:pt x="689" y="1025"/>
                  </a:lnTo>
                  <a:lnTo>
                    <a:pt x="695" y="1018"/>
                  </a:lnTo>
                  <a:lnTo>
                    <a:pt x="695" y="1007"/>
                  </a:lnTo>
                  <a:lnTo>
                    <a:pt x="671" y="1006"/>
                  </a:lnTo>
                  <a:lnTo>
                    <a:pt x="671" y="1013"/>
                  </a:lnTo>
                  <a:lnTo>
                    <a:pt x="591" y="1015"/>
                  </a:lnTo>
                  <a:lnTo>
                    <a:pt x="588" y="1038"/>
                  </a:lnTo>
                  <a:lnTo>
                    <a:pt x="584" y="1050"/>
                  </a:lnTo>
                  <a:lnTo>
                    <a:pt x="576" y="1054"/>
                  </a:lnTo>
                  <a:lnTo>
                    <a:pt x="578" y="1070"/>
                  </a:lnTo>
                  <a:lnTo>
                    <a:pt x="579" y="1093"/>
                  </a:lnTo>
                  <a:lnTo>
                    <a:pt x="518" y="1096"/>
                  </a:lnTo>
                  <a:lnTo>
                    <a:pt x="507" y="1102"/>
                  </a:lnTo>
                  <a:lnTo>
                    <a:pt x="478" y="1100"/>
                  </a:lnTo>
                  <a:lnTo>
                    <a:pt x="471" y="1097"/>
                  </a:lnTo>
                  <a:lnTo>
                    <a:pt x="455" y="1100"/>
                  </a:lnTo>
                  <a:lnTo>
                    <a:pt x="434" y="1102"/>
                  </a:lnTo>
                  <a:lnTo>
                    <a:pt x="425" y="1097"/>
                  </a:lnTo>
                  <a:lnTo>
                    <a:pt x="420" y="1068"/>
                  </a:lnTo>
                  <a:lnTo>
                    <a:pt x="410" y="1053"/>
                  </a:lnTo>
                  <a:lnTo>
                    <a:pt x="402" y="1042"/>
                  </a:lnTo>
                  <a:lnTo>
                    <a:pt x="396" y="1036"/>
                  </a:lnTo>
                  <a:lnTo>
                    <a:pt x="394" y="1027"/>
                  </a:lnTo>
                  <a:lnTo>
                    <a:pt x="391" y="1021"/>
                  </a:lnTo>
                  <a:lnTo>
                    <a:pt x="387" y="1001"/>
                  </a:lnTo>
                  <a:lnTo>
                    <a:pt x="379" y="986"/>
                  </a:lnTo>
                  <a:lnTo>
                    <a:pt x="379" y="975"/>
                  </a:lnTo>
                  <a:lnTo>
                    <a:pt x="382" y="967"/>
                  </a:lnTo>
                  <a:lnTo>
                    <a:pt x="380" y="957"/>
                  </a:lnTo>
                  <a:lnTo>
                    <a:pt x="374" y="948"/>
                  </a:lnTo>
                  <a:lnTo>
                    <a:pt x="371" y="938"/>
                  </a:lnTo>
                  <a:lnTo>
                    <a:pt x="373" y="935"/>
                  </a:lnTo>
                  <a:lnTo>
                    <a:pt x="373" y="923"/>
                  </a:lnTo>
                  <a:lnTo>
                    <a:pt x="289" y="923"/>
                  </a:lnTo>
                  <a:lnTo>
                    <a:pt x="231" y="923"/>
                  </a:lnTo>
                  <a:lnTo>
                    <a:pt x="203" y="926"/>
                  </a:lnTo>
                  <a:lnTo>
                    <a:pt x="177" y="925"/>
                  </a:lnTo>
                  <a:lnTo>
                    <a:pt x="165" y="923"/>
                  </a:lnTo>
                  <a:lnTo>
                    <a:pt x="140" y="925"/>
                  </a:lnTo>
                  <a:lnTo>
                    <a:pt x="122" y="925"/>
                  </a:lnTo>
                  <a:lnTo>
                    <a:pt x="105" y="925"/>
                  </a:lnTo>
                  <a:lnTo>
                    <a:pt x="95" y="923"/>
                  </a:lnTo>
                  <a:lnTo>
                    <a:pt x="82" y="923"/>
                  </a:lnTo>
                  <a:lnTo>
                    <a:pt x="69" y="926"/>
                  </a:lnTo>
                  <a:lnTo>
                    <a:pt x="55" y="929"/>
                  </a:lnTo>
                  <a:lnTo>
                    <a:pt x="50" y="932"/>
                  </a:lnTo>
                  <a:lnTo>
                    <a:pt x="44" y="932"/>
                  </a:lnTo>
                  <a:lnTo>
                    <a:pt x="41" y="935"/>
                  </a:lnTo>
                  <a:lnTo>
                    <a:pt x="40" y="937"/>
                  </a:lnTo>
                  <a:lnTo>
                    <a:pt x="38" y="937"/>
                  </a:lnTo>
                  <a:lnTo>
                    <a:pt x="38" y="937"/>
                  </a:lnTo>
                  <a:lnTo>
                    <a:pt x="29" y="929"/>
                  </a:lnTo>
                  <a:lnTo>
                    <a:pt x="4" y="929"/>
                  </a:lnTo>
                  <a:lnTo>
                    <a:pt x="0" y="918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53" name="Freeform 150"/>
            <p:cNvSpPr>
              <a:spLocks noChangeArrowheads="1"/>
            </p:cNvSpPr>
            <p:nvPr/>
          </p:nvSpPr>
          <p:spPr bwMode="auto">
            <a:xfrm>
              <a:off x="5778500" y="4856163"/>
              <a:ext cx="93663" cy="236537"/>
            </a:xfrm>
            <a:custGeom>
              <a:avLst/>
              <a:gdLst>
                <a:gd name="T0" fmla="*/ 29 w 260"/>
                <a:gd name="T1" fmla="*/ 0 h 657"/>
                <a:gd name="T2" fmla="*/ 43 w 260"/>
                <a:gd name="T3" fmla="*/ 11 h 657"/>
                <a:gd name="T4" fmla="*/ 57 w 260"/>
                <a:gd name="T5" fmla="*/ 17 h 657"/>
                <a:gd name="T6" fmla="*/ 70 w 260"/>
                <a:gd name="T7" fmla="*/ 15 h 657"/>
                <a:gd name="T8" fmla="*/ 81 w 260"/>
                <a:gd name="T9" fmla="*/ 21 h 657"/>
                <a:gd name="T10" fmla="*/ 95 w 260"/>
                <a:gd name="T11" fmla="*/ 32 h 657"/>
                <a:gd name="T12" fmla="*/ 130 w 260"/>
                <a:gd name="T13" fmla="*/ 70 h 657"/>
                <a:gd name="T14" fmla="*/ 133 w 260"/>
                <a:gd name="T15" fmla="*/ 237 h 657"/>
                <a:gd name="T16" fmla="*/ 142 w 260"/>
                <a:gd name="T17" fmla="*/ 327 h 657"/>
                <a:gd name="T18" fmla="*/ 181 w 260"/>
                <a:gd name="T19" fmla="*/ 351 h 657"/>
                <a:gd name="T20" fmla="*/ 194 w 260"/>
                <a:gd name="T21" fmla="*/ 362 h 657"/>
                <a:gd name="T22" fmla="*/ 226 w 260"/>
                <a:gd name="T23" fmla="*/ 402 h 657"/>
                <a:gd name="T24" fmla="*/ 252 w 260"/>
                <a:gd name="T25" fmla="*/ 448 h 657"/>
                <a:gd name="T26" fmla="*/ 259 w 260"/>
                <a:gd name="T27" fmla="*/ 468 h 657"/>
                <a:gd name="T28" fmla="*/ 245 w 260"/>
                <a:gd name="T29" fmla="*/ 478 h 657"/>
                <a:gd name="T30" fmla="*/ 233 w 260"/>
                <a:gd name="T31" fmla="*/ 486 h 657"/>
                <a:gd name="T32" fmla="*/ 236 w 260"/>
                <a:gd name="T33" fmla="*/ 500 h 657"/>
                <a:gd name="T34" fmla="*/ 243 w 260"/>
                <a:gd name="T35" fmla="*/ 539 h 657"/>
                <a:gd name="T36" fmla="*/ 226 w 260"/>
                <a:gd name="T37" fmla="*/ 561 h 657"/>
                <a:gd name="T38" fmla="*/ 202 w 260"/>
                <a:gd name="T39" fmla="*/ 588 h 657"/>
                <a:gd name="T40" fmla="*/ 191 w 260"/>
                <a:gd name="T41" fmla="*/ 617 h 657"/>
                <a:gd name="T42" fmla="*/ 194 w 260"/>
                <a:gd name="T43" fmla="*/ 653 h 657"/>
                <a:gd name="T44" fmla="*/ 173 w 260"/>
                <a:gd name="T45" fmla="*/ 643 h 657"/>
                <a:gd name="T46" fmla="*/ 168 w 260"/>
                <a:gd name="T47" fmla="*/ 619 h 657"/>
                <a:gd name="T48" fmla="*/ 148 w 260"/>
                <a:gd name="T49" fmla="*/ 605 h 657"/>
                <a:gd name="T50" fmla="*/ 121 w 260"/>
                <a:gd name="T51" fmla="*/ 576 h 657"/>
                <a:gd name="T52" fmla="*/ 112 w 260"/>
                <a:gd name="T53" fmla="*/ 546 h 657"/>
                <a:gd name="T54" fmla="*/ 121 w 260"/>
                <a:gd name="T55" fmla="*/ 516 h 657"/>
                <a:gd name="T56" fmla="*/ 142 w 260"/>
                <a:gd name="T57" fmla="*/ 480 h 657"/>
                <a:gd name="T58" fmla="*/ 144 w 260"/>
                <a:gd name="T59" fmla="*/ 439 h 657"/>
                <a:gd name="T60" fmla="*/ 115 w 260"/>
                <a:gd name="T61" fmla="*/ 420 h 657"/>
                <a:gd name="T62" fmla="*/ 90 w 260"/>
                <a:gd name="T63" fmla="*/ 429 h 657"/>
                <a:gd name="T64" fmla="*/ 74 w 260"/>
                <a:gd name="T65" fmla="*/ 432 h 657"/>
                <a:gd name="T66" fmla="*/ 60 w 260"/>
                <a:gd name="T67" fmla="*/ 414 h 657"/>
                <a:gd name="T68" fmla="*/ 49 w 260"/>
                <a:gd name="T69" fmla="*/ 399 h 657"/>
                <a:gd name="T70" fmla="*/ 23 w 260"/>
                <a:gd name="T71" fmla="*/ 396 h 657"/>
                <a:gd name="T72" fmla="*/ 14 w 260"/>
                <a:gd name="T73" fmla="*/ 371 h 657"/>
                <a:gd name="T74" fmla="*/ 0 w 260"/>
                <a:gd name="T75" fmla="*/ 350 h 657"/>
                <a:gd name="T76" fmla="*/ 22 w 260"/>
                <a:gd name="T77" fmla="*/ 332 h 657"/>
                <a:gd name="T78" fmla="*/ 23 w 260"/>
                <a:gd name="T79" fmla="*/ 312 h 657"/>
                <a:gd name="T80" fmla="*/ 20 w 260"/>
                <a:gd name="T81" fmla="*/ 293 h 657"/>
                <a:gd name="T82" fmla="*/ 41 w 260"/>
                <a:gd name="T83" fmla="*/ 273 h 657"/>
                <a:gd name="T84" fmla="*/ 58 w 260"/>
                <a:gd name="T85" fmla="*/ 260 h 657"/>
                <a:gd name="T86" fmla="*/ 64 w 260"/>
                <a:gd name="T87" fmla="*/ 252 h 657"/>
                <a:gd name="T88" fmla="*/ 55 w 260"/>
                <a:gd name="T89" fmla="*/ 238 h 657"/>
                <a:gd name="T90" fmla="*/ 55 w 260"/>
                <a:gd name="T91" fmla="*/ 225 h 657"/>
                <a:gd name="T92" fmla="*/ 51 w 260"/>
                <a:gd name="T93" fmla="*/ 203 h 657"/>
                <a:gd name="T94" fmla="*/ 55 w 260"/>
                <a:gd name="T95" fmla="*/ 183 h 657"/>
                <a:gd name="T96" fmla="*/ 48 w 260"/>
                <a:gd name="T97" fmla="*/ 157 h 657"/>
                <a:gd name="T98" fmla="*/ 69 w 260"/>
                <a:gd name="T99" fmla="*/ 124 h 657"/>
                <a:gd name="T100" fmla="*/ 72 w 260"/>
                <a:gd name="T101" fmla="*/ 114 h 657"/>
                <a:gd name="T102" fmla="*/ 67 w 260"/>
                <a:gd name="T103" fmla="*/ 85 h 657"/>
                <a:gd name="T104" fmla="*/ 52 w 260"/>
                <a:gd name="T105" fmla="*/ 67 h 657"/>
                <a:gd name="T106" fmla="*/ 61 w 260"/>
                <a:gd name="T107" fmla="*/ 41 h 657"/>
                <a:gd name="T108" fmla="*/ 40 w 260"/>
                <a:gd name="T109" fmla="*/ 30 h 657"/>
                <a:gd name="T110" fmla="*/ 31 w 260"/>
                <a:gd name="T111" fmla="*/ 1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0" h="657">
                  <a:moveTo>
                    <a:pt x="26" y="3"/>
                  </a:moveTo>
                  <a:lnTo>
                    <a:pt x="29" y="0"/>
                  </a:lnTo>
                  <a:lnTo>
                    <a:pt x="37" y="1"/>
                  </a:lnTo>
                  <a:lnTo>
                    <a:pt x="43" y="11"/>
                  </a:lnTo>
                  <a:lnTo>
                    <a:pt x="52" y="12"/>
                  </a:lnTo>
                  <a:lnTo>
                    <a:pt x="57" y="17"/>
                  </a:lnTo>
                  <a:lnTo>
                    <a:pt x="61" y="14"/>
                  </a:lnTo>
                  <a:lnTo>
                    <a:pt x="70" y="15"/>
                  </a:lnTo>
                  <a:lnTo>
                    <a:pt x="77" y="20"/>
                  </a:lnTo>
                  <a:lnTo>
                    <a:pt x="81" y="21"/>
                  </a:lnTo>
                  <a:lnTo>
                    <a:pt x="86" y="26"/>
                  </a:lnTo>
                  <a:lnTo>
                    <a:pt x="95" y="32"/>
                  </a:lnTo>
                  <a:lnTo>
                    <a:pt x="103" y="40"/>
                  </a:lnTo>
                  <a:lnTo>
                    <a:pt x="130" y="70"/>
                  </a:lnTo>
                  <a:lnTo>
                    <a:pt x="135" y="101"/>
                  </a:lnTo>
                  <a:lnTo>
                    <a:pt x="133" y="237"/>
                  </a:lnTo>
                  <a:lnTo>
                    <a:pt x="129" y="252"/>
                  </a:lnTo>
                  <a:lnTo>
                    <a:pt x="142" y="327"/>
                  </a:lnTo>
                  <a:lnTo>
                    <a:pt x="168" y="341"/>
                  </a:lnTo>
                  <a:lnTo>
                    <a:pt x="181" y="351"/>
                  </a:lnTo>
                  <a:lnTo>
                    <a:pt x="187" y="361"/>
                  </a:lnTo>
                  <a:lnTo>
                    <a:pt x="194" y="362"/>
                  </a:lnTo>
                  <a:lnTo>
                    <a:pt x="222" y="390"/>
                  </a:lnTo>
                  <a:lnTo>
                    <a:pt x="226" y="402"/>
                  </a:lnTo>
                  <a:lnTo>
                    <a:pt x="246" y="428"/>
                  </a:lnTo>
                  <a:lnTo>
                    <a:pt x="252" y="448"/>
                  </a:lnTo>
                  <a:lnTo>
                    <a:pt x="259" y="458"/>
                  </a:lnTo>
                  <a:lnTo>
                    <a:pt x="259" y="468"/>
                  </a:lnTo>
                  <a:lnTo>
                    <a:pt x="248" y="471"/>
                  </a:lnTo>
                  <a:lnTo>
                    <a:pt x="245" y="478"/>
                  </a:lnTo>
                  <a:lnTo>
                    <a:pt x="236" y="480"/>
                  </a:lnTo>
                  <a:lnTo>
                    <a:pt x="233" y="486"/>
                  </a:lnTo>
                  <a:lnTo>
                    <a:pt x="237" y="492"/>
                  </a:lnTo>
                  <a:lnTo>
                    <a:pt x="236" y="500"/>
                  </a:lnTo>
                  <a:lnTo>
                    <a:pt x="243" y="509"/>
                  </a:lnTo>
                  <a:lnTo>
                    <a:pt x="243" y="539"/>
                  </a:lnTo>
                  <a:lnTo>
                    <a:pt x="237" y="552"/>
                  </a:lnTo>
                  <a:lnTo>
                    <a:pt x="226" y="561"/>
                  </a:lnTo>
                  <a:lnTo>
                    <a:pt x="210" y="565"/>
                  </a:lnTo>
                  <a:lnTo>
                    <a:pt x="202" y="588"/>
                  </a:lnTo>
                  <a:lnTo>
                    <a:pt x="199" y="602"/>
                  </a:lnTo>
                  <a:lnTo>
                    <a:pt x="191" y="617"/>
                  </a:lnTo>
                  <a:lnTo>
                    <a:pt x="197" y="636"/>
                  </a:lnTo>
                  <a:lnTo>
                    <a:pt x="194" y="653"/>
                  </a:lnTo>
                  <a:lnTo>
                    <a:pt x="177" y="656"/>
                  </a:lnTo>
                  <a:lnTo>
                    <a:pt x="173" y="643"/>
                  </a:lnTo>
                  <a:lnTo>
                    <a:pt x="179" y="634"/>
                  </a:lnTo>
                  <a:lnTo>
                    <a:pt x="168" y="619"/>
                  </a:lnTo>
                  <a:lnTo>
                    <a:pt x="159" y="611"/>
                  </a:lnTo>
                  <a:lnTo>
                    <a:pt x="148" y="605"/>
                  </a:lnTo>
                  <a:lnTo>
                    <a:pt x="135" y="593"/>
                  </a:lnTo>
                  <a:lnTo>
                    <a:pt x="121" y="576"/>
                  </a:lnTo>
                  <a:lnTo>
                    <a:pt x="119" y="562"/>
                  </a:lnTo>
                  <a:lnTo>
                    <a:pt x="112" y="546"/>
                  </a:lnTo>
                  <a:lnTo>
                    <a:pt x="110" y="532"/>
                  </a:lnTo>
                  <a:lnTo>
                    <a:pt x="121" y="516"/>
                  </a:lnTo>
                  <a:lnTo>
                    <a:pt x="126" y="498"/>
                  </a:lnTo>
                  <a:lnTo>
                    <a:pt x="142" y="480"/>
                  </a:lnTo>
                  <a:lnTo>
                    <a:pt x="144" y="461"/>
                  </a:lnTo>
                  <a:lnTo>
                    <a:pt x="144" y="439"/>
                  </a:lnTo>
                  <a:lnTo>
                    <a:pt x="136" y="426"/>
                  </a:lnTo>
                  <a:lnTo>
                    <a:pt x="115" y="420"/>
                  </a:lnTo>
                  <a:lnTo>
                    <a:pt x="98" y="422"/>
                  </a:lnTo>
                  <a:lnTo>
                    <a:pt x="90" y="429"/>
                  </a:lnTo>
                  <a:lnTo>
                    <a:pt x="81" y="429"/>
                  </a:lnTo>
                  <a:lnTo>
                    <a:pt x="74" y="432"/>
                  </a:lnTo>
                  <a:lnTo>
                    <a:pt x="61" y="425"/>
                  </a:lnTo>
                  <a:lnTo>
                    <a:pt x="60" y="414"/>
                  </a:lnTo>
                  <a:lnTo>
                    <a:pt x="52" y="406"/>
                  </a:lnTo>
                  <a:lnTo>
                    <a:pt x="49" y="399"/>
                  </a:lnTo>
                  <a:lnTo>
                    <a:pt x="45" y="390"/>
                  </a:lnTo>
                  <a:lnTo>
                    <a:pt x="23" y="396"/>
                  </a:lnTo>
                  <a:lnTo>
                    <a:pt x="22" y="388"/>
                  </a:lnTo>
                  <a:lnTo>
                    <a:pt x="14" y="371"/>
                  </a:lnTo>
                  <a:lnTo>
                    <a:pt x="3" y="358"/>
                  </a:lnTo>
                  <a:lnTo>
                    <a:pt x="0" y="350"/>
                  </a:lnTo>
                  <a:lnTo>
                    <a:pt x="9" y="345"/>
                  </a:lnTo>
                  <a:lnTo>
                    <a:pt x="22" y="332"/>
                  </a:lnTo>
                  <a:lnTo>
                    <a:pt x="22" y="321"/>
                  </a:lnTo>
                  <a:lnTo>
                    <a:pt x="23" y="312"/>
                  </a:lnTo>
                  <a:lnTo>
                    <a:pt x="22" y="306"/>
                  </a:lnTo>
                  <a:lnTo>
                    <a:pt x="20" y="293"/>
                  </a:lnTo>
                  <a:lnTo>
                    <a:pt x="25" y="287"/>
                  </a:lnTo>
                  <a:lnTo>
                    <a:pt x="41" y="273"/>
                  </a:lnTo>
                  <a:lnTo>
                    <a:pt x="54" y="269"/>
                  </a:lnTo>
                  <a:lnTo>
                    <a:pt x="58" y="260"/>
                  </a:lnTo>
                  <a:lnTo>
                    <a:pt x="66" y="258"/>
                  </a:lnTo>
                  <a:lnTo>
                    <a:pt x="64" y="252"/>
                  </a:lnTo>
                  <a:lnTo>
                    <a:pt x="55" y="246"/>
                  </a:lnTo>
                  <a:lnTo>
                    <a:pt x="55" y="238"/>
                  </a:lnTo>
                  <a:lnTo>
                    <a:pt x="51" y="228"/>
                  </a:lnTo>
                  <a:lnTo>
                    <a:pt x="55" y="225"/>
                  </a:lnTo>
                  <a:lnTo>
                    <a:pt x="58" y="215"/>
                  </a:lnTo>
                  <a:lnTo>
                    <a:pt x="51" y="203"/>
                  </a:lnTo>
                  <a:lnTo>
                    <a:pt x="57" y="192"/>
                  </a:lnTo>
                  <a:lnTo>
                    <a:pt x="55" y="183"/>
                  </a:lnTo>
                  <a:lnTo>
                    <a:pt x="54" y="171"/>
                  </a:lnTo>
                  <a:lnTo>
                    <a:pt x="48" y="157"/>
                  </a:lnTo>
                  <a:lnTo>
                    <a:pt x="51" y="143"/>
                  </a:lnTo>
                  <a:lnTo>
                    <a:pt x="69" y="124"/>
                  </a:lnTo>
                  <a:lnTo>
                    <a:pt x="69" y="119"/>
                  </a:lnTo>
                  <a:lnTo>
                    <a:pt x="72" y="114"/>
                  </a:lnTo>
                  <a:lnTo>
                    <a:pt x="72" y="98"/>
                  </a:lnTo>
                  <a:lnTo>
                    <a:pt x="67" y="85"/>
                  </a:lnTo>
                  <a:lnTo>
                    <a:pt x="54" y="75"/>
                  </a:lnTo>
                  <a:lnTo>
                    <a:pt x="52" y="67"/>
                  </a:lnTo>
                  <a:lnTo>
                    <a:pt x="61" y="47"/>
                  </a:lnTo>
                  <a:lnTo>
                    <a:pt x="61" y="41"/>
                  </a:lnTo>
                  <a:lnTo>
                    <a:pt x="51" y="38"/>
                  </a:lnTo>
                  <a:lnTo>
                    <a:pt x="40" y="30"/>
                  </a:lnTo>
                  <a:lnTo>
                    <a:pt x="35" y="20"/>
                  </a:lnTo>
                  <a:lnTo>
                    <a:pt x="31" y="15"/>
                  </a:lnTo>
                  <a:lnTo>
                    <a:pt x="26" y="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54" name="Freeform 151"/>
            <p:cNvSpPr>
              <a:spLocks noChangeArrowheads="1"/>
            </p:cNvSpPr>
            <p:nvPr/>
          </p:nvSpPr>
          <p:spPr bwMode="auto">
            <a:xfrm>
              <a:off x="5459413" y="4821238"/>
              <a:ext cx="346075" cy="293687"/>
            </a:xfrm>
            <a:custGeom>
              <a:avLst/>
              <a:gdLst>
                <a:gd name="T0" fmla="*/ 204 w 962"/>
                <a:gd name="T1" fmla="*/ 247 h 818"/>
                <a:gd name="T2" fmla="*/ 217 w 962"/>
                <a:gd name="T3" fmla="*/ 273 h 818"/>
                <a:gd name="T4" fmla="*/ 255 w 962"/>
                <a:gd name="T5" fmla="*/ 255 h 818"/>
                <a:gd name="T6" fmla="*/ 285 w 962"/>
                <a:gd name="T7" fmla="*/ 273 h 818"/>
                <a:gd name="T8" fmla="*/ 308 w 962"/>
                <a:gd name="T9" fmla="*/ 298 h 818"/>
                <a:gd name="T10" fmla="*/ 369 w 962"/>
                <a:gd name="T11" fmla="*/ 317 h 818"/>
                <a:gd name="T12" fmla="*/ 409 w 962"/>
                <a:gd name="T13" fmla="*/ 307 h 818"/>
                <a:gd name="T14" fmla="*/ 441 w 962"/>
                <a:gd name="T15" fmla="*/ 281 h 818"/>
                <a:gd name="T16" fmla="*/ 476 w 962"/>
                <a:gd name="T17" fmla="*/ 339 h 818"/>
                <a:gd name="T18" fmla="*/ 556 w 962"/>
                <a:gd name="T19" fmla="*/ 397 h 818"/>
                <a:gd name="T20" fmla="*/ 612 w 962"/>
                <a:gd name="T21" fmla="*/ 428 h 818"/>
                <a:gd name="T22" fmla="*/ 645 w 962"/>
                <a:gd name="T23" fmla="*/ 431 h 818"/>
                <a:gd name="T24" fmla="*/ 617 w 962"/>
                <a:gd name="T25" fmla="*/ 337 h 818"/>
                <a:gd name="T26" fmla="*/ 587 w 962"/>
                <a:gd name="T27" fmla="*/ 356 h 818"/>
                <a:gd name="T28" fmla="*/ 541 w 962"/>
                <a:gd name="T29" fmla="*/ 301 h 818"/>
                <a:gd name="T30" fmla="*/ 556 w 962"/>
                <a:gd name="T31" fmla="*/ 209 h 818"/>
                <a:gd name="T32" fmla="*/ 568 w 962"/>
                <a:gd name="T33" fmla="*/ 175 h 818"/>
                <a:gd name="T34" fmla="*/ 571 w 962"/>
                <a:gd name="T35" fmla="*/ 136 h 818"/>
                <a:gd name="T36" fmla="*/ 551 w 962"/>
                <a:gd name="T37" fmla="*/ 96 h 818"/>
                <a:gd name="T38" fmla="*/ 767 w 962"/>
                <a:gd name="T39" fmla="*/ 18 h 818"/>
                <a:gd name="T40" fmla="*/ 801 w 962"/>
                <a:gd name="T41" fmla="*/ 38 h 818"/>
                <a:gd name="T42" fmla="*/ 871 w 962"/>
                <a:gd name="T43" fmla="*/ 61 h 818"/>
                <a:gd name="T44" fmla="*/ 907 w 962"/>
                <a:gd name="T45" fmla="*/ 97 h 818"/>
                <a:gd name="T46" fmla="*/ 929 w 962"/>
                <a:gd name="T47" fmla="*/ 126 h 818"/>
                <a:gd name="T48" fmla="*/ 941 w 962"/>
                <a:gd name="T49" fmla="*/ 163 h 818"/>
                <a:gd name="T50" fmla="*/ 961 w 962"/>
                <a:gd name="T51" fmla="*/ 210 h 818"/>
                <a:gd name="T52" fmla="*/ 937 w 962"/>
                <a:gd name="T53" fmla="*/ 253 h 818"/>
                <a:gd name="T54" fmla="*/ 940 w 962"/>
                <a:gd name="T55" fmla="*/ 299 h 818"/>
                <a:gd name="T56" fmla="*/ 944 w 962"/>
                <a:gd name="T57" fmla="*/ 334 h 818"/>
                <a:gd name="T58" fmla="*/ 947 w 962"/>
                <a:gd name="T59" fmla="*/ 356 h 818"/>
                <a:gd name="T60" fmla="*/ 909 w 962"/>
                <a:gd name="T61" fmla="*/ 389 h 818"/>
                <a:gd name="T62" fmla="*/ 911 w 962"/>
                <a:gd name="T63" fmla="*/ 428 h 818"/>
                <a:gd name="T64" fmla="*/ 903 w 962"/>
                <a:gd name="T65" fmla="*/ 467 h 818"/>
                <a:gd name="T66" fmla="*/ 888 w 962"/>
                <a:gd name="T67" fmla="*/ 499 h 818"/>
                <a:gd name="T68" fmla="*/ 724 w 962"/>
                <a:gd name="T69" fmla="*/ 556 h 818"/>
                <a:gd name="T70" fmla="*/ 693 w 962"/>
                <a:gd name="T71" fmla="*/ 619 h 818"/>
                <a:gd name="T72" fmla="*/ 658 w 962"/>
                <a:gd name="T73" fmla="*/ 619 h 818"/>
                <a:gd name="T74" fmla="*/ 603 w 962"/>
                <a:gd name="T75" fmla="*/ 625 h 818"/>
                <a:gd name="T76" fmla="*/ 564 w 962"/>
                <a:gd name="T77" fmla="*/ 660 h 818"/>
                <a:gd name="T78" fmla="*/ 554 w 962"/>
                <a:gd name="T79" fmla="*/ 687 h 818"/>
                <a:gd name="T80" fmla="*/ 415 w 962"/>
                <a:gd name="T81" fmla="*/ 811 h 818"/>
                <a:gd name="T82" fmla="*/ 365 w 962"/>
                <a:gd name="T83" fmla="*/ 804 h 818"/>
                <a:gd name="T84" fmla="*/ 330 w 962"/>
                <a:gd name="T85" fmla="*/ 801 h 818"/>
                <a:gd name="T86" fmla="*/ 285 w 962"/>
                <a:gd name="T87" fmla="*/ 796 h 818"/>
                <a:gd name="T88" fmla="*/ 241 w 962"/>
                <a:gd name="T89" fmla="*/ 778 h 818"/>
                <a:gd name="T90" fmla="*/ 220 w 962"/>
                <a:gd name="T91" fmla="*/ 771 h 818"/>
                <a:gd name="T92" fmla="*/ 111 w 962"/>
                <a:gd name="T93" fmla="*/ 790 h 818"/>
                <a:gd name="T94" fmla="*/ 81 w 962"/>
                <a:gd name="T95" fmla="*/ 752 h 818"/>
                <a:gd name="T96" fmla="*/ 30 w 962"/>
                <a:gd name="T97" fmla="*/ 712 h 818"/>
                <a:gd name="T98" fmla="*/ 0 w 962"/>
                <a:gd name="T99" fmla="*/ 671 h 818"/>
                <a:gd name="T100" fmla="*/ 178 w 962"/>
                <a:gd name="T101" fmla="*/ 368 h 818"/>
                <a:gd name="T102" fmla="*/ 174 w 962"/>
                <a:gd name="T103" fmla="*/ 316 h 818"/>
                <a:gd name="T104" fmla="*/ 175 w 962"/>
                <a:gd name="T105" fmla="*/ 241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62" h="818">
                  <a:moveTo>
                    <a:pt x="175" y="236"/>
                  </a:moveTo>
                  <a:lnTo>
                    <a:pt x="181" y="243"/>
                  </a:lnTo>
                  <a:lnTo>
                    <a:pt x="191" y="243"/>
                  </a:lnTo>
                  <a:lnTo>
                    <a:pt x="204" y="247"/>
                  </a:lnTo>
                  <a:lnTo>
                    <a:pt x="207" y="252"/>
                  </a:lnTo>
                  <a:lnTo>
                    <a:pt x="209" y="267"/>
                  </a:lnTo>
                  <a:lnTo>
                    <a:pt x="212" y="272"/>
                  </a:lnTo>
                  <a:lnTo>
                    <a:pt x="217" y="273"/>
                  </a:lnTo>
                  <a:lnTo>
                    <a:pt x="226" y="266"/>
                  </a:lnTo>
                  <a:lnTo>
                    <a:pt x="236" y="261"/>
                  </a:lnTo>
                  <a:lnTo>
                    <a:pt x="249" y="259"/>
                  </a:lnTo>
                  <a:lnTo>
                    <a:pt x="255" y="255"/>
                  </a:lnTo>
                  <a:lnTo>
                    <a:pt x="276" y="249"/>
                  </a:lnTo>
                  <a:lnTo>
                    <a:pt x="281" y="250"/>
                  </a:lnTo>
                  <a:lnTo>
                    <a:pt x="281" y="266"/>
                  </a:lnTo>
                  <a:lnTo>
                    <a:pt x="285" y="273"/>
                  </a:lnTo>
                  <a:lnTo>
                    <a:pt x="287" y="285"/>
                  </a:lnTo>
                  <a:lnTo>
                    <a:pt x="285" y="290"/>
                  </a:lnTo>
                  <a:lnTo>
                    <a:pt x="291" y="291"/>
                  </a:lnTo>
                  <a:lnTo>
                    <a:pt x="308" y="298"/>
                  </a:lnTo>
                  <a:lnTo>
                    <a:pt x="316" y="299"/>
                  </a:lnTo>
                  <a:lnTo>
                    <a:pt x="334" y="311"/>
                  </a:lnTo>
                  <a:lnTo>
                    <a:pt x="351" y="313"/>
                  </a:lnTo>
                  <a:lnTo>
                    <a:pt x="369" y="317"/>
                  </a:lnTo>
                  <a:lnTo>
                    <a:pt x="371" y="322"/>
                  </a:lnTo>
                  <a:lnTo>
                    <a:pt x="385" y="322"/>
                  </a:lnTo>
                  <a:lnTo>
                    <a:pt x="409" y="314"/>
                  </a:lnTo>
                  <a:lnTo>
                    <a:pt x="409" y="307"/>
                  </a:lnTo>
                  <a:lnTo>
                    <a:pt x="417" y="285"/>
                  </a:lnTo>
                  <a:lnTo>
                    <a:pt x="428" y="284"/>
                  </a:lnTo>
                  <a:lnTo>
                    <a:pt x="435" y="279"/>
                  </a:lnTo>
                  <a:lnTo>
                    <a:pt x="441" y="281"/>
                  </a:lnTo>
                  <a:lnTo>
                    <a:pt x="441" y="305"/>
                  </a:lnTo>
                  <a:lnTo>
                    <a:pt x="454" y="319"/>
                  </a:lnTo>
                  <a:lnTo>
                    <a:pt x="457" y="328"/>
                  </a:lnTo>
                  <a:lnTo>
                    <a:pt x="476" y="339"/>
                  </a:lnTo>
                  <a:lnTo>
                    <a:pt x="506" y="350"/>
                  </a:lnTo>
                  <a:lnTo>
                    <a:pt x="524" y="360"/>
                  </a:lnTo>
                  <a:lnTo>
                    <a:pt x="541" y="383"/>
                  </a:lnTo>
                  <a:lnTo>
                    <a:pt x="556" y="397"/>
                  </a:lnTo>
                  <a:lnTo>
                    <a:pt x="571" y="415"/>
                  </a:lnTo>
                  <a:lnTo>
                    <a:pt x="588" y="431"/>
                  </a:lnTo>
                  <a:lnTo>
                    <a:pt x="599" y="431"/>
                  </a:lnTo>
                  <a:lnTo>
                    <a:pt x="612" y="428"/>
                  </a:lnTo>
                  <a:lnTo>
                    <a:pt x="625" y="423"/>
                  </a:lnTo>
                  <a:lnTo>
                    <a:pt x="631" y="424"/>
                  </a:lnTo>
                  <a:lnTo>
                    <a:pt x="631" y="429"/>
                  </a:lnTo>
                  <a:lnTo>
                    <a:pt x="645" y="431"/>
                  </a:lnTo>
                  <a:lnTo>
                    <a:pt x="649" y="424"/>
                  </a:lnTo>
                  <a:lnTo>
                    <a:pt x="645" y="337"/>
                  </a:lnTo>
                  <a:lnTo>
                    <a:pt x="634" y="334"/>
                  </a:lnTo>
                  <a:lnTo>
                    <a:pt x="617" y="337"/>
                  </a:lnTo>
                  <a:lnTo>
                    <a:pt x="619" y="347"/>
                  </a:lnTo>
                  <a:lnTo>
                    <a:pt x="623" y="354"/>
                  </a:lnTo>
                  <a:lnTo>
                    <a:pt x="619" y="356"/>
                  </a:lnTo>
                  <a:lnTo>
                    <a:pt x="587" y="356"/>
                  </a:lnTo>
                  <a:lnTo>
                    <a:pt x="579" y="345"/>
                  </a:lnTo>
                  <a:lnTo>
                    <a:pt x="573" y="333"/>
                  </a:lnTo>
                  <a:lnTo>
                    <a:pt x="551" y="310"/>
                  </a:lnTo>
                  <a:lnTo>
                    <a:pt x="541" y="301"/>
                  </a:lnTo>
                  <a:lnTo>
                    <a:pt x="541" y="279"/>
                  </a:lnTo>
                  <a:lnTo>
                    <a:pt x="539" y="235"/>
                  </a:lnTo>
                  <a:lnTo>
                    <a:pt x="541" y="224"/>
                  </a:lnTo>
                  <a:lnTo>
                    <a:pt x="556" y="209"/>
                  </a:lnTo>
                  <a:lnTo>
                    <a:pt x="562" y="201"/>
                  </a:lnTo>
                  <a:lnTo>
                    <a:pt x="559" y="195"/>
                  </a:lnTo>
                  <a:lnTo>
                    <a:pt x="565" y="192"/>
                  </a:lnTo>
                  <a:lnTo>
                    <a:pt x="568" y="175"/>
                  </a:lnTo>
                  <a:lnTo>
                    <a:pt x="567" y="163"/>
                  </a:lnTo>
                  <a:lnTo>
                    <a:pt x="568" y="152"/>
                  </a:lnTo>
                  <a:lnTo>
                    <a:pt x="567" y="140"/>
                  </a:lnTo>
                  <a:lnTo>
                    <a:pt x="571" y="136"/>
                  </a:lnTo>
                  <a:lnTo>
                    <a:pt x="573" y="126"/>
                  </a:lnTo>
                  <a:lnTo>
                    <a:pt x="564" y="122"/>
                  </a:lnTo>
                  <a:lnTo>
                    <a:pt x="554" y="113"/>
                  </a:lnTo>
                  <a:lnTo>
                    <a:pt x="551" y="96"/>
                  </a:lnTo>
                  <a:lnTo>
                    <a:pt x="583" y="32"/>
                  </a:lnTo>
                  <a:lnTo>
                    <a:pt x="716" y="0"/>
                  </a:lnTo>
                  <a:lnTo>
                    <a:pt x="755" y="18"/>
                  </a:lnTo>
                  <a:lnTo>
                    <a:pt x="767" y="18"/>
                  </a:lnTo>
                  <a:lnTo>
                    <a:pt x="779" y="22"/>
                  </a:lnTo>
                  <a:lnTo>
                    <a:pt x="787" y="22"/>
                  </a:lnTo>
                  <a:lnTo>
                    <a:pt x="799" y="32"/>
                  </a:lnTo>
                  <a:lnTo>
                    <a:pt x="801" y="38"/>
                  </a:lnTo>
                  <a:lnTo>
                    <a:pt x="810" y="47"/>
                  </a:lnTo>
                  <a:lnTo>
                    <a:pt x="825" y="47"/>
                  </a:lnTo>
                  <a:lnTo>
                    <a:pt x="862" y="61"/>
                  </a:lnTo>
                  <a:lnTo>
                    <a:pt x="871" y="61"/>
                  </a:lnTo>
                  <a:lnTo>
                    <a:pt x="878" y="67"/>
                  </a:lnTo>
                  <a:lnTo>
                    <a:pt x="888" y="70"/>
                  </a:lnTo>
                  <a:lnTo>
                    <a:pt x="894" y="82"/>
                  </a:lnTo>
                  <a:lnTo>
                    <a:pt x="907" y="97"/>
                  </a:lnTo>
                  <a:lnTo>
                    <a:pt x="915" y="97"/>
                  </a:lnTo>
                  <a:lnTo>
                    <a:pt x="920" y="111"/>
                  </a:lnTo>
                  <a:lnTo>
                    <a:pt x="924" y="116"/>
                  </a:lnTo>
                  <a:lnTo>
                    <a:pt x="929" y="126"/>
                  </a:lnTo>
                  <a:lnTo>
                    <a:pt x="940" y="134"/>
                  </a:lnTo>
                  <a:lnTo>
                    <a:pt x="950" y="137"/>
                  </a:lnTo>
                  <a:lnTo>
                    <a:pt x="950" y="143"/>
                  </a:lnTo>
                  <a:lnTo>
                    <a:pt x="941" y="163"/>
                  </a:lnTo>
                  <a:lnTo>
                    <a:pt x="943" y="171"/>
                  </a:lnTo>
                  <a:lnTo>
                    <a:pt x="956" y="181"/>
                  </a:lnTo>
                  <a:lnTo>
                    <a:pt x="961" y="194"/>
                  </a:lnTo>
                  <a:lnTo>
                    <a:pt x="961" y="210"/>
                  </a:lnTo>
                  <a:lnTo>
                    <a:pt x="958" y="215"/>
                  </a:lnTo>
                  <a:lnTo>
                    <a:pt x="958" y="220"/>
                  </a:lnTo>
                  <a:lnTo>
                    <a:pt x="940" y="239"/>
                  </a:lnTo>
                  <a:lnTo>
                    <a:pt x="937" y="253"/>
                  </a:lnTo>
                  <a:lnTo>
                    <a:pt x="943" y="267"/>
                  </a:lnTo>
                  <a:lnTo>
                    <a:pt x="944" y="279"/>
                  </a:lnTo>
                  <a:lnTo>
                    <a:pt x="946" y="288"/>
                  </a:lnTo>
                  <a:lnTo>
                    <a:pt x="940" y="299"/>
                  </a:lnTo>
                  <a:lnTo>
                    <a:pt x="947" y="311"/>
                  </a:lnTo>
                  <a:lnTo>
                    <a:pt x="944" y="321"/>
                  </a:lnTo>
                  <a:lnTo>
                    <a:pt x="940" y="324"/>
                  </a:lnTo>
                  <a:lnTo>
                    <a:pt x="944" y="334"/>
                  </a:lnTo>
                  <a:lnTo>
                    <a:pt x="944" y="342"/>
                  </a:lnTo>
                  <a:lnTo>
                    <a:pt x="953" y="348"/>
                  </a:lnTo>
                  <a:lnTo>
                    <a:pt x="955" y="354"/>
                  </a:lnTo>
                  <a:lnTo>
                    <a:pt x="947" y="356"/>
                  </a:lnTo>
                  <a:lnTo>
                    <a:pt x="943" y="365"/>
                  </a:lnTo>
                  <a:lnTo>
                    <a:pt x="930" y="369"/>
                  </a:lnTo>
                  <a:lnTo>
                    <a:pt x="914" y="383"/>
                  </a:lnTo>
                  <a:lnTo>
                    <a:pt x="909" y="389"/>
                  </a:lnTo>
                  <a:lnTo>
                    <a:pt x="911" y="402"/>
                  </a:lnTo>
                  <a:lnTo>
                    <a:pt x="912" y="408"/>
                  </a:lnTo>
                  <a:lnTo>
                    <a:pt x="911" y="417"/>
                  </a:lnTo>
                  <a:lnTo>
                    <a:pt x="911" y="428"/>
                  </a:lnTo>
                  <a:lnTo>
                    <a:pt x="898" y="441"/>
                  </a:lnTo>
                  <a:lnTo>
                    <a:pt x="889" y="446"/>
                  </a:lnTo>
                  <a:lnTo>
                    <a:pt x="892" y="454"/>
                  </a:lnTo>
                  <a:lnTo>
                    <a:pt x="903" y="467"/>
                  </a:lnTo>
                  <a:lnTo>
                    <a:pt x="911" y="484"/>
                  </a:lnTo>
                  <a:lnTo>
                    <a:pt x="912" y="492"/>
                  </a:lnTo>
                  <a:lnTo>
                    <a:pt x="911" y="492"/>
                  </a:lnTo>
                  <a:lnTo>
                    <a:pt x="888" y="499"/>
                  </a:lnTo>
                  <a:lnTo>
                    <a:pt x="839" y="519"/>
                  </a:lnTo>
                  <a:lnTo>
                    <a:pt x="823" y="522"/>
                  </a:lnTo>
                  <a:lnTo>
                    <a:pt x="741" y="556"/>
                  </a:lnTo>
                  <a:lnTo>
                    <a:pt x="724" y="556"/>
                  </a:lnTo>
                  <a:lnTo>
                    <a:pt x="693" y="573"/>
                  </a:lnTo>
                  <a:lnTo>
                    <a:pt x="686" y="585"/>
                  </a:lnTo>
                  <a:lnTo>
                    <a:pt x="692" y="609"/>
                  </a:lnTo>
                  <a:lnTo>
                    <a:pt x="693" y="619"/>
                  </a:lnTo>
                  <a:lnTo>
                    <a:pt x="689" y="619"/>
                  </a:lnTo>
                  <a:lnTo>
                    <a:pt x="683" y="620"/>
                  </a:lnTo>
                  <a:lnTo>
                    <a:pt x="666" y="617"/>
                  </a:lnTo>
                  <a:lnTo>
                    <a:pt x="658" y="619"/>
                  </a:lnTo>
                  <a:lnTo>
                    <a:pt x="654" y="614"/>
                  </a:lnTo>
                  <a:lnTo>
                    <a:pt x="632" y="614"/>
                  </a:lnTo>
                  <a:lnTo>
                    <a:pt x="616" y="620"/>
                  </a:lnTo>
                  <a:lnTo>
                    <a:pt x="603" y="625"/>
                  </a:lnTo>
                  <a:lnTo>
                    <a:pt x="591" y="629"/>
                  </a:lnTo>
                  <a:lnTo>
                    <a:pt x="568" y="640"/>
                  </a:lnTo>
                  <a:lnTo>
                    <a:pt x="562" y="652"/>
                  </a:lnTo>
                  <a:lnTo>
                    <a:pt x="564" y="660"/>
                  </a:lnTo>
                  <a:lnTo>
                    <a:pt x="561" y="668"/>
                  </a:lnTo>
                  <a:lnTo>
                    <a:pt x="562" y="675"/>
                  </a:lnTo>
                  <a:lnTo>
                    <a:pt x="561" y="681"/>
                  </a:lnTo>
                  <a:lnTo>
                    <a:pt x="554" y="687"/>
                  </a:lnTo>
                  <a:lnTo>
                    <a:pt x="525" y="697"/>
                  </a:lnTo>
                  <a:lnTo>
                    <a:pt x="478" y="729"/>
                  </a:lnTo>
                  <a:lnTo>
                    <a:pt x="440" y="776"/>
                  </a:lnTo>
                  <a:lnTo>
                    <a:pt x="415" y="811"/>
                  </a:lnTo>
                  <a:lnTo>
                    <a:pt x="394" y="817"/>
                  </a:lnTo>
                  <a:lnTo>
                    <a:pt x="379" y="814"/>
                  </a:lnTo>
                  <a:lnTo>
                    <a:pt x="366" y="805"/>
                  </a:lnTo>
                  <a:lnTo>
                    <a:pt x="365" y="804"/>
                  </a:lnTo>
                  <a:lnTo>
                    <a:pt x="360" y="802"/>
                  </a:lnTo>
                  <a:lnTo>
                    <a:pt x="356" y="802"/>
                  </a:lnTo>
                  <a:lnTo>
                    <a:pt x="348" y="799"/>
                  </a:lnTo>
                  <a:lnTo>
                    <a:pt x="330" y="801"/>
                  </a:lnTo>
                  <a:lnTo>
                    <a:pt x="316" y="811"/>
                  </a:lnTo>
                  <a:lnTo>
                    <a:pt x="308" y="810"/>
                  </a:lnTo>
                  <a:lnTo>
                    <a:pt x="299" y="804"/>
                  </a:lnTo>
                  <a:lnTo>
                    <a:pt x="285" y="796"/>
                  </a:lnTo>
                  <a:lnTo>
                    <a:pt x="265" y="794"/>
                  </a:lnTo>
                  <a:lnTo>
                    <a:pt x="258" y="793"/>
                  </a:lnTo>
                  <a:lnTo>
                    <a:pt x="246" y="779"/>
                  </a:lnTo>
                  <a:lnTo>
                    <a:pt x="241" y="778"/>
                  </a:lnTo>
                  <a:lnTo>
                    <a:pt x="238" y="775"/>
                  </a:lnTo>
                  <a:lnTo>
                    <a:pt x="229" y="776"/>
                  </a:lnTo>
                  <a:lnTo>
                    <a:pt x="223" y="771"/>
                  </a:lnTo>
                  <a:lnTo>
                    <a:pt x="220" y="771"/>
                  </a:lnTo>
                  <a:lnTo>
                    <a:pt x="214" y="768"/>
                  </a:lnTo>
                  <a:lnTo>
                    <a:pt x="195" y="773"/>
                  </a:lnTo>
                  <a:lnTo>
                    <a:pt x="188" y="771"/>
                  </a:lnTo>
                  <a:lnTo>
                    <a:pt x="111" y="790"/>
                  </a:lnTo>
                  <a:lnTo>
                    <a:pt x="106" y="776"/>
                  </a:lnTo>
                  <a:lnTo>
                    <a:pt x="96" y="771"/>
                  </a:lnTo>
                  <a:lnTo>
                    <a:pt x="87" y="761"/>
                  </a:lnTo>
                  <a:lnTo>
                    <a:pt x="81" y="752"/>
                  </a:lnTo>
                  <a:lnTo>
                    <a:pt x="68" y="747"/>
                  </a:lnTo>
                  <a:lnTo>
                    <a:pt x="58" y="738"/>
                  </a:lnTo>
                  <a:lnTo>
                    <a:pt x="41" y="718"/>
                  </a:lnTo>
                  <a:lnTo>
                    <a:pt x="30" y="712"/>
                  </a:lnTo>
                  <a:lnTo>
                    <a:pt x="24" y="703"/>
                  </a:lnTo>
                  <a:lnTo>
                    <a:pt x="15" y="694"/>
                  </a:lnTo>
                  <a:lnTo>
                    <a:pt x="3" y="681"/>
                  </a:lnTo>
                  <a:lnTo>
                    <a:pt x="0" y="671"/>
                  </a:lnTo>
                  <a:lnTo>
                    <a:pt x="4" y="400"/>
                  </a:lnTo>
                  <a:lnTo>
                    <a:pt x="180" y="400"/>
                  </a:lnTo>
                  <a:lnTo>
                    <a:pt x="174" y="391"/>
                  </a:lnTo>
                  <a:lnTo>
                    <a:pt x="178" y="368"/>
                  </a:lnTo>
                  <a:lnTo>
                    <a:pt x="184" y="362"/>
                  </a:lnTo>
                  <a:lnTo>
                    <a:pt x="184" y="348"/>
                  </a:lnTo>
                  <a:lnTo>
                    <a:pt x="174" y="333"/>
                  </a:lnTo>
                  <a:lnTo>
                    <a:pt x="174" y="316"/>
                  </a:lnTo>
                  <a:lnTo>
                    <a:pt x="175" y="287"/>
                  </a:lnTo>
                  <a:lnTo>
                    <a:pt x="171" y="252"/>
                  </a:lnTo>
                  <a:lnTo>
                    <a:pt x="174" y="246"/>
                  </a:lnTo>
                  <a:lnTo>
                    <a:pt x="175" y="241"/>
                  </a:lnTo>
                  <a:lnTo>
                    <a:pt x="175" y="23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55" name="Freeform 152"/>
            <p:cNvSpPr>
              <a:spLocks noChangeArrowheads="1"/>
            </p:cNvSpPr>
            <p:nvPr/>
          </p:nvSpPr>
          <p:spPr bwMode="auto">
            <a:xfrm>
              <a:off x="5157788" y="4754563"/>
              <a:ext cx="368300" cy="361950"/>
            </a:xfrm>
            <a:custGeom>
              <a:avLst/>
              <a:gdLst>
                <a:gd name="T0" fmla="*/ 924 w 1022"/>
                <a:gd name="T1" fmla="*/ 948 h 1007"/>
                <a:gd name="T2" fmla="*/ 878 w 1022"/>
                <a:gd name="T3" fmla="*/ 905 h 1007"/>
                <a:gd name="T4" fmla="*/ 840 w 1022"/>
                <a:gd name="T5" fmla="*/ 868 h 1007"/>
                <a:gd name="T6" fmla="*/ 1011 w 1022"/>
                <a:gd name="T7" fmla="*/ 578 h 1007"/>
                <a:gd name="T8" fmla="*/ 1011 w 1022"/>
                <a:gd name="T9" fmla="*/ 520 h 1007"/>
                <a:gd name="T10" fmla="*/ 1011 w 1022"/>
                <a:gd name="T11" fmla="*/ 433 h 1007"/>
                <a:gd name="T12" fmla="*/ 985 w 1022"/>
                <a:gd name="T13" fmla="*/ 430 h 1007"/>
                <a:gd name="T14" fmla="*/ 947 w 1022"/>
                <a:gd name="T15" fmla="*/ 440 h 1007"/>
                <a:gd name="T16" fmla="*/ 898 w 1022"/>
                <a:gd name="T17" fmla="*/ 428 h 1007"/>
                <a:gd name="T18" fmla="*/ 872 w 1022"/>
                <a:gd name="T19" fmla="*/ 440 h 1007"/>
                <a:gd name="T20" fmla="*/ 875 w 1022"/>
                <a:gd name="T21" fmla="*/ 410 h 1007"/>
                <a:gd name="T22" fmla="*/ 872 w 1022"/>
                <a:gd name="T23" fmla="*/ 367 h 1007"/>
                <a:gd name="T24" fmla="*/ 864 w 1022"/>
                <a:gd name="T25" fmla="*/ 330 h 1007"/>
                <a:gd name="T26" fmla="*/ 846 w 1022"/>
                <a:gd name="T27" fmla="*/ 304 h 1007"/>
                <a:gd name="T28" fmla="*/ 833 w 1022"/>
                <a:gd name="T29" fmla="*/ 271 h 1007"/>
                <a:gd name="T30" fmla="*/ 837 w 1022"/>
                <a:gd name="T31" fmla="*/ 209 h 1007"/>
                <a:gd name="T32" fmla="*/ 835 w 1022"/>
                <a:gd name="T33" fmla="*/ 165 h 1007"/>
                <a:gd name="T34" fmla="*/ 841 w 1022"/>
                <a:gd name="T35" fmla="*/ 118 h 1007"/>
                <a:gd name="T36" fmla="*/ 749 w 1022"/>
                <a:gd name="T37" fmla="*/ 84 h 1007"/>
                <a:gd name="T38" fmla="*/ 642 w 1022"/>
                <a:gd name="T39" fmla="*/ 115 h 1007"/>
                <a:gd name="T40" fmla="*/ 633 w 1022"/>
                <a:gd name="T41" fmla="*/ 170 h 1007"/>
                <a:gd name="T42" fmla="*/ 525 w 1022"/>
                <a:gd name="T43" fmla="*/ 174 h 1007"/>
                <a:gd name="T44" fmla="*/ 474 w 1022"/>
                <a:gd name="T45" fmla="*/ 145 h 1007"/>
                <a:gd name="T46" fmla="*/ 448 w 1022"/>
                <a:gd name="T47" fmla="*/ 104 h 1007"/>
                <a:gd name="T48" fmla="*/ 433 w 1022"/>
                <a:gd name="T49" fmla="*/ 52 h 1007"/>
                <a:gd name="T50" fmla="*/ 425 w 1022"/>
                <a:gd name="T51" fmla="*/ 15 h 1007"/>
                <a:gd name="T52" fmla="*/ 285 w 1022"/>
                <a:gd name="T53" fmla="*/ 0 h 1007"/>
                <a:gd name="T54" fmla="*/ 194 w 1022"/>
                <a:gd name="T55" fmla="*/ 2 h 1007"/>
                <a:gd name="T56" fmla="*/ 136 w 1022"/>
                <a:gd name="T57" fmla="*/ 0 h 1007"/>
                <a:gd name="T58" fmla="*/ 98 w 1022"/>
                <a:gd name="T59" fmla="*/ 9 h 1007"/>
                <a:gd name="T60" fmla="*/ 69 w 1022"/>
                <a:gd name="T61" fmla="*/ 26 h 1007"/>
                <a:gd name="T62" fmla="*/ 124 w 1022"/>
                <a:gd name="T63" fmla="*/ 162 h 1007"/>
                <a:gd name="T64" fmla="*/ 133 w 1022"/>
                <a:gd name="T65" fmla="*/ 269 h 1007"/>
                <a:gd name="T66" fmla="*/ 176 w 1022"/>
                <a:gd name="T67" fmla="*/ 390 h 1007"/>
                <a:gd name="T68" fmla="*/ 153 w 1022"/>
                <a:gd name="T69" fmla="*/ 547 h 1007"/>
                <a:gd name="T70" fmla="*/ 61 w 1022"/>
                <a:gd name="T71" fmla="*/ 633 h 1007"/>
                <a:gd name="T72" fmla="*/ 34 w 1022"/>
                <a:gd name="T73" fmla="*/ 757 h 1007"/>
                <a:gd name="T74" fmla="*/ 3 w 1022"/>
                <a:gd name="T75" fmla="*/ 870 h 1007"/>
                <a:gd name="T76" fmla="*/ 2 w 1022"/>
                <a:gd name="T77" fmla="*/ 943 h 1007"/>
                <a:gd name="T78" fmla="*/ 28 w 1022"/>
                <a:gd name="T79" fmla="*/ 937 h 1007"/>
                <a:gd name="T80" fmla="*/ 71 w 1022"/>
                <a:gd name="T81" fmla="*/ 939 h 1007"/>
                <a:gd name="T82" fmla="*/ 120 w 1022"/>
                <a:gd name="T83" fmla="*/ 916 h 1007"/>
                <a:gd name="T84" fmla="*/ 146 w 1022"/>
                <a:gd name="T85" fmla="*/ 917 h 1007"/>
                <a:gd name="T86" fmla="*/ 159 w 1022"/>
                <a:gd name="T87" fmla="*/ 937 h 1007"/>
                <a:gd name="T88" fmla="*/ 211 w 1022"/>
                <a:gd name="T89" fmla="*/ 952 h 1007"/>
                <a:gd name="T90" fmla="*/ 540 w 1022"/>
                <a:gd name="T91" fmla="*/ 948 h 1007"/>
                <a:gd name="T92" fmla="*/ 575 w 1022"/>
                <a:gd name="T93" fmla="*/ 978 h 1007"/>
                <a:gd name="T94" fmla="*/ 616 w 1022"/>
                <a:gd name="T95" fmla="*/ 989 h 1007"/>
                <a:gd name="T96" fmla="*/ 674 w 1022"/>
                <a:gd name="T97" fmla="*/ 989 h 1007"/>
                <a:gd name="T98" fmla="*/ 700 w 1022"/>
                <a:gd name="T99" fmla="*/ 981 h 1007"/>
                <a:gd name="T100" fmla="*/ 756 w 1022"/>
                <a:gd name="T101" fmla="*/ 1001 h 1007"/>
                <a:gd name="T102" fmla="*/ 780 w 1022"/>
                <a:gd name="T103" fmla="*/ 1000 h 1007"/>
                <a:gd name="T104" fmla="*/ 801 w 1022"/>
                <a:gd name="T105" fmla="*/ 1004 h 1007"/>
                <a:gd name="T106" fmla="*/ 948 w 1022"/>
                <a:gd name="T107" fmla="*/ 977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22" h="1007">
                  <a:moveTo>
                    <a:pt x="948" y="977"/>
                  </a:moveTo>
                  <a:lnTo>
                    <a:pt x="943" y="963"/>
                  </a:lnTo>
                  <a:lnTo>
                    <a:pt x="933" y="958"/>
                  </a:lnTo>
                  <a:lnTo>
                    <a:pt x="924" y="948"/>
                  </a:lnTo>
                  <a:lnTo>
                    <a:pt x="918" y="939"/>
                  </a:lnTo>
                  <a:lnTo>
                    <a:pt x="905" y="934"/>
                  </a:lnTo>
                  <a:lnTo>
                    <a:pt x="895" y="925"/>
                  </a:lnTo>
                  <a:lnTo>
                    <a:pt x="878" y="905"/>
                  </a:lnTo>
                  <a:lnTo>
                    <a:pt x="867" y="899"/>
                  </a:lnTo>
                  <a:lnTo>
                    <a:pt x="861" y="890"/>
                  </a:lnTo>
                  <a:lnTo>
                    <a:pt x="852" y="881"/>
                  </a:lnTo>
                  <a:lnTo>
                    <a:pt x="840" y="868"/>
                  </a:lnTo>
                  <a:lnTo>
                    <a:pt x="837" y="858"/>
                  </a:lnTo>
                  <a:lnTo>
                    <a:pt x="841" y="587"/>
                  </a:lnTo>
                  <a:lnTo>
                    <a:pt x="1017" y="587"/>
                  </a:lnTo>
                  <a:lnTo>
                    <a:pt x="1011" y="578"/>
                  </a:lnTo>
                  <a:lnTo>
                    <a:pt x="1015" y="555"/>
                  </a:lnTo>
                  <a:lnTo>
                    <a:pt x="1021" y="549"/>
                  </a:lnTo>
                  <a:lnTo>
                    <a:pt x="1021" y="535"/>
                  </a:lnTo>
                  <a:lnTo>
                    <a:pt x="1011" y="520"/>
                  </a:lnTo>
                  <a:lnTo>
                    <a:pt x="1011" y="503"/>
                  </a:lnTo>
                  <a:lnTo>
                    <a:pt x="1012" y="474"/>
                  </a:lnTo>
                  <a:lnTo>
                    <a:pt x="1008" y="439"/>
                  </a:lnTo>
                  <a:lnTo>
                    <a:pt x="1011" y="433"/>
                  </a:lnTo>
                  <a:lnTo>
                    <a:pt x="1012" y="428"/>
                  </a:lnTo>
                  <a:lnTo>
                    <a:pt x="1012" y="422"/>
                  </a:lnTo>
                  <a:lnTo>
                    <a:pt x="997" y="425"/>
                  </a:lnTo>
                  <a:lnTo>
                    <a:pt x="985" y="430"/>
                  </a:lnTo>
                  <a:lnTo>
                    <a:pt x="970" y="436"/>
                  </a:lnTo>
                  <a:lnTo>
                    <a:pt x="962" y="439"/>
                  </a:lnTo>
                  <a:lnTo>
                    <a:pt x="954" y="442"/>
                  </a:lnTo>
                  <a:lnTo>
                    <a:pt x="947" y="440"/>
                  </a:lnTo>
                  <a:lnTo>
                    <a:pt x="925" y="439"/>
                  </a:lnTo>
                  <a:lnTo>
                    <a:pt x="916" y="436"/>
                  </a:lnTo>
                  <a:lnTo>
                    <a:pt x="905" y="428"/>
                  </a:lnTo>
                  <a:lnTo>
                    <a:pt x="898" y="428"/>
                  </a:lnTo>
                  <a:lnTo>
                    <a:pt x="893" y="431"/>
                  </a:lnTo>
                  <a:lnTo>
                    <a:pt x="885" y="433"/>
                  </a:lnTo>
                  <a:lnTo>
                    <a:pt x="881" y="439"/>
                  </a:lnTo>
                  <a:lnTo>
                    <a:pt x="872" y="440"/>
                  </a:lnTo>
                  <a:lnTo>
                    <a:pt x="870" y="434"/>
                  </a:lnTo>
                  <a:lnTo>
                    <a:pt x="870" y="419"/>
                  </a:lnTo>
                  <a:lnTo>
                    <a:pt x="876" y="413"/>
                  </a:lnTo>
                  <a:lnTo>
                    <a:pt x="875" y="410"/>
                  </a:lnTo>
                  <a:lnTo>
                    <a:pt x="879" y="396"/>
                  </a:lnTo>
                  <a:lnTo>
                    <a:pt x="870" y="390"/>
                  </a:lnTo>
                  <a:lnTo>
                    <a:pt x="867" y="373"/>
                  </a:lnTo>
                  <a:lnTo>
                    <a:pt x="872" y="367"/>
                  </a:lnTo>
                  <a:lnTo>
                    <a:pt x="872" y="359"/>
                  </a:lnTo>
                  <a:lnTo>
                    <a:pt x="861" y="349"/>
                  </a:lnTo>
                  <a:lnTo>
                    <a:pt x="861" y="339"/>
                  </a:lnTo>
                  <a:lnTo>
                    <a:pt x="864" y="330"/>
                  </a:lnTo>
                  <a:lnTo>
                    <a:pt x="862" y="320"/>
                  </a:lnTo>
                  <a:lnTo>
                    <a:pt x="856" y="318"/>
                  </a:lnTo>
                  <a:lnTo>
                    <a:pt x="850" y="309"/>
                  </a:lnTo>
                  <a:lnTo>
                    <a:pt x="846" y="304"/>
                  </a:lnTo>
                  <a:lnTo>
                    <a:pt x="846" y="297"/>
                  </a:lnTo>
                  <a:lnTo>
                    <a:pt x="838" y="286"/>
                  </a:lnTo>
                  <a:lnTo>
                    <a:pt x="838" y="278"/>
                  </a:lnTo>
                  <a:lnTo>
                    <a:pt x="833" y="271"/>
                  </a:lnTo>
                  <a:lnTo>
                    <a:pt x="840" y="254"/>
                  </a:lnTo>
                  <a:lnTo>
                    <a:pt x="838" y="225"/>
                  </a:lnTo>
                  <a:lnTo>
                    <a:pt x="833" y="216"/>
                  </a:lnTo>
                  <a:lnTo>
                    <a:pt x="837" y="209"/>
                  </a:lnTo>
                  <a:lnTo>
                    <a:pt x="840" y="203"/>
                  </a:lnTo>
                  <a:lnTo>
                    <a:pt x="840" y="193"/>
                  </a:lnTo>
                  <a:lnTo>
                    <a:pt x="832" y="179"/>
                  </a:lnTo>
                  <a:lnTo>
                    <a:pt x="835" y="165"/>
                  </a:lnTo>
                  <a:lnTo>
                    <a:pt x="841" y="153"/>
                  </a:lnTo>
                  <a:lnTo>
                    <a:pt x="841" y="141"/>
                  </a:lnTo>
                  <a:lnTo>
                    <a:pt x="843" y="128"/>
                  </a:lnTo>
                  <a:lnTo>
                    <a:pt x="841" y="118"/>
                  </a:lnTo>
                  <a:lnTo>
                    <a:pt x="746" y="112"/>
                  </a:lnTo>
                  <a:lnTo>
                    <a:pt x="743" y="102"/>
                  </a:lnTo>
                  <a:lnTo>
                    <a:pt x="749" y="95"/>
                  </a:lnTo>
                  <a:lnTo>
                    <a:pt x="749" y="84"/>
                  </a:lnTo>
                  <a:lnTo>
                    <a:pt x="725" y="83"/>
                  </a:lnTo>
                  <a:lnTo>
                    <a:pt x="725" y="90"/>
                  </a:lnTo>
                  <a:lnTo>
                    <a:pt x="645" y="92"/>
                  </a:lnTo>
                  <a:lnTo>
                    <a:pt x="642" y="115"/>
                  </a:lnTo>
                  <a:lnTo>
                    <a:pt x="638" y="127"/>
                  </a:lnTo>
                  <a:lnTo>
                    <a:pt x="630" y="131"/>
                  </a:lnTo>
                  <a:lnTo>
                    <a:pt x="632" y="147"/>
                  </a:lnTo>
                  <a:lnTo>
                    <a:pt x="633" y="170"/>
                  </a:lnTo>
                  <a:lnTo>
                    <a:pt x="572" y="173"/>
                  </a:lnTo>
                  <a:lnTo>
                    <a:pt x="561" y="179"/>
                  </a:lnTo>
                  <a:lnTo>
                    <a:pt x="532" y="177"/>
                  </a:lnTo>
                  <a:lnTo>
                    <a:pt x="525" y="174"/>
                  </a:lnTo>
                  <a:lnTo>
                    <a:pt x="509" y="177"/>
                  </a:lnTo>
                  <a:lnTo>
                    <a:pt x="488" y="179"/>
                  </a:lnTo>
                  <a:lnTo>
                    <a:pt x="479" y="174"/>
                  </a:lnTo>
                  <a:lnTo>
                    <a:pt x="474" y="145"/>
                  </a:lnTo>
                  <a:lnTo>
                    <a:pt x="464" y="130"/>
                  </a:lnTo>
                  <a:lnTo>
                    <a:pt x="456" y="119"/>
                  </a:lnTo>
                  <a:lnTo>
                    <a:pt x="450" y="113"/>
                  </a:lnTo>
                  <a:lnTo>
                    <a:pt x="448" y="104"/>
                  </a:lnTo>
                  <a:lnTo>
                    <a:pt x="445" y="98"/>
                  </a:lnTo>
                  <a:lnTo>
                    <a:pt x="441" y="78"/>
                  </a:lnTo>
                  <a:lnTo>
                    <a:pt x="433" y="63"/>
                  </a:lnTo>
                  <a:lnTo>
                    <a:pt x="433" y="52"/>
                  </a:lnTo>
                  <a:lnTo>
                    <a:pt x="436" y="44"/>
                  </a:lnTo>
                  <a:lnTo>
                    <a:pt x="434" y="34"/>
                  </a:lnTo>
                  <a:lnTo>
                    <a:pt x="428" y="25"/>
                  </a:lnTo>
                  <a:lnTo>
                    <a:pt x="425" y="15"/>
                  </a:lnTo>
                  <a:lnTo>
                    <a:pt x="427" y="12"/>
                  </a:lnTo>
                  <a:lnTo>
                    <a:pt x="427" y="0"/>
                  </a:lnTo>
                  <a:lnTo>
                    <a:pt x="343" y="0"/>
                  </a:lnTo>
                  <a:lnTo>
                    <a:pt x="285" y="0"/>
                  </a:lnTo>
                  <a:lnTo>
                    <a:pt x="257" y="3"/>
                  </a:lnTo>
                  <a:lnTo>
                    <a:pt x="231" y="2"/>
                  </a:lnTo>
                  <a:lnTo>
                    <a:pt x="219" y="0"/>
                  </a:lnTo>
                  <a:lnTo>
                    <a:pt x="194" y="2"/>
                  </a:lnTo>
                  <a:lnTo>
                    <a:pt x="176" y="2"/>
                  </a:lnTo>
                  <a:lnTo>
                    <a:pt x="159" y="2"/>
                  </a:lnTo>
                  <a:lnTo>
                    <a:pt x="149" y="0"/>
                  </a:lnTo>
                  <a:lnTo>
                    <a:pt x="136" y="0"/>
                  </a:lnTo>
                  <a:lnTo>
                    <a:pt x="123" y="3"/>
                  </a:lnTo>
                  <a:lnTo>
                    <a:pt x="109" y="6"/>
                  </a:lnTo>
                  <a:lnTo>
                    <a:pt x="104" y="9"/>
                  </a:lnTo>
                  <a:lnTo>
                    <a:pt x="98" y="9"/>
                  </a:lnTo>
                  <a:lnTo>
                    <a:pt x="95" y="12"/>
                  </a:lnTo>
                  <a:lnTo>
                    <a:pt x="94" y="14"/>
                  </a:lnTo>
                  <a:lnTo>
                    <a:pt x="92" y="14"/>
                  </a:lnTo>
                  <a:lnTo>
                    <a:pt x="69" y="26"/>
                  </a:lnTo>
                  <a:lnTo>
                    <a:pt x="77" y="37"/>
                  </a:lnTo>
                  <a:lnTo>
                    <a:pt x="77" y="49"/>
                  </a:lnTo>
                  <a:lnTo>
                    <a:pt x="123" y="99"/>
                  </a:lnTo>
                  <a:lnTo>
                    <a:pt x="124" y="162"/>
                  </a:lnTo>
                  <a:lnTo>
                    <a:pt x="149" y="197"/>
                  </a:lnTo>
                  <a:lnTo>
                    <a:pt x="144" y="228"/>
                  </a:lnTo>
                  <a:lnTo>
                    <a:pt x="118" y="261"/>
                  </a:lnTo>
                  <a:lnTo>
                    <a:pt x="133" y="269"/>
                  </a:lnTo>
                  <a:lnTo>
                    <a:pt x="133" y="298"/>
                  </a:lnTo>
                  <a:lnTo>
                    <a:pt x="146" y="318"/>
                  </a:lnTo>
                  <a:lnTo>
                    <a:pt x="146" y="339"/>
                  </a:lnTo>
                  <a:lnTo>
                    <a:pt x="176" y="390"/>
                  </a:lnTo>
                  <a:lnTo>
                    <a:pt x="175" y="404"/>
                  </a:lnTo>
                  <a:lnTo>
                    <a:pt x="185" y="416"/>
                  </a:lnTo>
                  <a:lnTo>
                    <a:pt x="185" y="486"/>
                  </a:lnTo>
                  <a:lnTo>
                    <a:pt x="153" y="547"/>
                  </a:lnTo>
                  <a:lnTo>
                    <a:pt x="144" y="547"/>
                  </a:lnTo>
                  <a:lnTo>
                    <a:pt x="107" y="575"/>
                  </a:lnTo>
                  <a:lnTo>
                    <a:pt x="106" y="593"/>
                  </a:lnTo>
                  <a:lnTo>
                    <a:pt x="61" y="633"/>
                  </a:lnTo>
                  <a:lnTo>
                    <a:pt x="61" y="660"/>
                  </a:lnTo>
                  <a:lnTo>
                    <a:pt x="54" y="667"/>
                  </a:lnTo>
                  <a:lnTo>
                    <a:pt x="54" y="732"/>
                  </a:lnTo>
                  <a:lnTo>
                    <a:pt x="34" y="757"/>
                  </a:lnTo>
                  <a:lnTo>
                    <a:pt x="29" y="789"/>
                  </a:lnTo>
                  <a:lnTo>
                    <a:pt x="6" y="815"/>
                  </a:lnTo>
                  <a:lnTo>
                    <a:pt x="6" y="845"/>
                  </a:lnTo>
                  <a:lnTo>
                    <a:pt x="3" y="870"/>
                  </a:lnTo>
                  <a:lnTo>
                    <a:pt x="5" y="910"/>
                  </a:lnTo>
                  <a:lnTo>
                    <a:pt x="0" y="936"/>
                  </a:lnTo>
                  <a:lnTo>
                    <a:pt x="2" y="943"/>
                  </a:lnTo>
                  <a:lnTo>
                    <a:pt x="2" y="943"/>
                  </a:lnTo>
                  <a:lnTo>
                    <a:pt x="14" y="946"/>
                  </a:lnTo>
                  <a:lnTo>
                    <a:pt x="19" y="951"/>
                  </a:lnTo>
                  <a:lnTo>
                    <a:pt x="25" y="948"/>
                  </a:lnTo>
                  <a:lnTo>
                    <a:pt x="28" y="937"/>
                  </a:lnTo>
                  <a:lnTo>
                    <a:pt x="32" y="936"/>
                  </a:lnTo>
                  <a:lnTo>
                    <a:pt x="52" y="937"/>
                  </a:lnTo>
                  <a:lnTo>
                    <a:pt x="65" y="945"/>
                  </a:lnTo>
                  <a:lnTo>
                    <a:pt x="71" y="939"/>
                  </a:lnTo>
                  <a:lnTo>
                    <a:pt x="74" y="926"/>
                  </a:lnTo>
                  <a:lnTo>
                    <a:pt x="97" y="911"/>
                  </a:lnTo>
                  <a:lnTo>
                    <a:pt x="107" y="910"/>
                  </a:lnTo>
                  <a:lnTo>
                    <a:pt x="120" y="916"/>
                  </a:lnTo>
                  <a:lnTo>
                    <a:pt x="124" y="919"/>
                  </a:lnTo>
                  <a:lnTo>
                    <a:pt x="129" y="914"/>
                  </a:lnTo>
                  <a:lnTo>
                    <a:pt x="135" y="913"/>
                  </a:lnTo>
                  <a:lnTo>
                    <a:pt x="146" y="917"/>
                  </a:lnTo>
                  <a:lnTo>
                    <a:pt x="147" y="923"/>
                  </a:lnTo>
                  <a:lnTo>
                    <a:pt x="156" y="926"/>
                  </a:lnTo>
                  <a:lnTo>
                    <a:pt x="155" y="934"/>
                  </a:lnTo>
                  <a:lnTo>
                    <a:pt x="159" y="937"/>
                  </a:lnTo>
                  <a:lnTo>
                    <a:pt x="178" y="952"/>
                  </a:lnTo>
                  <a:lnTo>
                    <a:pt x="196" y="958"/>
                  </a:lnTo>
                  <a:lnTo>
                    <a:pt x="208" y="952"/>
                  </a:lnTo>
                  <a:lnTo>
                    <a:pt x="211" y="952"/>
                  </a:lnTo>
                  <a:lnTo>
                    <a:pt x="224" y="945"/>
                  </a:lnTo>
                  <a:lnTo>
                    <a:pt x="231" y="945"/>
                  </a:lnTo>
                  <a:lnTo>
                    <a:pt x="236" y="948"/>
                  </a:lnTo>
                  <a:lnTo>
                    <a:pt x="540" y="948"/>
                  </a:lnTo>
                  <a:lnTo>
                    <a:pt x="545" y="951"/>
                  </a:lnTo>
                  <a:lnTo>
                    <a:pt x="554" y="966"/>
                  </a:lnTo>
                  <a:lnTo>
                    <a:pt x="560" y="972"/>
                  </a:lnTo>
                  <a:lnTo>
                    <a:pt x="575" y="978"/>
                  </a:lnTo>
                  <a:lnTo>
                    <a:pt x="593" y="983"/>
                  </a:lnTo>
                  <a:lnTo>
                    <a:pt x="606" y="981"/>
                  </a:lnTo>
                  <a:lnTo>
                    <a:pt x="615" y="984"/>
                  </a:lnTo>
                  <a:lnTo>
                    <a:pt x="616" y="989"/>
                  </a:lnTo>
                  <a:lnTo>
                    <a:pt x="629" y="995"/>
                  </a:lnTo>
                  <a:lnTo>
                    <a:pt x="639" y="988"/>
                  </a:lnTo>
                  <a:lnTo>
                    <a:pt x="653" y="983"/>
                  </a:lnTo>
                  <a:lnTo>
                    <a:pt x="674" y="989"/>
                  </a:lnTo>
                  <a:lnTo>
                    <a:pt x="685" y="988"/>
                  </a:lnTo>
                  <a:lnTo>
                    <a:pt x="687" y="978"/>
                  </a:lnTo>
                  <a:lnTo>
                    <a:pt x="691" y="980"/>
                  </a:lnTo>
                  <a:lnTo>
                    <a:pt x="700" y="981"/>
                  </a:lnTo>
                  <a:lnTo>
                    <a:pt x="719" y="997"/>
                  </a:lnTo>
                  <a:lnTo>
                    <a:pt x="733" y="1003"/>
                  </a:lnTo>
                  <a:lnTo>
                    <a:pt x="749" y="1004"/>
                  </a:lnTo>
                  <a:lnTo>
                    <a:pt x="756" y="1001"/>
                  </a:lnTo>
                  <a:lnTo>
                    <a:pt x="756" y="995"/>
                  </a:lnTo>
                  <a:lnTo>
                    <a:pt x="765" y="992"/>
                  </a:lnTo>
                  <a:lnTo>
                    <a:pt x="774" y="995"/>
                  </a:lnTo>
                  <a:lnTo>
                    <a:pt x="780" y="1000"/>
                  </a:lnTo>
                  <a:lnTo>
                    <a:pt x="786" y="997"/>
                  </a:lnTo>
                  <a:lnTo>
                    <a:pt x="791" y="1003"/>
                  </a:lnTo>
                  <a:lnTo>
                    <a:pt x="797" y="1003"/>
                  </a:lnTo>
                  <a:lnTo>
                    <a:pt x="801" y="1004"/>
                  </a:lnTo>
                  <a:lnTo>
                    <a:pt x="809" y="1006"/>
                  </a:lnTo>
                  <a:lnTo>
                    <a:pt x="815" y="1004"/>
                  </a:lnTo>
                  <a:lnTo>
                    <a:pt x="820" y="1006"/>
                  </a:lnTo>
                  <a:lnTo>
                    <a:pt x="948" y="97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56" name="Freeform 153"/>
            <p:cNvSpPr>
              <a:spLocks noChangeArrowheads="1"/>
            </p:cNvSpPr>
            <p:nvPr/>
          </p:nvSpPr>
          <p:spPr bwMode="auto">
            <a:xfrm>
              <a:off x="5551488" y="5041900"/>
              <a:ext cx="230187" cy="209550"/>
            </a:xfrm>
            <a:custGeom>
              <a:avLst/>
              <a:gdLst>
                <a:gd name="T0" fmla="*/ 27 w 638"/>
                <a:gd name="T1" fmla="*/ 182 h 580"/>
                <a:gd name="T2" fmla="*/ 58 w 638"/>
                <a:gd name="T3" fmla="*/ 197 h 580"/>
                <a:gd name="T4" fmla="*/ 98 w 638"/>
                <a:gd name="T5" fmla="*/ 188 h 580"/>
                <a:gd name="T6" fmla="*/ 108 w 638"/>
                <a:gd name="T7" fmla="*/ 191 h 580"/>
                <a:gd name="T8" fmla="*/ 157 w 638"/>
                <a:gd name="T9" fmla="*/ 197 h 580"/>
                <a:gd name="T10" fmla="*/ 267 w 638"/>
                <a:gd name="T11" fmla="*/ 83 h 580"/>
                <a:gd name="T12" fmla="*/ 304 w 638"/>
                <a:gd name="T13" fmla="*/ 61 h 580"/>
                <a:gd name="T14" fmla="*/ 304 w 638"/>
                <a:gd name="T15" fmla="*/ 38 h 580"/>
                <a:gd name="T16" fmla="*/ 345 w 638"/>
                <a:gd name="T17" fmla="*/ 11 h 580"/>
                <a:gd name="T18" fmla="*/ 396 w 638"/>
                <a:gd name="T19" fmla="*/ 0 h 580"/>
                <a:gd name="T20" fmla="*/ 425 w 638"/>
                <a:gd name="T21" fmla="*/ 6 h 580"/>
                <a:gd name="T22" fmla="*/ 437 w 638"/>
                <a:gd name="T23" fmla="*/ 34 h 580"/>
                <a:gd name="T24" fmla="*/ 481 w 638"/>
                <a:gd name="T25" fmla="*/ 44 h 580"/>
                <a:gd name="T26" fmla="*/ 518 w 638"/>
                <a:gd name="T27" fmla="*/ 41 h 580"/>
                <a:gd name="T28" fmla="*/ 570 w 638"/>
                <a:gd name="T29" fmla="*/ 75 h 580"/>
                <a:gd name="T30" fmla="*/ 617 w 638"/>
                <a:gd name="T31" fmla="*/ 99 h 580"/>
                <a:gd name="T32" fmla="*/ 630 w 638"/>
                <a:gd name="T33" fmla="*/ 127 h 580"/>
                <a:gd name="T34" fmla="*/ 631 w 638"/>
                <a:gd name="T35" fmla="*/ 161 h 580"/>
                <a:gd name="T36" fmla="*/ 622 w 638"/>
                <a:gd name="T37" fmla="*/ 206 h 580"/>
                <a:gd name="T38" fmla="*/ 634 w 638"/>
                <a:gd name="T39" fmla="*/ 226 h 580"/>
                <a:gd name="T40" fmla="*/ 616 w 638"/>
                <a:gd name="T41" fmla="*/ 261 h 580"/>
                <a:gd name="T42" fmla="*/ 604 w 638"/>
                <a:gd name="T43" fmla="*/ 290 h 580"/>
                <a:gd name="T44" fmla="*/ 613 w 638"/>
                <a:gd name="T45" fmla="*/ 323 h 580"/>
                <a:gd name="T46" fmla="*/ 625 w 638"/>
                <a:gd name="T47" fmla="*/ 356 h 580"/>
                <a:gd name="T48" fmla="*/ 594 w 638"/>
                <a:gd name="T49" fmla="*/ 393 h 580"/>
                <a:gd name="T50" fmla="*/ 585 w 638"/>
                <a:gd name="T51" fmla="*/ 419 h 580"/>
                <a:gd name="T52" fmla="*/ 575 w 638"/>
                <a:gd name="T53" fmla="*/ 463 h 580"/>
                <a:gd name="T54" fmla="*/ 471 w 638"/>
                <a:gd name="T55" fmla="*/ 569 h 580"/>
                <a:gd name="T56" fmla="*/ 410 w 638"/>
                <a:gd name="T57" fmla="*/ 570 h 580"/>
                <a:gd name="T58" fmla="*/ 374 w 638"/>
                <a:gd name="T59" fmla="*/ 558 h 580"/>
                <a:gd name="T60" fmla="*/ 322 w 638"/>
                <a:gd name="T61" fmla="*/ 549 h 580"/>
                <a:gd name="T62" fmla="*/ 310 w 638"/>
                <a:gd name="T63" fmla="*/ 524 h 580"/>
                <a:gd name="T64" fmla="*/ 277 w 638"/>
                <a:gd name="T65" fmla="*/ 508 h 580"/>
                <a:gd name="T66" fmla="*/ 235 w 638"/>
                <a:gd name="T67" fmla="*/ 503 h 580"/>
                <a:gd name="T68" fmla="*/ 194 w 638"/>
                <a:gd name="T69" fmla="*/ 474 h 580"/>
                <a:gd name="T70" fmla="*/ 183 w 638"/>
                <a:gd name="T71" fmla="*/ 430 h 580"/>
                <a:gd name="T72" fmla="*/ 160 w 638"/>
                <a:gd name="T73" fmla="*/ 404 h 580"/>
                <a:gd name="T74" fmla="*/ 157 w 638"/>
                <a:gd name="T75" fmla="*/ 387 h 580"/>
                <a:gd name="T76" fmla="*/ 125 w 638"/>
                <a:gd name="T77" fmla="*/ 362 h 580"/>
                <a:gd name="T78" fmla="*/ 79 w 638"/>
                <a:gd name="T79" fmla="*/ 306 h 580"/>
                <a:gd name="T80" fmla="*/ 63 w 638"/>
                <a:gd name="T81" fmla="*/ 287 h 580"/>
                <a:gd name="T82" fmla="*/ 44 w 638"/>
                <a:gd name="T83" fmla="*/ 251 h 580"/>
                <a:gd name="T84" fmla="*/ 30 w 638"/>
                <a:gd name="T85" fmla="*/ 231 h 580"/>
                <a:gd name="T86" fmla="*/ 3 w 638"/>
                <a:gd name="T87" fmla="*/ 209 h 580"/>
                <a:gd name="T88" fmla="*/ 3 w 638"/>
                <a:gd name="T89" fmla="*/ 188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8" h="580">
                  <a:moveTo>
                    <a:pt x="0" y="179"/>
                  </a:moveTo>
                  <a:lnTo>
                    <a:pt x="7" y="180"/>
                  </a:lnTo>
                  <a:lnTo>
                    <a:pt x="27" y="182"/>
                  </a:lnTo>
                  <a:lnTo>
                    <a:pt x="41" y="190"/>
                  </a:lnTo>
                  <a:lnTo>
                    <a:pt x="50" y="196"/>
                  </a:lnTo>
                  <a:lnTo>
                    <a:pt x="58" y="197"/>
                  </a:lnTo>
                  <a:lnTo>
                    <a:pt x="72" y="187"/>
                  </a:lnTo>
                  <a:lnTo>
                    <a:pt x="90" y="185"/>
                  </a:lnTo>
                  <a:lnTo>
                    <a:pt x="98" y="188"/>
                  </a:lnTo>
                  <a:lnTo>
                    <a:pt x="102" y="188"/>
                  </a:lnTo>
                  <a:lnTo>
                    <a:pt x="107" y="190"/>
                  </a:lnTo>
                  <a:lnTo>
                    <a:pt x="108" y="191"/>
                  </a:lnTo>
                  <a:lnTo>
                    <a:pt x="121" y="200"/>
                  </a:lnTo>
                  <a:lnTo>
                    <a:pt x="136" y="203"/>
                  </a:lnTo>
                  <a:lnTo>
                    <a:pt x="157" y="197"/>
                  </a:lnTo>
                  <a:lnTo>
                    <a:pt x="182" y="162"/>
                  </a:lnTo>
                  <a:lnTo>
                    <a:pt x="220" y="115"/>
                  </a:lnTo>
                  <a:lnTo>
                    <a:pt x="267" y="83"/>
                  </a:lnTo>
                  <a:lnTo>
                    <a:pt x="296" y="73"/>
                  </a:lnTo>
                  <a:lnTo>
                    <a:pt x="303" y="67"/>
                  </a:lnTo>
                  <a:lnTo>
                    <a:pt x="304" y="61"/>
                  </a:lnTo>
                  <a:lnTo>
                    <a:pt x="303" y="54"/>
                  </a:lnTo>
                  <a:lnTo>
                    <a:pt x="306" y="46"/>
                  </a:lnTo>
                  <a:lnTo>
                    <a:pt x="304" y="38"/>
                  </a:lnTo>
                  <a:lnTo>
                    <a:pt x="310" y="26"/>
                  </a:lnTo>
                  <a:lnTo>
                    <a:pt x="333" y="15"/>
                  </a:lnTo>
                  <a:lnTo>
                    <a:pt x="345" y="11"/>
                  </a:lnTo>
                  <a:lnTo>
                    <a:pt x="358" y="6"/>
                  </a:lnTo>
                  <a:lnTo>
                    <a:pt x="374" y="0"/>
                  </a:lnTo>
                  <a:lnTo>
                    <a:pt x="396" y="0"/>
                  </a:lnTo>
                  <a:lnTo>
                    <a:pt x="400" y="5"/>
                  </a:lnTo>
                  <a:lnTo>
                    <a:pt x="408" y="3"/>
                  </a:lnTo>
                  <a:lnTo>
                    <a:pt x="425" y="6"/>
                  </a:lnTo>
                  <a:lnTo>
                    <a:pt x="431" y="5"/>
                  </a:lnTo>
                  <a:lnTo>
                    <a:pt x="435" y="5"/>
                  </a:lnTo>
                  <a:lnTo>
                    <a:pt x="437" y="34"/>
                  </a:lnTo>
                  <a:lnTo>
                    <a:pt x="465" y="35"/>
                  </a:lnTo>
                  <a:lnTo>
                    <a:pt x="477" y="37"/>
                  </a:lnTo>
                  <a:lnTo>
                    <a:pt x="481" y="44"/>
                  </a:lnTo>
                  <a:lnTo>
                    <a:pt x="491" y="43"/>
                  </a:lnTo>
                  <a:lnTo>
                    <a:pt x="495" y="35"/>
                  </a:lnTo>
                  <a:lnTo>
                    <a:pt x="518" y="41"/>
                  </a:lnTo>
                  <a:lnTo>
                    <a:pt x="541" y="54"/>
                  </a:lnTo>
                  <a:lnTo>
                    <a:pt x="555" y="72"/>
                  </a:lnTo>
                  <a:lnTo>
                    <a:pt x="570" y="75"/>
                  </a:lnTo>
                  <a:lnTo>
                    <a:pt x="594" y="76"/>
                  </a:lnTo>
                  <a:lnTo>
                    <a:pt x="610" y="89"/>
                  </a:lnTo>
                  <a:lnTo>
                    <a:pt x="617" y="99"/>
                  </a:lnTo>
                  <a:lnTo>
                    <a:pt x="636" y="101"/>
                  </a:lnTo>
                  <a:lnTo>
                    <a:pt x="637" y="115"/>
                  </a:lnTo>
                  <a:lnTo>
                    <a:pt x="630" y="127"/>
                  </a:lnTo>
                  <a:lnTo>
                    <a:pt x="633" y="139"/>
                  </a:lnTo>
                  <a:lnTo>
                    <a:pt x="630" y="150"/>
                  </a:lnTo>
                  <a:lnTo>
                    <a:pt x="631" y="161"/>
                  </a:lnTo>
                  <a:lnTo>
                    <a:pt x="631" y="170"/>
                  </a:lnTo>
                  <a:lnTo>
                    <a:pt x="625" y="182"/>
                  </a:lnTo>
                  <a:lnTo>
                    <a:pt x="622" y="206"/>
                  </a:lnTo>
                  <a:lnTo>
                    <a:pt x="614" y="220"/>
                  </a:lnTo>
                  <a:lnTo>
                    <a:pt x="620" y="228"/>
                  </a:lnTo>
                  <a:lnTo>
                    <a:pt x="634" y="226"/>
                  </a:lnTo>
                  <a:lnTo>
                    <a:pt x="628" y="239"/>
                  </a:lnTo>
                  <a:lnTo>
                    <a:pt x="616" y="248"/>
                  </a:lnTo>
                  <a:lnTo>
                    <a:pt x="616" y="261"/>
                  </a:lnTo>
                  <a:lnTo>
                    <a:pt x="614" y="277"/>
                  </a:lnTo>
                  <a:lnTo>
                    <a:pt x="604" y="281"/>
                  </a:lnTo>
                  <a:lnTo>
                    <a:pt x="604" y="290"/>
                  </a:lnTo>
                  <a:lnTo>
                    <a:pt x="617" y="303"/>
                  </a:lnTo>
                  <a:lnTo>
                    <a:pt x="622" y="316"/>
                  </a:lnTo>
                  <a:lnTo>
                    <a:pt x="613" y="323"/>
                  </a:lnTo>
                  <a:lnTo>
                    <a:pt x="613" y="338"/>
                  </a:lnTo>
                  <a:lnTo>
                    <a:pt x="622" y="345"/>
                  </a:lnTo>
                  <a:lnTo>
                    <a:pt x="625" y="356"/>
                  </a:lnTo>
                  <a:lnTo>
                    <a:pt x="614" y="371"/>
                  </a:lnTo>
                  <a:lnTo>
                    <a:pt x="599" y="384"/>
                  </a:lnTo>
                  <a:lnTo>
                    <a:pt x="594" y="393"/>
                  </a:lnTo>
                  <a:lnTo>
                    <a:pt x="582" y="394"/>
                  </a:lnTo>
                  <a:lnTo>
                    <a:pt x="581" y="405"/>
                  </a:lnTo>
                  <a:lnTo>
                    <a:pt x="585" y="419"/>
                  </a:lnTo>
                  <a:lnTo>
                    <a:pt x="579" y="430"/>
                  </a:lnTo>
                  <a:lnTo>
                    <a:pt x="579" y="454"/>
                  </a:lnTo>
                  <a:lnTo>
                    <a:pt x="575" y="463"/>
                  </a:lnTo>
                  <a:lnTo>
                    <a:pt x="573" y="491"/>
                  </a:lnTo>
                  <a:lnTo>
                    <a:pt x="484" y="579"/>
                  </a:lnTo>
                  <a:lnTo>
                    <a:pt x="471" y="569"/>
                  </a:lnTo>
                  <a:lnTo>
                    <a:pt x="443" y="563"/>
                  </a:lnTo>
                  <a:lnTo>
                    <a:pt x="422" y="566"/>
                  </a:lnTo>
                  <a:lnTo>
                    <a:pt x="410" y="570"/>
                  </a:lnTo>
                  <a:lnTo>
                    <a:pt x="403" y="566"/>
                  </a:lnTo>
                  <a:lnTo>
                    <a:pt x="387" y="558"/>
                  </a:lnTo>
                  <a:lnTo>
                    <a:pt x="374" y="558"/>
                  </a:lnTo>
                  <a:lnTo>
                    <a:pt x="368" y="547"/>
                  </a:lnTo>
                  <a:lnTo>
                    <a:pt x="350" y="544"/>
                  </a:lnTo>
                  <a:lnTo>
                    <a:pt x="322" y="549"/>
                  </a:lnTo>
                  <a:lnTo>
                    <a:pt x="315" y="540"/>
                  </a:lnTo>
                  <a:lnTo>
                    <a:pt x="310" y="534"/>
                  </a:lnTo>
                  <a:lnTo>
                    <a:pt x="310" y="524"/>
                  </a:lnTo>
                  <a:lnTo>
                    <a:pt x="303" y="518"/>
                  </a:lnTo>
                  <a:lnTo>
                    <a:pt x="292" y="517"/>
                  </a:lnTo>
                  <a:lnTo>
                    <a:pt x="277" y="508"/>
                  </a:lnTo>
                  <a:lnTo>
                    <a:pt x="266" y="506"/>
                  </a:lnTo>
                  <a:lnTo>
                    <a:pt x="244" y="500"/>
                  </a:lnTo>
                  <a:lnTo>
                    <a:pt x="235" y="503"/>
                  </a:lnTo>
                  <a:lnTo>
                    <a:pt x="217" y="500"/>
                  </a:lnTo>
                  <a:lnTo>
                    <a:pt x="208" y="486"/>
                  </a:lnTo>
                  <a:lnTo>
                    <a:pt x="194" y="474"/>
                  </a:lnTo>
                  <a:lnTo>
                    <a:pt x="188" y="462"/>
                  </a:lnTo>
                  <a:lnTo>
                    <a:pt x="186" y="448"/>
                  </a:lnTo>
                  <a:lnTo>
                    <a:pt x="183" y="430"/>
                  </a:lnTo>
                  <a:lnTo>
                    <a:pt x="188" y="419"/>
                  </a:lnTo>
                  <a:lnTo>
                    <a:pt x="174" y="410"/>
                  </a:lnTo>
                  <a:lnTo>
                    <a:pt x="160" y="404"/>
                  </a:lnTo>
                  <a:lnTo>
                    <a:pt x="157" y="396"/>
                  </a:lnTo>
                  <a:lnTo>
                    <a:pt x="159" y="391"/>
                  </a:lnTo>
                  <a:lnTo>
                    <a:pt x="157" y="387"/>
                  </a:lnTo>
                  <a:lnTo>
                    <a:pt x="147" y="379"/>
                  </a:lnTo>
                  <a:lnTo>
                    <a:pt x="139" y="373"/>
                  </a:lnTo>
                  <a:lnTo>
                    <a:pt x="125" y="362"/>
                  </a:lnTo>
                  <a:lnTo>
                    <a:pt x="110" y="352"/>
                  </a:lnTo>
                  <a:lnTo>
                    <a:pt x="85" y="316"/>
                  </a:lnTo>
                  <a:lnTo>
                    <a:pt x="79" y="306"/>
                  </a:lnTo>
                  <a:lnTo>
                    <a:pt x="76" y="306"/>
                  </a:lnTo>
                  <a:lnTo>
                    <a:pt x="67" y="298"/>
                  </a:lnTo>
                  <a:lnTo>
                    <a:pt x="63" y="287"/>
                  </a:lnTo>
                  <a:lnTo>
                    <a:pt x="55" y="278"/>
                  </a:lnTo>
                  <a:lnTo>
                    <a:pt x="52" y="264"/>
                  </a:lnTo>
                  <a:lnTo>
                    <a:pt x="44" y="251"/>
                  </a:lnTo>
                  <a:lnTo>
                    <a:pt x="40" y="248"/>
                  </a:lnTo>
                  <a:lnTo>
                    <a:pt x="38" y="240"/>
                  </a:lnTo>
                  <a:lnTo>
                    <a:pt x="30" y="231"/>
                  </a:lnTo>
                  <a:lnTo>
                    <a:pt x="21" y="225"/>
                  </a:lnTo>
                  <a:lnTo>
                    <a:pt x="15" y="219"/>
                  </a:lnTo>
                  <a:lnTo>
                    <a:pt x="3" y="209"/>
                  </a:lnTo>
                  <a:lnTo>
                    <a:pt x="3" y="200"/>
                  </a:lnTo>
                  <a:lnTo>
                    <a:pt x="1" y="194"/>
                  </a:lnTo>
                  <a:lnTo>
                    <a:pt x="3" y="188"/>
                  </a:lnTo>
                  <a:lnTo>
                    <a:pt x="0" y="17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57" name="Freeform 154"/>
            <p:cNvSpPr>
              <a:spLocks noChangeArrowheads="1"/>
            </p:cNvSpPr>
            <p:nvPr/>
          </p:nvSpPr>
          <p:spPr bwMode="auto">
            <a:xfrm>
              <a:off x="5392738" y="5106988"/>
              <a:ext cx="274637" cy="274637"/>
            </a:xfrm>
            <a:custGeom>
              <a:avLst/>
              <a:gdLst>
                <a:gd name="T0" fmla="*/ 440 w 762"/>
                <a:gd name="T1" fmla="*/ 15 h 762"/>
                <a:gd name="T2" fmla="*/ 454 w 762"/>
                <a:gd name="T3" fmla="*/ 40 h 762"/>
                <a:gd name="T4" fmla="*/ 477 w 762"/>
                <a:gd name="T5" fmla="*/ 61 h 762"/>
                <a:gd name="T6" fmla="*/ 491 w 762"/>
                <a:gd name="T7" fmla="*/ 85 h 762"/>
                <a:gd name="T8" fmla="*/ 506 w 762"/>
                <a:gd name="T9" fmla="*/ 119 h 762"/>
                <a:gd name="T10" fmla="*/ 524 w 762"/>
                <a:gd name="T11" fmla="*/ 137 h 762"/>
                <a:gd name="T12" fmla="*/ 578 w 762"/>
                <a:gd name="T13" fmla="*/ 194 h 762"/>
                <a:gd name="T14" fmla="*/ 598 w 762"/>
                <a:gd name="T15" fmla="*/ 212 h 762"/>
                <a:gd name="T16" fmla="*/ 613 w 762"/>
                <a:gd name="T17" fmla="*/ 231 h 762"/>
                <a:gd name="T18" fmla="*/ 625 w 762"/>
                <a:gd name="T19" fmla="*/ 269 h 762"/>
                <a:gd name="T20" fmla="*/ 647 w 762"/>
                <a:gd name="T21" fmla="*/ 307 h 762"/>
                <a:gd name="T22" fmla="*/ 683 w 762"/>
                <a:gd name="T23" fmla="*/ 321 h 762"/>
                <a:gd name="T24" fmla="*/ 731 w 762"/>
                <a:gd name="T25" fmla="*/ 338 h 762"/>
                <a:gd name="T26" fmla="*/ 749 w 762"/>
                <a:gd name="T27" fmla="*/ 355 h 762"/>
                <a:gd name="T28" fmla="*/ 751 w 762"/>
                <a:gd name="T29" fmla="*/ 370 h 762"/>
                <a:gd name="T30" fmla="*/ 722 w 762"/>
                <a:gd name="T31" fmla="*/ 385 h 762"/>
                <a:gd name="T32" fmla="*/ 706 w 762"/>
                <a:gd name="T33" fmla="*/ 408 h 762"/>
                <a:gd name="T34" fmla="*/ 674 w 762"/>
                <a:gd name="T35" fmla="*/ 420 h 762"/>
                <a:gd name="T36" fmla="*/ 635 w 762"/>
                <a:gd name="T37" fmla="*/ 434 h 762"/>
                <a:gd name="T38" fmla="*/ 613 w 762"/>
                <a:gd name="T39" fmla="*/ 455 h 762"/>
                <a:gd name="T40" fmla="*/ 587 w 762"/>
                <a:gd name="T41" fmla="*/ 469 h 762"/>
                <a:gd name="T42" fmla="*/ 552 w 762"/>
                <a:gd name="T43" fmla="*/ 524 h 762"/>
                <a:gd name="T44" fmla="*/ 544 w 762"/>
                <a:gd name="T45" fmla="*/ 546 h 762"/>
                <a:gd name="T46" fmla="*/ 518 w 762"/>
                <a:gd name="T47" fmla="*/ 564 h 762"/>
                <a:gd name="T48" fmla="*/ 505 w 762"/>
                <a:gd name="T49" fmla="*/ 585 h 762"/>
                <a:gd name="T50" fmla="*/ 465 w 762"/>
                <a:gd name="T51" fmla="*/ 598 h 762"/>
                <a:gd name="T52" fmla="*/ 453 w 762"/>
                <a:gd name="T53" fmla="*/ 642 h 762"/>
                <a:gd name="T54" fmla="*/ 453 w 762"/>
                <a:gd name="T55" fmla="*/ 672 h 762"/>
                <a:gd name="T56" fmla="*/ 417 w 762"/>
                <a:gd name="T57" fmla="*/ 672 h 762"/>
                <a:gd name="T58" fmla="*/ 369 w 762"/>
                <a:gd name="T59" fmla="*/ 677 h 762"/>
                <a:gd name="T60" fmla="*/ 312 w 762"/>
                <a:gd name="T61" fmla="*/ 659 h 762"/>
                <a:gd name="T62" fmla="*/ 266 w 762"/>
                <a:gd name="T63" fmla="*/ 643 h 762"/>
                <a:gd name="T64" fmla="*/ 213 w 762"/>
                <a:gd name="T65" fmla="*/ 697 h 762"/>
                <a:gd name="T66" fmla="*/ 165 w 762"/>
                <a:gd name="T67" fmla="*/ 734 h 762"/>
                <a:gd name="T68" fmla="*/ 119 w 762"/>
                <a:gd name="T69" fmla="*/ 758 h 762"/>
                <a:gd name="T70" fmla="*/ 66 w 762"/>
                <a:gd name="T71" fmla="*/ 757 h 762"/>
                <a:gd name="T72" fmla="*/ 57 w 762"/>
                <a:gd name="T73" fmla="*/ 718 h 762"/>
                <a:gd name="T74" fmla="*/ 28 w 762"/>
                <a:gd name="T75" fmla="*/ 628 h 762"/>
                <a:gd name="T76" fmla="*/ 0 w 762"/>
                <a:gd name="T77" fmla="*/ 608 h 762"/>
                <a:gd name="T78" fmla="*/ 87 w 762"/>
                <a:gd name="T79" fmla="*/ 350 h 762"/>
                <a:gd name="T80" fmla="*/ 240 w 762"/>
                <a:gd name="T81" fmla="*/ 43 h 762"/>
                <a:gd name="T82" fmla="*/ 278 w 762"/>
                <a:gd name="T83" fmla="*/ 32 h 762"/>
                <a:gd name="T84" fmla="*/ 294 w 762"/>
                <a:gd name="T85" fmla="*/ 52 h 762"/>
                <a:gd name="T86" fmla="*/ 295 w 762"/>
                <a:gd name="T87" fmla="*/ 72 h 762"/>
                <a:gd name="T88" fmla="*/ 353 w 762"/>
                <a:gd name="T89" fmla="*/ 15 h 762"/>
                <a:gd name="T90" fmla="*/ 385 w 762"/>
                <a:gd name="T91" fmla="*/ 21 h 762"/>
                <a:gd name="T92" fmla="*/ 439 w 762"/>
                <a:gd name="T93" fmla="*/ 1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62" h="762">
                  <a:moveTo>
                    <a:pt x="439" y="0"/>
                  </a:moveTo>
                  <a:lnTo>
                    <a:pt x="442" y="9"/>
                  </a:lnTo>
                  <a:lnTo>
                    <a:pt x="440" y="15"/>
                  </a:lnTo>
                  <a:lnTo>
                    <a:pt x="442" y="21"/>
                  </a:lnTo>
                  <a:lnTo>
                    <a:pt x="442" y="30"/>
                  </a:lnTo>
                  <a:lnTo>
                    <a:pt x="454" y="40"/>
                  </a:lnTo>
                  <a:lnTo>
                    <a:pt x="460" y="46"/>
                  </a:lnTo>
                  <a:lnTo>
                    <a:pt x="469" y="52"/>
                  </a:lnTo>
                  <a:lnTo>
                    <a:pt x="477" y="61"/>
                  </a:lnTo>
                  <a:lnTo>
                    <a:pt x="479" y="69"/>
                  </a:lnTo>
                  <a:lnTo>
                    <a:pt x="483" y="72"/>
                  </a:lnTo>
                  <a:lnTo>
                    <a:pt x="491" y="85"/>
                  </a:lnTo>
                  <a:lnTo>
                    <a:pt x="494" y="99"/>
                  </a:lnTo>
                  <a:lnTo>
                    <a:pt x="502" y="108"/>
                  </a:lnTo>
                  <a:lnTo>
                    <a:pt x="506" y="119"/>
                  </a:lnTo>
                  <a:lnTo>
                    <a:pt x="515" y="127"/>
                  </a:lnTo>
                  <a:lnTo>
                    <a:pt x="518" y="127"/>
                  </a:lnTo>
                  <a:lnTo>
                    <a:pt x="524" y="137"/>
                  </a:lnTo>
                  <a:lnTo>
                    <a:pt x="549" y="173"/>
                  </a:lnTo>
                  <a:lnTo>
                    <a:pt x="564" y="183"/>
                  </a:lnTo>
                  <a:lnTo>
                    <a:pt x="578" y="194"/>
                  </a:lnTo>
                  <a:lnTo>
                    <a:pt x="586" y="200"/>
                  </a:lnTo>
                  <a:lnTo>
                    <a:pt x="596" y="208"/>
                  </a:lnTo>
                  <a:lnTo>
                    <a:pt x="598" y="212"/>
                  </a:lnTo>
                  <a:lnTo>
                    <a:pt x="596" y="217"/>
                  </a:lnTo>
                  <a:lnTo>
                    <a:pt x="599" y="225"/>
                  </a:lnTo>
                  <a:lnTo>
                    <a:pt x="613" y="231"/>
                  </a:lnTo>
                  <a:lnTo>
                    <a:pt x="627" y="240"/>
                  </a:lnTo>
                  <a:lnTo>
                    <a:pt x="622" y="251"/>
                  </a:lnTo>
                  <a:lnTo>
                    <a:pt x="625" y="269"/>
                  </a:lnTo>
                  <a:lnTo>
                    <a:pt x="627" y="283"/>
                  </a:lnTo>
                  <a:lnTo>
                    <a:pt x="633" y="295"/>
                  </a:lnTo>
                  <a:lnTo>
                    <a:pt x="647" y="307"/>
                  </a:lnTo>
                  <a:lnTo>
                    <a:pt x="656" y="321"/>
                  </a:lnTo>
                  <a:lnTo>
                    <a:pt x="674" y="324"/>
                  </a:lnTo>
                  <a:lnTo>
                    <a:pt x="683" y="321"/>
                  </a:lnTo>
                  <a:lnTo>
                    <a:pt x="705" y="327"/>
                  </a:lnTo>
                  <a:lnTo>
                    <a:pt x="716" y="329"/>
                  </a:lnTo>
                  <a:lnTo>
                    <a:pt x="731" y="338"/>
                  </a:lnTo>
                  <a:lnTo>
                    <a:pt x="742" y="339"/>
                  </a:lnTo>
                  <a:lnTo>
                    <a:pt x="749" y="345"/>
                  </a:lnTo>
                  <a:lnTo>
                    <a:pt x="749" y="355"/>
                  </a:lnTo>
                  <a:lnTo>
                    <a:pt x="754" y="361"/>
                  </a:lnTo>
                  <a:lnTo>
                    <a:pt x="761" y="370"/>
                  </a:lnTo>
                  <a:lnTo>
                    <a:pt x="751" y="370"/>
                  </a:lnTo>
                  <a:lnTo>
                    <a:pt x="743" y="376"/>
                  </a:lnTo>
                  <a:lnTo>
                    <a:pt x="729" y="377"/>
                  </a:lnTo>
                  <a:lnTo>
                    <a:pt x="722" y="385"/>
                  </a:lnTo>
                  <a:lnTo>
                    <a:pt x="723" y="393"/>
                  </a:lnTo>
                  <a:lnTo>
                    <a:pt x="719" y="405"/>
                  </a:lnTo>
                  <a:lnTo>
                    <a:pt x="706" y="408"/>
                  </a:lnTo>
                  <a:lnTo>
                    <a:pt x="696" y="417"/>
                  </a:lnTo>
                  <a:lnTo>
                    <a:pt x="682" y="419"/>
                  </a:lnTo>
                  <a:lnTo>
                    <a:pt x="674" y="420"/>
                  </a:lnTo>
                  <a:lnTo>
                    <a:pt x="670" y="417"/>
                  </a:lnTo>
                  <a:lnTo>
                    <a:pt x="653" y="420"/>
                  </a:lnTo>
                  <a:lnTo>
                    <a:pt x="635" y="434"/>
                  </a:lnTo>
                  <a:lnTo>
                    <a:pt x="627" y="442"/>
                  </a:lnTo>
                  <a:lnTo>
                    <a:pt x="618" y="448"/>
                  </a:lnTo>
                  <a:lnTo>
                    <a:pt x="613" y="455"/>
                  </a:lnTo>
                  <a:lnTo>
                    <a:pt x="602" y="460"/>
                  </a:lnTo>
                  <a:lnTo>
                    <a:pt x="595" y="468"/>
                  </a:lnTo>
                  <a:lnTo>
                    <a:pt x="587" y="469"/>
                  </a:lnTo>
                  <a:lnTo>
                    <a:pt x="575" y="475"/>
                  </a:lnTo>
                  <a:lnTo>
                    <a:pt x="554" y="504"/>
                  </a:lnTo>
                  <a:lnTo>
                    <a:pt x="552" y="524"/>
                  </a:lnTo>
                  <a:lnTo>
                    <a:pt x="555" y="530"/>
                  </a:lnTo>
                  <a:lnTo>
                    <a:pt x="555" y="544"/>
                  </a:lnTo>
                  <a:lnTo>
                    <a:pt x="544" y="546"/>
                  </a:lnTo>
                  <a:lnTo>
                    <a:pt x="540" y="553"/>
                  </a:lnTo>
                  <a:lnTo>
                    <a:pt x="531" y="555"/>
                  </a:lnTo>
                  <a:lnTo>
                    <a:pt x="518" y="564"/>
                  </a:lnTo>
                  <a:lnTo>
                    <a:pt x="515" y="575"/>
                  </a:lnTo>
                  <a:lnTo>
                    <a:pt x="509" y="579"/>
                  </a:lnTo>
                  <a:lnTo>
                    <a:pt x="505" y="585"/>
                  </a:lnTo>
                  <a:lnTo>
                    <a:pt x="494" y="587"/>
                  </a:lnTo>
                  <a:lnTo>
                    <a:pt x="483" y="594"/>
                  </a:lnTo>
                  <a:lnTo>
                    <a:pt x="465" y="598"/>
                  </a:lnTo>
                  <a:lnTo>
                    <a:pt x="459" y="611"/>
                  </a:lnTo>
                  <a:lnTo>
                    <a:pt x="460" y="633"/>
                  </a:lnTo>
                  <a:lnTo>
                    <a:pt x="453" y="642"/>
                  </a:lnTo>
                  <a:lnTo>
                    <a:pt x="453" y="651"/>
                  </a:lnTo>
                  <a:lnTo>
                    <a:pt x="448" y="666"/>
                  </a:lnTo>
                  <a:lnTo>
                    <a:pt x="453" y="672"/>
                  </a:lnTo>
                  <a:lnTo>
                    <a:pt x="434" y="685"/>
                  </a:lnTo>
                  <a:lnTo>
                    <a:pt x="424" y="680"/>
                  </a:lnTo>
                  <a:lnTo>
                    <a:pt x="417" y="672"/>
                  </a:lnTo>
                  <a:lnTo>
                    <a:pt x="405" y="674"/>
                  </a:lnTo>
                  <a:lnTo>
                    <a:pt x="385" y="674"/>
                  </a:lnTo>
                  <a:lnTo>
                    <a:pt x="369" y="677"/>
                  </a:lnTo>
                  <a:lnTo>
                    <a:pt x="355" y="672"/>
                  </a:lnTo>
                  <a:lnTo>
                    <a:pt x="341" y="676"/>
                  </a:lnTo>
                  <a:lnTo>
                    <a:pt x="312" y="659"/>
                  </a:lnTo>
                  <a:lnTo>
                    <a:pt x="303" y="657"/>
                  </a:lnTo>
                  <a:lnTo>
                    <a:pt x="294" y="646"/>
                  </a:lnTo>
                  <a:lnTo>
                    <a:pt x="266" y="643"/>
                  </a:lnTo>
                  <a:lnTo>
                    <a:pt x="246" y="645"/>
                  </a:lnTo>
                  <a:lnTo>
                    <a:pt x="225" y="665"/>
                  </a:lnTo>
                  <a:lnTo>
                    <a:pt x="213" y="697"/>
                  </a:lnTo>
                  <a:lnTo>
                    <a:pt x="197" y="712"/>
                  </a:lnTo>
                  <a:lnTo>
                    <a:pt x="170" y="723"/>
                  </a:lnTo>
                  <a:lnTo>
                    <a:pt x="165" y="734"/>
                  </a:lnTo>
                  <a:lnTo>
                    <a:pt x="148" y="746"/>
                  </a:lnTo>
                  <a:lnTo>
                    <a:pt x="132" y="749"/>
                  </a:lnTo>
                  <a:lnTo>
                    <a:pt x="119" y="758"/>
                  </a:lnTo>
                  <a:lnTo>
                    <a:pt x="100" y="755"/>
                  </a:lnTo>
                  <a:lnTo>
                    <a:pt x="87" y="761"/>
                  </a:lnTo>
                  <a:lnTo>
                    <a:pt x="66" y="757"/>
                  </a:lnTo>
                  <a:lnTo>
                    <a:pt x="43" y="760"/>
                  </a:lnTo>
                  <a:lnTo>
                    <a:pt x="44" y="744"/>
                  </a:lnTo>
                  <a:lnTo>
                    <a:pt x="57" y="718"/>
                  </a:lnTo>
                  <a:lnTo>
                    <a:pt x="57" y="697"/>
                  </a:lnTo>
                  <a:lnTo>
                    <a:pt x="35" y="651"/>
                  </a:lnTo>
                  <a:lnTo>
                    <a:pt x="28" y="628"/>
                  </a:lnTo>
                  <a:lnTo>
                    <a:pt x="0" y="608"/>
                  </a:lnTo>
                  <a:lnTo>
                    <a:pt x="0" y="610"/>
                  </a:lnTo>
                  <a:lnTo>
                    <a:pt x="0" y="608"/>
                  </a:lnTo>
                  <a:lnTo>
                    <a:pt x="0" y="607"/>
                  </a:lnTo>
                  <a:lnTo>
                    <a:pt x="14" y="351"/>
                  </a:lnTo>
                  <a:lnTo>
                    <a:pt x="87" y="350"/>
                  </a:lnTo>
                  <a:lnTo>
                    <a:pt x="101" y="58"/>
                  </a:lnTo>
                  <a:lnTo>
                    <a:pt x="162" y="60"/>
                  </a:lnTo>
                  <a:lnTo>
                    <a:pt x="240" y="43"/>
                  </a:lnTo>
                  <a:lnTo>
                    <a:pt x="265" y="35"/>
                  </a:lnTo>
                  <a:lnTo>
                    <a:pt x="275" y="33"/>
                  </a:lnTo>
                  <a:lnTo>
                    <a:pt x="278" y="32"/>
                  </a:lnTo>
                  <a:lnTo>
                    <a:pt x="283" y="35"/>
                  </a:lnTo>
                  <a:lnTo>
                    <a:pt x="287" y="47"/>
                  </a:lnTo>
                  <a:lnTo>
                    <a:pt x="294" y="52"/>
                  </a:lnTo>
                  <a:lnTo>
                    <a:pt x="289" y="58"/>
                  </a:lnTo>
                  <a:lnTo>
                    <a:pt x="287" y="70"/>
                  </a:lnTo>
                  <a:lnTo>
                    <a:pt x="295" y="72"/>
                  </a:lnTo>
                  <a:lnTo>
                    <a:pt x="321" y="52"/>
                  </a:lnTo>
                  <a:lnTo>
                    <a:pt x="336" y="32"/>
                  </a:lnTo>
                  <a:lnTo>
                    <a:pt x="353" y="15"/>
                  </a:lnTo>
                  <a:lnTo>
                    <a:pt x="370" y="14"/>
                  </a:lnTo>
                  <a:lnTo>
                    <a:pt x="375" y="20"/>
                  </a:lnTo>
                  <a:lnTo>
                    <a:pt x="385" y="21"/>
                  </a:lnTo>
                  <a:lnTo>
                    <a:pt x="395" y="15"/>
                  </a:lnTo>
                  <a:lnTo>
                    <a:pt x="422" y="6"/>
                  </a:lnTo>
                  <a:lnTo>
                    <a:pt x="439" y="1"/>
                  </a:lnTo>
                  <a:lnTo>
                    <a:pt x="439" y="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58" name="Freeform 155"/>
            <p:cNvSpPr>
              <a:spLocks noChangeArrowheads="1"/>
            </p:cNvSpPr>
            <p:nvPr/>
          </p:nvSpPr>
          <p:spPr bwMode="auto">
            <a:xfrm>
              <a:off x="5157788" y="5081588"/>
              <a:ext cx="393700" cy="369887"/>
            </a:xfrm>
            <a:custGeom>
              <a:avLst/>
              <a:gdLst>
                <a:gd name="T0" fmla="*/ 668 w 1094"/>
                <a:gd name="T1" fmla="*/ 421 h 1026"/>
                <a:gd name="T2" fmla="*/ 816 w 1094"/>
                <a:gd name="T3" fmla="*/ 130 h 1026"/>
                <a:gd name="T4" fmla="*/ 929 w 1094"/>
                <a:gd name="T5" fmla="*/ 103 h 1026"/>
                <a:gd name="T6" fmla="*/ 941 w 1094"/>
                <a:gd name="T7" fmla="*/ 117 h 1026"/>
                <a:gd name="T8" fmla="*/ 941 w 1094"/>
                <a:gd name="T9" fmla="*/ 140 h 1026"/>
                <a:gd name="T10" fmla="*/ 990 w 1094"/>
                <a:gd name="T11" fmla="*/ 102 h 1026"/>
                <a:gd name="T12" fmla="*/ 1029 w 1094"/>
                <a:gd name="T13" fmla="*/ 90 h 1026"/>
                <a:gd name="T14" fmla="*/ 1076 w 1094"/>
                <a:gd name="T15" fmla="*/ 76 h 1026"/>
                <a:gd name="T16" fmla="*/ 1076 w 1094"/>
                <a:gd name="T17" fmla="*/ 55 h 1026"/>
                <a:gd name="T18" fmla="*/ 1058 w 1094"/>
                <a:gd name="T19" fmla="*/ 48 h 1026"/>
                <a:gd name="T20" fmla="*/ 1030 w 1094"/>
                <a:gd name="T21" fmla="*/ 50 h 1026"/>
                <a:gd name="T22" fmla="*/ 813 w 1094"/>
                <a:gd name="T23" fmla="*/ 94 h 1026"/>
                <a:gd name="T24" fmla="*/ 795 w 1094"/>
                <a:gd name="T25" fmla="*/ 93 h 1026"/>
                <a:gd name="T26" fmla="*/ 778 w 1094"/>
                <a:gd name="T27" fmla="*/ 90 h 1026"/>
                <a:gd name="T28" fmla="*/ 754 w 1094"/>
                <a:gd name="T29" fmla="*/ 85 h 1026"/>
                <a:gd name="T30" fmla="*/ 731 w 1094"/>
                <a:gd name="T31" fmla="*/ 93 h 1026"/>
                <a:gd name="T32" fmla="*/ 689 w 1094"/>
                <a:gd name="T33" fmla="*/ 70 h 1026"/>
                <a:gd name="T34" fmla="*/ 672 w 1094"/>
                <a:gd name="T35" fmla="*/ 79 h 1026"/>
                <a:gd name="T36" fmla="*/ 627 w 1094"/>
                <a:gd name="T37" fmla="*/ 85 h 1026"/>
                <a:gd name="T38" fmla="*/ 604 w 1094"/>
                <a:gd name="T39" fmla="*/ 71 h 1026"/>
                <a:gd name="T40" fmla="*/ 558 w 1094"/>
                <a:gd name="T41" fmla="*/ 62 h 1026"/>
                <a:gd name="T42" fmla="*/ 538 w 1094"/>
                <a:gd name="T43" fmla="*/ 38 h 1026"/>
                <a:gd name="T44" fmla="*/ 222 w 1094"/>
                <a:gd name="T45" fmla="*/ 35 h 1026"/>
                <a:gd name="T46" fmla="*/ 194 w 1094"/>
                <a:gd name="T47" fmla="*/ 48 h 1026"/>
                <a:gd name="T48" fmla="*/ 153 w 1094"/>
                <a:gd name="T49" fmla="*/ 24 h 1026"/>
                <a:gd name="T50" fmla="*/ 144 w 1094"/>
                <a:gd name="T51" fmla="*/ 7 h 1026"/>
                <a:gd name="T52" fmla="*/ 122 w 1094"/>
                <a:gd name="T53" fmla="*/ 9 h 1026"/>
                <a:gd name="T54" fmla="*/ 95 w 1094"/>
                <a:gd name="T55" fmla="*/ 1 h 1026"/>
                <a:gd name="T56" fmla="*/ 63 w 1094"/>
                <a:gd name="T57" fmla="*/ 35 h 1026"/>
                <a:gd name="T58" fmla="*/ 26 w 1094"/>
                <a:gd name="T59" fmla="*/ 27 h 1026"/>
                <a:gd name="T60" fmla="*/ 12 w 1094"/>
                <a:gd name="T61" fmla="*/ 36 h 1026"/>
                <a:gd name="T62" fmla="*/ 3 w 1094"/>
                <a:gd name="T63" fmla="*/ 103 h 1026"/>
                <a:gd name="T64" fmla="*/ 118 w 1094"/>
                <a:gd name="T65" fmla="*/ 287 h 1026"/>
                <a:gd name="T66" fmla="*/ 165 w 1094"/>
                <a:gd name="T67" fmla="*/ 403 h 1026"/>
                <a:gd name="T68" fmla="*/ 197 w 1094"/>
                <a:gd name="T69" fmla="*/ 504 h 1026"/>
                <a:gd name="T70" fmla="*/ 235 w 1094"/>
                <a:gd name="T71" fmla="*/ 672 h 1026"/>
                <a:gd name="T72" fmla="*/ 228 w 1094"/>
                <a:gd name="T73" fmla="*/ 736 h 1026"/>
                <a:gd name="T74" fmla="*/ 255 w 1094"/>
                <a:gd name="T75" fmla="*/ 797 h 1026"/>
                <a:gd name="T76" fmla="*/ 254 w 1094"/>
                <a:gd name="T77" fmla="*/ 836 h 1026"/>
                <a:gd name="T78" fmla="*/ 283 w 1094"/>
                <a:gd name="T79" fmla="*/ 901 h 1026"/>
                <a:gd name="T80" fmla="*/ 327 w 1094"/>
                <a:gd name="T81" fmla="*/ 970 h 1026"/>
                <a:gd name="T82" fmla="*/ 384 w 1094"/>
                <a:gd name="T83" fmla="*/ 979 h 1026"/>
                <a:gd name="T84" fmla="*/ 385 w 1094"/>
                <a:gd name="T85" fmla="*/ 950 h 1026"/>
                <a:gd name="T86" fmla="*/ 431 w 1094"/>
                <a:gd name="T87" fmla="*/ 961 h 1026"/>
                <a:gd name="T88" fmla="*/ 463 w 1094"/>
                <a:gd name="T89" fmla="*/ 1008 h 1026"/>
                <a:gd name="T90" fmla="*/ 503 w 1094"/>
                <a:gd name="T91" fmla="*/ 1018 h 1026"/>
                <a:gd name="T92" fmla="*/ 535 w 1094"/>
                <a:gd name="T93" fmla="*/ 1013 h 1026"/>
                <a:gd name="T94" fmla="*/ 562 w 1094"/>
                <a:gd name="T95" fmla="*/ 1025 h 1026"/>
                <a:gd name="T96" fmla="*/ 581 w 1094"/>
                <a:gd name="T97" fmla="*/ 998 h 1026"/>
                <a:gd name="T98" fmla="*/ 636 w 1094"/>
                <a:gd name="T99" fmla="*/ 973 h 1026"/>
                <a:gd name="T100" fmla="*/ 654 w 1094"/>
                <a:gd name="T101" fmla="*/ 67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4" h="1026">
                  <a:moveTo>
                    <a:pt x="654" y="678"/>
                  </a:moveTo>
                  <a:lnTo>
                    <a:pt x="654" y="677"/>
                  </a:lnTo>
                  <a:lnTo>
                    <a:pt x="668" y="421"/>
                  </a:lnTo>
                  <a:lnTo>
                    <a:pt x="741" y="420"/>
                  </a:lnTo>
                  <a:lnTo>
                    <a:pt x="755" y="128"/>
                  </a:lnTo>
                  <a:lnTo>
                    <a:pt x="816" y="130"/>
                  </a:lnTo>
                  <a:lnTo>
                    <a:pt x="894" y="113"/>
                  </a:lnTo>
                  <a:lnTo>
                    <a:pt x="919" y="105"/>
                  </a:lnTo>
                  <a:lnTo>
                    <a:pt x="929" y="103"/>
                  </a:lnTo>
                  <a:lnTo>
                    <a:pt x="932" y="102"/>
                  </a:lnTo>
                  <a:lnTo>
                    <a:pt x="937" y="105"/>
                  </a:lnTo>
                  <a:lnTo>
                    <a:pt x="941" y="117"/>
                  </a:lnTo>
                  <a:lnTo>
                    <a:pt x="948" y="122"/>
                  </a:lnTo>
                  <a:lnTo>
                    <a:pt x="943" y="128"/>
                  </a:lnTo>
                  <a:lnTo>
                    <a:pt x="941" y="140"/>
                  </a:lnTo>
                  <a:lnTo>
                    <a:pt x="949" y="142"/>
                  </a:lnTo>
                  <a:lnTo>
                    <a:pt x="975" y="122"/>
                  </a:lnTo>
                  <a:lnTo>
                    <a:pt x="990" y="102"/>
                  </a:lnTo>
                  <a:lnTo>
                    <a:pt x="1007" y="85"/>
                  </a:lnTo>
                  <a:lnTo>
                    <a:pt x="1024" y="84"/>
                  </a:lnTo>
                  <a:lnTo>
                    <a:pt x="1029" y="90"/>
                  </a:lnTo>
                  <a:lnTo>
                    <a:pt x="1039" y="91"/>
                  </a:lnTo>
                  <a:lnTo>
                    <a:pt x="1049" y="85"/>
                  </a:lnTo>
                  <a:lnTo>
                    <a:pt x="1076" y="76"/>
                  </a:lnTo>
                  <a:lnTo>
                    <a:pt x="1093" y="71"/>
                  </a:lnTo>
                  <a:lnTo>
                    <a:pt x="1081" y="56"/>
                  </a:lnTo>
                  <a:lnTo>
                    <a:pt x="1076" y="55"/>
                  </a:lnTo>
                  <a:lnTo>
                    <a:pt x="1073" y="52"/>
                  </a:lnTo>
                  <a:lnTo>
                    <a:pt x="1064" y="53"/>
                  </a:lnTo>
                  <a:lnTo>
                    <a:pt x="1058" y="48"/>
                  </a:lnTo>
                  <a:lnTo>
                    <a:pt x="1055" y="48"/>
                  </a:lnTo>
                  <a:lnTo>
                    <a:pt x="1049" y="45"/>
                  </a:lnTo>
                  <a:lnTo>
                    <a:pt x="1030" y="50"/>
                  </a:lnTo>
                  <a:lnTo>
                    <a:pt x="1023" y="48"/>
                  </a:lnTo>
                  <a:lnTo>
                    <a:pt x="818" y="96"/>
                  </a:lnTo>
                  <a:lnTo>
                    <a:pt x="813" y="94"/>
                  </a:lnTo>
                  <a:lnTo>
                    <a:pt x="807" y="96"/>
                  </a:lnTo>
                  <a:lnTo>
                    <a:pt x="799" y="94"/>
                  </a:lnTo>
                  <a:lnTo>
                    <a:pt x="795" y="93"/>
                  </a:lnTo>
                  <a:lnTo>
                    <a:pt x="789" y="93"/>
                  </a:lnTo>
                  <a:lnTo>
                    <a:pt x="784" y="87"/>
                  </a:lnTo>
                  <a:lnTo>
                    <a:pt x="778" y="90"/>
                  </a:lnTo>
                  <a:lnTo>
                    <a:pt x="772" y="85"/>
                  </a:lnTo>
                  <a:lnTo>
                    <a:pt x="763" y="82"/>
                  </a:lnTo>
                  <a:lnTo>
                    <a:pt x="754" y="85"/>
                  </a:lnTo>
                  <a:lnTo>
                    <a:pt x="754" y="91"/>
                  </a:lnTo>
                  <a:lnTo>
                    <a:pt x="747" y="94"/>
                  </a:lnTo>
                  <a:lnTo>
                    <a:pt x="731" y="93"/>
                  </a:lnTo>
                  <a:lnTo>
                    <a:pt x="717" y="87"/>
                  </a:lnTo>
                  <a:lnTo>
                    <a:pt x="698" y="71"/>
                  </a:lnTo>
                  <a:lnTo>
                    <a:pt x="689" y="70"/>
                  </a:lnTo>
                  <a:lnTo>
                    <a:pt x="685" y="68"/>
                  </a:lnTo>
                  <a:lnTo>
                    <a:pt x="683" y="78"/>
                  </a:lnTo>
                  <a:lnTo>
                    <a:pt x="672" y="79"/>
                  </a:lnTo>
                  <a:lnTo>
                    <a:pt x="651" y="73"/>
                  </a:lnTo>
                  <a:lnTo>
                    <a:pt x="637" y="78"/>
                  </a:lnTo>
                  <a:lnTo>
                    <a:pt x="627" y="85"/>
                  </a:lnTo>
                  <a:lnTo>
                    <a:pt x="614" y="79"/>
                  </a:lnTo>
                  <a:lnTo>
                    <a:pt x="613" y="74"/>
                  </a:lnTo>
                  <a:lnTo>
                    <a:pt x="604" y="71"/>
                  </a:lnTo>
                  <a:lnTo>
                    <a:pt x="591" y="73"/>
                  </a:lnTo>
                  <a:lnTo>
                    <a:pt x="573" y="68"/>
                  </a:lnTo>
                  <a:lnTo>
                    <a:pt x="558" y="62"/>
                  </a:lnTo>
                  <a:lnTo>
                    <a:pt x="552" y="56"/>
                  </a:lnTo>
                  <a:lnTo>
                    <a:pt x="543" y="41"/>
                  </a:lnTo>
                  <a:lnTo>
                    <a:pt x="538" y="38"/>
                  </a:lnTo>
                  <a:lnTo>
                    <a:pt x="234" y="38"/>
                  </a:lnTo>
                  <a:lnTo>
                    <a:pt x="229" y="35"/>
                  </a:lnTo>
                  <a:lnTo>
                    <a:pt x="222" y="35"/>
                  </a:lnTo>
                  <a:lnTo>
                    <a:pt x="209" y="42"/>
                  </a:lnTo>
                  <a:lnTo>
                    <a:pt x="206" y="42"/>
                  </a:lnTo>
                  <a:lnTo>
                    <a:pt x="194" y="48"/>
                  </a:lnTo>
                  <a:lnTo>
                    <a:pt x="176" y="42"/>
                  </a:lnTo>
                  <a:lnTo>
                    <a:pt x="157" y="27"/>
                  </a:lnTo>
                  <a:lnTo>
                    <a:pt x="153" y="24"/>
                  </a:lnTo>
                  <a:lnTo>
                    <a:pt x="154" y="16"/>
                  </a:lnTo>
                  <a:lnTo>
                    <a:pt x="145" y="13"/>
                  </a:lnTo>
                  <a:lnTo>
                    <a:pt x="144" y="7"/>
                  </a:lnTo>
                  <a:lnTo>
                    <a:pt x="133" y="3"/>
                  </a:lnTo>
                  <a:lnTo>
                    <a:pt x="127" y="4"/>
                  </a:lnTo>
                  <a:lnTo>
                    <a:pt x="122" y="9"/>
                  </a:lnTo>
                  <a:lnTo>
                    <a:pt x="118" y="6"/>
                  </a:lnTo>
                  <a:lnTo>
                    <a:pt x="105" y="0"/>
                  </a:lnTo>
                  <a:lnTo>
                    <a:pt x="95" y="1"/>
                  </a:lnTo>
                  <a:lnTo>
                    <a:pt x="72" y="16"/>
                  </a:lnTo>
                  <a:lnTo>
                    <a:pt x="69" y="29"/>
                  </a:lnTo>
                  <a:lnTo>
                    <a:pt x="63" y="35"/>
                  </a:lnTo>
                  <a:lnTo>
                    <a:pt x="50" y="27"/>
                  </a:lnTo>
                  <a:lnTo>
                    <a:pt x="30" y="26"/>
                  </a:lnTo>
                  <a:lnTo>
                    <a:pt x="26" y="27"/>
                  </a:lnTo>
                  <a:lnTo>
                    <a:pt x="23" y="38"/>
                  </a:lnTo>
                  <a:lnTo>
                    <a:pt x="17" y="41"/>
                  </a:lnTo>
                  <a:lnTo>
                    <a:pt x="12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103"/>
                  </a:lnTo>
                  <a:lnTo>
                    <a:pt x="52" y="152"/>
                  </a:lnTo>
                  <a:lnTo>
                    <a:pt x="78" y="197"/>
                  </a:lnTo>
                  <a:lnTo>
                    <a:pt x="118" y="287"/>
                  </a:lnTo>
                  <a:lnTo>
                    <a:pt x="124" y="324"/>
                  </a:lnTo>
                  <a:lnTo>
                    <a:pt x="165" y="380"/>
                  </a:lnTo>
                  <a:lnTo>
                    <a:pt x="165" y="403"/>
                  </a:lnTo>
                  <a:lnTo>
                    <a:pt x="208" y="466"/>
                  </a:lnTo>
                  <a:lnTo>
                    <a:pt x="208" y="499"/>
                  </a:lnTo>
                  <a:lnTo>
                    <a:pt x="197" y="504"/>
                  </a:lnTo>
                  <a:lnTo>
                    <a:pt x="208" y="545"/>
                  </a:lnTo>
                  <a:lnTo>
                    <a:pt x="211" y="608"/>
                  </a:lnTo>
                  <a:lnTo>
                    <a:pt x="235" y="672"/>
                  </a:lnTo>
                  <a:lnTo>
                    <a:pt x="232" y="706"/>
                  </a:lnTo>
                  <a:lnTo>
                    <a:pt x="240" y="730"/>
                  </a:lnTo>
                  <a:lnTo>
                    <a:pt x="228" y="736"/>
                  </a:lnTo>
                  <a:lnTo>
                    <a:pt x="238" y="749"/>
                  </a:lnTo>
                  <a:lnTo>
                    <a:pt x="244" y="791"/>
                  </a:lnTo>
                  <a:lnTo>
                    <a:pt x="255" y="797"/>
                  </a:lnTo>
                  <a:lnTo>
                    <a:pt x="263" y="813"/>
                  </a:lnTo>
                  <a:lnTo>
                    <a:pt x="254" y="819"/>
                  </a:lnTo>
                  <a:lnTo>
                    <a:pt x="254" y="836"/>
                  </a:lnTo>
                  <a:lnTo>
                    <a:pt x="266" y="849"/>
                  </a:lnTo>
                  <a:lnTo>
                    <a:pt x="267" y="880"/>
                  </a:lnTo>
                  <a:lnTo>
                    <a:pt x="283" y="901"/>
                  </a:lnTo>
                  <a:lnTo>
                    <a:pt x="303" y="940"/>
                  </a:lnTo>
                  <a:lnTo>
                    <a:pt x="322" y="960"/>
                  </a:lnTo>
                  <a:lnTo>
                    <a:pt x="327" y="970"/>
                  </a:lnTo>
                  <a:lnTo>
                    <a:pt x="355" y="990"/>
                  </a:lnTo>
                  <a:lnTo>
                    <a:pt x="365" y="984"/>
                  </a:lnTo>
                  <a:lnTo>
                    <a:pt x="384" y="979"/>
                  </a:lnTo>
                  <a:lnTo>
                    <a:pt x="384" y="970"/>
                  </a:lnTo>
                  <a:lnTo>
                    <a:pt x="377" y="966"/>
                  </a:lnTo>
                  <a:lnTo>
                    <a:pt x="385" y="950"/>
                  </a:lnTo>
                  <a:lnTo>
                    <a:pt x="405" y="943"/>
                  </a:lnTo>
                  <a:lnTo>
                    <a:pt x="416" y="960"/>
                  </a:lnTo>
                  <a:lnTo>
                    <a:pt x="431" y="961"/>
                  </a:lnTo>
                  <a:lnTo>
                    <a:pt x="423" y="978"/>
                  </a:lnTo>
                  <a:lnTo>
                    <a:pt x="436" y="1002"/>
                  </a:lnTo>
                  <a:lnTo>
                    <a:pt x="463" y="1008"/>
                  </a:lnTo>
                  <a:lnTo>
                    <a:pt x="480" y="1018"/>
                  </a:lnTo>
                  <a:lnTo>
                    <a:pt x="494" y="1015"/>
                  </a:lnTo>
                  <a:lnTo>
                    <a:pt x="503" y="1018"/>
                  </a:lnTo>
                  <a:lnTo>
                    <a:pt x="517" y="1021"/>
                  </a:lnTo>
                  <a:lnTo>
                    <a:pt x="523" y="1013"/>
                  </a:lnTo>
                  <a:lnTo>
                    <a:pt x="535" y="1013"/>
                  </a:lnTo>
                  <a:lnTo>
                    <a:pt x="541" y="1025"/>
                  </a:lnTo>
                  <a:lnTo>
                    <a:pt x="553" y="1024"/>
                  </a:lnTo>
                  <a:lnTo>
                    <a:pt x="562" y="1025"/>
                  </a:lnTo>
                  <a:lnTo>
                    <a:pt x="562" y="1008"/>
                  </a:lnTo>
                  <a:lnTo>
                    <a:pt x="570" y="1001"/>
                  </a:lnTo>
                  <a:lnTo>
                    <a:pt x="581" y="998"/>
                  </a:lnTo>
                  <a:lnTo>
                    <a:pt x="588" y="982"/>
                  </a:lnTo>
                  <a:lnTo>
                    <a:pt x="610" y="972"/>
                  </a:lnTo>
                  <a:lnTo>
                    <a:pt x="636" y="973"/>
                  </a:lnTo>
                  <a:lnTo>
                    <a:pt x="643" y="973"/>
                  </a:lnTo>
                  <a:lnTo>
                    <a:pt x="654" y="680"/>
                  </a:lnTo>
                  <a:lnTo>
                    <a:pt x="654" y="678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59" name="Freeform 156"/>
            <p:cNvSpPr>
              <a:spLocks noChangeArrowheads="1"/>
            </p:cNvSpPr>
            <p:nvPr/>
          </p:nvSpPr>
          <p:spPr bwMode="auto">
            <a:xfrm>
              <a:off x="9607550" y="5232400"/>
              <a:ext cx="115888" cy="85725"/>
            </a:xfrm>
            <a:custGeom>
              <a:avLst/>
              <a:gdLst>
                <a:gd name="T0" fmla="*/ 3 w 323"/>
                <a:gd name="T1" fmla="*/ 0 h 238"/>
                <a:gd name="T2" fmla="*/ 26 w 323"/>
                <a:gd name="T3" fmla="*/ 29 h 238"/>
                <a:gd name="T4" fmla="*/ 30 w 323"/>
                <a:gd name="T5" fmla="*/ 17 h 238"/>
                <a:gd name="T6" fmla="*/ 41 w 323"/>
                <a:gd name="T7" fmla="*/ 29 h 238"/>
                <a:gd name="T8" fmla="*/ 44 w 323"/>
                <a:gd name="T9" fmla="*/ 41 h 238"/>
                <a:gd name="T10" fmla="*/ 66 w 323"/>
                <a:gd name="T11" fmla="*/ 55 h 238"/>
                <a:gd name="T12" fmla="*/ 75 w 323"/>
                <a:gd name="T13" fmla="*/ 70 h 238"/>
                <a:gd name="T14" fmla="*/ 82 w 323"/>
                <a:gd name="T15" fmla="*/ 73 h 238"/>
                <a:gd name="T16" fmla="*/ 114 w 323"/>
                <a:gd name="T17" fmla="*/ 116 h 238"/>
                <a:gd name="T18" fmla="*/ 128 w 323"/>
                <a:gd name="T19" fmla="*/ 145 h 238"/>
                <a:gd name="T20" fmla="*/ 141 w 323"/>
                <a:gd name="T21" fmla="*/ 141 h 238"/>
                <a:gd name="T22" fmla="*/ 154 w 323"/>
                <a:gd name="T23" fmla="*/ 151 h 238"/>
                <a:gd name="T24" fmla="*/ 174 w 323"/>
                <a:gd name="T25" fmla="*/ 186 h 238"/>
                <a:gd name="T26" fmla="*/ 203 w 323"/>
                <a:gd name="T27" fmla="*/ 208 h 238"/>
                <a:gd name="T28" fmla="*/ 214 w 323"/>
                <a:gd name="T29" fmla="*/ 211 h 238"/>
                <a:gd name="T30" fmla="*/ 215 w 323"/>
                <a:gd name="T31" fmla="*/ 237 h 238"/>
                <a:gd name="T32" fmla="*/ 203 w 323"/>
                <a:gd name="T33" fmla="*/ 228 h 238"/>
                <a:gd name="T34" fmla="*/ 194 w 323"/>
                <a:gd name="T35" fmla="*/ 231 h 238"/>
                <a:gd name="T36" fmla="*/ 180 w 323"/>
                <a:gd name="T37" fmla="*/ 219 h 238"/>
                <a:gd name="T38" fmla="*/ 163 w 323"/>
                <a:gd name="T39" fmla="*/ 225 h 238"/>
                <a:gd name="T40" fmla="*/ 148 w 323"/>
                <a:gd name="T41" fmla="*/ 212 h 238"/>
                <a:gd name="T42" fmla="*/ 145 w 323"/>
                <a:gd name="T43" fmla="*/ 196 h 238"/>
                <a:gd name="T44" fmla="*/ 125 w 323"/>
                <a:gd name="T45" fmla="*/ 194 h 238"/>
                <a:gd name="T46" fmla="*/ 119 w 323"/>
                <a:gd name="T47" fmla="*/ 171 h 238"/>
                <a:gd name="T48" fmla="*/ 110 w 323"/>
                <a:gd name="T49" fmla="*/ 171 h 238"/>
                <a:gd name="T50" fmla="*/ 102 w 323"/>
                <a:gd name="T51" fmla="*/ 176 h 238"/>
                <a:gd name="T52" fmla="*/ 93 w 323"/>
                <a:gd name="T53" fmla="*/ 151 h 238"/>
                <a:gd name="T54" fmla="*/ 72 w 323"/>
                <a:gd name="T55" fmla="*/ 134 h 238"/>
                <a:gd name="T56" fmla="*/ 70 w 323"/>
                <a:gd name="T57" fmla="*/ 124 h 238"/>
                <a:gd name="T58" fmla="*/ 58 w 323"/>
                <a:gd name="T59" fmla="*/ 124 h 238"/>
                <a:gd name="T60" fmla="*/ 49 w 323"/>
                <a:gd name="T61" fmla="*/ 108 h 238"/>
                <a:gd name="T62" fmla="*/ 49 w 323"/>
                <a:gd name="T63" fmla="*/ 95 h 238"/>
                <a:gd name="T64" fmla="*/ 32 w 323"/>
                <a:gd name="T65" fmla="*/ 86 h 238"/>
                <a:gd name="T66" fmla="*/ 11 w 323"/>
                <a:gd name="T67" fmla="*/ 41 h 238"/>
                <a:gd name="T68" fmla="*/ 9 w 323"/>
                <a:gd name="T69" fmla="*/ 24 h 238"/>
                <a:gd name="T70" fmla="*/ 0 w 323"/>
                <a:gd name="T71" fmla="*/ 15 h 238"/>
                <a:gd name="T72" fmla="*/ 3 w 323"/>
                <a:gd name="T73" fmla="*/ 0 h 238"/>
                <a:gd name="T74" fmla="*/ 289 w 323"/>
                <a:gd name="T75" fmla="*/ 142 h 238"/>
                <a:gd name="T76" fmla="*/ 310 w 323"/>
                <a:gd name="T77" fmla="*/ 139 h 238"/>
                <a:gd name="T78" fmla="*/ 322 w 323"/>
                <a:gd name="T79" fmla="*/ 147 h 238"/>
                <a:gd name="T80" fmla="*/ 322 w 323"/>
                <a:gd name="T81" fmla="*/ 163 h 238"/>
                <a:gd name="T82" fmla="*/ 313 w 323"/>
                <a:gd name="T83" fmla="*/ 163 h 238"/>
                <a:gd name="T84" fmla="*/ 306 w 323"/>
                <a:gd name="T85" fmla="*/ 173 h 238"/>
                <a:gd name="T86" fmla="*/ 292 w 323"/>
                <a:gd name="T87" fmla="*/ 157 h 238"/>
                <a:gd name="T88" fmla="*/ 289 w 323"/>
                <a:gd name="T89" fmla="*/ 142 h 238"/>
                <a:gd name="T90" fmla="*/ 255 w 323"/>
                <a:gd name="T91" fmla="*/ 61 h 238"/>
                <a:gd name="T92" fmla="*/ 240 w 323"/>
                <a:gd name="T93" fmla="*/ 73 h 238"/>
                <a:gd name="T94" fmla="*/ 243 w 323"/>
                <a:gd name="T95" fmla="*/ 79 h 238"/>
                <a:gd name="T96" fmla="*/ 240 w 323"/>
                <a:gd name="T97" fmla="*/ 90 h 238"/>
                <a:gd name="T98" fmla="*/ 247 w 323"/>
                <a:gd name="T99" fmla="*/ 104 h 238"/>
                <a:gd name="T100" fmla="*/ 266 w 323"/>
                <a:gd name="T101" fmla="*/ 113 h 238"/>
                <a:gd name="T102" fmla="*/ 272 w 323"/>
                <a:gd name="T103" fmla="*/ 105 h 238"/>
                <a:gd name="T104" fmla="*/ 258 w 323"/>
                <a:gd name="T105" fmla="*/ 93 h 238"/>
                <a:gd name="T106" fmla="*/ 263 w 323"/>
                <a:gd name="T107" fmla="*/ 81 h 238"/>
                <a:gd name="T108" fmla="*/ 263 w 323"/>
                <a:gd name="T109" fmla="*/ 66 h 238"/>
                <a:gd name="T110" fmla="*/ 255 w 323"/>
                <a:gd name="T111" fmla="*/ 61 h 238"/>
                <a:gd name="T112" fmla="*/ 203 w 323"/>
                <a:gd name="T113" fmla="*/ 41 h 238"/>
                <a:gd name="T114" fmla="*/ 202 w 323"/>
                <a:gd name="T115" fmla="*/ 53 h 238"/>
                <a:gd name="T116" fmla="*/ 192 w 323"/>
                <a:gd name="T117" fmla="*/ 64 h 238"/>
                <a:gd name="T118" fmla="*/ 208 w 323"/>
                <a:gd name="T119" fmla="*/ 66 h 238"/>
                <a:gd name="T120" fmla="*/ 217 w 323"/>
                <a:gd name="T121" fmla="*/ 50 h 238"/>
                <a:gd name="T122" fmla="*/ 214 w 323"/>
                <a:gd name="T123" fmla="*/ 41 h 238"/>
                <a:gd name="T124" fmla="*/ 203 w 323"/>
                <a:gd name="T125" fmla="*/ 4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3" h="238">
                  <a:moveTo>
                    <a:pt x="3" y="0"/>
                  </a:moveTo>
                  <a:lnTo>
                    <a:pt x="26" y="29"/>
                  </a:lnTo>
                  <a:lnTo>
                    <a:pt x="30" y="17"/>
                  </a:lnTo>
                  <a:lnTo>
                    <a:pt x="41" y="29"/>
                  </a:lnTo>
                  <a:lnTo>
                    <a:pt x="44" y="41"/>
                  </a:lnTo>
                  <a:lnTo>
                    <a:pt x="66" y="55"/>
                  </a:lnTo>
                  <a:lnTo>
                    <a:pt x="75" y="70"/>
                  </a:lnTo>
                  <a:lnTo>
                    <a:pt x="82" y="73"/>
                  </a:lnTo>
                  <a:lnTo>
                    <a:pt x="114" y="116"/>
                  </a:lnTo>
                  <a:lnTo>
                    <a:pt x="128" y="145"/>
                  </a:lnTo>
                  <a:lnTo>
                    <a:pt x="141" y="141"/>
                  </a:lnTo>
                  <a:lnTo>
                    <a:pt x="154" y="151"/>
                  </a:lnTo>
                  <a:lnTo>
                    <a:pt x="174" y="186"/>
                  </a:lnTo>
                  <a:lnTo>
                    <a:pt x="203" y="208"/>
                  </a:lnTo>
                  <a:lnTo>
                    <a:pt x="214" y="211"/>
                  </a:lnTo>
                  <a:lnTo>
                    <a:pt x="215" y="237"/>
                  </a:lnTo>
                  <a:lnTo>
                    <a:pt x="203" y="228"/>
                  </a:lnTo>
                  <a:lnTo>
                    <a:pt x="194" y="231"/>
                  </a:lnTo>
                  <a:lnTo>
                    <a:pt x="180" y="219"/>
                  </a:lnTo>
                  <a:lnTo>
                    <a:pt x="163" y="225"/>
                  </a:lnTo>
                  <a:lnTo>
                    <a:pt x="148" y="212"/>
                  </a:lnTo>
                  <a:lnTo>
                    <a:pt x="145" y="196"/>
                  </a:lnTo>
                  <a:lnTo>
                    <a:pt x="125" y="194"/>
                  </a:lnTo>
                  <a:lnTo>
                    <a:pt x="119" y="171"/>
                  </a:lnTo>
                  <a:lnTo>
                    <a:pt x="110" y="171"/>
                  </a:lnTo>
                  <a:lnTo>
                    <a:pt x="102" y="176"/>
                  </a:lnTo>
                  <a:lnTo>
                    <a:pt x="93" y="151"/>
                  </a:lnTo>
                  <a:lnTo>
                    <a:pt x="72" y="134"/>
                  </a:lnTo>
                  <a:lnTo>
                    <a:pt x="70" y="124"/>
                  </a:lnTo>
                  <a:lnTo>
                    <a:pt x="58" y="124"/>
                  </a:lnTo>
                  <a:lnTo>
                    <a:pt x="49" y="108"/>
                  </a:lnTo>
                  <a:lnTo>
                    <a:pt x="49" y="95"/>
                  </a:lnTo>
                  <a:lnTo>
                    <a:pt x="32" y="86"/>
                  </a:lnTo>
                  <a:lnTo>
                    <a:pt x="11" y="41"/>
                  </a:lnTo>
                  <a:lnTo>
                    <a:pt x="9" y="24"/>
                  </a:lnTo>
                  <a:lnTo>
                    <a:pt x="0" y="15"/>
                  </a:lnTo>
                  <a:lnTo>
                    <a:pt x="3" y="0"/>
                  </a:lnTo>
                  <a:close/>
                  <a:moveTo>
                    <a:pt x="289" y="142"/>
                  </a:moveTo>
                  <a:lnTo>
                    <a:pt x="310" y="139"/>
                  </a:lnTo>
                  <a:lnTo>
                    <a:pt x="322" y="147"/>
                  </a:lnTo>
                  <a:lnTo>
                    <a:pt x="322" y="163"/>
                  </a:lnTo>
                  <a:lnTo>
                    <a:pt x="313" y="163"/>
                  </a:lnTo>
                  <a:lnTo>
                    <a:pt x="306" y="173"/>
                  </a:lnTo>
                  <a:lnTo>
                    <a:pt x="292" y="157"/>
                  </a:lnTo>
                  <a:lnTo>
                    <a:pt x="289" y="142"/>
                  </a:lnTo>
                  <a:close/>
                  <a:moveTo>
                    <a:pt x="255" y="61"/>
                  </a:moveTo>
                  <a:lnTo>
                    <a:pt x="240" y="73"/>
                  </a:lnTo>
                  <a:lnTo>
                    <a:pt x="243" y="79"/>
                  </a:lnTo>
                  <a:lnTo>
                    <a:pt x="240" y="90"/>
                  </a:lnTo>
                  <a:lnTo>
                    <a:pt x="247" y="104"/>
                  </a:lnTo>
                  <a:lnTo>
                    <a:pt x="266" y="113"/>
                  </a:lnTo>
                  <a:lnTo>
                    <a:pt x="272" y="105"/>
                  </a:lnTo>
                  <a:lnTo>
                    <a:pt x="258" y="93"/>
                  </a:lnTo>
                  <a:lnTo>
                    <a:pt x="263" y="81"/>
                  </a:lnTo>
                  <a:lnTo>
                    <a:pt x="263" y="66"/>
                  </a:lnTo>
                  <a:lnTo>
                    <a:pt x="255" y="61"/>
                  </a:lnTo>
                  <a:close/>
                  <a:moveTo>
                    <a:pt x="203" y="41"/>
                  </a:moveTo>
                  <a:lnTo>
                    <a:pt x="202" y="53"/>
                  </a:lnTo>
                  <a:lnTo>
                    <a:pt x="192" y="64"/>
                  </a:lnTo>
                  <a:lnTo>
                    <a:pt x="208" y="66"/>
                  </a:lnTo>
                  <a:lnTo>
                    <a:pt x="217" y="50"/>
                  </a:lnTo>
                  <a:lnTo>
                    <a:pt x="214" y="41"/>
                  </a:lnTo>
                  <a:lnTo>
                    <a:pt x="203" y="4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60" name="Freeform 157"/>
            <p:cNvSpPr>
              <a:spLocks noChangeArrowheads="1"/>
            </p:cNvSpPr>
            <p:nvPr/>
          </p:nvSpPr>
          <p:spPr bwMode="auto">
            <a:xfrm>
              <a:off x="6743700" y="6375400"/>
              <a:ext cx="11113" cy="11113"/>
            </a:xfrm>
            <a:custGeom>
              <a:avLst/>
              <a:gdLst>
                <a:gd name="T0" fmla="*/ 0 w 32"/>
                <a:gd name="T1" fmla="*/ 3 h 31"/>
                <a:gd name="T2" fmla="*/ 5 w 32"/>
                <a:gd name="T3" fmla="*/ 15 h 31"/>
                <a:gd name="T4" fmla="*/ 5 w 32"/>
                <a:gd name="T5" fmla="*/ 23 h 31"/>
                <a:gd name="T6" fmla="*/ 17 w 32"/>
                <a:gd name="T7" fmla="*/ 23 h 31"/>
                <a:gd name="T8" fmla="*/ 25 w 32"/>
                <a:gd name="T9" fmla="*/ 30 h 31"/>
                <a:gd name="T10" fmla="*/ 31 w 32"/>
                <a:gd name="T11" fmla="*/ 30 h 31"/>
                <a:gd name="T12" fmla="*/ 14 w 32"/>
                <a:gd name="T13" fmla="*/ 8 h 31"/>
                <a:gd name="T14" fmla="*/ 5 w 32"/>
                <a:gd name="T15" fmla="*/ 0 h 31"/>
                <a:gd name="T16" fmla="*/ 0 w 32"/>
                <a:gd name="T1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1">
                  <a:moveTo>
                    <a:pt x="0" y="3"/>
                  </a:moveTo>
                  <a:lnTo>
                    <a:pt x="5" y="15"/>
                  </a:lnTo>
                  <a:lnTo>
                    <a:pt x="5" y="23"/>
                  </a:lnTo>
                  <a:lnTo>
                    <a:pt x="17" y="23"/>
                  </a:lnTo>
                  <a:lnTo>
                    <a:pt x="25" y="30"/>
                  </a:lnTo>
                  <a:lnTo>
                    <a:pt x="31" y="30"/>
                  </a:lnTo>
                  <a:lnTo>
                    <a:pt x="14" y="8"/>
                  </a:lnTo>
                  <a:lnTo>
                    <a:pt x="5" y="0"/>
                  </a:lnTo>
                  <a:lnTo>
                    <a:pt x="0" y="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61" name="Freeform 158"/>
            <p:cNvSpPr>
              <a:spLocks noChangeArrowheads="1"/>
            </p:cNvSpPr>
            <p:nvPr/>
          </p:nvSpPr>
          <p:spPr bwMode="auto">
            <a:xfrm>
              <a:off x="6657975" y="6192838"/>
              <a:ext cx="47625" cy="38100"/>
            </a:xfrm>
            <a:custGeom>
              <a:avLst/>
              <a:gdLst>
                <a:gd name="T0" fmla="*/ 44 w 132"/>
                <a:gd name="T1" fmla="*/ 29 h 106"/>
                <a:gd name="T2" fmla="*/ 50 w 132"/>
                <a:gd name="T3" fmla="*/ 21 h 106"/>
                <a:gd name="T4" fmla="*/ 64 w 132"/>
                <a:gd name="T5" fmla="*/ 17 h 106"/>
                <a:gd name="T6" fmla="*/ 66 w 132"/>
                <a:gd name="T7" fmla="*/ 23 h 106"/>
                <a:gd name="T8" fmla="*/ 55 w 132"/>
                <a:gd name="T9" fmla="*/ 33 h 106"/>
                <a:gd name="T10" fmla="*/ 47 w 132"/>
                <a:gd name="T11" fmla="*/ 33 h 106"/>
                <a:gd name="T12" fmla="*/ 44 w 132"/>
                <a:gd name="T13" fmla="*/ 29 h 106"/>
                <a:gd name="T14" fmla="*/ 3 w 132"/>
                <a:gd name="T15" fmla="*/ 96 h 106"/>
                <a:gd name="T16" fmla="*/ 14 w 132"/>
                <a:gd name="T17" fmla="*/ 95 h 106"/>
                <a:gd name="T18" fmla="*/ 31 w 132"/>
                <a:gd name="T19" fmla="*/ 82 h 106"/>
                <a:gd name="T20" fmla="*/ 43 w 132"/>
                <a:gd name="T21" fmla="*/ 79 h 106"/>
                <a:gd name="T22" fmla="*/ 46 w 132"/>
                <a:gd name="T23" fmla="*/ 87 h 106"/>
                <a:gd name="T24" fmla="*/ 58 w 132"/>
                <a:gd name="T25" fmla="*/ 98 h 106"/>
                <a:gd name="T26" fmla="*/ 69 w 132"/>
                <a:gd name="T27" fmla="*/ 96 h 106"/>
                <a:gd name="T28" fmla="*/ 75 w 132"/>
                <a:gd name="T29" fmla="*/ 79 h 106"/>
                <a:gd name="T30" fmla="*/ 79 w 132"/>
                <a:gd name="T31" fmla="*/ 87 h 106"/>
                <a:gd name="T32" fmla="*/ 81 w 132"/>
                <a:gd name="T33" fmla="*/ 98 h 106"/>
                <a:gd name="T34" fmla="*/ 90 w 132"/>
                <a:gd name="T35" fmla="*/ 104 h 106"/>
                <a:gd name="T36" fmla="*/ 105 w 132"/>
                <a:gd name="T37" fmla="*/ 105 h 106"/>
                <a:gd name="T38" fmla="*/ 121 w 132"/>
                <a:gd name="T39" fmla="*/ 93 h 106"/>
                <a:gd name="T40" fmla="*/ 119 w 132"/>
                <a:gd name="T41" fmla="*/ 89 h 106"/>
                <a:gd name="T42" fmla="*/ 99 w 132"/>
                <a:gd name="T43" fmla="*/ 92 h 106"/>
                <a:gd name="T44" fmla="*/ 92 w 132"/>
                <a:gd name="T45" fmla="*/ 79 h 106"/>
                <a:gd name="T46" fmla="*/ 98 w 132"/>
                <a:gd name="T47" fmla="*/ 70 h 106"/>
                <a:gd name="T48" fmla="*/ 108 w 132"/>
                <a:gd name="T49" fmla="*/ 64 h 106"/>
                <a:gd name="T50" fmla="*/ 125 w 132"/>
                <a:gd name="T51" fmla="*/ 70 h 106"/>
                <a:gd name="T52" fmla="*/ 131 w 132"/>
                <a:gd name="T53" fmla="*/ 59 h 106"/>
                <a:gd name="T54" fmla="*/ 127 w 132"/>
                <a:gd name="T55" fmla="*/ 46 h 106"/>
                <a:gd name="T56" fmla="*/ 116 w 132"/>
                <a:gd name="T57" fmla="*/ 50 h 106"/>
                <a:gd name="T58" fmla="*/ 107 w 132"/>
                <a:gd name="T59" fmla="*/ 46 h 106"/>
                <a:gd name="T60" fmla="*/ 92 w 132"/>
                <a:gd name="T61" fmla="*/ 61 h 106"/>
                <a:gd name="T62" fmla="*/ 81 w 132"/>
                <a:gd name="T63" fmla="*/ 62 h 106"/>
                <a:gd name="T64" fmla="*/ 75 w 132"/>
                <a:gd name="T65" fmla="*/ 46 h 106"/>
                <a:gd name="T66" fmla="*/ 82 w 132"/>
                <a:gd name="T67" fmla="*/ 41 h 106"/>
                <a:gd name="T68" fmla="*/ 82 w 132"/>
                <a:gd name="T69" fmla="*/ 21 h 106"/>
                <a:gd name="T70" fmla="*/ 73 w 132"/>
                <a:gd name="T71" fmla="*/ 29 h 106"/>
                <a:gd name="T72" fmla="*/ 69 w 132"/>
                <a:gd name="T73" fmla="*/ 43 h 106"/>
                <a:gd name="T74" fmla="*/ 60 w 132"/>
                <a:gd name="T75" fmla="*/ 49 h 106"/>
                <a:gd name="T76" fmla="*/ 49 w 132"/>
                <a:gd name="T77" fmla="*/ 46 h 106"/>
                <a:gd name="T78" fmla="*/ 37 w 132"/>
                <a:gd name="T79" fmla="*/ 40 h 106"/>
                <a:gd name="T80" fmla="*/ 26 w 132"/>
                <a:gd name="T81" fmla="*/ 33 h 106"/>
                <a:gd name="T82" fmla="*/ 29 w 132"/>
                <a:gd name="T83" fmla="*/ 17 h 106"/>
                <a:gd name="T84" fmla="*/ 26 w 132"/>
                <a:gd name="T85" fmla="*/ 9 h 106"/>
                <a:gd name="T86" fmla="*/ 32 w 132"/>
                <a:gd name="T87" fmla="*/ 3 h 106"/>
                <a:gd name="T88" fmla="*/ 31 w 132"/>
                <a:gd name="T89" fmla="*/ 0 h 106"/>
                <a:gd name="T90" fmla="*/ 24 w 132"/>
                <a:gd name="T91" fmla="*/ 6 h 106"/>
                <a:gd name="T92" fmla="*/ 17 w 132"/>
                <a:gd name="T93" fmla="*/ 17 h 106"/>
                <a:gd name="T94" fmla="*/ 18 w 132"/>
                <a:gd name="T95" fmla="*/ 27 h 106"/>
                <a:gd name="T96" fmla="*/ 18 w 132"/>
                <a:gd name="T97" fmla="*/ 44 h 106"/>
                <a:gd name="T98" fmla="*/ 24 w 132"/>
                <a:gd name="T99" fmla="*/ 46 h 106"/>
                <a:gd name="T100" fmla="*/ 27 w 132"/>
                <a:gd name="T101" fmla="*/ 50 h 106"/>
                <a:gd name="T102" fmla="*/ 11 w 132"/>
                <a:gd name="T103" fmla="*/ 66 h 106"/>
                <a:gd name="T104" fmla="*/ 0 w 132"/>
                <a:gd name="T105" fmla="*/ 81 h 106"/>
                <a:gd name="T106" fmla="*/ 3 w 132"/>
                <a:gd name="T107" fmla="*/ 9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06">
                  <a:moveTo>
                    <a:pt x="44" y="29"/>
                  </a:moveTo>
                  <a:lnTo>
                    <a:pt x="50" y="21"/>
                  </a:lnTo>
                  <a:lnTo>
                    <a:pt x="64" y="17"/>
                  </a:lnTo>
                  <a:lnTo>
                    <a:pt x="66" y="23"/>
                  </a:lnTo>
                  <a:lnTo>
                    <a:pt x="55" y="33"/>
                  </a:lnTo>
                  <a:lnTo>
                    <a:pt x="47" y="33"/>
                  </a:lnTo>
                  <a:lnTo>
                    <a:pt x="44" y="29"/>
                  </a:lnTo>
                  <a:close/>
                  <a:moveTo>
                    <a:pt x="3" y="96"/>
                  </a:moveTo>
                  <a:lnTo>
                    <a:pt x="14" y="95"/>
                  </a:lnTo>
                  <a:lnTo>
                    <a:pt x="31" y="82"/>
                  </a:lnTo>
                  <a:lnTo>
                    <a:pt x="43" y="79"/>
                  </a:lnTo>
                  <a:lnTo>
                    <a:pt x="46" y="87"/>
                  </a:lnTo>
                  <a:lnTo>
                    <a:pt x="58" y="98"/>
                  </a:lnTo>
                  <a:lnTo>
                    <a:pt x="69" y="96"/>
                  </a:lnTo>
                  <a:lnTo>
                    <a:pt x="75" y="79"/>
                  </a:lnTo>
                  <a:lnTo>
                    <a:pt x="79" y="87"/>
                  </a:lnTo>
                  <a:lnTo>
                    <a:pt x="81" y="98"/>
                  </a:lnTo>
                  <a:lnTo>
                    <a:pt x="90" y="104"/>
                  </a:lnTo>
                  <a:lnTo>
                    <a:pt x="105" y="105"/>
                  </a:lnTo>
                  <a:lnTo>
                    <a:pt x="121" y="93"/>
                  </a:lnTo>
                  <a:lnTo>
                    <a:pt x="119" y="89"/>
                  </a:lnTo>
                  <a:lnTo>
                    <a:pt x="99" y="92"/>
                  </a:lnTo>
                  <a:lnTo>
                    <a:pt x="92" y="79"/>
                  </a:lnTo>
                  <a:lnTo>
                    <a:pt x="98" y="70"/>
                  </a:lnTo>
                  <a:lnTo>
                    <a:pt x="108" y="64"/>
                  </a:lnTo>
                  <a:lnTo>
                    <a:pt x="125" y="70"/>
                  </a:lnTo>
                  <a:lnTo>
                    <a:pt x="131" y="59"/>
                  </a:lnTo>
                  <a:lnTo>
                    <a:pt x="127" y="46"/>
                  </a:lnTo>
                  <a:lnTo>
                    <a:pt x="116" y="50"/>
                  </a:lnTo>
                  <a:lnTo>
                    <a:pt x="107" y="46"/>
                  </a:lnTo>
                  <a:lnTo>
                    <a:pt x="92" y="61"/>
                  </a:lnTo>
                  <a:lnTo>
                    <a:pt x="81" y="62"/>
                  </a:lnTo>
                  <a:lnTo>
                    <a:pt x="75" y="46"/>
                  </a:lnTo>
                  <a:lnTo>
                    <a:pt x="82" y="41"/>
                  </a:lnTo>
                  <a:lnTo>
                    <a:pt x="82" y="21"/>
                  </a:lnTo>
                  <a:lnTo>
                    <a:pt x="73" y="29"/>
                  </a:lnTo>
                  <a:lnTo>
                    <a:pt x="69" y="43"/>
                  </a:lnTo>
                  <a:lnTo>
                    <a:pt x="60" y="49"/>
                  </a:lnTo>
                  <a:lnTo>
                    <a:pt x="49" y="46"/>
                  </a:lnTo>
                  <a:lnTo>
                    <a:pt x="37" y="40"/>
                  </a:lnTo>
                  <a:lnTo>
                    <a:pt x="26" y="33"/>
                  </a:lnTo>
                  <a:lnTo>
                    <a:pt x="29" y="17"/>
                  </a:lnTo>
                  <a:lnTo>
                    <a:pt x="26" y="9"/>
                  </a:lnTo>
                  <a:lnTo>
                    <a:pt x="32" y="3"/>
                  </a:lnTo>
                  <a:lnTo>
                    <a:pt x="31" y="0"/>
                  </a:lnTo>
                  <a:lnTo>
                    <a:pt x="24" y="6"/>
                  </a:lnTo>
                  <a:lnTo>
                    <a:pt x="17" y="17"/>
                  </a:lnTo>
                  <a:lnTo>
                    <a:pt x="18" y="27"/>
                  </a:lnTo>
                  <a:lnTo>
                    <a:pt x="18" y="44"/>
                  </a:lnTo>
                  <a:lnTo>
                    <a:pt x="24" y="46"/>
                  </a:lnTo>
                  <a:lnTo>
                    <a:pt x="27" y="50"/>
                  </a:lnTo>
                  <a:lnTo>
                    <a:pt x="11" y="66"/>
                  </a:lnTo>
                  <a:lnTo>
                    <a:pt x="0" y="81"/>
                  </a:lnTo>
                  <a:lnTo>
                    <a:pt x="3" y="96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62" name="Freeform 159"/>
            <p:cNvSpPr>
              <a:spLocks noChangeArrowheads="1"/>
            </p:cNvSpPr>
            <p:nvPr/>
          </p:nvSpPr>
          <p:spPr bwMode="auto">
            <a:xfrm>
              <a:off x="6486525" y="5178425"/>
              <a:ext cx="17463" cy="20638"/>
            </a:xfrm>
            <a:custGeom>
              <a:avLst/>
              <a:gdLst>
                <a:gd name="T0" fmla="*/ 12 w 47"/>
                <a:gd name="T1" fmla="*/ 5 h 56"/>
                <a:gd name="T2" fmla="*/ 9 w 47"/>
                <a:gd name="T3" fmla="*/ 25 h 56"/>
                <a:gd name="T4" fmla="*/ 0 w 47"/>
                <a:gd name="T5" fmla="*/ 34 h 56"/>
                <a:gd name="T6" fmla="*/ 21 w 47"/>
                <a:gd name="T7" fmla="*/ 55 h 56"/>
                <a:gd name="T8" fmla="*/ 40 w 47"/>
                <a:gd name="T9" fmla="*/ 43 h 56"/>
                <a:gd name="T10" fmla="*/ 37 w 47"/>
                <a:gd name="T11" fmla="*/ 28 h 56"/>
                <a:gd name="T12" fmla="*/ 46 w 47"/>
                <a:gd name="T13" fmla="*/ 18 h 56"/>
                <a:gd name="T14" fmla="*/ 44 w 47"/>
                <a:gd name="T15" fmla="*/ 6 h 56"/>
                <a:gd name="T16" fmla="*/ 34 w 47"/>
                <a:gd name="T17" fmla="*/ 0 h 56"/>
                <a:gd name="T18" fmla="*/ 24 w 47"/>
                <a:gd name="T19" fmla="*/ 6 h 56"/>
                <a:gd name="T20" fmla="*/ 12 w 47"/>
                <a:gd name="T21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56">
                  <a:moveTo>
                    <a:pt x="12" y="5"/>
                  </a:moveTo>
                  <a:lnTo>
                    <a:pt x="9" y="25"/>
                  </a:lnTo>
                  <a:lnTo>
                    <a:pt x="0" y="34"/>
                  </a:lnTo>
                  <a:lnTo>
                    <a:pt x="21" y="55"/>
                  </a:lnTo>
                  <a:lnTo>
                    <a:pt x="40" y="43"/>
                  </a:lnTo>
                  <a:lnTo>
                    <a:pt x="37" y="28"/>
                  </a:lnTo>
                  <a:lnTo>
                    <a:pt x="46" y="18"/>
                  </a:lnTo>
                  <a:lnTo>
                    <a:pt x="44" y="6"/>
                  </a:lnTo>
                  <a:lnTo>
                    <a:pt x="34" y="0"/>
                  </a:lnTo>
                  <a:lnTo>
                    <a:pt x="24" y="6"/>
                  </a:lnTo>
                  <a:lnTo>
                    <a:pt x="12" y="5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63" name="Freeform 160"/>
            <p:cNvSpPr>
              <a:spLocks noChangeArrowheads="1"/>
            </p:cNvSpPr>
            <p:nvPr/>
          </p:nvSpPr>
          <p:spPr bwMode="auto">
            <a:xfrm>
              <a:off x="6427788" y="5202238"/>
              <a:ext cx="17462" cy="20637"/>
            </a:xfrm>
            <a:custGeom>
              <a:avLst/>
              <a:gdLst>
                <a:gd name="T0" fmla="*/ 2 w 49"/>
                <a:gd name="T1" fmla="*/ 5 h 56"/>
                <a:gd name="T2" fmla="*/ 0 w 49"/>
                <a:gd name="T3" fmla="*/ 29 h 56"/>
                <a:gd name="T4" fmla="*/ 16 w 49"/>
                <a:gd name="T5" fmla="*/ 51 h 56"/>
                <a:gd name="T6" fmla="*/ 25 w 49"/>
                <a:gd name="T7" fmla="*/ 55 h 56"/>
                <a:gd name="T8" fmla="*/ 48 w 49"/>
                <a:gd name="T9" fmla="*/ 35 h 56"/>
                <a:gd name="T10" fmla="*/ 39 w 49"/>
                <a:gd name="T11" fmla="*/ 31 h 56"/>
                <a:gd name="T12" fmla="*/ 28 w 49"/>
                <a:gd name="T13" fmla="*/ 8 h 56"/>
                <a:gd name="T14" fmla="*/ 11 w 49"/>
                <a:gd name="T15" fmla="*/ 0 h 56"/>
                <a:gd name="T16" fmla="*/ 2 w 49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6">
                  <a:moveTo>
                    <a:pt x="2" y="5"/>
                  </a:moveTo>
                  <a:lnTo>
                    <a:pt x="0" y="29"/>
                  </a:lnTo>
                  <a:lnTo>
                    <a:pt x="16" y="51"/>
                  </a:lnTo>
                  <a:lnTo>
                    <a:pt x="25" y="55"/>
                  </a:lnTo>
                  <a:lnTo>
                    <a:pt x="48" y="35"/>
                  </a:lnTo>
                  <a:lnTo>
                    <a:pt x="39" y="31"/>
                  </a:lnTo>
                  <a:lnTo>
                    <a:pt x="28" y="8"/>
                  </a:lnTo>
                  <a:lnTo>
                    <a:pt x="11" y="0"/>
                  </a:lnTo>
                  <a:lnTo>
                    <a:pt x="2" y="5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64" name="Freeform 161"/>
            <p:cNvSpPr>
              <a:spLocks noChangeArrowheads="1"/>
            </p:cNvSpPr>
            <p:nvPr/>
          </p:nvSpPr>
          <p:spPr bwMode="auto">
            <a:xfrm>
              <a:off x="6067425" y="4935538"/>
              <a:ext cx="223838" cy="415925"/>
            </a:xfrm>
            <a:custGeom>
              <a:avLst/>
              <a:gdLst>
                <a:gd name="T0" fmla="*/ 178 w 620"/>
                <a:gd name="T1" fmla="*/ 1137 h 1155"/>
                <a:gd name="T2" fmla="*/ 287 w 620"/>
                <a:gd name="T3" fmla="*/ 1107 h 1155"/>
                <a:gd name="T4" fmla="*/ 328 w 620"/>
                <a:gd name="T5" fmla="*/ 1044 h 1155"/>
                <a:gd name="T6" fmla="*/ 339 w 620"/>
                <a:gd name="T7" fmla="*/ 992 h 1155"/>
                <a:gd name="T8" fmla="*/ 362 w 620"/>
                <a:gd name="T9" fmla="*/ 952 h 1155"/>
                <a:gd name="T10" fmla="*/ 409 w 620"/>
                <a:gd name="T11" fmla="*/ 832 h 1155"/>
                <a:gd name="T12" fmla="*/ 475 w 620"/>
                <a:gd name="T13" fmla="*/ 671 h 1155"/>
                <a:gd name="T14" fmla="*/ 512 w 620"/>
                <a:gd name="T15" fmla="*/ 572 h 1155"/>
                <a:gd name="T16" fmla="*/ 541 w 620"/>
                <a:gd name="T17" fmla="*/ 460 h 1155"/>
                <a:gd name="T18" fmla="*/ 553 w 620"/>
                <a:gd name="T19" fmla="*/ 393 h 1155"/>
                <a:gd name="T20" fmla="*/ 562 w 620"/>
                <a:gd name="T21" fmla="*/ 339 h 1155"/>
                <a:gd name="T22" fmla="*/ 565 w 620"/>
                <a:gd name="T23" fmla="*/ 290 h 1155"/>
                <a:gd name="T24" fmla="*/ 600 w 620"/>
                <a:gd name="T25" fmla="*/ 335 h 1155"/>
                <a:gd name="T26" fmla="*/ 613 w 620"/>
                <a:gd name="T27" fmla="*/ 290 h 1155"/>
                <a:gd name="T28" fmla="*/ 599 w 620"/>
                <a:gd name="T29" fmla="*/ 232 h 1155"/>
                <a:gd name="T30" fmla="*/ 602 w 620"/>
                <a:gd name="T31" fmla="*/ 177 h 1155"/>
                <a:gd name="T32" fmla="*/ 584 w 620"/>
                <a:gd name="T33" fmla="*/ 70 h 1155"/>
                <a:gd name="T34" fmla="*/ 547 w 620"/>
                <a:gd name="T35" fmla="*/ 32 h 1155"/>
                <a:gd name="T36" fmla="*/ 533 w 620"/>
                <a:gd name="T37" fmla="*/ 29 h 1155"/>
                <a:gd name="T38" fmla="*/ 510 w 620"/>
                <a:gd name="T39" fmla="*/ 49 h 1155"/>
                <a:gd name="T40" fmla="*/ 504 w 620"/>
                <a:gd name="T41" fmla="*/ 89 h 1155"/>
                <a:gd name="T42" fmla="*/ 469 w 620"/>
                <a:gd name="T43" fmla="*/ 141 h 1155"/>
                <a:gd name="T44" fmla="*/ 448 w 620"/>
                <a:gd name="T45" fmla="*/ 139 h 1155"/>
                <a:gd name="T46" fmla="*/ 444 w 620"/>
                <a:gd name="T47" fmla="*/ 180 h 1155"/>
                <a:gd name="T48" fmla="*/ 415 w 620"/>
                <a:gd name="T49" fmla="*/ 194 h 1155"/>
                <a:gd name="T50" fmla="*/ 431 w 620"/>
                <a:gd name="T51" fmla="*/ 232 h 1155"/>
                <a:gd name="T52" fmla="*/ 385 w 620"/>
                <a:gd name="T53" fmla="*/ 257 h 1155"/>
                <a:gd name="T54" fmla="*/ 368 w 620"/>
                <a:gd name="T55" fmla="*/ 238 h 1155"/>
                <a:gd name="T56" fmla="*/ 362 w 620"/>
                <a:gd name="T57" fmla="*/ 278 h 1155"/>
                <a:gd name="T58" fmla="*/ 350 w 620"/>
                <a:gd name="T59" fmla="*/ 301 h 1155"/>
                <a:gd name="T60" fmla="*/ 341 w 620"/>
                <a:gd name="T61" fmla="*/ 271 h 1155"/>
                <a:gd name="T62" fmla="*/ 305 w 620"/>
                <a:gd name="T63" fmla="*/ 338 h 1155"/>
                <a:gd name="T64" fmla="*/ 281 w 620"/>
                <a:gd name="T65" fmla="*/ 307 h 1155"/>
                <a:gd name="T66" fmla="*/ 229 w 620"/>
                <a:gd name="T67" fmla="*/ 319 h 1155"/>
                <a:gd name="T68" fmla="*/ 220 w 620"/>
                <a:gd name="T69" fmla="*/ 330 h 1155"/>
                <a:gd name="T70" fmla="*/ 163 w 620"/>
                <a:gd name="T71" fmla="*/ 356 h 1155"/>
                <a:gd name="T72" fmla="*/ 123 w 620"/>
                <a:gd name="T73" fmla="*/ 362 h 1155"/>
                <a:gd name="T74" fmla="*/ 81 w 620"/>
                <a:gd name="T75" fmla="*/ 455 h 1155"/>
                <a:gd name="T76" fmla="*/ 90 w 620"/>
                <a:gd name="T77" fmla="*/ 517 h 1155"/>
                <a:gd name="T78" fmla="*/ 123 w 620"/>
                <a:gd name="T79" fmla="*/ 607 h 1155"/>
                <a:gd name="T80" fmla="*/ 110 w 620"/>
                <a:gd name="T81" fmla="*/ 674 h 1155"/>
                <a:gd name="T82" fmla="*/ 75 w 620"/>
                <a:gd name="T83" fmla="*/ 721 h 1155"/>
                <a:gd name="T84" fmla="*/ 24 w 620"/>
                <a:gd name="T85" fmla="*/ 780 h 1155"/>
                <a:gd name="T86" fmla="*/ 4 w 620"/>
                <a:gd name="T87" fmla="*/ 854 h 1155"/>
                <a:gd name="T88" fmla="*/ 26 w 620"/>
                <a:gd name="T89" fmla="*/ 928 h 1155"/>
                <a:gd name="T90" fmla="*/ 41 w 620"/>
                <a:gd name="T91" fmla="*/ 963 h 1155"/>
                <a:gd name="T92" fmla="*/ 24 w 620"/>
                <a:gd name="T93" fmla="*/ 1015 h 1155"/>
                <a:gd name="T94" fmla="*/ 36 w 620"/>
                <a:gd name="T95" fmla="*/ 1073 h 1155"/>
                <a:gd name="T96" fmla="*/ 75 w 620"/>
                <a:gd name="T97" fmla="*/ 1117 h 1155"/>
                <a:gd name="T98" fmla="*/ 116 w 620"/>
                <a:gd name="T99" fmla="*/ 1140 h 1155"/>
                <a:gd name="T100" fmla="*/ 484 w 620"/>
                <a:gd name="T101" fmla="*/ 82 h 1155"/>
                <a:gd name="T102" fmla="*/ 484 w 620"/>
                <a:gd name="T103" fmla="*/ 82 h 1155"/>
                <a:gd name="T104" fmla="*/ 481 w 620"/>
                <a:gd name="T105" fmla="*/ 115 h 1155"/>
                <a:gd name="T106" fmla="*/ 460 w 620"/>
                <a:gd name="T107" fmla="*/ 104 h 1155"/>
                <a:gd name="T108" fmla="*/ 446 w 620"/>
                <a:gd name="T109" fmla="*/ 116 h 1155"/>
                <a:gd name="T110" fmla="*/ 565 w 620"/>
                <a:gd name="T111" fmla="*/ 408 h 1155"/>
                <a:gd name="T112" fmla="*/ 576 w 620"/>
                <a:gd name="T113" fmla="*/ 405 h 1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20" h="1155">
                  <a:moveTo>
                    <a:pt x="131" y="1154"/>
                  </a:moveTo>
                  <a:lnTo>
                    <a:pt x="142" y="1146"/>
                  </a:lnTo>
                  <a:lnTo>
                    <a:pt x="159" y="1148"/>
                  </a:lnTo>
                  <a:lnTo>
                    <a:pt x="178" y="1137"/>
                  </a:lnTo>
                  <a:lnTo>
                    <a:pt x="194" y="1119"/>
                  </a:lnTo>
                  <a:lnTo>
                    <a:pt x="244" y="1114"/>
                  </a:lnTo>
                  <a:lnTo>
                    <a:pt x="260" y="1117"/>
                  </a:lnTo>
                  <a:lnTo>
                    <a:pt x="287" y="1107"/>
                  </a:lnTo>
                  <a:lnTo>
                    <a:pt x="293" y="1093"/>
                  </a:lnTo>
                  <a:lnTo>
                    <a:pt x="307" y="1091"/>
                  </a:lnTo>
                  <a:lnTo>
                    <a:pt x="316" y="1065"/>
                  </a:lnTo>
                  <a:lnTo>
                    <a:pt x="328" y="1044"/>
                  </a:lnTo>
                  <a:lnTo>
                    <a:pt x="328" y="1030"/>
                  </a:lnTo>
                  <a:lnTo>
                    <a:pt x="345" y="1020"/>
                  </a:lnTo>
                  <a:lnTo>
                    <a:pt x="344" y="995"/>
                  </a:lnTo>
                  <a:lnTo>
                    <a:pt x="339" y="992"/>
                  </a:lnTo>
                  <a:lnTo>
                    <a:pt x="351" y="983"/>
                  </a:lnTo>
                  <a:lnTo>
                    <a:pt x="357" y="957"/>
                  </a:lnTo>
                  <a:lnTo>
                    <a:pt x="356" y="952"/>
                  </a:lnTo>
                  <a:lnTo>
                    <a:pt x="362" y="952"/>
                  </a:lnTo>
                  <a:lnTo>
                    <a:pt x="377" y="928"/>
                  </a:lnTo>
                  <a:lnTo>
                    <a:pt x="388" y="874"/>
                  </a:lnTo>
                  <a:lnTo>
                    <a:pt x="397" y="844"/>
                  </a:lnTo>
                  <a:lnTo>
                    <a:pt x="409" y="832"/>
                  </a:lnTo>
                  <a:lnTo>
                    <a:pt x="417" y="798"/>
                  </a:lnTo>
                  <a:lnTo>
                    <a:pt x="438" y="760"/>
                  </a:lnTo>
                  <a:lnTo>
                    <a:pt x="460" y="694"/>
                  </a:lnTo>
                  <a:lnTo>
                    <a:pt x="475" y="671"/>
                  </a:lnTo>
                  <a:lnTo>
                    <a:pt x="475" y="642"/>
                  </a:lnTo>
                  <a:lnTo>
                    <a:pt x="490" y="611"/>
                  </a:lnTo>
                  <a:lnTo>
                    <a:pt x="493" y="601"/>
                  </a:lnTo>
                  <a:lnTo>
                    <a:pt x="512" y="572"/>
                  </a:lnTo>
                  <a:lnTo>
                    <a:pt x="521" y="526"/>
                  </a:lnTo>
                  <a:lnTo>
                    <a:pt x="529" y="492"/>
                  </a:lnTo>
                  <a:lnTo>
                    <a:pt x="536" y="485"/>
                  </a:lnTo>
                  <a:lnTo>
                    <a:pt x="541" y="460"/>
                  </a:lnTo>
                  <a:lnTo>
                    <a:pt x="533" y="448"/>
                  </a:lnTo>
                  <a:lnTo>
                    <a:pt x="538" y="428"/>
                  </a:lnTo>
                  <a:lnTo>
                    <a:pt x="555" y="405"/>
                  </a:lnTo>
                  <a:lnTo>
                    <a:pt x="553" y="393"/>
                  </a:lnTo>
                  <a:lnTo>
                    <a:pt x="564" y="379"/>
                  </a:lnTo>
                  <a:lnTo>
                    <a:pt x="562" y="359"/>
                  </a:lnTo>
                  <a:lnTo>
                    <a:pt x="555" y="353"/>
                  </a:lnTo>
                  <a:lnTo>
                    <a:pt x="562" y="339"/>
                  </a:lnTo>
                  <a:lnTo>
                    <a:pt x="561" y="319"/>
                  </a:lnTo>
                  <a:lnTo>
                    <a:pt x="555" y="315"/>
                  </a:lnTo>
                  <a:lnTo>
                    <a:pt x="555" y="296"/>
                  </a:lnTo>
                  <a:lnTo>
                    <a:pt x="565" y="290"/>
                  </a:lnTo>
                  <a:lnTo>
                    <a:pt x="573" y="296"/>
                  </a:lnTo>
                  <a:lnTo>
                    <a:pt x="576" y="313"/>
                  </a:lnTo>
                  <a:lnTo>
                    <a:pt x="590" y="332"/>
                  </a:lnTo>
                  <a:lnTo>
                    <a:pt x="600" y="335"/>
                  </a:lnTo>
                  <a:lnTo>
                    <a:pt x="606" y="324"/>
                  </a:lnTo>
                  <a:lnTo>
                    <a:pt x="606" y="310"/>
                  </a:lnTo>
                  <a:lnTo>
                    <a:pt x="611" y="306"/>
                  </a:lnTo>
                  <a:lnTo>
                    <a:pt x="613" y="290"/>
                  </a:lnTo>
                  <a:lnTo>
                    <a:pt x="619" y="286"/>
                  </a:lnTo>
                  <a:lnTo>
                    <a:pt x="619" y="269"/>
                  </a:lnTo>
                  <a:lnTo>
                    <a:pt x="602" y="248"/>
                  </a:lnTo>
                  <a:lnTo>
                    <a:pt x="599" y="232"/>
                  </a:lnTo>
                  <a:lnTo>
                    <a:pt x="603" y="225"/>
                  </a:lnTo>
                  <a:lnTo>
                    <a:pt x="603" y="208"/>
                  </a:lnTo>
                  <a:lnTo>
                    <a:pt x="597" y="185"/>
                  </a:lnTo>
                  <a:lnTo>
                    <a:pt x="602" y="177"/>
                  </a:lnTo>
                  <a:lnTo>
                    <a:pt x="603" y="134"/>
                  </a:lnTo>
                  <a:lnTo>
                    <a:pt x="591" y="119"/>
                  </a:lnTo>
                  <a:lnTo>
                    <a:pt x="590" y="82"/>
                  </a:lnTo>
                  <a:lnTo>
                    <a:pt x="584" y="70"/>
                  </a:lnTo>
                  <a:lnTo>
                    <a:pt x="577" y="73"/>
                  </a:lnTo>
                  <a:lnTo>
                    <a:pt x="562" y="55"/>
                  </a:lnTo>
                  <a:lnTo>
                    <a:pt x="561" y="38"/>
                  </a:lnTo>
                  <a:lnTo>
                    <a:pt x="547" y="32"/>
                  </a:lnTo>
                  <a:lnTo>
                    <a:pt x="555" y="15"/>
                  </a:lnTo>
                  <a:lnTo>
                    <a:pt x="550" y="0"/>
                  </a:lnTo>
                  <a:lnTo>
                    <a:pt x="529" y="18"/>
                  </a:lnTo>
                  <a:lnTo>
                    <a:pt x="533" y="29"/>
                  </a:lnTo>
                  <a:lnTo>
                    <a:pt x="519" y="40"/>
                  </a:lnTo>
                  <a:lnTo>
                    <a:pt x="506" y="31"/>
                  </a:lnTo>
                  <a:lnTo>
                    <a:pt x="496" y="31"/>
                  </a:lnTo>
                  <a:lnTo>
                    <a:pt x="510" y="49"/>
                  </a:lnTo>
                  <a:lnTo>
                    <a:pt x="510" y="58"/>
                  </a:lnTo>
                  <a:lnTo>
                    <a:pt x="521" y="69"/>
                  </a:lnTo>
                  <a:lnTo>
                    <a:pt x="521" y="73"/>
                  </a:lnTo>
                  <a:lnTo>
                    <a:pt x="504" y="89"/>
                  </a:lnTo>
                  <a:lnTo>
                    <a:pt x="504" y="113"/>
                  </a:lnTo>
                  <a:lnTo>
                    <a:pt x="493" y="128"/>
                  </a:lnTo>
                  <a:lnTo>
                    <a:pt x="483" y="125"/>
                  </a:lnTo>
                  <a:lnTo>
                    <a:pt x="469" y="141"/>
                  </a:lnTo>
                  <a:lnTo>
                    <a:pt x="467" y="154"/>
                  </a:lnTo>
                  <a:lnTo>
                    <a:pt x="457" y="162"/>
                  </a:lnTo>
                  <a:lnTo>
                    <a:pt x="449" y="156"/>
                  </a:lnTo>
                  <a:lnTo>
                    <a:pt x="448" y="139"/>
                  </a:lnTo>
                  <a:lnTo>
                    <a:pt x="440" y="134"/>
                  </a:lnTo>
                  <a:lnTo>
                    <a:pt x="429" y="145"/>
                  </a:lnTo>
                  <a:lnTo>
                    <a:pt x="428" y="164"/>
                  </a:lnTo>
                  <a:lnTo>
                    <a:pt x="444" y="180"/>
                  </a:lnTo>
                  <a:lnTo>
                    <a:pt x="448" y="188"/>
                  </a:lnTo>
                  <a:lnTo>
                    <a:pt x="441" y="193"/>
                  </a:lnTo>
                  <a:lnTo>
                    <a:pt x="434" y="191"/>
                  </a:lnTo>
                  <a:lnTo>
                    <a:pt x="415" y="194"/>
                  </a:lnTo>
                  <a:lnTo>
                    <a:pt x="420" y="209"/>
                  </a:lnTo>
                  <a:lnTo>
                    <a:pt x="435" y="214"/>
                  </a:lnTo>
                  <a:lnTo>
                    <a:pt x="437" y="225"/>
                  </a:lnTo>
                  <a:lnTo>
                    <a:pt x="431" y="232"/>
                  </a:lnTo>
                  <a:lnTo>
                    <a:pt x="423" y="223"/>
                  </a:lnTo>
                  <a:lnTo>
                    <a:pt x="411" y="228"/>
                  </a:lnTo>
                  <a:lnTo>
                    <a:pt x="408" y="238"/>
                  </a:lnTo>
                  <a:lnTo>
                    <a:pt x="385" y="257"/>
                  </a:lnTo>
                  <a:lnTo>
                    <a:pt x="385" y="238"/>
                  </a:lnTo>
                  <a:lnTo>
                    <a:pt x="389" y="234"/>
                  </a:lnTo>
                  <a:lnTo>
                    <a:pt x="383" y="225"/>
                  </a:lnTo>
                  <a:lnTo>
                    <a:pt x="368" y="238"/>
                  </a:lnTo>
                  <a:lnTo>
                    <a:pt x="377" y="245"/>
                  </a:lnTo>
                  <a:lnTo>
                    <a:pt x="374" y="251"/>
                  </a:lnTo>
                  <a:lnTo>
                    <a:pt x="356" y="263"/>
                  </a:lnTo>
                  <a:lnTo>
                    <a:pt x="362" y="278"/>
                  </a:lnTo>
                  <a:lnTo>
                    <a:pt x="373" y="281"/>
                  </a:lnTo>
                  <a:lnTo>
                    <a:pt x="373" y="289"/>
                  </a:lnTo>
                  <a:lnTo>
                    <a:pt x="362" y="292"/>
                  </a:lnTo>
                  <a:lnTo>
                    <a:pt x="350" y="301"/>
                  </a:lnTo>
                  <a:lnTo>
                    <a:pt x="347" y="290"/>
                  </a:lnTo>
                  <a:lnTo>
                    <a:pt x="339" y="289"/>
                  </a:lnTo>
                  <a:lnTo>
                    <a:pt x="347" y="275"/>
                  </a:lnTo>
                  <a:lnTo>
                    <a:pt x="341" y="271"/>
                  </a:lnTo>
                  <a:lnTo>
                    <a:pt x="310" y="295"/>
                  </a:lnTo>
                  <a:lnTo>
                    <a:pt x="305" y="319"/>
                  </a:lnTo>
                  <a:lnTo>
                    <a:pt x="310" y="329"/>
                  </a:lnTo>
                  <a:lnTo>
                    <a:pt x="305" y="338"/>
                  </a:lnTo>
                  <a:lnTo>
                    <a:pt x="295" y="335"/>
                  </a:lnTo>
                  <a:lnTo>
                    <a:pt x="289" y="329"/>
                  </a:lnTo>
                  <a:lnTo>
                    <a:pt x="289" y="309"/>
                  </a:lnTo>
                  <a:lnTo>
                    <a:pt x="281" y="307"/>
                  </a:lnTo>
                  <a:lnTo>
                    <a:pt x="261" y="327"/>
                  </a:lnTo>
                  <a:lnTo>
                    <a:pt x="241" y="312"/>
                  </a:lnTo>
                  <a:lnTo>
                    <a:pt x="237" y="318"/>
                  </a:lnTo>
                  <a:lnTo>
                    <a:pt x="229" y="319"/>
                  </a:lnTo>
                  <a:lnTo>
                    <a:pt x="232" y="342"/>
                  </a:lnTo>
                  <a:lnTo>
                    <a:pt x="226" y="341"/>
                  </a:lnTo>
                  <a:lnTo>
                    <a:pt x="220" y="342"/>
                  </a:lnTo>
                  <a:lnTo>
                    <a:pt x="220" y="330"/>
                  </a:lnTo>
                  <a:lnTo>
                    <a:pt x="212" y="327"/>
                  </a:lnTo>
                  <a:lnTo>
                    <a:pt x="203" y="339"/>
                  </a:lnTo>
                  <a:lnTo>
                    <a:pt x="195" y="327"/>
                  </a:lnTo>
                  <a:lnTo>
                    <a:pt x="163" y="356"/>
                  </a:lnTo>
                  <a:lnTo>
                    <a:pt x="154" y="358"/>
                  </a:lnTo>
                  <a:lnTo>
                    <a:pt x="148" y="352"/>
                  </a:lnTo>
                  <a:lnTo>
                    <a:pt x="131" y="350"/>
                  </a:lnTo>
                  <a:lnTo>
                    <a:pt x="123" y="362"/>
                  </a:lnTo>
                  <a:lnTo>
                    <a:pt x="127" y="387"/>
                  </a:lnTo>
                  <a:lnTo>
                    <a:pt x="102" y="425"/>
                  </a:lnTo>
                  <a:lnTo>
                    <a:pt x="104" y="431"/>
                  </a:lnTo>
                  <a:lnTo>
                    <a:pt x="81" y="455"/>
                  </a:lnTo>
                  <a:lnTo>
                    <a:pt x="81" y="468"/>
                  </a:lnTo>
                  <a:lnTo>
                    <a:pt x="93" y="478"/>
                  </a:lnTo>
                  <a:lnTo>
                    <a:pt x="82" y="494"/>
                  </a:lnTo>
                  <a:lnTo>
                    <a:pt x="90" y="517"/>
                  </a:lnTo>
                  <a:lnTo>
                    <a:pt x="88" y="537"/>
                  </a:lnTo>
                  <a:lnTo>
                    <a:pt x="111" y="579"/>
                  </a:lnTo>
                  <a:lnTo>
                    <a:pt x="110" y="592"/>
                  </a:lnTo>
                  <a:lnTo>
                    <a:pt x="123" y="607"/>
                  </a:lnTo>
                  <a:lnTo>
                    <a:pt x="123" y="614"/>
                  </a:lnTo>
                  <a:lnTo>
                    <a:pt x="113" y="627"/>
                  </a:lnTo>
                  <a:lnTo>
                    <a:pt x="117" y="637"/>
                  </a:lnTo>
                  <a:lnTo>
                    <a:pt x="110" y="674"/>
                  </a:lnTo>
                  <a:lnTo>
                    <a:pt x="93" y="685"/>
                  </a:lnTo>
                  <a:lnTo>
                    <a:pt x="88" y="706"/>
                  </a:lnTo>
                  <a:lnTo>
                    <a:pt x="79" y="708"/>
                  </a:lnTo>
                  <a:lnTo>
                    <a:pt x="75" y="721"/>
                  </a:lnTo>
                  <a:lnTo>
                    <a:pt x="59" y="734"/>
                  </a:lnTo>
                  <a:lnTo>
                    <a:pt x="58" y="764"/>
                  </a:lnTo>
                  <a:lnTo>
                    <a:pt x="49" y="775"/>
                  </a:lnTo>
                  <a:lnTo>
                    <a:pt x="24" y="780"/>
                  </a:lnTo>
                  <a:lnTo>
                    <a:pt x="20" y="787"/>
                  </a:lnTo>
                  <a:lnTo>
                    <a:pt x="21" y="815"/>
                  </a:lnTo>
                  <a:lnTo>
                    <a:pt x="3" y="833"/>
                  </a:lnTo>
                  <a:lnTo>
                    <a:pt x="4" y="854"/>
                  </a:lnTo>
                  <a:lnTo>
                    <a:pt x="0" y="867"/>
                  </a:lnTo>
                  <a:lnTo>
                    <a:pt x="3" y="877"/>
                  </a:lnTo>
                  <a:lnTo>
                    <a:pt x="4" y="903"/>
                  </a:lnTo>
                  <a:lnTo>
                    <a:pt x="26" y="928"/>
                  </a:lnTo>
                  <a:lnTo>
                    <a:pt x="23" y="946"/>
                  </a:lnTo>
                  <a:lnTo>
                    <a:pt x="26" y="958"/>
                  </a:lnTo>
                  <a:lnTo>
                    <a:pt x="36" y="965"/>
                  </a:lnTo>
                  <a:lnTo>
                    <a:pt x="41" y="963"/>
                  </a:lnTo>
                  <a:lnTo>
                    <a:pt x="36" y="968"/>
                  </a:lnTo>
                  <a:lnTo>
                    <a:pt x="20" y="972"/>
                  </a:lnTo>
                  <a:lnTo>
                    <a:pt x="21" y="989"/>
                  </a:lnTo>
                  <a:lnTo>
                    <a:pt x="24" y="1015"/>
                  </a:lnTo>
                  <a:lnTo>
                    <a:pt x="21" y="1050"/>
                  </a:lnTo>
                  <a:lnTo>
                    <a:pt x="27" y="1056"/>
                  </a:lnTo>
                  <a:lnTo>
                    <a:pt x="27" y="1067"/>
                  </a:lnTo>
                  <a:lnTo>
                    <a:pt x="36" y="1073"/>
                  </a:lnTo>
                  <a:lnTo>
                    <a:pt x="47" y="1090"/>
                  </a:lnTo>
                  <a:lnTo>
                    <a:pt x="56" y="1094"/>
                  </a:lnTo>
                  <a:lnTo>
                    <a:pt x="64" y="1105"/>
                  </a:lnTo>
                  <a:lnTo>
                    <a:pt x="75" y="1117"/>
                  </a:lnTo>
                  <a:lnTo>
                    <a:pt x="85" y="1114"/>
                  </a:lnTo>
                  <a:lnTo>
                    <a:pt x="90" y="1119"/>
                  </a:lnTo>
                  <a:lnTo>
                    <a:pt x="102" y="1122"/>
                  </a:lnTo>
                  <a:lnTo>
                    <a:pt x="116" y="1140"/>
                  </a:lnTo>
                  <a:lnTo>
                    <a:pt x="127" y="1142"/>
                  </a:lnTo>
                  <a:lnTo>
                    <a:pt x="127" y="1149"/>
                  </a:lnTo>
                  <a:lnTo>
                    <a:pt x="131" y="1154"/>
                  </a:lnTo>
                  <a:close/>
                  <a:moveTo>
                    <a:pt x="484" y="82"/>
                  </a:moveTo>
                  <a:lnTo>
                    <a:pt x="481" y="76"/>
                  </a:lnTo>
                  <a:lnTo>
                    <a:pt x="495" y="63"/>
                  </a:lnTo>
                  <a:lnTo>
                    <a:pt x="495" y="69"/>
                  </a:lnTo>
                  <a:lnTo>
                    <a:pt x="484" y="82"/>
                  </a:lnTo>
                  <a:close/>
                  <a:moveTo>
                    <a:pt x="480" y="108"/>
                  </a:moveTo>
                  <a:lnTo>
                    <a:pt x="481" y="104"/>
                  </a:lnTo>
                  <a:lnTo>
                    <a:pt x="484" y="110"/>
                  </a:lnTo>
                  <a:lnTo>
                    <a:pt x="481" y="115"/>
                  </a:lnTo>
                  <a:lnTo>
                    <a:pt x="480" y="108"/>
                  </a:lnTo>
                  <a:close/>
                  <a:moveTo>
                    <a:pt x="454" y="104"/>
                  </a:moveTo>
                  <a:lnTo>
                    <a:pt x="457" y="101"/>
                  </a:lnTo>
                  <a:lnTo>
                    <a:pt x="460" y="104"/>
                  </a:lnTo>
                  <a:lnTo>
                    <a:pt x="467" y="110"/>
                  </a:lnTo>
                  <a:lnTo>
                    <a:pt x="464" y="125"/>
                  </a:lnTo>
                  <a:lnTo>
                    <a:pt x="457" y="118"/>
                  </a:lnTo>
                  <a:lnTo>
                    <a:pt x="446" y="116"/>
                  </a:lnTo>
                  <a:lnTo>
                    <a:pt x="454" y="104"/>
                  </a:lnTo>
                  <a:close/>
                  <a:moveTo>
                    <a:pt x="564" y="429"/>
                  </a:moveTo>
                  <a:lnTo>
                    <a:pt x="564" y="419"/>
                  </a:lnTo>
                  <a:lnTo>
                    <a:pt x="565" y="408"/>
                  </a:lnTo>
                  <a:lnTo>
                    <a:pt x="570" y="400"/>
                  </a:lnTo>
                  <a:lnTo>
                    <a:pt x="574" y="400"/>
                  </a:lnTo>
                  <a:lnTo>
                    <a:pt x="581" y="391"/>
                  </a:lnTo>
                  <a:lnTo>
                    <a:pt x="576" y="405"/>
                  </a:lnTo>
                  <a:lnTo>
                    <a:pt x="571" y="414"/>
                  </a:lnTo>
                  <a:lnTo>
                    <a:pt x="564" y="429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65" name="Freeform 162"/>
            <p:cNvSpPr>
              <a:spLocks noChangeArrowheads="1"/>
            </p:cNvSpPr>
            <p:nvPr/>
          </p:nvSpPr>
          <p:spPr bwMode="auto">
            <a:xfrm>
              <a:off x="5705475" y="4891088"/>
              <a:ext cx="306388" cy="492125"/>
            </a:xfrm>
            <a:custGeom>
              <a:avLst/>
              <a:gdLst>
                <a:gd name="T0" fmla="*/ 151 w 851"/>
                <a:gd name="T1" fmla="*/ 850 h 1366"/>
                <a:gd name="T2" fmla="*/ 171 w 851"/>
                <a:gd name="T3" fmla="*/ 804 h 1366"/>
                <a:gd name="T4" fmla="*/ 185 w 851"/>
                <a:gd name="T5" fmla="*/ 743 h 1366"/>
                <a:gd name="T6" fmla="*/ 186 w 851"/>
                <a:gd name="T7" fmla="*/ 697 h 1366"/>
                <a:gd name="T8" fmla="*/ 192 w 851"/>
                <a:gd name="T9" fmla="*/ 648 h 1366"/>
                <a:gd name="T10" fmla="*/ 203 w 851"/>
                <a:gd name="T11" fmla="*/ 581 h 1366"/>
                <a:gd name="T12" fmla="*/ 208 w 851"/>
                <a:gd name="T13" fmla="*/ 521 h 1366"/>
                <a:gd name="T14" fmla="*/ 127 w 851"/>
                <a:gd name="T15" fmla="*/ 492 h 1366"/>
                <a:gd name="T16" fmla="*/ 53 w 851"/>
                <a:gd name="T17" fmla="*/ 464 h 1366"/>
                <a:gd name="T18" fmla="*/ 0 w 851"/>
                <a:gd name="T19" fmla="*/ 391 h 1366"/>
                <a:gd name="T20" fmla="*/ 153 w 851"/>
                <a:gd name="T21" fmla="*/ 325 h 1366"/>
                <a:gd name="T22" fmla="*/ 255 w 851"/>
                <a:gd name="T23" fmla="*/ 308 h 1366"/>
                <a:gd name="T24" fmla="*/ 293 w 851"/>
                <a:gd name="T25" fmla="*/ 331 h 1366"/>
                <a:gd name="T26" fmla="*/ 347 w 851"/>
                <a:gd name="T27" fmla="*/ 363 h 1366"/>
                <a:gd name="T28" fmla="*/ 315 w 851"/>
                <a:gd name="T29" fmla="*/ 448 h 1366"/>
                <a:gd name="T30" fmla="*/ 362 w 851"/>
                <a:gd name="T31" fmla="*/ 513 h 1366"/>
                <a:gd name="T32" fmla="*/ 397 w 851"/>
                <a:gd name="T33" fmla="*/ 555 h 1366"/>
                <a:gd name="T34" fmla="*/ 413 w 851"/>
                <a:gd name="T35" fmla="*/ 467 h 1366"/>
                <a:gd name="T36" fmla="*/ 439 w 851"/>
                <a:gd name="T37" fmla="*/ 402 h 1366"/>
                <a:gd name="T38" fmla="*/ 451 w 851"/>
                <a:gd name="T39" fmla="*/ 373 h 1366"/>
                <a:gd name="T40" fmla="*/ 429 w 851"/>
                <a:gd name="T41" fmla="*/ 304 h 1366"/>
                <a:gd name="T42" fmla="*/ 371 w 851"/>
                <a:gd name="T43" fmla="*/ 243 h 1366"/>
                <a:gd name="T44" fmla="*/ 443 w 851"/>
                <a:gd name="T45" fmla="*/ 78 h 1366"/>
                <a:gd name="T46" fmla="*/ 480 w 851"/>
                <a:gd name="T47" fmla="*/ 87 h 1366"/>
                <a:gd name="T48" fmla="*/ 538 w 851"/>
                <a:gd name="T49" fmla="*/ 84 h 1366"/>
                <a:gd name="T50" fmla="*/ 573 w 851"/>
                <a:gd name="T51" fmla="*/ 87 h 1366"/>
                <a:gd name="T52" fmla="*/ 625 w 851"/>
                <a:gd name="T53" fmla="*/ 64 h 1366"/>
                <a:gd name="T54" fmla="*/ 683 w 851"/>
                <a:gd name="T55" fmla="*/ 67 h 1366"/>
                <a:gd name="T56" fmla="*/ 750 w 851"/>
                <a:gd name="T57" fmla="*/ 44 h 1366"/>
                <a:gd name="T58" fmla="*/ 819 w 851"/>
                <a:gd name="T59" fmla="*/ 6 h 1366"/>
                <a:gd name="T60" fmla="*/ 847 w 851"/>
                <a:gd name="T61" fmla="*/ 23 h 1366"/>
                <a:gd name="T62" fmla="*/ 831 w 851"/>
                <a:gd name="T63" fmla="*/ 75 h 1366"/>
                <a:gd name="T64" fmla="*/ 835 w 851"/>
                <a:gd name="T65" fmla="*/ 137 h 1366"/>
                <a:gd name="T66" fmla="*/ 835 w 851"/>
                <a:gd name="T67" fmla="*/ 212 h 1366"/>
                <a:gd name="T68" fmla="*/ 818 w 851"/>
                <a:gd name="T69" fmla="*/ 298 h 1366"/>
                <a:gd name="T70" fmla="*/ 847 w 851"/>
                <a:gd name="T71" fmla="*/ 344 h 1366"/>
                <a:gd name="T72" fmla="*/ 822 w 851"/>
                <a:gd name="T73" fmla="*/ 376 h 1366"/>
                <a:gd name="T74" fmla="*/ 819 w 851"/>
                <a:gd name="T75" fmla="*/ 400 h 1366"/>
                <a:gd name="T76" fmla="*/ 773 w 851"/>
                <a:gd name="T77" fmla="*/ 474 h 1366"/>
                <a:gd name="T78" fmla="*/ 695 w 851"/>
                <a:gd name="T79" fmla="*/ 532 h 1366"/>
                <a:gd name="T80" fmla="*/ 567 w 851"/>
                <a:gd name="T81" fmla="*/ 594 h 1366"/>
                <a:gd name="T82" fmla="*/ 523 w 851"/>
                <a:gd name="T83" fmla="*/ 614 h 1366"/>
                <a:gd name="T84" fmla="*/ 474 w 851"/>
                <a:gd name="T85" fmla="*/ 678 h 1366"/>
                <a:gd name="T86" fmla="*/ 396 w 851"/>
                <a:gd name="T87" fmla="*/ 729 h 1366"/>
                <a:gd name="T88" fmla="*/ 341 w 851"/>
                <a:gd name="T89" fmla="*/ 758 h 1366"/>
                <a:gd name="T90" fmla="*/ 333 w 851"/>
                <a:gd name="T91" fmla="*/ 796 h 1366"/>
                <a:gd name="T92" fmla="*/ 341 w 851"/>
                <a:gd name="T93" fmla="*/ 873 h 1366"/>
                <a:gd name="T94" fmla="*/ 364 w 851"/>
                <a:gd name="T95" fmla="*/ 978 h 1366"/>
                <a:gd name="T96" fmla="*/ 385 w 851"/>
                <a:gd name="T97" fmla="*/ 978 h 1366"/>
                <a:gd name="T98" fmla="*/ 384 w 851"/>
                <a:gd name="T99" fmla="*/ 1033 h 1366"/>
                <a:gd name="T100" fmla="*/ 361 w 851"/>
                <a:gd name="T101" fmla="*/ 1099 h 1366"/>
                <a:gd name="T102" fmla="*/ 364 w 851"/>
                <a:gd name="T103" fmla="*/ 1151 h 1366"/>
                <a:gd name="T104" fmla="*/ 162 w 851"/>
                <a:gd name="T105" fmla="*/ 1252 h 1366"/>
                <a:gd name="T106" fmla="*/ 124 w 851"/>
                <a:gd name="T107" fmla="*/ 1294 h 1366"/>
                <a:gd name="T108" fmla="*/ 153 w 851"/>
                <a:gd name="T109" fmla="*/ 1322 h 1366"/>
                <a:gd name="T110" fmla="*/ 151 w 851"/>
                <a:gd name="T111" fmla="*/ 1351 h 1366"/>
                <a:gd name="T112" fmla="*/ 96 w 851"/>
                <a:gd name="T113" fmla="*/ 1352 h 1366"/>
                <a:gd name="T114" fmla="*/ 89 w 851"/>
                <a:gd name="T115" fmla="*/ 1304 h 1366"/>
                <a:gd name="T116" fmla="*/ 87 w 851"/>
                <a:gd name="T117" fmla="*/ 1221 h 1366"/>
                <a:gd name="T118" fmla="*/ 78 w 851"/>
                <a:gd name="T119" fmla="*/ 1103 h 1366"/>
                <a:gd name="T120" fmla="*/ 56 w 851"/>
                <a:gd name="T121" fmla="*/ 999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51" h="1366">
                  <a:moveTo>
                    <a:pt x="56" y="999"/>
                  </a:moveTo>
                  <a:lnTo>
                    <a:pt x="145" y="911"/>
                  </a:lnTo>
                  <a:lnTo>
                    <a:pt x="147" y="883"/>
                  </a:lnTo>
                  <a:lnTo>
                    <a:pt x="151" y="874"/>
                  </a:lnTo>
                  <a:lnTo>
                    <a:pt x="151" y="850"/>
                  </a:lnTo>
                  <a:lnTo>
                    <a:pt x="157" y="839"/>
                  </a:lnTo>
                  <a:lnTo>
                    <a:pt x="153" y="825"/>
                  </a:lnTo>
                  <a:lnTo>
                    <a:pt x="154" y="814"/>
                  </a:lnTo>
                  <a:lnTo>
                    <a:pt x="166" y="813"/>
                  </a:lnTo>
                  <a:lnTo>
                    <a:pt x="171" y="804"/>
                  </a:lnTo>
                  <a:lnTo>
                    <a:pt x="186" y="791"/>
                  </a:lnTo>
                  <a:lnTo>
                    <a:pt x="197" y="776"/>
                  </a:lnTo>
                  <a:lnTo>
                    <a:pt x="194" y="765"/>
                  </a:lnTo>
                  <a:lnTo>
                    <a:pt x="185" y="758"/>
                  </a:lnTo>
                  <a:lnTo>
                    <a:pt x="185" y="743"/>
                  </a:lnTo>
                  <a:lnTo>
                    <a:pt x="194" y="736"/>
                  </a:lnTo>
                  <a:lnTo>
                    <a:pt x="189" y="723"/>
                  </a:lnTo>
                  <a:lnTo>
                    <a:pt x="176" y="710"/>
                  </a:lnTo>
                  <a:lnTo>
                    <a:pt x="176" y="701"/>
                  </a:lnTo>
                  <a:lnTo>
                    <a:pt x="186" y="697"/>
                  </a:lnTo>
                  <a:lnTo>
                    <a:pt x="188" y="681"/>
                  </a:lnTo>
                  <a:lnTo>
                    <a:pt x="188" y="668"/>
                  </a:lnTo>
                  <a:lnTo>
                    <a:pt x="200" y="659"/>
                  </a:lnTo>
                  <a:lnTo>
                    <a:pt x="206" y="646"/>
                  </a:lnTo>
                  <a:lnTo>
                    <a:pt x="192" y="648"/>
                  </a:lnTo>
                  <a:lnTo>
                    <a:pt x="186" y="640"/>
                  </a:lnTo>
                  <a:lnTo>
                    <a:pt x="194" y="626"/>
                  </a:lnTo>
                  <a:lnTo>
                    <a:pt x="197" y="602"/>
                  </a:lnTo>
                  <a:lnTo>
                    <a:pt x="203" y="590"/>
                  </a:lnTo>
                  <a:lnTo>
                    <a:pt x="203" y="581"/>
                  </a:lnTo>
                  <a:lnTo>
                    <a:pt x="202" y="570"/>
                  </a:lnTo>
                  <a:lnTo>
                    <a:pt x="205" y="559"/>
                  </a:lnTo>
                  <a:lnTo>
                    <a:pt x="202" y="547"/>
                  </a:lnTo>
                  <a:lnTo>
                    <a:pt x="209" y="535"/>
                  </a:lnTo>
                  <a:lnTo>
                    <a:pt x="208" y="521"/>
                  </a:lnTo>
                  <a:lnTo>
                    <a:pt x="189" y="519"/>
                  </a:lnTo>
                  <a:lnTo>
                    <a:pt x="182" y="509"/>
                  </a:lnTo>
                  <a:lnTo>
                    <a:pt x="166" y="496"/>
                  </a:lnTo>
                  <a:lnTo>
                    <a:pt x="142" y="495"/>
                  </a:lnTo>
                  <a:lnTo>
                    <a:pt x="127" y="492"/>
                  </a:lnTo>
                  <a:lnTo>
                    <a:pt x="113" y="474"/>
                  </a:lnTo>
                  <a:lnTo>
                    <a:pt x="90" y="461"/>
                  </a:lnTo>
                  <a:lnTo>
                    <a:pt x="67" y="455"/>
                  </a:lnTo>
                  <a:lnTo>
                    <a:pt x="63" y="463"/>
                  </a:lnTo>
                  <a:lnTo>
                    <a:pt x="53" y="464"/>
                  </a:lnTo>
                  <a:lnTo>
                    <a:pt x="49" y="457"/>
                  </a:lnTo>
                  <a:lnTo>
                    <a:pt x="37" y="455"/>
                  </a:lnTo>
                  <a:lnTo>
                    <a:pt x="9" y="454"/>
                  </a:lnTo>
                  <a:lnTo>
                    <a:pt x="6" y="415"/>
                  </a:lnTo>
                  <a:lnTo>
                    <a:pt x="0" y="391"/>
                  </a:lnTo>
                  <a:lnTo>
                    <a:pt x="7" y="379"/>
                  </a:lnTo>
                  <a:lnTo>
                    <a:pt x="38" y="362"/>
                  </a:lnTo>
                  <a:lnTo>
                    <a:pt x="55" y="362"/>
                  </a:lnTo>
                  <a:lnTo>
                    <a:pt x="137" y="328"/>
                  </a:lnTo>
                  <a:lnTo>
                    <a:pt x="153" y="325"/>
                  </a:lnTo>
                  <a:lnTo>
                    <a:pt x="202" y="305"/>
                  </a:lnTo>
                  <a:lnTo>
                    <a:pt x="225" y="298"/>
                  </a:lnTo>
                  <a:lnTo>
                    <a:pt x="248" y="292"/>
                  </a:lnTo>
                  <a:lnTo>
                    <a:pt x="252" y="301"/>
                  </a:lnTo>
                  <a:lnTo>
                    <a:pt x="255" y="308"/>
                  </a:lnTo>
                  <a:lnTo>
                    <a:pt x="263" y="316"/>
                  </a:lnTo>
                  <a:lnTo>
                    <a:pt x="264" y="327"/>
                  </a:lnTo>
                  <a:lnTo>
                    <a:pt x="277" y="334"/>
                  </a:lnTo>
                  <a:lnTo>
                    <a:pt x="284" y="331"/>
                  </a:lnTo>
                  <a:lnTo>
                    <a:pt x="293" y="331"/>
                  </a:lnTo>
                  <a:lnTo>
                    <a:pt x="301" y="324"/>
                  </a:lnTo>
                  <a:lnTo>
                    <a:pt x="318" y="322"/>
                  </a:lnTo>
                  <a:lnTo>
                    <a:pt x="339" y="328"/>
                  </a:lnTo>
                  <a:lnTo>
                    <a:pt x="347" y="341"/>
                  </a:lnTo>
                  <a:lnTo>
                    <a:pt x="347" y="363"/>
                  </a:lnTo>
                  <a:lnTo>
                    <a:pt x="345" y="382"/>
                  </a:lnTo>
                  <a:lnTo>
                    <a:pt x="329" y="400"/>
                  </a:lnTo>
                  <a:lnTo>
                    <a:pt x="324" y="418"/>
                  </a:lnTo>
                  <a:lnTo>
                    <a:pt x="313" y="434"/>
                  </a:lnTo>
                  <a:lnTo>
                    <a:pt x="315" y="448"/>
                  </a:lnTo>
                  <a:lnTo>
                    <a:pt x="322" y="464"/>
                  </a:lnTo>
                  <a:lnTo>
                    <a:pt x="324" y="478"/>
                  </a:lnTo>
                  <a:lnTo>
                    <a:pt x="338" y="495"/>
                  </a:lnTo>
                  <a:lnTo>
                    <a:pt x="351" y="507"/>
                  </a:lnTo>
                  <a:lnTo>
                    <a:pt x="362" y="513"/>
                  </a:lnTo>
                  <a:lnTo>
                    <a:pt x="371" y="521"/>
                  </a:lnTo>
                  <a:lnTo>
                    <a:pt x="382" y="536"/>
                  </a:lnTo>
                  <a:lnTo>
                    <a:pt x="376" y="545"/>
                  </a:lnTo>
                  <a:lnTo>
                    <a:pt x="380" y="558"/>
                  </a:lnTo>
                  <a:lnTo>
                    <a:pt x="397" y="555"/>
                  </a:lnTo>
                  <a:lnTo>
                    <a:pt x="400" y="538"/>
                  </a:lnTo>
                  <a:lnTo>
                    <a:pt x="394" y="519"/>
                  </a:lnTo>
                  <a:lnTo>
                    <a:pt x="402" y="504"/>
                  </a:lnTo>
                  <a:lnTo>
                    <a:pt x="405" y="490"/>
                  </a:lnTo>
                  <a:lnTo>
                    <a:pt x="413" y="467"/>
                  </a:lnTo>
                  <a:lnTo>
                    <a:pt x="429" y="463"/>
                  </a:lnTo>
                  <a:lnTo>
                    <a:pt x="440" y="454"/>
                  </a:lnTo>
                  <a:lnTo>
                    <a:pt x="446" y="441"/>
                  </a:lnTo>
                  <a:lnTo>
                    <a:pt x="446" y="411"/>
                  </a:lnTo>
                  <a:lnTo>
                    <a:pt x="439" y="402"/>
                  </a:lnTo>
                  <a:lnTo>
                    <a:pt x="440" y="394"/>
                  </a:lnTo>
                  <a:lnTo>
                    <a:pt x="436" y="388"/>
                  </a:lnTo>
                  <a:lnTo>
                    <a:pt x="439" y="382"/>
                  </a:lnTo>
                  <a:lnTo>
                    <a:pt x="448" y="380"/>
                  </a:lnTo>
                  <a:lnTo>
                    <a:pt x="451" y="373"/>
                  </a:lnTo>
                  <a:lnTo>
                    <a:pt x="462" y="370"/>
                  </a:lnTo>
                  <a:lnTo>
                    <a:pt x="462" y="360"/>
                  </a:lnTo>
                  <a:lnTo>
                    <a:pt x="455" y="350"/>
                  </a:lnTo>
                  <a:lnTo>
                    <a:pt x="449" y="330"/>
                  </a:lnTo>
                  <a:lnTo>
                    <a:pt x="429" y="304"/>
                  </a:lnTo>
                  <a:lnTo>
                    <a:pt x="425" y="292"/>
                  </a:lnTo>
                  <a:lnTo>
                    <a:pt x="397" y="264"/>
                  </a:lnTo>
                  <a:lnTo>
                    <a:pt x="390" y="263"/>
                  </a:lnTo>
                  <a:lnTo>
                    <a:pt x="384" y="253"/>
                  </a:lnTo>
                  <a:lnTo>
                    <a:pt x="371" y="243"/>
                  </a:lnTo>
                  <a:lnTo>
                    <a:pt x="345" y="229"/>
                  </a:lnTo>
                  <a:lnTo>
                    <a:pt x="332" y="154"/>
                  </a:lnTo>
                  <a:lnTo>
                    <a:pt x="351" y="82"/>
                  </a:lnTo>
                  <a:lnTo>
                    <a:pt x="429" y="81"/>
                  </a:lnTo>
                  <a:lnTo>
                    <a:pt x="443" y="78"/>
                  </a:lnTo>
                  <a:lnTo>
                    <a:pt x="446" y="72"/>
                  </a:lnTo>
                  <a:lnTo>
                    <a:pt x="458" y="70"/>
                  </a:lnTo>
                  <a:lnTo>
                    <a:pt x="458" y="76"/>
                  </a:lnTo>
                  <a:lnTo>
                    <a:pt x="469" y="79"/>
                  </a:lnTo>
                  <a:lnTo>
                    <a:pt x="480" y="87"/>
                  </a:lnTo>
                  <a:lnTo>
                    <a:pt x="491" y="88"/>
                  </a:lnTo>
                  <a:lnTo>
                    <a:pt x="498" y="96"/>
                  </a:lnTo>
                  <a:lnTo>
                    <a:pt x="497" y="104"/>
                  </a:lnTo>
                  <a:lnTo>
                    <a:pt x="520" y="96"/>
                  </a:lnTo>
                  <a:lnTo>
                    <a:pt x="538" y="84"/>
                  </a:lnTo>
                  <a:lnTo>
                    <a:pt x="546" y="82"/>
                  </a:lnTo>
                  <a:lnTo>
                    <a:pt x="553" y="76"/>
                  </a:lnTo>
                  <a:lnTo>
                    <a:pt x="562" y="81"/>
                  </a:lnTo>
                  <a:lnTo>
                    <a:pt x="564" y="85"/>
                  </a:lnTo>
                  <a:lnTo>
                    <a:pt x="573" y="87"/>
                  </a:lnTo>
                  <a:lnTo>
                    <a:pt x="584" y="93"/>
                  </a:lnTo>
                  <a:lnTo>
                    <a:pt x="601" y="87"/>
                  </a:lnTo>
                  <a:lnTo>
                    <a:pt x="624" y="85"/>
                  </a:lnTo>
                  <a:lnTo>
                    <a:pt x="630" y="73"/>
                  </a:lnTo>
                  <a:lnTo>
                    <a:pt x="625" y="64"/>
                  </a:lnTo>
                  <a:lnTo>
                    <a:pt x="631" y="58"/>
                  </a:lnTo>
                  <a:lnTo>
                    <a:pt x="646" y="62"/>
                  </a:lnTo>
                  <a:lnTo>
                    <a:pt x="657" y="61"/>
                  </a:lnTo>
                  <a:lnTo>
                    <a:pt x="668" y="68"/>
                  </a:lnTo>
                  <a:lnTo>
                    <a:pt x="683" y="67"/>
                  </a:lnTo>
                  <a:lnTo>
                    <a:pt x="691" y="61"/>
                  </a:lnTo>
                  <a:lnTo>
                    <a:pt x="721" y="50"/>
                  </a:lnTo>
                  <a:lnTo>
                    <a:pt x="732" y="56"/>
                  </a:lnTo>
                  <a:lnTo>
                    <a:pt x="746" y="52"/>
                  </a:lnTo>
                  <a:lnTo>
                    <a:pt x="750" y="44"/>
                  </a:lnTo>
                  <a:lnTo>
                    <a:pt x="770" y="42"/>
                  </a:lnTo>
                  <a:lnTo>
                    <a:pt x="781" y="30"/>
                  </a:lnTo>
                  <a:lnTo>
                    <a:pt x="798" y="29"/>
                  </a:lnTo>
                  <a:lnTo>
                    <a:pt x="810" y="18"/>
                  </a:lnTo>
                  <a:lnTo>
                    <a:pt x="819" y="6"/>
                  </a:lnTo>
                  <a:lnTo>
                    <a:pt x="835" y="9"/>
                  </a:lnTo>
                  <a:lnTo>
                    <a:pt x="842" y="1"/>
                  </a:lnTo>
                  <a:lnTo>
                    <a:pt x="845" y="0"/>
                  </a:lnTo>
                  <a:lnTo>
                    <a:pt x="850" y="3"/>
                  </a:lnTo>
                  <a:lnTo>
                    <a:pt x="847" y="23"/>
                  </a:lnTo>
                  <a:lnTo>
                    <a:pt x="844" y="32"/>
                  </a:lnTo>
                  <a:lnTo>
                    <a:pt x="847" y="36"/>
                  </a:lnTo>
                  <a:lnTo>
                    <a:pt x="831" y="59"/>
                  </a:lnTo>
                  <a:lnTo>
                    <a:pt x="828" y="68"/>
                  </a:lnTo>
                  <a:lnTo>
                    <a:pt x="831" y="75"/>
                  </a:lnTo>
                  <a:lnTo>
                    <a:pt x="833" y="79"/>
                  </a:lnTo>
                  <a:lnTo>
                    <a:pt x="827" y="85"/>
                  </a:lnTo>
                  <a:lnTo>
                    <a:pt x="831" y="114"/>
                  </a:lnTo>
                  <a:lnTo>
                    <a:pt x="841" y="131"/>
                  </a:lnTo>
                  <a:lnTo>
                    <a:pt x="835" y="137"/>
                  </a:lnTo>
                  <a:lnTo>
                    <a:pt x="835" y="157"/>
                  </a:lnTo>
                  <a:lnTo>
                    <a:pt x="839" y="162"/>
                  </a:lnTo>
                  <a:lnTo>
                    <a:pt x="841" y="183"/>
                  </a:lnTo>
                  <a:lnTo>
                    <a:pt x="831" y="191"/>
                  </a:lnTo>
                  <a:lnTo>
                    <a:pt x="835" y="212"/>
                  </a:lnTo>
                  <a:lnTo>
                    <a:pt x="828" y="253"/>
                  </a:lnTo>
                  <a:lnTo>
                    <a:pt x="825" y="253"/>
                  </a:lnTo>
                  <a:lnTo>
                    <a:pt x="830" y="260"/>
                  </a:lnTo>
                  <a:lnTo>
                    <a:pt x="830" y="296"/>
                  </a:lnTo>
                  <a:lnTo>
                    <a:pt x="818" y="298"/>
                  </a:lnTo>
                  <a:lnTo>
                    <a:pt x="818" y="302"/>
                  </a:lnTo>
                  <a:lnTo>
                    <a:pt x="822" y="308"/>
                  </a:lnTo>
                  <a:lnTo>
                    <a:pt x="838" y="308"/>
                  </a:lnTo>
                  <a:lnTo>
                    <a:pt x="842" y="313"/>
                  </a:lnTo>
                  <a:lnTo>
                    <a:pt x="847" y="344"/>
                  </a:lnTo>
                  <a:lnTo>
                    <a:pt x="838" y="356"/>
                  </a:lnTo>
                  <a:lnTo>
                    <a:pt x="830" y="360"/>
                  </a:lnTo>
                  <a:lnTo>
                    <a:pt x="835" y="368"/>
                  </a:lnTo>
                  <a:lnTo>
                    <a:pt x="831" y="376"/>
                  </a:lnTo>
                  <a:lnTo>
                    <a:pt x="822" y="376"/>
                  </a:lnTo>
                  <a:lnTo>
                    <a:pt x="810" y="388"/>
                  </a:lnTo>
                  <a:lnTo>
                    <a:pt x="813" y="391"/>
                  </a:lnTo>
                  <a:lnTo>
                    <a:pt x="816" y="388"/>
                  </a:lnTo>
                  <a:lnTo>
                    <a:pt x="827" y="389"/>
                  </a:lnTo>
                  <a:lnTo>
                    <a:pt x="819" y="400"/>
                  </a:lnTo>
                  <a:lnTo>
                    <a:pt x="818" y="417"/>
                  </a:lnTo>
                  <a:lnTo>
                    <a:pt x="807" y="418"/>
                  </a:lnTo>
                  <a:lnTo>
                    <a:pt x="790" y="441"/>
                  </a:lnTo>
                  <a:lnTo>
                    <a:pt x="790" y="451"/>
                  </a:lnTo>
                  <a:lnTo>
                    <a:pt x="773" y="474"/>
                  </a:lnTo>
                  <a:lnTo>
                    <a:pt x="760" y="475"/>
                  </a:lnTo>
                  <a:lnTo>
                    <a:pt x="761" y="490"/>
                  </a:lnTo>
                  <a:lnTo>
                    <a:pt x="708" y="519"/>
                  </a:lnTo>
                  <a:lnTo>
                    <a:pt x="700" y="521"/>
                  </a:lnTo>
                  <a:lnTo>
                    <a:pt x="695" y="532"/>
                  </a:lnTo>
                  <a:lnTo>
                    <a:pt x="643" y="559"/>
                  </a:lnTo>
                  <a:lnTo>
                    <a:pt x="624" y="558"/>
                  </a:lnTo>
                  <a:lnTo>
                    <a:pt x="622" y="562"/>
                  </a:lnTo>
                  <a:lnTo>
                    <a:pt x="599" y="573"/>
                  </a:lnTo>
                  <a:lnTo>
                    <a:pt x="567" y="594"/>
                  </a:lnTo>
                  <a:lnTo>
                    <a:pt x="558" y="588"/>
                  </a:lnTo>
                  <a:lnTo>
                    <a:pt x="558" y="599"/>
                  </a:lnTo>
                  <a:lnTo>
                    <a:pt x="538" y="623"/>
                  </a:lnTo>
                  <a:lnTo>
                    <a:pt x="529" y="628"/>
                  </a:lnTo>
                  <a:lnTo>
                    <a:pt x="523" y="614"/>
                  </a:lnTo>
                  <a:lnTo>
                    <a:pt x="520" y="636"/>
                  </a:lnTo>
                  <a:lnTo>
                    <a:pt x="509" y="639"/>
                  </a:lnTo>
                  <a:lnTo>
                    <a:pt x="506" y="651"/>
                  </a:lnTo>
                  <a:lnTo>
                    <a:pt x="474" y="669"/>
                  </a:lnTo>
                  <a:lnTo>
                    <a:pt x="474" y="678"/>
                  </a:lnTo>
                  <a:lnTo>
                    <a:pt x="465" y="684"/>
                  </a:lnTo>
                  <a:lnTo>
                    <a:pt x="457" y="688"/>
                  </a:lnTo>
                  <a:lnTo>
                    <a:pt x="458" y="698"/>
                  </a:lnTo>
                  <a:lnTo>
                    <a:pt x="439" y="700"/>
                  </a:lnTo>
                  <a:lnTo>
                    <a:pt x="396" y="729"/>
                  </a:lnTo>
                  <a:lnTo>
                    <a:pt x="397" y="747"/>
                  </a:lnTo>
                  <a:lnTo>
                    <a:pt x="384" y="758"/>
                  </a:lnTo>
                  <a:lnTo>
                    <a:pt x="364" y="758"/>
                  </a:lnTo>
                  <a:lnTo>
                    <a:pt x="356" y="769"/>
                  </a:lnTo>
                  <a:lnTo>
                    <a:pt x="341" y="758"/>
                  </a:lnTo>
                  <a:lnTo>
                    <a:pt x="332" y="759"/>
                  </a:lnTo>
                  <a:lnTo>
                    <a:pt x="332" y="765"/>
                  </a:lnTo>
                  <a:lnTo>
                    <a:pt x="341" y="775"/>
                  </a:lnTo>
                  <a:lnTo>
                    <a:pt x="339" y="788"/>
                  </a:lnTo>
                  <a:lnTo>
                    <a:pt x="333" y="796"/>
                  </a:lnTo>
                  <a:lnTo>
                    <a:pt x="336" y="808"/>
                  </a:lnTo>
                  <a:lnTo>
                    <a:pt x="327" y="822"/>
                  </a:lnTo>
                  <a:lnTo>
                    <a:pt x="350" y="853"/>
                  </a:lnTo>
                  <a:lnTo>
                    <a:pt x="351" y="863"/>
                  </a:lnTo>
                  <a:lnTo>
                    <a:pt x="341" y="873"/>
                  </a:lnTo>
                  <a:lnTo>
                    <a:pt x="348" y="876"/>
                  </a:lnTo>
                  <a:lnTo>
                    <a:pt x="358" y="891"/>
                  </a:lnTo>
                  <a:lnTo>
                    <a:pt x="358" y="909"/>
                  </a:lnTo>
                  <a:lnTo>
                    <a:pt x="368" y="928"/>
                  </a:lnTo>
                  <a:lnTo>
                    <a:pt x="364" y="978"/>
                  </a:lnTo>
                  <a:lnTo>
                    <a:pt x="368" y="996"/>
                  </a:lnTo>
                  <a:lnTo>
                    <a:pt x="374" y="995"/>
                  </a:lnTo>
                  <a:lnTo>
                    <a:pt x="374" y="981"/>
                  </a:lnTo>
                  <a:lnTo>
                    <a:pt x="384" y="961"/>
                  </a:lnTo>
                  <a:lnTo>
                    <a:pt x="385" y="978"/>
                  </a:lnTo>
                  <a:lnTo>
                    <a:pt x="388" y="978"/>
                  </a:lnTo>
                  <a:lnTo>
                    <a:pt x="388" y="999"/>
                  </a:lnTo>
                  <a:lnTo>
                    <a:pt x="380" y="1009"/>
                  </a:lnTo>
                  <a:lnTo>
                    <a:pt x="379" y="1030"/>
                  </a:lnTo>
                  <a:lnTo>
                    <a:pt x="384" y="1033"/>
                  </a:lnTo>
                  <a:lnTo>
                    <a:pt x="373" y="1059"/>
                  </a:lnTo>
                  <a:lnTo>
                    <a:pt x="373" y="1073"/>
                  </a:lnTo>
                  <a:lnTo>
                    <a:pt x="365" y="1082"/>
                  </a:lnTo>
                  <a:lnTo>
                    <a:pt x="365" y="1099"/>
                  </a:lnTo>
                  <a:lnTo>
                    <a:pt x="361" y="1099"/>
                  </a:lnTo>
                  <a:lnTo>
                    <a:pt x="364" y="1112"/>
                  </a:lnTo>
                  <a:lnTo>
                    <a:pt x="376" y="1105"/>
                  </a:lnTo>
                  <a:lnTo>
                    <a:pt x="379" y="1114"/>
                  </a:lnTo>
                  <a:lnTo>
                    <a:pt x="368" y="1129"/>
                  </a:lnTo>
                  <a:lnTo>
                    <a:pt x="364" y="1151"/>
                  </a:lnTo>
                  <a:lnTo>
                    <a:pt x="333" y="1183"/>
                  </a:lnTo>
                  <a:lnTo>
                    <a:pt x="281" y="1206"/>
                  </a:lnTo>
                  <a:lnTo>
                    <a:pt x="209" y="1219"/>
                  </a:lnTo>
                  <a:lnTo>
                    <a:pt x="183" y="1245"/>
                  </a:lnTo>
                  <a:lnTo>
                    <a:pt x="162" y="1252"/>
                  </a:lnTo>
                  <a:lnTo>
                    <a:pt x="156" y="1261"/>
                  </a:lnTo>
                  <a:lnTo>
                    <a:pt x="145" y="1270"/>
                  </a:lnTo>
                  <a:lnTo>
                    <a:pt x="139" y="1290"/>
                  </a:lnTo>
                  <a:lnTo>
                    <a:pt x="131" y="1288"/>
                  </a:lnTo>
                  <a:lnTo>
                    <a:pt x="124" y="1294"/>
                  </a:lnTo>
                  <a:lnTo>
                    <a:pt x="127" y="1299"/>
                  </a:lnTo>
                  <a:lnTo>
                    <a:pt x="134" y="1313"/>
                  </a:lnTo>
                  <a:lnTo>
                    <a:pt x="134" y="1328"/>
                  </a:lnTo>
                  <a:lnTo>
                    <a:pt x="140" y="1319"/>
                  </a:lnTo>
                  <a:lnTo>
                    <a:pt x="153" y="1322"/>
                  </a:lnTo>
                  <a:lnTo>
                    <a:pt x="156" y="1308"/>
                  </a:lnTo>
                  <a:lnTo>
                    <a:pt x="162" y="1307"/>
                  </a:lnTo>
                  <a:lnTo>
                    <a:pt x="162" y="1314"/>
                  </a:lnTo>
                  <a:lnTo>
                    <a:pt x="159" y="1337"/>
                  </a:lnTo>
                  <a:lnTo>
                    <a:pt x="151" y="1351"/>
                  </a:lnTo>
                  <a:lnTo>
                    <a:pt x="151" y="1363"/>
                  </a:lnTo>
                  <a:lnTo>
                    <a:pt x="134" y="1365"/>
                  </a:lnTo>
                  <a:lnTo>
                    <a:pt x="107" y="1357"/>
                  </a:lnTo>
                  <a:lnTo>
                    <a:pt x="99" y="1359"/>
                  </a:lnTo>
                  <a:lnTo>
                    <a:pt x="96" y="1352"/>
                  </a:lnTo>
                  <a:lnTo>
                    <a:pt x="101" y="1339"/>
                  </a:lnTo>
                  <a:lnTo>
                    <a:pt x="102" y="1328"/>
                  </a:lnTo>
                  <a:lnTo>
                    <a:pt x="105" y="1323"/>
                  </a:lnTo>
                  <a:lnTo>
                    <a:pt x="98" y="1313"/>
                  </a:lnTo>
                  <a:lnTo>
                    <a:pt x="89" y="1304"/>
                  </a:lnTo>
                  <a:lnTo>
                    <a:pt x="81" y="1299"/>
                  </a:lnTo>
                  <a:lnTo>
                    <a:pt x="79" y="1296"/>
                  </a:lnTo>
                  <a:lnTo>
                    <a:pt x="79" y="1268"/>
                  </a:lnTo>
                  <a:lnTo>
                    <a:pt x="81" y="1245"/>
                  </a:lnTo>
                  <a:lnTo>
                    <a:pt x="87" y="1221"/>
                  </a:lnTo>
                  <a:lnTo>
                    <a:pt x="87" y="1157"/>
                  </a:lnTo>
                  <a:lnTo>
                    <a:pt x="82" y="1138"/>
                  </a:lnTo>
                  <a:lnTo>
                    <a:pt x="76" y="1123"/>
                  </a:lnTo>
                  <a:lnTo>
                    <a:pt x="76" y="1108"/>
                  </a:lnTo>
                  <a:lnTo>
                    <a:pt x="78" y="1103"/>
                  </a:lnTo>
                  <a:lnTo>
                    <a:pt x="78" y="1065"/>
                  </a:lnTo>
                  <a:lnTo>
                    <a:pt x="67" y="1045"/>
                  </a:lnTo>
                  <a:lnTo>
                    <a:pt x="63" y="1024"/>
                  </a:lnTo>
                  <a:lnTo>
                    <a:pt x="58" y="1001"/>
                  </a:lnTo>
                  <a:lnTo>
                    <a:pt x="56" y="99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66" name="Freeform 163"/>
            <p:cNvSpPr>
              <a:spLocks noChangeArrowheads="1"/>
            </p:cNvSpPr>
            <p:nvPr/>
          </p:nvSpPr>
          <p:spPr bwMode="auto">
            <a:xfrm>
              <a:off x="5700713" y="5348288"/>
              <a:ext cx="42862" cy="47625"/>
            </a:xfrm>
            <a:custGeom>
              <a:avLst/>
              <a:gdLst>
                <a:gd name="T0" fmla="*/ 91 w 118"/>
                <a:gd name="T1" fmla="*/ 28 h 131"/>
                <a:gd name="T2" fmla="*/ 93 w 118"/>
                <a:gd name="T3" fmla="*/ 31 h 131"/>
                <a:gd name="T4" fmla="*/ 101 w 118"/>
                <a:gd name="T5" fmla="*/ 36 h 131"/>
                <a:gd name="T6" fmla="*/ 110 w 118"/>
                <a:gd name="T7" fmla="*/ 45 h 131"/>
                <a:gd name="T8" fmla="*/ 117 w 118"/>
                <a:gd name="T9" fmla="*/ 55 h 131"/>
                <a:gd name="T10" fmla="*/ 114 w 118"/>
                <a:gd name="T11" fmla="*/ 60 h 131"/>
                <a:gd name="T12" fmla="*/ 113 w 118"/>
                <a:gd name="T13" fmla="*/ 71 h 131"/>
                <a:gd name="T14" fmla="*/ 108 w 118"/>
                <a:gd name="T15" fmla="*/ 84 h 131"/>
                <a:gd name="T16" fmla="*/ 111 w 118"/>
                <a:gd name="T17" fmla="*/ 91 h 131"/>
                <a:gd name="T18" fmla="*/ 105 w 118"/>
                <a:gd name="T19" fmla="*/ 92 h 131"/>
                <a:gd name="T20" fmla="*/ 96 w 118"/>
                <a:gd name="T21" fmla="*/ 100 h 131"/>
                <a:gd name="T22" fmla="*/ 97 w 118"/>
                <a:gd name="T23" fmla="*/ 112 h 131"/>
                <a:gd name="T24" fmla="*/ 93 w 118"/>
                <a:gd name="T25" fmla="*/ 126 h 131"/>
                <a:gd name="T26" fmla="*/ 81 w 118"/>
                <a:gd name="T27" fmla="*/ 130 h 131"/>
                <a:gd name="T28" fmla="*/ 49 w 118"/>
                <a:gd name="T29" fmla="*/ 129 h 131"/>
                <a:gd name="T30" fmla="*/ 23 w 118"/>
                <a:gd name="T31" fmla="*/ 114 h 131"/>
                <a:gd name="T32" fmla="*/ 13 w 118"/>
                <a:gd name="T33" fmla="*/ 97 h 131"/>
                <a:gd name="T34" fmla="*/ 4 w 118"/>
                <a:gd name="T35" fmla="*/ 89 h 131"/>
                <a:gd name="T36" fmla="*/ 0 w 118"/>
                <a:gd name="T37" fmla="*/ 78 h 131"/>
                <a:gd name="T38" fmla="*/ 7 w 118"/>
                <a:gd name="T39" fmla="*/ 60 h 131"/>
                <a:gd name="T40" fmla="*/ 27 w 118"/>
                <a:gd name="T41" fmla="*/ 23 h 131"/>
                <a:gd name="T42" fmla="*/ 30 w 118"/>
                <a:gd name="T43" fmla="*/ 7 h 131"/>
                <a:gd name="T44" fmla="*/ 44 w 118"/>
                <a:gd name="T45" fmla="*/ 0 h 131"/>
                <a:gd name="T46" fmla="*/ 64 w 118"/>
                <a:gd name="T47" fmla="*/ 11 h 131"/>
                <a:gd name="T48" fmla="*/ 78 w 118"/>
                <a:gd name="T49" fmla="*/ 23 h 131"/>
                <a:gd name="T50" fmla="*/ 91 w 118"/>
                <a:gd name="T51" fmla="*/ 2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31">
                  <a:moveTo>
                    <a:pt x="91" y="28"/>
                  </a:moveTo>
                  <a:lnTo>
                    <a:pt x="93" y="31"/>
                  </a:lnTo>
                  <a:lnTo>
                    <a:pt x="101" y="36"/>
                  </a:lnTo>
                  <a:lnTo>
                    <a:pt x="110" y="45"/>
                  </a:lnTo>
                  <a:lnTo>
                    <a:pt x="117" y="55"/>
                  </a:lnTo>
                  <a:lnTo>
                    <a:pt x="114" y="60"/>
                  </a:lnTo>
                  <a:lnTo>
                    <a:pt x="113" y="71"/>
                  </a:lnTo>
                  <a:lnTo>
                    <a:pt x="108" y="84"/>
                  </a:lnTo>
                  <a:lnTo>
                    <a:pt x="111" y="91"/>
                  </a:lnTo>
                  <a:lnTo>
                    <a:pt x="105" y="92"/>
                  </a:lnTo>
                  <a:lnTo>
                    <a:pt x="96" y="100"/>
                  </a:lnTo>
                  <a:lnTo>
                    <a:pt x="97" y="112"/>
                  </a:lnTo>
                  <a:lnTo>
                    <a:pt x="93" y="126"/>
                  </a:lnTo>
                  <a:lnTo>
                    <a:pt x="81" y="130"/>
                  </a:lnTo>
                  <a:lnTo>
                    <a:pt x="49" y="129"/>
                  </a:lnTo>
                  <a:lnTo>
                    <a:pt x="23" y="114"/>
                  </a:lnTo>
                  <a:lnTo>
                    <a:pt x="13" y="97"/>
                  </a:lnTo>
                  <a:lnTo>
                    <a:pt x="4" y="89"/>
                  </a:lnTo>
                  <a:lnTo>
                    <a:pt x="0" y="78"/>
                  </a:lnTo>
                  <a:lnTo>
                    <a:pt x="7" y="60"/>
                  </a:lnTo>
                  <a:lnTo>
                    <a:pt x="27" y="23"/>
                  </a:lnTo>
                  <a:lnTo>
                    <a:pt x="30" y="7"/>
                  </a:lnTo>
                  <a:lnTo>
                    <a:pt x="44" y="0"/>
                  </a:lnTo>
                  <a:lnTo>
                    <a:pt x="64" y="11"/>
                  </a:lnTo>
                  <a:lnTo>
                    <a:pt x="78" y="23"/>
                  </a:lnTo>
                  <a:lnTo>
                    <a:pt x="91" y="28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67" name="Freeform 164"/>
            <p:cNvSpPr>
              <a:spLocks noChangeArrowheads="1"/>
            </p:cNvSpPr>
            <p:nvPr/>
          </p:nvSpPr>
          <p:spPr bwMode="auto">
            <a:xfrm>
              <a:off x="5286375" y="5238750"/>
              <a:ext cx="474663" cy="404813"/>
            </a:xfrm>
            <a:custGeom>
              <a:avLst/>
              <a:gdLst>
                <a:gd name="T0" fmla="*/ 22 w 1318"/>
                <a:gd name="T1" fmla="*/ 531 h 1123"/>
                <a:gd name="T2" fmla="*/ 68 w 1318"/>
                <a:gd name="T3" fmla="*/ 543 h 1123"/>
                <a:gd name="T4" fmla="*/ 148 w 1318"/>
                <a:gd name="T5" fmla="*/ 583 h 1123"/>
                <a:gd name="T6" fmla="*/ 198 w 1318"/>
                <a:gd name="T7" fmla="*/ 589 h 1123"/>
                <a:gd name="T8" fmla="*/ 233 w 1318"/>
                <a:gd name="T9" fmla="*/ 547 h 1123"/>
                <a:gd name="T10" fmla="*/ 327 w 1318"/>
                <a:gd name="T11" fmla="*/ 263 h 1123"/>
                <a:gd name="T12" fmla="*/ 342 w 1318"/>
                <a:gd name="T13" fmla="*/ 395 h 1123"/>
                <a:gd name="T14" fmla="*/ 431 w 1318"/>
                <a:gd name="T15" fmla="*/ 384 h 1123"/>
                <a:gd name="T16" fmla="*/ 512 w 1318"/>
                <a:gd name="T17" fmla="*/ 332 h 1123"/>
                <a:gd name="T18" fmla="*/ 602 w 1318"/>
                <a:gd name="T19" fmla="*/ 292 h 1123"/>
                <a:gd name="T20" fmla="*/ 684 w 1318"/>
                <a:gd name="T21" fmla="*/ 309 h 1123"/>
                <a:gd name="T22" fmla="*/ 752 w 1318"/>
                <a:gd name="T23" fmla="*/ 307 h 1123"/>
                <a:gd name="T24" fmla="*/ 758 w 1318"/>
                <a:gd name="T25" fmla="*/ 246 h 1123"/>
                <a:gd name="T26" fmla="*/ 808 w 1318"/>
                <a:gd name="T27" fmla="*/ 214 h 1123"/>
                <a:gd name="T28" fmla="*/ 843 w 1318"/>
                <a:gd name="T29" fmla="*/ 181 h 1123"/>
                <a:gd name="T30" fmla="*/ 874 w 1318"/>
                <a:gd name="T31" fmla="*/ 110 h 1123"/>
                <a:gd name="T32" fmla="*/ 917 w 1318"/>
                <a:gd name="T33" fmla="*/ 83 h 1123"/>
                <a:gd name="T34" fmla="*/ 973 w 1318"/>
                <a:gd name="T35" fmla="*/ 55 h 1123"/>
                <a:gd name="T36" fmla="*/ 1022 w 1318"/>
                <a:gd name="T37" fmla="*/ 28 h 1123"/>
                <a:gd name="T38" fmla="*/ 1088 w 1318"/>
                <a:gd name="T39" fmla="*/ 0 h 1123"/>
                <a:gd name="T40" fmla="*/ 1148 w 1318"/>
                <a:gd name="T41" fmla="*/ 26 h 1123"/>
                <a:gd name="T42" fmla="*/ 1229 w 1318"/>
                <a:gd name="T43" fmla="*/ 60 h 1123"/>
                <a:gd name="T44" fmla="*/ 1242 w 1318"/>
                <a:gd name="T45" fmla="*/ 159 h 1123"/>
                <a:gd name="T46" fmla="*/ 1245 w 1318"/>
                <a:gd name="T47" fmla="*/ 304 h 1123"/>
                <a:gd name="T48" fmla="*/ 1184 w 1318"/>
                <a:gd name="T49" fmla="*/ 311 h 1123"/>
                <a:gd name="T50" fmla="*/ 1167 w 1318"/>
                <a:gd name="T51" fmla="*/ 401 h 1123"/>
                <a:gd name="T52" fmla="*/ 1251 w 1318"/>
                <a:gd name="T53" fmla="*/ 416 h 1123"/>
                <a:gd name="T54" fmla="*/ 1317 w 1318"/>
                <a:gd name="T55" fmla="*/ 399 h 1123"/>
                <a:gd name="T56" fmla="*/ 1299 w 1318"/>
                <a:gd name="T57" fmla="*/ 474 h 1123"/>
                <a:gd name="T58" fmla="*/ 1241 w 1318"/>
                <a:gd name="T59" fmla="*/ 584 h 1123"/>
                <a:gd name="T60" fmla="*/ 1186 w 1318"/>
                <a:gd name="T61" fmla="*/ 621 h 1123"/>
                <a:gd name="T62" fmla="*/ 1135 w 1318"/>
                <a:gd name="T63" fmla="*/ 683 h 1123"/>
                <a:gd name="T64" fmla="*/ 1044 w 1318"/>
                <a:gd name="T65" fmla="*/ 818 h 1123"/>
                <a:gd name="T66" fmla="*/ 923 w 1318"/>
                <a:gd name="T67" fmla="*/ 928 h 1123"/>
                <a:gd name="T68" fmla="*/ 822 w 1318"/>
                <a:gd name="T69" fmla="*/ 1001 h 1123"/>
                <a:gd name="T70" fmla="*/ 745 w 1318"/>
                <a:gd name="T71" fmla="*/ 1021 h 1123"/>
                <a:gd name="T72" fmla="*/ 703 w 1318"/>
                <a:gd name="T73" fmla="*/ 1058 h 1123"/>
                <a:gd name="T74" fmla="*/ 638 w 1318"/>
                <a:gd name="T75" fmla="*/ 1070 h 1123"/>
                <a:gd name="T76" fmla="*/ 521 w 1318"/>
                <a:gd name="T77" fmla="*/ 1053 h 1123"/>
                <a:gd name="T78" fmla="*/ 432 w 1318"/>
                <a:gd name="T79" fmla="*/ 1060 h 1123"/>
                <a:gd name="T80" fmla="*/ 395 w 1318"/>
                <a:gd name="T81" fmla="*/ 1086 h 1123"/>
                <a:gd name="T82" fmla="*/ 316 w 1318"/>
                <a:gd name="T83" fmla="*/ 1092 h 1123"/>
                <a:gd name="T84" fmla="*/ 250 w 1318"/>
                <a:gd name="T85" fmla="*/ 1118 h 1123"/>
                <a:gd name="T86" fmla="*/ 178 w 1318"/>
                <a:gd name="T87" fmla="*/ 1079 h 1123"/>
                <a:gd name="T88" fmla="*/ 142 w 1318"/>
                <a:gd name="T89" fmla="*/ 1056 h 1123"/>
                <a:gd name="T90" fmla="*/ 123 w 1318"/>
                <a:gd name="T91" fmla="*/ 1046 h 1123"/>
                <a:gd name="T92" fmla="*/ 90 w 1318"/>
                <a:gd name="T93" fmla="*/ 948 h 1123"/>
                <a:gd name="T94" fmla="*/ 123 w 1318"/>
                <a:gd name="T95" fmla="*/ 916 h 1123"/>
                <a:gd name="T96" fmla="*/ 97 w 1318"/>
                <a:gd name="T97" fmla="*/ 795 h 1123"/>
                <a:gd name="T98" fmla="*/ 30 w 1318"/>
                <a:gd name="T99" fmla="*/ 601 h 1123"/>
                <a:gd name="T100" fmla="*/ 886 w 1318"/>
                <a:gd name="T101" fmla="*/ 734 h 1123"/>
                <a:gd name="T102" fmla="*/ 937 w 1318"/>
                <a:gd name="T103" fmla="*/ 706 h 1123"/>
                <a:gd name="T104" fmla="*/ 1001 w 1318"/>
                <a:gd name="T105" fmla="*/ 687 h 1123"/>
                <a:gd name="T106" fmla="*/ 1025 w 1318"/>
                <a:gd name="T107" fmla="*/ 638 h 1123"/>
                <a:gd name="T108" fmla="*/ 969 w 1318"/>
                <a:gd name="T109" fmla="*/ 567 h 1123"/>
                <a:gd name="T110" fmla="*/ 932 w 1318"/>
                <a:gd name="T111" fmla="*/ 578 h 1123"/>
                <a:gd name="T112" fmla="*/ 848 w 1318"/>
                <a:gd name="T113" fmla="*/ 645 h 1123"/>
                <a:gd name="T114" fmla="*/ 865 w 1318"/>
                <a:gd name="T115" fmla="*/ 697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18" h="1123">
                  <a:moveTo>
                    <a:pt x="0" y="555"/>
                  </a:moveTo>
                  <a:lnTo>
                    <a:pt x="10" y="549"/>
                  </a:lnTo>
                  <a:lnTo>
                    <a:pt x="29" y="544"/>
                  </a:lnTo>
                  <a:lnTo>
                    <a:pt x="29" y="535"/>
                  </a:lnTo>
                  <a:lnTo>
                    <a:pt x="22" y="531"/>
                  </a:lnTo>
                  <a:lnTo>
                    <a:pt x="30" y="515"/>
                  </a:lnTo>
                  <a:lnTo>
                    <a:pt x="50" y="508"/>
                  </a:lnTo>
                  <a:lnTo>
                    <a:pt x="61" y="525"/>
                  </a:lnTo>
                  <a:lnTo>
                    <a:pt x="76" y="526"/>
                  </a:lnTo>
                  <a:lnTo>
                    <a:pt x="68" y="543"/>
                  </a:lnTo>
                  <a:lnTo>
                    <a:pt x="81" y="567"/>
                  </a:lnTo>
                  <a:lnTo>
                    <a:pt x="108" y="573"/>
                  </a:lnTo>
                  <a:lnTo>
                    <a:pt x="125" y="583"/>
                  </a:lnTo>
                  <a:lnTo>
                    <a:pt x="139" y="580"/>
                  </a:lnTo>
                  <a:lnTo>
                    <a:pt x="148" y="583"/>
                  </a:lnTo>
                  <a:lnTo>
                    <a:pt x="162" y="586"/>
                  </a:lnTo>
                  <a:lnTo>
                    <a:pt x="168" y="578"/>
                  </a:lnTo>
                  <a:lnTo>
                    <a:pt x="180" y="578"/>
                  </a:lnTo>
                  <a:lnTo>
                    <a:pt x="186" y="590"/>
                  </a:lnTo>
                  <a:lnTo>
                    <a:pt x="198" y="589"/>
                  </a:lnTo>
                  <a:lnTo>
                    <a:pt x="207" y="590"/>
                  </a:lnTo>
                  <a:lnTo>
                    <a:pt x="207" y="573"/>
                  </a:lnTo>
                  <a:lnTo>
                    <a:pt x="215" y="566"/>
                  </a:lnTo>
                  <a:lnTo>
                    <a:pt x="226" y="563"/>
                  </a:lnTo>
                  <a:lnTo>
                    <a:pt x="233" y="547"/>
                  </a:lnTo>
                  <a:lnTo>
                    <a:pt x="255" y="537"/>
                  </a:lnTo>
                  <a:lnTo>
                    <a:pt x="281" y="538"/>
                  </a:lnTo>
                  <a:lnTo>
                    <a:pt x="288" y="538"/>
                  </a:lnTo>
                  <a:lnTo>
                    <a:pt x="299" y="243"/>
                  </a:lnTo>
                  <a:lnTo>
                    <a:pt x="327" y="263"/>
                  </a:lnTo>
                  <a:lnTo>
                    <a:pt x="334" y="286"/>
                  </a:lnTo>
                  <a:lnTo>
                    <a:pt x="356" y="332"/>
                  </a:lnTo>
                  <a:lnTo>
                    <a:pt x="356" y="353"/>
                  </a:lnTo>
                  <a:lnTo>
                    <a:pt x="343" y="379"/>
                  </a:lnTo>
                  <a:lnTo>
                    <a:pt x="342" y="395"/>
                  </a:lnTo>
                  <a:lnTo>
                    <a:pt x="365" y="392"/>
                  </a:lnTo>
                  <a:lnTo>
                    <a:pt x="386" y="396"/>
                  </a:lnTo>
                  <a:lnTo>
                    <a:pt x="399" y="390"/>
                  </a:lnTo>
                  <a:lnTo>
                    <a:pt x="418" y="393"/>
                  </a:lnTo>
                  <a:lnTo>
                    <a:pt x="431" y="384"/>
                  </a:lnTo>
                  <a:lnTo>
                    <a:pt x="447" y="381"/>
                  </a:lnTo>
                  <a:lnTo>
                    <a:pt x="464" y="369"/>
                  </a:lnTo>
                  <a:lnTo>
                    <a:pt x="469" y="358"/>
                  </a:lnTo>
                  <a:lnTo>
                    <a:pt x="496" y="347"/>
                  </a:lnTo>
                  <a:lnTo>
                    <a:pt x="512" y="332"/>
                  </a:lnTo>
                  <a:lnTo>
                    <a:pt x="524" y="300"/>
                  </a:lnTo>
                  <a:lnTo>
                    <a:pt x="545" y="280"/>
                  </a:lnTo>
                  <a:lnTo>
                    <a:pt x="565" y="278"/>
                  </a:lnTo>
                  <a:lnTo>
                    <a:pt x="593" y="281"/>
                  </a:lnTo>
                  <a:lnTo>
                    <a:pt x="602" y="292"/>
                  </a:lnTo>
                  <a:lnTo>
                    <a:pt x="611" y="294"/>
                  </a:lnTo>
                  <a:lnTo>
                    <a:pt x="640" y="311"/>
                  </a:lnTo>
                  <a:lnTo>
                    <a:pt x="654" y="307"/>
                  </a:lnTo>
                  <a:lnTo>
                    <a:pt x="668" y="312"/>
                  </a:lnTo>
                  <a:lnTo>
                    <a:pt x="684" y="309"/>
                  </a:lnTo>
                  <a:lnTo>
                    <a:pt x="704" y="309"/>
                  </a:lnTo>
                  <a:lnTo>
                    <a:pt x="716" y="307"/>
                  </a:lnTo>
                  <a:lnTo>
                    <a:pt x="723" y="315"/>
                  </a:lnTo>
                  <a:lnTo>
                    <a:pt x="733" y="320"/>
                  </a:lnTo>
                  <a:lnTo>
                    <a:pt x="752" y="307"/>
                  </a:lnTo>
                  <a:lnTo>
                    <a:pt x="747" y="301"/>
                  </a:lnTo>
                  <a:lnTo>
                    <a:pt x="752" y="286"/>
                  </a:lnTo>
                  <a:lnTo>
                    <a:pt x="752" y="277"/>
                  </a:lnTo>
                  <a:lnTo>
                    <a:pt x="759" y="268"/>
                  </a:lnTo>
                  <a:lnTo>
                    <a:pt x="758" y="246"/>
                  </a:lnTo>
                  <a:lnTo>
                    <a:pt x="764" y="233"/>
                  </a:lnTo>
                  <a:lnTo>
                    <a:pt x="782" y="229"/>
                  </a:lnTo>
                  <a:lnTo>
                    <a:pt x="793" y="222"/>
                  </a:lnTo>
                  <a:lnTo>
                    <a:pt x="804" y="220"/>
                  </a:lnTo>
                  <a:lnTo>
                    <a:pt x="808" y="214"/>
                  </a:lnTo>
                  <a:lnTo>
                    <a:pt x="814" y="210"/>
                  </a:lnTo>
                  <a:lnTo>
                    <a:pt x="817" y="199"/>
                  </a:lnTo>
                  <a:lnTo>
                    <a:pt x="830" y="190"/>
                  </a:lnTo>
                  <a:lnTo>
                    <a:pt x="839" y="188"/>
                  </a:lnTo>
                  <a:lnTo>
                    <a:pt x="843" y="181"/>
                  </a:lnTo>
                  <a:lnTo>
                    <a:pt x="854" y="179"/>
                  </a:lnTo>
                  <a:lnTo>
                    <a:pt x="854" y="165"/>
                  </a:lnTo>
                  <a:lnTo>
                    <a:pt x="851" y="159"/>
                  </a:lnTo>
                  <a:lnTo>
                    <a:pt x="853" y="139"/>
                  </a:lnTo>
                  <a:lnTo>
                    <a:pt x="874" y="110"/>
                  </a:lnTo>
                  <a:lnTo>
                    <a:pt x="886" y="104"/>
                  </a:lnTo>
                  <a:lnTo>
                    <a:pt x="894" y="103"/>
                  </a:lnTo>
                  <a:lnTo>
                    <a:pt x="901" y="95"/>
                  </a:lnTo>
                  <a:lnTo>
                    <a:pt x="912" y="90"/>
                  </a:lnTo>
                  <a:lnTo>
                    <a:pt x="917" y="83"/>
                  </a:lnTo>
                  <a:lnTo>
                    <a:pt x="926" y="77"/>
                  </a:lnTo>
                  <a:lnTo>
                    <a:pt x="934" y="69"/>
                  </a:lnTo>
                  <a:lnTo>
                    <a:pt x="952" y="55"/>
                  </a:lnTo>
                  <a:lnTo>
                    <a:pt x="969" y="52"/>
                  </a:lnTo>
                  <a:lnTo>
                    <a:pt x="973" y="55"/>
                  </a:lnTo>
                  <a:lnTo>
                    <a:pt x="981" y="54"/>
                  </a:lnTo>
                  <a:lnTo>
                    <a:pt x="995" y="52"/>
                  </a:lnTo>
                  <a:lnTo>
                    <a:pt x="1005" y="43"/>
                  </a:lnTo>
                  <a:lnTo>
                    <a:pt x="1018" y="40"/>
                  </a:lnTo>
                  <a:lnTo>
                    <a:pt x="1022" y="28"/>
                  </a:lnTo>
                  <a:lnTo>
                    <a:pt x="1021" y="20"/>
                  </a:lnTo>
                  <a:lnTo>
                    <a:pt x="1028" y="12"/>
                  </a:lnTo>
                  <a:lnTo>
                    <a:pt x="1042" y="11"/>
                  </a:lnTo>
                  <a:lnTo>
                    <a:pt x="1050" y="5"/>
                  </a:lnTo>
                  <a:lnTo>
                    <a:pt x="1088" y="0"/>
                  </a:lnTo>
                  <a:lnTo>
                    <a:pt x="1106" y="3"/>
                  </a:lnTo>
                  <a:lnTo>
                    <a:pt x="1112" y="14"/>
                  </a:lnTo>
                  <a:lnTo>
                    <a:pt x="1125" y="14"/>
                  </a:lnTo>
                  <a:lnTo>
                    <a:pt x="1141" y="22"/>
                  </a:lnTo>
                  <a:lnTo>
                    <a:pt x="1148" y="26"/>
                  </a:lnTo>
                  <a:lnTo>
                    <a:pt x="1160" y="22"/>
                  </a:lnTo>
                  <a:lnTo>
                    <a:pt x="1181" y="19"/>
                  </a:lnTo>
                  <a:lnTo>
                    <a:pt x="1209" y="25"/>
                  </a:lnTo>
                  <a:lnTo>
                    <a:pt x="1224" y="37"/>
                  </a:lnTo>
                  <a:lnTo>
                    <a:pt x="1229" y="60"/>
                  </a:lnTo>
                  <a:lnTo>
                    <a:pt x="1233" y="81"/>
                  </a:lnTo>
                  <a:lnTo>
                    <a:pt x="1244" y="101"/>
                  </a:lnTo>
                  <a:lnTo>
                    <a:pt x="1244" y="139"/>
                  </a:lnTo>
                  <a:lnTo>
                    <a:pt x="1242" y="144"/>
                  </a:lnTo>
                  <a:lnTo>
                    <a:pt x="1242" y="159"/>
                  </a:lnTo>
                  <a:lnTo>
                    <a:pt x="1248" y="174"/>
                  </a:lnTo>
                  <a:lnTo>
                    <a:pt x="1253" y="193"/>
                  </a:lnTo>
                  <a:lnTo>
                    <a:pt x="1253" y="257"/>
                  </a:lnTo>
                  <a:lnTo>
                    <a:pt x="1247" y="281"/>
                  </a:lnTo>
                  <a:lnTo>
                    <a:pt x="1245" y="304"/>
                  </a:lnTo>
                  <a:lnTo>
                    <a:pt x="1245" y="332"/>
                  </a:lnTo>
                  <a:lnTo>
                    <a:pt x="1232" y="327"/>
                  </a:lnTo>
                  <a:lnTo>
                    <a:pt x="1218" y="315"/>
                  </a:lnTo>
                  <a:lnTo>
                    <a:pt x="1198" y="304"/>
                  </a:lnTo>
                  <a:lnTo>
                    <a:pt x="1184" y="311"/>
                  </a:lnTo>
                  <a:lnTo>
                    <a:pt x="1181" y="327"/>
                  </a:lnTo>
                  <a:lnTo>
                    <a:pt x="1161" y="364"/>
                  </a:lnTo>
                  <a:lnTo>
                    <a:pt x="1154" y="382"/>
                  </a:lnTo>
                  <a:lnTo>
                    <a:pt x="1158" y="393"/>
                  </a:lnTo>
                  <a:lnTo>
                    <a:pt x="1167" y="401"/>
                  </a:lnTo>
                  <a:lnTo>
                    <a:pt x="1177" y="418"/>
                  </a:lnTo>
                  <a:lnTo>
                    <a:pt x="1203" y="433"/>
                  </a:lnTo>
                  <a:lnTo>
                    <a:pt x="1235" y="434"/>
                  </a:lnTo>
                  <a:lnTo>
                    <a:pt x="1247" y="430"/>
                  </a:lnTo>
                  <a:lnTo>
                    <a:pt x="1251" y="416"/>
                  </a:lnTo>
                  <a:lnTo>
                    <a:pt x="1250" y="404"/>
                  </a:lnTo>
                  <a:lnTo>
                    <a:pt x="1259" y="396"/>
                  </a:lnTo>
                  <a:lnTo>
                    <a:pt x="1273" y="393"/>
                  </a:lnTo>
                  <a:lnTo>
                    <a:pt x="1300" y="401"/>
                  </a:lnTo>
                  <a:lnTo>
                    <a:pt x="1317" y="399"/>
                  </a:lnTo>
                  <a:lnTo>
                    <a:pt x="1316" y="404"/>
                  </a:lnTo>
                  <a:lnTo>
                    <a:pt x="1306" y="418"/>
                  </a:lnTo>
                  <a:lnTo>
                    <a:pt x="1311" y="419"/>
                  </a:lnTo>
                  <a:lnTo>
                    <a:pt x="1302" y="448"/>
                  </a:lnTo>
                  <a:lnTo>
                    <a:pt x="1299" y="474"/>
                  </a:lnTo>
                  <a:lnTo>
                    <a:pt x="1287" y="497"/>
                  </a:lnTo>
                  <a:lnTo>
                    <a:pt x="1279" y="529"/>
                  </a:lnTo>
                  <a:lnTo>
                    <a:pt x="1267" y="543"/>
                  </a:lnTo>
                  <a:lnTo>
                    <a:pt x="1264" y="557"/>
                  </a:lnTo>
                  <a:lnTo>
                    <a:pt x="1241" y="584"/>
                  </a:lnTo>
                  <a:lnTo>
                    <a:pt x="1235" y="584"/>
                  </a:lnTo>
                  <a:lnTo>
                    <a:pt x="1230" y="590"/>
                  </a:lnTo>
                  <a:lnTo>
                    <a:pt x="1213" y="598"/>
                  </a:lnTo>
                  <a:lnTo>
                    <a:pt x="1206" y="609"/>
                  </a:lnTo>
                  <a:lnTo>
                    <a:pt x="1186" y="621"/>
                  </a:lnTo>
                  <a:lnTo>
                    <a:pt x="1175" y="639"/>
                  </a:lnTo>
                  <a:lnTo>
                    <a:pt x="1160" y="658"/>
                  </a:lnTo>
                  <a:lnTo>
                    <a:pt x="1160" y="667"/>
                  </a:lnTo>
                  <a:lnTo>
                    <a:pt x="1151" y="683"/>
                  </a:lnTo>
                  <a:lnTo>
                    <a:pt x="1135" y="683"/>
                  </a:lnTo>
                  <a:lnTo>
                    <a:pt x="1123" y="708"/>
                  </a:lnTo>
                  <a:lnTo>
                    <a:pt x="1089" y="765"/>
                  </a:lnTo>
                  <a:lnTo>
                    <a:pt x="1063" y="789"/>
                  </a:lnTo>
                  <a:lnTo>
                    <a:pt x="1059" y="812"/>
                  </a:lnTo>
                  <a:lnTo>
                    <a:pt x="1044" y="818"/>
                  </a:lnTo>
                  <a:lnTo>
                    <a:pt x="1030" y="835"/>
                  </a:lnTo>
                  <a:lnTo>
                    <a:pt x="1021" y="836"/>
                  </a:lnTo>
                  <a:lnTo>
                    <a:pt x="1018" y="842"/>
                  </a:lnTo>
                  <a:lnTo>
                    <a:pt x="934" y="925"/>
                  </a:lnTo>
                  <a:lnTo>
                    <a:pt x="923" y="928"/>
                  </a:lnTo>
                  <a:lnTo>
                    <a:pt x="923" y="933"/>
                  </a:lnTo>
                  <a:lnTo>
                    <a:pt x="909" y="948"/>
                  </a:lnTo>
                  <a:lnTo>
                    <a:pt x="853" y="983"/>
                  </a:lnTo>
                  <a:lnTo>
                    <a:pt x="842" y="997"/>
                  </a:lnTo>
                  <a:lnTo>
                    <a:pt x="822" y="1001"/>
                  </a:lnTo>
                  <a:lnTo>
                    <a:pt x="822" y="1008"/>
                  </a:lnTo>
                  <a:lnTo>
                    <a:pt x="790" y="1015"/>
                  </a:lnTo>
                  <a:lnTo>
                    <a:pt x="773" y="1026"/>
                  </a:lnTo>
                  <a:lnTo>
                    <a:pt x="755" y="1027"/>
                  </a:lnTo>
                  <a:lnTo>
                    <a:pt x="745" y="1021"/>
                  </a:lnTo>
                  <a:lnTo>
                    <a:pt x="721" y="1023"/>
                  </a:lnTo>
                  <a:lnTo>
                    <a:pt x="700" y="1029"/>
                  </a:lnTo>
                  <a:lnTo>
                    <a:pt x="692" y="1043"/>
                  </a:lnTo>
                  <a:lnTo>
                    <a:pt x="704" y="1053"/>
                  </a:lnTo>
                  <a:lnTo>
                    <a:pt x="703" y="1058"/>
                  </a:lnTo>
                  <a:lnTo>
                    <a:pt x="674" y="1058"/>
                  </a:lnTo>
                  <a:lnTo>
                    <a:pt x="658" y="1050"/>
                  </a:lnTo>
                  <a:lnTo>
                    <a:pt x="645" y="1049"/>
                  </a:lnTo>
                  <a:lnTo>
                    <a:pt x="632" y="1060"/>
                  </a:lnTo>
                  <a:lnTo>
                    <a:pt x="638" y="1070"/>
                  </a:lnTo>
                  <a:lnTo>
                    <a:pt x="632" y="1075"/>
                  </a:lnTo>
                  <a:lnTo>
                    <a:pt x="594" y="1067"/>
                  </a:lnTo>
                  <a:lnTo>
                    <a:pt x="583" y="1058"/>
                  </a:lnTo>
                  <a:lnTo>
                    <a:pt x="545" y="1049"/>
                  </a:lnTo>
                  <a:lnTo>
                    <a:pt x="521" y="1053"/>
                  </a:lnTo>
                  <a:lnTo>
                    <a:pt x="521" y="1060"/>
                  </a:lnTo>
                  <a:lnTo>
                    <a:pt x="507" y="1064"/>
                  </a:lnTo>
                  <a:lnTo>
                    <a:pt x="489" y="1055"/>
                  </a:lnTo>
                  <a:lnTo>
                    <a:pt x="446" y="1053"/>
                  </a:lnTo>
                  <a:lnTo>
                    <a:pt x="432" y="1060"/>
                  </a:lnTo>
                  <a:lnTo>
                    <a:pt x="429" y="1073"/>
                  </a:lnTo>
                  <a:lnTo>
                    <a:pt x="420" y="1069"/>
                  </a:lnTo>
                  <a:lnTo>
                    <a:pt x="409" y="1072"/>
                  </a:lnTo>
                  <a:lnTo>
                    <a:pt x="402" y="1079"/>
                  </a:lnTo>
                  <a:lnTo>
                    <a:pt x="395" y="1086"/>
                  </a:lnTo>
                  <a:lnTo>
                    <a:pt x="377" y="1087"/>
                  </a:lnTo>
                  <a:lnTo>
                    <a:pt x="365" y="1093"/>
                  </a:lnTo>
                  <a:lnTo>
                    <a:pt x="340" y="1084"/>
                  </a:lnTo>
                  <a:lnTo>
                    <a:pt x="321" y="1086"/>
                  </a:lnTo>
                  <a:lnTo>
                    <a:pt x="316" y="1092"/>
                  </a:lnTo>
                  <a:lnTo>
                    <a:pt x="296" y="1087"/>
                  </a:lnTo>
                  <a:lnTo>
                    <a:pt x="279" y="1107"/>
                  </a:lnTo>
                  <a:lnTo>
                    <a:pt x="264" y="1110"/>
                  </a:lnTo>
                  <a:lnTo>
                    <a:pt x="259" y="1121"/>
                  </a:lnTo>
                  <a:lnTo>
                    <a:pt x="250" y="1118"/>
                  </a:lnTo>
                  <a:lnTo>
                    <a:pt x="243" y="1122"/>
                  </a:lnTo>
                  <a:lnTo>
                    <a:pt x="203" y="1102"/>
                  </a:lnTo>
                  <a:lnTo>
                    <a:pt x="194" y="1107"/>
                  </a:lnTo>
                  <a:lnTo>
                    <a:pt x="194" y="1089"/>
                  </a:lnTo>
                  <a:lnTo>
                    <a:pt x="178" y="1079"/>
                  </a:lnTo>
                  <a:lnTo>
                    <a:pt x="166" y="1086"/>
                  </a:lnTo>
                  <a:lnTo>
                    <a:pt x="158" y="1082"/>
                  </a:lnTo>
                  <a:lnTo>
                    <a:pt x="166" y="1076"/>
                  </a:lnTo>
                  <a:lnTo>
                    <a:pt x="162" y="1060"/>
                  </a:lnTo>
                  <a:lnTo>
                    <a:pt x="142" y="1056"/>
                  </a:lnTo>
                  <a:lnTo>
                    <a:pt x="128" y="1069"/>
                  </a:lnTo>
                  <a:lnTo>
                    <a:pt x="129" y="1084"/>
                  </a:lnTo>
                  <a:lnTo>
                    <a:pt x="119" y="1076"/>
                  </a:lnTo>
                  <a:lnTo>
                    <a:pt x="119" y="1060"/>
                  </a:lnTo>
                  <a:lnTo>
                    <a:pt x="123" y="1046"/>
                  </a:lnTo>
                  <a:lnTo>
                    <a:pt x="120" y="1026"/>
                  </a:lnTo>
                  <a:lnTo>
                    <a:pt x="131" y="1008"/>
                  </a:lnTo>
                  <a:lnTo>
                    <a:pt x="117" y="982"/>
                  </a:lnTo>
                  <a:lnTo>
                    <a:pt x="102" y="968"/>
                  </a:lnTo>
                  <a:lnTo>
                    <a:pt x="90" y="948"/>
                  </a:lnTo>
                  <a:lnTo>
                    <a:pt x="90" y="927"/>
                  </a:lnTo>
                  <a:lnTo>
                    <a:pt x="99" y="919"/>
                  </a:lnTo>
                  <a:lnTo>
                    <a:pt x="107" y="927"/>
                  </a:lnTo>
                  <a:lnTo>
                    <a:pt x="114" y="927"/>
                  </a:lnTo>
                  <a:lnTo>
                    <a:pt x="123" y="916"/>
                  </a:lnTo>
                  <a:lnTo>
                    <a:pt x="128" y="891"/>
                  </a:lnTo>
                  <a:lnTo>
                    <a:pt x="120" y="864"/>
                  </a:lnTo>
                  <a:lnTo>
                    <a:pt x="122" y="852"/>
                  </a:lnTo>
                  <a:lnTo>
                    <a:pt x="97" y="813"/>
                  </a:lnTo>
                  <a:lnTo>
                    <a:pt x="97" y="795"/>
                  </a:lnTo>
                  <a:lnTo>
                    <a:pt x="74" y="766"/>
                  </a:lnTo>
                  <a:lnTo>
                    <a:pt x="64" y="719"/>
                  </a:lnTo>
                  <a:lnTo>
                    <a:pt x="47" y="674"/>
                  </a:lnTo>
                  <a:lnTo>
                    <a:pt x="47" y="651"/>
                  </a:lnTo>
                  <a:lnTo>
                    <a:pt x="30" y="601"/>
                  </a:lnTo>
                  <a:lnTo>
                    <a:pt x="4" y="583"/>
                  </a:lnTo>
                  <a:lnTo>
                    <a:pt x="0" y="555"/>
                  </a:lnTo>
                  <a:close/>
                  <a:moveTo>
                    <a:pt x="866" y="713"/>
                  </a:moveTo>
                  <a:lnTo>
                    <a:pt x="878" y="723"/>
                  </a:lnTo>
                  <a:lnTo>
                    <a:pt x="886" y="734"/>
                  </a:lnTo>
                  <a:lnTo>
                    <a:pt x="906" y="742"/>
                  </a:lnTo>
                  <a:lnTo>
                    <a:pt x="920" y="742"/>
                  </a:lnTo>
                  <a:lnTo>
                    <a:pt x="924" y="734"/>
                  </a:lnTo>
                  <a:lnTo>
                    <a:pt x="930" y="726"/>
                  </a:lnTo>
                  <a:lnTo>
                    <a:pt x="937" y="706"/>
                  </a:lnTo>
                  <a:lnTo>
                    <a:pt x="952" y="703"/>
                  </a:lnTo>
                  <a:lnTo>
                    <a:pt x="963" y="696"/>
                  </a:lnTo>
                  <a:lnTo>
                    <a:pt x="976" y="693"/>
                  </a:lnTo>
                  <a:lnTo>
                    <a:pt x="986" y="696"/>
                  </a:lnTo>
                  <a:lnTo>
                    <a:pt x="1001" y="687"/>
                  </a:lnTo>
                  <a:lnTo>
                    <a:pt x="1004" y="673"/>
                  </a:lnTo>
                  <a:lnTo>
                    <a:pt x="998" y="667"/>
                  </a:lnTo>
                  <a:lnTo>
                    <a:pt x="996" y="658"/>
                  </a:lnTo>
                  <a:lnTo>
                    <a:pt x="1011" y="650"/>
                  </a:lnTo>
                  <a:lnTo>
                    <a:pt x="1025" y="638"/>
                  </a:lnTo>
                  <a:lnTo>
                    <a:pt x="1024" y="618"/>
                  </a:lnTo>
                  <a:lnTo>
                    <a:pt x="1011" y="587"/>
                  </a:lnTo>
                  <a:lnTo>
                    <a:pt x="993" y="573"/>
                  </a:lnTo>
                  <a:lnTo>
                    <a:pt x="981" y="577"/>
                  </a:lnTo>
                  <a:lnTo>
                    <a:pt x="969" y="567"/>
                  </a:lnTo>
                  <a:lnTo>
                    <a:pt x="964" y="572"/>
                  </a:lnTo>
                  <a:lnTo>
                    <a:pt x="956" y="566"/>
                  </a:lnTo>
                  <a:lnTo>
                    <a:pt x="946" y="566"/>
                  </a:lnTo>
                  <a:lnTo>
                    <a:pt x="943" y="572"/>
                  </a:lnTo>
                  <a:lnTo>
                    <a:pt x="932" y="578"/>
                  </a:lnTo>
                  <a:lnTo>
                    <a:pt x="926" y="586"/>
                  </a:lnTo>
                  <a:lnTo>
                    <a:pt x="895" y="590"/>
                  </a:lnTo>
                  <a:lnTo>
                    <a:pt x="877" y="607"/>
                  </a:lnTo>
                  <a:lnTo>
                    <a:pt x="869" y="628"/>
                  </a:lnTo>
                  <a:lnTo>
                    <a:pt x="848" y="645"/>
                  </a:lnTo>
                  <a:lnTo>
                    <a:pt x="837" y="653"/>
                  </a:lnTo>
                  <a:lnTo>
                    <a:pt x="843" y="668"/>
                  </a:lnTo>
                  <a:lnTo>
                    <a:pt x="854" y="677"/>
                  </a:lnTo>
                  <a:lnTo>
                    <a:pt x="856" y="685"/>
                  </a:lnTo>
                  <a:lnTo>
                    <a:pt x="865" y="697"/>
                  </a:lnTo>
                  <a:lnTo>
                    <a:pt x="866" y="713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68" name="Freeform 165"/>
            <p:cNvSpPr>
              <a:spLocks noChangeArrowheads="1"/>
            </p:cNvSpPr>
            <p:nvPr/>
          </p:nvSpPr>
          <p:spPr bwMode="auto">
            <a:xfrm>
              <a:off x="5586413" y="5441950"/>
              <a:ext cx="68262" cy="63500"/>
            </a:xfrm>
            <a:custGeom>
              <a:avLst/>
              <a:gdLst>
                <a:gd name="T0" fmla="*/ 29 w 189"/>
                <a:gd name="T1" fmla="*/ 147 h 177"/>
                <a:gd name="T2" fmla="*/ 28 w 189"/>
                <a:gd name="T3" fmla="*/ 131 h 177"/>
                <a:gd name="T4" fmla="*/ 19 w 189"/>
                <a:gd name="T5" fmla="*/ 119 h 177"/>
                <a:gd name="T6" fmla="*/ 17 w 189"/>
                <a:gd name="T7" fmla="*/ 111 h 177"/>
                <a:gd name="T8" fmla="*/ 6 w 189"/>
                <a:gd name="T9" fmla="*/ 102 h 177"/>
                <a:gd name="T10" fmla="*/ 0 w 189"/>
                <a:gd name="T11" fmla="*/ 87 h 177"/>
                <a:gd name="T12" fmla="*/ 11 w 189"/>
                <a:gd name="T13" fmla="*/ 79 h 177"/>
                <a:gd name="T14" fmla="*/ 32 w 189"/>
                <a:gd name="T15" fmla="*/ 62 h 177"/>
                <a:gd name="T16" fmla="*/ 40 w 189"/>
                <a:gd name="T17" fmla="*/ 41 h 177"/>
                <a:gd name="T18" fmla="*/ 58 w 189"/>
                <a:gd name="T19" fmla="*/ 24 h 177"/>
                <a:gd name="T20" fmla="*/ 89 w 189"/>
                <a:gd name="T21" fmla="*/ 20 h 177"/>
                <a:gd name="T22" fmla="*/ 95 w 189"/>
                <a:gd name="T23" fmla="*/ 12 h 177"/>
                <a:gd name="T24" fmla="*/ 106 w 189"/>
                <a:gd name="T25" fmla="*/ 6 h 177"/>
                <a:gd name="T26" fmla="*/ 109 w 189"/>
                <a:gd name="T27" fmla="*/ 0 h 177"/>
                <a:gd name="T28" fmla="*/ 119 w 189"/>
                <a:gd name="T29" fmla="*/ 0 h 177"/>
                <a:gd name="T30" fmla="*/ 127 w 189"/>
                <a:gd name="T31" fmla="*/ 6 h 177"/>
                <a:gd name="T32" fmla="*/ 132 w 189"/>
                <a:gd name="T33" fmla="*/ 1 h 177"/>
                <a:gd name="T34" fmla="*/ 144 w 189"/>
                <a:gd name="T35" fmla="*/ 11 h 177"/>
                <a:gd name="T36" fmla="*/ 156 w 189"/>
                <a:gd name="T37" fmla="*/ 7 h 177"/>
                <a:gd name="T38" fmla="*/ 174 w 189"/>
                <a:gd name="T39" fmla="*/ 21 h 177"/>
                <a:gd name="T40" fmla="*/ 187 w 189"/>
                <a:gd name="T41" fmla="*/ 52 h 177"/>
                <a:gd name="T42" fmla="*/ 188 w 189"/>
                <a:gd name="T43" fmla="*/ 72 h 177"/>
                <a:gd name="T44" fmla="*/ 174 w 189"/>
                <a:gd name="T45" fmla="*/ 84 h 177"/>
                <a:gd name="T46" fmla="*/ 159 w 189"/>
                <a:gd name="T47" fmla="*/ 92 h 177"/>
                <a:gd name="T48" fmla="*/ 161 w 189"/>
                <a:gd name="T49" fmla="*/ 101 h 177"/>
                <a:gd name="T50" fmla="*/ 167 w 189"/>
                <a:gd name="T51" fmla="*/ 107 h 177"/>
                <a:gd name="T52" fmla="*/ 164 w 189"/>
                <a:gd name="T53" fmla="*/ 121 h 177"/>
                <a:gd name="T54" fmla="*/ 149 w 189"/>
                <a:gd name="T55" fmla="*/ 130 h 177"/>
                <a:gd name="T56" fmla="*/ 139 w 189"/>
                <a:gd name="T57" fmla="*/ 127 h 177"/>
                <a:gd name="T58" fmla="*/ 126 w 189"/>
                <a:gd name="T59" fmla="*/ 130 h 177"/>
                <a:gd name="T60" fmla="*/ 115 w 189"/>
                <a:gd name="T61" fmla="*/ 137 h 177"/>
                <a:gd name="T62" fmla="*/ 100 w 189"/>
                <a:gd name="T63" fmla="*/ 140 h 177"/>
                <a:gd name="T64" fmla="*/ 93 w 189"/>
                <a:gd name="T65" fmla="*/ 160 h 177"/>
                <a:gd name="T66" fmla="*/ 87 w 189"/>
                <a:gd name="T67" fmla="*/ 168 h 177"/>
                <a:gd name="T68" fmla="*/ 83 w 189"/>
                <a:gd name="T69" fmla="*/ 176 h 177"/>
                <a:gd name="T70" fmla="*/ 69 w 189"/>
                <a:gd name="T71" fmla="*/ 176 h 177"/>
                <a:gd name="T72" fmla="*/ 49 w 189"/>
                <a:gd name="T73" fmla="*/ 168 h 177"/>
                <a:gd name="T74" fmla="*/ 41 w 189"/>
                <a:gd name="T75" fmla="*/ 157 h 177"/>
                <a:gd name="T76" fmla="*/ 29 w 189"/>
                <a:gd name="T77" fmla="*/ 14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9" h="177">
                  <a:moveTo>
                    <a:pt x="29" y="147"/>
                  </a:moveTo>
                  <a:lnTo>
                    <a:pt x="28" y="131"/>
                  </a:lnTo>
                  <a:lnTo>
                    <a:pt x="19" y="119"/>
                  </a:lnTo>
                  <a:lnTo>
                    <a:pt x="17" y="111"/>
                  </a:lnTo>
                  <a:lnTo>
                    <a:pt x="6" y="102"/>
                  </a:lnTo>
                  <a:lnTo>
                    <a:pt x="0" y="87"/>
                  </a:lnTo>
                  <a:lnTo>
                    <a:pt x="11" y="79"/>
                  </a:lnTo>
                  <a:lnTo>
                    <a:pt x="32" y="62"/>
                  </a:lnTo>
                  <a:lnTo>
                    <a:pt x="40" y="41"/>
                  </a:lnTo>
                  <a:lnTo>
                    <a:pt x="58" y="24"/>
                  </a:lnTo>
                  <a:lnTo>
                    <a:pt x="89" y="20"/>
                  </a:lnTo>
                  <a:lnTo>
                    <a:pt x="95" y="12"/>
                  </a:lnTo>
                  <a:lnTo>
                    <a:pt x="106" y="6"/>
                  </a:lnTo>
                  <a:lnTo>
                    <a:pt x="109" y="0"/>
                  </a:lnTo>
                  <a:lnTo>
                    <a:pt x="119" y="0"/>
                  </a:lnTo>
                  <a:lnTo>
                    <a:pt x="127" y="6"/>
                  </a:lnTo>
                  <a:lnTo>
                    <a:pt x="132" y="1"/>
                  </a:lnTo>
                  <a:lnTo>
                    <a:pt x="144" y="11"/>
                  </a:lnTo>
                  <a:lnTo>
                    <a:pt x="156" y="7"/>
                  </a:lnTo>
                  <a:lnTo>
                    <a:pt x="174" y="21"/>
                  </a:lnTo>
                  <a:lnTo>
                    <a:pt x="187" y="52"/>
                  </a:lnTo>
                  <a:lnTo>
                    <a:pt x="188" y="72"/>
                  </a:lnTo>
                  <a:lnTo>
                    <a:pt x="174" y="84"/>
                  </a:lnTo>
                  <a:lnTo>
                    <a:pt x="159" y="92"/>
                  </a:lnTo>
                  <a:lnTo>
                    <a:pt x="161" y="101"/>
                  </a:lnTo>
                  <a:lnTo>
                    <a:pt x="167" y="107"/>
                  </a:lnTo>
                  <a:lnTo>
                    <a:pt x="164" y="121"/>
                  </a:lnTo>
                  <a:lnTo>
                    <a:pt x="149" y="130"/>
                  </a:lnTo>
                  <a:lnTo>
                    <a:pt x="139" y="127"/>
                  </a:lnTo>
                  <a:lnTo>
                    <a:pt x="126" y="130"/>
                  </a:lnTo>
                  <a:lnTo>
                    <a:pt x="115" y="137"/>
                  </a:lnTo>
                  <a:lnTo>
                    <a:pt x="100" y="140"/>
                  </a:lnTo>
                  <a:lnTo>
                    <a:pt x="93" y="160"/>
                  </a:lnTo>
                  <a:lnTo>
                    <a:pt x="87" y="168"/>
                  </a:lnTo>
                  <a:lnTo>
                    <a:pt x="83" y="176"/>
                  </a:lnTo>
                  <a:lnTo>
                    <a:pt x="69" y="176"/>
                  </a:lnTo>
                  <a:lnTo>
                    <a:pt x="49" y="168"/>
                  </a:lnTo>
                  <a:lnTo>
                    <a:pt x="41" y="157"/>
                  </a:lnTo>
                  <a:lnTo>
                    <a:pt x="29" y="14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69" name="Freeform 166"/>
            <p:cNvSpPr>
              <a:spLocks noChangeArrowheads="1"/>
            </p:cNvSpPr>
            <p:nvPr/>
          </p:nvSpPr>
          <p:spPr bwMode="auto">
            <a:xfrm>
              <a:off x="8085138" y="4895850"/>
              <a:ext cx="1189037" cy="1274763"/>
            </a:xfrm>
            <a:custGeom>
              <a:avLst/>
              <a:gdLst>
                <a:gd name="T0" fmla="*/ 3279 w 3301"/>
                <a:gd name="T1" fmla="*/ 1489 h 3541"/>
                <a:gd name="T2" fmla="*/ 2798 w 3301"/>
                <a:gd name="T3" fmla="*/ 744 h 3541"/>
                <a:gd name="T4" fmla="*/ 2270 w 3301"/>
                <a:gd name="T5" fmla="*/ 634 h 3541"/>
                <a:gd name="T6" fmla="*/ 2027 w 3301"/>
                <a:gd name="T7" fmla="*/ 339 h 3541"/>
                <a:gd name="T8" fmla="*/ 2067 w 3301"/>
                <a:gd name="T9" fmla="*/ 335 h 3541"/>
                <a:gd name="T10" fmla="*/ 2042 w 3301"/>
                <a:gd name="T11" fmla="*/ 124 h 3541"/>
                <a:gd name="T12" fmla="*/ 1954 w 3301"/>
                <a:gd name="T13" fmla="*/ 174 h 3541"/>
                <a:gd name="T14" fmla="*/ 1653 w 3301"/>
                <a:gd name="T15" fmla="*/ 122 h 3541"/>
                <a:gd name="T16" fmla="*/ 1559 w 3301"/>
                <a:gd name="T17" fmla="*/ 139 h 3541"/>
                <a:gd name="T18" fmla="*/ 1038 w 3301"/>
                <a:gd name="T19" fmla="*/ 504 h 3541"/>
                <a:gd name="T20" fmla="*/ 11 w 3301"/>
                <a:gd name="T21" fmla="*/ 1432 h 3541"/>
                <a:gd name="T22" fmla="*/ 1781 w 3301"/>
                <a:gd name="T23" fmla="*/ 2525 h 3541"/>
                <a:gd name="T24" fmla="*/ 2437 w 3301"/>
                <a:gd name="T25" fmla="*/ 2926 h 3541"/>
                <a:gd name="T26" fmla="*/ 2229 w 3301"/>
                <a:gd name="T27" fmla="*/ 3120 h 3541"/>
                <a:gd name="T28" fmla="*/ 2522 w 3301"/>
                <a:gd name="T29" fmla="*/ 3085 h 3541"/>
                <a:gd name="T30" fmla="*/ 2493 w 3301"/>
                <a:gd name="T31" fmla="*/ 3169 h 3541"/>
                <a:gd name="T32" fmla="*/ 2197 w 3301"/>
                <a:gd name="T33" fmla="*/ 3464 h 3541"/>
                <a:gd name="T34" fmla="*/ 2201 w 3301"/>
                <a:gd name="T35" fmla="*/ 3152 h 3541"/>
                <a:gd name="T36" fmla="*/ 2455 w 3301"/>
                <a:gd name="T37" fmla="*/ 3201 h 3541"/>
                <a:gd name="T38" fmla="*/ 2396 w 3301"/>
                <a:gd name="T39" fmla="*/ 3427 h 3541"/>
                <a:gd name="T40" fmla="*/ 2287 w 3301"/>
                <a:gd name="T41" fmla="*/ 3517 h 3541"/>
                <a:gd name="T42" fmla="*/ 165 w 3301"/>
                <a:gd name="T43" fmla="*/ 2333 h 3541"/>
                <a:gd name="T44" fmla="*/ 436 w 3301"/>
                <a:gd name="T45" fmla="*/ 2227 h 3541"/>
                <a:gd name="T46" fmla="*/ 734 w 3301"/>
                <a:gd name="T47" fmla="*/ 2219 h 3541"/>
                <a:gd name="T48" fmla="*/ 1154 w 3301"/>
                <a:gd name="T49" fmla="*/ 2039 h 3541"/>
                <a:gd name="T50" fmla="*/ 1598 w 3301"/>
                <a:gd name="T51" fmla="*/ 2115 h 3541"/>
                <a:gd name="T52" fmla="*/ 1665 w 3301"/>
                <a:gd name="T53" fmla="*/ 2380 h 3541"/>
                <a:gd name="T54" fmla="*/ 1894 w 3301"/>
                <a:gd name="T55" fmla="*/ 2180 h 3541"/>
                <a:gd name="T56" fmla="*/ 1802 w 3301"/>
                <a:gd name="T57" fmla="*/ 2430 h 3541"/>
                <a:gd name="T58" fmla="*/ 1952 w 3301"/>
                <a:gd name="T59" fmla="*/ 2484 h 3541"/>
                <a:gd name="T60" fmla="*/ 2059 w 3301"/>
                <a:gd name="T61" fmla="*/ 2826 h 3541"/>
                <a:gd name="T62" fmla="*/ 2318 w 3301"/>
                <a:gd name="T63" fmla="*/ 2802 h 3541"/>
                <a:gd name="T64" fmla="*/ 2402 w 3301"/>
                <a:gd name="T65" fmla="*/ 2939 h 3541"/>
                <a:gd name="T66" fmla="*/ 2727 w 3301"/>
                <a:gd name="T67" fmla="*/ 2802 h 3541"/>
                <a:gd name="T68" fmla="*/ 2949 w 3301"/>
                <a:gd name="T69" fmla="*/ 2320 h 3541"/>
                <a:gd name="T70" fmla="*/ 3157 w 3301"/>
                <a:gd name="T71" fmla="*/ 2034 h 3541"/>
                <a:gd name="T72" fmla="*/ 3259 w 3301"/>
                <a:gd name="T73" fmla="*/ 1530 h 3541"/>
                <a:gd name="T74" fmla="*/ 3125 w 3301"/>
                <a:gd name="T75" fmla="*/ 1255 h 3541"/>
                <a:gd name="T76" fmla="*/ 3038 w 3301"/>
                <a:gd name="T77" fmla="*/ 1133 h 3541"/>
                <a:gd name="T78" fmla="*/ 2909 w 3301"/>
                <a:gd name="T79" fmla="*/ 894 h 3541"/>
                <a:gd name="T80" fmla="*/ 2785 w 3301"/>
                <a:gd name="T81" fmla="*/ 630 h 3541"/>
                <a:gd name="T82" fmla="*/ 2666 w 3301"/>
                <a:gd name="T83" fmla="*/ 384 h 3541"/>
                <a:gd name="T84" fmla="*/ 2574 w 3301"/>
                <a:gd name="T85" fmla="*/ 82 h 3541"/>
                <a:gd name="T86" fmla="*/ 2477 w 3301"/>
                <a:gd name="T87" fmla="*/ 298 h 3541"/>
                <a:gd name="T88" fmla="*/ 2269 w 3301"/>
                <a:gd name="T89" fmla="*/ 663 h 3541"/>
                <a:gd name="T90" fmla="*/ 2018 w 3301"/>
                <a:gd name="T91" fmla="*/ 474 h 3541"/>
                <a:gd name="T92" fmla="*/ 2050 w 3301"/>
                <a:gd name="T93" fmla="*/ 243 h 3541"/>
                <a:gd name="T94" fmla="*/ 1987 w 3301"/>
                <a:gd name="T95" fmla="*/ 191 h 3541"/>
                <a:gd name="T96" fmla="*/ 1828 w 3301"/>
                <a:gd name="T97" fmla="*/ 145 h 3541"/>
                <a:gd name="T98" fmla="*/ 1747 w 3301"/>
                <a:gd name="T99" fmla="*/ 171 h 3541"/>
                <a:gd name="T100" fmla="*/ 1552 w 3301"/>
                <a:gd name="T101" fmla="*/ 246 h 3541"/>
                <a:gd name="T102" fmla="*/ 1472 w 3301"/>
                <a:gd name="T103" fmla="*/ 417 h 3541"/>
                <a:gd name="T104" fmla="*/ 1361 w 3301"/>
                <a:gd name="T105" fmla="*/ 458 h 3541"/>
                <a:gd name="T106" fmla="*/ 1225 w 3301"/>
                <a:gd name="T107" fmla="*/ 351 h 3541"/>
                <a:gd name="T108" fmla="*/ 1113 w 3301"/>
                <a:gd name="T109" fmla="*/ 414 h 3541"/>
                <a:gd name="T110" fmla="*/ 1064 w 3301"/>
                <a:gd name="T111" fmla="*/ 553 h 3541"/>
                <a:gd name="T112" fmla="*/ 971 w 3301"/>
                <a:gd name="T113" fmla="*/ 650 h 3541"/>
                <a:gd name="T114" fmla="*/ 806 w 3301"/>
                <a:gd name="T115" fmla="*/ 738 h 3541"/>
                <a:gd name="T116" fmla="*/ 395 w 3301"/>
                <a:gd name="T117" fmla="*/ 928 h 3541"/>
                <a:gd name="T118" fmla="*/ 124 w 3301"/>
                <a:gd name="T119" fmla="*/ 1062 h 3541"/>
                <a:gd name="T120" fmla="*/ 51 w 3301"/>
                <a:gd name="T121" fmla="*/ 1377 h 3541"/>
                <a:gd name="T122" fmla="*/ 119 w 3301"/>
                <a:gd name="T123" fmla="*/ 1914 h 3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1" h="3541">
                  <a:moveTo>
                    <a:pt x="3262" y="1689"/>
                  </a:moveTo>
                  <a:lnTo>
                    <a:pt x="3262" y="1689"/>
                  </a:lnTo>
                  <a:cubicBezTo>
                    <a:pt x="3268" y="1660"/>
                    <a:pt x="3268" y="1660"/>
                    <a:pt x="3268" y="1660"/>
                  </a:cubicBezTo>
                  <a:cubicBezTo>
                    <a:pt x="3271" y="1678"/>
                    <a:pt x="3271" y="1678"/>
                    <a:pt x="3271" y="1678"/>
                  </a:cubicBezTo>
                  <a:cubicBezTo>
                    <a:pt x="3262" y="1689"/>
                    <a:pt x="3262" y="1689"/>
                    <a:pt x="3262" y="1689"/>
                  </a:cubicBezTo>
                  <a:close/>
                  <a:moveTo>
                    <a:pt x="3270" y="1486"/>
                  </a:moveTo>
                  <a:lnTo>
                    <a:pt x="3270" y="1486"/>
                  </a:lnTo>
                  <a:cubicBezTo>
                    <a:pt x="3262" y="1461"/>
                    <a:pt x="3262" y="1461"/>
                    <a:pt x="3262" y="1461"/>
                  </a:cubicBezTo>
                  <a:cubicBezTo>
                    <a:pt x="3265" y="1446"/>
                    <a:pt x="3265" y="1446"/>
                    <a:pt x="3265" y="1446"/>
                  </a:cubicBezTo>
                  <a:cubicBezTo>
                    <a:pt x="3267" y="1431"/>
                    <a:pt x="3267" y="1431"/>
                    <a:pt x="3267" y="1431"/>
                  </a:cubicBezTo>
                  <a:cubicBezTo>
                    <a:pt x="3281" y="1414"/>
                    <a:pt x="3281" y="1414"/>
                    <a:pt x="3281" y="1414"/>
                  </a:cubicBezTo>
                  <a:cubicBezTo>
                    <a:pt x="3290" y="1397"/>
                    <a:pt x="3290" y="1397"/>
                    <a:pt x="3290" y="1397"/>
                  </a:cubicBezTo>
                  <a:cubicBezTo>
                    <a:pt x="3285" y="1386"/>
                    <a:pt x="3285" y="1386"/>
                    <a:pt x="3285" y="1386"/>
                  </a:cubicBezTo>
                  <a:cubicBezTo>
                    <a:pt x="3290" y="1373"/>
                    <a:pt x="3290" y="1373"/>
                    <a:pt x="3290" y="1373"/>
                  </a:cubicBezTo>
                  <a:cubicBezTo>
                    <a:pt x="3297" y="1374"/>
                    <a:pt x="3297" y="1374"/>
                    <a:pt x="3297" y="1374"/>
                  </a:cubicBezTo>
                  <a:cubicBezTo>
                    <a:pt x="3300" y="1392"/>
                    <a:pt x="3300" y="1392"/>
                    <a:pt x="3300" y="1392"/>
                  </a:cubicBezTo>
                  <a:cubicBezTo>
                    <a:pt x="3297" y="1415"/>
                    <a:pt x="3297" y="1415"/>
                    <a:pt x="3297" y="1415"/>
                  </a:cubicBezTo>
                  <a:cubicBezTo>
                    <a:pt x="3279" y="1440"/>
                    <a:pt x="3279" y="1440"/>
                    <a:pt x="3279" y="1440"/>
                  </a:cubicBezTo>
                  <a:cubicBezTo>
                    <a:pt x="3274" y="1473"/>
                    <a:pt x="3274" y="1473"/>
                    <a:pt x="3274" y="1473"/>
                  </a:cubicBezTo>
                  <a:cubicBezTo>
                    <a:pt x="3279" y="1489"/>
                    <a:pt x="3279" y="1489"/>
                    <a:pt x="3279" y="1489"/>
                  </a:cubicBezTo>
                  <a:cubicBezTo>
                    <a:pt x="3270" y="1486"/>
                    <a:pt x="3270" y="1486"/>
                    <a:pt x="3270" y="1486"/>
                  </a:cubicBezTo>
                  <a:close/>
                  <a:moveTo>
                    <a:pt x="3134" y="1246"/>
                  </a:moveTo>
                  <a:lnTo>
                    <a:pt x="3134" y="1246"/>
                  </a:lnTo>
                  <a:cubicBezTo>
                    <a:pt x="3149" y="1266"/>
                    <a:pt x="3149" y="1266"/>
                    <a:pt x="3149" y="1266"/>
                  </a:cubicBezTo>
                  <a:cubicBezTo>
                    <a:pt x="3157" y="1279"/>
                    <a:pt x="3157" y="1279"/>
                    <a:pt x="3157" y="1279"/>
                  </a:cubicBezTo>
                  <a:cubicBezTo>
                    <a:pt x="3160" y="1266"/>
                    <a:pt x="3160" y="1266"/>
                    <a:pt x="3160" y="1266"/>
                  </a:cubicBezTo>
                  <a:cubicBezTo>
                    <a:pt x="3154" y="1258"/>
                    <a:pt x="3154" y="1258"/>
                    <a:pt x="3154" y="1258"/>
                  </a:cubicBezTo>
                  <a:cubicBezTo>
                    <a:pt x="3155" y="1247"/>
                    <a:pt x="3155" y="1247"/>
                    <a:pt x="3155" y="1247"/>
                  </a:cubicBezTo>
                  <a:cubicBezTo>
                    <a:pt x="3145" y="1246"/>
                    <a:pt x="3145" y="1246"/>
                    <a:pt x="3145" y="1246"/>
                  </a:cubicBezTo>
                  <a:cubicBezTo>
                    <a:pt x="3137" y="1241"/>
                    <a:pt x="3137" y="1241"/>
                    <a:pt x="3137" y="1241"/>
                  </a:cubicBezTo>
                  <a:cubicBezTo>
                    <a:pt x="3134" y="1246"/>
                    <a:pt x="3134" y="1246"/>
                    <a:pt x="3134" y="1246"/>
                  </a:cubicBezTo>
                  <a:close/>
                  <a:moveTo>
                    <a:pt x="3112" y="1130"/>
                  </a:moveTo>
                  <a:lnTo>
                    <a:pt x="3112" y="1130"/>
                  </a:lnTo>
                  <a:cubicBezTo>
                    <a:pt x="3111" y="1120"/>
                    <a:pt x="3111" y="1120"/>
                    <a:pt x="3111" y="1120"/>
                  </a:cubicBezTo>
                  <a:cubicBezTo>
                    <a:pt x="3105" y="1128"/>
                    <a:pt x="3105" y="1128"/>
                    <a:pt x="3105" y="1128"/>
                  </a:cubicBezTo>
                  <a:cubicBezTo>
                    <a:pt x="3112" y="1130"/>
                    <a:pt x="3112" y="1130"/>
                    <a:pt x="3112" y="1130"/>
                  </a:cubicBezTo>
                  <a:close/>
                  <a:moveTo>
                    <a:pt x="2804" y="770"/>
                  </a:moveTo>
                  <a:lnTo>
                    <a:pt x="2804" y="770"/>
                  </a:lnTo>
                  <a:cubicBezTo>
                    <a:pt x="2810" y="758"/>
                    <a:pt x="2810" y="758"/>
                    <a:pt x="2810" y="758"/>
                  </a:cubicBezTo>
                  <a:cubicBezTo>
                    <a:pt x="2798" y="744"/>
                    <a:pt x="2798" y="744"/>
                    <a:pt x="2798" y="744"/>
                  </a:cubicBezTo>
                  <a:cubicBezTo>
                    <a:pt x="2810" y="741"/>
                    <a:pt x="2810" y="741"/>
                    <a:pt x="2810" y="741"/>
                  </a:cubicBezTo>
                  <a:cubicBezTo>
                    <a:pt x="2816" y="738"/>
                    <a:pt x="2816" y="738"/>
                    <a:pt x="2816" y="738"/>
                  </a:cubicBezTo>
                  <a:cubicBezTo>
                    <a:pt x="2817" y="764"/>
                    <a:pt x="2817" y="764"/>
                    <a:pt x="2817" y="764"/>
                  </a:cubicBezTo>
                  <a:cubicBezTo>
                    <a:pt x="2811" y="781"/>
                    <a:pt x="2811" y="781"/>
                    <a:pt x="2811" y="781"/>
                  </a:cubicBezTo>
                  <a:cubicBezTo>
                    <a:pt x="2804" y="770"/>
                    <a:pt x="2804" y="770"/>
                    <a:pt x="2804" y="770"/>
                  </a:cubicBezTo>
                  <a:close/>
                  <a:moveTo>
                    <a:pt x="2538" y="0"/>
                  </a:moveTo>
                  <a:lnTo>
                    <a:pt x="2538" y="0"/>
                  </a:lnTo>
                  <a:cubicBezTo>
                    <a:pt x="2542" y="11"/>
                    <a:pt x="2542" y="11"/>
                    <a:pt x="2542" y="11"/>
                  </a:cubicBezTo>
                  <a:cubicBezTo>
                    <a:pt x="2548" y="1"/>
                    <a:pt x="2548" y="1"/>
                    <a:pt x="2548" y="1"/>
                  </a:cubicBezTo>
                  <a:cubicBezTo>
                    <a:pt x="2538" y="0"/>
                    <a:pt x="2538" y="0"/>
                    <a:pt x="2538" y="0"/>
                  </a:cubicBezTo>
                  <a:close/>
                  <a:moveTo>
                    <a:pt x="2525" y="41"/>
                  </a:moveTo>
                  <a:lnTo>
                    <a:pt x="2525" y="41"/>
                  </a:lnTo>
                  <a:cubicBezTo>
                    <a:pt x="2525" y="61"/>
                    <a:pt x="2525" y="61"/>
                    <a:pt x="2525" y="61"/>
                  </a:cubicBezTo>
                  <a:cubicBezTo>
                    <a:pt x="2533" y="58"/>
                    <a:pt x="2533" y="58"/>
                    <a:pt x="2533" y="58"/>
                  </a:cubicBezTo>
                  <a:cubicBezTo>
                    <a:pt x="2542" y="56"/>
                    <a:pt x="2542" y="56"/>
                    <a:pt x="2542" y="56"/>
                  </a:cubicBezTo>
                  <a:cubicBezTo>
                    <a:pt x="2536" y="44"/>
                    <a:pt x="2536" y="44"/>
                    <a:pt x="2536" y="44"/>
                  </a:cubicBezTo>
                  <a:cubicBezTo>
                    <a:pt x="2525" y="41"/>
                    <a:pt x="2525" y="41"/>
                    <a:pt x="2525" y="41"/>
                  </a:cubicBezTo>
                  <a:close/>
                  <a:moveTo>
                    <a:pt x="2264" y="627"/>
                  </a:moveTo>
                  <a:lnTo>
                    <a:pt x="2264" y="627"/>
                  </a:lnTo>
                  <a:cubicBezTo>
                    <a:pt x="2270" y="634"/>
                    <a:pt x="2270" y="634"/>
                    <a:pt x="2270" y="634"/>
                  </a:cubicBezTo>
                  <a:cubicBezTo>
                    <a:pt x="2278" y="630"/>
                    <a:pt x="2278" y="630"/>
                    <a:pt x="2278" y="630"/>
                  </a:cubicBezTo>
                  <a:cubicBezTo>
                    <a:pt x="2276" y="620"/>
                    <a:pt x="2276" y="620"/>
                    <a:pt x="2276" y="620"/>
                  </a:cubicBezTo>
                  <a:cubicBezTo>
                    <a:pt x="2264" y="627"/>
                    <a:pt x="2264" y="627"/>
                    <a:pt x="2264" y="627"/>
                  </a:cubicBezTo>
                  <a:close/>
                  <a:moveTo>
                    <a:pt x="2246" y="591"/>
                  </a:moveTo>
                  <a:lnTo>
                    <a:pt x="2246" y="591"/>
                  </a:lnTo>
                  <a:cubicBezTo>
                    <a:pt x="2253" y="599"/>
                    <a:pt x="2253" y="599"/>
                    <a:pt x="2253" y="599"/>
                  </a:cubicBezTo>
                  <a:cubicBezTo>
                    <a:pt x="2263" y="595"/>
                    <a:pt x="2263" y="595"/>
                    <a:pt x="2263" y="595"/>
                  </a:cubicBezTo>
                  <a:cubicBezTo>
                    <a:pt x="2272" y="582"/>
                    <a:pt x="2272" y="582"/>
                    <a:pt x="2272" y="582"/>
                  </a:cubicBezTo>
                  <a:cubicBezTo>
                    <a:pt x="2290" y="581"/>
                    <a:pt x="2290" y="581"/>
                    <a:pt x="2290" y="581"/>
                  </a:cubicBezTo>
                  <a:cubicBezTo>
                    <a:pt x="2290" y="575"/>
                    <a:pt x="2290" y="575"/>
                    <a:pt x="2290" y="575"/>
                  </a:cubicBezTo>
                  <a:cubicBezTo>
                    <a:pt x="2269" y="570"/>
                    <a:pt x="2269" y="570"/>
                    <a:pt x="2269" y="570"/>
                  </a:cubicBezTo>
                  <a:cubicBezTo>
                    <a:pt x="2249" y="581"/>
                    <a:pt x="2249" y="581"/>
                    <a:pt x="2249" y="581"/>
                  </a:cubicBezTo>
                  <a:cubicBezTo>
                    <a:pt x="2249" y="581"/>
                    <a:pt x="2244" y="591"/>
                    <a:pt x="2246" y="591"/>
                  </a:cubicBezTo>
                  <a:close/>
                  <a:moveTo>
                    <a:pt x="2079" y="514"/>
                  </a:moveTo>
                  <a:lnTo>
                    <a:pt x="2079" y="514"/>
                  </a:lnTo>
                  <a:cubicBezTo>
                    <a:pt x="2074" y="503"/>
                    <a:pt x="2074" y="503"/>
                    <a:pt x="2074" y="503"/>
                  </a:cubicBezTo>
                  <a:cubicBezTo>
                    <a:pt x="2079" y="489"/>
                    <a:pt x="2079" y="489"/>
                    <a:pt x="2079" y="489"/>
                  </a:cubicBezTo>
                  <a:cubicBezTo>
                    <a:pt x="2088" y="501"/>
                    <a:pt x="2088" y="501"/>
                    <a:pt x="2088" y="501"/>
                  </a:cubicBezTo>
                  <a:cubicBezTo>
                    <a:pt x="2079" y="514"/>
                    <a:pt x="2079" y="514"/>
                    <a:pt x="2079" y="514"/>
                  </a:cubicBezTo>
                  <a:close/>
                  <a:moveTo>
                    <a:pt x="2027" y="339"/>
                  </a:moveTo>
                  <a:lnTo>
                    <a:pt x="2027" y="339"/>
                  </a:lnTo>
                  <a:cubicBezTo>
                    <a:pt x="2024" y="332"/>
                    <a:pt x="2024" y="332"/>
                    <a:pt x="2024" y="332"/>
                  </a:cubicBezTo>
                  <a:cubicBezTo>
                    <a:pt x="2021" y="335"/>
                    <a:pt x="2021" y="335"/>
                    <a:pt x="2021" y="335"/>
                  </a:cubicBezTo>
                  <a:cubicBezTo>
                    <a:pt x="2019" y="327"/>
                    <a:pt x="2019" y="327"/>
                    <a:pt x="2019" y="327"/>
                  </a:cubicBezTo>
                  <a:cubicBezTo>
                    <a:pt x="2029" y="318"/>
                    <a:pt x="2029" y="318"/>
                    <a:pt x="2029" y="318"/>
                  </a:cubicBezTo>
                  <a:cubicBezTo>
                    <a:pt x="2036" y="329"/>
                    <a:pt x="2036" y="329"/>
                    <a:pt x="2036" y="329"/>
                  </a:cubicBezTo>
                  <a:cubicBezTo>
                    <a:pt x="2027" y="339"/>
                    <a:pt x="2027" y="339"/>
                    <a:pt x="2027" y="339"/>
                  </a:cubicBezTo>
                  <a:close/>
                  <a:moveTo>
                    <a:pt x="2049" y="359"/>
                  </a:moveTo>
                  <a:lnTo>
                    <a:pt x="2049" y="359"/>
                  </a:lnTo>
                  <a:cubicBezTo>
                    <a:pt x="2039" y="365"/>
                    <a:pt x="2039" y="365"/>
                    <a:pt x="2039" y="365"/>
                  </a:cubicBezTo>
                  <a:cubicBezTo>
                    <a:pt x="2045" y="367"/>
                    <a:pt x="2045" y="367"/>
                    <a:pt x="2045" y="367"/>
                  </a:cubicBezTo>
                  <a:cubicBezTo>
                    <a:pt x="2058" y="362"/>
                    <a:pt x="2058" y="362"/>
                    <a:pt x="2058" y="362"/>
                  </a:cubicBezTo>
                  <a:cubicBezTo>
                    <a:pt x="2079" y="365"/>
                    <a:pt x="2079" y="365"/>
                    <a:pt x="2079" y="365"/>
                  </a:cubicBezTo>
                  <a:cubicBezTo>
                    <a:pt x="2085" y="353"/>
                    <a:pt x="2085" y="353"/>
                    <a:pt x="2085" y="353"/>
                  </a:cubicBezTo>
                  <a:cubicBezTo>
                    <a:pt x="2079" y="350"/>
                    <a:pt x="2079" y="350"/>
                    <a:pt x="2079" y="350"/>
                  </a:cubicBezTo>
                  <a:cubicBezTo>
                    <a:pt x="2071" y="351"/>
                    <a:pt x="2071" y="351"/>
                    <a:pt x="2071" y="351"/>
                  </a:cubicBezTo>
                  <a:cubicBezTo>
                    <a:pt x="2068" y="347"/>
                    <a:pt x="2068" y="347"/>
                    <a:pt x="2068" y="347"/>
                  </a:cubicBezTo>
                  <a:cubicBezTo>
                    <a:pt x="2082" y="335"/>
                    <a:pt x="2082" y="335"/>
                    <a:pt x="2082" y="335"/>
                  </a:cubicBezTo>
                  <a:cubicBezTo>
                    <a:pt x="2081" y="330"/>
                    <a:pt x="2081" y="330"/>
                    <a:pt x="2081" y="330"/>
                  </a:cubicBezTo>
                  <a:cubicBezTo>
                    <a:pt x="2067" y="335"/>
                    <a:pt x="2067" y="335"/>
                    <a:pt x="2067" y="335"/>
                  </a:cubicBezTo>
                  <a:cubicBezTo>
                    <a:pt x="2067" y="321"/>
                    <a:pt x="2067" y="321"/>
                    <a:pt x="2067" y="321"/>
                  </a:cubicBezTo>
                  <a:cubicBezTo>
                    <a:pt x="2058" y="325"/>
                    <a:pt x="2058" y="325"/>
                    <a:pt x="2058" y="325"/>
                  </a:cubicBezTo>
                  <a:cubicBezTo>
                    <a:pt x="2055" y="333"/>
                    <a:pt x="2055" y="333"/>
                    <a:pt x="2055" y="333"/>
                  </a:cubicBezTo>
                  <a:cubicBezTo>
                    <a:pt x="2042" y="333"/>
                    <a:pt x="2042" y="333"/>
                    <a:pt x="2042" y="333"/>
                  </a:cubicBezTo>
                  <a:cubicBezTo>
                    <a:pt x="2045" y="336"/>
                    <a:pt x="2045" y="336"/>
                    <a:pt x="2045" y="336"/>
                  </a:cubicBezTo>
                  <a:cubicBezTo>
                    <a:pt x="2042" y="341"/>
                    <a:pt x="2042" y="341"/>
                    <a:pt x="2042" y="341"/>
                  </a:cubicBezTo>
                  <a:cubicBezTo>
                    <a:pt x="2049" y="359"/>
                    <a:pt x="2049" y="359"/>
                    <a:pt x="2049" y="359"/>
                  </a:cubicBezTo>
                  <a:close/>
                  <a:moveTo>
                    <a:pt x="2059" y="110"/>
                  </a:moveTo>
                  <a:lnTo>
                    <a:pt x="2059" y="110"/>
                  </a:lnTo>
                  <a:cubicBezTo>
                    <a:pt x="2070" y="115"/>
                    <a:pt x="2070" y="115"/>
                    <a:pt x="2070" y="115"/>
                  </a:cubicBezTo>
                  <a:cubicBezTo>
                    <a:pt x="2073" y="102"/>
                    <a:pt x="2073" y="102"/>
                    <a:pt x="2073" y="102"/>
                  </a:cubicBezTo>
                  <a:cubicBezTo>
                    <a:pt x="2087" y="89"/>
                    <a:pt x="2087" y="89"/>
                    <a:pt x="2087" y="89"/>
                  </a:cubicBezTo>
                  <a:cubicBezTo>
                    <a:pt x="2081" y="81"/>
                    <a:pt x="2081" y="81"/>
                    <a:pt x="2081" y="81"/>
                  </a:cubicBezTo>
                  <a:cubicBezTo>
                    <a:pt x="2064" y="99"/>
                    <a:pt x="2064" y="99"/>
                    <a:pt x="2064" y="99"/>
                  </a:cubicBezTo>
                  <a:cubicBezTo>
                    <a:pt x="2059" y="110"/>
                    <a:pt x="2059" y="110"/>
                    <a:pt x="2059" y="110"/>
                  </a:cubicBezTo>
                  <a:close/>
                  <a:moveTo>
                    <a:pt x="2042" y="124"/>
                  </a:moveTo>
                  <a:lnTo>
                    <a:pt x="2042" y="124"/>
                  </a:lnTo>
                  <a:cubicBezTo>
                    <a:pt x="2052" y="128"/>
                    <a:pt x="2052" y="128"/>
                    <a:pt x="2052" y="128"/>
                  </a:cubicBezTo>
                  <a:cubicBezTo>
                    <a:pt x="2050" y="119"/>
                    <a:pt x="2050" y="119"/>
                    <a:pt x="2050" y="119"/>
                  </a:cubicBezTo>
                  <a:cubicBezTo>
                    <a:pt x="2042" y="124"/>
                    <a:pt x="2042" y="124"/>
                    <a:pt x="2042" y="124"/>
                  </a:cubicBezTo>
                  <a:close/>
                  <a:moveTo>
                    <a:pt x="2030" y="128"/>
                  </a:moveTo>
                  <a:lnTo>
                    <a:pt x="2030" y="128"/>
                  </a:lnTo>
                  <a:cubicBezTo>
                    <a:pt x="2035" y="136"/>
                    <a:pt x="2035" y="136"/>
                    <a:pt x="2035" y="136"/>
                  </a:cubicBezTo>
                  <a:cubicBezTo>
                    <a:pt x="2039" y="128"/>
                    <a:pt x="2039" y="128"/>
                    <a:pt x="2039" y="128"/>
                  </a:cubicBezTo>
                  <a:cubicBezTo>
                    <a:pt x="2030" y="128"/>
                    <a:pt x="2030" y="128"/>
                    <a:pt x="2030" y="128"/>
                  </a:cubicBezTo>
                  <a:close/>
                  <a:moveTo>
                    <a:pt x="2000" y="144"/>
                  </a:moveTo>
                  <a:lnTo>
                    <a:pt x="2000" y="144"/>
                  </a:lnTo>
                  <a:cubicBezTo>
                    <a:pt x="2009" y="145"/>
                    <a:pt x="2009" y="145"/>
                    <a:pt x="2009" y="145"/>
                  </a:cubicBezTo>
                  <a:cubicBezTo>
                    <a:pt x="2009" y="137"/>
                    <a:pt x="2009" y="137"/>
                    <a:pt x="2009" y="137"/>
                  </a:cubicBezTo>
                  <a:cubicBezTo>
                    <a:pt x="2000" y="144"/>
                    <a:pt x="2000" y="144"/>
                    <a:pt x="2000" y="144"/>
                  </a:cubicBezTo>
                  <a:close/>
                  <a:moveTo>
                    <a:pt x="1980" y="168"/>
                  </a:moveTo>
                  <a:lnTo>
                    <a:pt x="1980" y="168"/>
                  </a:lnTo>
                  <a:cubicBezTo>
                    <a:pt x="1978" y="159"/>
                    <a:pt x="1978" y="159"/>
                    <a:pt x="1978" y="159"/>
                  </a:cubicBezTo>
                  <a:cubicBezTo>
                    <a:pt x="1993" y="150"/>
                    <a:pt x="1993" y="150"/>
                    <a:pt x="1993" y="150"/>
                  </a:cubicBezTo>
                  <a:cubicBezTo>
                    <a:pt x="2007" y="150"/>
                    <a:pt x="2007" y="150"/>
                    <a:pt x="2007" y="150"/>
                  </a:cubicBezTo>
                  <a:cubicBezTo>
                    <a:pt x="2001" y="157"/>
                    <a:pt x="2001" y="157"/>
                    <a:pt x="2001" y="157"/>
                  </a:cubicBezTo>
                  <a:cubicBezTo>
                    <a:pt x="1987" y="159"/>
                    <a:pt x="1987" y="159"/>
                    <a:pt x="1987" y="159"/>
                  </a:cubicBezTo>
                  <a:cubicBezTo>
                    <a:pt x="1980" y="168"/>
                    <a:pt x="1980" y="168"/>
                    <a:pt x="1980" y="168"/>
                  </a:cubicBezTo>
                  <a:close/>
                  <a:moveTo>
                    <a:pt x="1954" y="174"/>
                  </a:moveTo>
                  <a:lnTo>
                    <a:pt x="1954" y="174"/>
                  </a:lnTo>
                  <a:cubicBezTo>
                    <a:pt x="1960" y="179"/>
                    <a:pt x="1960" y="179"/>
                    <a:pt x="1960" y="179"/>
                  </a:cubicBezTo>
                  <a:cubicBezTo>
                    <a:pt x="1974" y="173"/>
                    <a:pt x="1974" y="173"/>
                    <a:pt x="1974" y="173"/>
                  </a:cubicBezTo>
                  <a:cubicBezTo>
                    <a:pt x="1974" y="168"/>
                    <a:pt x="1974" y="168"/>
                    <a:pt x="1974" y="168"/>
                  </a:cubicBezTo>
                  <a:cubicBezTo>
                    <a:pt x="1954" y="174"/>
                    <a:pt x="1954" y="174"/>
                    <a:pt x="1954" y="174"/>
                  </a:cubicBezTo>
                  <a:close/>
                  <a:moveTo>
                    <a:pt x="1747" y="108"/>
                  </a:moveTo>
                  <a:lnTo>
                    <a:pt x="1747" y="108"/>
                  </a:lnTo>
                  <a:cubicBezTo>
                    <a:pt x="1738" y="92"/>
                    <a:pt x="1738" y="92"/>
                    <a:pt x="1738" y="92"/>
                  </a:cubicBezTo>
                  <a:cubicBezTo>
                    <a:pt x="1741" y="81"/>
                    <a:pt x="1741" y="81"/>
                    <a:pt x="1741" y="81"/>
                  </a:cubicBezTo>
                  <a:cubicBezTo>
                    <a:pt x="1753" y="78"/>
                    <a:pt x="1753" y="78"/>
                    <a:pt x="1753" y="78"/>
                  </a:cubicBezTo>
                  <a:cubicBezTo>
                    <a:pt x="1749" y="93"/>
                    <a:pt x="1749" y="93"/>
                    <a:pt x="1749" y="93"/>
                  </a:cubicBezTo>
                  <a:cubicBezTo>
                    <a:pt x="1747" y="108"/>
                    <a:pt x="1747" y="108"/>
                    <a:pt x="1747" y="108"/>
                  </a:cubicBezTo>
                  <a:close/>
                  <a:moveTo>
                    <a:pt x="1567" y="99"/>
                  </a:moveTo>
                  <a:lnTo>
                    <a:pt x="1567" y="99"/>
                  </a:lnTo>
                  <a:cubicBezTo>
                    <a:pt x="1568" y="119"/>
                    <a:pt x="1568" y="119"/>
                    <a:pt x="1568" y="119"/>
                  </a:cubicBezTo>
                  <a:cubicBezTo>
                    <a:pt x="1582" y="134"/>
                    <a:pt x="1582" y="134"/>
                    <a:pt x="1582" y="134"/>
                  </a:cubicBezTo>
                  <a:cubicBezTo>
                    <a:pt x="1595" y="150"/>
                    <a:pt x="1595" y="150"/>
                    <a:pt x="1595" y="150"/>
                  </a:cubicBezTo>
                  <a:cubicBezTo>
                    <a:pt x="1616" y="159"/>
                    <a:pt x="1616" y="159"/>
                    <a:pt x="1616" y="159"/>
                  </a:cubicBezTo>
                  <a:cubicBezTo>
                    <a:pt x="1643" y="130"/>
                    <a:pt x="1643" y="130"/>
                    <a:pt x="1643" y="130"/>
                  </a:cubicBezTo>
                  <a:cubicBezTo>
                    <a:pt x="1651" y="131"/>
                    <a:pt x="1651" y="131"/>
                    <a:pt x="1651" y="131"/>
                  </a:cubicBezTo>
                  <a:cubicBezTo>
                    <a:pt x="1653" y="122"/>
                    <a:pt x="1653" y="122"/>
                    <a:pt x="1653" y="122"/>
                  </a:cubicBezTo>
                  <a:cubicBezTo>
                    <a:pt x="1660" y="116"/>
                    <a:pt x="1660" y="116"/>
                    <a:pt x="1660" y="116"/>
                  </a:cubicBezTo>
                  <a:cubicBezTo>
                    <a:pt x="1653" y="110"/>
                    <a:pt x="1653" y="110"/>
                    <a:pt x="1653" y="110"/>
                  </a:cubicBezTo>
                  <a:cubicBezTo>
                    <a:pt x="1648" y="99"/>
                    <a:pt x="1648" y="99"/>
                    <a:pt x="1648" y="99"/>
                  </a:cubicBezTo>
                  <a:cubicBezTo>
                    <a:pt x="1642" y="99"/>
                    <a:pt x="1642" y="99"/>
                    <a:pt x="1642" y="99"/>
                  </a:cubicBezTo>
                  <a:cubicBezTo>
                    <a:pt x="1631" y="105"/>
                    <a:pt x="1631" y="105"/>
                    <a:pt x="1631" y="105"/>
                  </a:cubicBezTo>
                  <a:cubicBezTo>
                    <a:pt x="1610" y="105"/>
                    <a:pt x="1610" y="105"/>
                    <a:pt x="1610" y="105"/>
                  </a:cubicBezTo>
                  <a:cubicBezTo>
                    <a:pt x="1601" y="116"/>
                    <a:pt x="1601" y="116"/>
                    <a:pt x="1601" y="116"/>
                  </a:cubicBezTo>
                  <a:cubicBezTo>
                    <a:pt x="1591" y="111"/>
                    <a:pt x="1591" y="111"/>
                    <a:pt x="1591" y="111"/>
                  </a:cubicBezTo>
                  <a:cubicBezTo>
                    <a:pt x="1588" y="107"/>
                    <a:pt x="1588" y="107"/>
                    <a:pt x="1588" y="107"/>
                  </a:cubicBezTo>
                  <a:cubicBezTo>
                    <a:pt x="1579" y="105"/>
                    <a:pt x="1579" y="105"/>
                    <a:pt x="1579" y="105"/>
                  </a:cubicBezTo>
                  <a:cubicBezTo>
                    <a:pt x="1568" y="95"/>
                    <a:pt x="1568" y="95"/>
                    <a:pt x="1568" y="95"/>
                  </a:cubicBezTo>
                  <a:cubicBezTo>
                    <a:pt x="1564" y="95"/>
                    <a:pt x="1564" y="95"/>
                    <a:pt x="1564" y="95"/>
                  </a:cubicBezTo>
                  <a:cubicBezTo>
                    <a:pt x="1567" y="99"/>
                    <a:pt x="1567" y="99"/>
                    <a:pt x="1567" y="99"/>
                  </a:cubicBezTo>
                  <a:close/>
                  <a:moveTo>
                    <a:pt x="1561" y="104"/>
                  </a:moveTo>
                  <a:lnTo>
                    <a:pt x="1561" y="104"/>
                  </a:lnTo>
                  <a:cubicBezTo>
                    <a:pt x="1568" y="133"/>
                    <a:pt x="1568" y="133"/>
                    <a:pt x="1568" y="133"/>
                  </a:cubicBezTo>
                  <a:cubicBezTo>
                    <a:pt x="1582" y="137"/>
                    <a:pt x="1582" y="137"/>
                    <a:pt x="1582" y="137"/>
                  </a:cubicBezTo>
                  <a:cubicBezTo>
                    <a:pt x="1584" y="142"/>
                    <a:pt x="1584" y="142"/>
                    <a:pt x="1584" y="142"/>
                  </a:cubicBezTo>
                  <a:cubicBezTo>
                    <a:pt x="1565" y="139"/>
                    <a:pt x="1565" y="139"/>
                    <a:pt x="1565" y="139"/>
                  </a:cubicBezTo>
                  <a:cubicBezTo>
                    <a:pt x="1559" y="139"/>
                    <a:pt x="1559" y="139"/>
                    <a:pt x="1559" y="139"/>
                  </a:cubicBezTo>
                  <a:cubicBezTo>
                    <a:pt x="1541" y="134"/>
                    <a:pt x="1541" y="134"/>
                    <a:pt x="1541" y="134"/>
                  </a:cubicBezTo>
                  <a:cubicBezTo>
                    <a:pt x="1543" y="125"/>
                    <a:pt x="1543" y="125"/>
                    <a:pt x="1543" y="125"/>
                  </a:cubicBezTo>
                  <a:cubicBezTo>
                    <a:pt x="1547" y="125"/>
                    <a:pt x="1547" y="125"/>
                    <a:pt x="1547" y="125"/>
                  </a:cubicBezTo>
                  <a:cubicBezTo>
                    <a:pt x="1555" y="127"/>
                    <a:pt x="1555" y="127"/>
                    <a:pt x="1555" y="127"/>
                  </a:cubicBezTo>
                  <a:cubicBezTo>
                    <a:pt x="1555" y="122"/>
                    <a:pt x="1555" y="122"/>
                    <a:pt x="1555" y="122"/>
                  </a:cubicBezTo>
                  <a:cubicBezTo>
                    <a:pt x="1552" y="121"/>
                    <a:pt x="1552" y="121"/>
                    <a:pt x="1552" y="121"/>
                  </a:cubicBezTo>
                  <a:cubicBezTo>
                    <a:pt x="1552" y="111"/>
                    <a:pt x="1552" y="111"/>
                    <a:pt x="1552" y="111"/>
                  </a:cubicBezTo>
                  <a:cubicBezTo>
                    <a:pt x="1550" y="110"/>
                    <a:pt x="1550" y="110"/>
                    <a:pt x="1550" y="110"/>
                  </a:cubicBezTo>
                  <a:cubicBezTo>
                    <a:pt x="1561" y="104"/>
                    <a:pt x="1561" y="104"/>
                    <a:pt x="1561" y="104"/>
                  </a:cubicBezTo>
                  <a:close/>
                  <a:moveTo>
                    <a:pt x="1043" y="454"/>
                  </a:moveTo>
                  <a:lnTo>
                    <a:pt x="1043" y="454"/>
                  </a:lnTo>
                  <a:cubicBezTo>
                    <a:pt x="1049" y="462"/>
                    <a:pt x="1049" y="462"/>
                    <a:pt x="1049" y="462"/>
                  </a:cubicBezTo>
                  <a:cubicBezTo>
                    <a:pt x="1063" y="460"/>
                    <a:pt x="1063" y="460"/>
                    <a:pt x="1063" y="460"/>
                  </a:cubicBezTo>
                  <a:cubicBezTo>
                    <a:pt x="1050" y="445"/>
                    <a:pt x="1050" y="445"/>
                    <a:pt x="1050" y="445"/>
                  </a:cubicBezTo>
                  <a:lnTo>
                    <a:pt x="1043" y="454"/>
                  </a:lnTo>
                  <a:close/>
                  <a:moveTo>
                    <a:pt x="1046" y="509"/>
                  </a:moveTo>
                  <a:lnTo>
                    <a:pt x="1046" y="509"/>
                  </a:lnTo>
                  <a:cubicBezTo>
                    <a:pt x="1044" y="492"/>
                    <a:pt x="1044" y="492"/>
                    <a:pt x="1044" y="492"/>
                  </a:cubicBezTo>
                  <a:cubicBezTo>
                    <a:pt x="1037" y="480"/>
                    <a:pt x="1037" y="480"/>
                    <a:pt x="1037" y="480"/>
                  </a:cubicBezTo>
                  <a:cubicBezTo>
                    <a:pt x="1038" y="504"/>
                    <a:pt x="1038" y="504"/>
                    <a:pt x="1038" y="504"/>
                  </a:cubicBezTo>
                  <a:cubicBezTo>
                    <a:pt x="1046" y="509"/>
                    <a:pt x="1046" y="509"/>
                    <a:pt x="1046" y="509"/>
                  </a:cubicBezTo>
                  <a:close/>
                  <a:moveTo>
                    <a:pt x="1114" y="390"/>
                  </a:moveTo>
                  <a:lnTo>
                    <a:pt x="1114" y="390"/>
                  </a:lnTo>
                  <a:cubicBezTo>
                    <a:pt x="1105" y="390"/>
                    <a:pt x="1105" y="390"/>
                    <a:pt x="1105" y="390"/>
                  </a:cubicBezTo>
                  <a:cubicBezTo>
                    <a:pt x="1110" y="381"/>
                    <a:pt x="1110" y="381"/>
                    <a:pt x="1110" y="381"/>
                  </a:cubicBezTo>
                  <a:cubicBezTo>
                    <a:pt x="1116" y="382"/>
                    <a:pt x="1116" y="382"/>
                    <a:pt x="1116" y="382"/>
                  </a:cubicBezTo>
                  <a:cubicBezTo>
                    <a:pt x="1114" y="390"/>
                    <a:pt x="1114" y="390"/>
                    <a:pt x="1114" y="390"/>
                  </a:cubicBezTo>
                  <a:close/>
                  <a:moveTo>
                    <a:pt x="254" y="948"/>
                  </a:moveTo>
                  <a:lnTo>
                    <a:pt x="254" y="948"/>
                  </a:lnTo>
                  <a:cubicBezTo>
                    <a:pt x="249" y="940"/>
                    <a:pt x="249" y="940"/>
                    <a:pt x="249" y="940"/>
                  </a:cubicBezTo>
                  <a:cubicBezTo>
                    <a:pt x="265" y="919"/>
                    <a:pt x="265" y="919"/>
                    <a:pt x="265" y="919"/>
                  </a:cubicBezTo>
                  <a:cubicBezTo>
                    <a:pt x="263" y="937"/>
                    <a:pt x="263" y="937"/>
                    <a:pt x="263" y="937"/>
                  </a:cubicBezTo>
                  <a:cubicBezTo>
                    <a:pt x="254" y="948"/>
                    <a:pt x="254" y="948"/>
                    <a:pt x="254" y="948"/>
                  </a:cubicBezTo>
                  <a:close/>
                  <a:moveTo>
                    <a:pt x="12" y="1370"/>
                  </a:moveTo>
                  <a:lnTo>
                    <a:pt x="12" y="1370"/>
                  </a:lnTo>
                  <a:cubicBezTo>
                    <a:pt x="18" y="1334"/>
                    <a:pt x="18" y="1334"/>
                    <a:pt x="18" y="1334"/>
                  </a:cubicBezTo>
                  <a:cubicBezTo>
                    <a:pt x="20" y="1357"/>
                    <a:pt x="20" y="1357"/>
                    <a:pt x="20" y="1357"/>
                  </a:cubicBezTo>
                  <a:lnTo>
                    <a:pt x="12" y="1370"/>
                  </a:lnTo>
                  <a:close/>
                  <a:moveTo>
                    <a:pt x="11" y="1432"/>
                  </a:moveTo>
                  <a:lnTo>
                    <a:pt x="11" y="1432"/>
                  </a:lnTo>
                  <a:cubicBezTo>
                    <a:pt x="0" y="1400"/>
                    <a:pt x="0" y="1400"/>
                    <a:pt x="0" y="1400"/>
                  </a:cubicBezTo>
                  <a:cubicBezTo>
                    <a:pt x="8" y="1382"/>
                    <a:pt x="8" y="1382"/>
                    <a:pt x="8" y="1382"/>
                  </a:cubicBezTo>
                  <a:cubicBezTo>
                    <a:pt x="17" y="1408"/>
                    <a:pt x="17" y="1408"/>
                    <a:pt x="17" y="1408"/>
                  </a:cubicBezTo>
                  <a:cubicBezTo>
                    <a:pt x="11" y="1432"/>
                    <a:pt x="11" y="1432"/>
                    <a:pt x="11" y="1432"/>
                  </a:cubicBezTo>
                  <a:close/>
                  <a:moveTo>
                    <a:pt x="1810" y="2485"/>
                  </a:moveTo>
                  <a:lnTo>
                    <a:pt x="1810" y="2485"/>
                  </a:lnTo>
                  <a:cubicBezTo>
                    <a:pt x="1809" y="2498"/>
                    <a:pt x="1809" y="2498"/>
                    <a:pt x="1809" y="2498"/>
                  </a:cubicBezTo>
                  <a:cubicBezTo>
                    <a:pt x="1812" y="2505"/>
                    <a:pt x="1812" y="2505"/>
                    <a:pt x="1812" y="2505"/>
                  </a:cubicBezTo>
                  <a:cubicBezTo>
                    <a:pt x="1821" y="2505"/>
                    <a:pt x="1821" y="2505"/>
                    <a:pt x="1821" y="2505"/>
                  </a:cubicBezTo>
                  <a:cubicBezTo>
                    <a:pt x="1816" y="2513"/>
                    <a:pt x="1816" y="2513"/>
                    <a:pt x="1816" y="2513"/>
                  </a:cubicBezTo>
                  <a:cubicBezTo>
                    <a:pt x="1830" y="2513"/>
                    <a:pt x="1830" y="2513"/>
                    <a:pt x="1830" y="2513"/>
                  </a:cubicBezTo>
                  <a:cubicBezTo>
                    <a:pt x="1839" y="2510"/>
                    <a:pt x="1839" y="2510"/>
                    <a:pt x="1839" y="2510"/>
                  </a:cubicBezTo>
                  <a:cubicBezTo>
                    <a:pt x="1850" y="2514"/>
                    <a:pt x="1850" y="2514"/>
                    <a:pt x="1850" y="2514"/>
                  </a:cubicBezTo>
                  <a:cubicBezTo>
                    <a:pt x="1839" y="2525"/>
                    <a:pt x="1839" y="2525"/>
                    <a:pt x="1839" y="2525"/>
                  </a:cubicBezTo>
                  <a:cubicBezTo>
                    <a:pt x="1810" y="2521"/>
                    <a:pt x="1810" y="2521"/>
                    <a:pt x="1810" y="2521"/>
                  </a:cubicBezTo>
                  <a:cubicBezTo>
                    <a:pt x="1805" y="2528"/>
                    <a:pt x="1805" y="2528"/>
                    <a:pt x="1805" y="2528"/>
                  </a:cubicBezTo>
                  <a:cubicBezTo>
                    <a:pt x="1796" y="2528"/>
                    <a:pt x="1796" y="2528"/>
                    <a:pt x="1796" y="2528"/>
                  </a:cubicBezTo>
                  <a:cubicBezTo>
                    <a:pt x="1795" y="2533"/>
                    <a:pt x="1795" y="2533"/>
                    <a:pt x="1795" y="2533"/>
                  </a:cubicBezTo>
                  <a:cubicBezTo>
                    <a:pt x="1787" y="2533"/>
                    <a:pt x="1787" y="2533"/>
                    <a:pt x="1787" y="2533"/>
                  </a:cubicBezTo>
                  <a:cubicBezTo>
                    <a:pt x="1781" y="2525"/>
                    <a:pt x="1781" y="2525"/>
                    <a:pt x="1781" y="2525"/>
                  </a:cubicBezTo>
                  <a:cubicBezTo>
                    <a:pt x="1770" y="2530"/>
                    <a:pt x="1770" y="2530"/>
                    <a:pt x="1770" y="2530"/>
                  </a:cubicBezTo>
                  <a:cubicBezTo>
                    <a:pt x="1757" y="2527"/>
                    <a:pt x="1757" y="2527"/>
                    <a:pt x="1757" y="2527"/>
                  </a:cubicBezTo>
                  <a:cubicBezTo>
                    <a:pt x="1750" y="2528"/>
                    <a:pt x="1750" y="2528"/>
                    <a:pt x="1750" y="2528"/>
                  </a:cubicBezTo>
                  <a:cubicBezTo>
                    <a:pt x="1732" y="2527"/>
                    <a:pt x="1732" y="2527"/>
                    <a:pt x="1732" y="2527"/>
                  </a:cubicBezTo>
                  <a:cubicBezTo>
                    <a:pt x="1720" y="2519"/>
                    <a:pt x="1720" y="2519"/>
                    <a:pt x="1720" y="2519"/>
                  </a:cubicBezTo>
                  <a:cubicBezTo>
                    <a:pt x="1721" y="2510"/>
                    <a:pt x="1721" y="2510"/>
                    <a:pt x="1721" y="2510"/>
                  </a:cubicBezTo>
                  <a:cubicBezTo>
                    <a:pt x="1740" y="2499"/>
                    <a:pt x="1740" y="2499"/>
                    <a:pt x="1740" y="2499"/>
                  </a:cubicBezTo>
                  <a:cubicBezTo>
                    <a:pt x="1784" y="2488"/>
                    <a:pt x="1784" y="2488"/>
                    <a:pt x="1784" y="2488"/>
                  </a:cubicBezTo>
                  <a:cubicBezTo>
                    <a:pt x="1798" y="2488"/>
                    <a:pt x="1798" y="2488"/>
                    <a:pt x="1798" y="2488"/>
                  </a:cubicBezTo>
                  <a:cubicBezTo>
                    <a:pt x="1810" y="2485"/>
                    <a:pt x="1810" y="2485"/>
                    <a:pt x="1810" y="2485"/>
                  </a:cubicBezTo>
                  <a:close/>
                  <a:moveTo>
                    <a:pt x="2340" y="2871"/>
                  </a:moveTo>
                  <a:lnTo>
                    <a:pt x="2340" y="2871"/>
                  </a:lnTo>
                  <a:cubicBezTo>
                    <a:pt x="2348" y="2868"/>
                    <a:pt x="2348" y="2868"/>
                    <a:pt x="2348" y="2868"/>
                  </a:cubicBezTo>
                  <a:cubicBezTo>
                    <a:pt x="2354" y="2874"/>
                    <a:pt x="2354" y="2874"/>
                    <a:pt x="2354" y="2874"/>
                  </a:cubicBezTo>
                  <a:cubicBezTo>
                    <a:pt x="2350" y="2880"/>
                    <a:pt x="2350" y="2880"/>
                    <a:pt x="2350" y="2880"/>
                  </a:cubicBezTo>
                  <a:cubicBezTo>
                    <a:pt x="2340" y="2871"/>
                    <a:pt x="2340" y="2871"/>
                    <a:pt x="2340" y="2871"/>
                  </a:cubicBezTo>
                  <a:close/>
                  <a:moveTo>
                    <a:pt x="2421" y="2926"/>
                  </a:moveTo>
                  <a:lnTo>
                    <a:pt x="2421" y="2926"/>
                  </a:lnTo>
                  <a:cubicBezTo>
                    <a:pt x="2431" y="2932"/>
                    <a:pt x="2431" y="2932"/>
                    <a:pt x="2431" y="2932"/>
                  </a:cubicBezTo>
                  <a:cubicBezTo>
                    <a:pt x="2437" y="2926"/>
                    <a:pt x="2437" y="2926"/>
                    <a:pt x="2437" y="2926"/>
                  </a:cubicBezTo>
                  <a:cubicBezTo>
                    <a:pt x="2421" y="2926"/>
                    <a:pt x="2421" y="2926"/>
                    <a:pt x="2421" y="2926"/>
                  </a:cubicBezTo>
                  <a:close/>
                  <a:moveTo>
                    <a:pt x="2229" y="3141"/>
                  </a:moveTo>
                  <a:lnTo>
                    <a:pt x="2229" y="3141"/>
                  </a:lnTo>
                  <a:cubicBezTo>
                    <a:pt x="2232" y="3153"/>
                    <a:pt x="2232" y="3153"/>
                    <a:pt x="2232" y="3153"/>
                  </a:cubicBezTo>
                  <a:cubicBezTo>
                    <a:pt x="2241" y="3156"/>
                    <a:pt x="2241" y="3156"/>
                    <a:pt x="2241" y="3156"/>
                  </a:cubicBezTo>
                  <a:cubicBezTo>
                    <a:pt x="2249" y="3149"/>
                    <a:pt x="2249" y="3149"/>
                    <a:pt x="2249" y="3149"/>
                  </a:cubicBezTo>
                  <a:cubicBezTo>
                    <a:pt x="2240" y="3140"/>
                    <a:pt x="2240" y="3140"/>
                    <a:pt x="2240" y="3140"/>
                  </a:cubicBezTo>
                  <a:cubicBezTo>
                    <a:pt x="2229" y="3141"/>
                    <a:pt x="2229" y="3141"/>
                    <a:pt x="2229" y="3141"/>
                  </a:cubicBezTo>
                  <a:close/>
                  <a:moveTo>
                    <a:pt x="2235" y="3112"/>
                  </a:moveTo>
                  <a:lnTo>
                    <a:pt x="2235" y="3112"/>
                  </a:lnTo>
                  <a:cubicBezTo>
                    <a:pt x="2237" y="3124"/>
                    <a:pt x="2237" y="3124"/>
                    <a:pt x="2237" y="3124"/>
                  </a:cubicBezTo>
                  <a:cubicBezTo>
                    <a:pt x="2246" y="3123"/>
                    <a:pt x="2246" y="3123"/>
                    <a:pt x="2246" y="3123"/>
                  </a:cubicBezTo>
                  <a:cubicBezTo>
                    <a:pt x="2244" y="3108"/>
                    <a:pt x="2244" y="3108"/>
                    <a:pt x="2244" y="3108"/>
                  </a:cubicBezTo>
                  <a:cubicBezTo>
                    <a:pt x="2235" y="3112"/>
                    <a:pt x="2235" y="3112"/>
                    <a:pt x="2235" y="3112"/>
                  </a:cubicBezTo>
                  <a:close/>
                  <a:moveTo>
                    <a:pt x="2223" y="3130"/>
                  </a:moveTo>
                  <a:lnTo>
                    <a:pt x="2223" y="3130"/>
                  </a:lnTo>
                  <a:cubicBezTo>
                    <a:pt x="2212" y="3124"/>
                    <a:pt x="2212" y="3124"/>
                    <a:pt x="2212" y="3124"/>
                  </a:cubicBezTo>
                  <a:cubicBezTo>
                    <a:pt x="2217" y="3112"/>
                    <a:pt x="2217" y="3112"/>
                    <a:pt x="2217" y="3112"/>
                  </a:cubicBezTo>
                  <a:cubicBezTo>
                    <a:pt x="2227" y="3106"/>
                    <a:pt x="2227" y="3106"/>
                    <a:pt x="2227" y="3106"/>
                  </a:cubicBezTo>
                  <a:cubicBezTo>
                    <a:pt x="2229" y="3120"/>
                    <a:pt x="2229" y="3120"/>
                    <a:pt x="2229" y="3120"/>
                  </a:cubicBezTo>
                  <a:cubicBezTo>
                    <a:pt x="2223" y="3130"/>
                    <a:pt x="2223" y="3130"/>
                    <a:pt x="2223" y="3130"/>
                  </a:cubicBezTo>
                  <a:close/>
                  <a:moveTo>
                    <a:pt x="2171" y="3072"/>
                  </a:moveTo>
                  <a:lnTo>
                    <a:pt x="2171" y="3072"/>
                  </a:lnTo>
                  <a:cubicBezTo>
                    <a:pt x="2172" y="3060"/>
                    <a:pt x="2172" y="3060"/>
                    <a:pt x="2172" y="3060"/>
                  </a:cubicBezTo>
                  <a:cubicBezTo>
                    <a:pt x="2169" y="3046"/>
                    <a:pt x="2169" y="3046"/>
                    <a:pt x="2169" y="3046"/>
                  </a:cubicBezTo>
                  <a:cubicBezTo>
                    <a:pt x="2180" y="3033"/>
                    <a:pt x="2180" y="3033"/>
                    <a:pt x="2180" y="3033"/>
                  </a:cubicBezTo>
                  <a:cubicBezTo>
                    <a:pt x="2177" y="3019"/>
                    <a:pt x="2177" y="3019"/>
                    <a:pt x="2177" y="3019"/>
                  </a:cubicBezTo>
                  <a:cubicBezTo>
                    <a:pt x="2188" y="3005"/>
                    <a:pt x="2188" y="3005"/>
                    <a:pt x="2188" y="3005"/>
                  </a:cubicBezTo>
                  <a:cubicBezTo>
                    <a:pt x="2197" y="2997"/>
                    <a:pt x="2197" y="2997"/>
                    <a:pt x="2197" y="2997"/>
                  </a:cubicBezTo>
                  <a:cubicBezTo>
                    <a:pt x="2207" y="3007"/>
                    <a:pt x="2207" y="3007"/>
                    <a:pt x="2207" y="3007"/>
                  </a:cubicBezTo>
                  <a:cubicBezTo>
                    <a:pt x="2203" y="3030"/>
                    <a:pt x="2203" y="3030"/>
                    <a:pt x="2203" y="3030"/>
                  </a:cubicBezTo>
                  <a:cubicBezTo>
                    <a:pt x="2209" y="3040"/>
                    <a:pt x="2209" y="3040"/>
                    <a:pt x="2209" y="3040"/>
                  </a:cubicBezTo>
                  <a:cubicBezTo>
                    <a:pt x="2198" y="3059"/>
                    <a:pt x="2198" y="3059"/>
                    <a:pt x="2198" y="3059"/>
                  </a:cubicBezTo>
                  <a:cubicBezTo>
                    <a:pt x="2195" y="3066"/>
                    <a:pt x="2195" y="3066"/>
                    <a:pt x="2195" y="3066"/>
                  </a:cubicBezTo>
                  <a:cubicBezTo>
                    <a:pt x="2182" y="3077"/>
                    <a:pt x="2182" y="3077"/>
                    <a:pt x="2182" y="3077"/>
                  </a:cubicBezTo>
                  <a:cubicBezTo>
                    <a:pt x="2171" y="3072"/>
                    <a:pt x="2171" y="3072"/>
                    <a:pt x="2171" y="3072"/>
                  </a:cubicBezTo>
                  <a:close/>
                  <a:moveTo>
                    <a:pt x="2493" y="3112"/>
                  </a:moveTo>
                  <a:lnTo>
                    <a:pt x="2493" y="3112"/>
                  </a:lnTo>
                  <a:cubicBezTo>
                    <a:pt x="2522" y="3098"/>
                    <a:pt x="2522" y="3098"/>
                    <a:pt x="2522" y="3098"/>
                  </a:cubicBezTo>
                  <a:cubicBezTo>
                    <a:pt x="2522" y="3085"/>
                    <a:pt x="2522" y="3085"/>
                    <a:pt x="2522" y="3085"/>
                  </a:cubicBezTo>
                  <a:cubicBezTo>
                    <a:pt x="2496" y="3059"/>
                    <a:pt x="2496" y="3059"/>
                    <a:pt x="2496" y="3059"/>
                  </a:cubicBezTo>
                  <a:cubicBezTo>
                    <a:pt x="2484" y="3063"/>
                    <a:pt x="2484" y="3063"/>
                    <a:pt x="2484" y="3063"/>
                  </a:cubicBezTo>
                  <a:cubicBezTo>
                    <a:pt x="2489" y="3077"/>
                    <a:pt x="2489" y="3077"/>
                    <a:pt x="2489" y="3077"/>
                  </a:cubicBezTo>
                  <a:cubicBezTo>
                    <a:pt x="2483" y="3091"/>
                    <a:pt x="2483" y="3091"/>
                    <a:pt x="2483" y="3091"/>
                  </a:cubicBezTo>
                  <a:cubicBezTo>
                    <a:pt x="2489" y="3101"/>
                    <a:pt x="2489" y="3101"/>
                    <a:pt x="2489" y="3101"/>
                  </a:cubicBezTo>
                  <a:cubicBezTo>
                    <a:pt x="2493" y="3112"/>
                    <a:pt x="2493" y="3112"/>
                    <a:pt x="2493" y="3112"/>
                  </a:cubicBezTo>
                  <a:close/>
                  <a:moveTo>
                    <a:pt x="2478" y="3130"/>
                  </a:moveTo>
                  <a:lnTo>
                    <a:pt x="2478" y="3130"/>
                  </a:lnTo>
                  <a:cubicBezTo>
                    <a:pt x="2483" y="3141"/>
                    <a:pt x="2483" y="3141"/>
                    <a:pt x="2483" y="3141"/>
                  </a:cubicBezTo>
                  <a:cubicBezTo>
                    <a:pt x="2507" y="3143"/>
                    <a:pt x="2507" y="3143"/>
                    <a:pt x="2507" y="3143"/>
                  </a:cubicBezTo>
                  <a:cubicBezTo>
                    <a:pt x="2519" y="3147"/>
                    <a:pt x="2519" y="3147"/>
                    <a:pt x="2519" y="3147"/>
                  </a:cubicBezTo>
                  <a:cubicBezTo>
                    <a:pt x="2522" y="3138"/>
                    <a:pt x="2522" y="3138"/>
                    <a:pt x="2522" y="3138"/>
                  </a:cubicBezTo>
                  <a:cubicBezTo>
                    <a:pt x="2506" y="3123"/>
                    <a:pt x="2506" y="3123"/>
                    <a:pt x="2506" y="3123"/>
                  </a:cubicBezTo>
                  <a:cubicBezTo>
                    <a:pt x="2487" y="3124"/>
                    <a:pt x="2487" y="3124"/>
                    <a:pt x="2487" y="3124"/>
                  </a:cubicBezTo>
                  <a:cubicBezTo>
                    <a:pt x="2478" y="3130"/>
                    <a:pt x="2478" y="3130"/>
                    <a:pt x="2478" y="3130"/>
                  </a:cubicBezTo>
                  <a:close/>
                  <a:moveTo>
                    <a:pt x="2493" y="3169"/>
                  </a:moveTo>
                  <a:lnTo>
                    <a:pt x="2493" y="3169"/>
                  </a:lnTo>
                  <a:cubicBezTo>
                    <a:pt x="2486" y="3160"/>
                    <a:pt x="2486" y="3160"/>
                    <a:pt x="2486" y="3160"/>
                  </a:cubicBezTo>
                  <a:cubicBezTo>
                    <a:pt x="2496" y="3156"/>
                    <a:pt x="2496" y="3156"/>
                    <a:pt x="2496" y="3156"/>
                  </a:cubicBezTo>
                  <a:cubicBezTo>
                    <a:pt x="2493" y="3169"/>
                    <a:pt x="2493" y="3169"/>
                    <a:pt x="2493" y="3169"/>
                  </a:cubicBezTo>
                  <a:close/>
                  <a:moveTo>
                    <a:pt x="2406" y="3432"/>
                  </a:moveTo>
                  <a:lnTo>
                    <a:pt x="2406" y="3432"/>
                  </a:lnTo>
                  <a:cubicBezTo>
                    <a:pt x="2406" y="3418"/>
                    <a:pt x="2406" y="3418"/>
                    <a:pt x="2406" y="3418"/>
                  </a:cubicBezTo>
                  <a:cubicBezTo>
                    <a:pt x="2415" y="3427"/>
                    <a:pt x="2415" y="3427"/>
                    <a:pt x="2415" y="3427"/>
                  </a:cubicBezTo>
                  <a:cubicBezTo>
                    <a:pt x="2406" y="3432"/>
                    <a:pt x="2406" y="3432"/>
                    <a:pt x="2406" y="3432"/>
                  </a:cubicBezTo>
                  <a:close/>
                  <a:moveTo>
                    <a:pt x="2313" y="3526"/>
                  </a:moveTo>
                  <a:lnTo>
                    <a:pt x="2313" y="3526"/>
                  </a:lnTo>
                  <a:cubicBezTo>
                    <a:pt x="2302" y="3520"/>
                    <a:pt x="2302" y="3520"/>
                    <a:pt x="2302" y="3520"/>
                  </a:cubicBezTo>
                  <a:cubicBezTo>
                    <a:pt x="2313" y="3502"/>
                    <a:pt x="2313" y="3502"/>
                    <a:pt x="2313" y="3502"/>
                  </a:cubicBezTo>
                  <a:cubicBezTo>
                    <a:pt x="2313" y="3488"/>
                    <a:pt x="2313" y="3488"/>
                    <a:pt x="2313" y="3488"/>
                  </a:cubicBezTo>
                  <a:cubicBezTo>
                    <a:pt x="2322" y="3485"/>
                    <a:pt x="2322" y="3485"/>
                    <a:pt x="2322" y="3485"/>
                  </a:cubicBezTo>
                  <a:cubicBezTo>
                    <a:pt x="2325" y="3493"/>
                    <a:pt x="2325" y="3493"/>
                    <a:pt x="2325" y="3493"/>
                  </a:cubicBezTo>
                  <a:cubicBezTo>
                    <a:pt x="2318" y="3503"/>
                    <a:pt x="2318" y="3503"/>
                    <a:pt x="2318" y="3503"/>
                  </a:cubicBezTo>
                  <a:cubicBezTo>
                    <a:pt x="2313" y="3526"/>
                    <a:pt x="2313" y="3526"/>
                    <a:pt x="2313" y="3526"/>
                  </a:cubicBezTo>
                  <a:close/>
                  <a:moveTo>
                    <a:pt x="2206" y="3519"/>
                  </a:moveTo>
                  <a:lnTo>
                    <a:pt x="2206" y="3519"/>
                  </a:lnTo>
                  <a:cubicBezTo>
                    <a:pt x="2206" y="3502"/>
                    <a:pt x="2206" y="3502"/>
                    <a:pt x="2206" y="3502"/>
                  </a:cubicBezTo>
                  <a:cubicBezTo>
                    <a:pt x="2215" y="3491"/>
                    <a:pt x="2215" y="3491"/>
                    <a:pt x="2215" y="3491"/>
                  </a:cubicBezTo>
                  <a:cubicBezTo>
                    <a:pt x="2200" y="3485"/>
                    <a:pt x="2200" y="3485"/>
                    <a:pt x="2200" y="3485"/>
                  </a:cubicBezTo>
                  <a:cubicBezTo>
                    <a:pt x="2197" y="3464"/>
                    <a:pt x="2197" y="3464"/>
                    <a:pt x="2197" y="3464"/>
                  </a:cubicBezTo>
                  <a:cubicBezTo>
                    <a:pt x="2200" y="3458"/>
                    <a:pt x="2200" y="3458"/>
                    <a:pt x="2200" y="3458"/>
                  </a:cubicBezTo>
                  <a:cubicBezTo>
                    <a:pt x="2191" y="3451"/>
                    <a:pt x="2191" y="3451"/>
                    <a:pt x="2191" y="3451"/>
                  </a:cubicBezTo>
                  <a:cubicBezTo>
                    <a:pt x="2191" y="3406"/>
                    <a:pt x="2191" y="3406"/>
                    <a:pt x="2191" y="3406"/>
                  </a:cubicBezTo>
                  <a:cubicBezTo>
                    <a:pt x="2194" y="3396"/>
                    <a:pt x="2194" y="3396"/>
                    <a:pt x="2194" y="3396"/>
                  </a:cubicBezTo>
                  <a:cubicBezTo>
                    <a:pt x="2183" y="3387"/>
                    <a:pt x="2183" y="3387"/>
                    <a:pt x="2183" y="3387"/>
                  </a:cubicBezTo>
                  <a:cubicBezTo>
                    <a:pt x="2182" y="3360"/>
                    <a:pt x="2182" y="3360"/>
                    <a:pt x="2182" y="3360"/>
                  </a:cubicBezTo>
                  <a:cubicBezTo>
                    <a:pt x="2189" y="3343"/>
                    <a:pt x="2189" y="3343"/>
                    <a:pt x="2189" y="3343"/>
                  </a:cubicBezTo>
                  <a:cubicBezTo>
                    <a:pt x="2203" y="3358"/>
                    <a:pt x="2203" y="3358"/>
                    <a:pt x="2203" y="3358"/>
                  </a:cubicBezTo>
                  <a:cubicBezTo>
                    <a:pt x="2220" y="3360"/>
                    <a:pt x="2220" y="3360"/>
                    <a:pt x="2220" y="3360"/>
                  </a:cubicBezTo>
                  <a:cubicBezTo>
                    <a:pt x="2204" y="3346"/>
                    <a:pt x="2204" y="3346"/>
                    <a:pt x="2204" y="3346"/>
                  </a:cubicBezTo>
                  <a:cubicBezTo>
                    <a:pt x="2204" y="3335"/>
                    <a:pt x="2204" y="3335"/>
                    <a:pt x="2204" y="3335"/>
                  </a:cubicBezTo>
                  <a:cubicBezTo>
                    <a:pt x="2197" y="3329"/>
                    <a:pt x="2197" y="3329"/>
                    <a:pt x="2197" y="3329"/>
                  </a:cubicBezTo>
                  <a:cubicBezTo>
                    <a:pt x="2201" y="3308"/>
                    <a:pt x="2201" y="3308"/>
                    <a:pt x="2201" y="3308"/>
                  </a:cubicBezTo>
                  <a:cubicBezTo>
                    <a:pt x="2197" y="3279"/>
                    <a:pt x="2197" y="3279"/>
                    <a:pt x="2197" y="3279"/>
                  </a:cubicBezTo>
                  <a:cubicBezTo>
                    <a:pt x="2195" y="3242"/>
                    <a:pt x="2195" y="3242"/>
                    <a:pt x="2195" y="3242"/>
                  </a:cubicBezTo>
                  <a:cubicBezTo>
                    <a:pt x="2200" y="3222"/>
                    <a:pt x="2200" y="3222"/>
                    <a:pt x="2200" y="3222"/>
                  </a:cubicBezTo>
                  <a:cubicBezTo>
                    <a:pt x="2195" y="3190"/>
                    <a:pt x="2195" y="3190"/>
                    <a:pt x="2195" y="3190"/>
                  </a:cubicBezTo>
                  <a:cubicBezTo>
                    <a:pt x="2195" y="3173"/>
                    <a:pt x="2195" y="3173"/>
                    <a:pt x="2195" y="3173"/>
                  </a:cubicBezTo>
                  <a:cubicBezTo>
                    <a:pt x="2201" y="3170"/>
                    <a:pt x="2201" y="3170"/>
                    <a:pt x="2201" y="3170"/>
                  </a:cubicBezTo>
                  <a:cubicBezTo>
                    <a:pt x="2201" y="3152"/>
                    <a:pt x="2201" y="3152"/>
                    <a:pt x="2201" y="3152"/>
                  </a:cubicBezTo>
                  <a:cubicBezTo>
                    <a:pt x="2207" y="3143"/>
                    <a:pt x="2207" y="3143"/>
                    <a:pt x="2207" y="3143"/>
                  </a:cubicBezTo>
                  <a:cubicBezTo>
                    <a:pt x="2223" y="3155"/>
                    <a:pt x="2223" y="3155"/>
                    <a:pt x="2223" y="3155"/>
                  </a:cubicBezTo>
                  <a:cubicBezTo>
                    <a:pt x="2238" y="3163"/>
                    <a:pt x="2238" y="3163"/>
                    <a:pt x="2238" y="3163"/>
                  </a:cubicBezTo>
                  <a:cubicBezTo>
                    <a:pt x="2250" y="3172"/>
                    <a:pt x="2250" y="3172"/>
                    <a:pt x="2250" y="3172"/>
                  </a:cubicBezTo>
                  <a:cubicBezTo>
                    <a:pt x="2253" y="3164"/>
                    <a:pt x="2253" y="3164"/>
                    <a:pt x="2253" y="3164"/>
                  </a:cubicBezTo>
                  <a:cubicBezTo>
                    <a:pt x="2259" y="3155"/>
                    <a:pt x="2259" y="3155"/>
                    <a:pt x="2259" y="3155"/>
                  </a:cubicBezTo>
                  <a:cubicBezTo>
                    <a:pt x="2259" y="3179"/>
                    <a:pt x="2259" y="3179"/>
                    <a:pt x="2259" y="3179"/>
                  </a:cubicBezTo>
                  <a:cubicBezTo>
                    <a:pt x="2287" y="3195"/>
                    <a:pt x="2287" y="3195"/>
                    <a:pt x="2287" y="3195"/>
                  </a:cubicBezTo>
                  <a:cubicBezTo>
                    <a:pt x="2308" y="3215"/>
                    <a:pt x="2308" y="3215"/>
                    <a:pt x="2308" y="3215"/>
                  </a:cubicBezTo>
                  <a:cubicBezTo>
                    <a:pt x="2325" y="3227"/>
                    <a:pt x="2325" y="3227"/>
                    <a:pt x="2325" y="3227"/>
                  </a:cubicBezTo>
                  <a:cubicBezTo>
                    <a:pt x="2334" y="3218"/>
                    <a:pt x="2334" y="3218"/>
                    <a:pt x="2334" y="3218"/>
                  </a:cubicBezTo>
                  <a:cubicBezTo>
                    <a:pt x="2351" y="3218"/>
                    <a:pt x="2351" y="3218"/>
                    <a:pt x="2351" y="3218"/>
                  </a:cubicBezTo>
                  <a:cubicBezTo>
                    <a:pt x="2363" y="3230"/>
                    <a:pt x="2363" y="3230"/>
                    <a:pt x="2363" y="3230"/>
                  </a:cubicBezTo>
                  <a:cubicBezTo>
                    <a:pt x="2362" y="3215"/>
                    <a:pt x="2362" y="3215"/>
                    <a:pt x="2362" y="3215"/>
                  </a:cubicBezTo>
                  <a:cubicBezTo>
                    <a:pt x="2373" y="3208"/>
                    <a:pt x="2373" y="3208"/>
                    <a:pt x="2373" y="3208"/>
                  </a:cubicBezTo>
                  <a:cubicBezTo>
                    <a:pt x="2421" y="3211"/>
                    <a:pt x="2421" y="3211"/>
                    <a:pt x="2421" y="3211"/>
                  </a:cubicBezTo>
                  <a:cubicBezTo>
                    <a:pt x="2431" y="3205"/>
                    <a:pt x="2431" y="3205"/>
                    <a:pt x="2431" y="3205"/>
                  </a:cubicBezTo>
                  <a:cubicBezTo>
                    <a:pt x="2441" y="3196"/>
                    <a:pt x="2441" y="3196"/>
                    <a:pt x="2441" y="3196"/>
                  </a:cubicBezTo>
                  <a:cubicBezTo>
                    <a:pt x="2451" y="3198"/>
                    <a:pt x="2451" y="3198"/>
                    <a:pt x="2451" y="3198"/>
                  </a:cubicBezTo>
                  <a:cubicBezTo>
                    <a:pt x="2455" y="3201"/>
                    <a:pt x="2455" y="3201"/>
                    <a:pt x="2455" y="3201"/>
                  </a:cubicBezTo>
                  <a:cubicBezTo>
                    <a:pt x="2464" y="3186"/>
                    <a:pt x="2464" y="3186"/>
                    <a:pt x="2464" y="3186"/>
                  </a:cubicBezTo>
                  <a:cubicBezTo>
                    <a:pt x="2472" y="3186"/>
                    <a:pt x="2472" y="3186"/>
                    <a:pt x="2472" y="3186"/>
                  </a:cubicBezTo>
                  <a:cubicBezTo>
                    <a:pt x="2490" y="3199"/>
                    <a:pt x="2490" y="3199"/>
                    <a:pt x="2490" y="3199"/>
                  </a:cubicBezTo>
                  <a:cubicBezTo>
                    <a:pt x="2484" y="3213"/>
                    <a:pt x="2484" y="3213"/>
                    <a:pt x="2484" y="3213"/>
                  </a:cubicBezTo>
                  <a:cubicBezTo>
                    <a:pt x="2478" y="3254"/>
                    <a:pt x="2478" y="3254"/>
                    <a:pt x="2478" y="3254"/>
                  </a:cubicBezTo>
                  <a:cubicBezTo>
                    <a:pt x="2463" y="3273"/>
                    <a:pt x="2463" y="3273"/>
                    <a:pt x="2463" y="3273"/>
                  </a:cubicBezTo>
                  <a:cubicBezTo>
                    <a:pt x="2463" y="3302"/>
                    <a:pt x="2463" y="3302"/>
                    <a:pt x="2463" y="3302"/>
                  </a:cubicBezTo>
                  <a:cubicBezTo>
                    <a:pt x="2451" y="3320"/>
                    <a:pt x="2451" y="3320"/>
                    <a:pt x="2451" y="3320"/>
                  </a:cubicBezTo>
                  <a:cubicBezTo>
                    <a:pt x="2455" y="3340"/>
                    <a:pt x="2455" y="3340"/>
                    <a:pt x="2455" y="3340"/>
                  </a:cubicBezTo>
                  <a:cubicBezTo>
                    <a:pt x="2451" y="3348"/>
                    <a:pt x="2451" y="3348"/>
                    <a:pt x="2451" y="3348"/>
                  </a:cubicBezTo>
                  <a:cubicBezTo>
                    <a:pt x="2451" y="3361"/>
                    <a:pt x="2451" y="3361"/>
                    <a:pt x="2451" y="3361"/>
                  </a:cubicBezTo>
                  <a:cubicBezTo>
                    <a:pt x="2443" y="3380"/>
                    <a:pt x="2443" y="3380"/>
                    <a:pt x="2443" y="3380"/>
                  </a:cubicBezTo>
                  <a:cubicBezTo>
                    <a:pt x="2440" y="3367"/>
                    <a:pt x="2440" y="3367"/>
                    <a:pt x="2440" y="3367"/>
                  </a:cubicBezTo>
                  <a:cubicBezTo>
                    <a:pt x="2435" y="3344"/>
                    <a:pt x="2435" y="3344"/>
                    <a:pt x="2435" y="3344"/>
                  </a:cubicBezTo>
                  <a:cubicBezTo>
                    <a:pt x="2426" y="3360"/>
                    <a:pt x="2426" y="3360"/>
                    <a:pt x="2426" y="3360"/>
                  </a:cubicBezTo>
                  <a:cubicBezTo>
                    <a:pt x="2415" y="3367"/>
                    <a:pt x="2415" y="3367"/>
                    <a:pt x="2415" y="3367"/>
                  </a:cubicBezTo>
                  <a:cubicBezTo>
                    <a:pt x="2414" y="3403"/>
                    <a:pt x="2414" y="3403"/>
                    <a:pt x="2414" y="3403"/>
                  </a:cubicBezTo>
                  <a:cubicBezTo>
                    <a:pt x="2408" y="3409"/>
                    <a:pt x="2408" y="3409"/>
                    <a:pt x="2408" y="3409"/>
                  </a:cubicBezTo>
                  <a:cubicBezTo>
                    <a:pt x="2394" y="3409"/>
                    <a:pt x="2394" y="3409"/>
                    <a:pt x="2394" y="3409"/>
                  </a:cubicBezTo>
                  <a:cubicBezTo>
                    <a:pt x="2396" y="3427"/>
                    <a:pt x="2396" y="3427"/>
                    <a:pt x="2396" y="3427"/>
                  </a:cubicBezTo>
                  <a:cubicBezTo>
                    <a:pt x="2383" y="3442"/>
                    <a:pt x="2383" y="3442"/>
                    <a:pt x="2383" y="3442"/>
                  </a:cubicBezTo>
                  <a:cubicBezTo>
                    <a:pt x="2397" y="3451"/>
                    <a:pt x="2397" y="3451"/>
                    <a:pt x="2397" y="3451"/>
                  </a:cubicBezTo>
                  <a:cubicBezTo>
                    <a:pt x="2397" y="3461"/>
                    <a:pt x="2397" y="3461"/>
                    <a:pt x="2397" y="3461"/>
                  </a:cubicBezTo>
                  <a:cubicBezTo>
                    <a:pt x="2377" y="3487"/>
                    <a:pt x="2377" y="3487"/>
                    <a:pt x="2377" y="3487"/>
                  </a:cubicBezTo>
                  <a:cubicBezTo>
                    <a:pt x="2371" y="3485"/>
                    <a:pt x="2371" y="3485"/>
                    <a:pt x="2371" y="3485"/>
                  </a:cubicBezTo>
                  <a:cubicBezTo>
                    <a:pt x="2357" y="3493"/>
                    <a:pt x="2357" y="3493"/>
                    <a:pt x="2357" y="3493"/>
                  </a:cubicBezTo>
                  <a:cubicBezTo>
                    <a:pt x="2356" y="3468"/>
                    <a:pt x="2356" y="3468"/>
                    <a:pt x="2356" y="3468"/>
                  </a:cubicBezTo>
                  <a:cubicBezTo>
                    <a:pt x="2373" y="3474"/>
                    <a:pt x="2373" y="3474"/>
                    <a:pt x="2373" y="3474"/>
                  </a:cubicBezTo>
                  <a:cubicBezTo>
                    <a:pt x="2374" y="3461"/>
                    <a:pt x="2374" y="3461"/>
                    <a:pt x="2374" y="3461"/>
                  </a:cubicBezTo>
                  <a:cubicBezTo>
                    <a:pt x="2365" y="3453"/>
                    <a:pt x="2365" y="3453"/>
                    <a:pt x="2365" y="3453"/>
                  </a:cubicBezTo>
                  <a:cubicBezTo>
                    <a:pt x="2353" y="3456"/>
                    <a:pt x="2353" y="3456"/>
                    <a:pt x="2353" y="3456"/>
                  </a:cubicBezTo>
                  <a:cubicBezTo>
                    <a:pt x="2344" y="3470"/>
                    <a:pt x="2344" y="3470"/>
                    <a:pt x="2344" y="3470"/>
                  </a:cubicBezTo>
                  <a:cubicBezTo>
                    <a:pt x="2334" y="3467"/>
                    <a:pt x="2334" y="3467"/>
                    <a:pt x="2334" y="3467"/>
                  </a:cubicBezTo>
                  <a:cubicBezTo>
                    <a:pt x="2334" y="3448"/>
                    <a:pt x="2334" y="3448"/>
                    <a:pt x="2334" y="3448"/>
                  </a:cubicBezTo>
                  <a:cubicBezTo>
                    <a:pt x="2328" y="3467"/>
                    <a:pt x="2328" y="3467"/>
                    <a:pt x="2328" y="3467"/>
                  </a:cubicBezTo>
                  <a:cubicBezTo>
                    <a:pt x="2313" y="3478"/>
                    <a:pt x="2313" y="3478"/>
                    <a:pt x="2313" y="3478"/>
                  </a:cubicBezTo>
                  <a:cubicBezTo>
                    <a:pt x="2308" y="3487"/>
                    <a:pt x="2308" y="3487"/>
                    <a:pt x="2308" y="3487"/>
                  </a:cubicBezTo>
                  <a:cubicBezTo>
                    <a:pt x="2296" y="3476"/>
                    <a:pt x="2296" y="3476"/>
                    <a:pt x="2296" y="3476"/>
                  </a:cubicBezTo>
                  <a:cubicBezTo>
                    <a:pt x="2290" y="3502"/>
                    <a:pt x="2290" y="3502"/>
                    <a:pt x="2290" y="3502"/>
                  </a:cubicBezTo>
                  <a:cubicBezTo>
                    <a:pt x="2287" y="3517"/>
                    <a:pt x="2287" y="3517"/>
                    <a:pt x="2287" y="3517"/>
                  </a:cubicBezTo>
                  <a:cubicBezTo>
                    <a:pt x="2272" y="3540"/>
                    <a:pt x="2272" y="3540"/>
                    <a:pt x="2272" y="3540"/>
                  </a:cubicBezTo>
                  <a:cubicBezTo>
                    <a:pt x="2259" y="3540"/>
                    <a:pt x="2259" y="3540"/>
                    <a:pt x="2259" y="3540"/>
                  </a:cubicBezTo>
                  <a:cubicBezTo>
                    <a:pt x="2252" y="3526"/>
                    <a:pt x="2252" y="3526"/>
                    <a:pt x="2252" y="3526"/>
                  </a:cubicBezTo>
                  <a:cubicBezTo>
                    <a:pt x="2252" y="3513"/>
                    <a:pt x="2252" y="3513"/>
                    <a:pt x="2252" y="3513"/>
                  </a:cubicBezTo>
                  <a:cubicBezTo>
                    <a:pt x="2238" y="3529"/>
                    <a:pt x="2238" y="3529"/>
                    <a:pt x="2238" y="3529"/>
                  </a:cubicBezTo>
                  <a:cubicBezTo>
                    <a:pt x="2227" y="3519"/>
                    <a:pt x="2227" y="3519"/>
                    <a:pt x="2227" y="3519"/>
                  </a:cubicBezTo>
                  <a:cubicBezTo>
                    <a:pt x="2212" y="3522"/>
                    <a:pt x="2212" y="3522"/>
                    <a:pt x="2212" y="3522"/>
                  </a:cubicBezTo>
                  <a:cubicBezTo>
                    <a:pt x="2212" y="3522"/>
                    <a:pt x="2204" y="3517"/>
                    <a:pt x="2206" y="3519"/>
                  </a:cubicBezTo>
                  <a:close/>
                  <a:moveTo>
                    <a:pt x="38" y="2245"/>
                  </a:moveTo>
                  <a:lnTo>
                    <a:pt x="38" y="2245"/>
                  </a:lnTo>
                  <a:cubicBezTo>
                    <a:pt x="49" y="2255"/>
                    <a:pt x="49" y="2255"/>
                    <a:pt x="49" y="2255"/>
                  </a:cubicBezTo>
                  <a:cubicBezTo>
                    <a:pt x="61" y="2256"/>
                    <a:pt x="61" y="2256"/>
                    <a:pt x="61" y="2256"/>
                  </a:cubicBezTo>
                  <a:cubicBezTo>
                    <a:pt x="96" y="2291"/>
                    <a:pt x="96" y="2291"/>
                    <a:pt x="96" y="2291"/>
                  </a:cubicBezTo>
                  <a:cubicBezTo>
                    <a:pt x="95" y="2304"/>
                    <a:pt x="95" y="2304"/>
                    <a:pt x="95" y="2304"/>
                  </a:cubicBezTo>
                  <a:cubicBezTo>
                    <a:pt x="101" y="2311"/>
                    <a:pt x="101" y="2311"/>
                    <a:pt x="101" y="2311"/>
                  </a:cubicBezTo>
                  <a:cubicBezTo>
                    <a:pt x="119" y="2314"/>
                    <a:pt x="119" y="2314"/>
                    <a:pt x="119" y="2314"/>
                  </a:cubicBezTo>
                  <a:cubicBezTo>
                    <a:pt x="127" y="2323"/>
                    <a:pt x="127" y="2323"/>
                    <a:pt x="127" y="2323"/>
                  </a:cubicBezTo>
                  <a:cubicBezTo>
                    <a:pt x="150" y="2328"/>
                    <a:pt x="150" y="2328"/>
                    <a:pt x="150" y="2328"/>
                  </a:cubicBezTo>
                  <a:cubicBezTo>
                    <a:pt x="159" y="2326"/>
                    <a:pt x="159" y="2326"/>
                    <a:pt x="159" y="2326"/>
                  </a:cubicBezTo>
                  <a:cubicBezTo>
                    <a:pt x="165" y="2333"/>
                    <a:pt x="165" y="2333"/>
                    <a:pt x="165" y="2333"/>
                  </a:cubicBezTo>
                  <a:cubicBezTo>
                    <a:pt x="182" y="2336"/>
                    <a:pt x="182" y="2336"/>
                    <a:pt x="182" y="2336"/>
                  </a:cubicBezTo>
                  <a:cubicBezTo>
                    <a:pt x="203" y="2331"/>
                    <a:pt x="203" y="2331"/>
                    <a:pt x="203" y="2331"/>
                  </a:cubicBezTo>
                  <a:cubicBezTo>
                    <a:pt x="208" y="2342"/>
                    <a:pt x="208" y="2342"/>
                    <a:pt x="208" y="2342"/>
                  </a:cubicBezTo>
                  <a:cubicBezTo>
                    <a:pt x="219" y="2336"/>
                    <a:pt x="219" y="2336"/>
                    <a:pt x="219" y="2336"/>
                  </a:cubicBezTo>
                  <a:cubicBezTo>
                    <a:pt x="223" y="2339"/>
                    <a:pt x="223" y="2339"/>
                    <a:pt x="223" y="2339"/>
                  </a:cubicBezTo>
                  <a:cubicBezTo>
                    <a:pt x="246" y="2334"/>
                    <a:pt x="246" y="2334"/>
                    <a:pt x="246" y="2334"/>
                  </a:cubicBezTo>
                  <a:cubicBezTo>
                    <a:pt x="266" y="2333"/>
                    <a:pt x="266" y="2333"/>
                    <a:pt x="266" y="2333"/>
                  </a:cubicBezTo>
                  <a:cubicBezTo>
                    <a:pt x="269" y="2323"/>
                    <a:pt x="269" y="2323"/>
                    <a:pt x="269" y="2323"/>
                  </a:cubicBezTo>
                  <a:cubicBezTo>
                    <a:pt x="281" y="2320"/>
                    <a:pt x="281" y="2320"/>
                    <a:pt x="281" y="2320"/>
                  </a:cubicBezTo>
                  <a:cubicBezTo>
                    <a:pt x="295" y="2300"/>
                    <a:pt x="295" y="2300"/>
                    <a:pt x="295" y="2300"/>
                  </a:cubicBezTo>
                  <a:cubicBezTo>
                    <a:pt x="318" y="2304"/>
                    <a:pt x="318" y="2304"/>
                    <a:pt x="318" y="2304"/>
                  </a:cubicBezTo>
                  <a:cubicBezTo>
                    <a:pt x="318" y="2290"/>
                    <a:pt x="318" y="2290"/>
                    <a:pt x="318" y="2290"/>
                  </a:cubicBezTo>
                  <a:cubicBezTo>
                    <a:pt x="333" y="2281"/>
                    <a:pt x="333" y="2281"/>
                    <a:pt x="333" y="2281"/>
                  </a:cubicBezTo>
                  <a:cubicBezTo>
                    <a:pt x="346" y="2281"/>
                    <a:pt x="346" y="2281"/>
                    <a:pt x="346" y="2281"/>
                  </a:cubicBezTo>
                  <a:cubicBezTo>
                    <a:pt x="359" y="2293"/>
                    <a:pt x="359" y="2293"/>
                    <a:pt x="359" y="2293"/>
                  </a:cubicBezTo>
                  <a:cubicBezTo>
                    <a:pt x="372" y="2276"/>
                    <a:pt x="372" y="2276"/>
                    <a:pt x="372" y="2276"/>
                  </a:cubicBezTo>
                  <a:cubicBezTo>
                    <a:pt x="378" y="2279"/>
                    <a:pt x="378" y="2279"/>
                    <a:pt x="378" y="2279"/>
                  </a:cubicBezTo>
                  <a:cubicBezTo>
                    <a:pt x="387" y="2274"/>
                    <a:pt x="387" y="2274"/>
                    <a:pt x="387" y="2274"/>
                  </a:cubicBezTo>
                  <a:cubicBezTo>
                    <a:pt x="390" y="2255"/>
                    <a:pt x="390" y="2255"/>
                    <a:pt x="390" y="2255"/>
                  </a:cubicBezTo>
                  <a:cubicBezTo>
                    <a:pt x="436" y="2227"/>
                    <a:pt x="436" y="2227"/>
                    <a:pt x="436" y="2227"/>
                  </a:cubicBezTo>
                  <a:cubicBezTo>
                    <a:pt x="453" y="2230"/>
                    <a:pt x="453" y="2230"/>
                    <a:pt x="453" y="2230"/>
                  </a:cubicBezTo>
                  <a:cubicBezTo>
                    <a:pt x="463" y="2236"/>
                    <a:pt x="463" y="2236"/>
                    <a:pt x="463" y="2236"/>
                  </a:cubicBezTo>
                  <a:cubicBezTo>
                    <a:pt x="479" y="2227"/>
                    <a:pt x="479" y="2227"/>
                    <a:pt x="479" y="2227"/>
                  </a:cubicBezTo>
                  <a:cubicBezTo>
                    <a:pt x="521" y="2218"/>
                    <a:pt x="521" y="2218"/>
                    <a:pt x="521" y="2218"/>
                  </a:cubicBezTo>
                  <a:cubicBezTo>
                    <a:pt x="528" y="2226"/>
                    <a:pt x="528" y="2226"/>
                    <a:pt x="528" y="2226"/>
                  </a:cubicBezTo>
                  <a:cubicBezTo>
                    <a:pt x="555" y="2219"/>
                    <a:pt x="555" y="2219"/>
                    <a:pt x="555" y="2219"/>
                  </a:cubicBezTo>
                  <a:cubicBezTo>
                    <a:pt x="563" y="2226"/>
                    <a:pt x="563" y="2226"/>
                    <a:pt x="563" y="2226"/>
                  </a:cubicBezTo>
                  <a:cubicBezTo>
                    <a:pt x="575" y="2227"/>
                    <a:pt x="575" y="2227"/>
                    <a:pt x="575" y="2227"/>
                  </a:cubicBezTo>
                  <a:cubicBezTo>
                    <a:pt x="592" y="2221"/>
                    <a:pt x="592" y="2221"/>
                    <a:pt x="592" y="2221"/>
                  </a:cubicBezTo>
                  <a:cubicBezTo>
                    <a:pt x="598" y="2238"/>
                    <a:pt x="598" y="2238"/>
                    <a:pt x="598" y="2238"/>
                  </a:cubicBezTo>
                  <a:cubicBezTo>
                    <a:pt x="609" y="2238"/>
                    <a:pt x="609" y="2238"/>
                    <a:pt x="609" y="2238"/>
                  </a:cubicBezTo>
                  <a:cubicBezTo>
                    <a:pt x="621" y="2230"/>
                    <a:pt x="621" y="2230"/>
                    <a:pt x="621" y="2230"/>
                  </a:cubicBezTo>
                  <a:cubicBezTo>
                    <a:pt x="628" y="2239"/>
                    <a:pt x="628" y="2239"/>
                    <a:pt x="628" y="2239"/>
                  </a:cubicBezTo>
                  <a:cubicBezTo>
                    <a:pt x="641" y="2230"/>
                    <a:pt x="641" y="2230"/>
                    <a:pt x="641" y="2230"/>
                  </a:cubicBezTo>
                  <a:cubicBezTo>
                    <a:pt x="673" y="2230"/>
                    <a:pt x="673" y="2230"/>
                    <a:pt x="673" y="2230"/>
                  </a:cubicBezTo>
                  <a:cubicBezTo>
                    <a:pt x="671" y="2244"/>
                    <a:pt x="671" y="2244"/>
                    <a:pt x="671" y="2244"/>
                  </a:cubicBezTo>
                  <a:cubicBezTo>
                    <a:pt x="677" y="2247"/>
                    <a:pt x="677" y="2247"/>
                    <a:pt x="677" y="2247"/>
                  </a:cubicBezTo>
                  <a:cubicBezTo>
                    <a:pt x="694" y="2230"/>
                    <a:pt x="694" y="2230"/>
                    <a:pt x="694" y="2230"/>
                  </a:cubicBezTo>
                  <a:cubicBezTo>
                    <a:pt x="712" y="2235"/>
                    <a:pt x="712" y="2235"/>
                    <a:pt x="712" y="2235"/>
                  </a:cubicBezTo>
                  <a:cubicBezTo>
                    <a:pt x="734" y="2219"/>
                    <a:pt x="734" y="2219"/>
                    <a:pt x="734" y="2219"/>
                  </a:cubicBezTo>
                  <a:cubicBezTo>
                    <a:pt x="742" y="2200"/>
                    <a:pt x="742" y="2200"/>
                    <a:pt x="742" y="2200"/>
                  </a:cubicBezTo>
                  <a:cubicBezTo>
                    <a:pt x="749" y="2198"/>
                    <a:pt x="749" y="2198"/>
                    <a:pt x="749" y="2198"/>
                  </a:cubicBezTo>
                  <a:cubicBezTo>
                    <a:pt x="767" y="2180"/>
                    <a:pt x="767" y="2180"/>
                    <a:pt x="767" y="2180"/>
                  </a:cubicBezTo>
                  <a:cubicBezTo>
                    <a:pt x="777" y="2152"/>
                    <a:pt x="777" y="2152"/>
                    <a:pt x="777" y="2152"/>
                  </a:cubicBezTo>
                  <a:cubicBezTo>
                    <a:pt x="797" y="2135"/>
                    <a:pt x="797" y="2135"/>
                    <a:pt x="797" y="2135"/>
                  </a:cubicBezTo>
                  <a:cubicBezTo>
                    <a:pt x="819" y="2129"/>
                    <a:pt x="819" y="2129"/>
                    <a:pt x="819" y="2129"/>
                  </a:cubicBezTo>
                  <a:cubicBezTo>
                    <a:pt x="829" y="2135"/>
                    <a:pt x="829" y="2135"/>
                    <a:pt x="829" y="2135"/>
                  </a:cubicBezTo>
                  <a:cubicBezTo>
                    <a:pt x="862" y="2123"/>
                    <a:pt x="862" y="2123"/>
                    <a:pt x="862" y="2123"/>
                  </a:cubicBezTo>
                  <a:cubicBezTo>
                    <a:pt x="905" y="2097"/>
                    <a:pt x="905" y="2097"/>
                    <a:pt x="905" y="2097"/>
                  </a:cubicBezTo>
                  <a:cubicBezTo>
                    <a:pt x="931" y="2073"/>
                    <a:pt x="931" y="2073"/>
                    <a:pt x="931" y="2073"/>
                  </a:cubicBezTo>
                  <a:cubicBezTo>
                    <a:pt x="943" y="2067"/>
                    <a:pt x="943" y="2067"/>
                    <a:pt x="943" y="2067"/>
                  </a:cubicBezTo>
                  <a:cubicBezTo>
                    <a:pt x="956" y="2068"/>
                    <a:pt x="956" y="2068"/>
                    <a:pt x="956" y="2068"/>
                  </a:cubicBezTo>
                  <a:cubicBezTo>
                    <a:pt x="969" y="2067"/>
                    <a:pt x="969" y="2067"/>
                    <a:pt x="969" y="2067"/>
                  </a:cubicBezTo>
                  <a:cubicBezTo>
                    <a:pt x="994" y="2077"/>
                    <a:pt x="994" y="2077"/>
                    <a:pt x="994" y="2077"/>
                  </a:cubicBezTo>
                  <a:cubicBezTo>
                    <a:pt x="1015" y="2079"/>
                    <a:pt x="1015" y="2079"/>
                    <a:pt x="1015" y="2079"/>
                  </a:cubicBezTo>
                  <a:cubicBezTo>
                    <a:pt x="1030" y="2073"/>
                    <a:pt x="1030" y="2073"/>
                    <a:pt x="1030" y="2073"/>
                  </a:cubicBezTo>
                  <a:cubicBezTo>
                    <a:pt x="1064" y="2076"/>
                    <a:pt x="1064" y="2076"/>
                    <a:pt x="1064" y="2076"/>
                  </a:cubicBezTo>
                  <a:cubicBezTo>
                    <a:pt x="1108" y="2059"/>
                    <a:pt x="1108" y="2059"/>
                    <a:pt x="1108" y="2059"/>
                  </a:cubicBezTo>
                  <a:cubicBezTo>
                    <a:pt x="1134" y="2053"/>
                    <a:pt x="1134" y="2053"/>
                    <a:pt x="1134" y="2053"/>
                  </a:cubicBezTo>
                  <a:cubicBezTo>
                    <a:pt x="1154" y="2039"/>
                    <a:pt x="1154" y="2039"/>
                    <a:pt x="1154" y="2039"/>
                  </a:cubicBezTo>
                  <a:cubicBezTo>
                    <a:pt x="1166" y="2039"/>
                    <a:pt x="1166" y="2039"/>
                    <a:pt x="1166" y="2039"/>
                  </a:cubicBezTo>
                  <a:cubicBezTo>
                    <a:pt x="1189" y="2022"/>
                    <a:pt x="1189" y="2022"/>
                    <a:pt x="1189" y="2022"/>
                  </a:cubicBezTo>
                  <a:cubicBezTo>
                    <a:pt x="1223" y="2021"/>
                    <a:pt x="1223" y="2021"/>
                    <a:pt x="1223" y="2021"/>
                  </a:cubicBezTo>
                  <a:cubicBezTo>
                    <a:pt x="1312" y="2013"/>
                    <a:pt x="1312" y="2013"/>
                    <a:pt x="1312" y="2013"/>
                  </a:cubicBezTo>
                  <a:cubicBezTo>
                    <a:pt x="1341" y="2021"/>
                    <a:pt x="1341" y="2021"/>
                    <a:pt x="1341" y="2021"/>
                  </a:cubicBezTo>
                  <a:cubicBezTo>
                    <a:pt x="1361" y="2022"/>
                    <a:pt x="1361" y="2022"/>
                    <a:pt x="1361" y="2022"/>
                  </a:cubicBezTo>
                  <a:cubicBezTo>
                    <a:pt x="1385" y="2013"/>
                    <a:pt x="1385" y="2013"/>
                    <a:pt x="1385" y="2013"/>
                  </a:cubicBezTo>
                  <a:cubicBezTo>
                    <a:pt x="1405" y="2016"/>
                    <a:pt x="1405" y="2016"/>
                    <a:pt x="1405" y="2016"/>
                  </a:cubicBezTo>
                  <a:cubicBezTo>
                    <a:pt x="1429" y="2039"/>
                    <a:pt x="1429" y="2039"/>
                    <a:pt x="1429" y="2039"/>
                  </a:cubicBezTo>
                  <a:cubicBezTo>
                    <a:pt x="1449" y="2071"/>
                    <a:pt x="1449" y="2071"/>
                    <a:pt x="1449" y="2071"/>
                  </a:cubicBezTo>
                  <a:cubicBezTo>
                    <a:pt x="1463" y="2077"/>
                    <a:pt x="1463" y="2077"/>
                    <a:pt x="1463" y="2077"/>
                  </a:cubicBezTo>
                  <a:cubicBezTo>
                    <a:pt x="1474" y="2068"/>
                    <a:pt x="1474" y="2068"/>
                    <a:pt x="1474" y="2068"/>
                  </a:cubicBezTo>
                  <a:cubicBezTo>
                    <a:pt x="1484" y="2063"/>
                    <a:pt x="1484" y="2063"/>
                    <a:pt x="1484" y="2063"/>
                  </a:cubicBezTo>
                  <a:cubicBezTo>
                    <a:pt x="1491" y="2073"/>
                    <a:pt x="1491" y="2073"/>
                    <a:pt x="1491" y="2073"/>
                  </a:cubicBezTo>
                  <a:cubicBezTo>
                    <a:pt x="1500" y="2068"/>
                    <a:pt x="1500" y="2068"/>
                    <a:pt x="1500" y="2068"/>
                  </a:cubicBezTo>
                  <a:cubicBezTo>
                    <a:pt x="1518" y="2073"/>
                    <a:pt x="1518" y="2073"/>
                    <a:pt x="1518" y="2073"/>
                  </a:cubicBezTo>
                  <a:cubicBezTo>
                    <a:pt x="1533" y="2093"/>
                    <a:pt x="1533" y="2093"/>
                    <a:pt x="1533" y="2093"/>
                  </a:cubicBezTo>
                  <a:cubicBezTo>
                    <a:pt x="1553" y="2096"/>
                    <a:pt x="1553" y="2096"/>
                    <a:pt x="1553" y="2096"/>
                  </a:cubicBezTo>
                  <a:cubicBezTo>
                    <a:pt x="1562" y="2091"/>
                    <a:pt x="1562" y="2091"/>
                    <a:pt x="1562" y="2091"/>
                  </a:cubicBezTo>
                  <a:cubicBezTo>
                    <a:pt x="1598" y="2115"/>
                    <a:pt x="1598" y="2115"/>
                    <a:pt x="1598" y="2115"/>
                  </a:cubicBezTo>
                  <a:cubicBezTo>
                    <a:pt x="1595" y="2131"/>
                    <a:pt x="1595" y="2131"/>
                    <a:pt x="1595" y="2131"/>
                  </a:cubicBezTo>
                  <a:cubicBezTo>
                    <a:pt x="1605" y="2132"/>
                    <a:pt x="1605" y="2132"/>
                    <a:pt x="1605" y="2132"/>
                  </a:cubicBezTo>
                  <a:cubicBezTo>
                    <a:pt x="1617" y="2145"/>
                    <a:pt x="1617" y="2145"/>
                    <a:pt x="1617" y="2145"/>
                  </a:cubicBezTo>
                  <a:cubicBezTo>
                    <a:pt x="1613" y="2157"/>
                    <a:pt x="1613" y="2157"/>
                    <a:pt x="1613" y="2157"/>
                  </a:cubicBezTo>
                  <a:cubicBezTo>
                    <a:pt x="1599" y="2157"/>
                    <a:pt x="1599" y="2157"/>
                    <a:pt x="1599" y="2157"/>
                  </a:cubicBezTo>
                  <a:cubicBezTo>
                    <a:pt x="1596" y="2167"/>
                    <a:pt x="1596" y="2167"/>
                    <a:pt x="1596" y="2167"/>
                  </a:cubicBezTo>
                  <a:cubicBezTo>
                    <a:pt x="1611" y="2198"/>
                    <a:pt x="1611" y="2198"/>
                    <a:pt x="1611" y="2198"/>
                  </a:cubicBezTo>
                  <a:cubicBezTo>
                    <a:pt x="1625" y="2200"/>
                    <a:pt x="1625" y="2200"/>
                    <a:pt x="1625" y="2200"/>
                  </a:cubicBezTo>
                  <a:cubicBezTo>
                    <a:pt x="1642" y="2218"/>
                    <a:pt x="1642" y="2218"/>
                    <a:pt x="1642" y="2218"/>
                  </a:cubicBezTo>
                  <a:cubicBezTo>
                    <a:pt x="1648" y="2241"/>
                    <a:pt x="1648" y="2241"/>
                    <a:pt x="1648" y="2241"/>
                  </a:cubicBezTo>
                  <a:cubicBezTo>
                    <a:pt x="1645" y="2258"/>
                    <a:pt x="1645" y="2258"/>
                    <a:pt x="1645" y="2258"/>
                  </a:cubicBezTo>
                  <a:cubicBezTo>
                    <a:pt x="1662" y="2297"/>
                    <a:pt x="1662" y="2297"/>
                    <a:pt x="1662" y="2297"/>
                  </a:cubicBezTo>
                  <a:cubicBezTo>
                    <a:pt x="1656" y="2314"/>
                    <a:pt x="1656" y="2314"/>
                    <a:pt x="1656" y="2314"/>
                  </a:cubicBezTo>
                  <a:cubicBezTo>
                    <a:pt x="1663" y="2325"/>
                    <a:pt x="1663" y="2325"/>
                    <a:pt x="1663" y="2325"/>
                  </a:cubicBezTo>
                  <a:cubicBezTo>
                    <a:pt x="1660" y="2345"/>
                    <a:pt x="1660" y="2345"/>
                    <a:pt x="1660" y="2345"/>
                  </a:cubicBezTo>
                  <a:cubicBezTo>
                    <a:pt x="1654" y="2359"/>
                    <a:pt x="1654" y="2359"/>
                    <a:pt x="1654" y="2359"/>
                  </a:cubicBezTo>
                  <a:cubicBezTo>
                    <a:pt x="1643" y="2351"/>
                    <a:pt x="1643" y="2351"/>
                    <a:pt x="1643" y="2351"/>
                  </a:cubicBezTo>
                  <a:cubicBezTo>
                    <a:pt x="1639" y="2357"/>
                    <a:pt x="1639" y="2357"/>
                    <a:pt x="1639" y="2357"/>
                  </a:cubicBezTo>
                  <a:cubicBezTo>
                    <a:pt x="1653" y="2374"/>
                    <a:pt x="1653" y="2374"/>
                    <a:pt x="1653" y="2374"/>
                  </a:cubicBezTo>
                  <a:cubicBezTo>
                    <a:pt x="1665" y="2380"/>
                    <a:pt x="1665" y="2380"/>
                    <a:pt x="1665" y="2380"/>
                  </a:cubicBezTo>
                  <a:cubicBezTo>
                    <a:pt x="1671" y="2397"/>
                    <a:pt x="1671" y="2397"/>
                    <a:pt x="1671" y="2397"/>
                  </a:cubicBezTo>
                  <a:cubicBezTo>
                    <a:pt x="1683" y="2392"/>
                    <a:pt x="1683" y="2392"/>
                    <a:pt x="1683" y="2392"/>
                  </a:cubicBezTo>
                  <a:cubicBezTo>
                    <a:pt x="1698" y="2403"/>
                    <a:pt x="1698" y="2403"/>
                    <a:pt x="1698" y="2403"/>
                  </a:cubicBezTo>
                  <a:cubicBezTo>
                    <a:pt x="1698" y="2389"/>
                    <a:pt x="1698" y="2389"/>
                    <a:pt x="1698" y="2389"/>
                  </a:cubicBezTo>
                  <a:cubicBezTo>
                    <a:pt x="1691" y="2375"/>
                    <a:pt x="1691" y="2375"/>
                    <a:pt x="1691" y="2375"/>
                  </a:cubicBezTo>
                  <a:cubicBezTo>
                    <a:pt x="1700" y="2366"/>
                    <a:pt x="1700" y="2366"/>
                    <a:pt x="1700" y="2366"/>
                  </a:cubicBezTo>
                  <a:cubicBezTo>
                    <a:pt x="1708" y="2349"/>
                    <a:pt x="1708" y="2349"/>
                    <a:pt x="1708" y="2349"/>
                  </a:cubicBezTo>
                  <a:cubicBezTo>
                    <a:pt x="1721" y="2348"/>
                    <a:pt x="1721" y="2348"/>
                    <a:pt x="1721" y="2348"/>
                  </a:cubicBezTo>
                  <a:cubicBezTo>
                    <a:pt x="1727" y="2334"/>
                    <a:pt x="1727" y="2334"/>
                    <a:pt x="1727" y="2334"/>
                  </a:cubicBezTo>
                  <a:cubicBezTo>
                    <a:pt x="1743" y="2328"/>
                    <a:pt x="1743" y="2328"/>
                    <a:pt x="1743" y="2328"/>
                  </a:cubicBezTo>
                  <a:cubicBezTo>
                    <a:pt x="1746" y="2314"/>
                    <a:pt x="1746" y="2314"/>
                    <a:pt x="1746" y="2314"/>
                  </a:cubicBezTo>
                  <a:cubicBezTo>
                    <a:pt x="1761" y="2294"/>
                    <a:pt x="1761" y="2294"/>
                    <a:pt x="1761" y="2294"/>
                  </a:cubicBezTo>
                  <a:cubicBezTo>
                    <a:pt x="1796" y="2278"/>
                    <a:pt x="1796" y="2278"/>
                    <a:pt x="1796" y="2278"/>
                  </a:cubicBezTo>
                  <a:cubicBezTo>
                    <a:pt x="1799" y="2267"/>
                    <a:pt x="1799" y="2267"/>
                    <a:pt x="1799" y="2267"/>
                  </a:cubicBezTo>
                  <a:cubicBezTo>
                    <a:pt x="1805" y="2267"/>
                    <a:pt x="1805" y="2267"/>
                    <a:pt x="1805" y="2267"/>
                  </a:cubicBezTo>
                  <a:cubicBezTo>
                    <a:pt x="1833" y="2255"/>
                    <a:pt x="1833" y="2255"/>
                    <a:pt x="1833" y="2255"/>
                  </a:cubicBezTo>
                  <a:cubicBezTo>
                    <a:pt x="1841" y="2232"/>
                    <a:pt x="1841" y="2232"/>
                    <a:pt x="1841" y="2232"/>
                  </a:cubicBezTo>
                  <a:cubicBezTo>
                    <a:pt x="1862" y="2198"/>
                    <a:pt x="1862" y="2198"/>
                    <a:pt x="1862" y="2198"/>
                  </a:cubicBezTo>
                  <a:cubicBezTo>
                    <a:pt x="1885" y="2193"/>
                    <a:pt x="1885" y="2193"/>
                    <a:pt x="1885" y="2193"/>
                  </a:cubicBezTo>
                  <a:cubicBezTo>
                    <a:pt x="1894" y="2180"/>
                    <a:pt x="1894" y="2180"/>
                    <a:pt x="1894" y="2180"/>
                  </a:cubicBezTo>
                  <a:cubicBezTo>
                    <a:pt x="1888" y="2163"/>
                    <a:pt x="1888" y="2163"/>
                    <a:pt x="1888" y="2163"/>
                  </a:cubicBezTo>
                  <a:cubicBezTo>
                    <a:pt x="1891" y="2143"/>
                    <a:pt x="1891" y="2143"/>
                    <a:pt x="1891" y="2143"/>
                  </a:cubicBezTo>
                  <a:cubicBezTo>
                    <a:pt x="1902" y="2166"/>
                    <a:pt x="1902" y="2166"/>
                    <a:pt x="1902" y="2166"/>
                  </a:cubicBezTo>
                  <a:cubicBezTo>
                    <a:pt x="1902" y="2186"/>
                    <a:pt x="1902" y="2186"/>
                    <a:pt x="1902" y="2186"/>
                  </a:cubicBezTo>
                  <a:cubicBezTo>
                    <a:pt x="1902" y="2207"/>
                    <a:pt x="1902" y="2207"/>
                    <a:pt x="1902" y="2207"/>
                  </a:cubicBezTo>
                  <a:cubicBezTo>
                    <a:pt x="1893" y="2219"/>
                    <a:pt x="1893" y="2219"/>
                    <a:pt x="1893" y="2219"/>
                  </a:cubicBezTo>
                  <a:cubicBezTo>
                    <a:pt x="1886" y="2261"/>
                    <a:pt x="1886" y="2261"/>
                    <a:pt x="1886" y="2261"/>
                  </a:cubicBezTo>
                  <a:cubicBezTo>
                    <a:pt x="1853" y="2284"/>
                    <a:pt x="1853" y="2284"/>
                    <a:pt x="1853" y="2284"/>
                  </a:cubicBezTo>
                  <a:cubicBezTo>
                    <a:pt x="1848" y="2300"/>
                    <a:pt x="1848" y="2300"/>
                    <a:pt x="1848" y="2300"/>
                  </a:cubicBezTo>
                  <a:cubicBezTo>
                    <a:pt x="1839" y="2314"/>
                    <a:pt x="1839" y="2314"/>
                    <a:pt x="1839" y="2314"/>
                  </a:cubicBezTo>
                  <a:cubicBezTo>
                    <a:pt x="1841" y="2333"/>
                    <a:pt x="1841" y="2333"/>
                    <a:pt x="1841" y="2333"/>
                  </a:cubicBezTo>
                  <a:cubicBezTo>
                    <a:pt x="1821" y="2360"/>
                    <a:pt x="1821" y="2360"/>
                    <a:pt x="1821" y="2360"/>
                  </a:cubicBezTo>
                  <a:cubicBezTo>
                    <a:pt x="1827" y="2368"/>
                    <a:pt x="1827" y="2368"/>
                    <a:pt x="1827" y="2368"/>
                  </a:cubicBezTo>
                  <a:cubicBezTo>
                    <a:pt x="1812" y="2407"/>
                    <a:pt x="1812" y="2407"/>
                    <a:pt x="1812" y="2407"/>
                  </a:cubicBezTo>
                  <a:cubicBezTo>
                    <a:pt x="1773" y="2403"/>
                    <a:pt x="1773" y="2403"/>
                    <a:pt x="1773" y="2403"/>
                  </a:cubicBezTo>
                  <a:cubicBezTo>
                    <a:pt x="1766" y="2424"/>
                    <a:pt x="1766" y="2424"/>
                    <a:pt x="1766" y="2424"/>
                  </a:cubicBezTo>
                  <a:cubicBezTo>
                    <a:pt x="1757" y="2441"/>
                    <a:pt x="1757" y="2441"/>
                    <a:pt x="1757" y="2441"/>
                  </a:cubicBezTo>
                  <a:cubicBezTo>
                    <a:pt x="1757" y="2447"/>
                    <a:pt x="1757" y="2447"/>
                    <a:pt x="1757" y="2447"/>
                  </a:cubicBezTo>
                  <a:cubicBezTo>
                    <a:pt x="1779" y="2441"/>
                    <a:pt x="1779" y="2441"/>
                    <a:pt x="1779" y="2441"/>
                  </a:cubicBezTo>
                  <a:cubicBezTo>
                    <a:pt x="1802" y="2430"/>
                    <a:pt x="1802" y="2430"/>
                    <a:pt x="1802" y="2430"/>
                  </a:cubicBezTo>
                  <a:cubicBezTo>
                    <a:pt x="1830" y="2441"/>
                    <a:pt x="1830" y="2441"/>
                    <a:pt x="1830" y="2441"/>
                  </a:cubicBezTo>
                  <a:cubicBezTo>
                    <a:pt x="1857" y="2395"/>
                    <a:pt x="1857" y="2395"/>
                    <a:pt x="1857" y="2395"/>
                  </a:cubicBezTo>
                  <a:cubicBezTo>
                    <a:pt x="1865" y="2354"/>
                    <a:pt x="1865" y="2354"/>
                    <a:pt x="1865" y="2354"/>
                  </a:cubicBezTo>
                  <a:cubicBezTo>
                    <a:pt x="1888" y="2329"/>
                    <a:pt x="1888" y="2329"/>
                    <a:pt x="1888" y="2329"/>
                  </a:cubicBezTo>
                  <a:cubicBezTo>
                    <a:pt x="1894" y="2337"/>
                    <a:pt x="1894" y="2337"/>
                    <a:pt x="1894" y="2337"/>
                  </a:cubicBezTo>
                  <a:cubicBezTo>
                    <a:pt x="1894" y="2377"/>
                    <a:pt x="1894" y="2377"/>
                    <a:pt x="1894" y="2377"/>
                  </a:cubicBezTo>
                  <a:cubicBezTo>
                    <a:pt x="1903" y="2398"/>
                    <a:pt x="1903" y="2398"/>
                    <a:pt x="1903" y="2398"/>
                  </a:cubicBezTo>
                  <a:cubicBezTo>
                    <a:pt x="1896" y="2401"/>
                    <a:pt x="1896" y="2401"/>
                    <a:pt x="1896" y="2401"/>
                  </a:cubicBezTo>
                  <a:cubicBezTo>
                    <a:pt x="1899" y="2440"/>
                    <a:pt x="1899" y="2440"/>
                    <a:pt x="1899" y="2440"/>
                  </a:cubicBezTo>
                  <a:cubicBezTo>
                    <a:pt x="1880" y="2473"/>
                    <a:pt x="1880" y="2473"/>
                    <a:pt x="1880" y="2473"/>
                  </a:cubicBezTo>
                  <a:cubicBezTo>
                    <a:pt x="1850" y="2485"/>
                    <a:pt x="1850" y="2485"/>
                    <a:pt x="1850" y="2485"/>
                  </a:cubicBezTo>
                  <a:cubicBezTo>
                    <a:pt x="1854" y="2496"/>
                    <a:pt x="1854" y="2496"/>
                    <a:pt x="1854" y="2496"/>
                  </a:cubicBezTo>
                  <a:cubicBezTo>
                    <a:pt x="1874" y="2495"/>
                    <a:pt x="1874" y="2495"/>
                    <a:pt x="1874" y="2495"/>
                  </a:cubicBezTo>
                  <a:cubicBezTo>
                    <a:pt x="1896" y="2495"/>
                    <a:pt x="1896" y="2495"/>
                    <a:pt x="1896" y="2495"/>
                  </a:cubicBezTo>
                  <a:cubicBezTo>
                    <a:pt x="1905" y="2485"/>
                    <a:pt x="1905" y="2485"/>
                    <a:pt x="1905" y="2485"/>
                  </a:cubicBezTo>
                  <a:cubicBezTo>
                    <a:pt x="1919" y="2482"/>
                    <a:pt x="1919" y="2482"/>
                    <a:pt x="1919" y="2482"/>
                  </a:cubicBezTo>
                  <a:cubicBezTo>
                    <a:pt x="1935" y="2467"/>
                    <a:pt x="1935" y="2467"/>
                    <a:pt x="1935" y="2467"/>
                  </a:cubicBezTo>
                  <a:cubicBezTo>
                    <a:pt x="1949" y="2472"/>
                    <a:pt x="1949" y="2472"/>
                    <a:pt x="1949" y="2472"/>
                  </a:cubicBezTo>
                  <a:cubicBezTo>
                    <a:pt x="1960" y="2470"/>
                    <a:pt x="1960" y="2470"/>
                    <a:pt x="1960" y="2470"/>
                  </a:cubicBezTo>
                  <a:cubicBezTo>
                    <a:pt x="1952" y="2484"/>
                    <a:pt x="1952" y="2484"/>
                    <a:pt x="1952" y="2484"/>
                  </a:cubicBezTo>
                  <a:cubicBezTo>
                    <a:pt x="1943" y="2498"/>
                    <a:pt x="1943" y="2498"/>
                    <a:pt x="1943" y="2498"/>
                  </a:cubicBezTo>
                  <a:cubicBezTo>
                    <a:pt x="1929" y="2496"/>
                    <a:pt x="1929" y="2496"/>
                    <a:pt x="1929" y="2496"/>
                  </a:cubicBezTo>
                  <a:cubicBezTo>
                    <a:pt x="1925" y="2505"/>
                    <a:pt x="1925" y="2505"/>
                    <a:pt x="1925" y="2505"/>
                  </a:cubicBezTo>
                  <a:cubicBezTo>
                    <a:pt x="1940" y="2527"/>
                    <a:pt x="1940" y="2527"/>
                    <a:pt x="1940" y="2527"/>
                  </a:cubicBezTo>
                  <a:cubicBezTo>
                    <a:pt x="1946" y="2544"/>
                    <a:pt x="1946" y="2544"/>
                    <a:pt x="1946" y="2544"/>
                  </a:cubicBezTo>
                  <a:cubicBezTo>
                    <a:pt x="1955" y="2569"/>
                    <a:pt x="1955" y="2569"/>
                    <a:pt x="1955" y="2569"/>
                  </a:cubicBezTo>
                  <a:cubicBezTo>
                    <a:pt x="1957" y="2600"/>
                    <a:pt x="1957" y="2600"/>
                    <a:pt x="1957" y="2600"/>
                  </a:cubicBezTo>
                  <a:cubicBezTo>
                    <a:pt x="1954" y="2637"/>
                    <a:pt x="1954" y="2637"/>
                    <a:pt x="1954" y="2637"/>
                  </a:cubicBezTo>
                  <a:cubicBezTo>
                    <a:pt x="1934" y="2658"/>
                    <a:pt x="1934" y="2658"/>
                    <a:pt x="1934" y="2658"/>
                  </a:cubicBezTo>
                  <a:cubicBezTo>
                    <a:pt x="1937" y="2669"/>
                    <a:pt x="1937" y="2669"/>
                    <a:pt x="1937" y="2669"/>
                  </a:cubicBezTo>
                  <a:cubicBezTo>
                    <a:pt x="1934" y="2698"/>
                    <a:pt x="1934" y="2698"/>
                    <a:pt x="1934" y="2698"/>
                  </a:cubicBezTo>
                  <a:cubicBezTo>
                    <a:pt x="1949" y="2710"/>
                    <a:pt x="1949" y="2710"/>
                    <a:pt x="1949" y="2710"/>
                  </a:cubicBezTo>
                  <a:cubicBezTo>
                    <a:pt x="1961" y="2732"/>
                    <a:pt x="1961" y="2732"/>
                    <a:pt x="1961" y="2732"/>
                  </a:cubicBezTo>
                  <a:cubicBezTo>
                    <a:pt x="1964" y="2758"/>
                    <a:pt x="1964" y="2758"/>
                    <a:pt x="1964" y="2758"/>
                  </a:cubicBezTo>
                  <a:cubicBezTo>
                    <a:pt x="1993" y="2796"/>
                    <a:pt x="1993" y="2796"/>
                    <a:pt x="1993" y="2796"/>
                  </a:cubicBezTo>
                  <a:cubicBezTo>
                    <a:pt x="2015" y="2802"/>
                    <a:pt x="2015" y="2802"/>
                    <a:pt x="2015" y="2802"/>
                  </a:cubicBezTo>
                  <a:cubicBezTo>
                    <a:pt x="2030" y="2813"/>
                    <a:pt x="2030" y="2813"/>
                    <a:pt x="2030" y="2813"/>
                  </a:cubicBezTo>
                  <a:cubicBezTo>
                    <a:pt x="2038" y="2832"/>
                    <a:pt x="2038" y="2832"/>
                    <a:pt x="2038" y="2832"/>
                  </a:cubicBezTo>
                  <a:cubicBezTo>
                    <a:pt x="2055" y="2834"/>
                    <a:pt x="2055" y="2834"/>
                    <a:pt x="2055" y="2834"/>
                  </a:cubicBezTo>
                  <a:cubicBezTo>
                    <a:pt x="2059" y="2826"/>
                    <a:pt x="2059" y="2826"/>
                    <a:pt x="2059" y="2826"/>
                  </a:cubicBezTo>
                  <a:cubicBezTo>
                    <a:pt x="2068" y="2823"/>
                    <a:pt x="2068" y="2823"/>
                    <a:pt x="2068" y="2823"/>
                  </a:cubicBezTo>
                  <a:cubicBezTo>
                    <a:pt x="2090" y="2829"/>
                    <a:pt x="2090" y="2829"/>
                    <a:pt x="2090" y="2829"/>
                  </a:cubicBezTo>
                  <a:cubicBezTo>
                    <a:pt x="2107" y="2851"/>
                    <a:pt x="2107" y="2851"/>
                    <a:pt x="2107" y="2851"/>
                  </a:cubicBezTo>
                  <a:cubicBezTo>
                    <a:pt x="2125" y="2852"/>
                    <a:pt x="2125" y="2852"/>
                    <a:pt x="2125" y="2852"/>
                  </a:cubicBezTo>
                  <a:cubicBezTo>
                    <a:pt x="2146" y="2871"/>
                    <a:pt x="2146" y="2871"/>
                    <a:pt x="2146" y="2871"/>
                  </a:cubicBezTo>
                  <a:cubicBezTo>
                    <a:pt x="2148" y="2887"/>
                    <a:pt x="2148" y="2887"/>
                    <a:pt x="2148" y="2887"/>
                  </a:cubicBezTo>
                  <a:cubicBezTo>
                    <a:pt x="2165" y="2894"/>
                    <a:pt x="2165" y="2894"/>
                    <a:pt x="2165" y="2894"/>
                  </a:cubicBezTo>
                  <a:cubicBezTo>
                    <a:pt x="2182" y="2913"/>
                    <a:pt x="2182" y="2913"/>
                    <a:pt x="2182" y="2913"/>
                  </a:cubicBezTo>
                  <a:cubicBezTo>
                    <a:pt x="2194" y="2913"/>
                    <a:pt x="2194" y="2913"/>
                    <a:pt x="2194" y="2913"/>
                  </a:cubicBezTo>
                  <a:cubicBezTo>
                    <a:pt x="2198" y="2901"/>
                    <a:pt x="2198" y="2901"/>
                    <a:pt x="2198" y="2901"/>
                  </a:cubicBezTo>
                  <a:cubicBezTo>
                    <a:pt x="2230" y="2887"/>
                    <a:pt x="2230" y="2887"/>
                    <a:pt x="2230" y="2887"/>
                  </a:cubicBezTo>
                  <a:cubicBezTo>
                    <a:pt x="2240" y="2874"/>
                    <a:pt x="2240" y="2874"/>
                    <a:pt x="2240" y="2874"/>
                  </a:cubicBezTo>
                  <a:cubicBezTo>
                    <a:pt x="2259" y="2872"/>
                    <a:pt x="2259" y="2872"/>
                    <a:pt x="2259" y="2872"/>
                  </a:cubicBezTo>
                  <a:cubicBezTo>
                    <a:pt x="2279" y="2852"/>
                    <a:pt x="2279" y="2852"/>
                    <a:pt x="2279" y="2852"/>
                  </a:cubicBezTo>
                  <a:cubicBezTo>
                    <a:pt x="2295" y="2855"/>
                    <a:pt x="2295" y="2855"/>
                    <a:pt x="2295" y="2855"/>
                  </a:cubicBezTo>
                  <a:cubicBezTo>
                    <a:pt x="2302" y="2846"/>
                    <a:pt x="2302" y="2846"/>
                    <a:pt x="2302" y="2846"/>
                  </a:cubicBezTo>
                  <a:cubicBezTo>
                    <a:pt x="2298" y="2839"/>
                    <a:pt x="2298" y="2839"/>
                    <a:pt x="2298" y="2839"/>
                  </a:cubicBezTo>
                  <a:cubicBezTo>
                    <a:pt x="2279" y="2834"/>
                    <a:pt x="2279" y="2834"/>
                    <a:pt x="2279" y="2834"/>
                  </a:cubicBezTo>
                  <a:cubicBezTo>
                    <a:pt x="2285" y="2823"/>
                    <a:pt x="2285" y="2823"/>
                    <a:pt x="2285" y="2823"/>
                  </a:cubicBezTo>
                  <a:cubicBezTo>
                    <a:pt x="2318" y="2802"/>
                    <a:pt x="2318" y="2802"/>
                    <a:pt x="2318" y="2802"/>
                  </a:cubicBezTo>
                  <a:cubicBezTo>
                    <a:pt x="2344" y="2820"/>
                    <a:pt x="2344" y="2820"/>
                    <a:pt x="2344" y="2820"/>
                  </a:cubicBezTo>
                  <a:cubicBezTo>
                    <a:pt x="2344" y="2839"/>
                    <a:pt x="2344" y="2839"/>
                    <a:pt x="2344" y="2839"/>
                  </a:cubicBezTo>
                  <a:cubicBezTo>
                    <a:pt x="2311" y="2855"/>
                    <a:pt x="2311" y="2855"/>
                    <a:pt x="2311" y="2855"/>
                  </a:cubicBezTo>
                  <a:cubicBezTo>
                    <a:pt x="2319" y="2871"/>
                    <a:pt x="2319" y="2871"/>
                    <a:pt x="2319" y="2871"/>
                  </a:cubicBezTo>
                  <a:cubicBezTo>
                    <a:pt x="2328" y="2874"/>
                    <a:pt x="2328" y="2874"/>
                    <a:pt x="2328" y="2874"/>
                  </a:cubicBezTo>
                  <a:cubicBezTo>
                    <a:pt x="2340" y="2861"/>
                    <a:pt x="2340" y="2861"/>
                    <a:pt x="2340" y="2861"/>
                  </a:cubicBezTo>
                  <a:cubicBezTo>
                    <a:pt x="2354" y="2851"/>
                    <a:pt x="2354" y="2851"/>
                    <a:pt x="2354" y="2851"/>
                  </a:cubicBezTo>
                  <a:cubicBezTo>
                    <a:pt x="2371" y="2860"/>
                    <a:pt x="2371" y="2860"/>
                    <a:pt x="2371" y="2860"/>
                  </a:cubicBezTo>
                  <a:cubicBezTo>
                    <a:pt x="2369" y="2875"/>
                    <a:pt x="2369" y="2875"/>
                    <a:pt x="2369" y="2875"/>
                  </a:cubicBezTo>
                  <a:cubicBezTo>
                    <a:pt x="2359" y="2875"/>
                    <a:pt x="2359" y="2875"/>
                    <a:pt x="2359" y="2875"/>
                  </a:cubicBezTo>
                  <a:cubicBezTo>
                    <a:pt x="2347" y="2889"/>
                    <a:pt x="2347" y="2889"/>
                    <a:pt x="2347" y="2889"/>
                  </a:cubicBezTo>
                  <a:cubicBezTo>
                    <a:pt x="2368" y="2913"/>
                    <a:pt x="2368" y="2913"/>
                    <a:pt x="2368" y="2913"/>
                  </a:cubicBezTo>
                  <a:cubicBezTo>
                    <a:pt x="2371" y="2941"/>
                    <a:pt x="2371" y="2941"/>
                    <a:pt x="2371" y="2941"/>
                  </a:cubicBezTo>
                  <a:cubicBezTo>
                    <a:pt x="2380" y="2936"/>
                    <a:pt x="2380" y="2936"/>
                    <a:pt x="2380" y="2936"/>
                  </a:cubicBezTo>
                  <a:cubicBezTo>
                    <a:pt x="2391" y="2938"/>
                    <a:pt x="2391" y="2938"/>
                    <a:pt x="2391" y="2938"/>
                  </a:cubicBezTo>
                  <a:cubicBezTo>
                    <a:pt x="2392" y="2955"/>
                    <a:pt x="2392" y="2955"/>
                    <a:pt x="2392" y="2955"/>
                  </a:cubicBezTo>
                  <a:cubicBezTo>
                    <a:pt x="2403" y="2972"/>
                    <a:pt x="2403" y="2972"/>
                    <a:pt x="2403" y="2972"/>
                  </a:cubicBezTo>
                  <a:cubicBezTo>
                    <a:pt x="2415" y="2952"/>
                    <a:pt x="2415" y="2952"/>
                    <a:pt x="2415" y="2952"/>
                  </a:cubicBezTo>
                  <a:cubicBezTo>
                    <a:pt x="2414" y="2929"/>
                    <a:pt x="2414" y="2929"/>
                    <a:pt x="2414" y="2929"/>
                  </a:cubicBezTo>
                  <a:cubicBezTo>
                    <a:pt x="2402" y="2939"/>
                    <a:pt x="2402" y="2939"/>
                    <a:pt x="2402" y="2939"/>
                  </a:cubicBezTo>
                  <a:cubicBezTo>
                    <a:pt x="2399" y="2930"/>
                    <a:pt x="2399" y="2930"/>
                    <a:pt x="2399" y="2930"/>
                  </a:cubicBezTo>
                  <a:cubicBezTo>
                    <a:pt x="2408" y="2918"/>
                    <a:pt x="2408" y="2918"/>
                    <a:pt x="2408" y="2918"/>
                  </a:cubicBezTo>
                  <a:cubicBezTo>
                    <a:pt x="2447" y="2920"/>
                    <a:pt x="2447" y="2920"/>
                    <a:pt x="2447" y="2920"/>
                  </a:cubicBezTo>
                  <a:cubicBezTo>
                    <a:pt x="2454" y="2927"/>
                    <a:pt x="2454" y="2927"/>
                    <a:pt x="2454" y="2927"/>
                  </a:cubicBezTo>
                  <a:cubicBezTo>
                    <a:pt x="2458" y="2918"/>
                    <a:pt x="2458" y="2918"/>
                    <a:pt x="2458" y="2918"/>
                  </a:cubicBezTo>
                  <a:cubicBezTo>
                    <a:pt x="2478" y="2891"/>
                    <a:pt x="2478" y="2891"/>
                    <a:pt x="2478" y="2891"/>
                  </a:cubicBezTo>
                  <a:cubicBezTo>
                    <a:pt x="2521" y="2866"/>
                    <a:pt x="2521" y="2866"/>
                    <a:pt x="2521" y="2866"/>
                  </a:cubicBezTo>
                  <a:cubicBezTo>
                    <a:pt x="2544" y="2845"/>
                    <a:pt x="2544" y="2845"/>
                    <a:pt x="2544" y="2845"/>
                  </a:cubicBezTo>
                  <a:cubicBezTo>
                    <a:pt x="2532" y="2845"/>
                    <a:pt x="2532" y="2845"/>
                    <a:pt x="2532" y="2845"/>
                  </a:cubicBezTo>
                  <a:cubicBezTo>
                    <a:pt x="2522" y="2851"/>
                    <a:pt x="2522" y="2851"/>
                    <a:pt x="2522" y="2851"/>
                  </a:cubicBezTo>
                  <a:cubicBezTo>
                    <a:pt x="2525" y="2846"/>
                    <a:pt x="2525" y="2846"/>
                    <a:pt x="2525" y="2846"/>
                  </a:cubicBezTo>
                  <a:cubicBezTo>
                    <a:pt x="2512" y="2840"/>
                    <a:pt x="2512" y="2840"/>
                    <a:pt x="2512" y="2840"/>
                  </a:cubicBezTo>
                  <a:cubicBezTo>
                    <a:pt x="2527" y="2839"/>
                    <a:pt x="2527" y="2839"/>
                    <a:pt x="2527" y="2839"/>
                  </a:cubicBezTo>
                  <a:cubicBezTo>
                    <a:pt x="2548" y="2839"/>
                    <a:pt x="2548" y="2839"/>
                    <a:pt x="2548" y="2839"/>
                  </a:cubicBezTo>
                  <a:cubicBezTo>
                    <a:pt x="2579" y="2829"/>
                    <a:pt x="2579" y="2829"/>
                    <a:pt x="2579" y="2829"/>
                  </a:cubicBezTo>
                  <a:cubicBezTo>
                    <a:pt x="2642" y="2817"/>
                    <a:pt x="2642" y="2817"/>
                    <a:pt x="2642" y="2817"/>
                  </a:cubicBezTo>
                  <a:cubicBezTo>
                    <a:pt x="2692" y="2828"/>
                    <a:pt x="2692" y="2828"/>
                    <a:pt x="2692" y="2828"/>
                  </a:cubicBezTo>
                  <a:cubicBezTo>
                    <a:pt x="2712" y="2816"/>
                    <a:pt x="2712" y="2816"/>
                    <a:pt x="2712" y="2816"/>
                  </a:cubicBezTo>
                  <a:cubicBezTo>
                    <a:pt x="2712" y="2802"/>
                    <a:pt x="2712" y="2802"/>
                    <a:pt x="2712" y="2802"/>
                  </a:cubicBezTo>
                  <a:cubicBezTo>
                    <a:pt x="2727" y="2802"/>
                    <a:pt x="2727" y="2802"/>
                    <a:pt x="2727" y="2802"/>
                  </a:cubicBezTo>
                  <a:cubicBezTo>
                    <a:pt x="2742" y="2791"/>
                    <a:pt x="2742" y="2791"/>
                    <a:pt x="2742" y="2791"/>
                  </a:cubicBezTo>
                  <a:cubicBezTo>
                    <a:pt x="2756" y="2762"/>
                    <a:pt x="2756" y="2762"/>
                    <a:pt x="2756" y="2762"/>
                  </a:cubicBezTo>
                  <a:cubicBezTo>
                    <a:pt x="2750" y="2730"/>
                    <a:pt x="2750" y="2730"/>
                    <a:pt x="2750" y="2730"/>
                  </a:cubicBezTo>
                  <a:cubicBezTo>
                    <a:pt x="2750" y="2713"/>
                    <a:pt x="2750" y="2713"/>
                    <a:pt x="2750" y="2713"/>
                  </a:cubicBezTo>
                  <a:cubicBezTo>
                    <a:pt x="2778" y="2686"/>
                    <a:pt x="2778" y="2686"/>
                    <a:pt x="2778" y="2686"/>
                  </a:cubicBezTo>
                  <a:cubicBezTo>
                    <a:pt x="2778" y="2638"/>
                    <a:pt x="2778" y="2638"/>
                    <a:pt x="2778" y="2638"/>
                  </a:cubicBezTo>
                  <a:cubicBezTo>
                    <a:pt x="2790" y="2620"/>
                    <a:pt x="2790" y="2620"/>
                    <a:pt x="2790" y="2620"/>
                  </a:cubicBezTo>
                  <a:cubicBezTo>
                    <a:pt x="2796" y="2586"/>
                    <a:pt x="2796" y="2586"/>
                    <a:pt x="2796" y="2586"/>
                  </a:cubicBezTo>
                  <a:cubicBezTo>
                    <a:pt x="2813" y="2580"/>
                    <a:pt x="2813" y="2580"/>
                    <a:pt x="2813" y="2580"/>
                  </a:cubicBezTo>
                  <a:cubicBezTo>
                    <a:pt x="2811" y="2563"/>
                    <a:pt x="2811" y="2563"/>
                    <a:pt x="2811" y="2563"/>
                  </a:cubicBezTo>
                  <a:cubicBezTo>
                    <a:pt x="2860" y="2502"/>
                    <a:pt x="2860" y="2502"/>
                    <a:pt x="2860" y="2502"/>
                  </a:cubicBezTo>
                  <a:cubicBezTo>
                    <a:pt x="2874" y="2499"/>
                    <a:pt x="2874" y="2499"/>
                    <a:pt x="2874" y="2499"/>
                  </a:cubicBezTo>
                  <a:cubicBezTo>
                    <a:pt x="2882" y="2467"/>
                    <a:pt x="2882" y="2467"/>
                    <a:pt x="2882" y="2467"/>
                  </a:cubicBezTo>
                  <a:cubicBezTo>
                    <a:pt x="2901" y="2441"/>
                    <a:pt x="2901" y="2441"/>
                    <a:pt x="2901" y="2441"/>
                  </a:cubicBezTo>
                  <a:cubicBezTo>
                    <a:pt x="2914" y="2406"/>
                    <a:pt x="2914" y="2406"/>
                    <a:pt x="2914" y="2406"/>
                  </a:cubicBezTo>
                  <a:cubicBezTo>
                    <a:pt x="2934" y="2386"/>
                    <a:pt x="2934" y="2386"/>
                    <a:pt x="2934" y="2386"/>
                  </a:cubicBezTo>
                  <a:cubicBezTo>
                    <a:pt x="2932" y="2369"/>
                    <a:pt x="2932" y="2369"/>
                    <a:pt x="2932" y="2369"/>
                  </a:cubicBezTo>
                  <a:cubicBezTo>
                    <a:pt x="2946" y="2362"/>
                    <a:pt x="2946" y="2362"/>
                    <a:pt x="2946" y="2362"/>
                  </a:cubicBezTo>
                  <a:cubicBezTo>
                    <a:pt x="2960" y="2329"/>
                    <a:pt x="2960" y="2329"/>
                    <a:pt x="2960" y="2329"/>
                  </a:cubicBezTo>
                  <a:cubicBezTo>
                    <a:pt x="2949" y="2320"/>
                    <a:pt x="2949" y="2320"/>
                    <a:pt x="2949" y="2320"/>
                  </a:cubicBezTo>
                  <a:cubicBezTo>
                    <a:pt x="2973" y="2308"/>
                    <a:pt x="2973" y="2308"/>
                    <a:pt x="2973" y="2308"/>
                  </a:cubicBezTo>
                  <a:cubicBezTo>
                    <a:pt x="2990" y="2284"/>
                    <a:pt x="2990" y="2284"/>
                    <a:pt x="2990" y="2284"/>
                  </a:cubicBezTo>
                  <a:cubicBezTo>
                    <a:pt x="3001" y="2273"/>
                    <a:pt x="3001" y="2273"/>
                    <a:pt x="3001" y="2273"/>
                  </a:cubicBezTo>
                  <a:cubicBezTo>
                    <a:pt x="3013" y="2245"/>
                    <a:pt x="3013" y="2245"/>
                    <a:pt x="3013" y="2245"/>
                  </a:cubicBezTo>
                  <a:cubicBezTo>
                    <a:pt x="3038" y="2239"/>
                    <a:pt x="3038" y="2239"/>
                    <a:pt x="3038" y="2239"/>
                  </a:cubicBezTo>
                  <a:cubicBezTo>
                    <a:pt x="3053" y="2232"/>
                    <a:pt x="3053" y="2232"/>
                    <a:pt x="3053" y="2232"/>
                  </a:cubicBezTo>
                  <a:cubicBezTo>
                    <a:pt x="3028" y="2232"/>
                    <a:pt x="3028" y="2232"/>
                    <a:pt x="3028" y="2232"/>
                  </a:cubicBezTo>
                  <a:cubicBezTo>
                    <a:pt x="3034" y="2224"/>
                    <a:pt x="3034" y="2224"/>
                    <a:pt x="3034" y="2224"/>
                  </a:cubicBezTo>
                  <a:cubicBezTo>
                    <a:pt x="3062" y="2221"/>
                    <a:pt x="3062" y="2221"/>
                    <a:pt x="3062" y="2221"/>
                  </a:cubicBezTo>
                  <a:cubicBezTo>
                    <a:pt x="3088" y="2203"/>
                    <a:pt x="3088" y="2203"/>
                    <a:pt x="3088" y="2203"/>
                  </a:cubicBezTo>
                  <a:cubicBezTo>
                    <a:pt x="3094" y="2184"/>
                    <a:pt x="3094" y="2184"/>
                    <a:pt x="3094" y="2184"/>
                  </a:cubicBezTo>
                  <a:cubicBezTo>
                    <a:pt x="3089" y="2174"/>
                    <a:pt x="3089" y="2174"/>
                    <a:pt x="3089" y="2174"/>
                  </a:cubicBezTo>
                  <a:cubicBezTo>
                    <a:pt x="3094" y="2158"/>
                    <a:pt x="3094" y="2158"/>
                    <a:pt x="3094" y="2158"/>
                  </a:cubicBezTo>
                  <a:cubicBezTo>
                    <a:pt x="3120" y="2137"/>
                    <a:pt x="3120" y="2137"/>
                    <a:pt x="3120" y="2137"/>
                  </a:cubicBezTo>
                  <a:cubicBezTo>
                    <a:pt x="3122" y="2120"/>
                    <a:pt x="3122" y="2120"/>
                    <a:pt x="3122" y="2120"/>
                  </a:cubicBezTo>
                  <a:cubicBezTo>
                    <a:pt x="3140" y="2112"/>
                    <a:pt x="3140" y="2112"/>
                    <a:pt x="3140" y="2112"/>
                  </a:cubicBezTo>
                  <a:cubicBezTo>
                    <a:pt x="3157" y="2083"/>
                    <a:pt x="3157" y="2083"/>
                    <a:pt x="3157" y="2083"/>
                  </a:cubicBezTo>
                  <a:cubicBezTo>
                    <a:pt x="3155" y="2067"/>
                    <a:pt x="3155" y="2067"/>
                    <a:pt x="3155" y="2067"/>
                  </a:cubicBezTo>
                  <a:cubicBezTo>
                    <a:pt x="3164" y="2042"/>
                    <a:pt x="3164" y="2042"/>
                    <a:pt x="3164" y="2042"/>
                  </a:cubicBezTo>
                  <a:cubicBezTo>
                    <a:pt x="3157" y="2034"/>
                    <a:pt x="3157" y="2034"/>
                    <a:pt x="3157" y="2034"/>
                  </a:cubicBezTo>
                  <a:cubicBezTo>
                    <a:pt x="3160" y="2022"/>
                    <a:pt x="3160" y="2022"/>
                    <a:pt x="3160" y="2022"/>
                  </a:cubicBezTo>
                  <a:cubicBezTo>
                    <a:pt x="3183" y="1969"/>
                    <a:pt x="3183" y="1969"/>
                    <a:pt x="3183" y="1969"/>
                  </a:cubicBezTo>
                  <a:cubicBezTo>
                    <a:pt x="3187" y="1941"/>
                    <a:pt x="3187" y="1941"/>
                    <a:pt x="3187" y="1941"/>
                  </a:cubicBezTo>
                  <a:cubicBezTo>
                    <a:pt x="3218" y="1888"/>
                    <a:pt x="3218" y="1888"/>
                    <a:pt x="3218" y="1888"/>
                  </a:cubicBezTo>
                  <a:cubicBezTo>
                    <a:pt x="3216" y="1868"/>
                    <a:pt x="3216" y="1868"/>
                    <a:pt x="3216" y="1868"/>
                  </a:cubicBezTo>
                  <a:cubicBezTo>
                    <a:pt x="3232" y="1830"/>
                    <a:pt x="3232" y="1830"/>
                    <a:pt x="3232" y="1830"/>
                  </a:cubicBezTo>
                  <a:cubicBezTo>
                    <a:pt x="3253" y="1811"/>
                    <a:pt x="3253" y="1811"/>
                    <a:pt x="3253" y="1811"/>
                  </a:cubicBezTo>
                  <a:cubicBezTo>
                    <a:pt x="3262" y="1790"/>
                    <a:pt x="3262" y="1790"/>
                    <a:pt x="3262" y="1790"/>
                  </a:cubicBezTo>
                  <a:cubicBezTo>
                    <a:pt x="3256" y="1765"/>
                    <a:pt x="3256" y="1765"/>
                    <a:pt x="3256" y="1765"/>
                  </a:cubicBezTo>
                  <a:cubicBezTo>
                    <a:pt x="3268" y="1749"/>
                    <a:pt x="3268" y="1749"/>
                    <a:pt x="3268" y="1749"/>
                  </a:cubicBezTo>
                  <a:cubicBezTo>
                    <a:pt x="3256" y="1712"/>
                    <a:pt x="3256" y="1712"/>
                    <a:pt x="3256" y="1712"/>
                  </a:cubicBezTo>
                  <a:cubicBezTo>
                    <a:pt x="3259" y="1692"/>
                    <a:pt x="3259" y="1692"/>
                    <a:pt x="3259" y="1692"/>
                  </a:cubicBezTo>
                  <a:cubicBezTo>
                    <a:pt x="3247" y="1662"/>
                    <a:pt x="3247" y="1662"/>
                    <a:pt x="3247" y="1662"/>
                  </a:cubicBezTo>
                  <a:cubicBezTo>
                    <a:pt x="3242" y="1652"/>
                    <a:pt x="3242" y="1652"/>
                    <a:pt x="3242" y="1652"/>
                  </a:cubicBezTo>
                  <a:cubicBezTo>
                    <a:pt x="3241" y="1635"/>
                    <a:pt x="3241" y="1635"/>
                    <a:pt x="3241" y="1635"/>
                  </a:cubicBezTo>
                  <a:cubicBezTo>
                    <a:pt x="3247" y="1628"/>
                    <a:pt x="3247" y="1628"/>
                    <a:pt x="3247" y="1628"/>
                  </a:cubicBezTo>
                  <a:cubicBezTo>
                    <a:pt x="3247" y="1610"/>
                    <a:pt x="3247" y="1610"/>
                    <a:pt x="3247" y="1610"/>
                  </a:cubicBezTo>
                  <a:cubicBezTo>
                    <a:pt x="3262" y="1585"/>
                    <a:pt x="3262" y="1585"/>
                    <a:pt x="3262" y="1585"/>
                  </a:cubicBezTo>
                  <a:cubicBezTo>
                    <a:pt x="3261" y="1577"/>
                    <a:pt x="3261" y="1577"/>
                    <a:pt x="3261" y="1577"/>
                  </a:cubicBezTo>
                  <a:cubicBezTo>
                    <a:pt x="3259" y="1530"/>
                    <a:pt x="3259" y="1530"/>
                    <a:pt x="3259" y="1530"/>
                  </a:cubicBezTo>
                  <a:cubicBezTo>
                    <a:pt x="3268" y="1515"/>
                    <a:pt x="3268" y="1515"/>
                    <a:pt x="3268" y="1515"/>
                  </a:cubicBezTo>
                  <a:cubicBezTo>
                    <a:pt x="3262" y="1504"/>
                    <a:pt x="3262" y="1504"/>
                    <a:pt x="3262" y="1504"/>
                  </a:cubicBezTo>
                  <a:cubicBezTo>
                    <a:pt x="3258" y="1489"/>
                    <a:pt x="3258" y="1489"/>
                    <a:pt x="3258" y="1489"/>
                  </a:cubicBezTo>
                  <a:cubicBezTo>
                    <a:pt x="3258" y="1457"/>
                    <a:pt x="3258" y="1457"/>
                    <a:pt x="3258" y="1457"/>
                  </a:cubicBezTo>
                  <a:cubicBezTo>
                    <a:pt x="3252" y="1454"/>
                    <a:pt x="3252" y="1454"/>
                    <a:pt x="3252" y="1454"/>
                  </a:cubicBezTo>
                  <a:cubicBezTo>
                    <a:pt x="3259" y="1435"/>
                    <a:pt x="3259" y="1435"/>
                    <a:pt x="3259" y="1435"/>
                  </a:cubicBezTo>
                  <a:cubicBezTo>
                    <a:pt x="3244" y="1429"/>
                    <a:pt x="3244" y="1429"/>
                    <a:pt x="3244" y="1429"/>
                  </a:cubicBezTo>
                  <a:cubicBezTo>
                    <a:pt x="3236" y="1414"/>
                    <a:pt x="3236" y="1414"/>
                    <a:pt x="3236" y="1414"/>
                  </a:cubicBezTo>
                  <a:cubicBezTo>
                    <a:pt x="3236" y="1396"/>
                    <a:pt x="3236" y="1396"/>
                    <a:pt x="3236" y="1396"/>
                  </a:cubicBezTo>
                  <a:cubicBezTo>
                    <a:pt x="3218" y="1379"/>
                    <a:pt x="3218" y="1379"/>
                    <a:pt x="3218" y="1379"/>
                  </a:cubicBezTo>
                  <a:cubicBezTo>
                    <a:pt x="3206" y="1356"/>
                    <a:pt x="3206" y="1356"/>
                    <a:pt x="3206" y="1356"/>
                  </a:cubicBezTo>
                  <a:cubicBezTo>
                    <a:pt x="3201" y="1333"/>
                    <a:pt x="3201" y="1333"/>
                    <a:pt x="3201" y="1333"/>
                  </a:cubicBezTo>
                  <a:cubicBezTo>
                    <a:pt x="3190" y="1313"/>
                    <a:pt x="3190" y="1313"/>
                    <a:pt x="3190" y="1313"/>
                  </a:cubicBezTo>
                  <a:cubicBezTo>
                    <a:pt x="3181" y="1313"/>
                    <a:pt x="3181" y="1313"/>
                    <a:pt x="3181" y="1313"/>
                  </a:cubicBezTo>
                  <a:cubicBezTo>
                    <a:pt x="3169" y="1318"/>
                    <a:pt x="3169" y="1318"/>
                    <a:pt x="3169" y="1318"/>
                  </a:cubicBezTo>
                  <a:cubicBezTo>
                    <a:pt x="3157" y="1308"/>
                    <a:pt x="3157" y="1308"/>
                    <a:pt x="3157" y="1308"/>
                  </a:cubicBezTo>
                  <a:cubicBezTo>
                    <a:pt x="3155" y="1287"/>
                    <a:pt x="3155" y="1287"/>
                    <a:pt x="3155" y="1287"/>
                  </a:cubicBezTo>
                  <a:cubicBezTo>
                    <a:pt x="3146" y="1282"/>
                    <a:pt x="3146" y="1282"/>
                    <a:pt x="3146" y="1282"/>
                  </a:cubicBezTo>
                  <a:cubicBezTo>
                    <a:pt x="3145" y="1272"/>
                    <a:pt x="3145" y="1272"/>
                    <a:pt x="3145" y="1272"/>
                  </a:cubicBezTo>
                  <a:cubicBezTo>
                    <a:pt x="3125" y="1255"/>
                    <a:pt x="3125" y="1255"/>
                    <a:pt x="3125" y="1255"/>
                  </a:cubicBezTo>
                  <a:cubicBezTo>
                    <a:pt x="3115" y="1246"/>
                    <a:pt x="3115" y="1246"/>
                    <a:pt x="3115" y="1246"/>
                  </a:cubicBezTo>
                  <a:cubicBezTo>
                    <a:pt x="3120" y="1233"/>
                    <a:pt x="3120" y="1233"/>
                    <a:pt x="3120" y="1233"/>
                  </a:cubicBezTo>
                  <a:cubicBezTo>
                    <a:pt x="3109" y="1214"/>
                    <a:pt x="3109" y="1214"/>
                    <a:pt x="3109" y="1214"/>
                  </a:cubicBezTo>
                  <a:cubicBezTo>
                    <a:pt x="3125" y="1194"/>
                    <a:pt x="3125" y="1194"/>
                    <a:pt x="3125" y="1194"/>
                  </a:cubicBezTo>
                  <a:cubicBezTo>
                    <a:pt x="3128" y="1169"/>
                    <a:pt x="3128" y="1169"/>
                    <a:pt x="3128" y="1169"/>
                  </a:cubicBezTo>
                  <a:cubicBezTo>
                    <a:pt x="3123" y="1157"/>
                    <a:pt x="3123" y="1157"/>
                    <a:pt x="3123" y="1157"/>
                  </a:cubicBezTo>
                  <a:cubicBezTo>
                    <a:pt x="3126" y="1142"/>
                    <a:pt x="3126" y="1142"/>
                    <a:pt x="3126" y="1142"/>
                  </a:cubicBezTo>
                  <a:cubicBezTo>
                    <a:pt x="3115" y="1136"/>
                    <a:pt x="3115" y="1136"/>
                    <a:pt x="3115" y="1136"/>
                  </a:cubicBezTo>
                  <a:cubicBezTo>
                    <a:pt x="3112" y="1145"/>
                    <a:pt x="3112" y="1145"/>
                    <a:pt x="3112" y="1145"/>
                  </a:cubicBezTo>
                  <a:cubicBezTo>
                    <a:pt x="3117" y="1151"/>
                    <a:pt x="3117" y="1151"/>
                    <a:pt x="3117" y="1151"/>
                  </a:cubicBezTo>
                  <a:cubicBezTo>
                    <a:pt x="3111" y="1160"/>
                    <a:pt x="3111" y="1160"/>
                    <a:pt x="3111" y="1160"/>
                  </a:cubicBezTo>
                  <a:cubicBezTo>
                    <a:pt x="3074" y="1126"/>
                    <a:pt x="3074" y="1126"/>
                    <a:pt x="3074" y="1126"/>
                  </a:cubicBezTo>
                  <a:cubicBezTo>
                    <a:pt x="3067" y="1108"/>
                    <a:pt x="3067" y="1108"/>
                    <a:pt x="3067" y="1108"/>
                  </a:cubicBezTo>
                  <a:cubicBezTo>
                    <a:pt x="3059" y="1111"/>
                    <a:pt x="3059" y="1111"/>
                    <a:pt x="3059" y="1111"/>
                  </a:cubicBezTo>
                  <a:cubicBezTo>
                    <a:pt x="3059" y="1123"/>
                    <a:pt x="3059" y="1123"/>
                    <a:pt x="3059" y="1123"/>
                  </a:cubicBezTo>
                  <a:cubicBezTo>
                    <a:pt x="3056" y="1136"/>
                    <a:pt x="3056" y="1136"/>
                    <a:pt x="3056" y="1136"/>
                  </a:cubicBezTo>
                  <a:cubicBezTo>
                    <a:pt x="3064" y="1160"/>
                    <a:pt x="3064" y="1160"/>
                    <a:pt x="3064" y="1160"/>
                  </a:cubicBezTo>
                  <a:cubicBezTo>
                    <a:pt x="3047" y="1139"/>
                    <a:pt x="3047" y="1139"/>
                    <a:pt x="3047" y="1139"/>
                  </a:cubicBezTo>
                  <a:cubicBezTo>
                    <a:pt x="3038" y="1148"/>
                    <a:pt x="3038" y="1148"/>
                    <a:pt x="3038" y="1148"/>
                  </a:cubicBezTo>
                  <a:cubicBezTo>
                    <a:pt x="3038" y="1133"/>
                    <a:pt x="3038" y="1133"/>
                    <a:pt x="3038" y="1133"/>
                  </a:cubicBezTo>
                  <a:cubicBezTo>
                    <a:pt x="3031" y="1120"/>
                    <a:pt x="3031" y="1120"/>
                    <a:pt x="3031" y="1120"/>
                  </a:cubicBezTo>
                  <a:cubicBezTo>
                    <a:pt x="3028" y="1075"/>
                    <a:pt x="3028" y="1075"/>
                    <a:pt x="3028" y="1075"/>
                  </a:cubicBezTo>
                  <a:cubicBezTo>
                    <a:pt x="3033" y="1070"/>
                    <a:pt x="3033" y="1070"/>
                    <a:pt x="3033" y="1070"/>
                  </a:cubicBezTo>
                  <a:cubicBezTo>
                    <a:pt x="3033" y="1059"/>
                    <a:pt x="3033" y="1059"/>
                    <a:pt x="3033" y="1059"/>
                  </a:cubicBezTo>
                  <a:cubicBezTo>
                    <a:pt x="3018" y="1048"/>
                    <a:pt x="3018" y="1048"/>
                    <a:pt x="3018" y="1048"/>
                  </a:cubicBezTo>
                  <a:cubicBezTo>
                    <a:pt x="3024" y="1036"/>
                    <a:pt x="3024" y="1036"/>
                    <a:pt x="3024" y="1036"/>
                  </a:cubicBezTo>
                  <a:cubicBezTo>
                    <a:pt x="3012" y="1027"/>
                    <a:pt x="3012" y="1027"/>
                    <a:pt x="3012" y="1027"/>
                  </a:cubicBezTo>
                  <a:cubicBezTo>
                    <a:pt x="3015" y="1012"/>
                    <a:pt x="3015" y="1012"/>
                    <a:pt x="3015" y="1012"/>
                  </a:cubicBezTo>
                  <a:cubicBezTo>
                    <a:pt x="2989" y="989"/>
                    <a:pt x="2989" y="989"/>
                    <a:pt x="2989" y="989"/>
                  </a:cubicBezTo>
                  <a:cubicBezTo>
                    <a:pt x="2981" y="974"/>
                    <a:pt x="2981" y="974"/>
                    <a:pt x="2981" y="974"/>
                  </a:cubicBezTo>
                  <a:cubicBezTo>
                    <a:pt x="2981" y="955"/>
                    <a:pt x="2981" y="955"/>
                    <a:pt x="2981" y="955"/>
                  </a:cubicBezTo>
                  <a:cubicBezTo>
                    <a:pt x="2995" y="958"/>
                    <a:pt x="2995" y="958"/>
                    <a:pt x="2995" y="958"/>
                  </a:cubicBezTo>
                  <a:cubicBezTo>
                    <a:pt x="2995" y="942"/>
                    <a:pt x="2995" y="942"/>
                    <a:pt x="2995" y="942"/>
                  </a:cubicBezTo>
                  <a:cubicBezTo>
                    <a:pt x="2983" y="919"/>
                    <a:pt x="2983" y="919"/>
                    <a:pt x="2983" y="919"/>
                  </a:cubicBezTo>
                  <a:cubicBezTo>
                    <a:pt x="2975" y="923"/>
                    <a:pt x="2975" y="923"/>
                    <a:pt x="2975" y="923"/>
                  </a:cubicBezTo>
                  <a:cubicBezTo>
                    <a:pt x="2961" y="920"/>
                    <a:pt x="2961" y="920"/>
                    <a:pt x="2961" y="920"/>
                  </a:cubicBezTo>
                  <a:cubicBezTo>
                    <a:pt x="2946" y="899"/>
                    <a:pt x="2946" y="899"/>
                    <a:pt x="2946" y="899"/>
                  </a:cubicBezTo>
                  <a:cubicBezTo>
                    <a:pt x="2934" y="897"/>
                    <a:pt x="2934" y="897"/>
                    <a:pt x="2934" y="897"/>
                  </a:cubicBezTo>
                  <a:cubicBezTo>
                    <a:pt x="2918" y="885"/>
                    <a:pt x="2918" y="885"/>
                    <a:pt x="2918" y="885"/>
                  </a:cubicBezTo>
                  <a:cubicBezTo>
                    <a:pt x="2909" y="894"/>
                    <a:pt x="2909" y="894"/>
                    <a:pt x="2909" y="894"/>
                  </a:cubicBezTo>
                  <a:cubicBezTo>
                    <a:pt x="2903" y="885"/>
                    <a:pt x="2903" y="885"/>
                    <a:pt x="2903" y="885"/>
                  </a:cubicBezTo>
                  <a:cubicBezTo>
                    <a:pt x="2885" y="879"/>
                    <a:pt x="2885" y="879"/>
                    <a:pt x="2885" y="879"/>
                  </a:cubicBezTo>
                  <a:cubicBezTo>
                    <a:pt x="2874" y="890"/>
                    <a:pt x="2874" y="890"/>
                    <a:pt x="2874" y="890"/>
                  </a:cubicBezTo>
                  <a:cubicBezTo>
                    <a:pt x="2883" y="874"/>
                    <a:pt x="2883" y="874"/>
                    <a:pt x="2883" y="874"/>
                  </a:cubicBezTo>
                  <a:cubicBezTo>
                    <a:pt x="2900" y="870"/>
                    <a:pt x="2900" y="870"/>
                    <a:pt x="2900" y="870"/>
                  </a:cubicBezTo>
                  <a:cubicBezTo>
                    <a:pt x="2900" y="857"/>
                    <a:pt x="2900" y="857"/>
                    <a:pt x="2900" y="857"/>
                  </a:cubicBezTo>
                  <a:cubicBezTo>
                    <a:pt x="2895" y="848"/>
                    <a:pt x="2895" y="848"/>
                    <a:pt x="2895" y="848"/>
                  </a:cubicBezTo>
                  <a:cubicBezTo>
                    <a:pt x="2877" y="851"/>
                    <a:pt x="2877" y="851"/>
                    <a:pt x="2877" y="851"/>
                  </a:cubicBezTo>
                  <a:cubicBezTo>
                    <a:pt x="2863" y="850"/>
                    <a:pt x="2863" y="850"/>
                    <a:pt x="2863" y="850"/>
                  </a:cubicBezTo>
                  <a:cubicBezTo>
                    <a:pt x="2859" y="839"/>
                    <a:pt x="2859" y="839"/>
                    <a:pt x="2859" y="839"/>
                  </a:cubicBezTo>
                  <a:cubicBezTo>
                    <a:pt x="2851" y="839"/>
                    <a:pt x="2851" y="839"/>
                    <a:pt x="2851" y="839"/>
                  </a:cubicBezTo>
                  <a:cubicBezTo>
                    <a:pt x="2817" y="821"/>
                    <a:pt x="2817" y="821"/>
                    <a:pt x="2817" y="821"/>
                  </a:cubicBezTo>
                  <a:cubicBezTo>
                    <a:pt x="2802" y="792"/>
                    <a:pt x="2802" y="792"/>
                    <a:pt x="2802" y="792"/>
                  </a:cubicBezTo>
                  <a:cubicBezTo>
                    <a:pt x="2799" y="761"/>
                    <a:pt x="2799" y="761"/>
                    <a:pt x="2799" y="761"/>
                  </a:cubicBezTo>
                  <a:cubicBezTo>
                    <a:pt x="2790" y="743"/>
                    <a:pt x="2790" y="743"/>
                    <a:pt x="2790" y="743"/>
                  </a:cubicBezTo>
                  <a:cubicBezTo>
                    <a:pt x="2790" y="728"/>
                    <a:pt x="2790" y="728"/>
                    <a:pt x="2790" y="728"/>
                  </a:cubicBezTo>
                  <a:cubicBezTo>
                    <a:pt x="2798" y="724"/>
                    <a:pt x="2798" y="724"/>
                    <a:pt x="2798" y="724"/>
                  </a:cubicBezTo>
                  <a:cubicBezTo>
                    <a:pt x="2805" y="692"/>
                    <a:pt x="2805" y="692"/>
                    <a:pt x="2805" y="692"/>
                  </a:cubicBezTo>
                  <a:cubicBezTo>
                    <a:pt x="2796" y="648"/>
                    <a:pt x="2796" y="648"/>
                    <a:pt x="2796" y="648"/>
                  </a:cubicBezTo>
                  <a:cubicBezTo>
                    <a:pt x="2785" y="630"/>
                    <a:pt x="2785" y="630"/>
                    <a:pt x="2785" y="630"/>
                  </a:cubicBezTo>
                  <a:cubicBezTo>
                    <a:pt x="2794" y="625"/>
                    <a:pt x="2794" y="625"/>
                    <a:pt x="2794" y="625"/>
                  </a:cubicBezTo>
                  <a:cubicBezTo>
                    <a:pt x="2784" y="614"/>
                    <a:pt x="2784" y="614"/>
                    <a:pt x="2784" y="614"/>
                  </a:cubicBezTo>
                  <a:cubicBezTo>
                    <a:pt x="2772" y="614"/>
                    <a:pt x="2772" y="614"/>
                    <a:pt x="2772" y="614"/>
                  </a:cubicBezTo>
                  <a:cubicBezTo>
                    <a:pt x="2756" y="582"/>
                    <a:pt x="2756" y="582"/>
                    <a:pt x="2756" y="582"/>
                  </a:cubicBezTo>
                  <a:cubicBezTo>
                    <a:pt x="2756" y="543"/>
                    <a:pt x="2756" y="543"/>
                    <a:pt x="2756" y="543"/>
                  </a:cubicBezTo>
                  <a:cubicBezTo>
                    <a:pt x="2762" y="538"/>
                    <a:pt x="2762" y="538"/>
                    <a:pt x="2762" y="538"/>
                  </a:cubicBezTo>
                  <a:cubicBezTo>
                    <a:pt x="2762" y="530"/>
                    <a:pt x="2762" y="530"/>
                    <a:pt x="2762" y="530"/>
                  </a:cubicBezTo>
                  <a:cubicBezTo>
                    <a:pt x="2755" y="520"/>
                    <a:pt x="2755" y="520"/>
                    <a:pt x="2755" y="520"/>
                  </a:cubicBezTo>
                  <a:cubicBezTo>
                    <a:pt x="2752" y="471"/>
                    <a:pt x="2752" y="471"/>
                    <a:pt x="2752" y="471"/>
                  </a:cubicBezTo>
                  <a:cubicBezTo>
                    <a:pt x="2756" y="457"/>
                    <a:pt x="2756" y="457"/>
                    <a:pt x="2756" y="457"/>
                  </a:cubicBezTo>
                  <a:cubicBezTo>
                    <a:pt x="2752" y="440"/>
                    <a:pt x="2752" y="440"/>
                    <a:pt x="2752" y="440"/>
                  </a:cubicBezTo>
                  <a:cubicBezTo>
                    <a:pt x="2756" y="436"/>
                    <a:pt x="2756" y="436"/>
                    <a:pt x="2756" y="436"/>
                  </a:cubicBezTo>
                  <a:cubicBezTo>
                    <a:pt x="2759" y="423"/>
                    <a:pt x="2759" y="423"/>
                    <a:pt x="2759" y="423"/>
                  </a:cubicBezTo>
                  <a:cubicBezTo>
                    <a:pt x="2730" y="397"/>
                    <a:pt x="2730" y="397"/>
                    <a:pt x="2730" y="397"/>
                  </a:cubicBezTo>
                  <a:cubicBezTo>
                    <a:pt x="2713" y="387"/>
                    <a:pt x="2713" y="387"/>
                    <a:pt x="2713" y="387"/>
                  </a:cubicBezTo>
                  <a:cubicBezTo>
                    <a:pt x="2718" y="379"/>
                    <a:pt x="2718" y="379"/>
                    <a:pt x="2718" y="379"/>
                  </a:cubicBezTo>
                  <a:cubicBezTo>
                    <a:pt x="2700" y="361"/>
                    <a:pt x="2700" y="361"/>
                    <a:pt x="2700" y="361"/>
                  </a:cubicBezTo>
                  <a:cubicBezTo>
                    <a:pt x="2683" y="371"/>
                    <a:pt x="2683" y="371"/>
                    <a:pt x="2683" y="371"/>
                  </a:cubicBezTo>
                  <a:cubicBezTo>
                    <a:pt x="2675" y="367"/>
                    <a:pt x="2675" y="367"/>
                    <a:pt x="2675" y="367"/>
                  </a:cubicBezTo>
                  <a:cubicBezTo>
                    <a:pt x="2666" y="384"/>
                    <a:pt x="2666" y="384"/>
                    <a:pt x="2666" y="384"/>
                  </a:cubicBezTo>
                  <a:cubicBezTo>
                    <a:pt x="2652" y="385"/>
                    <a:pt x="2652" y="385"/>
                    <a:pt x="2652" y="385"/>
                  </a:cubicBezTo>
                  <a:cubicBezTo>
                    <a:pt x="2635" y="359"/>
                    <a:pt x="2635" y="359"/>
                    <a:pt x="2635" y="359"/>
                  </a:cubicBezTo>
                  <a:cubicBezTo>
                    <a:pt x="2637" y="345"/>
                    <a:pt x="2637" y="345"/>
                    <a:pt x="2637" y="345"/>
                  </a:cubicBezTo>
                  <a:cubicBezTo>
                    <a:pt x="2628" y="324"/>
                    <a:pt x="2628" y="324"/>
                    <a:pt x="2628" y="324"/>
                  </a:cubicBezTo>
                  <a:cubicBezTo>
                    <a:pt x="2634" y="293"/>
                    <a:pt x="2634" y="293"/>
                    <a:pt x="2634" y="293"/>
                  </a:cubicBezTo>
                  <a:cubicBezTo>
                    <a:pt x="2629" y="257"/>
                    <a:pt x="2629" y="257"/>
                    <a:pt x="2629" y="257"/>
                  </a:cubicBezTo>
                  <a:cubicBezTo>
                    <a:pt x="2623" y="260"/>
                    <a:pt x="2623" y="260"/>
                    <a:pt x="2623" y="260"/>
                  </a:cubicBezTo>
                  <a:cubicBezTo>
                    <a:pt x="2617" y="244"/>
                    <a:pt x="2617" y="244"/>
                    <a:pt x="2617" y="244"/>
                  </a:cubicBezTo>
                  <a:cubicBezTo>
                    <a:pt x="2625" y="231"/>
                    <a:pt x="2625" y="231"/>
                    <a:pt x="2625" y="231"/>
                  </a:cubicBezTo>
                  <a:cubicBezTo>
                    <a:pt x="2613" y="214"/>
                    <a:pt x="2613" y="214"/>
                    <a:pt x="2613" y="214"/>
                  </a:cubicBezTo>
                  <a:cubicBezTo>
                    <a:pt x="2611" y="200"/>
                    <a:pt x="2611" y="200"/>
                    <a:pt x="2611" y="200"/>
                  </a:cubicBezTo>
                  <a:cubicBezTo>
                    <a:pt x="2603" y="196"/>
                    <a:pt x="2603" y="196"/>
                    <a:pt x="2603" y="196"/>
                  </a:cubicBezTo>
                  <a:cubicBezTo>
                    <a:pt x="2603" y="174"/>
                    <a:pt x="2603" y="174"/>
                    <a:pt x="2603" y="174"/>
                  </a:cubicBezTo>
                  <a:cubicBezTo>
                    <a:pt x="2613" y="165"/>
                    <a:pt x="2613" y="165"/>
                    <a:pt x="2613" y="165"/>
                  </a:cubicBezTo>
                  <a:cubicBezTo>
                    <a:pt x="2602" y="159"/>
                    <a:pt x="2602" y="159"/>
                    <a:pt x="2602" y="159"/>
                  </a:cubicBezTo>
                  <a:cubicBezTo>
                    <a:pt x="2588" y="162"/>
                    <a:pt x="2588" y="162"/>
                    <a:pt x="2588" y="162"/>
                  </a:cubicBezTo>
                  <a:cubicBezTo>
                    <a:pt x="2577" y="151"/>
                    <a:pt x="2577" y="151"/>
                    <a:pt x="2577" y="151"/>
                  </a:cubicBezTo>
                  <a:cubicBezTo>
                    <a:pt x="2584" y="113"/>
                    <a:pt x="2584" y="113"/>
                    <a:pt x="2584" y="113"/>
                  </a:cubicBezTo>
                  <a:cubicBezTo>
                    <a:pt x="2579" y="104"/>
                    <a:pt x="2579" y="104"/>
                    <a:pt x="2579" y="104"/>
                  </a:cubicBezTo>
                  <a:cubicBezTo>
                    <a:pt x="2574" y="82"/>
                    <a:pt x="2574" y="82"/>
                    <a:pt x="2574" y="82"/>
                  </a:cubicBezTo>
                  <a:cubicBezTo>
                    <a:pt x="2558" y="78"/>
                    <a:pt x="2558" y="78"/>
                    <a:pt x="2558" y="78"/>
                  </a:cubicBezTo>
                  <a:cubicBezTo>
                    <a:pt x="2558" y="67"/>
                    <a:pt x="2558" y="67"/>
                    <a:pt x="2558" y="67"/>
                  </a:cubicBezTo>
                  <a:cubicBezTo>
                    <a:pt x="2539" y="75"/>
                    <a:pt x="2539" y="75"/>
                    <a:pt x="2539" y="75"/>
                  </a:cubicBezTo>
                  <a:cubicBezTo>
                    <a:pt x="2530" y="89"/>
                    <a:pt x="2530" y="89"/>
                    <a:pt x="2530" y="89"/>
                  </a:cubicBezTo>
                  <a:cubicBezTo>
                    <a:pt x="2530" y="118"/>
                    <a:pt x="2530" y="118"/>
                    <a:pt x="2530" y="118"/>
                  </a:cubicBezTo>
                  <a:cubicBezTo>
                    <a:pt x="2521" y="142"/>
                    <a:pt x="2521" y="142"/>
                    <a:pt x="2521" y="142"/>
                  </a:cubicBezTo>
                  <a:cubicBezTo>
                    <a:pt x="2521" y="148"/>
                    <a:pt x="2521" y="148"/>
                    <a:pt x="2521" y="148"/>
                  </a:cubicBezTo>
                  <a:cubicBezTo>
                    <a:pt x="2518" y="165"/>
                    <a:pt x="2518" y="165"/>
                    <a:pt x="2518" y="165"/>
                  </a:cubicBezTo>
                  <a:cubicBezTo>
                    <a:pt x="2509" y="163"/>
                    <a:pt x="2509" y="163"/>
                    <a:pt x="2509" y="163"/>
                  </a:cubicBezTo>
                  <a:cubicBezTo>
                    <a:pt x="2498" y="189"/>
                    <a:pt x="2498" y="189"/>
                    <a:pt x="2498" y="189"/>
                  </a:cubicBezTo>
                  <a:cubicBezTo>
                    <a:pt x="2484" y="209"/>
                    <a:pt x="2484" y="209"/>
                    <a:pt x="2484" y="209"/>
                  </a:cubicBezTo>
                  <a:cubicBezTo>
                    <a:pt x="2496" y="222"/>
                    <a:pt x="2496" y="222"/>
                    <a:pt x="2496" y="222"/>
                  </a:cubicBezTo>
                  <a:cubicBezTo>
                    <a:pt x="2512" y="234"/>
                    <a:pt x="2512" y="234"/>
                    <a:pt x="2512" y="234"/>
                  </a:cubicBezTo>
                  <a:cubicBezTo>
                    <a:pt x="2501" y="240"/>
                    <a:pt x="2501" y="240"/>
                    <a:pt x="2501" y="240"/>
                  </a:cubicBezTo>
                  <a:cubicBezTo>
                    <a:pt x="2490" y="238"/>
                    <a:pt x="2490" y="238"/>
                    <a:pt x="2490" y="238"/>
                  </a:cubicBezTo>
                  <a:cubicBezTo>
                    <a:pt x="2484" y="255"/>
                    <a:pt x="2484" y="255"/>
                    <a:pt x="2484" y="255"/>
                  </a:cubicBezTo>
                  <a:cubicBezTo>
                    <a:pt x="2475" y="270"/>
                    <a:pt x="2475" y="270"/>
                    <a:pt x="2475" y="270"/>
                  </a:cubicBezTo>
                  <a:cubicBezTo>
                    <a:pt x="2487" y="289"/>
                    <a:pt x="2487" y="289"/>
                    <a:pt x="2487" y="289"/>
                  </a:cubicBezTo>
                  <a:cubicBezTo>
                    <a:pt x="2489" y="303"/>
                    <a:pt x="2489" y="303"/>
                    <a:pt x="2489" y="303"/>
                  </a:cubicBezTo>
                  <a:cubicBezTo>
                    <a:pt x="2477" y="298"/>
                    <a:pt x="2477" y="298"/>
                    <a:pt x="2477" y="298"/>
                  </a:cubicBezTo>
                  <a:cubicBezTo>
                    <a:pt x="2467" y="304"/>
                    <a:pt x="2467" y="304"/>
                    <a:pt x="2467" y="304"/>
                  </a:cubicBezTo>
                  <a:cubicBezTo>
                    <a:pt x="2460" y="345"/>
                    <a:pt x="2460" y="345"/>
                    <a:pt x="2460" y="345"/>
                  </a:cubicBezTo>
                  <a:cubicBezTo>
                    <a:pt x="2467" y="371"/>
                    <a:pt x="2467" y="371"/>
                    <a:pt x="2467" y="371"/>
                  </a:cubicBezTo>
                  <a:cubicBezTo>
                    <a:pt x="2463" y="402"/>
                    <a:pt x="2463" y="402"/>
                    <a:pt x="2463" y="402"/>
                  </a:cubicBezTo>
                  <a:cubicBezTo>
                    <a:pt x="2470" y="422"/>
                    <a:pt x="2470" y="422"/>
                    <a:pt x="2470" y="422"/>
                  </a:cubicBezTo>
                  <a:cubicBezTo>
                    <a:pt x="2469" y="446"/>
                    <a:pt x="2469" y="446"/>
                    <a:pt x="2469" y="446"/>
                  </a:cubicBezTo>
                  <a:cubicBezTo>
                    <a:pt x="2454" y="460"/>
                    <a:pt x="2454" y="460"/>
                    <a:pt x="2454" y="460"/>
                  </a:cubicBezTo>
                  <a:cubicBezTo>
                    <a:pt x="2454" y="474"/>
                    <a:pt x="2454" y="474"/>
                    <a:pt x="2454" y="474"/>
                  </a:cubicBezTo>
                  <a:cubicBezTo>
                    <a:pt x="2437" y="504"/>
                    <a:pt x="2437" y="504"/>
                    <a:pt x="2437" y="504"/>
                  </a:cubicBezTo>
                  <a:cubicBezTo>
                    <a:pt x="2434" y="552"/>
                    <a:pt x="2434" y="552"/>
                    <a:pt x="2434" y="552"/>
                  </a:cubicBezTo>
                  <a:cubicBezTo>
                    <a:pt x="2418" y="567"/>
                    <a:pt x="2418" y="567"/>
                    <a:pt x="2418" y="567"/>
                  </a:cubicBezTo>
                  <a:cubicBezTo>
                    <a:pt x="2425" y="584"/>
                    <a:pt x="2425" y="584"/>
                    <a:pt x="2425" y="584"/>
                  </a:cubicBezTo>
                  <a:cubicBezTo>
                    <a:pt x="2415" y="608"/>
                    <a:pt x="2415" y="608"/>
                    <a:pt x="2415" y="608"/>
                  </a:cubicBezTo>
                  <a:cubicBezTo>
                    <a:pt x="2400" y="624"/>
                    <a:pt x="2400" y="624"/>
                    <a:pt x="2400" y="624"/>
                  </a:cubicBezTo>
                  <a:cubicBezTo>
                    <a:pt x="2399" y="654"/>
                    <a:pt x="2399" y="654"/>
                    <a:pt x="2399" y="654"/>
                  </a:cubicBezTo>
                  <a:cubicBezTo>
                    <a:pt x="2373" y="672"/>
                    <a:pt x="2373" y="672"/>
                    <a:pt x="2373" y="672"/>
                  </a:cubicBezTo>
                  <a:cubicBezTo>
                    <a:pt x="2322" y="694"/>
                    <a:pt x="2322" y="694"/>
                    <a:pt x="2322" y="694"/>
                  </a:cubicBezTo>
                  <a:cubicBezTo>
                    <a:pt x="2301" y="679"/>
                    <a:pt x="2301" y="679"/>
                    <a:pt x="2301" y="679"/>
                  </a:cubicBezTo>
                  <a:cubicBezTo>
                    <a:pt x="2279" y="677"/>
                    <a:pt x="2279" y="677"/>
                    <a:pt x="2279" y="677"/>
                  </a:cubicBezTo>
                  <a:cubicBezTo>
                    <a:pt x="2269" y="663"/>
                    <a:pt x="2269" y="663"/>
                    <a:pt x="2269" y="663"/>
                  </a:cubicBezTo>
                  <a:cubicBezTo>
                    <a:pt x="2249" y="647"/>
                    <a:pt x="2249" y="647"/>
                    <a:pt x="2249" y="647"/>
                  </a:cubicBezTo>
                  <a:cubicBezTo>
                    <a:pt x="2247" y="637"/>
                    <a:pt x="2247" y="637"/>
                    <a:pt x="2247" y="637"/>
                  </a:cubicBezTo>
                  <a:cubicBezTo>
                    <a:pt x="2243" y="630"/>
                    <a:pt x="2243" y="630"/>
                    <a:pt x="2243" y="630"/>
                  </a:cubicBezTo>
                  <a:cubicBezTo>
                    <a:pt x="2237" y="611"/>
                    <a:pt x="2237" y="611"/>
                    <a:pt x="2237" y="611"/>
                  </a:cubicBezTo>
                  <a:cubicBezTo>
                    <a:pt x="2218" y="608"/>
                    <a:pt x="2218" y="608"/>
                    <a:pt x="2218" y="608"/>
                  </a:cubicBezTo>
                  <a:cubicBezTo>
                    <a:pt x="2203" y="602"/>
                    <a:pt x="2203" y="602"/>
                    <a:pt x="2203" y="602"/>
                  </a:cubicBezTo>
                  <a:cubicBezTo>
                    <a:pt x="2177" y="601"/>
                    <a:pt x="2177" y="601"/>
                    <a:pt x="2177" y="601"/>
                  </a:cubicBezTo>
                  <a:cubicBezTo>
                    <a:pt x="2154" y="585"/>
                    <a:pt x="2154" y="585"/>
                    <a:pt x="2154" y="585"/>
                  </a:cubicBezTo>
                  <a:cubicBezTo>
                    <a:pt x="2149" y="572"/>
                    <a:pt x="2149" y="572"/>
                    <a:pt x="2149" y="572"/>
                  </a:cubicBezTo>
                  <a:cubicBezTo>
                    <a:pt x="2131" y="549"/>
                    <a:pt x="2131" y="549"/>
                    <a:pt x="2131" y="549"/>
                  </a:cubicBezTo>
                  <a:cubicBezTo>
                    <a:pt x="2110" y="547"/>
                    <a:pt x="2110" y="547"/>
                    <a:pt x="2110" y="547"/>
                  </a:cubicBezTo>
                  <a:cubicBezTo>
                    <a:pt x="2091" y="535"/>
                    <a:pt x="2091" y="535"/>
                    <a:pt x="2091" y="535"/>
                  </a:cubicBezTo>
                  <a:cubicBezTo>
                    <a:pt x="2090" y="524"/>
                    <a:pt x="2090" y="524"/>
                    <a:pt x="2090" y="524"/>
                  </a:cubicBezTo>
                  <a:cubicBezTo>
                    <a:pt x="2079" y="523"/>
                    <a:pt x="2079" y="523"/>
                    <a:pt x="2079" y="523"/>
                  </a:cubicBezTo>
                  <a:cubicBezTo>
                    <a:pt x="2070" y="517"/>
                    <a:pt x="2070" y="517"/>
                    <a:pt x="2070" y="517"/>
                  </a:cubicBezTo>
                  <a:cubicBezTo>
                    <a:pt x="2053" y="517"/>
                    <a:pt x="2053" y="517"/>
                    <a:pt x="2053" y="517"/>
                  </a:cubicBezTo>
                  <a:cubicBezTo>
                    <a:pt x="2038" y="514"/>
                    <a:pt x="2038" y="514"/>
                    <a:pt x="2038" y="514"/>
                  </a:cubicBezTo>
                  <a:cubicBezTo>
                    <a:pt x="2042" y="506"/>
                    <a:pt x="2042" y="506"/>
                    <a:pt x="2042" y="506"/>
                  </a:cubicBezTo>
                  <a:cubicBezTo>
                    <a:pt x="2021" y="489"/>
                    <a:pt x="2021" y="489"/>
                    <a:pt x="2021" y="489"/>
                  </a:cubicBezTo>
                  <a:cubicBezTo>
                    <a:pt x="2018" y="474"/>
                    <a:pt x="2018" y="474"/>
                    <a:pt x="2018" y="474"/>
                  </a:cubicBezTo>
                  <a:cubicBezTo>
                    <a:pt x="1997" y="452"/>
                    <a:pt x="1997" y="452"/>
                    <a:pt x="1997" y="452"/>
                  </a:cubicBezTo>
                  <a:cubicBezTo>
                    <a:pt x="1984" y="451"/>
                    <a:pt x="1984" y="451"/>
                    <a:pt x="1984" y="451"/>
                  </a:cubicBezTo>
                  <a:cubicBezTo>
                    <a:pt x="1966" y="429"/>
                    <a:pt x="1966" y="429"/>
                    <a:pt x="1966" y="429"/>
                  </a:cubicBezTo>
                  <a:cubicBezTo>
                    <a:pt x="1964" y="410"/>
                    <a:pt x="1964" y="410"/>
                    <a:pt x="1964" y="410"/>
                  </a:cubicBezTo>
                  <a:cubicBezTo>
                    <a:pt x="1981" y="385"/>
                    <a:pt x="1981" y="385"/>
                    <a:pt x="1981" y="385"/>
                  </a:cubicBezTo>
                  <a:cubicBezTo>
                    <a:pt x="1984" y="365"/>
                    <a:pt x="1984" y="365"/>
                    <a:pt x="1984" y="365"/>
                  </a:cubicBezTo>
                  <a:cubicBezTo>
                    <a:pt x="2000" y="355"/>
                    <a:pt x="2000" y="355"/>
                    <a:pt x="2000" y="355"/>
                  </a:cubicBezTo>
                  <a:cubicBezTo>
                    <a:pt x="2006" y="332"/>
                    <a:pt x="2006" y="332"/>
                    <a:pt x="2006" y="332"/>
                  </a:cubicBezTo>
                  <a:cubicBezTo>
                    <a:pt x="2012" y="316"/>
                    <a:pt x="2012" y="316"/>
                    <a:pt x="2012" y="316"/>
                  </a:cubicBezTo>
                  <a:cubicBezTo>
                    <a:pt x="1998" y="327"/>
                    <a:pt x="1998" y="327"/>
                    <a:pt x="1998" y="327"/>
                  </a:cubicBezTo>
                  <a:cubicBezTo>
                    <a:pt x="1986" y="304"/>
                    <a:pt x="1986" y="304"/>
                    <a:pt x="1986" y="304"/>
                  </a:cubicBezTo>
                  <a:cubicBezTo>
                    <a:pt x="2003" y="293"/>
                    <a:pt x="2003" y="293"/>
                    <a:pt x="2003" y="293"/>
                  </a:cubicBezTo>
                  <a:cubicBezTo>
                    <a:pt x="2000" y="277"/>
                    <a:pt x="2000" y="277"/>
                    <a:pt x="2000" y="277"/>
                  </a:cubicBezTo>
                  <a:cubicBezTo>
                    <a:pt x="2009" y="277"/>
                    <a:pt x="2009" y="277"/>
                    <a:pt x="2009" y="277"/>
                  </a:cubicBezTo>
                  <a:cubicBezTo>
                    <a:pt x="2018" y="274"/>
                    <a:pt x="2018" y="274"/>
                    <a:pt x="2018" y="274"/>
                  </a:cubicBezTo>
                  <a:cubicBezTo>
                    <a:pt x="2023" y="280"/>
                    <a:pt x="2023" y="280"/>
                    <a:pt x="2023" y="280"/>
                  </a:cubicBezTo>
                  <a:cubicBezTo>
                    <a:pt x="2036" y="283"/>
                    <a:pt x="2036" y="283"/>
                    <a:pt x="2036" y="283"/>
                  </a:cubicBezTo>
                  <a:cubicBezTo>
                    <a:pt x="2058" y="274"/>
                    <a:pt x="2058" y="274"/>
                    <a:pt x="2058" y="274"/>
                  </a:cubicBezTo>
                  <a:cubicBezTo>
                    <a:pt x="2064" y="255"/>
                    <a:pt x="2064" y="255"/>
                    <a:pt x="2064" y="255"/>
                  </a:cubicBezTo>
                  <a:cubicBezTo>
                    <a:pt x="2050" y="243"/>
                    <a:pt x="2050" y="243"/>
                    <a:pt x="2050" y="243"/>
                  </a:cubicBezTo>
                  <a:cubicBezTo>
                    <a:pt x="2061" y="234"/>
                    <a:pt x="2061" y="234"/>
                    <a:pt x="2061" y="234"/>
                  </a:cubicBezTo>
                  <a:cubicBezTo>
                    <a:pt x="2073" y="237"/>
                    <a:pt x="2073" y="237"/>
                    <a:pt x="2073" y="237"/>
                  </a:cubicBezTo>
                  <a:cubicBezTo>
                    <a:pt x="2081" y="209"/>
                    <a:pt x="2081" y="209"/>
                    <a:pt x="2081" y="209"/>
                  </a:cubicBezTo>
                  <a:cubicBezTo>
                    <a:pt x="2091" y="205"/>
                    <a:pt x="2091" y="205"/>
                    <a:pt x="2091" y="205"/>
                  </a:cubicBezTo>
                  <a:cubicBezTo>
                    <a:pt x="2102" y="189"/>
                    <a:pt x="2102" y="189"/>
                    <a:pt x="2102" y="189"/>
                  </a:cubicBezTo>
                  <a:cubicBezTo>
                    <a:pt x="2102" y="182"/>
                    <a:pt x="2102" y="182"/>
                    <a:pt x="2102" y="182"/>
                  </a:cubicBezTo>
                  <a:cubicBezTo>
                    <a:pt x="2087" y="173"/>
                    <a:pt x="2087" y="173"/>
                    <a:pt x="2087" y="173"/>
                  </a:cubicBezTo>
                  <a:cubicBezTo>
                    <a:pt x="2076" y="186"/>
                    <a:pt x="2076" y="186"/>
                    <a:pt x="2076" y="186"/>
                  </a:cubicBezTo>
                  <a:cubicBezTo>
                    <a:pt x="2065" y="182"/>
                    <a:pt x="2065" y="182"/>
                    <a:pt x="2065" y="182"/>
                  </a:cubicBezTo>
                  <a:cubicBezTo>
                    <a:pt x="2062" y="154"/>
                    <a:pt x="2062" y="154"/>
                    <a:pt x="2062" y="154"/>
                  </a:cubicBezTo>
                  <a:cubicBezTo>
                    <a:pt x="2050" y="160"/>
                    <a:pt x="2050" y="160"/>
                    <a:pt x="2050" y="160"/>
                  </a:cubicBezTo>
                  <a:cubicBezTo>
                    <a:pt x="2030" y="183"/>
                    <a:pt x="2030" y="183"/>
                    <a:pt x="2030" y="183"/>
                  </a:cubicBezTo>
                  <a:cubicBezTo>
                    <a:pt x="2041" y="186"/>
                    <a:pt x="2041" y="186"/>
                    <a:pt x="2041" y="186"/>
                  </a:cubicBezTo>
                  <a:cubicBezTo>
                    <a:pt x="2041" y="199"/>
                    <a:pt x="2041" y="199"/>
                    <a:pt x="2041" y="199"/>
                  </a:cubicBezTo>
                  <a:cubicBezTo>
                    <a:pt x="2027" y="205"/>
                    <a:pt x="2027" y="205"/>
                    <a:pt x="2027" y="205"/>
                  </a:cubicBezTo>
                  <a:cubicBezTo>
                    <a:pt x="2013" y="197"/>
                    <a:pt x="2013" y="197"/>
                    <a:pt x="2013" y="197"/>
                  </a:cubicBezTo>
                  <a:cubicBezTo>
                    <a:pt x="2010" y="186"/>
                    <a:pt x="2010" y="186"/>
                    <a:pt x="2010" y="186"/>
                  </a:cubicBezTo>
                  <a:cubicBezTo>
                    <a:pt x="2004" y="177"/>
                    <a:pt x="2004" y="177"/>
                    <a:pt x="2004" y="177"/>
                  </a:cubicBezTo>
                  <a:cubicBezTo>
                    <a:pt x="1998" y="188"/>
                    <a:pt x="1998" y="188"/>
                    <a:pt x="1998" y="188"/>
                  </a:cubicBezTo>
                  <a:cubicBezTo>
                    <a:pt x="1987" y="191"/>
                    <a:pt x="1987" y="191"/>
                    <a:pt x="1987" y="191"/>
                  </a:cubicBezTo>
                  <a:cubicBezTo>
                    <a:pt x="1987" y="180"/>
                    <a:pt x="1987" y="180"/>
                    <a:pt x="1987" y="180"/>
                  </a:cubicBezTo>
                  <a:cubicBezTo>
                    <a:pt x="1997" y="171"/>
                    <a:pt x="1997" y="171"/>
                    <a:pt x="1997" y="171"/>
                  </a:cubicBezTo>
                  <a:cubicBezTo>
                    <a:pt x="2001" y="163"/>
                    <a:pt x="2001" y="163"/>
                    <a:pt x="2001" y="163"/>
                  </a:cubicBezTo>
                  <a:cubicBezTo>
                    <a:pt x="1989" y="168"/>
                    <a:pt x="1989" y="168"/>
                    <a:pt x="1989" y="168"/>
                  </a:cubicBezTo>
                  <a:cubicBezTo>
                    <a:pt x="1981" y="177"/>
                    <a:pt x="1981" y="177"/>
                    <a:pt x="1981" y="177"/>
                  </a:cubicBezTo>
                  <a:cubicBezTo>
                    <a:pt x="1961" y="183"/>
                    <a:pt x="1961" y="183"/>
                    <a:pt x="1961" y="183"/>
                  </a:cubicBezTo>
                  <a:cubicBezTo>
                    <a:pt x="1960" y="191"/>
                    <a:pt x="1960" y="191"/>
                    <a:pt x="1960" y="191"/>
                  </a:cubicBezTo>
                  <a:cubicBezTo>
                    <a:pt x="1949" y="192"/>
                    <a:pt x="1949" y="192"/>
                    <a:pt x="1949" y="192"/>
                  </a:cubicBezTo>
                  <a:cubicBezTo>
                    <a:pt x="1945" y="186"/>
                    <a:pt x="1945" y="186"/>
                    <a:pt x="1945" y="186"/>
                  </a:cubicBezTo>
                  <a:cubicBezTo>
                    <a:pt x="1929" y="185"/>
                    <a:pt x="1929" y="185"/>
                    <a:pt x="1929" y="185"/>
                  </a:cubicBezTo>
                  <a:cubicBezTo>
                    <a:pt x="1929" y="177"/>
                    <a:pt x="1929" y="177"/>
                    <a:pt x="1929" y="177"/>
                  </a:cubicBezTo>
                  <a:cubicBezTo>
                    <a:pt x="1917" y="160"/>
                    <a:pt x="1917" y="160"/>
                    <a:pt x="1917" y="160"/>
                  </a:cubicBezTo>
                  <a:cubicBezTo>
                    <a:pt x="1909" y="157"/>
                    <a:pt x="1909" y="157"/>
                    <a:pt x="1909" y="157"/>
                  </a:cubicBezTo>
                  <a:cubicBezTo>
                    <a:pt x="1891" y="168"/>
                    <a:pt x="1891" y="168"/>
                    <a:pt x="1891" y="168"/>
                  </a:cubicBezTo>
                  <a:cubicBezTo>
                    <a:pt x="1877" y="163"/>
                    <a:pt x="1877" y="163"/>
                    <a:pt x="1877" y="163"/>
                  </a:cubicBezTo>
                  <a:cubicBezTo>
                    <a:pt x="1870" y="168"/>
                    <a:pt x="1870" y="168"/>
                    <a:pt x="1870" y="168"/>
                  </a:cubicBezTo>
                  <a:cubicBezTo>
                    <a:pt x="1864" y="156"/>
                    <a:pt x="1864" y="156"/>
                    <a:pt x="1864" y="156"/>
                  </a:cubicBezTo>
                  <a:cubicBezTo>
                    <a:pt x="1856" y="154"/>
                    <a:pt x="1856" y="154"/>
                    <a:pt x="1856" y="154"/>
                  </a:cubicBezTo>
                  <a:cubicBezTo>
                    <a:pt x="1847" y="137"/>
                    <a:pt x="1847" y="137"/>
                    <a:pt x="1847" y="137"/>
                  </a:cubicBezTo>
                  <a:cubicBezTo>
                    <a:pt x="1828" y="145"/>
                    <a:pt x="1828" y="145"/>
                    <a:pt x="1828" y="145"/>
                  </a:cubicBezTo>
                  <a:cubicBezTo>
                    <a:pt x="1809" y="142"/>
                    <a:pt x="1809" y="142"/>
                    <a:pt x="1809" y="142"/>
                  </a:cubicBezTo>
                  <a:cubicBezTo>
                    <a:pt x="1790" y="134"/>
                    <a:pt x="1790" y="134"/>
                    <a:pt x="1790" y="134"/>
                  </a:cubicBezTo>
                  <a:cubicBezTo>
                    <a:pt x="1792" y="124"/>
                    <a:pt x="1792" y="124"/>
                    <a:pt x="1792" y="124"/>
                  </a:cubicBezTo>
                  <a:cubicBezTo>
                    <a:pt x="1779" y="108"/>
                    <a:pt x="1779" y="108"/>
                    <a:pt x="1779" y="108"/>
                  </a:cubicBezTo>
                  <a:cubicBezTo>
                    <a:pt x="1772" y="110"/>
                    <a:pt x="1772" y="110"/>
                    <a:pt x="1772" y="110"/>
                  </a:cubicBezTo>
                  <a:cubicBezTo>
                    <a:pt x="1775" y="116"/>
                    <a:pt x="1775" y="116"/>
                    <a:pt x="1775" y="116"/>
                  </a:cubicBezTo>
                  <a:cubicBezTo>
                    <a:pt x="1749" y="124"/>
                    <a:pt x="1749" y="124"/>
                    <a:pt x="1749" y="124"/>
                  </a:cubicBezTo>
                  <a:cubicBezTo>
                    <a:pt x="1743" y="108"/>
                    <a:pt x="1743" y="108"/>
                    <a:pt x="1743" y="108"/>
                  </a:cubicBezTo>
                  <a:cubicBezTo>
                    <a:pt x="1731" y="104"/>
                    <a:pt x="1731" y="104"/>
                    <a:pt x="1731" y="104"/>
                  </a:cubicBezTo>
                  <a:cubicBezTo>
                    <a:pt x="1709" y="92"/>
                    <a:pt x="1709" y="92"/>
                    <a:pt x="1709" y="92"/>
                  </a:cubicBezTo>
                  <a:cubicBezTo>
                    <a:pt x="1706" y="98"/>
                    <a:pt x="1706" y="98"/>
                    <a:pt x="1706" y="98"/>
                  </a:cubicBezTo>
                  <a:cubicBezTo>
                    <a:pt x="1694" y="90"/>
                    <a:pt x="1694" y="90"/>
                    <a:pt x="1694" y="90"/>
                  </a:cubicBezTo>
                  <a:cubicBezTo>
                    <a:pt x="1680" y="101"/>
                    <a:pt x="1680" y="101"/>
                    <a:pt x="1680" y="101"/>
                  </a:cubicBezTo>
                  <a:cubicBezTo>
                    <a:pt x="1697" y="113"/>
                    <a:pt x="1697" y="113"/>
                    <a:pt x="1697" y="113"/>
                  </a:cubicBezTo>
                  <a:cubicBezTo>
                    <a:pt x="1692" y="118"/>
                    <a:pt x="1692" y="118"/>
                    <a:pt x="1692" y="118"/>
                  </a:cubicBezTo>
                  <a:cubicBezTo>
                    <a:pt x="1708" y="121"/>
                    <a:pt x="1708" y="121"/>
                    <a:pt x="1708" y="121"/>
                  </a:cubicBezTo>
                  <a:cubicBezTo>
                    <a:pt x="1721" y="115"/>
                    <a:pt x="1721" y="115"/>
                    <a:pt x="1721" y="115"/>
                  </a:cubicBezTo>
                  <a:cubicBezTo>
                    <a:pt x="1744" y="134"/>
                    <a:pt x="1744" y="134"/>
                    <a:pt x="1744" y="134"/>
                  </a:cubicBezTo>
                  <a:cubicBezTo>
                    <a:pt x="1743" y="145"/>
                    <a:pt x="1743" y="145"/>
                    <a:pt x="1743" y="145"/>
                  </a:cubicBezTo>
                  <a:cubicBezTo>
                    <a:pt x="1747" y="171"/>
                    <a:pt x="1747" y="171"/>
                    <a:pt x="1747" y="171"/>
                  </a:cubicBezTo>
                  <a:cubicBezTo>
                    <a:pt x="1731" y="173"/>
                    <a:pt x="1731" y="173"/>
                    <a:pt x="1731" y="173"/>
                  </a:cubicBezTo>
                  <a:cubicBezTo>
                    <a:pt x="1724" y="191"/>
                    <a:pt x="1724" y="191"/>
                    <a:pt x="1724" y="191"/>
                  </a:cubicBezTo>
                  <a:cubicBezTo>
                    <a:pt x="1718" y="180"/>
                    <a:pt x="1718" y="180"/>
                    <a:pt x="1718" y="180"/>
                  </a:cubicBezTo>
                  <a:cubicBezTo>
                    <a:pt x="1706" y="176"/>
                    <a:pt x="1706" y="176"/>
                    <a:pt x="1706" y="176"/>
                  </a:cubicBezTo>
                  <a:cubicBezTo>
                    <a:pt x="1694" y="185"/>
                    <a:pt x="1694" y="185"/>
                    <a:pt x="1694" y="185"/>
                  </a:cubicBezTo>
                  <a:cubicBezTo>
                    <a:pt x="1646" y="186"/>
                    <a:pt x="1646" y="186"/>
                    <a:pt x="1646" y="186"/>
                  </a:cubicBezTo>
                  <a:cubicBezTo>
                    <a:pt x="1630" y="171"/>
                    <a:pt x="1630" y="171"/>
                    <a:pt x="1630" y="171"/>
                  </a:cubicBezTo>
                  <a:cubicBezTo>
                    <a:pt x="1627" y="179"/>
                    <a:pt x="1627" y="179"/>
                    <a:pt x="1627" y="179"/>
                  </a:cubicBezTo>
                  <a:cubicBezTo>
                    <a:pt x="1608" y="185"/>
                    <a:pt x="1608" y="185"/>
                    <a:pt x="1608" y="185"/>
                  </a:cubicBezTo>
                  <a:cubicBezTo>
                    <a:pt x="1610" y="200"/>
                    <a:pt x="1610" y="200"/>
                    <a:pt x="1610" y="200"/>
                  </a:cubicBezTo>
                  <a:cubicBezTo>
                    <a:pt x="1595" y="197"/>
                    <a:pt x="1595" y="197"/>
                    <a:pt x="1595" y="197"/>
                  </a:cubicBezTo>
                  <a:cubicBezTo>
                    <a:pt x="1599" y="218"/>
                    <a:pt x="1599" y="218"/>
                    <a:pt x="1599" y="218"/>
                  </a:cubicBezTo>
                  <a:cubicBezTo>
                    <a:pt x="1595" y="211"/>
                    <a:pt x="1595" y="211"/>
                    <a:pt x="1595" y="211"/>
                  </a:cubicBezTo>
                  <a:cubicBezTo>
                    <a:pt x="1575" y="205"/>
                    <a:pt x="1575" y="205"/>
                    <a:pt x="1575" y="205"/>
                  </a:cubicBezTo>
                  <a:cubicBezTo>
                    <a:pt x="1568" y="215"/>
                    <a:pt x="1568" y="215"/>
                    <a:pt x="1568" y="215"/>
                  </a:cubicBezTo>
                  <a:cubicBezTo>
                    <a:pt x="1575" y="226"/>
                    <a:pt x="1575" y="226"/>
                    <a:pt x="1575" y="226"/>
                  </a:cubicBezTo>
                  <a:cubicBezTo>
                    <a:pt x="1575" y="232"/>
                    <a:pt x="1575" y="232"/>
                    <a:pt x="1575" y="232"/>
                  </a:cubicBezTo>
                  <a:cubicBezTo>
                    <a:pt x="1553" y="226"/>
                    <a:pt x="1553" y="226"/>
                    <a:pt x="1553" y="226"/>
                  </a:cubicBezTo>
                  <a:cubicBezTo>
                    <a:pt x="1543" y="237"/>
                    <a:pt x="1543" y="237"/>
                    <a:pt x="1543" y="237"/>
                  </a:cubicBezTo>
                  <a:cubicBezTo>
                    <a:pt x="1552" y="246"/>
                    <a:pt x="1552" y="246"/>
                    <a:pt x="1552" y="246"/>
                  </a:cubicBezTo>
                  <a:cubicBezTo>
                    <a:pt x="1543" y="251"/>
                    <a:pt x="1543" y="251"/>
                    <a:pt x="1543" y="251"/>
                  </a:cubicBezTo>
                  <a:cubicBezTo>
                    <a:pt x="1529" y="258"/>
                    <a:pt x="1529" y="258"/>
                    <a:pt x="1529" y="258"/>
                  </a:cubicBezTo>
                  <a:cubicBezTo>
                    <a:pt x="1530" y="267"/>
                    <a:pt x="1530" y="267"/>
                    <a:pt x="1530" y="267"/>
                  </a:cubicBezTo>
                  <a:cubicBezTo>
                    <a:pt x="1543" y="281"/>
                    <a:pt x="1543" y="281"/>
                    <a:pt x="1543" y="281"/>
                  </a:cubicBezTo>
                  <a:cubicBezTo>
                    <a:pt x="1546" y="290"/>
                    <a:pt x="1546" y="290"/>
                    <a:pt x="1546" y="290"/>
                  </a:cubicBezTo>
                  <a:cubicBezTo>
                    <a:pt x="1532" y="281"/>
                    <a:pt x="1532" y="281"/>
                    <a:pt x="1532" y="281"/>
                  </a:cubicBezTo>
                  <a:cubicBezTo>
                    <a:pt x="1520" y="292"/>
                    <a:pt x="1520" y="292"/>
                    <a:pt x="1520" y="292"/>
                  </a:cubicBezTo>
                  <a:cubicBezTo>
                    <a:pt x="1506" y="292"/>
                    <a:pt x="1506" y="292"/>
                    <a:pt x="1506" y="292"/>
                  </a:cubicBezTo>
                  <a:cubicBezTo>
                    <a:pt x="1492" y="313"/>
                    <a:pt x="1492" y="313"/>
                    <a:pt x="1492" y="313"/>
                  </a:cubicBezTo>
                  <a:cubicBezTo>
                    <a:pt x="1478" y="339"/>
                    <a:pt x="1478" y="339"/>
                    <a:pt x="1478" y="339"/>
                  </a:cubicBezTo>
                  <a:cubicBezTo>
                    <a:pt x="1468" y="342"/>
                    <a:pt x="1468" y="342"/>
                    <a:pt x="1468" y="342"/>
                  </a:cubicBezTo>
                  <a:cubicBezTo>
                    <a:pt x="1463" y="364"/>
                    <a:pt x="1463" y="364"/>
                    <a:pt x="1463" y="364"/>
                  </a:cubicBezTo>
                  <a:cubicBezTo>
                    <a:pt x="1451" y="373"/>
                    <a:pt x="1451" y="373"/>
                    <a:pt x="1451" y="373"/>
                  </a:cubicBezTo>
                  <a:cubicBezTo>
                    <a:pt x="1462" y="384"/>
                    <a:pt x="1462" y="384"/>
                    <a:pt x="1462" y="384"/>
                  </a:cubicBezTo>
                  <a:cubicBezTo>
                    <a:pt x="1489" y="390"/>
                    <a:pt x="1489" y="390"/>
                    <a:pt x="1489" y="390"/>
                  </a:cubicBezTo>
                  <a:cubicBezTo>
                    <a:pt x="1478" y="393"/>
                    <a:pt x="1478" y="393"/>
                    <a:pt x="1478" y="393"/>
                  </a:cubicBezTo>
                  <a:cubicBezTo>
                    <a:pt x="1472" y="403"/>
                    <a:pt x="1472" y="403"/>
                    <a:pt x="1472" y="403"/>
                  </a:cubicBezTo>
                  <a:cubicBezTo>
                    <a:pt x="1506" y="414"/>
                    <a:pt x="1506" y="414"/>
                    <a:pt x="1506" y="414"/>
                  </a:cubicBezTo>
                  <a:cubicBezTo>
                    <a:pt x="1494" y="420"/>
                    <a:pt x="1494" y="420"/>
                    <a:pt x="1494" y="420"/>
                  </a:cubicBezTo>
                  <a:cubicBezTo>
                    <a:pt x="1472" y="417"/>
                    <a:pt x="1472" y="417"/>
                    <a:pt x="1472" y="417"/>
                  </a:cubicBezTo>
                  <a:cubicBezTo>
                    <a:pt x="1465" y="408"/>
                    <a:pt x="1465" y="408"/>
                    <a:pt x="1465" y="408"/>
                  </a:cubicBezTo>
                  <a:cubicBezTo>
                    <a:pt x="1466" y="417"/>
                    <a:pt x="1466" y="417"/>
                    <a:pt x="1466" y="417"/>
                  </a:cubicBezTo>
                  <a:cubicBezTo>
                    <a:pt x="1480" y="428"/>
                    <a:pt x="1480" y="428"/>
                    <a:pt x="1480" y="428"/>
                  </a:cubicBezTo>
                  <a:cubicBezTo>
                    <a:pt x="1478" y="446"/>
                    <a:pt x="1478" y="446"/>
                    <a:pt x="1478" y="446"/>
                  </a:cubicBezTo>
                  <a:cubicBezTo>
                    <a:pt x="1494" y="465"/>
                    <a:pt x="1494" y="465"/>
                    <a:pt x="1494" y="465"/>
                  </a:cubicBezTo>
                  <a:cubicBezTo>
                    <a:pt x="1472" y="448"/>
                    <a:pt x="1472" y="448"/>
                    <a:pt x="1472" y="448"/>
                  </a:cubicBezTo>
                  <a:cubicBezTo>
                    <a:pt x="1458" y="425"/>
                    <a:pt x="1458" y="425"/>
                    <a:pt x="1458" y="425"/>
                  </a:cubicBezTo>
                  <a:cubicBezTo>
                    <a:pt x="1443" y="423"/>
                    <a:pt x="1443" y="423"/>
                    <a:pt x="1443" y="423"/>
                  </a:cubicBezTo>
                  <a:cubicBezTo>
                    <a:pt x="1443" y="432"/>
                    <a:pt x="1443" y="432"/>
                    <a:pt x="1443" y="432"/>
                  </a:cubicBezTo>
                  <a:cubicBezTo>
                    <a:pt x="1437" y="443"/>
                    <a:pt x="1437" y="443"/>
                    <a:pt x="1437" y="443"/>
                  </a:cubicBezTo>
                  <a:cubicBezTo>
                    <a:pt x="1436" y="431"/>
                    <a:pt x="1436" y="431"/>
                    <a:pt x="1436" y="431"/>
                  </a:cubicBezTo>
                  <a:cubicBezTo>
                    <a:pt x="1400" y="408"/>
                    <a:pt x="1400" y="408"/>
                    <a:pt x="1400" y="408"/>
                  </a:cubicBezTo>
                  <a:cubicBezTo>
                    <a:pt x="1376" y="414"/>
                    <a:pt x="1376" y="414"/>
                    <a:pt x="1376" y="414"/>
                  </a:cubicBezTo>
                  <a:cubicBezTo>
                    <a:pt x="1384" y="423"/>
                    <a:pt x="1384" y="423"/>
                    <a:pt x="1384" y="423"/>
                  </a:cubicBezTo>
                  <a:cubicBezTo>
                    <a:pt x="1374" y="431"/>
                    <a:pt x="1374" y="431"/>
                    <a:pt x="1374" y="431"/>
                  </a:cubicBezTo>
                  <a:cubicBezTo>
                    <a:pt x="1367" y="423"/>
                    <a:pt x="1367" y="423"/>
                    <a:pt x="1367" y="423"/>
                  </a:cubicBezTo>
                  <a:cubicBezTo>
                    <a:pt x="1359" y="423"/>
                    <a:pt x="1359" y="423"/>
                    <a:pt x="1359" y="423"/>
                  </a:cubicBezTo>
                  <a:cubicBezTo>
                    <a:pt x="1353" y="434"/>
                    <a:pt x="1353" y="434"/>
                    <a:pt x="1353" y="434"/>
                  </a:cubicBezTo>
                  <a:cubicBezTo>
                    <a:pt x="1364" y="449"/>
                    <a:pt x="1364" y="449"/>
                    <a:pt x="1364" y="449"/>
                  </a:cubicBezTo>
                  <a:cubicBezTo>
                    <a:pt x="1361" y="458"/>
                    <a:pt x="1361" y="458"/>
                    <a:pt x="1361" y="458"/>
                  </a:cubicBezTo>
                  <a:cubicBezTo>
                    <a:pt x="1359" y="451"/>
                    <a:pt x="1359" y="451"/>
                    <a:pt x="1359" y="451"/>
                  </a:cubicBezTo>
                  <a:cubicBezTo>
                    <a:pt x="1350" y="454"/>
                    <a:pt x="1350" y="454"/>
                    <a:pt x="1350" y="454"/>
                  </a:cubicBezTo>
                  <a:cubicBezTo>
                    <a:pt x="1350" y="462"/>
                    <a:pt x="1350" y="462"/>
                    <a:pt x="1350" y="462"/>
                  </a:cubicBezTo>
                  <a:cubicBezTo>
                    <a:pt x="1335" y="471"/>
                    <a:pt x="1335" y="471"/>
                    <a:pt x="1335" y="471"/>
                  </a:cubicBezTo>
                  <a:cubicBezTo>
                    <a:pt x="1312" y="475"/>
                    <a:pt x="1312" y="475"/>
                    <a:pt x="1312" y="475"/>
                  </a:cubicBezTo>
                  <a:cubicBezTo>
                    <a:pt x="1330" y="466"/>
                    <a:pt x="1330" y="466"/>
                    <a:pt x="1330" y="466"/>
                  </a:cubicBezTo>
                  <a:cubicBezTo>
                    <a:pt x="1342" y="449"/>
                    <a:pt x="1342" y="449"/>
                    <a:pt x="1342" y="449"/>
                  </a:cubicBezTo>
                  <a:cubicBezTo>
                    <a:pt x="1341" y="425"/>
                    <a:pt x="1341" y="425"/>
                    <a:pt x="1341" y="425"/>
                  </a:cubicBezTo>
                  <a:cubicBezTo>
                    <a:pt x="1353" y="408"/>
                    <a:pt x="1353" y="408"/>
                    <a:pt x="1353" y="408"/>
                  </a:cubicBezTo>
                  <a:cubicBezTo>
                    <a:pt x="1345" y="399"/>
                    <a:pt x="1345" y="399"/>
                    <a:pt x="1345" y="399"/>
                  </a:cubicBezTo>
                  <a:cubicBezTo>
                    <a:pt x="1332" y="396"/>
                    <a:pt x="1332" y="396"/>
                    <a:pt x="1332" y="396"/>
                  </a:cubicBezTo>
                  <a:cubicBezTo>
                    <a:pt x="1309" y="355"/>
                    <a:pt x="1309" y="355"/>
                    <a:pt x="1309" y="355"/>
                  </a:cubicBezTo>
                  <a:cubicBezTo>
                    <a:pt x="1296" y="336"/>
                    <a:pt x="1296" y="336"/>
                    <a:pt x="1296" y="336"/>
                  </a:cubicBezTo>
                  <a:cubicBezTo>
                    <a:pt x="1273" y="330"/>
                    <a:pt x="1273" y="330"/>
                    <a:pt x="1273" y="330"/>
                  </a:cubicBezTo>
                  <a:cubicBezTo>
                    <a:pt x="1258" y="319"/>
                    <a:pt x="1258" y="319"/>
                    <a:pt x="1258" y="319"/>
                  </a:cubicBezTo>
                  <a:cubicBezTo>
                    <a:pt x="1249" y="327"/>
                    <a:pt x="1249" y="327"/>
                    <a:pt x="1249" y="327"/>
                  </a:cubicBezTo>
                  <a:cubicBezTo>
                    <a:pt x="1257" y="335"/>
                    <a:pt x="1257" y="335"/>
                    <a:pt x="1257" y="335"/>
                  </a:cubicBezTo>
                  <a:cubicBezTo>
                    <a:pt x="1248" y="338"/>
                    <a:pt x="1248" y="338"/>
                    <a:pt x="1248" y="338"/>
                  </a:cubicBezTo>
                  <a:cubicBezTo>
                    <a:pt x="1237" y="355"/>
                    <a:pt x="1237" y="355"/>
                    <a:pt x="1237" y="355"/>
                  </a:cubicBezTo>
                  <a:cubicBezTo>
                    <a:pt x="1225" y="351"/>
                    <a:pt x="1225" y="351"/>
                    <a:pt x="1225" y="351"/>
                  </a:cubicBezTo>
                  <a:cubicBezTo>
                    <a:pt x="1229" y="342"/>
                    <a:pt x="1229" y="342"/>
                    <a:pt x="1229" y="342"/>
                  </a:cubicBezTo>
                  <a:cubicBezTo>
                    <a:pt x="1214" y="347"/>
                    <a:pt x="1214" y="347"/>
                    <a:pt x="1214" y="347"/>
                  </a:cubicBezTo>
                  <a:cubicBezTo>
                    <a:pt x="1211" y="358"/>
                    <a:pt x="1211" y="358"/>
                    <a:pt x="1211" y="358"/>
                  </a:cubicBezTo>
                  <a:cubicBezTo>
                    <a:pt x="1200" y="333"/>
                    <a:pt x="1200" y="333"/>
                    <a:pt x="1200" y="333"/>
                  </a:cubicBezTo>
                  <a:cubicBezTo>
                    <a:pt x="1189" y="332"/>
                    <a:pt x="1189" y="332"/>
                    <a:pt x="1189" y="332"/>
                  </a:cubicBezTo>
                  <a:cubicBezTo>
                    <a:pt x="1188" y="345"/>
                    <a:pt x="1188" y="345"/>
                    <a:pt x="1188" y="345"/>
                  </a:cubicBezTo>
                  <a:cubicBezTo>
                    <a:pt x="1200" y="351"/>
                    <a:pt x="1200" y="351"/>
                    <a:pt x="1200" y="351"/>
                  </a:cubicBezTo>
                  <a:cubicBezTo>
                    <a:pt x="1183" y="364"/>
                    <a:pt x="1183" y="364"/>
                    <a:pt x="1183" y="364"/>
                  </a:cubicBezTo>
                  <a:cubicBezTo>
                    <a:pt x="1177" y="379"/>
                    <a:pt x="1177" y="379"/>
                    <a:pt x="1177" y="379"/>
                  </a:cubicBezTo>
                  <a:cubicBezTo>
                    <a:pt x="1183" y="390"/>
                    <a:pt x="1183" y="390"/>
                    <a:pt x="1183" y="390"/>
                  </a:cubicBezTo>
                  <a:cubicBezTo>
                    <a:pt x="1166" y="399"/>
                    <a:pt x="1166" y="399"/>
                    <a:pt x="1166" y="399"/>
                  </a:cubicBezTo>
                  <a:cubicBezTo>
                    <a:pt x="1159" y="388"/>
                    <a:pt x="1159" y="388"/>
                    <a:pt x="1159" y="388"/>
                  </a:cubicBezTo>
                  <a:cubicBezTo>
                    <a:pt x="1150" y="387"/>
                    <a:pt x="1150" y="387"/>
                    <a:pt x="1150" y="387"/>
                  </a:cubicBezTo>
                  <a:cubicBezTo>
                    <a:pt x="1147" y="379"/>
                    <a:pt x="1147" y="379"/>
                    <a:pt x="1147" y="379"/>
                  </a:cubicBezTo>
                  <a:cubicBezTo>
                    <a:pt x="1159" y="365"/>
                    <a:pt x="1159" y="365"/>
                    <a:pt x="1159" y="365"/>
                  </a:cubicBezTo>
                  <a:cubicBezTo>
                    <a:pt x="1147" y="365"/>
                    <a:pt x="1147" y="365"/>
                    <a:pt x="1147" y="365"/>
                  </a:cubicBezTo>
                  <a:cubicBezTo>
                    <a:pt x="1140" y="384"/>
                    <a:pt x="1140" y="384"/>
                    <a:pt x="1140" y="384"/>
                  </a:cubicBezTo>
                  <a:cubicBezTo>
                    <a:pt x="1124" y="387"/>
                    <a:pt x="1124" y="387"/>
                    <a:pt x="1124" y="387"/>
                  </a:cubicBezTo>
                  <a:cubicBezTo>
                    <a:pt x="1116" y="397"/>
                    <a:pt x="1116" y="397"/>
                    <a:pt x="1116" y="397"/>
                  </a:cubicBezTo>
                  <a:cubicBezTo>
                    <a:pt x="1113" y="414"/>
                    <a:pt x="1113" y="414"/>
                    <a:pt x="1113" y="414"/>
                  </a:cubicBezTo>
                  <a:cubicBezTo>
                    <a:pt x="1137" y="422"/>
                    <a:pt x="1137" y="422"/>
                    <a:pt x="1137" y="422"/>
                  </a:cubicBezTo>
                  <a:cubicBezTo>
                    <a:pt x="1118" y="439"/>
                    <a:pt x="1118" y="439"/>
                    <a:pt x="1118" y="439"/>
                  </a:cubicBezTo>
                  <a:cubicBezTo>
                    <a:pt x="1101" y="431"/>
                    <a:pt x="1101" y="431"/>
                    <a:pt x="1101" y="431"/>
                  </a:cubicBezTo>
                  <a:cubicBezTo>
                    <a:pt x="1082" y="443"/>
                    <a:pt x="1082" y="443"/>
                    <a:pt x="1082" y="443"/>
                  </a:cubicBezTo>
                  <a:cubicBezTo>
                    <a:pt x="1085" y="455"/>
                    <a:pt x="1085" y="455"/>
                    <a:pt x="1085" y="455"/>
                  </a:cubicBezTo>
                  <a:cubicBezTo>
                    <a:pt x="1108" y="458"/>
                    <a:pt x="1108" y="458"/>
                    <a:pt x="1108" y="458"/>
                  </a:cubicBezTo>
                  <a:cubicBezTo>
                    <a:pt x="1101" y="471"/>
                    <a:pt x="1101" y="471"/>
                    <a:pt x="1101" y="471"/>
                  </a:cubicBezTo>
                  <a:cubicBezTo>
                    <a:pt x="1090" y="474"/>
                    <a:pt x="1090" y="474"/>
                    <a:pt x="1090" y="474"/>
                  </a:cubicBezTo>
                  <a:cubicBezTo>
                    <a:pt x="1073" y="455"/>
                    <a:pt x="1073" y="455"/>
                    <a:pt x="1073" y="455"/>
                  </a:cubicBezTo>
                  <a:cubicBezTo>
                    <a:pt x="1059" y="471"/>
                    <a:pt x="1059" y="471"/>
                    <a:pt x="1059" y="471"/>
                  </a:cubicBezTo>
                  <a:cubicBezTo>
                    <a:pt x="1044" y="472"/>
                    <a:pt x="1044" y="472"/>
                    <a:pt x="1044" y="472"/>
                  </a:cubicBezTo>
                  <a:cubicBezTo>
                    <a:pt x="1047" y="484"/>
                    <a:pt x="1047" y="484"/>
                    <a:pt x="1047" y="484"/>
                  </a:cubicBezTo>
                  <a:cubicBezTo>
                    <a:pt x="1050" y="495"/>
                    <a:pt x="1050" y="495"/>
                    <a:pt x="1050" y="495"/>
                  </a:cubicBezTo>
                  <a:cubicBezTo>
                    <a:pt x="1052" y="506"/>
                    <a:pt x="1052" y="506"/>
                    <a:pt x="1052" y="506"/>
                  </a:cubicBezTo>
                  <a:cubicBezTo>
                    <a:pt x="1061" y="503"/>
                    <a:pt x="1061" y="503"/>
                    <a:pt x="1061" y="503"/>
                  </a:cubicBezTo>
                  <a:cubicBezTo>
                    <a:pt x="1049" y="518"/>
                    <a:pt x="1049" y="518"/>
                    <a:pt x="1049" y="518"/>
                  </a:cubicBezTo>
                  <a:cubicBezTo>
                    <a:pt x="1058" y="530"/>
                    <a:pt x="1058" y="530"/>
                    <a:pt x="1058" y="530"/>
                  </a:cubicBezTo>
                  <a:cubicBezTo>
                    <a:pt x="1044" y="536"/>
                    <a:pt x="1044" y="536"/>
                    <a:pt x="1044" y="536"/>
                  </a:cubicBezTo>
                  <a:cubicBezTo>
                    <a:pt x="1035" y="549"/>
                    <a:pt x="1035" y="549"/>
                    <a:pt x="1035" y="549"/>
                  </a:cubicBezTo>
                  <a:cubicBezTo>
                    <a:pt x="1064" y="553"/>
                    <a:pt x="1064" y="553"/>
                    <a:pt x="1064" y="553"/>
                  </a:cubicBezTo>
                  <a:cubicBezTo>
                    <a:pt x="1046" y="562"/>
                    <a:pt x="1046" y="562"/>
                    <a:pt x="1046" y="562"/>
                  </a:cubicBezTo>
                  <a:cubicBezTo>
                    <a:pt x="1043" y="570"/>
                    <a:pt x="1043" y="570"/>
                    <a:pt x="1043" y="570"/>
                  </a:cubicBezTo>
                  <a:cubicBezTo>
                    <a:pt x="1027" y="565"/>
                    <a:pt x="1027" y="565"/>
                    <a:pt x="1027" y="565"/>
                  </a:cubicBezTo>
                  <a:cubicBezTo>
                    <a:pt x="1018" y="555"/>
                    <a:pt x="1018" y="555"/>
                    <a:pt x="1018" y="555"/>
                  </a:cubicBezTo>
                  <a:cubicBezTo>
                    <a:pt x="1006" y="546"/>
                    <a:pt x="1006" y="546"/>
                    <a:pt x="1006" y="546"/>
                  </a:cubicBezTo>
                  <a:cubicBezTo>
                    <a:pt x="994" y="556"/>
                    <a:pt x="994" y="556"/>
                    <a:pt x="994" y="556"/>
                  </a:cubicBezTo>
                  <a:cubicBezTo>
                    <a:pt x="988" y="544"/>
                    <a:pt x="988" y="544"/>
                    <a:pt x="988" y="544"/>
                  </a:cubicBezTo>
                  <a:cubicBezTo>
                    <a:pt x="972" y="535"/>
                    <a:pt x="972" y="535"/>
                    <a:pt x="972" y="535"/>
                  </a:cubicBezTo>
                  <a:cubicBezTo>
                    <a:pt x="962" y="544"/>
                    <a:pt x="962" y="544"/>
                    <a:pt x="962" y="544"/>
                  </a:cubicBezTo>
                  <a:cubicBezTo>
                    <a:pt x="981" y="558"/>
                    <a:pt x="981" y="558"/>
                    <a:pt x="981" y="558"/>
                  </a:cubicBezTo>
                  <a:cubicBezTo>
                    <a:pt x="974" y="561"/>
                    <a:pt x="974" y="561"/>
                    <a:pt x="974" y="561"/>
                  </a:cubicBezTo>
                  <a:cubicBezTo>
                    <a:pt x="965" y="578"/>
                    <a:pt x="965" y="578"/>
                    <a:pt x="965" y="578"/>
                  </a:cubicBezTo>
                  <a:cubicBezTo>
                    <a:pt x="981" y="591"/>
                    <a:pt x="981" y="591"/>
                    <a:pt x="981" y="591"/>
                  </a:cubicBezTo>
                  <a:cubicBezTo>
                    <a:pt x="998" y="591"/>
                    <a:pt x="998" y="591"/>
                    <a:pt x="998" y="591"/>
                  </a:cubicBezTo>
                  <a:cubicBezTo>
                    <a:pt x="991" y="605"/>
                    <a:pt x="991" y="605"/>
                    <a:pt x="991" y="605"/>
                  </a:cubicBezTo>
                  <a:cubicBezTo>
                    <a:pt x="991" y="620"/>
                    <a:pt x="991" y="620"/>
                    <a:pt x="991" y="620"/>
                  </a:cubicBezTo>
                  <a:cubicBezTo>
                    <a:pt x="983" y="614"/>
                    <a:pt x="983" y="614"/>
                    <a:pt x="983" y="614"/>
                  </a:cubicBezTo>
                  <a:cubicBezTo>
                    <a:pt x="975" y="614"/>
                    <a:pt x="975" y="614"/>
                    <a:pt x="975" y="614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1" y="650"/>
                    <a:pt x="971" y="650"/>
                    <a:pt x="971" y="650"/>
                  </a:cubicBezTo>
                  <a:cubicBezTo>
                    <a:pt x="969" y="669"/>
                    <a:pt x="969" y="669"/>
                    <a:pt x="969" y="669"/>
                  </a:cubicBezTo>
                  <a:cubicBezTo>
                    <a:pt x="943" y="614"/>
                    <a:pt x="943" y="614"/>
                    <a:pt x="943" y="614"/>
                  </a:cubicBezTo>
                  <a:cubicBezTo>
                    <a:pt x="926" y="581"/>
                    <a:pt x="926" y="581"/>
                    <a:pt x="926" y="581"/>
                  </a:cubicBezTo>
                  <a:cubicBezTo>
                    <a:pt x="917" y="567"/>
                    <a:pt x="917" y="567"/>
                    <a:pt x="917" y="567"/>
                  </a:cubicBezTo>
                  <a:cubicBezTo>
                    <a:pt x="922" y="549"/>
                    <a:pt x="922" y="549"/>
                    <a:pt x="922" y="549"/>
                  </a:cubicBezTo>
                  <a:cubicBezTo>
                    <a:pt x="916" y="558"/>
                    <a:pt x="916" y="558"/>
                    <a:pt x="916" y="558"/>
                  </a:cubicBezTo>
                  <a:cubicBezTo>
                    <a:pt x="897" y="570"/>
                    <a:pt x="897" y="570"/>
                    <a:pt x="897" y="570"/>
                  </a:cubicBezTo>
                  <a:cubicBezTo>
                    <a:pt x="893" y="591"/>
                    <a:pt x="893" y="591"/>
                    <a:pt x="893" y="591"/>
                  </a:cubicBezTo>
                  <a:cubicBezTo>
                    <a:pt x="881" y="595"/>
                    <a:pt x="881" y="595"/>
                    <a:pt x="881" y="595"/>
                  </a:cubicBezTo>
                  <a:cubicBezTo>
                    <a:pt x="879" y="604"/>
                    <a:pt x="879" y="604"/>
                    <a:pt x="879" y="604"/>
                  </a:cubicBezTo>
                  <a:cubicBezTo>
                    <a:pt x="862" y="602"/>
                    <a:pt x="862" y="602"/>
                    <a:pt x="862" y="602"/>
                  </a:cubicBezTo>
                  <a:cubicBezTo>
                    <a:pt x="853" y="614"/>
                    <a:pt x="853" y="614"/>
                    <a:pt x="853" y="614"/>
                  </a:cubicBezTo>
                  <a:cubicBezTo>
                    <a:pt x="841" y="627"/>
                    <a:pt x="841" y="627"/>
                    <a:pt x="841" y="627"/>
                  </a:cubicBezTo>
                  <a:cubicBezTo>
                    <a:pt x="842" y="648"/>
                    <a:pt x="842" y="648"/>
                    <a:pt x="842" y="648"/>
                  </a:cubicBezTo>
                  <a:cubicBezTo>
                    <a:pt x="842" y="689"/>
                    <a:pt x="842" y="689"/>
                    <a:pt x="842" y="689"/>
                  </a:cubicBezTo>
                  <a:cubicBezTo>
                    <a:pt x="852" y="694"/>
                    <a:pt x="852" y="694"/>
                    <a:pt x="852" y="694"/>
                  </a:cubicBezTo>
                  <a:cubicBezTo>
                    <a:pt x="852" y="709"/>
                    <a:pt x="852" y="709"/>
                    <a:pt x="852" y="709"/>
                  </a:cubicBezTo>
                  <a:cubicBezTo>
                    <a:pt x="836" y="717"/>
                    <a:pt x="836" y="717"/>
                    <a:pt x="836" y="717"/>
                  </a:cubicBezTo>
                  <a:cubicBezTo>
                    <a:pt x="827" y="732"/>
                    <a:pt x="827" y="732"/>
                    <a:pt x="827" y="732"/>
                  </a:cubicBezTo>
                  <a:cubicBezTo>
                    <a:pt x="806" y="738"/>
                    <a:pt x="806" y="738"/>
                    <a:pt x="806" y="738"/>
                  </a:cubicBezTo>
                  <a:cubicBezTo>
                    <a:pt x="807" y="749"/>
                    <a:pt x="807" y="749"/>
                    <a:pt x="807" y="749"/>
                  </a:cubicBezTo>
                  <a:cubicBezTo>
                    <a:pt x="789" y="761"/>
                    <a:pt x="789" y="761"/>
                    <a:pt x="789" y="761"/>
                  </a:cubicBezTo>
                  <a:cubicBezTo>
                    <a:pt x="789" y="781"/>
                    <a:pt x="789" y="781"/>
                    <a:pt x="789" y="781"/>
                  </a:cubicBezTo>
                  <a:cubicBezTo>
                    <a:pt x="778" y="792"/>
                    <a:pt x="778" y="792"/>
                    <a:pt x="778" y="792"/>
                  </a:cubicBezTo>
                  <a:cubicBezTo>
                    <a:pt x="754" y="827"/>
                    <a:pt x="754" y="827"/>
                    <a:pt x="754" y="827"/>
                  </a:cubicBezTo>
                  <a:cubicBezTo>
                    <a:pt x="705" y="854"/>
                    <a:pt x="705" y="854"/>
                    <a:pt x="705" y="854"/>
                  </a:cubicBezTo>
                  <a:cubicBezTo>
                    <a:pt x="662" y="859"/>
                    <a:pt x="662" y="859"/>
                    <a:pt x="662" y="859"/>
                  </a:cubicBezTo>
                  <a:cubicBezTo>
                    <a:pt x="647" y="865"/>
                    <a:pt x="647" y="865"/>
                    <a:pt x="647" y="865"/>
                  </a:cubicBezTo>
                  <a:cubicBezTo>
                    <a:pt x="621" y="867"/>
                    <a:pt x="621" y="867"/>
                    <a:pt x="621" y="867"/>
                  </a:cubicBezTo>
                  <a:cubicBezTo>
                    <a:pt x="602" y="871"/>
                    <a:pt x="602" y="871"/>
                    <a:pt x="602" y="871"/>
                  </a:cubicBezTo>
                  <a:cubicBezTo>
                    <a:pt x="583" y="867"/>
                    <a:pt x="583" y="867"/>
                    <a:pt x="583" y="867"/>
                  </a:cubicBezTo>
                  <a:cubicBezTo>
                    <a:pt x="557" y="876"/>
                    <a:pt x="557" y="876"/>
                    <a:pt x="557" y="876"/>
                  </a:cubicBezTo>
                  <a:cubicBezTo>
                    <a:pt x="553" y="891"/>
                    <a:pt x="553" y="891"/>
                    <a:pt x="553" y="891"/>
                  </a:cubicBezTo>
                  <a:cubicBezTo>
                    <a:pt x="537" y="899"/>
                    <a:pt x="537" y="899"/>
                    <a:pt x="537" y="899"/>
                  </a:cubicBezTo>
                  <a:cubicBezTo>
                    <a:pt x="485" y="897"/>
                    <a:pt x="485" y="897"/>
                    <a:pt x="485" y="897"/>
                  </a:cubicBezTo>
                  <a:cubicBezTo>
                    <a:pt x="471" y="905"/>
                    <a:pt x="471" y="905"/>
                    <a:pt x="471" y="905"/>
                  </a:cubicBezTo>
                  <a:cubicBezTo>
                    <a:pt x="466" y="920"/>
                    <a:pt x="466" y="920"/>
                    <a:pt x="466" y="920"/>
                  </a:cubicBezTo>
                  <a:cubicBezTo>
                    <a:pt x="434" y="932"/>
                    <a:pt x="434" y="932"/>
                    <a:pt x="434" y="932"/>
                  </a:cubicBezTo>
                  <a:cubicBezTo>
                    <a:pt x="408" y="932"/>
                    <a:pt x="408" y="932"/>
                    <a:pt x="408" y="932"/>
                  </a:cubicBezTo>
                  <a:cubicBezTo>
                    <a:pt x="395" y="928"/>
                    <a:pt x="395" y="928"/>
                    <a:pt x="395" y="928"/>
                  </a:cubicBezTo>
                  <a:cubicBezTo>
                    <a:pt x="382" y="929"/>
                    <a:pt x="382" y="929"/>
                    <a:pt x="382" y="929"/>
                  </a:cubicBezTo>
                  <a:cubicBezTo>
                    <a:pt x="378" y="920"/>
                    <a:pt x="378" y="920"/>
                    <a:pt x="378" y="920"/>
                  </a:cubicBezTo>
                  <a:cubicBezTo>
                    <a:pt x="364" y="926"/>
                    <a:pt x="364" y="926"/>
                    <a:pt x="364" y="926"/>
                  </a:cubicBezTo>
                  <a:cubicBezTo>
                    <a:pt x="350" y="946"/>
                    <a:pt x="350" y="946"/>
                    <a:pt x="350" y="946"/>
                  </a:cubicBezTo>
                  <a:cubicBezTo>
                    <a:pt x="317" y="952"/>
                    <a:pt x="317" y="952"/>
                    <a:pt x="317" y="952"/>
                  </a:cubicBezTo>
                  <a:cubicBezTo>
                    <a:pt x="313" y="960"/>
                    <a:pt x="313" y="960"/>
                    <a:pt x="313" y="960"/>
                  </a:cubicBezTo>
                  <a:cubicBezTo>
                    <a:pt x="304" y="960"/>
                    <a:pt x="304" y="960"/>
                    <a:pt x="304" y="960"/>
                  </a:cubicBezTo>
                  <a:cubicBezTo>
                    <a:pt x="277" y="983"/>
                    <a:pt x="277" y="983"/>
                    <a:pt x="277" y="983"/>
                  </a:cubicBezTo>
                  <a:cubicBezTo>
                    <a:pt x="242" y="1000"/>
                    <a:pt x="242" y="1000"/>
                    <a:pt x="242" y="1000"/>
                  </a:cubicBezTo>
                  <a:cubicBezTo>
                    <a:pt x="196" y="1013"/>
                    <a:pt x="196" y="1013"/>
                    <a:pt x="196" y="1013"/>
                  </a:cubicBezTo>
                  <a:cubicBezTo>
                    <a:pt x="176" y="1042"/>
                    <a:pt x="176" y="1042"/>
                    <a:pt x="176" y="1042"/>
                  </a:cubicBezTo>
                  <a:cubicBezTo>
                    <a:pt x="174" y="1068"/>
                    <a:pt x="174" y="1068"/>
                    <a:pt x="174" y="1068"/>
                  </a:cubicBezTo>
                  <a:cubicBezTo>
                    <a:pt x="156" y="1084"/>
                    <a:pt x="156" y="1084"/>
                    <a:pt x="156" y="1084"/>
                  </a:cubicBezTo>
                  <a:cubicBezTo>
                    <a:pt x="144" y="1076"/>
                    <a:pt x="144" y="1076"/>
                    <a:pt x="144" y="1076"/>
                  </a:cubicBezTo>
                  <a:cubicBezTo>
                    <a:pt x="150" y="1067"/>
                    <a:pt x="150" y="1067"/>
                    <a:pt x="150" y="1067"/>
                  </a:cubicBezTo>
                  <a:cubicBezTo>
                    <a:pt x="147" y="1053"/>
                    <a:pt x="147" y="1053"/>
                    <a:pt x="147" y="1053"/>
                  </a:cubicBezTo>
                  <a:cubicBezTo>
                    <a:pt x="156" y="1033"/>
                    <a:pt x="156" y="1033"/>
                    <a:pt x="156" y="1033"/>
                  </a:cubicBezTo>
                  <a:cubicBezTo>
                    <a:pt x="156" y="1018"/>
                    <a:pt x="156" y="1018"/>
                    <a:pt x="156" y="1018"/>
                  </a:cubicBezTo>
                  <a:cubicBezTo>
                    <a:pt x="130" y="1038"/>
                    <a:pt x="130" y="1038"/>
                    <a:pt x="130" y="1038"/>
                  </a:cubicBezTo>
                  <a:cubicBezTo>
                    <a:pt x="124" y="1062"/>
                    <a:pt x="124" y="1062"/>
                    <a:pt x="124" y="1062"/>
                  </a:cubicBezTo>
                  <a:cubicBezTo>
                    <a:pt x="106" y="1097"/>
                    <a:pt x="106" y="1097"/>
                    <a:pt x="106" y="1097"/>
                  </a:cubicBezTo>
                  <a:cubicBezTo>
                    <a:pt x="118" y="1122"/>
                    <a:pt x="118" y="1122"/>
                    <a:pt x="118" y="1122"/>
                  </a:cubicBezTo>
                  <a:cubicBezTo>
                    <a:pt x="109" y="1142"/>
                    <a:pt x="109" y="1142"/>
                    <a:pt x="109" y="1142"/>
                  </a:cubicBezTo>
                  <a:cubicBezTo>
                    <a:pt x="110" y="1180"/>
                    <a:pt x="110" y="1180"/>
                    <a:pt x="110" y="1180"/>
                  </a:cubicBezTo>
                  <a:cubicBezTo>
                    <a:pt x="78" y="1218"/>
                    <a:pt x="78" y="1218"/>
                    <a:pt x="78" y="1218"/>
                  </a:cubicBezTo>
                  <a:cubicBezTo>
                    <a:pt x="66" y="1272"/>
                    <a:pt x="66" y="1272"/>
                    <a:pt x="66" y="1272"/>
                  </a:cubicBezTo>
                  <a:cubicBezTo>
                    <a:pt x="75" y="1299"/>
                    <a:pt x="75" y="1299"/>
                    <a:pt x="75" y="1299"/>
                  </a:cubicBezTo>
                  <a:cubicBezTo>
                    <a:pt x="70" y="1339"/>
                    <a:pt x="70" y="1339"/>
                    <a:pt x="70" y="1339"/>
                  </a:cubicBezTo>
                  <a:cubicBezTo>
                    <a:pt x="99" y="1386"/>
                    <a:pt x="99" y="1386"/>
                    <a:pt x="99" y="1386"/>
                  </a:cubicBezTo>
                  <a:cubicBezTo>
                    <a:pt x="99" y="1405"/>
                    <a:pt x="99" y="1405"/>
                    <a:pt x="99" y="1405"/>
                  </a:cubicBezTo>
                  <a:cubicBezTo>
                    <a:pt x="112" y="1418"/>
                    <a:pt x="112" y="1418"/>
                    <a:pt x="112" y="1418"/>
                  </a:cubicBezTo>
                  <a:cubicBezTo>
                    <a:pt x="101" y="1443"/>
                    <a:pt x="101" y="1443"/>
                    <a:pt x="101" y="1443"/>
                  </a:cubicBezTo>
                  <a:cubicBezTo>
                    <a:pt x="107" y="1464"/>
                    <a:pt x="107" y="1464"/>
                    <a:pt x="107" y="1464"/>
                  </a:cubicBezTo>
                  <a:cubicBezTo>
                    <a:pt x="90" y="1470"/>
                    <a:pt x="90" y="1470"/>
                    <a:pt x="90" y="1470"/>
                  </a:cubicBezTo>
                  <a:cubicBezTo>
                    <a:pt x="83" y="1458"/>
                    <a:pt x="83" y="1458"/>
                    <a:pt x="83" y="1458"/>
                  </a:cubicBezTo>
                  <a:cubicBezTo>
                    <a:pt x="81" y="1429"/>
                    <a:pt x="81" y="1429"/>
                    <a:pt x="81" y="1429"/>
                  </a:cubicBezTo>
                  <a:cubicBezTo>
                    <a:pt x="70" y="1444"/>
                    <a:pt x="70" y="1444"/>
                    <a:pt x="70" y="1444"/>
                  </a:cubicBezTo>
                  <a:cubicBezTo>
                    <a:pt x="66" y="1438"/>
                    <a:pt x="66" y="1438"/>
                    <a:pt x="66" y="1438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51" y="1377"/>
                    <a:pt x="51" y="1377"/>
                    <a:pt x="51" y="1377"/>
                  </a:cubicBezTo>
                  <a:cubicBezTo>
                    <a:pt x="40" y="1396"/>
                    <a:pt x="40" y="1396"/>
                    <a:pt x="40" y="1396"/>
                  </a:cubicBezTo>
                  <a:cubicBezTo>
                    <a:pt x="44" y="1431"/>
                    <a:pt x="44" y="1431"/>
                    <a:pt x="44" y="1431"/>
                  </a:cubicBezTo>
                  <a:cubicBezTo>
                    <a:pt x="66" y="1454"/>
                    <a:pt x="66" y="1454"/>
                    <a:pt x="66" y="1454"/>
                  </a:cubicBezTo>
                  <a:cubicBezTo>
                    <a:pt x="81" y="1484"/>
                    <a:pt x="81" y="1484"/>
                    <a:pt x="81" y="1484"/>
                  </a:cubicBezTo>
                  <a:cubicBezTo>
                    <a:pt x="58" y="1487"/>
                    <a:pt x="58" y="1487"/>
                    <a:pt x="58" y="1487"/>
                  </a:cubicBezTo>
                  <a:cubicBezTo>
                    <a:pt x="40" y="1463"/>
                    <a:pt x="40" y="1463"/>
                    <a:pt x="40" y="1463"/>
                  </a:cubicBezTo>
                  <a:cubicBezTo>
                    <a:pt x="37" y="1434"/>
                    <a:pt x="37" y="1434"/>
                    <a:pt x="37" y="1434"/>
                  </a:cubicBezTo>
                  <a:cubicBezTo>
                    <a:pt x="29" y="1446"/>
                    <a:pt x="29" y="1446"/>
                    <a:pt x="29" y="1446"/>
                  </a:cubicBezTo>
                  <a:cubicBezTo>
                    <a:pt x="20" y="1452"/>
                    <a:pt x="20" y="1452"/>
                    <a:pt x="20" y="1452"/>
                  </a:cubicBezTo>
                  <a:cubicBezTo>
                    <a:pt x="34" y="1478"/>
                    <a:pt x="34" y="1478"/>
                    <a:pt x="34" y="1478"/>
                  </a:cubicBezTo>
                  <a:cubicBezTo>
                    <a:pt x="61" y="1513"/>
                    <a:pt x="61" y="1513"/>
                    <a:pt x="61" y="1513"/>
                  </a:cubicBezTo>
                  <a:cubicBezTo>
                    <a:pt x="78" y="1559"/>
                    <a:pt x="78" y="1559"/>
                    <a:pt x="78" y="1559"/>
                  </a:cubicBezTo>
                  <a:cubicBezTo>
                    <a:pt x="75" y="1642"/>
                    <a:pt x="75" y="1642"/>
                    <a:pt x="75" y="1642"/>
                  </a:cubicBezTo>
                  <a:cubicBezTo>
                    <a:pt x="87" y="1657"/>
                    <a:pt x="87" y="1657"/>
                    <a:pt x="87" y="1657"/>
                  </a:cubicBezTo>
                  <a:cubicBezTo>
                    <a:pt x="96" y="1703"/>
                    <a:pt x="96" y="1703"/>
                    <a:pt x="96" y="1703"/>
                  </a:cubicBezTo>
                  <a:cubicBezTo>
                    <a:pt x="121" y="1764"/>
                    <a:pt x="121" y="1764"/>
                    <a:pt x="121" y="1764"/>
                  </a:cubicBezTo>
                  <a:cubicBezTo>
                    <a:pt x="112" y="1785"/>
                    <a:pt x="112" y="1785"/>
                    <a:pt x="112" y="1785"/>
                  </a:cubicBezTo>
                  <a:cubicBezTo>
                    <a:pt x="115" y="1877"/>
                    <a:pt x="115" y="1877"/>
                    <a:pt x="115" y="1877"/>
                  </a:cubicBezTo>
                  <a:cubicBezTo>
                    <a:pt x="110" y="1889"/>
                    <a:pt x="110" y="1889"/>
                    <a:pt x="110" y="1889"/>
                  </a:cubicBezTo>
                  <a:cubicBezTo>
                    <a:pt x="119" y="1914"/>
                    <a:pt x="119" y="1914"/>
                    <a:pt x="119" y="1914"/>
                  </a:cubicBezTo>
                  <a:cubicBezTo>
                    <a:pt x="118" y="1943"/>
                    <a:pt x="118" y="1943"/>
                    <a:pt x="118" y="1943"/>
                  </a:cubicBezTo>
                  <a:cubicBezTo>
                    <a:pt x="136" y="1982"/>
                    <a:pt x="136" y="1982"/>
                    <a:pt x="136" y="1982"/>
                  </a:cubicBezTo>
                  <a:cubicBezTo>
                    <a:pt x="136" y="2002"/>
                    <a:pt x="136" y="2002"/>
                    <a:pt x="136" y="2002"/>
                  </a:cubicBezTo>
                  <a:cubicBezTo>
                    <a:pt x="121" y="2013"/>
                    <a:pt x="121" y="2013"/>
                    <a:pt x="121" y="2013"/>
                  </a:cubicBezTo>
                  <a:cubicBezTo>
                    <a:pt x="129" y="2021"/>
                    <a:pt x="129" y="2021"/>
                    <a:pt x="129" y="2021"/>
                  </a:cubicBezTo>
                  <a:cubicBezTo>
                    <a:pt x="124" y="2042"/>
                    <a:pt x="124" y="2042"/>
                    <a:pt x="124" y="2042"/>
                  </a:cubicBezTo>
                  <a:cubicBezTo>
                    <a:pt x="121" y="2079"/>
                    <a:pt x="121" y="2079"/>
                    <a:pt x="121" y="2079"/>
                  </a:cubicBezTo>
                  <a:cubicBezTo>
                    <a:pt x="106" y="2091"/>
                    <a:pt x="106" y="2091"/>
                    <a:pt x="106" y="2091"/>
                  </a:cubicBezTo>
                  <a:cubicBezTo>
                    <a:pt x="110" y="2102"/>
                    <a:pt x="110" y="2102"/>
                    <a:pt x="110" y="2102"/>
                  </a:cubicBezTo>
                  <a:cubicBezTo>
                    <a:pt x="106" y="2123"/>
                    <a:pt x="106" y="2123"/>
                    <a:pt x="106" y="2123"/>
                  </a:cubicBezTo>
                  <a:cubicBezTo>
                    <a:pt x="92" y="2134"/>
                    <a:pt x="92" y="2134"/>
                    <a:pt x="92" y="2134"/>
                  </a:cubicBezTo>
                  <a:cubicBezTo>
                    <a:pt x="95" y="2155"/>
                    <a:pt x="95" y="2155"/>
                    <a:pt x="95" y="2155"/>
                  </a:cubicBezTo>
                  <a:cubicBezTo>
                    <a:pt x="69" y="2175"/>
                    <a:pt x="69" y="2175"/>
                    <a:pt x="69" y="2175"/>
                  </a:cubicBezTo>
                  <a:cubicBezTo>
                    <a:pt x="57" y="2164"/>
                    <a:pt x="57" y="2164"/>
                    <a:pt x="57" y="2164"/>
                  </a:cubicBezTo>
                  <a:cubicBezTo>
                    <a:pt x="37" y="2195"/>
                    <a:pt x="37" y="2195"/>
                    <a:pt x="37" y="2195"/>
                  </a:cubicBezTo>
                  <a:lnTo>
                    <a:pt x="38" y="2245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70" name="Freeform 167"/>
            <p:cNvSpPr>
              <a:spLocks noChangeArrowheads="1"/>
            </p:cNvSpPr>
            <p:nvPr/>
          </p:nvSpPr>
          <p:spPr bwMode="auto">
            <a:xfrm>
              <a:off x="9294813" y="5811838"/>
              <a:ext cx="592137" cy="901700"/>
            </a:xfrm>
            <a:custGeom>
              <a:avLst/>
              <a:gdLst>
                <a:gd name="T0" fmla="*/ 124 w 1644"/>
                <a:gd name="T1" fmla="*/ 2505 h 2506"/>
                <a:gd name="T2" fmla="*/ 48 w 1644"/>
                <a:gd name="T3" fmla="*/ 2143 h 2506"/>
                <a:gd name="T4" fmla="*/ 1405 w 1644"/>
                <a:gd name="T5" fmla="*/ 353 h 2506"/>
                <a:gd name="T6" fmla="*/ 1434 w 1644"/>
                <a:gd name="T7" fmla="*/ 279 h 2506"/>
                <a:gd name="T8" fmla="*/ 1200 w 1644"/>
                <a:gd name="T9" fmla="*/ 921 h 2506"/>
                <a:gd name="T10" fmla="*/ 1237 w 1644"/>
                <a:gd name="T11" fmla="*/ 963 h 2506"/>
                <a:gd name="T12" fmla="*/ 1399 w 1644"/>
                <a:gd name="T13" fmla="*/ 804 h 2506"/>
                <a:gd name="T14" fmla="*/ 1420 w 1644"/>
                <a:gd name="T15" fmla="*/ 706 h 2506"/>
                <a:gd name="T16" fmla="*/ 1546 w 1644"/>
                <a:gd name="T17" fmla="*/ 663 h 2506"/>
                <a:gd name="T18" fmla="*/ 1590 w 1644"/>
                <a:gd name="T19" fmla="*/ 583 h 2506"/>
                <a:gd name="T20" fmla="*/ 1614 w 1644"/>
                <a:gd name="T21" fmla="*/ 466 h 2506"/>
                <a:gd name="T22" fmla="*/ 1480 w 1644"/>
                <a:gd name="T23" fmla="*/ 464 h 2506"/>
                <a:gd name="T24" fmla="*/ 1448 w 1644"/>
                <a:gd name="T25" fmla="*/ 348 h 2506"/>
                <a:gd name="T26" fmla="*/ 1426 w 1644"/>
                <a:gd name="T27" fmla="*/ 337 h 2506"/>
                <a:gd name="T28" fmla="*/ 1387 w 1644"/>
                <a:gd name="T29" fmla="*/ 366 h 2506"/>
                <a:gd name="T30" fmla="*/ 1388 w 1644"/>
                <a:gd name="T31" fmla="*/ 298 h 2506"/>
                <a:gd name="T32" fmla="*/ 1394 w 1644"/>
                <a:gd name="T33" fmla="*/ 211 h 2506"/>
                <a:gd name="T34" fmla="*/ 1367 w 1644"/>
                <a:gd name="T35" fmla="*/ 119 h 2506"/>
                <a:gd name="T36" fmla="*/ 1332 w 1644"/>
                <a:gd name="T37" fmla="*/ 62 h 2506"/>
                <a:gd name="T38" fmla="*/ 1307 w 1644"/>
                <a:gd name="T39" fmla="*/ 50 h 2506"/>
                <a:gd name="T40" fmla="*/ 1281 w 1644"/>
                <a:gd name="T41" fmla="*/ 19 h 2506"/>
                <a:gd name="T42" fmla="*/ 1309 w 1644"/>
                <a:gd name="T43" fmla="*/ 145 h 2506"/>
                <a:gd name="T44" fmla="*/ 1328 w 1644"/>
                <a:gd name="T45" fmla="*/ 282 h 2506"/>
                <a:gd name="T46" fmla="*/ 1353 w 1644"/>
                <a:gd name="T47" fmla="*/ 262 h 2506"/>
                <a:gd name="T48" fmla="*/ 1336 w 1644"/>
                <a:gd name="T49" fmla="*/ 359 h 2506"/>
                <a:gd name="T50" fmla="*/ 1347 w 1644"/>
                <a:gd name="T51" fmla="*/ 415 h 2506"/>
                <a:gd name="T52" fmla="*/ 1328 w 1644"/>
                <a:gd name="T53" fmla="*/ 507 h 2506"/>
                <a:gd name="T54" fmla="*/ 1238 w 1644"/>
                <a:gd name="T55" fmla="*/ 608 h 2506"/>
                <a:gd name="T56" fmla="*/ 1270 w 1644"/>
                <a:gd name="T57" fmla="*/ 746 h 2506"/>
                <a:gd name="T58" fmla="*/ 1177 w 1644"/>
                <a:gd name="T59" fmla="*/ 918 h 2506"/>
                <a:gd name="T60" fmla="*/ 1125 w 1644"/>
                <a:gd name="T61" fmla="*/ 868 h 2506"/>
                <a:gd name="T62" fmla="*/ 1125 w 1644"/>
                <a:gd name="T63" fmla="*/ 877 h 2506"/>
                <a:gd name="T64" fmla="*/ 347 w 1644"/>
                <a:gd name="T65" fmla="*/ 1681 h 2506"/>
                <a:gd name="T66" fmla="*/ 398 w 1644"/>
                <a:gd name="T67" fmla="*/ 1595 h 2506"/>
                <a:gd name="T68" fmla="*/ 413 w 1644"/>
                <a:gd name="T69" fmla="*/ 1643 h 2506"/>
                <a:gd name="T70" fmla="*/ 367 w 1644"/>
                <a:gd name="T71" fmla="*/ 1667 h 2506"/>
                <a:gd name="T72" fmla="*/ 385 w 1644"/>
                <a:gd name="T73" fmla="*/ 1470 h 2506"/>
                <a:gd name="T74" fmla="*/ 411 w 1644"/>
                <a:gd name="T75" fmla="*/ 1417 h 2506"/>
                <a:gd name="T76" fmla="*/ 480 w 1644"/>
                <a:gd name="T77" fmla="*/ 1316 h 2506"/>
                <a:gd name="T78" fmla="*/ 584 w 1644"/>
                <a:gd name="T79" fmla="*/ 1232 h 2506"/>
                <a:gd name="T80" fmla="*/ 647 w 1644"/>
                <a:gd name="T81" fmla="*/ 1206 h 2506"/>
                <a:gd name="T82" fmla="*/ 833 w 1644"/>
                <a:gd name="T83" fmla="*/ 1097 h 2506"/>
                <a:gd name="T84" fmla="*/ 913 w 1644"/>
                <a:gd name="T85" fmla="*/ 963 h 2506"/>
                <a:gd name="T86" fmla="*/ 1020 w 1644"/>
                <a:gd name="T87" fmla="*/ 833 h 2506"/>
                <a:gd name="T88" fmla="*/ 1079 w 1644"/>
                <a:gd name="T89" fmla="*/ 851 h 2506"/>
                <a:gd name="T90" fmla="*/ 1105 w 1644"/>
                <a:gd name="T91" fmla="*/ 888 h 2506"/>
                <a:gd name="T92" fmla="*/ 1154 w 1644"/>
                <a:gd name="T93" fmla="*/ 875 h 2506"/>
                <a:gd name="T94" fmla="*/ 1131 w 1644"/>
                <a:gd name="T95" fmla="*/ 940 h 2506"/>
                <a:gd name="T96" fmla="*/ 1061 w 1644"/>
                <a:gd name="T97" fmla="*/ 1079 h 2506"/>
                <a:gd name="T98" fmla="*/ 943 w 1644"/>
                <a:gd name="T99" fmla="*/ 1193 h 2506"/>
                <a:gd name="T100" fmla="*/ 940 w 1644"/>
                <a:gd name="T101" fmla="*/ 1236 h 2506"/>
                <a:gd name="T102" fmla="*/ 896 w 1644"/>
                <a:gd name="T103" fmla="*/ 1247 h 2506"/>
                <a:gd name="T104" fmla="*/ 853 w 1644"/>
                <a:gd name="T105" fmla="*/ 1273 h 2506"/>
                <a:gd name="T106" fmla="*/ 775 w 1644"/>
                <a:gd name="T107" fmla="*/ 1340 h 2506"/>
                <a:gd name="T108" fmla="*/ 670 w 1644"/>
                <a:gd name="T109" fmla="*/ 1507 h 2506"/>
                <a:gd name="T110" fmla="*/ 605 w 1644"/>
                <a:gd name="T111" fmla="*/ 1566 h 2506"/>
                <a:gd name="T112" fmla="*/ 495 w 1644"/>
                <a:gd name="T113" fmla="*/ 1618 h 2506"/>
                <a:gd name="T114" fmla="*/ 434 w 1644"/>
                <a:gd name="T115" fmla="*/ 1562 h 2506"/>
                <a:gd name="T116" fmla="*/ 382 w 1644"/>
                <a:gd name="T117" fmla="*/ 1536 h 2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44" h="2506">
                  <a:moveTo>
                    <a:pt x="349" y="1453"/>
                  </a:moveTo>
                  <a:lnTo>
                    <a:pt x="356" y="1458"/>
                  </a:lnTo>
                  <a:lnTo>
                    <a:pt x="362" y="1456"/>
                  </a:lnTo>
                  <a:lnTo>
                    <a:pt x="362" y="1447"/>
                  </a:lnTo>
                  <a:lnTo>
                    <a:pt x="349" y="1446"/>
                  </a:lnTo>
                  <a:lnTo>
                    <a:pt x="346" y="1452"/>
                  </a:lnTo>
                  <a:lnTo>
                    <a:pt x="349" y="1453"/>
                  </a:lnTo>
                  <a:close/>
                  <a:moveTo>
                    <a:pt x="112" y="2494"/>
                  </a:moveTo>
                  <a:lnTo>
                    <a:pt x="124" y="2505"/>
                  </a:lnTo>
                  <a:lnTo>
                    <a:pt x="141" y="2503"/>
                  </a:lnTo>
                  <a:lnTo>
                    <a:pt x="151" y="2482"/>
                  </a:lnTo>
                  <a:lnTo>
                    <a:pt x="142" y="2473"/>
                  </a:lnTo>
                  <a:lnTo>
                    <a:pt x="132" y="2490"/>
                  </a:lnTo>
                  <a:lnTo>
                    <a:pt x="118" y="2488"/>
                  </a:lnTo>
                  <a:lnTo>
                    <a:pt x="112" y="2494"/>
                  </a:lnTo>
                  <a:close/>
                  <a:moveTo>
                    <a:pt x="0" y="2182"/>
                  </a:moveTo>
                  <a:lnTo>
                    <a:pt x="40" y="2143"/>
                  </a:lnTo>
                  <a:lnTo>
                    <a:pt x="48" y="2143"/>
                  </a:lnTo>
                  <a:lnTo>
                    <a:pt x="46" y="2158"/>
                  </a:lnTo>
                  <a:lnTo>
                    <a:pt x="35" y="2170"/>
                  </a:lnTo>
                  <a:lnTo>
                    <a:pt x="43" y="2185"/>
                  </a:lnTo>
                  <a:lnTo>
                    <a:pt x="40" y="2195"/>
                  </a:lnTo>
                  <a:lnTo>
                    <a:pt x="23" y="2189"/>
                  </a:lnTo>
                  <a:lnTo>
                    <a:pt x="8" y="2193"/>
                  </a:lnTo>
                  <a:lnTo>
                    <a:pt x="0" y="2182"/>
                  </a:lnTo>
                  <a:close/>
                  <a:moveTo>
                    <a:pt x="1394" y="353"/>
                  </a:moveTo>
                  <a:lnTo>
                    <a:pt x="1405" y="353"/>
                  </a:lnTo>
                  <a:lnTo>
                    <a:pt x="1405" y="360"/>
                  </a:lnTo>
                  <a:lnTo>
                    <a:pt x="1397" y="359"/>
                  </a:lnTo>
                  <a:lnTo>
                    <a:pt x="1394" y="353"/>
                  </a:lnTo>
                  <a:close/>
                  <a:moveTo>
                    <a:pt x="1417" y="284"/>
                  </a:moveTo>
                  <a:lnTo>
                    <a:pt x="1413" y="279"/>
                  </a:lnTo>
                  <a:lnTo>
                    <a:pt x="1419" y="276"/>
                  </a:lnTo>
                  <a:lnTo>
                    <a:pt x="1417" y="284"/>
                  </a:lnTo>
                  <a:close/>
                  <a:moveTo>
                    <a:pt x="1443" y="290"/>
                  </a:moveTo>
                  <a:lnTo>
                    <a:pt x="1434" y="279"/>
                  </a:lnTo>
                  <a:lnTo>
                    <a:pt x="1443" y="256"/>
                  </a:lnTo>
                  <a:lnTo>
                    <a:pt x="1445" y="270"/>
                  </a:lnTo>
                  <a:lnTo>
                    <a:pt x="1449" y="276"/>
                  </a:lnTo>
                  <a:lnTo>
                    <a:pt x="1445" y="281"/>
                  </a:lnTo>
                  <a:lnTo>
                    <a:pt x="1446" y="288"/>
                  </a:lnTo>
                  <a:lnTo>
                    <a:pt x="1443" y="290"/>
                  </a:lnTo>
                  <a:close/>
                  <a:moveTo>
                    <a:pt x="1180" y="926"/>
                  </a:moveTo>
                  <a:lnTo>
                    <a:pt x="1197" y="931"/>
                  </a:lnTo>
                  <a:lnTo>
                    <a:pt x="1200" y="921"/>
                  </a:lnTo>
                  <a:lnTo>
                    <a:pt x="1206" y="921"/>
                  </a:lnTo>
                  <a:lnTo>
                    <a:pt x="1208" y="934"/>
                  </a:lnTo>
                  <a:lnTo>
                    <a:pt x="1206" y="941"/>
                  </a:lnTo>
                  <a:lnTo>
                    <a:pt x="1211" y="943"/>
                  </a:lnTo>
                  <a:lnTo>
                    <a:pt x="1217" y="941"/>
                  </a:lnTo>
                  <a:lnTo>
                    <a:pt x="1222" y="947"/>
                  </a:lnTo>
                  <a:lnTo>
                    <a:pt x="1220" y="960"/>
                  </a:lnTo>
                  <a:lnTo>
                    <a:pt x="1225" y="964"/>
                  </a:lnTo>
                  <a:lnTo>
                    <a:pt x="1237" y="963"/>
                  </a:lnTo>
                  <a:lnTo>
                    <a:pt x="1266" y="941"/>
                  </a:lnTo>
                  <a:lnTo>
                    <a:pt x="1292" y="920"/>
                  </a:lnTo>
                  <a:lnTo>
                    <a:pt x="1316" y="895"/>
                  </a:lnTo>
                  <a:lnTo>
                    <a:pt x="1339" y="869"/>
                  </a:lnTo>
                  <a:lnTo>
                    <a:pt x="1367" y="836"/>
                  </a:lnTo>
                  <a:lnTo>
                    <a:pt x="1382" y="825"/>
                  </a:lnTo>
                  <a:lnTo>
                    <a:pt x="1391" y="825"/>
                  </a:lnTo>
                  <a:lnTo>
                    <a:pt x="1397" y="816"/>
                  </a:lnTo>
                  <a:lnTo>
                    <a:pt x="1399" y="804"/>
                  </a:lnTo>
                  <a:lnTo>
                    <a:pt x="1405" y="794"/>
                  </a:lnTo>
                  <a:lnTo>
                    <a:pt x="1422" y="788"/>
                  </a:lnTo>
                  <a:lnTo>
                    <a:pt x="1431" y="756"/>
                  </a:lnTo>
                  <a:lnTo>
                    <a:pt x="1448" y="732"/>
                  </a:lnTo>
                  <a:lnTo>
                    <a:pt x="1448" y="726"/>
                  </a:lnTo>
                  <a:lnTo>
                    <a:pt x="1457" y="718"/>
                  </a:lnTo>
                  <a:lnTo>
                    <a:pt x="1445" y="706"/>
                  </a:lnTo>
                  <a:lnTo>
                    <a:pt x="1431" y="704"/>
                  </a:lnTo>
                  <a:lnTo>
                    <a:pt x="1420" y="706"/>
                  </a:lnTo>
                  <a:lnTo>
                    <a:pt x="1431" y="697"/>
                  </a:lnTo>
                  <a:lnTo>
                    <a:pt x="1442" y="694"/>
                  </a:lnTo>
                  <a:lnTo>
                    <a:pt x="1477" y="654"/>
                  </a:lnTo>
                  <a:lnTo>
                    <a:pt x="1494" y="649"/>
                  </a:lnTo>
                  <a:lnTo>
                    <a:pt x="1520" y="652"/>
                  </a:lnTo>
                  <a:lnTo>
                    <a:pt x="1533" y="654"/>
                  </a:lnTo>
                  <a:lnTo>
                    <a:pt x="1530" y="664"/>
                  </a:lnTo>
                  <a:lnTo>
                    <a:pt x="1532" y="675"/>
                  </a:lnTo>
                  <a:lnTo>
                    <a:pt x="1546" y="663"/>
                  </a:lnTo>
                  <a:lnTo>
                    <a:pt x="1555" y="657"/>
                  </a:lnTo>
                  <a:lnTo>
                    <a:pt x="1536" y="649"/>
                  </a:lnTo>
                  <a:lnTo>
                    <a:pt x="1538" y="632"/>
                  </a:lnTo>
                  <a:lnTo>
                    <a:pt x="1549" y="608"/>
                  </a:lnTo>
                  <a:lnTo>
                    <a:pt x="1558" y="597"/>
                  </a:lnTo>
                  <a:lnTo>
                    <a:pt x="1572" y="599"/>
                  </a:lnTo>
                  <a:lnTo>
                    <a:pt x="1575" y="603"/>
                  </a:lnTo>
                  <a:lnTo>
                    <a:pt x="1582" y="597"/>
                  </a:lnTo>
                  <a:lnTo>
                    <a:pt x="1590" y="583"/>
                  </a:lnTo>
                  <a:lnTo>
                    <a:pt x="1611" y="550"/>
                  </a:lnTo>
                  <a:lnTo>
                    <a:pt x="1611" y="539"/>
                  </a:lnTo>
                  <a:lnTo>
                    <a:pt x="1611" y="528"/>
                  </a:lnTo>
                  <a:lnTo>
                    <a:pt x="1617" y="509"/>
                  </a:lnTo>
                  <a:lnTo>
                    <a:pt x="1630" y="495"/>
                  </a:lnTo>
                  <a:lnTo>
                    <a:pt x="1643" y="486"/>
                  </a:lnTo>
                  <a:lnTo>
                    <a:pt x="1640" y="481"/>
                  </a:lnTo>
                  <a:lnTo>
                    <a:pt x="1622" y="475"/>
                  </a:lnTo>
                  <a:lnTo>
                    <a:pt x="1614" y="466"/>
                  </a:lnTo>
                  <a:lnTo>
                    <a:pt x="1620" y="464"/>
                  </a:lnTo>
                  <a:lnTo>
                    <a:pt x="1622" y="460"/>
                  </a:lnTo>
                  <a:lnTo>
                    <a:pt x="1604" y="455"/>
                  </a:lnTo>
                  <a:lnTo>
                    <a:pt x="1587" y="467"/>
                  </a:lnTo>
                  <a:lnTo>
                    <a:pt x="1556" y="498"/>
                  </a:lnTo>
                  <a:lnTo>
                    <a:pt x="1538" y="499"/>
                  </a:lnTo>
                  <a:lnTo>
                    <a:pt x="1527" y="504"/>
                  </a:lnTo>
                  <a:lnTo>
                    <a:pt x="1512" y="498"/>
                  </a:lnTo>
                  <a:lnTo>
                    <a:pt x="1480" y="464"/>
                  </a:lnTo>
                  <a:lnTo>
                    <a:pt x="1469" y="466"/>
                  </a:lnTo>
                  <a:lnTo>
                    <a:pt x="1457" y="449"/>
                  </a:lnTo>
                  <a:lnTo>
                    <a:pt x="1452" y="437"/>
                  </a:lnTo>
                  <a:lnTo>
                    <a:pt x="1461" y="429"/>
                  </a:lnTo>
                  <a:lnTo>
                    <a:pt x="1465" y="411"/>
                  </a:lnTo>
                  <a:lnTo>
                    <a:pt x="1452" y="385"/>
                  </a:lnTo>
                  <a:lnTo>
                    <a:pt x="1452" y="373"/>
                  </a:lnTo>
                  <a:lnTo>
                    <a:pt x="1446" y="363"/>
                  </a:lnTo>
                  <a:lnTo>
                    <a:pt x="1448" y="348"/>
                  </a:lnTo>
                  <a:lnTo>
                    <a:pt x="1452" y="337"/>
                  </a:lnTo>
                  <a:lnTo>
                    <a:pt x="1445" y="334"/>
                  </a:lnTo>
                  <a:lnTo>
                    <a:pt x="1442" y="317"/>
                  </a:lnTo>
                  <a:lnTo>
                    <a:pt x="1437" y="307"/>
                  </a:lnTo>
                  <a:lnTo>
                    <a:pt x="1431" y="311"/>
                  </a:lnTo>
                  <a:lnTo>
                    <a:pt x="1419" y="304"/>
                  </a:lnTo>
                  <a:lnTo>
                    <a:pt x="1414" y="310"/>
                  </a:lnTo>
                  <a:lnTo>
                    <a:pt x="1426" y="322"/>
                  </a:lnTo>
                  <a:lnTo>
                    <a:pt x="1426" y="337"/>
                  </a:lnTo>
                  <a:lnTo>
                    <a:pt x="1428" y="344"/>
                  </a:lnTo>
                  <a:lnTo>
                    <a:pt x="1416" y="356"/>
                  </a:lnTo>
                  <a:lnTo>
                    <a:pt x="1417" y="366"/>
                  </a:lnTo>
                  <a:lnTo>
                    <a:pt x="1426" y="380"/>
                  </a:lnTo>
                  <a:lnTo>
                    <a:pt x="1426" y="389"/>
                  </a:lnTo>
                  <a:lnTo>
                    <a:pt x="1414" y="392"/>
                  </a:lnTo>
                  <a:lnTo>
                    <a:pt x="1405" y="382"/>
                  </a:lnTo>
                  <a:lnTo>
                    <a:pt x="1403" y="369"/>
                  </a:lnTo>
                  <a:lnTo>
                    <a:pt x="1387" y="366"/>
                  </a:lnTo>
                  <a:lnTo>
                    <a:pt x="1387" y="359"/>
                  </a:lnTo>
                  <a:lnTo>
                    <a:pt x="1374" y="353"/>
                  </a:lnTo>
                  <a:lnTo>
                    <a:pt x="1364" y="356"/>
                  </a:lnTo>
                  <a:lnTo>
                    <a:pt x="1362" y="347"/>
                  </a:lnTo>
                  <a:lnTo>
                    <a:pt x="1374" y="340"/>
                  </a:lnTo>
                  <a:lnTo>
                    <a:pt x="1379" y="328"/>
                  </a:lnTo>
                  <a:lnTo>
                    <a:pt x="1367" y="317"/>
                  </a:lnTo>
                  <a:lnTo>
                    <a:pt x="1376" y="301"/>
                  </a:lnTo>
                  <a:lnTo>
                    <a:pt x="1388" y="298"/>
                  </a:lnTo>
                  <a:lnTo>
                    <a:pt x="1391" y="281"/>
                  </a:lnTo>
                  <a:lnTo>
                    <a:pt x="1387" y="269"/>
                  </a:lnTo>
                  <a:lnTo>
                    <a:pt x="1390" y="259"/>
                  </a:lnTo>
                  <a:lnTo>
                    <a:pt x="1385" y="246"/>
                  </a:lnTo>
                  <a:lnTo>
                    <a:pt x="1387" y="227"/>
                  </a:lnTo>
                  <a:lnTo>
                    <a:pt x="1370" y="215"/>
                  </a:lnTo>
                  <a:lnTo>
                    <a:pt x="1371" y="207"/>
                  </a:lnTo>
                  <a:lnTo>
                    <a:pt x="1380" y="214"/>
                  </a:lnTo>
                  <a:lnTo>
                    <a:pt x="1394" y="211"/>
                  </a:lnTo>
                  <a:lnTo>
                    <a:pt x="1397" y="192"/>
                  </a:lnTo>
                  <a:lnTo>
                    <a:pt x="1403" y="188"/>
                  </a:lnTo>
                  <a:lnTo>
                    <a:pt x="1403" y="165"/>
                  </a:lnTo>
                  <a:lnTo>
                    <a:pt x="1397" y="143"/>
                  </a:lnTo>
                  <a:lnTo>
                    <a:pt x="1399" y="130"/>
                  </a:lnTo>
                  <a:lnTo>
                    <a:pt x="1393" y="133"/>
                  </a:lnTo>
                  <a:lnTo>
                    <a:pt x="1373" y="140"/>
                  </a:lnTo>
                  <a:lnTo>
                    <a:pt x="1359" y="126"/>
                  </a:lnTo>
                  <a:lnTo>
                    <a:pt x="1367" y="119"/>
                  </a:lnTo>
                  <a:lnTo>
                    <a:pt x="1359" y="111"/>
                  </a:lnTo>
                  <a:lnTo>
                    <a:pt x="1351" y="110"/>
                  </a:lnTo>
                  <a:lnTo>
                    <a:pt x="1358" y="100"/>
                  </a:lnTo>
                  <a:lnTo>
                    <a:pt x="1371" y="94"/>
                  </a:lnTo>
                  <a:lnTo>
                    <a:pt x="1368" y="85"/>
                  </a:lnTo>
                  <a:lnTo>
                    <a:pt x="1353" y="82"/>
                  </a:lnTo>
                  <a:lnTo>
                    <a:pt x="1344" y="73"/>
                  </a:lnTo>
                  <a:lnTo>
                    <a:pt x="1333" y="76"/>
                  </a:lnTo>
                  <a:lnTo>
                    <a:pt x="1332" y="62"/>
                  </a:lnTo>
                  <a:lnTo>
                    <a:pt x="1338" y="62"/>
                  </a:lnTo>
                  <a:lnTo>
                    <a:pt x="1342" y="53"/>
                  </a:lnTo>
                  <a:lnTo>
                    <a:pt x="1335" y="52"/>
                  </a:lnTo>
                  <a:lnTo>
                    <a:pt x="1327" y="58"/>
                  </a:lnTo>
                  <a:lnTo>
                    <a:pt x="1327" y="65"/>
                  </a:lnTo>
                  <a:lnTo>
                    <a:pt x="1319" y="78"/>
                  </a:lnTo>
                  <a:lnTo>
                    <a:pt x="1309" y="73"/>
                  </a:lnTo>
                  <a:lnTo>
                    <a:pt x="1313" y="61"/>
                  </a:lnTo>
                  <a:lnTo>
                    <a:pt x="1307" y="50"/>
                  </a:lnTo>
                  <a:lnTo>
                    <a:pt x="1303" y="29"/>
                  </a:lnTo>
                  <a:lnTo>
                    <a:pt x="1304" y="15"/>
                  </a:lnTo>
                  <a:lnTo>
                    <a:pt x="1304" y="9"/>
                  </a:lnTo>
                  <a:lnTo>
                    <a:pt x="1309" y="7"/>
                  </a:lnTo>
                  <a:lnTo>
                    <a:pt x="1301" y="0"/>
                  </a:lnTo>
                  <a:lnTo>
                    <a:pt x="1293" y="6"/>
                  </a:lnTo>
                  <a:lnTo>
                    <a:pt x="1270" y="4"/>
                  </a:lnTo>
                  <a:lnTo>
                    <a:pt x="1270" y="9"/>
                  </a:lnTo>
                  <a:lnTo>
                    <a:pt x="1281" y="19"/>
                  </a:lnTo>
                  <a:lnTo>
                    <a:pt x="1298" y="62"/>
                  </a:lnTo>
                  <a:lnTo>
                    <a:pt x="1301" y="78"/>
                  </a:lnTo>
                  <a:lnTo>
                    <a:pt x="1298" y="103"/>
                  </a:lnTo>
                  <a:lnTo>
                    <a:pt x="1292" y="111"/>
                  </a:lnTo>
                  <a:lnTo>
                    <a:pt x="1286" y="111"/>
                  </a:lnTo>
                  <a:lnTo>
                    <a:pt x="1283" y="116"/>
                  </a:lnTo>
                  <a:lnTo>
                    <a:pt x="1292" y="149"/>
                  </a:lnTo>
                  <a:lnTo>
                    <a:pt x="1296" y="154"/>
                  </a:lnTo>
                  <a:lnTo>
                    <a:pt x="1309" y="145"/>
                  </a:lnTo>
                  <a:lnTo>
                    <a:pt x="1325" y="145"/>
                  </a:lnTo>
                  <a:lnTo>
                    <a:pt x="1315" y="148"/>
                  </a:lnTo>
                  <a:lnTo>
                    <a:pt x="1303" y="162"/>
                  </a:lnTo>
                  <a:lnTo>
                    <a:pt x="1307" y="181"/>
                  </a:lnTo>
                  <a:lnTo>
                    <a:pt x="1316" y="204"/>
                  </a:lnTo>
                  <a:lnTo>
                    <a:pt x="1321" y="246"/>
                  </a:lnTo>
                  <a:lnTo>
                    <a:pt x="1319" y="270"/>
                  </a:lnTo>
                  <a:lnTo>
                    <a:pt x="1321" y="287"/>
                  </a:lnTo>
                  <a:lnTo>
                    <a:pt x="1328" y="282"/>
                  </a:lnTo>
                  <a:lnTo>
                    <a:pt x="1333" y="269"/>
                  </a:lnTo>
                  <a:lnTo>
                    <a:pt x="1328" y="258"/>
                  </a:lnTo>
                  <a:lnTo>
                    <a:pt x="1333" y="253"/>
                  </a:lnTo>
                  <a:lnTo>
                    <a:pt x="1339" y="262"/>
                  </a:lnTo>
                  <a:lnTo>
                    <a:pt x="1339" y="276"/>
                  </a:lnTo>
                  <a:lnTo>
                    <a:pt x="1348" y="276"/>
                  </a:lnTo>
                  <a:lnTo>
                    <a:pt x="1350" y="269"/>
                  </a:lnTo>
                  <a:lnTo>
                    <a:pt x="1348" y="264"/>
                  </a:lnTo>
                  <a:lnTo>
                    <a:pt x="1353" y="262"/>
                  </a:lnTo>
                  <a:lnTo>
                    <a:pt x="1354" y="275"/>
                  </a:lnTo>
                  <a:lnTo>
                    <a:pt x="1345" y="290"/>
                  </a:lnTo>
                  <a:lnTo>
                    <a:pt x="1341" y="302"/>
                  </a:lnTo>
                  <a:lnTo>
                    <a:pt x="1341" y="310"/>
                  </a:lnTo>
                  <a:lnTo>
                    <a:pt x="1335" y="313"/>
                  </a:lnTo>
                  <a:lnTo>
                    <a:pt x="1328" y="302"/>
                  </a:lnTo>
                  <a:lnTo>
                    <a:pt x="1321" y="302"/>
                  </a:lnTo>
                  <a:lnTo>
                    <a:pt x="1325" y="327"/>
                  </a:lnTo>
                  <a:lnTo>
                    <a:pt x="1336" y="359"/>
                  </a:lnTo>
                  <a:lnTo>
                    <a:pt x="1342" y="360"/>
                  </a:lnTo>
                  <a:lnTo>
                    <a:pt x="1348" y="359"/>
                  </a:lnTo>
                  <a:lnTo>
                    <a:pt x="1354" y="368"/>
                  </a:lnTo>
                  <a:lnTo>
                    <a:pt x="1356" y="376"/>
                  </a:lnTo>
                  <a:lnTo>
                    <a:pt x="1362" y="382"/>
                  </a:lnTo>
                  <a:lnTo>
                    <a:pt x="1347" y="392"/>
                  </a:lnTo>
                  <a:lnTo>
                    <a:pt x="1347" y="399"/>
                  </a:lnTo>
                  <a:lnTo>
                    <a:pt x="1351" y="405"/>
                  </a:lnTo>
                  <a:lnTo>
                    <a:pt x="1347" y="415"/>
                  </a:lnTo>
                  <a:lnTo>
                    <a:pt x="1338" y="443"/>
                  </a:lnTo>
                  <a:lnTo>
                    <a:pt x="1338" y="457"/>
                  </a:lnTo>
                  <a:lnTo>
                    <a:pt x="1333" y="463"/>
                  </a:lnTo>
                  <a:lnTo>
                    <a:pt x="1342" y="470"/>
                  </a:lnTo>
                  <a:lnTo>
                    <a:pt x="1339" y="476"/>
                  </a:lnTo>
                  <a:lnTo>
                    <a:pt x="1327" y="478"/>
                  </a:lnTo>
                  <a:lnTo>
                    <a:pt x="1321" y="490"/>
                  </a:lnTo>
                  <a:lnTo>
                    <a:pt x="1319" y="498"/>
                  </a:lnTo>
                  <a:lnTo>
                    <a:pt x="1328" y="507"/>
                  </a:lnTo>
                  <a:lnTo>
                    <a:pt x="1319" y="512"/>
                  </a:lnTo>
                  <a:lnTo>
                    <a:pt x="1310" y="513"/>
                  </a:lnTo>
                  <a:lnTo>
                    <a:pt x="1303" y="530"/>
                  </a:lnTo>
                  <a:lnTo>
                    <a:pt x="1292" y="588"/>
                  </a:lnTo>
                  <a:lnTo>
                    <a:pt x="1290" y="602"/>
                  </a:lnTo>
                  <a:lnTo>
                    <a:pt x="1278" y="611"/>
                  </a:lnTo>
                  <a:lnTo>
                    <a:pt x="1267" y="611"/>
                  </a:lnTo>
                  <a:lnTo>
                    <a:pt x="1254" y="606"/>
                  </a:lnTo>
                  <a:lnTo>
                    <a:pt x="1238" y="608"/>
                  </a:lnTo>
                  <a:lnTo>
                    <a:pt x="1208" y="623"/>
                  </a:lnTo>
                  <a:lnTo>
                    <a:pt x="1192" y="639"/>
                  </a:lnTo>
                  <a:lnTo>
                    <a:pt x="1189" y="657"/>
                  </a:lnTo>
                  <a:lnTo>
                    <a:pt x="1192" y="683"/>
                  </a:lnTo>
                  <a:lnTo>
                    <a:pt x="1206" y="694"/>
                  </a:lnTo>
                  <a:lnTo>
                    <a:pt x="1229" y="709"/>
                  </a:lnTo>
                  <a:lnTo>
                    <a:pt x="1240" y="729"/>
                  </a:lnTo>
                  <a:lnTo>
                    <a:pt x="1261" y="736"/>
                  </a:lnTo>
                  <a:lnTo>
                    <a:pt x="1270" y="746"/>
                  </a:lnTo>
                  <a:lnTo>
                    <a:pt x="1275" y="781"/>
                  </a:lnTo>
                  <a:lnTo>
                    <a:pt x="1277" y="784"/>
                  </a:lnTo>
                  <a:lnTo>
                    <a:pt x="1272" y="788"/>
                  </a:lnTo>
                  <a:lnTo>
                    <a:pt x="1272" y="807"/>
                  </a:lnTo>
                  <a:lnTo>
                    <a:pt x="1264" y="822"/>
                  </a:lnTo>
                  <a:lnTo>
                    <a:pt x="1234" y="862"/>
                  </a:lnTo>
                  <a:lnTo>
                    <a:pt x="1211" y="886"/>
                  </a:lnTo>
                  <a:lnTo>
                    <a:pt x="1186" y="908"/>
                  </a:lnTo>
                  <a:lnTo>
                    <a:pt x="1177" y="918"/>
                  </a:lnTo>
                  <a:lnTo>
                    <a:pt x="1180" y="926"/>
                  </a:lnTo>
                  <a:close/>
                  <a:moveTo>
                    <a:pt x="1127" y="863"/>
                  </a:moveTo>
                  <a:lnTo>
                    <a:pt x="1128" y="853"/>
                  </a:lnTo>
                  <a:lnTo>
                    <a:pt x="1137" y="840"/>
                  </a:lnTo>
                  <a:lnTo>
                    <a:pt x="1150" y="843"/>
                  </a:lnTo>
                  <a:lnTo>
                    <a:pt x="1147" y="851"/>
                  </a:lnTo>
                  <a:lnTo>
                    <a:pt x="1136" y="857"/>
                  </a:lnTo>
                  <a:lnTo>
                    <a:pt x="1128" y="868"/>
                  </a:lnTo>
                  <a:lnTo>
                    <a:pt x="1125" y="868"/>
                  </a:lnTo>
                  <a:lnTo>
                    <a:pt x="1127" y="863"/>
                  </a:lnTo>
                  <a:close/>
                  <a:moveTo>
                    <a:pt x="1122" y="885"/>
                  </a:moveTo>
                  <a:lnTo>
                    <a:pt x="1128" y="877"/>
                  </a:lnTo>
                  <a:lnTo>
                    <a:pt x="1136" y="875"/>
                  </a:lnTo>
                  <a:lnTo>
                    <a:pt x="1130" y="885"/>
                  </a:lnTo>
                  <a:lnTo>
                    <a:pt x="1122" y="885"/>
                  </a:lnTo>
                  <a:close/>
                  <a:moveTo>
                    <a:pt x="1108" y="882"/>
                  </a:moveTo>
                  <a:lnTo>
                    <a:pt x="1118" y="882"/>
                  </a:lnTo>
                  <a:lnTo>
                    <a:pt x="1125" y="877"/>
                  </a:lnTo>
                  <a:lnTo>
                    <a:pt x="1125" y="874"/>
                  </a:lnTo>
                  <a:lnTo>
                    <a:pt x="1108" y="882"/>
                  </a:lnTo>
                  <a:close/>
                  <a:moveTo>
                    <a:pt x="443" y="1635"/>
                  </a:moveTo>
                  <a:lnTo>
                    <a:pt x="453" y="1629"/>
                  </a:lnTo>
                  <a:lnTo>
                    <a:pt x="451" y="1637"/>
                  </a:lnTo>
                  <a:lnTo>
                    <a:pt x="443" y="1635"/>
                  </a:lnTo>
                  <a:close/>
                  <a:moveTo>
                    <a:pt x="367" y="1667"/>
                  </a:moveTo>
                  <a:lnTo>
                    <a:pt x="355" y="1681"/>
                  </a:lnTo>
                  <a:lnTo>
                    <a:pt x="347" y="1681"/>
                  </a:lnTo>
                  <a:lnTo>
                    <a:pt x="344" y="1673"/>
                  </a:lnTo>
                  <a:lnTo>
                    <a:pt x="361" y="1657"/>
                  </a:lnTo>
                  <a:lnTo>
                    <a:pt x="367" y="1654"/>
                  </a:lnTo>
                  <a:lnTo>
                    <a:pt x="367" y="1643"/>
                  </a:lnTo>
                  <a:lnTo>
                    <a:pt x="379" y="1640"/>
                  </a:lnTo>
                  <a:lnTo>
                    <a:pt x="384" y="1626"/>
                  </a:lnTo>
                  <a:lnTo>
                    <a:pt x="382" y="1611"/>
                  </a:lnTo>
                  <a:lnTo>
                    <a:pt x="384" y="1598"/>
                  </a:lnTo>
                  <a:lnTo>
                    <a:pt x="398" y="1595"/>
                  </a:lnTo>
                  <a:lnTo>
                    <a:pt x="413" y="1609"/>
                  </a:lnTo>
                  <a:lnTo>
                    <a:pt x="419" y="1626"/>
                  </a:lnTo>
                  <a:lnTo>
                    <a:pt x="422" y="1632"/>
                  </a:lnTo>
                  <a:lnTo>
                    <a:pt x="421" y="1635"/>
                  </a:lnTo>
                  <a:lnTo>
                    <a:pt x="411" y="1637"/>
                  </a:lnTo>
                  <a:lnTo>
                    <a:pt x="408" y="1634"/>
                  </a:lnTo>
                  <a:lnTo>
                    <a:pt x="401" y="1637"/>
                  </a:lnTo>
                  <a:lnTo>
                    <a:pt x="407" y="1637"/>
                  </a:lnTo>
                  <a:lnTo>
                    <a:pt x="413" y="1643"/>
                  </a:lnTo>
                  <a:lnTo>
                    <a:pt x="421" y="1647"/>
                  </a:lnTo>
                  <a:lnTo>
                    <a:pt x="422" y="1654"/>
                  </a:lnTo>
                  <a:lnTo>
                    <a:pt x="416" y="1660"/>
                  </a:lnTo>
                  <a:lnTo>
                    <a:pt x="411" y="1658"/>
                  </a:lnTo>
                  <a:lnTo>
                    <a:pt x="393" y="1663"/>
                  </a:lnTo>
                  <a:lnTo>
                    <a:pt x="385" y="1669"/>
                  </a:lnTo>
                  <a:lnTo>
                    <a:pt x="376" y="1669"/>
                  </a:lnTo>
                  <a:lnTo>
                    <a:pt x="372" y="1666"/>
                  </a:lnTo>
                  <a:lnTo>
                    <a:pt x="367" y="1667"/>
                  </a:lnTo>
                  <a:close/>
                  <a:moveTo>
                    <a:pt x="355" y="1530"/>
                  </a:moveTo>
                  <a:lnTo>
                    <a:pt x="343" y="1517"/>
                  </a:lnTo>
                  <a:lnTo>
                    <a:pt x="346" y="1502"/>
                  </a:lnTo>
                  <a:lnTo>
                    <a:pt x="355" y="1498"/>
                  </a:lnTo>
                  <a:lnTo>
                    <a:pt x="347" y="1496"/>
                  </a:lnTo>
                  <a:lnTo>
                    <a:pt x="336" y="1495"/>
                  </a:lnTo>
                  <a:lnTo>
                    <a:pt x="356" y="1473"/>
                  </a:lnTo>
                  <a:lnTo>
                    <a:pt x="373" y="1470"/>
                  </a:lnTo>
                  <a:lnTo>
                    <a:pt x="385" y="1470"/>
                  </a:lnTo>
                  <a:lnTo>
                    <a:pt x="391" y="1465"/>
                  </a:lnTo>
                  <a:lnTo>
                    <a:pt x="385" y="1458"/>
                  </a:lnTo>
                  <a:lnTo>
                    <a:pt x="373" y="1446"/>
                  </a:lnTo>
                  <a:lnTo>
                    <a:pt x="373" y="1436"/>
                  </a:lnTo>
                  <a:lnTo>
                    <a:pt x="387" y="1414"/>
                  </a:lnTo>
                  <a:lnTo>
                    <a:pt x="391" y="1409"/>
                  </a:lnTo>
                  <a:lnTo>
                    <a:pt x="398" y="1400"/>
                  </a:lnTo>
                  <a:lnTo>
                    <a:pt x="405" y="1403"/>
                  </a:lnTo>
                  <a:lnTo>
                    <a:pt x="411" y="1417"/>
                  </a:lnTo>
                  <a:lnTo>
                    <a:pt x="417" y="1409"/>
                  </a:lnTo>
                  <a:lnTo>
                    <a:pt x="419" y="1380"/>
                  </a:lnTo>
                  <a:lnTo>
                    <a:pt x="425" y="1371"/>
                  </a:lnTo>
                  <a:lnTo>
                    <a:pt x="433" y="1371"/>
                  </a:lnTo>
                  <a:lnTo>
                    <a:pt x="456" y="1345"/>
                  </a:lnTo>
                  <a:lnTo>
                    <a:pt x="463" y="1349"/>
                  </a:lnTo>
                  <a:lnTo>
                    <a:pt x="471" y="1342"/>
                  </a:lnTo>
                  <a:lnTo>
                    <a:pt x="469" y="1322"/>
                  </a:lnTo>
                  <a:lnTo>
                    <a:pt x="480" y="1316"/>
                  </a:lnTo>
                  <a:lnTo>
                    <a:pt x="491" y="1307"/>
                  </a:lnTo>
                  <a:lnTo>
                    <a:pt x="497" y="1313"/>
                  </a:lnTo>
                  <a:lnTo>
                    <a:pt x="500" y="1322"/>
                  </a:lnTo>
                  <a:lnTo>
                    <a:pt x="503" y="1303"/>
                  </a:lnTo>
                  <a:lnTo>
                    <a:pt x="517" y="1285"/>
                  </a:lnTo>
                  <a:lnTo>
                    <a:pt x="529" y="1282"/>
                  </a:lnTo>
                  <a:lnTo>
                    <a:pt x="549" y="1265"/>
                  </a:lnTo>
                  <a:lnTo>
                    <a:pt x="558" y="1253"/>
                  </a:lnTo>
                  <a:lnTo>
                    <a:pt x="584" y="1232"/>
                  </a:lnTo>
                  <a:lnTo>
                    <a:pt x="596" y="1230"/>
                  </a:lnTo>
                  <a:lnTo>
                    <a:pt x="604" y="1236"/>
                  </a:lnTo>
                  <a:lnTo>
                    <a:pt x="618" y="1233"/>
                  </a:lnTo>
                  <a:lnTo>
                    <a:pt x="631" y="1229"/>
                  </a:lnTo>
                  <a:lnTo>
                    <a:pt x="638" y="1232"/>
                  </a:lnTo>
                  <a:lnTo>
                    <a:pt x="651" y="1244"/>
                  </a:lnTo>
                  <a:lnTo>
                    <a:pt x="650" y="1229"/>
                  </a:lnTo>
                  <a:lnTo>
                    <a:pt x="644" y="1215"/>
                  </a:lnTo>
                  <a:lnTo>
                    <a:pt x="647" y="1206"/>
                  </a:lnTo>
                  <a:lnTo>
                    <a:pt x="674" y="1189"/>
                  </a:lnTo>
                  <a:lnTo>
                    <a:pt x="691" y="1184"/>
                  </a:lnTo>
                  <a:lnTo>
                    <a:pt x="717" y="1160"/>
                  </a:lnTo>
                  <a:lnTo>
                    <a:pt x="748" y="1145"/>
                  </a:lnTo>
                  <a:lnTo>
                    <a:pt x="760" y="1146"/>
                  </a:lnTo>
                  <a:lnTo>
                    <a:pt x="763" y="1134"/>
                  </a:lnTo>
                  <a:lnTo>
                    <a:pt x="783" y="1123"/>
                  </a:lnTo>
                  <a:lnTo>
                    <a:pt x="800" y="1120"/>
                  </a:lnTo>
                  <a:lnTo>
                    <a:pt x="833" y="1097"/>
                  </a:lnTo>
                  <a:lnTo>
                    <a:pt x="862" y="1063"/>
                  </a:lnTo>
                  <a:lnTo>
                    <a:pt x="864" y="1050"/>
                  </a:lnTo>
                  <a:lnTo>
                    <a:pt x="871" y="1041"/>
                  </a:lnTo>
                  <a:lnTo>
                    <a:pt x="871" y="1022"/>
                  </a:lnTo>
                  <a:lnTo>
                    <a:pt x="885" y="1008"/>
                  </a:lnTo>
                  <a:lnTo>
                    <a:pt x="894" y="1004"/>
                  </a:lnTo>
                  <a:lnTo>
                    <a:pt x="894" y="987"/>
                  </a:lnTo>
                  <a:lnTo>
                    <a:pt x="899" y="973"/>
                  </a:lnTo>
                  <a:lnTo>
                    <a:pt x="913" y="963"/>
                  </a:lnTo>
                  <a:lnTo>
                    <a:pt x="928" y="964"/>
                  </a:lnTo>
                  <a:lnTo>
                    <a:pt x="942" y="960"/>
                  </a:lnTo>
                  <a:lnTo>
                    <a:pt x="948" y="947"/>
                  </a:lnTo>
                  <a:lnTo>
                    <a:pt x="966" y="924"/>
                  </a:lnTo>
                  <a:lnTo>
                    <a:pt x="974" y="921"/>
                  </a:lnTo>
                  <a:lnTo>
                    <a:pt x="988" y="901"/>
                  </a:lnTo>
                  <a:lnTo>
                    <a:pt x="1003" y="865"/>
                  </a:lnTo>
                  <a:lnTo>
                    <a:pt x="1006" y="845"/>
                  </a:lnTo>
                  <a:lnTo>
                    <a:pt x="1020" y="833"/>
                  </a:lnTo>
                  <a:lnTo>
                    <a:pt x="1030" y="830"/>
                  </a:lnTo>
                  <a:lnTo>
                    <a:pt x="1052" y="814"/>
                  </a:lnTo>
                  <a:lnTo>
                    <a:pt x="1066" y="816"/>
                  </a:lnTo>
                  <a:lnTo>
                    <a:pt x="1056" y="830"/>
                  </a:lnTo>
                  <a:lnTo>
                    <a:pt x="1053" y="840"/>
                  </a:lnTo>
                  <a:lnTo>
                    <a:pt x="1061" y="848"/>
                  </a:lnTo>
                  <a:lnTo>
                    <a:pt x="1067" y="853"/>
                  </a:lnTo>
                  <a:lnTo>
                    <a:pt x="1075" y="845"/>
                  </a:lnTo>
                  <a:lnTo>
                    <a:pt x="1079" y="851"/>
                  </a:lnTo>
                  <a:lnTo>
                    <a:pt x="1079" y="857"/>
                  </a:lnTo>
                  <a:lnTo>
                    <a:pt x="1084" y="859"/>
                  </a:lnTo>
                  <a:lnTo>
                    <a:pt x="1081" y="866"/>
                  </a:lnTo>
                  <a:lnTo>
                    <a:pt x="1073" y="877"/>
                  </a:lnTo>
                  <a:lnTo>
                    <a:pt x="1066" y="882"/>
                  </a:lnTo>
                  <a:lnTo>
                    <a:pt x="1073" y="904"/>
                  </a:lnTo>
                  <a:lnTo>
                    <a:pt x="1084" y="909"/>
                  </a:lnTo>
                  <a:lnTo>
                    <a:pt x="1095" y="895"/>
                  </a:lnTo>
                  <a:lnTo>
                    <a:pt x="1105" y="888"/>
                  </a:lnTo>
                  <a:lnTo>
                    <a:pt x="1114" y="891"/>
                  </a:lnTo>
                  <a:lnTo>
                    <a:pt x="1122" y="891"/>
                  </a:lnTo>
                  <a:lnTo>
                    <a:pt x="1121" y="900"/>
                  </a:lnTo>
                  <a:lnTo>
                    <a:pt x="1128" y="908"/>
                  </a:lnTo>
                  <a:lnTo>
                    <a:pt x="1144" y="898"/>
                  </a:lnTo>
                  <a:lnTo>
                    <a:pt x="1136" y="895"/>
                  </a:lnTo>
                  <a:lnTo>
                    <a:pt x="1133" y="892"/>
                  </a:lnTo>
                  <a:lnTo>
                    <a:pt x="1142" y="872"/>
                  </a:lnTo>
                  <a:lnTo>
                    <a:pt x="1154" y="875"/>
                  </a:lnTo>
                  <a:lnTo>
                    <a:pt x="1154" y="885"/>
                  </a:lnTo>
                  <a:lnTo>
                    <a:pt x="1159" y="885"/>
                  </a:lnTo>
                  <a:lnTo>
                    <a:pt x="1150" y="901"/>
                  </a:lnTo>
                  <a:lnTo>
                    <a:pt x="1133" y="912"/>
                  </a:lnTo>
                  <a:lnTo>
                    <a:pt x="1144" y="911"/>
                  </a:lnTo>
                  <a:lnTo>
                    <a:pt x="1156" y="908"/>
                  </a:lnTo>
                  <a:lnTo>
                    <a:pt x="1142" y="927"/>
                  </a:lnTo>
                  <a:lnTo>
                    <a:pt x="1136" y="926"/>
                  </a:lnTo>
                  <a:lnTo>
                    <a:pt x="1131" y="940"/>
                  </a:lnTo>
                  <a:lnTo>
                    <a:pt x="1131" y="953"/>
                  </a:lnTo>
                  <a:lnTo>
                    <a:pt x="1137" y="970"/>
                  </a:lnTo>
                  <a:lnTo>
                    <a:pt x="1139" y="986"/>
                  </a:lnTo>
                  <a:lnTo>
                    <a:pt x="1148" y="989"/>
                  </a:lnTo>
                  <a:lnTo>
                    <a:pt x="1133" y="998"/>
                  </a:lnTo>
                  <a:lnTo>
                    <a:pt x="1090" y="1033"/>
                  </a:lnTo>
                  <a:lnTo>
                    <a:pt x="1089" y="1044"/>
                  </a:lnTo>
                  <a:lnTo>
                    <a:pt x="1059" y="1073"/>
                  </a:lnTo>
                  <a:lnTo>
                    <a:pt x="1061" y="1079"/>
                  </a:lnTo>
                  <a:lnTo>
                    <a:pt x="1049" y="1077"/>
                  </a:lnTo>
                  <a:lnTo>
                    <a:pt x="1032" y="1096"/>
                  </a:lnTo>
                  <a:lnTo>
                    <a:pt x="1029" y="1111"/>
                  </a:lnTo>
                  <a:lnTo>
                    <a:pt x="1011" y="1132"/>
                  </a:lnTo>
                  <a:lnTo>
                    <a:pt x="1008" y="1141"/>
                  </a:lnTo>
                  <a:lnTo>
                    <a:pt x="983" y="1157"/>
                  </a:lnTo>
                  <a:lnTo>
                    <a:pt x="962" y="1163"/>
                  </a:lnTo>
                  <a:lnTo>
                    <a:pt x="949" y="1167"/>
                  </a:lnTo>
                  <a:lnTo>
                    <a:pt x="943" y="1193"/>
                  </a:lnTo>
                  <a:lnTo>
                    <a:pt x="945" y="1213"/>
                  </a:lnTo>
                  <a:lnTo>
                    <a:pt x="940" y="1219"/>
                  </a:lnTo>
                  <a:lnTo>
                    <a:pt x="952" y="1222"/>
                  </a:lnTo>
                  <a:lnTo>
                    <a:pt x="959" y="1233"/>
                  </a:lnTo>
                  <a:lnTo>
                    <a:pt x="957" y="1255"/>
                  </a:lnTo>
                  <a:lnTo>
                    <a:pt x="949" y="1261"/>
                  </a:lnTo>
                  <a:lnTo>
                    <a:pt x="943" y="1256"/>
                  </a:lnTo>
                  <a:lnTo>
                    <a:pt x="945" y="1241"/>
                  </a:lnTo>
                  <a:lnTo>
                    <a:pt x="940" y="1236"/>
                  </a:lnTo>
                  <a:lnTo>
                    <a:pt x="937" y="1241"/>
                  </a:lnTo>
                  <a:lnTo>
                    <a:pt x="937" y="1253"/>
                  </a:lnTo>
                  <a:lnTo>
                    <a:pt x="933" y="1261"/>
                  </a:lnTo>
                  <a:lnTo>
                    <a:pt x="920" y="1256"/>
                  </a:lnTo>
                  <a:lnTo>
                    <a:pt x="904" y="1256"/>
                  </a:lnTo>
                  <a:lnTo>
                    <a:pt x="917" y="1250"/>
                  </a:lnTo>
                  <a:lnTo>
                    <a:pt x="917" y="1242"/>
                  </a:lnTo>
                  <a:lnTo>
                    <a:pt x="907" y="1239"/>
                  </a:lnTo>
                  <a:lnTo>
                    <a:pt x="896" y="1247"/>
                  </a:lnTo>
                  <a:lnTo>
                    <a:pt x="896" y="1253"/>
                  </a:lnTo>
                  <a:lnTo>
                    <a:pt x="885" y="1258"/>
                  </a:lnTo>
                  <a:lnTo>
                    <a:pt x="881" y="1256"/>
                  </a:lnTo>
                  <a:lnTo>
                    <a:pt x="875" y="1239"/>
                  </a:lnTo>
                  <a:lnTo>
                    <a:pt x="861" y="1233"/>
                  </a:lnTo>
                  <a:lnTo>
                    <a:pt x="871" y="1244"/>
                  </a:lnTo>
                  <a:lnTo>
                    <a:pt x="873" y="1256"/>
                  </a:lnTo>
                  <a:lnTo>
                    <a:pt x="862" y="1270"/>
                  </a:lnTo>
                  <a:lnTo>
                    <a:pt x="853" y="1273"/>
                  </a:lnTo>
                  <a:lnTo>
                    <a:pt x="841" y="1273"/>
                  </a:lnTo>
                  <a:lnTo>
                    <a:pt x="836" y="1285"/>
                  </a:lnTo>
                  <a:lnTo>
                    <a:pt x="826" y="1285"/>
                  </a:lnTo>
                  <a:lnTo>
                    <a:pt x="815" y="1276"/>
                  </a:lnTo>
                  <a:lnTo>
                    <a:pt x="812" y="1291"/>
                  </a:lnTo>
                  <a:lnTo>
                    <a:pt x="800" y="1297"/>
                  </a:lnTo>
                  <a:lnTo>
                    <a:pt x="786" y="1313"/>
                  </a:lnTo>
                  <a:lnTo>
                    <a:pt x="784" y="1328"/>
                  </a:lnTo>
                  <a:lnTo>
                    <a:pt x="775" y="1340"/>
                  </a:lnTo>
                  <a:lnTo>
                    <a:pt x="760" y="1366"/>
                  </a:lnTo>
                  <a:lnTo>
                    <a:pt x="757" y="1383"/>
                  </a:lnTo>
                  <a:lnTo>
                    <a:pt x="749" y="1398"/>
                  </a:lnTo>
                  <a:lnTo>
                    <a:pt x="714" y="1423"/>
                  </a:lnTo>
                  <a:lnTo>
                    <a:pt x="702" y="1436"/>
                  </a:lnTo>
                  <a:lnTo>
                    <a:pt x="696" y="1461"/>
                  </a:lnTo>
                  <a:lnTo>
                    <a:pt x="683" y="1484"/>
                  </a:lnTo>
                  <a:lnTo>
                    <a:pt x="667" y="1504"/>
                  </a:lnTo>
                  <a:lnTo>
                    <a:pt x="670" y="1507"/>
                  </a:lnTo>
                  <a:lnTo>
                    <a:pt x="667" y="1511"/>
                  </a:lnTo>
                  <a:lnTo>
                    <a:pt x="659" y="1516"/>
                  </a:lnTo>
                  <a:lnTo>
                    <a:pt x="673" y="1514"/>
                  </a:lnTo>
                  <a:lnTo>
                    <a:pt x="674" y="1519"/>
                  </a:lnTo>
                  <a:lnTo>
                    <a:pt x="667" y="1524"/>
                  </a:lnTo>
                  <a:lnTo>
                    <a:pt x="645" y="1524"/>
                  </a:lnTo>
                  <a:lnTo>
                    <a:pt x="622" y="1533"/>
                  </a:lnTo>
                  <a:lnTo>
                    <a:pt x="612" y="1550"/>
                  </a:lnTo>
                  <a:lnTo>
                    <a:pt x="605" y="1566"/>
                  </a:lnTo>
                  <a:lnTo>
                    <a:pt x="587" y="1574"/>
                  </a:lnTo>
                  <a:lnTo>
                    <a:pt x="590" y="1563"/>
                  </a:lnTo>
                  <a:lnTo>
                    <a:pt x="579" y="1556"/>
                  </a:lnTo>
                  <a:lnTo>
                    <a:pt x="584" y="1569"/>
                  </a:lnTo>
                  <a:lnTo>
                    <a:pt x="583" y="1577"/>
                  </a:lnTo>
                  <a:lnTo>
                    <a:pt x="567" y="1583"/>
                  </a:lnTo>
                  <a:lnTo>
                    <a:pt x="544" y="1603"/>
                  </a:lnTo>
                  <a:lnTo>
                    <a:pt x="515" y="1615"/>
                  </a:lnTo>
                  <a:lnTo>
                    <a:pt x="495" y="1618"/>
                  </a:lnTo>
                  <a:lnTo>
                    <a:pt x="483" y="1614"/>
                  </a:lnTo>
                  <a:lnTo>
                    <a:pt x="483" y="1606"/>
                  </a:lnTo>
                  <a:lnTo>
                    <a:pt x="462" y="1615"/>
                  </a:lnTo>
                  <a:lnTo>
                    <a:pt x="454" y="1614"/>
                  </a:lnTo>
                  <a:lnTo>
                    <a:pt x="469" y="1605"/>
                  </a:lnTo>
                  <a:lnTo>
                    <a:pt x="459" y="1597"/>
                  </a:lnTo>
                  <a:lnTo>
                    <a:pt x="443" y="1583"/>
                  </a:lnTo>
                  <a:lnTo>
                    <a:pt x="440" y="1568"/>
                  </a:lnTo>
                  <a:lnTo>
                    <a:pt x="434" y="1562"/>
                  </a:lnTo>
                  <a:lnTo>
                    <a:pt x="422" y="1562"/>
                  </a:lnTo>
                  <a:lnTo>
                    <a:pt x="413" y="1554"/>
                  </a:lnTo>
                  <a:lnTo>
                    <a:pt x="417" y="1550"/>
                  </a:lnTo>
                  <a:lnTo>
                    <a:pt x="413" y="1536"/>
                  </a:lnTo>
                  <a:lnTo>
                    <a:pt x="401" y="1530"/>
                  </a:lnTo>
                  <a:lnTo>
                    <a:pt x="391" y="1531"/>
                  </a:lnTo>
                  <a:lnTo>
                    <a:pt x="390" y="1540"/>
                  </a:lnTo>
                  <a:lnTo>
                    <a:pt x="384" y="1540"/>
                  </a:lnTo>
                  <a:lnTo>
                    <a:pt x="382" y="1536"/>
                  </a:lnTo>
                  <a:lnTo>
                    <a:pt x="361" y="1533"/>
                  </a:lnTo>
                  <a:lnTo>
                    <a:pt x="355" y="1530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71" name="Freeform 168"/>
            <p:cNvSpPr>
              <a:spLocks noChangeArrowheads="1"/>
            </p:cNvSpPr>
            <p:nvPr/>
          </p:nvSpPr>
          <p:spPr bwMode="auto">
            <a:xfrm>
              <a:off x="4238625" y="2235200"/>
              <a:ext cx="258763" cy="163513"/>
            </a:xfrm>
            <a:custGeom>
              <a:avLst/>
              <a:gdLst>
                <a:gd name="T0" fmla="*/ 261 w 719"/>
                <a:gd name="T1" fmla="*/ 446 h 455"/>
                <a:gd name="T2" fmla="*/ 247 w 719"/>
                <a:gd name="T3" fmla="*/ 412 h 455"/>
                <a:gd name="T4" fmla="*/ 348 w 719"/>
                <a:gd name="T5" fmla="*/ 432 h 455"/>
                <a:gd name="T6" fmla="*/ 389 w 719"/>
                <a:gd name="T7" fmla="*/ 415 h 455"/>
                <a:gd name="T8" fmla="*/ 440 w 719"/>
                <a:gd name="T9" fmla="*/ 391 h 455"/>
                <a:gd name="T10" fmla="*/ 487 w 719"/>
                <a:gd name="T11" fmla="*/ 374 h 455"/>
                <a:gd name="T12" fmla="*/ 547 w 719"/>
                <a:gd name="T13" fmla="*/ 343 h 455"/>
                <a:gd name="T14" fmla="*/ 606 w 719"/>
                <a:gd name="T15" fmla="*/ 290 h 455"/>
                <a:gd name="T16" fmla="*/ 651 w 719"/>
                <a:gd name="T17" fmla="*/ 287 h 455"/>
                <a:gd name="T18" fmla="*/ 657 w 719"/>
                <a:gd name="T19" fmla="*/ 241 h 455"/>
                <a:gd name="T20" fmla="*/ 690 w 719"/>
                <a:gd name="T21" fmla="*/ 229 h 455"/>
                <a:gd name="T22" fmla="*/ 697 w 719"/>
                <a:gd name="T23" fmla="*/ 168 h 455"/>
                <a:gd name="T24" fmla="*/ 661 w 719"/>
                <a:gd name="T25" fmla="*/ 148 h 455"/>
                <a:gd name="T26" fmla="*/ 639 w 719"/>
                <a:gd name="T27" fmla="*/ 110 h 455"/>
                <a:gd name="T28" fmla="*/ 642 w 719"/>
                <a:gd name="T29" fmla="*/ 74 h 455"/>
                <a:gd name="T30" fmla="*/ 645 w 719"/>
                <a:gd name="T31" fmla="*/ 29 h 455"/>
                <a:gd name="T32" fmla="*/ 600 w 719"/>
                <a:gd name="T33" fmla="*/ 59 h 455"/>
                <a:gd name="T34" fmla="*/ 577 w 719"/>
                <a:gd name="T35" fmla="*/ 12 h 455"/>
                <a:gd name="T36" fmla="*/ 539 w 719"/>
                <a:gd name="T37" fmla="*/ 41 h 455"/>
                <a:gd name="T38" fmla="*/ 492 w 719"/>
                <a:gd name="T39" fmla="*/ 41 h 455"/>
                <a:gd name="T40" fmla="*/ 431 w 719"/>
                <a:gd name="T41" fmla="*/ 52 h 455"/>
                <a:gd name="T42" fmla="*/ 405 w 719"/>
                <a:gd name="T43" fmla="*/ 145 h 455"/>
                <a:gd name="T44" fmla="*/ 391 w 719"/>
                <a:gd name="T45" fmla="*/ 50 h 455"/>
                <a:gd name="T46" fmla="*/ 331 w 719"/>
                <a:gd name="T47" fmla="*/ 114 h 455"/>
                <a:gd name="T48" fmla="*/ 291 w 719"/>
                <a:gd name="T49" fmla="*/ 42 h 455"/>
                <a:gd name="T50" fmla="*/ 272 w 719"/>
                <a:gd name="T51" fmla="*/ 146 h 455"/>
                <a:gd name="T52" fmla="*/ 224 w 719"/>
                <a:gd name="T53" fmla="*/ 162 h 455"/>
                <a:gd name="T54" fmla="*/ 215 w 719"/>
                <a:gd name="T55" fmla="*/ 134 h 455"/>
                <a:gd name="T56" fmla="*/ 207 w 719"/>
                <a:gd name="T57" fmla="*/ 99 h 455"/>
                <a:gd name="T58" fmla="*/ 203 w 719"/>
                <a:gd name="T59" fmla="*/ 47 h 455"/>
                <a:gd name="T60" fmla="*/ 157 w 719"/>
                <a:gd name="T61" fmla="*/ 1 h 455"/>
                <a:gd name="T62" fmla="*/ 107 w 719"/>
                <a:gd name="T63" fmla="*/ 18 h 455"/>
                <a:gd name="T64" fmla="*/ 152 w 719"/>
                <a:gd name="T65" fmla="*/ 21 h 455"/>
                <a:gd name="T66" fmla="*/ 140 w 719"/>
                <a:gd name="T67" fmla="*/ 44 h 455"/>
                <a:gd name="T68" fmla="*/ 128 w 719"/>
                <a:gd name="T69" fmla="*/ 53 h 455"/>
                <a:gd name="T70" fmla="*/ 84 w 719"/>
                <a:gd name="T71" fmla="*/ 27 h 455"/>
                <a:gd name="T72" fmla="*/ 58 w 719"/>
                <a:gd name="T73" fmla="*/ 41 h 455"/>
                <a:gd name="T74" fmla="*/ 62 w 719"/>
                <a:gd name="T75" fmla="*/ 70 h 455"/>
                <a:gd name="T76" fmla="*/ 64 w 719"/>
                <a:gd name="T77" fmla="*/ 100 h 455"/>
                <a:gd name="T78" fmla="*/ 26 w 719"/>
                <a:gd name="T79" fmla="*/ 96 h 455"/>
                <a:gd name="T80" fmla="*/ 7 w 719"/>
                <a:gd name="T81" fmla="*/ 107 h 455"/>
                <a:gd name="T82" fmla="*/ 59 w 719"/>
                <a:gd name="T83" fmla="*/ 131 h 455"/>
                <a:gd name="T84" fmla="*/ 99 w 719"/>
                <a:gd name="T85" fmla="*/ 128 h 455"/>
                <a:gd name="T86" fmla="*/ 136 w 719"/>
                <a:gd name="T87" fmla="*/ 119 h 455"/>
                <a:gd name="T88" fmla="*/ 152 w 719"/>
                <a:gd name="T89" fmla="*/ 142 h 455"/>
                <a:gd name="T90" fmla="*/ 169 w 719"/>
                <a:gd name="T91" fmla="*/ 152 h 455"/>
                <a:gd name="T92" fmla="*/ 148 w 719"/>
                <a:gd name="T93" fmla="*/ 185 h 455"/>
                <a:gd name="T94" fmla="*/ 168 w 719"/>
                <a:gd name="T95" fmla="*/ 194 h 455"/>
                <a:gd name="T96" fmla="*/ 107 w 719"/>
                <a:gd name="T97" fmla="*/ 194 h 455"/>
                <a:gd name="T98" fmla="*/ 87 w 719"/>
                <a:gd name="T99" fmla="*/ 204 h 455"/>
                <a:gd name="T100" fmla="*/ 22 w 719"/>
                <a:gd name="T101" fmla="*/ 204 h 455"/>
                <a:gd name="T102" fmla="*/ 53 w 719"/>
                <a:gd name="T103" fmla="*/ 232 h 455"/>
                <a:gd name="T104" fmla="*/ 114 w 719"/>
                <a:gd name="T105" fmla="*/ 253 h 455"/>
                <a:gd name="T106" fmla="*/ 162 w 719"/>
                <a:gd name="T107" fmla="*/ 267 h 455"/>
                <a:gd name="T108" fmla="*/ 171 w 719"/>
                <a:gd name="T109" fmla="*/ 290 h 455"/>
                <a:gd name="T110" fmla="*/ 154 w 719"/>
                <a:gd name="T111" fmla="*/ 314 h 455"/>
                <a:gd name="T112" fmla="*/ 111 w 719"/>
                <a:gd name="T113" fmla="*/ 339 h 455"/>
                <a:gd name="T114" fmla="*/ 90 w 719"/>
                <a:gd name="T115" fmla="*/ 345 h 455"/>
                <a:gd name="T116" fmla="*/ 114 w 719"/>
                <a:gd name="T117" fmla="*/ 374 h 455"/>
                <a:gd name="T118" fmla="*/ 201 w 719"/>
                <a:gd name="T119" fmla="*/ 37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9" h="455">
                  <a:moveTo>
                    <a:pt x="252" y="454"/>
                  </a:moveTo>
                  <a:lnTo>
                    <a:pt x="246" y="443"/>
                  </a:lnTo>
                  <a:lnTo>
                    <a:pt x="250" y="431"/>
                  </a:lnTo>
                  <a:lnTo>
                    <a:pt x="259" y="429"/>
                  </a:lnTo>
                  <a:lnTo>
                    <a:pt x="261" y="446"/>
                  </a:lnTo>
                  <a:lnTo>
                    <a:pt x="252" y="454"/>
                  </a:lnTo>
                  <a:close/>
                  <a:moveTo>
                    <a:pt x="214" y="383"/>
                  </a:moveTo>
                  <a:lnTo>
                    <a:pt x="230" y="377"/>
                  </a:lnTo>
                  <a:lnTo>
                    <a:pt x="229" y="394"/>
                  </a:lnTo>
                  <a:lnTo>
                    <a:pt x="247" y="412"/>
                  </a:lnTo>
                  <a:lnTo>
                    <a:pt x="259" y="418"/>
                  </a:lnTo>
                  <a:lnTo>
                    <a:pt x="273" y="408"/>
                  </a:lnTo>
                  <a:lnTo>
                    <a:pt x="288" y="409"/>
                  </a:lnTo>
                  <a:lnTo>
                    <a:pt x="314" y="434"/>
                  </a:lnTo>
                  <a:lnTo>
                    <a:pt x="348" y="432"/>
                  </a:lnTo>
                  <a:lnTo>
                    <a:pt x="362" y="438"/>
                  </a:lnTo>
                  <a:lnTo>
                    <a:pt x="383" y="431"/>
                  </a:lnTo>
                  <a:lnTo>
                    <a:pt x="380" y="414"/>
                  </a:lnTo>
                  <a:lnTo>
                    <a:pt x="385" y="406"/>
                  </a:lnTo>
                  <a:lnTo>
                    <a:pt x="389" y="415"/>
                  </a:lnTo>
                  <a:lnTo>
                    <a:pt x="408" y="420"/>
                  </a:lnTo>
                  <a:lnTo>
                    <a:pt x="424" y="403"/>
                  </a:lnTo>
                  <a:lnTo>
                    <a:pt x="426" y="383"/>
                  </a:lnTo>
                  <a:lnTo>
                    <a:pt x="447" y="382"/>
                  </a:lnTo>
                  <a:lnTo>
                    <a:pt x="440" y="391"/>
                  </a:lnTo>
                  <a:lnTo>
                    <a:pt x="446" y="399"/>
                  </a:lnTo>
                  <a:lnTo>
                    <a:pt x="452" y="391"/>
                  </a:lnTo>
                  <a:lnTo>
                    <a:pt x="464" y="388"/>
                  </a:lnTo>
                  <a:lnTo>
                    <a:pt x="480" y="369"/>
                  </a:lnTo>
                  <a:lnTo>
                    <a:pt x="487" y="374"/>
                  </a:lnTo>
                  <a:lnTo>
                    <a:pt x="492" y="373"/>
                  </a:lnTo>
                  <a:lnTo>
                    <a:pt x="505" y="373"/>
                  </a:lnTo>
                  <a:lnTo>
                    <a:pt x="505" y="377"/>
                  </a:lnTo>
                  <a:lnTo>
                    <a:pt x="512" y="373"/>
                  </a:lnTo>
                  <a:lnTo>
                    <a:pt x="547" y="343"/>
                  </a:lnTo>
                  <a:lnTo>
                    <a:pt x="559" y="325"/>
                  </a:lnTo>
                  <a:lnTo>
                    <a:pt x="599" y="317"/>
                  </a:lnTo>
                  <a:lnTo>
                    <a:pt x="608" y="308"/>
                  </a:lnTo>
                  <a:lnTo>
                    <a:pt x="603" y="301"/>
                  </a:lnTo>
                  <a:lnTo>
                    <a:pt x="606" y="290"/>
                  </a:lnTo>
                  <a:lnTo>
                    <a:pt x="613" y="290"/>
                  </a:lnTo>
                  <a:lnTo>
                    <a:pt x="617" y="302"/>
                  </a:lnTo>
                  <a:lnTo>
                    <a:pt x="637" y="310"/>
                  </a:lnTo>
                  <a:lnTo>
                    <a:pt x="649" y="296"/>
                  </a:lnTo>
                  <a:lnTo>
                    <a:pt x="651" y="287"/>
                  </a:lnTo>
                  <a:lnTo>
                    <a:pt x="646" y="281"/>
                  </a:lnTo>
                  <a:lnTo>
                    <a:pt x="648" y="270"/>
                  </a:lnTo>
                  <a:lnTo>
                    <a:pt x="657" y="269"/>
                  </a:lnTo>
                  <a:lnTo>
                    <a:pt x="649" y="249"/>
                  </a:lnTo>
                  <a:lnTo>
                    <a:pt x="657" y="241"/>
                  </a:lnTo>
                  <a:lnTo>
                    <a:pt x="671" y="249"/>
                  </a:lnTo>
                  <a:lnTo>
                    <a:pt x="674" y="262"/>
                  </a:lnTo>
                  <a:lnTo>
                    <a:pt x="686" y="259"/>
                  </a:lnTo>
                  <a:lnTo>
                    <a:pt x="695" y="243"/>
                  </a:lnTo>
                  <a:lnTo>
                    <a:pt x="690" y="229"/>
                  </a:lnTo>
                  <a:lnTo>
                    <a:pt x="677" y="214"/>
                  </a:lnTo>
                  <a:lnTo>
                    <a:pt x="675" y="197"/>
                  </a:lnTo>
                  <a:lnTo>
                    <a:pt x="684" y="189"/>
                  </a:lnTo>
                  <a:lnTo>
                    <a:pt x="683" y="175"/>
                  </a:lnTo>
                  <a:lnTo>
                    <a:pt x="697" y="168"/>
                  </a:lnTo>
                  <a:lnTo>
                    <a:pt x="710" y="168"/>
                  </a:lnTo>
                  <a:lnTo>
                    <a:pt x="718" y="157"/>
                  </a:lnTo>
                  <a:lnTo>
                    <a:pt x="704" y="143"/>
                  </a:lnTo>
                  <a:lnTo>
                    <a:pt x="672" y="140"/>
                  </a:lnTo>
                  <a:lnTo>
                    <a:pt x="661" y="148"/>
                  </a:lnTo>
                  <a:lnTo>
                    <a:pt x="671" y="134"/>
                  </a:lnTo>
                  <a:lnTo>
                    <a:pt x="668" y="122"/>
                  </a:lnTo>
                  <a:lnTo>
                    <a:pt x="649" y="120"/>
                  </a:lnTo>
                  <a:lnTo>
                    <a:pt x="645" y="125"/>
                  </a:lnTo>
                  <a:lnTo>
                    <a:pt x="639" y="110"/>
                  </a:lnTo>
                  <a:lnTo>
                    <a:pt x="651" y="96"/>
                  </a:lnTo>
                  <a:lnTo>
                    <a:pt x="663" y="91"/>
                  </a:lnTo>
                  <a:lnTo>
                    <a:pt x="660" y="70"/>
                  </a:lnTo>
                  <a:lnTo>
                    <a:pt x="652" y="65"/>
                  </a:lnTo>
                  <a:lnTo>
                    <a:pt x="642" y="74"/>
                  </a:lnTo>
                  <a:lnTo>
                    <a:pt x="628" y="68"/>
                  </a:lnTo>
                  <a:lnTo>
                    <a:pt x="622" y="53"/>
                  </a:lnTo>
                  <a:lnTo>
                    <a:pt x="635" y="47"/>
                  </a:lnTo>
                  <a:lnTo>
                    <a:pt x="639" y="35"/>
                  </a:lnTo>
                  <a:lnTo>
                    <a:pt x="645" y="29"/>
                  </a:lnTo>
                  <a:lnTo>
                    <a:pt x="660" y="26"/>
                  </a:lnTo>
                  <a:lnTo>
                    <a:pt x="645" y="18"/>
                  </a:lnTo>
                  <a:lnTo>
                    <a:pt x="631" y="21"/>
                  </a:lnTo>
                  <a:lnTo>
                    <a:pt x="606" y="45"/>
                  </a:lnTo>
                  <a:lnTo>
                    <a:pt x="600" y="59"/>
                  </a:lnTo>
                  <a:lnTo>
                    <a:pt x="591" y="61"/>
                  </a:lnTo>
                  <a:lnTo>
                    <a:pt x="580" y="44"/>
                  </a:lnTo>
                  <a:lnTo>
                    <a:pt x="587" y="35"/>
                  </a:lnTo>
                  <a:lnTo>
                    <a:pt x="579" y="27"/>
                  </a:lnTo>
                  <a:lnTo>
                    <a:pt x="577" y="12"/>
                  </a:lnTo>
                  <a:lnTo>
                    <a:pt x="562" y="9"/>
                  </a:lnTo>
                  <a:lnTo>
                    <a:pt x="550" y="16"/>
                  </a:lnTo>
                  <a:lnTo>
                    <a:pt x="539" y="12"/>
                  </a:lnTo>
                  <a:lnTo>
                    <a:pt x="532" y="26"/>
                  </a:lnTo>
                  <a:lnTo>
                    <a:pt x="539" y="41"/>
                  </a:lnTo>
                  <a:lnTo>
                    <a:pt x="533" y="52"/>
                  </a:lnTo>
                  <a:lnTo>
                    <a:pt x="516" y="53"/>
                  </a:lnTo>
                  <a:lnTo>
                    <a:pt x="501" y="61"/>
                  </a:lnTo>
                  <a:lnTo>
                    <a:pt x="501" y="47"/>
                  </a:lnTo>
                  <a:lnTo>
                    <a:pt x="492" y="41"/>
                  </a:lnTo>
                  <a:lnTo>
                    <a:pt x="483" y="55"/>
                  </a:lnTo>
                  <a:lnTo>
                    <a:pt x="473" y="76"/>
                  </a:lnTo>
                  <a:lnTo>
                    <a:pt x="458" y="74"/>
                  </a:lnTo>
                  <a:lnTo>
                    <a:pt x="443" y="48"/>
                  </a:lnTo>
                  <a:lnTo>
                    <a:pt x="431" y="52"/>
                  </a:lnTo>
                  <a:lnTo>
                    <a:pt x="426" y="47"/>
                  </a:lnTo>
                  <a:lnTo>
                    <a:pt x="414" y="48"/>
                  </a:lnTo>
                  <a:lnTo>
                    <a:pt x="408" y="76"/>
                  </a:lnTo>
                  <a:lnTo>
                    <a:pt x="423" y="103"/>
                  </a:lnTo>
                  <a:lnTo>
                    <a:pt x="405" y="145"/>
                  </a:lnTo>
                  <a:lnTo>
                    <a:pt x="412" y="110"/>
                  </a:lnTo>
                  <a:lnTo>
                    <a:pt x="395" y="87"/>
                  </a:lnTo>
                  <a:lnTo>
                    <a:pt x="395" y="73"/>
                  </a:lnTo>
                  <a:lnTo>
                    <a:pt x="389" y="67"/>
                  </a:lnTo>
                  <a:lnTo>
                    <a:pt x="391" y="50"/>
                  </a:lnTo>
                  <a:lnTo>
                    <a:pt x="374" y="41"/>
                  </a:lnTo>
                  <a:lnTo>
                    <a:pt x="343" y="61"/>
                  </a:lnTo>
                  <a:lnTo>
                    <a:pt x="339" y="79"/>
                  </a:lnTo>
                  <a:lnTo>
                    <a:pt x="345" y="91"/>
                  </a:lnTo>
                  <a:lnTo>
                    <a:pt x="331" y="114"/>
                  </a:lnTo>
                  <a:lnTo>
                    <a:pt x="318" y="114"/>
                  </a:lnTo>
                  <a:lnTo>
                    <a:pt x="316" y="90"/>
                  </a:lnTo>
                  <a:lnTo>
                    <a:pt x="305" y="85"/>
                  </a:lnTo>
                  <a:lnTo>
                    <a:pt x="302" y="52"/>
                  </a:lnTo>
                  <a:lnTo>
                    <a:pt x="291" y="42"/>
                  </a:lnTo>
                  <a:lnTo>
                    <a:pt x="272" y="59"/>
                  </a:lnTo>
                  <a:lnTo>
                    <a:pt x="275" y="97"/>
                  </a:lnTo>
                  <a:lnTo>
                    <a:pt x="282" y="108"/>
                  </a:lnTo>
                  <a:lnTo>
                    <a:pt x="282" y="134"/>
                  </a:lnTo>
                  <a:lnTo>
                    <a:pt x="272" y="146"/>
                  </a:lnTo>
                  <a:lnTo>
                    <a:pt x="258" y="146"/>
                  </a:lnTo>
                  <a:lnTo>
                    <a:pt x="258" y="128"/>
                  </a:lnTo>
                  <a:lnTo>
                    <a:pt x="241" y="136"/>
                  </a:lnTo>
                  <a:lnTo>
                    <a:pt x="235" y="155"/>
                  </a:lnTo>
                  <a:lnTo>
                    <a:pt x="224" y="162"/>
                  </a:lnTo>
                  <a:lnTo>
                    <a:pt x="224" y="188"/>
                  </a:lnTo>
                  <a:lnTo>
                    <a:pt x="212" y="162"/>
                  </a:lnTo>
                  <a:lnTo>
                    <a:pt x="201" y="162"/>
                  </a:lnTo>
                  <a:lnTo>
                    <a:pt x="203" y="149"/>
                  </a:lnTo>
                  <a:lnTo>
                    <a:pt x="215" y="134"/>
                  </a:lnTo>
                  <a:lnTo>
                    <a:pt x="215" y="122"/>
                  </a:lnTo>
                  <a:lnTo>
                    <a:pt x="197" y="122"/>
                  </a:lnTo>
                  <a:lnTo>
                    <a:pt x="204" y="111"/>
                  </a:lnTo>
                  <a:lnTo>
                    <a:pt x="195" y="91"/>
                  </a:lnTo>
                  <a:lnTo>
                    <a:pt x="207" y="99"/>
                  </a:lnTo>
                  <a:lnTo>
                    <a:pt x="220" y="87"/>
                  </a:lnTo>
                  <a:lnTo>
                    <a:pt x="217" y="78"/>
                  </a:lnTo>
                  <a:lnTo>
                    <a:pt x="201" y="70"/>
                  </a:lnTo>
                  <a:lnTo>
                    <a:pt x="215" y="59"/>
                  </a:lnTo>
                  <a:lnTo>
                    <a:pt x="203" y="47"/>
                  </a:lnTo>
                  <a:lnTo>
                    <a:pt x="194" y="53"/>
                  </a:lnTo>
                  <a:lnTo>
                    <a:pt x="186" y="41"/>
                  </a:lnTo>
                  <a:lnTo>
                    <a:pt x="166" y="30"/>
                  </a:lnTo>
                  <a:lnTo>
                    <a:pt x="166" y="16"/>
                  </a:lnTo>
                  <a:lnTo>
                    <a:pt x="157" y="1"/>
                  </a:lnTo>
                  <a:lnTo>
                    <a:pt x="143" y="4"/>
                  </a:lnTo>
                  <a:lnTo>
                    <a:pt x="125" y="0"/>
                  </a:lnTo>
                  <a:lnTo>
                    <a:pt x="102" y="1"/>
                  </a:lnTo>
                  <a:lnTo>
                    <a:pt x="99" y="7"/>
                  </a:lnTo>
                  <a:lnTo>
                    <a:pt x="107" y="18"/>
                  </a:lnTo>
                  <a:lnTo>
                    <a:pt x="116" y="16"/>
                  </a:lnTo>
                  <a:lnTo>
                    <a:pt x="117" y="10"/>
                  </a:lnTo>
                  <a:lnTo>
                    <a:pt x="129" y="10"/>
                  </a:lnTo>
                  <a:lnTo>
                    <a:pt x="139" y="16"/>
                  </a:lnTo>
                  <a:lnTo>
                    <a:pt x="152" y="21"/>
                  </a:lnTo>
                  <a:lnTo>
                    <a:pt x="145" y="29"/>
                  </a:lnTo>
                  <a:lnTo>
                    <a:pt x="131" y="24"/>
                  </a:lnTo>
                  <a:lnTo>
                    <a:pt x="116" y="24"/>
                  </a:lnTo>
                  <a:lnTo>
                    <a:pt x="119" y="30"/>
                  </a:lnTo>
                  <a:lnTo>
                    <a:pt x="140" y="44"/>
                  </a:lnTo>
                  <a:lnTo>
                    <a:pt x="155" y="62"/>
                  </a:lnTo>
                  <a:lnTo>
                    <a:pt x="151" y="74"/>
                  </a:lnTo>
                  <a:lnTo>
                    <a:pt x="145" y="74"/>
                  </a:lnTo>
                  <a:lnTo>
                    <a:pt x="145" y="65"/>
                  </a:lnTo>
                  <a:lnTo>
                    <a:pt x="128" y="53"/>
                  </a:lnTo>
                  <a:lnTo>
                    <a:pt x="116" y="64"/>
                  </a:lnTo>
                  <a:lnTo>
                    <a:pt x="107" y="61"/>
                  </a:lnTo>
                  <a:lnTo>
                    <a:pt x="111" y="52"/>
                  </a:lnTo>
                  <a:lnTo>
                    <a:pt x="99" y="35"/>
                  </a:lnTo>
                  <a:lnTo>
                    <a:pt x="84" y="27"/>
                  </a:lnTo>
                  <a:lnTo>
                    <a:pt x="71" y="35"/>
                  </a:lnTo>
                  <a:lnTo>
                    <a:pt x="82" y="50"/>
                  </a:lnTo>
                  <a:lnTo>
                    <a:pt x="79" y="58"/>
                  </a:lnTo>
                  <a:lnTo>
                    <a:pt x="70" y="44"/>
                  </a:lnTo>
                  <a:lnTo>
                    <a:pt x="58" y="41"/>
                  </a:lnTo>
                  <a:lnTo>
                    <a:pt x="53" y="50"/>
                  </a:lnTo>
                  <a:lnTo>
                    <a:pt x="62" y="62"/>
                  </a:lnTo>
                  <a:lnTo>
                    <a:pt x="71" y="67"/>
                  </a:lnTo>
                  <a:lnTo>
                    <a:pt x="77" y="76"/>
                  </a:lnTo>
                  <a:lnTo>
                    <a:pt x="62" y="70"/>
                  </a:lnTo>
                  <a:lnTo>
                    <a:pt x="48" y="76"/>
                  </a:lnTo>
                  <a:lnTo>
                    <a:pt x="56" y="88"/>
                  </a:lnTo>
                  <a:lnTo>
                    <a:pt x="77" y="94"/>
                  </a:lnTo>
                  <a:lnTo>
                    <a:pt x="68" y="96"/>
                  </a:lnTo>
                  <a:lnTo>
                    <a:pt x="64" y="100"/>
                  </a:lnTo>
                  <a:lnTo>
                    <a:pt x="67" y="110"/>
                  </a:lnTo>
                  <a:lnTo>
                    <a:pt x="62" y="110"/>
                  </a:lnTo>
                  <a:lnTo>
                    <a:pt x="39" y="90"/>
                  </a:lnTo>
                  <a:lnTo>
                    <a:pt x="32" y="88"/>
                  </a:lnTo>
                  <a:lnTo>
                    <a:pt x="26" y="96"/>
                  </a:lnTo>
                  <a:lnTo>
                    <a:pt x="35" y="114"/>
                  </a:lnTo>
                  <a:lnTo>
                    <a:pt x="41" y="125"/>
                  </a:lnTo>
                  <a:lnTo>
                    <a:pt x="35" y="128"/>
                  </a:lnTo>
                  <a:lnTo>
                    <a:pt x="21" y="110"/>
                  </a:lnTo>
                  <a:lnTo>
                    <a:pt x="7" y="107"/>
                  </a:lnTo>
                  <a:lnTo>
                    <a:pt x="0" y="122"/>
                  </a:lnTo>
                  <a:lnTo>
                    <a:pt x="16" y="128"/>
                  </a:lnTo>
                  <a:lnTo>
                    <a:pt x="30" y="143"/>
                  </a:lnTo>
                  <a:lnTo>
                    <a:pt x="50" y="148"/>
                  </a:lnTo>
                  <a:lnTo>
                    <a:pt x="59" y="131"/>
                  </a:lnTo>
                  <a:lnTo>
                    <a:pt x="77" y="126"/>
                  </a:lnTo>
                  <a:lnTo>
                    <a:pt x="85" y="113"/>
                  </a:lnTo>
                  <a:lnTo>
                    <a:pt x="90" y="120"/>
                  </a:lnTo>
                  <a:lnTo>
                    <a:pt x="90" y="128"/>
                  </a:lnTo>
                  <a:lnTo>
                    <a:pt x="99" y="128"/>
                  </a:lnTo>
                  <a:lnTo>
                    <a:pt x="110" y="122"/>
                  </a:lnTo>
                  <a:lnTo>
                    <a:pt x="113" y="137"/>
                  </a:lnTo>
                  <a:lnTo>
                    <a:pt x="119" y="137"/>
                  </a:lnTo>
                  <a:lnTo>
                    <a:pt x="131" y="128"/>
                  </a:lnTo>
                  <a:lnTo>
                    <a:pt x="136" y="119"/>
                  </a:lnTo>
                  <a:lnTo>
                    <a:pt x="137" y="136"/>
                  </a:lnTo>
                  <a:lnTo>
                    <a:pt x="142" y="134"/>
                  </a:lnTo>
                  <a:lnTo>
                    <a:pt x="159" y="122"/>
                  </a:lnTo>
                  <a:lnTo>
                    <a:pt x="157" y="129"/>
                  </a:lnTo>
                  <a:lnTo>
                    <a:pt x="152" y="142"/>
                  </a:lnTo>
                  <a:lnTo>
                    <a:pt x="160" y="146"/>
                  </a:lnTo>
                  <a:lnTo>
                    <a:pt x="171" y="139"/>
                  </a:lnTo>
                  <a:lnTo>
                    <a:pt x="188" y="148"/>
                  </a:lnTo>
                  <a:lnTo>
                    <a:pt x="178" y="152"/>
                  </a:lnTo>
                  <a:lnTo>
                    <a:pt x="169" y="152"/>
                  </a:lnTo>
                  <a:lnTo>
                    <a:pt x="157" y="160"/>
                  </a:lnTo>
                  <a:lnTo>
                    <a:pt x="145" y="162"/>
                  </a:lnTo>
                  <a:lnTo>
                    <a:pt x="123" y="171"/>
                  </a:lnTo>
                  <a:lnTo>
                    <a:pt x="122" y="177"/>
                  </a:lnTo>
                  <a:lnTo>
                    <a:pt x="148" y="185"/>
                  </a:lnTo>
                  <a:lnTo>
                    <a:pt x="163" y="181"/>
                  </a:lnTo>
                  <a:lnTo>
                    <a:pt x="169" y="172"/>
                  </a:lnTo>
                  <a:lnTo>
                    <a:pt x="178" y="168"/>
                  </a:lnTo>
                  <a:lnTo>
                    <a:pt x="177" y="181"/>
                  </a:lnTo>
                  <a:lnTo>
                    <a:pt x="168" y="194"/>
                  </a:lnTo>
                  <a:lnTo>
                    <a:pt x="140" y="197"/>
                  </a:lnTo>
                  <a:lnTo>
                    <a:pt x="131" y="195"/>
                  </a:lnTo>
                  <a:lnTo>
                    <a:pt x="119" y="207"/>
                  </a:lnTo>
                  <a:lnTo>
                    <a:pt x="111" y="198"/>
                  </a:lnTo>
                  <a:lnTo>
                    <a:pt x="107" y="194"/>
                  </a:lnTo>
                  <a:lnTo>
                    <a:pt x="107" y="188"/>
                  </a:lnTo>
                  <a:lnTo>
                    <a:pt x="99" y="185"/>
                  </a:lnTo>
                  <a:lnTo>
                    <a:pt x="96" y="189"/>
                  </a:lnTo>
                  <a:lnTo>
                    <a:pt x="99" y="195"/>
                  </a:lnTo>
                  <a:lnTo>
                    <a:pt x="87" y="204"/>
                  </a:lnTo>
                  <a:lnTo>
                    <a:pt x="76" y="200"/>
                  </a:lnTo>
                  <a:lnTo>
                    <a:pt x="64" y="200"/>
                  </a:lnTo>
                  <a:lnTo>
                    <a:pt x="48" y="207"/>
                  </a:lnTo>
                  <a:lnTo>
                    <a:pt x="33" y="201"/>
                  </a:lnTo>
                  <a:lnTo>
                    <a:pt x="22" y="204"/>
                  </a:lnTo>
                  <a:lnTo>
                    <a:pt x="15" y="204"/>
                  </a:lnTo>
                  <a:lnTo>
                    <a:pt x="26" y="221"/>
                  </a:lnTo>
                  <a:lnTo>
                    <a:pt x="32" y="236"/>
                  </a:lnTo>
                  <a:lnTo>
                    <a:pt x="53" y="238"/>
                  </a:lnTo>
                  <a:lnTo>
                    <a:pt x="53" y="232"/>
                  </a:lnTo>
                  <a:lnTo>
                    <a:pt x="79" y="240"/>
                  </a:lnTo>
                  <a:lnTo>
                    <a:pt x="110" y="236"/>
                  </a:lnTo>
                  <a:lnTo>
                    <a:pt x="126" y="238"/>
                  </a:lnTo>
                  <a:lnTo>
                    <a:pt x="125" y="246"/>
                  </a:lnTo>
                  <a:lnTo>
                    <a:pt x="114" y="253"/>
                  </a:lnTo>
                  <a:lnTo>
                    <a:pt x="114" y="261"/>
                  </a:lnTo>
                  <a:lnTo>
                    <a:pt x="129" y="272"/>
                  </a:lnTo>
                  <a:lnTo>
                    <a:pt x="133" y="282"/>
                  </a:lnTo>
                  <a:lnTo>
                    <a:pt x="142" y="281"/>
                  </a:lnTo>
                  <a:lnTo>
                    <a:pt x="162" y="267"/>
                  </a:lnTo>
                  <a:lnTo>
                    <a:pt x="159" y="276"/>
                  </a:lnTo>
                  <a:lnTo>
                    <a:pt x="145" y="287"/>
                  </a:lnTo>
                  <a:lnTo>
                    <a:pt x="137" y="299"/>
                  </a:lnTo>
                  <a:lnTo>
                    <a:pt x="149" y="308"/>
                  </a:lnTo>
                  <a:lnTo>
                    <a:pt x="171" y="290"/>
                  </a:lnTo>
                  <a:lnTo>
                    <a:pt x="188" y="296"/>
                  </a:lnTo>
                  <a:lnTo>
                    <a:pt x="192" y="305"/>
                  </a:lnTo>
                  <a:lnTo>
                    <a:pt x="181" y="299"/>
                  </a:lnTo>
                  <a:lnTo>
                    <a:pt x="166" y="304"/>
                  </a:lnTo>
                  <a:lnTo>
                    <a:pt x="154" y="314"/>
                  </a:lnTo>
                  <a:lnTo>
                    <a:pt x="139" y="314"/>
                  </a:lnTo>
                  <a:lnTo>
                    <a:pt x="139" y="325"/>
                  </a:lnTo>
                  <a:lnTo>
                    <a:pt x="131" y="336"/>
                  </a:lnTo>
                  <a:lnTo>
                    <a:pt x="122" y="333"/>
                  </a:lnTo>
                  <a:lnTo>
                    <a:pt x="111" y="339"/>
                  </a:lnTo>
                  <a:lnTo>
                    <a:pt x="107" y="328"/>
                  </a:lnTo>
                  <a:lnTo>
                    <a:pt x="93" y="319"/>
                  </a:lnTo>
                  <a:lnTo>
                    <a:pt x="93" y="327"/>
                  </a:lnTo>
                  <a:lnTo>
                    <a:pt x="87" y="327"/>
                  </a:lnTo>
                  <a:lnTo>
                    <a:pt x="90" y="345"/>
                  </a:lnTo>
                  <a:lnTo>
                    <a:pt x="97" y="350"/>
                  </a:lnTo>
                  <a:lnTo>
                    <a:pt x="93" y="354"/>
                  </a:lnTo>
                  <a:lnTo>
                    <a:pt x="90" y="380"/>
                  </a:lnTo>
                  <a:lnTo>
                    <a:pt x="110" y="380"/>
                  </a:lnTo>
                  <a:lnTo>
                    <a:pt x="114" y="374"/>
                  </a:lnTo>
                  <a:lnTo>
                    <a:pt x="126" y="382"/>
                  </a:lnTo>
                  <a:lnTo>
                    <a:pt x="154" y="385"/>
                  </a:lnTo>
                  <a:lnTo>
                    <a:pt x="172" y="369"/>
                  </a:lnTo>
                  <a:lnTo>
                    <a:pt x="189" y="379"/>
                  </a:lnTo>
                  <a:lnTo>
                    <a:pt x="201" y="371"/>
                  </a:lnTo>
                  <a:lnTo>
                    <a:pt x="204" y="380"/>
                  </a:lnTo>
                  <a:lnTo>
                    <a:pt x="214" y="383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72" name="Freeform 169"/>
            <p:cNvSpPr>
              <a:spLocks noChangeArrowheads="1"/>
            </p:cNvSpPr>
            <p:nvPr/>
          </p:nvSpPr>
          <p:spPr bwMode="auto">
            <a:xfrm>
              <a:off x="198438" y="3879850"/>
              <a:ext cx="155575" cy="114300"/>
            </a:xfrm>
            <a:custGeom>
              <a:avLst/>
              <a:gdLst>
                <a:gd name="T0" fmla="*/ 6 w 434"/>
                <a:gd name="T1" fmla="*/ 36 h 318"/>
                <a:gd name="T2" fmla="*/ 16 w 434"/>
                <a:gd name="T3" fmla="*/ 22 h 318"/>
                <a:gd name="T4" fmla="*/ 5 w 434"/>
                <a:gd name="T5" fmla="*/ 19 h 318"/>
                <a:gd name="T6" fmla="*/ 0 w 434"/>
                <a:gd name="T7" fmla="*/ 30 h 318"/>
                <a:gd name="T8" fmla="*/ 6 w 434"/>
                <a:gd name="T9" fmla="*/ 36 h 318"/>
                <a:gd name="T10" fmla="*/ 81 w 434"/>
                <a:gd name="T11" fmla="*/ 22 h 318"/>
                <a:gd name="T12" fmla="*/ 89 w 434"/>
                <a:gd name="T13" fmla="*/ 7 h 318"/>
                <a:gd name="T14" fmla="*/ 84 w 434"/>
                <a:gd name="T15" fmla="*/ 0 h 318"/>
                <a:gd name="T16" fmla="*/ 66 w 434"/>
                <a:gd name="T17" fmla="*/ 0 h 318"/>
                <a:gd name="T18" fmla="*/ 55 w 434"/>
                <a:gd name="T19" fmla="*/ 15 h 318"/>
                <a:gd name="T20" fmla="*/ 68 w 434"/>
                <a:gd name="T21" fmla="*/ 25 h 318"/>
                <a:gd name="T22" fmla="*/ 81 w 434"/>
                <a:gd name="T23" fmla="*/ 22 h 318"/>
                <a:gd name="T24" fmla="*/ 211 w 434"/>
                <a:gd name="T25" fmla="*/ 79 h 318"/>
                <a:gd name="T26" fmla="*/ 198 w 434"/>
                <a:gd name="T27" fmla="*/ 70 h 318"/>
                <a:gd name="T28" fmla="*/ 188 w 434"/>
                <a:gd name="T29" fmla="*/ 52 h 318"/>
                <a:gd name="T30" fmla="*/ 176 w 434"/>
                <a:gd name="T31" fmla="*/ 55 h 318"/>
                <a:gd name="T32" fmla="*/ 173 w 434"/>
                <a:gd name="T33" fmla="*/ 65 h 318"/>
                <a:gd name="T34" fmla="*/ 188 w 434"/>
                <a:gd name="T35" fmla="*/ 88 h 318"/>
                <a:gd name="T36" fmla="*/ 208 w 434"/>
                <a:gd name="T37" fmla="*/ 90 h 318"/>
                <a:gd name="T38" fmla="*/ 211 w 434"/>
                <a:gd name="T39" fmla="*/ 79 h 318"/>
                <a:gd name="T40" fmla="*/ 282 w 434"/>
                <a:gd name="T41" fmla="*/ 108 h 318"/>
                <a:gd name="T42" fmla="*/ 268 w 434"/>
                <a:gd name="T43" fmla="*/ 103 h 318"/>
                <a:gd name="T44" fmla="*/ 259 w 434"/>
                <a:gd name="T45" fmla="*/ 107 h 318"/>
                <a:gd name="T46" fmla="*/ 248 w 434"/>
                <a:gd name="T47" fmla="*/ 100 h 318"/>
                <a:gd name="T48" fmla="*/ 268 w 434"/>
                <a:gd name="T49" fmla="*/ 99 h 318"/>
                <a:gd name="T50" fmla="*/ 289 w 434"/>
                <a:gd name="T51" fmla="*/ 96 h 318"/>
                <a:gd name="T52" fmla="*/ 282 w 434"/>
                <a:gd name="T53" fmla="*/ 108 h 318"/>
                <a:gd name="T54" fmla="*/ 315 w 434"/>
                <a:gd name="T55" fmla="*/ 148 h 318"/>
                <a:gd name="T56" fmla="*/ 300 w 434"/>
                <a:gd name="T57" fmla="*/ 136 h 318"/>
                <a:gd name="T58" fmla="*/ 285 w 434"/>
                <a:gd name="T59" fmla="*/ 123 h 318"/>
                <a:gd name="T60" fmla="*/ 285 w 434"/>
                <a:gd name="T61" fmla="*/ 116 h 318"/>
                <a:gd name="T62" fmla="*/ 295 w 434"/>
                <a:gd name="T63" fmla="*/ 113 h 318"/>
                <a:gd name="T64" fmla="*/ 306 w 434"/>
                <a:gd name="T65" fmla="*/ 122 h 318"/>
                <a:gd name="T66" fmla="*/ 329 w 434"/>
                <a:gd name="T67" fmla="*/ 123 h 318"/>
                <a:gd name="T68" fmla="*/ 340 w 434"/>
                <a:gd name="T69" fmla="*/ 139 h 318"/>
                <a:gd name="T70" fmla="*/ 331 w 434"/>
                <a:gd name="T71" fmla="*/ 149 h 318"/>
                <a:gd name="T72" fmla="*/ 315 w 434"/>
                <a:gd name="T73" fmla="*/ 148 h 318"/>
                <a:gd name="T74" fmla="*/ 337 w 434"/>
                <a:gd name="T75" fmla="*/ 249 h 318"/>
                <a:gd name="T76" fmla="*/ 346 w 434"/>
                <a:gd name="T77" fmla="*/ 266 h 318"/>
                <a:gd name="T78" fmla="*/ 343 w 434"/>
                <a:gd name="T79" fmla="*/ 305 h 318"/>
                <a:gd name="T80" fmla="*/ 363 w 434"/>
                <a:gd name="T81" fmla="*/ 317 h 318"/>
                <a:gd name="T82" fmla="*/ 393 w 434"/>
                <a:gd name="T83" fmla="*/ 282 h 318"/>
                <a:gd name="T84" fmla="*/ 427 w 434"/>
                <a:gd name="T85" fmla="*/ 270 h 318"/>
                <a:gd name="T86" fmla="*/ 433 w 434"/>
                <a:gd name="T87" fmla="*/ 258 h 318"/>
                <a:gd name="T88" fmla="*/ 418 w 434"/>
                <a:gd name="T89" fmla="*/ 246 h 318"/>
                <a:gd name="T90" fmla="*/ 408 w 434"/>
                <a:gd name="T91" fmla="*/ 246 h 318"/>
                <a:gd name="T92" fmla="*/ 415 w 434"/>
                <a:gd name="T93" fmla="*/ 232 h 318"/>
                <a:gd name="T94" fmla="*/ 399 w 434"/>
                <a:gd name="T95" fmla="*/ 212 h 318"/>
                <a:gd name="T96" fmla="*/ 379 w 434"/>
                <a:gd name="T97" fmla="*/ 214 h 318"/>
                <a:gd name="T98" fmla="*/ 373 w 434"/>
                <a:gd name="T99" fmla="*/ 201 h 318"/>
                <a:gd name="T100" fmla="*/ 353 w 434"/>
                <a:gd name="T101" fmla="*/ 188 h 318"/>
                <a:gd name="T102" fmla="*/ 346 w 434"/>
                <a:gd name="T103" fmla="*/ 192 h 318"/>
                <a:gd name="T104" fmla="*/ 350 w 434"/>
                <a:gd name="T105" fmla="*/ 204 h 318"/>
                <a:gd name="T106" fmla="*/ 344 w 434"/>
                <a:gd name="T107" fmla="*/ 226 h 318"/>
                <a:gd name="T108" fmla="*/ 337 w 434"/>
                <a:gd name="T109" fmla="*/ 235 h 318"/>
                <a:gd name="T110" fmla="*/ 337 w 434"/>
                <a:gd name="T111" fmla="*/ 24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4" h="318">
                  <a:moveTo>
                    <a:pt x="6" y="36"/>
                  </a:moveTo>
                  <a:lnTo>
                    <a:pt x="16" y="22"/>
                  </a:lnTo>
                  <a:lnTo>
                    <a:pt x="5" y="19"/>
                  </a:lnTo>
                  <a:lnTo>
                    <a:pt x="0" y="30"/>
                  </a:lnTo>
                  <a:lnTo>
                    <a:pt x="6" y="36"/>
                  </a:lnTo>
                  <a:close/>
                  <a:moveTo>
                    <a:pt x="81" y="22"/>
                  </a:moveTo>
                  <a:lnTo>
                    <a:pt x="89" y="7"/>
                  </a:lnTo>
                  <a:lnTo>
                    <a:pt x="84" y="0"/>
                  </a:lnTo>
                  <a:lnTo>
                    <a:pt x="66" y="0"/>
                  </a:lnTo>
                  <a:lnTo>
                    <a:pt x="55" y="15"/>
                  </a:lnTo>
                  <a:lnTo>
                    <a:pt x="68" y="25"/>
                  </a:lnTo>
                  <a:lnTo>
                    <a:pt x="81" y="22"/>
                  </a:lnTo>
                  <a:close/>
                  <a:moveTo>
                    <a:pt x="211" y="79"/>
                  </a:moveTo>
                  <a:lnTo>
                    <a:pt x="198" y="70"/>
                  </a:lnTo>
                  <a:lnTo>
                    <a:pt x="188" y="52"/>
                  </a:lnTo>
                  <a:lnTo>
                    <a:pt x="176" y="55"/>
                  </a:lnTo>
                  <a:lnTo>
                    <a:pt x="173" y="65"/>
                  </a:lnTo>
                  <a:lnTo>
                    <a:pt x="188" y="88"/>
                  </a:lnTo>
                  <a:lnTo>
                    <a:pt x="208" y="90"/>
                  </a:lnTo>
                  <a:lnTo>
                    <a:pt x="211" y="79"/>
                  </a:lnTo>
                  <a:close/>
                  <a:moveTo>
                    <a:pt x="282" y="108"/>
                  </a:moveTo>
                  <a:lnTo>
                    <a:pt x="268" y="103"/>
                  </a:lnTo>
                  <a:lnTo>
                    <a:pt x="259" y="107"/>
                  </a:lnTo>
                  <a:lnTo>
                    <a:pt x="248" y="100"/>
                  </a:lnTo>
                  <a:lnTo>
                    <a:pt x="268" y="99"/>
                  </a:lnTo>
                  <a:lnTo>
                    <a:pt x="289" y="96"/>
                  </a:lnTo>
                  <a:lnTo>
                    <a:pt x="282" y="108"/>
                  </a:lnTo>
                  <a:close/>
                  <a:moveTo>
                    <a:pt x="315" y="148"/>
                  </a:moveTo>
                  <a:lnTo>
                    <a:pt x="300" y="136"/>
                  </a:lnTo>
                  <a:lnTo>
                    <a:pt x="285" y="123"/>
                  </a:lnTo>
                  <a:lnTo>
                    <a:pt x="285" y="116"/>
                  </a:lnTo>
                  <a:lnTo>
                    <a:pt x="295" y="113"/>
                  </a:lnTo>
                  <a:lnTo>
                    <a:pt x="306" y="122"/>
                  </a:lnTo>
                  <a:lnTo>
                    <a:pt x="329" y="123"/>
                  </a:lnTo>
                  <a:lnTo>
                    <a:pt x="340" y="139"/>
                  </a:lnTo>
                  <a:lnTo>
                    <a:pt x="331" y="149"/>
                  </a:lnTo>
                  <a:lnTo>
                    <a:pt x="315" y="148"/>
                  </a:lnTo>
                  <a:close/>
                  <a:moveTo>
                    <a:pt x="337" y="249"/>
                  </a:moveTo>
                  <a:lnTo>
                    <a:pt x="346" y="266"/>
                  </a:lnTo>
                  <a:lnTo>
                    <a:pt x="343" y="305"/>
                  </a:lnTo>
                  <a:lnTo>
                    <a:pt x="363" y="317"/>
                  </a:lnTo>
                  <a:lnTo>
                    <a:pt x="393" y="282"/>
                  </a:lnTo>
                  <a:lnTo>
                    <a:pt x="427" y="270"/>
                  </a:lnTo>
                  <a:lnTo>
                    <a:pt x="433" y="258"/>
                  </a:lnTo>
                  <a:lnTo>
                    <a:pt x="418" y="246"/>
                  </a:lnTo>
                  <a:lnTo>
                    <a:pt x="408" y="246"/>
                  </a:lnTo>
                  <a:lnTo>
                    <a:pt x="415" y="232"/>
                  </a:lnTo>
                  <a:lnTo>
                    <a:pt x="399" y="212"/>
                  </a:lnTo>
                  <a:lnTo>
                    <a:pt x="379" y="214"/>
                  </a:lnTo>
                  <a:lnTo>
                    <a:pt x="373" y="201"/>
                  </a:lnTo>
                  <a:lnTo>
                    <a:pt x="353" y="188"/>
                  </a:lnTo>
                  <a:lnTo>
                    <a:pt x="346" y="192"/>
                  </a:lnTo>
                  <a:lnTo>
                    <a:pt x="350" y="204"/>
                  </a:lnTo>
                  <a:lnTo>
                    <a:pt x="344" y="226"/>
                  </a:lnTo>
                  <a:lnTo>
                    <a:pt x="337" y="235"/>
                  </a:lnTo>
                  <a:lnTo>
                    <a:pt x="337" y="249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73" name="Freeform 170"/>
            <p:cNvSpPr>
              <a:spLocks noChangeArrowheads="1"/>
            </p:cNvSpPr>
            <p:nvPr/>
          </p:nvSpPr>
          <p:spPr bwMode="auto">
            <a:xfrm>
              <a:off x="2168525" y="4584700"/>
              <a:ext cx="61913" cy="38100"/>
            </a:xfrm>
            <a:custGeom>
              <a:avLst/>
              <a:gdLst>
                <a:gd name="T0" fmla="*/ 162 w 171"/>
                <a:gd name="T1" fmla="*/ 81 h 108"/>
                <a:gd name="T2" fmla="*/ 150 w 171"/>
                <a:gd name="T3" fmla="*/ 93 h 108"/>
                <a:gd name="T4" fmla="*/ 151 w 171"/>
                <a:gd name="T5" fmla="*/ 107 h 108"/>
                <a:gd name="T6" fmla="*/ 170 w 171"/>
                <a:gd name="T7" fmla="*/ 91 h 108"/>
                <a:gd name="T8" fmla="*/ 168 w 171"/>
                <a:gd name="T9" fmla="*/ 81 h 108"/>
                <a:gd name="T10" fmla="*/ 162 w 171"/>
                <a:gd name="T11" fmla="*/ 81 h 108"/>
                <a:gd name="T12" fmla="*/ 90 w 171"/>
                <a:gd name="T13" fmla="*/ 65 h 108"/>
                <a:gd name="T14" fmla="*/ 102 w 171"/>
                <a:gd name="T15" fmla="*/ 59 h 108"/>
                <a:gd name="T16" fmla="*/ 114 w 171"/>
                <a:gd name="T17" fmla="*/ 65 h 108"/>
                <a:gd name="T18" fmla="*/ 102 w 171"/>
                <a:gd name="T19" fmla="*/ 76 h 108"/>
                <a:gd name="T20" fmla="*/ 90 w 171"/>
                <a:gd name="T21" fmla="*/ 65 h 108"/>
                <a:gd name="T22" fmla="*/ 67 w 171"/>
                <a:gd name="T23" fmla="*/ 26 h 108"/>
                <a:gd name="T24" fmla="*/ 62 w 171"/>
                <a:gd name="T25" fmla="*/ 38 h 108"/>
                <a:gd name="T26" fmla="*/ 76 w 171"/>
                <a:gd name="T27" fmla="*/ 41 h 108"/>
                <a:gd name="T28" fmla="*/ 67 w 171"/>
                <a:gd name="T29" fmla="*/ 26 h 108"/>
                <a:gd name="T30" fmla="*/ 6 w 171"/>
                <a:gd name="T31" fmla="*/ 44 h 108"/>
                <a:gd name="T32" fmla="*/ 20 w 171"/>
                <a:gd name="T33" fmla="*/ 49 h 108"/>
                <a:gd name="T34" fmla="*/ 20 w 171"/>
                <a:gd name="T35" fmla="*/ 62 h 108"/>
                <a:gd name="T36" fmla="*/ 4 w 171"/>
                <a:gd name="T37" fmla="*/ 62 h 108"/>
                <a:gd name="T38" fmla="*/ 0 w 171"/>
                <a:gd name="T39" fmla="*/ 50 h 108"/>
                <a:gd name="T40" fmla="*/ 6 w 171"/>
                <a:gd name="T41" fmla="*/ 44 h 108"/>
                <a:gd name="T42" fmla="*/ 14 w 171"/>
                <a:gd name="T43" fmla="*/ 20 h 108"/>
                <a:gd name="T44" fmla="*/ 26 w 171"/>
                <a:gd name="T45" fmla="*/ 23 h 108"/>
                <a:gd name="T46" fmla="*/ 27 w 171"/>
                <a:gd name="T47" fmla="*/ 42 h 108"/>
                <a:gd name="T48" fmla="*/ 43 w 171"/>
                <a:gd name="T49" fmla="*/ 67 h 108"/>
                <a:gd name="T50" fmla="*/ 29 w 171"/>
                <a:gd name="T51" fmla="*/ 76 h 108"/>
                <a:gd name="T52" fmla="*/ 20 w 171"/>
                <a:gd name="T53" fmla="*/ 94 h 108"/>
                <a:gd name="T54" fmla="*/ 26 w 171"/>
                <a:gd name="T55" fmla="*/ 102 h 108"/>
                <a:gd name="T56" fmla="*/ 53 w 171"/>
                <a:gd name="T57" fmla="*/ 94 h 108"/>
                <a:gd name="T58" fmla="*/ 59 w 171"/>
                <a:gd name="T59" fmla="*/ 78 h 108"/>
                <a:gd name="T60" fmla="*/ 47 w 171"/>
                <a:gd name="T61" fmla="*/ 59 h 108"/>
                <a:gd name="T62" fmla="*/ 47 w 171"/>
                <a:gd name="T63" fmla="*/ 49 h 108"/>
                <a:gd name="T64" fmla="*/ 40 w 171"/>
                <a:gd name="T65" fmla="*/ 33 h 108"/>
                <a:gd name="T66" fmla="*/ 38 w 171"/>
                <a:gd name="T67" fmla="*/ 10 h 108"/>
                <a:gd name="T68" fmla="*/ 26 w 171"/>
                <a:gd name="T69" fmla="*/ 0 h 108"/>
                <a:gd name="T70" fmla="*/ 12 w 171"/>
                <a:gd name="T71" fmla="*/ 9 h 108"/>
                <a:gd name="T72" fmla="*/ 14 w 171"/>
                <a:gd name="T73" fmla="*/ 2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08">
                  <a:moveTo>
                    <a:pt x="162" y="81"/>
                  </a:moveTo>
                  <a:lnTo>
                    <a:pt x="150" y="93"/>
                  </a:lnTo>
                  <a:lnTo>
                    <a:pt x="151" y="107"/>
                  </a:lnTo>
                  <a:lnTo>
                    <a:pt x="170" y="91"/>
                  </a:lnTo>
                  <a:lnTo>
                    <a:pt x="168" y="81"/>
                  </a:lnTo>
                  <a:lnTo>
                    <a:pt x="162" y="81"/>
                  </a:lnTo>
                  <a:close/>
                  <a:moveTo>
                    <a:pt x="90" y="65"/>
                  </a:moveTo>
                  <a:lnTo>
                    <a:pt x="102" y="59"/>
                  </a:lnTo>
                  <a:lnTo>
                    <a:pt x="114" y="65"/>
                  </a:lnTo>
                  <a:lnTo>
                    <a:pt x="102" y="76"/>
                  </a:lnTo>
                  <a:lnTo>
                    <a:pt x="90" y="65"/>
                  </a:lnTo>
                  <a:close/>
                  <a:moveTo>
                    <a:pt x="67" y="26"/>
                  </a:moveTo>
                  <a:lnTo>
                    <a:pt x="62" y="38"/>
                  </a:lnTo>
                  <a:lnTo>
                    <a:pt x="76" y="41"/>
                  </a:lnTo>
                  <a:lnTo>
                    <a:pt x="67" y="26"/>
                  </a:lnTo>
                  <a:close/>
                  <a:moveTo>
                    <a:pt x="6" y="44"/>
                  </a:moveTo>
                  <a:lnTo>
                    <a:pt x="20" y="49"/>
                  </a:lnTo>
                  <a:lnTo>
                    <a:pt x="20" y="62"/>
                  </a:lnTo>
                  <a:lnTo>
                    <a:pt x="4" y="62"/>
                  </a:lnTo>
                  <a:lnTo>
                    <a:pt x="0" y="50"/>
                  </a:lnTo>
                  <a:lnTo>
                    <a:pt x="6" y="44"/>
                  </a:lnTo>
                  <a:close/>
                  <a:moveTo>
                    <a:pt x="14" y="20"/>
                  </a:moveTo>
                  <a:lnTo>
                    <a:pt x="26" y="23"/>
                  </a:lnTo>
                  <a:lnTo>
                    <a:pt x="27" y="42"/>
                  </a:lnTo>
                  <a:lnTo>
                    <a:pt x="43" y="67"/>
                  </a:lnTo>
                  <a:lnTo>
                    <a:pt x="29" y="76"/>
                  </a:lnTo>
                  <a:lnTo>
                    <a:pt x="20" y="94"/>
                  </a:lnTo>
                  <a:lnTo>
                    <a:pt x="26" y="102"/>
                  </a:lnTo>
                  <a:lnTo>
                    <a:pt x="53" y="94"/>
                  </a:lnTo>
                  <a:lnTo>
                    <a:pt x="59" y="78"/>
                  </a:lnTo>
                  <a:lnTo>
                    <a:pt x="47" y="59"/>
                  </a:lnTo>
                  <a:lnTo>
                    <a:pt x="47" y="49"/>
                  </a:lnTo>
                  <a:lnTo>
                    <a:pt x="40" y="33"/>
                  </a:lnTo>
                  <a:lnTo>
                    <a:pt x="38" y="10"/>
                  </a:lnTo>
                  <a:lnTo>
                    <a:pt x="26" y="0"/>
                  </a:lnTo>
                  <a:lnTo>
                    <a:pt x="12" y="9"/>
                  </a:lnTo>
                  <a:lnTo>
                    <a:pt x="14" y="20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74" name="Freeform 171"/>
            <p:cNvSpPr>
              <a:spLocks noChangeArrowheads="1"/>
            </p:cNvSpPr>
            <p:nvPr/>
          </p:nvSpPr>
          <p:spPr bwMode="auto">
            <a:xfrm>
              <a:off x="2963863" y="4030663"/>
              <a:ext cx="92075" cy="38100"/>
            </a:xfrm>
            <a:custGeom>
              <a:avLst/>
              <a:gdLst>
                <a:gd name="T0" fmla="*/ 229 w 255"/>
                <a:gd name="T1" fmla="*/ 84 h 106"/>
                <a:gd name="T2" fmla="*/ 254 w 255"/>
                <a:gd name="T3" fmla="*/ 99 h 106"/>
                <a:gd name="T4" fmla="*/ 237 w 255"/>
                <a:gd name="T5" fmla="*/ 105 h 106"/>
                <a:gd name="T6" fmla="*/ 229 w 255"/>
                <a:gd name="T7" fmla="*/ 98 h 106"/>
                <a:gd name="T8" fmla="*/ 229 w 255"/>
                <a:gd name="T9" fmla="*/ 84 h 106"/>
                <a:gd name="T10" fmla="*/ 242 w 255"/>
                <a:gd name="T11" fmla="*/ 37 h 106"/>
                <a:gd name="T12" fmla="*/ 229 w 255"/>
                <a:gd name="T13" fmla="*/ 52 h 106"/>
                <a:gd name="T14" fmla="*/ 245 w 255"/>
                <a:gd name="T15" fmla="*/ 64 h 106"/>
                <a:gd name="T16" fmla="*/ 248 w 255"/>
                <a:gd name="T17" fmla="*/ 50 h 106"/>
                <a:gd name="T18" fmla="*/ 242 w 255"/>
                <a:gd name="T19" fmla="*/ 37 h 106"/>
                <a:gd name="T20" fmla="*/ 162 w 255"/>
                <a:gd name="T21" fmla="*/ 63 h 106"/>
                <a:gd name="T22" fmla="*/ 152 w 255"/>
                <a:gd name="T23" fmla="*/ 72 h 106"/>
                <a:gd name="T24" fmla="*/ 159 w 255"/>
                <a:gd name="T25" fmla="*/ 84 h 106"/>
                <a:gd name="T26" fmla="*/ 177 w 255"/>
                <a:gd name="T27" fmla="*/ 86 h 106"/>
                <a:gd name="T28" fmla="*/ 162 w 255"/>
                <a:gd name="T29" fmla="*/ 63 h 106"/>
                <a:gd name="T30" fmla="*/ 124 w 255"/>
                <a:gd name="T31" fmla="*/ 11 h 106"/>
                <a:gd name="T32" fmla="*/ 138 w 255"/>
                <a:gd name="T33" fmla="*/ 0 h 106"/>
                <a:gd name="T34" fmla="*/ 159 w 255"/>
                <a:gd name="T35" fmla="*/ 0 h 106"/>
                <a:gd name="T36" fmla="*/ 147 w 255"/>
                <a:gd name="T37" fmla="*/ 14 h 106"/>
                <a:gd name="T38" fmla="*/ 145 w 255"/>
                <a:gd name="T39" fmla="*/ 32 h 106"/>
                <a:gd name="T40" fmla="*/ 127 w 255"/>
                <a:gd name="T41" fmla="*/ 18 h 106"/>
                <a:gd name="T42" fmla="*/ 124 w 255"/>
                <a:gd name="T43" fmla="*/ 11 h 106"/>
                <a:gd name="T44" fmla="*/ 17 w 255"/>
                <a:gd name="T45" fmla="*/ 35 h 106"/>
                <a:gd name="T46" fmla="*/ 26 w 255"/>
                <a:gd name="T47" fmla="*/ 44 h 106"/>
                <a:gd name="T48" fmla="*/ 0 w 255"/>
                <a:gd name="T49" fmla="*/ 47 h 106"/>
                <a:gd name="T50" fmla="*/ 17 w 255"/>
                <a:gd name="T51" fmla="*/ 3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5" h="106">
                  <a:moveTo>
                    <a:pt x="229" y="84"/>
                  </a:moveTo>
                  <a:lnTo>
                    <a:pt x="254" y="99"/>
                  </a:lnTo>
                  <a:lnTo>
                    <a:pt x="237" y="105"/>
                  </a:lnTo>
                  <a:lnTo>
                    <a:pt x="229" y="98"/>
                  </a:lnTo>
                  <a:lnTo>
                    <a:pt x="229" y="84"/>
                  </a:lnTo>
                  <a:close/>
                  <a:moveTo>
                    <a:pt x="242" y="37"/>
                  </a:moveTo>
                  <a:lnTo>
                    <a:pt x="229" y="52"/>
                  </a:lnTo>
                  <a:lnTo>
                    <a:pt x="245" y="64"/>
                  </a:lnTo>
                  <a:lnTo>
                    <a:pt x="248" y="50"/>
                  </a:lnTo>
                  <a:lnTo>
                    <a:pt x="242" y="37"/>
                  </a:lnTo>
                  <a:close/>
                  <a:moveTo>
                    <a:pt x="162" y="63"/>
                  </a:moveTo>
                  <a:lnTo>
                    <a:pt x="152" y="72"/>
                  </a:lnTo>
                  <a:lnTo>
                    <a:pt x="159" y="84"/>
                  </a:lnTo>
                  <a:lnTo>
                    <a:pt x="177" y="86"/>
                  </a:lnTo>
                  <a:lnTo>
                    <a:pt x="162" y="63"/>
                  </a:lnTo>
                  <a:close/>
                  <a:moveTo>
                    <a:pt x="124" y="11"/>
                  </a:moveTo>
                  <a:lnTo>
                    <a:pt x="138" y="0"/>
                  </a:lnTo>
                  <a:lnTo>
                    <a:pt x="159" y="0"/>
                  </a:lnTo>
                  <a:lnTo>
                    <a:pt x="147" y="14"/>
                  </a:lnTo>
                  <a:lnTo>
                    <a:pt x="145" y="32"/>
                  </a:lnTo>
                  <a:lnTo>
                    <a:pt x="127" y="18"/>
                  </a:lnTo>
                  <a:lnTo>
                    <a:pt x="124" y="11"/>
                  </a:lnTo>
                  <a:close/>
                  <a:moveTo>
                    <a:pt x="17" y="35"/>
                  </a:moveTo>
                  <a:lnTo>
                    <a:pt x="26" y="44"/>
                  </a:lnTo>
                  <a:lnTo>
                    <a:pt x="0" y="47"/>
                  </a:lnTo>
                  <a:lnTo>
                    <a:pt x="17" y="35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75" name="Freeform 172"/>
            <p:cNvSpPr>
              <a:spLocks noChangeArrowheads="1"/>
            </p:cNvSpPr>
            <p:nvPr/>
          </p:nvSpPr>
          <p:spPr bwMode="auto">
            <a:xfrm>
              <a:off x="2894013" y="4024313"/>
              <a:ext cx="63500" cy="20637"/>
            </a:xfrm>
            <a:custGeom>
              <a:avLst/>
              <a:gdLst>
                <a:gd name="T0" fmla="*/ 139 w 177"/>
                <a:gd name="T1" fmla="*/ 47 h 57"/>
                <a:gd name="T2" fmla="*/ 153 w 177"/>
                <a:gd name="T3" fmla="*/ 33 h 57"/>
                <a:gd name="T4" fmla="*/ 176 w 177"/>
                <a:gd name="T5" fmla="*/ 39 h 57"/>
                <a:gd name="T6" fmla="*/ 170 w 177"/>
                <a:gd name="T7" fmla="*/ 44 h 57"/>
                <a:gd name="T8" fmla="*/ 139 w 177"/>
                <a:gd name="T9" fmla="*/ 47 h 57"/>
                <a:gd name="T10" fmla="*/ 124 w 177"/>
                <a:gd name="T11" fmla="*/ 4 h 57"/>
                <a:gd name="T12" fmla="*/ 113 w 177"/>
                <a:gd name="T13" fmla="*/ 0 h 57"/>
                <a:gd name="T14" fmla="*/ 80 w 177"/>
                <a:gd name="T15" fmla="*/ 4 h 57"/>
                <a:gd name="T16" fmla="*/ 21 w 177"/>
                <a:gd name="T17" fmla="*/ 0 h 57"/>
                <a:gd name="T18" fmla="*/ 15 w 177"/>
                <a:gd name="T19" fmla="*/ 12 h 57"/>
                <a:gd name="T20" fmla="*/ 0 w 177"/>
                <a:gd name="T21" fmla="*/ 18 h 57"/>
                <a:gd name="T22" fmla="*/ 2 w 177"/>
                <a:gd name="T23" fmla="*/ 29 h 57"/>
                <a:gd name="T24" fmla="*/ 0 w 177"/>
                <a:gd name="T25" fmla="*/ 38 h 57"/>
                <a:gd name="T26" fmla="*/ 8 w 177"/>
                <a:gd name="T27" fmla="*/ 52 h 57"/>
                <a:gd name="T28" fmla="*/ 46 w 177"/>
                <a:gd name="T29" fmla="*/ 53 h 57"/>
                <a:gd name="T30" fmla="*/ 57 w 177"/>
                <a:gd name="T31" fmla="*/ 56 h 57"/>
                <a:gd name="T32" fmla="*/ 84 w 177"/>
                <a:gd name="T33" fmla="*/ 48 h 57"/>
                <a:gd name="T34" fmla="*/ 95 w 177"/>
                <a:gd name="T35" fmla="*/ 55 h 57"/>
                <a:gd name="T36" fmla="*/ 122 w 177"/>
                <a:gd name="T37" fmla="*/ 42 h 57"/>
                <a:gd name="T38" fmla="*/ 142 w 177"/>
                <a:gd name="T39" fmla="*/ 19 h 57"/>
                <a:gd name="T40" fmla="*/ 127 w 177"/>
                <a:gd name="T41" fmla="*/ 15 h 57"/>
                <a:gd name="T42" fmla="*/ 124 w 177"/>
                <a:gd name="T43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7" h="57">
                  <a:moveTo>
                    <a:pt x="139" y="47"/>
                  </a:moveTo>
                  <a:lnTo>
                    <a:pt x="153" y="33"/>
                  </a:lnTo>
                  <a:lnTo>
                    <a:pt x="176" y="39"/>
                  </a:lnTo>
                  <a:lnTo>
                    <a:pt x="170" y="44"/>
                  </a:lnTo>
                  <a:lnTo>
                    <a:pt x="139" y="47"/>
                  </a:lnTo>
                  <a:close/>
                  <a:moveTo>
                    <a:pt x="124" y="4"/>
                  </a:moveTo>
                  <a:lnTo>
                    <a:pt x="113" y="0"/>
                  </a:lnTo>
                  <a:lnTo>
                    <a:pt x="80" y="4"/>
                  </a:lnTo>
                  <a:lnTo>
                    <a:pt x="21" y="0"/>
                  </a:lnTo>
                  <a:lnTo>
                    <a:pt x="15" y="12"/>
                  </a:lnTo>
                  <a:lnTo>
                    <a:pt x="0" y="18"/>
                  </a:lnTo>
                  <a:lnTo>
                    <a:pt x="2" y="29"/>
                  </a:lnTo>
                  <a:lnTo>
                    <a:pt x="0" y="38"/>
                  </a:lnTo>
                  <a:lnTo>
                    <a:pt x="8" y="52"/>
                  </a:lnTo>
                  <a:lnTo>
                    <a:pt x="46" y="53"/>
                  </a:lnTo>
                  <a:lnTo>
                    <a:pt x="57" y="56"/>
                  </a:lnTo>
                  <a:lnTo>
                    <a:pt x="84" y="48"/>
                  </a:lnTo>
                  <a:lnTo>
                    <a:pt x="95" y="55"/>
                  </a:lnTo>
                  <a:lnTo>
                    <a:pt x="122" y="42"/>
                  </a:lnTo>
                  <a:lnTo>
                    <a:pt x="142" y="19"/>
                  </a:lnTo>
                  <a:lnTo>
                    <a:pt x="127" y="15"/>
                  </a:lnTo>
                  <a:lnTo>
                    <a:pt x="124" y="4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76" name="Freeform 173"/>
            <p:cNvSpPr>
              <a:spLocks noChangeArrowheads="1"/>
            </p:cNvSpPr>
            <p:nvPr/>
          </p:nvSpPr>
          <p:spPr bwMode="auto">
            <a:xfrm>
              <a:off x="2754313" y="3979863"/>
              <a:ext cx="112712" cy="74612"/>
            </a:xfrm>
            <a:custGeom>
              <a:avLst/>
              <a:gdLst>
                <a:gd name="T0" fmla="*/ 289 w 314"/>
                <a:gd name="T1" fmla="*/ 156 h 209"/>
                <a:gd name="T2" fmla="*/ 292 w 314"/>
                <a:gd name="T3" fmla="*/ 165 h 209"/>
                <a:gd name="T4" fmla="*/ 273 w 314"/>
                <a:gd name="T5" fmla="*/ 148 h 209"/>
                <a:gd name="T6" fmla="*/ 33 w 314"/>
                <a:gd name="T7" fmla="*/ 20 h 209"/>
                <a:gd name="T8" fmla="*/ 27 w 314"/>
                <a:gd name="T9" fmla="*/ 44 h 209"/>
                <a:gd name="T10" fmla="*/ 29 w 314"/>
                <a:gd name="T11" fmla="*/ 73 h 209"/>
                <a:gd name="T12" fmla="*/ 14 w 314"/>
                <a:gd name="T13" fmla="*/ 87 h 209"/>
                <a:gd name="T14" fmla="*/ 20 w 314"/>
                <a:gd name="T15" fmla="*/ 117 h 209"/>
                <a:gd name="T16" fmla="*/ 0 w 314"/>
                <a:gd name="T17" fmla="*/ 148 h 209"/>
                <a:gd name="T18" fmla="*/ 11 w 314"/>
                <a:gd name="T19" fmla="*/ 157 h 209"/>
                <a:gd name="T20" fmla="*/ 14 w 314"/>
                <a:gd name="T21" fmla="*/ 189 h 209"/>
                <a:gd name="T22" fmla="*/ 32 w 314"/>
                <a:gd name="T23" fmla="*/ 203 h 209"/>
                <a:gd name="T24" fmla="*/ 53 w 314"/>
                <a:gd name="T25" fmla="*/ 185 h 209"/>
                <a:gd name="T26" fmla="*/ 70 w 314"/>
                <a:gd name="T27" fmla="*/ 150 h 209"/>
                <a:gd name="T28" fmla="*/ 87 w 314"/>
                <a:gd name="T29" fmla="*/ 147 h 209"/>
                <a:gd name="T30" fmla="*/ 108 w 314"/>
                <a:gd name="T31" fmla="*/ 128 h 209"/>
                <a:gd name="T32" fmla="*/ 121 w 314"/>
                <a:gd name="T33" fmla="*/ 151 h 209"/>
                <a:gd name="T34" fmla="*/ 151 w 314"/>
                <a:gd name="T35" fmla="*/ 151 h 209"/>
                <a:gd name="T36" fmla="*/ 197 w 314"/>
                <a:gd name="T37" fmla="*/ 127 h 209"/>
                <a:gd name="T38" fmla="*/ 238 w 314"/>
                <a:gd name="T39" fmla="*/ 125 h 209"/>
                <a:gd name="T40" fmla="*/ 267 w 314"/>
                <a:gd name="T41" fmla="*/ 136 h 209"/>
                <a:gd name="T42" fmla="*/ 295 w 314"/>
                <a:gd name="T43" fmla="*/ 128 h 209"/>
                <a:gd name="T44" fmla="*/ 313 w 314"/>
                <a:gd name="T45" fmla="*/ 116 h 209"/>
                <a:gd name="T46" fmla="*/ 273 w 314"/>
                <a:gd name="T47" fmla="*/ 85 h 209"/>
                <a:gd name="T48" fmla="*/ 241 w 314"/>
                <a:gd name="T49" fmla="*/ 78 h 209"/>
                <a:gd name="T50" fmla="*/ 206 w 314"/>
                <a:gd name="T51" fmla="*/ 69 h 209"/>
                <a:gd name="T52" fmla="*/ 168 w 314"/>
                <a:gd name="T53" fmla="*/ 55 h 209"/>
                <a:gd name="T54" fmla="*/ 202 w 314"/>
                <a:gd name="T55" fmla="*/ 58 h 209"/>
                <a:gd name="T56" fmla="*/ 251 w 314"/>
                <a:gd name="T57" fmla="*/ 55 h 209"/>
                <a:gd name="T58" fmla="*/ 231 w 314"/>
                <a:gd name="T59" fmla="*/ 49 h 209"/>
                <a:gd name="T60" fmla="*/ 191 w 314"/>
                <a:gd name="T61" fmla="*/ 18 h 209"/>
                <a:gd name="T62" fmla="*/ 169 w 314"/>
                <a:gd name="T63" fmla="*/ 21 h 209"/>
                <a:gd name="T64" fmla="*/ 92 w 314"/>
                <a:gd name="T65" fmla="*/ 0 h 209"/>
                <a:gd name="T66" fmla="*/ 69 w 314"/>
                <a:gd name="T67" fmla="*/ 0 h 209"/>
                <a:gd name="T68" fmla="*/ 33 w 314"/>
                <a:gd name="T69" fmla="*/ 2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4" h="209">
                  <a:moveTo>
                    <a:pt x="280" y="145"/>
                  </a:moveTo>
                  <a:lnTo>
                    <a:pt x="289" y="156"/>
                  </a:lnTo>
                  <a:lnTo>
                    <a:pt x="301" y="157"/>
                  </a:lnTo>
                  <a:lnTo>
                    <a:pt x="292" y="165"/>
                  </a:lnTo>
                  <a:lnTo>
                    <a:pt x="280" y="159"/>
                  </a:lnTo>
                  <a:lnTo>
                    <a:pt x="273" y="148"/>
                  </a:lnTo>
                  <a:lnTo>
                    <a:pt x="280" y="145"/>
                  </a:lnTo>
                  <a:close/>
                  <a:moveTo>
                    <a:pt x="33" y="20"/>
                  </a:moveTo>
                  <a:lnTo>
                    <a:pt x="35" y="29"/>
                  </a:lnTo>
                  <a:lnTo>
                    <a:pt x="27" y="44"/>
                  </a:lnTo>
                  <a:lnTo>
                    <a:pt x="33" y="56"/>
                  </a:lnTo>
                  <a:lnTo>
                    <a:pt x="29" y="73"/>
                  </a:lnTo>
                  <a:lnTo>
                    <a:pt x="15" y="81"/>
                  </a:lnTo>
                  <a:lnTo>
                    <a:pt x="14" y="87"/>
                  </a:lnTo>
                  <a:lnTo>
                    <a:pt x="21" y="104"/>
                  </a:lnTo>
                  <a:lnTo>
                    <a:pt x="20" y="117"/>
                  </a:lnTo>
                  <a:lnTo>
                    <a:pt x="20" y="127"/>
                  </a:lnTo>
                  <a:lnTo>
                    <a:pt x="0" y="148"/>
                  </a:lnTo>
                  <a:lnTo>
                    <a:pt x="1" y="157"/>
                  </a:lnTo>
                  <a:lnTo>
                    <a:pt x="11" y="157"/>
                  </a:lnTo>
                  <a:lnTo>
                    <a:pt x="18" y="176"/>
                  </a:lnTo>
                  <a:lnTo>
                    <a:pt x="14" y="189"/>
                  </a:lnTo>
                  <a:lnTo>
                    <a:pt x="27" y="195"/>
                  </a:lnTo>
                  <a:lnTo>
                    <a:pt x="32" y="203"/>
                  </a:lnTo>
                  <a:lnTo>
                    <a:pt x="43" y="208"/>
                  </a:lnTo>
                  <a:lnTo>
                    <a:pt x="53" y="185"/>
                  </a:lnTo>
                  <a:lnTo>
                    <a:pt x="73" y="157"/>
                  </a:lnTo>
                  <a:lnTo>
                    <a:pt x="70" y="150"/>
                  </a:lnTo>
                  <a:lnTo>
                    <a:pt x="78" y="137"/>
                  </a:lnTo>
                  <a:lnTo>
                    <a:pt x="87" y="147"/>
                  </a:lnTo>
                  <a:lnTo>
                    <a:pt x="98" y="148"/>
                  </a:lnTo>
                  <a:lnTo>
                    <a:pt x="108" y="128"/>
                  </a:lnTo>
                  <a:lnTo>
                    <a:pt x="119" y="136"/>
                  </a:lnTo>
                  <a:lnTo>
                    <a:pt x="121" y="151"/>
                  </a:lnTo>
                  <a:lnTo>
                    <a:pt x="130" y="157"/>
                  </a:lnTo>
                  <a:lnTo>
                    <a:pt x="151" y="151"/>
                  </a:lnTo>
                  <a:lnTo>
                    <a:pt x="173" y="131"/>
                  </a:lnTo>
                  <a:lnTo>
                    <a:pt x="197" y="127"/>
                  </a:lnTo>
                  <a:lnTo>
                    <a:pt x="221" y="130"/>
                  </a:lnTo>
                  <a:lnTo>
                    <a:pt x="238" y="125"/>
                  </a:lnTo>
                  <a:lnTo>
                    <a:pt x="249" y="134"/>
                  </a:lnTo>
                  <a:lnTo>
                    <a:pt x="267" y="136"/>
                  </a:lnTo>
                  <a:lnTo>
                    <a:pt x="290" y="140"/>
                  </a:lnTo>
                  <a:lnTo>
                    <a:pt x="295" y="128"/>
                  </a:lnTo>
                  <a:lnTo>
                    <a:pt x="306" y="128"/>
                  </a:lnTo>
                  <a:lnTo>
                    <a:pt x="313" y="116"/>
                  </a:lnTo>
                  <a:lnTo>
                    <a:pt x="306" y="104"/>
                  </a:lnTo>
                  <a:lnTo>
                    <a:pt x="273" y="85"/>
                  </a:lnTo>
                  <a:lnTo>
                    <a:pt x="261" y="85"/>
                  </a:lnTo>
                  <a:lnTo>
                    <a:pt x="241" y="78"/>
                  </a:lnTo>
                  <a:lnTo>
                    <a:pt x="228" y="79"/>
                  </a:lnTo>
                  <a:lnTo>
                    <a:pt x="206" y="69"/>
                  </a:lnTo>
                  <a:lnTo>
                    <a:pt x="183" y="55"/>
                  </a:lnTo>
                  <a:lnTo>
                    <a:pt x="168" y="55"/>
                  </a:lnTo>
                  <a:lnTo>
                    <a:pt x="179" y="50"/>
                  </a:lnTo>
                  <a:lnTo>
                    <a:pt x="202" y="58"/>
                  </a:lnTo>
                  <a:lnTo>
                    <a:pt x="237" y="61"/>
                  </a:lnTo>
                  <a:lnTo>
                    <a:pt x="251" y="55"/>
                  </a:lnTo>
                  <a:lnTo>
                    <a:pt x="240" y="47"/>
                  </a:lnTo>
                  <a:lnTo>
                    <a:pt x="231" y="49"/>
                  </a:lnTo>
                  <a:lnTo>
                    <a:pt x="205" y="44"/>
                  </a:lnTo>
                  <a:lnTo>
                    <a:pt x="191" y="18"/>
                  </a:lnTo>
                  <a:lnTo>
                    <a:pt x="177" y="18"/>
                  </a:lnTo>
                  <a:lnTo>
                    <a:pt x="169" y="21"/>
                  </a:lnTo>
                  <a:lnTo>
                    <a:pt x="159" y="14"/>
                  </a:lnTo>
                  <a:lnTo>
                    <a:pt x="92" y="0"/>
                  </a:lnTo>
                  <a:lnTo>
                    <a:pt x="84" y="4"/>
                  </a:lnTo>
                  <a:lnTo>
                    <a:pt x="69" y="0"/>
                  </a:lnTo>
                  <a:lnTo>
                    <a:pt x="41" y="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77" name="Freeform 174"/>
            <p:cNvSpPr>
              <a:spLocks noChangeArrowheads="1"/>
            </p:cNvSpPr>
            <p:nvPr/>
          </p:nvSpPr>
          <p:spPr bwMode="auto">
            <a:xfrm>
              <a:off x="3371850" y="946150"/>
              <a:ext cx="1238250" cy="1589088"/>
            </a:xfrm>
            <a:custGeom>
              <a:avLst/>
              <a:gdLst>
                <a:gd name="T0" fmla="*/ 873 w 3439"/>
                <a:gd name="T1" fmla="*/ 4223 h 4415"/>
                <a:gd name="T2" fmla="*/ 639 w 3439"/>
                <a:gd name="T3" fmla="*/ 4080 h 4415"/>
                <a:gd name="T4" fmla="*/ 558 w 3439"/>
                <a:gd name="T5" fmla="*/ 3827 h 4415"/>
                <a:gd name="T6" fmla="*/ 572 w 3439"/>
                <a:gd name="T7" fmla="*/ 3677 h 4415"/>
                <a:gd name="T8" fmla="*/ 517 w 3439"/>
                <a:gd name="T9" fmla="*/ 3510 h 4415"/>
                <a:gd name="T10" fmla="*/ 508 w 3439"/>
                <a:gd name="T11" fmla="*/ 3341 h 4415"/>
                <a:gd name="T12" fmla="*/ 688 w 3439"/>
                <a:gd name="T13" fmla="*/ 3250 h 4415"/>
                <a:gd name="T14" fmla="*/ 701 w 3439"/>
                <a:gd name="T15" fmla="*/ 3165 h 4415"/>
                <a:gd name="T16" fmla="*/ 818 w 3439"/>
                <a:gd name="T17" fmla="*/ 2952 h 4415"/>
                <a:gd name="T18" fmla="*/ 801 w 3439"/>
                <a:gd name="T19" fmla="*/ 2763 h 4415"/>
                <a:gd name="T20" fmla="*/ 757 w 3439"/>
                <a:gd name="T21" fmla="*/ 2573 h 4415"/>
                <a:gd name="T22" fmla="*/ 679 w 3439"/>
                <a:gd name="T23" fmla="*/ 2463 h 4415"/>
                <a:gd name="T24" fmla="*/ 696 w 3439"/>
                <a:gd name="T25" fmla="*/ 2029 h 4415"/>
                <a:gd name="T26" fmla="*/ 299 w 3439"/>
                <a:gd name="T27" fmla="*/ 1618 h 4415"/>
                <a:gd name="T28" fmla="*/ 45 w 3439"/>
                <a:gd name="T29" fmla="*/ 1395 h 4415"/>
                <a:gd name="T30" fmla="*/ 135 w 3439"/>
                <a:gd name="T31" fmla="*/ 1234 h 4415"/>
                <a:gd name="T32" fmla="*/ 505 w 3439"/>
                <a:gd name="T33" fmla="*/ 957 h 4415"/>
                <a:gd name="T34" fmla="*/ 711 w 3439"/>
                <a:gd name="T35" fmla="*/ 589 h 4415"/>
                <a:gd name="T36" fmla="*/ 1110 w 3439"/>
                <a:gd name="T37" fmla="*/ 448 h 4415"/>
                <a:gd name="T38" fmla="*/ 1390 w 3439"/>
                <a:gd name="T39" fmla="*/ 500 h 4415"/>
                <a:gd name="T40" fmla="*/ 1772 w 3439"/>
                <a:gd name="T41" fmla="*/ 554 h 4415"/>
                <a:gd name="T42" fmla="*/ 2053 w 3439"/>
                <a:gd name="T43" fmla="*/ 383 h 4415"/>
                <a:gd name="T44" fmla="*/ 2197 w 3439"/>
                <a:gd name="T45" fmla="*/ 158 h 4415"/>
                <a:gd name="T46" fmla="*/ 2835 w 3439"/>
                <a:gd name="T47" fmla="*/ 152 h 4415"/>
                <a:gd name="T48" fmla="*/ 2454 w 3439"/>
                <a:gd name="T49" fmla="*/ 214 h 4415"/>
                <a:gd name="T50" fmla="*/ 2954 w 3439"/>
                <a:gd name="T51" fmla="*/ 323 h 4415"/>
                <a:gd name="T52" fmla="*/ 2492 w 3439"/>
                <a:gd name="T53" fmla="*/ 494 h 4415"/>
                <a:gd name="T54" fmla="*/ 2698 w 3439"/>
                <a:gd name="T55" fmla="*/ 678 h 4415"/>
                <a:gd name="T56" fmla="*/ 2818 w 3439"/>
                <a:gd name="T57" fmla="*/ 853 h 4415"/>
                <a:gd name="T58" fmla="*/ 3429 w 3439"/>
                <a:gd name="T59" fmla="*/ 806 h 4415"/>
                <a:gd name="T60" fmla="*/ 3174 w 3439"/>
                <a:gd name="T61" fmla="*/ 1061 h 4415"/>
                <a:gd name="T62" fmla="*/ 2890 w 3439"/>
                <a:gd name="T63" fmla="*/ 1523 h 4415"/>
                <a:gd name="T64" fmla="*/ 2900 w 3439"/>
                <a:gd name="T65" fmla="*/ 1792 h 4415"/>
                <a:gd name="T66" fmla="*/ 2836 w 3439"/>
                <a:gd name="T67" fmla="*/ 1980 h 4415"/>
                <a:gd name="T68" fmla="*/ 2775 w 3439"/>
                <a:gd name="T69" fmla="*/ 2165 h 4415"/>
                <a:gd name="T70" fmla="*/ 2778 w 3439"/>
                <a:gd name="T71" fmla="*/ 2368 h 4415"/>
                <a:gd name="T72" fmla="*/ 2527 w 3439"/>
                <a:gd name="T73" fmla="*/ 2429 h 4415"/>
                <a:gd name="T74" fmla="*/ 2388 w 3439"/>
                <a:gd name="T75" fmla="*/ 2566 h 4415"/>
                <a:gd name="T76" fmla="*/ 2647 w 3439"/>
                <a:gd name="T77" fmla="*/ 2815 h 4415"/>
                <a:gd name="T78" fmla="*/ 2471 w 3439"/>
                <a:gd name="T79" fmla="*/ 2822 h 4415"/>
                <a:gd name="T80" fmla="*/ 2293 w 3439"/>
                <a:gd name="T81" fmla="*/ 2900 h 4415"/>
                <a:gd name="T82" fmla="*/ 2624 w 3439"/>
                <a:gd name="T83" fmla="*/ 3041 h 4415"/>
                <a:gd name="T84" fmla="*/ 2222 w 3439"/>
                <a:gd name="T85" fmla="*/ 3261 h 4415"/>
                <a:gd name="T86" fmla="*/ 1876 w 3439"/>
                <a:gd name="T87" fmla="*/ 3386 h 4415"/>
                <a:gd name="T88" fmla="*/ 1561 w 3439"/>
                <a:gd name="T89" fmla="*/ 3613 h 4415"/>
                <a:gd name="T90" fmla="*/ 1307 w 3439"/>
                <a:gd name="T91" fmla="*/ 3779 h 4415"/>
                <a:gd name="T92" fmla="*/ 1162 w 3439"/>
                <a:gd name="T93" fmla="*/ 3949 h 4415"/>
                <a:gd name="T94" fmla="*/ 1063 w 3439"/>
                <a:gd name="T95" fmla="*/ 4189 h 4415"/>
                <a:gd name="T96" fmla="*/ 2272 w 3439"/>
                <a:gd name="T97" fmla="*/ 2954 h 4415"/>
                <a:gd name="T98" fmla="*/ 1234 w 3439"/>
                <a:gd name="T99" fmla="*/ 3929 h 4415"/>
                <a:gd name="T100" fmla="*/ 2312 w 3439"/>
                <a:gd name="T101" fmla="*/ 2891 h 4415"/>
                <a:gd name="T102" fmla="*/ 2700 w 3439"/>
                <a:gd name="T103" fmla="*/ 2550 h 4415"/>
                <a:gd name="T104" fmla="*/ 2824 w 3439"/>
                <a:gd name="T105" fmla="*/ 2176 h 4415"/>
                <a:gd name="T106" fmla="*/ 2816 w 3439"/>
                <a:gd name="T107" fmla="*/ 1870 h 4415"/>
                <a:gd name="T108" fmla="*/ 3165 w 3439"/>
                <a:gd name="T109" fmla="*/ 575 h 4415"/>
                <a:gd name="T110" fmla="*/ 1940 w 3439"/>
                <a:gd name="T111" fmla="*/ 205 h 4415"/>
                <a:gd name="T112" fmla="*/ 1543 w 3439"/>
                <a:gd name="T113" fmla="*/ 341 h 4415"/>
                <a:gd name="T114" fmla="*/ 679 w 3439"/>
                <a:gd name="T115" fmla="*/ 2023 h 4415"/>
                <a:gd name="T116" fmla="*/ 675 w 3439"/>
                <a:gd name="T117" fmla="*/ 2344 h 4415"/>
                <a:gd name="T118" fmla="*/ 959 w 3439"/>
                <a:gd name="T119" fmla="*/ 4414 h 4415"/>
                <a:gd name="T120" fmla="*/ 509 w 3439"/>
                <a:gd name="T121" fmla="*/ 3400 h 4415"/>
                <a:gd name="T122" fmla="*/ 723 w 3439"/>
                <a:gd name="T123" fmla="*/ 2630 h 4415"/>
                <a:gd name="T124" fmla="*/ 558 w 3439"/>
                <a:gd name="T125" fmla="*/ 2861 h 4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9" h="4415">
                  <a:moveTo>
                    <a:pt x="1020" y="4371"/>
                  </a:moveTo>
                  <a:lnTo>
                    <a:pt x="1020" y="4371"/>
                  </a:lnTo>
                  <a:cubicBezTo>
                    <a:pt x="983" y="4352"/>
                    <a:pt x="983" y="4352"/>
                    <a:pt x="983" y="4352"/>
                  </a:cubicBezTo>
                  <a:cubicBezTo>
                    <a:pt x="964" y="4351"/>
                    <a:pt x="964" y="4351"/>
                    <a:pt x="964" y="4351"/>
                  </a:cubicBezTo>
                  <a:cubicBezTo>
                    <a:pt x="962" y="4345"/>
                    <a:pt x="962" y="4345"/>
                    <a:pt x="962" y="4345"/>
                  </a:cubicBezTo>
                  <a:cubicBezTo>
                    <a:pt x="964" y="4333"/>
                    <a:pt x="964" y="4333"/>
                    <a:pt x="964" y="4333"/>
                  </a:cubicBezTo>
                  <a:cubicBezTo>
                    <a:pt x="968" y="4333"/>
                    <a:pt x="968" y="4333"/>
                    <a:pt x="968" y="4333"/>
                  </a:cubicBezTo>
                  <a:cubicBezTo>
                    <a:pt x="968" y="4325"/>
                    <a:pt x="968" y="4325"/>
                    <a:pt x="968" y="4325"/>
                  </a:cubicBezTo>
                  <a:cubicBezTo>
                    <a:pt x="960" y="4323"/>
                    <a:pt x="960" y="4323"/>
                    <a:pt x="960" y="4323"/>
                  </a:cubicBezTo>
                  <a:cubicBezTo>
                    <a:pt x="953" y="4333"/>
                    <a:pt x="953" y="4333"/>
                    <a:pt x="953" y="4333"/>
                  </a:cubicBezTo>
                  <a:cubicBezTo>
                    <a:pt x="948" y="4334"/>
                    <a:pt x="948" y="4334"/>
                    <a:pt x="948" y="4334"/>
                  </a:cubicBezTo>
                  <a:cubicBezTo>
                    <a:pt x="947" y="4356"/>
                    <a:pt x="947" y="4356"/>
                    <a:pt x="947" y="4356"/>
                  </a:cubicBezTo>
                  <a:cubicBezTo>
                    <a:pt x="936" y="4349"/>
                    <a:pt x="936" y="4349"/>
                    <a:pt x="936" y="4349"/>
                  </a:cubicBezTo>
                  <a:cubicBezTo>
                    <a:pt x="930" y="4349"/>
                    <a:pt x="930" y="4349"/>
                    <a:pt x="930" y="4349"/>
                  </a:cubicBezTo>
                  <a:cubicBezTo>
                    <a:pt x="928" y="4357"/>
                    <a:pt x="928" y="4357"/>
                    <a:pt x="928" y="4357"/>
                  </a:cubicBezTo>
                  <a:cubicBezTo>
                    <a:pt x="928" y="4369"/>
                    <a:pt x="928" y="4369"/>
                    <a:pt x="928" y="4369"/>
                  </a:cubicBezTo>
                  <a:cubicBezTo>
                    <a:pt x="922" y="4375"/>
                    <a:pt x="922" y="4375"/>
                    <a:pt x="922" y="4375"/>
                  </a:cubicBezTo>
                  <a:cubicBezTo>
                    <a:pt x="915" y="4371"/>
                    <a:pt x="915" y="4371"/>
                    <a:pt x="915" y="4371"/>
                  </a:cubicBezTo>
                  <a:cubicBezTo>
                    <a:pt x="918" y="4357"/>
                    <a:pt x="918" y="4357"/>
                    <a:pt x="918" y="4357"/>
                  </a:cubicBezTo>
                  <a:cubicBezTo>
                    <a:pt x="924" y="4346"/>
                    <a:pt x="924" y="4346"/>
                    <a:pt x="924" y="4346"/>
                  </a:cubicBezTo>
                  <a:cubicBezTo>
                    <a:pt x="922" y="4334"/>
                    <a:pt x="922" y="4334"/>
                    <a:pt x="922" y="4334"/>
                  </a:cubicBezTo>
                  <a:cubicBezTo>
                    <a:pt x="938" y="4313"/>
                    <a:pt x="938" y="4313"/>
                    <a:pt x="938" y="4313"/>
                  </a:cubicBezTo>
                  <a:cubicBezTo>
                    <a:pt x="934" y="4310"/>
                    <a:pt x="934" y="4310"/>
                    <a:pt x="934" y="4310"/>
                  </a:cubicBezTo>
                  <a:cubicBezTo>
                    <a:pt x="924" y="4317"/>
                    <a:pt x="924" y="4317"/>
                    <a:pt x="924" y="4317"/>
                  </a:cubicBezTo>
                  <a:cubicBezTo>
                    <a:pt x="913" y="4345"/>
                    <a:pt x="913" y="4345"/>
                    <a:pt x="913" y="4345"/>
                  </a:cubicBezTo>
                  <a:cubicBezTo>
                    <a:pt x="901" y="4357"/>
                    <a:pt x="901" y="4357"/>
                    <a:pt x="901" y="4357"/>
                  </a:cubicBezTo>
                  <a:cubicBezTo>
                    <a:pt x="895" y="4354"/>
                    <a:pt x="895" y="4354"/>
                    <a:pt x="895" y="4354"/>
                  </a:cubicBezTo>
                  <a:cubicBezTo>
                    <a:pt x="896" y="4343"/>
                    <a:pt x="896" y="4343"/>
                    <a:pt x="896" y="4343"/>
                  </a:cubicBezTo>
                  <a:cubicBezTo>
                    <a:pt x="912" y="4331"/>
                    <a:pt x="912" y="4331"/>
                    <a:pt x="912" y="4331"/>
                  </a:cubicBezTo>
                  <a:cubicBezTo>
                    <a:pt x="913" y="4314"/>
                    <a:pt x="913" y="4314"/>
                    <a:pt x="913" y="4314"/>
                  </a:cubicBezTo>
                  <a:cubicBezTo>
                    <a:pt x="922" y="4299"/>
                    <a:pt x="922" y="4299"/>
                    <a:pt x="922" y="4299"/>
                  </a:cubicBezTo>
                  <a:cubicBezTo>
                    <a:pt x="913" y="4302"/>
                    <a:pt x="913" y="4302"/>
                    <a:pt x="913" y="4302"/>
                  </a:cubicBezTo>
                  <a:cubicBezTo>
                    <a:pt x="907" y="4304"/>
                    <a:pt x="907" y="4304"/>
                    <a:pt x="907" y="4304"/>
                  </a:cubicBezTo>
                  <a:cubicBezTo>
                    <a:pt x="901" y="4316"/>
                    <a:pt x="901" y="4316"/>
                    <a:pt x="901" y="4316"/>
                  </a:cubicBezTo>
                  <a:cubicBezTo>
                    <a:pt x="889" y="4319"/>
                    <a:pt x="889" y="4319"/>
                    <a:pt x="889" y="4319"/>
                  </a:cubicBezTo>
                  <a:cubicBezTo>
                    <a:pt x="886" y="4313"/>
                    <a:pt x="886" y="4313"/>
                    <a:pt x="886" y="4313"/>
                  </a:cubicBezTo>
                  <a:cubicBezTo>
                    <a:pt x="890" y="4300"/>
                    <a:pt x="890" y="4300"/>
                    <a:pt x="890" y="4300"/>
                  </a:cubicBezTo>
                  <a:cubicBezTo>
                    <a:pt x="901" y="4291"/>
                    <a:pt x="901" y="4291"/>
                    <a:pt x="901" y="4291"/>
                  </a:cubicBezTo>
                  <a:cubicBezTo>
                    <a:pt x="898" y="4288"/>
                    <a:pt x="898" y="4288"/>
                    <a:pt x="898" y="4288"/>
                  </a:cubicBezTo>
                  <a:cubicBezTo>
                    <a:pt x="890" y="4290"/>
                    <a:pt x="890" y="4290"/>
                    <a:pt x="890" y="4290"/>
                  </a:cubicBezTo>
                  <a:cubicBezTo>
                    <a:pt x="886" y="4297"/>
                    <a:pt x="886" y="4297"/>
                    <a:pt x="886" y="4297"/>
                  </a:cubicBezTo>
                  <a:cubicBezTo>
                    <a:pt x="876" y="4304"/>
                    <a:pt x="876" y="4304"/>
                    <a:pt x="876" y="4304"/>
                  </a:cubicBezTo>
                  <a:cubicBezTo>
                    <a:pt x="872" y="4314"/>
                    <a:pt x="872" y="4314"/>
                    <a:pt x="872" y="4314"/>
                  </a:cubicBezTo>
                  <a:cubicBezTo>
                    <a:pt x="867" y="4300"/>
                    <a:pt x="867" y="4300"/>
                    <a:pt x="867" y="4300"/>
                  </a:cubicBezTo>
                  <a:cubicBezTo>
                    <a:pt x="866" y="4294"/>
                    <a:pt x="866" y="4294"/>
                    <a:pt x="866" y="4294"/>
                  </a:cubicBezTo>
                  <a:cubicBezTo>
                    <a:pt x="861" y="4294"/>
                    <a:pt x="861" y="4294"/>
                    <a:pt x="861" y="4294"/>
                  </a:cubicBezTo>
                  <a:cubicBezTo>
                    <a:pt x="852" y="4304"/>
                    <a:pt x="852" y="4304"/>
                    <a:pt x="852" y="4304"/>
                  </a:cubicBezTo>
                  <a:cubicBezTo>
                    <a:pt x="846" y="4304"/>
                    <a:pt x="846" y="4304"/>
                    <a:pt x="846" y="4304"/>
                  </a:cubicBezTo>
                  <a:cubicBezTo>
                    <a:pt x="849" y="4296"/>
                    <a:pt x="849" y="4296"/>
                    <a:pt x="849" y="4296"/>
                  </a:cubicBezTo>
                  <a:cubicBezTo>
                    <a:pt x="870" y="4279"/>
                    <a:pt x="870" y="4279"/>
                    <a:pt x="870" y="4279"/>
                  </a:cubicBezTo>
                  <a:cubicBezTo>
                    <a:pt x="872" y="4267"/>
                    <a:pt x="872" y="4267"/>
                    <a:pt x="872" y="4267"/>
                  </a:cubicBezTo>
                  <a:cubicBezTo>
                    <a:pt x="882" y="4264"/>
                    <a:pt x="882" y="4264"/>
                    <a:pt x="882" y="4264"/>
                  </a:cubicBezTo>
                  <a:cubicBezTo>
                    <a:pt x="898" y="4250"/>
                    <a:pt x="898" y="4250"/>
                    <a:pt x="898" y="4250"/>
                  </a:cubicBezTo>
                  <a:cubicBezTo>
                    <a:pt x="896" y="4247"/>
                    <a:pt x="896" y="4247"/>
                    <a:pt x="896" y="4247"/>
                  </a:cubicBezTo>
                  <a:cubicBezTo>
                    <a:pt x="879" y="4258"/>
                    <a:pt x="879" y="4258"/>
                    <a:pt x="879" y="4258"/>
                  </a:cubicBezTo>
                  <a:cubicBezTo>
                    <a:pt x="866" y="4264"/>
                    <a:pt x="866" y="4264"/>
                    <a:pt x="866" y="4264"/>
                  </a:cubicBezTo>
                  <a:cubicBezTo>
                    <a:pt x="861" y="4259"/>
                    <a:pt x="861" y="4259"/>
                    <a:pt x="861" y="4259"/>
                  </a:cubicBezTo>
                  <a:cubicBezTo>
                    <a:pt x="866" y="4256"/>
                    <a:pt x="866" y="4256"/>
                    <a:pt x="866" y="4256"/>
                  </a:cubicBezTo>
                  <a:cubicBezTo>
                    <a:pt x="879" y="4252"/>
                    <a:pt x="879" y="4252"/>
                    <a:pt x="879" y="4252"/>
                  </a:cubicBezTo>
                  <a:cubicBezTo>
                    <a:pt x="892" y="4242"/>
                    <a:pt x="892" y="4242"/>
                    <a:pt x="892" y="4242"/>
                  </a:cubicBezTo>
                  <a:cubicBezTo>
                    <a:pt x="904" y="4235"/>
                    <a:pt x="904" y="4235"/>
                    <a:pt x="904" y="4235"/>
                  </a:cubicBezTo>
                  <a:cubicBezTo>
                    <a:pt x="915" y="4230"/>
                    <a:pt x="915" y="4230"/>
                    <a:pt x="915" y="4230"/>
                  </a:cubicBezTo>
                  <a:cubicBezTo>
                    <a:pt x="916" y="4216"/>
                    <a:pt x="916" y="4216"/>
                    <a:pt x="916" y="4216"/>
                  </a:cubicBezTo>
                  <a:cubicBezTo>
                    <a:pt x="910" y="4207"/>
                    <a:pt x="910" y="4207"/>
                    <a:pt x="910" y="4207"/>
                  </a:cubicBezTo>
                  <a:cubicBezTo>
                    <a:pt x="904" y="4207"/>
                    <a:pt x="904" y="4207"/>
                    <a:pt x="904" y="4207"/>
                  </a:cubicBezTo>
                  <a:cubicBezTo>
                    <a:pt x="889" y="4227"/>
                    <a:pt x="889" y="4227"/>
                    <a:pt x="889" y="4227"/>
                  </a:cubicBezTo>
                  <a:cubicBezTo>
                    <a:pt x="864" y="4242"/>
                    <a:pt x="864" y="4242"/>
                    <a:pt x="864" y="4242"/>
                  </a:cubicBezTo>
                  <a:cubicBezTo>
                    <a:pt x="847" y="4248"/>
                    <a:pt x="847" y="4248"/>
                    <a:pt x="847" y="4248"/>
                  </a:cubicBezTo>
                  <a:cubicBezTo>
                    <a:pt x="844" y="4244"/>
                    <a:pt x="844" y="4244"/>
                    <a:pt x="844" y="4244"/>
                  </a:cubicBezTo>
                  <a:cubicBezTo>
                    <a:pt x="852" y="4238"/>
                    <a:pt x="852" y="4238"/>
                    <a:pt x="852" y="4238"/>
                  </a:cubicBezTo>
                  <a:cubicBezTo>
                    <a:pt x="861" y="4235"/>
                    <a:pt x="861" y="4235"/>
                    <a:pt x="861" y="4235"/>
                  </a:cubicBezTo>
                  <a:cubicBezTo>
                    <a:pt x="873" y="4223"/>
                    <a:pt x="873" y="4223"/>
                    <a:pt x="873" y="4223"/>
                  </a:cubicBezTo>
                  <a:cubicBezTo>
                    <a:pt x="875" y="4207"/>
                    <a:pt x="875" y="4207"/>
                    <a:pt x="875" y="4207"/>
                  </a:cubicBezTo>
                  <a:cubicBezTo>
                    <a:pt x="869" y="4195"/>
                    <a:pt x="869" y="4195"/>
                    <a:pt x="869" y="4195"/>
                  </a:cubicBezTo>
                  <a:cubicBezTo>
                    <a:pt x="861" y="4190"/>
                    <a:pt x="861" y="4190"/>
                    <a:pt x="861" y="4190"/>
                  </a:cubicBezTo>
                  <a:cubicBezTo>
                    <a:pt x="853" y="4195"/>
                    <a:pt x="853" y="4195"/>
                    <a:pt x="853" y="4195"/>
                  </a:cubicBezTo>
                  <a:cubicBezTo>
                    <a:pt x="853" y="4204"/>
                    <a:pt x="853" y="4204"/>
                    <a:pt x="853" y="4204"/>
                  </a:cubicBezTo>
                  <a:cubicBezTo>
                    <a:pt x="860" y="4210"/>
                    <a:pt x="860" y="4210"/>
                    <a:pt x="860" y="4210"/>
                  </a:cubicBezTo>
                  <a:cubicBezTo>
                    <a:pt x="858" y="4218"/>
                    <a:pt x="858" y="4218"/>
                    <a:pt x="858" y="4218"/>
                  </a:cubicBezTo>
                  <a:cubicBezTo>
                    <a:pt x="849" y="4226"/>
                    <a:pt x="849" y="4226"/>
                    <a:pt x="849" y="4226"/>
                  </a:cubicBezTo>
                  <a:cubicBezTo>
                    <a:pt x="840" y="4221"/>
                    <a:pt x="840" y="4221"/>
                    <a:pt x="840" y="4221"/>
                  </a:cubicBezTo>
                  <a:cubicBezTo>
                    <a:pt x="829" y="4224"/>
                    <a:pt x="829" y="4224"/>
                    <a:pt x="829" y="4224"/>
                  </a:cubicBezTo>
                  <a:cubicBezTo>
                    <a:pt x="818" y="4224"/>
                    <a:pt x="818" y="4224"/>
                    <a:pt x="818" y="4224"/>
                  </a:cubicBezTo>
                  <a:cubicBezTo>
                    <a:pt x="809" y="4229"/>
                    <a:pt x="809" y="4229"/>
                    <a:pt x="809" y="4229"/>
                  </a:cubicBezTo>
                  <a:cubicBezTo>
                    <a:pt x="803" y="4241"/>
                    <a:pt x="803" y="4241"/>
                    <a:pt x="803" y="4241"/>
                  </a:cubicBezTo>
                  <a:cubicBezTo>
                    <a:pt x="795" y="4244"/>
                    <a:pt x="795" y="4244"/>
                    <a:pt x="795" y="4244"/>
                  </a:cubicBezTo>
                  <a:cubicBezTo>
                    <a:pt x="786" y="4241"/>
                    <a:pt x="786" y="4241"/>
                    <a:pt x="786" y="4241"/>
                  </a:cubicBezTo>
                  <a:cubicBezTo>
                    <a:pt x="780" y="4235"/>
                    <a:pt x="780" y="4235"/>
                    <a:pt x="780" y="4235"/>
                  </a:cubicBezTo>
                  <a:cubicBezTo>
                    <a:pt x="766" y="4236"/>
                    <a:pt x="766" y="4236"/>
                    <a:pt x="766" y="4236"/>
                  </a:cubicBezTo>
                  <a:cubicBezTo>
                    <a:pt x="757" y="4245"/>
                    <a:pt x="757" y="4245"/>
                    <a:pt x="757" y="4245"/>
                  </a:cubicBezTo>
                  <a:cubicBezTo>
                    <a:pt x="748" y="4239"/>
                    <a:pt x="748" y="4239"/>
                    <a:pt x="748" y="4239"/>
                  </a:cubicBezTo>
                  <a:cubicBezTo>
                    <a:pt x="742" y="4244"/>
                    <a:pt x="742" y="4244"/>
                    <a:pt x="742" y="4244"/>
                  </a:cubicBezTo>
                  <a:cubicBezTo>
                    <a:pt x="740" y="4252"/>
                    <a:pt x="740" y="4252"/>
                    <a:pt x="740" y="4252"/>
                  </a:cubicBezTo>
                  <a:cubicBezTo>
                    <a:pt x="745" y="4258"/>
                    <a:pt x="745" y="4258"/>
                    <a:pt x="745" y="4258"/>
                  </a:cubicBezTo>
                  <a:cubicBezTo>
                    <a:pt x="737" y="4262"/>
                    <a:pt x="737" y="4262"/>
                    <a:pt x="737" y="4262"/>
                  </a:cubicBezTo>
                  <a:cubicBezTo>
                    <a:pt x="714" y="4256"/>
                    <a:pt x="714" y="4256"/>
                    <a:pt x="714" y="4256"/>
                  </a:cubicBezTo>
                  <a:cubicBezTo>
                    <a:pt x="713" y="4248"/>
                    <a:pt x="713" y="4248"/>
                    <a:pt x="713" y="4248"/>
                  </a:cubicBezTo>
                  <a:cubicBezTo>
                    <a:pt x="719" y="4238"/>
                    <a:pt x="719" y="4238"/>
                    <a:pt x="719" y="4238"/>
                  </a:cubicBezTo>
                  <a:cubicBezTo>
                    <a:pt x="731" y="4236"/>
                    <a:pt x="731" y="4236"/>
                    <a:pt x="731" y="4236"/>
                  </a:cubicBezTo>
                  <a:cubicBezTo>
                    <a:pt x="740" y="4229"/>
                    <a:pt x="740" y="4229"/>
                    <a:pt x="740" y="4229"/>
                  </a:cubicBezTo>
                  <a:cubicBezTo>
                    <a:pt x="739" y="4223"/>
                    <a:pt x="739" y="4223"/>
                    <a:pt x="739" y="4223"/>
                  </a:cubicBezTo>
                  <a:cubicBezTo>
                    <a:pt x="727" y="4218"/>
                    <a:pt x="727" y="4218"/>
                    <a:pt x="727" y="4218"/>
                  </a:cubicBezTo>
                  <a:cubicBezTo>
                    <a:pt x="725" y="4201"/>
                    <a:pt x="725" y="4201"/>
                    <a:pt x="725" y="4201"/>
                  </a:cubicBezTo>
                  <a:cubicBezTo>
                    <a:pt x="714" y="4192"/>
                    <a:pt x="714" y="4192"/>
                    <a:pt x="714" y="4192"/>
                  </a:cubicBezTo>
                  <a:cubicBezTo>
                    <a:pt x="710" y="4187"/>
                    <a:pt x="710" y="4187"/>
                    <a:pt x="710" y="4187"/>
                  </a:cubicBezTo>
                  <a:cubicBezTo>
                    <a:pt x="702" y="4190"/>
                    <a:pt x="702" y="4190"/>
                    <a:pt x="702" y="4190"/>
                  </a:cubicBezTo>
                  <a:cubicBezTo>
                    <a:pt x="682" y="4204"/>
                    <a:pt x="682" y="4204"/>
                    <a:pt x="682" y="4204"/>
                  </a:cubicBezTo>
                  <a:cubicBezTo>
                    <a:pt x="672" y="4200"/>
                    <a:pt x="672" y="4200"/>
                    <a:pt x="672" y="4200"/>
                  </a:cubicBezTo>
                  <a:cubicBezTo>
                    <a:pt x="667" y="4189"/>
                    <a:pt x="667" y="4189"/>
                    <a:pt x="667" y="4189"/>
                  </a:cubicBezTo>
                  <a:cubicBezTo>
                    <a:pt x="679" y="4178"/>
                    <a:pt x="679" y="4178"/>
                    <a:pt x="679" y="4178"/>
                  </a:cubicBezTo>
                  <a:cubicBezTo>
                    <a:pt x="675" y="4172"/>
                    <a:pt x="675" y="4172"/>
                    <a:pt x="675" y="4172"/>
                  </a:cubicBezTo>
                  <a:cubicBezTo>
                    <a:pt x="664" y="4171"/>
                    <a:pt x="664" y="4171"/>
                    <a:pt x="664" y="4171"/>
                  </a:cubicBezTo>
                  <a:cubicBezTo>
                    <a:pt x="665" y="4166"/>
                    <a:pt x="665" y="4166"/>
                    <a:pt x="665" y="4166"/>
                  </a:cubicBezTo>
                  <a:cubicBezTo>
                    <a:pt x="682" y="4157"/>
                    <a:pt x="682" y="4157"/>
                    <a:pt x="682" y="4157"/>
                  </a:cubicBezTo>
                  <a:cubicBezTo>
                    <a:pt x="693" y="4157"/>
                    <a:pt x="693" y="4157"/>
                    <a:pt x="693" y="4157"/>
                  </a:cubicBezTo>
                  <a:cubicBezTo>
                    <a:pt x="698" y="4151"/>
                    <a:pt x="698" y="4151"/>
                    <a:pt x="698" y="4151"/>
                  </a:cubicBezTo>
                  <a:cubicBezTo>
                    <a:pt x="694" y="4143"/>
                    <a:pt x="694" y="4143"/>
                    <a:pt x="694" y="4143"/>
                  </a:cubicBezTo>
                  <a:cubicBezTo>
                    <a:pt x="685" y="4143"/>
                    <a:pt x="685" y="4143"/>
                    <a:pt x="685" y="4143"/>
                  </a:cubicBezTo>
                  <a:cubicBezTo>
                    <a:pt x="670" y="4148"/>
                    <a:pt x="670" y="4148"/>
                    <a:pt x="670" y="4148"/>
                  </a:cubicBezTo>
                  <a:cubicBezTo>
                    <a:pt x="659" y="4155"/>
                    <a:pt x="659" y="4155"/>
                    <a:pt x="659" y="4155"/>
                  </a:cubicBezTo>
                  <a:cubicBezTo>
                    <a:pt x="639" y="4160"/>
                    <a:pt x="639" y="4160"/>
                    <a:pt x="639" y="4160"/>
                  </a:cubicBezTo>
                  <a:cubicBezTo>
                    <a:pt x="629" y="4154"/>
                    <a:pt x="629" y="4154"/>
                    <a:pt x="629" y="4154"/>
                  </a:cubicBezTo>
                  <a:cubicBezTo>
                    <a:pt x="632" y="4146"/>
                    <a:pt x="632" y="4146"/>
                    <a:pt x="632" y="4146"/>
                  </a:cubicBezTo>
                  <a:cubicBezTo>
                    <a:pt x="642" y="4142"/>
                    <a:pt x="642" y="4142"/>
                    <a:pt x="642" y="4142"/>
                  </a:cubicBezTo>
                  <a:cubicBezTo>
                    <a:pt x="652" y="4135"/>
                    <a:pt x="652" y="4135"/>
                    <a:pt x="652" y="4135"/>
                  </a:cubicBezTo>
                  <a:cubicBezTo>
                    <a:pt x="650" y="4122"/>
                    <a:pt x="650" y="4122"/>
                    <a:pt x="650" y="4122"/>
                  </a:cubicBezTo>
                  <a:cubicBezTo>
                    <a:pt x="668" y="4114"/>
                    <a:pt x="668" y="4114"/>
                    <a:pt x="668" y="4114"/>
                  </a:cubicBezTo>
                  <a:cubicBezTo>
                    <a:pt x="675" y="4108"/>
                    <a:pt x="675" y="4108"/>
                    <a:pt x="675" y="4108"/>
                  </a:cubicBezTo>
                  <a:cubicBezTo>
                    <a:pt x="672" y="4103"/>
                    <a:pt x="672" y="4103"/>
                    <a:pt x="672" y="4103"/>
                  </a:cubicBezTo>
                  <a:cubicBezTo>
                    <a:pt x="656" y="4100"/>
                    <a:pt x="656" y="4100"/>
                    <a:pt x="656" y="4100"/>
                  </a:cubicBezTo>
                  <a:cubicBezTo>
                    <a:pt x="647" y="4106"/>
                    <a:pt x="647" y="4106"/>
                    <a:pt x="647" y="4106"/>
                  </a:cubicBezTo>
                  <a:cubicBezTo>
                    <a:pt x="636" y="4112"/>
                    <a:pt x="636" y="4112"/>
                    <a:pt x="636" y="4112"/>
                  </a:cubicBezTo>
                  <a:cubicBezTo>
                    <a:pt x="627" y="4105"/>
                    <a:pt x="627" y="4105"/>
                    <a:pt x="627" y="4105"/>
                  </a:cubicBezTo>
                  <a:cubicBezTo>
                    <a:pt x="633" y="4097"/>
                    <a:pt x="633" y="4097"/>
                    <a:pt x="633" y="4097"/>
                  </a:cubicBezTo>
                  <a:cubicBezTo>
                    <a:pt x="644" y="4094"/>
                    <a:pt x="644" y="4094"/>
                    <a:pt x="644" y="4094"/>
                  </a:cubicBezTo>
                  <a:cubicBezTo>
                    <a:pt x="655" y="4096"/>
                    <a:pt x="655" y="4096"/>
                    <a:pt x="655" y="4096"/>
                  </a:cubicBezTo>
                  <a:cubicBezTo>
                    <a:pt x="661" y="4088"/>
                    <a:pt x="661" y="4088"/>
                    <a:pt x="661" y="4088"/>
                  </a:cubicBezTo>
                  <a:cubicBezTo>
                    <a:pt x="670" y="4080"/>
                    <a:pt x="670" y="4080"/>
                    <a:pt x="670" y="4080"/>
                  </a:cubicBezTo>
                  <a:cubicBezTo>
                    <a:pt x="668" y="4073"/>
                    <a:pt x="668" y="4073"/>
                    <a:pt x="668" y="4073"/>
                  </a:cubicBezTo>
                  <a:cubicBezTo>
                    <a:pt x="675" y="4065"/>
                    <a:pt x="675" y="4065"/>
                    <a:pt x="675" y="4065"/>
                  </a:cubicBezTo>
                  <a:cubicBezTo>
                    <a:pt x="670" y="4060"/>
                    <a:pt x="670" y="4060"/>
                    <a:pt x="670" y="4060"/>
                  </a:cubicBezTo>
                  <a:cubicBezTo>
                    <a:pt x="650" y="4068"/>
                    <a:pt x="650" y="4068"/>
                    <a:pt x="650" y="4068"/>
                  </a:cubicBezTo>
                  <a:cubicBezTo>
                    <a:pt x="646" y="4074"/>
                    <a:pt x="646" y="4074"/>
                    <a:pt x="646" y="4074"/>
                  </a:cubicBezTo>
                  <a:cubicBezTo>
                    <a:pt x="639" y="4080"/>
                    <a:pt x="639" y="4080"/>
                    <a:pt x="639" y="4080"/>
                  </a:cubicBezTo>
                  <a:cubicBezTo>
                    <a:pt x="624" y="4082"/>
                    <a:pt x="624" y="4082"/>
                    <a:pt x="624" y="4082"/>
                  </a:cubicBezTo>
                  <a:cubicBezTo>
                    <a:pt x="630" y="4076"/>
                    <a:pt x="630" y="4076"/>
                    <a:pt x="630" y="4076"/>
                  </a:cubicBezTo>
                  <a:cubicBezTo>
                    <a:pt x="641" y="4070"/>
                    <a:pt x="641" y="4070"/>
                    <a:pt x="641" y="4070"/>
                  </a:cubicBezTo>
                  <a:cubicBezTo>
                    <a:pt x="642" y="4059"/>
                    <a:pt x="642" y="4059"/>
                    <a:pt x="642" y="4059"/>
                  </a:cubicBezTo>
                  <a:cubicBezTo>
                    <a:pt x="636" y="4053"/>
                    <a:pt x="636" y="4053"/>
                    <a:pt x="636" y="4053"/>
                  </a:cubicBezTo>
                  <a:cubicBezTo>
                    <a:pt x="644" y="4047"/>
                    <a:pt x="644" y="4047"/>
                    <a:pt x="644" y="4047"/>
                  </a:cubicBezTo>
                  <a:cubicBezTo>
                    <a:pt x="644" y="4041"/>
                    <a:pt x="644" y="4041"/>
                    <a:pt x="644" y="4041"/>
                  </a:cubicBezTo>
                  <a:cubicBezTo>
                    <a:pt x="636" y="4036"/>
                    <a:pt x="636" y="4036"/>
                    <a:pt x="636" y="4036"/>
                  </a:cubicBezTo>
                  <a:cubicBezTo>
                    <a:pt x="626" y="4036"/>
                    <a:pt x="626" y="4036"/>
                    <a:pt x="626" y="4036"/>
                  </a:cubicBezTo>
                  <a:cubicBezTo>
                    <a:pt x="626" y="4033"/>
                    <a:pt x="626" y="4033"/>
                    <a:pt x="626" y="4033"/>
                  </a:cubicBezTo>
                  <a:cubicBezTo>
                    <a:pt x="632" y="4025"/>
                    <a:pt x="632" y="4025"/>
                    <a:pt x="632" y="4025"/>
                  </a:cubicBezTo>
                  <a:cubicBezTo>
                    <a:pt x="629" y="4016"/>
                    <a:pt x="629" y="4016"/>
                    <a:pt x="629" y="4016"/>
                  </a:cubicBezTo>
                  <a:cubicBezTo>
                    <a:pt x="620" y="4013"/>
                    <a:pt x="620" y="4013"/>
                    <a:pt x="620" y="4013"/>
                  </a:cubicBezTo>
                  <a:cubicBezTo>
                    <a:pt x="613" y="4018"/>
                    <a:pt x="613" y="4018"/>
                    <a:pt x="613" y="4018"/>
                  </a:cubicBezTo>
                  <a:cubicBezTo>
                    <a:pt x="601" y="4019"/>
                    <a:pt x="601" y="4019"/>
                    <a:pt x="601" y="4019"/>
                  </a:cubicBezTo>
                  <a:cubicBezTo>
                    <a:pt x="600" y="4015"/>
                    <a:pt x="600" y="4015"/>
                    <a:pt x="600" y="4015"/>
                  </a:cubicBezTo>
                  <a:cubicBezTo>
                    <a:pt x="607" y="4002"/>
                    <a:pt x="607" y="4002"/>
                    <a:pt x="607" y="4002"/>
                  </a:cubicBezTo>
                  <a:cubicBezTo>
                    <a:pt x="617" y="3992"/>
                    <a:pt x="617" y="3992"/>
                    <a:pt x="617" y="3992"/>
                  </a:cubicBezTo>
                  <a:cubicBezTo>
                    <a:pt x="621" y="3992"/>
                    <a:pt x="621" y="3992"/>
                    <a:pt x="621" y="3992"/>
                  </a:cubicBezTo>
                  <a:cubicBezTo>
                    <a:pt x="635" y="3973"/>
                    <a:pt x="635" y="3973"/>
                    <a:pt x="635" y="3973"/>
                  </a:cubicBezTo>
                  <a:cubicBezTo>
                    <a:pt x="627" y="3966"/>
                    <a:pt x="627" y="3966"/>
                    <a:pt x="627" y="3966"/>
                  </a:cubicBezTo>
                  <a:cubicBezTo>
                    <a:pt x="630" y="3958"/>
                    <a:pt x="630" y="3958"/>
                    <a:pt x="630" y="3958"/>
                  </a:cubicBezTo>
                  <a:cubicBezTo>
                    <a:pt x="635" y="3950"/>
                    <a:pt x="635" y="3950"/>
                    <a:pt x="635" y="3950"/>
                  </a:cubicBezTo>
                  <a:cubicBezTo>
                    <a:pt x="630" y="3946"/>
                    <a:pt x="630" y="3946"/>
                    <a:pt x="630" y="3946"/>
                  </a:cubicBezTo>
                  <a:cubicBezTo>
                    <a:pt x="624" y="3947"/>
                    <a:pt x="624" y="3947"/>
                    <a:pt x="624" y="3947"/>
                  </a:cubicBezTo>
                  <a:cubicBezTo>
                    <a:pt x="623" y="3955"/>
                    <a:pt x="623" y="3955"/>
                    <a:pt x="623" y="3955"/>
                  </a:cubicBezTo>
                  <a:cubicBezTo>
                    <a:pt x="615" y="3944"/>
                    <a:pt x="615" y="3944"/>
                    <a:pt x="615" y="3944"/>
                  </a:cubicBezTo>
                  <a:cubicBezTo>
                    <a:pt x="604" y="3944"/>
                    <a:pt x="604" y="3944"/>
                    <a:pt x="604" y="3944"/>
                  </a:cubicBezTo>
                  <a:cubicBezTo>
                    <a:pt x="601" y="3950"/>
                    <a:pt x="601" y="3950"/>
                    <a:pt x="601" y="3950"/>
                  </a:cubicBezTo>
                  <a:cubicBezTo>
                    <a:pt x="595" y="3950"/>
                    <a:pt x="595" y="3950"/>
                    <a:pt x="595" y="3950"/>
                  </a:cubicBezTo>
                  <a:cubicBezTo>
                    <a:pt x="587" y="3934"/>
                    <a:pt x="587" y="3934"/>
                    <a:pt x="587" y="3934"/>
                  </a:cubicBezTo>
                  <a:cubicBezTo>
                    <a:pt x="591" y="3926"/>
                    <a:pt x="591" y="3926"/>
                    <a:pt x="591" y="3926"/>
                  </a:cubicBezTo>
                  <a:cubicBezTo>
                    <a:pt x="612" y="3918"/>
                    <a:pt x="612" y="3918"/>
                    <a:pt x="612" y="3918"/>
                  </a:cubicBezTo>
                  <a:cubicBezTo>
                    <a:pt x="613" y="3912"/>
                    <a:pt x="613" y="3912"/>
                    <a:pt x="613" y="3912"/>
                  </a:cubicBezTo>
                  <a:cubicBezTo>
                    <a:pt x="601" y="3906"/>
                    <a:pt x="601" y="3906"/>
                    <a:pt x="601" y="3906"/>
                  </a:cubicBezTo>
                  <a:cubicBezTo>
                    <a:pt x="591" y="3906"/>
                    <a:pt x="591" y="3906"/>
                    <a:pt x="591" y="3906"/>
                  </a:cubicBezTo>
                  <a:cubicBezTo>
                    <a:pt x="578" y="3914"/>
                    <a:pt x="578" y="3914"/>
                    <a:pt x="578" y="3914"/>
                  </a:cubicBezTo>
                  <a:cubicBezTo>
                    <a:pt x="569" y="3914"/>
                    <a:pt x="569" y="3914"/>
                    <a:pt x="569" y="3914"/>
                  </a:cubicBezTo>
                  <a:cubicBezTo>
                    <a:pt x="565" y="3905"/>
                    <a:pt x="565" y="3905"/>
                    <a:pt x="565" y="3905"/>
                  </a:cubicBezTo>
                  <a:cubicBezTo>
                    <a:pt x="568" y="3897"/>
                    <a:pt x="568" y="3897"/>
                    <a:pt x="568" y="3897"/>
                  </a:cubicBezTo>
                  <a:cubicBezTo>
                    <a:pt x="580" y="3892"/>
                    <a:pt x="580" y="3892"/>
                    <a:pt x="580" y="3892"/>
                  </a:cubicBezTo>
                  <a:cubicBezTo>
                    <a:pt x="592" y="3897"/>
                    <a:pt x="592" y="3897"/>
                    <a:pt x="592" y="3897"/>
                  </a:cubicBezTo>
                  <a:cubicBezTo>
                    <a:pt x="612" y="3892"/>
                    <a:pt x="612" y="3892"/>
                    <a:pt x="612" y="3892"/>
                  </a:cubicBezTo>
                  <a:cubicBezTo>
                    <a:pt x="618" y="3886"/>
                    <a:pt x="618" y="3886"/>
                    <a:pt x="618" y="3886"/>
                  </a:cubicBezTo>
                  <a:cubicBezTo>
                    <a:pt x="612" y="3886"/>
                    <a:pt x="612" y="3886"/>
                    <a:pt x="612" y="3886"/>
                  </a:cubicBezTo>
                  <a:cubicBezTo>
                    <a:pt x="604" y="3882"/>
                    <a:pt x="604" y="3882"/>
                    <a:pt x="604" y="3882"/>
                  </a:cubicBezTo>
                  <a:cubicBezTo>
                    <a:pt x="586" y="3883"/>
                    <a:pt x="586" y="3883"/>
                    <a:pt x="586" y="3883"/>
                  </a:cubicBezTo>
                  <a:cubicBezTo>
                    <a:pt x="580" y="3888"/>
                    <a:pt x="580" y="3888"/>
                    <a:pt x="580" y="3888"/>
                  </a:cubicBezTo>
                  <a:cubicBezTo>
                    <a:pt x="571" y="3886"/>
                    <a:pt x="571" y="3886"/>
                    <a:pt x="571" y="3886"/>
                  </a:cubicBezTo>
                  <a:cubicBezTo>
                    <a:pt x="561" y="3879"/>
                    <a:pt x="561" y="3879"/>
                    <a:pt x="561" y="3879"/>
                  </a:cubicBezTo>
                  <a:cubicBezTo>
                    <a:pt x="577" y="3868"/>
                    <a:pt x="577" y="3868"/>
                    <a:pt x="577" y="3868"/>
                  </a:cubicBezTo>
                  <a:cubicBezTo>
                    <a:pt x="597" y="3866"/>
                    <a:pt x="597" y="3866"/>
                    <a:pt x="597" y="3866"/>
                  </a:cubicBezTo>
                  <a:cubicBezTo>
                    <a:pt x="603" y="3863"/>
                    <a:pt x="603" y="3863"/>
                    <a:pt x="603" y="3863"/>
                  </a:cubicBezTo>
                  <a:cubicBezTo>
                    <a:pt x="597" y="3860"/>
                    <a:pt x="597" y="3860"/>
                    <a:pt x="597" y="3860"/>
                  </a:cubicBezTo>
                  <a:cubicBezTo>
                    <a:pt x="587" y="3860"/>
                    <a:pt x="587" y="3860"/>
                    <a:pt x="587" y="3860"/>
                  </a:cubicBezTo>
                  <a:cubicBezTo>
                    <a:pt x="578" y="3853"/>
                    <a:pt x="578" y="3853"/>
                    <a:pt x="578" y="3853"/>
                  </a:cubicBezTo>
                  <a:cubicBezTo>
                    <a:pt x="583" y="3851"/>
                    <a:pt x="583" y="3851"/>
                    <a:pt x="583" y="3851"/>
                  </a:cubicBezTo>
                  <a:cubicBezTo>
                    <a:pt x="595" y="3853"/>
                    <a:pt x="595" y="3853"/>
                    <a:pt x="595" y="3853"/>
                  </a:cubicBezTo>
                  <a:cubicBezTo>
                    <a:pt x="603" y="3856"/>
                    <a:pt x="603" y="3856"/>
                    <a:pt x="603" y="3856"/>
                  </a:cubicBezTo>
                  <a:cubicBezTo>
                    <a:pt x="620" y="3848"/>
                    <a:pt x="620" y="3848"/>
                    <a:pt x="620" y="3848"/>
                  </a:cubicBezTo>
                  <a:cubicBezTo>
                    <a:pt x="627" y="3842"/>
                    <a:pt x="627" y="3842"/>
                    <a:pt x="627" y="3842"/>
                  </a:cubicBezTo>
                  <a:cubicBezTo>
                    <a:pt x="623" y="3837"/>
                    <a:pt x="623" y="3837"/>
                    <a:pt x="623" y="3837"/>
                  </a:cubicBezTo>
                  <a:cubicBezTo>
                    <a:pt x="615" y="3840"/>
                    <a:pt x="615" y="3840"/>
                    <a:pt x="615" y="3840"/>
                  </a:cubicBezTo>
                  <a:cubicBezTo>
                    <a:pt x="606" y="3843"/>
                    <a:pt x="606" y="3843"/>
                    <a:pt x="606" y="3843"/>
                  </a:cubicBezTo>
                  <a:cubicBezTo>
                    <a:pt x="597" y="3843"/>
                    <a:pt x="597" y="3843"/>
                    <a:pt x="597" y="3843"/>
                  </a:cubicBezTo>
                  <a:cubicBezTo>
                    <a:pt x="591" y="3840"/>
                    <a:pt x="591" y="3840"/>
                    <a:pt x="591" y="3840"/>
                  </a:cubicBezTo>
                  <a:cubicBezTo>
                    <a:pt x="578" y="3840"/>
                    <a:pt x="578" y="3840"/>
                    <a:pt x="578" y="3840"/>
                  </a:cubicBezTo>
                  <a:cubicBezTo>
                    <a:pt x="572" y="3850"/>
                    <a:pt x="572" y="3850"/>
                    <a:pt x="572" y="3850"/>
                  </a:cubicBezTo>
                  <a:cubicBezTo>
                    <a:pt x="563" y="3856"/>
                    <a:pt x="563" y="3856"/>
                    <a:pt x="563" y="3856"/>
                  </a:cubicBezTo>
                  <a:cubicBezTo>
                    <a:pt x="552" y="3848"/>
                    <a:pt x="552" y="3848"/>
                    <a:pt x="552" y="3848"/>
                  </a:cubicBezTo>
                  <a:cubicBezTo>
                    <a:pt x="551" y="3839"/>
                    <a:pt x="551" y="3839"/>
                    <a:pt x="551" y="3839"/>
                  </a:cubicBezTo>
                  <a:cubicBezTo>
                    <a:pt x="558" y="3827"/>
                    <a:pt x="558" y="3827"/>
                    <a:pt x="558" y="3827"/>
                  </a:cubicBezTo>
                  <a:cubicBezTo>
                    <a:pt x="575" y="3825"/>
                    <a:pt x="575" y="3825"/>
                    <a:pt x="575" y="3825"/>
                  </a:cubicBezTo>
                  <a:cubicBezTo>
                    <a:pt x="587" y="3817"/>
                    <a:pt x="587" y="3817"/>
                    <a:pt x="587" y="3817"/>
                  </a:cubicBezTo>
                  <a:cubicBezTo>
                    <a:pt x="584" y="3814"/>
                    <a:pt x="584" y="3814"/>
                    <a:pt x="584" y="3814"/>
                  </a:cubicBezTo>
                  <a:cubicBezTo>
                    <a:pt x="569" y="3816"/>
                    <a:pt x="569" y="3816"/>
                    <a:pt x="569" y="3816"/>
                  </a:cubicBezTo>
                  <a:cubicBezTo>
                    <a:pt x="554" y="3814"/>
                    <a:pt x="554" y="3814"/>
                    <a:pt x="554" y="3814"/>
                  </a:cubicBezTo>
                  <a:cubicBezTo>
                    <a:pt x="551" y="3804"/>
                    <a:pt x="551" y="3804"/>
                    <a:pt x="551" y="3804"/>
                  </a:cubicBezTo>
                  <a:cubicBezTo>
                    <a:pt x="555" y="3791"/>
                    <a:pt x="555" y="3791"/>
                    <a:pt x="555" y="3791"/>
                  </a:cubicBezTo>
                  <a:cubicBezTo>
                    <a:pt x="569" y="3788"/>
                    <a:pt x="569" y="3788"/>
                    <a:pt x="569" y="3788"/>
                  </a:cubicBezTo>
                  <a:cubicBezTo>
                    <a:pt x="600" y="3790"/>
                    <a:pt x="600" y="3790"/>
                    <a:pt x="600" y="3790"/>
                  </a:cubicBezTo>
                  <a:cubicBezTo>
                    <a:pt x="618" y="3785"/>
                    <a:pt x="618" y="3785"/>
                    <a:pt x="618" y="3785"/>
                  </a:cubicBezTo>
                  <a:cubicBezTo>
                    <a:pt x="638" y="3784"/>
                    <a:pt x="638" y="3784"/>
                    <a:pt x="638" y="3784"/>
                  </a:cubicBezTo>
                  <a:cubicBezTo>
                    <a:pt x="650" y="3775"/>
                    <a:pt x="650" y="3775"/>
                    <a:pt x="650" y="3775"/>
                  </a:cubicBezTo>
                  <a:cubicBezTo>
                    <a:pt x="652" y="3770"/>
                    <a:pt x="652" y="3770"/>
                    <a:pt x="652" y="3770"/>
                  </a:cubicBezTo>
                  <a:cubicBezTo>
                    <a:pt x="639" y="3772"/>
                    <a:pt x="639" y="3772"/>
                    <a:pt x="639" y="3772"/>
                  </a:cubicBezTo>
                  <a:cubicBezTo>
                    <a:pt x="627" y="3767"/>
                    <a:pt x="627" y="3767"/>
                    <a:pt x="627" y="3767"/>
                  </a:cubicBezTo>
                  <a:cubicBezTo>
                    <a:pt x="612" y="3776"/>
                    <a:pt x="612" y="3776"/>
                    <a:pt x="612" y="3776"/>
                  </a:cubicBezTo>
                  <a:cubicBezTo>
                    <a:pt x="591" y="3779"/>
                    <a:pt x="591" y="3779"/>
                    <a:pt x="591" y="3779"/>
                  </a:cubicBezTo>
                  <a:cubicBezTo>
                    <a:pt x="578" y="3784"/>
                    <a:pt x="578" y="3784"/>
                    <a:pt x="578" y="3784"/>
                  </a:cubicBezTo>
                  <a:cubicBezTo>
                    <a:pt x="565" y="3784"/>
                    <a:pt x="565" y="3784"/>
                    <a:pt x="565" y="3784"/>
                  </a:cubicBezTo>
                  <a:cubicBezTo>
                    <a:pt x="557" y="3779"/>
                    <a:pt x="557" y="3779"/>
                    <a:pt x="557" y="3779"/>
                  </a:cubicBezTo>
                  <a:cubicBezTo>
                    <a:pt x="560" y="3776"/>
                    <a:pt x="560" y="3776"/>
                    <a:pt x="560" y="3776"/>
                  </a:cubicBezTo>
                  <a:cubicBezTo>
                    <a:pt x="586" y="3776"/>
                    <a:pt x="586" y="3776"/>
                    <a:pt x="586" y="3776"/>
                  </a:cubicBezTo>
                  <a:cubicBezTo>
                    <a:pt x="598" y="3770"/>
                    <a:pt x="598" y="3770"/>
                    <a:pt x="598" y="3770"/>
                  </a:cubicBezTo>
                  <a:cubicBezTo>
                    <a:pt x="612" y="3750"/>
                    <a:pt x="612" y="3750"/>
                    <a:pt x="612" y="3750"/>
                  </a:cubicBezTo>
                  <a:cubicBezTo>
                    <a:pt x="624" y="3749"/>
                    <a:pt x="624" y="3749"/>
                    <a:pt x="624" y="3749"/>
                  </a:cubicBezTo>
                  <a:cubicBezTo>
                    <a:pt x="630" y="3752"/>
                    <a:pt x="630" y="3752"/>
                    <a:pt x="630" y="3752"/>
                  </a:cubicBezTo>
                  <a:cubicBezTo>
                    <a:pt x="642" y="3761"/>
                    <a:pt x="642" y="3761"/>
                    <a:pt x="642" y="3761"/>
                  </a:cubicBezTo>
                  <a:cubicBezTo>
                    <a:pt x="650" y="3761"/>
                    <a:pt x="650" y="3761"/>
                    <a:pt x="650" y="3761"/>
                  </a:cubicBezTo>
                  <a:cubicBezTo>
                    <a:pt x="653" y="3755"/>
                    <a:pt x="653" y="3755"/>
                    <a:pt x="653" y="3755"/>
                  </a:cubicBezTo>
                  <a:cubicBezTo>
                    <a:pt x="647" y="3753"/>
                    <a:pt x="647" y="3753"/>
                    <a:pt x="647" y="3753"/>
                  </a:cubicBezTo>
                  <a:cubicBezTo>
                    <a:pt x="633" y="3739"/>
                    <a:pt x="633" y="3739"/>
                    <a:pt x="633" y="3739"/>
                  </a:cubicBezTo>
                  <a:cubicBezTo>
                    <a:pt x="627" y="3738"/>
                    <a:pt x="627" y="3738"/>
                    <a:pt x="627" y="3738"/>
                  </a:cubicBezTo>
                  <a:cubicBezTo>
                    <a:pt x="621" y="3732"/>
                    <a:pt x="621" y="3732"/>
                    <a:pt x="621" y="3732"/>
                  </a:cubicBezTo>
                  <a:cubicBezTo>
                    <a:pt x="624" y="3726"/>
                    <a:pt x="624" y="3726"/>
                    <a:pt x="624" y="3726"/>
                  </a:cubicBezTo>
                  <a:cubicBezTo>
                    <a:pt x="633" y="3726"/>
                    <a:pt x="633" y="3726"/>
                    <a:pt x="633" y="3726"/>
                  </a:cubicBezTo>
                  <a:cubicBezTo>
                    <a:pt x="638" y="3721"/>
                    <a:pt x="638" y="3721"/>
                    <a:pt x="638" y="3721"/>
                  </a:cubicBezTo>
                  <a:cubicBezTo>
                    <a:pt x="644" y="3723"/>
                    <a:pt x="644" y="3723"/>
                    <a:pt x="644" y="3723"/>
                  </a:cubicBezTo>
                  <a:cubicBezTo>
                    <a:pt x="652" y="3733"/>
                    <a:pt x="652" y="3733"/>
                    <a:pt x="652" y="3733"/>
                  </a:cubicBezTo>
                  <a:cubicBezTo>
                    <a:pt x="664" y="3749"/>
                    <a:pt x="664" y="3749"/>
                    <a:pt x="664" y="3749"/>
                  </a:cubicBezTo>
                  <a:cubicBezTo>
                    <a:pt x="673" y="3753"/>
                    <a:pt x="673" y="3753"/>
                    <a:pt x="673" y="3753"/>
                  </a:cubicBezTo>
                  <a:cubicBezTo>
                    <a:pt x="678" y="3752"/>
                    <a:pt x="678" y="3752"/>
                    <a:pt x="678" y="3752"/>
                  </a:cubicBezTo>
                  <a:cubicBezTo>
                    <a:pt x="672" y="3739"/>
                    <a:pt x="672" y="3739"/>
                    <a:pt x="672" y="3739"/>
                  </a:cubicBezTo>
                  <a:cubicBezTo>
                    <a:pt x="664" y="3733"/>
                    <a:pt x="664" y="3733"/>
                    <a:pt x="664" y="3733"/>
                  </a:cubicBezTo>
                  <a:cubicBezTo>
                    <a:pt x="664" y="3707"/>
                    <a:pt x="664" y="3707"/>
                    <a:pt x="664" y="3707"/>
                  </a:cubicBezTo>
                  <a:cubicBezTo>
                    <a:pt x="673" y="3698"/>
                    <a:pt x="673" y="3698"/>
                    <a:pt x="673" y="3698"/>
                  </a:cubicBezTo>
                  <a:cubicBezTo>
                    <a:pt x="673" y="3694"/>
                    <a:pt x="673" y="3694"/>
                    <a:pt x="673" y="3694"/>
                  </a:cubicBezTo>
                  <a:cubicBezTo>
                    <a:pt x="664" y="3692"/>
                    <a:pt x="664" y="3692"/>
                    <a:pt x="664" y="3692"/>
                  </a:cubicBezTo>
                  <a:cubicBezTo>
                    <a:pt x="655" y="3701"/>
                    <a:pt x="655" y="3701"/>
                    <a:pt x="655" y="3701"/>
                  </a:cubicBezTo>
                  <a:cubicBezTo>
                    <a:pt x="649" y="3701"/>
                    <a:pt x="649" y="3701"/>
                    <a:pt x="649" y="3701"/>
                  </a:cubicBezTo>
                  <a:cubicBezTo>
                    <a:pt x="639" y="3691"/>
                    <a:pt x="639" y="3691"/>
                    <a:pt x="639" y="3691"/>
                  </a:cubicBezTo>
                  <a:cubicBezTo>
                    <a:pt x="636" y="3698"/>
                    <a:pt x="636" y="3698"/>
                    <a:pt x="636" y="3698"/>
                  </a:cubicBezTo>
                  <a:cubicBezTo>
                    <a:pt x="618" y="3717"/>
                    <a:pt x="618" y="3717"/>
                    <a:pt x="618" y="3717"/>
                  </a:cubicBezTo>
                  <a:cubicBezTo>
                    <a:pt x="606" y="3721"/>
                    <a:pt x="606" y="3721"/>
                    <a:pt x="606" y="3721"/>
                  </a:cubicBezTo>
                  <a:cubicBezTo>
                    <a:pt x="601" y="3718"/>
                    <a:pt x="601" y="3718"/>
                    <a:pt x="601" y="3718"/>
                  </a:cubicBezTo>
                  <a:cubicBezTo>
                    <a:pt x="603" y="3709"/>
                    <a:pt x="603" y="3709"/>
                    <a:pt x="603" y="3709"/>
                  </a:cubicBezTo>
                  <a:cubicBezTo>
                    <a:pt x="610" y="3704"/>
                    <a:pt x="610" y="3704"/>
                    <a:pt x="610" y="3704"/>
                  </a:cubicBezTo>
                  <a:cubicBezTo>
                    <a:pt x="609" y="3701"/>
                    <a:pt x="609" y="3701"/>
                    <a:pt x="609" y="3701"/>
                  </a:cubicBezTo>
                  <a:cubicBezTo>
                    <a:pt x="600" y="3706"/>
                    <a:pt x="600" y="3706"/>
                    <a:pt x="600" y="3706"/>
                  </a:cubicBezTo>
                  <a:cubicBezTo>
                    <a:pt x="592" y="3717"/>
                    <a:pt x="592" y="3717"/>
                    <a:pt x="592" y="3717"/>
                  </a:cubicBezTo>
                  <a:cubicBezTo>
                    <a:pt x="586" y="3718"/>
                    <a:pt x="586" y="3718"/>
                    <a:pt x="586" y="3718"/>
                  </a:cubicBezTo>
                  <a:cubicBezTo>
                    <a:pt x="568" y="3735"/>
                    <a:pt x="568" y="3735"/>
                    <a:pt x="568" y="3735"/>
                  </a:cubicBezTo>
                  <a:cubicBezTo>
                    <a:pt x="560" y="3738"/>
                    <a:pt x="560" y="3738"/>
                    <a:pt x="560" y="3738"/>
                  </a:cubicBezTo>
                  <a:cubicBezTo>
                    <a:pt x="548" y="3759"/>
                    <a:pt x="548" y="3759"/>
                    <a:pt x="548" y="3759"/>
                  </a:cubicBezTo>
                  <a:cubicBezTo>
                    <a:pt x="542" y="3759"/>
                    <a:pt x="542" y="3759"/>
                    <a:pt x="542" y="3759"/>
                  </a:cubicBezTo>
                  <a:cubicBezTo>
                    <a:pt x="537" y="3741"/>
                    <a:pt x="537" y="3741"/>
                    <a:pt x="537" y="3741"/>
                  </a:cubicBezTo>
                  <a:cubicBezTo>
                    <a:pt x="539" y="3727"/>
                    <a:pt x="539" y="3727"/>
                    <a:pt x="539" y="3727"/>
                  </a:cubicBezTo>
                  <a:cubicBezTo>
                    <a:pt x="546" y="3718"/>
                    <a:pt x="546" y="3718"/>
                    <a:pt x="546" y="3718"/>
                  </a:cubicBezTo>
                  <a:cubicBezTo>
                    <a:pt x="536" y="3710"/>
                    <a:pt x="536" y="3710"/>
                    <a:pt x="536" y="3710"/>
                  </a:cubicBezTo>
                  <a:cubicBezTo>
                    <a:pt x="539" y="3698"/>
                    <a:pt x="539" y="3698"/>
                    <a:pt x="539" y="3698"/>
                  </a:cubicBezTo>
                  <a:cubicBezTo>
                    <a:pt x="539" y="3689"/>
                    <a:pt x="539" y="3689"/>
                    <a:pt x="539" y="3689"/>
                  </a:cubicBezTo>
                  <a:cubicBezTo>
                    <a:pt x="551" y="3684"/>
                    <a:pt x="551" y="3684"/>
                    <a:pt x="551" y="3684"/>
                  </a:cubicBezTo>
                  <a:cubicBezTo>
                    <a:pt x="572" y="3677"/>
                    <a:pt x="572" y="3677"/>
                    <a:pt x="572" y="3677"/>
                  </a:cubicBezTo>
                  <a:cubicBezTo>
                    <a:pt x="583" y="3677"/>
                    <a:pt x="583" y="3677"/>
                    <a:pt x="583" y="3677"/>
                  </a:cubicBezTo>
                  <a:cubicBezTo>
                    <a:pt x="597" y="3665"/>
                    <a:pt x="597" y="3665"/>
                    <a:pt x="597" y="3665"/>
                  </a:cubicBezTo>
                  <a:cubicBezTo>
                    <a:pt x="601" y="3662"/>
                    <a:pt x="601" y="3662"/>
                    <a:pt x="601" y="3662"/>
                  </a:cubicBezTo>
                  <a:cubicBezTo>
                    <a:pt x="595" y="3655"/>
                    <a:pt x="595" y="3655"/>
                    <a:pt x="595" y="3655"/>
                  </a:cubicBezTo>
                  <a:cubicBezTo>
                    <a:pt x="587" y="3655"/>
                    <a:pt x="587" y="3655"/>
                    <a:pt x="587" y="3655"/>
                  </a:cubicBezTo>
                  <a:cubicBezTo>
                    <a:pt x="578" y="3663"/>
                    <a:pt x="578" y="3663"/>
                    <a:pt x="578" y="3663"/>
                  </a:cubicBezTo>
                  <a:cubicBezTo>
                    <a:pt x="569" y="3660"/>
                    <a:pt x="569" y="3660"/>
                    <a:pt x="569" y="3660"/>
                  </a:cubicBezTo>
                  <a:cubicBezTo>
                    <a:pt x="566" y="3671"/>
                    <a:pt x="566" y="3671"/>
                    <a:pt x="566" y="3671"/>
                  </a:cubicBezTo>
                  <a:cubicBezTo>
                    <a:pt x="557" y="3677"/>
                    <a:pt x="557" y="3677"/>
                    <a:pt x="557" y="3677"/>
                  </a:cubicBezTo>
                  <a:cubicBezTo>
                    <a:pt x="545" y="3675"/>
                    <a:pt x="545" y="3675"/>
                    <a:pt x="545" y="3675"/>
                  </a:cubicBezTo>
                  <a:cubicBezTo>
                    <a:pt x="539" y="3665"/>
                    <a:pt x="539" y="3665"/>
                    <a:pt x="539" y="3665"/>
                  </a:cubicBezTo>
                  <a:cubicBezTo>
                    <a:pt x="537" y="3645"/>
                    <a:pt x="537" y="3645"/>
                    <a:pt x="537" y="3645"/>
                  </a:cubicBezTo>
                  <a:cubicBezTo>
                    <a:pt x="548" y="3637"/>
                    <a:pt x="548" y="3637"/>
                    <a:pt x="548" y="3637"/>
                  </a:cubicBezTo>
                  <a:cubicBezTo>
                    <a:pt x="549" y="3626"/>
                    <a:pt x="549" y="3626"/>
                    <a:pt x="549" y="3626"/>
                  </a:cubicBezTo>
                  <a:cubicBezTo>
                    <a:pt x="545" y="3613"/>
                    <a:pt x="545" y="3613"/>
                    <a:pt x="545" y="3613"/>
                  </a:cubicBezTo>
                  <a:cubicBezTo>
                    <a:pt x="539" y="3613"/>
                    <a:pt x="539" y="3613"/>
                    <a:pt x="539" y="3613"/>
                  </a:cubicBezTo>
                  <a:cubicBezTo>
                    <a:pt x="532" y="3622"/>
                    <a:pt x="532" y="3622"/>
                    <a:pt x="532" y="3622"/>
                  </a:cubicBezTo>
                  <a:cubicBezTo>
                    <a:pt x="523" y="3620"/>
                    <a:pt x="523" y="3620"/>
                    <a:pt x="523" y="3620"/>
                  </a:cubicBezTo>
                  <a:cubicBezTo>
                    <a:pt x="520" y="3610"/>
                    <a:pt x="520" y="3610"/>
                    <a:pt x="520" y="3610"/>
                  </a:cubicBezTo>
                  <a:cubicBezTo>
                    <a:pt x="531" y="3600"/>
                    <a:pt x="531" y="3600"/>
                    <a:pt x="531" y="3600"/>
                  </a:cubicBezTo>
                  <a:cubicBezTo>
                    <a:pt x="546" y="3599"/>
                    <a:pt x="546" y="3599"/>
                    <a:pt x="546" y="3599"/>
                  </a:cubicBezTo>
                  <a:cubicBezTo>
                    <a:pt x="555" y="3591"/>
                    <a:pt x="555" y="3591"/>
                    <a:pt x="555" y="3591"/>
                  </a:cubicBezTo>
                  <a:cubicBezTo>
                    <a:pt x="575" y="3587"/>
                    <a:pt x="575" y="3587"/>
                    <a:pt x="575" y="3587"/>
                  </a:cubicBezTo>
                  <a:cubicBezTo>
                    <a:pt x="583" y="3579"/>
                    <a:pt x="583" y="3579"/>
                    <a:pt x="583" y="3579"/>
                  </a:cubicBezTo>
                  <a:cubicBezTo>
                    <a:pt x="592" y="3574"/>
                    <a:pt x="592" y="3574"/>
                    <a:pt x="592" y="3574"/>
                  </a:cubicBezTo>
                  <a:cubicBezTo>
                    <a:pt x="595" y="3561"/>
                    <a:pt x="595" y="3561"/>
                    <a:pt x="595" y="3561"/>
                  </a:cubicBezTo>
                  <a:cubicBezTo>
                    <a:pt x="601" y="3559"/>
                    <a:pt x="601" y="3559"/>
                    <a:pt x="601" y="3559"/>
                  </a:cubicBezTo>
                  <a:cubicBezTo>
                    <a:pt x="607" y="3564"/>
                    <a:pt x="607" y="3564"/>
                    <a:pt x="607" y="3564"/>
                  </a:cubicBezTo>
                  <a:cubicBezTo>
                    <a:pt x="613" y="3558"/>
                    <a:pt x="613" y="3558"/>
                    <a:pt x="613" y="3558"/>
                  </a:cubicBezTo>
                  <a:cubicBezTo>
                    <a:pt x="639" y="3556"/>
                    <a:pt x="639" y="3556"/>
                    <a:pt x="639" y="3556"/>
                  </a:cubicBezTo>
                  <a:cubicBezTo>
                    <a:pt x="646" y="3561"/>
                    <a:pt x="646" y="3561"/>
                    <a:pt x="646" y="3561"/>
                  </a:cubicBezTo>
                  <a:cubicBezTo>
                    <a:pt x="658" y="3561"/>
                    <a:pt x="658" y="3561"/>
                    <a:pt x="658" y="3561"/>
                  </a:cubicBezTo>
                  <a:cubicBezTo>
                    <a:pt x="653" y="3551"/>
                    <a:pt x="653" y="3551"/>
                    <a:pt x="653" y="3551"/>
                  </a:cubicBezTo>
                  <a:cubicBezTo>
                    <a:pt x="639" y="3548"/>
                    <a:pt x="639" y="3548"/>
                    <a:pt x="639" y="3548"/>
                  </a:cubicBezTo>
                  <a:cubicBezTo>
                    <a:pt x="636" y="3538"/>
                    <a:pt x="636" y="3538"/>
                    <a:pt x="636" y="3538"/>
                  </a:cubicBezTo>
                  <a:cubicBezTo>
                    <a:pt x="627" y="3536"/>
                    <a:pt x="627" y="3536"/>
                    <a:pt x="627" y="3536"/>
                  </a:cubicBezTo>
                  <a:cubicBezTo>
                    <a:pt x="597" y="3555"/>
                    <a:pt x="597" y="3555"/>
                    <a:pt x="597" y="3555"/>
                  </a:cubicBezTo>
                  <a:cubicBezTo>
                    <a:pt x="587" y="3553"/>
                    <a:pt x="587" y="3553"/>
                    <a:pt x="587" y="3553"/>
                  </a:cubicBezTo>
                  <a:cubicBezTo>
                    <a:pt x="580" y="3559"/>
                    <a:pt x="580" y="3559"/>
                    <a:pt x="580" y="3559"/>
                  </a:cubicBezTo>
                  <a:cubicBezTo>
                    <a:pt x="577" y="3571"/>
                    <a:pt x="577" y="3571"/>
                    <a:pt x="577" y="3571"/>
                  </a:cubicBezTo>
                  <a:cubicBezTo>
                    <a:pt x="568" y="3576"/>
                    <a:pt x="568" y="3576"/>
                    <a:pt x="568" y="3576"/>
                  </a:cubicBezTo>
                  <a:cubicBezTo>
                    <a:pt x="554" y="3581"/>
                    <a:pt x="554" y="3581"/>
                    <a:pt x="554" y="3581"/>
                  </a:cubicBezTo>
                  <a:cubicBezTo>
                    <a:pt x="545" y="3591"/>
                    <a:pt x="545" y="3591"/>
                    <a:pt x="545" y="3591"/>
                  </a:cubicBezTo>
                  <a:cubicBezTo>
                    <a:pt x="539" y="3591"/>
                    <a:pt x="539" y="3591"/>
                    <a:pt x="539" y="3591"/>
                  </a:cubicBezTo>
                  <a:cubicBezTo>
                    <a:pt x="534" y="3585"/>
                    <a:pt x="534" y="3585"/>
                    <a:pt x="534" y="3585"/>
                  </a:cubicBezTo>
                  <a:cubicBezTo>
                    <a:pt x="537" y="3576"/>
                    <a:pt x="537" y="3576"/>
                    <a:pt x="537" y="3576"/>
                  </a:cubicBezTo>
                  <a:cubicBezTo>
                    <a:pt x="526" y="3574"/>
                    <a:pt x="526" y="3574"/>
                    <a:pt x="526" y="3574"/>
                  </a:cubicBezTo>
                  <a:cubicBezTo>
                    <a:pt x="528" y="3568"/>
                    <a:pt x="528" y="3568"/>
                    <a:pt x="528" y="3568"/>
                  </a:cubicBezTo>
                  <a:cubicBezTo>
                    <a:pt x="539" y="3556"/>
                    <a:pt x="539" y="3556"/>
                    <a:pt x="539" y="3556"/>
                  </a:cubicBezTo>
                  <a:cubicBezTo>
                    <a:pt x="525" y="3548"/>
                    <a:pt x="525" y="3548"/>
                    <a:pt x="525" y="3548"/>
                  </a:cubicBezTo>
                  <a:cubicBezTo>
                    <a:pt x="519" y="3548"/>
                    <a:pt x="519" y="3548"/>
                    <a:pt x="519" y="3548"/>
                  </a:cubicBezTo>
                  <a:cubicBezTo>
                    <a:pt x="506" y="3539"/>
                    <a:pt x="506" y="3539"/>
                    <a:pt x="506" y="3539"/>
                  </a:cubicBezTo>
                  <a:cubicBezTo>
                    <a:pt x="509" y="3535"/>
                    <a:pt x="509" y="3535"/>
                    <a:pt x="509" y="3535"/>
                  </a:cubicBezTo>
                  <a:cubicBezTo>
                    <a:pt x="528" y="3527"/>
                    <a:pt x="528" y="3527"/>
                    <a:pt x="528" y="3527"/>
                  </a:cubicBezTo>
                  <a:cubicBezTo>
                    <a:pt x="537" y="3518"/>
                    <a:pt x="537" y="3518"/>
                    <a:pt x="537" y="3518"/>
                  </a:cubicBezTo>
                  <a:cubicBezTo>
                    <a:pt x="545" y="3516"/>
                    <a:pt x="545" y="3516"/>
                    <a:pt x="545" y="3516"/>
                  </a:cubicBezTo>
                  <a:cubicBezTo>
                    <a:pt x="549" y="3522"/>
                    <a:pt x="549" y="3522"/>
                    <a:pt x="549" y="3522"/>
                  </a:cubicBezTo>
                  <a:cubicBezTo>
                    <a:pt x="563" y="3524"/>
                    <a:pt x="563" y="3524"/>
                    <a:pt x="563" y="3524"/>
                  </a:cubicBezTo>
                  <a:cubicBezTo>
                    <a:pt x="575" y="3519"/>
                    <a:pt x="575" y="3519"/>
                    <a:pt x="575" y="3519"/>
                  </a:cubicBezTo>
                  <a:cubicBezTo>
                    <a:pt x="587" y="3510"/>
                    <a:pt x="587" y="3510"/>
                    <a:pt x="587" y="3510"/>
                  </a:cubicBezTo>
                  <a:cubicBezTo>
                    <a:pt x="598" y="3510"/>
                    <a:pt x="598" y="3510"/>
                    <a:pt x="598" y="3510"/>
                  </a:cubicBezTo>
                  <a:cubicBezTo>
                    <a:pt x="603" y="3501"/>
                    <a:pt x="603" y="3501"/>
                    <a:pt x="603" y="3501"/>
                  </a:cubicBezTo>
                  <a:cubicBezTo>
                    <a:pt x="600" y="3498"/>
                    <a:pt x="600" y="3498"/>
                    <a:pt x="600" y="3498"/>
                  </a:cubicBezTo>
                  <a:cubicBezTo>
                    <a:pt x="587" y="3496"/>
                    <a:pt x="587" y="3496"/>
                    <a:pt x="587" y="3496"/>
                  </a:cubicBezTo>
                  <a:cubicBezTo>
                    <a:pt x="574" y="3506"/>
                    <a:pt x="574" y="3506"/>
                    <a:pt x="574" y="3506"/>
                  </a:cubicBezTo>
                  <a:cubicBezTo>
                    <a:pt x="561" y="3513"/>
                    <a:pt x="561" y="3513"/>
                    <a:pt x="561" y="3513"/>
                  </a:cubicBezTo>
                  <a:cubicBezTo>
                    <a:pt x="555" y="3512"/>
                    <a:pt x="555" y="3512"/>
                    <a:pt x="555" y="3512"/>
                  </a:cubicBezTo>
                  <a:cubicBezTo>
                    <a:pt x="545" y="3501"/>
                    <a:pt x="545" y="3501"/>
                    <a:pt x="545" y="3501"/>
                  </a:cubicBezTo>
                  <a:cubicBezTo>
                    <a:pt x="539" y="3501"/>
                    <a:pt x="539" y="3501"/>
                    <a:pt x="539" y="3501"/>
                  </a:cubicBezTo>
                  <a:cubicBezTo>
                    <a:pt x="532" y="3509"/>
                    <a:pt x="532" y="3509"/>
                    <a:pt x="532" y="3509"/>
                  </a:cubicBezTo>
                  <a:cubicBezTo>
                    <a:pt x="517" y="3518"/>
                    <a:pt x="517" y="3518"/>
                    <a:pt x="517" y="3518"/>
                  </a:cubicBezTo>
                  <a:cubicBezTo>
                    <a:pt x="517" y="3510"/>
                    <a:pt x="517" y="3510"/>
                    <a:pt x="517" y="3510"/>
                  </a:cubicBezTo>
                  <a:cubicBezTo>
                    <a:pt x="509" y="3509"/>
                    <a:pt x="509" y="3509"/>
                    <a:pt x="509" y="3509"/>
                  </a:cubicBezTo>
                  <a:cubicBezTo>
                    <a:pt x="502" y="3512"/>
                    <a:pt x="502" y="3512"/>
                    <a:pt x="502" y="3512"/>
                  </a:cubicBezTo>
                  <a:cubicBezTo>
                    <a:pt x="491" y="3510"/>
                    <a:pt x="491" y="3510"/>
                    <a:pt x="491" y="3510"/>
                  </a:cubicBezTo>
                  <a:cubicBezTo>
                    <a:pt x="494" y="3504"/>
                    <a:pt x="494" y="3504"/>
                    <a:pt x="494" y="3504"/>
                  </a:cubicBezTo>
                  <a:cubicBezTo>
                    <a:pt x="503" y="3501"/>
                    <a:pt x="503" y="3501"/>
                    <a:pt x="503" y="3501"/>
                  </a:cubicBezTo>
                  <a:cubicBezTo>
                    <a:pt x="526" y="3493"/>
                    <a:pt x="526" y="3493"/>
                    <a:pt x="526" y="3493"/>
                  </a:cubicBezTo>
                  <a:cubicBezTo>
                    <a:pt x="549" y="3480"/>
                    <a:pt x="549" y="3480"/>
                    <a:pt x="549" y="3480"/>
                  </a:cubicBezTo>
                  <a:cubicBezTo>
                    <a:pt x="560" y="3475"/>
                    <a:pt x="560" y="3475"/>
                    <a:pt x="560" y="3475"/>
                  </a:cubicBezTo>
                  <a:cubicBezTo>
                    <a:pt x="583" y="3472"/>
                    <a:pt x="583" y="3472"/>
                    <a:pt x="583" y="3472"/>
                  </a:cubicBezTo>
                  <a:cubicBezTo>
                    <a:pt x="595" y="3457"/>
                    <a:pt x="595" y="3457"/>
                    <a:pt x="595" y="3457"/>
                  </a:cubicBezTo>
                  <a:cubicBezTo>
                    <a:pt x="621" y="3428"/>
                    <a:pt x="621" y="3428"/>
                    <a:pt x="621" y="3428"/>
                  </a:cubicBezTo>
                  <a:cubicBezTo>
                    <a:pt x="647" y="3415"/>
                    <a:pt x="647" y="3415"/>
                    <a:pt x="647" y="3415"/>
                  </a:cubicBezTo>
                  <a:cubicBezTo>
                    <a:pt x="667" y="3408"/>
                    <a:pt x="667" y="3408"/>
                    <a:pt x="667" y="3408"/>
                  </a:cubicBezTo>
                  <a:cubicBezTo>
                    <a:pt x="679" y="3408"/>
                    <a:pt x="679" y="3408"/>
                    <a:pt x="679" y="3408"/>
                  </a:cubicBezTo>
                  <a:cubicBezTo>
                    <a:pt x="685" y="3403"/>
                    <a:pt x="685" y="3403"/>
                    <a:pt x="685" y="3403"/>
                  </a:cubicBezTo>
                  <a:cubicBezTo>
                    <a:pt x="685" y="3397"/>
                    <a:pt x="685" y="3397"/>
                    <a:pt x="685" y="3397"/>
                  </a:cubicBezTo>
                  <a:cubicBezTo>
                    <a:pt x="673" y="3392"/>
                    <a:pt x="673" y="3392"/>
                    <a:pt x="673" y="3392"/>
                  </a:cubicBezTo>
                  <a:cubicBezTo>
                    <a:pt x="655" y="3399"/>
                    <a:pt x="655" y="3399"/>
                    <a:pt x="655" y="3399"/>
                  </a:cubicBezTo>
                  <a:cubicBezTo>
                    <a:pt x="613" y="3418"/>
                    <a:pt x="613" y="3418"/>
                    <a:pt x="613" y="3418"/>
                  </a:cubicBezTo>
                  <a:cubicBezTo>
                    <a:pt x="595" y="3437"/>
                    <a:pt x="595" y="3437"/>
                    <a:pt x="595" y="3437"/>
                  </a:cubicBezTo>
                  <a:cubicBezTo>
                    <a:pt x="583" y="3455"/>
                    <a:pt x="583" y="3455"/>
                    <a:pt x="583" y="3455"/>
                  </a:cubicBezTo>
                  <a:cubicBezTo>
                    <a:pt x="568" y="3463"/>
                    <a:pt x="568" y="3463"/>
                    <a:pt x="568" y="3463"/>
                  </a:cubicBezTo>
                  <a:cubicBezTo>
                    <a:pt x="542" y="3469"/>
                    <a:pt x="542" y="3469"/>
                    <a:pt x="542" y="3469"/>
                  </a:cubicBezTo>
                  <a:cubicBezTo>
                    <a:pt x="532" y="3475"/>
                    <a:pt x="532" y="3475"/>
                    <a:pt x="532" y="3475"/>
                  </a:cubicBezTo>
                  <a:cubicBezTo>
                    <a:pt x="500" y="3487"/>
                    <a:pt x="500" y="3487"/>
                    <a:pt x="500" y="3487"/>
                  </a:cubicBezTo>
                  <a:cubicBezTo>
                    <a:pt x="490" y="3489"/>
                    <a:pt x="490" y="3489"/>
                    <a:pt x="490" y="3489"/>
                  </a:cubicBezTo>
                  <a:cubicBezTo>
                    <a:pt x="487" y="3481"/>
                    <a:pt x="487" y="3481"/>
                    <a:pt x="487" y="3481"/>
                  </a:cubicBezTo>
                  <a:cubicBezTo>
                    <a:pt x="491" y="3473"/>
                    <a:pt x="491" y="3473"/>
                    <a:pt x="491" y="3473"/>
                  </a:cubicBezTo>
                  <a:cubicBezTo>
                    <a:pt x="491" y="3446"/>
                    <a:pt x="491" y="3446"/>
                    <a:pt x="491" y="3446"/>
                  </a:cubicBezTo>
                  <a:cubicBezTo>
                    <a:pt x="500" y="3435"/>
                    <a:pt x="500" y="3435"/>
                    <a:pt x="500" y="3435"/>
                  </a:cubicBezTo>
                  <a:cubicBezTo>
                    <a:pt x="508" y="3435"/>
                    <a:pt x="508" y="3435"/>
                    <a:pt x="508" y="3435"/>
                  </a:cubicBezTo>
                  <a:cubicBezTo>
                    <a:pt x="520" y="3444"/>
                    <a:pt x="520" y="3444"/>
                    <a:pt x="520" y="3444"/>
                  </a:cubicBezTo>
                  <a:cubicBezTo>
                    <a:pt x="529" y="3441"/>
                    <a:pt x="529" y="3441"/>
                    <a:pt x="529" y="3441"/>
                  </a:cubicBezTo>
                  <a:cubicBezTo>
                    <a:pt x="548" y="3441"/>
                    <a:pt x="548" y="3441"/>
                    <a:pt x="548" y="3441"/>
                  </a:cubicBezTo>
                  <a:cubicBezTo>
                    <a:pt x="561" y="3440"/>
                    <a:pt x="561" y="3440"/>
                    <a:pt x="561" y="3440"/>
                  </a:cubicBezTo>
                  <a:cubicBezTo>
                    <a:pt x="558" y="3434"/>
                    <a:pt x="558" y="3434"/>
                    <a:pt x="558" y="3434"/>
                  </a:cubicBezTo>
                  <a:cubicBezTo>
                    <a:pt x="548" y="3428"/>
                    <a:pt x="548" y="3428"/>
                    <a:pt x="548" y="3428"/>
                  </a:cubicBezTo>
                  <a:cubicBezTo>
                    <a:pt x="534" y="3428"/>
                    <a:pt x="534" y="3428"/>
                    <a:pt x="534" y="3428"/>
                  </a:cubicBezTo>
                  <a:cubicBezTo>
                    <a:pt x="525" y="3432"/>
                    <a:pt x="525" y="3432"/>
                    <a:pt x="525" y="3432"/>
                  </a:cubicBezTo>
                  <a:cubicBezTo>
                    <a:pt x="516" y="3431"/>
                    <a:pt x="516" y="3431"/>
                    <a:pt x="516" y="3431"/>
                  </a:cubicBezTo>
                  <a:cubicBezTo>
                    <a:pt x="511" y="3420"/>
                    <a:pt x="511" y="3420"/>
                    <a:pt x="511" y="3420"/>
                  </a:cubicBezTo>
                  <a:cubicBezTo>
                    <a:pt x="513" y="3412"/>
                    <a:pt x="513" y="3412"/>
                    <a:pt x="513" y="3412"/>
                  </a:cubicBezTo>
                  <a:cubicBezTo>
                    <a:pt x="526" y="3409"/>
                    <a:pt x="526" y="3409"/>
                    <a:pt x="526" y="3409"/>
                  </a:cubicBezTo>
                  <a:cubicBezTo>
                    <a:pt x="542" y="3418"/>
                    <a:pt x="542" y="3418"/>
                    <a:pt x="542" y="3418"/>
                  </a:cubicBezTo>
                  <a:cubicBezTo>
                    <a:pt x="552" y="3420"/>
                    <a:pt x="552" y="3420"/>
                    <a:pt x="552" y="3420"/>
                  </a:cubicBezTo>
                  <a:cubicBezTo>
                    <a:pt x="569" y="3412"/>
                    <a:pt x="569" y="3412"/>
                    <a:pt x="569" y="3412"/>
                  </a:cubicBezTo>
                  <a:cubicBezTo>
                    <a:pt x="566" y="3408"/>
                    <a:pt x="566" y="3408"/>
                    <a:pt x="566" y="3408"/>
                  </a:cubicBezTo>
                  <a:cubicBezTo>
                    <a:pt x="555" y="3405"/>
                    <a:pt x="555" y="3405"/>
                    <a:pt x="555" y="3405"/>
                  </a:cubicBezTo>
                  <a:cubicBezTo>
                    <a:pt x="549" y="3406"/>
                    <a:pt x="549" y="3406"/>
                    <a:pt x="549" y="3406"/>
                  </a:cubicBezTo>
                  <a:cubicBezTo>
                    <a:pt x="546" y="3403"/>
                    <a:pt x="546" y="3403"/>
                    <a:pt x="546" y="3403"/>
                  </a:cubicBezTo>
                  <a:cubicBezTo>
                    <a:pt x="546" y="3396"/>
                    <a:pt x="546" y="3396"/>
                    <a:pt x="546" y="3396"/>
                  </a:cubicBezTo>
                  <a:cubicBezTo>
                    <a:pt x="560" y="3391"/>
                    <a:pt x="560" y="3391"/>
                    <a:pt x="560" y="3391"/>
                  </a:cubicBezTo>
                  <a:cubicBezTo>
                    <a:pt x="565" y="3394"/>
                    <a:pt x="565" y="3394"/>
                    <a:pt x="565" y="3394"/>
                  </a:cubicBezTo>
                  <a:cubicBezTo>
                    <a:pt x="571" y="3391"/>
                    <a:pt x="571" y="3391"/>
                    <a:pt x="571" y="3391"/>
                  </a:cubicBezTo>
                  <a:cubicBezTo>
                    <a:pt x="581" y="3396"/>
                    <a:pt x="581" y="3396"/>
                    <a:pt x="581" y="3396"/>
                  </a:cubicBezTo>
                  <a:cubicBezTo>
                    <a:pt x="587" y="3391"/>
                    <a:pt x="587" y="3391"/>
                    <a:pt x="587" y="3391"/>
                  </a:cubicBezTo>
                  <a:cubicBezTo>
                    <a:pt x="586" y="3382"/>
                    <a:pt x="586" y="3382"/>
                    <a:pt x="586" y="3382"/>
                  </a:cubicBezTo>
                  <a:cubicBezTo>
                    <a:pt x="586" y="3371"/>
                    <a:pt x="586" y="3371"/>
                    <a:pt x="586" y="3371"/>
                  </a:cubicBezTo>
                  <a:cubicBezTo>
                    <a:pt x="583" y="3368"/>
                    <a:pt x="583" y="3368"/>
                    <a:pt x="583" y="3368"/>
                  </a:cubicBezTo>
                  <a:cubicBezTo>
                    <a:pt x="574" y="3368"/>
                    <a:pt x="574" y="3368"/>
                    <a:pt x="574" y="3368"/>
                  </a:cubicBezTo>
                  <a:cubicBezTo>
                    <a:pt x="568" y="3373"/>
                    <a:pt x="568" y="3373"/>
                    <a:pt x="568" y="3373"/>
                  </a:cubicBezTo>
                  <a:cubicBezTo>
                    <a:pt x="555" y="3374"/>
                    <a:pt x="555" y="3374"/>
                    <a:pt x="555" y="3374"/>
                  </a:cubicBezTo>
                  <a:cubicBezTo>
                    <a:pt x="520" y="3363"/>
                    <a:pt x="520" y="3363"/>
                    <a:pt x="520" y="3363"/>
                  </a:cubicBezTo>
                  <a:cubicBezTo>
                    <a:pt x="505" y="3362"/>
                    <a:pt x="505" y="3362"/>
                    <a:pt x="505" y="3362"/>
                  </a:cubicBezTo>
                  <a:cubicBezTo>
                    <a:pt x="497" y="3356"/>
                    <a:pt x="497" y="3356"/>
                    <a:pt x="497" y="3356"/>
                  </a:cubicBezTo>
                  <a:cubicBezTo>
                    <a:pt x="499" y="3351"/>
                    <a:pt x="499" y="3351"/>
                    <a:pt x="499" y="3351"/>
                  </a:cubicBezTo>
                  <a:cubicBezTo>
                    <a:pt x="514" y="3350"/>
                    <a:pt x="514" y="3350"/>
                    <a:pt x="514" y="3350"/>
                  </a:cubicBezTo>
                  <a:cubicBezTo>
                    <a:pt x="525" y="3354"/>
                    <a:pt x="525" y="3354"/>
                    <a:pt x="525" y="3354"/>
                  </a:cubicBezTo>
                  <a:cubicBezTo>
                    <a:pt x="531" y="3350"/>
                    <a:pt x="531" y="3350"/>
                    <a:pt x="531" y="3350"/>
                  </a:cubicBezTo>
                  <a:cubicBezTo>
                    <a:pt x="526" y="3347"/>
                    <a:pt x="526" y="3347"/>
                    <a:pt x="526" y="3347"/>
                  </a:cubicBezTo>
                  <a:cubicBezTo>
                    <a:pt x="513" y="3347"/>
                    <a:pt x="513" y="3347"/>
                    <a:pt x="513" y="3347"/>
                  </a:cubicBezTo>
                  <a:cubicBezTo>
                    <a:pt x="508" y="3341"/>
                    <a:pt x="508" y="3341"/>
                    <a:pt x="508" y="3341"/>
                  </a:cubicBezTo>
                  <a:cubicBezTo>
                    <a:pt x="508" y="3333"/>
                    <a:pt x="508" y="3333"/>
                    <a:pt x="508" y="3333"/>
                  </a:cubicBezTo>
                  <a:cubicBezTo>
                    <a:pt x="531" y="3333"/>
                    <a:pt x="531" y="3333"/>
                    <a:pt x="531" y="3333"/>
                  </a:cubicBezTo>
                  <a:cubicBezTo>
                    <a:pt x="536" y="3328"/>
                    <a:pt x="536" y="3328"/>
                    <a:pt x="536" y="3328"/>
                  </a:cubicBezTo>
                  <a:cubicBezTo>
                    <a:pt x="551" y="3327"/>
                    <a:pt x="551" y="3327"/>
                    <a:pt x="551" y="3327"/>
                  </a:cubicBezTo>
                  <a:cubicBezTo>
                    <a:pt x="604" y="3330"/>
                    <a:pt x="604" y="3330"/>
                    <a:pt x="604" y="3330"/>
                  </a:cubicBezTo>
                  <a:cubicBezTo>
                    <a:pt x="615" y="3327"/>
                    <a:pt x="615" y="3327"/>
                    <a:pt x="615" y="3327"/>
                  </a:cubicBezTo>
                  <a:cubicBezTo>
                    <a:pt x="633" y="3330"/>
                    <a:pt x="633" y="3330"/>
                    <a:pt x="633" y="3330"/>
                  </a:cubicBezTo>
                  <a:cubicBezTo>
                    <a:pt x="641" y="3327"/>
                    <a:pt x="641" y="3327"/>
                    <a:pt x="641" y="3327"/>
                  </a:cubicBezTo>
                  <a:cubicBezTo>
                    <a:pt x="639" y="3319"/>
                    <a:pt x="639" y="3319"/>
                    <a:pt x="639" y="3319"/>
                  </a:cubicBezTo>
                  <a:cubicBezTo>
                    <a:pt x="620" y="3311"/>
                    <a:pt x="620" y="3311"/>
                    <a:pt x="620" y="3311"/>
                  </a:cubicBezTo>
                  <a:cubicBezTo>
                    <a:pt x="597" y="3311"/>
                    <a:pt x="597" y="3311"/>
                    <a:pt x="597" y="3311"/>
                  </a:cubicBezTo>
                  <a:cubicBezTo>
                    <a:pt x="569" y="3318"/>
                    <a:pt x="569" y="3318"/>
                    <a:pt x="569" y="3318"/>
                  </a:cubicBezTo>
                  <a:cubicBezTo>
                    <a:pt x="554" y="3319"/>
                    <a:pt x="554" y="3319"/>
                    <a:pt x="554" y="3319"/>
                  </a:cubicBezTo>
                  <a:cubicBezTo>
                    <a:pt x="551" y="3315"/>
                    <a:pt x="551" y="3315"/>
                    <a:pt x="551" y="3315"/>
                  </a:cubicBezTo>
                  <a:cubicBezTo>
                    <a:pt x="542" y="3313"/>
                    <a:pt x="542" y="3313"/>
                    <a:pt x="542" y="3313"/>
                  </a:cubicBezTo>
                  <a:cubicBezTo>
                    <a:pt x="526" y="3318"/>
                    <a:pt x="526" y="3318"/>
                    <a:pt x="526" y="3318"/>
                  </a:cubicBezTo>
                  <a:cubicBezTo>
                    <a:pt x="516" y="3325"/>
                    <a:pt x="516" y="3325"/>
                    <a:pt x="516" y="3325"/>
                  </a:cubicBezTo>
                  <a:cubicBezTo>
                    <a:pt x="511" y="3322"/>
                    <a:pt x="511" y="3322"/>
                    <a:pt x="511" y="3322"/>
                  </a:cubicBezTo>
                  <a:cubicBezTo>
                    <a:pt x="513" y="3310"/>
                    <a:pt x="513" y="3310"/>
                    <a:pt x="513" y="3310"/>
                  </a:cubicBezTo>
                  <a:cubicBezTo>
                    <a:pt x="522" y="3296"/>
                    <a:pt x="522" y="3296"/>
                    <a:pt x="522" y="3296"/>
                  </a:cubicBezTo>
                  <a:cubicBezTo>
                    <a:pt x="536" y="3290"/>
                    <a:pt x="536" y="3290"/>
                    <a:pt x="536" y="3290"/>
                  </a:cubicBezTo>
                  <a:cubicBezTo>
                    <a:pt x="546" y="3282"/>
                    <a:pt x="546" y="3282"/>
                    <a:pt x="546" y="3282"/>
                  </a:cubicBezTo>
                  <a:cubicBezTo>
                    <a:pt x="561" y="3276"/>
                    <a:pt x="561" y="3276"/>
                    <a:pt x="561" y="3276"/>
                  </a:cubicBezTo>
                  <a:cubicBezTo>
                    <a:pt x="568" y="3263"/>
                    <a:pt x="568" y="3263"/>
                    <a:pt x="568" y="3263"/>
                  </a:cubicBezTo>
                  <a:cubicBezTo>
                    <a:pt x="580" y="3253"/>
                    <a:pt x="580" y="3253"/>
                    <a:pt x="580" y="3253"/>
                  </a:cubicBezTo>
                  <a:cubicBezTo>
                    <a:pt x="589" y="3252"/>
                    <a:pt x="589" y="3252"/>
                    <a:pt x="589" y="3252"/>
                  </a:cubicBezTo>
                  <a:cubicBezTo>
                    <a:pt x="592" y="3256"/>
                    <a:pt x="592" y="3256"/>
                    <a:pt x="592" y="3256"/>
                  </a:cubicBezTo>
                  <a:cubicBezTo>
                    <a:pt x="606" y="3256"/>
                    <a:pt x="606" y="3256"/>
                    <a:pt x="606" y="3256"/>
                  </a:cubicBezTo>
                  <a:cubicBezTo>
                    <a:pt x="617" y="3252"/>
                    <a:pt x="617" y="3252"/>
                    <a:pt x="617" y="3252"/>
                  </a:cubicBezTo>
                  <a:cubicBezTo>
                    <a:pt x="626" y="3252"/>
                    <a:pt x="626" y="3252"/>
                    <a:pt x="626" y="3252"/>
                  </a:cubicBezTo>
                  <a:cubicBezTo>
                    <a:pt x="630" y="3256"/>
                    <a:pt x="630" y="3256"/>
                    <a:pt x="630" y="3256"/>
                  </a:cubicBezTo>
                  <a:cubicBezTo>
                    <a:pt x="647" y="3263"/>
                    <a:pt x="647" y="3263"/>
                    <a:pt x="647" y="3263"/>
                  </a:cubicBezTo>
                  <a:cubicBezTo>
                    <a:pt x="661" y="3276"/>
                    <a:pt x="661" y="3276"/>
                    <a:pt x="661" y="3276"/>
                  </a:cubicBezTo>
                  <a:cubicBezTo>
                    <a:pt x="676" y="3275"/>
                    <a:pt x="676" y="3275"/>
                    <a:pt x="676" y="3275"/>
                  </a:cubicBezTo>
                  <a:cubicBezTo>
                    <a:pt x="693" y="3281"/>
                    <a:pt x="693" y="3281"/>
                    <a:pt x="693" y="3281"/>
                  </a:cubicBezTo>
                  <a:cubicBezTo>
                    <a:pt x="710" y="3299"/>
                    <a:pt x="710" y="3299"/>
                    <a:pt x="710" y="3299"/>
                  </a:cubicBezTo>
                  <a:cubicBezTo>
                    <a:pt x="727" y="3308"/>
                    <a:pt x="727" y="3308"/>
                    <a:pt x="727" y="3308"/>
                  </a:cubicBezTo>
                  <a:cubicBezTo>
                    <a:pt x="748" y="3316"/>
                    <a:pt x="748" y="3316"/>
                    <a:pt x="748" y="3316"/>
                  </a:cubicBezTo>
                  <a:cubicBezTo>
                    <a:pt x="757" y="3310"/>
                    <a:pt x="757" y="3310"/>
                    <a:pt x="757" y="3310"/>
                  </a:cubicBezTo>
                  <a:cubicBezTo>
                    <a:pt x="765" y="3310"/>
                    <a:pt x="765" y="3310"/>
                    <a:pt x="765" y="3310"/>
                  </a:cubicBezTo>
                  <a:cubicBezTo>
                    <a:pt x="768" y="3305"/>
                    <a:pt x="768" y="3305"/>
                    <a:pt x="768" y="3305"/>
                  </a:cubicBezTo>
                  <a:cubicBezTo>
                    <a:pt x="765" y="3298"/>
                    <a:pt x="765" y="3298"/>
                    <a:pt x="765" y="3298"/>
                  </a:cubicBezTo>
                  <a:cubicBezTo>
                    <a:pt x="751" y="3301"/>
                    <a:pt x="751" y="3301"/>
                    <a:pt x="751" y="3301"/>
                  </a:cubicBezTo>
                  <a:cubicBezTo>
                    <a:pt x="746" y="3307"/>
                    <a:pt x="746" y="3307"/>
                    <a:pt x="746" y="3307"/>
                  </a:cubicBezTo>
                  <a:cubicBezTo>
                    <a:pt x="736" y="3304"/>
                    <a:pt x="736" y="3304"/>
                    <a:pt x="736" y="3304"/>
                  </a:cubicBezTo>
                  <a:cubicBezTo>
                    <a:pt x="717" y="3293"/>
                    <a:pt x="717" y="3293"/>
                    <a:pt x="717" y="3293"/>
                  </a:cubicBezTo>
                  <a:cubicBezTo>
                    <a:pt x="702" y="3272"/>
                    <a:pt x="702" y="3272"/>
                    <a:pt x="702" y="3272"/>
                  </a:cubicBezTo>
                  <a:cubicBezTo>
                    <a:pt x="704" y="3266"/>
                    <a:pt x="704" y="3266"/>
                    <a:pt x="704" y="3266"/>
                  </a:cubicBezTo>
                  <a:cubicBezTo>
                    <a:pt x="711" y="3264"/>
                    <a:pt x="711" y="3264"/>
                    <a:pt x="711" y="3264"/>
                  </a:cubicBezTo>
                  <a:cubicBezTo>
                    <a:pt x="736" y="3266"/>
                    <a:pt x="736" y="3266"/>
                    <a:pt x="736" y="3266"/>
                  </a:cubicBezTo>
                  <a:cubicBezTo>
                    <a:pt x="756" y="3258"/>
                    <a:pt x="756" y="3258"/>
                    <a:pt x="756" y="3258"/>
                  </a:cubicBezTo>
                  <a:cubicBezTo>
                    <a:pt x="763" y="3249"/>
                    <a:pt x="763" y="3249"/>
                    <a:pt x="763" y="3249"/>
                  </a:cubicBezTo>
                  <a:cubicBezTo>
                    <a:pt x="759" y="3241"/>
                    <a:pt x="759" y="3241"/>
                    <a:pt x="759" y="3241"/>
                  </a:cubicBezTo>
                  <a:cubicBezTo>
                    <a:pt x="740" y="3237"/>
                    <a:pt x="740" y="3237"/>
                    <a:pt x="740" y="3237"/>
                  </a:cubicBezTo>
                  <a:cubicBezTo>
                    <a:pt x="733" y="3240"/>
                    <a:pt x="733" y="3240"/>
                    <a:pt x="733" y="3240"/>
                  </a:cubicBezTo>
                  <a:cubicBezTo>
                    <a:pt x="731" y="3246"/>
                    <a:pt x="731" y="3246"/>
                    <a:pt x="731" y="3246"/>
                  </a:cubicBezTo>
                  <a:cubicBezTo>
                    <a:pt x="737" y="3252"/>
                    <a:pt x="737" y="3252"/>
                    <a:pt x="737" y="3252"/>
                  </a:cubicBezTo>
                  <a:cubicBezTo>
                    <a:pt x="733" y="3253"/>
                    <a:pt x="733" y="3253"/>
                    <a:pt x="733" y="3253"/>
                  </a:cubicBezTo>
                  <a:cubicBezTo>
                    <a:pt x="711" y="3255"/>
                    <a:pt x="711" y="3255"/>
                    <a:pt x="711" y="3255"/>
                  </a:cubicBezTo>
                  <a:cubicBezTo>
                    <a:pt x="702" y="3249"/>
                    <a:pt x="702" y="3249"/>
                    <a:pt x="702" y="3249"/>
                  </a:cubicBezTo>
                  <a:cubicBezTo>
                    <a:pt x="699" y="3238"/>
                    <a:pt x="699" y="3238"/>
                    <a:pt x="699" y="3238"/>
                  </a:cubicBezTo>
                  <a:cubicBezTo>
                    <a:pt x="708" y="3235"/>
                    <a:pt x="708" y="3235"/>
                    <a:pt x="708" y="3235"/>
                  </a:cubicBezTo>
                  <a:cubicBezTo>
                    <a:pt x="716" y="3237"/>
                    <a:pt x="716" y="3237"/>
                    <a:pt x="716" y="3237"/>
                  </a:cubicBezTo>
                  <a:cubicBezTo>
                    <a:pt x="719" y="3230"/>
                    <a:pt x="719" y="3230"/>
                    <a:pt x="719" y="3230"/>
                  </a:cubicBezTo>
                  <a:cubicBezTo>
                    <a:pt x="713" y="3221"/>
                    <a:pt x="713" y="3221"/>
                    <a:pt x="713" y="3221"/>
                  </a:cubicBezTo>
                  <a:cubicBezTo>
                    <a:pt x="704" y="3221"/>
                    <a:pt x="704" y="3221"/>
                    <a:pt x="704" y="3221"/>
                  </a:cubicBezTo>
                  <a:cubicBezTo>
                    <a:pt x="701" y="3226"/>
                    <a:pt x="701" y="3226"/>
                    <a:pt x="701" y="3226"/>
                  </a:cubicBezTo>
                  <a:cubicBezTo>
                    <a:pt x="691" y="3223"/>
                    <a:pt x="691" y="3223"/>
                    <a:pt x="691" y="3223"/>
                  </a:cubicBezTo>
                  <a:cubicBezTo>
                    <a:pt x="685" y="3224"/>
                    <a:pt x="685" y="3224"/>
                    <a:pt x="685" y="3224"/>
                  </a:cubicBezTo>
                  <a:cubicBezTo>
                    <a:pt x="685" y="3230"/>
                    <a:pt x="685" y="3230"/>
                    <a:pt x="685" y="3230"/>
                  </a:cubicBezTo>
                  <a:cubicBezTo>
                    <a:pt x="688" y="3238"/>
                    <a:pt x="688" y="3238"/>
                    <a:pt x="688" y="3238"/>
                  </a:cubicBezTo>
                  <a:cubicBezTo>
                    <a:pt x="688" y="3250"/>
                    <a:pt x="688" y="3250"/>
                    <a:pt x="688" y="3250"/>
                  </a:cubicBezTo>
                  <a:cubicBezTo>
                    <a:pt x="679" y="3259"/>
                    <a:pt x="679" y="3259"/>
                    <a:pt x="679" y="3259"/>
                  </a:cubicBezTo>
                  <a:cubicBezTo>
                    <a:pt x="668" y="3266"/>
                    <a:pt x="668" y="3266"/>
                    <a:pt x="668" y="3266"/>
                  </a:cubicBezTo>
                  <a:cubicBezTo>
                    <a:pt x="659" y="3263"/>
                    <a:pt x="659" y="3263"/>
                    <a:pt x="659" y="3263"/>
                  </a:cubicBezTo>
                  <a:cubicBezTo>
                    <a:pt x="644" y="3244"/>
                    <a:pt x="644" y="3244"/>
                    <a:pt x="644" y="3244"/>
                  </a:cubicBezTo>
                  <a:cubicBezTo>
                    <a:pt x="632" y="3244"/>
                    <a:pt x="632" y="3244"/>
                    <a:pt x="632" y="3244"/>
                  </a:cubicBezTo>
                  <a:cubicBezTo>
                    <a:pt x="624" y="3238"/>
                    <a:pt x="624" y="3238"/>
                    <a:pt x="624" y="3238"/>
                  </a:cubicBezTo>
                  <a:cubicBezTo>
                    <a:pt x="623" y="3230"/>
                    <a:pt x="623" y="3230"/>
                    <a:pt x="623" y="3230"/>
                  </a:cubicBezTo>
                  <a:cubicBezTo>
                    <a:pt x="617" y="3232"/>
                    <a:pt x="617" y="3232"/>
                    <a:pt x="617" y="3232"/>
                  </a:cubicBezTo>
                  <a:cubicBezTo>
                    <a:pt x="610" y="3238"/>
                    <a:pt x="610" y="3238"/>
                    <a:pt x="610" y="3238"/>
                  </a:cubicBezTo>
                  <a:cubicBezTo>
                    <a:pt x="591" y="3241"/>
                    <a:pt x="591" y="3241"/>
                    <a:pt x="591" y="3241"/>
                  </a:cubicBezTo>
                  <a:cubicBezTo>
                    <a:pt x="578" y="3243"/>
                    <a:pt x="578" y="3243"/>
                    <a:pt x="578" y="3243"/>
                  </a:cubicBezTo>
                  <a:cubicBezTo>
                    <a:pt x="568" y="3250"/>
                    <a:pt x="568" y="3250"/>
                    <a:pt x="568" y="3250"/>
                  </a:cubicBezTo>
                  <a:cubicBezTo>
                    <a:pt x="552" y="3269"/>
                    <a:pt x="552" y="3269"/>
                    <a:pt x="552" y="3269"/>
                  </a:cubicBezTo>
                  <a:cubicBezTo>
                    <a:pt x="542" y="3272"/>
                    <a:pt x="542" y="3272"/>
                    <a:pt x="542" y="3272"/>
                  </a:cubicBezTo>
                  <a:cubicBezTo>
                    <a:pt x="536" y="3269"/>
                    <a:pt x="536" y="3269"/>
                    <a:pt x="536" y="3269"/>
                  </a:cubicBezTo>
                  <a:cubicBezTo>
                    <a:pt x="536" y="3261"/>
                    <a:pt x="536" y="3261"/>
                    <a:pt x="536" y="3261"/>
                  </a:cubicBezTo>
                  <a:cubicBezTo>
                    <a:pt x="552" y="3240"/>
                    <a:pt x="552" y="3240"/>
                    <a:pt x="552" y="3240"/>
                  </a:cubicBezTo>
                  <a:cubicBezTo>
                    <a:pt x="560" y="3237"/>
                    <a:pt x="560" y="3237"/>
                    <a:pt x="560" y="3237"/>
                  </a:cubicBezTo>
                  <a:cubicBezTo>
                    <a:pt x="566" y="3230"/>
                    <a:pt x="566" y="3230"/>
                    <a:pt x="566" y="3230"/>
                  </a:cubicBezTo>
                  <a:cubicBezTo>
                    <a:pt x="566" y="3224"/>
                    <a:pt x="566" y="3224"/>
                    <a:pt x="566" y="3224"/>
                  </a:cubicBezTo>
                  <a:cubicBezTo>
                    <a:pt x="571" y="3224"/>
                    <a:pt x="571" y="3224"/>
                    <a:pt x="571" y="3224"/>
                  </a:cubicBezTo>
                  <a:cubicBezTo>
                    <a:pt x="580" y="3215"/>
                    <a:pt x="580" y="3215"/>
                    <a:pt x="580" y="3215"/>
                  </a:cubicBezTo>
                  <a:cubicBezTo>
                    <a:pt x="580" y="3208"/>
                    <a:pt x="580" y="3208"/>
                    <a:pt x="580" y="3208"/>
                  </a:cubicBezTo>
                  <a:cubicBezTo>
                    <a:pt x="584" y="3198"/>
                    <a:pt x="584" y="3198"/>
                    <a:pt x="584" y="3198"/>
                  </a:cubicBezTo>
                  <a:cubicBezTo>
                    <a:pt x="591" y="3200"/>
                    <a:pt x="591" y="3200"/>
                    <a:pt x="591" y="3200"/>
                  </a:cubicBezTo>
                  <a:cubicBezTo>
                    <a:pt x="603" y="3209"/>
                    <a:pt x="603" y="3209"/>
                    <a:pt x="603" y="3209"/>
                  </a:cubicBezTo>
                  <a:cubicBezTo>
                    <a:pt x="620" y="3215"/>
                    <a:pt x="620" y="3215"/>
                    <a:pt x="620" y="3215"/>
                  </a:cubicBezTo>
                  <a:cubicBezTo>
                    <a:pt x="642" y="3215"/>
                    <a:pt x="642" y="3215"/>
                    <a:pt x="642" y="3215"/>
                  </a:cubicBezTo>
                  <a:cubicBezTo>
                    <a:pt x="639" y="3211"/>
                    <a:pt x="639" y="3211"/>
                    <a:pt x="639" y="3211"/>
                  </a:cubicBezTo>
                  <a:cubicBezTo>
                    <a:pt x="629" y="3208"/>
                    <a:pt x="629" y="3208"/>
                    <a:pt x="629" y="3208"/>
                  </a:cubicBezTo>
                  <a:cubicBezTo>
                    <a:pt x="621" y="3208"/>
                    <a:pt x="621" y="3208"/>
                    <a:pt x="621" y="3208"/>
                  </a:cubicBezTo>
                  <a:cubicBezTo>
                    <a:pt x="613" y="3201"/>
                    <a:pt x="613" y="3201"/>
                    <a:pt x="613" y="3201"/>
                  </a:cubicBezTo>
                  <a:cubicBezTo>
                    <a:pt x="592" y="3183"/>
                    <a:pt x="592" y="3183"/>
                    <a:pt x="592" y="3183"/>
                  </a:cubicBezTo>
                  <a:cubicBezTo>
                    <a:pt x="589" y="3171"/>
                    <a:pt x="589" y="3171"/>
                    <a:pt x="589" y="3171"/>
                  </a:cubicBezTo>
                  <a:cubicBezTo>
                    <a:pt x="580" y="3168"/>
                    <a:pt x="580" y="3168"/>
                    <a:pt x="580" y="3168"/>
                  </a:cubicBezTo>
                  <a:cubicBezTo>
                    <a:pt x="578" y="3162"/>
                    <a:pt x="578" y="3162"/>
                    <a:pt x="578" y="3162"/>
                  </a:cubicBezTo>
                  <a:cubicBezTo>
                    <a:pt x="584" y="3157"/>
                    <a:pt x="584" y="3157"/>
                    <a:pt x="584" y="3157"/>
                  </a:cubicBezTo>
                  <a:cubicBezTo>
                    <a:pt x="603" y="3163"/>
                    <a:pt x="603" y="3163"/>
                    <a:pt x="603" y="3163"/>
                  </a:cubicBezTo>
                  <a:cubicBezTo>
                    <a:pt x="618" y="3183"/>
                    <a:pt x="618" y="3183"/>
                    <a:pt x="618" y="3183"/>
                  </a:cubicBezTo>
                  <a:cubicBezTo>
                    <a:pt x="633" y="3197"/>
                    <a:pt x="633" y="3197"/>
                    <a:pt x="633" y="3197"/>
                  </a:cubicBezTo>
                  <a:cubicBezTo>
                    <a:pt x="635" y="3192"/>
                    <a:pt x="635" y="3192"/>
                    <a:pt x="635" y="3192"/>
                  </a:cubicBezTo>
                  <a:cubicBezTo>
                    <a:pt x="630" y="3182"/>
                    <a:pt x="630" y="3182"/>
                    <a:pt x="630" y="3182"/>
                  </a:cubicBezTo>
                  <a:cubicBezTo>
                    <a:pt x="626" y="3169"/>
                    <a:pt x="626" y="3169"/>
                    <a:pt x="626" y="3169"/>
                  </a:cubicBezTo>
                  <a:cubicBezTo>
                    <a:pt x="630" y="3169"/>
                    <a:pt x="630" y="3169"/>
                    <a:pt x="630" y="3169"/>
                  </a:cubicBezTo>
                  <a:cubicBezTo>
                    <a:pt x="639" y="3180"/>
                    <a:pt x="639" y="3180"/>
                    <a:pt x="639" y="3180"/>
                  </a:cubicBezTo>
                  <a:cubicBezTo>
                    <a:pt x="644" y="3191"/>
                    <a:pt x="644" y="3191"/>
                    <a:pt x="644" y="3191"/>
                  </a:cubicBezTo>
                  <a:cubicBezTo>
                    <a:pt x="672" y="3208"/>
                    <a:pt x="672" y="3208"/>
                    <a:pt x="672" y="3208"/>
                  </a:cubicBezTo>
                  <a:cubicBezTo>
                    <a:pt x="682" y="3204"/>
                    <a:pt x="682" y="3204"/>
                    <a:pt x="682" y="3204"/>
                  </a:cubicBezTo>
                  <a:cubicBezTo>
                    <a:pt x="688" y="3201"/>
                    <a:pt x="688" y="3201"/>
                    <a:pt x="688" y="3201"/>
                  </a:cubicBezTo>
                  <a:cubicBezTo>
                    <a:pt x="704" y="3200"/>
                    <a:pt x="704" y="3200"/>
                    <a:pt x="704" y="3200"/>
                  </a:cubicBezTo>
                  <a:cubicBezTo>
                    <a:pt x="711" y="3208"/>
                    <a:pt x="711" y="3208"/>
                    <a:pt x="711" y="3208"/>
                  </a:cubicBezTo>
                  <a:cubicBezTo>
                    <a:pt x="728" y="3218"/>
                    <a:pt x="728" y="3218"/>
                    <a:pt x="728" y="3218"/>
                  </a:cubicBezTo>
                  <a:cubicBezTo>
                    <a:pt x="742" y="3224"/>
                    <a:pt x="742" y="3224"/>
                    <a:pt x="742" y="3224"/>
                  </a:cubicBezTo>
                  <a:cubicBezTo>
                    <a:pt x="743" y="3227"/>
                    <a:pt x="743" y="3227"/>
                    <a:pt x="743" y="3227"/>
                  </a:cubicBezTo>
                  <a:cubicBezTo>
                    <a:pt x="756" y="3227"/>
                    <a:pt x="756" y="3227"/>
                    <a:pt x="756" y="3227"/>
                  </a:cubicBezTo>
                  <a:cubicBezTo>
                    <a:pt x="754" y="3223"/>
                    <a:pt x="754" y="3223"/>
                    <a:pt x="754" y="3223"/>
                  </a:cubicBezTo>
                  <a:cubicBezTo>
                    <a:pt x="742" y="3211"/>
                    <a:pt x="742" y="3211"/>
                    <a:pt x="742" y="3211"/>
                  </a:cubicBezTo>
                  <a:cubicBezTo>
                    <a:pt x="710" y="3185"/>
                    <a:pt x="710" y="3185"/>
                    <a:pt x="710" y="3185"/>
                  </a:cubicBezTo>
                  <a:cubicBezTo>
                    <a:pt x="705" y="3177"/>
                    <a:pt x="705" y="3177"/>
                    <a:pt x="705" y="3177"/>
                  </a:cubicBezTo>
                  <a:cubicBezTo>
                    <a:pt x="707" y="3171"/>
                    <a:pt x="707" y="3171"/>
                    <a:pt x="707" y="3171"/>
                  </a:cubicBezTo>
                  <a:cubicBezTo>
                    <a:pt x="727" y="3165"/>
                    <a:pt x="727" y="3165"/>
                    <a:pt x="727" y="3165"/>
                  </a:cubicBezTo>
                  <a:cubicBezTo>
                    <a:pt x="728" y="3156"/>
                    <a:pt x="728" y="3156"/>
                    <a:pt x="728" y="3156"/>
                  </a:cubicBezTo>
                  <a:cubicBezTo>
                    <a:pt x="733" y="3145"/>
                    <a:pt x="733" y="3145"/>
                    <a:pt x="733" y="3145"/>
                  </a:cubicBezTo>
                  <a:cubicBezTo>
                    <a:pt x="739" y="3140"/>
                    <a:pt x="739" y="3140"/>
                    <a:pt x="739" y="3140"/>
                  </a:cubicBezTo>
                  <a:cubicBezTo>
                    <a:pt x="739" y="3137"/>
                    <a:pt x="739" y="3137"/>
                    <a:pt x="739" y="3137"/>
                  </a:cubicBezTo>
                  <a:cubicBezTo>
                    <a:pt x="728" y="3136"/>
                    <a:pt x="728" y="3136"/>
                    <a:pt x="728" y="3136"/>
                  </a:cubicBezTo>
                  <a:cubicBezTo>
                    <a:pt x="717" y="3140"/>
                    <a:pt x="717" y="3140"/>
                    <a:pt x="717" y="3140"/>
                  </a:cubicBezTo>
                  <a:cubicBezTo>
                    <a:pt x="696" y="3140"/>
                    <a:pt x="696" y="3140"/>
                    <a:pt x="696" y="3140"/>
                  </a:cubicBezTo>
                  <a:cubicBezTo>
                    <a:pt x="691" y="3146"/>
                    <a:pt x="691" y="3146"/>
                    <a:pt x="691" y="3146"/>
                  </a:cubicBezTo>
                  <a:cubicBezTo>
                    <a:pt x="694" y="3151"/>
                    <a:pt x="694" y="3151"/>
                    <a:pt x="694" y="3151"/>
                  </a:cubicBezTo>
                  <a:cubicBezTo>
                    <a:pt x="707" y="3160"/>
                    <a:pt x="707" y="3160"/>
                    <a:pt x="707" y="3160"/>
                  </a:cubicBezTo>
                  <a:cubicBezTo>
                    <a:pt x="701" y="3165"/>
                    <a:pt x="701" y="3165"/>
                    <a:pt x="701" y="3165"/>
                  </a:cubicBezTo>
                  <a:cubicBezTo>
                    <a:pt x="682" y="3165"/>
                    <a:pt x="682" y="3165"/>
                    <a:pt x="682" y="3165"/>
                  </a:cubicBezTo>
                  <a:cubicBezTo>
                    <a:pt x="676" y="3168"/>
                    <a:pt x="676" y="3168"/>
                    <a:pt x="676" y="3168"/>
                  </a:cubicBezTo>
                  <a:cubicBezTo>
                    <a:pt x="664" y="3165"/>
                    <a:pt x="664" y="3165"/>
                    <a:pt x="664" y="3165"/>
                  </a:cubicBezTo>
                  <a:cubicBezTo>
                    <a:pt x="650" y="3169"/>
                    <a:pt x="650" y="3169"/>
                    <a:pt x="650" y="3169"/>
                  </a:cubicBezTo>
                  <a:cubicBezTo>
                    <a:pt x="642" y="3159"/>
                    <a:pt x="642" y="3159"/>
                    <a:pt x="642" y="3159"/>
                  </a:cubicBezTo>
                  <a:cubicBezTo>
                    <a:pt x="630" y="3154"/>
                    <a:pt x="630" y="3154"/>
                    <a:pt x="630" y="3154"/>
                  </a:cubicBezTo>
                  <a:cubicBezTo>
                    <a:pt x="627" y="3146"/>
                    <a:pt x="627" y="3146"/>
                    <a:pt x="627" y="3146"/>
                  </a:cubicBezTo>
                  <a:cubicBezTo>
                    <a:pt x="636" y="3142"/>
                    <a:pt x="636" y="3142"/>
                    <a:pt x="636" y="3142"/>
                  </a:cubicBezTo>
                  <a:cubicBezTo>
                    <a:pt x="642" y="3136"/>
                    <a:pt x="642" y="3136"/>
                    <a:pt x="642" y="3136"/>
                  </a:cubicBezTo>
                  <a:cubicBezTo>
                    <a:pt x="633" y="3136"/>
                    <a:pt x="633" y="3136"/>
                    <a:pt x="633" y="3136"/>
                  </a:cubicBezTo>
                  <a:cubicBezTo>
                    <a:pt x="618" y="3139"/>
                    <a:pt x="618" y="3139"/>
                    <a:pt x="618" y="3139"/>
                  </a:cubicBezTo>
                  <a:cubicBezTo>
                    <a:pt x="615" y="3136"/>
                    <a:pt x="615" y="3136"/>
                    <a:pt x="615" y="3136"/>
                  </a:cubicBezTo>
                  <a:cubicBezTo>
                    <a:pt x="635" y="3130"/>
                    <a:pt x="635" y="3130"/>
                    <a:pt x="635" y="3130"/>
                  </a:cubicBezTo>
                  <a:cubicBezTo>
                    <a:pt x="656" y="3120"/>
                    <a:pt x="656" y="3120"/>
                    <a:pt x="656" y="3120"/>
                  </a:cubicBezTo>
                  <a:cubicBezTo>
                    <a:pt x="665" y="3116"/>
                    <a:pt x="665" y="3116"/>
                    <a:pt x="665" y="3116"/>
                  </a:cubicBezTo>
                  <a:cubicBezTo>
                    <a:pt x="684" y="3116"/>
                    <a:pt x="684" y="3116"/>
                    <a:pt x="684" y="3116"/>
                  </a:cubicBezTo>
                  <a:cubicBezTo>
                    <a:pt x="688" y="3120"/>
                    <a:pt x="688" y="3120"/>
                    <a:pt x="688" y="3120"/>
                  </a:cubicBezTo>
                  <a:cubicBezTo>
                    <a:pt x="702" y="3119"/>
                    <a:pt x="702" y="3119"/>
                    <a:pt x="702" y="3119"/>
                  </a:cubicBezTo>
                  <a:cubicBezTo>
                    <a:pt x="716" y="3119"/>
                    <a:pt x="716" y="3119"/>
                    <a:pt x="716" y="3119"/>
                  </a:cubicBezTo>
                  <a:cubicBezTo>
                    <a:pt x="733" y="3120"/>
                    <a:pt x="733" y="3120"/>
                    <a:pt x="733" y="3120"/>
                  </a:cubicBezTo>
                  <a:cubicBezTo>
                    <a:pt x="734" y="3113"/>
                    <a:pt x="734" y="3113"/>
                    <a:pt x="734" y="3113"/>
                  </a:cubicBezTo>
                  <a:cubicBezTo>
                    <a:pt x="742" y="3108"/>
                    <a:pt x="742" y="3108"/>
                    <a:pt x="742" y="3108"/>
                  </a:cubicBezTo>
                  <a:cubicBezTo>
                    <a:pt x="748" y="3102"/>
                    <a:pt x="748" y="3102"/>
                    <a:pt x="748" y="3102"/>
                  </a:cubicBezTo>
                  <a:cubicBezTo>
                    <a:pt x="757" y="3094"/>
                    <a:pt x="757" y="3094"/>
                    <a:pt x="757" y="3094"/>
                  </a:cubicBezTo>
                  <a:cubicBezTo>
                    <a:pt x="762" y="3087"/>
                    <a:pt x="762" y="3087"/>
                    <a:pt x="762" y="3087"/>
                  </a:cubicBezTo>
                  <a:cubicBezTo>
                    <a:pt x="759" y="3085"/>
                    <a:pt x="759" y="3085"/>
                    <a:pt x="759" y="3085"/>
                  </a:cubicBezTo>
                  <a:cubicBezTo>
                    <a:pt x="746" y="3094"/>
                    <a:pt x="746" y="3094"/>
                    <a:pt x="746" y="3094"/>
                  </a:cubicBezTo>
                  <a:cubicBezTo>
                    <a:pt x="739" y="3094"/>
                    <a:pt x="739" y="3094"/>
                    <a:pt x="739" y="3094"/>
                  </a:cubicBezTo>
                  <a:cubicBezTo>
                    <a:pt x="736" y="3087"/>
                    <a:pt x="736" y="3087"/>
                    <a:pt x="736" y="3087"/>
                  </a:cubicBezTo>
                  <a:cubicBezTo>
                    <a:pt x="743" y="3075"/>
                    <a:pt x="743" y="3075"/>
                    <a:pt x="743" y="3075"/>
                  </a:cubicBezTo>
                  <a:cubicBezTo>
                    <a:pt x="753" y="3044"/>
                    <a:pt x="753" y="3044"/>
                    <a:pt x="753" y="3044"/>
                  </a:cubicBezTo>
                  <a:cubicBezTo>
                    <a:pt x="751" y="3030"/>
                    <a:pt x="751" y="3030"/>
                    <a:pt x="751" y="3030"/>
                  </a:cubicBezTo>
                  <a:cubicBezTo>
                    <a:pt x="759" y="3027"/>
                    <a:pt x="759" y="3027"/>
                    <a:pt x="759" y="3027"/>
                  </a:cubicBezTo>
                  <a:cubicBezTo>
                    <a:pt x="763" y="3030"/>
                    <a:pt x="763" y="3030"/>
                    <a:pt x="763" y="3030"/>
                  </a:cubicBezTo>
                  <a:cubicBezTo>
                    <a:pt x="771" y="3045"/>
                    <a:pt x="771" y="3045"/>
                    <a:pt x="771" y="3045"/>
                  </a:cubicBezTo>
                  <a:cubicBezTo>
                    <a:pt x="768" y="3050"/>
                    <a:pt x="768" y="3050"/>
                    <a:pt x="768" y="3050"/>
                  </a:cubicBezTo>
                  <a:cubicBezTo>
                    <a:pt x="768" y="3058"/>
                    <a:pt x="768" y="3058"/>
                    <a:pt x="768" y="3058"/>
                  </a:cubicBezTo>
                  <a:cubicBezTo>
                    <a:pt x="782" y="3059"/>
                    <a:pt x="782" y="3059"/>
                    <a:pt x="782" y="3059"/>
                  </a:cubicBezTo>
                  <a:cubicBezTo>
                    <a:pt x="792" y="3059"/>
                    <a:pt x="792" y="3059"/>
                    <a:pt x="792" y="3059"/>
                  </a:cubicBezTo>
                  <a:cubicBezTo>
                    <a:pt x="797" y="3065"/>
                    <a:pt x="797" y="3065"/>
                    <a:pt x="797" y="3065"/>
                  </a:cubicBezTo>
                  <a:cubicBezTo>
                    <a:pt x="806" y="3065"/>
                    <a:pt x="806" y="3065"/>
                    <a:pt x="806" y="3065"/>
                  </a:cubicBezTo>
                  <a:cubicBezTo>
                    <a:pt x="809" y="3062"/>
                    <a:pt x="809" y="3062"/>
                    <a:pt x="809" y="3062"/>
                  </a:cubicBezTo>
                  <a:cubicBezTo>
                    <a:pt x="815" y="3064"/>
                    <a:pt x="815" y="3064"/>
                    <a:pt x="815" y="3064"/>
                  </a:cubicBezTo>
                  <a:cubicBezTo>
                    <a:pt x="823" y="3064"/>
                    <a:pt x="823" y="3064"/>
                    <a:pt x="823" y="3064"/>
                  </a:cubicBezTo>
                  <a:cubicBezTo>
                    <a:pt x="821" y="3056"/>
                    <a:pt x="821" y="3056"/>
                    <a:pt x="821" y="3056"/>
                  </a:cubicBezTo>
                  <a:cubicBezTo>
                    <a:pt x="812" y="3050"/>
                    <a:pt x="812" y="3050"/>
                    <a:pt x="812" y="3050"/>
                  </a:cubicBezTo>
                  <a:cubicBezTo>
                    <a:pt x="792" y="3049"/>
                    <a:pt x="792" y="3049"/>
                    <a:pt x="792" y="3049"/>
                  </a:cubicBezTo>
                  <a:cubicBezTo>
                    <a:pt x="792" y="3044"/>
                    <a:pt x="792" y="3044"/>
                    <a:pt x="792" y="3044"/>
                  </a:cubicBezTo>
                  <a:cubicBezTo>
                    <a:pt x="805" y="3041"/>
                    <a:pt x="805" y="3041"/>
                    <a:pt x="805" y="3041"/>
                  </a:cubicBezTo>
                  <a:cubicBezTo>
                    <a:pt x="821" y="3038"/>
                    <a:pt x="821" y="3038"/>
                    <a:pt x="821" y="3038"/>
                  </a:cubicBezTo>
                  <a:cubicBezTo>
                    <a:pt x="820" y="3032"/>
                    <a:pt x="820" y="3032"/>
                    <a:pt x="820" y="3032"/>
                  </a:cubicBezTo>
                  <a:cubicBezTo>
                    <a:pt x="812" y="3029"/>
                    <a:pt x="812" y="3029"/>
                    <a:pt x="812" y="3029"/>
                  </a:cubicBezTo>
                  <a:cubicBezTo>
                    <a:pt x="805" y="3029"/>
                    <a:pt x="805" y="3029"/>
                    <a:pt x="805" y="3029"/>
                  </a:cubicBezTo>
                  <a:cubicBezTo>
                    <a:pt x="800" y="3021"/>
                    <a:pt x="800" y="3021"/>
                    <a:pt x="800" y="3021"/>
                  </a:cubicBezTo>
                  <a:cubicBezTo>
                    <a:pt x="795" y="3018"/>
                    <a:pt x="795" y="3018"/>
                    <a:pt x="795" y="3018"/>
                  </a:cubicBezTo>
                  <a:cubicBezTo>
                    <a:pt x="789" y="3023"/>
                    <a:pt x="789" y="3023"/>
                    <a:pt x="789" y="3023"/>
                  </a:cubicBezTo>
                  <a:cubicBezTo>
                    <a:pt x="782" y="3023"/>
                    <a:pt x="782" y="3023"/>
                    <a:pt x="782" y="3023"/>
                  </a:cubicBezTo>
                  <a:cubicBezTo>
                    <a:pt x="769" y="3019"/>
                    <a:pt x="769" y="3019"/>
                    <a:pt x="769" y="3019"/>
                  </a:cubicBezTo>
                  <a:cubicBezTo>
                    <a:pt x="769" y="3013"/>
                    <a:pt x="769" y="3013"/>
                    <a:pt x="769" y="3013"/>
                  </a:cubicBezTo>
                  <a:cubicBezTo>
                    <a:pt x="777" y="3004"/>
                    <a:pt x="777" y="3004"/>
                    <a:pt x="777" y="3004"/>
                  </a:cubicBezTo>
                  <a:cubicBezTo>
                    <a:pt x="783" y="3004"/>
                    <a:pt x="783" y="3004"/>
                    <a:pt x="783" y="3004"/>
                  </a:cubicBezTo>
                  <a:cubicBezTo>
                    <a:pt x="795" y="2986"/>
                    <a:pt x="795" y="2986"/>
                    <a:pt x="795" y="2986"/>
                  </a:cubicBezTo>
                  <a:cubicBezTo>
                    <a:pt x="805" y="2980"/>
                    <a:pt x="805" y="2980"/>
                    <a:pt x="805" y="2980"/>
                  </a:cubicBezTo>
                  <a:cubicBezTo>
                    <a:pt x="808" y="2981"/>
                    <a:pt x="808" y="2981"/>
                    <a:pt x="808" y="2981"/>
                  </a:cubicBezTo>
                  <a:cubicBezTo>
                    <a:pt x="817" y="2980"/>
                    <a:pt x="817" y="2980"/>
                    <a:pt x="817" y="2980"/>
                  </a:cubicBezTo>
                  <a:cubicBezTo>
                    <a:pt x="826" y="2980"/>
                    <a:pt x="826" y="2980"/>
                    <a:pt x="826" y="2980"/>
                  </a:cubicBezTo>
                  <a:cubicBezTo>
                    <a:pt x="824" y="2972"/>
                    <a:pt x="824" y="2972"/>
                    <a:pt x="824" y="2972"/>
                  </a:cubicBezTo>
                  <a:cubicBezTo>
                    <a:pt x="815" y="2969"/>
                    <a:pt x="815" y="2969"/>
                    <a:pt x="815" y="2969"/>
                  </a:cubicBezTo>
                  <a:cubicBezTo>
                    <a:pt x="801" y="2969"/>
                    <a:pt x="801" y="2969"/>
                    <a:pt x="801" y="2969"/>
                  </a:cubicBezTo>
                  <a:cubicBezTo>
                    <a:pt x="798" y="2964"/>
                    <a:pt x="798" y="2964"/>
                    <a:pt x="798" y="2964"/>
                  </a:cubicBezTo>
                  <a:cubicBezTo>
                    <a:pt x="803" y="2958"/>
                    <a:pt x="803" y="2958"/>
                    <a:pt x="803" y="2958"/>
                  </a:cubicBezTo>
                  <a:cubicBezTo>
                    <a:pt x="818" y="2952"/>
                    <a:pt x="818" y="2952"/>
                    <a:pt x="818" y="2952"/>
                  </a:cubicBezTo>
                  <a:cubicBezTo>
                    <a:pt x="824" y="2943"/>
                    <a:pt x="824" y="2943"/>
                    <a:pt x="824" y="2943"/>
                  </a:cubicBezTo>
                  <a:cubicBezTo>
                    <a:pt x="837" y="2938"/>
                    <a:pt x="837" y="2938"/>
                    <a:pt x="837" y="2938"/>
                  </a:cubicBezTo>
                  <a:cubicBezTo>
                    <a:pt x="837" y="2934"/>
                    <a:pt x="837" y="2934"/>
                    <a:pt x="837" y="2934"/>
                  </a:cubicBezTo>
                  <a:cubicBezTo>
                    <a:pt x="847" y="2928"/>
                    <a:pt x="847" y="2928"/>
                    <a:pt x="847" y="2928"/>
                  </a:cubicBezTo>
                  <a:cubicBezTo>
                    <a:pt x="840" y="2919"/>
                    <a:pt x="840" y="2919"/>
                    <a:pt x="840" y="2919"/>
                  </a:cubicBezTo>
                  <a:cubicBezTo>
                    <a:pt x="831" y="2919"/>
                    <a:pt x="831" y="2919"/>
                    <a:pt x="831" y="2919"/>
                  </a:cubicBezTo>
                  <a:cubicBezTo>
                    <a:pt x="831" y="2911"/>
                    <a:pt x="831" y="2911"/>
                    <a:pt x="831" y="2911"/>
                  </a:cubicBezTo>
                  <a:cubicBezTo>
                    <a:pt x="841" y="2908"/>
                    <a:pt x="841" y="2908"/>
                    <a:pt x="841" y="2908"/>
                  </a:cubicBezTo>
                  <a:cubicBezTo>
                    <a:pt x="852" y="2908"/>
                    <a:pt x="852" y="2908"/>
                    <a:pt x="852" y="2908"/>
                  </a:cubicBezTo>
                  <a:cubicBezTo>
                    <a:pt x="849" y="2897"/>
                    <a:pt x="849" y="2897"/>
                    <a:pt x="849" y="2897"/>
                  </a:cubicBezTo>
                  <a:cubicBezTo>
                    <a:pt x="841" y="2893"/>
                    <a:pt x="841" y="2893"/>
                    <a:pt x="841" y="2893"/>
                  </a:cubicBezTo>
                  <a:cubicBezTo>
                    <a:pt x="827" y="2894"/>
                    <a:pt x="827" y="2894"/>
                    <a:pt x="827" y="2894"/>
                  </a:cubicBezTo>
                  <a:cubicBezTo>
                    <a:pt x="814" y="2905"/>
                    <a:pt x="814" y="2905"/>
                    <a:pt x="814" y="2905"/>
                  </a:cubicBezTo>
                  <a:cubicBezTo>
                    <a:pt x="800" y="2903"/>
                    <a:pt x="800" y="2903"/>
                    <a:pt x="800" y="2903"/>
                  </a:cubicBezTo>
                  <a:cubicBezTo>
                    <a:pt x="792" y="2894"/>
                    <a:pt x="792" y="2894"/>
                    <a:pt x="792" y="2894"/>
                  </a:cubicBezTo>
                  <a:cubicBezTo>
                    <a:pt x="783" y="2900"/>
                    <a:pt x="783" y="2900"/>
                    <a:pt x="783" y="2900"/>
                  </a:cubicBezTo>
                  <a:cubicBezTo>
                    <a:pt x="769" y="2899"/>
                    <a:pt x="769" y="2899"/>
                    <a:pt x="769" y="2899"/>
                  </a:cubicBezTo>
                  <a:cubicBezTo>
                    <a:pt x="762" y="2891"/>
                    <a:pt x="762" y="2891"/>
                    <a:pt x="762" y="2891"/>
                  </a:cubicBezTo>
                  <a:cubicBezTo>
                    <a:pt x="754" y="2894"/>
                    <a:pt x="754" y="2894"/>
                    <a:pt x="754" y="2894"/>
                  </a:cubicBezTo>
                  <a:cubicBezTo>
                    <a:pt x="742" y="2891"/>
                    <a:pt x="742" y="2891"/>
                    <a:pt x="742" y="2891"/>
                  </a:cubicBezTo>
                  <a:cubicBezTo>
                    <a:pt x="733" y="2880"/>
                    <a:pt x="733" y="2880"/>
                    <a:pt x="733" y="2880"/>
                  </a:cubicBezTo>
                  <a:cubicBezTo>
                    <a:pt x="719" y="2880"/>
                    <a:pt x="719" y="2880"/>
                    <a:pt x="719" y="2880"/>
                  </a:cubicBezTo>
                  <a:cubicBezTo>
                    <a:pt x="710" y="2874"/>
                    <a:pt x="710" y="2874"/>
                    <a:pt x="710" y="2874"/>
                  </a:cubicBezTo>
                  <a:cubicBezTo>
                    <a:pt x="710" y="2867"/>
                    <a:pt x="710" y="2867"/>
                    <a:pt x="710" y="2867"/>
                  </a:cubicBezTo>
                  <a:cubicBezTo>
                    <a:pt x="704" y="2851"/>
                    <a:pt x="704" y="2851"/>
                    <a:pt x="704" y="2851"/>
                  </a:cubicBezTo>
                  <a:cubicBezTo>
                    <a:pt x="685" y="2841"/>
                    <a:pt x="685" y="2841"/>
                    <a:pt x="685" y="2841"/>
                  </a:cubicBezTo>
                  <a:cubicBezTo>
                    <a:pt x="658" y="2828"/>
                    <a:pt x="658" y="2828"/>
                    <a:pt x="658" y="2828"/>
                  </a:cubicBezTo>
                  <a:cubicBezTo>
                    <a:pt x="635" y="2821"/>
                    <a:pt x="635" y="2821"/>
                    <a:pt x="635" y="2821"/>
                  </a:cubicBezTo>
                  <a:cubicBezTo>
                    <a:pt x="620" y="2805"/>
                    <a:pt x="620" y="2805"/>
                    <a:pt x="620" y="2805"/>
                  </a:cubicBezTo>
                  <a:cubicBezTo>
                    <a:pt x="621" y="2796"/>
                    <a:pt x="621" y="2796"/>
                    <a:pt x="621" y="2796"/>
                  </a:cubicBezTo>
                  <a:cubicBezTo>
                    <a:pt x="615" y="2776"/>
                    <a:pt x="615" y="2776"/>
                    <a:pt x="615" y="2776"/>
                  </a:cubicBezTo>
                  <a:cubicBezTo>
                    <a:pt x="606" y="2764"/>
                    <a:pt x="606" y="2764"/>
                    <a:pt x="606" y="2764"/>
                  </a:cubicBezTo>
                  <a:cubicBezTo>
                    <a:pt x="598" y="2758"/>
                    <a:pt x="598" y="2758"/>
                    <a:pt x="598" y="2758"/>
                  </a:cubicBezTo>
                  <a:cubicBezTo>
                    <a:pt x="598" y="2750"/>
                    <a:pt x="598" y="2750"/>
                    <a:pt x="598" y="2750"/>
                  </a:cubicBezTo>
                  <a:cubicBezTo>
                    <a:pt x="615" y="2735"/>
                    <a:pt x="615" y="2735"/>
                    <a:pt x="615" y="2735"/>
                  </a:cubicBezTo>
                  <a:cubicBezTo>
                    <a:pt x="630" y="2734"/>
                    <a:pt x="630" y="2734"/>
                    <a:pt x="630" y="2734"/>
                  </a:cubicBezTo>
                  <a:cubicBezTo>
                    <a:pt x="638" y="2731"/>
                    <a:pt x="638" y="2731"/>
                    <a:pt x="638" y="2731"/>
                  </a:cubicBezTo>
                  <a:cubicBezTo>
                    <a:pt x="647" y="2734"/>
                    <a:pt x="647" y="2734"/>
                    <a:pt x="647" y="2734"/>
                  </a:cubicBezTo>
                  <a:cubicBezTo>
                    <a:pt x="662" y="2735"/>
                    <a:pt x="662" y="2735"/>
                    <a:pt x="662" y="2735"/>
                  </a:cubicBezTo>
                  <a:cubicBezTo>
                    <a:pt x="676" y="2749"/>
                    <a:pt x="676" y="2749"/>
                    <a:pt x="676" y="2749"/>
                  </a:cubicBezTo>
                  <a:cubicBezTo>
                    <a:pt x="693" y="2752"/>
                    <a:pt x="693" y="2752"/>
                    <a:pt x="693" y="2752"/>
                  </a:cubicBezTo>
                  <a:cubicBezTo>
                    <a:pt x="704" y="2752"/>
                    <a:pt x="704" y="2752"/>
                    <a:pt x="704" y="2752"/>
                  </a:cubicBezTo>
                  <a:cubicBezTo>
                    <a:pt x="710" y="2758"/>
                    <a:pt x="710" y="2758"/>
                    <a:pt x="710" y="2758"/>
                  </a:cubicBezTo>
                  <a:cubicBezTo>
                    <a:pt x="723" y="2758"/>
                    <a:pt x="723" y="2758"/>
                    <a:pt x="723" y="2758"/>
                  </a:cubicBezTo>
                  <a:cubicBezTo>
                    <a:pt x="737" y="2764"/>
                    <a:pt x="737" y="2764"/>
                    <a:pt x="737" y="2764"/>
                  </a:cubicBezTo>
                  <a:cubicBezTo>
                    <a:pt x="746" y="2769"/>
                    <a:pt x="746" y="2769"/>
                    <a:pt x="746" y="2769"/>
                  </a:cubicBezTo>
                  <a:cubicBezTo>
                    <a:pt x="757" y="2772"/>
                    <a:pt x="757" y="2772"/>
                    <a:pt x="757" y="2772"/>
                  </a:cubicBezTo>
                  <a:cubicBezTo>
                    <a:pt x="765" y="2781"/>
                    <a:pt x="765" y="2781"/>
                    <a:pt x="765" y="2781"/>
                  </a:cubicBezTo>
                  <a:cubicBezTo>
                    <a:pt x="774" y="2812"/>
                    <a:pt x="774" y="2812"/>
                    <a:pt x="774" y="2812"/>
                  </a:cubicBezTo>
                  <a:cubicBezTo>
                    <a:pt x="785" y="2825"/>
                    <a:pt x="785" y="2825"/>
                    <a:pt x="785" y="2825"/>
                  </a:cubicBezTo>
                  <a:cubicBezTo>
                    <a:pt x="800" y="2835"/>
                    <a:pt x="800" y="2835"/>
                    <a:pt x="800" y="2835"/>
                  </a:cubicBezTo>
                  <a:cubicBezTo>
                    <a:pt x="812" y="2845"/>
                    <a:pt x="812" y="2845"/>
                    <a:pt x="812" y="2845"/>
                  </a:cubicBezTo>
                  <a:cubicBezTo>
                    <a:pt x="827" y="2851"/>
                    <a:pt x="827" y="2851"/>
                    <a:pt x="827" y="2851"/>
                  </a:cubicBezTo>
                  <a:cubicBezTo>
                    <a:pt x="835" y="2848"/>
                    <a:pt x="835" y="2848"/>
                    <a:pt x="835" y="2848"/>
                  </a:cubicBezTo>
                  <a:cubicBezTo>
                    <a:pt x="843" y="2836"/>
                    <a:pt x="843" y="2836"/>
                    <a:pt x="843" y="2836"/>
                  </a:cubicBezTo>
                  <a:cubicBezTo>
                    <a:pt x="838" y="2833"/>
                    <a:pt x="838" y="2833"/>
                    <a:pt x="838" y="2833"/>
                  </a:cubicBezTo>
                  <a:cubicBezTo>
                    <a:pt x="831" y="2838"/>
                    <a:pt x="831" y="2838"/>
                    <a:pt x="831" y="2838"/>
                  </a:cubicBezTo>
                  <a:cubicBezTo>
                    <a:pt x="823" y="2839"/>
                    <a:pt x="823" y="2839"/>
                    <a:pt x="823" y="2839"/>
                  </a:cubicBezTo>
                  <a:cubicBezTo>
                    <a:pt x="814" y="2831"/>
                    <a:pt x="814" y="2831"/>
                    <a:pt x="814" y="2831"/>
                  </a:cubicBezTo>
                  <a:cubicBezTo>
                    <a:pt x="798" y="2812"/>
                    <a:pt x="798" y="2812"/>
                    <a:pt x="798" y="2812"/>
                  </a:cubicBezTo>
                  <a:cubicBezTo>
                    <a:pt x="798" y="2805"/>
                    <a:pt x="798" y="2805"/>
                    <a:pt x="798" y="2805"/>
                  </a:cubicBezTo>
                  <a:cubicBezTo>
                    <a:pt x="801" y="2804"/>
                    <a:pt x="801" y="2804"/>
                    <a:pt x="801" y="2804"/>
                  </a:cubicBezTo>
                  <a:cubicBezTo>
                    <a:pt x="817" y="2819"/>
                    <a:pt x="817" y="2819"/>
                    <a:pt x="817" y="2819"/>
                  </a:cubicBezTo>
                  <a:cubicBezTo>
                    <a:pt x="824" y="2819"/>
                    <a:pt x="824" y="2819"/>
                    <a:pt x="824" y="2819"/>
                  </a:cubicBezTo>
                  <a:cubicBezTo>
                    <a:pt x="826" y="2813"/>
                    <a:pt x="826" y="2813"/>
                    <a:pt x="826" y="2813"/>
                  </a:cubicBezTo>
                  <a:cubicBezTo>
                    <a:pt x="835" y="2812"/>
                    <a:pt x="835" y="2812"/>
                    <a:pt x="835" y="2812"/>
                  </a:cubicBezTo>
                  <a:cubicBezTo>
                    <a:pt x="837" y="2805"/>
                    <a:pt x="837" y="2805"/>
                    <a:pt x="837" y="2805"/>
                  </a:cubicBezTo>
                  <a:cubicBezTo>
                    <a:pt x="817" y="2792"/>
                    <a:pt x="817" y="2792"/>
                    <a:pt x="817" y="2792"/>
                  </a:cubicBezTo>
                  <a:cubicBezTo>
                    <a:pt x="798" y="2776"/>
                    <a:pt x="798" y="2776"/>
                    <a:pt x="798" y="2776"/>
                  </a:cubicBezTo>
                  <a:cubicBezTo>
                    <a:pt x="794" y="2767"/>
                    <a:pt x="794" y="2767"/>
                    <a:pt x="794" y="2767"/>
                  </a:cubicBezTo>
                  <a:cubicBezTo>
                    <a:pt x="797" y="2761"/>
                    <a:pt x="797" y="2761"/>
                    <a:pt x="797" y="2761"/>
                  </a:cubicBezTo>
                  <a:cubicBezTo>
                    <a:pt x="801" y="2763"/>
                    <a:pt x="801" y="2763"/>
                    <a:pt x="801" y="2763"/>
                  </a:cubicBezTo>
                  <a:cubicBezTo>
                    <a:pt x="812" y="2776"/>
                    <a:pt x="812" y="2776"/>
                    <a:pt x="812" y="2776"/>
                  </a:cubicBezTo>
                  <a:cubicBezTo>
                    <a:pt x="821" y="2778"/>
                    <a:pt x="821" y="2778"/>
                    <a:pt x="821" y="2778"/>
                  </a:cubicBezTo>
                  <a:cubicBezTo>
                    <a:pt x="815" y="2763"/>
                    <a:pt x="815" y="2763"/>
                    <a:pt x="815" y="2763"/>
                  </a:cubicBezTo>
                  <a:cubicBezTo>
                    <a:pt x="798" y="2746"/>
                    <a:pt x="798" y="2746"/>
                    <a:pt x="798" y="2746"/>
                  </a:cubicBezTo>
                  <a:cubicBezTo>
                    <a:pt x="785" y="2735"/>
                    <a:pt x="785" y="2735"/>
                    <a:pt x="785" y="2735"/>
                  </a:cubicBezTo>
                  <a:cubicBezTo>
                    <a:pt x="780" y="2726"/>
                    <a:pt x="780" y="2726"/>
                    <a:pt x="780" y="2726"/>
                  </a:cubicBezTo>
                  <a:cubicBezTo>
                    <a:pt x="785" y="2720"/>
                    <a:pt x="785" y="2720"/>
                    <a:pt x="785" y="2720"/>
                  </a:cubicBezTo>
                  <a:cubicBezTo>
                    <a:pt x="800" y="2726"/>
                    <a:pt x="800" y="2726"/>
                    <a:pt x="800" y="2726"/>
                  </a:cubicBezTo>
                  <a:cubicBezTo>
                    <a:pt x="831" y="2737"/>
                    <a:pt x="831" y="2737"/>
                    <a:pt x="831" y="2737"/>
                  </a:cubicBezTo>
                  <a:cubicBezTo>
                    <a:pt x="838" y="2732"/>
                    <a:pt x="838" y="2732"/>
                    <a:pt x="838" y="2732"/>
                  </a:cubicBezTo>
                  <a:cubicBezTo>
                    <a:pt x="840" y="2723"/>
                    <a:pt x="840" y="2723"/>
                    <a:pt x="840" y="2723"/>
                  </a:cubicBezTo>
                  <a:cubicBezTo>
                    <a:pt x="829" y="2708"/>
                    <a:pt x="829" y="2708"/>
                    <a:pt x="829" y="2708"/>
                  </a:cubicBezTo>
                  <a:cubicBezTo>
                    <a:pt x="821" y="2708"/>
                    <a:pt x="821" y="2708"/>
                    <a:pt x="821" y="2708"/>
                  </a:cubicBezTo>
                  <a:cubicBezTo>
                    <a:pt x="811" y="2712"/>
                    <a:pt x="811" y="2712"/>
                    <a:pt x="811" y="2712"/>
                  </a:cubicBezTo>
                  <a:cubicBezTo>
                    <a:pt x="800" y="2715"/>
                    <a:pt x="800" y="2715"/>
                    <a:pt x="800" y="2715"/>
                  </a:cubicBezTo>
                  <a:cubicBezTo>
                    <a:pt x="785" y="2712"/>
                    <a:pt x="785" y="2712"/>
                    <a:pt x="785" y="2712"/>
                  </a:cubicBezTo>
                  <a:cubicBezTo>
                    <a:pt x="782" y="2706"/>
                    <a:pt x="782" y="2706"/>
                    <a:pt x="782" y="2706"/>
                  </a:cubicBezTo>
                  <a:cubicBezTo>
                    <a:pt x="786" y="2699"/>
                    <a:pt x="786" y="2699"/>
                    <a:pt x="786" y="2699"/>
                  </a:cubicBezTo>
                  <a:cubicBezTo>
                    <a:pt x="805" y="2689"/>
                    <a:pt x="805" y="2689"/>
                    <a:pt x="805" y="2689"/>
                  </a:cubicBezTo>
                  <a:cubicBezTo>
                    <a:pt x="811" y="2691"/>
                    <a:pt x="811" y="2691"/>
                    <a:pt x="811" y="2691"/>
                  </a:cubicBezTo>
                  <a:cubicBezTo>
                    <a:pt x="823" y="2699"/>
                    <a:pt x="823" y="2699"/>
                    <a:pt x="823" y="2699"/>
                  </a:cubicBezTo>
                  <a:cubicBezTo>
                    <a:pt x="826" y="2691"/>
                    <a:pt x="826" y="2691"/>
                    <a:pt x="826" y="2691"/>
                  </a:cubicBezTo>
                  <a:cubicBezTo>
                    <a:pt x="824" y="2683"/>
                    <a:pt x="824" y="2683"/>
                    <a:pt x="824" y="2683"/>
                  </a:cubicBezTo>
                  <a:cubicBezTo>
                    <a:pt x="815" y="2672"/>
                    <a:pt x="815" y="2672"/>
                    <a:pt x="815" y="2672"/>
                  </a:cubicBezTo>
                  <a:cubicBezTo>
                    <a:pt x="809" y="2674"/>
                    <a:pt x="809" y="2674"/>
                    <a:pt x="809" y="2674"/>
                  </a:cubicBezTo>
                  <a:cubicBezTo>
                    <a:pt x="805" y="2679"/>
                    <a:pt x="805" y="2679"/>
                    <a:pt x="805" y="2679"/>
                  </a:cubicBezTo>
                  <a:cubicBezTo>
                    <a:pt x="794" y="2679"/>
                    <a:pt x="794" y="2679"/>
                    <a:pt x="794" y="2679"/>
                  </a:cubicBezTo>
                  <a:cubicBezTo>
                    <a:pt x="788" y="2683"/>
                    <a:pt x="788" y="2683"/>
                    <a:pt x="788" y="2683"/>
                  </a:cubicBezTo>
                  <a:cubicBezTo>
                    <a:pt x="766" y="2702"/>
                    <a:pt x="766" y="2702"/>
                    <a:pt x="766" y="2702"/>
                  </a:cubicBezTo>
                  <a:cubicBezTo>
                    <a:pt x="759" y="2702"/>
                    <a:pt x="759" y="2702"/>
                    <a:pt x="759" y="2702"/>
                  </a:cubicBezTo>
                  <a:cubicBezTo>
                    <a:pt x="759" y="2695"/>
                    <a:pt x="759" y="2695"/>
                    <a:pt x="759" y="2695"/>
                  </a:cubicBezTo>
                  <a:cubicBezTo>
                    <a:pt x="766" y="2688"/>
                    <a:pt x="766" y="2688"/>
                    <a:pt x="766" y="2688"/>
                  </a:cubicBezTo>
                  <a:cubicBezTo>
                    <a:pt x="771" y="2676"/>
                    <a:pt x="771" y="2676"/>
                    <a:pt x="771" y="2676"/>
                  </a:cubicBezTo>
                  <a:cubicBezTo>
                    <a:pt x="780" y="2663"/>
                    <a:pt x="780" y="2663"/>
                    <a:pt x="780" y="2663"/>
                  </a:cubicBezTo>
                  <a:cubicBezTo>
                    <a:pt x="788" y="2663"/>
                    <a:pt x="788" y="2663"/>
                    <a:pt x="788" y="2663"/>
                  </a:cubicBezTo>
                  <a:cubicBezTo>
                    <a:pt x="797" y="2663"/>
                    <a:pt x="797" y="2663"/>
                    <a:pt x="797" y="2663"/>
                  </a:cubicBezTo>
                  <a:cubicBezTo>
                    <a:pt x="808" y="2656"/>
                    <a:pt x="808" y="2656"/>
                    <a:pt x="808" y="2656"/>
                  </a:cubicBezTo>
                  <a:cubicBezTo>
                    <a:pt x="818" y="2653"/>
                    <a:pt x="818" y="2653"/>
                    <a:pt x="818" y="2653"/>
                  </a:cubicBezTo>
                  <a:cubicBezTo>
                    <a:pt x="823" y="2647"/>
                    <a:pt x="823" y="2647"/>
                    <a:pt x="823" y="2647"/>
                  </a:cubicBezTo>
                  <a:cubicBezTo>
                    <a:pt x="820" y="2645"/>
                    <a:pt x="820" y="2645"/>
                    <a:pt x="820" y="2645"/>
                  </a:cubicBezTo>
                  <a:cubicBezTo>
                    <a:pt x="801" y="2643"/>
                    <a:pt x="801" y="2643"/>
                    <a:pt x="801" y="2643"/>
                  </a:cubicBezTo>
                  <a:cubicBezTo>
                    <a:pt x="791" y="2653"/>
                    <a:pt x="791" y="2653"/>
                    <a:pt x="791" y="2653"/>
                  </a:cubicBezTo>
                  <a:cubicBezTo>
                    <a:pt x="782" y="2654"/>
                    <a:pt x="782" y="2654"/>
                    <a:pt x="782" y="2654"/>
                  </a:cubicBezTo>
                  <a:cubicBezTo>
                    <a:pt x="772" y="2651"/>
                    <a:pt x="772" y="2651"/>
                    <a:pt x="772" y="2651"/>
                  </a:cubicBezTo>
                  <a:cubicBezTo>
                    <a:pt x="756" y="2653"/>
                    <a:pt x="756" y="2653"/>
                    <a:pt x="756" y="2653"/>
                  </a:cubicBezTo>
                  <a:cubicBezTo>
                    <a:pt x="751" y="2650"/>
                    <a:pt x="751" y="2650"/>
                    <a:pt x="751" y="2650"/>
                  </a:cubicBezTo>
                  <a:cubicBezTo>
                    <a:pt x="750" y="2640"/>
                    <a:pt x="750" y="2640"/>
                    <a:pt x="750" y="2640"/>
                  </a:cubicBezTo>
                  <a:cubicBezTo>
                    <a:pt x="759" y="2634"/>
                    <a:pt x="759" y="2634"/>
                    <a:pt x="759" y="2634"/>
                  </a:cubicBezTo>
                  <a:cubicBezTo>
                    <a:pt x="768" y="2627"/>
                    <a:pt x="768" y="2627"/>
                    <a:pt x="768" y="2627"/>
                  </a:cubicBezTo>
                  <a:cubicBezTo>
                    <a:pt x="788" y="2625"/>
                    <a:pt x="788" y="2625"/>
                    <a:pt x="788" y="2625"/>
                  </a:cubicBezTo>
                  <a:cubicBezTo>
                    <a:pt x="815" y="2619"/>
                    <a:pt x="815" y="2619"/>
                    <a:pt x="815" y="2619"/>
                  </a:cubicBezTo>
                  <a:cubicBezTo>
                    <a:pt x="832" y="2608"/>
                    <a:pt x="832" y="2608"/>
                    <a:pt x="832" y="2608"/>
                  </a:cubicBezTo>
                  <a:cubicBezTo>
                    <a:pt x="834" y="2602"/>
                    <a:pt x="834" y="2602"/>
                    <a:pt x="834" y="2602"/>
                  </a:cubicBezTo>
                  <a:cubicBezTo>
                    <a:pt x="829" y="2599"/>
                    <a:pt x="829" y="2599"/>
                    <a:pt x="829" y="2599"/>
                  </a:cubicBezTo>
                  <a:cubicBezTo>
                    <a:pt x="821" y="2599"/>
                    <a:pt x="821" y="2599"/>
                    <a:pt x="821" y="2599"/>
                  </a:cubicBezTo>
                  <a:cubicBezTo>
                    <a:pt x="809" y="2607"/>
                    <a:pt x="809" y="2607"/>
                    <a:pt x="809" y="2607"/>
                  </a:cubicBezTo>
                  <a:cubicBezTo>
                    <a:pt x="797" y="2611"/>
                    <a:pt x="797" y="2611"/>
                    <a:pt x="797" y="2611"/>
                  </a:cubicBezTo>
                  <a:cubicBezTo>
                    <a:pt x="786" y="2608"/>
                    <a:pt x="786" y="2608"/>
                    <a:pt x="786" y="2608"/>
                  </a:cubicBezTo>
                  <a:cubicBezTo>
                    <a:pt x="780" y="2598"/>
                    <a:pt x="780" y="2598"/>
                    <a:pt x="780" y="2598"/>
                  </a:cubicBezTo>
                  <a:cubicBezTo>
                    <a:pt x="772" y="2593"/>
                    <a:pt x="772" y="2593"/>
                    <a:pt x="772" y="2593"/>
                  </a:cubicBezTo>
                  <a:cubicBezTo>
                    <a:pt x="760" y="2595"/>
                    <a:pt x="760" y="2595"/>
                    <a:pt x="760" y="2595"/>
                  </a:cubicBezTo>
                  <a:cubicBezTo>
                    <a:pt x="754" y="2591"/>
                    <a:pt x="754" y="2591"/>
                    <a:pt x="754" y="2591"/>
                  </a:cubicBezTo>
                  <a:cubicBezTo>
                    <a:pt x="756" y="2585"/>
                    <a:pt x="756" y="2585"/>
                    <a:pt x="756" y="2585"/>
                  </a:cubicBezTo>
                  <a:cubicBezTo>
                    <a:pt x="766" y="2575"/>
                    <a:pt x="766" y="2575"/>
                    <a:pt x="766" y="2575"/>
                  </a:cubicBezTo>
                  <a:cubicBezTo>
                    <a:pt x="772" y="2558"/>
                    <a:pt x="772" y="2558"/>
                    <a:pt x="772" y="2558"/>
                  </a:cubicBezTo>
                  <a:cubicBezTo>
                    <a:pt x="780" y="2550"/>
                    <a:pt x="780" y="2550"/>
                    <a:pt x="780" y="2550"/>
                  </a:cubicBezTo>
                  <a:cubicBezTo>
                    <a:pt x="791" y="2544"/>
                    <a:pt x="791" y="2544"/>
                    <a:pt x="791" y="2544"/>
                  </a:cubicBezTo>
                  <a:cubicBezTo>
                    <a:pt x="791" y="2541"/>
                    <a:pt x="791" y="2541"/>
                    <a:pt x="791" y="2541"/>
                  </a:cubicBezTo>
                  <a:cubicBezTo>
                    <a:pt x="785" y="2541"/>
                    <a:pt x="785" y="2541"/>
                    <a:pt x="785" y="2541"/>
                  </a:cubicBezTo>
                  <a:cubicBezTo>
                    <a:pt x="771" y="2546"/>
                    <a:pt x="771" y="2546"/>
                    <a:pt x="771" y="2546"/>
                  </a:cubicBezTo>
                  <a:cubicBezTo>
                    <a:pt x="757" y="2566"/>
                    <a:pt x="757" y="2566"/>
                    <a:pt x="757" y="2566"/>
                  </a:cubicBezTo>
                  <a:cubicBezTo>
                    <a:pt x="757" y="2573"/>
                    <a:pt x="757" y="2573"/>
                    <a:pt x="757" y="2573"/>
                  </a:cubicBezTo>
                  <a:cubicBezTo>
                    <a:pt x="745" y="2581"/>
                    <a:pt x="745" y="2581"/>
                    <a:pt x="745" y="2581"/>
                  </a:cubicBezTo>
                  <a:cubicBezTo>
                    <a:pt x="740" y="2585"/>
                    <a:pt x="740" y="2585"/>
                    <a:pt x="740" y="2585"/>
                  </a:cubicBezTo>
                  <a:cubicBezTo>
                    <a:pt x="734" y="2585"/>
                    <a:pt x="734" y="2585"/>
                    <a:pt x="734" y="2585"/>
                  </a:cubicBezTo>
                  <a:cubicBezTo>
                    <a:pt x="736" y="2572"/>
                    <a:pt x="736" y="2572"/>
                    <a:pt x="736" y="2572"/>
                  </a:cubicBezTo>
                  <a:cubicBezTo>
                    <a:pt x="739" y="2553"/>
                    <a:pt x="739" y="2553"/>
                    <a:pt x="739" y="2553"/>
                  </a:cubicBezTo>
                  <a:cubicBezTo>
                    <a:pt x="740" y="2533"/>
                    <a:pt x="740" y="2533"/>
                    <a:pt x="740" y="2533"/>
                  </a:cubicBezTo>
                  <a:cubicBezTo>
                    <a:pt x="733" y="2517"/>
                    <a:pt x="733" y="2517"/>
                    <a:pt x="733" y="2517"/>
                  </a:cubicBezTo>
                  <a:cubicBezTo>
                    <a:pt x="731" y="2501"/>
                    <a:pt x="731" y="2501"/>
                    <a:pt x="731" y="2501"/>
                  </a:cubicBezTo>
                  <a:cubicBezTo>
                    <a:pt x="736" y="2489"/>
                    <a:pt x="736" y="2489"/>
                    <a:pt x="736" y="2489"/>
                  </a:cubicBezTo>
                  <a:cubicBezTo>
                    <a:pt x="734" y="2477"/>
                    <a:pt x="734" y="2477"/>
                    <a:pt x="734" y="2477"/>
                  </a:cubicBezTo>
                  <a:cubicBezTo>
                    <a:pt x="731" y="2478"/>
                    <a:pt x="731" y="2478"/>
                    <a:pt x="731" y="2478"/>
                  </a:cubicBezTo>
                  <a:cubicBezTo>
                    <a:pt x="728" y="2485"/>
                    <a:pt x="728" y="2485"/>
                    <a:pt x="728" y="2485"/>
                  </a:cubicBezTo>
                  <a:cubicBezTo>
                    <a:pt x="723" y="2512"/>
                    <a:pt x="723" y="2512"/>
                    <a:pt x="723" y="2512"/>
                  </a:cubicBezTo>
                  <a:cubicBezTo>
                    <a:pt x="728" y="2524"/>
                    <a:pt x="728" y="2524"/>
                    <a:pt x="728" y="2524"/>
                  </a:cubicBezTo>
                  <a:cubicBezTo>
                    <a:pt x="733" y="2540"/>
                    <a:pt x="733" y="2540"/>
                    <a:pt x="733" y="2540"/>
                  </a:cubicBezTo>
                  <a:cubicBezTo>
                    <a:pt x="733" y="2555"/>
                    <a:pt x="733" y="2555"/>
                    <a:pt x="733" y="2555"/>
                  </a:cubicBezTo>
                  <a:cubicBezTo>
                    <a:pt x="731" y="2576"/>
                    <a:pt x="731" y="2576"/>
                    <a:pt x="731" y="2576"/>
                  </a:cubicBezTo>
                  <a:cubicBezTo>
                    <a:pt x="725" y="2587"/>
                    <a:pt x="725" y="2587"/>
                    <a:pt x="725" y="2587"/>
                  </a:cubicBezTo>
                  <a:cubicBezTo>
                    <a:pt x="717" y="2588"/>
                    <a:pt x="717" y="2588"/>
                    <a:pt x="717" y="2588"/>
                  </a:cubicBezTo>
                  <a:cubicBezTo>
                    <a:pt x="710" y="2579"/>
                    <a:pt x="710" y="2579"/>
                    <a:pt x="710" y="2579"/>
                  </a:cubicBezTo>
                  <a:cubicBezTo>
                    <a:pt x="702" y="2570"/>
                    <a:pt x="702" y="2570"/>
                    <a:pt x="702" y="2570"/>
                  </a:cubicBezTo>
                  <a:cubicBezTo>
                    <a:pt x="701" y="2591"/>
                    <a:pt x="701" y="2591"/>
                    <a:pt x="701" y="2591"/>
                  </a:cubicBezTo>
                  <a:cubicBezTo>
                    <a:pt x="698" y="2598"/>
                    <a:pt x="698" y="2598"/>
                    <a:pt x="698" y="2598"/>
                  </a:cubicBezTo>
                  <a:cubicBezTo>
                    <a:pt x="691" y="2596"/>
                    <a:pt x="691" y="2596"/>
                    <a:pt x="691" y="2596"/>
                  </a:cubicBezTo>
                  <a:cubicBezTo>
                    <a:pt x="684" y="2596"/>
                    <a:pt x="684" y="2596"/>
                    <a:pt x="684" y="2596"/>
                  </a:cubicBezTo>
                  <a:cubicBezTo>
                    <a:pt x="690" y="2601"/>
                    <a:pt x="690" y="2601"/>
                    <a:pt x="690" y="2601"/>
                  </a:cubicBezTo>
                  <a:cubicBezTo>
                    <a:pt x="693" y="2611"/>
                    <a:pt x="693" y="2611"/>
                    <a:pt x="693" y="2611"/>
                  </a:cubicBezTo>
                  <a:cubicBezTo>
                    <a:pt x="690" y="2625"/>
                    <a:pt x="690" y="2625"/>
                    <a:pt x="690" y="2625"/>
                  </a:cubicBezTo>
                  <a:cubicBezTo>
                    <a:pt x="682" y="2634"/>
                    <a:pt x="682" y="2634"/>
                    <a:pt x="682" y="2634"/>
                  </a:cubicBezTo>
                  <a:cubicBezTo>
                    <a:pt x="670" y="2636"/>
                    <a:pt x="670" y="2636"/>
                    <a:pt x="670" y="2636"/>
                  </a:cubicBezTo>
                  <a:cubicBezTo>
                    <a:pt x="662" y="2634"/>
                    <a:pt x="662" y="2634"/>
                    <a:pt x="662" y="2634"/>
                  </a:cubicBezTo>
                  <a:cubicBezTo>
                    <a:pt x="658" y="2639"/>
                    <a:pt x="658" y="2639"/>
                    <a:pt x="658" y="2639"/>
                  </a:cubicBezTo>
                  <a:cubicBezTo>
                    <a:pt x="647" y="2648"/>
                    <a:pt x="647" y="2648"/>
                    <a:pt x="647" y="2648"/>
                  </a:cubicBezTo>
                  <a:cubicBezTo>
                    <a:pt x="627" y="2647"/>
                    <a:pt x="627" y="2647"/>
                    <a:pt x="627" y="2647"/>
                  </a:cubicBezTo>
                  <a:cubicBezTo>
                    <a:pt x="620" y="2639"/>
                    <a:pt x="620" y="2639"/>
                    <a:pt x="620" y="2639"/>
                  </a:cubicBezTo>
                  <a:cubicBezTo>
                    <a:pt x="621" y="2628"/>
                    <a:pt x="621" y="2628"/>
                    <a:pt x="621" y="2628"/>
                  </a:cubicBezTo>
                  <a:cubicBezTo>
                    <a:pt x="617" y="2619"/>
                    <a:pt x="617" y="2619"/>
                    <a:pt x="617" y="2619"/>
                  </a:cubicBezTo>
                  <a:cubicBezTo>
                    <a:pt x="610" y="2614"/>
                    <a:pt x="610" y="2614"/>
                    <a:pt x="610" y="2614"/>
                  </a:cubicBezTo>
                  <a:cubicBezTo>
                    <a:pt x="603" y="2614"/>
                    <a:pt x="603" y="2614"/>
                    <a:pt x="603" y="2614"/>
                  </a:cubicBezTo>
                  <a:cubicBezTo>
                    <a:pt x="601" y="2624"/>
                    <a:pt x="601" y="2624"/>
                    <a:pt x="601" y="2624"/>
                  </a:cubicBezTo>
                  <a:cubicBezTo>
                    <a:pt x="597" y="2624"/>
                    <a:pt x="597" y="2624"/>
                    <a:pt x="597" y="2624"/>
                  </a:cubicBezTo>
                  <a:cubicBezTo>
                    <a:pt x="591" y="2605"/>
                    <a:pt x="591" y="2605"/>
                    <a:pt x="591" y="2605"/>
                  </a:cubicBezTo>
                  <a:cubicBezTo>
                    <a:pt x="595" y="2593"/>
                    <a:pt x="595" y="2593"/>
                    <a:pt x="595" y="2593"/>
                  </a:cubicBezTo>
                  <a:cubicBezTo>
                    <a:pt x="591" y="2585"/>
                    <a:pt x="591" y="2585"/>
                    <a:pt x="591" y="2585"/>
                  </a:cubicBezTo>
                  <a:cubicBezTo>
                    <a:pt x="586" y="2579"/>
                    <a:pt x="586" y="2579"/>
                    <a:pt x="586" y="2579"/>
                  </a:cubicBezTo>
                  <a:cubicBezTo>
                    <a:pt x="586" y="2572"/>
                    <a:pt x="586" y="2572"/>
                    <a:pt x="586" y="2572"/>
                  </a:cubicBezTo>
                  <a:cubicBezTo>
                    <a:pt x="601" y="2562"/>
                    <a:pt x="601" y="2562"/>
                    <a:pt x="601" y="2562"/>
                  </a:cubicBezTo>
                  <a:cubicBezTo>
                    <a:pt x="613" y="2562"/>
                    <a:pt x="613" y="2562"/>
                    <a:pt x="613" y="2562"/>
                  </a:cubicBezTo>
                  <a:cubicBezTo>
                    <a:pt x="618" y="2566"/>
                    <a:pt x="618" y="2566"/>
                    <a:pt x="618" y="2566"/>
                  </a:cubicBezTo>
                  <a:cubicBezTo>
                    <a:pt x="626" y="2553"/>
                    <a:pt x="626" y="2553"/>
                    <a:pt x="626" y="2553"/>
                  </a:cubicBezTo>
                  <a:cubicBezTo>
                    <a:pt x="635" y="2550"/>
                    <a:pt x="635" y="2550"/>
                    <a:pt x="635" y="2550"/>
                  </a:cubicBezTo>
                  <a:cubicBezTo>
                    <a:pt x="658" y="2547"/>
                    <a:pt x="658" y="2547"/>
                    <a:pt x="658" y="2547"/>
                  </a:cubicBezTo>
                  <a:cubicBezTo>
                    <a:pt x="665" y="2550"/>
                    <a:pt x="665" y="2550"/>
                    <a:pt x="665" y="2550"/>
                  </a:cubicBezTo>
                  <a:cubicBezTo>
                    <a:pt x="684" y="2530"/>
                    <a:pt x="684" y="2530"/>
                    <a:pt x="684" y="2530"/>
                  </a:cubicBezTo>
                  <a:cubicBezTo>
                    <a:pt x="696" y="2507"/>
                    <a:pt x="696" y="2507"/>
                    <a:pt x="696" y="2507"/>
                  </a:cubicBezTo>
                  <a:cubicBezTo>
                    <a:pt x="696" y="2500"/>
                    <a:pt x="696" y="2500"/>
                    <a:pt x="696" y="2500"/>
                  </a:cubicBezTo>
                  <a:cubicBezTo>
                    <a:pt x="693" y="2498"/>
                    <a:pt x="693" y="2498"/>
                    <a:pt x="693" y="2498"/>
                  </a:cubicBezTo>
                  <a:cubicBezTo>
                    <a:pt x="684" y="2504"/>
                    <a:pt x="684" y="2504"/>
                    <a:pt x="684" y="2504"/>
                  </a:cubicBezTo>
                  <a:cubicBezTo>
                    <a:pt x="676" y="2518"/>
                    <a:pt x="676" y="2518"/>
                    <a:pt x="676" y="2518"/>
                  </a:cubicBezTo>
                  <a:cubicBezTo>
                    <a:pt x="662" y="2533"/>
                    <a:pt x="662" y="2533"/>
                    <a:pt x="662" y="2533"/>
                  </a:cubicBezTo>
                  <a:cubicBezTo>
                    <a:pt x="647" y="2540"/>
                    <a:pt x="647" y="2540"/>
                    <a:pt x="647" y="2540"/>
                  </a:cubicBezTo>
                  <a:cubicBezTo>
                    <a:pt x="627" y="2535"/>
                    <a:pt x="627" y="2535"/>
                    <a:pt x="627" y="2535"/>
                  </a:cubicBezTo>
                  <a:cubicBezTo>
                    <a:pt x="617" y="2524"/>
                    <a:pt x="617" y="2524"/>
                    <a:pt x="617" y="2524"/>
                  </a:cubicBezTo>
                  <a:cubicBezTo>
                    <a:pt x="617" y="2517"/>
                    <a:pt x="617" y="2517"/>
                    <a:pt x="617" y="2517"/>
                  </a:cubicBezTo>
                  <a:cubicBezTo>
                    <a:pt x="632" y="2507"/>
                    <a:pt x="632" y="2507"/>
                    <a:pt x="632" y="2507"/>
                  </a:cubicBezTo>
                  <a:cubicBezTo>
                    <a:pt x="647" y="2492"/>
                    <a:pt x="647" y="2492"/>
                    <a:pt x="647" y="2492"/>
                  </a:cubicBezTo>
                  <a:cubicBezTo>
                    <a:pt x="658" y="2491"/>
                    <a:pt x="658" y="2491"/>
                    <a:pt x="658" y="2491"/>
                  </a:cubicBezTo>
                  <a:cubicBezTo>
                    <a:pt x="661" y="2486"/>
                    <a:pt x="661" y="2486"/>
                    <a:pt x="661" y="2486"/>
                  </a:cubicBezTo>
                  <a:cubicBezTo>
                    <a:pt x="661" y="2475"/>
                    <a:pt x="661" y="2475"/>
                    <a:pt x="661" y="2475"/>
                  </a:cubicBezTo>
                  <a:cubicBezTo>
                    <a:pt x="664" y="2471"/>
                    <a:pt x="664" y="2471"/>
                    <a:pt x="664" y="2471"/>
                  </a:cubicBezTo>
                  <a:cubicBezTo>
                    <a:pt x="673" y="2469"/>
                    <a:pt x="673" y="2469"/>
                    <a:pt x="673" y="2469"/>
                  </a:cubicBezTo>
                  <a:cubicBezTo>
                    <a:pt x="679" y="2463"/>
                    <a:pt x="679" y="2463"/>
                    <a:pt x="679" y="2463"/>
                  </a:cubicBezTo>
                  <a:cubicBezTo>
                    <a:pt x="675" y="2458"/>
                    <a:pt x="675" y="2458"/>
                    <a:pt x="675" y="2458"/>
                  </a:cubicBezTo>
                  <a:cubicBezTo>
                    <a:pt x="673" y="2452"/>
                    <a:pt x="673" y="2452"/>
                    <a:pt x="673" y="2452"/>
                  </a:cubicBezTo>
                  <a:cubicBezTo>
                    <a:pt x="670" y="2449"/>
                    <a:pt x="670" y="2449"/>
                    <a:pt x="670" y="2449"/>
                  </a:cubicBezTo>
                  <a:cubicBezTo>
                    <a:pt x="665" y="2451"/>
                    <a:pt x="665" y="2451"/>
                    <a:pt x="665" y="2451"/>
                  </a:cubicBezTo>
                  <a:cubicBezTo>
                    <a:pt x="658" y="2457"/>
                    <a:pt x="658" y="2457"/>
                    <a:pt x="658" y="2457"/>
                  </a:cubicBezTo>
                  <a:cubicBezTo>
                    <a:pt x="636" y="2454"/>
                    <a:pt x="636" y="2454"/>
                    <a:pt x="636" y="2454"/>
                  </a:cubicBezTo>
                  <a:cubicBezTo>
                    <a:pt x="630" y="2455"/>
                    <a:pt x="630" y="2455"/>
                    <a:pt x="630" y="2455"/>
                  </a:cubicBezTo>
                  <a:cubicBezTo>
                    <a:pt x="627" y="2451"/>
                    <a:pt x="627" y="2451"/>
                    <a:pt x="627" y="2451"/>
                  </a:cubicBezTo>
                  <a:cubicBezTo>
                    <a:pt x="630" y="2442"/>
                    <a:pt x="630" y="2442"/>
                    <a:pt x="630" y="2442"/>
                  </a:cubicBezTo>
                  <a:cubicBezTo>
                    <a:pt x="647" y="2431"/>
                    <a:pt x="647" y="2431"/>
                    <a:pt x="647" y="2431"/>
                  </a:cubicBezTo>
                  <a:cubicBezTo>
                    <a:pt x="655" y="2431"/>
                    <a:pt x="655" y="2431"/>
                    <a:pt x="655" y="2431"/>
                  </a:cubicBezTo>
                  <a:cubicBezTo>
                    <a:pt x="664" y="2439"/>
                    <a:pt x="664" y="2439"/>
                    <a:pt x="664" y="2439"/>
                  </a:cubicBezTo>
                  <a:cubicBezTo>
                    <a:pt x="675" y="2437"/>
                    <a:pt x="675" y="2437"/>
                    <a:pt x="675" y="2437"/>
                  </a:cubicBezTo>
                  <a:cubicBezTo>
                    <a:pt x="690" y="2431"/>
                    <a:pt x="690" y="2431"/>
                    <a:pt x="690" y="2431"/>
                  </a:cubicBezTo>
                  <a:cubicBezTo>
                    <a:pt x="701" y="2410"/>
                    <a:pt x="701" y="2410"/>
                    <a:pt x="701" y="2410"/>
                  </a:cubicBezTo>
                  <a:cubicBezTo>
                    <a:pt x="694" y="2402"/>
                    <a:pt x="694" y="2402"/>
                    <a:pt x="694" y="2402"/>
                  </a:cubicBezTo>
                  <a:cubicBezTo>
                    <a:pt x="696" y="2390"/>
                    <a:pt x="696" y="2390"/>
                    <a:pt x="696" y="2390"/>
                  </a:cubicBezTo>
                  <a:cubicBezTo>
                    <a:pt x="711" y="2374"/>
                    <a:pt x="711" y="2374"/>
                    <a:pt x="711" y="2374"/>
                  </a:cubicBezTo>
                  <a:cubicBezTo>
                    <a:pt x="707" y="2358"/>
                    <a:pt x="707" y="2358"/>
                    <a:pt x="707" y="2358"/>
                  </a:cubicBezTo>
                  <a:cubicBezTo>
                    <a:pt x="710" y="2342"/>
                    <a:pt x="710" y="2342"/>
                    <a:pt x="710" y="2342"/>
                  </a:cubicBezTo>
                  <a:cubicBezTo>
                    <a:pt x="707" y="2335"/>
                    <a:pt x="707" y="2335"/>
                    <a:pt x="707" y="2335"/>
                  </a:cubicBezTo>
                  <a:cubicBezTo>
                    <a:pt x="696" y="2332"/>
                    <a:pt x="696" y="2332"/>
                    <a:pt x="696" y="2332"/>
                  </a:cubicBezTo>
                  <a:cubicBezTo>
                    <a:pt x="688" y="2332"/>
                    <a:pt x="688" y="2332"/>
                    <a:pt x="688" y="2332"/>
                  </a:cubicBezTo>
                  <a:cubicBezTo>
                    <a:pt x="681" y="2322"/>
                    <a:pt x="681" y="2322"/>
                    <a:pt x="681" y="2322"/>
                  </a:cubicBezTo>
                  <a:cubicBezTo>
                    <a:pt x="668" y="2322"/>
                    <a:pt x="668" y="2322"/>
                    <a:pt x="668" y="2322"/>
                  </a:cubicBezTo>
                  <a:cubicBezTo>
                    <a:pt x="659" y="2318"/>
                    <a:pt x="659" y="2318"/>
                    <a:pt x="659" y="2318"/>
                  </a:cubicBezTo>
                  <a:cubicBezTo>
                    <a:pt x="659" y="2310"/>
                    <a:pt x="659" y="2310"/>
                    <a:pt x="659" y="2310"/>
                  </a:cubicBezTo>
                  <a:cubicBezTo>
                    <a:pt x="667" y="2309"/>
                    <a:pt x="667" y="2309"/>
                    <a:pt x="667" y="2309"/>
                  </a:cubicBezTo>
                  <a:cubicBezTo>
                    <a:pt x="679" y="2310"/>
                    <a:pt x="679" y="2310"/>
                    <a:pt x="679" y="2310"/>
                  </a:cubicBezTo>
                  <a:cubicBezTo>
                    <a:pt x="685" y="2306"/>
                    <a:pt x="685" y="2306"/>
                    <a:pt x="685" y="2306"/>
                  </a:cubicBezTo>
                  <a:cubicBezTo>
                    <a:pt x="696" y="2295"/>
                    <a:pt x="696" y="2295"/>
                    <a:pt x="696" y="2295"/>
                  </a:cubicBezTo>
                  <a:cubicBezTo>
                    <a:pt x="696" y="2284"/>
                    <a:pt x="696" y="2284"/>
                    <a:pt x="696" y="2284"/>
                  </a:cubicBezTo>
                  <a:cubicBezTo>
                    <a:pt x="704" y="2275"/>
                    <a:pt x="704" y="2275"/>
                    <a:pt x="704" y="2275"/>
                  </a:cubicBezTo>
                  <a:cubicBezTo>
                    <a:pt x="704" y="2266"/>
                    <a:pt x="704" y="2266"/>
                    <a:pt x="704" y="2266"/>
                  </a:cubicBezTo>
                  <a:cubicBezTo>
                    <a:pt x="698" y="2258"/>
                    <a:pt x="698" y="2258"/>
                    <a:pt x="698" y="2258"/>
                  </a:cubicBezTo>
                  <a:cubicBezTo>
                    <a:pt x="687" y="2257"/>
                    <a:pt x="687" y="2257"/>
                    <a:pt x="687" y="2257"/>
                  </a:cubicBezTo>
                  <a:cubicBezTo>
                    <a:pt x="682" y="2251"/>
                    <a:pt x="682" y="2251"/>
                    <a:pt x="682" y="2251"/>
                  </a:cubicBezTo>
                  <a:cubicBezTo>
                    <a:pt x="681" y="2240"/>
                    <a:pt x="681" y="2240"/>
                    <a:pt x="681" y="2240"/>
                  </a:cubicBezTo>
                  <a:cubicBezTo>
                    <a:pt x="688" y="2234"/>
                    <a:pt x="688" y="2234"/>
                    <a:pt x="688" y="2234"/>
                  </a:cubicBezTo>
                  <a:cubicBezTo>
                    <a:pt x="691" y="2235"/>
                    <a:pt x="691" y="2235"/>
                    <a:pt x="691" y="2235"/>
                  </a:cubicBezTo>
                  <a:cubicBezTo>
                    <a:pt x="691" y="2229"/>
                    <a:pt x="691" y="2229"/>
                    <a:pt x="691" y="2229"/>
                  </a:cubicBezTo>
                  <a:cubicBezTo>
                    <a:pt x="684" y="2215"/>
                    <a:pt x="684" y="2215"/>
                    <a:pt x="684" y="2215"/>
                  </a:cubicBezTo>
                  <a:cubicBezTo>
                    <a:pt x="679" y="2199"/>
                    <a:pt x="679" y="2199"/>
                    <a:pt x="679" y="2199"/>
                  </a:cubicBezTo>
                  <a:cubicBezTo>
                    <a:pt x="687" y="2196"/>
                    <a:pt x="687" y="2196"/>
                    <a:pt x="687" y="2196"/>
                  </a:cubicBezTo>
                  <a:cubicBezTo>
                    <a:pt x="693" y="2205"/>
                    <a:pt x="693" y="2205"/>
                    <a:pt x="693" y="2205"/>
                  </a:cubicBezTo>
                  <a:cubicBezTo>
                    <a:pt x="693" y="2200"/>
                    <a:pt x="693" y="2200"/>
                    <a:pt x="693" y="2200"/>
                  </a:cubicBezTo>
                  <a:cubicBezTo>
                    <a:pt x="688" y="2189"/>
                    <a:pt x="688" y="2189"/>
                    <a:pt x="688" y="2189"/>
                  </a:cubicBezTo>
                  <a:cubicBezTo>
                    <a:pt x="688" y="2182"/>
                    <a:pt x="688" y="2182"/>
                    <a:pt x="688" y="2182"/>
                  </a:cubicBezTo>
                  <a:cubicBezTo>
                    <a:pt x="696" y="2168"/>
                    <a:pt x="696" y="2168"/>
                    <a:pt x="696" y="2168"/>
                  </a:cubicBezTo>
                  <a:cubicBezTo>
                    <a:pt x="693" y="2153"/>
                    <a:pt x="693" y="2153"/>
                    <a:pt x="693" y="2153"/>
                  </a:cubicBezTo>
                  <a:cubicBezTo>
                    <a:pt x="685" y="2141"/>
                    <a:pt x="685" y="2141"/>
                    <a:pt x="685" y="2141"/>
                  </a:cubicBezTo>
                  <a:cubicBezTo>
                    <a:pt x="687" y="2131"/>
                    <a:pt x="687" y="2131"/>
                    <a:pt x="687" y="2131"/>
                  </a:cubicBezTo>
                  <a:cubicBezTo>
                    <a:pt x="684" y="2122"/>
                    <a:pt x="684" y="2122"/>
                    <a:pt x="684" y="2122"/>
                  </a:cubicBezTo>
                  <a:cubicBezTo>
                    <a:pt x="688" y="2113"/>
                    <a:pt x="688" y="2113"/>
                    <a:pt x="688" y="2113"/>
                  </a:cubicBezTo>
                  <a:cubicBezTo>
                    <a:pt x="693" y="2095"/>
                    <a:pt x="693" y="2095"/>
                    <a:pt x="693" y="2095"/>
                  </a:cubicBezTo>
                  <a:cubicBezTo>
                    <a:pt x="687" y="2093"/>
                    <a:pt x="687" y="2093"/>
                    <a:pt x="687" y="2093"/>
                  </a:cubicBezTo>
                  <a:cubicBezTo>
                    <a:pt x="679" y="2095"/>
                    <a:pt x="679" y="2095"/>
                    <a:pt x="679" y="2095"/>
                  </a:cubicBezTo>
                  <a:cubicBezTo>
                    <a:pt x="665" y="2108"/>
                    <a:pt x="665" y="2108"/>
                    <a:pt x="665" y="2108"/>
                  </a:cubicBezTo>
                  <a:cubicBezTo>
                    <a:pt x="658" y="2110"/>
                    <a:pt x="658" y="2110"/>
                    <a:pt x="658" y="2110"/>
                  </a:cubicBezTo>
                  <a:cubicBezTo>
                    <a:pt x="650" y="2116"/>
                    <a:pt x="650" y="2116"/>
                    <a:pt x="650" y="2116"/>
                  </a:cubicBezTo>
                  <a:cubicBezTo>
                    <a:pt x="642" y="2119"/>
                    <a:pt x="642" y="2119"/>
                    <a:pt x="642" y="2119"/>
                  </a:cubicBezTo>
                  <a:cubicBezTo>
                    <a:pt x="636" y="2116"/>
                    <a:pt x="636" y="2116"/>
                    <a:pt x="636" y="2116"/>
                  </a:cubicBezTo>
                  <a:cubicBezTo>
                    <a:pt x="641" y="2108"/>
                    <a:pt x="641" y="2108"/>
                    <a:pt x="641" y="2108"/>
                  </a:cubicBezTo>
                  <a:cubicBezTo>
                    <a:pt x="655" y="2098"/>
                    <a:pt x="655" y="2098"/>
                    <a:pt x="655" y="2098"/>
                  </a:cubicBezTo>
                  <a:cubicBezTo>
                    <a:pt x="664" y="2098"/>
                    <a:pt x="664" y="2098"/>
                    <a:pt x="664" y="2098"/>
                  </a:cubicBezTo>
                  <a:cubicBezTo>
                    <a:pt x="672" y="2087"/>
                    <a:pt x="672" y="2087"/>
                    <a:pt x="672" y="2087"/>
                  </a:cubicBezTo>
                  <a:cubicBezTo>
                    <a:pt x="675" y="2075"/>
                    <a:pt x="675" y="2075"/>
                    <a:pt x="675" y="2075"/>
                  </a:cubicBezTo>
                  <a:cubicBezTo>
                    <a:pt x="687" y="2064"/>
                    <a:pt x="687" y="2064"/>
                    <a:pt x="687" y="2064"/>
                  </a:cubicBezTo>
                  <a:cubicBezTo>
                    <a:pt x="701" y="2060"/>
                    <a:pt x="701" y="2060"/>
                    <a:pt x="701" y="2060"/>
                  </a:cubicBezTo>
                  <a:cubicBezTo>
                    <a:pt x="705" y="2049"/>
                    <a:pt x="705" y="2049"/>
                    <a:pt x="705" y="2049"/>
                  </a:cubicBezTo>
                  <a:cubicBezTo>
                    <a:pt x="704" y="2038"/>
                    <a:pt x="704" y="2038"/>
                    <a:pt x="704" y="2038"/>
                  </a:cubicBezTo>
                  <a:cubicBezTo>
                    <a:pt x="696" y="2029"/>
                    <a:pt x="696" y="2029"/>
                    <a:pt x="696" y="2029"/>
                  </a:cubicBezTo>
                  <a:cubicBezTo>
                    <a:pt x="687" y="2015"/>
                    <a:pt x="687" y="2015"/>
                    <a:pt x="687" y="2015"/>
                  </a:cubicBezTo>
                  <a:cubicBezTo>
                    <a:pt x="682" y="2003"/>
                    <a:pt x="682" y="2003"/>
                    <a:pt x="682" y="2003"/>
                  </a:cubicBezTo>
                  <a:cubicBezTo>
                    <a:pt x="679" y="2000"/>
                    <a:pt x="679" y="2000"/>
                    <a:pt x="679" y="2000"/>
                  </a:cubicBezTo>
                  <a:cubicBezTo>
                    <a:pt x="673" y="2000"/>
                    <a:pt x="673" y="2000"/>
                    <a:pt x="673" y="2000"/>
                  </a:cubicBezTo>
                  <a:cubicBezTo>
                    <a:pt x="664" y="1988"/>
                    <a:pt x="664" y="1988"/>
                    <a:pt x="664" y="1988"/>
                  </a:cubicBezTo>
                  <a:cubicBezTo>
                    <a:pt x="664" y="1977"/>
                    <a:pt x="664" y="1977"/>
                    <a:pt x="664" y="1977"/>
                  </a:cubicBezTo>
                  <a:cubicBezTo>
                    <a:pt x="668" y="1971"/>
                    <a:pt x="668" y="1971"/>
                    <a:pt x="668" y="1971"/>
                  </a:cubicBezTo>
                  <a:cubicBezTo>
                    <a:pt x="665" y="1965"/>
                    <a:pt x="665" y="1965"/>
                    <a:pt x="665" y="1965"/>
                  </a:cubicBezTo>
                  <a:cubicBezTo>
                    <a:pt x="665" y="1949"/>
                    <a:pt x="665" y="1949"/>
                    <a:pt x="665" y="1949"/>
                  </a:cubicBezTo>
                  <a:cubicBezTo>
                    <a:pt x="659" y="1937"/>
                    <a:pt x="659" y="1937"/>
                    <a:pt x="659" y="1937"/>
                  </a:cubicBezTo>
                  <a:cubicBezTo>
                    <a:pt x="632" y="1914"/>
                    <a:pt x="632" y="1914"/>
                    <a:pt x="632" y="1914"/>
                  </a:cubicBezTo>
                  <a:cubicBezTo>
                    <a:pt x="632" y="1908"/>
                    <a:pt x="632" y="1908"/>
                    <a:pt x="632" y="1908"/>
                  </a:cubicBezTo>
                  <a:cubicBezTo>
                    <a:pt x="626" y="1898"/>
                    <a:pt x="626" y="1898"/>
                    <a:pt x="626" y="1898"/>
                  </a:cubicBezTo>
                  <a:cubicBezTo>
                    <a:pt x="620" y="1891"/>
                    <a:pt x="620" y="1891"/>
                    <a:pt x="620" y="1891"/>
                  </a:cubicBezTo>
                  <a:cubicBezTo>
                    <a:pt x="620" y="1885"/>
                    <a:pt x="620" y="1885"/>
                    <a:pt x="620" y="1885"/>
                  </a:cubicBezTo>
                  <a:cubicBezTo>
                    <a:pt x="624" y="1882"/>
                    <a:pt x="624" y="1882"/>
                    <a:pt x="624" y="1882"/>
                  </a:cubicBezTo>
                  <a:cubicBezTo>
                    <a:pt x="641" y="1868"/>
                    <a:pt x="641" y="1868"/>
                    <a:pt x="641" y="1868"/>
                  </a:cubicBezTo>
                  <a:cubicBezTo>
                    <a:pt x="650" y="1862"/>
                    <a:pt x="650" y="1862"/>
                    <a:pt x="650" y="1862"/>
                  </a:cubicBezTo>
                  <a:cubicBezTo>
                    <a:pt x="655" y="1855"/>
                    <a:pt x="655" y="1855"/>
                    <a:pt x="655" y="1855"/>
                  </a:cubicBezTo>
                  <a:cubicBezTo>
                    <a:pt x="650" y="1850"/>
                    <a:pt x="650" y="1850"/>
                    <a:pt x="650" y="1850"/>
                  </a:cubicBezTo>
                  <a:cubicBezTo>
                    <a:pt x="638" y="1850"/>
                    <a:pt x="638" y="1850"/>
                    <a:pt x="638" y="1850"/>
                  </a:cubicBezTo>
                  <a:cubicBezTo>
                    <a:pt x="638" y="1846"/>
                    <a:pt x="638" y="1846"/>
                    <a:pt x="638" y="1846"/>
                  </a:cubicBezTo>
                  <a:cubicBezTo>
                    <a:pt x="647" y="1838"/>
                    <a:pt x="647" y="1838"/>
                    <a:pt x="647" y="1838"/>
                  </a:cubicBezTo>
                  <a:cubicBezTo>
                    <a:pt x="655" y="1823"/>
                    <a:pt x="655" y="1823"/>
                    <a:pt x="655" y="1823"/>
                  </a:cubicBezTo>
                  <a:cubicBezTo>
                    <a:pt x="662" y="1813"/>
                    <a:pt x="662" y="1813"/>
                    <a:pt x="662" y="1813"/>
                  </a:cubicBezTo>
                  <a:cubicBezTo>
                    <a:pt x="662" y="1806"/>
                    <a:pt x="662" y="1806"/>
                    <a:pt x="662" y="1806"/>
                  </a:cubicBezTo>
                  <a:cubicBezTo>
                    <a:pt x="659" y="1803"/>
                    <a:pt x="659" y="1803"/>
                    <a:pt x="659" y="1803"/>
                  </a:cubicBezTo>
                  <a:cubicBezTo>
                    <a:pt x="664" y="1792"/>
                    <a:pt x="664" y="1792"/>
                    <a:pt x="664" y="1792"/>
                  </a:cubicBezTo>
                  <a:cubicBezTo>
                    <a:pt x="658" y="1784"/>
                    <a:pt x="658" y="1784"/>
                    <a:pt x="658" y="1784"/>
                  </a:cubicBezTo>
                  <a:cubicBezTo>
                    <a:pt x="650" y="1783"/>
                    <a:pt x="650" y="1783"/>
                    <a:pt x="650" y="1783"/>
                  </a:cubicBezTo>
                  <a:cubicBezTo>
                    <a:pt x="636" y="1766"/>
                    <a:pt x="636" y="1766"/>
                    <a:pt x="636" y="1766"/>
                  </a:cubicBezTo>
                  <a:cubicBezTo>
                    <a:pt x="620" y="1752"/>
                    <a:pt x="620" y="1752"/>
                    <a:pt x="620" y="1752"/>
                  </a:cubicBezTo>
                  <a:cubicBezTo>
                    <a:pt x="615" y="1740"/>
                    <a:pt x="615" y="1740"/>
                    <a:pt x="615" y="1740"/>
                  </a:cubicBezTo>
                  <a:cubicBezTo>
                    <a:pt x="607" y="1735"/>
                    <a:pt x="607" y="1735"/>
                    <a:pt x="607" y="1735"/>
                  </a:cubicBezTo>
                  <a:cubicBezTo>
                    <a:pt x="601" y="1737"/>
                    <a:pt x="601" y="1737"/>
                    <a:pt x="601" y="1737"/>
                  </a:cubicBezTo>
                  <a:cubicBezTo>
                    <a:pt x="600" y="1745"/>
                    <a:pt x="600" y="1745"/>
                    <a:pt x="600" y="1745"/>
                  </a:cubicBezTo>
                  <a:cubicBezTo>
                    <a:pt x="594" y="1746"/>
                    <a:pt x="594" y="1746"/>
                    <a:pt x="594" y="1746"/>
                  </a:cubicBezTo>
                  <a:cubicBezTo>
                    <a:pt x="589" y="1742"/>
                    <a:pt x="589" y="1742"/>
                    <a:pt x="589" y="1742"/>
                  </a:cubicBezTo>
                  <a:cubicBezTo>
                    <a:pt x="586" y="1729"/>
                    <a:pt x="586" y="1729"/>
                    <a:pt x="586" y="1729"/>
                  </a:cubicBezTo>
                  <a:cubicBezTo>
                    <a:pt x="577" y="1722"/>
                    <a:pt x="577" y="1722"/>
                    <a:pt x="577" y="1722"/>
                  </a:cubicBezTo>
                  <a:cubicBezTo>
                    <a:pt x="566" y="1714"/>
                    <a:pt x="566" y="1714"/>
                    <a:pt x="566" y="1714"/>
                  </a:cubicBezTo>
                  <a:cubicBezTo>
                    <a:pt x="558" y="1705"/>
                    <a:pt x="558" y="1705"/>
                    <a:pt x="558" y="1705"/>
                  </a:cubicBezTo>
                  <a:cubicBezTo>
                    <a:pt x="552" y="1702"/>
                    <a:pt x="552" y="1702"/>
                    <a:pt x="552" y="1702"/>
                  </a:cubicBezTo>
                  <a:cubicBezTo>
                    <a:pt x="548" y="1706"/>
                    <a:pt x="548" y="1706"/>
                    <a:pt x="548" y="1706"/>
                  </a:cubicBezTo>
                  <a:cubicBezTo>
                    <a:pt x="542" y="1708"/>
                    <a:pt x="542" y="1708"/>
                    <a:pt x="542" y="1708"/>
                  </a:cubicBezTo>
                  <a:cubicBezTo>
                    <a:pt x="540" y="1702"/>
                    <a:pt x="540" y="1702"/>
                    <a:pt x="540" y="1702"/>
                  </a:cubicBezTo>
                  <a:cubicBezTo>
                    <a:pt x="543" y="1688"/>
                    <a:pt x="543" y="1688"/>
                    <a:pt x="543" y="1688"/>
                  </a:cubicBezTo>
                  <a:cubicBezTo>
                    <a:pt x="525" y="1674"/>
                    <a:pt x="525" y="1674"/>
                    <a:pt x="525" y="1674"/>
                  </a:cubicBezTo>
                  <a:cubicBezTo>
                    <a:pt x="509" y="1659"/>
                    <a:pt x="509" y="1659"/>
                    <a:pt x="509" y="1659"/>
                  </a:cubicBezTo>
                  <a:cubicBezTo>
                    <a:pt x="503" y="1659"/>
                    <a:pt x="503" y="1659"/>
                    <a:pt x="503" y="1659"/>
                  </a:cubicBezTo>
                  <a:cubicBezTo>
                    <a:pt x="496" y="1668"/>
                    <a:pt x="496" y="1668"/>
                    <a:pt x="496" y="1668"/>
                  </a:cubicBezTo>
                  <a:cubicBezTo>
                    <a:pt x="482" y="1662"/>
                    <a:pt x="482" y="1662"/>
                    <a:pt x="482" y="1662"/>
                  </a:cubicBezTo>
                  <a:cubicBezTo>
                    <a:pt x="461" y="1644"/>
                    <a:pt x="461" y="1644"/>
                    <a:pt x="461" y="1644"/>
                  </a:cubicBezTo>
                  <a:cubicBezTo>
                    <a:pt x="442" y="1638"/>
                    <a:pt x="442" y="1638"/>
                    <a:pt x="442" y="1638"/>
                  </a:cubicBezTo>
                  <a:cubicBezTo>
                    <a:pt x="432" y="1625"/>
                    <a:pt x="432" y="1625"/>
                    <a:pt x="432" y="1625"/>
                  </a:cubicBezTo>
                  <a:cubicBezTo>
                    <a:pt x="418" y="1621"/>
                    <a:pt x="418" y="1621"/>
                    <a:pt x="418" y="1621"/>
                  </a:cubicBezTo>
                  <a:cubicBezTo>
                    <a:pt x="401" y="1622"/>
                    <a:pt x="401" y="1622"/>
                    <a:pt x="401" y="1622"/>
                  </a:cubicBezTo>
                  <a:cubicBezTo>
                    <a:pt x="390" y="1633"/>
                    <a:pt x="390" y="1633"/>
                    <a:pt x="390" y="1633"/>
                  </a:cubicBezTo>
                  <a:cubicBezTo>
                    <a:pt x="381" y="1648"/>
                    <a:pt x="381" y="1648"/>
                    <a:pt x="381" y="1648"/>
                  </a:cubicBezTo>
                  <a:cubicBezTo>
                    <a:pt x="366" y="1659"/>
                    <a:pt x="366" y="1659"/>
                    <a:pt x="366" y="1659"/>
                  </a:cubicBezTo>
                  <a:cubicBezTo>
                    <a:pt x="360" y="1668"/>
                    <a:pt x="360" y="1668"/>
                    <a:pt x="360" y="1668"/>
                  </a:cubicBezTo>
                  <a:cubicBezTo>
                    <a:pt x="360" y="1653"/>
                    <a:pt x="360" y="1653"/>
                    <a:pt x="360" y="1653"/>
                  </a:cubicBezTo>
                  <a:cubicBezTo>
                    <a:pt x="367" y="1639"/>
                    <a:pt x="367" y="1639"/>
                    <a:pt x="367" y="1639"/>
                  </a:cubicBezTo>
                  <a:cubicBezTo>
                    <a:pt x="366" y="1625"/>
                    <a:pt x="366" y="1625"/>
                    <a:pt x="366" y="1625"/>
                  </a:cubicBezTo>
                  <a:cubicBezTo>
                    <a:pt x="361" y="1619"/>
                    <a:pt x="361" y="1619"/>
                    <a:pt x="361" y="1619"/>
                  </a:cubicBezTo>
                  <a:cubicBezTo>
                    <a:pt x="346" y="1619"/>
                    <a:pt x="346" y="1619"/>
                    <a:pt x="346" y="1619"/>
                  </a:cubicBezTo>
                  <a:cubicBezTo>
                    <a:pt x="337" y="1630"/>
                    <a:pt x="337" y="1630"/>
                    <a:pt x="337" y="1630"/>
                  </a:cubicBezTo>
                  <a:cubicBezTo>
                    <a:pt x="337" y="1639"/>
                    <a:pt x="337" y="1639"/>
                    <a:pt x="337" y="1639"/>
                  </a:cubicBezTo>
                  <a:cubicBezTo>
                    <a:pt x="326" y="1647"/>
                    <a:pt x="326" y="1647"/>
                    <a:pt x="326" y="1647"/>
                  </a:cubicBezTo>
                  <a:cubicBezTo>
                    <a:pt x="317" y="1641"/>
                    <a:pt x="317" y="1641"/>
                    <a:pt x="317" y="1641"/>
                  </a:cubicBezTo>
                  <a:cubicBezTo>
                    <a:pt x="308" y="1621"/>
                    <a:pt x="308" y="1621"/>
                    <a:pt x="308" y="1621"/>
                  </a:cubicBezTo>
                  <a:cubicBezTo>
                    <a:pt x="299" y="1618"/>
                    <a:pt x="299" y="1618"/>
                    <a:pt x="299" y="1618"/>
                  </a:cubicBezTo>
                  <a:cubicBezTo>
                    <a:pt x="295" y="1628"/>
                    <a:pt x="295" y="1628"/>
                    <a:pt x="295" y="1628"/>
                  </a:cubicBezTo>
                  <a:cubicBezTo>
                    <a:pt x="288" y="1656"/>
                    <a:pt x="288" y="1656"/>
                    <a:pt x="288" y="1656"/>
                  </a:cubicBezTo>
                  <a:cubicBezTo>
                    <a:pt x="283" y="1659"/>
                    <a:pt x="283" y="1659"/>
                    <a:pt x="283" y="1659"/>
                  </a:cubicBezTo>
                  <a:cubicBezTo>
                    <a:pt x="271" y="1656"/>
                    <a:pt x="271" y="1656"/>
                    <a:pt x="271" y="1656"/>
                  </a:cubicBezTo>
                  <a:cubicBezTo>
                    <a:pt x="270" y="1639"/>
                    <a:pt x="270" y="1639"/>
                    <a:pt x="270" y="1639"/>
                  </a:cubicBezTo>
                  <a:cubicBezTo>
                    <a:pt x="277" y="1625"/>
                    <a:pt x="277" y="1625"/>
                    <a:pt x="277" y="1625"/>
                  </a:cubicBezTo>
                  <a:cubicBezTo>
                    <a:pt x="289" y="1616"/>
                    <a:pt x="289" y="1616"/>
                    <a:pt x="289" y="1616"/>
                  </a:cubicBezTo>
                  <a:cubicBezTo>
                    <a:pt x="286" y="1609"/>
                    <a:pt x="286" y="1609"/>
                    <a:pt x="286" y="1609"/>
                  </a:cubicBezTo>
                  <a:cubicBezTo>
                    <a:pt x="276" y="1612"/>
                    <a:pt x="276" y="1612"/>
                    <a:pt x="276" y="1612"/>
                  </a:cubicBezTo>
                  <a:cubicBezTo>
                    <a:pt x="271" y="1607"/>
                    <a:pt x="271" y="1607"/>
                    <a:pt x="271" y="1607"/>
                  </a:cubicBezTo>
                  <a:cubicBezTo>
                    <a:pt x="256" y="1616"/>
                    <a:pt x="256" y="1616"/>
                    <a:pt x="256" y="1616"/>
                  </a:cubicBezTo>
                  <a:cubicBezTo>
                    <a:pt x="245" y="1616"/>
                    <a:pt x="245" y="1616"/>
                    <a:pt x="245" y="1616"/>
                  </a:cubicBezTo>
                  <a:cubicBezTo>
                    <a:pt x="240" y="1625"/>
                    <a:pt x="240" y="1625"/>
                    <a:pt x="240" y="1625"/>
                  </a:cubicBezTo>
                  <a:cubicBezTo>
                    <a:pt x="236" y="1628"/>
                    <a:pt x="236" y="1628"/>
                    <a:pt x="236" y="1628"/>
                  </a:cubicBezTo>
                  <a:cubicBezTo>
                    <a:pt x="233" y="1621"/>
                    <a:pt x="233" y="1621"/>
                    <a:pt x="233" y="1621"/>
                  </a:cubicBezTo>
                  <a:cubicBezTo>
                    <a:pt x="233" y="1612"/>
                    <a:pt x="233" y="1612"/>
                    <a:pt x="233" y="1612"/>
                  </a:cubicBezTo>
                  <a:cubicBezTo>
                    <a:pt x="227" y="1596"/>
                    <a:pt x="227" y="1596"/>
                    <a:pt x="227" y="1596"/>
                  </a:cubicBezTo>
                  <a:cubicBezTo>
                    <a:pt x="224" y="1583"/>
                    <a:pt x="224" y="1583"/>
                    <a:pt x="224" y="1583"/>
                  </a:cubicBezTo>
                  <a:cubicBezTo>
                    <a:pt x="218" y="1583"/>
                    <a:pt x="218" y="1583"/>
                    <a:pt x="218" y="1583"/>
                  </a:cubicBezTo>
                  <a:cubicBezTo>
                    <a:pt x="211" y="1586"/>
                    <a:pt x="211" y="1586"/>
                    <a:pt x="211" y="1586"/>
                  </a:cubicBezTo>
                  <a:cubicBezTo>
                    <a:pt x="208" y="1596"/>
                    <a:pt x="208" y="1596"/>
                    <a:pt x="208" y="1596"/>
                  </a:cubicBezTo>
                  <a:cubicBezTo>
                    <a:pt x="205" y="1612"/>
                    <a:pt x="205" y="1612"/>
                    <a:pt x="205" y="1612"/>
                  </a:cubicBezTo>
                  <a:cubicBezTo>
                    <a:pt x="198" y="1619"/>
                    <a:pt x="198" y="1619"/>
                    <a:pt x="198" y="1619"/>
                  </a:cubicBezTo>
                  <a:cubicBezTo>
                    <a:pt x="198" y="1630"/>
                    <a:pt x="198" y="1630"/>
                    <a:pt x="198" y="1630"/>
                  </a:cubicBezTo>
                  <a:cubicBezTo>
                    <a:pt x="201" y="1651"/>
                    <a:pt x="201" y="1651"/>
                    <a:pt x="201" y="1651"/>
                  </a:cubicBezTo>
                  <a:cubicBezTo>
                    <a:pt x="199" y="1662"/>
                    <a:pt x="199" y="1662"/>
                    <a:pt x="199" y="1662"/>
                  </a:cubicBezTo>
                  <a:cubicBezTo>
                    <a:pt x="196" y="1667"/>
                    <a:pt x="196" y="1667"/>
                    <a:pt x="196" y="1667"/>
                  </a:cubicBezTo>
                  <a:cubicBezTo>
                    <a:pt x="184" y="1661"/>
                    <a:pt x="184" y="1661"/>
                    <a:pt x="184" y="1661"/>
                  </a:cubicBezTo>
                  <a:cubicBezTo>
                    <a:pt x="170" y="1647"/>
                    <a:pt x="170" y="1647"/>
                    <a:pt x="170" y="1647"/>
                  </a:cubicBezTo>
                  <a:cubicBezTo>
                    <a:pt x="155" y="1639"/>
                    <a:pt x="155" y="1639"/>
                    <a:pt x="155" y="1639"/>
                  </a:cubicBezTo>
                  <a:cubicBezTo>
                    <a:pt x="140" y="1628"/>
                    <a:pt x="140" y="1628"/>
                    <a:pt x="140" y="1628"/>
                  </a:cubicBezTo>
                  <a:cubicBezTo>
                    <a:pt x="126" y="1613"/>
                    <a:pt x="126" y="1613"/>
                    <a:pt x="126" y="1613"/>
                  </a:cubicBezTo>
                  <a:cubicBezTo>
                    <a:pt x="117" y="1609"/>
                    <a:pt x="117" y="1609"/>
                    <a:pt x="117" y="1609"/>
                  </a:cubicBezTo>
                  <a:cubicBezTo>
                    <a:pt x="117" y="1604"/>
                    <a:pt x="117" y="1604"/>
                    <a:pt x="117" y="1604"/>
                  </a:cubicBezTo>
                  <a:cubicBezTo>
                    <a:pt x="123" y="1599"/>
                    <a:pt x="123" y="1599"/>
                    <a:pt x="123" y="1599"/>
                  </a:cubicBezTo>
                  <a:cubicBezTo>
                    <a:pt x="106" y="1593"/>
                    <a:pt x="106" y="1593"/>
                    <a:pt x="106" y="1593"/>
                  </a:cubicBezTo>
                  <a:cubicBezTo>
                    <a:pt x="95" y="1569"/>
                    <a:pt x="95" y="1569"/>
                    <a:pt x="95" y="1569"/>
                  </a:cubicBezTo>
                  <a:cubicBezTo>
                    <a:pt x="86" y="1558"/>
                    <a:pt x="86" y="1558"/>
                    <a:pt x="86" y="1558"/>
                  </a:cubicBezTo>
                  <a:cubicBezTo>
                    <a:pt x="74" y="1543"/>
                    <a:pt x="74" y="1543"/>
                    <a:pt x="74" y="1543"/>
                  </a:cubicBezTo>
                  <a:cubicBezTo>
                    <a:pt x="74" y="1526"/>
                    <a:pt x="74" y="1526"/>
                    <a:pt x="74" y="1526"/>
                  </a:cubicBezTo>
                  <a:cubicBezTo>
                    <a:pt x="81" y="1517"/>
                    <a:pt x="81" y="1517"/>
                    <a:pt x="81" y="1517"/>
                  </a:cubicBezTo>
                  <a:cubicBezTo>
                    <a:pt x="103" y="1515"/>
                    <a:pt x="103" y="1515"/>
                    <a:pt x="103" y="1515"/>
                  </a:cubicBezTo>
                  <a:cubicBezTo>
                    <a:pt x="112" y="1506"/>
                    <a:pt x="112" y="1506"/>
                    <a:pt x="112" y="1506"/>
                  </a:cubicBezTo>
                  <a:cubicBezTo>
                    <a:pt x="124" y="1503"/>
                    <a:pt x="124" y="1503"/>
                    <a:pt x="124" y="1503"/>
                  </a:cubicBezTo>
                  <a:cubicBezTo>
                    <a:pt x="146" y="1503"/>
                    <a:pt x="146" y="1503"/>
                    <a:pt x="146" y="1503"/>
                  </a:cubicBezTo>
                  <a:cubicBezTo>
                    <a:pt x="150" y="1508"/>
                    <a:pt x="150" y="1508"/>
                    <a:pt x="150" y="1508"/>
                  </a:cubicBezTo>
                  <a:cubicBezTo>
                    <a:pt x="161" y="1500"/>
                    <a:pt x="161" y="1500"/>
                    <a:pt x="161" y="1500"/>
                  </a:cubicBezTo>
                  <a:cubicBezTo>
                    <a:pt x="169" y="1491"/>
                    <a:pt x="169" y="1491"/>
                    <a:pt x="169" y="1491"/>
                  </a:cubicBezTo>
                  <a:cubicBezTo>
                    <a:pt x="167" y="1483"/>
                    <a:pt x="167" y="1483"/>
                    <a:pt x="167" y="1483"/>
                  </a:cubicBezTo>
                  <a:cubicBezTo>
                    <a:pt x="150" y="1485"/>
                    <a:pt x="150" y="1485"/>
                    <a:pt x="150" y="1485"/>
                  </a:cubicBezTo>
                  <a:cubicBezTo>
                    <a:pt x="130" y="1474"/>
                    <a:pt x="130" y="1474"/>
                    <a:pt x="130" y="1474"/>
                  </a:cubicBezTo>
                  <a:cubicBezTo>
                    <a:pt x="123" y="1474"/>
                    <a:pt x="123" y="1474"/>
                    <a:pt x="123" y="1474"/>
                  </a:cubicBezTo>
                  <a:cubicBezTo>
                    <a:pt x="117" y="1482"/>
                    <a:pt x="117" y="1482"/>
                    <a:pt x="117" y="1482"/>
                  </a:cubicBezTo>
                  <a:cubicBezTo>
                    <a:pt x="92" y="1459"/>
                    <a:pt x="92" y="1459"/>
                    <a:pt x="92" y="1459"/>
                  </a:cubicBezTo>
                  <a:cubicBezTo>
                    <a:pt x="91" y="1437"/>
                    <a:pt x="91" y="1437"/>
                    <a:pt x="91" y="1437"/>
                  </a:cubicBezTo>
                  <a:cubicBezTo>
                    <a:pt x="100" y="1430"/>
                    <a:pt x="100" y="1430"/>
                    <a:pt x="100" y="1430"/>
                  </a:cubicBezTo>
                  <a:cubicBezTo>
                    <a:pt x="111" y="1422"/>
                    <a:pt x="111" y="1422"/>
                    <a:pt x="111" y="1422"/>
                  </a:cubicBezTo>
                  <a:cubicBezTo>
                    <a:pt x="118" y="1404"/>
                    <a:pt x="118" y="1404"/>
                    <a:pt x="118" y="1404"/>
                  </a:cubicBezTo>
                  <a:cubicBezTo>
                    <a:pt x="124" y="1396"/>
                    <a:pt x="124" y="1396"/>
                    <a:pt x="124" y="1396"/>
                  </a:cubicBezTo>
                  <a:cubicBezTo>
                    <a:pt x="114" y="1396"/>
                    <a:pt x="114" y="1396"/>
                    <a:pt x="114" y="1396"/>
                  </a:cubicBezTo>
                  <a:cubicBezTo>
                    <a:pt x="106" y="1401"/>
                    <a:pt x="106" y="1401"/>
                    <a:pt x="106" y="1401"/>
                  </a:cubicBezTo>
                  <a:cubicBezTo>
                    <a:pt x="97" y="1419"/>
                    <a:pt x="97" y="1419"/>
                    <a:pt x="97" y="1419"/>
                  </a:cubicBezTo>
                  <a:cubicBezTo>
                    <a:pt x="88" y="1419"/>
                    <a:pt x="88" y="1419"/>
                    <a:pt x="88" y="1419"/>
                  </a:cubicBezTo>
                  <a:cubicBezTo>
                    <a:pt x="81" y="1424"/>
                    <a:pt x="81" y="1424"/>
                    <a:pt x="81" y="1424"/>
                  </a:cubicBezTo>
                  <a:cubicBezTo>
                    <a:pt x="71" y="1436"/>
                    <a:pt x="71" y="1436"/>
                    <a:pt x="71" y="1436"/>
                  </a:cubicBezTo>
                  <a:cubicBezTo>
                    <a:pt x="54" y="1428"/>
                    <a:pt x="54" y="1428"/>
                    <a:pt x="54" y="1428"/>
                  </a:cubicBezTo>
                  <a:cubicBezTo>
                    <a:pt x="49" y="1414"/>
                    <a:pt x="49" y="1414"/>
                    <a:pt x="49" y="1414"/>
                  </a:cubicBezTo>
                  <a:cubicBezTo>
                    <a:pt x="54" y="1402"/>
                    <a:pt x="54" y="1402"/>
                    <a:pt x="54" y="1402"/>
                  </a:cubicBezTo>
                  <a:cubicBezTo>
                    <a:pt x="63" y="1395"/>
                    <a:pt x="63" y="1395"/>
                    <a:pt x="63" y="1395"/>
                  </a:cubicBezTo>
                  <a:cubicBezTo>
                    <a:pt x="59" y="1390"/>
                    <a:pt x="59" y="1390"/>
                    <a:pt x="59" y="1390"/>
                  </a:cubicBezTo>
                  <a:cubicBezTo>
                    <a:pt x="51" y="1390"/>
                    <a:pt x="51" y="1390"/>
                    <a:pt x="51" y="1390"/>
                  </a:cubicBezTo>
                  <a:cubicBezTo>
                    <a:pt x="45" y="1395"/>
                    <a:pt x="45" y="1395"/>
                    <a:pt x="45" y="1395"/>
                  </a:cubicBezTo>
                  <a:cubicBezTo>
                    <a:pt x="45" y="1382"/>
                    <a:pt x="45" y="1382"/>
                    <a:pt x="45" y="1382"/>
                  </a:cubicBezTo>
                  <a:cubicBezTo>
                    <a:pt x="45" y="1370"/>
                    <a:pt x="45" y="1370"/>
                    <a:pt x="45" y="1370"/>
                  </a:cubicBezTo>
                  <a:cubicBezTo>
                    <a:pt x="51" y="1361"/>
                    <a:pt x="51" y="1361"/>
                    <a:pt x="51" y="1361"/>
                  </a:cubicBezTo>
                  <a:cubicBezTo>
                    <a:pt x="57" y="1359"/>
                    <a:pt x="57" y="1359"/>
                    <a:pt x="57" y="1359"/>
                  </a:cubicBezTo>
                  <a:cubicBezTo>
                    <a:pt x="63" y="1353"/>
                    <a:pt x="63" y="1353"/>
                    <a:pt x="63" y="1353"/>
                  </a:cubicBezTo>
                  <a:cubicBezTo>
                    <a:pt x="74" y="1355"/>
                    <a:pt x="74" y="1355"/>
                    <a:pt x="74" y="1355"/>
                  </a:cubicBezTo>
                  <a:cubicBezTo>
                    <a:pt x="81" y="1361"/>
                    <a:pt x="81" y="1361"/>
                    <a:pt x="81" y="1361"/>
                  </a:cubicBezTo>
                  <a:cubicBezTo>
                    <a:pt x="81" y="1343"/>
                    <a:pt x="81" y="1343"/>
                    <a:pt x="81" y="1343"/>
                  </a:cubicBezTo>
                  <a:cubicBezTo>
                    <a:pt x="107" y="1333"/>
                    <a:pt x="107" y="1333"/>
                    <a:pt x="107" y="1333"/>
                  </a:cubicBezTo>
                  <a:cubicBezTo>
                    <a:pt x="135" y="1340"/>
                    <a:pt x="135" y="1340"/>
                    <a:pt x="135" y="1340"/>
                  </a:cubicBezTo>
                  <a:cubicBezTo>
                    <a:pt x="153" y="1352"/>
                    <a:pt x="153" y="1352"/>
                    <a:pt x="153" y="1352"/>
                  </a:cubicBezTo>
                  <a:cubicBezTo>
                    <a:pt x="181" y="1353"/>
                    <a:pt x="181" y="1353"/>
                    <a:pt x="181" y="1353"/>
                  </a:cubicBezTo>
                  <a:cubicBezTo>
                    <a:pt x="210" y="1367"/>
                    <a:pt x="210" y="1367"/>
                    <a:pt x="210" y="1367"/>
                  </a:cubicBezTo>
                  <a:cubicBezTo>
                    <a:pt x="233" y="1369"/>
                    <a:pt x="233" y="1369"/>
                    <a:pt x="233" y="1369"/>
                  </a:cubicBezTo>
                  <a:cubicBezTo>
                    <a:pt x="244" y="1375"/>
                    <a:pt x="244" y="1375"/>
                    <a:pt x="244" y="1375"/>
                  </a:cubicBezTo>
                  <a:cubicBezTo>
                    <a:pt x="273" y="1392"/>
                    <a:pt x="273" y="1392"/>
                    <a:pt x="273" y="1392"/>
                  </a:cubicBezTo>
                  <a:cubicBezTo>
                    <a:pt x="285" y="1392"/>
                    <a:pt x="285" y="1392"/>
                    <a:pt x="285" y="1392"/>
                  </a:cubicBezTo>
                  <a:cubicBezTo>
                    <a:pt x="292" y="1393"/>
                    <a:pt x="292" y="1393"/>
                    <a:pt x="292" y="1393"/>
                  </a:cubicBezTo>
                  <a:cubicBezTo>
                    <a:pt x="312" y="1387"/>
                    <a:pt x="312" y="1387"/>
                    <a:pt x="312" y="1387"/>
                  </a:cubicBezTo>
                  <a:cubicBezTo>
                    <a:pt x="299" y="1384"/>
                    <a:pt x="299" y="1384"/>
                    <a:pt x="299" y="1384"/>
                  </a:cubicBezTo>
                  <a:cubicBezTo>
                    <a:pt x="285" y="1384"/>
                    <a:pt x="285" y="1384"/>
                    <a:pt x="285" y="1384"/>
                  </a:cubicBezTo>
                  <a:cubicBezTo>
                    <a:pt x="260" y="1372"/>
                    <a:pt x="260" y="1372"/>
                    <a:pt x="260" y="1372"/>
                  </a:cubicBezTo>
                  <a:cubicBezTo>
                    <a:pt x="239" y="1355"/>
                    <a:pt x="239" y="1355"/>
                    <a:pt x="239" y="1355"/>
                  </a:cubicBezTo>
                  <a:cubicBezTo>
                    <a:pt x="222" y="1353"/>
                    <a:pt x="222" y="1353"/>
                    <a:pt x="222" y="1353"/>
                  </a:cubicBezTo>
                  <a:cubicBezTo>
                    <a:pt x="199" y="1349"/>
                    <a:pt x="199" y="1349"/>
                    <a:pt x="199" y="1349"/>
                  </a:cubicBezTo>
                  <a:cubicBezTo>
                    <a:pt x="184" y="1336"/>
                    <a:pt x="184" y="1336"/>
                    <a:pt x="184" y="1336"/>
                  </a:cubicBezTo>
                  <a:cubicBezTo>
                    <a:pt x="185" y="1329"/>
                    <a:pt x="185" y="1329"/>
                    <a:pt x="185" y="1329"/>
                  </a:cubicBezTo>
                  <a:cubicBezTo>
                    <a:pt x="214" y="1323"/>
                    <a:pt x="214" y="1323"/>
                    <a:pt x="214" y="1323"/>
                  </a:cubicBezTo>
                  <a:cubicBezTo>
                    <a:pt x="236" y="1326"/>
                    <a:pt x="236" y="1326"/>
                    <a:pt x="236" y="1326"/>
                  </a:cubicBezTo>
                  <a:cubicBezTo>
                    <a:pt x="270" y="1327"/>
                    <a:pt x="270" y="1327"/>
                    <a:pt x="270" y="1327"/>
                  </a:cubicBezTo>
                  <a:cubicBezTo>
                    <a:pt x="294" y="1336"/>
                    <a:pt x="294" y="1336"/>
                    <a:pt x="294" y="1336"/>
                  </a:cubicBezTo>
                  <a:cubicBezTo>
                    <a:pt x="306" y="1349"/>
                    <a:pt x="306" y="1349"/>
                    <a:pt x="306" y="1349"/>
                  </a:cubicBezTo>
                  <a:cubicBezTo>
                    <a:pt x="315" y="1352"/>
                    <a:pt x="315" y="1352"/>
                    <a:pt x="315" y="1352"/>
                  </a:cubicBezTo>
                  <a:cubicBezTo>
                    <a:pt x="320" y="1358"/>
                    <a:pt x="320" y="1358"/>
                    <a:pt x="320" y="1358"/>
                  </a:cubicBezTo>
                  <a:cubicBezTo>
                    <a:pt x="332" y="1364"/>
                    <a:pt x="332" y="1364"/>
                    <a:pt x="332" y="1364"/>
                  </a:cubicBezTo>
                  <a:cubicBezTo>
                    <a:pt x="334" y="1356"/>
                    <a:pt x="334" y="1356"/>
                    <a:pt x="334" y="1356"/>
                  </a:cubicBezTo>
                  <a:cubicBezTo>
                    <a:pt x="329" y="1349"/>
                    <a:pt x="329" y="1349"/>
                    <a:pt x="329" y="1349"/>
                  </a:cubicBezTo>
                  <a:cubicBezTo>
                    <a:pt x="328" y="1338"/>
                    <a:pt x="328" y="1338"/>
                    <a:pt x="328" y="1338"/>
                  </a:cubicBezTo>
                  <a:cubicBezTo>
                    <a:pt x="346" y="1326"/>
                    <a:pt x="346" y="1326"/>
                    <a:pt x="346" y="1326"/>
                  </a:cubicBezTo>
                  <a:cubicBezTo>
                    <a:pt x="352" y="1326"/>
                    <a:pt x="352" y="1326"/>
                    <a:pt x="352" y="1326"/>
                  </a:cubicBezTo>
                  <a:cubicBezTo>
                    <a:pt x="349" y="1303"/>
                    <a:pt x="349" y="1303"/>
                    <a:pt x="349" y="1303"/>
                  </a:cubicBezTo>
                  <a:cubicBezTo>
                    <a:pt x="340" y="1298"/>
                    <a:pt x="340" y="1298"/>
                    <a:pt x="340" y="1298"/>
                  </a:cubicBezTo>
                  <a:cubicBezTo>
                    <a:pt x="332" y="1300"/>
                    <a:pt x="332" y="1300"/>
                    <a:pt x="332" y="1300"/>
                  </a:cubicBezTo>
                  <a:cubicBezTo>
                    <a:pt x="326" y="1294"/>
                    <a:pt x="326" y="1294"/>
                    <a:pt x="326" y="1294"/>
                  </a:cubicBezTo>
                  <a:cubicBezTo>
                    <a:pt x="326" y="1283"/>
                    <a:pt x="326" y="1283"/>
                    <a:pt x="326" y="1283"/>
                  </a:cubicBezTo>
                  <a:cubicBezTo>
                    <a:pt x="315" y="1278"/>
                    <a:pt x="315" y="1278"/>
                    <a:pt x="315" y="1278"/>
                  </a:cubicBezTo>
                  <a:cubicBezTo>
                    <a:pt x="308" y="1281"/>
                    <a:pt x="308" y="1281"/>
                    <a:pt x="308" y="1281"/>
                  </a:cubicBezTo>
                  <a:cubicBezTo>
                    <a:pt x="292" y="1292"/>
                    <a:pt x="292" y="1292"/>
                    <a:pt x="292" y="1292"/>
                  </a:cubicBezTo>
                  <a:cubicBezTo>
                    <a:pt x="276" y="1295"/>
                    <a:pt x="276" y="1295"/>
                    <a:pt x="276" y="1295"/>
                  </a:cubicBezTo>
                  <a:cubicBezTo>
                    <a:pt x="253" y="1289"/>
                    <a:pt x="253" y="1289"/>
                    <a:pt x="253" y="1289"/>
                  </a:cubicBezTo>
                  <a:cubicBezTo>
                    <a:pt x="239" y="1281"/>
                    <a:pt x="239" y="1281"/>
                    <a:pt x="239" y="1281"/>
                  </a:cubicBezTo>
                  <a:cubicBezTo>
                    <a:pt x="239" y="1275"/>
                    <a:pt x="239" y="1275"/>
                    <a:pt x="239" y="1275"/>
                  </a:cubicBezTo>
                  <a:cubicBezTo>
                    <a:pt x="236" y="1271"/>
                    <a:pt x="236" y="1271"/>
                    <a:pt x="236" y="1271"/>
                  </a:cubicBezTo>
                  <a:cubicBezTo>
                    <a:pt x="224" y="1254"/>
                    <a:pt x="224" y="1254"/>
                    <a:pt x="224" y="1254"/>
                  </a:cubicBezTo>
                  <a:cubicBezTo>
                    <a:pt x="216" y="1254"/>
                    <a:pt x="216" y="1254"/>
                    <a:pt x="216" y="1254"/>
                  </a:cubicBezTo>
                  <a:cubicBezTo>
                    <a:pt x="211" y="1259"/>
                    <a:pt x="211" y="1259"/>
                    <a:pt x="211" y="1259"/>
                  </a:cubicBezTo>
                  <a:cubicBezTo>
                    <a:pt x="214" y="1266"/>
                    <a:pt x="214" y="1266"/>
                    <a:pt x="214" y="1266"/>
                  </a:cubicBezTo>
                  <a:cubicBezTo>
                    <a:pt x="222" y="1272"/>
                    <a:pt x="222" y="1272"/>
                    <a:pt x="222" y="1272"/>
                  </a:cubicBezTo>
                  <a:cubicBezTo>
                    <a:pt x="219" y="1291"/>
                    <a:pt x="219" y="1291"/>
                    <a:pt x="219" y="1291"/>
                  </a:cubicBezTo>
                  <a:cubicBezTo>
                    <a:pt x="213" y="1298"/>
                    <a:pt x="213" y="1298"/>
                    <a:pt x="213" y="1298"/>
                  </a:cubicBezTo>
                  <a:cubicBezTo>
                    <a:pt x="190" y="1298"/>
                    <a:pt x="190" y="1298"/>
                    <a:pt x="190" y="1298"/>
                  </a:cubicBezTo>
                  <a:cubicBezTo>
                    <a:pt x="172" y="1292"/>
                    <a:pt x="172" y="1292"/>
                    <a:pt x="172" y="1292"/>
                  </a:cubicBezTo>
                  <a:cubicBezTo>
                    <a:pt x="146" y="1266"/>
                    <a:pt x="146" y="1266"/>
                    <a:pt x="146" y="1266"/>
                  </a:cubicBezTo>
                  <a:cubicBezTo>
                    <a:pt x="149" y="1260"/>
                    <a:pt x="149" y="1260"/>
                    <a:pt x="149" y="1260"/>
                  </a:cubicBezTo>
                  <a:cubicBezTo>
                    <a:pt x="166" y="1254"/>
                    <a:pt x="166" y="1254"/>
                    <a:pt x="166" y="1254"/>
                  </a:cubicBezTo>
                  <a:cubicBezTo>
                    <a:pt x="192" y="1243"/>
                    <a:pt x="192" y="1243"/>
                    <a:pt x="192" y="1243"/>
                  </a:cubicBezTo>
                  <a:cubicBezTo>
                    <a:pt x="190" y="1237"/>
                    <a:pt x="190" y="1237"/>
                    <a:pt x="190" y="1237"/>
                  </a:cubicBezTo>
                  <a:cubicBezTo>
                    <a:pt x="184" y="1236"/>
                    <a:pt x="184" y="1236"/>
                    <a:pt x="184" y="1236"/>
                  </a:cubicBezTo>
                  <a:cubicBezTo>
                    <a:pt x="164" y="1242"/>
                    <a:pt x="164" y="1242"/>
                    <a:pt x="164" y="1242"/>
                  </a:cubicBezTo>
                  <a:cubicBezTo>
                    <a:pt x="152" y="1248"/>
                    <a:pt x="152" y="1248"/>
                    <a:pt x="152" y="1248"/>
                  </a:cubicBezTo>
                  <a:cubicBezTo>
                    <a:pt x="138" y="1245"/>
                    <a:pt x="138" y="1245"/>
                    <a:pt x="138" y="1245"/>
                  </a:cubicBezTo>
                  <a:cubicBezTo>
                    <a:pt x="135" y="1234"/>
                    <a:pt x="135" y="1234"/>
                    <a:pt x="135" y="1234"/>
                  </a:cubicBezTo>
                  <a:cubicBezTo>
                    <a:pt x="141" y="1228"/>
                    <a:pt x="141" y="1228"/>
                    <a:pt x="141" y="1228"/>
                  </a:cubicBezTo>
                  <a:cubicBezTo>
                    <a:pt x="156" y="1222"/>
                    <a:pt x="156" y="1222"/>
                    <a:pt x="156" y="1222"/>
                  </a:cubicBezTo>
                  <a:cubicBezTo>
                    <a:pt x="170" y="1214"/>
                    <a:pt x="170" y="1214"/>
                    <a:pt x="170" y="1214"/>
                  </a:cubicBezTo>
                  <a:cubicBezTo>
                    <a:pt x="179" y="1196"/>
                    <a:pt x="179" y="1196"/>
                    <a:pt x="179" y="1196"/>
                  </a:cubicBezTo>
                  <a:cubicBezTo>
                    <a:pt x="178" y="1188"/>
                    <a:pt x="178" y="1188"/>
                    <a:pt x="178" y="1188"/>
                  </a:cubicBezTo>
                  <a:cubicBezTo>
                    <a:pt x="169" y="1185"/>
                    <a:pt x="169" y="1185"/>
                    <a:pt x="169" y="1185"/>
                  </a:cubicBezTo>
                  <a:cubicBezTo>
                    <a:pt x="164" y="1188"/>
                    <a:pt x="164" y="1188"/>
                    <a:pt x="164" y="1188"/>
                  </a:cubicBezTo>
                  <a:cubicBezTo>
                    <a:pt x="158" y="1197"/>
                    <a:pt x="158" y="1197"/>
                    <a:pt x="158" y="1197"/>
                  </a:cubicBezTo>
                  <a:cubicBezTo>
                    <a:pt x="143" y="1208"/>
                    <a:pt x="143" y="1208"/>
                    <a:pt x="143" y="1208"/>
                  </a:cubicBezTo>
                  <a:cubicBezTo>
                    <a:pt x="124" y="1211"/>
                    <a:pt x="124" y="1211"/>
                    <a:pt x="124" y="1211"/>
                  </a:cubicBezTo>
                  <a:cubicBezTo>
                    <a:pt x="111" y="1208"/>
                    <a:pt x="111" y="1208"/>
                    <a:pt x="111" y="1208"/>
                  </a:cubicBezTo>
                  <a:cubicBezTo>
                    <a:pt x="104" y="1197"/>
                    <a:pt x="104" y="1197"/>
                    <a:pt x="104" y="1197"/>
                  </a:cubicBezTo>
                  <a:cubicBezTo>
                    <a:pt x="107" y="1188"/>
                    <a:pt x="107" y="1188"/>
                    <a:pt x="107" y="1188"/>
                  </a:cubicBezTo>
                  <a:cubicBezTo>
                    <a:pt x="115" y="1181"/>
                    <a:pt x="115" y="1181"/>
                    <a:pt x="115" y="1181"/>
                  </a:cubicBezTo>
                  <a:cubicBezTo>
                    <a:pt x="123" y="1174"/>
                    <a:pt x="123" y="1174"/>
                    <a:pt x="123" y="1174"/>
                  </a:cubicBezTo>
                  <a:cubicBezTo>
                    <a:pt x="120" y="1168"/>
                    <a:pt x="120" y="1168"/>
                    <a:pt x="120" y="1168"/>
                  </a:cubicBezTo>
                  <a:cubicBezTo>
                    <a:pt x="114" y="1165"/>
                    <a:pt x="114" y="1165"/>
                    <a:pt x="114" y="1165"/>
                  </a:cubicBezTo>
                  <a:cubicBezTo>
                    <a:pt x="100" y="1164"/>
                    <a:pt x="100" y="1164"/>
                    <a:pt x="100" y="1164"/>
                  </a:cubicBezTo>
                  <a:cubicBezTo>
                    <a:pt x="92" y="1158"/>
                    <a:pt x="92" y="1158"/>
                    <a:pt x="92" y="1158"/>
                  </a:cubicBezTo>
                  <a:cubicBezTo>
                    <a:pt x="77" y="1126"/>
                    <a:pt x="77" y="1126"/>
                    <a:pt x="77" y="1126"/>
                  </a:cubicBezTo>
                  <a:cubicBezTo>
                    <a:pt x="68" y="1116"/>
                    <a:pt x="68" y="1116"/>
                    <a:pt x="68" y="1116"/>
                  </a:cubicBezTo>
                  <a:cubicBezTo>
                    <a:pt x="54" y="1109"/>
                    <a:pt x="54" y="1109"/>
                    <a:pt x="54" y="1109"/>
                  </a:cubicBezTo>
                  <a:cubicBezTo>
                    <a:pt x="48" y="1100"/>
                    <a:pt x="48" y="1100"/>
                    <a:pt x="48" y="1100"/>
                  </a:cubicBezTo>
                  <a:cubicBezTo>
                    <a:pt x="57" y="1097"/>
                    <a:pt x="57" y="1097"/>
                    <a:pt x="57" y="1097"/>
                  </a:cubicBezTo>
                  <a:cubicBezTo>
                    <a:pt x="71" y="1089"/>
                    <a:pt x="71" y="1089"/>
                    <a:pt x="71" y="1089"/>
                  </a:cubicBezTo>
                  <a:cubicBezTo>
                    <a:pt x="78" y="1078"/>
                    <a:pt x="78" y="1078"/>
                    <a:pt x="78" y="1078"/>
                  </a:cubicBezTo>
                  <a:cubicBezTo>
                    <a:pt x="85" y="1074"/>
                    <a:pt x="85" y="1074"/>
                    <a:pt x="85" y="1074"/>
                  </a:cubicBezTo>
                  <a:cubicBezTo>
                    <a:pt x="89" y="1077"/>
                    <a:pt x="89" y="1077"/>
                    <a:pt x="89" y="1077"/>
                  </a:cubicBezTo>
                  <a:cubicBezTo>
                    <a:pt x="98" y="1077"/>
                    <a:pt x="98" y="1077"/>
                    <a:pt x="98" y="1077"/>
                  </a:cubicBezTo>
                  <a:cubicBezTo>
                    <a:pt x="97" y="1069"/>
                    <a:pt x="97" y="1069"/>
                    <a:pt x="97" y="1069"/>
                  </a:cubicBezTo>
                  <a:cubicBezTo>
                    <a:pt x="88" y="1064"/>
                    <a:pt x="88" y="1064"/>
                    <a:pt x="88" y="1064"/>
                  </a:cubicBezTo>
                  <a:cubicBezTo>
                    <a:pt x="75" y="1064"/>
                    <a:pt x="75" y="1064"/>
                    <a:pt x="75" y="1064"/>
                  </a:cubicBezTo>
                  <a:cubicBezTo>
                    <a:pt x="69" y="1054"/>
                    <a:pt x="69" y="1054"/>
                    <a:pt x="69" y="1054"/>
                  </a:cubicBezTo>
                  <a:cubicBezTo>
                    <a:pt x="75" y="1048"/>
                    <a:pt x="75" y="1048"/>
                    <a:pt x="75" y="1048"/>
                  </a:cubicBezTo>
                  <a:cubicBezTo>
                    <a:pt x="88" y="1049"/>
                    <a:pt x="88" y="1049"/>
                    <a:pt x="88" y="1049"/>
                  </a:cubicBezTo>
                  <a:cubicBezTo>
                    <a:pt x="114" y="1038"/>
                    <a:pt x="114" y="1038"/>
                    <a:pt x="114" y="1038"/>
                  </a:cubicBezTo>
                  <a:cubicBezTo>
                    <a:pt x="115" y="1031"/>
                    <a:pt x="115" y="1031"/>
                    <a:pt x="115" y="1031"/>
                  </a:cubicBezTo>
                  <a:cubicBezTo>
                    <a:pt x="114" y="1022"/>
                    <a:pt x="114" y="1022"/>
                    <a:pt x="114" y="1022"/>
                  </a:cubicBezTo>
                  <a:cubicBezTo>
                    <a:pt x="126" y="1019"/>
                    <a:pt x="126" y="1019"/>
                    <a:pt x="126" y="1019"/>
                  </a:cubicBezTo>
                  <a:cubicBezTo>
                    <a:pt x="135" y="1012"/>
                    <a:pt x="135" y="1012"/>
                    <a:pt x="135" y="1012"/>
                  </a:cubicBezTo>
                  <a:cubicBezTo>
                    <a:pt x="146" y="1012"/>
                    <a:pt x="146" y="1012"/>
                    <a:pt x="146" y="1012"/>
                  </a:cubicBezTo>
                  <a:cubicBezTo>
                    <a:pt x="152" y="1015"/>
                    <a:pt x="152" y="1015"/>
                    <a:pt x="152" y="1015"/>
                  </a:cubicBezTo>
                  <a:cubicBezTo>
                    <a:pt x="164" y="1012"/>
                    <a:pt x="164" y="1012"/>
                    <a:pt x="164" y="1012"/>
                  </a:cubicBezTo>
                  <a:cubicBezTo>
                    <a:pt x="175" y="1006"/>
                    <a:pt x="175" y="1006"/>
                    <a:pt x="175" y="1006"/>
                  </a:cubicBezTo>
                  <a:cubicBezTo>
                    <a:pt x="184" y="1006"/>
                    <a:pt x="184" y="1006"/>
                    <a:pt x="184" y="1006"/>
                  </a:cubicBezTo>
                  <a:cubicBezTo>
                    <a:pt x="195" y="1009"/>
                    <a:pt x="195" y="1009"/>
                    <a:pt x="195" y="1009"/>
                  </a:cubicBezTo>
                  <a:cubicBezTo>
                    <a:pt x="196" y="1014"/>
                    <a:pt x="196" y="1014"/>
                    <a:pt x="196" y="1014"/>
                  </a:cubicBezTo>
                  <a:cubicBezTo>
                    <a:pt x="201" y="1015"/>
                    <a:pt x="201" y="1015"/>
                    <a:pt x="201" y="1015"/>
                  </a:cubicBezTo>
                  <a:cubicBezTo>
                    <a:pt x="211" y="1014"/>
                    <a:pt x="211" y="1014"/>
                    <a:pt x="211" y="1014"/>
                  </a:cubicBezTo>
                  <a:cubicBezTo>
                    <a:pt x="216" y="1005"/>
                    <a:pt x="216" y="1005"/>
                    <a:pt x="216" y="1005"/>
                  </a:cubicBezTo>
                  <a:cubicBezTo>
                    <a:pt x="227" y="999"/>
                    <a:pt x="227" y="999"/>
                    <a:pt x="227" y="999"/>
                  </a:cubicBezTo>
                  <a:cubicBezTo>
                    <a:pt x="237" y="1000"/>
                    <a:pt x="237" y="1000"/>
                    <a:pt x="237" y="1000"/>
                  </a:cubicBezTo>
                  <a:cubicBezTo>
                    <a:pt x="240" y="1000"/>
                    <a:pt x="240" y="1000"/>
                    <a:pt x="240" y="1000"/>
                  </a:cubicBezTo>
                  <a:cubicBezTo>
                    <a:pt x="250" y="994"/>
                    <a:pt x="250" y="994"/>
                    <a:pt x="250" y="994"/>
                  </a:cubicBezTo>
                  <a:cubicBezTo>
                    <a:pt x="256" y="994"/>
                    <a:pt x="256" y="994"/>
                    <a:pt x="256" y="994"/>
                  </a:cubicBezTo>
                  <a:cubicBezTo>
                    <a:pt x="268" y="996"/>
                    <a:pt x="268" y="996"/>
                    <a:pt x="268" y="996"/>
                  </a:cubicBezTo>
                  <a:cubicBezTo>
                    <a:pt x="328" y="979"/>
                    <a:pt x="328" y="979"/>
                    <a:pt x="328" y="979"/>
                  </a:cubicBezTo>
                  <a:cubicBezTo>
                    <a:pt x="341" y="979"/>
                    <a:pt x="341" y="979"/>
                    <a:pt x="341" y="979"/>
                  </a:cubicBezTo>
                  <a:cubicBezTo>
                    <a:pt x="346" y="986"/>
                    <a:pt x="346" y="986"/>
                    <a:pt x="346" y="986"/>
                  </a:cubicBezTo>
                  <a:cubicBezTo>
                    <a:pt x="351" y="977"/>
                    <a:pt x="351" y="977"/>
                    <a:pt x="351" y="977"/>
                  </a:cubicBezTo>
                  <a:cubicBezTo>
                    <a:pt x="343" y="970"/>
                    <a:pt x="343" y="970"/>
                    <a:pt x="343" y="970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69" y="950"/>
                    <a:pt x="369" y="950"/>
                    <a:pt x="369" y="950"/>
                  </a:cubicBezTo>
                  <a:cubicBezTo>
                    <a:pt x="395" y="950"/>
                    <a:pt x="395" y="950"/>
                    <a:pt x="395" y="950"/>
                  </a:cubicBezTo>
                  <a:cubicBezTo>
                    <a:pt x="410" y="948"/>
                    <a:pt x="410" y="948"/>
                    <a:pt x="410" y="948"/>
                  </a:cubicBezTo>
                  <a:cubicBezTo>
                    <a:pt x="419" y="953"/>
                    <a:pt x="419" y="953"/>
                    <a:pt x="419" y="953"/>
                  </a:cubicBezTo>
                  <a:cubicBezTo>
                    <a:pt x="435" y="956"/>
                    <a:pt x="435" y="956"/>
                    <a:pt x="435" y="956"/>
                  </a:cubicBezTo>
                  <a:cubicBezTo>
                    <a:pt x="448" y="947"/>
                    <a:pt x="448" y="947"/>
                    <a:pt x="448" y="947"/>
                  </a:cubicBezTo>
                  <a:cubicBezTo>
                    <a:pt x="467" y="944"/>
                    <a:pt x="467" y="944"/>
                    <a:pt x="467" y="944"/>
                  </a:cubicBezTo>
                  <a:cubicBezTo>
                    <a:pt x="487" y="948"/>
                    <a:pt x="487" y="948"/>
                    <a:pt x="487" y="948"/>
                  </a:cubicBezTo>
                  <a:cubicBezTo>
                    <a:pt x="491" y="956"/>
                    <a:pt x="491" y="956"/>
                    <a:pt x="491" y="956"/>
                  </a:cubicBezTo>
                  <a:cubicBezTo>
                    <a:pt x="505" y="957"/>
                    <a:pt x="505" y="957"/>
                    <a:pt x="505" y="957"/>
                  </a:cubicBezTo>
                  <a:cubicBezTo>
                    <a:pt x="513" y="965"/>
                    <a:pt x="513" y="965"/>
                    <a:pt x="513" y="965"/>
                  </a:cubicBezTo>
                  <a:cubicBezTo>
                    <a:pt x="529" y="976"/>
                    <a:pt x="529" y="976"/>
                    <a:pt x="529" y="976"/>
                  </a:cubicBezTo>
                  <a:cubicBezTo>
                    <a:pt x="542" y="976"/>
                    <a:pt x="542" y="976"/>
                    <a:pt x="542" y="976"/>
                  </a:cubicBezTo>
                  <a:cubicBezTo>
                    <a:pt x="551" y="971"/>
                    <a:pt x="551" y="971"/>
                    <a:pt x="551" y="971"/>
                  </a:cubicBezTo>
                  <a:cubicBezTo>
                    <a:pt x="552" y="965"/>
                    <a:pt x="552" y="965"/>
                    <a:pt x="552" y="965"/>
                  </a:cubicBezTo>
                  <a:cubicBezTo>
                    <a:pt x="566" y="951"/>
                    <a:pt x="566" y="951"/>
                    <a:pt x="566" y="951"/>
                  </a:cubicBezTo>
                  <a:cubicBezTo>
                    <a:pt x="577" y="934"/>
                    <a:pt x="577" y="934"/>
                    <a:pt x="577" y="934"/>
                  </a:cubicBezTo>
                  <a:cubicBezTo>
                    <a:pt x="589" y="916"/>
                    <a:pt x="589" y="916"/>
                    <a:pt x="589" y="916"/>
                  </a:cubicBezTo>
                  <a:cubicBezTo>
                    <a:pt x="607" y="910"/>
                    <a:pt x="607" y="910"/>
                    <a:pt x="607" y="910"/>
                  </a:cubicBezTo>
                  <a:cubicBezTo>
                    <a:pt x="613" y="899"/>
                    <a:pt x="613" y="899"/>
                    <a:pt x="613" y="899"/>
                  </a:cubicBezTo>
                  <a:cubicBezTo>
                    <a:pt x="627" y="876"/>
                    <a:pt x="627" y="876"/>
                    <a:pt x="627" y="876"/>
                  </a:cubicBezTo>
                  <a:cubicBezTo>
                    <a:pt x="641" y="873"/>
                    <a:pt x="641" y="873"/>
                    <a:pt x="641" y="873"/>
                  </a:cubicBezTo>
                  <a:cubicBezTo>
                    <a:pt x="646" y="858"/>
                    <a:pt x="646" y="858"/>
                    <a:pt x="646" y="858"/>
                  </a:cubicBezTo>
                  <a:cubicBezTo>
                    <a:pt x="635" y="852"/>
                    <a:pt x="635" y="852"/>
                    <a:pt x="635" y="852"/>
                  </a:cubicBezTo>
                  <a:cubicBezTo>
                    <a:pt x="635" y="838"/>
                    <a:pt x="635" y="838"/>
                    <a:pt x="635" y="838"/>
                  </a:cubicBezTo>
                  <a:cubicBezTo>
                    <a:pt x="647" y="823"/>
                    <a:pt x="647" y="823"/>
                    <a:pt x="647" y="823"/>
                  </a:cubicBezTo>
                  <a:cubicBezTo>
                    <a:pt x="661" y="821"/>
                    <a:pt x="661" y="821"/>
                    <a:pt x="661" y="821"/>
                  </a:cubicBezTo>
                  <a:cubicBezTo>
                    <a:pt x="681" y="823"/>
                    <a:pt x="681" y="823"/>
                    <a:pt x="681" y="823"/>
                  </a:cubicBezTo>
                  <a:cubicBezTo>
                    <a:pt x="698" y="812"/>
                    <a:pt x="698" y="812"/>
                    <a:pt x="698" y="812"/>
                  </a:cubicBezTo>
                  <a:cubicBezTo>
                    <a:pt x="702" y="800"/>
                    <a:pt x="702" y="800"/>
                    <a:pt x="702" y="800"/>
                  </a:cubicBezTo>
                  <a:cubicBezTo>
                    <a:pt x="698" y="795"/>
                    <a:pt x="698" y="795"/>
                    <a:pt x="698" y="795"/>
                  </a:cubicBezTo>
                  <a:cubicBezTo>
                    <a:pt x="679" y="795"/>
                    <a:pt x="679" y="795"/>
                    <a:pt x="679" y="795"/>
                  </a:cubicBezTo>
                  <a:cubicBezTo>
                    <a:pt x="667" y="786"/>
                    <a:pt x="667" y="786"/>
                    <a:pt x="667" y="786"/>
                  </a:cubicBezTo>
                  <a:cubicBezTo>
                    <a:pt x="665" y="779"/>
                    <a:pt x="665" y="779"/>
                    <a:pt x="665" y="779"/>
                  </a:cubicBezTo>
                  <a:cubicBezTo>
                    <a:pt x="667" y="769"/>
                    <a:pt x="667" y="769"/>
                    <a:pt x="667" y="769"/>
                  </a:cubicBezTo>
                  <a:cubicBezTo>
                    <a:pt x="681" y="766"/>
                    <a:pt x="681" y="766"/>
                    <a:pt x="681" y="766"/>
                  </a:cubicBezTo>
                  <a:cubicBezTo>
                    <a:pt x="702" y="769"/>
                    <a:pt x="702" y="769"/>
                    <a:pt x="702" y="769"/>
                  </a:cubicBezTo>
                  <a:cubicBezTo>
                    <a:pt x="717" y="760"/>
                    <a:pt x="717" y="760"/>
                    <a:pt x="717" y="760"/>
                  </a:cubicBezTo>
                  <a:cubicBezTo>
                    <a:pt x="737" y="751"/>
                    <a:pt x="737" y="751"/>
                    <a:pt x="737" y="751"/>
                  </a:cubicBezTo>
                  <a:cubicBezTo>
                    <a:pt x="740" y="743"/>
                    <a:pt x="740" y="743"/>
                    <a:pt x="740" y="743"/>
                  </a:cubicBezTo>
                  <a:cubicBezTo>
                    <a:pt x="737" y="739"/>
                    <a:pt x="737" y="739"/>
                    <a:pt x="737" y="739"/>
                  </a:cubicBezTo>
                  <a:cubicBezTo>
                    <a:pt x="737" y="725"/>
                    <a:pt x="737" y="725"/>
                    <a:pt x="737" y="725"/>
                  </a:cubicBezTo>
                  <a:cubicBezTo>
                    <a:pt x="733" y="725"/>
                    <a:pt x="733" y="725"/>
                    <a:pt x="733" y="725"/>
                  </a:cubicBezTo>
                  <a:cubicBezTo>
                    <a:pt x="722" y="734"/>
                    <a:pt x="722" y="734"/>
                    <a:pt x="722" y="734"/>
                  </a:cubicBezTo>
                  <a:cubicBezTo>
                    <a:pt x="720" y="748"/>
                    <a:pt x="720" y="748"/>
                    <a:pt x="720" y="748"/>
                  </a:cubicBezTo>
                  <a:cubicBezTo>
                    <a:pt x="713" y="753"/>
                    <a:pt x="713" y="753"/>
                    <a:pt x="713" y="753"/>
                  </a:cubicBezTo>
                  <a:cubicBezTo>
                    <a:pt x="687" y="754"/>
                    <a:pt x="687" y="754"/>
                    <a:pt x="687" y="754"/>
                  </a:cubicBezTo>
                  <a:cubicBezTo>
                    <a:pt x="675" y="748"/>
                    <a:pt x="675" y="748"/>
                    <a:pt x="675" y="748"/>
                  </a:cubicBezTo>
                  <a:cubicBezTo>
                    <a:pt x="667" y="750"/>
                    <a:pt x="667" y="750"/>
                    <a:pt x="667" y="750"/>
                  </a:cubicBezTo>
                  <a:cubicBezTo>
                    <a:pt x="652" y="762"/>
                    <a:pt x="652" y="762"/>
                    <a:pt x="652" y="762"/>
                  </a:cubicBezTo>
                  <a:cubicBezTo>
                    <a:pt x="639" y="763"/>
                    <a:pt x="639" y="763"/>
                    <a:pt x="639" y="763"/>
                  </a:cubicBezTo>
                  <a:cubicBezTo>
                    <a:pt x="633" y="753"/>
                    <a:pt x="633" y="753"/>
                    <a:pt x="633" y="753"/>
                  </a:cubicBezTo>
                  <a:cubicBezTo>
                    <a:pt x="620" y="742"/>
                    <a:pt x="620" y="742"/>
                    <a:pt x="620" y="742"/>
                  </a:cubicBezTo>
                  <a:cubicBezTo>
                    <a:pt x="610" y="743"/>
                    <a:pt x="610" y="743"/>
                    <a:pt x="610" y="743"/>
                  </a:cubicBezTo>
                  <a:cubicBezTo>
                    <a:pt x="603" y="751"/>
                    <a:pt x="603" y="751"/>
                    <a:pt x="603" y="751"/>
                  </a:cubicBezTo>
                  <a:cubicBezTo>
                    <a:pt x="595" y="751"/>
                    <a:pt x="595" y="751"/>
                    <a:pt x="595" y="751"/>
                  </a:cubicBezTo>
                  <a:cubicBezTo>
                    <a:pt x="584" y="743"/>
                    <a:pt x="584" y="743"/>
                    <a:pt x="584" y="743"/>
                  </a:cubicBezTo>
                  <a:cubicBezTo>
                    <a:pt x="575" y="746"/>
                    <a:pt x="575" y="746"/>
                    <a:pt x="575" y="746"/>
                  </a:cubicBezTo>
                  <a:cubicBezTo>
                    <a:pt x="569" y="743"/>
                    <a:pt x="569" y="743"/>
                    <a:pt x="569" y="743"/>
                  </a:cubicBezTo>
                  <a:cubicBezTo>
                    <a:pt x="569" y="734"/>
                    <a:pt x="569" y="734"/>
                    <a:pt x="569" y="734"/>
                  </a:cubicBezTo>
                  <a:cubicBezTo>
                    <a:pt x="569" y="725"/>
                    <a:pt x="569" y="725"/>
                    <a:pt x="569" y="725"/>
                  </a:cubicBezTo>
                  <a:cubicBezTo>
                    <a:pt x="565" y="722"/>
                    <a:pt x="565" y="722"/>
                    <a:pt x="565" y="722"/>
                  </a:cubicBezTo>
                  <a:cubicBezTo>
                    <a:pt x="563" y="713"/>
                    <a:pt x="563" y="713"/>
                    <a:pt x="563" y="713"/>
                  </a:cubicBezTo>
                  <a:cubicBezTo>
                    <a:pt x="568" y="704"/>
                    <a:pt x="568" y="704"/>
                    <a:pt x="568" y="704"/>
                  </a:cubicBezTo>
                  <a:cubicBezTo>
                    <a:pt x="578" y="699"/>
                    <a:pt x="578" y="699"/>
                    <a:pt x="578" y="699"/>
                  </a:cubicBezTo>
                  <a:cubicBezTo>
                    <a:pt x="587" y="687"/>
                    <a:pt x="587" y="687"/>
                    <a:pt x="587" y="687"/>
                  </a:cubicBezTo>
                  <a:cubicBezTo>
                    <a:pt x="592" y="679"/>
                    <a:pt x="592" y="679"/>
                    <a:pt x="592" y="679"/>
                  </a:cubicBezTo>
                  <a:cubicBezTo>
                    <a:pt x="601" y="676"/>
                    <a:pt x="601" y="676"/>
                    <a:pt x="601" y="676"/>
                  </a:cubicBezTo>
                  <a:cubicBezTo>
                    <a:pt x="603" y="667"/>
                    <a:pt x="603" y="667"/>
                    <a:pt x="603" y="667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601" y="644"/>
                    <a:pt x="601" y="644"/>
                    <a:pt x="601" y="644"/>
                  </a:cubicBezTo>
                  <a:cubicBezTo>
                    <a:pt x="613" y="644"/>
                    <a:pt x="613" y="644"/>
                    <a:pt x="613" y="644"/>
                  </a:cubicBezTo>
                  <a:cubicBezTo>
                    <a:pt x="627" y="636"/>
                    <a:pt x="627" y="636"/>
                    <a:pt x="627" y="636"/>
                  </a:cubicBezTo>
                  <a:cubicBezTo>
                    <a:pt x="636" y="629"/>
                    <a:pt x="636" y="629"/>
                    <a:pt x="636" y="629"/>
                  </a:cubicBezTo>
                  <a:cubicBezTo>
                    <a:pt x="638" y="620"/>
                    <a:pt x="638" y="620"/>
                    <a:pt x="638" y="620"/>
                  </a:cubicBezTo>
                  <a:cubicBezTo>
                    <a:pt x="662" y="612"/>
                    <a:pt x="662" y="612"/>
                    <a:pt x="662" y="612"/>
                  </a:cubicBezTo>
                  <a:cubicBezTo>
                    <a:pt x="670" y="600"/>
                    <a:pt x="670" y="600"/>
                    <a:pt x="670" y="600"/>
                  </a:cubicBezTo>
                  <a:cubicBezTo>
                    <a:pt x="681" y="595"/>
                    <a:pt x="681" y="595"/>
                    <a:pt x="681" y="595"/>
                  </a:cubicBezTo>
                  <a:cubicBezTo>
                    <a:pt x="705" y="595"/>
                    <a:pt x="705" y="595"/>
                    <a:pt x="705" y="595"/>
                  </a:cubicBezTo>
                  <a:cubicBezTo>
                    <a:pt x="714" y="592"/>
                    <a:pt x="714" y="592"/>
                    <a:pt x="714" y="592"/>
                  </a:cubicBezTo>
                  <a:cubicBezTo>
                    <a:pt x="711" y="589"/>
                    <a:pt x="711" y="589"/>
                    <a:pt x="711" y="589"/>
                  </a:cubicBezTo>
                  <a:cubicBezTo>
                    <a:pt x="702" y="586"/>
                    <a:pt x="702" y="586"/>
                    <a:pt x="702" y="586"/>
                  </a:cubicBezTo>
                  <a:cubicBezTo>
                    <a:pt x="704" y="578"/>
                    <a:pt x="704" y="578"/>
                    <a:pt x="704" y="578"/>
                  </a:cubicBezTo>
                  <a:cubicBezTo>
                    <a:pt x="711" y="575"/>
                    <a:pt x="711" y="575"/>
                    <a:pt x="711" y="575"/>
                  </a:cubicBezTo>
                  <a:cubicBezTo>
                    <a:pt x="727" y="575"/>
                    <a:pt x="727" y="575"/>
                    <a:pt x="727" y="575"/>
                  </a:cubicBezTo>
                  <a:cubicBezTo>
                    <a:pt x="730" y="581"/>
                    <a:pt x="730" y="581"/>
                    <a:pt x="730" y="581"/>
                  </a:cubicBezTo>
                  <a:cubicBezTo>
                    <a:pt x="736" y="578"/>
                    <a:pt x="736" y="578"/>
                    <a:pt x="736" y="578"/>
                  </a:cubicBezTo>
                  <a:cubicBezTo>
                    <a:pt x="754" y="558"/>
                    <a:pt x="754" y="558"/>
                    <a:pt x="754" y="558"/>
                  </a:cubicBezTo>
                  <a:cubicBezTo>
                    <a:pt x="753" y="548"/>
                    <a:pt x="753" y="548"/>
                    <a:pt x="753" y="548"/>
                  </a:cubicBezTo>
                  <a:cubicBezTo>
                    <a:pt x="759" y="536"/>
                    <a:pt x="759" y="536"/>
                    <a:pt x="759" y="536"/>
                  </a:cubicBezTo>
                  <a:cubicBezTo>
                    <a:pt x="774" y="525"/>
                    <a:pt x="774" y="525"/>
                    <a:pt x="774" y="525"/>
                  </a:cubicBezTo>
                  <a:cubicBezTo>
                    <a:pt x="786" y="522"/>
                    <a:pt x="786" y="522"/>
                    <a:pt x="786" y="522"/>
                  </a:cubicBezTo>
                  <a:cubicBezTo>
                    <a:pt x="797" y="508"/>
                    <a:pt x="797" y="508"/>
                    <a:pt x="797" y="508"/>
                  </a:cubicBezTo>
                  <a:cubicBezTo>
                    <a:pt x="808" y="508"/>
                    <a:pt x="808" y="508"/>
                    <a:pt x="808" y="508"/>
                  </a:cubicBezTo>
                  <a:cubicBezTo>
                    <a:pt x="815" y="503"/>
                    <a:pt x="815" y="503"/>
                    <a:pt x="815" y="503"/>
                  </a:cubicBezTo>
                  <a:cubicBezTo>
                    <a:pt x="821" y="508"/>
                    <a:pt x="821" y="508"/>
                    <a:pt x="821" y="508"/>
                  </a:cubicBezTo>
                  <a:cubicBezTo>
                    <a:pt x="824" y="525"/>
                    <a:pt x="824" y="525"/>
                    <a:pt x="824" y="525"/>
                  </a:cubicBezTo>
                  <a:cubicBezTo>
                    <a:pt x="824" y="552"/>
                    <a:pt x="824" y="552"/>
                    <a:pt x="824" y="552"/>
                  </a:cubicBezTo>
                  <a:cubicBezTo>
                    <a:pt x="829" y="565"/>
                    <a:pt x="829" y="565"/>
                    <a:pt x="829" y="565"/>
                  </a:cubicBezTo>
                  <a:cubicBezTo>
                    <a:pt x="829" y="587"/>
                    <a:pt x="829" y="587"/>
                    <a:pt x="829" y="587"/>
                  </a:cubicBezTo>
                  <a:cubicBezTo>
                    <a:pt x="826" y="618"/>
                    <a:pt x="826" y="618"/>
                    <a:pt x="826" y="618"/>
                  </a:cubicBezTo>
                  <a:cubicBezTo>
                    <a:pt x="832" y="617"/>
                    <a:pt x="832" y="617"/>
                    <a:pt x="832" y="617"/>
                  </a:cubicBezTo>
                  <a:cubicBezTo>
                    <a:pt x="838" y="606"/>
                    <a:pt x="838" y="606"/>
                    <a:pt x="838" y="606"/>
                  </a:cubicBezTo>
                  <a:cubicBezTo>
                    <a:pt x="841" y="580"/>
                    <a:pt x="841" y="580"/>
                    <a:pt x="841" y="580"/>
                  </a:cubicBezTo>
                  <a:cubicBezTo>
                    <a:pt x="835" y="557"/>
                    <a:pt x="835" y="557"/>
                    <a:pt x="835" y="557"/>
                  </a:cubicBezTo>
                  <a:cubicBezTo>
                    <a:pt x="835" y="543"/>
                    <a:pt x="835" y="543"/>
                    <a:pt x="835" y="543"/>
                  </a:cubicBezTo>
                  <a:cubicBezTo>
                    <a:pt x="837" y="531"/>
                    <a:pt x="837" y="531"/>
                    <a:pt x="837" y="531"/>
                  </a:cubicBezTo>
                  <a:cubicBezTo>
                    <a:pt x="837" y="511"/>
                    <a:pt x="837" y="511"/>
                    <a:pt x="837" y="511"/>
                  </a:cubicBezTo>
                  <a:cubicBezTo>
                    <a:pt x="844" y="506"/>
                    <a:pt x="844" y="506"/>
                    <a:pt x="844" y="506"/>
                  </a:cubicBezTo>
                  <a:cubicBezTo>
                    <a:pt x="853" y="506"/>
                    <a:pt x="853" y="506"/>
                    <a:pt x="853" y="506"/>
                  </a:cubicBezTo>
                  <a:cubicBezTo>
                    <a:pt x="858" y="499"/>
                    <a:pt x="858" y="499"/>
                    <a:pt x="858" y="499"/>
                  </a:cubicBezTo>
                  <a:cubicBezTo>
                    <a:pt x="866" y="493"/>
                    <a:pt x="866" y="493"/>
                    <a:pt x="866" y="493"/>
                  </a:cubicBezTo>
                  <a:cubicBezTo>
                    <a:pt x="872" y="493"/>
                    <a:pt x="872" y="493"/>
                    <a:pt x="872" y="493"/>
                  </a:cubicBezTo>
                  <a:cubicBezTo>
                    <a:pt x="873" y="502"/>
                    <a:pt x="873" y="502"/>
                    <a:pt x="873" y="502"/>
                  </a:cubicBezTo>
                  <a:cubicBezTo>
                    <a:pt x="878" y="510"/>
                    <a:pt x="878" y="510"/>
                    <a:pt x="878" y="510"/>
                  </a:cubicBezTo>
                  <a:cubicBezTo>
                    <a:pt x="886" y="510"/>
                    <a:pt x="886" y="510"/>
                    <a:pt x="886" y="510"/>
                  </a:cubicBezTo>
                  <a:cubicBezTo>
                    <a:pt x="892" y="514"/>
                    <a:pt x="892" y="514"/>
                    <a:pt x="892" y="514"/>
                  </a:cubicBezTo>
                  <a:cubicBezTo>
                    <a:pt x="890" y="525"/>
                    <a:pt x="890" y="525"/>
                    <a:pt x="890" y="525"/>
                  </a:cubicBezTo>
                  <a:cubicBezTo>
                    <a:pt x="893" y="532"/>
                    <a:pt x="893" y="532"/>
                    <a:pt x="893" y="532"/>
                  </a:cubicBezTo>
                  <a:cubicBezTo>
                    <a:pt x="907" y="540"/>
                    <a:pt x="907" y="540"/>
                    <a:pt x="907" y="540"/>
                  </a:cubicBezTo>
                  <a:cubicBezTo>
                    <a:pt x="930" y="537"/>
                    <a:pt x="930" y="537"/>
                    <a:pt x="930" y="537"/>
                  </a:cubicBezTo>
                  <a:cubicBezTo>
                    <a:pt x="934" y="534"/>
                    <a:pt x="934" y="534"/>
                    <a:pt x="934" y="534"/>
                  </a:cubicBezTo>
                  <a:cubicBezTo>
                    <a:pt x="947" y="534"/>
                    <a:pt x="947" y="534"/>
                    <a:pt x="947" y="534"/>
                  </a:cubicBezTo>
                  <a:cubicBezTo>
                    <a:pt x="950" y="526"/>
                    <a:pt x="950" y="526"/>
                    <a:pt x="950" y="526"/>
                  </a:cubicBezTo>
                  <a:cubicBezTo>
                    <a:pt x="945" y="516"/>
                    <a:pt x="945" y="516"/>
                    <a:pt x="945" y="516"/>
                  </a:cubicBezTo>
                  <a:cubicBezTo>
                    <a:pt x="950" y="506"/>
                    <a:pt x="950" y="506"/>
                    <a:pt x="950" y="506"/>
                  </a:cubicBezTo>
                  <a:cubicBezTo>
                    <a:pt x="957" y="500"/>
                    <a:pt x="957" y="500"/>
                    <a:pt x="957" y="500"/>
                  </a:cubicBezTo>
                  <a:cubicBezTo>
                    <a:pt x="960" y="485"/>
                    <a:pt x="960" y="485"/>
                    <a:pt x="960" y="485"/>
                  </a:cubicBezTo>
                  <a:cubicBezTo>
                    <a:pt x="964" y="480"/>
                    <a:pt x="964" y="480"/>
                    <a:pt x="964" y="480"/>
                  </a:cubicBezTo>
                  <a:cubicBezTo>
                    <a:pt x="979" y="479"/>
                    <a:pt x="979" y="479"/>
                    <a:pt x="979" y="479"/>
                  </a:cubicBezTo>
                  <a:cubicBezTo>
                    <a:pt x="1000" y="467"/>
                    <a:pt x="1000" y="467"/>
                    <a:pt x="1000" y="467"/>
                  </a:cubicBezTo>
                  <a:cubicBezTo>
                    <a:pt x="1008" y="453"/>
                    <a:pt x="1008" y="453"/>
                    <a:pt x="1008" y="453"/>
                  </a:cubicBezTo>
                  <a:cubicBezTo>
                    <a:pt x="1008" y="433"/>
                    <a:pt x="1008" y="433"/>
                    <a:pt x="1008" y="433"/>
                  </a:cubicBezTo>
                  <a:cubicBezTo>
                    <a:pt x="999" y="430"/>
                    <a:pt x="999" y="430"/>
                    <a:pt x="999" y="430"/>
                  </a:cubicBezTo>
                  <a:cubicBezTo>
                    <a:pt x="993" y="430"/>
                    <a:pt x="993" y="430"/>
                    <a:pt x="993" y="430"/>
                  </a:cubicBezTo>
                  <a:cubicBezTo>
                    <a:pt x="991" y="424"/>
                    <a:pt x="991" y="424"/>
                    <a:pt x="991" y="424"/>
                  </a:cubicBezTo>
                  <a:cubicBezTo>
                    <a:pt x="994" y="416"/>
                    <a:pt x="994" y="416"/>
                    <a:pt x="994" y="416"/>
                  </a:cubicBezTo>
                  <a:cubicBezTo>
                    <a:pt x="1005" y="401"/>
                    <a:pt x="1005" y="401"/>
                    <a:pt x="1005" y="401"/>
                  </a:cubicBezTo>
                  <a:cubicBezTo>
                    <a:pt x="1008" y="384"/>
                    <a:pt x="1008" y="384"/>
                    <a:pt x="1008" y="384"/>
                  </a:cubicBezTo>
                  <a:cubicBezTo>
                    <a:pt x="1005" y="372"/>
                    <a:pt x="1005" y="372"/>
                    <a:pt x="1005" y="372"/>
                  </a:cubicBezTo>
                  <a:cubicBezTo>
                    <a:pt x="1009" y="352"/>
                    <a:pt x="1009" y="352"/>
                    <a:pt x="1009" y="352"/>
                  </a:cubicBezTo>
                  <a:cubicBezTo>
                    <a:pt x="1020" y="343"/>
                    <a:pt x="1020" y="343"/>
                    <a:pt x="1020" y="343"/>
                  </a:cubicBezTo>
                  <a:cubicBezTo>
                    <a:pt x="1041" y="338"/>
                    <a:pt x="1041" y="338"/>
                    <a:pt x="1041" y="338"/>
                  </a:cubicBezTo>
                  <a:cubicBezTo>
                    <a:pt x="1061" y="329"/>
                    <a:pt x="1061" y="329"/>
                    <a:pt x="1061" y="329"/>
                  </a:cubicBezTo>
                  <a:cubicBezTo>
                    <a:pt x="1080" y="323"/>
                    <a:pt x="1080" y="323"/>
                    <a:pt x="1080" y="323"/>
                  </a:cubicBezTo>
                  <a:cubicBezTo>
                    <a:pt x="1086" y="326"/>
                    <a:pt x="1086" y="326"/>
                    <a:pt x="1086" y="326"/>
                  </a:cubicBezTo>
                  <a:cubicBezTo>
                    <a:pt x="1089" y="335"/>
                    <a:pt x="1089" y="335"/>
                    <a:pt x="1089" y="335"/>
                  </a:cubicBezTo>
                  <a:cubicBezTo>
                    <a:pt x="1087" y="347"/>
                    <a:pt x="1087" y="347"/>
                    <a:pt x="1087" y="347"/>
                  </a:cubicBezTo>
                  <a:cubicBezTo>
                    <a:pt x="1104" y="370"/>
                    <a:pt x="1104" y="370"/>
                    <a:pt x="1104" y="370"/>
                  </a:cubicBezTo>
                  <a:cubicBezTo>
                    <a:pt x="1104" y="384"/>
                    <a:pt x="1104" y="384"/>
                    <a:pt x="1104" y="384"/>
                  </a:cubicBezTo>
                  <a:cubicBezTo>
                    <a:pt x="1103" y="412"/>
                    <a:pt x="1103" y="412"/>
                    <a:pt x="1103" y="412"/>
                  </a:cubicBezTo>
                  <a:cubicBezTo>
                    <a:pt x="1101" y="442"/>
                    <a:pt x="1101" y="442"/>
                    <a:pt x="1101" y="442"/>
                  </a:cubicBezTo>
                  <a:cubicBezTo>
                    <a:pt x="1110" y="448"/>
                    <a:pt x="1110" y="448"/>
                    <a:pt x="1110" y="448"/>
                  </a:cubicBezTo>
                  <a:cubicBezTo>
                    <a:pt x="1129" y="468"/>
                    <a:pt x="1129" y="468"/>
                    <a:pt x="1129" y="468"/>
                  </a:cubicBezTo>
                  <a:cubicBezTo>
                    <a:pt x="1136" y="482"/>
                    <a:pt x="1136" y="482"/>
                    <a:pt x="1136" y="482"/>
                  </a:cubicBezTo>
                  <a:cubicBezTo>
                    <a:pt x="1144" y="490"/>
                    <a:pt x="1144" y="490"/>
                    <a:pt x="1144" y="490"/>
                  </a:cubicBezTo>
                  <a:cubicBezTo>
                    <a:pt x="1147" y="484"/>
                    <a:pt x="1147" y="484"/>
                    <a:pt x="1147" y="484"/>
                  </a:cubicBezTo>
                  <a:cubicBezTo>
                    <a:pt x="1144" y="456"/>
                    <a:pt x="1144" y="456"/>
                    <a:pt x="1144" y="456"/>
                  </a:cubicBezTo>
                  <a:cubicBezTo>
                    <a:pt x="1142" y="441"/>
                    <a:pt x="1142" y="441"/>
                    <a:pt x="1142" y="441"/>
                  </a:cubicBezTo>
                  <a:cubicBezTo>
                    <a:pt x="1124" y="415"/>
                    <a:pt x="1124" y="415"/>
                    <a:pt x="1124" y="415"/>
                  </a:cubicBezTo>
                  <a:cubicBezTo>
                    <a:pt x="1123" y="393"/>
                    <a:pt x="1123" y="393"/>
                    <a:pt x="1123" y="393"/>
                  </a:cubicBezTo>
                  <a:cubicBezTo>
                    <a:pt x="1132" y="370"/>
                    <a:pt x="1132" y="370"/>
                    <a:pt x="1132" y="370"/>
                  </a:cubicBezTo>
                  <a:cubicBezTo>
                    <a:pt x="1133" y="358"/>
                    <a:pt x="1133" y="358"/>
                    <a:pt x="1133" y="358"/>
                  </a:cubicBezTo>
                  <a:cubicBezTo>
                    <a:pt x="1129" y="351"/>
                    <a:pt x="1129" y="351"/>
                    <a:pt x="1129" y="351"/>
                  </a:cubicBezTo>
                  <a:cubicBezTo>
                    <a:pt x="1123" y="337"/>
                    <a:pt x="1123" y="337"/>
                    <a:pt x="1123" y="337"/>
                  </a:cubicBezTo>
                  <a:cubicBezTo>
                    <a:pt x="1123" y="323"/>
                    <a:pt x="1123" y="323"/>
                    <a:pt x="1123" y="323"/>
                  </a:cubicBezTo>
                  <a:cubicBezTo>
                    <a:pt x="1115" y="312"/>
                    <a:pt x="1115" y="312"/>
                    <a:pt x="1115" y="312"/>
                  </a:cubicBezTo>
                  <a:cubicBezTo>
                    <a:pt x="1119" y="305"/>
                    <a:pt x="1119" y="305"/>
                    <a:pt x="1119" y="305"/>
                  </a:cubicBezTo>
                  <a:cubicBezTo>
                    <a:pt x="1135" y="292"/>
                    <a:pt x="1135" y="292"/>
                    <a:pt x="1135" y="292"/>
                  </a:cubicBezTo>
                  <a:cubicBezTo>
                    <a:pt x="1150" y="292"/>
                    <a:pt x="1150" y="292"/>
                    <a:pt x="1150" y="292"/>
                  </a:cubicBezTo>
                  <a:cubicBezTo>
                    <a:pt x="1161" y="296"/>
                    <a:pt x="1161" y="296"/>
                    <a:pt x="1161" y="296"/>
                  </a:cubicBezTo>
                  <a:cubicBezTo>
                    <a:pt x="1171" y="291"/>
                    <a:pt x="1171" y="291"/>
                    <a:pt x="1171" y="291"/>
                  </a:cubicBezTo>
                  <a:cubicBezTo>
                    <a:pt x="1184" y="289"/>
                    <a:pt x="1184" y="289"/>
                    <a:pt x="1184" y="289"/>
                  </a:cubicBezTo>
                  <a:cubicBezTo>
                    <a:pt x="1205" y="296"/>
                    <a:pt x="1205" y="296"/>
                    <a:pt x="1205" y="296"/>
                  </a:cubicBezTo>
                  <a:cubicBezTo>
                    <a:pt x="1239" y="294"/>
                    <a:pt x="1239" y="294"/>
                    <a:pt x="1239" y="294"/>
                  </a:cubicBezTo>
                  <a:cubicBezTo>
                    <a:pt x="1268" y="282"/>
                    <a:pt x="1268" y="282"/>
                    <a:pt x="1268" y="282"/>
                  </a:cubicBezTo>
                  <a:cubicBezTo>
                    <a:pt x="1298" y="282"/>
                    <a:pt x="1298" y="282"/>
                    <a:pt x="1298" y="282"/>
                  </a:cubicBezTo>
                  <a:cubicBezTo>
                    <a:pt x="1307" y="289"/>
                    <a:pt x="1307" y="289"/>
                    <a:pt x="1307" y="289"/>
                  </a:cubicBezTo>
                  <a:cubicBezTo>
                    <a:pt x="1310" y="305"/>
                    <a:pt x="1310" y="305"/>
                    <a:pt x="1310" y="305"/>
                  </a:cubicBezTo>
                  <a:cubicBezTo>
                    <a:pt x="1310" y="318"/>
                    <a:pt x="1310" y="318"/>
                    <a:pt x="1310" y="318"/>
                  </a:cubicBezTo>
                  <a:cubicBezTo>
                    <a:pt x="1310" y="325"/>
                    <a:pt x="1310" y="325"/>
                    <a:pt x="1310" y="325"/>
                  </a:cubicBezTo>
                  <a:cubicBezTo>
                    <a:pt x="1323" y="323"/>
                    <a:pt x="1323" y="323"/>
                    <a:pt x="1323" y="323"/>
                  </a:cubicBezTo>
                  <a:cubicBezTo>
                    <a:pt x="1330" y="309"/>
                    <a:pt x="1330" y="309"/>
                    <a:pt x="1330" y="309"/>
                  </a:cubicBezTo>
                  <a:cubicBezTo>
                    <a:pt x="1323" y="300"/>
                    <a:pt x="1323" y="300"/>
                    <a:pt x="1323" y="300"/>
                  </a:cubicBezTo>
                  <a:cubicBezTo>
                    <a:pt x="1324" y="286"/>
                    <a:pt x="1324" y="286"/>
                    <a:pt x="1324" y="286"/>
                  </a:cubicBezTo>
                  <a:cubicBezTo>
                    <a:pt x="1346" y="268"/>
                    <a:pt x="1346" y="268"/>
                    <a:pt x="1346" y="268"/>
                  </a:cubicBezTo>
                  <a:cubicBezTo>
                    <a:pt x="1358" y="273"/>
                    <a:pt x="1358" y="273"/>
                    <a:pt x="1358" y="273"/>
                  </a:cubicBezTo>
                  <a:cubicBezTo>
                    <a:pt x="1369" y="283"/>
                    <a:pt x="1369" y="283"/>
                    <a:pt x="1369" y="283"/>
                  </a:cubicBezTo>
                  <a:cubicBezTo>
                    <a:pt x="1373" y="302"/>
                    <a:pt x="1373" y="302"/>
                    <a:pt x="1373" y="302"/>
                  </a:cubicBezTo>
                  <a:cubicBezTo>
                    <a:pt x="1381" y="309"/>
                    <a:pt x="1381" y="309"/>
                    <a:pt x="1381" y="309"/>
                  </a:cubicBezTo>
                  <a:cubicBezTo>
                    <a:pt x="1384" y="297"/>
                    <a:pt x="1384" y="297"/>
                    <a:pt x="1384" y="297"/>
                  </a:cubicBezTo>
                  <a:cubicBezTo>
                    <a:pt x="1384" y="276"/>
                    <a:pt x="1384" y="276"/>
                    <a:pt x="1384" y="276"/>
                  </a:cubicBezTo>
                  <a:cubicBezTo>
                    <a:pt x="1372" y="265"/>
                    <a:pt x="1372" y="265"/>
                    <a:pt x="1372" y="265"/>
                  </a:cubicBezTo>
                  <a:cubicBezTo>
                    <a:pt x="1369" y="254"/>
                    <a:pt x="1369" y="254"/>
                    <a:pt x="1369" y="254"/>
                  </a:cubicBezTo>
                  <a:cubicBezTo>
                    <a:pt x="1373" y="250"/>
                    <a:pt x="1373" y="250"/>
                    <a:pt x="1373" y="250"/>
                  </a:cubicBezTo>
                  <a:cubicBezTo>
                    <a:pt x="1387" y="253"/>
                    <a:pt x="1387" y="253"/>
                    <a:pt x="1387" y="253"/>
                  </a:cubicBezTo>
                  <a:cubicBezTo>
                    <a:pt x="1401" y="257"/>
                    <a:pt x="1401" y="257"/>
                    <a:pt x="1401" y="257"/>
                  </a:cubicBezTo>
                  <a:cubicBezTo>
                    <a:pt x="1414" y="248"/>
                    <a:pt x="1414" y="248"/>
                    <a:pt x="1414" y="248"/>
                  </a:cubicBezTo>
                  <a:cubicBezTo>
                    <a:pt x="1428" y="245"/>
                    <a:pt x="1428" y="245"/>
                    <a:pt x="1428" y="245"/>
                  </a:cubicBezTo>
                  <a:cubicBezTo>
                    <a:pt x="1453" y="248"/>
                    <a:pt x="1453" y="248"/>
                    <a:pt x="1453" y="248"/>
                  </a:cubicBezTo>
                  <a:cubicBezTo>
                    <a:pt x="1456" y="257"/>
                    <a:pt x="1456" y="257"/>
                    <a:pt x="1456" y="257"/>
                  </a:cubicBezTo>
                  <a:cubicBezTo>
                    <a:pt x="1454" y="296"/>
                    <a:pt x="1454" y="296"/>
                    <a:pt x="1454" y="296"/>
                  </a:cubicBezTo>
                  <a:cubicBezTo>
                    <a:pt x="1447" y="317"/>
                    <a:pt x="1447" y="317"/>
                    <a:pt x="1447" y="317"/>
                  </a:cubicBezTo>
                  <a:cubicBezTo>
                    <a:pt x="1447" y="332"/>
                    <a:pt x="1447" y="332"/>
                    <a:pt x="1447" y="332"/>
                  </a:cubicBezTo>
                  <a:cubicBezTo>
                    <a:pt x="1436" y="358"/>
                    <a:pt x="1436" y="358"/>
                    <a:pt x="1436" y="358"/>
                  </a:cubicBezTo>
                  <a:cubicBezTo>
                    <a:pt x="1428" y="373"/>
                    <a:pt x="1428" y="373"/>
                    <a:pt x="1428" y="373"/>
                  </a:cubicBezTo>
                  <a:cubicBezTo>
                    <a:pt x="1428" y="384"/>
                    <a:pt x="1428" y="384"/>
                    <a:pt x="1428" y="384"/>
                  </a:cubicBezTo>
                  <a:cubicBezTo>
                    <a:pt x="1424" y="395"/>
                    <a:pt x="1424" y="395"/>
                    <a:pt x="1424" y="395"/>
                  </a:cubicBezTo>
                  <a:cubicBezTo>
                    <a:pt x="1413" y="398"/>
                    <a:pt x="1413" y="398"/>
                    <a:pt x="1413" y="398"/>
                  </a:cubicBezTo>
                  <a:cubicBezTo>
                    <a:pt x="1408" y="406"/>
                    <a:pt x="1408" y="406"/>
                    <a:pt x="1408" y="406"/>
                  </a:cubicBezTo>
                  <a:cubicBezTo>
                    <a:pt x="1418" y="413"/>
                    <a:pt x="1418" y="413"/>
                    <a:pt x="1418" y="413"/>
                  </a:cubicBezTo>
                  <a:cubicBezTo>
                    <a:pt x="1419" y="422"/>
                    <a:pt x="1419" y="422"/>
                    <a:pt x="1419" y="422"/>
                  </a:cubicBezTo>
                  <a:cubicBezTo>
                    <a:pt x="1414" y="435"/>
                    <a:pt x="1414" y="435"/>
                    <a:pt x="1414" y="435"/>
                  </a:cubicBezTo>
                  <a:cubicBezTo>
                    <a:pt x="1402" y="447"/>
                    <a:pt x="1402" y="447"/>
                    <a:pt x="1402" y="447"/>
                  </a:cubicBezTo>
                  <a:cubicBezTo>
                    <a:pt x="1395" y="467"/>
                    <a:pt x="1395" y="467"/>
                    <a:pt x="1395" y="467"/>
                  </a:cubicBezTo>
                  <a:cubicBezTo>
                    <a:pt x="1379" y="474"/>
                    <a:pt x="1379" y="474"/>
                    <a:pt x="1379" y="474"/>
                  </a:cubicBezTo>
                  <a:cubicBezTo>
                    <a:pt x="1373" y="484"/>
                    <a:pt x="1373" y="484"/>
                    <a:pt x="1373" y="484"/>
                  </a:cubicBezTo>
                  <a:cubicBezTo>
                    <a:pt x="1372" y="499"/>
                    <a:pt x="1372" y="499"/>
                    <a:pt x="1372" y="499"/>
                  </a:cubicBezTo>
                  <a:cubicBezTo>
                    <a:pt x="1362" y="514"/>
                    <a:pt x="1362" y="514"/>
                    <a:pt x="1362" y="514"/>
                  </a:cubicBezTo>
                  <a:cubicBezTo>
                    <a:pt x="1358" y="529"/>
                    <a:pt x="1358" y="529"/>
                    <a:pt x="1358" y="529"/>
                  </a:cubicBezTo>
                  <a:cubicBezTo>
                    <a:pt x="1361" y="536"/>
                    <a:pt x="1361" y="536"/>
                    <a:pt x="1361" y="536"/>
                  </a:cubicBezTo>
                  <a:cubicBezTo>
                    <a:pt x="1370" y="534"/>
                    <a:pt x="1370" y="534"/>
                    <a:pt x="1370" y="534"/>
                  </a:cubicBezTo>
                  <a:cubicBezTo>
                    <a:pt x="1382" y="516"/>
                    <a:pt x="1382" y="516"/>
                    <a:pt x="1382" y="516"/>
                  </a:cubicBezTo>
                  <a:cubicBezTo>
                    <a:pt x="1390" y="508"/>
                    <a:pt x="1390" y="508"/>
                    <a:pt x="1390" y="508"/>
                  </a:cubicBezTo>
                  <a:cubicBezTo>
                    <a:pt x="1390" y="500"/>
                    <a:pt x="1390" y="500"/>
                    <a:pt x="1390" y="500"/>
                  </a:cubicBezTo>
                  <a:cubicBezTo>
                    <a:pt x="1402" y="487"/>
                    <a:pt x="1402" y="487"/>
                    <a:pt x="1402" y="487"/>
                  </a:cubicBezTo>
                  <a:cubicBezTo>
                    <a:pt x="1418" y="465"/>
                    <a:pt x="1418" y="465"/>
                    <a:pt x="1418" y="465"/>
                  </a:cubicBezTo>
                  <a:cubicBezTo>
                    <a:pt x="1424" y="451"/>
                    <a:pt x="1424" y="451"/>
                    <a:pt x="1424" y="451"/>
                  </a:cubicBezTo>
                  <a:cubicBezTo>
                    <a:pt x="1433" y="447"/>
                    <a:pt x="1433" y="447"/>
                    <a:pt x="1433" y="447"/>
                  </a:cubicBezTo>
                  <a:cubicBezTo>
                    <a:pt x="1440" y="441"/>
                    <a:pt x="1440" y="441"/>
                    <a:pt x="1440" y="441"/>
                  </a:cubicBezTo>
                  <a:cubicBezTo>
                    <a:pt x="1445" y="430"/>
                    <a:pt x="1445" y="430"/>
                    <a:pt x="1445" y="430"/>
                  </a:cubicBezTo>
                  <a:cubicBezTo>
                    <a:pt x="1447" y="419"/>
                    <a:pt x="1447" y="419"/>
                    <a:pt x="1447" y="419"/>
                  </a:cubicBezTo>
                  <a:cubicBezTo>
                    <a:pt x="1454" y="412"/>
                    <a:pt x="1454" y="412"/>
                    <a:pt x="1454" y="412"/>
                  </a:cubicBezTo>
                  <a:cubicBezTo>
                    <a:pt x="1460" y="398"/>
                    <a:pt x="1460" y="398"/>
                    <a:pt x="1460" y="398"/>
                  </a:cubicBezTo>
                  <a:cubicBezTo>
                    <a:pt x="1469" y="387"/>
                    <a:pt x="1469" y="387"/>
                    <a:pt x="1469" y="387"/>
                  </a:cubicBezTo>
                  <a:cubicBezTo>
                    <a:pt x="1476" y="398"/>
                    <a:pt x="1476" y="398"/>
                    <a:pt x="1476" y="398"/>
                  </a:cubicBezTo>
                  <a:cubicBezTo>
                    <a:pt x="1476" y="412"/>
                    <a:pt x="1476" y="412"/>
                    <a:pt x="1476" y="412"/>
                  </a:cubicBezTo>
                  <a:cubicBezTo>
                    <a:pt x="1485" y="421"/>
                    <a:pt x="1485" y="421"/>
                    <a:pt x="1485" y="421"/>
                  </a:cubicBezTo>
                  <a:cubicBezTo>
                    <a:pt x="1489" y="435"/>
                    <a:pt x="1489" y="435"/>
                    <a:pt x="1489" y="435"/>
                  </a:cubicBezTo>
                  <a:cubicBezTo>
                    <a:pt x="1492" y="453"/>
                    <a:pt x="1492" y="453"/>
                    <a:pt x="1492" y="453"/>
                  </a:cubicBezTo>
                  <a:cubicBezTo>
                    <a:pt x="1505" y="470"/>
                    <a:pt x="1505" y="470"/>
                    <a:pt x="1505" y="470"/>
                  </a:cubicBezTo>
                  <a:cubicBezTo>
                    <a:pt x="1506" y="491"/>
                    <a:pt x="1506" y="491"/>
                    <a:pt x="1506" y="491"/>
                  </a:cubicBezTo>
                  <a:cubicBezTo>
                    <a:pt x="1515" y="497"/>
                    <a:pt x="1515" y="497"/>
                    <a:pt x="1515" y="497"/>
                  </a:cubicBezTo>
                  <a:cubicBezTo>
                    <a:pt x="1526" y="499"/>
                    <a:pt x="1526" y="499"/>
                    <a:pt x="1526" y="499"/>
                  </a:cubicBezTo>
                  <a:cubicBezTo>
                    <a:pt x="1531" y="503"/>
                    <a:pt x="1531" y="503"/>
                    <a:pt x="1531" y="503"/>
                  </a:cubicBezTo>
                  <a:cubicBezTo>
                    <a:pt x="1538" y="502"/>
                    <a:pt x="1538" y="502"/>
                    <a:pt x="1538" y="502"/>
                  </a:cubicBezTo>
                  <a:cubicBezTo>
                    <a:pt x="1540" y="497"/>
                    <a:pt x="1540" y="497"/>
                    <a:pt x="1540" y="497"/>
                  </a:cubicBezTo>
                  <a:cubicBezTo>
                    <a:pt x="1544" y="490"/>
                    <a:pt x="1544" y="490"/>
                    <a:pt x="1544" y="490"/>
                  </a:cubicBezTo>
                  <a:cubicBezTo>
                    <a:pt x="1543" y="482"/>
                    <a:pt x="1543" y="482"/>
                    <a:pt x="1543" y="482"/>
                  </a:cubicBezTo>
                  <a:cubicBezTo>
                    <a:pt x="1532" y="473"/>
                    <a:pt x="1532" y="473"/>
                    <a:pt x="1532" y="473"/>
                  </a:cubicBezTo>
                  <a:cubicBezTo>
                    <a:pt x="1529" y="462"/>
                    <a:pt x="1529" y="462"/>
                    <a:pt x="1529" y="462"/>
                  </a:cubicBezTo>
                  <a:cubicBezTo>
                    <a:pt x="1532" y="459"/>
                    <a:pt x="1532" y="459"/>
                    <a:pt x="1532" y="459"/>
                  </a:cubicBezTo>
                  <a:cubicBezTo>
                    <a:pt x="1538" y="459"/>
                    <a:pt x="1538" y="459"/>
                    <a:pt x="1538" y="459"/>
                  </a:cubicBezTo>
                  <a:cubicBezTo>
                    <a:pt x="1551" y="468"/>
                    <a:pt x="1551" y="468"/>
                    <a:pt x="1551" y="468"/>
                  </a:cubicBezTo>
                  <a:cubicBezTo>
                    <a:pt x="1567" y="470"/>
                    <a:pt x="1567" y="470"/>
                    <a:pt x="1567" y="470"/>
                  </a:cubicBezTo>
                  <a:cubicBezTo>
                    <a:pt x="1576" y="476"/>
                    <a:pt x="1576" y="476"/>
                    <a:pt x="1576" y="476"/>
                  </a:cubicBezTo>
                  <a:cubicBezTo>
                    <a:pt x="1580" y="480"/>
                    <a:pt x="1580" y="480"/>
                    <a:pt x="1580" y="480"/>
                  </a:cubicBezTo>
                  <a:cubicBezTo>
                    <a:pt x="1590" y="484"/>
                    <a:pt x="1590" y="484"/>
                    <a:pt x="1590" y="484"/>
                  </a:cubicBezTo>
                  <a:cubicBezTo>
                    <a:pt x="1596" y="476"/>
                    <a:pt x="1596" y="476"/>
                    <a:pt x="1596" y="476"/>
                  </a:cubicBezTo>
                  <a:cubicBezTo>
                    <a:pt x="1602" y="479"/>
                    <a:pt x="1602" y="479"/>
                    <a:pt x="1602" y="479"/>
                  </a:cubicBezTo>
                  <a:cubicBezTo>
                    <a:pt x="1609" y="485"/>
                    <a:pt x="1609" y="485"/>
                    <a:pt x="1609" y="485"/>
                  </a:cubicBezTo>
                  <a:cubicBezTo>
                    <a:pt x="1615" y="480"/>
                    <a:pt x="1615" y="480"/>
                    <a:pt x="1615" y="480"/>
                  </a:cubicBezTo>
                  <a:cubicBezTo>
                    <a:pt x="1615" y="453"/>
                    <a:pt x="1615" y="453"/>
                    <a:pt x="1615" y="453"/>
                  </a:cubicBezTo>
                  <a:cubicBezTo>
                    <a:pt x="1612" y="439"/>
                    <a:pt x="1612" y="439"/>
                    <a:pt x="1612" y="439"/>
                  </a:cubicBezTo>
                  <a:cubicBezTo>
                    <a:pt x="1618" y="416"/>
                    <a:pt x="1618" y="416"/>
                    <a:pt x="1618" y="416"/>
                  </a:cubicBezTo>
                  <a:cubicBezTo>
                    <a:pt x="1619" y="395"/>
                    <a:pt x="1619" y="395"/>
                    <a:pt x="1619" y="395"/>
                  </a:cubicBezTo>
                  <a:cubicBezTo>
                    <a:pt x="1613" y="386"/>
                    <a:pt x="1613" y="386"/>
                    <a:pt x="1613" y="386"/>
                  </a:cubicBezTo>
                  <a:cubicBezTo>
                    <a:pt x="1609" y="364"/>
                    <a:pt x="1609" y="364"/>
                    <a:pt x="1609" y="364"/>
                  </a:cubicBezTo>
                  <a:cubicBezTo>
                    <a:pt x="1609" y="346"/>
                    <a:pt x="1609" y="346"/>
                    <a:pt x="1609" y="346"/>
                  </a:cubicBezTo>
                  <a:cubicBezTo>
                    <a:pt x="1621" y="317"/>
                    <a:pt x="1621" y="317"/>
                    <a:pt x="1621" y="317"/>
                  </a:cubicBezTo>
                  <a:cubicBezTo>
                    <a:pt x="1622" y="308"/>
                    <a:pt x="1622" y="308"/>
                    <a:pt x="1622" y="308"/>
                  </a:cubicBezTo>
                  <a:cubicBezTo>
                    <a:pt x="1619" y="297"/>
                    <a:pt x="1619" y="297"/>
                    <a:pt x="1619" y="297"/>
                  </a:cubicBezTo>
                  <a:cubicBezTo>
                    <a:pt x="1624" y="289"/>
                    <a:pt x="1624" y="289"/>
                    <a:pt x="1624" y="289"/>
                  </a:cubicBezTo>
                  <a:cubicBezTo>
                    <a:pt x="1624" y="270"/>
                    <a:pt x="1624" y="270"/>
                    <a:pt x="1624" y="270"/>
                  </a:cubicBezTo>
                  <a:cubicBezTo>
                    <a:pt x="1632" y="262"/>
                    <a:pt x="1632" y="262"/>
                    <a:pt x="1632" y="262"/>
                  </a:cubicBezTo>
                  <a:cubicBezTo>
                    <a:pt x="1645" y="259"/>
                    <a:pt x="1645" y="259"/>
                    <a:pt x="1645" y="259"/>
                  </a:cubicBezTo>
                  <a:cubicBezTo>
                    <a:pt x="1654" y="266"/>
                    <a:pt x="1654" y="266"/>
                    <a:pt x="1654" y="266"/>
                  </a:cubicBezTo>
                  <a:cubicBezTo>
                    <a:pt x="1668" y="268"/>
                    <a:pt x="1668" y="268"/>
                    <a:pt x="1668" y="268"/>
                  </a:cubicBezTo>
                  <a:cubicBezTo>
                    <a:pt x="1679" y="271"/>
                    <a:pt x="1679" y="271"/>
                    <a:pt x="1679" y="271"/>
                  </a:cubicBezTo>
                  <a:cubicBezTo>
                    <a:pt x="1682" y="282"/>
                    <a:pt x="1682" y="282"/>
                    <a:pt x="1682" y="282"/>
                  </a:cubicBezTo>
                  <a:cubicBezTo>
                    <a:pt x="1694" y="289"/>
                    <a:pt x="1694" y="289"/>
                    <a:pt x="1694" y="289"/>
                  </a:cubicBezTo>
                  <a:cubicBezTo>
                    <a:pt x="1702" y="303"/>
                    <a:pt x="1702" y="303"/>
                    <a:pt x="1702" y="303"/>
                  </a:cubicBezTo>
                  <a:cubicBezTo>
                    <a:pt x="1716" y="335"/>
                    <a:pt x="1716" y="335"/>
                    <a:pt x="1716" y="335"/>
                  </a:cubicBezTo>
                  <a:cubicBezTo>
                    <a:pt x="1716" y="351"/>
                    <a:pt x="1716" y="351"/>
                    <a:pt x="1716" y="351"/>
                  </a:cubicBezTo>
                  <a:cubicBezTo>
                    <a:pt x="1731" y="373"/>
                    <a:pt x="1731" y="373"/>
                    <a:pt x="1731" y="373"/>
                  </a:cubicBezTo>
                  <a:cubicBezTo>
                    <a:pt x="1740" y="392"/>
                    <a:pt x="1740" y="392"/>
                    <a:pt x="1740" y="392"/>
                  </a:cubicBezTo>
                  <a:cubicBezTo>
                    <a:pt x="1743" y="430"/>
                    <a:pt x="1743" y="430"/>
                    <a:pt x="1743" y="430"/>
                  </a:cubicBezTo>
                  <a:cubicBezTo>
                    <a:pt x="1742" y="438"/>
                    <a:pt x="1742" y="438"/>
                    <a:pt x="1742" y="438"/>
                  </a:cubicBezTo>
                  <a:cubicBezTo>
                    <a:pt x="1732" y="447"/>
                    <a:pt x="1732" y="447"/>
                    <a:pt x="1732" y="447"/>
                  </a:cubicBezTo>
                  <a:cubicBezTo>
                    <a:pt x="1732" y="459"/>
                    <a:pt x="1732" y="459"/>
                    <a:pt x="1732" y="459"/>
                  </a:cubicBezTo>
                  <a:cubicBezTo>
                    <a:pt x="1735" y="476"/>
                    <a:pt x="1735" y="476"/>
                    <a:pt x="1735" y="476"/>
                  </a:cubicBezTo>
                  <a:cubicBezTo>
                    <a:pt x="1743" y="484"/>
                    <a:pt x="1743" y="484"/>
                    <a:pt x="1743" y="484"/>
                  </a:cubicBezTo>
                  <a:cubicBezTo>
                    <a:pt x="1754" y="510"/>
                    <a:pt x="1754" y="510"/>
                    <a:pt x="1754" y="510"/>
                  </a:cubicBezTo>
                  <a:cubicBezTo>
                    <a:pt x="1751" y="528"/>
                    <a:pt x="1751" y="528"/>
                    <a:pt x="1751" y="528"/>
                  </a:cubicBezTo>
                  <a:cubicBezTo>
                    <a:pt x="1752" y="542"/>
                    <a:pt x="1752" y="542"/>
                    <a:pt x="1752" y="542"/>
                  </a:cubicBezTo>
                  <a:cubicBezTo>
                    <a:pt x="1758" y="554"/>
                    <a:pt x="1758" y="554"/>
                    <a:pt x="1758" y="554"/>
                  </a:cubicBezTo>
                  <a:cubicBezTo>
                    <a:pt x="1772" y="554"/>
                    <a:pt x="1772" y="554"/>
                    <a:pt x="1772" y="554"/>
                  </a:cubicBezTo>
                  <a:cubicBezTo>
                    <a:pt x="1789" y="568"/>
                    <a:pt x="1789" y="568"/>
                    <a:pt x="1789" y="568"/>
                  </a:cubicBezTo>
                  <a:cubicBezTo>
                    <a:pt x="1803" y="568"/>
                    <a:pt x="1803" y="568"/>
                    <a:pt x="1803" y="568"/>
                  </a:cubicBezTo>
                  <a:cubicBezTo>
                    <a:pt x="1820" y="561"/>
                    <a:pt x="1820" y="561"/>
                    <a:pt x="1820" y="561"/>
                  </a:cubicBezTo>
                  <a:cubicBezTo>
                    <a:pt x="1832" y="540"/>
                    <a:pt x="1832" y="540"/>
                    <a:pt x="1832" y="540"/>
                  </a:cubicBezTo>
                  <a:cubicBezTo>
                    <a:pt x="1838" y="532"/>
                    <a:pt x="1838" y="532"/>
                    <a:pt x="1838" y="532"/>
                  </a:cubicBezTo>
                  <a:cubicBezTo>
                    <a:pt x="1841" y="536"/>
                    <a:pt x="1841" y="536"/>
                    <a:pt x="1841" y="536"/>
                  </a:cubicBezTo>
                  <a:cubicBezTo>
                    <a:pt x="1839" y="549"/>
                    <a:pt x="1839" y="549"/>
                    <a:pt x="1839" y="549"/>
                  </a:cubicBezTo>
                  <a:cubicBezTo>
                    <a:pt x="1844" y="557"/>
                    <a:pt x="1844" y="557"/>
                    <a:pt x="1844" y="557"/>
                  </a:cubicBezTo>
                  <a:cubicBezTo>
                    <a:pt x="1850" y="557"/>
                    <a:pt x="1850" y="557"/>
                    <a:pt x="1850" y="557"/>
                  </a:cubicBezTo>
                  <a:cubicBezTo>
                    <a:pt x="1859" y="552"/>
                    <a:pt x="1859" y="552"/>
                    <a:pt x="1859" y="552"/>
                  </a:cubicBezTo>
                  <a:cubicBezTo>
                    <a:pt x="1870" y="558"/>
                    <a:pt x="1870" y="558"/>
                    <a:pt x="1870" y="558"/>
                  </a:cubicBezTo>
                  <a:cubicBezTo>
                    <a:pt x="1875" y="566"/>
                    <a:pt x="1875" y="566"/>
                    <a:pt x="1875" y="566"/>
                  </a:cubicBezTo>
                  <a:cubicBezTo>
                    <a:pt x="1873" y="577"/>
                    <a:pt x="1873" y="577"/>
                    <a:pt x="1873" y="577"/>
                  </a:cubicBezTo>
                  <a:cubicBezTo>
                    <a:pt x="1879" y="586"/>
                    <a:pt x="1879" y="586"/>
                    <a:pt x="1879" y="586"/>
                  </a:cubicBezTo>
                  <a:cubicBezTo>
                    <a:pt x="1891" y="584"/>
                    <a:pt x="1891" y="584"/>
                    <a:pt x="1891" y="584"/>
                  </a:cubicBezTo>
                  <a:cubicBezTo>
                    <a:pt x="1901" y="589"/>
                    <a:pt x="1901" y="589"/>
                    <a:pt x="1901" y="589"/>
                  </a:cubicBezTo>
                  <a:cubicBezTo>
                    <a:pt x="1916" y="589"/>
                    <a:pt x="1916" y="589"/>
                    <a:pt x="1916" y="589"/>
                  </a:cubicBezTo>
                  <a:cubicBezTo>
                    <a:pt x="1920" y="583"/>
                    <a:pt x="1920" y="583"/>
                    <a:pt x="1920" y="583"/>
                  </a:cubicBezTo>
                  <a:cubicBezTo>
                    <a:pt x="1916" y="580"/>
                    <a:pt x="1916" y="580"/>
                    <a:pt x="1916" y="580"/>
                  </a:cubicBezTo>
                  <a:cubicBezTo>
                    <a:pt x="1901" y="571"/>
                    <a:pt x="1901" y="571"/>
                    <a:pt x="1901" y="571"/>
                  </a:cubicBezTo>
                  <a:cubicBezTo>
                    <a:pt x="1894" y="560"/>
                    <a:pt x="1894" y="560"/>
                    <a:pt x="1894" y="560"/>
                  </a:cubicBezTo>
                  <a:cubicBezTo>
                    <a:pt x="1894" y="552"/>
                    <a:pt x="1894" y="552"/>
                    <a:pt x="1894" y="552"/>
                  </a:cubicBezTo>
                  <a:cubicBezTo>
                    <a:pt x="1884" y="552"/>
                    <a:pt x="1884" y="552"/>
                    <a:pt x="1884" y="552"/>
                  </a:cubicBezTo>
                  <a:cubicBezTo>
                    <a:pt x="1878" y="545"/>
                    <a:pt x="1878" y="545"/>
                    <a:pt x="1878" y="545"/>
                  </a:cubicBezTo>
                  <a:cubicBezTo>
                    <a:pt x="1879" y="529"/>
                    <a:pt x="1879" y="529"/>
                    <a:pt x="1879" y="529"/>
                  </a:cubicBezTo>
                  <a:cubicBezTo>
                    <a:pt x="1872" y="517"/>
                    <a:pt x="1872" y="517"/>
                    <a:pt x="1872" y="517"/>
                  </a:cubicBezTo>
                  <a:cubicBezTo>
                    <a:pt x="1855" y="503"/>
                    <a:pt x="1855" y="503"/>
                    <a:pt x="1855" y="503"/>
                  </a:cubicBezTo>
                  <a:cubicBezTo>
                    <a:pt x="1855" y="494"/>
                    <a:pt x="1855" y="494"/>
                    <a:pt x="1855" y="494"/>
                  </a:cubicBezTo>
                  <a:cubicBezTo>
                    <a:pt x="1850" y="474"/>
                    <a:pt x="1850" y="474"/>
                    <a:pt x="1850" y="474"/>
                  </a:cubicBezTo>
                  <a:cubicBezTo>
                    <a:pt x="1841" y="461"/>
                    <a:pt x="1841" y="461"/>
                    <a:pt x="1841" y="461"/>
                  </a:cubicBezTo>
                  <a:cubicBezTo>
                    <a:pt x="1841" y="450"/>
                    <a:pt x="1841" y="450"/>
                    <a:pt x="1841" y="450"/>
                  </a:cubicBezTo>
                  <a:cubicBezTo>
                    <a:pt x="1844" y="430"/>
                    <a:pt x="1844" y="430"/>
                    <a:pt x="1844" y="430"/>
                  </a:cubicBezTo>
                  <a:cubicBezTo>
                    <a:pt x="1841" y="415"/>
                    <a:pt x="1841" y="415"/>
                    <a:pt x="1841" y="415"/>
                  </a:cubicBezTo>
                  <a:cubicBezTo>
                    <a:pt x="1829" y="395"/>
                    <a:pt x="1829" y="395"/>
                    <a:pt x="1829" y="395"/>
                  </a:cubicBezTo>
                  <a:cubicBezTo>
                    <a:pt x="1830" y="380"/>
                    <a:pt x="1830" y="380"/>
                    <a:pt x="1830" y="380"/>
                  </a:cubicBezTo>
                  <a:cubicBezTo>
                    <a:pt x="1833" y="373"/>
                    <a:pt x="1833" y="373"/>
                    <a:pt x="1833" y="373"/>
                  </a:cubicBezTo>
                  <a:cubicBezTo>
                    <a:pt x="1829" y="352"/>
                    <a:pt x="1829" y="352"/>
                    <a:pt x="1829" y="352"/>
                  </a:cubicBezTo>
                  <a:cubicBezTo>
                    <a:pt x="1823" y="344"/>
                    <a:pt x="1823" y="344"/>
                    <a:pt x="1823" y="344"/>
                  </a:cubicBezTo>
                  <a:cubicBezTo>
                    <a:pt x="1826" y="328"/>
                    <a:pt x="1826" y="328"/>
                    <a:pt x="1826" y="328"/>
                  </a:cubicBezTo>
                  <a:cubicBezTo>
                    <a:pt x="1816" y="306"/>
                    <a:pt x="1816" y="306"/>
                    <a:pt x="1816" y="306"/>
                  </a:cubicBezTo>
                  <a:cubicBezTo>
                    <a:pt x="1809" y="291"/>
                    <a:pt x="1809" y="291"/>
                    <a:pt x="1809" y="291"/>
                  </a:cubicBezTo>
                  <a:cubicBezTo>
                    <a:pt x="1815" y="279"/>
                    <a:pt x="1815" y="279"/>
                    <a:pt x="1815" y="279"/>
                  </a:cubicBezTo>
                  <a:cubicBezTo>
                    <a:pt x="1807" y="262"/>
                    <a:pt x="1807" y="262"/>
                    <a:pt x="1807" y="262"/>
                  </a:cubicBezTo>
                  <a:cubicBezTo>
                    <a:pt x="1806" y="247"/>
                    <a:pt x="1806" y="247"/>
                    <a:pt x="1806" y="247"/>
                  </a:cubicBezTo>
                  <a:cubicBezTo>
                    <a:pt x="1812" y="239"/>
                    <a:pt x="1812" y="239"/>
                    <a:pt x="1812" y="239"/>
                  </a:cubicBezTo>
                  <a:cubicBezTo>
                    <a:pt x="1839" y="244"/>
                    <a:pt x="1839" y="244"/>
                    <a:pt x="1839" y="244"/>
                  </a:cubicBezTo>
                  <a:cubicBezTo>
                    <a:pt x="1844" y="254"/>
                    <a:pt x="1844" y="254"/>
                    <a:pt x="1844" y="254"/>
                  </a:cubicBezTo>
                  <a:cubicBezTo>
                    <a:pt x="1852" y="254"/>
                    <a:pt x="1852" y="254"/>
                    <a:pt x="1852" y="254"/>
                  </a:cubicBezTo>
                  <a:cubicBezTo>
                    <a:pt x="1858" y="245"/>
                    <a:pt x="1858" y="245"/>
                    <a:pt x="1858" y="245"/>
                  </a:cubicBezTo>
                  <a:cubicBezTo>
                    <a:pt x="1865" y="247"/>
                    <a:pt x="1865" y="247"/>
                    <a:pt x="1865" y="247"/>
                  </a:cubicBezTo>
                  <a:cubicBezTo>
                    <a:pt x="1891" y="274"/>
                    <a:pt x="1891" y="274"/>
                    <a:pt x="1891" y="274"/>
                  </a:cubicBezTo>
                  <a:cubicBezTo>
                    <a:pt x="1913" y="286"/>
                    <a:pt x="1913" y="286"/>
                    <a:pt x="1913" y="286"/>
                  </a:cubicBezTo>
                  <a:cubicBezTo>
                    <a:pt x="1922" y="280"/>
                    <a:pt x="1922" y="280"/>
                    <a:pt x="1922" y="280"/>
                  </a:cubicBezTo>
                  <a:cubicBezTo>
                    <a:pt x="1924" y="263"/>
                    <a:pt x="1924" y="263"/>
                    <a:pt x="1924" y="263"/>
                  </a:cubicBezTo>
                  <a:cubicBezTo>
                    <a:pt x="1916" y="257"/>
                    <a:pt x="1916" y="257"/>
                    <a:pt x="1916" y="257"/>
                  </a:cubicBezTo>
                  <a:cubicBezTo>
                    <a:pt x="1924" y="233"/>
                    <a:pt x="1924" y="233"/>
                    <a:pt x="1924" y="233"/>
                  </a:cubicBezTo>
                  <a:cubicBezTo>
                    <a:pt x="1933" y="231"/>
                    <a:pt x="1933" y="231"/>
                    <a:pt x="1933" y="231"/>
                  </a:cubicBezTo>
                  <a:cubicBezTo>
                    <a:pt x="1945" y="237"/>
                    <a:pt x="1945" y="237"/>
                    <a:pt x="1945" y="237"/>
                  </a:cubicBezTo>
                  <a:cubicBezTo>
                    <a:pt x="1963" y="233"/>
                    <a:pt x="1963" y="233"/>
                    <a:pt x="1963" y="233"/>
                  </a:cubicBezTo>
                  <a:cubicBezTo>
                    <a:pt x="1977" y="225"/>
                    <a:pt x="1977" y="225"/>
                    <a:pt x="1977" y="225"/>
                  </a:cubicBezTo>
                  <a:cubicBezTo>
                    <a:pt x="1992" y="228"/>
                    <a:pt x="1992" y="228"/>
                    <a:pt x="1992" y="228"/>
                  </a:cubicBezTo>
                  <a:cubicBezTo>
                    <a:pt x="2003" y="236"/>
                    <a:pt x="2003" y="236"/>
                    <a:pt x="2003" y="236"/>
                  </a:cubicBezTo>
                  <a:cubicBezTo>
                    <a:pt x="2015" y="239"/>
                    <a:pt x="2015" y="239"/>
                    <a:pt x="2015" y="239"/>
                  </a:cubicBezTo>
                  <a:cubicBezTo>
                    <a:pt x="2023" y="247"/>
                    <a:pt x="2023" y="247"/>
                    <a:pt x="2023" y="247"/>
                  </a:cubicBezTo>
                  <a:cubicBezTo>
                    <a:pt x="2032" y="270"/>
                    <a:pt x="2032" y="270"/>
                    <a:pt x="2032" y="270"/>
                  </a:cubicBezTo>
                  <a:cubicBezTo>
                    <a:pt x="2032" y="280"/>
                    <a:pt x="2032" y="280"/>
                    <a:pt x="2032" y="280"/>
                  </a:cubicBezTo>
                  <a:cubicBezTo>
                    <a:pt x="2046" y="297"/>
                    <a:pt x="2046" y="297"/>
                    <a:pt x="2046" y="297"/>
                  </a:cubicBezTo>
                  <a:cubicBezTo>
                    <a:pt x="2046" y="312"/>
                    <a:pt x="2046" y="312"/>
                    <a:pt x="2046" y="312"/>
                  </a:cubicBezTo>
                  <a:cubicBezTo>
                    <a:pt x="2041" y="325"/>
                    <a:pt x="2041" y="325"/>
                    <a:pt x="2041" y="325"/>
                  </a:cubicBezTo>
                  <a:cubicBezTo>
                    <a:pt x="2049" y="354"/>
                    <a:pt x="2049" y="354"/>
                    <a:pt x="2049" y="354"/>
                  </a:cubicBezTo>
                  <a:cubicBezTo>
                    <a:pt x="2049" y="372"/>
                    <a:pt x="2049" y="372"/>
                    <a:pt x="2049" y="372"/>
                  </a:cubicBezTo>
                  <a:cubicBezTo>
                    <a:pt x="2053" y="383"/>
                    <a:pt x="2053" y="383"/>
                    <a:pt x="2053" y="383"/>
                  </a:cubicBezTo>
                  <a:cubicBezTo>
                    <a:pt x="2067" y="390"/>
                    <a:pt x="2067" y="390"/>
                    <a:pt x="2067" y="390"/>
                  </a:cubicBezTo>
                  <a:cubicBezTo>
                    <a:pt x="2087" y="390"/>
                    <a:pt x="2087" y="390"/>
                    <a:pt x="2087" y="390"/>
                  </a:cubicBezTo>
                  <a:cubicBezTo>
                    <a:pt x="2108" y="403"/>
                    <a:pt x="2108" y="403"/>
                    <a:pt x="2108" y="403"/>
                  </a:cubicBezTo>
                  <a:cubicBezTo>
                    <a:pt x="2127" y="416"/>
                    <a:pt x="2127" y="416"/>
                    <a:pt x="2127" y="416"/>
                  </a:cubicBezTo>
                  <a:cubicBezTo>
                    <a:pt x="2122" y="404"/>
                    <a:pt x="2122" y="404"/>
                    <a:pt x="2122" y="404"/>
                  </a:cubicBezTo>
                  <a:cubicBezTo>
                    <a:pt x="2122" y="399"/>
                    <a:pt x="2122" y="399"/>
                    <a:pt x="2122" y="399"/>
                  </a:cubicBezTo>
                  <a:cubicBezTo>
                    <a:pt x="2105" y="389"/>
                    <a:pt x="2105" y="389"/>
                    <a:pt x="2105" y="389"/>
                  </a:cubicBezTo>
                  <a:cubicBezTo>
                    <a:pt x="2096" y="377"/>
                    <a:pt x="2096" y="377"/>
                    <a:pt x="2096" y="377"/>
                  </a:cubicBezTo>
                  <a:cubicBezTo>
                    <a:pt x="2084" y="377"/>
                    <a:pt x="2084" y="377"/>
                    <a:pt x="2084" y="377"/>
                  </a:cubicBezTo>
                  <a:cubicBezTo>
                    <a:pt x="2067" y="367"/>
                    <a:pt x="2067" y="367"/>
                    <a:pt x="2067" y="367"/>
                  </a:cubicBezTo>
                  <a:cubicBezTo>
                    <a:pt x="2066" y="357"/>
                    <a:pt x="2066" y="357"/>
                    <a:pt x="2066" y="357"/>
                  </a:cubicBezTo>
                  <a:cubicBezTo>
                    <a:pt x="2066" y="340"/>
                    <a:pt x="2066" y="340"/>
                    <a:pt x="2066" y="340"/>
                  </a:cubicBezTo>
                  <a:cubicBezTo>
                    <a:pt x="2056" y="323"/>
                    <a:pt x="2056" y="323"/>
                    <a:pt x="2056" y="323"/>
                  </a:cubicBezTo>
                  <a:cubicBezTo>
                    <a:pt x="2056" y="312"/>
                    <a:pt x="2056" y="312"/>
                    <a:pt x="2056" y="312"/>
                  </a:cubicBezTo>
                  <a:cubicBezTo>
                    <a:pt x="2064" y="289"/>
                    <a:pt x="2064" y="289"/>
                    <a:pt x="2064" y="289"/>
                  </a:cubicBezTo>
                  <a:cubicBezTo>
                    <a:pt x="2061" y="273"/>
                    <a:pt x="2061" y="273"/>
                    <a:pt x="2061" y="273"/>
                  </a:cubicBezTo>
                  <a:cubicBezTo>
                    <a:pt x="2061" y="262"/>
                    <a:pt x="2061" y="262"/>
                    <a:pt x="2061" y="262"/>
                  </a:cubicBezTo>
                  <a:cubicBezTo>
                    <a:pt x="2066" y="254"/>
                    <a:pt x="2066" y="254"/>
                    <a:pt x="2066" y="254"/>
                  </a:cubicBezTo>
                  <a:cubicBezTo>
                    <a:pt x="2058" y="244"/>
                    <a:pt x="2058" y="244"/>
                    <a:pt x="2058" y="244"/>
                  </a:cubicBezTo>
                  <a:cubicBezTo>
                    <a:pt x="2044" y="237"/>
                    <a:pt x="2044" y="237"/>
                    <a:pt x="2044" y="237"/>
                  </a:cubicBezTo>
                  <a:cubicBezTo>
                    <a:pt x="2026" y="213"/>
                    <a:pt x="2026" y="213"/>
                    <a:pt x="2026" y="213"/>
                  </a:cubicBezTo>
                  <a:cubicBezTo>
                    <a:pt x="2017" y="211"/>
                    <a:pt x="2017" y="211"/>
                    <a:pt x="2017" y="211"/>
                  </a:cubicBezTo>
                  <a:cubicBezTo>
                    <a:pt x="2001" y="211"/>
                    <a:pt x="2001" y="211"/>
                    <a:pt x="2001" y="211"/>
                  </a:cubicBezTo>
                  <a:cubicBezTo>
                    <a:pt x="1989" y="218"/>
                    <a:pt x="1989" y="218"/>
                    <a:pt x="1989" y="218"/>
                  </a:cubicBezTo>
                  <a:cubicBezTo>
                    <a:pt x="1979" y="221"/>
                    <a:pt x="1979" y="221"/>
                    <a:pt x="1979" y="221"/>
                  </a:cubicBezTo>
                  <a:cubicBezTo>
                    <a:pt x="1962" y="210"/>
                    <a:pt x="1962" y="210"/>
                    <a:pt x="1962" y="210"/>
                  </a:cubicBezTo>
                  <a:cubicBezTo>
                    <a:pt x="1962" y="190"/>
                    <a:pt x="1962" y="190"/>
                    <a:pt x="1962" y="190"/>
                  </a:cubicBezTo>
                  <a:cubicBezTo>
                    <a:pt x="1969" y="173"/>
                    <a:pt x="1969" y="173"/>
                    <a:pt x="1969" y="173"/>
                  </a:cubicBezTo>
                  <a:cubicBezTo>
                    <a:pt x="1982" y="172"/>
                    <a:pt x="1982" y="172"/>
                    <a:pt x="1982" y="172"/>
                  </a:cubicBezTo>
                  <a:cubicBezTo>
                    <a:pt x="1983" y="164"/>
                    <a:pt x="1983" y="164"/>
                    <a:pt x="1983" y="164"/>
                  </a:cubicBezTo>
                  <a:cubicBezTo>
                    <a:pt x="1962" y="147"/>
                    <a:pt x="1962" y="147"/>
                    <a:pt x="1962" y="147"/>
                  </a:cubicBezTo>
                  <a:cubicBezTo>
                    <a:pt x="1957" y="130"/>
                    <a:pt x="1957" y="130"/>
                    <a:pt x="1957" y="130"/>
                  </a:cubicBezTo>
                  <a:cubicBezTo>
                    <a:pt x="1962" y="118"/>
                    <a:pt x="1962" y="118"/>
                    <a:pt x="1962" y="118"/>
                  </a:cubicBezTo>
                  <a:cubicBezTo>
                    <a:pt x="1965" y="104"/>
                    <a:pt x="1965" y="104"/>
                    <a:pt x="1965" y="104"/>
                  </a:cubicBezTo>
                  <a:cubicBezTo>
                    <a:pt x="1972" y="106"/>
                    <a:pt x="1972" y="106"/>
                    <a:pt x="1972" y="106"/>
                  </a:cubicBezTo>
                  <a:cubicBezTo>
                    <a:pt x="1985" y="117"/>
                    <a:pt x="1985" y="117"/>
                    <a:pt x="1985" y="117"/>
                  </a:cubicBezTo>
                  <a:cubicBezTo>
                    <a:pt x="1992" y="133"/>
                    <a:pt x="1992" y="133"/>
                    <a:pt x="1992" y="133"/>
                  </a:cubicBezTo>
                  <a:cubicBezTo>
                    <a:pt x="1998" y="132"/>
                    <a:pt x="1998" y="132"/>
                    <a:pt x="1998" y="132"/>
                  </a:cubicBezTo>
                  <a:cubicBezTo>
                    <a:pt x="2014" y="109"/>
                    <a:pt x="2014" y="109"/>
                    <a:pt x="2014" y="109"/>
                  </a:cubicBezTo>
                  <a:cubicBezTo>
                    <a:pt x="2026" y="104"/>
                    <a:pt x="2026" y="104"/>
                    <a:pt x="2026" y="104"/>
                  </a:cubicBezTo>
                  <a:cubicBezTo>
                    <a:pt x="2041" y="97"/>
                    <a:pt x="2041" y="97"/>
                    <a:pt x="2041" y="97"/>
                  </a:cubicBezTo>
                  <a:cubicBezTo>
                    <a:pt x="2044" y="86"/>
                    <a:pt x="2044" y="86"/>
                    <a:pt x="2044" y="86"/>
                  </a:cubicBezTo>
                  <a:cubicBezTo>
                    <a:pt x="2058" y="71"/>
                    <a:pt x="2058" y="71"/>
                    <a:pt x="2058" y="71"/>
                  </a:cubicBezTo>
                  <a:cubicBezTo>
                    <a:pt x="2073" y="69"/>
                    <a:pt x="2073" y="69"/>
                    <a:pt x="2073" y="69"/>
                  </a:cubicBezTo>
                  <a:cubicBezTo>
                    <a:pt x="2061" y="78"/>
                    <a:pt x="2061" y="78"/>
                    <a:pt x="2061" y="78"/>
                  </a:cubicBezTo>
                  <a:cubicBezTo>
                    <a:pt x="2058" y="89"/>
                    <a:pt x="2058" y="89"/>
                    <a:pt x="2058" y="89"/>
                  </a:cubicBezTo>
                  <a:cubicBezTo>
                    <a:pt x="2061" y="95"/>
                    <a:pt x="2061" y="95"/>
                    <a:pt x="2061" y="95"/>
                  </a:cubicBezTo>
                  <a:cubicBezTo>
                    <a:pt x="2073" y="88"/>
                    <a:pt x="2073" y="88"/>
                    <a:pt x="2073" y="88"/>
                  </a:cubicBezTo>
                  <a:cubicBezTo>
                    <a:pt x="2087" y="88"/>
                    <a:pt x="2087" y="88"/>
                    <a:pt x="2087" y="88"/>
                  </a:cubicBezTo>
                  <a:cubicBezTo>
                    <a:pt x="2093" y="95"/>
                    <a:pt x="2093" y="95"/>
                    <a:pt x="2093" y="95"/>
                  </a:cubicBezTo>
                  <a:cubicBezTo>
                    <a:pt x="2095" y="107"/>
                    <a:pt x="2095" y="107"/>
                    <a:pt x="2095" y="107"/>
                  </a:cubicBezTo>
                  <a:cubicBezTo>
                    <a:pt x="2105" y="115"/>
                    <a:pt x="2105" y="115"/>
                    <a:pt x="2105" y="115"/>
                  </a:cubicBezTo>
                  <a:cubicBezTo>
                    <a:pt x="2104" y="123"/>
                    <a:pt x="2104" y="123"/>
                    <a:pt x="2104" y="123"/>
                  </a:cubicBezTo>
                  <a:cubicBezTo>
                    <a:pt x="2096" y="135"/>
                    <a:pt x="2096" y="135"/>
                    <a:pt x="2096" y="135"/>
                  </a:cubicBezTo>
                  <a:cubicBezTo>
                    <a:pt x="2102" y="144"/>
                    <a:pt x="2102" y="144"/>
                    <a:pt x="2102" y="144"/>
                  </a:cubicBezTo>
                  <a:cubicBezTo>
                    <a:pt x="2108" y="135"/>
                    <a:pt x="2108" y="135"/>
                    <a:pt x="2108" y="135"/>
                  </a:cubicBezTo>
                  <a:cubicBezTo>
                    <a:pt x="2121" y="117"/>
                    <a:pt x="2121" y="117"/>
                    <a:pt x="2121" y="117"/>
                  </a:cubicBezTo>
                  <a:cubicBezTo>
                    <a:pt x="2136" y="123"/>
                    <a:pt x="2136" y="123"/>
                    <a:pt x="2136" y="123"/>
                  </a:cubicBezTo>
                  <a:cubicBezTo>
                    <a:pt x="2148" y="137"/>
                    <a:pt x="2148" y="137"/>
                    <a:pt x="2148" y="137"/>
                  </a:cubicBezTo>
                  <a:cubicBezTo>
                    <a:pt x="2148" y="149"/>
                    <a:pt x="2148" y="149"/>
                    <a:pt x="2148" y="149"/>
                  </a:cubicBezTo>
                  <a:cubicBezTo>
                    <a:pt x="2159" y="169"/>
                    <a:pt x="2159" y="169"/>
                    <a:pt x="2159" y="169"/>
                  </a:cubicBezTo>
                  <a:cubicBezTo>
                    <a:pt x="2165" y="188"/>
                    <a:pt x="2165" y="188"/>
                    <a:pt x="2165" y="188"/>
                  </a:cubicBezTo>
                  <a:cubicBezTo>
                    <a:pt x="2165" y="211"/>
                    <a:pt x="2165" y="211"/>
                    <a:pt x="2165" y="211"/>
                  </a:cubicBezTo>
                  <a:cubicBezTo>
                    <a:pt x="2174" y="199"/>
                    <a:pt x="2174" y="199"/>
                    <a:pt x="2174" y="199"/>
                  </a:cubicBezTo>
                  <a:cubicBezTo>
                    <a:pt x="2176" y="179"/>
                    <a:pt x="2176" y="179"/>
                    <a:pt x="2176" y="179"/>
                  </a:cubicBezTo>
                  <a:cubicBezTo>
                    <a:pt x="2170" y="169"/>
                    <a:pt x="2170" y="169"/>
                    <a:pt x="2170" y="169"/>
                  </a:cubicBezTo>
                  <a:cubicBezTo>
                    <a:pt x="2165" y="159"/>
                    <a:pt x="2165" y="159"/>
                    <a:pt x="2165" y="159"/>
                  </a:cubicBezTo>
                  <a:cubicBezTo>
                    <a:pt x="2163" y="144"/>
                    <a:pt x="2163" y="144"/>
                    <a:pt x="2163" y="144"/>
                  </a:cubicBezTo>
                  <a:cubicBezTo>
                    <a:pt x="2160" y="137"/>
                    <a:pt x="2160" y="137"/>
                    <a:pt x="2160" y="137"/>
                  </a:cubicBezTo>
                  <a:cubicBezTo>
                    <a:pt x="2163" y="130"/>
                    <a:pt x="2163" y="130"/>
                    <a:pt x="2163" y="130"/>
                  </a:cubicBezTo>
                  <a:cubicBezTo>
                    <a:pt x="2174" y="138"/>
                    <a:pt x="2174" y="138"/>
                    <a:pt x="2174" y="138"/>
                  </a:cubicBezTo>
                  <a:cubicBezTo>
                    <a:pt x="2197" y="158"/>
                    <a:pt x="2197" y="158"/>
                    <a:pt x="2197" y="158"/>
                  </a:cubicBezTo>
                  <a:cubicBezTo>
                    <a:pt x="2214" y="182"/>
                    <a:pt x="2214" y="182"/>
                    <a:pt x="2214" y="182"/>
                  </a:cubicBezTo>
                  <a:cubicBezTo>
                    <a:pt x="2232" y="192"/>
                    <a:pt x="2232" y="192"/>
                    <a:pt x="2232" y="192"/>
                  </a:cubicBezTo>
                  <a:cubicBezTo>
                    <a:pt x="2251" y="195"/>
                    <a:pt x="2251" y="195"/>
                    <a:pt x="2251" y="195"/>
                  </a:cubicBezTo>
                  <a:cubicBezTo>
                    <a:pt x="2251" y="190"/>
                    <a:pt x="2251" y="190"/>
                    <a:pt x="2251" y="190"/>
                  </a:cubicBezTo>
                  <a:cubicBezTo>
                    <a:pt x="2241" y="181"/>
                    <a:pt x="2241" y="181"/>
                    <a:pt x="2241" y="181"/>
                  </a:cubicBezTo>
                  <a:cubicBezTo>
                    <a:pt x="2223" y="175"/>
                    <a:pt x="2223" y="175"/>
                    <a:pt x="2223" y="175"/>
                  </a:cubicBezTo>
                  <a:cubicBezTo>
                    <a:pt x="2211" y="152"/>
                    <a:pt x="2211" y="152"/>
                    <a:pt x="2211" y="152"/>
                  </a:cubicBezTo>
                  <a:cubicBezTo>
                    <a:pt x="2208" y="130"/>
                    <a:pt x="2208" y="130"/>
                    <a:pt x="2208" y="130"/>
                  </a:cubicBezTo>
                  <a:cubicBezTo>
                    <a:pt x="2212" y="109"/>
                    <a:pt x="2212" y="109"/>
                    <a:pt x="2212" y="109"/>
                  </a:cubicBezTo>
                  <a:cubicBezTo>
                    <a:pt x="2228" y="107"/>
                    <a:pt x="2228" y="107"/>
                    <a:pt x="2228" y="107"/>
                  </a:cubicBezTo>
                  <a:cubicBezTo>
                    <a:pt x="2243" y="107"/>
                    <a:pt x="2243" y="107"/>
                    <a:pt x="2243" y="107"/>
                  </a:cubicBezTo>
                  <a:cubicBezTo>
                    <a:pt x="2264" y="120"/>
                    <a:pt x="2264" y="120"/>
                    <a:pt x="2264" y="120"/>
                  </a:cubicBezTo>
                  <a:cubicBezTo>
                    <a:pt x="2280" y="120"/>
                    <a:pt x="2280" y="120"/>
                    <a:pt x="2280" y="120"/>
                  </a:cubicBezTo>
                  <a:cubicBezTo>
                    <a:pt x="2286" y="114"/>
                    <a:pt x="2286" y="114"/>
                    <a:pt x="2286" y="114"/>
                  </a:cubicBezTo>
                  <a:cubicBezTo>
                    <a:pt x="2281" y="106"/>
                    <a:pt x="2281" y="106"/>
                    <a:pt x="2281" y="106"/>
                  </a:cubicBezTo>
                  <a:cubicBezTo>
                    <a:pt x="2270" y="101"/>
                    <a:pt x="2270" y="101"/>
                    <a:pt x="2270" y="101"/>
                  </a:cubicBezTo>
                  <a:cubicBezTo>
                    <a:pt x="2269" y="94"/>
                    <a:pt x="2269" y="94"/>
                    <a:pt x="2269" y="94"/>
                  </a:cubicBezTo>
                  <a:cubicBezTo>
                    <a:pt x="2283" y="75"/>
                    <a:pt x="2283" y="75"/>
                    <a:pt x="2283" y="75"/>
                  </a:cubicBezTo>
                  <a:cubicBezTo>
                    <a:pt x="2295" y="65"/>
                    <a:pt x="2295" y="65"/>
                    <a:pt x="2295" y="65"/>
                  </a:cubicBezTo>
                  <a:cubicBezTo>
                    <a:pt x="2290" y="59"/>
                    <a:pt x="2290" y="59"/>
                    <a:pt x="2290" y="59"/>
                  </a:cubicBezTo>
                  <a:cubicBezTo>
                    <a:pt x="2284" y="49"/>
                    <a:pt x="2284" y="49"/>
                    <a:pt x="2284" y="49"/>
                  </a:cubicBezTo>
                  <a:cubicBezTo>
                    <a:pt x="2289" y="34"/>
                    <a:pt x="2289" y="34"/>
                    <a:pt x="2289" y="34"/>
                  </a:cubicBezTo>
                  <a:cubicBezTo>
                    <a:pt x="2300" y="31"/>
                    <a:pt x="2300" y="31"/>
                    <a:pt x="2300" y="31"/>
                  </a:cubicBezTo>
                  <a:cubicBezTo>
                    <a:pt x="2309" y="34"/>
                    <a:pt x="2309" y="34"/>
                    <a:pt x="2309" y="34"/>
                  </a:cubicBezTo>
                  <a:cubicBezTo>
                    <a:pt x="2316" y="26"/>
                    <a:pt x="2316" y="26"/>
                    <a:pt x="2316" y="26"/>
                  </a:cubicBezTo>
                  <a:cubicBezTo>
                    <a:pt x="2319" y="10"/>
                    <a:pt x="2319" y="10"/>
                    <a:pt x="2319" y="10"/>
                  </a:cubicBezTo>
                  <a:cubicBezTo>
                    <a:pt x="2324" y="4"/>
                    <a:pt x="2324" y="4"/>
                    <a:pt x="2324" y="4"/>
                  </a:cubicBezTo>
                  <a:cubicBezTo>
                    <a:pt x="2333" y="7"/>
                    <a:pt x="2333" y="7"/>
                    <a:pt x="2333" y="7"/>
                  </a:cubicBezTo>
                  <a:cubicBezTo>
                    <a:pt x="2341" y="13"/>
                    <a:pt x="2341" y="13"/>
                    <a:pt x="2341" y="13"/>
                  </a:cubicBezTo>
                  <a:cubicBezTo>
                    <a:pt x="2345" y="14"/>
                    <a:pt x="2345" y="14"/>
                    <a:pt x="2345" y="14"/>
                  </a:cubicBezTo>
                  <a:cubicBezTo>
                    <a:pt x="2353" y="26"/>
                    <a:pt x="2353" y="26"/>
                    <a:pt x="2353" y="26"/>
                  </a:cubicBezTo>
                  <a:cubicBezTo>
                    <a:pt x="2359" y="45"/>
                    <a:pt x="2359" y="45"/>
                    <a:pt x="2359" y="45"/>
                  </a:cubicBezTo>
                  <a:cubicBezTo>
                    <a:pt x="2367" y="49"/>
                    <a:pt x="2367" y="49"/>
                    <a:pt x="2367" y="49"/>
                  </a:cubicBezTo>
                  <a:cubicBezTo>
                    <a:pt x="2374" y="45"/>
                    <a:pt x="2374" y="45"/>
                    <a:pt x="2374" y="45"/>
                  </a:cubicBezTo>
                  <a:cubicBezTo>
                    <a:pt x="2374" y="34"/>
                    <a:pt x="2374" y="34"/>
                    <a:pt x="2374" y="34"/>
                  </a:cubicBezTo>
                  <a:cubicBezTo>
                    <a:pt x="2370" y="20"/>
                    <a:pt x="2370" y="20"/>
                    <a:pt x="2370" y="20"/>
                  </a:cubicBezTo>
                  <a:cubicBezTo>
                    <a:pt x="2370" y="10"/>
                    <a:pt x="2370" y="10"/>
                    <a:pt x="2370" y="10"/>
                  </a:cubicBezTo>
                  <a:cubicBezTo>
                    <a:pt x="2376" y="4"/>
                    <a:pt x="2376" y="4"/>
                    <a:pt x="2376" y="4"/>
                  </a:cubicBezTo>
                  <a:cubicBezTo>
                    <a:pt x="2387" y="0"/>
                    <a:pt x="2387" y="0"/>
                    <a:pt x="2387" y="0"/>
                  </a:cubicBezTo>
                  <a:cubicBezTo>
                    <a:pt x="2405" y="5"/>
                    <a:pt x="2405" y="5"/>
                    <a:pt x="2405" y="5"/>
                  </a:cubicBezTo>
                  <a:cubicBezTo>
                    <a:pt x="2429" y="4"/>
                    <a:pt x="2429" y="4"/>
                    <a:pt x="2429" y="4"/>
                  </a:cubicBezTo>
                  <a:cubicBezTo>
                    <a:pt x="2442" y="10"/>
                    <a:pt x="2442" y="10"/>
                    <a:pt x="2442" y="10"/>
                  </a:cubicBezTo>
                  <a:cubicBezTo>
                    <a:pt x="2446" y="14"/>
                    <a:pt x="2446" y="14"/>
                    <a:pt x="2446" y="14"/>
                  </a:cubicBezTo>
                  <a:cubicBezTo>
                    <a:pt x="2452" y="13"/>
                    <a:pt x="2452" y="13"/>
                    <a:pt x="2452" y="13"/>
                  </a:cubicBezTo>
                  <a:cubicBezTo>
                    <a:pt x="2462" y="5"/>
                    <a:pt x="2462" y="5"/>
                    <a:pt x="2462" y="5"/>
                  </a:cubicBezTo>
                  <a:cubicBezTo>
                    <a:pt x="2477" y="13"/>
                    <a:pt x="2477" y="13"/>
                    <a:pt x="2477" y="13"/>
                  </a:cubicBezTo>
                  <a:cubicBezTo>
                    <a:pt x="2506" y="13"/>
                    <a:pt x="2506" y="13"/>
                    <a:pt x="2506" y="13"/>
                  </a:cubicBezTo>
                  <a:cubicBezTo>
                    <a:pt x="2514" y="20"/>
                    <a:pt x="2514" y="20"/>
                    <a:pt x="2514" y="20"/>
                  </a:cubicBezTo>
                  <a:cubicBezTo>
                    <a:pt x="2524" y="19"/>
                    <a:pt x="2524" y="19"/>
                    <a:pt x="2524" y="19"/>
                  </a:cubicBezTo>
                  <a:cubicBezTo>
                    <a:pt x="2533" y="16"/>
                    <a:pt x="2533" y="16"/>
                    <a:pt x="2533" y="16"/>
                  </a:cubicBezTo>
                  <a:cubicBezTo>
                    <a:pt x="2543" y="22"/>
                    <a:pt x="2543" y="22"/>
                    <a:pt x="2543" y="22"/>
                  </a:cubicBezTo>
                  <a:cubicBezTo>
                    <a:pt x="2547" y="31"/>
                    <a:pt x="2547" y="31"/>
                    <a:pt x="2547" y="31"/>
                  </a:cubicBezTo>
                  <a:cubicBezTo>
                    <a:pt x="2569" y="46"/>
                    <a:pt x="2569" y="46"/>
                    <a:pt x="2569" y="46"/>
                  </a:cubicBezTo>
                  <a:cubicBezTo>
                    <a:pt x="2578" y="42"/>
                    <a:pt x="2578" y="42"/>
                    <a:pt x="2578" y="42"/>
                  </a:cubicBezTo>
                  <a:cubicBezTo>
                    <a:pt x="2579" y="37"/>
                    <a:pt x="2579" y="37"/>
                    <a:pt x="2579" y="37"/>
                  </a:cubicBezTo>
                  <a:cubicBezTo>
                    <a:pt x="2587" y="36"/>
                    <a:pt x="2587" y="36"/>
                    <a:pt x="2587" y="36"/>
                  </a:cubicBezTo>
                  <a:cubicBezTo>
                    <a:pt x="2613" y="52"/>
                    <a:pt x="2613" y="52"/>
                    <a:pt x="2613" y="52"/>
                  </a:cubicBezTo>
                  <a:cubicBezTo>
                    <a:pt x="2622" y="52"/>
                    <a:pt x="2622" y="52"/>
                    <a:pt x="2622" y="52"/>
                  </a:cubicBezTo>
                  <a:cubicBezTo>
                    <a:pt x="2640" y="69"/>
                    <a:pt x="2640" y="69"/>
                    <a:pt x="2640" y="69"/>
                  </a:cubicBezTo>
                  <a:cubicBezTo>
                    <a:pt x="2671" y="71"/>
                    <a:pt x="2671" y="71"/>
                    <a:pt x="2671" y="71"/>
                  </a:cubicBezTo>
                  <a:cubicBezTo>
                    <a:pt x="2680" y="77"/>
                    <a:pt x="2680" y="77"/>
                    <a:pt x="2680" y="77"/>
                  </a:cubicBezTo>
                  <a:cubicBezTo>
                    <a:pt x="2698" y="72"/>
                    <a:pt x="2698" y="72"/>
                    <a:pt x="2698" y="72"/>
                  </a:cubicBezTo>
                  <a:cubicBezTo>
                    <a:pt x="2703" y="78"/>
                    <a:pt x="2703" y="78"/>
                    <a:pt x="2703" y="78"/>
                  </a:cubicBezTo>
                  <a:cubicBezTo>
                    <a:pt x="2711" y="86"/>
                    <a:pt x="2711" y="86"/>
                    <a:pt x="2711" y="86"/>
                  </a:cubicBezTo>
                  <a:cubicBezTo>
                    <a:pt x="2726" y="82"/>
                    <a:pt x="2726" y="82"/>
                    <a:pt x="2726" y="82"/>
                  </a:cubicBezTo>
                  <a:cubicBezTo>
                    <a:pt x="2738" y="85"/>
                    <a:pt x="2738" y="85"/>
                    <a:pt x="2738" y="85"/>
                  </a:cubicBezTo>
                  <a:cubicBezTo>
                    <a:pt x="2750" y="97"/>
                    <a:pt x="2750" y="97"/>
                    <a:pt x="2750" y="97"/>
                  </a:cubicBezTo>
                  <a:cubicBezTo>
                    <a:pt x="2776" y="103"/>
                    <a:pt x="2776" y="103"/>
                    <a:pt x="2776" y="103"/>
                  </a:cubicBezTo>
                  <a:cubicBezTo>
                    <a:pt x="2793" y="115"/>
                    <a:pt x="2793" y="115"/>
                    <a:pt x="2793" y="115"/>
                  </a:cubicBezTo>
                  <a:cubicBezTo>
                    <a:pt x="2799" y="130"/>
                    <a:pt x="2799" y="130"/>
                    <a:pt x="2799" y="130"/>
                  </a:cubicBezTo>
                  <a:cubicBezTo>
                    <a:pt x="2812" y="138"/>
                    <a:pt x="2812" y="138"/>
                    <a:pt x="2812" y="138"/>
                  </a:cubicBezTo>
                  <a:cubicBezTo>
                    <a:pt x="2835" y="152"/>
                    <a:pt x="2835" y="152"/>
                    <a:pt x="2835" y="152"/>
                  </a:cubicBezTo>
                  <a:cubicBezTo>
                    <a:pt x="2833" y="161"/>
                    <a:pt x="2833" y="161"/>
                    <a:pt x="2833" y="161"/>
                  </a:cubicBezTo>
                  <a:cubicBezTo>
                    <a:pt x="2825" y="173"/>
                    <a:pt x="2825" y="173"/>
                    <a:pt x="2825" y="173"/>
                  </a:cubicBezTo>
                  <a:cubicBezTo>
                    <a:pt x="2812" y="172"/>
                    <a:pt x="2812" y="172"/>
                    <a:pt x="2812" y="172"/>
                  </a:cubicBezTo>
                  <a:cubicBezTo>
                    <a:pt x="2798" y="169"/>
                    <a:pt x="2798" y="169"/>
                    <a:pt x="2798" y="169"/>
                  </a:cubicBezTo>
                  <a:cubicBezTo>
                    <a:pt x="2787" y="176"/>
                    <a:pt x="2787" y="176"/>
                    <a:pt x="2787" y="176"/>
                  </a:cubicBezTo>
                  <a:cubicBezTo>
                    <a:pt x="2778" y="185"/>
                    <a:pt x="2778" y="185"/>
                    <a:pt x="2778" y="185"/>
                  </a:cubicBezTo>
                  <a:cubicBezTo>
                    <a:pt x="2766" y="185"/>
                    <a:pt x="2766" y="185"/>
                    <a:pt x="2766" y="185"/>
                  </a:cubicBezTo>
                  <a:cubicBezTo>
                    <a:pt x="2760" y="184"/>
                    <a:pt x="2760" y="184"/>
                    <a:pt x="2760" y="184"/>
                  </a:cubicBezTo>
                  <a:cubicBezTo>
                    <a:pt x="2744" y="188"/>
                    <a:pt x="2744" y="188"/>
                    <a:pt x="2744" y="188"/>
                  </a:cubicBezTo>
                  <a:cubicBezTo>
                    <a:pt x="2728" y="187"/>
                    <a:pt x="2728" y="187"/>
                    <a:pt x="2728" y="187"/>
                  </a:cubicBezTo>
                  <a:cubicBezTo>
                    <a:pt x="2697" y="173"/>
                    <a:pt x="2697" y="173"/>
                    <a:pt x="2697" y="173"/>
                  </a:cubicBezTo>
                  <a:cubicBezTo>
                    <a:pt x="2682" y="167"/>
                    <a:pt x="2682" y="167"/>
                    <a:pt x="2682" y="167"/>
                  </a:cubicBezTo>
                  <a:cubicBezTo>
                    <a:pt x="2671" y="169"/>
                    <a:pt x="2671" y="169"/>
                    <a:pt x="2671" y="169"/>
                  </a:cubicBezTo>
                  <a:cubicBezTo>
                    <a:pt x="2659" y="163"/>
                    <a:pt x="2659" y="163"/>
                    <a:pt x="2659" y="163"/>
                  </a:cubicBezTo>
                  <a:cubicBezTo>
                    <a:pt x="2640" y="163"/>
                    <a:pt x="2640" y="163"/>
                    <a:pt x="2640" y="163"/>
                  </a:cubicBezTo>
                  <a:cubicBezTo>
                    <a:pt x="2633" y="169"/>
                    <a:pt x="2633" y="169"/>
                    <a:pt x="2633" y="169"/>
                  </a:cubicBezTo>
                  <a:cubicBezTo>
                    <a:pt x="2622" y="169"/>
                    <a:pt x="2622" y="169"/>
                    <a:pt x="2622" y="169"/>
                  </a:cubicBezTo>
                  <a:cubicBezTo>
                    <a:pt x="2617" y="163"/>
                    <a:pt x="2617" y="163"/>
                    <a:pt x="2617" y="163"/>
                  </a:cubicBezTo>
                  <a:cubicBezTo>
                    <a:pt x="2601" y="164"/>
                    <a:pt x="2601" y="164"/>
                    <a:pt x="2601" y="164"/>
                  </a:cubicBezTo>
                  <a:cubicBezTo>
                    <a:pt x="2576" y="175"/>
                    <a:pt x="2576" y="175"/>
                    <a:pt x="2576" y="175"/>
                  </a:cubicBezTo>
                  <a:cubicBezTo>
                    <a:pt x="2566" y="179"/>
                    <a:pt x="2566" y="179"/>
                    <a:pt x="2566" y="179"/>
                  </a:cubicBezTo>
                  <a:cubicBezTo>
                    <a:pt x="2552" y="175"/>
                    <a:pt x="2552" y="175"/>
                    <a:pt x="2552" y="175"/>
                  </a:cubicBezTo>
                  <a:cubicBezTo>
                    <a:pt x="2540" y="175"/>
                    <a:pt x="2540" y="175"/>
                    <a:pt x="2540" y="175"/>
                  </a:cubicBezTo>
                  <a:cubicBezTo>
                    <a:pt x="2520" y="184"/>
                    <a:pt x="2520" y="184"/>
                    <a:pt x="2520" y="184"/>
                  </a:cubicBezTo>
                  <a:cubicBezTo>
                    <a:pt x="2498" y="182"/>
                    <a:pt x="2498" y="182"/>
                    <a:pt x="2498" y="182"/>
                  </a:cubicBezTo>
                  <a:cubicBezTo>
                    <a:pt x="2489" y="170"/>
                    <a:pt x="2489" y="170"/>
                    <a:pt x="2489" y="170"/>
                  </a:cubicBezTo>
                  <a:cubicBezTo>
                    <a:pt x="2488" y="155"/>
                    <a:pt x="2488" y="155"/>
                    <a:pt x="2488" y="155"/>
                  </a:cubicBezTo>
                  <a:cubicBezTo>
                    <a:pt x="2495" y="149"/>
                    <a:pt x="2495" y="149"/>
                    <a:pt x="2495" y="149"/>
                  </a:cubicBezTo>
                  <a:cubicBezTo>
                    <a:pt x="2504" y="149"/>
                    <a:pt x="2504" y="149"/>
                    <a:pt x="2504" y="149"/>
                  </a:cubicBezTo>
                  <a:cubicBezTo>
                    <a:pt x="2506" y="140"/>
                    <a:pt x="2506" y="140"/>
                    <a:pt x="2506" y="140"/>
                  </a:cubicBezTo>
                  <a:cubicBezTo>
                    <a:pt x="2501" y="133"/>
                    <a:pt x="2501" y="133"/>
                    <a:pt x="2501" y="133"/>
                  </a:cubicBezTo>
                  <a:cubicBezTo>
                    <a:pt x="2491" y="132"/>
                    <a:pt x="2491" y="132"/>
                    <a:pt x="2491" y="132"/>
                  </a:cubicBezTo>
                  <a:cubicBezTo>
                    <a:pt x="2478" y="135"/>
                    <a:pt x="2478" y="135"/>
                    <a:pt x="2478" y="135"/>
                  </a:cubicBezTo>
                  <a:cubicBezTo>
                    <a:pt x="2463" y="149"/>
                    <a:pt x="2463" y="149"/>
                    <a:pt x="2463" y="149"/>
                  </a:cubicBezTo>
                  <a:cubicBezTo>
                    <a:pt x="2466" y="163"/>
                    <a:pt x="2466" y="163"/>
                    <a:pt x="2466" y="163"/>
                  </a:cubicBezTo>
                  <a:cubicBezTo>
                    <a:pt x="2475" y="175"/>
                    <a:pt x="2475" y="175"/>
                    <a:pt x="2475" y="175"/>
                  </a:cubicBezTo>
                  <a:cubicBezTo>
                    <a:pt x="2484" y="176"/>
                    <a:pt x="2484" y="176"/>
                    <a:pt x="2484" y="176"/>
                  </a:cubicBezTo>
                  <a:cubicBezTo>
                    <a:pt x="2480" y="185"/>
                    <a:pt x="2480" y="185"/>
                    <a:pt x="2480" y="185"/>
                  </a:cubicBezTo>
                  <a:cubicBezTo>
                    <a:pt x="2469" y="193"/>
                    <a:pt x="2469" y="193"/>
                    <a:pt x="2469" y="193"/>
                  </a:cubicBezTo>
                  <a:cubicBezTo>
                    <a:pt x="2460" y="192"/>
                    <a:pt x="2460" y="192"/>
                    <a:pt x="2460" y="192"/>
                  </a:cubicBezTo>
                  <a:cubicBezTo>
                    <a:pt x="2448" y="192"/>
                    <a:pt x="2448" y="192"/>
                    <a:pt x="2448" y="192"/>
                  </a:cubicBezTo>
                  <a:cubicBezTo>
                    <a:pt x="2431" y="193"/>
                    <a:pt x="2431" y="193"/>
                    <a:pt x="2431" y="193"/>
                  </a:cubicBezTo>
                  <a:cubicBezTo>
                    <a:pt x="2426" y="198"/>
                    <a:pt x="2426" y="198"/>
                    <a:pt x="2426" y="198"/>
                  </a:cubicBezTo>
                  <a:cubicBezTo>
                    <a:pt x="2410" y="199"/>
                    <a:pt x="2410" y="199"/>
                    <a:pt x="2410" y="199"/>
                  </a:cubicBezTo>
                  <a:cubicBezTo>
                    <a:pt x="2393" y="195"/>
                    <a:pt x="2393" y="195"/>
                    <a:pt x="2393" y="195"/>
                  </a:cubicBezTo>
                  <a:cubicBezTo>
                    <a:pt x="2373" y="193"/>
                    <a:pt x="2373" y="193"/>
                    <a:pt x="2373" y="193"/>
                  </a:cubicBezTo>
                  <a:cubicBezTo>
                    <a:pt x="2352" y="204"/>
                    <a:pt x="2352" y="204"/>
                    <a:pt x="2352" y="204"/>
                  </a:cubicBezTo>
                  <a:cubicBezTo>
                    <a:pt x="2322" y="222"/>
                    <a:pt x="2322" y="222"/>
                    <a:pt x="2322" y="222"/>
                  </a:cubicBezTo>
                  <a:cubicBezTo>
                    <a:pt x="2319" y="234"/>
                    <a:pt x="2319" y="234"/>
                    <a:pt x="2319" y="234"/>
                  </a:cubicBezTo>
                  <a:cubicBezTo>
                    <a:pt x="2321" y="256"/>
                    <a:pt x="2321" y="256"/>
                    <a:pt x="2321" y="256"/>
                  </a:cubicBezTo>
                  <a:cubicBezTo>
                    <a:pt x="2313" y="268"/>
                    <a:pt x="2313" y="268"/>
                    <a:pt x="2313" y="268"/>
                  </a:cubicBezTo>
                  <a:cubicBezTo>
                    <a:pt x="2313" y="277"/>
                    <a:pt x="2313" y="277"/>
                    <a:pt x="2313" y="277"/>
                  </a:cubicBezTo>
                  <a:cubicBezTo>
                    <a:pt x="2316" y="283"/>
                    <a:pt x="2316" y="283"/>
                    <a:pt x="2316" y="283"/>
                  </a:cubicBezTo>
                  <a:cubicBezTo>
                    <a:pt x="2329" y="279"/>
                    <a:pt x="2329" y="279"/>
                    <a:pt x="2329" y="279"/>
                  </a:cubicBezTo>
                  <a:cubicBezTo>
                    <a:pt x="2330" y="263"/>
                    <a:pt x="2330" y="263"/>
                    <a:pt x="2330" y="263"/>
                  </a:cubicBezTo>
                  <a:cubicBezTo>
                    <a:pt x="2333" y="254"/>
                    <a:pt x="2333" y="254"/>
                    <a:pt x="2333" y="254"/>
                  </a:cubicBezTo>
                  <a:cubicBezTo>
                    <a:pt x="2333" y="248"/>
                    <a:pt x="2333" y="248"/>
                    <a:pt x="2333" y="248"/>
                  </a:cubicBezTo>
                  <a:cubicBezTo>
                    <a:pt x="2342" y="240"/>
                    <a:pt x="2342" y="240"/>
                    <a:pt x="2342" y="240"/>
                  </a:cubicBezTo>
                  <a:cubicBezTo>
                    <a:pt x="2359" y="240"/>
                    <a:pt x="2359" y="240"/>
                    <a:pt x="2359" y="240"/>
                  </a:cubicBezTo>
                  <a:cubicBezTo>
                    <a:pt x="2368" y="237"/>
                    <a:pt x="2368" y="237"/>
                    <a:pt x="2368" y="237"/>
                  </a:cubicBezTo>
                  <a:cubicBezTo>
                    <a:pt x="2371" y="244"/>
                    <a:pt x="2371" y="244"/>
                    <a:pt x="2371" y="244"/>
                  </a:cubicBezTo>
                  <a:cubicBezTo>
                    <a:pt x="2368" y="253"/>
                    <a:pt x="2368" y="253"/>
                    <a:pt x="2368" y="253"/>
                  </a:cubicBezTo>
                  <a:cubicBezTo>
                    <a:pt x="2362" y="266"/>
                    <a:pt x="2362" y="266"/>
                    <a:pt x="2362" y="266"/>
                  </a:cubicBezTo>
                  <a:cubicBezTo>
                    <a:pt x="2364" y="273"/>
                    <a:pt x="2364" y="273"/>
                    <a:pt x="2364" y="273"/>
                  </a:cubicBezTo>
                  <a:cubicBezTo>
                    <a:pt x="2368" y="273"/>
                    <a:pt x="2368" y="273"/>
                    <a:pt x="2368" y="273"/>
                  </a:cubicBezTo>
                  <a:cubicBezTo>
                    <a:pt x="2376" y="262"/>
                    <a:pt x="2376" y="262"/>
                    <a:pt x="2376" y="262"/>
                  </a:cubicBezTo>
                  <a:cubicBezTo>
                    <a:pt x="2382" y="239"/>
                    <a:pt x="2382" y="239"/>
                    <a:pt x="2382" y="239"/>
                  </a:cubicBezTo>
                  <a:cubicBezTo>
                    <a:pt x="2382" y="239"/>
                    <a:pt x="2391" y="225"/>
                    <a:pt x="2393" y="224"/>
                  </a:cubicBezTo>
                  <a:cubicBezTo>
                    <a:pt x="2393" y="222"/>
                    <a:pt x="2410" y="216"/>
                    <a:pt x="2410" y="216"/>
                  </a:cubicBezTo>
                  <a:cubicBezTo>
                    <a:pt x="2419" y="218"/>
                    <a:pt x="2419" y="218"/>
                    <a:pt x="2419" y="218"/>
                  </a:cubicBezTo>
                  <a:cubicBezTo>
                    <a:pt x="2439" y="214"/>
                    <a:pt x="2439" y="214"/>
                    <a:pt x="2439" y="214"/>
                  </a:cubicBezTo>
                  <a:cubicBezTo>
                    <a:pt x="2454" y="214"/>
                    <a:pt x="2454" y="214"/>
                    <a:pt x="2454" y="214"/>
                  </a:cubicBezTo>
                  <a:cubicBezTo>
                    <a:pt x="2465" y="210"/>
                    <a:pt x="2465" y="210"/>
                    <a:pt x="2465" y="210"/>
                  </a:cubicBezTo>
                  <a:cubicBezTo>
                    <a:pt x="2471" y="213"/>
                    <a:pt x="2471" y="213"/>
                    <a:pt x="2471" y="213"/>
                  </a:cubicBezTo>
                  <a:cubicBezTo>
                    <a:pt x="2475" y="222"/>
                    <a:pt x="2475" y="222"/>
                    <a:pt x="2475" y="222"/>
                  </a:cubicBezTo>
                  <a:cubicBezTo>
                    <a:pt x="2484" y="242"/>
                    <a:pt x="2484" y="242"/>
                    <a:pt x="2484" y="242"/>
                  </a:cubicBezTo>
                  <a:cubicBezTo>
                    <a:pt x="2492" y="248"/>
                    <a:pt x="2492" y="248"/>
                    <a:pt x="2492" y="248"/>
                  </a:cubicBezTo>
                  <a:cubicBezTo>
                    <a:pt x="2498" y="247"/>
                    <a:pt x="2498" y="247"/>
                    <a:pt x="2498" y="247"/>
                  </a:cubicBezTo>
                  <a:cubicBezTo>
                    <a:pt x="2498" y="237"/>
                    <a:pt x="2498" y="237"/>
                    <a:pt x="2498" y="237"/>
                  </a:cubicBezTo>
                  <a:cubicBezTo>
                    <a:pt x="2494" y="218"/>
                    <a:pt x="2494" y="218"/>
                    <a:pt x="2494" y="218"/>
                  </a:cubicBezTo>
                  <a:cubicBezTo>
                    <a:pt x="2498" y="214"/>
                    <a:pt x="2498" y="214"/>
                    <a:pt x="2498" y="214"/>
                  </a:cubicBezTo>
                  <a:cubicBezTo>
                    <a:pt x="2517" y="211"/>
                    <a:pt x="2517" y="211"/>
                    <a:pt x="2517" y="211"/>
                  </a:cubicBezTo>
                  <a:cubicBezTo>
                    <a:pt x="2529" y="213"/>
                    <a:pt x="2529" y="213"/>
                    <a:pt x="2529" y="213"/>
                  </a:cubicBezTo>
                  <a:cubicBezTo>
                    <a:pt x="2549" y="210"/>
                    <a:pt x="2549" y="210"/>
                    <a:pt x="2549" y="210"/>
                  </a:cubicBezTo>
                  <a:cubicBezTo>
                    <a:pt x="2569" y="208"/>
                    <a:pt x="2569" y="208"/>
                    <a:pt x="2569" y="208"/>
                  </a:cubicBezTo>
                  <a:cubicBezTo>
                    <a:pt x="2592" y="199"/>
                    <a:pt x="2592" y="199"/>
                    <a:pt x="2592" y="199"/>
                  </a:cubicBezTo>
                  <a:cubicBezTo>
                    <a:pt x="2607" y="195"/>
                    <a:pt x="2607" y="195"/>
                    <a:pt x="2607" y="195"/>
                  </a:cubicBezTo>
                  <a:cubicBezTo>
                    <a:pt x="2636" y="192"/>
                    <a:pt x="2636" y="192"/>
                    <a:pt x="2636" y="192"/>
                  </a:cubicBezTo>
                  <a:cubicBezTo>
                    <a:pt x="2657" y="196"/>
                    <a:pt x="2657" y="196"/>
                    <a:pt x="2657" y="196"/>
                  </a:cubicBezTo>
                  <a:cubicBezTo>
                    <a:pt x="2673" y="205"/>
                    <a:pt x="2673" y="205"/>
                    <a:pt x="2673" y="205"/>
                  </a:cubicBezTo>
                  <a:cubicBezTo>
                    <a:pt x="2688" y="210"/>
                    <a:pt x="2688" y="210"/>
                    <a:pt x="2688" y="210"/>
                  </a:cubicBezTo>
                  <a:cubicBezTo>
                    <a:pt x="2698" y="214"/>
                    <a:pt x="2698" y="214"/>
                    <a:pt x="2698" y="214"/>
                  </a:cubicBezTo>
                  <a:cubicBezTo>
                    <a:pt x="2714" y="219"/>
                    <a:pt x="2714" y="219"/>
                    <a:pt x="2714" y="219"/>
                  </a:cubicBezTo>
                  <a:cubicBezTo>
                    <a:pt x="2726" y="228"/>
                    <a:pt x="2726" y="228"/>
                    <a:pt x="2726" y="228"/>
                  </a:cubicBezTo>
                  <a:cubicBezTo>
                    <a:pt x="2735" y="231"/>
                    <a:pt x="2735" y="231"/>
                    <a:pt x="2735" y="231"/>
                  </a:cubicBezTo>
                  <a:cubicBezTo>
                    <a:pt x="2744" y="227"/>
                    <a:pt x="2744" y="227"/>
                    <a:pt x="2744" y="227"/>
                  </a:cubicBezTo>
                  <a:cubicBezTo>
                    <a:pt x="2757" y="224"/>
                    <a:pt x="2757" y="224"/>
                    <a:pt x="2757" y="224"/>
                  </a:cubicBezTo>
                  <a:cubicBezTo>
                    <a:pt x="2763" y="228"/>
                    <a:pt x="2763" y="228"/>
                    <a:pt x="2763" y="228"/>
                  </a:cubicBezTo>
                  <a:cubicBezTo>
                    <a:pt x="2769" y="237"/>
                    <a:pt x="2769" y="237"/>
                    <a:pt x="2769" y="237"/>
                  </a:cubicBezTo>
                  <a:cubicBezTo>
                    <a:pt x="2776" y="236"/>
                    <a:pt x="2776" y="236"/>
                    <a:pt x="2776" y="236"/>
                  </a:cubicBezTo>
                  <a:cubicBezTo>
                    <a:pt x="2790" y="224"/>
                    <a:pt x="2790" y="224"/>
                    <a:pt x="2790" y="224"/>
                  </a:cubicBezTo>
                  <a:cubicBezTo>
                    <a:pt x="2801" y="224"/>
                    <a:pt x="2801" y="224"/>
                    <a:pt x="2801" y="224"/>
                  </a:cubicBezTo>
                  <a:cubicBezTo>
                    <a:pt x="2815" y="225"/>
                    <a:pt x="2815" y="225"/>
                    <a:pt x="2815" y="225"/>
                  </a:cubicBezTo>
                  <a:cubicBezTo>
                    <a:pt x="2836" y="213"/>
                    <a:pt x="2836" y="213"/>
                    <a:pt x="2836" y="213"/>
                  </a:cubicBezTo>
                  <a:cubicBezTo>
                    <a:pt x="2848" y="201"/>
                    <a:pt x="2848" y="201"/>
                    <a:pt x="2848" y="201"/>
                  </a:cubicBezTo>
                  <a:cubicBezTo>
                    <a:pt x="2857" y="199"/>
                    <a:pt x="2857" y="199"/>
                    <a:pt x="2857" y="199"/>
                  </a:cubicBezTo>
                  <a:cubicBezTo>
                    <a:pt x="2864" y="202"/>
                    <a:pt x="2864" y="202"/>
                    <a:pt x="2864" y="202"/>
                  </a:cubicBezTo>
                  <a:cubicBezTo>
                    <a:pt x="2874" y="216"/>
                    <a:pt x="2874" y="216"/>
                    <a:pt x="2874" y="216"/>
                  </a:cubicBezTo>
                  <a:cubicBezTo>
                    <a:pt x="2888" y="225"/>
                    <a:pt x="2888" y="225"/>
                    <a:pt x="2888" y="225"/>
                  </a:cubicBezTo>
                  <a:cubicBezTo>
                    <a:pt x="2888" y="230"/>
                    <a:pt x="2888" y="230"/>
                    <a:pt x="2888" y="230"/>
                  </a:cubicBezTo>
                  <a:cubicBezTo>
                    <a:pt x="2880" y="239"/>
                    <a:pt x="2880" y="239"/>
                    <a:pt x="2880" y="239"/>
                  </a:cubicBezTo>
                  <a:cubicBezTo>
                    <a:pt x="2880" y="247"/>
                    <a:pt x="2880" y="247"/>
                    <a:pt x="2880" y="247"/>
                  </a:cubicBezTo>
                  <a:cubicBezTo>
                    <a:pt x="2888" y="251"/>
                    <a:pt x="2888" y="251"/>
                    <a:pt x="2888" y="251"/>
                  </a:cubicBezTo>
                  <a:cubicBezTo>
                    <a:pt x="2891" y="257"/>
                    <a:pt x="2891" y="257"/>
                    <a:pt x="2891" y="257"/>
                  </a:cubicBezTo>
                  <a:cubicBezTo>
                    <a:pt x="2891" y="268"/>
                    <a:pt x="2891" y="268"/>
                    <a:pt x="2891" y="268"/>
                  </a:cubicBezTo>
                  <a:cubicBezTo>
                    <a:pt x="2870" y="286"/>
                    <a:pt x="2870" y="286"/>
                    <a:pt x="2870" y="286"/>
                  </a:cubicBezTo>
                  <a:cubicBezTo>
                    <a:pt x="2845" y="294"/>
                    <a:pt x="2845" y="294"/>
                    <a:pt x="2845" y="294"/>
                  </a:cubicBezTo>
                  <a:cubicBezTo>
                    <a:pt x="2833" y="291"/>
                    <a:pt x="2833" y="291"/>
                    <a:pt x="2833" y="291"/>
                  </a:cubicBezTo>
                  <a:cubicBezTo>
                    <a:pt x="2819" y="283"/>
                    <a:pt x="2819" y="283"/>
                    <a:pt x="2819" y="283"/>
                  </a:cubicBezTo>
                  <a:cubicBezTo>
                    <a:pt x="2812" y="273"/>
                    <a:pt x="2812" y="273"/>
                    <a:pt x="2812" y="273"/>
                  </a:cubicBezTo>
                  <a:cubicBezTo>
                    <a:pt x="2806" y="277"/>
                    <a:pt x="2806" y="277"/>
                    <a:pt x="2806" y="277"/>
                  </a:cubicBezTo>
                  <a:cubicBezTo>
                    <a:pt x="2807" y="288"/>
                    <a:pt x="2807" y="288"/>
                    <a:pt x="2807" y="288"/>
                  </a:cubicBezTo>
                  <a:cubicBezTo>
                    <a:pt x="2821" y="300"/>
                    <a:pt x="2821" y="300"/>
                    <a:pt x="2821" y="300"/>
                  </a:cubicBezTo>
                  <a:cubicBezTo>
                    <a:pt x="2822" y="306"/>
                    <a:pt x="2822" y="306"/>
                    <a:pt x="2822" y="306"/>
                  </a:cubicBezTo>
                  <a:cubicBezTo>
                    <a:pt x="2819" y="309"/>
                    <a:pt x="2819" y="309"/>
                    <a:pt x="2819" y="309"/>
                  </a:cubicBezTo>
                  <a:cubicBezTo>
                    <a:pt x="2804" y="305"/>
                    <a:pt x="2804" y="305"/>
                    <a:pt x="2804" y="305"/>
                  </a:cubicBezTo>
                  <a:cubicBezTo>
                    <a:pt x="2796" y="296"/>
                    <a:pt x="2796" y="296"/>
                    <a:pt x="2796" y="296"/>
                  </a:cubicBezTo>
                  <a:cubicBezTo>
                    <a:pt x="2787" y="297"/>
                    <a:pt x="2787" y="297"/>
                    <a:pt x="2787" y="297"/>
                  </a:cubicBezTo>
                  <a:cubicBezTo>
                    <a:pt x="2787" y="306"/>
                    <a:pt x="2787" y="306"/>
                    <a:pt x="2787" y="306"/>
                  </a:cubicBezTo>
                  <a:cubicBezTo>
                    <a:pt x="2793" y="315"/>
                    <a:pt x="2793" y="315"/>
                    <a:pt x="2793" y="315"/>
                  </a:cubicBezTo>
                  <a:cubicBezTo>
                    <a:pt x="2806" y="320"/>
                    <a:pt x="2806" y="320"/>
                    <a:pt x="2806" y="320"/>
                  </a:cubicBezTo>
                  <a:cubicBezTo>
                    <a:pt x="2821" y="321"/>
                    <a:pt x="2821" y="321"/>
                    <a:pt x="2821" y="321"/>
                  </a:cubicBezTo>
                  <a:cubicBezTo>
                    <a:pt x="2838" y="329"/>
                    <a:pt x="2838" y="329"/>
                    <a:pt x="2838" y="329"/>
                  </a:cubicBezTo>
                  <a:cubicBezTo>
                    <a:pt x="2850" y="328"/>
                    <a:pt x="2850" y="328"/>
                    <a:pt x="2850" y="328"/>
                  </a:cubicBezTo>
                  <a:cubicBezTo>
                    <a:pt x="2873" y="315"/>
                    <a:pt x="2873" y="315"/>
                    <a:pt x="2873" y="315"/>
                  </a:cubicBezTo>
                  <a:cubicBezTo>
                    <a:pt x="2882" y="315"/>
                    <a:pt x="2882" y="315"/>
                    <a:pt x="2882" y="315"/>
                  </a:cubicBezTo>
                  <a:cubicBezTo>
                    <a:pt x="2888" y="321"/>
                    <a:pt x="2888" y="321"/>
                    <a:pt x="2888" y="321"/>
                  </a:cubicBezTo>
                  <a:cubicBezTo>
                    <a:pt x="2890" y="315"/>
                    <a:pt x="2890" y="315"/>
                    <a:pt x="2890" y="315"/>
                  </a:cubicBezTo>
                  <a:cubicBezTo>
                    <a:pt x="2890" y="305"/>
                    <a:pt x="2890" y="305"/>
                    <a:pt x="2890" y="305"/>
                  </a:cubicBezTo>
                  <a:cubicBezTo>
                    <a:pt x="2902" y="303"/>
                    <a:pt x="2902" y="303"/>
                    <a:pt x="2902" y="303"/>
                  </a:cubicBezTo>
                  <a:cubicBezTo>
                    <a:pt x="2935" y="303"/>
                    <a:pt x="2935" y="303"/>
                    <a:pt x="2935" y="303"/>
                  </a:cubicBezTo>
                  <a:cubicBezTo>
                    <a:pt x="2945" y="309"/>
                    <a:pt x="2945" y="309"/>
                    <a:pt x="2945" y="309"/>
                  </a:cubicBezTo>
                  <a:cubicBezTo>
                    <a:pt x="2946" y="318"/>
                    <a:pt x="2946" y="318"/>
                    <a:pt x="2946" y="318"/>
                  </a:cubicBezTo>
                  <a:cubicBezTo>
                    <a:pt x="2954" y="323"/>
                    <a:pt x="2954" y="323"/>
                    <a:pt x="2954" y="323"/>
                  </a:cubicBezTo>
                  <a:cubicBezTo>
                    <a:pt x="2963" y="321"/>
                    <a:pt x="2963" y="321"/>
                    <a:pt x="2963" y="321"/>
                  </a:cubicBezTo>
                  <a:cubicBezTo>
                    <a:pt x="2968" y="315"/>
                    <a:pt x="2968" y="315"/>
                    <a:pt x="2968" y="315"/>
                  </a:cubicBezTo>
                  <a:cubicBezTo>
                    <a:pt x="2975" y="320"/>
                    <a:pt x="2975" y="320"/>
                    <a:pt x="2975" y="320"/>
                  </a:cubicBezTo>
                  <a:cubicBezTo>
                    <a:pt x="2980" y="331"/>
                    <a:pt x="2980" y="331"/>
                    <a:pt x="2980" y="331"/>
                  </a:cubicBezTo>
                  <a:cubicBezTo>
                    <a:pt x="2989" y="340"/>
                    <a:pt x="2989" y="340"/>
                    <a:pt x="2989" y="340"/>
                  </a:cubicBezTo>
                  <a:cubicBezTo>
                    <a:pt x="3010" y="343"/>
                    <a:pt x="3010" y="343"/>
                    <a:pt x="3010" y="343"/>
                  </a:cubicBezTo>
                  <a:cubicBezTo>
                    <a:pt x="3020" y="351"/>
                    <a:pt x="3020" y="351"/>
                    <a:pt x="3020" y="351"/>
                  </a:cubicBezTo>
                  <a:cubicBezTo>
                    <a:pt x="3021" y="360"/>
                    <a:pt x="3021" y="360"/>
                    <a:pt x="3021" y="360"/>
                  </a:cubicBezTo>
                  <a:cubicBezTo>
                    <a:pt x="3036" y="373"/>
                    <a:pt x="3036" y="373"/>
                    <a:pt x="3036" y="373"/>
                  </a:cubicBezTo>
                  <a:cubicBezTo>
                    <a:pt x="3056" y="381"/>
                    <a:pt x="3056" y="381"/>
                    <a:pt x="3056" y="381"/>
                  </a:cubicBezTo>
                  <a:cubicBezTo>
                    <a:pt x="3071" y="393"/>
                    <a:pt x="3071" y="393"/>
                    <a:pt x="3071" y="393"/>
                  </a:cubicBezTo>
                  <a:cubicBezTo>
                    <a:pt x="3073" y="401"/>
                    <a:pt x="3073" y="401"/>
                    <a:pt x="3073" y="401"/>
                  </a:cubicBezTo>
                  <a:cubicBezTo>
                    <a:pt x="3073" y="416"/>
                    <a:pt x="3073" y="416"/>
                    <a:pt x="3073" y="416"/>
                  </a:cubicBezTo>
                  <a:cubicBezTo>
                    <a:pt x="3067" y="421"/>
                    <a:pt x="3067" y="421"/>
                    <a:pt x="3067" y="421"/>
                  </a:cubicBezTo>
                  <a:cubicBezTo>
                    <a:pt x="3065" y="428"/>
                    <a:pt x="3065" y="428"/>
                    <a:pt x="3065" y="428"/>
                  </a:cubicBezTo>
                  <a:cubicBezTo>
                    <a:pt x="3065" y="441"/>
                    <a:pt x="3065" y="441"/>
                    <a:pt x="3065" y="441"/>
                  </a:cubicBezTo>
                  <a:cubicBezTo>
                    <a:pt x="3056" y="445"/>
                    <a:pt x="3056" y="445"/>
                    <a:pt x="3056" y="445"/>
                  </a:cubicBezTo>
                  <a:cubicBezTo>
                    <a:pt x="3041" y="456"/>
                    <a:pt x="3041" y="456"/>
                    <a:pt x="3041" y="456"/>
                  </a:cubicBezTo>
                  <a:cubicBezTo>
                    <a:pt x="3029" y="459"/>
                    <a:pt x="3029" y="459"/>
                    <a:pt x="3029" y="459"/>
                  </a:cubicBezTo>
                  <a:cubicBezTo>
                    <a:pt x="3023" y="456"/>
                    <a:pt x="3023" y="456"/>
                    <a:pt x="3023" y="456"/>
                  </a:cubicBezTo>
                  <a:cubicBezTo>
                    <a:pt x="3016" y="459"/>
                    <a:pt x="3016" y="459"/>
                    <a:pt x="3016" y="459"/>
                  </a:cubicBezTo>
                  <a:cubicBezTo>
                    <a:pt x="3016" y="468"/>
                    <a:pt x="3016" y="468"/>
                    <a:pt x="3016" y="468"/>
                  </a:cubicBezTo>
                  <a:cubicBezTo>
                    <a:pt x="3012" y="473"/>
                    <a:pt x="3012" y="473"/>
                    <a:pt x="3012" y="473"/>
                  </a:cubicBezTo>
                  <a:cubicBezTo>
                    <a:pt x="2998" y="482"/>
                    <a:pt x="2998" y="482"/>
                    <a:pt x="2998" y="482"/>
                  </a:cubicBezTo>
                  <a:cubicBezTo>
                    <a:pt x="2971" y="494"/>
                    <a:pt x="2971" y="494"/>
                    <a:pt x="2971" y="494"/>
                  </a:cubicBezTo>
                  <a:cubicBezTo>
                    <a:pt x="2949" y="496"/>
                    <a:pt x="2949" y="496"/>
                    <a:pt x="2949" y="496"/>
                  </a:cubicBezTo>
                  <a:cubicBezTo>
                    <a:pt x="2943" y="499"/>
                    <a:pt x="2943" y="499"/>
                    <a:pt x="2943" y="499"/>
                  </a:cubicBezTo>
                  <a:cubicBezTo>
                    <a:pt x="2931" y="499"/>
                    <a:pt x="2931" y="499"/>
                    <a:pt x="2931" y="499"/>
                  </a:cubicBezTo>
                  <a:cubicBezTo>
                    <a:pt x="2923" y="490"/>
                    <a:pt x="2923" y="490"/>
                    <a:pt x="2923" y="490"/>
                  </a:cubicBezTo>
                  <a:cubicBezTo>
                    <a:pt x="2917" y="484"/>
                    <a:pt x="2917" y="484"/>
                    <a:pt x="2917" y="484"/>
                  </a:cubicBezTo>
                  <a:cubicBezTo>
                    <a:pt x="2912" y="485"/>
                    <a:pt x="2912" y="485"/>
                    <a:pt x="2912" y="485"/>
                  </a:cubicBezTo>
                  <a:cubicBezTo>
                    <a:pt x="2912" y="494"/>
                    <a:pt x="2912" y="494"/>
                    <a:pt x="2912" y="494"/>
                  </a:cubicBezTo>
                  <a:cubicBezTo>
                    <a:pt x="2920" y="499"/>
                    <a:pt x="2920" y="499"/>
                    <a:pt x="2920" y="499"/>
                  </a:cubicBezTo>
                  <a:cubicBezTo>
                    <a:pt x="2919" y="505"/>
                    <a:pt x="2919" y="505"/>
                    <a:pt x="2919" y="505"/>
                  </a:cubicBezTo>
                  <a:cubicBezTo>
                    <a:pt x="2903" y="505"/>
                    <a:pt x="2903" y="505"/>
                    <a:pt x="2903" y="505"/>
                  </a:cubicBezTo>
                  <a:cubicBezTo>
                    <a:pt x="2890" y="500"/>
                    <a:pt x="2890" y="500"/>
                    <a:pt x="2890" y="500"/>
                  </a:cubicBezTo>
                  <a:cubicBezTo>
                    <a:pt x="2877" y="508"/>
                    <a:pt x="2877" y="508"/>
                    <a:pt x="2877" y="508"/>
                  </a:cubicBezTo>
                  <a:cubicBezTo>
                    <a:pt x="2870" y="508"/>
                    <a:pt x="2870" y="508"/>
                    <a:pt x="2870" y="508"/>
                  </a:cubicBezTo>
                  <a:cubicBezTo>
                    <a:pt x="2861" y="500"/>
                    <a:pt x="2861" y="500"/>
                    <a:pt x="2861" y="500"/>
                  </a:cubicBezTo>
                  <a:cubicBezTo>
                    <a:pt x="2845" y="500"/>
                    <a:pt x="2845" y="500"/>
                    <a:pt x="2845" y="500"/>
                  </a:cubicBezTo>
                  <a:cubicBezTo>
                    <a:pt x="2835" y="508"/>
                    <a:pt x="2835" y="508"/>
                    <a:pt x="2835" y="508"/>
                  </a:cubicBezTo>
                  <a:cubicBezTo>
                    <a:pt x="2813" y="517"/>
                    <a:pt x="2813" y="517"/>
                    <a:pt x="2813" y="517"/>
                  </a:cubicBezTo>
                  <a:cubicBezTo>
                    <a:pt x="2801" y="517"/>
                    <a:pt x="2801" y="517"/>
                    <a:pt x="2801" y="517"/>
                  </a:cubicBezTo>
                  <a:cubicBezTo>
                    <a:pt x="2793" y="511"/>
                    <a:pt x="2793" y="511"/>
                    <a:pt x="2793" y="511"/>
                  </a:cubicBezTo>
                  <a:cubicBezTo>
                    <a:pt x="2781" y="513"/>
                    <a:pt x="2781" y="513"/>
                    <a:pt x="2781" y="513"/>
                  </a:cubicBezTo>
                  <a:cubicBezTo>
                    <a:pt x="2769" y="506"/>
                    <a:pt x="2769" y="506"/>
                    <a:pt x="2769" y="506"/>
                  </a:cubicBezTo>
                  <a:cubicBezTo>
                    <a:pt x="2758" y="506"/>
                    <a:pt x="2758" y="506"/>
                    <a:pt x="2758" y="506"/>
                  </a:cubicBezTo>
                  <a:cubicBezTo>
                    <a:pt x="2750" y="511"/>
                    <a:pt x="2750" y="511"/>
                    <a:pt x="2750" y="511"/>
                  </a:cubicBezTo>
                  <a:cubicBezTo>
                    <a:pt x="2735" y="514"/>
                    <a:pt x="2735" y="514"/>
                    <a:pt x="2735" y="514"/>
                  </a:cubicBezTo>
                  <a:cubicBezTo>
                    <a:pt x="2725" y="511"/>
                    <a:pt x="2725" y="511"/>
                    <a:pt x="2725" y="511"/>
                  </a:cubicBezTo>
                  <a:cubicBezTo>
                    <a:pt x="2705" y="497"/>
                    <a:pt x="2705" y="497"/>
                    <a:pt x="2705" y="497"/>
                  </a:cubicBezTo>
                  <a:cubicBezTo>
                    <a:pt x="2697" y="497"/>
                    <a:pt x="2697" y="497"/>
                    <a:pt x="2697" y="497"/>
                  </a:cubicBezTo>
                  <a:cubicBezTo>
                    <a:pt x="2692" y="494"/>
                    <a:pt x="2692" y="494"/>
                    <a:pt x="2692" y="494"/>
                  </a:cubicBezTo>
                  <a:cubicBezTo>
                    <a:pt x="2671" y="494"/>
                    <a:pt x="2671" y="494"/>
                    <a:pt x="2671" y="494"/>
                  </a:cubicBezTo>
                  <a:cubicBezTo>
                    <a:pt x="2659" y="488"/>
                    <a:pt x="2659" y="488"/>
                    <a:pt x="2659" y="488"/>
                  </a:cubicBezTo>
                  <a:cubicBezTo>
                    <a:pt x="2648" y="485"/>
                    <a:pt x="2648" y="485"/>
                    <a:pt x="2648" y="485"/>
                  </a:cubicBezTo>
                  <a:cubicBezTo>
                    <a:pt x="2633" y="490"/>
                    <a:pt x="2633" y="490"/>
                    <a:pt x="2633" y="490"/>
                  </a:cubicBezTo>
                  <a:cubicBezTo>
                    <a:pt x="2619" y="488"/>
                    <a:pt x="2619" y="488"/>
                    <a:pt x="2619" y="488"/>
                  </a:cubicBezTo>
                  <a:cubicBezTo>
                    <a:pt x="2605" y="484"/>
                    <a:pt x="2605" y="484"/>
                    <a:pt x="2605" y="484"/>
                  </a:cubicBezTo>
                  <a:cubicBezTo>
                    <a:pt x="2595" y="485"/>
                    <a:pt x="2595" y="485"/>
                    <a:pt x="2595" y="485"/>
                  </a:cubicBezTo>
                  <a:cubicBezTo>
                    <a:pt x="2585" y="494"/>
                    <a:pt x="2585" y="494"/>
                    <a:pt x="2585" y="494"/>
                  </a:cubicBezTo>
                  <a:cubicBezTo>
                    <a:pt x="2573" y="499"/>
                    <a:pt x="2573" y="499"/>
                    <a:pt x="2573" y="499"/>
                  </a:cubicBezTo>
                  <a:cubicBezTo>
                    <a:pt x="2555" y="496"/>
                    <a:pt x="2555" y="496"/>
                    <a:pt x="2555" y="496"/>
                  </a:cubicBezTo>
                  <a:cubicBezTo>
                    <a:pt x="2541" y="503"/>
                    <a:pt x="2541" y="503"/>
                    <a:pt x="2541" y="503"/>
                  </a:cubicBezTo>
                  <a:cubicBezTo>
                    <a:pt x="2540" y="508"/>
                    <a:pt x="2540" y="508"/>
                    <a:pt x="2540" y="508"/>
                  </a:cubicBezTo>
                  <a:cubicBezTo>
                    <a:pt x="2533" y="510"/>
                    <a:pt x="2533" y="510"/>
                    <a:pt x="2533" y="510"/>
                  </a:cubicBezTo>
                  <a:cubicBezTo>
                    <a:pt x="2532" y="494"/>
                    <a:pt x="2532" y="494"/>
                    <a:pt x="2532" y="494"/>
                  </a:cubicBezTo>
                  <a:cubicBezTo>
                    <a:pt x="2523" y="491"/>
                    <a:pt x="2523" y="491"/>
                    <a:pt x="2523" y="491"/>
                  </a:cubicBezTo>
                  <a:cubicBezTo>
                    <a:pt x="2511" y="491"/>
                    <a:pt x="2511" y="491"/>
                    <a:pt x="2511" y="491"/>
                  </a:cubicBezTo>
                  <a:cubicBezTo>
                    <a:pt x="2506" y="488"/>
                    <a:pt x="2506" y="488"/>
                    <a:pt x="2506" y="488"/>
                  </a:cubicBezTo>
                  <a:cubicBezTo>
                    <a:pt x="2495" y="488"/>
                    <a:pt x="2495" y="488"/>
                    <a:pt x="2495" y="488"/>
                  </a:cubicBezTo>
                  <a:cubicBezTo>
                    <a:pt x="2492" y="494"/>
                    <a:pt x="2492" y="494"/>
                    <a:pt x="2492" y="494"/>
                  </a:cubicBezTo>
                  <a:cubicBezTo>
                    <a:pt x="2498" y="494"/>
                    <a:pt x="2498" y="494"/>
                    <a:pt x="2498" y="494"/>
                  </a:cubicBezTo>
                  <a:cubicBezTo>
                    <a:pt x="2515" y="496"/>
                    <a:pt x="2515" y="496"/>
                    <a:pt x="2515" y="496"/>
                  </a:cubicBezTo>
                  <a:cubicBezTo>
                    <a:pt x="2521" y="500"/>
                    <a:pt x="2521" y="500"/>
                    <a:pt x="2521" y="500"/>
                  </a:cubicBezTo>
                  <a:cubicBezTo>
                    <a:pt x="2526" y="510"/>
                    <a:pt x="2526" y="510"/>
                    <a:pt x="2526" y="510"/>
                  </a:cubicBezTo>
                  <a:cubicBezTo>
                    <a:pt x="2521" y="519"/>
                    <a:pt x="2521" y="519"/>
                    <a:pt x="2521" y="519"/>
                  </a:cubicBezTo>
                  <a:cubicBezTo>
                    <a:pt x="2511" y="525"/>
                    <a:pt x="2511" y="525"/>
                    <a:pt x="2511" y="525"/>
                  </a:cubicBezTo>
                  <a:cubicBezTo>
                    <a:pt x="2503" y="523"/>
                    <a:pt x="2503" y="523"/>
                    <a:pt x="2503" y="523"/>
                  </a:cubicBezTo>
                  <a:cubicBezTo>
                    <a:pt x="2491" y="525"/>
                    <a:pt x="2491" y="525"/>
                    <a:pt x="2491" y="525"/>
                  </a:cubicBezTo>
                  <a:cubicBezTo>
                    <a:pt x="2478" y="532"/>
                    <a:pt x="2478" y="532"/>
                    <a:pt x="2478" y="532"/>
                  </a:cubicBezTo>
                  <a:cubicBezTo>
                    <a:pt x="2463" y="539"/>
                    <a:pt x="2463" y="539"/>
                    <a:pt x="2463" y="539"/>
                  </a:cubicBezTo>
                  <a:cubicBezTo>
                    <a:pt x="2440" y="542"/>
                    <a:pt x="2440" y="542"/>
                    <a:pt x="2440" y="542"/>
                  </a:cubicBezTo>
                  <a:cubicBezTo>
                    <a:pt x="2429" y="546"/>
                    <a:pt x="2429" y="546"/>
                    <a:pt x="2429" y="546"/>
                  </a:cubicBezTo>
                  <a:cubicBezTo>
                    <a:pt x="2423" y="554"/>
                    <a:pt x="2423" y="554"/>
                    <a:pt x="2423" y="554"/>
                  </a:cubicBezTo>
                  <a:cubicBezTo>
                    <a:pt x="2413" y="557"/>
                    <a:pt x="2413" y="557"/>
                    <a:pt x="2413" y="557"/>
                  </a:cubicBezTo>
                  <a:cubicBezTo>
                    <a:pt x="2397" y="557"/>
                    <a:pt x="2397" y="557"/>
                    <a:pt x="2397" y="557"/>
                  </a:cubicBezTo>
                  <a:cubicBezTo>
                    <a:pt x="2381" y="566"/>
                    <a:pt x="2381" y="566"/>
                    <a:pt x="2381" y="566"/>
                  </a:cubicBezTo>
                  <a:cubicBezTo>
                    <a:pt x="2370" y="568"/>
                    <a:pt x="2370" y="568"/>
                    <a:pt x="2370" y="568"/>
                  </a:cubicBezTo>
                  <a:cubicBezTo>
                    <a:pt x="2362" y="577"/>
                    <a:pt x="2362" y="577"/>
                    <a:pt x="2362" y="577"/>
                  </a:cubicBezTo>
                  <a:cubicBezTo>
                    <a:pt x="2362" y="589"/>
                    <a:pt x="2362" y="589"/>
                    <a:pt x="2362" y="589"/>
                  </a:cubicBezTo>
                  <a:cubicBezTo>
                    <a:pt x="2370" y="598"/>
                    <a:pt x="2370" y="598"/>
                    <a:pt x="2370" y="598"/>
                  </a:cubicBezTo>
                  <a:cubicBezTo>
                    <a:pt x="2371" y="607"/>
                    <a:pt x="2371" y="607"/>
                    <a:pt x="2371" y="607"/>
                  </a:cubicBezTo>
                  <a:cubicBezTo>
                    <a:pt x="2371" y="620"/>
                    <a:pt x="2371" y="620"/>
                    <a:pt x="2371" y="620"/>
                  </a:cubicBezTo>
                  <a:cubicBezTo>
                    <a:pt x="2379" y="630"/>
                    <a:pt x="2379" y="630"/>
                    <a:pt x="2379" y="630"/>
                  </a:cubicBezTo>
                  <a:cubicBezTo>
                    <a:pt x="2387" y="630"/>
                    <a:pt x="2387" y="630"/>
                    <a:pt x="2387" y="630"/>
                  </a:cubicBezTo>
                  <a:cubicBezTo>
                    <a:pt x="2393" y="621"/>
                    <a:pt x="2393" y="621"/>
                    <a:pt x="2393" y="621"/>
                  </a:cubicBezTo>
                  <a:cubicBezTo>
                    <a:pt x="2396" y="609"/>
                    <a:pt x="2396" y="609"/>
                    <a:pt x="2396" y="609"/>
                  </a:cubicBezTo>
                  <a:cubicBezTo>
                    <a:pt x="2405" y="600"/>
                    <a:pt x="2405" y="600"/>
                    <a:pt x="2405" y="600"/>
                  </a:cubicBezTo>
                  <a:cubicBezTo>
                    <a:pt x="2419" y="597"/>
                    <a:pt x="2419" y="597"/>
                    <a:pt x="2419" y="597"/>
                  </a:cubicBezTo>
                  <a:cubicBezTo>
                    <a:pt x="2429" y="591"/>
                    <a:pt x="2429" y="591"/>
                    <a:pt x="2429" y="591"/>
                  </a:cubicBezTo>
                  <a:cubicBezTo>
                    <a:pt x="2445" y="589"/>
                    <a:pt x="2445" y="589"/>
                    <a:pt x="2445" y="589"/>
                  </a:cubicBezTo>
                  <a:cubicBezTo>
                    <a:pt x="2457" y="589"/>
                    <a:pt x="2457" y="589"/>
                    <a:pt x="2457" y="589"/>
                  </a:cubicBezTo>
                  <a:cubicBezTo>
                    <a:pt x="2463" y="581"/>
                    <a:pt x="2463" y="581"/>
                    <a:pt x="2463" y="581"/>
                  </a:cubicBezTo>
                  <a:cubicBezTo>
                    <a:pt x="2474" y="572"/>
                    <a:pt x="2474" y="572"/>
                    <a:pt x="2474" y="572"/>
                  </a:cubicBezTo>
                  <a:cubicBezTo>
                    <a:pt x="2494" y="566"/>
                    <a:pt x="2494" y="566"/>
                    <a:pt x="2494" y="566"/>
                  </a:cubicBezTo>
                  <a:cubicBezTo>
                    <a:pt x="2527" y="554"/>
                    <a:pt x="2527" y="554"/>
                    <a:pt x="2527" y="554"/>
                  </a:cubicBezTo>
                  <a:cubicBezTo>
                    <a:pt x="2538" y="555"/>
                    <a:pt x="2538" y="555"/>
                    <a:pt x="2538" y="555"/>
                  </a:cubicBezTo>
                  <a:cubicBezTo>
                    <a:pt x="2538" y="558"/>
                    <a:pt x="2538" y="558"/>
                    <a:pt x="2538" y="558"/>
                  </a:cubicBezTo>
                  <a:cubicBezTo>
                    <a:pt x="2536" y="571"/>
                    <a:pt x="2536" y="571"/>
                    <a:pt x="2536" y="571"/>
                  </a:cubicBezTo>
                  <a:cubicBezTo>
                    <a:pt x="2540" y="571"/>
                    <a:pt x="2540" y="571"/>
                    <a:pt x="2540" y="571"/>
                  </a:cubicBezTo>
                  <a:cubicBezTo>
                    <a:pt x="2552" y="561"/>
                    <a:pt x="2552" y="561"/>
                    <a:pt x="2552" y="561"/>
                  </a:cubicBezTo>
                  <a:cubicBezTo>
                    <a:pt x="2553" y="549"/>
                    <a:pt x="2553" y="549"/>
                    <a:pt x="2553" y="549"/>
                  </a:cubicBezTo>
                  <a:cubicBezTo>
                    <a:pt x="2562" y="534"/>
                    <a:pt x="2562" y="534"/>
                    <a:pt x="2562" y="534"/>
                  </a:cubicBezTo>
                  <a:cubicBezTo>
                    <a:pt x="2572" y="532"/>
                    <a:pt x="2572" y="532"/>
                    <a:pt x="2572" y="532"/>
                  </a:cubicBezTo>
                  <a:cubicBezTo>
                    <a:pt x="2587" y="536"/>
                    <a:pt x="2587" y="536"/>
                    <a:pt x="2587" y="536"/>
                  </a:cubicBezTo>
                  <a:cubicBezTo>
                    <a:pt x="2596" y="539"/>
                    <a:pt x="2596" y="539"/>
                    <a:pt x="2596" y="539"/>
                  </a:cubicBezTo>
                  <a:cubicBezTo>
                    <a:pt x="2613" y="536"/>
                    <a:pt x="2613" y="536"/>
                    <a:pt x="2613" y="536"/>
                  </a:cubicBezTo>
                  <a:cubicBezTo>
                    <a:pt x="2634" y="536"/>
                    <a:pt x="2634" y="536"/>
                    <a:pt x="2634" y="536"/>
                  </a:cubicBezTo>
                  <a:cubicBezTo>
                    <a:pt x="2648" y="543"/>
                    <a:pt x="2648" y="543"/>
                    <a:pt x="2648" y="543"/>
                  </a:cubicBezTo>
                  <a:cubicBezTo>
                    <a:pt x="2666" y="545"/>
                    <a:pt x="2666" y="545"/>
                    <a:pt x="2666" y="545"/>
                  </a:cubicBezTo>
                  <a:cubicBezTo>
                    <a:pt x="2702" y="542"/>
                    <a:pt x="2702" y="542"/>
                    <a:pt x="2702" y="542"/>
                  </a:cubicBezTo>
                  <a:cubicBezTo>
                    <a:pt x="2714" y="545"/>
                    <a:pt x="2714" y="545"/>
                    <a:pt x="2714" y="545"/>
                  </a:cubicBezTo>
                  <a:cubicBezTo>
                    <a:pt x="2731" y="552"/>
                    <a:pt x="2731" y="552"/>
                    <a:pt x="2731" y="552"/>
                  </a:cubicBezTo>
                  <a:cubicBezTo>
                    <a:pt x="2755" y="558"/>
                    <a:pt x="2755" y="558"/>
                    <a:pt x="2755" y="558"/>
                  </a:cubicBezTo>
                  <a:cubicBezTo>
                    <a:pt x="2786" y="560"/>
                    <a:pt x="2786" y="560"/>
                    <a:pt x="2786" y="560"/>
                  </a:cubicBezTo>
                  <a:cubicBezTo>
                    <a:pt x="2799" y="558"/>
                    <a:pt x="2799" y="558"/>
                    <a:pt x="2799" y="558"/>
                  </a:cubicBezTo>
                  <a:cubicBezTo>
                    <a:pt x="2801" y="568"/>
                    <a:pt x="2801" y="568"/>
                    <a:pt x="2801" y="568"/>
                  </a:cubicBezTo>
                  <a:cubicBezTo>
                    <a:pt x="2806" y="574"/>
                    <a:pt x="2806" y="574"/>
                    <a:pt x="2806" y="574"/>
                  </a:cubicBezTo>
                  <a:cubicBezTo>
                    <a:pt x="2804" y="581"/>
                    <a:pt x="2804" y="581"/>
                    <a:pt x="2804" y="581"/>
                  </a:cubicBezTo>
                  <a:cubicBezTo>
                    <a:pt x="2793" y="589"/>
                    <a:pt x="2793" y="589"/>
                    <a:pt x="2793" y="589"/>
                  </a:cubicBezTo>
                  <a:cubicBezTo>
                    <a:pt x="2790" y="601"/>
                    <a:pt x="2790" y="601"/>
                    <a:pt x="2790" y="601"/>
                  </a:cubicBezTo>
                  <a:cubicBezTo>
                    <a:pt x="2783" y="618"/>
                    <a:pt x="2783" y="618"/>
                    <a:pt x="2783" y="618"/>
                  </a:cubicBezTo>
                  <a:cubicBezTo>
                    <a:pt x="2773" y="621"/>
                    <a:pt x="2773" y="621"/>
                    <a:pt x="2773" y="621"/>
                  </a:cubicBezTo>
                  <a:cubicBezTo>
                    <a:pt x="2734" y="626"/>
                    <a:pt x="2734" y="626"/>
                    <a:pt x="2734" y="626"/>
                  </a:cubicBezTo>
                  <a:cubicBezTo>
                    <a:pt x="2717" y="633"/>
                    <a:pt x="2717" y="633"/>
                    <a:pt x="2717" y="633"/>
                  </a:cubicBezTo>
                  <a:cubicBezTo>
                    <a:pt x="2709" y="635"/>
                    <a:pt x="2709" y="635"/>
                    <a:pt x="2709" y="635"/>
                  </a:cubicBezTo>
                  <a:cubicBezTo>
                    <a:pt x="2703" y="632"/>
                    <a:pt x="2703" y="632"/>
                    <a:pt x="2703" y="632"/>
                  </a:cubicBezTo>
                  <a:cubicBezTo>
                    <a:pt x="2698" y="632"/>
                    <a:pt x="2698" y="632"/>
                    <a:pt x="2698" y="632"/>
                  </a:cubicBezTo>
                  <a:cubicBezTo>
                    <a:pt x="2694" y="644"/>
                    <a:pt x="2694" y="644"/>
                    <a:pt x="2694" y="644"/>
                  </a:cubicBezTo>
                  <a:cubicBezTo>
                    <a:pt x="2695" y="655"/>
                    <a:pt x="2695" y="655"/>
                    <a:pt x="2695" y="655"/>
                  </a:cubicBezTo>
                  <a:cubicBezTo>
                    <a:pt x="2691" y="667"/>
                    <a:pt x="2691" y="667"/>
                    <a:pt x="2691" y="667"/>
                  </a:cubicBezTo>
                  <a:cubicBezTo>
                    <a:pt x="2692" y="676"/>
                    <a:pt x="2692" y="676"/>
                    <a:pt x="2692" y="676"/>
                  </a:cubicBezTo>
                  <a:cubicBezTo>
                    <a:pt x="2698" y="678"/>
                    <a:pt x="2698" y="678"/>
                    <a:pt x="2698" y="678"/>
                  </a:cubicBezTo>
                  <a:cubicBezTo>
                    <a:pt x="2717" y="672"/>
                    <a:pt x="2717" y="672"/>
                    <a:pt x="2717" y="672"/>
                  </a:cubicBezTo>
                  <a:cubicBezTo>
                    <a:pt x="2740" y="665"/>
                    <a:pt x="2740" y="665"/>
                    <a:pt x="2740" y="665"/>
                  </a:cubicBezTo>
                  <a:cubicBezTo>
                    <a:pt x="2755" y="659"/>
                    <a:pt x="2755" y="659"/>
                    <a:pt x="2755" y="659"/>
                  </a:cubicBezTo>
                  <a:cubicBezTo>
                    <a:pt x="2755" y="659"/>
                    <a:pt x="2781" y="658"/>
                    <a:pt x="2783" y="658"/>
                  </a:cubicBezTo>
                  <a:cubicBezTo>
                    <a:pt x="2784" y="659"/>
                    <a:pt x="2810" y="669"/>
                    <a:pt x="2810" y="669"/>
                  </a:cubicBezTo>
                  <a:cubicBezTo>
                    <a:pt x="2819" y="669"/>
                    <a:pt x="2819" y="669"/>
                    <a:pt x="2819" y="669"/>
                  </a:cubicBezTo>
                  <a:cubicBezTo>
                    <a:pt x="2831" y="676"/>
                    <a:pt x="2831" y="676"/>
                    <a:pt x="2831" y="676"/>
                  </a:cubicBezTo>
                  <a:cubicBezTo>
                    <a:pt x="2838" y="670"/>
                    <a:pt x="2838" y="670"/>
                    <a:pt x="2838" y="670"/>
                  </a:cubicBezTo>
                  <a:cubicBezTo>
                    <a:pt x="2844" y="662"/>
                    <a:pt x="2844" y="662"/>
                    <a:pt x="2844" y="662"/>
                  </a:cubicBezTo>
                  <a:cubicBezTo>
                    <a:pt x="2848" y="661"/>
                    <a:pt x="2848" y="661"/>
                    <a:pt x="2848" y="661"/>
                  </a:cubicBezTo>
                  <a:cubicBezTo>
                    <a:pt x="2857" y="664"/>
                    <a:pt x="2857" y="664"/>
                    <a:pt x="2857" y="664"/>
                  </a:cubicBezTo>
                  <a:cubicBezTo>
                    <a:pt x="2865" y="672"/>
                    <a:pt x="2865" y="672"/>
                    <a:pt x="2865" y="672"/>
                  </a:cubicBezTo>
                  <a:cubicBezTo>
                    <a:pt x="2879" y="653"/>
                    <a:pt x="2879" y="653"/>
                    <a:pt x="2879" y="653"/>
                  </a:cubicBezTo>
                  <a:cubicBezTo>
                    <a:pt x="2885" y="630"/>
                    <a:pt x="2885" y="630"/>
                    <a:pt x="2885" y="630"/>
                  </a:cubicBezTo>
                  <a:cubicBezTo>
                    <a:pt x="2887" y="609"/>
                    <a:pt x="2887" y="609"/>
                    <a:pt x="2887" y="609"/>
                  </a:cubicBezTo>
                  <a:cubicBezTo>
                    <a:pt x="2891" y="600"/>
                    <a:pt x="2891" y="600"/>
                    <a:pt x="2891" y="600"/>
                  </a:cubicBezTo>
                  <a:cubicBezTo>
                    <a:pt x="2888" y="592"/>
                    <a:pt x="2888" y="592"/>
                    <a:pt x="2888" y="592"/>
                  </a:cubicBezTo>
                  <a:cubicBezTo>
                    <a:pt x="2890" y="581"/>
                    <a:pt x="2890" y="581"/>
                    <a:pt x="2890" y="581"/>
                  </a:cubicBezTo>
                  <a:cubicBezTo>
                    <a:pt x="2902" y="574"/>
                    <a:pt x="2902" y="574"/>
                    <a:pt x="2902" y="574"/>
                  </a:cubicBezTo>
                  <a:cubicBezTo>
                    <a:pt x="2920" y="574"/>
                    <a:pt x="2920" y="574"/>
                    <a:pt x="2920" y="574"/>
                  </a:cubicBezTo>
                  <a:cubicBezTo>
                    <a:pt x="2939" y="580"/>
                    <a:pt x="2939" y="580"/>
                    <a:pt x="2939" y="580"/>
                  </a:cubicBezTo>
                  <a:cubicBezTo>
                    <a:pt x="2958" y="578"/>
                    <a:pt x="2958" y="578"/>
                    <a:pt x="2958" y="578"/>
                  </a:cubicBezTo>
                  <a:cubicBezTo>
                    <a:pt x="2975" y="575"/>
                    <a:pt x="2975" y="575"/>
                    <a:pt x="2975" y="575"/>
                  </a:cubicBezTo>
                  <a:cubicBezTo>
                    <a:pt x="2987" y="578"/>
                    <a:pt x="2987" y="578"/>
                    <a:pt x="2987" y="578"/>
                  </a:cubicBezTo>
                  <a:cubicBezTo>
                    <a:pt x="2990" y="594"/>
                    <a:pt x="2990" y="594"/>
                    <a:pt x="2990" y="594"/>
                  </a:cubicBezTo>
                  <a:cubicBezTo>
                    <a:pt x="2989" y="620"/>
                    <a:pt x="2989" y="620"/>
                    <a:pt x="2989" y="620"/>
                  </a:cubicBezTo>
                  <a:cubicBezTo>
                    <a:pt x="2990" y="639"/>
                    <a:pt x="2990" y="639"/>
                    <a:pt x="2990" y="639"/>
                  </a:cubicBezTo>
                  <a:cubicBezTo>
                    <a:pt x="2975" y="656"/>
                    <a:pt x="2975" y="656"/>
                    <a:pt x="2975" y="656"/>
                  </a:cubicBezTo>
                  <a:cubicBezTo>
                    <a:pt x="2963" y="682"/>
                    <a:pt x="2963" y="682"/>
                    <a:pt x="2963" y="682"/>
                  </a:cubicBezTo>
                  <a:cubicBezTo>
                    <a:pt x="2960" y="701"/>
                    <a:pt x="2960" y="701"/>
                    <a:pt x="2960" y="701"/>
                  </a:cubicBezTo>
                  <a:cubicBezTo>
                    <a:pt x="2954" y="716"/>
                    <a:pt x="2954" y="716"/>
                    <a:pt x="2954" y="716"/>
                  </a:cubicBezTo>
                  <a:cubicBezTo>
                    <a:pt x="2908" y="756"/>
                    <a:pt x="2908" y="756"/>
                    <a:pt x="2908" y="756"/>
                  </a:cubicBezTo>
                  <a:cubicBezTo>
                    <a:pt x="2899" y="756"/>
                    <a:pt x="2899" y="756"/>
                    <a:pt x="2899" y="756"/>
                  </a:cubicBezTo>
                  <a:cubicBezTo>
                    <a:pt x="2894" y="753"/>
                    <a:pt x="2894" y="753"/>
                    <a:pt x="2894" y="753"/>
                  </a:cubicBezTo>
                  <a:cubicBezTo>
                    <a:pt x="2882" y="759"/>
                    <a:pt x="2882" y="759"/>
                    <a:pt x="2882" y="759"/>
                  </a:cubicBezTo>
                  <a:cubicBezTo>
                    <a:pt x="2871" y="769"/>
                    <a:pt x="2871" y="769"/>
                    <a:pt x="2871" y="769"/>
                  </a:cubicBezTo>
                  <a:cubicBezTo>
                    <a:pt x="2862" y="765"/>
                    <a:pt x="2862" y="765"/>
                    <a:pt x="2862" y="765"/>
                  </a:cubicBezTo>
                  <a:cubicBezTo>
                    <a:pt x="2856" y="768"/>
                    <a:pt x="2856" y="768"/>
                    <a:pt x="2856" y="768"/>
                  </a:cubicBezTo>
                  <a:cubicBezTo>
                    <a:pt x="2845" y="785"/>
                    <a:pt x="2845" y="785"/>
                    <a:pt x="2845" y="785"/>
                  </a:cubicBezTo>
                  <a:cubicBezTo>
                    <a:pt x="2844" y="795"/>
                    <a:pt x="2844" y="795"/>
                    <a:pt x="2844" y="795"/>
                  </a:cubicBezTo>
                  <a:cubicBezTo>
                    <a:pt x="2830" y="803"/>
                    <a:pt x="2830" y="803"/>
                    <a:pt x="2830" y="803"/>
                  </a:cubicBezTo>
                  <a:cubicBezTo>
                    <a:pt x="2819" y="814"/>
                    <a:pt x="2819" y="814"/>
                    <a:pt x="2819" y="814"/>
                  </a:cubicBezTo>
                  <a:cubicBezTo>
                    <a:pt x="2812" y="812"/>
                    <a:pt x="2812" y="812"/>
                    <a:pt x="2812" y="812"/>
                  </a:cubicBezTo>
                  <a:cubicBezTo>
                    <a:pt x="2809" y="806"/>
                    <a:pt x="2809" y="806"/>
                    <a:pt x="2809" y="806"/>
                  </a:cubicBezTo>
                  <a:cubicBezTo>
                    <a:pt x="2804" y="814"/>
                    <a:pt x="2804" y="814"/>
                    <a:pt x="2804" y="814"/>
                  </a:cubicBezTo>
                  <a:cubicBezTo>
                    <a:pt x="2806" y="824"/>
                    <a:pt x="2806" y="824"/>
                    <a:pt x="2806" y="824"/>
                  </a:cubicBezTo>
                  <a:cubicBezTo>
                    <a:pt x="2799" y="835"/>
                    <a:pt x="2799" y="835"/>
                    <a:pt x="2799" y="835"/>
                  </a:cubicBezTo>
                  <a:cubicBezTo>
                    <a:pt x="2786" y="856"/>
                    <a:pt x="2786" y="856"/>
                    <a:pt x="2786" y="856"/>
                  </a:cubicBezTo>
                  <a:cubicBezTo>
                    <a:pt x="2772" y="864"/>
                    <a:pt x="2772" y="864"/>
                    <a:pt x="2772" y="864"/>
                  </a:cubicBezTo>
                  <a:cubicBezTo>
                    <a:pt x="2766" y="875"/>
                    <a:pt x="2766" y="875"/>
                    <a:pt x="2766" y="875"/>
                  </a:cubicBezTo>
                  <a:cubicBezTo>
                    <a:pt x="2744" y="893"/>
                    <a:pt x="2744" y="893"/>
                    <a:pt x="2744" y="893"/>
                  </a:cubicBezTo>
                  <a:cubicBezTo>
                    <a:pt x="2729" y="908"/>
                    <a:pt x="2729" y="908"/>
                    <a:pt x="2729" y="908"/>
                  </a:cubicBezTo>
                  <a:cubicBezTo>
                    <a:pt x="2717" y="912"/>
                    <a:pt x="2717" y="912"/>
                    <a:pt x="2717" y="912"/>
                  </a:cubicBezTo>
                  <a:cubicBezTo>
                    <a:pt x="2697" y="927"/>
                    <a:pt x="2697" y="927"/>
                    <a:pt x="2697" y="927"/>
                  </a:cubicBezTo>
                  <a:cubicBezTo>
                    <a:pt x="2694" y="934"/>
                    <a:pt x="2694" y="934"/>
                    <a:pt x="2694" y="934"/>
                  </a:cubicBezTo>
                  <a:cubicBezTo>
                    <a:pt x="2680" y="934"/>
                    <a:pt x="2680" y="934"/>
                    <a:pt x="2680" y="934"/>
                  </a:cubicBezTo>
                  <a:cubicBezTo>
                    <a:pt x="2680" y="948"/>
                    <a:pt x="2680" y="948"/>
                    <a:pt x="2680" y="948"/>
                  </a:cubicBezTo>
                  <a:cubicBezTo>
                    <a:pt x="2682" y="962"/>
                    <a:pt x="2682" y="962"/>
                    <a:pt x="2682" y="962"/>
                  </a:cubicBezTo>
                  <a:cubicBezTo>
                    <a:pt x="2676" y="980"/>
                    <a:pt x="2676" y="980"/>
                    <a:pt x="2676" y="980"/>
                  </a:cubicBezTo>
                  <a:cubicBezTo>
                    <a:pt x="2679" y="988"/>
                    <a:pt x="2679" y="988"/>
                    <a:pt x="2679" y="988"/>
                  </a:cubicBezTo>
                  <a:cubicBezTo>
                    <a:pt x="2683" y="979"/>
                    <a:pt x="2683" y="979"/>
                    <a:pt x="2683" y="979"/>
                  </a:cubicBezTo>
                  <a:cubicBezTo>
                    <a:pt x="2686" y="968"/>
                    <a:pt x="2686" y="968"/>
                    <a:pt x="2686" y="968"/>
                  </a:cubicBezTo>
                  <a:cubicBezTo>
                    <a:pt x="2702" y="950"/>
                    <a:pt x="2702" y="950"/>
                    <a:pt x="2702" y="950"/>
                  </a:cubicBezTo>
                  <a:cubicBezTo>
                    <a:pt x="2712" y="933"/>
                    <a:pt x="2712" y="933"/>
                    <a:pt x="2712" y="933"/>
                  </a:cubicBezTo>
                  <a:cubicBezTo>
                    <a:pt x="2728" y="922"/>
                    <a:pt x="2728" y="922"/>
                    <a:pt x="2728" y="922"/>
                  </a:cubicBezTo>
                  <a:cubicBezTo>
                    <a:pt x="2734" y="922"/>
                    <a:pt x="2734" y="922"/>
                    <a:pt x="2734" y="922"/>
                  </a:cubicBezTo>
                  <a:cubicBezTo>
                    <a:pt x="2738" y="928"/>
                    <a:pt x="2738" y="928"/>
                    <a:pt x="2738" y="928"/>
                  </a:cubicBezTo>
                  <a:cubicBezTo>
                    <a:pt x="2750" y="913"/>
                    <a:pt x="2750" y="913"/>
                    <a:pt x="2750" y="913"/>
                  </a:cubicBezTo>
                  <a:cubicBezTo>
                    <a:pt x="2778" y="892"/>
                    <a:pt x="2778" y="892"/>
                    <a:pt x="2778" y="892"/>
                  </a:cubicBezTo>
                  <a:cubicBezTo>
                    <a:pt x="2787" y="890"/>
                    <a:pt x="2787" y="890"/>
                    <a:pt x="2787" y="890"/>
                  </a:cubicBezTo>
                  <a:cubicBezTo>
                    <a:pt x="2790" y="876"/>
                    <a:pt x="2790" y="876"/>
                    <a:pt x="2790" y="876"/>
                  </a:cubicBezTo>
                  <a:cubicBezTo>
                    <a:pt x="2818" y="853"/>
                    <a:pt x="2818" y="853"/>
                    <a:pt x="2818" y="853"/>
                  </a:cubicBezTo>
                  <a:cubicBezTo>
                    <a:pt x="2835" y="835"/>
                    <a:pt x="2835" y="835"/>
                    <a:pt x="2835" y="835"/>
                  </a:cubicBezTo>
                  <a:cubicBezTo>
                    <a:pt x="2847" y="829"/>
                    <a:pt x="2847" y="829"/>
                    <a:pt x="2847" y="829"/>
                  </a:cubicBezTo>
                  <a:cubicBezTo>
                    <a:pt x="2856" y="832"/>
                    <a:pt x="2856" y="832"/>
                    <a:pt x="2856" y="832"/>
                  </a:cubicBezTo>
                  <a:cubicBezTo>
                    <a:pt x="2871" y="831"/>
                    <a:pt x="2871" y="831"/>
                    <a:pt x="2871" y="831"/>
                  </a:cubicBezTo>
                  <a:cubicBezTo>
                    <a:pt x="2880" y="823"/>
                    <a:pt x="2880" y="823"/>
                    <a:pt x="2880" y="823"/>
                  </a:cubicBezTo>
                  <a:cubicBezTo>
                    <a:pt x="2882" y="815"/>
                    <a:pt x="2882" y="815"/>
                    <a:pt x="2882" y="815"/>
                  </a:cubicBezTo>
                  <a:cubicBezTo>
                    <a:pt x="2899" y="814"/>
                    <a:pt x="2899" y="814"/>
                    <a:pt x="2899" y="814"/>
                  </a:cubicBezTo>
                  <a:cubicBezTo>
                    <a:pt x="2922" y="814"/>
                    <a:pt x="2922" y="814"/>
                    <a:pt x="2922" y="814"/>
                  </a:cubicBezTo>
                  <a:cubicBezTo>
                    <a:pt x="2943" y="803"/>
                    <a:pt x="2943" y="803"/>
                    <a:pt x="2943" y="803"/>
                  </a:cubicBezTo>
                  <a:cubicBezTo>
                    <a:pt x="2957" y="788"/>
                    <a:pt x="2957" y="788"/>
                    <a:pt x="2957" y="788"/>
                  </a:cubicBezTo>
                  <a:cubicBezTo>
                    <a:pt x="2971" y="788"/>
                    <a:pt x="2971" y="788"/>
                    <a:pt x="2971" y="788"/>
                  </a:cubicBezTo>
                  <a:cubicBezTo>
                    <a:pt x="2984" y="779"/>
                    <a:pt x="2984" y="779"/>
                    <a:pt x="2984" y="779"/>
                  </a:cubicBezTo>
                  <a:cubicBezTo>
                    <a:pt x="2992" y="769"/>
                    <a:pt x="2992" y="769"/>
                    <a:pt x="2992" y="769"/>
                  </a:cubicBezTo>
                  <a:cubicBezTo>
                    <a:pt x="3004" y="768"/>
                    <a:pt x="3004" y="768"/>
                    <a:pt x="3004" y="768"/>
                  </a:cubicBezTo>
                  <a:cubicBezTo>
                    <a:pt x="3015" y="756"/>
                    <a:pt x="3015" y="756"/>
                    <a:pt x="3015" y="756"/>
                  </a:cubicBezTo>
                  <a:cubicBezTo>
                    <a:pt x="3036" y="736"/>
                    <a:pt x="3036" y="736"/>
                    <a:pt x="3036" y="736"/>
                  </a:cubicBezTo>
                  <a:cubicBezTo>
                    <a:pt x="3042" y="719"/>
                    <a:pt x="3042" y="719"/>
                    <a:pt x="3042" y="719"/>
                  </a:cubicBezTo>
                  <a:cubicBezTo>
                    <a:pt x="3042" y="708"/>
                    <a:pt x="3042" y="708"/>
                    <a:pt x="3042" y="708"/>
                  </a:cubicBezTo>
                  <a:cubicBezTo>
                    <a:pt x="3052" y="699"/>
                    <a:pt x="3052" y="699"/>
                    <a:pt x="3052" y="699"/>
                  </a:cubicBezTo>
                  <a:cubicBezTo>
                    <a:pt x="3056" y="690"/>
                    <a:pt x="3056" y="690"/>
                    <a:pt x="3056" y="690"/>
                  </a:cubicBezTo>
                  <a:cubicBezTo>
                    <a:pt x="3064" y="685"/>
                    <a:pt x="3064" y="685"/>
                    <a:pt x="3064" y="685"/>
                  </a:cubicBezTo>
                  <a:cubicBezTo>
                    <a:pt x="3064" y="694"/>
                    <a:pt x="3064" y="694"/>
                    <a:pt x="3064" y="694"/>
                  </a:cubicBezTo>
                  <a:cubicBezTo>
                    <a:pt x="3070" y="705"/>
                    <a:pt x="3070" y="705"/>
                    <a:pt x="3070" y="705"/>
                  </a:cubicBezTo>
                  <a:cubicBezTo>
                    <a:pt x="3070" y="716"/>
                    <a:pt x="3070" y="716"/>
                    <a:pt x="3070" y="716"/>
                  </a:cubicBezTo>
                  <a:cubicBezTo>
                    <a:pt x="3067" y="728"/>
                    <a:pt x="3067" y="728"/>
                    <a:pt x="3067" y="728"/>
                  </a:cubicBezTo>
                  <a:cubicBezTo>
                    <a:pt x="3073" y="739"/>
                    <a:pt x="3073" y="739"/>
                    <a:pt x="3073" y="739"/>
                  </a:cubicBezTo>
                  <a:cubicBezTo>
                    <a:pt x="3076" y="756"/>
                    <a:pt x="3076" y="756"/>
                    <a:pt x="3076" y="756"/>
                  </a:cubicBezTo>
                  <a:cubicBezTo>
                    <a:pt x="3073" y="763"/>
                    <a:pt x="3073" y="763"/>
                    <a:pt x="3073" y="763"/>
                  </a:cubicBezTo>
                  <a:cubicBezTo>
                    <a:pt x="3073" y="772"/>
                    <a:pt x="3073" y="772"/>
                    <a:pt x="3073" y="772"/>
                  </a:cubicBezTo>
                  <a:cubicBezTo>
                    <a:pt x="3078" y="765"/>
                    <a:pt x="3078" y="765"/>
                    <a:pt x="3078" y="765"/>
                  </a:cubicBezTo>
                  <a:cubicBezTo>
                    <a:pt x="3082" y="751"/>
                    <a:pt x="3082" y="751"/>
                    <a:pt x="3082" y="751"/>
                  </a:cubicBezTo>
                  <a:cubicBezTo>
                    <a:pt x="3090" y="740"/>
                    <a:pt x="3090" y="740"/>
                    <a:pt x="3090" y="740"/>
                  </a:cubicBezTo>
                  <a:cubicBezTo>
                    <a:pt x="3085" y="734"/>
                    <a:pt x="3085" y="734"/>
                    <a:pt x="3085" y="734"/>
                  </a:cubicBezTo>
                  <a:cubicBezTo>
                    <a:pt x="3085" y="720"/>
                    <a:pt x="3085" y="720"/>
                    <a:pt x="3085" y="720"/>
                  </a:cubicBezTo>
                  <a:cubicBezTo>
                    <a:pt x="3091" y="714"/>
                    <a:pt x="3091" y="714"/>
                    <a:pt x="3091" y="714"/>
                  </a:cubicBezTo>
                  <a:cubicBezTo>
                    <a:pt x="3099" y="717"/>
                    <a:pt x="3099" y="717"/>
                    <a:pt x="3099" y="717"/>
                  </a:cubicBezTo>
                  <a:cubicBezTo>
                    <a:pt x="3099" y="728"/>
                    <a:pt x="3099" y="728"/>
                    <a:pt x="3099" y="728"/>
                  </a:cubicBezTo>
                  <a:cubicBezTo>
                    <a:pt x="3108" y="739"/>
                    <a:pt x="3108" y="739"/>
                    <a:pt x="3108" y="739"/>
                  </a:cubicBezTo>
                  <a:cubicBezTo>
                    <a:pt x="3122" y="739"/>
                    <a:pt x="3122" y="739"/>
                    <a:pt x="3122" y="739"/>
                  </a:cubicBezTo>
                  <a:cubicBezTo>
                    <a:pt x="3139" y="731"/>
                    <a:pt x="3139" y="731"/>
                    <a:pt x="3139" y="731"/>
                  </a:cubicBezTo>
                  <a:cubicBezTo>
                    <a:pt x="3142" y="722"/>
                    <a:pt x="3142" y="722"/>
                    <a:pt x="3142" y="722"/>
                  </a:cubicBezTo>
                  <a:cubicBezTo>
                    <a:pt x="3137" y="716"/>
                    <a:pt x="3137" y="716"/>
                    <a:pt x="3137" y="716"/>
                  </a:cubicBezTo>
                  <a:cubicBezTo>
                    <a:pt x="3137" y="707"/>
                    <a:pt x="3137" y="707"/>
                    <a:pt x="3137" y="707"/>
                  </a:cubicBezTo>
                  <a:cubicBezTo>
                    <a:pt x="3146" y="707"/>
                    <a:pt x="3146" y="707"/>
                    <a:pt x="3146" y="707"/>
                  </a:cubicBezTo>
                  <a:cubicBezTo>
                    <a:pt x="3151" y="696"/>
                    <a:pt x="3151" y="696"/>
                    <a:pt x="3151" y="696"/>
                  </a:cubicBezTo>
                  <a:cubicBezTo>
                    <a:pt x="3154" y="681"/>
                    <a:pt x="3154" y="681"/>
                    <a:pt x="3154" y="681"/>
                  </a:cubicBezTo>
                  <a:cubicBezTo>
                    <a:pt x="3151" y="669"/>
                    <a:pt x="3151" y="669"/>
                    <a:pt x="3151" y="669"/>
                  </a:cubicBezTo>
                  <a:cubicBezTo>
                    <a:pt x="3156" y="659"/>
                    <a:pt x="3156" y="659"/>
                    <a:pt x="3156" y="659"/>
                  </a:cubicBezTo>
                  <a:cubicBezTo>
                    <a:pt x="3165" y="656"/>
                    <a:pt x="3165" y="656"/>
                    <a:pt x="3165" y="656"/>
                  </a:cubicBezTo>
                  <a:cubicBezTo>
                    <a:pt x="3169" y="662"/>
                    <a:pt x="3169" y="662"/>
                    <a:pt x="3169" y="662"/>
                  </a:cubicBezTo>
                  <a:cubicBezTo>
                    <a:pt x="3183" y="670"/>
                    <a:pt x="3183" y="670"/>
                    <a:pt x="3183" y="670"/>
                  </a:cubicBezTo>
                  <a:cubicBezTo>
                    <a:pt x="3200" y="664"/>
                    <a:pt x="3200" y="664"/>
                    <a:pt x="3200" y="664"/>
                  </a:cubicBezTo>
                  <a:cubicBezTo>
                    <a:pt x="3208" y="655"/>
                    <a:pt x="3208" y="655"/>
                    <a:pt x="3208" y="655"/>
                  </a:cubicBezTo>
                  <a:cubicBezTo>
                    <a:pt x="3229" y="647"/>
                    <a:pt x="3229" y="647"/>
                    <a:pt x="3229" y="647"/>
                  </a:cubicBezTo>
                  <a:cubicBezTo>
                    <a:pt x="3247" y="647"/>
                    <a:pt x="3247" y="647"/>
                    <a:pt x="3247" y="647"/>
                  </a:cubicBezTo>
                  <a:cubicBezTo>
                    <a:pt x="3256" y="642"/>
                    <a:pt x="3256" y="642"/>
                    <a:pt x="3256" y="642"/>
                  </a:cubicBezTo>
                  <a:cubicBezTo>
                    <a:pt x="3276" y="649"/>
                    <a:pt x="3276" y="649"/>
                    <a:pt x="3276" y="649"/>
                  </a:cubicBezTo>
                  <a:cubicBezTo>
                    <a:pt x="3298" y="658"/>
                    <a:pt x="3298" y="658"/>
                    <a:pt x="3298" y="658"/>
                  </a:cubicBezTo>
                  <a:cubicBezTo>
                    <a:pt x="3321" y="665"/>
                    <a:pt x="3321" y="665"/>
                    <a:pt x="3321" y="665"/>
                  </a:cubicBezTo>
                  <a:cubicBezTo>
                    <a:pt x="3336" y="667"/>
                    <a:pt x="3336" y="667"/>
                    <a:pt x="3336" y="667"/>
                  </a:cubicBezTo>
                  <a:cubicBezTo>
                    <a:pt x="3350" y="675"/>
                    <a:pt x="3350" y="675"/>
                    <a:pt x="3350" y="675"/>
                  </a:cubicBezTo>
                  <a:cubicBezTo>
                    <a:pt x="3360" y="684"/>
                    <a:pt x="3360" y="684"/>
                    <a:pt x="3360" y="684"/>
                  </a:cubicBezTo>
                  <a:cubicBezTo>
                    <a:pt x="3368" y="685"/>
                    <a:pt x="3368" y="685"/>
                    <a:pt x="3368" y="685"/>
                  </a:cubicBezTo>
                  <a:cubicBezTo>
                    <a:pt x="3385" y="693"/>
                    <a:pt x="3385" y="693"/>
                    <a:pt x="3385" y="693"/>
                  </a:cubicBezTo>
                  <a:cubicBezTo>
                    <a:pt x="3391" y="705"/>
                    <a:pt x="3391" y="705"/>
                    <a:pt x="3391" y="705"/>
                  </a:cubicBezTo>
                  <a:cubicBezTo>
                    <a:pt x="3391" y="714"/>
                    <a:pt x="3391" y="714"/>
                    <a:pt x="3391" y="714"/>
                  </a:cubicBezTo>
                  <a:cubicBezTo>
                    <a:pt x="3415" y="734"/>
                    <a:pt x="3415" y="734"/>
                    <a:pt x="3415" y="734"/>
                  </a:cubicBezTo>
                  <a:cubicBezTo>
                    <a:pt x="3420" y="743"/>
                    <a:pt x="3420" y="743"/>
                    <a:pt x="3420" y="743"/>
                  </a:cubicBezTo>
                  <a:cubicBezTo>
                    <a:pt x="3431" y="756"/>
                    <a:pt x="3431" y="756"/>
                    <a:pt x="3431" y="756"/>
                  </a:cubicBezTo>
                  <a:cubicBezTo>
                    <a:pt x="3438" y="779"/>
                    <a:pt x="3438" y="779"/>
                    <a:pt x="3438" y="779"/>
                  </a:cubicBezTo>
                  <a:cubicBezTo>
                    <a:pt x="3435" y="795"/>
                    <a:pt x="3435" y="795"/>
                    <a:pt x="3435" y="795"/>
                  </a:cubicBezTo>
                  <a:cubicBezTo>
                    <a:pt x="3429" y="806"/>
                    <a:pt x="3429" y="806"/>
                    <a:pt x="3429" y="806"/>
                  </a:cubicBezTo>
                  <a:cubicBezTo>
                    <a:pt x="3414" y="811"/>
                    <a:pt x="3414" y="811"/>
                    <a:pt x="3414" y="811"/>
                  </a:cubicBezTo>
                  <a:cubicBezTo>
                    <a:pt x="3402" y="821"/>
                    <a:pt x="3402" y="821"/>
                    <a:pt x="3402" y="821"/>
                  </a:cubicBezTo>
                  <a:cubicBezTo>
                    <a:pt x="3397" y="829"/>
                    <a:pt x="3397" y="829"/>
                    <a:pt x="3397" y="829"/>
                  </a:cubicBezTo>
                  <a:cubicBezTo>
                    <a:pt x="3388" y="832"/>
                    <a:pt x="3388" y="832"/>
                    <a:pt x="3388" y="832"/>
                  </a:cubicBezTo>
                  <a:cubicBezTo>
                    <a:pt x="3374" y="843"/>
                    <a:pt x="3374" y="843"/>
                    <a:pt x="3374" y="843"/>
                  </a:cubicBezTo>
                  <a:cubicBezTo>
                    <a:pt x="3357" y="866"/>
                    <a:pt x="3357" y="866"/>
                    <a:pt x="3357" y="866"/>
                  </a:cubicBezTo>
                  <a:cubicBezTo>
                    <a:pt x="3350" y="876"/>
                    <a:pt x="3350" y="876"/>
                    <a:pt x="3350" y="876"/>
                  </a:cubicBezTo>
                  <a:cubicBezTo>
                    <a:pt x="3344" y="879"/>
                    <a:pt x="3344" y="879"/>
                    <a:pt x="3344" y="879"/>
                  </a:cubicBezTo>
                  <a:cubicBezTo>
                    <a:pt x="3331" y="875"/>
                    <a:pt x="3331" y="875"/>
                    <a:pt x="3331" y="875"/>
                  </a:cubicBezTo>
                  <a:cubicBezTo>
                    <a:pt x="3310" y="863"/>
                    <a:pt x="3310" y="863"/>
                    <a:pt x="3310" y="863"/>
                  </a:cubicBezTo>
                  <a:cubicBezTo>
                    <a:pt x="3301" y="863"/>
                    <a:pt x="3301" y="863"/>
                    <a:pt x="3301" y="863"/>
                  </a:cubicBezTo>
                  <a:cubicBezTo>
                    <a:pt x="3289" y="870"/>
                    <a:pt x="3289" y="870"/>
                    <a:pt x="3289" y="870"/>
                  </a:cubicBezTo>
                  <a:cubicBezTo>
                    <a:pt x="3281" y="886"/>
                    <a:pt x="3281" y="886"/>
                    <a:pt x="3281" y="886"/>
                  </a:cubicBezTo>
                  <a:cubicBezTo>
                    <a:pt x="3281" y="892"/>
                    <a:pt x="3281" y="892"/>
                    <a:pt x="3281" y="892"/>
                  </a:cubicBezTo>
                  <a:cubicBezTo>
                    <a:pt x="3287" y="896"/>
                    <a:pt x="3287" y="896"/>
                    <a:pt x="3287" y="896"/>
                  </a:cubicBezTo>
                  <a:cubicBezTo>
                    <a:pt x="3287" y="904"/>
                    <a:pt x="3287" y="904"/>
                    <a:pt x="3287" y="904"/>
                  </a:cubicBezTo>
                  <a:cubicBezTo>
                    <a:pt x="3296" y="916"/>
                    <a:pt x="3296" y="916"/>
                    <a:pt x="3296" y="916"/>
                  </a:cubicBezTo>
                  <a:cubicBezTo>
                    <a:pt x="3301" y="921"/>
                    <a:pt x="3301" y="921"/>
                    <a:pt x="3301" y="921"/>
                  </a:cubicBezTo>
                  <a:cubicBezTo>
                    <a:pt x="3301" y="930"/>
                    <a:pt x="3301" y="930"/>
                    <a:pt x="3301" y="930"/>
                  </a:cubicBezTo>
                  <a:cubicBezTo>
                    <a:pt x="3296" y="941"/>
                    <a:pt x="3296" y="941"/>
                    <a:pt x="3296" y="941"/>
                  </a:cubicBezTo>
                  <a:cubicBezTo>
                    <a:pt x="3284" y="939"/>
                    <a:pt x="3284" y="939"/>
                    <a:pt x="3284" y="939"/>
                  </a:cubicBezTo>
                  <a:cubicBezTo>
                    <a:pt x="3275" y="941"/>
                    <a:pt x="3275" y="941"/>
                    <a:pt x="3275" y="941"/>
                  </a:cubicBezTo>
                  <a:cubicBezTo>
                    <a:pt x="3250" y="953"/>
                    <a:pt x="3250" y="953"/>
                    <a:pt x="3250" y="953"/>
                  </a:cubicBezTo>
                  <a:cubicBezTo>
                    <a:pt x="3235" y="964"/>
                    <a:pt x="3235" y="964"/>
                    <a:pt x="3235" y="964"/>
                  </a:cubicBezTo>
                  <a:cubicBezTo>
                    <a:pt x="3221" y="964"/>
                    <a:pt x="3221" y="964"/>
                    <a:pt x="3221" y="964"/>
                  </a:cubicBezTo>
                  <a:cubicBezTo>
                    <a:pt x="3211" y="965"/>
                    <a:pt x="3211" y="965"/>
                    <a:pt x="3211" y="965"/>
                  </a:cubicBezTo>
                  <a:cubicBezTo>
                    <a:pt x="3201" y="959"/>
                    <a:pt x="3201" y="959"/>
                    <a:pt x="3201" y="959"/>
                  </a:cubicBezTo>
                  <a:cubicBezTo>
                    <a:pt x="3189" y="954"/>
                    <a:pt x="3189" y="954"/>
                    <a:pt x="3189" y="954"/>
                  </a:cubicBezTo>
                  <a:cubicBezTo>
                    <a:pt x="3175" y="953"/>
                    <a:pt x="3175" y="953"/>
                    <a:pt x="3175" y="953"/>
                  </a:cubicBezTo>
                  <a:cubicBezTo>
                    <a:pt x="3169" y="948"/>
                    <a:pt x="3169" y="948"/>
                    <a:pt x="3169" y="948"/>
                  </a:cubicBezTo>
                  <a:cubicBezTo>
                    <a:pt x="3160" y="947"/>
                    <a:pt x="3160" y="947"/>
                    <a:pt x="3160" y="947"/>
                  </a:cubicBezTo>
                  <a:cubicBezTo>
                    <a:pt x="3157" y="942"/>
                    <a:pt x="3157" y="942"/>
                    <a:pt x="3157" y="942"/>
                  </a:cubicBezTo>
                  <a:cubicBezTo>
                    <a:pt x="3151" y="942"/>
                    <a:pt x="3151" y="942"/>
                    <a:pt x="3151" y="942"/>
                  </a:cubicBezTo>
                  <a:cubicBezTo>
                    <a:pt x="3145" y="944"/>
                    <a:pt x="3145" y="944"/>
                    <a:pt x="3145" y="944"/>
                  </a:cubicBezTo>
                  <a:cubicBezTo>
                    <a:pt x="3142" y="951"/>
                    <a:pt x="3142" y="951"/>
                    <a:pt x="3142" y="951"/>
                  </a:cubicBezTo>
                  <a:cubicBezTo>
                    <a:pt x="3136" y="951"/>
                    <a:pt x="3136" y="951"/>
                    <a:pt x="3136" y="951"/>
                  </a:cubicBezTo>
                  <a:cubicBezTo>
                    <a:pt x="3127" y="948"/>
                    <a:pt x="3127" y="948"/>
                    <a:pt x="3127" y="948"/>
                  </a:cubicBezTo>
                  <a:cubicBezTo>
                    <a:pt x="3120" y="953"/>
                    <a:pt x="3120" y="953"/>
                    <a:pt x="3120" y="953"/>
                  </a:cubicBezTo>
                  <a:cubicBezTo>
                    <a:pt x="3114" y="962"/>
                    <a:pt x="3114" y="962"/>
                    <a:pt x="3114" y="962"/>
                  </a:cubicBezTo>
                  <a:cubicBezTo>
                    <a:pt x="3105" y="962"/>
                    <a:pt x="3105" y="962"/>
                    <a:pt x="3105" y="962"/>
                  </a:cubicBezTo>
                  <a:cubicBezTo>
                    <a:pt x="3097" y="959"/>
                    <a:pt x="3097" y="959"/>
                    <a:pt x="3097" y="959"/>
                  </a:cubicBezTo>
                  <a:cubicBezTo>
                    <a:pt x="3088" y="965"/>
                    <a:pt x="3088" y="965"/>
                    <a:pt x="3088" y="965"/>
                  </a:cubicBezTo>
                  <a:cubicBezTo>
                    <a:pt x="3081" y="968"/>
                    <a:pt x="3081" y="968"/>
                    <a:pt x="3081" y="968"/>
                  </a:cubicBezTo>
                  <a:cubicBezTo>
                    <a:pt x="3067" y="965"/>
                    <a:pt x="3067" y="965"/>
                    <a:pt x="3067" y="965"/>
                  </a:cubicBezTo>
                  <a:cubicBezTo>
                    <a:pt x="3053" y="960"/>
                    <a:pt x="3053" y="960"/>
                    <a:pt x="3053" y="960"/>
                  </a:cubicBezTo>
                  <a:cubicBezTo>
                    <a:pt x="3036" y="965"/>
                    <a:pt x="3036" y="965"/>
                    <a:pt x="3036" y="965"/>
                  </a:cubicBezTo>
                  <a:cubicBezTo>
                    <a:pt x="3024" y="973"/>
                    <a:pt x="3024" y="973"/>
                    <a:pt x="3024" y="973"/>
                  </a:cubicBezTo>
                  <a:cubicBezTo>
                    <a:pt x="3010" y="970"/>
                    <a:pt x="3010" y="970"/>
                    <a:pt x="3010" y="970"/>
                  </a:cubicBezTo>
                  <a:cubicBezTo>
                    <a:pt x="2997" y="971"/>
                    <a:pt x="2997" y="971"/>
                    <a:pt x="2997" y="971"/>
                  </a:cubicBezTo>
                  <a:cubicBezTo>
                    <a:pt x="3010" y="977"/>
                    <a:pt x="3010" y="977"/>
                    <a:pt x="3010" y="977"/>
                  </a:cubicBezTo>
                  <a:cubicBezTo>
                    <a:pt x="3023" y="977"/>
                    <a:pt x="3023" y="977"/>
                    <a:pt x="3023" y="977"/>
                  </a:cubicBezTo>
                  <a:cubicBezTo>
                    <a:pt x="3053" y="976"/>
                    <a:pt x="3053" y="976"/>
                    <a:pt x="3053" y="976"/>
                  </a:cubicBezTo>
                  <a:cubicBezTo>
                    <a:pt x="3064" y="971"/>
                    <a:pt x="3064" y="971"/>
                    <a:pt x="3064" y="971"/>
                  </a:cubicBezTo>
                  <a:cubicBezTo>
                    <a:pt x="3076" y="971"/>
                    <a:pt x="3076" y="971"/>
                    <a:pt x="3076" y="971"/>
                  </a:cubicBezTo>
                  <a:cubicBezTo>
                    <a:pt x="3088" y="979"/>
                    <a:pt x="3088" y="979"/>
                    <a:pt x="3088" y="979"/>
                  </a:cubicBezTo>
                  <a:cubicBezTo>
                    <a:pt x="3107" y="983"/>
                    <a:pt x="3107" y="983"/>
                    <a:pt x="3107" y="983"/>
                  </a:cubicBezTo>
                  <a:cubicBezTo>
                    <a:pt x="3140" y="982"/>
                    <a:pt x="3140" y="982"/>
                    <a:pt x="3140" y="982"/>
                  </a:cubicBezTo>
                  <a:cubicBezTo>
                    <a:pt x="3151" y="993"/>
                    <a:pt x="3151" y="993"/>
                    <a:pt x="3151" y="993"/>
                  </a:cubicBezTo>
                  <a:cubicBezTo>
                    <a:pt x="3157" y="991"/>
                    <a:pt x="3157" y="991"/>
                    <a:pt x="3157" y="991"/>
                  </a:cubicBezTo>
                  <a:cubicBezTo>
                    <a:pt x="3166" y="982"/>
                    <a:pt x="3166" y="982"/>
                    <a:pt x="3166" y="982"/>
                  </a:cubicBezTo>
                  <a:cubicBezTo>
                    <a:pt x="3179" y="980"/>
                    <a:pt x="3179" y="980"/>
                    <a:pt x="3179" y="980"/>
                  </a:cubicBezTo>
                  <a:cubicBezTo>
                    <a:pt x="3188" y="983"/>
                    <a:pt x="3188" y="983"/>
                    <a:pt x="3188" y="983"/>
                  </a:cubicBezTo>
                  <a:cubicBezTo>
                    <a:pt x="3194" y="993"/>
                    <a:pt x="3194" y="993"/>
                    <a:pt x="3194" y="993"/>
                  </a:cubicBezTo>
                  <a:cubicBezTo>
                    <a:pt x="3208" y="997"/>
                    <a:pt x="3208" y="997"/>
                    <a:pt x="3208" y="997"/>
                  </a:cubicBezTo>
                  <a:cubicBezTo>
                    <a:pt x="3215" y="1008"/>
                    <a:pt x="3215" y="1008"/>
                    <a:pt x="3215" y="1008"/>
                  </a:cubicBezTo>
                  <a:cubicBezTo>
                    <a:pt x="3217" y="1019"/>
                    <a:pt x="3217" y="1019"/>
                    <a:pt x="3217" y="1019"/>
                  </a:cubicBezTo>
                  <a:cubicBezTo>
                    <a:pt x="3204" y="1031"/>
                    <a:pt x="3204" y="1031"/>
                    <a:pt x="3204" y="1031"/>
                  </a:cubicBezTo>
                  <a:cubicBezTo>
                    <a:pt x="3192" y="1032"/>
                    <a:pt x="3192" y="1032"/>
                    <a:pt x="3192" y="1032"/>
                  </a:cubicBezTo>
                  <a:cubicBezTo>
                    <a:pt x="3185" y="1032"/>
                    <a:pt x="3185" y="1032"/>
                    <a:pt x="3185" y="1032"/>
                  </a:cubicBezTo>
                  <a:cubicBezTo>
                    <a:pt x="3189" y="1040"/>
                    <a:pt x="3189" y="1040"/>
                    <a:pt x="3189" y="1040"/>
                  </a:cubicBezTo>
                  <a:cubicBezTo>
                    <a:pt x="3188" y="1052"/>
                    <a:pt x="3188" y="1052"/>
                    <a:pt x="3188" y="1052"/>
                  </a:cubicBezTo>
                  <a:cubicBezTo>
                    <a:pt x="3174" y="1061"/>
                    <a:pt x="3174" y="1061"/>
                    <a:pt x="3174" y="1061"/>
                  </a:cubicBezTo>
                  <a:cubicBezTo>
                    <a:pt x="3145" y="1069"/>
                    <a:pt x="3145" y="1069"/>
                    <a:pt x="3145" y="1069"/>
                  </a:cubicBezTo>
                  <a:cubicBezTo>
                    <a:pt x="3131" y="1066"/>
                    <a:pt x="3131" y="1066"/>
                    <a:pt x="3131" y="1066"/>
                  </a:cubicBezTo>
                  <a:cubicBezTo>
                    <a:pt x="3116" y="1069"/>
                    <a:pt x="3116" y="1069"/>
                    <a:pt x="3116" y="1069"/>
                  </a:cubicBezTo>
                  <a:cubicBezTo>
                    <a:pt x="3087" y="1067"/>
                    <a:pt x="3087" y="1067"/>
                    <a:pt x="3087" y="1067"/>
                  </a:cubicBezTo>
                  <a:cubicBezTo>
                    <a:pt x="3078" y="1060"/>
                    <a:pt x="3078" y="1060"/>
                    <a:pt x="3078" y="1060"/>
                  </a:cubicBezTo>
                  <a:cubicBezTo>
                    <a:pt x="3046" y="1035"/>
                    <a:pt x="3046" y="1035"/>
                    <a:pt x="3046" y="1035"/>
                  </a:cubicBezTo>
                  <a:cubicBezTo>
                    <a:pt x="3026" y="1032"/>
                    <a:pt x="3026" y="1032"/>
                    <a:pt x="3026" y="1032"/>
                  </a:cubicBezTo>
                  <a:cubicBezTo>
                    <a:pt x="3015" y="1032"/>
                    <a:pt x="3015" y="1032"/>
                    <a:pt x="3015" y="1032"/>
                  </a:cubicBezTo>
                  <a:cubicBezTo>
                    <a:pt x="3001" y="1045"/>
                    <a:pt x="3001" y="1045"/>
                    <a:pt x="3001" y="1045"/>
                  </a:cubicBezTo>
                  <a:cubicBezTo>
                    <a:pt x="2990" y="1063"/>
                    <a:pt x="2990" y="1063"/>
                    <a:pt x="2990" y="1063"/>
                  </a:cubicBezTo>
                  <a:cubicBezTo>
                    <a:pt x="2974" y="1074"/>
                    <a:pt x="2974" y="1074"/>
                    <a:pt x="2974" y="1074"/>
                  </a:cubicBezTo>
                  <a:cubicBezTo>
                    <a:pt x="2968" y="1081"/>
                    <a:pt x="2968" y="1081"/>
                    <a:pt x="2968" y="1081"/>
                  </a:cubicBezTo>
                  <a:cubicBezTo>
                    <a:pt x="2957" y="1083"/>
                    <a:pt x="2957" y="1083"/>
                    <a:pt x="2957" y="1083"/>
                  </a:cubicBezTo>
                  <a:cubicBezTo>
                    <a:pt x="2964" y="1087"/>
                    <a:pt x="2964" y="1087"/>
                    <a:pt x="2964" y="1087"/>
                  </a:cubicBezTo>
                  <a:cubicBezTo>
                    <a:pt x="2977" y="1089"/>
                    <a:pt x="2977" y="1089"/>
                    <a:pt x="2977" y="1089"/>
                  </a:cubicBezTo>
                  <a:cubicBezTo>
                    <a:pt x="2980" y="1097"/>
                    <a:pt x="2980" y="1097"/>
                    <a:pt x="2980" y="1097"/>
                  </a:cubicBezTo>
                  <a:cubicBezTo>
                    <a:pt x="2980" y="1110"/>
                    <a:pt x="2980" y="1110"/>
                    <a:pt x="2980" y="1110"/>
                  </a:cubicBezTo>
                  <a:cubicBezTo>
                    <a:pt x="2974" y="1115"/>
                    <a:pt x="2974" y="1115"/>
                    <a:pt x="2974" y="1115"/>
                  </a:cubicBezTo>
                  <a:cubicBezTo>
                    <a:pt x="2963" y="1115"/>
                    <a:pt x="2963" y="1115"/>
                    <a:pt x="2963" y="1115"/>
                  </a:cubicBezTo>
                  <a:cubicBezTo>
                    <a:pt x="2964" y="1122"/>
                    <a:pt x="2964" y="1122"/>
                    <a:pt x="2964" y="1122"/>
                  </a:cubicBezTo>
                  <a:cubicBezTo>
                    <a:pt x="2971" y="1132"/>
                    <a:pt x="2971" y="1132"/>
                    <a:pt x="2971" y="1132"/>
                  </a:cubicBezTo>
                  <a:cubicBezTo>
                    <a:pt x="2984" y="1138"/>
                    <a:pt x="2984" y="1138"/>
                    <a:pt x="2984" y="1138"/>
                  </a:cubicBezTo>
                  <a:cubicBezTo>
                    <a:pt x="2992" y="1135"/>
                    <a:pt x="2992" y="1135"/>
                    <a:pt x="2992" y="1135"/>
                  </a:cubicBezTo>
                  <a:cubicBezTo>
                    <a:pt x="2997" y="1127"/>
                    <a:pt x="2997" y="1127"/>
                    <a:pt x="2997" y="1127"/>
                  </a:cubicBezTo>
                  <a:cubicBezTo>
                    <a:pt x="3013" y="1118"/>
                    <a:pt x="3013" y="1118"/>
                    <a:pt x="3013" y="1118"/>
                  </a:cubicBezTo>
                  <a:cubicBezTo>
                    <a:pt x="3024" y="1104"/>
                    <a:pt x="3024" y="1104"/>
                    <a:pt x="3024" y="1104"/>
                  </a:cubicBezTo>
                  <a:cubicBezTo>
                    <a:pt x="3042" y="1097"/>
                    <a:pt x="3042" y="1097"/>
                    <a:pt x="3042" y="1097"/>
                  </a:cubicBezTo>
                  <a:cubicBezTo>
                    <a:pt x="3065" y="1090"/>
                    <a:pt x="3065" y="1090"/>
                    <a:pt x="3065" y="1090"/>
                  </a:cubicBezTo>
                  <a:cubicBezTo>
                    <a:pt x="3087" y="1083"/>
                    <a:pt x="3087" y="1083"/>
                    <a:pt x="3087" y="1083"/>
                  </a:cubicBezTo>
                  <a:cubicBezTo>
                    <a:pt x="3099" y="1081"/>
                    <a:pt x="3099" y="1081"/>
                    <a:pt x="3099" y="1081"/>
                  </a:cubicBezTo>
                  <a:cubicBezTo>
                    <a:pt x="3105" y="1087"/>
                    <a:pt x="3105" y="1087"/>
                    <a:pt x="3105" y="1087"/>
                  </a:cubicBezTo>
                  <a:cubicBezTo>
                    <a:pt x="3113" y="1092"/>
                    <a:pt x="3113" y="1092"/>
                    <a:pt x="3113" y="1092"/>
                  </a:cubicBezTo>
                  <a:cubicBezTo>
                    <a:pt x="3127" y="1097"/>
                    <a:pt x="3127" y="1097"/>
                    <a:pt x="3127" y="1097"/>
                  </a:cubicBezTo>
                  <a:cubicBezTo>
                    <a:pt x="3137" y="1104"/>
                    <a:pt x="3137" y="1104"/>
                    <a:pt x="3137" y="1104"/>
                  </a:cubicBezTo>
                  <a:cubicBezTo>
                    <a:pt x="3139" y="1112"/>
                    <a:pt x="3139" y="1112"/>
                    <a:pt x="3139" y="1112"/>
                  </a:cubicBezTo>
                  <a:cubicBezTo>
                    <a:pt x="3134" y="1116"/>
                    <a:pt x="3134" y="1116"/>
                    <a:pt x="3134" y="1116"/>
                  </a:cubicBezTo>
                  <a:cubicBezTo>
                    <a:pt x="3116" y="1132"/>
                    <a:pt x="3116" y="1132"/>
                    <a:pt x="3116" y="1132"/>
                  </a:cubicBezTo>
                  <a:cubicBezTo>
                    <a:pt x="3108" y="1152"/>
                    <a:pt x="3108" y="1152"/>
                    <a:pt x="3108" y="1152"/>
                  </a:cubicBezTo>
                  <a:cubicBezTo>
                    <a:pt x="3096" y="1164"/>
                    <a:pt x="3096" y="1164"/>
                    <a:pt x="3096" y="1164"/>
                  </a:cubicBezTo>
                  <a:cubicBezTo>
                    <a:pt x="3091" y="1178"/>
                    <a:pt x="3091" y="1178"/>
                    <a:pt x="3091" y="1178"/>
                  </a:cubicBezTo>
                  <a:cubicBezTo>
                    <a:pt x="3068" y="1194"/>
                    <a:pt x="3068" y="1194"/>
                    <a:pt x="3068" y="1194"/>
                  </a:cubicBezTo>
                  <a:cubicBezTo>
                    <a:pt x="3055" y="1216"/>
                    <a:pt x="3055" y="1216"/>
                    <a:pt x="3055" y="1216"/>
                  </a:cubicBezTo>
                  <a:cubicBezTo>
                    <a:pt x="3029" y="1252"/>
                    <a:pt x="3029" y="1252"/>
                    <a:pt x="3029" y="1252"/>
                  </a:cubicBezTo>
                  <a:cubicBezTo>
                    <a:pt x="3020" y="1269"/>
                    <a:pt x="3020" y="1269"/>
                    <a:pt x="3020" y="1269"/>
                  </a:cubicBezTo>
                  <a:cubicBezTo>
                    <a:pt x="3007" y="1280"/>
                    <a:pt x="3007" y="1280"/>
                    <a:pt x="3007" y="1280"/>
                  </a:cubicBezTo>
                  <a:cubicBezTo>
                    <a:pt x="3009" y="1300"/>
                    <a:pt x="3009" y="1300"/>
                    <a:pt x="3009" y="1300"/>
                  </a:cubicBezTo>
                  <a:cubicBezTo>
                    <a:pt x="3003" y="1317"/>
                    <a:pt x="3003" y="1317"/>
                    <a:pt x="3003" y="1317"/>
                  </a:cubicBezTo>
                  <a:cubicBezTo>
                    <a:pt x="3003" y="1327"/>
                    <a:pt x="3003" y="1327"/>
                    <a:pt x="3003" y="1327"/>
                  </a:cubicBezTo>
                  <a:cubicBezTo>
                    <a:pt x="2992" y="1340"/>
                    <a:pt x="2992" y="1340"/>
                    <a:pt x="2992" y="1340"/>
                  </a:cubicBezTo>
                  <a:cubicBezTo>
                    <a:pt x="2990" y="1361"/>
                    <a:pt x="2990" y="1361"/>
                    <a:pt x="2990" y="1361"/>
                  </a:cubicBezTo>
                  <a:cubicBezTo>
                    <a:pt x="2984" y="1384"/>
                    <a:pt x="2984" y="1384"/>
                    <a:pt x="2984" y="1384"/>
                  </a:cubicBezTo>
                  <a:cubicBezTo>
                    <a:pt x="2977" y="1411"/>
                    <a:pt x="2977" y="1411"/>
                    <a:pt x="2977" y="1411"/>
                  </a:cubicBezTo>
                  <a:cubicBezTo>
                    <a:pt x="2983" y="1422"/>
                    <a:pt x="2983" y="1422"/>
                    <a:pt x="2983" y="1422"/>
                  </a:cubicBezTo>
                  <a:cubicBezTo>
                    <a:pt x="2986" y="1439"/>
                    <a:pt x="2986" y="1439"/>
                    <a:pt x="2986" y="1439"/>
                  </a:cubicBezTo>
                  <a:cubicBezTo>
                    <a:pt x="2981" y="1462"/>
                    <a:pt x="2981" y="1462"/>
                    <a:pt x="2981" y="1462"/>
                  </a:cubicBezTo>
                  <a:cubicBezTo>
                    <a:pt x="2969" y="1470"/>
                    <a:pt x="2969" y="1470"/>
                    <a:pt x="2969" y="1470"/>
                  </a:cubicBezTo>
                  <a:cubicBezTo>
                    <a:pt x="2960" y="1479"/>
                    <a:pt x="2960" y="1479"/>
                    <a:pt x="2960" y="1479"/>
                  </a:cubicBezTo>
                  <a:cubicBezTo>
                    <a:pt x="2964" y="1499"/>
                    <a:pt x="2964" y="1499"/>
                    <a:pt x="2964" y="1499"/>
                  </a:cubicBezTo>
                  <a:cubicBezTo>
                    <a:pt x="2961" y="1506"/>
                    <a:pt x="2961" y="1506"/>
                    <a:pt x="2961" y="1506"/>
                  </a:cubicBezTo>
                  <a:cubicBezTo>
                    <a:pt x="2954" y="1518"/>
                    <a:pt x="2954" y="1518"/>
                    <a:pt x="2954" y="1518"/>
                  </a:cubicBezTo>
                  <a:cubicBezTo>
                    <a:pt x="2951" y="1537"/>
                    <a:pt x="2951" y="1537"/>
                    <a:pt x="2951" y="1537"/>
                  </a:cubicBezTo>
                  <a:cubicBezTo>
                    <a:pt x="2945" y="1555"/>
                    <a:pt x="2945" y="1555"/>
                    <a:pt x="2945" y="1555"/>
                  </a:cubicBezTo>
                  <a:cubicBezTo>
                    <a:pt x="2931" y="1567"/>
                    <a:pt x="2931" y="1567"/>
                    <a:pt x="2931" y="1567"/>
                  </a:cubicBezTo>
                  <a:cubicBezTo>
                    <a:pt x="2920" y="1564"/>
                    <a:pt x="2920" y="1564"/>
                    <a:pt x="2920" y="1564"/>
                  </a:cubicBezTo>
                  <a:cubicBezTo>
                    <a:pt x="2917" y="1555"/>
                    <a:pt x="2917" y="1555"/>
                    <a:pt x="2917" y="1555"/>
                  </a:cubicBezTo>
                  <a:cubicBezTo>
                    <a:pt x="2917" y="1546"/>
                    <a:pt x="2917" y="1546"/>
                    <a:pt x="2917" y="1546"/>
                  </a:cubicBezTo>
                  <a:cubicBezTo>
                    <a:pt x="2908" y="1540"/>
                    <a:pt x="2908" y="1540"/>
                    <a:pt x="2908" y="1540"/>
                  </a:cubicBezTo>
                  <a:cubicBezTo>
                    <a:pt x="2902" y="1537"/>
                    <a:pt x="2902" y="1537"/>
                    <a:pt x="2902" y="1537"/>
                  </a:cubicBezTo>
                  <a:cubicBezTo>
                    <a:pt x="2912" y="1529"/>
                    <a:pt x="2912" y="1529"/>
                    <a:pt x="2912" y="1529"/>
                  </a:cubicBezTo>
                  <a:cubicBezTo>
                    <a:pt x="2906" y="1523"/>
                    <a:pt x="2906" y="1523"/>
                    <a:pt x="2906" y="1523"/>
                  </a:cubicBezTo>
                  <a:cubicBezTo>
                    <a:pt x="2897" y="1518"/>
                    <a:pt x="2897" y="1518"/>
                    <a:pt x="2897" y="1518"/>
                  </a:cubicBezTo>
                  <a:cubicBezTo>
                    <a:pt x="2890" y="1523"/>
                    <a:pt x="2890" y="1523"/>
                    <a:pt x="2890" y="1523"/>
                  </a:cubicBezTo>
                  <a:cubicBezTo>
                    <a:pt x="2880" y="1525"/>
                    <a:pt x="2880" y="1525"/>
                    <a:pt x="2880" y="1525"/>
                  </a:cubicBezTo>
                  <a:cubicBezTo>
                    <a:pt x="2874" y="1531"/>
                    <a:pt x="2874" y="1531"/>
                    <a:pt x="2874" y="1531"/>
                  </a:cubicBezTo>
                  <a:cubicBezTo>
                    <a:pt x="2876" y="1537"/>
                    <a:pt x="2876" y="1537"/>
                    <a:pt x="2876" y="1537"/>
                  </a:cubicBezTo>
                  <a:cubicBezTo>
                    <a:pt x="2880" y="1541"/>
                    <a:pt x="2880" y="1541"/>
                    <a:pt x="2880" y="1541"/>
                  </a:cubicBezTo>
                  <a:cubicBezTo>
                    <a:pt x="2879" y="1549"/>
                    <a:pt x="2879" y="1549"/>
                    <a:pt x="2879" y="1549"/>
                  </a:cubicBezTo>
                  <a:cubicBezTo>
                    <a:pt x="2873" y="1555"/>
                    <a:pt x="2873" y="1555"/>
                    <a:pt x="2873" y="1555"/>
                  </a:cubicBezTo>
                  <a:cubicBezTo>
                    <a:pt x="2873" y="1564"/>
                    <a:pt x="2873" y="1564"/>
                    <a:pt x="2873" y="1564"/>
                  </a:cubicBezTo>
                  <a:cubicBezTo>
                    <a:pt x="2882" y="1573"/>
                    <a:pt x="2882" y="1573"/>
                    <a:pt x="2882" y="1573"/>
                  </a:cubicBezTo>
                  <a:cubicBezTo>
                    <a:pt x="2893" y="1578"/>
                    <a:pt x="2893" y="1578"/>
                    <a:pt x="2893" y="1578"/>
                  </a:cubicBezTo>
                  <a:cubicBezTo>
                    <a:pt x="2902" y="1589"/>
                    <a:pt x="2902" y="1589"/>
                    <a:pt x="2902" y="1589"/>
                  </a:cubicBezTo>
                  <a:cubicBezTo>
                    <a:pt x="2909" y="1599"/>
                    <a:pt x="2909" y="1599"/>
                    <a:pt x="2909" y="1599"/>
                  </a:cubicBezTo>
                  <a:cubicBezTo>
                    <a:pt x="2914" y="1618"/>
                    <a:pt x="2914" y="1618"/>
                    <a:pt x="2914" y="1618"/>
                  </a:cubicBezTo>
                  <a:cubicBezTo>
                    <a:pt x="2929" y="1622"/>
                    <a:pt x="2929" y="1622"/>
                    <a:pt x="2929" y="1622"/>
                  </a:cubicBezTo>
                  <a:cubicBezTo>
                    <a:pt x="2942" y="1628"/>
                    <a:pt x="2942" y="1628"/>
                    <a:pt x="2942" y="1628"/>
                  </a:cubicBezTo>
                  <a:cubicBezTo>
                    <a:pt x="2958" y="1644"/>
                    <a:pt x="2958" y="1644"/>
                    <a:pt x="2958" y="1644"/>
                  </a:cubicBezTo>
                  <a:cubicBezTo>
                    <a:pt x="2964" y="1664"/>
                    <a:pt x="2964" y="1664"/>
                    <a:pt x="2964" y="1664"/>
                  </a:cubicBezTo>
                  <a:cubicBezTo>
                    <a:pt x="2960" y="1673"/>
                    <a:pt x="2960" y="1673"/>
                    <a:pt x="2960" y="1673"/>
                  </a:cubicBezTo>
                  <a:cubicBezTo>
                    <a:pt x="2951" y="1674"/>
                    <a:pt x="2951" y="1674"/>
                    <a:pt x="2951" y="1674"/>
                  </a:cubicBezTo>
                  <a:cubicBezTo>
                    <a:pt x="2939" y="1667"/>
                    <a:pt x="2939" y="1667"/>
                    <a:pt x="2939" y="1667"/>
                  </a:cubicBezTo>
                  <a:cubicBezTo>
                    <a:pt x="2922" y="1648"/>
                    <a:pt x="2922" y="1648"/>
                    <a:pt x="2922" y="1648"/>
                  </a:cubicBezTo>
                  <a:cubicBezTo>
                    <a:pt x="2919" y="1641"/>
                    <a:pt x="2919" y="1641"/>
                    <a:pt x="2919" y="1641"/>
                  </a:cubicBezTo>
                  <a:cubicBezTo>
                    <a:pt x="2909" y="1638"/>
                    <a:pt x="2909" y="1638"/>
                    <a:pt x="2909" y="1638"/>
                  </a:cubicBezTo>
                  <a:cubicBezTo>
                    <a:pt x="2905" y="1632"/>
                    <a:pt x="2905" y="1632"/>
                    <a:pt x="2905" y="1632"/>
                  </a:cubicBezTo>
                  <a:cubicBezTo>
                    <a:pt x="2899" y="1638"/>
                    <a:pt x="2899" y="1638"/>
                    <a:pt x="2899" y="1638"/>
                  </a:cubicBezTo>
                  <a:cubicBezTo>
                    <a:pt x="2896" y="1644"/>
                    <a:pt x="2896" y="1644"/>
                    <a:pt x="2896" y="1644"/>
                  </a:cubicBezTo>
                  <a:cubicBezTo>
                    <a:pt x="2900" y="1654"/>
                    <a:pt x="2900" y="1654"/>
                    <a:pt x="2900" y="1654"/>
                  </a:cubicBezTo>
                  <a:cubicBezTo>
                    <a:pt x="2906" y="1665"/>
                    <a:pt x="2906" y="1665"/>
                    <a:pt x="2906" y="1665"/>
                  </a:cubicBezTo>
                  <a:cubicBezTo>
                    <a:pt x="2906" y="1671"/>
                    <a:pt x="2906" y="1671"/>
                    <a:pt x="2906" y="1671"/>
                  </a:cubicBezTo>
                  <a:cubicBezTo>
                    <a:pt x="2896" y="1670"/>
                    <a:pt x="2896" y="1670"/>
                    <a:pt x="2896" y="1670"/>
                  </a:cubicBezTo>
                  <a:cubicBezTo>
                    <a:pt x="2893" y="1667"/>
                    <a:pt x="2893" y="1667"/>
                    <a:pt x="2893" y="1667"/>
                  </a:cubicBezTo>
                  <a:cubicBezTo>
                    <a:pt x="2888" y="1673"/>
                    <a:pt x="2888" y="1673"/>
                    <a:pt x="2888" y="1673"/>
                  </a:cubicBezTo>
                  <a:cubicBezTo>
                    <a:pt x="2893" y="1679"/>
                    <a:pt x="2893" y="1679"/>
                    <a:pt x="2893" y="1679"/>
                  </a:cubicBezTo>
                  <a:cubicBezTo>
                    <a:pt x="2903" y="1685"/>
                    <a:pt x="2903" y="1685"/>
                    <a:pt x="2903" y="1685"/>
                  </a:cubicBezTo>
                  <a:cubicBezTo>
                    <a:pt x="2902" y="1691"/>
                    <a:pt x="2902" y="1691"/>
                    <a:pt x="2902" y="1691"/>
                  </a:cubicBezTo>
                  <a:cubicBezTo>
                    <a:pt x="2896" y="1694"/>
                    <a:pt x="2896" y="1694"/>
                    <a:pt x="2896" y="1694"/>
                  </a:cubicBezTo>
                  <a:cubicBezTo>
                    <a:pt x="2902" y="1700"/>
                    <a:pt x="2902" y="1700"/>
                    <a:pt x="2902" y="1700"/>
                  </a:cubicBezTo>
                  <a:cubicBezTo>
                    <a:pt x="2911" y="1699"/>
                    <a:pt x="2911" y="1699"/>
                    <a:pt x="2911" y="1699"/>
                  </a:cubicBezTo>
                  <a:cubicBezTo>
                    <a:pt x="2926" y="1703"/>
                    <a:pt x="2926" y="1703"/>
                    <a:pt x="2926" y="1703"/>
                  </a:cubicBezTo>
                  <a:cubicBezTo>
                    <a:pt x="2931" y="1709"/>
                    <a:pt x="2931" y="1709"/>
                    <a:pt x="2931" y="1709"/>
                  </a:cubicBezTo>
                  <a:cubicBezTo>
                    <a:pt x="2931" y="1722"/>
                    <a:pt x="2931" y="1722"/>
                    <a:pt x="2931" y="1722"/>
                  </a:cubicBezTo>
                  <a:cubicBezTo>
                    <a:pt x="2929" y="1728"/>
                    <a:pt x="2929" y="1728"/>
                    <a:pt x="2929" y="1728"/>
                  </a:cubicBezTo>
                  <a:cubicBezTo>
                    <a:pt x="2935" y="1732"/>
                    <a:pt x="2935" y="1732"/>
                    <a:pt x="2935" y="1732"/>
                  </a:cubicBezTo>
                  <a:cubicBezTo>
                    <a:pt x="2945" y="1729"/>
                    <a:pt x="2945" y="1729"/>
                    <a:pt x="2945" y="1729"/>
                  </a:cubicBezTo>
                  <a:cubicBezTo>
                    <a:pt x="2958" y="1714"/>
                    <a:pt x="2958" y="1714"/>
                    <a:pt x="2958" y="1714"/>
                  </a:cubicBezTo>
                  <a:cubicBezTo>
                    <a:pt x="2964" y="1703"/>
                    <a:pt x="2964" y="1703"/>
                    <a:pt x="2964" y="1703"/>
                  </a:cubicBezTo>
                  <a:cubicBezTo>
                    <a:pt x="2971" y="1700"/>
                    <a:pt x="2971" y="1700"/>
                    <a:pt x="2971" y="1700"/>
                  </a:cubicBezTo>
                  <a:cubicBezTo>
                    <a:pt x="2972" y="1708"/>
                    <a:pt x="2972" y="1708"/>
                    <a:pt x="2972" y="1708"/>
                  </a:cubicBezTo>
                  <a:cubicBezTo>
                    <a:pt x="2977" y="1714"/>
                    <a:pt x="2977" y="1714"/>
                    <a:pt x="2977" y="1714"/>
                  </a:cubicBezTo>
                  <a:cubicBezTo>
                    <a:pt x="2983" y="1714"/>
                    <a:pt x="2983" y="1714"/>
                    <a:pt x="2983" y="1714"/>
                  </a:cubicBezTo>
                  <a:cubicBezTo>
                    <a:pt x="2992" y="1722"/>
                    <a:pt x="2992" y="1722"/>
                    <a:pt x="2992" y="1722"/>
                  </a:cubicBezTo>
                  <a:cubicBezTo>
                    <a:pt x="3004" y="1728"/>
                    <a:pt x="3004" y="1728"/>
                    <a:pt x="3004" y="1728"/>
                  </a:cubicBezTo>
                  <a:cubicBezTo>
                    <a:pt x="3009" y="1740"/>
                    <a:pt x="3009" y="1740"/>
                    <a:pt x="3009" y="1740"/>
                  </a:cubicBezTo>
                  <a:cubicBezTo>
                    <a:pt x="3007" y="1751"/>
                    <a:pt x="3007" y="1751"/>
                    <a:pt x="3007" y="1751"/>
                  </a:cubicBezTo>
                  <a:cubicBezTo>
                    <a:pt x="3003" y="1757"/>
                    <a:pt x="3003" y="1757"/>
                    <a:pt x="3003" y="1757"/>
                  </a:cubicBezTo>
                  <a:cubicBezTo>
                    <a:pt x="3001" y="1778"/>
                    <a:pt x="3001" y="1778"/>
                    <a:pt x="3001" y="1778"/>
                  </a:cubicBezTo>
                  <a:cubicBezTo>
                    <a:pt x="2997" y="1798"/>
                    <a:pt x="2997" y="1798"/>
                    <a:pt x="2997" y="1798"/>
                  </a:cubicBezTo>
                  <a:cubicBezTo>
                    <a:pt x="2998" y="1806"/>
                    <a:pt x="2998" y="1806"/>
                    <a:pt x="2998" y="1806"/>
                  </a:cubicBezTo>
                  <a:cubicBezTo>
                    <a:pt x="2992" y="1827"/>
                    <a:pt x="2992" y="1827"/>
                    <a:pt x="2992" y="1827"/>
                  </a:cubicBezTo>
                  <a:cubicBezTo>
                    <a:pt x="2984" y="1836"/>
                    <a:pt x="2984" y="1836"/>
                    <a:pt x="2984" y="1836"/>
                  </a:cubicBezTo>
                  <a:cubicBezTo>
                    <a:pt x="2983" y="1850"/>
                    <a:pt x="2983" y="1850"/>
                    <a:pt x="2983" y="1850"/>
                  </a:cubicBezTo>
                  <a:cubicBezTo>
                    <a:pt x="2980" y="1858"/>
                    <a:pt x="2980" y="1858"/>
                    <a:pt x="2980" y="1858"/>
                  </a:cubicBezTo>
                  <a:cubicBezTo>
                    <a:pt x="2974" y="1853"/>
                    <a:pt x="2974" y="1853"/>
                    <a:pt x="2974" y="1853"/>
                  </a:cubicBezTo>
                  <a:cubicBezTo>
                    <a:pt x="2966" y="1842"/>
                    <a:pt x="2966" y="1842"/>
                    <a:pt x="2966" y="1842"/>
                  </a:cubicBezTo>
                  <a:cubicBezTo>
                    <a:pt x="2949" y="1836"/>
                    <a:pt x="2949" y="1836"/>
                    <a:pt x="2949" y="1836"/>
                  </a:cubicBezTo>
                  <a:cubicBezTo>
                    <a:pt x="2942" y="1826"/>
                    <a:pt x="2942" y="1826"/>
                    <a:pt x="2942" y="1826"/>
                  </a:cubicBezTo>
                  <a:cubicBezTo>
                    <a:pt x="2934" y="1823"/>
                    <a:pt x="2934" y="1823"/>
                    <a:pt x="2934" y="1823"/>
                  </a:cubicBezTo>
                  <a:cubicBezTo>
                    <a:pt x="2929" y="1826"/>
                    <a:pt x="2929" y="1826"/>
                    <a:pt x="2929" y="1826"/>
                  </a:cubicBezTo>
                  <a:cubicBezTo>
                    <a:pt x="2917" y="1823"/>
                    <a:pt x="2917" y="1823"/>
                    <a:pt x="2917" y="1823"/>
                  </a:cubicBezTo>
                  <a:cubicBezTo>
                    <a:pt x="2914" y="1815"/>
                    <a:pt x="2914" y="1815"/>
                    <a:pt x="2914" y="1815"/>
                  </a:cubicBezTo>
                  <a:cubicBezTo>
                    <a:pt x="2917" y="1804"/>
                    <a:pt x="2917" y="1804"/>
                    <a:pt x="2917" y="1804"/>
                  </a:cubicBezTo>
                  <a:cubicBezTo>
                    <a:pt x="2908" y="1795"/>
                    <a:pt x="2908" y="1795"/>
                    <a:pt x="2908" y="1795"/>
                  </a:cubicBezTo>
                  <a:cubicBezTo>
                    <a:pt x="2900" y="1792"/>
                    <a:pt x="2900" y="1792"/>
                    <a:pt x="2900" y="1792"/>
                  </a:cubicBezTo>
                  <a:cubicBezTo>
                    <a:pt x="2894" y="1797"/>
                    <a:pt x="2894" y="1797"/>
                    <a:pt x="2894" y="1797"/>
                  </a:cubicBezTo>
                  <a:cubicBezTo>
                    <a:pt x="2888" y="1794"/>
                    <a:pt x="2888" y="1794"/>
                    <a:pt x="2888" y="1794"/>
                  </a:cubicBezTo>
                  <a:cubicBezTo>
                    <a:pt x="2877" y="1783"/>
                    <a:pt x="2877" y="1783"/>
                    <a:pt x="2877" y="1783"/>
                  </a:cubicBezTo>
                  <a:cubicBezTo>
                    <a:pt x="2862" y="1781"/>
                    <a:pt x="2862" y="1781"/>
                    <a:pt x="2862" y="1781"/>
                  </a:cubicBezTo>
                  <a:cubicBezTo>
                    <a:pt x="2851" y="1786"/>
                    <a:pt x="2851" y="1786"/>
                    <a:pt x="2851" y="1786"/>
                  </a:cubicBezTo>
                  <a:cubicBezTo>
                    <a:pt x="2854" y="1790"/>
                    <a:pt x="2854" y="1790"/>
                    <a:pt x="2854" y="1790"/>
                  </a:cubicBezTo>
                  <a:cubicBezTo>
                    <a:pt x="2856" y="1800"/>
                    <a:pt x="2856" y="1800"/>
                    <a:pt x="2856" y="1800"/>
                  </a:cubicBezTo>
                  <a:cubicBezTo>
                    <a:pt x="2848" y="1798"/>
                    <a:pt x="2848" y="1798"/>
                    <a:pt x="2848" y="1798"/>
                  </a:cubicBezTo>
                  <a:cubicBezTo>
                    <a:pt x="2842" y="1795"/>
                    <a:pt x="2842" y="1795"/>
                    <a:pt x="2842" y="1795"/>
                  </a:cubicBezTo>
                  <a:cubicBezTo>
                    <a:pt x="2827" y="1794"/>
                    <a:pt x="2827" y="1794"/>
                    <a:pt x="2827" y="1794"/>
                  </a:cubicBezTo>
                  <a:cubicBezTo>
                    <a:pt x="2816" y="1798"/>
                    <a:pt x="2816" y="1798"/>
                    <a:pt x="2816" y="1798"/>
                  </a:cubicBezTo>
                  <a:cubicBezTo>
                    <a:pt x="2821" y="1803"/>
                    <a:pt x="2821" y="1803"/>
                    <a:pt x="2821" y="1803"/>
                  </a:cubicBezTo>
                  <a:cubicBezTo>
                    <a:pt x="2831" y="1803"/>
                    <a:pt x="2831" y="1803"/>
                    <a:pt x="2831" y="1803"/>
                  </a:cubicBezTo>
                  <a:cubicBezTo>
                    <a:pt x="2845" y="1806"/>
                    <a:pt x="2845" y="1806"/>
                    <a:pt x="2845" y="1806"/>
                  </a:cubicBezTo>
                  <a:cubicBezTo>
                    <a:pt x="2848" y="1810"/>
                    <a:pt x="2848" y="1810"/>
                    <a:pt x="2848" y="1810"/>
                  </a:cubicBezTo>
                  <a:cubicBezTo>
                    <a:pt x="2848" y="1815"/>
                    <a:pt x="2848" y="1815"/>
                    <a:pt x="2848" y="1815"/>
                  </a:cubicBezTo>
                  <a:cubicBezTo>
                    <a:pt x="2838" y="1818"/>
                    <a:pt x="2838" y="1818"/>
                    <a:pt x="2838" y="1818"/>
                  </a:cubicBezTo>
                  <a:cubicBezTo>
                    <a:pt x="2818" y="1836"/>
                    <a:pt x="2818" y="1836"/>
                    <a:pt x="2818" y="1836"/>
                  </a:cubicBezTo>
                  <a:cubicBezTo>
                    <a:pt x="2806" y="1846"/>
                    <a:pt x="2806" y="1846"/>
                    <a:pt x="2806" y="1846"/>
                  </a:cubicBezTo>
                  <a:cubicBezTo>
                    <a:pt x="2796" y="1844"/>
                    <a:pt x="2796" y="1844"/>
                    <a:pt x="2796" y="1844"/>
                  </a:cubicBezTo>
                  <a:cubicBezTo>
                    <a:pt x="2792" y="1835"/>
                    <a:pt x="2792" y="1835"/>
                    <a:pt x="2792" y="1835"/>
                  </a:cubicBezTo>
                  <a:cubicBezTo>
                    <a:pt x="2792" y="1826"/>
                    <a:pt x="2792" y="1826"/>
                    <a:pt x="2792" y="1826"/>
                  </a:cubicBezTo>
                  <a:cubicBezTo>
                    <a:pt x="2789" y="1821"/>
                    <a:pt x="2789" y="1821"/>
                    <a:pt x="2789" y="1821"/>
                  </a:cubicBezTo>
                  <a:cubicBezTo>
                    <a:pt x="2780" y="1824"/>
                    <a:pt x="2780" y="1824"/>
                    <a:pt x="2780" y="1824"/>
                  </a:cubicBezTo>
                  <a:cubicBezTo>
                    <a:pt x="2781" y="1836"/>
                    <a:pt x="2781" y="1836"/>
                    <a:pt x="2781" y="1836"/>
                  </a:cubicBezTo>
                  <a:cubicBezTo>
                    <a:pt x="2784" y="1846"/>
                    <a:pt x="2784" y="1846"/>
                    <a:pt x="2784" y="1846"/>
                  </a:cubicBezTo>
                  <a:cubicBezTo>
                    <a:pt x="2778" y="1853"/>
                    <a:pt x="2778" y="1853"/>
                    <a:pt x="2778" y="1853"/>
                  </a:cubicBezTo>
                  <a:cubicBezTo>
                    <a:pt x="2783" y="1859"/>
                    <a:pt x="2783" y="1859"/>
                    <a:pt x="2783" y="1859"/>
                  </a:cubicBezTo>
                  <a:cubicBezTo>
                    <a:pt x="2784" y="1868"/>
                    <a:pt x="2784" y="1868"/>
                    <a:pt x="2784" y="1868"/>
                  </a:cubicBezTo>
                  <a:cubicBezTo>
                    <a:pt x="2780" y="1876"/>
                    <a:pt x="2780" y="1876"/>
                    <a:pt x="2780" y="1876"/>
                  </a:cubicBezTo>
                  <a:cubicBezTo>
                    <a:pt x="2784" y="1881"/>
                    <a:pt x="2784" y="1881"/>
                    <a:pt x="2784" y="1881"/>
                  </a:cubicBezTo>
                  <a:cubicBezTo>
                    <a:pt x="2784" y="1890"/>
                    <a:pt x="2784" y="1890"/>
                    <a:pt x="2784" y="1890"/>
                  </a:cubicBezTo>
                  <a:cubicBezTo>
                    <a:pt x="2778" y="1893"/>
                    <a:pt x="2778" y="1893"/>
                    <a:pt x="2778" y="1893"/>
                  </a:cubicBezTo>
                  <a:cubicBezTo>
                    <a:pt x="2763" y="1888"/>
                    <a:pt x="2763" y="1888"/>
                    <a:pt x="2763" y="1888"/>
                  </a:cubicBezTo>
                  <a:cubicBezTo>
                    <a:pt x="2755" y="1888"/>
                    <a:pt x="2755" y="1888"/>
                    <a:pt x="2755" y="1888"/>
                  </a:cubicBezTo>
                  <a:cubicBezTo>
                    <a:pt x="2750" y="1896"/>
                    <a:pt x="2750" y="1896"/>
                    <a:pt x="2750" y="1896"/>
                  </a:cubicBezTo>
                  <a:cubicBezTo>
                    <a:pt x="2760" y="1902"/>
                    <a:pt x="2760" y="1902"/>
                    <a:pt x="2760" y="1902"/>
                  </a:cubicBezTo>
                  <a:cubicBezTo>
                    <a:pt x="2769" y="1902"/>
                    <a:pt x="2769" y="1902"/>
                    <a:pt x="2769" y="1902"/>
                  </a:cubicBezTo>
                  <a:cubicBezTo>
                    <a:pt x="2790" y="1902"/>
                    <a:pt x="2790" y="1902"/>
                    <a:pt x="2790" y="1902"/>
                  </a:cubicBezTo>
                  <a:cubicBezTo>
                    <a:pt x="2792" y="1907"/>
                    <a:pt x="2792" y="1907"/>
                    <a:pt x="2792" y="1907"/>
                  </a:cubicBezTo>
                  <a:cubicBezTo>
                    <a:pt x="2790" y="1917"/>
                    <a:pt x="2790" y="1917"/>
                    <a:pt x="2790" y="1917"/>
                  </a:cubicBezTo>
                  <a:cubicBezTo>
                    <a:pt x="2792" y="1931"/>
                    <a:pt x="2792" y="1931"/>
                    <a:pt x="2792" y="1931"/>
                  </a:cubicBezTo>
                  <a:cubicBezTo>
                    <a:pt x="2796" y="1933"/>
                    <a:pt x="2796" y="1933"/>
                    <a:pt x="2796" y="1933"/>
                  </a:cubicBezTo>
                  <a:cubicBezTo>
                    <a:pt x="2801" y="1925"/>
                    <a:pt x="2801" y="1925"/>
                    <a:pt x="2801" y="1925"/>
                  </a:cubicBezTo>
                  <a:cubicBezTo>
                    <a:pt x="2816" y="1923"/>
                    <a:pt x="2816" y="1923"/>
                    <a:pt x="2816" y="1923"/>
                  </a:cubicBezTo>
                  <a:cubicBezTo>
                    <a:pt x="2831" y="1927"/>
                    <a:pt x="2831" y="1927"/>
                    <a:pt x="2831" y="1927"/>
                  </a:cubicBezTo>
                  <a:cubicBezTo>
                    <a:pt x="2838" y="1933"/>
                    <a:pt x="2838" y="1933"/>
                    <a:pt x="2838" y="1933"/>
                  </a:cubicBezTo>
                  <a:cubicBezTo>
                    <a:pt x="2854" y="1934"/>
                    <a:pt x="2854" y="1934"/>
                    <a:pt x="2854" y="1934"/>
                  </a:cubicBezTo>
                  <a:cubicBezTo>
                    <a:pt x="2867" y="1937"/>
                    <a:pt x="2867" y="1937"/>
                    <a:pt x="2867" y="1937"/>
                  </a:cubicBezTo>
                  <a:cubicBezTo>
                    <a:pt x="2876" y="1934"/>
                    <a:pt x="2876" y="1934"/>
                    <a:pt x="2876" y="1934"/>
                  </a:cubicBezTo>
                  <a:cubicBezTo>
                    <a:pt x="2883" y="1930"/>
                    <a:pt x="2883" y="1930"/>
                    <a:pt x="2883" y="1930"/>
                  </a:cubicBezTo>
                  <a:cubicBezTo>
                    <a:pt x="2888" y="1931"/>
                    <a:pt x="2888" y="1931"/>
                    <a:pt x="2888" y="1931"/>
                  </a:cubicBezTo>
                  <a:cubicBezTo>
                    <a:pt x="2890" y="1940"/>
                    <a:pt x="2890" y="1940"/>
                    <a:pt x="2890" y="1940"/>
                  </a:cubicBezTo>
                  <a:cubicBezTo>
                    <a:pt x="2890" y="1956"/>
                    <a:pt x="2890" y="1956"/>
                    <a:pt x="2890" y="1956"/>
                  </a:cubicBezTo>
                  <a:cubicBezTo>
                    <a:pt x="2891" y="1965"/>
                    <a:pt x="2891" y="1965"/>
                    <a:pt x="2891" y="1965"/>
                  </a:cubicBezTo>
                  <a:cubicBezTo>
                    <a:pt x="2888" y="1969"/>
                    <a:pt x="2888" y="1969"/>
                    <a:pt x="2888" y="1969"/>
                  </a:cubicBezTo>
                  <a:cubicBezTo>
                    <a:pt x="2879" y="1975"/>
                    <a:pt x="2879" y="1975"/>
                    <a:pt x="2879" y="1975"/>
                  </a:cubicBezTo>
                  <a:cubicBezTo>
                    <a:pt x="2873" y="1969"/>
                    <a:pt x="2873" y="1969"/>
                    <a:pt x="2873" y="1969"/>
                  </a:cubicBezTo>
                  <a:cubicBezTo>
                    <a:pt x="2862" y="1966"/>
                    <a:pt x="2862" y="1966"/>
                    <a:pt x="2862" y="1966"/>
                  </a:cubicBezTo>
                  <a:cubicBezTo>
                    <a:pt x="2851" y="1971"/>
                    <a:pt x="2851" y="1971"/>
                    <a:pt x="2851" y="1971"/>
                  </a:cubicBezTo>
                  <a:cubicBezTo>
                    <a:pt x="2844" y="1975"/>
                    <a:pt x="2844" y="1975"/>
                    <a:pt x="2844" y="1975"/>
                  </a:cubicBezTo>
                  <a:cubicBezTo>
                    <a:pt x="2836" y="1968"/>
                    <a:pt x="2836" y="1968"/>
                    <a:pt x="2836" y="1968"/>
                  </a:cubicBezTo>
                  <a:cubicBezTo>
                    <a:pt x="2815" y="1971"/>
                    <a:pt x="2815" y="1971"/>
                    <a:pt x="2815" y="1971"/>
                  </a:cubicBezTo>
                  <a:cubicBezTo>
                    <a:pt x="2796" y="1975"/>
                    <a:pt x="2796" y="1975"/>
                    <a:pt x="2796" y="1975"/>
                  </a:cubicBezTo>
                  <a:cubicBezTo>
                    <a:pt x="2789" y="1972"/>
                    <a:pt x="2789" y="1972"/>
                    <a:pt x="2789" y="1972"/>
                  </a:cubicBezTo>
                  <a:cubicBezTo>
                    <a:pt x="2786" y="1966"/>
                    <a:pt x="2786" y="1966"/>
                    <a:pt x="2786" y="1966"/>
                  </a:cubicBezTo>
                  <a:cubicBezTo>
                    <a:pt x="2783" y="1974"/>
                    <a:pt x="2783" y="1974"/>
                    <a:pt x="2783" y="1974"/>
                  </a:cubicBezTo>
                  <a:cubicBezTo>
                    <a:pt x="2786" y="1977"/>
                    <a:pt x="2786" y="1977"/>
                    <a:pt x="2786" y="1977"/>
                  </a:cubicBezTo>
                  <a:cubicBezTo>
                    <a:pt x="2789" y="1983"/>
                    <a:pt x="2789" y="1983"/>
                    <a:pt x="2789" y="1983"/>
                  </a:cubicBezTo>
                  <a:cubicBezTo>
                    <a:pt x="2798" y="1983"/>
                    <a:pt x="2798" y="1983"/>
                    <a:pt x="2798" y="1983"/>
                  </a:cubicBezTo>
                  <a:cubicBezTo>
                    <a:pt x="2810" y="1980"/>
                    <a:pt x="2810" y="1980"/>
                    <a:pt x="2810" y="1980"/>
                  </a:cubicBezTo>
                  <a:cubicBezTo>
                    <a:pt x="2836" y="1980"/>
                    <a:pt x="2836" y="1980"/>
                    <a:pt x="2836" y="1980"/>
                  </a:cubicBezTo>
                  <a:cubicBezTo>
                    <a:pt x="2847" y="1986"/>
                    <a:pt x="2847" y="1986"/>
                    <a:pt x="2847" y="1986"/>
                  </a:cubicBezTo>
                  <a:cubicBezTo>
                    <a:pt x="2856" y="1997"/>
                    <a:pt x="2856" y="1997"/>
                    <a:pt x="2856" y="1997"/>
                  </a:cubicBezTo>
                  <a:cubicBezTo>
                    <a:pt x="2865" y="1997"/>
                    <a:pt x="2865" y="1997"/>
                    <a:pt x="2865" y="1997"/>
                  </a:cubicBezTo>
                  <a:cubicBezTo>
                    <a:pt x="2876" y="2000"/>
                    <a:pt x="2876" y="2000"/>
                    <a:pt x="2876" y="2000"/>
                  </a:cubicBezTo>
                  <a:cubicBezTo>
                    <a:pt x="2885" y="2009"/>
                    <a:pt x="2885" y="2009"/>
                    <a:pt x="2885" y="2009"/>
                  </a:cubicBezTo>
                  <a:cubicBezTo>
                    <a:pt x="2893" y="2023"/>
                    <a:pt x="2893" y="2023"/>
                    <a:pt x="2893" y="2023"/>
                  </a:cubicBezTo>
                  <a:cubicBezTo>
                    <a:pt x="2905" y="2035"/>
                    <a:pt x="2905" y="2035"/>
                    <a:pt x="2905" y="2035"/>
                  </a:cubicBezTo>
                  <a:cubicBezTo>
                    <a:pt x="2908" y="2041"/>
                    <a:pt x="2908" y="2041"/>
                    <a:pt x="2908" y="2041"/>
                  </a:cubicBezTo>
                  <a:cubicBezTo>
                    <a:pt x="2903" y="2043"/>
                    <a:pt x="2903" y="2043"/>
                    <a:pt x="2903" y="2043"/>
                  </a:cubicBezTo>
                  <a:cubicBezTo>
                    <a:pt x="2894" y="2040"/>
                    <a:pt x="2894" y="2040"/>
                    <a:pt x="2894" y="2040"/>
                  </a:cubicBezTo>
                  <a:cubicBezTo>
                    <a:pt x="2888" y="2037"/>
                    <a:pt x="2888" y="2037"/>
                    <a:pt x="2888" y="2037"/>
                  </a:cubicBezTo>
                  <a:cubicBezTo>
                    <a:pt x="2887" y="2041"/>
                    <a:pt x="2887" y="2041"/>
                    <a:pt x="2887" y="2041"/>
                  </a:cubicBezTo>
                  <a:cubicBezTo>
                    <a:pt x="2887" y="2050"/>
                    <a:pt x="2887" y="2050"/>
                    <a:pt x="2887" y="2050"/>
                  </a:cubicBezTo>
                  <a:cubicBezTo>
                    <a:pt x="2893" y="2063"/>
                    <a:pt x="2893" y="2063"/>
                    <a:pt x="2893" y="2063"/>
                  </a:cubicBezTo>
                  <a:cubicBezTo>
                    <a:pt x="2893" y="2081"/>
                    <a:pt x="2893" y="2081"/>
                    <a:pt x="2893" y="2081"/>
                  </a:cubicBezTo>
                  <a:cubicBezTo>
                    <a:pt x="2891" y="2087"/>
                    <a:pt x="2891" y="2087"/>
                    <a:pt x="2891" y="2087"/>
                  </a:cubicBezTo>
                  <a:cubicBezTo>
                    <a:pt x="2894" y="2102"/>
                    <a:pt x="2894" y="2102"/>
                    <a:pt x="2894" y="2102"/>
                  </a:cubicBezTo>
                  <a:cubicBezTo>
                    <a:pt x="2893" y="2110"/>
                    <a:pt x="2893" y="2110"/>
                    <a:pt x="2893" y="2110"/>
                  </a:cubicBezTo>
                  <a:cubicBezTo>
                    <a:pt x="2888" y="2119"/>
                    <a:pt x="2888" y="2119"/>
                    <a:pt x="2888" y="2119"/>
                  </a:cubicBezTo>
                  <a:cubicBezTo>
                    <a:pt x="2879" y="2145"/>
                    <a:pt x="2879" y="2145"/>
                    <a:pt x="2879" y="2145"/>
                  </a:cubicBezTo>
                  <a:cubicBezTo>
                    <a:pt x="2870" y="2156"/>
                    <a:pt x="2870" y="2156"/>
                    <a:pt x="2870" y="2156"/>
                  </a:cubicBezTo>
                  <a:cubicBezTo>
                    <a:pt x="2862" y="2156"/>
                    <a:pt x="2862" y="2156"/>
                    <a:pt x="2862" y="2156"/>
                  </a:cubicBezTo>
                  <a:cubicBezTo>
                    <a:pt x="2854" y="2150"/>
                    <a:pt x="2854" y="2150"/>
                    <a:pt x="2854" y="2150"/>
                  </a:cubicBezTo>
                  <a:cubicBezTo>
                    <a:pt x="2847" y="2136"/>
                    <a:pt x="2847" y="2136"/>
                    <a:pt x="2847" y="2136"/>
                  </a:cubicBezTo>
                  <a:cubicBezTo>
                    <a:pt x="2857" y="2128"/>
                    <a:pt x="2857" y="2128"/>
                    <a:pt x="2857" y="2128"/>
                  </a:cubicBezTo>
                  <a:cubicBezTo>
                    <a:pt x="2853" y="2121"/>
                    <a:pt x="2853" y="2121"/>
                    <a:pt x="2853" y="2121"/>
                  </a:cubicBezTo>
                  <a:cubicBezTo>
                    <a:pt x="2845" y="2118"/>
                    <a:pt x="2845" y="2118"/>
                    <a:pt x="2845" y="2118"/>
                  </a:cubicBezTo>
                  <a:cubicBezTo>
                    <a:pt x="2839" y="2122"/>
                    <a:pt x="2839" y="2122"/>
                    <a:pt x="2839" y="2122"/>
                  </a:cubicBezTo>
                  <a:cubicBezTo>
                    <a:pt x="2830" y="2119"/>
                    <a:pt x="2830" y="2119"/>
                    <a:pt x="2830" y="2119"/>
                  </a:cubicBezTo>
                  <a:cubicBezTo>
                    <a:pt x="2812" y="2098"/>
                    <a:pt x="2812" y="2098"/>
                    <a:pt x="2812" y="2098"/>
                  </a:cubicBezTo>
                  <a:cubicBezTo>
                    <a:pt x="2796" y="2087"/>
                    <a:pt x="2796" y="2087"/>
                    <a:pt x="2796" y="2087"/>
                  </a:cubicBezTo>
                  <a:cubicBezTo>
                    <a:pt x="2783" y="2075"/>
                    <a:pt x="2783" y="2075"/>
                    <a:pt x="2783" y="2075"/>
                  </a:cubicBezTo>
                  <a:cubicBezTo>
                    <a:pt x="2781" y="2066"/>
                    <a:pt x="2781" y="2066"/>
                    <a:pt x="2781" y="2066"/>
                  </a:cubicBezTo>
                  <a:cubicBezTo>
                    <a:pt x="2776" y="2053"/>
                    <a:pt x="2776" y="2053"/>
                    <a:pt x="2776" y="2053"/>
                  </a:cubicBezTo>
                  <a:cubicBezTo>
                    <a:pt x="2758" y="2032"/>
                    <a:pt x="2758" y="2032"/>
                    <a:pt x="2758" y="2032"/>
                  </a:cubicBezTo>
                  <a:cubicBezTo>
                    <a:pt x="2750" y="2027"/>
                    <a:pt x="2750" y="2027"/>
                    <a:pt x="2750" y="2027"/>
                  </a:cubicBezTo>
                  <a:cubicBezTo>
                    <a:pt x="2747" y="2027"/>
                    <a:pt x="2747" y="2027"/>
                    <a:pt x="2747" y="2027"/>
                  </a:cubicBezTo>
                  <a:cubicBezTo>
                    <a:pt x="2746" y="2034"/>
                    <a:pt x="2746" y="2034"/>
                    <a:pt x="2746" y="2034"/>
                  </a:cubicBezTo>
                  <a:cubicBezTo>
                    <a:pt x="2750" y="2040"/>
                    <a:pt x="2750" y="2040"/>
                    <a:pt x="2750" y="2040"/>
                  </a:cubicBezTo>
                  <a:cubicBezTo>
                    <a:pt x="2764" y="2055"/>
                    <a:pt x="2764" y="2055"/>
                    <a:pt x="2764" y="2055"/>
                  </a:cubicBezTo>
                  <a:cubicBezTo>
                    <a:pt x="2764" y="2063"/>
                    <a:pt x="2764" y="2063"/>
                    <a:pt x="2764" y="2063"/>
                  </a:cubicBezTo>
                  <a:cubicBezTo>
                    <a:pt x="2760" y="2069"/>
                    <a:pt x="2760" y="2069"/>
                    <a:pt x="2760" y="2069"/>
                  </a:cubicBezTo>
                  <a:cubicBezTo>
                    <a:pt x="2741" y="2069"/>
                    <a:pt x="2741" y="2069"/>
                    <a:pt x="2741" y="2069"/>
                  </a:cubicBezTo>
                  <a:cubicBezTo>
                    <a:pt x="2732" y="2060"/>
                    <a:pt x="2732" y="2060"/>
                    <a:pt x="2732" y="2060"/>
                  </a:cubicBezTo>
                  <a:cubicBezTo>
                    <a:pt x="2725" y="2046"/>
                    <a:pt x="2725" y="2046"/>
                    <a:pt x="2725" y="2046"/>
                  </a:cubicBezTo>
                  <a:cubicBezTo>
                    <a:pt x="2717" y="2037"/>
                    <a:pt x="2717" y="2037"/>
                    <a:pt x="2717" y="2037"/>
                  </a:cubicBezTo>
                  <a:cubicBezTo>
                    <a:pt x="2717" y="2046"/>
                    <a:pt x="2717" y="2046"/>
                    <a:pt x="2717" y="2046"/>
                  </a:cubicBezTo>
                  <a:cubicBezTo>
                    <a:pt x="2717" y="2056"/>
                    <a:pt x="2717" y="2056"/>
                    <a:pt x="2717" y="2056"/>
                  </a:cubicBezTo>
                  <a:cubicBezTo>
                    <a:pt x="2731" y="2070"/>
                    <a:pt x="2731" y="2070"/>
                    <a:pt x="2731" y="2070"/>
                  </a:cubicBezTo>
                  <a:cubicBezTo>
                    <a:pt x="2754" y="2081"/>
                    <a:pt x="2754" y="2081"/>
                    <a:pt x="2754" y="2081"/>
                  </a:cubicBezTo>
                  <a:cubicBezTo>
                    <a:pt x="2773" y="2081"/>
                    <a:pt x="2773" y="2081"/>
                    <a:pt x="2773" y="2081"/>
                  </a:cubicBezTo>
                  <a:cubicBezTo>
                    <a:pt x="2796" y="2098"/>
                    <a:pt x="2796" y="2098"/>
                    <a:pt x="2796" y="2098"/>
                  </a:cubicBezTo>
                  <a:cubicBezTo>
                    <a:pt x="2825" y="2128"/>
                    <a:pt x="2825" y="2128"/>
                    <a:pt x="2825" y="2128"/>
                  </a:cubicBezTo>
                  <a:cubicBezTo>
                    <a:pt x="2828" y="2137"/>
                    <a:pt x="2828" y="2137"/>
                    <a:pt x="2828" y="2137"/>
                  </a:cubicBezTo>
                  <a:cubicBezTo>
                    <a:pt x="2824" y="2145"/>
                    <a:pt x="2824" y="2145"/>
                    <a:pt x="2824" y="2145"/>
                  </a:cubicBezTo>
                  <a:cubicBezTo>
                    <a:pt x="2818" y="2144"/>
                    <a:pt x="2818" y="2144"/>
                    <a:pt x="2818" y="2144"/>
                  </a:cubicBezTo>
                  <a:cubicBezTo>
                    <a:pt x="2809" y="2137"/>
                    <a:pt x="2809" y="2137"/>
                    <a:pt x="2809" y="2137"/>
                  </a:cubicBezTo>
                  <a:cubicBezTo>
                    <a:pt x="2795" y="2137"/>
                    <a:pt x="2795" y="2137"/>
                    <a:pt x="2795" y="2137"/>
                  </a:cubicBezTo>
                  <a:cubicBezTo>
                    <a:pt x="2784" y="2144"/>
                    <a:pt x="2784" y="2144"/>
                    <a:pt x="2784" y="2144"/>
                  </a:cubicBezTo>
                  <a:cubicBezTo>
                    <a:pt x="2770" y="2157"/>
                    <a:pt x="2770" y="2157"/>
                    <a:pt x="2770" y="2157"/>
                  </a:cubicBezTo>
                  <a:cubicBezTo>
                    <a:pt x="2760" y="2159"/>
                    <a:pt x="2760" y="2159"/>
                    <a:pt x="2760" y="2159"/>
                  </a:cubicBezTo>
                  <a:cubicBezTo>
                    <a:pt x="2747" y="2153"/>
                    <a:pt x="2747" y="2153"/>
                    <a:pt x="2747" y="2153"/>
                  </a:cubicBezTo>
                  <a:cubicBezTo>
                    <a:pt x="2743" y="2142"/>
                    <a:pt x="2743" y="2142"/>
                    <a:pt x="2743" y="2142"/>
                  </a:cubicBezTo>
                  <a:cubicBezTo>
                    <a:pt x="2746" y="2136"/>
                    <a:pt x="2746" y="2136"/>
                    <a:pt x="2746" y="2136"/>
                  </a:cubicBezTo>
                  <a:cubicBezTo>
                    <a:pt x="2743" y="2130"/>
                    <a:pt x="2743" y="2130"/>
                    <a:pt x="2743" y="2130"/>
                  </a:cubicBezTo>
                  <a:cubicBezTo>
                    <a:pt x="2732" y="2122"/>
                    <a:pt x="2732" y="2122"/>
                    <a:pt x="2732" y="2122"/>
                  </a:cubicBezTo>
                  <a:cubicBezTo>
                    <a:pt x="2734" y="2133"/>
                    <a:pt x="2734" y="2133"/>
                    <a:pt x="2734" y="2133"/>
                  </a:cubicBezTo>
                  <a:cubicBezTo>
                    <a:pt x="2738" y="2141"/>
                    <a:pt x="2738" y="2141"/>
                    <a:pt x="2738" y="2141"/>
                  </a:cubicBezTo>
                  <a:cubicBezTo>
                    <a:pt x="2741" y="2157"/>
                    <a:pt x="2741" y="2157"/>
                    <a:pt x="2741" y="2157"/>
                  </a:cubicBezTo>
                  <a:cubicBezTo>
                    <a:pt x="2746" y="2167"/>
                    <a:pt x="2746" y="2167"/>
                    <a:pt x="2746" y="2167"/>
                  </a:cubicBezTo>
                  <a:cubicBezTo>
                    <a:pt x="2760" y="2168"/>
                    <a:pt x="2760" y="2168"/>
                    <a:pt x="2760" y="2168"/>
                  </a:cubicBezTo>
                  <a:cubicBezTo>
                    <a:pt x="2775" y="2165"/>
                    <a:pt x="2775" y="2165"/>
                    <a:pt x="2775" y="2165"/>
                  </a:cubicBezTo>
                  <a:cubicBezTo>
                    <a:pt x="2789" y="2150"/>
                    <a:pt x="2789" y="2150"/>
                    <a:pt x="2789" y="2150"/>
                  </a:cubicBezTo>
                  <a:cubicBezTo>
                    <a:pt x="2798" y="2148"/>
                    <a:pt x="2798" y="2148"/>
                    <a:pt x="2798" y="2148"/>
                  </a:cubicBezTo>
                  <a:cubicBezTo>
                    <a:pt x="2816" y="2157"/>
                    <a:pt x="2816" y="2157"/>
                    <a:pt x="2816" y="2157"/>
                  </a:cubicBezTo>
                  <a:cubicBezTo>
                    <a:pt x="2815" y="2168"/>
                    <a:pt x="2815" y="2168"/>
                    <a:pt x="2815" y="2168"/>
                  </a:cubicBezTo>
                  <a:cubicBezTo>
                    <a:pt x="2812" y="2173"/>
                    <a:pt x="2812" y="2173"/>
                    <a:pt x="2812" y="2173"/>
                  </a:cubicBezTo>
                  <a:cubicBezTo>
                    <a:pt x="2809" y="2200"/>
                    <a:pt x="2809" y="2200"/>
                    <a:pt x="2809" y="2200"/>
                  </a:cubicBezTo>
                  <a:cubicBezTo>
                    <a:pt x="2802" y="2209"/>
                    <a:pt x="2802" y="2209"/>
                    <a:pt x="2802" y="2209"/>
                  </a:cubicBezTo>
                  <a:cubicBezTo>
                    <a:pt x="2795" y="2209"/>
                    <a:pt x="2795" y="2209"/>
                    <a:pt x="2795" y="2209"/>
                  </a:cubicBezTo>
                  <a:cubicBezTo>
                    <a:pt x="2796" y="2217"/>
                    <a:pt x="2796" y="2217"/>
                    <a:pt x="2796" y="2217"/>
                  </a:cubicBezTo>
                  <a:cubicBezTo>
                    <a:pt x="2802" y="2223"/>
                    <a:pt x="2802" y="2223"/>
                    <a:pt x="2802" y="2223"/>
                  </a:cubicBezTo>
                  <a:cubicBezTo>
                    <a:pt x="2810" y="2217"/>
                    <a:pt x="2810" y="2217"/>
                    <a:pt x="2810" y="2217"/>
                  </a:cubicBezTo>
                  <a:cubicBezTo>
                    <a:pt x="2828" y="2222"/>
                    <a:pt x="2828" y="2222"/>
                    <a:pt x="2828" y="2222"/>
                  </a:cubicBezTo>
                  <a:cubicBezTo>
                    <a:pt x="2839" y="2235"/>
                    <a:pt x="2839" y="2235"/>
                    <a:pt x="2839" y="2235"/>
                  </a:cubicBezTo>
                  <a:cubicBezTo>
                    <a:pt x="2857" y="2244"/>
                    <a:pt x="2857" y="2244"/>
                    <a:pt x="2857" y="2244"/>
                  </a:cubicBezTo>
                  <a:cubicBezTo>
                    <a:pt x="2864" y="2238"/>
                    <a:pt x="2864" y="2238"/>
                    <a:pt x="2864" y="2238"/>
                  </a:cubicBezTo>
                  <a:cubicBezTo>
                    <a:pt x="2874" y="2232"/>
                    <a:pt x="2874" y="2232"/>
                    <a:pt x="2874" y="2232"/>
                  </a:cubicBezTo>
                  <a:cubicBezTo>
                    <a:pt x="2888" y="2235"/>
                    <a:pt x="2888" y="2235"/>
                    <a:pt x="2888" y="2235"/>
                  </a:cubicBezTo>
                  <a:cubicBezTo>
                    <a:pt x="2890" y="2241"/>
                    <a:pt x="2890" y="2241"/>
                    <a:pt x="2890" y="2241"/>
                  </a:cubicBezTo>
                  <a:cubicBezTo>
                    <a:pt x="2883" y="2251"/>
                    <a:pt x="2883" y="2251"/>
                    <a:pt x="2883" y="2251"/>
                  </a:cubicBezTo>
                  <a:cubicBezTo>
                    <a:pt x="2887" y="2263"/>
                    <a:pt x="2887" y="2263"/>
                    <a:pt x="2887" y="2263"/>
                  </a:cubicBezTo>
                  <a:cubicBezTo>
                    <a:pt x="2893" y="2272"/>
                    <a:pt x="2893" y="2272"/>
                    <a:pt x="2893" y="2272"/>
                  </a:cubicBezTo>
                  <a:cubicBezTo>
                    <a:pt x="2888" y="2286"/>
                    <a:pt x="2888" y="2286"/>
                    <a:pt x="2888" y="2286"/>
                  </a:cubicBezTo>
                  <a:cubicBezTo>
                    <a:pt x="2873" y="2309"/>
                    <a:pt x="2873" y="2309"/>
                    <a:pt x="2873" y="2309"/>
                  </a:cubicBezTo>
                  <a:cubicBezTo>
                    <a:pt x="2854" y="2318"/>
                    <a:pt x="2854" y="2318"/>
                    <a:pt x="2854" y="2318"/>
                  </a:cubicBezTo>
                  <a:cubicBezTo>
                    <a:pt x="2847" y="2315"/>
                    <a:pt x="2847" y="2315"/>
                    <a:pt x="2847" y="2315"/>
                  </a:cubicBezTo>
                  <a:cubicBezTo>
                    <a:pt x="2845" y="2304"/>
                    <a:pt x="2845" y="2304"/>
                    <a:pt x="2845" y="2304"/>
                  </a:cubicBezTo>
                  <a:cubicBezTo>
                    <a:pt x="2836" y="2300"/>
                    <a:pt x="2836" y="2300"/>
                    <a:pt x="2836" y="2300"/>
                  </a:cubicBezTo>
                  <a:cubicBezTo>
                    <a:pt x="2830" y="2287"/>
                    <a:pt x="2830" y="2287"/>
                    <a:pt x="2830" y="2287"/>
                  </a:cubicBezTo>
                  <a:cubicBezTo>
                    <a:pt x="2831" y="2275"/>
                    <a:pt x="2831" y="2275"/>
                    <a:pt x="2831" y="2275"/>
                  </a:cubicBezTo>
                  <a:cubicBezTo>
                    <a:pt x="2813" y="2263"/>
                    <a:pt x="2813" y="2263"/>
                    <a:pt x="2813" y="2263"/>
                  </a:cubicBezTo>
                  <a:cubicBezTo>
                    <a:pt x="2801" y="2258"/>
                    <a:pt x="2801" y="2258"/>
                    <a:pt x="2801" y="2258"/>
                  </a:cubicBezTo>
                  <a:cubicBezTo>
                    <a:pt x="2787" y="2249"/>
                    <a:pt x="2787" y="2249"/>
                    <a:pt x="2787" y="2249"/>
                  </a:cubicBezTo>
                  <a:cubicBezTo>
                    <a:pt x="2776" y="2248"/>
                    <a:pt x="2776" y="2248"/>
                    <a:pt x="2776" y="2248"/>
                  </a:cubicBezTo>
                  <a:cubicBezTo>
                    <a:pt x="2766" y="2255"/>
                    <a:pt x="2766" y="2255"/>
                    <a:pt x="2766" y="2255"/>
                  </a:cubicBezTo>
                  <a:cubicBezTo>
                    <a:pt x="2755" y="2255"/>
                    <a:pt x="2755" y="2255"/>
                    <a:pt x="2755" y="2255"/>
                  </a:cubicBezTo>
                  <a:cubicBezTo>
                    <a:pt x="2749" y="2251"/>
                    <a:pt x="2749" y="2251"/>
                    <a:pt x="2749" y="2251"/>
                  </a:cubicBezTo>
                  <a:cubicBezTo>
                    <a:pt x="2744" y="2240"/>
                    <a:pt x="2744" y="2240"/>
                    <a:pt x="2744" y="2240"/>
                  </a:cubicBezTo>
                  <a:cubicBezTo>
                    <a:pt x="2735" y="2231"/>
                    <a:pt x="2735" y="2231"/>
                    <a:pt x="2735" y="2231"/>
                  </a:cubicBezTo>
                  <a:cubicBezTo>
                    <a:pt x="2731" y="2231"/>
                    <a:pt x="2731" y="2231"/>
                    <a:pt x="2731" y="2231"/>
                  </a:cubicBezTo>
                  <a:cubicBezTo>
                    <a:pt x="2731" y="2237"/>
                    <a:pt x="2731" y="2237"/>
                    <a:pt x="2731" y="2237"/>
                  </a:cubicBezTo>
                  <a:cubicBezTo>
                    <a:pt x="2735" y="2246"/>
                    <a:pt x="2735" y="2246"/>
                    <a:pt x="2735" y="2246"/>
                  </a:cubicBezTo>
                  <a:cubicBezTo>
                    <a:pt x="2737" y="2263"/>
                    <a:pt x="2737" y="2263"/>
                    <a:pt x="2737" y="2263"/>
                  </a:cubicBezTo>
                  <a:cubicBezTo>
                    <a:pt x="2731" y="2274"/>
                    <a:pt x="2731" y="2274"/>
                    <a:pt x="2731" y="2274"/>
                  </a:cubicBezTo>
                  <a:cubicBezTo>
                    <a:pt x="2721" y="2280"/>
                    <a:pt x="2721" y="2280"/>
                    <a:pt x="2721" y="2280"/>
                  </a:cubicBezTo>
                  <a:cubicBezTo>
                    <a:pt x="2711" y="2280"/>
                    <a:pt x="2711" y="2280"/>
                    <a:pt x="2711" y="2280"/>
                  </a:cubicBezTo>
                  <a:cubicBezTo>
                    <a:pt x="2703" y="2283"/>
                    <a:pt x="2703" y="2283"/>
                    <a:pt x="2703" y="2283"/>
                  </a:cubicBezTo>
                  <a:cubicBezTo>
                    <a:pt x="2711" y="2286"/>
                    <a:pt x="2711" y="2286"/>
                    <a:pt x="2711" y="2286"/>
                  </a:cubicBezTo>
                  <a:cubicBezTo>
                    <a:pt x="2717" y="2293"/>
                    <a:pt x="2717" y="2293"/>
                    <a:pt x="2717" y="2293"/>
                  </a:cubicBezTo>
                  <a:cubicBezTo>
                    <a:pt x="2717" y="2303"/>
                    <a:pt x="2717" y="2303"/>
                    <a:pt x="2717" y="2303"/>
                  </a:cubicBezTo>
                  <a:cubicBezTo>
                    <a:pt x="2705" y="2319"/>
                    <a:pt x="2705" y="2319"/>
                    <a:pt x="2705" y="2319"/>
                  </a:cubicBezTo>
                  <a:cubicBezTo>
                    <a:pt x="2697" y="2324"/>
                    <a:pt x="2697" y="2324"/>
                    <a:pt x="2697" y="2324"/>
                  </a:cubicBezTo>
                  <a:cubicBezTo>
                    <a:pt x="2695" y="2329"/>
                    <a:pt x="2695" y="2329"/>
                    <a:pt x="2695" y="2329"/>
                  </a:cubicBezTo>
                  <a:cubicBezTo>
                    <a:pt x="2698" y="2335"/>
                    <a:pt x="2698" y="2335"/>
                    <a:pt x="2698" y="2335"/>
                  </a:cubicBezTo>
                  <a:cubicBezTo>
                    <a:pt x="2706" y="2339"/>
                    <a:pt x="2706" y="2339"/>
                    <a:pt x="2706" y="2339"/>
                  </a:cubicBezTo>
                  <a:cubicBezTo>
                    <a:pt x="2712" y="2356"/>
                    <a:pt x="2712" y="2356"/>
                    <a:pt x="2712" y="2356"/>
                  </a:cubicBezTo>
                  <a:cubicBezTo>
                    <a:pt x="2721" y="2361"/>
                    <a:pt x="2721" y="2361"/>
                    <a:pt x="2721" y="2361"/>
                  </a:cubicBezTo>
                  <a:cubicBezTo>
                    <a:pt x="2725" y="2376"/>
                    <a:pt x="2725" y="2376"/>
                    <a:pt x="2725" y="2376"/>
                  </a:cubicBezTo>
                  <a:cubicBezTo>
                    <a:pt x="2720" y="2396"/>
                    <a:pt x="2720" y="2396"/>
                    <a:pt x="2720" y="2396"/>
                  </a:cubicBezTo>
                  <a:cubicBezTo>
                    <a:pt x="2723" y="2400"/>
                    <a:pt x="2723" y="2400"/>
                    <a:pt x="2723" y="2400"/>
                  </a:cubicBezTo>
                  <a:cubicBezTo>
                    <a:pt x="2728" y="2388"/>
                    <a:pt x="2728" y="2388"/>
                    <a:pt x="2728" y="2388"/>
                  </a:cubicBezTo>
                  <a:cubicBezTo>
                    <a:pt x="2732" y="2379"/>
                    <a:pt x="2732" y="2379"/>
                    <a:pt x="2732" y="2379"/>
                  </a:cubicBezTo>
                  <a:cubicBezTo>
                    <a:pt x="2732" y="2367"/>
                    <a:pt x="2732" y="2367"/>
                    <a:pt x="2732" y="2367"/>
                  </a:cubicBezTo>
                  <a:cubicBezTo>
                    <a:pt x="2726" y="2362"/>
                    <a:pt x="2726" y="2362"/>
                    <a:pt x="2726" y="2362"/>
                  </a:cubicBezTo>
                  <a:cubicBezTo>
                    <a:pt x="2726" y="2348"/>
                    <a:pt x="2726" y="2348"/>
                    <a:pt x="2726" y="2348"/>
                  </a:cubicBezTo>
                  <a:cubicBezTo>
                    <a:pt x="2732" y="2336"/>
                    <a:pt x="2732" y="2336"/>
                    <a:pt x="2732" y="2336"/>
                  </a:cubicBezTo>
                  <a:cubicBezTo>
                    <a:pt x="2737" y="2338"/>
                    <a:pt x="2737" y="2338"/>
                    <a:pt x="2737" y="2338"/>
                  </a:cubicBezTo>
                  <a:cubicBezTo>
                    <a:pt x="2741" y="2347"/>
                    <a:pt x="2741" y="2347"/>
                    <a:pt x="2741" y="2347"/>
                  </a:cubicBezTo>
                  <a:cubicBezTo>
                    <a:pt x="2749" y="2353"/>
                    <a:pt x="2749" y="2353"/>
                    <a:pt x="2749" y="2353"/>
                  </a:cubicBezTo>
                  <a:cubicBezTo>
                    <a:pt x="2755" y="2364"/>
                    <a:pt x="2755" y="2364"/>
                    <a:pt x="2755" y="2364"/>
                  </a:cubicBezTo>
                  <a:cubicBezTo>
                    <a:pt x="2766" y="2373"/>
                    <a:pt x="2766" y="2373"/>
                    <a:pt x="2766" y="2373"/>
                  </a:cubicBezTo>
                  <a:cubicBezTo>
                    <a:pt x="2770" y="2368"/>
                    <a:pt x="2770" y="2368"/>
                    <a:pt x="2770" y="2368"/>
                  </a:cubicBezTo>
                  <a:cubicBezTo>
                    <a:pt x="2778" y="2368"/>
                    <a:pt x="2778" y="2368"/>
                    <a:pt x="2778" y="2368"/>
                  </a:cubicBezTo>
                  <a:cubicBezTo>
                    <a:pt x="2783" y="2373"/>
                    <a:pt x="2783" y="2373"/>
                    <a:pt x="2783" y="2373"/>
                  </a:cubicBezTo>
                  <a:cubicBezTo>
                    <a:pt x="2787" y="2368"/>
                    <a:pt x="2787" y="2368"/>
                    <a:pt x="2787" y="2368"/>
                  </a:cubicBezTo>
                  <a:cubicBezTo>
                    <a:pt x="2801" y="2364"/>
                    <a:pt x="2801" y="2364"/>
                    <a:pt x="2801" y="2364"/>
                  </a:cubicBezTo>
                  <a:cubicBezTo>
                    <a:pt x="2812" y="2365"/>
                    <a:pt x="2812" y="2365"/>
                    <a:pt x="2812" y="2365"/>
                  </a:cubicBezTo>
                  <a:cubicBezTo>
                    <a:pt x="2816" y="2373"/>
                    <a:pt x="2816" y="2373"/>
                    <a:pt x="2816" y="2373"/>
                  </a:cubicBezTo>
                  <a:cubicBezTo>
                    <a:pt x="2815" y="2384"/>
                    <a:pt x="2815" y="2384"/>
                    <a:pt x="2815" y="2384"/>
                  </a:cubicBezTo>
                  <a:cubicBezTo>
                    <a:pt x="2804" y="2402"/>
                    <a:pt x="2804" y="2402"/>
                    <a:pt x="2804" y="2402"/>
                  </a:cubicBezTo>
                  <a:cubicBezTo>
                    <a:pt x="2798" y="2413"/>
                    <a:pt x="2798" y="2413"/>
                    <a:pt x="2798" y="2413"/>
                  </a:cubicBezTo>
                  <a:cubicBezTo>
                    <a:pt x="2798" y="2428"/>
                    <a:pt x="2798" y="2428"/>
                    <a:pt x="2798" y="2428"/>
                  </a:cubicBezTo>
                  <a:cubicBezTo>
                    <a:pt x="2796" y="2446"/>
                    <a:pt x="2796" y="2446"/>
                    <a:pt x="2796" y="2446"/>
                  </a:cubicBezTo>
                  <a:cubicBezTo>
                    <a:pt x="2792" y="2452"/>
                    <a:pt x="2792" y="2452"/>
                    <a:pt x="2792" y="2452"/>
                  </a:cubicBezTo>
                  <a:cubicBezTo>
                    <a:pt x="2778" y="2449"/>
                    <a:pt x="2778" y="2449"/>
                    <a:pt x="2778" y="2449"/>
                  </a:cubicBezTo>
                  <a:cubicBezTo>
                    <a:pt x="2763" y="2454"/>
                    <a:pt x="2763" y="2454"/>
                    <a:pt x="2763" y="2454"/>
                  </a:cubicBezTo>
                  <a:cubicBezTo>
                    <a:pt x="2750" y="2451"/>
                    <a:pt x="2750" y="2451"/>
                    <a:pt x="2750" y="2451"/>
                  </a:cubicBezTo>
                  <a:cubicBezTo>
                    <a:pt x="2741" y="2448"/>
                    <a:pt x="2741" y="2448"/>
                    <a:pt x="2741" y="2448"/>
                  </a:cubicBezTo>
                  <a:cubicBezTo>
                    <a:pt x="2732" y="2448"/>
                    <a:pt x="2732" y="2448"/>
                    <a:pt x="2732" y="2448"/>
                  </a:cubicBezTo>
                  <a:cubicBezTo>
                    <a:pt x="2723" y="2454"/>
                    <a:pt x="2723" y="2454"/>
                    <a:pt x="2723" y="2454"/>
                  </a:cubicBezTo>
                  <a:cubicBezTo>
                    <a:pt x="2723" y="2465"/>
                    <a:pt x="2723" y="2465"/>
                    <a:pt x="2723" y="2465"/>
                  </a:cubicBezTo>
                  <a:cubicBezTo>
                    <a:pt x="2715" y="2471"/>
                    <a:pt x="2715" y="2471"/>
                    <a:pt x="2715" y="2471"/>
                  </a:cubicBezTo>
                  <a:cubicBezTo>
                    <a:pt x="2705" y="2472"/>
                    <a:pt x="2705" y="2472"/>
                    <a:pt x="2705" y="2472"/>
                  </a:cubicBezTo>
                  <a:cubicBezTo>
                    <a:pt x="2698" y="2472"/>
                    <a:pt x="2698" y="2472"/>
                    <a:pt x="2698" y="2472"/>
                  </a:cubicBezTo>
                  <a:cubicBezTo>
                    <a:pt x="2692" y="2483"/>
                    <a:pt x="2692" y="2483"/>
                    <a:pt x="2692" y="2483"/>
                  </a:cubicBezTo>
                  <a:cubicBezTo>
                    <a:pt x="2691" y="2489"/>
                    <a:pt x="2691" y="2489"/>
                    <a:pt x="2691" y="2489"/>
                  </a:cubicBezTo>
                  <a:cubicBezTo>
                    <a:pt x="2680" y="2492"/>
                    <a:pt x="2680" y="2492"/>
                    <a:pt x="2680" y="2492"/>
                  </a:cubicBezTo>
                  <a:cubicBezTo>
                    <a:pt x="2671" y="2489"/>
                    <a:pt x="2671" y="2489"/>
                    <a:pt x="2671" y="2489"/>
                  </a:cubicBezTo>
                  <a:cubicBezTo>
                    <a:pt x="2659" y="2480"/>
                    <a:pt x="2659" y="2480"/>
                    <a:pt x="2659" y="2480"/>
                  </a:cubicBezTo>
                  <a:cubicBezTo>
                    <a:pt x="2636" y="2468"/>
                    <a:pt x="2636" y="2468"/>
                    <a:pt x="2636" y="2468"/>
                  </a:cubicBezTo>
                  <a:cubicBezTo>
                    <a:pt x="2622" y="2452"/>
                    <a:pt x="2622" y="2452"/>
                    <a:pt x="2622" y="2452"/>
                  </a:cubicBezTo>
                  <a:cubicBezTo>
                    <a:pt x="2590" y="2422"/>
                    <a:pt x="2590" y="2422"/>
                    <a:pt x="2590" y="2422"/>
                  </a:cubicBezTo>
                  <a:cubicBezTo>
                    <a:pt x="2584" y="2410"/>
                    <a:pt x="2584" y="2410"/>
                    <a:pt x="2584" y="2410"/>
                  </a:cubicBezTo>
                  <a:cubicBezTo>
                    <a:pt x="2584" y="2400"/>
                    <a:pt x="2584" y="2400"/>
                    <a:pt x="2584" y="2400"/>
                  </a:cubicBezTo>
                  <a:cubicBezTo>
                    <a:pt x="2590" y="2396"/>
                    <a:pt x="2590" y="2396"/>
                    <a:pt x="2590" y="2396"/>
                  </a:cubicBezTo>
                  <a:cubicBezTo>
                    <a:pt x="2598" y="2396"/>
                    <a:pt x="2598" y="2396"/>
                    <a:pt x="2598" y="2396"/>
                  </a:cubicBezTo>
                  <a:cubicBezTo>
                    <a:pt x="2602" y="2399"/>
                    <a:pt x="2602" y="2399"/>
                    <a:pt x="2602" y="2399"/>
                  </a:cubicBezTo>
                  <a:cubicBezTo>
                    <a:pt x="2610" y="2403"/>
                    <a:pt x="2610" y="2403"/>
                    <a:pt x="2610" y="2403"/>
                  </a:cubicBezTo>
                  <a:cubicBezTo>
                    <a:pt x="2637" y="2417"/>
                    <a:pt x="2637" y="2417"/>
                    <a:pt x="2637" y="2417"/>
                  </a:cubicBezTo>
                  <a:cubicBezTo>
                    <a:pt x="2653" y="2431"/>
                    <a:pt x="2653" y="2431"/>
                    <a:pt x="2653" y="2431"/>
                  </a:cubicBezTo>
                  <a:cubicBezTo>
                    <a:pt x="2659" y="2428"/>
                    <a:pt x="2659" y="2428"/>
                    <a:pt x="2659" y="2428"/>
                  </a:cubicBezTo>
                  <a:cubicBezTo>
                    <a:pt x="2679" y="2425"/>
                    <a:pt x="2679" y="2425"/>
                    <a:pt x="2679" y="2425"/>
                  </a:cubicBezTo>
                  <a:cubicBezTo>
                    <a:pt x="2680" y="2417"/>
                    <a:pt x="2680" y="2417"/>
                    <a:pt x="2680" y="2417"/>
                  </a:cubicBezTo>
                  <a:cubicBezTo>
                    <a:pt x="2674" y="2413"/>
                    <a:pt x="2674" y="2413"/>
                    <a:pt x="2674" y="2413"/>
                  </a:cubicBezTo>
                  <a:cubicBezTo>
                    <a:pt x="2668" y="2414"/>
                    <a:pt x="2668" y="2414"/>
                    <a:pt x="2668" y="2414"/>
                  </a:cubicBezTo>
                  <a:cubicBezTo>
                    <a:pt x="2660" y="2419"/>
                    <a:pt x="2660" y="2419"/>
                    <a:pt x="2660" y="2419"/>
                  </a:cubicBezTo>
                  <a:cubicBezTo>
                    <a:pt x="2647" y="2414"/>
                    <a:pt x="2647" y="2414"/>
                    <a:pt x="2647" y="2414"/>
                  </a:cubicBezTo>
                  <a:cubicBezTo>
                    <a:pt x="2624" y="2397"/>
                    <a:pt x="2624" y="2397"/>
                    <a:pt x="2624" y="2397"/>
                  </a:cubicBezTo>
                  <a:cubicBezTo>
                    <a:pt x="2598" y="2387"/>
                    <a:pt x="2598" y="2387"/>
                    <a:pt x="2598" y="2387"/>
                  </a:cubicBezTo>
                  <a:cubicBezTo>
                    <a:pt x="2588" y="2385"/>
                    <a:pt x="2588" y="2385"/>
                    <a:pt x="2588" y="2385"/>
                  </a:cubicBezTo>
                  <a:cubicBezTo>
                    <a:pt x="2585" y="2379"/>
                    <a:pt x="2585" y="2379"/>
                    <a:pt x="2585" y="2379"/>
                  </a:cubicBezTo>
                  <a:cubicBezTo>
                    <a:pt x="2585" y="2370"/>
                    <a:pt x="2585" y="2370"/>
                    <a:pt x="2585" y="2370"/>
                  </a:cubicBezTo>
                  <a:cubicBezTo>
                    <a:pt x="2579" y="2367"/>
                    <a:pt x="2579" y="2367"/>
                    <a:pt x="2579" y="2367"/>
                  </a:cubicBezTo>
                  <a:cubicBezTo>
                    <a:pt x="2572" y="2367"/>
                    <a:pt x="2572" y="2367"/>
                    <a:pt x="2572" y="2367"/>
                  </a:cubicBezTo>
                  <a:cubicBezTo>
                    <a:pt x="2566" y="2374"/>
                    <a:pt x="2566" y="2374"/>
                    <a:pt x="2566" y="2374"/>
                  </a:cubicBezTo>
                  <a:cubicBezTo>
                    <a:pt x="2564" y="2388"/>
                    <a:pt x="2564" y="2388"/>
                    <a:pt x="2564" y="2388"/>
                  </a:cubicBezTo>
                  <a:cubicBezTo>
                    <a:pt x="2561" y="2413"/>
                    <a:pt x="2561" y="2413"/>
                    <a:pt x="2561" y="2413"/>
                  </a:cubicBezTo>
                  <a:cubicBezTo>
                    <a:pt x="2562" y="2423"/>
                    <a:pt x="2562" y="2423"/>
                    <a:pt x="2562" y="2423"/>
                  </a:cubicBezTo>
                  <a:cubicBezTo>
                    <a:pt x="2559" y="2429"/>
                    <a:pt x="2559" y="2429"/>
                    <a:pt x="2559" y="2429"/>
                  </a:cubicBezTo>
                  <a:cubicBezTo>
                    <a:pt x="2555" y="2426"/>
                    <a:pt x="2555" y="2426"/>
                    <a:pt x="2555" y="2426"/>
                  </a:cubicBezTo>
                  <a:cubicBezTo>
                    <a:pt x="2530" y="2397"/>
                    <a:pt x="2530" y="2397"/>
                    <a:pt x="2530" y="2397"/>
                  </a:cubicBezTo>
                  <a:cubicBezTo>
                    <a:pt x="2514" y="2368"/>
                    <a:pt x="2514" y="2368"/>
                    <a:pt x="2514" y="2368"/>
                  </a:cubicBezTo>
                  <a:cubicBezTo>
                    <a:pt x="2507" y="2359"/>
                    <a:pt x="2507" y="2359"/>
                    <a:pt x="2507" y="2359"/>
                  </a:cubicBezTo>
                  <a:cubicBezTo>
                    <a:pt x="2504" y="2353"/>
                    <a:pt x="2504" y="2353"/>
                    <a:pt x="2504" y="2353"/>
                  </a:cubicBezTo>
                  <a:cubicBezTo>
                    <a:pt x="2500" y="2347"/>
                    <a:pt x="2500" y="2347"/>
                    <a:pt x="2500" y="2347"/>
                  </a:cubicBezTo>
                  <a:cubicBezTo>
                    <a:pt x="2494" y="2345"/>
                    <a:pt x="2494" y="2345"/>
                    <a:pt x="2494" y="2345"/>
                  </a:cubicBezTo>
                  <a:cubicBezTo>
                    <a:pt x="2492" y="2350"/>
                    <a:pt x="2492" y="2350"/>
                    <a:pt x="2492" y="2350"/>
                  </a:cubicBezTo>
                  <a:cubicBezTo>
                    <a:pt x="2492" y="2358"/>
                    <a:pt x="2492" y="2358"/>
                    <a:pt x="2492" y="2358"/>
                  </a:cubicBezTo>
                  <a:cubicBezTo>
                    <a:pt x="2504" y="2365"/>
                    <a:pt x="2504" y="2365"/>
                    <a:pt x="2504" y="2365"/>
                  </a:cubicBezTo>
                  <a:cubicBezTo>
                    <a:pt x="2521" y="2396"/>
                    <a:pt x="2521" y="2396"/>
                    <a:pt x="2521" y="2396"/>
                  </a:cubicBezTo>
                  <a:cubicBezTo>
                    <a:pt x="2524" y="2403"/>
                    <a:pt x="2524" y="2403"/>
                    <a:pt x="2524" y="2403"/>
                  </a:cubicBezTo>
                  <a:cubicBezTo>
                    <a:pt x="2533" y="2414"/>
                    <a:pt x="2533" y="2414"/>
                    <a:pt x="2533" y="2414"/>
                  </a:cubicBezTo>
                  <a:cubicBezTo>
                    <a:pt x="2538" y="2422"/>
                    <a:pt x="2538" y="2422"/>
                    <a:pt x="2538" y="2422"/>
                  </a:cubicBezTo>
                  <a:cubicBezTo>
                    <a:pt x="2535" y="2429"/>
                    <a:pt x="2535" y="2429"/>
                    <a:pt x="2535" y="2429"/>
                  </a:cubicBezTo>
                  <a:cubicBezTo>
                    <a:pt x="2527" y="2429"/>
                    <a:pt x="2527" y="2429"/>
                    <a:pt x="2527" y="2429"/>
                  </a:cubicBezTo>
                  <a:cubicBezTo>
                    <a:pt x="2515" y="2434"/>
                    <a:pt x="2515" y="2434"/>
                    <a:pt x="2515" y="2434"/>
                  </a:cubicBezTo>
                  <a:cubicBezTo>
                    <a:pt x="2506" y="2443"/>
                    <a:pt x="2506" y="2443"/>
                    <a:pt x="2506" y="2443"/>
                  </a:cubicBezTo>
                  <a:cubicBezTo>
                    <a:pt x="2500" y="2451"/>
                    <a:pt x="2500" y="2451"/>
                    <a:pt x="2500" y="2451"/>
                  </a:cubicBezTo>
                  <a:cubicBezTo>
                    <a:pt x="2488" y="2454"/>
                    <a:pt x="2488" y="2454"/>
                    <a:pt x="2488" y="2454"/>
                  </a:cubicBezTo>
                  <a:cubicBezTo>
                    <a:pt x="2477" y="2462"/>
                    <a:pt x="2477" y="2462"/>
                    <a:pt x="2477" y="2462"/>
                  </a:cubicBezTo>
                  <a:cubicBezTo>
                    <a:pt x="2465" y="2465"/>
                    <a:pt x="2465" y="2465"/>
                    <a:pt x="2465" y="2465"/>
                  </a:cubicBezTo>
                  <a:cubicBezTo>
                    <a:pt x="2452" y="2465"/>
                    <a:pt x="2452" y="2465"/>
                    <a:pt x="2452" y="2465"/>
                  </a:cubicBezTo>
                  <a:cubicBezTo>
                    <a:pt x="2442" y="2454"/>
                    <a:pt x="2442" y="2454"/>
                    <a:pt x="2442" y="2454"/>
                  </a:cubicBezTo>
                  <a:cubicBezTo>
                    <a:pt x="2434" y="2454"/>
                    <a:pt x="2434" y="2454"/>
                    <a:pt x="2434" y="2454"/>
                  </a:cubicBezTo>
                  <a:cubicBezTo>
                    <a:pt x="2426" y="2449"/>
                    <a:pt x="2426" y="2449"/>
                    <a:pt x="2426" y="2449"/>
                  </a:cubicBezTo>
                  <a:cubicBezTo>
                    <a:pt x="2423" y="2443"/>
                    <a:pt x="2423" y="2443"/>
                    <a:pt x="2423" y="2443"/>
                  </a:cubicBezTo>
                  <a:cubicBezTo>
                    <a:pt x="2407" y="2429"/>
                    <a:pt x="2407" y="2429"/>
                    <a:pt x="2407" y="2429"/>
                  </a:cubicBezTo>
                  <a:cubicBezTo>
                    <a:pt x="2396" y="2423"/>
                    <a:pt x="2396" y="2423"/>
                    <a:pt x="2396" y="2423"/>
                  </a:cubicBezTo>
                  <a:cubicBezTo>
                    <a:pt x="2396" y="2414"/>
                    <a:pt x="2396" y="2414"/>
                    <a:pt x="2396" y="2414"/>
                  </a:cubicBezTo>
                  <a:cubicBezTo>
                    <a:pt x="2393" y="2407"/>
                    <a:pt x="2393" y="2407"/>
                    <a:pt x="2393" y="2407"/>
                  </a:cubicBezTo>
                  <a:cubicBezTo>
                    <a:pt x="2388" y="2403"/>
                    <a:pt x="2388" y="2403"/>
                    <a:pt x="2388" y="2403"/>
                  </a:cubicBezTo>
                  <a:cubicBezTo>
                    <a:pt x="2385" y="2408"/>
                    <a:pt x="2385" y="2408"/>
                    <a:pt x="2385" y="2408"/>
                  </a:cubicBezTo>
                  <a:cubicBezTo>
                    <a:pt x="2384" y="2420"/>
                    <a:pt x="2384" y="2420"/>
                    <a:pt x="2384" y="2420"/>
                  </a:cubicBezTo>
                  <a:cubicBezTo>
                    <a:pt x="2390" y="2431"/>
                    <a:pt x="2390" y="2431"/>
                    <a:pt x="2390" y="2431"/>
                  </a:cubicBezTo>
                  <a:cubicBezTo>
                    <a:pt x="2402" y="2439"/>
                    <a:pt x="2402" y="2439"/>
                    <a:pt x="2402" y="2439"/>
                  </a:cubicBezTo>
                  <a:cubicBezTo>
                    <a:pt x="2416" y="2449"/>
                    <a:pt x="2416" y="2449"/>
                    <a:pt x="2416" y="2449"/>
                  </a:cubicBezTo>
                  <a:cubicBezTo>
                    <a:pt x="2425" y="2463"/>
                    <a:pt x="2425" y="2463"/>
                    <a:pt x="2425" y="2463"/>
                  </a:cubicBezTo>
                  <a:cubicBezTo>
                    <a:pt x="2426" y="2471"/>
                    <a:pt x="2426" y="2471"/>
                    <a:pt x="2426" y="2471"/>
                  </a:cubicBezTo>
                  <a:cubicBezTo>
                    <a:pt x="2417" y="2477"/>
                    <a:pt x="2417" y="2477"/>
                    <a:pt x="2417" y="2477"/>
                  </a:cubicBezTo>
                  <a:cubicBezTo>
                    <a:pt x="2393" y="2475"/>
                    <a:pt x="2393" y="2475"/>
                    <a:pt x="2393" y="2475"/>
                  </a:cubicBezTo>
                  <a:cubicBezTo>
                    <a:pt x="2376" y="2472"/>
                    <a:pt x="2376" y="2472"/>
                    <a:pt x="2376" y="2472"/>
                  </a:cubicBezTo>
                  <a:cubicBezTo>
                    <a:pt x="2364" y="2477"/>
                    <a:pt x="2364" y="2477"/>
                    <a:pt x="2364" y="2477"/>
                  </a:cubicBezTo>
                  <a:cubicBezTo>
                    <a:pt x="2355" y="2485"/>
                    <a:pt x="2355" y="2485"/>
                    <a:pt x="2355" y="2485"/>
                  </a:cubicBezTo>
                  <a:cubicBezTo>
                    <a:pt x="2358" y="2491"/>
                    <a:pt x="2358" y="2491"/>
                    <a:pt x="2358" y="2491"/>
                  </a:cubicBezTo>
                  <a:cubicBezTo>
                    <a:pt x="2362" y="2492"/>
                    <a:pt x="2362" y="2492"/>
                    <a:pt x="2362" y="2492"/>
                  </a:cubicBezTo>
                  <a:cubicBezTo>
                    <a:pt x="2368" y="2500"/>
                    <a:pt x="2368" y="2500"/>
                    <a:pt x="2368" y="2500"/>
                  </a:cubicBezTo>
                  <a:cubicBezTo>
                    <a:pt x="2374" y="2503"/>
                    <a:pt x="2374" y="2503"/>
                    <a:pt x="2374" y="2503"/>
                  </a:cubicBezTo>
                  <a:cubicBezTo>
                    <a:pt x="2379" y="2495"/>
                    <a:pt x="2379" y="2495"/>
                    <a:pt x="2379" y="2495"/>
                  </a:cubicBezTo>
                  <a:cubicBezTo>
                    <a:pt x="2382" y="2486"/>
                    <a:pt x="2382" y="2486"/>
                    <a:pt x="2382" y="2486"/>
                  </a:cubicBezTo>
                  <a:cubicBezTo>
                    <a:pt x="2396" y="2486"/>
                    <a:pt x="2396" y="2486"/>
                    <a:pt x="2396" y="2486"/>
                  </a:cubicBezTo>
                  <a:lnTo>
                    <a:pt x="2407" y="2489"/>
                  </a:lnTo>
                  <a:cubicBezTo>
                    <a:pt x="2408" y="2489"/>
                    <a:pt x="2419" y="2494"/>
                    <a:pt x="2419" y="2494"/>
                  </a:cubicBezTo>
                  <a:cubicBezTo>
                    <a:pt x="2429" y="2488"/>
                    <a:pt x="2429" y="2488"/>
                    <a:pt x="2429" y="2488"/>
                  </a:cubicBezTo>
                  <a:cubicBezTo>
                    <a:pt x="2431" y="2478"/>
                    <a:pt x="2431" y="2478"/>
                    <a:pt x="2431" y="2478"/>
                  </a:cubicBezTo>
                  <a:cubicBezTo>
                    <a:pt x="2440" y="2475"/>
                    <a:pt x="2440" y="2475"/>
                    <a:pt x="2440" y="2475"/>
                  </a:cubicBezTo>
                  <a:cubicBezTo>
                    <a:pt x="2455" y="2478"/>
                    <a:pt x="2455" y="2478"/>
                    <a:pt x="2455" y="2478"/>
                  </a:cubicBezTo>
                  <a:cubicBezTo>
                    <a:pt x="2469" y="2477"/>
                    <a:pt x="2469" y="2477"/>
                    <a:pt x="2469" y="2477"/>
                  </a:cubicBezTo>
                  <a:cubicBezTo>
                    <a:pt x="2475" y="2483"/>
                    <a:pt x="2475" y="2483"/>
                    <a:pt x="2475" y="2483"/>
                  </a:cubicBezTo>
                  <a:cubicBezTo>
                    <a:pt x="2486" y="2489"/>
                    <a:pt x="2486" y="2489"/>
                    <a:pt x="2486" y="2489"/>
                  </a:cubicBezTo>
                  <a:cubicBezTo>
                    <a:pt x="2504" y="2494"/>
                    <a:pt x="2504" y="2494"/>
                    <a:pt x="2504" y="2494"/>
                  </a:cubicBezTo>
                  <a:cubicBezTo>
                    <a:pt x="2514" y="2500"/>
                    <a:pt x="2514" y="2500"/>
                    <a:pt x="2514" y="2500"/>
                  </a:cubicBezTo>
                  <a:cubicBezTo>
                    <a:pt x="2518" y="2510"/>
                    <a:pt x="2518" y="2510"/>
                    <a:pt x="2518" y="2510"/>
                  </a:cubicBezTo>
                  <a:cubicBezTo>
                    <a:pt x="2515" y="2520"/>
                    <a:pt x="2515" y="2520"/>
                    <a:pt x="2515" y="2520"/>
                  </a:cubicBezTo>
                  <a:cubicBezTo>
                    <a:pt x="2507" y="2521"/>
                    <a:pt x="2507" y="2521"/>
                    <a:pt x="2507" y="2521"/>
                  </a:cubicBezTo>
                  <a:cubicBezTo>
                    <a:pt x="2500" y="2532"/>
                    <a:pt x="2500" y="2532"/>
                    <a:pt x="2500" y="2532"/>
                  </a:cubicBezTo>
                  <a:cubicBezTo>
                    <a:pt x="2486" y="2530"/>
                    <a:pt x="2486" y="2530"/>
                    <a:pt x="2486" y="2530"/>
                  </a:cubicBezTo>
                  <a:cubicBezTo>
                    <a:pt x="2475" y="2532"/>
                    <a:pt x="2475" y="2532"/>
                    <a:pt x="2475" y="2532"/>
                  </a:cubicBezTo>
                  <a:cubicBezTo>
                    <a:pt x="2462" y="2543"/>
                    <a:pt x="2462" y="2543"/>
                    <a:pt x="2462" y="2543"/>
                  </a:cubicBezTo>
                  <a:cubicBezTo>
                    <a:pt x="2451" y="2549"/>
                    <a:pt x="2451" y="2549"/>
                    <a:pt x="2451" y="2549"/>
                  </a:cubicBezTo>
                  <a:cubicBezTo>
                    <a:pt x="2439" y="2546"/>
                    <a:pt x="2439" y="2546"/>
                    <a:pt x="2439" y="2546"/>
                  </a:cubicBezTo>
                  <a:cubicBezTo>
                    <a:pt x="2425" y="2530"/>
                    <a:pt x="2425" y="2530"/>
                    <a:pt x="2425" y="2530"/>
                  </a:cubicBezTo>
                  <a:cubicBezTo>
                    <a:pt x="2416" y="2527"/>
                    <a:pt x="2416" y="2527"/>
                    <a:pt x="2416" y="2527"/>
                  </a:cubicBezTo>
                  <a:cubicBezTo>
                    <a:pt x="2408" y="2527"/>
                    <a:pt x="2408" y="2527"/>
                    <a:pt x="2408" y="2527"/>
                  </a:cubicBezTo>
                  <a:cubicBezTo>
                    <a:pt x="2402" y="2535"/>
                    <a:pt x="2402" y="2535"/>
                    <a:pt x="2402" y="2535"/>
                  </a:cubicBezTo>
                  <a:cubicBezTo>
                    <a:pt x="2393" y="2536"/>
                    <a:pt x="2393" y="2536"/>
                    <a:pt x="2393" y="2536"/>
                  </a:cubicBezTo>
                  <a:cubicBezTo>
                    <a:pt x="2388" y="2533"/>
                    <a:pt x="2388" y="2533"/>
                    <a:pt x="2388" y="2533"/>
                  </a:cubicBezTo>
                  <a:cubicBezTo>
                    <a:pt x="2381" y="2535"/>
                    <a:pt x="2381" y="2535"/>
                    <a:pt x="2381" y="2535"/>
                  </a:cubicBezTo>
                  <a:cubicBezTo>
                    <a:pt x="2381" y="2540"/>
                    <a:pt x="2381" y="2540"/>
                    <a:pt x="2381" y="2540"/>
                  </a:cubicBezTo>
                  <a:cubicBezTo>
                    <a:pt x="2390" y="2541"/>
                    <a:pt x="2390" y="2541"/>
                    <a:pt x="2390" y="2541"/>
                  </a:cubicBezTo>
                  <a:cubicBezTo>
                    <a:pt x="2403" y="2541"/>
                    <a:pt x="2403" y="2541"/>
                    <a:pt x="2403" y="2541"/>
                  </a:cubicBezTo>
                  <a:cubicBezTo>
                    <a:pt x="2411" y="2536"/>
                    <a:pt x="2411" y="2536"/>
                    <a:pt x="2411" y="2536"/>
                  </a:cubicBezTo>
                  <a:cubicBezTo>
                    <a:pt x="2419" y="2540"/>
                    <a:pt x="2419" y="2540"/>
                    <a:pt x="2419" y="2540"/>
                  </a:cubicBezTo>
                  <a:cubicBezTo>
                    <a:pt x="2423" y="2546"/>
                    <a:pt x="2423" y="2546"/>
                    <a:pt x="2423" y="2546"/>
                  </a:cubicBezTo>
                  <a:cubicBezTo>
                    <a:pt x="2419" y="2552"/>
                    <a:pt x="2419" y="2552"/>
                    <a:pt x="2419" y="2552"/>
                  </a:cubicBezTo>
                  <a:cubicBezTo>
                    <a:pt x="2405" y="2555"/>
                    <a:pt x="2405" y="2555"/>
                    <a:pt x="2405" y="2555"/>
                  </a:cubicBezTo>
                  <a:cubicBezTo>
                    <a:pt x="2391" y="2561"/>
                    <a:pt x="2391" y="2561"/>
                    <a:pt x="2391" y="2561"/>
                  </a:cubicBezTo>
                  <a:cubicBezTo>
                    <a:pt x="2388" y="2566"/>
                    <a:pt x="2388" y="2566"/>
                    <a:pt x="2388" y="2566"/>
                  </a:cubicBezTo>
                  <a:cubicBezTo>
                    <a:pt x="2394" y="2567"/>
                    <a:pt x="2394" y="2567"/>
                    <a:pt x="2394" y="2567"/>
                  </a:cubicBezTo>
                  <a:cubicBezTo>
                    <a:pt x="2402" y="2562"/>
                    <a:pt x="2402" y="2562"/>
                    <a:pt x="2402" y="2562"/>
                  </a:cubicBezTo>
                  <a:cubicBezTo>
                    <a:pt x="2420" y="2558"/>
                    <a:pt x="2420" y="2558"/>
                    <a:pt x="2420" y="2558"/>
                  </a:cubicBezTo>
                  <a:cubicBezTo>
                    <a:pt x="2426" y="2559"/>
                    <a:pt x="2426" y="2559"/>
                    <a:pt x="2426" y="2559"/>
                  </a:cubicBezTo>
                  <a:cubicBezTo>
                    <a:pt x="2431" y="2566"/>
                    <a:pt x="2431" y="2566"/>
                    <a:pt x="2431" y="2566"/>
                  </a:cubicBezTo>
                  <a:cubicBezTo>
                    <a:pt x="2431" y="2576"/>
                    <a:pt x="2431" y="2576"/>
                    <a:pt x="2431" y="2576"/>
                  </a:cubicBezTo>
                  <a:cubicBezTo>
                    <a:pt x="2434" y="2576"/>
                    <a:pt x="2434" y="2576"/>
                    <a:pt x="2434" y="2576"/>
                  </a:cubicBezTo>
                  <a:cubicBezTo>
                    <a:pt x="2443" y="2564"/>
                    <a:pt x="2443" y="2564"/>
                    <a:pt x="2443" y="2564"/>
                  </a:cubicBezTo>
                  <a:cubicBezTo>
                    <a:pt x="2454" y="2562"/>
                    <a:pt x="2454" y="2562"/>
                    <a:pt x="2454" y="2562"/>
                  </a:cubicBezTo>
                  <a:cubicBezTo>
                    <a:pt x="2460" y="2561"/>
                    <a:pt x="2460" y="2561"/>
                    <a:pt x="2460" y="2561"/>
                  </a:cubicBezTo>
                  <a:cubicBezTo>
                    <a:pt x="2474" y="2550"/>
                    <a:pt x="2474" y="2550"/>
                    <a:pt x="2474" y="2550"/>
                  </a:cubicBezTo>
                  <a:cubicBezTo>
                    <a:pt x="2480" y="2550"/>
                    <a:pt x="2480" y="2550"/>
                    <a:pt x="2480" y="2550"/>
                  </a:cubicBezTo>
                  <a:cubicBezTo>
                    <a:pt x="2488" y="2553"/>
                    <a:pt x="2488" y="2553"/>
                    <a:pt x="2488" y="2553"/>
                  </a:cubicBezTo>
                  <a:cubicBezTo>
                    <a:pt x="2507" y="2567"/>
                    <a:pt x="2507" y="2567"/>
                    <a:pt x="2507" y="2567"/>
                  </a:cubicBezTo>
                  <a:cubicBezTo>
                    <a:pt x="2514" y="2567"/>
                    <a:pt x="2514" y="2567"/>
                    <a:pt x="2514" y="2567"/>
                  </a:cubicBezTo>
                  <a:cubicBezTo>
                    <a:pt x="2518" y="2570"/>
                    <a:pt x="2518" y="2570"/>
                    <a:pt x="2518" y="2570"/>
                  </a:cubicBezTo>
                  <a:cubicBezTo>
                    <a:pt x="2521" y="2581"/>
                    <a:pt x="2521" y="2581"/>
                    <a:pt x="2521" y="2581"/>
                  </a:cubicBezTo>
                  <a:cubicBezTo>
                    <a:pt x="2518" y="2605"/>
                    <a:pt x="2518" y="2605"/>
                    <a:pt x="2518" y="2605"/>
                  </a:cubicBezTo>
                  <a:cubicBezTo>
                    <a:pt x="2509" y="2614"/>
                    <a:pt x="2509" y="2614"/>
                    <a:pt x="2509" y="2614"/>
                  </a:cubicBezTo>
                  <a:cubicBezTo>
                    <a:pt x="2492" y="2617"/>
                    <a:pt x="2492" y="2617"/>
                    <a:pt x="2492" y="2617"/>
                  </a:cubicBezTo>
                  <a:cubicBezTo>
                    <a:pt x="2480" y="2616"/>
                    <a:pt x="2480" y="2616"/>
                    <a:pt x="2480" y="2616"/>
                  </a:cubicBezTo>
                  <a:cubicBezTo>
                    <a:pt x="2468" y="2611"/>
                    <a:pt x="2468" y="2611"/>
                    <a:pt x="2468" y="2611"/>
                  </a:cubicBezTo>
                  <a:cubicBezTo>
                    <a:pt x="2442" y="2611"/>
                    <a:pt x="2442" y="2611"/>
                    <a:pt x="2442" y="2611"/>
                  </a:cubicBezTo>
                  <a:cubicBezTo>
                    <a:pt x="2436" y="2610"/>
                    <a:pt x="2436" y="2610"/>
                    <a:pt x="2436" y="2610"/>
                  </a:cubicBezTo>
                  <a:cubicBezTo>
                    <a:pt x="2425" y="2619"/>
                    <a:pt x="2425" y="2619"/>
                    <a:pt x="2425" y="2619"/>
                  </a:cubicBezTo>
                  <a:cubicBezTo>
                    <a:pt x="2429" y="2622"/>
                    <a:pt x="2429" y="2622"/>
                    <a:pt x="2429" y="2622"/>
                  </a:cubicBezTo>
                  <a:cubicBezTo>
                    <a:pt x="2445" y="2617"/>
                    <a:pt x="2445" y="2617"/>
                    <a:pt x="2445" y="2617"/>
                  </a:cubicBezTo>
                  <a:cubicBezTo>
                    <a:pt x="2460" y="2617"/>
                    <a:pt x="2460" y="2617"/>
                    <a:pt x="2460" y="2617"/>
                  </a:cubicBezTo>
                  <a:cubicBezTo>
                    <a:pt x="2483" y="2625"/>
                    <a:pt x="2483" y="2625"/>
                    <a:pt x="2483" y="2625"/>
                  </a:cubicBezTo>
                  <a:cubicBezTo>
                    <a:pt x="2486" y="2636"/>
                    <a:pt x="2486" y="2636"/>
                    <a:pt x="2486" y="2636"/>
                  </a:cubicBezTo>
                  <a:cubicBezTo>
                    <a:pt x="2484" y="2643"/>
                    <a:pt x="2484" y="2643"/>
                    <a:pt x="2484" y="2643"/>
                  </a:cubicBezTo>
                  <a:cubicBezTo>
                    <a:pt x="2497" y="2630"/>
                    <a:pt x="2497" y="2630"/>
                    <a:pt x="2497" y="2630"/>
                  </a:cubicBezTo>
                  <a:cubicBezTo>
                    <a:pt x="2511" y="2627"/>
                    <a:pt x="2511" y="2627"/>
                    <a:pt x="2511" y="2627"/>
                  </a:cubicBezTo>
                  <a:cubicBezTo>
                    <a:pt x="2526" y="2625"/>
                    <a:pt x="2526" y="2625"/>
                    <a:pt x="2526" y="2625"/>
                  </a:cubicBezTo>
                  <a:cubicBezTo>
                    <a:pt x="2540" y="2633"/>
                    <a:pt x="2540" y="2633"/>
                    <a:pt x="2540" y="2633"/>
                  </a:cubicBezTo>
                  <a:cubicBezTo>
                    <a:pt x="2544" y="2640"/>
                    <a:pt x="2544" y="2640"/>
                    <a:pt x="2544" y="2640"/>
                  </a:cubicBezTo>
                  <a:cubicBezTo>
                    <a:pt x="2569" y="2659"/>
                    <a:pt x="2569" y="2659"/>
                    <a:pt x="2569" y="2659"/>
                  </a:cubicBezTo>
                  <a:cubicBezTo>
                    <a:pt x="2573" y="2665"/>
                    <a:pt x="2573" y="2665"/>
                    <a:pt x="2573" y="2665"/>
                  </a:cubicBezTo>
                  <a:cubicBezTo>
                    <a:pt x="2575" y="2672"/>
                    <a:pt x="2575" y="2672"/>
                    <a:pt x="2575" y="2672"/>
                  </a:cubicBezTo>
                  <a:cubicBezTo>
                    <a:pt x="2582" y="2671"/>
                    <a:pt x="2582" y="2671"/>
                    <a:pt x="2582" y="2671"/>
                  </a:cubicBezTo>
                  <a:cubicBezTo>
                    <a:pt x="2588" y="2676"/>
                    <a:pt x="2588" y="2676"/>
                    <a:pt x="2588" y="2676"/>
                  </a:cubicBezTo>
                  <a:cubicBezTo>
                    <a:pt x="2595" y="2676"/>
                    <a:pt x="2595" y="2676"/>
                    <a:pt x="2595" y="2676"/>
                  </a:cubicBezTo>
                  <a:cubicBezTo>
                    <a:pt x="2605" y="2688"/>
                    <a:pt x="2605" y="2688"/>
                    <a:pt x="2605" y="2688"/>
                  </a:cubicBezTo>
                  <a:cubicBezTo>
                    <a:pt x="2614" y="2691"/>
                    <a:pt x="2614" y="2691"/>
                    <a:pt x="2614" y="2691"/>
                  </a:cubicBezTo>
                  <a:cubicBezTo>
                    <a:pt x="2617" y="2702"/>
                    <a:pt x="2617" y="2702"/>
                    <a:pt x="2617" y="2702"/>
                  </a:cubicBezTo>
                  <a:cubicBezTo>
                    <a:pt x="2624" y="2708"/>
                    <a:pt x="2624" y="2708"/>
                    <a:pt x="2624" y="2708"/>
                  </a:cubicBezTo>
                  <a:cubicBezTo>
                    <a:pt x="2630" y="2709"/>
                    <a:pt x="2630" y="2709"/>
                    <a:pt x="2630" y="2709"/>
                  </a:cubicBezTo>
                  <a:cubicBezTo>
                    <a:pt x="2636" y="2717"/>
                    <a:pt x="2636" y="2717"/>
                    <a:pt x="2636" y="2717"/>
                  </a:cubicBezTo>
                  <a:cubicBezTo>
                    <a:pt x="2642" y="2723"/>
                    <a:pt x="2642" y="2723"/>
                    <a:pt x="2642" y="2723"/>
                  </a:cubicBezTo>
                  <a:cubicBezTo>
                    <a:pt x="2640" y="2728"/>
                    <a:pt x="2640" y="2728"/>
                    <a:pt x="2640" y="2728"/>
                  </a:cubicBezTo>
                  <a:cubicBezTo>
                    <a:pt x="2634" y="2743"/>
                    <a:pt x="2634" y="2743"/>
                    <a:pt x="2634" y="2743"/>
                  </a:cubicBezTo>
                  <a:cubicBezTo>
                    <a:pt x="2625" y="2749"/>
                    <a:pt x="2625" y="2749"/>
                    <a:pt x="2625" y="2749"/>
                  </a:cubicBezTo>
                  <a:cubicBezTo>
                    <a:pt x="2619" y="2758"/>
                    <a:pt x="2619" y="2758"/>
                    <a:pt x="2619" y="2758"/>
                  </a:cubicBezTo>
                  <a:cubicBezTo>
                    <a:pt x="2616" y="2770"/>
                    <a:pt x="2616" y="2770"/>
                    <a:pt x="2616" y="2770"/>
                  </a:cubicBezTo>
                  <a:cubicBezTo>
                    <a:pt x="2616" y="2773"/>
                    <a:pt x="2616" y="2773"/>
                    <a:pt x="2616" y="2773"/>
                  </a:cubicBezTo>
                  <a:cubicBezTo>
                    <a:pt x="2627" y="2761"/>
                    <a:pt x="2627" y="2761"/>
                    <a:pt x="2627" y="2761"/>
                  </a:cubicBezTo>
                  <a:cubicBezTo>
                    <a:pt x="2639" y="2750"/>
                    <a:pt x="2639" y="2750"/>
                    <a:pt x="2639" y="2750"/>
                  </a:cubicBezTo>
                  <a:cubicBezTo>
                    <a:pt x="2648" y="2747"/>
                    <a:pt x="2648" y="2747"/>
                    <a:pt x="2648" y="2747"/>
                  </a:cubicBezTo>
                  <a:cubicBezTo>
                    <a:pt x="2653" y="2749"/>
                    <a:pt x="2653" y="2749"/>
                    <a:pt x="2653" y="2749"/>
                  </a:cubicBezTo>
                  <a:cubicBezTo>
                    <a:pt x="2648" y="2758"/>
                    <a:pt x="2648" y="2758"/>
                    <a:pt x="2648" y="2758"/>
                  </a:cubicBezTo>
                  <a:cubicBezTo>
                    <a:pt x="2643" y="2772"/>
                    <a:pt x="2643" y="2772"/>
                    <a:pt x="2643" y="2772"/>
                  </a:cubicBezTo>
                  <a:cubicBezTo>
                    <a:pt x="2648" y="2767"/>
                    <a:pt x="2648" y="2767"/>
                    <a:pt x="2648" y="2767"/>
                  </a:cubicBezTo>
                  <a:cubicBezTo>
                    <a:pt x="2653" y="2758"/>
                    <a:pt x="2653" y="2758"/>
                    <a:pt x="2653" y="2758"/>
                  </a:cubicBezTo>
                  <a:cubicBezTo>
                    <a:pt x="2657" y="2752"/>
                    <a:pt x="2657" y="2752"/>
                    <a:pt x="2657" y="2752"/>
                  </a:cubicBezTo>
                  <a:cubicBezTo>
                    <a:pt x="2668" y="2754"/>
                    <a:pt x="2668" y="2754"/>
                    <a:pt x="2668" y="2754"/>
                  </a:cubicBezTo>
                  <a:cubicBezTo>
                    <a:pt x="2674" y="2761"/>
                    <a:pt x="2674" y="2761"/>
                    <a:pt x="2674" y="2761"/>
                  </a:cubicBezTo>
                  <a:cubicBezTo>
                    <a:pt x="2669" y="2772"/>
                    <a:pt x="2669" y="2772"/>
                    <a:pt x="2669" y="2772"/>
                  </a:cubicBezTo>
                  <a:cubicBezTo>
                    <a:pt x="2659" y="2780"/>
                    <a:pt x="2659" y="2780"/>
                    <a:pt x="2659" y="2780"/>
                  </a:cubicBezTo>
                  <a:cubicBezTo>
                    <a:pt x="2647" y="2790"/>
                    <a:pt x="2647" y="2790"/>
                    <a:pt x="2647" y="2790"/>
                  </a:cubicBezTo>
                  <a:cubicBezTo>
                    <a:pt x="2642" y="2799"/>
                    <a:pt x="2642" y="2799"/>
                    <a:pt x="2642" y="2799"/>
                  </a:cubicBezTo>
                  <a:cubicBezTo>
                    <a:pt x="2643" y="2809"/>
                    <a:pt x="2643" y="2809"/>
                    <a:pt x="2643" y="2809"/>
                  </a:cubicBezTo>
                  <a:cubicBezTo>
                    <a:pt x="2647" y="2815"/>
                    <a:pt x="2647" y="2815"/>
                    <a:pt x="2647" y="2815"/>
                  </a:cubicBezTo>
                  <a:cubicBezTo>
                    <a:pt x="2647" y="2822"/>
                    <a:pt x="2647" y="2822"/>
                    <a:pt x="2647" y="2822"/>
                  </a:cubicBezTo>
                  <a:cubicBezTo>
                    <a:pt x="2642" y="2839"/>
                    <a:pt x="2642" y="2839"/>
                    <a:pt x="2642" y="2839"/>
                  </a:cubicBezTo>
                  <a:cubicBezTo>
                    <a:pt x="2643" y="2845"/>
                    <a:pt x="2643" y="2845"/>
                    <a:pt x="2643" y="2845"/>
                  </a:cubicBezTo>
                  <a:cubicBezTo>
                    <a:pt x="2650" y="2844"/>
                    <a:pt x="2650" y="2844"/>
                    <a:pt x="2650" y="2844"/>
                  </a:cubicBezTo>
                  <a:cubicBezTo>
                    <a:pt x="2653" y="2824"/>
                    <a:pt x="2653" y="2824"/>
                    <a:pt x="2653" y="2824"/>
                  </a:cubicBezTo>
                  <a:cubicBezTo>
                    <a:pt x="2663" y="2807"/>
                    <a:pt x="2663" y="2807"/>
                    <a:pt x="2663" y="2807"/>
                  </a:cubicBezTo>
                  <a:cubicBezTo>
                    <a:pt x="2676" y="2799"/>
                    <a:pt x="2676" y="2799"/>
                    <a:pt x="2676" y="2799"/>
                  </a:cubicBezTo>
                  <a:cubicBezTo>
                    <a:pt x="2682" y="2799"/>
                    <a:pt x="2682" y="2799"/>
                    <a:pt x="2682" y="2799"/>
                  </a:cubicBezTo>
                  <a:cubicBezTo>
                    <a:pt x="2682" y="2805"/>
                    <a:pt x="2682" y="2805"/>
                    <a:pt x="2682" y="2805"/>
                  </a:cubicBezTo>
                  <a:cubicBezTo>
                    <a:pt x="2674" y="2821"/>
                    <a:pt x="2674" y="2821"/>
                    <a:pt x="2674" y="2821"/>
                  </a:cubicBezTo>
                  <a:cubicBezTo>
                    <a:pt x="2669" y="2833"/>
                    <a:pt x="2669" y="2833"/>
                    <a:pt x="2669" y="2833"/>
                  </a:cubicBezTo>
                  <a:cubicBezTo>
                    <a:pt x="2671" y="2839"/>
                    <a:pt x="2671" y="2839"/>
                    <a:pt x="2671" y="2839"/>
                  </a:cubicBezTo>
                  <a:cubicBezTo>
                    <a:pt x="2679" y="2835"/>
                    <a:pt x="2679" y="2835"/>
                    <a:pt x="2679" y="2835"/>
                  </a:cubicBezTo>
                  <a:cubicBezTo>
                    <a:pt x="2683" y="2841"/>
                    <a:pt x="2683" y="2841"/>
                    <a:pt x="2683" y="2841"/>
                  </a:cubicBezTo>
                  <a:cubicBezTo>
                    <a:pt x="2682" y="2856"/>
                    <a:pt x="2682" y="2856"/>
                    <a:pt x="2682" y="2856"/>
                  </a:cubicBezTo>
                  <a:cubicBezTo>
                    <a:pt x="2676" y="2862"/>
                    <a:pt x="2676" y="2862"/>
                    <a:pt x="2676" y="2862"/>
                  </a:cubicBezTo>
                  <a:cubicBezTo>
                    <a:pt x="2662" y="2865"/>
                    <a:pt x="2662" y="2865"/>
                    <a:pt x="2662" y="2865"/>
                  </a:cubicBezTo>
                  <a:cubicBezTo>
                    <a:pt x="2657" y="2871"/>
                    <a:pt x="2657" y="2871"/>
                    <a:pt x="2657" y="2871"/>
                  </a:cubicBezTo>
                  <a:cubicBezTo>
                    <a:pt x="2659" y="2877"/>
                    <a:pt x="2659" y="2877"/>
                    <a:pt x="2659" y="2877"/>
                  </a:cubicBezTo>
                  <a:cubicBezTo>
                    <a:pt x="2674" y="2873"/>
                    <a:pt x="2674" y="2873"/>
                    <a:pt x="2674" y="2873"/>
                  </a:cubicBezTo>
                  <a:cubicBezTo>
                    <a:pt x="2677" y="2877"/>
                    <a:pt x="2677" y="2877"/>
                    <a:pt x="2677" y="2877"/>
                  </a:cubicBezTo>
                  <a:cubicBezTo>
                    <a:pt x="2676" y="2885"/>
                    <a:pt x="2676" y="2885"/>
                    <a:pt x="2676" y="2885"/>
                  </a:cubicBezTo>
                  <a:cubicBezTo>
                    <a:pt x="2671" y="2894"/>
                    <a:pt x="2671" y="2894"/>
                    <a:pt x="2671" y="2894"/>
                  </a:cubicBezTo>
                  <a:cubicBezTo>
                    <a:pt x="2679" y="2896"/>
                    <a:pt x="2679" y="2896"/>
                    <a:pt x="2679" y="2896"/>
                  </a:cubicBezTo>
                  <a:cubicBezTo>
                    <a:pt x="2683" y="2903"/>
                    <a:pt x="2683" y="2903"/>
                    <a:pt x="2683" y="2903"/>
                  </a:cubicBezTo>
                  <a:cubicBezTo>
                    <a:pt x="2680" y="2909"/>
                    <a:pt x="2680" y="2909"/>
                    <a:pt x="2680" y="2909"/>
                  </a:cubicBezTo>
                  <a:cubicBezTo>
                    <a:pt x="2680" y="2925"/>
                    <a:pt x="2680" y="2925"/>
                    <a:pt x="2680" y="2925"/>
                  </a:cubicBezTo>
                  <a:cubicBezTo>
                    <a:pt x="2676" y="2934"/>
                    <a:pt x="2676" y="2934"/>
                    <a:pt x="2676" y="2934"/>
                  </a:cubicBezTo>
                  <a:cubicBezTo>
                    <a:pt x="2676" y="2960"/>
                    <a:pt x="2676" y="2960"/>
                    <a:pt x="2676" y="2960"/>
                  </a:cubicBezTo>
                  <a:cubicBezTo>
                    <a:pt x="2677" y="2971"/>
                    <a:pt x="2677" y="2971"/>
                    <a:pt x="2677" y="2971"/>
                  </a:cubicBezTo>
                  <a:cubicBezTo>
                    <a:pt x="2676" y="2981"/>
                    <a:pt x="2676" y="2981"/>
                    <a:pt x="2676" y="2981"/>
                  </a:cubicBezTo>
                  <a:cubicBezTo>
                    <a:pt x="2668" y="2986"/>
                    <a:pt x="2668" y="2986"/>
                    <a:pt x="2668" y="2986"/>
                  </a:cubicBezTo>
                  <a:cubicBezTo>
                    <a:pt x="2660" y="2986"/>
                    <a:pt x="2660" y="2986"/>
                    <a:pt x="2660" y="2986"/>
                  </a:cubicBezTo>
                  <a:cubicBezTo>
                    <a:pt x="2654" y="2987"/>
                    <a:pt x="2654" y="2987"/>
                    <a:pt x="2654" y="2987"/>
                  </a:cubicBezTo>
                  <a:cubicBezTo>
                    <a:pt x="2651" y="2983"/>
                    <a:pt x="2651" y="2983"/>
                    <a:pt x="2651" y="2983"/>
                  </a:cubicBezTo>
                  <a:cubicBezTo>
                    <a:pt x="2654" y="2975"/>
                    <a:pt x="2654" y="2975"/>
                    <a:pt x="2654" y="2975"/>
                  </a:cubicBezTo>
                  <a:cubicBezTo>
                    <a:pt x="2651" y="2968"/>
                    <a:pt x="2651" y="2968"/>
                    <a:pt x="2651" y="2968"/>
                  </a:cubicBezTo>
                  <a:cubicBezTo>
                    <a:pt x="2643" y="2963"/>
                    <a:pt x="2643" y="2963"/>
                    <a:pt x="2643" y="2963"/>
                  </a:cubicBezTo>
                  <a:cubicBezTo>
                    <a:pt x="2634" y="2966"/>
                    <a:pt x="2634" y="2966"/>
                    <a:pt x="2634" y="2966"/>
                  </a:cubicBezTo>
                  <a:cubicBezTo>
                    <a:pt x="2628" y="2972"/>
                    <a:pt x="2628" y="2972"/>
                    <a:pt x="2628" y="2972"/>
                  </a:cubicBezTo>
                  <a:cubicBezTo>
                    <a:pt x="2621" y="2969"/>
                    <a:pt x="2621" y="2969"/>
                    <a:pt x="2621" y="2969"/>
                  </a:cubicBezTo>
                  <a:cubicBezTo>
                    <a:pt x="2622" y="2958"/>
                    <a:pt x="2622" y="2958"/>
                    <a:pt x="2622" y="2958"/>
                  </a:cubicBezTo>
                  <a:cubicBezTo>
                    <a:pt x="2630" y="2946"/>
                    <a:pt x="2630" y="2946"/>
                    <a:pt x="2630" y="2946"/>
                  </a:cubicBezTo>
                  <a:cubicBezTo>
                    <a:pt x="2624" y="2931"/>
                    <a:pt x="2624" y="2931"/>
                    <a:pt x="2624" y="2931"/>
                  </a:cubicBezTo>
                  <a:cubicBezTo>
                    <a:pt x="2624" y="2919"/>
                    <a:pt x="2624" y="2919"/>
                    <a:pt x="2624" y="2919"/>
                  </a:cubicBezTo>
                  <a:cubicBezTo>
                    <a:pt x="2627" y="2906"/>
                    <a:pt x="2627" y="2906"/>
                    <a:pt x="2627" y="2906"/>
                  </a:cubicBezTo>
                  <a:cubicBezTo>
                    <a:pt x="2622" y="2900"/>
                    <a:pt x="2622" y="2900"/>
                    <a:pt x="2622" y="2900"/>
                  </a:cubicBezTo>
                  <a:cubicBezTo>
                    <a:pt x="2617" y="2900"/>
                    <a:pt x="2617" y="2900"/>
                    <a:pt x="2617" y="2900"/>
                  </a:cubicBezTo>
                  <a:cubicBezTo>
                    <a:pt x="2614" y="2909"/>
                    <a:pt x="2614" y="2909"/>
                    <a:pt x="2614" y="2909"/>
                  </a:cubicBezTo>
                  <a:cubicBezTo>
                    <a:pt x="2611" y="2925"/>
                    <a:pt x="2611" y="2925"/>
                    <a:pt x="2611" y="2925"/>
                  </a:cubicBezTo>
                  <a:cubicBezTo>
                    <a:pt x="2611" y="2945"/>
                    <a:pt x="2611" y="2945"/>
                    <a:pt x="2611" y="2945"/>
                  </a:cubicBezTo>
                  <a:cubicBezTo>
                    <a:pt x="2610" y="2963"/>
                    <a:pt x="2610" y="2963"/>
                    <a:pt x="2610" y="2963"/>
                  </a:cubicBezTo>
                  <a:cubicBezTo>
                    <a:pt x="2610" y="2972"/>
                    <a:pt x="2610" y="2972"/>
                    <a:pt x="2610" y="2972"/>
                  </a:cubicBezTo>
                  <a:cubicBezTo>
                    <a:pt x="2605" y="2977"/>
                    <a:pt x="2605" y="2977"/>
                    <a:pt x="2605" y="2977"/>
                  </a:cubicBezTo>
                  <a:cubicBezTo>
                    <a:pt x="2596" y="2977"/>
                    <a:pt x="2596" y="2977"/>
                    <a:pt x="2596" y="2977"/>
                  </a:cubicBezTo>
                  <a:cubicBezTo>
                    <a:pt x="2585" y="2978"/>
                    <a:pt x="2585" y="2978"/>
                    <a:pt x="2585" y="2978"/>
                  </a:cubicBezTo>
                  <a:cubicBezTo>
                    <a:pt x="2575" y="2983"/>
                    <a:pt x="2575" y="2983"/>
                    <a:pt x="2575" y="2983"/>
                  </a:cubicBezTo>
                  <a:cubicBezTo>
                    <a:pt x="2567" y="2974"/>
                    <a:pt x="2567" y="2974"/>
                    <a:pt x="2567" y="2974"/>
                  </a:cubicBezTo>
                  <a:cubicBezTo>
                    <a:pt x="2547" y="2958"/>
                    <a:pt x="2547" y="2958"/>
                    <a:pt x="2547" y="2958"/>
                  </a:cubicBezTo>
                  <a:cubicBezTo>
                    <a:pt x="2535" y="2935"/>
                    <a:pt x="2535" y="2935"/>
                    <a:pt x="2535" y="2935"/>
                  </a:cubicBezTo>
                  <a:cubicBezTo>
                    <a:pt x="2524" y="2923"/>
                    <a:pt x="2524" y="2923"/>
                    <a:pt x="2524" y="2923"/>
                  </a:cubicBezTo>
                  <a:cubicBezTo>
                    <a:pt x="2517" y="2914"/>
                    <a:pt x="2517" y="2914"/>
                    <a:pt x="2517" y="2914"/>
                  </a:cubicBezTo>
                  <a:cubicBezTo>
                    <a:pt x="2512" y="2888"/>
                    <a:pt x="2512" y="2888"/>
                    <a:pt x="2512" y="2888"/>
                  </a:cubicBezTo>
                  <a:cubicBezTo>
                    <a:pt x="2504" y="2874"/>
                    <a:pt x="2504" y="2874"/>
                    <a:pt x="2504" y="2874"/>
                  </a:cubicBezTo>
                  <a:cubicBezTo>
                    <a:pt x="2497" y="2864"/>
                    <a:pt x="2497" y="2864"/>
                    <a:pt x="2497" y="2864"/>
                  </a:cubicBezTo>
                  <a:cubicBezTo>
                    <a:pt x="2494" y="2845"/>
                    <a:pt x="2494" y="2845"/>
                    <a:pt x="2494" y="2845"/>
                  </a:cubicBezTo>
                  <a:cubicBezTo>
                    <a:pt x="2495" y="2830"/>
                    <a:pt x="2495" y="2830"/>
                    <a:pt x="2495" y="2830"/>
                  </a:cubicBezTo>
                  <a:cubicBezTo>
                    <a:pt x="2501" y="2819"/>
                    <a:pt x="2501" y="2819"/>
                    <a:pt x="2501" y="2819"/>
                  </a:cubicBezTo>
                  <a:cubicBezTo>
                    <a:pt x="2497" y="2812"/>
                    <a:pt x="2497" y="2812"/>
                    <a:pt x="2497" y="2812"/>
                  </a:cubicBezTo>
                  <a:cubicBezTo>
                    <a:pt x="2492" y="2812"/>
                    <a:pt x="2492" y="2812"/>
                    <a:pt x="2492" y="2812"/>
                  </a:cubicBezTo>
                  <a:cubicBezTo>
                    <a:pt x="2477" y="2816"/>
                    <a:pt x="2477" y="2816"/>
                    <a:pt x="2477" y="2816"/>
                  </a:cubicBezTo>
                  <a:cubicBezTo>
                    <a:pt x="2471" y="2822"/>
                    <a:pt x="2471" y="2822"/>
                    <a:pt x="2471" y="2822"/>
                  </a:cubicBezTo>
                  <a:cubicBezTo>
                    <a:pt x="2460" y="2815"/>
                    <a:pt x="2460" y="2815"/>
                    <a:pt x="2460" y="2815"/>
                  </a:cubicBezTo>
                  <a:cubicBezTo>
                    <a:pt x="2434" y="2780"/>
                    <a:pt x="2434" y="2780"/>
                    <a:pt x="2434" y="2780"/>
                  </a:cubicBezTo>
                  <a:cubicBezTo>
                    <a:pt x="2433" y="2767"/>
                    <a:pt x="2433" y="2767"/>
                    <a:pt x="2433" y="2767"/>
                  </a:cubicBezTo>
                  <a:cubicBezTo>
                    <a:pt x="2426" y="2761"/>
                    <a:pt x="2426" y="2761"/>
                    <a:pt x="2426" y="2761"/>
                  </a:cubicBezTo>
                  <a:cubicBezTo>
                    <a:pt x="2417" y="2766"/>
                    <a:pt x="2417" y="2766"/>
                    <a:pt x="2417" y="2766"/>
                  </a:cubicBezTo>
                  <a:cubicBezTo>
                    <a:pt x="2402" y="2769"/>
                    <a:pt x="2402" y="2769"/>
                    <a:pt x="2402" y="2769"/>
                  </a:cubicBezTo>
                  <a:cubicBezTo>
                    <a:pt x="2388" y="2763"/>
                    <a:pt x="2388" y="2763"/>
                    <a:pt x="2388" y="2763"/>
                  </a:cubicBezTo>
                  <a:cubicBezTo>
                    <a:pt x="2384" y="2766"/>
                    <a:pt x="2384" y="2766"/>
                    <a:pt x="2384" y="2766"/>
                  </a:cubicBezTo>
                  <a:cubicBezTo>
                    <a:pt x="2373" y="2772"/>
                    <a:pt x="2373" y="2772"/>
                    <a:pt x="2373" y="2772"/>
                  </a:cubicBezTo>
                  <a:cubicBezTo>
                    <a:pt x="2367" y="2767"/>
                    <a:pt x="2367" y="2767"/>
                    <a:pt x="2367" y="2767"/>
                  </a:cubicBezTo>
                  <a:cubicBezTo>
                    <a:pt x="2356" y="2755"/>
                    <a:pt x="2356" y="2755"/>
                    <a:pt x="2356" y="2755"/>
                  </a:cubicBezTo>
                  <a:cubicBezTo>
                    <a:pt x="2356" y="2747"/>
                    <a:pt x="2356" y="2747"/>
                    <a:pt x="2356" y="2747"/>
                  </a:cubicBezTo>
                  <a:cubicBezTo>
                    <a:pt x="2338" y="2731"/>
                    <a:pt x="2338" y="2731"/>
                    <a:pt x="2338" y="2731"/>
                  </a:cubicBezTo>
                  <a:cubicBezTo>
                    <a:pt x="2336" y="2721"/>
                    <a:pt x="2336" y="2721"/>
                    <a:pt x="2336" y="2721"/>
                  </a:cubicBezTo>
                  <a:cubicBezTo>
                    <a:pt x="2330" y="2714"/>
                    <a:pt x="2330" y="2714"/>
                    <a:pt x="2330" y="2714"/>
                  </a:cubicBezTo>
                  <a:cubicBezTo>
                    <a:pt x="2324" y="2695"/>
                    <a:pt x="2324" y="2695"/>
                    <a:pt x="2324" y="2695"/>
                  </a:cubicBezTo>
                  <a:cubicBezTo>
                    <a:pt x="2316" y="2686"/>
                    <a:pt x="2316" y="2686"/>
                    <a:pt x="2316" y="2686"/>
                  </a:cubicBezTo>
                  <a:cubicBezTo>
                    <a:pt x="2312" y="2694"/>
                    <a:pt x="2312" y="2694"/>
                    <a:pt x="2312" y="2694"/>
                  </a:cubicBezTo>
                  <a:cubicBezTo>
                    <a:pt x="2313" y="2708"/>
                    <a:pt x="2313" y="2708"/>
                    <a:pt x="2313" y="2708"/>
                  </a:cubicBezTo>
                  <a:cubicBezTo>
                    <a:pt x="2313" y="2714"/>
                    <a:pt x="2313" y="2714"/>
                    <a:pt x="2313" y="2714"/>
                  </a:cubicBezTo>
                  <a:cubicBezTo>
                    <a:pt x="2298" y="2721"/>
                    <a:pt x="2298" y="2721"/>
                    <a:pt x="2298" y="2721"/>
                  </a:cubicBezTo>
                  <a:cubicBezTo>
                    <a:pt x="2293" y="2726"/>
                    <a:pt x="2293" y="2726"/>
                    <a:pt x="2293" y="2726"/>
                  </a:cubicBezTo>
                  <a:cubicBezTo>
                    <a:pt x="2307" y="2728"/>
                    <a:pt x="2307" y="2728"/>
                    <a:pt x="2307" y="2728"/>
                  </a:cubicBezTo>
                  <a:cubicBezTo>
                    <a:pt x="2315" y="2734"/>
                    <a:pt x="2315" y="2734"/>
                    <a:pt x="2315" y="2734"/>
                  </a:cubicBezTo>
                  <a:cubicBezTo>
                    <a:pt x="2326" y="2747"/>
                    <a:pt x="2326" y="2747"/>
                    <a:pt x="2326" y="2747"/>
                  </a:cubicBezTo>
                  <a:cubicBezTo>
                    <a:pt x="2333" y="2760"/>
                    <a:pt x="2333" y="2760"/>
                    <a:pt x="2333" y="2760"/>
                  </a:cubicBezTo>
                  <a:cubicBezTo>
                    <a:pt x="2330" y="2767"/>
                    <a:pt x="2330" y="2767"/>
                    <a:pt x="2330" y="2767"/>
                  </a:cubicBezTo>
                  <a:cubicBezTo>
                    <a:pt x="2313" y="2766"/>
                    <a:pt x="2313" y="2766"/>
                    <a:pt x="2313" y="2766"/>
                  </a:cubicBezTo>
                  <a:cubicBezTo>
                    <a:pt x="2306" y="2772"/>
                    <a:pt x="2306" y="2772"/>
                    <a:pt x="2306" y="2772"/>
                  </a:cubicBezTo>
                  <a:cubicBezTo>
                    <a:pt x="2293" y="2778"/>
                    <a:pt x="2293" y="2778"/>
                    <a:pt x="2293" y="2778"/>
                  </a:cubicBezTo>
                  <a:cubicBezTo>
                    <a:pt x="2284" y="2770"/>
                    <a:pt x="2284" y="2770"/>
                    <a:pt x="2284" y="2770"/>
                  </a:cubicBezTo>
                  <a:cubicBezTo>
                    <a:pt x="2286" y="2780"/>
                    <a:pt x="2286" y="2780"/>
                    <a:pt x="2286" y="2780"/>
                  </a:cubicBezTo>
                  <a:cubicBezTo>
                    <a:pt x="2296" y="2787"/>
                    <a:pt x="2296" y="2787"/>
                    <a:pt x="2296" y="2787"/>
                  </a:cubicBezTo>
                  <a:cubicBezTo>
                    <a:pt x="2306" y="2786"/>
                    <a:pt x="2306" y="2786"/>
                    <a:pt x="2306" y="2786"/>
                  </a:cubicBezTo>
                  <a:cubicBezTo>
                    <a:pt x="2321" y="2773"/>
                    <a:pt x="2321" y="2773"/>
                    <a:pt x="2321" y="2773"/>
                  </a:cubicBezTo>
                  <a:cubicBezTo>
                    <a:pt x="2332" y="2773"/>
                    <a:pt x="2332" y="2773"/>
                    <a:pt x="2332" y="2773"/>
                  </a:cubicBezTo>
                  <a:cubicBezTo>
                    <a:pt x="2347" y="2766"/>
                    <a:pt x="2347" y="2766"/>
                    <a:pt x="2347" y="2766"/>
                  </a:cubicBezTo>
                  <a:cubicBezTo>
                    <a:pt x="2352" y="2772"/>
                    <a:pt x="2352" y="2772"/>
                    <a:pt x="2352" y="2772"/>
                  </a:cubicBezTo>
                  <a:cubicBezTo>
                    <a:pt x="2352" y="2781"/>
                    <a:pt x="2352" y="2781"/>
                    <a:pt x="2352" y="2781"/>
                  </a:cubicBezTo>
                  <a:cubicBezTo>
                    <a:pt x="2358" y="2789"/>
                    <a:pt x="2358" y="2789"/>
                    <a:pt x="2358" y="2789"/>
                  </a:cubicBezTo>
                  <a:cubicBezTo>
                    <a:pt x="2373" y="2781"/>
                    <a:pt x="2373" y="2781"/>
                    <a:pt x="2373" y="2781"/>
                  </a:cubicBezTo>
                  <a:cubicBezTo>
                    <a:pt x="2381" y="2783"/>
                    <a:pt x="2381" y="2783"/>
                    <a:pt x="2381" y="2783"/>
                  </a:cubicBezTo>
                  <a:cubicBezTo>
                    <a:pt x="2416" y="2793"/>
                    <a:pt x="2416" y="2793"/>
                    <a:pt x="2416" y="2793"/>
                  </a:cubicBezTo>
                  <a:cubicBezTo>
                    <a:pt x="2429" y="2801"/>
                    <a:pt x="2429" y="2801"/>
                    <a:pt x="2429" y="2801"/>
                  </a:cubicBezTo>
                  <a:cubicBezTo>
                    <a:pt x="2437" y="2799"/>
                    <a:pt x="2437" y="2799"/>
                    <a:pt x="2437" y="2799"/>
                  </a:cubicBezTo>
                  <a:cubicBezTo>
                    <a:pt x="2442" y="2812"/>
                    <a:pt x="2442" y="2812"/>
                    <a:pt x="2442" y="2812"/>
                  </a:cubicBezTo>
                  <a:cubicBezTo>
                    <a:pt x="2449" y="2827"/>
                    <a:pt x="2449" y="2827"/>
                    <a:pt x="2449" y="2827"/>
                  </a:cubicBezTo>
                  <a:cubicBezTo>
                    <a:pt x="2443" y="2841"/>
                    <a:pt x="2443" y="2841"/>
                    <a:pt x="2443" y="2841"/>
                  </a:cubicBezTo>
                  <a:cubicBezTo>
                    <a:pt x="2433" y="2845"/>
                    <a:pt x="2433" y="2845"/>
                    <a:pt x="2433" y="2845"/>
                  </a:cubicBezTo>
                  <a:cubicBezTo>
                    <a:pt x="2423" y="2854"/>
                    <a:pt x="2423" y="2854"/>
                    <a:pt x="2423" y="2854"/>
                  </a:cubicBezTo>
                  <a:cubicBezTo>
                    <a:pt x="2414" y="2861"/>
                    <a:pt x="2414" y="2861"/>
                    <a:pt x="2414" y="2861"/>
                  </a:cubicBezTo>
                  <a:cubicBezTo>
                    <a:pt x="2403" y="2859"/>
                    <a:pt x="2403" y="2859"/>
                    <a:pt x="2403" y="2859"/>
                  </a:cubicBezTo>
                  <a:cubicBezTo>
                    <a:pt x="2364" y="2879"/>
                    <a:pt x="2364" y="2879"/>
                    <a:pt x="2364" y="2879"/>
                  </a:cubicBezTo>
                  <a:cubicBezTo>
                    <a:pt x="2344" y="2880"/>
                    <a:pt x="2344" y="2880"/>
                    <a:pt x="2344" y="2880"/>
                  </a:cubicBezTo>
                  <a:cubicBezTo>
                    <a:pt x="2329" y="2885"/>
                    <a:pt x="2329" y="2885"/>
                    <a:pt x="2329" y="2885"/>
                  </a:cubicBezTo>
                  <a:cubicBezTo>
                    <a:pt x="2319" y="2879"/>
                    <a:pt x="2319" y="2879"/>
                    <a:pt x="2319" y="2879"/>
                  </a:cubicBezTo>
                  <a:cubicBezTo>
                    <a:pt x="2310" y="2864"/>
                    <a:pt x="2310" y="2864"/>
                    <a:pt x="2310" y="2864"/>
                  </a:cubicBezTo>
                  <a:cubicBezTo>
                    <a:pt x="2312" y="2853"/>
                    <a:pt x="2312" y="2853"/>
                    <a:pt x="2312" y="2853"/>
                  </a:cubicBezTo>
                  <a:cubicBezTo>
                    <a:pt x="2306" y="2847"/>
                    <a:pt x="2306" y="2847"/>
                    <a:pt x="2306" y="2847"/>
                  </a:cubicBezTo>
                  <a:cubicBezTo>
                    <a:pt x="2298" y="2844"/>
                    <a:pt x="2298" y="2844"/>
                    <a:pt x="2298" y="2844"/>
                  </a:cubicBezTo>
                  <a:cubicBezTo>
                    <a:pt x="2296" y="2859"/>
                    <a:pt x="2296" y="2859"/>
                    <a:pt x="2296" y="2859"/>
                  </a:cubicBezTo>
                  <a:cubicBezTo>
                    <a:pt x="2301" y="2865"/>
                    <a:pt x="2301" y="2865"/>
                    <a:pt x="2301" y="2865"/>
                  </a:cubicBezTo>
                  <a:cubicBezTo>
                    <a:pt x="2304" y="2873"/>
                    <a:pt x="2304" y="2873"/>
                    <a:pt x="2304" y="2873"/>
                  </a:cubicBezTo>
                  <a:cubicBezTo>
                    <a:pt x="2300" y="2877"/>
                    <a:pt x="2300" y="2877"/>
                    <a:pt x="2300" y="2877"/>
                  </a:cubicBezTo>
                  <a:cubicBezTo>
                    <a:pt x="2287" y="2874"/>
                    <a:pt x="2287" y="2874"/>
                    <a:pt x="2287" y="2874"/>
                  </a:cubicBezTo>
                  <a:cubicBezTo>
                    <a:pt x="2284" y="2871"/>
                    <a:pt x="2284" y="2871"/>
                    <a:pt x="2284" y="2871"/>
                  </a:cubicBezTo>
                  <a:cubicBezTo>
                    <a:pt x="2280" y="2870"/>
                    <a:pt x="2280" y="2870"/>
                    <a:pt x="2280" y="2870"/>
                  </a:cubicBezTo>
                  <a:cubicBezTo>
                    <a:pt x="2267" y="2877"/>
                    <a:pt x="2267" y="2877"/>
                    <a:pt x="2267" y="2877"/>
                  </a:cubicBezTo>
                  <a:cubicBezTo>
                    <a:pt x="2272" y="2882"/>
                    <a:pt x="2272" y="2882"/>
                    <a:pt x="2272" y="2882"/>
                  </a:cubicBezTo>
                  <a:cubicBezTo>
                    <a:pt x="2284" y="2885"/>
                    <a:pt x="2284" y="2885"/>
                    <a:pt x="2284" y="2885"/>
                  </a:cubicBezTo>
                  <a:cubicBezTo>
                    <a:pt x="2290" y="2893"/>
                    <a:pt x="2290" y="2893"/>
                    <a:pt x="2290" y="2893"/>
                  </a:cubicBezTo>
                  <a:cubicBezTo>
                    <a:pt x="2293" y="2900"/>
                    <a:pt x="2293" y="2900"/>
                    <a:pt x="2293" y="2900"/>
                  </a:cubicBezTo>
                  <a:cubicBezTo>
                    <a:pt x="2286" y="2909"/>
                    <a:pt x="2286" y="2909"/>
                    <a:pt x="2286" y="2909"/>
                  </a:cubicBezTo>
                  <a:cubicBezTo>
                    <a:pt x="2280" y="2914"/>
                    <a:pt x="2280" y="2914"/>
                    <a:pt x="2280" y="2914"/>
                  </a:cubicBezTo>
                  <a:cubicBezTo>
                    <a:pt x="2270" y="2914"/>
                    <a:pt x="2270" y="2914"/>
                    <a:pt x="2270" y="2914"/>
                  </a:cubicBezTo>
                  <a:cubicBezTo>
                    <a:pt x="2266" y="2920"/>
                    <a:pt x="2266" y="2920"/>
                    <a:pt x="2266" y="2920"/>
                  </a:cubicBezTo>
                  <a:cubicBezTo>
                    <a:pt x="2266" y="2931"/>
                    <a:pt x="2266" y="2931"/>
                    <a:pt x="2266" y="2931"/>
                  </a:cubicBezTo>
                  <a:cubicBezTo>
                    <a:pt x="2255" y="2938"/>
                    <a:pt x="2255" y="2938"/>
                    <a:pt x="2255" y="2938"/>
                  </a:cubicBezTo>
                  <a:cubicBezTo>
                    <a:pt x="2228" y="2951"/>
                    <a:pt x="2228" y="2951"/>
                    <a:pt x="2228" y="2951"/>
                  </a:cubicBezTo>
                  <a:cubicBezTo>
                    <a:pt x="2214" y="2949"/>
                    <a:pt x="2214" y="2949"/>
                    <a:pt x="2214" y="2949"/>
                  </a:cubicBezTo>
                  <a:cubicBezTo>
                    <a:pt x="2205" y="2949"/>
                    <a:pt x="2205" y="2949"/>
                    <a:pt x="2205" y="2949"/>
                  </a:cubicBezTo>
                  <a:cubicBezTo>
                    <a:pt x="2191" y="2961"/>
                    <a:pt x="2191" y="2961"/>
                    <a:pt x="2191" y="2961"/>
                  </a:cubicBezTo>
                  <a:cubicBezTo>
                    <a:pt x="2186" y="2971"/>
                    <a:pt x="2186" y="2971"/>
                    <a:pt x="2186" y="2971"/>
                  </a:cubicBezTo>
                  <a:cubicBezTo>
                    <a:pt x="2189" y="2975"/>
                    <a:pt x="2189" y="2975"/>
                    <a:pt x="2189" y="2975"/>
                  </a:cubicBezTo>
                  <a:cubicBezTo>
                    <a:pt x="2217" y="2961"/>
                    <a:pt x="2217" y="2961"/>
                    <a:pt x="2217" y="2961"/>
                  </a:cubicBezTo>
                  <a:cubicBezTo>
                    <a:pt x="2235" y="2963"/>
                    <a:pt x="2235" y="2963"/>
                    <a:pt x="2235" y="2963"/>
                  </a:cubicBezTo>
                  <a:cubicBezTo>
                    <a:pt x="2248" y="2958"/>
                    <a:pt x="2248" y="2958"/>
                    <a:pt x="2248" y="2958"/>
                  </a:cubicBezTo>
                  <a:cubicBezTo>
                    <a:pt x="2255" y="2961"/>
                    <a:pt x="2255" y="2961"/>
                    <a:pt x="2255" y="2961"/>
                  </a:cubicBezTo>
                  <a:cubicBezTo>
                    <a:pt x="2261" y="2968"/>
                    <a:pt x="2261" y="2968"/>
                    <a:pt x="2261" y="2968"/>
                  </a:cubicBezTo>
                  <a:cubicBezTo>
                    <a:pt x="2278" y="2972"/>
                    <a:pt x="2278" y="2972"/>
                    <a:pt x="2278" y="2972"/>
                  </a:cubicBezTo>
                  <a:cubicBezTo>
                    <a:pt x="2292" y="2972"/>
                    <a:pt x="2292" y="2972"/>
                    <a:pt x="2292" y="2972"/>
                  </a:cubicBezTo>
                  <a:cubicBezTo>
                    <a:pt x="2307" y="2968"/>
                    <a:pt x="2307" y="2968"/>
                    <a:pt x="2307" y="2968"/>
                  </a:cubicBezTo>
                  <a:cubicBezTo>
                    <a:pt x="2332" y="2968"/>
                    <a:pt x="2332" y="2968"/>
                    <a:pt x="2332" y="2968"/>
                  </a:cubicBezTo>
                  <a:cubicBezTo>
                    <a:pt x="2342" y="2972"/>
                    <a:pt x="2342" y="2972"/>
                    <a:pt x="2342" y="2972"/>
                  </a:cubicBezTo>
                  <a:cubicBezTo>
                    <a:pt x="2356" y="2971"/>
                    <a:pt x="2356" y="2971"/>
                    <a:pt x="2356" y="2971"/>
                  </a:cubicBezTo>
                  <a:cubicBezTo>
                    <a:pt x="2364" y="2971"/>
                    <a:pt x="2364" y="2971"/>
                    <a:pt x="2364" y="2971"/>
                  </a:cubicBezTo>
                  <a:cubicBezTo>
                    <a:pt x="2368" y="2977"/>
                    <a:pt x="2368" y="2977"/>
                    <a:pt x="2368" y="2977"/>
                  </a:cubicBezTo>
                  <a:cubicBezTo>
                    <a:pt x="2376" y="2977"/>
                    <a:pt x="2376" y="2977"/>
                    <a:pt x="2376" y="2977"/>
                  </a:cubicBezTo>
                  <a:cubicBezTo>
                    <a:pt x="2379" y="2984"/>
                    <a:pt x="2379" y="2984"/>
                    <a:pt x="2379" y="2984"/>
                  </a:cubicBezTo>
                  <a:cubicBezTo>
                    <a:pt x="2374" y="2992"/>
                    <a:pt x="2374" y="2992"/>
                    <a:pt x="2374" y="2992"/>
                  </a:cubicBezTo>
                  <a:cubicBezTo>
                    <a:pt x="2362" y="2995"/>
                    <a:pt x="2362" y="2995"/>
                    <a:pt x="2362" y="2995"/>
                  </a:cubicBezTo>
                  <a:cubicBezTo>
                    <a:pt x="2345" y="2992"/>
                    <a:pt x="2345" y="2992"/>
                    <a:pt x="2345" y="2992"/>
                  </a:cubicBezTo>
                  <a:cubicBezTo>
                    <a:pt x="2333" y="2994"/>
                    <a:pt x="2333" y="2994"/>
                    <a:pt x="2333" y="2994"/>
                  </a:cubicBezTo>
                  <a:cubicBezTo>
                    <a:pt x="2321" y="3004"/>
                    <a:pt x="2321" y="3004"/>
                    <a:pt x="2321" y="3004"/>
                  </a:cubicBezTo>
                  <a:cubicBezTo>
                    <a:pt x="2303" y="3006"/>
                    <a:pt x="2303" y="3006"/>
                    <a:pt x="2303" y="3006"/>
                  </a:cubicBezTo>
                  <a:cubicBezTo>
                    <a:pt x="2289" y="3013"/>
                    <a:pt x="2289" y="3013"/>
                    <a:pt x="2289" y="3013"/>
                  </a:cubicBezTo>
                  <a:cubicBezTo>
                    <a:pt x="2278" y="3009"/>
                    <a:pt x="2278" y="3009"/>
                    <a:pt x="2278" y="3009"/>
                  </a:cubicBezTo>
                  <a:cubicBezTo>
                    <a:pt x="2270" y="3001"/>
                    <a:pt x="2270" y="3001"/>
                    <a:pt x="2270" y="3001"/>
                  </a:cubicBezTo>
                  <a:cubicBezTo>
                    <a:pt x="2255" y="3003"/>
                    <a:pt x="2255" y="3003"/>
                    <a:pt x="2255" y="3003"/>
                  </a:cubicBezTo>
                  <a:cubicBezTo>
                    <a:pt x="2246" y="3012"/>
                    <a:pt x="2246" y="3012"/>
                    <a:pt x="2246" y="3012"/>
                  </a:cubicBezTo>
                  <a:cubicBezTo>
                    <a:pt x="2254" y="3018"/>
                    <a:pt x="2254" y="3018"/>
                    <a:pt x="2254" y="3018"/>
                  </a:cubicBezTo>
                  <a:cubicBezTo>
                    <a:pt x="2261" y="3015"/>
                    <a:pt x="2261" y="3015"/>
                    <a:pt x="2261" y="3015"/>
                  </a:cubicBezTo>
                  <a:cubicBezTo>
                    <a:pt x="2272" y="3019"/>
                    <a:pt x="2272" y="3019"/>
                    <a:pt x="2272" y="3019"/>
                  </a:cubicBezTo>
                  <a:cubicBezTo>
                    <a:pt x="2298" y="3019"/>
                    <a:pt x="2298" y="3019"/>
                    <a:pt x="2298" y="3019"/>
                  </a:cubicBezTo>
                  <a:cubicBezTo>
                    <a:pt x="2306" y="3024"/>
                    <a:pt x="2306" y="3024"/>
                    <a:pt x="2306" y="3024"/>
                  </a:cubicBezTo>
                  <a:cubicBezTo>
                    <a:pt x="2313" y="3035"/>
                    <a:pt x="2313" y="3035"/>
                    <a:pt x="2313" y="3035"/>
                  </a:cubicBezTo>
                  <a:cubicBezTo>
                    <a:pt x="2318" y="3024"/>
                    <a:pt x="2318" y="3024"/>
                    <a:pt x="2318" y="3024"/>
                  </a:cubicBezTo>
                  <a:cubicBezTo>
                    <a:pt x="2338" y="3006"/>
                    <a:pt x="2338" y="3006"/>
                    <a:pt x="2338" y="3006"/>
                  </a:cubicBezTo>
                  <a:cubicBezTo>
                    <a:pt x="2338" y="3006"/>
                    <a:pt x="2348" y="3007"/>
                    <a:pt x="2350" y="3007"/>
                  </a:cubicBezTo>
                  <a:cubicBezTo>
                    <a:pt x="2352" y="3007"/>
                    <a:pt x="2359" y="3001"/>
                    <a:pt x="2359" y="3001"/>
                  </a:cubicBezTo>
                  <a:cubicBezTo>
                    <a:pt x="2368" y="3006"/>
                    <a:pt x="2368" y="3006"/>
                    <a:pt x="2368" y="3006"/>
                  </a:cubicBezTo>
                  <a:cubicBezTo>
                    <a:pt x="2376" y="3010"/>
                    <a:pt x="2376" y="3010"/>
                    <a:pt x="2376" y="3010"/>
                  </a:cubicBezTo>
                  <a:cubicBezTo>
                    <a:pt x="2384" y="3007"/>
                    <a:pt x="2384" y="3007"/>
                    <a:pt x="2384" y="3007"/>
                  </a:cubicBezTo>
                  <a:cubicBezTo>
                    <a:pt x="2407" y="3007"/>
                    <a:pt x="2407" y="3007"/>
                    <a:pt x="2407" y="3007"/>
                  </a:cubicBezTo>
                  <a:cubicBezTo>
                    <a:pt x="2417" y="3001"/>
                    <a:pt x="2417" y="3001"/>
                    <a:pt x="2417" y="3001"/>
                  </a:cubicBezTo>
                  <a:cubicBezTo>
                    <a:pt x="2440" y="2984"/>
                    <a:pt x="2440" y="2984"/>
                    <a:pt x="2440" y="2984"/>
                  </a:cubicBezTo>
                  <a:cubicBezTo>
                    <a:pt x="2448" y="2977"/>
                    <a:pt x="2448" y="2977"/>
                    <a:pt x="2448" y="2977"/>
                  </a:cubicBezTo>
                  <a:cubicBezTo>
                    <a:pt x="2449" y="2981"/>
                    <a:pt x="2449" y="2981"/>
                    <a:pt x="2449" y="2981"/>
                  </a:cubicBezTo>
                  <a:cubicBezTo>
                    <a:pt x="2446" y="2990"/>
                    <a:pt x="2446" y="2990"/>
                    <a:pt x="2446" y="2990"/>
                  </a:cubicBezTo>
                  <a:cubicBezTo>
                    <a:pt x="2451" y="2994"/>
                    <a:pt x="2451" y="2994"/>
                    <a:pt x="2451" y="2994"/>
                  </a:cubicBezTo>
                  <a:cubicBezTo>
                    <a:pt x="2460" y="2984"/>
                    <a:pt x="2460" y="2984"/>
                    <a:pt x="2460" y="2984"/>
                  </a:cubicBezTo>
                  <a:cubicBezTo>
                    <a:pt x="2466" y="2984"/>
                    <a:pt x="2466" y="2984"/>
                    <a:pt x="2466" y="2984"/>
                  </a:cubicBezTo>
                  <a:cubicBezTo>
                    <a:pt x="2471" y="2990"/>
                    <a:pt x="2471" y="2990"/>
                    <a:pt x="2471" y="2990"/>
                  </a:cubicBezTo>
                  <a:cubicBezTo>
                    <a:pt x="2492" y="3007"/>
                    <a:pt x="2492" y="3007"/>
                    <a:pt x="2492" y="3007"/>
                  </a:cubicBezTo>
                  <a:cubicBezTo>
                    <a:pt x="2515" y="3012"/>
                    <a:pt x="2515" y="3012"/>
                    <a:pt x="2515" y="3012"/>
                  </a:cubicBezTo>
                  <a:cubicBezTo>
                    <a:pt x="2533" y="3019"/>
                    <a:pt x="2533" y="3019"/>
                    <a:pt x="2533" y="3019"/>
                  </a:cubicBezTo>
                  <a:cubicBezTo>
                    <a:pt x="2553" y="3024"/>
                    <a:pt x="2553" y="3024"/>
                    <a:pt x="2553" y="3024"/>
                  </a:cubicBezTo>
                  <a:cubicBezTo>
                    <a:pt x="2564" y="3024"/>
                    <a:pt x="2564" y="3024"/>
                    <a:pt x="2564" y="3024"/>
                  </a:cubicBezTo>
                  <a:cubicBezTo>
                    <a:pt x="2587" y="3026"/>
                    <a:pt x="2587" y="3026"/>
                    <a:pt x="2587" y="3026"/>
                  </a:cubicBezTo>
                  <a:cubicBezTo>
                    <a:pt x="2593" y="3029"/>
                    <a:pt x="2593" y="3029"/>
                    <a:pt x="2593" y="3029"/>
                  </a:cubicBezTo>
                  <a:cubicBezTo>
                    <a:pt x="2611" y="3030"/>
                    <a:pt x="2611" y="3030"/>
                    <a:pt x="2611" y="3030"/>
                  </a:cubicBezTo>
                  <a:cubicBezTo>
                    <a:pt x="2631" y="3023"/>
                    <a:pt x="2631" y="3023"/>
                    <a:pt x="2631" y="3023"/>
                  </a:cubicBezTo>
                  <a:cubicBezTo>
                    <a:pt x="2631" y="3027"/>
                    <a:pt x="2631" y="3027"/>
                    <a:pt x="2631" y="3027"/>
                  </a:cubicBezTo>
                  <a:cubicBezTo>
                    <a:pt x="2624" y="3041"/>
                    <a:pt x="2624" y="3041"/>
                    <a:pt x="2624" y="3041"/>
                  </a:cubicBezTo>
                  <a:cubicBezTo>
                    <a:pt x="2608" y="3052"/>
                    <a:pt x="2608" y="3052"/>
                    <a:pt x="2608" y="3052"/>
                  </a:cubicBezTo>
                  <a:cubicBezTo>
                    <a:pt x="2592" y="3053"/>
                    <a:pt x="2592" y="3053"/>
                    <a:pt x="2592" y="3053"/>
                  </a:cubicBezTo>
                  <a:cubicBezTo>
                    <a:pt x="2585" y="3052"/>
                    <a:pt x="2585" y="3052"/>
                    <a:pt x="2585" y="3052"/>
                  </a:cubicBezTo>
                  <a:cubicBezTo>
                    <a:pt x="2573" y="3059"/>
                    <a:pt x="2573" y="3059"/>
                    <a:pt x="2573" y="3059"/>
                  </a:cubicBezTo>
                  <a:cubicBezTo>
                    <a:pt x="2573" y="3067"/>
                    <a:pt x="2573" y="3067"/>
                    <a:pt x="2573" y="3067"/>
                  </a:cubicBezTo>
                  <a:cubicBezTo>
                    <a:pt x="2581" y="3073"/>
                    <a:pt x="2581" y="3073"/>
                    <a:pt x="2581" y="3073"/>
                  </a:cubicBezTo>
                  <a:cubicBezTo>
                    <a:pt x="2582" y="3081"/>
                    <a:pt x="2582" y="3081"/>
                    <a:pt x="2582" y="3081"/>
                  </a:cubicBezTo>
                  <a:cubicBezTo>
                    <a:pt x="2578" y="3084"/>
                    <a:pt x="2578" y="3084"/>
                    <a:pt x="2578" y="3084"/>
                  </a:cubicBezTo>
                  <a:cubicBezTo>
                    <a:pt x="2569" y="3082"/>
                    <a:pt x="2569" y="3082"/>
                    <a:pt x="2569" y="3082"/>
                  </a:cubicBezTo>
                  <a:cubicBezTo>
                    <a:pt x="2564" y="3076"/>
                    <a:pt x="2564" y="3076"/>
                    <a:pt x="2564" y="3076"/>
                  </a:cubicBezTo>
                  <a:cubicBezTo>
                    <a:pt x="2556" y="3073"/>
                    <a:pt x="2556" y="3073"/>
                    <a:pt x="2556" y="3073"/>
                  </a:cubicBezTo>
                  <a:cubicBezTo>
                    <a:pt x="2553" y="3082"/>
                    <a:pt x="2553" y="3082"/>
                    <a:pt x="2553" y="3082"/>
                  </a:cubicBezTo>
                  <a:cubicBezTo>
                    <a:pt x="2550" y="3088"/>
                    <a:pt x="2550" y="3088"/>
                    <a:pt x="2550" y="3088"/>
                  </a:cubicBezTo>
                  <a:cubicBezTo>
                    <a:pt x="2544" y="3084"/>
                    <a:pt x="2544" y="3084"/>
                    <a:pt x="2544" y="3084"/>
                  </a:cubicBezTo>
                  <a:cubicBezTo>
                    <a:pt x="2529" y="3084"/>
                    <a:pt x="2529" y="3084"/>
                    <a:pt x="2529" y="3084"/>
                  </a:cubicBezTo>
                  <a:cubicBezTo>
                    <a:pt x="2526" y="3088"/>
                    <a:pt x="2526" y="3088"/>
                    <a:pt x="2526" y="3088"/>
                  </a:cubicBezTo>
                  <a:cubicBezTo>
                    <a:pt x="2527" y="3096"/>
                    <a:pt x="2527" y="3096"/>
                    <a:pt x="2527" y="3096"/>
                  </a:cubicBezTo>
                  <a:cubicBezTo>
                    <a:pt x="2532" y="3099"/>
                    <a:pt x="2532" y="3099"/>
                    <a:pt x="2532" y="3099"/>
                  </a:cubicBezTo>
                  <a:cubicBezTo>
                    <a:pt x="2532" y="3108"/>
                    <a:pt x="2532" y="3108"/>
                    <a:pt x="2532" y="3108"/>
                  </a:cubicBezTo>
                  <a:cubicBezTo>
                    <a:pt x="2524" y="3114"/>
                    <a:pt x="2524" y="3114"/>
                    <a:pt x="2524" y="3114"/>
                  </a:cubicBezTo>
                  <a:cubicBezTo>
                    <a:pt x="2514" y="3117"/>
                    <a:pt x="2514" y="3117"/>
                    <a:pt x="2514" y="3117"/>
                  </a:cubicBezTo>
                  <a:cubicBezTo>
                    <a:pt x="2507" y="3113"/>
                    <a:pt x="2507" y="3113"/>
                    <a:pt x="2507" y="3113"/>
                  </a:cubicBezTo>
                  <a:cubicBezTo>
                    <a:pt x="2503" y="3108"/>
                    <a:pt x="2503" y="3108"/>
                    <a:pt x="2503" y="3108"/>
                  </a:cubicBezTo>
                  <a:cubicBezTo>
                    <a:pt x="2498" y="3111"/>
                    <a:pt x="2498" y="3111"/>
                    <a:pt x="2498" y="3111"/>
                  </a:cubicBezTo>
                  <a:cubicBezTo>
                    <a:pt x="2500" y="3119"/>
                    <a:pt x="2500" y="3119"/>
                    <a:pt x="2500" y="3119"/>
                  </a:cubicBezTo>
                  <a:cubicBezTo>
                    <a:pt x="2500" y="3131"/>
                    <a:pt x="2500" y="3131"/>
                    <a:pt x="2500" y="3131"/>
                  </a:cubicBezTo>
                  <a:cubicBezTo>
                    <a:pt x="2491" y="3131"/>
                    <a:pt x="2491" y="3131"/>
                    <a:pt x="2491" y="3131"/>
                  </a:cubicBezTo>
                  <a:cubicBezTo>
                    <a:pt x="2484" y="3134"/>
                    <a:pt x="2484" y="3134"/>
                    <a:pt x="2484" y="3134"/>
                  </a:cubicBezTo>
                  <a:cubicBezTo>
                    <a:pt x="2477" y="3142"/>
                    <a:pt x="2477" y="3142"/>
                    <a:pt x="2477" y="3142"/>
                  </a:cubicBezTo>
                  <a:cubicBezTo>
                    <a:pt x="2466" y="3136"/>
                    <a:pt x="2466" y="3136"/>
                    <a:pt x="2466" y="3136"/>
                  </a:cubicBezTo>
                  <a:cubicBezTo>
                    <a:pt x="2463" y="3130"/>
                    <a:pt x="2463" y="3130"/>
                    <a:pt x="2463" y="3130"/>
                  </a:cubicBezTo>
                  <a:cubicBezTo>
                    <a:pt x="2457" y="3130"/>
                    <a:pt x="2457" y="3130"/>
                    <a:pt x="2457" y="3130"/>
                  </a:cubicBezTo>
                  <a:cubicBezTo>
                    <a:pt x="2457" y="3142"/>
                    <a:pt x="2457" y="3142"/>
                    <a:pt x="2457" y="3142"/>
                  </a:cubicBezTo>
                  <a:cubicBezTo>
                    <a:pt x="2460" y="3152"/>
                    <a:pt x="2460" y="3152"/>
                    <a:pt x="2460" y="3152"/>
                  </a:cubicBezTo>
                  <a:cubicBezTo>
                    <a:pt x="2452" y="3165"/>
                    <a:pt x="2452" y="3165"/>
                    <a:pt x="2452" y="3165"/>
                  </a:cubicBezTo>
                  <a:cubicBezTo>
                    <a:pt x="2443" y="3160"/>
                    <a:pt x="2443" y="3160"/>
                    <a:pt x="2443" y="3160"/>
                  </a:cubicBezTo>
                  <a:cubicBezTo>
                    <a:pt x="2440" y="3152"/>
                    <a:pt x="2440" y="3152"/>
                    <a:pt x="2440" y="3152"/>
                  </a:cubicBezTo>
                  <a:cubicBezTo>
                    <a:pt x="2431" y="3157"/>
                    <a:pt x="2431" y="3157"/>
                    <a:pt x="2431" y="3157"/>
                  </a:cubicBezTo>
                  <a:cubicBezTo>
                    <a:pt x="2428" y="3163"/>
                    <a:pt x="2428" y="3163"/>
                    <a:pt x="2428" y="3163"/>
                  </a:cubicBezTo>
                  <a:cubicBezTo>
                    <a:pt x="2434" y="3168"/>
                    <a:pt x="2434" y="3168"/>
                    <a:pt x="2434" y="3168"/>
                  </a:cubicBezTo>
                  <a:cubicBezTo>
                    <a:pt x="2434" y="3178"/>
                    <a:pt x="2434" y="3178"/>
                    <a:pt x="2434" y="3178"/>
                  </a:cubicBezTo>
                  <a:cubicBezTo>
                    <a:pt x="2419" y="3189"/>
                    <a:pt x="2419" y="3189"/>
                    <a:pt x="2419" y="3189"/>
                  </a:cubicBezTo>
                  <a:cubicBezTo>
                    <a:pt x="2413" y="3188"/>
                    <a:pt x="2413" y="3188"/>
                    <a:pt x="2413" y="3188"/>
                  </a:cubicBezTo>
                  <a:cubicBezTo>
                    <a:pt x="2408" y="3180"/>
                    <a:pt x="2408" y="3180"/>
                    <a:pt x="2408" y="3180"/>
                  </a:cubicBezTo>
                  <a:cubicBezTo>
                    <a:pt x="2399" y="3174"/>
                    <a:pt x="2399" y="3174"/>
                    <a:pt x="2399" y="3174"/>
                  </a:cubicBezTo>
                  <a:cubicBezTo>
                    <a:pt x="2391" y="3175"/>
                    <a:pt x="2391" y="3175"/>
                    <a:pt x="2391" y="3175"/>
                  </a:cubicBezTo>
                  <a:cubicBezTo>
                    <a:pt x="2391" y="3183"/>
                    <a:pt x="2391" y="3183"/>
                    <a:pt x="2391" y="3183"/>
                  </a:cubicBezTo>
                  <a:cubicBezTo>
                    <a:pt x="2397" y="3194"/>
                    <a:pt x="2397" y="3194"/>
                    <a:pt x="2397" y="3194"/>
                  </a:cubicBezTo>
                  <a:cubicBezTo>
                    <a:pt x="2397" y="3201"/>
                    <a:pt x="2397" y="3201"/>
                    <a:pt x="2397" y="3201"/>
                  </a:cubicBezTo>
                  <a:cubicBezTo>
                    <a:pt x="2390" y="3206"/>
                    <a:pt x="2390" y="3206"/>
                    <a:pt x="2390" y="3206"/>
                  </a:cubicBezTo>
                  <a:cubicBezTo>
                    <a:pt x="2374" y="3211"/>
                    <a:pt x="2374" y="3211"/>
                    <a:pt x="2374" y="3211"/>
                  </a:cubicBezTo>
                  <a:cubicBezTo>
                    <a:pt x="2370" y="3217"/>
                    <a:pt x="2370" y="3217"/>
                    <a:pt x="2370" y="3217"/>
                  </a:cubicBezTo>
                  <a:cubicBezTo>
                    <a:pt x="2355" y="3218"/>
                    <a:pt x="2355" y="3218"/>
                    <a:pt x="2355" y="3218"/>
                  </a:cubicBezTo>
                  <a:cubicBezTo>
                    <a:pt x="2345" y="3227"/>
                    <a:pt x="2345" y="3227"/>
                    <a:pt x="2345" y="3227"/>
                  </a:cubicBezTo>
                  <a:cubicBezTo>
                    <a:pt x="2341" y="3238"/>
                    <a:pt x="2341" y="3238"/>
                    <a:pt x="2341" y="3238"/>
                  </a:cubicBezTo>
                  <a:cubicBezTo>
                    <a:pt x="2335" y="3238"/>
                    <a:pt x="2335" y="3238"/>
                    <a:pt x="2335" y="3238"/>
                  </a:cubicBezTo>
                  <a:cubicBezTo>
                    <a:pt x="2330" y="3229"/>
                    <a:pt x="2330" y="3229"/>
                    <a:pt x="2330" y="3229"/>
                  </a:cubicBezTo>
                  <a:cubicBezTo>
                    <a:pt x="2321" y="3229"/>
                    <a:pt x="2321" y="3229"/>
                    <a:pt x="2321" y="3229"/>
                  </a:cubicBezTo>
                  <a:cubicBezTo>
                    <a:pt x="2307" y="3237"/>
                    <a:pt x="2307" y="3237"/>
                    <a:pt x="2307" y="3237"/>
                  </a:cubicBezTo>
                  <a:cubicBezTo>
                    <a:pt x="2295" y="3237"/>
                    <a:pt x="2295" y="3237"/>
                    <a:pt x="2295" y="3237"/>
                  </a:cubicBezTo>
                  <a:cubicBezTo>
                    <a:pt x="2289" y="3241"/>
                    <a:pt x="2289" y="3241"/>
                    <a:pt x="2289" y="3241"/>
                  </a:cubicBezTo>
                  <a:cubicBezTo>
                    <a:pt x="2284" y="3250"/>
                    <a:pt x="2284" y="3250"/>
                    <a:pt x="2284" y="3250"/>
                  </a:cubicBezTo>
                  <a:cubicBezTo>
                    <a:pt x="2275" y="3252"/>
                    <a:pt x="2275" y="3252"/>
                    <a:pt x="2275" y="3252"/>
                  </a:cubicBezTo>
                  <a:cubicBezTo>
                    <a:pt x="2266" y="3247"/>
                    <a:pt x="2266" y="3247"/>
                    <a:pt x="2266" y="3247"/>
                  </a:cubicBezTo>
                  <a:cubicBezTo>
                    <a:pt x="2263" y="3243"/>
                    <a:pt x="2263" y="3243"/>
                    <a:pt x="2263" y="3243"/>
                  </a:cubicBezTo>
                  <a:cubicBezTo>
                    <a:pt x="2257" y="3243"/>
                    <a:pt x="2257" y="3243"/>
                    <a:pt x="2257" y="3243"/>
                  </a:cubicBezTo>
                  <a:cubicBezTo>
                    <a:pt x="2249" y="3258"/>
                    <a:pt x="2249" y="3258"/>
                    <a:pt x="2249" y="3258"/>
                  </a:cubicBezTo>
                  <a:cubicBezTo>
                    <a:pt x="2243" y="3253"/>
                    <a:pt x="2243" y="3253"/>
                    <a:pt x="2243" y="3253"/>
                  </a:cubicBezTo>
                  <a:cubicBezTo>
                    <a:pt x="2237" y="3244"/>
                    <a:pt x="2237" y="3244"/>
                    <a:pt x="2237" y="3244"/>
                  </a:cubicBezTo>
                  <a:cubicBezTo>
                    <a:pt x="2232" y="3243"/>
                    <a:pt x="2232" y="3243"/>
                    <a:pt x="2232" y="3243"/>
                  </a:cubicBezTo>
                  <a:cubicBezTo>
                    <a:pt x="2228" y="3255"/>
                    <a:pt x="2228" y="3255"/>
                    <a:pt x="2228" y="3255"/>
                  </a:cubicBezTo>
                  <a:cubicBezTo>
                    <a:pt x="2222" y="3261"/>
                    <a:pt x="2222" y="3261"/>
                    <a:pt x="2222" y="3261"/>
                  </a:cubicBezTo>
                  <a:cubicBezTo>
                    <a:pt x="2214" y="3258"/>
                    <a:pt x="2214" y="3258"/>
                    <a:pt x="2214" y="3258"/>
                  </a:cubicBezTo>
                  <a:cubicBezTo>
                    <a:pt x="2211" y="3252"/>
                    <a:pt x="2211" y="3252"/>
                    <a:pt x="2211" y="3252"/>
                  </a:cubicBezTo>
                  <a:cubicBezTo>
                    <a:pt x="2206" y="3250"/>
                    <a:pt x="2206" y="3250"/>
                    <a:pt x="2206" y="3250"/>
                  </a:cubicBezTo>
                  <a:cubicBezTo>
                    <a:pt x="2206" y="3258"/>
                    <a:pt x="2206" y="3258"/>
                    <a:pt x="2206" y="3258"/>
                  </a:cubicBezTo>
                  <a:cubicBezTo>
                    <a:pt x="2202" y="3261"/>
                    <a:pt x="2202" y="3261"/>
                    <a:pt x="2202" y="3261"/>
                  </a:cubicBezTo>
                  <a:cubicBezTo>
                    <a:pt x="2189" y="3261"/>
                    <a:pt x="2189" y="3261"/>
                    <a:pt x="2189" y="3261"/>
                  </a:cubicBezTo>
                  <a:cubicBezTo>
                    <a:pt x="2180" y="3263"/>
                    <a:pt x="2180" y="3263"/>
                    <a:pt x="2180" y="3263"/>
                  </a:cubicBezTo>
                  <a:cubicBezTo>
                    <a:pt x="2182" y="3270"/>
                    <a:pt x="2182" y="3270"/>
                    <a:pt x="2182" y="3270"/>
                  </a:cubicBezTo>
                  <a:cubicBezTo>
                    <a:pt x="2179" y="3278"/>
                    <a:pt x="2179" y="3278"/>
                    <a:pt x="2179" y="3278"/>
                  </a:cubicBezTo>
                  <a:cubicBezTo>
                    <a:pt x="2170" y="3278"/>
                    <a:pt x="2170" y="3278"/>
                    <a:pt x="2170" y="3278"/>
                  </a:cubicBezTo>
                  <a:cubicBezTo>
                    <a:pt x="2165" y="3273"/>
                    <a:pt x="2165" y="3273"/>
                    <a:pt x="2165" y="3273"/>
                  </a:cubicBezTo>
                  <a:cubicBezTo>
                    <a:pt x="2159" y="3275"/>
                    <a:pt x="2159" y="3275"/>
                    <a:pt x="2159" y="3275"/>
                  </a:cubicBezTo>
                  <a:cubicBezTo>
                    <a:pt x="2157" y="3284"/>
                    <a:pt x="2157" y="3284"/>
                    <a:pt x="2157" y="3284"/>
                  </a:cubicBezTo>
                  <a:cubicBezTo>
                    <a:pt x="2151" y="3282"/>
                    <a:pt x="2151" y="3282"/>
                    <a:pt x="2151" y="3282"/>
                  </a:cubicBezTo>
                  <a:cubicBezTo>
                    <a:pt x="2148" y="3278"/>
                    <a:pt x="2148" y="3278"/>
                    <a:pt x="2148" y="3278"/>
                  </a:cubicBezTo>
                  <a:cubicBezTo>
                    <a:pt x="2144" y="3279"/>
                    <a:pt x="2144" y="3279"/>
                    <a:pt x="2144" y="3279"/>
                  </a:cubicBezTo>
                  <a:cubicBezTo>
                    <a:pt x="2142" y="3293"/>
                    <a:pt x="2142" y="3293"/>
                    <a:pt x="2142" y="3293"/>
                  </a:cubicBezTo>
                  <a:cubicBezTo>
                    <a:pt x="2133" y="3296"/>
                    <a:pt x="2133" y="3296"/>
                    <a:pt x="2133" y="3296"/>
                  </a:cubicBezTo>
                  <a:cubicBezTo>
                    <a:pt x="2127" y="3302"/>
                    <a:pt x="2127" y="3302"/>
                    <a:pt x="2127" y="3302"/>
                  </a:cubicBezTo>
                  <a:cubicBezTo>
                    <a:pt x="2119" y="3302"/>
                    <a:pt x="2119" y="3302"/>
                    <a:pt x="2119" y="3302"/>
                  </a:cubicBezTo>
                  <a:cubicBezTo>
                    <a:pt x="2115" y="3295"/>
                    <a:pt x="2115" y="3295"/>
                    <a:pt x="2115" y="3295"/>
                  </a:cubicBezTo>
                  <a:cubicBezTo>
                    <a:pt x="2099" y="3276"/>
                    <a:pt x="2099" y="3276"/>
                    <a:pt x="2099" y="3276"/>
                  </a:cubicBezTo>
                  <a:cubicBezTo>
                    <a:pt x="2093" y="3273"/>
                    <a:pt x="2093" y="3273"/>
                    <a:pt x="2093" y="3273"/>
                  </a:cubicBezTo>
                  <a:cubicBezTo>
                    <a:pt x="2084" y="3278"/>
                    <a:pt x="2084" y="3278"/>
                    <a:pt x="2084" y="3278"/>
                  </a:cubicBezTo>
                  <a:cubicBezTo>
                    <a:pt x="2084" y="3284"/>
                    <a:pt x="2084" y="3284"/>
                    <a:pt x="2084" y="3284"/>
                  </a:cubicBezTo>
                  <a:cubicBezTo>
                    <a:pt x="2078" y="3284"/>
                    <a:pt x="2078" y="3284"/>
                    <a:pt x="2078" y="3284"/>
                  </a:cubicBezTo>
                  <a:cubicBezTo>
                    <a:pt x="2075" y="3295"/>
                    <a:pt x="2075" y="3295"/>
                    <a:pt x="2075" y="3295"/>
                  </a:cubicBezTo>
                  <a:cubicBezTo>
                    <a:pt x="2064" y="3302"/>
                    <a:pt x="2064" y="3302"/>
                    <a:pt x="2064" y="3302"/>
                  </a:cubicBezTo>
                  <a:cubicBezTo>
                    <a:pt x="2055" y="3302"/>
                    <a:pt x="2055" y="3302"/>
                    <a:pt x="2055" y="3302"/>
                  </a:cubicBezTo>
                  <a:cubicBezTo>
                    <a:pt x="2050" y="3299"/>
                    <a:pt x="2050" y="3299"/>
                    <a:pt x="2050" y="3299"/>
                  </a:cubicBezTo>
                  <a:cubicBezTo>
                    <a:pt x="2046" y="3307"/>
                    <a:pt x="2046" y="3307"/>
                    <a:pt x="2046" y="3307"/>
                  </a:cubicBezTo>
                  <a:cubicBezTo>
                    <a:pt x="2032" y="3308"/>
                    <a:pt x="2032" y="3308"/>
                    <a:pt x="2032" y="3308"/>
                  </a:cubicBezTo>
                  <a:cubicBezTo>
                    <a:pt x="2020" y="3307"/>
                    <a:pt x="2020" y="3307"/>
                    <a:pt x="2020" y="3307"/>
                  </a:cubicBezTo>
                  <a:cubicBezTo>
                    <a:pt x="2012" y="3296"/>
                    <a:pt x="2012" y="3296"/>
                    <a:pt x="2012" y="3296"/>
                  </a:cubicBezTo>
                  <a:cubicBezTo>
                    <a:pt x="2006" y="3296"/>
                    <a:pt x="2006" y="3296"/>
                    <a:pt x="2006" y="3296"/>
                  </a:cubicBezTo>
                  <a:cubicBezTo>
                    <a:pt x="2001" y="3304"/>
                    <a:pt x="2001" y="3304"/>
                    <a:pt x="2001" y="3304"/>
                  </a:cubicBezTo>
                  <a:cubicBezTo>
                    <a:pt x="2000" y="3310"/>
                    <a:pt x="2000" y="3310"/>
                    <a:pt x="2000" y="3310"/>
                  </a:cubicBezTo>
                  <a:cubicBezTo>
                    <a:pt x="1991" y="3310"/>
                    <a:pt x="1991" y="3310"/>
                    <a:pt x="1991" y="3310"/>
                  </a:cubicBezTo>
                  <a:cubicBezTo>
                    <a:pt x="1979" y="3302"/>
                    <a:pt x="1979" y="3302"/>
                    <a:pt x="1979" y="3302"/>
                  </a:cubicBezTo>
                  <a:cubicBezTo>
                    <a:pt x="1974" y="3290"/>
                    <a:pt x="1974" y="3290"/>
                    <a:pt x="1974" y="3290"/>
                  </a:cubicBezTo>
                  <a:cubicBezTo>
                    <a:pt x="1979" y="3278"/>
                    <a:pt x="1979" y="3278"/>
                    <a:pt x="1979" y="3278"/>
                  </a:cubicBezTo>
                  <a:cubicBezTo>
                    <a:pt x="1971" y="3272"/>
                    <a:pt x="1971" y="3272"/>
                    <a:pt x="1971" y="3272"/>
                  </a:cubicBezTo>
                  <a:cubicBezTo>
                    <a:pt x="1963" y="3270"/>
                    <a:pt x="1963" y="3270"/>
                    <a:pt x="1963" y="3270"/>
                  </a:cubicBezTo>
                  <a:cubicBezTo>
                    <a:pt x="1954" y="3255"/>
                    <a:pt x="1954" y="3255"/>
                    <a:pt x="1954" y="3255"/>
                  </a:cubicBezTo>
                  <a:cubicBezTo>
                    <a:pt x="1956" y="3243"/>
                    <a:pt x="1956" y="3243"/>
                    <a:pt x="1956" y="3243"/>
                  </a:cubicBezTo>
                  <a:cubicBezTo>
                    <a:pt x="1948" y="3232"/>
                    <a:pt x="1948" y="3232"/>
                    <a:pt x="1948" y="3232"/>
                  </a:cubicBezTo>
                  <a:cubicBezTo>
                    <a:pt x="1943" y="3217"/>
                    <a:pt x="1943" y="3217"/>
                    <a:pt x="1943" y="3217"/>
                  </a:cubicBezTo>
                  <a:cubicBezTo>
                    <a:pt x="1939" y="3212"/>
                    <a:pt x="1939" y="3212"/>
                    <a:pt x="1939" y="3212"/>
                  </a:cubicBezTo>
                  <a:cubicBezTo>
                    <a:pt x="1931" y="3214"/>
                    <a:pt x="1931" y="3214"/>
                    <a:pt x="1931" y="3214"/>
                  </a:cubicBezTo>
                  <a:cubicBezTo>
                    <a:pt x="1930" y="3226"/>
                    <a:pt x="1930" y="3226"/>
                    <a:pt x="1930" y="3226"/>
                  </a:cubicBezTo>
                  <a:cubicBezTo>
                    <a:pt x="1933" y="3232"/>
                    <a:pt x="1933" y="3232"/>
                    <a:pt x="1933" y="3232"/>
                  </a:cubicBezTo>
                  <a:cubicBezTo>
                    <a:pt x="1939" y="3246"/>
                    <a:pt x="1939" y="3246"/>
                    <a:pt x="1939" y="3246"/>
                  </a:cubicBezTo>
                  <a:cubicBezTo>
                    <a:pt x="1946" y="3252"/>
                    <a:pt x="1946" y="3252"/>
                    <a:pt x="1946" y="3252"/>
                  </a:cubicBezTo>
                  <a:cubicBezTo>
                    <a:pt x="1949" y="3263"/>
                    <a:pt x="1949" y="3263"/>
                    <a:pt x="1949" y="3263"/>
                  </a:cubicBezTo>
                  <a:cubicBezTo>
                    <a:pt x="1949" y="3278"/>
                    <a:pt x="1949" y="3278"/>
                    <a:pt x="1949" y="3278"/>
                  </a:cubicBezTo>
                  <a:cubicBezTo>
                    <a:pt x="1945" y="3289"/>
                    <a:pt x="1945" y="3289"/>
                    <a:pt x="1945" y="3289"/>
                  </a:cubicBezTo>
                  <a:cubicBezTo>
                    <a:pt x="1949" y="3292"/>
                    <a:pt x="1949" y="3292"/>
                    <a:pt x="1949" y="3292"/>
                  </a:cubicBezTo>
                  <a:cubicBezTo>
                    <a:pt x="1957" y="3293"/>
                    <a:pt x="1957" y="3293"/>
                    <a:pt x="1957" y="3293"/>
                  </a:cubicBezTo>
                  <a:cubicBezTo>
                    <a:pt x="1960" y="3310"/>
                    <a:pt x="1960" y="3310"/>
                    <a:pt x="1960" y="3310"/>
                  </a:cubicBezTo>
                  <a:cubicBezTo>
                    <a:pt x="1957" y="3328"/>
                    <a:pt x="1957" y="3328"/>
                    <a:pt x="1957" y="3328"/>
                  </a:cubicBezTo>
                  <a:cubicBezTo>
                    <a:pt x="1949" y="3339"/>
                    <a:pt x="1949" y="3339"/>
                    <a:pt x="1949" y="3339"/>
                  </a:cubicBezTo>
                  <a:cubicBezTo>
                    <a:pt x="1939" y="3344"/>
                    <a:pt x="1939" y="3344"/>
                    <a:pt x="1939" y="3344"/>
                  </a:cubicBezTo>
                  <a:cubicBezTo>
                    <a:pt x="1934" y="3339"/>
                    <a:pt x="1934" y="3339"/>
                    <a:pt x="1934" y="3339"/>
                  </a:cubicBezTo>
                  <a:cubicBezTo>
                    <a:pt x="1928" y="3339"/>
                    <a:pt x="1928" y="3339"/>
                    <a:pt x="1928" y="3339"/>
                  </a:cubicBezTo>
                  <a:cubicBezTo>
                    <a:pt x="1916" y="3345"/>
                    <a:pt x="1916" y="3345"/>
                    <a:pt x="1916" y="3345"/>
                  </a:cubicBezTo>
                  <a:cubicBezTo>
                    <a:pt x="1905" y="3360"/>
                    <a:pt x="1905" y="3360"/>
                    <a:pt x="1905" y="3360"/>
                  </a:cubicBezTo>
                  <a:cubicBezTo>
                    <a:pt x="1899" y="3362"/>
                    <a:pt x="1899" y="3362"/>
                    <a:pt x="1899" y="3362"/>
                  </a:cubicBezTo>
                  <a:cubicBezTo>
                    <a:pt x="1888" y="3362"/>
                    <a:pt x="1888" y="3362"/>
                    <a:pt x="1888" y="3362"/>
                  </a:cubicBezTo>
                  <a:cubicBezTo>
                    <a:pt x="1885" y="3366"/>
                    <a:pt x="1885" y="3366"/>
                    <a:pt x="1885" y="3366"/>
                  </a:cubicBezTo>
                  <a:cubicBezTo>
                    <a:pt x="1887" y="3371"/>
                    <a:pt x="1887" y="3371"/>
                    <a:pt x="1887" y="3371"/>
                  </a:cubicBezTo>
                  <a:cubicBezTo>
                    <a:pt x="1885" y="3380"/>
                    <a:pt x="1885" y="3380"/>
                    <a:pt x="1885" y="3380"/>
                  </a:cubicBezTo>
                  <a:cubicBezTo>
                    <a:pt x="1876" y="3386"/>
                    <a:pt x="1876" y="3386"/>
                    <a:pt x="1876" y="3386"/>
                  </a:cubicBezTo>
                  <a:cubicBezTo>
                    <a:pt x="1865" y="3388"/>
                    <a:pt x="1865" y="3388"/>
                    <a:pt x="1865" y="3388"/>
                  </a:cubicBezTo>
                  <a:cubicBezTo>
                    <a:pt x="1864" y="3397"/>
                    <a:pt x="1864" y="3397"/>
                    <a:pt x="1864" y="3397"/>
                  </a:cubicBezTo>
                  <a:cubicBezTo>
                    <a:pt x="1864" y="3406"/>
                    <a:pt x="1864" y="3406"/>
                    <a:pt x="1864" y="3406"/>
                  </a:cubicBezTo>
                  <a:cubicBezTo>
                    <a:pt x="1862" y="3414"/>
                    <a:pt x="1862" y="3414"/>
                    <a:pt x="1862" y="3414"/>
                  </a:cubicBezTo>
                  <a:cubicBezTo>
                    <a:pt x="1855" y="3406"/>
                    <a:pt x="1855" y="3406"/>
                    <a:pt x="1855" y="3406"/>
                  </a:cubicBezTo>
                  <a:cubicBezTo>
                    <a:pt x="1847" y="3403"/>
                    <a:pt x="1847" y="3403"/>
                    <a:pt x="1847" y="3403"/>
                  </a:cubicBezTo>
                  <a:cubicBezTo>
                    <a:pt x="1853" y="3411"/>
                    <a:pt x="1853" y="3411"/>
                    <a:pt x="1853" y="3411"/>
                  </a:cubicBezTo>
                  <a:cubicBezTo>
                    <a:pt x="1855" y="3417"/>
                    <a:pt x="1855" y="3417"/>
                    <a:pt x="1855" y="3417"/>
                  </a:cubicBezTo>
                  <a:cubicBezTo>
                    <a:pt x="1852" y="3428"/>
                    <a:pt x="1852" y="3428"/>
                    <a:pt x="1852" y="3428"/>
                  </a:cubicBezTo>
                  <a:cubicBezTo>
                    <a:pt x="1846" y="3428"/>
                    <a:pt x="1846" y="3428"/>
                    <a:pt x="1846" y="3428"/>
                  </a:cubicBezTo>
                  <a:cubicBezTo>
                    <a:pt x="1839" y="3423"/>
                    <a:pt x="1839" y="3423"/>
                    <a:pt x="1839" y="3423"/>
                  </a:cubicBezTo>
                  <a:cubicBezTo>
                    <a:pt x="1832" y="3422"/>
                    <a:pt x="1832" y="3422"/>
                    <a:pt x="1832" y="3422"/>
                  </a:cubicBezTo>
                  <a:cubicBezTo>
                    <a:pt x="1830" y="3425"/>
                    <a:pt x="1830" y="3425"/>
                    <a:pt x="1830" y="3425"/>
                  </a:cubicBezTo>
                  <a:cubicBezTo>
                    <a:pt x="1833" y="3431"/>
                    <a:pt x="1833" y="3431"/>
                    <a:pt x="1833" y="3431"/>
                  </a:cubicBezTo>
                  <a:cubicBezTo>
                    <a:pt x="1836" y="3438"/>
                    <a:pt x="1836" y="3438"/>
                    <a:pt x="1836" y="3438"/>
                  </a:cubicBezTo>
                  <a:cubicBezTo>
                    <a:pt x="1829" y="3448"/>
                    <a:pt x="1829" y="3448"/>
                    <a:pt x="1829" y="3448"/>
                  </a:cubicBezTo>
                  <a:cubicBezTo>
                    <a:pt x="1816" y="3451"/>
                    <a:pt x="1816" y="3451"/>
                    <a:pt x="1816" y="3451"/>
                  </a:cubicBezTo>
                  <a:cubicBezTo>
                    <a:pt x="1798" y="3470"/>
                    <a:pt x="1798" y="3470"/>
                    <a:pt x="1798" y="3470"/>
                  </a:cubicBezTo>
                  <a:cubicBezTo>
                    <a:pt x="1797" y="3481"/>
                    <a:pt x="1797" y="3481"/>
                    <a:pt x="1797" y="3481"/>
                  </a:cubicBezTo>
                  <a:cubicBezTo>
                    <a:pt x="1798" y="3492"/>
                    <a:pt x="1798" y="3492"/>
                    <a:pt x="1798" y="3492"/>
                  </a:cubicBezTo>
                  <a:cubicBezTo>
                    <a:pt x="1795" y="3503"/>
                    <a:pt x="1795" y="3503"/>
                    <a:pt x="1795" y="3503"/>
                  </a:cubicBezTo>
                  <a:cubicBezTo>
                    <a:pt x="1783" y="3516"/>
                    <a:pt x="1783" y="3516"/>
                    <a:pt x="1783" y="3516"/>
                  </a:cubicBezTo>
                  <a:cubicBezTo>
                    <a:pt x="1775" y="3522"/>
                    <a:pt x="1775" y="3522"/>
                    <a:pt x="1775" y="3522"/>
                  </a:cubicBezTo>
                  <a:cubicBezTo>
                    <a:pt x="1771" y="3519"/>
                    <a:pt x="1771" y="3519"/>
                    <a:pt x="1771" y="3519"/>
                  </a:cubicBezTo>
                  <a:cubicBezTo>
                    <a:pt x="1768" y="3513"/>
                    <a:pt x="1768" y="3513"/>
                    <a:pt x="1768" y="3513"/>
                  </a:cubicBezTo>
                  <a:cubicBezTo>
                    <a:pt x="1771" y="3506"/>
                    <a:pt x="1771" y="3506"/>
                    <a:pt x="1771" y="3506"/>
                  </a:cubicBezTo>
                  <a:cubicBezTo>
                    <a:pt x="1763" y="3510"/>
                    <a:pt x="1763" y="3510"/>
                    <a:pt x="1763" y="3510"/>
                  </a:cubicBezTo>
                  <a:cubicBezTo>
                    <a:pt x="1758" y="3516"/>
                    <a:pt x="1758" y="3516"/>
                    <a:pt x="1758" y="3516"/>
                  </a:cubicBezTo>
                  <a:cubicBezTo>
                    <a:pt x="1757" y="3527"/>
                    <a:pt x="1757" y="3527"/>
                    <a:pt x="1757" y="3527"/>
                  </a:cubicBezTo>
                  <a:cubicBezTo>
                    <a:pt x="1757" y="3532"/>
                    <a:pt x="1757" y="3532"/>
                    <a:pt x="1757" y="3532"/>
                  </a:cubicBezTo>
                  <a:cubicBezTo>
                    <a:pt x="1754" y="3536"/>
                    <a:pt x="1754" y="3536"/>
                    <a:pt x="1754" y="3536"/>
                  </a:cubicBezTo>
                  <a:cubicBezTo>
                    <a:pt x="1734" y="3556"/>
                    <a:pt x="1734" y="3556"/>
                    <a:pt x="1734" y="3556"/>
                  </a:cubicBezTo>
                  <a:cubicBezTo>
                    <a:pt x="1726" y="3559"/>
                    <a:pt x="1726" y="3559"/>
                    <a:pt x="1726" y="3559"/>
                  </a:cubicBezTo>
                  <a:cubicBezTo>
                    <a:pt x="1722" y="3556"/>
                    <a:pt x="1722" y="3556"/>
                    <a:pt x="1722" y="3556"/>
                  </a:cubicBezTo>
                  <a:cubicBezTo>
                    <a:pt x="1722" y="3547"/>
                    <a:pt x="1722" y="3547"/>
                    <a:pt x="1722" y="3547"/>
                  </a:cubicBezTo>
                  <a:cubicBezTo>
                    <a:pt x="1717" y="3541"/>
                    <a:pt x="1717" y="3541"/>
                    <a:pt x="1717" y="3541"/>
                  </a:cubicBezTo>
                  <a:cubicBezTo>
                    <a:pt x="1710" y="3542"/>
                    <a:pt x="1710" y="3542"/>
                    <a:pt x="1710" y="3542"/>
                  </a:cubicBezTo>
                  <a:cubicBezTo>
                    <a:pt x="1710" y="3553"/>
                    <a:pt x="1710" y="3553"/>
                    <a:pt x="1710" y="3553"/>
                  </a:cubicBezTo>
                  <a:cubicBezTo>
                    <a:pt x="1702" y="3553"/>
                    <a:pt x="1702" y="3553"/>
                    <a:pt x="1702" y="3553"/>
                  </a:cubicBezTo>
                  <a:cubicBezTo>
                    <a:pt x="1687" y="3544"/>
                    <a:pt x="1687" y="3544"/>
                    <a:pt x="1687" y="3544"/>
                  </a:cubicBezTo>
                  <a:cubicBezTo>
                    <a:pt x="1682" y="3538"/>
                    <a:pt x="1682" y="3538"/>
                    <a:pt x="1682" y="3538"/>
                  </a:cubicBezTo>
                  <a:cubicBezTo>
                    <a:pt x="1676" y="3536"/>
                    <a:pt x="1676" y="3536"/>
                    <a:pt x="1676" y="3536"/>
                  </a:cubicBezTo>
                  <a:cubicBezTo>
                    <a:pt x="1673" y="3538"/>
                    <a:pt x="1673" y="3538"/>
                    <a:pt x="1673" y="3538"/>
                  </a:cubicBezTo>
                  <a:cubicBezTo>
                    <a:pt x="1679" y="3547"/>
                    <a:pt x="1679" y="3547"/>
                    <a:pt x="1679" y="3547"/>
                  </a:cubicBezTo>
                  <a:cubicBezTo>
                    <a:pt x="1685" y="3550"/>
                    <a:pt x="1685" y="3550"/>
                    <a:pt x="1685" y="3550"/>
                  </a:cubicBezTo>
                  <a:cubicBezTo>
                    <a:pt x="1691" y="3562"/>
                    <a:pt x="1691" y="3562"/>
                    <a:pt x="1691" y="3562"/>
                  </a:cubicBezTo>
                  <a:cubicBezTo>
                    <a:pt x="1691" y="3573"/>
                    <a:pt x="1691" y="3573"/>
                    <a:pt x="1691" y="3573"/>
                  </a:cubicBezTo>
                  <a:cubicBezTo>
                    <a:pt x="1683" y="3577"/>
                    <a:pt x="1683" y="3577"/>
                    <a:pt x="1683" y="3577"/>
                  </a:cubicBezTo>
                  <a:cubicBezTo>
                    <a:pt x="1677" y="3577"/>
                    <a:pt x="1677" y="3577"/>
                    <a:pt x="1677" y="3577"/>
                  </a:cubicBezTo>
                  <a:cubicBezTo>
                    <a:pt x="1658" y="3591"/>
                    <a:pt x="1658" y="3591"/>
                    <a:pt x="1658" y="3591"/>
                  </a:cubicBezTo>
                  <a:cubicBezTo>
                    <a:pt x="1645" y="3605"/>
                    <a:pt x="1645" y="3605"/>
                    <a:pt x="1645" y="3605"/>
                  </a:cubicBezTo>
                  <a:cubicBezTo>
                    <a:pt x="1633" y="3605"/>
                    <a:pt x="1633" y="3605"/>
                    <a:pt x="1633" y="3605"/>
                  </a:cubicBezTo>
                  <a:cubicBezTo>
                    <a:pt x="1625" y="3600"/>
                    <a:pt x="1625" y="3600"/>
                    <a:pt x="1625" y="3600"/>
                  </a:cubicBezTo>
                  <a:cubicBezTo>
                    <a:pt x="1625" y="3593"/>
                    <a:pt x="1625" y="3593"/>
                    <a:pt x="1625" y="3593"/>
                  </a:cubicBezTo>
                  <a:cubicBezTo>
                    <a:pt x="1628" y="3585"/>
                    <a:pt x="1628" y="3585"/>
                    <a:pt x="1628" y="3585"/>
                  </a:cubicBezTo>
                  <a:cubicBezTo>
                    <a:pt x="1624" y="3582"/>
                    <a:pt x="1624" y="3582"/>
                    <a:pt x="1624" y="3582"/>
                  </a:cubicBezTo>
                  <a:cubicBezTo>
                    <a:pt x="1619" y="3582"/>
                    <a:pt x="1619" y="3582"/>
                    <a:pt x="1619" y="3582"/>
                  </a:cubicBezTo>
                  <a:cubicBezTo>
                    <a:pt x="1615" y="3591"/>
                    <a:pt x="1615" y="3591"/>
                    <a:pt x="1615" y="3591"/>
                  </a:cubicBezTo>
                  <a:cubicBezTo>
                    <a:pt x="1616" y="3597"/>
                    <a:pt x="1616" y="3597"/>
                    <a:pt x="1616" y="3597"/>
                  </a:cubicBezTo>
                  <a:cubicBezTo>
                    <a:pt x="1615" y="3605"/>
                    <a:pt x="1615" y="3605"/>
                    <a:pt x="1615" y="3605"/>
                  </a:cubicBezTo>
                  <a:cubicBezTo>
                    <a:pt x="1604" y="3605"/>
                    <a:pt x="1604" y="3605"/>
                    <a:pt x="1604" y="3605"/>
                  </a:cubicBezTo>
                  <a:cubicBezTo>
                    <a:pt x="1593" y="3611"/>
                    <a:pt x="1593" y="3611"/>
                    <a:pt x="1593" y="3611"/>
                  </a:cubicBezTo>
                  <a:cubicBezTo>
                    <a:pt x="1581" y="3608"/>
                    <a:pt x="1581" y="3608"/>
                    <a:pt x="1581" y="3608"/>
                  </a:cubicBezTo>
                  <a:cubicBezTo>
                    <a:pt x="1575" y="3594"/>
                    <a:pt x="1575" y="3594"/>
                    <a:pt x="1575" y="3594"/>
                  </a:cubicBezTo>
                  <a:cubicBezTo>
                    <a:pt x="1575" y="3585"/>
                    <a:pt x="1575" y="3585"/>
                    <a:pt x="1575" y="3585"/>
                  </a:cubicBezTo>
                  <a:cubicBezTo>
                    <a:pt x="1580" y="3574"/>
                    <a:pt x="1580" y="3574"/>
                    <a:pt x="1580" y="3574"/>
                  </a:cubicBezTo>
                  <a:cubicBezTo>
                    <a:pt x="1575" y="3567"/>
                    <a:pt x="1575" y="3567"/>
                    <a:pt x="1575" y="3567"/>
                  </a:cubicBezTo>
                  <a:cubicBezTo>
                    <a:pt x="1572" y="3567"/>
                    <a:pt x="1572" y="3567"/>
                    <a:pt x="1572" y="3567"/>
                  </a:cubicBezTo>
                  <a:cubicBezTo>
                    <a:pt x="1569" y="3582"/>
                    <a:pt x="1569" y="3582"/>
                    <a:pt x="1569" y="3582"/>
                  </a:cubicBezTo>
                  <a:cubicBezTo>
                    <a:pt x="1564" y="3594"/>
                    <a:pt x="1564" y="3594"/>
                    <a:pt x="1564" y="3594"/>
                  </a:cubicBezTo>
                  <a:cubicBezTo>
                    <a:pt x="1566" y="3603"/>
                    <a:pt x="1566" y="3603"/>
                    <a:pt x="1566" y="3603"/>
                  </a:cubicBezTo>
                  <a:cubicBezTo>
                    <a:pt x="1561" y="3613"/>
                    <a:pt x="1561" y="3613"/>
                    <a:pt x="1561" y="3613"/>
                  </a:cubicBezTo>
                  <a:cubicBezTo>
                    <a:pt x="1555" y="3610"/>
                    <a:pt x="1555" y="3610"/>
                    <a:pt x="1555" y="3610"/>
                  </a:cubicBezTo>
                  <a:cubicBezTo>
                    <a:pt x="1537" y="3588"/>
                    <a:pt x="1537" y="3588"/>
                    <a:pt x="1537" y="3588"/>
                  </a:cubicBezTo>
                  <a:cubicBezTo>
                    <a:pt x="1537" y="3576"/>
                    <a:pt x="1537" y="3576"/>
                    <a:pt x="1537" y="3576"/>
                  </a:cubicBezTo>
                  <a:cubicBezTo>
                    <a:pt x="1543" y="3561"/>
                    <a:pt x="1543" y="3561"/>
                    <a:pt x="1543" y="3561"/>
                  </a:cubicBezTo>
                  <a:cubicBezTo>
                    <a:pt x="1554" y="3551"/>
                    <a:pt x="1554" y="3551"/>
                    <a:pt x="1554" y="3551"/>
                  </a:cubicBezTo>
                  <a:cubicBezTo>
                    <a:pt x="1563" y="3544"/>
                    <a:pt x="1563" y="3544"/>
                    <a:pt x="1563" y="3544"/>
                  </a:cubicBezTo>
                  <a:cubicBezTo>
                    <a:pt x="1557" y="3539"/>
                    <a:pt x="1557" y="3539"/>
                    <a:pt x="1557" y="3539"/>
                  </a:cubicBezTo>
                  <a:cubicBezTo>
                    <a:pt x="1544" y="3536"/>
                    <a:pt x="1544" y="3536"/>
                    <a:pt x="1544" y="3536"/>
                  </a:cubicBezTo>
                  <a:cubicBezTo>
                    <a:pt x="1535" y="3525"/>
                    <a:pt x="1535" y="3525"/>
                    <a:pt x="1535" y="3525"/>
                  </a:cubicBezTo>
                  <a:cubicBezTo>
                    <a:pt x="1535" y="3521"/>
                    <a:pt x="1535" y="3521"/>
                    <a:pt x="1535" y="3521"/>
                  </a:cubicBezTo>
                  <a:cubicBezTo>
                    <a:pt x="1532" y="3519"/>
                    <a:pt x="1532" y="3519"/>
                    <a:pt x="1532" y="3519"/>
                  </a:cubicBezTo>
                  <a:cubicBezTo>
                    <a:pt x="1525" y="3522"/>
                    <a:pt x="1525" y="3522"/>
                    <a:pt x="1525" y="3522"/>
                  </a:cubicBezTo>
                  <a:cubicBezTo>
                    <a:pt x="1518" y="3532"/>
                    <a:pt x="1518" y="3532"/>
                    <a:pt x="1518" y="3532"/>
                  </a:cubicBezTo>
                  <a:cubicBezTo>
                    <a:pt x="1520" y="3538"/>
                    <a:pt x="1520" y="3538"/>
                    <a:pt x="1520" y="3538"/>
                  </a:cubicBezTo>
                  <a:cubicBezTo>
                    <a:pt x="1529" y="3548"/>
                    <a:pt x="1529" y="3548"/>
                    <a:pt x="1529" y="3548"/>
                  </a:cubicBezTo>
                  <a:cubicBezTo>
                    <a:pt x="1526" y="3558"/>
                    <a:pt x="1526" y="3558"/>
                    <a:pt x="1526" y="3558"/>
                  </a:cubicBezTo>
                  <a:cubicBezTo>
                    <a:pt x="1520" y="3567"/>
                    <a:pt x="1520" y="3567"/>
                    <a:pt x="1520" y="3567"/>
                  </a:cubicBezTo>
                  <a:cubicBezTo>
                    <a:pt x="1518" y="3577"/>
                    <a:pt x="1518" y="3577"/>
                    <a:pt x="1518" y="3577"/>
                  </a:cubicBezTo>
                  <a:cubicBezTo>
                    <a:pt x="1506" y="3590"/>
                    <a:pt x="1506" y="3590"/>
                    <a:pt x="1506" y="3590"/>
                  </a:cubicBezTo>
                  <a:cubicBezTo>
                    <a:pt x="1499" y="3590"/>
                    <a:pt x="1499" y="3590"/>
                    <a:pt x="1499" y="3590"/>
                  </a:cubicBezTo>
                  <a:cubicBezTo>
                    <a:pt x="1497" y="3577"/>
                    <a:pt x="1497" y="3577"/>
                    <a:pt x="1497" y="3577"/>
                  </a:cubicBezTo>
                  <a:cubicBezTo>
                    <a:pt x="1491" y="3574"/>
                    <a:pt x="1491" y="3574"/>
                    <a:pt x="1491" y="3574"/>
                  </a:cubicBezTo>
                  <a:cubicBezTo>
                    <a:pt x="1485" y="3582"/>
                    <a:pt x="1485" y="3582"/>
                    <a:pt x="1485" y="3582"/>
                  </a:cubicBezTo>
                  <a:cubicBezTo>
                    <a:pt x="1486" y="3591"/>
                    <a:pt x="1486" y="3591"/>
                    <a:pt x="1486" y="3591"/>
                  </a:cubicBezTo>
                  <a:cubicBezTo>
                    <a:pt x="1494" y="3608"/>
                    <a:pt x="1494" y="3608"/>
                    <a:pt x="1494" y="3608"/>
                  </a:cubicBezTo>
                  <a:cubicBezTo>
                    <a:pt x="1503" y="3619"/>
                    <a:pt x="1503" y="3619"/>
                    <a:pt x="1503" y="3619"/>
                  </a:cubicBezTo>
                  <a:cubicBezTo>
                    <a:pt x="1502" y="3625"/>
                    <a:pt x="1502" y="3625"/>
                    <a:pt x="1502" y="3625"/>
                  </a:cubicBezTo>
                  <a:cubicBezTo>
                    <a:pt x="1497" y="3628"/>
                    <a:pt x="1497" y="3628"/>
                    <a:pt x="1497" y="3628"/>
                  </a:cubicBezTo>
                  <a:cubicBezTo>
                    <a:pt x="1492" y="3637"/>
                    <a:pt x="1492" y="3637"/>
                    <a:pt x="1492" y="3637"/>
                  </a:cubicBezTo>
                  <a:cubicBezTo>
                    <a:pt x="1482" y="3643"/>
                    <a:pt x="1482" y="3643"/>
                    <a:pt x="1482" y="3643"/>
                  </a:cubicBezTo>
                  <a:cubicBezTo>
                    <a:pt x="1471" y="3643"/>
                    <a:pt x="1471" y="3643"/>
                    <a:pt x="1471" y="3643"/>
                  </a:cubicBezTo>
                  <a:cubicBezTo>
                    <a:pt x="1465" y="3637"/>
                    <a:pt x="1465" y="3637"/>
                    <a:pt x="1465" y="3637"/>
                  </a:cubicBezTo>
                  <a:cubicBezTo>
                    <a:pt x="1459" y="3639"/>
                    <a:pt x="1459" y="3639"/>
                    <a:pt x="1459" y="3639"/>
                  </a:cubicBezTo>
                  <a:cubicBezTo>
                    <a:pt x="1453" y="3648"/>
                    <a:pt x="1453" y="3648"/>
                    <a:pt x="1453" y="3648"/>
                  </a:cubicBezTo>
                  <a:cubicBezTo>
                    <a:pt x="1440" y="3654"/>
                    <a:pt x="1440" y="3654"/>
                    <a:pt x="1440" y="3654"/>
                  </a:cubicBezTo>
                  <a:cubicBezTo>
                    <a:pt x="1434" y="3648"/>
                    <a:pt x="1434" y="3648"/>
                    <a:pt x="1434" y="3648"/>
                  </a:cubicBezTo>
                  <a:cubicBezTo>
                    <a:pt x="1430" y="3634"/>
                    <a:pt x="1430" y="3634"/>
                    <a:pt x="1430" y="3634"/>
                  </a:cubicBezTo>
                  <a:cubicBezTo>
                    <a:pt x="1425" y="3626"/>
                    <a:pt x="1425" y="3626"/>
                    <a:pt x="1425" y="3626"/>
                  </a:cubicBezTo>
                  <a:cubicBezTo>
                    <a:pt x="1421" y="3626"/>
                    <a:pt x="1421" y="3626"/>
                    <a:pt x="1421" y="3626"/>
                  </a:cubicBezTo>
                  <a:cubicBezTo>
                    <a:pt x="1419" y="3632"/>
                    <a:pt x="1419" y="3632"/>
                    <a:pt x="1419" y="3632"/>
                  </a:cubicBezTo>
                  <a:cubicBezTo>
                    <a:pt x="1419" y="3640"/>
                    <a:pt x="1419" y="3640"/>
                    <a:pt x="1419" y="3640"/>
                  </a:cubicBezTo>
                  <a:cubicBezTo>
                    <a:pt x="1411" y="3649"/>
                    <a:pt x="1411" y="3649"/>
                    <a:pt x="1411" y="3649"/>
                  </a:cubicBezTo>
                  <a:cubicBezTo>
                    <a:pt x="1401" y="3648"/>
                    <a:pt x="1401" y="3648"/>
                    <a:pt x="1401" y="3648"/>
                  </a:cubicBezTo>
                  <a:cubicBezTo>
                    <a:pt x="1396" y="3636"/>
                    <a:pt x="1396" y="3636"/>
                    <a:pt x="1396" y="3636"/>
                  </a:cubicBezTo>
                  <a:cubicBezTo>
                    <a:pt x="1390" y="3626"/>
                    <a:pt x="1390" y="3626"/>
                    <a:pt x="1390" y="3626"/>
                  </a:cubicBezTo>
                  <a:cubicBezTo>
                    <a:pt x="1385" y="3628"/>
                    <a:pt x="1385" y="3628"/>
                    <a:pt x="1385" y="3628"/>
                  </a:cubicBezTo>
                  <a:cubicBezTo>
                    <a:pt x="1381" y="3636"/>
                    <a:pt x="1381" y="3636"/>
                    <a:pt x="1381" y="3636"/>
                  </a:cubicBezTo>
                  <a:cubicBezTo>
                    <a:pt x="1372" y="3636"/>
                    <a:pt x="1372" y="3636"/>
                    <a:pt x="1372" y="3636"/>
                  </a:cubicBezTo>
                  <a:cubicBezTo>
                    <a:pt x="1366" y="3640"/>
                    <a:pt x="1366" y="3640"/>
                    <a:pt x="1366" y="3640"/>
                  </a:cubicBezTo>
                  <a:cubicBezTo>
                    <a:pt x="1369" y="3646"/>
                    <a:pt x="1369" y="3646"/>
                    <a:pt x="1369" y="3646"/>
                  </a:cubicBezTo>
                  <a:cubicBezTo>
                    <a:pt x="1372" y="3658"/>
                    <a:pt x="1372" y="3658"/>
                    <a:pt x="1372" y="3658"/>
                  </a:cubicBezTo>
                  <a:cubicBezTo>
                    <a:pt x="1372" y="3675"/>
                    <a:pt x="1372" y="3675"/>
                    <a:pt x="1372" y="3675"/>
                  </a:cubicBezTo>
                  <a:cubicBezTo>
                    <a:pt x="1364" y="3694"/>
                    <a:pt x="1364" y="3694"/>
                    <a:pt x="1364" y="3694"/>
                  </a:cubicBezTo>
                  <a:cubicBezTo>
                    <a:pt x="1349" y="3712"/>
                    <a:pt x="1349" y="3712"/>
                    <a:pt x="1349" y="3712"/>
                  </a:cubicBezTo>
                  <a:cubicBezTo>
                    <a:pt x="1340" y="3712"/>
                    <a:pt x="1340" y="3712"/>
                    <a:pt x="1340" y="3712"/>
                  </a:cubicBezTo>
                  <a:cubicBezTo>
                    <a:pt x="1333" y="3707"/>
                    <a:pt x="1333" y="3707"/>
                    <a:pt x="1333" y="3707"/>
                  </a:cubicBezTo>
                  <a:cubicBezTo>
                    <a:pt x="1329" y="3691"/>
                    <a:pt x="1329" y="3691"/>
                    <a:pt x="1329" y="3691"/>
                  </a:cubicBezTo>
                  <a:cubicBezTo>
                    <a:pt x="1320" y="3686"/>
                    <a:pt x="1320" y="3686"/>
                    <a:pt x="1320" y="3686"/>
                  </a:cubicBezTo>
                  <a:cubicBezTo>
                    <a:pt x="1314" y="3689"/>
                    <a:pt x="1314" y="3689"/>
                    <a:pt x="1314" y="3689"/>
                  </a:cubicBezTo>
                  <a:cubicBezTo>
                    <a:pt x="1312" y="3697"/>
                    <a:pt x="1312" y="3697"/>
                    <a:pt x="1312" y="3697"/>
                  </a:cubicBezTo>
                  <a:cubicBezTo>
                    <a:pt x="1300" y="3692"/>
                    <a:pt x="1300" y="3692"/>
                    <a:pt x="1300" y="3692"/>
                  </a:cubicBezTo>
                  <a:cubicBezTo>
                    <a:pt x="1295" y="3683"/>
                    <a:pt x="1295" y="3683"/>
                    <a:pt x="1295" y="3683"/>
                  </a:cubicBezTo>
                  <a:cubicBezTo>
                    <a:pt x="1291" y="3680"/>
                    <a:pt x="1291" y="3680"/>
                    <a:pt x="1291" y="3680"/>
                  </a:cubicBezTo>
                  <a:cubicBezTo>
                    <a:pt x="1289" y="3686"/>
                    <a:pt x="1289" y="3686"/>
                    <a:pt x="1289" y="3686"/>
                  </a:cubicBezTo>
                  <a:cubicBezTo>
                    <a:pt x="1289" y="3692"/>
                    <a:pt x="1289" y="3692"/>
                    <a:pt x="1289" y="3692"/>
                  </a:cubicBezTo>
                  <a:cubicBezTo>
                    <a:pt x="1294" y="3706"/>
                    <a:pt x="1294" y="3706"/>
                    <a:pt x="1294" y="3706"/>
                  </a:cubicBezTo>
                  <a:cubicBezTo>
                    <a:pt x="1286" y="3713"/>
                    <a:pt x="1286" y="3713"/>
                    <a:pt x="1286" y="3713"/>
                  </a:cubicBezTo>
                  <a:cubicBezTo>
                    <a:pt x="1286" y="3721"/>
                    <a:pt x="1286" y="3721"/>
                    <a:pt x="1286" y="3721"/>
                  </a:cubicBezTo>
                  <a:cubicBezTo>
                    <a:pt x="1291" y="3732"/>
                    <a:pt x="1291" y="3732"/>
                    <a:pt x="1291" y="3732"/>
                  </a:cubicBezTo>
                  <a:cubicBezTo>
                    <a:pt x="1300" y="3739"/>
                    <a:pt x="1300" y="3739"/>
                    <a:pt x="1300" y="3739"/>
                  </a:cubicBezTo>
                  <a:cubicBezTo>
                    <a:pt x="1304" y="3756"/>
                    <a:pt x="1304" y="3756"/>
                    <a:pt x="1304" y="3756"/>
                  </a:cubicBezTo>
                  <a:cubicBezTo>
                    <a:pt x="1307" y="3779"/>
                    <a:pt x="1307" y="3779"/>
                    <a:pt x="1307" y="3779"/>
                  </a:cubicBezTo>
                  <a:cubicBezTo>
                    <a:pt x="1304" y="3791"/>
                    <a:pt x="1304" y="3791"/>
                    <a:pt x="1304" y="3791"/>
                  </a:cubicBezTo>
                  <a:cubicBezTo>
                    <a:pt x="1294" y="3785"/>
                    <a:pt x="1294" y="3785"/>
                    <a:pt x="1294" y="3785"/>
                  </a:cubicBezTo>
                  <a:cubicBezTo>
                    <a:pt x="1288" y="3785"/>
                    <a:pt x="1288" y="3785"/>
                    <a:pt x="1288" y="3785"/>
                  </a:cubicBezTo>
                  <a:cubicBezTo>
                    <a:pt x="1283" y="3793"/>
                    <a:pt x="1283" y="3793"/>
                    <a:pt x="1283" y="3793"/>
                  </a:cubicBezTo>
                  <a:cubicBezTo>
                    <a:pt x="1271" y="3795"/>
                    <a:pt x="1271" y="3795"/>
                    <a:pt x="1271" y="3795"/>
                  </a:cubicBezTo>
                  <a:cubicBezTo>
                    <a:pt x="1255" y="3790"/>
                    <a:pt x="1255" y="3790"/>
                    <a:pt x="1255" y="3790"/>
                  </a:cubicBezTo>
                  <a:cubicBezTo>
                    <a:pt x="1240" y="3791"/>
                    <a:pt x="1240" y="3791"/>
                    <a:pt x="1240" y="3791"/>
                  </a:cubicBezTo>
                  <a:cubicBezTo>
                    <a:pt x="1234" y="3799"/>
                    <a:pt x="1234" y="3799"/>
                    <a:pt x="1234" y="3799"/>
                  </a:cubicBezTo>
                  <a:cubicBezTo>
                    <a:pt x="1237" y="3804"/>
                    <a:pt x="1237" y="3804"/>
                    <a:pt x="1237" y="3804"/>
                  </a:cubicBezTo>
                  <a:cubicBezTo>
                    <a:pt x="1255" y="3814"/>
                    <a:pt x="1255" y="3814"/>
                    <a:pt x="1255" y="3814"/>
                  </a:cubicBezTo>
                  <a:cubicBezTo>
                    <a:pt x="1268" y="3816"/>
                    <a:pt x="1268" y="3816"/>
                    <a:pt x="1268" y="3816"/>
                  </a:cubicBezTo>
                  <a:cubicBezTo>
                    <a:pt x="1277" y="3824"/>
                    <a:pt x="1277" y="3824"/>
                    <a:pt x="1277" y="3824"/>
                  </a:cubicBezTo>
                  <a:cubicBezTo>
                    <a:pt x="1281" y="3828"/>
                    <a:pt x="1281" y="3828"/>
                    <a:pt x="1281" y="3828"/>
                  </a:cubicBezTo>
                  <a:cubicBezTo>
                    <a:pt x="1288" y="3825"/>
                    <a:pt x="1288" y="3825"/>
                    <a:pt x="1288" y="3825"/>
                  </a:cubicBezTo>
                  <a:cubicBezTo>
                    <a:pt x="1297" y="3827"/>
                    <a:pt x="1297" y="3827"/>
                    <a:pt x="1297" y="3827"/>
                  </a:cubicBezTo>
                  <a:cubicBezTo>
                    <a:pt x="1297" y="3834"/>
                    <a:pt x="1297" y="3834"/>
                    <a:pt x="1297" y="3834"/>
                  </a:cubicBezTo>
                  <a:cubicBezTo>
                    <a:pt x="1292" y="3845"/>
                    <a:pt x="1292" y="3845"/>
                    <a:pt x="1292" y="3845"/>
                  </a:cubicBezTo>
                  <a:cubicBezTo>
                    <a:pt x="1285" y="3846"/>
                    <a:pt x="1285" y="3846"/>
                    <a:pt x="1285" y="3846"/>
                  </a:cubicBezTo>
                  <a:cubicBezTo>
                    <a:pt x="1277" y="3848"/>
                    <a:pt x="1277" y="3848"/>
                    <a:pt x="1277" y="3848"/>
                  </a:cubicBezTo>
                  <a:cubicBezTo>
                    <a:pt x="1277" y="3853"/>
                    <a:pt x="1277" y="3853"/>
                    <a:pt x="1277" y="3853"/>
                  </a:cubicBezTo>
                  <a:cubicBezTo>
                    <a:pt x="1283" y="3856"/>
                    <a:pt x="1283" y="3856"/>
                    <a:pt x="1283" y="3856"/>
                  </a:cubicBezTo>
                  <a:cubicBezTo>
                    <a:pt x="1288" y="3863"/>
                    <a:pt x="1288" y="3863"/>
                    <a:pt x="1288" y="3863"/>
                  </a:cubicBezTo>
                  <a:cubicBezTo>
                    <a:pt x="1286" y="3877"/>
                    <a:pt x="1286" y="3877"/>
                    <a:pt x="1286" y="3877"/>
                  </a:cubicBezTo>
                  <a:cubicBezTo>
                    <a:pt x="1286" y="3885"/>
                    <a:pt x="1286" y="3885"/>
                    <a:pt x="1286" y="3885"/>
                  </a:cubicBezTo>
                  <a:cubicBezTo>
                    <a:pt x="1283" y="3891"/>
                    <a:pt x="1283" y="3891"/>
                    <a:pt x="1283" y="3891"/>
                  </a:cubicBezTo>
                  <a:cubicBezTo>
                    <a:pt x="1277" y="3894"/>
                    <a:pt x="1277" y="3894"/>
                    <a:pt x="1277" y="3894"/>
                  </a:cubicBezTo>
                  <a:cubicBezTo>
                    <a:pt x="1266" y="3889"/>
                    <a:pt x="1266" y="3889"/>
                    <a:pt x="1266" y="3889"/>
                  </a:cubicBezTo>
                  <a:cubicBezTo>
                    <a:pt x="1255" y="3876"/>
                    <a:pt x="1255" y="3876"/>
                    <a:pt x="1255" y="3876"/>
                  </a:cubicBezTo>
                  <a:cubicBezTo>
                    <a:pt x="1248" y="3874"/>
                    <a:pt x="1248" y="3874"/>
                    <a:pt x="1248" y="3874"/>
                  </a:cubicBezTo>
                  <a:cubicBezTo>
                    <a:pt x="1242" y="3871"/>
                    <a:pt x="1242" y="3871"/>
                    <a:pt x="1242" y="3871"/>
                  </a:cubicBezTo>
                  <a:cubicBezTo>
                    <a:pt x="1233" y="3862"/>
                    <a:pt x="1233" y="3862"/>
                    <a:pt x="1233" y="3862"/>
                  </a:cubicBezTo>
                  <a:cubicBezTo>
                    <a:pt x="1222" y="3862"/>
                    <a:pt x="1222" y="3862"/>
                    <a:pt x="1222" y="3862"/>
                  </a:cubicBezTo>
                  <a:cubicBezTo>
                    <a:pt x="1219" y="3866"/>
                    <a:pt x="1219" y="3866"/>
                    <a:pt x="1219" y="3866"/>
                  </a:cubicBezTo>
                  <a:cubicBezTo>
                    <a:pt x="1217" y="3874"/>
                    <a:pt x="1217" y="3874"/>
                    <a:pt x="1217" y="3874"/>
                  </a:cubicBezTo>
                  <a:cubicBezTo>
                    <a:pt x="1229" y="3877"/>
                    <a:pt x="1229" y="3877"/>
                    <a:pt x="1229" y="3877"/>
                  </a:cubicBezTo>
                  <a:cubicBezTo>
                    <a:pt x="1237" y="3877"/>
                    <a:pt x="1237" y="3877"/>
                    <a:pt x="1237" y="3877"/>
                  </a:cubicBezTo>
                  <a:cubicBezTo>
                    <a:pt x="1251" y="3886"/>
                    <a:pt x="1251" y="3886"/>
                    <a:pt x="1251" y="3886"/>
                  </a:cubicBezTo>
                  <a:cubicBezTo>
                    <a:pt x="1263" y="3894"/>
                    <a:pt x="1263" y="3894"/>
                    <a:pt x="1263" y="3894"/>
                  </a:cubicBezTo>
                  <a:cubicBezTo>
                    <a:pt x="1274" y="3898"/>
                    <a:pt x="1274" y="3898"/>
                    <a:pt x="1274" y="3898"/>
                  </a:cubicBezTo>
                  <a:cubicBezTo>
                    <a:pt x="1277" y="3901"/>
                    <a:pt x="1277" y="3901"/>
                    <a:pt x="1277" y="3901"/>
                  </a:cubicBezTo>
                  <a:cubicBezTo>
                    <a:pt x="1272" y="3914"/>
                    <a:pt x="1272" y="3914"/>
                    <a:pt x="1272" y="3914"/>
                  </a:cubicBezTo>
                  <a:cubicBezTo>
                    <a:pt x="1260" y="3920"/>
                    <a:pt x="1260" y="3920"/>
                    <a:pt x="1260" y="3920"/>
                  </a:cubicBezTo>
                  <a:cubicBezTo>
                    <a:pt x="1249" y="3918"/>
                    <a:pt x="1249" y="3918"/>
                    <a:pt x="1249" y="3918"/>
                  </a:cubicBezTo>
                  <a:cubicBezTo>
                    <a:pt x="1243" y="3923"/>
                    <a:pt x="1243" y="3923"/>
                    <a:pt x="1243" y="3923"/>
                  </a:cubicBezTo>
                  <a:cubicBezTo>
                    <a:pt x="1234" y="3921"/>
                    <a:pt x="1234" y="3921"/>
                    <a:pt x="1234" y="3921"/>
                  </a:cubicBezTo>
                  <a:cubicBezTo>
                    <a:pt x="1217" y="3908"/>
                    <a:pt x="1217" y="3908"/>
                    <a:pt x="1217" y="3908"/>
                  </a:cubicBezTo>
                  <a:cubicBezTo>
                    <a:pt x="1213" y="3900"/>
                    <a:pt x="1213" y="3900"/>
                    <a:pt x="1213" y="3900"/>
                  </a:cubicBezTo>
                  <a:cubicBezTo>
                    <a:pt x="1205" y="3898"/>
                    <a:pt x="1205" y="3898"/>
                    <a:pt x="1205" y="3898"/>
                  </a:cubicBezTo>
                  <a:cubicBezTo>
                    <a:pt x="1199" y="3905"/>
                    <a:pt x="1199" y="3905"/>
                    <a:pt x="1199" y="3905"/>
                  </a:cubicBezTo>
                  <a:cubicBezTo>
                    <a:pt x="1194" y="3911"/>
                    <a:pt x="1194" y="3911"/>
                    <a:pt x="1194" y="3911"/>
                  </a:cubicBezTo>
                  <a:cubicBezTo>
                    <a:pt x="1194" y="3923"/>
                    <a:pt x="1194" y="3923"/>
                    <a:pt x="1194" y="3923"/>
                  </a:cubicBezTo>
                  <a:cubicBezTo>
                    <a:pt x="1205" y="3932"/>
                    <a:pt x="1205" y="3932"/>
                    <a:pt x="1205" y="3932"/>
                  </a:cubicBezTo>
                  <a:cubicBezTo>
                    <a:pt x="1220" y="3940"/>
                    <a:pt x="1220" y="3940"/>
                    <a:pt x="1220" y="3940"/>
                  </a:cubicBezTo>
                  <a:cubicBezTo>
                    <a:pt x="1223" y="3947"/>
                    <a:pt x="1223" y="3947"/>
                    <a:pt x="1223" y="3947"/>
                  </a:cubicBezTo>
                  <a:cubicBezTo>
                    <a:pt x="1223" y="3955"/>
                    <a:pt x="1223" y="3955"/>
                    <a:pt x="1223" y="3955"/>
                  </a:cubicBezTo>
                  <a:cubicBezTo>
                    <a:pt x="1219" y="3960"/>
                    <a:pt x="1219" y="3960"/>
                    <a:pt x="1219" y="3960"/>
                  </a:cubicBezTo>
                  <a:cubicBezTo>
                    <a:pt x="1210" y="3950"/>
                    <a:pt x="1210" y="3950"/>
                    <a:pt x="1210" y="3950"/>
                  </a:cubicBezTo>
                  <a:cubicBezTo>
                    <a:pt x="1200" y="3947"/>
                    <a:pt x="1200" y="3947"/>
                    <a:pt x="1200" y="3947"/>
                  </a:cubicBezTo>
                  <a:cubicBezTo>
                    <a:pt x="1187" y="3938"/>
                    <a:pt x="1187" y="3938"/>
                    <a:pt x="1187" y="3938"/>
                  </a:cubicBezTo>
                  <a:cubicBezTo>
                    <a:pt x="1179" y="3931"/>
                    <a:pt x="1179" y="3931"/>
                    <a:pt x="1179" y="3931"/>
                  </a:cubicBezTo>
                  <a:cubicBezTo>
                    <a:pt x="1174" y="3929"/>
                    <a:pt x="1174" y="3929"/>
                    <a:pt x="1174" y="3929"/>
                  </a:cubicBezTo>
                  <a:cubicBezTo>
                    <a:pt x="1178" y="3943"/>
                    <a:pt x="1178" y="3943"/>
                    <a:pt x="1178" y="3943"/>
                  </a:cubicBezTo>
                  <a:cubicBezTo>
                    <a:pt x="1188" y="3952"/>
                    <a:pt x="1188" y="3952"/>
                    <a:pt x="1188" y="3952"/>
                  </a:cubicBezTo>
                  <a:cubicBezTo>
                    <a:pt x="1205" y="3960"/>
                    <a:pt x="1205" y="3960"/>
                    <a:pt x="1205" y="3960"/>
                  </a:cubicBezTo>
                  <a:cubicBezTo>
                    <a:pt x="1207" y="3966"/>
                    <a:pt x="1207" y="3966"/>
                    <a:pt x="1207" y="3966"/>
                  </a:cubicBezTo>
                  <a:cubicBezTo>
                    <a:pt x="1207" y="3972"/>
                    <a:pt x="1207" y="3972"/>
                    <a:pt x="1207" y="3972"/>
                  </a:cubicBezTo>
                  <a:cubicBezTo>
                    <a:pt x="1202" y="3976"/>
                    <a:pt x="1202" y="3976"/>
                    <a:pt x="1202" y="3976"/>
                  </a:cubicBezTo>
                  <a:cubicBezTo>
                    <a:pt x="1185" y="3975"/>
                    <a:pt x="1185" y="3975"/>
                    <a:pt x="1185" y="3975"/>
                  </a:cubicBezTo>
                  <a:cubicBezTo>
                    <a:pt x="1176" y="3966"/>
                    <a:pt x="1176" y="3966"/>
                    <a:pt x="1176" y="3966"/>
                  </a:cubicBezTo>
                  <a:cubicBezTo>
                    <a:pt x="1174" y="3955"/>
                    <a:pt x="1174" y="3955"/>
                    <a:pt x="1174" y="3955"/>
                  </a:cubicBezTo>
                  <a:cubicBezTo>
                    <a:pt x="1167" y="3949"/>
                    <a:pt x="1167" y="3949"/>
                    <a:pt x="1167" y="3949"/>
                  </a:cubicBezTo>
                  <a:cubicBezTo>
                    <a:pt x="1162" y="3949"/>
                    <a:pt x="1162" y="3949"/>
                    <a:pt x="1162" y="3949"/>
                  </a:cubicBezTo>
                  <a:cubicBezTo>
                    <a:pt x="1156" y="3955"/>
                    <a:pt x="1156" y="3955"/>
                    <a:pt x="1156" y="3955"/>
                  </a:cubicBezTo>
                  <a:cubicBezTo>
                    <a:pt x="1156" y="3963"/>
                    <a:pt x="1156" y="3963"/>
                    <a:pt x="1156" y="3963"/>
                  </a:cubicBezTo>
                  <a:cubicBezTo>
                    <a:pt x="1164" y="3972"/>
                    <a:pt x="1164" y="3972"/>
                    <a:pt x="1164" y="3972"/>
                  </a:cubicBezTo>
                  <a:cubicBezTo>
                    <a:pt x="1165" y="3981"/>
                    <a:pt x="1165" y="3981"/>
                    <a:pt x="1165" y="3981"/>
                  </a:cubicBezTo>
                  <a:cubicBezTo>
                    <a:pt x="1164" y="3984"/>
                    <a:pt x="1164" y="3984"/>
                    <a:pt x="1164" y="3984"/>
                  </a:cubicBezTo>
                  <a:cubicBezTo>
                    <a:pt x="1168" y="3987"/>
                    <a:pt x="1168" y="3987"/>
                    <a:pt x="1168" y="3987"/>
                  </a:cubicBezTo>
                  <a:cubicBezTo>
                    <a:pt x="1191" y="3989"/>
                    <a:pt x="1191" y="3989"/>
                    <a:pt x="1191" y="3989"/>
                  </a:cubicBezTo>
                  <a:cubicBezTo>
                    <a:pt x="1200" y="3993"/>
                    <a:pt x="1200" y="3993"/>
                    <a:pt x="1200" y="3993"/>
                  </a:cubicBezTo>
                  <a:cubicBezTo>
                    <a:pt x="1204" y="4001"/>
                    <a:pt x="1204" y="4001"/>
                    <a:pt x="1204" y="4001"/>
                  </a:cubicBezTo>
                  <a:cubicBezTo>
                    <a:pt x="1200" y="4004"/>
                    <a:pt x="1200" y="4004"/>
                    <a:pt x="1200" y="4004"/>
                  </a:cubicBezTo>
                  <a:cubicBezTo>
                    <a:pt x="1193" y="4012"/>
                    <a:pt x="1193" y="4012"/>
                    <a:pt x="1193" y="4012"/>
                  </a:cubicBezTo>
                  <a:cubicBezTo>
                    <a:pt x="1188" y="4019"/>
                    <a:pt x="1188" y="4019"/>
                    <a:pt x="1188" y="4019"/>
                  </a:cubicBezTo>
                  <a:cubicBezTo>
                    <a:pt x="1179" y="4019"/>
                    <a:pt x="1179" y="4019"/>
                    <a:pt x="1179" y="4019"/>
                  </a:cubicBezTo>
                  <a:cubicBezTo>
                    <a:pt x="1171" y="4015"/>
                    <a:pt x="1171" y="4015"/>
                    <a:pt x="1171" y="4015"/>
                  </a:cubicBezTo>
                  <a:cubicBezTo>
                    <a:pt x="1162" y="4015"/>
                    <a:pt x="1162" y="4015"/>
                    <a:pt x="1162" y="4015"/>
                  </a:cubicBezTo>
                  <a:cubicBezTo>
                    <a:pt x="1147" y="4009"/>
                    <a:pt x="1147" y="4009"/>
                    <a:pt x="1147" y="4009"/>
                  </a:cubicBezTo>
                  <a:cubicBezTo>
                    <a:pt x="1147" y="4001"/>
                    <a:pt x="1147" y="4001"/>
                    <a:pt x="1147" y="4001"/>
                  </a:cubicBezTo>
                  <a:cubicBezTo>
                    <a:pt x="1148" y="3996"/>
                    <a:pt x="1148" y="3996"/>
                    <a:pt x="1148" y="3996"/>
                  </a:cubicBezTo>
                  <a:cubicBezTo>
                    <a:pt x="1139" y="3992"/>
                    <a:pt x="1139" y="3992"/>
                    <a:pt x="1139" y="3992"/>
                  </a:cubicBezTo>
                  <a:cubicBezTo>
                    <a:pt x="1136" y="3992"/>
                    <a:pt x="1136" y="3992"/>
                    <a:pt x="1136" y="3992"/>
                  </a:cubicBezTo>
                  <a:cubicBezTo>
                    <a:pt x="1135" y="4004"/>
                    <a:pt x="1135" y="4004"/>
                    <a:pt x="1135" y="4004"/>
                  </a:cubicBezTo>
                  <a:cubicBezTo>
                    <a:pt x="1132" y="4013"/>
                    <a:pt x="1132" y="4013"/>
                    <a:pt x="1132" y="4013"/>
                  </a:cubicBezTo>
                  <a:cubicBezTo>
                    <a:pt x="1126" y="4022"/>
                    <a:pt x="1126" y="4022"/>
                    <a:pt x="1126" y="4022"/>
                  </a:cubicBezTo>
                  <a:cubicBezTo>
                    <a:pt x="1113" y="4022"/>
                    <a:pt x="1113" y="4022"/>
                    <a:pt x="1113" y="4022"/>
                  </a:cubicBezTo>
                  <a:cubicBezTo>
                    <a:pt x="1106" y="4016"/>
                    <a:pt x="1106" y="4016"/>
                    <a:pt x="1106" y="4016"/>
                  </a:cubicBezTo>
                  <a:cubicBezTo>
                    <a:pt x="1096" y="4012"/>
                    <a:pt x="1096" y="4012"/>
                    <a:pt x="1096" y="4012"/>
                  </a:cubicBezTo>
                  <a:cubicBezTo>
                    <a:pt x="1089" y="4012"/>
                    <a:pt x="1089" y="4012"/>
                    <a:pt x="1089" y="4012"/>
                  </a:cubicBezTo>
                  <a:cubicBezTo>
                    <a:pt x="1089" y="4021"/>
                    <a:pt x="1089" y="4021"/>
                    <a:pt x="1089" y="4021"/>
                  </a:cubicBezTo>
                  <a:cubicBezTo>
                    <a:pt x="1095" y="4025"/>
                    <a:pt x="1095" y="4025"/>
                    <a:pt x="1095" y="4025"/>
                  </a:cubicBezTo>
                  <a:cubicBezTo>
                    <a:pt x="1118" y="4036"/>
                    <a:pt x="1118" y="4036"/>
                    <a:pt x="1118" y="4036"/>
                  </a:cubicBezTo>
                  <a:cubicBezTo>
                    <a:pt x="1136" y="4041"/>
                    <a:pt x="1136" y="4041"/>
                    <a:pt x="1136" y="4041"/>
                  </a:cubicBezTo>
                  <a:cubicBezTo>
                    <a:pt x="1144" y="4054"/>
                    <a:pt x="1144" y="4054"/>
                    <a:pt x="1144" y="4054"/>
                  </a:cubicBezTo>
                  <a:cubicBezTo>
                    <a:pt x="1150" y="4073"/>
                    <a:pt x="1150" y="4073"/>
                    <a:pt x="1150" y="4073"/>
                  </a:cubicBezTo>
                  <a:cubicBezTo>
                    <a:pt x="1144" y="4074"/>
                    <a:pt x="1144" y="4074"/>
                    <a:pt x="1144" y="4074"/>
                  </a:cubicBezTo>
                  <a:cubicBezTo>
                    <a:pt x="1135" y="4074"/>
                    <a:pt x="1135" y="4074"/>
                    <a:pt x="1135" y="4074"/>
                  </a:cubicBezTo>
                  <a:cubicBezTo>
                    <a:pt x="1124" y="4065"/>
                    <a:pt x="1124" y="4065"/>
                    <a:pt x="1124" y="4065"/>
                  </a:cubicBezTo>
                  <a:cubicBezTo>
                    <a:pt x="1106" y="4050"/>
                    <a:pt x="1106" y="4050"/>
                    <a:pt x="1106" y="4050"/>
                  </a:cubicBezTo>
                  <a:cubicBezTo>
                    <a:pt x="1098" y="4045"/>
                    <a:pt x="1098" y="4045"/>
                    <a:pt x="1098" y="4045"/>
                  </a:cubicBezTo>
                  <a:cubicBezTo>
                    <a:pt x="1089" y="4047"/>
                    <a:pt x="1089" y="4047"/>
                    <a:pt x="1089" y="4047"/>
                  </a:cubicBezTo>
                  <a:cubicBezTo>
                    <a:pt x="1089" y="4051"/>
                    <a:pt x="1089" y="4051"/>
                    <a:pt x="1089" y="4051"/>
                  </a:cubicBezTo>
                  <a:cubicBezTo>
                    <a:pt x="1096" y="4057"/>
                    <a:pt x="1096" y="4057"/>
                    <a:pt x="1096" y="4057"/>
                  </a:cubicBezTo>
                  <a:cubicBezTo>
                    <a:pt x="1109" y="4062"/>
                    <a:pt x="1109" y="4062"/>
                    <a:pt x="1109" y="4062"/>
                  </a:cubicBezTo>
                  <a:cubicBezTo>
                    <a:pt x="1127" y="4077"/>
                    <a:pt x="1127" y="4077"/>
                    <a:pt x="1127" y="4077"/>
                  </a:cubicBezTo>
                  <a:cubicBezTo>
                    <a:pt x="1136" y="4090"/>
                    <a:pt x="1136" y="4090"/>
                    <a:pt x="1136" y="4090"/>
                  </a:cubicBezTo>
                  <a:cubicBezTo>
                    <a:pt x="1135" y="4097"/>
                    <a:pt x="1135" y="4097"/>
                    <a:pt x="1135" y="4097"/>
                  </a:cubicBezTo>
                  <a:cubicBezTo>
                    <a:pt x="1132" y="4112"/>
                    <a:pt x="1132" y="4112"/>
                    <a:pt x="1132" y="4112"/>
                  </a:cubicBezTo>
                  <a:cubicBezTo>
                    <a:pt x="1135" y="4119"/>
                    <a:pt x="1135" y="4119"/>
                    <a:pt x="1135" y="4119"/>
                  </a:cubicBezTo>
                  <a:cubicBezTo>
                    <a:pt x="1135" y="4125"/>
                    <a:pt x="1135" y="4125"/>
                    <a:pt x="1135" y="4125"/>
                  </a:cubicBezTo>
                  <a:cubicBezTo>
                    <a:pt x="1127" y="4131"/>
                    <a:pt x="1127" y="4131"/>
                    <a:pt x="1127" y="4131"/>
                  </a:cubicBezTo>
                  <a:cubicBezTo>
                    <a:pt x="1126" y="4138"/>
                    <a:pt x="1126" y="4138"/>
                    <a:pt x="1126" y="4138"/>
                  </a:cubicBezTo>
                  <a:cubicBezTo>
                    <a:pt x="1121" y="4151"/>
                    <a:pt x="1121" y="4151"/>
                    <a:pt x="1121" y="4151"/>
                  </a:cubicBezTo>
                  <a:cubicBezTo>
                    <a:pt x="1113" y="4151"/>
                    <a:pt x="1113" y="4151"/>
                    <a:pt x="1113" y="4151"/>
                  </a:cubicBezTo>
                  <a:cubicBezTo>
                    <a:pt x="1104" y="4146"/>
                    <a:pt x="1104" y="4146"/>
                    <a:pt x="1104" y="4146"/>
                  </a:cubicBezTo>
                  <a:cubicBezTo>
                    <a:pt x="1092" y="4145"/>
                    <a:pt x="1092" y="4145"/>
                    <a:pt x="1092" y="4145"/>
                  </a:cubicBezTo>
                  <a:cubicBezTo>
                    <a:pt x="1083" y="4137"/>
                    <a:pt x="1083" y="4137"/>
                    <a:pt x="1083" y="4137"/>
                  </a:cubicBezTo>
                  <a:cubicBezTo>
                    <a:pt x="1075" y="4138"/>
                    <a:pt x="1075" y="4138"/>
                    <a:pt x="1075" y="4138"/>
                  </a:cubicBezTo>
                  <a:cubicBezTo>
                    <a:pt x="1078" y="4145"/>
                    <a:pt x="1078" y="4145"/>
                    <a:pt x="1078" y="4145"/>
                  </a:cubicBezTo>
                  <a:cubicBezTo>
                    <a:pt x="1090" y="4152"/>
                    <a:pt x="1090" y="4152"/>
                    <a:pt x="1090" y="4152"/>
                  </a:cubicBezTo>
                  <a:cubicBezTo>
                    <a:pt x="1107" y="4154"/>
                    <a:pt x="1107" y="4154"/>
                    <a:pt x="1107" y="4154"/>
                  </a:cubicBezTo>
                  <a:cubicBezTo>
                    <a:pt x="1107" y="4158"/>
                    <a:pt x="1107" y="4158"/>
                    <a:pt x="1107" y="4158"/>
                  </a:cubicBezTo>
                  <a:cubicBezTo>
                    <a:pt x="1098" y="4171"/>
                    <a:pt x="1098" y="4171"/>
                    <a:pt x="1098" y="4171"/>
                  </a:cubicBezTo>
                  <a:cubicBezTo>
                    <a:pt x="1089" y="4169"/>
                    <a:pt x="1089" y="4169"/>
                    <a:pt x="1089" y="4169"/>
                  </a:cubicBezTo>
                  <a:cubicBezTo>
                    <a:pt x="1083" y="4163"/>
                    <a:pt x="1083" y="4163"/>
                    <a:pt x="1083" y="4163"/>
                  </a:cubicBezTo>
                  <a:cubicBezTo>
                    <a:pt x="1078" y="4164"/>
                    <a:pt x="1078" y="4164"/>
                    <a:pt x="1078" y="4164"/>
                  </a:cubicBezTo>
                  <a:cubicBezTo>
                    <a:pt x="1077" y="4169"/>
                    <a:pt x="1077" y="4169"/>
                    <a:pt x="1077" y="4169"/>
                  </a:cubicBezTo>
                  <a:cubicBezTo>
                    <a:pt x="1087" y="4175"/>
                    <a:pt x="1087" y="4175"/>
                    <a:pt x="1087" y="4175"/>
                  </a:cubicBezTo>
                  <a:cubicBezTo>
                    <a:pt x="1092" y="4180"/>
                    <a:pt x="1092" y="4180"/>
                    <a:pt x="1092" y="4180"/>
                  </a:cubicBezTo>
                  <a:cubicBezTo>
                    <a:pt x="1092" y="4186"/>
                    <a:pt x="1092" y="4186"/>
                    <a:pt x="1092" y="4186"/>
                  </a:cubicBezTo>
                  <a:cubicBezTo>
                    <a:pt x="1086" y="4195"/>
                    <a:pt x="1086" y="4195"/>
                    <a:pt x="1086" y="4195"/>
                  </a:cubicBezTo>
                  <a:cubicBezTo>
                    <a:pt x="1075" y="4200"/>
                    <a:pt x="1075" y="4200"/>
                    <a:pt x="1075" y="4200"/>
                  </a:cubicBezTo>
                  <a:cubicBezTo>
                    <a:pt x="1071" y="4193"/>
                    <a:pt x="1071" y="4193"/>
                    <a:pt x="1071" y="4193"/>
                  </a:cubicBezTo>
                  <a:cubicBezTo>
                    <a:pt x="1063" y="4189"/>
                    <a:pt x="1063" y="4189"/>
                    <a:pt x="1063" y="4189"/>
                  </a:cubicBezTo>
                  <a:cubicBezTo>
                    <a:pt x="1054" y="4189"/>
                    <a:pt x="1054" y="4189"/>
                    <a:pt x="1054" y="4189"/>
                  </a:cubicBezTo>
                  <a:cubicBezTo>
                    <a:pt x="1057" y="4195"/>
                    <a:pt x="1057" y="4195"/>
                    <a:pt x="1057" y="4195"/>
                  </a:cubicBezTo>
                  <a:cubicBezTo>
                    <a:pt x="1067" y="4200"/>
                    <a:pt x="1067" y="4200"/>
                    <a:pt x="1067" y="4200"/>
                  </a:cubicBezTo>
                  <a:cubicBezTo>
                    <a:pt x="1077" y="4207"/>
                    <a:pt x="1077" y="4207"/>
                    <a:pt x="1077" y="4207"/>
                  </a:cubicBezTo>
                  <a:cubicBezTo>
                    <a:pt x="1075" y="4219"/>
                    <a:pt x="1075" y="4219"/>
                    <a:pt x="1075" y="4219"/>
                  </a:cubicBezTo>
                  <a:cubicBezTo>
                    <a:pt x="1066" y="4226"/>
                    <a:pt x="1066" y="4226"/>
                    <a:pt x="1066" y="4226"/>
                  </a:cubicBezTo>
                  <a:cubicBezTo>
                    <a:pt x="1046" y="4224"/>
                    <a:pt x="1046" y="4224"/>
                    <a:pt x="1046" y="4224"/>
                  </a:cubicBezTo>
                  <a:cubicBezTo>
                    <a:pt x="1035" y="4218"/>
                    <a:pt x="1035" y="4218"/>
                    <a:pt x="1035" y="4218"/>
                  </a:cubicBezTo>
                  <a:cubicBezTo>
                    <a:pt x="1029" y="4218"/>
                    <a:pt x="1029" y="4218"/>
                    <a:pt x="1029" y="4218"/>
                  </a:cubicBezTo>
                  <a:cubicBezTo>
                    <a:pt x="1029" y="4223"/>
                    <a:pt x="1029" y="4223"/>
                    <a:pt x="1029" y="4223"/>
                  </a:cubicBezTo>
                  <a:cubicBezTo>
                    <a:pt x="1043" y="4229"/>
                    <a:pt x="1043" y="4229"/>
                    <a:pt x="1043" y="4229"/>
                  </a:cubicBezTo>
                  <a:cubicBezTo>
                    <a:pt x="1069" y="4230"/>
                    <a:pt x="1069" y="4230"/>
                    <a:pt x="1069" y="4230"/>
                  </a:cubicBezTo>
                  <a:cubicBezTo>
                    <a:pt x="1083" y="4236"/>
                    <a:pt x="1083" y="4236"/>
                    <a:pt x="1083" y="4236"/>
                  </a:cubicBezTo>
                  <a:cubicBezTo>
                    <a:pt x="1086" y="4244"/>
                    <a:pt x="1086" y="4244"/>
                    <a:pt x="1086" y="4244"/>
                  </a:cubicBezTo>
                  <a:cubicBezTo>
                    <a:pt x="1084" y="4248"/>
                    <a:pt x="1084" y="4248"/>
                    <a:pt x="1084" y="4248"/>
                  </a:cubicBezTo>
                  <a:cubicBezTo>
                    <a:pt x="1071" y="4255"/>
                    <a:pt x="1071" y="4255"/>
                    <a:pt x="1071" y="4255"/>
                  </a:cubicBezTo>
                  <a:cubicBezTo>
                    <a:pt x="1051" y="4259"/>
                    <a:pt x="1051" y="4259"/>
                    <a:pt x="1051" y="4259"/>
                  </a:cubicBezTo>
                  <a:cubicBezTo>
                    <a:pt x="1035" y="4255"/>
                    <a:pt x="1035" y="4255"/>
                    <a:pt x="1035" y="4255"/>
                  </a:cubicBezTo>
                  <a:cubicBezTo>
                    <a:pt x="1023" y="4248"/>
                    <a:pt x="1023" y="4248"/>
                    <a:pt x="1023" y="4248"/>
                  </a:cubicBezTo>
                  <a:cubicBezTo>
                    <a:pt x="1020" y="4252"/>
                    <a:pt x="1020" y="4252"/>
                    <a:pt x="1020" y="4252"/>
                  </a:cubicBezTo>
                  <a:cubicBezTo>
                    <a:pt x="1025" y="4261"/>
                    <a:pt x="1025" y="4261"/>
                    <a:pt x="1025" y="4261"/>
                  </a:cubicBezTo>
                  <a:cubicBezTo>
                    <a:pt x="1041" y="4264"/>
                    <a:pt x="1041" y="4264"/>
                    <a:pt x="1041" y="4264"/>
                  </a:cubicBezTo>
                  <a:cubicBezTo>
                    <a:pt x="1045" y="4268"/>
                    <a:pt x="1045" y="4268"/>
                    <a:pt x="1045" y="4268"/>
                  </a:cubicBezTo>
                  <a:cubicBezTo>
                    <a:pt x="1043" y="4273"/>
                    <a:pt x="1043" y="4273"/>
                    <a:pt x="1043" y="4273"/>
                  </a:cubicBezTo>
                  <a:cubicBezTo>
                    <a:pt x="1037" y="4273"/>
                    <a:pt x="1037" y="4273"/>
                    <a:pt x="1037" y="4273"/>
                  </a:cubicBezTo>
                  <a:cubicBezTo>
                    <a:pt x="1034" y="4276"/>
                    <a:pt x="1034" y="4276"/>
                    <a:pt x="1034" y="4276"/>
                  </a:cubicBezTo>
                  <a:cubicBezTo>
                    <a:pt x="1048" y="4279"/>
                    <a:pt x="1048" y="4279"/>
                    <a:pt x="1048" y="4279"/>
                  </a:cubicBezTo>
                  <a:cubicBezTo>
                    <a:pt x="1060" y="4285"/>
                    <a:pt x="1060" y="4285"/>
                    <a:pt x="1060" y="4285"/>
                  </a:cubicBezTo>
                  <a:cubicBezTo>
                    <a:pt x="1061" y="4290"/>
                    <a:pt x="1061" y="4290"/>
                    <a:pt x="1061" y="4290"/>
                  </a:cubicBezTo>
                  <a:cubicBezTo>
                    <a:pt x="1051" y="4296"/>
                    <a:pt x="1051" y="4296"/>
                    <a:pt x="1051" y="4296"/>
                  </a:cubicBezTo>
                  <a:cubicBezTo>
                    <a:pt x="1040" y="4296"/>
                    <a:pt x="1040" y="4296"/>
                    <a:pt x="1040" y="4296"/>
                  </a:cubicBezTo>
                  <a:cubicBezTo>
                    <a:pt x="1032" y="4294"/>
                    <a:pt x="1032" y="4294"/>
                    <a:pt x="1032" y="4294"/>
                  </a:cubicBezTo>
                  <a:cubicBezTo>
                    <a:pt x="1032" y="4300"/>
                    <a:pt x="1032" y="4300"/>
                    <a:pt x="1032" y="4300"/>
                  </a:cubicBezTo>
                  <a:cubicBezTo>
                    <a:pt x="1040" y="4304"/>
                    <a:pt x="1040" y="4304"/>
                    <a:pt x="1040" y="4304"/>
                  </a:cubicBezTo>
                  <a:cubicBezTo>
                    <a:pt x="1055" y="4302"/>
                    <a:pt x="1055" y="4302"/>
                    <a:pt x="1055" y="4302"/>
                  </a:cubicBezTo>
                  <a:cubicBezTo>
                    <a:pt x="1064" y="4305"/>
                    <a:pt x="1064" y="4305"/>
                    <a:pt x="1064" y="4305"/>
                  </a:cubicBezTo>
                  <a:cubicBezTo>
                    <a:pt x="1063" y="4311"/>
                    <a:pt x="1063" y="4311"/>
                    <a:pt x="1063" y="4311"/>
                  </a:cubicBezTo>
                  <a:cubicBezTo>
                    <a:pt x="1052" y="4317"/>
                    <a:pt x="1052" y="4317"/>
                    <a:pt x="1052" y="4317"/>
                  </a:cubicBezTo>
                  <a:cubicBezTo>
                    <a:pt x="1038" y="4323"/>
                    <a:pt x="1038" y="4323"/>
                    <a:pt x="1038" y="4323"/>
                  </a:cubicBezTo>
                  <a:cubicBezTo>
                    <a:pt x="1029" y="4323"/>
                    <a:pt x="1029" y="4323"/>
                    <a:pt x="1029" y="4323"/>
                  </a:cubicBezTo>
                  <a:cubicBezTo>
                    <a:pt x="1019" y="4316"/>
                    <a:pt x="1019" y="4316"/>
                    <a:pt x="1019" y="4316"/>
                  </a:cubicBezTo>
                  <a:cubicBezTo>
                    <a:pt x="1006" y="4305"/>
                    <a:pt x="1006" y="4305"/>
                    <a:pt x="1006" y="4305"/>
                  </a:cubicBezTo>
                  <a:cubicBezTo>
                    <a:pt x="1003" y="4297"/>
                    <a:pt x="1003" y="4297"/>
                    <a:pt x="1003" y="4297"/>
                  </a:cubicBezTo>
                  <a:cubicBezTo>
                    <a:pt x="999" y="4297"/>
                    <a:pt x="999" y="4297"/>
                    <a:pt x="999" y="4297"/>
                  </a:cubicBezTo>
                  <a:cubicBezTo>
                    <a:pt x="993" y="4300"/>
                    <a:pt x="993" y="4300"/>
                    <a:pt x="993" y="4300"/>
                  </a:cubicBezTo>
                  <a:cubicBezTo>
                    <a:pt x="980" y="4297"/>
                    <a:pt x="980" y="4297"/>
                    <a:pt x="980" y="4297"/>
                  </a:cubicBezTo>
                  <a:cubicBezTo>
                    <a:pt x="976" y="4300"/>
                    <a:pt x="976" y="4300"/>
                    <a:pt x="976" y="4300"/>
                  </a:cubicBezTo>
                  <a:cubicBezTo>
                    <a:pt x="980" y="4308"/>
                    <a:pt x="980" y="4308"/>
                    <a:pt x="980" y="4308"/>
                  </a:cubicBezTo>
                  <a:cubicBezTo>
                    <a:pt x="1005" y="4319"/>
                    <a:pt x="1005" y="4319"/>
                    <a:pt x="1005" y="4319"/>
                  </a:cubicBezTo>
                  <a:cubicBezTo>
                    <a:pt x="1019" y="4328"/>
                    <a:pt x="1019" y="4328"/>
                    <a:pt x="1019" y="4328"/>
                  </a:cubicBezTo>
                  <a:cubicBezTo>
                    <a:pt x="1019" y="4334"/>
                    <a:pt x="1019" y="4334"/>
                    <a:pt x="1019" y="4334"/>
                  </a:cubicBezTo>
                  <a:cubicBezTo>
                    <a:pt x="1014" y="4340"/>
                    <a:pt x="1014" y="4340"/>
                    <a:pt x="1014" y="4340"/>
                  </a:cubicBezTo>
                  <a:cubicBezTo>
                    <a:pt x="1015" y="4346"/>
                    <a:pt x="1015" y="4346"/>
                    <a:pt x="1015" y="4346"/>
                  </a:cubicBezTo>
                  <a:cubicBezTo>
                    <a:pt x="1020" y="4343"/>
                    <a:pt x="1020" y="4343"/>
                    <a:pt x="1020" y="4343"/>
                  </a:cubicBezTo>
                  <a:cubicBezTo>
                    <a:pt x="1031" y="4345"/>
                    <a:pt x="1031" y="4345"/>
                    <a:pt x="1031" y="4345"/>
                  </a:cubicBezTo>
                  <a:cubicBezTo>
                    <a:pt x="1035" y="4348"/>
                    <a:pt x="1035" y="4348"/>
                    <a:pt x="1035" y="4348"/>
                  </a:cubicBezTo>
                  <a:cubicBezTo>
                    <a:pt x="1043" y="4351"/>
                    <a:pt x="1043" y="4351"/>
                    <a:pt x="1043" y="4351"/>
                  </a:cubicBezTo>
                  <a:cubicBezTo>
                    <a:pt x="1041" y="4357"/>
                    <a:pt x="1041" y="4357"/>
                    <a:pt x="1041" y="4357"/>
                  </a:cubicBezTo>
                  <a:cubicBezTo>
                    <a:pt x="1034" y="4359"/>
                    <a:pt x="1034" y="4359"/>
                    <a:pt x="1034" y="4359"/>
                  </a:cubicBezTo>
                  <a:cubicBezTo>
                    <a:pt x="1025" y="4366"/>
                    <a:pt x="1025" y="4366"/>
                    <a:pt x="1025" y="4366"/>
                  </a:cubicBezTo>
                  <a:cubicBezTo>
                    <a:pt x="1025" y="4372"/>
                    <a:pt x="1025" y="4372"/>
                    <a:pt x="1025" y="4372"/>
                  </a:cubicBezTo>
                  <a:cubicBezTo>
                    <a:pt x="1020" y="4371"/>
                    <a:pt x="1020" y="4371"/>
                    <a:pt x="1020" y="4371"/>
                  </a:cubicBezTo>
                  <a:close/>
                  <a:moveTo>
                    <a:pt x="1003" y="4375"/>
                  </a:moveTo>
                  <a:lnTo>
                    <a:pt x="1003" y="4375"/>
                  </a:lnTo>
                  <a:cubicBezTo>
                    <a:pt x="977" y="4360"/>
                    <a:pt x="977" y="4360"/>
                    <a:pt x="977" y="4360"/>
                  </a:cubicBezTo>
                  <a:cubicBezTo>
                    <a:pt x="967" y="4359"/>
                    <a:pt x="967" y="4359"/>
                    <a:pt x="967" y="4359"/>
                  </a:cubicBezTo>
                  <a:cubicBezTo>
                    <a:pt x="965" y="4365"/>
                    <a:pt x="965" y="4365"/>
                    <a:pt x="965" y="4365"/>
                  </a:cubicBezTo>
                  <a:cubicBezTo>
                    <a:pt x="982" y="4382"/>
                    <a:pt x="982" y="4382"/>
                    <a:pt x="982" y="4382"/>
                  </a:cubicBezTo>
                  <a:cubicBezTo>
                    <a:pt x="993" y="4382"/>
                    <a:pt x="993" y="4382"/>
                    <a:pt x="993" y="4382"/>
                  </a:cubicBezTo>
                  <a:cubicBezTo>
                    <a:pt x="1003" y="4375"/>
                    <a:pt x="1003" y="4375"/>
                    <a:pt x="1003" y="4375"/>
                  </a:cubicBezTo>
                  <a:close/>
                  <a:moveTo>
                    <a:pt x="2272" y="2954"/>
                  </a:moveTo>
                  <a:lnTo>
                    <a:pt x="2272" y="2954"/>
                  </a:lnTo>
                  <a:cubicBezTo>
                    <a:pt x="2275" y="2961"/>
                    <a:pt x="2275" y="2961"/>
                    <a:pt x="2275" y="2961"/>
                  </a:cubicBezTo>
                  <a:cubicBezTo>
                    <a:pt x="2295" y="2958"/>
                    <a:pt x="2295" y="2958"/>
                    <a:pt x="2295" y="2958"/>
                  </a:cubicBezTo>
                  <a:cubicBezTo>
                    <a:pt x="2330" y="2951"/>
                    <a:pt x="2330" y="2951"/>
                    <a:pt x="2330" y="2951"/>
                  </a:cubicBezTo>
                  <a:cubicBezTo>
                    <a:pt x="2365" y="2958"/>
                    <a:pt x="2365" y="2958"/>
                    <a:pt x="2365" y="2958"/>
                  </a:cubicBezTo>
                  <a:cubicBezTo>
                    <a:pt x="2376" y="2948"/>
                    <a:pt x="2376" y="2948"/>
                    <a:pt x="2376" y="2948"/>
                  </a:cubicBezTo>
                  <a:cubicBezTo>
                    <a:pt x="2391" y="2945"/>
                    <a:pt x="2391" y="2945"/>
                    <a:pt x="2391" y="2945"/>
                  </a:cubicBezTo>
                  <a:cubicBezTo>
                    <a:pt x="2408" y="2955"/>
                    <a:pt x="2408" y="2955"/>
                    <a:pt x="2408" y="2955"/>
                  </a:cubicBezTo>
                  <a:cubicBezTo>
                    <a:pt x="2428" y="2948"/>
                    <a:pt x="2428" y="2948"/>
                    <a:pt x="2428" y="2948"/>
                  </a:cubicBezTo>
                  <a:cubicBezTo>
                    <a:pt x="2436" y="2951"/>
                    <a:pt x="2436" y="2951"/>
                    <a:pt x="2436" y="2951"/>
                  </a:cubicBezTo>
                  <a:cubicBezTo>
                    <a:pt x="2455" y="2935"/>
                    <a:pt x="2455" y="2935"/>
                    <a:pt x="2455" y="2935"/>
                  </a:cubicBezTo>
                  <a:cubicBezTo>
                    <a:pt x="2457" y="2891"/>
                    <a:pt x="2457" y="2891"/>
                    <a:pt x="2457" y="2891"/>
                  </a:cubicBezTo>
                  <a:cubicBezTo>
                    <a:pt x="2446" y="2880"/>
                    <a:pt x="2446" y="2880"/>
                    <a:pt x="2446" y="2880"/>
                  </a:cubicBezTo>
                  <a:cubicBezTo>
                    <a:pt x="2439" y="2867"/>
                    <a:pt x="2439" y="2867"/>
                    <a:pt x="2439" y="2867"/>
                  </a:cubicBezTo>
                  <a:cubicBezTo>
                    <a:pt x="2426" y="2865"/>
                    <a:pt x="2426" y="2865"/>
                    <a:pt x="2426" y="2865"/>
                  </a:cubicBezTo>
                  <a:cubicBezTo>
                    <a:pt x="2379" y="2886"/>
                    <a:pt x="2379" y="2886"/>
                    <a:pt x="2379" y="2886"/>
                  </a:cubicBezTo>
                  <a:cubicBezTo>
                    <a:pt x="2335" y="2893"/>
                    <a:pt x="2335" y="2893"/>
                    <a:pt x="2335" y="2893"/>
                  </a:cubicBezTo>
                  <a:cubicBezTo>
                    <a:pt x="2324" y="2906"/>
                    <a:pt x="2324" y="2906"/>
                    <a:pt x="2324" y="2906"/>
                  </a:cubicBezTo>
                  <a:cubicBezTo>
                    <a:pt x="2307" y="2914"/>
                    <a:pt x="2307" y="2914"/>
                    <a:pt x="2307" y="2914"/>
                  </a:cubicBezTo>
                  <a:cubicBezTo>
                    <a:pt x="2298" y="2929"/>
                    <a:pt x="2298" y="2929"/>
                    <a:pt x="2298" y="2929"/>
                  </a:cubicBezTo>
                  <a:cubicBezTo>
                    <a:pt x="2281" y="2932"/>
                    <a:pt x="2281" y="2932"/>
                    <a:pt x="2281" y="2932"/>
                  </a:cubicBezTo>
                  <a:cubicBezTo>
                    <a:pt x="2278" y="2943"/>
                    <a:pt x="2278" y="2943"/>
                    <a:pt x="2278" y="2943"/>
                  </a:cubicBezTo>
                  <a:cubicBezTo>
                    <a:pt x="2272" y="2954"/>
                    <a:pt x="2272" y="2954"/>
                    <a:pt x="2272" y="2954"/>
                  </a:cubicBezTo>
                  <a:close/>
                  <a:moveTo>
                    <a:pt x="1058" y="4268"/>
                  </a:moveTo>
                  <a:lnTo>
                    <a:pt x="1058" y="4268"/>
                  </a:lnTo>
                  <a:cubicBezTo>
                    <a:pt x="1071" y="4276"/>
                    <a:pt x="1071" y="4276"/>
                    <a:pt x="1071" y="4276"/>
                  </a:cubicBezTo>
                  <a:cubicBezTo>
                    <a:pt x="1077" y="4271"/>
                    <a:pt x="1077" y="4271"/>
                    <a:pt x="1077" y="4271"/>
                  </a:cubicBezTo>
                  <a:cubicBezTo>
                    <a:pt x="1074" y="4264"/>
                    <a:pt x="1074" y="4264"/>
                    <a:pt x="1074" y="4264"/>
                  </a:cubicBezTo>
                  <a:cubicBezTo>
                    <a:pt x="1066" y="4265"/>
                    <a:pt x="1066" y="4265"/>
                    <a:pt x="1066" y="4265"/>
                  </a:cubicBezTo>
                  <a:cubicBezTo>
                    <a:pt x="1058" y="4268"/>
                    <a:pt x="1058" y="4268"/>
                    <a:pt x="1058" y="4268"/>
                  </a:cubicBezTo>
                  <a:close/>
                  <a:moveTo>
                    <a:pt x="1141" y="4105"/>
                  </a:moveTo>
                  <a:lnTo>
                    <a:pt x="1141" y="4105"/>
                  </a:lnTo>
                  <a:cubicBezTo>
                    <a:pt x="1142" y="4109"/>
                    <a:pt x="1142" y="4109"/>
                    <a:pt x="1142" y="4109"/>
                  </a:cubicBezTo>
                  <a:cubicBezTo>
                    <a:pt x="1145" y="4105"/>
                    <a:pt x="1145" y="4105"/>
                    <a:pt x="1145" y="4105"/>
                  </a:cubicBezTo>
                  <a:cubicBezTo>
                    <a:pt x="1141" y="4105"/>
                    <a:pt x="1141" y="4105"/>
                    <a:pt x="1141" y="4105"/>
                  </a:cubicBezTo>
                  <a:close/>
                  <a:moveTo>
                    <a:pt x="1148" y="4085"/>
                  </a:moveTo>
                  <a:lnTo>
                    <a:pt x="1148" y="4085"/>
                  </a:lnTo>
                  <a:cubicBezTo>
                    <a:pt x="1147" y="4094"/>
                    <a:pt x="1147" y="4094"/>
                    <a:pt x="1147" y="4094"/>
                  </a:cubicBezTo>
                  <a:cubicBezTo>
                    <a:pt x="1153" y="4091"/>
                    <a:pt x="1153" y="4091"/>
                    <a:pt x="1153" y="4091"/>
                  </a:cubicBezTo>
                  <a:cubicBezTo>
                    <a:pt x="1153" y="4082"/>
                    <a:pt x="1153" y="4082"/>
                    <a:pt x="1153" y="4082"/>
                  </a:cubicBezTo>
                  <a:cubicBezTo>
                    <a:pt x="1148" y="4085"/>
                    <a:pt x="1148" y="4085"/>
                    <a:pt x="1148" y="4085"/>
                  </a:cubicBezTo>
                  <a:close/>
                  <a:moveTo>
                    <a:pt x="1156" y="4057"/>
                  </a:moveTo>
                  <a:lnTo>
                    <a:pt x="1156" y="4057"/>
                  </a:lnTo>
                  <a:cubicBezTo>
                    <a:pt x="1158" y="4062"/>
                    <a:pt x="1158" y="4062"/>
                    <a:pt x="1158" y="4062"/>
                  </a:cubicBezTo>
                  <a:cubicBezTo>
                    <a:pt x="1161" y="4060"/>
                    <a:pt x="1161" y="4060"/>
                    <a:pt x="1161" y="4060"/>
                  </a:cubicBezTo>
                  <a:cubicBezTo>
                    <a:pt x="1162" y="4054"/>
                    <a:pt x="1162" y="4054"/>
                    <a:pt x="1162" y="4054"/>
                  </a:cubicBezTo>
                  <a:cubicBezTo>
                    <a:pt x="1158" y="4056"/>
                    <a:pt x="1158" y="4056"/>
                    <a:pt x="1158" y="4056"/>
                  </a:cubicBezTo>
                  <a:cubicBezTo>
                    <a:pt x="1156" y="4057"/>
                    <a:pt x="1156" y="4057"/>
                    <a:pt x="1156" y="4057"/>
                  </a:cubicBezTo>
                  <a:close/>
                  <a:moveTo>
                    <a:pt x="1141" y="4022"/>
                  </a:moveTo>
                  <a:lnTo>
                    <a:pt x="1141" y="4022"/>
                  </a:lnTo>
                  <a:cubicBezTo>
                    <a:pt x="1145" y="4031"/>
                    <a:pt x="1145" y="4031"/>
                    <a:pt x="1145" y="4031"/>
                  </a:cubicBezTo>
                  <a:cubicBezTo>
                    <a:pt x="1156" y="4033"/>
                    <a:pt x="1156" y="4033"/>
                    <a:pt x="1156" y="4033"/>
                  </a:cubicBezTo>
                  <a:cubicBezTo>
                    <a:pt x="1159" y="4039"/>
                    <a:pt x="1159" y="4039"/>
                    <a:pt x="1159" y="4039"/>
                  </a:cubicBezTo>
                  <a:cubicBezTo>
                    <a:pt x="1178" y="4038"/>
                    <a:pt x="1178" y="4038"/>
                    <a:pt x="1178" y="4038"/>
                  </a:cubicBezTo>
                  <a:cubicBezTo>
                    <a:pt x="1178" y="4033"/>
                    <a:pt x="1178" y="4033"/>
                    <a:pt x="1178" y="4033"/>
                  </a:cubicBezTo>
                  <a:cubicBezTo>
                    <a:pt x="1171" y="4027"/>
                    <a:pt x="1171" y="4027"/>
                    <a:pt x="1171" y="4027"/>
                  </a:cubicBezTo>
                  <a:cubicBezTo>
                    <a:pt x="1156" y="4025"/>
                    <a:pt x="1156" y="4025"/>
                    <a:pt x="1156" y="4025"/>
                  </a:cubicBezTo>
                  <a:cubicBezTo>
                    <a:pt x="1148" y="4019"/>
                    <a:pt x="1148" y="4019"/>
                    <a:pt x="1148" y="4019"/>
                  </a:cubicBezTo>
                  <a:cubicBezTo>
                    <a:pt x="1141" y="4022"/>
                    <a:pt x="1141" y="4022"/>
                    <a:pt x="1141" y="4022"/>
                  </a:cubicBezTo>
                  <a:close/>
                  <a:moveTo>
                    <a:pt x="1211" y="4013"/>
                  </a:moveTo>
                  <a:lnTo>
                    <a:pt x="1211" y="4013"/>
                  </a:lnTo>
                  <a:cubicBezTo>
                    <a:pt x="1217" y="4005"/>
                    <a:pt x="1217" y="4005"/>
                    <a:pt x="1217" y="4005"/>
                  </a:cubicBezTo>
                  <a:cubicBezTo>
                    <a:pt x="1216" y="3996"/>
                    <a:pt x="1216" y="3996"/>
                    <a:pt x="1216" y="3996"/>
                  </a:cubicBezTo>
                  <a:cubicBezTo>
                    <a:pt x="1211" y="4001"/>
                    <a:pt x="1211" y="4001"/>
                    <a:pt x="1211" y="4001"/>
                  </a:cubicBezTo>
                  <a:cubicBezTo>
                    <a:pt x="1211" y="4013"/>
                    <a:pt x="1211" y="4013"/>
                    <a:pt x="1211" y="4013"/>
                  </a:cubicBezTo>
                  <a:close/>
                  <a:moveTo>
                    <a:pt x="1204" y="3912"/>
                  </a:moveTo>
                  <a:lnTo>
                    <a:pt x="1204" y="3912"/>
                  </a:lnTo>
                  <a:cubicBezTo>
                    <a:pt x="1204" y="3918"/>
                    <a:pt x="1204" y="3918"/>
                    <a:pt x="1204" y="3918"/>
                  </a:cubicBezTo>
                  <a:cubicBezTo>
                    <a:pt x="1216" y="3932"/>
                    <a:pt x="1216" y="3932"/>
                    <a:pt x="1216" y="3932"/>
                  </a:cubicBezTo>
                  <a:cubicBezTo>
                    <a:pt x="1233" y="3940"/>
                    <a:pt x="1233" y="3940"/>
                    <a:pt x="1233" y="3940"/>
                  </a:cubicBezTo>
                  <a:cubicBezTo>
                    <a:pt x="1234" y="3944"/>
                    <a:pt x="1234" y="3944"/>
                    <a:pt x="1234" y="3944"/>
                  </a:cubicBezTo>
                  <a:cubicBezTo>
                    <a:pt x="1240" y="3940"/>
                    <a:pt x="1240" y="3940"/>
                    <a:pt x="1240" y="3940"/>
                  </a:cubicBezTo>
                  <a:cubicBezTo>
                    <a:pt x="1234" y="3929"/>
                    <a:pt x="1234" y="3929"/>
                    <a:pt x="1234" y="3929"/>
                  </a:cubicBezTo>
                  <a:cubicBezTo>
                    <a:pt x="1216" y="3923"/>
                    <a:pt x="1216" y="3923"/>
                    <a:pt x="1216" y="3923"/>
                  </a:cubicBezTo>
                  <a:cubicBezTo>
                    <a:pt x="1210" y="3912"/>
                    <a:pt x="1210" y="3912"/>
                    <a:pt x="1210" y="3912"/>
                  </a:cubicBezTo>
                  <a:cubicBezTo>
                    <a:pt x="1204" y="3912"/>
                    <a:pt x="1204" y="3912"/>
                    <a:pt x="1204" y="3912"/>
                  </a:cubicBezTo>
                  <a:close/>
                  <a:moveTo>
                    <a:pt x="1306" y="3727"/>
                  </a:moveTo>
                  <a:lnTo>
                    <a:pt x="1306" y="3727"/>
                  </a:lnTo>
                  <a:cubicBezTo>
                    <a:pt x="1309" y="3739"/>
                    <a:pt x="1309" y="3739"/>
                    <a:pt x="1309" y="3739"/>
                  </a:cubicBezTo>
                  <a:cubicBezTo>
                    <a:pt x="1317" y="3752"/>
                    <a:pt x="1317" y="3752"/>
                    <a:pt x="1317" y="3752"/>
                  </a:cubicBezTo>
                  <a:cubicBezTo>
                    <a:pt x="1314" y="3770"/>
                    <a:pt x="1314" y="3770"/>
                    <a:pt x="1314" y="3770"/>
                  </a:cubicBezTo>
                  <a:cubicBezTo>
                    <a:pt x="1320" y="3782"/>
                    <a:pt x="1320" y="3782"/>
                    <a:pt x="1320" y="3782"/>
                  </a:cubicBezTo>
                  <a:cubicBezTo>
                    <a:pt x="1329" y="3785"/>
                    <a:pt x="1329" y="3785"/>
                    <a:pt x="1329" y="3785"/>
                  </a:cubicBezTo>
                  <a:cubicBezTo>
                    <a:pt x="1326" y="3767"/>
                    <a:pt x="1326" y="3767"/>
                    <a:pt x="1326" y="3767"/>
                  </a:cubicBezTo>
                  <a:cubicBezTo>
                    <a:pt x="1327" y="3750"/>
                    <a:pt x="1327" y="3750"/>
                    <a:pt x="1327" y="3750"/>
                  </a:cubicBezTo>
                  <a:cubicBezTo>
                    <a:pt x="1321" y="3743"/>
                    <a:pt x="1321" y="3743"/>
                    <a:pt x="1321" y="3743"/>
                  </a:cubicBezTo>
                  <a:cubicBezTo>
                    <a:pt x="1315" y="3729"/>
                    <a:pt x="1315" y="3729"/>
                    <a:pt x="1315" y="3729"/>
                  </a:cubicBezTo>
                  <a:cubicBezTo>
                    <a:pt x="1309" y="3721"/>
                    <a:pt x="1309" y="3721"/>
                    <a:pt x="1309" y="3721"/>
                  </a:cubicBezTo>
                  <a:cubicBezTo>
                    <a:pt x="1306" y="3727"/>
                    <a:pt x="1306" y="3727"/>
                    <a:pt x="1306" y="3727"/>
                  </a:cubicBezTo>
                  <a:close/>
                  <a:moveTo>
                    <a:pt x="1382" y="3678"/>
                  </a:moveTo>
                  <a:lnTo>
                    <a:pt x="1382" y="3678"/>
                  </a:lnTo>
                  <a:cubicBezTo>
                    <a:pt x="1385" y="3686"/>
                    <a:pt x="1385" y="3686"/>
                    <a:pt x="1385" y="3686"/>
                  </a:cubicBezTo>
                  <a:cubicBezTo>
                    <a:pt x="1393" y="3691"/>
                    <a:pt x="1393" y="3691"/>
                    <a:pt x="1393" y="3691"/>
                  </a:cubicBezTo>
                  <a:cubicBezTo>
                    <a:pt x="1395" y="3684"/>
                    <a:pt x="1395" y="3684"/>
                    <a:pt x="1395" y="3684"/>
                  </a:cubicBezTo>
                  <a:cubicBezTo>
                    <a:pt x="1388" y="3678"/>
                    <a:pt x="1388" y="3678"/>
                    <a:pt x="1388" y="3678"/>
                  </a:cubicBezTo>
                  <a:cubicBezTo>
                    <a:pt x="1382" y="3678"/>
                    <a:pt x="1382" y="3678"/>
                    <a:pt x="1382" y="3678"/>
                  </a:cubicBezTo>
                  <a:close/>
                  <a:moveTo>
                    <a:pt x="1405" y="3660"/>
                  </a:moveTo>
                  <a:lnTo>
                    <a:pt x="1405" y="3660"/>
                  </a:lnTo>
                  <a:cubicBezTo>
                    <a:pt x="1410" y="3666"/>
                    <a:pt x="1410" y="3666"/>
                    <a:pt x="1410" y="3666"/>
                  </a:cubicBezTo>
                  <a:cubicBezTo>
                    <a:pt x="1411" y="3660"/>
                    <a:pt x="1411" y="3660"/>
                    <a:pt x="1411" y="3660"/>
                  </a:cubicBezTo>
                  <a:cubicBezTo>
                    <a:pt x="1405" y="3655"/>
                    <a:pt x="1405" y="3655"/>
                    <a:pt x="1405" y="3655"/>
                  </a:cubicBezTo>
                  <a:cubicBezTo>
                    <a:pt x="1405" y="3660"/>
                    <a:pt x="1405" y="3660"/>
                    <a:pt x="1405" y="3660"/>
                  </a:cubicBezTo>
                  <a:close/>
                  <a:moveTo>
                    <a:pt x="1535" y="3648"/>
                  </a:moveTo>
                  <a:lnTo>
                    <a:pt x="1535" y="3648"/>
                  </a:lnTo>
                  <a:cubicBezTo>
                    <a:pt x="1544" y="3640"/>
                    <a:pt x="1544" y="3640"/>
                    <a:pt x="1544" y="3640"/>
                  </a:cubicBezTo>
                  <a:cubicBezTo>
                    <a:pt x="1557" y="3640"/>
                    <a:pt x="1557" y="3640"/>
                    <a:pt x="1557" y="3640"/>
                  </a:cubicBezTo>
                  <a:cubicBezTo>
                    <a:pt x="1560" y="3632"/>
                    <a:pt x="1560" y="3632"/>
                    <a:pt x="1560" y="3632"/>
                  </a:cubicBezTo>
                  <a:cubicBezTo>
                    <a:pt x="1549" y="3614"/>
                    <a:pt x="1549" y="3614"/>
                    <a:pt x="1549" y="3614"/>
                  </a:cubicBezTo>
                  <a:cubicBezTo>
                    <a:pt x="1543" y="3611"/>
                    <a:pt x="1543" y="3611"/>
                    <a:pt x="1543" y="3611"/>
                  </a:cubicBezTo>
                  <a:cubicBezTo>
                    <a:pt x="1538" y="3602"/>
                    <a:pt x="1538" y="3602"/>
                    <a:pt x="1538" y="3602"/>
                  </a:cubicBezTo>
                  <a:cubicBezTo>
                    <a:pt x="1529" y="3603"/>
                    <a:pt x="1529" y="3603"/>
                    <a:pt x="1529" y="3603"/>
                  </a:cubicBezTo>
                  <a:cubicBezTo>
                    <a:pt x="1518" y="3614"/>
                    <a:pt x="1518" y="3614"/>
                    <a:pt x="1518" y="3614"/>
                  </a:cubicBezTo>
                  <a:cubicBezTo>
                    <a:pt x="1518" y="3623"/>
                    <a:pt x="1518" y="3623"/>
                    <a:pt x="1518" y="3623"/>
                  </a:cubicBezTo>
                  <a:cubicBezTo>
                    <a:pt x="1515" y="3631"/>
                    <a:pt x="1515" y="3631"/>
                    <a:pt x="1515" y="3631"/>
                  </a:cubicBezTo>
                  <a:cubicBezTo>
                    <a:pt x="1525" y="3640"/>
                    <a:pt x="1525" y="3640"/>
                    <a:pt x="1525" y="3640"/>
                  </a:cubicBezTo>
                  <a:cubicBezTo>
                    <a:pt x="1528" y="3648"/>
                    <a:pt x="1528" y="3648"/>
                    <a:pt x="1528" y="3648"/>
                  </a:cubicBezTo>
                  <a:cubicBezTo>
                    <a:pt x="1535" y="3648"/>
                    <a:pt x="1535" y="3648"/>
                    <a:pt x="1535" y="3648"/>
                  </a:cubicBezTo>
                  <a:close/>
                  <a:moveTo>
                    <a:pt x="1586" y="3640"/>
                  </a:moveTo>
                  <a:lnTo>
                    <a:pt x="1586" y="3640"/>
                  </a:lnTo>
                  <a:cubicBezTo>
                    <a:pt x="1581" y="3631"/>
                    <a:pt x="1581" y="3631"/>
                    <a:pt x="1581" y="3631"/>
                  </a:cubicBezTo>
                  <a:cubicBezTo>
                    <a:pt x="1586" y="3623"/>
                    <a:pt x="1586" y="3623"/>
                    <a:pt x="1586" y="3623"/>
                  </a:cubicBezTo>
                  <a:cubicBezTo>
                    <a:pt x="1578" y="3629"/>
                    <a:pt x="1578" y="3629"/>
                    <a:pt x="1578" y="3629"/>
                  </a:cubicBezTo>
                  <a:cubicBezTo>
                    <a:pt x="1576" y="3639"/>
                    <a:pt x="1576" y="3639"/>
                    <a:pt x="1576" y="3639"/>
                  </a:cubicBezTo>
                  <a:cubicBezTo>
                    <a:pt x="1583" y="3645"/>
                    <a:pt x="1583" y="3645"/>
                    <a:pt x="1583" y="3645"/>
                  </a:cubicBezTo>
                  <a:cubicBezTo>
                    <a:pt x="1586" y="3640"/>
                    <a:pt x="1586" y="3640"/>
                    <a:pt x="1586" y="3640"/>
                  </a:cubicBezTo>
                  <a:close/>
                  <a:moveTo>
                    <a:pt x="2546" y="3104"/>
                  </a:moveTo>
                  <a:lnTo>
                    <a:pt x="2546" y="3104"/>
                  </a:lnTo>
                  <a:cubicBezTo>
                    <a:pt x="2552" y="3105"/>
                    <a:pt x="2552" y="3105"/>
                    <a:pt x="2552" y="3105"/>
                  </a:cubicBezTo>
                  <a:cubicBezTo>
                    <a:pt x="2561" y="3099"/>
                    <a:pt x="2561" y="3099"/>
                    <a:pt x="2561" y="3099"/>
                  </a:cubicBezTo>
                  <a:cubicBezTo>
                    <a:pt x="2558" y="3093"/>
                    <a:pt x="2558" y="3093"/>
                    <a:pt x="2558" y="3093"/>
                  </a:cubicBezTo>
                  <a:cubicBezTo>
                    <a:pt x="2547" y="3097"/>
                    <a:pt x="2547" y="3097"/>
                    <a:pt x="2547" y="3097"/>
                  </a:cubicBezTo>
                  <a:cubicBezTo>
                    <a:pt x="2546" y="3104"/>
                    <a:pt x="2546" y="3104"/>
                    <a:pt x="2546" y="3104"/>
                  </a:cubicBezTo>
                  <a:close/>
                  <a:moveTo>
                    <a:pt x="2376" y="2964"/>
                  </a:moveTo>
                  <a:lnTo>
                    <a:pt x="2376" y="2964"/>
                  </a:lnTo>
                  <a:cubicBezTo>
                    <a:pt x="2384" y="2968"/>
                    <a:pt x="2384" y="2968"/>
                    <a:pt x="2384" y="2968"/>
                  </a:cubicBezTo>
                  <a:cubicBezTo>
                    <a:pt x="2394" y="2966"/>
                    <a:pt x="2394" y="2966"/>
                    <a:pt x="2394" y="2966"/>
                  </a:cubicBezTo>
                  <a:cubicBezTo>
                    <a:pt x="2394" y="2960"/>
                    <a:pt x="2394" y="2960"/>
                    <a:pt x="2394" y="2960"/>
                  </a:cubicBezTo>
                  <a:cubicBezTo>
                    <a:pt x="2382" y="2957"/>
                    <a:pt x="2382" y="2957"/>
                    <a:pt x="2382" y="2957"/>
                  </a:cubicBezTo>
                  <a:lnTo>
                    <a:pt x="2376" y="2964"/>
                  </a:lnTo>
                  <a:close/>
                  <a:moveTo>
                    <a:pt x="2304" y="2899"/>
                  </a:moveTo>
                  <a:lnTo>
                    <a:pt x="2304" y="2899"/>
                  </a:lnTo>
                  <a:cubicBezTo>
                    <a:pt x="2309" y="2900"/>
                    <a:pt x="2309" y="2900"/>
                    <a:pt x="2309" y="2900"/>
                  </a:cubicBezTo>
                  <a:cubicBezTo>
                    <a:pt x="2318" y="2899"/>
                    <a:pt x="2318" y="2899"/>
                    <a:pt x="2318" y="2899"/>
                  </a:cubicBezTo>
                  <a:cubicBezTo>
                    <a:pt x="2322" y="2890"/>
                    <a:pt x="2322" y="2890"/>
                    <a:pt x="2322" y="2890"/>
                  </a:cubicBezTo>
                  <a:cubicBezTo>
                    <a:pt x="2312" y="2891"/>
                    <a:pt x="2312" y="2891"/>
                    <a:pt x="2312" y="2891"/>
                  </a:cubicBezTo>
                  <a:cubicBezTo>
                    <a:pt x="2304" y="2899"/>
                    <a:pt x="2304" y="2899"/>
                    <a:pt x="2304" y="2899"/>
                  </a:cubicBezTo>
                  <a:close/>
                  <a:moveTo>
                    <a:pt x="2451" y="2857"/>
                  </a:moveTo>
                  <a:lnTo>
                    <a:pt x="2451" y="2857"/>
                  </a:lnTo>
                  <a:cubicBezTo>
                    <a:pt x="2449" y="2868"/>
                    <a:pt x="2449" y="2868"/>
                    <a:pt x="2449" y="2868"/>
                  </a:cubicBezTo>
                  <a:cubicBezTo>
                    <a:pt x="2457" y="2874"/>
                    <a:pt x="2457" y="2874"/>
                    <a:pt x="2457" y="2874"/>
                  </a:cubicBezTo>
                  <a:cubicBezTo>
                    <a:pt x="2460" y="2868"/>
                    <a:pt x="2460" y="2868"/>
                    <a:pt x="2460" y="2868"/>
                  </a:cubicBezTo>
                  <a:cubicBezTo>
                    <a:pt x="2460" y="2857"/>
                    <a:pt x="2460" y="2857"/>
                    <a:pt x="2460" y="2857"/>
                  </a:cubicBezTo>
                  <a:cubicBezTo>
                    <a:pt x="2452" y="2853"/>
                    <a:pt x="2452" y="2853"/>
                    <a:pt x="2452" y="2853"/>
                  </a:cubicBezTo>
                  <a:cubicBezTo>
                    <a:pt x="2451" y="2857"/>
                    <a:pt x="2451" y="2857"/>
                    <a:pt x="2451" y="2857"/>
                  </a:cubicBezTo>
                  <a:close/>
                  <a:moveTo>
                    <a:pt x="2547" y="2550"/>
                  </a:moveTo>
                  <a:lnTo>
                    <a:pt x="2547" y="2550"/>
                  </a:lnTo>
                  <a:cubicBezTo>
                    <a:pt x="2547" y="2561"/>
                    <a:pt x="2547" y="2561"/>
                    <a:pt x="2547" y="2561"/>
                  </a:cubicBezTo>
                  <a:cubicBezTo>
                    <a:pt x="2552" y="2566"/>
                    <a:pt x="2552" y="2566"/>
                    <a:pt x="2552" y="2566"/>
                  </a:cubicBezTo>
                  <a:cubicBezTo>
                    <a:pt x="2550" y="2578"/>
                    <a:pt x="2550" y="2578"/>
                    <a:pt x="2550" y="2578"/>
                  </a:cubicBezTo>
                  <a:cubicBezTo>
                    <a:pt x="2561" y="2598"/>
                    <a:pt x="2561" y="2598"/>
                    <a:pt x="2561" y="2598"/>
                  </a:cubicBezTo>
                  <a:cubicBezTo>
                    <a:pt x="2569" y="2614"/>
                    <a:pt x="2569" y="2614"/>
                    <a:pt x="2569" y="2614"/>
                  </a:cubicBezTo>
                  <a:cubicBezTo>
                    <a:pt x="2590" y="2621"/>
                    <a:pt x="2590" y="2621"/>
                    <a:pt x="2590" y="2621"/>
                  </a:cubicBezTo>
                  <a:cubicBezTo>
                    <a:pt x="2608" y="2636"/>
                    <a:pt x="2608" y="2636"/>
                    <a:pt x="2608" y="2636"/>
                  </a:cubicBezTo>
                  <a:cubicBezTo>
                    <a:pt x="2621" y="2653"/>
                    <a:pt x="2621" y="2653"/>
                    <a:pt x="2621" y="2653"/>
                  </a:cubicBezTo>
                  <a:cubicBezTo>
                    <a:pt x="2636" y="2660"/>
                    <a:pt x="2636" y="2660"/>
                    <a:pt x="2636" y="2660"/>
                  </a:cubicBezTo>
                  <a:cubicBezTo>
                    <a:pt x="2645" y="2662"/>
                    <a:pt x="2645" y="2662"/>
                    <a:pt x="2645" y="2662"/>
                  </a:cubicBezTo>
                  <a:cubicBezTo>
                    <a:pt x="2648" y="2669"/>
                    <a:pt x="2648" y="2669"/>
                    <a:pt x="2648" y="2669"/>
                  </a:cubicBezTo>
                  <a:cubicBezTo>
                    <a:pt x="2665" y="2677"/>
                    <a:pt x="2665" y="2677"/>
                    <a:pt x="2665" y="2677"/>
                  </a:cubicBezTo>
                  <a:cubicBezTo>
                    <a:pt x="2668" y="2671"/>
                    <a:pt x="2668" y="2671"/>
                    <a:pt x="2668" y="2671"/>
                  </a:cubicBezTo>
                  <a:cubicBezTo>
                    <a:pt x="2668" y="2660"/>
                    <a:pt x="2668" y="2660"/>
                    <a:pt x="2668" y="2660"/>
                  </a:cubicBezTo>
                  <a:cubicBezTo>
                    <a:pt x="2677" y="2654"/>
                    <a:pt x="2677" y="2654"/>
                    <a:pt x="2677" y="2654"/>
                  </a:cubicBezTo>
                  <a:cubicBezTo>
                    <a:pt x="2666" y="2639"/>
                    <a:pt x="2666" y="2639"/>
                    <a:pt x="2666" y="2639"/>
                  </a:cubicBezTo>
                  <a:cubicBezTo>
                    <a:pt x="2648" y="2631"/>
                    <a:pt x="2648" y="2631"/>
                    <a:pt x="2648" y="2631"/>
                  </a:cubicBezTo>
                  <a:cubicBezTo>
                    <a:pt x="2642" y="2631"/>
                    <a:pt x="2642" y="2631"/>
                    <a:pt x="2642" y="2631"/>
                  </a:cubicBezTo>
                  <a:cubicBezTo>
                    <a:pt x="2634" y="2621"/>
                    <a:pt x="2634" y="2621"/>
                    <a:pt x="2634" y="2621"/>
                  </a:cubicBezTo>
                  <a:cubicBezTo>
                    <a:pt x="2639" y="2616"/>
                    <a:pt x="2639" y="2616"/>
                    <a:pt x="2639" y="2616"/>
                  </a:cubicBezTo>
                  <a:cubicBezTo>
                    <a:pt x="2643" y="2610"/>
                    <a:pt x="2643" y="2610"/>
                    <a:pt x="2643" y="2610"/>
                  </a:cubicBezTo>
                  <a:cubicBezTo>
                    <a:pt x="2653" y="2611"/>
                    <a:pt x="2653" y="2611"/>
                    <a:pt x="2653" y="2611"/>
                  </a:cubicBezTo>
                  <a:cubicBezTo>
                    <a:pt x="2666" y="2622"/>
                    <a:pt x="2666" y="2622"/>
                    <a:pt x="2666" y="2622"/>
                  </a:cubicBezTo>
                  <a:cubicBezTo>
                    <a:pt x="2683" y="2624"/>
                    <a:pt x="2683" y="2624"/>
                    <a:pt x="2683" y="2624"/>
                  </a:cubicBezTo>
                  <a:cubicBezTo>
                    <a:pt x="2688" y="2628"/>
                    <a:pt x="2688" y="2628"/>
                    <a:pt x="2688" y="2628"/>
                  </a:cubicBezTo>
                  <a:cubicBezTo>
                    <a:pt x="2692" y="2624"/>
                    <a:pt x="2692" y="2624"/>
                    <a:pt x="2692" y="2624"/>
                  </a:cubicBezTo>
                  <a:cubicBezTo>
                    <a:pt x="2685" y="2608"/>
                    <a:pt x="2685" y="2608"/>
                    <a:pt x="2685" y="2608"/>
                  </a:cubicBezTo>
                  <a:cubicBezTo>
                    <a:pt x="2647" y="2590"/>
                    <a:pt x="2647" y="2590"/>
                    <a:pt x="2647" y="2590"/>
                  </a:cubicBezTo>
                  <a:cubicBezTo>
                    <a:pt x="2634" y="2567"/>
                    <a:pt x="2634" y="2567"/>
                    <a:pt x="2634" y="2567"/>
                  </a:cubicBezTo>
                  <a:cubicBezTo>
                    <a:pt x="2625" y="2562"/>
                    <a:pt x="2625" y="2562"/>
                    <a:pt x="2625" y="2562"/>
                  </a:cubicBezTo>
                  <a:cubicBezTo>
                    <a:pt x="2611" y="2562"/>
                    <a:pt x="2611" y="2562"/>
                    <a:pt x="2611" y="2562"/>
                  </a:cubicBezTo>
                  <a:cubicBezTo>
                    <a:pt x="2592" y="2550"/>
                    <a:pt x="2592" y="2550"/>
                    <a:pt x="2592" y="2550"/>
                  </a:cubicBezTo>
                  <a:cubicBezTo>
                    <a:pt x="2579" y="2550"/>
                    <a:pt x="2579" y="2550"/>
                    <a:pt x="2579" y="2550"/>
                  </a:cubicBezTo>
                  <a:cubicBezTo>
                    <a:pt x="2572" y="2547"/>
                    <a:pt x="2572" y="2547"/>
                    <a:pt x="2572" y="2547"/>
                  </a:cubicBezTo>
                  <a:cubicBezTo>
                    <a:pt x="2555" y="2544"/>
                    <a:pt x="2555" y="2544"/>
                    <a:pt x="2555" y="2544"/>
                  </a:cubicBezTo>
                  <a:cubicBezTo>
                    <a:pt x="2547" y="2550"/>
                    <a:pt x="2547" y="2550"/>
                    <a:pt x="2547" y="2550"/>
                  </a:cubicBezTo>
                  <a:close/>
                  <a:moveTo>
                    <a:pt x="2512" y="2558"/>
                  </a:moveTo>
                  <a:lnTo>
                    <a:pt x="2512" y="2558"/>
                  </a:lnTo>
                  <a:cubicBezTo>
                    <a:pt x="2518" y="2553"/>
                    <a:pt x="2518" y="2553"/>
                    <a:pt x="2518" y="2553"/>
                  </a:cubicBezTo>
                  <a:cubicBezTo>
                    <a:pt x="2518" y="2543"/>
                    <a:pt x="2518" y="2543"/>
                    <a:pt x="2518" y="2543"/>
                  </a:cubicBezTo>
                  <a:cubicBezTo>
                    <a:pt x="2526" y="2533"/>
                    <a:pt x="2526" y="2533"/>
                    <a:pt x="2526" y="2533"/>
                  </a:cubicBezTo>
                  <a:cubicBezTo>
                    <a:pt x="2504" y="2543"/>
                    <a:pt x="2504" y="2543"/>
                    <a:pt x="2504" y="2543"/>
                  </a:cubicBezTo>
                  <a:cubicBezTo>
                    <a:pt x="2504" y="2552"/>
                    <a:pt x="2504" y="2552"/>
                    <a:pt x="2504" y="2552"/>
                  </a:cubicBezTo>
                  <a:cubicBezTo>
                    <a:pt x="2512" y="2558"/>
                    <a:pt x="2512" y="2558"/>
                    <a:pt x="2512" y="2558"/>
                  </a:cubicBezTo>
                  <a:close/>
                  <a:moveTo>
                    <a:pt x="2546" y="2527"/>
                  </a:moveTo>
                  <a:lnTo>
                    <a:pt x="2546" y="2527"/>
                  </a:lnTo>
                  <a:cubicBezTo>
                    <a:pt x="2556" y="2536"/>
                    <a:pt x="2556" y="2536"/>
                    <a:pt x="2556" y="2536"/>
                  </a:cubicBezTo>
                  <a:cubicBezTo>
                    <a:pt x="2582" y="2536"/>
                    <a:pt x="2582" y="2536"/>
                    <a:pt x="2582" y="2536"/>
                  </a:cubicBezTo>
                  <a:cubicBezTo>
                    <a:pt x="2596" y="2546"/>
                    <a:pt x="2596" y="2546"/>
                    <a:pt x="2596" y="2546"/>
                  </a:cubicBezTo>
                  <a:cubicBezTo>
                    <a:pt x="2617" y="2549"/>
                    <a:pt x="2617" y="2549"/>
                    <a:pt x="2617" y="2549"/>
                  </a:cubicBezTo>
                  <a:cubicBezTo>
                    <a:pt x="2636" y="2559"/>
                    <a:pt x="2636" y="2559"/>
                    <a:pt x="2636" y="2559"/>
                  </a:cubicBezTo>
                  <a:cubicBezTo>
                    <a:pt x="2648" y="2558"/>
                    <a:pt x="2648" y="2558"/>
                    <a:pt x="2648" y="2558"/>
                  </a:cubicBezTo>
                  <a:cubicBezTo>
                    <a:pt x="2654" y="2561"/>
                    <a:pt x="2654" y="2561"/>
                    <a:pt x="2654" y="2561"/>
                  </a:cubicBezTo>
                  <a:cubicBezTo>
                    <a:pt x="2654" y="2570"/>
                    <a:pt x="2654" y="2570"/>
                    <a:pt x="2654" y="2570"/>
                  </a:cubicBezTo>
                  <a:cubicBezTo>
                    <a:pt x="2665" y="2578"/>
                    <a:pt x="2665" y="2578"/>
                    <a:pt x="2665" y="2578"/>
                  </a:cubicBezTo>
                  <a:cubicBezTo>
                    <a:pt x="2680" y="2576"/>
                    <a:pt x="2680" y="2576"/>
                    <a:pt x="2680" y="2576"/>
                  </a:cubicBezTo>
                  <a:cubicBezTo>
                    <a:pt x="2689" y="2579"/>
                    <a:pt x="2689" y="2579"/>
                    <a:pt x="2689" y="2579"/>
                  </a:cubicBezTo>
                  <a:cubicBezTo>
                    <a:pt x="2700" y="2578"/>
                    <a:pt x="2700" y="2578"/>
                    <a:pt x="2700" y="2578"/>
                  </a:cubicBezTo>
                  <a:cubicBezTo>
                    <a:pt x="2700" y="2569"/>
                    <a:pt x="2700" y="2569"/>
                    <a:pt x="2700" y="2569"/>
                  </a:cubicBezTo>
                  <a:cubicBezTo>
                    <a:pt x="2695" y="2561"/>
                    <a:pt x="2695" y="2561"/>
                    <a:pt x="2695" y="2561"/>
                  </a:cubicBezTo>
                  <a:cubicBezTo>
                    <a:pt x="2700" y="2550"/>
                    <a:pt x="2700" y="2550"/>
                    <a:pt x="2700" y="2550"/>
                  </a:cubicBezTo>
                  <a:cubicBezTo>
                    <a:pt x="2706" y="2547"/>
                    <a:pt x="2706" y="2547"/>
                    <a:pt x="2706" y="2547"/>
                  </a:cubicBezTo>
                  <a:cubicBezTo>
                    <a:pt x="2686" y="2532"/>
                    <a:pt x="2686" y="2532"/>
                    <a:pt x="2686" y="2532"/>
                  </a:cubicBezTo>
                  <a:cubicBezTo>
                    <a:pt x="2674" y="2530"/>
                    <a:pt x="2674" y="2530"/>
                    <a:pt x="2674" y="2530"/>
                  </a:cubicBezTo>
                  <a:cubicBezTo>
                    <a:pt x="2653" y="2518"/>
                    <a:pt x="2653" y="2518"/>
                    <a:pt x="2653" y="2518"/>
                  </a:cubicBezTo>
                  <a:cubicBezTo>
                    <a:pt x="2634" y="2518"/>
                    <a:pt x="2634" y="2518"/>
                    <a:pt x="2634" y="2518"/>
                  </a:cubicBezTo>
                  <a:cubicBezTo>
                    <a:pt x="2607" y="2524"/>
                    <a:pt x="2607" y="2524"/>
                    <a:pt x="2607" y="2524"/>
                  </a:cubicBezTo>
                  <a:cubicBezTo>
                    <a:pt x="2590" y="2520"/>
                    <a:pt x="2590" y="2520"/>
                    <a:pt x="2590" y="2520"/>
                  </a:cubicBezTo>
                  <a:cubicBezTo>
                    <a:pt x="2567" y="2521"/>
                    <a:pt x="2567" y="2521"/>
                    <a:pt x="2567" y="2521"/>
                  </a:cubicBezTo>
                  <a:cubicBezTo>
                    <a:pt x="2552" y="2521"/>
                    <a:pt x="2552" y="2521"/>
                    <a:pt x="2552" y="2521"/>
                  </a:cubicBezTo>
                  <a:lnTo>
                    <a:pt x="2546" y="2527"/>
                  </a:lnTo>
                  <a:close/>
                  <a:moveTo>
                    <a:pt x="2481" y="2472"/>
                  </a:moveTo>
                  <a:lnTo>
                    <a:pt x="2481" y="2472"/>
                  </a:lnTo>
                  <a:cubicBezTo>
                    <a:pt x="2492" y="2483"/>
                    <a:pt x="2492" y="2483"/>
                    <a:pt x="2492" y="2483"/>
                  </a:cubicBezTo>
                  <a:cubicBezTo>
                    <a:pt x="2514" y="2486"/>
                    <a:pt x="2514" y="2486"/>
                    <a:pt x="2514" y="2486"/>
                  </a:cubicBezTo>
                  <a:cubicBezTo>
                    <a:pt x="2532" y="2506"/>
                    <a:pt x="2532" y="2506"/>
                    <a:pt x="2532" y="2506"/>
                  </a:cubicBezTo>
                  <a:cubicBezTo>
                    <a:pt x="2555" y="2515"/>
                    <a:pt x="2555" y="2515"/>
                    <a:pt x="2555" y="2515"/>
                  </a:cubicBezTo>
                  <a:cubicBezTo>
                    <a:pt x="2587" y="2510"/>
                    <a:pt x="2587" y="2510"/>
                    <a:pt x="2587" y="2510"/>
                  </a:cubicBezTo>
                  <a:cubicBezTo>
                    <a:pt x="2633" y="2514"/>
                    <a:pt x="2633" y="2514"/>
                    <a:pt x="2633" y="2514"/>
                  </a:cubicBezTo>
                  <a:cubicBezTo>
                    <a:pt x="2653" y="2509"/>
                    <a:pt x="2653" y="2509"/>
                    <a:pt x="2653" y="2509"/>
                  </a:cubicBezTo>
                  <a:cubicBezTo>
                    <a:pt x="2653" y="2501"/>
                    <a:pt x="2653" y="2501"/>
                    <a:pt x="2653" y="2501"/>
                  </a:cubicBezTo>
                  <a:cubicBezTo>
                    <a:pt x="2634" y="2498"/>
                    <a:pt x="2634" y="2498"/>
                    <a:pt x="2634" y="2498"/>
                  </a:cubicBezTo>
                  <a:cubicBezTo>
                    <a:pt x="2595" y="2500"/>
                    <a:pt x="2595" y="2500"/>
                    <a:pt x="2595" y="2500"/>
                  </a:cubicBezTo>
                  <a:cubicBezTo>
                    <a:pt x="2579" y="2494"/>
                    <a:pt x="2579" y="2494"/>
                    <a:pt x="2579" y="2494"/>
                  </a:cubicBezTo>
                  <a:cubicBezTo>
                    <a:pt x="2558" y="2481"/>
                    <a:pt x="2558" y="2481"/>
                    <a:pt x="2558" y="2481"/>
                  </a:cubicBezTo>
                  <a:cubicBezTo>
                    <a:pt x="2541" y="2480"/>
                    <a:pt x="2541" y="2480"/>
                    <a:pt x="2541" y="2480"/>
                  </a:cubicBezTo>
                  <a:cubicBezTo>
                    <a:pt x="2535" y="2471"/>
                    <a:pt x="2535" y="2471"/>
                    <a:pt x="2535" y="2471"/>
                  </a:cubicBezTo>
                  <a:cubicBezTo>
                    <a:pt x="2541" y="2465"/>
                    <a:pt x="2541" y="2465"/>
                    <a:pt x="2541" y="2465"/>
                  </a:cubicBezTo>
                  <a:cubicBezTo>
                    <a:pt x="2553" y="2465"/>
                    <a:pt x="2553" y="2465"/>
                    <a:pt x="2553" y="2465"/>
                  </a:cubicBezTo>
                  <a:cubicBezTo>
                    <a:pt x="2578" y="2483"/>
                    <a:pt x="2578" y="2483"/>
                    <a:pt x="2578" y="2483"/>
                  </a:cubicBezTo>
                  <a:cubicBezTo>
                    <a:pt x="2607" y="2488"/>
                    <a:pt x="2607" y="2488"/>
                    <a:pt x="2607" y="2488"/>
                  </a:cubicBezTo>
                  <a:cubicBezTo>
                    <a:pt x="2616" y="2486"/>
                    <a:pt x="2616" y="2486"/>
                    <a:pt x="2616" y="2486"/>
                  </a:cubicBezTo>
                  <a:cubicBezTo>
                    <a:pt x="2608" y="2477"/>
                    <a:pt x="2608" y="2477"/>
                    <a:pt x="2608" y="2477"/>
                  </a:cubicBezTo>
                  <a:cubicBezTo>
                    <a:pt x="2573" y="2452"/>
                    <a:pt x="2573" y="2452"/>
                    <a:pt x="2573" y="2452"/>
                  </a:cubicBezTo>
                  <a:cubicBezTo>
                    <a:pt x="2526" y="2445"/>
                    <a:pt x="2526" y="2445"/>
                    <a:pt x="2526" y="2445"/>
                  </a:cubicBezTo>
                  <a:cubicBezTo>
                    <a:pt x="2514" y="2448"/>
                    <a:pt x="2514" y="2448"/>
                    <a:pt x="2514" y="2448"/>
                  </a:cubicBezTo>
                  <a:cubicBezTo>
                    <a:pt x="2512" y="2457"/>
                    <a:pt x="2512" y="2457"/>
                    <a:pt x="2512" y="2457"/>
                  </a:cubicBezTo>
                  <a:cubicBezTo>
                    <a:pt x="2491" y="2465"/>
                    <a:pt x="2491" y="2465"/>
                    <a:pt x="2491" y="2465"/>
                  </a:cubicBezTo>
                  <a:cubicBezTo>
                    <a:pt x="2481" y="2472"/>
                    <a:pt x="2481" y="2472"/>
                    <a:pt x="2481" y="2472"/>
                  </a:cubicBezTo>
                  <a:close/>
                  <a:moveTo>
                    <a:pt x="2731" y="2514"/>
                  </a:moveTo>
                  <a:lnTo>
                    <a:pt x="2731" y="2514"/>
                  </a:lnTo>
                  <a:cubicBezTo>
                    <a:pt x="2738" y="2518"/>
                    <a:pt x="2738" y="2518"/>
                    <a:pt x="2738" y="2518"/>
                  </a:cubicBezTo>
                  <a:cubicBezTo>
                    <a:pt x="2746" y="2512"/>
                    <a:pt x="2746" y="2512"/>
                    <a:pt x="2746" y="2512"/>
                  </a:cubicBezTo>
                  <a:cubicBezTo>
                    <a:pt x="2746" y="2503"/>
                    <a:pt x="2746" y="2503"/>
                    <a:pt x="2746" y="2503"/>
                  </a:cubicBezTo>
                  <a:cubicBezTo>
                    <a:pt x="2735" y="2506"/>
                    <a:pt x="2735" y="2506"/>
                    <a:pt x="2735" y="2506"/>
                  </a:cubicBezTo>
                  <a:cubicBezTo>
                    <a:pt x="2731" y="2514"/>
                    <a:pt x="2731" y="2514"/>
                    <a:pt x="2731" y="2514"/>
                  </a:cubicBezTo>
                  <a:close/>
                  <a:moveTo>
                    <a:pt x="2744" y="2270"/>
                  </a:moveTo>
                  <a:lnTo>
                    <a:pt x="2744" y="2270"/>
                  </a:lnTo>
                  <a:cubicBezTo>
                    <a:pt x="2732" y="2293"/>
                    <a:pt x="2732" y="2293"/>
                    <a:pt x="2732" y="2293"/>
                  </a:cubicBezTo>
                  <a:cubicBezTo>
                    <a:pt x="2732" y="2307"/>
                    <a:pt x="2732" y="2307"/>
                    <a:pt x="2732" y="2307"/>
                  </a:cubicBezTo>
                  <a:cubicBezTo>
                    <a:pt x="2744" y="2315"/>
                    <a:pt x="2744" y="2315"/>
                    <a:pt x="2744" y="2315"/>
                  </a:cubicBezTo>
                  <a:cubicBezTo>
                    <a:pt x="2755" y="2318"/>
                    <a:pt x="2755" y="2318"/>
                    <a:pt x="2755" y="2318"/>
                  </a:cubicBezTo>
                  <a:cubicBezTo>
                    <a:pt x="2770" y="2333"/>
                    <a:pt x="2770" y="2333"/>
                    <a:pt x="2770" y="2333"/>
                  </a:cubicBezTo>
                  <a:cubicBezTo>
                    <a:pt x="2783" y="2333"/>
                    <a:pt x="2783" y="2333"/>
                    <a:pt x="2783" y="2333"/>
                  </a:cubicBezTo>
                  <a:cubicBezTo>
                    <a:pt x="2799" y="2335"/>
                    <a:pt x="2799" y="2335"/>
                    <a:pt x="2799" y="2335"/>
                  </a:cubicBezTo>
                  <a:cubicBezTo>
                    <a:pt x="2813" y="2327"/>
                    <a:pt x="2813" y="2327"/>
                    <a:pt x="2813" y="2327"/>
                  </a:cubicBezTo>
                  <a:cubicBezTo>
                    <a:pt x="2816" y="2312"/>
                    <a:pt x="2816" y="2312"/>
                    <a:pt x="2816" y="2312"/>
                  </a:cubicBezTo>
                  <a:cubicBezTo>
                    <a:pt x="2822" y="2303"/>
                    <a:pt x="2822" y="2303"/>
                    <a:pt x="2822" y="2303"/>
                  </a:cubicBezTo>
                  <a:cubicBezTo>
                    <a:pt x="2822" y="2281"/>
                    <a:pt x="2822" y="2281"/>
                    <a:pt x="2822" y="2281"/>
                  </a:cubicBezTo>
                  <a:cubicBezTo>
                    <a:pt x="2789" y="2263"/>
                    <a:pt x="2789" y="2263"/>
                    <a:pt x="2789" y="2263"/>
                  </a:cubicBezTo>
                  <a:cubicBezTo>
                    <a:pt x="2767" y="2266"/>
                    <a:pt x="2767" y="2266"/>
                    <a:pt x="2767" y="2266"/>
                  </a:cubicBezTo>
                  <a:cubicBezTo>
                    <a:pt x="2744" y="2270"/>
                    <a:pt x="2744" y="2270"/>
                    <a:pt x="2744" y="2270"/>
                  </a:cubicBezTo>
                  <a:close/>
                  <a:moveTo>
                    <a:pt x="2897" y="2257"/>
                  </a:moveTo>
                  <a:lnTo>
                    <a:pt x="2897" y="2257"/>
                  </a:lnTo>
                  <a:cubicBezTo>
                    <a:pt x="2906" y="2258"/>
                    <a:pt x="2906" y="2258"/>
                    <a:pt x="2906" y="2258"/>
                  </a:cubicBezTo>
                  <a:cubicBezTo>
                    <a:pt x="2917" y="2246"/>
                    <a:pt x="2917" y="2246"/>
                    <a:pt x="2917" y="2246"/>
                  </a:cubicBezTo>
                  <a:cubicBezTo>
                    <a:pt x="2917" y="2237"/>
                    <a:pt x="2917" y="2237"/>
                    <a:pt x="2917" y="2237"/>
                  </a:cubicBezTo>
                  <a:cubicBezTo>
                    <a:pt x="2908" y="2237"/>
                    <a:pt x="2908" y="2237"/>
                    <a:pt x="2908" y="2237"/>
                  </a:cubicBezTo>
                  <a:cubicBezTo>
                    <a:pt x="2899" y="2244"/>
                    <a:pt x="2899" y="2244"/>
                    <a:pt x="2899" y="2244"/>
                  </a:cubicBezTo>
                  <a:cubicBezTo>
                    <a:pt x="2897" y="2257"/>
                    <a:pt x="2897" y="2257"/>
                    <a:pt x="2897" y="2257"/>
                  </a:cubicBezTo>
                  <a:close/>
                  <a:moveTo>
                    <a:pt x="2830" y="2167"/>
                  </a:moveTo>
                  <a:lnTo>
                    <a:pt x="2830" y="2167"/>
                  </a:lnTo>
                  <a:cubicBezTo>
                    <a:pt x="2824" y="2176"/>
                    <a:pt x="2824" y="2176"/>
                    <a:pt x="2824" y="2176"/>
                  </a:cubicBezTo>
                  <a:cubicBezTo>
                    <a:pt x="2824" y="2197"/>
                    <a:pt x="2824" y="2197"/>
                    <a:pt x="2824" y="2197"/>
                  </a:cubicBezTo>
                  <a:cubicBezTo>
                    <a:pt x="2830" y="2211"/>
                    <a:pt x="2830" y="2211"/>
                    <a:pt x="2830" y="2211"/>
                  </a:cubicBezTo>
                  <a:cubicBezTo>
                    <a:pt x="2842" y="2220"/>
                    <a:pt x="2842" y="2220"/>
                    <a:pt x="2842" y="2220"/>
                  </a:cubicBezTo>
                  <a:cubicBezTo>
                    <a:pt x="2850" y="2214"/>
                    <a:pt x="2850" y="2214"/>
                    <a:pt x="2850" y="2214"/>
                  </a:cubicBezTo>
                  <a:cubicBezTo>
                    <a:pt x="2851" y="2202"/>
                    <a:pt x="2851" y="2202"/>
                    <a:pt x="2851" y="2202"/>
                  </a:cubicBezTo>
                  <a:cubicBezTo>
                    <a:pt x="2859" y="2193"/>
                    <a:pt x="2859" y="2193"/>
                    <a:pt x="2859" y="2193"/>
                  </a:cubicBezTo>
                  <a:cubicBezTo>
                    <a:pt x="2856" y="2179"/>
                    <a:pt x="2856" y="2179"/>
                    <a:pt x="2856" y="2179"/>
                  </a:cubicBezTo>
                  <a:cubicBezTo>
                    <a:pt x="2841" y="2168"/>
                    <a:pt x="2841" y="2168"/>
                    <a:pt x="2841" y="2168"/>
                  </a:cubicBezTo>
                  <a:cubicBezTo>
                    <a:pt x="2830" y="2167"/>
                    <a:pt x="2830" y="2167"/>
                    <a:pt x="2830" y="2167"/>
                  </a:cubicBezTo>
                  <a:close/>
                  <a:moveTo>
                    <a:pt x="2929" y="2104"/>
                  </a:moveTo>
                  <a:lnTo>
                    <a:pt x="2929" y="2104"/>
                  </a:lnTo>
                  <a:cubicBezTo>
                    <a:pt x="2929" y="2137"/>
                    <a:pt x="2929" y="2137"/>
                    <a:pt x="2929" y="2137"/>
                  </a:cubicBezTo>
                  <a:cubicBezTo>
                    <a:pt x="2923" y="2154"/>
                    <a:pt x="2923" y="2154"/>
                    <a:pt x="2923" y="2154"/>
                  </a:cubicBezTo>
                  <a:cubicBezTo>
                    <a:pt x="2929" y="2170"/>
                    <a:pt x="2929" y="2170"/>
                    <a:pt x="2929" y="2170"/>
                  </a:cubicBezTo>
                  <a:cubicBezTo>
                    <a:pt x="2943" y="2180"/>
                    <a:pt x="2943" y="2180"/>
                    <a:pt x="2943" y="2180"/>
                  </a:cubicBezTo>
                  <a:cubicBezTo>
                    <a:pt x="2960" y="2177"/>
                    <a:pt x="2960" y="2177"/>
                    <a:pt x="2960" y="2177"/>
                  </a:cubicBezTo>
                  <a:cubicBezTo>
                    <a:pt x="2977" y="2177"/>
                    <a:pt x="2977" y="2177"/>
                    <a:pt x="2977" y="2177"/>
                  </a:cubicBezTo>
                  <a:cubicBezTo>
                    <a:pt x="2983" y="2173"/>
                    <a:pt x="2983" y="2173"/>
                    <a:pt x="2983" y="2173"/>
                  </a:cubicBezTo>
                  <a:cubicBezTo>
                    <a:pt x="2986" y="2183"/>
                    <a:pt x="2986" y="2183"/>
                    <a:pt x="2986" y="2183"/>
                  </a:cubicBezTo>
                  <a:cubicBezTo>
                    <a:pt x="2997" y="2188"/>
                    <a:pt x="2997" y="2188"/>
                    <a:pt x="2997" y="2188"/>
                  </a:cubicBezTo>
                  <a:cubicBezTo>
                    <a:pt x="3004" y="2173"/>
                    <a:pt x="3004" y="2173"/>
                    <a:pt x="3004" y="2173"/>
                  </a:cubicBezTo>
                  <a:cubicBezTo>
                    <a:pt x="3012" y="2168"/>
                    <a:pt x="3012" y="2168"/>
                    <a:pt x="3012" y="2168"/>
                  </a:cubicBezTo>
                  <a:cubicBezTo>
                    <a:pt x="3012" y="2144"/>
                    <a:pt x="3012" y="2144"/>
                    <a:pt x="3012" y="2144"/>
                  </a:cubicBezTo>
                  <a:cubicBezTo>
                    <a:pt x="3003" y="2137"/>
                    <a:pt x="3003" y="2137"/>
                    <a:pt x="3003" y="2137"/>
                  </a:cubicBezTo>
                  <a:cubicBezTo>
                    <a:pt x="2998" y="2148"/>
                    <a:pt x="2998" y="2148"/>
                    <a:pt x="2998" y="2148"/>
                  </a:cubicBezTo>
                  <a:cubicBezTo>
                    <a:pt x="2998" y="2157"/>
                    <a:pt x="2998" y="2157"/>
                    <a:pt x="2998" y="2157"/>
                  </a:cubicBezTo>
                  <a:cubicBezTo>
                    <a:pt x="2987" y="2153"/>
                    <a:pt x="2987" y="2153"/>
                    <a:pt x="2987" y="2153"/>
                  </a:cubicBezTo>
                  <a:cubicBezTo>
                    <a:pt x="2978" y="2136"/>
                    <a:pt x="2978" y="2136"/>
                    <a:pt x="2978" y="2136"/>
                  </a:cubicBezTo>
                  <a:cubicBezTo>
                    <a:pt x="2980" y="2125"/>
                    <a:pt x="2980" y="2125"/>
                    <a:pt x="2980" y="2125"/>
                  </a:cubicBezTo>
                  <a:cubicBezTo>
                    <a:pt x="2969" y="2113"/>
                    <a:pt x="2969" y="2113"/>
                    <a:pt x="2969" y="2113"/>
                  </a:cubicBezTo>
                  <a:cubicBezTo>
                    <a:pt x="2977" y="2105"/>
                    <a:pt x="2977" y="2105"/>
                    <a:pt x="2977" y="2105"/>
                  </a:cubicBezTo>
                  <a:cubicBezTo>
                    <a:pt x="2984" y="2105"/>
                    <a:pt x="2984" y="2105"/>
                    <a:pt x="2984" y="2105"/>
                  </a:cubicBezTo>
                  <a:cubicBezTo>
                    <a:pt x="2984" y="2093"/>
                    <a:pt x="2984" y="2093"/>
                    <a:pt x="2984" y="2093"/>
                  </a:cubicBezTo>
                  <a:cubicBezTo>
                    <a:pt x="2975" y="2087"/>
                    <a:pt x="2975" y="2087"/>
                    <a:pt x="2975" y="2087"/>
                  </a:cubicBezTo>
                  <a:cubicBezTo>
                    <a:pt x="2960" y="2101"/>
                    <a:pt x="2960" y="2101"/>
                    <a:pt x="2960" y="2101"/>
                  </a:cubicBezTo>
                  <a:cubicBezTo>
                    <a:pt x="2948" y="2098"/>
                    <a:pt x="2948" y="2098"/>
                    <a:pt x="2948" y="2098"/>
                  </a:cubicBezTo>
                  <a:cubicBezTo>
                    <a:pt x="2942" y="2102"/>
                    <a:pt x="2942" y="2102"/>
                    <a:pt x="2942" y="2102"/>
                  </a:cubicBezTo>
                  <a:cubicBezTo>
                    <a:pt x="2929" y="2104"/>
                    <a:pt x="2929" y="2104"/>
                    <a:pt x="2929" y="2104"/>
                  </a:cubicBezTo>
                  <a:close/>
                  <a:moveTo>
                    <a:pt x="2951" y="1846"/>
                  </a:moveTo>
                  <a:lnTo>
                    <a:pt x="2951" y="1846"/>
                  </a:lnTo>
                  <a:cubicBezTo>
                    <a:pt x="2939" y="1856"/>
                    <a:pt x="2939" y="1856"/>
                    <a:pt x="2939" y="1856"/>
                  </a:cubicBezTo>
                  <a:cubicBezTo>
                    <a:pt x="2940" y="1862"/>
                    <a:pt x="2940" y="1862"/>
                    <a:pt x="2940" y="1862"/>
                  </a:cubicBezTo>
                  <a:cubicBezTo>
                    <a:pt x="2949" y="1870"/>
                    <a:pt x="2949" y="1870"/>
                    <a:pt x="2949" y="1870"/>
                  </a:cubicBezTo>
                  <a:cubicBezTo>
                    <a:pt x="2951" y="1879"/>
                    <a:pt x="2951" y="1879"/>
                    <a:pt x="2951" y="1879"/>
                  </a:cubicBezTo>
                  <a:cubicBezTo>
                    <a:pt x="2943" y="1887"/>
                    <a:pt x="2943" y="1887"/>
                    <a:pt x="2943" y="1887"/>
                  </a:cubicBezTo>
                  <a:cubicBezTo>
                    <a:pt x="2943" y="1908"/>
                    <a:pt x="2943" y="1908"/>
                    <a:pt x="2943" y="1908"/>
                  </a:cubicBezTo>
                  <a:cubicBezTo>
                    <a:pt x="2952" y="1927"/>
                    <a:pt x="2952" y="1927"/>
                    <a:pt x="2952" y="1927"/>
                  </a:cubicBezTo>
                  <a:cubicBezTo>
                    <a:pt x="2954" y="1953"/>
                    <a:pt x="2954" y="1953"/>
                    <a:pt x="2954" y="1953"/>
                  </a:cubicBezTo>
                  <a:cubicBezTo>
                    <a:pt x="2949" y="1969"/>
                    <a:pt x="2949" y="1969"/>
                    <a:pt x="2949" y="1969"/>
                  </a:cubicBezTo>
                  <a:cubicBezTo>
                    <a:pt x="2948" y="1988"/>
                    <a:pt x="2948" y="1988"/>
                    <a:pt x="2948" y="1988"/>
                  </a:cubicBezTo>
                  <a:cubicBezTo>
                    <a:pt x="2954" y="1995"/>
                    <a:pt x="2954" y="1995"/>
                    <a:pt x="2954" y="1995"/>
                  </a:cubicBezTo>
                  <a:cubicBezTo>
                    <a:pt x="2960" y="1986"/>
                    <a:pt x="2960" y="1986"/>
                    <a:pt x="2960" y="1986"/>
                  </a:cubicBezTo>
                  <a:cubicBezTo>
                    <a:pt x="2963" y="1963"/>
                    <a:pt x="2963" y="1963"/>
                    <a:pt x="2963" y="1963"/>
                  </a:cubicBezTo>
                  <a:cubicBezTo>
                    <a:pt x="2971" y="1956"/>
                    <a:pt x="2971" y="1956"/>
                    <a:pt x="2971" y="1956"/>
                  </a:cubicBezTo>
                  <a:cubicBezTo>
                    <a:pt x="2968" y="1933"/>
                    <a:pt x="2968" y="1933"/>
                    <a:pt x="2968" y="1933"/>
                  </a:cubicBezTo>
                  <a:cubicBezTo>
                    <a:pt x="2958" y="1916"/>
                    <a:pt x="2958" y="1916"/>
                    <a:pt x="2958" y="1916"/>
                  </a:cubicBezTo>
                  <a:cubicBezTo>
                    <a:pt x="2955" y="1884"/>
                    <a:pt x="2955" y="1884"/>
                    <a:pt x="2955" y="1884"/>
                  </a:cubicBezTo>
                  <a:cubicBezTo>
                    <a:pt x="2961" y="1867"/>
                    <a:pt x="2961" y="1867"/>
                    <a:pt x="2961" y="1867"/>
                  </a:cubicBezTo>
                  <a:cubicBezTo>
                    <a:pt x="2958" y="1855"/>
                    <a:pt x="2958" y="1855"/>
                    <a:pt x="2958" y="1855"/>
                  </a:cubicBezTo>
                  <a:cubicBezTo>
                    <a:pt x="2951" y="1846"/>
                    <a:pt x="2951" y="1846"/>
                    <a:pt x="2951" y="1846"/>
                  </a:cubicBezTo>
                  <a:close/>
                  <a:moveTo>
                    <a:pt x="2828" y="1885"/>
                  </a:moveTo>
                  <a:lnTo>
                    <a:pt x="2828" y="1885"/>
                  </a:lnTo>
                  <a:cubicBezTo>
                    <a:pt x="2824" y="1896"/>
                    <a:pt x="2824" y="1896"/>
                    <a:pt x="2824" y="1896"/>
                  </a:cubicBezTo>
                  <a:cubicBezTo>
                    <a:pt x="2830" y="1902"/>
                    <a:pt x="2830" y="1902"/>
                    <a:pt x="2830" y="1902"/>
                  </a:cubicBezTo>
                  <a:cubicBezTo>
                    <a:pt x="2847" y="1901"/>
                    <a:pt x="2847" y="1901"/>
                    <a:pt x="2847" y="1901"/>
                  </a:cubicBezTo>
                  <a:cubicBezTo>
                    <a:pt x="2854" y="1891"/>
                    <a:pt x="2854" y="1891"/>
                    <a:pt x="2854" y="1891"/>
                  </a:cubicBezTo>
                  <a:cubicBezTo>
                    <a:pt x="2848" y="1882"/>
                    <a:pt x="2848" y="1882"/>
                    <a:pt x="2848" y="1882"/>
                  </a:cubicBezTo>
                  <a:cubicBezTo>
                    <a:pt x="2835" y="1879"/>
                    <a:pt x="2835" y="1879"/>
                    <a:pt x="2835" y="1879"/>
                  </a:cubicBezTo>
                  <a:cubicBezTo>
                    <a:pt x="2828" y="1885"/>
                    <a:pt x="2828" y="1885"/>
                    <a:pt x="2828" y="1885"/>
                  </a:cubicBezTo>
                  <a:close/>
                  <a:moveTo>
                    <a:pt x="2809" y="1859"/>
                  </a:moveTo>
                  <a:lnTo>
                    <a:pt x="2809" y="1859"/>
                  </a:lnTo>
                  <a:cubicBezTo>
                    <a:pt x="2816" y="1870"/>
                    <a:pt x="2816" y="1870"/>
                    <a:pt x="2816" y="1870"/>
                  </a:cubicBezTo>
                  <a:cubicBezTo>
                    <a:pt x="2825" y="1865"/>
                    <a:pt x="2825" y="1865"/>
                    <a:pt x="2825" y="1865"/>
                  </a:cubicBezTo>
                  <a:cubicBezTo>
                    <a:pt x="2819" y="1855"/>
                    <a:pt x="2819" y="1855"/>
                    <a:pt x="2819" y="1855"/>
                  </a:cubicBezTo>
                  <a:cubicBezTo>
                    <a:pt x="2813" y="1855"/>
                    <a:pt x="2813" y="1855"/>
                    <a:pt x="2813" y="1855"/>
                  </a:cubicBezTo>
                  <a:cubicBezTo>
                    <a:pt x="2809" y="1859"/>
                    <a:pt x="2809" y="1859"/>
                    <a:pt x="2809" y="1859"/>
                  </a:cubicBezTo>
                  <a:close/>
                  <a:moveTo>
                    <a:pt x="2914" y="1592"/>
                  </a:moveTo>
                  <a:lnTo>
                    <a:pt x="2914" y="1592"/>
                  </a:lnTo>
                  <a:cubicBezTo>
                    <a:pt x="2926" y="1610"/>
                    <a:pt x="2926" y="1610"/>
                    <a:pt x="2926" y="1610"/>
                  </a:cubicBezTo>
                  <a:cubicBezTo>
                    <a:pt x="2937" y="1618"/>
                    <a:pt x="2937" y="1618"/>
                    <a:pt x="2937" y="1618"/>
                  </a:cubicBezTo>
                  <a:cubicBezTo>
                    <a:pt x="2948" y="1619"/>
                    <a:pt x="2948" y="1619"/>
                    <a:pt x="2948" y="1619"/>
                  </a:cubicBezTo>
                  <a:cubicBezTo>
                    <a:pt x="2946" y="1610"/>
                    <a:pt x="2946" y="1610"/>
                    <a:pt x="2946" y="1610"/>
                  </a:cubicBezTo>
                  <a:cubicBezTo>
                    <a:pt x="2935" y="1604"/>
                    <a:pt x="2935" y="1604"/>
                    <a:pt x="2935" y="1604"/>
                  </a:cubicBezTo>
                  <a:cubicBezTo>
                    <a:pt x="2925" y="1589"/>
                    <a:pt x="2925" y="1589"/>
                    <a:pt x="2925" y="1589"/>
                  </a:cubicBezTo>
                  <a:cubicBezTo>
                    <a:pt x="2917" y="1587"/>
                    <a:pt x="2917" y="1587"/>
                    <a:pt x="2917" y="1587"/>
                  </a:cubicBezTo>
                  <a:cubicBezTo>
                    <a:pt x="2914" y="1592"/>
                    <a:pt x="2914" y="1592"/>
                    <a:pt x="2914" y="1592"/>
                  </a:cubicBezTo>
                  <a:close/>
                  <a:moveTo>
                    <a:pt x="3016" y="1654"/>
                  </a:moveTo>
                  <a:lnTo>
                    <a:pt x="3016" y="1654"/>
                  </a:lnTo>
                  <a:lnTo>
                    <a:pt x="3020" y="1664"/>
                  </a:lnTo>
                  <a:cubicBezTo>
                    <a:pt x="3032" y="1662"/>
                    <a:pt x="3032" y="1662"/>
                    <a:pt x="3032" y="1662"/>
                  </a:cubicBezTo>
                  <a:cubicBezTo>
                    <a:pt x="3036" y="1654"/>
                    <a:pt x="3036" y="1654"/>
                    <a:pt x="3036" y="1654"/>
                  </a:cubicBezTo>
                  <a:cubicBezTo>
                    <a:pt x="3035" y="1645"/>
                    <a:pt x="3035" y="1645"/>
                    <a:pt x="3035" y="1645"/>
                  </a:cubicBezTo>
                  <a:cubicBezTo>
                    <a:pt x="3036" y="1630"/>
                    <a:pt x="3036" y="1630"/>
                    <a:pt x="3036" y="1630"/>
                  </a:cubicBezTo>
                  <a:cubicBezTo>
                    <a:pt x="3044" y="1621"/>
                    <a:pt x="3044" y="1621"/>
                    <a:pt x="3044" y="1621"/>
                  </a:cubicBezTo>
                  <a:cubicBezTo>
                    <a:pt x="3042" y="1604"/>
                    <a:pt x="3042" y="1604"/>
                    <a:pt x="3042" y="1604"/>
                  </a:cubicBezTo>
                  <a:cubicBezTo>
                    <a:pt x="3027" y="1624"/>
                    <a:pt x="3027" y="1624"/>
                    <a:pt x="3027" y="1624"/>
                  </a:cubicBezTo>
                  <a:cubicBezTo>
                    <a:pt x="3026" y="1641"/>
                    <a:pt x="3026" y="1641"/>
                    <a:pt x="3026" y="1641"/>
                  </a:cubicBezTo>
                  <a:cubicBezTo>
                    <a:pt x="3016" y="1654"/>
                    <a:pt x="3016" y="1654"/>
                    <a:pt x="3016" y="1654"/>
                  </a:cubicBezTo>
                  <a:close/>
                  <a:moveTo>
                    <a:pt x="2971" y="1561"/>
                  </a:moveTo>
                  <a:lnTo>
                    <a:pt x="2971" y="1561"/>
                  </a:lnTo>
                  <a:cubicBezTo>
                    <a:pt x="2974" y="1564"/>
                    <a:pt x="2974" y="1564"/>
                    <a:pt x="2974" y="1564"/>
                  </a:cubicBezTo>
                  <a:cubicBezTo>
                    <a:pt x="2981" y="1561"/>
                    <a:pt x="2981" y="1561"/>
                    <a:pt x="2981" y="1561"/>
                  </a:cubicBezTo>
                  <a:cubicBezTo>
                    <a:pt x="2986" y="1544"/>
                    <a:pt x="2986" y="1544"/>
                    <a:pt x="2986" y="1544"/>
                  </a:cubicBezTo>
                  <a:cubicBezTo>
                    <a:pt x="2984" y="1534"/>
                    <a:pt x="2984" y="1534"/>
                    <a:pt x="2984" y="1534"/>
                  </a:cubicBezTo>
                  <a:cubicBezTo>
                    <a:pt x="2980" y="1540"/>
                    <a:pt x="2980" y="1540"/>
                    <a:pt x="2980" y="1540"/>
                  </a:cubicBezTo>
                  <a:cubicBezTo>
                    <a:pt x="2971" y="1561"/>
                    <a:pt x="2971" y="1561"/>
                    <a:pt x="2971" y="1561"/>
                  </a:cubicBezTo>
                  <a:close/>
                  <a:moveTo>
                    <a:pt x="2980" y="1503"/>
                  </a:moveTo>
                  <a:lnTo>
                    <a:pt x="2980" y="1503"/>
                  </a:lnTo>
                  <a:cubicBezTo>
                    <a:pt x="2977" y="1509"/>
                    <a:pt x="2977" y="1509"/>
                    <a:pt x="2977" y="1509"/>
                  </a:cubicBezTo>
                  <a:cubicBezTo>
                    <a:pt x="2983" y="1514"/>
                    <a:pt x="2983" y="1514"/>
                    <a:pt x="2983" y="1514"/>
                  </a:cubicBezTo>
                  <a:cubicBezTo>
                    <a:pt x="2987" y="1509"/>
                    <a:pt x="2987" y="1509"/>
                    <a:pt x="2987" y="1509"/>
                  </a:cubicBezTo>
                  <a:cubicBezTo>
                    <a:pt x="2987" y="1503"/>
                    <a:pt x="2987" y="1503"/>
                    <a:pt x="2987" y="1503"/>
                  </a:cubicBezTo>
                  <a:cubicBezTo>
                    <a:pt x="2980" y="1503"/>
                    <a:pt x="2980" y="1503"/>
                    <a:pt x="2980" y="1503"/>
                  </a:cubicBezTo>
                  <a:close/>
                  <a:moveTo>
                    <a:pt x="3050" y="1329"/>
                  </a:moveTo>
                  <a:lnTo>
                    <a:pt x="3050" y="1329"/>
                  </a:lnTo>
                  <a:cubicBezTo>
                    <a:pt x="3058" y="1343"/>
                    <a:pt x="3058" y="1343"/>
                    <a:pt x="3058" y="1343"/>
                  </a:cubicBezTo>
                  <a:cubicBezTo>
                    <a:pt x="3059" y="1349"/>
                    <a:pt x="3059" y="1349"/>
                    <a:pt x="3059" y="1349"/>
                  </a:cubicBezTo>
                  <a:cubicBezTo>
                    <a:pt x="3073" y="1340"/>
                    <a:pt x="3073" y="1340"/>
                    <a:pt x="3073" y="1340"/>
                  </a:cubicBezTo>
                  <a:cubicBezTo>
                    <a:pt x="3079" y="1318"/>
                    <a:pt x="3079" y="1318"/>
                    <a:pt x="3079" y="1318"/>
                  </a:cubicBezTo>
                  <a:cubicBezTo>
                    <a:pt x="3079" y="1301"/>
                    <a:pt x="3079" y="1301"/>
                    <a:pt x="3079" y="1301"/>
                  </a:cubicBezTo>
                  <a:cubicBezTo>
                    <a:pt x="3082" y="1289"/>
                    <a:pt x="3082" y="1289"/>
                    <a:pt x="3082" y="1289"/>
                  </a:cubicBezTo>
                  <a:cubicBezTo>
                    <a:pt x="3076" y="1285"/>
                    <a:pt x="3076" y="1285"/>
                    <a:pt x="3076" y="1285"/>
                  </a:cubicBezTo>
                  <a:cubicBezTo>
                    <a:pt x="3065" y="1292"/>
                    <a:pt x="3065" y="1292"/>
                    <a:pt x="3065" y="1292"/>
                  </a:cubicBezTo>
                  <a:cubicBezTo>
                    <a:pt x="3061" y="1304"/>
                    <a:pt x="3061" y="1304"/>
                    <a:pt x="3061" y="1304"/>
                  </a:cubicBezTo>
                  <a:cubicBezTo>
                    <a:pt x="3050" y="1329"/>
                    <a:pt x="3050" y="1329"/>
                    <a:pt x="3050" y="1329"/>
                  </a:cubicBezTo>
                  <a:close/>
                  <a:moveTo>
                    <a:pt x="3004" y="1092"/>
                  </a:moveTo>
                  <a:lnTo>
                    <a:pt x="3004" y="1092"/>
                  </a:lnTo>
                  <a:cubicBezTo>
                    <a:pt x="3010" y="1090"/>
                    <a:pt x="3010" y="1090"/>
                    <a:pt x="3010" y="1090"/>
                  </a:cubicBezTo>
                  <a:cubicBezTo>
                    <a:pt x="3015" y="1084"/>
                    <a:pt x="3015" y="1084"/>
                    <a:pt x="3015" y="1084"/>
                  </a:cubicBezTo>
                  <a:cubicBezTo>
                    <a:pt x="3035" y="1086"/>
                    <a:pt x="3035" y="1086"/>
                    <a:pt x="3035" y="1086"/>
                  </a:cubicBezTo>
                  <a:cubicBezTo>
                    <a:pt x="3046" y="1074"/>
                    <a:pt x="3046" y="1074"/>
                    <a:pt x="3046" y="1074"/>
                  </a:cubicBezTo>
                  <a:cubicBezTo>
                    <a:pt x="3047" y="1055"/>
                    <a:pt x="3047" y="1055"/>
                    <a:pt x="3047" y="1055"/>
                  </a:cubicBezTo>
                  <a:cubicBezTo>
                    <a:pt x="3035" y="1043"/>
                    <a:pt x="3035" y="1043"/>
                    <a:pt x="3035" y="1043"/>
                  </a:cubicBezTo>
                  <a:cubicBezTo>
                    <a:pt x="3009" y="1055"/>
                    <a:pt x="3009" y="1055"/>
                    <a:pt x="3009" y="1055"/>
                  </a:cubicBezTo>
                  <a:cubicBezTo>
                    <a:pt x="3003" y="1077"/>
                    <a:pt x="3003" y="1077"/>
                    <a:pt x="3003" y="1077"/>
                  </a:cubicBezTo>
                  <a:cubicBezTo>
                    <a:pt x="3004" y="1092"/>
                    <a:pt x="3004" y="1092"/>
                    <a:pt x="3004" y="1092"/>
                  </a:cubicBezTo>
                  <a:close/>
                  <a:moveTo>
                    <a:pt x="3169" y="642"/>
                  </a:moveTo>
                  <a:lnTo>
                    <a:pt x="3169" y="642"/>
                  </a:lnTo>
                  <a:cubicBezTo>
                    <a:pt x="3177" y="636"/>
                    <a:pt x="3177" y="636"/>
                    <a:pt x="3177" y="636"/>
                  </a:cubicBezTo>
                  <a:cubicBezTo>
                    <a:pt x="3180" y="620"/>
                    <a:pt x="3180" y="620"/>
                    <a:pt x="3180" y="620"/>
                  </a:cubicBezTo>
                  <a:cubicBezTo>
                    <a:pt x="3177" y="594"/>
                    <a:pt x="3177" y="594"/>
                    <a:pt x="3177" y="594"/>
                  </a:cubicBezTo>
                  <a:cubicBezTo>
                    <a:pt x="3180" y="584"/>
                    <a:pt x="3180" y="584"/>
                    <a:pt x="3180" y="584"/>
                  </a:cubicBezTo>
                  <a:cubicBezTo>
                    <a:pt x="3177" y="569"/>
                    <a:pt x="3177" y="569"/>
                    <a:pt x="3177" y="569"/>
                  </a:cubicBezTo>
                  <a:cubicBezTo>
                    <a:pt x="3165" y="575"/>
                    <a:pt x="3165" y="575"/>
                    <a:pt x="3165" y="575"/>
                  </a:cubicBezTo>
                  <a:cubicBezTo>
                    <a:pt x="3163" y="584"/>
                    <a:pt x="3163" y="584"/>
                    <a:pt x="3163" y="584"/>
                  </a:cubicBezTo>
                  <a:cubicBezTo>
                    <a:pt x="3166" y="591"/>
                    <a:pt x="3166" y="591"/>
                    <a:pt x="3166" y="591"/>
                  </a:cubicBezTo>
                  <a:cubicBezTo>
                    <a:pt x="3166" y="604"/>
                    <a:pt x="3166" y="604"/>
                    <a:pt x="3166" y="604"/>
                  </a:cubicBezTo>
                  <a:cubicBezTo>
                    <a:pt x="3162" y="620"/>
                    <a:pt x="3162" y="620"/>
                    <a:pt x="3162" y="620"/>
                  </a:cubicBezTo>
                  <a:cubicBezTo>
                    <a:pt x="3169" y="642"/>
                    <a:pt x="3169" y="642"/>
                    <a:pt x="3169" y="642"/>
                  </a:cubicBezTo>
                  <a:close/>
                  <a:moveTo>
                    <a:pt x="3122" y="694"/>
                  </a:moveTo>
                  <a:lnTo>
                    <a:pt x="3122" y="694"/>
                  </a:lnTo>
                  <a:cubicBezTo>
                    <a:pt x="3120" y="694"/>
                    <a:pt x="3128" y="698"/>
                    <a:pt x="3128" y="698"/>
                  </a:cubicBezTo>
                  <a:cubicBezTo>
                    <a:pt x="3133" y="685"/>
                    <a:pt x="3133" y="685"/>
                    <a:pt x="3133" y="685"/>
                  </a:cubicBezTo>
                  <a:cubicBezTo>
                    <a:pt x="3133" y="658"/>
                    <a:pt x="3133" y="658"/>
                    <a:pt x="3133" y="658"/>
                  </a:cubicBezTo>
                  <a:cubicBezTo>
                    <a:pt x="3127" y="652"/>
                    <a:pt x="3127" y="652"/>
                    <a:pt x="3127" y="652"/>
                  </a:cubicBezTo>
                  <a:cubicBezTo>
                    <a:pt x="3117" y="659"/>
                    <a:pt x="3117" y="659"/>
                    <a:pt x="3117" y="659"/>
                  </a:cubicBezTo>
                  <a:cubicBezTo>
                    <a:pt x="3113" y="675"/>
                    <a:pt x="3113" y="675"/>
                    <a:pt x="3113" y="675"/>
                  </a:cubicBezTo>
                  <a:cubicBezTo>
                    <a:pt x="3122" y="694"/>
                    <a:pt x="3122" y="694"/>
                    <a:pt x="3122" y="694"/>
                  </a:cubicBezTo>
                  <a:close/>
                  <a:moveTo>
                    <a:pt x="3093" y="649"/>
                  </a:moveTo>
                  <a:lnTo>
                    <a:pt x="3093" y="649"/>
                  </a:lnTo>
                  <a:cubicBezTo>
                    <a:pt x="3097" y="653"/>
                    <a:pt x="3097" y="653"/>
                    <a:pt x="3097" y="653"/>
                  </a:cubicBezTo>
                  <a:cubicBezTo>
                    <a:pt x="3110" y="642"/>
                    <a:pt x="3110" y="642"/>
                    <a:pt x="3110" y="642"/>
                  </a:cubicBezTo>
                  <a:cubicBezTo>
                    <a:pt x="3113" y="624"/>
                    <a:pt x="3113" y="624"/>
                    <a:pt x="3113" y="624"/>
                  </a:cubicBezTo>
                  <a:cubicBezTo>
                    <a:pt x="3116" y="618"/>
                    <a:pt x="3116" y="618"/>
                    <a:pt x="3116" y="618"/>
                  </a:cubicBezTo>
                  <a:cubicBezTo>
                    <a:pt x="3117" y="603"/>
                    <a:pt x="3117" y="603"/>
                    <a:pt x="3117" y="603"/>
                  </a:cubicBezTo>
                  <a:cubicBezTo>
                    <a:pt x="3111" y="597"/>
                    <a:pt x="3111" y="597"/>
                    <a:pt x="3111" y="597"/>
                  </a:cubicBezTo>
                  <a:cubicBezTo>
                    <a:pt x="3101" y="600"/>
                    <a:pt x="3101" y="600"/>
                    <a:pt x="3101" y="600"/>
                  </a:cubicBezTo>
                  <a:cubicBezTo>
                    <a:pt x="3090" y="617"/>
                    <a:pt x="3090" y="617"/>
                    <a:pt x="3090" y="617"/>
                  </a:cubicBezTo>
                  <a:cubicBezTo>
                    <a:pt x="3093" y="629"/>
                    <a:pt x="3093" y="629"/>
                    <a:pt x="3093" y="629"/>
                  </a:cubicBezTo>
                  <a:cubicBezTo>
                    <a:pt x="3093" y="649"/>
                    <a:pt x="3093" y="649"/>
                    <a:pt x="3093" y="649"/>
                  </a:cubicBezTo>
                  <a:close/>
                  <a:moveTo>
                    <a:pt x="2240" y="51"/>
                  </a:moveTo>
                  <a:lnTo>
                    <a:pt x="2240" y="51"/>
                  </a:lnTo>
                  <a:cubicBezTo>
                    <a:pt x="2246" y="52"/>
                    <a:pt x="2246" y="52"/>
                    <a:pt x="2246" y="52"/>
                  </a:cubicBezTo>
                  <a:cubicBezTo>
                    <a:pt x="2251" y="46"/>
                    <a:pt x="2251" y="46"/>
                    <a:pt x="2251" y="46"/>
                  </a:cubicBezTo>
                  <a:cubicBezTo>
                    <a:pt x="2254" y="33"/>
                    <a:pt x="2254" y="33"/>
                    <a:pt x="2254" y="33"/>
                  </a:cubicBezTo>
                  <a:cubicBezTo>
                    <a:pt x="2248" y="22"/>
                    <a:pt x="2248" y="22"/>
                    <a:pt x="2248" y="22"/>
                  </a:cubicBezTo>
                  <a:cubicBezTo>
                    <a:pt x="2238" y="22"/>
                    <a:pt x="2238" y="22"/>
                    <a:pt x="2238" y="22"/>
                  </a:cubicBezTo>
                  <a:cubicBezTo>
                    <a:pt x="2234" y="36"/>
                    <a:pt x="2234" y="36"/>
                    <a:pt x="2234" y="36"/>
                  </a:cubicBezTo>
                  <a:cubicBezTo>
                    <a:pt x="2240" y="51"/>
                    <a:pt x="2240" y="51"/>
                    <a:pt x="2240" y="51"/>
                  </a:cubicBezTo>
                  <a:close/>
                  <a:moveTo>
                    <a:pt x="2243" y="80"/>
                  </a:moveTo>
                  <a:lnTo>
                    <a:pt x="2243" y="80"/>
                  </a:lnTo>
                  <a:cubicBezTo>
                    <a:pt x="2246" y="85"/>
                    <a:pt x="2246" y="85"/>
                    <a:pt x="2246" y="85"/>
                  </a:cubicBezTo>
                  <a:cubicBezTo>
                    <a:pt x="2257" y="85"/>
                    <a:pt x="2257" y="85"/>
                    <a:pt x="2257" y="85"/>
                  </a:cubicBezTo>
                  <a:cubicBezTo>
                    <a:pt x="2264" y="74"/>
                    <a:pt x="2264" y="74"/>
                    <a:pt x="2264" y="74"/>
                  </a:cubicBezTo>
                  <a:cubicBezTo>
                    <a:pt x="2264" y="60"/>
                    <a:pt x="2264" y="60"/>
                    <a:pt x="2264" y="60"/>
                  </a:cubicBezTo>
                  <a:cubicBezTo>
                    <a:pt x="2255" y="60"/>
                    <a:pt x="2255" y="60"/>
                    <a:pt x="2255" y="60"/>
                  </a:cubicBezTo>
                  <a:cubicBezTo>
                    <a:pt x="2243" y="69"/>
                    <a:pt x="2243" y="69"/>
                    <a:pt x="2243" y="69"/>
                  </a:cubicBezTo>
                  <a:cubicBezTo>
                    <a:pt x="2243" y="80"/>
                    <a:pt x="2243" y="80"/>
                    <a:pt x="2243" y="80"/>
                  </a:cubicBezTo>
                  <a:close/>
                  <a:moveTo>
                    <a:pt x="2176" y="82"/>
                  </a:moveTo>
                  <a:lnTo>
                    <a:pt x="2176" y="82"/>
                  </a:lnTo>
                  <a:cubicBezTo>
                    <a:pt x="2185" y="98"/>
                    <a:pt x="2185" y="98"/>
                    <a:pt x="2185" y="98"/>
                  </a:cubicBezTo>
                  <a:cubicBezTo>
                    <a:pt x="2189" y="111"/>
                    <a:pt x="2189" y="111"/>
                    <a:pt x="2189" y="111"/>
                  </a:cubicBezTo>
                  <a:cubicBezTo>
                    <a:pt x="2200" y="109"/>
                    <a:pt x="2200" y="109"/>
                    <a:pt x="2200" y="109"/>
                  </a:cubicBezTo>
                  <a:cubicBezTo>
                    <a:pt x="2208" y="98"/>
                    <a:pt x="2208" y="98"/>
                    <a:pt x="2208" y="98"/>
                  </a:cubicBezTo>
                  <a:cubicBezTo>
                    <a:pt x="2215" y="94"/>
                    <a:pt x="2215" y="94"/>
                    <a:pt x="2215" y="94"/>
                  </a:cubicBezTo>
                  <a:cubicBezTo>
                    <a:pt x="2194" y="72"/>
                    <a:pt x="2194" y="72"/>
                    <a:pt x="2194" y="72"/>
                  </a:cubicBezTo>
                  <a:cubicBezTo>
                    <a:pt x="2193" y="60"/>
                    <a:pt x="2193" y="60"/>
                    <a:pt x="2193" y="60"/>
                  </a:cubicBezTo>
                  <a:cubicBezTo>
                    <a:pt x="2183" y="52"/>
                    <a:pt x="2183" y="52"/>
                    <a:pt x="2183" y="52"/>
                  </a:cubicBezTo>
                  <a:cubicBezTo>
                    <a:pt x="2179" y="57"/>
                    <a:pt x="2179" y="57"/>
                    <a:pt x="2179" y="57"/>
                  </a:cubicBezTo>
                  <a:cubicBezTo>
                    <a:pt x="2176" y="69"/>
                    <a:pt x="2176" y="69"/>
                    <a:pt x="2176" y="69"/>
                  </a:cubicBezTo>
                  <a:cubicBezTo>
                    <a:pt x="2171" y="72"/>
                    <a:pt x="2171" y="72"/>
                    <a:pt x="2171" y="72"/>
                  </a:cubicBezTo>
                  <a:cubicBezTo>
                    <a:pt x="2176" y="82"/>
                    <a:pt x="2176" y="82"/>
                    <a:pt x="2176" y="82"/>
                  </a:cubicBezTo>
                  <a:close/>
                  <a:moveTo>
                    <a:pt x="2133" y="98"/>
                  </a:moveTo>
                  <a:lnTo>
                    <a:pt x="2133" y="98"/>
                  </a:lnTo>
                  <a:cubicBezTo>
                    <a:pt x="2133" y="107"/>
                    <a:pt x="2133" y="107"/>
                    <a:pt x="2133" y="107"/>
                  </a:cubicBezTo>
                  <a:cubicBezTo>
                    <a:pt x="2141" y="112"/>
                    <a:pt x="2141" y="112"/>
                    <a:pt x="2141" y="112"/>
                  </a:cubicBezTo>
                  <a:cubicBezTo>
                    <a:pt x="2148" y="107"/>
                    <a:pt x="2148" y="107"/>
                    <a:pt x="2148" y="107"/>
                  </a:cubicBezTo>
                  <a:cubicBezTo>
                    <a:pt x="2148" y="101"/>
                    <a:pt x="2148" y="101"/>
                    <a:pt x="2148" y="101"/>
                  </a:cubicBezTo>
                  <a:cubicBezTo>
                    <a:pt x="2136" y="94"/>
                    <a:pt x="2136" y="94"/>
                    <a:pt x="2136" y="94"/>
                  </a:cubicBezTo>
                  <a:cubicBezTo>
                    <a:pt x="2133" y="98"/>
                    <a:pt x="2133" y="98"/>
                    <a:pt x="2133" y="98"/>
                  </a:cubicBezTo>
                  <a:close/>
                  <a:moveTo>
                    <a:pt x="1890" y="161"/>
                  </a:moveTo>
                  <a:lnTo>
                    <a:pt x="1890" y="161"/>
                  </a:lnTo>
                  <a:cubicBezTo>
                    <a:pt x="1894" y="176"/>
                    <a:pt x="1894" y="176"/>
                    <a:pt x="1894" y="176"/>
                  </a:cubicBezTo>
                  <a:cubicBezTo>
                    <a:pt x="1908" y="182"/>
                    <a:pt x="1908" y="182"/>
                    <a:pt x="1908" y="182"/>
                  </a:cubicBezTo>
                  <a:cubicBezTo>
                    <a:pt x="1927" y="202"/>
                    <a:pt x="1927" y="202"/>
                    <a:pt x="1927" y="202"/>
                  </a:cubicBezTo>
                  <a:cubicBezTo>
                    <a:pt x="1940" y="205"/>
                    <a:pt x="1940" y="205"/>
                    <a:pt x="1940" y="205"/>
                  </a:cubicBezTo>
                  <a:cubicBezTo>
                    <a:pt x="1945" y="188"/>
                    <a:pt x="1945" y="188"/>
                    <a:pt x="1945" y="188"/>
                  </a:cubicBezTo>
                  <a:cubicBezTo>
                    <a:pt x="1946" y="170"/>
                    <a:pt x="1946" y="170"/>
                    <a:pt x="1946" y="170"/>
                  </a:cubicBezTo>
                  <a:cubicBezTo>
                    <a:pt x="1951" y="167"/>
                    <a:pt x="1951" y="167"/>
                    <a:pt x="1951" y="167"/>
                  </a:cubicBezTo>
                  <a:cubicBezTo>
                    <a:pt x="1949" y="156"/>
                    <a:pt x="1949" y="156"/>
                    <a:pt x="1949" y="156"/>
                  </a:cubicBezTo>
                  <a:cubicBezTo>
                    <a:pt x="1939" y="153"/>
                    <a:pt x="1939" y="153"/>
                    <a:pt x="1939" y="153"/>
                  </a:cubicBezTo>
                  <a:cubicBezTo>
                    <a:pt x="1925" y="133"/>
                    <a:pt x="1925" y="133"/>
                    <a:pt x="1925" y="133"/>
                  </a:cubicBezTo>
                  <a:cubicBezTo>
                    <a:pt x="1916" y="132"/>
                    <a:pt x="1916" y="132"/>
                    <a:pt x="1916" y="132"/>
                  </a:cubicBezTo>
                  <a:cubicBezTo>
                    <a:pt x="1908" y="140"/>
                    <a:pt x="1908" y="140"/>
                    <a:pt x="1908" y="140"/>
                  </a:cubicBezTo>
                  <a:cubicBezTo>
                    <a:pt x="1910" y="153"/>
                    <a:pt x="1910" y="153"/>
                    <a:pt x="1910" y="153"/>
                  </a:cubicBezTo>
                  <a:cubicBezTo>
                    <a:pt x="1914" y="163"/>
                    <a:pt x="1914" y="163"/>
                    <a:pt x="1914" y="163"/>
                  </a:cubicBezTo>
                  <a:cubicBezTo>
                    <a:pt x="1907" y="170"/>
                    <a:pt x="1907" y="170"/>
                    <a:pt x="1907" y="170"/>
                  </a:cubicBezTo>
                  <a:cubicBezTo>
                    <a:pt x="1899" y="159"/>
                    <a:pt x="1899" y="159"/>
                    <a:pt x="1899" y="159"/>
                  </a:cubicBezTo>
                  <a:cubicBezTo>
                    <a:pt x="1890" y="161"/>
                    <a:pt x="1890" y="161"/>
                    <a:pt x="1890" y="161"/>
                  </a:cubicBezTo>
                  <a:close/>
                  <a:moveTo>
                    <a:pt x="1873" y="175"/>
                  </a:moveTo>
                  <a:lnTo>
                    <a:pt x="1873" y="175"/>
                  </a:lnTo>
                  <a:cubicBezTo>
                    <a:pt x="1884" y="198"/>
                    <a:pt x="1884" y="198"/>
                    <a:pt x="1884" y="198"/>
                  </a:cubicBezTo>
                  <a:cubicBezTo>
                    <a:pt x="1891" y="201"/>
                    <a:pt x="1891" y="201"/>
                    <a:pt x="1891" y="201"/>
                  </a:cubicBezTo>
                  <a:cubicBezTo>
                    <a:pt x="1891" y="181"/>
                    <a:pt x="1891" y="181"/>
                    <a:pt x="1891" y="181"/>
                  </a:cubicBezTo>
                  <a:cubicBezTo>
                    <a:pt x="1879" y="170"/>
                    <a:pt x="1879" y="170"/>
                    <a:pt x="1879" y="170"/>
                  </a:cubicBezTo>
                  <a:cubicBezTo>
                    <a:pt x="1873" y="175"/>
                    <a:pt x="1873" y="175"/>
                    <a:pt x="1873" y="175"/>
                  </a:cubicBezTo>
                  <a:close/>
                  <a:moveTo>
                    <a:pt x="1795" y="172"/>
                  </a:moveTo>
                  <a:lnTo>
                    <a:pt x="1795" y="172"/>
                  </a:lnTo>
                  <a:cubicBezTo>
                    <a:pt x="1798" y="182"/>
                    <a:pt x="1798" y="182"/>
                    <a:pt x="1798" y="182"/>
                  </a:cubicBezTo>
                  <a:cubicBezTo>
                    <a:pt x="1816" y="185"/>
                    <a:pt x="1816" y="185"/>
                    <a:pt x="1816" y="185"/>
                  </a:cubicBezTo>
                  <a:cubicBezTo>
                    <a:pt x="1824" y="192"/>
                    <a:pt x="1824" y="192"/>
                    <a:pt x="1824" y="192"/>
                  </a:cubicBezTo>
                  <a:cubicBezTo>
                    <a:pt x="1836" y="193"/>
                    <a:pt x="1836" y="193"/>
                    <a:pt x="1836" y="193"/>
                  </a:cubicBezTo>
                  <a:cubicBezTo>
                    <a:pt x="1836" y="184"/>
                    <a:pt x="1836" y="184"/>
                    <a:pt x="1836" y="184"/>
                  </a:cubicBezTo>
                  <a:cubicBezTo>
                    <a:pt x="1827" y="176"/>
                    <a:pt x="1827" y="176"/>
                    <a:pt x="1827" y="176"/>
                  </a:cubicBezTo>
                  <a:cubicBezTo>
                    <a:pt x="1818" y="173"/>
                    <a:pt x="1818" y="173"/>
                    <a:pt x="1818" y="173"/>
                  </a:cubicBezTo>
                  <a:cubicBezTo>
                    <a:pt x="1816" y="159"/>
                    <a:pt x="1816" y="159"/>
                    <a:pt x="1816" y="159"/>
                  </a:cubicBezTo>
                  <a:cubicBezTo>
                    <a:pt x="1807" y="153"/>
                    <a:pt x="1807" y="153"/>
                    <a:pt x="1807" y="153"/>
                  </a:cubicBezTo>
                  <a:cubicBezTo>
                    <a:pt x="1795" y="164"/>
                    <a:pt x="1795" y="164"/>
                    <a:pt x="1795" y="164"/>
                  </a:cubicBezTo>
                  <a:cubicBezTo>
                    <a:pt x="1795" y="172"/>
                    <a:pt x="1795" y="172"/>
                    <a:pt x="1795" y="172"/>
                  </a:cubicBezTo>
                  <a:close/>
                  <a:moveTo>
                    <a:pt x="1746" y="323"/>
                  </a:moveTo>
                  <a:lnTo>
                    <a:pt x="1746" y="323"/>
                  </a:lnTo>
                  <a:cubicBezTo>
                    <a:pt x="1754" y="326"/>
                    <a:pt x="1754" y="326"/>
                    <a:pt x="1754" y="326"/>
                  </a:cubicBezTo>
                  <a:cubicBezTo>
                    <a:pt x="1765" y="323"/>
                    <a:pt x="1765" y="323"/>
                    <a:pt x="1765" y="323"/>
                  </a:cubicBezTo>
                  <a:cubicBezTo>
                    <a:pt x="1768" y="311"/>
                    <a:pt x="1768" y="311"/>
                    <a:pt x="1768" y="311"/>
                  </a:cubicBezTo>
                  <a:cubicBezTo>
                    <a:pt x="1758" y="297"/>
                    <a:pt x="1758" y="297"/>
                    <a:pt x="1758" y="297"/>
                  </a:cubicBezTo>
                  <a:cubicBezTo>
                    <a:pt x="1752" y="277"/>
                    <a:pt x="1752" y="277"/>
                    <a:pt x="1752" y="277"/>
                  </a:cubicBezTo>
                  <a:cubicBezTo>
                    <a:pt x="1742" y="266"/>
                    <a:pt x="1742" y="266"/>
                    <a:pt x="1742" y="266"/>
                  </a:cubicBezTo>
                  <a:cubicBezTo>
                    <a:pt x="1732" y="268"/>
                    <a:pt x="1732" y="268"/>
                    <a:pt x="1732" y="268"/>
                  </a:cubicBezTo>
                  <a:cubicBezTo>
                    <a:pt x="1731" y="282"/>
                    <a:pt x="1731" y="282"/>
                    <a:pt x="1731" y="282"/>
                  </a:cubicBezTo>
                  <a:cubicBezTo>
                    <a:pt x="1739" y="294"/>
                    <a:pt x="1739" y="294"/>
                    <a:pt x="1739" y="294"/>
                  </a:cubicBezTo>
                  <a:cubicBezTo>
                    <a:pt x="1739" y="314"/>
                    <a:pt x="1739" y="314"/>
                    <a:pt x="1739" y="314"/>
                  </a:cubicBezTo>
                  <a:cubicBezTo>
                    <a:pt x="1746" y="323"/>
                    <a:pt x="1746" y="323"/>
                    <a:pt x="1746" y="323"/>
                  </a:cubicBezTo>
                  <a:close/>
                  <a:moveTo>
                    <a:pt x="1769" y="477"/>
                  </a:moveTo>
                  <a:lnTo>
                    <a:pt x="1769" y="477"/>
                  </a:lnTo>
                  <a:cubicBezTo>
                    <a:pt x="1791" y="476"/>
                    <a:pt x="1791" y="476"/>
                    <a:pt x="1791" y="476"/>
                  </a:cubicBezTo>
                  <a:cubicBezTo>
                    <a:pt x="1797" y="468"/>
                    <a:pt x="1797" y="468"/>
                    <a:pt x="1797" y="468"/>
                  </a:cubicBezTo>
                  <a:cubicBezTo>
                    <a:pt x="1794" y="454"/>
                    <a:pt x="1794" y="454"/>
                    <a:pt x="1794" y="454"/>
                  </a:cubicBezTo>
                  <a:cubicBezTo>
                    <a:pt x="1783" y="447"/>
                    <a:pt x="1783" y="447"/>
                    <a:pt x="1783" y="447"/>
                  </a:cubicBezTo>
                  <a:cubicBezTo>
                    <a:pt x="1783" y="435"/>
                    <a:pt x="1783" y="435"/>
                    <a:pt x="1783" y="435"/>
                  </a:cubicBezTo>
                  <a:cubicBezTo>
                    <a:pt x="1775" y="430"/>
                    <a:pt x="1775" y="430"/>
                    <a:pt x="1775" y="430"/>
                  </a:cubicBezTo>
                  <a:cubicBezTo>
                    <a:pt x="1760" y="433"/>
                    <a:pt x="1760" y="433"/>
                    <a:pt x="1760" y="433"/>
                  </a:cubicBezTo>
                  <a:cubicBezTo>
                    <a:pt x="1752" y="448"/>
                    <a:pt x="1752" y="448"/>
                    <a:pt x="1752" y="448"/>
                  </a:cubicBezTo>
                  <a:cubicBezTo>
                    <a:pt x="1754" y="459"/>
                    <a:pt x="1754" y="459"/>
                    <a:pt x="1754" y="459"/>
                  </a:cubicBezTo>
                  <a:cubicBezTo>
                    <a:pt x="1763" y="476"/>
                    <a:pt x="1763" y="476"/>
                    <a:pt x="1763" y="476"/>
                  </a:cubicBezTo>
                  <a:cubicBezTo>
                    <a:pt x="1769" y="477"/>
                    <a:pt x="1769" y="477"/>
                    <a:pt x="1769" y="477"/>
                  </a:cubicBezTo>
                  <a:close/>
                  <a:moveTo>
                    <a:pt x="1769" y="496"/>
                  </a:moveTo>
                  <a:lnTo>
                    <a:pt x="1769" y="496"/>
                  </a:lnTo>
                  <a:cubicBezTo>
                    <a:pt x="1766" y="511"/>
                    <a:pt x="1766" y="511"/>
                    <a:pt x="1766" y="511"/>
                  </a:cubicBezTo>
                  <a:cubicBezTo>
                    <a:pt x="1771" y="522"/>
                    <a:pt x="1771" y="522"/>
                    <a:pt x="1771" y="522"/>
                  </a:cubicBezTo>
                  <a:cubicBezTo>
                    <a:pt x="1768" y="537"/>
                    <a:pt x="1768" y="537"/>
                    <a:pt x="1768" y="537"/>
                  </a:cubicBezTo>
                  <a:cubicBezTo>
                    <a:pt x="1792" y="555"/>
                    <a:pt x="1792" y="555"/>
                    <a:pt x="1792" y="555"/>
                  </a:cubicBezTo>
                  <a:cubicBezTo>
                    <a:pt x="1801" y="546"/>
                    <a:pt x="1801" y="546"/>
                    <a:pt x="1801" y="546"/>
                  </a:cubicBezTo>
                  <a:cubicBezTo>
                    <a:pt x="1800" y="510"/>
                    <a:pt x="1800" y="510"/>
                    <a:pt x="1800" y="510"/>
                  </a:cubicBezTo>
                  <a:cubicBezTo>
                    <a:pt x="1789" y="496"/>
                    <a:pt x="1789" y="496"/>
                    <a:pt x="1789" y="496"/>
                  </a:cubicBezTo>
                  <a:cubicBezTo>
                    <a:pt x="1778" y="493"/>
                    <a:pt x="1778" y="493"/>
                    <a:pt x="1778" y="493"/>
                  </a:cubicBezTo>
                  <a:cubicBezTo>
                    <a:pt x="1769" y="496"/>
                    <a:pt x="1769" y="496"/>
                    <a:pt x="1769" y="496"/>
                  </a:cubicBezTo>
                  <a:close/>
                  <a:moveTo>
                    <a:pt x="1543" y="341"/>
                  </a:moveTo>
                  <a:lnTo>
                    <a:pt x="1543" y="341"/>
                  </a:lnTo>
                  <a:cubicBezTo>
                    <a:pt x="1547" y="335"/>
                    <a:pt x="1547" y="335"/>
                    <a:pt x="1547" y="335"/>
                  </a:cubicBezTo>
                  <a:cubicBezTo>
                    <a:pt x="1543" y="331"/>
                    <a:pt x="1543" y="331"/>
                    <a:pt x="1543" y="331"/>
                  </a:cubicBezTo>
                  <a:cubicBezTo>
                    <a:pt x="1543" y="318"/>
                    <a:pt x="1543" y="318"/>
                    <a:pt x="1543" y="318"/>
                  </a:cubicBezTo>
                  <a:cubicBezTo>
                    <a:pt x="1540" y="311"/>
                    <a:pt x="1540" y="311"/>
                    <a:pt x="1540" y="311"/>
                  </a:cubicBezTo>
                  <a:cubicBezTo>
                    <a:pt x="1532" y="315"/>
                    <a:pt x="1532" y="315"/>
                    <a:pt x="1532" y="315"/>
                  </a:cubicBezTo>
                  <a:cubicBezTo>
                    <a:pt x="1532" y="328"/>
                    <a:pt x="1532" y="328"/>
                    <a:pt x="1532" y="328"/>
                  </a:cubicBezTo>
                  <a:cubicBezTo>
                    <a:pt x="1543" y="341"/>
                    <a:pt x="1543" y="341"/>
                    <a:pt x="1543" y="341"/>
                  </a:cubicBezTo>
                  <a:close/>
                  <a:moveTo>
                    <a:pt x="1509" y="442"/>
                  </a:moveTo>
                  <a:lnTo>
                    <a:pt x="1509" y="442"/>
                  </a:lnTo>
                  <a:cubicBezTo>
                    <a:pt x="1517" y="448"/>
                    <a:pt x="1517" y="448"/>
                    <a:pt x="1517" y="448"/>
                  </a:cubicBezTo>
                  <a:cubicBezTo>
                    <a:pt x="1523" y="432"/>
                    <a:pt x="1523" y="432"/>
                    <a:pt x="1523" y="432"/>
                  </a:cubicBezTo>
                  <a:cubicBezTo>
                    <a:pt x="1521" y="412"/>
                    <a:pt x="1521" y="412"/>
                    <a:pt x="1521" y="412"/>
                  </a:cubicBezTo>
                  <a:cubicBezTo>
                    <a:pt x="1503" y="392"/>
                    <a:pt x="1503" y="392"/>
                    <a:pt x="1503" y="392"/>
                  </a:cubicBezTo>
                  <a:cubicBezTo>
                    <a:pt x="1502" y="366"/>
                    <a:pt x="1502" y="366"/>
                    <a:pt x="1502" y="366"/>
                  </a:cubicBezTo>
                  <a:cubicBezTo>
                    <a:pt x="1509" y="343"/>
                    <a:pt x="1509" y="343"/>
                    <a:pt x="1509" y="343"/>
                  </a:cubicBezTo>
                  <a:cubicBezTo>
                    <a:pt x="1511" y="318"/>
                    <a:pt x="1511" y="318"/>
                    <a:pt x="1511" y="318"/>
                  </a:cubicBezTo>
                  <a:cubicBezTo>
                    <a:pt x="1503" y="302"/>
                    <a:pt x="1503" y="302"/>
                    <a:pt x="1503" y="302"/>
                  </a:cubicBezTo>
                  <a:cubicBezTo>
                    <a:pt x="1503" y="277"/>
                    <a:pt x="1503" y="277"/>
                    <a:pt x="1503" y="277"/>
                  </a:cubicBezTo>
                  <a:cubicBezTo>
                    <a:pt x="1499" y="265"/>
                    <a:pt x="1499" y="265"/>
                    <a:pt x="1499" y="265"/>
                  </a:cubicBezTo>
                  <a:cubicBezTo>
                    <a:pt x="1482" y="282"/>
                    <a:pt x="1482" y="282"/>
                    <a:pt x="1482" y="282"/>
                  </a:cubicBezTo>
                  <a:cubicBezTo>
                    <a:pt x="1482" y="321"/>
                    <a:pt x="1482" y="321"/>
                    <a:pt x="1482" y="321"/>
                  </a:cubicBezTo>
                  <a:cubicBezTo>
                    <a:pt x="1474" y="337"/>
                    <a:pt x="1474" y="337"/>
                    <a:pt x="1474" y="337"/>
                  </a:cubicBezTo>
                  <a:cubicBezTo>
                    <a:pt x="1474" y="357"/>
                    <a:pt x="1474" y="357"/>
                    <a:pt x="1474" y="357"/>
                  </a:cubicBezTo>
                  <a:cubicBezTo>
                    <a:pt x="1491" y="392"/>
                    <a:pt x="1491" y="392"/>
                    <a:pt x="1491" y="392"/>
                  </a:cubicBezTo>
                  <a:cubicBezTo>
                    <a:pt x="1495" y="416"/>
                    <a:pt x="1495" y="416"/>
                    <a:pt x="1495" y="416"/>
                  </a:cubicBezTo>
                  <a:cubicBezTo>
                    <a:pt x="1509" y="442"/>
                    <a:pt x="1509" y="442"/>
                    <a:pt x="1509" y="442"/>
                  </a:cubicBezTo>
                  <a:close/>
                  <a:moveTo>
                    <a:pt x="632" y="575"/>
                  </a:moveTo>
                  <a:lnTo>
                    <a:pt x="632" y="575"/>
                  </a:lnTo>
                  <a:cubicBezTo>
                    <a:pt x="641" y="583"/>
                    <a:pt x="641" y="583"/>
                    <a:pt x="641" y="583"/>
                  </a:cubicBezTo>
                  <a:cubicBezTo>
                    <a:pt x="642" y="595"/>
                    <a:pt x="642" y="595"/>
                    <a:pt x="642" y="595"/>
                  </a:cubicBezTo>
                  <a:cubicBezTo>
                    <a:pt x="656" y="601"/>
                    <a:pt x="656" y="601"/>
                    <a:pt x="656" y="601"/>
                  </a:cubicBezTo>
                  <a:cubicBezTo>
                    <a:pt x="658" y="584"/>
                    <a:pt x="658" y="584"/>
                    <a:pt x="658" y="584"/>
                  </a:cubicBezTo>
                  <a:cubicBezTo>
                    <a:pt x="647" y="572"/>
                    <a:pt x="647" y="572"/>
                    <a:pt x="647" y="572"/>
                  </a:cubicBezTo>
                  <a:cubicBezTo>
                    <a:pt x="632" y="575"/>
                    <a:pt x="632" y="575"/>
                    <a:pt x="632" y="575"/>
                  </a:cubicBezTo>
                  <a:close/>
                  <a:moveTo>
                    <a:pt x="78" y="1281"/>
                  </a:moveTo>
                  <a:lnTo>
                    <a:pt x="78" y="1281"/>
                  </a:lnTo>
                  <a:cubicBezTo>
                    <a:pt x="89" y="1295"/>
                    <a:pt x="89" y="1295"/>
                    <a:pt x="89" y="1295"/>
                  </a:cubicBezTo>
                  <a:cubicBezTo>
                    <a:pt x="111" y="1298"/>
                    <a:pt x="111" y="1298"/>
                    <a:pt x="111" y="1298"/>
                  </a:cubicBezTo>
                  <a:cubicBezTo>
                    <a:pt x="124" y="1304"/>
                    <a:pt x="124" y="1304"/>
                    <a:pt x="124" y="1304"/>
                  </a:cubicBezTo>
                  <a:cubicBezTo>
                    <a:pt x="137" y="1304"/>
                    <a:pt x="137" y="1304"/>
                    <a:pt x="137" y="1304"/>
                  </a:cubicBezTo>
                  <a:cubicBezTo>
                    <a:pt x="129" y="1291"/>
                    <a:pt x="129" y="1291"/>
                    <a:pt x="129" y="1291"/>
                  </a:cubicBezTo>
                  <a:cubicBezTo>
                    <a:pt x="118" y="1291"/>
                    <a:pt x="118" y="1291"/>
                    <a:pt x="118" y="1291"/>
                  </a:cubicBezTo>
                  <a:cubicBezTo>
                    <a:pt x="106" y="1275"/>
                    <a:pt x="106" y="1275"/>
                    <a:pt x="106" y="1275"/>
                  </a:cubicBezTo>
                  <a:cubicBezTo>
                    <a:pt x="91" y="1278"/>
                    <a:pt x="91" y="1278"/>
                    <a:pt x="91" y="1278"/>
                  </a:cubicBezTo>
                  <a:cubicBezTo>
                    <a:pt x="81" y="1275"/>
                    <a:pt x="81" y="1275"/>
                    <a:pt x="81" y="1275"/>
                  </a:cubicBezTo>
                  <a:cubicBezTo>
                    <a:pt x="78" y="1281"/>
                    <a:pt x="78" y="1281"/>
                    <a:pt x="78" y="1281"/>
                  </a:cubicBezTo>
                  <a:close/>
                  <a:moveTo>
                    <a:pt x="0" y="1285"/>
                  </a:moveTo>
                  <a:lnTo>
                    <a:pt x="0" y="1285"/>
                  </a:lnTo>
                  <a:cubicBezTo>
                    <a:pt x="16" y="1303"/>
                    <a:pt x="16" y="1303"/>
                    <a:pt x="16" y="1303"/>
                  </a:cubicBezTo>
                  <a:cubicBezTo>
                    <a:pt x="34" y="1303"/>
                    <a:pt x="34" y="1303"/>
                    <a:pt x="34" y="1303"/>
                  </a:cubicBezTo>
                  <a:cubicBezTo>
                    <a:pt x="49" y="1312"/>
                    <a:pt x="49" y="1312"/>
                    <a:pt x="49" y="1312"/>
                  </a:cubicBezTo>
                  <a:cubicBezTo>
                    <a:pt x="68" y="1301"/>
                    <a:pt x="68" y="1301"/>
                    <a:pt x="68" y="1301"/>
                  </a:cubicBezTo>
                  <a:cubicBezTo>
                    <a:pt x="48" y="1285"/>
                    <a:pt x="48" y="1285"/>
                    <a:pt x="48" y="1285"/>
                  </a:cubicBezTo>
                  <a:cubicBezTo>
                    <a:pt x="25" y="1275"/>
                    <a:pt x="25" y="1275"/>
                    <a:pt x="25" y="1275"/>
                  </a:cubicBezTo>
                  <a:cubicBezTo>
                    <a:pt x="7" y="1277"/>
                    <a:pt x="7" y="1277"/>
                    <a:pt x="7" y="1277"/>
                  </a:cubicBezTo>
                  <a:cubicBezTo>
                    <a:pt x="0" y="1285"/>
                    <a:pt x="0" y="1285"/>
                    <a:pt x="0" y="1285"/>
                  </a:cubicBezTo>
                  <a:close/>
                  <a:moveTo>
                    <a:pt x="623" y="1959"/>
                  </a:moveTo>
                  <a:lnTo>
                    <a:pt x="623" y="1959"/>
                  </a:lnTo>
                  <a:cubicBezTo>
                    <a:pt x="620" y="1968"/>
                    <a:pt x="620" y="1968"/>
                    <a:pt x="620" y="1968"/>
                  </a:cubicBezTo>
                  <a:cubicBezTo>
                    <a:pt x="626" y="1972"/>
                    <a:pt x="626" y="1972"/>
                    <a:pt x="626" y="1972"/>
                  </a:cubicBezTo>
                  <a:cubicBezTo>
                    <a:pt x="633" y="1962"/>
                    <a:pt x="633" y="1962"/>
                    <a:pt x="633" y="1962"/>
                  </a:cubicBezTo>
                  <a:cubicBezTo>
                    <a:pt x="627" y="1956"/>
                    <a:pt x="627" y="1956"/>
                    <a:pt x="627" y="1956"/>
                  </a:cubicBezTo>
                  <a:cubicBezTo>
                    <a:pt x="623" y="1959"/>
                    <a:pt x="623" y="1959"/>
                    <a:pt x="623" y="1959"/>
                  </a:cubicBezTo>
                  <a:close/>
                  <a:moveTo>
                    <a:pt x="624" y="2029"/>
                  </a:moveTo>
                  <a:lnTo>
                    <a:pt x="624" y="2029"/>
                  </a:lnTo>
                  <a:cubicBezTo>
                    <a:pt x="635" y="2030"/>
                    <a:pt x="635" y="2030"/>
                    <a:pt x="635" y="2030"/>
                  </a:cubicBezTo>
                  <a:cubicBezTo>
                    <a:pt x="644" y="2035"/>
                    <a:pt x="644" y="2035"/>
                    <a:pt x="644" y="2035"/>
                  </a:cubicBezTo>
                  <a:cubicBezTo>
                    <a:pt x="670" y="2034"/>
                    <a:pt x="670" y="2034"/>
                    <a:pt x="670" y="2034"/>
                  </a:cubicBezTo>
                  <a:cubicBezTo>
                    <a:pt x="682" y="2040"/>
                    <a:pt x="682" y="2040"/>
                    <a:pt x="682" y="2040"/>
                  </a:cubicBezTo>
                  <a:cubicBezTo>
                    <a:pt x="687" y="2046"/>
                    <a:pt x="687" y="2046"/>
                    <a:pt x="687" y="2046"/>
                  </a:cubicBezTo>
                  <a:cubicBezTo>
                    <a:pt x="690" y="2035"/>
                    <a:pt x="690" y="2035"/>
                    <a:pt x="690" y="2035"/>
                  </a:cubicBezTo>
                  <a:cubicBezTo>
                    <a:pt x="679" y="2023"/>
                    <a:pt x="679" y="2023"/>
                    <a:pt x="679" y="2023"/>
                  </a:cubicBezTo>
                  <a:cubicBezTo>
                    <a:pt x="659" y="2020"/>
                    <a:pt x="659" y="2020"/>
                    <a:pt x="659" y="2020"/>
                  </a:cubicBezTo>
                  <a:cubicBezTo>
                    <a:pt x="653" y="2024"/>
                    <a:pt x="653" y="2024"/>
                    <a:pt x="653" y="2024"/>
                  </a:cubicBezTo>
                  <a:cubicBezTo>
                    <a:pt x="638" y="2014"/>
                    <a:pt x="638" y="2014"/>
                    <a:pt x="638" y="2014"/>
                  </a:cubicBezTo>
                  <a:cubicBezTo>
                    <a:pt x="627" y="2015"/>
                    <a:pt x="627" y="2015"/>
                    <a:pt x="627" y="2015"/>
                  </a:cubicBezTo>
                  <a:cubicBezTo>
                    <a:pt x="621" y="2021"/>
                    <a:pt x="621" y="2021"/>
                    <a:pt x="621" y="2021"/>
                  </a:cubicBezTo>
                  <a:cubicBezTo>
                    <a:pt x="624" y="2029"/>
                    <a:pt x="624" y="2029"/>
                    <a:pt x="624" y="2029"/>
                  </a:cubicBezTo>
                  <a:close/>
                  <a:moveTo>
                    <a:pt x="644" y="2052"/>
                  </a:moveTo>
                  <a:lnTo>
                    <a:pt x="644" y="2052"/>
                  </a:lnTo>
                  <a:cubicBezTo>
                    <a:pt x="649" y="2056"/>
                    <a:pt x="649" y="2056"/>
                    <a:pt x="649" y="2056"/>
                  </a:cubicBezTo>
                  <a:cubicBezTo>
                    <a:pt x="655" y="2056"/>
                    <a:pt x="655" y="2056"/>
                    <a:pt x="655" y="2056"/>
                  </a:cubicBezTo>
                  <a:cubicBezTo>
                    <a:pt x="652" y="2050"/>
                    <a:pt x="652" y="2050"/>
                    <a:pt x="652" y="2050"/>
                  </a:cubicBezTo>
                  <a:cubicBezTo>
                    <a:pt x="644" y="2052"/>
                    <a:pt x="644" y="2052"/>
                    <a:pt x="644" y="2052"/>
                  </a:cubicBezTo>
                  <a:close/>
                  <a:moveTo>
                    <a:pt x="649" y="2156"/>
                  </a:moveTo>
                  <a:lnTo>
                    <a:pt x="649" y="2156"/>
                  </a:lnTo>
                  <a:cubicBezTo>
                    <a:pt x="653" y="2165"/>
                    <a:pt x="653" y="2165"/>
                    <a:pt x="653" y="2165"/>
                  </a:cubicBezTo>
                  <a:cubicBezTo>
                    <a:pt x="665" y="2165"/>
                    <a:pt x="665" y="2165"/>
                    <a:pt x="665" y="2165"/>
                  </a:cubicBezTo>
                  <a:cubicBezTo>
                    <a:pt x="672" y="2174"/>
                    <a:pt x="672" y="2174"/>
                    <a:pt x="672" y="2174"/>
                  </a:cubicBezTo>
                  <a:cubicBezTo>
                    <a:pt x="681" y="2168"/>
                    <a:pt x="681" y="2168"/>
                    <a:pt x="681" y="2168"/>
                  </a:cubicBezTo>
                  <a:cubicBezTo>
                    <a:pt x="676" y="2159"/>
                    <a:pt x="676" y="2159"/>
                    <a:pt x="676" y="2159"/>
                  </a:cubicBezTo>
                  <a:cubicBezTo>
                    <a:pt x="661" y="2150"/>
                    <a:pt x="661" y="2150"/>
                    <a:pt x="661" y="2150"/>
                  </a:cubicBezTo>
                  <a:cubicBezTo>
                    <a:pt x="652" y="2151"/>
                    <a:pt x="652" y="2151"/>
                    <a:pt x="652" y="2151"/>
                  </a:cubicBezTo>
                  <a:cubicBezTo>
                    <a:pt x="649" y="2156"/>
                    <a:pt x="649" y="2156"/>
                    <a:pt x="649" y="2156"/>
                  </a:cubicBezTo>
                  <a:close/>
                  <a:moveTo>
                    <a:pt x="633" y="2196"/>
                  </a:moveTo>
                  <a:lnTo>
                    <a:pt x="633" y="2196"/>
                  </a:lnTo>
                  <a:cubicBezTo>
                    <a:pt x="636" y="2202"/>
                    <a:pt x="636" y="2202"/>
                    <a:pt x="636" y="2202"/>
                  </a:cubicBezTo>
                  <a:cubicBezTo>
                    <a:pt x="649" y="2205"/>
                    <a:pt x="649" y="2205"/>
                    <a:pt x="649" y="2205"/>
                  </a:cubicBezTo>
                  <a:cubicBezTo>
                    <a:pt x="659" y="2196"/>
                    <a:pt x="659" y="2196"/>
                    <a:pt x="659" y="2196"/>
                  </a:cubicBezTo>
                  <a:cubicBezTo>
                    <a:pt x="642" y="2194"/>
                    <a:pt x="642" y="2194"/>
                    <a:pt x="642" y="2194"/>
                  </a:cubicBezTo>
                  <a:cubicBezTo>
                    <a:pt x="636" y="2189"/>
                    <a:pt x="636" y="2189"/>
                    <a:pt x="636" y="2189"/>
                  </a:cubicBezTo>
                  <a:cubicBezTo>
                    <a:pt x="633" y="2196"/>
                    <a:pt x="633" y="2196"/>
                    <a:pt x="633" y="2196"/>
                  </a:cubicBezTo>
                  <a:close/>
                  <a:moveTo>
                    <a:pt x="655" y="2260"/>
                  </a:moveTo>
                  <a:lnTo>
                    <a:pt x="655" y="2260"/>
                  </a:lnTo>
                  <a:cubicBezTo>
                    <a:pt x="661" y="2261"/>
                    <a:pt x="661" y="2261"/>
                    <a:pt x="661" y="2261"/>
                  </a:cubicBezTo>
                  <a:cubicBezTo>
                    <a:pt x="665" y="2255"/>
                    <a:pt x="665" y="2255"/>
                    <a:pt x="665" y="2255"/>
                  </a:cubicBezTo>
                  <a:cubicBezTo>
                    <a:pt x="659" y="2246"/>
                    <a:pt x="659" y="2246"/>
                    <a:pt x="659" y="2246"/>
                  </a:cubicBezTo>
                  <a:cubicBezTo>
                    <a:pt x="656" y="2235"/>
                    <a:pt x="656" y="2235"/>
                    <a:pt x="656" y="2235"/>
                  </a:cubicBezTo>
                  <a:cubicBezTo>
                    <a:pt x="655" y="2243"/>
                    <a:pt x="655" y="2243"/>
                    <a:pt x="655" y="2243"/>
                  </a:cubicBezTo>
                  <a:cubicBezTo>
                    <a:pt x="655" y="2260"/>
                    <a:pt x="655" y="2260"/>
                    <a:pt x="655" y="2260"/>
                  </a:cubicBezTo>
                  <a:close/>
                  <a:moveTo>
                    <a:pt x="676" y="2277"/>
                  </a:moveTo>
                  <a:lnTo>
                    <a:pt x="676" y="2277"/>
                  </a:lnTo>
                  <a:cubicBezTo>
                    <a:pt x="679" y="2281"/>
                    <a:pt x="679" y="2281"/>
                    <a:pt x="679" y="2281"/>
                  </a:cubicBezTo>
                  <a:cubicBezTo>
                    <a:pt x="682" y="2281"/>
                    <a:pt x="682" y="2281"/>
                    <a:pt x="682" y="2281"/>
                  </a:cubicBezTo>
                  <a:cubicBezTo>
                    <a:pt x="681" y="2278"/>
                    <a:pt x="681" y="2278"/>
                    <a:pt x="681" y="2278"/>
                  </a:cubicBezTo>
                  <a:cubicBezTo>
                    <a:pt x="676" y="2277"/>
                    <a:pt x="676" y="2277"/>
                    <a:pt x="676" y="2277"/>
                  </a:cubicBezTo>
                  <a:close/>
                  <a:moveTo>
                    <a:pt x="629" y="2287"/>
                  </a:moveTo>
                  <a:lnTo>
                    <a:pt x="629" y="2287"/>
                  </a:lnTo>
                  <a:cubicBezTo>
                    <a:pt x="635" y="2281"/>
                    <a:pt x="635" y="2281"/>
                    <a:pt x="635" y="2281"/>
                  </a:cubicBezTo>
                  <a:cubicBezTo>
                    <a:pt x="632" y="2275"/>
                    <a:pt x="632" y="2275"/>
                    <a:pt x="632" y="2275"/>
                  </a:cubicBezTo>
                  <a:cubicBezTo>
                    <a:pt x="627" y="2283"/>
                    <a:pt x="627" y="2283"/>
                    <a:pt x="627" y="2283"/>
                  </a:cubicBezTo>
                  <a:cubicBezTo>
                    <a:pt x="629" y="2287"/>
                    <a:pt x="629" y="2287"/>
                    <a:pt x="629" y="2287"/>
                  </a:cubicBezTo>
                  <a:close/>
                  <a:moveTo>
                    <a:pt x="650" y="2283"/>
                  </a:moveTo>
                  <a:lnTo>
                    <a:pt x="650" y="2283"/>
                  </a:lnTo>
                  <a:cubicBezTo>
                    <a:pt x="655" y="2286"/>
                    <a:pt x="655" y="2286"/>
                    <a:pt x="655" y="2286"/>
                  </a:cubicBezTo>
                  <a:cubicBezTo>
                    <a:pt x="659" y="2281"/>
                    <a:pt x="659" y="2281"/>
                    <a:pt x="659" y="2281"/>
                  </a:cubicBezTo>
                  <a:cubicBezTo>
                    <a:pt x="653" y="2278"/>
                    <a:pt x="653" y="2278"/>
                    <a:pt x="653" y="2278"/>
                  </a:cubicBezTo>
                  <a:cubicBezTo>
                    <a:pt x="650" y="2283"/>
                    <a:pt x="650" y="2283"/>
                    <a:pt x="650" y="2283"/>
                  </a:cubicBezTo>
                  <a:close/>
                  <a:moveTo>
                    <a:pt x="644" y="2304"/>
                  </a:moveTo>
                  <a:lnTo>
                    <a:pt x="644" y="2304"/>
                  </a:lnTo>
                  <a:cubicBezTo>
                    <a:pt x="652" y="2301"/>
                    <a:pt x="652" y="2301"/>
                    <a:pt x="652" y="2301"/>
                  </a:cubicBezTo>
                  <a:cubicBezTo>
                    <a:pt x="653" y="2295"/>
                    <a:pt x="653" y="2295"/>
                    <a:pt x="653" y="2295"/>
                  </a:cubicBezTo>
                  <a:cubicBezTo>
                    <a:pt x="646" y="2296"/>
                    <a:pt x="646" y="2296"/>
                    <a:pt x="646" y="2296"/>
                  </a:cubicBezTo>
                  <a:cubicBezTo>
                    <a:pt x="644" y="2304"/>
                    <a:pt x="644" y="2304"/>
                    <a:pt x="644" y="2304"/>
                  </a:cubicBezTo>
                  <a:close/>
                  <a:moveTo>
                    <a:pt x="655" y="2332"/>
                  </a:moveTo>
                  <a:lnTo>
                    <a:pt x="655" y="2332"/>
                  </a:lnTo>
                  <a:cubicBezTo>
                    <a:pt x="658" y="2327"/>
                    <a:pt x="658" y="2327"/>
                    <a:pt x="658" y="2327"/>
                  </a:cubicBezTo>
                  <a:cubicBezTo>
                    <a:pt x="650" y="2327"/>
                    <a:pt x="650" y="2327"/>
                    <a:pt x="650" y="2327"/>
                  </a:cubicBezTo>
                  <a:cubicBezTo>
                    <a:pt x="639" y="2326"/>
                    <a:pt x="639" y="2326"/>
                    <a:pt x="639" y="2326"/>
                  </a:cubicBezTo>
                  <a:cubicBezTo>
                    <a:pt x="642" y="2332"/>
                    <a:pt x="642" y="2332"/>
                    <a:pt x="642" y="2332"/>
                  </a:cubicBezTo>
                  <a:cubicBezTo>
                    <a:pt x="655" y="2332"/>
                    <a:pt x="655" y="2332"/>
                    <a:pt x="655" y="2332"/>
                  </a:cubicBezTo>
                  <a:close/>
                  <a:moveTo>
                    <a:pt x="667" y="2344"/>
                  </a:moveTo>
                  <a:lnTo>
                    <a:pt x="667" y="2344"/>
                  </a:lnTo>
                  <a:cubicBezTo>
                    <a:pt x="675" y="2344"/>
                    <a:pt x="675" y="2344"/>
                    <a:pt x="675" y="2344"/>
                  </a:cubicBezTo>
                  <a:cubicBezTo>
                    <a:pt x="679" y="2336"/>
                    <a:pt x="679" y="2336"/>
                    <a:pt x="679" y="2336"/>
                  </a:cubicBezTo>
                  <a:cubicBezTo>
                    <a:pt x="670" y="2332"/>
                    <a:pt x="670" y="2332"/>
                    <a:pt x="670" y="2332"/>
                  </a:cubicBezTo>
                  <a:cubicBezTo>
                    <a:pt x="661" y="2341"/>
                    <a:pt x="661" y="2341"/>
                    <a:pt x="661" y="2341"/>
                  </a:cubicBezTo>
                  <a:cubicBezTo>
                    <a:pt x="661" y="2341"/>
                    <a:pt x="667" y="2345"/>
                    <a:pt x="667" y="2344"/>
                  </a:cubicBezTo>
                  <a:close/>
                  <a:moveTo>
                    <a:pt x="617" y="2385"/>
                  </a:moveTo>
                  <a:lnTo>
                    <a:pt x="617" y="2385"/>
                  </a:lnTo>
                  <a:cubicBezTo>
                    <a:pt x="629" y="2381"/>
                    <a:pt x="629" y="2381"/>
                    <a:pt x="629" y="2381"/>
                  </a:cubicBezTo>
                  <a:cubicBezTo>
                    <a:pt x="635" y="2379"/>
                    <a:pt x="635" y="2379"/>
                    <a:pt x="635" y="2379"/>
                  </a:cubicBezTo>
                  <a:cubicBezTo>
                    <a:pt x="633" y="2373"/>
                    <a:pt x="633" y="2373"/>
                    <a:pt x="633" y="2373"/>
                  </a:cubicBezTo>
                  <a:cubicBezTo>
                    <a:pt x="617" y="2373"/>
                    <a:pt x="617" y="2373"/>
                    <a:pt x="617" y="2373"/>
                  </a:cubicBezTo>
                  <a:cubicBezTo>
                    <a:pt x="610" y="2381"/>
                    <a:pt x="610" y="2381"/>
                    <a:pt x="610" y="2381"/>
                  </a:cubicBezTo>
                  <a:cubicBezTo>
                    <a:pt x="617" y="2385"/>
                    <a:pt x="617" y="2385"/>
                    <a:pt x="617" y="2385"/>
                  </a:cubicBezTo>
                  <a:close/>
                  <a:moveTo>
                    <a:pt x="642" y="2413"/>
                  </a:moveTo>
                  <a:lnTo>
                    <a:pt x="642" y="2413"/>
                  </a:lnTo>
                  <a:cubicBezTo>
                    <a:pt x="668" y="2391"/>
                    <a:pt x="668" y="2391"/>
                    <a:pt x="668" y="2391"/>
                  </a:cubicBezTo>
                  <a:cubicBezTo>
                    <a:pt x="682" y="2379"/>
                    <a:pt x="682" y="2379"/>
                    <a:pt x="682" y="2379"/>
                  </a:cubicBezTo>
                  <a:cubicBezTo>
                    <a:pt x="682" y="2370"/>
                    <a:pt x="682" y="2370"/>
                    <a:pt x="682" y="2370"/>
                  </a:cubicBezTo>
                  <a:cubicBezTo>
                    <a:pt x="668" y="2370"/>
                    <a:pt x="668" y="2370"/>
                    <a:pt x="668" y="2370"/>
                  </a:cubicBezTo>
                  <a:cubicBezTo>
                    <a:pt x="655" y="2382"/>
                    <a:pt x="655" y="2382"/>
                    <a:pt x="655" y="2382"/>
                  </a:cubicBezTo>
                  <a:cubicBezTo>
                    <a:pt x="646" y="2384"/>
                    <a:pt x="646" y="2384"/>
                    <a:pt x="646" y="2384"/>
                  </a:cubicBezTo>
                  <a:cubicBezTo>
                    <a:pt x="639" y="2394"/>
                    <a:pt x="639" y="2394"/>
                    <a:pt x="639" y="2394"/>
                  </a:cubicBezTo>
                  <a:cubicBezTo>
                    <a:pt x="633" y="2397"/>
                    <a:pt x="633" y="2397"/>
                    <a:pt x="633" y="2397"/>
                  </a:cubicBezTo>
                  <a:cubicBezTo>
                    <a:pt x="635" y="2407"/>
                    <a:pt x="635" y="2407"/>
                    <a:pt x="635" y="2407"/>
                  </a:cubicBezTo>
                  <a:cubicBezTo>
                    <a:pt x="633" y="2414"/>
                    <a:pt x="633" y="2414"/>
                    <a:pt x="633" y="2414"/>
                  </a:cubicBezTo>
                  <a:cubicBezTo>
                    <a:pt x="638" y="2416"/>
                    <a:pt x="638" y="2416"/>
                    <a:pt x="638" y="2416"/>
                  </a:cubicBezTo>
                  <a:cubicBezTo>
                    <a:pt x="642" y="2413"/>
                    <a:pt x="642" y="2413"/>
                    <a:pt x="642" y="2413"/>
                  </a:cubicBezTo>
                  <a:close/>
                  <a:moveTo>
                    <a:pt x="668" y="2407"/>
                  </a:moveTo>
                  <a:lnTo>
                    <a:pt x="668" y="2407"/>
                  </a:lnTo>
                  <a:cubicBezTo>
                    <a:pt x="673" y="2408"/>
                    <a:pt x="673" y="2408"/>
                    <a:pt x="673" y="2408"/>
                  </a:cubicBezTo>
                  <a:cubicBezTo>
                    <a:pt x="679" y="2402"/>
                    <a:pt x="679" y="2402"/>
                    <a:pt x="679" y="2402"/>
                  </a:cubicBezTo>
                  <a:cubicBezTo>
                    <a:pt x="681" y="2396"/>
                    <a:pt x="681" y="2396"/>
                    <a:pt x="681" y="2396"/>
                  </a:cubicBezTo>
                  <a:cubicBezTo>
                    <a:pt x="668" y="2407"/>
                    <a:pt x="668" y="2407"/>
                    <a:pt x="668" y="2407"/>
                  </a:cubicBezTo>
                  <a:close/>
                  <a:moveTo>
                    <a:pt x="658" y="2423"/>
                  </a:moveTo>
                  <a:lnTo>
                    <a:pt x="658" y="2423"/>
                  </a:lnTo>
                  <a:cubicBezTo>
                    <a:pt x="667" y="2422"/>
                    <a:pt x="667" y="2422"/>
                    <a:pt x="667" y="2422"/>
                  </a:cubicBezTo>
                  <a:cubicBezTo>
                    <a:pt x="664" y="2414"/>
                    <a:pt x="664" y="2414"/>
                    <a:pt x="664" y="2414"/>
                  </a:cubicBezTo>
                  <a:cubicBezTo>
                    <a:pt x="656" y="2417"/>
                    <a:pt x="656" y="2417"/>
                    <a:pt x="656" y="2417"/>
                  </a:cubicBezTo>
                  <a:cubicBezTo>
                    <a:pt x="658" y="2423"/>
                    <a:pt x="658" y="2423"/>
                    <a:pt x="658" y="2423"/>
                  </a:cubicBezTo>
                  <a:close/>
                  <a:moveTo>
                    <a:pt x="635" y="2433"/>
                  </a:moveTo>
                  <a:lnTo>
                    <a:pt x="635" y="2433"/>
                  </a:lnTo>
                  <a:cubicBezTo>
                    <a:pt x="644" y="2423"/>
                    <a:pt x="644" y="2423"/>
                    <a:pt x="644" y="2423"/>
                  </a:cubicBezTo>
                  <a:cubicBezTo>
                    <a:pt x="636" y="2419"/>
                    <a:pt x="636" y="2419"/>
                    <a:pt x="636" y="2419"/>
                  </a:cubicBezTo>
                  <a:cubicBezTo>
                    <a:pt x="630" y="2423"/>
                    <a:pt x="630" y="2423"/>
                    <a:pt x="630" y="2423"/>
                  </a:cubicBezTo>
                  <a:cubicBezTo>
                    <a:pt x="630" y="2429"/>
                    <a:pt x="630" y="2429"/>
                    <a:pt x="630" y="2429"/>
                  </a:cubicBezTo>
                  <a:cubicBezTo>
                    <a:pt x="635" y="2433"/>
                    <a:pt x="635" y="2433"/>
                    <a:pt x="635" y="2433"/>
                  </a:cubicBezTo>
                  <a:close/>
                  <a:moveTo>
                    <a:pt x="609" y="2486"/>
                  </a:moveTo>
                  <a:lnTo>
                    <a:pt x="609" y="2486"/>
                  </a:lnTo>
                  <a:cubicBezTo>
                    <a:pt x="609" y="2498"/>
                    <a:pt x="609" y="2498"/>
                    <a:pt x="609" y="2498"/>
                  </a:cubicBezTo>
                  <a:cubicBezTo>
                    <a:pt x="618" y="2498"/>
                    <a:pt x="618" y="2498"/>
                    <a:pt x="618" y="2498"/>
                  </a:cubicBezTo>
                  <a:cubicBezTo>
                    <a:pt x="630" y="2483"/>
                    <a:pt x="630" y="2483"/>
                    <a:pt x="630" y="2483"/>
                  </a:cubicBezTo>
                  <a:cubicBezTo>
                    <a:pt x="646" y="2478"/>
                    <a:pt x="646" y="2478"/>
                    <a:pt x="646" y="2478"/>
                  </a:cubicBezTo>
                  <a:cubicBezTo>
                    <a:pt x="650" y="2469"/>
                    <a:pt x="650" y="2469"/>
                    <a:pt x="650" y="2469"/>
                  </a:cubicBezTo>
                  <a:cubicBezTo>
                    <a:pt x="644" y="2466"/>
                    <a:pt x="644" y="2466"/>
                    <a:pt x="644" y="2466"/>
                  </a:cubicBezTo>
                  <a:cubicBezTo>
                    <a:pt x="636" y="2471"/>
                    <a:pt x="636" y="2471"/>
                    <a:pt x="636" y="2471"/>
                  </a:cubicBezTo>
                  <a:cubicBezTo>
                    <a:pt x="620" y="2472"/>
                    <a:pt x="620" y="2472"/>
                    <a:pt x="620" y="2472"/>
                  </a:cubicBezTo>
                  <a:cubicBezTo>
                    <a:pt x="615" y="2481"/>
                    <a:pt x="615" y="2481"/>
                    <a:pt x="615" y="2481"/>
                  </a:cubicBezTo>
                  <a:lnTo>
                    <a:pt x="609" y="2486"/>
                  </a:lnTo>
                  <a:close/>
                  <a:moveTo>
                    <a:pt x="597" y="2533"/>
                  </a:moveTo>
                  <a:lnTo>
                    <a:pt x="597" y="2533"/>
                  </a:lnTo>
                  <a:cubicBezTo>
                    <a:pt x="600" y="2547"/>
                    <a:pt x="600" y="2547"/>
                    <a:pt x="600" y="2547"/>
                  </a:cubicBezTo>
                  <a:cubicBezTo>
                    <a:pt x="609" y="2550"/>
                    <a:pt x="609" y="2550"/>
                    <a:pt x="609" y="2550"/>
                  </a:cubicBezTo>
                  <a:cubicBezTo>
                    <a:pt x="615" y="2543"/>
                    <a:pt x="615" y="2543"/>
                    <a:pt x="615" y="2543"/>
                  </a:cubicBezTo>
                  <a:cubicBezTo>
                    <a:pt x="603" y="2532"/>
                    <a:pt x="603" y="2532"/>
                    <a:pt x="603" y="2532"/>
                  </a:cubicBezTo>
                  <a:cubicBezTo>
                    <a:pt x="597" y="2533"/>
                    <a:pt x="597" y="2533"/>
                    <a:pt x="597" y="2533"/>
                  </a:cubicBezTo>
                  <a:close/>
                  <a:moveTo>
                    <a:pt x="953" y="4411"/>
                  </a:moveTo>
                  <a:lnTo>
                    <a:pt x="953" y="4411"/>
                  </a:lnTo>
                  <a:cubicBezTo>
                    <a:pt x="964" y="4397"/>
                    <a:pt x="964" y="4397"/>
                    <a:pt x="964" y="4397"/>
                  </a:cubicBezTo>
                  <a:cubicBezTo>
                    <a:pt x="976" y="4397"/>
                    <a:pt x="976" y="4397"/>
                    <a:pt x="976" y="4397"/>
                  </a:cubicBezTo>
                  <a:cubicBezTo>
                    <a:pt x="980" y="4401"/>
                    <a:pt x="980" y="4401"/>
                    <a:pt x="980" y="4401"/>
                  </a:cubicBezTo>
                  <a:cubicBezTo>
                    <a:pt x="976" y="4409"/>
                    <a:pt x="976" y="4409"/>
                    <a:pt x="976" y="4409"/>
                  </a:cubicBezTo>
                  <a:cubicBezTo>
                    <a:pt x="965" y="4409"/>
                    <a:pt x="965" y="4409"/>
                    <a:pt x="965" y="4409"/>
                  </a:cubicBezTo>
                  <a:cubicBezTo>
                    <a:pt x="959" y="4414"/>
                    <a:pt x="959" y="4414"/>
                    <a:pt x="959" y="4414"/>
                  </a:cubicBezTo>
                  <a:cubicBezTo>
                    <a:pt x="953" y="4411"/>
                    <a:pt x="953" y="4411"/>
                    <a:pt x="953" y="4411"/>
                  </a:cubicBezTo>
                  <a:close/>
                  <a:moveTo>
                    <a:pt x="867" y="4360"/>
                  </a:moveTo>
                  <a:lnTo>
                    <a:pt x="867" y="4360"/>
                  </a:lnTo>
                  <a:cubicBezTo>
                    <a:pt x="873" y="4360"/>
                    <a:pt x="873" y="4360"/>
                    <a:pt x="873" y="4360"/>
                  </a:cubicBezTo>
                  <a:cubicBezTo>
                    <a:pt x="875" y="4354"/>
                    <a:pt x="875" y="4354"/>
                    <a:pt x="875" y="4354"/>
                  </a:cubicBezTo>
                  <a:cubicBezTo>
                    <a:pt x="882" y="4343"/>
                    <a:pt x="882" y="4343"/>
                    <a:pt x="882" y="4343"/>
                  </a:cubicBezTo>
                  <a:cubicBezTo>
                    <a:pt x="882" y="4333"/>
                    <a:pt x="882" y="4333"/>
                    <a:pt x="882" y="4333"/>
                  </a:cubicBezTo>
                  <a:cubicBezTo>
                    <a:pt x="875" y="4333"/>
                    <a:pt x="875" y="4333"/>
                    <a:pt x="875" y="4333"/>
                  </a:cubicBezTo>
                  <a:cubicBezTo>
                    <a:pt x="872" y="4339"/>
                    <a:pt x="872" y="4339"/>
                    <a:pt x="872" y="4339"/>
                  </a:cubicBezTo>
                  <a:cubicBezTo>
                    <a:pt x="866" y="4345"/>
                    <a:pt x="866" y="4345"/>
                    <a:pt x="866" y="4345"/>
                  </a:cubicBezTo>
                  <a:cubicBezTo>
                    <a:pt x="867" y="4360"/>
                    <a:pt x="867" y="4360"/>
                    <a:pt x="867" y="4360"/>
                  </a:cubicBezTo>
                  <a:close/>
                  <a:moveTo>
                    <a:pt x="808" y="4253"/>
                  </a:moveTo>
                  <a:lnTo>
                    <a:pt x="808" y="4253"/>
                  </a:lnTo>
                  <a:cubicBezTo>
                    <a:pt x="811" y="4256"/>
                    <a:pt x="811" y="4256"/>
                    <a:pt x="811" y="4256"/>
                  </a:cubicBezTo>
                  <a:cubicBezTo>
                    <a:pt x="820" y="4256"/>
                    <a:pt x="820" y="4256"/>
                    <a:pt x="820" y="4256"/>
                  </a:cubicBezTo>
                  <a:cubicBezTo>
                    <a:pt x="831" y="4250"/>
                    <a:pt x="831" y="4250"/>
                    <a:pt x="831" y="4250"/>
                  </a:cubicBezTo>
                  <a:cubicBezTo>
                    <a:pt x="827" y="4245"/>
                    <a:pt x="827" y="4245"/>
                    <a:pt x="827" y="4245"/>
                  </a:cubicBezTo>
                  <a:cubicBezTo>
                    <a:pt x="815" y="4245"/>
                    <a:pt x="815" y="4245"/>
                    <a:pt x="815" y="4245"/>
                  </a:cubicBezTo>
                  <a:cubicBezTo>
                    <a:pt x="808" y="4253"/>
                    <a:pt x="808" y="4253"/>
                    <a:pt x="808" y="4253"/>
                  </a:cubicBezTo>
                  <a:close/>
                  <a:moveTo>
                    <a:pt x="775" y="4250"/>
                  </a:moveTo>
                  <a:lnTo>
                    <a:pt x="775" y="4250"/>
                  </a:lnTo>
                  <a:cubicBezTo>
                    <a:pt x="779" y="4259"/>
                    <a:pt x="779" y="4259"/>
                    <a:pt x="779" y="4259"/>
                  </a:cubicBezTo>
                  <a:cubicBezTo>
                    <a:pt x="788" y="4259"/>
                    <a:pt x="788" y="4259"/>
                    <a:pt x="788" y="4259"/>
                  </a:cubicBezTo>
                  <a:cubicBezTo>
                    <a:pt x="789" y="4250"/>
                    <a:pt x="789" y="4250"/>
                    <a:pt x="789" y="4250"/>
                  </a:cubicBezTo>
                  <a:cubicBezTo>
                    <a:pt x="782" y="4247"/>
                    <a:pt x="782" y="4247"/>
                    <a:pt x="782" y="4247"/>
                  </a:cubicBezTo>
                  <a:cubicBezTo>
                    <a:pt x="775" y="4250"/>
                    <a:pt x="775" y="4250"/>
                    <a:pt x="775" y="4250"/>
                  </a:cubicBezTo>
                  <a:close/>
                  <a:moveTo>
                    <a:pt x="688" y="4259"/>
                  </a:moveTo>
                  <a:lnTo>
                    <a:pt x="688" y="4259"/>
                  </a:lnTo>
                  <a:cubicBezTo>
                    <a:pt x="690" y="4265"/>
                    <a:pt x="690" y="4265"/>
                    <a:pt x="690" y="4265"/>
                  </a:cubicBezTo>
                  <a:cubicBezTo>
                    <a:pt x="696" y="4267"/>
                    <a:pt x="696" y="4267"/>
                    <a:pt x="696" y="4267"/>
                  </a:cubicBezTo>
                  <a:cubicBezTo>
                    <a:pt x="701" y="4274"/>
                    <a:pt x="701" y="4274"/>
                    <a:pt x="701" y="4274"/>
                  </a:cubicBezTo>
                  <a:cubicBezTo>
                    <a:pt x="711" y="4270"/>
                    <a:pt x="711" y="4270"/>
                    <a:pt x="711" y="4270"/>
                  </a:cubicBezTo>
                  <a:cubicBezTo>
                    <a:pt x="707" y="4258"/>
                    <a:pt x="707" y="4258"/>
                    <a:pt x="707" y="4258"/>
                  </a:cubicBezTo>
                  <a:cubicBezTo>
                    <a:pt x="694" y="4255"/>
                    <a:pt x="694" y="4255"/>
                    <a:pt x="694" y="4255"/>
                  </a:cubicBezTo>
                  <a:cubicBezTo>
                    <a:pt x="688" y="4259"/>
                    <a:pt x="688" y="4259"/>
                    <a:pt x="688" y="4259"/>
                  </a:cubicBezTo>
                  <a:close/>
                  <a:moveTo>
                    <a:pt x="575" y="3762"/>
                  </a:moveTo>
                  <a:lnTo>
                    <a:pt x="575" y="3762"/>
                  </a:lnTo>
                  <a:cubicBezTo>
                    <a:pt x="583" y="3761"/>
                    <a:pt x="583" y="3761"/>
                    <a:pt x="583" y="3761"/>
                  </a:cubicBezTo>
                  <a:cubicBezTo>
                    <a:pt x="595" y="3752"/>
                    <a:pt x="595" y="3752"/>
                    <a:pt x="595" y="3752"/>
                  </a:cubicBezTo>
                  <a:cubicBezTo>
                    <a:pt x="607" y="3735"/>
                    <a:pt x="607" y="3735"/>
                    <a:pt x="607" y="3735"/>
                  </a:cubicBezTo>
                  <a:cubicBezTo>
                    <a:pt x="600" y="3738"/>
                    <a:pt x="600" y="3738"/>
                    <a:pt x="600" y="3738"/>
                  </a:cubicBezTo>
                  <a:cubicBezTo>
                    <a:pt x="592" y="3747"/>
                    <a:pt x="592" y="3747"/>
                    <a:pt x="592" y="3747"/>
                  </a:cubicBezTo>
                  <a:cubicBezTo>
                    <a:pt x="575" y="3762"/>
                    <a:pt x="575" y="3762"/>
                    <a:pt x="575" y="3762"/>
                  </a:cubicBezTo>
                  <a:close/>
                  <a:moveTo>
                    <a:pt x="575" y="3746"/>
                  </a:moveTo>
                  <a:lnTo>
                    <a:pt x="575" y="3746"/>
                  </a:lnTo>
                  <a:lnTo>
                    <a:pt x="575" y="3750"/>
                  </a:lnTo>
                  <a:cubicBezTo>
                    <a:pt x="581" y="3747"/>
                    <a:pt x="581" y="3747"/>
                    <a:pt x="581" y="3747"/>
                  </a:cubicBezTo>
                  <a:cubicBezTo>
                    <a:pt x="589" y="3741"/>
                    <a:pt x="589" y="3741"/>
                    <a:pt x="589" y="3741"/>
                  </a:cubicBezTo>
                  <a:cubicBezTo>
                    <a:pt x="595" y="3732"/>
                    <a:pt x="595" y="3732"/>
                    <a:pt x="595" y="3732"/>
                  </a:cubicBezTo>
                  <a:cubicBezTo>
                    <a:pt x="589" y="3730"/>
                    <a:pt x="589" y="3730"/>
                    <a:pt x="589" y="3730"/>
                  </a:cubicBezTo>
                  <a:cubicBezTo>
                    <a:pt x="575" y="3746"/>
                    <a:pt x="575" y="3746"/>
                    <a:pt x="575" y="3746"/>
                  </a:cubicBezTo>
                  <a:close/>
                  <a:moveTo>
                    <a:pt x="506" y="3579"/>
                  </a:moveTo>
                  <a:lnTo>
                    <a:pt x="506" y="3579"/>
                  </a:lnTo>
                  <a:cubicBezTo>
                    <a:pt x="500" y="3588"/>
                    <a:pt x="500" y="3588"/>
                    <a:pt x="500" y="3588"/>
                  </a:cubicBezTo>
                  <a:cubicBezTo>
                    <a:pt x="506" y="3590"/>
                    <a:pt x="506" y="3590"/>
                    <a:pt x="506" y="3590"/>
                  </a:cubicBezTo>
                  <a:cubicBezTo>
                    <a:pt x="519" y="3585"/>
                    <a:pt x="519" y="3585"/>
                    <a:pt x="519" y="3585"/>
                  </a:cubicBezTo>
                  <a:cubicBezTo>
                    <a:pt x="517" y="3579"/>
                    <a:pt x="517" y="3579"/>
                    <a:pt x="517" y="3579"/>
                  </a:cubicBezTo>
                  <a:cubicBezTo>
                    <a:pt x="511" y="3577"/>
                    <a:pt x="511" y="3577"/>
                    <a:pt x="511" y="3577"/>
                  </a:cubicBezTo>
                  <a:cubicBezTo>
                    <a:pt x="506" y="3579"/>
                    <a:pt x="506" y="3579"/>
                    <a:pt x="506" y="3579"/>
                  </a:cubicBezTo>
                  <a:close/>
                  <a:moveTo>
                    <a:pt x="499" y="3559"/>
                  </a:moveTo>
                  <a:lnTo>
                    <a:pt x="499" y="3559"/>
                  </a:lnTo>
                  <a:cubicBezTo>
                    <a:pt x="503" y="3567"/>
                    <a:pt x="503" y="3567"/>
                    <a:pt x="503" y="3567"/>
                  </a:cubicBezTo>
                  <a:cubicBezTo>
                    <a:pt x="516" y="3568"/>
                    <a:pt x="516" y="3568"/>
                    <a:pt x="516" y="3568"/>
                  </a:cubicBezTo>
                  <a:cubicBezTo>
                    <a:pt x="516" y="3558"/>
                    <a:pt x="516" y="3558"/>
                    <a:pt x="516" y="3558"/>
                  </a:cubicBezTo>
                  <a:cubicBezTo>
                    <a:pt x="508" y="3555"/>
                    <a:pt x="508" y="3555"/>
                    <a:pt x="508" y="3555"/>
                  </a:cubicBezTo>
                  <a:cubicBezTo>
                    <a:pt x="499" y="3559"/>
                    <a:pt x="499" y="3559"/>
                    <a:pt x="499" y="3559"/>
                  </a:cubicBezTo>
                  <a:close/>
                  <a:moveTo>
                    <a:pt x="509" y="3400"/>
                  </a:moveTo>
                  <a:lnTo>
                    <a:pt x="509" y="3400"/>
                  </a:lnTo>
                  <a:cubicBezTo>
                    <a:pt x="523" y="3405"/>
                    <a:pt x="523" y="3405"/>
                    <a:pt x="523" y="3405"/>
                  </a:cubicBezTo>
                  <a:cubicBezTo>
                    <a:pt x="529" y="3397"/>
                    <a:pt x="529" y="3397"/>
                    <a:pt x="529" y="3397"/>
                  </a:cubicBezTo>
                  <a:cubicBezTo>
                    <a:pt x="522" y="3394"/>
                    <a:pt x="522" y="3394"/>
                    <a:pt x="522" y="3394"/>
                  </a:cubicBezTo>
                  <a:cubicBezTo>
                    <a:pt x="509" y="3400"/>
                    <a:pt x="509" y="3400"/>
                    <a:pt x="509" y="3400"/>
                  </a:cubicBezTo>
                  <a:close/>
                  <a:moveTo>
                    <a:pt x="517" y="3383"/>
                  </a:moveTo>
                  <a:lnTo>
                    <a:pt x="517" y="3383"/>
                  </a:lnTo>
                  <a:cubicBezTo>
                    <a:pt x="523" y="3388"/>
                    <a:pt x="523" y="3388"/>
                    <a:pt x="523" y="3388"/>
                  </a:cubicBezTo>
                  <a:cubicBezTo>
                    <a:pt x="536" y="3388"/>
                    <a:pt x="536" y="3388"/>
                    <a:pt x="536" y="3388"/>
                  </a:cubicBezTo>
                  <a:cubicBezTo>
                    <a:pt x="545" y="3382"/>
                    <a:pt x="545" y="3382"/>
                    <a:pt x="545" y="3382"/>
                  </a:cubicBezTo>
                  <a:cubicBezTo>
                    <a:pt x="529" y="3377"/>
                    <a:pt x="529" y="3377"/>
                    <a:pt x="529" y="3377"/>
                  </a:cubicBezTo>
                  <a:cubicBezTo>
                    <a:pt x="519" y="3380"/>
                    <a:pt x="519" y="3380"/>
                    <a:pt x="519" y="3380"/>
                  </a:cubicBezTo>
                  <a:cubicBezTo>
                    <a:pt x="517" y="3383"/>
                    <a:pt x="517" y="3383"/>
                    <a:pt x="517" y="3383"/>
                  </a:cubicBezTo>
                  <a:close/>
                  <a:moveTo>
                    <a:pt x="488" y="3377"/>
                  </a:moveTo>
                  <a:lnTo>
                    <a:pt x="488" y="3377"/>
                  </a:lnTo>
                  <a:cubicBezTo>
                    <a:pt x="491" y="3386"/>
                    <a:pt x="491" y="3386"/>
                    <a:pt x="491" y="3386"/>
                  </a:cubicBezTo>
                  <a:cubicBezTo>
                    <a:pt x="499" y="3383"/>
                    <a:pt x="499" y="3383"/>
                    <a:pt x="499" y="3383"/>
                  </a:cubicBezTo>
                  <a:cubicBezTo>
                    <a:pt x="496" y="3377"/>
                    <a:pt x="496" y="3377"/>
                    <a:pt x="496" y="3377"/>
                  </a:cubicBezTo>
                  <a:cubicBezTo>
                    <a:pt x="491" y="3376"/>
                    <a:pt x="491" y="3376"/>
                    <a:pt x="491" y="3376"/>
                  </a:cubicBezTo>
                  <a:cubicBezTo>
                    <a:pt x="488" y="3377"/>
                    <a:pt x="488" y="3377"/>
                    <a:pt x="488" y="3377"/>
                  </a:cubicBezTo>
                  <a:close/>
                  <a:moveTo>
                    <a:pt x="529" y="3238"/>
                  </a:moveTo>
                  <a:lnTo>
                    <a:pt x="529" y="3238"/>
                  </a:lnTo>
                  <a:cubicBezTo>
                    <a:pt x="525" y="3243"/>
                    <a:pt x="525" y="3243"/>
                    <a:pt x="525" y="3243"/>
                  </a:cubicBezTo>
                  <a:cubicBezTo>
                    <a:pt x="529" y="3247"/>
                    <a:pt x="529" y="3247"/>
                    <a:pt x="529" y="3247"/>
                  </a:cubicBezTo>
                  <a:cubicBezTo>
                    <a:pt x="537" y="3246"/>
                    <a:pt x="537" y="3246"/>
                    <a:pt x="537" y="3246"/>
                  </a:cubicBezTo>
                  <a:cubicBezTo>
                    <a:pt x="546" y="3235"/>
                    <a:pt x="546" y="3235"/>
                    <a:pt x="546" y="3235"/>
                  </a:cubicBezTo>
                  <a:cubicBezTo>
                    <a:pt x="546" y="3229"/>
                    <a:pt x="546" y="3229"/>
                    <a:pt x="546" y="3229"/>
                  </a:cubicBezTo>
                  <a:cubicBezTo>
                    <a:pt x="539" y="3229"/>
                    <a:pt x="539" y="3229"/>
                    <a:pt x="539" y="3229"/>
                  </a:cubicBezTo>
                  <a:cubicBezTo>
                    <a:pt x="529" y="3238"/>
                    <a:pt x="529" y="3238"/>
                    <a:pt x="529" y="3238"/>
                  </a:cubicBezTo>
                  <a:close/>
                  <a:moveTo>
                    <a:pt x="659" y="3183"/>
                  </a:moveTo>
                  <a:lnTo>
                    <a:pt x="659" y="3183"/>
                  </a:lnTo>
                  <a:cubicBezTo>
                    <a:pt x="672" y="3188"/>
                    <a:pt x="672" y="3188"/>
                    <a:pt x="672" y="3188"/>
                  </a:cubicBezTo>
                  <a:cubicBezTo>
                    <a:pt x="693" y="3185"/>
                    <a:pt x="693" y="3185"/>
                    <a:pt x="693" y="3185"/>
                  </a:cubicBezTo>
                  <a:cubicBezTo>
                    <a:pt x="691" y="3177"/>
                    <a:pt x="691" y="3177"/>
                    <a:pt x="691" y="3177"/>
                  </a:cubicBezTo>
                  <a:cubicBezTo>
                    <a:pt x="672" y="3172"/>
                    <a:pt x="672" y="3172"/>
                    <a:pt x="672" y="3172"/>
                  </a:cubicBezTo>
                  <a:cubicBezTo>
                    <a:pt x="659" y="3177"/>
                    <a:pt x="659" y="3177"/>
                    <a:pt x="659" y="3177"/>
                  </a:cubicBezTo>
                  <a:cubicBezTo>
                    <a:pt x="659" y="3183"/>
                    <a:pt x="659" y="3183"/>
                    <a:pt x="659" y="3183"/>
                  </a:cubicBezTo>
                  <a:close/>
                  <a:moveTo>
                    <a:pt x="607" y="3108"/>
                  </a:moveTo>
                  <a:lnTo>
                    <a:pt x="607" y="3108"/>
                  </a:lnTo>
                  <a:cubicBezTo>
                    <a:pt x="606" y="3116"/>
                    <a:pt x="606" y="3116"/>
                    <a:pt x="606" y="3116"/>
                  </a:cubicBezTo>
                  <a:cubicBezTo>
                    <a:pt x="610" y="3120"/>
                    <a:pt x="610" y="3120"/>
                    <a:pt x="610" y="3120"/>
                  </a:cubicBezTo>
                  <a:cubicBezTo>
                    <a:pt x="635" y="3117"/>
                    <a:pt x="635" y="3117"/>
                    <a:pt x="635" y="3117"/>
                  </a:cubicBezTo>
                  <a:cubicBezTo>
                    <a:pt x="632" y="3108"/>
                    <a:pt x="632" y="3108"/>
                    <a:pt x="632" y="3108"/>
                  </a:cubicBezTo>
                  <a:cubicBezTo>
                    <a:pt x="617" y="3107"/>
                    <a:pt x="617" y="3107"/>
                    <a:pt x="617" y="3107"/>
                  </a:cubicBezTo>
                  <a:cubicBezTo>
                    <a:pt x="607" y="3108"/>
                    <a:pt x="607" y="3108"/>
                    <a:pt x="607" y="3108"/>
                  </a:cubicBezTo>
                  <a:close/>
                  <a:moveTo>
                    <a:pt x="672" y="3104"/>
                  </a:moveTo>
                  <a:lnTo>
                    <a:pt x="672" y="3104"/>
                  </a:lnTo>
                  <a:cubicBezTo>
                    <a:pt x="676" y="3111"/>
                    <a:pt x="676" y="3111"/>
                    <a:pt x="676" y="3111"/>
                  </a:cubicBezTo>
                  <a:cubicBezTo>
                    <a:pt x="690" y="3110"/>
                    <a:pt x="690" y="3110"/>
                    <a:pt x="690" y="3110"/>
                  </a:cubicBezTo>
                  <a:cubicBezTo>
                    <a:pt x="699" y="3105"/>
                    <a:pt x="699" y="3105"/>
                    <a:pt x="699" y="3105"/>
                  </a:cubicBezTo>
                  <a:cubicBezTo>
                    <a:pt x="685" y="3099"/>
                    <a:pt x="685" y="3099"/>
                    <a:pt x="685" y="3099"/>
                  </a:cubicBezTo>
                  <a:cubicBezTo>
                    <a:pt x="672" y="3104"/>
                    <a:pt x="672" y="3104"/>
                    <a:pt x="672" y="3104"/>
                  </a:cubicBezTo>
                  <a:close/>
                  <a:moveTo>
                    <a:pt x="635" y="3093"/>
                  </a:moveTo>
                  <a:lnTo>
                    <a:pt x="635" y="3093"/>
                  </a:lnTo>
                  <a:cubicBezTo>
                    <a:pt x="655" y="3100"/>
                    <a:pt x="655" y="3100"/>
                    <a:pt x="655" y="3100"/>
                  </a:cubicBezTo>
                  <a:cubicBezTo>
                    <a:pt x="665" y="3099"/>
                    <a:pt x="665" y="3099"/>
                    <a:pt x="665" y="3099"/>
                  </a:cubicBezTo>
                  <a:cubicBezTo>
                    <a:pt x="675" y="3091"/>
                    <a:pt x="675" y="3091"/>
                    <a:pt x="675" y="3091"/>
                  </a:cubicBezTo>
                  <a:cubicBezTo>
                    <a:pt x="667" y="3087"/>
                    <a:pt x="667" y="3087"/>
                    <a:pt x="667" y="3087"/>
                  </a:cubicBezTo>
                  <a:cubicBezTo>
                    <a:pt x="650" y="3082"/>
                    <a:pt x="650" y="3082"/>
                    <a:pt x="650" y="3082"/>
                  </a:cubicBezTo>
                  <a:cubicBezTo>
                    <a:pt x="636" y="3087"/>
                    <a:pt x="636" y="3087"/>
                    <a:pt x="636" y="3087"/>
                  </a:cubicBezTo>
                  <a:cubicBezTo>
                    <a:pt x="635" y="3093"/>
                    <a:pt x="635" y="3093"/>
                    <a:pt x="635" y="3093"/>
                  </a:cubicBezTo>
                  <a:close/>
                  <a:moveTo>
                    <a:pt x="779" y="2776"/>
                  </a:moveTo>
                  <a:lnTo>
                    <a:pt x="779" y="2776"/>
                  </a:lnTo>
                  <a:cubicBezTo>
                    <a:pt x="780" y="2789"/>
                    <a:pt x="780" y="2789"/>
                    <a:pt x="780" y="2789"/>
                  </a:cubicBezTo>
                  <a:cubicBezTo>
                    <a:pt x="788" y="2796"/>
                    <a:pt x="788" y="2796"/>
                    <a:pt x="788" y="2796"/>
                  </a:cubicBezTo>
                  <a:cubicBezTo>
                    <a:pt x="792" y="2787"/>
                    <a:pt x="792" y="2787"/>
                    <a:pt x="792" y="2787"/>
                  </a:cubicBezTo>
                  <a:cubicBezTo>
                    <a:pt x="786" y="2780"/>
                    <a:pt x="786" y="2780"/>
                    <a:pt x="786" y="2780"/>
                  </a:cubicBezTo>
                  <a:cubicBezTo>
                    <a:pt x="779" y="2776"/>
                    <a:pt x="779" y="2776"/>
                    <a:pt x="779" y="2776"/>
                  </a:cubicBezTo>
                  <a:close/>
                  <a:moveTo>
                    <a:pt x="768" y="2738"/>
                  </a:moveTo>
                  <a:lnTo>
                    <a:pt x="768" y="2738"/>
                  </a:lnTo>
                  <a:cubicBezTo>
                    <a:pt x="763" y="2746"/>
                    <a:pt x="763" y="2746"/>
                    <a:pt x="763" y="2746"/>
                  </a:cubicBezTo>
                  <a:cubicBezTo>
                    <a:pt x="780" y="2758"/>
                    <a:pt x="780" y="2758"/>
                    <a:pt x="780" y="2758"/>
                  </a:cubicBezTo>
                  <a:cubicBezTo>
                    <a:pt x="788" y="2757"/>
                    <a:pt x="788" y="2757"/>
                    <a:pt x="788" y="2757"/>
                  </a:cubicBezTo>
                  <a:cubicBezTo>
                    <a:pt x="782" y="2743"/>
                    <a:pt x="782" y="2743"/>
                    <a:pt x="782" y="2743"/>
                  </a:cubicBezTo>
                  <a:lnTo>
                    <a:pt x="768" y="2738"/>
                  </a:lnTo>
                  <a:close/>
                  <a:moveTo>
                    <a:pt x="723" y="2630"/>
                  </a:moveTo>
                  <a:lnTo>
                    <a:pt x="723" y="2630"/>
                  </a:lnTo>
                  <a:cubicBezTo>
                    <a:pt x="734" y="2630"/>
                    <a:pt x="734" y="2630"/>
                    <a:pt x="734" y="2630"/>
                  </a:cubicBezTo>
                  <a:cubicBezTo>
                    <a:pt x="746" y="2617"/>
                    <a:pt x="746" y="2617"/>
                    <a:pt x="746" y="2617"/>
                  </a:cubicBezTo>
                  <a:cubicBezTo>
                    <a:pt x="759" y="2613"/>
                    <a:pt x="759" y="2613"/>
                    <a:pt x="759" y="2613"/>
                  </a:cubicBezTo>
                  <a:cubicBezTo>
                    <a:pt x="759" y="2607"/>
                    <a:pt x="759" y="2607"/>
                    <a:pt x="759" y="2607"/>
                  </a:cubicBezTo>
                  <a:cubicBezTo>
                    <a:pt x="745" y="2607"/>
                    <a:pt x="745" y="2607"/>
                    <a:pt x="745" y="2607"/>
                  </a:cubicBezTo>
                  <a:cubicBezTo>
                    <a:pt x="734" y="2599"/>
                    <a:pt x="734" y="2599"/>
                    <a:pt x="734" y="2599"/>
                  </a:cubicBezTo>
                  <a:cubicBezTo>
                    <a:pt x="723" y="2607"/>
                    <a:pt x="723" y="2607"/>
                    <a:pt x="723" y="2607"/>
                  </a:cubicBezTo>
                  <a:cubicBezTo>
                    <a:pt x="719" y="2619"/>
                    <a:pt x="719" y="2619"/>
                    <a:pt x="719" y="2619"/>
                  </a:cubicBezTo>
                  <a:cubicBezTo>
                    <a:pt x="723" y="2630"/>
                    <a:pt x="723" y="2630"/>
                    <a:pt x="723" y="2630"/>
                  </a:cubicBezTo>
                  <a:close/>
                  <a:moveTo>
                    <a:pt x="723" y="2691"/>
                  </a:moveTo>
                  <a:lnTo>
                    <a:pt x="723" y="2691"/>
                  </a:lnTo>
                  <a:cubicBezTo>
                    <a:pt x="731" y="2697"/>
                    <a:pt x="731" y="2697"/>
                    <a:pt x="731" y="2697"/>
                  </a:cubicBezTo>
                  <a:cubicBezTo>
                    <a:pt x="745" y="2695"/>
                    <a:pt x="745" y="2695"/>
                    <a:pt x="745" y="2695"/>
                  </a:cubicBezTo>
                  <a:cubicBezTo>
                    <a:pt x="757" y="2682"/>
                    <a:pt x="757" y="2682"/>
                    <a:pt x="757" y="2682"/>
                  </a:cubicBezTo>
                  <a:cubicBezTo>
                    <a:pt x="756" y="2665"/>
                    <a:pt x="756" y="2665"/>
                    <a:pt x="756" y="2665"/>
                  </a:cubicBezTo>
                  <a:cubicBezTo>
                    <a:pt x="740" y="2659"/>
                    <a:pt x="740" y="2659"/>
                    <a:pt x="740" y="2659"/>
                  </a:cubicBezTo>
                  <a:cubicBezTo>
                    <a:pt x="730" y="2663"/>
                    <a:pt x="730" y="2663"/>
                    <a:pt x="730" y="2663"/>
                  </a:cubicBezTo>
                  <a:cubicBezTo>
                    <a:pt x="723" y="2691"/>
                    <a:pt x="723" y="2691"/>
                    <a:pt x="723" y="2691"/>
                  </a:cubicBezTo>
                  <a:close/>
                  <a:moveTo>
                    <a:pt x="673" y="2695"/>
                  </a:moveTo>
                  <a:lnTo>
                    <a:pt x="673" y="2695"/>
                  </a:lnTo>
                  <a:cubicBezTo>
                    <a:pt x="687" y="2702"/>
                    <a:pt x="687" y="2702"/>
                    <a:pt x="687" y="2702"/>
                  </a:cubicBezTo>
                  <a:cubicBezTo>
                    <a:pt x="698" y="2689"/>
                    <a:pt x="698" y="2689"/>
                    <a:pt x="698" y="2689"/>
                  </a:cubicBezTo>
                  <a:cubicBezTo>
                    <a:pt x="696" y="2680"/>
                    <a:pt x="696" y="2680"/>
                    <a:pt x="696" y="2680"/>
                  </a:cubicBezTo>
                  <a:cubicBezTo>
                    <a:pt x="701" y="2657"/>
                    <a:pt x="701" y="2657"/>
                    <a:pt x="701" y="2657"/>
                  </a:cubicBezTo>
                  <a:cubicBezTo>
                    <a:pt x="679" y="2668"/>
                    <a:pt x="679" y="2668"/>
                    <a:pt x="679" y="2668"/>
                  </a:cubicBezTo>
                  <a:cubicBezTo>
                    <a:pt x="673" y="2679"/>
                    <a:pt x="673" y="2679"/>
                    <a:pt x="673" y="2679"/>
                  </a:cubicBezTo>
                  <a:cubicBezTo>
                    <a:pt x="673" y="2695"/>
                    <a:pt x="673" y="2695"/>
                    <a:pt x="673" y="2695"/>
                  </a:cubicBezTo>
                  <a:close/>
                  <a:moveTo>
                    <a:pt x="577" y="2772"/>
                  </a:moveTo>
                  <a:lnTo>
                    <a:pt x="577" y="2772"/>
                  </a:lnTo>
                  <a:cubicBezTo>
                    <a:pt x="571" y="2780"/>
                    <a:pt x="571" y="2780"/>
                    <a:pt x="571" y="2780"/>
                  </a:cubicBezTo>
                  <a:cubicBezTo>
                    <a:pt x="578" y="2793"/>
                    <a:pt x="578" y="2793"/>
                    <a:pt x="578" y="2793"/>
                  </a:cubicBezTo>
                  <a:cubicBezTo>
                    <a:pt x="591" y="2796"/>
                    <a:pt x="591" y="2796"/>
                    <a:pt x="591" y="2796"/>
                  </a:cubicBezTo>
                  <a:cubicBezTo>
                    <a:pt x="594" y="2787"/>
                    <a:pt x="594" y="2787"/>
                    <a:pt x="594" y="2787"/>
                  </a:cubicBezTo>
                  <a:cubicBezTo>
                    <a:pt x="584" y="2772"/>
                    <a:pt x="584" y="2772"/>
                    <a:pt x="584" y="2772"/>
                  </a:cubicBezTo>
                  <a:cubicBezTo>
                    <a:pt x="577" y="2772"/>
                    <a:pt x="577" y="2772"/>
                    <a:pt x="577" y="2772"/>
                  </a:cubicBezTo>
                  <a:close/>
                  <a:moveTo>
                    <a:pt x="766" y="2926"/>
                  </a:moveTo>
                  <a:lnTo>
                    <a:pt x="766" y="2926"/>
                  </a:lnTo>
                  <a:cubicBezTo>
                    <a:pt x="766" y="2931"/>
                    <a:pt x="766" y="2931"/>
                    <a:pt x="766" y="2931"/>
                  </a:cubicBezTo>
                  <a:cubicBezTo>
                    <a:pt x="774" y="2929"/>
                    <a:pt x="774" y="2929"/>
                    <a:pt x="774" y="2929"/>
                  </a:cubicBezTo>
                  <a:cubicBezTo>
                    <a:pt x="775" y="2938"/>
                    <a:pt x="775" y="2938"/>
                    <a:pt x="775" y="2938"/>
                  </a:cubicBezTo>
                  <a:cubicBezTo>
                    <a:pt x="771" y="2955"/>
                    <a:pt x="771" y="2955"/>
                    <a:pt x="771" y="2955"/>
                  </a:cubicBezTo>
                  <a:cubicBezTo>
                    <a:pt x="777" y="2961"/>
                    <a:pt x="777" y="2961"/>
                    <a:pt x="777" y="2961"/>
                  </a:cubicBezTo>
                  <a:cubicBezTo>
                    <a:pt x="788" y="2954"/>
                    <a:pt x="788" y="2954"/>
                    <a:pt x="788" y="2954"/>
                  </a:cubicBezTo>
                  <a:cubicBezTo>
                    <a:pt x="794" y="2931"/>
                    <a:pt x="794" y="2931"/>
                    <a:pt x="794" y="2931"/>
                  </a:cubicBezTo>
                  <a:cubicBezTo>
                    <a:pt x="805" y="2920"/>
                    <a:pt x="805" y="2920"/>
                    <a:pt x="805" y="2920"/>
                  </a:cubicBezTo>
                  <a:cubicBezTo>
                    <a:pt x="801" y="2914"/>
                    <a:pt x="801" y="2914"/>
                    <a:pt x="801" y="2914"/>
                  </a:cubicBezTo>
                  <a:cubicBezTo>
                    <a:pt x="792" y="2916"/>
                    <a:pt x="792" y="2916"/>
                    <a:pt x="792" y="2916"/>
                  </a:cubicBezTo>
                  <a:cubicBezTo>
                    <a:pt x="779" y="2914"/>
                    <a:pt x="779" y="2914"/>
                    <a:pt x="779" y="2914"/>
                  </a:cubicBezTo>
                  <a:cubicBezTo>
                    <a:pt x="766" y="2926"/>
                    <a:pt x="766" y="2926"/>
                    <a:pt x="766" y="2926"/>
                  </a:cubicBezTo>
                  <a:close/>
                  <a:moveTo>
                    <a:pt x="574" y="2978"/>
                  </a:moveTo>
                  <a:lnTo>
                    <a:pt x="574" y="2978"/>
                  </a:lnTo>
                  <a:cubicBezTo>
                    <a:pt x="583" y="2986"/>
                    <a:pt x="583" y="2986"/>
                    <a:pt x="583" y="2986"/>
                  </a:cubicBezTo>
                  <a:cubicBezTo>
                    <a:pt x="607" y="2989"/>
                    <a:pt x="607" y="2989"/>
                    <a:pt x="607" y="2989"/>
                  </a:cubicBezTo>
                  <a:cubicBezTo>
                    <a:pt x="610" y="3000"/>
                    <a:pt x="610" y="3000"/>
                    <a:pt x="610" y="3000"/>
                  </a:cubicBezTo>
                  <a:cubicBezTo>
                    <a:pt x="626" y="3003"/>
                    <a:pt x="626" y="3003"/>
                    <a:pt x="626" y="3003"/>
                  </a:cubicBezTo>
                  <a:cubicBezTo>
                    <a:pt x="635" y="2995"/>
                    <a:pt x="635" y="2995"/>
                    <a:pt x="635" y="2995"/>
                  </a:cubicBezTo>
                  <a:cubicBezTo>
                    <a:pt x="679" y="2987"/>
                    <a:pt x="679" y="2987"/>
                    <a:pt x="679" y="2987"/>
                  </a:cubicBezTo>
                  <a:cubicBezTo>
                    <a:pt x="704" y="2987"/>
                    <a:pt x="704" y="2987"/>
                    <a:pt x="704" y="2987"/>
                  </a:cubicBezTo>
                  <a:cubicBezTo>
                    <a:pt x="731" y="2963"/>
                    <a:pt x="731" y="2963"/>
                    <a:pt x="731" y="2963"/>
                  </a:cubicBezTo>
                  <a:cubicBezTo>
                    <a:pt x="727" y="2938"/>
                    <a:pt x="727" y="2938"/>
                    <a:pt x="727" y="2938"/>
                  </a:cubicBezTo>
                  <a:cubicBezTo>
                    <a:pt x="717" y="2919"/>
                    <a:pt x="717" y="2919"/>
                    <a:pt x="717" y="2919"/>
                  </a:cubicBezTo>
                  <a:cubicBezTo>
                    <a:pt x="702" y="2917"/>
                    <a:pt x="702" y="2917"/>
                    <a:pt x="702" y="2917"/>
                  </a:cubicBezTo>
                  <a:cubicBezTo>
                    <a:pt x="687" y="2911"/>
                    <a:pt x="687" y="2911"/>
                    <a:pt x="687" y="2911"/>
                  </a:cubicBezTo>
                  <a:cubicBezTo>
                    <a:pt x="676" y="2871"/>
                    <a:pt x="676" y="2871"/>
                    <a:pt x="676" y="2871"/>
                  </a:cubicBezTo>
                  <a:cubicBezTo>
                    <a:pt x="661" y="2845"/>
                    <a:pt x="661" y="2845"/>
                    <a:pt x="661" y="2845"/>
                  </a:cubicBezTo>
                  <a:cubicBezTo>
                    <a:pt x="635" y="2839"/>
                    <a:pt x="635" y="2839"/>
                    <a:pt x="635" y="2839"/>
                  </a:cubicBezTo>
                  <a:cubicBezTo>
                    <a:pt x="620" y="2822"/>
                    <a:pt x="620" y="2822"/>
                    <a:pt x="620" y="2822"/>
                  </a:cubicBezTo>
                  <a:cubicBezTo>
                    <a:pt x="597" y="2821"/>
                    <a:pt x="597" y="2821"/>
                    <a:pt x="597" y="2821"/>
                  </a:cubicBezTo>
                  <a:cubicBezTo>
                    <a:pt x="578" y="2813"/>
                    <a:pt x="578" y="2813"/>
                    <a:pt x="578" y="2813"/>
                  </a:cubicBezTo>
                  <a:cubicBezTo>
                    <a:pt x="577" y="2824"/>
                    <a:pt x="577" y="2824"/>
                    <a:pt x="577" y="2824"/>
                  </a:cubicBezTo>
                  <a:cubicBezTo>
                    <a:pt x="558" y="2841"/>
                    <a:pt x="558" y="2841"/>
                    <a:pt x="558" y="2841"/>
                  </a:cubicBezTo>
                  <a:cubicBezTo>
                    <a:pt x="558" y="2861"/>
                    <a:pt x="558" y="2861"/>
                    <a:pt x="558" y="2861"/>
                  </a:cubicBezTo>
                  <a:cubicBezTo>
                    <a:pt x="577" y="2871"/>
                    <a:pt x="577" y="2871"/>
                    <a:pt x="577" y="2871"/>
                  </a:cubicBezTo>
                  <a:cubicBezTo>
                    <a:pt x="583" y="2886"/>
                    <a:pt x="583" y="2886"/>
                    <a:pt x="583" y="2886"/>
                  </a:cubicBezTo>
                  <a:cubicBezTo>
                    <a:pt x="568" y="2876"/>
                    <a:pt x="568" y="2876"/>
                    <a:pt x="568" y="2876"/>
                  </a:cubicBezTo>
                  <a:cubicBezTo>
                    <a:pt x="555" y="2882"/>
                    <a:pt x="555" y="2882"/>
                    <a:pt x="555" y="2882"/>
                  </a:cubicBezTo>
                  <a:cubicBezTo>
                    <a:pt x="555" y="2894"/>
                    <a:pt x="555" y="2894"/>
                    <a:pt x="555" y="2894"/>
                  </a:cubicBezTo>
                  <a:cubicBezTo>
                    <a:pt x="549" y="2906"/>
                    <a:pt x="549" y="2906"/>
                    <a:pt x="549" y="2906"/>
                  </a:cubicBezTo>
                  <a:cubicBezTo>
                    <a:pt x="571" y="2919"/>
                    <a:pt x="571" y="2919"/>
                    <a:pt x="571" y="2919"/>
                  </a:cubicBezTo>
                  <a:cubicBezTo>
                    <a:pt x="557" y="2923"/>
                    <a:pt x="557" y="2923"/>
                    <a:pt x="557" y="2923"/>
                  </a:cubicBezTo>
                  <a:cubicBezTo>
                    <a:pt x="552" y="2929"/>
                    <a:pt x="552" y="2929"/>
                    <a:pt x="552" y="2929"/>
                  </a:cubicBezTo>
                  <a:cubicBezTo>
                    <a:pt x="558" y="2943"/>
                    <a:pt x="558" y="2943"/>
                    <a:pt x="558" y="2943"/>
                  </a:cubicBezTo>
                  <a:cubicBezTo>
                    <a:pt x="597" y="2952"/>
                    <a:pt x="597" y="2952"/>
                    <a:pt x="597" y="2952"/>
                  </a:cubicBezTo>
                  <a:cubicBezTo>
                    <a:pt x="603" y="2960"/>
                    <a:pt x="603" y="2960"/>
                    <a:pt x="603" y="2960"/>
                  </a:cubicBezTo>
                  <a:cubicBezTo>
                    <a:pt x="613" y="2963"/>
                    <a:pt x="613" y="2963"/>
                    <a:pt x="613" y="2963"/>
                  </a:cubicBezTo>
                  <a:cubicBezTo>
                    <a:pt x="639" y="2948"/>
                    <a:pt x="639" y="2948"/>
                    <a:pt x="639" y="2948"/>
                  </a:cubicBezTo>
                  <a:cubicBezTo>
                    <a:pt x="621" y="2971"/>
                    <a:pt x="621" y="2971"/>
                    <a:pt x="621" y="2971"/>
                  </a:cubicBezTo>
                  <a:cubicBezTo>
                    <a:pt x="607" y="2971"/>
                    <a:pt x="607" y="2971"/>
                    <a:pt x="607" y="2971"/>
                  </a:cubicBezTo>
                  <a:cubicBezTo>
                    <a:pt x="584" y="2961"/>
                    <a:pt x="584" y="2961"/>
                    <a:pt x="584" y="2961"/>
                  </a:cubicBezTo>
                  <a:cubicBezTo>
                    <a:pt x="575" y="2964"/>
                    <a:pt x="575" y="2964"/>
                    <a:pt x="575" y="2964"/>
                  </a:cubicBezTo>
                  <a:lnTo>
                    <a:pt x="574" y="2978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78" name="Freeform 175"/>
            <p:cNvSpPr>
              <a:spLocks noChangeArrowheads="1"/>
            </p:cNvSpPr>
            <p:nvPr/>
          </p:nvSpPr>
          <p:spPr bwMode="auto">
            <a:xfrm>
              <a:off x="1243013" y="860425"/>
              <a:ext cx="2540000" cy="2355850"/>
            </a:xfrm>
            <a:custGeom>
              <a:avLst/>
              <a:gdLst>
                <a:gd name="T0" fmla="*/ 5133 w 7057"/>
                <a:gd name="T1" fmla="*/ 462 h 6545"/>
                <a:gd name="T2" fmla="*/ 5179 w 7057"/>
                <a:gd name="T3" fmla="*/ 1117 h 6545"/>
                <a:gd name="T4" fmla="*/ 5155 w 7057"/>
                <a:gd name="T5" fmla="*/ 1223 h 6545"/>
                <a:gd name="T6" fmla="*/ 5522 w 7057"/>
                <a:gd name="T7" fmla="*/ 764 h 6545"/>
                <a:gd name="T8" fmla="*/ 5652 w 7057"/>
                <a:gd name="T9" fmla="*/ 451 h 6545"/>
                <a:gd name="T10" fmla="*/ 6041 w 7057"/>
                <a:gd name="T11" fmla="*/ 157 h 6545"/>
                <a:gd name="T12" fmla="*/ 7017 w 7057"/>
                <a:gd name="T13" fmla="*/ 242 h 6545"/>
                <a:gd name="T14" fmla="*/ 5994 w 7057"/>
                <a:gd name="T15" fmla="*/ 1012 h 6545"/>
                <a:gd name="T16" fmla="*/ 5428 w 7057"/>
                <a:gd name="T17" fmla="*/ 1448 h 6545"/>
                <a:gd name="T18" fmla="*/ 5638 w 7057"/>
                <a:gd name="T19" fmla="*/ 3306 h 6545"/>
                <a:gd name="T20" fmla="*/ 4895 w 7057"/>
                <a:gd name="T21" fmla="*/ 1279 h 6545"/>
                <a:gd name="T22" fmla="*/ 4453 w 7057"/>
                <a:gd name="T23" fmla="*/ 907 h 6545"/>
                <a:gd name="T24" fmla="*/ 3683 w 7057"/>
                <a:gd name="T25" fmla="*/ 799 h 6545"/>
                <a:gd name="T26" fmla="*/ 4783 w 7057"/>
                <a:gd name="T27" fmla="*/ 1422 h 6545"/>
                <a:gd name="T28" fmla="*/ 5052 w 7057"/>
                <a:gd name="T29" fmla="*/ 1929 h 6545"/>
                <a:gd name="T30" fmla="*/ 3013 w 7057"/>
                <a:gd name="T31" fmla="*/ 1093 h 6545"/>
                <a:gd name="T32" fmla="*/ 4395 w 7057"/>
                <a:gd name="T33" fmla="*/ 1630 h 6545"/>
                <a:gd name="T34" fmla="*/ 4054 w 7057"/>
                <a:gd name="T35" fmla="*/ 1490 h 6545"/>
                <a:gd name="T36" fmla="*/ 3846 w 7057"/>
                <a:gd name="T37" fmla="*/ 1536 h 6545"/>
                <a:gd name="T38" fmla="*/ 3657 w 7057"/>
                <a:gd name="T39" fmla="*/ 1331 h 6545"/>
                <a:gd name="T40" fmla="*/ 2559 w 7057"/>
                <a:gd name="T41" fmla="*/ 1428 h 6545"/>
                <a:gd name="T42" fmla="*/ 3751 w 7057"/>
                <a:gd name="T43" fmla="*/ 2018 h 6545"/>
                <a:gd name="T44" fmla="*/ 4079 w 7057"/>
                <a:gd name="T45" fmla="*/ 2108 h 6545"/>
                <a:gd name="T46" fmla="*/ 5089 w 7057"/>
                <a:gd name="T47" fmla="*/ 2365 h 6545"/>
                <a:gd name="T48" fmla="*/ 4707 w 7057"/>
                <a:gd name="T49" fmla="*/ 2952 h 6545"/>
                <a:gd name="T50" fmla="*/ 4280 w 7057"/>
                <a:gd name="T51" fmla="*/ 3516 h 6545"/>
                <a:gd name="T52" fmla="*/ 3531 w 7057"/>
                <a:gd name="T53" fmla="*/ 2625 h 6545"/>
                <a:gd name="T54" fmla="*/ 3149 w 7057"/>
                <a:gd name="T55" fmla="*/ 1915 h 6545"/>
                <a:gd name="T56" fmla="*/ 2588 w 7057"/>
                <a:gd name="T57" fmla="*/ 2330 h 6545"/>
                <a:gd name="T58" fmla="*/ 5034 w 7057"/>
                <a:gd name="T59" fmla="*/ 3320 h 6545"/>
                <a:gd name="T60" fmla="*/ 5305 w 7057"/>
                <a:gd name="T61" fmla="*/ 4182 h 6545"/>
                <a:gd name="T62" fmla="*/ 5225 w 7057"/>
                <a:gd name="T63" fmla="*/ 3273 h 6545"/>
                <a:gd name="T64" fmla="*/ 4582 w 7057"/>
                <a:gd name="T65" fmla="*/ 2829 h 6545"/>
                <a:gd name="T66" fmla="*/ 4637 w 7057"/>
                <a:gd name="T67" fmla="*/ 2654 h 6545"/>
                <a:gd name="T68" fmla="*/ 5107 w 7057"/>
                <a:gd name="T69" fmla="*/ 2452 h 6545"/>
                <a:gd name="T70" fmla="*/ 5483 w 7057"/>
                <a:gd name="T71" fmla="*/ 2817 h 6545"/>
                <a:gd name="T72" fmla="*/ 5537 w 7057"/>
                <a:gd name="T73" fmla="*/ 3160 h 6545"/>
                <a:gd name="T74" fmla="*/ 5870 w 7057"/>
                <a:gd name="T75" fmla="*/ 3536 h 6545"/>
                <a:gd name="T76" fmla="*/ 5671 w 7057"/>
                <a:gd name="T77" fmla="*/ 3606 h 6545"/>
                <a:gd name="T78" fmla="*/ 5508 w 7057"/>
                <a:gd name="T79" fmla="*/ 4143 h 6545"/>
                <a:gd name="T80" fmla="*/ 4401 w 7057"/>
                <a:gd name="T81" fmla="*/ 3820 h 6545"/>
                <a:gd name="T82" fmla="*/ 5066 w 7057"/>
                <a:gd name="T83" fmla="*/ 4580 h 6545"/>
                <a:gd name="T84" fmla="*/ 4280 w 7057"/>
                <a:gd name="T85" fmla="*/ 4913 h 6545"/>
                <a:gd name="T86" fmla="*/ 5578 w 7057"/>
                <a:gd name="T87" fmla="*/ 5894 h 6545"/>
                <a:gd name="T88" fmla="*/ 5999 w 7057"/>
                <a:gd name="T89" fmla="*/ 6076 h 6545"/>
                <a:gd name="T90" fmla="*/ 5766 w 7057"/>
                <a:gd name="T91" fmla="*/ 5741 h 6545"/>
                <a:gd name="T92" fmla="*/ 3944 w 7057"/>
                <a:gd name="T93" fmla="*/ 5312 h 6545"/>
                <a:gd name="T94" fmla="*/ 404 w 7057"/>
                <a:gd name="T95" fmla="*/ 4911 h 6545"/>
                <a:gd name="T96" fmla="*/ 1361 w 7057"/>
                <a:gd name="T97" fmla="*/ 2106 h 6545"/>
                <a:gd name="T98" fmla="*/ 518 w 7057"/>
                <a:gd name="T99" fmla="*/ 5096 h 6545"/>
                <a:gd name="T100" fmla="*/ 178 w 7057"/>
                <a:gd name="T101" fmla="*/ 3881 h 6545"/>
                <a:gd name="T102" fmla="*/ 1896 w 7057"/>
                <a:gd name="T103" fmla="*/ 2201 h 6545"/>
                <a:gd name="T104" fmla="*/ 2862 w 7057"/>
                <a:gd name="T105" fmla="*/ 3034 h 6545"/>
                <a:gd name="T106" fmla="*/ 3647 w 7057"/>
                <a:gd name="T107" fmla="*/ 2976 h 6545"/>
                <a:gd name="T108" fmla="*/ 4019 w 7057"/>
                <a:gd name="T109" fmla="*/ 2365 h 6545"/>
                <a:gd name="T110" fmla="*/ 4497 w 7057"/>
                <a:gd name="T111" fmla="*/ 2872 h 6545"/>
                <a:gd name="T112" fmla="*/ 3857 w 7057"/>
                <a:gd name="T113" fmla="*/ 3430 h 6545"/>
                <a:gd name="T114" fmla="*/ 3256 w 7057"/>
                <a:gd name="T115" fmla="*/ 4480 h 6545"/>
                <a:gd name="T116" fmla="*/ 4468 w 7057"/>
                <a:gd name="T117" fmla="*/ 4856 h 6545"/>
                <a:gd name="T118" fmla="*/ 5285 w 7057"/>
                <a:gd name="T119" fmla="*/ 4708 h 6545"/>
                <a:gd name="T120" fmla="*/ 5665 w 7057"/>
                <a:gd name="T121" fmla="*/ 5165 h 6545"/>
                <a:gd name="T122" fmla="*/ 5225 w 7057"/>
                <a:gd name="T123" fmla="*/ 5697 h 6545"/>
                <a:gd name="T124" fmla="*/ 5031 w 7057"/>
                <a:gd name="T125" fmla="*/ 6270 h 6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57" h="6545">
                  <a:moveTo>
                    <a:pt x="5104" y="1151"/>
                  </a:moveTo>
                  <a:lnTo>
                    <a:pt x="5104" y="1151"/>
                  </a:lnTo>
                  <a:cubicBezTo>
                    <a:pt x="5115" y="1140"/>
                    <a:pt x="5115" y="1140"/>
                    <a:pt x="5115" y="1140"/>
                  </a:cubicBezTo>
                  <a:cubicBezTo>
                    <a:pt x="5124" y="1124"/>
                    <a:pt x="5124" y="1124"/>
                    <a:pt x="5124" y="1124"/>
                  </a:cubicBezTo>
                  <a:cubicBezTo>
                    <a:pt x="5150" y="1096"/>
                    <a:pt x="5150" y="1096"/>
                    <a:pt x="5150" y="1096"/>
                  </a:cubicBezTo>
                  <a:cubicBezTo>
                    <a:pt x="5161" y="1056"/>
                    <a:pt x="5161" y="1056"/>
                    <a:pt x="5161" y="1056"/>
                  </a:cubicBezTo>
                  <a:cubicBezTo>
                    <a:pt x="5170" y="1050"/>
                    <a:pt x="5170" y="1050"/>
                    <a:pt x="5170" y="1050"/>
                  </a:cubicBezTo>
                  <a:cubicBezTo>
                    <a:pt x="5173" y="1064"/>
                    <a:pt x="5173" y="1064"/>
                    <a:pt x="5173" y="1064"/>
                  </a:cubicBezTo>
                  <a:cubicBezTo>
                    <a:pt x="5165" y="1084"/>
                    <a:pt x="5165" y="1084"/>
                    <a:pt x="5165" y="1084"/>
                  </a:cubicBezTo>
                  <a:cubicBezTo>
                    <a:pt x="5165" y="1093"/>
                    <a:pt x="5165" y="1093"/>
                    <a:pt x="5165" y="1093"/>
                  </a:cubicBezTo>
                  <a:cubicBezTo>
                    <a:pt x="5179" y="1096"/>
                    <a:pt x="5179" y="1096"/>
                    <a:pt x="5179" y="1096"/>
                  </a:cubicBezTo>
                  <a:cubicBezTo>
                    <a:pt x="5196" y="1079"/>
                    <a:pt x="5196" y="1079"/>
                    <a:pt x="5196" y="1079"/>
                  </a:cubicBezTo>
                  <a:cubicBezTo>
                    <a:pt x="5210" y="1070"/>
                    <a:pt x="5210" y="1070"/>
                    <a:pt x="5210" y="1070"/>
                  </a:cubicBezTo>
                  <a:cubicBezTo>
                    <a:pt x="5208" y="1053"/>
                    <a:pt x="5208" y="1053"/>
                    <a:pt x="5208" y="1053"/>
                  </a:cubicBezTo>
                  <a:cubicBezTo>
                    <a:pt x="5193" y="1050"/>
                    <a:pt x="5193" y="1050"/>
                    <a:pt x="5193" y="1050"/>
                  </a:cubicBezTo>
                  <a:cubicBezTo>
                    <a:pt x="5193" y="1046"/>
                    <a:pt x="5193" y="1046"/>
                    <a:pt x="5193" y="1046"/>
                  </a:cubicBezTo>
                  <a:cubicBezTo>
                    <a:pt x="5210" y="1038"/>
                    <a:pt x="5210" y="1038"/>
                    <a:pt x="5210" y="1038"/>
                  </a:cubicBezTo>
                  <a:cubicBezTo>
                    <a:pt x="5210" y="1017"/>
                    <a:pt x="5210" y="1017"/>
                    <a:pt x="5210" y="1017"/>
                  </a:cubicBezTo>
                  <a:cubicBezTo>
                    <a:pt x="5205" y="1007"/>
                    <a:pt x="5205" y="1007"/>
                    <a:pt x="5205" y="1007"/>
                  </a:cubicBezTo>
                  <a:cubicBezTo>
                    <a:pt x="5205" y="992"/>
                    <a:pt x="5205" y="992"/>
                    <a:pt x="5205" y="992"/>
                  </a:cubicBezTo>
                  <a:cubicBezTo>
                    <a:pt x="5225" y="975"/>
                    <a:pt x="5225" y="975"/>
                    <a:pt x="5225" y="975"/>
                  </a:cubicBezTo>
                  <a:cubicBezTo>
                    <a:pt x="5233" y="949"/>
                    <a:pt x="5233" y="949"/>
                    <a:pt x="5233" y="949"/>
                  </a:cubicBezTo>
                  <a:cubicBezTo>
                    <a:pt x="5248" y="943"/>
                    <a:pt x="5248" y="943"/>
                    <a:pt x="5248" y="943"/>
                  </a:cubicBezTo>
                  <a:cubicBezTo>
                    <a:pt x="5256" y="931"/>
                    <a:pt x="5256" y="931"/>
                    <a:pt x="5256" y="931"/>
                  </a:cubicBezTo>
                  <a:cubicBezTo>
                    <a:pt x="5254" y="945"/>
                    <a:pt x="5254" y="945"/>
                    <a:pt x="5254" y="945"/>
                  </a:cubicBezTo>
                  <a:cubicBezTo>
                    <a:pt x="5257" y="954"/>
                    <a:pt x="5257" y="954"/>
                    <a:pt x="5257" y="954"/>
                  </a:cubicBezTo>
                  <a:cubicBezTo>
                    <a:pt x="5246" y="957"/>
                    <a:pt x="5246" y="957"/>
                    <a:pt x="5246" y="957"/>
                  </a:cubicBezTo>
                  <a:cubicBezTo>
                    <a:pt x="5236" y="984"/>
                    <a:pt x="5236" y="984"/>
                    <a:pt x="5236" y="984"/>
                  </a:cubicBezTo>
                  <a:cubicBezTo>
                    <a:pt x="5222" y="1001"/>
                    <a:pt x="5222" y="1001"/>
                    <a:pt x="5222" y="1001"/>
                  </a:cubicBezTo>
                  <a:cubicBezTo>
                    <a:pt x="5219" y="1026"/>
                    <a:pt x="5219" y="1026"/>
                    <a:pt x="5219" y="1026"/>
                  </a:cubicBezTo>
                  <a:cubicBezTo>
                    <a:pt x="5225" y="1039"/>
                    <a:pt x="5225" y="1039"/>
                    <a:pt x="5225" y="1039"/>
                  </a:cubicBezTo>
                  <a:cubicBezTo>
                    <a:pt x="5231" y="1058"/>
                    <a:pt x="5231" y="1058"/>
                    <a:pt x="5231" y="1058"/>
                  </a:cubicBezTo>
                  <a:cubicBezTo>
                    <a:pt x="5239" y="1049"/>
                    <a:pt x="5239" y="1049"/>
                    <a:pt x="5239" y="1049"/>
                  </a:cubicBezTo>
                  <a:cubicBezTo>
                    <a:pt x="5251" y="1023"/>
                    <a:pt x="5251" y="1023"/>
                    <a:pt x="5251" y="1023"/>
                  </a:cubicBezTo>
                  <a:cubicBezTo>
                    <a:pt x="5283" y="997"/>
                    <a:pt x="5283" y="997"/>
                    <a:pt x="5283" y="997"/>
                  </a:cubicBezTo>
                  <a:cubicBezTo>
                    <a:pt x="5292" y="978"/>
                    <a:pt x="5292" y="978"/>
                    <a:pt x="5292" y="978"/>
                  </a:cubicBezTo>
                  <a:cubicBezTo>
                    <a:pt x="5294" y="958"/>
                    <a:pt x="5294" y="958"/>
                    <a:pt x="5294" y="958"/>
                  </a:cubicBezTo>
                  <a:cubicBezTo>
                    <a:pt x="5303" y="942"/>
                    <a:pt x="5303" y="942"/>
                    <a:pt x="5303" y="942"/>
                  </a:cubicBezTo>
                  <a:cubicBezTo>
                    <a:pt x="5314" y="937"/>
                    <a:pt x="5314" y="937"/>
                    <a:pt x="5314" y="937"/>
                  </a:cubicBezTo>
                  <a:cubicBezTo>
                    <a:pt x="5315" y="948"/>
                    <a:pt x="5315" y="948"/>
                    <a:pt x="5315" y="948"/>
                  </a:cubicBezTo>
                  <a:cubicBezTo>
                    <a:pt x="5311" y="952"/>
                    <a:pt x="5311" y="952"/>
                    <a:pt x="5311" y="952"/>
                  </a:cubicBezTo>
                  <a:cubicBezTo>
                    <a:pt x="5311" y="972"/>
                    <a:pt x="5311" y="972"/>
                    <a:pt x="5311" y="972"/>
                  </a:cubicBezTo>
                  <a:cubicBezTo>
                    <a:pt x="5324" y="966"/>
                    <a:pt x="5324" y="966"/>
                    <a:pt x="5324" y="966"/>
                  </a:cubicBezTo>
                  <a:cubicBezTo>
                    <a:pt x="5341" y="943"/>
                    <a:pt x="5341" y="943"/>
                    <a:pt x="5341" y="943"/>
                  </a:cubicBezTo>
                  <a:cubicBezTo>
                    <a:pt x="5357" y="943"/>
                    <a:pt x="5357" y="943"/>
                    <a:pt x="5357" y="943"/>
                  </a:cubicBezTo>
                  <a:cubicBezTo>
                    <a:pt x="5379" y="946"/>
                    <a:pt x="5379" y="946"/>
                    <a:pt x="5379" y="946"/>
                  </a:cubicBezTo>
                  <a:cubicBezTo>
                    <a:pt x="5405" y="937"/>
                    <a:pt x="5405" y="937"/>
                    <a:pt x="5405" y="937"/>
                  </a:cubicBezTo>
                  <a:cubicBezTo>
                    <a:pt x="5419" y="937"/>
                    <a:pt x="5419" y="937"/>
                    <a:pt x="5419" y="937"/>
                  </a:cubicBezTo>
                  <a:cubicBezTo>
                    <a:pt x="5431" y="925"/>
                    <a:pt x="5431" y="925"/>
                    <a:pt x="5431" y="925"/>
                  </a:cubicBezTo>
                  <a:cubicBezTo>
                    <a:pt x="5445" y="919"/>
                    <a:pt x="5445" y="919"/>
                    <a:pt x="5445" y="919"/>
                  </a:cubicBezTo>
                  <a:cubicBezTo>
                    <a:pt x="5453" y="905"/>
                    <a:pt x="5453" y="905"/>
                    <a:pt x="5453" y="905"/>
                  </a:cubicBezTo>
                  <a:cubicBezTo>
                    <a:pt x="5453" y="894"/>
                    <a:pt x="5453" y="894"/>
                    <a:pt x="5453" y="894"/>
                  </a:cubicBezTo>
                  <a:cubicBezTo>
                    <a:pt x="5456" y="882"/>
                    <a:pt x="5456" y="882"/>
                    <a:pt x="5456" y="882"/>
                  </a:cubicBezTo>
                  <a:cubicBezTo>
                    <a:pt x="5445" y="871"/>
                    <a:pt x="5445" y="871"/>
                    <a:pt x="5445" y="871"/>
                  </a:cubicBezTo>
                  <a:cubicBezTo>
                    <a:pt x="5451" y="851"/>
                    <a:pt x="5451" y="851"/>
                    <a:pt x="5451" y="851"/>
                  </a:cubicBezTo>
                  <a:cubicBezTo>
                    <a:pt x="5451" y="813"/>
                    <a:pt x="5451" y="813"/>
                    <a:pt x="5451" y="813"/>
                  </a:cubicBezTo>
                  <a:cubicBezTo>
                    <a:pt x="5445" y="813"/>
                    <a:pt x="5445" y="813"/>
                    <a:pt x="5445" y="813"/>
                  </a:cubicBezTo>
                  <a:cubicBezTo>
                    <a:pt x="5435" y="836"/>
                    <a:pt x="5435" y="836"/>
                    <a:pt x="5435" y="836"/>
                  </a:cubicBezTo>
                  <a:cubicBezTo>
                    <a:pt x="5415" y="859"/>
                    <a:pt x="5415" y="859"/>
                    <a:pt x="5415" y="859"/>
                  </a:cubicBezTo>
                  <a:cubicBezTo>
                    <a:pt x="5405" y="859"/>
                    <a:pt x="5405" y="859"/>
                    <a:pt x="5405" y="859"/>
                  </a:cubicBezTo>
                  <a:cubicBezTo>
                    <a:pt x="5405" y="848"/>
                    <a:pt x="5405" y="848"/>
                    <a:pt x="5405" y="848"/>
                  </a:cubicBezTo>
                  <a:cubicBezTo>
                    <a:pt x="5418" y="833"/>
                    <a:pt x="5418" y="833"/>
                    <a:pt x="5418" y="833"/>
                  </a:cubicBezTo>
                  <a:cubicBezTo>
                    <a:pt x="5435" y="822"/>
                    <a:pt x="5435" y="822"/>
                    <a:pt x="5435" y="822"/>
                  </a:cubicBezTo>
                  <a:cubicBezTo>
                    <a:pt x="5436" y="810"/>
                    <a:pt x="5436" y="810"/>
                    <a:pt x="5436" y="810"/>
                  </a:cubicBezTo>
                  <a:cubicBezTo>
                    <a:pt x="5418" y="793"/>
                    <a:pt x="5418" y="793"/>
                    <a:pt x="5418" y="793"/>
                  </a:cubicBezTo>
                  <a:cubicBezTo>
                    <a:pt x="5415" y="781"/>
                    <a:pt x="5415" y="781"/>
                    <a:pt x="5415" y="781"/>
                  </a:cubicBezTo>
                  <a:cubicBezTo>
                    <a:pt x="5407" y="781"/>
                    <a:pt x="5407" y="781"/>
                    <a:pt x="5407" y="781"/>
                  </a:cubicBezTo>
                  <a:cubicBezTo>
                    <a:pt x="5399" y="786"/>
                    <a:pt x="5399" y="786"/>
                    <a:pt x="5399" y="786"/>
                  </a:cubicBezTo>
                  <a:cubicBezTo>
                    <a:pt x="5396" y="796"/>
                    <a:pt x="5396" y="796"/>
                    <a:pt x="5396" y="796"/>
                  </a:cubicBezTo>
                  <a:cubicBezTo>
                    <a:pt x="5386" y="789"/>
                    <a:pt x="5386" y="789"/>
                    <a:pt x="5386" y="789"/>
                  </a:cubicBezTo>
                  <a:cubicBezTo>
                    <a:pt x="5372" y="790"/>
                    <a:pt x="5372" y="790"/>
                    <a:pt x="5372" y="790"/>
                  </a:cubicBezTo>
                  <a:cubicBezTo>
                    <a:pt x="5358" y="799"/>
                    <a:pt x="5358" y="799"/>
                    <a:pt x="5358" y="799"/>
                  </a:cubicBezTo>
                  <a:cubicBezTo>
                    <a:pt x="5346" y="796"/>
                    <a:pt x="5346" y="796"/>
                    <a:pt x="5346" y="796"/>
                  </a:cubicBezTo>
                  <a:cubicBezTo>
                    <a:pt x="5350" y="789"/>
                    <a:pt x="5350" y="789"/>
                    <a:pt x="5350" y="789"/>
                  </a:cubicBezTo>
                  <a:cubicBezTo>
                    <a:pt x="5389" y="772"/>
                    <a:pt x="5389" y="772"/>
                    <a:pt x="5389" y="772"/>
                  </a:cubicBezTo>
                  <a:cubicBezTo>
                    <a:pt x="5405" y="769"/>
                    <a:pt x="5405" y="769"/>
                    <a:pt x="5405" y="769"/>
                  </a:cubicBezTo>
                  <a:cubicBezTo>
                    <a:pt x="5431" y="740"/>
                    <a:pt x="5431" y="740"/>
                    <a:pt x="5431" y="740"/>
                  </a:cubicBezTo>
                  <a:cubicBezTo>
                    <a:pt x="5441" y="734"/>
                    <a:pt x="5441" y="734"/>
                    <a:pt x="5441" y="734"/>
                  </a:cubicBezTo>
                  <a:cubicBezTo>
                    <a:pt x="5459" y="702"/>
                    <a:pt x="5459" y="702"/>
                    <a:pt x="5459" y="702"/>
                  </a:cubicBezTo>
                  <a:cubicBezTo>
                    <a:pt x="5467" y="674"/>
                    <a:pt x="5467" y="674"/>
                    <a:pt x="5467" y="674"/>
                  </a:cubicBezTo>
                  <a:cubicBezTo>
                    <a:pt x="5460" y="671"/>
                    <a:pt x="5460" y="671"/>
                    <a:pt x="5460" y="671"/>
                  </a:cubicBezTo>
                  <a:cubicBezTo>
                    <a:pt x="5448" y="674"/>
                    <a:pt x="5448" y="674"/>
                    <a:pt x="5448" y="674"/>
                  </a:cubicBezTo>
                  <a:cubicBezTo>
                    <a:pt x="5439" y="680"/>
                    <a:pt x="5439" y="680"/>
                    <a:pt x="5439" y="680"/>
                  </a:cubicBezTo>
                  <a:cubicBezTo>
                    <a:pt x="5433" y="671"/>
                    <a:pt x="5433" y="671"/>
                    <a:pt x="5433" y="671"/>
                  </a:cubicBezTo>
                  <a:cubicBezTo>
                    <a:pt x="5439" y="662"/>
                    <a:pt x="5439" y="662"/>
                    <a:pt x="5439" y="662"/>
                  </a:cubicBezTo>
                  <a:cubicBezTo>
                    <a:pt x="5448" y="657"/>
                    <a:pt x="5448" y="657"/>
                    <a:pt x="5448" y="657"/>
                  </a:cubicBezTo>
                  <a:cubicBezTo>
                    <a:pt x="5460" y="659"/>
                    <a:pt x="5460" y="659"/>
                    <a:pt x="5460" y="659"/>
                  </a:cubicBezTo>
                  <a:cubicBezTo>
                    <a:pt x="5467" y="648"/>
                    <a:pt x="5467" y="648"/>
                    <a:pt x="5467" y="648"/>
                  </a:cubicBezTo>
                  <a:cubicBezTo>
                    <a:pt x="5467" y="631"/>
                    <a:pt x="5467" y="631"/>
                    <a:pt x="5467" y="631"/>
                  </a:cubicBezTo>
                  <a:cubicBezTo>
                    <a:pt x="5482" y="615"/>
                    <a:pt x="5482" y="615"/>
                    <a:pt x="5482" y="615"/>
                  </a:cubicBezTo>
                  <a:cubicBezTo>
                    <a:pt x="5482" y="596"/>
                    <a:pt x="5482" y="596"/>
                    <a:pt x="5482" y="596"/>
                  </a:cubicBezTo>
                  <a:cubicBezTo>
                    <a:pt x="5477" y="590"/>
                    <a:pt x="5477" y="590"/>
                    <a:pt x="5477" y="590"/>
                  </a:cubicBezTo>
                  <a:cubicBezTo>
                    <a:pt x="5477" y="578"/>
                    <a:pt x="5477" y="578"/>
                    <a:pt x="5477" y="578"/>
                  </a:cubicBezTo>
                  <a:cubicBezTo>
                    <a:pt x="5464" y="573"/>
                    <a:pt x="5464" y="573"/>
                    <a:pt x="5464" y="573"/>
                  </a:cubicBezTo>
                  <a:cubicBezTo>
                    <a:pt x="5448" y="579"/>
                    <a:pt x="5448" y="579"/>
                    <a:pt x="5448" y="579"/>
                  </a:cubicBezTo>
                  <a:cubicBezTo>
                    <a:pt x="5431" y="615"/>
                    <a:pt x="5431" y="615"/>
                    <a:pt x="5431" y="615"/>
                  </a:cubicBezTo>
                  <a:cubicBezTo>
                    <a:pt x="5428" y="631"/>
                    <a:pt x="5428" y="631"/>
                    <a:pt x="5428" y="631"/>
                  </a:cubicBezTo>
                  <a:cubicBezTo>
                    <a:pt x="5436" y="642"/>
                    <a:pt x="5436" y="642"/>
                    <a:pt x="5436" y="642"/>
                  </a:cubicBezTo>
                  <a:cubicBezTo>
                    <a:pt x="5425" y="657"/>
                    <a:pt x="5425" y="657"/>
                    <a:pt x="5425" y="657"/>
                  </a:cubicBezTo>
                  <a:cubicBezTo>
                    <a:pt x="5418" y="663"/>
                    <a:pt x="5418" y="663"/>
                    <a:pt x="5418" y="663"/>
                  </a:cubicBezTo>
                  <a:cubicBezTo>
                    <a:pt x="5413" y="659"/>
                    <a:pt x="5413" y="659"/>
                    <a:pt x="5413" y="659"/>
                  </a:cubicBezTo>
                  <a:cubicBezTo>
                    <a:pt x="5413" y="650"/>
                    <a:pt x="5413" y="650"/>
                    <a:pt x="5413" y="650"/>
                  </a:cubicBezTo>
                  <a:cubicBezTo>
                    <a:pt x="5408" y="644"/>
                    <a:pt x="5408" y="644"/>
                    <a:pt x="5408" y="644"/>
                  </a:cubicBezTo>
                  <a:cubicBezTo>
                    <a:pt x="5407" y="628"/>
                    <a:pt x="5407" y="628"/>
                    <a:pt x="5407" y="628"/>
                  </a:cubicBezTo>
                  <a:cubicBezTo>
                    <a:pt x="5422" y="601"/>
                    <a:pt x="5422" y="601"/>
                    <a:pt x="5422" y="601"/>
                  </a:cubicBezTo>
                  <a:cubicBezTo>
                    <a:pt x="5418" y="587"/>
                    <a:pt x="5418" y="587"/>
                    <a:pt x="5418" y="587"/>
                  </a:cubicBezTo>
                  <a:cubicBezTo>
                    <a:pt x="5421" y="578"/>
                    <a:pt x="5421" y="578"/>
                    <a:pt x="5421" y="578"/>
                  </a:cubicBezTo>
                  <a:cubicBezTo>
                    <a:pt x="5427" y="582"/>
                    <a:pt x="5427" y="582"/>
                    <a:pt x="5427" y="582"/>
                  </a:cubicBezTo>
                  <a:cubicBezTo>
                    <a:pt x="5438" y="576"/>
                    <a:pt x="5438" y="576"/>
                    <a:pt x="5438" y="576"/>
                  </a:cubicBezTo>
                  <a:cubicBezTo>
                    <a:pt x="5431" y="556"/>
                    <a:pt x="5431" y="556"/>
                    <a:pt x="5431" y="556"/>
                  </a:cubicBezTo>
                  <a:cubicBezTo>
                    <a:pt x="5422" y="540"/>
                    <a:pt x="5422" y="540"/>
                    <a:pt x="5422" y="540"/>
                  </a:cubicBezTo>
                  <a:cubicBezTo>
                    <a:pt x="5408" y="540"/>
                    <a:pt x="5408" y="540"/>
                    <a:pt x="5408" y="540"/>
                  </a:cubicBezTo>
                  <a:cubicBezTo>
                    <a:pt x="5390" y="546"/>
                    <a:pt x="5390" y="546"/>
                    <a:pt x="5390" y="546"/>
                  </a:cubicBezTo>
                  <a:cubicBezTo>
                    <a:pt x="5383" y="559"/>
                    <a:pt x="5383" y="559"/>
                    <a:pt x="5383" y="559"/>
                  </a:cubicBezTo>
                  <a:cubicBezTo>
                    <a:pt x="5379" y="550"/>
                    <a:pt x="5379" y="550"/>
                    <a:pt x="5379" y="550"/>
                  </a:cubicBezTo>
                  <a:cubicBezTo>
                    <a:pt x="5375" y="546"/>
                    <a:pt x="5375" y="546"/>
                    <a:pt x="5375" y="546"/>
                  </a:cubicBezTo>
                  <a:cubicBezTo>
                    <a:pt x="5376" y="523"/>
                    <a:pt x="5376" y="523"/>
                    <a:pt x="5376" y="523"/>
                  </a:cubicBezTo>
                  <a:cubicBezTo>
                    <a:pt x="5367" y="501"/>
                    <a:pt x="5367" y="501"/>
                    <a:pt x="5367" y="501"/>
                  </a:cubicBezTo>
                  <a:cubicBezTo>
                    <a:pt x="5372" y="466"/>
                    <a:pt x="5372" y="466"/>
                    <a:pt x="5372" y="466"/>
                  </a:cubicBezTo>
                  <a:cubicBezTo>
                    <a:pt x="5370" y="442"/>
                    <a:pt x="5370" y="442"/>
                    <a:pt x="5370" y="442"/>
                  </a:cubicBezTo>
                  <a:cubicBezTo>
                    <a:pt x="5379" y="422"/>
                    <a:pt x="5379" y="422"/>
                    <a:pt x="5379" y="422"/>
                  </a:cubicBezTo>
                  <a:cubicBezTo>
                    <a:pt x="5381" y="396"/>
                    <a:pt x="5381" y="396"/>
                    <a:pt x="5381" y="396"/>
                  </a:cubicBezTo>
                  <a:cubicBezTo>
                    <a:pt x="5379" y="376"/>
                    <a:pt x="5379" y="376"/>
                    <a:pt x="5379" y="376"/>
                  </a:cubicBezTo>
                  <a:cubicBezTo>
                    <a:pt x="5392" y="350"/>
                    <a:pt x="5392" y="350"/>
                    <a:pt x="5392" y="350"/>
                  </a:cubicBezTo>
                  <a:cubicBezTo>
                    <a:pt x="5393" y="329"/>
                    <a:pt x="5393" y="329"/>
                    <a:pt x="5393" y="329"/>
                  </a:cubicBezTo>
                  <a:cubicBezTo>
                    <a:pt x="5379" y="312"/>
                    <a:pt x="5379" y="312"/>
                    <a:pt x="5379" y="312"/>
                  </a:cubicBezTo>
                  <a:cubicBezTo>
                    <a:pt x="5375" y="295"/>
                    <a:pt x="5375" y="295"/>
                    <a:pt x="5375" y="295"/>
                  </a:cubicBezTo>
                  <a:cubicBezTo>
                    <a:pt x="5352" y="278"/>
                    <a:pt x="5352" y="278"/>
                    <a:pt x="5352" y="278"/>
                  </a:cubicBezTo>
                  <a:cubicBezTo>
                    <a:pt x="5346" y="263"/>
                    <a:pt x="5346" y="263"/>
                    <a:pt x="5346" y="263"/>
                  </a:cubicBezTo>
                  <a:cubicBezTo>
                    <a:pt x="5324" y="252"/>
                    <a:pt x="5324" y="252"/>
                    <a:pt x="5324" y="252"/>
                  </a:cubicBezTo>
                  <a:cubicBezTo>
                    <a:pt x="5317" y="258"/>
                    <a:pt x="5317" y="258"/>
                    <a:pt x="5317" y="258"/>
                  </a:cubicBezTo>
                  <a:cubicBezTo>
                    <a:pt x="5317" y="268"/>
                    <a:pt x="5317" y="268"/>
                    <a:pt x="5317" y="268"/>
                  </a:cubicBezTo>
                  <a:cubicBezTo>
                    <a:pt x="5311" y="271"/>
                    <a:pt x="5311" y="271"/>
                    <a:pt x="5311" y="271"/>
                  </a:cubicBezTo>
                  <a:cubicBezTo>
                    <a:pt x="5289" y="252"/>
                    <a:pt x="5289" y="252"/>
                    <a:pt x="5289" y="252"/>
                  </a:cubicBezTo>
                  <a:cubicBezTo>
                    <a:pt x="5272" y="255"/>
                    <a:pt x="5272" y="255"/>
                    <a:pt x="5272" y="255"/>
                  </a:cubicBezTo>
                  <a:cubicBezTo>
                    <a:pt x="5271" y="272"/>
                    <a:pt x="5271" y="272"/>
                    <a:pt x="5271" y="272"/>
                  </a:cubicBezTo>
                  <a:cubicBezTo>
                    <a:pt x="5260" y="293"/>
                    <a:pt x="5260" y="293"/>
                    <a:pt x="5260" y="293"/>
                  </a:cubicBezTo>
                  <a:cubicBezTo>
                    <a:pt x="5269" y="304"/>
                    <a:pt x="5269" y="304"/>
                    <a:pt x="5269" y="304"/>
                  </a:cubicBezTo>
                  <a:cubicBezTo>
                    <a:pt x="5288" y="304"/>
                    <a:pt x="5288" y="304"/>
                    <a:pt x="5288" y="304"/>
                  </a:cubicBezTo>
                  <a:cubicBezTo>
                    <a:pt x="5302" y="300"/>
                    <a:pt x="5302" y="300"/>
                    <a:pt x="5302" y="300"/>
                  </a:cubicBezTo>
                  <a:cubicBezTo>
                    <a:pt x="5321" y="309"/>
                    <a:pt x="5321" y="309"/>
                    <a:pt x="5321" y="309"/>
                  </a:cubicBezTo>
                  <a:cubicBezTo>
                    <a:pt x="5326" y="321"/>
                    <a:pt x="5326" y="321"/>
                    <a:pt x="5326" y="321"/>
                  </a:cubicBezTo>
                  <a:cubicBezTo>
                    <a:pt x="5340" y="324"/>
                    <a:pt x="5340" y="324"/>
                    <a:pt x="5340" y="324"/>
                  </a:cubicBezTo>
                  <a:cubicBezTo>
                    <a:pt x="5340" y="335"/>
                    <a:pt x="5340" y="335"/>
                    <a:pt x="5340" y="335"/>
                  </a:cubicBezTo>
                  <a:cubicBezTo>
                    <a:pt x="5315" y="358"/>
                    <a:pt x="5315" y="358"/>
                    <a:pt x="5315" y="358"/>
                  </a:cubicBezTo>
                  <a:cubicBezTo>
                    <a:pt x="5303" y="358"/>
                    <a:pt x="5303" y="358"/>
                    <a:pt x="5303" y="358"/>
                  </a:cubicBezTo>
                  <a:cubicBezTo>
                    <a:pt x="5286" y="345"/>
                    <a:pt x="5286" y="345"/>
                    <a:pt x="5286" y="345"/>
                  </a:cubicBezTo>
                  <a:cubicBezTo>
                    <a:pt x="5272" y="347"/>
                    <a:pt x="5272" y="347"/>
                    <a:pt x="5272" y="347"/>
                  </a:cubicBezTo>
                  <a:cubicBezTo>
                    <a:pt x="5256" y="344"/>
                    <a:pt x="5256" y="344"/>
                    <a:pt x="5256" y="344"/>
                  </a:cubicBezTo>
                  <a:cubicBezTo>
                    <a:pt x="5265" y="358"/>
                    <a:pt x="5265" y="358"/>
                    <a:pt x="5265" y="358"/>
                  </a:cubicBezTo>
                  <a:cubicBezTo>
                    <a:pt x="5276" y="359"/>
                    <a:pt x="5276" y="359"/>
                    <a:pt x="5276" y="359"/>
                  </a:cubicBezTo>
                  <a:cubicBezTo>
                    <a:pt x="5262" y="371"/>
                    <a:pt x="5262" y="371"/>
                    <a:pt x="5262" y="371"/>
                  </a:cubicBezTo>
                  <a:cubicBezTo>
                    <a:pt x="5250" y="376"/>
                    <a:pt x="5250" y="376"/>
                    <a:pt x="5250" y="376"/>
                  </a:cubicBezTo>
                  <a:cubicBezTo>
                    <a:pt x="5227" y="353"/>
                    <a:pt x="5227" y="353"/>
                    <a:pt x="5227" y="353"/>
                  </a:cubicBezTo>
                  <a:cubicBezTo>
                    <a:pt x="5204" y="365"/>
                    <a:pt x="5204" y="365"/>
                    <a:pt x="5204" y="365"/>
                  </a:cubicBezTo>
                  <a:cubicBezTo>
                    <a:pt x="5196" y="387"/>
                    <a:pt x="5196" y="387"/>
                    <a:pt x="5196" y="387"/>
                  </a:cubicBezTo>
                  <a:cubicBezTo>
                    <a:pt x="5184" y="397"/>
                    <a:pt x="5184" y="397"/>
                    <a:pt x="5184" y="397"/>
                  </a:cubicBezTo>
                  <a:cubicBezTo>
                    <a:pt x="5187" y="407"/>
                    <a:pt x="5187" y="407"/>
                    <a:pt x="5187" y="407"/>
                  </a:cubicBezTo>
                  <a:cubicBezTo>
                    <a:pt x="5199" y="411"/>
                    <a:pt x="5199" y="411"/>
                    <a:pt x="5199" y="411"/>
                  </a:cubicBezTo>
                  <a:cubicBezTo>
                    <a:pt x="5204" y="430"/>
                    <a:pt x="5204" y="430"/>
                    <a:pt x="5204" y="430"/>
                  </a:cubicBezTo>
                  <a:cubicBezTo>
                    <a:pt x="5222" y="440"/>
                    <a:pt x="5222" y="440"/>
                    <a:pt x="5222" y="440"/>
                  </a:cubicBezTo>
                  <a:cubicBezTo>
                    <a:pt x="5222" y="449"/>
                    <a:pt x="5222" y="449"/>
                    <a:pt x="5222" y="449"/>
                  </a:cubicBezTo>
                  <a:cubicBezTo>
                    <a:pt x="5210" y="448"/>
                    <a:pt x="5210" y="448"/>
                    <a:pt x="5210" y="448"/>
                  </a:cubicBezTo>
                  <a:cubicBezTo>
                    <a:pt x="5207" y="460"/>
                    <a:pt x="5207" y="460"/>
                    <a:pt x="5207" y="460"/>
                  </a:cubicBezTo>
                  <a:cubicBezTo>
                    <a:pt x="5216" y="469"/>
                    <a:pt x="5216" y="469"/>
                    <a:pt x="5216" y="469"/>
                  </a:cubicBezTo>
                  <a:cubicBezTo>
                    <a:pt x="5214" y="480"/>
                    <a:pt x="5214" y="480"/>
                    <a:pt x="5214" y="480"/>
                  </a:cubicBezTo>
                  <a:cubicBezTo>
                    <a:pt x="5205" y="480"/>
                    <a:pt x="5205" y="480"/>
                    <a:pt x="5205" y="480"/>
                  </a:cubicBezTo>
                  <a:cubicBezTo>
                    <a:pt x="5193" y="471"/>
                    <a:pt x="5193" y="471"/>
                    <a:pt x="5193" y="471"/>
                  </a:cubicBezTo>
                  <a:cubicBezTo>
                    <a:pt x="5178" y="468"/>
                    <a:pt x="5178" y="468"/>
                    <a:pt x="5178" y="468"/>
                  </a:cubicBezTo>
                  <a:cubicBezTo>
                    <a:pt x="5159" y="456"/>
                    <a:pt x="5159" y="456"/>
                    <a:pt x="5159" y="456"/>
                  </a:cubicBezTo>
                  <a:cubicBezTo>
                    <a:pt x="5149" y="454"/>
                    <a:pt x="5149" y="454"/>
                    <a:pt x="5149" y="454"/>
                  </a:cubicBezTo>
                  <a:cubicBezTo>
                    <a:pt x="5133" y="462"/>
                    <a:pt x="5133" y="462"/>
                    <a:pt x="5133" y="462"/>
                  </a:cubicBezTo>
                  <a:cubicBezTo>
                    <a:pt x="5132" y="477"/>
                    <a:pt x="5132" y="477"/>
                    <a:pt x="5132" y="477"/>
                  </a:cubicBezTo>
                  <a:cubicBezTo>
                    <a:pt x="5141" y="491"/>
                    <a:pt x="5141" y="491"/>
                    <a:pt x="5141" y="491"/>
                  </a:cubicBezTo>
                  <a:cubicBezTo>
                    <a:pt x="5133" y="504"/>
                    <a:pt x="5133" y="504"/>
                    <a:pt x="5133" y="504"/>
                  </a:cubicBezTo>
                  <a:cubicBezTo>
                    <a:pt x="5127" y="500"/>
                    <a:pt x="5127" y="500"/>
                    <a:pt x="5127" y="500"/>
                  </a:cubicBezTo>
                  <a:cubicBezTo>
                    <a:pt x="5127" y="489"/>
                    <a:pt x="5127" y="489"/>
                    <a:pt x="5127" y="489"/>
                  </a:cubicBezTo>
                  <a:cubicBezTo>
                    <a:pt x="5115" y="480"/>
                    <a:pt x="5115" y="480"/>
                    <a:pt x="5115" y="480"/>
                  </a:cubicBezTo>
                  <a:cubicBezTo>
                    <a:pt x="5097" y="474"/>
                    <a:pt x="5097" y="474"/>
                    <a:pt x="5097" y="474"/>
                  </a:cubicBezTo>
                  <a:cubicBezTo>
                    <a:pt x="5091" y="477"/>
                    <a:pt x="5091" y="477"/>
                    <a:pt x="5091" y="477"/>
                  </a:cubicBezTo>
                  <a:cubicBezTo>
                    <a:pt x="5080" y="463"/>
                    <a:pt x="5080" y="463"/>
                    <a:pt x="5080" y="463"/>
                  </a:cubicBezTo>
                  <a:cubicBezTo>
                    <a:pt x="5069" y="462"/>
                    <a:pt x="5069" y="462"/>
                    <a:pt x="5069" y="462"/>
                  </a:cubicBezTo>
                  <a:cubicBezTo>
                    <a:pt x="5065" y="469"/>
                    <a:pt x="5065" y="469"/>
                    <a:pt x="5065" y="469"/>
                  </a:cubicBezTo>
                  <a:cubicBezTo>
                    <a:pt x="5074" y="491"/>
                    <a:pt x="5074" y="491"/>
                    <a:pt x="5074" y="491"/>
                  </a:cubicBezTo>
                  <a:cubicBezTo>
                    <a:pt x="5071" y="508"/>
                    <a:pt x="5071" y="508"/>
                    <a:pt x="5071" y="508"/>
                  </a:cubicBezTo>
                  <a:cubicBezTo>
                    <a:pt x="5077" y="529"/>
                    <a:pt x="5077" y="529"/>
                    <a:pt x="5077" y="529"/>
                  </a:cubicBezTo>
                  <a:cubicBezTo>
                    <a:pt x="5091" y="538"/>
                    <a:pt x="5091" y="538"/>
                    <a:pt x="5091" y="538"/>
                  </a:cubicBezTo>
                  <a:cubicBezTo>
                    <a:pt x="5110" y="541"/>
                    <a:pt x="5110" y="541"/>
                    <a:pt x="5110" y="541"/>
                  </a:cubicBezTo>
                  <a:cubicBezTo>
                    <a:pt x="5117" y="549"/>
                    <a:pt x="5117" y="549"/>
                    <a:pt x="5117" y="549"/>
                  </a:cubicBezTo>
                  <a:cubicBezTo>
                    <a:pt x="5112" y="552"/>
                    <a:pt x="5112" y="552"/>
                    <a:pt x="5112" y="552"/>
                  </a:cubicBezTo>
                  <a:cubicBezTo>
                    <a:pt x="5092" y="550"/>
                    <a:pt x="5092" y="550"/>
                    <a:pt x="5092" y="550"/>
                  </a:cubicBezTo>
                  <a:cubicBezTo>
                    <a:pt x="5112" y="563"/>
                    <a:pt x="5112" y="563"/>
                    <a:pt x="5112" y="563"/>
                  </a:cubicBezTo>
                  <a:cubicBezTo>
                    <a:pt x="5120" y="576"/>
                    <a:pt x="5120" y="576"/>
                    <a:pt x="5120" y="576"/>
                  </a:cubicBezTo>
                  <a:cubicBezTo>
                    <a:pt x="5133" y="585"/>
                    <a:pt x="5133" y="585"/>
                    <a:pt x="5133" y="585"/>
                  </a:cubicBezTo>
                  <a:cubicBezTo>
                    <a:pt x="5155" y="584"/>
                    <a:pt x="5155" y="584"/>
                    <a:pt x="5155" y="584"/>
                  </a:cubicBezTo>
                  <a:cubicBezTo>
                    <a:pt x="5164" y="575"/>
                    <a:pt x="5164" y="575"/>
                    <a:pt x="5164" y="575"/>
                  </a:cubicBezTo>
                  <a:cubicBezTo>
                    <a:pt x="5172" y="575"/>
                    <a:pt x="5172" y="575"/>
                    <a:pt x="5172" y="575"/>
                  </a:cubicBezTo>
                  <a:cubicBezTo>
                    <a:pt x="5173" y="585"/>
                    <a:pt x="5173" y="585"/>
                    <a:pt x="5173" y="585"/>
                  </a:cubicBezTo>
                  <a:cubicBezTo>
                    <a:pt x="5159" y="596"/>
                    <a:pt x="5159" y="596"/>
                    <a:pt x="5159" y="596"/>
                  </a:cubicBezTo>
                  <a:cubicBezTo>
                    <a:pt x="5155" y="621"/>
                    <a:pt x="5155" y="621"/>
                    <a:pt x="5155" y="621"/>
                  </a:cubicBezTo>
                  <a:cubicBezTo>
                    <a:pt x="5144" y="622"/>
                    <a:pt x="5144" y="622"/>
                    <a:pt x="5144" y="622"/>
                  </a:cubicBezTo>
                  <a:cubicBezTo>
                    <a:pt x="5124" y="605"/>
                    <a:pt x="5124" y="605"/>
                    <a:pt x="5124" y="605"/>
                  </a:cubicBezTo>
                  <a:cubicBezTo>
                    <a:pt x="5080" y="596"/>
                    <a:pt x="5080" y="596"/>
                    <a:pt x="5080" y="596"/>
                  </a:cubicBezTo>
                  <a:cubicBezTo>
                    <a:pt x="5065" y="573"/>
                    <a:pt x="5065" y="573"/>
                    <a:pt x="5065" y="573"/>
                  </a:cubicBezTo>
                  <a:cubicBezTo>
                    <a:pt x="5052" y="569"/>
                    <a:pt x="5052" y="569"/>
                    <a:pt x="5052" y="569"/>
                  </a:cubicBezTo>
                  <a:cubicBezTo>
                    <a:pt x="5048" y="559"/>
                    <a:pt x="5048" y="559"/>
                    <a:pt x="5048" y="559"/>
                  </a:cubicBezTo>
                  <a:cubicBezTo>
                    <a:pt x="5042" y="559"/>
                    <a:pt x="5042" y="559"/>
                    <a:pt x="5042" y="559"/>
                  </a:cubicBezTo>
                  <a:cubicBezTo>
                    <a:pt x="5034" y="578"/>
                    <a:pt x="5034" y="578"/>
                    <a:pt x="5034" y="578"/>
                  </a:cubicBezTo>
                  <a:cubicBezTo>
                    <a:pt x="5037" y="585"/>
                    <a:pt x="5037" y="585"/>
                    <a:pt x="5037" y="585"/>
                  </a:cubicBezTo>
                  <a:cubicBezTo>
                    <a:pt x="5029" y="595"/>
                    <a:pt x="5029" y="595"/>
                    <a:pt x="5029" y="595"/>
                  </a:cubicBezTo>
                  <a:cubicBezTo>
                    <a:pt x="5037" y="619"/>
                    <a:pt x="5037" y="619"/>
                    <a:pt x="5037" y="619"/>
                  </a:cubicBezTo>
                  <a:cubicBezTo>
                    <a:pt x="5025" y="627"/>
                    <a:pt x="5025" y="627"/>
                    <a:pt x="5025" y="627"/>
                  </a:cubicBezTo>
                  <a:cubicBezTo>
                    <a:pt x="5014" y="621"/>
                    <a:pt x="5014" y="621"/>
                    <a:pt x="5014" y="621"/>
                  </a:cubicBezTo>
                  <a:cubicBezTo>
                    <a:pt x="5014" y="642"/>
                    <a:pt x="5014" y="642"/>
                    <a:pt x="5014" y="642"/>
                  </a:cubicBezTo>
                  <a:cubicBezTo>
                    <a:pt x="5005" y="648"/>
                    <a:pt x="5005" y="648"/>
                    <a:pt x="5005" y="648"/>
                  </a:cubicBezTo>
                  <a:cubicBezTo>
                    <a:pt x="5005" y="682"/>
                    <a:pt x="5005" y="682"/>
                    <a:pt x="5005" y="682"/>
                  </a:cubicBezTo>
                  <a:cubicBezTo>
                    <a:pt x="5016" y="692"/>
                    <a:pt x="5016" y="692"/>
                    <a:pt x="5016" y="692"/>
                  </a:cubicBezTo>
                  <a:cubicBezTo>
                    <a:pt x="5040" y="694"/>
                    <a:pt x="5040" y="694"/>
                    <a:pt x="5040" y="694"/>
                  </a:cubicBezTo>
                  <a:cubicBezTo>
                    <a:pt x="5055" y="702"/>
                    <a:pt x="5055" y="702"/>
                    <a:pt x="5055" y="702"/>
                  </a:cubicBezTo>
                  <a:cubicBezTo>
                    <a:pt x="5069" y="697"/>
                    <a:pt x="5069" y="697"/>
                    <a:pt x="5069" y="697"/>
                  </a:cubicBezTo>
                  <a:cubicBezTo>
                    <a:pt x="5069" y="703"/>
                    <a:pt x="5069" y="703"/>
                    <a:pt x="5069" y="703"/>
                  </a:cubicBezTo>
                  <a:cubicBezTo>
                    <a:pt x="5058" y="709"/>
                    <a:pt x="5058" y="709"/>
                    <a:pt x="5058" y="709"/>
                  </a:cubicBezTo>
                  <a:cubicBezTo>
                    <a:pt x="5042" y="705"/>
                    <a:pt x="5042" y="705"/>
                    <a:pt x="5042" y="705"/>
                  </a:cubicBezTo>
                  <a:cubicBezTo>
                    <a:pt x="5017" y="705"/>
                    <a:pt x="5017" y="705"/>
                    <a:pt x="5017" y="705"/>
                  </a:cubicBezTo>
                  <a:cubicBezTo>
                    <a:pt x="5008" y="700"/>
                    <a:pt x="5008" y="700"/>
                    <a:pt x="5008" y="700"/>
                  </a:cubicBezTo>
                  <a:cubicBezTo>
                    <a:pt x="4993" y="702"/>
                    <a:pt x="4993" y="702"/>
                    <a:pt x="4993" y="702"/>
                  </a:cubicBezTo>
                  <a:cubicBezTo>
                    <a:pt x="4973" y="729"/>
                    <a:pt x="4973" y="729"/>
                    <a:pt x="4973" y="729"/>
                  </a:cubicBezTo>
                  <a:cubicBezTo>
                    <a:pt x="4970" y="741"/>
                    <a:pt x="4970" y="741"/>
                    <a:pt x="4970" y="741"/>
                  </a:cubicBezTo>
                  <a:cubicBezTo>
                    <a:pt x="4979" y="754"/>
                    <a:pt x="4979" y="754"/>
                    <a:pt x="4979" y="754"/>
                  </a:cubicBezTo>
                  <a:cubicBezTo>
                    <a:pt x="4976" y="761"/>
                    <a:pt x="4976" y="761"/>
                    <a:pt x="4976" y="761"/>
                  </a:cubicBezTo>
                  <a:cubicBezTo>
                    <a:pt x="4967" y="766"/>
                    <a:pt x="4967" y="766"/>
                    <a:pt x="4967" y="766"/>
                  </a:cubicBezTo>
                  <a:cubicBezTo>
                    <a:pt x="4965" y="780"/>
                    <a:pt x="4965" y="780"/>
                    <a:pt x="4965" y="780"/>
                  </a:cubicBezTo>
                  <a:cubicBezTo>
                    <a:pt x="4974" y="787"/>
                    <a:pt x="4974" y="787"/>
                    <a:pt x="4974" y="787"/>
                  </a:cubicBezTo>
                  <a:cubicBezTo>
                    <a:pt x="4985" y="781"/>
                    <a:pt x="4985" y="781"/>
                    <a:pt x="4985" y="781"/>
                  </a:cubicBezTo>
                  <a:cubicBezTo>
                    <a:pt x="5005" y="781"/>
                    <a:pt x="5005" y="781"/>
                    <a:pt x="5005" y="781"/>
                  </a:cubicBezTo>
                  <a:cubicBezTo>
                    <a:pt x="5019" y="767"/>
                    <a:pt x="5019" y="767"/>
                    <a:pt x="5019" y="767"/>
                  </a:cubicBezTo>
                  <a:cubicBezTo>
                    <a:pt x="5026" y="777"/>
                    <a:pt x="5026" y="777"/>
                    <a:pt x="5026" y="777"/>
                  </a:cubicBezTo>
                  <a:cubicBezTo>
                    <a:pt x="5023" y="789"/>
                    <a:pt x="5023" y="789"/>
                    <a:pt x="5023" y="789"/>
                  </a:cubicBezTo>
                  <a:cubicBezTo>
                    <a:pt x="5010" y="790"/>
                    <a:pt x="5010" y="790"/>
                    <a:pt x="5010" y="790"/>
                  </a:cubicBezTo>
                  <a:cubicBezTo>
                    <a:pt x="5000" y="807"/>
                    <a:pt x="5000" y="807"/>
                    <a:pt x="5000" y="807"/>
                  </a:cubicBezTo>
                  <a:cubicBezTo>
                    <a:pt x="5006" y="815"/>
                    <a:pt x="5006" y="815"/>
                    <a:pt x="5006" y="815"/>
                  </a:cubicBezTo>
                  <a:cubicBezTo>
                    <a:pt x="5019" y="815"/>
                    <a:pt x="5019" y="815"/>
                    <a:pt x="5019" y="815"/>
                  </a:cubicBezTo>
                  <a:cubicBezTo>
                    <a:pt x="5032" y="801"/>
                    <a:pt x="5032" y="801"/>
                    <a:pt x="5032" y="801"/>
                  </a:cubicBezTo>
                  <a:cubicBezTo>
                    <a:pt x="5042" y="801"/>
                    <a:pt x="5042" y="801"/>
                    <a:pt x="5042" y="801"/>
                  </a:cubicBezTo>
                  <a:cubicBezTo>
                    <a:pt x="5057" y="790"/>
                    <a:pt x="5057" y="790"/>
                    <a:pt x="5057" y="790"/>
                  </a:cubicBezTo>
                  <a:cubicBezTo>
                    <a:pt x="5057" y="799"/>
                    <a:pt x="5057" y="799"/>
                    <a:pt x="5057" y="799"/>
                  </a:cubicBezTo>
                  <a:cubicBezTo>
                    <a:pt x="5049" y="809"/>
                    <a:pt x="5049" y="809"/>
                    <a:pt x="5049" y="809"/>
                  </a:cubicBezTo>
                  <a:cubicBezTo>
                    <a:pt x="5058" y="813"/>
                    <a:pt x="5058" y="813"/>
                    <a:pt x="5058" y="813"/>
                  </a:cubicBezTo>
                  <a:cubicBezTo>
                    <a:pt x="5081" y="813"/>
                    <a:pt x="5081" y="813"/>
                    <a:pt x="5081" y="813"/>
                  </a:cubicBezTo>
                  <a:cubicBezTo>
                    <a:pt x="5087" y="822"/>
                    <a:pt x="5087" y="822"/>
                    <a:pt x="5087" y="822"/>
                  </a:cubicBezTo>
                  <a:cubicBezTo>
                    <a:pt x="5072" y="824"/>
                    <a:pt x="5072" y="824"/>
                    <a:pt x="5072" y="824"/>
                  </a:cubicBezTo>
                  <a:cubicBezTo>
                    <a:pt x="5072" y="836"/>
                    <a:pt x="5072" y="836"/>
                    <a:pt x="5072" y="836"/>
                  </a:cubicBezTo>
                  <a:cubicBezTo>
                    <a:pt x="5084" y="839"/>
                    <a:pt x="5084" y="839"/>
                    <a:pt x="5084" y="839"/>
                  </a:cubicBezTo>
                  <a:cubicBezTo>
                    <a:pt x="5103" y="835"/>
                    <a:pt x="5103" y="835"/>
                    <a:pt x="5103" y="835"/>
                  </a:cubicBezTo>
                  <a:cubicBezTo>
                    <a:pt x="5121" y="848"/>
                    <a:pt x="5121" y="848"/>
                    <a:pt x="5121" y="848"/>
                  </a:cubicBezTo>
                  <a:cubicBezTo>
                    <a:pt x="5159" y="858"/>
                    <a:pt x="5159" y="858"/>
                    <a:pt x="5159" y="858"/>
                  </a:cubicBezTo>
                  <a:cubicBezTo>
                    <a:pt x="5164" y="864"/>
                    <a:pt x="5164" y="864"/>
                    <a:pt x="5164" y="864"/>
                  </a:cubicBezTo>
                  <a:cubicBezTo>
                    <a:pt x="5132" y="864"/>
                    <a:pt x="5132" y="864"/>
                    <a:pt x="5132" y="864"/>
                  </a:cubicBezTo>
                  <a:cubicBezTo>
                    <a:pt x="5115" y="865"/>
                    <a:pt x="5115" y="865"/>
                    <a:pt x="5115" y="865"/>
                  </a:cubicBezTo>
                  <a:cubicBezTo>
                    <a:pt x="5092" y="850"/>
                    <a:pt x="5092" y="850"/>
                    <a:pt x="5092" y="850"/>
                  </a:cubicBezTo>
                  <a:cubicBezTo>
                    <a:pt x="5072" y="858"/>
                    <a:pt x="5072" y="858"/>
                    <a:pt x="5072" y="858"/>
                  </a:cubicBezTo>
                  <a:cubicBezTo>
                    <a:pt x="5072" y="867"/>
                    <a:pt x="5072" y="867"/>
                    <a:pt x="5072" y="867"/>
                  </a:cubicBezTo>
                  <a:cubicBezTo>
                    <a:pt x="5092" y="877"/>
                    <a:pt x="5092" y="877"/>
                    <a:pt x="5092" y="877"/>
                  </a:cubicBezTo>
                  <a:cubicBezTo>
                    <a:pt x="5124" y="882"/>
                    <a:pt x="5124" y="882"/>
                    <a:pt x="5124" y="882"/>
                  </a:cubicBezTo>
                  <a:cubicBezTo>
                    <a:pt x="5158" y="882"/>
                    <a:pt x="5158" y="882"/>
                    <a:pt x="5158" y="882"/>
                  </a:cubicBezTo>
                  <a:cubicBezTo>
                    <a:pt x="5168" y="890"/>
                    <a:pt x="5168" y="890"/>
                    <a:pt x="5168" y="890"/>
                  </a:cubicBezTo>
                  <a:cubicBezTo>
                    <a:pt x="5133" y="896"/>
                    <a:pt x="5133" y="896"/>
                    <a:pt x="5133" y="896"/>
                  </a:cubicBezTo>
                  <a:cubicBezTo>
                    <a:pt x="5123" y="890"/>
                    <a:pt x="5123" y="890"/>
                    <a:pt x="5123" y="890"/>
                  </a:cubicBezTo>
                  <a:cubicBezTo>
                    <a:pt x="5091" y="887"/>
                    <a:pt x="5091" y="887"/>
                    <a:pt x="5091" y="887"/>
                  </a:cubicBezTo>
                  <a:cubicBezTo>
                    <a:pt x="5069" y="885"/>
                    <a:pt x="5069" y="885"/>
                    <a:pt x="5069" y="885"/>
                  </a:cubicBezTo>
                  <a:cubicBezTo>
                    <a:pt x="5060" y="873"/>
                    <a:pt x="5060" y="873"/>
                    <a:pt x="5060" y="873"/>
                  </a:cubicBezTo>
                  <a:cubicBezTo>
                    <a:pt x="5045" y="868"/>
                    <a:pt x="5045" y="868"/>
                    <a:pt x="5045" y="868"/>
                  </a:cubicBezTo>
                  <a:cubicBezTo>
                    <a:pt x="5022" y="848"/>
                    <a:pt x="5022" y="848"/>
                    <a:pt x="5022" y="848"/>
                  </a:cubicBezTo>
                  <a:cubicBezTo>
                    <a:pt x="5013" y="855"/>
                    <a:pt x="5013" y="855"/>
                    <a:pt x="5013" y="855"/>
                  </a:cubicBezTo>
                  <a:cubicBezTo>
                    <a:pt x="5002" y="867"/>
                    <a:pt x="5002" y="867"/>
                    <a:pt x="5002" y="867"/>
                  </a:cubicBezTo>
                  <a:cubicBezTo>
                    <a:pt x="4977" y="868"/>
                    <a:pt x="4977" y="868"/>
                    <a:pt x="4977" y="868"/>
                  </a:cubicBezTo>
                  <a:cubicBezTo>
                    <a:pt x="4965" y="877"/>
                    <a:pt x="4965" y="877"/>
                    <a:pt x="4965" y="877"/>
                  </a:cubicBezTo>
                  <a:cubicBezTo>
                    <a:pt x="4961" y="907"/>
                    <a:pt x="4961" y="907"/>
                    <a:pt x="4961" y="907"/>
                  </a:cubicBezTo>
                  <a:cubicBezTo>
                    <a:pt x="4979" y="922"/>
                    <a:pt x="4979" y="922"/>
                    <a:pt x="4979" y="922"/>
                  </a:cubicBezTo>
                  <a:cubicBezTo>
                    <a:pt x="4979" y="940"/>
                    <a:pt x="4979" y="940"/>
                    <a:pt x="4979" y="940"/>
                  </a:cubicBezTo>
                  <a:cubicBezTo>
                    <a:pt x="4973" y="948"/>
                    <a:pt x="4973" y="948"/>
                    <a:pt x="4973" y="948"/>
                  </a:cubicBezTo>
                  <a:cubicBezTo>
                    <a:pt x="4964" y="922"/>
                    <a:pt x="4964" y="922"/>
                    <a:pt x="4964" y="922"/>
                  </a:cubicBezTo>
                  <a:cubicBezTo>
                    <a:pt x="4953" y="922"/>
                    <a:pt x="4953" y="922"/>
                    <a:pt x="4953" y="922"/>
                  </a:cubicBezTo>
                  <a:cubicBezTo>
                    <a:pt x="4944" y="957"/>
                    <a:pt x="4944" y="957"/>
                    <a:pt x="4944" y="957"/>
                  </a:cubicBezTo>
                  <a:cubicBezTo>
                    <a:pt x="4947" y="977"/>
                    <a:pt x="4947" y="977"/>
                    <a:pt x="4947" y="977"/>
                  </a:cubicBezTo>
                  <a:cubicBezTo>
                    <a:pt x="4958" y="981"/>
                    <a:pt x="4958" y="981"/>
                    <a:pt x="4958" y="981"/>
                  </a:cubicBezTo>
                  <a:cubicBezTo>
                    <a:pt x="4964" y="974"/>
                    <a:pt x="4964" y="974"/>
                    <a:pt x="4964" y="974"/>
                  </a:cubicBezTo>
                  <a:cubicBezTo>
                    <a:pt x="4973" y="975"/>
                    <a:pt x="4973" y="975"/>
                    <a:pt x="4973" y="975"/>
                  </a:cubicBezTo>
                  <a:cubicBezTo>
                    <a:pt x="4984" y="994"/>
                    <a:pt x="4984" y="994"/>
                    <a:pt x="4984" y="994"/>
                  </a:cubicBezTo>
                  <a:cubicBezTo>
                    <a:pt x="4996" y="997"/>
                    <a:pt x="4996" y="997"/>
                    <a:pt x="4996" y="997"/>
                  </a:cubicBezTo>
                  <a:cubicBezTo>
                    <a:pt x="4982" y="1000"/>
                    <a:pt x="4982" y="1000"/>
                    <a:pt x="4982" y="1000"/>
                  </a:cubicBezTo>
                  <a:cubicBezTo>
                    <a:pt x="4974" y="1006"/>
                    <a:pt x="4974" y="1006"/>
                    <a:pt x="4974" y="1006"/>
                  </a:cubicBezTo>
                  <a:cubicBezTo>
                    <a:pt x="4961" y="991"/>
                    <a:pt x="4961" y="991"/>
                    <a:pt x="4961" y="991"/>
                  </a:cubicBezTo>
                  <a:cubicBezTo>
                    <a:pt x="4939" y="994"/>
                    <a:pt x="4939" y="994"/>
                    <a:pt x="4939" y="994"/>
                  </a:cubicBezTo>
                  <a:cubicBezTo>
                    <a:pt x="4938" y="1023"/>
                    <a:pt x="4938" y="1023"/>
                    <a:pt x="4938" y="1023"/>
                  </a:cubicBezTo>
                  <a:cubicBezTo>
                    <a:pt x="4944" y="1033"/>
                    <a:pt x="4944" y="1033"/>
                    <a:pt x="4944" y="1033"/>
                  </a:cubicBezTo>
                  <a:cubicBezTo>
                    <a:pt x="4954" y="1027"/>
                    <a:pt x="4954" y="1027"/>
                    <a:pt x="4954" y="1027"/>
                  </a:cubicBezTo>
                  <a:cubicBezTo>
                    <a:pt x="4947" y="1038"/>
                    <a:pt x="4947" y="1038"/>
                    <a:pt x="4947" y="1038"/>
                  </a:cubicBezTo>
                  <a:cubicBezTo>
                    <a:pt x="4948" y="1075"/>
                    <a:pt x="4948" y="1075"/>
                    <a:pt x="4948" y="1075"/>
                  </a:cubicBezTo>
                  <a:cubicBezTo>
                    <a:pt x="4958" y="1065"/>
                    <a:pt x="4958" y="1065"/>
                    <a:pt x="4958" y="1065"/>
                  </a:cubicBezTo>
                  <a:cubicBezTo>
                    <a:pt x="4970" y="1070"/>
                    <a:pt x="4970" y="1070"/>
                    <a:pt x="4970" y="1070"/>
                  </a:cubicBezTo>
                  <a:cubicBezTo>
                    <a:pt x="4970" y="1093"/>
                    <a:pt x="4970" y="1093"/>
                    <a:pt x="4970" y="1093"/>
                  </a:cubicBezTo>
                  <a:cubicBezTo>
                    <a:pt x="4993" y="1101"/>
                    <a:pt x="4993" y="1101"/>
                    <a:pt x="4993" y="1101"/>
                  </a:cubicBezTo>
                  <a:cubicBezTo>
                    <a:pt x="5025" y="1124"/>
                    <a:pt x="5025" y="1124"/>
                    <a:pt x="5025" y="1124"/>
                  </a:cubicBezTo>
                  <a:cubicBezTo>
                    <a:pt x="5040" y="1117"/>
                    <a:pt x="5040" y="1117"/>
                    <a:pt x="5040" y="1117"/>
                  </a:cubicBezTo>
                  <a:cubicBezTo>
                    <a:pt x="5046" y="1102"/>
                    <a:pt x="5046" y="1102"/>
                    <a:pt x="5046" y="1102"/>
                  </a:cubicBezTo>
                  <a:cubicBezTo>
                    <a:pt x="5042" y="1088"/>
                    <a:pt x="5042" y="1088"/>
                    <a:pt x="5042" y="1088"/>
                  </a:cubicBezTo>
                  <a:cubicBezTo>
                    <a:pt x="5065" y="1090"/>
                    <a:pt x="5065" y="1090"/>
                    <a:pt x="5065" y="1090"/>
                  </a:cubicBezTo>
                  <a:cubicBezTo>
                    <a:pt x="5069" y="1104"/>
                    <a:pt x="5069" y="1104"/>
                    <a:pt x="5069" y="1104"/>
                  </a:cubicBezTo>
                  <a:cubicBezTo>
                    <a:pt x="5065" y="1119"/>
                    <a:pt x="5065" y="1119"/>
                    <a:pt x="5065" y="1119"/>
                  </a:cubicBezTo>
                  <a:cubicBezTo>
                    <a:pt x="5068" y="1136"/>
                    <a:pt x="5068" y="1136"/>
                    <a:pt x="5068" y="1136"/>
                  </a:cubicBezTo>
                  <a:cubicBezTo>
                    <a:pt x="5075" y="1131"/>
                    <a:pt x="5075" y="1131"/>
                    <a:pt x="5075" y="1131"/>
                  </a:cubicBezTo>
                  <a:cubicBezTo>
                    <a:pt x="5089" y="1093"/>
                    <a:pt x="5089" y="1093"/>
                    <a:pt x="5089" y="1093"/>
                  </a:cubicBezTo>
                  <a:cubicBezTo>
                    <a:pt x="5087" y="1059"/>
                    <a:pt x="5087" y="1059"/>
                    <a:pt x="5087" y="1059"/>
                  </a:cubicBezTo>
                  <a:cubicBezTo>
                    <a:pt x="5094" y="1036"/>
                    <a:pt x="5094" y="1036"/>
                    <a:pt x="5094" y="1036"/>
                  </a:cubicBezTo>
                  <a:cubicBezTo>
                    <a:pt x="5112" y="1018"/>
                    <a:pt x="5112" y="1018"/>
                    <a:pt x="5112" y="1018"/>
                  </a:cubicBezTo>
                  <a:cubicBezTo>
                    <a:pt x="5120" y="1001"/>
                    <a:pt x="5120" y="1001"/>
                    <a:pt x="5120" y="1001"/>
                  </a:cubicBezTo>
                  <a:cubicBezTo>
                    <a:pt x="5120" y="1023"/>
                    <a:pt x="5120" y="1023"/>
                    <a:pt x="5120" y="1023"/>
                  </a:cubicBezTo>
                  <a:cubicBezTo>
                    <a:pt x="5100" y="1053"/>
                    <a:pt x="5100" y="1053"/>
                    <a:pt x="5100" y="1053"/>
                  </a:cubicBezTo>
                  <a:cubicBezTo>
                    <a:pt x="5097" y="1076"/>
                    <a:pt x="5097" y="1076"/>
                    <a:pt x="5097" y="1076"/>
                  </a:cubicBezTo>
                  <a:cubicBezTo>
                    <a:pt x="5101" y="1088"/>
                    <a:pt x="5101" y="1088"/>
                    <a:pt x="5101" y="1088"/>
                  </a:cubicBezTo>
                  <a:cubicBezTo>
                    <a:pt x="5095" y="1119"/>
                    <a:pt x="5095" y="1119"/>
                    <a:pt x="5095" y="1119"/>
                  </a:cubicBezTo>
                  <a:cubicBezTo>
                    <a:pt x="5103" y="1134"/>
                    <a:pt x="5103" y="1134"/>
                    <a:pt x="5103" y="1134"/>
                  </a:cubicBezTo>
                  <a:cubicBezTo>
                    <a:pt x="5100" y="1145"/>
                    <a:pt x="5100" y="1145"/>
                    <a:pt x="5100" y="1145"/>
                  </a:cubicBezTo>
                  <a:cubicBezTo>
                    <a:pt x="5104" y="1151"/>
                    <a:pt x="5104" y="1151"/>
                    <a:pt x="5104" y="1151"/>
                  </a:cubicBezTo>
                  <a:close/>
                  <a:moveTo>
                    <a:pt x="5143" y="434"/>
                  </a:moveTo>
                  <a:lnTo>
                    <a:pt x="5143" y="434"/>
                  </a:lnTo>
                  <a:cubicBezTo>
                    <a:pt x="5149" y="431"/>
                    <a:pt x="5149" y="431"/>
                    <a:pt x="5149" y="431"/>
                  </a:cubicBezTo>
                  <a:cubicBezTo>
                    <a:pt x="5158" y="431"/>
                    <a:pt x="5158" y="431"/>
                    <a:pt x="5158" y="431"/>
                  </a:cubicBezTo>
                  <a:cubicBezTo>
                    <a:pt x="5165" y="436"/>
                    <a:pt x="5165" y="436"/>
                    <a:pt x="5165" y="436"/>
                  </a:cubicBezTo>
                  <a:cubicBezTo>
                    <a:pt x="5178" y="436"/>
                    <a:pt x="5178" y="436"/>
                    <a:pt x="5178" y="436"/>
                  </a:cubicBezTo>
                  <a:cubicBezTo>
                    <a:pt x="5179" y="449"/>
                    <a:pt x="5179" y="449"/>
                    <a:pt x="5179" y="449"/>
                  </a:cubicBezTo>
                  <a:cubicBezTo>
                    <a:pt x="5170" y="449"/>
                    <a:pt x="5170" y="449"/>
                    <a:pt x="5170" y="449"/>
                  </a:cubicBezTo>
                  <a:cubicBezTo>
                    <a:pt x="5164" y="445"/>
                    <a:pt x="5164" y="445"/>
                    <a:pt x="5164" y="445"/>
                  </a:cubicBezTo>
                  <a:cubicBezTo>
                    <a:pt x="5149" y="442"/>
                    <a:pt x="5149" y="442"/>
                    <a:pt x="5149" y="442"/>
                  </a:cubicBezTo>
                  <a:cubicBezTo>
                    <a:pt x="5143" y="434"/>
                    <a:pt x="5143" y="434"/>
                    <a:pt x="5143" y="434"/>
                  </a:cubicBezTo>
                  <a:close/>
                  <a:moveTo>
                    <a:pt x="5155" y="1143"/>
                  </a:moveTo>
                  <a:lnTo>
                    <a:pt x="5155" y="1143"/>
                  </a:lnTo>
                  <a:cubicBezTo>
                    <a:pt x="5158" y="1128"/>
                    <a:pt x="5158" y="1128"/>
                    <a:pt x="5158" y="1128"/>
                  </a:cubicBezTo>
                  <a:cubicBezTo>
                    <a:pt x="5168" y="1117"/>
                    <a:pt x="5168" y="1117"/>
                    <a:pt x="5168" y="1117"/>
                  </a:cubicBezTo>
                  <a:cubicBezTo>
                    <a:pt x="5168" y="1107"/>
                    <a:pt x="5168" y="1107"/>
                    <a:pt x="5168" y="1107"/>
                  </a:cubicBezTo>
                  <a:cubicBezTo>
                    <a:pt x="5179" y="1102"/>
                    <a:pt x="5179" y="1102"/>
                    <a:pt x="5179" y="1102"/>
                  </a:cubicBezTo>
                  <a:cubicBezTo>
                    <a:pt x="5185" y="1107"/>
                    <a:pt x="5185" y="1107"/>
                    <a:pt x="5185" y="1107"/>
                  </a:cubicBezTo>
                  <a:cubicBezTo>
                    <a:pt x="5179" y="1117"/>
                    <a:pt x="5179" y="1117"/>
                    <a:pt x="5179" y="1117"/>
                  </a:cubicBezTo>
                  <a:cubicBezTo>
                    <a:pt x="5178" y="1127"/>
                    <a:pt x="5178" y="1127"/>
                    <a:pt x="5178" y="1127"/>
                  </a:cubicBezTo>
                  <a:cubicBezTo>
                    <a:pt x="5161" y="1142"/>
                    <a:pt x="5161" y="1142"/>
                    <a:pt x="5161" y="1142"/>
                  </a:cubicBezTo>
                  <a:cubicBezTo>
                    <a:pt x="5155" y="1143"/>
                    <a:pt x="5155" y="1143"/>
                    <a:pt x="5155" y="1143"/>
                  </a:cubicBezTo>
                  <a:close/>
                  <a:moveTo>
                    <a:pt x="5323" y="989"/>
                  </a:moveTo>
                  <a:lnTo>
                    <a:pt x="5323" y="989"/>
                  </a:lnTo>
                  <a:cubicBezTo>
                    <a:pt x="5343" y="963"/>
                    <a:pt x="5343" y="963"/>
                    <a:pt x="5343" y="963"/>
                  </a:cubicBezTo>
                  <a:cubicBezTo>
                    <a:pt x="5353" y="963"/>
                    <a:pt x="5353" y="963"/>
                    <a:pt x="5353" y="963"/>
                  </a:cubicBezTo>
                  <a:cubicBezTo>
                    <a:pt x="5369" y="954"/>
                    <a:pt x="5369" y="954"/>
                    <a:pt x="5369" y="954"/>
                  </a:cubicBezTo>
                  <a:cubicBezTo>
                    <a:pt x="5383" y="960"/>
                    <a:pt x="5383" y="960"/>
                    <a:pt x="5383" y="960"/>
                  </a:cubicBezTo>
                  <a:cubicBezTo>
                    <a:pt x="5399" y="975"/>
                    <a:pt x="5399" y="975"/>
                    <a:pt x="5399" y="975"/>
                  </a:cubicBezTo>
                  <a:cubicBezTo>
                    <a:pt x="5395" y="986"/>
                    <a:pt x="5395" y="986"/>
                    <a:pt x="5395" y="986"/>
                  </a:cubicBezTo>
                  <a:cubicBezTo>
                    <a:pt x="5372" y="984"/>
                    <a:pt x="5372" y="984"/>
                    <a:pt x="5372" y="984"/>
                  </a:cubicBezTo>
                  <a:cubicBezTo>
                    <a:pt x="5360" y="998"/>
                    <a:pt x="5360" y="998"/>
                    <a:pt x="5360" y="998"/>
                  </a:cubicBezTo>
                  <a:cubicBezTo>
                    <a:pt x="5338" y="1001"/>
                    <a:pt x="5338" y="1001"/>
                    <a:pt x="5338" y="1001"/>
                  </a:cubicBezTo>
                  <a:cubicBezTo>
                    <a:pt x="5326" y="997"/>
                    <a:pt x="5326" y="997"/>
                    <a:pt x="5326" y="997"/>
                  </a:cubicBezTo>
                  <a:cubicBezTo>
                    <a:pt x="5323" y="989"/>
                    <a:pt x="5323" y="989"/>
                    <a:pt x="5323" y="989"/>
                  </a:cubicBezTo>
                  <a:close/>
                  <a:moveTo>
                    <a:pt x="6546" y="32"/>
                  </a:moveTo>
                  <a:lnTo>
                    <a:pt x="6546" y="32"/>
                  </a:lnTo>
                  <a:cubicBezTo>
                    <a:pt x="6552" y="18"/>
                    <a:pt x="6552" y="18"/>
                    <a:pt x="6552" y="18"/>
                  </a:cubicBezTo>
                  <a:cubicBezTo>
                    <a:pt x="6561" y="17"/>
                    <a:pt x="6561" y="17"/>
                    <a:pt x="6561" y="17"/>
                  </a:cubicBezTo>
                  <a:cubicBezTo>
                    <a:pt x="6569" y="31"/>
                    <a:pt x="6569" y="31"/>
                    <a:pt x="6569" y="31"/>
                  </a:cubicBezTo>
                  <a:cubicBezTo>
                    <a:pt x="6555" y="37"/>
                    <a:pt x="6555" y="37"/>
                    <a:pt x="6555" y="37"/>
                  </a:cubicBezTo>
                  <a:cubicBezTo>
                    <a:pt x="6546" y="32"/>
                    <a:pt x="6546" y="32"/>
                    <a:pt x="6546" y="32"/>
                  </a:cubicBezTo>
                  <a:close/>
                  <a:moveTo>
                    <a:pt x="5957" y="1179"/>
                  </a:moveTo>
                  <a:lnTo>
                    <a:pt x="5957" y="1179"/>
                  </a:lnTo>
                  <a:cubicBezTo>
                    <a:pt x="5951" y="1185"/>
                    <a:pt x="5951" y="1185"/>
                    <a:pt x="5951" y="1185"/>
                  </a:cubicBezTo>
                  <a:cubicBezTo>
                    <a:pt x="5959" y="1195"/>
                    <a:pt x="5959" y="1195"/>
                    <a:pt x="5959" y="1195"/>
                  </a:cubicBezTo>
                  <a:cubicBezTo>
                    <a:pt x="5974" y="1195"/>
                    <a:pt x="5974" y="1195"/>
                    <a:pt x="5974" y="1195"/>
                  </a:cubicBezTo>
                  <a:cubicBezTo>
                    <a:pt x="5976" y="1183"/>
                    <a:pt x="5976" y="1183"/>
                    <a:pt x="5976" y="1183"/>
                  </a:cubicBezTo>
                  <a:cubicBezTo>
                    <a:pt x="5965" y="1177"/>
                    <a:pt x="5965" y="1177"/>
                    <a:pt x="5965" y="1177"/>
                  </a:cubicBezTo>
                  <a:lnTo>
                    <a:pt x="5957" y="1179"/>
                  </a:lnTo>
                  <a:close/>
                  <a:moveTo>
                    <a:pt x="5665" y="1357"/>
                  </a:moveTo>
                  <a:lnTo>
                    <a:pt x="5665" y="1357"/>
                  </a:lnTo>
                  <a:cubicBezTo>
                    <a:pt x="5673" y="1368"/>
                    <a:pt x="5673" y="1368"/>
                    <a:pt x="5673" y="1368"/>
                  </a:cubicBezTo>
                  <a:cubicBezTo>
                    <a:pt x="5687" y="1368"/>
                    <a:pt x="5687" y="1368"/>
                    <a:pt x="5687" y="1368"/>
                  </a:cubicBezTo>
                  <a:cubicBezTo>
                    <a:pt x="5679" y="1354"/>
                    <a:pt x="5679" y="1354"/>
                    <a:pt x="5679" y="1354"/>
                  </a:cubicBezTo>
                  <a:cubicBezTo>
                    <a:pt x="5665" y="1357"/>
                    <a:pt x="5665" y="1357"/>
                    <a:pt x="5665" y="1357"/>
                  </a:cubicBezTo>
                  <a:close/>
                  <a:moveTo>
                    <a:pt x="5254" y="1351"/>
                  </a:moveTo>
                  <a:lnTo>
                    <a:pt x="5254" y="1351"/>
                  </a:lnTo>
                  <a:cubicBezTo>
                    <a:pt x="5246" y="1331"/>
                    <a:pt x="5246" y="1331"/>
                    <a:pt x="5246" y="1331"/>
                  </a:cubicBezTo>
                  <a:cubicBezTo>
                    <a:pt x="5246" y="1321"/>
                    <a:pt x="5246" y="1321"/>
                    <a:pt x="5246" y="1321"/>
                  </a:cubicBezTo>
                  <a:cubicBezTo>
                    <a:pt x="5256" y="1321"/>
                    <a:pt x="5256" y="1321"/>
                    <a:pt x="5256" y="1321"/>
                  </a:cubicBezTo>
                  <a:cubicBezTo>
                    <a:pt x="5263" y="1330"/>
                    <a:pt x="5263" y="1330"/>
                    <a:pt x="5263" y="1330"/>
                  </a:cubicBezTo>
                  <a:cubicBezTo>
                    <a:pt x="5263" y="1344"/>
                    <a:pt x="5263" y="1344"/>
                    <a:pt x="5263" y="1344"/>
                  </a:cubicBezTo>
                  <a:cubicBezTo>
                    <a:pt x="5259" y="1350"/>
                    <a:pt x="5259" y="1350"/>
                    <a:pt x="5259" y="1350"/>
                  </a:cubicBezTo>
                  <a:cubicBezTo>
                    <a:pt x="5254" y="1351"/>
                    <a:pt x="5254" y="1351"/>
                    <a:pt x="5254" y="1351"/>
                  </a:cubicBezTo>
                  <a:close/>
                  <a:moveTo>
                    <a:pt x="5138" y="1594"/>
                  </a:moveTo>
                  <a:lnTo>
                    <a:pt x="5138" y="1594"/>
                  </a:lnTo>
                  <a:cubicBezTo>
                    <a:pt x="5135" y="1587"/>
                    <a:pt x="5135" y="1587"/>
                    <a:pt x="5135" y="1587"/>
                  </a:cubicBezTo>
                  <a:cubicBezTo>
                    <a:pt x="5135" y="1573"/>
                    <a:pt x="5135" y="1573"/>
                    <a:pt x="5135" y="1573"/>
                  </a:cubicBezTo>
                  <a:cubicBezTo>
                    <a:pt x="5130" y="1553"/>
                    <a:pt x="5130" y="1553"/>
                    <a:pt x="5130" y="1553"/>
                  </a:cubicBezTo>
                  <a:cubicBezTo>
                    <a:pt x="5126" y="1549"/>
                    <a:pt x="5126" y="1549"/>
                    <a:pt x="5126" y="1549"/>
                  </a:cubicBezTo>
                  <a:cubicBezTo>
                    <a:pt x="5120" y="1553"/>
                    <a:pt x="5120" y="1553"/>
                    <a:pt x="5120" y="1553"/>
                  </a:cubicBezTo>
                  <a:cubicBezTo>
                    <a:pt x="5113" y="1573"/>
                    <a:pt x="5113" y="1573"/>
                    <a:pt x="5113" y="1573"/>
                  </a:cubicBezTo>
                  <a:cubicBezTo>
                    <a:pt x="5118" y="1599"/>
                    <a:pt x="5118" y="1599"/>
                    <a:pt x="5118" y="1599"/>
                  </a:cubicBezTo>
                  <a:cubicBezTo>
                    <a:pt x="5129" y="1617"/>
                    <a:pt x="5129" y="1617"/>
                    <a:pt x="5129" y="1617"/>
                  </a:cubicBezTo>
                  <a:cubicBezTo>
                    <a:pt x="5126" y="1630"/>
                    <a:pt x="5126" y="1630"/>
                    <a:pt x="5126" y="1630"/>
                  </a:cubicBezTo>
                  <a:cubicBezTo>
                    <a:pt x="5118" y="1630"/>
                    <a:pt x="5118" y="1630"/>
                    <a:pt x="5118" y="1630"/>
                  </a:cubicBezTo>
                  <a:cubicBezTo>
                    <a:pt x="5106" y="1625"/>
                    <a:pt x="5106" y="1625"/>
                    <a:pt x="5106" y="1625"/>
                  </a:cubicBezTo>
                  <a:cubicBezTo>
                    <a:pt x="5077" y="1623"/>
                    <a:pt x="5077" y="1623"/>
                    <a:pt x="5077" y="1623"/>
                  </a:cubicBezTo>
                  <a:cubicBezTo>
                    <a:pt x="5075" y="1611"/>
                    <a:pt x="5075" y="1611"/>
                    <a:pt x="5075" y="1611"/>
                  </a:cubicBezTo>
                  <a:cubicBezTo>
                    <a:pt x="5068" y="1610"/>
                    <a:pt x="5068" y="1610"/>
                    <a:pt x="5068" y="1610"/>
                  </a:cubicBezTo>
                  <a:cubicBezTo>
                    <a:pt x="5043" y="1593"/>
                    <a:pt x="5043" y="1593"/>
                    <a:pt x="5043" y="1593"/>
                  </a:cubicBezTo>
                  <a:cubicBezTo>
                    <a:pt x="5034" y="1594"/>
                    <a:pt x="5034" y="1594"/>
                    <a:pt x="5034" y="1594"/>
                  </a:cubicBezTo>
                  <a:cubicBezTo>
                    <a:pt x="5031" y="1588"/>
                    <a:pt x="5031" y="1588"/>
                    <a:pt x="5031" y="1588"/>
                  </a:cubicBezTo>
                  <a:cubicBezTo>
                    <a:pt x="5023" y="1584"/>
                    <a:pt x="5023" y="1584"/>
                    <a:pt x="5023" y="1584"/>
                  </a:cubicBezTo>
                  <a:cubicBezTo>
                    <a:pt x="5016" y="1584"/>
                    <a:pt x="5016" y="1584"/>
                    <a:pt x="5016" y="1584"/>
                  </a:cubicBezTo>
                  <a:cubicBezTo>
                    <a:pt x="5014" y="1574"/>
                    <a:pt x="5014" y="1574"/>
                    <a:pt x="5014" y="1574"/>
                  </a:cubicBezTo>
                  <a:cubicBezTo>
                    <a:pt x="5022" y="1562"/>
                    <a:pt x="5022" y="1562"/>
                    <a:pt x="5022" y="1562"/>
                  </a:cubicBezTo>
                  <a:cubicBezTo>
                    <a:pt x="5029" y="1561"/>
                    <a:pt x="5029" y="1561"/>
                    <a:pt x="5029" y="1561"/>
                  </a:cubicBezTo>
                  <a:cubicBezTo>
                    <a:pt x="5037" y="1547"/>
                    <a:pt x="5037" y="1547"/>
                    <a:pt x="5037" y="1547"/>
                  </a:cubicBezTo>
                  <a:cubicBezTo>
                    <a:pt x="5035" y="1536"/>
                    <a:pt x="5035" y="1536"/>
                    <a:pt x="5035" y="1536"/>
                  </a:cubicBezTo>
                  <a:cubicBezTo>
                    <a:pt x="5025" y="1515"/>
                    <a:pt x="5025" y="1515"/>
                    <a:pt x="5025" y="1515"/>
                  </a:cubicBezTo>
                  <a:cubicBezTo>
                    <a:pt x="5019" y="1510"/>
                    <a:pt x="5019" y="1510"/>
                    <a:pt x="5019" y="1510"/>
                  </a:cubicBezTo>
                  <a:cubicBezTo>
                    <a:pt x="5019" y="1523"/>
                    <a:pt x="5019" y="1523"/>
                    <a:pt x="5019" y="1523"/>
                  </a:cubicBezTo>
                  <a:cubicBezTo>
                    <a:pt x="5026" y="1529"/>
                    <a:pt x="5026" y="1529"/>
                    <a:pt x="5026" y="1529"/>
                  </a:cubicBezTo>
                  <a:cubicBezTo>
                    <a:pt x="5026" y="1542"/>
                    <a:pt x="5026" y="1542"/>
                    <a:pt x="5026" y="1542"/>
                  </a:cubicBezTo>
                  <a:cubicBezTo>
                    <a:pt x="5022" y="1550"/>
                    <a:pt x="5022" y="1550"/>
                    <a:pt x="5022" y="1550"/>
                  </a:cubicBezTo>
                  <a:cubicBezTo>
                    <a:pt x="5010" y="1550"/>
                    <a:pt x="5010" y="1550"/>
                    <a:pt x="5010" y="1550"/>
                  </a:cubicBezTo>
                  <a:cubicBezTo>
                    <a:pt x="5005" y="1555"/>
                    <a:pt x="5005" y="1555"/>
                    <a:pt x="5005" y="1555"/>
                  </a:cubicBezTo>
                  <a:cubicBezTo>
                    <a:pt x="5006" y="1558"/>
                    <a:pt x="5006" y="1558"/>
                    <a:pt x="5006" y="1558"/>
                  </a:cubicBezTo>
                  <a:cubicBezTo>
                    <a:pt x="5008" y="1568"/>
                    <a:pt x="5008" y="1568"/>
                    <a:pt x="5008" y="1568"/>
                  </a:cubicBezTo>
                  <a:cubicBezTo>
                    <a:pt x="4999" y="1579"/>
                    <a:pt x="4999" y="1579"/>
                    <a:pt x="4999" y="1579"/>
                  </a:cubicBezTo>
                  <a:cubicBezTo>
                    <a:pt x="4991" y="1578"/>
                    <a:pt x="4991" y="1578"/>
                    <a:pt x="4991" y="1578"/>
                  </a:cubicBezTo>
                  <a:cubicBezTo>
                    <a:pt x="4980" y="1561"/>
                    <a:pt x="4980" y="1561"/>
                    <a:pt x="4980" y="1561"/>
                  </a:cubicBezTo>
                  <a:cubicBezTo>
                    <a:pt x="4982" y="1550"/>
                    <a:pt x="4982" y="1550"/>
                    <a:pt x="4982" y="1550"/>
                  </a:cubicBezTo>
                  <a:cubicBezTo>
                    <a:pt x="4977" y="1541"/>
                    <a:pt x="4977" y="1541"/>
                    <a:pt x="4977" y="1541"/>
                  </a:cubicBezTo>
                  <a:cubicBezTo>
                    <a:pt x="4987" y="1521"/>
                    <a:pt x="4987" y="1521"/>
                    <a:pt x="4987" y="1521"/>
                  </a:cubicBezTo>
                  <a:cubicBezTo>
                    <a:pt x="4984" y="1513"/>
                    <a:pt x="4984" y="1513"/>
                    <a:pt x="4984" y="1513"/>
                  </a:cubicBezTo>
                  <a:cubicBezTo>
                    <a:pt x="4985" y="1504"/>
                    <a:pt x="4985" y="1504"/>
                    <a:pt x="4985" y="1504"/>
                  </a:cubicBezTo>
                  <a:cubicBezTo>
                    <a:pt x="4977" y="1512"/>
                    <a:pt x="4977" y="1512"/>
                    <a:pt x="4977" y="1512"/>
                  </a:cubicBezTo>
                  <a:cubicBezTo>
                    <a:pt x="4973" y="1526"/>
                    <a:pt x="4973" y="1526"/>
                    <a:pt x="4973" y="1526"/>
                  </a:cubicBezTo>
                  <a:cubicBezTo>
                    <a:pt x="4965" y="1538"/>
                    <a:pt x="4965" y="1538"/>
                    <a:pt x="4965" y="1538"/>
                  </a:cubicBezTo>
                  <a:cubicBezTo>
                    <a:pt x="4967" y="1544"/>
                    <a:pt x="4967" y="1544"/>
                    <a:pt x="4967" y="1544"/>
                  </a:cubicBezTo>
                  <a:cubicBezTo>
                    <a:pt x="4965" y="1558"/>
                    <a:pt x="4965" y="1558"/>
                    <a:pt x="4965" y="1558"/>
                  </a:cubicBezTo>
                  <a:cubicBezTo>
                    <a:pt x="4948" y="1556"/>
                    <a:pt x="4948" y="1556"/>
                    <a:pt x="4948" y="1556"/>
                  </a:cubicBezTo>
                  <a:cubicBezTo>
                    <a:pt x="4939" y="1549"/>
                    <a:pt x="4939" y="1549"/>
                    <a:pt x="4939" y="1549"/>
                  </a:cubicBezTo>
                  <a:cubicBezTo>
                    <a:pt x="4930" y="1547"/>
                    <a:pt x="4930" y="1547"/>
                    <a:pt x="4930" y="1547"/>
                  </a:cubicBezTo>
                  <a:cubicBezTo>
                    <a:pt x="4925" y="1541"/>
                    <a:pt x="4925" y="1541"/>
                    <a:pt x="4925" y="1541"/>
                  </a:cubicBezTo>
                  <a:cubicBezTo>
                    <a:pt x="4933" y="1527"/>
                    <a:pt x="4933" y="1527"/>
                    <a:pt x="4933" y="1527"/>
                  </a:cubicBezTo>
                  <a:cubicBezTo>
                    <a:pt x="4935" y="1507"/>
                    <a:pt x="4935" y="1507"/>
                    <a:pt x="4935" y="1507"/>
                  </a:cubicBezTo>
                  <a:cubicBezTo>
                    <a:pt x="4939" y="1503"/>
                    <a:pt x="4939" y="1503"/>
                    <a:pt x="4939" y="1503"/>
                  </a:cubicBezTo>
                  <a:cubicBezTo>
                    <a:pt x="4939" y="1487"/>
                    <a:pt x="4939" y="1487"/>
                    <a:pt x="4939" y="1487"/>
                  </a:cubicBezTo>
                  <a:cubicBezTo>
                    <a:pt x="4956" y="1455"/>
                    <a:pt x="4956" y="1455"/>
                    <a:pt x="4956" y="1455"/>
                  </a:cubicBezTo>
                  <a:cubicBezTo>
                    <a:pt x="4947" y="1463"/>
                    <a:pt x="4947" y="1463"/>
                    <a:pt x="4947" y="1463"/>
                  </a:cubicBezTo>
                  <a:cubicBezTo>
                    <a:pt x="4935" y="1467"/>
                    <a:pt x="4935" y="1467"/>
                    <a:pt x="4935" y="1467"/>
                  </a:cubicBezTo>
                  <a:cubicBezTo>
                    <a:pt x="4927" y="1498"/>
                    <a:pt x="4927" y="1498"/>
                    <a:pt x="4927" y="1498"/>
                  </a:cubicBezTo>
                  <a:cubicBezTo>
                    <a:pt x="4927" y="1521"/>
                    <a:pt x="4927" y="1521"/>
                    <a:pt x="4927" y="1521"/>
                  </a:cubicBezTo>
                  <a:cubicBezTo>
                    <a:pt x="4916" y="1533"/>
                    <a:pt x="4916" y="1533"/>
                    <a:pt x="4916" y="1533"/>
                  </a:cubicBezTo>
                  <a:cubicBezTo>
                    <a:pt x="4910" y="1529"/>
                    <a:pt x="4910" y="1529"/>
                    <a:pt x="4910" y="1529"/>
                  </a:cubicBezTo>
                  <a:cubicBezTo>
                    <a:pt x="4918" y="1513"/>
                    <a:pt x="4918" y="1513"/>
                    <a:pt x="4918" y="1513"/>
                  </a:cubicBezTo>
                  <a:cubicBezTo>
                    <a:pt x="4919" y="1510"/>
                    <a:pt x="4919" y="1510"/>
                    <a:pt x="4919" y="1510"/>
                  </a:cubicBezTo>
                  <a:cubicBezTo>
                    <a:pt x="4915" y="1509"/>
                    <a:pt x="4915" y="1509"/>
                    <a:pt x="4915" y="1509"/>
                  </a:cubicBezTo>
                  <a:cubicBezTo>
                    <a:pt x="4906" y="1530"/>
                    <a:pt x="4906" y="1530"/>
                    <a:pt x="4906" y="1530"/>
                  </a:cubicBezTo>
                  <a:cubicBezTo>
                    <a:pt x="4887" y="1530"/>
                    <a:pt x="4887" y="1530"/>
                    <a:pt x="4887" y="1530"/>
                  </a:cubicBezTo>
                  <a:cubicBezTo>
                    <a:pt x="4883" y="1519"/>
                    <a:pt x="4883" y="1519"/>
                    <a:pt x="4883" y="1519"/>
                  </a:cubicBezTo>
                  <a:cubicBezTo>
                    <a:pt x="4883" y="1500"/>
                    <a:pt x="4883" y="1500"/>
                    <a:pt x="4883" y="1500"/>
                  </a:cubicBezTo>
                  <a:cubicBezTo>
                    <a:pt x="4878" y="1492"/>
                    <a:pt x="4878" y="1492"/>
                    <a:pt x="4878" y="1492"/>
                  </a:cubicBezTo>
                  <a:cubicBezTo>
                    <a:pt x="4881" y="1480"/>
                    <a:pt x="4881" y="1480"/>
                    <a:pt x="4881" y="1480"/>
                  </a:cubicBezTo>
                  <a:cubicBezTo>
                    <a:pt x="4899" y="1469"/>
                    <a:pt x="4899" y="1469"/>
                    <a:pt x="4899" y="1469"/>
                  </a:cubicBezTo>
                  <a:cubicBezTo>
                    <a:pt x="4904" y="1457"/>
                    <a:pt x="4904" y="1457"/>
                    <a:pt x="4904" y="1457"/>
                  </a:cubicBezTo>
                  <a:cubicBezTo>
                    <a:pt x="4903" y="1449"/>
                    <a:pt x="4903" y="1449"/>
                    <a:pt x="4903" y="1449"/>
                  </a:cubicBezTo>
                  <a:cubicBezTo>
                    <a:pt x="4907" y="1437"/>
                    <a:pt x="4907" y="1437"/>
                    <a:pt x="4907" y="1437"/>
                  </a:cubicBezTo>
                  <a:cubicBezTo>
                    <a:pt x="4919" y="1425"/>
                    <a:pt x="4919" y="1425"/>
                    <a:pt x="4919" y="1425"/>
                  </a:cubicBezTo>
                  <a:cubicBezTo>
                    <a:pt x="4930" y="1423"/>
                    <a:pt x="4930" y="1423"/>
                    <a:pt x="4930" y="1423"/>
                  </a:cubicBezTo>
                  <a:cubicBezTo>
                    <a:pt x="4938" y="1417"/>
                    <a:pt x="4938" y="1417"/>
                    <a:pt x="4938" y="1417"/>
                  </a:cubicBezTo>
                  <a:cubicBezTo>
                    <a:pt x="4961" y="1416"/>
                    <a:pt x="4961" y="1416"/>
                    <a:pt x="4961" y="1416"/>
                  </a:cubicBezTo>
                  <a:cubicBezTo>
                    <a:pt x="4970" y="1403"/>
                    <a:pt x="4970" y="1403"/>
                    <a:pt x="4970" y="1403"/>
                  </a:cubicBezTo>
                  <a:cubicBezTo>
                    <a:pt x="4984" y="1399"/>
                    <a:pt x="4984" y="1399"/>
                    <a:pt x="4984" y="1399"/>
                  </a:cubicBezTo>
                  <a:cubicBezTo>
                    <a:pt x="4994" y="1396"/>
                    <a:pt x="4994" y="1396"/>
                    <a:pt x="4994" y="1396"/>
                  </a:cubicBezTo>
                  <a:cubicBezTo>
                    <a:pt x="4994" y="1386"/>
                    <a:pt x="4994" y="1386"/>
                    <a:pt x="4994" y="1386"/>
                  </a:cubicBezTo>
                  <a:cubicBezTo>
                    <a:pt x="5002" y="1379"/>
                    <a:pt x="5002" y="1379"/>
                    <a:pt x="5002" y="1379"/>
                  </a:cubicBezTo>
                  <a:cubicBezTo>
                    <a:pt x="5016" y="1379"/>
                    <a:pt x="5016" y="1379"/>
                    <a:pt x="5016" y="1379"/>
                  </a:cubicBezTo>
                  <a:cubicBezTo>
                    <a:pt x="5037" y="1388"/>
                    <a:pt x="5037" y="1388"/>
                    <a:pt x="5037" y="1388"/>
                  </a:cubicBezTo>
                  <a:cubicBezTo>
                    <a:pt x="5062" y="1388"/>
                    <a:pt x="5062" y="1388"/>
                    <a:pt x="5062" y="1388"/>
                  </a:cubicBezTo>
                  <a:cubicBezTo>
                    <a:pt x="5072" y="1382"/>
                    <a:pt x="5072" y="1382"/>
                    <a:pt x="5072" y="1382"/>
                  </a:cubicBezTo>
                  <a:cubicBezTo>
                    <a:pt x="5084" y="1385"/>
                    <a:pt x="5084" y="1385"/>
                    <a:pt x="5084" y="1385"/>
                  </a:cubicBezTo>
                  <a:cubicBezTo>
                    <a:pt x="5091" y="1402"/>
                    <a:pt x="5091" y="1402"/>
                    <a:pt x="5091" y="1402"/>
                  </a:cubicBezTo>
                  <a:cubicBezTo>
                    <a:pt x="5103" y="1400"/>
                    <a:pt x="5103" y="1400"/>
                    <a:pt x="5103" y="1400"/>
                  </a:cubicBezTo>
                  <a:cubicBezTo>
                    <a:pt x="5104" y="1391"/>
                    <a:pt x="5104" y="1391"/>
                    <a:pt x="5104" y="1391"/>
                  </a:cubicBezTo>
                  <a:cubicBezTo>
                    <a:pt x="5113" y="1390"/>
                    <a:pt x="5113" y="1390"/>
                    <a:pt x="5113" y="1390"/>
                  </a:cubicBezTo>
                  <a:cubicBezTo>
                    <a:pt x="5130" y="1402"/>
                    <a:pt x="5130" y="1402"/>
                    <a:pt x="5130" y="1402"/>
                  </a:cubicBezTo>
                  <a:cubicBezTo>
                    <a:pt x="5136" y="1399"/>
                    <a:pt x="5136" y="1399"/>
                    <a:pt x="5136" y="1399"/>
                  </a:cubicBezTo>
                  <a:cubicBezTo>
                    <a:pt x="5152" y="1400"/>
                    <a:pt x="5152" y="1400"/>
                    <a:pt x="5152" y="1400"/>
                  </a:cubicBezTo>
                  <a:cubicBezTo>
                    <a:pt x="5158" y="1393"/>
                    <a:pt x="5158" y="1393"/>
                    <a:pt x="5158" y="1393"/>
                  </a:cubicBezTo>
                  <a:cubicBezTo>
                    <a:pt x="5152" y="1386"/>
                    <a:pt x="5152" y="1386"/>
                    <a:pt x="5152" y="1386"/>
                  </a:cubicBezTo>
                  <a:cubicBezTo>
                    <a:pt x="5139" y="1390"/>
                    <a:pt x="5139" y="1390"/>
                    <a:pt x="5139" y="1390"/>
                  </a:cubicBezTo>
                  <a:cubicBezTo>
                    <a:pt x="5130" y="1380"/>
                    <a:pt x="5130" y="1380"/>
                    <a:pt x="5130" y="1380"/>
                  </a:cubicBezTo>
                  <a:cubicBezTo>
                    <a:pt x="5121" y="1379"/>
                    <a:pt x="5121" y="1379"/>
                    <a:pt x="5121" y="1379"/>
                  </a:cubicBezTo>
                  <a:cubicBezTo>
                    <a:pt x="5123" y="1373"/>
                    <a:pt x="5123" y="1373"/>
                    <a:pt x="5123" y="1373"/>
                  </a:cubicBezTo>
                  <a:cubicBezTo>
                    <a:pt x="5133" y="1365"/>
                    <a:pt x="5133" y="1365"/>
                    <a:pt x="5133" y="1365"/>
                  </a:cubicBezTo>
                  <a:cubicBezTo>
                    <a:pt x="5135" y="1357"/>
                    <a:pt x="5135" y="1357"/>
                    <a:pt x="5135" y="1357"/>
                  </a:cubicBezTo>
                  <a:cubicBezTo>
                    <a:pt x="5123" y="1353"/>
                    <a:pt x="5123" y="1353"/>
                    <a:pt x="5123" y="1353"/>
                  </a:cubicBezTo>
                  <a:cubicBezTo>
                    <a:pt x="5124" y="1348"/>
                    <a:pt x="5124" y="1348"/>
                    <a:pt x="5124" y="1348"/>
                  </a:cubicBezTo>
                  <a:cubicBezTo>
                    <a:pt x="5141" y="1350"/>
                    <a:pt x="5141" y="1350"/>
                    <a:pt x="5141" y="1350"/>
                  </a:cubicBezTo>
                  <a:cubicBezTo>
                    <a:pt x="5144" y="1344"/>
                    <a:pt x="5144" y="1344"/>
                    <a:pt x="5144" y="1344"/>
                  </a:cubicBezTo>
                  <a:cubicBezTo>
                    <a:pt x="5127" y="1338"/>
                    <a:pt x="5127" y="1338"/>
                    <a:pt x="5127" y="1338"/>
                  </a:cubicBezTo>
                  <a:cubicBezTo>
                    <a:pt x="5123" y="1342"/>
                    <a:pt x="5123" y="1342"/>
                    <a:pt x="5123" y="1342"/>
                  </a:cubicBezTo>
                  <a:cubicBezTo>
                    <a:pt x="5112" y="1344"/>
                    <a:pt x="5112" y="1344"/>
                    <a:pt x="5112" y="1344"/>
                  </a:cubicBezTo>
                  <a:cubicBezTo>
                    <a:pt x="5103" y="1330"/>
                    <a:pt x="5103" y="1330"/>
                    <a:pt x="5103" y="1330"/>
                  </a:cubicBezTo>
                  <a:cubicBezTo>
                    <a:pt x="5106" y="1321"/>
                    <a:pt x="5106" y="1321"/>
                    <a:pt x="5106" y="1321"/>
                  </a:cubicBezTo>
                  <a:cubicBezTo>
                    <a:pt x="5120" y="1310"/>
                    <a:pt x="5120" y="1310"/>
                    <a:pt x="5120" y="1310"/>
                  </a:cubicBezTo>
                  <a:cubicBezTo>
                    <a:pt x="5120" y="1302"/>
                    <a:pt x="5120" y="1302"/>
                    <a:pt x="5120" y="1302"/>
                  </a:cubicBezTo>
                  <a:cubicBezTo>
                    <a:pt x="5112" y="1301"/>
                    <a:pt x="5112" y="1301"/>
                    <a:pt x="5112" y="1301"/>
                  </a:cubicBezTo>
                  <a:cubicBezTo>
                    <a:pt x="5107" y="1290"/>
                    <a:pt x="5107" y="1290"/>
                    <a:pt x="5107" y="1290"/>
                  </a:cubicBezTo>
                  <a:cubicBezTo>
                    <a:pt x="5107" y="1263"/>
                    <a:pt x="5107" y="1263"/>
                    <a:pt x="5107" y="1263"/>
                  </a:cubicBezTo>
                  <a:cubicBezTo>
                    <a:pt x="5112" y="1257"/>
                    <a:pt x="5112" y="1257"/>
                    <a:pt x="5112" y="1257"/>
                  </a:cubicBezTo>
                  <a:cubicBezTo>
                    <a:pt x="5109" y="1243"/>
                    <a:pt x="5109" y="1243"/>
                    <a:pt x="5109" y="1243"/>
                  </a:cubicBezTo>
                  <a:cubicBezTo>
                    <a:pt x="5110" y="1229"/>
                    <a:pt x="5110" y="1229"/>
                    <a:pt x="5110" y="1229"/>
                  </a:cubicBezTo>
                  <a:cubicBezTo>
                    <a:pt x="5123" y="1227"/>
                    <a:pt x="5123" y="1227"/>
                    <a:pt x="5123" y="1227"/>
                  </a:cubicBezTo>
                  <a:cubicBezTo>
                    <a:pt x="5136" y="1223"/>
                    <a:pt x="5136" y="1223"/>
                    <a:pt x="5136" y="1223"/>
                  </a:cubicBezTo>
                  <a:cubicBezTo>
                    <a:pt x="5155" y="1223"/>
                    <a:pt x="5155" y="1223"/>
                    <a:pt x="5155" y="1223"/>
                  </a:cubicBezTo>
                  <a:cubicBezTo>
                    <a:pt x="5165" y="1221"/>
                    <a:pt x="5165" y="1221"/>
                    <a:pt x="5165" y="1221"/>
                  </a:cubicBezTo>
                  <a:cubicBezTo>
                    <a:pt x="5182" y="1226"/>
                    <a:pt x="5182" y="1226"/>
                    <a:pt x="5182" y="1226"/>
                  </a:cubicBezTo>
                  <a:cubicBezTo>
                    <a:pt x="5194" y="1226"/>
                    <a:pt x="5194" y="1226"/>
                    <a:pt x="5194" y="1226"/>
                  </a:cubicBezTo>
                  <a:cubicBezTo>
                    <a:pt x="5211" y="1247"/>
                    <a:pt x="5211" y="1247"/>
                    <a:pt x="5211" y="1247"/>
                  </a:cubicBezTo>
                  <a:cubicBezTo>
                    <a:pt x="5219" y="1279"/>
                    <a:pt x="5219" y="1279"/>
                    <a:pt x="5219" y="1279"/>
                  </a:cubicBezTo>
                  <a:cubicBezTo>
                    <a:pt x="5219" y="1325"/>
                    <a:pt x="5219" y="1325"/>
                    <a:pt x="5219" y="1325"/>
                  </a:cubicBezTo>
                  <a:cubicBezTo>
                    <a:pt x="5213" y="1345"/>
                    <a:pt x="5213" y="1345"/>
                    <a:pt x="5213" y="1345"/>
                  </a:cubicBezTo>
                  <a:cubicBezTo>
                    <a:pt x="5219" y="1353"/>
                    <a:pt x="5219" y="1353"/>
                    <a:pt x="5219" y="1353"/>
                  </a:cubicBezTo>
                  <a:cubicBezTo>
                    <a:pt x="5230" y="1348"/>
                    <a:pt x="5230" y="1348"/>
                    <a:pt x="5230" y="1348"/>
                  </a:cubicBezTo>
                  <a:cubicBezTo>
                    <a:pt x="5259" y="1364"/>
                    <a:pt x="5259" y="1364"/>
                    <a:pt x="5259" y="1364"/>
                  </a:cubicBezTo>
                  <a:cubicBezTo>
                    <a:pt x="5269" y="1383"/>
                    <a:pt x="5269" y="1383"/>
                    <a:pt x="5269" y="1383"/>
                  </a:cubicBezTo>
                  <a:cubicBezTo>
                    <a:pt x="5279" y="1385"/>
                    <a:pt x="5279" y="1385"/>
                    <a:pt x="5279" y="1385"/>
                  </a:cubicBezTo>
                  <a:cubicBezTo>
                    <a:pt x="5279" y="1376"/>
                    <a:pt x="5279" y="1376"/>
                    <a:pt x="5279" y="1376"/>
                  </a:cubicBezTo>
                  <a:cubicBezTo>
                    <a:pt x="5312" y="1374"/>
                    <a:pt x="5312" y="1374"/>
                    <a:pt x="5312" y="1374"/>
                  </a:cubicBezTo>
                  <a:cubicBezTo>
                    <a:pt x="5334" y="1394"/>
                    <a:pt x="5334" y="1394"/>
                    <a:pt x="5334" y="1394"/>
                  </a:cubicBezTo>
                  <a:cubicBezTo>
                    <a:pt x="5341" y="1388"/>
                    <a:pt x="5341" y="1388"/>
                    <a:pt x="5341" y="1388"/>
                  </a:cubicBezTo>
                  <a:cubicBezTo>
                    <a:pt x="5332" y="1377"/>
                    <a:pt x="5332" y="1377"/>
                    <a:pt x="5332" y="1377"/>
                  </a:cubicBezTo>
                  <a:cubicBezTo>
                    <a:pt x="5344" y="1368"/>
                    <a:pt x="5344" y="1368"/>
                    <a:pt x="5344" y="1368"/>
                  </a:cubicBezTo>
                  <a:cubicBezTo>
                    <a:pt x="5369" y="1356"/>
                    <a:pt x="5369" y="1356"/>
                    <a:pt x="5369" y="1356"/>
                  </a:cubicBezTo>
                  <a:cubicBezTo>
                    <a:pt x="5384" y="1333"/>
                    <a:pt x="5384" y="1333"/>
                    <a:pt x="5384" y="1333"/>
                  </a:cubicBezTo>
                  <a:cubicBezTo>
                    <a:pt x="5415" y="1315"/>
                    <a:pt x="5415" y="1315"/>
                    <a:pt x="5415" y="1315"/>
                  </a:cubicBezTo>
                  <a:cubicBezTo>
                    <a:pt x="5442" y="1286"/>
                    <a:pt x="5442" y="1286"/>
                    <a:pt x="5442" y="1286"/>
                  </a:cubicBezTo>
                  <a:cubicBezTo>
                    <a:pt x="5444" y="1270"/>
                    <a:pt x="5444" y="1270"/>
                    <a:pt x="5444" y="1270"/>
                  </a:cubicBezTo>
                  <a:cubicBezTo>
                    <a:pt x="5454" y="1261"/>
                    <a:pt x="5454" y="1261"/>
                    <a:pt x="5454" y="1261"/>
                  </a:cubicBezTo>
                  <a:cubicBezTo>
                    <a:pt x="5442" y="1261"/>
                    <a:pt x="5442" y="1261"/>
                    <a:pt x="5442" y="1261"/>
                  </a:cubicBezTo>
                  <a:cubicBezTo>
                    <a:pt x="5433" y="1270"/>
                    <a:pt x="5433" y="1270"/>
                    <a:pt x="5433" y="1270"/>
                  </a:cubicBezTo>
                  <a:cubicBezTo>
                    <a:pt x="5431" y="1283"/>
                    <a:pt x="5431" y="1283"/>
                    <a:pt x="5431" y="1283"/>
                  </a:cubicBezTo>
                  <a:cubicBezTo>
                    <a:pt x="5405" y="1312"/>
                    <a:pt x="5405" y="1312"/>
                    <a:pt x="5405" y="1312"/>
                  </a:cubicBezTo>
                  <a:cubicBezTo>
                    <a:pt x="5387" y="1321"/>
                    <a:pt x="5387" y="1321"/>
                    <a:pt x="5387" y="1321"/>
                  </a:cubicBezTo>
                  <a:cubicBezTo>
                    <a:pt x="5387" y="1327"/>
                    <a:pt x="5387" y="1327"/>
                    <a:pt x="5387" y="1327"/>
                  </a:cubicBezTo>
                  <a:cubicBezTo>
                    <a:pt x="5363" y="1348"/>
                    <a:pt x="5363" y="1348"/>
                    <a:pt x="5363" y="1348"/>
                  </a:cubicBezTo>
                  <a:cubicBezTo>
                    <a:pt x="5337" y="1357"/>
                    <a:pt x="5337" y="1357"/>
                    <a:pt x="5337" y="1357"/>
                  </a:cubicBezTo>
                  <a:cubicBezTo>
                    <a:pt x="5326" y="1351"/>
                    <a:pt x="5326" y="1351"/>
                    <a:pt x="5326" y="1351"/>
                  </a:cubicBezTo>
                  <a:cubicBezTo>
                    <a:pt x="5318" y="1351"/>
                    <a:pt x="5318" y="1351"/>
                    <a:pt x="5318" y="1351"/>
                  </a:cubicBezTo>
                  <a:cubicBezTo>
                    <a:pt x="5315" y="1356"/>
                    <a:pt x="5315" y="1356"/>
                    <a:pt x="5315" y="1356"/>
                  </a:cubicBezTo>
                  <a:cubicBezTo>
                    <a:pt x="5297" y="1356"/>
                    <a:pt x="5297" y="1356"/>
                    <a:pt x="5297" y="1356"/>
                  </a:cubicBezTo>
                  <a:cubicBezTo>
                    <a:pt x="5276" y="1344"/>
                    <a:pt x="5276" y="1344"/>
                    <a:pt x="5276" y="1344"/>
                  </a:cubicBezTo>
                  <a:cubicBezTo>
                    <a:pt x="5277" y="1333"/>
                    <a:pt x="5277" y="1333"/>
                    <a:pt x="5277" y="1333"/>
                  </a:cubicBezTo>
                  <a:cubicBezTo>
                    <a:pt x="5289" y="1322"/>
                    <a:pt x="5289" y="1322"/>
                    <a:pt x="5289" y="1322"/>
                  </a:cubicBezTo>
                  <a:cubicBezTo>
                    <a:pt x="5305" y="1313"/>
                    <a:pt x="5305" y="1313"/>
                    <a:pt x="5305" y="1313"/>
                  </a:cubicBezTo>
                  <a:cubicBezTo>
                    <a:pt x="5306" y="1298"/>
                    <a:pt x="5306" y="1298"/>
                    <a:pt x="5306" y="1298"/>
                  </a:cubicBezTo>
                  <a:cubicBezTo>
                    <a:pt x="5289" y="1312"/>
                    <a:pt x="5289" y="1312"/>
                    <a:pt x="5289" y="1312"/>
                  </a:cubicBezTo>
                  <a:cubicBezTo>
                    <a:pt x="5282" y="1321"/>
                    <a:pt x="5282" y="1321"/>
                    <a:pt x="5282" y="1321"/>
                  </a:cubicBezTo>
                  <a:cubicBezTo>
                    <a:pt x="5269" y="1321"/>
                    <a:pt x="5269" y="1321"/>
                    <a:pt x="5269" y="1321"/>
                  </a:cubicBezTo>
                  <a:cubicBezTo>
                    <a:pt x="5260" y="1301"/>
                    <a:pt x="5260" y="1301"/>
                    <a:pt x="5260" y="1301"/>
                  </a:cubicBezTo>
                  <a:cubicBezTo>
                    <a:pt x="5260" y="1295"/>
                    <a:pt x="5260" y="1295"/>
                    <a:pt x="5260" y="1295"/>
                  </a:cubicBezTo>
                  <a:cubicBezTo>
                    <a:pt x="5269" y="1293"/>
                    <a:pt x="5269" y="1293"/>
                    <a:pt x="5269" y="1293"/>
                  </a:cubicBezTo>
                  <a:cubicBezTo>
                    <a:pt x="5283" y="1286"/>
                    <a:pt x="5283" y="1286"/>
                    <a:pt x="5283" y="1286"/>
                  </a:cubicBezTo>
                  <a:cubicBezTo>
                    <a:pt x="5285" y="1281"/>
                    <a:pt x="5285" y="1281"/>
                    <a:pt x="5285" y="1281"/>
                  </a:cubicBezTo>
                  <a:cubicBezTo>
                    <a:pt x="5271" y="1279"/>
                    <a:pt x="5271" y="1279"/>
                    <a:pt x="5271" y="1279"/>
                  </a:cubicBezTo>
                  <a:cubicBezTo>
                    <a:pt x="5271" y="1272"/>
                    <a:pt x="5271" y="1272"/>
                    <a:pt x="5271" y="1272"/>
                  </a:cubicBezTo>
                  <a:cubicBezTo>
                    <a:pt x="5280" y="1266"/>
                    <a:pt x="5280" y="1266"/>
                    <a:pt x="5280" y="1266"/>
                  </a:cubicBezTo>
                  <a:cubicBezTo>
                    <a:pt x="5291" y="1270"/>
                    <a:pt x="5291" y="1270"/>
                    <a:pt x="5291" y="1270"/>
                  </a:cubicBezTo>
                  <a:cubicBezTo>
                    <a:pt x="5303" y="1270"/>
                    <a:pt x="5303" y="1270"/>
                    <a:pt x="5303" y="1270"/>
                  </a:cubicBezTo>
                  <a:cubicBezTo>
                    <a:pt x="5305" y="1261"/>
                    <a:pt x="5305" y="1261"/>
                    <a:pt x="5305" y="1261"/>
                  </a:cubicBezTo>
                  <a:cubicBezTo>
                    <a:pt x="5291" y="1261"/>
                    <a:pt x="5291" y="1261"/>
                    <a:pt x="5291" y="1261"/>
                  </a:cubicBezTo>
                  <a:cubicBezTo>
                    <a:pt x="5282" y="1255"/>
                    <a:pt x="5282" y="1255"/>
                    <a:pt x="5282" y="1255"/>
                  </a:cubicBezTo>
                  <a:cubicBezTo>
                    <a:pt x="5276" y="1263"/>
                    <a:pt x="5276" y="1263"/>
                    <a:pt x="5276" y="1263"/>
                  </a:cubicBezTo>
                  <a:cubicBezTo>
                    <a:pt x="5263" y="1261"/>
                    <a:pt x="5263" y="1261"/>
                    <a:pt x="5263" y="1261"/>
                  </a:cubicBezTo>
                  <a:cubicBezTo>
                    <a:pt x="5257" y="1250"/>
                    <a:pt x="5257" y="1250"/>
                    <a:pt x="5257" y="1250"/>
                  </a:cubicBezTo>
                  <a:cubicBezTo>
                    <a:pt x="5262" y="1241"/>
                    <a:pt x="5262" y="1241"/>
                    <a:pt x="5262" y="1241"/>
                  </a:cubicBezTo>
                  <a:cubicBezTo>
                    <a:pt x="5276" y="1238"/>
                    <a:pt x="5276" y="1238"/>
                    <a:pt x="5276" y="1238"/>
                  </a:cubicBezTo>
                  <a:cubicBezTo>
                    <a:pt x="5286" y="1231"/>
                    <a:pt x="5286" y="1231"/>
                    <a:pt x="5286" y="1231"/>
                  </a:cubicBezTo>
                  <a:cubicBezTo>
                    <a:pt x="5302" y="1232"/>
                    <a:pt x="5302" y="1232"/>
                    <a:pt x="5302" y="1232"/>
                  </a:cubicBezTo>
                  <a:cubicBezTo>
                    <a:pt x="5318" y="1238"/>
                    <a:pt x="5318" y="1238"/>
                    <a:pt x="5318" y="1238"/>
                  </a:cubicBezTo>
                  <a:cubicBezTo>
                    <a:pt x="5331" y="1231"/>
                    <a:pt x="5331" y="1231"/>
                    <a:pt x="5331" y="1231"/>
                  </a:cubicBezTo>
                  <a:cubicBezTo>
                    <a:pt x="5312" y="1231"/>
                    <a:pt x="5312" y="1231"/>
                    <a:pt x="5312" y="1231"/>
                  </a:cubicBezTo>
                  <a:cubicBezTo>
                    <a:pt x="5309" y="1221"/>
                    <a:pt x="5309" y="1221"/>
                    <a:pt x="5309" y="1221"/>
                  </a:cubicBezTo>
                  <a:cubicBezTo>
                    <a:pt x="5324" y="1208"/>
                    <a:pt x="5324" y="1208"/>
                    <a:pt x="5324" y="1208"/>
                  </a:cubicBezTo>
                  <a:cubicBezTo>
                    <a:pt x="5335" y="1206"/>
                    <a:pt x="5335" y="1206"/>
                    <a:pt x="5335" y="1206"/>
                  </a:cubicBezTo>
                  <a:cubicBezTo>
                    <a:pt x="5341" y="1200"/>
                    <a:pt x="5341" y="1200"/>
                    <a:pt x="5341" y="1200"/>
                  </a:cubicBezTo>
                  <a:cubicBezTo>
                    <a:pt x="5329" y="1200"/>
                    <a:pt x="5329" y="1200"/>
                    <a:pt x="5329" y="1200"/>
                  </a:cubicBezTo>
                  <a:cubicBezTo>
                    <a:pt x="5327" y="1191"/>
                    <a:pt x="5327" y="1191"/>
                    <a:pt x="5327" y="1191"/>
                  </a:cubicBezTo>
                  <a:cubicBezTo>
                    <a:pt x="5338" y="1176"/>
                    <a:pt x="5338" y="1176"/>
                    <a:pt x="5338" y="1176"/>
                  </a:cubicBezTo>
                  <a:cubicBezTo>
                    <a:pt x="5352" y="1174"/>
                    <a:pt x="5352" y="1174"/>
                    <a:pt x="5352" y="1174"/>
                  </a:cubicBezTo>
                  <a:cubicBezTo>
                    <a:pt x="5346" y="1160"/>
                    <a:pt x="5346" y="1160"/>
                    <a:pt x="5346" y="1160"/>
                  </a:cubicBezTo>
                  <a:cubicBezTo>
                    <a:pt x="5366" y="1131"/>
                    <a:pt x="5366" y="1131"/>
                    <a:pt x="5366" y="1131"/>
                  </a:cubicBezTo>
                  <a:cubicBezTo>
                    <a:pt x="5379" y="1124"/>
                    <a:pt x="5379" y="1124"/>
                    <a:pt x="5379" y="1124"/>
                  </a:cubicBezTo>
                  <a:cubicBezTo>
                    <a:pt x="5383" y="1113"/>
                    <a:pt x="5383" y="1113"/>
                    <a:pt x="5383" y="1113"/>
                  </a:cubicBezTo>
                  <a:cubicBezTo>
                    <a:pt x="5369" y="1114"/>
                    <a:pt x="5369" y="1114"/>
                    <a:pt x="5369" y="1114"/>
                  </a:cubicBezTo>
                  <a:cubicBezTo>
                    <a:pt x="5346" y="1142"/>
                    <a:pt x="5346" y="1142"/>
                    <a:pt x="5346" y="1142"/>
                  </a:cubicBezTo>
                  <a:cubicBezTo>
                    <a:pt x="5329" y="1176"/>
                    <a:pt x="5329" y="1176"/>
                    <a:pt x="5329" y="1176"/>
                  </a:cubicBezTo>
                  <a:cubicBezTo>
                    <a:pt x="5305" y="1195"/>
                    <a:pt x="5305" y="1195"/>
                    <a:pt x="5305" y="1195"/>
                  </a:cubicBezTo>
                  <a:cubicBezTo>
                    <a:pt x="5285" y="1215"/>
                    <a:pt x="5285" y="1215"/>
                    <a:pt x="5285" y="1215"/>
                  </a:cubicBezTo>
                  <a:cubicBezTo>
                    <a:pt x="5272" y="1211"/>
                    <a:pt x="5272" y="1211"/>
                    <a:pt x="5272" y="1211"/>
                  </a:cubicBezTo>
                  <a:cubicBezTo>
                    <a:pt x="5248" y="1211"/>
                    <a:pt x="5248" y="1211"/>
                    <a:pt x="5248" y="1211"/>
                  </a:cubicBezTo>
                  <a:cubicBezTo>
                    <a:pt x="5248" y="1202"/>
                    <a:pt x="5248" y="1202"/>
                    <a:pt x="5248" y="1202"/>
                  </a:cubicBezTo>
                  <a:cubicBezTo>
                    <a:pt x="5260" y="1183"/>
                    <a:pt x="5260" y="1183"/>
                    <a:pt x="5260" y="1183"/>
                  </a:cubicBezTo>
                  <a:cubicBezTo>
                    <a:pt x="5277" y="1176"/>
                    <a:pt x="5277" y="1176"/>
                    <a:pt x="5277" y="1176"/>
                  </a:cubicBezTo>
                  <a:cubicBezTo>
                    <a:pt x="5277" y="1160"/>
                    <a:pt x="5277" y="1160"/>
                    <a:pt x="5277" y="1160"/>
                  </a:cubicBezTo>
                  <a:cubicBezTo>
                    <a:pt x="5253" y="1177"/>
                    <a:pt x="5253" y="1177"/>
                    <a:pt x="5253" y="1177"/>
                  </a:cubicBezTo>
                  <a:cubicBezTo>
                    <a:pt x="5231" y="1176"/>
                    <a:pt x="5231" y="1176"/>
                    <a:pt x="5231" y="1176"/>
                  </a:cubicBezTo>
                  <a:cubicBezTo>
                    <a:pt x="5233" y="1186"/>
                    <a:pt x="5233" y="1186"/>
                    <a:pt x="5233" y="1186"/>
                  </a:cubicBezTo>
                  <a:cubicBezTo>
                    <a:pt x="5219" y="1195"/>
                    <a:pt x="5219" y="1195"/>
                    <a:pt x="5219" y="1195"/>
                  </a:cubicBezTo>
                  <a:cubicBezTo>
                    <a:pt x="5198" y="1194"/>
                    <a:pt x="5198" y="1194"/>
                    <a:pt x="5198" y="1194"/>
                  </a:cubicBezTo>
                  <a:cubicBezTo>
                    <a:pt x="5178" y="1176"/>
                    <a:pt x="5178" y="1176"/>
                    <a:pt x="5178" y="1176"/>
                  </a:cubicBezTo>
                  <a:cubicBezTo>
                    <a:pt x="5187" y="1168"/>
                    <a:pt x="5187" y="1168"/>
                    <a:pt x="5187" y="1168"/>
                  </a:cubicBezTo>
                  <a:cubicBezTo>
                    <a:pt x="5202" y="1166"/>
                    <a:pt x="5202" y="1166"/>
                    <a:pt x="5202" y="1166"/>
                  </a:cubicBezTo>
                  <a:cubicBezTo>
                    <a:pt x="5198" y="1157"/>
                    <a:pt x="5198" y="1157"/>
                    <a:pt x="5198" y="1157"/>
                  </a:cubicBezTo>
                  <a:cubicBezTo>
                    <a:pt x="5187" y="1157"/>
                    <a:pt x="5187" y="1157"/>
                    <a:pt x="5187" y="1157"/>
                  </a:cubicBezTo>
                  <a:cubicBezTo>
                    <a:pt x="5190" y="1139"/>
                    <a:pt x="5190" y="1139"/>
                    <a:pt x="5190" y="1139"/>
                  </a:cubicBezTo>
                  <a:cubicBezTo>
                    <a:pt x="5210" y="1124"/>
                    <a:pt x="5210" y="1124"/>
                    <a:pt x="5210" y="1124"/>
                  </a:cubicBezTo>
                  <a:cubicBezTo>
                    <a:pt x="5211" y="1111"/>
                    <a:pt x="5211" y="1111"/>
                    <a:pt x="5211" y="1111"/>
                  </a:cubicBezTo>
                  <a:cubicBezTo>
                    <a:pt x="5230" y="1104"/>
                    <a:pt x="5230" y="1104"/>
                    <a:pt x="5230" y="1104"/>
                  </a:cubicBezTo>
                  <a:cubicBezTo>
                    <a:pt x="5245" y="1093"/>
                    <a:pt x="5245" y="1093"/>
                    <a:pt x="5245" y="1093"/>
                  </a:cubicBezTo>
                  <a:cubicBezTo>
                    <a:pt x="5260" y="1091"/>
                    <a:pt x="5260" y="1091"/>
                    <a:pt x="5260" y="1091"/>
                  </a:cubicBezTo>
                  <a:cubicBezTo>
                    <a:pt x="5262" y="1072"/>
                    <a:pt x="5262" y="1072"/>
                    <a:pt x="5262" y="1072"/>
                  </a:cubicBezTo>
                  <a:cubicBezTo>
                    <a:pt x="5272" y="1052"/>
                    <a:pt x="5272" y="1052"/>
                    <a:pt x="5272" y="1052"/>
                  </a:cubicBezTo>
                  <a:cubicBezTo>
                    <a:pt x="5295" y="1024"/>
                    <a:pt x="5295" y="1024"/>
                    <a:pt x="5295" y="1024"/>
                  </a:cubicBezTo>
                  <a:cubicBezTo>
                    <a:pt x="5308" y="1029"/>
                    <a:pt x="5308" y="1029"/>
                    <a:pt x="5308" y="1029"/>
                  </a:cubicBezTo>
                  <a:cubicBezTo>
                    <a:pt x="5340" y="1021"/>
                    <a:pt x="5340" y="1021"/>
                    <a:pt x="5340" y="1021"/>
                  </a:cubicBezTo>
                  <a:cubicBezTo>
                    <a:pt x="5363" y="1027"/>
                    <a:pt x="5363" y="1027"/>
                    <a:pt x="5363" y="1027"/>
                  </a:cubicBezTo>
                  <a:cubicBezTo>
                    <a:pt x="5375" y="1021"/>
                    <a:pt x="5375" y="1021"/>
                    <a:pt x="5375" y="1021"/>
                  </a:cubicBezTo>
                  <a:cubicBezTo>
                    <a:pt x="5389" y="1021"/>
                    <a:pt x="5389" y="1021"/>
                    <a:pt x="5389" y="1021"/>
                  </a:cubicBezTo>
                  <a:cubicBezTo>
                    <a:pt x="5404" y="1010"/>
                    <a:pt x="5404" y="1010"/>
                    <a:pt x="5404" y="1010"/>
                  </a:cubicBezTo>
                  <a:cubicBezTo>
                    <a:pt x="5416" y="1009"/>
                    <a:pt x="5416" y="1009"/>
                    <a:pt x="5416" y="1009"/>
                  </a:cubicBezTo>
                  <a:cubicBezTo>
                    <a:pt x="5419" y="1013"/>
                    <a:pt x="5419" y="1013"/>
                    <a:pt x="5419" y="1013"/>
                  </a:cubicBezTo>
                  <a:cubicBezTo>
                    <a:pt x="5439" y="1035"/>
                    <a:pt x="5439" y="1035"/>
                    <a:pt x="5439" y="1035"/>
                  </a:cubicBezTo>
                  <a:cubicBezTo>
                    <a:pt x="5450" y="1036"/>
                    <a:pt x="5450" y="1036"/>
                    <a:pt x="5450" y="1036"/>
                  </a:cubicBezTo>
                  <a:cubicBezTo>
                    <a:pt x="5485" y="1059"/>
                    <a:pt x="5485" y="1059"/>
                    <a:pt x="5485" y="1059"/>
                  </a:cubicBezTo>
                  <a:cubicBezTo>
                    <a:pt x="5491" y="1073"/>
                    <a:pt x="5491" y="1073"/>
                    <a:pt x="5491" y="1073"/>
                  </a:cubicBezTo>
                  <a:cubicBezTo>
                    <a:pt x="5500" y="1085"/>
                    <a:pt x="5500" y="1085"/>
                    <a:pt x="5500" y="1085"/>
                  </a:cubicBezTo>
                  <a:cubicBezTo>
                    <a:pt x="5509" y="1085"/>
                    <a:pt x="5509" y="1085"/>
                    <a:pt x="5509" y="1085"/>
                  </a:cubicBezTo>
                  <a:cubicBezTo>
                    <a:pt x="5531" y="1119"/>
                    <a:pt x="5531" y="1119"/>
                    <a:pt x="5531" y="1119"/>
                  </a:cubicBezTo>
                  <a:cubicBezTo>
                    <a:pt x="5531" y="1096"/>
                    <a:pt x="5531" y="1096"/>
                    <a:pt x="5531" y="1096"/>
                  </a:cubicBezTo>
                  <a:cubicBezTo>
                    <a:pt x="5546" y="1094"/>
                    <a:pt x="5546" y="1094"/>
                    <a:pt x="5546" y="1094"/>
                  </a:cubicBezTo>
                  <a:cubicBezTo>
                    <a:pt x="5543" y="1084"/>
                    <a:pt x="5543" y="1084"/>
                    <a:pt x="5543" y="1084"/>
                  </a:cubicBezTo>
                  <a:cubicBezTo>
                    <a:pt x="5525" y="1082"/>
                    <a:pt x="5525" y="1082"/>
                    <a:pt x="5525" y="1082"/>
                  </a:cubicBezTo>
                  <a:cubicBezTo>
                    <a:pt x="5517" y="1079"/>
                    <a:pt x="5517" y="1079"/>
                    <a:pt x="5517" y="1079"/>
                  </a:cubicBezTo>
                  <a:cubicBezTo>
                    <a:pt x="5516" y="1065"/>
                    <a:pt x="5516" y="1065"/>
                    <a:pt x="5516" y="1065"/>
                  </a:cubicBezTo>
                  <a:cubicBezTo>
                    <a:pt x="5531" y="1061"/>
                    <a:pt x="5531" y="1061"/>
                    <a:pt x="5531" y="1061"/>
                  </a:cubicBezTo>
                  <a:cubicBezTo>
                    <a:pt x="5566" y="1061"/>
                    <a:pt x="5566" y="1061"/>
                    <a:pt x="5566" y="1061"/>
                  </a:cubicBezTo>
                  <a:cubicBezTo>
                    <a:pt x="5581" y="1069"/>
                    <a:pt x="5581" y="1069"/>
                    <a:pt x="5581" y="1069"/>
                  </a:cubicBezTo>
                  <a:cubicBezTo>
                    <a:pt x="5586" y="1061"/>
                    <a:pt x="5586" y="1061"/>
                    <a:pt x="5586" y="1061"/>
                  </a:cubicBezTo>
                  <a:cubicBezTo>
                    <a:pt x="5587" y="1043"/>
                    <a:pt x="5587" y="1043"/>
                    <a:pt x="5587" y="1043"/>
                  </a:cubicBezTo>
                  <a:cubicBezTo>
                    <a:pt x="5597" y="1027"/>
                    <a:pt x="5597" y="1027"/>
                    <a:pt x="5597" y="1027"/>
                  </a:cubicBezTo>
                  <a:cubicBezTo>
                    <a:pt x="5595" y="1017"/>
                    <a:pt x="5595" y="1017"/>
                    <a:pt x="5595" y="1017"/>
                  </a:cubicBezTo>
                  <a:cubicBezTo>
                    <a:pt x="5586" y="1020"/>
                    <a:pt x="5586" y="1020"/>
                    <a:pt x="5586" y="1020"/>
                  </a:cubicBezTo>
                  <a:cubicBezTo>
                    <a:pt x="5583" y="1033"/>
                    <a:pt x="5583" y="1033"/>
                    <a:pt x="5583" y="1033"/>
                  </a:cubicBezTo>
                  <a:cubicBezTo>
                    <a:pt x="5566" y="1044"/>
                    <a:pt x="5566" y="1044"/>
                    <a:pt x="5566" y="1044"/>
                  </a:cubicBezTo>
                  <a:cubicBezTo>
                    <a:pt x="5555" y="1055"/>
                    <a:pt x="5555" y="1055"/>
                    <a:pt x="5555" y="1055"/>
                  </a:cubicBezTo>
                  <a:cubicBezTo>
                    <a:pt x="5525" y="1044"/>
                    <a:pt x="5525" y="1044"/>
                    <a:pt x="5525" y="1044"/>
                  </a:cubicBezTo>
                  <a:cubicBezTo>
                    <a:pt x="5500" y="1044"/>
                    <a:pt x="5500" y="1044"/>
                    <a:pt x="5500" y="1044"/>
                  </a:cubicBezTo>
                  <a:cubicBezTo>
                    <a:pt x="5491" y="1032"/>
                    <a:pt x="5491" y="1032"/>
                    <a:pt x="5491" y="1032"/>
                  </a:cubicBezTo>
                  <a:cubicBezTo>
                    <a:pt x="5479" y="1024"/>
                    <a:pt x="5479" y="1024"/>
                    <a:pt x="5479" y="1024"/>
                  </a:cubicBezTo>
                  <a:cubicBezTo>
                    <a:pt x="5454" y="1027"/>
                    <a:pt x="5454" y="1027"/>
                    <a:pt x="5454" y="1027"/>
                  </a:cubicBezTo>
                  <a:cubicBezTo>
                    <a:pt x="5435" y="991"/>
                    <a:pt x="5435" y="991"/>
                    <a:pt x="5435" y="991"/>
                  </a:cubicBezTo>
                  <a:cubicBezTo>
                    <a:pt x="5435" y="963"/>
                    <a:pt x="5435" y="963"/>
                    <a:pt x="5435" y="963"/>
                  </a:cubicBezTo>
                  <a:cubicBezTo>
                    <a:pt x="5444" y="955"/>
                    <a:pt x="5444" y="955"/>
                    <a:pt x="5444" y="955"/>
                  </a:cubicBezTo>
                  <a:cubicBezTo>
                    <a:pt x="5459" y="965"/>
                    <a:pt x="5459" y="965"/>
                    <a:pt x="5459" y="965"/>
                  </a:cubicBezTo>
                  <a:cubicBezTo>
                    <a:pt x="5464" y="980"/>
                    <a:pt x="5464" y="980"/>
                    <a:pt x="5464" y="980"/>
                  </a:cubicBezTo>
                  <a:cubicBezTo>
                    <a:pt x="5470" y="991"/>
                    <a:pt x="5470" y="991"/>
                    <a:pt x="5470" y="991"/>
                  </a:cubicBezTo>
                  <a:cubicBezTo>
                    <a:pt x="5482" y="972"/>
                    <a:pt x="5482" y="972"/>
                    <a:pt x="5482" y="972"/>
                  </a:cubicBezTo>
                  <a:cubicBezTo>
                    <a:pt x="5486" y="951"/>
                    <a:pt x="5486" y="951"/>
                    <a:pt x="5486" y="951"/>
                  </a:cubicBezTo>
                  <a:cubicBezTo>
                    <a:pt x="5474" y="954"/>
                    <a:pt x="5474" y="954"/>
                    <a:pt x="5474" y="954"/>
                  </a:cubicBezTo>
                  <a:cubicBezTo>
                    <a:pt x="5470" y="949"/>
                    <a:pt x="5470" y="949"/>
                    <a:pt x="5470" y="949"/>
                  </a:cubicBezTo>
                  <a:cubicBezTo>
                    <a:pt x="5468" y="932"/>
                    <a:pt x="5468" y="932"/>
                    <a:pt x="5468" y="932"/>
                  </a:cubicBezTo>
                  <a:cubicBezTo>
                    <a:pt x="5482" y="907"/>
                    <a:pt x="5482" y="907"/>
                    <a:pt x="5482" y="907"/>
                  </a:cubicBezTo>
                  <a:cubicBezTo>
                    <a:pt x="5482" y="885"/>
                    <a:pt x="5482" y="885"/>
                    <a:pt x="5482" y="885"/>
                  </a:cubicBezTo>
                  <a:cubicBezTo>
                    <a:pt x="5493" y="861"/>
                    <a:pt x="5493" y="861"/>
                    <a:pt x="5493" y="861"/>
                  </a:cubicBezTo>
                  <a:cubicBezTo>
                    <a:pt x="5488" y="816"/>
                    <a:pt x="5488" y="816"/>
                    <a:pt x="5488" y="816"/>
                  </a:cubicBezTo>
                  <a:cubicBezTo>
                    <a:pt x="5480" y="795"/>
                    <a:pt x="5480" y="795"/>
                    <a:pt x="5480" y="795"/>
                  </a:cubicBezTo>
                  <a:cubicBezTo>
                    <a:pt x="5471" y="787"/>
                    <a:pt x="5471" y="787"/>
                    <a:pt x="5471" y="787"/>
                  </a:cubicBezTo>
                  <a:cubicBezTo>
                    <a:pt x="5465" y="770"/>
                    <a:pt x="5465" y="770"/>
                    <a:pt x="5465" y="770"/>
                  </a:cubicBezTo>
                  <a:cubicBezTo>
                    <a:pt x="5467" y="758"/>
                    <a:pt x="5467" y="758"/>
                    <a:pt x="5467" y="758"/>
                  </a:cubicBezTo>
                  <a:cubicBezTo>
                    <a:pt x="5477" y="754"/>
                    <a:pt x="5477" y="754"/>
                    <a:pt x="5477" y="754"/>
                  </a:cubicBezTo>
                  <a:cubicBezTo>
                    <a:pt x="5485" y="751"/>
                    <a:pt x="5485" y="751"/>
                    <a:pt x="5485" y="751"/>
                  </a:cubicBezTo>
                  <a:cubicBezTo>
                    <a:pt x="5494" y="758"/>
                    <a:pt x="5494" y="758"/>
                    <a:pt x="5494" y="758"/>
                  </a:cubicBezTo>
                  <a:cubicBezTo>
                    <a:pt x="5506" y="761"/>
                    <a:pt x="5506" y="761"/>
                    <a:pt x="5506" y="761"/>
                  </a:cubicBezTo>
                  <a:cubicBezTo>
                    <a:pt x="5517" y="780"/>
                    <a:pt x="5517" y="780"/>
                    <a:pt x="5517" y="780"/>
                  </a:cubicBezTo>
                  <a:cubicBezTo>
                    <a:pt x="5522" y="778"/>
                    <a:pt x="5522" y="778"/>
                    <a:pt x="5522" y="778"/>
                  </a:cubicBezTo>
                  <a:cubicBezTo>
                    <a:pt x="5522" y="764"/>
                    <a:pt x="5522" y="764"/>
                    <a:pt x="5522" y="764"/>
                  </a:cubicBezTo>
                  <a:cubicBezTo>
                    <a:pt x="5514" y="746"/>
                    <a:pt x="5514" y="746"/>
                    <a:pt x="5514" y="746"/>
                  </a:cubicBezTo>
                  <a:cubicBezTo>
                    <a:pt x="5497" y="741"/>
                    <a:pt x="5497" y="741"/>
                    <a:pt x="5497" y="741"/>
                  </a:cubicBezTo>
                  <a:cubicBezTo>
                    <a:pt x="5486" y="732"/>
                    <a:pt x="5486" y="732"/>
                    <a:pt x="5486" y="732"/>
                  </a:cubicBezTo>
                  <a:cubicBezTo>
                    <a:pt x="5486" y="717"/>
                    <a:pt x="5486" y="717"/>
                    <a:pt x="5486" y="717"/>
                  </a:cubicBezTo>
                  <a:cubicBezTo>
                    <a:pt x="5491" y="699"/>
                    <a:pt x="5491" y="699"/>
                    <a:pt x="5491" y="699"/>
                  </a:cubicBezTo>
                  <a:cubicBezTo>
                    <a:pt x="5541" y="644"/>
                    <a:pt x="5541" y="644"/>
                    <a:pt x="5541" y="644"/>
                  </a:cubicBezTo>
                  <a:cubicBezTo>
                    <a:pt x="5564" y="639"/>
                    <a:pt x="5564" y="639"/>
                    <a:pt x="5564" y="639"/>
                  </a:cubicBezTo>
                  <a:cubicBezTo>
                    <a:pt x="5580" y="645"/>
                    <a:pt x="5580" y="645"/>
                    <a:pt x="5580" y="645"/>
                  </a:cubicBezTo>
                  <a:cubicBezTo>
                    <a:pt x="5586" y="660"/>
                    <a:pt x="5586" y="660"/>
                    <a:pt x="5586" y="660"/>
                  </a:cubicBezTo>
                  <a:cubicBezTo>
                    <a:pt x="5604" y="674"/>
                    <a:pt x="5604" y="674"/>
                    <a:pt x="5604" y="674"/>
                  </a:cubicBezTo>
                  <a:cubicBezTo>
                    <a:pt x="5618" y="674"/>
                    <a:pt x="5618" y="674"/>
                    <a:pt x="5618" y="674"/>
                  </a:cubicBezTo>
                  <a:cubicBezTo>
                    <a:pt x="5653" y="699"/>
                    <a:pt x="5653" y="699"/>
                    <a:pt x="5653" y="699"/>
                  </a:cubicBezTo>
                  <a:cubicBezTo>
                    <a:pt x="5653" y="715"/>
                    <a:pt x="5653" y="715"/>
                    <a:pt x="5653" y="715"/>
                  </a:cubicBezTo>
                  <a:cubicBezTo>
                    <a:pt x="5673" y="737"/>
                    <a:pt x="5673" y="737"/>
                    <a:pt x="5673" y="737"/>
                  </a:cubicBezTo>
                  <a:cubicBezTo>
                    <a:pt x="5681" y="777"/>
                    <a:pt x="5681" y="777"/>
                    <a:pt x="5681" y="777"/>
                  </a:cubicBezTo>
                  <a:cubicBezTo>
                    <a:pt x="5679" y="806"/>
                    <a:pt x="5679" y="806"/>
                    <a:pt x="5679" y="806"/>
                  </a:cubicBezTo>
                  <a:cubicBezTo>
                    <a:pt x="5682" y="833"/>
                    <a:pt x="5682" y="833"/>
                    <a:pt x="5682" y="833"/>
                  </a:cubicBezTo>
                  <a:cubicBezTo>
                    <a:pt x="5694" y="848"/>
                    <a:pt x="5694" y="848"/>
                    <a:pt x="5694" y="848"/>
                  </a:cubicBezTo>
                  <a:cubicBezTo>
                    <a:pt x="5699" y="841"/>
                    <a:pt x="5699" y="841"/>
                    <a:pt x="5699" y="841"/>
                  </a:cubicBezTo>
                  <a:cubicBezTo>
                    <a:pt x="5705" y="839"/>
                    <a:pt x="5705" y="839"/>
                    <a:pt x="5705" y="839"/>
                  </a:cubicBezTo>
                  <a:cubicBezTo>
                    <a:pt x="5720" y="853"/>
                    <a:pt x="5720" y="853"/>
                    <a:pt x="5720" y="853"/>
                  </a:cubicBezTo>
                  <a:cubicBezTo>
                    <a:pt x="5723" y="868"/>
                    <a:pt x="5723" y="868"/>
                    <a:pt x="5723" y="868"/>
                  </a:cubicBezTo>
                  <a:cubicBezTo>
                    <a:pt x="5728" y="858"/>
                    <a:pt x="5728" y="858"/>
                    <a:pt x="5728" y="858"/>
                  </a:cubicBezTo>
                  <a:cubicBezTo>
                    <a:pt x="5739" y="851"/>
                    <a:pt x="5739" y="851"/>
                    <a:pt x="5739" y="851"/>
                  </a:cubicBezTo>
                  <a:cubicBezTo>
                    <a:pt x="5757" y="853"/>
                    <a:pt x="5757" y="853"/>
                    <a:pt x="5757" y="853"/>
                  </a:cubicBezTo>
                  <a:cubicBezTo>
                    <a:pt x="5743" y="844"/>
                    <a:pt x="5743" y="844"/>
                    <a:pt x="5743" y="844"/>
                  </a:cubicBezTo>
                  <a:cubicBezTo>
                    <a:pt x="5723" y="842"/>
                    <a:pt x="5723" y="842"/>
                    <a:pt x="5723" y="842"/>
                  </a:cubicBezTo>
                  <a:cubicBezTo>
                    <a:pt x="5713" y="827"/>
                    <a:pt x="5713" y="827"/>
                    <a:pt x="5713" y="827"/>
                  </a:cubicBezTo>
                  <a:cubicBezTo>
                    <a:pt x="5700" y="819"/>
                    <a:pt x="5700" y="819"/>
                    <a:pt x="5700" y="819"/>
                  </a:cubicBezTo>
                  <a:cubicBezTo>
                    <a:pt x="5700" y="810"/>
                    <a:pt x="5700" y="810"/>
                    <a:pt x="5700" y="810"/>
                  </a:cubicBezTo>
                  <a:cubicBezTo>
                    <a:pt x="5716" y="793"/>
                    <a:pt x="5716" y="793"/>
                    <a:pt x="5716" y="793"/>
                  </a:cubicBezTo>
                  <a:cubicBezTo>
                    <a:pt x="5714" y="783"/>
                    <a:pt x="5714" y="783"/>
                    <a:pt x="5714" y="783"/>
                  </a:cubicBezTo>
                  <a:cubicBezTo>
                    <a:pt x="5713" y="725"/>
                    <a:pt x="5713" y="725"/>
                    <a:pt x="5713" y="725"/>
                  </a:cubicBezTo>
                  <a:cubicBezTo>
                    <a:pt x="5708" y="709"/>
                    <a:pt x="5708" y="709"/>
                    <a:pt x="5708" y="709"/>
                  </a:cubicBezTo>
                  <a:cubicBezTo>
                    <a:pt x="5713" y="691"/>
                    <a:pt x="5713" y="691"/>
                    <a:pt x="5713" y="691"/>
                  </a:cubicBezTo>
                  <a:cubicBezTo>
                    <a:pt x="5743" y="689"/>
                    <a:pt x="5743" y="689"/>
                    <a:pt x="5743" y="689"/>
                  </a:cubicBezTo>
                  <a:cubicBezTo>
                    <a:pt x="5754" y="696"/>
                    <a:pt x="5754" y="696"/>
                    <a:pt x="5754" y="696"/>
                  </a:cubicBezTo>
                  <a:cubicBezTo>
                    <a:pt x="5777" y="702"/>
                    <a:pt x="5777" y="702"/>
                    <a:pt x="5777" y="702"/>
                  </a:cubicBezTo>
                  <a:cubicBezTo>
                    <a:pt x="5800" y="703"/>
                    <a:pt x="5800" y="703"/>
                    <a:pt x="5800" y="703"/>
                  </a:cubicBezTo>
                  <a:cubicBezTo>
                    <a:pt x="5826" y="714"/>
                    <a:pt x="5826" y="714"/>
                    <a:pt x="5826" y="714"/>
                  </a:cubicBezTo>
                  <a:cubicBezTo>
                    <a:pt x="5856" y="712"/>
                    <a:pt x="5856" y="712"/>
                    <a:pt x="5856" y="712"/>
                  </a:cubicBezTo>
                  <a:cubicBezTo>
                    <a:pt x="5881" y="700"/>
                    <a:pt x="5881" y="700"/>
                    <a:pt x="5881" y="700"/>
                  </a:cubicBezTo>
                  <a:cubicBezTo>
                    <a:pt x="5896" y="703"/>
                    <a:pt x="5896" y="703"/>
                    <a:pt x="5896" y="703"/>
                  </a:cubicBezTo>
                  <a:cubicBezTo>
                    <a:pt x="5911" y="715"/>
                    <a:pt x="5911" y="715"/>
                    <a:pt x="5911" y="715"/>
                  </a:cubicBezTo>
                  <a:cubicBezTo>
                    <a:pt x="5944" y="718"/>
                    <a:pt x="5944" y="718"/>
                    <a:pt x="5944" y="718"/>
                  </a:cubicBezTo>
                  <a:cubicBezTo>
                    <a:pt x="5959" y="729"/>
                    <a:pt x="5959" y="729"/>
                    <a:pt x="5959" y="729"/>
                  </a:cubicBezTo>
                  <a:cubicBezTo>
                    <a:pt x="5976" y="723"/>
                    <a:pt x="5976" y="723"/>
                    <a:pt x="5976" y="723"/>
                  </a:cubicBezTo>
                  <a:cubicBezTo>
                    <a:pt x="5976" y="715"/>
                    <a:pt x="5976" y="715"/>
                    <a:pt x="5976" y="715"/>
                  </a:cubicBezTo>
                  <a:cubicBezTo>
                    <a:pt x="5960" y="706"/>
                    <a:pt x="5960" y="706"/>
                    <a:pt x="5960" y="706"/>
                  </a:cubicBezTo>
                  <a:cubicBezTo>
                    <a:pt x="5939" y="706"/>
                    <a:pt x="5939" y="706"/>
                    <a:pt x="5939" y="706"/>
                  </a:cubicBezTo>
                  <a:cubicBezTo>
                    <a:pt x="5914" y="700"/>
                    <a:pt x="5914" y="700"/>
                    <a:pt x="5914" y="700"/>
                  </a:cubicBezTo>
                  <a:cubicBezTo>
                    <a:pt x="5907" y="691"/>
                    <a:pt x="5907" y="691"/>
                    <a:pt x="5907" y="691"/>
                  </a:cubicBezTo>
                  <a:cubicBezTo>
                    <a:pt x="5910" y="686"/>
                    <a:pt x="5910" y="686"/>
                    <a:pt x="5910" y="686"/>
                  </a:cubicBezTo>
                  <a:cubicBezTo>
                    <a:pt x="5922" y="686"/>
                    <a:pt x="5922" y="686"/>
                    <a:pt x="5922" y="686"/>
                  </a:cubicBezTo>
                  <a:cubicBezTo>
                    <a:pt x="5945" y="677"/>
                    <a:pt x="5945" y="677"/>
                    <a:pt x="5945" y="677"/>
                  </a:cubicBezTo>
                  <a:cubicBezTo>
                    <a:pt x="6002" y="671"/>
                    <a:pt x="6002" y="671"/>
                    <a:pt x="6002" y="671"/>
                  </a:cubicBezTo>
                  <a:cubicBezTo>
                    <a:pt x="6038" y="668"/>
                    <a:pt x="6038" y="668"/>
                    <a:pt x="6038" y="668"/>
                  </a:cubicBezTo>
                  <a:cubicBezTo>
                    <a:pt x="6069" y="679"/>
                    <a:pt x="6069" y="679"/>
                    <a:pt x="6069" y="679"/>
                  </a:cubicBezTo>
                  <a:cubicBezTo>
                    <a:pt x="6087" y="694"/>
                    <a:pt x="6087" y="694"/>
                    <a:pt x="6087" y="694"/>
                  </a:cubicBezTo>
                  <a:cubicBezTo>
                    <a:pt x="6099" y="686"/>
                    <a:pt x="6099" y="686"/>
                    <a:pt x="6099" y="686"/>
                  </a:cubicBezTo>
                  <a:cubicBezTo>
                    <a:pt x="6119" y="682"/>
                    <a:pt x="6119" y="682"/>
                    <a:pt x="6119" y="682"/>
                  </a:cubicBezTo>
                  <a:cubicBezTo>
                    <a:pt x="6110" y="673"/>
                    <a:pt x="6110" y="673"/>
                    <a:pt x="6110" y="673"/>
                  </a:cubicBezTo>
                  <a:cubicBezTo>
                    <a:pt x="6101" y="673"/>
                    <a:pt x="6101" y="673"/>
                    <a:pt x="6101" y="673"/>
                  </a:cubicBezTo>
                  <a:cubicBezTo>
                    <a:pt x="6087" y="666"/>
                    <a:pt x="6087" y="666"/>
                    <a:pt x="6087" y="666"/>
                  </a:cubicBezTo>
                  <a:cubicBezTo>
                    <a:pt x="6087" y="657"/>
                    <a:pt x="6087" y="657"/>
                    <a:pt x="6087" y="657"/>
                  </a:cubicBezTo>
                  <a:cubicBezTo>
                    <a:pt x="6072" y="648"/>
                    <a:pt x="6072" y="648"/>
                    <a:pt x="6072" y="648"/>
                  </a:cubicBezTo>
                  <a:cubicBezTo>
                    <a:pt x="6052" y="647"/>
                    <a:pt x="6052" y="647"/>
                    <a:pt x="6052" y="647"/>
                  </a:cubicBezTo>
                  <a:cubicBezTo>
                    <a:pt x="6041" y="641"/>
                    <a:pt x="6041" y="641"/>
                    <a:pt x="6041" y="641"/>
                  </a:cubicBezTo>
                  <a:cubicBezTo>
                    <a:pt x="6000" y="645"/>
                    <a:pt x="6000" y="645"/>
                    <a:pt x="6000" y="645"/>
                  </a:cubicBezTo>
                  <a:cubicBezTo>
                    <a:pt x="5999" y="637"/>
                    <a:pt x="5999" y="637"/>
                    <a:pt x="5999" y="637"/>
                  </a:cubicBezTo>
                  <a:cubicBezTo>
                    <a:pt x="6008" y="630"/>
                    <a:pt x="6008" y="630"/>
                    <a:pt x="6008" y="630"/>
                  </a:cubicBezTo>
                  <a:cubicBezTo>
                    <a:pt x="6017" y="608"/>
                    <a:pt x="6017" y="608"/>
                    <a:pt x="6017" y="608"/>
                  </a:cubicBezTo>
                  <a:cubicBezTo>
                    <a:pt x="6035" y="607"/>
                    <a:pt x="6035" y="607"/>
                    <a:pt x="6035" y="607"/>
                  </a:cubicBezTo>
                  <a:cubicBezTo>
                    <a:pt x="6052" y="592"/>
                    <a:pt x="6052" y="592"/>
                    <a:pt x="6052" y="592"/>
                  </a:cubicBezTo>
                  <a:cubicBezTo>
                    <a:pt x="6060" y="570"/>
                    <a:pt x="6060" y="570"/>
                    <a:pt x="6060" y="570"/>
                  </a:cubicBezTo>
                  <a:cubicBezTo>
                    <a:pt x="6103" y="544"/>
                    <a:pt x="6103" y="544"/>
                    <a:pt x="6103" y="544"/>
                  </a:cubicBezTo>
                  <a:cubicBezTo>
                    <a:pt x="6127" y="544"/>
                    <a:pt x="6127" y="544"/>
                    <a:pt x="6127" y="544"/>
                  </a:cubicBezTo>
                  <a:cubicBezTo>
                    <a:pt x="6165" y="524"/>
                    <a:pt x="6165" y="524"/>
                    <a:pt x="6165" y="524"/>
                  </a:cubicBezTo>
                  <a:cubicBezTo>
                    <a:pt x="6167" y="515"/>
                    <a:pt x="6167" y="515"/>
                    <a:pt x="6167" y="515"/>
                  </a:cubicBezTo>
                  <a:cubicBezTo>
                    <a:pt x="6119" y="534"/>
                    <a:pt x="6119" y="534"/>
                    <a:pt x="6119" y="534"/>
                  </a:cubicBezTo>
                  <a:cubicBezTo>
                    <a:pt x="6090" y="537"/>
                    <a:pt x="6090" y="537"/>
                    <a:pt x="6090" y="537"/>
                  </a:cubicBezTo>
                  <a:cubicBezTo>
                    <a:pt x="6046" y="569"/>
                    <a:pt x="6046" y="569"/>
                    <a:pt x="6046" y="569"/>
                  </a:cubicBezTo>
                  <a:cubicBezTo>
                    <a:pt x="6046" y="585"/>
                    <a:pt x="6046" y="585"/>
                    <a:pt x="6046" y="585"/>
                  </a:cubicBezTo>
                  <a:cubicBezTo>
                    <a:pt x="6037" y="585"/>
                    <a:pt x="6037" y="585"/>
                    <a:pt x="6037" y="585"/>
                  </a:cubicBezTo>
                  <a:cubicBezTo>
                    <a:pt x="6032" y="570"/>
                    <a:pt x="6032" y="570"/>
                    <a:pt x="6032" y="570"/>
                  </a:cubicBezTo>
                  <a:cubicBezTo>
                    <a:pt x="6025" y="569"/>
                    <a:pt x="6025" y="569"/>
                    <a:pt x="6025" y="569"/>
                  </a:cubicBezTo>
                  <a:cubicBezTo>
                    <a:pt x="6015" y="584"/>
                    <a:pt x="6015" y="584"/>
                    <a:pt x="6015" y="584"/>
                  </a:cubicBezTo>
                  <a:cubicBezTo>
                    <a:pt x="6000" y="585"/>
                    <a:pt x="6000" y="585"/>
                    <a:pt x="6000" y="585"/>
                  </a:cubicBezTo>
                  <a:cubicBezTo>
                    <a:pt x="5979" y="611"/>
                    <a:pt x="5979" y="611"/>
                    <a:pt x="5979" y="611"/>
                  </a:cubicBezTo>
                  <a:cubicBezTo>
                    <a:pt x="5988" y="611"/>
                    <a:pt x="5988" y="611"/>
                    <a:pt x="5988" y="611"/>
                  </a:cubicBezTo>
                  <a:cubicBezTo>
                    <a:pt x="5991" y="619"/>
                    <a:pt x="5991" y="619"/>
                    <a:pt x="5991" y="619"/>
                  </a:cubicBezTo>
                  <a:cubicBezTo>
                    <a:pt x="5962" y="642"/>
                    <a:pt x="5962" y="642"/>
                    <a:pt x="5962" y="642"/>
                  </a:cubicBezTo>
                  <a:cubicBezTo>
                    <a:pt x="5945" y="645"/>
                    <a:pt x="5945" y="645"/>
                    <a:pt x="5945" y="645"/>
                  </a:cubicBezTo>
                  <a:cubicBezTo>
                    <a:pt x="5887" y="668"/>
                    <a:pt x="5887" y="668"/>
                    <a:pt x="5887" y="668"/>
                  </a:cubicBezTo>
                  <a:cubicBezTo>
                    <a:pt x="5869" y="671"/>
                    <a:pt x="5869" y="671"/>
                    <a:pt x="5869" y="671"/>
                  </a:cubicBezTo>
                  <a:cubicBezTo>
                    <a:pt x="5853" y="668"/>
                    <a:pt x="5853" y="668"/>
                    <a:pt x="5853" y="668"/>
                  </a:cubicBezTo>
                  <a:cubicBezTo>
                    <a:pt x="5806" y="670"/>
                    <a:pt x="5806" y="670"/>
                    <a:pt x="5806" y="670"/>
                  </a:cubicBezTo>
                  <a:cubicBezTo>
                    <a:pt x="5786" y="648"/>
                    <a:pt x="5786" y="648"/>
                    <a:pt x="5786" y="648"/>
                  </a:cubicBezTo>
                  <a:cubicBezTo>
                    <a:pt x="5763" y="651"/>
                    <a:pt x="5763" y="651"/>
                    <a:pt x="5763" y="651"/>
                  </a:cubicBezTo>
                  <a:cubicBezTo>
                    <a:pt x="5749" y="650"/>
                    <a:pt x="5749" y="650"/>
                    <a:pt x="5749" y="650"/>
                  </a:cubicBezTo>
                  <a:cubicBezTo>
                    <a:pt x="5748" y="636"/>
                    <a:pt x="5748" y="636"/>
                    <a:pt x="5748" y="636"/>
                  </a:cubicBezTo>
                  <a:cubicBezTo>
                    <a:pt x="5769" y="616"/>
                    <a:pt x="5769" y="616"/>
                    <a:pt x="5769" y="616"/>
                  </a:cubicBezTo>
                  <a:cubicBezTo>
                    <a:pt x="5791" y="615"/>
                    <a:pt x="5791" y="615"/>
                    <a:pt x="5791" y="615"/>
                  </a:cubicBezTo>
                  <a:cubicBezTo>
                    <a:pt x="5804" y="610"/>
                    <a:pt x="5804" y="610"/>
                    <a:pt x="5804" y="610"/>
                  </a:cubicBezTo>
                  <a:cubicBezTo>
                    <a:pt x="5833" y="605"/>
                    <a:pt x="5833" y="605"/>
                    <a:pt x="5833" y="605"/>
                  </a:cubicBezTo>
                  <a:cubicBezTo>
                    <a:pt x="5847" y="592"/>
                    <a:pt x="5847" y="592"/>
                    <a:pt x="5847" y="592"/>
                  </a:cubicBezTo>
                  <a:cubicBezTo>
                    <a:pt x="5836" y="590"/>
                    <a:pt x="5836" y="590"/>
                    <a:pt x="5836" y="590"/>
                  </a:cubicBezTo>
                  <a:cubicBezTo>
                    <a:pt x="5817" y="598"/>
                    <a:pt x="5817" y="598"/>
                    <a:pt x="5817" y="598"/>
                  </a:cubicBezTo>
                  <a:cubicBezTo>
                    <a:pt x="5798" y="596"/>
                    <a:pt x="5798" y="596"/>
                    <a:pt x="5798" y="596"/>
                  </a:cubicBezTo>
                  <a:cubicBezTo>
                    <a:pt x="5777" y="605"/>
                    <a:pt x="5777" y="605"/>
                    <a:pt x="5777" y="605"/>
                  </a:cubicBezTo>
                  <a:cubicBezTo>
                    <a:pt x="5762" y="601"/>
                    <a:pt x="5762" y="601"/>
                    <a:pt x="5762" y="601"/>
                  </a:cubicBezTo>
                  <a:cubicBezTo>
                    <a:pt x="5762" y="587"/>
                    <a:pt x="5762" y="587"/>
                    <a:pt x="5762" y="587"/>
                  </a:cubicBezTo>
                  <a:cubicBezTo>
                    <a:pt x="5780" y="578"/>
                    <a:pt x="5780" y="578"/>
                    <a:pt x="5780" y="578"/>
                  </a:cubicBezTo>
                  <a:cubicBezTo>
                    <a:pt x="5766" y="575"/>
                    <a:pt x="5766" y="575"/>
                    <a:pt x="5766" y="575"/>
                  </a:cubicBezTo>
                  <a:cubicBezTo>
                    <a:pt x="5740" y="582"/>
                    <a:pt x="5740" y="582"/>
                    <a:pt x="5740" y="582"/>
                  </a:cubicBezTo>
                  <a:cubicBezTo>
                    <a:pt x="5739" y="605"/>
                    <a:pt x="5739" y="605"/>
                    <a:pt x="5739" y="605"/>
                  </a:cubicBezTo>
                  <a:cubicBezTo>
                    <a:pt x="5716" y="630"/>
                    <a:pt x="5716" y="630"/>
                    <a:pt x="5716" y="630"/>
                  </a:cubicBezTo>
                  <a:cubicBezTo>
                    <a:pt x="5690" y="630"/>
                    <a:pt x="5690" y="630"/>
                    <a:pt x="5690" y="630"/>
                  </a:cubicBezTo>
                  <a:cubicBezTo>
                    <a:pt x="5655" y="619"/>
                    <a:pt x="5655" y="619"/>
                    <a:pt x="5655" y="619"/>
                  </a:cubicBezTo>
                  <a:cubicBezTo>
                    <a:pt x="5624" y="618"/>
                    <a:pt x="5624" y="618"/>
                    <a:pt x="5624" y="618"/>
                  </a:cubicBezTo>
                  <a:cubicBezTo>
                    <a:pt x="5610" y="602"/>
                    <a:pt x="5610" y="602"/>
                    <a:pt x="5610" y="602"/>
                  </a:cubicBezTo>
                  <a:cubicBezTo>
                    <a:pt x="5610" y="593"/>
                    <a:pt x="5610" y="593"/>
                    <a:pt x="5610" y="593"/>
                  </a:cubicBezTo>
                  <a:cubicBezTo>
                    <a:pt x="5590" y="592"/>
                    <a:pt x="5590" y="592"/>
                    <a:pt x="5590" y="592"/>
                  </a:cubicBezTo>
                  <a:cubicBezTo>
                    <a:pt x="5574" y="578"/>
                    <a:pt x="5574" y="578"/>
                    <a:pt x="5574" y="578"/>
                  </a:cubicBezTo>
                  <a:cubicBezTo>
                    <a:pt x="5575" y="569"/>
                    <a:pt x="5575" y="569"/>
                    <a:pt x="5575" y="569"/>
                  </a:cubicBezTo>
                  <a:cubicBezTo>
                    <a:pt x="5589" y="558"/>
                    <a:pt x="5589" y="558"/>
                    <a:pt x="5589" y="558"/>
                  </a:cubicBezTo>
                  <a:cubicBezTo>
                    <a:pt x="5600" y="538"/>
                    <a:pt x="5600" y="538"/>
                    <a:pt x="5600" y="538"/>
                  </a:cubicBezTo>
                  <a:cubicBezTo>
                    <a:pt x="5624" y="524"/>
                    <a:pt x="5624" y="524"/>
                    <a:pt x="5624" y="524"/>
                  </a:cubicBezTo>
                  <a:cubicBezTo>
                    <a:pt x="5639" y="506"/>
                    <a:pt x="5639" y="506"/>
                    <a:pt x="5639" y="506"/>
                  </a:cubicBezTo>
                  <a:cubicBezTo>
                    <a:pt x="5661" y="494"/>
                    <a:pt x="5661" y="494"/>
                    <a:pt x="5661" y="494"/>
                  </a:cubicBezTo>
                  <a:cubicBezTo>
                    <a:pt x="5670" y="483"/>
                    <a:pt x="5670" y="483"/>
                    <a:pt x="5670" y="483"/>
                  </a:cubicBezTo>
                  <a:cubicBezTo>
                    <a:pt x="5687" y="486"/>
                    <a:pt x="5687" y="486"/>
                    <a:pt x="5687" y="486"/>
                  </a:cubicBezTo>
                  <a:cubicBezTo>
                    <a:pt x="5720" y="489"/>
                    <a:pt x="5720" y="489"/>
                    <a:pt x="5720" y="489"/>
                  </a:cubicBezTo>
                  <a:cubicBezTo>
                    <a:pt x="5730" y="485"/>
                    <a:pt x="5730" y="485"/>
                    <a:pt x="5730" y="485"/>
                  </a:cubicBezTo>
                  <a:cubicBezTo>
                    <a:pt x="5746" y="485"/>
                    <a:pt x="5746" y="485"/>
                    <a:pt x="5746" y="485"/>
                  </a:cubicBezTo>
                  <a:cubicBezTo>
                    <a:pt x="5775" y="501"/>
                    <a:pt x="5775" y="501"/>
                    <a:pt x="5775" y="501"/>
                  </a:cubicBezTo>
                  <a:cubicBezTo>
                    <a:pt x="5803" y="503"/>
                    <a:pt x="5803" y="503"/>
                    <a:pt x="5803" y="503"/>
                  </a:cubicBezTo>
                  <a:cubicBezTo>
                    <a:pt x="5818" y="508"/>
                    <a:pt x="5818" y="508"/>
                    <a:pt x="5818" y="508"/>
                  </a:cubicBezTo>
                  <a:cubicBezTo>
                    <a:pt x="5844" y="504"/>
                    <a:pt x="5844" y="504"/>
                    <a:pt x="5844" y="504"/>
                  </a:cubicBezTo>
                  <a:cubicBezTo>
                    <a:pt x="5847" y="500"/>
                    <a:pt x="5847" y="500"/>
                    <a:pt x="5847" y="500"/>
                  </a:cubicBezTo>
                  <a:cubicBezTo>
                    <a:pt x="5835" y="492"/>
                    <a:pt x="5835" y="492"/>
                    <a:pt x="5835" y="492"/>
                  </a:cubicBezTo>
                  <a:cubicBezTo>
                    <a:pt x="5804" y="494"/>
                    <a:pt x="5804" y="494"/>
                    <a:pt x="5804" y="494"/>
                  </a:cubicBezTo>
                  <a:cubicBezTo>
                    <a:pt x="5771" y="488"/>
                    <a:pt x="5771" y="488"/>
                    <a:pt x="5771" y="488"/>
                  </a:cubicBezTo>
                  <a:cubicBezTo>
                    <a:pt x="5749" y="475"/>
                    <a:pt x="5749" y="475"/>
                    <a:pt x="5749" y="475"/>
                  </a:cubicBezTo>
                  <a:cubicBezTo>
                    <a:pt x="5728" y="475"/>
                    <a:pt x="5728" y="475"/>
                    <a:pt x="5728" y="475"/>
                  </a:cubicBezTo>
                  <a:cubicBezTo>
                    <a:pt x="5697" y="478"/>
                    <a:pt x="5697" y="478"/>
                    <a:pt x="5697" y="478"/>
                  </a:cubicBezTo>
                  <a:cubicBezTo>
                    <a:pt x="5662" y="471"/>
                    <a:pt x="5662" y="471"/>
                    <a:pt x="5662" y="471"/>
                  </a:cubicBezTo>
                  <a:cubicBezTo>
                    <a:pt x="5653" y="471"/>
                    <a:pt x="5653" y="471"/>
                    <a:pt x="5653" y="471"/>
                  </a:cubicBezTo>
                  <a:cubicBezTo>
                    <a:pt x="5645" y="480"/>
                    <a:pt x="5645" y="480"/>
                    <a:pt x="5645" y="480"/>
                  </a:cubicBezTo>
                  <a:cubicBezTo>
                    <a:pt x="5629" y="498"/>
                    <a:pt x="5629" y="498"/>
                    <a:pt x="5629" y="498"/>
                  </a:cubicBezTo>
                  <a:cubicBezTo>
                    <a:pt x="5601" y="517"/>
                    <a:pt x="5601" y="517"/>
                    <a:pt x="5601" y="517"/>
                  </a:cubicBezTo>
                  <a:cubicBezTo>
                    <a:pt x="5571" y="530"/>
                    <a:pt x="5571" y="530"/>
                    <a:pt x="5571" y="530"/>
                  </a:cubicBezTo>
                  <a:cubicBezTo>
                    <a:pt x="5552" y="555"/>
                    <a:pt x="5552" y="555"/>
                    <a:pt x="5552" y="555"/>
                  </a:cubicBezTo>
                  <a:cubicBezTo>
                    <a:pt x="5546" y="558"/>
                    <a:pt x="5546" y="558"/>
                    <a:pt x="5546" y="558"/>
                  </a:cubicBezTo>
                  <a:cubicBezTo>
                    <a:pt x="5532" y="552"/>
                    <a:pt x="5532" y="552"/>
                    <a:pt x="5532" y="552"/>
                  </a:cubicBezTo>
                  <a:cubicBezTo>
                    <a:pt x="5511" y="523"/>
                    <a:pt x="5511" y="523"/>
                    <a:pt x="5511" y="523"/>
                  </a:cubicBezTo>
                  <a:cubicBezTo>
                    <a:pt x="5500" y="521"/>
                    <a:pt x="5500" y="521"/>
                    <a:pt x="5500" y="521"/>
                  </a:cubicBezTo>
                  <a:cubicBezTo>
                    <a:pt x="5491" y="512"/>
                    <a:pt x="5491" y="512"/>
                    <a:pt x="5491" y="512"/>
                  </a:cubicBezTo>
                  <a:cubicBezTo>
                    <a:pt x="5485" y="492"/>
                    <a:pt x="5485" y="492"/>
                    <a:pt x="5485" y="492"/>
                  </a:cubicBezTo>
                  <a:cubicBezTo>
                    <a:pt x="5483" y="468"/>
                    <a:pt x="5483" y="468"/>
                    <a:pt x="5483" y="468"/>
                  </a:cubicBezTo>
                  <a:cubicBezTo>
                    <a:pt x="5476" y="459"/>
                    <a:pt x="5476" y="459"/>
                    <a:pt x="5476" y="459"/>
                  </a:cubicBezTo>
                  <a:cubicBezTo>
                    <a:pt x="5474" y="437"/>
                    <a:pt x="5474" y="437"/>
                    <a:pt x="5474" y="437"/>
                  </a:cubicBezTo>
                  <a:cubicBezTo>
                    <a:pt x="5480" y="431"/>
                    <a:pt x="5480" y="431"/>
                    <a:pt x="5480" y="431"/>
                  </a:cubicBezTo>
                  <a:cubicBezTo>
                    <a:pt x="5496" y="434"/>
                    <a:pt x="5496" y="434"/>
                    <a:pt x="5496" y="434"/>
                  </a:cubicBezTo>
                  <a:cubicBezTo>
                    <a:pt x="5512" y="431"/>
                    <a:pt x="5512" y="431"/>
                    <a:pt x="5512" y="431"/>
                  </a:cubicBezTo>
                  <a:cubicBezTo>
                    <a:pt x="5523" y="439"/>
                    <a:pt x="5523" y="439"/>
                    <a:pt x="5523" y="439"/>
                  </a:cubicBezTo>
                  <a:cubicBezTo>
                    <a:pt x="5571" y="437"/>
                    <a:pt x="5571" y="437"/>
                    <a:pt x="5571" y="437"/>
                  </a:cubicBezTo>
                  <a:cubicBezTo>
                    <a:pt x="5595" y="454"/>
                    <a:pt x="5595" y="454"/>
                    <a:pt x="5595" y="454"/>
                  </a:cubicBezTo>
                  <a:cubicBezTo>
                    <a:pt x="5609" y="454"/>
                    <a:pt x="5609" y="454"/>
                    <a:pt x="5609" y="454"/>
                  </a:cubicBezTo>
                  <a:cubicBezTo>
                    <a:pt x="5618" y="460"/>
                    <a:pt x="5618" y="460"/>
                    <a:pt x="5618" y="460"/>
                  </a:cubicBezTo>
                  <a:cubicBezTo>
                    <a:pt x="5633" y="462"/>
                    <a:pt x="5633" y="462"/>
                    <a:pt x="5633" y="462"/>
                  </a:cubicBezTo>
                  <a:cubicBezTo>
                    <a:pt x="5652" y="451"/>
                    <a:pt x="5652" y="451"/>
                    <a:pt x="5652" y="451"/>
                  </a:cubicBezTo>
                  <a:cubicBezTo>
                    <a:pt x="5671" y="457"/>
                    <a:pt x="5671" y="457"/>
                    <a:pt x="5671" y="457"/>
                  </a:cubicBezTo>
                  <a:cubicBezTo>
                    <a:pt x="5676" y="452"/>
                    <a:pt x="5676" y="452"/>
                    <a:pt x="5676" y="452"/>
                  </a:cubicBezTo>
                  <a:cubicBezTo>
                    <a:pt x="5693" y="448"/>
                    <a:pt x="5693" y="448"/>
                    <a:pt x="5693" y="448"/>
                  </a:cubicBezTo>
                  <a:cubicBezTo>
                    <a:pt x="5702" y="442"/>
                    <a:pt x="5702" y="442"/>
                    <a:pt x="5702" y="442"/>
                  </a:cubicBezTo>
                  <a:cubicBezTo>
                    <a:pt x="5734" y="434"/>
                    <a:pt x="5734" y="434"/>
                    <a:pt x="5734" y="434"/>
                  </a:cubicBezTo>
                  <a:cubicBezTo>
                    <a:pt x="5765" y="430"/>
                    <a:pt x="5765" y="430"/>
                    <a:pt x="5765" y="430"/>
                  </a:cubicBezTo>
                  <a:cubicBezTo>
                    <a:pt x="5769" y="420"/>
                    <a:pt x="5769" y="420"/>
                    <a:pt x="5769" y="420"/>
                  </a:cubicBezTo>
                  <a:cubicBezTo>
                    <a:pt x="5768" y="410"/>
                    <a:pt x="5768" y="410"/>
                    <a:pt x="5768" y="410"/>
                  </a:cubicBezTo>
                  <a:cubicBezTo>
                    <a:pt x="5759" y="413"/>
                    <a:pt x="5759" y="413"/>
                    <a:pt x="5759" y="413"/>
                  </a:cubicBezTo>
                  <a:cubicBezTo>
                    <a:pt x="5749" y="416"/>
                    <a:pt x="5749" y="416"/>
                    <a:pt x="5749" y="416"/>
                  </a:cubicBezTo>
                  <a:cubicBezTo>
                    <a:pt x="5739" y="423"/>
                    <a:pt x="5739" y="423"/>
                    <a:pt x="5739" y="423"/>
                  </a:cubicBezTo>
                  <a:cubicBezTo>
                    <a:pt x="5719" y="428"/>
                    <a:pt x="5719" y="428"/>
                    <a:pt x="5719" y="428"/>
                  </a:cubicBezTo>
                  <a:cubicBezTo>
                    <a:pt x="5685" y="425"/>
                    <a:pt x="5685" y="425"/>
                    <a:pt x="5685" y="425"/>
                  </a:cubicBezTo>
                  <a:cubicBezTo>
                    <a:pt x="5661" y="440"/>
                    <a:pt x="5661" y="440"/>
                    <a:pt x="5661" y="440"/>
                  </a:cubicBezTo>
                  <a:cubicBezTo>
                    <a:pt x="5649" y="442"/>
                    <a:pt x="5649" y="442"/>
                    <a:pt x="5649" y="442"/>
                  </a:cubicBezTo>
                  <a:cubicBezTo>
                    <a:pt x="5627" y="439"/>
                    <a:pt x="5627" y="439"/>
                    <a:pt x="5627" y="439"/>
                  </a:cubicBezTo>
                  <a:cubicBezTo>
                    <a:pt x="5619" y="443"/>
                    <a:pt x="5619" y="443"/>
                    <a:pt x="5619" y="443"/>
                  </a:cubicBezTo>
                  <a:cubicBezTo>
                    <a:pt x="5606" y="443"/>
                    <a:pt x="5606" y="443"/>
                    <a:pt x="5606" y="443"/>
                  </a:cubicBezTo>
                  <a:cubicBezTo>
                    <a:pt x="5586" y="426"/>
                    <a:pt x="5586" y="426"/>
                    <a:pt x="5586" y="426"/>
                  </a:cubicBezTo>
                  <a:cubicBezTo>
                    <a:pt x="5575" y="426"/>
                    <a:pt x="5575" y="426"/>
                    <a:pt x="5575" y="426"/>
                  </a:cubicBezTo>
                  <a:cubicBezTo>
                    <a:pt x="5567" y="420"/>
                    <a:pt x="5567" y="420"/>
                    <a:pt x="5567" y="420"/>
                  </a:cubicBezTo>
                  <a:cubicBezTo>
                    <a:pt x="5549" y="422"/>
                    <a:pt x="5549" y="422"/>
                    <a:pt x="5549" y="422"/>
                  </a:cubicBezTo>
                  <a:cubicBezTo>
                    <a:pt x="5523" y="408"/>
                    <a:pt x="5523" y="408"/>
                    <a:pt x="5523" y="408"/>
                  </a:cubicBezTo>
                  <a:cubicBezTo>
                    <a:pt x="5505" y="416"/>
                    <a:pt x="5505" y="416"/>
                    <a:pt x="5505" y="416"/>
                  </a:cubicBezTo>
                  <a:cubicBezTo>
                    <a:pt x="5488" y="407"/>
                    <a:pt x="5488" y="407"/>
                    <a:pt x="5488" y="407"/>
                  </a:cubicBezTo>
                  <a:cubicBezTo>
                    <a:pt x="5483" y="396"/>
                    <a:pt x="5483" y="396"/>
                    <a:pt x="5483" y="396"/>
                  </a:cubicBezTo>
                  <a:cubicBezTo>
                    <a:pt x="5491" y="388"/>
                    <a:pt x="5491" y="388"/>
                    <a:pt x="5491" y="388"/>
                  </a:cubicBezTo>
                  <a:cubicBezTo>
                    <a:pt x="5491" y="367"/>
                    <a:pt x="5491" y="367"/>
                    <a:pt x="5491" y="367"/>
                  </a:cubicBezTo>
                  <a:cubicBezTo>
                    <a:pt x="5502" y="359"/>
                    <a:pt x="5502" y="359"/>
                    <a:pt x="5502" y="359"/>
                  </a:cubicBezTo>
                  <a:cubicBezTo>
                    <a:pt x="5511" y="359"/>
                    <a:pt x="5511" y="359"/>
                    <a:pt x="5511" y="359"/>
                  </a:cubicBezTo>
                  <a:cubicBezTo>
                    <a:pt x="5523" y="373"/>
                    <a:pt x="5523" y="373"/>
                    <a:pt x="5523" y="373"/>
                  </a:cubicBezTo>
                  <a:cubicBezTo>
                    <a:pt x="5546" y="371"/>
                    <a:pt x="5546" y="371"/>
                    <a:pt x="5546" y="371"/>
                  </a:cubicBezTo>
                  <a:cubicBezTo>
                    <a:pt x="5557" y="367"/>
                    <a:pt x="5557" y="367"/>
                    <a:pt x="5557" y="367"/>
                  </a:cubicBezTo>
                  <a:cubicBezTo>
                    <a:pt x="5543" y="356"/>
                    <a:pt x="5543" y="356"/>
                    <a:pt x="5543" y="356"/>
                  </a:cubicBezTo>
                  <a:cubicBezTo>
                    <a:pt x="5529" y="355"/>
                    <a:pt x="5529" y="355"/>
                    <a:pt x="5529" y="355"/>
                  </a:cubicBezTo>
                  <a:cubicBezTo>
                    <a:pt x="5517" y="341"/>
                    <a:pt x="5517" y="341"/>
                    <a:pt x="5517" y="341"/>
                  </a:cubicBezTo>
                  <a:cubicBezTo>
                    <a:pt x="5523" y="333"/>
                    <a:pt x="5523" y="333"/>
                    <a:pt x="5523" y="333"/>
                  </a:cubicBezTo>
                  <a:cubicBezTo>
                    <a:pt x="5545" y="335"/>
                    <a:pt x="5545" y="335"/>
                    <a:pt x="5545" y="335"/>
                  </a:cubicBezTo>
                  <a:cubicBezTo>
                    <a:pt x="5566" y="316"/>
                    <a:pt x="5566" y="316"/>
                    <a:pt x="5566" y="316"/>
                  </a:cubicBezTo>
                  <a:cubicBezTo>
                    <a:pt x="5593" y="316"/>
                    <a:pt x="5593" y="316"/>
                    <a:pt x="5593" y="316"/>
                  </a:cubicBezTo>
                  <a:cubicBezTo>
                    <a:pt x="5606" y="307"/>
                    <a:pt x="5606" y="307"/>
                    <a:pt x="5606" y="307"/>
                  </a:cubicBezTo>
                  <a:cubicBezTo>
                    <a:pt x="5621" y="306"/>
                    <a:pt x="5621" y="306"/>
                    <a:pt x="5621" y="306"/>
                  </a:cubicBezTo>
                  <a:cubicBezTo>
                    <a:pt x="5630" y="312"/>
                    <a:pt x="5630" y="312"/>
                    <a:pt x="5630" y="312"/>
                  </a:cubicBezTo>
                  <a:cubicBezTo>
                    <a:pt x="5644" y="309"/>
                    <a:pt x="5644" y="309"/>
                    <a:pt x="5644" y="309"/>
                  </a:cubicBezTo>
                  <a:cubicBezTo>
                    <a:pt x="5644" y="300"/>
                    <a:pt x="5644" y="300"/>
                    <a:pt x="5644" y="300"/>
                  </a:cubicBezTo>
                  <a:cubicBezTo>
                    <a:pt x="5636" y="292"/>
                    <a:pt x="5636" y="292"/>
                    <a:pt x="5636" y="292"/>
                  </a:cubicBezTo>
                  <a:cubicBezTo>
                    <a:pt x="5601" y="298"/>
                    <a:pt x="5601" y="298"/>
                    <a:pt x="5601" y="298"/>
                  </a:cubicBezTo>
                  <a:cubicBezTo>
                    <a:pt x="5574" y="300"/>
                    <a:pt x="5574" y="300"/>
                    <a:pt x="5574" y="300"/>
                  </a:cubicBezTo>
                  <a:cubicBezTo>
                    <a:pt x="5552" y="309"/>
                    <a:pt x="5552" y="309"/>
                    <a:pt x="5552" y="309"/>
                  </a:cubicBezTo>
                  <a:cubicBezTo>
                    <a:pt x="5537" y="310"/>
                    <a:pt x="5537" y="310"/>
                    <a:pt x="5537" y="310"/>
                  </a:cubicBezTo>
                  <a:cubicBezTo>
                    <a:pt x="5528" y="321"/>
                    <a:pt x="5528" y="321"/>
                    <a:pt x="5528" y="321"/>
                  </a:cubicBezTo>
                  <a:cubicBezTo>
                    <a:pt x="5514" y="321"/>
                    <a:pt x="5514" y="321"/>
                    <a:pt x="5514" y="321"/>
                  </a:cubicBezTo>
                  <a:cubicBezTo>
                    <a:pt x="5514" y="309"/>
                    <a:pt x="5514" y="309"/>
                    <a:pt x="5514" y="309"/>
                  </a:cubicBezTo>
                  <a:cubicBezTo>
                    <a:pt x="5509" y="293"/>
                    <a:pt x="5509" y="293"/>
                    <a:pt x="5509" y="293"/>
                  </a:cubicBezTo>
                  <a:cubicBezTo>
                    <a:pt x="5529" y="286"/>
                    <a:pt x="5529" y="286"/>
                    <a:pt x="5529" y="286"/>
                  </a:cubicBezTo>
                  <a:cubicBezTo>
                    <a:pt x="5552" y="268"/>
                    <a:pt x="5552" y="268"/>
                    <a:pt x="5552" y="268"/>
                  </a:cubicBezTo>
                  <a:cubicBezTo>
                    <a:pt x="5578" y="266"/>
                    <a:pt x="5578" y="266"/>
                    <a:pt x="5578" y="266"/>
                  </a:cubicBezTo>
                  <a:cubicBezTo>
                    <a:pt x="5590" y="258"/>
                    <a:pt x="5590" y="258"/>
                    <a:pt x="5590" y="258"/>
                  </a:cubicBezTo>
                  <a:cubicBezTo>
                    <a:pt x="5574" y="258"/>
                    <a:pt x="5574" y="258"/>
                    <a:pt x="5574" y="258"/>
                  </a:cubicBezTo>
                  <a:cubicBezTo>
                    <a:pt x="5566" y="251"/>
                    <a:pt x="5566" y="251"/>
                    <a:pt x="5566" y="251"/>
                  </a:cubicBezTo>
                  <a:cubicBezTo>
                    <a:pt x="5569" y="228"/>
                    <a:pt x="5569" y="228"/>
                    <a:pt x="5569" y="228"/>
                  </a:cubicBezTo>
                  <a:cubicBezTo>
                    <a:pt x="5561" y="231"/>
                    <a:pt x="5561" y="231"/>
                    <a:pt x="5561" y="231"/>
                  </a:cubicBezTo>
                  <a:cubicBezTo>
                    <a:pt x="5558" y="248"/>
                    <a:pt x="5558" y="248"/>
                    <a:pt x="5558" y="248"/>
                  </a:cubicBezTo>
                  <a:cubicBezTo>
                    <a:pt x="5549" y="252"/>
                    <a:pt x="5549" y="252"/>
                    <a:pt x="5549" y="252"/>
                  </a:cubicBezTo>
                  <a:cubicBezTo>
                    <a:pt x="5545" y="237"/>
                    <a:pt x="5545" y="237"/>
                    <a:pt x="5545" y="237"/>
                  </a:cubicBezTo>
                  <a:cubicBezTo>
                    <a:pt x="5535" y="238"/>
                    <a:pt x="5535" y="238"/>
                    <a:pt x="5535" y="238"/>
                  </a:cubicBezTo>
                  <a:cubicBezTo>
                    <a:pt x="5528" y="246"/>
                    <a:pt x="5528" y="246"/>
                    <a:pt x="5528" y="246"/>
                  </a:cubicBezTo>
                  <a:cubicBezTo>
                    <a:pt x="5511" y="248"/>
                    <a:pt x="5511" y="248"/>
                    <a:pt x="5511" y="248"/>
                  </a:cubicBezTo>
                  <a:cubicBezTo>
                    <a:pt x="5511" y="261"/>
                    <a:pt x="5511" y="261"/>
                    <a:pt x="5511" y="261"/>
                  </a:cubicBezTo>
                  <a:cubicBezTo>
                    <a:pt x="5505" y="272"/>
                    <a:pt x="5505" y="272"/>
                    <a:pt x="5505" y="272"/>
                  </a:cubicBezTo>
                  <a:cubicBezTo>
                    <a:pt x="5483" y="278"/>
                    <a:pt x="5483" y="278"/>
                    <a:pt x="5483" y="278"/>
                  </a:cubicBezTo>
                  <a:cubicBezTo>
                    <a:pt x="5482" y="263"/>
                    <a:pt x="5482" y="263"/>
                    <a:pt x="5482" y="263"/>
                  </a:cubicBezTo>
                  <a:cubicBezTo>
                    <a:pt x="5483" y="246"/>
                    <a:pt x="5483" y="246"/>
                    <a:pt x="5483" y="246"/>
                  </a:cubicBezTo>
                  <a:cubicBezTo>
                    <a:pt x="5477" y="243"/>
                    <a:pt x="5477" y="243"/>
                    <a:pt x="5477" y="243"/>
                  </a:cubicBezTo>
                  <a:cubicBezTo>
                    <a:pt x="5474" y="229"/>
                    <a:pt x="5474" y="229"/>
                    <a:pt x="5474" y="229"/>
                  </a:cubicBezTo>
                  <a:cubicBezTo>
                    <a:pt x="5479" y="225"/>
                    <a:pt x="5479" y="225"/>
                    <a:pt x="5479" y="225"/>
                  </a:cubicBezTo>
                  <a:cubicBezTo>
                    <a:pt x="5490" y="231"/>
                    <a:pt x="5490" y="231"/>
                    <a:pt x="5490" y="231"/>
                  </a:cubicBezTo>
                  <a:cubicBezTo>
                    <a:pt x="5493" y="211"/>
                    <a:pt x="5493" y="211"/>
                    <a:pt x="5493" y="211"/>
                  </a:cubicBezTo>
                  <a:cubicBezTo>
                    <a:pt x="5506" y="205"/>
                    <a:pt x="5506" y="205"/>
                    <a:pt x="5506" y="205"/>
                  </a:cubicBezTo>
                  <a:cubicBezTo>
                    <a:pt x="5525" y="206"/>
                    <a:pt x="5525" y="206"/>
                    <a:pt x="5525" y="206"/>
                  </a:cubicBezTo>
                  <a:cubicBezTo>
                    <a:pt x="5532" y="191"/>
                    <a:pt x="5532" y="191"/>
                    <a:pt x="5532" y="191"/>
                  </a:cubicBezTo>
                  <a:cubicBezTo>
                    <a:pt x="5552" y="182"/>
                    <a:pt x="5552" y="182"/>
                    <a:pt x="5552" y="182"/>
                  </a:cubicBezTo>
                  <a:cubicBezTo>
                    <a:pt x="5564" y="183"/>
                    <a:pt x="5564" y="183"/>
                    <a:pt x="5564" y="183"/>
                  </a:cubicBezTo>
                  <a:cubicBezTo>
                    <a:pt x="5589" y="171"/>
                    <a:pt x="5589" y="171"/>
                    <a:pt x="5589" y="171"/>
                  </a:cubicBezTo>
                  <a:cubicBezTo>
                    <a:pt x="5622" y="168"/>
                    <a:pt x="5622" y="168"/>
                    <a:pt x="5622" y="168"/>
                  </a:cubicBezTo>
                  <a:cubicBezTo>
                    <a:pt x="5630" y="162"/>
                    <a:pt x="5630" y="162"/>
                    <a:pt x="5630" y="162"/>
                  </a:cubicBezTo>
                  <a:cubicBezTo>
                    <a:pt x="5644" y="167"/>
                    <a:pt x="5644" y="167"/>
                    <a:pt x="5644" y="167"/>
                  </a:cubicBezTo>
                  <a:cubicBezTo>
                    <a:pt x="5645" y="177"/>
                    <a:pt x="5645" y="177"/>
                    <a:pt x="5645" y="177"/>
                  </a:cubicBezTo>
                  <a:cubicBezTo>
                    <a:pt x="5639" y="187"/>
                    <a:pt x="5639" y="187"/>
                    <a:pt x="5639" y="187"/>
                  </a:cubicBezTo>
                  <a:cubicBezTo>
                    <a:pt x="5638" y="225"/>
                    <a:pt x="5638" y="225"/>
                    <a:pt x="5638" y="225"/>
                  </a:cubicBezTo>
                  <a:cubicBezTo>
                    <a:pt x="5650" y="220"/>
                    <a:pt x="5650" y="220"/>
                    <a:pt x="5650" y="220"/>
                  </a:cubicBezTo>
                  <a:cubicBezTo>
                    <a:pt x="5658" y="197"/>
                    <a:pt x="5658" y="197"/>
                    <a:pt x="5658" y="197"/>
                  </a:cubicBezTo>
                  <a:cubicBezTo>
                    <a:pt x="5668" y="188"/>
                    <a:pt x="5668" y="188"/>
                    <a:pt x="5668" y="188"/>
                  </a:cubicBezTo>
                  <a:cubicBezTo>
                    <a:pt x="5673" y="196"/>
                    <a:pt x="5673" y="196"/>
                    <a:pt x="5673" y="196"/>
                  </a:cubicBezTo>
                  <a:cubicBezTo>
                    <a:pt x="5668" y="202"/>
                    <a:pt x="5668" y="202"/>
                    <a:pt x="5668" y="202"/>
                  </a:cubicBezTo>
                  <a:cubicBezTo>
                    <a:pt x="5670" y="214"/>
                    <a:pt x="5670" y="214"/>
                    <a:pt x="5670" y="214"/>
                  </a:cubicBezTo>
                  <a:cubicBezTo>
                    <a:pt x="5679" y="206"/>
                    <a:pt x="5679" y="206"/>
                    <a:pt x="5679" y="206"/>
                  </a:cubicBezTo>
                  <a:cubicBezTo>
                    <a:pt x="5679" y="194"/>
                    <a:pt x="5679" y="194"/>
                    <a:pt x="5679" y="194"/>
                  </a:cubicBezTo>
                  <a:cubicBezTo>
                    <a:pt x="5684" y="187"/>
                    <a:pt x="5684" y="187"/>
                    <a:pt x="5684" y="187"/>
                  </a:cubicBezTo>
                  <a:cubicBezTo>
                    <a:pt x="5682" y="176"/>
                    <a:pt x="5682" y="176"/>
                    <a:pt x="5682" y="176"/>
                  </a:cubicBezTo>
                  <a:cubicBezTo>
                    <a:pt x="5685" y="156"/>
                    <a:pt x="5685" y="156"/>
                    <a:pt x="5685" y="156"/>
                  </a:cubicBezTo>
                  <a:cubicBezTo>
                    <a:pt x="5694" y="154"/>
                    <a:pt x="5694" y="154"/>
                    <a:pt x="5694" y="154"/>
                  </a:cubicBezTo>
                  <a:cubicBezTo>
                    <a:pt x="5716" y="136"/>
                    <a:pt x="5716" y="136"/>
                    <a:pt x="5716" y="136"/>
                  </a:cubicBezTo>
                  <a:cubicBezTo>
                    <a:pt x="5723" y="138"/>
                    <a:pt x="5723" y="138"/>
                    <a:pt x="5723" y="138"/>
                  </a:cubicBezTo>
                  <a:cubicBezTo>
                    <a:pt x="5726" y="151"/>
                    <a:pt x="5726" y="151"/>
                    <a:pt x="5726" y="151"/>
                  </a:cubicBezTo>
                  <a:cubicBezTo>
                    <a:pt x="5726" y="171"/>
                    <a:pt x="5726" y="171"/>
                    <a:pt x="5726" y="171"/>
                  </a:cubicBezTo>
                  <a:cubicBezTo>
                    <a:pt x="5740" y="179"/>
                    <a:pt x="5740" y="179"/>
                    <a:pt x="5740" y="179"/>
                  </a:cubicBezTo>
                  <a:cubicBezTo>
                    <a:pt x="5743" y="200"/>
                    <a:pt x="5743" y="200"/>
                    <a:pt x="5743" y="200"/>
                  </a:cubicBezTo>
                  <a:cubicBezTo>
                    <a:pt x="5739" y="212"/>
                    <a:pt x="5739" y="212"/>
                    <a:pt x="5739" y="212"/>
                  </a:cubicBezTo>
                  <a:cubicBezTo>
                    <a:pt x="5745" y="225"/>
                    <a:pt x="5745" y="225"/>
                    <a:pt x="5745" y="225"/>
                  </a:cubicBezTo>
                  <a:cubicBezTo>
                    <a:pt x="5743" y="237"/>
                    <a:pt x="5743" y="237"/>
                    <a:pt x="5743" y="237"/>
                  </a:cubicBezTo>
                  <a:cubicBezTo>
                    <a:pt x="5754" y="245"/>
                    <a:pt x="5754" y="245"/>
                    <a:pt x="5754" y="245"/>
                  </a:cubicBezTo>
                  <a:cubicBezTo>
                    <a:pt x="5760" y="240"/>
                    <a:pt x="5760" y="240"/>
                    <a:pt x="5760" y="240"/>
                  </a:cubicBezTo>
                  <a:cubicBezTo>
                    <a:pt x="5754" y="228"/>
                    <a:pt x="5754" y="228"/>
                    <a:pt x="5754" y="228"/>
                  </a:cubicBezTo>
                  <a:cubicBezTo>
                    <a:pt x="5752" y="209"/>
                    <a:pt x="5752" y="209"/>
                    <a:pt x="5752" y="209"/>
                  </a:cubicBezTo>
                  <a:cubicBezTo>
                    <a:pt x="5763" y="205"/>
                    <a:pt x="5763" y="205"/>
                    <a:pt x="5763" y="205"/>
                  </a:cubicBezTo>
                  <a:cubicBezTo>
                    <a:pt x="5778" y="179"/>
                    <a:pt x="5778" y="179"/>
                    <a:pt x="5778" y="179"/>
                  </a:cubicBezTo>
                  <a:cubicBezTo>
                    <a:pt x="5788" y="179"/>
                    <a:pt x="5788" y="179"/>
                    <a:pt x="5788" y="179"/>
                  </a:cubicBezTo>
                  <a:cubicBezTo>
                    <a:pt x="5801" y="200"/>
                    <a:pt x="5801" y="200"/>
                    <a:pt x="5801" y="200"/>
                  </a:cubicBezTo>
                  <a:cubicBezTo>
                    <a:pt x="5803" y="220"/>
                    <a:pt x="5803" y="220"/>
                    <a:pt x="5803" y="220"/>
                  </a:cubicBezTo>
                  <a:cubicBezTo>
                    <a:pt x="5798" y="237"/>
                    <a:pt x="5798" y="237"/>
                    <a:pt x="5798" y="237"/>
                  </a:cubicBezTo>
                  <a:cubicBezTo>
                    <a:pt x="5807" y="245"/>
                    <a:pt x="5807" y="245"/>
                    <a:pt x="5807" y="245"/>
                  </a:cubicBezTo>
                  <a:cubicBezTo>
                    <a:pt x="5811" y="257"/>
                    <a:pt x="5811" y="257"/>
                    <a:pt x="5811" y="257"/>
                  </a:cubicBezTo>
                  <a:cubicBezTo>
                    <a:pt x="5818" y="246"/>
                    <a:pt x="5818" y="246"/>
                    <a:pt x="5818" y="246"/>
                  </a:cubicBezTo>
                  <a:cubicBezTo>
                    <a:pt x="5817" y="225"/>
                    <a:pt x="5817" y="225"/>
                    <a:pt x="5817" y="225"/>
                  </a:cubicBezTo>
                  <a:cubicBezTo>
                    <a:pt x="5827" y="223"/>
                    <a:pt x="5827" y="223"/>
                    <a:pt x="5827" y="223"/>
                  </a:cubicBezTo>
                  <a:cubicBezTo>
                    <a:pt x="5836" y="216"/>
                    <a:pt x="5836" y="216"/>
                    <a:pt x="5836" y="216"/>
                  </a:cubicBezTo>
                  <a:cubicBezTo>
                    <a:pt x="5840" y="226"/>
                    <a:pt x="5840" y="226"/>
                    <a:pt x="5840" y="226"/>
                  </a:cubicBezTo>
                  <a:cubicBezTo>
                    <a:pt x="5835" y="232"/>
                    <a:pt x="5835" y="232"/>
                    <a:pt x="5835" y="232"/>
                  </a:cubicBezTo>
                  <a:cubicBezTo>
                    <a:pt x="5836" y="248"/>
                    <a:pt x="5836" y="248"/>
                    <a:pt x="5836" y="248"/>
                  </a:cubicBezTo>
                  <a:cubicBezTo>
                    <a:pt x="5844" y="255"/>
                    <a:pt x="5844" y="255"/>
                    <a:pt x="5844" y="255"/>
                  </a:cubicBezTo>
                  <a:cubicBezTo>
                    <a:pt x="5856" y="240"/>
                    <a:pt x="5856" y="240"/>
                    <a:pt x="5856" y="240"/>
                  </a:cubicBezTo>
                  <a:cubicBezTo>
                    <a:pt x="5864" y="240"/>
                    <a:pt x="5864" y="240"/>
                    <a:pt x="5864" y="240"/>
                  </a:cubicBezTo>
                  <a:cubicBezTo>
                    <a:pt x="5861" y="257"/>
                    <a:pt x="5861" y="257"/>
                    <a:pt x="5861" y="257"/>
                  </a:cubicBezTo>
                  <a:cubicBezTo>
                    <a:pt x="5870" y="248"/>
                    <a:pt x="5870" y="248"/>
                    <a:pt x="5870" y="248"/>
                  </a:cubicBezTo>
                  <a:cubicBezTo>
                    <a:pt x="5869" y="229"/>
                    <a:pt x="5869" y="229"/>
                    <a:pt x="5869" y="229"/>
                  </a:cubicBezTo>
                  <a:cubicBezTo>
                    <a:pt x="5855" y="206"/>
                    <a:pt x="5855" y="206"/>
                    <a:pt x="5855" y="206"/>
                  </a:cubicBezTo>
                  <a:cubicBezTo>
                    <a:pt x="5847" y="206"/>
                    <a:pt x="5847" y="206"/>
                    <a:pt x="5847" y="206"/>
                  </a:cubicBezTo>
                  <a:cubicBezTo>
                    <a:pt x="5840" y="194"/>
                    <a:pt x="5840" y="194"/>
                    <a:pt x="5840" y="194"/>
                  </a:cubicBezTo>
                  <a:cubicBezTo>
                    <a:pt x="5840" y="177"/>
                    <a:pt x="5840" y="177"/>
                    <a:pt x="5840" y="177"/>
                  </a:cubicBezTo>
                  <a:cubicBezTo>
                    <a:pt x="5829" y="167"/>
                    <a:pt x="5829" y="167"/>
                    <a:pt x="5829" y="167"/>
                  </a:cubicBezTo>
                  <a:cubicBezTo>
                    <a:pt x="5821" y="151"/>
                    <a:pt x="5821" y="151"/>
                    <a:pt x="5821" y="151"/>
                  </a:cubicBezTo>
                  <a:cubicBezTo>
                    <a:pt x="5814" y="144"/>
                    <a:pt x="5814" y="144"/>
                    <a:pt x="5814" y="144"/>
                  </a:cubicBezTo>
                  <a:cubicBezTo>
                    <a:pt x="5817" y="125"/>
                    <a:pt x="5817" y="125"/>
                    <a:pt x="5817" y="125"/>
                  </a:cubicBezTo>
                  <a:cubicBezTo>
                    <a:pt x="5833" y="127"/>
                    <a:pt x="5833" y="127"/>
                    <a:pt x="5833" y="127"/>
                  </a:cubicBezTo>
                  <a:cubicBezTo>
                    <a:pt x="5844" y="136"/>
                    <a:pt x="5844" y="136"/>
                    <a:pt x="5844" y="136"/>
                  </a:cubicBezTo>
                  <a:cubicBezTo>
                    <a:pt x="5861" y="131"/>
                    <a:pt x="5861" y="131"/>
                    <a:pt x="5861" y="131"/>
                  </a:cubicBezTo>
                  <a:cubicBezTo>
                    <a:pt x="5875" y="136"/>
                    <a:pt x="5875" y="136"/>
                    <a:pt x="5875" y="136"/>
                  </a:cubicBezTo>
                  <a:cubicBezTo>
                    <a:pt x="5882" y="128"/>
                    <a:pt x="5882" y="128"/>
                    <a:pt x="5882" y="128"/>
                  </a:cubicBezTo>
                  <a:cubicBezTo>
                    <a:pt x="5884" y="99"/>
                    <a:pt x="5884" y="99"/>
                    <a:pt x="5884" y="99"/>
                  </a:cubicBezTo>
                  <a:cubicBezTo>
                    <a:pt x="5872" y="87"/>
                    <a:pt x="5872" y="87"/>
                    <a:pt x="5872" y="87"/>
                  </a:cubicBezTo>
                  <a:cubicBezTo>
                    <a:pt x="5876" y="72"/>
                    <a:pt x="5876" y="72"/>
                    <a:pt x="5876" y="72"/>
                  </a:cubicBezTo>
                  <a:cubicBezTo>
                    <a:pt x="5896" y="67"/>
                    <a:pt x="5896" y="67"/>
                    <a:pt x="5896" y="67"/>
                  </a:cubicBezTo>
                  <a:cubicBezTo>
                    <a:pt x="5902" y="72"/>
                    <a:pt x="5902" y="72"/>
                    <a:pt x="5902" y="72"/>
                  </a:cubicBezTo>
                  <a:cubicBezTo>
                    <a:pt x="5931" y="75"/>
                    <a:pt x="5931" y="75"/>
                    <a:pt x="5931" y="75"/>
                  </a:cubicBezTo>
                  <a:cubicBezTo>
                    <a:pt x="5944" y="84"/>
                    <a:pt x="5944" y="84"/>
                    <a:pt x="5944" y="84"/>
                  </a:cubicBezTo>
                  <a:cubicBezTo>
                    <a:pt x="5942" y="96"/>
                    <a:pt x="5942" y="96"/>
                    <a:pt x="5942" y="96"/>
                  </a:cubicBezTo>
                  <a:cubicBezTo>
                    <a:pt x="5931" y="107"/>
                    <a:pt x="5931" y="107"/>
                    <a:pt x="5931" y="107"/>
                  </a:cubicBezTo>
                  <a:cubicBezTo>
                    <a:pt x="5934" y="116"/>
                    <a:pt x="5934" y="116"/>
                    <a:pt x="5934" y="116"/>
                  </a:cubicBezTo>
                  <a:cubicBezTo>
                    <a:pt x="5965" y="127"/>
                    <a:pt x="5965" y="127"/>
                    <a:pt x="5965" y="127"/>
                  </a:cubicBezTo>
                  <a:cubicBezTo>
                    <a:pt x="5965" y="136"/>
                    <a:pt x="5965" y="136"/>
                    <a:pt x="5965" y="136"/>
                  </a:cubicBezTo>
                  <a:cubicBezTo>
                    <a:pt x="5960" y="159"/>
                    <a:pt x="5960" y="159"/>
                    <a:pt x="5960" y="159"/>
                  </a:cubicBezTo>
                  <a:cubicBezTo>
                    <a:pt x="5963" y="194"/>
                    <a:pt x="5963" y="194"/>
                    <a:pt x="5963" y="194"/>
                  </a:cubicBezTo>
                  <a:cubicBezTo>
                    <a:pt x="5977" y="190"/>
                    <a:pt x="5977" y="190"/>
                    <a:pt x="5977" y="190"/>
                  </a:cubicBezTo>
                  <a:cubicBezTo>
                    <a:pt x="5986" y="170"/>
                    <a:pt x="5986" y="170"/>
                    <a:pt x="5986" y="170"/>
                  </a:cubicBezTo>
                  <a:cubicBezTo>
                    <a:pt x="5992" y="170"/>
                    <a:pt x="5992" y="170"/>
                    <a:pt x="5992" y="170"/>
                  </a:cubicBezTo>
                  <a:cubicBezTo>
                    <a:pt x="5992" y="185"/>
                    <a:pt x="5992" y="185"/>
                    <a:pt x="5992" y="185"/>
                  </a:cubicBezTo>
                  <a:cubicBezTo>
                    <a:pt x="6000" y="194"/>
                    <a:pt x="6000" y="194"/>
                    <a:pt x="6000" y="194"/>
                  </a:cubicBezTo>
                  <a:cubicBezTo>
                    <a:pt x="6012" y="187"/>
                    <a:pt x="6012" y="187"/>
                    <a:pt x="6012" y="187"/>
                  </a:cubicBezTo>
                  <a:cubicBezTo>
                    <a:pt x="6020" y="174"/>
                    <a:pt x="6020" y="174"/>
                    <a:pt x="6020" y="174"/>
                  </a:cubicBezTo>
                  <a:cubicBezTo>
                    <a:pt x="6037" y="167"/>
                    <a:pt x="6037" y="167"/>
                    <a:pt x="6037" y="167"/>
                  </a:cubicBezTo>
                  <a:cubicBezTo>
                    <a:pt x="6041" y="157"/>
                    <a:pt x="6041" y="157"/>
                    <a:pt x="6041" y="157"/>
                  </a:cubicBezTo>
                  <a:cubicBezTo>
                    <a:pt x="6031" y="127"/>
                    <a:pt x="6031" y="127"/>
                    <a:pt x="6031" y="127"/>
                  </a:cubicBezTo>
                  <a:cubicBezTo>
                    <a:pt x="6040" y="116"/>
                    <a:pt x="6040" y="116"/>
                    <a:pt x="6040" y="116"/>
                  </a:cubicBezTo>
                  <a:cubicBezTo>
                    <a:pt x="6052" y="116"/>
                    <a:pt x="6052" y="116"/>
                    <a:pt x="6052" y="116"/>
                  </a:cubicBezTo>
                  <a:cubicBezTo>
                    <a:pt x="6058" y="121"/>
                    <a:pt x="6058" y="121"/>
                    <a:pt x="6058" y="121"/>
                  </a:cubicBezTo>
                  <a:cubicBezTo>
                    <a:pt x="6086" y="124"/>
                    <a:pt x="6086" y="124"/>
                    <a:pt x="6086" y="124"/>
                  </a:cubicBezTo>
                  <a:cubicBezTo>
                    <a:pt x="6084" y="112"/>
                    <a:pt x="6084" y="112"/>
                    <a:pt x="6084" y="112"/>
                  </a:cubicBezTo>
                  <a:cubicBezTo>
                    <a:pt x="6060" y="93"/>
                    <a:pt x="6060" y="93"/>
                    <a:pt x="6060" y="93"/>
                  </a:cubicBezTo>
                  <a:cubicBezTo>
                    <a:pt x="6055" y="73"/>
                    <a:pt x="6055" y="73"/>
                    <a:pt x="6055" y="73"/>
                  </a:cubicBezTo>
                  <a:cubicBezTo>
                    <a:pt x="6060" y="66"/>
                    <a:pt x="6060" y="66"/>
                    <a:pt x="6060" y="66"/>
                  </a:cubicBezTo>
                  <a:cubicBezTo>
                    <a:pt x="6064" y="49"/>
                    <a:pt x="6064" y="49"/>
                    <a:pt x="6064" y="49"/>
                  </a:cubicBezTo>
                  <a:cubicBezTo>
                    <a:pt x="6075" y="47"/>
                    <a:pt x="6075" y="47"/>
                    <a:pt x="6075" y="47"/>
                  </a:cubicBezTo>
                  <a:cubicBezTo>
                    <a:pt x="6106" y="64"/>
                    <a:pt x="6106" y="64"/>
                    <a:pt x="6106" y="64"/>
                  </a:cubicBezTo>
                  <a:cubicBezTo>
                    <a:pt x="6109" y="89"/>
                    <a:pt x="6109" y="89"/>
                    <a:pt x="6109" y="89"/>
                  </a:cubicBezTo>
                  <a:cubicBezTo>
                    <a:pt x="6113" y="106"/>
                    <a:pt x="6113" y="106"/>
                    <a:pt x="6113" y="106"/>
                  </a:cubicBezTo>
                  <a:cubicBezTo>
                    <a:pt x="6112" y="125"/>
                    <a:pt x="6112" y="125"/>
                    <a:pt x="6112" y="125"/>
                  </a:cubicBezTo>
                  <a:cubicBezTo>
                    <a:pt x="6119" y="136"/>
                    <a:pt x="6119" y="136"/>
                    <a:pt x="6119" y="136"/>
                  </a:cubicBezTo>
                  <a:cubicBezTo>
                    <a:pt x="6122" y="157"/>
                    <a:pt x="6122" y="157"/>
                    <a:pt x="6122" y="157"/>
                  </a:cubicBezTo>
                  <a:cubicBezTo>
                    <a:pt x="6130" y="171"/>
                    <a:pt x="6130" y="171"/>
                    <a:pt x="6130" y="171"/>
                  </a:cubicBezTo>
                  <a:cubicBezTo>
                    <a:pt x="6138" y="165"/>
                    <a:pt x="6138" y="165"/>
                    <a:pt x="6138" y="165"/>
                  </a:cubicBezTo>
                  <a:cubicBezTo>
                    <a:pt x="6138" y="147"/>
                    <a:pt x="6138" y="147"/>
                    <a:pt x="6138" y="147"/>
                  </a:cubicBezTo>
                  <a:cubicBezTo>
                    <a:pt x="6135" y="135"/>
                    <a:pt x="6135" y="135"/>
                    <a:pt x="6135" y="135"/>
                  </a:cubicBezTo>
                  <a:cubicBezTo>
                    <a:pt x="6133" y="113"/>
                    <a:pt x="6133" y="113"/>
                    <a:pt x="6133" y="113"/>
                  </a:cubicBezTo>
                  <a:cubicBezTo>
                    <a:pt x="6125" y="90"/>
                    <a:pt x="6125" y="90"/>
                    <a:pt x="6125" y="90"/>
                  </a:cubicBezTo>
                  <a:cubicBezTo>
                    <a:pt x="6128" y="63"/>
                    <a:pt x="6128" y="63"/>
                    <a:pt x="6128" y="63"/>
                  </a:cubicBezTo>
                  <a:cubicBezTo>
                    <a:pt x="6125" y="34"/>
                    <a:pt x="6125" y="34"/>
                    <a:pt x="6125" y="34"/>
                  </a:cubicBezTo>
                  <a:cubicBezTo>
                    <a:pt x="6132" y="15"/>
                    <a:pt x="6132" y="15"/>
                    <a:pt x="6132" y="15"/>
                  </a:cubicBezTo>
                  <a:cubicBezTo>
                    <a:pt x="6142" y="17"/>
                    <a:pt x="6142" y="17"/>
                    <a:pt x="6142" y="17"/>
                  </a:cubicBezTo>
                  <a:cubicBezTo>
                    <a:pt x="6158" y="31"/>
                    <a:pt x="6158" y="31"/>
                    <a:pt x="6158" y="31"/>
                  </a:cubicBezTo>
                  <a:cubicBezTo>
                    <a:pt x="6168" y="31"/>
                    <a:pt x="6168" y="31"/>
                    <a:pt x="6168" y="31"/>
                  </a:cubicBezTo>
                  <a:cubicBezTo>
                    <a:pt x="6174" y="37"/>
                    <a:pt x="6174" y="37"/>
                    <a:pt x="6174" y="37"/>
                  </a:cubicBezTo>
                  <a:cubicBezTo>
                    <a:pt x="6174" y="58"/>
                    <a:pt x="6174" y="58"/>
                    <a:pt x="6174" y="58"/>
                  </a:cubicBezTo>
                  <a:cubicBezTo>
                    <a:pt x="6184" y="75"/>
                    <a:pt x="6184" y="75"/>
                    <a:pt x="6184" y="75"/>
                  </a:cubicBezTo>
                  <a:cubicBezTo>
                    <a:pt x="6180" y="95"/>
                    <a:pt x="6180" y="95"/>
                    <a:pt x="6180" y="95"/>
                  </a:cubicBezTo>
                  <a:cubicBezTo>
                    <a:pt x="6184" y="121"/>
                    <a:pt x="6184" y="121"/>
                    <a:pt x="6184" y="121"/>
                  </a:cubicBezTo>
                  <a:cubicBezTo>
                    <a:pt x="6191" y="124"/>
                    <a:pt x="6191" y="124"/>
                    <a:pt x="6191" y="124"/>
                  </a:cubicBezTo>
                  <a:cubicBezTo>
                    <a:pt x="6191" y="110"/>
                    <a:pt x="6191" y="110"/>
                    <a:pt x="6191" y="110"/>
                  </a:cubicBezTo>
                  <a:cubicBezTo>
                    <a:pt x="6197" y="99"/>
                    <a:pt x="6197" y="99"/>
                    <a:pt x="6197" y="99"/>
                  </a:cubicBezTo>
                  <a:cubicBezTo>
                    <a:pt x="6203" y="98"/>
                    <a:pt x="6203" y="98"/>
                    <a:pt x="6203" y="98"/>
                  </a:cubicBezTo>
                  <a:cubicBezTo>
                    <a:pt x="6231" y="131"/>
                    <a:pt x="6231" y="131"/>
                    <a:pt x="6231" y="131"/>
                  </a:cubicBezTo>
                  <a:cubicBezTo>
                    <a:pt x="6234" y="125"/>
                    <a:pt x="6234" y="125"/>
                    <a:pt x="6234" y="125"/>
                  </a:cubicBezTo>
                  <a:cubicBezTo>
                    <a:pt x="6246" y="122"/>
                    <a:pt x="6246" y="122"/>
                    <a:pt x="6246" y="122"/>
                  </a:cubicBezTo>
                  <a:cubicBezTo>
                    <a:pt x="6248" y="115"/>
                    <a:pt x="6248" y="115"/>
                    <a:pt x="6248" y="115"/>
                  </a:cubicBezTo>
                  <a:cubicBezTo>
                    <a:pt x="6236" y="112"/>
                    <a:pt x="6236" y="112"/>
                    <a:pt x="6236" y="112"/>
                  </a:cubicBezTo>
                  <a:cubicBezTo>
                    <a:pt x="6222" y="93"/>
                    <a:pt x="6222" y="93"/>
                    <a:pt x="6222" y="93"/>
                  </a:cubicBezTo>
                  <a:cubicBezTo>
                    <a:pt x="6226" y="89"/>
                    <a:pt x="6226" y="89"/>
                    <a:pt x="6226" y="89"/>
                  </a:cubicBezTo>
                  <a:cubicBezTo>
                    <a:pt x="6229" y="78"/>
                    <a:pt x="6229" y="78"/>
                    <a:pt x="6229" y="78"/>
                  </a:cubicBezTo>
                  <a:cubicBezTo>
                    <a:pt x="6211" y="63"/>
                    <a:pt x="6211" y="63"/>
                    <a:pt x="6211" y="63"/>
                  </a:cubicBezTo>
                  <a:cubicBezTo>
                    <a:pt x="6205" y="50"/>
                    <a:pt x="6205" y="50"/>
                    <a:pt x="6205" y="50"/>
                  </a:cubicBezTo>
                  <a:cubicBezTo>
                    <a:pt x="6209" y="44"/>
                    <a:pt x="6209" y="44"/>
                    <a:pt x="6209" y="44"/>
                  </a:cubicBezTo>
                  <a:cubicBezTo>
                    <a:pt x="6228" y="43"/>
                    <a:pt x="6228" y="43"/>
                    <a:pt x="6228" y="43"/>
                  </a:cubicBezTo>
                  <a:cubicBezTo>
                    <a:pt x="6220" y="35"/>
                    <a:pt x="6220" y="35"/>
                    <a:pt x="6220" y="35"/>
                  </a:cubicBezTo>
                  <a:cubicBezTo>
                    <a:pt x="6208" y="34"/>
                    <a:pt x="6208" y="34"/>
                    <a:pt x="6208" y="34"/>
                  </a:cubicBezTo>
                  <a:cubicBezTo>
                    <a:pt x="6197" y="20"/>
                    <a:pt x="6197" y="20"/>
                    <a:pt x="6197" y="20"/>
                  </a:cubicBezTo>
                  <a:cubicBezTo>
                    <a:pt x="6206" y="15"/>
                    <a:pt x="6206" y="15"/>
                    <a:pt x="6206" y="15"/>
                  </a:cubicBezTo>
                  <a:cubicBezTo>
                    <a:pt x="6222" y="15"/>
                    <a:pt x="6222" y="15"/>
                    <a:pt x="6222" y="15"/>
                  </a:cubicBezTo>
                  <a:cubicBezTo>
                    <a:pt x="6239" y="0"/>
                    <a:pt x="6239" y="0"/>
                    <a:pt x="6239" y="0"/>
                  </a:cubicBezTo>
                  <a:cubicBezTo>
                    <a:pt x="6272" y="6"/>
                    <a:pt x="6272" y="6"/>
                    <a:pt x="6272" y="6"/>
                  </a:cubicBezTo>
                  <a:cubicBezTo>
                    <a:pt x="6278" y="15"/>
                    <a:pt x="6278" y="15"/>
                    <a:pt x="6278" y="15"/>
                  </a:cubicBezTo>
                  <a:cubicBezTo>
                    <a:pt x="6278" y="32"/>
                    <a:pt x="6278" y="32"/>
                    <a:pt x="6278" y="32"/>
                  </a:cubicBezTo>
                  <a:cubicBezTo>
                    <a:pt x="6269" y="47"/>
                    <a:pt x="6269" y="47"/>
                    <a:pt x="6269" y="47"/>
                  </a:cubicBezTo>
                  <a:cubicBezTo>
                    <a:pt x="6274" y="55"/>
                    <a:pt x="6274" y="55"/>
                    <a:pt x="6274" y="55"/>
                  </a:cubicBezTo>
                  <a:cubicBezTo>
                    <a:pt x="6283" y="54"/>
                    <a:pt x="6283" y="54"/>
                    <a:pt x="6283" y="54"/>
                  </a:cubicBezTo>
                  <a:cubicBezTo>
                    <a:pt x="6295" y="34"/>
                    <a:pt x="6295" y="34"/>
                    <a:pt x="6295" y="34"/>
                  </a:cubicBezTo>
                  <a:cubicBezTo>
                    <a:pt x="6303" y="28"/>
                    <a:pt x="6303" y="28"/>
                    <a:pt x="6303" y="28"/>
                  </a:cubicBezTo>
                  <a:cubicBezTo>
                    <a:pt x="6309" y="37"/>
                    <a:pt x="6309" y="37"/>
                    <a:pt x="6309" y="37"/>
                  </a:cubicBezTo>
                  <a:cubicBezTo>
                    <a:pt x="6301" y="60"/>
                    <a:pt x="6301" y="60"/>
                    <a:pt x="6301" y="60"/>
                  </a:cubicBezTo>
                  <a:cubicBezTo>
                    <a:pt x="6310" y="66"/>
                    <a:pt x="6310" y="66"/>
                    <a:pt x="6310" y="66"/>
                  </a:cubicBezTo>
                  <a:cubicBezTo>
                    <a:pt x="6320" y="63"/>
                    <a:pt x="6320" y="63"/>
                    <a:pt x="6320" y="63"/>
                  </a:cubicBezTo>
                  <a:cubicBezTo>
                    <a:pt x="6323" y="55"/>
                    <a:pt x="6323" y="55"/>
                    <a:pt x="6323" y="55"/>
                  </a:cubicBezTo>
                  <a:cubicBezTo>
                    <a:pt x="6342" y="37"/>
                    <a:pt x="6342" y="37"/>
                    <a:pt x="6342" y="37"/>
                  </a:cubicBezTo>
                  <a:cubicBezTo>
                    <a:pt x="6349" y="44"/>
                    <a:pt x="6349" y="44"/>
                    <a:pt x="6349" y="44"/>
                  </a:cubicBezTo>
                  <a:cubicBezTo>
                    <a:pt x="6347" y="63"/>
                    <a:pt x="6347" y="63"/>
                    <a:pt x="6347" y="63"/>
                  </a:cubicBezTo>
                  <a:cubicBezTo>
                    <a:pt x="6339" y="76"/>
                    <a:pt x="6339" y="76"/>
                    <a:pt x="6339" y="76"/>
                  </a:cubicBezTo>
                  <a:cubicBezTo>
                    <a:pt x="6346" y="102"/>
                    <a:pt x="6346" y="102"/>
                    <a:pt x="6346" y="102"/>
                  </a:cubicBezTo>
                  <a:cubicBezTo>
                    <a:pt x="6336" y="115"/>
                    <a:pt x="6336" y="115"/>
                    <a:pt x="6336" y="115"/>
                  </a:cubicBezTo>
                  <a:cubicBezTo>
                    <a:pt x="6344" y="122"/>
                    <a:pt x="6344" y="122"/>
                    <a:pt x="6344" y="122"/>
                  </a:cubicBezTo>
                  <a:cubicBezTo>
                    <a:pt x="6362" y="118"/>
                    <a:pt x="6362" y="118"/>
                    <a:pt x="6362" y="118"/>
                  </a:cubicBezTo>
                  <a:cubicBezTo>
                    <a:pt x="6373" y="121"/>
                    <a:pt x="6373" y="121"/>
                    <a:pt x="6373" y="121"/>
                  </a:cubicBezTo>
                  <a:cubicBezTo>
                    <a:pt x="6379" y="115"/>
                    <a:pt x="6379" y="115"/>
                    <a:pt x="6379" y="115"/>
                  </a:cubicBezTo>
                  <a:cubicBezTo>
                    <a:pt x="6381" y="92"/>
                    <a:pt x="6381" y="92"/>
                    <a:pt x="6381" y="92"/>
                  </a:cubicBezTo>
                  <a:cubicBezTo>
                    <a:pt x="6390" y="64"/>
                    <a:pt x="6390" y="64"/>
                    <a:pt x="6390" y="64"/>
                  </a:cubicBezTo>
                  <a:cubicBezTo>
                    <a:pt x="6378" y="28"/>
                    <a:pt x="6378" y="28"/>
                    <a:pt x="6378" y="28"/>
                  </a:cubicBezTo>
                  <a:cubicBezTo>
                    <a:pt x="6381" y="6"/>
                    <a:pt x="6381" y="6"/>
                    <a:pt x="6381" y="6"/>
                  </a:cubicBezTo>
                  <a:cubicBezTo>
                    <a:pt x="6391" y="0"/>
                    <a:pt x="6391" y="0"/>
                    <a:pt x="6391" y="0"/>
                  </a:cubicBezTo>
                  <a:cubicBezTo>
                    <a:pt x="6402" y="8"/>
                    <a:pt x="6402" y="8"/>
                    <a:pt x="6402" y="8"/>
                  </a:cubicBezTo>
                  <a:cubicBezTo>
                    <a:pt x="6414" y="9"/>
                    <a:pt x="6414" y="9"/>
                    <a:pt x="6414" y="9"/>
                  </a:cubicBezTo>
                  <a:cubicBezTo>
                    <a:pt x="6430" y="14"/>
                    <a:pt x="6430" y="14"/>
                    <a:pt x="6430" y="14"/>
                  </a:cubicBezTo>
                  <a:cubicBezTo>
                    <a:pt x="6450" y="6"/>
                    <a:pt x="6450" y="6"/>
                    <a:pt x="6450" y="6"/>
                  </a:cubicBezTo>
                  <a:cubicBezTo>
                    <a:pt x="6468" y="11"/>
                    <a:pt x="6468" y="11"/>
                    <a:pt x="6468" y="11"/>
                  </a:cubicBezTo>
                  <a:cubicBezTo>
                    <a:pt x="6474" y="23"/>
                    <a:pt x="6474" y="23"/>
                    <a:pt x="6474" y="23"/>
                  </a:cubicBezTo>
                  <a:cubicBezTo>
                    <a:pt x="6495" y="31"/>
                    <a:pt x="6495" y="31"/>
                    <a:pt x="6495" y="31"/>
                  </a:cubicBezTo>
                  <a:cubicBezTo>
                    <a:pt x="6515" y="24"/>
                    <a:pt x="6515" y="24"/>
                    <a:pt x="6515" y="24"/>
                  </a:cubicBezTo>
                  <a:cubicBezTo>
                    <a:pt x="6534" y="38"/>
                    <a:pt x="6534" y="38"/>
                    <a:pt x="6534" y="38"/>
                  </a:cubicBezTo>
                  <a:cubicBezTo>
                    <a:pt x="6538" y="50"/>
                    <a:pt x="6538" y="50"/>
                    <a:pt x="6538" y="50"/>
                  </a:cubicBezTo>
                  <a:cubicBezTo>
                    <a:pt x="6544" y="60"/>
                    <a:pt x="6544" y="60"/>
                    <a:pt x="6544" y="60"/>
                  </a:cubicBezTo>
                  <a:cubicBezTo>
                    <a:pt x="6547" y="79"/>
                    <a:pt x="6547" y="79"/>
                    <a:pt x="6547" y="79"/>
                  </a:cubicBezTo>
                  <a:cubicBezTo>
                    <a:pt x="6538" y="98"/>
                    <a:pt x="6538" y="98"/>
                    <a:pt x="6538" y="98"/>
                  </a:cubicBezTo>
                  <a:cubicBezTo>
                    <a:pt x="6543" y="107"/>
                    <a:pt x="6543" y="107"/>
                    <a:pt x="6543" y="107"/>
                  </a:cubicBezTo>
                  <a:cubicBezTo>
                    <a:pt x="6555" y="104"/>
                    <a:pt x="6555" y="104"/>
                    <a:pt x="6555" y="104"/>
                  </a:cubicBezTo>
                  <a:cubicBezTo>
                    <a:pt x="6573" y="84"/>
                    <a:pt x="6573" y="84"/>
                    <a:pt x="6573" y="84"/>
                  </a:cubicBezTo>
                  <a:cubicBezTo>
                    <a:pt x="6598" y="66"/>
                    <a:pt x="6598" y="66"/>
                    <a:pt x="6598" y="66"/>
                  </a:cubicBezTo>
                  <a:cubicBezTo>
                    <a:pt x="6608" y="52"/>
                    <a:pt x="6608" y="52"/>
                    <a:pt x="6608" y="52"/>
                  </a:cubicBezTo>
                  <a:cubicBezTo>
                    <a:pt x="6624" y="52"/>
                    <a:pt x="6624" y="52"/>
                    <a:pt x="6624" y="52"/>
                  </a:cubicBezTo>
                  <a:cubicBezTo>
                    <a:pt x="6642" y="63"/>
                    <a:pt x="6642" y="63"/>
                    <a:pt x="6642" y="63"/>
                  </a:cubicBezTo>
                  <a:cubicBezTo>
                    <a:pt x="6664" y="63"/>
                    <a:pt x="6664" y="63"/>
                    <a:pt x="6664" y="63"/>
                  </a:cubicBezTo>
                  <a:cubicBezTo>
                    <a:pt x="6660" y="73"/>
                    <a:pt x="6660" y="73"/>
                    <a:pt x="6660" y="73"/>
                  </a:cubicBezTo>
                  <a:cubicBezTo>
                    <a:pt x="6644" y="92"/>
                    <a:pt x="6644" y="92"/>
                    <a:pt x="6644" y="92"/>
                  </a:cubicBezTo>
                  <a:cubicBezTo>
                    <a:pt x="6653" y="107"/>
                    <a:pt x="6653" y="107"/>
                    <a:pt x="6653" y="107"/>
                  </a:cubicBezTo>
                  <a:cubicBezTo>
                    <a:pt x="6660" y="102"/>
                    <a:pt x="6660" y="102"/>
                    <a:pt x="6660" y="102"/>
                  </a:cubicBezTo>
                  <a:cubicBezTo>
                    <a:pt x="6664" y="87"/>
                    <a:pt x="6664" y="87"/>
                    <a:pt x="6664" y="87"/>
                  </a:cubicBezTo>
                  <a:cubicBezTo>
                    <a:pt x="6682" y="73"/>
                    <a:pt x="6682" y="73"/>
                    <a:pt x="6682" y="73"/>
                  </a:cubicBezTo>
                  <a:cubicBezTo>
                    <a:pt x="6697" y="69"/>
                    <a:pt x="6697" y="69"/>
                    <a:pt x="6697" y="69"/>
                  </a:cubicBezTo>
                  <a:cubicBezTo>
                    <a:pt x="6723" y="79"/>
                    <a:pt x="6723" y="79"/>
                    <a:pt x="6723" y="79"/>
                  </a:cubicBezTo>
                  <a:cubicBezTo>
                    <a:pt x="6754" y="86"/>
                    <a:pt x="6754" y="86"/>
                    <a:pt x="6754" y="86"/>
                  </a:cubicBezTo>
                  <a:cubicBezTo>
                    <a:pt x="6763" y="96"/>
                    <a:pt x="6763" y="96"/>
                    <a:pt x="6763" y="96"/>
                  </a:cubicBezTo>
                  <a:cubicBezTo>
                    <a:pt x="6755" y="106"/>
                    <a:pt x="6755" y="106"/>
                    <a:pt x="6755" y="106"/>
                  </a:cubicBezTo>
                  <a:cubicBezTo>
                    <a:pt x="6746" y="106"/>
                    <a:pt x="6746" y="106"/>
                    <a:pt x="6746" y="106"/>
                  </a:cubicBezTo>
                  <a:cubicBezTo>
                    <a:pt x="6751" y="118"/>
                    <a:pt x="6751" y="118"/>
                    <a:pt x="6751" y="118"/>
                  </a:cubicBezTo>
                  <a:cubicBezTo>
                    <a:pt x="6740" y="128"/>
                    <a:pt x="6740" y="128"/>
                    <a:pt x="6740" y="128"/>
                  </a:cubicBezTo>
                  <a:cubicBezTo>
                    <a:pt x="6748" y="139"/>
                    <a:pt x="6748" y="139"/>
                    <a:pt x="6748" y="139"/>
                  </a:cubicBezTo>
                  <a:cubicBezTo>
                    <a:pt x="6758" y="131"/>
                    <a:pt x="6758" y="131"/>
                    <a:pt x="6758" y="131"/>
                  </a:cubicBezTo>
                  <a:cubicBezTo>
                    <a:pt x="6774" y="124"/>
                    <a:pt x="6774" y="124"/>
                    <a:pt x="6774" y="124"/>
                  </a:cubicBezTo>
                  <a:cubicBezTo>
                    <a:pt x="6775" y="141"/>
                    <a:pt x="6775" y="141"/>
                    <a:pt x="6775" y="141"/>
                  </a:cubicBezTo>
                  <a:cubicBezTo>
                    <a:pt x="6786" y="145"/>
                    <a:pt x="6786" y="145"/>
                    <a:pt x="6786" y="145"/>
                  </a:cubicBezTo>
                  <a:cubicBezTo>
                    <a:pt x="6795" y="131"/>
                    <a:pt x="6795" y="131"/>
                    <a:pt x="6795" y="131"/>
                  </a:cubicBezTo>
                  <a:cubicBezTo>
                    <a:pt x="6819" y="128"/>
                    <a:pt x="6819" y="128"/>
                    <a:pt x="6819" y="128"/>
                  </a:cubicBezTo>
                  <a:cubicBezTo>
                    <a:pt x="6821" y="141"/>
                    <a:pt x="6821" y="141"/>
                    <a:pt x="6821" y="141"/>
                  </a:cubicBezTo>
                  <a:cubicBezTo>
                    <a:pt x="6812" y="151"/>
                    <a:pt x="6812" y="151"/>
                    <a:pt x="6812" y="151"/>
                  </a:cubicBezTo>
                  <a:cubicBezTo>
                    <a:pt x="6816" y="164"/>
                    <a:pt x="6816" y="164"/>
                    <a:pt x="6816" y="164"/>
                  </a:cubicBezTo>
                  <a:cubicBezTo>
                    <a:pt x="6827" y="165"/>
                    <a:pt x="6827" y="165"/>
                    <a:pt x="6827" y="165"/>
                  </a:cubicBezTo>
                  <a:cubicBezTo>
                    <a:pt x="6833" y="157"/>
                    <a:pt x="6833" y="157"/>
                    <a:pt x="6833" y="157"/>
                  </a:cubicBezTo>
                  <a:cubicBezTo>
                    <a:pt x="6847" y="148"/>
                    <a:pt x="6847" y="148"/>
                    <a:pt x="6847" y="148"/>
                  </a:cubicBezTo>
                  <a:cubicBezTo>
                    <a:pt x="6855" y="148"/>
                    <a:pt x="6855" y="148"/>
                    <a:pt x="6855" y="148"/>
                  </a:cubicBezTo>
                  <a:cubicBezTo>
                    <a:pt x="6861" y="162"/>
                    <a:pt x="6861" y="162"/>
                    <a:pt x="6861" y="162"/>
                  </a:cubicBezTo>
                  <a:cubicBezTo>
                    <a:pt x="6888" y="179"/>
                    <a:pt x="6888" y="179"/>
                    <a:pt x="6888" y="179"/>
                  </a:cubicBezTo>
                  <a:cubicBezTo>
                    <a:pt x="6904" y="179"/>
                    <a:pt x="6904" y="179"/>
                    <a:pt x="6904" y="179"/>
                  </a:cubicBezTo>
                  <a:cubicBezTo>
                    <a:pt x="6908" y="187"/>
                    <a:pt x="6908" y="187"/>
                    <a:pt x="6908" y="187"/>
                  </a:cubicBezTo>
                  <a:cubicBezTo>
                    <a:pt x="6900" y="196"/>
                    <a:pt x="6900" y="196"/>
                    <a:pt x="6900" y="196"/>
                  </a:cubicBezTo>
                  <a:cubicBezTo>
                    <a:pt x="6870" y="208"/>
                    <a:pt x="6870" y="208"/>
                    <a:pt x="6870" y="208"/>
                  </a:cubicBezTo>
                  <a:cubicBezTo>
                    <a:pt x="6855" y="228"/>
                    <a:pt x="6855" y="228"/>
                    <a:pt x="6855" y="228"/>
                  </a:cubicBezTo>
                  <a:cubicBezTo>
                    <a:pt x="6836" y="231"/>
                    <a:pt x="6836" y="231"/>
                    <a:pt x="6836" y="231"/>
                  </a:cubicBezTo>
                  <a:cubicBezTo>
                    <a:pt x="6813" y="243"/>
                    <a:pt x="6813" y="243"/>
                    <a:pt x="6813" y="243"/>
                  </a:cubicBezTo>
                  <a:cubicBezTo>
                    <a:pt x="6801" y="243"/>
                    <a:pt x="6801" y="243"/>
                    <a:pt x="6801" y="243"/>
                  </a:cubicBezTo>
                  <a:cubicBezTo>
                    <a:pt x="6789" y="237"/>
                    <a:pt x="6789" y="237"/>
                    <a:pt x="6789" y="237"/>
                  </a:cubicBezTo>
                  <a:cubicBezTo>
                    <a:pt x="6781" y="248"/>
                    <a:pt x="6781" y="248"/>
                    <a:pt x="6781" y="248"/>
                  </a:cubicBezTo>
                  <a:cubicBezTo>
                    <a:pt x="6758" y="254"/>
                    <a:pt x="6758" y="254"/>
                    <a:pt x="6758" y="254"/>
                  </a:cubicBezTo>
                  <a:cubicBezTo>
                    <a:pt x="6792" y="252"/>
                    <a:pt x="6792" y="252"/>
                    <a:pt x="6792" y="252"/>
                  </a:cubicBezTo>
                  <a:cubicBezTo>
                    <a:pt x="6824" y="257"/>
                    <a:pt x="6824" y="257"/>
                    <a:pt x="6824" y="257"/>
                  </a:cubicBezTo>
                  <a:cubicBezTo>
                    <a:pt x="6836" y="263"/>
                    <a:pt x="6836" y="263"/>
                    <a:pt x="6836" y="263"/>
                  </a:cubicBezTo>
                  <a:cubicBezTo>
                    <a:pt x="6847" y="263"/>
                    <a:pt x="6847" y="263"/>
                    <a:pt x="6847" y="263"/>
                  </a:cubicBezTo>
                  <a:cubicBezTo>
                    <a:pt x="6856" y="249"/>
                    <a:pt x="6856" y="249"/>
                    <a:pt x="6856" y="249"/>
                  </a:cubicBezTo>
                  <a:cubicBezTo>
                    <a:pt x="6864" y="243"/>
                    <a:pt x="6864" y="243"/>
                    <a:pt x="6864" y="243"/>
                  </a:cubicBezTo>
                  <a:cubicBezTo>
                    <a:pt x="6881" y="243"/>
                    <a:pt x="6881" y="243"/>
                    <a:pt x="6881" y="243"/>
                  </a:cubicBezTo>
                  <a:cubicBezTo>
                    <a:pt x="6890" y="228"/>
                    <a:pt x="6890" y="228"/>
                    <a:pt x="6890" y="228"/>
                  </a:cubicBezTo>
                  <a:cubicBezTo>
                    <a:pt x="6913" y="216"/>
                    <a:pt x="6913" y="216"/>
                    <a:pt x="6913" y="216"/>
                  </a:cubicBezTo>
                  <a:cubicBezTo>
                    <a:pt x="6931" y="216"/>
                    <a:pt x="6931" y="216"/>
                    <a:pt x="6931" y="216"/>
                  </a:cubicBezTo>
                  <a:cubicBezTo>
                    <a:pt x="6934" y="228"/>
                    <a:pt x="6934" y="228"/>
                    <a:pt x="6934" y="228"/>
                  </a:cubicBezTo>
                  <a:cubicBezTo>
                    <a:pt x="6926" y="245"/>
                    <a:pt x="6926" y="245"/>
                    <a:pt x="6926" y="245"/>
                  </a:cubicBezTo>
                  <a:cubicBezTo>
                    <a:pt x="6933" y="254"/>
                    <a:pt x="6933" y="254"/>
                    <a:pt x="6933" y="254"/>
                  </a:cubicBezTo>
                  <a:cubicBezTo>
                    <a:pt x="6940" y="249"/>
                    <a:pt x="6940" y="249"/>
                    <a:pt x="6940" y="249"/>
                  </a:cubicBezTo>
                  <a:cubicBezTo>
                    <a:pt x="6949" y="231"/>
                    <a:pt x="6949" y="231"/>
                    <a:pt x="6949" y="231"/>
                  </a:cubicBezTo>
                  <a:cubicBezTo>
                    <a:pt x="6965" y="220"/>
                    <a:pt x="6965" y="220"/>
                    <a:pt x="6965" y="220"/>
                  </a:cubicBezTo>
                  <a:cubicBezTo>
                    <a:pt x="6971" y="226"/>
                    <a:pt x="6971" y="226"/>
                    <a:pt x="6971" y="226"/>
                  </a:cubicBezTo>
                  <a:cubicBezTo>
                    <a:pt x="6963" y="240"/>
                    <a:pt x="6963" y="240"/>
                    <a:pt x="6963" y="240"/>
                  </a:cubicBezTo>
                  <a:cubicBezTo>
                    <a:pt x="6963" y="249"/>
                    <a:pt x="6963" y="249"/>
                    <a:pt x="6963" y="249"/>
                  </a:cubicBezTo>
                  <a:cubicBezTo>
                    <a:pt x="6955" y="260"/>
                    <a:pt x="6955" y="260"/>
                    <a:pt x="6955" y="260"/>
                  </a:cubicBezTo>
                  <a:cubicBezTo>
                    <a:pt x="6962" y="268"/>
                    <a:pt x="6962" y="268"/>
                    <a:pt x="6962" y="268"/>
                  </a:cubicBezTo>
                  <a:cubicBezTo>
                    <a:pt x="6974" y="263"/>
                    <a:pt x="6974" y="263"/>
                    <a:pt x="6974" y="263"/>
                  </a:cubicBezTo>
                  <a:cubicBezTo>
                    <a:pt x="6981" y="255"/>
                    <a:pt x="6981" y="255"/>
                    <a:pt x="6981" y="255"/>
                  </a:cubicBezTo>
                  <a:cubicBezTo>
                    <a:pt x="6985" y="242"/>
                    <a:pt x="6985" y="242"/>
                    <a:pt x="6985" y="242"/>
                  </a:cubicBezTo>
                  <a:cubicBezTo>
                    <a:pt x="7003" y="237"/>
                    <a:pt x="7003" y="237"/>
                    <a:pt x="7003" y="237"/>
                  </a:cubicBezTo>
                  <a:cubicBezTo>
                    <a:pt x="7017" y="242"/>
                    <a:pt x="7017" y="242"/>
                    <a:pt x="7017" y="242"/>
                  </a:cubicBezTo>
                  <a:cubicBezTo>
                    <a:pt x="7007" y="275"/>
                    <a:pt x="7007" y="275"/>
                    <a:pt x="7007" y="275"/>
                  </a:cubicBezTo>
                  <a:cubicBezTo>
                    <a:pt x="6997" y="281"/>
                    <a:pt x="6997" y="281"/>
                    <a:pt x="6997" y="281"/>
                  </a:cubicBezTo>
                  <a:cubicBezTo>
                    <a:pt x="7003" y="286"/>
                    <a:pt x="7003" y="286"/>
                    <a:pt x="7003" y="286"/>
                  </a:cubicBezTo>
                  <a:cubicBezTo>
                    <a:pt x="7009" y="303"/>
                    <a:pt x="7009" y="303"/>
                    <a:pt x="7009" y="303"/>
                  </a:cubicBezTo>
                  <a:cubicBezTo>
                    <a:pt x="7006" y="324"/>
                    <a:pt x="7006" y="324"/>
                    <a:pt x="7006" y="324"/>
                  </a:cubicBezTo>
                  <a:cubicBezTo>
                    <a:pt x="6992" y="333"/>
                    <a:pt x="6992" y="333"/>
                    <a:pt x="6992" y="333"/>
                  </a:cubicBezTo>
                  <a:cubicBezTo>
                    <a:pt x="6989" y="345"/>
                    <a:pt x="6989" y="345"/>
                    <a:pt x="6989" y="345"/>
                  </a:cubicBezTo>
                  <a:cubicBezTo>
                    <a:pt x="6969" y="371"/>
                    <a:pt x="6969" y="371"/>
                    <a:pt x="6969" y="371"/>
                  </a:cubicBezTo>
                  <a:cubicBezTo>
                    <a:pt x="6977" y="378"/>
                    <a:pt x="6977" y="378"/>
                    <a:pt x="6977" y="378"/>
                  </a:cubicBezTo>
                  <a:cubicBezTo>
                    <a:pt x="6988" y="373"/>
                    <a:pt x="6988" y="373"/>
                    <a:pt x="6988" y="373"/>
                  </a:cubicBezTo>
                  <a:cubicBezTo>
                    <a:pt x="6997" y="358"/>
                    <a:pt x="6997" y="358"/>
                    <a:pt x="6997" y="358"/>
                  </a:cubicBezTo>
                  <a:cubicBezTo>
                    <a:pt x="7012" y="356"/>
                    <a:pt x="7012" y="356"/>
                    <a:pt x="7012" y="356"/>
                  </a:cubicBezTo>
                  <a:cubicBezTo>
                    <a:pt x="7015" y="353"/>
                    <a:pt x="7015" y="353"/>
                    <a:pt x="7015" y="353"/>
                  </a:cubicBezTo>
                  <a:cubicBezTo>
                    <a:pt x="7026" y="353"/>
                    <a:pt x="7026" y="353"/>
                    <a:pt x="7026" y="353"/>
                  </a:cubicBezTo>
                  <a:cubicBezTo>
                    <a:pt x="7046" y="365"/>
                    <a:pt x="7046" y="365"/>
                    <a:pt x="7046" y="365"/>
                  </a:cubicBezTo>
                  <a:cubicBezTo>
                    <a:pt x="7055" y="384"/>
                    <a:pt x="7055" y="384"/>
                    <a:pt x="7055" y="384"/>
                  </a:cubicBezTo>
                  <a:cubicBezTo>
                    <a:pt x="7056" y="408"/>
                    <a:pt x="7056" y="408"/>
                    <a:pt x="7056" y="408"/>
                  </a:cubicBezTo>
                  <a:cubicBezTo>
                    <a:pt x="7050" y="446"/>
                    <a:pt x="7050" y="446"/>
                    <a:pt x="7050" y="446"/>
                  </a:cubicBezTo>
                  <a:cubicBezTo>
                    <a:pt x="7030" y="483"/>
                    <a:pt x="7030" y="483"/>
                    <a:pt x="7030" y="483"/>
                  </a:cubicBezTo>
                  <a:cubicBezTo>
                    <a:pt x="7000" y="500"/>
                    <a:pt x="7000" y="500"/>
                    <a:pt x="7000" y="500"/>
                  </a:cubicBezTo>
                  <a:cubicBezTo>
                    <a:pt x="6994" y="508"/>
                    <a:pt x="6994" y="508"/>
                    <a:pt x="6994" y="508"/>
                  </a:cubicBezTo>
                  <a:cubicBezTo>
                    <a:pt x="6977" y="503"/>
                    <a:pt x="6977" y="503"/>
                    <a:pt x="6977" y="503"/>
                  </a:cubicBezTo>
                  <a:cubicBezTo>
                    <a:pt x="6963" y="509"/>
                    <a:pt x="6963" y="509"/>
                    <a:pt x="6963" y="509"/>
                  </a:cubicBezTo>
                  <a:cubicBezTo>
                    <a:pt x="6963" y="517"/>
                    <a:pt x="6963" y="517"/>
                    <a:pt x="6963" y="517"/>
                  </a:cubicBezTo>
                  <a:cubicBezTo>
                    <a:pt x="6952" y="526"/>
                    <a:pt x="6952" y="526"/>
                    <a:pt x="6952" y="526"/>
                  </a:cubicBezTo>
                  <a:cubicBezTo>
                    <a:pt x="6904" y="549"/>
                    <a:pt x="6904" y="549"/>
                    <a:pt x="6904" y="549"/>
                  </a:cubicBezTo>
                  <a:cubicBezTo>
                    <a:pt x="6887" y="563"/>
                    <a:pt x="6887" y="563"/>
                    <a:pt x="6887" y="563"/>
                  </a:cubicBezTo>
                  <a:cubicBezTo>
                    <a:pt x="6870" y="567"/>
                    <a:pt x="6870" y="567"/>
                    <a:pt x="6870" y="567"/>
                  </a:cubicBezTo>
                  <a:cubicBezTo>
                    <a:pt x="6848" y="575"/>
                    <a:pt x="6848" y="575"/>
                    <a:pt x="6848" y="575"/>
                  </a:cubicBezTo>
                  <a:cubicBezTo>
                    <a:pt x="6824" y="575"/>
                    <a:pt x="6824" y="575"/>
                    <a:pt x="6824" y="575"/>
                  </a:cubicBezTo>
                  <a:cubicBezTo>
                    <a:pt x="6813" y="564"/>
                    <a:pt x="6813" y="564"/>
                    <a:pt x="6813" y="564"/>
                  </a:cubicBezTo>
                  <a:cubicBezTo>
                    <a:pt x="6806" y="581"/>
                    <a:pt x="6806" y="581"/>
                    <a:pt x="6806" y="581"/>
                  </a:cubicBezTo>
                  <a:cubicBezTo>
                    <a:pt x="6796" y="585"/>
                    <a:pt x="6796" y="585"/>
                    <a:pt x="6796" y="585"/>
                  </a:cubicBezTo>
                  <a:cubicBezTo>
                    <a:pt x="6778" y="572"/>
                    <a:pt x="6778" y="572"/>
                    <a:pt x="6778" y="572"/>
                  </a:cubicBezTo>
                  <a:cubicBezTo>
                    <a:pt x="6760" y="563"/>
                    <a:pt x="6760" y="563"/>
                    <a:pt x="6760" y="563"/>
                  </a:cubicBezTo>
                  <a:cubicBezTo>
                    <a:pt x="6735" y="558"/>
                    <a:pt x="6735" y="558"/>
                    <a:pt x="6735" y="558"/>
                  </a:cubicBezTo>
                  <a:cubicBezTo>
                    <a:pt x="6735" y="570"/>
                    <a:pt x="6735" y="570"/>
                    <a:pt x="6735" y="570"/>
                  </a:cubicBezTo>
                  <a:cubicBezTo>
                    <a:pt x="6754" y="573"/>
                    <a:pt x="6754" y="573"/>
                    <a:pt x="6754" y="573"/>
                  </a:cubicBezTo>
                  <a:cubicBezTo>
                    <a:pt x="6764" y="579"/>
                    <a:pt x="6764" y="579"/>
                    <a:pt x="6764" y="579"/>
                  </a:cubicBezTo>
                  <a:cubicBezTo>
                    <a:pt x="6752" y="587"/>
                    <a:pt x="6752" y="587"/>
                    <a:pt x="6752" y="587"/>
                  </a:cubicBezTo>
                  <a:cubicBezTo>
                    <a:pt x="6731" y="581"/>
                    <a:pt x="6731" y="581"/>
                    <a:pt x="6731" y="581"/>
                  </a:cubicBezTo>
                  <a:cubicBezTo>
                    <a:pt x="6720" y="582"/>
                    <a:pt x="6720" y="582"/>
                    <a:pt x="6720" y="582"/>
                  </a:cubicBezTo>
                  <a:cubicBezTo>
                    <a:pt x="6709" y="575"/>
                    <a:pt x="6709" y="575"/>
                    <a:pt x="6709" y="575"/>
                  </a:cubicBezTo>
                  <a:cubicBezTo>
                    <a:pt x="6680" y="573"/>
                    <a:pt x="6680" y="573"/>
                    <a:pt x="6680" y="573"/>
                  </a:cubicBezTo>
                  <a:cubicBezTo>
                    <a:pt x="6671" y="564"/>
                    <a:pt x="6671" y="564"/>
                    <a:pt x="6671" y="564"/>
                  </a:cubicBezTo>
                  <a:cubicBezTo>
                    <a:pt x="6662" y="569"/>
                    <a:pt x="6662" y="569"/>
                    <a:pt x="6662" y="569"/>
                  </a:cubicBezTo>
                  <a:cubicBezTo>
                    <a:pt x="6653" y="570"/>
                    <a:pt x="6653" y="570"/>
                    <a:pt x="6653" y="570"/>
                  </a:cubicBezTo>
                  <a:cubicBezTo>
                    <a:pt x="6628" y="540"/>
                    <a:pt x="6628" y="540"/>
                    <a:pt x="6628" y="540"/>
                  </a:cubicBezTo>
                  <a:cubicBezTo>
                    <a:pt x="6612" y="523"/>
                    <a:pt x="6612" y="523"/>
                    <a:pt x="6612" y="523"/>
                  </a:cubicBezTo>
                  <a:cubicBezTo>
                    <a:pt x="6616" y="541"/>
                    <a:pt x="6616" y="541"/>
                    <a:pt x="6616" y="541"/>
                  </a:cubicBezTo>
                  <a:cubicBezTo>
                    <a:pt x="6633" y="558"/>
                    <a:pt x="6633" y="558"/>
                    <a:pt x="6633" y="558"/>
                  </a:cubicBezTo>
                  <a:cubicBezTo>
                    <a:pt x="6636" y="569"/>
                    <a:pt x="6636" y="569"/>
                    <a:pt x="6636" y="569"/>
                  </a:cubicBezTo>
                  <a:cubicBezTo>
                    <a:pt x="6621" y="570"/>
                    <a:pt x="6621" y="570"/>
                    <a:pt x="6621" y="570"/>
                  </a:cubicBezTo>
                  <a:cubicBezTo>
                    <a:pt x="6598" y="561"/>
                    <a:pt x="6598" y="561"/>
                    <a:pt x="6598" y="561"/>
                  </a:cubicBezTo>
                  <a:cubicBezTo>
                    <a:pt x="6607" y="575"/>
                    <a:pt x="6607" y="575"/>
                    <a:pt x="6607" y="575"/>
                  </a:cubicBezTo>
                  <a:cubicBezTo>
                    <a:pt x="6660" y="582"/>
                    <a:pt x="6660" y="582"/>
                    <a:pt x="6660" y="582"/>
                  </a:cubicBezTo>
                  <a:cubicBezTo>
                    <a:pt x="6691" y="589"/>
                    <a:pt x="6691" y="589"/>
                    <a:pt x="6691" y="589"/>
                  </a:cubicBezTo>
                  <a:cubicBezTo>
                    <a:pt x="6700" y="598"/>
                    <a:pt x="6700" y="598"/>
                    <a:pt x="6700" y="598"/>
                  </a:cubicBezTo>
                  <a:cubicBezTo>
                    <a:pt x="6691" y="608"/>
                    <a:pt x="6691" y="608"/>
                    <a:pt x="6691" y="608"/>
                  </a:cubicBezTo>
                  <a:cubicBezTo>
                    <a:pt x="6619" y="636"/>
                    <a:pt x="6619" y="636"/>
                    <a:pt x="6619" y="636"/>
                  </a:cubicBezTo>
                  <a:cubicBezTo>
                    <a:pt x="6573" y="644"/>
                    <a:pt x="6573" y="644"/>
                    <a:pt x="6573" y="644"/>
                  </a:cubicBezTo>
                  <a:cubicBezTo>
                    <a:pt x="6555" y="644"/>
                    <a:pt x="6555" y="644"/>
                    <a:pt x="6555" y="644"/>
                  </a:cubicBezTo>
                  <a:cubicBezTo>
                    <a:pt x="6531" y="650"/>
                    <a:pt x="6531" y="650"/>
                    <a:pt x="6531" y="650"/>
                  </a:cubicBezTo>
                  <a:cubicBezTo>
                    <a:pt x="6509" y="647"/>
                    <a:pt x="6509" y="647"/>
                    <a:pt x="6509" y="647"/>
                  </a:cubicBezTo>
                  <a:cubicBezTo>
                    <a:pt x="6506" y="636"/>
                    <a:pt x="6506" y="636"/>
                    <a:pt x="6506" y="636"/>
                  </a:cubicBezTo>
                  <a:cubicBezTo>
                    <a:pt x="6491" y="642"/>
                    <a:pt x="6491" y="642"/>
                    <a:pt x="6491" y="642"/>
                  </a:cubicBezTo>
                  <a:cubicBezTo>
                    <a:pt x="6479" y="639"/>
                    <a:pt x="6479" y="639"/>
                    <a:pt x="6479" y="639"/>
                  </a:cubicBezTo>
                  <a:cubicBezTo>
                    <a:pt x="6463" y="642"/>
                    <a:pt x="6463" y="642"/>
                    <a:pt x="6463" y="642"/>
                  </a:cubicBezTo>
                  <a:cubicBezTo>
                    <a:pt x="6454" y="657"/>
                    <a:pt x="6454" y="657"/>
                    <a:pt x="6454" y="657"/>
                  </a:cubicBezTo>
                  <a:cubicBezTo>
                    <a:pt x="6471" y="656"/>
                    <a:pt x="6471" y="656"/>
                    <a:pt x="6471" y="656"/>
                  </a:cubicBezTo>
                  <a:cubicBezTo>
                    <a:pt x="6474" y="671"/>
                    <a:pt x="6474" y="671"/>
                    <a:pt x="6474" y="671"/>
                  </a:cubicBezTo>
                  <a:cubicBezTo>
                    <a:pt x="6497" y="657"/>
                    <a:pt x="6497" y="657"/>
                    <a:pt x="6497" y="657"/>
                  </a:cubicBezTo>
                  <a:cubicBezTo>
                    <a:pt x="6541" y="657"/>
                    <a:pt x="6541" y="657"/>
                    <a:pt x="6541" y="657"/>
                  </a:cubicBezTo>
                  <a:cubicBezTo>
                    <a:pt x="6563" y="662"/>
                    <a:pt x="6563" y="662"/>
                    <a:pt x="6563" y="662"/>
                  </a:cubicBezTo>
                  <a:cubicBezTo>
                    <a:pt x="6622" y="657"/>
                    <a:pt x="6622" y="657"/>
                    <a:pt x="6622" y="657"/>
                  </a:cubicBezTo>
                  <a:cubicBezTo>
                    <a:pt x="6664" y="650"/>
                    <a:pt x="6664" y="650"/>
                    <a:pt x="6664" y="650"/>
                  </a:cubicBezTo>
                  <a:cubicBezTo>
                    <a:pt x="6689" y="624"/>
                    <a:pt x="6689" y="624"/>
                    <a:pt x="6689" y="624"/>
                  </a:cubicBezTo>
                  <a:cubicBezTo>
                    <a:pt x="6708" y="624"/>
                    <a:pt x="6708" y="624"/>
                    <a:pt x="6708" y="624"/>
                  </a:cubicBezTo>
                  <a:cubicBezTo>
                    <a:pt x="6720" y="628"/>
                    <a:pt x="6720" y="628"/>
                    <a:pt x="6720" y="628"/>
                  </a:cubicBezTo>
                  <a:cubicBezTo>
                    <a:pt x="6738" y="625"/>
                    <a:pt x="6738" y="625"/>
                    <a:pt x="6738" y="625"/>
                  </a:cubicBezTo>
                  <a:cubicBezTo>
                    <a:pt x="6764" y="625"/>
                    <a:pt x="6764" y="625"/>
                    <a:pt x="6764" y="625"/>
                  </a:cubicBezTo>
                  <a:cubicBezTo>
                    <a:pt x="6755" y="648"/>
                    <a:pt x="6755" y="648"/>
                    <a:pt x="6755" y="648"/>
                  </a:cubicBezTo>
                  <a:cubicBezTo>
                    <a:pt x="6743" y="671"/>
                    <a:pt x="6743" y="671"/>
                    <a:pt x="6743" y="671"/>
                  </a:cubicBezTo>
                  <a:cubicBezTo>
                    <a:pt x="6715" y="685"/>
                    <a:pt x="6715" y="685"/>
                    <a:pt x="6715" y="685"/>
                  </a:cubicBezTo>
                  <a:cubicBezTo>
                    <a:pt x="6706" y="692"/>
                    <a:pt x="6706" y="692"/>
                    <a:pt x="6706" y="692"/>
                  </a:cubicBezTo>
                  <a:cubicBezTo>
                    <a:pt x="6674" y="697"/>
                    <a:pt x="6674" y="697"/>
                    <a:pt x="6674" y="697"/>
                  </a:cubicBezTo>
                  <a:cubicBezTo>
                    <a:pt x="6662" y="715"/>
                    <a:pt x="6662" y="715"/>
                    <a:pt x="6662" y="715"/>
                  </a:cubicBezTo>
                  <a:cubicBezTo>
                    <a:pt x="6651" y="717"/>
                    <a:pt x="6651" y="717"/>
                    <a:pt x="6651" y="717"/>
                  </a:cubicBezTo>
                  <a:cubicBezTo>
                    <a:pt x="6631" y="735"/>
                    <a:pt x="6631" y="735"/>
                    <a:pt x="6631" y="735"/>
                  </a:cubicBezTo>
                  <a:cubicBezTo>
                    <a:pt x="6607" y="746"/>
                    <a:pt x="6607" y="746"/>
                    <a:pt x="6607" y="746"/>
                  </a:cubicBezTo>
                  <a:cubicBezTo>
                    <a:pt x="6590" y="748"/>
                    <a:pt x="6590" y="748"/>
                    <a:pt x="6590" y="748"/>
                  </a:cubicBezTo>
                  <a:cubicBezTo>
                    <a:pt x="6579" y="752"/>
                    <a:pt x="6579" y="752"/>
                    <a:pt x="6579" y="752"/>
                  </a:cubicBezTo>
                  <a:cubicBezTo>
                    <a:pt x="6561" y="749"/>
                    <a:pt x="6561" y="749"/>
                    <a:pt x="6561" y="749"/>
                  </a:cubicBezTo>
                  <a:cubicBezTo>
                    <a:pt x="6546" y="764"/>
                    <a:pt x="6546" y="764"/>
                    <a:pt x="6546" y="764"/>
                  </a:cubicBezTo>
                  <a:cubicBezTo>
                    <a:pt x="6517" y="770"/>
                    <a:pt x="6517" y="770"/>
                    <a:pt x="6517" y="770"/>
                  </a:cubicBezTo>
                  <a:cubicBezTo>
                    <a:pt x="6506" y="787"/>
                    <a:pt x="6506" y="787"/>
                    <a:pt x="6506" y="787"/>
                  </a:cubicBezTo>
                  <a:cubicBezTo>
                    <a:pt x="6474" y="792"/>
                    <a:pt x="6474" y="792"/>
                    <a:pt x="6474" y="792"/>
                  </a:cubicBezTo>
                  <a:cubicBezTo>
                    <a:pt x="6460" y="801"/>
                    <a:pt x="6460" y="801"/>
                    <a:pt x="6460" y="801"/>
                  </a:cubicBezTo>
                  <a:cubicBezTo>
                    <a:pt x="6448" y="796"/>
                    <a:pt x="6448" y="796"/>
                    <a:pt x="6448" y="796"/>
                  </a:cubicBezTo>
                  <a:cubicBezTo>
                    <a:pt x="6434" y="810"/>
                    <a:pt x="6434" y="810"/>
                    <a:pt x="6434" y="810"/>
                  </a:cubicBezTo>
                  <a:cubicBezTo>
                    <a:pt x="6420" y="809"/>
                    <a:pt x="6420" y="809"/>
                    <a:pt x="6420" y="809"/>
                  </a:cubicBezTo>
                  <a:cubicBezTo>
                    <a:pt x="6414" y="815"/>
                    <a:pt x="6414" y="815"/>
                    <a:pt x="6414" y="815"/>
                  </a:cubicBezTo>
                  <a:cubicBezTo>
                    <a:pt x="6416" y="833"/>
                    <a:pt x="6416" y="833"/>
                    <a:pt x="6416" y="833"/>
                  </a:cubicBezTo>
                  <a:cubicBezTo>
                    <a:pt x="6399" y="845"/>
                    <a:pt x="6399" y="845"/>
                    <a:pt x="6399" y="845"/>
                  </a:cubicBezTo>
                  <a:cubicBezTo>
                    <a:pt x="6390" y="859"/>
                    <a:pt x="6390" y="859"/>
                    <a:pt x="6390" y="859"/>
                  </a:cubicBezTo>
                  <a:cubicBezTo>
                    <a:pt x="6352" y="859"/>
                    <a:pt x="6352" y="859"/>
                    <a:pt x="6352" y="859"/>
                  </a:cubicBezTo>
                  <a:cubicBezTo>
                    <a:pt x="6341" y="868"/>
                    <a:pt x="6341" y="868"/>
                    <a:pt x="6341" y="868"/>
                  </a:cubicBezTo>
                  <a:cubicBezTo>
                    <a:pt x="6329" y="864"/>
                    <a:pt x="6329" y="864"/>
                    <a:pt x="6329" y="864"/>
                  </a:cubicBezTo>
                  <a:cubicBezTo>
                    <a:pt x="6326" y="855"/>
                    <a:pt x="6326" y="855"/>
                    <a:pt x="6326" y="855"/>
                  </a:cubicBezTo>
                  <a:cubicBezTo>
                    <a:pt x="6333" y="844"/>
                    <a:pt x="6333" y="844"/>
                    <a:pt x="6333" y="844"/>
                  </a:cubicBezTo>
                  <a:cubicBezTo>
                    <a:pt x="6333" y="830"/>
                    <a:pt x="6333" y="830"/>
                    <a:pt x="6333" y="830"/>
                  </a:cubicBezTo>
                  <a:cubicBezTo>
                    <a:pt x="6323" y="821"/>
                    <a:pt x="6323" y="821"/>
                    <a:pt x="6323" y="821"/>
                  </a:cubicBezTo>
                  <a:cubicBezTo>
                    <a:pt x="6326" y="844"/>
                    <a:pt x="6326" y="844"/>
                    <a:pt x="6326" y="844"/>
                  </a:cubicBezTo>
                  <a:cubicBezTo>
                    <a:pt x="6317" y="851"/>
                    <a:pt x="6317" y="851"/>
                    <a:pt x="6317" y="851"/>
                  </a:cubicBezTo>
                  <a:cubicBezTo>
                    <a:pt x="6312" y="864"/>
                    <a:pt x="6312" y="864"/>
                    <a:pt x="6312" y="864"/>
                  </a:cubicBezTo>
                  <a:cubicBezTo>
                    <a:pt x="6330" y="876"/>
                    <a:pt x="6330" y="876"/>
                    <a:pt x="6330" y="876"/>
                  </a:cubicBezTo>
                  <a:cubicBezTo>
                    <a:pt x="6333" y="888"/>
                    <a:pt x="6333" y="888"/>
                    <a:pt x="6333" y="888"/>
                  </a:cubicBezTo>
                  <a:cubicBezTo>
                    <a:pt x="6318" y="905"/>
                    <a:pt x="6318" y="905"/>
                    <a:pt x="6318" y="905"/>
                  </a:cubicBezTo>
                  <a:cubicBezTo>
                    <a:pt x="6310" y="907"/>
                    <a:pt x="6310" y="907"/>
                    <a:pt x="6310" y="907"/>
                  </a:cubicBezTo>
                  <a:cubicBezTo>
                    <a:pt x="6294" y="894"/>
                    <a:pt x="6294" y="894"/>
                    <a:pt x="6294" y="894"/>
                  </a:cubicBezTo>
                  <a:cubicBezTo>
                    <a:pt x="6283" y="900"/>
                    <a:pt x="6283" y="900"/>
                    <a:pt x="6283" y="900"/>
                  </a:cubicBezTo>
                  <a:cubicBezTo>
                    <a:pt x="6255" y="891"/>
                    <a:pt x="6255" y="891"/>
                    <a:pt x="6255" y="891"/>
                  </a:cubicBezTo>
                  <a:cubicBezTo>
                    <a:pt x="6246" y="897"/>
                    <a:pt x="6246" y="897"/>
                    <a:pt x="6246" y="897"/>
                  </a:cubicBezTo>
                  <a:cubicBezTo>
                    <a:pt x="6236" y="899"/>
                    <a:pt x="6236" y="899"/>
                    <a:pt x="6236" y="899"/>
                  </a:cubicBezTo>
                  <a:cubicBezTo>
                    <a:pt x="6234" y="885"/>
                    <a:pt x="6234" y="885"/>
                    <a:pt x="6234" y="885"/>
                  </a:cubicBezTo>
                  <a:cubicBezTo>
                    <a:pt x="6228" y="879"/>
                    <a:pt x="6228" y="879"/>
                    <a:pt x="6228" y="879"/>
                  </a:cubicBezTo>
                  <a:cubicBezTo>
                    <a:pt x="6222" y="894"/>
                    <a:pt x="6222" y="894"/>
                    <a:pt x="6222" y="894"/>
                  </a:cubicBezTo>
                  <a:cubicBezTo>
                    <a:pt x="6206" y="894"/>
                    <a:pt x="6206" y="894"/>
                    <a:pt x="6206" y="894"/>
                  </a:cubicBezTo>
                  <a:cubicBezTo>
                    <a:pt x="6203" y="903"/>
                    <a:pt x="6203" y="903"/>
                    <a:pt x="6203" y="903"/>
                  </a:cubicBezTo>
                  <a:cubicBezTo>
                    <a:pt x="6236" y="910"/>
                    <a:pt x="6236" y="910"/>
                    <a:pt x="6236" y="910"/>
                  </a:cubicBezTo>
                  <a:cubicBezTo>
                    <a:pt x="6278" y="911"/>
                    <a:pt x="6278" y="911"/>
                    <a:pt x="6278" y="911"/>
                  </a:cubicBezTo>
                  <a:cubicBezTo>
                    <a:pt x="6287" y="923"/>
                    <a:pt x="6287" y="923"/>
                    <a:pt x="6287" y="923"/>
                  </a:cubicBezTo>
                  <a:cubicBezTo>
                    <a:pt x="6284" y="937"/>
                    <a:pt x="6284" y="937"/>
                    <a:pt x="6284" y="937"/>
                  </a:cubicBezTo>
                  <a:cubicBezTo>
                    <a:pt x="6268" y="948"/>
                    <a:pt x="6268" y="948"/>
                    <a:pt x="6268" y="948"/>
                  </a:cubicBezTo>
                  <a:cubicBezTo>
                    <a:pt x="6248" y="945"/>
                    <a:pt x="6248" y="945"/>
                    <a:pt x="6248" y="945"/>
                  </a:cubicBezTo>
                  <a:cubicBezTo>
                    <a:pt x="6225" y="949"/>
                    <a:pt x="6225" y="949"/>
                    <a:pt x="6225" y="949"/>
                  </a:cubicBezTo>
                  <a:cubicBezTo>
                    <a:pt x="6219" y="955"/>
                    <a:pt x="6219" y="955"/>
                    <a:pt x="6219" y="955"/>
                  </a:cubicBezTo>
                  <a:cubicBezTo>
                    <a:pt x="6226" y="962"/>
                    <a:pt x="6226" y="962"/>
                    <a:pt x="6226" y="962"/>
                  </a:cubicBezTo>
                  <a:cubicBezTo>
                    <a:pt x="6234" y="957"/>
                    <a:pt x="6234" y="957"/>
                    <a:pt x="6234" y="957"/>
                  </a:cubicBezTo>
                  <a:cubicBezTo>
                    <a:pt x="6246" y="965"/>
                    <a:pt x="6246" y="965"/>
                    <a:pt x="6246" y="965"/>
                  </a:cubicBezTo>
                  <a:cubicBezTo>
                    <a:pt x="6243" y="977"/>
                    <a:pt x="6243" y="977"/>
                    <a:pt x="6243" y="977"/>
                  </a:cubicBezTo>
                  <a:cubicBezTo>
                    <a:pt x="6217" y="1003"/>
                    <a:pt x="6217" y="1003"/>
                    <a:pt x="6217" y="1003"/>
                  </a:cubicBezTo>
                  <a:cubicBezTo>
                    <a:pt x="6196" y="1001"/>
                    <a:pt x="6196" y="1001"/>
                    <a:pt x="6196" y="1001"/>
                  </a:cubicBezTo>
                  <a:cubicBezTo>
                    <a:pt x="6154" y="1000"/>
                    <a:pt x="6154" y="1000"/>
                    <a:pt x="6154" y="1000"/>
                  </a:cubicBezTo>
                  <a:cubicBezTo>
                    <a:pt x="6150" y="992"/>
                    <a:pt x="6150" y="992"/>
                    <a:pt x="6150" y="992"/>
                  </a:cubicBezTo>
                  <a:cubicBezTo>
                    <a:pt x="6133" y="989"/>
                    <a:pt x="6133" y="989"/>
                    <a:pt x="6133" y="989"/>
                  </a:cubicBezTo>
                  <a:cubicBezTo>
                    <a:pt x="6127" y="981"/>
                    <a:pt x="6127" y="981"/>
                    <a:pt x="6127" y="981"/>
                  </a:cubicBezTo>
                  <a:cubicBezTo>
                    <a:pt x="6125" y="954"/>
                    <a:pt x="6125" y="954"/>
                    <a:pt x="6125" y="954"/>
                  </a:cubicBezTo>
                  <a:cubicBezTo>
                    <a:pt x="6103" y="951"/>
                    <a:pt x="6103" y="951"/>
                    <a:pt x="6103" y="951"/>
                  </a:cubicBezTo>
                  <a:cubicBezTo>
                    <a:pt x="6096" y="943"/>
                    <a:pt x="6096" y="943"/>
                    <a:pt x="6096" y="943"/>
                  </a:cubicBezTo>
                  <a:cubicBezTo>
                    <a:pt x="6098" y="928"/>
                    <a:pt x="6098" y="928"/>
                    <a:pt x="6098" y="928"/>
                  </a:cubicBezTo>
                  <a:cubicBezTo>
                    <a:pt x="6087" y="919"/>
                    <a:pt x="6087" y="919"/>
                    <a:pt x="6087" y="919"/>
                  </a:cubicBezTo>
                  <a:cubicBezTo>
                    <a:pt x="6078" y="923"/>
                    <a:pt x="6078" y="923"/>
                    <a:pt x="6078" y="923"/>
                  </a:cubicBezTo>
                  <a:cubicBezTo>
                    <a:pt x="6066" y="920"/>
                    <a:pt x="6066" y="920"/>
                    <a:pt x="6066" y="920"/>
                  </a:cubicBezTo>
                  <a:cubicBezTo>
                    <a:pt x="6040" y="923"/>
                    <a:pt x="6040" y="923"/>
                    <a:pt x="6040" y="923"/>
                  </a:cubicBezTo>
                  <a:cubicBezTo>
                    <a:pt x="6038" y="931"/>
                    <a:pt x="6038" y="931"/>
                    <a:pt x="6038" y="931"/>
                  </a:cubicBezTo>
                  <a:cubicBezTo>
                    <a:pt x="6049" y="937"/>
                    <a:pt x="6049" y="937"/>
                    <a:pt x="6049" y="937"/>
                  </a:cubicBezTo>
                  <a:cubicBezTo>
                    <a:pt x="6055" y="932"/>
                    <a:pt x="6055" y="932"/>
                    <a:pt x="6055" y="932"/>
                  </a:cubicBezTo>
                  <a:cubicBezTo>
                    <a:pt x="6067" y="934"/>
                    <a:pt x="6067" y="934"/>
                    <a:pt x="6067" y="934"/>
                  </a:cubicBezTo>
                  <a:cubicBezTo>
                    <a:pt x="6103" y="968"/>
                    <a:pt x="6103" y="968"/>
                    <a:pt x="6103" y="968"/>
                  </a:cubicBezTo>
                  <a:cubicBezTo>
                    <a:pt x="6103" y="1013"/>
                    <a:pt x="6103" y="1013"/>
                    <a:pt x="6103" y="1013"/>
                  </a:cubicBezTo>
                  <a:cubicBezTo>
                    <a:pt x="6096" y="1021"/>
                    <a:pt x="6096" y="1021"/>
                    <a:pt x="6096" y="1021"/>
                  </a:cubicBezTo>
                  <a:cubicBezTo>
                    <a:pt x="6080" y="1020"/>
                    <a:pt x="6080" y="1020"/>
                    <a:pt x="6080" y="1020"/>
                  </a:cubicBezTo>
                  <a:cubicBezTo>
                    <a:pt x="6064" y="1006"/>
                    <a:pt x="6064" y="1006"/>
                    <a:pt x="6064" y="1006"/>
                  </a:cubicBezTo>
                  <a:cubicBezTo>
                    <a:pt x="6055" y="1007"/>
                    <a:pt x="6055" y="1007"/>
                    <a:pt x="6055" y="1007"/>
                  </a:cubicBezTo>
                  <a:cubicBezTo>
                    <a:pt x="6055" y="1020"/>
                    <a:pt x="6055" y="1020"/>
                    <a:pt x="6055" y="1020"/>
                  </a:cubicBezTo>
                  <a:cubicBezTo>
                    <a:pt x="6049" y="1024"/>
                    <a:pt x="6049" y="1024"/>
                    <a:pt x="6049" y="1024"/>
                  </a:cubicBezTo>
                  <a:cubicBezTo>
                    <a:pt x="6034" y="1009"/>
                    <a:pt x="6034" y="1009"/>
                    <a:pt x="6034" y="1009"/>
                  </a:cubicBezTo>
                  <a:cubicBezTo>
                    <a:pt x="6020" y="1010"/>
                    <a:pt x="6020" y="1010"/>
                    <a:pt x="6020" y="1010"/>
                  </a:cubicBezTo>
                  <a:cubicBezTo>
                    <a:pt x="6009" y="1023"/>
                    <a:pt x="6009" y="1023"/>
                    <a:pt x="6009" y="1023"/>
                  </a:cubicBezTo>
                  <a:cubicBezTo>
                    <a:pt x="6002" y="1021"/>
                    <a:pt x="6002" y="1021"/>
                    <a:pt x="6002" y="1021"/>
                  </a:cubicBezTo>
                  <a:cubicBezTo>
                    <a:pt x="5994" y="1012"/>
                    <a:pt x="5994" y="1012"/>
                    <a:pt x="5994" y="1012"/>
                  </a:cubicBezTo>
                  <a:cubicBezTo>
                    <a:pt x="5979" y="1007"/>
                    <a:pt x="5979" y="1007"/>
                    <a:pt x="5979" y="1007"/>
                  </a:cubicBezTo>
                  <a:cubicBezTo>
                    <a:pt x="5968" y="991"/>
                    <a:pt x="5968" y="991"/>
                    <a:pt x="5968" y="991"/>
                  </a:cubicBezTo>
                  <a:cubicBezTo>
                    <a:pt x="5959" y="995"/>
                    <a:pt x="5959" y="995"/>
                    <a:pt x="5959" y="995"/>
                  </a:cubicBezTo>
                  <a:cubicBezTo>
                    <a:pt x="5954" y="978"/>
                    <a:pt x="5954" y="978"/>
                    <a:pt x="5954" y="978"/>
                  </a:cubicBezTo>
                  <a:cubicBezTo>
                    <a:pt x="5947" y="974"/>
                    <a:pt x="5947" y="974"/>
                    <a:pt x="5947" y="974"/>
                  </a:cubicBezTo>
                  <a:cubicBezTo>
                    <a:pt x="5922" y="971"/>
                    <a:pt x="5922" y="971"/>
                    <a:pt x="5922" y="971"/>
                  </a:cubicBezTo>
                  <a:cubicBezTo>
                    <a:pt x="5913" y="957"/>
                    <a:pt x="5913" y="957"/>
                    <a:pt x="5913" y="957"/>
                  </a:cubicBezTo>
                  <a:cubicBezTo>
                    <a:pt x="5907" y="963"/>
                    <a:pt x="5907" y="963"/>
                    <a:pt x="5907" y="963"/>
                  </a:cubicBezTo>
                  <a:cubicBezTo>
                    <a:pt x="5908" y="974"/>
                    <a:pt x="5908" y="974"/>
                    <a:pt x="5908" y="974"/>
                  </a:cubicBezTo>
                  <a:cubicBezTo>
                    <a:pt x="5924" y="984"/>
                    <a:pt x="5924" y="984"/>
                    <a:pt x="5924" y="984"/>
                  </a:cubicBezTo>
                  <a:cubicBezTo>
                    <a:pt x="5944" y="989"/>
                    <a:pt x="5944" y="989"/>
                    <a:pt x="5944" y="989"/>
                  </a:cubicBezTo>
                  <a:cubicBezTo>
                    <a:pt x="5962" y="1020"/>
                    <a:pt x="5962" y="1020"/>
                    <a:pt x="5962" y="1020"/>
                  </a:cubicBezTo>
                  <a:cubicBezTo>
                    <a:pt x="5956" y="1027"/>
                    <a:pt x="5956" y="1027"/>
                    <a:pt x="5956" y="1027"/>
                  </a:cubicBezTo>
                  <a:cubicBezTo>
                    <a:pt x="5911" y="1018"/>
                    <a:pt x="5911" y="1018"/>
                    <a:pt x="5911" y="1018"/>
                  </a:cubicBezTo>
                  <a:cubicBezTo>
                    <a:pt x="5899" y="1007"/>
                    <a:pt x="5899" y="1007"/>
                    <a:pt x="5899" y="1007"/>
                  </a:cubicBezTo>
                  <a:cubicBezTo>
                    <a:pt x="5898" y="991"/>
                    <a:pt x="5898" y="991"/>
                    <a:pt x="5898" y="991"/>
                  </a:cubicBezTo>
                  <a:cubicBezTo>
                    <a:pt x="5887" y="980"/>
                    <a:pt x="5887" y="980"/>
                    <a:pt x="5887" y="980"/>
                  </a:cubicBezTo>
                  <a:cubicBezTo>
                    <a:pt x="5882" y="989"/>
                    <a:pt x="5882" y="989"/>
                    <a:pt x="5882" y="989"/>
                  </a:cubicBezTo>
                  <a:cubicBezTo>
                    <a:pt x="5885" y="995"/>
                    <a:pt x="5885" y="995"/>
                    <a:pt x="5885" y="995"/>
                  </a:cubicBezTo>
                  <a:cubicBezTo>
                    <a:pt x="5881" y="1007"/>
                    <a:pt x="5881" y="1007"/>
                    <a:pt x="5881" y="1007"/>
                  </a:cubicBezTo>
                  <a:cubicBezTo>
                    <a:pt x="5866" y="1003"/>
                    <a:pt x="5866" y="1003"/>
                    <a:pt x="5866" y="1003"/>
                  </a:cubicBezTo>
                  <a:cubicBezTo>
                    <a:pt x="5858" y="994"/>
                    <a:pt x="5858" y="994"/>
                    <a:pt x="5858" y="994"/>
                  </a:cubicBezTo>
                  <a:cubicBezTo>
                    <a:pt x="5843" y="997"/>
                    <a:pt x="5843" y="997"/>
                    <a:pt x="5843" y="997"/>
                  </a:cubicBezTo>
                  <a:cubicBezTo>
                    <a:pt x="5844" y="1007"/>
                    <a:pt x="5844" y="1007"/>
                    <a:pt x="5844" y="1007"/>
                  </a:cubicBezTo>
                  <a:cubicBezTo>
                    <a:pt x="5866" y="1017"/>
                    <a:pt x="5866" y="1017"/>
                    <a:pt x="5866" y="1017"/>
                  </a:cubicBezTo>
                  <a:cubicBezTo>
                    <a:pt x="5866" y="1030"/>
                    <a:pt x="5866" y="1030"/>
                    <a:pt x="5866" y="1030"/>
                  </a:cubicBezTo>
                  <a:cubicBezTo>
                    <a:pt x="5875" y="1030"/>
                    <a:pt x="5875" y="1030"/>
                    <a:pt x="5875" y="1030"/>
                  </a:cubicBezTo>
                  <a:cubicBezTo>
                    <a:pt x="5881" y="1024"/>
                    <a:pt x="5881" y="1024"/>
                    <a:pt x="5881" y="1024"/>
                  </a:cubicBezTo>
                  <a:cubicBezTo>
                    <a:pt x="5893" y="1026"/>
                    <a:pt x="5893" y="1026"/>
                    <a:pt x="5893" y="1026"/>
                  </a:cubicBezTo>
                  <a:cubicBezTo>
                    <a:pt x="5905" y="1036"/>
                    <a:pt x="5905" y="1036"/>
                    <a:pt x="5905" y="1036"/>
                  </a:cubicBezTo>
                  <a:cubicBezTo>
                    <a:pt x="5924" y="1043"/>
                    <a:pt x="5924" y="1043"/>
                    <a:pt x="5924" y="1043"/>
                  </a:cubicBezTo>
                  <a:cubicBezTo>
                    <a:pt x="5937" y="1056"/>
                    <a:pt x="5937" y="1056"/>
                    <a:pt x="5937" y="1056"/>
                  </a:cubicBezTo>
                  <a:cubicBezTo>
                    <a:pt x="5947" y="1056"/>
                    <a:pt x="5947" y="1056"/>
                    <a:pt x="5947" y="1056"/>
                  </a:cubicBezTo>
                  <a:cubicBezTo>
                    <a:pt x="5960" y="1053"/>
                    <a:pt x="5960" y="1053"/>
                    <a:pt x="5960" y="1053"/>
                  </a:cubicBezTo>
                  <a:cubicBezTo>
                    <a:pt x="6005" y="1062"/>
                    <a:pt x="6005" y="1062"/>
                    <a:pt x="6005" y="1062"/>
                  </a:cubicBezTo>
                  <a:cubicBezTo>
                    <a:pt x="6014" y="1072"/>
                    <a:pt x="6014" y="1072"/>
                    <a:pt x="6014" y="1072"/>
                  </a:cubicBezTo>
                  <a:cubicBezTo>
                    <a:pt x="5999" y="1082"/>
                    <a:pt x="5999" y="1082"/>
                    <a:pt x="5999" y="1082"/>
                  </a:cubicBezTo>
                  <a:cubicBezTo>
                    <a:pt x="6005" y="1091"/>
                    <a:pt x="6005" y="1091"/>
                    <a:pt x="6005" y="1091"/>
                  </a:cubicBezTo>
                  <a:cubicBezTo>
                    <a:pt x="6002" y="1107"/>
                    <a:pt x="6002" y="1107"/>
                    <a:pt x="6002" y="1107"/>
                  </a:cubicBezTo>
                  <a:cubicBezTo>
                    <a:pt x="6006" y="1122"/>
                    <a:pt x="6006" y="1122"/>
                    <a:pt x="6006" y="1122"/>
                  </a:cubicBezTo>
                  <a:cubicBezTo>
                    <a:pt x="5995" y="1131"/>
                    <a:pt x="5995" y="1131"/>
                    <a:pt x="5995" y="1131"/>
                  </a:cubicBezTo>
                  <a:cubicBezTo>
                    <a:pt x="5988" y="1130"/>
                    <a:pt x="5988" y="1130"/>
                    <a:pt x="5988" y="1130"/>
                  </a:cubicBezTo>
                  <a:cubicBezTo>
                    <a:pt x="5977" y="1121"/>
                    <a:pt x="5977" y="1121"/>
                    <a:pt x="5977" y="1121"/>
                  </a:cubicBezTo>
                  <a:cubicBezTo>
                    <a:pt x="5956" y="1114"/>
                    <a:pt x="5956" y="1114"/>
                    <a:pt x="5956" y="1114"/>
                  </a:cubicBezTo>
                  <a:cubicBezTo>
                    <a:pt x="5934" y="1098"/>
                    <a:pt x="5934" y="1098"/>
                    <a:pt x="5934" y="1098"/>
                  </a:cubicBezTo>
                  <a:cubicBezTo>
                    <a:pt x="5930" y="1087"/>
                    <a:pt x="5930" y="1087"/>
                    <a:pt x="5930" y="1087"/>
                  </a:cubicBezTo>
                  <a:cubicBezTo>
                    <a:pt x="5931" y="1067"/>
                    <a:pt x="5931" y="1067"/>
                    <a:pt x="5931" y="1067"/>
                  </a:cubicBezTo>
                  <a:cubicBezTo>
                    <a:pt x="5924" y="1053"/>
                    <a:pt x="5924" y="1053"/>
                    <a:pt x="5924" y="1053"/>
                  </a:cubicBezTo>
                  <a:cubicBezTo>
                    <a:pt x="5899" y="1052"/>
                    <a:pt x="5899" y="1052"/>
                    <a:pt x="5899" y="1052"/>
                  </a:cubicBezTo>
                  <a:cubicBezTo>
                    <a:pt x="5863" y="1046"/>
                    <a:pt x="5863" y="1046"/>
                    <a:pt x="5863" y="1046"/>
                  </a:cubicBezTo>
                  <a:cubicBezTo>
                    <a:pt x="5850" y="1036"/>
                    <a:pt x="5850" y="1036"/>
                    <a:pt x="5850" y="1036"/>
                  </a:cubicBezTo>
                  <a:cubicBezTo>
                    <a:pt x="5835" y="1038"/>
                    <a:pt x="5835" y="1038"/>
                    <a:pt x="5835" y="1038"/>
                  </a:cubicBezTo>
                  <a:cubicBezTo>
                    <a:pt x="5832" y="1046"/>
                    <a:pt x="5832" y="1046"/>
                    <a:pt x="5832" y="1046"/>
                  </a:cubicBezTo>
                  <a:cubicBezTo>
                    <a:pt x="5852" y="1055"/>
                    <a:pt x="5852" y="1055"/>
                    <a:pt x="5852" y="1055"/>
                  </a:cubicBezTo>
                  <a:cubicBezTo>
                    <a:pt x="5884" y="1056"/>
                    <a:pt x="5884" y="1056"/>
                    <a:pt x="5884" y="1056"/>
                  </a:cubicBezTo>
                  <a:cubicBezTo>
                    <a:pt x="5918" y="1070"/>
                    <a:pt x="5918" y="1070"/>
                    <a:pt x="5918" y="1070"/>
                  </a:cubicBezTo>
                  <a:cubicBezTo>
                    <a:pt x="5918" y="1087"/>
                    <a:pt x="5918" y="1087"/>
                    <a:pt x="5918" y="1087"/>
                  </a:cubicBezTo>
                  <a:cubicBezTo>
                    <a:pt x="5911" y="1088"/>
                    <a:pt x="5911" y="1088"/>
                    <a:pt x="5911" y="1088"/>
                  </a:cubicBezTo>
                  <a:cubicBezTo>
                    <a:pt x="5895" y="1076"/>
                    <a:pt x="5895" y="1076"/>
                    <a:pt x="5895" y="1076"/>
                  </a:cubicBezTo>
                  <a:cubicBezTo>
                    <a:pt x="5864" y="1076"/>
                    <a:pt x="5864" y="1076"/>
                    <a:pt x="5864" y="1076"/>
                  </a:cubicBezTo>
                  <a:cubicBezTo>
                    <a:pt x="5840" y="1082"/>
                    <a:pt x="5840" y="1082"/>
                    <a:pt x="5840" y="1082"/>
                  </a:cubicBezTo>
                  <a:cubicBezTo>
                    <a:pt x="5841" y="1073"/>
                    <a:pt x="5841" y="1073"/>
                    <a:pt x="5841" y="1073"/>
                  </a:cubicBezTo>
                  <a:cubicBezTo>
                    <a:pt x="5832" y="1064"/>
                    <a:pt x="5832" y="1064"/>
                    <a:pt x="5832" y="1064"/>
                  </a:cubicBezTo>
                  <a:cubicBezTo>
                    <a:pt x="5804" y="1059"/>
                    <a:pt x="5804" y="1059"/>
                    <a:pt x="5804" y="1059"/>
                  </a:cubicBezTo>
                  <a:cubicBezTo>
                    <a:pt x="5792" y="1052"/>
                    <a:pt x="5792" y="1052"/>
                    <a:pt x="5792" y="1052"/>
                  </a:cubicBezTo>
                  <a:cubicBezTo>
                    <a:pt x="5794" y="1061"/>
                    <a:pt x="5794" y="1061"/>
                    <a:pt x="5794" y="1061"/>
                  </a:cubicBezTo>
                  <a:cubicBezTo>
                    <a:pt x="5824" y="1075"/>
                    <a:pt x="5824" y="1075"/>
                    <a:pt x="5824" y="1075"/>
                  </a:cubicBezTo>
                  <a:cubicBezTo>
                    <a:pt x="5820" y="1082"/>
                    <a:pt x="5820" y="1082"/>
                    <a:pt x="5820" y="1082"/>
                  </a:cubicBezTo>
                  <a:cubicBezTo>
                    <a:pt x="5820" y="1093"/>
                    <a:pt x="5820" y="1093"/>
                    <a:pt x="5820" y="1093"/>
                  </a:cubicBezTo>
                  <a:cubicBezTo>
                    <a:pt x="5833" y="1093"/>
                    <a:pt x="5833" y="1093"/>
                    <a:pt x="5833" y="1093"/>
                  </a:cubicBezTo>
                  <a:cubicBezTo>
                    <a:pt x="5836" y="1091"/>
                    <a:pt x="5836" y="1091"/>
                    <a:pt x="5836" y="1091"/>
                  </a:cubicBezTo>
                  <a:cubicBezTo>
                    <a:pt x="5843" y="1096"/>
                    <a:pt x="5843" y="1096"/>
                    <a:pt x="5843" y="1096"/>
                  </a:cubicBezTo>
                  <a:cubicBezTo>
                    <a:pt x="5856" y="1090"/>
                    <a:pt x="5856" y="1090"/>
                    <a:pt x="5856" y="1090"/>
                  </a:cubicBezTo>
                  <a:cubicBezTo>
                    <a:pt x="5859" y="1087"/>
                    <a:pt x="5859" y="1087"/>
                    <a:pt x="5859" y="1087"/>
                  </a:cubicBezTo>
                  <a:cubicBezTo>
                    <a:pt x="5869" y="1090"/>
                    <a:pt x="5869" y="1090"/>
                    <a:pt x="5869" y="1090"/>
                  </a:cubicBezTo>
                  <a:cubicBezTo>
                    <a:pt x="5882" y="1088"/>
                    <a:pt x="5882" y="1088"/>
                    <a:pt x="5882" y="1088"/>
                  </a:cubicBezTo>
                  <a:cubicBezTo>
                    <a:pt x="5895" y="1093"/>
                    <a:pt x="5895" y="1093"/>
                    <a:pt x="5895" y="1093"/>
                  </a:cubicBezTo>
                  <a:cubicBezTo>
                    <a:pt x="5918" y="1114"/>
                    <a:pt x="5918" y="1114"/>
                    <a:pt x="5918" y="1114"/>
                  </a:cubicBezTo>
                  <a:cubicBezTo>
                    <a:pt x="5918" y="1124"/>
                    <a:pt x="5918" y="1124"/>
                    <a:pt x="5918" y="1124"/>
                  </a:cubicBezTo>
                  <a:cubicBezTo>
                    <a:pt x="5898" y="1124"/>
                    <a:pt x="5898" y="1124"/>
                    <a:pt x="5898" y="1124"/>
                  </a:cubicBezTo>
                  <a:cubicBezTo>
                    <a:pt x="5881" y="1131"/>
                    <a:pt x="5881" y="1131"/>
                    <a:pt x="5881" y="1131"/>
                  </a:cubicBezTo>
                  <a:cubicBezTo>
                    <a:pt x="5878" y="1140"/>
                    <a:pt x="5878" y="1140"/>
                    <a:pt x="5878" y="1140"/>
                  </a:cubicBezTo>
                  <a:cubicBezTo>
                    <a:pt x="5893" y="1136"/>
                    <a:pt x="5893" y="1136"/>
                    <a:pt x="5893" y="1136"/>
                  </a:cubicBezTo>
                  <a:cubicBezTo>
                    <a:pt x="5908" y="1136"/>
                    <a:pt x="5908" y="1136"/>
                    <a:pt x="5908" y="1136"/>
                  </a:cubicBezTo>
                  <a:cubicBezTo>
                    <a:pt x="5921" y="1133"/>
                    <a:pt x="5921" y="1133"/>
                    <a:pt x="5921" y="1133"/>
                  </a:cubicBezTo>
                  <a:cubicBezTo>
                    <a:pt x="5936" y="1148"/>
                    <a:pt x="5936" y="1148"/>
                    <a:pt x="5936" y="1148"/>
                  </a:cubicBezTo>
                  <a:cubicBezTo>
                    <a:pt x="5951" y="1156"/>
                    <a:pt x="5951" y="1156"/>
                    <a:pt x="5951" y="1156"/>
                  </a:cubicBezTo>
                  <a:cubicBezTo>
                    <a:pt x="5951" y="1171"/>
                    <a:pt x="5951" y="1171"/>
                    <a:pt x="5951" y="1171"/>
                  </a:cubicBezTo>
                  <a:cubicBezTo>
                    <a:pt x="5931" y="1200"/>
                    <a:pt x="5931" y="1200"/>
                    <a:pt x="5931" y="1200"/>
                  </a:cubicBezTo>
                  <a:cubicBezTo>
                    <a:pt x="5925" y="1226"/>
                    <a:pt x="5925" y="1226"/>
                    <a:pt x="5925" y="1226"/>
                  </a:cubicBezTo>
                  <a:cubicBezTo>
                    <a:pt x="5918" y="1227"/>
                    <a:pt x="5918" y="1227"/>
                    <a:pt x="5918" y="1227"/>
                  </a:cubicBezTo>
                  <a:cubicBezTo>
                    <a:pt x="5896" y="1244"/>
                    <a:pt x="5896" y="1244"/>
                    <a:pt x="5896" y="1244"/>
                  </a:cubicBezTo>
                  <a:cubicBezTo>
                    <a:pt x="5885" y="1238"/>
                    <a:pt x="5885" y="1238"/>
                    <a:pt x="5885" y="1238"/>
                  </a:cubicBezTo>
                  <a:cubicBezTo>
                    <a:pt x="5872" y="1240"/>
                    <a:pt x="5872" y="1240"/>
                    <a:pt x="5872" y="1240"/>
                  </a:cubicBezTo>
                  <a:cubicBezTo>
                    <a:pt x="5859" y="1232"/>
                    <a:pt x="5859" y="1232"/>
                    <a:pt x="5859" y="1232"/>
                  </a:cubicBezTo>
                  <a:cubicBezTo>
                    <a:pt x="5856" y="1224"/>
                    <a:pt x="5856" y="1224"/>
                    <a:pt x="5856" y="1224"/>
                  </a:cubicBezTo>
                  <a:cubicBezTo>
                    <a:pt x="5844" y="1217"/>
                    <a:pt x="5844" y="1217"/>
                    <a:pt x="5844" y="1217"/>
                  </a:cubicBezTo>
                  <a:cubicBezTo>
                    <a:pt x="5826" y="1217"/>
                    <a:pt x="5826" y="1217"/>
                    <a:pt x="5826" y="1217"/>
                  </a:cubicBezTo>
                  <a:cubicBezTo>
                    <a:pt x="5829" y="1224"/>
                    <a:pt x="5829" y="1224"/>
                    <a:pt x="5829" y="1224"/>
                  </a:cubicBezTo>
                  <a:cubicBezTo>
                    <a:pt x="5846" y="1232"/>
                    <a:pt x="5846" y="1232"/>
                    <a:pt x="5846" y="1232"/>
                  </a:cubicBezTo>
                  <a:cubicBezTo>
                    <a:pt x="5849" y="1240"/>
                    <a:pt x="5849" y="1240"/>
                    <a:pt x="5849" y="1240"/>
                  </a:cubicBezTo>
                  <a:cubicBezTo>
                    <a:pt x="5859" y="1243"/>
                    <a:pt x="5859" y="1243"/>
                    <a:pt x="5859" y="1243"/>
                  </a:cubicBezTo>
                  <a:cubicBezTo>
                    <a:pt x="5879" y="1255"/>
                    <a:pt x="5879" y="1255"/>
                    <a:pt x="5879" y="1255"/>
                  </a:cubicBezTo>
                  <a:cubicBezTo>
                    <a:pt x="5882" y="1276"/>
                    <a:pt x="5882" y="1276"/>
                    <a:pt x="5882" y="1276"/>
                  </a:cubicBezTo>
                  <a:cubicBezTo>
                    <a:pt x="5876" y="1286"/>
                    <a:pt x="5876" y="1286"/>
                    <a:pt x="5876" y="1286"/>
                  </a:cubicBezTo>
                  <a:cubicBezTo>
                    <a:pt x="5863" y="1289"/>
                    <a:pt x="5863" y="1289"/>
                    <a:pt x="5863" y="1289"/>
                  </a:cubicBezTo>
                  <a:cubicBezTo>
                    <a:pt x="5846" y="1304"/>
                    <a:pt x="5846" y="1304"/>
                    <a:pt x="5846" y="1304"/>
                  </a:cubicBezTo>
                  <a:cubicBezTo>
                    <a:pt x="5835" y="1305"/>
                    <a:pt x="5835" y="1305"/>
                    <a:pt x="5835" y="1305"/>
                  </a:cubicBezTo>
                  <a:cubicBezTo>
                    <a:pt x="5811" y="1284"/>
                    <a:pt x="5811" y="1284"/>
                    <a:pt x="5811" y="1284"/>
                  </a:cubicBezTo>
                  <a:cubicBezTo>
                    <a:pt x="5795" y="1289"/>
                    <a:pt x="5795" y="1289"/>
                    <a:pt x="5795" y="1289"/>
                  </a:cubicBezTo>
                  <a:cubicBezTo>
                    <a:pt x="5788" y="1281"/>
                    <a:pt x="5788" y="1281"/>
                    <a:pt x="5788" y="1281"/>
                  </a:cubicBezTo>
                  <a:cubicBezTo>
                    <a:pt x="5772" y="1279"/>
                    <a:pt x="5772" y="1279"/>
                    <a:pt x="5772" y="1279"/>
                  </a:cubicBezTo>
                  <a:cubicBezTo>
                    <a:pt x="5762" y="1284"/>
                    <a:pt x="5762" y="1284"/>
                    <a:pt x="5762" y="1284"/>
                  </a:cubicBezTo>
                  <a:cubicBezTo>
                    <a:pt x="5765" y="1296"/>
                    <a:pt x="5765" y="1296"/>
                    <a:pt x="5765" y="1296"/>
                  </a:cubicBezTo>
                  <a:cubicBezTo>
                    <a:pt x="5814" y="1321"/>
                    <a:pt x="5814" y="1321"/>
                    <a:pt x="5814" y="1321"/>
                  </a:cubicBezTo>
                  <a:cubicBezTo>
                    <a:pt x="5832" y="1324"/>
                    <a:pt x="5832" y="1324"/>
                    <a:pt x="5832" y="1324"/>
                  </a:cubicBezTo>
                  <a:cubicBezTo>
                    <a:pt x="5832" y="1333"/>
                    <a:pt x="5832" y="1333"/>
                    <a:pt x="5832" y="1333"/>
                  </a:cubicBezTo>
                  <a:cubicBezTo>
                    <a:pt x="5818" y="1339"/>
                    <a:pt x="5818" y="1339"/>
                    <a:pt x="5818" y="1339"/>
                  </a:cubicBezTo>
                  <a:cubicBezTo>
                    <a:pt x="5806" y="1354"/>
                    <a:pt x="5806" y="1354"/>
                    <a:pt x="5806" y="1354"/>
                  </a:cubicBezTo>
                  <a:cubicBezTo>
                    <a:pt x="5791" y="1357"/>
                    <a:pt x="5791" y="1357"/>
                    <a:pt x="5791" y="1357"/>
                  </a:cubicBezTo>
                  <a:cubicBezTo>
                    <a:pt x="5778" y="1344"/>
                    <a:pt x="5778" y="1344"/>
                    <a:pt x="5778" y="1344"/>
                  </a:cubicBezTo>
                  <a:cubicBezTo>
                    <a:pt x="5766" y="1344"/>
                    <a:pt x="5766" y="1344"/>
                    <a:pt x="5766" y="1344"/>
                  </a:cubicBezTo>
                  <a:cubicBezTo>
                    <a:pt x="5751" y="1356"/>
                    <a:pt x="5751" y="1356"/>
                    <a:pt x="5751" y="1356"/>
                  </a:cubicBezTo>
                  <a:cubicBezTo>
                    <a:pt x="5726" y="1354"/>
                    <a:pt x="5726" y="1354"/>
                    <a:pt x="5726" y="1354"/>
                  </a:cubicBezTo>
                  <a:cubicBezTo>
                    <a:pt x="5716" y="1342"/>
                    <a:pt x="5716" y="1342"/>
                    <a:pt x="5716" y="1342"/>
                  </a:cubicBezTo>
                  <a:cubicBezTo>
                    <a:pt x="5684" y="1335"/>
                    <a:pt x="5684" y="1335"/>
                    <a:pt x="5684" y="1335"/>
                  </a:cubicBezTo>
                  <a:cubicBezTo>
                    <a:pt x="5662" y="1341"/>
                    <a:pt x="5662" y="1341"/>
                    <a:pt x="5662" y="1341"/>
                  </a:cubicBezTo>
                  <a:cubicBezTo>
                    <a:pt x="5659" y="1370"/>
                    <a:pt x="5659" y="1370"/>
                    <a:pt x="5659" y="1370"/>
                  </a:cubicBezTo>
                  <a:cubicBezTo>
                    <a:pt x="5644" y="1385"/>
                    <a:pt x="5644" y="1385"/>
                    <a:pt x="5644" y="1385"/>
                  </a:cubicBezTo>
                  <a:cubicBezTo>
                    <a:pt x="5658" y="1385"/>
                    <a:pt x="5658" y="1385"/>
                    <a:pt x="5658" y="1385"/>
                  </a:cubicBezTo>
                  <a:cubicBezTo>
                    <a:pt x="5662" y="1388"/>
                    <a:pt x="5662" y="1388"/>
                    <a:pt x="5662" y="1388"/>
                  </a:cubicBezTo>
                  <a:cubicBezTo>
                    <a:pt x="5664" y="1405"/>
                    <a:pt x="5664" y="1405"/>
                    <a:pt x="5664" y="1405"/>
                  </a:cubicBezTo>
                  <a:cubicBezTo>
                    <a:pt x="5641" y="1417"/>
                    <a:pt x="5641" y="1417"/>
                    <a:pt x="5641" y="1417"/>
                  </a:cubicBezTo>
                  <a:cubicBezTo>
                    <a:pt x="5639" y="1435"/>
                    <a:pt x="5639" y="1435"/>
                    <a:pt x="5639" y="1435"/>
                  </a:cubicBezTo>
                  <a:cubicBezTo>
                    <a:pt x="5621" y="1445"/>
                    <a:pt x="5621" y="1445"/>
                    <a:pt x="5621" y="1445"/>
                  </a:cubicBezTo>
                  <a:cubicBezTo>
                    <a:pt x="5613" y="1438"/>
                    <a:pt x="5613" y="1438"/>
                    <a:pt x="5613" y="1438"/>
                  </a:cubicBezTo>
                  <a:cubicBezTo>
                    <a:pt x="5609" y="1443"/>
                    <a:pt x="5609" y="1443"/>
                    <a:pt x="5609" y="1443"/>
                  </a:cubicBezTo>
                  <a:cubicBezTo>
                    <a:pt x="5607" y="1454"/>
                    <a:pt x="5607" y="1454"/>
                    <a:pt x="5607" y="1454"/>
                  </a:cubicBezTo>
                  <a:cubicBezTo>
                    <a:pt x="5590" y="1461"/>
                    <a:pt x="5590" y="1461"/>
                    <a:pt x="5590" y="1461"/>
                  </a:cubicBezTo>
                  <a:cubicBezTo>
                    <a:pt x="5580" y="1458"/>
                    <a:pt x="5580" y="1458"/>
                    <a:pt x="5580" y="1458"/>
                  </a:cubicBezTo>
                  <a:cubicBezTo>
                    <a:pt x="5587" y="1449"/>
                    <a:pt x="5587" y="1449"/>
                    <a:pt x="5587" y="1449"/>
                  </a:cubicBezTo>
                  <a:cubicBezTo>
                    <a:pt x="5580" y="1449"/>
                    <a:pt x="5580" y="1449"/>
                    <a:pt x="5580" y="1449"/>
                  </a:cubicBezTo>
                  <a:cubicBezTo>
                    <a:pt x="5569" y="1458"/>
                    <a:pt x="5569" y="1458"/>
                    <a:pt x="5569" y="1458"/>
                  </a:cubicBezTo>
                  <a:cubicBezTo>
                    <a:pt x="5558" y="1480"/>
                    <a:pt x="5558" y="1480"/>
                    <a:pt x="5558" y="1480"/>
                  </a:cubicBezTo>
                  <a:cubicBezTo>
                    <a:pt x="5551" y="1486"/>
                    <a:pt x="5551" y="1486"/>
                    <a:pt x="5551" y="1486"/>
                  </a:cubicBezTo>
                  <a:cubicBezTo>
                    <a:pt x="5512" y="1466"/>
                    <a:pt x="5512" y="1466"/>
                    <a:pt x="5512" y="1466"/>
                  </a:cubicBezTo>
                  <a:cubicBezTo>
                    <a:pt x="5491" y="1464"/>
                    <a:pt x="5491" y="1464"/>
                    <a:pt x="5491" y="1464"/>
                  </a:cubicBezTo>
                  <a:cubicBezTo>
                    <a:pt x="5488" y="1471"/>
                    <a:pt x="5488" y="1471"/>
                    <a:pt x="5488" y="1471"/>
                  </a:cubicBezTo>
                  <a:cubicBezTo>
                    <a:pt x="5468" y="1467"/>
                    <a:pt x="5468" y="1467"/>
                    <a:pt x="5468" y="1467"/>
                  </a:cubicBezTo>
                  <a:cubicBezTo>
                    <a:pt x="5433" y="1426"/>
                    <a:pt x="5433" y="1426"/>
                    <a:pt x="5433" y="1426"/>
                  </a:cubicBezTo>
                  <a:cubicBezTo>
                    <a:pt x="5425" y="1391"/>
                    <a:pt x="5425" y="1391"/>
                    <a:pt x="5425" y="1391"/>
                  </a:cubicBezTo>
                  <a:cubicBezTo>
                    <a:pt x="5435" y="1383"/>
                    <a:pt x="5435" y="1383"/>
                    <a:pt x="5435" y="1383"/>
                  </a:cubicBezTo>
                  <a:cubicBezTo>
                    <a:pt x="5438" y="1371"/>
                    <a:pt x="5438" y="1371"/>
                    <a:pt x="5438" y="1371"/>
                  </a:cubicBezTo>
                  <a:cubicBezTo>
                    <a:pt x="5433" y="1360"/>
                    <a:pt x="5433" y="1360"/>
                    <a:pt x="5433" y="1360"/>
                  </a:cubicBezTo>
                  <a:cubicBezTo>
                    <a:pt x="5435" y="1350"/>
                    <a:pt x="5435" y="1350"/>
                    <a:pt x="5435" y="1350"/>
                  </a:cubicBezTo>
                  <a:cubicBezTo>
                    <a:pt x="5419" y="1368"/>
                    <a:pt x="5419" y="1368"/>
                    <a:pt x="5419" y="1368"/>
                  </a:cubicBezTo>
                  <a:cubicBezTo>
                    <a:pt x="5419" y="1379"/>
                    <a:pt x="5419" y="1379"/>
                    <a:pt x="5419" y="1379"/>
                  </a:cubicBezTo>
                  <a:cubicBezTo>
                    <a:pt x="5413" y="1402"/>
                    <a:pt x="5413" y="1402"/>
                    <a:pt x="5413" y="1402"/>
                  </a:cubicBezTo>
                  <a:cubicBezTo>
                    <a:pt x="5405" y="1416"/>
                    <a:pt x="5405" y="1416"/>
                    <a:pt x="5405" y="1416"/>
                  </a:cubicBezTo>
                  <a:cubicBezTo>
                    <a:pt x="5418" y="1432"/>
                    <a:pt x="5418" y="1432"/>
                    <a:pt x="5418" y="1432"/>
                  </a:cubicBezTo>
                  <a:cubicBezTo>
                    <a:pt x="5416" y="1441"/>
                    <a:pt x="5416" y="1441"/>
                    <a:pt x="5416" y="1441"/>
                  </a:cubicBezTo>
                  <a:cubicBezTo>
                    <a:pt x="5407" y="1438"/>
                    <a:pt x="5407" y="1438"/>
                    <a:pt x="5407" y="1438"/>
                  </a:cubicBezTo>
                  <a:cubicBezTo>
                    <a:pt x="5386" y="1441"/>
                    <a:pt x="5386" y="1441"/>
                    <a:pt x="5386" y="1441"/>
                  </a:cubicBezTo>
                  <a:cubicBezTo>
                    <a:pt x="5381" y="1440"/>
                    <a:pt x="5381" y="1440"/>
                    <a:pt x="5381" y="1440"/>
                  </a:cubicBezTo>
                  <a:cubicBezTo>
                    <a:pt x="5367" y="1441"/>
                    <a:pt x="5367" y="1441"/>
                    <a:pt x="5367" y="1441"/>
                  </a:cubicBezTo>
                  <a:cubicBezTo>
                    <a:pt x="5381" y="1454"/>
                    <a:pt x="5381" y="1454"/>
                    <a:pt x="5381" y="1454"/>
                  </a:cubicBezTo>
                  <a:cubicBezTo>
                    <a:pt x="5372" y="1480"/>
                    <a:pt x="5372" y="1480"/>
                    <a:pt x="5372" y="1480"/>
                  </a:cubicBezTo>
                  <a:cubicBezTo>
                    <a:pt x="5384" y="1480"/>
                    <a:pt x="5384" y="1480"/>
                    <a:pt x="5384" y="1480"/>
                  </a:cubicBezTo>
                  <a:cubicBezTo>
                    <a:pt x="5402" y="1457"/>
                    <a:pt x="5402" y="1457"/>
                    <a:pt x="5402" y="1457"/>
                  </a:cubicBezTo>
                  <a:cubicBezTo>
                    <a:pt x="5410" y="1458"/>
                    <a:pt x="5410" y="1458"/>
                    <a:pt x="5410" y="1458"/>
                  </a:cubicBezTo>
                  <a:cubicBezTo>
                    <a:pt x="5418" y="1451"/>
                    <a:pt x="5418" y="1451"/>
                    <a:pt x="5418" y="1451"/>
                  </a:cubicBezTo>
                  <a:cubicBezTo>
                    <a:pt x="5428" y="1448"/>
                    <a:pt x="5428" y="1448"/>
                    <a:pt x="5428" y="1448"/>
                  </a:cubicBezTo>
                  <a:cubicBezTo>
                    <a:pt x="5447" y="1460"/>
                    <a:pt x="5447" y="1460"/>
                    <a:pt x="5447" y="1460"/>
                  </a:cubicBezTo>
                  <a:cubicBezTo>
                    <a:pt x="5459" y="1478"/>
                    <a:pt x="5459" y="1478"/>
                    <a:pt x="5459" y="1478"/>
                  </a:cubicBezTo>
                  <a:cubicBezTo>
                    <a:pt x="5451" y="1495"/>
                    <a:pt x="5451" y="1495"/>
                    <a:pt x="5451" y="1495"/>
                  </a:cubicBezTo>
                  <a:cubicBezTo>
                    <a:pt x="5470" y="1481"/>
                    <a:pt x="5470" y="1481"/>
                    <a:pt x="5470" y="1481"/>
                  </a:cubicBezTo>
                  <a:cubicBezTo>
                    <a:pt x="5500" y="1474"/>
                    <a:pt x="5500" y="1474"/>
                    <a:pt x="5500" y="1474"/>
                  </a:cubicBezTo>
                  <a:cubicBezTo>
                    <a:pt x="5520" y="1483"/>
                    <a:pt x="5520" y="1483"/>
                    <a:pt x="5520" y="1483"/>
                  </a:cubicBezTo>
                  <a:cubicBezTo>
                    <a:pt x="5523" y="1500"/>
                    <a:pt x="5523" y="1500"/>
                    <a:pt x="5523" y="1500"/>
                  </a:cubicBezTo>
                  <a:cubicBezTo>
                    <a:pt x="5516" y="1509"/>
                    <a:pt x="5516" y="1509"/>
                    <a:pt x="5516" y="1509"/>
                  </a:cubicBezTo>
                  <a:cubicBezTo>
                    <a:pt x="5505" y="1535"/>
                    <a:pt x="5505" y="1535"/>
                    <a:pt x="5505" y="1535"/>
                  </a:cubicBezTo>
                  <a:cubicBezTo>
                    <a:pt x="5496" y="1538"/>
                    <a:pt x="5496" y="1538"/>
                    <a:pt x="5496" y="1538"/>
                  </a:cubicBezTo>
                  <a:cubicBezTo>
                    <a:pt x="5491" y="1549"/>
                    <a:pt x="5491" y="1549"/>
                    <a:pt x="5491" y="1549"/>
                  </a:cubicBezTo>
                  <a:cubicBezTo>
                    <a:pt x="5496" y="1553"/>
                    <a:pt x="5496" y="1553"/>
                    <a:pt x="5496" y="1553"/>
                  </a:cubicBezTo>
                  <a:cubicBezTo>
                    <a:pt x="5511" y="1552"/>
                    <a:pt x="5511" y="1552"/>
                    <a:pt x="5511" y="1552"/>
                  </a:cubicBezTo>
                  <a:cubicBezTo>
                    <a:pt x="5509" y="1562"/>
                    <a:pt x="5509" y="1562"/>
                    <a:pt x="5509" y="1562"/>
                  </a:cubicBezTo>
                  <a:cubicBezTo>
                    <a:pt x="5496" y="1578"/>
                    <a:pt x="5496" y="1578"/>
                    <a:pt x="5496" y="1578"/>
                  </a:cubicBezTo>
                  <a:cubicBezTo>
                    <a:pt x="5511" y="1576"/>
                    <a:pt x="5511" y="1576"/>
                    <a:pt x="5511" y="1576"/>
                  </a:cubicBezTo>
                  <a:cubicBezTo>
                    <a:pt x="5519" y="1565"/>
                    <a:pt x="5519" y="1565"/>
                    <a:pt x="5519" y="1565"/>
                  </a:cubicBezTo>
                  <a:cubicBezTo>
                    <a:pt x="5537" y="1555"/>
                    <a:pt x="5537" y="1555"/>
                    <a:pt x="5537" y="1555"/>
                  </a:cubicBezTo>
                  <a:cubicBezTo>
                    <a:pt x="5549" y="1553"/>
                    <a:pt x="5549" y="1553"/>
                    <a:pt x="5549" y="1553"/>
                  </a:cubicBezTo>
                  <a:cubicBezTo>
                    <a:pt x="5555" y="1550"/>
                    <a:pt x="5555" y="1550"/>
                    <a:pt x="5555" y="1550"/>
                  </a:cubicBezTo>
                  <a:cubicBezTo>
                    <a:pt x="5564" y="1555"/>
                    <a:pt x="5564" y="1555"/>
                    <a:pt x="5564" y="1555"/>
                  </a:cubicBezTo>
                  <a:cubicBezTo>
                    <a:pt x="5560" y="1570"/>
                    <a:pt x="5560" y="1570"/>
                    <a:pt x="5560" y="1570"/>
                  </a:cubicBezTo>
                  <a:cubicBezTo>
                    <a:pt x="5566" y="1581"/>
                    <a:pt x="5566" y="1581"/>
                    <a:pt x="5566" y="1581"/>
                  </a:cubicBezTo>
                  <a:cubicBezTo>
                    <a:pt x="5560" y="1608"/>
                    <a:pt x="5560" y="1608"/>
                    <a:pt x="5560" y="1608"/>
                  </a:cubicBezTo>
                  <a:cubicBezTo>
                    <a:pt x="5541" y="1640"/>
                    <a:pt x="5541" y="1640"/>
                    <a:pt x="5541" y="1640"/>
                  </a:cubicBezTo>
                  <a:cubicBezTo>
                    <a:pt x="5526" y="1640"/>
                    <a:pt x="5526" y="1640"/>
                    <a:pt x="5526" y="1640"/>
                  </a:cubicBezTo>
                  <a:cubicBezTo>
                    <a:pt x="5509" y="1651"/>
                    <a:pt x="5509" y="1651"/>
                    <a:pt x="5509" y="1651"/>
                  </a:cubicBezTo>
                  <a:cubicBezTo>
                    <a:pt x="5500" y="1668"/>
                    <a:pt x="5500" y="1668"/>
                    <a:pt x="5500" y="1668"/>
                  </a:cubicBezTo>
                  <a:cubicBezTo>
                    <a:pt x="5485" y="1680"/>
                    <a:pt x="5485" y="1680"/>
                    <a:pt x="5485" y="1680"/>
                  </a:cubicBezTo>
                  <a:cubicBezTo>
                    <a:pt x="5480" y="1674"/>
                    <a:pt x="5480" y="1674"/>
                    <a:pt x="5480" y="1674"/>
                  </a:cubicBezTo>
                  <a:cubicBezTo>
                    <a:pt x="5485" y="1656"/>
                    <a:pt x="5485" y="1656"/>
                    <a:pt x="5485" y="1656"/>
                  </a:cubicBezTo>
                  <a:cubicBezTo>
                    <a:pt x="5488" y="1637"/>
                    <a:pt x="5488" y="1637"/>
                    <a:pt x="5488" y="1637"/>
                  </a:cubicBezTo>
                  <a:cubicBezTo>
                    <a:pt x="5483" y="1633"/>
                    <a:pt x="5483" y="1633"/>
                    <a:pt x="5483" y="1633"/>
                  </a:cubicBezTo>
                  <a:cubicBezTo>
                    <a:pt x="5473" y="1640"/>
                    <a:pt x="5473" y="1640"/>
                    <a:pt x="5473" y="1640"/>
                  </a:cubicBezTo>
                  <a:cubicBezTo>
                    <a:pt x="5460" y="1662"/>
                    <a:pt x="5460" y="1662"/>
                    <a:pt x="5460" y="1662"/>
                  </a:cubicBezTo>
                  <a:cubicBezTo>
                    <a:pt x="5447" y="1666"/>
                    <a:pt x="5447" y="1666"/>
                    <a:pt x="5447" y="1666"/>
                  </a:cubicBezTo>
                  <a:cubicBezTo>
                    <a:pt x="5425" y="1686"/>
                    <a:pt x="5425" y="1686"/>
                    <a:pt x="5425" y="1686"/>
                  </a:cubicBezTo>
                  <a:cubicBezTo>
                    <a:pt x="5418" y="1681"/>
                    <a:pt x="5418" y="1681"/>
                    <a:pt x="5418" y="1681"/>
                  </a:cubicBezTo>
                  <a:cubicBezTo>
                    <a:pt x="5402" y="1681"/>
                    <a:pt x="5402" y="1681"/>
                    <a:pt x="5402" y="1681"/>
                  </a:cubicBezTo>
                  <a:cubicBezTo>
                    <a:pt x="5378" y="1701"/>
                    <a:pt x="5378" y="1701"/>
                    <a:pt x="5378" y="1701"/>
                  </a:cubicBezTo>
                  <a:cubicBezTo>
                    <a:pt x="5370" y="1697"/>
                    <a:pt x="5370" y="1697"/>
                    <a:pt x="5370" y="1697"/>
                  </a:cubicBezTo>
                  <a:cubicBezTo>
                    <a:pt x="5355" y="1703"/>
                    <a:pt x="5355" y="1703"/>
                    <a:pt x="5355" y="1703"/>
                  </a:cubicBezTo>
                  <a:cubicBezTo>
                    <a:pt x="5340" y="1703"/>
                    <a:pt x="5340" y="1703"/>
                    <a:pt x="5340" y="1703"/>
                  </a:cubicBezTo>
                  <a:cubicBezTo>
                    <a:pt x="5335" y="1691"/>
                    <a:pt x="5335" y="1691"/>
                    <a:pt x="5335" y="1691"/>
                  </a:cubicBezTo>
                  <a:cubicBezTo>
                    <a:pt x="5327" y="1686"/>
                    <a:pt x="5327" y="1686"/>
                    <a:pt x="5327" y="1686"/>
                  </a:cubicBezTo>
                  <a:cubicBezTo>
                    <a:pt x="5341" y="1675"/>
                    <a:pt x="5341" y="1675"/>
                    <a:pt x="5341" y="1675"/>
                  </a:cubicBezTo>
                  <a:cubicBezTo>
                    <a:pt x="5352" y="1660"/>
                    <a:pt x="5352" y="1660"/>
                    <a:pt x="5352" y="1660"/>
                  </a:cubicBezTo>
                  <a:cubicBezTo>
                    <a:pt x="5353" y="1648"/>
                    <a:pt x="5353" y="1648"/>
                    <a:pt x="5353" y="1648"/>
                  </a:cubicBezTo>
                  <a:cubicBezTo>
                    <a:pt x="5337" y="1623"/>
                    <a:pt x="5337" y="1623"/>
                    <a:pt x="5337" y="1623"/>
                  </a:cubicBezTo>
                  <a:cubicBezTo>
                    <a:pt x="5324" y="1634"/>
                    <a:pt x="5324" y="1634"/>
                    <a:pt x="5324" y="1634"/>
                  </a:cubicBezTo>
                  <a:cubicBezTo>
                    <a:pt x="5303" y="1625"/>
                    <a:pt x="5303" y="1625"/>
                    <a:pt x="5303" y="1625"/>
                  </a:cubicBezTo>
                  <a:cubicBezTo>
                    <a:pt x="5300" y="1616"/>
                    <a:pt x="5300" y="1616"/>
                    <a:pt x="5300" y="1616"/>
                  </a:cubicBezTo>
                  <a:cubicBezTo>
                    <a:pt x="5308" y="1596"/>
                    <a:pt x="5308" y="1596"/>
                    <a:pt x="5308" y="1596"/>
                  </a:cubicBezTo>
                  <a:cubicBezTo>
                    <a:pt x="5320" y="1593"/>
                    <a:pt x="5320" y="1593"/>
                    <a:pt x="5320" y="1593"/>
                  </a:cubicBezTo>
                  <a:cubicBezTo>
                    <a:pt x="5311" y="1588"/>
                    <a:pt x="5311" y="1588"/>
                    <a:pt x="5311" y="1588"/>
                  </a:cubicBezTo>
                  <a:cubicBezTo>
                    <a:pt x="5298" y="1585"/>
                    <a:pt x="5298" y="1585"/>
                    <a:pt x="5298" y="1585"/>
                  </a:cubicBezTo>
                  <a:cubicBezTo>
                    <a:pt x="5289" y="1562"/>
                    <a:pt x="5289" y="1562"/>
                    <a:pt x="5289" y="1562"/>
                  </a:cubicBezTo>
                  <a:cubicBezTo>
                    <a:pt x="5295" y="1550"/>
                    <a:pt x="5295" y="1550"/>
                    <a:pt x="5295" y="1550"/>
                  </a:cubicBezTo>
                  <a:cubicBezTo>
                    <a:pt x="5295" y="1535"/>
                    <a:pt x="5295" y="1535"/>
                    <a:pt x="5295" y="1535"/>
                  </a:cubicBezTo>
                  <a:cubicBezTo>
                    <a:pt x="5288" y="1523"/>
                    <a:pt x="5288" y="1523"/>
                    <a:pt x="5288" y="1523"/>
                  </a:cubicBezTo>
                  <a:cubicBezTo>
                    <a:pt x="5288" y="1539"/>
                    <a:pt x="5288" y="1539"/>
                    <a:pt x="5288" y="1539"/>
                  </a:cubicBezTo>
                  <a:cubicBezTo>
                    <a:pt x="5277" y="1565"/>
                    <a:pt x="5277" y="1565"/>
                    <a:pt x="5277" y="1565"/>
                  </a:cubicBezTo>
                  <a:cubicBezTo>
                    <a:pt x="5291" y="1590"/>
                    <a:pt x="5291" y="1590"/>
                    <a:pt x="5291" y="1590"/>
                  </a:cubicBezTo>
                  <a:cubicBezTo>
                    <a:pt x="5292" y="1600"/>
                    <a:pt x="5292" y="1600"/>
                    <a:pt x="5292" y="1600"/>
                  </a:cubicBezTo>
                  <a:cubicBezTo>
                    <a:pt x="5283" y="1610"/>
                    <a:pt x="5283" y="1610"/>
                    <a:pt x="5283" y="1610"/>
                  </a:cubicBezTo>
                  <a:cubicBezTo>
                    <a:pt x="5283" y="1626"/>
                    <a:pt x="5283" y="1626"/>
                    <a:pt x="5283" y="1626"/>
                  </a:cubicBezTo>
                  <a:cubicBezTo>
                    <a:pt x="5272" y="1634"/>
                    <a:pt x="5272" y="1634"/>
                    <a:pt x="5272" y="1634"/>
                  </a:cubicBezTo>
                  <a:cubicBezTo>
                    <a:pt x="5260" y="1628"/>
                    <a:pt x="5260" y="1628"/>
                    <a:pt x="5260" y="1628"/>
                  </a:cubicBezTo>
                  <a:cubicBezTo>
                    <a:pt x="5246" y="1633"/>
                    <a:pt x="5246" y="1633"/>
                    <a:pt x="5246" y="1633"/>
                  </a:cubicBezTo>
                  <a:cubicBezTo>
                    <a:pt x="5234" y="1620"/>
                    <a:pt x="5234" y="1620"/>
                    <a:pt x="5234" y="1620"/>
                  </a:cubicBezTo>
                  <a:cubicBezTo>
                    <a:pt x="5233" y="1610"/>
                    <a:pt x="5233" y="1610"/>
                    <a:pt x="5233" y="1610"/>
                  </a:cubicBezTo>
                  <a:cubicBezTo>
                    <a:pt x="5243" y="1581"/>
                    <a:pt x="5243" y="1581"/>
                    <a:pt x="5243" y="1581"/>
                  </a:cubicBezTo>
                  <a:cubicBezTo>
                    <a:pt x="5239" y="1567"/>
                    <a:pt x="5239" y="1567"/>
                    <a:pt x="5239" y="1567"/>
                  </a:cubicBezTo>
                  <a:cubicBezTo>
                    <a:pt x="5242" y="1552"/>
                    <a:pt x="5242" y="1552"/>
                    <a:pt x="5242" y="1552"/>
                  </a:cubicBezTo>
                  <a:cubicBezTo>
                    <a:pt x="5257" y="1536"/>
                    <a:pt x="5257" y="1536"/>
                    <a:pt x="5257" y="1536"/>
                  </a:cubicBezTo>
                  <a:cubicBezTo>
                    <a:pt x="5240" y="1539"/>
                    <a:pt x="5240" y="1539"/>
                    <a:pt x="5240" y="1539"/>
                  </a:cubicBezTo>
                  <a:cubicBezTo>
                    <a:pt x="5228" y="1552"/>
                    <a:pt x="5228" y="1552"/>
                    <a:pt x="5228" y="1552"/>
                  </a:cubicBezTo>
                  <a:cubicBezTo>
                    <a:pt x="5225" y="1571"/>
                    <a:pt x="5225" y="1571"/>
                    <a:pt x="5225" y="1571"/>
                  </a:cubicBezTo>
                  <a:cubicBezTo>
                    <a:pt x="5231" y="1587"/>
                    <a:pt x="5231" y="1587"/>
                    <a:pt x="5231" y="1587"/>
                  </a:cubicBezTo>
                  <a:cubicBezTo>
                    <a:pt x="5217" y="1611"/>
                    <a:pt x="5217" y="1611"/>
                    <a:pt x="5217" y="1611"/>
                  </a:cubicBezTo>
                  <a:cubicBezTo>
                    <a:pt x="5204" y="1616"/>
                    <a:pt x="5204" y="1616"/>
                    <a:pt x="5204" y="1616"/>
                  </a:cubicBezTo>
                  <a:cubicBezTo>
                    <a:pt x="5190" y="1607"/>
                    <a:pt x="5190" y="1607"/>
                    <a:pt x="5190" y="1607"/>
                  </a:cubicBezTo>
                  <a:cubicBezTo>
                    <a:pt x="5190" y="1593"/>
                    <a:pt x="5190" y="1593"/>
                    <a:pt x="5190" y="1593"/>
                  </a:cubicBezTo>
                  <a:cubicBezTo>
                    <a:pt x="5184" y="1587"/>
                    <a:pt x="5184" y="1587"/>
                    <a:pt x="5184" y="1587"/>
                  </a:cubicBezTo>
                  <a:cubicBezTo>
                    <a:pt x="5185" y="1576"/>
                    <a:pt x="5185" y="1576"/>
                    <a:pt x="5185" y="1576"/>
                  </a:cubicBezTo>
                  <a:cubicBezTo>
                    <a:pt x="5193" y="1564"/>
                    <a:pt x="5193" y="1564"/>
                    <a:pt x="5193" y="1564"/>
                  </a:cubicBezTo>
                  <a:cubicBezTo>
                    <a:pt x="5196" y="1555"/>
                    <a:pt x="5196" y="1555"/>
                    <a:pt x="5196" y="1555"/>
                  </a:cubicBezTo>
                  <a:cubicBezTo>
                    <a:pt x="5191" y="1538"/>
                    <a:pt x="5191" y="1538"/>
                    <a:pt x="5191" y="1538"/>
                  </a:cubicBezTo>
                  <a:cubicBezTo>
                    <a:pt x="5185" y="1536"/>
                    <a:pt x="5185" y="1536"/>
                    <a:pt x="5185" y="1536"/>
                  </a:cubicBezTo>
                  <a:cubicBezTo>
                    <a:pt x="5182" y="1544"/>
                    <a:pt x="5182" y="1544"/>
                    <a:pt x="5182" y="1544"/>
                  </a:cubicBezTo>
                  <a:cubicBezTo>
                    <a:pt x="5179" y="1561"/>
                    <a:pt x="5179" y="1561"/>
                    <a:pt x="5179" y="1561"/>
                  </a:cubicBezTo>
                  <a:cubicBezTo>
                    <a:pt x="5170" y="1570"/>
                    <a:pt x="5170" y="1570"/>
                    <a:pt x="5170" y="1570"/>
                  </a:cubicBezTo>
                  <a:cubicBezTo>
                    <a:pt x="5170" y="1581"/>
                    <a:pt x="5170" y="1581"/>
                    <a:pt x="5170" y="1581"/>
                  </a:cubicBezTo>
                  <a:cubicBezTo>
                    <a:pt x="5165" y="1588"/>
                    <a:pt x="5165" y="1588"/>
                    <a:pt x="5165" y="1588"/>
                  </a:cubicBezTo>
                  <a:cubicBezTo>
                    <a:pt x="5152" y="1588"/>
                    <a:pt x="5152" y="1588"/>
                    <a:pt x="5152" y="1588"/>
                  </a:cubicBezTo>
                  <a:cubicBezTo>
                    <a:pt x="5149" y="1593"/>
                    <a:pt x="5149" y="1593"/>
                    <a:pt x="5149" y="1593"/>
                  </a:cubicBezTo>
                  <a:cubicBezTo>
                    <a:pt x="5138" y="1594"/>
                    <a:pt x="5138" y="1594"/>
                    <a:pt x="5138" y="1594"/>
                  </a:cubicBezTo>
                  <a:close/>
                  <a:moveTo>
                    <a:pt x="5577" y="4005"/>
                  </a:moveTo>
                  <a:lnTo>
                    <a:pt x="5577" y="4005"/>
                  </a:lnTo>
                  <a:cubicBezTo>
                    <a:pt x="5574" y="4031"/>
                    <a:pt x="5574" y="4031"/>
                    <a:pt x="5574" y="4031"/>
                  </a:cubicBezTo>
                  <a:cubicBezTo>
                    <a:pt x="5569" y="4049"/>
                    <a:pt x="5569" y="4049"/>
                    <a:pt x="5569" y="4049"/>
                  </a:cubicBezTo>
                  <a:cubicBezTo>
                    <a:pt x="5577" y="4062"/>
                    <a:pt x="5577" y="4062"/>
                    <a:pt x="5577" y="4062"/>
                  </a:cubicBezTo>
                  <a:cubicBezTo>
                    <a:pt x="5581" y="4055"/>
                    <a:pt x="5581" y="4055"/>
                    <a:pt x="5581" y="4055"/>
                  </a:cubicBezTo>
                  <a:cubicBezTo>
                    <a:pt x="5580" y="4045"/>
                    <a:pt x="5580" y="4045"/>
                    <a:pt x="5580" y="4045"/>
                  </a:cubicBezTo>
                  <a:cubicBezTo>
                    <a:pt x="5584" y="4026"/>
                    <a:pt x="5584" y="4026"/>
                    <a:pt x="5584" y="4026"/>
                  </a:cubicBezTo>
                  <a:cubicBezTo>
                    <a:pt x="5583" y="4010"/>
                    <a:pt x="5583" y="4010"/>
                    <a:pt x="5583" y="4010"/>
                  </a:cubicBezTo>
                  <a:cubicBezTo>
                    <a:pt x="5577" y="4005"/>
                    <a:pt x="5577" y="4005"/>
                    <a:pt x="5577" y="4005"/>
                  </a:cubicBezTo>
                  <a:close/>
                  <a:moveTo>
                    <a:pt x="5563" y="3918"/>
                  </a:moveTo>
                  <a:lnTo>
                    <a:pt x="5563" y="3918"/>
                  </a:lnTo>
                  <a:cubicBezTo>
                    <a:pt x="5557" y="3910"/>
                    <a:pt x="5557" y="3910"/>
                    <a:pt x="5557" y="3910"/>
                  </a:cubicBezTo>
                  <a:cubicBezTo>
                    <a:pt x="5564" y="3904"/>
                    <a:pt x="5564" y="3904"/>
                    <a:pt x="5564" y="3904"/>
                  </a:cubicBezTo>
                  <a:cubicBezTo>
                    <a:pt x="5567" y="3909"/>
                    <a:pt x="5567" y="3909"/>
                    <a:pt x="5567" y="3909"/>
                  </a:cubicBezTo>
                  <a:cubicBezTo>
                    <a:pt x="5567" y="3919"/>
                    <a:pt x="5567" y="3919"/>
                    <a:pt x="5567" y="3919"/>
                  </a:cubicBezTo>
                  <a:cubicBezTo>
                    <a:pt x="5563" y="3918"/>
                    <a:pt x="5563" y="3918"/>
                    <a:pt x="5563" y="3918"/>
                  </a:cubicBezTo>
                  <a:close/>
                  <a:moveTo>
                    <a:pt x="5537" y="3866"/>
                  </a:moveTo>
                  <a:lnTo>
                    <a:pt x="5537" y="3866"/>
                  </a:lnTo>
                  <a:cubicBezTo>
                    <a:pt x="5549" y="3849"/>
                    <a:pt x="5549" y="3849"/>
                    <a:pt x="5549" y="3849"/>
                  </a:cubicBezTo>
                  <a:cubicBezTo>
                    <a:pt x="5561" y="3843"/>
                    <a:pt x="5561" y="3843"/>
                    <a:pt x="5561" y="3843"/>
                  </a:cubicBezTo>
                  <a:cubicBezTo>
                    <a:pt x="5563" y="3852"/>
                    <a:pt x="5563" y="3852"/>
                    <a:pt x="5563" y="3852"/>
                  </a:cubicBezTo>
                  <a:cubicBezTo>
                    <a:pt x="5551" y="3861"/>
                    <a:pt x="5551" y="3861"/>
                    <a:pt x="5551" y="3861"/>
                  </a:cubicBezTo>
                  <a:cubicBezTo>
                    <a:pt x="5545" y="3869"/>
                    <a:pt x="5545" y="3869"/>
                    <a:pt x="5545" y="3869"/>
                  </a:cubicBezTo>
                  <a:cubicBezTo>
                    <a:pt x="5537" y="3866"/>
                    <a:pt x="5537" y="3866"/>
                    <a:pt x="5537" y="3866"/>
                  </a:cubicBezTo>
                  <a:close/>
                  <a:moveTo>
                    <a:pt x="5408" y="2655"/>
                  </a:moveTo>
                  <a:lnTo>
                    <a:pt x="5408" y="2655"/>
                  </a:lnTo>
                  <a:cubicBezTo>
                    <a:pt x="5408" y="2643"/>
                    <a:pt x="5408" y="2643"/>
                    <a:pt x="5408" y="2643"/>
                  </a:cubicBezTo>
                  <a:cubicBezTo>
                    <a:pt x="5415" y="2637"/>
                    <a:pt x="5415" y="2637"/>
                    <a:pt x="5415" y="2637"/>
                  </a:cubicBezTo>
                  <a:cubicBezTo>
                    <a:pt x="5415" y="2652"/>
                    <a:pt x="5415" y="2652"/>
                    <a:pt x="5415" y="2652"/>
                  </a:cubicBezTo>
                  <a:cubicBezTo>
                    <a:pt x="5408" y="2655"/>
                    <a:pt x="5408" y="2655"/>
                    <a:pt x="5408" y="2655"/>
                  </a:cubicBezTo>
                  <a:close/>
                  <a:moveTo>
                    <a:pt x="5431" y="2669"/>
                  </a:moveTo>
                  <a:lnTo>
                    <a:pt x="5431" y="2669"/>
                  </a:lnTo>
                  <a:cubicBezTo>
                    <a:pt x="5428" y="2660"/>
                    <a:pt x="5428" y="2660"/>
                    <a:pt x="5428" y="2660"/>
                  </a:cubicBezTo>
                  <a:cubicBezTo>
                    <a:pt x="5428" y="2649"/>
                    <a:pt x="5428" y="2649"/>
                    <a:pt x="5428" y="2649"/>
                  </a:cubicBezTo>
                  <a:cubicBezTo>
                    <a:pt x="5436" y="2643"/>
                    <a:pt x="5436" y="2643"/>
                    <a:pt x="5436" y="2643"/>
                  </a:cubicBezTo>
                  <a:cubicBezTo>
                    <a:pt x="5442" y="2654"/>
                    <a:pt x="5442" y="2654"/>
                    <a:pt x="5442" y="2654"/>
                  </a:cubicBezTo>
                  <a:cubicBezTo>
                    <a:pt x="5439" y="2666"/>
                    <a:pt x="5439" y="2666"/>
                    <a:pt x="5439" y="2666"/>
                  </a:cubicBezTo>
                  <a:cubicBezTo>
                    <a:pt x="5431" y="2669"/>
                    <a:pt x="5431" y="2669"/>
                    <a:pt x="5431" y="2669"/>
                  </a:cubicBezTo>
                  <a:close/>
                  <a:moveTo>
                    <a:pt x="5404" y="2710"/>
                  </a:moveTo>
                  <a:lnTo>
                    <a:pt x="5404" y="2710"/>
                  </a:lnTo>
                  <a:cubicBezTo>
                    <a:pt x="5398" y="2698"/>
                    <a:pt x="5398" y="2698"/>
                    <a:pt x="5398" y="2698"/>
                  </a:cubicBezTo>
                  <a:cubicBezTo>
                    <a:pt x="5402" y="2690"/>
                    <a:pt x="5402" y="2690"/>
                    <a:pt x="5402" y="2690"/>
                  </a:cubicBezTo>
                  <a:cubicBezTo>
                    <a:pt x="5401" y="2675"/>
                    <a:pt x="5401" y="2675"/>
                    <a:pt x="5401" y="2675"/>
                  </a:cubicBezTo>
                  <a:cubicBezTo>
                    <a:pt x="5408" y="2669"/>
                    <a:pt x="5408" y="2669"/>
                    <a:pt x="5408" y="2669"/>
                  </a:cubicBezTo>
                  <a:cubicBezTo>
                    <a:pt x="5413" y="2680"/>
                    <a:pt x="5413" y="2680"/>
                    <a:pt x="5413" y="2680"/>
                  </a:cubicBezTo>
                  <a:cubicBezTo>
                    <a:pt x="5419" y="2678"/>
                    <a:pt x="5419" y="2678"/>
                    <a:pt x="5419" y="2678"/>
                  </a:cubicBezTo>
                  <a:cubicBezTo>
                    <a:pt x="5427" y="2684"/>
                    <a:pt x="5427" y="2684"/>
                    <a:pt x="5427" y="2684"/>
                  </a:cubicBezTo>
                  <a:cubicBezTo>
                    <a:pt x="5416" y="2692"/>
                    <a:pt x="5416" y="2692"/>
                    <a:pt x="5416" y="2692"/>
                  </a:cubicBezTo>
                  <a:cubicBezTo>
                    <a:pt x="5410" y="2707"/>
                    <a:pt x="5410" y="2707"/>
                    <a:pt x="5410" y="2707"/>
                  </a:cubicBezTo>
                  <a:cubicBezTo>
                    <a:pt x="5404" y="2710"/>
                    <a:pt x="5404" y="2710"/>
                    <a:pt x="5404" y="2710"/>
                  </a:cubicBezTo>
                  <a:close/>
                  <a:moveTo>
                    <a:pt x="5650" y="3071"/>
                  </a:moveTo>
                  <a:lnTo>
                    <a:pt x="5650" y="3071"/>
                  </a:lnTo>
                  <a:cubicBezTo>
                    <a:pt x="5658" y="3062"/>
                    <a:pt x="5658" y="3062"/>
                    <a:pt x="5658" y="3062"/>
                  </a:cubicBezTo>
                  <a:cubicBezTo>
                    <a:pt x="5670" y="3066"/>
                    <a:pt x="5670" y="3066"/>
                    <a:pt x="5670" y="3066"/>
                  </a:cubicBezTo>
                  <a:cubicBezTo>
                    <a:pt x="5662" y="3076"/>
                    <a:pt x="5662" y="3076"/>
                    <a:pt x="5662" y="3076"/>
                  </a:cubicBezTo>
                  <a:cubicBezTo>
                    <a:pt x="5653" y="3076"/>
                    <a:pt x="5653" y="3076"/>
                    <a:pt x="5653" y="3076"/>
                  </a:cubicBezTo>
                  <a:cubicBezTo>
                    <a:pt x="5650" y="3071"/>
                    <a:pt x="5650" y="3071"/>
                    <a:pt x="5650" y="3071"/>
                  </a:cubicBezTo>
                  <a:close/>
                  <a:moveTo>
                    <a:pt x="5619" y="3066"/>
                  </a:moveTo>
                  <a:lnTo>
                    <a:pt x="5619" y="3066"/>
                  </a:lnTo>
                  <a:cubicBezTo>
                    <a:pt x="5619" y="3056"/>
                    <a:pt x="5619" y="3056"/>
                    <a:pt x="5619" y="3056"/>
                  </a:cubicBezTo>
                  <a:cubicBezTo>
                    <a:pt x="5636" y="3054"/>
                    <a:pt x="5636" y="3054"/>
                    <a:pt x="5636" y="3054"/>
                  </a:cubicBezTo>
                  <a:cubicBezTo>
                    <a:pt x="5642" y="3048"/>
                    <a:pt x="5642" y="3048"/>
                    <a:pt x="5642" y="3048"/>
                  </a:cubicBezTo>
                  <a:cubicBezTo>
                    <a:pt x="5647" y="3056"/>
                    <a:pt x="5647" y="3056"/>
                    <a:pt x="5647" y="3056"/>
                  </a:cubicBezTo>
                  <a:cubicBezTo>
                    <a:pt x="5635" y="3071"/>
                    <a:pt x="5635" y="3071"/>
                    <a:pt x="5635" y="3071"/>
                  </a:cubicBezTo>
                  <a:cubicBezTo>
                    <a:pt x="5624" y="3073"/>
                    <a:pt x="5624" y="3073"/>
                    <a:pt x="5624" y="3073"/>
                  </a:cubicBezTo>
                  <a:cubicBezTo>
                    <a:pt x="5619" y="3066"/>
                    <a:pt x="5619" y="3066"/>
                    <a:pt x="5619" y="3066"/>
                  </a:cubicBezTo>
                  <a:close/>
                  <a:moveTo>
                    <a:pt x="5572" y="3235"/>
                  </a:moveTo>
                  <a:lnTo>
                    <a:pt x="5572" y="3235"/>
                  </a:lnTo>
                  <a:cubicBezTo>
                    <a:pt x="5581" y="3241"/>
                    <a:pt x="5581" y="3241"/>
                    <a:pt x="5581" y="3241"/>
                  </a:cubicBezTo>
                  <a:cubicBezTo>
                    <a:pt x="5590" y="3238"/>
                    <a:pt x="5590" y="3238"/>
                    <a:pt x="5590" y="3238"/>
                  </a:cubicBezTo>
                  <a:cubicBezTo>
                    <a:pt x="5583" y="3233"/>
                    <a:pt x="5583" y="3233"/>
                    <a:pt x="5583" y="3233"/>
                  </a:cubicBezTo>
                  <a:cubicBezTo>
                    <a:pt x="5572" y="3235"/>
                    <a:pt x="5572" y="3235"/>
                    <a:pt x="5572" y="3235"/>
                  </a:cubicBezTo>
                  <a:close/>
                  <a:moveTo>
                    <a:pt x="5638" y="3306"/>
                  </a:moveTo>
                  <a:lnTo>
                    <a:pt x="5638" y="3306"/>
                  </a:lnTo>
                  <a:cubicBezTo>
                    <a:pt x="5653" y="3317"/>
                    <a:pt x="5653" y="3317"/>
                    <a:pt x="5653" y="3317"/>
                  </a:cubicBezTo>
                  <a:cubicBezTo>
                    <a:pt x="5659" y="3313"/>
                    <a:pt x="5659" y="3313"/>
                    <a:pt x="5659" y="3313"/>
                  </a:cubicBezTo>
                  <a:cubicBezTo>
                    <a:pt x="5656" y="3302"/>
                    <a:pt x="5656" y="3302"/>
                    <a:pt x="5656" y="3302"/>
                  </a:cubicBezTo>
                  <a:cubicBezTo>
                    <a:pt x="5649" y="3302"/>
                    <a:pt x="5649" y="3302"/>
                    <a:pt x="5649" y="3302"/>
                  </a:cubicBezTo>
                  <a:lnTo>
                    <a:pt x="5638" y="3306"/>
                  </a:lnTo>
                  <a:close/>
                  <a:moveTo>
                    <a:pt x="5765" y="3432"/>
                  </a:moveTo>
                  <a:lnTo>
                    <a:pt x="5765" y="3432"/>
                  </a:lnTo>
                  <a:cubicBezTo>
                    <a:pt x="5760" y="3413"/>
                    <a:pt x="5760" y="3413"/>
                    <a:pt x="5760" y="3413"/>
                  </a:cubicBezTo>
                  <a:cubicBezTo>
                    <a:pt x="5771" y="3403"/>
                    <a:pt x="5771" y="3403"/>
                    <a:pt x="5771" y="3403"/>
                  </a:cubicBezTo>
                  <a:cubicBezTo>
                    <a:pt x="5780" y="3410"/>
                    <a:pt x="5780" y="3410"/>
                    <a:pt x="5780" y="3410"/>
                  </a:cubicBezTo>
                  <a:cubicBezTo>
                    <a:pt x="5781" y="3427"/>
                    <a:pt x="5781" y="3427"/>
                    <a:pt x="5781" y="3427"/>
                  </a:cubicBezTo>
                  <a:cubicBezTo>
                    <a:pt x="5772" y="3432"/>
                    <a:pt x="5772" y="3432"/>
                    <a:pt x="5772" y="3432"/>
                  </a:cubicBezTo>
                  <a:cubicBezTo>
                    <a:pt x="5765" y="3432"/>
                    <a:pt x="5765" y="3432"/>
                    <a:pt x="5765" y="3432"/>
                  </a:cubicBezTo>
                  <a:close/>
                  <a:moveTo>
                    <a:pt x="5827" y="3508"/>
                  </a:moveTo>
                  <a:lnTo>
                    <a:pt x="5827" y="3508"/>
                  </a:lnTo>
                  <a:cubicBezTo>
                    <a:pt x="5829" y="3493"/>
                    <a:pt x="5829" y="3493"/>
                    <a:pt x="5829" y="3493"/>
                  </a:cubicBezTo>
                  <a:cubicBezTo>
                    <a:pt x="5841" y="3487"/>
                    <a:pt x="5841" y="3487"/>
                    <a:pt x="5841" y="3487"/>
                  </a:cubicBezTo>
                  <a:cubicBezTo>
                    <a:pt x="5846" y="3482"/>
                    <a:pt x="5846" y="3482"/>
                    <a:pt x="5846" y="3482"/>
                  </a:cubicBezTo>
                  <a:cubicBezTo>
                    <a:pt x="5853" y="3487"/>
                    <a:pt x="5853" y="3487"/>
                    <a:pt x="5853" y="3487"/>
                  </a:cubicBezTo>
                  <a:cubicBezTo>
                    <a:pt x="5844" y="3502"/>
                    <a:pt x="5844" y="3502"/>
                    <a:pt x="5844" y="3502"/>
                  </a:cubicBezTo>
                  <a:cubicBezTo>
                    <a:pt x="5833" y="3505"/>
                    <a:pt x="5833" y="3505"/>
                    <a:pt x="5833" y="3505"/>
                  </a:cubicBezTo>
                  <a:cubicBezTo>
                    <a:pt x="5833" y="3505"/>
                    <a:pt x="5827" y="3510"/>
                    <a:pt x="5827" y="3508"/>
                  </a:cubicBezTo>
                  <a:close/>
                  <a:moveTo>
                    <a:pt x="5378" y="1775"/>
                  </a:moveTo>
                  <a:lnTo>
                    <a:pt x="5378" y="1775"/>
                  </a:lnTo>
                  <a:cubicBezTo>
                    <a:pt x="5376" y="1756"/>
                    <a:pt x="5376" y="1756"/>
                    <a:pt x="5376" y="1756"/>
                  </a:cubicBezTo>
                  <a:cubicBezTo>
                    <a:pt x="5386" y="1750"/>
                    <a:pt x="5386" y="1750"/>
                    <a:pt x="5386" y="1750"/>
                  </a:cubicBezTo>
                  <a:cubicBezTo>
                    <a:pt x="5395" y="1737"/>
                    <a:pt x="5395" y="1737"/>
                    <a:pt x="5395" y="1737"/>
                  </a:cubicBezTo>
                  <a:cubicBezTo>
                    <a:pt x="5431" y="1714"/>
                    <a:pt x="5431" y="1714"/>
                    <a:pt x="5431" y="1714"/>
                  </a:cubicBezTo>
                  <a:cubicBezTo>
                    <a:pt x="5445" y="1711"/>
                    <a:pt x="5445" y="1711"/>
                    <a:pt x="5445" y="1711"/>
                  </a:cubicBezTo>
                  <a:cubicBezTo>
                    <a:pt x="5436" y="1726"/>
                    <a:pt x="5436" y="1726"/>
                    <a:pt x="5436" y="1726"/>
                  </a:cubicBezTo>
                  <a:cubicBezTo>
                    <a:pt x="5413" y="1744"/>
                    <a:pt x="5413" y="1744"/>
                    <a:pt x="5413" y="1744"/>
                  </a:cubicBezTo>
                  <a:cubicBezTo>
                    <a:pt x="5408" y="1756"/>
                    <a:pt x="5408" y="1756"/>
                    <a:pt x="5408" y="1756"/>
                  </a:cubicBezTo>
                  <a:cubicBezTo>
                    <a:pt x="5415" y="1767"/>
                    <a:pt x="5415" y="1767"/>
                    <a:pt x="5415" y="1767"/>
                  </a:cubicBezTo>
                  <a:cubicBezTo>
                    <a:pt x="5413" y="1775"/>
                    <a:pt x="5413" y="1775"/>
                    <a:pt x="5413" y="1775"/>
                  </a:cubicBezTo>
                  <a:cubicBezTo>
                    <a:pt x="5404" y="1773"/>
                    <a:pt x="5404" y="1773"/>
                    <a:pt x="5404" y="1773"/>
                  </a:cubicBezTo>
                  <a:cubicBezTo>
                    <a:pt x="5398" y="1763"/>
                    <a:pt x="5398" y="1763"/>
                    <a:pt x="5398" y="1763"/>
                  </a:cubicBezTo>
                  <a:cubicBezTo>
                    <a:pt x="5390" y="1769"/>
                    <a:pt x="5390" y="1769"/>
                    <a:pt x="5390" y="1769"/>
                  </a:cubicBezTo>
                  <a:cubicBezTo>
                    <a:pt x="5386" y="1776"/>
                    <a:pt x="5386" y="1776"/>
                    <a:pt x="5386" y="1776"/>
                  </a:cubicBezTo>
                  <a:cubicBezTo>
                    <a:pt x="5378" y="1775"/>
                    <a:pt x="5378" y="1775"/>
                    <a:pt x="5378" y="1775"/>
                  </a:cubicBezTo>
                  <a:close/>
                  <a:moveTo>
                    <a:pt x="5298" y="1698"/>
                  </a:moveTo>
                  <a:lnTo>
                    <a:pt x="5298" y="1698"/>
                  </a:lnTo>
                  <a:lnTo>
                    <a:pt x="5305" y="1706"/>
                  </a:lnTo>
                  <a:cubicBezTo>
                    <a:pt x="5314" y="1708"/>
                    <a:pt x="5314" y="1708"/>
                    <a:pt x="5314" y="1708"/>
                  </a:cubicBezTo>
                  <a:cubicBezTo>
                    <a:pt x="5318" y="1697"/>
                    <a:pt x="5318" y="1697"/>
                    <a:pt x="5318" y="1697"/>
                  </a:cubicBezTo>
                  <a:cubicBezTo>
                    <a:pt x="5314" y="1691"/>
                    <a:pt x="5314" y="1691"/>
                    <a:pt x="5314" y="1691"/>
                  </a:cubicBezTo>
                  <a:cubicBezTo>
                    <a:pt x="5298" y="1698"/>
                    <a:pt x="5298" y="1698"/>
                    <a:pt x="5298" y="1698"/>
                  </a:cubicBezTo>
                  <a:close/>
                  <a:moveTo>
                    <a:pt x="4860" y="1503"/>
                  </a:moveTo>
                  <a:lnTo>
                    <a:pt x="4860" y="1503"/>
                  </a:lnTo>
                  <a:cubicBezTo>
                    <a:pt x="4841" y="1497"/>
                    <a:pt x="4841" y="1497"/>
                    <a:pt x="4841" y="1497"/>
                  </a:cubicBezTo>
                  <a:cubicBezTo>
                    <a:pt x="4840" y="1481"/>
                    <a:pt x="4840" y="1481"/>
                    <a:pt x="4840" y="1481"/>
                  </a:cubicBezTo>
                  <a:cubicBezTo>
                    <a:pt x="4841" y="1451"/>
                    <a:pt x="4841" y="1451"/>
                    <a:pt x="4841" y="1451"/>
                  </a:cubicBezTo>
                  <a:cubicBezTo>
                    <a:pt x="4837" y="1443"/>
                    <a:pt x="4837" y="1443"/>
                    <a:pt x="4837" y="1443"/>
                  </a:cubicBezTo>
                  <a:cubicBezTo>
                    <a:pt x="4835" y="1425"/>
                    <a:pt x="4835" y="1425"/>
                    <a:pt x="4835" y="1425"/>
                  </a:cubicBezTo>
                  <a:cubicBezTo>
                    <a:pt x="4834" y="1422"/>
                    <a:pt x="4834" y="1422"/>
                    <a:pt x="4834" y="1422"/>
                  </a:cubicBezTo>
                  <a:cubicBezTo>
                    <a:pt x="4849" y="1414"/>
                    <a:pt x="4849" y="1414"/>
                    <a:pt x="4849" y="1414"/>
                  </a:cubicBezTo>
                  <a:cubicBezTo>
                    <a:pt x="4873" y="1425"/>
                    <a:pt x="4873" y="1425"/>
                    <a:pt x="4873" y="1425"/>
                  </a:cubicBezTo>
                  <a:cubicBezTo>
                    <a:pt x="4875" y="1443"/>
                    <a:pt x="4875" y="1443"/>
                    <a:pt x="4875" y="1443"/>
                  </a:cubicBezTo>
                  <a:cubicBezTo>
                    <a:pt x="4864" y="1475"/>
                    <a:pt x="4864" y="1475"/>
                    <a:pt x="4864" y="1475"/>
                  </a:cubicBezTo>
                  <a:cubicBezTo>
                    <a:pt x="4861" y="1484"/>
                    <a:pt x="4861" y="1484"/>
                    <a:pt x="4861" y="1484"/>
                  </a:cubicBezTo>
                  <a:cubicBezTo>
                    <a:pt x="4866" y="1490"/>
                    <a:pt x="4866" y="1490"/>
                    <a:pt x="4866" y="1490"/>
                  </a:cubicBezTo>
                  <a:cubicBezTo>
                    <a:pt x="4869" y="1503"/>
                    <a:pt x="4869" y="1503"/>
                    <a:pt x="4869" y="1503"/>
                  </a:cubicBezTo>
                  <a:cubicBezTo>
                    <a:pt x="4860" y="1503"/>
                    <a:pt x="4860" y="1503"/>
                    <a:pt x="4860" y="1503"/>
                  </a:cubicBezTo>
                  <a:close/>
                  <a:moveTo>
                    <a:pt x="4857" y="605"/>
                  </a:moveTo>
                  <a:lnTo>
                    <a:pt x="4857" y="605"/>
                  </a:lnTo>
                  <a:cubicBezTo>
                    <a:pt x="4873" y="589"/>
                    <a:pt x="4873" y="589"/>
                    <a:pt x="4873" y="589"/>
                  </a:cubicBezTo>
                  <a:cubicBezTo>
                    <a:pt x="4884" y="566"/>
                    <a:pt x="4884" y="566"/>
                    <a:pt x="4884" y="566"/>
                  </a:cubicBezTo>
                  <a:cubicBezTo>
                    <a:pt x="4884" y="553"/>
                    <a:pt x="4884" y="553"/>
                    <a:pt x="4884" y="553"/>
                  </a:cubicBezTo>
                  <a:cubicBezTo>
                    <a:pt x="4906" y="538"/>
                    <a:pt x="4906" y="538"/>
                    <a:pt x="4906" y="538"/>
                  </a:cubicBezTo>
                  <a:cubicBezTo>
                    <a:pt x="4915" y="517"/>
                    <a:pt x="4915" y="517"/>
                    <a:pt x="4915" y="517"/>
                  </a:cubicBezTo>
                  <a:cubicBezTo>
                    <a:pt x="4910" y="506"/>
                    <a:pt x="4910" y="506"/>
                    <a:pt x="4910" y="506"/>
                  </a:cubicBezTo>
                  <a:cubicBezTo>
                    <a:pt x="4892" y="506"/>
                    <a:pt x="4892" y="506"/>
                    <a:pt x="4892" y="506"/>
                  </a:cubicBezTo>
                  <a:cubicBezTo>
                    <a:pt x="4880" y="501"/>
                    <a:pt x="4880" y="501"/>
                    <a:pt x="4880" y="501"/>
                  </a:cubicBezTo>
                  <a:cubicBezTo>
                    <a:pt x="4886" y="485"/>
                    <a:pt x="4886" y="485"/>
                    <a:pt x="4886" y="485"/>
                  </a:cubicBezTo>
                  <a:cubicBezTo>
                    <a:pt x="4880" y="486"/>
                    <a:pt x="4880" y="486"/>
                    <a:pt x="4880" y="486"/>
                  </a:cubicBezTo>
                  <a:cubicBezTo>
                    <a:pt x="4861" y="501"/>
                    <a:pt x="4861" y="501"/>
                    <a:pt x="4861" y="501"/>
                  </a:cubicBezTo>
                  <a:cubicBezTo>
                    <a:pt x="4837" y="509"/>
                    <a:pt x="4837" y="509"/>
                    <a:pt x="4837" y="509"/>
                  </a:cubicBezTo>
                  <a:cubicBezTo>
                    <a:pt x="4834" y="523"/>
                    <a:pt x="4834" y="523"/>
                    <a:pt x="4834" y="523"/>
                  </a:cubicBezTo>
                  <a:cubicBezTo>
                    <a:pt x="4825" y="532"/>
                    <a:pt x="4825" y="532"/>
                    <a:pt x="4825" y="532"/>
                  </a:cubicBezTo>
                  <a:cubicBezTo>
                    <a:pt x="4825" y="544"/>
                    <a:pt x="4825" y="544"/>
                    <a:pt x="4825" y="544"/>
                  </a:cubicBezTo>
                  <a:cubicBezTo>
                    <a:pt x="4844" y="550"/>
                    <a:pt x="4844" y="550"/>
                    <a:pt x="4844" y="550"/>
                  </a:cubicBezTo>
                  <a:cubicBezTo>
                    <a:pt x="4858" y="544"/>
                    <a:pt x="4858" y="544"/>
                    <a:pt x="4858" y="544"/>
                  </a:cubicBezTo>
                  <a:cubicBezTo>
                    <a:pt x="4858" y="559"/>
                    <a:pt x="4858" y="559"/>
                    <a:pt x="4858" y="559"/>
                  </a:cubicBezTo>
                  <a:cubicBezTo>
                    <a:pt x="4844" y="573"/>
                    <a:pt x="4844" y="573"/>
                    <a:pt x="4844" y="573"/>
                  </a:cubicBezTo>
                  <a:cubicBezTo>
                    <a:pt x="4843" y="585"/>
                    <a:pt x="4843" y="585"/>
                    <a:pt x="4843" y="585"/>
                  </a:cubicBezTo>
                  <a:cubicBezTo>
                    <a:pt x="4851" y="593"/>
                    <a:pt x="4851" y="593"/>
                    <a:pt x="4851" y="593"/>
                  </a:cubicBezTo>
                  <a:cubicBezTo>
                    <a:pt x="4857" y="605"/>
                    <a:pt x="4857" y="605"/>
                    <a:pt x="4857" y="605"/>
                  </a:cubicBezTo>
                  <a:close/>
                  <a:moveTo>
                    <a:pt x="4646" y="1091"/>
                  </a:moveTo>
                  <a:lnTo>
                    <a:pt x="4646" y="1091"/>
                  </a:lnTo>
                  <a:cubicBezTo>
                    <a:pt x="4646" y="1075"/>
                    <a:pt x="4646" y="1075"/>
                    <a:pt x="4646" y="1075"/>
                  </a:cubicBezTo>
                  <a:cubicBezTo>
                    <a:pt x="4655" y="1062"/>
                    <a:pt x="4655" y="1062"/>
                    <a:pt x="4655" y="1062"/>
                  </a:cubicBezTo>
                  <a:cubicBezTo>
                    <a:pt x="4647" y="1053"/>
                    <a:pt x="4647" y="1053"/>
                    <a:pt x="4647" y="1053"/>
                  </a:cubicBezTo>
                  <a:cubicBezTo>
                    <a:pt x="4646" y="1035"/>
                    <a:pt x="4646" y="1035"/>
                    <a:pt x="4646" y="1035"/>
                  </a:cubicBezTo>
                  <a:cubicBezTo>
                    <a:pt x="4630" y="1026"/>
                    <a:pt x="4630" y="1026"/>
                    <a:pt x="4630" y="1026"/>
                  </a:cubicBezTo>
                  <a:cubicBezTo>
                    <a:pt x="4637" y="1015"/>
                    <a:pt x="4637" y="1015"/>
                    <a:pt x="4637" y="1015"/>
                  </a:cubicBezTo>
                  <a:cubicBezTo>
                    <a:pt x="4641" y="1004"/>
                    <a:pt x="4641" y="1004"/>
                    <a:pt x="4641" y="1004"/>
                  </a:cubicBezTo>
                  <a:cubicBezTo>
                    <a:pt x="4661" y="1006"/>
                    <a:pt x="4661" y="1006"/>
                    <a:pt x="4661" y="1006"/>
                  </a:cubicBezTo>
                  <a:cubicBezTo>
                    <a:pt x="4676" y="1020"/>
                    <a:pt x="4676" y="1020"/>
                    <a:pt x="4676" y="1020"/>
                  </a:cubicBezTo>
                  <a:cubicBezTo>
                    <a:pt x="4682" y="1020"/>
                    <a:pt x="4682" y="1020"/>
                    <a:pt x="4682" y="1020"/>
                  </a:cubicBezTo>
                  <a:cubicBezTo>
                    <a:pt x="4685" y="1006"/>
                    <a:pt x="4685" y="1006"/>
                    <a:pt x="4685" y="1006"/>
                  </a:cubicBezTo>
                  <a:cubicBezTo>
                    <a:pt x="4669" y="981"/>
                    <a:pt x="4669" y="981"/>
                    <a:pt x="4669" y="981"/>
                  </a:cubicBezTo>
                  <a:cubicBezTo>
                    <a:pt x="4653" y="972"/>
                    <a:pt x="4653" y="972"/>
                    <a:pt x="4653" y="972"/>
                  </a:cubicBezTo>
                  <a:cubicBezTo>
                    <a:pt x="4650" y="965"/>
                    <a:pt x="4650" y="965"/>
                    <a:pt x="4650" y="965"/>
                  </a:cubicBezTo>
                  <a:cubicBezTo>
                    <a:pt x="4666" y="963"/>
                    <a:pt x="4666" y="963"/>
                    <a:pt x="4666" y="963"/>
                  </a:cubicBezTo>
                  <a:cubicBezTo>
                    <a:pt x="4656" y="948"/>
                    <a:pt x="4656" y="948"/>
                    <a:pt x="4656" y="948"/>
                  </a:cubicBezTo>
                  <a:cubicBezTo>
                    <a:pt x="4666" y="932"/>
                    <a:pt x="4666" y="932"/>
                    <a:pt x="4666" y="932"/>
                  </a:cubicBezTo>
                  <a:cubicBezTo>
                    <a:pt x="4667" y="907"/>
                    <a:pt x="4667" y="907"/>
                    <a:pt x="4667" y="907"/>
                  </a:cubicBezTo>
                  <a:cubicBezTo>
                    <a:pt x="4676" y="885"/>
                    <a:pt x="4676" y="885"/>
                    <a:pt x="4676" y="885"/>
                  </a:cubicBezTo>
                  <a:cubicBezTo>
                    <a:pt x="4687" y="887"/>
                    <a:pt x="4687" y="887"/>
                    <a:pt x="4687" y="887"/>
                  </a:cubicBezTo>
                  <a:cubicBezTo>
                    <a:pt x="4698" y="879"/>
                    <a:pt x="4698" y="879"/>
                    <a:pt x="4698" y="879"/>
                  </a:cubicBezTo>
                  <a:cubicBezTo>
                    <a:pt x="4701" y="855"/>
                    <a:pt x="4701" y="855"/>
                    <a:pt x="4701" y="855"/>
                  </a:cubicBezTo>
                  <a:cubicBezTo>
                    <a:pt x="4710" y="844"/>
                    <a:pt x="4710" y="844"/>
                    <a:pt x="4710" y="844"/>
                  </a:cubicBezTo>
                  <a:cubicBezTo>
                    <a:pt x="4730" y="827"/>
                    <a:pt x="4730" y="827"/>
                    <a:pt x="4730" y="827"/>
                  </a:cubicBezTo>
                  <a:cubicBezTo>
                    <a:pt x="4747" y="827"/>
                    <a:pt x="4747" y="827"/>
                    <a:pt x="4747" y="827"/>
                  </a:cubicBezTo>
                  <a:cubicBezTo>
                    <a:pt x="4766" y="853"/>
                    <a:pt x="4766" y="853"/>
                    <a:pt x="4766" y="853"/>
                  </a:cubicBezTo>
                  <a:cubicBezTo>
                    <a:pt x="4773" y="871"/>
                    <a:pt x="4773" y="871"/>
                    <a:pt x="4773" y="871"/>
                  </a:cubicBezTo>
                  <a:cubicBezTo>
                    <a:pt x="4771" y="884"/>
                    <a:pt x="4771" y="884"/>
                    <a:pt x="4771" y="884"/>
                  </a:cubicBezTo>
                  <a:cubicBezTo>
                    <a:pt x="4776" y="894"/>
                    <a:pt x="4776" y="894"/>
                    <a:pt x="4776" y="894"/>
                  </a:cubicBezTo>
                  <a:cubicBezTo>
                    <a:pt x="4785" y="897"/>
                    <a:pt x="4785" y="897"/>
                    <a:pt x="4785" y="897"/>
                  </a:cubicBezTo>
                  <a:cubicBezTo>
                    <a:pt x="4786" y="914"/>
                    <a:pt x="4786" y="914"/>
                    <a:pt x="4786" y="914"/>
                  </a:cubicBezTo>
                  <a:cubicBezTo>
                    <a:pt x="4796" y="919"/>
                    <a:pt x="4796" y="919"/>
                    <a:pt x="4796" y="919"/>
                  </a:cubicBezTo>
                  <a:cubicBezTo>
                    <a:pt x="4797" y="928"/>
                    <a:pt x="4797" y="928"/>
                    <a:pt x="4797" y="928"/>
                  </a:cubicBezTo>
                  <a:cubicBezTo>
                    <a:pt x="4805" y="946"/>
                    <a:pt x="4805" y="946"/>
                    <a:pt x="4805" y="946"/>
                  </a:cubicBezTo>
                  <a:cubicBezTo>
                    <a:pt x="4820" y="948"/>
                    <a:pt x="4820" y="948"/>
                    <a:pt x="4820" y="948"/>
                  </a:cubicBezTo>
                  <a:cubicBezTo>
                    <a:pt x="4820" y="955"/>
                    <a:pt x="4820" y="955"/>
                    <a:pt x="4820" y="955"/>
                  </a:cubicBezTo>
                  <a:cubicBezTo>
                    <a:pt x="4828" y="969"/>
                    <a:pt x="4828" y="969"/>
                    <a:pt x="4828" y="969"/>
                  </a:cubicBezTo>
                  <a:cubicBezTo>
                    <a:pt x="4835" y="1001"/>
                    <a:pt x="4835" y="1001"/>
                    <a:pt x="4835" y="1001"/>
                  </a:cubicBezTo>
                  <a:cubicBezTo>
                    <a:pt x="4818" y="1013"/>
                    <a:pt x="4818" y="1013"/>
                    <a:pt x="4818" y="1013"/>
                  </a:cubicBezTo>
                  <a:cubicBezTo>
                    <a:pt x="4809" y="1023"/>
                    <a:pt x="4809" y="1023"/>
                    <a:pt x="4809" y="1023"/>
                  </a:cubicBezTo>
                  <a:cubicBezTo>
                    <a:pt x="4794" y="1021"/>
                    <a:pt x="4794" y="1021"/>
                    <a:pt x="4794" y="1021"/>
                  </a:cubicBezTo>
                  <a:cubicBezTo>
                    <a:pt x="4785" y="1026"/>
                    <a:pt x="4785" y="1026"/>
                    <a:pt x="4785" y="1026"/>
                  </a:cubicBezTo>
                  <a:cubicBezTo>
                    <a:pt x="4792" y="1033"/>
                    <a:pt x="4792" y="1033"/>
                    <a:pt x="4792" y="1033"/>
                  </a:cubicBezTo>
                  <a:cubicBezTo>
                    <a:pt x="4800" y="1033"/>
                    <a:pt x="4800" y="1033"/>
                    <a:pt x="4800" y="1033"/>
                  </a:cubicBezTo>
                  <a:cubicBezTo>
                    <a:pt x="4805" y="1059"/>
                    <a:pt x="4805" y="1059"/>
                    <a:pt x="4805" y="1059"/>
                  </a:cubicBezTo>
                  <a:cubicBezTo>
                    <a:pt x="4802" y="1075"/>
                    <a:pt x="4802" y="1075"/>
                    <a:pt x="4802" y="1075"/>
                  </a:cubicBezTo>
                  <a:cubicBezTo>
                    <a:pt x="4774" y="1093"/>
                    <a:pt x="4774" y="1093"/>
                    <a:pt x="4774" y="1093"/>
                  </a:cubicBezTo>
                  <a:cubicBezTo>
                    <a:pt x="4765" y="1101"/>
                    <a:pt x="4765" y="1101"/>
                    <a:pt x="4765" y="1101"/>
                  </a:cubicBezTo>
                  <a:cubicBezTo>
                    <a:pt x="4756" y="1099"/>
                    <a:pt x="4756" y="1099"/>
                    <a:pt x="4756" y="1099"/>
                  </a:cubicBezTo>
                  <a:cubicBezTo>
                    <a:pt x="4754" y="1087"/>
                    <a:pt x="4754" y="1087"/>
                    <a:pt x="4754" y="1087"/>
                  </a:cubicBezTo>
                  <a:cubicBezTo>
                    <a:pt x="4747" y="1081"/>
                    <a:pt x="4747" y="1081"/>
                    <a:pt x="4747" y="1081"/>
                  </a:cubicBezTo>
                  <a:cubicBezTo>
                    <a:pt x="4728" y="1094"/>
                    <a:pt x="4728" y="1094"/>
                    <a:pt x="4728" y="1094"/>
                  </a:cubicBezTo>
                  <a:cubicBezTo>
                    <a:pt x="4716" y="1088"/>
                    <a:pt x="4716" y="1088"/>
                    <a:pt x="4716" y="1088"/>
                  </a:cubicBezTo>
                  <a:cubicBezTo>
                    <a:pt x="4693" y="1096"/>
                    <a:pt x="4693" y="1096"/>
                    <a:pt x="4693" y="1096"/>
                  </a:cubicBezTo>
                  <a:cubicBezTo>
                    <a:pt x="4681" y="1094"/>
                    <a:pt x="4681" y="1094"/>
                    <a:pt x="4681" y="1094"/>
                  </a:cubicBezTo>
                  <a:cubicBezTo>
                    <a:pt x="4678" y="1076"/>
                    <a:pt x="4678" y="1076"/>
                    <a:pt x="4678" y="1076"/>
                  </a:cubicBezTo>
                  <a:cubicBezTo>
                    <a:pt x="4666" y="1075"/>
                    <a:pt x="4666" y="1075"/>
                    <a:pt x="4666" y="1075"/>
                  </a:cubicBezTo>
                  <a:cubicBezTo>
                    <a:pt x="4663" y="1085"/>
                    <a:pt x="4663" y="1085"/>
                    <a:pt x="4663" y="1085"/>
                  </a:cubicBezTo>
                  <a:cubicBezTo>
                    <a:pt x="4646" y="1091"/>
                    <a:pt x="4646" y="1091"/>
                    <a:pt x="4646" y="1091"/>
                  </a:cubicBezTo>
                  <a:close/>
                  <a:moveTo>
                    <a:pt x="4832" y="1067"/>
                  </a:moveTo>
                  <a:lnTo>
                    <a:pt x="4832" y="1067"/>
                  </a:lnTo>
                  <a:cubicBezTo>
                    <a:pt x="4840" y="1065"/>
                    <a:pt x="4840" y="1065"/>
                    <a:pt x="4840" y="1065"/>
                  </a:cubicBezTo>
                  <a:cubicBezTo>
                    <a:pt x="4843" y="1053"/>
                    <a:pt x="4843" y="1053"/>
                    <a:pt x="4843" y="1053"/>
                  </a:cubicBezTo>
                  <a:cubicBezTo>
                    <a:pt x="4840" y="1026"/>
                    <a:pt x="4840" y="1026"/>
                    <a:pt x="4840" y="1026"/>
                  </a:cubicBezTo>
                  <a:cubicBezTo>
                    <a:pt x="4831" y="1027"/>
                    <a:pt x="4831" y="1027"/>
                    <a:pt x="4831" y="1027"/>
                  </a:cubicBezTo>
                  <a:cubicBezTo>
                    <a:pt x="4828" y="1035"/>
                    <a:pt x="4828" y="1035"/>
                    <a:pt x="4828" y="1035"/>
                  </a:cubicBezTo>
                  <a:cubicBezTo>
                    <a:pt x="4828" y="1055"/>
                    <a:pt x="4828" y="1055"/>
                    <a:pt x="4828" y="1055"/>
                  </a:cubicBezTo>
                  <a:cubicBezTo>
                    <a:pt x="4832" y="1067"/>
                    <a:pt x="4832" y="1067"/>
                    <a:pt x="4832" y="1067"/>
                  </a:cubicBezTo>
                  <a:close/>
                  <a:moveTo>
                    <a:pt x="4893" y="1313"/>
                  </a:moveTo>
                  <a:lnTo>
                    <a:pt x="4893" y="1313"/>
                  </a:lnTo>
                  <a:cubicBezTo>
                    <a:pt x="4893" y="1327"/>
                    <a:pt x="4893" y="1327"/>
                    <a:pt x="4893" y="1327"/>
                  </a:cubicBezTo>
                  <a:cubicBezTo>
                    <a:pt x="4904" y="1339"/>
                    <a:pt x="4904" y="1339"/>
                    <a:pt x="4904" y="1339"/>
                  </a:cubicBezTo>
                  <a:cubicBezTo>
                    <a:pt x="4922" y="1339"/>
                    <a:pt x="4922" y="1339"/>
                    <a:pt x="4922" y="1339"/>
                  </a:cubicBezTo>
                  <a:cubicBezTo>
                    <a:pt x="4941" y="1331"/>
                    <a:pt x="4941" y="1331"/>
                    <a:pt x="4941" y="1331"/>
                  </a:cubicBezTo>
                  <a:cubicBezTo>
                    <a:pt x="4956" y="1304"/>
                    <a:pt x="4956" y="1304"/>
                    <a:pt x="4956" y="1304"/>
                  </a:cubicBezTo>
                  <a:cubicBezTo>
                    <a:pt x="4959" y="1295"/>
                    <a:pt x="4959" y="1295"/>
                    <a:pt x="4959" y="1295"/>
                  </a:cubicBezTo>
                  <a:cubicBezTo>
                    <a:pt x="4951" y="1289"/>
                    <a:pt x="4951" y="1289"/>
                    <a:pt x="4951" y="1289"/>
                  </a:cubicBezTo>
                  <a:cubicBezTo>
                    <a:pt x="4954" y="1281"/>
                    <a:pt x="4954" y="1281"/>
                    <a:pt x="4954" y="1281"/>
                  </a:cubicBezTo>
                  <a:cubicBezTo>
                    <a:pt x="4947" y="1269"/>
                    <a:pt x="4947" y="1269"/>
                    <a:pt x="4947" y="1269"/>
                  </a:cubicBezTo>
                  <a:cubicBezTo>
                    <a:pt x="4933" y="1269"/>
                    <a:pt x="4933" y="1269"/>
                    <a:pt x="4933" y="1269"/>
                  </a:cubicBezTo>
                  <a:cubicBezTo>
                    <a:pt x="4925" y="1252"/>
                    <a:pt x="4925" y="1252"/>
                    <a:pt x="4925" y="1252"/>
                  </a:cubicBezTo>
                  <a:cubicBezTo>
                    <a:pt x="4913" y="1250"/>
                    <a:pt x="4913" y="1250"/>
                    <a:pt x="4913" y="1250"/>
                  </a:cubicBezTo>
                  <a:cubicBezTo>
                    <a:pt x="4896" y="1263"/>
                    <a:pt x="4896" y="1263"/>
                    <a:pt x="4896" y="1263"/>
                  </a:cubicBezTo>
                  <a:cubicBezTo>
                    <a:pt x="4895" y="1279"/>
                    <a:pt x="4895" y="1279"/>
                    <a:pt x="4895" y="1279"/>
                  </a:cubicBezTo>
                  <a:cubicBezTo>
                    <a:pt x="4887" y="1296"/>
                    <a:pt x="4887" y="1296"/>
                    <a:pt x="4887" y="1296"/>
                  </a:cubicBezTo>
                  <a:cubicBezTo>
                    <a:pt x="4893" y="1313"/>
                    <a:pt x="4893" y="1313"/>
                    <a:pt x="4893" y="1313"/>
                  </a:cubicBezTo>
                  <a:close/>
                  <a:moveTo>
                    <a:pt x="4872" y="1319"/>
                  </a:moveTo>
                  <a:lnTo>
                    <a:pt x="4872" y="1319"/>
                  </a:lnTo>
                  <a:cubicBezTo>
                    <a:pt x="4869" y="1330"/>
                    <a:pt x="4869" y="1330"/>
                    <a:pt x="4869" y="1330"/>
                  </a:cubicBezTo>
                  <a:cubicBezTo>
                    <a:pt x="4872" y="1344"/>
                    <a:pt x="4872" y="1344"/>
                    <a:pt x="4872" y="1344"/>
                  </a:cubicBezTo>
                  <a:cubicBezTo>
                    <a:pt x="4881" y="1348"/>
                    <a:pt x="4881" y="1348"/>
                    <a:pt x="4881" y="1348"/>
                  </a:cubicBezTo>
                  <a:cubicBezTo>
                    <a:pt x="4886" y="1342"/>
                    <a:pt x="4886" y="1342"/>
                    <a:pt x="4886" y="1342"/>
                  </a:cubicBezTo>
                  <a:cubicBezTo>
                    <a:pt x="4884" y="1335"/>
                    <a:pt x="4884" y="1335"/>
                    <a:pt x="4884" y="1335"/>
                  </a:cubicBezTo>
                  <a:cubicBezTo>
                    <a:pt x="4878" y="1330"/>
                    <a:pt x="4878" y="1330"/>
                    <a:pt x="4878" y="1330"/>
                  </a:cubicBezTo>
                  <a:cubicBezTo>
                    <a:pt x="4877" y="1318"/>
                    <a:pt x="4877" y="1318"/>
                    <a:pt x="4877" y="1318"/>
                  </a:cubicBezTo>
                  <a:cubicBezTo>
                    <a:pt x="4872" y="1319"/>
                    <a:pt x="4872" y="1319"/>
                    <a:pt x="4872" y="1319"/>
                  </a:cubicBezTo>
                  <a:close/>
                  <a:moveTo>
                    <a:pt x="4634" y="1194"/>
                  </a:moveTo>
                  <a:lnTo>
                    <a:pt x="4634" y="1194"/>
                  </a:lnTo>
                  <a:cubicBezTo>
                    <a:pt x="4630" y="1169"/>
                    <a:pt x="4630" y="1169"/>
                    <a:pt x="4630" y="1169"/>
                  </a:cubicBezTo>
                  <a:cubicBezTo>
                    <a:pt x="4640" y="1145"/>
                    <a:pt x="4640" y="1145"/>
                    <a:pt x="4640" y="1145"/>
                  </a:cubicBezTo>
                  <a:cubicBezTo>
                    <a:pt x="4652" y="1131"/>
                    <a:pt x="4652" y="1131"/>
                    <a:pt x="4652" y="1131"/>
                  </a:cubicBezTo>
                  <a:cubicBezTo>
                    <a:pt x="4669" y="1131"/>
                    <a:pt x="4669" y="1131"/>
                    <a:pt x="4669" y="1131"/>
                  </a:cubicBezTo>
                  <a:cubicBezTo>
                    <a:pt x="4679" y="1130"/>
                    <a:pt x="4679" y="1130"/>
                    <a:pt x="4679" y="1130"/>
                  </a:cubicBezTo>
                  <a:cubicBezTo>
                    <a:pt x="4692" y="1134"/>
                    <a:pt x="4692" y="1134"/>
                    <a:pt x="4692" y="1134"/>
                  </a:cubicBezTo>
                  <a:cubicBezTo>
                    <a:pt x="4704" y="1131"/>
                    <a:pt x="4704" y="1131"/>
                    <a:pt x="4704" y="1131"/>
                  </a:cubicBezTo>
                  <a:cubicBezTo>
                    <a:pt x="4713" y="1134"/>
                    <a:pt x="4713" y="1134"/>
                    <a:pt x="4713" y="1134"/>
                  </a:cubicBezTo>
                  <a:cubicBezTo>
                    <a:pt x="4715" y="1142"/>
                    <a:pt x="4715" y="1142"/>
                    <a:pt x="4715" y="1142"/>
                  </a:cubicBezTo>
                  <a:cubicBezTo>
                    <a:pt x="4728" y="1143"/>
                    <a:pt x="4728" y="1143"/>
                    <a:pt x="4728" y="1143"/>
                  </a:cubicBezTo>
                  <a:cubicBezTo>
                    <a:pt x="4734" y="1139"/>
                    <a:pt x="4734" y="1139"/>
                    <a:pt x="4734" y="1139"/>
                  </a:cubicBezTo>
                  <a:cubicBezTo>
                    <a:pt x="4747" y="1146"/>
                    <a:pt x="4747" y="1146"/>
                    <a:pt x="4747" y="1146"/>
                  </a:cubicBezTo>
                  <a:cubicBezTo>
                    <a:pt x="4759" y="1148"/>
                    <a:pt x="4759" y="1148"/>
                    <a:pt x="4759" y="1148"/>
                  </a:cubicBezTo>
                  <a:cubicBezTo>
                    <a:pt x="4776" y="1168"/>
                    <a:pt x="4776" y="1168"/>
                    <a:pt x="4776" y="1168"/>
                  </a:cubicBezTo>
                  <a:cubicBezTo>
                    <a:pt x="4786" y="1174"/>
                    <a:pt x="4786" y="1174"/>
                    <a:pt x="4786" y="1174"/>
                  </a:cubicBezTo>
                  <a:cubicBezTo>
                    <a:pt x="4780" y="1182"/>
                    <a:pt x="4780" y="1182"/>
                    <a:pt x="4780" y="1182"/>
                  </a:cubicBezTo>
                  <a:cubicBezTo>
                    <a:pt x="4785" y="1188"/>
                    <a:pt x="4785" y="1188"/>
                    <a:pt x="4785" y="1188"/>
                  </a:cubicBezTo>
                  <a:cubicBezTo>
                    <a:pt x="4796" y="1188"/>
                    <a:pt x="4796" y="1188"/>
                    <a:pt x="4796" y="1188"/>
                  </a:cubicBezTo>
                  <a:cubicBezTo>
                    <a:pt x="4808" y="1182"/>
                    <a:pt x="4808" y="1182"/>
                    <a:pt x="4808" y="1182"/>
                  </a:cubicBezTo>
                  <a:cubicBezTo>
                    <a:pt x="4818" y="1195"/>
                    <a:pt x="4818" y="1195"/>
                    <a:pt x="4818" y="1195"/>
                  </a:cubicBezTo>
                  <a:cubicBezTo>
                    <a:pt x="4828" y="1203"/>
                    <a:pt x="4828" y="1203"/>
                    <a:pt x="4828" y="1203"/>
                  </a:cubicBezTo>
                  <a:cubicBezTo>
                    <a:pt x="4826" y="1214"/>
                    <a:pt x="4826" y="1214"/>
                    <a:pt x="4826" y="1214"/>
                  </a:cubicBezTo>
                  <a:cubicBezTo>
                    <a:pt x="4829" y="1221"/>
                    <a:pt x="4829" y="1221"/>
                    <a:pt x="4829" y="1221"/>
                  </a:cubicBezTo>
                  <a:cubicBezTo>
                    <a:pt x="4823" y="1227"/>
                    <a:pt x="4823" y="1227"/>
                    <a:pt x="4823" y="1227"/>
                  </a:cubicBezTo>
                  <a:cubicBezTo>
                    <a:pt x="4805" y="1223"/>
                    <a:pt x="4805" y="1223"/>
                    <a:pt x="4805" y="1223"/>
                  </a:cubicBezTo>
                  <a:cubicBezTo>
                    <a:pt x="4785" y="1241"/>
                    <a:pt x="4785" y="1241"/>
                    <a:pt x="4785" y="1241"/>
                  </a:cubicBezTo>
                  <a:cubicBezTo>
                    <a:pt x="4771" y="1246"/>
                    <a:pt x="4771" y="1246"/>
                    <a:pt x="4771" y="1246"/>
                  </a:cubicBezTo>
                  <a:cubicBezTo>
                    <a:pt x="4751" y="1232"/>
                    <a:pt x="4751" y="1232"/>
                    <a:pt x="4751" y="1232"/>
                  </a:cubicBezTo>
                  <a:cubicBezTo>
                    <a:pt x="4727" y="1232"/>
                    <a:pt x="4727" y="1232"/>
                    <a:pt x="4727" y="1232"/>
                  </a:cubicBezTo>
                  <a:cubicBezTo>
                    <a:pt x="4704" y="1215"/>
                    <a:pt x="4704" y="1215"/>
                    <a:pt x="4704" y="1215"/>
                  </a:cubicBezTo>
                  <a:cubicBezTo>
                    <a:pt x="4685" y="1215"/>
                    <a:pt x="4685" y="1215"/>
                    <a:pt x="4685" y="1215"/>
                  </a:cubicBezTo>
                  <a:cubicBezTo>
                    <a:pt x="4670" y="1208"/>
                    <a:pt x="4670" y="1208"/>
                    <a:pt x="4670" y="1208"/>
                  </a:cubicBezTo>
                  <a:cubicBezTo>
                    <a:pt x="4659" y="1194"/>
                    <a:pt x="4659" y="1194"/>
                    <a:pt x="4659" y="1194"/>
                  </a:cubicBezTo>
                  <a:cubicBezTo>
                    <a:pt x="4643" y="1195"/>
                    <a:pt x="4643" y="1195"/>
                    <a:pt x="4643" y="1195"/>
                  </a:cubicBezTo>
                  <a:cubicBezTo>
                    <a:pt x="4634" y="1194"/>
                    <a:pt x="4634" y="1194"/>
                    <a:pt x="4634" y="1194"/>
                  </a:cubicBezTo>
                  <a:close/>
                  <a:moveTo>
                    <a:pt x="4436" y="923"/>
                  </a:moveTo>
                  <a:lnTo>
                    <a:pt x="4436" y="923"/>
                  </a:lnTo>
                  <a:cubicBezTo>
                    <a:pt x="4439" y="917"/>
                    <a:pt x="4439" y="917"/>
                    <a:pt x="4439" y="917"/>
                  </a:cubicBezTo>
                  <a:cubicBezTo>
                    <a:pt x="4447" y="911"/>
                    <a:pt x="4447" y="911"/>
                    <a:pt x="4447" y="911"/>
                  </a:cubicBezTo>
                  <a:cubicBezTo>
                    <a:pt x="4452" y="916"/>
                    <a:pt x="4452" y="916"/>
                    <a:pt x="4452" y="916"/>
                  </a:cubicBezTo>
                  <a:cubicBezTo>
                    <a:pt x="4447" y="928"/>
                    <a:pt x="4447" y="928"/>
                    <a:pt x="4447" y="928"/>
                  </a:cubicBezTo>
                  <a:cubicBezTo>
                    <a:pt x="4439" y="928"/>
                    <a:pt x="4439" y="928"/>
                    <a:pt x="4439" y="928"/>
                  </a:cubicBezTo>
                  <a:cubicBezTo>
                    <a:pt x="4436" y="923"/>
                    <a:pt x="4436" y="923"/>
                    <a:pt x="4436" y="923"/>
                  </a:cubicBezTo>
                  <a:close/>
                  <a:moveTo>
                    <a:pt x="4449" y="1018"/>
                  </a:moveTo>
                  <a:lnTo>
                    <a:pt x="4449" y="1018"/>
                  </a:lnTo>
                  <a:cubicBezTo>
                    <a:pt x="4456" y="1041"/>
                    <a:pt x="4456" y="1041"/>
                    <a:pt x="4456" y="1041"/>
                  </a:cubicBezTo>
                  <a:cubicBezTo>
                    <a:pt x="4465" y="1056"/>
                    <a:pt x="4465" y="1056"/>
                    <a:pt x="4465" y="1056"/>
                  </a:cubicBezTo>
                  <a:cubicBezTo>
                    <a:pt x="4473" y="1056"/>
                    <a:pt x="4473" y="1056"/>
                    <a:pt x="4473" y="1056"/>
                  </a:cubicBezTo>
                  <a:cubicBezTo>
                    <a:pt x="4488" y="1053"/>
                    <a:pt x="4488" y="1053"/>
                    <a:pt x="4488" y="1053"/>
                  </a:cubicBezTo>
                  <a:cubicBezTo>
                    <a:pt x="4496" y="1061"/>
                    <a:pt x="4496" y="1061"/>
                    <a:pt x="4496" y="1061"/>
                  </a:cubicBezTo>
                  <a:cubicBezTo>
                    <a:pt x="4507" y="1061"/>
                    <a:pt x="4507" y="1061"/>
                    <a:pt x="4507" y="1061"/>
                  </a:cubicBezTo>
                  <a:cubicBezTo>
                    <a:pt x="4531" y="1044"/>
                    <a:pt x="4531" y="1044"/>
                    <a:pt x="4531" y="1044"/>
                  </a:cubicBezTo>
                  <a:cubicBezTo>
                    <a:pt x="4531" y="1036"/>
                    <a:pt x="4531" y="1036"/>
                    <a:pt x="4531" y="1036"/>
                  </a:cubicBezTo>
                  <a:cubicBezTo>
                    <a:pt x="4543" y="1027"/>
                    <a:pt x="4543" y="1027"/>
                    <a:pt x="4543" y="1027"/>
                  </a:cubicBezTo>
                  <a:cubicBezTo>
                    <a:pt x="4557" y="1010"/>
                    <a:pt x="4557" y="1010"/>
                    <a:pt x="4557" y="1010"/>
                  </a:cubicBezTo>
                  <a:cubicBezTo>
                    <a:pt x="4559" y="991"/>
                    <a:pt x="4559" y="991"/>
                    <a:pt x="4559" y="991"/>
                  </a:cubicBezTo>
                  <a:cubicBezTo>
                    <a:pt x="4565" y="965"/>
                    <a:pt x="4565" y="965"/>
                    <a:pt x="4565" y="965"/>
                  </a:cubicBezTo>
                  <a:cubicBezTo>
                    <a:pt x="4577" y="945"/>
                    <a:pt x="4577" y="945"/>
                    <a:pt x="4577" y="945"/>
                  </a:cubicBezTo>
                  <a:cubicBezTo>
                    <a:pt x="4568" y="939"/>
                    <a:pt x="4568" y="939"/>
                    <a:pt x="4568" y="939"/>
                  </a:cubicBezTo>
                  <a:cubicBezTo>
                    <a:pt x="4568" y="929"/>
                    <a:pt x="4568" y="929"/>
                    <a:pt x="4568" y="929"/>
                  </a:cubicBezTo>
                  <a:cubicBezTo>
                    <a:pt x="4578" y="920"/>
                    <a:pt x="4578" y="920"/>
                    <a:pt x="4578" y="920"/>
                  </a:cubicBezTo>
                  <a:cubicBezTo>
                    <a:pt x="4588" y="899"/>
                    <a:pt x="4588" y="899"/>
                    <a:pt x="4588" y="899"/>
                  </a:cubicBezTo>
                  <a:cubicBezTo>
                    <a:pt x="4600" y="897"/>
                    <a:pt x="4600" y="897"/>
                    <a:pt x="4600" y="897"/>
                  </a:cubicBezTo>
                  <a:cubicBezTo>
                    <a:pt x="4612" y="885"/>
                    <a:pt x="4612" y="885"/>
                    <a:pt x="4612" y="885"/>
                  </a:cubicBezTo>
                  <a:cubicBezTo>
                    <a:pt x="4630" y="871"/>
                    <a:pt x="4630" y="871"/>
                    <a:pt x="4630" y="871"/>
                  </a:cubicBezTo>
                  <a:cubicBezTo>
                    <a:pt x="4634" y="850"/>
                    <a:pt x="4634" y="850"/>
                    <a:pt x="4634" y="850"/>
                  </a:cubicBezTo>
                  <a:cubicBezTo>
                    <a:pt x="4634" y="838"/>
                    <a:pt x="4634" y="838"/>
                    <a:pt x="4634" y="838"/>
                  </a:cubicBezTo>
                  <a:cubicBezTo>
                    <a:pt x="4647" y="827"/>
                    <a:pt x="4647" y="827"/>
                    <a:pt x="4647" y="827"/>
                  </a:cubicBezTo>
                  <a:cubicBezTo>
                    <a:pt x="4647" y="816"/>
                    <a:pt x="4647" y="816"/>
                    <a:pt x="4647" y="816"/>
                  </a:cubicBezTo>
                  <a:cubicBezTo>
                    <a:pt x="4643" y="801"/>
                    <a:pt x="4643" y="801"/>
                    <a:pt x="4643" y="801"/>
                  </a:cubicBezTo>
                  <a:cubicBezTo>
                    <a:pt x="4638" y="783"/>
                    <a:pt x="4638" y="783"/>
                    <a:pt x="4638" y="783"/>
                  </a:cubicBezTo>
                  <a:cubicBezTo>
                    <a:pt x="4629" y="783"/>
                    <a:pt x="4629" y="783"/>
                    <a:pt x="4629" y="783"/>
                  </a:cubicBezTo>
                  <a:cubicBezTo>
                    <a:pt x="4614" y="777"/>
                    <a:pt x="4614" y="777"/>
                    <a:pt x="4614" y="777"/>
                  </a:cubicBezTo>
                  <a:cubicBezTo>
                    <a:pt x="4597" y="777"/>
                    <a:pt x="4597" y="777"/>
                    <a:pt x="4597" y="777"/>
                  </a:cubicBezTo>
                  <a:cubicBezTo>
                    <a:pt x="4592" y="767"/>
                    <a:pt x="4592" y="767"/>
                    <a:pt x="4592" y="767"/>
                  </a:cubicBezTo>
                  <a:cubicBezTo>
                    <a:pt x="4598" y="755"/>
                    <a:pt x="4598" y="755"/>
                    <a:pt x="4598" y="755"/>
                  </a:cubicBezTo>
                  <a:cubicBezTo>
                    <a:pt x="4623" y="741"/>
                    <a:pt x="4623" y="741"/>
                    <a:pt x="4623" y="741"/>
                  </a:cubicBezTo>
                  <a:cubicBezTo>
                    <a:pt x="4623" y="734"/>
                    <a:pt x="4623" y="734"/>
                    <a:pt x="4623" y="734"/>
                  </a:cubicBezTo>
                  <a:cubicBezTo>
                    <a:pt x="4614" y="722"/>
                    <a:pt x="4614" y="722"/>
                    <a:pt x="4614" y="722"/>
                  </a:cubicBezTo>
                  <a:cubicBezTo>
                    <a:pt x="4614" y="702"/>
                    <a:pt x="4614" y="702"/>
                    <a:pt x="4614" y="702"/>
                  </a:cubicBezTo>
                  <a:cubicBezTo>
                    <a:pt x="4618" y="689"/>
                    <a:pt x="4618" y="689"/>
                    <a:pt x="4618" y="689"/>
                  </a:cubicBezTo>
                  <a:cubicBezTo>
                    <a:pt x="4603" y="673"/>
                    <a:pt x="4603" y="673"/>
                    <a:pt x="4603" y="673"/>
                  </a:cubicBezTo>
                  <a:cubicBezTo>
                    <a:pt x="4592" y="674"/>
                    <a:pt x="4592" y="674"/>
                    <a:pt x="4592" y="674"/>
                  </a:cubicBezTo>
                  <a:cubicBezTo>
                    <a:pt x="4574" y="686"/>
                    <a:pt x="4574" y="686"/>
                    <a:pt x="4574" y="686"/>
                  </a:cubicBezTo>
                  <a:cubicBezTo>
                    <a:pt x="4549" y="691"/>
                    <a:pt x="4549" y="691"/>
                    <a:pt x="4549" y="691"/>
                  </a:cubicBezTo>
                  <a:cubicBezTo>
                    <a:pt x="4546" y="703"/>
                    <a:pt x="4546" y="703"/>
                    <a:pt x="4546" y="703"/>
                  </a:cubicBezTo>
                  <a:cubicBezTo>
                    <a:pt x="4534" y="717"/>
                    <a:pt x="4534" y="717"/>
                    <a:pt x="4534" y="717"/>
                  </a:cubicBezTo>
                  <a:cubicBezTo>
                    <a:pt x="4523" y="715"/>
                    <a:pt x="4523" y="715"/>
                    <a:pt x="4523" y="715"/>
                  </a:cubicBezTo>
                  <a:cubicBezTo>
                    <a:pt x="4520" y="700"/>
                    <a:pt x="4520" y="700"/>
                    <a:pt x="4520" y="700"/>
                  </a:cubicBezTo>
                  <a:cubicBezTo>
                    <a:pt x="4536" y="691"/>
                    <a:pt x="4536" y="691"/>
                    <a:pt x="4536" y="691"/>
                  </a:cubicBezTo>
                  <a:cubicBezTo>
                    <a:pt x="4546" y="680"/>
                    <a:pt x="4546" y="680"/>
                    <a:pt x="4546" y="680"/>
                  </a:cubicBezTo>
                  <a:cubicBezTo>
                    <a:pt x="4546" y="657"/>
                    <a:pt x="4546" y="657"/>
                    <a:pt x="4546" y="657"/>
                  </a:cubicBezTo>
                  <a:cubicBezTo>
                    <a:pt x="4552" y="630"/>
                    <a:pt x="4552" y="630"/>
                    <a:pt x="4552" y="630"/>
                  </a:cubicBezTo>
                  <a:cubicBezTo>
                    <a:pt x="4546" y="613"/>
                    <a:pt x="4546" y="613"/>
                    <a:pt x="4546" y="613"/>
                  </a:cubicBezTo>
                  <a:cubicBezTo>
                    <a:pt x="4537" y="604"/>
                    <a:pt x="4537" y="604"/>
                    <a:pt x="4537" y="604"/>
                  </a:cubicBezTo>
                  <a:cubicBezTo>
                    <a:pt x="4533" y="590"/>
                    <a:pt x="4533" y="590"/>
                    <a:pt x="4533" y="590"/>
                  </a:cubicBezTo>
                  <a:cubicBezTo>
                    <a:pt x="4511" y="578"/>
                    <a:pt x="4511" y="578"/>
                    <a:pt x="4511" y="578"/>
                  </a:cubicBezTo>
                  <a:cubicBezTo>
                    <a:pt x="4497" y="584"/>
                    <a:pt x="4497" y="584"/>
                    <a:pt x="4497" y="584"/>
                  </a:cubicBezTo>
                  <a:cubicBezTo>
                    <a:pt x="4479" y="578"/>
                    <a:pt x="4479" y="578"/>
                    <a:pt x="4479" y="578"/>
                  </a:cubicBezTo>
                  <a:cubicBezTo>
                    <a:pt x="4458" y="596"/>
                    <a:pt x="4458" y="596"/>
                    <a:pt x="4458" y="596"/>
                  </a:cubicBezTo>
                  <a:cubicBezTo>
                    <a:pt x="4447" y="592"/>
                    <a:pt x="4447" y="592"/>
                    <a:pt x="4447" y="592"/>
                  </a:cubicBezTo>
                  <a:cubicBezTo>
                    <a:pt x="4444" y="569"/>
                    <a:pt x="4444" y="569"/>
                    <a:pt x="4444" y="569"/>
                  </a:cubicBezTo>
                  <a:cubicBezTo>
                    <a:pt x="4441" y="563"/>
                    <a:pt x="4441" y="563"/>
                    <a:pt x="4441" y="563"/>
                  </a:cubicBezTo>
                  <a:cubicBezTo>
                    <a:pt x="4427" y="573"/>
                    <a:pt x="4427" y="573"/>
                    <a:pt x="4427" y="573"/>
                  </a:cubicBezTo>
                  <a:cubicBezTo>
                    <a:pt x="4424" y="587"/>
                    <a:pt x="4424" y="587"/>
                    <a:pt x="4424" y="587"/>
                  </a:cubicBezTo>
                  <a:cubicBezTo>
                    <a:pt x="4406" y="596"/>
                    <a:pt x="4406" y="596"/>
                    <a:pt x="4406" y="596"/>
                  </a:cubicBezTo>
                  <a:cubicBezTo>
                    <a:pt x="4401" y="613"/>
                    <a:pt x="4401" y="613"/>
                    <a:pt x="4401" y="613"/>
                  </a:cubicBezTo>
                  <a:cubicBezTo>
                    <a:pt x="4384" y="634"/>
                    <a:pt x="4384" y="634"/>
                    <a:pt x="4384" y="634"/>
                  </a:cubicBezTo>
                  <a:cubicBezTo>
                    <a:pt x="4384" y="647"/>
                    <a:pt x="4384" y="647"/>
                    <a:pt x="4384" y="647"/>
                  </a:cubicBezTo>
                  <a:cubicBezTo>
                    <a:pt x="4398" y="656"/>
                    <a:pt x="4398" y="656"/>
                    <a:pt x="4398" y="656"/>
                  </a:cubicBezTo>
                  <a:cubicBezTo>
                    <a:pt x="4406" y="650"/>
                    <a:pt x="4406" y="650"/>
                    <a:pt x="4406" y="650"/>
                  </a:cubicBezTo>
                  <a:cubicBezTo>
                    <a:pt x="4424" y="645"/>
                    <a:pt x="4424" y="645"/>
                    <a:pt x="4424" y="645"/>
                  </a:cubicBezTo>
                  <a:cubicBezTo>
                    <a:pt x="4429" y="653"/>
                    <a:pt x="4429" y="653"/>
                    <a:pt x="4429" y="653"/>
                  </a:cubicBezTo>
                  <a:cubicBezTo>
                    <a:pt x="4410" y="670"/>
                    <a:pt x="4410" y="670"/>
                    <a:pt x="4410" y="670"/>
                  </a:cubicBezTo>
                  <a:cubicBezTo>
                    <a:pt x="4389" y="680"/>
                    <a:pt x="4389" y="680"/>
                    <a:pt x="4389" y="680"/>
                  </a:cubicBezTo>
                  <a:cubicBezTo>
                    <a:pt x="4374" y="703"/>
                    <a:pt x="4374" y="703"/>
                    <a:pt x="4374" y="703"/>
                  </a:cubicBezTo>
                  <a:cubicBezTo>
                    <a:pt x="4377" y="709"/>
                    <a:pt x="4377" y="709"/>
                    <a:pt x="4377" y="709"/>
                  </a:cubicBezTo>
                  <a:cubicBezTo>
                    <a:pt x="4400" y="700"/>
                    <a:pt x="4400" y="700"/>
                    <a:pt x="4400" y="700"/>
                  </a:cubicBezTo>
                  <a:cubicBezTo>
                    <a:pt x="4421" y="680"/>
                    <a:pt x="4421" y="680"/>
                    <a:pt x="4421" y="680"/>
                  </a:cubicBezTo>
                  <a:cubicBezTo>
                    <a:pt x="4429" y="680"/>
                    <a:pt x="4429" y="680"/>
                    <a:pt x="4429" y="680"/>
                  </a:cubicBezTo>
                  <a:cubicBezTo>
                    <a:pt x="4441" y="674"/>
                    <a:pt x="4441" y="674"/>
                    <a:pt x="4441" y="674"/>
                  </a:cubicBezTo>
                  <a:cubicBezTo>
                    <a:pt x="4450" y="686"/>
                    <a:pt x="4450" y="686"/>
                    <a:pt x="4450" y="686"/>
                  </a:cubicBezTo>
                  <a:cubicBezTo>
                    <a:pt x="4444" y="705"/>
                    <a:pt x="4444" y="705"/>
                    <a:pt x="4444" y="705"/>
                  </a:cubicBezTo>
                  <a:cubicBezTo>
                    <a:pt x="4435" y="705"/>
                    <a:pt x="4435" y="705"/>
                    <a:pt x="4435" y="705"/>
                  </a:cubicBezTo>
                  <a:cubicBezTo>
                    <a:pt x="4416" y="720"/>
                    <a:pt x="4416" y="720"/>
                    <a:pt x="4416" y="720"/>
                  </a:cubicBezTo>
                  <a:cubicBezTo>
                    <a:pt x="4410" y="734"/>
                    <a:pt x="4410" y="734"/>
                    <a:pt x="4410" y="734"/>
                  </a:cubicBezTo>
                  <a:cubicBezTo>
                    <a:pt x="4416" y="744"/>
                    <a:pt x="4416" y="744"/>
                    <a:pt x="4416" y="744"/>
                  </a:cubicBezTo>
                  <a:cubicBezTo>
                    <a:pt x="4439" y="740"/>
                    <a:pt x="4439" y="740"/>
                    <a:pt x="4439" y="740"/>
                  </a:cubicBezTo>
                  <a:cubicBezTo>
                    <a:pt x="4452" y="748"/>
                    <a:pt x="4452" y="748"/>
                    <a:pt x="4452" y="748"/>
                  </a:cubicBezTo>
                  <a:cubicBezTo>
                    <a:pt x="4435" y="760"/>
                    <a:pt x="4435" y="760"/>
                    <a:pt x="4435" y="760"/>
                  </a:cubicBezTo>
                  <a:cubicBezTo>
                    <a:pt x="4412" y="767"/>
                    <a:pt x="4412" y="767"/>
                    <a:pt x="4412" y="767"/>
                  </a:cubicBezTo>
                  <a:cubicBezTo>
                    <a:pt x="4398" y="764"/>
                    <a:pt x="4398" y="764"/>
                    <a:pt x="4398" y="764"/>
                  </a:cubicBezTo>
                  <a:cubicBezTo>
                    <a:pt x="4398" y="774"/>
                    <a:pt x="4398" y="774"/>
                    <a:pt x="4398" y="774"/>
                  </a:cubicBezTo>
                  <a:cubicBezTo>
                    <a:pt x="4415" y="780"/>
                    <a:pt x="4415" y="780"/>
                    <a:pt x="4415" y="780"/>
                  </a:cubicBezTo>
                  <a:cubicBezTo>
                    <a:pt x="4415" y="789"/>
                    <a:pt x="4415" y="789"/>
                    <a:pt x="4415" y="789"/>
                  </a:cubicBezTo>
                  <a:cubicBezTo>
                    <a:pt x="4390" y="812"/>
                    <a:pt x="4390" y="812"/>
                    <a:pt x="4390" y="812"/>
                  </a:cubicBezTo>
                  <a:cubicBezTo>
                    <a:pt x="4383" y="812"/>
                    <a:pt x="4383" y="812"/>
                    <a:pt x="4383" y="812"/>
                  </a:cubicBezTo>
                  <a:cubicBezTo>
                    <a:pt x="4375" y="790"/>
                    <a:pt x="4375" y="790"/>
                    <a:pt x="4375" y="790"/>
                  </a:cubicBezTo>
                  <a:cubicBezTo>
                    <a:pt x="4361" y="784"/>
                    <a:pt x="4361" y="784"/>
                    <a:pt x="4361" y="784"/>
                  </a:cubicBezTo>
                  <a:cubicBezTo>
                    <a:pt x="4348" y="764"/>
                    <a:pt x="4348" y="764"/>
                    <a:pt x="4348" y="764"/>
                  </a:cubicBezTo>
                  <a:cubicBezTo>
                    <a:pt x="4317" y="780"/>
                    <a:pt x="4317" y="780"/>
                    <a:pt x="4317" y="780"/>
                  </a:cubicBezTo>
                  <a:cubicBezTo>
                    <a:pt x="4317" y="789"/>
                    <a:pt x="4317" y="789"/>
                    <a:pt x="4317" y="789"/>
                  </a:cubicBezTo>
                  <a:cubicBezTo>
                    <a:pt x="4300" y="816"/>
                    <a:pt x="4300" y="816"/>
                    <a:pt x="4300" y="816"/>
                  </a:cubicBezTo>
                  <a:cubicBezTo>
                    <a:pt x="4314" y="838"/>
                    <a:pt x="4314" y="838"/>
                    <a:pt x="4314" y="838"/>
                  </a:cubicBezTo>
                  <a:cubicBezTo>
                    <a:pt x="4314" y="853"/>
                    <a:pt x="4314" y="853"/>
                    <a:pt x="4314" y="853"/>
                  </a:cubicBezTo>
                  <a:cubicBezTo>
                    <a:pt x="4326" y="859"/>
                    <a:pt x="4326" y="859"/>
                    <a:pt x="4326" y="859"/>
                  </a:cubicBezTo>
                  <a:cubicBezTo>
                    <a:pt x="4337" y="847"/>
                    <a:pt x="4337" y="847"/>
                    <a:pt x="4337" y="847"/>
                  </a:cubicBezTo>
                  <a:cubicBezTo>
                    <a:pt x="4351" y="847"/>
                    <a:pt x="4351" y="847"/>
                    <a:pt x="4351" y="847"/>
                  </a:cubicBezTo>
                  <a:cubicBezTo>
                    <a:pt x="4377" y="855"/>
                    <a:pt x="4377" y="855"/>
                    <a:pt x="4377" y="855"/>
                  </a:cubicBezTo>
                  <a:cubicBezTo>
                    <a:pt x="4401" y="855"/>
                    <a:pt x="4401" y="855"/>
                    <a:pt x="4401" y="855"/>
                  </a:cubicBezTo>
                  <a:cubicBezTo>
                    <a:pt x="4406" y="861"/>
                    <a:pt x="4406" y="861"/>
                    <a:pt x="4406" y="861"/>
                  </a:cubicBezTo>
                  <a:cubicBezTo>
                    <a:pt x="4432" y="855"/>
                    <a:pt x="4432" y="855"/>
                    <a:pt x="4432" y="855"/>
                  </a:cubicBezTo>
                  <a:cubicBezTo>
                    <a:pt x="4430" y="867"/>
                    <a:pt x="4430" y="867"/>
                    <a:pt x="4430" y="867"/>
                  </a:cubicBezTo>
                  <a:cubicBezTo>
                    <a:pt x="4416" y="870"/>
                    <a:pt x="4416" y="870"/>
                    <a:pt x="4416" y="870"/>
                  </a:cubicBezTo>
                  <a:cubicBezTo>
                    <a:pt x="4410" y="879"/>
                    <a:pt x="4410" y="879"/>
                    <a:pt x="4410" y="879"/>
                  </a:cubicBezTo>
                  <a:cubicBezTo>
                    <a:pt x="4413" y="894"/>
                    <a:pt x="4413" y="894"/>
                    <a:pt x="4413" y="894"/>
                  </a:cubicBezTo>
                  <a:cubicBezTo>
                    <a:pt x="4436" y="891"/>
                    <a:pt x="4436" y="891"/>
                    <a:pt x="4436" y="891"/>
                  </a:cubicBezTo>
                  <a:cubicBezTo>
                    <a:pt x="4453" y="907"/>
                    <a:pt x="4453" y="907"/>
                    <a:pt x="4453" y="907"/>
                  </a:cubicBezTo>
                  <a:cubicBezTo>
                    <a:pt x="4464" y="931"/>
                    <a:pt x="4464" y="931"/>
                    <a:pt x="4464" y="931"/>
                  </a:cubicBezTo>
                  <a:cubicBezTo>
                    <a:pt x="4475" y="931"/>
                    <a:pt x="4475" y="931"/>
                    <a:pt x="4475" y="931"/>
                  </a:cubicBezTo>
                  <a:cubicBezTo>
                    <a:pt x="4481" y="939"/>
                    <a:pt x="4481" y="939"/>
                    <a:pt x="4481" y="939"/>
                  </a:cubicBezTo>
                  <a:cubicBezTo>
                    <a:pt x="4476" y="949"/>
                    <a:pt x="4476" y="949"/>
                    <a:pt x="4476" y="949"/>
                  </a:cubicBezTo>
                  <a:cubicBezTo>
                    <a:pt x="4476" y="968"/>
                    <a:pt x="4476" y="968"/>
                    <a:pt x="4476" y="968"/>
                  </a:cubicBezTo>
                  <a:cubicBezTo>
                    <a:pt x="4449" y="1018"/>
                    <a:pt x="4449" y="1018"/>
                    <a:pt x="4449" y="1018"/>
                  </a:cubicBezTo>
                  <a:close/>
                  <a:moveTo>
                    <a:pt x="4363" y="899"/>
                  </a:moveTo>
                  <a:lnTo>
                    <a:pt x="4363" y="899"/>
                  </a:lnTo>
                  <a:cubicBezTo>
                    <a:pt x="4366" y="884"/>
                    <a:pt x="4366" y="884"/>
                    <a:pt x="4366" y="884"/>
                  </a:cubicBezTo>
                  <a:cubicBezTo>
                    <a:pt x="4386" y="873"/>
                    <a:pt x="4386" y="873"/>
                    <a:pt x="4386" y="873"/>
                  </a:cubicBezTo>
                  <a:cubicBezTo>
                    <a:pt x="4401" y="873"/>
                    <a:pt x="4401" y="873"/>
                    <a:pt x="4401" y="873"/>
                  </a:cubicBezTo>
                  <a:cubicBezTo>
                    <a:pt x="4392" y="879"/>
                    <a:pt x="4392" y="879"/>
                    <a:pt x="4392" y="879"/>
                  </a:cubicBezTo>
                  <a:cubicBezTo>
                    <a:pt x="4389" y="890"/>
                    <a:pt x="4389" y="890"/>
                    <a:pt x="4389" y="890"/>
                  </a:cubicBezTo>
                  <a:cubicBezTo>
                    <a:pt x="4371" y="900"/>
                    <a:pt x="4371" y="900"/>
                    <a:pt x="4371" y="900"/>
                  </a:cubicBezTo>
                  <a:cubicBezTo>
                    <a:pt x="4363" y="899"/>
                    <a:pt x="4363" y="899"/>
                    <a:pt x="4363" y="899"/>
                  </a:cubicBezTo>
                  <a:close/>
                  <a:moveTo>
                    <a:pt x="4329" y="988"/>
                  </a:moveTo>
                  <a:lnTo>
                    <a:pt x="4329" y="988"/>
                  </a:lnTo>
                  <a:cubicBezTo>
                    <a:pt x="4337" y="972"/>
                    <a:pt x="4337" y="972"/>
                    <a:pt x="4337" y="972"/>
                  </a:cubicBezTo>
                  <a:cubicBezTo>
                    <a:pt x="4364" y="969"/>
                    <a:pt x="4364" y="969"/>
                    <a:pt x="4364" y="969"/>
                  </a:cubicBezTo>
                  <a:cubicBezTo>
                    <a:pt x="4386" y="975"/>
                    <a:pt x="4386" y="975"/>
                    <a:pt x="4386" y="975"/>
                  </a:cubicBezTo>
                  <a:cubicBezTo>
                    <a:pt x="4410" y="1004"/>
                    <a:pt x="4410" y="1004"/>
                    <a:pt x="4410" y="1004"/>
                  </a:cubicBezTo>
                  <a:cubicBezTo>
                    <a:pt x="4409" y="1020"/>
                    <a:pt x="4409" y="1020"/>
                    <a:pt x="4409" y="1020"/>
                  </a:cubicBezTo>
                  <a:cubicBezTo>
                    <a:pt x="4410" y="1046"/>
                    <a:pt x="4410" y="1046"/>
                    <a:pt x="4410" y="1046"/>
                  </a:cubicBezTo>
                  <a:cubicBezTo>
                    <a:pt x="4400" y="1049"/>
                    <a:pt x="4400" y="1049"/>
                    <a:pt x="4400" y="1049"/>
                  </a:cubicBezTo>
                  <a:cubicBezTo>
                    <a:pt x="4383" y="1038"/>
                    <a:pt x="4383" y="1038"/>
                    <a:pt x="4383" y="1038"/>
                  </a:cubicBezTo>
                  <a:cubicBezTo>
                    <a:pt x="4369" y="1044"/>
                    <a:pt x="4369" y="1044"/>
                    <a:pt x="4369" y="1044"/>
                  </a:cubicBezTo>
                  <a:cubicBezTo>
                    <a:pt x="4357" y="1044"/>
                    <a:pt x="4357" y="1044"/>
                    <a:pt x="4357" y="1044"/>
                  </a:cubicBezTo>
                  <a:cubicBezTo>
                    <a:pt x="4346" y="1024"/>
                    <a:pt x="4346" y="1024"/>
                    <a:pt x="4346" y="1024"/>
                  </a:cubicBezTo>
                  <a:cubicBezTo>
                    <a:pt x="4326" y="1009"/>
                    <a:pt x="4326" y="1009"/>
                    <a:pt x="4326" y="1009"/>
                  </a:cubicBezTo>
                  <a:cubicBezTo>
                    <a:pt x="4329" y="988"/>
                    <a:pt x="4329" y="988"/>
                    <a:pt x="4329" y="988"/>
                  </a:cubicBezTo>
                  <a:close/>
                  <a:moveTo>
                    <a:pt x="4124" y="1125"/>
                  </a:moveTo>
                  <a:lnTo>
                    <a:pt x="4124" y="1125"/>
                  </a:lnTo>
                  <a:cubicBezTo>
                    <a:pt x="4137" y="1116"/>
                    <a:pt x="4137" y="1116"/>
                    <a:pt x="4137" y="1116"/>
                  </a:cubicBezTo>
                  <a:cubicBezTo>
                    <a:pt x="4160" y="1116"/>
                    <a:pt x="4160" y="1116"/>
                    <a:pt x="4160" y="1116"/>
                  </a:cubicBezTo>
                  <a:cubicBezTo>
                    <a:pt x="4153" y="1128"/>
                    <a:pt x="4153" y="1128"/>
                    <a:pt x="4153" y="1128"/>
                  </a:cubicBezTo>
                  <a:cubicBezTo>
                    <a:pt x="4135" y="1133"/>
                    <a:pt x="4135" y="1133"/>
                    <a:pt x="4135" y="1133"/>
                  </a:cubicBezTo>
                  <a:cubicBezTo>
                    <a:pt x="4124" y="1125"/>
                    <a:pt x="4124" y="1125"/>
                    <a:pt x="4124" y="1125"/>
                  </a:cubicBezTo>
                  <a:close/>
                  <a:moveTo>
                    <a:pt x="4114" y="1104"/>
                  </a:moveTo>
                  <a:lnTo>
                    <a:pt x="4114" y="1104"/>
                  </a:lnTo>
                  <a:cubicBezTo>
                    <a:pt x="4103" y="1082"/>
                    <a:pt x="4103" y="1082"/>
                    <a:pt x="4103" y="1082"/>
                  </a:cubicBezTo>
                  <a:cubicBezTo>
                    <a:pt x="4111" y="1067"/>
                    <a:pt x="4111" y="1067"/>
                    <a:pt x="4111" y="1067"/>
                  </a:cubicBezTo>
                  <a:cubicBezTo>
                    <a:pt x="4115" y="1046"/>
                    <a:pt x="4115" y="1046"/>
                    <a:pt x="4115" y="1046"/>
                  </a:cubicBezTo>
                  <a:cubicBezTo>
                    <a:pt x="4115" y="1029"/>
                    <a:pt x="4115" y="1029"/>
                    <a:pt x="4115" y="1029"/>
                  </a:cubicBezTo>
                  <a:cubicBezTo>
                    <a:pt x="4134" y="1017"/>
                    <a:pt x="4134" y="1017"/>
                    <a:pt x="4134" y="1017"/>
                  </a:cubicBezTo>
                  <a:cubicBezTo>
                    <a:pt x="4134" y="1006"/>
                    <a:pt x="4134" y="1006"/>
                    <a:pt x="4134" y="1006"/>
                  </a:cubicBezTo>
                  <a:cubicBezTo>
                    <a:pt x="4138" y="1000"/>
                    <a:pt x="4138" y="1000"/>
                    <a:pt x="4138" y="1000"/>
                  </a:cubicBezTo>
                  <a:cubicBezTo>
                    <a:pt x="4138" y="989"/>
                    <a:pt x="4138" y="989"/>
                    <a:pt x="4138" y="989"/>
                  </a:cubicBezTo>
                  <a:cubicBezTo>
                    <a:pt x="4150" y="966"/>
                    <a:pt x="4150" y="966"/>
                    <a:pt x="4150" y="966"/>
                  </a:cubicBezTo>
                  <a:cubicBezTo>
                    <a:pt x="4150" y="951"/>
                    <a:pt x="4150" y="951"/>
                    <a:pt x="4150" y="951"/>
                  </a:cubicBezTo>
                  <a:cubicBezTo>
                    <a:pt x="4158" y="943"/>
                    <a:pt x="4158" y="943"/>
                    <a:pt x="4158" y="943"/>
                  </a:cubicBezTo>
                  <a:cubicBezTo>
                    <a:pt x="4170" y="952"/>
                    <a:pt x="4170" y="952"/>
                    <a:pt x="4170" y="952"/>
                  </a:cubicBezTo>
                  <a:cubicBezTo>
                    <a:pt x="4173" y="974"/>
                    <a:pt x="4173" y="974"/>
                    <a:pt x="4173" y="974"/>
                  </a:cubicBezTo>
                  <a:cubicBezTo>
                    <a:pt x="4178" y="984"/>
                    <a:pt x="4178" y="984"/>
                    <a:pt x="4178" y="984"/>
                  </a:cubicBezTo>
                  <a:cubicBezTo>
                    <a:pt x="4164" y="1015"/>
                    <a:pt x="4164" y="1015"/>
                    <a:pt x="4164" y="1015"/>
                  </a:cubicBezTo>
                  <a:cubicBezTo>
                    <a:pt x="4167" y="1029"/>
                    <a:pt x="4167" y="1029"/>
                    <a:pt x="4167" y="1029"/>
                  </a:cubicBezTo>
                  <a:cubicBezTo>
                    <a:pt x="4157" y="1046"/>
                    <a:pt x="4157" y="1046"/>
                    <a:pt x="4157" y="1046"/>
                  </a:cubicBezTo>
                  <a:cubicBezTo>
                    <a:pt x="4164" y="1056"/>
                    <a:pt x="4164" y="1056"/>
                    <a:pt x="4164" y="1056"/>
                  </a:cubicBezTo>
                  <a:cubicBezTo>
                    <a:pt x="4152" y="1096"/>
                    <a:pt x="4152" y="1096"/>
                    <a:pt x="4152" y="1096"/>
                  </a:cubicBezTo>
                  <a:cubicBezTo>
                    <a:pt x="4134" y="1107"/>
                    <a:pt x="4134" y="1107"/>
                    <a:pt x="4134" y="1107"/>
                  </a:cubicBezTo>
                  <a:cubicBezTo>
                    <a:pt x="4114" y="1104"/>
                    <a:pt x="4114" y="1104"/>
                    <a:pt x="4114" y="1104"/>
                  </a:cubicBezTo>
                  <a:close/>
                  <a:moveTo>
                    <a:pt x="3929" y="731"/>
                  </a:moveTo>
                  <a:lnTo>
                    <a:pt x="3929" y="731"/>
                  </a:lnTo>
                  <a:cubicBezTo>
                    <a:pt x="3917" y="717"/>
                    <a:pt x="3917" y="717"/>
                    <a:pt x="3917" y="717"/>
                  </a:cubicBezTo>
                  <a:cubicBezTo>
                    <a:pt x="3914" y="699"/>
                    <a:pt x="3914" y="699"/>
                    <a:pt x="3914" y="699"/>
                  </a:cubicBezTo>
                  <a:cubicBezTo>
                    <a:pt x="3921" y="689"/>
                    <a:pt x="3921" y="689"/>
                    <a:pt x="3921" y="689"/>
                  </a:cubicBezTo>
                  <a:cubicBezTo>
                    <a:pt x="3910" y="680"/>
                    <a:pt x="3910" y="680"/>
                    <a:pt x="3910" y="680"/>
                  </a:cubicBezTo>
                  <a:cubicBezTo>
                    <a:pt x="3895" y="682"/>
                    <a:pt x="3895" y="682"/>
                    <a:pt x="3895" y="682"/>
                  </a:cubicBezTo>
                  <a:cubicBezTo>
                    <a:pt x="3886" y="677"/>
                    <a:pt x="3886" y="677"/>
                    <a:pt x="3886" y="677"/>
                  </a:cubicBezTo>
                  <a:cubicBezTo>
                    <a:pt x="3875" y="682"/>
                    <a:pt x="3875" y="682"/>
                    <a:pt x="3875" y="682"/>
                  </a:cubicBezTo>
                  <a:cubicBezTo>
                    <a:pt x="3857" y="680"/>
                    <a:pt x="3857" y="680"/>
                    <a:pt x="3857" y="680"/>
                  </a:cubicBezTo>
                  <a:cubicBezTo>
                    <a:pt x="3843" y="685"/>
                    <a:pt x="3843" y="685"/>
                    <a:pt x="3843" y="685"/>
                  </a:cubicBezTo>
                  <a:cubicBezTo>
                    <a:pt x="3842" y="671"/>
                    <a:pt x="3842" y="671"/>
                    <a:pt x="3842" y="671"/>
                  </a:cubicBezTo>
                  <a:cubicBezTo>
                    <a:pt x="3855" y="656"/>
                    <a:pt x="3855" y="656"/>
                    <a:pt x="3855" y="656"/>
                  </a:cubicBezTo>
                  <a:cubicBezTo>
                    <a:pt x="3860" y="645"/>
                    <a:pt x="3860" y="645"/>
                    <a:pt x="3860" y="645"/>
                  </a:cubicBezTo>
                  <a:cubicBezTo>
                    <a:pt x="3877" y="644"/>
                    <a:pt x="3877" y="644"/>
                    <a:pt x="3877" y="644"/>
                  </a:cubicBezTo>
                  <a:cubicBezTo>
                    <a:pt x="3894" y="644"/>
                    <a:pt x="3894" y="644"/>
                    <a:pt x="3894" y="644"/>
                  </a:cubicBezTo>
                  <a:cubicBezTo>
                    <a:pt x="3941" y="630"/>
                    <a:pt x="3941" y="630"/>
                    <a:pt x="3941" y="630"/>
                  </a:cubicBezTo>
                  <a:cubicBezTo>
                    <a:pt x="3955" y="633"/>
                    <a:pt x="3955" y="633"/>
                    <a:pt x="3955" y="633"/>
                  </a:cubicBezTo>
                  <a:cubicBezTo>
                    <a:pt x="3970" y="644"/>
                    <a:pt x="3970" y="644"/>
                    <a:pt x="3970" y="644"/>
                  </a:cubicBezTo>
                  <a:cubicBezTo>
                    <a:pt x="3979" y="642"/>
                    <a:pt x="3979" y="642"/>
                    <a:pt x="3979" y="642"/>
                  </a:cubicBezTo>
                  <a:cubicBezTo>
                    <a:pt x="3998" y="641"/>
                    <a:pt x="3998" y="641"/>
                    <a:pt x="3998" y="641"/>
                  </a:cubicBezTo>
                  <a:cubicBezTo>
                    <a:pt x="4017" y="627"/>
                    <a:pt x="4017" y="627"/>
                    <a:pt x="4017" y="627"/>
                  </a:cubicBezTo>
                  <a:cubicBezTo>
                    <a:pt x="4045" y="625"/>
                    <a:pt x="4045" y="625"/>
                    <a:pt x="4045" y="625"/>
                  </a:cubicBezTo>
                  <a:cubicBezTo>
                    <a:pt x="4053" y="627"/>
                    <a:pt x="4053" y="627"/>
                    <a:pt x="4053" y="627"/>
                  </a:cubicBezTo>
                  <a:cubicBezTo>
                    <a:pt x="4060" y="619"/>
                    <a:pt x="4060" y="619"/>
                    <a:pt x="4060" y="619"/>
                  </a:cubicBezTo>
                  <a:cubicBezTo>
                    <a:pt x="4072" y="625"/>
                    <a:pt x="4072" y="625"/>
                    <a:pt x="4072" y="625"/>
                  </a:cubicBezTo>
                  <a:cubicBezTo>
                    <a:pt x="4071" y="636"/>
                    <a:pt x="4071" y="636"/>
                    <a:pt x="4071" y="636"/>
                  </a:cubicBezTo>
                  <a:cubicBezTo>
                    <a:pt x="4080" y="654"/>
                    <a:pt x="4080" y="654"/>
                    <a:pt x="4080" y="654"/>
                  </a:cubicBezTo>
                  <a:cubicBezTo>
                    <a:pt x="4080" y="666"/>
                    <a:pt x="4080" y="666"/>
                    <a:pt x="4080" y="666"/>
                  </a:cubicBezTo>
                  <a:cubicBezTo>
                    <a:pt x="4066" y="688"/>
                    <a:pt x="4066" y="688"/>
                    <a:pt x="4066" y="688"/>
                  </a:cubicBezTo>
                  <a:cubicBezTo>
                    <a:pt x="4077" y="709"/>
                    <a:pt x="4077" y="709"/>
                    <a:pt x="4077" y="709"/>
                  </a:cubicBezTo>
                  <a:cubicBezTo>
                    <a:pt x="4065" y="743"/>
                    <a:pt x="4065" y="743"/>
                    <a:pt x="4065" y="743"/>
                  </a:cubicBezTo>
                  <a:cubicBezTo>
                    <a:pt x="4047" y="752"/>
                    <a:pt x="4047" y="752"/>
                    <a:pt x="4047" y="752"/>
                  </a:cubicBezTo>
                  <a:cubicBezTo>
                    <a:pt x="4033" y="767"/>
                    <a:pt x="4033" y="767"/>
                    <a:pt x="4033" y="767"/>
                  </a:cubicBezTo>
                  <a:cubicBezTo>
                    <a:pt x="4019" y="764"/>
                    <a:pt x="4019" y="764"/>
                    <a:pt x="4019" y="764"/>
                  </a:cubicBezTo>
                  <a:cubicBezTo>
                    <a:pt x="4004" y="764"/>
                    <a:pt x="4004" y="764"/>
                    <a:pt x="4004" y="764"/>
                  </a:cubicBezTo>
                  <a:cubicBezTo>
                    <a:pt x="3998" y="754"/>
                    <a:pt x="3998" y="754"/>
                    <a:pt x="3998" y="754"/>
                  </a:cubicBezTo>
                  <a:cubicBezTo>
                    <a:pt x="3981" y="760"/>
                    <a:pt x="3981" y="760"/>
                    <a:pt x="3981" y="760"/>
                  </a:cubicBezTo>
                  <a:cubicBezTo>
                    <a:pt x="3959" y="737"/>
                    <a:pt x="3959" y="737"/>
                    <a:pt x="3959" y="737"/>
                  </a:cubicBezTo>
                  <a:cubicBezTo>
                    <a:pt x="3961" y="717"/>
                    <a:pt x="3961" y="717"/>
                    <a:pt x="3961" y="717"/>
                  </a:cubicBezTo>
                  <a:cubicBezTo>
                    <a:pt x="3949" y="699"/>
                    <a:pt x="3949" y="699"/>
                    <a:pt x="3949" y="699"/>
                  </a:cubicBezTo>
                  <a:cubicBezTo>
                    <a:pt x="3943" y="706"/>
                    <a:pt x="3943" y="706"/>
                    <a:pt x="3943" y="706"/>
                  </a:cubicBezTo>
                  <a:cubicBezTo>
                    <a:pt x="3943" y="720"/>
                    <a:pt x="3943" y="720"/>
                    <a:pt x="3943" y="720"/>
                  </a:cubicBezTo>
                  <a:cubicBezTo>
                    <a:pt x="3929" y="731"/>
                    <a:pt x="3929" y="731"/>
                    <a:pt x="3929" y="731"/>
                  </a:cubicBezTo>
                  <a:close/>
                  <a:moveTo>
                    <a:pt x="3703" y="858"/>
                  </a:moveTo>
                  <a:lnTo>
                    <a:pt x="3703" y="858"/>
                  </a:lnTo>
                  <a:cubicBezTo>
                    <a:pt x="3716" y="842"/>
                    <a:pt x="3716" y="842"/>
                    <a:pt x="3716" y="842"/>
                  </a:cubicBezTo>
                  <a:cubicBezTo>
                    <a:pt x="3718" y="830"/>
                    <a:pt x="3718" y="830"/>
                    <a:pt x="3718" y="830"/>
                  </a:cubicBezTo>
                  <a:cubicBezTo>
                    <a:pt x="3735" y="812"/>
                    <a:pt x="3735" y="812"/>
                    <a:pt x="3735" y="812"/>
                  </a:cubicBezTo>
                  <a:cubicBezTo>
                    <a:pt x="3736" y="795"/>
                    <a:pt x="3736" y="795"/>
                    <a:pt x="3736" y="795"/>
                  </a:cubicBezTo>
                  <a:cubicBezTo>
                    <a:pt x="3755" y="787"/>
                    <a:pt x="3755" y="787"/>
                    <a:pt x="3755" y="787"/>
                  </a:cubicBezTo>
                  <a:cubicBezTo>
                    <a:pt x="3768" y="777"/>
                    <a:pt x="3768" y="777"/>
                    <a:pt x="3768" y="777"/>
                  </a:cubicBezTo>
                  <a:cubicBezTo>
                    <a:pt x="3781" y="777"/>
                    <a:pt x="3781" y="777"/>
                    <a:pt x="3781" y="777"/>
                  </a:cubicBezTo>
                  <a:cubicBezTo>
                    <a:pt x="3819" y="769"/>
                    <a:pt x="3819" y="769"/>
                    <a:pt x="3819" y="769"/>
                  </a:cubicBezTo>
                  <a:cubicBezTo>
                    <a:pt x="3828" y="775"/>
                    <a:pt x="3828" y="775"/>
                    <a:pt x="3828" y="775"/>
                  </a:cubicBezTo>
                  <a:cubicBezTo>
                    <a:pt x="3843" y="775"/>
                    <a:pt x="3843" y="775"/>
                    <a:pt x="3843" y="775"/>
                  </a:cubicBezTo>
                  <a:cubicBezTo>
                    <a:pt x="3854" y="781"/>
                    <a:pt x="3854" y="781"/>
                    <a:pt x="3854" y="781"/>
                  </a:cubicBezTo>
                  <a:cubicBezTo>
                    <a:pt x="3872" y="781"/>
                    <a:pt x="3872" y="781"/>
                    <a:pt x="3872" y="781"/>
                  </a:cubicBezTo>
                  <a:cubicBezTo>
                    <a:pt x="3881" y="778"/>
                    <a:pt x="3881" y="778"/>
                    <a:pt x="3881" y="778"/>
                  </a:cubicBezTo>
                  <a:cubicBezTo>
                    <a:pt x="3906" y="783"/>
                    <a:pt x="3906" y="783"/>
                    <a:pt x="3906" y="783"/>
                  </a:cubicBezTo>
                  <a:cubicBezTo>
                    <a:pt x="3907" y="789"/>
                    <a:pt x="3907" y="789"/>
                    <a:pt x="3907" y="789"/>
                  </a:cubicBezTo>
                  <a:cubicBezTo>
                    <a:pt x="3930" y="787"/>
                    <a:pt x="3930" y="787"/>
                    <a:pt x="3930" y="787"/>
                  </a:cubicBezTo>
                  <a:cubicBezTo>
                    <a:pt x="3949" y="792"/>
                    <a:pt x="3949" y="792"/>
                    <a:pt x="3949" y="792"/>
                  </a:cubicBezTo>
                  <a:cubicBezTo>
                    <a:pt x="3955" y="799"/>
                    <a:pt x="3955" y="799"/>
                    <a:pt x="3955" y="799"/>
                  </a:cubicBezTo>
                  <a:cubicBezTo>
                    <a:pt x="3975" y="801"/>
                    <a:pt x="3975" y="801"/>
                    <a:pt x="3975" y="801"/>
                  </a:cubicBezTo>
                  <a:cubicBezTo>
                    <a:pt x="3978" y="809"/>
                    <a:pt x="3978" y="809"/>
                    <a:pt x="3978" y="809"/>
                  </a:cubicBezTo>
                  <a:cubicBezTo>
                    <a:pt x="3962" y="836"/>
                    <a:pt x="3962" y="836"/>
                    <a:pt x="3962" y="836"/>
                  </a:cubicBezTo>
                  <a:cubicBezTo>
                    <a:pt x="3950" y="833"/>
                    <a:pt x="3950" y="833"/>
                    <a:pt x="3950" y="833"/>
                  </a:cubicBezTo>
                  <a:cubicBezTo>
                    <a:pt x="3910" y="845"/>
                    <a:pt x="3910" y="845"/>
                    <a:pt x="3910" y="845"/>
                  </a:cubicBezTo>
                  <a:cubicBezTo>
                    <a:pt x="3897" y="847"/>
                    <a:pt x="3897" y="847"/>
                    <a:pt x="3897" y="847"/>
                  </a:cubicBezTo>
                  <a:cubicBezTo>
                    <a:pt x="3877" y="865"/>
                    <a:pt x="3877" y="865"/>
                    <a:pt x="3877" y="865"/>
                  </a:cubicBezTo>
                  <a:cubicBezTo>
                    <a:pt x="3877" y="874"/>
                    <a:pt x="3877" y="874"/>
                    <a:pt x="3877" y="874"/>
                  </a:cubicBezTo>
                  <a:cubicBezTo>
                    <a:pt x="3895" y="876"/>
                    <a:pt x="3895" y="876"/>
                    <a:pt x="3895" y="876"/>
                  </a:cubicBezTo>
                  <a:cubicBezTo>
                    <a:pt x="3900" y="873"/>
                    <a:pt x="3900" y="873"/>
                    <a:pt x="3900" y="873"/>
                  </a:cubicBezTo>
                  <a:cubicBezTo>
                    <a:pt x="3903" y="885"/>
                    <a:pt x="3903" y="885"/>
                    <a:pt x="3903" y="885"/>
                  </a:cubicBezTo>
                  <a:cubicBezTo>
                    <a:pt x="3883" y="910"/>
                    <a:pt x="3883" y="910"/>
                    <a:pt x="3883" y="910"/>
                  </a:cubicBezTo>
                  <a:cubicBezTo>
                    <a:pt x="3878" y="920"/>
                    <a:pt x="3878" y="920"/>
                    <a:pt x="3878" y="920"/>
                  </a:cubicBezTo>
                  <a:cubicBezTo>
                    <a:pt x="3865" y="923"/>
                    <a:pt x="3865" y="923"/>
                    <a:pt x="3865" y="923"/>
                  </a:cubicBezTo>
                  <a:cubicBezTo>
                    <a:pt x="3865" y="932"/>
                    <a:pt x="3865" y="932"/>
                    <a:pt x="3865" y="932"/>
                  </a:cubicBezTo>
                  <a:cubicBezTo>
                    <a:pt x="3855" y="946"/>
                    <a:pt x="3855" y="946"/>
                    <a:pt x="3855" y="946"/>
                  </a:cubicBezTo>
                  <a:cubicBezTo>
                    <a:pt x="3839" y="946"/>
                    <a:pt x="3839" y="946"/>
                    <a:pt x="3839" y="946"/>
                  </a:cubicBezTo>
                  <a:cubicBezTo>
                    <a:pt x="3822" y="954"/>
                    <a:pt x="3822" y="954"/>
                    <a:pt x="3822" y="954"/>
                  </a:cubicBezTo>
                  <a:cubicBezTo>
                    <a:pt x="3802" y="954"/>
                    <a:pt x="3802" y="954"/>
                    <a:pt x="3802" y="954"/>
                  </a:cubicBezTo>
                  <a:cubicBezTo>
                    <a:pt x="3787" y="942"/>
                    <a:pt x="3787" y="942"/>
                    <a:pt x="3787" y="942"/>
                  </a:cubicBezTo>
                  <a:cubicBezTo>
                    <a:pt x="3777" y="946"/>
                    <a:pt x="3777" y="946"/>
                    <a:pt x="3777" y="946"/>
                  </a:cubicBezTo>
                  <a:cubicBezTo>
                    <a:pt x="3761" y="943"/>
                    <a:pt x="3761" y="943"/>
                    <a:pt x="3761" y="943"/>
                  </a:cubicBezTo>
                  <a:cubicBezTo>
                    <a:pt x="3744" y="945"/>
                    <a:pt x="3744" y="945"/>
                    <a:pt x="3744" y="945"/>
                  </a:cubicBezTo>
                  <a:cubicBezTo>
                    <a:pt x="3739" y="939"/>
                    <a:pt x="3739" y="939"/>
                    <a:pt x="3739" y="939"/>
                  </a:cubicBezTo>
                  <a:cubicBezTo>
                    <a:pt x="3748" y="928"/>
                    <a:pt x="3748" y="928"/>
                    <a:pt x="3748" y="928"/>
                  </a:cubicBezTo>
                  <a:cubicBezTo>
                    <a:pt x="3736" y="908"/>
                    <a:pt x="3736" y="908"/>
                    <a:pt x="3736" y="908"/>
                  </a:cubicBezTo>
                  <a:cubicBezTo>
                    <a:pt x="3721" y="896"/>
                    <a:pt x="3721" y="896"/>
                    <a:pt x="3721" y="896"/>
                  </a:cubicBezTo>
                  <a:cubicBezTo>
                    <a:pt x="3710" y="894"/>
                    <a:pt x="3710" y="894"/>
                    <a:pt x="3710" y="894"/>
                  </a:cubicBezTo>
                  <a:cubicBezTo>
                    <a:pt x="3707" y="874"/>
                    <a:pt x="3707" y="874"/>
                    <a:pt x="3707" y="874"/>
                  </a:cubicBezTo>
                  <a:cubicBezTo>
                    <a:pt x="3703" y="858"/>
                    <a:pt x="3703" y="858"/>
                    <a:pt x="3703" y="858"/>
                  </a:cubicBezTo>
                  <a:close/>
                  <a:moveTo>
                    <a:pt x="3683" y="799"/>
                  </a:moveTo>
                  <a:lnTo>
                    <a:pt x="3683" y="799"/>
                  </a:lnTo>
                  <a:cubicBezTo>
                    <a:pt x="3695" y="806"/>
                    <a:pt x="3695" y="806"/>
                    <a:pt x="3695" y="806"/>
                  </a:cubicBezTo>
                  <a:cubicBezTo>
                    <a:pt x="3715" y="799"/>
                    <a:pt x="3715" y="799"/>
                    <a:pt x="3715" y="799"/>
                  </a:cubicBezTo>
                  <a:cubicBezTo>
                    <a:pt x="3729" y="781"/>
                    <a:pt x="3729" y="781"/>
                    <a:pt x="3729" y="781"/>
                  </a:cubicBezTo>
                  <a:cubicBezTo>
                    <a:pt x="3729" y="761"/>
                    <a:pt x="3729" y="761"/>
                    <a:pt x="3729" y="761"/>
                  </a:cubicBezTo>
                  <a:cubicBezTo>
                    <a:pt x="3732" y="751"/>
                    <a:pt x="3732" y="751"/>
                    <a:pt x="3732" y="751"/>
                  </a:cubicBezTo>
                  <a:cubicBezTo>
                    <a:pt x="3730" y="738"/>
                    <a:pt x="3730" y="738"/>
                    <a:pt x="3730" y="738"/>
                  </a:cubicBezTo>
                  <a:cubicBezTo>
                    <a:pt x="3736" y="717"/>
                    <a:pt x="3736" y="717"/>
                    <a:pt x="3736" y="717"/>
                  </a:cubicBezTo>
                  <a:cubicBezTo>
                    <a:pt x="3722" y="722"/>
                    <a:pt x="3722" y="722"/>
                    <a:pt x="3722" y="722"/>
                  </a:cubicBezTo>
                  <a:cubicBezTo>
                    <a:pt x="3713" y="723"/>
                    <a:pt x="3713" y="723"/>
                    <a:pt x="3713" y="723"/>
                  </a:cubicBezTo>
                  <a:cubicBezTo>
                    <a:pt x="3701" y="715"/>
                    <a:pt x="3701" y="715"/>
                    <a:pt x="3701" y="715"/>
                  </a:cubicBezTo>
                  <a:cubicBezTo>
                    <a:pt x="3690" y="725"/>
                    <a:pt x="3690" y="725"/>
                    <a:pt x="3690" y="725"/>
                  </a:cubicBezTo>
                  <a:cubicBezTo>
                    <a:pt x="3680" y="726"/>
                    <a:pt x="3680" y="726"/>
                    <a:pt x="3680" y="726"/>
                  </a:cubicBezTo>
                  <a:cubicBezTo>
                    <a:pt x="3674" y="741"/>
                    <a:pt x="3674" y="741"/>
                    <a:pt x="3674" y="741"/>
                  </a:cubicBezTo>
                  <a:cubicBezTo>
                    <a:pt x="3675" y="760"/>
                    <a:pt x="3675" y="760"/>
                    <a:pt x="3675" y="760"/>
                  </a:cubicBezTo>
                  <a:cubicBezTo>
                    <a:pt x="3670" y="777"/>
                    <a:pt x="3670" y="777"/>
                    <a:pt x="3670" y="777"/>
                  </a:cubicBezTo>
                  <a:cubicBezTo>
                    <a:pt x="3683" y="799"/>
                    <a:pt x="3683" y="799"/>
                    <a:pt x="3683" y="799"/>
                  </a:cubicBezTo>
                  <a:close/>
                  <a:moveTo>
                    <a:pt x="5052" y="1996"/>
                  </a:moveTo>
                  <a:lnTo>
                    <a:pt x="5052" y="1996"/>
                  </a:lnTo>
                  <a:lnTo>
                    <a:pt x="5069" y="2003"/>
                  </a:lnTo>
                  <a:cubicBezTo>
                    <a:pt x="5084" y="1995"/>
                    <a:pt x="5084" y="1995"/>
                    <a:pt x="5084" y="1995"/>
                  </a:cubicBezTo>
                  <a:cubicBezTo>
                    <a:pt x="5087" y="2012"/>
                    <a:pt x="5087" y="2012"/>
                    <a:pt x="5087" y="2012"/>
                  </a:cubicBezTo>
                  <a:cubicBezTo>
                    <a:pt x="5103" y="2012"/>
                    <a:pt x="5103" y="2012"/>
                    <a:pt x="5103" y="2012"/>
                  </a:cubicBezTo>
                  <a:cubicBezTo>
                    <a:pt x="5106" y="2018"/>
                    <a:pt x="5106" y="2018"/>
                    <a:pt x="5106" y="2018"/>
                  </a:cubicBezTo>
                  <a:cubicBezTo>
                    <a:pt x="5121" y="2019"/>
                    <a:pt x="5121" y="2019"/>
                    <a:pt x="5121" y="2019"/>
                  </a:cubicBezTo>
                  <a:cubicBezTo>
                    <a:pt x="5149" y="1999"/>
                    <a:pt x="5149" y="1999"/>
                    <a:pt x="5149" y="1999"/>
                  </a:cubicBezTo>
                  <a:cubicBezTo>
                    <a:pt x="5164" y="1998"/>
                    <a:pt x="5164" y="1998"/>
                    <a:pt x="5164" y="1998"/>
                  </a:cubicBezTo>
                  <a:cubicBezTo>
                    <a:pt x="5188" y="2010"/>
                    <a:pt x="5188" y="2010"/>
                    <a:pt x="5188" y="2010"/>
                  </a:cubicBezTo>
                  <a:cubicBezTo>
                    <a:pt x="5202" y="2009"/>
                    <a:pt x="5202" y="2009"/>
                    <a:pt x="5202" y="2009"/>
                  </a:cubicBezTo>
                  <a:cubicBezTo>
                    <a:pt x="5211" y="2013"/>
                    <a:pt x="5211" y="2013"/>
                    <a:pt x="5211" y="2013"/>
                  </a:cubicBezTo>
                  <a:cubicBezTo>
                    <a:pt x="5220" y="2006"/>
                    <a:pt x="5220" y="2006"/>
                    <a:pt x="5220" y="2006"/>
                  </a:cubicBezTo>
                  <a:cubicBezTo>
                    <a:pt x="5220" y="1996"/>
                    <a:pt x="5220" y="1996"/>
                    <a:pt x="5220" y="1996"/>
                  </a:cubicBezTo>
                  <a:cubicBezTo>
                    <a:pt x="5231" y="1977"/>
                    <a:pt x="5231" y="1977"/>
                    <a:pt x="5231" y="1977"/>
                  </a:cubicBezTo>
                  <a:cubicBezTo>
                    <a:pt x="5240" y="1977"/>
                    <a:pt x="5240" y="1977"/>
                    <a:pt x="5240" y="1977"/>
                  </a:cubicBezTo>
                  <a:cubicBezTo>
                    <a:pt x="5242" y="1966"/>
                    <a:pt x="5242" y="1966"/>
                    <a:pt x="5242" y="1966"/>
                  </a:cubicBezTo>
                  <a:cubicBezTo>
                    <a:pt x="5233" y="1949"/>
                    <a:pt x="5233" y="1949"/>
                    <a:pt x="5233" y="1949"/>
                  </a:cubicBezTo>
                  <a:cubicBezTo>
                    <a:pt x="5233" y="1931"/>
                    <a:pt x="5233" y="1931"/>
                    <a:pt x="5233" y="1931"/>
                  </a:cubicBezTo>
                  <a:cubicBezTo>
                    <a:pt x="5242" y="1941"/>
                    <a:pt x="5242" y="1941"/>
                    <a:pt x="5242" y="1941"/>
                  </a:cubicBezTo>
                  <a:cubicBezTo>
                    <a:pt x="5242" y="1951"/>
                    <a:pt x="5242" y="1951"/>
                    <a:pt x="5242" y="1951"/>
                  </a:cubicBezTo>
                  <a:cubicBezTo>
                    <a:pt x="5256" y="1970"/>
                    <a:pt x="5256" y="1970"/>
                    <a:pt x="5256" y="1970"/>
                  </a:cubicBezTo>
                  <a:cubicBezTo>
                    <a:pt x="5262" y="1960"/>
                    <a:pt x="5262" y="1960"/>
                    <a:pt x="5262" y="1960"/>
                  </a:cubicBezTo>
                  <a:cubicBezTo>
                    <a:pt x="5272" y="1961"/>
                    <a:pt x="5272" y="1961"/>
                    <a:pt x="5272" y="1961"/>
                  </a:cubicBezTo>
                  <a:cubicBezTo>
                    <a:pt x="5283" y="1958"/>
                    <a:pt x="5283" y="1958"/>
                    <a:pt x="5283" y="1958"/>
                  </a:cubicBezTo>
                  <a:cubicBezTo>
                    <a:pt x="5291" y="1963"/>
                    <a:pt x="5291" y="1963"/>
                    <a:pt x="5291" y="1963"/>
                  </a:cubicBezTo>
                  <a:cubicBezTo>
                    <a:pt x="5294" y="1954"/>
                    <a:pt x="5294" y="1954"/>
                    <a:pt x="5294" y="1954"/>
                  </a:cubicBezTo>
                  <a:cubicBezTo>
                    <a:pt x="5289" y="1937"/>
                    <a:pt x="5289" y="1937"/>
                    <a:pt x="5289" y="1937"/>
                  </a:cubicBezTo>
                  <a:cubicBezTo>
                    <a:pt x="5291" y="1926"/>
                    <a:pt x="5291" y="1926"/>
                    <a:pt x="5291" y="1926"/>
                  </a:cubicBezTo>
                  <a:cubicBezTo>
                    <a:pt x="5280" y="1918"/>
                    <a:pt x="5280" y="1918"/>
                    <a:pt x="5280" y="1918"/>
                  </a:cubicBezTo>
                  <a:cubicBezTo>
                    <a:pt x="5263" y="1925"/>
                    <a:pt x="5263" y="1925"/>
                    <a:pt x="5263" y="1925"/>
                  </a:cubicBezTo>
                  <a:cubicBezTo>
                    <a:pt x="5245" y="1925"/>
                    <a:pt x="5245" y="1925"/>
                    <a:pt x="5245" y="1925"/>
                  </a:cubicBezTo>
                  <a:cubicBezTo>
                    <a:pt x="5240" y="1912"/>
                    <a:pt x="5240" y="1912"/>
                    <a:pt x="5240" y="1912"/>
                  </a:cubicBezTo>
                  <a:cubicBezTo>
                    <a:pt x="5248" y="1906"/>
                    <a:pt x="5248" y="1906"/>
                    <a:pt x="5248" y="1906"/>
                  </a:cubicBezTo>
                  <a:cubicBezTo>
                    <a:pt x="5257" y="1911"/>
                    <a:pt x="5257" y="1911"/>
                    <a:pt x="5257" y="1911"/>
                  </a:cubicBezTo>
                  <a:cubicBezTo>
                    <a:pt x="5274" y="1905"/>
                    <a:pt x="5274" y="1905"/>
                    <a:pt x="5274" y="1905"/>
                  </a:cubicBezTo>
                  <a:cubicBezTo>
                    <a:pt x="5285" y="1891"/>
                    <a:pt x="5285" y="1891"/>
                    <a:pt x="5285" y="1891"/>
                  </a:cubicBezTo>
                  <a:cubicBezTo>
                    <a:pt x="5292" y="1899"/>
                    <a:pt x="5292" y="1899"/>
                    <a:pt x="5292" y="1899"/>
                  </a:cubicBezTo>
                  <a:cubicBezTo>
                    <a:pt x="5303" y="1897"/>
                    <a:pt x="5303" y="1897"/>
                    <a:pt x="5303" y="1897"/>
                  </a:cubicBezTo>
                  <a:cubicBezTo>
                    <a:pt x="5312" y="1882"/>
                    <a:pt x="5312" y="1882"/>
                    <a:pt x="5312" y="1882"/>
                  </a:cubicBezTo>
                  <a:cubicBezTo>
                    <a:pt x="5309" y="1873"/>
                    <a:pt x="5309" y="1873"/>
                    <a:pt x="5309" y="1873"/>
                  </a:cubicBezTo>
                  <a:cubicBezTo>
                    <a:pt x="5317" y="1857"/>
                    <a:pt x="5317" y="1857"/>
                    <a:pt x="5317" y="1857"/>
                  </a:cubicBezTo>
                  <a:cubicBezTo>
                    <a:pt x="5314" y="1847"/>
                    <a:pt x="5314" y="1847"/>
                    <a:pt x="5314" y="1847"/>
                  </a:cubicBezTo>
                  <a:cubicBezTo>
                    <a:pt x="5323" y="1845"/>
                    <a:pt x="5323" y="1845"/>
                    <a:pt x="5323" y="1845"/>
                  </a:cubicBezTo>
                  <a:cubicBezTo>
                    <a:pt x="5326" y="1837"/>
                    <a:pt x="5326" y="1837"/>
                    <a:pt x="5326" y="1837"/>
                  </a:cubicBezTo>
                  <a:cubicBezTo>
                    <a:pt x="5306" y="1831"/>
                    <a:pt x="5306" y="1831"/>
                    <a:pt x="5306" y="1831"/>
                  </a:cubicBezTo>
                  <a:cubicBezTo>
                    <a:pt x="5291" y="1836"/>
                    <a:pt x="5291" y="1836"/>
                    <a:pt x="5291" y="1836"/>
                  </a:cubicBezTo>
                  <a:cubicBezTo>
                    <a:pt x="5297" y="1822"/>
                    <a:pt x="5297" y="1822"/>
                    <a:pt x="5297" y="1822"/>
                  </a:cubicBezTo>
                  <a:cubicBezTo>
                    <a:pt x="5306" y="1819"/>
                    <a:pt x="5306" y="1819"/>
                    <a:pt x="5306" y="1819"/>
                  </a:cubicBezTo>
                  <a:cubicBezTo>
                    <a:pt x="5308" y="1804"/>
                    <a:pt x="5308" y="1804"/>
                    <a:pt x="5308" y="1804"/>
                  </a:cubicBezTo>
                  <a:cubicBezTo>
                    <a:pt x="5294" y="1795"/>
                    <a:pt x="5294" y="1795"/>
                    <a:pt x="5294" y="1795"/>
                  </a:cubicBezTo>
                  <a:cubicBezTo>
                    <a:pt x="5262" y="1795"/>
                    <a:pt x="5262" y="1795"/>
                    <a:pt x="5262" y="1795"/>
                  </a:cubicBezTo>
                  <a:cubicBezTo>
                    <a:pt x="5256" y="1785"/>
                    <a:pt x="5256" y="1785"/>
                    <a:pt x="5256" y="1785"/>
                  </a:cubicBezTo>
                  <a:cubicBezTo>
                    <a:pt x="5257" y="1776"/>
                    <a:pt x="5257" y="1776"/>
                    <a:pt x="5257" y="1776"/>
                  </a:cubicBezTo>
                  <a:cubicBezTo>
                    <a:pt x="5265" y="1772"/>
                    <a:pt x="5265" y="1772"/>
                    <a:pt x="5265" y="1772"/>
                  </a:cubicBezTo>
                  <a:cubicBezTo>
                    <a:pt x="5260" y="1758"/>
                    <a:pt x="5260" y="1758"/>
                    <a:pt x="5260" y="1758"/>
                  </a:cubicBezTo>
                  <a:cubicBezTo>
                    <a:pt x="5234" y="1737"/>
                    <a:pt x="5234" y="1737"/>
                    <a:pt x="5234" y="1737"/>
                  </a:cubicBezTo>
                  <a:cubicBezTo>
                    <a:pt x="5222" y="1737"/>
                    <a:pt x="5222" y="1737"/>
                    <a:pt x="5222" y="1737"/>
                  </a:cubicBezTo>
                  <a:cubicBezTo>
                    <a:pt x="5210" y="1744"/>
                    <a:pt x="5210" y="1744"/>
                    <a:pt x="5210" y="1744"/>
                  </a:cubicBezTo>
                  <a:cubicBezTo>
                    <a:pt x="5188" y="1744"/>
                    <a:pt x="5188" y="1744"/>
                    <a:pt x="5188" y="1744"/>
                  </a:cubicBezTo>
                  <a:cubicBezTo>
                    <a:pt x="5164" y="1752"/>
                    <a:pt x="5164" y="1752"/>
                    <a:pt x="5164" y="1752"/>
                  </a:cubicBezTo>
                  <a:cubicBezTo>
                    <a:pt x="5136" y="1732"/>
                    <a:pt x="5136" y="1732"/>
                    <a:pt x="5136" y="1732"/>
                  </a:cubicBezTo>
                  <a:cubicBezTo>
                    <a:pt x="5132" y="1720"/>
                    <a:pt x="5132" y="1720"/>
                    <a:pt x="5132" y="1720"/>
                  </a:cubicBezTo>
                  <a:cubicBezTo>
                    <a:pt x="5123" y="1715"/>
                    <a:pt x="5123" y="1715"/>
                    <a:pt x="5123" y="1715"/>
                  </a:cubicBezTo>
                  <a:cubicBezTo>
                    <a:pt x="5109" y="1724"/>
                    <a:pt x="5109" y="1724"/>
                    <a:pt x="5109" y="1724"/>
                  </a:cubicBezTo>
                  <a:cubicBezTo>
                    <a:pt x="5097" y="1723"/>
                    <a:pt x="5097" y="1723"/>
                    <a:pt x="5097" y="1723"/>
                  </a:cubicBezTo>
                  <a:cubicBezTo>
                    <a:pt x="5089" y="1727"/>
                    <a:pt x="5089" y="1727"/>
                    <a:pt x="5089" y="1727"/>
                  </a:cubicBezTo>
                  <a:cubicBezTo>
                    <a:pt x="5071" y="1727"/>
                    <a:pt x="5071" y="1727"/>
                    <a:pt x="5071" y="1727"/>
                  </a:cubicBezTo>
                  <a:cubicBezTo>
                    <a:pt x="5065" y="1743"/>
                    <a:pt x="5065" y="1743"/>
                    <a:pt x="5065" y="1743"/>
                  </a:cubicBezTo>
                  <a:cubicBezTo>
                    <a:pt x="5055" y="1733"/>
                    <a:pt x="5055" y="1733"/>
                    <a:pt x="5055" y="1733"/>
                  </a:cubicBezTo>
                  <a:cubicBezTo>
                    <a:pt x="5043" y="1724"/>
                    <a:pt x="5043" y="1724"/>
                    <a:pt x="5043" y="1724"/>
                  </a:cubicBezTo>
                  <a:cubicBezTo>
                    <a:pt x="5028" y="1730"/>
                    <a:pt x="5028" y="1730"/>
                    <a:pt x="5028" y="1730"/>
                  </a:cubicBezTo>
                  <a:cubicBezTo>
                    <a:pt x="5010" y="1733"/>
                    <a:pt x="5010" y="1733"/>
                    <a:pt x="5010" y="1733"/>
                  </a:cubicBezTo>
                  <a:cubicBezTo>
                    <a:pt x="5010" y="1744"/>
                    <a:pt x="5010" y="1744"/>
                    <a:pt x="5010" y="1744"/>
                  </a:cubicBezTo>
                  <a:cubicBezTo>
                    <a:pt x="5003" y="1749"/>
                    <a:pt x="5003" y="1749"/>
                    <a:pt x="5003" y="1749"/>
                  </a:cubicBezTo>
                  <a:cubicBezTo>
                    <a:pt x="5003" y="1740"/>
                    <a:pt x="5003" y="1740"/>
                    <a:pt x="5003" y="1740"/>
                  </a:cubicBezTo>
                  <a:cubicBezTo>
                    <a:pt x="4996" y="1732"/>
                    <a:pt x="4996" y="1732"/>
                    <a:pt x="4996" y="1732"/>
                  </a:cubicBezTo>
                  <a:cubicBezTo>
                    <a:pt x="4980" y="1737"/>
                    <a:pt x="4980" y="1737"/>
                    <a:pt x="4980" y="1737"/>
                  </a:cubicBezTo>
                  <a:cubicBezTo>
                    <a:pt x="4945" y="1732"/>
                    <a:pt x="4945" y="1732"/>
                    <a:pt x="4945" y="1732"/>
                  </a:cubicBezTo>
                  <a:cubicBezTo>
                    <a:pt x="4941" y="1737"/>
                    <a:pt x="4941" y="1737"/>
                    <a:pt x="4941" y="1737"/>
                  </a:cubicBezTo>
                  <a:cubicBezTo>
                    <a:pt x="4953" y="1747"/>
                    <a:pt x="4953" y="1747"/>
                    <a:pt x="4953" y="1747"/>
                  </a:cubicBezTo>
                  <a:cubicBezTo>
                    <a:pt x="4951" y="1759"/>
                    <a:pt x="4951" y="1759"/>
                    <a:pt x="4951" y="1759"/>
                  </a:cubicBezTo>
                  <a:cubicBezTo>
                    <a:pt x="4965" y="1770"/>
                    <a:pt x="4965" y="1770"/>
                    <a:pt x="4965" y="1770"/>
                  </a:cubicBezTo>
                  <a:cubicBezTo>
                    <a:pt x="4947" y="1767"/>
                    <a:pt x="4947" y="1767"/>
                    <a:pt x="4947" y="1767"/>
                  </a:cubicBezTo>
                  <a:cubicBezTo>
                    <a:pt x="4941" y="1756"/>
                    <a:pt x="4941" y="1756"/>
                    <a:pt x="4941" y="1756"/>
                  </a:cubicBezTo>
                  <a:cubicBezTo>
                    <a:pt x="4930" y="1753"/>
                    <a:pt x="4930" y="1753"/>
                    <a:pt x="4930" y="1753"/>
                  </a:cubicBezTo>
                  <a:cubicBezTo>
                    <a:pt x="4909" y="1759"/>
                    <a:pt x="4909" y="1759"/>
                    <a:pt x="4909" y="1759"/>
                  </a:cubicBezTo>
                  <a:cubicBezTo>
                    <a:pt x="4899" y="1753"/>
                    <a:pt x="4899" y="1753"/>
                    <a:pt x="4899" y="1753"/>
                  </a:cubicBezTo>
                  <a:cubicBezTo>
                    <a:pt x="4916" y="1747"/>
                    <a:pt x="4916" y="1747"/>
                    <a:pt x="4916" y="1747"/>
                  </a:cubicBezTo>
                  <a:cubicBezTo>
                    <a:pt x="4918" y="1735"/>
                    <a:pt x="4918" y="1735"/>
                    <a:pt x="4918" y="1735"/>
                  </a:cubicBezTo>
                  <a:cubicBezTo>
                    <a:pt x="4899" y="1715"/>
                    <a:pt x="4899" y="1715"/>
                    <a:pt x="4899" y="1715"/>
                  </a:cubicBezTo>
                  <a:cubicBezTo>
                    <a:pt x="4903" y="1706"/>
                    <a:pt x="4903" y="1706"/>
                    <a:pt x="4903" y="1706"/>
                  </a:cubicBezTo>
                  <a:cubicBezTo>
                    <a:pt x="4896" y="1697"/>
                    <a:pt x="4896" y="1697"/>
                    <a:pt x="4896" y="1697"/>
                  </a:cubicBezTo>
                  <a:cubicBezTo>
                    <a:pt x="4878" y="1708"/>
                    <a:pt x="4878" y="1708"/>
                    <a:pt x="4878" y="1708"/>
                  </a:cubicBezTo>
                  <a:cubicBezTo>
                    <a:pt x="4881" y="1720"/>
                    <a:pt x="4881" y="1720"/>
                    <a:pt x="4881" y="1720"/>
                  </a:cubicBezTo>
                  <a:cubicBezTo>
                    <a:pt x="4877" y="1729"/>
                    <a:pt x="4877" y="1729"/>
                    <a:pt x="4877" y="1729"/>
                  </a:cubicBezTo>
                  <a:cubicBezTo>
                    <a:pt x="4863" y="1724"/>
                    <a:pt x="4863" y="1724"/>
                    <a:pt x="4863" y="1724"/>
                  </a:cubicBezTo>
                  <a:cubicBezTo>
                    <a:pt x="4869" y="1714"/>
                    <a:pt x="4869" y="1714"/>
                    <a:pt x="4869" y="1714"/>
                  </a:cubicBezTo>
                  <a:cubicBezTo>
                    <a:pt x="4867" y="1704"/>
                    <a:pt x="4867" y="1704"/>
                    <a:pt x="4867" y="1704"/>
                  </a:cubicBezTo>
                  <a:cubicBezTo>
                    <a:pt x="4852" y="1700"/>
                    <a:pt x="4852" y="1700"/>
                    <a:pt x="4852" y="1700"/>
                  </a:cubicBezTo>
                  <a:cubicBezTo>
                    <a:pt x="4843" y="1708"/>
                    <a:pt x="4843" y="1708"/>
                    <a:pt x="4843" y="1708"/>
                  </a:cubicBezTo>
                  <a:cubicBezTo>
                    <a:pt x="4832" y="1708"/>
                    <a:pt x="4832" y="1708"/>
                    <a:pt x="4832" y="1708"/>
                  </a:cubicBezTo>
                  <a:cubicBezTo>
                    <a:pt x="4837" y="1692"/>
                    <a:pt x="4837" y="1692"/>
                    <a:pt x="4837" y="1692"/>
                  </a:cubicBezTo>
                  <a:cubicBezTo>
                    <a:pt x="4835" y="1685"/>
                    <a:pt x="4835" y="1685"/>
                    <a:pt x="4835" y="1685"/>
                  </a:cubicBezTo>
                  <a:cubicBezTo>
                    <a:pt x="4834" y="1668"/>
                    <a:pt x="4834" y="1668"/>
                    <a:pt x="4834" y="1668"/>
                  </a:cubicBezTo>
                  <a:cubicBezTo>
                    <a:pt x="4817" y="1672"/>
                    <a:pt x="4817" y="1672"/>
                    <a:pt x="4817" y="1672"/>
                  </a:cubicBezTo>
                  <a:cubicBezTo>
                    <a:pt x="4800" y="1691"/>
                    <a:pt x="4800" y="1691"/>
                    <a:pt x="4800" y="1691"/>
                  </a:cubicBezTo>
                  <a:cubicBezTo>
                    <a:pt x="4802" y="1709"/>
                    <a:pt x="4802" y="1709"/>
                    <a:pt x="4802" y="1709"/>
                  </a:cubicBezTo>
                  <a:cubicBezTo>
                    <a:pt x="4791" y="1711"/>
                    <a:pt x="4791" y="1711"/>
                    <a:pt x="4791" y="1711"/>
                  </a:cubicBezTo>
                  <a:cubicBezTo>
                    <a:pt x="4785" y="1695"/>
                    <a:pt x="4785" y="1695"/>
                    <a:pt x="4785" y="1695"/>
                  </a:cubicBezTo>
                  <a:cubicBezTo>
                    <a:pt x="4791" y="1683"/>
                    <a:pt x="4791" y="1683"/>
                    <a:pt x="4791" y="1683"/>
                  </a:cubicBezTo>
                  <a:cubicBezTo>
                    <a:pt x="4791" y="1672"/>
                    <a:pt x="4791" y="1672"/>
                    <a:pt x="4791" y="1672"/>
                  </a:cubicBezTo>
                  <a:cubicBezTo>
                    <a:pt x="4800" y="1648"/>
                    <a:pt x="4800" y="1648"/>
                    <a:pt x="4800" y="1648"/>
                  </a:cubicBezTo>
                  <a:cubicBezTo>
                    <a:pt x="4789" y="1637"/>
                    <a:pt x="4789" y="1637"/>
                    <a:pt x="4789" y="1637"/>
                  </a:cubicBezTo>
                  <a:cubicBezTo>
                    <a:pt x="4771" y="1645"/>
                    <a:pt x="4771" y="1645"/>
                    <a:pt x="4771" y="1645"/>
                  </a:cubicBezTo>
                  <a:cubicBezTo>
                    <a:pt x="4771" y="1636"/>
                    <a:pt x="4771" y="1636"/>
                    <a:pt x="4771" y="1636"/>
                  </a:cubicBezTo>
                  <a:cubicBezTo>
                    <a:pt x="4783" y="1630"/>
                    <a:pt x="4783" y="1630"/>
                    <a:pt x="4783" y="1630"/>
                  </a:cubicBezTo>
                  <a:cubicBezTo>
                    <a:pt x="4791" y="1613"/>
                    <a:pt x="4791" y="1613"/>
                    <a:pt x="4791" y="1613"/>
                  </a:cubicBezTo>
                  <a:cubicBezTo>
                    <a:pt x="4789" y="1600"/>
                    <a:pt x="4789" y="1600"/>
                    <a:pt x="4789" y="1600"/>
                  </a:cubicBezTo>
                  <a:cubicBezTo>
                    <a:pt x="4779" y="1605"/>
                    <a:pt x="4779" y="1605"/>
                    <a:pt x="4779" y="1605"/>
                  </a:cubicBezTo>
                  <a:cubicBezTo>
                    <a:pt x="4765" y="1600"/>
                    <a:pt x="4765" y="1600"/>
                    <a:pt x="4765" y="1600"/>
                  </a:cubicBezTo>
                  <a:cubicBezTo>
                    <a:pt x="4759" y="1605"/>
                    <a:pt x="4759" y="1605"/>
                    <a:pt x="4759" y="1605"/>
                  </a:cubicBezTo>
                  <a:cubicBezTo>
                    <a:pt x="4745" y="1605"/>
                    <a:pt x="4745" y="1605"/>
                    <a:pt x="4745" y="1605"/>
                  </a:cubicBezTo>
                  <a:cubicBezTo>
                    <a:pt x="4753" y="1599"/>
                    <a:pt x="4753" y="1599"/>
                    <a:pt x="4753" y="1599"/>
                  </a:cubicBezTo>
                  <a:cubicBezTo>
                    <a:pt x="4751" y="1591"/>
                    <a:pt x="4751" y="1591"/>
                    <a:pt x="4751" y="1591"/>
                  </a:cubicBezTo>
                  <a:cubicBezTo>
                    <a:pt x="4737" y="1591"/>
                    <a:pt x="4737" y="1591"/>
                    <a:pt x="4737" y="1591"/>
                  </a:cubicBezTo>
                  <a:cubicBezTo>
                    <a:pt x="4728" y="1600"/>
                    <a:pt x="4728" y="1600"/>
                    <a:pt x="4728" y="1600"/>
                  </a:cubicBezTo>
                  <a:cubicBezTo>
                    <a:pt x="4708" y="1605"/>
                    <a:pt x="4708" y="1605"/>
                    <a:pt x="4708" y="1605"/>
                  </a:cubicBezTo>
                  <a:cubicBezTo>
                    <a:pt x="4708" y="1596"/>
                    <a:pt x="4708" y="1596"/>
                    <a:pt x="4708" y="1596"/>
                  </a:cubicBezTo>
                  <a:cubicBezTo>
                    <a:pt x="4719" y="1591"/>
                    <a:pt x="4719" y="1591"/>
                    <a:pt x="4719" y="1591"/>
                  </a:cubicBezTo>
                  <a:cubicBezTo>
                    <a:pt x="4727" y="1578"/>
                    <a:pt x="4727" y="1578"/>
                    <a:pt x="4727" y="1578"/>
                  </a:cubicBezTo>
                  <a:cubicBezTo>
                    <a:pt x="4730" y="1565"/>
                    <a:pt x="4730" y="1565"/>
                    <a:pt x="4730" y="1565"/>
                  </a:cubicBezTo>
                  <a:cubicBezTo>
                    <a:pt x="4740" y="1567"/>
                    <a:pt x="4740" y="1567"/>
                    <a:pt x="4740" y="1567"/>
                  </a:cubicBezTo>
                  <a:cubicBezTo>
                    <a:pt x="4754" y="1581"/>
                    <a:pt x="4754" y="1581"/>
                    <a:pt x="4754" y="1581"/>
                  </a:cubicBezTo>
                  <a:cubicBezTo>
                    <a:pt x="4776" y="1581"/>
                    <a:pt x="4776" y="1581"/>
                    <a:pt x="4776" y="1581"/>
                  </a:cubicBezTo>
                  <a:cubicBezTo>
                    <a:pt x="4774" y="1571"/>
                    <a:pt x="4774" y="1571"/>
                    <a:pt x="4774" y="1571"/>
                  </a:cubicBezTo>
                  <a:cubicBezTo>
                    <a:pt x="4760" y="1555"/>
                    <a:pt x="4760" y="1555"/>
                    <a:pt x="4760" y="1555"/>
                  </a:cubicBezTo>
                  <a:cubicBezTo>
                    <a:pt x="4745" y="1553"/>
                    <a:pt x="4745" y="1553"/>
                    <a:pt x="4745" y="1553"/>
                  </a:cubicBezTo>
                  <a:cubicBezTo>
                    <a:pt x="4753" y="1549"/>
                    <a:pt x="4753" y="1549"/>
                    <a:pt x="4753" y="1549"/>
                  </a:cubicBezTo>
                  <a:cubicBezTo>
                    <a:pt x="4734" y="1529"/>
                    <a:pt x="4734" y="1529"/>
                    <a:pt x="4734" y="1529"/>
                  </a:cubicBezTo>
                  <a:cubicBezTo>
                    <a:pt x="4718" y="1519"/>
                    <a:pt x="4718" y="1519"/>
                    <a:pt x="4718" y="1519"/>
                  </a:cubicBezTo>
                  <a:cubicBezTo>
                    <a:pt x="4727" y="1518"/>
                    <a:pt x="4727" y="1518"/>
                    <a:pt x="4727" y="1518"/>
                  </a:cubicBezTo>
                  <a:cubicBezTo>
                    <a:pt x="4728" y="1507"/>
                    <a:pt x="4728" y="1507"/>
                    <a:pt x="4728" y="1507"/>
                  </a:cubicBezTo>
                  <a:cubicBezTo>
                    <a:pt x="4737" y="1507"/>
                    <a:pt x="4737" y="1507"/>
                    <a:pt x="4737" y="1507"/>
                  </a:cubicBezTo>
                  <a:cubicBezTo>
                    <a:pt x="4745" y="1523"/>
                    <a:pt x="4745" y="1523"/>
                    <a:pt x="4745" y="1523"/>
                  </a:cubicBezTo>
                  <a:cubicBezTo>
                    <a:pt x="4760" y="1539"/>
                    <a:pt x="4760" y="1539"/>
                    <a:pt x="4760" y="1539"/>
                  </a:cubicBezTo>
                  <a:cubicBezTo>
                    <a:pt x="4780" y="1544"/>
                    <a:pt x="4780" y="1544"/>
                    <a:pt x="4780" y="1544"/>
                  </a:cubicBezTo>
                  <a:cubicBezTo>
                    <a:pt x="4792" y="1558"/>
                    <a:pt x="4792" y="1558"/>
                    <a:pt x="4792" y="1558"/>
                  </a:cubicBezTo>
                  <a:cubicBezTo>
                    <a:pt x="4802" y="1549"/>
                    <a:pt x="4802" y="1549"/>
                    <a:pt x="4802" y="1549"/>
                  </a:cubicBezTo>
                  <a:cubicBezTo>
                    <a:pt x="4811" y="1559"/>
                    <a:pt x="4811" y="1559"/>
                    <a:pt x="4811" y="1559"/>
                  </a:cubicBezTo>
                  <a:cubicBezTo>
                    <a:pt x="4835" y="1565"/>
                    <a:pt x="4835" y="1565"/>
                    <a:pt x="4835" y="1565"/>
                  </a:cubicBezTo>
                  <a:cubicBezTo>
                    <a:pt x="4852" y="1565"/>
                    <a:pt x="4852" y="1565"/>
                    <a:pt x="4852" y="1565"/>
                  </a:cubicBezTo>
                  <a:cubicBezTo>
                    <a:pt x="4858" y="1552"/>
                    <a:pt x="4858" y="1552"/>
                    <a:pt x="4858" y="1552"/>
                  </a:cubicBezTo>
                  <a:cubicBezTo>
                    <a:pt x="4854" y="1533"/>
                    <a:pt x="4854" y="1533"/>
                    <a:pt x="4854" y="1533"/>
                  </a:cubicBezTo>
                  <a:cubicBezTo>
                    <a:pt x="4820" y="1509"/>
                    <a:pt x="4820" y="1509"/>
                    <a:pt x="4820" y="1509"/>
                  </a:cubicBezTo>
                  <a:cubicBezTo>
                    <a:pt x="4806" y="1493"/>
                    <a:pt x="4806" y="1493"/>
                    <a:pt x="4806" y="1493"/>
                  </a:cubicBezTo>
                  <a:cubicBezTo>
                    <a:pt x="4797" y="1495"/>
                    <a:pt x="4797" y="1495"/>
                    <a:pt x="4797" y="1495"/>
                  </a:cubicBezTo>
                  <a:cubicBezTo>
                    <a:pt x="4792" y="1481"/>
                    <a:pt x="4792" y="1481"/>
                    <a:pt x="4792" y="1481"/>
                  </a:cubicBezTo>
                  <a:cubicBezTo>
                    <a:pt x="4779" y="1467"/>
                    <a:pt x="4779" y="1467"/>
                    <a:pt x="4779" y="1467"/>
                  </a:cubicBezTo>
                  <a:cubicBezTo>
                    <a:pt x="4771" y="1466"/>
                    <a:pt x="4771" y="1466"/>
                    <a:pt x="4771" y="1466"/>
                  </a:cubicBezTo>
                  <a:cubicBezTo>
                    <a:pt x="4763" y="1458"/>
                    <a:pt x="4763" y="1458"/>
                    <a:pt x="4763" y="1458"/>
                  </a:cubicBezTo>
                  <a:cubicBezTo>
                    <a:pt x="4770" y="1449"/>
                    <a:pt x="4770" y="1449"/>
                    <a:pt x="4770" y="1449"/>
                  </a:cubicBezTo>
                  <a:cubicBezTo>
                    <a:pt x="4780" y="1452"/>
                    <a:pt x="4780" y="1452"/>
                    <a:pt x="4780" y="1452"/>
                  </a:cubicBezTo>
                  <a:cubicBezTo>
                    <a:pt x="4792" y="1466"/>
                    <a:pt x="4792" y="1466"/>
                    <a:pt x="4792" y="1466"/>
                  </a:cubicBezTo>
                  <a:cubicBezTo>
                    <a:pt x="4803" y="1466"/>
                    <a:pt x="4803" y="1466"/>
                    <a:pt x="4803" y="1466"/>
                  </a:cubicBezTo>
                  <a:cubicBezTo>
                    <a:pt x="4806" y="1480"/>
                    <a:pt x="4806" y="1480"/>
                    <a:pt x="4806" y="1480"/>
                  </a:cubicBezTo>
                  <a:cubicBezTo>
                    <a:pt x="4815" y="1481"/>
                    <a:pt x="4815" y="1481"/>
                    <a:pt x="4815" y="1481"/>
                  </a:cubicBezTo>
                  <a:cubicBezTo>
                    <a:pt x="4821" y="1471"/>
                    <a:pt x="4821" y="1471"/>
                    <a:pt x="4821" y="1471"/>
                  </a:cubicBezTo>
                  <a:cubicBezTo>
                    <a:pt x="4815" y="1445"/>
                    <a:pt x="4815" y="1445"/>
                    <a:pt x="4815" y="1445"/>
                  </a:cubicBezTo>
                  <a:cubicBezTo>
                    <a:pt x="4797" y="1420"/>
                    <a:pt x="4797" y="1420"/>
                    <a:pt x="4797" y="1420"/>
                  </a:cubicBezTo>
                  <a:cubicBezTo>
                    <a:pt x="4783" y="1422"/>
                    <a:pt x="4783" y="1422"/>
                    <a:pt x="4783" y="1422"/>
                  </a:cubicBezTo>
                  <a:cubicBezTo>
                    <a:pt x="4780" y="1419"/>
                    <a:pt x="4780" y="1419"/>
                    <a:pt x="4780" y="1419"/>
                  </a:cubicBezTo>
                  <a:cubicBezTo>
                    <a:pt x="4763" y="1419"/>
                    <a:pt x="4763" y="1419"/>
                    <a:pt x="4763" y="1419"/>
                  </a:cubicBezTo>
                  <a:cubicBezTo>
                    <a:pt x="4745" y="1429"/>
                    <a:pt x="4745" y="1429"/>
                    <a:pt x="4745" y="1429"/>
                  </a:cubicBezTo>
                  <a:cubicBezTo>
                    <a:pt x="4730" y="1429"/>
                    <a:pt x="4730" y="1429"/>
                    <a:pt x="4730" y="1429"/>
                  </a:cubicBezTo>
                  <a:cubicBezTo>
                    <a:pt x="4716" y="1419"/>
                    <a:pt x="4716" y="1419"/>
                    <a:pt x="4716" y="1419"/>
                  </a:cubicBezTo>
                  <a:cubicBezTo>
                    <a:pt x="4705" y="1422"/>
                    <a:pt x="4705" y="1422"/>
                    <a:pt x="4705" y="1422"/>
                  </a:cubicBezTo>
                  <a:cubicBezTo>
                    <a:pt x="4696" y="1408"/>
                    <a:pt x="4696" y="1408"/>
                    <a:pt x="4696" y="1408"/>
                  </a:cubicBezTo>
                  <a:cubicBezTo>
                    <a:pt x="4679" y="1432"/>
                    <a:pt x="4679" y="1432"/>
                    <a:pt x="4679" y="1432"/>
                  </a:cubicBezTo>
                  <a:cubicBezTo>
                    <a:pt x="4656" y="1445"/>
                    <a:pt x="4656" y="1445"/>
                    <a:pt x="4656" y="1445"/>
                  </a:cubicBezTo>
                  <a:cubicBezTo>
                    <a:pt x="4653" y="1457"/>
                    <a:pt x="4653" y="1457"/>
                    <a:pt x="4653" y="1457"/>
                  </a:cubicBezTo>
                  <a:cubicBezTo>
                    <a:pt x="4641" y="1464"/>
                    <a:pt x="4641" y="1464"/>
                    <a:pt x="4641" y="1464"/>
                  </a:cubicBezTo>
                  <a:cubicBezTo>
                    <a:pt x="4641" y="1452"/>
                    <a:pt x="4641" y="1452"/>
                    <a:pt x="4641" y="1452"/>
                  </a:cubicBezTo>
                  <a:cubicBezTo>
                    <a:pt x="4652" y="1438"/>
                    <a:pt x="4652" y="1438"/>
                    <a:pt x="4652" y="1438"/>
                  </a:cubicBezTo>
                  <a:cubicBezTo>
                    <a:pt x="4661" y="1435"/>
                    <a:pt x="4661" y="1435"/>
                    <a:pt x="4661" y="1435"/>
                  </a:cubicBezTo>
                  <a:cubicBezTo>
                    <a:pt x="4693" y="1403"/>
                    <a:pt x="4693" y="1403"/>
                    <a:pt x="4693" y="1403"/>
                  </a:cubicBezTo>
                  <a:cubicBezTo>
                    <a:pt x="4696" y="1393"/>
                    <a:pt x="4696" y="1393"/>
                    <a:pt x="4696" y="1393"/>
                  </a:cubicBezTo>
                  <a:cubicBezTo>
                    <a:pt x="4689" y="1377"/>
                    <a:pt x="4689" y="1377"/>
                    <a:pt x="4689" y="1377"/>
                  </a:cubicBezTo>
                  <a:cubicBezTo>
                    <a:pt x="4690" y="1342"/>
                    <a:pt x="4690" y="1342"/>
                    <a:pt x="4690" y="1342"/>
                  </a:cubicBezTo>
                  <a:cubicBezTo>
                    <a:pt x="4695" y="1338"/>
                    <a:pt x="4695" y="1338"/>
                    <a:pt x="4695" y="1338"/>
                  </a:cubicBezTo>
                  <a:cubicBezTo>
                    <a:pt x="4682" y="1324"/>
                    <a:pt x="4682" y="1324"/>
                    <a:pt x="4682" y="1324"/>
                  </a:cubicBezTo>
                  <a:cubicBezTo>
                    <a:pt x="4676" y="1331"/>
                    <a:pt x="4676" y="1331"/>
                    <a:pt x="4676" y="1331"/>
                  </a:cubicBezTo>
                  <a:cubicBezTo>
                    <a:pt x="4658" y="1330"/>
                    <a:pt x="4658" y="1330"/>
                    <a:pt x="4658" y="1330"/>
                  </a:cubicBezTo>
                  <a:cubicBezTo>
                    <a:pt x="4650" y="1322"/>
                    <a:pt x="4650" y="1322"/>
                    <a:pt x="4650" y="1322"/>
                  </a:cubicBezTo>
                  <a:cubicBezTo>
                    <a:pt x="4649" y="1307"/>
                    <a:pt x="4649" y="1307"/>
                    <a:pt x="4649" y="1307"/>
                  </a:cubicBezTo>
                  <a:cubicBezTo>
                    <a:pt x="4647" y="1298"/>
                    <a:pt x="4647" y="1298"/>
                    <a:pt x="4647" y="1298"/>
                  </a:cubicBezTo>
                  <a:cubicBezTo>
                    <a:pt x="4621" y="1289"/>
                    <a:pt x="4621" y="1289"/>
                    <a:pt x="4621" y="1289"/>
                  </a:cubicBezTo>
                  <a:cubicBezTo>
                    <a:pt x="4607" y="1273"/>
                    <a:pt x="4607" y="1273"/>
                    <a:pt x="4607" y="1273"/>
                  </a:cubicBezTo>
                  <a:cubicBezTo>
                    <a:pt x="4591" y="1273"/>
                    <a:pt x="4591" y="1273"/>
                    <a:pt x="4591" y="1273"/>
                  </a:cubicBezTo>
                  <a:cubicBezTo>
                    <a:pt x="4574" y="1266"/>
                    <a:pt x="4574" y="1266"/>
                    <a:pt x="4574" y="1266"/>
                  </a:cubicBezTo>
                  <a:cubicBezTo>
                    <a:pt x="4566" y="1273"/>
                    <a:pt x="4566" y="1273"/>
                    <a:pt x="4566" y="1273"/>
                  </a:cubicBezTo>
                  <a:cubicBezTo>
                    <a:pt x="4537" y="1276"/>
                    <a:pt x="4537" y="1276"/>
                    <a:pt x="4537" y="1276"/>
                  </a:cubicBezTo>
                  <a:cubicBezTo>
                    <a:pt x="4534" y="1283"/>
                    <a:pt x="4534" y="1283"/>
                    <a:pt x="4534" y="1283"/>
                  </a:cubicBezTo>
                  <a:cubicBezTo>
                    <a:pt x="4526" y="1283"/>
                    <a:pt x="4526" y="1283"/>
                    <a:pt x="4526" y="1283"/>
                  </a:cubicBezTo>
                  <a:cubicBezTo>
                    <a:pt x="4519" y="1298"/>
                    <a:pt x="4519" y="1298"/>
                    <a:pt x="4519" y="1298"/>
                  </a:cubicBezTo>
                  <a:cubicBezTo>
                    <a:pt x="4530" y="1312"/>
                    <a:pt x="4530" y="1312"/>
                    <a:pt x="4530" y="1312"/>
                  </a:cubicBezTo>
                  <a:cubicBezTo>
                    <a:pt x="4537" y="1327"/>
                    <a:pt x="4537" y="1327"/>
                    <a:pt x="4537" y="1327"/>
                  </a:cubicBezTo>
                  <a:cubicBezTo>
                    <a:pt x="4526" y="1327"/>
                    <a:pt x="4526" y="1327"/>
                    <a:pt x="4526" y="1327"/>
                  </a:cubicBezTo>
                  <a:cubicBezTo>
                    <a:pt x="4508" y="1301"/>
                    <a:pt x="4508" y="1301"/>
                    <a:pt x="4508" y="1301"/>
                  </a:cubicBezTo>
                  <a:cubicBezTo>
                    <a:pt x="4504" y="1318"/>
                    <a:pt x="4504" y="1318"/>
                    <a:pt x="4504" y="1318"/>
                  </a:cubicBezTo>
                  <a:cubicBezTo>
                    <a:pt x="4510" y="1333"/>
                    <a:pt x="4510" y="1333"/>
                    <a:pt x="4510" y="1333"/>
                  </a:cubicBezTo>
                  <a:cubicBezTo>
                    <a:pt x="4526" y="1341"/>
                    <a:pt x="4526" y="1341"/>
                    <a:pt x="4526" y="1341"/>
                  </a:cubicBezTo>
                  <a:cubicBezTo>
                    <a:pt x="4540" y="1368"/>
                    <a:pt x="4540" y="1368"/>
                    <a:pt x="4540" y="1368"/>
                  </a:cubicBezTo>
                  <a:cubicBezTo>
                    <a:pt x="4556" y="1368"/>
                    <a:pt x="4556" y="1368"/>
                    <a:pt x="4556" y="1368"/>
                  </a:cubicBezTo>
                  <a:cubicBezTo>
                    <a:pt x="4546" y="1376"/>
                    <a:pt x="4546" y="1376"/>
                    <a:pt x="4546" y="1376"/>
                  </a:cubicBezTo>
                  <a:cubicBezTo>
                    <a:pt x="4533" y="1376"/>
                    <a:pt x="4533" y="1376"/>
                    <a:pt x="4533" y="1376"/>
                  </a:cubicBezTo>
                  <a:cubicBezTo>
                    <a:pt x="4530" y="1391"/>
                    <a:pt x="4530" y="1391"/>
                    <a:pt x="4530" y="1391"/>
                  </a:cubicBezTo>
                  <a:cubicBezTo>
                    <a:pt x="4549" y="1419"/>
                    <a:pt x="4549" y="1419"/>
                    <a:pt x="4549" y="1419"/>
                  </a:cubicBezTo>
                  <a:cubicBezTo>
                    <a:pt x="4566" y="1425"/>
                    <a:pt x="4566" y="1425"/>
                    <a:pt x="4566" y="1425"/>
                  </a:cubicBezTo>
                  <a:cubicBezTo>
                    <a:pt x="4565" y="1435"/>
                    <a:pt x="4565" y="1435"/>
                    <a:pt x="4565" y="1435"/>
                  </a:cubicBezTo>
                  <a:cubicBezTo>
                    <a:pt x="4559" y="1429"/>
                    <a:pt x="4559" y="1429"/>
                    <a:pt x="4559" y="1429"/>
                  </a:cubicBezTo>
                  <a:cubicBezTo>
                    <a:pt x="4534" y="1428"/>
                    <a:pt x="4534" y="1428"/>
                    <a:pt x="4534" y="1428"/>
                  </a:cubicBezTo>
                  <a:cubicBezTo>
                    <a:pt x="4534" y="1435"/>
                    <a:pt x="4534" y="1435"/>
                    <a:pt x="4534" y="1435"/>
                  </a:cubicBezTo>
                  <a:cubicBezTo>
                    <a:pt x="4525" y="1441"/>
                    <a:pt x="4525" y="1441"/>
                    <a:pt x="4525" y="1441"/>
                  </a:cubicBezTo>
                  <a:cubicBezTo>
                    <a:pt x="4520" y="1454"/>
                    <a:pt x="4520" y="1454"/>
                    <a:pt x="4520" y="1454"/>
                  </a:cubicBezTo>
                  <a:cubicBezTo>
                    <a:pt x="4542" y="1446"/>
                    <a:pt x="4542" y="1446"/>
                    <a:pt x="4542" y="1446"/>
                  </a:cubicBezTo>
                  <a:cubicBezTo>
                    <a:pt x="4552" y="1454"/>
                    <a:pt x="4552" y="1454"/>
                    <a:pt x="4552" y="1454"/>
                  </a:cubicBezTo>
                  <a:cubicBezTo>
                    <a:pt x="4578" y="1445"/>
                    <a:pt x="4578" y="1445"/>
                    <a:pt x="4578" y="1445"/>
                  </a:cubicBezTo>
                  <a:cubicBezTo>
                    <a:pt x="4582" y="1455"/>
                    <a:pt x="4582" y="1455"/>
                    <a:pt x="4582" y="1455"/>
                  </a:cubicBezTo>
                  <a:cubicBezTo>
                    <a:pt x="4598" y="1458"/>
                    <a:pt x="4598" y="1458"/>
                    <a:pt x="4598" y="1458"/>
                  </a:cubicBezTo>
                  <a:cubicBezTo>
                    <a:pt x="4601" y="1469"/>
                    <a:pt x="4601" y="1469"/>
                    <a:pt x="4601" y="1469"/>
                  </a:cubicBezTo>
                  <a:cubicBezTo>
                    <a:pt x="4623" y="1487"/>
                    <a:pt x="4623" y="1487"/>
                    <a:pt x="4623" y="1487"/>
                  </a:cubicBezTo>
                  <a:cubicBezTo>
                    <a:pt x="4630" y="1486"/>
                    <a:pt x="4630" y="1486"/>
                    <a:pt x="4630" y="1486"/>
                  </a:cubicBezTo>
                  <a:cubicBezTo>
                    <a:pt x="4632" y="1475"/>
                    <a:pt x="4632" y="1475"/>
                    <a:pt x="4632" y="1475"/>
                  </a:cubicBezTo>
                  <a:cubicBezTo>
                    <a:pt x="4638" y="1483"/>
                    <a:pt x="4638" y="1483"/>
                    <a:pt x="4638" y="1483"/>
                  </a:cubicBezTo>
                  <a:cubicBezTo>
                    <a:pt x="4653" y="1474"/>
                    <a:pt x="4653" y="1474"/>
                    <a:pt x="4653" y="1474"/>
                  </a:cubicBezTo>
                  <a:cubicBezTo>
                    <a:pt x="4664" y="1475"/>
                    <a:pt x="4664" y="1475"/>
                    <a:pt x="4664" y="1475"/>
                  </a:cubicBezTo>
                  <a:cubicBezTo>
                    <a:pt x="4669" y="1486"/>
                    <a:pt x="4669" y="1486"/>
                    <a:pt x="4669" y="1486"/>
                  </a:cubicBezTo>
                  <a:cubicBezTo>
                    <a:pt x="4661" y="1501"/>
                    <a:pt x="4661" y="1501"/>
                    <a:pt x="4661" y="1501"/>
                  </a:cubicBezTo>
                  <a:cubicBezTo>
                    <a:pt x="4661" y="1530"/>
                    <a:pt x="4661" y="1530"/>
                    <a:pt x="4661" y="1530"/>
                  </a:cubicBezTo>
                  <a:cubicBezTo>
                    <a:pt x="4655" y="1550"/>
                    <a:pt x="4655" y="1550"/>
                    <a:pt x="4655" y="1550"/>
                  </a:cubicBezTo>
                  <a:cubicBezTo>
                    <a:pt x="4655" y="1564"/>
                    <a:pt x="4655" y="1564"/>
                    <a:pt x="4655" y="1564"/>
                  </a:cubicBezTo>
                  <a:cubicBezTo>
                    <a:pt x="4666" y="1579"/>
                    <a:pt x="4666" y="1579"/>
                    <a:pt x="4666" y="1579"/>
                  </a:cubicBezTo>
                  <a:cubicBezTo>
                    <a:pt x="4661" y="1599"/>
                    <a:pt x="4661" y="1599"/>
                    <a:pt x="4661" y="1599"/>
                  </a:cubicBezTo>
                  <a:cubicBezTo>
                    <a:pt x="4661" y="1610"/>
                    <a:pt x="4661" y="1610"/>
                    <a:pt x="4661" y="1610"/>
                  </a:cubicBezTo>
                  <a:cubicBezTo>
                    <a:pt x="4653" y="1628"/>
                    <a:pt x="4653" y="1628"/>
                    <a:pt x="4653" y="1628"/>
                  </a:cubicBezTo>
                  <a:cubicBezTo>
                    <a:pt x="4632" y="1645"/>
                    <a:pt x="4632" y="1645"/>
                    <a:pt x="4632" y="1645"/>
                  </a:cubicBezTo>
                  <a:cubicBezTo>
                    <a:pt x="4612" y="1649"/>
                    <a:pt x="4612" y="1649"/>
                    <a:pt x="4612" y="1649"/>
                  </a:cubicBezTo>
                  <a:cubicBezTo>
                    <a:pt x="4609" y="1662"/>
                    <a:pt x="4609" y="1662"/>
                    <a:pt x="4609" y="1662"/>
                  </a:cubicBezTo>
                  <a:cubicBezTo>
                    <a:pt x="4592" y="1683"/>
                    <a:pt x="4592" y="1683"/>
                    <a:pt x="4592" y="1683"/>
                  </a:cubicBezTo>
                  <a:cubicBezTo>
                    <a:pt x="4592" y="1694"/>
                    <a:pt x="4592" y="1694"/>
                    <a:pt x="4592" y="1694"/>
                  </a:cubicBezTo>
                  <a:cubicBezTo>
                    <a:pt x="4578" y="1703"/>
                    <a:pt x="4578" y="1703"/>
                    <a:pt x="4578" y="1703"/>
                  </a:cubicBezTo>
                  <a:cubicBezTo>
                    <a:pt x="4569" y="1717"/>
                    <a:pt x="4569" y="1717"/>
                    <a:pt x="4569" y="1717"/>
                  </a:cubicBezTo>
                  <a:cubicBezTo>
                    <a:pt x="4571" y="1735"/>
                    <a:pt x="4571" y="1735"/>
                    <a:pt x="4571" y="1735"/>
                  </a:cubicBezTo>
                  <a:cubicBezTo>
                    <a:pt x="4582" y="1738"/>
                    <a:pt x="4582" y="1738"/>
                    <a:pt x="4582" y="1738"/>
                  </a:cubicBezTo>
                  <a:cubicBezTo>
                    <a:pt x="4582" y="1749"/>
                    <a:pt x="4582" y="1749"/>
                    <a:pt x="4582" y="1749"/>
                  </a:cubicBezTo>
                  <a:cubicBezTo>
                    <a:pt x="4568" y="1755"/>
                    <a:pt x="4568" y="1755"/>
                    <a:pt x="4568" y="1755"/>
                  </a:cubicBezTo>
                  <a:cubicBezTo>
                    <a:pt x="4565" y="1767"/>
                    <a:pt x="4565" y="1767"/>
                    <a:pt x="4565" y="1767"/>
                  </a:cubicBezTo>
                  <a:cubicBezTo>
                    <a:pt x="4572" y="1775"/>
                    <a:pt x="4572" y="1775"/>
                    <a:pt x="4572" y="1775"/>
                  </a:cubicBezTo>
                  <a:cubicBezTo>
                    <a:pt x="4560" y="1790"/>
                    <a:pt x="4560" y="1790"/>
                    <a:pt x="4560" y="1790"/>
                  </a:cubicBezTo>
                  <a:cubicBezTo>
                    <a:pt x="4556" y="1804"/>
                    <a:pt x="4556" y="1804"/>
                    <a:pt x="4556" y="1804"/>
                  </a:cubicBezTo>
                  <a:cubicBezTo>
                    <a:pt x="4563" y="1821"/>
                    <a:pt x="4563" y="1821"/>
                    <a:pt x="4563" y="1821"/>
                  </a:cubicBezTo>
                  <a:cubicBezTo>
                    <a:pt x="4574" y="1824"/>
                    <a:pt x="4574" y="1824"/>
                    <a:pt x="4574" y="1824"/>
                  </a:cubicBezTo>
                  <a:cubicBezTo>
                    <a:pt x="4574" y="1834"/>
                    <a:pt x="4574" y="1834"/>
                    <a:pt x="4574" y="1834"/>
                  </a:cubicBezTo>
                  <a:cubicBezTo>
                    <a:pt x="4586" y="1847"/>
                    <a:pt x="4586" y="1847"/>
                    <a:pt x="4586" y="1847"/>
                  </a:cubicBezTo>
                  <a:cubicBezTo>
                    <a:pt x="4595" y="1845"/>
                    <a:pt x="4595" y="1845"/>
                    <a:pt x="4595" y="1845"/>
                  </a:cubicBezTo>
                  <a:cubicBezTo>
                    <a:pt x="4597" y="1830"/>
                    <a:pt x="4597" y="1830"/>
                    <a:pt x="4597" y="1830"/>
                  </a:cubicBezTo>
                  <a:cubicBezTo>
                    <a:pt x="4601" y="1822"/>
                    <a:pt x="4601" y="1822"/>
                    <a:pt x="4601" y="1822"/>
                  </a:cubicBezTo>
                  <a:cubicBezTo>
                    <a:pt x="4609" y="1827"/>
                    <a:pt x="4609" y="1827"/>
                    <a:pt x="4609" y="1827"/>
                  </a:cubicBezTo>
                  <a:cubicBezTo>
                    <a:pt x="4617" y="1827"/>
                    <a:pt x="4617" y="1827"/>
                    <a:pt x="4617" y="1827"/>
                  </a:cubicBezTo>
                  <a:cubicBezTo>
                    <a:pt x="4630" y="1807"/>
                    <a:pt x="4630" y="1807"/>
                    <a:pt x="4630" y="1807"/>
                  </a:cubicBezTo>
                  <a:cubicBezTo>
                    <a:pt x="4637" y="1814"/>
                    <a:pt x="4637" y="1814"/>
                    <a:pt x="4637" y="1814"/>
                  </a:cubicBezTo>
                  <a:cubicBezTo>
                    <a:pt x="4627" y="1834"/>
                    <a:pt x="4627" y="1834"/>
                    <a:pt x="4627" y="1834"/>
                  </a:cubicBezTo>
                  <a:cubicBezTo>
                    <a:pt x="4614" y="1839"/>
                    <a:pt x="4614" y="1839"/>
                    <a:pt x="4614" y="1839"/>
                  </a:cubicBezTo>
                  <a:cubicBezTo>
                    <a:pt x="4612" y="1847"/>
                    <a:pt x="4612" y="1847"/>
                    <a:pt x="4612" y="1847"/>
                  </a:cubicBezTo>
                  <a:cubicBezTo>
                    <a:pt x="4618" y="1854"/>
                    <a:pt x="4618" y="1854"/>
                    <a:pt x="4618" y="1854"/>
                  </a:cubicBezTo>
                  <a:cubicBezTo>
                    <a:pt x="4620" y="1862"/>
                    <a:pt x="4620" y="1862"/>
                    <a:pt x="4620" y="1862"/>
                  </a:cubicBezTo>
                  <a:cubicBezTo>
                    <a:pt x="4635" y="1882"/>
                    <a:pt x="4635" y="1882"/>
                    <a:pt x="4635" y="1882"/>
                  </a:cubicBezTo>
                  <a:cubicBezTo>
                    <a:pt x="4650" y="1877"/>
                    <a:pt x="4650" y="1877"/>
                    <a:pt x="4650" y="1877"/>
                  </a:cubicBezTo>
                  <a:cubicBezTo>
                    <a:pt x="4653" y="1883"/>
                    <a:pt x="4653" y="1883"/>
                    <a:pt x="4653" y="1883"/>
                  </a:cubicBezTo>
                  <a:cubicBezTo>
                    <a:pt x="4673" y="1885"/>
                    <a:pt x="4673" y="1885"/>
                    <a:pt x="4673" y="1885"/>
                  </a:cubicBezTo>
                  <a:cubicBezTo>
                    <a:pt x="4682" y="1877"/>
                    <a:pt x="4682" y="1877"/>
                    <a:pt x="4682" y="1877"/>
                  </a:cubicBezTo>
                  <a:cubicBezTo>
                    <a:pt x="4702" y="1870"/>
                    <a:pt x="4702" y="1870"/>
                    <a:pt x="4702" y="1870"/>
                  </a:cubicBezTo>
                  <a:cubicBezTo>
                    <a:pt x="4701" y="1851"/>
                    <a:pt x="4701" y="1851"/>
                    <a:pt x="4701" y="1851"/>
                  </a:cubicBezTo>
                  <a:cubicBezTo>
                    <a:pt x="4710" y="1850"/>
                    <a:pt x="4710" y="1850"/>
                    <a:pt x="4710" y="1850"/>
                  </a:cubicBezTo>
                  <a:cubicBezTo>
                    <a:pt x="4718" y="1844"/>
                    <a:pt x="4718" y="1844"/>
                    <a:pt x="4718" y="1844"/>
                  </a:cubicBezTo>
                  <a:cubicBezTo>
                    <a:pt x="4721" y="1853"/>
                    <a:pt x="4721" y="1853"/>
                    <a:pt x="4721" y="1853"/>
                  </a:cubicBezTo>
                  <a:cubicBezTo>
                    <a:pt x="4716" y="1857"/>
                    <a:pt x="4716" y="1857"/>
                    <a:pt x="4716" y="1857"/>
                  </a:cubicBezTo>
                  <a:cubicBezTo>
                    <a:pt x="4718" y="1871"/>
                    <a:pt x="4718" y="1871"/>
                    <a:pt x="4718" y="1871"/>
                  </a:cubicBezTo>
                  <a:cubicBezTo>
                    <a:pt x="4725" y="1866"/>
                    <a:pt x="4725" y="1866"/>
                    <a:pt x="4725" y="1866"/>
                  </a:cubicBezTo>
                  <a:cubicBezTo>
                    <a:pt x="4736" y="1844"/>
                    <a:pt x="4736" y="1844"/>
                    <a:pt x="4736" y="1844"/>
                  </a:cubicBezTo>
                  <a:cubicBezTo>
                    <a:pt x="4745" y="1839"/>
                    <a:pt x="4745" y="1839"/>
                    <a:pt x="4745" y="1839"/>
                  </a:cubicBezTo>
                  <a:cubicBezTo>
                    <a:pt x="4750" y="1847"/>
                    <a:pt x="4750" y="1847"/>
                    <a:pt x="4750" y="1847"/>
                  </a:cubicBezTo>
                  <a:cubicBezTo>
                    <a:pt x="4745" y="1865"/>
                    <a:pt x="4745" y="1865"/>
                    <a:pt x="4745" y="1865"/>
                  </a:cubicBezTo>
                  <a:cubicBezTo>
                    <a:pt x="4724" y="1892"/>
                    <a:pt x="4724" y="1892"/>
                    <a:pt x="4724" y="1892"/>
                  </a:cubicBezTo>
                  <a:cubicBezTo>
                    <a:pt x="4715" y="1902"/>
                    <a:pt x="4715" y="1902"/>
                    <a:pt x="4715" y="1902"/>
                  </a:cubicBezTo>
                  <a:cubicBezTo>
                    <a:pt x="4715" y="1914"/>
                    <a:pt x="4715" y="1914"/>
                    <a:pt x="4715" y="1914"/>
                  </a:cubicBezTo>
                  <a:cubicBezTo>
                    <a:pt x="4731" y="1920"/>
                    <a:pt x="4731" y="1920"/>
                    <a:pt x="4731" y="1920"/>
                  </a:cubicBezTo>
                  <a:cubicBezTo>
                    <a:pt x="4745" y="1932"/>
                    <a:pt x="4745" y="1932"/>
                    <a:pt x="4745" y="1932"/>
                  </a:cubicBezTo>
                  <a:cubicBezTo>
                    <a:pt x="4759" y="1931"/>
                    <a:pt x="4759" y="1931"/>
                    <a:pt x="4759" y="1931"/>
                  </a:cubicBezTo>
                  <a:cubicBezTo>
                    <a:pt x="4763" y="1935"/>
                    <a:pt x="4763" y="1935"/>
                    <a:pt x="4763" y="1935"/>
                  </a:cubicBezTo>
                  <a:cubicBezTo>
                    <a:pt x="4780" y="1937"/>
                    <a:pt x="4780" y="1937"/>
                    <a:pt x="4780" y="1937"/>
                  </a:cubicBezTo>
                  <a:cubicBezTo>
                    <a:pt x="4785" y="1926"/>
                    <a:pt x="4785" y="1926"/>
                    <a:pt x="4785" y="1926"/>
                  </a:cubicBezTo>
                  <a:cubicBezTo>
                    <a:pt x="4802" y="1928"/>
                    <a:pt x="4802" y="1928"/>
                    <a:pt x="4802" y="1928"/>
                  </a:cubicBezTo>
                  <a:cubicBezTo>
                    <a:pt x="4797" y="1935"/>
                    <a:pt x="4797" y="1935"/>
                    <a:pt x="4797" y="1935"/>
                  </a:cubicBezTo>
                  <a:cubicBezTo>
                    <a:pt x="4799" y="1943"/>
                    <a:pt x="4799" y="1943"/>
                    <a:pt x="4799" y="1943"/>
                  </a:cubicBezTo>
                  <a:cubicBezTo>
                    <a:pt x="4811" y="1946"/>
                    <a:pt x="4811" y="1946"/>
                    <a:pt x="4811" y="1946"/>
                  </a:cubicBezTo>
                  <a:cubicBezTo>
                    <a:pt x="4821" y="1955"/>
                    <a:pt x="4821" y="1955"/>
                    <a:pt x="4821" y="1955"/>
                  </a:cubicBezTo>
                  <a:cubicBezTo>
                    <a:pt x="4831" y="1949"/>
                    <a:pt x="4831" y="1949"/>
                    <a:pt x="4831" y="1949"/>
                  </a:cubicBezTo>
                  <a:cubicBezTo>
                    <a:pt x="4828" y="1940"/>
                    <a:pt x="4828" y="1940"/>
                    <a:pt x="4828" y="1940"/>
                  </a:cubicBezTo>
                  <a:cubicBezTo>
                    <a:pt x="4828" y="1926"/>
                    <a:pt x="4828" y="1926"/>
                    <a:pt x="4828" y="1926"/>
                  </a:cubicBezTo>
                  <a:cubicBezTo>
                    <a:pt x="4837" y="1912"/>
                    <a:pt x="4837" y="1912"/>
                    <a:pt x="4837" y="1912"/>
                  </a:cubicBezTo>
                  <a:cubicBezTo>
                    <a:pt x="4841" y="1925"/>
                    <a:pt x="4841" y="1925"/>
                    <a:pt x="4841" y="1925"/>
                  </a:cubicBezTo>
                  <a:cubicBezTo>
                    <a:pt x="4837" y="1938"/>
                    <a:pt x="4837" y="1938"/>
                    <a:pt x="4837" y="1938"/>
                  </a:cubicBezTo>
                  <a:cubicBezTo>
                    <a:pt x="4840" y="1955"/>
                    <a:pt x="4840" y="1955"/>
                    <a:pt x="4840" y="1955"/>
                  </a:cubicBezTo>
                  <a:cubicBezTo>
                    <a:pt x="4852" y="1954"/>
                    <a:pt x="4852" y="1954"/>
                    <a:pt x="4852" y="1954"/>
                  </a:cubicBezTo>
                  <a:cubicBezTo>
                    <a:pt x="4855" y="1938"/>
                    <a:pt x="4855" y="1938"/>
                    <a:pt x="4855" y="1938"/>
                  </a:cubicBezTo>
                  <a:cubicBezTo>
                    <a:pt x="4861" y="1929"/>
                    <a:pt x="4861" y="1929"/>
                    <a:pt x="4861" y="1929"/>
                  </a:cubicBezTo>
                  <a:cubicBezTo>
                    <a:pt x="4872" y="1928"/>
                    <a:pt x="4872" y="1928"/>
                    <a:pt x="4872" y="1928"/>
                  </a:cubicBezTo>
                  <a:cubicBezTo>
                    <a:pt x="4872" y="1937"/>
                    <a:pt x="4872" y="1937"/>
                    <a:pt x="4872" y="1937"/>
                  </a:cubicBezTo>
                  <a:cubicBezTo>
                    <a:pt x="4864" y="1944"/>
                    <a:pt x="4864" y="1944"/>
                    <a:pt x="4864" y="1944"/>
                  </a:cubicBezTo>
                  <a:cubicBezTo>
                    <a:pt x="4866" y="1957"/>
                    <a:pt x="4866" y="1957"/>
                    <a:pt x="4866" y="1957"/>
                  </a:cubicBezTo>
                  <a:cubicBezTo>
                    <a:pt x="4886" y="1957"/>
                    <a:pt x="4886" y="1957"/>
                    <a:pt x="4886" y="1957"/>
                  </a:cubicBezTo>
                  <a:cubicBezTo>
                    <a:pt x="4898" y="1949"/>
                    <a:pt x="4898" y="1949"/>
                    <a:pt x="4898" y="1949"/>
                  </a:cubicBezTo>
                  <a:cubicBezTo>
                    <a:pt x="4910" y="1925"/>
                    <a:pt x="4910" y="1925"/>
                    <a:pt x="4910" y="1925"/>
                  </a:cubicBezTo>
                  <a:cubicBezTo>
                    <a:pt x="4912" y="1937"/>
                    <a:pt x="4912" y="1937"/>
                    <a:pt x="4912" y="1937"/>
                  </a:cubicBezTo>
                  <a:cubicBezTo>
                    <a:pt x="4906" y="1946"/>
                    <a:pt x="4906" y="1946"/>
                    <a:pt x="4906" y="1946"/>
                  </a:cubicBezTo>
                  <a:cubicBezTo>
                    <a:pt x="4906" y="1958"/>
                    <a:pt x="4906" y="1958"/>
                    <a:pt x="4906" y="1958"/>
                  </a:cubicBezTo>
                  <a:cubicBezTo>
                    <a:pt x="4924" y="1955"/>
                    <a:pt x="4924" y="1955"/>
                    <a:pt x="4924" y="1955"/>
                  </a:cubicBezTo>
                  <a:cubicBezTo>
                    <a:pt x="4930" y="1932"/>
                    <a:pt x="4930" y="1932"/>
                    <a:pt x="4930" y="1932"/>
                  </a:cubicBezTo>
                  <a:cubicBezTo>
                    <a:pt x="4936" y="1923"/>
                    <a:pt x="4936" y="1923"/>
                    <a:pt x="4936" y="1923"/>
                  </a:cubicBezTo>
                  <a:cubicBezTo>
                    <a:pt x="4933" y="1957"/>
                    <a:pt x="4933" y="1957"/>
                    <a:pt x="4933" y="1957"/>
                  </a:cubicBezTo>
                  <a:cubicBezTo>
                    <a:pt x="4935" y="1967"/>
                    <a:pt x="4935" y="1967"/>
                    <a:pt x="4935" y="1967"/>
                  </a:cubicBezTo>
                  <a:cubicBezTo>
                    <a:pt x="4950" y="1969"/>
                    <a:pt x="4950" y="1969"/>
                    <a:pt x="4950" y="1969"/>
                  </a:cubicBezTo>
                  <a:cubicBezTo>
                    <a:pt x="4973" y="1981"/>
                    <a:pt x="4973" y="1981"/>
                    <a:pt x="4973" y="1981"/>
                  </a:cubicBezTo>
                  <a:cubicBezTo>
                    <a:pt x="4987" y="1977"/>
                    <a:pt x="4987" y="1977"/>
                    <a:pt x="4987" y="1977"/>
                  </a:cubicBezTo>
                  <a:cubicBezTo>
                    <a:pt x="4997" y="1972"/>
                    <a:pt x="4997" y="1972"/>
                    <a:pt x="4997" y="1972"/>
                  </a:cubicBezTo>
                  <a:cubicBezTo>
                    <a:pt x="5002" y="1981"/>
                    <a:pt x="5002" y="1981"/>
                    <a:pt x="5002" y="1981"/>
                  </a:cubicBezTo>
                  <a:cubicBezTo>
                    <a:pt x="5020" y="1977"/>
                    <a:pt x="5020" y="1977"/>
                    <a:pt x="5020" y="1977"/>
                  </a:cubicBezTo>
                  <a:cubicBezTo>
                    <a:pt x="5031" y="1970"/>
                    <a:pt x="5031" y="1970"/>
                    <a:pt x="5031" y="1970"/>
                  </a:cubicBezTo>
                  <a:cubicBezTo>
                    <a:pt x="5031" y="1954"/>
                    <a:pt x="5031" y="1954"/>
                    <a:pt x="5031" y="1954"/>
                  </a:cubicBezTo>
                  <a:cubicBezTo>
                    <a:pt x="5046" y="1940"/>
                    <a:pt x="5046" y="1940"/>
                    <a:pt x="5046" y="1940"/>
                  </a:cubicBezTo>
                  <a:cubicBezTo>
                    <a:pt x="5052" y="1929"/>
                    <a:pt x="5052" y="1929"/>
                    <a:pt x="5052" y="1929"/>
                  </a:cubicBezTo>
                  <a:cubicBezTo>
                    <a:pt x="5045" y="1912"/>
                    <a:pt x="5045" y="1912"/>
                    <a:pt x="5045" y="1912"/>
                  </a:cubicBezTo>
                  <a:cubicBezTo>
                    <a:pt x="5052" y="1899"/>
                    <a:pt x="5052" y="1899"/>
                    <a:pt x="5052" y="1899"/>
                  </a:cubicBezTo>
                  <a:cubicBezTo>
                    <a:pt x="5058" y="1902"/>
                    <a:pt x="5058" y="1902"/>
                    <a:pt x="5058" y="1902"/>
                  </a:cubicBezTo>
                  <a:cubicBezTo>
                    <a:pt x="5060" y="1922"/>
                    <a:pt x="5060" y="1922"/>
                    <a:pt x="5060" y="1922"/>
                  </a:cubicBezTo>
                  <a:cubicBezTo>
                    <a:pt x="5069" y="1923"/>
                    <a:pt x="5069" y="1923"/>
                    <a:pt x="5069" y="1923"/>
                  </a:cubicBezTo>
                  <a:cubicBezTo>
                    <a:pt x="5069" y="1931"/>
                    <a:pt x="5069" y="1931"/>
                    <a:pt x="5069" y="1931"/>
                  </a:cubicBezTo>
                  <a:cubicBezTo>
                    <a:pt x="5058" y="1941"/>
                    <a:pt x="5058" y="1941"/>
                    <a:pt x="5058" y="1941"/>
                  </a:cubicBezTo>
                  <a:cubicBezTo>
                    <a:pt x="5049" y="1963"/>
                    <a:pt x="5049" y="1963"/>
                    <a:pt x="5049" y="1963"/>
                  </a:cubicBezTo>
                  <a:cubicBezTo>
                    <a:pt x="5052" y="1996"/>
                    <a:pt x="5052" y="1996"/>
                    <a:pt x="5052" y="1996"/>
                  </a:cubicBezTo>
                  <a:close/>
                  <a:moveTo>
                    <a:pt x="4497" y="1263"/>
                  </a:moveTo>
                  <a:lnTo>
                    <a:pt x="4497" y="1263"/>
                  </a:lnTo>
                  <a:cubicBezTo>
                    <a:pt x="4508" y="1260"/>
                    <a:pt x="4508" y="1260"/>
                    <a:pt x="4508" y="1260"/>
                  </a:cubicBezTo>
                  <a:cubicBezTo>
                    <a:pt x="4508" y="1252"/>
                    <a:pt x="4508" y="1252"/>
                    <a:pt x="4508" y="1252"/>
                  </a:cubicBezTo>
                  <a:cubicBezTo>
                    <a:pt x="4497" y="1249"/>
                    <a:pt x="4497" y="1249"/>
                    <a:pt x="4497" y="1249"/>
                  </a:cubicBezTo>
                  <a:cubicBezTo>
                    <a:pt x="4490" y="1257"/>
                    <a:pt x="4490" y="1257"/>
                    <a:pt x="4490" y="1257"/>
                  </a:cubicBezTo>
                  <a:cubicBezTo>
                    <a:pt x="4497" y="1263"/>
                    <a:pt x="4497" y="1263"/>
                    <a:pt x="4497" y="1263"/>
                  </a:cubicBezTo>
                  <a:close/>
                  <a:moveTo>
                    <a:pt x="4467" y="1360"/>
                  </a:moveTo>
                  <a:lnTo>
                    <a:pt x="4467" y="1360"/>
                  </a:lnTo>
                  <a:cubicBezTo>
                    <a:pt x="4478" y="1350"/>
                    <a:pt x="4478" y="1350"/>
                    <a:pt x="4478" y="1350"/>
                  </a:cubicBezTo>
                  <a:cubicBezTo>
                    <a:pt x="4482" y="1339"/>
                    <a:pt x="4482" y="1339"/>
                    <a:pt x="4482" y="1339"/>
                  </a:cubicBezTo>
                  <a:cubicBezTo>
                    <a:pt x="4482" y="1351"/>
                    <a:pt x="4482" y="1351"/>
                    <a:pt x="4482" y="1351"/>
                  </a:cubicBezTo>
                  <a:cubicBezTo>
                    <a:pt x="4475" y="1359"/>
                    <a:pt x="4475" y="1359"/>
                    <a:pt x="4475" y="1359"/>
                  </a:cubicBezTo>
                  <a:cubicBezTo>
                    <a:pt x="4467" y="1360"/>
                    <a:pt x="4467" y="1360"/>
                    <a:pt x="4467" y="1360"/>
                  </a:cubicBezTo>
                  <a:close/>
                  <a:moveTo>
                    <a:pt x="4077" y="1501"/>
                  </a:moveTo>
                  <a:lnTo>
                    <a:pt x="4077" y="1501"/>
                  </a:lnTo>
                  <a:cubicBezTo>
                    <a:pt x="4074" y="1509"/>
                    <a:pt x="4074" y="1509"/>
                    <a:pt x="4074" y="1509"/>
                  </a:cubicBezTo>
                  <a:cubicBezTo>
                    <a:pt x="4080" y="1516"/>
                    <a:pt x="4080" y="1516"/>
                    <a:pt x="4080" y="1516"/>
                  </a:cubicBezTo>
                  <a:cubicBezTo>
                    <a:pt x="4083" y="1507"/>
                    <a:pt x="4083" y="1507"/>
                    <a:pt x="4083" y="1507"/>
                  </a:cubicBezTo>
                  <a:cubicBezTo>
                    <a:pt x="4077" y="1501"/>
                    <a:pt x="4077" y="1501"/>
                    <a:pt x="4077" y="1501"/>
                  </a:cubicBezTo>
                  <a:close/>
                  <a:moveTo>
                    <a:pt x="4331" y="1257"/>
                  </a:moveTo>
                  <a:lnTo>
                    <a:pt x="4331" y="1257"/>
                  </a:lnTo>
                  <a:cubicBezTo>
                    <a:pt x="4331" y="1263"/>
                    <a:pt x="4331" y="1263"/>
                    <a:pt x="4331" y="1263"/>
                  </a:cubicBezTo>
                  <a:cubicBezTo>
                    <a:pt x="4340" y="1276"/>
                    <a:pt x="4340" y="1276"/>
                    <a:pt x="4340" y="1276"/>
                  </a:cubicBezTo>
                  <a:cubicBezTo>
                    <a:pt x="4343" y="1286"/>
                    <a:pt x="4343" y="1286"/>
                    <a:pt x="4343" y="1286"/>
                  </a:cubicBezTo>
                  <a:cubicBezTo>
                    <a:pt x="4351" y="1281"/>
                    <a:pt x="4351" y="1281"/>
                    <a:pt x="4351" y="1281"/>
                  </a:cubicBezTo>
                  <a:cubicBezTo>
                    <a:pt x="4348" y="1267"/>
                    <a:pt x="4348" y="1267"/>
                    <a:pt x="4348" y="1267"/>
                  </a:cubicBezTo>
                  <a:cubicBezTo>
                    <a:pt x="4338" y="1257"/>
                    <a:pt x="4338" y="1257"/>
                    <a:pt x="4338" y="1257"/>
                  </a:cubicBezTo>
                  <a:cubicBezTo>
                    <a:pt x="4331" y="1257"/>
                    <a:pt x="4331" y="1257"/>
                    <a:pt x="4331" y="1257"/>
                  </a:cubicBezTo>
                  <a:close/>
                  <a:moveTo>
                    <a:pt x="4209" y="1261"/>
                  </a:moveTo>
                  <a:lnTo>
                    <a:pt x="4209" y="1261"/>
                  </a:lnTo>
                  <a:cubicBezTo>
                    <a:pt x="4209" y="1270"/>
                    <a:pt x="4209" y="1270"/>
                    <a:pt x="4209" y="1270"/>
                  </a:cubicBezTo>
                  <a:cubicBezTo>
                    <a:pt x="4216" y="1278"/>
                    <a:pt x="4216" y="1278"/>
                    <a:pt x="4216" y="1278"/>
                  </a:cubicBezTo>
                  <a:cubicBezTo>
                    <a:pt x="4227" y="1270"/>
                    <a:pt x="4227" y="1270"/>
                    <a:pt x="4227" y="1270"/>
                  </a:cubicBezTo>
                  <a:cubicBezTo>
                    <a:pt x="4244" y="1267"/>
                    <a:pt x="4244" y="1267"/>
                    <a:pt x="4244" y="1267"/>
                  </a:cubicBezTo>
                  <a:cubicBezTo>
                    <a:pt x="4254" y="1270"/>
                    <a:pt x="4254" y="1270"/>
                    <a:pt x="4254" y="1270"/>
                  </a:cubicBezTo>
                  <a:cubicBezTo>
                    <a:pt x="4279" y="1257"/>
                    <a:pt x="4279" y="1257"/>
                    <a:pt x="4279" y="1257"/>
                  </a:cubicBezTo>
                  <a:cubicBezTo>
                    <a:pt x="4291" y="1257"/>
                    <a:pt x="4291" y="1257"/>
                    <a:pt x="4291" y="1257"/>
                  </a:cubicBezTo>
                  <a:cubicBezTo>
                    <a:pt x="4306" y="1250"/>
                    <a:pt x="4306" y="1250"/>
                    <a:pt x="4306" y="1250"/>
                  </a:cubicBezTo>
                  <a:cubicBezTo>
                    <a:pt x="4300" y="1244"/>
                    <a:pt x="4300" y="1244"/>
                    <a:pt x="4300" y="1244"/>
                  </a:cubicBezTo>
                  <a:cubicBezTo>
                    <a:pt x="4277" y="1241"/>
                    <a:pt x="4277" y="1241"/>
                    <a:pt x="4277" y="1241"/>
                  </a:cubicBezTo>
                  <a:cubicBezTo>
                    <a:pt x="4259" y="1246"/>
                    <a:pt x="4259" y="1246"/>
                    <a:pt x="4259" y="1246"/>
                  </a:cubicBezTo>
                  <a:cubicBezTo>
                    <a:pt x="4259" y="1246"/>
                    <a:pt x="4247" y="1253"/>
                    <a:pt x="4245" y="1253"/>
                  </a:cubicBezTo>
                  <a:cubicBezTo>
                    <a:pt x="4242" y="1253"/>
                    <a:pt x="4233" y="1252"/>
                    <a:pt x="4233" y="1252"/>
                  </a:cubicBezTo>
                  <a:cubicBezTo>
                    <a:pt x="4218" y="1257"/>
                    <a:pt x="4218" y="1257"/>
                    <a:pt x="4218" y="1257"/>
                  </a:cubicBezTo>
                  <a:cubicBezTo>
                    <a:pt x="4209" y="1261"/>
                    <a:pt x="4209" y="1261"/>
                    <a:pt x="4209" y="1261"/>
                  </a:cubicBezTo>
                  <a:close/>
                  <a:moveTo>
                    <a:pt x="4083" y="1305"/>
                  </a:moveTo>
                  <a:lnTo>
                    <a:pt x="4083" y="1305"/>
                  </a:lnTo>
                  <a:cubicBezTo>
                    <a:pt x="4076" y="1295"/>
                    <a:pt x="4076" y="1295"/>
                    <a:pt x="4076" y="1295"/>
                  </a:cubicBezTo>
                  <a:cubicBezTo>
                    <a:pt x="4053" y="1293"/>
                    <a:pt x="4053" y="1293"/>
                    <a:pt x="4053" y="1293"/>
                  </a:cubicBezTo>
                  <a:cubicBezTo>
                    <a:pt x="4037" y="1289"/>
                    <a:pt x="4037" y="1289"/>
                    <a:pt x="4037" y="1289"/>
                  </a:cubicBezTo>
                  <a:cubicBezTo>
                    <a:pt x="4033" y="1266"/>
                    <a:pt x="4033" y="1266"/>
                    <a:pt x="4033" y="1266"/>
                  </a:cubicBezTo>
                  <a:cubicBezTo>
                    <a:pt x="4045" y="1255"/>
                    <a:pt x="4045" y="1255"/>
                    <a:pt x="4045" y="1255"/>
                  </a:cubicBezTo>
                  <a:cubicBezTo>
                    <a:pt x="4047" y="1243"/>
                    <a:pt x="4047" y="1243"/>
                    <a:pt x="4047" y="1243"/>
                  </a:cubicBezTo>
                  <a:cubicBezTo>
                    <a:pt x="4043" y="1234"/>
                    <a:pt x="4043" y="1234"/>
                    <a:pt x="4043" y="1234"/>
                  </a:cubicBezTo>
                  <a:cubicBezTo>
                    <a:pt x="4045" y="1218"/>
                    <a:pt x="4045" y="1218"/>
                    <a:pt x="4045" y="1218"/>
                  </a:cubicBezTo>
                  <a:cubicBezTo>
                    <a:pt x="4056" y="1211"/>
                    <a:pt x="4056" y="1211"/>
                    <a:pt x="4056" y="1211"/>
                  </a:cubicBezTo>
                  <a:cubicBezTo>
                    <a:pt x="4076" y="1211"/>
                    <a:pt x="4076" y="1211"/>
                    <a:pt x="4076" y="1211"/>
                  </a:cubicBezTo>
                  <a:cubicBezTo>
                    <a:pt x="4083" y="1215"/>
                    <a:pt x="4083" y="1215"/>
                    <a:pt x="4083" y="1215"/>
                  </a:cubicBezTo>
                  <a:cubicBezTo>
                    <a:pt x="4089" y="1220"/>
                    <a:pt x="4089" y="1220"/>
                    <a:pt x="4089" y="1220"/>
                  </a:cubicBezTo>
                  <a:cubicBezTo>
                    <a:pt x="4092" y="1227"/>
                    <a:pt x="4092" y="1227"/>
                    <a:pt x="4092" y="1227"/>
                  </a:cubicBezTo>
                  <a:cubicBezTo>
                    <a:pt x="4083" y="1232"/>
                    <a:pt x="4083" y="1232"/>
                    <a:pt x="4083" y="1232"/>
                  </a:cubicBezTo>
                  <a:cubicBezTo>
                    <a:pt x="4079" y="1241"/>
                    <a:pt x="4079" y="1241"/>
                    <a:pt x="4079" y="1241"/>
                  </a:cubicBezTo>
                  <a:cubicBezTo>
                    <a:pt x="4085" y="1244"/>
                    <a:pt x="4085" y="1244"/>
                    <a:pt x="4085" y="1244"/>
                  </a:cubicBezTo>
                  <a:cubicBezTo>
                    <a:pt x="4100" y="1243"/>
                    <a:pt x="4100" y="1243"/>
                    <a:pt x="4100" y="1243"/>
                  </a:cubicBezTo>
                  <a:cubicBezTo>
                    <a:pt x="4100" y="1250"/>
                    <a:pt x="4100" y="1250"/>
                    <a:pt x="4100" y="1250"/>
                  </a:cubicBezTo>
                  <a:cubicBezTo>
                    <a:pt x="4094" y="1260"/>
                    <a:pt x="4094" y="1260"/>
                    <a:pt x="4094" y="1260"/>
                  </a:cubicBezTo>
                  <a:cubicBezTo>
                    <a:pt x="4100" y="1272"/>
                    <a:pt x="4100" y="1272"/>
                    <a:pt x="4100" y="1272"/>
                  </a:cubicBezTo>
                  <a:cubicBezTo>
                    <a:pt x="4100" y="1287"/>
                    <a:pt x="4100" y="1287"/>
                    <a:pt x="4100" y="1287"/>
                  </a:cubicBezTo>
                  <a:cubicBezTo>
                    <a:pt x="4094" y="1299"/>
                    <a:pt x="4094" y="1299"/>
                    <a:pt x="4094" y="1299"/>
                  </a:cubicBezTo>
                  <a:cubicBezTo>
                    <a:pt x="4083" y="1305"/>
                    <a:pt x="4083" y="1305"/>
                    <a:pt x="4083" y="1305"/>
                  </a:cubicBezTo>
                  <a:close/>
                  <a:moveTo>
                    <a:pt x="4062" y="1364"/>
                  </a:moveTo>
                  <a:lnTo>
                    <a:pt x="4062" y="1364"/>
                  </a:lnTo>
                  <a:cubicBezTo>
                    <a:pt x="4094" y="1367"/>
                    <a:pt x="4094" y="1367"/>
                    <a:pt x="4094" y="1367"/>
                  </a:cubicBezTo>
                  <a:cubicBezTo>
                    <a:pt x="4105" y="1357"/>
                    <a:pt x="4105" y="1357"/>
                    <a:pt x="4105" y="1357"/>
                  </a:cubicBezTo>
                  <a:cubicBezTo>
                    <a:pt x="4117" y="1335"/>
                    <a:pt x="4117" y="1335"/>
                    <a:pt x="4117" y="1335"/>
                  </a:cubicBezTo>
                  <a:cubicBezTo>
                    <a:pt x="4105" y="1319"/>
                    <a:pt x="4105" y="1319"/>
                    <a:pt x="4105" y="1319"/>
                  </a:cubicBezTo>
                  <a:cubicBezTo>
                    <a:pt x="4091" y="1321"/>
                    <a:pt x="4091" y="1321"/>
                    <a:pt x="4091" y="1321"/>
                  </a:cubicBezTo>
                  <a:cubicBezTo>
                    <a:pt x="4071" y="1313"/>
                    <a:pt x="4071" y="1313"/>
                    <a:pt x="4071" y="1313"/>
                  </a:cubicBezTo>
                  <a:cubicBezTo>
                    <a:pt x="4051" y="1315"/>
                    <a:pt x="4051" y="1315"/>
                    <a:pt x="4051" y="1315"/>
                  </a:cubicBezTo>
                  <a:cubicBezTo>
                    <a:pt x="4037" y="1312"/>
                    <a:pt x="4037" y="1312"/>
                    <a:pt x="4037" y="1312"/>
                  </a:cubicBezTo>
                  <a:cubicBezTo>
                    <a:pt x="4025" y="1310"/>
                    <a:pt x="4025" y="1310"/>
                    <a:pt x="4025" y="1310"/>
                  </a:cubicBezTo>
                  <a:cubicBezTo>
                    <a:pt x="4016" y="1318"/>
                    <a:pt x="4016" y="1318"/>
                    <a:pt x="4016" y="1318"/>
                  </a:cubicBezTo>
                  <a:cubicBezTo>
                    <a:pt x="4007" y="1322"/>
                    <a:pt x="4007" y="1322"/>
                    <a:pt x="4007" y="1322"/>
                  </a:cubicBezTo>
                  <a:cubicBezTo>
                    <a:pt x="4004" y="1335"/>
                    <a:pt x="4004" y="1335"/>
                    <a:pt x="4004" y="1335"/>
                  </a:cubicBezTo>
                  <a:cubicBezTo>
                    <a:pt x="4007" y="1341"/>
                    <a:pt x="4007" y="1341"/>
                    <a:pt x="4007" y="1341"/>
                  </a:cubicBezTo>
                  <a:cubicBezTo>
                    <a:pt x="4013" y="1342"/>
                    <a:pt x="4013" y="1342"/>
                    <a:pt x="4013" y="1342"/>
                  </a:cubicBezTo>
                  <a:cubicBezTo>
                    <a:pt x="4017" y="1351"/>
                    <a:pt x="4017" y="1351"/>
                    <a:pt x="4017" y="1351"/>
                  </a:cubicBezTo>
                  <a:cubicBezTo>
                    <a:pt x="4031" y="1354"/>
                    <a:pt x="4031" y="1354"/>
                    <a:pt x="4031" y="1354"/>
                  </a:cubicBezTo>
                  <a:cubicBezTo>
                    <a:pt x="4043" y="1362"/>
                    <a:pt x="4043" y="1362"/>
                    <a:pt x="4043" y="1362"/>
                  </a:cubicBezTo>
                  <a:cubicBezTo>
                    <a:pt x="4062" y="1364"/>
                    <a:pt x="4062" y="1364"/>
                    <a:pt x="4062" y="1364"/>
                  </a:cubicBezTo>
                  <a:close/>
                  <a:moveTo>
                    <a:pt x="4004" y="1386"/>
                  </a:moveTo>
                  <a:lnTo>
                    <a:pt x="4004" y="1386"/>
                  </a:lnTo>
                  <a:cubicBezTo>
                    <a:pt x="4040" y="1397"/>
                    <a:pt x="4040" y="1397"/>
                    <a:pt x="4040" y="1397"/>
                  </a:cubicBezTo>
                  <a:cubicBezTo>
                    <a:pt x="4056" y="1390"/>
                    <a:pt x="4056" y="1390"/>
                    <a:pt x="4056" y="1390"/>
                  </a:cubicBezTo>
                  <a:cubicBezTo>
                    <a:pt x="4069" y="1390"/>
                    <a:pt x="4069" y="1390"/>
                    <a:pt x="4069" y="1390"/>
                  </a:cubicBezTo>
                  <a:cubicBezTo>
                    <a:pt x="4076" y="1394"/>
                    <a:pt x="4076" y="1394"/>
                    <a:pt x="4076" y="1394"/>
                  </a:cubicBezTo>
                  <a:cubicBezTo>
                    <a:pt x="4086" y="1390"/>
                    <a:pt x="4086" y="1390"/>
                    <a:pt x="4086" y="1390"/>
                  </a:cubicBezTo>
                  <a:cubicBezTo>
                    <a:pt x="4102" y="1388"/>
                    <a:pt x="4102" y="1388"/>
                    <a:pt x="4102" y="1388"/>
                  </a:cubicBezTo>
                  <a:cubicBezTo>
                    <a:pt x="4102" y="1377"/>
                    <a:pt x="4102" y="1377"/>
                    <a:pt x="4102" y="1377"/>
                  </a:cubicBezTo>
                  <a:cubicBezTo>
                    <a:pt x="4089" y="1374"/>
                    <a:pt x="4089" y="1374"/>
                    <a:pt x="4089" y="1374"/>
                  </a:cubicBezTo>
                  <a:cubicBezTo>
                    <a:pt x="4054" y="1377"/>
                    <a:pt x="4054" y="1377"/>
                    <a:pt x="4054" y="1377"/>
                  </a:cubicBezTo>
                  <a:cubicBezTo>
                    <a:pt x="4039" y="1382"/>
                    <a:pt x="4039" y="1382"/>
                    <a:pt x="4039" y="1382"/>
                  </a:cubicBezTo>
                  <a:cubicBezTo>
                    <a:pt x="4033" y="1376"/>
                    <a:pt x="4033" y="1376"/>
                    <a:pt x="4033" y="1376"/>
                  </a:cubicBezTo>
                  <a:cubicBezTo>
                    <a:pt x="4013" y="1374"/>
                    <a:pt x="4013" y="1374"/>
                    <a:pt x="4013" y="1374"/>
                  </a:cubicBezTo>
                  <a:cubicBezTo>
                    <a:pt x="4001" y="1379"/>
                    <a:pt x="4001" y="1379"/>
                    <a:pt x="4001" y="1379"/>
                  </a:cubicBezTo>
                  <a:cubicBezTo>
                    <a:pt x="4004" y="1386"/>
                    <a:pt x="4004" y="1386"/>
                    <a:pt x="4004" y="1386"/>
                  </a:cubicBezTo>
                  <a:close/>
                  <a:moveTo>
                    <a:pt x="3998" y="1428"/>
                  </a:moveTo>
                  <a:lnTo>
                    <a:pt x="3998" y="1428"/>
                  </a:lnTo>
                  <a:cubicBezTo>
                    <a:pt x="4008" y="1423"/>
                    <a:pt x="4008" y="1423"/>
                    <a:pt x="4008" y="1423"/>
                  </a:cubicBezTo>
                  <a:cubicBezTo>
                    <a:pt x="4020" y="1423"/>
                    <a:pt x="4020" y="1423"/>
                    <a:pt x="4020" y="1423"/>
                  </a:cubicBezTo>
                  <a:cubicBezTo>
                    <a:pt x="4039" y="1411"/>
                    <a:pt x="4039" y="1411"/>
                    <a:pt x="4039" y="1411"/>
                  </a:cubicBezTo>
                  <a:cubicBezTo>
                    <a:pt x="4072" y="1405"/>
                    <a:pt x="4072" y="1405"/>
                    <a:pt x="4072" y="1405"/>
                  </a:cubicBezTo>
                  <a:cubicBezTo>
                    <a:pt x="4080" y="1406"/>
                    <a:pt x="4080" y="1406"/>
                    <a:pt x="4080" y="1406"/>
                  </a:cubicBezTo>
                  <a:cubicBezTo>
                    <a:pt x="4091" y="1402"/>
                    <a:pt x="4091" y="1402"/>
                    <a:pt x="4091" y="1402"/>
                  </a:cubicBezTo>
                  <a:cubicBezTo>
                    <a:pt x="4100" y="1402"/>
                    <a:pt x="4100" y="1402"/>
                    <a:pt x="4100" y="1402"/>
                  </a:cubicBezTo>
                  <a:cubicBezTo>
                    <a:pt x="4103" y="1411"/>
                    <a:pt x="4103" y="1411"/>
                    <a:pt x="4103" y="1411"/>
                  </a:cubicBezTo>
                  <a:cubicBezTo>
                    <a:pt x="4091" y="1420"/>
                    <a:pt x="4091" y="1420"/>
                    <a:pt x="4091" y="1420"/>
                  </a:cubicBezTo>
                  <a:cubicBezTo>
                    <a:pt x="4079" y="1422"/>
                    <a:pt x="4079" y="1422"/>
                    <a:pt x="4079" y="1422"/>
                  </a:cubicBezTo>
                  <a:cubicBezTo>
                    <a:pt x="4060" y="1423"/>
                    <a:pt x="4060" y="1423"/>
                    <a:pt x="4060" y="1423"/>
                  </a:cubicBezTo>
                  <a:cubicBezTo>
                    <a:pt x="4056" y="1432"/>
                    <a:pt x="4056" y="1432"/>
                    <a:pt x="4056" y="1432"/>
                  </a:cubicBezTo>
                  <a:cubicBezTo>
                    <a:pt x="4039" y="1443"/>
                    <a:pt x="4039" y="1443"/>
                    <a:pt x="4039" y="1443"/>
                  </a:cubicBezTo>
                  <a:cubicBezTo>
                    <a:pt x="4022" y="1434"/>
                    <a:pt x="4022" y="1434"/>
                    <a:pt x="4022" y="1434"/>
                  </a:cubicBezTo>
                  <a:cubicBezTo>
                    <a:pt x="4008" y="1434"/>
                    <a:pt x="4008" y="1434"/>
                    <a:pt x="4008" y="1434"/>
                  </a:cubicBezTo>
                  <a:cubicBezTo>
                    <a:pt x="4001" y="1438"/>
                    <a:pt x="4001" y="1438"/>
                    <a:pt x="4001" y="1438"/>
                  </a:cubicBezTo>
                  <a:cubicBezTo>
                    <a:pt x="3996" y="1435"/>
                    <a:pt x="3996" y="1435"/>
                    <a:pt x="3996" y="1435"/>
                  </a:cubicBezTo>
                  <a:cubicBezTo>
                    <a:pt x="3998" y="1428"/>
                    <a:pt x="3998" y="1428"/>
                    <a:pt x="3998" y="1428"/>
                  </a:cubicBezTo>
                  <a:close/>
                  <a:moveTo>
                    <a:pt x="3615" y="940"/>
                  </a:moveTo>
                  <a:lnTo>
                    <a:pt x="3615" y="940"/>
                  </a:lnTo>
                  <a:cubicBezTo>
                    <a:pt x="3609" y="936"/>
                    <a:pt x="3609" y="936"/>
                    <a:pt x="3609" y="936"/>
                  </a:cubicBezTo>
                  <a:cubicBezTo>
                    <a:pt x="3614" y="925"/>
                    <a:pt x="3614" y="925"/>
                    <a:pt x="3614" y="925"/>
                  </a:cubicBezTo>
                  <a:cubicBezTo>
                    <a:pt x="3634" y="923"/>
                    <a:pt x="3634" y="923"/>
                    <a:pt x="3634" y="923"/>
                  </a:cubicBezTo>
                  <a:cubicBezTo>
                    <a:pt x="3626" y="936"/>
                    <a:pt x="3626" y="936"/>
                    <a:pt x="3626" y="936"/>
                  </a:cubicBezTo>
                  <a:cubicBezTo>
                    <a:pt x="3615" y="940"/>
                    <a:pt x="3615" y="940"/>
                    <a:pt x="3615" y="940"/>
                  </a:cubicBezTo>
                  <a:close/>
                  <a:moveTo>
                    <a:pt x="3507" y="988"/>
                  </a:moveTo>
                  <a:lnTo>
                    <a:pt x="3507" y="988"/>
                  </a:lnTo>
                  <a:cubicBezTo>
                    <a:pt x="3519" y="984"/>
                    <a:pt x="3519" y="984"/>
                    <a:pt x="3519" y="984"/>
                  </a:cubicBezTo>
                  <a:cubicBezTo>
                    <a:pt x="3530" y="980"/>
                    <a:pt x="3530" y="980"/>
                    <a:pt x="3530" y="980"/>
                  </a:cubicBezTo>
                  <a:cubicBezTo>
                    <a:pt x="3553" y="989"/>
                    <a:pt x="3553" y="989"/>
                    <a:pt x="3553" y="989"/>
                  </a:cubicBezTo>
                  <a:cubicBezTo>
                    <a:pt x="3563" y="988"/>
                    <a:pt x="3563" y="988"/>
                    <a:pt x="3563" y="988"/>
                  </a:cubicBezTo>
                  <a:cubicBezTo>
                    <a:pt x="3574" y="992"/>
                    <a:pt x="3574" y="992"/>
                    <a:pt x="3574" y="992"/>
                  </a:cubicBezTo>
                  <a:cubicBezTo>
                    <a:pt x="3577" y="1003"/>
                    <a:pt x="3577" y="1003"/>
                    <a:pt x="3577" y="1003"/>
                  </a:cubicBezTo>
                  <a:cubicBezTo>
                    <a:pt x="3583" y="1010"/>
                    <a:pt x="3583" y="1010"/>
                    <a:pt x="3583" y="1010"/>
                  </a:cubicBezTo>
                  <a:cubicBezTo>
                    <a:pt x="3574" y="1023"/>
                    <a:pt x="3574" y="1023"/>
                    <a:pt x="3574" y="1023"/>
                  </a:cubicBezTo>
                  <a:cubicBezTo>
                    <a:pt x="3559" y="1030"/>
                    <a:pt x="3559" y="1030"/>
                    <a:pt x="3559" y="1030"/>
                  </a:cubicBezTo>
                  <a:cubicBezTo>
                    <a:pt x="3547" y="1024"/>
                    <a:pt x="3547" y="1024"/>
                    <a:pt x="3547" y="1024"/>
                  </a:cubicBezTo>
                  <a:cubicBezTo>
                    <a:pt x="3534" y="1024"/>
                    <a:pt x="3534" y="1024"/>
                    <a:pt x="3534" y="1024"/>
                  </a:cubicBezTo>
                  <a:cubicBezTo>
                    <a:pt x="3530" y="1007"/>
                    <a:pt x="3530" y="1007"/>
                    <a:pt x="3530" y="1007"/>
                  </a:cubicBezTo>
                  <a:cubicBezTo>
                    <a:pt x="3518" y="995"/>
                    <a:pt x="3518" y="995"/>
                    <a:pt x="3518" y="995"/>
                  </a:cubicBezTo>
                  <a:cubicBezTo>
                    <a:pt x="3508" y="992"/>
                    <a:pt x="3508" y="992"/>
                    <a:pt x="3508" y="992"/>
                  </a:cubicBezTo>
                  <a:cubicBezTo>
                    <a:pt x="3508" y="992"/>
                    <a:pt x="3507" y="989"/>
                    <a:pt x="3507" y="988"/>
                  </a:cubicBezTo>
                  <a:close/>
                  <a:moveTo>
                    <a:pt x="2937" y="1020"/>
                  </a:moveTo>
                  <a:lnTo>
                    <a:pt x="2937" y="1020"/>
                  </a:lnTo>
                  <a:cubicBezTo>
                    <a:pt x="2921" y="1012"/>
                    <a:pt x="2921" y="1012"/>
                    <a:pt x="2921" y="1012"/>
                  </a:cubicBezTo>
                  <a:cubicBezTo>
                    <a:pt x="2918" y="1006"/>
                    <a:pt x="2918" y="1006"/>
                    <a:pt x="2918" y="1006"/>
                  </a:cubicBezTo>
                  <a:cubicBezTo>
                    <a:pt x="2923" y="1001"/>
                    <a:pt x="2923" y="1001"/>
                    <a:pt x="2923" y="1001"/>
                  </a:cubicBezTo>
                  <a:cubicBezTo>
                    <a:pt x="2940" y="1006"/>
                    <a:pt x="2940" y="1006"/>
                    <a:pt x="2940" y="1006"/>
                  </a:cubicBezTo>
                  <a:cubicBezTo>
                    <a:pt x="2943" y="1015"/>
                    <a:pt x="2943" y="1015"/>
                    <a:pt x="2943" y="1015"/>
                  </a:cubicBezTo>
                  <a:cubicBezTo>
                    <a:pt x="2937" y="1020"/>
                    <a:pt x="2937" y="1020"/>
                    <a:pt x="2937" y="1020"/>
                  </a:cubicBezTo>
                  <a:close/>
                  <a:moveTo>
                    <a:pt x="2996" y="1099"/>
                  </a:moveTo>
                  <a:lnTo>
                    <a:pt x="2996" y="1099"/>
                  </a:lnTo>
                  <a:cubicBezTo>
                    <a:pt x="3013" y="1085"/>
                    <a:pt x="3013" y="1085"/>
                    <a:pt x="3013" y="1085"/>
                  </a:cubicBezTo>
                  <a:cubicBezTo>
                    <a:pt x="3013" y="1093"/>
                    <a:pt x="3013" y="1093"/>
                    <a:pt x="3013" y="1093"/>
                  </a:cubicBezTo>
                  <a:cubicBezTo>
                    <a:pt x="2996" y="1105"/>
                    <a:pt x="2996" y="1105"/>
                    <a:pt x="2996" y="1105"/>
                  </a:cubicBezTo>
                  <a:lnTo>
                    <a:pt x="2996" y="1099"/>
                  </a:lnTo>
                  <a:close/>
                  <a:moveTo>
                    <a:pt x="3027" y="1075"/>
                  </a:moveTo>
                  <a:lnTo>
                    <a:pt x="3027" y="1075"/>
                  </a:lnTo>
                  <a:cubicBezTo>
                    <a:pt x="3033" y="1069"/>
                    <a:pt x="3033" y="1069"/>
                    <a:pt x="3033" y="1069"/>
                  </a:cubicBezTo>
                  <a:cubicBezTo>
                    <a:pt x="3035" y="1052"/>
                    <a:pt x="3035" y="1052"/>
                    <a:pt x="3035" y="1052"/>
                  </a:cubicBezTo>
                  <a:cubicBezTo>
                    <a:pt x="3039" y="1050"/>
                    <a:pt x="3039" y="1050"/>
                    <a:pt x="3039" y="1050"/>
                  </a:cubicBezTo>
                  <a:cubicBezTo>
                    <a:pt x="3045" y="1029"/>
                    <a:pt x="3045" y="1029"/>
                    <a:pt x="3045" y="1029"/>
                  </a:cubicBezTo>
                  <a:cubicBezTo>
                    <a:pt x="3054" y="1027"/>
                    <a:pt x="3054" y="1027"/>
                    <a:pt x="3054" y="1027"/>
                  </a:cubicBezTo>
                  <a:cubicBezTo>
                    <a:pt x="3073" y="1018"/>
                    <a:pt x="3073" y="1018"/>
                    <a:pt x="3073" y="1018"/>
                  </a:cubicBezTo>
                  <a:cubicBezTo>
                    <a:pt x="3082" y="1023"/>
                    <a:pt x="3082" y="1023"/>
                    <a:pt x="3082" y="1023"/>
                  </a:cubicBezTo>
                  <a:cubicBezTo>
                    <a:pt x="3080" y="1035"/>
                    <a:pt x="3080" y="1035"/>
                    <a:pt x="3080" y="1035"/>
                  </a:cubicBezTo>
                  <a:cubicBezTo>
                    <a:pt x="3065" y="1044"/>
                    <a:pt x="3065" y="1044"/>
                    <a:pt x="3065" y="1044"/>
                  </a:cubicBezTo>
                  <a:cubicBezTo>
                    <a:pt x="3056" y="1062"/>
                    <a:pt x="3056" y="1062"/>
                    <a:pt x="3056" y="1062"/>
                  </a:cubicBezTo>
                  <a:cubicBezTo>
                    <a:pt x="3062" y="1076"/>
                    <a:pt x="3062" y="1076"/>
                    <a:pt x="3062" y="1076"/>
                  </a:cubicBezTo>
                  <a:cubicBezTo>
                    <a:pt x="3053" y="1084"/>
                    <a:pt x="3053" y="1084"/>
                    <a:pt x="3053" y="1084"/>
                  </a:cubicBezTo>
                  <a:cubicBezTo>
                    <a:pt x="3047" y="1098"/>
                    <a:pt x="3047" y="1098"/>
                    <a:pt x="3047" y="1098"/>
                  </a:cubicBezTo>
                  <a:cubicBezTo>
                    <a:pt x="3054" y="1108"/>
                    <a:pt x="3054" y="1108"/>
                    <a:pt x="3054" y="1108"/>
                  </a:cubicBezTo>
                  <a:cubicBezTo>
                    <a:pt x="3062" y="1099"/>
                    <a:pt x="3062" y="1099"/>
                    <a:pt x="3062" y="1099"/>
                  </a:cubicBezTo>
                  <a:cubicBezTo>
                    <a:pt x="3071" y="1101"/>
                    <a:pt x="3071" y="1101"/>
                    <a:pt x="3071" y="1101"/>
                  </a:cubicBezTo>
                  <a:cubicBezTo>
                    <a:pt x="3073" y="1113"/>
                    <a:pt x="3073" y="1113"/>
                    <a:pt x="3073" y="1113"/>
                  </a:cubicBezTo>
                  <a:cubicBezTo>
                    <a:pt x="3079" y="1113"/>
                    <a:pt x="3079" y="1113"/>
                    <a:pt x="3079" y="1113"/>
                  </a:cubicBezTo>
                  <a:cubicBezTo>
                    <a:pt x="3105" y="1098"/>
                    <a:pt x="3105" y="1098"/>
                    <a:pt x="3105" y="1098"/>
                  </a:cubicBezTo>
                  <a:cubicBezTo>
                    <a:pt x="3116" y="1084"/>
                    <a:pt x="3116" y="1084"/>
                    <a:pt x="3116" y="1084"/>
                  </a:cubicBezTo>
                  <a:cubicBezTo>
                    <a:pt x="3125" y="1085"/>
                    <a:pt x="3125" y="1085"/>
                    <a:pt x="3125" y="1085"/>
                  </a:cubicBezTo>
                  <a:cubicBezTo>
                    <a:pt x="3135" y="1070"/>
                    <a:pt x="3135" y="1070"/>
                    <a:pt x="3135" y="1070"/>
                  </a:cubicBezTo>
                  <a:cubicBezTo>
                    <a:pt x="3134" y="1053"/>
                    <a:pt x="3134" y="1053"/>
                    <a:pt x="3134" y="1053"/>
                  </a:cubicBezTo>
                  <a:cubicBezTo>
                    <a:pt x="3143" y="1052"/>
                    <a:pt x="3143" y="1052"/>
                    <a:pt x="3143" y="1052"/>
                  </a:cubicBezTo>
                  <a:cubicBezTo>
                    <a:pt x="3154" y="1039"/>
                    <a:pt x="3154" y="1039"/>
                    <a:pt x="3154" y="1039"/>
                  </a:cubicBezTo>
                  <a:cubicBezTo>
                    <a:pt x="3155" y="1020"/>
                    <a:pt x="3155" y="1020"/>
                    <a:pt x="3155" y="1020"/>
                  </a:cubicBezTo>
                  <a:cubicBezTo>
                    <a:pt x="3163" y="1013"/>
                    <a:pt x="3163" y="1013"/>
                    <a:pt x="3163" y="1013"/>
                  </a:cubicBezTo>
                  <a:cubicBezTo>
                    <a:pt x="3168" y="1018"/>
                    <a:pt x="3168" y="1018"/>
                    <a:pt x="3168" y="1018"/>
                  </a:cubicBezTo>
                  <a:cubicBezTo>
                    <a:pt x="3164" y="1032"/>
                    <a:pt x="3164" y="1032"/>
                    <a:pt x="3164" y="1032"/>
                  </a:cubicBezTo>
                  <a:cubicBezTo>
                    <a:pt x="3168" y="1043"/>
                    <a:pt x="3168" y="1043"/>
                    <a:pt x="3168" y="1043"/>
                  </a:cubicBezTo>
                  <a:cubicBezTo>
                    <a:pt x="3163" y="1062"/>
                    <a:pt x="3163" y="1062"/>
                    <a:pt x="3163" y="1062"/>
                  </a:cubicBezTo>
                  <a:cubicBezTo>
                    <a:pt x="3169" y="1078"/>
                    <a:pt x="3169" y="1078"/>
                    <a:pt x="3169" y="1078"/>
                  </a:cubicBezTo>
                  <a:cubicBezTo>
                    <a:pt x="3175" y="1078"/>
                    <a:pt x="3175" y="1078"/>
                    <a:pt x="3175" y="1078"/>
                  </a:cubicBezTo>
                  <a:cubicBezTo>
                    <a:pt x="3190" y="1061"/>
                    <a:pt x="3190" y="1061"/>
                    <a:pt x="3190" y="1061"/>
                  </a:cubicBezTo>
                  <a:cubicBezTo>
                    <a:pt x="3192" y="1044"/>
                    <a:pt x="3192" y="1044"/>
                    <a:pt x="3192" y="1044"/>
                  </a:cubicBezTo>
                  <a:cubicBezTo>
                    <a:pt x="3197" y="1036"/>
                    <a:pt x="3197" y="1036"/>
                    <a:pt x="3197" y="1036"/>
                  </a:cubicBezTo>
                  <a:cubicBezTo>
                    <a:pt x="3207" y="1032"/>
                    <a:pt x="3207" y="1032"/>
                    <a:pt x="3207" y="1032"/>
                  </a:cubicBezTo>
                  <a:cubicBezTo>
                    <a:pt x="3226" y="1010"/>
                    <a:pt x="3226" y="1010"/>
                    <a:pt x="3226" y="1010"/>
                  </a:cubicBezTo>
                  <a:cubicBezTo>
                    <a:pt x="3229" y="992"/>
                    <a:pt x="3229" y="992"/>
                    <a:pt x="3229" y="992"/>
                  </a:cubicBezTo>
                  <a:cubicBezTo>
                    <a:pt x="3226" y="977"/>
                    <a:pt x="3226" y="977"/>
                    <a:pt x="3226" y="977"/>
                  </a:cubicBezTo>
                  <a:cubicBezTo>
                    <a:pt x="3232" y="963"/>
                    <a:pt x="3232" y="963"/>
                    <a:pt x="3232" y="963"/>
                  </a:cubicBezTo>
                  <a:cubicBezTo>
                    <a:pt x="3242" y="978"/>
                    <a:pt x="3242" y="978"/>
                    <a:pt x="3242" y="978"/>
                  </a:cubicBezTo>
                  <a:cubicBezTo>
                    <a:pt x="3270" y="962"/>
                    <a:pt x="3270" y="962"/>
                    <a:pt x="3270" y="962"/>
                  </a:cubicBezTo>
                  <a:cubicBezTo>
                    <a:pt x="3279" y="940"/>
                    <a:pt x="3279" y="940"/>
                    <a:pt x="3279" y="940"/>
                  </a:cubicBezTo>
                  <a:cubicBezTo>
                    <a:pt x="3281" y="925"/>
                    <a:pt x="3281" y="925"/>
                    <a:pt x="3281" y="925"/>
                  </a:cubicBezTo>
                  <a:cubicBezTo>
                    <a:pt x="3296" y="922"/>
                    <a:pt x="3296" y="922"/>
                    <a:pt x="3296" y="922"/>
                  </a:cubicBezTo>
                  <a:cubicBezTo>
                    <a:pt x="3304" y="916"/>
                    <a:pt x="3304" y="916"/>
                    <a:pt x="3304" y="916"/>
                  </a:cubicBezTo>
                  <a:cubicBezTo>
                    <a:pt x="3314" y="925"/>
                    <a:pt x="3314" y="925"/>
                    <a:pt x="3314" y="925"/>
                  </a:cubicBezTo>
                  <a:cubicBezTo>
                    <a:pt x="3328" y="911"/>
                    <a:pt x="3328" y="911"/>
                    <a:pt x="3328" y="911"/>
                  </a:cubicBezTo>
                  <a:cubicBezTo>
                    <a:pt x="3336" y="917"/>
                    <a:pt x="3336" y="917"/>
                    <a:pt x="3336" y="917"/>
                  </a:cubicBezTo>
                  <a:cubicBezTo>
                    <a:pt x="3328" y="945"/>
                    <a:pt x="3328" y="945"/>
                    <a:pt x="3328" y="945"/>
                  </a:cubicBezTo>
                  <a:cubicBezTo>
                    <a:pt x="3308" y="968"/>
                    <a:pt x="3308" y="968"/>
                    <a:pt x="3308" y="968"/>
                  </a:cubicBezTo>
                  <a:cubicBezTo>
                    <a:pt x="3304" y="984"/>
                    <a:pt x="3304" y="984"/>
                    <a:pt x="3304" y="984"/>
                  </a:cubicBezTo>
                  <a:cubicBezTo>
                    <a:pt x="3294" y="995"/>
                    <a:pt x="3294" y="995"/>
                    <a:pt x="3294" y="995"/>
                  </a:cubicBezTo>
                  <a:cubicBezTo>
                    <a:pt x="3291" y="1003"/>
                    <a:pt x="3291" y="1003"/>
                    <a:pt x="3291" y="1003"/>
                  </a:cubicBezTo>
                  <a:cubicBezTo>
                    <a:pt x="3279" y="1010"/>
                    <a:pt x="3279" y="1010"/>
                    <a:pt x="3279" y="1010"/>
                  </a:cubicBezTo>
                  <a:cubicBezTo>
                    <a:pt x="3258" y="1041"/>
                    <a:pt x="3258" y="1041"/>
                    <a:pt x="3258" y="1041"/>
                  </a:cubicBezTo>
                  <a:cubicBezTo>
                    <a:pt x="3258" y="1052"/>
                    <a:pt x="3258" y="1052"/>
                    <a:pt x="3258" y="1052"/>
                  </a:cubicBezTo>
                  <a:cubicBezTo>
                    <a:pt x="3265" y="1064"/>
                    <a:pt x="3265" y="1064"/>
                    <a:pt x="3265" y="1064"/>
                  </a:cubicBezTo>
                  <a:cubicBezTo>
                    <a:pt x="3262" y="1078"/>
                    <a:pt x="3262" y="1078"/>
                    <a:pt x="3262" y="1078"/>
                  </a:cubicBezTo>
                  <a:cubicBezTo>
                    <a:pt x="3275" y="1082"/>
                    <a:pt x="3275" y="1082"/>
                    <a:pt x="3275" y="1082"/>
                  </a:cubicBezTo>
                  <a:cubicBezTo>
                    <a:pt x="3290" y="1088"/>
                    <a:pt x="3290" y="1088"/>
                    <a:pt x="3290" y="1088"/>
                  </a:cubicBezTo>
                  <a:cubicBezTo>
                    <a:pt x="3299" y="1079"/>
                    <a:pt x="3299" y="1079"/>
                    <a:pt x="3299" y="1079"/>
                  </a:cubicBezTo>
                  <a:cubicBezTo>
                    <a:pt x="3314" y="1070"/>
                    <a:pt x="3314" y="1070"/>
                    <a:pt x="3314" y="1070"/>
                  </a:cubicBezTo>
                  <a:cubicBezTo>
                    <a:pt x="3319" y="1058"/>
                    <a:pt x="3319" y="1058"/>
                    <a:pt x="3319" y="1058"/>
                  </a:cubicBezTo>
                  <a:cubicBezTo>
                    <a:pt x="3316" y="1041"/>
                    <a:pt x="3316" y="1041"/>
                    <a:pt x="3316" y="1041"/>
                  </a:cubicBezTo>
                  <a:cubicBezTo>
                    <a:pt x="3330" y="1032"/>
                    <a:pt x="3330" y="1032"/>
                    <a:pt x="3330" y="1032"/>
                  </a:cubicBezTo>
                  <a:cubicBezTo>
                    <a:pt x="3337" y="1018"/>
                    <a:pt x="3337" y="1018"/>
                    <a:pt x="3337" y="1018"/>
                  </a:cubicBezTo>
                  <a:cubicBezTo>
                    <a:pt x="3349" y="1018"/>
                    <a:pt x="3349" y="1018"/>
                    <a:pt x="3349" y="1018"/>
                  </a:cubicBezTo>
                  <a:cubicBezTo>
                    <a:pt x="3357" y="1013"/>
                    <a:pt x="3357" y="1013"/>
                    <a:pt x="3357" y="1013"/>
                  </a:cubicBezTo>
                  <a:cubicBezTo>
                    <a:pt x="3365" y="1021"/>
                    <a:pt x="3365" y="1021"/>
                    <a:pt x="3365" y="1021"/>
                  </a:cubicBezTo>
                  <a:cubicBezTo>
                    <a:pt x="3380" y="1021"/>
                    <a:pt x="3380" y="1021"/>
                    <a:pt x="3380" y="1021"/>
                  </a:cubicBezTo>
                  <a:cubicBezTo>
                    <a:pt x="3389" y="1012"/>
                    <a:pt x="3389" y="1012"/>
                    <a:pt x="3389" y="1012"/>
                  </a:cubicBezTo>
                  <a:cubicBezTo>
                    <a:pt x="3415" y="1012"/>
                    <a:pt x="3415" y="1012"/>
                    <a:pt x="3415" y="1012"/>
                  </a:cubicBezTo>
                  <a:cubicBezTo>
                    <a:pt x="3424" y="998"/>
                    <a:pt x="3424" y="998"/>
                    <a:pt x="3424" y="998"/>
                  </a:cubicBezTo>
                  <a:cubicBezTo>
                    <a:pt x="3432" y="971"/>
                    <a:pt x="3432" y="971"/>
                    <a:pt x="3432" y="971"/>
                  </a:cubicBezTo>
                  <a:cubicBezTo>
                    <a:pt x="3446" y="946"/>
                    <a:pt x="3446" y="946"/>
                    <a:pt x="3446" y="946"/>
                  </a:cubicBezTo>
                  <a:cubicBezTo>
                    <a:pt x="3447" y="931"/>
                    <a:pt x="3447" y="931"/>
                    <a:pt x="3447" y="931"/>
                  </a:cubicBezTo>
                  <a:cubicBezTo>
                    <a:pt x="3449" y="923"/>
                    <a:pt x="3449" y="923"/>
                    <a:pt x="3449" y="923"/>
                  </a:cubicBezTo>
                  <a:cubicBezTo>
                    <a:pt x="3464" y="943"/>
                    <a:pt x="3464" y="943"/>
                    <a:pt x="3464" y="943"/>
                  </a:cubicBezTo>
                  <a:cubicBezTo>
                    <a:pt x="3476" y="946"/>
                    <a:pt x="3476" y="946"/>
                    <a:pt x="3476" y="946"/>
                  </a:cubicBezTo>
                  <a:cubicBezTo>
                    <a:pt x="3481" y="939"/>
                    <a:pt x="3481" y="939"/>
                    <a:pt x="3481" y="939"/>
                  </a:cubicBezTo>
                  <a:cubicBezTo>
                    <a:pt x="3481" y="928"/>
                    <a:pt x="3481" y="928"/>
                    <a:pt x="3481" y="928"/>
                  </a:cubicBezTo>
                  <a:cubicBezTo>
                    <a:pt x="3466" y="903"/>
                    <a:pt x="3466" y="903"/>
                    <a:pt x="3466" y="903"/>
                  </a:cubicBezTo>
                  <a:cubicBezTo>
                    <a:pt x="3466" y="894"/>
                    <a:pt x="3466" y="894"/>
                    <a:pt x="3466" y="894"/>
                  </a:cubicBezTo>
                  <a:cubicBezTo>
                    <a:pt x="3482" y="879"/>
                    <a:pt x="3482" y="879"/>
                    <a:pt x="3482" y="879"/>
                  </a:cubicBezTo>
                  <a:cubicBezTo>
                    <a:pt x="3498" y="877"/>
                    <a:pt x="3498" y="877"/>
                    <a:pt x="3498" y="877"/>
                  </a:cubicBezTo>
                  <a:cubicBezTo>
                    <a:pt x="3515" y="868"/>
                    <a:pt x="3515" y="868"/>
                    <a:pt x="3515" y="868"/>
                  </a:cubicBezTo>
                  <a:cubicBezTo>
                    <a:pt x="3525" y="874"/>
                    <a:pt x="3525" y="874"/>
                    <a:pt x="3525" y="874"/>
                  </a:cubicBezTo>
                  <a:cubicBezTo>
                    <a:pt x="3536" y="871"/>
                    <a:pt x="3536" y="871"/>
                    <a:pt x="3536" y="871"/>
                  </a:cubicBezTo>
                  <a:cubicBezTo>
                    <a:pt x="3548" y="855"/>
                    <a:pt x="3548" y="855"/>
                    <a:pt x="3548" y="855"/>
                  </a:cubicBezTo>
                  <a:cubicBezTo>
                    <a:pt x="3545" y="842"/>
                    <a:pt x="3545" y="842"/>
                    <a:pt x="3545" y="842"/>
                  </a:cubicBezTo>
                  <a:cubicBezTo>
                    <a:pt x="3544" y="809"/>
                    <a:pt x="3544" y="809"/>
                    <a:pt x="3544" y="809"/>
                  </a:cubicBezTo>
                  <a:cubicBezTo>
                    <a:pt x="3548" y="801"/>
                    <a:pt x="3548" y="801"/>
                    <a:pt x="3548" y="801"/>
                  </a:cubicBezTo>
                  <a:cubicBezTo>
                    <a:pt x="3545" y="793"/>
                    <a:pt x="3545" y="793"/>
                    <a:pt x="3545" y="793"/>
                  </a:cubicBezTo>
                  <a:cubicBezTo>
                    <a:pt x="3541" y="774"/>
                    <a:pt x="3541" y="774"/>
                    <a:pt x="3541" y="774"/>
                  </a:cubicBezTo>
                  <a:cubicBezTo>
                    <a:pt x="3533" y="769"/>
                    <a:pt x="3533" y="769"/>
                    <a:pt x="3533" y="769"/>
                  </a:cubicBezTo>
                  <a:cubicBezTo>
                    <a:pt x="3521" y="775"/>
                    <a:pt x="3521" y="775"/>
                    <a:pt x="3521" y="775"/>
                  </a:cubicBezTo>
                  <a:cubicBezTo>
                    <a:pt x="3502" y="784"/>
                    <a:pt x="3502" y="784"/>
                    <a:pt x="3502" y="784"/>
                  </a:cubicBezTo>
                  <a:cubicBezTo>
                    <a:pt x="3501" y="806"/>
                    <a:pt x="3501" y="806"/>
                    <a:pt x="3501" y="806"/>
                  </a:cubicBezTo>
                  <a:cubicBezTo>
                    <a:pt x="3499" y="816"/>
                    <a:pt x="3499" y="816"/>
                    <a:pt x="3499" y="816"/>
                  </a:cubicBezTo>
                  <a:cubicBezTo>
                    <a:pt x="3502" y="827"/>
                    <a:pt x="3502" y="827"/>
                    <a:pt x="3502" y="827"/>
                  </a:cubicBezTo>
                  <a:cubicBezTo>
                    <a:pt x="3489" y="829"/>
                    <a:pt x="3489" y="829"/>
                    <a:pt x="3489" y="829"/>
                  </a:cubicBezTo>
                  <a:cubicBezTo>
                    <a:pt x="3484" y="815"/>
                    <a:pt x="3484" y="815"/>
                    <a:pt x="3484" y="815"/>
                  </a:cubicBezTo>
                  <a:cubicBezTo>
                    <a:pt x="3478" y="815"/>
                    <a:pt x="3478" y="815"/>
                    <a:pt x="3478" y="815"/>
                  </a:cubicBezTo>
                  <a:cubicBezTo>
                    <a:pt x="3476" y="824"/>
                    <a:pt x="3476" y="824"/>
                    <a:pt x="3476" y="824"/>
                  </a:cubicBezTo>
                  <a:cubicBezTo>
                    <a:pt x="3470" y="832"/>
                    <a:pt x="3470" y="832"/>
                    <a:pt x="3470" y="832"/>
                  </a:cubicBezTo>
                  <a:cubicBezTo>
                    <a:pt x="3463" y="819"/>
                    <a:pt x="3463" y="819"/>
                    <a:pt x="3463" y="819"/>
                  </a:cubicBezTo>
                  <a:cubicBezTo>
                    <a:pt x="3460" y="796"/>
                    <a:pt x="3460" y="796"/>
                    <a:pt x="3460" y="796"/>
                  </a:cubicBezTo>
                  <a:cubicBezTo>
                    <a:pt x="3444" y="780"/>
                    <a:pt x="3444" y="780"/>
                    <a:pt x="3444" y="780"/>
                  </a:cubicBezTo>
                  <a:cubicBezTo>
                    <a:pt x="3437" y="780"/>
                    <a:pt x="3437" y="780"/>
                    <a:pt x="3437" y="780"/>
                  </a:cubicBezTo>
                  <a:cubicBezTo>
                    <a:pt x="3430" y="787"/>
                    <a:pt x="3430" y="787"/>
                    <a:pt x="3430" y="787"/>
                  </a:cubicBezTo>
                  <a:cubicBezTo>
                    <a:pt x="3412" y="787"/>
                    <a:pt x="3412" y="787"/>
                    <a:pt x="3412" y="787"/>
                  </a:cubicBezTo>
                  <a:cubicBezTo>
                    <a:pt x="3395" y="780"/>
                    <a:pt x="3395" y="780"/>
                    <a:pt x="3395" y="780"/>
                  </a:cubicBezTo>
                  <a:cubicBezTo>
                    <a:pt x="3385" y="781"/>
                    <a:pt x="3385" y="781"/>
                    <a:pt x="3385" y="781"/>
                  </a:cubicBezTo>
                  <a:cubicBezTo>
                    <a:pt x="3349" y="778"/>
                    <a:pt x="3349" y="778"/>
                    <a:pt x="3349" y="778"/>
                  </a:cubicBezTo>
                  <a:cubicBezTo>
                    <a:pt x="3331" y="787"/>
                    <a:pt x="3331" y="787"/>
                    <a:pt x="3331" y="787"/>
                  </a:cubicBezTo>
                  <a:cubicBezTo>
                    <a:pt x="3327" y="803"/>
                    <a:pt x="3327" y="803"/>
                    <a:pt x="3327" y="803"/>
                  </a:cubicBezTo>
                  <a:cubicBezTo>
                    <a:pt x="3319" y="813"/>
                    <a:pt x="3319" y="813"/>
                    <a:pt x="3319" y="813"/>
                  </a:cubicBezTo>
                  <a:cubicBezTo>
                    <a:pt x="3313" y="810"/>
                    <a:pt x="3313" y="810"/>
                    <a:pt x="3313" y="810"/>
                  </a:cubicBezTo>
                  <a:cubicBezTo>
                    <a:pt x="3304" y="810"/>
                    <a:pt x="3304" y="810"/>
                    <a:pt x="3304" y="810"/>
                  </a:cubicBezTo>
                  <a:cubicBezTo>
                    <a:pt x="3264" y="839"/>
                    <a:pt x="3264" y="839"/>
                    <a:pt x="3264" y="839"/>
                  </a:cubicBezTo>
                  <a:cubicBezTo>
                    <a:pt x="3253" y="850"/>
                    <a:pt x="3253" y="850"/>
                    <a:pt x="3253" y="850"/>
                  </a:cubicBezTo>
                  <a:cubicBezTo>
                    <a:pt x="3239" y="851"/>
                    <a:pt x="3239" y="851"/>
                    <a:pt x="3239" y="851"/>
                  </a:cubicBezTo>
                  <a:cubicBezTo>
                    <a:pt x="3219" y="865"/>
                    <a:pt x="3219" y="865"/>
                    <a:pt x="3219" y="865"/>
                  </a:cubicBezTo>
                  <a:cubicBezTo>
                    <a:pt x="3204" y="868"/>
                    <a:pt x="3204" y="868"/>
                    <a:pt x="3204" y="868"/>
                  </a:cubicBezTo>
                  <a:cubicBezTo>
                    <a:pt x="3192" y="879"/>
                    <a:pt x="3192" y="879"/>
                    <a:pt x="3192" y="879"/>
                  </a:cubicBezTo>
                  <a:cubicBezTo>
                    <a:pt x="3189" y="890"/>
                    <a:pt x="3189" y="890"/>
                    <a:pt x="3189" y="890"/>
                  </a:cubicBezTo>
                  <a:cubicBezTo>
                    <a:pt x="3163" y="890"/>
                    <a:pt x="3163" y="890"/>
                    <a:pt x="3163" y="890"/>
                  </a:cubicBezTo>
                  <a:cubicBezTo>
                    <a:pt x="3155" y="896"/>
                    <a:pt x="3155" y="896"/>
                    <a:pt x="3155" y="896"/>
                  </a:cubicBezTo>
                  <a:cubicBezTo>
                    <a:pt x="3138" y="893"/>
                    <a:pt x="3138" y="893"/>
                    <a:pt x="3138" y="893"/>
                  </a:cubicBezTo>
                  <a:cubicBezTo>
                    <a:pt x="3131" y="899"/>
                    <a:pt x="3131" y="899"/>
                    <a:pt x="3131" y="899"/>
                  </a:cubicBezTo>
                  <a:cubicBezTo>
                    <a:pt x="3120" y="899"/>
                    <a:pt x="3120" y="899"/>
                    <a:pt x="3120" y="899"/>
                  </a:cubicBezTo>
                  <a:cubicBezTo>
                    <a:pt x="3093" y="920"/>
                    <a:pt x="3093" y="920"/>
                    <a:pt x="3093" y="920"/>
                  </a:cubicBezTo>
                  <a:cubicBezTo>
                    <a:pt x="3076" y="931"/>
                    <a:pt x="3076" y="931"/>
                    <a:pt x="3076" y="931"/>
                  </a:cubicBezTo>
                  <a:cubicBezTo>
                    <a:pt x="3057" y="925"/>
                    <a:pt x="3057" y="925"/>
                    <a:pt x="3057" y="925"/>
                  </a:cubicBezTo>
                  <a:cubicBezTo>
                    <a:pt x="3042" y="932"/>
                    <a:pt x="3042" y="932"/>
                    <a:pt x="3042" y="932"/>
                  </a:cubicBezTo>
                  <a:cubicBezTo>
                    <a:pt x="3004" y="939"/>
                    <a:pt x="3004" y="939"/>
                    <a:pt x="3004" y="939"/>
                  </a:cubicBezTo>
                  <a:cubicBezTo>
                    <a:pt x="2989" y="963"/>
                    <a:pt x="2989" y="963"/>
                    <a:pt x="2989" y="963"/>
                  </a:cubicBezTo>
                  <a:cubicBezTo>
                    <a:pt x="2975" y="965"/>
                    <a:pt x="2975" y="965"/>
                    <a:pt x="2975" y="965"/>
                  </a:cubicBezTo>
                  <a:cubicBezTo>
                    <a:pt x="2954" y="969"/>
                    <a:pt x="2954" y="969"/>
                    <a:pt x="2954" y="969"/>
                  </a:cubicBezTo>
                  <a:cubicBezTo>
                    <a:pt x="2944" y="986"/>
                    <a:pt x="2944" y="986"/>
                    <a:pt x="2944" y="986"/>
                  </a:cubicBezTo>
                  <a:cubicBezTo>
                    <a:pt x="2960" y="986"/>
                    <a:pt x="2960" y="986"/>
                    <a:pt x="2960" y="986"/>
                  </a:cubicBezTo>
                  <a:cubicBezTo>
                    <a:pt x="2967" y="992"/>
                    <a:pt x="2967" y="992"/>
                    <a:pt x="2967" y="992"/>
                  </a:cubicBezTo>
                  <a:cubicBezTo>
                    <a:pt x="2954" y="994"/>
                    <a:pt x="2954" y="994"/>
                    <a:pt x="2954" y="994"/>
                  </a:cubicBezTo>
                  <a:cubicBezTo>
                    <a:pt x="2949" y="1001"/>
                    <a:pt x="2949" y="1001"/>
                    <a:pt x="2949" y="1001"/>
                  </a:cubicBezTo>
                  <a:cubicBezTo>
                    <a:pt x="2960" y="1012"/>
                    <a:pt x="2960" y="1012"/>
                    <a:pt x="2960" y="1012"/>
                  </a:cubicBezTo>
                  <a:cubicBezTo>
                    <a:pt x="2955" y="1021"/>
                    <a:pt x="2955" y="1021"/>
                    <a:pt x="2955" y="1021"/>
                  </a:cubicBezTo>
                  <a:cubicBezTo>
                    <a:pt x="2932" y="1030"/>
                    <a:pt x="2932" y="1030"/>
                    <a:pt x="2932" y="1030"/>
                  </a:cubicBezTo>
                  <a:cubicBezTo>
                    <a:pt x="2932" y="1038"/>
                    <a:pt x="2932" y="1038"/>
                    <a:pt x="2932" y="1038"/>
                  </a:cubicBezTo>
                  <a:cubicBezTo>
                    <a:pt x="2949" y="1043"/>
                    <a:pt x="2949" y="1043"/>
                    <a:pt x="2949" y="1043"/>
                  </a:cubicBezTo>
                  <a:cubicBezTo>
                    <a:pt x="2966" y="1039"/>
                    <a:pt x="2966" y="1039"/>
                    <a:pt x="2966" y="1039"/>
                  </a:cubicBezTo>
                  <a:cubicBezTo>
                    <a:pt x="2972" y="1026"/>
                    <a:pt x="2972" y="1026"/>
                    <a:pt x="2972" y="1026"/>
                  </a:cubicBezTo>
                  <a:cubicBezTo>
                    <a:pt x="2984" y="1023"/>
                    <a:pt x="2984" y="1023"/>
                    <a:pt x="2984" y="1023"/>
                  </a:cubicBezTo>
                  <a:cubicBezTo>
                    <a:pt x="2999" y="1030"/>
                    <a:pt x="2999" y="1030"/>
                    <a:pt x="2999" y="1030"/>
                  </a:cubicBezTo>
                  <a:cubicBezTo>
                    <a:pt x="3010" y="1050"/>
                    <a:pt x="3010" y="1050"/>
                    <a:pt x="3010" y="1050"/>
                  </a:cubicBezTo>
                  <a:cubicBezTo>
                    <a:pt x="3012" y="1067"/>
                    <a:pt x="3012" y="1067"/>
                    <a:pt x="3012" y="1067"/>
                  </a:cubicBezTo>
                  <a:cubicBezTo>
                    <a:pt x="3027" y="1075"/>
                    <a:pt x="3027" y="1075"/>
                    <a:pt x="3027" y="1075"/>
                  </a:cubicBezTo>
                  <a:close/>
                  <a:moveTo>
                    <a:pt x="4574" y="1984"/>
                  </a:moveTo>
                  <a:lnTo>
                    <a:pt x="4574" y="1984"/>
                  </a:lnTo>
                  <a:cubicBezTo>
                    <a:pt x="4578" y="1978"/>
                    <a:pt x="4578" y="1978"/>
                    <a:pt x="4578" y="1978"/>
                  </a:cubicBezTo>
                  <a:cubicBezTo>
                    <a:pt x="4598" y="1984"/>
                    <a:pt x="4598" y="1984"/>
                    <a:pt x="4598" y="1984"/>
                  </a:cubicBezTo>
                  <a:cubicBezTo>
                    <a:pt x="4601" y="1992"/>
                    <a:pt x="4601" y="1992"/>
                    <a:pt x="4601" y="1992"/>
                  </a:cubicBezTo>
                  <a:cubicBezTo>
                    <a:pt x="4592" y="1998"/>
                    <a:pt x="4592" y="1998"/>
                    <a:pt x="4592" y="1998"/>
                  </a:cubicBezTo>
                  <a:cubicBezTo>
                    <a:pt x="4583" y="1996"/>
                    <a:pt x="4583" y="1996"/>
                    <a:pt x="4583" y="1996"/>
                  </a:cubicBezTo>
                  <a:cubicBezTo>
                    <a:pt x="4574" y="1984"/>
                    <a:pt x="4574" y="1984"/>
                    <a:pt x="4574" y="1984"/>
                  </a:cubicBezTo>
                  <a:close/>
                  <a:moveTo>
                    <a:pt x="4395" y="1630"/>
                  </a:moveTo>
                  <a:lnTo>
                    <a:pt x="4395" y="1630"/>
                  </a:lnTo>
                  <a:cubicBezTo>
                    <a:pt x="4381" y="1619"/>
                    <a:pt x="4381" y="1619"/>
                    <a:pt x="4381" y="1619"/>
                  </a:cubicBezTo>
                  <a:cubicBezTo>
                    <a:pt x="4369" y="1619"/>
                    <a:pt x="4369" y="1619"/>
                    <a:pt x="4369" y="1619"/>
                  </a:cubicBezTo>
                  <a:cubicBezTo>
                    <a:pt x="4363" y="1626"/>
                    <a:pt x="4363" y="1626"/>
                    <a:pt x="4363" y="1626"/>
                  </a:cubicBezTo>
                  <a:cubicBezTo>
                    <a:pt x="4378" y="1628"/>
                    <a:pt x="4378" y="1628"/>
                    <a:pt x="4378" y="1628"/>
                  </a:cubicBezTo>
                  <a:cubicBezTo>
                    <a:pt x="4383" y="1634"/>
                    <a:pt x="4383" y="1634"/>
                    <a:pt x="4383" y="1634"/>
                  </a:cubicBezTo>
                  <a:cubicBezTo>
                    <a:pt x="4381" y="1640"/>
                    <a:pt x="4381" y="1640"/>
                    <a:pt x="4381" y="1640"/>
                  </a:cubicBezTo>
                  <a:cubicBezTo>
                    <a:pt x="4360" y="1643"/>
                    <a:pt x="4360" y="1643"/>
                    <a:pt x="4360" y="1643"/>
                  </a:cubicBezTo>
                  <a:cubicBezTo>
                    <a:pt x="4354" y="1648"/>
                    <a:pt x="4354" y="1648"/>
                    <a:pt x="4354" y="1648"/>
                  </a:cubicBezTo>
                  <a:cubicBezTo>
                    <a:pt x="4360" y="1663"/>
                    <a:pt x="4360" y="1663"/>
                    <a:pt x="4360" y="1663"/>
                  </a:cubicBezTo>
                  <a:cubicBezTo>
                    <a:pt x="4364" y="1665"/>
                    <a:pt x="4364" y="1665"/>
                    <a:pt x="4364" y="1665"/>
                  </a:cubicBezTo>
                  <a:cubicBezTo>
                    <a:pt x="4363" y="1671"/>
                    <a:pt x="4363" y="1671"/>
                    <a:pt x="4363" y="1671"/>
                  </a:cubicBezTo>
                  <a:cubicBezTo>
                    <a:pt x="4346" y="1665"/>
                    <a:pt x="4346" y="1665"/>
                    <a:pt x="4346" y="1665"/>
                  </a:cubicBezTo>
                  <a:cubicBezTo>
                    <a:pt x="4328" y="1669"/>
                    <a:pt x="4328" y="1669"/>
                    <a:pt x="4328" y="1669"/>
                  </a:cubicBezTo>
                  <a:cubicBezTo>
                    <a:pt x="4316" y="1681"/>
                    <a:pt x="4316" y="1681"/>
                    <a:pt x="4316" y="1681"/>
                  </a:cubicBezTo>
                  <a:cubicBezTo>
                    <a:pt x="4309" y="1697"/>
                    <a:pt x="4309" y="1697"/>
                    <a:pt x="4309" y="1697"/>
                  </a:cubicBezTo>
                  <a:cubicBezTo>
                    <a:pt x="4305" y="1701"/>
                    <a:pt x="4305" y="1701"/>
                    <a:pt x="4305" y="1701"/>
                  </a:cubicBezTo>
                  <a:cubicBezTo>
                    <a:pt x="4308" y="1706"/>
                    <a:pt x="4308" y="1706"/>
                    <a:pt x="4308" y="1706"/>
                  </a:cubicBezTo>
                  <a:cubicBezTo>
                    <a:pt x="4314" y="1708"/>
                    <a:pt x="4314" y="1708"/>
                    <a:pt x="4314" y="1708"/>
                  </a:cubicBezTo>
                  <a:cubicBezTo>
                    <a:pt x="4311" y="1715"/>
                    <a:pt x="4311" y="1715"/>
                    <a:pt x="4311" y="1715"/>
                  </a:cubicBezTo>
                  <a:cubicBezTo>
                    <a:pt x="4309" y="1726"/>
                    <a:pt x="4309" y="1726"/>
                    <a:pt x="4309" y="1726"/>
                  </a:cubicBezTo>
                  <a:cubicBezTo>
                    <a:pt x="4314" y="1726"/>
                    <a:pt x="4314" y="1726"/>
                    <a:pt x="4314" y="1726"/>
                  </a:cubicBezTo>
                  <a:cubicBezTo>
                    <a:pt x="4323" y="1715"/>
                    <a:pt x="4323" y="1715"/>
                    <a:pt x="4323" y="1715"/>
                  </a:cubicBezTo>
                  <a:cubicBezTo>
                    <a:pt x="4328" y="1717"/>
                    <a:pt x="4328" y="1717"/>
                    <a:pt x="4328" y="1717"/>
                  </a:cubicBezTo>
                  <a:cubicBezTo>
                    <a:pt x="4322" y="1733"/>
                    <a:pt x="4322" y="1733"/>
                    <a:pt x="4322" y="1733"/>
                  </a:cubicBezTo>
                  <a:cubicBezTo>
                    <a:pt x="4323" y="1741"/>
                    <a:pt x="4323" y="1741"/>
                    <a:pt x="4323" y="1741"/>
                  </a:cubicBezTo>
                  <a:cubicBezTo>
                    <a:pt x="4335" y="1749"/>
                    <a:pt x="4335" y="1749"/>
                    <a:pt x="4335" y="1749"/>
                  </a:cubicBezTo>
                  <a:cubicBezTo>
                    <a:pt x="4342" y="1744"/>
                    <a:pt x="4342" y="1744"/>
                    <a:pt x="4342" y="1744"/>
                  </a:cubicBezTo>
                  <a:cubicBezTo>
                    <a:pt x="4346" y="1749"/>
                    <a:pt x="4346" y="1749"/>
                    <a:pt x="4346" y="1749"/>
                  </a:cubicBezTo>
                  <a:cubicBezTo>
                    <a:pt x="4349" y="1763"/>
                    <a:pt x="4349" y="1763"/>
                    <a:pt x="4349" y="1763"/>
                  </a:cubicBezTo>
                  <a:cubicBezTo>
                    <a:pt x="4354" y="1761"/>
                    <a:pt x="4354" y="1761"/>
                    <a:pt x="4354" y="1761"/>
                  </a:cubicBezTo>
                  <a:cubicBezTo>
                    <a:pt x="4360" y="1753"/>
                    <a:pt x="4360" y="1753"/>
                    <a:pt x="4360" y="1753"/>
                  </a:cubicBezTo>
                  <a:cubicBezTo>
                    <a:pt x="4371" y="1755"/>
                    <a:pt x="4371" y="1755"/>
                    <a:pt x="4371" y="1755"/>
                  </a:cubicBezTo>
                  <a:cubicBezTo>
                    <a:pt x="4369" y="1776"/>
                    <a:pt x="4369" y="1776"/>
                    <a:pt x="4369" y="1776"/>
                  </a:cubicBezTo>
                  <a:cubicBezTo>
                    <a:pt x="4372" y="1784"/>
                    <a:pt x="4372" y="1784"/>
                    <a:pt x="4372" y="1784"/>
                  </a:cubicBezTo>
                  <a:cubicBezTo>
                    <a:pt x="4387" y="1781"/>
                    <a:pt x="4387" y="1781"/>
                    <a:pt x="4387" y="1781"/>
                  </a:cubicBezTo>
                  <a:cubicBezTo>
                    <a:pt x="4390" y="1796"/>
                    <a:pt x="4390" y="1796"/>
                    <a:pt x="4390" y="1796"/>
                  </a:cubicBezTo>
                  <a:cubicBezTo>
                    <a:pt x="4406" y="1796"/>
                    <a:pt x="4406" y="1796"/>
                    <a:pt x="4406" y="1796"/>
                  </a:cubicBezTo>
                  <a:cubicBezTo>
                    <a:pt x="4426" y="1808"/>
                    <a:pt x="4426" y="1808"/>
                    <a:pt x="4426" y="1808"/>
                  </a:cubicBezTo>
                  <a:cubicBezTo>
                    <a:pt x="4439" y="1808"/>
                    <a:pt x="4439" y="1808"/>
                    <a:pt x="4439" y="1808"/>
                  </a:cubicBezTo>
                  <a:cubicBezTo>
                    <a:pt x="4444" y="1813"/>
                    <a:pt x="4444" y="1813"/>
                    <a:pt x="4444" y="1813"/>
                  </a:cubicBezTo>
                  <a:cubicBezTo>
                    <a:pt x="4449" y="1808"/>
                    <a:pt x="4449" y="1808"/>
                    <a:pt x="4449" y="1808"/>
                  </a:cubicBezTo>
                  <a:cubicBezTo>
                    <a:pt x="4445" y="1796"/>
                    <a:pt x="4445" y="1796"/>
                    <a:pt x="4445" y="1796"/>
                  </a:cubicBezTo>
                  <a:cubicBezTo>
                    <a:pt x="4459" y="1793"/>
                    <a:pt x="4459" y="1793"/>
                    <a:pt x="4459" y="1793"/>
                  </a:cubicBezTo>
                  <a:cubicBezTo>
                    <a:pt x="4467" y="1770"/>
                    <a:pt x="4467" y="1770"/>
                    <a:pt x="4467" y="1770"/>
                  </a:cubicBezTo>
                  <a:cubicBezTo>
                    <a:pt x="4462" y="1755"/>
                    <a:pt x="4462" y="1755"/>
                    <a:pt x="4462" y="1755"/>
                  </a:cubicBezTo>
                  <a:cubicBezTo>
                    <a:pt x="4475" y="1732"/>
                    <a:pt x="4475" y="1732"/>
                    <a:pt x="4475" y="1732"/>
                  </a:cubicBezTo>
                  <a:cubicBezTo>
                    <a:pt x="4481" y="1726"/>
                    <a:pt x="4481" y="1726"/>
                    <a:pt x="4481" y="1726"/>
                  </a:cubicBezTo>
                  <a:cubicBezTo>
                    <a:pt x="4488" y="1698"/>
                    <a:pt x="4488" y="1698"/>
                    <a:pt x="4488" y="1698"/>
                  </a:cubicBezTo>
                  <a:cubicBezTo>
                    <a:pt x="4488" y="1678"/>
                    <a:pt x="4488" y="1678"/>
                    <a:pt x="4488" y="1678"/>
                  </a:cubicBezTo>
                  <a:cubicBezTo>
                    <a:pt x="4494" y="1672"/>
                    <a:pt x="4494" y="1672"/>
                    <a:pt x="4494" y="1672"/>
                  </a:cubicBezTo>
                  <a:cubicBezTo>
                    <a:pt x="4490" y="1657"/>
                    <a:pt x="4490" y="1657"/>
                    <a:pt x="4490" y="1657"/>
                  </a:cubicBezTo>
                  <a:cubicBezTo>
                    <a:pt x="4478" y="1645"/>
                    <a:pt x="4478" y="1645"/>
                    <a:pt x="4478" y="1645"/>
                  </a:cubicBezTo>
                  <a:cubicBezTo>
                    <a:pt x="4478" y="1630"/>
                    <a:pt x="4478" y="1630"/>
                    <a:pt x="4478" y="1630"/>
                  </a:cubicBezTo>
                  <a:cubicBezTo>
                    <a:pt x="4471" y="1620"/>
                    <a:pt x="4471" y="1620"/>
                    <a:pt x="4471" y="1620"/>
                  </a:cubicBezTo>
                  <a:cubicBezTo>
                    <a:pt x="4467" y="1608"/>
                    <a:pt x="4467" y="1608"/>
                    <a:pt x="4467" y="1608"/>
                  </a:cubicBezTo>
                  <a:cubicBezTo>
                    <a:pt x="4445" y="1597"/>
                    <a:pt x="4445" y="1597"/>
                    <a:pt x="4445" y="1597"/>
                  </a:cubicBezTo>
                  <a:cubicBezTo>
                    <a:pt x="4430" y="1605"/>
                    <a:pt x="4430" y="1605"/>
                    <a:pt x="4430" y="1605"/>
                  </a:cubicBezTo>
                  <a:cubicBezTo>
                    <a:pt x="4416" y="1600"/>
                    <a:pt x="4416" y="1600"/>
                    <a:pt x="4416" y="1600"/>
                  </a:cubicBezTo>
                  <a:cubicBezTo>
                    <a:pt x="4397" y="1602"/>
                    <a:pt x="4397" y="1602"/>
                    <a:pt x="4397" y="1602"/>
                  </a:cubicBezTo>
                  <a:cubicBezTo>
                    <a:pt x="4390" y="1610"/>
                    <a:pt x="4390" y="1610"/>
                    <a:pt x="4390" y="1610"/>
                  </a:cubicBezTo>
                  <a:cubicBezTo>
                    <a:pt x="4401" y="1622"/>
                    <a:pt x="4401" y="1622"/>
                    <a:pt x="4401" y="1622"/>
                  </a:cubicBezTo>
                  <a:cubicBezTo>
                    <a:pt x="4401" y="1630"/>
                    <a:pt x="4401" y="1630"/>
                    <a:pt x="4401" y="1630"/>
                  </a:cubicBezTo>
                  <a:cubicBezTo>
                    <a:pt x="4395" y="1630"/>
                    <a:pt x="4395" y="1630"/>
                    <a:pt x="4395" y="1630"/>
                  </a:cubicBezTo>
                  <a:close/>
                  <a:moveTo>
                    <a:pt x="4500" y="1501"/>
                  </a:moveTo>
                  <a:lnTo>
                    <a:pt x="4500" y="1501"/>
                  </a:lnTo>
                  <a:cubicBezTo>
                    <a:pt x="4490" y="1495"/>
                    <a:pt x="4490" y="1495"/>
                    <a:pt x="4490" y="1495"/>
                  </a:cubicBezTo>
                  <a:cubicBezTo>
                    <a:pt x="4493" y="1489"/>
                    <a:pt x="4493" y="1489"/>
                    <a:pt x="4493" y="1489"/>
                  </a:cubicBezTo>
                  <a:cubicBezTo>
                    <a:pt x="4505" y="1487"/>
                    <a:pt x="4505" y="1487"/>
                    <a:pt x="4505" y="1487"/>
                  </a:cubicBezTo>
                  <a:lnTo>
                    <a:pt x="4500" y="1501"/>
                  </a:lnTo>
                  <a:close/>
                  <a:moveTo>
                    <a:pt x="4481" y="1585"/>
                  </a:moveTo>
                  <a:lnTo>
                    <a:pt x="4481" y="1585"/>
                  </a:lnTo>
                  <a:cubicBezTo>
                    <a:pt x="4478" y="1571"/>
                    <a:pt x="4478" y="1571"/>
                    <a:pt x="4478" y="1571"/>
                  </a:cubicBezTo>
                  <a:cubicBezTo>
                    <a:pt x="4471" y="1567"/>
                    <a:pt x="4471" y="1567"/>
                    <a:pt x="4471" y="1567"/>
                  </a:cubicBezTo>
                  <a:cubicBezTo>
                    <a:pt x="4471" y="1559"/>
                    <a:pt x="4471" y="1559"/>
                    <a:pt x="4471" y="1559"/>
                  </a:cubicBezTo>
                  <a:cubicBezTo>
                    <a:pt x="4479" y="1555"/>
                    <a:pt x="4479" y="1555"/>
                    <a:pt x="4479" y="1555"/>
                  </a:cubicBezTo>
                  <a:cubicBezTo>
                    <a:pt x="4478" y="1536"/>
                    <a:pt x="4478" y="1536"/>
                    <a:pt x="4478" y="1536"/>
                  </a:cubicBezTo>
                  <a:cubicBezTo>
                    <a:pt x="4482" y="1529"/>
                    <a:pt x="4482" y="1529"/>
                    <a:pt x="4482" y="1529"/>
                  </a:cubicBezTo>
                  <a:cubicBezTo>
                    <a:pt x="4504" y="1529"/>
                    <a:pt x="4504" y="1529"/>
                    <a:pt x="4504" y="1529"/>
                  </a:cubicBezTo>
                  <a:cubicBezTo>
                    <a:pt x="4494" y="1564"/>
                    <a:pt x="4494" y="1564"/>
                    <a:pt x="4494" y="1564"/>
                  </a:cubicBezTo>
                  <a:cubicBezTo>
                    <a:pt x="4485" y="1579"/>
                    <a:pt x="4485" y="1579"/>
                    <a:pt x="4485" y="1579"/>
                  </a:cubicBezTo>
                  <a:lnTo>
                    <a:pt x="4481" y="1585"/>
                  </a:lnTo>
                  <a:close/>
                  <a:moveTo>
                    <a:pt x="4367" y="1549"/>
                  </a:moveTo>
                  <a:lnTo>
                    <a:pt x="4367" y="1549"/>
                  </a:lnTo>
                  <a:cubicBezTo>
                    <a:pt x="4363" y="1542"/>
                    <a:pt x="4363" y="1542"/>
                    <a:pt x="4363" y="1542"/>
                  </a:cubicBezTo>
                  <a:cubicBezTo>
                    <a:pt x="4369" y="1533"/>
                    <a:pt x="4369" y="1533"/>
                    <a:pt x="4369" y="1533"/>
                  </a:cubicBezTo>
                  <a:cubicBezTo>
                    <a:pt x="4386" y="1530"/>
                    <a:pt x="4386" y="1530"/>
                    <a:pt x="4386" y="1530"/>
                  </a:cubicBezTo>
                  <a:cubicBezTo>
                    <a:pt x="4387" y="1535"/>
                    <a:pt x="4387" y="1535"/>
                    <a:pt x="4387" y="1535"/>
                  </a:cubicBezTo>
                  <a:cubicBezTo>
                    <a:pt x="4380" y="1539"/>
                    <a:pt x="4380" y="1539"/>
                    <a:pt x="4380" y="1539"/>
                  </a:cubicBezTo>
                  <a:cubicBezTo>
                    <a:pt x="4375" y="1547"/>
                    <a:pt x="4375" y="1547"/>
                    <a:pt x="4375" y="1547"/>
                  </a:cubicBezTo>
                  <a:cubicBezTo>
                    <a:pt x="4367" y="1549"/>
                    <a:pt x="4367" y="1549"/>
                    <a:pt x="4367" y="1549"/>
                  </a:cubicBezTo>
                  <a:close/>
                  <a:moveTo>
                    <a:pt x="4338" y="1568"/>
                  </a:moveTo>
                  <a:lnTo>
                    <a:pt x="4338" y="1568"/>
                  </a:lnTo>
                  <a:cubicBezTo>
                    <a:pt x="4335" y="1562"/>
                    <a:pt x="4335" y="1562"/>
                    <a:pt x="4335" y="1562"/>
                  </a:cubicBezTo>
                  <a:cubicBezTo>
                    <a:pt x="4346" y="1556"/>
                    <a:pt x="4346" y="1556"/>
                    <a:pt x="4346" y="1556"/>
                  </a:cubicBezTo>
                  <a:cubicBezTo>
                    <a:pt x="4352" y="1556"/>
                    <a:pt x="4352" y="1556"/>
                    <a:pt x="4352" y="1556"/>
                  </a:cubicBezTo>
                  <a:cubicBezTo>
                    <a:pt x="4345" y="1565"/>
                    <a:pt x="4345" y="1565"/>
                    <a:pt x="4345" y="1565"/>
                  </a:cubicBezTo>
                  <a:cubicBezTo>
                    <a:pt x="4338" y="1568"/>
                    <a:pt x="4338" y="1568"/>
                    <a:pt x="4338" y="1568"/>
                  </a:cubicBezTo>
                  <a:close/>
                  <a:moveTo>
                    <a:pt x="4361" y="1605"/>
                  </a:moveTo>
                  <a:lnTo>
                    <a:pt x="4361" y="1605"/>
                  </a:lnTo>
                  <a:cubicBezTo>
                    <a:pt x="4363" y="1594"/>
                    <a:pt x="4363" y="1594"/>
                    <a:pt x="4363" y="1594"/>
                  </a:cubicBezTo>
                  <a:cubicBezTo>
                    <a:pt x="4358" y="1588"/>
                    <a:pt x="4358" y="1588"/>
                    <a:pt x="4358" y="1588"/>
                  </a:cubicBezTo>
                  <a:cubicBezTo>
                    <a:pt x="4361" y="1576"/>
                    <a:pt x="4361" y="1576"/>
                    <a:pt x="4361" y="1576"/>
                  </a:cubicBezTo>
                  <a:cubicBezTo>
                    <a:pt x="4367" y="1574"/>
                    <a:pt x="4367" y="1574"/>
                    <a:pt x="4367" y="1574"/>
                  </a:cubicBezTo>
                  <a:cubicBezTo>
                    <a:pt x="4375" y="1582"/>
                    <a:pt x="4375" y="1582"/>
                    <a:pt x="4375" y="1582"/>
                  </a:cubicBezTo>
                  <a:cubicBezTo>
                    <a:pt x="4381" y="1593"/>
                    <a:pt x="4381" y="1593"/>
                    <a:pt x="4381" y="1593"/>
                  </a:cubicBezTo>
                  <a:cubicBezTo>
                    <a:pt x="4367" y="1604"/>
                    <a:pt x="4367" y="1604"/>
                    <a:pt x="4367" y="1604"/>
                  </a:cubicBezTo>
                  <a:cubicBezTo>
                    <a:pt x="4361" y="1605"/>
                    <a:pt x="4361" y="1605"/>
                    <a:pt x="4361" y="1605"/>
                  </a:cubicBezTo>
                  <a:close/>
                  <a:moveTo>
                    <a:pt x="4329" y="1620"/>
                  </a:moveTo>
                  <a:lnTo>
                    <a:pt x="4329" y="1620"/>
                  </a:lnTo>
                  <a:cubicBezTo>
                    <a:pt x="4320" y="1614"/>
                    <a:pt x="4320" y="1614"/>
                    <a:pt x="4320" y="1614"/>
                  </a:cubicBezTo>
                  <a:cubicBezTo>
                    <a:pt x="4317" y="1593"/>
                    <a:pt x="4317" y="1593"/>
                    <a:pt x="4317" y="1593"/>
                  </a:cubicBezTo>
                  <a:cubicBezTo>
                    <a:pt x="4323" y="1588"/>
                    <a:pt x="4323" y="1588"/>
                    <a:pt x="4323" y="1588"/>
                  </a:cubicBezTo>
                  <a:cubicBezTo>
                    <a:pt x="4329" y="1582"/>
                    <a:pt x="4329" y="1582"/>
                    <a:pt x="4329" y="1582"/>
                  </a:cubicBezTo>
                  <a:cubicBezTo>
                    <a:pt x="4340" y="1581"/>
                    <a:pt x="4340" y="1581"/>
                    <a:pt x="4340" y="1581"/>
                  </a:cubicBezTo>
                  <a:cubicBezTo>
                    <a:pt x="4348" y="1587"/>
                    <a:pt x="4348" y="1587"/>
                    <a:pt x="4348" y="1587"/>
                  </a:cubicBezTo>
                  <a:cubicBezTo>
                    <a:pt x="4352" y="1591"/>
                    <a:pt x="4352" y="1591"/>
                    <a:pt x="4352" y="1591"/>
                  </a:cubicBezTo>
                  <a:cubicBezTo>
                    <a:pt x="4349" y="1597"/>
                    <a:pt x="4349" y="1597"/>
                    <a:pt x="4349" y="1597"/>
                  </a:cubicBezTo>
                  <a:cubicBezTo>
                    <a:pt x="4349" y="1608"/>
                    <a:pt x="4349" y="1608"/>
                    <a:pt x="4349" y="1608"/>
                  </a:cubicBezTo>
                  <a:cubicBezTo>
                    <a:pt x="4340" y="1611"/>
                    <a:pt x="4340" y="1611"/>
                    <a:pt x="4340" y="1611"/>
                  </a:cubicBezTo>
                  <a:cubicBezTo>
                    <a:pt x="4335" y="1617"/>
                    <a:pt x="4335" y="1617"/>
                    <a:pt x="4335" y="1617"/>
                  </a:cubicBezTo>
                  <a:cubicBezTo>
                    <a:pt x="4329" y="1620"/>
                    <a:pt x="4329" y="1620"/>
                    <a:pt x="4329" y="1620"/>
                  </a:cubicBezTo>
                  <a:close/>
                  <a:moveTo>
                    <a:pt x="4286" y="1628"/>
                  </a:moveTo>
                  <a:lnTo>
                    <a:pt x="4286" y="1628"/>
                  </a:lnTo>
                  <a:cubicBezTo>
                    <a:pt x="4285" y="1616"/>
                    <a:pt x="4285" y="1616"/>
                    <a:pt x="4285" y="1616"/>
                  </a:cubicBezTo>
                  <a:cubicBezTo>
                    <a:pt x="4291" y="1613"/>
                    <a:pt x="4291" y="1613"/>
                    <a:pt x="4291" y="1613"/>
                  </a:cubicBezTo>
                  <a:cubicBezTo>
                    <a:pt x="4294" y="1617"/>
                    <a:pt x="4294" y="1617"/>
                    <a:pt x="4294" y="1617"/>
                  </a:cubicBezTo>
                  <a:cubicBezTo>
                    <a:pt x="4291" y="1625"/>
                    <a:pt x="4291" y="1625"/>
                    <a:pt x="4291" y="1625"/>
                  </a:cubicBezTo>
                  <a:cubicBezTo>
                    <a:pt x="4286" y="1628"/>
                    <a:pt x="4286" y="1628"/>
                    <a:pt x="4286" y="1628"/>
                  </a:cubicBezTo>
                  <a:close/>
                  <a:moveTo>
                    <a:pt x="4120" y="1649"/>
                  </a:moveTo>
                  <a:lnTo>
                    <a:pt x="4120" y="1649"/>
                  </a:lnTo>
                  <a:cubicBezTo>
                    <a:pt x="4112" y="1640"/>
                    <a:pt x="4112" y="1640"/>
                    <a:pt x="4112" y="1640"/>
                  </a:cubicBezTo>
                  <a:cubicBezTo>
                    <a:pt x="4097" y="1642"/>
                    <a:pt x="4097" y="1642"/>
                    <a:pt x="4097" y="1642"/>
                  </a:cubicBezTo>
                  <a:cubicBezTo>
                    <a:pt x="4088" y="1633"/>
                    <a:pt x="4088" y="1633"/>
                    <a:pt x="4088" y="1633"/>
                  </a:cubicBezTo>
                  <a:cubicBezTo>
                    <a:pt x="4088" y="1617"/>
                    <a:pt x="4088" y="1617"/>
                    <a:pt x="4088" y="1617"/>
                  </a:cubicBezTo>
                  <a:cubicBezTo>
                    <a:pt x="4092" y="1611"/>
                    <a:pt x="4092" y="1611"/>
                    <a:pt x="4092" y="1611"/>
                  </a:cubicBezTo>
                  <a:cubicBezTo>
                    <a:pt x="4091" y="1602"/>
                    <a:pt x="4091" y="1602"/>
                    <a:pt x="4091" y="1602"/>
                  </a:cubicBezTo>
                  <a:cubicBezTo>
                    <a:pt x="4097" y="1587"/>
                    <a:pt x="4097" y="1587"/>
                    <a:pt x="4097" y="1587"/>
                  </a:cubicBezTo>
                  <a:cubicBezTo>
                    <a:pt x="4103" y="1588"/>
                    <a:pt x="4103" y="1588"/>
                    <a:pt x="4103" y="1588"/>
                  </a:cubicBezTo>
                  <a:cubicBezTo>
                    <a:pt x="4111" y="1599"/>
                    <a:pt x="4111" y="1599"/>
                    <a:pt x="4111" y="1599"/>
                  </a:cubicBezTo>
                  <a:cubicBezTo>
                    <a:pt x="4118" y="1597"/>
                    <a:pt x="4118" y="1597"/>
                    <a:pt x="4118" y="1597"/>
                  </a:cubicBezTo>
                  <a:cubicBezTo>
                    <a:pt x="4109" y="1587"/>
                    <a:pt x="4109" y="1587"/>
                    <a:pt x="4109" y="1587"/>
                  </a:cubicBezTo>
                  <a:cubicBezTo>
                    <a:pt x="4114" y="1578"/>
                    <a:pt x="4114" y="1578"/>
                    <a:pt x="4114" y="1578"/>
                  </a:cubicBezTo>
                  <a:cubicBezTo>
                    <a:pt x="4102" y="1574"/>
                    <a:pt x="4102" y="1574"/>
                    <a:pt x="4102" y="1574"/>
                  </a:cubicBezTo>
                  <a:cubicBezTo>
                    <a:pt x="4092" y="1565"/>
                    <a:pt x="4092" y="1565"/>
                    <a:pt x="4092" y="1565"/>
                  </a:cubicBezTo>
                  <a:cubicBezTo>
                    <a:pt x="4092" y="1558"/>
                    <a:pt x="4092" y="1558"/>
                    <a:pt x="4092" y="1558"/>
                  </a:cubicBezTo>
                  <a:cubicBezTo>
                    <a:pt x="4091" y="1552"/>
                    <a:pt x="4091" y="1552"/>
                    <a:pt x="4091" y="1552"/>
                  </a:cubicBezTo>
                  <a:cubicBezTo>
                    <a:pt x="4097" y="1552"/>
                    <a:pt x="4097" y="1552"/>
                    <a:pt x="4097" y="1552"/>
                  </a:cubicBezTo>
                  <a:cubicBezTo>
                    <a:pt x="4105" y="1559"/>
                    <a:pt x="4105" y="1559"/>
                    <a:pt x="4105" y="1559"/>
                  </a:cubicBezTo>
                  <a:cubicBezTo>
                    <a:pt x="4109" y="1553"/>
                    <a:pt x="4109" y="1553"/>
                    <a:pt x="4109" y="1553"/>
                  </a:cubicBezTo>
                  <a:cubicBezTo>
                    <a:pt x="4108" y="1545"/>
                    <a:pt x="4108" y="1545"/>
                    <a:pt x="4108" y="1545"/>
                  </a:cubicBezTo>
                  <a:cubicBezTo>
                    <a:pt x="4117" y="1539"/>
                    <a:pt x="4117" y="1539"/>
                    <a:pt x="4117" y="1539"/>
                  </a:cubicBezTo>
                  <a:cubicBezTo>
                    <a:pt x="4129" y="1545"/>
                    <a:pt x="4129" y="1545"/>
                    <a:pt x="4129" y="1545"/>
                  </a:cubicBezTo>
                  <a:cubicBezTo>
                    <a:pt x="4153" y="1550"/>
                    <a:pt x="4153" y="1550"/>
                    <a:pt x="4153" y="1550"/>
                  </a:cubicBezTo>
                  <a:cubicBezTo>
                    <a:pt x="4161" y="1545"/>
                    <a:pt x="4161" y="1545"/>
                    <a:pt x="4161" y="1545"/>
                  </a:cubicBezTo>
                  <a:cubicBezTo>
                    <a:pt x="4152" y="1538"/>
                    <a:pt x="4152" y="1538"/>
                    <a:pt x="4152" y="1538"/>
                  </a:cubicBezTo>
                  <a:cubicBezTo>
                    <a:pt x="4140" y="1538"/>
                    <a:pt x="4140" y="1538"/>
                    <a:pt x="4140" y="1538"/>
                  </a:cubicBezTo>
                  <a:cubicBezTo>
                    <a:pt x="4147" y="1536"/>
                    <a:pt x="4147" y="1536"/>
                    <a:pt x="4147" y="1536"/>
                  </a:cubicBezTo>
                  <a:cubicBezTo>
                    <a:pt x="4172" y="1533"/>
                    <a:pt x="4172" y="1533"/>
                    <a:pt x="4172" y="1533"/>
                  </a:cubicBezTo>
                  <a:cubicBezTo>
                    <a:pt x="4189" y="1524"/>
                    <a:pt x="4189" y="1524"/>
                    <a:pt x="4189" y="1524"/>
                  </a:cubicBezTo>
                  <a:cubicBezTo>
                    <a:pt x="4209" y="1524"/>
                    <a:pt x="4209" y="1524"/>
                    <a:pt x="4209" y="1524"/>
                  </a:cubicBezTo>
                  <a:cubicBezTo>
                    <a:pt x="4225" y="1526"/>
                    <a:pt x="4225" y="1526"/>
                    <a:pt x="4225" y="1526"/>
                  </a:cubicBezTo>
                  <a:cubicBezTo>
                    <a:pt x="4238" y="1518"/>
                    <a:pt x="4238" y="1518"/>
                    <a:pt x="4238" y="1518"/>
                  </a:cubicBezTo>
                  <a:cubicBezTo>
                    <a:pt x="4228" y="1510"/>
                    <a:pt x="4228" y="1510"/>
                    <a:pt x="4228" y="1510"/>
                  </a:cubicBezTo>
                  <a:cubicBezTo>
                    <a:pt x="4163" y="1500"/>
                    <a:pt x="4163" y="1500"/>
                    <a:pt x="4163" y="1500"/>
                  </a:cubicBezTo>
                  <a:cubicBezTo>
                    <a:pt x="4147" y="1500"/>
                    <a:pt x="4147" y="1500"/>
                    <a:pt x="4147" y="1500"/>
                  </a:cubicBezTo>
                  <a:cubicBezTo>
                    <a:pt x="4134" y="1493"/>
                    <a:pt x="4134" y="1493"/>
                    <a:pt x="4134" y="1493"/>
                  </a:cubicBezTo>
                  <a:cubicBezTo>
                    <a:pt x="4112" y="1497"/>
                    <a:pt x="4112" y="1497"/>
                    <a:pt x="4112" y="1497"/>
                  </a:cubicBezTo>
                  <a:cubicBezTo>
                    <a:pt x="4095" y="1487"/>
                    <a:pt x="4095" y="1487"/>
                    <a:pt x="4095" y="1487"/>
                  </a:cubicBezTo>
                  <a:cubicBezTo>
                    <a:pt x="4086" y="1490"/>
                    <a:pt x="4086" y="1490"/>
                    <a:pt x="4086" y="1490"/>
                  </a:cubicBezTo>
                  <a:cubicBezTo>
                    <a:pt x="4076" y="1486"/>
                    <a:pt x="4076" y="1486"/>
                    <a:pt x="4076" y="1486"/>
                  </a:cubicBezTo>
                  <a:cubicBezTo>
                    <a:pt x="4060" y="1486"/>
                    <a:pt x="4060" y="1486"/>
                    <a:pt x="4060" y="1486"/>
                  </a:cubicBezTo>
                  <a:cubicBezTo>
                    <a:pt x="4054" y="1490"/>
                    <a:pt x="4054" y="1490"/>
                    <a:pt x="4054" y="1490"/>
                  </a:cubicBezTo>
                  <a:cubicBezTo>
                    <a:pt x="4045" y="1487"/>
                    <a:pt x="4045" y="1487"/>
                    <a:pt x="4045" y="1487"/>
                  </a:cubicBezTo>
                  <a:cubicBezTo>
                    <a:pt x="4036" y="1489"/>
                    <a:pt x="4036" y="1489"/>
                    <a:pt x="4036" y="1489"/>
                  </a:cubicBezTo>
                  <a:cubicBezTo>
                    <a:pt x="4030" y="1483"/>
                    <a:pt x="4030" y="1483"/>
                    <a:pt x="4030" y="1483"/>
                  </a:cubicBezTo>
                  <a:cubicBezTo>
                    <a:pt x="4030" y="1464"/>
                    <a:pt x="4030" y="1464"/>
                    <a:pt x="4030" y="1464"/>
                  </a:cubicBezTo>
                  <a:cubicBezTo>
                    <a:pt x="4042" y="1466"/>
                    <a:pt x="4042" y="1466"/>
                    <a:pt x="4042" y="1466"/>
                  </a:cubicBezTo>
                  <a:cubicBezTo>
                    <a:pt x="4051" y="1458"/>
                    <a:pt x="4051" y="1458"/>
                    <a:pt x="4051" y="1458"/>
                  </a:cubicBezTo>
                  <a:cubicBezTo>
                    <a:pt x="4060" y="1463"/>
                    <a:pt x="4060" y="1463"/>
                    <a:pt x="4060" y="1463"/>
                  </a:cubicBezTo>
                  <a:cubicBezTo>
                    <a:pt x="4069" y="1460"/>
                    <a:pt x="4069" y="1460"/>
                    <a:pt x="4069" y="1460"/>
                  </a:cubicBezTo>
                  <a:cubicBezTo>
                    <a:pt x="4063" y="1451"/>
                    <a:pt x="4063" y="1451"/>
                    <a:pt x="4063" y="1451"/>
                  </a:cubicBezTo>
                  <a:cubicBezTo>
                    <a:pt x="4068" y="1440"/>
                    <a:pt x="4068" y="1440"/>
                    <a:pt x="4068" y="1440"/>
                  </a:cubicBezTo>
                  <a:cubicBezTo>
                    <a:pt x="4077" y="1434"/>
                    <a:pt x="4077" y="1434"/>
                    <a:pt x="4077" y="1434"/>
                  </a:cubicBezTo>
                  <a:cubicBezTo>
                    <a:pt x="4092" y="1432"/>
                    <a:pt x="4092" y="1432"/>
                    <a:pt x="4092" y="1432"/>
                  </a:cubicBezTo>
                  <a:cubicBezTo>
                    <a:pt x="4100" y="1429"/>
                    <a:pt x="4100" y="1429"/>
                    <a:pt x="4100" y="1429"/>
                  </a:cubicBezTo>
                  <a:cubicBezTo>
                    <a:pt x="4102" y="1443"/>
                    <a:pt x="4102" y="1443"/>
                    <a:pt x="4102" y="1443"/>
                  </a:cubicBezTo>
                  <a:cubicBezTo>
                    <a:pt x="4111" y="1448"/>
                    <a:pt x="4111" y="1448"/>
                    <a:pt x="4111" y="1448"/>
                  </a:cubicBezTo>
                  <a:cubicBezTo>
                    <a:pt x="4111" y="1471"/>
                    <a:pt x="4111" y="1471"/>
                    <a:pt x="4111" y="1471"/>
                  </a:cubicBezTo>
                  <a:cubicBezTo>
                    <a:pt x="4117" y="1474"/>
                    <a:pt x="4117" y="1474"/>
                    <a:pt x="4117" y="1474"/>
                  </a:cubicBezTo>
                  <a:cubicBezTo>
                    <a:pt x="4124" y="1466"/>
                    <a:pt x="4124" y="1466"/>
                    <a:pt x="4124" y="1466"/>
                  </a:cubicBezTo>
                  <a:cubicBezTo>
                    <a:pt x="4121" y="1449"/>
                    <a:pt x="4121" y="1449"/>
                    <a:pt x="4121" y="1449"/>
                  </a:cubicBezTo>
                  <a:cubicBezTo>
                    <a:pt x="4114" y="1438"/>
                    <a:pt x="4114" y="1438"/>
                    <a:pt x="4114" y="1438"/>
                  </a:cubicBezTo>
                  <a:cubicBezTo>
                    <a:pt x="4118" y="1425"/>
                    <a:pt x="4118" y="1425"/>
                    <a:pt x="4118" y="1425"/>
                  </a:cubicBezTo>
                  <a:cubicBezTo>
                    <a:pt x="4135" y="1419"/>
                    <a:pt x="4135" y="1419"/>
                    <a:pt x="4135" y="1419"/>
                  </a:cubicBezTo>
                  <a:cubicBezTo>
                    <a:pt x="4137" y="1411"/>
                    <a:pt x="4137" y="1411"/>
                    <a:pt x="4137" y="1411"/>
                  </a:cubicBezTo>
                  <a:cubicBezTo>
                    <a:pt x="4123" y="1405"/>
                    <a:pt x="4123" y="1405"/>
                    <a:pt x="4123" y="1405"/>
                  </a:cubicBezTo>
                  <a:cubicBezTo>
                    <a:pt x="4128" y="1383"/>
                    <a:pt x="4128" y="1383"/>
                    <a:pt x="4128" y="1383"/>
                  </a:cubicBezTo>
                  <a:cubicBezTo>
                    <a:pt x="4144" y="1377"/>
                    <a:pt x="4144" y="1377"/>
                    <a:pt x="4144" y="1377"/>
                  </a:cubicBezTo>
                  <a:cubicBezTo>
                    <a:pt x="4147" y="1368"/>
                    <a:pt x="4147" y="1368"/>
                    <a:pt x="4147" y="1368"/>
                  </a:cubicBezTo>
                  <a:cubicBezTo>
                    <a:pt x="4164" y="1364"/>
                    <a:pt x="4164" y="1364"/>
                    <a:pt x="4164" y="1364"/>
                  </a:cubicBezTo>
                  <a:cubicBezTo>
                    <a:pt x="4155" y="1351"/>
                    <a:pt x="4155" y="1351"/>
                    <a:pt x="4155" y="1351"/>
                  </a:cubicBezTo>
                  <a:cubicBezTo>
                    <a:pt x="4147" y="1353"/>
                    <a:pt x="4147" y="1353"/>
                    <a:pt x="4147" y="1353"/>
                  </a:cubicBezTo>
                  <a:cubicBezTo>
                    <a:pt x="4138" y="1350"/>
                    <a:pt x="4138" y="1350"/>
                    <a:pt x="4138" y="1350"/>
                  </a:cubicBezTo>
                  <a:cubicBezTo>
                    <a:pt x="4141" y="1341"/>
                    <a:pt x="4141" y="1341"/>
                    <a:pt x="4141" y="1341"/>
                  </a:cubicBezTo>
                  <a:cubicBezTo>
                    <a:pt x="4155" y="1328"/>
                    <a:pt x="4155" y="1328"/>
                    <a:pt x="4155" y="1328"/>
                  </a:cubicBezTo>
                  <a:cubicBezTo>
                    <a:pt x="4160" y="1321"/>
                    <a:pt x="4160" y="1321"/>
                    <a:pt x="4160" y="1321"/>
                  </a:cubicBezTo>
                  <a:cubicBezTo>
                    <a:pt x="4176" y="1313"/>
                    <a:pt x="4176" y="1313"/>
                    <a:pt x="4176" y="1313"/>
                  </a:cubicBezTo>
                  <a:cubicBezTo>
                    <a:pt x="4183" y="1319"/>
                    <a:pt x="4183" y="1319"/>
                    <a:pt x="4183" y="1319"/>
                  </a:cubicBezTo>
                  <a:cubicBezTo>
                    <a:pt x="4186" y="1333"/>
                    <a:pt x="4186" y="1333"/>
                    <a:pt x="4186" y="1333"/>
                  </a:cubicBezTo>
                  <a:cubicBezTo>
                    <a:pt x="4193" y="1341"/>
                    <a:pt x="4193" y="1341"/>
                    <a:pt x="4193" y="1341"/>
                  </a:cubicBezTo>
                  <a:cubicBezTo>
                    <a:pt x="4195" y="1354"/>
                    <a:pt x="4195" y="1354"/>
                    <a:pt x="4195" y="1354"/>
                  </a:cubicBezTo>
                  <a:cubicBezTo>
                    <a:pt x="4190" y="1360"/>
                    <a:pt x="4190" y="1360"/>
                    <a:pt x="4190" y="1360"/>
                  </a:cubicBezTo>
                  <a:cubicBezTo>
                    <a:pt x="4195" y="1371"/>
                    <a:pt x="4195" y="1371"/>
                    <a:pt x="4195" y="1371"/>
                  </a:cubicBezTo>
                  <a:cubicBezTo>
                    <a:pt x="4204" y="1382"/>
                    <a:pt x="4204" y="1382"/>
                    <a:pt x="4204" y="1382"/>
                  </a:cubicBezTo>
                  <a:cubicBezTo>
                    <a:pt x="4209" y="1426"/>
                    <a:pt x="4209" y="1426"/>
                    <a:pt x="4209" y="1426"/>
                  </a:cubicBezTo>
                  <a:cubicBezTo>
                    <a:pt x="4205" y="1441"/>
                    <a:pt x="4205" y="1441"/>
                    <a:pt x="4205" y="1441"/>
                  </a:cubicBezTo>
                  <a:cubicBezTo>
                    <a:pt x="4207" y="1449"/>
                    <a:pt x="4207" y="1449"/>
                    <a:pt x="4207" y="1449"/>
                  </a:cubicBezTo>
                  <a:cubicBezTo>
                    <a:pt x="4221" y="1458"/>
                    <a:pt x="4221" y="1458"/>
                    <a:pt x="4221" y="1458"/>
                  </a:cubicBezTo>
                  <a:cubicBezTo>
                    <a:pt x="4236" y="1446"/>
                    <a:pt x="4236" y="1446"/>
                    <a:pt x="4236" y="1446"/>
                  </a:cubicBezTo>
                  <a:cubicBezTo>
                    <a:pt x="4228" y="1435"/>
                    <a:pt x="4228" y="1435"/>
                    <a:pt x="4228" y="1435"/>
                  </a:cubicBezTo>
                  <a:cubicBezTo>
                    <a:pt x="4233" y="1411"/>
                    <a:pt x="4233" y="1411"/>
                    <a:pt x="4233" y="1411"/>
                  </a:cubicBezTo>
                  <a:cubicBezTo>
                    <a:pt x="4247" y="1408"/>
                    <a:pt x="4247" y="1408"/>
                    <a:pt x="4247" y="1408"/>
                  </a:cubicBezTo>
                  <a:cubicBezTo>
                    <a:pt x="4247" y="1396"/>
                    <a:pt x="4247" y="1396"/>
                    <a:pt x="4247" y="1396"/>
                  </a:cubicBezTo>
                  <a:cubicBezTo>
                    <a:pt x="4222" y="1379"/>
                    <a:pt x="4222" y="1379"/>
                    <a:pt x="4222" y="1379"/>
                  </a:cubicBezTo>
                  <a:cubicBezTo>
                    <a:pt x="4225" y="1371"/>
                    <a:pt x="4225" y="1371"/>
                    <a:pt x="4225" y="1371"/>
                  </a:cubicBezTo>
                  <a:cubicBezTo>
                    <a:pt x="4238" y="1373"/>
                    <a:pt x="4238" y="1373"/>
                    <a:pt x="4238" y="1373"/>
                  </a:cubicBezTo>
                  <a:cubicBezTo>
                    <a:pt x="4251" y="1380"/>
                    <a:pt x="4251" y="1380"/>
                    <a:pt x="4251" y="1380"/>
                  </a:cubicBezTo>
                  <a:cubicBezTo>
                    <a:pt x="4248" y="1368"/>
                    <a:pt x="4248" y="1368"/>
                    <a:pt x="4248" y="1368"/>
                  </a:cubicBezTo>
                  <a:cubicBezTo>
                    <a:pt x="4234" y="1353"/>
                    <a:pt x="4234" y="1353"/>
                    <a:pt x="4234" y="1353"/>
                  </a:cubicBezTo>
                  <a:cubicBezTo>
                    <a:pt x="4230" y="1333"/>
                    <a:pt x="4230" y="1333"/>
                    <a:pt x="4230" y="1333"/>
                  </a:cubicBezTo>
                  <a:cubicBezTo>
                    <a:pt x="4233" y="1324"/>
                    <a:pt x="4233" y="1324"/>
                    <a:pt x="4233" y="1324"/>
                  </a:cubicBezTo>
                  <a:cubicBezTo>
                    <a:pt x="4234" y="1302"/>
                    <a:pt x="4234" y="1302"/>
                    <a:pt x="4234" y="1302"/>
                  </a:cubicBezTo>
                  <a:cubicBezTo>
                    <a:pt x="4245" y="1296"/>
                    <a:pt x="4245" y="1296"/>
                    <a:pt x="4245" y="1296"/>
                  </a:cubicBezTo>
                  <a:cubicBezTo>
                    <a:pt x="4257" y="1293"/>
                    <a:pt x="4257" y="1293"/>
                    <a:pt x="4257" y="1293"/>
                  </a:cubicBezTo>
                  <a:cubicBezTo>
                    <a:pt x="4264" y="1286"/>
                    <a:pt x="4264" y="1286"/>
                    <a:pt x="4264" y="1286"/>
                  </a:cubicBezTo>
                  <a:cubicBezTo>
                    <a:pt x="4277" y="1287"/>
                    <a:pt x="4277" y="1287"/>
                    <a:pt x="4277" y="1287"/>
                  </a:cubicBezTo>
                  <a:cubicBezTo>
                    <a:pt x="4277" y="1287"/>
                    <a:pt x="4294" y="1276"/>
                    <a:pt x="4296" y="1276"/>
                  </a:cubicBezTo>
                  <a:lnTo>
                    <a:pt x="4306" y="1278"/>
                  </a:lnTo>
                  <a:cubicBezTo>
                    <a:pt x="4309" y="1290"/>
                    <a:pt x="4309" y="1290"/>
                    <a:pt x="4309" y="1290"/>
                  </a:cubicBezTo>
                  <a:cubicBezTo>
                    <a:pt x="4322" y="1296"/>
                    <a:pt x="4322" y="1296"/>
                    <a:pt x="4322" y="1296"/>
                  </a:cubicBezTo>
                  <a:cubicBezTo>
                    <a:pt x="4332" y="1292"/>
                    <a:pt x="4332" y="1292"/>
                    <a:pt x="4332" y="1292"/>
                  </a:cubicBezTo>
                  <a:cubicBezTo>
                    <a:pt x="4340" y="1301"/>
                    <a:pt x="4340" y="1301"/>
                    <a:pt x="4340" y="1301"/>
                  </a:cubicBezTo>
                  <a:cubicBezTo>
                    <a:pt x="4335" y="1333"/>
                    <a:pt x="4335" y="1333"/>
                    <a:pt x="4335" y="1333"/>
                  </a:cubicBezTo>
                  <a:cubicBezTo>
                    <a:pt x="4326" y="1345"/>
                    <a:pt x="4326" y="1345"/>
                    <a:pt x="4326" y="1345"/>
                  </a:cubicBezTo>
                  <a:cubicBezTo>
                    <a:pt x="4328" y="1357"/>
                    <a:pt x="4328" y="1357"/>
                    <a:pt x="4328" y="1357"/>
                  </a:cubicBezTo>
                  <a:cubicBezTo>
                    <a:pt x="4335" y="1357"/>
                    <a:pt x="4335" y="1357"/>
                    <a:pt x="4335" y="1357"/>
                  </a:cubicBezTo>
                  <a:cubicBezTo>
                    <a:pt x="4342" y="1348"/>
                    <a:pt x="4342" y="1348"/>
                    <a:pt x="4342" y="1348"/>
                  </a:cubicBezTo>
                  <a:cubicBezTo>
                    <a:pt x="4349" y="1350"/>
                    <a:pt x="4349" y="1350"/>
                    <a:pt x="4349" y="1350"/>
                  </a:cubicBezTo>
                  <a:cubicBezTo>
                    <a:pt x="4358" y="1342"/>
                    <a:pt x="4358" y="1342"/>
                    <a:pt x="4358" y="1342"/>
                  </a:cubicBezTo>
                  <a:cubicBezTo>
                    <a:pt x="4358" y="1318"/>
                    <a:pt x="4358" y="1318"/>
                    <a:pt x="4358" y="1318"/>
                  </a:cubicBezTo>
                  <a:cubicBezTo>
                    <a:pt x="4371" y="1308"/>
                    <a:pt x="4371" y="1308"/>
                    <a:pt x="4371" y="1308"/>
                  </a:cubicBezTo>
                  <a:cubicBezTo>
                    <a:pt x="4383" y="1318"/>
                    <a:pt x="4383" y="1318"/>
                    <a:pt x="4383" y="1318"/>
                  </a:cubicBezTo>
                  <a:cubicBezTo>
                    <a:pt x="4395" y="1313"/>
                    <a:pt x="4395" y="1313"/>
                    <a:pt x="4395" y="1313"/>
                  </a:cubicBezTo>
                  <a:cubicBezTo>
                    <a:pt x="4393" y="1299"/>
                    <a:pt x="4393" y="1299"/>
                    <a:pt x="4393" y="1299"/>
                  </a:cubicBezTo>
                  <a:cubicBezTo>
                    <a:pt x="4389" y="1293"/>
                    <a:pt x="4389" y="1293"/>
                    <a:pt x="4389" y="1293"/>
                  </a:cubicBezTo>
                  <a:cubicBezTo>
                    <a:pt x="4401" y="1295"/>
                    <a:pt x="4401" y="1295"/>
                    <a:pt x="4401" y="1295"/>
                  </a:cubicBezTo>
                  <a:cubicBezTo>
                    <a:pt x="4406" y="1305"/>
                    <a:pt x="4406" y="1305"/>
                    <a:pt x="4406" y="1305"/>
                  </a:cubicBezTo>
                  <a:cubicBezTo>
                    <a:pt x="4404" y="1316"/>
                    <a:pt x="4404" y="1316"/>
                    <a:pt x="4404" y="1316"/>
                  </a:cubicBezTo>
                  <a:cubicBezTo>
                    <a:pt x="4407" y="1324"/>
                    <a:pt x="4407" y="1324"/>
                    <a:pt x="4407" y="1324"/>
                  </a:cubicBezTo>
                  <a:cubicBezTo>
                    <a:pt x="4403" y="1330"/>
                    <a:pt x="4403" y="1330"/>
                    <a:pt x="4403" y="1330"/>
                  </a:cubicBezTo>
                  <a:cubicBezTo>
                    <a:pt x="4395" y="1330"/>
                    <a:pt x="4395" y="1330"/>
                    <a:pt x="4395" y="1330"/>
                  </a:cubicBezTo>
                  <a:cubicBezTo>
                    <a:pt x="4403" y="1344"/>
                    <a:pt x="4403" y="1344"/>
                    <a:pt x="4403" y="1344"/>
                  </a:cubicBezTo>
                  <a:cubicBezTo>
                    <a:pt x="4418" y="1350"/>
                    <a:pt x="4418" y="1350"/>
                    <a:pt x="4418" y="1350"/>
                  </a:cubicBezTo>
                  <a:cubicBezTo>
                    <a:pt x="4424" y="1364"/>
                    <a:pt x="4424" y="1364"/>
                    <a:pt x="4424" y="1364"/>
                  </a:cubicBezTo>
                  <a:cubicBezTo>
                    <a:pt x="4419" y="1379"/>
                    <a:pt x="4419" y="1379"/>
                    <a:pt x="4419" y="1379"/>
                  </a:cubicBezTo>
                  <a:cubicBezTo>
                    <a:pt x="4404" y="1390"/>
                    <a:pt x="4404" y="1390"/>
                    <a:pt x="4404" y="1390"/>
                  </a:cubicBezTo>
                  <a:cubicBezTo>
                    <a:pt x="4390" y="1414"/>
                    <a:pt x="4390" y="1414"/>
                    <a:pt x="4390" y="1414"/>
                  </a:cubicBezTo>
                  <a:cubicBezTo>
                    <a:pt x="4393" y="1432"/>
                    <a:pt x="4393" y="1432"/>
                    <a:pt x="4393" y="1432"/>
                  </a:cubicBezTo>
                  <a:cubicBezTo>
                    <a:pt x="4389" y="1443"/>
                    <a:pt x="4389" y="1443"/>
                    <a:pt x="4389" y="1443"/>
                  </a:cubicBezTo>
                  <a:cubicBezTo>
                    <a:pt x="4374" y="1451"/>
                    <a:pt x="4374" y="1451"/>
                    <a:pt x="4374" y="1451"/>
                  </a:cubicBezTo>
                  <a:cubicBezTo>
                    <a:pt x="4357" y="1471"/>
                    <a:pt x="4357" y="1471"/>
                    <a:pt x="4357" y="1471"/>
                  </a:cubicBezTo>
                  <a:cubicBezTo>
                    <a:pt x="4352" y="1480"/>
                    <a:pt x="4352" y="1480"/>
                    <a:pt x="4352" y="1480"/>
                  </a:cubicBezTo>
                  <a:cubicBezTo>
                    <a:pt x="4335" y="1497"/>
                    <a:pt x="4335" y="1497"/>
                    <a:pt x="4335" y="1497"/>
                  </a:cubicBezTo>
                  <a:cubicBezTo>
                    <a:pt x="4335" y="1506"/>
                    <a:pt x="4335" y="1506"/>
                    <a:pt x="4335" y="1506"/>
                  </a:cubicBezTo>
                  <a:cubicBezTo>
                    <a:pt x="4331" y="1519"/>
                    <a:pt x="4331" y="1519"/>
                    <a:pt x="4331" y="1519"/>
                  </a:cubicBezTo>
                  <a:cubicBezTo>
                    <a:pt x="4320" y="1519"/>
                    <a:pt x="4320" y="1519"/>
                    <a:pt x="4320" y="1519"/>
                  </a:cubicBezTo>
                  <a:cubicBezTo>
                    <a:pt x="4311" y="1518"/>
                    <a:pt x="4311" y="1518"/>
                    <a:pt x="4311" y="1518"/>
                  </a:cubicBezTo>
                  <a:cubicBezTo>
                    <a:pt x="4303" y="1524"/>
                    <a:pt x="4303" y="1524"/>
                    <a:pt x="4303" y="1524"/>
                  </a:cubicBezTo>
                  <a:cubicBezTo>
                    <a:pt x="4303" y="1530"/>
                    <a:pt x="4303" y="1530"/>
                    <a:pt x="4303" y="1530"/>
                  </a:cubicBezTo>
                  <a:cubicBezTo>
                    <a:pt x="4323" y="1541"/>
                    <a:pt x="4323" y="1541"/>
                    <a:pt x="4323" y="1541"/>
                  </a:cubicBezTo>
                  <a:cubicBezTo>
                    <a:pt x="4322" y="1549"/>
                    <a:pt x="4322" y="1549"/>
                    <a:pt x="4322" y="1549"/>
                  </a:cubicBezTo>
                  <a:cubicBezTo>
                    <a:pt x="4302" y="1576"/>
                    <a:pt x="4302" y="1576"/>
                    <a:pt x="4302" y="1576"/>
                  </a:cubicBezTo>
                  <a:cubicBezTo>
                    <a:pt x="4296" y="1585"/>
                    <a:pt x="4296" y="1585"/>
                    <a:pt x="4296" y="1585"/>
                  </a:cubicBezTo>
                  <a:cubicBezTo>
                    <a:pt x="4294" y="1574"/>
                    <a:pt x="4294" y="1574"/>
                    <a:pt x="4294" y="1574"/>
                  </a:cubicBezTo>
                  <a:cubicBezTo>
                    <a:pt x="4294" y="1565"/>
                    <a:pt x="4294" y="1565"/>
                    <a:pt x="4294" y="1565"/>
                  </a:cubicBezTo>
                  <a:cubicBezTo>
                    <a:pt x="4285" y="1561"/>
                    <a:pt x="4285" y="1561"/>
                    <a:pt x="4285" y="1561"/>
                  </a:cubicBezTo>
                  <a:cubicBezTo>
                    <a:pt x="4277" y="1565"/>
                    <a:pt x="4277" y="1565"/>
                    <a:pt x="4277" y="1565"/>
                  </a:cubicBezTo>
                  <a:cubicBezTo>
                    <a:pt x="4276" y="1576"/>
                    <a:pt x="4276" y="1576"/>
                    <a:pt x="4276" y="1576"/>
                  </a:cubicBezTo>
                  <a:cubicBezTo>
                    <a:pt x="4267" y="1582"/>
                    <a:pt x="4267" y="1582"/>
                    <a:pt x="4267" y="1582"/>
                  </a:cubicBezTo>
                  <a:cubicBezTo>
                    <a:pt x="4257" y="1593"/>
                    <a:pt x="4257" y="1593"/>
                    <a:pt x="4257" y="1593"/>
                  </a:cubicBezTo>
                  <a:cubicBezTo>
                    <a:pt x="4242" y="1596"/>
                    <a:pt x="4242" y="1596"/>
                    <a:pt x="4242" y="1596"/>
                  </a:cubicBezTo>
                  <a:cubicBezTo>
                    <a:pt x="4236" y="1610"/>
                    <a:pt x="4236" y="1610"/>
                    <a:pt x="4236" y="1610"/>
                  </a:cubicBezTo>
                  <a:cubicBezTo>
                    <a:pt x="4245" y="1614"/>
                    <a:pt x="4245" y="1614"/>
                    <a:pt x="4245" y="1614"/>
                  </a:cubicBezTo>
                  <a:cubicBezTo>
                    <a:pt x="4259" y="1611"/>
                    <a:pt x="4259" y="1611"/>
                    <a:pt x="4259" y="1611"/>
                  </a:cubicBezTo>
                  <a:cubicBezTo>
                    <a:pt x="4257" y="1620"/>
                    <a:pt x="4257" y="1620"/>
                    <a:pt x="4257" y="1620"/>
                  </a:cubicBezTo>
                  <a:cubicBezTo>
                    <a:pt x="4250" y="1630"/>
                    <a:pt x="4250" y="1630"/>
                    <a:pt x="4250" y="1630"/>
                  </a:cubicBezTo>
                  <a:cubicBezTo>
                    <a:pt x="4251" y="1637"/>
                    <a:pt x="4251" y="1637"/>
                    <a:pt x="4251" y="1637"/>
                  </a:cubicBezTo>
                  <a:cubicBezTo>
                    <a:pt x="4250" y="1651"/>
                    <a:pt x="4250" y="1651"/>
                    <a:pt x="4250" y="1651"/>
                  </a:cubicBezTo>
                  <a:cubicBezTo>
                    <a:pt x="4245" y="1659"/>
                    <a:pt x="4245" y="1659"/>
                    <a:pt x="4245" y="1659"/>
                  </a:cubicBezTo>
                  <a:cubicBezTo>
                    <a:pt x="4236" y="1642"/>
                    <a:pt x="4236" y="1642"/>
                    <a:pt x="4236" y="1642"/>
                  </a:cubicBezTo>
                  <a:cubicBezTo>
                    <a:pt x="4234" y="1626"/>
                    <a:pt x="4234" y="1626"/>
                    <a:pt x="4234" y="1626"/>
                  </a:cubicBezTo>
                  <a:cubicBezTo>
                    <a:pt x="4230" y="1617"/>
                    <a:pt x="4230" y="1617"/>
                    <a:pt x="4230" y="1617"/>
                  </a:cubicBezTo>
                  <a:cubicBezTo>
                    <a:pt x="4225" y="1626"/>
                    <a:pt x="4225" y="1626"/>
                    <a:pt x="4225" y="1626"/>
                  </a:cubicBezTo>
                  <a:cubicBezTo>
                    <a:pt x="4222" y="1639"/>
                    <a:pt x="4222" y="1639"/>
                    <a:pt x="4222" y="1639"/>
                  </a:cubicBezTo>
                  <a:cubicBezTo>
                    <a:pt x="4227" y="1649"/>
                    <a:pt x="4227" y="1649"/>
                    <a:pt x="4227" y="1649"/>
                  </a:cubicBezTo>
                  <a:cubicBezTo>
                    <a:pt x="4215" y="1665"/>
                    <a:pt x="4215" y="1665"/>
                    <a:pt x="4215" y="1665"/>
                  </a:cubicBezTo>
                  <a:cubicBezTo>
                    <a:pt x="4172" y="1662"/>
                    <a:pt x="4172" y="1662"/>
                    <a:pt x="4172" y="1662"/>
                  </a:cubicBezTo>
                  <a:cubicBezTo>
                    <a:pt x="4170" y="1649"/>
                    <a:pt x="4170" y="1649"/>
                    <a:pt x="4170" y="1649"/>
                  </a:cubicBezTo>
                  <a:cubicBezTo>
                    <a:pt x="4166" y="1642"/>
                    <a:pt x="4166" y="1642"/>
                    <a:pt x="4166" y="1642"/>
                  </a:cubicBezTo>
                  <a:cubicBezTo>
                    <a:pt x="4153" y="1654"/>
                    <a:pt x="4153" y="1654"/>
                    <a:pt x="4153" y="1654"/>
                  </a:cubicBezTo>
                  <a:cubicBezTo>
                    <a:pt x="4141" y="1652"/>
                    <a:pt x="4141" y="1652"/>
                    <a:pt x="4141" y="1652"/>
                  </a:cubicBezTo>
                  <a:cubicBezTo>
                    <a:pt x="4140" y="1642"/>
                    <a:pt x="4140" y="1642"/>
                    <a:pt x="4140" y="1642"/>
                  </a:cubicBezTo>
                  <a:cubicBezTo>
                    <a:pt x="4152" y="1628"/>
                    <a:pt x="4152" y="1628"/>
                    <a:pt x="4152" y="1628"/>
                  </a:cubicBezTo>
                  <a:cubicBezTo>
                    <a:pt x="4132" y="1636"/>
                    <a:pt x="4132" y="1636"/>
                    <a:pt x="4132" y="1636"/>
                  </a:cubicBezTo>
                  <a:cubicBezTo>
                    <a:pt x="4126" y="1648"/>
                    <a:pt x="4126" y="1648"/>
                    <a:pt x="4126" y="1648"/>
                  </a:cubicBezTo>
                  <a:cubicBezTo>
                    <a:pt x="4120" y="1649"/>
                    <a:pt x="4120" y="1649"/>
                    <a:pt x="4120" y="1649"/>
                  </a:cubicBezTo>
                  <a:close/>
                  <a:moveTo>
                    <a:pt x="3064" y="1205"/>
                  </a:moveTo>
                  <a:lnTo>
                    <a:pt x="3064" y="1205"/>
                  </a:lnTo>
                  <a:cubicBezTo>
                    <a:pt x="3057" y="1200"/>
                    <a:pt x="3057" y="1200"/>
                    <a:pt x="3057" y="1200"/>
                  </a:cubicBezTo>
                  <a:cubicBezTo>
                    <a:pt x="3065" y="1182"/>
                    <a:pt x="3065" y="1182"/>
                    <a:pt x="3065" y="1182"/>
                  </a:cubicBezTo>
                  <a:cubicBezTo>
                    <a:pt x="3097" y="1154"/>
                    <a:pt x="3097" y="1154"/>
                    <a:pt x="3097" y="1154"/>
                  </a:cubicBezTo>
                  <a:cubicBezTo>
                    <a:pt x="3120" y="1148"/>
                    <a:pt x="3120" y="1148"/>
                    <a:pt x="3120" y="1148"/>
                  </a:cubicBezTo>
                  <a:cubicBezTo>
                    <a:pt x="3134" y="1136"/>
                    <a:pt x="3134" y="1136"/>
                    <a:pt x="3134" y="1136"/>
                  </a:cubicBezTo>
                  <a:cubicBezTo>
                    <a:pt x="3143" y="1136"/>
                    <a:pt x="3143" y="1136"/>
                    <a:pt x="3143" y="1136"/>
                  </a:cubicBezTo>
                  <a:cubicBezTo>
                    <a:pt x="3164" y="1121"/>
                    <a:pt x="3164" y="1121"/>
                    <a:pt x="3164" y="1121"/>
                  </a:cubicBezTo>
                  <a:cubicBezTo>
                    <a:pt x="3189" y="1116"/>
                    <a:pt x="3189" y="1116"/>
                    <a:pt x="3189" y="1116"/>
                  </a:cubicBezTo>
                  <a:cubicBezTo>
                    <a:pt x="3201" y="1110"/>
                    <a:pt x="3201" y="1110"/>
                    <a:pt x="3201" y="1110"/>
                  </a:cubicBezTo>
                  <a:cubicBezTo>
                    <a:pt x="3209" y="1111"/>
                    <a:pt x="3209" y="1111"/>
                    <a:pt x="3209" y="1111"/>
                  </a:cubicBezTo>
                  <a:cubicBezTo>
                    <a:pt x="3236" y="1104"/>
                    <a:pt x="3236" y="1104"/>
                    <a:pt x="3236" y="1104"/>
                  </a:cubicBezTo>
                  <a:cubicBezTo>
                    <a:pt x="3244" y="1105"/>
                    <a:pt x="3244" y="1105"/>
                    <a:pt x="3244" y="1105"/>
                  </a:cubicBezTo>
                  <a:cubicBezTo>
                    <a:pt x="3239" y="1117"/>
                    <a:pt x="3239" y="1117"/>
                    <a:pt x="3239" y="1117"/>
                  </a:cubicBezTo>
                  <a:cubicBezTo>
                    <a:pt x="3215" y="1136"/>
                    <a:pt x="3215" y="1136"/>
                    <a:pt x="3215" y="1136"/>
                  </a:cubicBezTo>
                  <a:cubicBezTo>
                    <a:pt x="3190" y="1151"/>
                    <a:pt x="3190" y="1151"/>
                    <a:pt x="3190" y="1151"/>
                  </a:cubicBezTo>
                  <a:cubicBezTo>
                    <a:pt x="3142" y="1188"/>
                    <a:pt x="3142" y="1188"/>
                    <a:pt x="3142" y="1188"/>
                  </a:cubicBezTo>
                  <a:cubicBezTo>
                    <a:pt x="3126" y="1208"/>
                    <a:pt x="3126" y="1208"/>
                    <a:pt x="3126" y="1208"/>
                  </a:cubicBezTo>
                  <a:cubicBezTo>
                    <a:pt x="3114" y="1212"/>
                    <a:pt x="3114" y="1212"/>
                    <a:pt x="3114" y="1212"/>
                  </a:cubicBezTo>
                  <a:cubicBezTo>
                    <a:pt x="3105" y="1212"/>
                    <a:pt x="3105" y="1212"/>
                    <a:pt x="3105" y="1212"/>
                  </a:cubicBezTo>
                  <a:cubicBezTo>
                    <a:pt x="3097" y="1223"/>
                    <a:pt x="3097" y="1223"/>
                    <a:pt x="3097" y="1223"/>
                  </a:cubicBezTo>
                  <a:cubicBezTo>
                    <a:pt x="3090" y="1223"/>
                    <a:pt x="3090" y="1223"/>
                    <a:pt x="3090" y="1223"/>
                  </a:cubicBezTo>
                  <a:cubicBezTo>
                    <a:pt x="3083" y="1206"/>
                    <a:pt x="3083" y="1206"/>
                    <a:pt x="3083" y="1206"/>
                  </a:cubicBezTo>
                  <a:cubicBezTo>
                    <a:pt x="3073" y="1203"/>
                    <a:pt x="3073" y="1203"/>
                    <a:pt x="3073" y="1203"/>
                  </a:cubicBezTo>
                  <a:cubicBezTo>
                    <a:pt x="3064" y="1205"/>
                    <a:pt x="3064" y="1205"/>
                    <a:pt x="3064" y="1205"/>
                  </a:cubicBezTo>
                  <a:close/>
                  <a:moveTo>
                    <a:pt x="3846" y="1536"/>
                  </a:moveTo>
                  <a:lnTo>
                    <a:pt x="3846" y="1536"/>
                  </a:lnTo>
                  <a:cubicBezTo>
                    <a:pt x="3842" y="1530"/>
                    <a:pt x="3842" y="1530"/>
                    <a:pt x="3842" y="1530"/>
                  </a:cubicBezTo>
                  <a:cubicBezTo>
                    <a:pt x="3846" y="1524"/>
                    <a:pt x="3846" y="1524"/>
                    <a:pt x="3846" y="1524"/>
                  </a:cubicBezTo>
                  <a:cubicBezTo>
                    <a:pt x="3863" y="1519"/>
                    <a:pt x="3863" y="1519"/>
                    <a:pt x="3863" y="1519"/>
                  </a:cubicBezTo>
                  <a:cubicBezTo>
                    <a:pt x="3869" y="1507"/>
                    <a:pt x="3869" y="1507"/>
                    <a:pt x="3869" y="1507"/>
                  </a:cubicBezTo>
                  <a:cubicBezTo>
                    <a:pt x="3869" y="1500"/>
                    <a:pt x="3869" y="1500"/>
                    <a:pt x="3869" y="1500"/>
                  </a:cubicBezTo>
                  <a:cubicBezTo>
                    <a:pt x="3894" y="1486"/>
                    <a:pt x="3894" y="1486"/>
                    <a:pt x="3894" y="1486"/>
                  </a:cubicBezTo>
                  <a:cubicBezTo>
                    <a:pt x="3898" y="1480"/>
                    <a:pt x="3898" y="1480"/>
                    <a:pt x="3898" y="1480"/>
                  </a:cubicBezTo>
                  <a:cubicBezTo>
                    <a:pt x="3912" y="1480"/>
                    <a:pt x="3912" y="1480"/>
                    <a:pt x="3912" y="1480"/>
                  </a:cubicBezTo>
                  <a:cubicBezTo>
                    <a:pt x="3914" y="1495"/>
                    <a:pt x="3914" y="1495"/>
                    <a:pt x="3914" y="1495"/>
                  </a:cubicBezTo>
                  <a:cubicBezTo>
                    <a:pt x="3915" y="1504"/>
                    <a:pt x="3915" y="1504"/>
                    <a:pt x="3915" y="1504"/>
                  </a:cubicBezTo>
                  <a:cubicBezTo>
                    <a:pt x="3915" y="1526"/>
                    <a:pt x="3915" y="1526"/>
                    <a:pt x="3915" y="1526"/>
                  </a:cubicBezTo>
                  <a:cubicBezTo>
                    <a:pt x="3912" y="1539"/>
                    <a:pt x="3912" y="1539"/>
                    <a:pt x="3912" y="1539"/>
                  </a:cubicBezTo>
                  <a:cubicBezTo>
                    <a:pt x="3897" y="1552"/>
                    <a:pt x="3897" y="1552"/>
                    <a:pt x="3897" y="1552"/>
                  </a:cubicBezTo>
                  <a:cubicBezTo>
                    <a:pt x="3883" y="1552"/>
                    <a:pt x="3883" y="1552"/>
                    <a:pt x="3883" y="1552"/>
                  </a:cubicBezTo>
                  <a:cubicBezTo>
                    <a:pt x="3875" y="1556"/>
                    <a:pt x="3875" y="1556"/>
                    <a:pt x="3875" y="1556"/>
                  </a:cubicBezTo>
                  <a:cubicBezTo>
                    <a:pt x="3863" y="1556"/>
                    <a:pt x="3863" y="1556"/>
                    <a:pt x="3863" y="1556"/>
                  </a:cubicBezTo>
                  <a:cubicBezTo>
                    <a:pt x="3858" y="1544"/>
                    <a:pt x="3858" y="1544"/>
                    <a:pt x="3858" y="1544"/>
                  </a:cubicBezTo>
                  <a:cubicBezTo>
                    <a:pt x="3846" y="1536"/>
                    <a:pt x="3846" y="1536"/>
                    <a:pt x="3846" y="1536"/>
                  </a:cubicBezTo>
                  <a:close/>
                  <a:moveTo>
                    <a:pt x="3219" y="1513"/>
                  </a:moveTo>
                  <a:lnTo>
                    <a:pt x="3219" y="1513"/>
                  </a:lnTo>
                  <a:cubicBezTo>
                    <a:pt x="3224" y="1497"/>
                    <a:pt x="3224" y="1497"/>
                    <a:pt x="3224" y="1497"/>
                  </a:cubicBezTo>
                  <a:cubicBezTo>
                    <a:pt x="3223" y="1483"/>
                    <a:pt x="3223" y="1483"/>
                    <a:pt x="3223" y="1483"/>
                  </a:cubicBezTo>
                  <a:cubicBezTo>
                    <a:pt x="3224" y="1458"/>
                    <a:pt x="3224" y="1458"/>
                    <a:pt x="3224" y="1458"/>
                  </a:cubicBezTo>
                  <a:cubicBezTo>
                    <a:pt x="3250" y="1454"/>
                    <a:pt x="3250" y="1454"/>
                    <a:pt x="3250" y="1454"/>
                  </a:cubicBezTo>
                  <a:cubicBezTo>
                    <a:pt x="3275" y="1460"/>
                    <a:pt x="3275" y="1460"/>
                    <a:pt x="3275" y="1460"/>
                  </a:cubicBezTo>
                  <a:cubicBezTo>
                    <a:pt x="3285" y="1452"/>
                    <a:pt x="3285" y="1452"/>
                    <a:pt x="3285" y="1452"/>
                  </a:cubicBezTo>
                  <a:cubicBezTo>
                    <a:pt x="3305" y="1457"/>
                    <a:pt x="3305" y="1457"/>
                    <a:pt x="3305" y="1457"/>
                  </a:cubicBezTo>
                  <a:cubicBezTo>
                    <a:pt x="3320" y="1454"/>
                    <a:pt x="3320" y="1454"/>
                    <a:pt x="3320" y="1454"/>
                  </a:cubicBezTo>
                  <a:cubicBezTo>
                    <a:pt x="3340" y="1443"/>
                    <a:pt x="3340" y="1443"/>
                    <a:pt x="3340" y="1443"/>
                  </a:cubicBezTo>
                  <a:cubicBezTo>
                    <a:pt x="3366" y="1443"/>
                    <a:pt x="3366" y="1443"/>
                    <a:pt x="3366" y="1443"/>
                  </a:cubicBezTo>
                  <a:cubicBezTo>
                    <a:pt x="3391" y="1452"/>
                    <a:pt x="3391" y="1452"/>
                    <a:pt x="3391" y="1452"/>
                  </a:cubicBezTo>
                  <a:cubicBezTo>
                    <a:pt x="3411" y="1452"/>
                    <a:pt x="3411" y="1452"/>
                    <a:pt x="3411" y="1452"/>
                  </a:cubicBezTo>
                  <a:cubicBezTo>
                    <a:pt x="3421" y="1457"/>
                    <a:pt x="3421" y="1457"/>
                    <a:pt x="3421" y="1457"/>
                  </a:cubicBezTo>
                  <a:cubicBezTo>
                    <a:pt x="3435" y="1445"/>
                    <a:pt x="3435" y="1445"/>
                    <a:pt x="3435" y="1445"/>
                  </a:cubicBezTo>
                  <a:cubicBezTo>
                    <a:pt x="3475" y="1443"/>
                    <a:pt x="3475" y="1443"/>
                    <a:pt x="3475" y="1443"/>
                  </a:cubicBezTo>
                  <a:cubicBezTo>
                    <a:pt x="3478" y="1432"/>
                    <a:pt x="3478" y="1432"/>
                    <a:pt x="3478" y="1432"/>
                  </a:cubicBezTo>
                  <a:cubicBezTo>
                    <a:pt x="3487" y="1425"/>
                    <a:pt x="3487" y="1425"/>
                    <a:pt x="3487" y="1425"/>
                  </a:cubicBezTo>
                  <a:cubicBezTo>
                    <a:pt x="3481" y="1417"/>
                    <a:pt x="3481" y="1417"/>
                    <a:pt x="3481" y="1417"/>
                  </a:cubicBezTo>
                  <a:cubicBezTo>
                    <a:pt x="3470" y="1428"/>
                    <a:pt x="3470" y="1428"/>
                    <a:pt x="3470" y="1428"/>
                  </a:cubicBezTo>
                  <a:cubicBezTo>
                    <a:pt x="3449" y="1428"/>
                    <a:pt x="3449" y="1428"/>
                    <a:pt x="3449" y="1428"/>
                  </a:cubicBezTo>
                  <a:cubicBezTo>
                    <a:pt x="3447" y="1419"/>
                    <a:pt x="3447" y="1419"/>
                    <a:pt x="3447" y="1419"/>
                  </a:cubicBezTo>
                  <a:cubicBezTo>
                    <a:pt x="3424" y="1429"/>
                    <a:pt x="3424" y="1429"/>
                    <a:pt x="3424" y="1429"/>
                  </a:cubicBezTo>
                  <a:cubicBezTo>
                    <a:pt x="3404" y="1429"/>
                    <a:pt x="3404" y="1429"/>
                    <a:pt x="3404" y="1429"/>
                  </a:cubicBezTo>
                  <a:cubicBezTo>
                    <a:pt x="3404" y="1417"/>
                    <a:pt x="3404" y="1417"/>
                    <a:pt x="3404" y="1417"/>
                  </a:cubicBezTo>
                  <a:cubicBezTo>
                    <a:pt x="3394" y="1408"/>
                    <a:pt x="3394" y="1408"/>
                    <a:pt x="3394" y="1408"/>
                  </a:cubicBezTo>
                  <a:cubicBezTo>
                    <a:pt x="3382" y="1419"/>
                    <a:pt x="3382" y="1419"/>
                    <a:pt x="3382" y="1419"/>
                  </a:cubicBezTo>
                  <a:cubicBezTo>
                    <a:pt x="3365" y="1420"/>
                    <a:pt x="3365" y="1420"/>
                    <a:pt x="3365" y="1420"/>
                  </a:cubicBezTo>
                  <a:cubicBezTo>
                    <a:pt x="3351" y="1423"/>
                    <a:pt x="3351" y="1423"/>
                    <a:pt x="3351" y="1423"/>
                  </a:cubicBezTo>
                  <a:cubicBezTo>
                    <a:pt x="3343" y="1419"/>
                    <a:pt x="3343" y="1419"/>
                    <a:pt x="3343" y="1419"/>
                  </a:cubicBezTo>
                  <a:cubicBezTo>
                    <a:pt x="3328" y="1422"/>
                    <a:pt x="3328" y="1422"/>
                    <a:pt x="3328" y="1422"/>
                  </a:cubicBezTo>
                  <a:cubicBezTo>
                    <a:pt x="3308" y="1416"/>
                    <a:pt x="3308" y="1416"/>
                    <a:pt x="3308" y="1416"/>
                  </a:cubicBezTo>
                  <a:cubicBezTo>
                    <a:pt x="3308" y="1402"/>
                    <a:pt x="3308" y="1402"/>
                    <a:pt x="3308" y="1402"/>
                  </a:cubicBezTo>
                  <a:cubicBezTo>
                    <a:pt x="3325" y="1388"/>
                    <a:pt x="3325" y="1388"/>
                    <a:pt x="3325" y="1388"/>
                  </a:cubicBezTo>
                  <a:cubicBezTo>
                    <a:pt x="3345" y="1374"/>
                    <a:pt x="3345" y="1374"/>
                    <a:pt x="3345" y="1374"/>
                  </a:cubicBezTo>
                  <a:cubicBezTo>
                    <a:pt x="3334" y="1373"/>
                    <a:pt x="3334" y="1373"/>
                    <a:pt x="3334" y="1373"/>
                  </a:cubicBezTo>
                  <a:cubicBezTo>
                    <a:pt x="3316" y="1377"/>
                    <a:pt x="3316" y="1377"/>
                    <a:pt x="3316" y="1377"/>
                  </a:cubicBezTo>
                  <a:cubicBezTo>
                    <a:pt x="3305" y="1390"/>
                    <a:pt x="3305" y="1390"/>
                    <a:pt x="3305" y="1390"/>
                  </a:cubicBezTo>
                  <a:cubicBezTo>
                    <a:pt x="3297" y="1373"/>
                    <a:pt x="3297" y="1373"/>
                    <a:pt x="3297" y="1373"/>
                  </a:cubicBezTo>
                  <a:cubicBezTo>
                    <a:pt x="3291" y="1379"/>
                    <a:pt x="3291" y="1379"/>
                    <a:pt x="3291" y="1379"/>
                  </a:cubicBezTo>
                  <a:cubicBezTo>
                    <a:pt x="3290" y="1394"/>
                    <a:pt x="3290" y="1394"/>
                    <a:pt x="3290" y="1394"/>
                  </a:cubicBezTo>
                  <a:cubicBezTo>
                    <a:pt x="3262" y="1408"/>
                    <a:pt x="3262" y="1408"/>
                    <a:pt x="3262" y="1408"/>
                  </a:cubicBezTo>
                  <a:cubicBezTo>
                    <a:pt x="3258" y="1419"/>
                    <a:pt x="3258" y="1419"/>
                    <a:pt x="3258" y="1419"/>
                  </a:cubicBezTo>
                  <a:cubicBezTo>
                    <a:pt x="3244" y="1423"/>
                    <a:pt x="3244" y="1423"/>
                    <a:pt x="3244" y="1423"/>
                  </a:cubicBezTo>
                  <a:cubicBezTo>
                    <a:pt x="3224" y="1409"/>
                    <a:pt x="3224" y="1409"/>
                    <a:pt x="3224" y="1409"/>
                  </a:cubicBezTo>
                  <a:cubicBezTo>
                    <a:pt x="3226" y="1397"/>
                    <a:pt x="3226" y="1397"/>
                    <a:pt x="3226" y="1397"/>
                  </a:cubicBezTo>
                  <a:cubicBezTo>
                    <a:pt x="3235" y="1385"/>
                    <a:pt x="3235" y="1385"/>
                    <a:pt x="3235" y="1385"/>
                  </a:cubicBezTo>
                  <a:cubicBezTo>
                    <a:pt x="3219" y="1386"/>
                    <a:pt x="3219" y="1386"/>
                    <a:pt x="3219" y="1386"/>
                  </a:cubicBezTo>
                  <a:cubicBezTo>
                    <a:pt x="3213" y="1380"/>
                    <a:pt x="3213" y="1380"/>
                    <a:pt x="3213" y="1380"/>
                  </a:cubicBezTo>
                  <a:cubicBezTo>
                    <a:pt x="3210" y="1402"/>
                    <a:pt x="3210" y="1402"/>
                    <a:pt x="3210" y="1402"/>
                  </a:cubicBezTo>
                  <a:cubicBezTo>
                    <a:pt x="3200" y="1409"/>
                    <a:pt x="3200" y="1409"/>
                    <a:pt x="3200" y="1409"/>
                  </a:cubicBezTo>
                  <a:cubicBezTo>
                    <a:pt x="3184" y="1403"/>
                    <a:pt x="3184" y="1403"/>
                    <a:pt x="3184" y="1403"/>
                  </a:cubicBezTo>
                  <a:cubicBezTo>
                    <a:pt x="3186" y="1383"/>
                    <a:pt x="3186" y="1383"/>
                    <a:pt x="3186" y="1383"/>
                  </a:cubicBezTo>
                  <a:cubicBezTo>
                    <a:pt x="3169" y="1371"/>
                    <a:pt x="3169" y="1371"/>
                    <a:pt x="3169" y="1371"/>
                  </a:cubicBezTo>
                  <a:cubicBezTo>
                    <a:pt x="3174" y="1357"/>
                    <a:pt x="3174" y="1357"/>
                    <a:pt x="3174" y="1357"/>
                  </a:cubicBezTo>
                  <a:cubicBezTo>
                    <a:pt x="3164" y="1354"/>
                    <a:pt x="3164" y="1354"/>
                    <a:pt x="3164" y="1354"/>
                  </a:cubicBezTo>
                  <a:cubicBezTo>
                    <a:pt x="3161" y="1371"/>
                    <a:pt x="3161" y="1371"/>
                    <a:pt x="3161" y="1371"/>
                  </a:cubicBezTo>
                  <a:cubicBezTo>
                    <a:pt x="3152" y="1370"/>
                    <a:pt x="3152" y="1370"/>
                    <a:pt x="3152" y="1370"/>
                  </a:cubicBezTo>
                  <a:cubicBezTo>
                    <a:pt x="3135" y="1347"/>
                    <a:pt x="3135" y="1347"/>
                    <a:pt x="3135" y="1347"/>
                  </a:cubicBezTo>
                  <a:cubicBezTo>
                    <a:pt x="3108" y="1328"/>
                    <a:pt x="3108" y="1328"/>
                    <a:pt x="3108" y="1328"/>
                  </a:cubicBezTo>
                  <a:cubicBezTo>
                    <a:pt x="3108" y="1322"/>
                    <a:pt x="3108" y="1322"/>
                    <a:pt x="3108" y="1322"/>
                  </a:cubicBezTo>
                  <a:cubicBezTo>
                    <a:pt x="3126" y="1321"/>
                    <a:pt x="3126" y="1321"/>
                    <a:pt x="3126" y="1321"/>
                  </a:cubicBezTo>
                  <a:cubicBezTo>
                    <a:pt x="3126" y="1305"/>
                    <a:pt x="3126" y="1305"/>
                    <a:pt x="3126" y="1305"/>
                  </a:cubicBezTo>
                  <a:cubicBezTo>
                    <a:pt x="3119" y="1295"/>
                    <a:pt x="3119" y="1295"/>
                    <a:pt x="3119" y="1295"/>
                  </a:cubicBezTo>
                  <a:cubicBezTo>
                    <a:pt x="3151" y="1273"/>
                    <a:pt x="3151" y="1273"/>
                    <a:pt x="3151" y="1273"/>
                  </a:cubicBezTo>
                  <a:cubicBezTo>
                    <a:pt x="3169" y="1269"/>
                    <a:pt x="3169" y="1269"/>
                    <a:pt x="3169" y="1269"/>
                  </a:cubicBezTo>
                  <a:cubicBezTo>
                    <a:pt x="3177" y="1273"/>
                    <a:pt x="3177" y="1273"/>
                    <a:pt x="3177" y="1273"/>
                  </a:cubicBezTo>
                  <a:cubicBezTo>
                    <a:pt x="3206" y="1272"/>
                    <a:pt x="3206" y="1272"/>
                    <a:pt x="3206" y="1272"/>
                  </a:cubicBezTo>
                  <a:cubicBezTo>
                    <a:pt x="3226" y="1286"/>
                    <a:pt x="3226" y="1286"/>
                    <a:pt x="3226" y="1286"/>
                  </a:cubicBezTo>
                  <a:cubicBezTo>
                    <a:pt x="3246" y="1287"/>
                    <a:pt x="3246" y="1287"/>
                    <a:pt x="3246" y="1287"/>
                  </a:cubicBezTo>
                  <a:cubicBezTo>
                    <a:pt x="3258" y="1278"/>
                    <a:pt x="3258" y="1278"/>
                    <a:pt x="3258" y="1278"/>
                  </a:cubicBezTo>
                  <a:cubicBezTo>
                    <a:pt x="3278" y="1278"/>
                    <a:pt x="3278" y="1278"/>
                    <a:pt x="3278" y="1278"/>
                  </a:cubicBezTo>
                  <a:cubicBezTo>
                    <a:pt x="3296" y="1264"/>
                    <a:pt x="3296" y="1264"/>
                    <a:pt x="3296" y="1264"/>
                  </a:cubicBezTo>
                  <a:cubicBezTo>
                    <a:pt x="3285" y="1257"/>
                    <a:pt x="3285" y="1257"/>
                    <a:pt x="3285" y="1257"/>
                  </a:cubicBezTo>
                  <a:cubicBezTo>
                    <a:pt x="3276" y="1249"/>
                    <a:pt x="3276" y="1249"/>
                    <a:pt x="3276" y="1249"/>
                  </a:cubicBezTo>
                  <a:cubicBezTo>
                    <a:pt x="3259" y="1249"/>
                    <a:pt x="3259" y="1249"/>
                    <a:pt x="3259" y="1249"/>
                  </a:cubicBezTo>
                  <a:cubicBezTo>
                    <a:pt x="3242" y="1253"/>
                    <a:pt x="3242" y="1253"/>
                    <a:pt x="3242" y="1253"/>
                  </a:cubicBezTo>
                  <a:cubicBezTo>
                    <a:pt x="3215" y="1243"/>
                    <a:pt x="3215" y="1243"/>
                    <a:pt x="3215" y="1243"/>
                  </a:cubicBezTo>
                  <a:cubicBezTo>
                    <a:pt x="3198" y="1243"/>
                    <a:pt x="3198" y="1243"/>
                    <a:pt x="3198" y="1243"/>
                  </a:cubicBezTo>
                  <a:cubicBezTo>
                    <a:pt x="3194" y="1237"/>
                    <a:pt x="3194" y="1237"/>
                    <a:pt x="3194" y="1237"/>
                  </a:cubicBezTo>
                  <a:cubicBezTo>
                    <a:pt x="3216" y="1215"/>
                    <a:pt x="3216" y="1215"/>
                    <a:pt x="3216" y="1215"/>
                  </a:cubicBezTo>
                  <a:cubicBezTo>
                    <a:pt x="3235" y="1192"/>
                    <a:pt x="3235" y="1192"/>
                    <a:pt x="3235" y="1192"/>
                  </a:cubicBezTo>
                  <a:cubicBezTo>
                    <a:pt x="3252" y="1191"/>
                    <a:pt x="3252" y="1191"/>
                    <a:pt x="3252" y="1191"/>
                  </a:cubicBezTo>
                  <a:cubicBezTo>
                    <a:pt x="3262" y="1194"/>
                    <a:pt x="3262" y="1194"/>
                    <a:pt x="3262" y="1194"/>
                  </a:cubicBezTo>
                  <a:cubicBezTo>
                    <a:pt x="3293" y="1188"/>
                    <a:pt x="3293" y="1188"/>
                    <a:pt x="3293" y="1188"/>
                  </a:cubicBezTo>
                  <a:cubicBezTo>
                    <a:pt x="3328" y="1192"/>
                    <a:pt x="3328" y="1192"/>
                    <a:pt x="3328" y="1192"/>
                  </a:cubicBezTo>
                  <a:cubicBezTo>
                    <a:pt x="3348" y="1197"/>
                    <a:pt x="3348" y="1197"/>
                    <a:pt x="3348" y="1197"/>
                  </a:cubicBezTo>
                  <a:cubicBezTo>
                    <a:pt x="3356" y="1194"/>
                    <a:pt x="3356" y="1194"/>
                    <a:pt x="3356" y="1194"/>
                  </a:cubicBezTo>
                  <a:cubicBezTo>
                    <a:pt x="3351" y="1185"/>
                    <a:pt x="3351" y="1185"/>
                    <a:pt x="3351" y="1185"/>
                  </a:cubicBezTo>
                  <a:cubicBezTo>
                    <a:pt x="3342" y="1185"/>
                    <a:pt x="3342" y="1185"/>
                    <a:pt x="3342" y="1185"/>
                  </a:cubicBezTo>
                  <a:cubicBezTo>
                    <a:pt x="3325" y="1177"/>
                    <a:pt x="3325" y="1177"/>
                    <a:pt x="3325" y="1177"/>
                  </a:cubicBezTo>
                  <a:cubicBezTo>
                    <a:pt x="3310" y="1177"/>
                    <a:pt x="3310" y="1177"/>
                    <a:pt x="3310" y="1177"/>
                  </a:cubicBezTo>
                  <a:cubicBezTo>
                    <a:pt x="3276" y="1166"/>
                    <a:pt x="3276" y="1166"/>
                    <a:pt x="3276" y="1166"/>
                  </a:cubicBezTo>
                  <a:cubicBezTo>
                    <a:pt x="3265" y="1153"/>
                    <a:pt x="3265" y="1153"/>
                    <a:pt x="3265" y="1153"/>
                  </a:cubicBezTo>
                  <a:cubicBezTo>
                    <a:pt x="3285" y="1139"/>
                    <a:pt x="3285" y="1139"/>
                    <a:pt x="3285" y="1139"/>
                  </a:cubicBezTo>
                  <a:cubicBezTo>
                    <a:pt x="3294" y="1125"/>
                    <a:pt x="3294" y="1125"/>
                    <a:pt x="3294" y="1125"/>
                  </a:cubicBezTo>
                  <a:cubicBezTo>
                    <a:pt x="3305" y="1116"/>
                    <a:pt x="3305" y="1116"/>
                    <a:pt x="3305" y="1116"/>
                  </a:cubicBezTo>
                  <a:cubicBezTo>
                    <a:pt x="3314" y="1116"/>
                    <a:pt x="3314" y="1116"/>
                    <a:pt x="3314" y="1116"/>
                  </a:cubicBezTo>
                  <a:cubicBezTo>
                    <a:pt x="3334" y="1107"/>
                    <a:pt x="3334" y="1107"/>
                    <a:pt x="3334" y="1107"/>
                  </a:cubicBezTo>
                  <a:cubicBezTo>
                    <a:pt x="3348" y="1107"/>
                    <a:pt x="3348" y="1107"/>
                    <a:pt x="3348" y="1107"/>
                  </a:cubicBezTo>
                  <a:cubicBezTo>
                    <a:pt x="3354" y="1116"/>
                    <a:pt x="3354" y="1116"/>
                    <a:pt x="3354" y="1116"/>
                  </a:cubicBezTo>
                  <a:cubicBezTo>
                    <a:pt x="3368" y="1116"/>
                    <a:pt x="3368" y="1116"/>
                    <a:pt x="3368" y="1116"/>
                  </a:cubicBezTo>
                  <a:cubicBezTo>
                    <a:pt x="3385" y="1131"/>
                    <a:pt x="3385" y="1131"/>
                    <a:pt x="3385" y="1131"/>
                  </a:cubicBezTo>
                  <a:cubicBezTo>
                    <a:pt x="3395" y="1136"/>
                    <a:pt x="3395" y="1136"/>
                    <a:pt x="3395" y="1136"/>
                  </a:cubicBezTo>
                  <a:cubicBezTo>
                    <a:pt x="3389" y="1121"/>
                    <a:pt x="3389" y="1121"/>
                    <a:pt x="3389" y="1121"/>
                  </a:cubicBezTo>
                  <a:cubicBezTo>
                    <a:pt x="3371" y="1107"/>
                    <a:pt x="3371" y="1107"/>
                    <a:pt x="3371" y="1107"/>
                  </a:cubicBezTo>
                  <a:cubicBezTo>
                    <a:pt x="3369" y="1094"/>
                    <a:pt x="3369" y="1094"/>
                    <a:pt x="3369" y="1094"/>
                  </a:cubicBezTo>
                  <a:cubicBezTo>
                    <a:pt x="3362" y="1087"/>
                    <a:pt x="3362" y="1087"/>
                    <a:pt x="3362" y="1087"/>
                  </a:cubicBezTo>
                  <a:cubicBezTo>
                    <a:pt x="3371" y="1078"/>
                    <a:pt x="3371" y="1078"/>
                    <a:pt x="3371" y="1078"/>
                  </a:cubicBezTo>
                  <a:cubicBezTo>
                    <a:pt x="3415" y="1069"/>
                    <a:pt x="3415" y="1069"/>
                    <a:pt x="3415" y="1069"/>
                  </a:cubicBezTo>
                  <a:cubicBezTo>
                    <a:pt x="3429" y="1072"/>
                    <a:pt x="3429" y="1072"/>
                    <a:pt x="3429" y="1072"/>
                  </a:cubicBezTo>
                  <a:cubicBezTo>
                    <a:pt x="3455" y="1072"/>
                    <a:pt x="3455" y="1072"/>
                    <a:pt x="3455" y="1072"/>
                  </a:cubicBezTo>
                  <a:cubicBezTo>
                    <a:pt x="3470" y="1085"/>
                    <a:pt x="3470" y="1085"/>
                    <a:pt x="3470" y="1085"/>
                  </a:cubicBezTo>
                  <a:cubicBezTo>
                    <a:pt x="3478" y="1110"/>
                    <a:pt x="3478" y="1110"/>
                    <a:pt x="3478" y="1110"/>
                  </a:cubicBezTo>
                  <a:cubicBezTo>
                    <a:pt x="3466" y="1116"/>
                    <a:pt x="3466" y="1116"/>
                    <a:pt x="3466" y="1116"/>
                  </a:cubicBezTo>
                  <a:cubicBezTo>
                    <a:pt x="3452" y="1137"/>
                    <a:pt x="3452" y="1137"/>
                    <a:pt x="3452" y="1137"/>
                  </a:cubicBezTo>
                  <a:cubicBezTo>
                    <a:pt x="3456" y="1151"/>
                    <a:pt x="3456" y="1151"/>
                    <a:pt x="3456" y="1151"/>
                  </a:cubicBezTo>
                  <a:cubicBezTo>
                    <a:pt x="3489" y="1148"/>
                    <a:pt x="3489" y="1148"/>
                    <a:pt x="3489" y="1148"/>
                  </a:cubicBezTo>
                  <a:cubicBezTo>
                    <a:pt x="3498" y="1142"/>
                    <a:pt x="3498" y="1142"/>
                    <a:pt x="3498" y="1142"/>
                  </a:cubicBezTo>
                  <a:cubicBezTo>
                    <a:pt x="3508" y="1148"/>
                    <a:pt x="3508" y="1148"/>
                    <a:pt x="3508" y="1148"/>
                  </a:cubicBezTo>
                  <a:cubicBezTo>
                    <a:pt x="3518" y="1148"/>
                    <a:pt x="3518" y="1148"/>
                    <a:pt x="3518" y="1148"/>
                  </a:cubicBezTo>
                  <a:cubicBezTo>
                    <a:pt x="3524" y="1159"/>
                    <a:pt x="3524" y="1159"/>
                    <a:pt x="3524" y="1159"/>
                  </a:cubicBezTo>
                  <a:cubicBezTo>
                    <a:pt x="3525" y="1168"/>
                    <a:pt x="3525" y="1168"/>
                    <a:pt x="3525" y="1168"/>
                  </a:cubicBezTo>
                  <a:cubicBezTo>
                    <a:pt x="3534" y="1179"/>
                    <a:pt x="3534" y="1179"/>
                    <a:pt x="3534" y="1179"/>
                  </a:cubicBezTo>
                  <a:cubicBezTo>
                    <a:pt x="3533" y="1189"/>
                    <a:pt x="3533" y="1189"/>
                    <a:pt x="3533" y="1189"/>
                  </a:cubicBezTo>
                  <a:cubicBezTo>
                    <a:pt x="3524" y="1194"/>
                    <a:pt x="3524" y="1194"/>
                    <a:pt x="3524" y="1194"/>
                  </a:cubicBezTo>
                  <a:cubicBezTo>
                    <a:pt x="3518" y="1206"/>
                    <a:pt x="3518" y="1206"/>
                    <a:pt x="3518" y="1206"/>
                  </a:cubicBezTo>
                  <a:cubicBezTo>
                    <a:pt x="3531" y="1223"/>
                    <a:pt x="3531" y="1223"/>
                    <a:pt x="3531" y="1223"/>
                  </a:cubicBezTo>
                  <a:cubicBezTo>
                    <a:pt x="3534" y="1257"/>
                    <a:pt x="3534" y="1257"/>
                    <a:pt x="3534" y="1257"/>
                  </a:cubicBezTo>
                  <a:cubicBezTo>
                    <a:pt x="3528" y="1269"/>
                    <a:pt x="3528" y="1269"/>
                    <a:pt x="3528" y="1269"/>
                  </a:cubicBezTo>
                  <a:cubicBezTo>
                    <a:pt x="3511" y="1263"/>
                    <a:pt x="3511" y="1263"/>
                    <a:pt x="3511" y="1263"/>
                  </a:cubicBezTo>
                  <a:cubicBezTo>
                    <a:pt x="3498" y="1269"/>
                    <a:pt x="3498" y="1269"/>
                    <a:pt x="3498" y="1269"/>
                  </a:cubicBezTo>
                  <a:cubicBezTo>
                    <a:pt x="3501" y="1278"/>
                    <a:pt x="3501" y="1278"/>
                    <a:pt x="3501" y="1278"/>
                  </a:cubicBezTo>
                  <a:cubicBezTo>
                    <a:pt x="3516" y="1275"/>
                    <a:pt x="3516" y="1275"/>
                    <a:pt x="3516" y="1275"/>
                  </a:cubicBezTo>
                  <a:cubicBezTo>
                    <a:pt x="3534" y="1283"/>
                    <a:pt x="3534" y="1283"/>
                    <a:pt x="3534" y="1283"/>
                  </a:cubicBezTo>
                  <a:cubicBezTo>
                    <a:pt x="3545" y="1283"/>
                    <a:pt x="3545" y="1283"/>
                    <a:pt x="3545" y="1283"/>
                  </a:cubicBezTo>
                  <a:cubicBezTo>
                    <a:pt x="3534" y="1316"/>
                    <a:pt x="3534" y="1316"/>
                    <a:pt x="3534" y="1316"/>
                  </a:cubicBezTo>
                  <a:cubicBezTo>
                    <a:pt x="3522" y="1327"/>
                    <a:pt x="3522" y="1327"/>
                    <a:pt x="3522" y="1327"/>
                  </a:cubicBezTo>
                  <a:cubicBezTo>
                    <a:pt x="3521" y="1356"/>
                    <a:pt x="3521" y="1356"/>
                    <a:pt x="3521" y="1356"/>
                  </a:cubicBezTo>
                  <a:cubicBezTo>
                    <a:pt x="3530" y="1360"/>
                    <a:pt x="3530" y="1360"/>
                    <a:pt x="3530" y="1360"/>
                  </a:cubicBezTo>
                  <a:cubicBezTo>
                    <a:pt x="3548" y="1356"/>
                    <a:pt x="3548" y="1356"/>
                    <a:pt x="3548" y="1356"/>
                  </a:cubicBezTo>
                  <a:cubicBezTo>
                    <a:pt x="3557" y="1345"/>
                    <a:pt x="3557" y="1345"/>
                    <a:pt x="3557" y="1345"/>
                  </a:cubicBezTo>
                  <a:cubicBezTo>
                    <a:pt x="3563" y="1353"/>
                    <a:pt x="3563" y="1353"/>
                    <a:pt x="3563" y="1353"/>
                  </a:cubicBezTo>
                  <a:cubicBezTo>
                    <a:pt x="3568" y="1364"/>
                    <a:pt x="3568" y="1364"/>
                    <a:pt x="3568" y="1364"/>
                  </a:cubicBezTo>
                  <a:cubicBezTo>
                    <a:pt x="3585" y="1367"/>
                    <a:pt x="3585" y="1367"/>
                    <a:pt x="3585" y="1367"/>
                  </a:cubicBezTo>
                  <a:cubicBezTo>
                    <a:pt x="3596" y="1364"/>
                    <a:pt x="3596" y="1364"/>
                    <a:pt x="3596" y="1364"/>
                  </a:cubicBezTo>
                  <a:cubicBezTo>
                    <a:pt x="3625" y="1371"/>
                    <a:pt x="3625" y="1371"/>
                    <a:pt x="3625" y="1371"/>
                  </a:cubicBezTo>
                  <a:cubicBezTo>
                    <a:pt x="3635" y="1390"/>
                    <a:pt x="3635" y="1390"/>
                    <a:pt x="3635" y="1390"/>
                  </a:cubicBezTo>
                  <a:cubicBezTo>
                    <a:pt x="3646" y="1386"/>
                    <a:pt x="3646" y="1386"/>
                    <a:pt x="3646" y="1386"/>
                  </a:cubicBezTo>
                  <a:cubicBezTo>
                    <a:pt x="3644" y="1376"/>
                    <a:pt x="3644" y="1376"/>
                    <a:pt x="3644" y="1376"/>
                  </a:cubicBezTo>
                  <a:cubicBezTo>
                    <a:pt x="3638" y="1371"/>
                    <a:pt x="3638" y="1371"/>
                    <a:pt x="3638" y="1371"/>
                  </a:cubicBezTo>
                  <a:cubicBezTo>
                    <a:pt x="3663" y="1359"/>
                    <a:pt x="3663" y="1359"/>
                    <a:pt x="3663" y="1359"/>
                  </a:cubicBezTo>
                  <a:cubicBezTo>
                    <a:pt x="3657" y="1331"/>
                    <a:pt x="3657" y="1331"/>
                    <a:pt x="3657" y="1331"/>
                  </a:cubicBezTo>
                  <a:cubicBezTo>
                    <a:pt x="3643" y="1316"/>
                    <a:pt x="3643" y="1316"/>
                    <a:pt x="3643" y="1316"/>
                  </a:cubicBezTo>
                  <a:cubicBezTo>
                    <a:pt x="3643" y="1304"/>
                    <a:pt x="3643" y="1304"/>
                    <a:pt x="3643" y="1304"/>
                  </a:cubicBezTo>
                  <a:cubicBezTo>
                    <a:pt x="3634" y="1290"/>
                    <a:pt x="3634" y="1290"/>
                    <a:pt x="3634" y="1290"/>
                  </a:cubicBezTo>
                  <a:cubicBezTo>
                    <a:pt x="3641" y="1283"/>
                    <a:pt x="3641" y="1283"/>
                    <a:pt x="3641" y="1283"/>
                  </a:cubicBezTo>
                  <a:cubicBezTo>
                    <a:pt x="3652" y="1283"/>
                    <a:pt x="3652" y="1283"/>
                    <a:pt x="3652" y="1283"/>
                  </a:cubicBezTo>
                  <a:cubicBezTo>
                    <a:pt x="3675" y="1273"/>
                    <a:pt x="3675" y="1273"/>
                    <a:pt x="3675" y="1273"/>
                  </a:cubicBezTo>
                  <a:cubicBezTo>
                    <a:pt x="3692" y="1275"/>
                    <a:pt x="3692" y="1275"/>
                    <a:pt x="3692" y="1275"/>
                  </a:cubicBezTo>
                  <a:cubicBezTo>
                    <a:pt x="3701" y="1252"/>
                    <a:pt x="3701" y="1252"/>
                    <a:pt x="3701" y="1252"/>
                  </a:cubicBezTo>
                  <a:cubicBezTo>
                    <a:pt x="3690" y="1227"/>
                    <a:pt x="3690" y="1227"/>
                    <a:pt x="3690" y="1227"/>
                  </a:cubicBezTo>
                  <a:cubicBezTo>
                    <a:pt x="3683" y="1220"/>
                    <a:pt x="3683" y="1220"/>
                    <a:pt x="3683" y="1220"/>
                  </a:cubicBezTo>
                  <a:cubicBezTo>
                    <a:pt x="3683" y="1202"/>
                    <a:pt x="3683" y="1202"/>
                    <a:pt x="3683" y="1202"/>
                  </a:cubicBezTo>
                  <a:cubicBezTo>
                    <a:pt x="3675" y="1182"/>
                    <a:pt x="3675" y="1182"/>
                    <a:pt x="3675" y="1182"/>
                  </a:cubicBezTo>
                  <a:cubicBezTo>
                    <a:pt x="3690" y="1162"/>
                    <a:pt x="3690" y="1162"/>
                    <a:pt x="3690" y="1162"/>
                  </a:cubicBezTo>
                  <a:cubicBezTo>
                    <a:pt x="3703" y="1154"/>
                    <a:pt x="3703" y="1154"/>
                    <a:pt x="3703" y="1154"/>
                  </a:cubicBezTo>
                  <a:cubicBezTo>
                    <a:pt x="3712" y="1156"/>
                    <a:pt x="3712" y="1156"/>
                    <a:pt x="3712" y="1156"/>
                  </a:cubicBezTo>
                  <a:cubicBezTo>
                    <a:pt x="3729" y="1157"/>
                    <a:pt x="3729" y="1157"/>
                    <a:pt x="3729" y="1157"/>
                  </a:cubicBezTo>
                  <a:cubicBezTo>
                    <a:pt x="3724" y="1148"/>
                    <a:pt x="3724" y="1148"/>
                    <a:pt x="3724" y="1148"/>
                  </a:cubicBezTo>
                  <a:cubicBezTo>
                    <a:pt x="3730" y="1134"/>
                    <a:pt x="3730" y="1134"/>
                    <a:pt x="3730" y="1134"/>
                  </a:cubicBezTo>
                  <a:cubicBezTo>
                    <a:pt x="3750" y="1127"/>
                    <a:pt x="3750" y="1127"/>
                    <a:pt x="3750" y="1127"/>
                  </a:cubicBezTo>
                  <a:cubicBezTo>
                    <a:pt x="3785" y="1093"/>
                    <a:pt x="3785" y="1093"/>
                    <a:pt x="3785" y="1093"/>
                  </a:cubicBezTo>
                  <a:cubicBezTo>
                    <a:pt x="3796" y="1094"/>
                    <a:pt x="3796" y="1094"/>
                    <a:pt x="3796" y="1094"/>
                  </a:cubicBezTo>
                  <a:cubicBezTo>
                    <a:pt x="3819" y="1105"/>
                    <a:pt x="3819" y="1105"/>
                    <a:pt x="3819" y="1105"/>
                  </a:cubicBezTo>
                  <a:cubicBezTo>
                    <a:pt x="3816" y="1114"/>
                    <a:pt x="3816" y="1114"/>
                    <a:pt x="3816" y="1114"/>
                  </a:cubicBezTo>
                  <a:cubicBezTo>
                    <a:pt x="3822" y="1128"/>
                    <a:pt x="3822" y="1128"/>
                    <a:pt x="3822" y="1128"/>
                  </a:cubicBezTo>
                  <a:cubicBezTo>
                    <a:pt x="3817" y="1137"/>
                    <a:pt x="3817" y="1137"/>
                    <a:pt x="3817" y="1137"/>
                  </a:cubicBezTo>
                  <a:cubicBezTo>
                    <a:pt x="3802" y="1139"/>
                    <a:pt x="3802" y="1139"/>
                    <a:pt x="3802" y="1139"/>
                  </a:cubicBezTo>
                  <a:cubicBezTo>
                    <a:pt x="3793" y="1148"/>
                    <a:pt x="3793" y="1148"/>
                    <a:pt x="3793" y="1148"/>
                  </a:cubicBezTo>
                  <a:cubicBezTo>
                    <a:pt x="3793" y="1160"/>
                    <a:pt x="3793" y="1160"/>
                    <a:pt x="3793" y="1160"/>
                  </a:cubicBezTo>
                  <a:cubicBezTo>
                    <a:pt x="3788" y="1176"/>
                    <a:pt x="3788" y="1176"/>
                    <a:pt x="3788" y="1176"/>
                  </a:cubicBezTo>
                  <a:cubicBezTo>
                    <a:pt x="3788" y="1195"/>
                    <a:pt x="3788" y="1195"/>
                    <a:pt x="3788" y="1195"/>
                  </a:cubicBezTo>
                  <a:cubicBezTo>
                    <a:pt x="3793" y="1202"/>
                    <a:pt x="3793" y="1202"/>
                    <a:pt x="3793" y="1202"/>
                  </a:cubicBezTo>
                  <a:cubicBezTo>
                    <a:pt x="3793" y="1241"/>
                    <a:pt x="3793" y="1241"/>
                    <a:pt x="3793" y="1241"/>
                  </a:cubicBezTo>
                  <a:cubicBezTo>
                    <a:pt x="3785" y="1249"/>
                    <a:pt x="3785" y="1249"/>
                    <a:pt x="3785" y="1249"/>
                  </a:cubicBezTo>
                  <a:cubicBezTo>
                    <a:pt x="3777" y="1249"/>
                    <a:pt x="3777" y="1249"/>
                    <a:pt x="3777" y="1249"/>
                  </a:cubicBezTo>
                  <a:cubicBezTo>
                    <a:pt x="3755" y="1269"/>
                    <a:pt x="3755" y="1269"/>
                    <a:pt x="3755" y="1269"/>
                  </a:cubicBezTo>
                  <a:cubicBezTo>
                    <a:pt x="3742" y="1278"/>
                    <a:pt x="3742" y="1278"/>
                    <a:pt x="3742" y="1278"/>
                  </a:cubicBezTo>
                  <a:cubicBezTo>
                    <a:pt x="3742" y="1284"/>
                    <a:pt x="3742" y="1284"/>
                    <a:pt x="3742" y="1284"/>
                  </a:cubicBezTo>
                  <a:cubicBezTo>
                    <a:pt x="3750" y="1284"/>
                    <a:pt x="3750" y="1284"/>
                    <a:pt x="3750" y="1284"/>
                  </a:cubicBezTo>
                  <a:cubicBezTo>
                    <a:pt x="3764" y="1281"/>
                    <a:pt x="3764" y="1281"/>
                    <a:pt x="3764" y="1281"/>
                  </a:cubicBezTo>
                  <a:cubicBezTo>
                    <a:pt x="3788" y="1281"/>
                    <a:pt x="3788" y="1281"/>
                    <a:pt x="3788" y="1281"/>
                  </a:cubicBezTo>
                  <a:cubicBezTo>
                    <a:pt x="3791" y="1290"/>
                    <a:pt x="3791" y="1290"/>
                    <a:pt x="3791" y="1290"/>
                  </a:cubicBezTo>
                  <a:cubicBezTo>
                    <a:pt x="3781" y="1308"/>
                    <a:pt x="3781" y="1308"/>
                    <a:pt x="3781" y="1308"/>
                  </a:cubicBezTo>
                  <a:cubicBezTo>
                    <a:pt x="3755" y="1322"/>
                    <a:pt x="3755" y="1322"/>
                    <a:pt x="3755" y="1322"/>
                  </a:cubicBezTo>
                  <a:cubicBezTo>
                    <a:pt x="3732" y="1342"/>
                    <a:pt x="3732" y="1342"/>
                    <a:pt x="3732" y="1342"/>
                  </a:cubicBezTo>
                  <a:cubicBezTo>
                    <a:pt x="3727" y="1357"/>
                    <a:pt x="3727" y="1357"/>
                    <a:pt x="3727" y="1357"/>
                  </a:cubicBezTo>
                  <a:cubicBezTo>
                    <a:pt x="3733" y="1365"/>
                    <a:pt x="3733" y="1365"/>
                    <a:pt x="3733" y="1365"/>
                  </a:cubicBezTo>
                  <a:cubicBezTo>
                    <a:pt x="3741" y="1350"/>
                    <a:pt x="3741" y="1350"/>
                    <a:pt x="3741" y="1350"/>
                  </a:cubicBezTo>
                  <a:cubicBezTo>
                    <a:pt x="3768" y="1338"/>
                    <a:pt x="3768" y="1338"/>
                    <a:pt x="3768" y="1338"/>
                  </a:cubicBezTo>
                  <a:cubicBezTo>
                    <a:pt x="3779" y="1327"/>
                    <a:pt x="3779" y="1327"/>
                    <a:pt x="3779" y="1327"/>
                  </a:cubicBezTo>
                  <a:cubicBezTo>
                    <a:pt x="3790" y="1322"/>
                    <a:pt x="3790" y="1322"/>
                    <a:pt x="3790" y="1322"/>
                  </a:cubicBezTo>
                  <a:cubicBezTo>
                    <a:pt x="3811" y="1333"/>
                    <a:pt x="3811" y="1333"/>
                    <a:pt x="3811" y="1333"/>
                  </a:cubicBezTo>
                  <a:cubicBezTo>
                    <a:pt x="3808" y="1353"/>
                    <a:pt x="3808" y="1353"/>
                    <a:pt x="3808" y="1353"/>
                  </a:cubicBezTo>
                  <a:cubicBezTo>
                    <a:pt x="3796" y="1377"/>
                    <a:pt x="3796" y="1377"/>
                    <a:pt x="3796" y="1377"/>
                  </a:cubicBezTo>
                  <a:cubicBezTo>
                    <a:pt x="3800" y="1385"/>
                    <a:pt x="3800" y="1385"/>
                    <a:pt x="3800" y="1385"/>
                  </a:cubicBezTo>
                  <a:cubicBezTo>
                    <a:pt x="3816" y="1370"/>
                    <a:pt x="3816" y="1370"/>
                    <a:pt x="3816" y="1370"/>
                  </a:cubicBezTo>
                  <a:cubicBezTo>
                    <a:pt x="3828" y="1371"/>
                    <a:pt x="3828" y="1371"/>
                    <a:pt x="3828" y="1371"/>
                  </a:cubicBezTo>
                  <a:cubicBezTo>
                    <a:pt x="3831" y="1362"/>
                    <a:pt x="3831" y="1362"/>
                    <a:pt x="3831" y="1362"/>
                  </a:cubicBezTo>
                  <a:cubicBezTo>
                    <a:pt x="3828" y="1357"/>
                    <a:pt x="3828" y="1357"/>
                    <a:pt x="3828" y="1357"/>
                  </a:cubicBezTo>
                  <a:cubicBezTo>
                    <a:pt x="3837" y="1342"/>
                    <a:pt x="3837" y="1342"/>
                    <a:pt x="3837" y="1342"/>
                  </a:cubicBezTo>
                  <a:cubicBezTo>
                    <a:pt x="3839" y="1325"/>
                    <a:pt x="3839" y="1325"/>
                    <a:pt x="3839" y="1325"/>
                  </a:cubicBezTo>
                  <a:cubicBezTo>
                    <a:pt x="3865" y="1308"/>
                    <a:pt x="3865" y="1308"/>
                    <a:pt x="3865" y="1308"/>
                  </a:cubicBezTo>
                  <a:cubicBezTo>
                    <a:pt x="3874" y="1307"/>
                    <a:pt x="3874" y="1307"/>
                    <a:pt x="3874" y="1307"/>
                  </a:cubicBezTo>
                  <a:cubicBezTo>
                    <a:pt x="3894" y="1321"/>
                    <a:pt x="3894" y="1321"/>
                    <a:pt x="3894" y="1321"/>
                  </a:cubicBezTo>
                  <a:cubicBezTo>
                    <a:pt x="3903" y="1345"/>
                    <a:pt x="3903" y="1345"/>
                    <a:pt x="3903" y="1345"/>
                  </a:cubicBezTo>
                  <a:cubicBezTo>
                    <a:pt x="3910" y="1357"/>
                    <a:pt x="3910" y="1357"/>
                    <a:pt x="3910" y="1357"/>
                  </a:cubicBezTo>
                  <a:cubicBezTo>
                    <a:pt x="3906" y="1380"/>
                    <a:pt x="3906" y="1380"/>
                    <a:pt x="3906" y="1380"/>
                  </a:cubicBezTo>
                  <a:cubicBezTo>
                    <a:pt x="3884" y="1419"/>
                    <a:pt x="3884" y="1419"/>
                    <a:pt x="3884" y="1419"/>
                  </a:cubicBezTo>
                  <a:cubicBezTo>
                    <a:pt x="3866" y="1435"/>
                    <a:pt x="3866" y="1435"/>
                    <a:pt x="3866" y="1435"/>
                  </a:cubicBezTo>
                  <a:cubicBezTo>
                    <a:pt x="3851" y="1443"/>
                    <a:pt x="3851" y="1443"/>
                    <a:pt x="3851" y="1443"/>
                  </a:cubicBezTo>
                  <a:cubicBezTo>
                    <a:pt x="3840" y="1443"/>
                    <a:pt x="3840" y="1443"/>
                    <a:pt x="3840" y="1443"/>
                  </a:cubicBezTo>
                  <a:cubicBezTo>
                    <a:pt x="3836" y="1451"/>
                    <a:pt x="3836" y="1451"/>
                    <a:pt x="3836" y="1451"/>
                  </a:cubicBezTo>
                  <a:cubicBezTo>
                    <a:pt x="3839" y="1463"/>
                    <a:pt x="3839" y="1463"/>
                    <a:pt x="3839" y="1463"/>
                  </a:cubicBezTo>
                  <a:cubicBezTo>
                    <a:pt x="3822" y="1486"/>
                    <a:pt x="3822" y="1486"/>
                    <a:pt x="3822" y="1486"/>
                  </a:cubicBezTo>
                  <a:cubicBezTo>
                    <a:pt x="3808" y="1487"/>
                    <a:pt x="3808" y="1487"/>
                    <a:pt x="3808" y="1487"/>
                  </a:cubicBezTo>
                  <a:cubicBezTo>
                    <a:pt x="3793" y="1498"/>
                    <a:pt x="3793" y="1498"/>
                    <a:pt x="3793" y="1498"/>
                  </a:cubicBezTo>
                  <a:cubicBezTo>
                    <a:pt x="3794" y="1512"/>
                    <a:pt x="3794" y="1512"/>
                    <a:pt x="3794" y="1512"/>
                  </a:cubicBezTo>
                  <a:cubicBezTo>
                    <a:pt x="3788" y="1519"/>
                    <a:pt x="3788" y="1519"/>
                    <a:pt x="3788" y="1519"/>
                  </a:cubicBezTo>
                  <a:cubicBezTo>
                    <a:pt x="3779" y="1519"/>
                    <a:pt x="3779" y="1519"/>
                    <a:pt x="3779" y="1519"/>
                  </a:cubicBezTo>
                  <a:cubicBezTo>
                    <a:pt x="3771" y="1524"/>
                    <a:pt x="3771" y="1524"/>
                    <a:pt x="3771" y="1524"/>
                  </a:cubicBezTo>
                  <a:cubicBezTo>
                    <a:pt x="3771" y="1533"/>
                    <a:pt x="3771" y="1533"/>
                    <a:pt x="3771" y="1533"/>
                  </a:cubicBezTo>
                  <a:cubicBezTo>
                    <a:pt x="3764" y="1538"/>
                    <a:pt x="3764" y="1538"/>
                    <a:pt x="3764" y="1538"/>
                  </a:cubicBezTo>
                  <a:cubicBezTo>
                    <a:pt x="3753" y="1527"/>
                    <a:pt x="3753" y="1527"/>
                    <a:pt x="3753" y="1527"/>
                  </a:cubicBezTo>
                  <a:cubicBezTo>
                    <a:pt x="3738" y="1533"/>
                    <a:pt x="3738" y="1533"/>
                    <a:pt x="3738" y="1533"/>
                  </a:cubicBezTo>
                  <a:cubicBezTo>
                    <a:pt x="3727" y="1532"/>
                    <a:pt x="3727" y="1532"/>
                    <a:pt x="3727" y="1532"/>
                  </a:cubicBezTo>
                  <a:cubicBezTo>
                    <a:pt x="3701" y="1545"/>
                    <a:pt x="3701" y="1545"/>
                    <a:pt x="3701" y="1545"/>
                  </a:cubicBezTo>
                  <a:cubicBezTo>
                    <a:pt x="3677" y="1549"/>
                    <a:pt x="3677" y="1549"/>
                    <a:pt x="3677" y="1549"/>
                  </a:cubicBezTo>
                  <a:cubicBezTo>
                    <a:pt x="3658" y="1541"/>
                    <a:pt x="3658" y="1541"/>
                    <a:pt x="3658" y="1541"/>
                  </a:cubicBezTo>
                  <a:cubicBezTo>
                    <a:pt x="3654" y="1529"/>
                    <a:pt x="3654" y="1529"/>
                    <a:pt x="3654" y="1529"/>
                  </a:cubicBezTo>
                  <a:cubicBezTo>
                    <a:pt x="3663" y="1516"/>
                    <a:pt x="3663" y="1516"/>
                    <a:pt x="3663" y="1516"/>
                  </a:cubicBezTo>
                  <a:cubicBezTo>
                    <a:pt x="3661" y="1506"/>
                    <a:pt x="3661" y="1506"/>
                    <a:pt x="3661" y="1506"/>
                  </a:cubicBezTo>
                  <a:cubicBezTo>
                    <a:pt x="3657" y="1506"/>
                    <a:pt x="3657" y="1506"/>
                    <a:pt x="3657" y="1506"/>
                  </a:cubicBezTo>
                  <a:cubicBezTo>
                    <a:pt x="3638" y="1513"/>
                    <a:pt x="3638" y="1513"/>
                    <a:pt x="3638" y="1513"/>
                  </a:cubicBezTo>
                  <a:cubicBezTo>
                    <a:pt x="3635" y="1523"/>
                    <a:pt x="3635" y="1523"/>
                    <a:pt x="3635" y="1523"/>
                  </a:cubicBezTo>
                  <a:cubicBezTo>
                    <a:pt x="3623" y="1527"/>
                    <a:pt x="3623" y="1527"/>
                    <a:pt x="3623" y="1527"/>
                  </a:cubicBezTo>
                  <a:cubicBezTo>
                    <a:pt x="3602" y="1521"/>
                    <a:pt x="3602" y="1521"/>
                    <a:pt x="3602" y="1521"/>
                  </a:cubicBezTo>
                  <a:cubicBezTo>
                    <a:pt x="3602" y="1512"/>
                    <a:pt x="3602" y="1512"/>
                    <a:pt x="3602" y="1512"/>
                  </a:cubicBezTo>
                  <a:cubicBezTo>
                    <a:pt x="3609" y="1504"/>
                    <a:pt x="3609" y="1504"/>
                    <a:pt x="3609" y="1504"/>
                  </a:cubicBezTo>
                  <a:cubicBezTo>
                    <a:pt x="3605" y="1492"/>
                    <a:pt x="3605" y="1492"/>
                    <a:pt x="3605" y="1492"/>
                  </a:cubicBezTo>
                  <a:cubicBezTo>
                    <a:pt x="3594" y="1487"/>
                    <a:pt x="3594" y="1487"/>
                    <a:pt x="3594" y="1487"/>
                  </a:cubicBezTo>
                  <a:cubicBezTo>
                    <a:pt x="3592" y="1498"/>
                    <a:pt x="3592" y="1498"/>
                    <a:pt x="3592" y="1498"/>
                  </a:cubicBezTo>
                  <a:cubicBezTo>
                    <a:pt x="3583" y="1504"/>
                    <a:pt x="3583" y="1504"/>
                    <a:pt x="3583" y="1504"/>
                  </a:cubicBezTo>
                  <a:cubicBezTo>
                    <a:pt x="3571" y="1504"/>
                    <a:pt x="3571" y="1504"/>
                    <a:pt x="3571" y="1504"/>
                  </a:cubicBezTo>
                  <a:cubicBezTo>
                    <a:pt x="3545" y="1515"/>
                    <a:pt x="3545" y="1515"/>
                    <a:pt x="3545" y="1515"/>
                  </a:cubicBezTo>
                  <a:cubicBezTo>
                    <a:pt x="3537" y="1521"/>
                    <a:pt x="3537" y="1521"/>
                    <a:pt x="3537" y="1521"/>
                  </a:cubicBezTo>
                  <a:cubicBezTo>
                    <a:pt x="3521" y="1521"/>
                    <a:pt x="3521" y="1521"/>
                    <a:pt x="3521" y="1521"/>
                  </a:cubicBezTo>
                  <a:cubicBezTo>
                    <a:pt x="3516" y="1516"/>
                    <a:pt x="3516" y="1516"/>
                    <a:pt x="3516" y="1516"/>
                  </a:cubicBezTo>
                  <a:cubicBezTo>
                    <a:pt x="3495" y="1518"/>
                    <a:pt x="3495" y="1518"/>
                    <a:pt x="3495" y="1518"/>
                  </a:cubicBezTo>
                  <a:cubicBezTo>
                    <a:pt x="3484" y="1512"/>
                    <a:pt x="3484" y="1512"/>
                    <a:pt x="3484" y="1512"/>
                  </a:cubicBezTo>
                  <a:cubicBezTo>
                    <a:pt x="3478" y="1521"/>
                    <a:pt x="3478" y="1521"/>
                    <a:pt x="3478" y="1521"/>
                  </a:cubicBezTo>
                  <a:cubicBezTo>
                    <a:pt x="3466" y="1519"/>
                    <a:pt x="3466" y="1519"/>
                    <a:pt x="3466" y="1519"/>
                  </a:cubicBezTo>
                  <a:cubicBezTo>
                    <a:pt x="3455" y="1526"/>
                    <a:pt x="3455" y="1526"/>
                    <a:pt x="3455" y="1526"/>
                  </a:cubicBezTo>
                  <a:cubicBezTo>
                    <a:pt x="3452" y="1538"/>
                    <a:pt x="3452" y="1538"/>
                    <a:pt x="3452" y="1538"/>
                  </a:cubicBezTo>
                  <a:cubicBezTo>
                    <a:pt x="3444" y="1545"/>
                    <a:pt x="3444" y="1545"/>
                    <a:pt x="3444" y="1545"/>
                  </a:cubicBezTo>
                  <a:cubicBezTo>
                    <a:pt x="3424" y="1545"/>
                    <a:pt x="3424" y="1545"/>
                    <a:pt x="3424" y="1545"/>
                  </a:cubicBezTo>
                  <a:cubicBezTo>
                    <a:pt x="3421" y="1553"/>
                    <a:pt x="3421" y="1553"/>
                    <a:pt x="3421" y="1553"/>
                  </a:cubicBezTo>
                  <a:cubicBezTo>
                    <a:pt x="3404" y="1559"/>
                    <a:pt x="3404" y="1559"/>
                    <a:pt x="3404" y="1559"/>
                  </a:cubicBezTo>
                  <a:cubicBezTo>
                    <a:pt x="3400" y="1556"/>
                    <a:pt x="3400" y="1556"/>
                    <a:pt x="3400" y="1556"/>
                  </a:cubicBezTo>
                  <a:cubicBezTo>
                    <a:pt x="3382" y="1564"/>
                    <a:pt x="3382" y="1564"/>
                    <a:pt x="3382" y="1564"/>
                  </a:cubicBezTo>
                  <a:cubicBezTo>
                    <a:pt x="3365" y="1564"/>
                    <a:pt x="3365" y="1564"/>
                    <a:pt x="3365" y="1564"/>
                  </a:cubicBezTo>
                  <a:cubicBezTo>
                    <a:pt x="3359" y="1555"/>
                    <a:pt x="3359" y="1555"/>
                    <a:pt x="3359" y="1555"/>
                  </a:cubicBezTo>
                  <a:cubicBezTo>
                    <a:pt x="3337" y="1555"/>
                    <a:pt x="3337" y="1555"/>
                    <a:pt x="3337" y="1555"/>
                  </a:cubicBezTo>
                  <a:cubicBezTo>
                    <a:pt x="3316" y="1562"/>
                    <a:pt x="3316" y="1562"/>
                    <a:pt x="3316" y="1562"/>
                  </a:cubicBezTo>
                  <a:cubicBezTo>
                    <a:pt x="3291" y="1562"/>
                    <a:pt x="3291" y="1562"/>
                    <a:pt x="3291" y="1562"/>
                  </a:cubicBezTo>
                  <a:cubicBezTo>
                    <a:pt x="3267" y="1550"/>
                    <a:pt x="3267" y="1550"/>
                    <a:pt x="3267" y="1550"/>
                  </a:cubicBezTo>
                  <a:cubicBezTo>
                    <a:pt x="3246" y="1545"/>
                    <a:pt x="3246" y="1545"/>
                    <a:pt x="3246" y="1545"/>
                  </a:cubicBezTo>
                  <a:cubicBezTo>
                    <a:pt x="3236" y="1530"/>
                    <a:pt x="3236" y="1530"/>
                    <a:pt x="3236" y="1530"/>
                  </a:cubicBezTo>
                  <a:cubicBezTo>
                    <a:pt x="3219" y="1513"/>
                    <a:pt x="3219" y="1513"/>
                    <a:pt x="3219" y="1513"/>
                  </a:cubicBezTo>
                  <a:close/>
                  <a:moveTo>
                    <a:pt x="2253" y="2021"/>
                  </a:moveTo>
                  <a:lnTo>
                    <a:pt x="2253" y="2021"/>
                  </a:lnTo>
                  <a:cubicBezTo>
                    <a:pt x="2253" y="1990"/>
                    <a:pt x="2253" y="1990"/>
                    <a:pt x="2253" y="1990"/>
                  </a:cubicBezTo>
                  <a:cubicBezTo>
                    <a:pt x="2267" y="1966"/>
                    <a:pt x="2267" y="1966"/>
                    <a:pt x="2267" y="1966"/>
                  </a:cubicBezTo>
                  <a:cubicBezTo>
                    <a:pt x="2261" y="1944"/>
                    <a:pt x="2261" y="1944"/>
                    <a:pt x="2261" y="1944"/>
                  </a:cubicBezTo>
                  <a:cubicBezTo>
                    <a:pt x="2266" y="1923"/>
                    <a:pt x="2266" y="1923"/>
                    <a:pt x="2266" y="1923"/>
                  </a:cubicBezTo>
                  <a:cubicBezTo>
                    <a:pt x="2269" y="1905"/>
                    <a:pt x="2269" y="1905"/>
                    <a:pt x="2269" y="1905"/>
                  </a:cubicBezTo>
                  <a:cubicBezTo>
                    <a:pt x="2258" y="1895"/>
                    <a:pt x="2258" y="1895"/>
                    <a:pt x="2258" y="1895"/>
                  </a:cubicBezTo>
                  <a:cubicBezTo>
                    <a:pt x="2246" y="1851"/>
                    <a:pt x="2246" y="1851"/>
                    <a:pt x="2246" y="1851"/>
                  </a:cubicBezTo>
                  <a:cubicBezTo>
                    <a:pt x="2264" y="1857"/>
                    <a:pt x="2264" y="1857"/>
                    <a:pt x="2264" y="1857"/>
                  </a:cubicBezTo>
                  <a:cubicBezTo>
                    <a:pt x="2264" y="1844"/>
                    <a:pt x="2264" y="1844"/>
                    <a:pt x="2264" y="1844"/>
                  </a:cubicBezTo>
                  <a:cubicBezTo>
                    <a:pt x="2235" y="1844"/>
                    <a:pt x="2235" y="1844"/>
                    <a:pt x="2235" y="1844"/>
                  </a:cubicBezTo>
                  <a:cubicBezTo>
                    <a:pt x="2209" y="1834"/>
                    <a:pt x="2209" y="1834"/>
                    <a:pt x="2209" y="1834"/>
                  </a:cubicBezTo>
                  <a:cubicBezTo>
                    <a:pt x="2208" y="1819"/>
                    <a:pt x="2208" y="1819"/>
                    <a:pt x="2208" y="1819"/>
                  </a:cubicBezTo>
                  <a:cubicBezTo>
                    <a:pt x="2220" y="1825"/>
                    <a:pt x="2220" y="1825"/>
                    <a:pt x="2220" y="1825"/>
                  </a:cubicBezTo>
                  <a:cubicBezTo>
                    <a:pt x="2237" y="1811"/>
                    <a:pt x="2237" y="1811"/>
                    <a:pt x="2237" y="1811"/>
                  </a:cubicBezTo>
                  <a:cubicBezTo>
                    <a:pt x="2258" y="1801"/>
                    <a:pt x="2258" y="1801"/>
                    <a:pt x="2258" y="1801"/>
                  </a:cubicBezTo>
                  <a:cubicBezTo>
                    <a:pt x="2261" y="1789"/>
                    <a:pt x="2261" y="1789"/>
                    <a:pt x="2261" y="1789"/>
                  </a:cubicBezTo>
                  <a:cubicBezTo>
                    <a:pt x="2270" y="1789"/>
                    <a:pt x="2270" y="1789"/>
                    <a:pt x="2270" y="1789"/>
                  </a:cubicBezTo>
                  <a:cubicBezTo>
                    <a:pt x="2282" y="1773"/>
                    <a:pt x="2282" y="1773"/>
                    <a:pt x="2282" y="1773"/>
                  </a:cubicBezTo>
                  <a:cubicBezTo>
                    <a:pt x="2296" y="1770"/>
                    <a:pt x="2296" y="1770"/>
                    <a:pt x="2296" y="1770"/>
                  </a:cubicBezTo>
                  <a:cubicBezTo>
                    <a:pt x="2305" y="1747"/>
                    <a:pt x="2305" y="1747"/>
                    <a:pt x="2305" y="1747"/>
                  </a:cubicBezTo>
                  <a:cubicBezTo>
                    <a:pt x="2336" y="1740"/>
                    <a:pt x="2336" y="1740"/>
                    <a:pt x="2336" y="1740"/>
                  </a:cubicBezTo>
                  <a:cubicBezTo>
                    <a:pt x="2337" y="1733"/>
                    <a:pt x="2337" y="1733"/>
                    <a:pt x="2337" y="1733"/>
                  </a:cubicBezTo>
                  <a:cubicBezTo>
                    <a:pt x="2348" y="1729"/>
                    <a:pt x="2348" y="1729"/>
                    <a:pt x="2348" y="1729"/>
                  </a:cubicBezTo>
                  <a:cubicBezTo>
                    <a:pt x="2362" y="1708"/>
                    <a:pt x="2362" y="1708"/>
                    <a:pt x="2362" y="1708"/>
                  </a:cubicBezTo>
                  <a:cubicBezTo>
                    <a:pt x="2365" y="1680"/>
                    <a:pt x="2365" y="1680"/>
                    <a:pt x="2365" y="1680"/>
                  </a:cubicBezTo>
                  <a:cubicBezTo>
                    <a:pt x="2370" y="1689"/>
                    <a:pt x="2370" y="1689"/>
                    <a:pt x="2370" y="1689"/>
                  </a:cubicBezTo>
                  <a:cubicBezTo>
                    <a:pt x="2414" y="1695"/>
                    <a:pt x="2414" y="1695"/>
                    <a:pt x="2414" y="1695"/>
                  </a:cubicBezTo>
                  <a:cubicBezTo>
                    <a:pt x="2415" y="1674"/>
                    <a:pt x="2415" y="1674"/>
                    <a:pt x="2415" y="1674"/>
                  </a:cubicBezTo>
                  <a:cubicBezTo>
                    <a:pt x="2406" y="1649"/>
                    <a:pt x="2406" y="1649"/>
                    <a:pt x="2406" y="1649"/>
                  </a:cubicBezTo>
                  <a:cubicBezTo>
                    <a:pt x="2406" y="1639"/>
                    <a:pt x="2406" y="1639"/>
                    <a:pt x="2406" y="1639"/>
                  </a:cubicBezTo>
                  <a:cubicBezTo>
                    <a:pt x="2423" y="1633"/>
                    <a:pt x="2423" y="1633"/>
                    <a:pt x="2423" y="1633"/>
                  </a:cubicBezTo>
                  <a:cubicBezTo>
                    <a:pt x="2460" y="1605"/>
                    <a:pt x="2460" y="1605"/>
                    <a:pt x="2460" y="1605"/>
                  </a:cubicBezTo>
                  <a:cubicBezTo>
                    <a:pt x="2475" y="1584"/>
                    <a:pt x="2475" y="1584"/>
                    <a:pt x="2475" y="1584"/>
                  </a:cubicBezTo>
                  <a:cubicBezTo>
                    <a:pt x="2507" y="1571"/>
                    <a:pt x="2507" y="1571"/>
                    <a:pt x="2507" y="1571"/>
                  </a:cubicBezTo>
                  <a:cubicBezTo>
                    <a:pt x="2515" y="1556"/>
                    <a:pt x="2515" y="1556"/>
                    <a:pt x="2515" y="1556"/>
                  </a:cubicBezTo>
                  <a:cubicBezTo>
                    <a:pt x="2536" y="1535"/>
                    <a:pt x="2536" y="1535"/>
                    <a:pt x="2536" y="1535"/>
                  </a:cubicBezTo>
                  <a:cubicBezTo>
                    <a:pt x="2555" y="1535"/>
                    <a:pt x="2555" y="1535"/>
                    <a:pt x="2555" y="1535"/>
                  </a:cubicBezTo>
                  <a:cubicBezTo>
                    <a:pt x="2565" y="1523"/>
                    <a:pt x="2565" y="1523"/>
                    <a:pt x="2565" y="1523"/>
                  </a:cubicBezTo>
                  <a:cubicBezTo>
                    <a:pt x="2553" y="1507"/>
                    <a:pt x="2553" y="1507"/>
                    <a:pt x="2553" y="1507"/>
                  </a:cubicBezTo>
                  <a:cubicBezTo>
                    <a:pt x="2558" y="1474"/>
                    <a:pt x="2558" y="1474"/>
                    <a:pt x="2558" y="1474"/>
                  </a:cubicBezTo>
                  <a:cubicBezTo>
                    <a:pt x="2558" y="1452"/>
                    <a:pt x="2558" y="1452"/>
                    <a:pt x="2558" y="1452"/>
                  </a:cubicBezTo>
                  <a:cubicBezTo>
                    <a:pt x="2567" y="1437"/>
                    <a:pt x="2567" y="1437"/>
                    <a:pt x="2567" y="1437"/>
                  </a:cubicBezTo>
                  <a:cubicBezTo>
                    <a:pt x="2559" y="1428"/>
                    <a:pt x="2559" y="1428"/>
                    <a:pt x="2559" y="1428"/>
                  </a:cubicBezTo>
                  <a:cubicBezTo>
                    <a:pt x="2565" y="1416"/>
                    <a:pt x="2565" y="1416"/>
                    <a:pt x="2565" y="1416"/>
                  </a:cubicBezTo>
                  <a:cubicBezTo>
                    <a:pt x="2590" y="1408"/>
                    <a:pt x="2590" y="1408"/>
                    <a:pt x="2590" y="1408"/>
                  </a:cubicBezTo>
                  <a:cubicBezTo>
                    <a:pt x="2602" y="1412"/>
                    <a:pt x="2602" y="1412"/>
                    <a:pt x="2602" y="1412"/>
                  </a:cubicBezTo>
                  <a:cubicBezTo>
                    <a:pt x="2652" y="1408"/>
                    <a:pt x="2652" y="1408"/>
                    <a:pt x="2652" y="1408"/>
                  </a:cubicBezTo>
                  <a:cubicBezTo>
                    <a:pt x="2663" y="1414"/>
                    <a:pt x="2663" y="1414"/>
                    <a:pt x="2663" y="1414"/>
                  </a:cubicBezTo>
                  <a:cubicBezTo>
                    <a:pt x="2718" y="1414"/>
                    <a:pt x="2718" y="1414"/>
                    <a:pt x="2718" y="1414"/>
                  </a:cubicBezTo>
                  <a:cubicBezTo>
                    <a:pt x="2755" y="1399"/>
                    <a:pt x="2755" y="1399"/>
                    <a:pt x="2755" y="1399"/>
                  </a:cubicBezTo>
                  <a:cubicBezTo>
                    <a:pt x="2799" y="1412"/>
                    <a:pt x="2799" y="1412"/>
                    <a:pt x="2799" y="1412"/>
                  </a:cubicBezTo>
                  <a:cubicBezTo>
                    <a:pt x="2795" y="1429"/>
                    <a:pt x="2795" y="1429"/>
                    <a:pt x="2795" y="1429"/>
                  </a:cubicBezTo>
                  <a:cubicBezTo>
                    <a:pt x="2805" y="1438"/>
                    <a:pt x="2805" y="1438"/>
                    <a:pt x="2805" y="1438"/>
                  </a:cubicBezTo>
                  <a:cubicBezTo>
                    <a:pt x="2816" y="1457"/>
                    <a:pt x="2816" y="1457"/>
                    <a:pt x="2816" y="1457"/>
                  </a:cubicBezTo>
                  <a:cubicBezTo>
                    <a:pt x="2857" y="1478"/>
                    <a:pt x="2857" y="1478"/>
                    <a:pt x="2857" y="1478"/>
                  </a:cubicBezTo>
                  <a:cubicBezTo>
                    <a:pt x="2860" y="1490"/>
                    <a:pt x="2860" y="1490"/>
                    <a:pt x="2860" y="1490"/>
                  </a:cubicBezTo>
                  <a:cubicBezTo>
                    <a:pt x="2850" y="1503"/>
                    <a:pt x="2850" y="1503"/>
                    <a:pt x="2850" y="1503"/>
                  </a:cubicBezTo>
                  <a:cubicBezTo>
                    <a:pt x="2863" y="1500"/>
                    <a:pt x="2863" y="1500"/>
                    <a:pt x="2863" y="1500"/>
                  </a:cubicBezTo>
                  <a:cubicBezTo>
                    <a:pt x="2877" y="1493"/>
                    <a:pt x="2877" y="1493"/>
                    <a:pt x="2877" y="1493"/>
                  </a:cubicBezTo>
                  <a:cubicBezTo>
                    <a:pt x="2892" y="1503"/>
                    <a:pt x="2892" y="1503"/>
                    <a:pt x="2892" y="1503"/>
                  </a:cubicBezTo>
                  <a:cubicBezTo>
                    <a:pt x="2888" y="1523"/>
                    <a:pt x="2888" y="1523"/>
                    <a:pt x="2888" y="1523"/>
                  </a:cubicBezTo>
                  <a:cubicBezTo>
                    <a:pt x="2865" y="1547"/>
                    <a:pt x="2865" y="1547"/>
                    <a:pt x="2865" y="1547"/>
                  </a:cubicBezTo>
                  <a:cubicBezTo>
                    <a:pt x="2866" y="1555"/>
                    <a:pt x="2866" y="1555"/>
                    <a:pt x="2866" y="1555"/>
                  </a:cubicBezTo>
                  <a:cubicBezTo>
                    <a:pt x="2898" y="1535"/>
                    <a:pt x="2898" y="1535"/>
                    <a:pt x="2898" y="1535"/>
                  </a:cubicBezTo>
                  <a:cubicBezTo>
                    <a:pt x="2898" y="1516"/>
                    <a:pt x="2898" y="1516"/>
                    <a:pt x="2898" y="1516"/>
                  </a:cubicBezTo>
                  <a:cubicBezTo>
                    <a:pt x="2909" y="1506"/>
                    <a:pt x="2909" y="1506"/>
                    <a:pt x="2909" y="1506"/>
                  </a:cubicBezTo>
                  <a:cubicBezTo>
                    <a:pt x="2932" y="1509"/>
                    <a:pt x="2932" y="1509"/>
                    <a:pt x="2932" y="1509"/>
                  </a:cubicBezTo>
                  <a:cubicBezTo>
                    <a:pt x="2954" y="1501"/>
                    <a:pt x="2954" y="1501"/>
                    <a:pt x="2954" y="1501"/>
                  </a:cubicBezTo>
                  <a:cubicBezTo>
                    <a:pt x="2963" y="1504"/>
                    <a:pt x="2963" y="1504"/>
                    <a:pt x="2963" y="1504"/>
                  </a:cubicBezTo>
                  <a:cubicBezTo>
                    <a:pt x="2967" y="1519"/>
                    <a:pt x="2967" y="1519"/>
                    <a:pt x="2967" y="1519"/>
                  </a:cubicBezTo>
                  <a:cubicBezTo>
                    <a:pt x="2998" y="1552"/>
                    <a:pt x="2998" y="1552"/>
                    <a:pt x="2998" y="1552"/>
                  </a:cubicBezTo>
                  <a:cubicBezTo>
                    <a:pt x="3001" y="1591"/>
                    <a:pt x="3001" y="1591"/>
                    <a:pt x="3001" y="1591"/>
                  </a:cubicBezTo>
                  <a:cubicBezTo>
                    <a:pt x="2993" y="1607"/>
                    <a:pt x="2993" y="1607"/>
                    <a:pt x="2993" y="1607"/>
                  </a:cubicBezTo>
                  <a:cubicBezTo>
                    <a:pt x="3005" y="1634"/>
                    <a:pt x="3005" y="1634"/>
                    <a:pt x="3005" y="1634"/>
                  </a:cubicBezTo>
                  <a:cubicBezTo>
                    <a:pt x="3004" y="1657"/>
                    <a:pt x="3004" y="1657"/>
                    <a:pt x="3004" y="1657"/>
                  </a:cubicBezTo>
                  <a:cubicBezTo>
                    <a:pt x="2998" y="1665"/>
                    <a:pt x="2998" y="1665"/>
                    <a:pt x="2998" y="1665"/>
                  </a:cubicBezTo>
                  <a:cubicBezTo>
                    <a:pt x="3007" y="1675"/>
                    <a:pt x="3007" y="1675"/>
                    <a:pt x="3007" y="1675"/>
                  </a:cubicBezTo>
                  <a:cubicBezTo>
                    <a:pt x="3007" y="1692"/>
                    <a:pt x="3007" y="1692"/>
                    <a:pt x="3007" y="1692"/>
                  </a:cubicBezTo>
                  <a:cubicBezTo>
                    <a:pt x="3010" y="1708"/>
                    <a:pt x="3010" y="1708"/>
                    <a:pt x="3010" y="1708"/>
                  </a:cubicBezTo>
                  <a:cubicBezTo>
                    <a:pt x="2996" y="1726"/>
                    <a:pt x="2996" y="1726"/>
                    <a:pt x="2996" y="1726"/>
                  </a:cubicBezTo>
                  <a:cubicBezTo>
                    <a:pt x="2966" y="1733"/>
                    <a:pt x="2966" y="1733"/>
                    <a:pt x="2966" y="1733"/>
                  </a:cubicBezTo>
                  <a:cubicBezTo>
                    <a:pt x="2954" y="1741"/>
                    <a:pt x="2954" y="1741"/>
                    <a:pt x="2954" y="1741"/>
                  </a:cubicBezTo>
                  <a:cubicBezTo>
                    <a:pt x="2920" y="1746"/>
                    <a:pt x="2920" y="1746"/>
                    <a:pt x="2920" y="1746"/>
                  </a:cubicBezTo>
                  <a:cubicBezTo>
                    <a:pt x="2895" y="1743"/>
                    <a:pt x="2895" y="1743"/>
                    <a:pt x="2895" y="1743"/>
                  </a:cubicBezTo>
                  <a:cubicBezTo>
                    <a:pt x="2851" y="1763"/>
                    <a:pt x="2851" y="1763"/>
                    <a:pt x="2851" y="1763"/>
                  </a:cubicBezTo>
                  <a:cubicBezTo>
                    <a:pt x="2822" y="1766"/>
                    <a:pt x="2822" y="1766"/>
                    <a:pt x="2822" y="1766"/>
                  </a:cubicBezTo>
                  <a:cubicBezTo>
                    <a:pt x="2787" y="1782"/>
                    <a:pt x="2787" y="1782"/>
                    <a:pt x="2787" y="1782"/>
                  </a:cubicBezTo>
                  <a:cubicBezTo>
                    <a:pt x="2773" y="1782"/>
                    <a:pt x="2773" y="1782"/>
                    <a:pt x="2773" y="1782"/>
                  </a:cubicBezTo>
                  <a:cubicBezTo>
                    <a:pt x="2755" y="1795"/>
                    <a:pt x="2755" y="1795"/>
                    <a:pt x="2755" y="1795"/>
                  </a:cubicBezTo>
                  <a:cubicBezTo>
                    <a:pt x="2727" y="1795"/>
                    <a:pt x="2727" y="1795"/>
                    <a:pt x="2727" y="1795"/>
                  </a:cubicBezTo>
                  <a:cubicBezTo>
                    <a:pt x="2717" y="1802"/>
                    <a:pt x="2717" y="1802"/>
                    <a:pt x="2717" y="1802"/>
                  </a:cubicBezTo>
                  <a:cubicBezTo>
                    <a:pt x="2707" y="1795"/>
                    <a:pt x="2707" y="1795"/>
                    <a:pt x="2707" y="1795"/>
                  </a:cubicBezTo>
                  <a:cubicBezTo>
                    <a:pt x="2698" y="1799"/>
                    <a:pt x="2698" y="1799"/>
                    <a:pt x="2698" y="1799"/>
                  </a:cubicBezTo>
                  <a:cubicBezTo>
                    <a:pt x="2671" y="1804"/>
                    <a:pt x="2671" y="1804"/>
                    <a:pt x="2671" y="1804"/>
                  </a:cubicBezTo>
                  <a:cubicBezTo>
                    <a:pt x="2663" y="1825"/>
                    <a:pt x="2663" y="1825"/>
                    <a:pt x="2663" y="1825"/>
                  </a:cubicBezTo>
                  <a:cubicBezTo>
                    <a:pt x="2648" y="1842"/>
                    <a:pt x="2648" y="1842"/>
                    <a:pt x="2648" y="1842"/>
                  </a:cubicBezTo>
                  <a:cubicBezTo>
                    <a:pt x="2639" y="1842"/>
                    <a:pt x="2639" y="1842"/>
                    <a:pt x="2639" y="1842"/>
                  </a:cubicBezTo>
                  <a:cubicBezTo>
                    <a:pt x="2632" y="1865"/>
                    <a:pt x="2632" y="1865"/>
                    <a:pt x="2632" y="1865"/>
                  </a:cubicBezTo>
                  <a:cubicBezTo>
                    <a:pt x="2613" y="1870"/>
                    <a:pt x="2613" y="1870"/>
                    <a:pt x="2613" y="1870"/>
                  </a:cubicBezTo>
                  <a:cubicBezTo>
                    <a:pt x="2594" y="1886"/>
                    <a:pt x="2594" y="1886"/>
                    <a:pt x="2594" y="1886"/>
                  </a:cubicBezTo>
                  <a:cubicBezTo>
                    <a:pt x="2571" y="1885"/>
                    <a:pt x="2571" y="1885"/>
                    <a:pt x="2571" y="1885"/>
                  </a:cubicBezTo>
                  <a:cubicBezTo>
                    <a:pt x="2558" y="1863"/>
                    <a:pt x="2558" y="1863"/>
                    <a:pt x="2558" y="1863"/>
                  </a:cubicBezTo>
                  <a:cubicBezTo>
                    <a:pt x="2548" y="1883"/>
                    <a:pt x="2548" y="1883"/>
                    <a:pt x="2548" y="1883"/>
                  </a:cubicBezTo>
                  <a:cubicBezTo>
                    <a:pt x="2547" y="1900"/>
                    <a:pt x="2547" y="1900"/>
                    <a:pt x="2547" y="1900"/>
                  </a:cubicBezTo>
                  <a:cubicBezTo>
                    <a:pt x="2529" y="1906"/>
                    <a:pt x="2529" y="1906"/>
                    <a:pt x="2529" y="1906"/>
                  </a:cubicBezTo>
                  <a:cubicBezTo>
                    <a:pt x="2507" y="1928"/>
                    <a:pt x="2507" y="1928"/>
                    <a:pt x="2507" y="1928"/>
                  </a:cubicBezTo>
                  <a:cubicBezTo>
                    <a:pt x="2503" y="1940"/>
                    <a:pt x="2503" y="1940"/>
                    <a:pt x="2503" y="1940"/>
                  </a:cubicBezTo>
                  <a:cubicBezTo>
                    <a:pt x="2484" y="1961"/>
                    <a:pt x="2484" y="1961"/>
                    <a:pt x="2484" y="1961"/>
                  </a:cubicBezTo>
                  <a:cubicBezTo>
                    <a:pt x="2487" y="1972"/>
                    <a:pt x="2487" y="1972"/>
                    <a:pt x="2487" y="1972"/>
                  </a:cubicBezTo>
                  <a:cubicBezTo>
                    <a:pt x="2464" y="1993"/>
                    <a:pt x="2464" y="1993"/>
                    <a:pt x="2464" y="1993"/>
                  </a:cubicBezTo>
                  <a:cubicBezTo>
                    <a:pt x="2449" y="2012"/>
                    <a:pt x="2449" y="2012"/>
                    <a:pt x="2449" y="2012"/>
                  </a:cubicBezTo>
                  <a:cubicBezTo>
                    <a:pt x="2426" y="2009"/>
                    <a:pt x="2426" y="2009"/>
                    <a:pt x="2426" y="2009"/>
                  </a:cubicBezTo>
                  <a:cubicBezTo>
                    <a:pt x="2405" y="2019"/>
                    <a:pt x="2405" y="2019"/>
                    <a:pt x="2405" y="2019"/>
                  </a:cubicBezTo>
                  <a:cubicBezTo>
                    <a:pt x="2391" y="2021"/>
                    <a:pt x="2391" y="2021"/>
                    <a:pt x="2391" y="2021"/>
                  </a:cubicBezTo>
                  <a:cubicBezTo>
                    <a:pt x="2382" y="2006"/>
                    <a:pt x="2382" y="2006"/>
                    <a:pt x="2382" y="2006"/>
                  </a:cubicBezTo>
                  <a:cubicBezTo>
                    <a:pt x="2394" y="1996"/>
                    <a:pt x="2394" y="1996"/>
                    <a:pt x="2394" y="1996"/>
                  </a:cubicBezTo>
                  <a:cubicBezTo>
                    <a:pt x="2393" y="1977"/>
                    <a:pt x="2393" y="1977"/>
                    <a:pt x="2393" y="1977"/>
                  </a:cubicBezTo>
                  <a:cubicBezTo>
                    <a:pt x="2383" y="1966"/>
                    <a:pt x="2383" y="1966"/>
                    <a:pt x="2383" y="1966"/>
                  </a:cubicBezTo>
                  <a:cubicBezTo>
                    <a:pt x="2371" y="1980"/>
                    <a:pt x="2371" y="1980"/>
                    <a:pt x="2371" y="1980"/>
                  </a:cubicBezTo>
                  <a:cubicBezTo>
                    <a:pt x="2371" y="1987"/>
                    <a:pt x="2371" y="1987"/>
                    <a:pt x="2371" y="1987"/>
                  </a:cubicBezTo>
                  <a:cubicBezTo>
                    <a:pt x="2360" y="1992"/>
                    <a:pt x="2360" y="1992"/>
                    <a:pt x="2360" y="1992"/>
                  </a:cubicBezTo>
                  <a:cubicBezTo>
                    <a:pt x="2337" y="2013"/>
                    <a:pt x="2337" y="2013"/>
                    <a:pt x="2337" y="2013"/>
                  </a:cubicBezTo>
                  <a:cubicBezTo>
                    <a:pt x="2316" y="2018"/>
                    <a:pt x="2316" y="2018"/>
                    <a:pt x="2316" y="2018"/>
                  </a:cubicBezTo>
                  <a:cubicBezTo>
                    <a:pt x="2302" y="2015"/>
                    <a:pt x="2302" y="2015"/>
                    <a:pt x="2302" y="2015"/>
                  </a:cubicBezTo>
                  <a:cubicBezTo>
                    <a:pt x="2286" y="2021"/>
                    <a:pt x="2286" y="2021"/>
                    <a:pt x="2286" y="2021"/>
                  </a:cubicBezTo>
                  <a:cubicBezTo>
                    <a:pt x="2272" y="2033"/>
                    <a:pt x="2272" y="2033"/>
                    <a:pt x="2272" y="2033"/>
                  </a:cubicBezTo>
                  <a:cubicBezTo>
                    <a:pt x="2264" y="2028"/>
                    <a:pt x="2264" y="2028"/>
                    <a:pt x="2264" y="2028"/>
                  </a:cubicBezTo>
                  <a:cubicBezTo>
                    <a:pt x="2252" y="2028"/>
                    <a:pt x="2252" y="2028"/>
                    <a:pt x="2252" y="2028"/>
                  </a:cubicBezTo>
                  <a:cubicBezTo>
                    <a:pt x="2253" y="2021"/>
                    <a:pt x="2253" y="2021"/>
                    <a:pt x="2253" y="2021"/>
                  </a:cubicBezTo>
                  <a:close/>
                  <a:moveTo>
                    <a:pt x="4319" y="1778"/>
                  </a:moveTo>
                  <a:lnTo>
                    <a:pt x="4319" y="1778"/>
                  </a:lnTo>
                  <a:cubicBezTo>
                    <a:pt x="4326" y="1782"/>
                    <a:pt x="4326" y="1782"/>
                    <a:pt x="4326" y="1782"/>
                  </a:cubicBezTo>
                  <a:cubicBezTo>
                    <a:pt x="4332" y="1793"/>
                    <a:pt x="4332" y="1793"/>
                    <a:pt x="4332" y="1793"/>
                  </a:cubicBezTo>
                  <a:cubicBezTo>
                    <a:pt x="4328" y="1808"/>
                    <a:pt x="4328" y="1808"/>
                    <a:pt x="4328" y="1808"/>
                  </a:cubicBezTo>
                  <a:cubicBezTo>
                    <a:pt x="4322" y="1813"/>
                    <a:pt x="4322" y="1813"/>
                    <a:pt x="4322" y="1813"/>
                  </a:cubicBezTo>
                  <a:cubicBezTo>
                    <a:pt x="4317" y="1805"/>
                    <a:pt x="4317" y="1805"/>
                    <a:pt x="4317" y="1805"/>
                  </a:cubicBezTo>
                  <a:cubicBezTo>
                    <a:pt x="4312" y="1787"/>
                    <a:pt x="4312" y="1787"/>
                    <a:pt x="4312" y="1787"/>
                  </a:cubicBezTo>
                  <a:cubicBezTo>
                    <a:pt x="4319" y="1778"/>
                    <a:pt x="4319" y="1778"/>
                    <a:pt x="4319" y="1778"/>
                  </a:cubicBezTo>
                  <a:close/>
                  <a:moveTo>
                    <a:pt x="4160" y="1781"/>
                  </a:moveTo>
                  <a:lnTo>
                    <a:pt x="4160" y="1781"/>
                  </a:lnTo>
                  <a:cubicBezTo>
                    <a:pt x="4170" y="1764"/>
                    <a:pt x="4170" y="1764"/>
                    <a:pt x="4170" y="1764"/>
                  </a:cubicBezTo>
                  <a:cubicBezTo>
                    <a:pt x="4189" y="1756"/>
                    <a:pt x="4189" y="1756"/>
                    <a:pt x="4189" y="1756"/>
                  </a:cubicBezTo>
                  <a:cubicBezTo>
                    <a:pt x="4201" y="1764"/>
                    <a:pt x="4201" y="1764"/>
                    <a:pt x="4201" y="1764"/>
                  </a:cubicBezTo>
                  <a:cubicBezTo>
                    <a:pt x="4195" y="1773"/>
                    <a:pt x="4195" y="1773"/>
                    <a:pt x="4195" y="1773"/>
                  </a:cubicBezTo>
                  <a:cubicBezTo>
                    <a:pt x="4184" y="1773"/>
                    <a:pt x="4184" y="1773"/>
                    <a:pt x="4184" y="1773"/>
                  </a:cubicBezTo>
                  <a:cubicBezTo>
                    <a:pt x="4173" y="1782"/>
                    <a:pt x="4173" y="1782"/>
                    <a:pt x="4173" y="1782"/>
                  </a:cubicBezTo>
                  <a:cubicBezTo>
                    <a:pt x="4160" y="1781"/>
                    <a:pt x="4160" y="1781"/>
                    <a:pt x="4160" y="1781"/>
                  </a:cubicBezTo>
                  <a:close/>
                  <a:moveTo>
                    <a:pt x="4005" y="1870"/>
                  </a:moveTo>
                  <a:lnTo>
                    <a:pt x="4005" y="1870"/>
                  </a:lnTo>
                  <a:cubicBezTo>
                    <a:pt x="4013" y="1880"/>
                    <a:pt x="4013" y="1880"/>
                    <a:pt x="4013" y="1880"/>
                  </a:cubicBezTo>
                  <a:cubicBezTo>
                    <a:pt x="4033" y="1886"/>
                    <a:pt x="4033" y="1886"/>
                    <a:pt x="4033" y="1886"/>
                  </a:cubicBezTo>
                  <a:cubicBezTo>
                    <a:pt x="4053" y="1902"/>
                    <a:pt x="4053" y="1902"/>
                    <a:pt x="4053" y="1902"/>
                  </a:cubicBezTo>
                  <a:cubicBezTo>
                    <a:pt x="4060" y="1892"/>
                    <a:pt x="4060" y="1892"/>
                    <a:pt x="4060" y="1892"/>
                  </a:cubicBezTo>
                  <a:cubicBezTo>
                    <a:pt x="4076" y="1899"/>
                    <a:pt x="4076" y="1899"/>
                    <a:pt x="4076" y="1899"/>
                  </a:cubicBezTo>
                  <a:cubicBezTo>
                    <a:pt x="4094" y="1888"/>
                    <a:pt x="4094" y="1888"/>
                    <a:pt x="4094" y="1888"/>
                  </a:cubicBezTo>
                  <a:cubicBezTo>
                    <a:pt x="4106" y="1892"/>
                    <a:pt x="4106" y="1892"/>
                    <a:pt x="4106" y="1892"/>
                  </a:cubicBezTo>
                  <a:cubicBezTo>
                    <a:pt x="4118" y="1889"/>
                    <a:pt x="4118" y="1889"/>
                    <a:pt x="4118" y="1889"/>
                  </a:cubicBezTo>
                  <a:cubicBezTo>
                    <a:pt x="4129" y="1877"/>
                    <a:pt x="4129" y="1877"/>
                    <a:pt x="4129" y="1877"/>
                  </a:cubicBezTo>
                  <a:cubicBezTo>
                    <a:pt x="4149" y="1879"/>
                    <a:pt x="4149" y="1879"/>
                    <a:pt x="4149" y="1879"/>
                  </a:cubicBezTo>
                  <a:cubicBezTo>
                    <a:pt x="4147" y="1866"/>
                    <a:pt x="4147" y="1866"/>
                    <a:pt x="4147" y="1866"/>
                  </a:cubicBezTo>
                  <a:cubicBezTo>
                    <a:pt x="4124" y="1853"/>
                    <a:pt x="4124" y="1853"/>
                    <a:pt x="4124" y="1853"/>
                  </a:cubicBezTo>
                  <a:cubicBezTo>
                    <a:pt x="4111" y="1860"/>
                    <a:pt x="4111" y="1860"/>
                    <a:pt x="4111" y="1860"/>
                  </a:cubicBezTo>
                  <a:cubicBezTo>
                    <a:pt x="4092" y="1863"/>
                    <a:pt x="4092" y="1863"/>
                    <a:pt x="4092" y="1863"/>
                  </a:cubicBezTo>
                  <a:cubicBezTo>
                    <a:pt x="4085" y="1859"/>
                    <a:pt x="4085" y="1859"/>
                    <a:pt x="4085" y="1859"/>
                  </a:cubicBezTo>
                  <a:cubicBezTo>
                    <a:pt x="4068" y="1868"/>
                    <a:pt x="4068" y="1868"/>
                    <a:pt x="4068" y="1868"/>
                  </a:cubicBezTo>
                  <a:cubicBezTo>
                    <a:pt x="4047" y="1857"/>
                    <a:pt x="4047" y="1857"/>
                    <a:pt x="4047" y="1857"/>
                  </a:cubicBezTo>
                  <a:cubicBezTo>
                    <a:pt x="4030" y="1870"/>
                    <a:pt x="4030" y="1870"/>
                    <a:pt x="4030" y="1870"/>
                  </a:cubicBezTo>
                  <a:cubicBezTo>
                    <a:pt x="4011" y="1868"/>
                    <a:pt x="4011" y="1868"/>
                    <a:pt x="4011" y="1868"/>
                  </a:cubicBezTo>
                  <a:cubicBezTo>
                    <a:pt x="4005" y="1870"/>
                    <a:pt x="4005" y="1870"/>
                    <a:pt x="4005" y="1870"/>
                  </a:cubicBezTo>
                  <a:close/>
                  <a:moveTo>
                    <a:pt x="3915" y="2437"/>
                  </a:moveTo>
                  <a:lnTo>
                    <a:pt x="3915" y="2437"/>
                  </a:lnTo>
                  <a:cubicBezTo>
                    <a:pt x="3909" y="2431"/>
                    <a:pt x="3909" y="2431"/>
                    <a:pt x="3909" y="2431"/>
                  </a:cubicBezTo>
                  <a:cubicBezTo>
                    <a:pt x="3914" y="2421"/>
                    <a:pt x="3914" y="2421"/>
                    <a:pt x="3914" y="2421"/>
                  </a:cubicBezTo>
                  <a:cubicBezTo>
                    <a:pt x="3921" y="2418"/>
                    <a:pt x="3921" y="2418"/>
                    <a:pt x="3921" y="2418"/>
                  </a:cubicBezTo>
                  <a:cubicBezTo>
                    <a:pt x="3921" y="2434"/>
                    <a:pt x="3921" y="2434"/>
                    <a:pt x="3921" y="2434"/>
                  </a:cubicBezTo>
                  <a:cubicBezTo>
                    <a:pt x="3915" y="2437"/>
                    <a:pt x="3915" y="2437"/>
                    <a:pt x="3915" y="2437"/>
                  </a:cubicBezTo>
                  <a:close/>
                  <a:moveTo>
                    <a:pt x="3819" y="2420"/>
                  </a:moveTo>
                  <a:lnTo>
                    <a:pt x="3819" y="2420"/>
                  </a:lnTo>
                  <a:cubicBezTo>
                    <a:pt x="3808" y="2412"/>
                    <a:pt x="3808" y="2412"/>
                    <a:pt x="3808" y="2412"/>
                  </a:cubicBezTo>
                  <a:cubicBezTo>
                    <a:pt x="3808" y="2394"/>
                    <a:pt x="3808" y="2394"/>
                    <a:pt x="3808" y="2394"/>
                  </a:cubicBezTo>
                  <a:cubicBezTo>
                    <a:pt x="3800" y="2386"/>
                    <a:pt x="3800" y="2386"/>
                    <a:pt x="3800" y="2386"/>
                  </a:cubicBezTo>
                  <a:cubicBezTo>
                    <a:pt x="3791" y="2395"/>
                    <a:pt x="3791" y="2395"/>
                    <a:pt x="3791" y="2395"/>
                  </a:cubicBezTo>
                  <a:cubicBezTo>
                    <a:pt x="3788" y="2386"/>
                    <a:pt x="3788" y="2386"/>
                    <a:pt x="3788" y="2386"/>
                  </a:cubicBezTo>
                  <a:cubicBezTo>
                    <a:pt x="3791" y="2371"/>
                    <a:pt x="3791" y="2371"/>
                    <a:pt x="3791" y="2371"/>
                  </a:cubicBezTo>
                  <a:cubicBezTo>
                    <a:pt x="3788" y="2354"/>
                    <a:pt x="3788" y="2354"/>
                    <a:pt x="3788" y="2354"/>
                  </a:cubicBezTo>
                  <a:cubicBezTo>
                    <a:pt x="3777" y="2342"/>
                    <a:pt x="3777" y="2342"/>
                    <a:pt x="3777" y="2342"/>
                  </a:cubicBezTo>
                  <a:cubicBezTo>
                    <a:pt x="3787" y="2323"/>
                    <a:pt x="3787" y="2323"/>
                    <a:pt x="3787" y="2323"/>
                  </a:cubicBezTo>
                  <a:cubicBezTo>
                    <a:pt x="3784" y="2301"/>
                    <a:pt x="3784" y="2301"/>
                    <a:pt x="3784" y="2301"/>
                  </a:cubicBezTo>
                  <a:cubicBezTo>
                    <a:pt x="3788" y="2291"/>
                    <a:pt x="3788" y="2291"/>
                    <a:pt x="3788" y="2291"/>
                  </a:cubicBezTo>
                  <a:cubicBezTo>
                    <a:pt x="3777" y="2285"/>
                    <a:pt x="3777" y="2285"/>
                    <a:pt x="3777" y="2285"/>
                  </a:cubicBezTo>
                  <a:cubicBezTo>
                    <a:pt x="3770" y="2272"/>
                    <a:pt x="3770" y="2272"/>
                    <a:pt x="3770" y="2272"/>
                  </a:cubicBezTo>
                  <a:cubicBezTo>
                    <a:pt x="3770" y="2258"/>
                    <a:pt x="3770" y="2258"/>
                    <a:pt x="3770" y="2258"/>
                  </a:cubicBezTo>
                  <a:cubicBezTo>
                    <a:pt x="3756" y="2241"/>
                    <a:pt x="3756" y="2241"/>
                    <a:pt x="3756" y="2241"/>
                  </a:cubicBezTo>
                  <a:cubicBezTo>
                    <a:pt x="3758" y="2217"/>
                    <a:pt x="3758" y="2217"/>
                    <a:pt x="3758" y="2217"/>
                  </a:cubicBezTo>
                  <a:cubicBezTo>
                    <a:pt x="3747" y="2197"/>
                    <a:pt x="3747" y="2197"/>
                    <a:pt x="3747" y="2197"/>
                  </a:cubicBezTo>
                  <a:cubicBezTo>
                    <a:pt x="3739" y="2197"/>
                    <a:pt x="3739" y="2197"/>
                    <a:pt x="3739" y="2197"/>
                  </a:cubicBezTo>
                  <a:cubicBezTo>
                    <a:pt x="3733" y="2189"/>
                    <a:pt x="3733" y="2189"/>
                    <a:pt x="3733" y="2189"/>
                  </a:cubicBezTo>
                  <a:cubicBezTo>
                    <a:pt x="3735" y="2171"/>
                    <a:pt x="3735" y="2171"/>
                    <a:pt x="3735" y="2171"/>
                  </a:cubicBezTo>
                  <a:cubicBezTo>
                    <a:pt x="3725" y="2166"/>
                    <a:pt x="3725" y="2166"/>
                    <a:pt x="3725" y="2166"/>
                  </a:cubicBezTo>
                  <a:cubicBezTo>
                    <a:pt x="3713" y="2174"/>
                    <a:pt x="3713" y="2174"/>
                    <a:pt x="3713" y="2174"/>
                  </a:cubicBezTo>
                  <a:cubicBezTo>
                    <a:pt x="3707" y="2168"/>
                    <a:pt x="3707" y="2168"/>
                    <a:pt x="3707" y="2168"/>
                  </a:cubicBezTo>
                  <a:cubicBezTo>
                    <a:pt x="3695" y="2169"/>
                    <a:pt x="3695" y="2169"/>
                    <a:pt x="3695" y="2169"/>
                  </a:cubicBezTo>
                  <a:cubicBezTo>
                    <a:pt x="3687" y="2161"/>
                    <a:pt x="3687" y="2161"/>
                    <a:pt x="3687" y="2161"/>
                  </a:cubicBezTo>
                  <a:cubicBezTo>
                    <a:pt x="3687" y="2145"/>
                    <a:pt x="3687" y="2145"/>
                    <a:pt x="3687" y="2145"/>
                  </a:cubicBezTo>
                  <a:cubicBezTo>
                    <a:pt x="3703" y="2136"/>
                    <a:pt x="3703" y="2136"/>
                    <a:pt x="3703" y="2136"/>
                  </a:cubicBezTo>
                  <a:cubicBezTo>
                    <a:pt x="3707" y="2113"/>
                    <a:pt x="3707" y="2113"/>
                    <a:pt x="3707" y="2113"/>
                  </a:cubicBezTo>
                  <a:cubicBezTo>
                    <a:pt x="3698" y="2102"/>
                    <a:pt x="3698" y="2102"/>
                    <a:pt x="3698" y="2102"/>
                  </a:cubicBezTo>
                  <a:cubicBezTo>
                    <a:pt x="3703" y="2093"/>
                    <a:pt x="3703" y="2093"/>
                    <a:pt x="3703" y="2093"/>
                  </a:cubicBezTo>
                  <a:cubicBezTo>
                    <a:pt x="3703" y="2065"/>
                    <a:pt x="3703" y="2065"/>
                    <a:pt x="3703" y="2065"/>
                  </a:cubicBezTo>
                  <a:cubicBezTo>
                    <a:pt x="3696" y="2054"/>
                    <a:pt x="3696" y="2054"/>
                    <a:pt x="3696" y="2054"/>
                  </a:cubicBezTo>
                  <a:cubicBezTo>
                    <a:pt x="3716" y="2028"/>
                    <a:pt x="3716" y="2028"/>
                    <a:pt x="3716" y="2028"/>
                  </a:cubicBezTo>
                  <a:cubicBezTo>
                    <a:pt x="3732" y="2024"/>
                    <a:pt x="3732" y="2024"/>
                    <a:pt x="3732" y="2024"/>
                  </a:cubicBezTo>
                  <a:cubicBezTo>
                    <a:pt x="3738" y="2013"/>
                    <a:pt x="3738" y="2013"/>
                    <a:pt x="3738" y="2013"/>
                  </a:cubicBezTo>
                  <a:cubicBezTo>
                    <a:pt x="3747" y="2010"/>
                    <a:pt x="3747" y="2010"/>
                    <a:pt x="3747" y="2010"/>
                  </a:cubicBezTo>
                  <a:cubicBezTo>
                    <a:pt x="3751" y="2018"/>
                    <a:pt x="3751" y="2018"/>
                    <a:pt x="3751" y="2018"/>
                  </a:cubicBezTo>
                  <a:cubicBezTo>
                    <a:pt x="3774" y="2010"/>
                    <a:pt x="3774" y="2010"/>
                    <a:pt x="3774" y="2010"/>
                  </a:cubicBezTo>
                  <a:cubicBezTo>
                    <a:pt x="3790" y="2015"/>
                    <a:pt x="3790" y="2015"/>
                    <a:pt x="3790" y="2015"/>
                  </a:cubicBezTo>
                  <a:cubicBezTo>
                    <a:pt x="3796" y="2024"/>
                    <a:pt x="3796" y="2024"/>
                    <a:pt x="3796" y="2024"/>
                  </a:cubicBezTo>
                  <a:cubicBezTo>
                    <a:pt x="3790" y="2032"/>
                    <a:pt x="3790" y="2032"/>
                    <a:pt x="3790" y="2032"/>
                  </a:cubicBezTo>
                  <a:cubicBezTo>
                    <a:pt x="3782" y="2035"/>
                    <a:pt x="3782" y="2035"/>
                    <a:pt x="3782" y="2035"/>
                  </a:cubicBezTo>
                  <a:cubicBezTo>
                    <a:pt x="3782" y="2042"/>
                    <a:pt x="3782" y="2042"/>
                    <a:pt x="3782" y="2042"/>
                  </a:cubicBezTo>
                  <a:cubicBezTo>
                    <a:pt x="3796" y="2045"/>
                    <a:pt x="3796" y="2045"/>
                    <a:pt x="3796" y="2045"/>
                  </a:cubicBezTo>
                  <a:cubicBezTo>
                    <a:pt x="3799" y="2054"/>
                    <a:pt x="3799" y="2054"/>
                    <a:pt x="3799" y="2054"/>
                  </a:cubicBezTo>
                  <a:cubicBezTo>
                    <a:pt x="3797" y="2068"/>
                    <a:pt x="3797" y="2068"/>
                    <a:pt x="3797" y="2068"/>
                  </a:cubicBezTo>
                  <a:cubicBezTo>
                    <a:pt x="3817" y="2090"/>
                    <a:pt x="3817" y="2090"/>
                    <a:pt x="3817" y="2090"/>
                  </a:cubicBezTo>
                  <a:cubicBezTo>
                    <a:pt x="3817" y="2103"/>
                    <a:pt x="3817" y="2103"/>
                    <a:pt x="3817" y="2103"/>
                  </a:cubicBezTo>
                  <a:cubicBezTo>
                    <a:pt x="3826" y="2117"/>
                    <a:pt x="3826" y="2117"/>
                    <a:pt x="3826" y="2117"/>
                  </a:cubicBezTo>
                  <a:cubicBezTo>
                    <a:pt x="3842" y="2120"/>
                    <a:pt x="3842" y="2120"/>
                    <a:pt x="3842" y="2120"/>
                  </a:cubicBezTo>
                  <a:cubicBezTo>
                    <a:pt x="3849" y="2114"/>
                    <a:pt x="3849" y="2114"/>
                    <a:pt x="3849" y="2114"/>
                  </a:cubicBezTo>
                  <a:cubicBezTo>
                    <a:pt x="3846" y="2100"/>
                    <a:pt x="3846" y="2100"/>
                    <a:pt x="3846" y="2100"/>
                  </a:cubicBezTo>
                  <a:cubicBezTo>
                    <a:pt x="3855" y="2094"/>
                    <a:pt x="3855" y="2094"/>
                    <a:pt x="3855" y="2094"/>
                  </a:cubicBezTo>
                  <a:cubicBezTo>
                    <a:pt x="3865" y="2076"/>
                    <a:pt x="3865" y="2076"/>
                    <a:pt x="3865" y="2076"/>
                  </a:cubicBezTo>
                  <a:cubicBezTo>
                    <a:pt x="3863" y="2067"/>
                    <a:pt x="3863" y="2067"/>
                    <a:pt x="3863" y="2067"/>
                  </a:cubicBezTo>
                  <a:cubicBezTo>
                    <a:pt x="3874" y="2056"/>
                    <a:pt x="3874" y="2056"/>
                    <a:pt x="3874" y="2056"/>
                  </a:cubicBezTo>
                  <a:cubicBezTo>
                    <a:pt x="3875" y="2044"/>
                    <a:pt x="3875" y="2044"/>
                    <a:pt x="3875" y="2044"/>
                  </a:cubicBezTo>
                  <a:cubicBezTo>
                    <a:pt x="3869" y="2030"/>
                    <a:pt x="3869" y="2030"/>
                    <a:pt x="3869" y="2030"/>
                  </a:cubicBezTo>
                  <a:cubicBezTo>
                    <a:pt x="3875" y="2022"/>
                    <a:pt x="3875" y="2022"/>
                    <a:pt x="3875" y="2022"/>
                  </a:cubicBezTo>
                  <a:cubicBezTo>
                    <a:pt x="3891" y="2019"/>
                    <a:pt x="3891" y="2019"/>
                    <a:pt x="3891" y="2019"/>
                  </a:cubicBezTo>
                  <a:cubicBezTo>
                    <a:pt x="3901" y="2024"/>
                    <a:pt x="3901" y="2024"/>
                    <a:pt x="3901" y="2024"/>
                  </a:cubicBezTo>
                  <a:cubicBezTo>
                    <a:pt x="3909" y="2039"/>
                    <a:pt x="3909" y="2039"/>
                    <a:pt x="3909" y="2039"/>
                  </a:cubicBezTo>
                  <a:cubicBezTo>
                    <a:pt x="3920" y="2039"/>
                    <a:pt x="3920" y="2039"/>
                    <a:pt x="3920" y="2039"/>
                  </a:cubicBezTo>
                  <a:cubicBezTo>
                    <a:pt x="3918" y="2030"/>
                    <a:pt x="3918" y="2030"/>
                    <a:pt x="3918" y="2030"/>
                  </a:cubicBezTo>
                  <a:cubicBezTo>
                    <a:pt x="3906" y="2010"/>
                    <a:pt x="3906" y="2010"/>
                    <a:pt x="3906" y="2010"/>
                  </a:cubicBezTo>
                  <a:cubicBezTo>
                    <a:pt x="3903" y="1995"/>
                    <a:pt x="3903" y="1995"/>
                    <a:pt x="3903" y="1995"/>
                  </a:cubicBezTo>
                  <a:cubicBezTo>
                    <a:pt x="3898" y="1995"/>
                    <a:pt x="3898" y="1995"/>
                    <a:pt x="3898" y="1995"/>
                  </a:cubicBezTo>
                  <a:cubicBezTo>
                    <a:pt x="3891" y="2010"/>
                    <a:pt x="3891" y="2010"/>
                    <a:pt x="3891" y="2010"/>
                  </a:cubicBezTo>
                  <a:cubicBezTo>
                    <a:pt x="3872" y="2012"/>
                    <a:pt x="3872" y="2012"/>
                    <a:pt x="3872" y="2012"/>
                  </a:cubicBezTo>
                  <a:cubicBezTo>
                    <a:pt x="3858" y="1992"/>
                    <a:pt x="3858" y="1992"/>
                    <a:pt x="3858" y="1992"/>
                  </a:cubicBezTo>
                  <a:cubicBezTo>
                    <a:pt x="3858" y="1981"/>
                    <a:pt x="3858" y="1981"/>
                    <a:pt x="3858" y="1981"/>
                  </a:cubicBezTo>
                  <a:cubicBezTo>
                    <a:pt x="3845" y="1964"/>
                    <a:pt x="3845" y="1964"/>
                    <a:pt x="3845" y="1964"/>
                  </a:cubicBezTo>
                  <a:cubicBezTo>
                    <a:pt x="3845" y="1946"/>
                    <a:pt x="3845" y="1946"/>
                    <a:pt x="3845" y="1946"/>
                  </a:cubicBezTo>
                  <a:cubicBezTo>
                    <a:pt x="3855" y="1937"/>
                    <a:pt x="3855" y="1937"/>
                    <a:pt x="3855" y="1937"/>
                  </a:cubicBezTo>
                  <a:cubicBezTo>
                    <a:pt x="3868" y="1938"/>
                    <a:pt x="3868" y="1938"/>
                    <a:pt x="3868" y="1938"/>
                  </a:cubicBezTo>
                  <a:cubicBezTo>
                    <a:pt x="3871" y="1925"/>
                    <a:pt x="3871" y="1925"/>
                    <a:pt x="3871" y="1925"/>
                  </a:cubicBezTo>
                  <a:cubicBezTo>
                    <a:pt x="3883" y="1932"/>
                    <a:pt x="3883" y="1932"/>
                    <a:pt x="3883" y="1932"/>
                  </a:cubicBezTo>
                  <a:cubicBezTo>
                    <a:pt x="3891" y="1946"/>
                    <a:pt x="3891" y="1946"/>
                    <a:pt x="3891" y="1946"/>
                  </a:cubicBezTo>
                  <a:cubicBezTo>
                    <a:pt x="3897" y="1978"/>
                    <a:pt x="3897" y="1978"/>
                    <a:pt x="3897" y="1978"/>
                  </a:cubicBezTo>
                  <a:cubicBezTo>
                    <a:pt x="3900" y="1978"/>
                    <a:pt x="3900" y="1978"/>
                    <a:pt x="3900" y="1978"/>
                  </a:cubicBezTo>
                  <a:cubicBezTo>
                    <a:pt x="3903" y="1961"/>
                    <a:pt x="3903" y="1961"/>
                    <a:pt x="3903" y="1961"/>
                  </a:cubicBezTo>
                  <a:cubicBezTo>
                    <a:pt x="3909" y="1954"/>
                    <a:pt x="3909" y="1954"/>
                    <a:pt x="3909" y="1954"/>
                  </a:cubicBezTo>
                  <a:cubicBezTo>
                    <a:pt x="3909" y="1937"/>
                    <a:pt x="3909" y="1937"/>
                    <a:pt x="3909" y="1937"/>
                  </a:cubicBezTo>
                  <a:cubicBezTo>
                    <a:pt x="3897" y="1931"/>
                    <a:pt x="3897" y="1931"/>
                    <a:pt x="3897" y="1931"/>
                  </a:cubicBezTo>
                  <a:cubicBezTo>
                    <a:pt x="3895" y="1915"/>
                    <a:pt x="3895" y="1915"/>
                    <a:pt x="3895" y="1915"/>
                  </a:cubicBezTo>
                  <a:cubicBezTo>
                    <a:pt x="3892" y="1899"/>
                    <a:pt x="3892" y="1899"/>
                    <a:pt x="3892" y="1899"/>
                  </a:cubicBezTo>
                  <a:cubicBezTo>
                    <a:pt x="3898" y="1895"/>
                    <a:pt x="3898" y="1895"/>
                    <a:pt x="3898" y="1895"/>
                  </a:cubicBezTo>
                  <a:cubicBezTo>
                    <a:pt x="3903" y="1879"/>
                    <a:pt x="3903" y="1879"/>
                    <a:pt x="3903" y="1879"/>
                  </a:cubicBezTo>
                  <a:cubicBezTo>
                    <a:pt x="3918" y="1873"/>
                    <a:pt x="3918" y="1873"/>
                    <a:pt x="3918" y="1873"/>
                  </a:cubicBezTo>
                  <a:cubicBezTo>
                    <a:pt x="3926" y="1877"/>
                    <a:pt x="3926" y="1877"/>
                    <a:pt x="3926" y="1877"/>
                  </a:cubicBezTo>
                  <a:cubicBezTo>
                    <a:pt x="3933" y="1874"/>
                    <a:pt x="3933" y="1874"/>
                    <a:pt x="3933" y="1874"/>
                  </a:cubicBezTo>
                  <a:cubicBezTo>
                    <a:pt x="3944" y="1892"/>
                    <a:pt x="3944" y="1892"/>
                    <a:pt x="3944" y="1892"/>
                  </a:cubicBezTo>
                  <a:cubicBezTo>
                    <a:pt x="3964" y="1897"/>
                    <a:pt x="3964" y="1897"/>
                    <a:pt x="3964" y="1897"/>
                  </a:cubicBezTo>
                  <a:cubicBezTo>
                    <a:pt x="3972" y="1883"/>
                    <a:pt x="3972" y="1883"/>
                    <a:pt x="3972" y="1883"/>
                  </a:cubicBezTo>
                  <a:cubicBezTo>
                    <a:pt x="3956" y="1882"/>
                    <a:pt x="3956" y="1882"/>
                    <a:pt x="3956" y="1882"/>
                  </a:cubicBezTo>
                  <a:cubicBezTo>
                    <a:pt x="3949" y="1874"/>
                    <a:pt x="3949" y="1874"/>
                    <a:pt x="3949" y="1874"/>
                  </a:cubicBezTo>
                  <a:cubicBezTo>
                    <a:pt x="3958" y="1868"/>
                    <a:pt x="3958" y="1868"/>
                    <a:pt x="3958" y="1868"/>
                  </a:cubicBezTo>
                  <a:cubicBezTo>
                    <a:pt x="3970" y="1862"/>
                    <a:pt x="3970" y="1862"/>
                    <a:pt x="3970" y="1862"/>
                  </a:cubicBezTo>
                  <a:cubicBezTo>
                    <a:pt x="3990" y="1865"/>
                    <a:pt x="3990" y="1865"/>
                    <a:pt x="3990" y="1865"/>
                  </a:cubicBezTo>
                  <a:cubicBezTo>
                    <a:pt x="3995" y="1873"/>
                    <a:pt x="3995" y="1873"/>
                    <a:pt x="3995" y="1873"/>
                  </a:cubicBezTo>
                  <a:cubicBezTo>
                    <a:pt x="3988" y="1879"/>
                    <a:pt x="3988" y="1879"/>
                    <a:pt x="3988" y="1879"/>
                  </a:cubicBezTo>
                  <a:cubicBezTo>
                    <a:pt x="3988" y="1888"/>
                    <a:pt x="3988" y="1888"/>
                    <a:pt x="3988" y="1888"/>
                  </a:cubicBezTo>
                  <a:cubicBezTo>
                    <a:pt x="3999" y="1895"/>
                    <a:pt x="3999" y="1895"/>
                    <a:pt x="3999" y="1895"/>
                  </a:cubicBezTo>
                  <a:cubicBezTo>
                    <a:pt x="4011" y="1912"/>
                    <a:pt x="4011" y="1912"/>
                    <a:pt x="4011" y="1912"/>
                  </a:cubicBezTo>
                  <a:cubicBezTo>
                    <a:pt x="4024" y="1906"/>
                    <a:pt x="4024" y="1906"/>
                    <a:pt x="4024" y="1906"/>
                  </a:cubicBezTo>
                  <a:cubicBezTo>
                    <a:pt x="4040" y="1914"/>
                    <a:pt x="4040" y="1914"/>
                    <a:pt x="4040" y="1914"/>
                  </a:cubicBezTo>
                  <a:cubicBezTo>
                    <a:pt x="4060" y="1915"/>
                    <a:pt x="4060" y="1915"/>
                    <a:pt x="4060" y="1915"/>
                  </a:cubicBezTo>
                  <a:cubicBezTo>
                    <a:pt x="4068" y="1908"/>
                    <a:pt x="4068" y="1908"/>
                    <a:pt x="4068" y="1908"/>
                  </a:cubicBezTo>
                  <a:cubicBezTo>
                    <a:pt x="4080" y="1911"/>
                    <a:pt x="4080" y="1911"/>
                    <a:pt x="4080" y="1911"/>
                  </a:cubicBezTo>
                  <a:cubicBezTo>
                    <a:pt x="4118" y="1911"/>
                    <a:pt x="4118" y="1911"/>
                    <a:pt x="4118" y="1911"/>
                  </a:cubicBezTo>
                  <a:cubicBezTo>
                    <a:pt x="4131" y="1925"/>
                    <a:pt x="4131" y="1925"/>
                    <a:pt x="4131" y="1925"/>
                  </a:cubicBezTo>
                  <a:cubicBezTo>
                    <a:pt x="4141" y="1922"/>
                    <a:pt x="4141" y="1922"/>
                    <a:pt x="4141" y="1922"/>
                  </a:cubicBezTo>
                  <a:cubicBezTo>
                    <a:pt x="4144" y="1932"/>
                    <a:pt x="4144" y="1932"/>
                    <a:pt x="4144" y="1932"/>
                  </a:cubicBezTo>
                  <a:cubicBezTo>
                    <a:pt x="4141" y="1940"/>
                    <a:pt x="4141" y="1940"/>
                    <a:pt x="4141" y="1940"/>
                  </a:cubicBezTo>
                  <a:cubicBezTo>
                    <a:pt x="4146" y="1952"/>
                    <a:pt x="4146" y="1952"/>
                    <a:pt x="4146" y="1952"/>
                  </a:cubicBezTo>
                  <a:cubicBezTo>
                    <a:pt x="4138" y="1964"/>
                    <a:pt x="4138" y="1964"/>
                    <a:pt x="4138" y="1964"/>
                  </a:cubicBezTo>
                  <a:cubicBezTo>
                    <a:pt x="4117" y="1977"/>
                    <a:pt x="4117" y="1977"/>
                    <a:pt x="4117" y="1977"/>
                  </a:cubicBezTo>
                  <a:cubicBezTo>
                    <a:pt x="4105" y="1972"/>
                    <a:pt x="4105" y="1972"/>
                    <a:pt x="4105" y="1972"/>
                  </a:cubicBezTo>
                  <a:cubicBezTo>
                    <a:pt x="4102" y="1964"/>
                    <a:pt x="4102" y="1964"/>
                    <a:pt x="4102" y="1964"/>
                  </a:cubicBezTo>
                  <a:cubicBezTo>
                    <a:pt x="4094" y="1972"/>
                    <a:pt x="4094" y="1972"/>
                    <a:pt x="4094" y="1972"/>
                  </a:cubicBezTo>
                  <a:cubicBezTo>
                    <a:pt x="4085" y="1977"/>
                    <a:pt x="4085" y="1977"/>
                    <a:pt x="4085" y="1977"/>
                  </a:cubicBezTo>
                  <a:cubicBezTo>
                    <a:pt x="4088" y="1984"/>
                    <a:pt x="4088" y="1984"/>
                    <a:pt x="4088" y="1984"/>
                  </a:cubicBezTo>
                  <a:cubicBezTo>
                    <a:pt x="4105" y="1996"/>
                    <a:pt x="4105" y="1996"/>
                    <a:pt x="4105" y="1996"/>
                  </a:cubicBezTo>
                  <a:cubicBezTo>
                    <a:pt x="4100" y="2006"/>
                    <a:pt x="4100" y="2006"/>
                    <a:pt x="4100" y="2006"/>
                  </a:cubicBezTo>
                  <a:cubicBezTo>
                    <a:pt x="4097" y="2027"/>
                    <a:pt x="4097" y="2027"/>
                    <a:pt x="4097" y="2027"/>
                  </a:cubicBezTo>
                  <a:cubicBezTo>
                    <a:pt x="4088" y="2030"/>
                    <a:pt x="4088" y="2030"/>
                    <a:pt x="4088" y="2030"/>
                  </a:cubicBezTo>
                  <a:cubicBezTo>
                    <a:pt x="4082" y="2024"/>
                    <a:pt x="4082" y="2024"/>
                    <a:pt x="4082" y="2024"/>
                  </a:cubicBezTo>
                  <a:cubicBezTo>
                    <a:pt x="4071" y="2025"/>
                    <a:pt x="4071" y="2025"/>
                    <a:pt x="4071" y="2025"/>
                  </a:cubicBezTo>
                  <a:cubicBezTo>
                    <a:pt x="4054" y="2030"/>
                    <a:pt x="4054" y="2030"/>
                    <a:pt x="4054" y="2030"/>
                  </a:cubicBezTo>
                  <a:cubicBezTo>
                    <a:pt x="4048" y="2039"/>
                    <a:pt x="4048" y="2039"/>
                    <a:pt x="4048" y="2039"/>
                  </a:cubicBezTo>
                  <a:cubicBezTo>
                    <a:pt x="4017" y="2045"/>
                    <a:pt x="4017" y="2045"/>
                    <a:pt x="4017" y="2045"/>
                  </a:cubicBezTo>
                  <a:cubicBezTo>
                    <a:pt x="3998" y="2061"/>
                    <a:pt x="3998" y="2061"/>
                    <a:pt x="3998" y="2061"/>
                  </a:cubicBezTo>
                  <a:cubicBezTo>
                    <a:pt x="3988" y="2062"/>
                    <a:pt x="3988" y="2062"/>
                    <a:pt x="3988" y="2062"/>
                  </a:cubicBezTo>
                  <a:cubicBezTo>
                    <a:pt x="3976" y="2082"/>
                    <a:pt x="3976" y="2082"/>
                    <a:pt x="3976" y="2082"/>
                  </a:cubicBezTo>
                  <a:cubicBezTo>
                    <a:pt x="3976" y="2091"/>
                    <a:pt x="3976" y="2091"/>
                    <a:pt x="3976" y="2091"/>
                  </a:cubicBezTo>
                  <a:cubicBezTo>
                    <a:pt x="3987" y="2090"/>
                    <a:pt x="3987" y="2090"/>
                    <a:pt x="3987" y="2090"/>
                  </a:cubicBezTo>
                  <a:cubicBezTo>
                    <a:pt x="3991" y="2084"/>
                    <a:pt x="3991" y="2084"/>
                    <a:pt x="3991" y="2084"/>
                  </a:cubicBezTo>
                  <a:cubicBezTo>
                    <a:pt x="4014" y="2077"/>
                    <a:pt x="4014" y="2077"/>
                    <a:pt x="4014" y="2077"/>
                  </a:cubicBezTo>
                  <a:cubicBezTo>
                    <a:pt x="4024" y="2074"/>
                    <a:pt x="4024" y="2074"/>
                    <a:pt x="4024" y="2074"/>
                  </a:cubicBezTo>
                  <a:cubicBezTo>
                    <a:pt x="4048" y="2088"/>
                    <a:pt x="4048" y="2088"/>
                    <a:pt x="4048" y="2088"/>
                  </a:cubicBezTo>
                  <a:cubicBezTo>
                    <a:pt x="4053" y="2105"/>
                    <a:pt x="4053" y="2105"/>
                    <a:pt x="4053" y="2105"/>
                  </a:cubicBezTo>
                  <a:cubicBezTo>
                    <a:pt x="4047" y="2111"/>
                    <a:pt x="4047" y="2111"/>
                    <a:pt x="4047" y="2111"/>
                  </a:cubicBezTo>
                  <a:cubicBezTo>
                    <a:pt x="4036" y="2113"/>
                    <a:pt x="4036" y="2113"/>
                    <a:pt x="4036" y="2113"/>
                  </a:cubicBezTo>
                  <a:cubicBezTo>
                    <a:pt x="4047" y="2117"/>
                    <a:pt x="4047" y="2117"/>
                    <a:pt x="4047" y="2117"/>
                  </a:cubicBezTo>
                  <a:cubicBezTo>
                    <a:pt x="4050" y="2131"/>
                    <a:pt x="4050" y="2131"/>
                    <a:pt x="4050" y="2131"/>
                  </a:cubicBezTo>
                  <a:cubicBezTo>
                    <a:pt x="4048" y="2146"/>
                    <a:pt x="4048" y="2146"/>
                    <a:pt x="4048" y="2146"/>
                  </a:cubicBezTo>
                  <a:cubicBezTo>
                    <a:pt x="4036" y="2154"/>
                    <a:pt x="4036" y="2154"/>
                    <a:pt x="4036" y="2154"/>
                  </a:cubicBezTo>
                  <a:cubicBezTo>
                    <a:pt x="4036" y="2171"/>
                    <a:pt x="4036" y="2171"/>
                    <a:pt x="4036" y="2171"/>
                  </a:cubicBezTo>
                  <a:cubicBezTo>
                    <a:pt x="4040" y="2177"/>
                    <a:pt x="4040" y="2177"/>
                    <a:pt x="4040" y="2177"/>
                  </a:cubicBezTo>
                  <a:cubicBezTo>
                    <a:pt x="4050" y="2158"/>
                    <a:pt x="4050" y="2158"/>
                    <a:pt x="4050" y="2158"/>
                  </a:cubicBezTo>
                  <a:cubicBezTo>
                    <a:pt x="4068" y="2152"/>
                    <a:pt x="4068" y="2152"/>
                    <a:pt x="4068" y="2152"/>
                  </a:cubicBezTo>
                  <a:cubicBezTo>
                    <a:pt x="4074" y="2146"/>
                    <a:pt x="4074" y="2146"/>
                    <a:pt x="4074" y="2146"/>
                  </a:cubicBezTo>
                  <a:cubicBezTo>
                    <a:pt x="4083" y="2146"/>
                    <a:pt x="4083" y="2146"/>
                    <a:pt x="4083" y="2146"/>
                  </a:cubicBezTo>
                  <a:cubicBezTo>
                    <a:pt x="4074" y="2157"/>
                    <a:pt x="4074" y="2157"/>
                    <a:pt x="4074" y="2157"/>
                  </a:cubicBezTo>
                  <a:cubicBezTo>
                    <a:pt x="4076" y="2180"/>
                    <a:pt x="4076" y="2180"/>
                    <a:pt x="4076" y="2180"/>
                  </a:cubicBezTo>
                  <a:cubicBezTo>
                    <a:pt x="4066" y="2204"/>
                    <a:pt x="4066" y="2204"/>
                    <a:pt x="4066" y="2204"/>
                  </a:cubicBezTo>
                  <a:cubicBezTo>
                    <a:pt x="4066" y="2220"/>
                    <a:pt x="4066" y="2220"/>
                    <a:pt x="4066" y="2220"/>
                  </a:cubicBezTo>
                  <a:cubicBezTo>
                    <a:pt x="4040" y="2235"/>
                    <a:pt x="4040" y="2235"/>
                    <a:pt x="4040" y="2235"/>
                  </a:cubicBezTo>
                  <a:cubicBezTo>
                    <a:pt x="4027" y="2236"/>
                    <a:pt x="4027" y="2236"/>
                    <a:pt x="4027" y="2236"/>
                  </a:cubicBezTo>
                  <a:cubicBezTo>
                    <a:pt x="4022" y="2244"/>
                    <a:pt x="4022" y="2244"/>
                    <a:pt x="4022" y="2244"/>
                  </a:cubicBezTo>
                  <a:cubicBezTo>
                    <a:pt x="4027" y="2252"/>
                    <a:pt x="4027" y="2252"/>
                    <a:pt x="4027" y="2252"/>
                  </a:cubicBezTo>
                  <a:cubicBezTo>
                    <a:pt x="4020" y="2273"/>
                    <a:pt x="4020" y="2273"/>
                    <a:pt x="4020" y="2273"/>
                  </a:cubicBezTo>
                  <a:cubicBezTo>
                    <a:pt x="4011" y="2276"/>
                    <a:pt x="4011" y="2276"/>
                    <a:pt x="4011" y="2276"/>
                  </a:cubicBezTo>
                  <a:cubicBezTo>
                    <a:pt x="4007" y="2268"/>
                    <a:pt x="4007" y="2268"/>
                    <a:pt x="4007" y="2268"/>
                  </a:cubicBezTo>
                  <a:cubicBezTo>
                    <a:pt x="3998" y="2275"/>
                    <a:pt x="3998" y="2275"/>
                    <a:pt x="3998" y="2275"/>
                  </a:cubicBezTo>
                  <a:cubicBezTo>
                    <a:pt x="3998" y="2282"/>
                    <a:pt x="3998" y="2282"/>
                    <a:pt x="3998" y="2282"/>
                  </a:cubicBezTo>
                  <a:cubicBezTo>
                    <a:pt x="4017" y="2293"/>
                    <a:pt x="4017" y="2293"/>
                    <a:pt x="4017" y="2293"/>
                  </a:cubicBezTo>
                  <a:cubicBezTo>
                    <a:pt x="4014" y="2301"/>
                    <a:pt x="4014" y="2301"/>
                    <a:pt x="4014" y="2301"/>
                  </a:cubicBezTo>
                  <a:cubicBezTo>
                    <a:pt x="3998" y="2302"/>
                    <a:pt x="3998" y="2302"/>
                    <a:pt x="3998" y="2302"/>
                  </a:cubicBezTo>
                  <a:cubicBezTo>
                    <a:pt x="4007" y="2317"/>
                    <a:pt x="4007" y="2317"/>
                    <a:pt x="4007" y="2317"/>
                  </a:cubicBezTo>
                  <a:cubicBezTo>
                    <a:pt x="3990" y="2333"/>
                    <a:pt x="3990" y="2333"/>
                    <a:pt x="3990" y="2333"/>
                  </a:cubicBezTo>
                  <a:cubicBezTo>
                    <a:pt x="3982" y="2325"/>
                    <a:pt x="3982" y="2325"/>
                    <a:pt x="3982" y="2325"/>
                  </a:cubicBezTo>
                  <a:cubicBezTo>
                    <a:pt x="3973" y="2334"/>
                    <a:pt x="3973" y="2334"/>
                    <a:pt x="3973" y="2334"/>
                  </a:cubicBezTo>
                  <a:cubicBezTo>
                    <a:pt x="3958" y="2333"/>
                    <a:pt x="3958" y="2333"/>
                    <a:pt x="3958" y="2333"/>
                  </a:cubicBezTo>
                  <a:cubicBezTo>
                    <a:pt x="3939" y="2342"/>
                    <a:pt x="3939" y="2342"/>
                    <a:pt x="3939" y="2342"/>
                  </a:cubicBezTo>
                  <a:cubicBezTo>
                    <a:pt x="3938" y="2354"/>
                    <a:pt x="3938" y="2354"/>
                    <a:pt x="3938" y="2354"/>
                  </a:cubicBezTo>
                  <a:cubicBezTo>
                    <a:pt x="3917" y="2362"/>
                    <a:pt x="3917" y="2362"/>
                    <a:pt x="3917" y="2362"/>
                  </a:cubicBezTo>
                  <a:cubicBezTo>
                    <a:pt x="3897" y="2348"/>
                    <a:pt x="3897" y="2348"/>
                    <a:pt x="3897" y="2348"/>
                  </a:cubicBezTo>
                  <a:cubicBezTo>
                    <a:pt x="3881" y="2357"/>
                    <a:pt x="3881" y="2357"/>
                    <a:pt x="3881" y="2357"/>
                  </a:cubicBezTo>
                  <a:cubicBezTo>
                    <a:pt x="3871" y="2354"/>
                    <a:pt x="3871" y="2354"/>
                    <a:pt x="3871" y="2354"/>
                  </a:cubicBezTo>
                  <a:cubicBezTo>
                    <a:pt x="3865" y="2322"/>
                    <a:pt x="3865" y="2322"/>
                    <a:pt x="3865" y="2322"/>
                  </a:cubicBezTo>
                  <a:cubicBezTo>
                    <a:pt x="3878" y="2302"/>
                    <a:pt x="3878" y="2302"/>
                    <a:pt x="3878" y="2302"/>
                  </a:cubicBezTo>
                  <a:cubicBezTo>
                    <a:pt x="3880" y="2291"/>
                    <a:pt x="3880" y="2291"/>
                    <a:pt x="3880" y="2291"/>
                  </a:cubicBezTo>
                  <a:cubicBezTo>
                    <a:pt x="3852" y="2316"/>
                    <a:pt x="3852" y="2316"/>
                    <a:pt x="3852" y="2316"/>
                  </a:cubicBezTo>
                  <a:cubicBezTo>
                    <a:pt x="3851" y="2331"/>
                    <a:pt x="3851" y="2331"/>
                    <a:pt x="3851" y="2331"/>
                  </a:cubicBezTo>
                  <a:cubicBezTo>
                    <a:pt x="3863" y="2362"/>
                    <a:pt x="3863" y="2362"/>
                    <a:pt x="3863" y="2362"/>
                  </a:cubicBezTo>
                  <a:cubicBezTo>
                    <a:pt x="3871" y="2371"/>
                    <a:pt x="3871" y="2371"/>
                    <a:pt x="3871" y="2371"/>
                  </a:cubicBezTo>
                  <a:cubicBezTo>
                    <a:pt x="3866" y="2385"/>
                    <a:pt x="3866" y="2385"/>
                    <a:pt x="3866" y="2385"/>
                  </a:cubicBezTo>
                  <a:cubicBezTo>
                    <a:pt x="3848" y="2397"/>
                    <a:pt x="3848" y="2397"/>
                    <a:pt x="3848" y="2397"/>
                  </a:cubicBezTo>
                  <a:cubicBezTo>
                    <a:pt x="3840" y="2414"/>
                    <a:pt x="3840" y="2414"/>
                    <a:pt x="3840" y="2414"/>
                  </a:cubicBezTo>
                  <a:lnTo>
                    <a:pt x="3819" y="2420"/>
                  </a:lnTo>
                  <a:close/>
                  <a:moveTo>
                    <a:pt x="4091" y="2042"/>
                  </a:moveTo>
                  <a:lnTo>
                    <a:pt x="4091" y="2042"/>
                  </a:lnTo>
                  <a:cubicBezTo>
                    <a:pt x="4089" y="2050"/>
                    <a:pt x="4089" y="2050"/>
                    <a:pt x="4089" y="2050"/>
                  </a:cubicBezTo>
                  <a:cubicBezTo>
                    <a:pt x="4097" y="2051"/>
                    <a:pt x="4097" y="2051"/>
                    <a:pt x="4097" y="2051"/>
                  </a:cubicBezTo>
                  <a:cubicBezTo>
                    <a:pt x="4100" y="2044"/>
                    <a:pt x="4100" y="2044"/>
                    <a:pt x="4100" y="2044"/>
                  </a:cubicBezTo>
                  <a:cubicBezTo>
                    <a:pt x="4091" y="2042"/>
                    <a:pt x="4091" y="2042"/>
                    <a:pt x="4091" y="2042"/>
                  </a:cubicBezTo>
                  <a:close/>
                  <a:moveTo>
                    <a:pt x="4079" y="2108"/>
                  </a:moveTo>
                  <a:lnTo>
                    <a:pt x="4079" y="2108"/>
                  </a:lnTo>
                  <a:cubicBezTo>
                    <a:pt x="4086" y="2106"/>
                    <a:pt x="4086" y="2106"/>
                    <a:pt x="4086" y="2106"/>
                  </a:cubicBezTo>
                  <a:cubicBezTo>
                    <a:pt x="4100" y="2090"/>
                    <a:pt x="4100" y="2090"/>
                    <a:pt x="4100" y="2090"/>
                  </a:cubicBezTo>
                  <a:cubicBezTo>
                    <a:pt x="4102" y="2077"/>
                    <a:pt x="4102" y="2077"/>
                    <a:pt x="4102" y="2077"/>
                  </a:cubicBezTo>
                  <a:cubicBezTo>
                    <a:pt x="4097" y="2071"/>
                    <a:pt x="4097" y="2071"/>
                    <a:pt x="4097" y="2071"/>
                  </a:cubicBezTo>
                  <a:cubicBezTo>
                    <a:pt x="4092" y="2058"/>
                    <a:pt x="4092" y="2058"/>
                    <a:pt x="4092" y="2058"/>
                  </a:cubicBezTo>
                  <a:cubicBezTo>
                    <a:pt x="4082" y="2064"/>
                    <a:pt x="4082" y="2064"/>
                    <a:pt x="4082" y="2064"/>
                  </a:cubicBezTo>
                  <a:cubicBezTo>
                    <a:pt x="4077" y="2076"/>
                    <a:pt x="4077" y="2076"/>
                    <a:pt x="4077" y="2076"/>
                  </a:cubicBezTo>
                  <a:cubicBezTo>
                    <a:pt x="4069" y="2080"/>
                    <a:pt x="4069" y="2080"/>
                    <a:pt x="4069" y="2080"/>
                  </a:cubicBezTo>
                  <a:cubicBezTo>
                    <a:pt x="4071" y="2099"/>
                    <a:pt x="4071" y="2099"/>
                    <a:pt x="4071" y="2099"/>
                  </a:cubicBezTo>
                  <a:cubicBezTo>
                    <a:pt x="4079" y="2108"/>
                    <a:pt x="4079" y="2108"/>
                    <a:pt x="4079" y="2108"/>
                  </a:cubicBezTo>
                  <a:close/>
                  <a:moveTo>
                    <a:pt x="4069" y="2143"/>
                  </a:moveTo>
                  <a:lnTo>
                    <a:pt x="4069" y="2143"/>
                  </a:lnTo>
                  <a:cubicBezTo>
                    <a:pt x="4076" y="2139"/>
                    <a:pt x="4076" y="2139"/>
                    <a:pt x="4076" y="2139"/>
                  </a:cubicBezTo>
                  <a:cubicBezTo>
                    <a:pt x="4083" y="2117"/>
                    <a:pt x="4083" y="2117"/>
                    <a:pt x="4083" y="2117"/>
                  </a:cubicBezTo>
                  <a:cubicBezTo>
                    <a:pt x="4072" y="2119"/>
                    <a:pt x="4072" y="2119"/>
                    <a:pt x="4072" y="2119"/>
                  </a:cubicBezTo>
                  <a:cubicBezTo>
                    <a:pt x="4060" y="2128"/>
                    <a:pt x="4060" y="2128"/>
                    <a:pt x="4060" y="2128"/>
                  </a:cubicBezTo>
                  <a:cubicBezTo>
                    <a:pt x="4059" y="2139"/>
                    <a:pt x="4059" y="2139"/>
                    <a:pt x="4059" y="2139"/>
                  </a:cubicBezTo>
                  <a:cubicBezTo>
                    <a:pt x="4069" y="2143"/>
                    <a:pt x="4069" y="2143"/>
                    <a:pt x="4069" y="2143"/>
                  </a:cubicBezTo>
                  <a:close/>
                  <a:moveTo>
                    <a:pt x="3449" y="1796"/>
                  </a:moveTo>
                  <a:lnTo>
                    <a:pt x="3449" y="1796"/>
                  </a:lnTo>
                  <a:cubicBezTo>
                    <a:pt x="3450" y="1805"/>
                    <a:pt x="3450" y="1805"/>
                    <a:pt x="3450" y="1805"/>
                  </a:cubicBezTo>
                  <a:cubicBezTo>
                    <a:pt x="3455" y="1811"/>
                    <a:pt x="3455" y="1811"/>
                    <a:pt x="3455" y="1811"/>
                  </a:cubicBezTo>
                  <a:cubicBezTo>
                    <a:pt x="3464" y="1807"/>
                    <a:pt x="3464" y="1807"/>
                    <a:pt x="3464" y="1807"/>
                  </a:cubicBezTo>
                  <a:cubicBezTo>
                    <a:pt x="3475" y="1811"/>
                    <a:pt x="3475" y="1811"/>
                    <a:pt x="3475" y="1811"/>
                  </a:cubicBezTo>
                  <a:cubicBezTo>
                    <a:pt x="3481" y="1805"/>
                    <a:pt x="3481" y="1805"/>
                    <a:pt x="3481" y="1805"/>
                  </a:cubicBezTo>
                  <a:cubicBezTo>
                    <a:pt x="3475" y="1796"/>
                    <a:pt x="3475" y="1796"/>
                    <a:pt x="3475" y="1796"/>
                  </a:cubicBezTo>
                  <a:cubicBezTo>
                    <a:pt x="3455" y="1793"/>
                    <a:pt x="3455" y="1793"/>
                    <a:pt x="3455" y="1793"/>
                  </a:cubicBezTo>
                  <a:cubicBezTo>
                    <a:pt x="3449" y="1796"/>
                    <a:pt x="3449" y="1796"/>
                    <a:pt x="3449" y="1796"/>
                  </a:cubicBezTo>
                  <a:close/>
                  <a:moveTo>
                    <a:pt x="3553" y="1999"/>
                  </a:moveTo>
                  <a:lnTo>
                    <a:pt x="3553" y="1999"/>
                  </a:lnTo>
                  <a:cubicBezTo>
                    <a:pt x="3542" y="1984"/>
                    <a:pt x="3542" y="1984"/>
                    <a:pt x="3542" y="1984"/>
                  </a:cubicBezTo>
                  <a:cubicBezTo>
                    <a:pt x="3541" y="1951"/>
                    <a:pt x="3541" y="1951"/>
                    <a:pt x="3541" y="1951"/>
                  </a:cubicBezTo>
                  <a:cubicBezTo>
                    <a:pt x="3531" y="1934"/>
                    <a:pt x="3531" y="1934"/>
                    <a:pt x="3531" y="1934"/>
                  </a:cubicBezTo>
                  <a:cubicBezTo>
                    <a:pt x="3531" y="1922"/>
                    <a:pt x="3531" y="1922"/>
                    <a:pt x="3531" y="1922"/>
                  </a:cubicBezTo>
                  <a:cubicBezTo>
                    <a:pt x="3533" y="1912"/>
                    <a:pt x="3533" y="1912"/>
                    <a:pt x="3533" y="1912"/>
                  </a:cubicBezTo>
                  <a:cubicBezTo>
                    <a:pt x="3528" y="1894"/>
                    <a:pt x="3528" y="1894"/>
                    <a:pt x="3528" y="1894"/>
                  </a:cubicBezTo>
                  <a:cubicBezTo>
                    <a:pt x="3528" y="1876"/>
                    <a:pt x="3528" y="1876"/>
                    <a:pt x="3528" y="1876"/>
                  </a:cubicBezTo>
                  <a:cubicBezTo>
                    <a:pt x="3516" y="1857"/>
                    <a:pt x="3516" y="1857"/>
                    <a:pt x="3516" y="1857"/>
                  </a:cubicBezTo>
                  <a:cubicBezTo>
                    <a:pt x="3502" y="1845"/>
                    <a:pt x="3502" y="1845"/>
                    <a:pt x="3502" y="1845"/>
                  </a:cubicBezTo>
                  <a:cubicBezTo>
                    <a:pt x="3502" y="1836"/>
                    <a:pt x="3502" y="1836"/>
                    <a:pt x="3502" y="1836"/>
                  </a:cubicBezTo>
                  <a:cubicBezTo>
                    <a:pt x="3528" y="1816"/>
                    <a:pt x="3528" y="1816"/>
                    <a:pt x="3528" y="1816"/>
                  </a:cubicBezTo>
                  <a:cubicBezTo>
                    <a:pt x="3541" y="1811"/>
                    <a:pt x="3541" y="1811"/>
                    <a:pt x="3541" y="1811"/>
                  </a:cubicBezTo>
                  <a:cubicBezTo>
                    <a:pt x="3556" y="1796"/>
                    <a:pt x="3556" y="1796"/>
                    <a:pt x="3556" y="1796"/>
                  </a:cubicBezTo>
                  <a:cubicBezTo>
                    <a:pt x="3577" y="1795"/>
                    <a:pt x="3577" y="1795"/>
                    <a:pt x="3577" y="1795"/>
                  </a:cubicBezTo>
                  <a:cubicBezTo>
                    <a:pt x="3589" y="1804"/>
                    <a:pt x="3589" y="1804"/>
                    <a:pt x="3589" y="1804"/>
                  </a:cubicBezTo>
                  <a:cubicBezTo>
                    <a:pt x="3600" y="1804"/>
                    <a:pt x="3600" y="1804"/>
                    <a:pt x="3600" y="1804"/>
                  </a:cubicBezTo>
                  <a:cubicBezTo>
                    <a:pt x="3614" y="1814"/>
                    <a:pt x="3614" y="1814"/>
                    <a:pt x="3614" y="1814"/>
                  </a:cubicBezTo>
                  <a:cubicBezTo>
                    <a:pt x="3623" y="1811"/>
                    <a:pt x="3623" y="1811"/>
                    <a:pt x="3623" y="1811"/>
                  </a:cubicBezTo>
                  <a:cubicBezTo>
                    <a:pt x="3640" y="1818"/>
                    <a:pt x="3640" y="1818"/>
                    <a:pt x="3640" y="1818"/>
                  </a:cubicBezTo>
                  <a:cubicBezTo>
                    <a:pt x="3649" y="1814"/>
                    <a:pt x="3649" y="1814"/>
                    <a:pt x="3649" y="1814"/>
                  </a:cubicBezTo>
                  <a:cubicBezTo>
                    <a:pt x="3660" y="1814"/>
                    <a:pt x="3660" y="1814"/>
                    <a:pt x="3660" y="1814"/>
                  </a:cubicBezTo>
                  <a:cubicBezTo>
                    <a:pt x="3675" y="1836"/>
                    <a:pt x="3675" y="1836"/>
                    <a:pt x="3675" y="1836"/>
                  </a:cubicBezTo>
                  <a:cubicBezTo>
                    <a:pt x="3675" y="1847"/>
                    <a:pt x="3675" y="1847"/>
                    <a:pt x="3675" y="1847"/>
                  </a:cubicBezTo>
                  <a:cubicBezTo>
                    <a:pt x="3670" y="1854"/>
                    <a:pt x="3670" y="1854"/>
                    <a:pt x="3670" y="1854"/>
                  </a:cubicBezTo>
                  <a:cubicBezTo>
                    <a:pt x="3680" y="1871"/>
                    <a:pt x="3680" y="1871"/>
                    <a:pt x="3680" y="1871"/>
                  </a:cubicBezTo>
                  <a:cubicBezTo>
                    <a:pt x="3680" y="1880"/>
                    <a:pt x="3680" y="1880"/>
                    <a:pt x="3680" y="1880"/>
                  </a:cubicBezTo>
                  <a:cubicBezTo>
                    <a:pt x="3674" y="1886"/>
                    <a:pt x="3674" y="1886"/>
                    <a:pt x="3674" y="1886"/>
                  </a:cubicBezTo>
                  <a:cubicBezTo>
                    <a:pt x="3672" y="1899"/>
                    <a:pt x="3672" y="1899"/>
                    <a:pt x="3672" y="1899"/>
                  </a:cubicBezTo>
                  <a:cubicBezTo>
                    <a:pt x="3654" y="1918"/>
                    <a:pt x="3654" y="1918"/>
                    <a:pt x="3654" y="1918"/>
                  </a:cubicBezTo>
                  <a:cubicBezTo>
                    <a:pt x="3646" y="1918"/>
                    <a:pt x="3646" y="1918"/>
                    <a:pt x="3646" y="1918"/>
                  </a:cubicBezTo>
                  <a:cubicBezTo>
                    <a:pt x="3623" y="1940"/>
                    <a:pt x="3623" y="1940"/>
                    <a:pt x="3623" y="1940"/>
                  </a:cubicBezTo>
                  <a:cubicBezTo>
                    <a:pt x="3602" y="1952"/>
                    <a:pt x="3602" y="1952"/>
                    <a:pt x="3602" y="1952"/>
                  </a:cubicBezTo>
                  <a:cubicBezTo>
                    <a:pt x="3583" y="1975"/>
                    <a:pt x="3583" y="1975"/>
                    <a:pt x="3583" y="1975"/>
                  </a:cubicBezTo>
                  <a:cubicBezTo>
                    <a:pt x="3568" y="1975"/>
                    <a:pt x="3568" y="1975"/>
                    <a:pt x="3568" y="1975"/>
                  </a:cubicBezTo>
                  <a:cubicBezTo>
                    <a:pt x="3559" y="1983"/>
                    <a:pt x="3559" y="1983"/>
                    <a:pt x="3559" y="1983"/>
                  </a:cubicBezTo>
                  <a:cubicBezTo>
                    <a:pt x="3559" y="1993"/>
                    <a:pt x="3559" y="1993"/>
                    <a:pt x="3559" y="1993"/>
                  </a:cubicBezTo>
                  <a:cubicBezTo>
                    <a:pt x="3553" y="1999"/>
                    <a:pt x="3553" y="1999"/>
                    <a:pt x="3553" y="1999"/>
                  </a:cubicBezTo>
                  <a:close/>
                  <a:moveTo>
                    <a:pt x="4137" y="2331"/>
                  </a:moveTo>
                  <a:lnTo>
                    <a:pt x="4137" y="2331"/>
                  </a:lnTo>
                  <a:cubicBezTo>
                    <a:pt x="4112" y="2311"/>
                    <a:pt x="4112" y="2311"/>
                    <a:pt x="4112" y="2311"/>
                  </a:cubicBezTo>
                  <a:cubicBezTo>
                    <a:pt x="4100" y="2316"/>
                    <a:pt x="4100" y="2316"/>
                    <a:pt x="4100" y="2316"/>
                  </a:cubicBezTo>
                  <a:cubicBezTo>
                    <a:pt x="4072" y="2311"/>
                    <a:pt x="4072" y="2311"/>
                    <a:pt x="4072" y="2311"/>
                  </a:cubicBezTo>
                  <a:cubicBezTo>
                    <a:pt x="4083" y="2294"/>
                    <a:pt x="4083" y="2294"/>
                    <a:pt x="4083" y="2294"/>
                  </a:cubicBezTo>
                  <a:cubicBezTo>
                    <a:pt x="4095" y="2288"/>
                    <a:pt x="4095" y="2288"/>
                    <a:pt x="4095" y="2288"/>
                  </a:cubicBezTo>
                  <a:cubicBezTo>
                    <a:pt x="4105" y="2293"/>
                    <a:pt x="4105" y="2293"/>
                    <a:pt x="4105" y="2293"/>
                  </a:cubicBezTo>
                  <a:cubicBezTo>
                    <a:pt x="4111" y="2288"/>
                    <a:pt x="4111" y="2288"/>
                    <a:pt x="4111" y="2288"/>
                  </a:cubicBezTo>
                  <a:cubicBezTo>
                    <a:pt x="4108" y="2281"/>
                    <a:pt x="4108" y="2281"/>
                    <a:pt x="4108" y="2281"/>
                  </a:cubicBezTo>
                  <a:cubicBezTo>
                    <a:pt x="4094" y="2281"/>
                    <a:pt x="4094" y="2281"/>
                    <a:pt x="4094" y="2281"/>
                  </a:cubicBezTo>
                  <a:cubicBezTo>
                    <a:pt x="4089" y="2276"/>
                    <a:pt x="4089" y="2276"/>
                    <a:pt x="4089" y="2276"/>
                  </a:cubicBezTo>
                  <a:cubicBezTo>
                    <a:pt x="4109" y="2249"/>
                    <a:pt x="4109" y="2249"/>
                    <a:pt x="4109" y="2249"/>
                  </a:cubicBezTo>
                  <a:cubicBezTo>
                    <a:pt x="4118" y="2221"/>
                    <a:pt x="4118" y="2221"/>
                    <a:pt x="4118" y="2221"/>
                  </a:cubicBezTo>
                  <a:cubicBezTo>
                    <a:pt x="4118" y="2207"/>
                    <a:pt x="4118" y="2207"/>
                    <a:pt x="4118" y="2207"/>
                  </a:cubicBezTo>
                  <a:cubicBezTo>
                    <a:pt x="4126" y="2203"/>
                    <a:pt x="4126" y="2203"/>
                    <a:pt x="4126" y="2203"/>
                  </a:cubicBezTo>
                  <a:cubicBezTo>
                    <a:pt x="4126" y="2194"/>
                    <a:pt x="4126" y="2194"/>
                    <a:pt x="4126" y="2194"/>
                  </a:cubicBezTo>
                  <a:cubicBezTo>
                    <a:pt x="4114" y="2183"/>
                    <a:pt x="4114" y="2183"/>
                    <a:pt x="4114" y="2183"/>
                  </a:cubicBezTo>
                  <a:cubicBezTo>
                    <a:pt x="4121" y="2172"/>
                    <a:pt x="4121" y="2172"/>
                    <a:pt x="4121" y="2172"/>
                  </a:cubicBezTo>
                  <a:cubicBezTo>
                    <a:pt x="4121" y="2154"/>
                    <a:pt x="4121" y="2154"/>
                    <a:pt x="4121" y="2154"/>
                  </a:cubicBezTo>
                  <a:cubicBezTo>
                    <a:pt x="4137" y="2120"/>
                    <a:pt x="4137" y="2120"/>
                    <a:pt x="4137" y="2120"/>
                  </a:cubicBezTo>
                  <a:cubicBezTo>
                    <a:pt x="4147" y="2113"/>
                    <a:pt x="4147" y="2113"/>
                    <a:pt x="4147" y="2113"/>
                  </a:cubicBezTo>
                  <a:cubicBezTo>
                    <a:pt x="4147" y="2099"/>
                    <a:pt x="4147" y="2099"/>
                    <a:pt x="4147" y="2099"/>
                  </a:cubicBezTo>
                  <a:cubicBezTo>
                    <a:pt x="4161" y="2088"/>
                    <a:pt x="4161" y="2088"/>
                    <a:pt x="4161" y="2088"/>
                  </a:cubicBezTo>
                  <a:cubicBezTo>
                    <a:pt x="4169" y="2071"/>
                    <a:pt x="4169" y="2071"/>
                    <a:pt x="4169" y="2071"/>
                  </a:cubicBezTo>
                  <a:cubicBezTo>
                    <a:pt x="4175" y="2061"/>
                    <a:pt x="4175" y="2061"/>
                    <a:pt x="4175" y="2061"/>
                  </a:cubicBezTo>
                  <a:cubicBezTo>
                    <a:pt x="4176" y="2044"/>
                    <a:pt x="4176" y="2044"/>
                    <a:pt x="4176" y="2044"/>
                  </a:cubicBezTo>
                  <a:cubicBezTo>
                    <a:pt x="4196" y="2021"/>
                    <a:pt x="4196" y="2021"/>
                    <a:pt x="4196" y="2021"/>
                  </a:cubicBezTo>
                  <a:cubicBezTo>
                    <a:pt x="4201" y="1999"/>
                    <a:pt x="4201" y="1999"/>
                    <a:pt x="4201" y="1999"/>
                  </a:cubicBezTo>
                  <a:cubicBezTo>
                    <a:pt x="4215" y="1996"/>
                    <a:pt x="4215" y="1996"/>
                    <a:pt x="4215" y="1996"/>
                  </a:cubicBezTo>
                  <a:cubicBezTo>
                    <a:pt x="4216" y="1986"/>
                    <a:pt x="4216" y="1986"/>
                    <a:pt x="4216" y="1986"/>
                  </a:cubicBezTo>
                  <a:cubicBezTo>
                    <a:pt x="4213" y="1980"/>
                    <a:pt x="4213" y="1980"/>
                    <a:pt x="4213" y="1980"/>
                  </a:cubicBezTo>
                  <a:cubicBezTo>
                    <a:pt x="4224" y="1960"/>
                    <a:pt x="4224" y="1960"/>
                    <a:pt x="4224" y="1960"/>
                  </a:cubicBezTo>
                  <a:cubicBezTo>
                    <a:pt x="4234" y="1963"/>
                    <a:pt x="4234" y="1963"/>
                    <a:pt x="4234" y="1963"/>
                  </a:cubicBezTo>
                  <a:cubicBezTo>
                    <a:pt x="4247" y="1983"/>
                    <a:pt x="4247" y="1983"/>
                    <a:pt x="4247" y="1983"/>
                  </a:cubicBezTo>
                  <a:cubicBezTo>
                    <a:pt x="4251" y="1998"/>
                    <a:pt x="4251" y="1998"/>
                    <a:pt x="4251" y="1998"/>
                  </a:cubicBezTo>
                  <a:cubicBezTo>
                    <a:pt x="4268" y="1999"/>
                    <a:pt x="4268" y="1999"/>
                    <a:pt x="4268" y="1999"/>
                  </a:cubicBezTo>
                  <a:cubicBezTo>
                    <a:pt x="4265" y="1981"/>
                    <a:pt x="4265" y="1981"/>
                    <a:pt x="4265" y="1981"/>
                  </a:cubicBezTo>
                  <a:cubicBezTo>
                    <a:pt x="4253" y="1967"/>
                    <a:pt x="4253" y="1967"/>
                    <a:pt x="4253" y="1967"/>
                  </a:cubicBezTo>
                  <a:cubicBezTo>
                    <a:pt x="4256" y="1961"/>
                    <a:pt x="4256" y="1961"/>
                    <a:pt x="4256" y="1961"/>
                  </a:cubicBezTo>
                  <a:cubicBezTo>
                    <a:pt x="4267" y="1957"/>
                    <a:pt x="4267" y="1957"/>
                    <a:pt x="4267" y="1957"/>
                  </a:cubicBezTo>
                  <a:cubicBezTo>
                    <a:pt x="4254" y="1941"/>
                    <a:pt x="4254" y="1941"/>
                    <a:pt x="4254" y="1941"/>
                  </a:cubicBezTo>
                  <a:cubicBezTo>
                    <a:pt x="4268" y="1918"/>
                    <a:pt x="4268" y="1918"/>
                    <a:pt x="4268" y="1918"/>
                  </a:cubicBezTo>
                  <a:cubicBezTo>
                    <a:pt x="4303" y="1911"/>
                    <a:pt x="4303" y="1911"/>
                    <a:pt x="4303" y="1911"/>
                  </a:cubicBezTo>
                  <a:cubicBezTo>
                    <a:pt x="4328" y="1911"/>
                    <a:pt x="4328" y="1911"/>
                    <a:pt x="4328" y="1911"/>
                  </a:cubicBezTo>
                  <a:cubicBezTo>
                    <a:pt x="4342" y="1906"/>
                    <a:pt x="4342" y="1906"/>
                    <a:pt x="4342" y="1906"/>
                  </a:cubicBezTo>
                  <a:cubicBezTo>
                    <a:pt x="4349" y="1912"/>
                    <a:pt x="4349" y="1912"/>
                    <a:pt x="4349" y="1912"/>
                  </a:cubicBezTo>
                  <a:cubicBezTo>
                    <a:pt x="4364" y="1911"/>
                    <a:pt x="4364" y="1911"/>
                    <a:pt x="4364" y="1911"/>
                  </a:cubicBezTo>
                  <a:cubicBezTo>
                    <a:pt x="4367" y="1922"/>
                    <a:pt x="4367" y="1922"/>
                    <a:pt x="4367" y="1922"/>
                  </a:cubicBezTo>
                  <a:cubicBezTo>
                    <a:pt x="4378" y="1912"/>
                    <a:pt x="4378" y="1912"/>
                    <a:pt x="4378" y="1912"/>
                  </a:cubicBezTo>
                  <a:cubicBezTo>
                    <a:pt x="4400" y="1914"/>
                    <a:pt x="4400" y="1914"/>
                    <a:pt x="4400" y="1914"/>
                  </a:cubicBezTo>
                  <a:cubicBezTo>
                    <a:pt x="4410" y="1932"/>
                    <a:pt x="4410" y="1932"/>
                    <a:pt x="4410" y="1932"/>
                  </a:cubicBezTo>
                  <a:cubicBezTo>
                    <a:pt x="4426" y="1937"/>
                    <a:pt x="4426" y="1937"/>
                    <a:pt x="4426" y="1937"/>
                  </a:cubicBezTo>
                  <a:cubicBezTo>
                    <a:pt x="4429" y="1940"/>
                    <a:pt x="4429" y="1940"/>
                    <a:pt x="4429" y="1940"/>
                  </a:cubicBezTo>
                  <a:cubicBezTo>
                    <a:pt x="4436" y="1940"/>
                    <a:pt x="4436" y="1940"/>
                    <a:pt x="4436" y="1940"/>
                  </a:cubicBezTo>
                  <a:cubicBezTo>
                    <a:pt x="4445" y="1955"/>
                    <a:pt x="4445" y="1955"/>
                    <a:pt x="4445" y="1955"/>
                  </a:cubicBezTo>
                  <a:cubicBezTo>
                    <a:pt x="4444" y="1969"/>
                    <a:pt x="4444" y="1969"/>
                    <a:pt x="4444" y="1969"/>
                  </a:cubicBezTo>
                  <a:cubicBezTo>
                    <a:pt x="4450" y="1973"/>
                    <a:pt x="4450" y="1973"/>
                    <a:pt x="4450" y="1973"/>
                  </a:cubicBezTo>
                  <a:cubicBezTo>
                    <a:pt x="4461" y="1969"/>
                    <a:pt x="4461" y="1969"/>
                    <a:pt x="4461" y="1969"/>
                  </a:cubicBezTo>
                  <a:cubicBezTo>
                    <a:pt x="4484" y="1970"/>
                    <a:pt x="4484" y="1970"/>
                    <a:pt x="4484" y="1970"/>
                  </a:cubicBezTo>
                  <a:cubicBezTo>
                    <a:pt x="4520" y="1975"/>
                    <a:pt x="4520" y="1975"/>
                    <a:pt x="4520" y="1975"/>
                  </a:cubicBezTo>
                  <a:cubicBezTo>
                    <a:pt x="4543" y="1989"/>
                    <a:pt x="4543" y="1989"/>
                    <a:pt x="4543" y="1989"/>
                  </a:cubicBezTo>
                  <a:cubicBezTo>
                    <a:pt x="4543" y="2001"/>
                    <a:pt x="4543" y="2001"/>
                    <a:pt x="4543" y="2001"/>
                  </a:cubicBezTo>
                  <a:cubicBezTo>
                    <a:pt x="4554" y="2009"/>
                    <a:pt x="4554" y="2009"/>
                    <a:pt x="4554" y="2009"/>
                  </a:cubicBezTo>
                  <a:cubicBezTo>
                    <a:pt x="4557" y="2021"/>
                    <a:pt x="4557" y="2021"/>
                    <a:pt x="4557" y="2021"/>
                  </a:cubicBezTo>
                  <a:cubicBezTo>
                    <a:pt x="4551" y="2018"/>
                    <a:pt x="4551" y="2018"/>
                    <a:pt x="4551" y="2018"/>
                  </a:cubicBezTo>
                  <a:cubicBezTo>
                    <a:pt x="4543" y="2019"/>
                    <a:pt x="4543" y="2019"/>
                    <a:pt x="4543" y="2019"/>
                  </a:cubicBezTo>
                  <a:cubicBezTo>
                    <a:pt x="4536" y="2036"/>
                    <a:pt x="4536" y="2036"/>
                    <a:pt x="4536" y="2036"/>
                  </a:cubicBezTo>
                  <a:cubicBezTo>
                    <a:pt x="4513" y="2059"/>
                    <a:pt x="4513" y="2059"/>
                    <a:pt x="4513" y="2059"/>
                  </a:cubicBezTo>
                  <a:cubicBezTo>
                    <a:pt x="4500" y="2076"/>
                    <a:pt x="4500" y="2076"/>
                    <a:pt x="4500" y="2076"/>
                  </a:cubicBezTo>
                  <a:cubicBezTo>
                    <a:pt x="4487" y="2080"/>
                    <a:pt x="4487" y="2080"/>
                    <a:pt x="4487" y="2080"/>
                  </a:cubicBezTo>
                  <a:cubicBezTo>
                    <a:pt x="4487" y="2087"/>
                    <a:pt x="4487" y="2087"/>
                    <a:pt x="4487" y="2087"/>
                  </a:cubicBezTo>
                  <a:cubicBezTo>
                    <a:pt x="4453" y="2113"/>
                    <a:pt x="4453" y="2113"/>
                    <a:pt x="4453" y="2113"/>
                  </a:cubicBezTo>
                  <a:cubicBezTo>
                    <a:pt x="4436" y="2136"/>
                    <a:pt x="4436" y="2136"/>
                    <a:pt x="4436" y="2136"/>
                  </a:cubicBezTo>
                  <a:cubicBezTo>
                    <a:pt x="4418" y="2136"/>
                    <a:pt x="4418" y="2136"/>
                    <a:pt x="4418" y="2136"/>
                  </a:cubicBezTo>
                  <a:cubicBezTo>
                    <a:pt x="4416" y="2143"/>
                    <a:pt x="4416" y="2143"/>
                    <a:pt x="4416" y="2143"/>
                  </a:cubicBezTo>
                  <a:cubicBezTo>
                    <a:pt x="4421" y="2149"/>
                    <a:pt x="4421" y="2149"/>
                    <a:pt x="4421" y="2149"/>
                  </a:cubicBezTo>
                  <a:cubicBezTo>
                    <a:pt x="4413" y="2160"/>
                    <a:pt x="4413" y="2160"/>
                    <a:pt x="4413" y="2160"/>
                  </a:cubicBezTo>
                  <a:cubicBezTo>
                    <a:pt x="4389" y="2178"/>
                    <a:pt x="4389" y="2178"/>
                    <a:pt x="4389" y="2178"/>
                  </a:cubicBezTo>
                  <a:cubicBezTo>
                    <a:pt x="4369" y="2198"/>
                    <a:pt x="4369" y="2198"/>
                    <a:pt x="4369" y="2198"/>
                  </a:cubicBezTo>
                  <a:cubicBezTo>
                    <a:pt x="4340" y="2218"/>
                    <a:pt x="4340" y="2218"/>
                    <a:pt x="4340" y="2218"/>
                  </a:cubicBezTo>
                  <a:cubicBezTo>
                    <a:pt x="4322" y="2227"/>
                    <a:pt x="4322" y="2227"/>
                    <a:pt x="4322" y="2227"/>
                  </a:cubicBezTo>
                  <a:cubicBezTo>
                    <a:pt x="4311" y="2223"/>
                    <a:pt x="4311" y="2223"/>
                    <a:pt x="4311" y="2223"/>
                  </a:cubicBezTo>
                  <a:cubicBezTo>
                    <a:pt x="4308" y="2215"/>
                    <a:pt x="4308" y="2215"/>
                    <a:pt x="4308" y="2215"/>
                  </a:cubicBezTo>
                  <a:cubicBezTo>
                    <a:pt x="4297" y="2217"/>
                    <a:pt x="4297" y="2217"/>
                    <a:pt x="4297" y="2217"/>
                  </a:cubicBezTo>
                  <a:cubicBezTo>
                    <a:pt x="4276" y="2198"/>
                    <a:pt x="4276" y="2198"/>
                    <a:pt x="4276" y="2198"/>
                  </a:cubicBezTo>
                  <a:cubicBezTo>
                    <a:pt x="4274" y="2184"/>
                    <a:pt x="4274" y="2184"/>
                    <a:pt x="4274" y="2184"/>
                  </a:cubicBezTo>
                  <a:cubicBezTo>
                    <a:pt x="4262" y="2180"/>
                    <a:pt x="4262" y="2180"/>
                    <a:pt x="4262" y="2180"/>
                  </a:cubicBezTo>
                  <a:cubicBezTo>
                    <a:pt x="4251" y="2186"/>
                    <a:pt x="4251" y="2186"/>
                    <a:pt x="4251" y="2186"/>
                  </a:cubicBezTo>
                  <a:cubicBezTo>
                    <a:pt x="4236" y="2183"/>
                    <a:pt x="4236" y="2183"/>
                    <a:pt x="4236" y="2183"/>
                  </a:cubicBezTo>
                  <a:cubicBezTo>
                    <a:pt x="4222" y="2183"/>
                    <a:pt x="4222" y="2183"/>
                    <a:pt x="4222" y="2183"/>
                  </a:cubicBezTo>
                  <a:cubicBezTo>
                    <a:pt x="4210" y="2177"/>
                    <a:pt x="4210" y="2177"/>
                    <a:pt x="4210" y="2177"/>
                  </a:cubicBezTo>
                  <a:cubicBezTo>
                    <a:pt x="4198" y="2175"/>
                    <a:pt x="4198" y="2175"/>
                    <a:pt x="4198" y="2175"/>
                  </a:cubicBezTo>
                  <a:cubicBezTo>
                    <a:pt x="4196" y="2186"/>
                    <a:pt x="4196" y="2186"/>
                    <a:pt x="4196" y="2186"/>
                  </a:cubicBezTo>
                  <a:cubicBezTo>
                    <a:pt x="4202" y="2194"/>
                    <a:pt x="4202" y="2194"/>
                    <a:pt x="4202" y="2194"/>
                  </a:cubicBezTo>
                  <a:cubicBezTo>
                    <a:pt x="4233" y="2195"/>
                    <a:pt x="4233" y="2195"/>
                    <a:pt x="4233" y="2195"/>
                  </a:cubicBezTo>
                  <a:cubicBezTo>
                    <a:pt x="4228" y="2206"/>
                    <a:pt x="4228" y="2206"/>
                    <a:pt x="4228" y="2206"/>
                  </a:cubicBezTo>
                  <a:cubicBezTo>
                    <a:pt x="4218" y="2218"/>
                    <a:pt x="4218" y="2218"/>
                    <a:pt x="4218" y="2218"/>
                  </a:cubicBezTo>
                  <a:cubicBezTo>
                    <a:pt x="4225" y="2227"/>
                    <a:pt x="4225" y="2227"/>
                    <a:pt x="4225" y="2227"/>
                  </a:cubicBezTo>
                  <a:cubicBezTo>
                    <a:pt x="4227" y="2244"/>
                    <a:pt x="4227" y="2244"/>
                    <a:pt x="4227" y="2244"/>
                  </a:cubicBezTo>
                  <a:cubicBezTo>
                    <a:pt x="4219" y="2259"/>
                    <a:pt x="4219" y="2259"/>
                    <a:pt x="4219" y="2259"/>
                  </a:cubicBezTo>
                  <a:cubicBezTo>
                    <a:pt x="4209" y="2267"/>
                    <a:pt x="4209" y="2267"/>
                    <a:pt x="4209" y="2267"/>
                  </a:cubicBezTo>
                  <a:cubicBezTo>
                    <a:pt x="4199" y="2276"/>
                    <a:pt x="4199" y="2276"/>
                    <a:pt x="4199" y="2276"/>
                  </a:cubicBezTo>
                  <a:cubicBezTo>
                    <a:pt x="4183" y="2276"/>
                    <a:pt x="4183" y="2276"/>
                    <a:pt x="4183" y="2276"/>
                  </a:cubicBezTo>
                  <a:cubicBezTo>
                    <a:pt x="4173" y="2285"/>
                    <a:pt x="4173" y="2285"/>
                    <a:pt x="4173" y="2285"/>
                  </a:cubicBezTo>
                  <a:cubicBezTo>
                    <a:pt x="4166" y="2301"/>
                    <a:pt x="4166" y="2301"/>
                    <a:pt x="4166" y="2301"/>
                  </a:cubicBezTo>
                  <a:cubicBezTo>
                    <a:pt x="4153" y="2311"/>
                    <a:pt x="4153" y="2311"/>
                    <a:pt x="4153" y="2311"/>
                  </a:cubicBezTo>
                  <a:cubicBezTo>
                    <a:pt x="4141" y="2311"/>
                    <a:pt x="4141" y="2311"/>
                    <a:pt x="4141" y="2311"/>
                  </a:cubicBezTo>
                  <a:cubicBezTo>
                    <a:pt x="4141" y="2325"/>
                    <a:pt x="4141" y="2325"/>
                    <a:pt x="4141" y="2325"/>
                  </a:cubicBezTo>
                  <a:lnTo>
                    <a:pt x="4137" y="2331"/>
                  </a:lnTo>
                  <a:close/>
                  <a:moveTo>
                    <a:pt x="5135" y="2400"/>
                  </a:moveTo>
                  <a:lnTo>
                    <a:pt x="5135" y="2400"/>
                  </a:lnTo>
                  <a:cubicBezTo>
                    <a:pt x="5113" y="2388"/>
                    <a:pt x="5113" y="2388"/>
                    <a:pt x="5113" y="2388"/>
                  </a:cubicBezTo>
                  <a:cubicBezTo>
                    <a:pt x="5097" y="2383"/>
                    <a:pt x="5097" y="2383"/>
                    <a:pt x="5097" y="2383"/>
                  </a:cubicBezTo>
                  <a:cubicBezTo>
                    <a:pt x="5089" y="2365"/>
                    <a:pt x="5089" y="2365"/>
                    <a:pt x="5089" y="2365"/>
                  </a:cubicBezTo>
                  <a:cubicBezTo>
                    <a:pt x="5080" y="2359"/>
                    <a:pt x="5080" y="2359"/>
                    <a:pt x="5080" y="2359"/>
                  </a:cubicBezTo>
                  <a:cubicBezTo>
                    <a:pt x="5072" y="2343"/>
                    <a:pt x="5072" y="2343"/>
                    <a:pt x="5072" y="2343"/>
                  </a:cubicBezTo>
                  <a:cubicBezTo>
                    <a:pt x="5078" y="2323"/>
                    <a:pt x="5078" y="2323"/>
                    <a:pt x="5078" y="2323"/>
                  </a:cubicBezTo>
                  <a:cubicBezTo>
                    <a:pt x="5095" y="2313"/>
                    <a:pt x="5095" y="2313"/>
                    <a:pt x="5095" y="2313"/>
                  </a:cubicBezTo>
                  <a:cubicBezTo>
                    <a:pt x="5092" y="2301"/>
                    <a:pt x="5092" y="2301"/>
                    <a:pt x="5092" y="2301"/>
                  </a:cubicBezTo>
                  <a:cubicBezTo>
                    <a:pt x="5101" y="2290"/>
                    <a:pt x="5101" y="2290"/>
                    <a:pt x="5101" y="2290"/>
                  </a:cubicBezTo>
                  <a:cubicBezTo>
                    <a:pt x="5098" y="2278"/>
                    <a:pt x="5098" y="2278"/>
                    <a:pt x="5098" y="2278"/>
                  </a:cubicBezTo>
                  <a:cubicBezTo>
                    <a:pt x="5084" y="2275"/>
                    <a:pt x="5084" y="2275"/>
                    <a:pt x="5084" y="2275"/>
                  </a:cubicBezTo>
                  <a:cubicBezTo>
                    <a:pt x="5069" y="2262"/>
                    <a:pt x="5069" y="2262"/>
                    <a:pt x="5069" y="2262"/>
                  </a:cubicBezTo>
                  <a:cubicBezTo>
                    <a:pt x="5084" y="2229"/>
                    <a:pt x="5084" y="2229"/>
                    <a:pt x="5084" y="2229"/>
                  </a:cubicBezTo>
                  <a:cubicBezTo>
                    <a:pt x="5095" y="2230"/>
                    <a:pt x="5095" y="2230"/>
                    <a:pt x="5095" y="2230"/>
                  </a:cubicBezTo>
                  <a:cubicBezTo>
                    <a:pt x="5100" y="2221"/>
                    <a:pt x="5100" y="2221"/>
                    <a:pt x="5100" y="2221"/>
                  </a:cubicBezTo>
                  <a:cubicBezTo>
                    <a:pt x="5097" y="2206"/>
                    <a:pt x="5097" y="2206"/>
                    <a:pt x="5097" y="2206"/>
                  </a:cubicBezTo>
                  <a:cubicBezTo>
                    <a:pt x="5106" y="2194"/>
                    <a:pt x="5106" y="2194"/>
                    <a:pt x="5106" y="2194"/>
                  </a:cubicBezTo>
                  <a:cubicBezTo>
                    <a:pt x="5112" y="2172"/>
                    <a:pt x="5112" y="2172"/>
                    <a:pt x="5112" y="2172"/>
                  </a:cubicBezTo>
                  <a:cubicBezTo>
                    <a:pt x="5126" y="2166"/>
                    <a:pt x="5126" y="2166"/>
                    <a:pt x="5126" y="2166"/>
                  </a:cubicBezTo>
                  <a:cubicBezTo>
                    <a:pt x="5136" y="2177"/>
                    <a:pt x="5136" y="2177"/>
                    <a:pt x="5136" y="2177"/>
                  </a:cubicBezTo>
                  <a:cubicBezTo>
                    <a:pt x="5139" y="2191"/>
                    <a:pt x="5139" y="2191"/>
                    <a:pt x="5139" y="2191"/>
                  </a:cubicBezTo>
                  <a:cubicBezTo>
                    <a:pt x="5170" y="2201"/>
                    <a:pt x="5170" y="2201"/>
                    <a:pt x="5170" y="2201"/>
                  </a:cubicBezTo>
                  <a:cubicBezTo>
                    <a:pt x="5182" y="2213"/>
                    <a:pt x="5182" y="2213"/>
                    <a:pt x="5182" y="2213"/>
                  </a:cubicBezTo>
                  <a:cubicBezTo>
                    <a:pt x="5201" y="2218"/>
                    <a:pt x="5201" y="2218"/>
                    <a:pt x="5201" y="2218"/>
                  </a:cubicBezTo>
                  <a:cubicBezTo>
                    <a:pt x="5207" y="2210"/>
                    <a:pt x="5207" y="2210"/>
                    <a:pt x="5207" y="2210"/>
                  </a:cubicBezTo>
                  <a:cubicBezTo>
                    <a:pt x="5236" y="2221"/>
                    <a:pt x="5236" y="2221"/>
                    <a:pt x="5236" y="2221"/>
                  </a:cubicBezTo>
                  <a:cubicBezTo>
                    <a:pt x="5259" y="2221"/>
                    <a:pt x="5259" y="2221"/>
                    <a:pt x="5259" y="2221"/>
                  </a:cubicBezTo>
                  <a:cubicBezTo>
                    <a:pt x="5269" y="2229"/>
                    <a:pt x="5269" y="2229"/>
                    <a:pt x="5269" y="2229"/>
                  </a:cubicBezTo>
                  <a:cubicBezTo>
                    <a:pt x="5274" y="2242"/>
                    <a:pt x="5274" y="2242"/>
                    <a:pt x="5274" y="2242"/>
                  </a:cubicBezTo>
                  <a:cubicBezTo>
                    <a:pt x="5297" y="2256"/>
                    <a:pt x="5297" y="2256"/>
                    <a:pt x="5297" y="2256"/>
                  </a:cubicBezTo>
                  <a:cubicBezTo>
                    <a:pt x="5305" y="2273"/>
                    <a:pt x="5305" y="2273"/>
                    <a:pt x="5305" y="2273"/>
                  </a:cubicBezTo>
                  <a:cubicBezTo>
                    <a:pt x="5297" y="2291"/>
                    <a:pt x="5297" y="2291"/>
                    <a:pt x="5297" y="2291"/>
                  </a:cubicBezTo>
                  <a:cubicBezTo>
                    <a:pt x="5298" y="2301"/>
                    <a:pt x="5298" y="2301"/>
                    <a:pt x="5298" y="2301"/>
                  </a:cubicBezTo>
                  <a:cubicBezTo>
                    <a:pt x="5312" y="2311"/>
                    <a:pt x="5312" y="2311"/>
                    <a:pt x="5312" y="2311"/>
                  </a:cubicBezTo>
                  <a:cubicBezTo>
                    <a:pt x="5309" y="2319"/>
                    <a:pt x="5309" y="2319"/>
                    <a:pt x="5309" y="2319"/>
                  </a:cubicBezTo>
                  <a:cubicBezTo>
                    <a:pt x="5312" y="2333"/>
                    <a:pt x="5312" y="2333"/>
                    <a:pt x="5312" y="2333"/>
                  </a:cubicBezTo>
                  <a:cubicBezTo>
                    <a:pt x="5311" y="2343"/>
                    <a:pt x="5311" y="2343"/>
                    <a:pt x="5311" y="2343"/>
                  </a:cubicBezTo>
                  <a:cubicBezTo>
                    <a:pt x="5320" y="2362"/>
                    <a:pt x="5320" y="2362"/>
                    <a:pt x="5320" y="2362"/>
                  </a:cubicBezTo>
                  <a:cubicBezTo>
                    <a:pt x="5317" y="2372"/>
                    <a:pt x="5317" y="2372"/>
                    <a:pt x="5317" y="2372"/>
                  </a:cubicBezTo>
                  <a:cubicBezTo>
                    <a:pt x="5309" y="2385"/>
                    <a:pt x="5309" y="2385"/>
                    <a:pt x="5309" y="2385"/>
                  </a:cubicBezTo>
                  <a:cubicBezTo>
                    <a:pt x="5329" y="2391"/>
                    <a:pt x="5329" y="2391"/>
                    <a:pt x="5329" y="2391"/>
                  </a:cubicBezTo>
                  <a:cubicBezTo>
                    <a:pt x="5329" y="2398"/>
                    <a:pt x="5329" y="2398"/>
                    <a:pt x="5329" y="2398"/>
                  </a:cubicBezTo>
                  <a:cubicBezTo>
                    <a:pt x="5318" y="2406"/>
                    <a:pt x="5318" y="2406"/>
                    <a:pt x="5318" y="2406"/>
                  </a:cubicBezTo>
                  <a:cubicBezTo>
                    <a:pt x="5314" y="2415"/>
                    <a:pt x="5314" y="2415"/>
                    <a:pt x="5314" y="2415"/>
                  </a:cubicBezTo>
                  <a:cubicBezTo>
                    <a:pt x="5283" y="2408"/>
                    <a:pt x="5283" y="2408"/>
                    <a:pt x="5283" y="2408"/>
                  </a:cubicBezTo>
                  <a:cubicBezTo>
                    <a:pt x="5279" y="2403"/>
                    <a:pt x="5279" y="2403"/>
                    <a:pt x="5279" y="2403"/>
                  </a:cubicBezTo>
                  <a:cubicBezTo>
                    <a:pt x="5248" y="2395"/>
                    <a:pt x="5248" y="2395"/>
                    <a:pt x="5248" y="2395"/>
                  </a:cubicBezTo>
                  <a:cubicBezTo>
                    <a:pt x="5239" y="2388"/>
                    <a:pt x="5239" y="2388"/>
                    <a:pt x="5239" y="2388"/>
                  </a:cubicBezTo>
                  <a:cubicBezTo>
                    <a:pt x="5217" y="2383"/>
                    <a:pt x="5217" y="2383"/>
                    <a:pt x="5217" y="2383"/>
                  </a:cubicBezTo>
                  <a:cubicBezTo>
                    <a:pt x="5210" y="2383"/>
                    <a:pt x="5210" y="2383"/>
                    <a:pt x="5210" y="2383"/>
                  </a:cubicBezTo>
                  <a:cubicBezTo>
                    <a:pt x="5198" y="2375"/>
                    <a:pt x="5198" y="2375"/>
                    <a:pt x="5198" y="2375"/>
                  </a:cubicBezTo>
                  <a:cubicBezTo>
                    <a:pt x="5175" y="2382"/>
                    <a:pt x="5175" y="2382"/>
                    <a:pt x="5175" y="2382"/>
                  </a:cubicBezTo>
                  <a:cubicBezTo>
                    <a:pt x="5159" y="2383"/>
                    <a:pt x="5159" y="2383"/>
                    <a:pt x="5159" y="2383"/>
                  </a:cubicBezTo>
                  <a:cubicBezTo>
                    <a:pt x="5144" y="2398"/>
                    <a:pt x="5144" y="2398"/>
                    <a:pt x="5144" y="2398"/>
                  </a:cubicBezTo>
                  <a:cubicBezTo>
                    <a:pt x="5135" y="2400"/>
                    <a:pt x="5135" y="2400"/>
                    <a:pt x="5135" y="2400"/>
                  </a:cubicBezTo>
                  <a:close/>
                  <a:moveTo>
                    <a:pt x="5042" y="2426"/>
                  </a:moveTo>
                  <a:lnTo>
                    <a:pt x="5042" y="2426"/>
                  </a:lnTo>
                  <a:cubicBezTo>
                    <a:pt x="5042" y="2409"/>
                    <a:pt x="5042" y="2409"/>
                    <a:pt x="5042" y="2409"/>
                  </a:cubicBezTo>
                  <a:cubicBezTo>
                    <a:pt x="5046" y="2400"/>
                    <a:pt x="5046" y="2400"/>
                    <a:pt x="5046" y="2400"/>
                  </a:cubicBezTo>
                  <a:cubicBezTo>
                    <a:pt x="5052" y="2408"/>
                    <a:pt x="5052" y="2408"/>
                    <a:pt x="5052" y="2408"/>
                  </a:cubicBezTo>
                  <a:cubicBezTo>
                    <a:pt x="5052" y="2417"/>
                    <a:pt x="5052" y="2417"/>
                    <a:pt x="5052" y="2417"/>
                  </a:cubicBezTo>
                  <a:cubicBezTo>
                    <a:pt x="5042" y="2426"/>
                    <a:pt x="5042" y="2426"/>
                    <a:pt x="5042" y="2426"/>
                  </a:cubicBezTo>
                  <a:close/>
                  <a:moveTo>
                    <a:pt x="5066" y="2440"/>
                  </a:moveTo>
                  <a:lnTo>
                    <a:pt x="5066" y="2440"/>
                  </a:lnTo>
                  <a:cubicBezTo>
                    <a:pt x="5062" y="2429"/>
                    <a:pt x="5062" y="2429"/>
                    <a:pt x="5062" y="2429"/>
                  </a:cubicBezTo>
                  <a:cubicBezTo>
                    <a:pt x="5068" y="2423"/>
                    <a:pt x="5068" y="2423"/>
                    <a:pt x="5068" y="2423"/>
                  </a:cubicBezTo>
                  <a:cubicBezTo>
                    <a:pt x="5074" y="2424"/>
                    <a:pt x="5074" y="2424"/>
                    <a:pt x="5074" y="2424"/>
                  </a:cubicBezTo>
                  <a:cubicBezTo>
                    <a:pt x="5075" y="2435"/>
                    <a:pt x="5075" y="2435"/>
                    <a:pt x="5075" y="2435"/>
                  </a:cubicBezTo>
                  <a:cubicBezTo>
                    <a:pt x="5066" y="2440"/>
                    <a:pt x="5066" y="2440"/>
                    <a:pt x="5066" y="2440"/>
                  </a:cubicBezTo>
                  <a:close/>
                  <a:moveTo>
                    <a:pt x="5109" y="2440"/>
                  </a:moveTo>
                  <a:lnTo>
                    <a:pt x="5109" y="2440"/>
                  </a:lnTo>
                  <a:cubicBezTo>
                    <a:pt x="5098" y="2437"/>
                    <a:pt x="5098" y="2437"/>
                    <a:pt x="5098" y="2437"/>
                  </a:cubicBezTo>
                  <a:cubicBezTo>
                    <a:pt x="5097" y="2427"/>
                    <a:pt x="5097" y="2427"/>
                    <a:pt x="5097" y="2427"/>
                  </a:cubicBezTo>
                  <a:cubicBezTo>
                    <a:pt x="5103" y="2426"/>
                    <a:pt x="5103" y="2426"/>
                    <a:pt x="5103" y="2426"/>
                  </a:cubicBezTo>
                  <a:cubicBezTo>
                    <a:pt x="5113" y="2435"/>
                    <a:pt x="5113" y="2435"/>
                    <a:pt x="5113" y="2435"/>
                  </a:cubicBezTo>
                  <a:cubicBezTo>
                    <a:pt x="5109" y="2440"/>
                    <a:pt x="5109" y="2440"/>
                    <a:pt x="5109" y="2440"/>
                  </a:cubicBezTo>
                  <a:close/>
                  <a:moveTo>
                    <a:pt x="4102" y="2784"/>
                  </a:moveTo>
                  <a:lnTo>
                    <a:pt x="4102" y="2784"/>
                  </a:lnTo>
                  <a:cubicBezTo>
                    <a:pt x="4098" y="2776"/>
                    <a:pt x="4098" y="2776"/>
                    <a:pt x="4098" y="2776"/>
                  </a:cubicBezTo>
                  <a:cubicBezTo>
                    <a:pt x="4105" y="2768"/>
                    <a:pt x="4105" y="2768"/>
                    <a:pt x="4105" y="2768"/>
                  </a:cubicBezTo>
                  <a:cubicBezTo>
                    <a:pt x="4114" y="2768"/>
                    <a:pt x="4114" y="2768"/>
                    <a:pt x="4114" y="2768"/>
                  </a:cubicBezTo>
                  <a:cubicBezTo>
                    <a:pt x="4120" y="2773"/>
                    <a:pt x="4120" y="2773"/>
                    <a:pt x="4120" y="2773"/>
                  </a:cubicBezTo>
                  <a:cubicBezTo>
                    <a:pt x="4117" y="2781"/>
                    <a:pt x="4117" y="2781"/>
                    <a:pt x="4117" y="2781"/>
                  </a:cubicBezTo>
                  <a:cubicBezTo>
                    <a:pt x="4111" y="2781"/>
                    <a:pt x="4111" y="2781"/>
                    <a:pt x="4111" y="2781"/>
                  </a:cubicBezTo>
                  <a:cubicBezTo>
                    <a:pt x="4102" y="2784"/>
                    <a:pt x="4102" y="2784"/>
                    <a:pt x="4102" y="2784"/>
                  </a:cubicBezTo>
                  <a:close/>
                  <a:moveTo>
                    <a:pt x="4150" y="2866"/>
                  </a:moveTo>
                  <a:lnTo>
                    <a:pt x="4150" y="2866"/>
                  </a:lnTo>
                  <a:cubicBezTo>
                    <a:pt x="4152" y="2885"/>
                    <a:pt x="4152" y="2885"/>
                    <a:pt x="4152" y="2885"/>
                  </a:cubicBezTo>
                  <a:cubicBezTo>
                    <a:pt x="4161" y="2877"/>
                    <a:pt x="4161" y="2877"/>
                    <a:pt x="4161" y="2877"/>
                  </a:cubicBezTo>
                  <a:cubicBezTo>
                    <a:pt x="4164" y="2877"/>
                    <a:pt x="4164" y="2877"/>
                    <a:pt x="4164" y="2877"/>
                  </a:cubicBezTo>
                  <a:cubicBezTo>
                    <a:pt x="4166" y="2863"/>
                    <a:pt x="4166" y="2863"/>
                    <a:pt x="4166" y="2863"/>
                  </a:cubicBezTo>
                  <a:cubicBezTo>
                    <a:pt x="4158" y="2859"/>
                    <a:pt x="4158" y="2859"/>
                    <a:pt x="4158" y="2859"/>
                  </a:cubicBezTo>
                  <a:cubicBezTo>
                    <a:pt x="4150" y="2866"/>
                    <a:pt x="4150" y="2866"/>
                    <a:pt x="4150" y="2866"/>
                  </a:cubicBezTo>
                  <a:close/>
                  <a:moveTo>
                    <a:pt x="4135" y="2866"/>
                  </a:moveTo>
                  <a:lnTo>
                    <a:pt x="4135" y="2866"/>
                  </a:lnTo>
                  <a:cubicBezTo>
                    <a:pt x="4131" y="2877"/>
                    <a:pt x="4131" y="2877"/>
                    <a:pt x="4131" y="2877"/>
                  </a:cubicBezTo>
                  <a:cubicBezTo>
                    <a:pt x="4137" y="2885"/>
                    <a:pt x="4137" y="2885"/>
                    <a:pt x="4137" y="2885"/>
                  </a:cubicBezTo>
                  <a:cubicBezTo>
                    <a:pt x="4137" y="2892"/>
                    <a:pt x="4137" y="2892"/>
                    <a:pt x="4137" y="2892"/>
                  </a:cubicBezTo>
                  <a:cubicBezTo>
                    <a:pt x="4141" y="2898"/>
                    <a:pt x="4141" y="2898"/>
                    <a:pt x="4141" y="2898"/>
                  </a:cubicBezTo>
                  <a:cubicBezTo>
                    <a:pt x="4146" y="2891"/>
                    <a:pt x="4146" y="2891"/>
                    <a:pt x="4146" y="2891"/>
                  </a:cubicBezTo>
                  <a:cubicBezTo>
                    <a:pt x="4144" y="2869"/>
                    <a:pt x="4144" y="2869"/>
                    <a:pt x="4144" y="2869"/>
                  </a:cubicBezTo>
                  <a:cubicBezTo>
                    <a:pt x="4140" y="2863"/>
                    <a:pt x="4140" y="2863"/>
                    <a:pt x="4140" y="2863"/>
                  </a:cubicBezTo>
                  <a:cubicBezTo>
                    <a:pt x="4135" y="2866"/>
                    <a:pt x="4135" y="2866"/>
                    <a:pt x="4135" y="2866"/>
                  </a:cubicBezTo>
                  <a:close/>
                  <a:moveTo>
                    <a:pt x="4447" y="2810"/>
                  </a:moveTo>
                  <a:lnTo>
                    <a:pt x="4447" y="2810"/>
                  </a:lnTo>
                  <a:cubicBezTo>
                    <a:pt x="4442" y="2804"/>
                    <a:pt x="4442" y="2804"/>
                    <a:pt x="4442" y="2804"/>
                  </a:cubicBezTo>
                  <a:cubicBezTo>
                    <a:pt x="4432" y="2804"/>
                    <a:pt x="4432" y="2804"/>
                    <a:pt x="4432" y="2804"/>
                  </a:cubicBezTo>
                  <a:cubicBezTo>
                    <a:pt x="4423" y="2793"/>
                    <a:pt x="4423" y="2793"/>
                    <a:pt x="4423" y="2793"/>
                  </a:cubicBezTo>
                  <a:cubicBezTo>
                    <a:pt x="4419" y="2800"/>
                    <a:pt x="4419" y="2800"/>
                    <a:pt x="4419" y="2800"/>
                  </a:cubicBezTo>
                  <a:cubicBezTo>
                    <a:pt x="4409" y="2797"/>
                    <a:pt x="4409" y="2797"/>
                    <a:pt x="4409" y="2797"/>
                  </a:cubicBezTo>
                  <a:cubicBezTo>
                    <a:pt x="4409" y="2784"/>
                    <a:pt x="4409" y="2784"/>
                    <a:pt x="4409" y="2784"/>
                  </a:cubicBezTo>
                  <a:cubicBezTo>
                    <a:pt x="4401" y="2779"/>
                    <a:pt x="4401" y="2779"/>
                    <a:pt x="4401" y="2779"/>
                  </a:cubicBezTo>
                  <a:cubicBezTo>
                    <a:pt x="4418" y="2774"/>
                    <a:pt x="4418" y="2774"/>
                    <a:pt x="4418" y="2774"/>
                  </a:cubicBezTo>
                  <a:cubicBezTo>
                    <a:pt x="4421" y="2770"/>
                    <a:pt x="4421" y="2770"/>
                    <a:pt x="4421" y="2770"/>
                  </a:cubicBezTo>
                  <a:cubicBezTo>
                    <a:pt x="4433" y="2770"/>
                    <a:pt x="4433" y="2770"/>
                    <a:pt x="4433" y="2770"/>
                  </a:cubicBezTo>
                  <a:cubicBezTo>
                    <a:pt x="4442" y="2782"/>
                    <a:pt x="4442" y="2782"/>
                    <a:pt x="4442" y="2782"/>
                  </a:cubicBezTo>
                  <a:cubicBezTo>
                    <a:pt x="4459" y="2785"/>
                    <a:pt x="4459" y="2785"/>
                    <a:pt x="4459" y="2785"/>
                  </a:cubicBezTo>
                  <a:cubicBezTo>
                    <a:pt x="4462" y="2799"/>
                    <a:pt x="4462" y="2799"/>
                    <a:pt x="4462" y="2799"/>
                  </a:cubicBezTo>
                  <a:cubicBezTo>
                    <a:pt x="4458" y="2808"/>
                    <a:pt x="4458" y="2808"/>
                    <a:pt x="4458" y="2808"/>
                  </a:cubicBezTo>
                  <a:lnTo>
                    <a:pt x="4447" y="2810"/>
                  </a:lnTo>
                  <a:close/>
                  <a:moveTo>
                    <a:pt x="4624" y="2881"/>
                  </a:moveTo>
                  <a:lnTo>
                    <a:pt x="4624" y="2881"/>
                  </a:lnTo>
                  <a:cubicBezTo>
                    <a:pt x="4615" y="2881"/>
                    <a:pt x="4615" y="2881"/>
                    <a:pt x="4615" y="2881"/>
                  </a:cubicBezTo>
                  <a:cubicBezTo>
                    <a:pt x="4607" y="2865"/>
                    <a:pt x="4607" y="2865"/>
                    <a:pt x="4607" y="2865"/>
                  </a:cubicBezTo>
                  <a:cubicBezTo>
                    <a:pt x="4617" y="2869"/>
                    <a:pt x="4617" y="2869"/>
                    <a:pt x="4617" y="2869"/>
                  </a:cubicBezTo>
                  <a:cubicBezTo>
                    <a:pt x="4626" y="2869"/>
                    <a:pt x="4626" y="2869"/>
                    <a:pt x="4626" y="2869"/>
                  </a:cubicBezTo>
                  <a:cubicBezTo>
                    <a:pt x="4629" y="2877"/>
                    <a:pt x="4629" y="2877"/>
                    <a:pt x="4629" y="2877"/>
                  </a:cubicBezTo>
                  <a:cubicBezTo>
                    <a:pt x="4624" y="2881"/>
                    <a:pt x="4624" y="2881"/>
                    <a:pt x="4624" y="2881"/>
                  </a:cubicBezTo>
                  <a:close/>
                  <a:moveTo>
                    <a:pt x="4643" y="2883"/>
                  </a:moveTo>
                  <a:lnTo>
                    <a:pt x="4643" y="2883"/>
                  </a:lnTo>
                  <a:cubicBezTo>
                    <a:pt x="4655" y="2888"/>
                    <a:pt x="4655" y="2888"/>
                    <a:pt x="4655" y="2888"/>
                  </a:cubicBezTo>
                  <a:cubicBezTo>
                    <a:pt x="4650" y="2878"/>
                    <a:pt x="4650" y="2878"/>
                    <a:pt x="4650" y="2878"/>
                  </a:cubicBezTo>
                  <a:cubicBezTo>
                    <a:pt x="4643" y="2883"/>
                    <a:pt x="4643" y="2883"/>
                    <a:pt x="4643" y="2883"/>
                  </a:cubicBezTo>
                  <a:close/>
                  <a:moveTo>
                    <a:pt x="4670" y="2892"/>
                  </a:moveTo>
                  <a:lnTo>
                    <a:pt x="4670" y="2892"/>
                  </a:lnTo>
                  <a:cubicBezTo>
                    <a:pt x="4679" y="2894"/>
                    <a:pt x="4679" y="2894"/>
                    <a:pt x="4679" y="2894"/>
                  </a:cubicBezTo>
                  <a:cubicBezTo>
                    <a:pt x="4685" y="2900"/>
                    <a:pt x="4685" y="2900"/>
                    <a:pt x="4685" y="2900"/>
                  </a:cubicBezTo>
                  <a:cubicBezTo>
                    <a:pt x="4695" y="2898"/>
                    <a:pt x="4695" y="2898"/>
                    <a:pt x="4695" y="2898"/>
                  </a:cubicBezTo>
                  <a:cubicBezTo>
                    <a:pt x="4695" y="2891"/>
                    <a:pt x="4695" y="2891"/>
                    <a:pt x="4695" y="2891"/>
                  </a:cubicBezTo>
                  <a:cubicBezTo>
                    <a:pt x="4682" y="2885"/>
                    <a:pt x="4682" y="2885"/>
                    <a:pt x="4682" y="2885"/>
                  </a:cubicBezTo>
                  <a:cubicBezTo>
                    <a:pt x="4681" y="2880"/>
                    <a:pt x="4681" y="2880"/>
                    <a:pt x="4681" y="2880"/>
                  </a:cubicBezTo>
                  <a:cubicBezTo>
                    <a:pt x="4669" y="2880"/>
                    <a:pt x="4669" y="2880"/>
                    <a:pt x="4669" y="2880"/>
                  </a:cubicBezTo>
                  <a:cubicBezTo>
                    <a:pt x="4664" y="2888"/>
                    <a:pt x="4664" y="2888"/>
                    <a:pt x="4664" y="2888"/>
                  </a:cubicBezTo>
                  <a:cubicBezTo>
                    <a:pt x="4670" y="2892"/>
                    <a:pt x="4670" y="2892"/>
                    <a:pt x="4670" y="2892"/>
                  </a:cubicBezTo>
                  <a:close/>
                  <a:moveTo>
                    <a:pt x="4857" y="3144"/>
                  </a:moveTo>
                  <a:lnTo>
                    <a:pt x="4857" y="3144"/>
                  </a:lnTo>
                  <a:cubicBezTo>
                    <a:pt x="4857" y="3137"/>
                    <a:pt x="4857" y="3137"/>
                    <a:pt x="4857" y="3137"/>
                  </a:cubicBezTo>
                  <a:cubicBezTo>
                    <a:pt x="4863" y="3129"/>
                    <a:pt x="4863" y="3129"/>
                    <a:pt x="4863" y="3129"/>
                  </a:cubicBezTo>
                  <a:cubicBezTo>
                    <a:pt x="4858" y="3114"/>
                    <a:pt x="4858" y="3114"/>
                    <a:pt x="4858" y="3114"/>
                  </a:cubicBezTo>
                  <a:cubicBezTo>
                    <a:pt x="4866" y="3117"/>
                    <a:pt x="4866" y="3117"/>
                    <a:pt x="4866" y="3117"/>
                  </a:cubicBezTo>
                  <a:cubicBezTo>
                    <a:pt x="4875" y="3123"/>
                    <a:pt x="4875" y="3123"/>
                    <a:pt x="4875" y="3123"/>
                  </a:cubicBezTo>
                  <a:cubicBezTo>
                    <a:pt x="4872" y="3134"/>
                    <a:pt x="4872" y="3134"/>
                    <a:pt x="4872" y="3134"/>
                  </a:cubicBezTo>
                  <a:cubicBezTo>
                    <a:pt x="4870" y="3144"/>
                    <a:pt x="4870" y="3144"/>
                    <a:pt x="4870" y="3144"/>
                  </a:cubicBezTo>
                  <a:cubicBezTo>
                    <a:pt x="4857" y="3144"/>
                    <a:pt x="4857" y="3144"/>
                    <a:pt x="4857" y="3144"/>
                  </a:cubicBezTo>
                  <a:close/>
                  <a:moveTo>
                    <a:pt x="4841" y="3195"/>
                  </a:moveTo>
                  <a:lnTo>
                    <a:pt x="4841" y="3195"/>
                  </a:lnTo>
                  <a:cubicBezTo>
                    <a:pt x="4835" y="3175"/>
                    <a:pt x="4835" y="3175"/>
                    <a:pt x="4835" y="3175"/>
                  </a:cubicBezTo>
                  <a:cubicBezTo>
                    <a:pt x="4843" y="3163"/>
                    <a:pt x="4843" y="3163"/>
                    <a:pt x="4843" y="3163"/>
                  </a:cubicBezTo>
                  <a:cubicBezTo>
                    <a:pt x="4848" y="3166"/>
                    <a:pt x="4848" y="3166"/>
                    <a:pt x="4848" y="3166"/>
                  </a:cubicBezTo>
                  <a:cubicBezTo>
                    <a:pt x="4861" y="3167"/>
                    <a:pt x="4861" y="3167"/>
                    <a:pt x="4861" y="3167"/>
                  </a:cubicBezTo>
                  <a:cubicBezTo>
                    <a:pt x="4861" y="3178"/>
                    <a:pt x="4861" y="3178"/>
                    <a:pt x="4861" y="3178"/>
                  </a:cubicBezTo>
                  <a:cubicBezTo>
                    <a:pt x="4849" y="3180"/>
                    <a:pt x="4849" y="3180"/>
                    <a:pt x="4849" y="3180"/>
                  </a:cubicBezTo>
                  <a:cubicBezTo>
                    <a:pt x="4848" y="3190"/>
                    <a:pt x="4848" y="3190"/>
                    <a:pt x="4848" y="3190"/>
                  </a:cubicBezTo>
                  <a:cubicBezTo>
                    <a:pt x="4841" y="3195"/>
                    <a:pt x="4841" y="3195"/>
                    <a:pt x="4841" y="3195"/>
                  </a:cubicBezTo>
                  <a:close/>
                  <a:moveTo>
                    <a:pt x="4730" y="2949"/>
                  </a:moveTo>
                  <a:lnTo>
                    <a:pt x="4730" y="2949"/>
                  </a:lnTo>
                  <a:cubicBezTo>
                    <a:pt x="4724" y="2943"/>
                    <a:pt x="4724" y="2943"/>
                    <a:pt x="4724" y="2943"/>
                  </a:cubicBezTo>
                  <a:cubicBezTo>
                    <a:pt x="4731" y="2943"/>
                    <a:pt x="4731" y="2943"/>
                    <a:pt x="4731" y="2943"/>
                  </a:cubicBezTo>
                  <a:cubicBezTo>
                    <a:pt x="4730" y="2949"/>
                    <a:pt x="4730" y="2949"/>
                    <a:pt x="4730" y="2949"/>
                  </a:cubicBezTo>
                  <a:close/>
                  <a:moveTo>
                    <a:pt x="4707" y="2952"/>
                  </a:moveTo>
                  <a:lnTo>
                    <a:pt x="4707" y="2952"/>
                  </a:lnTo>
                  <a:cubicBezTo>
                    <a:pt x="4699" y="2938"/>
                    <a:pt x="4699" y="2938"/>
                    <a:pt x="4699" y="2938"/>
                  </a:cubicBezTo>
                  <a:cubicBezTo>
                    <a:pt x="4707" y="2943"/>
                    <a:pt x="4707" y="2943"/>
                    <a:pt x="4707" y="2943"/>
                  </a:cubicBezTo>
                  <a:cubicBezTo>
                    <a:pt x="4708" y="2947"/>
                    <a:pt x="4708" y="2947"/>
                    <a:pt x="4708" y="2947"/>
                  </a:cubicBezTo>
                  <a:cubicBezTo>
                    <a:pt x="4707" y="2952"/>
                    <a:pt x="4707" y="2952"/>
                    <a:pt x="4707" y="2952"/>
                  </a:cubicBezTo>
                  <a:close/>
                  <a:moveTo>
                    <a:pt x="4711" y="2962"/>
                  </a:moveTo>
                  <a:lnTo>
                    <a:pt x="4711" y="2962"/>
                  </a:lnTo>
                  <a:cubicBezTo>
                    <a:pt x="4716" y="2970"/>
                    <a:pt x="4716" y="2970"/>
                    <a:pt x="4716" y="2970"/>
                  </a:cubicBezTo>
                  <a:cubicBezTo>
                    <a:pt x="4725" y="2969"/>
                    <a:pt x="4725" y="2969"/>
                    <a:pt x="4725" y="2969"/>
                  </a:cubicBezTo>
                  <a:cubicBezTo>
                    <a:pt x="4736" y="2973"/>
                    <a:pt x="4736" y="2973"/>
                    <a:pt x="4736" y="2973"/>
                  </a:cubicBezTo>
                  <a:cubicBezTo>
                    <a:pt x="4736" y="2964"/>
                    <a:pt x="4736" y="2964"/>
                    <a:pt x="4736" y="2964"/>
                  </a:cubicBezTo>
                  <a:cubicBezTo>
                    <a:pt x="4728" y="2958"/>
                    <a:pt x="4728" y="2958"/>
                    <a:pt x="4728" y="2958"/>
                  </a:cubicBezTo>
                  <a:cubicBezTo>
                    <a:pt x="4715" y="2959"/>
                    <a:pt x="4715" y="2959"/>
                    <a:pt x="4715" y="2959"/>
                  </a:cubicBezTo>
                  <a:cubicBezTo>
                    <a:pt x="4711" y="2962"/>
                    <a:pt x="4711" y="2962"/>
                    <a:pt x="4711" y="2962"/>
                  </a:cubicBezTo>
                  <a:close/>
                  <a:moveTo>
                    <a:pt x="4815" y="2920"/>
                  </a:moveTo>
                  <a:lnTo>
                    <a:pt x="4815" y="2920"/>
                  </a:lnTo>
                  <a:cubicBezTo>
                    <a:pt x="4828" y="2923"/>
                    <a:pt x="4828" y="2923"/>
                    <a:pt x="4828" y="2923"/>
                  </a:cubicBezTo>
                  <a:cubicBezTo>
                    <a:pt x="4831" y="2930"/>
                    <a:pt x="4831" y="2930"/>
                    <a:pt x="4831" y="2930"/>
                  </a:cubicBezTo>
                  <a:cubicBezTo>
                    <a:pt x="4835" y="2937"/>
                    <a:pt x="4835" y="2937"/>
                    <a:pt x="4835" y="2937"/>
                  </a:cubicBezTo>
                  <a:cubicBezTo>
                    <a:pt x="4834" y="2943"/>
                    <a:pt x="4834" y="2943"/>
                    <a:pt x="4834" y="2943"/>
                  </a:cubicBezTo>
                  <a:cubicBezTo>
                    <a:pt x="4837" y="2950"/>
                    <a:pt x="4837" y="2950"/>
                    <a:pt x="4837" y="2950"/>
                  </a:cubicBezTo>
                  <a:cubicBezTo>
                    <a:pt x="4846" y="2947"/>
                    <a:pt x="4846" y="2947"/>
                    <a:pt x="4846" y="2947"/>
                  </a:cubicBezTo>
                  <a:cubicBezTo>
                    <a:pt x="4848" y="2937"/>
                    <a:pt x="4848" y="2937"/>
                    <a:pt x="4848" y="2937"/>
                  </a:cubicBezTo>
                  <a:cubicBezTo>
                    <a:pt x="4857" y="2941"/>
                    <a:pt x="4857" y="2941"/>
                    <a:pt x="4857" y="2941"/>
                  </a:cubicBezTo>
                  <a:cubicBezTo>
                    <a:pt x="4869" y="2938"/>
                    <a:pt x="4869" y="2938"/>
                    <a:pt x="4869" y="2938"/>
                  </a:cubicBezTo>
                  <a:cubicBezTo>
                    <a:pt x="4875" y="2940"/>
                    <a:pt x="4875" y="2940"/>
                    <a:pt x="4875" y="2940"/>
                  </a:cubicBezTo>
                  <a:cubicBezTo>
                    <a:pt x="4884" y="2930"/>
                    <a:pt x="4884" y="2930"/>
                    <a:pt x="4884" y="2930"/>
                  </a:cubicBezTo>
                  <a:cubicBezTo>
                    <a:pt x="4877" y="2920"/>
                    <a:pt x="4877" y="2920"/>
                    <a:pt x="4877" y="2920"/>
                  </a:cubicBezTo>
                  <a:cubicBezTo>
                    <a:pt x="4857" y="2917"/>
                    <a:pt x="4857" y="2917"/>
                    <a:pt x="4857" y="2917"/>
                  </a:cubicBezTo>
                  <a:cubicBezTo>
                    <a:pt x="4844" y="2906"/>
                    <a:pt x="4844" y="2906"/>
                    <a:pt x="4844" y="2906"/>
                  </a:cubicBezTo>
                  <a:cubicBezTo>
                    <a:pt x="4831" y="2903"/>
                    <a:pt x="4831" y="2903"/>
                    <a:pt x="4831" y="2903"/>
                  </a:cubicBezTo>
                  <a:cubicBezTo>
                    <a:pt x="4829" y="2912"/>
                    <a:pt x="4829" y="2912"/>
                    <a:pt x="4829" y="2912"/>
                  </a:cubicBezTo>
                  <a:lnTo>
                    <a:pt x="4815" y="2920"/>
                  </a:lnTo>
                  <a:close/>
                  <a:moveTo>
                    <a:pt x="4999" y="2907"/>
                  </a:moveTo>
                  <a:lnTo>
                    <a:pt x="4999" y="2907"/>
                  </a:lnTo>
                  <a:cubicBezTo>
                    <a:pt x="5002" y="2897"/>
                    <a:pt x="5002" y="2897"/>
                    <a:pt x="5002" y="2897"/>
                  </a:cubicBezTo>
                  <a:cubicBezTo>
                    <a:pt x="5010" y="2894"/>
                    <a:pt x="5010" y="2894"/>
                    <a:pt x="5010" y="2894"/>
                  </a:cubicBezTo>
                  <a:cubicBezTo>
                    <a:pt x="5005" y="2906"/>
                    <a:pt x="5005" y="2906"/>
                    <a:pt x="5005" y="2906"/>
                  </a:cubicBezTo>
                  <a:cubicBezTo>
                    <a:pt x="4999" y="2907"/>
                    <a:pt x="4999" y="2907"/>
                    <a:pt x="4999" y="2907"/>
                  </a:cubicBezTo>
                  <a:close/>
                  <a:moveTo>
                    <a:pt x="4935" y="2982"/>
                  </a:moveTo>
                  <a:lnTo>
                    <a:pt x="4935" y="2982"/>
                  </a:lnTo>
                  <a:cubicBezTo>
                    <a:pt x="4945" y="2972"/>
                    <a:pt x="4945" y="2972"/>
                    <a:pt x="4945" y="2972"/>
                  </a:cubicBezTo>
                  <a:cubicBezTo>
                    <a:pt x="4954" y="2958"/>
                    <a:pt x="4954" y="2958"/>
                    <a:pt x="4954" y="2958"/>
                  </a:cubicBezTo>
                  <a:cubicBezTo>
                    <a:pt x="4965" y="2958"/>
                    <a:pt x="4965" y="2958"/>
                    <a:pt x="4965" y="2958"/>
                  </a:cubicBezTo>
                  <a:cubicBezTo>
                    <a:pt x="4973" y="2947"/>
                    <a:pt x="4973" y="2947"/>
                    <a:pt x="4973" y="2947"/>
                  </a:cubicBezTo>
                  <a:cubicBezTo>
                    <a:pt x="4977" y="2947"/>
                    <a:pt x="4977" y="2947"/>
                    <a:pt x="4977" y="2947"/>
                  </a:cubicBezTo>
                  <a:cubicBezTo>
                    <a:pt x="4985" y="2955"/>
                    <a:pt x="4985" y="2955"/>
                    <a:pt x="4985" y="2955"/>
                  </a:cubicBezTo>
                  <a:cubicBezTo>
                    <a:pt x="4984" y="2962"/>
                    <a:pt x="4984" y="2962"/>
                    <a:pt x="4984" y="2962"/>
                  </a:cubicBezTo>
                  <a:cubicBezTo>
                    <a:pt x="4968" y="2970"/>
                    <a:pt x="4968" y="2970"/>
                    <a:pt x="4968" y="2970"/>
                  </a:cubicBezTo>
                  <a:cubicBezTo>
                    <a:pt x="4954" y="2979"/>
                    <a:pt x="4954" y="2979"/>
                    <a:pt x="4954" y="2979"/>
                  </a:cubicBezTo>
                  <a:cubicBezTo>
                    <a:pt x="4944" y="2981"/>
                    <a:pt x="4944" y="2981"/>
                    <a:pt x="4944" y="2981"/>
                  </a:cubicBezTo>
                  <a:cubicBezTo>
                    <a:pt x="4935" y="2982"/>
                    <a:pt x="4935" y="2982"/>
                    <a:pt x="4935" y="2982"/>
                  </a:cubicBezTo>
                  <a:close/>
                  <a:moveTo>
                    <a:pt x="4875" y="3082"/>
                  </a:moveTo>
                  <a:lnTo>
                    <a:pt x="4875" y="3082"/>
                  </a:lnTo>
                  <a:cubicBezTo>
                    <a:pt x="4906" y="3057"/>
                    <a:pt x="4906" y="3057"/>
                    <a:pt x="4906" y="3057"/>
                  </a:cubicBezTo>
                  <a:cubicBezTo>
                    <a:pt x="4913" y="3045"/>
                    <a:pt x="4913" y="3045"/>
                    <a:pt x="4913" y="3045"/>
                  </a:cubicBezTo>
                  <a:cubicBezTo>
                    <a:pt x="4921" y="3045"/>
                    <a:pt x="4921" y="3045"/>
                    <a:pt x="4921" y="3045"/>
                  </a:cubicBezTo>
                  <a:cubicBezTo>
                    <a:pt x="4935" y="3031"/>
                    <a:pt x="4935" y="3031"/>
                    <a:pt x="4935" y="3031"/>
                  </a:cubicBezTo>
                  <a:cubicBezTo>
                    <a:pt x="4947" y="3021"/>
                    <a:pt x="4947" y="3021"/>
                    <a:pt x="4947" y="3021"/>
                  </a:cubicBezTo>
                  <a:cubicBezTo>
                    <a:pt x="4947" y="3005"/>
                    <a:pt x="4947" y="3005"/>
                    <a:pt x="4947" y="3005"/>
                  </a:cubicBezTo>
                  <a:cubicBezTo>
                    <a:pt x="4939" y="3001"/>
                    <a:pt x="4939" y="3001"/>
                    <a:pt x="4939" y="3001"/>
                  </a:cubicBezTo>
                  <a:cubicBezTo>
                    <a:pt x="4927" y="3004"/>
                    <a:pt x="4927" y="3004"/>
                    <a:pt x="4927" y="3004"/>
                  </a:cubicBezTo>
                  <a:cubicBezTo>
                    <a:pt x="4924" y="3016"/>
                    <a:pt x="4924" y="3016"/>
                    <a:pt x="4924" y="3016"/>
                  </a:cubicBezTo>
                  <a:cubicBezTo>
                    <a:pt x="4916" y="3016"/>
                    <a:pt x="4916" y="3016"/>
                    <a:pt x="4916" y="3016"/>
                  </a:cubicBezTo>
                  <a:cubicBezTo>
                    <a:pt x="4903" y="3031"/>
                    <a:pt x="4903" y="3031"/>
                    <a:pt x="4903" y="3031"/>
                  </a:cubicBezTo>
                  <a:cubicBezTo>
                    <a:pt x="4890" y="3037"/>
                    <a:pt x="4890" y="3037"/>
                    <a:pt x="4890" y="3037"/>
                  </a:cubicBezTo>
                  <a:cubicBezTo>
                    <a:pt x="4869" y="3037"/>
                    <a:pt x="4869" y="3037"/>
                    <a:pt x="4869" y="3037"/>
                  </a:cubicBezTo>
                  <a:cubicBezTo>
                    <a:pt x="4857" y="3043"/>
                    <a:pt x="4857" y="3043"/>
                    <a:pt x="4857" y="3043"/>
                  </a:cubicBezTo>
                  <a:cubicBezTo>
                    <a:pt x="4851" y="3057"/>
                    <a:pt x="4851" y="3057"/>
                    <a:pt x="4851" y="3057"/>
                  </a:cubicBezTo>
                  <a:cubicBezTo>
                    <a:pt x="4840" y="3065"/>
                    <a:pt x="4840" y="3065"/>
                    <a:pt x="4840" y="3065"/>
                  </a:cubicBezTo>
                  <a:cubicBezTo>
                    <a:pt x="4844" y="3083"/>
                    <a:pt x="4844" y="3083"/>
                    <a:pt x="4844" y="3083"/>
                  </a:cubicBezTo>
                  <a:cubicBezTo>
                    <a:pt x="4851" y="3079"/>
                    <a:pt x="4851" y="3079"/>
                    <a:pt x="4851" y="3079"/>
                  </a:cubicBezTo>
                  <a:cubicBezTo>
                    <a:pt x="4866" y="3082"/>
                    <a:pt x="4866" y="3082"/>
                    <a:pt x="4866" y="3082"/>
                  </a:cubicBezTo>
                  <a:cubicBezTo>
                    <a:pt x="4875" y="3082"/>
                    <a:pt x="4875" y="3082"/>
                    <a:pt x="4875" y="3082"/>
                  </a:cubicBezTo>
                  <a:close/>
                  <a:moveTo>
                    <a:pt x="5006" y="3066"/>
                  </a:moveTo>
                  <a:lnTo>
                    <a:pt x="5006" y="3066"/>
                  </a:lnTo>
                  <a:cubicBezTo>
                    <a:pt x="5002" y="3043"/>
                    <a:pt x="5002" y="3043"/>
                    <a:pt x="5002" y="3043"/>
                  </a:cubicBezTo>
                  <a:cubicBezTo>
                    <a:pt x="5008" y="3037"/>
                    <a:pt x="5008" y="3037"/>
                    <a:pt x="5008" y="3037"/>
                  </a:cubicBezTo>
                  <a:cubicBezTo>
                    <a:pt x="5016" y="3019"/>
                    <a:pt x="5016" y="3019"/>
                    <a:pt x="5016" y="3019"/>
                  </a:cubicBezTo>
                  <a:cubicBezTo>
                    <a:pt x="5025" y="3021"/>
                    <a:pt x="5025" y="3021"/>
                    <a:pt x="5025" y="3021"/>
                  </a:cubicBezTo>
                  <a:cubicBezTo>
                    <a:pt x="5043" y="3022"/>
                    <a:pt x="5043" y="3022"/>
                    <a:pt x="5043" y="3022"/>
                  </a:cubicBezTo>
                  <a:cubicBezTo>
                    <a:pt x="5046" y="3040"/>
                    <a:pt x="5046" y="3040"/>
                    <a:pt x="5046" y="3040"/>
                  </a:cubicBezTo>
                  <a:cubicBezTo>
                    <a:pt x="5039" y="3054"/>
                    <a:pt x="5039" y="3054"/>
                    <a:pt x="5039" y="3054"/>
                  </a:cubicBezTo>
                  <a:cubicBezTo>
                    <a:pt x="5029" y="3056"/>
                    <a:pt x="5029" y="3056"/>
                    <a:pt x="5029" y="3056"/>
                  </a:cubicBezTo>
                  <a:cubicBezTo>
                    <a:pt x="5019" y="3069"/>
                    <a:pt x="5019" y="3069"/>
                    <a:pt x="5019" y="3069"/>
                  </a:cubicBezTo>
                  <a:cubicBezTo>
                    <a:pt x="5006" y="3066"/>
                    <a:pt x="5006" y="3066"/>
                    <a:pt x="5006" y="3066"/>
                  </a:cubicBezTo>
                  <a:close/>
                  <a:moveTo>
                    <a:pt x="5112" y="3199"/>
                  </a:moveTo>
                  <a:lnTo>
                    <a:pt x="5112" y="3199"/>
                  </a:lnTo>
                  <a:cubicBezTo>
                    <a:pt x="5109" y="3175"/>
                    <a:pt x="5109" y="3175"/>
                    <a:pt x="5109" y="3175"/>
                  </a:cubicBezTo>
                  <a:cubicBezTo>
                    <a:pt x="5112" y="3154"/>
                    <a:pt x="5112" y="3154"/>
                    <a:pt x="5112" y="3154"/>
                  </a:cubicBezTo>
                  <a:cubicBezTo>
                    <a:pt x="5104" y="3141"/>
                    <a:pt x="5104" y="3141"/>
                    <a:pt x="5104" y="3141"/>
                  </a:cubicBezTo>
                  <a:cubicBezTo>
                    <a:pt x="5095" y="3143"/>
                    <a:pt x="5095" y="3143"/>
                    <a:pt x="5095" y="3143"/>
                  </a:cubicBezTo>
                  <a:cubicBezTo>
                    <a:pt x="5095" y="3157"/>
                    <a:pt x="5095" y="3157"/>
                    <a:pt x="5095" y="3157"/>
                  </a:cubicBezTo>
                  <a:cubicBezTo>
                    <a:pt x="5086" y="3173"/>
                    <a:pt x="5086" y="3173"/>
                    <a:pt x="5086" y="3173"/>
                  </a:cubicBezTo>
                  <a:cubicBezTo>
                    <a:pt x="5089" y="3189"/>
                    <a:pt x="5089" y="3189"/>
                    <a:pt x="5089" y="3189"/>
                  </a:cubicBezTo>
                  <a:cubicBezTo>
                    <a:pt x="5095" y="3196"/>
                    <a:pt x="5095" y="3196"/>
                    <a:pt x="5095" y="3196"/>
                  </a:cubicBezTo>
                  <a:cubicBezTo>
                    <a:pt x="5097" y="3209"/>
                    <a:pt x="5097" y="3209"/>
                    <a:pt x="5097" y="3209"/>
                  </a:cubicBezTo>
                  <a:cubicBezTo>
                    <a:pt x="5104" y="3202"/>
                    <a:pt x="5104" y="3202"/>
                    <a:pt x="5104" y="3202"/>
                  </a:cubicBezTo>
                  <a:cubicBezTo>
                    <a:pt x="5112" y="3199"/>
                    <a:pt x="5112" y="3199"/>
                    <a:pt x="5112" y="3199"/>
                  </a:cubicBezTo>
                  <a:close/>
                  <a:moveTo>
                    <a:pt x="5124" y="3187"/>
                  </a:moveTo>
                  <a:lnTo>
                    <a:pt x="5124" y="3187"/>
                  </a:lnTo>
                  <a:cubicBezTo>
                    <a:pt x="5121" y="3175"/>
                    <a:pt x="5121" y="3175"/>
                    <a:pt x="5121" y="3175"/>
                  </a:cubicBezTo>
                  <a:cubicBezTo>
                    <a:pt x="5126" y="3157"/>
                    <a:pt x="5126" y="3157"/>
                    <a:pt x="5126" y="3157"/>
                  </a:cubicBezTo>
                  <a:cubicBezTo>
                    <a:pt x="5130" y="3172"/>
                    <a:pt x="5130" y="3172"/>
                    <a:pt x="5130" y="3172"/>
                  </a:cubicBezTo>
                  <a:cubicBezTo>
                    <a:pt x="5135" y="3181"/>
                    <a:pt x="5135" y="3181"/>
                    <a:pt x="5135" y="3181"/>
                  </a:cubicBezTo>
                  <a:cubicBezTo>
                    <a:pt x="5130" y="3187"/>
                    <a:pt x="5130" y="3187"/>
                    <a:pt x="5130" y="3187"/>
                  </a:cubicBezTo>
                  <a:cubicBezTo>
                    <a:pt x="5124" y="3187"/>
                    <a:pt x="5124" y="3187"/>
                    <a:pt x="5124" y="3187"/>
                  </a:cubicBezTo>
                  <a:close/>
                  <a:moveTo>
                    <a:pt x="5147" y="3221"/>
                  </a:moveTo>
                  <a:lnTo>
                    <a:pt x="5147" y="3221"/>
                  </a:lnTo>
                  <a:cubicBezTo>
                    <a:pt x="5141" y="3212"/>
                    <a:pt x="5141" y="3212"/>
                    <a:pt x="5141" y="3212"/>
                  </a:cubicBezTo>
                  <a:cubicBezTo>
                    <a:pt x="5147" y="3201"/>
                    <a:pt x="5147" y="3201"/>
                    <a:pt x="5147" y="3201"/>
                  </a:cubicBezTo>
                  <a:cubicBezTo>
                    <a:pt x="5150" y="3204"/>
                    <a:pt x="5150" y="3204"/>
                    <a:pt x="5150" y="3204"/>
                  </a:cubicBezTo>
                  <a:cubicBezTo>
                    <a:pt x="5152" y="3216"/>
                    <a:pt x="5152" y="3216"/>
                    <a:pt x="5152" y="3216"/>
                  </a:cubicBezTo>
                  <a:cubicBezTo>
                    <a:pt x="5147" y="3221"/>
                    <a:pt x="5147" y="3221"/>
                    <a:pt x="5147" y="3221"/>
                  </a:cubicBezTo>
                  <a:close/>
                  <a:moveTo>
                    <a:pt x="5094" y="3254"/>
                  </a:moveTo>
                  <a:lnTo>
                    <a:pt x="5094" y="3254"/>
                  </a:lnTo>
                  <a:cubicBezTo>
                    <a:pt x="5091" y="3261"/>
                    <a:pt x="5091" y="3261"/>
                    <a:pt x="5091" y="3261"/>
                  </a:cubicBezTo>
                  <a:cubicBezTo>
                    <a:pt x="5095" y="3274"/>
                    <a:pt x="5095" y="3274"/>
                    <a:pt x="5095" y="3274"/>
                  </a:cubicBezTo>
                  <a:cubicBezTo>
                    <a:pt x="5098" y="3294"/>
                    <a:pt x="5098" y="3294"/>
                    <a:pt x="5098" y="3294"/>
                  </a:cubicBezTo>
                  <a:cubicBezTo>
                    <a:pt x="5104" y="3299"/>
                    <a:pt x="5104" y="3299"/>
                    <a:pt x="5104" y="3299"/>
                  </a:cubicBezTo>
                  <a:cubicBezTo>
                    <a:pt x="5113" y="3296"/>
                    <a:pt x="5113" y="3296"/>
                    <a:pt x="5113" y="3296"/>
                  </a:cubicBezTo>
                  <a:cubicBezTo>
                    <a:pt x="5129" y="3299"/>
                    <a:pt x="5129" y="3299"/>
                    <a:pt x="5129" y="3299"/>
                  </a:cubicBezTo>
                  <a:cubicBezTo>
                    <a:pt x="5136" y="3303"/>
                    <a:pt x="5136" y="3303"/>
                    <a:pt x="5136" y="3303"/>
                  </a:cubicBezTo>
                  <a:cubicBezTo>
                    <a:pt x="5149" y="3300"/>
                    <a:pt x="5149" y="3300"/>
                    <a:pt x="5149" y="3300"/>
                  </a:cubicBezTo>
                  <a:cubicBezTo>
                    <a:pt x="5164" y="3305"/>
                    <a:pt x="5164" y="3305"/>
                    <a:pt x="5164" y="3305"/>
                  </a:cubicBezTo>
                  <a:cubicBezTo>
                    <a:pt x="5170" y="3296"/>
                    <a:pt x="5170" y="3296"/>
                    <a:pt x="5170" y="3296"/>
                  </a:cubicBezTo>
                  <a:cubicBezTo>
                    <a:pt x="5165" y="3287"/>
                    <a:pt x="5165" y="3287"/>
                    <a:pt x="5165" y="3287"/>
                  </a:cubicBezTo>
                  <a:cubicBezTo>
                    <a:pt x="5165" y="3270"/>
                    <a:pt x="5165" y="3270"/>
                    <a:pt x="5165" y="3270"/>
                  </a:cubicBezTo>
                  <a:cubicBezTo>
                    <a:pt x="5150" y="3268"/>
                    <a:pt x="5150" y="3268"/>
                    <a:pt x="5150" y="3268"/>
                  </a:cubicBezTo>
                  <a:cubicBezTo>
                    <a:pt x="5143" y="3256"/>
                    <a:pt x="5143" y="3256"/>
                    <a:pt x="5143" y="3256"/>
                  </a:cubicBezTo>
                  <a:cubicBezTo>
                    <a:pt x="5130" y="3254"/>
                    <a:pt x="5130" y="3254"/>
                    <a:pt x="5130" y="3254"/>
                  </a:cubicBezTo>
                  <a:cubicBezTo>
                    <a:pt x="5124" y="3259"/>
                    <a:pt x="5124" y="3259"/>
                    <a:pt x="5124" y="3259"/>
                  </a:cubicBezTo>
                  <a:cubicBezTo>
                    <a:pt x="5124" y="3250"/>
                    <a:pt x="5124" y="3250"/>
                    <a:pt x="5124" y="3250"/>
                  </a:cubicBezTo>
                  <a:cubicBezTo>
                    <a:pt x="5123" y="3241"/>
                    <a:pt x="5123" y="3241"/>
                    <a:pt x="5123" y="3241"/>
                  </a:cubicBezTo>
                  <a:cubicBezTo>
                    <a:pt x="5118" y="3244"/>
                    <a:pt x="5118" y="3244"/>
                    <a:pt x="5118" y="3244"/>
                  </a:cubicBezTo>
                  <a:cubicBezTo>
                    <a:pt x="5112" y="3253"/>
                    <a:pt x="5112" y="3253"/>
                    <a:pt x="5112" y="3253"/>
                  </a:cubicBezTo>
                  <a:cubicBezTo>
                    <a:pt x="5104" y="3254"/>
                    <a:pt x="5104" y="3254"/>
                    <a:pt x="5104" y="3254"/>
                  </a:cubicBezTo>
                  <a:cubicBezTo>
                    <a:pt x="5094" y="3254"/>
                    <a:pt x="5094" y="3254"/>
                    <a:pt x="5094" y="3254"/>
                  </a:cubicBezTo>
                  <a:close/>
                  <a:moveTo>
                    <a:pt x="4669" y="3849"/>
                  </a:moveTo>
                  <a:lnTo>
                    <a:pt x="4669" y="3849"/>
                  </a:lnTo>
                  <a:cubicBezTo>
                    <a:pt x="4685" y="3851"/>
                    <a:pt x="4685" y="3851"/>
                    <a:pt x="4685" y="3851"/>
                  </a:cubicBezTo>
                  <a:cubicBezTo>
                    <a:pt x="4692" y="3848"/>
                    <a:pt x="4692" y="3848"/>
                    <a:pt x="4692" y="3848"/>
                  </a:cubicBezTo>
                  <a:cubicBezTo>
                    <a:pt x="4684" y="3840"/>
                    <a:pt x="4684" y="3840"/>
                    <a:pt x="4684" y="3840"/>
                  </a:cubicBezTo>
                  <a:cubicBezTo>
                    <a:pt x="4673" y="3841"/>
                    <a:pt x="4673" y="3841"/>
                    <a:pt x="4673" y="3841"/>
                  </a:cubicBezTo>
                  <a:cubicBezTo>
                    <a:pt x="4669" y="3849"/>
                    <a:pt x="4669" y="3849"/>
                    <a:pt x="4669" y="3849"/>
                  </a:cubicBezTo>
                  <a:close/>
                  <a:moveTo>
                    <a:pt x="4430" y="3455"/>
                  </a:moveTo>
                  <a:lnTo>
                    <a:pt x="4430" y="3455"/>
                  </a:lnTo>
                  <a:cubicBezTo>
                    <a:pt x="4442" y="3464"/>
                    <a:pt x="4442" y="3464"/>
                    <a:pt x="4442" y="3464"/>
                  </a:cubicBezTo>
                  <a:cubicBezTo>
                    <a:pt x="4450" y="3465"/>
                    <a:pt x="4450" y="3465"/>
                    <a:pt x="4450" y="3465"/>
                  </a:cubicBezTo>
                  <a:cubicBezTo>
                    <a:pt x="4452" y="3459"/>
                    <a:pt x="4452" y="3459"/>
                    <a:pt x="4452" y="3459"/>
                  </a:cubicBezTo>
                  <a:cubicBezTo>
                    <a:pt x="4442" y="3453"/>
                    <a:pt x="4442" y="3453"/>
                    <a:pt x="4442" y="3453"/>
                  </a:cubicBezTo>
                  <a:cubicBezTo>
                    <a:pt x="4435" y="3452"/>
                    <a:pt x="4435" y="3452"/>
                    <a:pt x="4435" y="3452"/>
                  </a:cubicBezTo>
                  <a:cubicBezTo>
                    <a:pt x="4430" y="3455"/>
                    <a:pt x="4430" y="3455"/>
                    <a:pt x="4430" y="3455"/>
                  </a:cubicBezTo>
                  <a:close/>
                  <a:moveTo>
                    <a:pt x="4377" y="3545"/>
                  </a:moveTo>
                  <a:lnTo>
                    <a:pt x="4377" y="3545"/>
                  </a:lnTo>
                  <a:cubicBezTo>
                    <a:pt x="4377" y="3534"/>
                    <a:pt x="4377" y="3534"/>
                    <a:pt x="4377" y="3534"/>
                  </a:cubicBezTo>
                  <a:cubicBezTo>
                    <a:pt x="4369" y="3525"/>
                    <a:pt x="4369" y="3525"/>
                    <a:pt x="4369" y="3525"/>
                  </a:cubicBezTo>
                  <a:cubicBezTo>
                    <a:pt x="4354" y="3516"/>
                    <a:pt x="4354" y="3516"/>
                    <a:pt x="4354" y="3516"/>
                  </a:cubicBezTo>
                  <a:cubicBezTo>
                    <a:pt x="4355" y="3507"/>
                    <a:pt x="4355" y="3507"/>
                    <a:pt x="4355" y="3507"/>
                  </a:cubicBezTo>
                  <a:cubicBezTo>
                    <a:pt x="4351" y="3491"/>
                    <a:pt x="4351" y="3491"/>
                    <a:pt x="4351" y="3491"/>
                  </a:cubicBezTo>
                  <a:cubicBezTo>
                    <a:pt x="4342" y="3484"/>
                    <a:pt x="4342" y="3484"/>
                    <a:pt x="4342" y="3484"/>
                  </a:cubicBezTo>
                  <a:cubicBezTo>
                    <a:pt x="4342" y="3462"/>
                    <a:pt x="4342" y="3462"/>
                    <a:pt x="4342" y="3462"/>
                  </a:cubicBezTo>
                  <a:cubicBezTo>
                    <a:pt x="4346" y="3456"/>
                    <a:pt x="4346" y="3456"/>
                    <a:pt x="4346" y="3456"/>
                  </a:cubicBezTo>
                  <a:cubicBezTo>
                    <a:pt x="4351" y="3473"/>
                    <a:pt x="4351" y="3473"/>
                    <a:pt x="4351" y="3473"/>
                  </a:cubicBezTo>
                  <a:cubicBezTo>
                    <a:pt x="4366" y="3479"/>
                    <a:pt x="4366" y="3479"/>
                    <a:pt x="4366" y="3479"/>
                  </a:cubicBezTo>
                  <a:cubicBezTo>
                    <a:pt x="4369" y="3490"/>
                    <a:pt x="4369" y="3490"/>
                    <a:pt x="4369" y="3490"/>
                  </a:cubicBezTo>
                  <a:cubicBezTo>
                    <a:pt x="4378" y="3497"/>
                    <a:pt x="4378" y="3497"/>
                    <a:pt x="4378" y="3497"/>
                  </a:cubicBezTo>
                  <a:cubicBezTo>
                    <a:pt x="4378" y="3520"/>
                    <a:pt x="4378" y="3520"/>
                    <a:pt x="4378" y="3520"/>
                  </a:cubicBezTo>
                  <a:cubicBezTo>
                    <a:pt x="4395" y="3528"/>
                    <a:pt x="4395" y="3528"/>
                    <a:pt x="4395" y="3528"/>
                  </a:cubicBezTo>
                  <a:cubicBezTo>
                    <a:pt x="4406" y="3530"/>
                    <a:pt x="4406" y="3530"/>
                    <a:pt x="4406" y="3530"/>
                  </a:cubicBezTo>
                  <a:cubicBezTo>
                    <a:pt x="4404" y="3545"/>
                    <a:pt x="4404" y="3545"/>
                    <a:pt x="4404" y="3545"/>
                  </a:cubicBezTo>
                  <a:cubicBezTo>
                    <a:pt x="4389" y="3542"/>
                    <a:pt x="4389" y="3542"/>
                    <a:pt x="4389" y="3542"/>
                  </a:cubicBezTo>
                  <a:cubicBezTo>
                    <a:pt x="4377" y="3545"/>
                    <a:pt x="4377" y="3545"/>
                    <a:pt x="4377" y="3545"/>
                  </a:cubicBezTo>
                  <a:close/>
                  <a:moveTo>
                    <a:pt x="4283" y="3540"/>
                  </a:moveTo>
                  <a:lnTo>
                    <a:pt x="4283" y="3540"/>
                  </a:lnTo>
                  <a:cubicBezTo>
                    <a:pt x="4283" y="3525"/>
                    <a:pt x="4283" y="3525"/>
                    <a:pt x="4283" y="3525"/>
                  </a:cubicBezTo>
                  <a:cubicBezTo>
                    <a:pt x="4280" y="3516"/>
                    <a:pt x="4280" y="3516"/>
                    <a:pt x="4280" y="3516"/>
                  </a:cubicBezTo>
                  <a:cubicBezTo>
                    <a:pt x="4283" y="3505"/>
                    <a:pt x="4283" y="3505"/>
                    <a:pt x="4283" y="3505"/>
                  </a:cubicBezTo>
                  <a:cubicBezTo>
                    <a:pt x="4283" y="3484"/>
                    <a:pt x="4283" y="3484"/>
                    <a:pt x="4283" y="3484"/>
                  </a:cubicBezTo>
                  <a:cubicBezTo>
                    <a:pt x="4290" y="3470"/>
                    <a:pt x="4290" y="3470"/>
                    <a:pt x="4290" y="3470"/>
                  </a:cubicBezTo>
                  <a:cubicBezTo>
                    <a:pt x="4299" y="3471"/>
                    <a:pt x="4299" y="3471"/>
                    <a:pt x="4299" y="3471"/>
                  </a:cubicBezTo>
                  <a:cubicBezTo>
                    <a:pt x="4302" y="3485"/>
                    <a:pt x="4302" y="3485"/>
                    <a:pt x="4302" y="3485"/>
                  </a:cubicBezTo>
                  <a:cubicBezTo>
                    <a:pt x="4296" y="3490"/>
                    <a:pt x="4296" y="3490"/>
                    <a:pt x="4296" y="3490"/>
                  </a:cubicBezTo>
                  <a:cubicBezTo>
                    <a:pt x="4297" y="3499"/>
                    <a:pt x="4297" y="3499"/>
                    <a:pt x="4297" y="3499"/>
                  </a:cubicBezTo>
                  <a:cubicBezTo>
                    <a:pt x="4303" y="3510"/>
                    <a:pt x="4303" y="3510"/>
                    <a:pt x="4303" y="3510"/>
                  </a:cubicBezTo>
                  <a:cubicBezTo>
                    <a:pt x="4293" y="3537"/>
                    <a:pt x="4293" y="3537"/>
                    <a:pt x="4293" y="3537"/>
                  </a:cubicBezTo>
                  <a:cubicBezTo>
                    <a:pt x="4283" y="3540"/>
                    <a:pt x="4283" y="3540"/>
                    <a:pt x="4283" y="3540"/>
                  </a:cubicBezTo>
                  <a:close/>
                  <a:moveTo>
                    <a:pt x="4276" y="3155"/>
                  </a:moveTo>
                  <a:lnTo>
                    <a:pt x="4276" y="3155"/>
                  </a:lnTo>
                  <a:cubicBezTo>
                    <a:pt x="4274" y="3170"/>
                    <a:pt x="4274" y="3170"/>
                    <a:pt x="4274" y="3170"/>
                  </a:cubicBezTo>
                  <a:cubicBezTo>
                    <a:pt x="4279" y="3173"/>
                    <a:pt x="4279" y="3173"/>
                    <a:pt x="4279" y="3173"/>
                  </a:cubicBezTo>
                  <a:cubicBezTo>
                    <a:pt x="4296" y="3173"/>
                    <a:pt x="4296" y="3173"/>
                    <a:pt x="4296" y="3173"/>
                  </a:cubicBezTo>
                  <a:cubicBezTo>
                    <a:pt x="4306" y="3164"/>
                    <a:pt x="4306" y="3164"/>
                    <a:pt x="4306" y="3164"/>
                  </a:cubicBezTo>
                  <a:cubicBezTo>
                    <a:pt x="4303" y="3157"/>
                    <a:pt x="4303" y="3157"/>
                    <a:pt x="4303" y="3157"/>
                  </a:cubicBezTo>
                  <a:cubicBezTo>
                    <a:pt x="4288" y="3155"/>
                    <a:pt x="4288" y="3155"/>
                    <a:pt x="4288" y="3155"/>
                  </a:cubicBezTo>
                  <a:cubicBezTo>
                    <a:pt x="4276" y="3155"/>
                    <a:pt x="4276" y="3155"/>
                    <a:pt x="4276" y="3155"/>
                  </a:cubicBezTo>
                  <a:close/>
                  <a:moveTo>
                    <a:pt x="4279" y="3149"/>
                  </a:moveTo>
                  <a:lnTo>
                    <a:pt x="4279" y="3149"/>
                  </a:lnTo>
                  <a:cubicBezTo>
                    <a:pt x="4286" y="3135"/>
                    <a:pt x="4286" y="3135"/>
                    <a:pt x="4286" y="3135"/>
                  </a:cubicBezTo>
                  <a:cubicBezTo>
                    <a:pt x="4286" y="3118"/>
                    <a:pt x="4286" y="3118"/>
                    <a:pt x="4286" y="3118"/>
                  </a:cubicBezTo>
                  <a:cubicBezTo>
                    <a:pt x="4305" y="3103"/>
                    <a:pt x="4305" y="3103"/>
                    <a:pt x="4305" y="3103"/>
                  </a:cubicBezTo>
                  <a:cubicBezTo>
                    <a:pt x="4316" y="3092"/>
                    <a:pt x="4316" y="3092"/>
                    <a:pt x="4316" y="3092"/>
                  </a:cubicBezTo>
                  <a:cubicBezTo>
                    <a:pt x="4319" y="3097"/>
                    <a:pt x="4319" y="3097"/>
                    <a:pt x="4319" y="3097"/>
                  </a:cubicBezTo>
                  <a:cubicBezTo>
                    <a:pt x="4319" y="3114"/>
                    <a:pt x="4319" y="3114"/>
                    <a:pt x="4319" y="3114"/>
                  </a:cubicBezTo>
                  <a:cubicBezTo>
                    <a:pt x="4314" y="3131"/>
                    <a:pt x="4314" y="3131"/>
                    <a:pt x="4314" y="3131"/>
                  </a:cubicBezTo>
                  <a:cubicBezTo>
                    <a:pt x="4314" y="3146"/>
                    <a:pt x="4314" y="3146"/>
                    <a:pt x="4314" y="3146"/>
                  </a:cubicBezTo>
                  <a:cubicBezTo>
                    <a:pt x="4302" y="3151"/>
                    <a:pt x="4302" y="3151"/>
                    <a:pt x="4302" y="3151"/>
                  </a:cubicBezTo>
                  <a:cubicBezTo>
                    <a:pt x="4279" y="3149"/>
                    <a:pt x="4279" y="3149"/>
                    <a:pt x="4279" y="3149"/>
                  </a:cubicBezTo>
                  <a:close/>
                  <a:moveTo>
                    <a:pt x="3499" y="2987"/>
                  </a:moveTo>
                  <a:lnTo>
                    <a:pt x="3499" y="2987"/>
                  </a:lnTo>
                  <a:cubicBezTo>
                    <a:pt x="3508" y="2982"/>
                    <a:pt x="3508" y="2982"/>
                    <a:pt x="3508" y="2982"/>
                  </a:cubicBezTo>
                  <a:cubicBezTo>
                    <a:pt x="3508" y="2969"/>
                    <a:pt x="3508" y="2969"/>
                    <a:pt x="3508" y="2969"/>
                  </a:cubicBezTo>
                  <a:cubicBezTo>
                    <a:pt x="3493" y="2969"/>
                    <a:pt x="3493" y="2969"/>
                    <a:pt x="3493" y="2969"/>
                  </a:cubicBezTo>
                  <a:cubicBezTo>
                    <a:pt x="3495" y="2981"/>
                    <a:pt x="3495" y="2981"/>
                    <a:pt x="3495" y="2981"/>
                  </a:cubicBezTo>
                  <a:cubicBezTo>
                    <a:pt x="3499" y="2987"/>
                    <a:pt x="3499" y="2987"/>
                    <a:pt x="3499" y="2987"/>
                  </a:cubicBezTo>
                  <a:close/>
                  <a:moveTo>
                    <a:pt x="2834" y="2802"/>
                  </a:moveTo>
                  <a:lnTo>
                    <a:pt x="2834" y="2802"/>
                  </a:lnTo>
                  <a:cubicBezTo>
                    <a:pt x="2842" y="2794"/>
                    <a:pt x="2842" y="2794"/>
                    <a:pt x="2842" y="2794"/>
                  </a:cubicBezTo>
                  <a:cubicBezTo>
                    <a:pt x="2854" y="2794"/>
                    <a:pt x="2854" y="2794"/>
                    <a:pt x="2854" y="2794"/>
                  </a:cubicBezTo>
                  <a:cubicBezTo>
                    <a:pt x="2845" y="2800"/>
                    <a:pt x="2845" y="2800"/>
                    <a:pt x="2845" y="2800"/>
                  </a:cubicBezTo>
                  <a:lnTo>
                    <a:pt x="2834" y="2802"/>
                  </a:lnTo>
                  <a:close/>
                  <a:moveTo>
                    <a:pt x="2781" y="2825"/>
                  </a:moveTo>
                  <a:lnTo>
                    <a:pt x="2781" y="2825"/>
                  </a:lnTo>
                  <a:cubicBezTo>
                    <a:pt x="2799" y="2825"/>
                    <a:pt x="2799" y="2825"/>
                    <a:pt x="2799" y="2825"/>
                  </a:cubicBezTo>
                  <a:cubicBezTo>
                    <a:pt x="2796" y="2819"/>
                    <a:pt x="2796" y="2819"/>
                    <a:pt x="2796" y="2819"/>
                  </a:cubicBezTo>
                  <a:cubicBezTo>
                    <a:pt x="2787" y="2816"/>
                    <a:pt x="2787" y="2816"/>
                    <a:pt x="2787" y="2816"/>
                  </a:cubicBezTo>
                  <a:cubicBezTo>
                    <a:pt x="2781" y="2825"/>
                    <a:pt x="2781" y="2825"/>
                    <a:pt x="2781" y="2825"/>
                  </a:cubicBezTo>
                  <a:close/>
                  <a:moveTo>
                    <a:pt x="2805" y="2883"/>
                  </a:moveTo>
                  <a:lnTo>
                    <a:pt x="2805" y="2883"/>
                  </a:lnTo>
                  <a:cubicBezTo>
                    <a:pt x="2804" y="2874"/>
                    <a:pt x="2804" y="2874"/>
                    <a:pt x="2804" y="2874"/>
                  </a:cubicBezTo>
                  <a:cubicBezTo>
                    <a:pt x="2807" y="2871"/>
                    <a:pt x="2807" y="2871"/>
                    <a:pt x="2807" y="2871"/>
                  </a:cubicBezTo>
                  <a:cubicBezTo>
                    <a:pt x="2811" y="2885"/>
                    <a:pt x="2811" y="2885"/>
                    <a:pt x="2811" y="2885"/>
                  </a:cubicBezTo>
                  <a:cubicBezTo>
                    <a:pt x="2805" y="2883"/>
                    <a:pt x="2805" y="2883"/>
                    <a:pt x="2805" y="2883"/>
                  </a:cubicBezTo>
                  <a:close/>
                  <a:moveTo>
                    <a:pt x="2805" y="2891"/>
                  </a:moveTo>
                  <a:lnTo>
                    <a:pt x="2805" y="2891"/>
                  </a:lnTo>
                  <a:cubicBezTo>
                    <a:pt x="2795" y="2869"/>
                    <a:pt x="2795" y="2869"/>
                    <a:pt x="2795" y="2869"/>
                  </a:cubicBezTo>
                  <a:cubicBezTo>
                    <a:pt x="2791" y="2877"/>
                    <a:pt x="2791" y="2877"/>
                    <a:pt x="2791" y="2877"/>
                  </a:cubicBezTo>
                  <a:cubicBezTo>
                    <a:pt x="2798" y="2885"/>
                    <a:pt x="2798" y="2885"/>
                    <a:pt x="2798" y="2885"/>
                  </a:cubicBezTo>
                  <a:cubicBezTo>
                    <a:pt x="2805" y="2891"/>
                    <a:pt x="2805" y="2891"/>
                    <a:pt x="2805" y="2891"/>
                  </a:cubicBezTo>
                  <a:close/>
                  <a:moveTo>
                    <a:pt x="2831" y="2927"/>
                  </a:moveTo>
                  <a:lnTo>
                    <a:pt x="2831" y="2927"/>
                  </a:lnTo>
                  <a:cubicBezTo>
                    <a:pt x="2837" y="2949"/>
                    <a:pt x="2837" y="2949"/>
                    <a:pt x="2837" y="2949"/>
                  </a:cubicBezTo>
                  <a:cubicBezTo>
                    <a:pt x="2845" y="2950"/>
                    <a:pt x="2845" y="2950"/>
                    <a:pt x="2845" y="2950"/>
                  </a:cubicBezTo>
                  <a:cubicBezTo>
                    <a:pt x="2856" y="2937"/>
                    <a:pt x="2856" y="2937"/>
                    <a:pt x="2856" y="2937"/>
                  </a:cubicBezTo>
                  <a:cubicBezTo>
                    <a:pt x="2851" y="2930"/>
                    <a:pt x="2851" y="2930"/>
                    <a:pt x="2851" y="2930"/>
                  </a:cubicBezTo>
                  <a:cubicBezTo>
                    <a:pt x="2859" y="2921"/>
                    <a:pt x="2859" y="2921"/>
                    <a:pt x="2859" y="2921"/>
                  </a:cubicBezTo>
                  <a:cubicBezTo>
                    <a:pt x="2850" y="2921"/>
                    <a:pt x="2850" y="2921"/>
                    <a:pt x="2850" y="2921"/>
                  </a:cubicBezTo>
                  <a:cubicBezTo>
                    <a:pt x="2843" y="2930"/>
                    <a:pt x="2843" y="2930"/>
                    <a:pt x="2843" y="2930"/>
                  </a:cubicBezTo>
                  <a:cubicBezTo>
                    <a:pt x="2839" y="2924"/>
                    <a:pt x="2839" y="2924"/>
                    <a:pt x="2839" y="2924"/>
                  </a:cubicBezTo>
                  <a:cubicBezTo>
                    <a:pt x="2831" y="2927"/>
                    <a:pt x="2831" y="2927"/>
                    <a:pt x="2831" y="2927"/>
                  </a:cubicBezTo>
                  <a:close/>
                  <a:moveTo>
                    <a:pt x="2810" y="3025"/>
                  </a:moveTo>
                  <a:lnTo>
                    <a:pt x="2810" y="3025"/>
                  </a:lnTo>
                  <a:cubicBezTo>
                    <a:pt x="2804" y="2999"/>
                    <a:pt x="2804" y="2999"/>
                    <a:pt x="2804" y="2999"/>
                  </a:cubicBezTo>
                  <a:cubicBezTo>
                    <a:pt x="2811" y="2992"/>
                    <a:pt x="2811" y="2992"/>
                    <a:pt x="2811" y="2992"/>
                  </a:cubicBezTo>
                  <a:cubicBezTo>
                    <a:pt x="2813" y="2979"/>
                    <a:pt x="2813" y="2979"/>
                    <a:pt x="2813" y="2979"/>
                  </a:cubicBezTo>
                  <a:cubicBezTo>
                    <a:pt x="2824" y="2961"/>
                    <a:pt x="2824" y="2961"/>
                    <a:pt x="2824" y="2961"/>
                  </a:cubicBezTo>
                  <a:cubicBezTo>
                    <a:pt x="2828" y="2969"/>
                    <a:pt x="2828" y="2969"/>
                    <a:pt x="2828" y="2969"/>
                  </a:cubicBezTo>
                  <a:cubicBezTo>
                    <a:pt x="2825" y="2979"/>
                    <a:pt x="2825" y="2979"/>
                    <a:pt x="2825" y="2979"/>
                  </a:cubicBezTo>
                  <a:cubicBezTo>
                    <a:pt x="2831" y="2987"/>
                    <a:pt x="2831" y="2987"/>
                    <a:pt x="2831" y="2987"/>
                  </a:cubicBezTo>
                  <a:cubicBezTo>
                    <a:pt x="2827" y="2996"/>
                    <a:pt x="2827" y="2996"/>
                    <a:pt x="2827" y="2996"/>
                  </a:cubicBezTo>
                  <a:cubicBezTo>
                    <a:pt x="2831" y="3005"/>
                    <a:pt x="2831" y="3005"/>
                    <a:pt x="2831" y="3005"/>
                  </a:cubicBezTo>
                  <a:cubicBezTo>
                    <a:pt x="2821" y="3011"/>
                    <a:pt x="2821" y="3011"/>
                    <a:pt x="2821" y="3011"/>
                  </a:cubicBezTo>
                  <a:cubicBezTo>
                    <a:pt x="2817" y="3021"/>
                    <a:pt x="2817" y="3021"/>
                    <a:pt x="2817" y="3021"/>
                  </a:cubicBezTo>
                  <a:cubicBezTo>
                    <a:pt x="2810" y="3025"/>
                    <a:pt x="2810" y="3025"/>
                    <a:pt x="2810" y="3025"/>
                  </a:cubicBezTo>
                  <a:close/>
                  <a:moveTo>
                    <a:pt x="3412" y="2655"/>
                  </a:moveTo>
                  <a:lnTo>
                    <a:pt x="3412" y="2655"/>
                  </a:lnTo>
                  <a:cubicBezTo>
                    <a:pt x="3412" y="2648"/>
                    <a:pt x="3412" y="2648"/>
                    <a:pt x="3412" y="2648"/>
                  </a:cubicBezTo>
                  <a:cubicBezTo>
                    <a:pt x="3418" y="2641"/>
                    <a:pt x="3418" y="2641"/>
                    <a:pt x="3418" y="2641"/>
                  </a:cubicBezTo>
                  <a:cubicBezTo>
                    <a:pt x="3420" y="2649"/>
                    <a:pt x="3420" y="2649"/>
                    <a:pt x="3420" y="2649"/>
                  </a:cubicBezTo>
                  <a:cubicBezTo>
                    <a:pt x="3417" y="2658"/>
                    <a:pt x="3417" y="2658"/>
                    <a:pt x="3417" y="2658"/>
                  </a:cubicBezTo>
                  <a:cubicBezTo>
                    <a:pt x="3412" y="2655"/>
                    <a:pt x="3412" y="2655"/>
                    <a:pt x="3412" y="2655"/>
                  </a:cubicBezTo>
                  <a:close/>
                  <a:moveTo>
                    <a:pt x="3612" y="2533"/>
                  </a:moveTo>
                  <a:lnTo>
                    <a:pt x="3612" y="2533"/>
                  </a:lnTo>
                  <a:cubicBezTo>
                    <a:pt x="3609" y="2513"/>
                    <a:pt x="3609" y="2513"/>
                    <a:pt x="3609" y="2513"/>
                  </a:cubicBezTo>
                  <a:cubicBezTo>
                    <a:pt x="3605" y="2507"/>
                    <a:pt x="3605" y="2507"/>
                    <a:pt x="3605" y="2507"/>
                  </a:cubicBezTo>
                  <a:cubicBezTo>
                    <a:pt x="3608" y="2487"/>
                    <a:pt x="3608" y="2487"/>
                    <a:pt x="3608" y="2487"/>
                  </a:cubicBezTo>
                  <a:cubicBezTo>
                    <a:pt x="3617" y="2484"/>
                    <a:pt x="3617" y="2484"/>
                    <a:pt x="3617" y="2484"/>
                  </a:cubicBezTo>
                  <a:cubicBezTo>
                    <a:pt x="3623" y="2490"/>
                    <a:pt x="3623" y="2490"/>
                    <a:pt x="3623" y="2490"/>
                  </a:cubicBezTo>
                  <a:cubicBezTo>
                    <a:pt x="3622" y="2498"/>
                    <a:pt x="3622" y="2498"/>
                    <a:pt x="3622" y="2498"/>
                  </a:cubicBezTo>
                  <a:cubicBezTo>
                    <a:pt x="3629" y="2507"/>
                    <a:pt x="3629" y="2507"/>
                    <a:pt x="3629" y="2507"/>
                  </a:cubicBezTo>
                  <a:cubicBezTo>
                    <a:pt x="3622" y="2516"/>
                    <a:pt x="3622" y="2516"/>
                    <a:pt x="3622" y="2516"/>
                  </a:cubicBezTo>
                  <a:cubicBezTo>
                    <a:pt x="3620" y="2533"/>
                    <a:pt x="3620" y="2533"/>
                    <a:pt x="3620" y="2533"/>
                  </a:cubicBezTo>
                  <a:cubicBezTo>
                    <a:pt x="3612" y="2533"/>
                    <a:pt x="3612" y="2533"/>
                    <a:pt x="3612" y="2533"/>
                  </a:cubicBezTo>
                  <a:close/>
                  <a:moveTo>
                    <a:pt x="3388" y="2778"/>
                  </a:moveTo>
                  <a:lnTo>
                    <a:pt x="3388" y="2778"/>
                  </a:lnTo>
                  <a:cubicBezTo>
                    <a:pt x="3389" y="2771"/>
                    <a:pt x="3389" y="2771"/>
                    <a:pt x="3389" y="2771"/>
                  </a:cubicBezTo>
                  <a:cubicBezTo>
                    <a:pt x="3386" y="2762"/>
                    <a:pt x="3386" y="2762"/>
                    <a:pt x="3386" y="2762"/>
                  </a:cubicBezTo>
                  <a:cubicBezTo>
                    <a:pt x="3395" y="2752"/>
                    <a:pt x="3395" y="2752"/>
                    <a:pt x="3395" y="2752"/>
                  </a:cubicBezTo>
                  <a:cubicBezTo>
                    <a:pt x="3395" y="2744"/>
                    <a:pt x="3395" y="2744"/>
                    <a:pt x="3395" y="2744"/>
                  </a:cubicBezTo>
                  <a:cubicBezTo>
                    <a:pt x="3403" y="2735"/>
                    <a:pt x="3403" y="2735"/>
                    <a:pt x="3403" y="2735"/>
                  </a:cubicBezTo>
                  <a:cubicBezTo>
                    <a:pt x="3403" y="2724"/>
                    <a:pt x="3403" y="2724"/>
                    <a:pt x="3403" y="2724"/>
                  </a:cubicBezTo>
                  <a:cubicBezTo>
                    <a:pt x="3391" y="2724"/>
                    <a:pt x="3391" y="2724"/>
                    <a:pt x="3391" y="2724"/>
                  </a:cubicBezTo>
                  <a:cubicBezTo>
                    <a:pt x="3388" y="2712"/>
                    <a:pt x="3388" y="2712"/>
                    <a:pt x="3388" y="2712"/>
                  </a:cubicBezTo>
                  <a:cubicBezTo>
                    <a:pt x="3392" y="2700"/>
                    <a:pt x="3392" y="2700"/>
                    <a:pt x="3392" y="2700"/>
                  </a:cubicBezTo>
                  <a:cubicBezTo>
                    <a:pt x="3404" y="2696"/>
                    <a:pt x="3404" y="2696"/>
                    <a:pt x="3404" y="2696"/>
                  </a:cubicBezTo>
                  <a:cubicBezTo>
                    <a:pt x="3406" y="2683"/>
                    <a:pt x="3406" y="2683"/>
                    <a:pt x="3406" y="2683"/>
                  </a:cubicBezTo>
                  <a:cubicBezTo>
                    <a:pt x="3391" y="2674"/>
                    <a:pt x="3391" y="2674"/>
                    <a:pt x="3391" y="2674"/>
                  </a:cubicBezTo>
                  <a:cubicBezTo>
                    <a:pt x="3380" y="2677"/>
                    <a:pt x="3380" y="2677"/>
                    <a:pt x="3380" y="2677"/>
                  </a:cubicBezTo>
                  <a:cubicBezTo>
                    <a:pt x="3378" y="2687"/>
                    <a:pt x="3378" y="2687"/>
                    <a:pt x="3378" y="2687"/>
                  </a:cubicBezTo>
                  <a:cubicBezTo>
                    <a:pt x="3372" y="2693"/>
                    <a:pt x="3372" y="2693"/>
                    <a:pt x="3372" y="2693"/>
                  </a:cubicBezTo>
                  <a:cubicBezTo>
                    <a:pt x="3363" y="2687"/>
                    <a:pt x="3363" y="2687"/>
                    <a:pt x="3363" y="2687"/>
                  </a:cubicBezTo>
                  <a:cubicBezTo>
                    <a:pt x="3343" y="2687"/>
                    <a:pt x="3343" y="2687"/>
                    <a:pt x="3343" y="2687"/>
                  </a:cubicBezTo>
                  <a:cubicBezTo>
                    <a:pt x="3325" y="2707"/>
                    <a:pt x="3325" y="2707"/>
                    <a:pt x="3325" y="2707"/>
                  </a:cubicBezTo>
                  <a:cubicBezTo>
                    <a:pt x="3310" y="2716"/>
                    <a:pt x="3310" y="2716"/>
                    <a:pt x="3310" y="2716"/>
                  </a:cubicBezTo>
                  <a:cubicBezTo>
                    <a:pt x="3310" y="2710"/>
                    <a:pt x="3310" y="2710"/>
                    <a:pt x="3310" y="2710"/>
                  </a:cubicBezTo>
                  <a:cubicBezTo>
                    <a:pt x="3327" y="2700"/>
                    <a:pt x="3327" y="2700"/>
                    <a:pt x="3327" y="2700"/>
                  </a:cubicBezTo>
                  <a:cubicBezTo>
                    <a:pt x="3336" y="2687"/>
                    <a:pt x="3336" y="2687"/>
                    <a:pt x="3336" y="2687"/>
                  </a:cubicBezTo>
                  <a:cubicBezTo>
                    <a:pt x="3336" y="2669"/>
                    <a:pt x="3336" y="2669"/>
                    <a:pt x="3336" y="2669"/>
                  </a:cubicBezTo>
                  <a:cubicBezTo>
                    <a:pt x="3328" y="2680"/>
                    <a:pt x="3328" y="2680"/>
                    <a:pt x="3328" y="2680"/>
                  </a:cubicBezTo>
                  <a:cubicBezTo>
                    <a:pt x="3322" y="2677"/>
                    <a:pt x="3322" y="2677"/>
                    <a:pt x="3322" y="2677"/>
                  </a:cubicBezTo>
                  <a:cubicBezTo>
                    <a:pt x="3322" y="2663"/>
                    <a:pt x="3322" y="2663"/>
                    <a:pt x="3322" y="2663"/>
                  </a:cubicBezTo>
                  <a:cubicBezTo>
                    <a:pt x="3334" y="2654"/>
                    <a:pt x="3334" y="2654"/>
                    <a:pt x="3334" y="2654"/>
                  </a:cubicBezTo>
                  <a:cubicBezTo>
                    <a:pt x="3323" y="2634"/>
                    <a:pt x="3323" y="2634"/>
                    <a:pt x="3323" y="2634"/>
                  </a:cubicBezTo>
                  <a:cubicBezTo>
                    <a:pt x="3334" y="2622"/>
                    <a:pt x="3334" y="2622"/>
                    <a:pt x="3334" y="2622"/>
                  </a:cubicBezTo>
                  <a:cubicBezTo>
                    <a:pt x="3345" y="2622"/>
                    <a:pt x="3345" y="2622"/>
                    <a:pt x="3345" y="2622"/>
                  </a:cubicBezTo>
                  <a:cubicBezTo>
                    <a:pt x="3342" y="2631"/>
                    <a:pt x="3342" y="2631"/>
                    <a:pt x="3342" y="2631"/>
                  </a:cubicBezTo>
                  <a:cubicBezTo>
                    <a:pt x="3349" y="2652"/>
                    <a:pt x="3349" y="2652"/>
                    <a:pt x="3349" y="2652"/>
                  </a:cubicBezTo>
                  <a:cubicBezTo>
                    <a:pt x="3360" y="2663"/>
                    <a:pt x="3360" y="2663"/>
                    <a:pt x="3360" y="2663"/>
                  </a:cubicBezTo>
                  <a:cubicBezTo>
                    <a:pt x="3368" y="2660"/>
                    <a:pt x="3368" y="2660"/>
                    <a:pt x="3368" y="2660"/>
                  </a:cubicBezTo>
                  <a:cubicBezTo>
                    <a:pt x="3383" y="2660"/>
                    <a:pt x="3383" y="2660"/>
                    <a:pt x="3383" y="2660"/>
                  </a:cubicBezTo>
                  <a:cubicBezTo>
                    <a:pt x="3391" y="2641"/>
                    <a:pt x="3391" y="2641"/>
                    <a:pt x="3391" y="2641"/>
                  </a:cubicBezTo>
                  <a:cubicBezTo>
                    <a:pt x="3383" y="2634"/>
                    <a:pt x="3383" y="2634"/>
                    <a:pt x="3383" y="2634"/>
                  </a:cubicBezTo>
                  <a:cubicBezTo>
                    <a:pt x="3383" y="2628"/>
                    <a:pt x="3383" y="2628"/>
                    <a:pt x="3383" y="2628"/>
                  </a:cubicBezTo>
                  <a:cubicBezTo>
                    <a:pt x="3394" y="2626"/>
                    <a:pt x="3394" y="2626"/>
                    <a:pt x="3394" y="2626"/>
                  </a:cubicBezTo>
                  <a:cubicBezTo>
                    <a:pt x="3400" y="2632"/>
                    <a:pt x="3400" y="2632"/>
                    <a:pt x="3400" y="2632"/>
                  </a:cubicBezTo>
                  <a:cubicBezTo>
                    <a:pt x="3408" y="2631"/>
                    <a:pt x="3408" y="2631"/>
                    <a:pt x="3408" y="2631"/>
                  </a:cubicBezTo>
                  <a:cubicBezTo>
                    <a:pt x="3421" y="2617"/>
                    <a:pt x="3421" y="2617"/>
                    <a:pt x="3421" y="2617"/>
                  </a:cubicBezTo>
                  <a:cubicBezTo>
                    <a:pt x="3426" y="2600"/>
                    <a:pt x="3426" y="2600"/>
                    <a:pt x="3426" y="2600"/>
                  </a:cubicBezTo>
                  <a:cubicBezTo>
                    <a:pt x="3429" y="2615"/>
                    <a:pt x="3429" y="2615"/>
                    <a:pt x="3429" y="2615"/>
                  </a:cubicBezTo>
                  <a:cubicBezTo>
                    <a:pt x="3435" y="2615"/>
                    <a:pt x="3435" y="2615"/>
                    <a:pt x="3435" y="2615"/>
                  </a:cubicBezTo>
                  <a:cubicBezTo>
                    <a:pt x="3449" y="2603"/>
                    <a:pt x="3449" y="2603"/>
                    <a:pt x="3449" y="2603"/>
                  </a:cubicBezTo>
                  <a:cubicBezTo>
                    <a:pt x="3437" y="2629"/>
                    <a:pt x="3437" y="2629"/>
                    <a:pt x="3437" y="2629"/>
                  </a:cubicBezTo>
                  <a:cubicBezTo>
                    <a:pt x="3438" y="2649"/>
                    <a:pt x="3438" y="2649"/>
                    <a:pt x="3438" y="2649"/>
                  </a:cubicBezTo>
                  <a:cubicBezTo>
                    <a:pt x="3444" y="2646"/>
                    <a:pt x="3444" y="2646"/>
                    <a:pt x="3444" y="2646"/>
                  </a:cubicBezTo>
                  <a:cubicBezTo>
                    <a:pt x="3450" y="2651"/>
                    <a:pt x="3450" y="2651"/>
                    <a:pt x="3450" y="2651"/>
                  </a:cubicBezTo>
                  <a:cubicBezTo>
                    <a:pt x="3444" y="2663"/>
                    <a:pt x="3444" y="2663"/>
                    <a:pt x="3444" y="2663"/>
                  </a:cubicBezTo>
                  <a:cubicBezTo>
                    <a:pt x="3453" y="2663"/>
                    <a:pt x="3453" y="2663"/>
                    <a:pt x="3453" y="2663"/>
                  </a:cubicBezTo>
                  <a:cubicBezTo>
                    <a:pt x="3461" y="2645"/>
                    <a:pt x="3461" y="2645"/>
                    <a:pt x="3461" y="2645"/>
                  </a:cubicBezTo>
                  <a:cubicBezTo>
                    <a:pt x="3469" y="2640"/>
                    <a:pt x="3469" y="2640"/>
                    <a:pt x="3469" y="2640"/>
                  </a:cubicBezTo>
                  <a:cubicBezTo>
                    <a:pt x="3481" y="2615"/>
                    <a:pt x="3481" y="2615"/>
                    <a:pt x="3481" y="2615"/>
                  </a:cubicBezTo>
                  <a:cubicBezTo>
                    <a:pt x="3492" y="2611"/>
                    <a:pt x="3492" y="2611"/>
                    <a:pt x="3492" y="2611"/>
                  </a:cubicBezTo>
                  <a:cubicBezTo>
                    <a:pt x="3489" y="2628"/>
                    <a:pt x="3489" y="2628"/>
                    <a:pt x="3489" y="2628"/>
                  </a:cubicBezTo>
                  <a:cubicBezTo>
                    <a:pt x="3475" y="2643"/>
                    <a:pt x="3475" y="2643"/>
                    <a:pt x="3475" y="2643"/>
                  </a:cubicBezTo>
                  <a:cubicBezTo>
                    <a:pt x="3478" y="2669"/>
                    <a:pt x="3478" y="2669"/>
                    <a:pt x="3478" y="2669"/>
                  </a:cubicBezTo>
                  <a:cubicBezTo>
                    <a:pt x="3490" y="2669"/>
                    <a:pt x="3490" y="2669"/>
                    <a:pt x="3490" y="2669"/>
                  </a:cubicBezTo>
                  <a:cubicBezTo>
                    <a:pt x="3501" y="2675"/>
                    <a:pt x="3501" y="2675"/>
                    <a:pt x="3501" y="2675"/>
                  </a:cubicBezTo>
                  <a:cubicBezTo>
                    <a:pt x="3507" y="2664"/>
                    <a:pt x="3507" y="2664"/>
                    <a:pt x="3507" y="2664"/>
                  </a:cubicBezTo>
                  <a:cubicBezTo>
                    <a:pt x="3525" y="2649"/>
                    <a:pt x="3525" y="2649"/>
                    <a:pt x="3525" y="2649"/>
                  </a:cubicBezTo>
                  <a:cubicBezTo>
                    <a:pt x="3531" y="2625"/>
                    <a:pt x="3531" y="2625"/>
                    <a:pt x="3531" y="2625"/>
                  </a:cubicBezTo>
                  <a:cubicBezTo>
                    <a:pt x="3539" y="2608"/>
                    <a:pt x="3539" y="2608"/>
                    <a:pt x="3539" y="2608"/>
                  </a:cubicBezTo>
                  <a:cubicBezTo>
                    <a:pt x="3534" y="2591"/>
                    <a:pt x="3534" y="2591"/>
                    <a:pt x="3534" y="2591"/>
                  </a:cubicBezTo>
                  <a:cubicBezTo>
                    <a:pt x="3541" y="2583"/>
                    <a:pt x="3541" y="2583"/>
                    <a:pt x="3541" y="2583"/>
                  </a:cubicBezTo>
                  <a:cubicBezTo>
                    <a:pt x="3537" y="2576"/>
                    <a:pt x="3537" y="2576"/>
                    <a:pt x="3537" y="2576"/>
                  </a:cubicBezTo>
                  <a:cubicBezTo>
                    <a:pt x="3528" y="2577"/>
                    <a:pt x="3528" y="2577"/>
                    <a:pt x="3528" y="2577"/>
                  </a:cubicBezTo>
                  <a:cubicBezTo>
                    <a:pt x="3521" y="2573"/>
                    <a:pt x="3521" y="2573"/>
                    <a:pt x="3521" y="2573"/>
                  </a:cubicBezTo>
                  <a:cubicBezTo>
                    <a:pt x="3510" y="2580"/>
                    <a:pt x="3510" y="2580"/>
                    <a:pt x="3510" y="2580"/>
                  </a:cubicBezTo>
                  <a:cubicBezTo>
                    <a:pt x="3510" y="2562"/>
                    <a:pt x="3510" y="2562"/>
                    <a:pt x="3510" y="2562"/>
                  </a:cubicBezTo>
                  <a:cubicBezTo>
                    <a:pt x="3518" y="2557"/>
                    <a:pt x="3518" y="2557"/>
                    <a:pt x="3518" y="2557"/>
                  </a:cubicBezTo>
                  <a:cubicBezTo>
                    <a:pt x="3513" y="2550"/>
                    <a:pt x="3513" y="2550"/>
                    <a:pt x="3513" y="2550"/>
                  </a:cubicBezTo>
                  <a:cubicBezTo>
                    <a:pt x="3498" y="2551"/>
                    <a:pt x="3498" y="2551"/>
                    <a:pt x="3498" y="2551"/>
                  </a:cubicBezTo>
                  <a:cubicBezTo>
                    <a:pt x="3496" y="2544"/>
                    <a:pt x="3496" y="2544"/>
                    <a:pt x="3496" y="2544"/>
                  </a:cubicBezTo>
                  <a:cubicBezTo>
                    <a:pt x="3481" y="2531"/>
                    <a:pt x="3481" y="2531"/>
                    <a:pt x="3481" y="2531"/>
                  </a:cubicBezTo>
                  <a:cubicBezTo>
                    <a:pt x="3481" y="2521"/>
                    <a:pt x="3481" y="2521"/>
                    <a:pt x="3481" y="2521"/>
                  </a:cubicBezTo>
                  <a:cubicBezTo>
                    <a:pt x="3469" y="2495"/>
                    <a:pt x="3469" y="2495"/>
                    <a:pt x="3469" y="2495"/>
                  </a:cubicBezTo>
                  <a:cubicBezTo>
                    <a:pt x="3467" y="2475"/>
                    <a:pt x="3467" y="2475"/>
                    <a:pt x="3467" y="2475"/>
                  </a:cubicBezTo>
                  <a:cubicBezTo>
                    <a:pt x="3475" y="2458"/>
                    <a:pt x="3475" y="2458"/>
                    <a:pt x="3475" y="2458"/>
                  </a:cubicBezTo>
                  <a:cubicBezTo>
                    <a:pt x="3467" y="2435"/>
                    <a:pt x="3467" y="2435"/>
                    <a:pt x="3467" y="2435"/>
                  </a:cubicBezTo>
                  <a:cubicBezTo>
                    <a:pt x="3458" y="2453"/>
                    <a:pt x="3458" y="2453"/>
                    <a:pt x="3458" y="2453"/>
                  </a:cubicBezTo>
                  <a:cubicBezTo>
                    <a:pt x="3460" y="2469"/>
                    <a:pt x="3460" y="2469"/>
                    <a:pt x="3460" y="2469"/>
                  </a:cubicBezTo>
                  <a:cubicBezTo>
                    <a:pt x="3447" y="2452"/>
                    <a:pt x="3447" y="2452"/>
                    <a:pt x="3447" y="2452"/>
                  </a:cubicBezTo>
                  <a:cubicBezTo>
                    <a:pt x="3430" y="2443"/>
                    <a:pt x="3430" y="2443"/>
                    <a:pt x="3430" y="2443"/>
                  </a:cubicBezTo>
                  <a:cubicBezTo>
                    <a:pt x="3426" y="2409"/>
                    <a:pt x="3426" y="2409"/>
                    <a:pt x="3426" y="2409"/>
                  </a:cubicBezTo>
                  <a:cubicBezTo>
                    <a:pt x="3415" y="2403"/>
                    <a:pt x="3415" y="2403"/>
                    <a:pt x="3415" y="2403"/>
                  </a:cubicBezTo>
                  <a:cubicBezTo>
                    <a:pt x="3412" y="2377"/>
                    <a:pt x="3412" y="2377"/>
                    <a:pt x="3412" y="2377"/>
                  </a:cubicBezTo>
                  <a:cubicBezTo>
                    <a:pt x="3401" y="2363"/>
                    <a:pt x="3401" y="2363"/>
                    <a:pt x="3401" y="2363"/>
                  </a:cubicBezTo>
                  <a:cubicBezTo>
                    <a:pt x="3401" y="2346"/>
                    <a:pt x="3401" y="2346"/>
                    <a:pt x="3401" y="2346"/>
                  </a:cubicBezTo>
                  <a:cubicBezTo>
                    <a:pt x="3395" y="2336"/>
                    <a:pt x="3395" y="2336"/>
                    <a:pt x="3395" y="2336"/>
                  </a:cubicBezTo>
                  <a:cubicBezTo>
                    <a:pt x="3395" y="2325"/>
                    <a:pt x="3395" y="2325"/>
                    <a:pt x="3395" y="2325"/>
                  </a:cubicBezTo>
                  <a:cubicBezTo>
                    <a:pt x="3411" y="2323"/>
                    <a:pt x="3411" y="2323"/>
                    <a:pt x="3411" y="2323"/>
                  </a:cubicBezTo>
                  <a:cubicBezTo>
                    <a:pt x="3417" y="2307"/>
                    <a:pt x="3417" y="2307"/>
                    <a:pt x="3417" y="2307"/>
                  </a:cubicBezTo>
                  <a:cubicBezTo>
                    <a:pt x="3427" y="2307"/>
                    <a:pt x="3427" y="2307"/>
                    <a:pt x="3427" y="2307"/>
                  </a:cubicBezTo>
                  <a:cubicBezTo>
                    <a:pt x="3430" y="2311"/>
                    <a:pt x="3430" y="2311"/>
                    <a:pt x="3430" y="2311"/>
                  </a:cubicBezTo>
                  <a:cubicBezTo>
                    <a:pt x="3441" y="2304"/>
                    <a:pt x="3441" y="2304"/>
                    <a:pt x="3441" y="2304"/>
                  </a:cubicBezTo>
                  <a:cubicBezTo>
                    <a:pt x="3441" y="2290"/>
                    <a:pt x="3441" y="2290"/>
                    <a:pt x="3441" y="2290"/>
                  </a:cubicBezTo>
                  <a:cubicBezTo>
                    <a:pt x="3456" y="2258"/>
                    <a:pt x="3456" y="2258"/>
                    <a:pt x="3456" y="2258"/>
                  </a:cubicBezTo>
                  <a:cubicBezTo>
                    <a:pt x="3456" y="2238"/>
                    <a:pt x="3456" y="2238"/>
                    <a:pt x="3456" y="2238"/>
                  </a:cubicBezTo>
                  <a:cubicBezTo>
                    <a:pt x="3460" y="2229"/>
                    <a:pt x="3460" y="2229"/>
                    <a:pt x="3460" y="2229"/>
                  </a:cubicBezTo>
                  <a:cubicBezTo>
                    <a:pt x="3447" y="2203"/>
                    <a:pt x="3447" y="2203"/>
                    <a:pt x="3447" y="2203"/>
                  </a:cubicBezTo>
                  <a:cubicBezTo>
                    <a:pt x="3453" y="2183"/>
                    <a:pt x="3453" y="2183"/>
                    <a:pt x="3453" y="2183"/>
                  </a:cubicBezTo>
                  <a:cubicBezTo>
                    <a:pt x="3464" y="2181"/>
                    <a:pt x="3464" y="2181"/>
                    <a:pt x="3464" y="2181"/>
                  </a:cubicBezTo>
                  <a:cubicBezTo>
                    <a:pt x="3464" y="2158"/>
                    <a:pt x="3464" y="2158"/>
                    <a:pt x="3464" y="2158"/>
                  </a:cubicBezTo>
                  <a:cubicBezTo>
                    <a:pt x="3481" y="2136"/>
                    <a:pt x="3481" y="2136"/>
                    <a:pt x="3481" y="2136"/>
                  </a:cubicBezTo>
                  <a:cubicBezTo>
                    <a:pt x="3482" y="2123"/>
                    <a:pt x="3482" y="2123"/>
                    <a:pt x="3482" y="2123"/>
                  </a:cubicBezTo>
                  <a:cubicBezTo>
                    <a:pt x="3492" y="2113"/>
                    <a:pt x="3492" y="2113"/>
                    <a:pt x="3492" y="2113"/>
                  </a:cubicBezTo>
                  <a:cubicBezTo>
                    <a:pt x="3492" y="2080"/>
                    <a:pt x="3492" y="2080"/>
                    <a:pt x="3492" y="2080"/>
                  </a:cubicBezTo>
                  <a:cubicBezTo>
                    <a:pt x="3501" y="2077"/>
                    <a:pt x="3501" y="2077"/>
                    <a:pt x="3501" y="2077"/>
                  </a:cubicBezTo>
                  <a:cubicBezTo>
                    <a:pt x="3501" y="2062"/>
                    <a:pt x="3501" y="2062"/>
                    <a:pt x="3501" y="2062"/>
                  </a:cubicBezTo>
                  <a:cubicBezTo>
                    <a:pt x="3519" y="2042"/>
                    <a:pt x="3519" y="2042"/>
                    <a:pt x="3519" y="2042"/>
                  </a:cubicBezTo>
                  <a:cubicBezTo>
                    <a:pt x="3518" y="2024"/>
                    <a:pt x="3518" y="2024"/>
                    <a:pt x="3518" y="2024"/>
                  </a:cubicBezTo>
                  <a:cubicBezTo>
                    <a:pt x="3519" y="2013"/>
                    <a:pt x="3519" y="2013"/>
                    <a:pt x="3519" y="2013"/>
                  </a:cubicBezTo>
                  <a:cubicBezTo>
                    <a:pt x="3530" y="2010"/>
                    <a:pt x="3530" y="2010"/>
                    <a:pt x="3530" y="2010"/>
                  </a:cubicBezTo>
                  <a:cubicBezTo>
                    <a:pt x="3531" y="1995"/>
                    <a:pt x="3531" y="1995"/>
                    <a:pt x="3531" y="1995"/>
                  </a:cubicBezTo>
                  <a:cubicBezTo>
                    <a:pt x="3522" y="1978"/>
                    <a:pt x="3522" y="1978"/>
                    <a:pt x="3522" y="1978"/>
                  </a:cubicBezTo>
                  <a:cubicBezTo>
                    <a:pt x="3525" y="1967"/>
                    <a:pt x="3525" y="1967"/>
                    <a:pt x="3525" y="1967"/>
                  </a:cubicBezTo>
                  <a:cubicBezTo>
                    <a:pt x="3525" y="1955"/>
                    <a:pt x="3525" y="1955"/>
                    <a:pt x="3525" y="1955"/>
                  </a:cubicBezTo>
                  <a:cubicBezTo>
                    <a:pt x="3510" y="1947"/>
                    <a:pt x="3510" y="1947"/>
                    <a:pt x="3510" y="1947"/>
                  </a:cubicBezTo>
                  <a:cubicBezTo>
                    <a:pt x="3504" y="1925"/>
                    <a:pt x="3504" y="1925"/>
                    <a:pt x="3504" y="1925"/>
                  </a:cubicBezTo>
                  <a:cubicBezTo>
                    <a:pt x="3508" y="1917"/>
                    <a:pt x="3508" y="1917"/>
                    <a:pt x="3508" y="1917"/>
                  </a:cubicBezTo>
                  <a:cubicBezTo>
                    <a:pt x="3498" y="1889"/>
                    <a:pt x="3498" y="1889"/>
                    <a:pt x="3498" y="1889"/>
                  </a:cubicBezTo>
                  <a:cubicBezTo>
                    <a:pt x="3484" y="1886"/>
                    <a:pt x="3484" y="1886"/>
                    <a:pt x="3484" y="1886"/>
                  </a:cubicBezTo>
                  <a:cubicBezTo>
                    <a:pt x="3476" y="1879"/>
                    <a:pt x="3476" y="1879"/>
                    <a:pt x="3476" y="1879"/>
                  </a:cubicBezTo>
                  <a:cubicBezTo>
                    <a:pt x="3470" y="1880"/>
                    <a:pt x="3470" y="1880"/>
                    <a:pt x="3470" y="1880"/>
                  </a:cubicBezTo>
                  <a:cubicBezTo>
                    <a:pt x="3467" y="1902"/>
                    <a:pt x="3467" y="1902"/>
                    <a:pt x="3467" y="1902"/>
                  </a:cubicBezTo>
                  <a:cubicBezTo>
                    <a:pt x="3460" y="1902"/>
                    <a:pt x="3460" y="1902"/>
                    <a:pt x="3460" y="1902"/>
                  </a:cubicBezTo>
                  <a:cubicBezTo>
                    <a:pt x="3443" y="1870"/>
                    <a:pt x="3443" y="1870"/>
                    <a:pt x="3443" y="1870"/>
                  </a:cubicBezTo>
                  <a:cubicBezTo>
                    <a:pt x="3432" y="1868"/>
                    <a:pt x="3432" y="1868"/>
                    <a:pt x="3432" y="1868"/>
                  </a:cubicBezTo>
                  <a:cubicBezTo>
                    <a:pt x="3421" y="1856"/>
                    <a:pt x="3421" y="1856"/>
                    <a:pt x="3421" y="1856"/>
                  </a:cubicBezTo>
                  <a:cubicBezTo>
                    <a:pt x="3411" y="1862"/>
                    <a:pt x="3411" y="1862"/>
                    <a:pt x="3411" y="1862"/>
                  </a:cubicBezTo>
                  <a:cubicBezTo>
                    <a:pt x="3414" y="1882"/>
                    <a:pt x="3414" y="1882"/>
                    <a:pt x="3414" y="1882"/>
                  </a:cubicBezTo>
                  <a:cubicBezTo>
                    <a:pt x="3408" y="1886"/>
                    <a:pt x="3408" y="1886"/>
                    <a:pt x="3408" y="1886"/>
                  </a:cubicBezTo>
                  <a:cubicBezTo>
                    <a:pt x="3397" y="1883"/>
                    <a:pt x="3397" y="1883"/>
                    <a:pt x="3397" y="1883"/>
                  </a:cubicBezTo>
                  <a:cubicBezTo>
                    <a:pt x="3389" y="1902"/>
                    <a:pt x="3389" y="1902"/>
                    <a:pt x="3389" y="1902"/>
                  </a:cubicBezTo>
                  <a:cubicBezTo>
                    <a:pt x="3389" y="1912"/>
                    <a:pt x="3389" y="1912"/>
                    <a:pt x="3389" y="1912"/>
                  </a:cubicBezTo>
                  <a:cubicBezTo>
                    <a:pt x="3378" y="1918"/>
                    <a:pt x="3378" y="1918"/>
                    <a:pt x="3378" y="1918"/>
                  </a:cubicBezTo>
                  <a:cubicBezTo>
                    <a:pt x="3366" y="1957"/>
                    <a:pt x="3366" y="1957"/>
                    <a:pt x="3366" y="1957"/>
                  </a:cubicBezTo>
                  <a:cubicBezTo>
                    <a:pt x="3366" y="1973"/>
                    <a:pt x="3366" y="1973"/>
                    <a:pt x="3366" y="1973"/>
                  </a:cubicBezTo>
                  <a:cubicBezTo>
                    <a:pt x="3357" y="1987"/>
                    <a:pt x="3357" y="1987"/>
                    <a:pt x="3357" y="1987"/>
                  </a:cubicBezTo>
                  <a:cubicBezTo>
                    <a:pt x="3356" y="2006"/>
                    <a:pt x="3356" y="2006"/>
                    <a:pt x="3356" y="2006"/>
                  </a:cubicBezTo>
                  <a:cubicBezTo>
                    <a:pt x="3351" y="2010"/>
                    <a:pt x="3351" y="2010"/>
                    <a:pt x="3351" y="2010"/>
                  </a:cubicBezTo>
                  <a:cubicBezTo>
                    <a:pt x="3349" y="2024"/>
                    <a:pt x="3349" y="2024"/>
                    <a:pt x="3349" y="2024"/>
                  </a:cubicBezTo>
                  <a:cubicBezTo>
                    <a:pt x="3337" y="2032"/>
                    <a:pt x="3337" y="2032"/>
                    <a:pt x="3337" y="2032"/>
                  </a:cubicBezTo>
                  <a:cubicBezTo>
                    <a:pt x="3336" y="2064"/>
                    <a:pt x="3336" y="2064"/>
                    <a:pt x="3336" y="2064"/>
                  </a:cubicBezTo>
                  <a:cubicBezTo>
                    <a:pt x="3323" y="2073"/>
                    <a:pt x="3323" y="2073"/>
                    <a:pt x="3323" y="2073"/>
                  </a:cubicBezTo>
                  <a:cubicBezTo>
                    <a:pt x="3316" y="2070"/>
                    <a:pt x="3316" y="2070"/>
                    <a:pt x="3316" y="2070"/>
                  </a:cubicBezTo>
                  <a:cubicBezTo>
                    <a:pt x="3305" y="2096"/>
                    <a:pt x="3305" y="2096"/>
                    <a:pt x="3305" y="2096"/>
                  </a:cubicBezTo>
                  <a:cubicBezTo>
                    <a:pt x="3311" y="2105"/>
                    <a:pt x="3311" y="2105"/>
                    <a:pt x="3311" y="2105"/>
                  </a:cubicBezTo>
                  <a:cubicBezTo>
                    <a:pt x="3307" y="2120"/>
                    <a:pt x="3307" y="2120"/>
                    <a:pt x="3307" y="2120"/>
                  </a:cubicBezTo>
                  <a:cubicBezTo>
                    <a:pt x="3304" y="2137"/>
                    <a:pt x="3304" y="2137"/>
                    <a:pt x="3304" y="2137"/>
                  </a:cubicBezTo>
                  <a:cubicBezTo>
                    <a:pt x="3293" y="2152"/>
                    <a:pt x="3293" y="2152"/>
                    <a:pt x="3293" y="2152"/>
                  </a:cubicBezTo>
                  <a:cubicBezTo>
                    <a:pt x="3301" y="2165"/>
                    <a:pt x="3301" y="2165"/>
                    <a:pt x="3301" y="2165"/>
                  </a:cubicBezTo>
                  <a:cubicBezTo>
                    <a:pt x="3299" y="2177"/>
                    <a:pt x="3299" y="2177"/>
                    <a:pt x="3299" y="2177"/>
                  </a:cubicBezTo>
                  <a:cubicBezTo>
                    <a:pt x="3281" y="2177"/>
                    <a:pt x="3281" y="2177"/>
                    <a:pt x="3281" y="2177"/>
                  </a:cubicBezTo>
                  <a:cubicBezTo>
                    <a:pt x="3288" y="2183"/>
                    <a:pt x="3288" y="2183"/>
                    <a:pt x="3288" y="2183"/>
                  </a:cubicBezTo>
                  <a:cubicBezTo>
                    <a:pt x="3302" y="2191"/>
                    <a:pt x="3302" y="2191"/>
                    <a:pt x="3302" y="2191"/>
                  </a:cubicBezTo>
                  <a:cubicBezTo>
                    <a:pt x="3302" y="2204"/>
                    <a:pt x="3302" y="2204"/>
                    <a:pt x="3302" y="2204"/>
                  </a:cubicBezTo>
                  <a:cubicBezTo>
                    <a:pt x="3291" y="2200"/>
                    <a:pt x="3291" y="2200"/>
                    <a:pt x="3291" y="2200"/>
                  </a:cubicBezTo>
                  <a:cubicBezTo>
                    <a:pt x="3281" y="2201"/>
                    <a:pt x="3281" y="2201"/>
                    <a:pt x="3281" y="2201"/>
                  </a:cubicBezTo>
                  <a:cubicBezTo>
                    <a:pt x="3268" y="2210"/>
                    <a:pt x="3268" y="2210"/>
                    <a:pt x="3268" y="2210"/>
                  </a:cubicBezTo>
                  <a:cubicBezTo>
                    <a:pt x="3259" y="2207"/>
                    <a:pt x="3259" y="2207"/>
                    <a:pt x="3259" y="2207"/>
                  </a:cubicBezTo>
                  <a:cubicBezTo>
                    <a:pt x="3252" y="2215"/>
                    <a:pt x="3252" y="2215"/>
                    <a:pt x="3252" y="2215"/>
                  </a:cubicBezTo>
                  <a:cubicBezTo>
                    <a:pt x="3253" y="2230"/>
                    <a:pt x="3253" y="2230"/>
                    <a:pt x="3253" y="2230"/>
                  </a:cubicBezTo>
                  <a:cubicBezTo>
                    <a:pt x="3246" y="2238"/>
                    <a:pt x="3246" y="2238"/>
                    <a:pt x="3246" y="2238"/>
                  </a:cubicBezTo>
                  <a:cubicBezTo>
                    <a:pt x="3235" y="2230"/>
                    <a:pt x="3235" y="2230"/>
                    <a:pt x="3235" y="2230"/>
                  </a:cubicBezTo>
                  <a:cubicBezTo>
                    <a:pt x="3233" y="2215"/>
                    <a:pt x="3233" y="2215"/>
                    <a:pt x="3233" y="2215"/>
                  </a:cubicBezTo>
                  <a:cubicBezTo>
                    <a:pt x="3238" y="2203"/>
                    <a:pt x="3238" y="2203"/>
                    <a:pt x="3238" y="2203"/>
                  </a:cubicBezTo>
                  <a:cubicBezTo>
                    <a:pt x="3229" y="2192"/>
                    <a:pt x="3229" y="2192"/>
                    <a:pt x="3229" y="2192"/>
                  </a:cubicBezTo>
                  <a:cubicBezTo>
                    <a:pt x="3229" y="2168"/>
                    <a:pt x="3229" y="2168"/>
                    <a:pt x="3229" y="2168"/>
                  </a:cubicBezTo>
                  <a:cubicBezTo>
                    <a:pt x="3239" y="2143"/>
                    <a:pt x="3239" y="2143"/>
                    <a:pt x="3239" y="2143"/>
                  </a:cubicBezTo>
                  <a:cubicBezTo>
                    <a:pt x="3242" y="2123"/>
                    <a:pt x="3242" y="2123"/>
                    <a:pt x="3242" y="2123"/>
                  </a:cubicBezTo>
                  <a:cubicBezTo>
                    <a:pt x="3253" y="2114"/>
                    <a:pt x="3253" y="2114"/>
                    <a:pt x="3253" y="2114"/>
                  </a:cubicBezTo>
                  <a:cubicBezTo>
                    <a:pt x="3255" y="2102"/>
                    <a:pt x="3255" y="2102"/>
                    <a:pt x="3255" y="2102"/>
                  </a:cubicBezTo>
                  <a:cubicBezTo>
                    <a:pt x="3259" y="2088"/>
                    <a:pt x="3259" y="2088"/>
                    <a:pt x="3259" y="2088"/>
                  </a:cubicBezTo>
                  <a:cubicBezTo>
                    <a:pt x="3268" y="2054"/>
                    <a:pt x="3268" y="2054"/>
                    <a:pt x="3268" y="2054"/>
                  </a:cubicBezTo>
                  <a:cubicBezTo>
                    <a:pt x="3287" y="2044"/>
                    <a:pt x="3287" y="2044"/>
                    <a:pt x="3287" y="2044"/>
                  </a:cubicBezTo>
                  <a:cubicBezTo>
                    <a:pt x="3288" y="2024"/>
                    <a:pt x="3288" y="2024"/>
                    <a:pt x="3288" y="2024"/>
                  </a:cubicBezTo>
                  <a:cubicBezTo>
                    <a:pt x="3279" y="2027"/>
                    <a:pt x="3279" y="2027"/>
                    <a:pt x="3279" y="2027"/>
                  </a:cubicBezTo>
                  <a:cubicBezTo>
                    <a:pt x="3271" y="2024"/>
                    <a:pt x="3271" y="2024"/>
                    <a:pt x="3271" y="2024"/>
                  </a:cubicBezTo>
                  <a:cubicBezTo>
                    <a:pt x="3273" y="2013"/>
                    <a:pt x="3273" y="2013"/>
                    <a:pt x="3273" y="2013"/>
                  </a:cubicBezTo>
                  <a:cubicBezTo>
                    <a:pt x="3282" y="2001"/>
                    <a:pt x="3282" y="2001"/>
                    <a:pt x="3282" y="2001"/>
                  </a:cubicBezTo>
                  <a:cubicBezTo>
                    <a:pt x="3284" y="1969"/>
                    <a:pt x="3284" y="1969"/>
                    <a:pt x="3284" y="1969"/>
                  </a:cubicBezTo>
                  <a:cubicBezTo>
                    <a:pt x="3276" y="1963"/>
                    <a:pt x="3276" y="1963"/>
                    <a:pt x="3276" y="1963"/>
                  </a:cubicBezTo>
                  <a:cubicBezTo>
                    <a:pt x="3268" y="1944"/>
                    <a:pt x="3268" y="1944"/>
                    <a:pt x="3268" y="1944"/>
                  </a:cubicBezTo>
                  <a:cubicBezTo>
                    <a:pt x="3275" y="1937"/>
                    <a:pt x="3275" y="1937"/>
                    <a:pt x="3275" y="1937"/>
                  </a:cubicBezTo>
                  <a:cubicBezTo>
                    <a:pt x="3275" y="1918"/>
                    <a:pt x="3275" y="1918"/>
                    <a:pt x="3275" y="1918"/>
                  </a:cubicBezTo>
                  <a:cubicBezTo>
                    <a:pt x="3265" y="1917"/>
                    <a:pt x="3265" y="1917"/>
                    <a:pt x="3265" y="1917"/>
                  </a:cubicBezTo>
                  <a:cubicBezTo>
                    <a:pt x="3250" y="1897"/>
                    <a:pt x="3250" y="1897"/>
                    <a:pt x="3250" y="1897"/>
                  </a:cubicBezTo>
                  <a:cubicBezTo>
                    <a:pt x="3227" y="1905"/>
                    <a:pt x="3227" y="1905"/>
                    <a:pt x="3227" y="1905"/>
                  </a:cubicBezTo>
                  <a:cubicBezTo>
                    <a:pt x="3223" y="1922"/>
                    <a:pt x="3223" y="1922"/>
                    <a:pt x="3223" y="1922"/>
                  </a:cubicBezTo>
                  <a:cubicBezTo>
                    <a:pt x="3238" y="1934"/>
                    <a:pt x="3238" y="1934"/>
                    <a:pt x="3238" y="1934"/>
                  </a:cubicBezTo>
                  <a:cubicBezTo>
                    <a:pt x="3236" y="1947"/>
                    <a:pt x="3236" y="1947"/>
                    <a:pt x="3236" y="1947"/>
                  </a:cubicBezTo>
                  <a:cubicBezTo>
                    <a:pt x="3246" y="1957"/>
                    <a:pt x="3246" y="1957"/>
                    <a:pt x="3246" y="1957"/>
                  </a:cubicBezTo>
                  <a:cubicBezTo>
                    <a:pt x="3246" y="1969"/>
                    <a:pt x="3246" y="1969"/>
                    <a:pt x="3246" y="1969"/>
                  </a:cubicBezTo>
                  <a:cubicBezTo>
                    <a:pt x="3235" y="1970"/>
                    <a:pt x="3235" y="1970"/>
                    <a:pt x="3235" y="1970"/>
                  </a:cubicBezTo>
                  <a:cubicBezTo>
                    <a:pt x="3229" y="1955"/>
                    <a:pt x="3229" y="1955"/>
                    <a:pt x="3229" y="1955"/>
                  </a:cubicBezTo>
                  <a:cubicBezTo>
                    <a:pt x="3218" y="1955"/>
                    <a:pt x="3218" y="1955"/>
                    <a:pt x="3218" y="1955"/>
                  </a:cubicBezTo>
                  <a:cubicBezTo>
                    <a:pt x="3212" y="1972"/>
                    <a:pt x="3212" y="1972"/>
                    <a:pt x="3212" y="1972"/>
                  </a:cubicBezTo>
                  <a:cubicBezTo>
                    <a:pt x="3219" y="1977"/>
                    <a:pt x="3219" y="1977"/>
                    <a:pt x="3219" y="1977"/>
                  </a:cubicBezTo>
                  <a:cubicBezTo>
                    <a:pt x="3224" y="1990"/>
                    <a:pt x="3224" y="1990"/>
                    <a:pt x="3224" y="1990"/>
                  </a:cubicBezTo>
                  <a:cubicBezTo>
                    <a:pt x="3229" y="2010"/>
                    <a:pt x="3229" y="2010"/>
                    <a:pt x="3229" y="2010"/>
                  </a:cubicBezTo>
                  <a:cubicBezTo>
                    <a:pt x="3221" y="2016"/>
                    <a:pt x="3221" y="2016"/>
                    <a:pt x="3221" y="2016"/>
                  </a:cubicBezTo>
                  <a:cubicBezTo>
                    <a:pt x="3219" y="2009"/>
                    <a:pt x="3219" y="2009"/>
                    <a:pt x="3219" y="2009"/>
                  </a:cubicBezTo>
                  <a:cubicBezTo>
                    <a:pt x="3212" y="2003"/>
                    <a:pt x="3212" y="2003"/>
                    <a:pt x="3212" y="2003"/>
                  </a:cubicBezTo>
                  <a:cubicBezTo>
                    <a:pt x="3207" y="2021"/>
                    <a:pt x="3207" y="2021"/>
                    <a:pt x="3207" y="2021"/>
                  </a:cubicBezTo>
                  <a:cubicBezTo>
                    <a:pt x="3194" y="2010"/>
                    <a:pt x="3194" y="2010"/>
                    <a:pt x="3194" y="2010"/>
                  </a:cubicBezTo>
                  <a:cubicBezTo>
                    <a:pt x="3194" y="1996"/>
                    <a:pt x="3194" y="1996"/>
                    <a:pt x="3194" y="1996"/>
                  </a:cubicBezTo>
                  <a:cubicBezTo>
                    <a:pt x="3184" y="1999"/>
                    <a:pt x="3184" y="1999"/>
                    <a:pt x="3184" y="1999"/>
                  </a:cubicBezTo>
                  <a:cubicBezTo>
                    <a:pt x="3175" y="2015"/>
                    <a:pt x="3175" y="2015"/>
                    <a:pt x="3175" y="2015"/>
                  </a:cubicBezTo>
                  <a:cubicBezTo>
                    <a:pt x="3169" y="2012"/>
                    <a:pt x="3169" y="2012"/>
                    <a:pt x="3169" y="2012"/>
                  </a:cubicBezTo>
                  <a:cubicBezTo>
                    <a:pt x="3169" y="1995"/>
                    <a:pt x="3169" y="1995"/>
                    <a:pt x="3169" y="1995"/>
                  </a:cubicBezTo>
                  <a:cubicBezTo>
                    <a:pt x="3178" y="1984"/>
                    <a:pt x="3178" y="1984"/>
                    <a:pt x="3178" y="1984"/>
                  </a:cubicBezTo>
                  <a:cubicBezTo>
                    <a:pt x="3174" y="1981"/>
                    <a:pt x="3174" y="1981"/>
                    <a:pt x="3174" y="1981"/>
                  </a:cubicBezTo>
                  <a:cubicBezTo>
                    <a:pt x="3154" y="1989"/>
                    <a:pt x="3154" y="1989"/>
                    <a:pt x="3154" y="1989"/>
                  </a:cubicBezTo>
                  <a:cubicBezTo>
                    <a:pt x="3135" y="2007"/>
                    <a:pt x="3135" y="2007"/>
                    <a:pt x="3135" y="2007"/>
                  </a:cubicBezTo>
                  <a:cubicBezTo>
                    <a:pt x="3125" y="1987"/>
                    <a:pt x="3125" y="1987"/>
                    <a:pt x="3125" y="1987"/>
                  </a:cubicBezTo>
                  <a:cubicBezTo>
                    <a:pt x="3114" y="1989"/>
                    <a:pt x="3114" y="1989"/>
                    <a:pt x="3114" y="1989"/>
                  </a:cubicBezTo>
                  <a:cubicBezTo>
                    <a:pt x="3103" y="1999"/>
                    <a:pt x="3103" y="1999"/>
                    <a:pt x="3103" y="1999"/>
                  </a:cubicBezTo>
                  <a:cubicBezTo>
                    <a:pt x="3085" y="1999"/>
                    <a:pt x="3085" y="1999"/>
                    <a:pt x="3085" y="1999"/>
                  </a:cubicBezTo>
                  <a:cubicBezTo>
                    <a:pt x="3082" y="1990"/>
                    <a:pt x="3082" y="1990"/>
                    <a:pt x="3082" y="1990"/>
                  </a:cubicBezTo>
                  <a:cubicBezTo>
                    <a:pt x="3064" y="1993"/>
                    <a:pt x="3064" y="1993"/>
                    <a:pt x="3064" y="1993"/>
                  </a:cubicBezTo>
                  <a:cubicBezTo>
                    <a:pt x="3056" y="1987"/>
                    <a:pt x="3056" y="1987"/>
                    <a:pt x="3056" y="1987"/>
                  </a:cubicBezTo>
                  <a:cubicBezTo>
                    <a:pt x="3070" y="1975"/>
                    <a:pt x="3070" y="1975"/>
                    <a:pt x="3070" y="1975"/>
                  </a:cubicBezTo>
                  <a:cubicBezTo>
                    <a:pt x="3090" y="1972"/>
                    <a:pt x="3090" y="1972"/>
                    <a:pt x="3090" y="1972"/>
                  </a:cubicBezTo>
                  <a:cubicBezTo>
                    <a:pt x="3099" y="1977"/>
                    <a:pt x="3099" y="1977"/>
                    <a:pt x="3099" y="1977"/>
                  </a:cubicBezTo>
                  <a:cubicBezTo>
                    <a:pt x="3117" y="1972"/>
                    <a:pt x="3117" y="1972"/>
                    <a:pt x="3117" y="1972"/>
                  </a:cubicBezTo>
                  <a:cubicBezTo>
                    <a:pt x="3119" y="1961"/>
                    <a:pt x="3119" y="1961"/>
                    <a:pt x="3119" y="1961"/>
                  </a:cubicBezTo>
                  <a:cubicBezTo>
                    <a:pt x="3129" y="1958"/>
                    <a:pt x="3129" y="1958"/>
                    <a:pt x="3129" y="1958"/>
                  </a:cubicBezTo>
                  <a:cubicBezTo>
                    <a:pt x="3140" y="1961"/>
                    <a:pt x="3140" y="1961"/>
                    <a:pt x="3140" y="1961"/>
                  </a:cubicBezTo>
                  <a:cubicBezTo>
                    <a:pt x="3157" y="1947"/>
                    <a:pt x="3157" y="1947"/>
                    <a:pt x="3157" y="1947"/>
                  </a:cubicBezTo>
                  <a:cubicBezTo>
                    <a:pt x="3157" y="1934"/>
                    <a:pt x="3157" y="1934"/>
                    <a:pt x="3157" y="1934"/>
                  </a:cubicBezTo>
                  <a:cubicBezTo>
                    <a:pt x="3160" y="1925"/>
                    <a:pt x="3160" y="1925"/>
                    <a:pt x="3160" y="1925"/>
                  </a:cubicBezTo>
                  <a:cubicBezTo>
                    <a:pt x="3149" y="1915"/>
                    <a:pt x="3149" y="1915"/>
                    <a:pt x="3149" y="1915"/>
                  </a:cubicBezTo>
                  <a:cubicBezTo>
                    <a:pt x="3135" y="1888"/>
                    <a:pt x="3135" y="1888"/>
                    <a:pt x="3135" y="1888"/>
                  </a:cubicBezTo>
                  <a:cubicBezTo>
                    <a:pt x="3117" y="1882"/>
                    <a:pt x="3117" y="1882"/>
                    <a:pt x="3117" y="1882"/>
                  </a:cubicBezTo>
                  <a:cubicBezTo>
                    <a:pt x="3116" y="1871"/>
                    <a:pt x="3116" y="1871"/>
                    <a:pt x="3116" y="1871"/>
                  </a:cubicBezTo>
                  <a:cubicBezTo>
                    <a:pt x="3091" y="1848"/>
                    <a:pt x="3091" y="1848"/>
                    <a:pt x="3091" y="1848"/>
                  </a:cubicBezTo>
                  <a:cubicBezTo>
                    <a:pt x="3087" y="1839"/>
                    <a:pt x="3087" y="1839"/>
                    <a:pt x="3087" y="1839"/>
                  </a:cubicBezTo>
                  <a:cubicBezTo>
                    <a:pt x="3074" y="1839"/>
                    <a:pt x="3074" y="1839"/>
                    <a:pt x="3074" y="1839"/>
                  </a:cubicBezTo>
                  <a:cubicBezTo>
                    <a:pt x="3056" y="1853"/>
                    <a:pt x="3056" y="1853"/>
                    <a:pt x="3056" y="1853"/>
                  </a:cubicBezTo>
                  <a:cubicBezTo>
                    <a:pt x="3045" y="1854"/>
                    <a:pt x="3045" y="1854"/>
                    <a:pt x="3045" y="1854"/>
                  </a:cubicBezTo>
                  <a:cubicBezTo>
                    <a:pt x="3019" y="1880"/>
                    <a:pt x="3019" y="1880"/>
                    <a:pt x="3019" y="1880"/>
                  </a:cubicBezTo>
                  <a:cubicBezTo>
                    <a:pt x="3027" y="1886"/>
                    <a:pt x="3027" y="1886"/>
                    <a:pt x="3027" y="1886"/>
                  </a:cubicBezTo>
                  <a:cubicBezTo>
                    <a:pt x="3025" y="1897"/>
                    <a:pt x="3025" y="1897"/>
                    <a:pt x="3025" y="1897"/>
                  </a:cubicBezTo>
                  <a:cubicBezTo>
                    <a:pt x="3016" y="1900"/>
                    <a:pt x="3016" y="1900"/>
                    <a:pt x="3016" y="1900"/>
                  </a:cubicBezTo>
                  <a:cubicBezTo>
                    <a:pt x="3004" y="1905"/>
                    <a:pt x="3004" y="1905"/>
                    <a:pt x="3004" y="1905"/>
                  </a:cubicBezTo>
                  <a:cubicBezTo>
                    <a:pt x="3004" y="1899"/>
                    <a:pt x="3004" y="1899"/>
                    <a:pt x="3004" y="1899"/>
                  </a:cubicBezTo>
                  <a:cubicBezTo>
                    <a:pt x="2992" y="1900"/>
                    <a:pt x="2992" y="1900"/>
                    <a:pt x="2992" y="1900"/>
                  </a:cubicBezTo>
                  <a:cubicBezTo>
                    <a:pt x="2980" y="1892"/>
                    <a:pt x="2980" y="1892"/>
                    <a:pt x="2980" y="1892"/>
                  </a:cubicBezTo>
                  <a:cubicBezTo>
                    <a:pt x="2964" y="1894"/>
                    <a:pt x="2964" y="1894"/>
                    <a:pt x="2964" y="1894"/>
                  </a:cubicBezTo>
                  <a:cubicBezTo>
                    <a:pt x="2957" y="1900"/>
                    <a:pt x="2957" y="1900"/>
                    <a:pt x="2957" y="1900"/>
                  </a:cubicBezTo>
                  <a:cubicBezTo>
                    <a:pt x="2941" y="1899"/>
                    <a:pt x="2941" y="1899"/>
                    <a:pt x="2941" y="1899"/>
                  </a:cubicBezTo>
                  <a:cubicBezTo>
                    <a:pt x="2935" y="1894"/>
                    <a:pt x="2935" y="1894"/>
                    <a:pt x="2935" y="1894"/>
                  </a:cubicBezTo>
                  <a:cubicBezTo>
                    <a:pt x="2940" y="1888"/>
                    <a:pt x="2940" y="1888"/>
                    <a:pt x="2940" y="1888"/>
                  </a:cubicBezTo>
                  <a:cubicBezTo>
                    <a:pt x="2964" y="1882"/>
                    <a:pt x="2964" y="1882"/>
                    <a:pt x="2964" y="1882"/>
                  </a:cubicBezTo>
                  <a:cubicBezTo>
                    <a:pt x="2969" y="1868"/>
                    <a:pt x="2969" y="1868"/>
                    <a:pt x="2969" y="1868"/>
                  </a:cubicBezTo>
                  <a:cubicBezTo>
                    <a:pt x="2983" y="1863"/>
                    <a:pt x="2983" y="1863"/>
                    <a:pt x="2983" y="1863"/>
                  </a:cubicBezTo>
                  <a:cubicBezTo>
                    <a:pt x="2993" y="1865"/>
                    <a:pt x="2993" y="1865"/>
                    <a:pt x="2993" y="1865"/>
                  </a:cubicBezTo>
                  <a:cubicBezTo>
                    <a:pt x="3004" y="1850"/>
                    <a:pt x="3004" y="1850"/>
                    <a:pt x="3004" y="1850"/>
                  </a:cubicBezTo>
                  <a:cubicBezTo>
                    <a:pt x="3005" y="1831"/>
                    <a:pt x="3005" y="1831"/>
                    <a:pt x="3005" y="1831"/>
                  </a:cubicBezTo>
                  <a:cubicBezTo>
                    <a:pt x="3012" y="1822"/>
                    <a:pt x="3012" y="1822"/>
                    <a:pt x="3012" y="1822"/>
                  </a:cubicBezTo>
                  <a:cubicBezTo>
                    <a:pt x="3025" y="1822"/>
                    <a:pt x="3025" y="1822"/>
                    <a:pt x="3025" y="1822"/>
                  </a:cubicBezTo>
                  <a:cubicBezTo>
                    <a:pt x="3038" y="1799"/>
                    <a:pt x="3038" y="1799"/>
                    <a:pt x="3038" y="1799"/>
                  </a:cubicBezTo>
                  <a:cubicBezTo>
                    <a:pt x="3035" y="1775"/>
                    <a:pt x="3035" y="1775"/>
                    <a:pt x="3035" y="1775"/>
                  </a:cubicBezTo>
                  <a:cubicBezTo>
                    <a:pt x="3039" y="1763"/>
                    <a:pt x="3039" y="1763"/>
                    <a:pt x="3039" y="1763"/>
                  </a:cubicBezTo>
                  <a:cubicBezTo>
                    <a:pt x="3035" y="1747"/>
                    <a:pt x="3035" y="1747"/>
                    <a:pt x="3035" y="1747"/>
                  </a:cubicBezTo>
                  <a:cubicBezTo>
                    <a:pt x="3021" y="1747"/>
                    <a:pt x="3021" y="1747"/>
                    <a:pt x="3021" y="1747"/>
                  </a:cubicBezTo>
                  <a:cubicBezTo>
                    <a:pt x="2996" y="1755"/>
                    <a:pt x="2996" y="1755"/>
                    <a:pt x="2996" y="1755"/>
                  </a:cubicBezTo>
                  <a:cubicBezTo>
                    <a:pt x="2967" y="1761"/>
                    <a:pt x="2967" y="1761"/>
                    <a:pt x="2967" y="1761"/>
                  </a:cubicBezTo>
                  <a:cubicBezTo>
                    <a:pt x="2935" y="1773"/>
                    <a:pt x="2935" y="1773"/>
                    <a:pt x="2935" y="1773"/>
                  </a:cubicBezTo>
                  <a:cubicBezTo>
                    <a:pt x="2877" y="1782"/>
                    <a:pt x="2877" y="1782"/>
                    <a:pt x="2877" y="1782"/>
                  </a:cubicBezTo>
                  <a:cubicBezTo>
                    <a:pt x="2804" y="1811"/>
                    <a:pt x="2804" y="1811"/>
                    <a:pt x="2804" y="1811"/>
                  </a:cubicBezTo>
                  <a:cubicBezTo>
                    <a:pt x="2785" y="1827"/>
                    <a:pt x="2785" y="1827"/>
                    <a:pt x="2785" y="1827"/>
                  </a:cubicBezTo>
                  <a:cubicBezTo>
                    <a:pt x="2741" y="1837"/>
                    <a:pt x="2741" y="1837"/>
                    <a:pt x="2741" y="1837"/>
                  </a:cubicBezTo>
                  <a:cubicBezTo>
                    <a:pt x="2681" y="1865"/>
                    <a:pt x="2681" y="1865"/>
                    <a:pt x="2681" y="1865"/>
                  </a:cubicBezTo>
                  <a:cubicBezTo>
                    <a:pt x="2662" y="1885"/>
                    <a:pt x="2662" y="1885"/>
                    <a:pt x="2662" y="1885"/>
                  </a:cubicBezTo>
                  <a:cubicBezTo>
                    <a:pt x="2660" y="1897"/>
                    <a:pt x="2660" y="1897"/>
                    <a:pt x="2660" y="1897"/>
                  </a:cubicBezTo>
                  <a:cubicBezTo>
                    <a:pt x="2672" y="1897"/>
                    <a:pt x="2672" y="1897"/>
                    <a:pt x="2672" y="1897"/>
                  </a:cubicBezTo>
                  <a:cubicBezTo>
                    <a:pt x="2681" y="1905"/>
                    <a:pt x="2681" y="1905"/>
                    <a:pt x="2681" y="1905"/>
                  </a:cubicBezTo>
                  <a:cubicBezTo>
                    <a:pt x="2665" y="1915"/>
                    <a:pt x="2665" y="1915"/>
                    <a:pt x="2665" y="1915"/>
                  </a:cubicBezTo>
                  <a:cubicBezTo>
                    <a:pt x="2651" y="1915"/>
                    <a:pt x="2651" y="1915"/>
                    <a:pt x="2651" y="1915"/>
                  </a:cubicBezTo>
                  <a:cubicBezTo>
                    <a:pt x="2625" y="1940"/>
                    <a:pt x="2625" y="1940"/>
                    <a:pt x="2625" y="1940"/>
                  </a:cubicBezTo>
                  <a:cubicBezTo>
                    <a:pt x="2602" y="1940"/>
                    <a:pt x="2602" y="1940"/>
                    <a:pt x="2602" y="1940"/>
                  </a:cubicBezTo>
                  <a:cubicBezTo>
                    <a:pt x="2591" y="1949"/>
                    <a:pt x="2591" y="1949"/>
                    <a:pt x="2591" y="1949"/>
                  </a:cubicBezTo>
                  <a:cubicBezTo>
                    <a:pt x="2587" y="1964"/>
                    <a:pt x="2587" y="1964"/>
                    <a:pt x="2587" y="1964"/>
                  </a:cubicBezTo>
                  <a:cubicBezTo>
                    <a:pt x="2565" y="1981"/>
                    <a:pt x="2565" y="1981"/>
                    <a:pt x="2565" y="1981"/>
                  </a:cubicBezTo>
                  <a:cubicBezTo>
                    <a:pt x="2556" y="1993"/>
                    <a:pt x="2556" y="1993"/>
                    <a:pt x="2556" y="1993"/>
                  </a:cubicBezTo>
                  <a:cubicBezTo>
                    <a:pt x="2555" y="2013"/>
                    <a:pt x="2555" y="2013"/>
                    <a:pt x="2555" y="2013"/>
                  </a:cubicBezTo>
                  <a:cubicBezTo>
                    <a:pt x="2565" y="2007"/>
                    <a:pt x="2565" y="2007"/>
                    <a:pt x="2565" y="2007"/>
                  </a:cubicBezTo>
                  <a:cubicBezTo>
                    <a:pt x="2577" y="2016"/>
                    <a:pt x="2577" y="2016"/>
                    <a:pt x="2577" y="2016"/>
                  </a:cubicBezTo>
                  <a:cubicBezTo>
                    <a:pt x="2571" y="2027"/>
                    <a:pt x="2571" y="2027"/>
                    <a:pt x="2571" y="2027"/>
                  </a:cubicBezTo>
                  <a:cubicBezTo>
                    <a:pt x="2576" y="2032"/>
                    <a:pt x="2576" y="2032"/>
                    <a:pt x="2576" y="2032"/>
                  </a:cubicBezTo>
                  <a:cubicBezTo>
                    <a:pt x="2585" y="2028"/>
                    <a:pt x="2585" y="2028"/>
                    <a:pt x="2585" y="2028"/>
                  </a:cubicBezTo>
                  <a:cubicBezTo>
                    <a:pt x="2599" y="2021"/>
                    <a:pt x="2599" y="2021"/>
                    <a:pt x="2599" y="2021"/>
                  </a:cubicBezTo>
                  <a:cubicBezTo>
                    <a:pt x="2614" y="2022"/>
                    <a:pt x="2614" y="2022"/>
                    <a:pt x="2614" y="2022"/>
                  </a:cubicBezTo>
                  <a:cubicBezTo>
                    <a:pt x="2626" y="2030"/>
                    <a:pt x="2626" y="2030"/>
                    <a:pt x="2626" y="2030"/>
                  </a:cubicBezTo>
                  <a:cubicBezTo>
                    <a:pt x="2622" y="2042"/>
                    <a:pt x="2622" y="2042"/>
                    <a:pt x="2622" y="2042"/>
                  </a:cubicBezTo>
                  <a:cubicBezTo>
                    <a:pt x="2603" y="2050"/>
                    <a:pt x="2603" y="2050"/>
                    <a:pt x="2603" y="2050"/>
                  </a:cubicBezTo>
                  <a:cubicBezTo>
                    <a:pt x="2585" y="2041"/>
                    <a:pt x="2585" y="2041"/>
                    <a:pt x="2585" y="2041"/>
                  </a:cubicBezTo>
                  <a:cubicBezTo>
                    <a:pt x="2573" y="2047"/>
                    <a:pt x="2573" y="2047"/>
                    <a:pt x="2573" y="2047"/>
                  </a:cubicBezTo>
                  <a:cubicBezTo>
                    <a:pt x="2577" y="2062"/>
                    <a:pt x="2577" y="2062"/>
                    <a:pt x="2577" y="2062"/>
                  </a:cubicBezTo>
                  <a:cubicBezTo>
                    <a:pt x="2605" y="2076"/>
                    <a:pt x="2605" y="2076"/>
                    <a:pt x="2605" y="2076"/>
                  </a:cubicBezTo>
                  <a:cubicBezTo>
                    <a:pt x="2614" y="2070"/>
                    <a:pt x="2614" y="2070"/>
                    <a:pt x="2614" y="2070"/>
                  </a:cubicBezTo>
                  <a:cubicBezTo>
                    <a:pt x="2617" y="2058"/>
                    <a:pt x="2617" y="2058"/>
                    <a:pt x="2617" y="2058"/>
                  </a:cubicBezTo>
                  <a:cubicBezTo>
                    <a:pt x="2626" y="2058"/>
                    <a:pt x="2626" y="2058"/>
                    <a:pt x="2626" y="2058"/>
                  </a:cubicBezTo>
                  <a:cubicBezTo>
                    <a:pt x="2632" y="2065"/>
                    <a:pt x="2632" y="2065"/>
                    <a:pt x="2632" y="2065"/>
                  </a:cubicBezTo>
                  <a:cubicBezTo>
                    <a:pt x="2626" y="2077"/>
                    <a:pt x="2626" y="2077"/>
                    <a:pt x="2626" y="2077"/>
                  </a:cubicBezTo>
                  <a:cubicBezTo>
                    <a:pt x="2639" y="2076"/>
                    <a:pt x="2639" y="2076"/>
                    <a:pt x="2639" y="2076"/>
                  </a:cubicBezTo>
                  <a:cubicBezTo>
                    <a:pt x="2665" y="2080"/>
                    <a:pt x="2665" y="2080"/>
                    <a:pt x="2665" y="2080"/>
                  </a:cubicBezTo>
                  <a:cubicBezTo>
                    <a:pt x="2691" y="2073"/>
                    <a:pt x="2691" y="2073"/>
                    <a:pt x="2691" y="2073"/>
                  </a:cubicBezTo>
                  <a:cubicBezTo>
                    <a:pt x="2706" y="2073"/>
                    <a:pt x="2706" y="2073"/>
                    <a:pt x="2706" y="2073"/>
                  </a:cubicBezTo>
                  <a:cubicBezTo>
                    <a:pt x="2729" y="2084"/>
                    <a:pt x="2729" y="2084"/>
                    <a:pt x="2729" y="2084"/>
                  </a:cubicBezTo>
                  <a:cubicBezTo>
                    <a:pt x="2746" y="2080"/>
                    <a:pt x="2746" y="2080"/>
                    <a:pt x="2746" y="2080"/>
                  </a:cubicBezTo>
                  <a:cubicBezTo>
                    <a:pt x="2762" y="2087"/>
                    <a:pt x="2762" y="2087"/>
                    <a:pt x="2762" y="2087"/>
                  </a:cubicBezTo>
                  <a:cubicBezTo>
                    <a:pt x="2772" y="2100"/>
                    <a:pt x="2772" y="2100"/>
                    <a:pt x="2772" y="2100"/>
                  </a:cubicBezTo>
                  <a:cubicBezTo>
                    <a:pt x="2784" y="2102"/>
                    <a:pt x="2784" y="2102"/>
                    <a:pt x="2784" y="2102"/>
                  </a:cubicBezTo>
                  <a:cubicBezTo>
                    <a:pt x="2778" y="2109"/>
                    <a:pt x="2778" y="2109"/>
                    <a:pt x="2778" y="2109"/>
                  </a:cubicBezTo>
                  <a:cubicBezTo>
                    <a:pt x="2767" y="2109"/>
                    <a:pt x="2767" y="2109"/>
                    <a:pt x="2767" y="2109"/>
                  </a:cubicBezTo>
                  <a:cubicBezTo>
                    <a:pt x="2744" y="2096"/>
                    <a:pt x="2744" y="2096"/>
                    <a:pt x="2744" y="2096"/>
                  </a:cubicBezTo>
                  <a:cubicBezTo>
                    <a:pt x="2714" y="2094"/>
                    <a:pt x="2714" y="2094"/>
                    <a:pt x="2714" y="2094"/>
                  </a:cubicBezTo>
                  <a:cubicBezTo>
                    <a:pt x="2707" y="2100"/>
                    <a:pt x="2707" y="2100"/>
                    <a:pt x="2707" y="2100"/>
                  </a:cubicBezTo>
                  <a:cubicBezTo>
                    <a:pt x="2727" y="2108"/>
                    <a:pt x="2727" y="2108"/>
                    <a:pt x="2727" y="2108"/>
                  </a:cubicBezTo>
                  <a:cubicBezTo>
                    <a:pt x="2732" y="2116"/>
                    <a:pt x="2732" y="2116"/>
                    <a:pt x="2732" y="2116"/>
                  </a:cubicBezTo>
                  <a:cubicBezTo>
                    <a:pt x="2706" y="2116"/>
                    <a:pt x="2706" y="2116"/>
                    <a:pt x="2706" y="2116"/>
                  </a:cubicBezTo>
                  <a:cubicBezTo>
                    <a:pt x="2694" y="2106"/>
                    <a:pt x="2694" y="2106"/>
                    <a:pt x="2694" y="2106"/>
                  </a:cubicBezTo>
                  <a:cubicBezTo>
                    <a:pt x="2659" y="2111"/>
                    <a:pt x="2659" y="2111"/>
                    <a:pt x="2659" y="2111"/>
                  </a:cubicBezTo>
                  <a:cubicBezTo>
                    <a:pt x="2649" y="2119"/>
                    <a:pt x="2649" y="2119"/>
                    <a:pt x="2649" y="2119"/>
                  </a:cubicBezTo>
                  <a:cubicBezTo>
                    <a:pt x="2639" y="2113"/>
                    <a:pt x="2639" y="2113"/>
                    <a:pt x="2639" y="2113"/>
                  </a:cubicBezTo>
                  <a:cubicBezTo>
                    <a:pt x="2629" y="2113"/>
                    <a:pt x="2629" y="2113"/>
                    <a:pt x="2629" y="2113"/>
                  </a:cubicBezTo>
                  <a:cubicBezTo>
                    <a:pt x="2617" y="2116"/>
                    <a:pt x="2617" y="2116"/>
                    <a:pt x="2617" y="2116"/>
                  </a:cubicBezTo>
                  <a:cubicBezTo>
                    <a:pt x="2605" y="2116"/>
                    <a:pt x="2605" y="2116"/>
                    <a:pt x="2605" y="2116"/>
                  </a:cubicBezTo>
                  <a:cubicBezTo>
                    <a:pt x="2567" y="2117"/>
                    <a:pt x="2567" y="2117"/>
                    <a:pt x="2567" y="2117"/>
                  </a:cubicBezTo>
                  <a:cubicBezTo>
                    <a:pt x="2561" y="2123"/>
                    <a:pt x="2561" y="2123"/>
                    <a:pt x="2561" y="2123"/>
                  </a:cubicBezTo>
                  <a:cubicBezTo>
                    <a:pt x="2530" y="2129"/>
                    <a:pt x="2530" y="2129"/>
                    <a:pt x="2530" y="2129"/>
                  </a:cubicBezTo>
                  <a:cubicBezTo>
                    <a:pt x="2524" y="2146"/>
                    <a:pt x="2524" y="2146"/>
                    <a:pt x="2524" y="2146"/>
                  </a:cubicBezTo>
                  <a:cubicBezTo>
                    <a:pt x="2529" y="2191"/>
                    <a:pt x="2529" y="2191"/>
                    <a:pt x="2529" y="2191"/>
                  </a:cubicBezTo>
                  <a:cubicBezTo>
                    <a:pt x="2533" y="2198"/>
                    <a:pt x="2533" y="2198"/>
                    <a:pt x="2533" y="2198"/>
                  </a:cubicBezTo>
                  <a:cubicBezTo>
                    <a:pt x="2532" y="2217"/>
                    <a:pt x="2532" y="2217"/>
                    <a:pt x="2532" y="2217"/>
                  </a:cubicBezTo>
                  <a:cubicBezTo>
                    <a:pt x="2526" y="2220"/>
                    <a:pt x="2526" y="2220"/>
                    <a:pt x="2526" y="2220"/>
                  </a:cubicBezTo>
                  <a:cubicBezTo>
                    <a:pt x="2529" y="2232"/>
                    <a:pt x="2529" y="2232"/>
                    <a:pt x="2529" y="2232"/>
                  </a:cubicBezTo>
                  <a:cubicBezTo>
                    <a:pt x="2535" y="2238"/>
                    <a:pt x="2535" y="2238"/>
                    <a:pt x="2535" y="2238"/>
                  </a:cubicBezTo>
                  <a:cubicBezTo>
                    <a:pt x="2548" y="2236"/>
                    <a:pt x="2548" y="2236"/>
                    <a:pt x="2548" y="2236"/>
                  </a:cubicBezTo>
                  <a:cubicBezTo>
                    <a:pt x="2558" y="2235"/>
                    <a:pt x="2558" y="2235"/>
                    <a:pt x="2558" y="2235"/>
                  </a:cubicBezTo>
                  <a:cubicBezTo>
                    <a:pt x="2567" y="2242"/>
                    <a:pt x="2567" y="2242"/>
                    <a:pt x="2567" y="2242"/>
                  </a:cubicBezTo>
                  <a:cubicBezTo>
                    <a:pt x="2581" y="2242"/>
                    <a:pt x="2581" y="2242"/>
                    <a:pt x="2581" y="2242"/>
                  </a:cubicBezTo>
                  <a:cubicBezTo>
                    <a:pt x="2585" y="2236"/>
                    <a:pt x="2585" y="2236"/>
                    <a:pt x="2585" y="2236"/>
                  </a:cubicBezTo>
                  <a:cubicBezTo>
                    <a:pt x="2588" y="2235"/>
                    <a:pt x="2588" y="2235"/>
                    <a:pt x="2588" y="2235"/>
                  </a:cubicBezTo>
                  <a:cubicBezTo>
                    <a:pt x="2599" y="2241"/>
                    <a:pt x="2599" y="2241"/>
                    <a:pt x="2599" y="2241"/>
                  </a:cubicBezTo>
                  <a:cubicBezTo>
                    <a:pt x="2605" y="2246"/>
                    <a:pt x="2605" y="2246"/>
                    <a:pt x="2605" y="2246"/>
                  </a:cubicBezTo>
                  <a:cubicBezTo>
                    <a:pt x="2613" y="2242"/>
                    <a:pt x="2613" y="2242"/>
                    <a:pt x="2613" y="2242"/>
                  </a:cubicBezTo>
                  <a:cubicBezTo>
                    <a:pt x="2622" y="2252"/>
                    <a:pt x="2622" y="2252"/>
                    <a:pt x="2622" y="2252"/>
                  </a:cubicBezTo>
                  <a:cubicBezTo>
                    <a:pt x="2623" y="2261"/>
                    <a:pt x="2623" y="2261"/>
                    <a:pt x="2623" y="2261"/>
                  </a:cubicBezTo>
                  <a:cubicBezTo>
                    <a:pt x="2634" y="2264"/>
                    <a:pt x="2634" y="2264"/>
                    <a:pt x="2634" y="2264"/>
                  </a:cubicBezTo>
                  <a:cubicBezTo>
                    <a:pt x="2646" y="2259"/>
                    <a:pt x="2646" y="2259"/>
                    <a:pt x="2646" y="2259"/>
                  </a:cubicBezTo>
                  <a:cubicBezTo>
                    <a:pt x="2657" y="2261"/>
                    <a:pt x="2657" y="2261"/>
                    <a:pt x="2657" y="2261"/>
                  </a:cubicBezTo>
                  <a:cubicBezTo>
                    <a:pt x="2663" y="2267"/>
                    <a:pt x="2663" y="2267"/>
                    <a:pt x="2663" y="2267"/>
                  </a:cubicBezTo>
                  <a:cubicBezTo>
                    <a:pt x="2680" y="2267"/>
                    <a:pt x="2680" y="2267"/>
                    <a:pt x="2680" y="2267"/>
                  </a:cubicBezTo>
                  <a:cubicBezTo>
                    <a:pt x="2692" y="2265"/>
                    <a:pt x="2692" y="2265"/>
                    <a:pt x="2692" y="2265"/>
                  </a:cubicBezTo>
                  <a:cubicBezTo>
                    <a:pt x="2706" y="2272"/>
                    <a:pt x="2706" y="2272"/>
                    <a:pt x="2706" y="2272"/>
                  </a:cubicBezTo>
                  <a:cubicBezTo>
                    <a:pt x="2720" y="2265"/>
                    <a:pt x="2720" y="2265"/>
                    <a:pt x="2720" y="2265"/>
                  </a:cubicBezTo>
                  <a:cubicBezTo>
                    <a:pt x="2729" y="2270"/>
                    <a:pt x="2729" y="2270"/>
                    <a:pt x="2729" y="2270"/>
                  </a:cubicBezTo>
                  <a:cubicBezTo>
                    <a:pt x="2749" y="2272"/>
                    <a:pt x="2749" y="2272"/>
                    <a:pt x="2749" y="2272"/>
                  </a:cubicBezTo>
                  <a:cubicBezTo>
                    <a:pt x="2765" y="2267"/>
                    <a:pt x="2765" y="2267"/>
                    <a:pt x="2765" y="2267"/>
                  </a:cubicBezTo>
                  <a:cubicBezTo>
                    <a:pt x="2778" y="2273"/>
                    <a:pt x="2778" y="2273"/>
                    <a:pt x="2778" y="2273"/>
                  </a:cubicBezTo>
                  <a:cubicBezTo>
                    <a:pt x="2784" y="2284"/>
                    <a:pt x="2784" y="2284"/>
                    <a:pt x="2784" y="2284"/>
                  </a:cubicBezTo>
                  <a:cubicBezTo>
                    <a:pt x="2793" y="2278"/>
                    <a:pt x="2793" y="2278"/>
                    <a:pt x="2793" y="2278"/>
                  </a:cubicBezTo>
                  <a:cubicBezTo>
                    <a:pt x="2795" y="2291"/>
                    <a:pt x="2795" y="2291"/>
                    <a:pt x="2795" y="2291"/>
                  </a:cubicBezTo>
                  <a:cubicBezTo>
                    <a:pt x="2808" y="2302"/>
                    <a:pt x="2808" y="2302"/>
                    <a:pt x="2808" y="2302"/>
                  </a:cubicBezTo>
                  <a:cubicBezTo>
                    <a:pt x="2810" y="2308"/>
                    <a:pt x="2810" y="2308"/>
                    <a:pt x="2810" y="2308"/>
                  </a:cubicBezTo>
                  <a:cubicBezTo>
                    <a:pt x="2814" y="2316"/>
                    <a:pt x="2814" y="2316"/>
                    <a:pt x="2814" y="2316"/>
                  </a:cubicBezTo>
                  <a:cubicBezTo>
                    <a:pt x="2830" y="2316"/>
                    <a:pt x="2830" y="2316"/>
                    <a:pt x="2830" y="2316"/>
                  </a:cubicBezTo>
                  <a:cubicBezTo>
                    <a:pt x="2839" y="2320"/>
                    <a:pt x="2839" y="2320"/>
                    <a:pt x="2839" y="2320"/>
                  </a:cubicBezTo>
                  <a:cubicBezTo>
                    <a:pt x="2843" y="2331"/>
                    <a:pt x="2843" y="2331"/>
                    <a:pt x="2843" y="2331"/>
                  </a:cubicBezTo>
                  <a:cubicBezTo>
                    <a:pt x="2851" y="2334"/>
                    <a:pt x="2851" y="2334"/>
                    <a:pt x="2851" y="2334"/>
                  </a:cubicBezTo>
                  <a:cubicBezTo>
                    <a:pt x="2862" y="2345"/>
                    <a:pt x="2862" y="2345"/>
                    <a:pt x="2862" y="2345"/>
                  </a:cubicBezTo>
                  <a:cubicBezTo>
                    <a:pt x="2859" y="2350"/>
                    <a:pt x="2859" y="2350"/>
                    <a:pt x="2859" y="2350"/>
                  </a:cubicBezTo>
                  <a:cubicBezTo>
                    <a:pt x="2857" y="2362"/>
                    <a:pt x="2857" y="2362"/>
                    <a:pt x="2857" y="2362"/>
                  </a:cubicBezTo>
                  <a:cubicBezTo>
                    <a:pt x="2873" y="2377"/>
                    <a:pt x="2873" y="2377"/>
                    <a:pt x="2873" y="2377"/>
                  </a:cubicBezTo>
                  <a:cubicBezTo>
                    <a:pt x="2892" y="2389"/>
                    <a:pt x="2892" y="2389"/>
                    <a:pt x="2892" y="2389"/>
                  </a:cubicBezTo>
                  <a:cubicBezTo>
                    <a:pt x="2892" y="2398"/>
                    <a:pt x="2892" y="2398"/>
                    <a:pt x="2892" y="2398"/>
                  </a:cubicBezTo>
                  <a:cubicBezTo>
                    <a:pt x="2889" y="2403"/>
                    <a:pt x="2889" y="2403"/>
                    <a:pt x="2889" y="2403"/>
                  </a:cubicBezTo>
                  <a:cubicBezTo>
                    <a:pt x="2892" y="2412"/>
                    <a:pt x="2892" y="2412"/>
                    <a:pt x="2892" y="2412"/>
                  </a:cubicBezTo>
                  <a:cubicBezTo>
                    <a:pt x="2885" y="2408"/>
                    <a:pt x="2885" y="2408"/>
                    <a:pt x="2885" y="2408"/>
                  </a:cubicBezTo>
                  <a:cubicBezTo>
                    <a:pt x="2857" y="2401"/>
                    <a:pt x="2857" y="2401"/>
                    <a:pt x="2857" y="2401"/>
                  </a:cubicBezTo>
                  <a:cubicBezTo>
                    <a:pt x="2833" y="2395"/>
                    <a:pt x="2833" y="2395"/>
                    <a:pt x="2833" y="2395"/>
                  </a:cubicBezTo>
                  <a:cubicBezTo>
                    <a:pt x="2821" y="2398"/>
                    <a:pt x="2821" y="2398"/>
                    <a:pt x="2821" y="2398"/>
                  </a:cubicBezTo>
                  <a:cubicBezTo>
                    <a:pt x="2810" y="2395"/>
                    <a:pt x="2810" y="2395"/>
                    <a:pt x="2810" y="2395"/>
                  </a:cubicBezTo>
                  <a:cubicBezTo>
                    <a:pt x="2805" y="2398"/>
                    <a:pt x="2805" y="2398"/>
                    <a:pt x="2805" y="2398"/>
                  </a:cubicBezTo>
                  <a:cubicBezTo>
                    <a:pt x="2795" y="2398"/>
                    <a:pt x="2795" y="2398"/>
                    <a:pt x="2795" y="2398"/>
                  </a:cubicBezTo>
                  <a:cubicBezTo>
                    <a:pt x="2782" y="2385"/>
                    <a:pt x="2782" y="2385"/>
                    <a:pt x="2782" y="2385"/>
                  </a:cubicBezTo>
                  <a:cubicBezTo>
                    <a:pt x="2772" y="2385"/>
                    <a:pt x="2772" y="2385"/>
                    <a:pt x="2772" y="2385"/>
                  </a:cubicBezTo>
                  <a:cubicBezTo>
                    <a:pt x="2764" y="2371"/>
                    <a:pt x="2764" y="2371"/>
                    <a:pt x="2764" y="2371"/>
                  </a:cubicBezTo>
                  <a:cubicBezTo>
                    <a:pt x="2756" y="2368"/>
                    <a:pt x="2756" y="2368"/>
                    <a:pt x="2756" y="2368"/>
                  </a:cubicBezTo>
                  <a:cubicBezTo>
                    <a:pt x="2740" y="2371"/>
                    <a:pt x="2740" y="2371"/>
                    <a:pt x="2740" y="2371"/>
                  </a:cubicBezTo>
                  <a:cubicBezTo>
                    <a:pt x="2729" y="2368"/>
                    <a:pt x="2729" y="2368"/>
                    <a:pt x="2729" y="2368"/>
                  </a:cubicBezTo>
                  <a:cubicBezTo>
                    <a:pt x="2723" y="2360"/>
                    <a:pt x="2723" y="2360"/>
                    <a:pt x="2723" y="2360"/>
                  </a:cubicBezTo>
                  <a:cubicBezTo>
                    <a:pt x="2704" y="2354"/>
                    <a:pt x="2704" y="2354"/>
                    <a:pt x="2704" y="2354"/>
                  </a:cubicBezTo>
                  <a:cubicBezTo>
                    <a:pt x="2701" y="2342"/>
                    <a:pt x="2701" y="2342"/>
                    <a:pt x="2701" y="2342"/>
                  </a:cubicBezTo>
                  <a:cubicBezTo>
                    <a:pt x="2695" y="2342"/>
                    <a:pt x="2695" y="2342"/>
                    <a:pt x="2695" y="2342"/>
                  </a:cubicBezTo>
                  <a:cubicBezTo>
                    <a:pt x="2686" y="2337"/>
                    <a:pt x="2686" y="2337"/>
                    <a:pt x="2686" y="2337"/>
                  </a:cubicBezTo>
                  <a:cubicBezTo>
                    <a:pt x="2669" y="2339"/>
                    <a:pt x="2669" y="2339"/>
                    <a:pt x="2669" y="2339"/>
                  </a:cubicBezTo>
                  <a:cubicBezTo>
                    <a:pt x="2662" y="2334"/>
                    <a:pt x="2662" y="2334"/>
                    <a:pt x="2662" y="2334"/>
                  </a:cubicBezTo>
                  <a:cubicBezTo>
                    <a:pt x="2626" y="2336"/>
                    <a:pt x="2626" y="2336"/>
                    <a:pt x="2626" y="2336"/>
                  </a:cubicBezTo>
                  <a:cubicBezTo>
                    <a:pt x="2605" y="2334"/>
                    <a:pt x="2605" y="2334"/>
                    <a:pt x="2605" y="2334"/>
                  </a:cubicBezTo>
                  <a:cubicBezTo>
                    <a:pt x="2588" y="2330"/>
                    <a:pt x="2588" y="2330"/>
                    <a:pt x="2588" y="2330"/>
                  </a:cubicBezTo>
                  <a:cubicBezTo>
                    <a:pt x="2526" y="2328"/>
                    <a:pt x="2526" y="2328"/>
                    <a:pt x="2526" y="2328"/>
                  </a:cubicBezTo>
                  <a:cubicBezTo>
                    <a:pt x="2515" y="2333"/>
                    <a:pt x="2515" y="2333"/>
                    <a:pt x="2515" y="2333"/>
                  </a:cubicBezTo>
                  <a:cubicBezTo>
                    <a:pt x="2495" y="2337"/>
                    <a:pt x="2495" y="2337"/>
                    <a:pt x="2495" y="2337"/>
                  </a:cubicBezTo>
                  <a:cubicBezTo>
                    <a:pt x="2487" y="2350"/>
                    <a:pt x="2487" y="2350"/>
                    <a:pt x="2487" y="2350"/>
                  </a:cubicBezTo>
                  <a:cubicBezTo>
                    <a:pt x="2486" y="2375"/>
                    <a:pt x="2486" y="2375"/>
                    <a:pt x="2486" y="2375"/>
                  </a:cubicBezTo>
                  <a:cubicBezTo>
                    <a:pt x="2472" y="2397"/>
                    <a:pt x="2472" y="2397"/>
                    <a:pt x="2472" y="2397"/>
                  </a:cubicBezTo>
                  <a:cubicBezTo>
                    <a:pt x="2475" y="2421"/>
                    <a:pt x="2475" y="2421"/>
                    <a:pt x="2475" y="2421"/>
                  </a:cubicBezTo>
                  <a:cubicBezTo>
                    <a:pt x="2470" y="2431"/>
                    <a:pt x="2470" y="2431"/>
                    <a:pt x="2470" y="2431"/>
                  </a:cubicBezTo>
                  <a:cubicBezTo>
                    <a:pt x="2474" y="2440"/>
                    <a:pt x="2474" y="2440"/>
                    <a:pt x="2474" y="2440"/>
                  </a:cubicBezTo>
                  <a:cubicBezTo>
                    <a:pt x="2486" y="2444"/>
                    <a:pt x="2486" y="2444"/>
                    <a:pt x="2486" y="2444"/>
                  </a:cubicBezTo>
                  <a:cubicBezTo>
                    <a:pt x="2483" y="2453"/>
                    <a:pt x="2483" y="2453"/>
                    <a:pt x="2483" y="2453"/>
                  </a:cubicBezTo>
                  <a:cubicBezTo>
                    <a:pt x="2477" y="2458"/>
                    <a:pt x="2477" y="2458"/>
                    <a:pt x="2477" y="2458"/>
                  </a:cubicBezTo>
                  <a:cubicBezTo>
                    <a:pt x="2487" y="2492"/>
                    <a:pt x="2487" y="2492"/>
                    <a:pt x="2487" y="2492"/>
                  </a:cubicBezTo>
                  <a:cubicBezTo>
                    <a:pt x="2500" y="2501"/>
                    <a:pt x="2500" y="2501"/>
                    <a:pt x="2500" y="2501"/>
                  </a:cubicBezTo>
                  <a:cubicBezTo>
                    <a:pt x="2503" y="2508"/>
                    <a:pt x="2503" y="2508"/>
                    <a:pt x="2503" y="2508"/>
                  </a:cubicBezTo>
                  <a:cubicBezTo>
                    <a:pt x="2527" y="2522"/>
                    <a:pt x="2527" y="2522"/>
                    <a:pt x="2527" y="2522"/>
                  </a:cubicBezTo>
                  <a:cubicBezTo>
                    <a:pt x="2533" y="2530"/>
                    <a:pt x="2533" y="2530"/>
                    <a:pt x="2533" y="2530"/>
                  </a:cubicBezTo>
                  <a:cubicBezTo>
                    <a:pt x="2547" y="2527"/>
                    <a:pt x="2547" y="2527"/>
                    <a:pt x="2547" y="2527"/>
                  </a:cubicBezTo>
                  <a:cubicBezTo>
                    <a:pt x="2555" y="2536"/>
                    <a:pt x="2555" y="2536"/>
                    <a:pt x="2555" y="2536"/>
                  </a:cubicBezTo>
                  <a:cubicBezTo>
                    <a:pt x="2565" y="2539"/>
                    <a:pt x="2565" y="2539"/>
                    <a:pt x="2565" y="2539"/>
                  </a:cubicBezTo>
                  <a:cubicBezTo>
                    <a:pt x="2582" y="2531"/>
                    <a:pt x="2582" y="2531"/>
                    <a:pt x="2582" y="2531"/>
                  </a:cubicBezTo>
                  <a:cubicBezTo>
                    <a:pt x="2593" y="2531"/>
                    <a:pt x="2593" y="2531"/>
                    <a:pt x="2593" y="2531"/>
                  </a:cubicBezTo>
                  <a:cubicBezTo>
                    <a:pt x="2603" y="2544"/>
                    <a:pt x="2603" y="2544"/>
                    <a:pt x="2603" y="2544"/>
                  </a:cubicBezTo>
                  <a:cubicBezTo>
                    <a:pt x="2622" y="2544"/>
                    <a:pt x="2622" y="2544"/>
                    <a:pt x="2622" y="2544"/>
                  </a:cubicBezTo>
                  <a:cubicBezTo>
                    <a:pt x="2631" y="2562"/>
                    <a:pt x="2631" y="2562"/>
                    <a:pt x="2631" y="2562"/>
                  </a:cubicBezTo>
                  <a:cubicBezTo>
                    <a:pt x="2642" y="2565"/>
                    <a:pt x="2642" y="2565"/>
                    <a:pt x="2642" y="2565"/>
                  </a:cubicBezTo>
                  <a:cubicBezTo>
                    <a:pt x="2645" y="2574"/>
                    <a:pt x="2645" y="2574"/>
                    <a:pt x="2645" y="2574"/>
                  </a:cubicBezTo>
                  <a:cubicBezTo>
                    <a:pt x="2628" y="2580"/>
                    <a:pt x="2628" y="2580"/>
                    <a:pt x="2628" y="2580"/>
                  </a:cubicBezTo>
                  <a:cubicBezTo>
                    <a:pt x="2629" y="2589"/>
                    <a:pt x="2629" y="2589"/>
                    <a:pt x="2629" y="2589"/>
                  </a:cubicBezTo>
                  <a:cubicBezTo>
                    <a:pt x="2622" y="2597"/>
                    <a:pt x="2622" y="2597"/>
                    <a:pt x="2622" y="2597"/>
                  </a:cubicBezTo>
                  <a:cubicBezTo>
                    <a:pt x="2622" y="2605"/>
                    <a:pt x="2622" y="2605"/>
                    <a:pt x="2622" y="2605"/>
                  </a:cubicBezTo>
                  <a:cubicBezTo>
                    <a:pt x="2616" y="2615"/>
                    <a:pt x="2616" y="2615"/>
                    <a:pt x="2616" y="2615"/>
                  </a:cubicBezTo>
                  <a:cubicBezTo>
                    <a:pt x="2597" y="2626"/>
                    <a:pt x="2597" y="2626"/>
                    <a:pt x="2597" y="2626"/>
                  </a:cubicBezTo>
                  <a:cubicBezTo>
                    <a:pt x="2596" y="2634"/>
                    <a:pt x="2596" y="2634"/>
                    <a:pt x="2596" y="2634"/>
                  </a:cubicBezTo>
                  <a:cubicBezTo>
                    <a:pt x="2590" y="2645"/>
                    <a:pt x="2590" y="2645"/>
                    <a:pt x="2590" y="2645"/>
                  </a:cubicBezTo>
                  <a:cubicBezTo>
                    <a:pt x="2602" y="2652"/>
                    <a:pt x="2602" y="2652"/>
                    <a:pt x="2602" y="2652"/>
                  </a:cubicBezTo>
                  <a:cubicBezTo>
                    <a:pt x="2603" y="2672"/>
                    <a:pt x="2603" y="2672"/>
                    <a:pt x="2603" y="2672"/>
                  </a:cubicBezTo>
                  <a:cubicBezTo>
                    <a:pt x="2611" y="2690"/>
                    <a:pt x="2611" y="2690"/>
                    <a:pt x="2611" y="2690"/>
                  </a:cubicBezTo>
                  <a:cubicBezTo>
                    <a:pt x="2610" y="2701"/>
                    <a:pt x="2610" y="2701"/>
                    <a:pt x="2610" y="2701"/>
                  </a:cubicBezTo>
                  <a:cubicBezTo>
                    <a:pt x="2591" y="2706"/>
                    <a:pt x="2591" y="2706"/>
                    <a:pt x="2591" y="2706"/>
                  </a:cubicBezTo>
                  <a:cubicBezTo>
                    <a:pt x="2597" y="2712"/>
                    <a:pt x="2597" y="2712"/>
                    <a:pt x="2597" y="2712"/>
                  </a:cubicBezTo>
                  <a:cubicBezTo>
                    <a:pt x="2623" y="2716"/>
                    <a:pt x="2623" y="2716"/>
                    <a:pt x="2623" y="2716"/>
                  </a:cubicBezTo>
                  <a:cubicBezTo>
                    <a:pt x="2634" y="2713"/>
                    <a:pt x="2634" y="2713"/>
                    <a:pt x="2634" y="2713"/>
                  </a:cubicBezTo>
                  <a:cubicBezTo>
                    <a:pt x="2642" y="2715"/>
                    <a:pt x="2642" y="2715"/>
                    <a:pt x="2642" y="2715"/>
                  </a:cubicBezTo>
                  <a:cubicBezTo>
                    <a:pt x="2648" y="2721"/>
                    <a:pt x="2648" y="2721"/>
                    <a:pt x="2648" y="2721"/>
                  </a:cubicBezTo>
                  <a:cubicBezTo>
                    <a:pt x="2654" y="2712"/>
                    <a:pt x="2654" y="2712"/>
                    <a:pt x="2654" y="2712"/>
                  </a:cubicBezTo>
                  <a:cubicBezTo>
                    <a:pt x="2663" y="2710"/>
                    <a:pt x="2663" y="2710"/>
                    <a:pt x="2663" y="2710"/>
                  </a:cubicBezTo>
                  <a:cubicBezTo>
                    <a:pt x="2669" y="2715"/>
                    <a:pt x="2669" y="2715"/>
                    <a:pt x="2669" y="2715"/>
                  </a:cubicBezTo>
                  <a:cubicBezTo>
                    <a:pt x="2691" y="2715"/>
                    <a:pt x="2691" y="2715"/>
                    <a:pt x="2691" y="2715"/>
                  </a:cubicBezTo>
                  <a:cubicBezTo>
                    <a:pt x="2715" y="2726"/>
                    <a:pt x="2715" y="2726"/>
                    <a:pt x="2715" y="2726"/>
                  </a:cubicBezTo>
                  <a:cubicBezTo>
                    <a:pt x="2726" y="2715"/>
                    <a:pt x="2726" y="2715"/>
                    <a:pt x="2726" y="2715"/>
                  </a:cubicBezTo>
                  <a:cubicBezTo>
                    <a:pt x="2746" y="2715"/>
                    <a:pt x="2746" y="2715"/>
                    <a:pt x="2746" y="2715"/>
                  </a:cubicBezTo>
                  <a:cubicBezTo>
                    <a:pt x="2750" y="2723"/>
                    <a:pt x="2750" y="2723"/>
                    <a:pt x="2750" y="2723"/>
                  </a:cubicBezTo>
                  <a:cubicBezTo>
                    <a:pt x="2755" y="2724"/>
                    <a:pt x="2755" y="2724"/>
                    <a:pt x="2755" y="2724"/>
                  </a:cubicBezTo>
                  <a:cubicBezTo>
                    <a:pt x="2761" y="2719"/>
                    <a:pt x="2761" y="2719"/>
                    <a:pt x="2761" y="2719"/>
                  </a:cubicBezTo>
                  <a:cubicBezTo>
                    <a:pt x="2772" y="2716"/>
                    <a:pt x="2772" y="2716"/>
                    <a:pt x="2772" y="2716"/>
                  </a:cubicBezTo>
                  <a:cubicBezTo>
                    <a:pt x="2779" y="2719"/>
                    <a:pt x="2779" y="2719"/>
                    <a:pt x="2779" y="2719"/>
                  </a:cubicBezTo>
                  <a:cubicBezTo>
                    <a:pt x="2782" y="2730"/>
                    <a:pt x="2782" y="2730"/>
                    <a:pt x="2782" y="2730"/>
                  </a:cubicBezTo>
                  <a:cubicBezTo>
                    <a:pt x="2791" y="2729"/>
                    <a:pt x="2791" y="2729"/>
                    <a:pt x="2791" y="2729"/>
                  </a:cubicBezTo>
                  <a:cubicBezTo>
                    <a:pt x="2798" y="2724"/>
                    <a:pt x="2798" y="2724"/>
                    <a:pt x="2798" y="2724"/>
                  </a:cubicBezTo>
                  <a:cubicBezTo>
                    <a:pt x="2805" y="2729"/>
                    <a:pt x="2805" y="2729"/>
                    <a:pt x="2805" y="2729"/>
                  </a:cubicBezTo>
                  <a:cubicBezTo>
                    <a:pt x="2807" y="2741"/>
                    <a:pt x="2807" y="2741"/>
                    <a:pt x="2807" y="2741"/>
                  </a:cubicBezTo>
                  <a:cubicBezTo>
                    <a:pt x="2816" y="2741"/>
                    <a:pt x="2816" y="2741"/>
                    <a:pt x="2816" y="2741"/>
                  </a:cubicBezTo>
                  <a:cubicBezTo>
                    <a:pt x="2822" y="2733"/>
                    <a:pt x="2822" y="2733"/>
                    <a:pt x="2822" y="2733"/>
                  </a:cubicBezTo>
                  <a:cubicBezTo>
                    <a:pt x="2842" y="2732"/>
                    <a:pt x="2842" y="2732"/>
                    <a:pt x="2842" y="2732"/>
                  </a:cubicBezTo>
                  <a:cubicBezTo>
                    <a:pt x="2851" y="2723"/>
                    <a:pt x="2851" y="2723"/>
                    <a:pt x="2851" y="2723"/>
                  </a:cubicBezTo>
                  <a:cubicBezTo>
                    <a:pt x="2865" y="2718"/>
                    <a:pt x="2865" y="2718"/>
                    <a:pt x="2865" y="2718"/>
                  </a:cubicBezTo>
                  <a:cubicBezTo>
                    <a:pt x="2877" y="2718"/>
                    <a:pt x="2877" y="2718"/>
                    <a:pt x="2877" y="2718"/>
                  </a:cubicBezTo>
                  <a:cubicBezTo>
                    <a:pt x="2892" y="2701"/>
                    <a:pt x="2892" y="2701"/>
                    <a:pt x="2892" y="2701"/>
                  </a:cubicBezTo>
                  <a:cubicBezTo>
                    <a:pt x="2912" y="2692"/>
                    <a:pt x="2912" y="2692"/>
                    <a:pt x="2912" y="2692"/>
                  </a:cubicBezTo>
                  <a:cubicBezTo>
                    <a:pt x="2926" y="2689"/>
                    <a:pt x="2926" y="2689"/>
                    <a:pt x="2926" y="2689"/>
                  </a:cubicBezTo>
                  <a:cubicBezTo>
                    <a:pt x="2929" y="2683"/>
                    <a:pt x="2929" y="2683"/>
                    <a:pt x="2929" y="2683"/>
                  </a:cubicBezTo>
                  <a:cubicBezTo>
                    <a:pt x="2940" y="2683"/>
                    <a:pt x="2940" y="2683"/>
                    <a:pt x="2940" y="2683"/>
                  </a:cubicBezTo>
                  <a:cubicBezTo>
                    <a:pt x="2957" y="2686"/>
                    <a:pt x="2957" y="2686"/>
                    <a:pt x="2957" y="2686"/>
                  </a:cubicBezTo>
                  <a:cubicBezTo>
                    <a:pt x="2967" y="2684"/>
                    <a:pt x="2967" y="2684"/>
                    <a:pt x="2967" y="2684"/>
                  </a:cubicBezTo>
                  <a:cubicBezTo>
                    <a:pt x="2978" y="2690"/>
                    <a:pt x="2978" y="2690"/>
                    <a:pt x="2978" y="2690"/>
                  </a:cubicBezTo>
                  <a:cubicBezTo>
                    <a:pt x="3010" y="2690"/>
                    <a:pt x="3010" y="2690"/>
                    <a:pt x="3010" y="2690"/>
                  </a:cubicBezTo>
                  <a:cubicBezTo>
                    <a:pt x="3042" y="2669"/>
                    <a:pt x="3042" y="2669"/>
                    <a:pt x="3042" y="2669"/>
                  </a:cubicBezTo>
                  <a:cubicBezTo>
                    <a:pt x="3047" y="2658"/>
                    <a:pt x="3047" y="2658"/>
                    <a:pt x="3047" y="2658"/>
                  </a:cubicBezTo>
                  <a:cubicBezTo>
                    <a:pt x="3053" y="2658"/>
                    <a:pt x="3053" y="2658"/>
                    <a:pt x="3053" y="2658"/>
                  </a:cubicBezTo>
                  <a:cubicBezTo>
                    <a:pt x="3057" y="2664"/>
                    <a:pt x="3057" y="2664"/>
                    <a:pt x="3057" y="2664"/>
                  </a:cubicBezTo>
                  <a:cubicBezTo>
                    <a:pt x="3062" y="2655"/>
                    <a:pt x="3062" y="2655"/>
                    <a:pt x="3062" y="2655"/>
                  </a:cubicBezTo>
                  <a:cubicBezTo>
                    <a:pt x="3076" y="2648"/>
                    <a:pt x="3076" y="2648"/>
                    <a:pt x="3076" y="2648"/>
                  </a:cubicBezTo>
                  <a:cubicBezTo>
                    <a:pt x="3074" y="2638"/>
                    <a:pt x="3074" y="2638"/>
                    <a:pt x="3074" y="2638"/>
                  </a:cubicBezTo>
                  <a:cubicBezTo>
                    <a:pt x="3079" y="2632"/>
                    <a:pt x="3079" y="2632"/>
                    <a:pt x="3079" y="2632"/>
                  </a:cubicBezTo>
                  <a:cubicBezTo>
                    <a:pt x="3085" y="2634"/>
                    <a:pt x="3085" y="2634"/>
                    <a:pt x="3085" y="2634"/>
                  </a:cubicBezTo>
                  <a:cubicBezTo>
                    <a:pt x="3096" y="2632"/>
                    <a:pt x="3096" y="2632"/>
                    <a:pt x="3096" y="2632"/>
                  </a:cubicBezTo>
                  <a:cubicBezTo>
                    <a:pt x="3100" y="2625"/>
                    <a:pt x="3100" y="2625"/>
                    <a:pt x="3100" y="2625"/>
                  </a:cubicBezTo>
                  <a:cubicBezTo>
                    <a:pt x="3100" y="2615"/>
                    <a:pt x="3100" y="2615"/>
                    <a:pt x="3100" y="2615"/>
                  </a:cubicBezTo>
                  <a:cubicBezTo>
                    <a:pt x="3106" y="2619"/>
                    <a:pt x="3106" y="2619"/>
                    <a:pt x="3106" y="2619"/>
                  </a:cubicBezTo>
                  <a:cubicBezTo>
                    <a:pt x="3114" y="2617"/>
                    <a:pt x="3114" y="2617"/>
                    <a:pt x="3114" y="2617"/>
                  </a:cubicBezTo>
                  <a:cubicBezTo>
                    <a:pt x="3119" y="2626"/>
                    <a:pt x="3119" y="2626"/>
                    <a:pt x="3119" y="2626"/>
                  </a:cubicBezTo>
                  <a:cubicBezTo>
                    <a:pt x="3119" y="2634"/>
                    <a:pt x="3119" y="2634"/>
                    <a:pt x="3119" y="2634"/>
                  </a:cubicBezTo>
                  <a:cubicBezTo>
                    <a:pt x="3125" y="2643"/>
                    <a:pt x="3125" y="2643"/>
                    <a:pt x="3125" y="2643"/>
                  </a:cubicBezTo>
                  <a:cubicBezTo>
                    <a:pt x="3113" y="2651"/>
                    <a:pt x="3113" y="2651"/>
                    <a:pt x="3113" y="2651"/>
                  </a:cubicBezTo>
                  <a:cubicBezTo>
                    <a:pt x="3113" y="2660"/>
                    <a:pt x="3113" y="2660"/>
                    <a:pt x="3113" y="2660"/>
                  </a:cubicBezTo>
                  <a:cubicBezTo>
                    <a:pt x="3106" y="2671"/>
                    <a:pt x="3106" y="2671"/>
                    <a:pt x="3106" y="2671"/>
                  </a:cubicBezTo>
                  <a:cubicBezTo>
                    <a:pt x="3099" y="2675"/>
                    <a:pt x="3099" y="2675"/>
                    <a:pt x="3099" y="2675"/>
                  </a:cubicBezTo>
                  <a:cubicBezTo>
                    <a:pt x="3099" y="2681"/>
                    <a:pt x="3099" y="2681"/>
                    <a:pt x="3099" y="2681"/>
                  </a:cubicBezTo>
                  <a:cubicBezTo>
                    <a:pt x="3111" y="2683"/>
                    <a:pt x="3111" y="2683"/>
                    <a:pt x="3111" y="2683"/>
                  </a:cubicBezTo>
                  <a:cubicBezTo>
                    <a:pt x="3123" y="2693"/>
                    <a:pt x="3123" y="2693"/>
                    <a:pt x="3123" y="2693"/>
                  </a:cubicBezTo>
                  <a:cubicBezTo>
                    <a:pt x="3128" y="2689"/>
                    <a:pt x="3128" y="2689"/>
                    <a:pt x="3128" y="2689"/>
                  </a:cubicBezTo>
                  <a:cubicBezTo>
                    <a:pt x="3137" y="2689"/>
                    <a:pt x="3137" y="2689"/>
                    <a:pt x="3137" y="2689"/>
                  </a:cubicBezTo>
                  <a:cubicBezTo>
                    <a:pt x="3151" y="2695"/>
                    <a:pt x="3151" y="2695"/>
                    <a:pt x="3151" y="2695"/>
                  </a:cubicBezTo>
                  <a:cubicBezTo>
                    <a:pt x="3155" y="2709"/>
                    <a:pt x="3155" y="2709"/>
                    <a:pt x="3155" y="2709"/>
                  </a:cubicBezTo>
                  <a:cubicBezTo>
                    <a:pt x="3161" y="2715"/>
                    <a:pt x="3161" y="2715"/>
                    <a:pt x="3161" y="2715"/>
                  </a:cubicBezTo>
                  <a:cubicBezTo>
                    <a:pt x="3163" y="2709"/>
                    <a:pt x="3163" y="2709"/>
                    <a:pt x="3163" y="2709"/>
                  </a:cubicBezTo>
                  <a:cubicBezTo>
                    <a:pt x="3168" y="2704"/>
                    <a:pt x="3168" y="2704"/>
                    <a:pt x="3168" y="2704"/>
                  </a:cubicBezTo>
                  <a:cubicBezTo>
                    <a:pt x="3177" y="2709"/>
                    <a:pt x="3177" y="2709"/>
                    <a:pt x="3177" y="2709"/>
                  </a:cubicBezTo>
                  <a:cubicBezTo>
                    <a:pt x="3177" y="2718"/>
                    <a:pt x="3177" y="2718"/>
                    <a:pt x="3177" y="2718"/>
                  </a:cubicBezTo>
                  <a:cubicBezTo>
                    <a:pt x="3168" y="2729"/>
                    <a:pt x="3168" y="2729"/>
                    <a:pt x="3168" y="2729"/>
                  </a:cubicBezTo>
                  <a:cubicBezTo>
                    <a:pt x="3155" y="2729"/>
                    <a:pt x="3155" y="2729"/>
                    <a:pt x="3155" y="2729"/>
                  </a:cubicBezTo>
                  <a:cubicBezTo>
                    <a:pt x="3146" y="2739"/>
                    <a:pt x="3146" y="2739"/>
                    <a:pt x="3146" y="2739"/>
                  </a:cubicBezTo>
                  <a:cubicBezTo>
                    <a:pt x="3149" y="2747"/>
                    <a:pt x="3149" y="2747"/>
                    <a:pt x="3149" y="2747"/>
                  </a:cubicBezTo>
                  <a:cubicBezTo>
                    <a:pt x="3157" y="2747"/>
                    <a:pt x="3157" y="2747"/>
                    <a:pt x="3157" y="2747"/>
                  </a:cubicBezTo>
                  <a:cubicBezTo>
                    <a:pt x="3168" y="2748"/>
                    <a:pt x="3168" y="2748"/>
                    <a:pt x="3168" y="2748"/>
                  </a:cubicBezTo>
                  <a:cubicBezTo>
                    <a:pt x="3180" y="2759"/>
                    <a:pt x="3180" y="2759"/>
                    <a:pt x="3180" y="2759"/>
                  </a:cubicBezTo>
                  <a:cubicBezTo>
                    <a:pt x="3189" y="2756"/>
                    <a:pt x="3189" y="2756"/>
                    <a:pt x="3189" y="2756"/>
                  </a:cubicBezTo>
                  <a:cubicBezTo>
                    <a:pt x="3201" y="2741"/>
                    <a:pt x="3201" y="2741"/>
                    <a:pt x="3201" y="2741"/>
                  </a:cubicBezTo>
                  <a:cubicBezTo>
                    <a:pt x="3206" y="2741"/>
                    <a:pt x="3206" y="2741"/>
                    <a:pt x="3206" y="2741"/>
                  </a:cubicBezTo>
                  <a:cubicBezTo>
                    <a:pt x="3206" y="2753"/>
                    <a:pt x="3206" y="2753"/>
                    <a:pt x="3206" y="2753"/>
                  </a:cubicBezTo>
                  <a:cubicBezTo>
                    <a:pt x="3213" y="2770"/>
                    <a:pt x="3213" y="2770"/>
                    <a:pt x="3213" y="2770"/>
                  </a:cubicBezTo>
                  <a:cubicBezTo>
                    <a:pt x="3224" y="2773"/>
                    <a:pt x="3224" y="2773"/>
                    <a:pt x="3224" y="2773"/>
                  </a:cubicBezTo>
                  <a:cubicBezTo>
                    <a:pt x="3233" y="2767"/>
                    <a:pt x="3233" y="2767"/>
                    <a:pt x="3233" y="2767"/>
                  </a:cubicBezTo>
                  <a:cubicBezTo>
                    <a:pt x="3246" y="2770"/>
                    <a:pt x="3246" y="2770"/>
                    <a:pt x="3246" y="2770"/>
                  </a:cubicBezTo>
                  <a:cubicBezTo>
                    <a:pt x="3253" y="2781"/>
                    <a:pt x="3253" y="2781"/>
                    <a:pt x="3253" y="2781"/>
                  </a:cubicBezTo>
                  <a:cubicBezTo>
                    <a:pt x="3264" y="2781"/>
                    <a:pt x="3264" y="2781"/>
                    <a:pt x="3264" y="2781"/>
                  </a:cubicBezTo>
                  <a:cubicBezTo>
                    <a:pt x="3271" y="2788"/>
                    <a:pt x="3271" y="2788"/>
                    <a:pt x="3271" y="2788"/>
                  </a:cubicBezTo>
                  <a:cubicBezTo>
                    <a:pt x="3278" y="2788"/>
                    <a:pt x="3278" y="2788"/>
                    <a:pt x="3278" y="2788"/>
                  </a:cubicBezTo>
                  <a:cubicBezTo>
                    <a:pt x="3276" y="2776"/>
                    <a:pt x="3276" y="2776"/>
                    <a:pt x="3276" y="2776"/>
                  </a:cubicBezTo>
                  <a:cubicBezTo>
                    <a:pt x="3284" y="2776"/>
                    <a:pt x="3284" y="2776"/>
                    <a:pt x="3284" y="2776"/>
                  </a:cubicBezTo>
                  <a:cubicBezTo>
                    <a:pt x="3294" y="2771"/>
                    <a:pt x="3294" y="2771"/>
                    <a:pt x="3294" y="2771"/>
                  </a:cubicBezTo>
                  <a:cubicBezTo>
                    <a:pt x="3301" y="2778"/>
                    <a:pt x="3301" y="2778"/>
                    <a:pt x="3301" y="2778"/>
                  </a:cubicBezTo>
                  <a:cubicBezTo>
                    <a:pt x="3301" y="2788"/>
                    <a:pt x="3301" y="2788"/>
                    <a:pt x="3301" y="2788"/>
                  </a:cubicBezTo>
                  <a:cubicBezTo>
                    <a:pt x="3307" y="2791"/>
                    <a:pt x="3307" y="2791"/>
                    <a:pt x="3307" y="2791"/>
                  </a:cubicBezTo>
                  <a:cubicBezTo>
                    <a:pt x="3319" y="2788"/>
                    <a:pt x="3319" y="2788"/>
                    <a:pt x="3319" y="2788"/>
                  </a:cubicBezTo>
                  <a:cubicBezTo>
                    <a:pt x="3327" y="2776"/>
                    <a:pt x="3327" y="2776"/>
                    <a:pt x="3327" y="2776"/>
                  </a:cubicBezTo>
                  <a:cubicBezTo>
                    <a:pt x="3333" y="2779"/>
                    <a:pt x="3333" y="2779"/>
                    <a:pt x="3333" y="2779"/>
                  </a:cubicBezTo>
                  <a:cubicBezTo>
                    <a:pt x="3336" y="2790"/>
                    <a:pt x="3336" y="2790"/>
                    <a:pt x="3336" y="2790"/>
                  </a:cubicBezTo>
                  <a:cubicBezTo>
                    <a:pt x="3342" y="2790"/>
                    <a:pt x="3342" y="2790"/>
                    <a:pt x="3342" y="2790"/>
                  </a:cubicBezTo>
                  <a:cubicBezTo>
                    <a:pt x="3348" y="2782"/>
                    <a:pt x="3348" y="2782"/>
                    <a:pt x="3348" y="2782"/>
                  </a:cubicBezTo>
                  <a:cubicBezTo>
                    <a:pt x="3351" y="2781"/>
                    <a:pt x="3351" y="2781"/>
                    <a:pt x="3351" y="2781"/>
                  </a:cubicBezTo>
                  <a:cubicBezTo>
                    <a:pt x="3360" y="2771"/>
                    <a:pt x="3360" y="2771"/>
                    <a:pt x="3360" y="2771"/>
                  </a:cubicBezTo>
                  <a:cubicBezTo>
                    <a:pt x="3371" y="2773"/>
                    <a:pt x="3371" y="2773"/>
                    <a:pt x="3371" y="2773"/>
                  </a:cubicBezTo>
                  <a:cubicBezTo>
                    <a:pt x="3374" y="2778"/>
                    <a:pt x="3374" y="2778"/>
                    <a:pt x="3374" y="2778"/>
                  </a:cubicBezTo>
                  <a:cubicBezTo>
                    <a:pt x="3382" y="2781"/>
                    <a:pt x="3382" y="2781"/>
                    <a:pt x="3382" y="2781"/>
                  </a:cubicBezTo>
                  <a:cubicBezTo>
                    <a:pt x="3388" y="2778"/>
                    <a:pt x="3388" y="2778"/>
                    <a:pt x="3388" y="2778"/>
                  </a:cubicBezTo>
                  <a:close/>
                  <a:moveTo>
                    <a:pt x="4903" y="3349"/>
                  </a:moveTo>
                  <a:lnTo>
                    <a:pt x="4903" y="3349"/>
                  </a:lnTo>
                  <a:cubicBezTo>
                    <a:pt x="4909" y="3331"/>
                    <a:pt x="4909" y="3331"/>
                    <a:pt x="4909" y="3331"/>
                  </a:cubicBezTo>
                  <a:cubicBezTo>
                    <a:pt x="4904" y="3325"/>
                    <a:pt x="4904" y="3325"/>
                    <a:pt x="4904" y="3325"/>
                  </a:cubicBezTo>
                  <a:cubicBezTo>
                    <a:pt x="4906" y="3306"/>
                    <a:pt x="4906" y="3306"/>
                    <a:pt x="4906" y="3306"/>
                  </a:cubicBezTo>
                  <a:cubicBezTo>
                    <a:pt x="4907" y="3288"/>
                    <a:pt x="4907" y="3288"/>
                    <a:pt x="4907" y="3288"/>
                  </a:cubicBezTo>
                  <a:cubicBezTo>
                    <a:pt x="4929" y="3268"/>
                    <a:pt x="4929" y="3268"/>
                    <a:pt x="4929" y="3268"/>
                  </a:cubicBezTo>
                  <a:cubicBezTo>
                    <a:pt x="4938" y="3250"/>
                    <a:pt x="4938" y="3250"/>
                    <a:pt x="4938" y="3250"/>
                  </a:cubicBezTo>
                  <a:cubicBezTo>
                    <a:pt x="4950" y="3241"/>
                    <a:pt x="4950" y="3241"/>
                    <a:pt x="4950" y="3241"/>
                  </a:cubicBezTo>
                  <a:cubicBezTo>
                    <a:pt x="4973" y="3207"/>
                    <a:pt x="4973" y="3207"/>
                    <a:pt x="4973" y="3207"/>
                  </a:cubicBezTo>
                  <a:cubicBezTo>
                    <a:pt x="4988" y="3198"/>
                    <a:pt x="4988" y="3198"/>
                    <a:pt x="4988" y="3198"/>
                  </a:cubicBezTo>
                  <a:cubicBezTo>
                    <a:pt x="4996" y="3198"/>
                    <a:pt x="4996" y="3198"/>
                    <a:pt x="4996" y="3198"/>
                  </a:cubicBezTo>
                  <a:cubicBezTo>
                    <a:pt x="5002" y="3190"/>
                    <a:pt x="5002" y="3190"/>
                    <a:pt x="5002" y="3190"/>
                  </a:cubicBezTo>
                  <a:cubicBezTo>
                    <a:pt x="5013" y="3195"/>
                    <a:pt x="5013" y="3195"/>
                    <a:pt x="5013" y="3195"/>
                  </a:cubicBezTo>
                  <a:cubicBezTo>
                    <a:pt x="5028" y="3187"/>
                    <a:pt x="5028" y="3187"/>
                    <a:pt x="5028" y="3187"/>
                  </a:cubicBezTo>
                  <a:cubicBezTo>
                    <a:pt x="5045" y="3192"/>
                    <a:pt x="5045" y="3192"/>
                    <a:pt x="5045" y="3192"/>
                  </a:cubicBezTo>
                  <a:cubicBezTo>
                    <a:pt x="5052" y="3202"/>
                    <a:pt x="5052" y="3202"/>
                    <a:pt x="5052" y="3202"/>
                  </a:cubicBezTo>
                  <a:cubicBezTo>
                    <a:pt x="5062" y="3202"/>
                    <a:pt x="5062" y="3202"/>
                    <a:pt x="5062" y="3202"/>
                  </a:cubicBezTo>
                  <a:cubicBezTo>
                    <a:pt x="5072" y="3215"/>
                    <a:pt x="5072" y="3215"/>
                    <a:pt x="5072" y="3215"/>
                  </a:cubicBezTo>
                  <a:cubicBezTo>
                    <a:pt x="5078" y="3232"/>
                    <a:pt x="5078" y="3232"/>
                    <a:pt x="5078" y="3232"/>
                  </a:cubicBezTo>
                  <a:cubicBezTo>
                    <a:pt x="5077" y="3244"/>
                    <a:pt x="5077" y="3244"/>
                    <a:pt x="5077" y="3244"/>
                  </a:cubicBezTo>
                  <a:cubicBezTo>
                    <a:pt x="5063" y="3254"/>
                    <a:pt x="5063" y="3254"/>
                    <a:pt x="5063" y="3254"/>
                  </a:cubicBezTo>
                  <a:cubicBezTo>
                    <a:pt x="5057" y="3271"/>
                    <a:pt x="5057" y="3271"/>
                    <a:pt x="5057" y="3271"/>
                  </a:cubicBezTo>
                  <a:cubicBezTo>
                    <a:pt x="5055" y="3287"/>
                    <a:pt x="5055" y="3287"/>
                    <a:pt x="5055" y="3287"/>
                  </a:cubicBezTo>
                  <a:cubicBezTo>
                    <a:pt x="5034" y="3320"/>
                    <a:pt x="5034" y="3320"/>
                    <a:pt x="5034" y="3320"/>
                  </a:cubicBezTo>
                  <a:cubicBezTo>
                    <a:pt x="5028" y="3332"/>
                    <a:pt x="5028" y="3332"/>
                    <a:pt x="5028" y="3332"/>
                  </a:cubicBezTo>
                  <a:cubicBezTo>
                    <a:pt x="5014" y="3335"/>
                    <a:pt x="5014" y="3335"/>
                    <a:pt x="5014" y="3335"/>
                  </a:cubicBezTo>
                  <a:cubicBezTo>
                    <a:pt x="4994" y="3346"/>
                    <a:pt x="4994" y="3346"/>
                    <a:pt x="4994" y="3346"/>
                  </a:cubicBezTo>
                  <a:cubicBezTo>
                    <a:pt x="4990" y="3351"/>
                    <a:pt x="4990" y="3351"/>
                    <a:pt x="4990" y="3351"/>
                  </a:cubicBezTo>
                  <a:cubicBezTo>
                    <a:pt x="4977" y="3354"/>
                    <a:pt x="4977" y="3354"/>
                    <a:pt x="4977" y="3354"/>
                  </a:cubicBezTo>
                  <a:cubicBezTo>
                    <a:pt x="4961" y="3361"/>
                    <a:pt x="4961" y="3361"/>
                    <a:pt x="4961" y="3361"/>
                  </a:cubicBezTo>
                  <a:cubicBezTo>
                    <a:pt x="4951" y="3354"/>
                    <a:pt x="4951" y="3354"/>
                    <a:pt x="4951" y="3354"/>
                  </a:cubicBezTo>
                  <a:cubicBezTo>
                    <a:pt x="4929" y="3358"/>
                    <a:pt x="4929" y="3358"/>
                    <a:pt x="4929" y="3358"/>
                  </a:cubicBezTo>
                  <a:cubicBezTo>
                    <a:pt x="4915" y="3354"/>
                    <a:pt x="4915" y="3354"/>
                    <a:pt x="4915" y="3354"/>
                  </a:cubicBezTo>
                  <a:cubicBezTo>
                    <a:pt x="4906" y="3355"/>
                    <a:pt x="4906" y="3355"/>
                    <a:pt x="4906" y="3355"/>
                  </a:cubicBezTo>
                  <a:cubicBezTo>
                    <a:pt x="4903" y="3349"/>
                    <a:pt x="4903" y="3349"/>
                    <a:pt x="4903" y="3349"/>
                  </a:cubicBezTo>
                  <a:close/>
                  <a:moveTo>
                    <a:pt x="3464" y="2726"/>
                  </a:moveTo>
                  <a:lnTo>
                    <a:pt x="3464" y="2726"/>
                  </a:lnTo>
                  <a:cubicBezTo>
                    <a:pt x="3461" y="2718"/>
                    <a:pt x="3461" y="2718"/>
                    <a:pt x="3461" y="2718"/>
                  </a:cubicBezTo>
                  <a:cubicBezTo>
                    <a:pt x="3464" y="2709"/>
                    <a:pt x="3464" y="2709"/>
                    <a:pt x="3464" y="2709"/>
                  </a:cubicBezTo>
                  <a:cubicBezTo>
                    <a:pt x="3475" y="2706"/>
                    <a:pt x="3475" y="2706"/>
                    <a:pt x="3475" y="2706"/>
                  </a:cubicBezTo>
                  <a:cubicBezTo>
                    <a:pt x="3467" y="2695"/>
                    <a:pt x="3467" y="2695"/>
                    <a:pt x="3467" y="2695"/>
                  </a:cubicBezTo>
                  <a:cubicBezTo>
                    <a:pt x="3472" y="2684"/>
                    <a:pt x="3472" y="2684"/>
                    <a:pt x="3472" y="2684"/>
                  </a:cubicBezTo>
                  <a:cubicBezTo>
                    <a:pt x="3479" y="2683"/>
                    <a:pt x="3479" y="2683"/>
                    <a:pt x="3479" y="2683"/>
                  </a:cubicBezTo>
                  <a:cubicBezTo>
                    <a:pt x="3479" y="2693"/>
                    <a:pt x="3479" y="2693"/>
                    <a:pt x="3479" y="2693"/>
                  </a:cubicBezTo>
                  <a:cubicBezTo>
                    <a:pt x="3487" y="2701"/>
                    <a:pt x="3487" y="2701"/>
                    <a:pt x="3487" y="2701"/>
                  </a:cubicBezTo>
                  <a:cubicBezTo>
                    <a:pt x="3487" y="2710"/>
                    <a:pt x="3487" y="2710"/>
                    <a:pt x="3487" y="2710"/>
                  </a:cubicBezTo>
                  <a:cubicBezTo>
                    <a:pt x="3481" y="2719"/>
                    <a:pt x="3481" y="2719"/>
                    <a:pt x="3481" y="2719"/>
                  </a:cubicBezTo>
                  <a:cubicBezTo>
                    <a:pt x="3475" y="2718"/>
                    <a:pt x="3475" y="2718"/>
                    <a:pt x="3475" y="2718"/>
                  </a:cubicBezTo>
                  <a:cubicBezTo>
                    <a:pt x="3469" y="2727"/>
                    <a:pt x="3469" y="2727"/>
                    <a:pt x="3469" y="2727"/>
                  </a:cubicBezTo>
                  <a:cubicBezTo>
                    <a:pt x="3464" y="2726"/>
                    <a:pt x="3464" y="2726"/>
                    <a:pt x="3464" y="2726"/>
                  </a:cubicBezTo>
                  <a:close/>
                  <a:moveTo>
                    <a:pt x="3325" y="2852"/>
                  </a:moveTo>
                  <a:lnTo>
                    <a:pt x="3325" y="2852"/>
                  </a:lnTo>
                  <a:cubicBezTo>
                    <a:pt x="3339" y="2845"/>
                    <a:pt x="3339" y="2845"/>
                    <a:pt x="3339" y="2845"/>
                  </a:cubicBezTo>
                  <a:cubicBezTo>
                    <a:pt x="3342" y="2836"/>
                    <a:pt x="3342" y="2836"/>
                    <a:pt x="3342" y="2836"/>
                  </a:cubicBezTo>
                  <a:cubicBezTo>
                    <a:pt x="3340" y="2826"/>
                    <a:pt x="3340" y="2826"/>
                    <a:pt x="3340" y="2826"/>
                  </a:cubicBezTo>
                  <a:cubicBezTo>
                    <a:pt x="3343" y="2817"/>
                    <a:pt x="3343" y="2817"/>
                    <a:pt x="3343" y="2817"/>
                  </a:cubicBezTo>
                  <a:cubicBezTo>
                    <a:pt x="3340" y="2814"/>
                    <a:pt x="3340" y="2814"/>
                    <a:pt x="3340" y="2814"/>
                  </a:cubicBezTo>
                  <a:cubicBezTo>
                    <a:pt x="3330" y="2822"/>
                    <a:pt x="3330" y="2822"/>
                    <a:pt x="3330" y="2822"/>
                  </a:cubicBezTo>
                  <a:cubicBezTo>
                    <a:pt x="3327" y="2826"/>
                    <a:pt x="3327" y="2826"/>
                    <a:pt x="3327" y="2826"/>
                  </a:cubicBezTo>
                  <a:cubicBezTo>
                    <a:pt x="3311" y="2826"/>
                    <a:pt x="3311" y="2826"/>
                    <a:pt x="3311" y="2826"/>
                  </a:cubicBezTo>
                  <a:cubicBezTo>
                    <a:pt x="3307" y="2833"/>
                    <a:pt x="3307" y="2833"/>
                    <a:pt x="3307" y="2833"/>
                  </a:cubicBezTo>
                  <a:cubicBezTo>
                    <a:pt x="3317" y="2848"/>
                    <a:pt x="3317" y="2848"/>
                    <a:pt x="3317" y="2848"/>
                  </a:cubicBezTo>
                  <a:cubicBezTo>
                    <a:pt x="3325" y="2852"/>
                    <a:pt x="3325" y="2852"/>
                    <a:pt x="3325" y="2852"/>
                  </a:cubicBezTo>
                  <a:close/>
                  <a:moveTo>
                    <a:pt x="3489" y="2823"/>
                  </a:moveTo>
                  <a:lnTo>
                    <a:pt x="3489" y="2823"/>
                  </a:lnTo>
                  <a:cubicBezTo>
                    <a:pt x="3473" y="2833"/>
                    <a:pt x="3473" y="2833"/>
                    <a:pt x="3473" y="2833"/>
                  </a:cubicBezTo>
                  <a:cubicBezTo>
                    <a:pt x="3470" y="2842"/>
                    <a:pt x="3470" y="2842"/>
                    <a:pt x="3470" y="2842"/>
                  </a:cubicBezTo>
                  <a:cubicBezTo>
                    <a:pt x="3464" y="2849"/>
                    <a:pt x="3464" y="2849"/>
                    <a:pt x="3464" y="2849"/>
                  </a:cubicBezTo>
                  <a:cubicBezTo>
                    <a:pt x="3455" y="2836"/>
                    <a:pt x="3455" y="2836"/>
                    <a:pt x="3455" y="2836"/>
                  </a:cubicBezTo>
                  <a:cubicBezTo>
                    <a:pt x="3455" y="2826"/>
                    <a:pt x="3455" y="2826"/>
                    <a:pt x="3455" y="2826"/>
                  </a:cubicBezTo>
                  <a:cubicBezTo>
                    <a:pt x="3470" y="2804"/>
                    <a:pt x="3470" y="2804"/>
                    <a:pt x="3470" y="2804"/>
                  </a:cubicBezTo>
                  <a:cubicBezTo>
                    <a:pt x="3469" y="2791"/>
                    <a:pt x="3469" y="2791"/>
                    <a:pt x="3469" y="2791"/>
                  </a:cubicBezTo>
                  <a:cubicBezTo>
                    <a:pt x="3476" y="2782"/>
                    <a:pt x="3476" y="2782"/>
                    <a:pt x="3476" y="2782"/>
                  </a:cubicBezTo>
                  <a:cubicBezTo>
                    <a:pt x="3485" y="2785"/>
                    <a:pt x="3485" y="2785"/>
                    <a:pt x="3485" y="2785"/>
                  </a:cubicBezTo>
                  <a:cubicBezTo>
                    <a:pt x="3487" y="2794"/>
                    <a:pt x="3487" y="2794"/>
                    <a:pt x="3487" y="2794"/>
                  </a:cubicBezTo>
                  <a:cubicBezTo>
                    <a:pt x="3498" y="2807"/>
                    <a:pt x="3498" y="2807"/>
                    <a:pt x="3498" y="2807"/>
                  </a:cubicBezTo>
                  <a:cubicBezTo>
                    <a:pt x="3489" y="2823"/>
                    <a:pt x="3489" y="2823"/>
                    <a:pt x="3489" y="2823"/>
                  </a:cubicBezTo>
                  <a:close/>
                  <a:moveTo>
                    <a:pt x="3507" y="2804"/>
                  </a:moveTo>
                  <a:lnTo>
                    <a:pt x="3507" y="2804"/>
                  </a:lnTo>
                  <a:cubicBezTo>
                    <a:pt x="3505" y="2793"/>
                    <a:pt x="3505" y="2793"/>
                    <a:pt x="3505" y="2793"/>
                  </a:cubicBezTo>
                  <a:cubicBezTo>
                    <a:pt x="3499" y="2787"/>
                    <a:pt x="3499" y="2787"/>
                    <a:pt x="3499" y="2787"/>
                  </a:cubicBezTo>
                  <a:cubicBezTo>
                    <a:pt x="3510" y="2765"/>
                    <a:pt x="3510" y="2765"/>
                    <a:pt x="3510" y="2765"/>
                  </a:cubicBezTo>
                  <a:cubicBezTo>
                    <a:pt x="3518" y="2762"/>
                    <a:pt x="3518" y="2762"/>
                    <a:pt x="3518" y="2762"/>
                  </a:cubicBezTo>
                  <a:cubicBezTo>
                    <a:pt x="3525" y="2778"/>
                    <a:pt x="3525" y="2778"/>
                    <a:pt x="3525" y="2778"/>
                  </a:cubicBezTo>
                  <a:cubicBezTo>
                    <a:pt x="3518" y="2788"/>
                    <a:pt x="3518" y="2788"/>
                    <a:pt x="3518" y="2788"/>
                  </a:cubicBezTo>
                  <a:cubicBezTo>
                    <a:pt x="3515" y="2800"/>
                    <a:pt x="3515" y="2800"/>
                    <a:pt x="3515" y="2800"/>
                  </a:cubicBezTo>
                  <a:lnTo>
                    <a:pt x="3507" y="2804"/>
                  </a:lnTo>
                  <a:close/>
                  <a:moveTo>
                    <a:pt x="3806" y="2807"/>
                  </a:moveTo>
                  <a:lnTo>
                    <a:pt x="3806" y="2807"/>
                  </a:lnTo>
                  <a:cubicBezTo>
                    <a:pt x="3814" y="2781"/>
                    <a:pt x="3814" y="2781"/>
                    <a:pt x="3814" y="2781"/>
                  </a:cubicBezTo>
                  <a:cubicBezTo>
                    <a:pt x="3831" y="2765"/>
                    <a:pt x="3831" y="2765"/>
                    <a:pt x="3831" y="2765"/>
                  </a:cubicBezTo>
                  <a:cubicBezTo>
                    <a:pt x="3851" y="2771"/>
                    <a:pt x="3851" y="2771"/>
                    <a:pt x="3851" y="2771"/>
                  </a:cubicBezTo>
                  <a:cubicBezTo>
                    <a:pt x="3851" y="2785"/>
                    <a:pt x="3851" y="2785"/>
                    <a:pt x="3851" y="2785"/>
                  </a:cubicBezTo>
                  <a:cubicBezTo>
                    <a:pt x="3836" y="2813"/>
                    <a:pt x="3836" y="2813"/>
                    <a:pt x="3836" y="2813"/>
                  </a:cubicBezTo>
                  <a:cubicBezTo>
                    <a:pt x="3825" y="2817"/>
                    <a:pt x="3825" y="2817"/>
                    <a:pt x="3825" y="2817"/>
                  </a:cubicBezTo>
                  <a:cubicBezTo>
                    <a:pt x="3826" y="2805"/>
                    <a:pt x="3826" y="2805"/>
                    <a:pt x="3826" y="2805"/>
                  </a:cubicBezTo>
                  <a:cubicBezTo>
                    <a:pt x="3825" y="2791"/>
                    <a:pt x="3825" y="2791"/>
                    <a:pt x="3825" y="2791"/>
                  </a:cubicBezTo>
                  <a:cubicBezTo>
                    <a:pt x="3820" y="2799"/>
                    <a:pt x="3820" y="2799"/>
                    <a:pt x="3820" y="2799"/>
                  </a:cubicBezTo>
                  <a:cubicBezTo>
                    <a:pt x="3817" y="2808"/>
                    <a:pt x="3817" y="2808"/>
                    <a:pt x="3817" y="2808"/>
                  </a:cubicBezTo>
                  <a:cubicBezTo>
                    <a:pt x="3817" y="2808"/>
                    <a:pt x="3806" y="2808"/>
                    <a:pt x="3806" y="2807"/>
                  </a:cubicBezTo>
                  <a:close/>
                  <a:moveTo>
                    <a:pt x="3794" y="2788"/>
                  </a:moveTo>
                  <a:lnTo>
                    <a:pt x="3794" y="2788"/>
                  </a:lnTo>
                  <a:cubicBezTo>
                    <a:pt x="3802" y="2790"/>
                    <a:pt x="3802" y="2790"/>
                    <a:pt x="3802" y="2790"/>
                  </a:cubicBezTo>
                  <a:cubicBezTo>
                    <a:pt x="3810" y="2773"/>
                    <a:pt x="3810" y="2773"/>
                    <a:pt x="3810" y="2773"/>
                  </a:cubicBezTo>
                  <a:cubicBezTo>
                    <a:pt x="3800" y="2755"/>
                    <a:pt x="3800" y="2755"/>
                    <a:pt x="3800" y="2755"/>
                  </a:cubicBezTo>
                  <a:cubicBezTo>
                    <a:pt x="3794" y="2765"/>
                    <a:pt x="3794" y="2765"/>
                    <a:pt x="3794" y="2765"/>
                  </a:cubicBezTo>
                  <a:cubicBezTo>
                    <a:pt x="3794" y="2788"/>
                    <a:pt x="3794" y="2788"/>
                    <a:pt x="3794" y="2788"/>
                  </a:cubicBezTo>
                  <a:close/>
                  <a:moveTo>
                    <a:pt x="3784" y="2929"/>
                  </a:moveTo>
                  <a:lnTo>
                    <a:pt x="3784" y="2929"/>
                  </a:lnTo>
                  <a:cubicBezTo>
                    <a:pt x="3791" y="2920"/>
                    <a:pt x="3791" y="2920"/>
                    <a:pt x="3791" y="2920"/>
                  </a:cubicBezTo>
                  <a:cubicBezTo>
                    <a:pt x="3814" y="2904"/>
                    <a:pt x="3814" y="2904"/>
                    <a:pt x="3814" y="2904"/>
                  </a:cubicBezTo>
                  <a:cubicBezTo>
                    <a:pt x="3814" y="2892"/>
                    <a:pt x="3814" y="2892"/>
                    <a:pt x="3814" y="2892"/>
                  </a:cubicBezTo>
                  <a:cubicBezTo>
                    <a:pt x="3796" y="2900"/>
                    <a:pt x="3796" y="2900"/>
                    <a:pt x="3796" y="2900"/>
                  </a:cubicBezTo>
                  <a:cubicBezTo>
                    <a:pt x="3788" y="2888"/>
                    <a:pt x="3788" y="2888"/>
                    <a:pt x="3788" y="2888"/>
                  </a:cubicBezTo>
                  <a:cubicBezTo>
                    <a:pt x="3803" y="2854"/>
                    <a:pt x="3803" y="2854"/>
                    <a:pt x="3803" y="2854"/>
                  </a:cubicBezTo>
                  <a:cubicBezTo>
                    <a:pt x="3808" y="2837"/>
                    <a:pt x="3808" y="2837"/>
                    <a:pt x="3808" y="2837"/>
                  </a:cubicBezTo>
                  <a:cubicBezTo>
                    <a:pt x="3790" y="2848"/>
                    <a:pt x="3790" y="2848"/>
                    <a:pt x="3790" y="2848"/>
                  </a:cubicBezTo>
                  <a:cubicBezTo>
                    <a:pt x="3779" y="2872"/>
                    <a:pt x="3779" y="2872"/>
                    <a:pt x="3779" y="2872"/>
                  </a:cubicBezTo>
                  <a:cubicBezTo>
                    <a:pt x="3777" y="2857"/>
                    <a:pt x="3777" y="2857"/>
                    <a:pt x="3777" y="2857"/>
                  </a:cubicBezTo>
                  <a:cubicBezTo>
                    <a:pt x="3790" y="2819"/>
                    <a:pt x="3790" y="2819"/>
                    <a:pt x="3790" y="2819"/>
                  </a:cubicBezTo>
                  <a:cubicBezTo>
                    <a:pt x="3782" y="2765"/>
                    <a:pt x="3782" y="2765"/>
                    <a:pt x="3782" y="2765"/>
                  </a:cubicBezTo>
                  <a:cubicBezTo>
                    <a:pt x="3759" y="2750"/>
                    <a:pt x="3759" y="2750"/>
                    <a:pt x="3759" y="2750"/>
                  </a:cubicBezTo>
                  <a:cubicBezTo>
                    <a:pt x="3759" y="2733"/>
                    <a:pt x="3759" y="2733"/>
                    <a:pt x="3759" y="2733"/>
                  </a:cubicBezTo>
                  <a:cubicBezTo>
                    <a:pt x="3747" y="2733"/>
                    <a:pt x="3747" y="2733"/>
                    <a:pt x="3747" y="2733"/>
                  </a:cubicBezTo>
                  <a:cubicBezTo>
                    <a:pt x="3733" y="2748"/>
                    <a:pt x="3733" y="2748"/>
                    <a:pt x="3733" y="2748"/>
                  </a:cubicBezTo>
                  <a:cubicBezTo>
                    <a:pt x="3735" y="2730"/>
                    <a:pt x="3735" y="2730"/>
                    <a:pt x="3735" y="2730"/>
                  </a:cubicBezTo>
                  <a:cubicBezTo>
                    <a:pt x="3747" y="2719"/>
                    <a:pt x="3747" y="2719"/>
                    <a:pt x="3747" y="2719"/>
                  </a:cubicBezTo>
                  <a:cubicBezTo>
                    <a:pt x="3739" y="2703"/>
                    <a:pt x="3739" y="2703"/>
                    <a:pt x="3739" y="2703"/>
                  </a:cubicBezTo>
                  <a:cubicBezTo>
                    <a:pt x="3741" y="2690"/>
                    <a:pt x="3741" y="2690"/>
                    <a:pt x="3741" y="2690"/>
                  </a:cubicBezTo>
                  <a:cubicBezTo>
                    <a:pt x="3741" y="2674"/>
                    <a:pt x="3741" y="2674"/>
                    <a:pt x="3741" y="2674"/>
                  </a:cubicBezTo>
                  <a:cubicBezTo>
                    <a:pt x="3718" y="2680"/>
                    <a:pt x="3718" y="2680"/>
                    <a:pt x="3718" y="2680"/>
                  </a:cubicBezTo>
                  <a:cubicBezTo>
                    <a:pt x="3695" y="2700"/>
                    <a:pt x="3695" y="2700"/>
                    <a:pt x="3695" y="2700"/>
                  </a:cubicBezTo>
                  <a:cubicBezTo>
                    <a:pt x="3684" y="2729"/>
                    <a:pt x="3684" y="2729"/>
                    <a:pt x="3684" y="2729"/>
                  </a:cubicBezTo>
                  <a:cubicBezTo>
                    <a:pt x="3690" y="2753"/>
                    <a:pt x="3690" y="2753"/>
                    <a:pt x="3690" y="2753"/>
                  </a:cubicBezTo>
                  <a:cubicBezTo>
                    <a:pt x="3677" y="2748"/>
                    <a:pt x="3677" y="2748"/>
                    <a:pt x="3677" y="2748"/>
                  </a:cubicBezTo>
                  <a:cubicBezTo>
                    <a:pt x="3670" y="2727"/>
                    <a:pt x="3670" y="2727"/>
                    <a:pt x="3670" y="2727"/>
                  </a:cubicBezTo>
                  <a:cubicBezTo>
                    <a:pt x="3664" y="2726"/>
                    <a:pt x="3664" y="2726"/>
                    <a:pt x="3664" y="2726"/>
                  </a:cubicBezTo>
                  <a:cubicBezTo>
                    <a:pt x="3661" y="2744"/>
                    <a:pt x="3661" y="2744"/>
                    <a:pt x="3661" y="2744"/>
                  </a:cubicBezTo>
                  <a:cubicBezTo>
                    <a:pt x="3651" y="2745"/>
                    <a:pt x="3651" y="2745"/>
                    <a:pt x="3651" y="2745"/>
                  </a:cubicBezTo>
                  <a:cubicBezTo>
                    <a:pt x="3658" y="2761"/>
                    <a:pt x="3658" y="2761"/>
                    <a:pt x="3658" y="2761"/>
                  </a:cubicBezTo>
                  <a:cubicBezTo>
                    <a:pt x="3649" y="2774"/>
                    <a:pt x="3649" y="2774"/>
                    <a:pt x="3649" y="2774"/>
                  </a:cubicBezTo>
                  <a:cubicBezTo>
                    <a:pt x="3637" y="2774"/>
                    <a:pt x="3637" y="2774"/>
                    <a:pt x="3637" y="2774"/>
                  </a:cubicBezTo>
                  <a:cubicBezTo>
                    <a:pt x="3626" y="2788"/>
                    <a:pt x="3626" y="2788"/>
                    <a:pt x="3626" y="2788"/>
                  </a:cubicBezTo>
                  <a:cubicBezTo>
                    <a:pt x="3600" y="2787"/>
                    <a:pt x="3600" y="2787"/>
                    <a:pt x="3600" y="2787"/>
                  </a:cubicBezTo>
                  <a:cubicBezTo>
                    <a:pt x="3591" y="2791"/>
                    <a:pt x="3591" y="2791"/>
                    <a:pt x="3591" y="2791"/>
                  </a:cubicBezTo>
                  <a:cubicBezTo>
                    <a:pt x="3580" y="2788"/>
                    <a:pt x="3580" y="2788"/>
                    <a:pt x="3580" y="2788"/>
                  </a:cubicBezTo>
                  <a:cubicBezTo>
                    <a:pt x="3544" y="2811"/>
                    <a:pt x="3544" y="2811"/>
                    <a:pt x="3544" y="2811"/>
                  </a:cubicBezTo>
                  <a:cubicBezTo>
                    <a:pt x="3547" y="2828"/>
                    <a:pt x="3547" y="2828"/>
                    <a:pt x="3547" y="2828"/>
                  </a:cubicBezTo>
                  <a:cubicBezTo>
                    <a:pt x="3563" y="2848"/>
                    <a:pt x="3563" y="2848"/>
                    <a:pt x="3563" y="2848"/>
                  </a:cubicBezTo>
                  <a:cubicBezTo>
                    <a:pt x="3577" y="2840"/>
                    <a:pt x="3577" y="2840"/>
                    <a:pt x="3577" y="2840"/>
                  </a:cubicBezTo>
                  <a:cubicBezTo>
                    <a:pt x="3574" y="2831"/>
                    <a:pt x="3574" y="2831"/>
                    <a:pt x="3574" y="2831"/>
                  </a:cubicBezTo>
                  <a:cubicBezTo>
                    <a:pt x="3579" y="2819"/>
                    <a:pt x="3579" y="2819"/>
                    <a:pt x="3579" y="2819"/>
                  </a:cubicBezTo>
                  <a:cubicBezTo>
                    <a:pt x="3594" y="2833"/>
                    <a:pt x="3594" y="2833"/>
                    <a:pt x="3594" y="2833"/>
                  </a:cubicBezTo>
                  <a:cubicBezTo>
                    <a:pt x="3588" y="2854"/>
                    <a:pt x="3588" y="2854"/>
                    <a:pt x="3588" y="2854"/>
                  </a:cubicBezTo>
                  <a:cubicBezTo>
                    <a:pt x="3606" y="2869"/>
                    <a:pt x="3606" y="2869"/>
                    <a:pt x="3606" y="2869"/>
                  </a:cubicBezTo>
                  <a:cubicBezTo>
                    <a:pt x="3615" y="2852"/>
                    <a:pt x="3615" y="2852"/>
                    <a:pt x="3615" y="2852"/>
                  </a:cubicBezTo>
                  <a:cubicBezTo>
                    <a:pt x="3622" y="2863"/>
                    <a:pt x="3622" y="2863"/>
                    <a:pt x="3622" y="2863"/>
                  </a:cubicBezTo>
                  <a:cubicBezTo>
                    <a:pt x="3615" y="2877"/>
                    <a:pt x="3615" y="2877"/>
                    <a:pt x="3615" y="2877"/>
                  </a:cubicBezTo>
                  <a:cubicBezTo>
                    <a:pt x="3634" y="2898"/>
                    <a:pt x="3634" y="2898"/>
                    <a:pt x="3634" y="2898"/>
                  </a:cubicBezTo>
                  <a:cubicBezTo>
                    <a:pt x="3649" y="2901"/>
                    <a:pt x="3649" y="2901"/>
                    <a:pt x="3649" y="2901"/>
                  </a:cubicBezTo>
                  <a:cubicBezTo>
                    <a:pt x="3657" y="2924"/>
                    <a:pt x="3657" y="2924"/>
                    <a:pt x="3657" y="2924"/>
                  </a:cubicBezTo>
                  <a:cubicBezTo>
                    <a:pt x="3667" y="2937"/>
                    <a:pt x="3667" y="2937"/>
                    <a:pt x="3667" y="2937"/>
                  </a:cubicBezTo>
                  <a:cubicBezTo>
                    <a:pt x="3681" y="2917"/>
                    <a:pt x="3681" y="2917"/>
                    <a:pt x="3681" y="2917"/>
                  </a:cubicBezTo>
                  <a:cubicBezTo>
                    <a:pt x="3681" y="2932"/>
                    <a:pt x="3681" y="2932"/>
                    <a:pt x="3681" y="2932"/>
                  </a:cubicBezTo>
                  <a:cubicBezTo>
                    <a:pt x="3703" y="2949"/>
                    <a:pt x="3703" y="2949"/>
                    <a:pt x="3703" y="2949"/>
                  </a:cubicBezTo>
                  <a:cubicBezTo>
                    <a:pt x="3715" y="2949"/>
                    <a:pt x="3715" y="2949"/>
                    <a:pt x="3715" y="2949"/>
                  </a:cubicBezTo>
                  <a:cubicBezTo>
                    <a:pt x="3730" y="2949"/>
                    <a:pt x="3730" y="2949"/>
                    <a:pt x="3730" y="2949"/>
                  </a:cubicBezTo>
                  <a:cubicBezTo>
                    <a:pt x="3747" y="2932"/>
                    <a:pt x="3747" y="2932"/>
                    <a:pt x="3747" y="2932"/>
                  </a:cubicBezTo>
                  <a:cubicBezTo>
                    <a:pt x="3758" y="2929"/>
                    <a:pt x="3758" y="2929"/>
                    <a:pt x="3758" y="2929"/>
                  </a:cubicBezTo>
                  <a:cubicBezTo>
                    <a:pt x="3776" y="2915"/>
                    <a:pt x="3776" y="2915"/>
                    <a:pt x="3776" y="2915"/>
                  </a:cubicBezTo>
                  <a:cubicBezTo>
                    <a:pt x="3784" y="2929"/>
                    <a:pt x="3784" y="2929"/>
                    <a:pt x="3784" y="2929"/>
                  </a:cubicBezTo>
                  <a:close/>
                  <a:moveTo>
                    <a:pt x="5444" y="2816"/>
                  </a:moveTo>
                  <a:lnTo>
                    <a:pt x="5444" y="2816"/>
                  </a:lnTo>
                  <a:cubicBezTo>
                    <a:pt x="5442" y="2804"/>
                    <a:pt x="5442" y="2804"/>
                    <a:pt x="5442" y="2804"/>
                  </a:cubicBezTo>
                  <a:cubicBezTo>
                    <a:pt x="5438" y="2796"/>
                    <a:pt x="5438" y="2796"/>
                    <a:pt x="5438" y="2796"/>
                  </a:cubicBezTo>
                  <a:cubicBezTo>
                    <a:pt x="5445" y="2782"/>
                    <a:pt x="5445" y="2782"/>
                    <a:pt x="5445" y="2782"/>
                  </a:cubicBezTo>
                  <a:cubicBezTo>
                    <a:pt x="5459" y="2773"/>
                    <a:pt x="5459" y="2773"/>
                    <a:pt x="5459" y="2773"/>
                  </a:cubicBezTo>
                  <a:cubicBezTo>
                    <a:pt x="5471" y="2778"/>
                    <a:pt x="5471" y="2778"/>
                    <a:pt x="5471" y="2778"/>
                  </a:cubicBezTo>
                  <a:cubicBezTo>
                    <a:pt x="5474" y="2788"/>
                    <a:pt x="5474" y="2788"/>
                    <a:pt x="5474" y="2788"/>
                  </a:cubicBezTo>
                  <a:cubicBezTo>
                    <a:pt x="5485" y="2788"/>
                    <a:pt x="5485" y="2788"/>
                    <a:pt x="5485" y="2788"/>
                  </a:cubicBezTo>
                  <a:cubicBezTo>
                    <a:pt x="5493" y="2794"/>
                    <a:pt x="5493" y="2794"/>
                    <a:pt x="5493" y="2794"/>
                  </a:cubicBezTo>
                  <a:cubicBezTo>
                    <a:pt x="5483" y="2808"/>
                    <a:pt x="5483" y="2808"/>
                    <a:pt x="5483" y="2808"/>
                  </a:cubicBezTo>
                  <a:cubicBezTo>
                    <a:pt x="5470" y="2811"/>
                    <a:pt x="5470" y="2811"/>
                    <a:pt x="5470" y="2811"/>
                  </a:cubicBezTo>
                  <a:cubicBezTo>
                    <a:pt x="5464" y="2807"/>
                    <a:pt x="5464" y="2807"/>
                    <a:pt x="5464" y="2807"/>
                  </a:cubicBezTo>
                  <a:cubicBezTo>
                    <a:pt x="5453" y="2811"/>
                    <a:pt x="5453" y="2811"/>
                    <a:pt x="5453" y="2811"/>
                  </a:cubicBezTo>
                  <a:cubicBezTo>
                    <a:pt x="5448" y="2819"/>
                    <a:pt x="5448" y="2819"/>
                    <a:pt x="5448" y="2819"/>
                  </a:cubicBezTo>
                  <a:cubicBezTo>
                    <a:pt x="5448" y="2819"/>
                    <a:pt x="5442" y="2816"/>
                    <a:pt x="5444" y="2816"/>
                  </a:cubicBezTo>
                  <a:close/>
                  <a:moveTo>
                    <a:pt x="5407" y="4239"/>
                  </a:moveTo>
                  <a:lnTo>
                    <a:pt x="5407" y="4239"/>
                  </a:lnTo>
                  <a:cubicBezTo>
                    <a:pt x="5393" y="4239"/>
                    <a:pt x="5393" y="4239"/>
                    <a:pt x="5393" y="4239"/>
                  </a:cubicBezTo>
                  <a:cubicBezTo>
                    <a:pt x="5379" y="4231"/>
                    <a:pt x="5379" y="4231"/>
                    <a:pt x="5379" y="4231"/>
                  </a:cubicBezTo>
                  <a:cubicBezTo>
                    <a:pt x="5353" y="4222"/>
                    <a:pt x="5353" y="4222"/>
                    <a:pt x="5353" y="4222"/>
                  </a:cubicBezTo>
                  <a:cubicBezTo>
                    <a:pt x="5343" y="4213"/>
                    <a:pt x="5343" y="4213"/>
                    <a:pt x="5343" y="4213"/>
                  </a:cubicBezTo>
                  <a:cubicBezTo>
                    <a:pt x="5332" y="4211"/>
                    <a:pt x="5332" y="4211"/>
                    <a:pt x="5332" y="4211"/>
                  </a:cubicBezTo>
                  <a:cubicBezTo>
                    <a:pt x="5309" y="4193"/>
                    <a:pt x="5309" y="4193"/>
                    <a:pt x="5309" y="4193"/>
                  </a:cubicBezTo>
                  <a:cubicBezTo>
                    <a:pt x="5305" y="4182"/>
                    <a:pt x="5305" y="4182"/>
                    <a:pt x="5305" y="4182"/>
                  </a:cubicBezTo>
                  <a:cubicBezTo>
                    <a:pt x="5294" y="4176"/>
                    <a:pt x="5294" y="4176"/>
                    <a:pt x="5294" y="4176"/>
                  </a:cubicBezTo>
                  <a:cubicBezTo>
                    <a:pt x="5285" y="4178"/>
                    <a:pt x="5285" y="4178"/>
                    <a:pt x="5285" y="4178"/>
                  </a:cubicBezTo>
                  <a:cubicBezTo>
                    <a:pt x="5276" y="4175"/>
                    <a:pt x="5276" y="4175"/>
                    <a:pt x="5276" y="4175"/>
                  </a:cubicBezTo>
                  <a:cubicBezTo>
                    <a:pt x="5269" y="4179"/>
                    <a:pt x="5269" y="4179"/>
                    <a:pt x="5269" y="4179"/>
                  </a:cubicBezTo>
                  <a:cubicBezTo>
                    <a:pt x="5245" y="4169"/>
                    <a:pt x="5245" y="4169"/>
                    <a:pt x="5245" y="4169"/>
                  </a:cubicBezTo>
                  <a:cubicBezTo>
                    <a:pt x="5242" y="4161"/>
                    <a:pt x="5242" y="4161"/>
                    <a:pt x="5242" y="4161"/>
                  </a:cubicBezTo>
                  <a:cubicBezTo>
                    <a:pt x="5233" y="4152"/>
                    <a:pt x="5233" y="4152"/>
                    <a:pt x="5233" y="4152"/>
                  </a:cubicBezTo>
                  <a:cubicBezTo>
                    <a:pt x="5222" y="4152"/>
                    <a:pt x="5222" y="4152"/>
                    <a:pt x="5222" y="4152"/>
                  </a:cubicBezTo>
                  <a:cubicBezTo>
                    <a:pt x="5205" y="4132"/>
                    <a:pt x="5205" y="4132"/>
                    <a:pt x="5205" y="4132"/>
                  </a:cubicBezTo>
                  <a:cubicBezTo>
                    <a:pt x="5205" y="4123"/>
                    <a:pt x="5205" y="4123"/>
                    <a:pt x="5205" y="4123"/>
                  </a:cubicBezTo>
                  <a:cubicBezTo>
                    <a:pt x="5198" y="4123"/>
                    <a:pt x="5198" y="4123"/>
                    <a:pt x="5198" y="4123"/>
                  </a:cubicBezTo>
                  <a:cubicBezTo>
                    <a:pt x="5188" y="4117"/>
                    <a:pt x="5188" y="4117"/>
                    <a:pt x="5188" y="4117"/>
                  </a:cubicBezTo>
                  <a:cubicBezTo>
                    <a:pt x="5181" y="4101"/>
                    <a:pt x="5181" y="4101"/>
                    <a:pt x="5181" y="4101"/>
                  </a:cubicBezTo>
                  <a:cubicBezTo>
                    <a:pt x="5188" y="4095"/>
                    <a:pt x="5188" y="4095"/>
                    <a:pt x="5188" y="4095"/>
                  </a:cubicBezTo>
                  <a:cubicBezTo>
                    <a:pt x="5196" y="4091"/>
                    <a:pt x="5196" y="4091"/>
                    <a:pt x="5196" y="4091"/>
                  </a:cubicBezTo>
                  <a:cubicBezTo>
                    <a:pt x="5181" y="4084"/>
                    <a:pt x="5181" y="4084"/>
                    <a:pt x="5181" y="4084"/>
                  </a:cubicBezTo>
                  <a:cubicBezTo>
                    <a:pt x="5176" y="4088"/>
                    <a:pt x="5176" y="4088"/>
                    <a:pt x="5176" y="4088"/>
                  </a:cubicBezTo>
                  <a:cubicBezTo>
                    <a:pt x="5172" y="4094"/>
                    <a:pt x="5172" y="4094"/>
                    <a:pt x="5172" y="4094"/>
                  </a:cubicBezTo>
                  <a:cubicBezTo>
                    <a:pt x="5162" y="4089"/>
                    <a:pt x="5162" y="4089"/>
                    <a:pt x="5162" y="4089"/>
                  </a:cubicBezTo>
                  <a:cubicBezTo>
                    <a:pt x="5164" y="4081"/>
                    <a:pt x="5164" y="4081"/>
                    <a:pt x="5164" y="4081"/>
                  </a:cubicBezTo>
                  <a:cubicBezTo>
                    <a:pt x="5150" y="4081"/>
                    <a:pt x="5150" y="4081"/>
                    <a:pt x="5150" y="4081"/>
                  </a:cubicBezTo>
                  <a:cubicBezTo>
                    <a:pt x="5126" y="4065"/>
                    <a:pt x="5126" y="4065"/>
                    <a:pt x="5126" y="4065"/>
                  </a:cubicBezTo>
                  <a:cubicBezTo>
                    <a:pt x="5115" y="4065"/>
                    <a:pt x="5115" y="4065"/>
                    <a:pt x="5115" y="4065"/>
                  </a:cubicBezTo>
                  <a:cubicBezTo>
                    <a:pt x="5107" y="4057"/>
                    <a:pt x="5107" y="4057"/>
                    <a:pt x="5107" y="4057"/>
                  </a:cubicBezTo>
                  <a:cubicBezTo>
                    <a:pt x="5092" y="4045"/>
                    <a:pt x="5092" y="4045"/>
                    <a:pt x="5092" y="4045"/>
                  </a:cubicBezTo>
                  <a:cubicBezTo>
                    <a:pt x="5094" y="4036"/>
                    <a:pt x="5094" y="4036"/>
                    <a:pt x="5094" y="4036"/>
                  </a:cubicBezTo>
                  <a:cubicBezTo>
                    <a:pt x="5083" y="4034"/>
                    <a:pt x="5083" y="4034"/>
                    <a:pt x="5083" y="4034"/>
                  </a:cubicBezTo>
                  <a:cubicBezTo>
                    <a:pt x="5074" y="4023"/>
                    <a:pt x="5074" y="4023"/>
                    <a:pt x="5074" y="4023"/>
                  </a:cubicBezTo>
                  <a:cubicBezTo>
                    <a:pt x="5063" y="4010"/>
                    <a:pt x="5063" y="4010"/>
                    <a:pt x="5063" y="4010"/>
                  </a:cubicBezTo>
                  <a:cubicBezTo>
                    <a:pt x="5062" y="3991"/>
                    <a:pt x="5062" y="3991"/>
                    <a:pt x="5062" y="3991"/>
                  </a:cubicBezTo>
                  <a:cubicBezTo>
                    <a:pt x="5048" y="3984"/>
                    <a:pt x="5048" y="3984"/>
                    <a:pt x="5048" y="3984"/>
                  </a:cubicBezTo>
                  <a:cubicBezTo>
                    <a:pt x="5052" y="3977"/>
                    <a:pt x="5052" y="3977"/>
                    <a:pt x="5052" y="3977"/>
                  </a:cubicBezTo>
                  <a:cubicBezTo>
                    <a:pt x="5074" y="3977"/>
                    <a:pt x="5074" y="3977"/>
                    <a:pt x="5074" y="3977"/>
                  </a:cubicBezTo>
                  <a:cubicBezTo>
                    <a:pt x="5103" y="3958"/>
                    <a:pt x="5103" y="3958"/>
                    <a:pt x="5103" y="3958"/>
                  </a:cubicBezTo>
                  <a:cubicBezTo>
                    <a:pt x="5109" y="3950"/>
                    <a:pt x="5109" y="3950"/>
                    <a:pt x="5109" y="3950"/>
                  </a:cubicBezTo>
                  <a:cubicBezTo>
                    <a:pt x="5086" y="3953"/>
                    <a:pt x="5086" y="3953"/>
                    <a:pt x="5086" y="3953"/>
                  </a:cubicBezTo>
                  <a:cubicBezTo>
                    <a:pt x="5075" y="3936"/>
                    <a:pt x="5075" y="3936"/>
                    <a:pt x="5075" y="3936"/>
                  </a:cubicBezTo>
                  <a:cubicBezTo>
                    <a:pt x="5069" y="3918"/>
                    <a:pt x="5069" y="3918"/>
                    <a:pt x="5069" y="3918"/>
                  </a:cubicBezTo>
                  <a:cubicBezTo>
                    <a:pt x="5072" y="3912"/>
                    <a:pt x="5072" y="3912"/>
                    <a:pt x="5072" y="3912"/>
                  </a:cubicBezTo>
                  <a:cubicBezTo>
                    <a:pt x="5065" y="3916"/>
                    <a:pt x="5065" y="3916"/>
                    <a:pt x="5065" y="3916"/>
                  </a:cubicBezTo>
                  <a:cubicBezTo>
                    <a:pt x="5057" y="3930"/>
                    <a:pt x="5057" y="3930"/>
                    <a:pt x="5057" y="3930"/>
                  </a:cubicBezTo>
                  <a:cubicBezTo>
                    <a:pt x="5055" y="3942"/>
                    <a:pt x="5055" y="3942"/>
                    <a:pt x="5055" y="3942"/>
                  </a:cubicBezTo>
                  <a:cubicBezTo>
                    <a:pt x="5042" y="3929"/>
                    <a:pt x="5042" y="3929"/>
                    <a:pt x="5042" y="3929"/>
                  </a:cubicBezTo>
                  <a:cubicBezTo>
                    <a:pt x="5051" y="3918"/>
                    <a:pt x="5051" y="3918"/>
                    <a:pt x="5051" y="3918"/>
                  </a:cubicBezTo>
                  <a:cubicBezTo>
                    <a:pt x="5054" y="3892"/>
                    <a:pt x="5054" y="3892"/>
                    <a:pt x="5054" y="3892"/>
                  </a:cubicBezTo>
                  <a:cubicBezTo>
                    <a:pt x="5043" y="3910"/>
                    <a:pt x="5043" y="3910"/>
                    <a:pt x="5043" y="3910"/>
                  </a:cubicBezTo>
                  <a:cubicBezTo>
                    <a:pt x="5037" y="3903"/>
                    <a:pt x="5037" y="3903"/>
                    <a:pt x="5037" y="3903"/>
                  </a:cubicBezTo>
                  <a:cubicBezTo>
                    <a:pt x="5037" y="3886"/>
                    <a:pt x="5037" y="3886"/>
                    <a:pt x="5037" y="3886"/>
                  </a:cubicBezTo>
                  <a:cubicBezTo>
                    <a:pt x="5023" y="3887"/>
                    <a:pt x="5023" y="3887"/>
                    <a:pt x="5023" y="3887"/>
                  </a:cubicBezTo>
                  <a:cubicBezTo>
                    <a:pt x="5020" y="3874"/>
                    <a:pt x="5020" y="3874"/>
                    <a:pt x="5020" y="3874"/>
                  </a:cubicBezTo>
                  <a:cubicBezTo>
                    <a:pt x="5022" y="3860"/>
                    <a:pt x="5022" y="3860"/>
                    <a:pt x="5022" y="3860"/>
                  </a:cubicBezTo>
                  <a:cubicBezTo>
                    <a:pt x="5014" y="3838"/>
                    <a:pt x="5014" y="3838"/>
                    <a:pt x="5014" y="3838"/>
                  </a:cubicBezTo>
                  <a:cubicBezTo>
                    <a:pt x="5002" y="3831"/>
                    <a:pt x="5002" y="3831"/>
                    <a:pt x="5002" y="3831"/>
                  </a:cubicBezTo>
                  <a:cubicBezTo>
                    <a:pt x="5002" y="3819"/>
                    <a:pt x="5002" y="3819"/>
                    <a:pt x="5002" y="3819"/>
                  </a:cubicBezTo>
                  <a:cubicBezTo>
                    <a:pt x="5019" y="3802"/>
                    <a:pt x="5019" y="3802"/>
                    <a:pt x="5019" y="3802"/>
                  </a:cubicBezTo>
                  <a:cubicBezTo>
                    <a:pt x="5014" y="3796"/>
                    <a:pt x="5014" y="3796"/>
                    <a:pt x="5014" y="3796"/>
                  </a:cubicBezTo>
                  <a:cubicBezTo>
                    <a:pt x="4987" y="3819"/>
                    <a:pt x="4987" y="3819"/>
                    <a:pt x="4987" y="3819"/>
                  </a:cubicBezTo>
                  <a:cubicBezTo>
                    <a:pt x="4987" y="3832"/>
                    <a:pt x="4987" y="3832"/>
                    <a:pt x="4987" y="3832"/>
                  </a:cubicBezTo>
                  <a:cubicBezTo>
                    <a:pt x="4982" y="3822"/>
                    <a:pt x="4982" y="3822"/>
                    <a:pt x="4982" y="3822"/>
                  </a:cubicBezTo>
                  <a:cubicBezTo>
                    <a:pt x="4991" y="3802"/>
                    <a:pt x="4991" y="3802"/>
                    <a:pt x="4991" y="3802"/>
                  </a:cubicBezTo>
                  <a:cubicBezTo>
                    <a:pt x="4979" y="3799"/>
                    <a:pt x="4979" y="3799"/>
                    <a:pt x="4979" y="3799"/>
                  </a:cubicBezTo>
                  <a:cubicBezTo>
                    <a:pt x="4971" y="3803"/>
                    <a:pt x="4971" y="3803"/>
                    <a:pt x="4971" y="3803"/>
                  </a:cubicBezTo>
                  <a:cubicBezTo>
                    <a:pt x="4967" y="3799"/>
                    <a:pt x="4967" y="3799"/>
                    <a:pt x="4967" y="3799"/>
                  </a:cubicBezTo>
                  <a:cubicBezTo>
                    <a:pt x="4958" y="3826"/>
                    <a:pt x="4958" y="3826"/>
                    <a:pt x="4958" y="3826"/>
                  </a:cubicBezTo>
                  <a:cubicBezTo>
                    <a:pt x="4945" y="3834"/>
                    <a:pt x="4945" y="3834"/>
                    <a:pt x="4945" y="3834"/>
                  </a:cubicBezTo>
                  <a:cubicBezTo>
                    <a:pt x="4944" y="3817"/>
                    <a:pt x="4944" y="3817"/>
                    <a:pt x="4944" y="3817"/>
                  </a:cubicBezTo>
                  <a:cubicBezTo>
                    <a:pt x="4954" y="3803"/>
                    <a:pt x="4954" y="3803"/>
                    <a:pt x="4954" y="3803"/>
                  </a:cubicBezTo>
                  <a:cubicBezTo>
                    <a:pt x="4953" y="3788"/>
                    <a:pt x="4953" y="3788"/>
                    <a:pt x="4953" y="3788"/>
                  </a:cubicBezTo>
                  <a:cubicBezTo>
                    <a:pt x="4956" y="3777"/>
                    <a:pt x="4956" y="3777"/>
                    <a:pt x="4956" y="3777"/>
                  </a:cubicBezTo>
                  <a:cubicBezTo>
                    <a:pt x="4942" y="3782"/>
                    <a:pt x="4942" y="3782"/>
                    <a:pt x="4942" y="3782"/>
                  </a:cubicBezTo>
                  <a:cubicBezTo>
                    <a:pt x="4930" y="3796"/>
                    <a:pt x="4930" y="3796"/>
                    <a:pt x="4930" y="3796"/>
                  </a:cubicBezTo>
                  <a:cubicBezTo>
                    <a:pt x="4922" y="3796"/>
                    <a:pt x="4922" y="3796"/>
                    <a:pt x="4922" y="3796"/>
                  </a:cubicBezTo>
                  <a:cubicBezTo>
                    <a:pt x="4913" y="3808"/>
                    <a:pt x="4913" y="3808"/>
                    <a:pt x="4913" y="3808"/>
                  </a:cubicBezTo>
                  <a:cubicBezTo>
                    <a:pt x="4909" y="3817"/>
                    <a:pt x="4909" y="3817"/>
                    <a:pt x="4909" y="3817"/>
                  </a:cubicBezTo>
                  <a:cubicBezTo>
                    <a:pt x="4889" y="3814"/>
                    <a:pt x="4889" y="3814"/>
                    <a:pt x="4889" y="3814"/>
                  </a:cubicBezTo>
                  <a:cubicBezTo>
                    <a:pt x="4880" y="3802"/>
                    <a:pt x="4880" y="3802"/>
                    <a:pt x="4880" y="3802"/>
                  </a:cubicBezTo>
                  <a:cubicBezTo>
                    <a:pt x="4867" y="3802"/>
                    <a:pt x="4867" y="3802"/>
                    <a:pt x="4867" y="3802"/>
                  </a:cubicBezTo>
                  <a:cubicBezTo>
                    <a:pt x="4852" y="3776"/>
                    <a:pt x="4852" y="3776"/>
                    <a:pt x="4852" y="3776"/>
                  </a:cubicBezTo>
                  <a:cubicBezTo>
                    <a:pt x="4846" y="3774"/>
                    <a:pt x="4846" y="3774"/>
                    <a:pt x="4846" y="3774"/>
                  </a:cubicBezTo>
                  <a:cubicBezTo>
                    <a:pt x="4840" y="3786"/>
                    <a:pt x="4840" y="3786"/>
                    <a:pt x="4840" y="3786"/>
                  </a:cubicBezTo>
                  <a:cubicBezTo>
                    <a:pt x="4840" y="3802"/>
                    <a:pt x="4840" y="3802"/>
                    <a:pt x="4840" y="3802"/>
                  </a:cubicBezTo>
                  <a:cubicBezTo>
                    <a:pt x="4832" y="3809"/>
                    <a:pt x="4832" y="3809"/>
                    <a:pt x="4832" y="3809"/>
                  </a:cubicBezTo>
                  <a:cubicBezTo>
                    <a:pt x="4820" y="3805"/>
                    <a:pt x="4820" y="3805"/>
                    <a:pt x="4820" y="3805"/>
                  </a:cubicBezTo>
                  <a:cubicBezTo>
                    <a:pt x="4811" y="3809"/>
                    <a:pt x="4811" y="3809"/>
                    <a:pt x="4811" y="3809"/>
                  </a:cubicBezTo>
                  <a:cubicBezTo>
                    <a:pt x="4792" y="3809"/>
                    <a:pt x="4792" y="3809"/>
                    <a:pt x="4792" y="3809"/>
                  </a:cubicBezTo>
                  <a:cubicBezTo>
                    <a:pt x="4788" y="3819"/>
                    <a:pt x="4788" y="3819"/>
                    <a:pt x="4788" y="3819"/>
                  </a:cubicBezTo>
                  <a:cubicBezTo>
                    <a:pt x="4771" y="3817"/>
                    <a:pt x="4771" y="3817"/>
                    <a:pt x="4771" y="3817"/>
                  </a:cubicBezTo>
                  <a:cubicBezTo>
                    <a:pt x="4765" y="3825"/>
                    <a:pt x="4765" y="3825"/>
                    <a:pt x="4765" y="3825"/>
                  </a:cubicBezTo>
                  <a:cubicBezTo>
                    <a:pt x="4750" y="3820"/>
                    <a:pt x="4750" y="3820"/>
                    <a:pt x="4750" y="3820"/>
                  </a:cubicBezTo>
                  <a:cubicBezTo>
                    <a:pt x="4725" y="3817"/>
                    <a:pt x="4725" y="3817"/>
                    <a:pt x="4725" y="3817"/>
                  </a:cubicBezTo>
                  <a:cubicBezTo>
                    <a:pt x="4728" y="3808"/>
                    <a:pt x="4728" y="3808"/>
                    <a:pt x="4728" y="3808"/>
                  </a:cubicBezTo>
                  <a:cubicBezTo>
                    <a:pt x="4713" y="3789"/>
                    <a:pt x="4713" y="3789"/>
                    <a:pt x="4713" y="3789"/>
                  </a:cubicBezTo>
                  <a:cubicBezTo>
                    <a:pt x="4705" y="3794"/>
                    <a:pt x="4705" y="3794"/>
                    <a:pt x="4705" y="3794"/>
                  </a:cubicBezTo>
                  <a:cubicBezTo>
                    <a:pt x="4690" y="3780"/>
                    <a:pt x="4690" y="3780"/>
                    <a:pt x="4690" y="3780"/>
                  </a:cubicBezTo>
                  <a:cubicBezTo>
                    <a:pt x="4681" y="3750"/>
                    <a:pt x="4681" y="3750"/>
                    <a:pt x="4681" y="3750"/>
                  </a:cubicBezTo>
                  <a:cubicBezTo>
                    <a:pt x="4685" y="3731"/>
                    <a:pt x="4685" y="3731"/>
                    <a:pt x="4685" y="3731"/>
                  </a:cubicBezTo>
                  <a:cubicBezTo>
                    <a:pt x="4698" y="3724"/>
                    <a:pt x="4698" y="3724"/>
                    <a:pt x="4698" y="3724"/>
                  </a:cubicBezTo>
                  <a:cubicBezTo>
                    <a:pt x="4698" y="3708"/>
                    <a:pt x="4698" y="3708"/>
                    <a:pt x="4698" y="3708"/>
                  </a:cubicBezTo>
                  <a:cubicBezTo>
                    <a:pt x="4710" y="3696"/>
                    <a:pt x="4710" y="3696"/>
                    <a:pt x="4710" y="3696"/>
                  </a:cubicBezTo>
                  <a:cubicBezTo>
                    <a:pt x="4728" y="3695"/>
                    <a:pt x="4728" y="3695"/>
                    <a:pt x="4728" y="3695"/>
                  </a:cubicBezTo>
                  <a:cubicBezTo>
                    <a:pt x="4737" y="3684"/>
                    <a:pt x="4737" y="3684"/>
                    <a:pt x="4737" y="3684"/>
                  </a:cubicBezTo>
                  <a:cubicBezTo>
                    <a:pt x="4753" y="3681"/>
                    <a:pt x="4753" y="3681"/>
                    <a:pt x="4753" y="3681"/>
                  </a:cubicBezTo>
                  <a:cubicBezTo>
                    <a:pt x="4759" y="3682"/>
                    <a:pt x="4759" y="3682"/>
                    <a:pt x="4759" y="3682"/>
                  </a:cubicBezTo>
                  <a:cubicBezTo>
                    <a:pt x="4762" y="3669"/>
                    <a:pt x="4762" y="3669"/>
                    <a:pt x="4762" y="3669"/>
                  </a:cubicBezTo>
                  <a:cubicBezTo>
                    <a:pt x="4754" y="3658"/>
                    <a:pt x="4754" y="3658"/>
                    <a:pt x="4754" y="3658"/>
                  </a:cubicBezTo>
                  <a:cubicBezTo>
                    <a:pt x="4754" y="3649"/>
                    <a:pt x="4754" y="3649"/>
                    <a:pt x="4754" y="3649"/>
                  </a:cubicBezTo>
                  <a:cubicBezTo>
                    <a:pt x="4757" y="3646"/>
                    <a:pt x="4757" y="3646"/>
                    <a:pt x="4757" y="3646"/>
                  </a:cubicBezTo>
                  <a:cubicBezTo>
                    <a:pt x="4766" y="3649"/>
                    <a:pt x="4766" y="3649"/>
                    <a:pt x="4766" y="3649"/>
                  </a:cubicBezTo>
                  <a:cubicBezTo>
                    <a:pt x="4770" y="3641"/>
                    <a:pt x="4770" y="3641"/>
                    <a:pt x="4770" y="3641"/>
                  </a:cubicBezTo>
                  <a:cubicBezTo>
                    <a:pt x="4768" y="3630"/>
                    <a:pt x="4768" y="3630"/>
                    <a:pt x="4768" y="3630"/>
                  </a:cubicBezTo>
                  <a:cubicBezTo>
                    <a:pt x="4773" y="3624"/>
                    <a:pt x="4773" y="3624"/>
                    <a:pt x="4773" y="3624"/>
                  </a:cubicBezTo>
                  <a:cubicBezTo>
                    <a:pt x="4789" y="3650"/>
                    <a:pt x="4789" y="3650"/>
                    <a:pt x="4789" y="3650"/>
                  </a:cubicBezTo>
                  <a:cubicBezTo>
                    <a:pt x="4806" y="3653"/>
                    <a:pt x="4806" y="3653"/>
                    <a:pt x="4806" y="3653"/>
                  </a:cubicBezTo>
                  <a:cubicBezTo>
                    <a:pt x="4823" y="3666"/>
                    <a:pt x="4823" y="3666"/>
                    <a:pt x="4823" y="3666"/>
                  </a:cubicBezTo>
                  <a:cubicBezTo>
                    <a:pt x="4835" y="3679"/>
                    <a:pt x="4835" y="3679"/>
                    <a:pt x="4835" y="3679"/>
                  </a:cubicBezTo>
                  <a:cubicBezTo>
                    <a:pt x="4843" y="3681"/>
                    <a:pt x="4843" y="3681"/>
                    <a:pt x="4843" y="3681"/>
                  </a:cubicBezTo>
                  <a:cubicBezTo>
                    <a:pt x="4861" y="3690"/>
                    <a:pt x="4861" y="3690"/>
                    <a:pt x="4861" y="3690"/>
                  </a:cubicBezTo>
                  <a:cubicBezTo>
                    <a:pt x="4872" y="3681"/>
                    <a:pt x="4872" y="3681"/>
                    <a:pt x="4872" y="3681"/>
                  </a:cubicBezTo>
                  <a:cubicBezTo>
                    <a:pt x="4884" y="3681"/>
                    <a:pt x="4884" y="3681"/>
                    <a:pt x="4884" y="3681"/>
                  </a:cubicBezTo>
                  <a:cubicBezTo>
                    <a:pt x="4890" y="3690"/>
                    <a:pt x="4890" y="3690"/>
                    <a:pt x="4890" y="3690"/>
                  </a:cubicBezTo>
                  <a:cubicBezTo>
                    <a:pt x="4899" y="3690"/>
                    <a:pt x="4899" y="3690"/>
                    <a:pt x="4899" y="3690"/>
                  </a:cubicBezTo>
                  <a:cubicBezTo>
                    <a:pt x="4918" y="3693"/>
                    <a:pt x="4918" y="3693"/>
                    <a:pt x="4918" y="3693"/>
                  </a:cubicBezTo>
                  <a:cubicBezTo>
                    <a:pt x="4930" y="3681"/>
                    <a:pt x="4930" y="3681"/>
                    <a:pt x="4930" y="3681"/>
                  </a:cubicBezTo>
                  <a:cubicBezTo>
                    <a:pt x="4938" y="3666"/>
                    <a:pt x="4938" y="3666"/>
                    <a:pt x="4938" y="3666"/>
                  </a:cubicBezTo>
                  <a:cubicBezTo>
                    <a:pt x="4958" y="3666"/>
                    <a:pt x="4958" y="3666"/>
                    <a:pt x="4958" y="3666"/>
                  </a:cubicBezTo>
                  <a:cubicBezTo>
                    <a:pt x="4958" y="3673"/>
                    <a:pt x="4958" y="3673"/>
                    <a:pt x="4958" y="3673"/>
                  </a:cubicBezTo>
                  <a:cubicBezTo>
                    <a:pt x="4953" y="3679"/>
                    <a:pt x="4953" y="3679"/>
                    <a:pt x="4953" y="3679"/>
                  </a:cubicBezTo>
                  <a:cubicBezTo>
                    <a:pt x="4964" y="3686"/>
                    <a:pt x="4964" y="3686"/>
                    <a:pt x="4964" y="3686"/>
                  </a:cubicBezTo>
                  <a:cubicBezTo>
                    <a:pt x="4979" y="3673"/>
                    <a:pt x="4979" y="3673"/>
                    <a:pt x="4979" y="3673"/>
                  </a:cubicBezTo>
                  <a:cubicBezTo>
                    <a:pt x="4985" y="3658"/>
                    <a:pt x="4985" y="3658"/>
                    <a:pt x="4985" y="3658"/>
                  </a:cubicBezTo>
                  <a:cubicBezTo>
                    <a:pt x="5000" y="3649"/>
                    <a:pt x="5000" y="3649"/>
                    <a:pt x="5000" y="3649"/>
                  </a:cubicBezTo>
                  <a:cubicBezTo>
                    <a:pt x="5008" y="3658"/>
                    <a:pt x="5008" y="3658"/>
                    <a:pt x="5008" y="3658"/>
                  </a:cubicBezTo>
                  <a:cubicBezTo>
                    <a:pt x="5008" y="3681"/>
                    <a:pt x="5008" y="3681"/>
                    <a:pt x="5008" y="3681"/>
                  </a:cubicBezTo>
                  <a:cubicBezTo>
                    <a:pt x="5013" y="3693"/>
                    <a:pt x="5013" y="3693"/>
                    <a:pt x="5013" y="3693"/>
                  </a:cubicBezTo>
                  <a:cubicBezTo>
                    <a:pt x="5016" y="3678"/>
                    <a:pt x="5016" y="3678"/>
                    <a:pt x="5016" y="3678"/>
                  </a:cubicBezTo>
                  <a:cubicBezTo>
                    <a:pt x="5025" y="3670"/>
                    <a:pt x="5025" y="3670"/>
                    <a:pt x="5025" y="3670"/>
                  </a:cubicBezTo>
                  <a:cubicBezTo>
                    <a:pt x="5032" y="3675"/>
                    <a:pt x="5032" y="3675"/>
                    <a:pt x="5032" y="3675"/>
                  </a:cubicBezTo>
                  <a:cubicBezTo>
                    <a:pt x="5040" y="3667"/>
                    <a:pt x="5040" y="3667"/>
                    <a:pt x="5040" y="3667"/>
                  </a:cubicBezTo>
                  <a:cubicBezTo>
                    <a:pt x="5035" y="3627"/>
                    <a:pt x="5035" y="3627"/>
                    <a:pt x="5035" y="3627"/>
                  </a:cubicBezTo>
                  <a:cubicBezTo>
                    <a:pt x="5022" y="3606"/>
                    <a:pt x="5022" y="3606"/>
                    <a:pt x="5022" y="3606"/>
                  </a:cubicBezTo>
                  <a:cubicBezTo>
                    <a:pt x="5020" y="3592"/>
                    <a:pt x="5020" y="3592"/>
                    <a:pt x="5020" y="3592"/>
                  </a:cubicBezTo>
                  <a:cubicBezTo>
                    <a:pt x="5010" y="3579"/>
                    <a:pt x="5010" y="3579"/>
                    <a:pt x="5010" y="3579"/>
                  </a:cubicBezTo>
                  <a:cubicBezTo>
                    <a:pt x="5014" y="3559"/>
                    <a:pt x="5014" y="3559"/>
                    <a:pt x="5014" y="3559"/>
                  </a:cubicBezTo>
                  <a:cubicBezTo>
                    <a:pt x="5022" y="3553"/>
                    <a:pt x="5022" y="3553"/>
                    <a:pt x="5022" y="3553"/>
                  </a:cubicBezTo>
                  <a:cubicBezTo>
                    <a:pt x="5029" y="3551"/>
                    <a:pt x="5029" y="3551"/>
                    <a:pt x="5029" y="3551"/>
                  </a:cubicBezTo>
                  <a:cubicBezTo>
                    <a:pt x="5054" y="3533"/>
                    <a:pt x="5054" y="3533"/>
                    <a:pt x="5054" y="3533"/>
                  </a:cubicBezTo>
                  <a:cubicBezTo>
                    <a:pt x="5081" y="3516"/>
                    <a:pt x="5081" y="3516"/>
                    <a:pt x="5081" y="3516"/>
                  </a:cubicBezTo>
                  <a:cubicBezTo>
                    <a:pt x="5092" y="3510"/>
                    <a:pt x="5092" y="3510"/>
                    <a:pt x="5092" y="3510"/>
                  </a:cubicBezTo>
                  <a:cubicBezTo>
                    <a:pt x="5112" y="3488"/>
                    <a:pt x="5112" y="3488"/>
                    <a:pt x="5112" y="3488"/>
                  </a:cubicBezTo>
                  <a:cubicBezTo>
                    <a:pt x="5121" y="3488"/>
                    <a:pt x="5121" y="3488"/>
                    <a:pt x="5121" y="3488"/>
                  </a:cubicBezTo>
                  <a:cubicBezTo>
                    <a:pt x="5130" y="3496"/>
                    <a:pt x="5130" y="3496"/>
                    <a:pt x="5130" y="3496"/>
                  </a:cubicBezTo>
                  <a:cubicBezTo>
                    <a:pt x="5143" y="3493"/>
                    <a:pt x="5143" y="3493"/>
                    <a:pt x="5143" y="3493"/>
                  </a:cubicBezTo>
                  <a:cubicBezTo>
                    <a:pt x="5150" y="3491"/>
                    <a:pt x="5150" y="3491"/>
                    <a:pt x="5150" y="3491"/>
                  </a:cubicBezTo>
                  <a:cubicBezTo>
                    <a:pt x="5129" y="3481"/>
                    <a:pt x="5129" y="3481"/>
                    <a:pt x="5129" y="3481"/>
                  </a:cubicBezTo>
                  <a:cubicBezTo>
                    <a:pt x="5127" y="3468"/>
                    <a:pt x="5127" y="3468"/>
                    <a:pt x="5127" y="3468"/>
                  </a:cubicBezTo>
                  <a:cubicBezTo>
                    <a:pt x="5158" y="3444"/>
                    <a:pt x="5158" y="3444"/>
                    <a:pt x="5158" y="3444"/>
                  </a:cubicBezTo>
                  <a:cubicBezTo>
                    <a:pt x="5161" y="3433"/>
                    <a:pt x="5161" y="3433"/>
                    <a:pt x="5161" y="3433"/>
                  </a:cubicBezTo>
                  <a:cubicBezTo>
                    <a:pt x="5170" y="3427"/>
                    <a:pt x="5170" y="3427"/>
                    <a:pt x="5170" y="3427"/>
                  </a:cubicBezTo>
                  <a:cubicBezTo>
                    <a:pt x="5193" y="3433"/>
                    <a:pt x="5193" y="3433"/>
                    <a:pt x="5193" y="3433"/>
                  </a:cubicBezTo>
                  <a:cubicBezTo>
                    <a:pt x="5217" y="3424"/>
                    <a:pt x="5217" y="3424"/>
                    <a:pt x="5217" y="3424"/>
                  </a:cubicBezTo>
                  <a:cubicBezTo>
                    <a:pt x="5219" y="3413"/>
                    <a:pt x="5219" y="3413"/>
                    <a:pt x="5219" y="3413"/>
                  </a:cubicBezTo>
                  <a:cubicBezTo>
                    <a:pt x="5211" y="3398"/>
                    <a:pt x="5211" y="3398"/>
                    <a:pt x="5211" y="3398"/>
                  </a:cubicBezTo>
                  <a:cubicBezTo>
                    <a:pt x="5219" y="3387"/>
                    <a:pt x="5219" y="3387"/>
                    <a:pt x="5219" y="3387"/>
                  </a:cubicBezTo>
                  <a:cubicBezTo>
                    <a:pt x="5222" y="3358"/>
                    <a:pt x="5222" y="3358"/>
                    <a:pt x="5222" y="3358"/>
                  </a:cubicBezTo>
                  <a:cubicBezTo>
                    <a:pt x="5224" y="3352"/>
                    <a:pt x="5224" y="3352"/>
                    <a:pt x="5224" y="3352"/>
                  </a:cubicBezTo>
                  <a:cubicBezTo>
                    <a:pt x="5220" y="3348"/>
                    <a:pt x="5220" y="3348"/>
                    <a:pt x="5220" y="3348"/>
                  </a:cubicBezTo>
                  <a:cubicBezTo>
                    <a:pt x="5220" y="3334"/>
                    <a:pt x="5220" y="3334"/>
                    <a:pt x="5220" y="3334"/>
                  </a:cubicBezTo>
                  <a:cubicBezTo>
                    <a:pt x="5230" y="3319"/>
                    <a:pt x="5230" y="3319"/>
                    <a:pt x="5230" y="3319"/>
                  </a:cubicBezTo>
                  <a:cubicBezTo>
                    <a:pt x="5230" y="3305"/>
                    <a:pt x="5230" y="3305"/>
                    <a:pt x="5230" y="3305"/>
                  </a:cubicBezTo>
                  <a:cubicBezTo>
                    <a:pt x="5217" y="3302"/>
                    <a:pt x="5217" y="3302"/>
                    <a:pt x="5217" y="3302"/>
                  </a:cubicBezTo>
                  <a:cubicBezTo>
                    <a:pt x="5217" y="3294"/>
                    <a:pt x="5217" y="3294"/>
                    <a:pt x="5217" y="3294"/>
                  </a:cubicBezTo>
                  <a:cubicBezTo>
                    <a:pt x="5225" y="3273"/>
                    <a:pt x="5225" y="3273"/>
                    <a:pt x="5225" y="3273"/>
                  </a:cubicBezTo>
                  <a:cubicBezTo>
                    <a:pt x="5236" y="3270"/>
                    <a:pt x="5236" y="3270"/>
                    <a:pt x="5236" y="3270"/>
                  </a:cubicBezTo>
                  <a:cubicBezTo>
                    <a:pt x="5237" y="3259"/>
                    <a:pt x="5237" y="3259"/>
                    <a:pt x="5237" y="3259"/>
                  </a:cubicBezTo>
                  <a:cubicBezTo>
                    <a:pt x="5245" y="3245"/>
                    <a:pt x="5245" y="3245"/>
                    <a:pt x="5245" y="3245"/>
                  </a:cubicBezTo>
                  <a:cubicBezTo>
                    <a:pt x="5243" y="3236"/>
                    <a:pt x="5243" y="3236"/>
                    <a:pt x="5243" y="3236"/>
                  </a:cubicBezTo>
                  <a:cubicBezTo>
                    <a:pt x="5236" y="3238"/>
                    <a:pt x="5236" y="3238"/>
                    <a:pt x="5236" y="3238"/>
                  </a:cubicBezTo>
                  <a:cubicBezTo>
                    <a:pt x="5227" y="3247"/>
                    <a:pt x="5227" y="3247"/>
                    <a:pt x="5227" y="3247"/>
                  </a:cubicBezTo>
                  <a:cubicBezTo>
                    <a:pt x="5227" y="3256"/>
                    <a:pt x="5227" y="3256"/>
                    <a:pt x="5227" y="3256"/>
                  </a:cubicBezTo>
                  <a:cubicBezTo>
                    <a:pt x="5220" y="3259"/>
                    <a:pt x="5220" y="3259"/>
                    <a:pt x="5220" y="3259"/>
                  </a:cubicBezTo>
                  <a:cubicBezTo>
                    <a:pt x="5219" y="3248"/>
                    <a:pt x="5219" y="3248"/>
                    <a:pt x="5219" y="3248"/>
                  </a:cubicBezTo>
                  <a:cubicBezTo>
                    <a:pt x="5220" y="3235"/>
                    <a:pt x="5220" y="3235"/>
                    <a:pt x="5220" y="3235"/>
                  </a:cubicBezTo>
                  <a:cubicBezTo>
                    <a:pt x="5214" y="3232"/>
                    <a:pt x="5214" y="3232"/>
                    <a:pt x="5214" y="3232"/>
                  </a:cubicBezTo>
                  <a:cubicBezTo>
                    <a:pt x="5182" y="3230"/>
                    <a:pt x="5182" y="3230"/>
                    <a:pt x="5182" y="3230"/>
                  </a:cubicBezTo>
                  <a:cubicBezTo>
                    <a:pt x="5172" y="3219"/>
                    <a:pt x="5172" y="3219"/>
                    <a:pt x="5172" y="3219"/>
                  </a:cubicBezTo>
                  <a:cubicBezTo>
                    <a:pt x="5175" y="3212"/>
                    <a:pt x="5175" y="3212"/>
                    <a:pt x="5175" y="3212"/>
                  </a:cubicBezTo>
                  <a:cubicBezTo>
                    <a:pt x="5198" y="3202"/>
                    <a:pt x="5198" y="3202"/>
                    <a:pt x="5198" y="3202"/>
                  </a:cubicBezTo>
                  <a:cubicBezTo>
                    <a:pt x="5196" y="3196"/>
                    <a:pt x="5196" y="3196"/>
                    <a:pt x="5196" y="3196"/>
                  </a:cubicBezTo>
                  <a:cubicBezTo>
                    <a:pt x="5184" y="3189"/>
                    <a:pt x="5184" y="3189"/>
                    <a:pt x="5184" y="3189"/>
                  </a:cubicBezTo>
                  <a:cubicBezTo>
                    <a:pt x="5191" y="3173"/>
                    <a:pt x="5191" y="3173"/>
                    <a:pt x="5191" y="3173"/>
                  </a:cubicBezTo>
                  <a:cubicBezTo>
                    <a:pt x="5191" y="3163"/>
                    <a:pt x="5191" y="3163"/>
                    <a:pt x="5191" y="3163"/>
                  </a:cubicBezTo>
                  <a:cubicBezTo>
                    <a:pt x="5175" y="3151"/>
                    <a:pt x="5175" y="3151"/>
                    <a:pt x="5175" y="3151"/>
                  </a:cubicBezTo>
                  <a:cubicBezTo>
                    <a:pt x="5168" y="3154"/>
                    <a:pt x="5168" y="3154"/>
                    <a:pt x="5168" y="3154"/>
                  </a:cubicBezTo>
                  <a:cubicBezTo>
                    <a:pt x="5167" y="3163"/>
                    <a:pt x="5167" y="3163"/>
                    <a:pt x="5167" y="3163"/>
                  </a:cubicBezTo>
                  <a:cubicBezTo>
                    <a:pt x="5172" y="3172"/>
                    <a:pt x="5172" y="3172"/>
                    <a:pt x="5172" y="3172"/>
                  </a:cubicBezTo>
                  <a:cubicBezTo>
                    <a:pt x="5168" y="3181"/>
                    <a:pt x="5168" y="3181"/>
                    <a:pt x="5168" y="3181"/>
                  </a:cubicBezTo>
                  <a:cubicBezTo>
                    <a:pt x="5149" y="3186"/>
                    <a:pt x="5149" y="3186"/>
                    <a:pt x="5149" y="3186"/>
                  </a:cubicBezTo>
                  <a:cubicBezTo>
                    <a:pt x="5143" y="3172"/>
                    <a:pt x="5143" y="3172"/>
                    <a:pt x="5143" y="3172"/>
                  </a:cubicBezTo>
                  <a:cubicBezTo>
                    <a:pt x="5135" y="3169"/>
                    <a:pt x="5135" y="3169"/>
                    <a:pt x="5135" y="3169"/>
                  </a:cubicBezTo>
                  <a:cubicBezTo>
                    <a:pt x="5133" y="3149"/>
                    <a:pt x="5133" y="3149"/>
                    <a:pt x="5133" y="3149"/>
                  </a:cubicBezTo>
                  <a:cubicBezTo>
                    <a:pt x="5146" y="3137"/>
                    <a:pt x="5146" y="3137"/>
                    <a:pt x="5146" y="3137"/>
                  </a:cubicBezTo>
                  <a:cubicBezTo>
                    <a:pt x="5141" y="3128"/>
                    <a:pt x="5141" y="3128"/>
                    <a:pt x="5141" y="3128"/>
                  </a:cubicBezTo>
                  <a:cubicBezTo>
                    <a:pt x="5121" y="3129"/>
                    <a:pt x="5121" y="3129"/>
                    <a:pt x="5121" y="3129"/>
                  </a:cubicBezTo>
                  <a:cubicBezTo>
                    <a:pt x="5123" y="3124"/>
                    <a:pt x="5123" y="3124"/>
                    <a:pt x="5123" y="3124"/>
                  </a:cubicBezTo>
                  <a:cubicBezTo>
                    <a:pt x="5139" y="3120"/>
                    <a:pt x="5139" y="3120"/>
                    <a:pt x="5139" y="3120"/>
                  </a:cubicBezTo>
                  <a:cubicBezTo>
                    <a:pt x="5141" y="3112"/>
                    <a:pt x="5141" y="3112"/>
                    <a:pt x="5141" y="3112"/>
                  </a:cubicBezTo>
                  <a:cubicBezTo>
                    <a:pt x="5132" y="3109"/>
                    <a:pt x="5132" y="3109"/>
                    <a:pt x="5132" y="3109"/>
                  </a:cubicBezTo>
                  <a:cubicBezTo>
                    <a:pt x="5141" y="3103"/>
                    <a:pt x="5141" y="3103"/>
                    <a:pt x="5141" y="3103"/>
                  </a:cubicBezTo>
                  <a:cubicBezTo>
                    <a:pt x="5150" y="3099"/>
                    <a:pt x="5150" y="3099"/>
                    <a:pt x="5150" y="3099"/>
                  </a:cubicBezTo>
                  <a:cubicBezTo>
                    <a:pt x="5152" y="3089"/>
                    <a:pt x="5152" y="3089"/>
                    <a:pt x="5152" y="3089"/>
                  </a:cubicBezTo>
                  <a:cubicBezTo>
                    <a:pt x="5144" y="3083"/>
                    <a:pt x="5144" y="3083"/>
                    <a:pt x="5144" y="3083"/>
                  </a:cubicBezTo>
                  <a:cubicBezTo>
                    <a:pt x="5130" y="3094"/>
                    <a:pt x="5130" y="3094"/>
                    <a:pt x="5130" y="3094"/>
                  </a:cubicBezTo>
                  <a:cubicBezTo>
                    <a:pt x="5118" y="3111"/>
                    <a:pt x="5118" y="3111"/>
                    <a:pt x="5118" y="3111"/>
                  </a:cubicBezTo>
                  <a:cubicBezTo>
                    <a:pt x="5107" y="3118"/>
                    <a:pt x="5107" y="3118"/>
                    <a:pt x="5107" y="3118"/>
                  </a:cubicBezTo>
                  <a:cubicBezTo>
                    <a:pt x="5103" y="3112"/>
                    <a:pt x="5103" y="3112"/>
                    <a:pt x="5103" y="3112"/>
                  </a:cubicBezTo>
                  <a:cubicBezTo>
                    <a:pt x="5100" y="3095"/>
                    <a:pt x="5100" y="3095"/>
                    <a:pt x="5100" y="3095"/>
                  </a:cubicBezTo>
                  <a:cubicBezTo>
                    <a:pt x="5092" y="3100"/>
                    <a:pt x="5092" y="3100"/>
                    <a:pt x="5092" y="3100"/>
                  </a:cubicBezTo>
                  <a:cubicBezTo>
                    <a:pt x="5084" y="3114"/>
                    <a:pt x="5084" y="3114"/>
                    <a:pt x="5084" y="3114"/>
                  </a:cubicBezTo>
                  <a:cubicBezTo>
                    <a:pt x="5072" y="3114"/>
                    <a:pt x="5072" y="3114"/>
                    <a:pt x="5072" y="3114"/>
                  </a:cubicBezTo>
                  <a:cubicBezTo>
                    <a:pt x="5063" y="3121"/>
                    <a:pt x="5063" y="3121"/>
                    <a:pt x="5063" y="3121"/>
                  </a:cubicBezTo>
                  <a:cubicBezTo>
                    <a:pt x="5048" y="3120"/>
                    <a:pt x="5048" y="3120"/>
                    <a:pt x="5048" y="3120"/>
                  </a:cubicBezTo>
                  <a:cubicBezTo>
                    <a:pt x="5039" y="3124"/>
                    <a:pt x="5039" y="3124"/>
                    <a:pt x="5039" y="3124"/>
                  </a:cubicBezTo>
                  <a:cubicBezTo>
                    <a:pt x="5035" y="3131"/>
                    <a:pt x="5035" y="3131"/>
                    <a:pt x="5035" y="3131"/>
                  </a:cubicBezTo>
                  <a:cubicBezTo>
                    <a:pt x="5028" y="3131"/>
                    <a:pt x="5028" y="3131"/>
                    <a:pt x="5028" y="3131"/>
                  </a:cubicBezTo>
                  <a:cubicBezTo>
                    <a:pt x="5025" y="3121"/>
                    <a:pt x="5025" y="3121"/>
                    <a:pt x="5025" y="3121"/>
                  </a:cubicBezTo>
                  <a:cubicBezTo>
                    <a:pt x="5034" y="3111"/>
                    <a:pt x="5034" y="3111"/>
                    <a:pt x="5034" y="3111"/>
                  </a:cubicBezTo>
                  <a:cubicBezTo>
                    <a:pt x="5032" y="3103"/>
                    <a:pt x="5032" y="3103"/>
                    <a:pt x="5032" y="3103"/>
                  </a:cubicBezTo>
                  <a:cubicBezTo>
                    <a:pt x="5026" y="3100"/>
                    <a:pt x="5026" y="3100"/>
                    <a:pt x="5026" y="3100"/>
                  </a:cubicBezTo>
                  <a:cubicBezTo>
                    <a:pt x="5037" y="3083"/>
                    <a:pt x="5037" y="3083"/>
                    <a:pt x="5037" y="3083"/>
                  </a:cubicBezTo>
                  <a:cubicBezTo>
                    <a:pt x="5045" y="3080"/>
                    <a:pt x="5045" y="3080"/>
                    <a:pt x="5045" y="3080"/>
                  </a:cubicBezTo>
                  <a:cubicBezTo>
                    <a:pt x="5055" y="3085"/>
                    <a:pt x="5055" y="3085"/>
                    <a:pt x="5055" y="3085"/>
                  </a:cubicBezTo>
                  <a:cubicBezTo>
                    <a:pt x="5063" y="3091"/>
                    <a:pt x="5063" y="3091"/>
                    <a:pt x="5063" y="3091"/>
                  </a:cubicBezTo>
                  <a:cubicBezTo>
                    <a:pt x="5071" y="3086"/>
                    <a:pt x="5071" y="3086"/>
                    <a:pt x="5071" y="3086"/>
                  </a:cubicBezTo>
                  <a:cubicBezTo>
                    <a:pt x="5081" y="3085"/>
                    <a:pt x="5081" y="3085"/>
                    <a:pt x="5081" y="3085"/>
                  </a:cubicBezTo>
                  <a:cubicBezTo>
                    <a:pt x="5094" y="3074"/>
                    <a:pt x="5094" y="3074"/>
                    <a:pt x="5094" y="3074"/>
                  </a:cubicBezTo>
                  <a:cubicBezTo>
                    <a:pt x="5098" y="3060"/>
                    <a:pt x="5098" y="3060"/>
                    <a:pt x="5098" y="3060"/>
                  </a:cubicBezTo>
                  <a:cubicBezTo>
                    <a:pt x="5094" y="3050"/>
                    <a:pt x="5094" y="3050"/>
                    <a:pt x="5094" y="3050"/>
                  </a:cubicBezTo>
                  <a:cubicBezTo>
                    <a:pt x="5084" y="3040"/>
                    <a:pt x="5084" y="3040"/>
                    <a:pt x="5084" y="3040"/>
                  </a:cubicBezTo>
                  <a:cubicBezTo>
                    <a:pt x="5069" y="3036"/>
                    <a:pt x="5069" y="3036"/>
                    <a:pt x="5069" y="3036"/>
                  </a:cubicBezTo>
                  <a:cubicBezTo>
                    <a:pt x="5062" y="3025"/>
                    <a:pt x="5062" y="3025"/>
                    <a:pt x="5062" y="3025"/>
                  </a:cubicBezTo>
                  <a:cubicBezTo>
                    <a:pt x="5062" y="3014"/>
                    <a:pt x="5062" y="3014"/>
                    <a:pt x="5062" y="3014"/>
                  </a:cubicBezTo>
                  <a:cubicBezTo>
                    <a:pt x="5055" y="3007"/>
                    <a:pt x="5055" y="3007"/>
                    <a:pt x="5055" y="3007"/>
                  </a:cubicBezTo>
                  <a:cubicBezTo>
                    <a:pt x="5057" y="2996"/>
                    <a:pt x="5057" y="2996"/>
                    <a:pt x="5057" y="2996"/>
                  </a:cubicBezTo>
                  <a:cubicBezTo>
                    <a:pt x="5042" y="2995"/>
                    <a:pt x="5042" y="2995"/>
                    <a:pt x="5042" y="2995"/>
                  </a:cubicBezTo>
                  <a:cubicBezTo>
                    <a:pt x="5039" y="2990"/>
                    <a:pt x="5039" y="2990"/>
                    <a:pt x="5039" y="2990"/>
                  </a:cubicBezTo>
                  <a:cubicBezTo>
                    <a:pt x="5029" y="2985"/>
                    <a:pt x="5029" y="2985"/>
                    <a:pt x="5029" y="2985"/>
                  </a:cubicBezTo>
                  <a:cubicBezTo>
                    <a:pt x="5026" y="2975"/>
                    <a:pt x="5026" y="2975"/>
                    <a:pt x="5026" y="2975"/>
                  </a:cubicBezTo>
                  <a:cubicBezTo>
                    <a:pt x="5039" y="2970"/>
                    <a:pt x="5039" y="2970"/>
                    <a:pt x="5039" y="2970"/>
                  </a:cubicBezTo>
                  <a:cubicBezTo>
                    <a:pt x="5045" y="2978"/>
                    <a:pt x="5045" y="2978"/>
                    <a:pt x="5045" y="2978"/>
                  </a:cubicBezTo>
                  <a:cubicBezTo>
                    <a:pt x="5051" y="2973"/>
                    <a:pt x="5051" y="2973"/>
                    <a:pt x="5051" y="2973"/>
                  </a:cubicBezTo>
                  <a:cubicBezTo>
                    <a:pt x="5054" y="2966"/>
                    <a:pt x="5054" y="2966"/>
                    <a:pt x="5054" y="2966"/>
                  </a:cubicBezTo>
                  <a:cubicBezTo>
                    <a:pt x="5068" y="2958"/>
                    <a:pt x="5068" y="2958"/>
                    <a:pt x="5068" y="2958"/>
                  </a:cubicBezTo>
                  <a:cubicBezTo>
                    <a:pt x="5046" y="2953"/>
                    <a:pt x="5046" y="2953"/>
                    <a:pt x="5046" y="2953"/>
                  </a:cubicBezTo>
                  <a:cubicBezTo>
                    <a:pt x="5039" y="2944"/>
                    <a:pt x="5039" y="2944"/>
                    <a:pt x="5039" y="2944"/>
                  </a:cubicBezTo>
                  <a:cubicBezTo>
                    <a:pt x="5028" y="2943"/>
                    <a:pt x="5028" y="2943"/>
                    <a:pt x="5028" y="2943"/>
                  </a:cubicBezTo>
                  <a:cubicBezTo>
                    <a:pt x="5026" y="2938"/>
                    <a:pt x="5026" y="2938"/>
                    <a:pt x="5026" y="2938"/>
                  </a:cubicBezTo>
                  <a:cubicBezTo>
                    <a:pt x="5014" y="2935"/>
                    <a:pt x="5014" y="2935"/>
                    <a:pt x="5014" y="2935"/>
                  </a:cubicBezTo>
                  <a:cubicBezTo>
                    <a:pt x="5006" y="2949"/>
                    <a:pt x="5006" y="2949"/>
                    <a:pt x="5006" y="2949"/>
                  </a:cubicBezTo>
                  <a:cubicBezTo>
                    <a:pt x="5002" y="2950"/>
                    <a:pt x="5002" y="2950"/>
                    <a:pt x="5002" y="2950"/>
                  </a:cubicBezTo>
                  <a:cubicBezTo>
                    <a:pt x="5002" y="2941"/>
                    <a:pt x="5002" y="2941"/>
                    <a:pt x="5002" y="2941"/>
                  </a:cubicBezTo>
                  <a:cubicBezTo>
                    <a:pt x="5013" y="2915"/>
                    <a:pt x="5013" y="2915"/>
                    <a:pt x="5013" y="2915"/>
                  </a:cubicBezTo>
                  <a:cubicBezTo>
                    <a:pt x="5026" y="2894"/>
                    <a:pt x="5026" y="2894"/>
                    <a:pt x="5026" y="2894"/>
                  </a:cubicBezTo>
                  <a:cubicBezTo>
                    <a:pt x="5028" y="2888"/>
                    <a:pt x="5028" y="2888"/>
                    <a:pt x="5028" y="2888"/>
                  </a:cubicBezTo>
                  <a:cubicBezTo>
                    <a:pt x="5037" y="2866"/>
                    <a:pt x="5037" y="2866"/>
                    <a:pt x="5037" y="2866"/>
                  </a:cubicBezTo>
                  <a:cubicBezTo>
                    <a:pt x="5037" y="2851"/>
                    <a:pt x="5037" y="2851"/>
                    <a:pt x="5037" y="2851"/>
                  </a:cubicBezTo>
                  <a:cubicBezTo>
                    <a:pt x="5042" y="2843"/>
                    <a:pt x="5042" y="2843"/>
                    <a:pt x="5042" y="2843"/>
                  </a:cubicBezTo>
                  <a:cubicBezTo>
                    <a:pt x="5037" y="2834"/>
                    <a:pt x="5037" y="2834"/>
                    <a:pt x="5037" y="2834"/>
                  </a:cubicBezTo>
                  <a:cubicBezTo>
                    <a:pt x="5022" y="2842"/>
                    <a:pt x="5022" y="2842"/>
                    <a:pt x="5022" y="2842"/>
                  </a:cubicBezTo>
                  <a:cubicBezTo>
                    <a:pt x="5014" y="2836"/>
                    <a:pt x="5014" y="2836"/>
                    <a:pt x="5014" y="2836"/>
                  </a:cubicBezTo>
                  <a:cubicBezTo>
                    <a:pt x="5008" y="2839"/>
                    <a:pt x="5008" y="2839"/>
                    <a:pt x="5008" y="2839"/>
                  </a:cubicBezTo>
                  <a:cubicBezTo>
                    <a:pt x="5006" y="2848"/>
                    <a:pt x="5006" y="2848"/>
                    <a:pt x="5006" y="2848"/>
                  </a:cubicBezTo>
                  <a:cubicBezTo>
                    <a:pt x="4999" y="2846"/>
                    <a:pt x="4999" y="2846"/>
                    <a:pt x="4999" y="2846"/>
                  </a:cubicBezTo>
                  <a:cubicBezTo>
                    <a:pt x="4977" y="2825"/>
                    <a:pt x="4977" y="2825"/>
                    <a:pt x="4977" y="2825"/>
                  </a:cubicBezTo>
                  <a:cubicBezTo>
                    <a:pt x="4977" y="2814"/>
                    <a:pt x="4977" y="2814"/>
                    <a:pt x="4977" y="2814"/>
                  </a:cubicBezTo>
                  <a:cubicBezTo>
                    <a:pt x="4970" y="2804"/>
                    <a:pt x="4970" y="2804"/>
                    <a:pt x="4970" y="2804"/>
                  </a:cubicBezTo>
                  <a:cubicBezTo>
                    <a:pt x="4962" y="2800"/>
                    <a:pt x="4962" y="2800"/>
                    <a:pt x="4962" y="2800"/>
                  </a:cubicBezTo>
                  <a:cubicBezTo>
                    <a:pt x="4965" y="2782"/>
                    <a:pt x="4965" y="2782"/>
                    <a:pt x="4965" y="2782"/>
                  </a:cubicBezTo>
                  <a:cubicBezTo>
                    <a:pt x="4980" y="2776"/>
                    <a:pt x="4980" y="2776"/>
                    <a:pt x="4980" y="2776"/>
                  </a:cubicBezTo>
                  <a:cubicBezTo>
                    <a:pt x="4984" y="2768"/>
                    <a:pt x="4984" y="2768"/>
                    <a:pt x="4984" y="2768"/>
                  </a:cubicBezTo>
                  <a:cubicBezTo>
                    <a:pt x="4979" y="2759"/>
                    <a:pt x="4979" y="2759"/>
                    <a:pt x="4979" y="2759"/>
                  </a:cubicBezTo>
                  <a:cubicBezTo>
                    <a:pt x="4977" y="2744"/>
                    <a:pt x="4977" y="2744"/>
                    <a:pt x="4977" y="2744"/>
                  </a:cubicBezTo>
                  <a:cubicBezTo>
                    <a:pt x="4968" y="2745"/>
                    <a:pt x="4968" y="2745"/>
                    <a:pt x="4968" y="2745"/>
                  </a:cubicBezTo>
                  <a:cubicBezTo>
                    <a:pt x="4959" y="2755"/>
                    <a:pt x="4959" y="2755"/>
                    <a:pt x="4959" y="2755"/>
                  </a:cubicBezTo>
                  <a:cubicBezTo>
                    <a:pt x="4959" y="2778"/>
                    <a:pt x="4959" y="2778"/>
                    <a:pt x="4959" y="2778"/>
                  </a:cubicBezTo>
                  <a:cubicBezTo>
                    <a:pt x="4950" y="2791"/>
                    <a:pt x="4950" y="2791"/>
                    <a:pt x="4950" y="2791"/>
                  </a:cubicBezTo>
                  <a:cubicBezTo>
                    <a:pt x="4947" y="2776"/>
                    <a:pt x="4947" y="2776"/>
                    <a:pt x="4947" y="2776"/>
                  </a:cubicBezTo>
                  <a:cubicBezTo>
                    <a:pt x="4939" y="2770"/>
                    <a:pt x="4939" y="2770"/>
                    <a:pt x="4939" y="2770"/>
                  </a:cubicBezTo>
                  <a:cubicBezTo>
                    <a:pt x="4935" y="2773"/>
                    <a:pt x="4935" y="2773"/>
                    <a:pt x="4935" y="2773"/>
                  </a:cubicBezTo>
                  <a:cubicBezTo>
                    <a:pt x="4933" y="2784"/>
                    <a:pt x="4933" y="2784"/>
                    <a:pt x="4933" y="2784"/>
                  </a:cubicBezTo>
                  <a:cubicBezTo>
                    <a:pt x="4925" y="2787"/>
                    <a:pt x="4925" y="2787"/>
                    <a:pt x="4925" y="2787"/>
                  </a:cubicBezTo>
                  <a:cubicBezTo>
                    <a:pt x="4924" y="2804"/>
                    <a:pt x="4924" y="2804"/>
                    <a:pt x="4924" y="2804"/>
                  </a:cubicBezTo>
                  <a:cubicBezTo>
                    <a:pt x="4936" y="2820"/>
                    <a:pt x="4936" y="2820"/>
                    <a:pt x="4936" y="2820"/>
                  </a:cubicBezTo>
                  <a:cubicBezTo>
                    <a:pt x="4945" y="2819"/>
                    <a:pt x="4945" y="2819"/>
                    <a:pt x="4945" y="2819"/>
                  </a:cubicBezTo>
                  <a:cubicBezTo>
                    <a:pt x="4958" y="2848"/>
                    <a:pt x="4958" y="2848"/>
                    <a:pt x="4958" y="2848"/>
                  </a:cubicBezTo>
                  <a:cubicBezTo>
                    <a:pt x="4965" y="2857"/>
                    <a:pt x="4965" y="2857"/>
                    <a:pt x="4965" y="2857"/>
                  </a:cubicBezTo>
                  <a:cubicBezTo>
                    <a:pt x="4961" y="2872"/>
                    <a:pt x="4961" y="2872"/>
                    <a:pt x="4961" y="2872"/>
                  </a:cubicBezTo>
                  <a:cubicBezTo>
                    <a:pt x="4959" y="2885"/>
                    <a:pt x="4959" y="2885"/>
                    <a:pt x="4959" y="2885"/>
                  </a:cubicBezTo>
                  <a:cubicBezTo>
                    <a:pt x="4948" y="2901"/>
                    <a:pt x="4948" y="2901"/>
                    <a:pt x="4948" y="2901"/>
                  </a:cubicBezTo>
                  <a:cubicBezTo>
                    <a:pt x="4938" y="2910"/>
                    <a:pt x="4938" y="2910"/>
                    <a:pt x="4938" y="2910"/>
                  </a:cubicBezTo>
                  <a:cubicBezTo>
                    <a:pt x="4903" y="2909"/>
                    <a:pt x="4903" y="2909"/>
                    <a:pt x="4903" y="2909"/>
                  </a:cubicBezTo>
                  <a:cubicBezTo>
                    <a:pt x="4898" y="2904"/>
                    <a:pt x="4898" y="2904"/>
                    <a:pt x="4898" y="2904"/>
                  </a:cubicBezTo>
                  <a:cubicBezTo>
                    <a:pt x="4884" y="2906"/>
                    <a:pt x="4884" y="2906"/>
                    <a:pt x="4884" y="2906"/>
                  </a:cubicBezTo>
                  <a:cubicBezTo>
                    <a:pt x="4867" y="2895"/>
                    <a:pt x="4867" y="2895"/>
                    <a:pt x="4867" y="2895"/>
                  </a:cubicBezTo>
                  <a:cubicBezTo>
                    <a:pt x="4870" y="2889"/>
                    <a:pt x="4870" y="2889"/>
                    <a:pt x="4870" y="2889"/>
                  </a:cubicBezTo>
                  <a:cubicBezTo>
                    <a:pt x="4870" y="2875"/>
                    <a:pt x="4870" y="2875"/>
                    <a:pt x="4870" y="2875"/>
                  </a:cubicBezTo>
                  <a:cubicBezTo>
                    <a:pt x="4846" y="2875"/>
                    <a:pt x="4846" y="2875"/>
                    <a:pt x="4846" y="2875"/>
                  </a:cubicBezTo>
                  <a:cubicBezTo>
                    <a:pt x="4820" y="2862"/>
                    <a:pt x="4820" y="2862"/>
                    <a:pt x="4820" y="2862"/>
                  </a:cubicBezTo>
                  <a:cubicBezTo>
                    <a:pt x="4797" y="2860"/>
                    <a:pt x="4797" y="2860"/>
                    <a:pt x="4797" y="2860"/>
                  </a:cubicBezTo>
                  <a:cubicBezTo>
                    <a:pt x="4808" y="2889"/>
                    <a:pt x="4808" y="2889"/>
                    <a:pt x="4808" y="2889"/>
                  </a:cubicBezTo>
                  <a:cubicBezTo>
                    <a:pt x="4815" y="2906"/>
                    <a:pt x="4815" y="2906"/>
                    <a:pt x="4815" y="2906"/>
                  </a:cubicBezTo>
                  <a:cubicBezTo>
                    <a:pt x="4812" y="2910"/>
                    <a:pt x="4812" y="2910"/>
                    <a:pt x="4812" y="2910"/>
                  </a:cubicBezTo>
                  <a:cubicBezTo>
                    <a:pt x="4799" y="2909"/>
                    <a:pt x="4799" y="2909"/>
                    <a:pt x="4799" y="2909"/>
                  </a:cubicBezTo>
                  <a:cubicBezTo>
                    <a:pt x="4791" y="2894"/>
                    <a:pt x="4791" y="2894"/>
                    <a:pt x="4791" y="2894"/>
                  </a:cubicBezTo>
                  <a:cubicBezTo>
                    <a:pt x="4779" y="2880"/>
                    <a:pt x="4779" y="2880"/>
                    <a:pt x="4779" y="2880"/>
                  </a:cubicBezTo>
                  <a:cubicBezTo>
                    <a:pt x="4773" y="2877"/>
                    <a:pt x="4773" y="2877"/>
                    <a:pt x="4773" y="2877"/>
                  </a:cubicBezTo>
                  <a:cubicBezTo>
                    <a:pt x="4768" y="2865"/>
                    <a:pt x="4768" y="2865"/>
                    <a:pt x="4768" y="2865"/>
                  </a:cubicBezTo>
                  <a:cubicBezTo>
                    <a:pt x="4753" y="2849"/>
                    <a:pt x="4753" y="2849"/>
                    <a:pt x="4753" y="2849"/>
                  </a:cubicBezTo>
                  <a:cubicBezTo>
                    <a:pt x="4740" y="2834"/>
                    <a:pt x="4740" y="2834"/>
                    <a:pt x="4740" y="2834"/>
                  </a:cubicBezTo>
                  <a:cubicBezTo>
                    <a:pt x="4739" y="2826"/>
                    <a:pt x="4739" y="2826"/>
                    <a:pt x="4739" y="2826"/>
                  </a:cubicBezTo>
                  <a:cubicBezTo>
                    <a:pt x="4728" y="2825"/>
                    <a:pt x="4728" y="2825"/>
                    <a:pt x="4728" y="2825"/>
                  </a:cubicBezTo>
                  <a:cubicBezTo>
                    <a:pt x="4715" y="2807"/>
                    <a:pt x="4715" y="2807"/>
                    <a:pt x="4715" y="2807"/>
                  </a:cubicBezTo>
                  <a:cubicBezTo>
                    <a:pt x="4704" y="2804"/>
                    <a:pt x="4704" y="2804"/>
                    <a:pt x="4704" y="2804"/>
                  </a:cubicBezTo>
                  <a:cubicBezTo>
                    <a:pt x="4699" y="2797"/>
                    <a:pt x="4699" y="2797"/>
                    <a:pt x="4699" y="2797"/>
                  </a:cubicBezTo>
                  <a:cubicBezTo>
                    <a:pt x="4687" y="2790"/>
                    <a:pt x="4687" y="2790"/>
                    <a:pt x="4687" y="2790"/>
                  </a:cubicBezTo>
                  <a:cubicBezTo>
                    <a:pt x="4690" y="2802"/>
                    <a:pt x="4690" y="2802"/>
                    <a:pt x="4690" y="2802"/>
                  </a:cubicBezTo>
                  <a:cubicBezTo>
                    <a:pt x="4721" y="2826"/>
                    <a:pt x="4721" y="2826"/>
                    <a:pt x="4721" y="2826"/>
                  </a:cubicBezTo>
                  <a:cubicBezTo>
                    <a:pt x="4728" y="2839"/>
                    <a:pt x="4728" y="2839"/>
                    <a:pt x="4728" y="2839"/>
                  </a:cubicBezTo>
                  <a:cubicBezTo>
                    <a:pt x="4739" y="2852"/>
                    <a:pt x="4739" y="2852"/>
                    <a:pt x="4739" y="2852"/>
                  </a:cubicBezTo>
                  <a:cubicBezTo>
                    <a:pt x="4751" y="2860"/>
                    <a:pt x="4751" y="2860"/>
                    <a:pt x="4751" y="2860"/>
                  </a:cubicBezTo>
                  <a:cubicBezTo>
                    <a:pt x="4756" y="2872"/>
                    <a:pt x="4756" y="2872"/>
                    <a:pt x="4756" y="2872"/>
                  </a:cubicBezTo>
                  <a:cubicBezTo>
                    <a:pt x="4748" y="2883"/>
                    <a:pt x="4748" y="2883"/>
                    <a:pt x="4748" y="2883"/>
                  </a:cubicBezTo>
                  <a:cubicBezTo>
                    <a:pt x="4742" y="2877"/>
                    <a:pt x="4742" y="2877"/>
                    <a:pt x="4742" y="2877"/>
                  </a:cubicBezTo>
                  <a:cubicBezTo>
                    <a:pt x="4733" y="2886"/>
                    <a:pt x="4733" y="2886"/>
                    <a:pt x="4733" y="2886"/>
                  </a:cubicBezTo>
                  <a:cubicBezTo>
                    <a:pt x="4710" y="2871"/>
                    <a:pt x="4710" y="2871"/>
                    <a:pt x="4710" y="2871"/>
                  </a:cubicBezTo>
                  <a:cubicBezTo>
                    <a:pt x="4702" y="2874"/>
                    <a:pt x="4702" y="2874"/>
                    <a:pt x="4702" y="2874"/>
                  </a:cubicBezTo>
                  <a:cubicBezTo>
                    <a:pt x="4695" y="2862"/>
                    <a:pt x="4695" y="2862"/>
                    <a:pt x="4695" y="2862"/>
                  </a:cubicBezTo>
                  <a:cubicBezTo>
                    <a:pt x="4679" y="2855"/>
                    <a:pt x="4679" y="2855"/>
                    <a:pt x="4679" y="2855"/>
                  </a:cubicBezTo>
                  <a:cubicBezTo>
                    <a:pt x="4673" y="2842"/>
                    <a:pt x="4673" y="2842"/>
                    <a:pt x="4673" y="2842"/>
                  </a:cubicBezTo>
                  <a:cubicBezTo>
                    <a:pt x="4647" y="2846"/>
                    <a:pt x="4647" y="2846"/>
                    <a:pt x="4647" y="2846"/>
                  </a:cubicBezTo>
                  <a:cubicBezTo>
                    <a:pt x="4634" y="2854"/>
                    <a:pt x="4634" y="2854"/>
                    <a:pt x="4634" y="2854"/>
                  </a:cubicBezTo>
                  <a:cubicBezTo>
                    <a:pt x="4623" y="2843"/>
                    <a:pt x="4623" y="2843"/>
                    <a:pt x="4623" y="2843"/>
                  </a:cubicBezTo>
                  <a:cubicBezTo>
                    <a:pt x="4604" y="2840"/>
                    <a:pt x="4604" y="2840"/>
                    <a:pt x="4604" y="2840"/>
                  </a:cubicBezTo>
                  <a:cubicBezTo>
                    <a:pt x="4591" y="2842"/>
                    <a:pt x="4591" y="2842"/>
                    <a:pt x="4591" y="2842"/>
                  </a:cubicBezTo>
                  <a:cubicBezTo>
                    <a:pt x="4582" y="2829"/>
                    <a:pt x="4582" y="2829"/>
                    <a:pt x="4582" y="2829"/>
                  </a:cubicBezTo>
                  <a:cubicBezTo>
                    <a:pt x="4563" y="2817"/>
                    <a:pt x="4563" y="2817"/>
                    <a:pt x="4563" y="2817"/>
                  </a:cubicBezTo>
                  <a:cubicBezTo>
                    <a:pt x="4563" y="2808"/>
                    <a:pt x="4563" y="2808"/>
                    <a:pt x="4563" y="2808"/>
                  </a:cubicBezTo>
                  <a:cubicBezTo>
                    <a:pt x="4586" y="2787"/>
                    <a:pt x="4586" y="2787"/>
                    <a:pt x="4586" y="2787"/>
                  </a:cubicBezTo>
                  <a:cubicBezTo>
                    <a:pt x="4595" y="2782"/>
                    <a:pt x="4595" y="2782"/>
                    <a:pt x="4595" y="2782"/>
                  </a:cubicBezTo>
                  <a:cubicBezTo>
                    <a:pt x="4594" y="2776"/>
                    <a:pt x="4594" y="2776"/>
                    <a:pt x="4594" y="2776"/>
                  </a:cubicBezTo>
                  <a:cubicBezTo>
                    <a:pt x="4583" y="2776"/>
                    <a:pt x="4583" y="2776"/>
                    <a:pt x="4583" y="2776"/>
                  </a:cubicBezTo>
                  <a:cubicBezTo>
                    <a:pt x="4569" y="2791"/>
                    <a:pt x="4569" y="2791"/>
                    <a:pt x="4569" y="2791"/>
                  </a:cubicBezTo>
                  <a:cubicBezTo>
                    <a:pt x="4559" y="2804"/>
                    <a:pt x="4559" y="2804"/>
                    <a:pt x="4559" y="2804"/>
                  </a:cubicBezTo>
                  <a:cubicBezTo>
                    <a:pt x="4551" y="2807"/>
                    <a:pt x="4551" y="2807"/>
                    <a:pt x="4551" y="2807"/>
                  </a:cubicBezTo>
                  <a:cubicBezTo>
                    <a:pt x="4537" y="2796"/>
                    <a:pt x="4537" y="2796"/>
                    <a:pt x="4537" y="2796"/>
                  </a:cubicBezTo>
                  <a:cubicBezTo>
                    <a:pt x="4522" y="2793"/>
                    <a:pt x="4522" y="2793"/>
                    <a:pt x="4522" y="2793"/>
                  </a:cubicBezTo>
                  <a:cubicBezTo>
                    <a:pt x="4516" y="2796"/>
                    <a:pt x="4516" y="2796"/>
                    <a:pt x="4516" y="2796"/>
                  </a:cubicBezTo>
                  <a:cubicBezTo>
                    <a:pt x="4530" y="2805"/>
                    <a:pt x="4530" y="2805"/>
                    <a:pt x="4530" y="2805"/>
                  </a:cubicBezTo>
                  <a:cubicBezTo>
                    <a:pt x="4522" y="2811"/>
                    <a:pt x="4522" y="2811"/>
                    <a:pt x="4522" y="2811"/>
                  </a:cubicBezTo>
                  <a:cubicBezTo>
                    <a:pt x="4500" y="2810"/>
                    <a:pt x="4500" y="2810"/>
                    <a:pt x="4500" y="2810"/>
                  </a:cubicBezTo>
                  <a:cubicBezTo>
                    <a:pt x="4481" y="2793"/>
                    <a:pt x="4481" y="2793"/>
                    <a:pt x="4481" y="2793"/>
                  </a:cubicBezTo>
                  <a:cubicBezTo>
                    <a:pt x="4478" y="2771"/>
                    <a:pt x="4478" y="2771"/>
                    <a:pt x="4478" y="2771"/>
                  </a:cubicBezTo>
                  <a:cubicBezTo>
                    <a:pt x="4464" y="2761"/>
                    <a:pt x="4464" y="2761"/>
                    <a:pt x="4464" y="2761"/>
                  </a:cubicBezTo>
                  <a:cubicBezTo>
                    <a:pt x="4465" y="2747"/>
                    <a:pt x="4465" y="2747"/>
                    <a:pt x="4465" y="2747"/>
                  </a:cubicBezTo>
                  <a:cubicBezTo>
                    <a:pt x="4493" y="2733"/>
                    <a:pt x="4493" y="2733"/>
                    <a:pt x="4493" y="2733"/>
                  </a:cubicBezTo>
                  <a:cubicBezTo>
                    <a:pt x="4500" y="2723"/>
                    <a:pt x="4500" y="2723"/>
                    <a:pt x="4500" y="2723"/>
                  </a:cubicBezTo>
                  <a:cubicBezTo>
                    <a:pt x="4494" y="2719"/>
                    <a:pt x="4494" y="2719"/>
                    <a:pt x="4494" y="2719"/>
                  </a:cubicBezTo>
                  <a:cubicBezTo>
                    <a:pt x="4482" y="2729"/>
                    <a:pt x="4482" y="2729"/>
                    <a:pt x="4482" y="2729"/>
                  </a:cubicBezTo>
                  <a:cubicBezTo>
                    <a:pt x="4464" y="2732"/>
                    <a:pt x="4464" y="2732"/>
                    <a:pt x="4464" y="2732"/>
                  </a:cubicBezTo>
                  <a:cubicBezTo>
                    <a:pt x="4456" y="2748"/>
                    <a:pt x="4456" y="2748"/>
                    <a:pt x="4456" y="2748"/>
                  </a:cubicBezTo>
                  <a:cubicBezTo>
                    <a:pt x="4449" y="2750"/>
                    <a:pt x="4449" y="2750"/>
                    <a:pt x="4449" y="2750"/>
                  </a:cubicBezTo>
                  <a:cubicBezTo>
                    <a:pt x="4445" y="2738"/>
                    <a:pt x="4445" y="2738"/>
                    <a:pt x="4445" y="2738"/>
                  </a:cubicBezTo>
                  <a:cubicBezTo>
                    <a:pt x="4449" y="2726"/>
                    <a:pt x="4449" y="2726"/>
                    <a:pt x="4449" y="2726"/>
                  </a:cubicBezTo>
                  <a:cubicBezTo>
                    <a:pt x="4442" y="2719"/>
                    <a:pt x="4442" y="2719"/>
                    <a:pt x="4442" y="2719"/>
                  </a:cubicBezTo>
                  <a:cubicBezTo>
                    <a:pt x="4435" y="2721"/>
                    <a:pt x="4435" y="2721"/>
                    <a:pt x="4435" y="2721"/>
                  </a:cubicBezTo>
                  <a:cubicBezTo>
                    <a:pt x="4432" y="2732"/>
                    <a:pt x="4432" y="2732"/>
                    <a:pt x="4432" y="2732"/>
                  </a:cubicBezTo>
                  <a:cubicBezTo>
                    <a:pt x="4433" y="2741"/>
                    <a:pt x="4433" y="2741"/>
                    <a:pt x="4433" y="2741"/>
                  </a:cubicBezTo>
                  <a:cubicBezTo>
                    <a:pt x="4430" y="2748"/>
                    <a:pt x="4430" y="2748"/>
                    <a:pt x="4430" y="2748"/>
                  </a:cubicBezTo>
                  <a:cubicBezTo>
                    <a:pt x="4418" y="2745"/>
                    <a:pt x="4418" y="2745"/>
                    <a:pt x="4418" y="2745"/>
                  </a:cubicBezTo>
                  <a:cubicBezTo>
                    <a:pt x="4409" y="2735"/>
                    <a:pt x="4409" y="2735"/>
                    <a:pt x="4409" y="2735"/>
                  </a:cubicBezTo>
                  <a:cubicBezTo>
                    <a:pt x="4395" y="2732"/>
                    <a:pt x="4395" y="2732"/>
                    <a:pt x="4395" y="2732"/>
                  </a:cubicBezTo>
                  <a:cubicBezTo>
                    <a:pt x="4384" y="2735"/>
                    <a:pt x="4384" y="2735"/>
                    <a:pt x="4384" y="2735"/>
                  </a:cubicBezTo>
                  <a:cubicBezTo>
                    <a:pt x="4383" y="2744"/>
                    <a:pt x="4383" y="2744"/>
                    <a:pt x="4383" y="2744"/>
                  </a:cubicBezTo>
                  <a:cubicBezTo>
                    <a:pt x="4374" y="2744"/>
                    <a:pt x="4374" y="2744"/>
                    <a:pt x="4374" y="2744"/>
                  </a:cubicBezTo>
                  <a:cubicBezTo>
                    <a:pt x="4364" y="2732"/>
                    <a:pt x="4364" y="2732"/>
                    <a:pt x="4364" y="2732"/>
                  </a:cubicBezTo>
                  <a:cubicBezTo>
                    <a:pt x="4360" y="2719"/>
                    <a:pt x="4360" y="2719"/>
                    <a:pt x="4360" y="2719"/>
                  </a:cubicBezTo>
                  <a:cubicBezTo>
                    <a:pt x="4364" y="2719"/>
                    <a:pt x="4364" y="2719"/>
                    <a:pt x="4364" y="2719"/>
                  </a:cubicBezTo>
                  <a:cubicBezTo>
                    <a:pt x="4372" y="2726"/>
                    <a:pt x="4372" y="2726"/>
                    <a:pt x="4372" y="2726"/>
                  </a:cubicBezTo>
                  <a:cubicBezTo>
                    <a:pt x="4372" y="2719"/>
                    <a:pt x="4372" y="2719"/>
                    <a:pt x="4372" y="2719"/>
                  </a:cubicBezTo>
                  <a:cubicBezTo>
                    <a:pt x="4357" y="2706"/>
                    <a:pt x="4357" y="2706"/>
                    <a:pt x="4357" y="2706"/>
                  </a:cubicBezTo>
                  <a:cubicBezTo>
                    <a:pt x="4338" y="2693"/>
                    <a:pt x="4338" y="2693"/>
                    <a:pt x="4338" y="2693"/>
                  </a:cubicBezTo>
                  <a:cubicBezTo>
                    <a:pt x="4335" y="2681"/>
                    <a:pt x="4335" y="2681"/>
                    <a:pt x="4335" y="2681"/>
                  </a:cubicBezTo>
                  <a:cubicBezTo>
                    <a:pt x="4338" y="2663"/>
                    <a:pt x="4338" y="2663"/>
                    <a:pt x="4338" y="2663"/>
                  </a:cubicBezTo>
                  <a:cubicBezTo>
                    <a:pt x="4335" y="2643"/>
                    <a:pt x="4335" y="2643"/>
                    <a:pt x="4335" y="2643"/>
                  </a:cubicBezTo>
                  <a:cubicBezTo>
                    <a:pt x="4329" y="2619"/>
                    <a:pt x="4329" y="2619"/>
                    <a:pt x="4329" y="2619"/>
                  </a:cubicBezTo>
                  <a:cubicBezTo>
                    <a:pt x="4334" y="2608"/>
                    <a:pt x="4334" y="2608"/>
                    <a:pt x="4334" y="2608"/>
                  </a:cubicBezTo>
                  <a:cubicBezTo>
                    <a:pt x="4343" y="2608"/>
                    <a:pt x="4343" y="2608"/>
                    <a:pt x="4343" y="2608"/>
                  </a:cubicBezTo>
                  <a:cubicBezTo>
                    <a:pt x="4343" y="2597"/>
                    <a:pt x="4343" y="2597"/>
                    <a:pt x="4343" y="2597"/>
                  </a:cubicBezTo>
                  <a:cubicBezTo>
                    <a:pt x="4337" y="2579"/>
                    <a:pt x="4337" y="2579"/>
                    <a:pt x="4337" y="2579"/>
                  </a:cubicBezTo>
                  <a:cubicBezTo>
                    <a:pt x="4340" y="2573"/>
                    <a:pt x="4340" y="2573"/>
                    <a:pt x="4340" y="2573"/>
                  </a:cubicBezTo>
                  <a:cubicBezTo>
                    <a:pt x="4355" y="2577"/>
                    <a:pt x="4355" y="2577"/>
                    <a:pt x="4355" y="2577"/>
                  </a:cubicBezTo>
                  <a:cubicBezTo>
                    <a:pt x="4361" y="2585"/>
                    <a:pt x="4361" y="2585"/>
                    <a:pt x="4361" y="2585"/>
                  </a:cubicBezTo>
                  <a:cubicBezTo>
                    <a:pt x="4387" y="2586"/>
                    <a:pt x="4387" y="2586"/>
                    <a:pt x="4387" y="2586"/>
                  </a:cubicBezTo>
                  <a:cubicBezTo>
                    <a:pt x="4401" y="2597"/>
                    <a:pt x="4401" y="2597"/>
                    <a:pt x="4401" y="2597"/>
                  </a:cubicBezTo>
                  <a:cubicBezTo>
                    <a:pt x="4406" y="2612"/>
                    <a:pt x="4406" y="2612"/>
                    <a:pt x="4406" y="2612"/>
                  </a:cubicBezTo>
                  <a:cubicBezTo>
                    <a:pt x="4435" y="2625"/>
                    <a:pt x="4435" y="2625"/>
                    <a:pt x="4435" y="2625"/>
                  </a:cubicBezTo>
                  <a:cubicBezTo>
                    <a:pt x="4461" y="2625"/>
                    <a:pt x="4461" y="2625"/>
                    <a:pt x="4461" y="2625"/>
                  </a:cubicBezTo>
                  <a:cubicBezTo>
                    <a:pt x="4468" y="2620"/>
                    <a:pt x="4468" y="2620"/>
                    <a:pt x="4468" y="2620"/>
                  </a:cubicBezTo>
                  <a:cubicBezTo>
                    <a:pt x="4491" y="2619"/>
                    <a:pt x="4491" y="2619"/>
                    <a:pt x="4491" y="2619"/>
                  </a:cubicBezTo>
                  <a:cubicBezTo>
                    <a:pt x="4481" y="2611"/>
                    <a:pt x="4481" y="2611"/>
                    <a:pt x="4481" y="2611"/>
                  </a:cubicBezTo>
                  <a:cubicBezTo>
                    <a:pt x="4479" y="2600"/>
                    <a:pt x="4479" y="2600"/>
                    <a:pt x="4479" y="2600"/>
                  </a:cubicBezTo>
                  <a:cubicBezTo>
                    <a:pt x="4458" y="2588"/>
                    <a:pt x="4458" y="2588"/>
                    <a:pt x="4458" y="2588"/>
                  </a:cubicBezTo>
                  <a:cubicBezTo>
                    <a:pt x="4455" y="2565"/>
                    <a:pt x="4455" y="2565"/>
                    <a:pt x="4455" y="2565"/>
                  </a:cubicBezTo>
                  <a:cubicBezTo>
                    <a:pt x="4433" y="2565"/>
                    <a:pt x="4433" y="2565"/>
                    <a:pt x="4433" y="2565"/>
                  </a:cubicBezTo>
                  <a:cubicBezTo>
                    <a:pt x="4416" y="2554"/>
                    <a:pt x="4416" y="2554"/>
                    <a:pt x="4416" y="2554"/>
                  </a:cubicBezTo>
                  <a:cubicBezTo>
                    <a:pt x="4404" y="2554"/>
                    <a:pt x="4404" y="2554"/>
                    <a:pt x="4404" y="2554"/>
                  </a:cubicBezTo>
                  <a:cubicBezTo>
                    <a:pt x="4384" y="2542"/>
                    <a:pt x="4384" y="2542"/>
                    <a:pt x="4384" y="2542"/>
                  </a:cubicBezTo>
                  <a:cubicBezTo>
                    <a:pt x="4369" y="2542"/>
                    <a:pt x="4369" y="2542"/>
                    <a:pt x="4369" y="2542"/>
                  </a:cubicBezTo>
                  <a:cubicBezTo>
                    <a:pt x="4340" y="2525"/>
                    <a:pt x="4340" y="2525"/>
                    <a:pt x="4340" y="2525"/>
                  </a:cubicBezTo>
                  <a:cubicBezTo>
                    <a:pt x="4332" y="2512"/>
                    <a:pt x="4332" y="2512"/>
                    <a:pt x="4332" y="2512"/>
                  </a:cubicBezTo>
                  <a:cubicBezTo>
                    <a:pt x="4338" y="2486"/>
                    <a:pt x="4338" y="2486"/>
                    <a:pt x="4338" y="2486"/>
                  </a:cubicBezTo>
                  <a:cubicBezTo>
                    <a:pt x="4352" y="2476"/>
                    <a:pt x="4352" y="2476"/>
                    <a:pt x="4352" y="2476"/>
                  </a:cubicBezTo>
                  <a:cubicBezTo>
                    <a:pt x="4351" y="2466"/>
                    <a:pt x="4351" y="2466"/>
                    <a:pt x="4351" y="2466"/>
                  </a:cubicBezTo>
                  <a:cubicBezTo>
                    <a:pt x="4357" y="2447"/>
                    <a:pt x="4357" y="2447"/>
                    <a:pt x="4357" y="2447"/>
                  </a:cubicBezTo>
                  <a:cubicBezTo>
                    <a:pt x="4369" y="2447"/>
                    <a:pt x="4369" y="2447"/>
                    <a:pt x="4369" y="2447"/>
                  </a:cubicBezTo>
                  <a:cubicBezTo>
                    <a:pt x="4377" y="2431"/>
                    <a:pt x="4377" y="2431"/>
                    <a:pt x="4377" y="2431"/>
                  </a:cubicBezTo>
                  <a:cubicBezTo>
                    <a:pt x="4377" y="2403"/>
                    <a:pt x="4377" y="2403"/>
                    <a:pt x="4377" y="2403"/>
                  </a:cubicBezTo>
                  <a:cubicBezTo>
                    <a:pt x="4383" y="2391"/>
                    <a:pt x="4383" y="2391"/>
                    <a:pt x="4383" y="2391"/>
                  </a:cubicBezTo>
                  <a:cubicBezTo>
                    <a:pt x="4393" y="2388"/>
                    <a:pt x="4393" y="2388"/>
                    <a:pt x="4393" y="2388"/>
                  </a:cubicBezTo>
                  <a:cubicBezTo>
                    <a:pt x="4398" y="2372"/>
                    <a:pt x="4398" y="2372"/>
                    <a:pt x="4398" y="2372"/>
                  </a:cubicBezTo>
                  <a:cubicBezTo>
                    <a:pt x="4419" y="2362"/>
                    <a:pt x="4419" y="2362"/>
                    <a:pt x="4419" y="2362"/>
                  </a:cubicBezTo>
                  <a:cubicBezTo>
                    <a:pt x="4433" y="2360"/>
                    <a:pt x="4433" y="2360"/>
                    <a:pt x="4433" y="2360"/>
                  </a:cubicBezTo>
                  <a:cubicBezTo>
                    <a:pt x="4436" y="2350"/>
                    <a:pt x="4436" y="2350"/>
                    <a:pt x="4436" y="2350"/>
                  </a:cubicBezTo>
                  <a:cubicBezTo>
                    <a:pt x="4432" y="2350"/>
                    <a:pt x="4432" y="2350"/>
                    <a:pt x="4432" y="2350"/>
                  </a:cubicBezTo>
                  <a:cubicBezTo>
                    <a:pt x="4424" y="2353"/>
                    <a:pt x="4424" y="2353"/>
                    <a:pt x="4424" y="2353"/>
                  </a:cubicBezTo>
                  <a:cubicBezTo>
                    <a:pt x="4421" y="2340"/>
                    <a:pt x="4421" y="2340"/>
                    <a:pt x="4421" y="2340"/>
                  </a:cubicBezTo>
                  <a:cubicBezTo>
                    <a:pt x="4438" y="2316"/>
                    <a:pt x="4438" y="2316"/>
                    <a:pt x="4438" y="2316"/>
                  </a:cubicBezTo>
                  <a:cubicBezTo>
                    <a:pt x="4450" y="2291"/>
                    <a:pt x="4450" y="2291"/>
                    <a:pt x="4450" y="2291"/>
                  </a:cubicBezTo>
                  <a:cubicBezTo>
                    <a:pt x="4456" y="2285"/>
                    <a:pt x="4456" y="2285"/>
                    <a:pt x="4456" y="2285"/>
                  </a:cubicBezTo>
                  <a:cubicBezTo>
                    <a:pt x="4468" y="2270"/>
                    <a:pt x="4468" y="2270"/>
                    <a:pt x="4468" y="2270"/>
                  </a:cubicBezTo>
                  <a:cubicBezTo>
                    <a:pt x="4481" y="2270"/>
                    <a:pt x="4481" y="2270"/>
                    <a:pt x="4481" y="2270"/>
                  </a:cubicBezTo>
                  <a:cubicBezTo>
                    <a:pt x="4487" y="2272"/>
                    <a:pt x="4487" y="2272"/>
                    <a:pt x="4487" y="2272"/>
                  </a:cubicBezTo>
                  <a:cubicBezTo>
                    <a:pt x="4493" y="2247"/>
                    <a:pt x="4493" y="2247"/>
                    <a:pt x="4493" y="2247"/>
                  </a:cubicBezTo>
                  <a:cubicBezTo>
                    <a:pt x="4500" y="2249"/>
                    <a:pt x="4500" y="2249"/>
                    <a:pt x="4500" y="2249"/>
                  </a:cubicBezTo>
                  <a:cubicBezTo>
                    <a:pt x="4507" y="2261"/>
                    <a:pt x="4507" y="2261"/>
                    <a:pt x="4507" y="2261"/>
                  </a:cubicBezTo>
                  <a:cubicBezTo>
                    <a:pt x="4514" y="2249"/>
                    <a:pt x="4514" y="2249"/>
                    <a:pt x="4514" y="2249"/>
                  </a:cubicBezTo>
                  <a:cubicBezTo>
                    <a:pt x="4508" y="2238"/>
                    <a:pt x="4508" y="2238"/>
                    <a:pt x="4508" y="2238"/>
                  </a:cubicBezTo>
                  <a:cubicBezTo>
                    <a:pt x="4528" y="2209"/>
                    <a:pt x="4528" y="2209"/>
                    <a:pt x="4528" y="2209"/>
                  </a:cubicBezTo>
                  <a:cubicBezTo>
                    <a:pt x="4540" y="2210"/>
                    <a:pt x="4540" y="2210"/>
                    <a:pt x="4540" y="2210"/>
                  </a:cubicBezTo>
                  <a:cubicBezTo>
                    <a:pt x="4539" y="2195"/>
                    <a:pt x="4539" y="2195"/>
                    <a:pt x="4539" y="2195"/>
                  </a:cubicBezTo>
                  <a:cubicBezTo>
                    <a:pt x="4552" y="2177"/>
                    <a:pt x="4552" y="2177"/>
                    <a:pt x="4552" y="2177"/>
                  </a:cubicBezTo>
                  <a:cubicBezTo>
                    <a:pt x="4569" y="2177"/>
                    <a:pt x="4569" y="2177"/>
                    <a:pt x="4569" y="2177"/>
                  </a:cubicBezTo>
                  <a:cubicBezTo>
                    <a:pt x="4580" y="2161"/>
                    <a:pt x="4580" y="2161"/>
                    <a:pt x="4580" y="2161"/>
                  </a:cubicBezTo>
                  <a:cubicBezTo>
                    <a:pt x="4592" y="2163"/>
                    <a:pt x="4592" y="2163"/>
                    <a:pt x="4592" y="2163"/>
                  </a:cubicBezTo>
                  <a:cubicBezTo>
                    <a:pt x="4601" y="2168"/>
                    <a:pt x="4601" y="2168"/>
                    <a:pt x="4601" y="2168"/>
                  </a:cubicBezTo>
                  <a:cubicBezTo>
                    <a:pt x="4597" y="2154"/>
                    <a:pt x="4597" y="2154"/>
                    <a:pt x="4597" y="2154"/>
                  </a:cubicBezTo>
                  <a:cubicBezTo>
                    <a:pt x="4601" y="2139"/>
                    <a:pt x="4601" y="2139"/>
                    <a:pt x="4601" y="2139"/>
                  </a:cubicBezTo>
                  <a:cubicBezTo>
                    <a:pt x="4629" y="2125"/>
                    <a:pt x="4629" y="2125"/>
                    <a:pt x="4629" y="2125"/>
                  </a:cubicBezTo>
                  <a:cubicBezTo>
                    <a:pt x="4656" y="2102"/>
                    <a:pt x="4656" y="2102"/>
                    <a:pt x="4656" y="2102"/>
                  </a:cubicBezTo>
                  <a:cubicBezTo>
                    <a:pt x="4701" y="2087"/>
                    <a:pt x="4701" y="2087"/>
                    <a:pt x="4701" y="2087"/>
                  </a:cubicBezTo>
                  <a:cubicBezTo>
                    <a:pt x="4730" y="2085"/>
                    <a:pt x="4730" y="2085"/>
                    <a:pt x="4730" y="2085"/>
                  </a:cubicBezTo>
                  <a:cubicBezTo>
                    <a:pt x="4742" y="2080"/>
                    <a:pt x="4742" y="2080"/>
                    <a:pt x="4742" y="2080"/>
                  </a:cubicBezTo>
                  <a:cubicBezTo>
                    <a:pt x="4763" y="2084"/>
                    <a:pt x="4763" y="2084"/>
                    <a:pt x="4763" y="2084"/>
                  </a:cubicBezTo>
                  <a:cubicBezTo>
                    <a:pt x="4776" y="2080"/>
                    <a:pt x="4776" y="2080"/>
                    <a:pt x="4776" y="2080"/>
                  </a:cubicBezTo>
                  <a:cubicBezTo>
                    <a:pt x="4785" y="2084"/>
                    <a:pt x="4785" y="2084"/>
                    <a:pt x="4785" y="2084"/>
                  </a:cubicBezTo>
                  <a:cubicBezTo>
                    <a:pt x="4811" y="2084"/>
                    <a:pt x="4811" y="2084"/>
                    <a:pt x="4811" y="2084"/>
                  </a:cubicBezTo>
                  <a:cubicBezTo>
                    <a:pt x="4828" y="2096"/>
                    <a:pt x="4828" y="2096"/>
                    <a:pt x="4828" y="2096"/>
                  </a:cubicBezTo>
                  <a:cubicBezTo>
                    <a:pt x="4861" y="2113"/>
                    <a:pt x="4861" y="2113"/>
                    <a:pt x="4861" y="2113"/>
                  </a:cubicBezTo>
                  <a:cubicBezTo>
                    <a:pt x="4863" y="2122"/>
                    <a:pt x="4863" y="2122"/>
                    <a:pt x="4863" y="2122"/>
                  </a:cubicBezTo>
                  <a:cubicBezTo>
                    <a:pt x="4860" y="2136"/>
                    <a:pt x="4860" y="2136"/>
                    <a:pt x="4860" y="2136"/>
                  </a:cubicBezTo>
                  <a:cubicBezTo>
                    <a:pt x="4838" y="2143"/>
                    <a:pt x="4838" y="2143"/>
                    <a:pt x="4838" y="2143"/>
                  </a:cubicBezTo>
                  <a:cubicBezTo>
                    <a:pt x="4812" y="2154"/>
                    <a:pt x="4812" y="2154"/>
                    <a:pt x="4812" y="2154"/>
                  </a:cubicBezTo>
                  <a:cubicBezTo>
                    <a:pt x="4797" y="2154"/>
                    <a:pt x="4797" y="2154"/>
                    <a:pt x="4797" y="2154"/>
                  </a:cubicBezTo>
                  <a:cubicBezTo>
                    <a:pt x="4789" y="2166"/>
                    <a:pt x="4789" y="2166"/>
                    <a:pt x="4789" y="2166"/>
                  </a:cubicBezTo>
                  <a:cubicBezTo>
                    <a:pt x="4776" y="2183"/>
                    <a:pt x="4776" y="2183"/>
                    <a:pt x="4776" y="2183"/>
                  </a:cubicBezTo>
                  <a:cubicBezTo>
                    <a:pt x="4757" y="2187"/>
                    <a:pt x="4757" y="2187"/>
                    <a:pt x="4757" y="2187"/>
                  </a:cubicBezTo>
                  <a:cubicBezTo>
                    <a:pt x="4728" y="2217"/>
                    <a:pt x="4728" y="2217"/>
                    <a:pt x="4728" y="2217"/>
                  </a:cubicBezTo>
                  <a:cubicBezTo>
                    <a:pt x="4699" y="2252"/>
                    <a:pt x="4699" y="2252"/>
                    <a:pt x="4699" y="2252"/>
                  </a:cubicBezTo>
                  <a:cubicBezTo>
                    <a:pt x="4676" y="2268"/>
                    <a:pt x="4676" y="2268"/>
                    <a:pt x="4676" y="2268"/>
                  </a:cubicBezTo>
                  <a:cubicBezTo>
                    <a:pt x="4666" y="2273"/>
                    <a:pt x="4666" y="2273"/>
                    <a:pt x="4666" y="2273"/>
                  </a:cubicBezTo>
                  <a:cubicBezTo>
                    <a:pt x="4650" y="2304"/>
                    <a:pt x="4650" y="2304"/>
                    <a:pt x="4650" y="2304"/>
                  </a:cubicBezTo>
                  <a:cubicBezTo>
                    <a:pt x="4649" y="2322"/>
                    <a:pt x="4649" y="2322"/>
                    <a:pt x="4649" y="2322"/>
                  </a:cubicBezTo>
                  <a:cubicBezTo>
                    <a:pt x="4655" y="2339"/>
                    <a:pt x="4655" y="2339"/>
                    <a:pt x="4655" y="2339"/>
                  </a:cubicBezTo>
                  <a:cubicBezTo>
                    <a:pt x="4664" y="2350"/>
                    <a:pt x="4664" y="2350"/>
                    <a:pt x="4664" y="2350"/>
                  </a:cubicBezTo>
                  <a:cubicBezTo>
                    <a:pt x="4664" y="2363"/>
                    <a:pt x="4664" y="2363"/>
                    <a:pt x="4664" y="2363"/>
                  </a:cubicBezTo>
                  <a:cubicBezTo>
                    <a:pt x="4650" y="2371"/>
                    <a:pt x="4650" y="2371"/>
                    <a:pt x="4650" y="2371"/>
                  </a:cubicBezTo>
                  <a:cubicBezTo>
                    <a:pt x="4638" y="2386"/>
                    <a:pt x="4638" y="2386"/>
                    <a:pt x="4638" y="2386"/>
                  </a:cubicBezTo>
                  <a:cubicBezTo>
                    <a:pt x="4624" y="2403"/>
                    <a:pt x="4624" y="2403"/>
                    <a:pt x="4624" y="2403"/>
                  </a:cubicBezTo>
                  <a:cubicBezTo>
                    <a:pt x="4623" y="2418"/>
                    <a:pt x="4623" y="2418"/>
                    <a:pt x="4623" y="2418"/>
                  </a:cubicBezTo>
                  <a:cubicBezTo>
                    <a:pt x="4614" y="2440"/>
                    <a:pt x="4614" y="2440"/>
                    <a:pt x="4614" y="2440"/>
                  </a:cubicBezTo>
                  <a:cubicBezTo>
                    <a:pt x="4604" y="2446"/>
                    <a:pt x="4604" y="2446"/>
                    <a:pt x="4604" y="2446"/>
                  </a:cubicBezTo>
                  <a:cubicBezTo>
                    <a:pt x="4603" y="2458"/>
                    <a:pt x="4603" y="2458"/>
                    <a:pt x="4603" y="2458"/>
                  </a:cubicBezTo>
                  <a:cubicBezTo>
                    <a:pt x="4611" y="2472"/>
                    <a:pt x="4611" y="2472"/>
                    <a:pt x="4611" y="2472"/>
                  </a:cubicBezTo>
                  <a:cubicBezTo>
                    <a:pt x="4615" y="2495"/>
                    <a:pt x="4615" y="2495"/>
                    <a:pt x="4615" y="2495"/>
                  </a:cubicBezTo>
                  <a:cubicBezTo>
                    <a:pt x="4621" y="2505"/>
                    <a:pt x="4621" y="2505"/>
                    <a:pt x="4621" y="2505"/>
                  </a:cubicBezTo>
                  <a:cubicBezTo>
                    <a:pt x="4621" y="2527"/>
                    <a:pt x="4621" y="2527"/>
                    <a:pt x="4621" y="2527"/>
                  </a:cubicBezTo>
                  <a:cubicBezTo>
                    <a:pt x="4635" y="2545"/>
                    <a:pt x="4635" y="2545"/>
                    <a:pt x="4635" y="2545"/>
                  </a:cubicBezTo>
                  <a:cubicBezTo>
                    <a:pt x="4638" y="2553"/>
                    <a:pt x="4638" y="2553"/>
                    <a:pt x="4638" y="2553"/>
                  </a:cubicBezTo>
                  <a:cubicBezTo>
                    <a:pt x="4653" y="2562"/>
                    <a:pt x="4653" y="2562"/>
                    <a:pt x="4653" y="2562"/>
                  </a:cubicBezTo>
                  <a:cubicBezTo>
                    <a:pt x="4653" y="2579"/>
                    <a:pt x="4653" y="2579"/>
                    <a:pt x="4653" y="2579"/>
                  </a:cubicBezTo>
                  <a:cubicBezTo>
                    <a:pt x="4646" y="2593"/>
                    <a:pt x="4646" y="2593"/>
                    <a:pt x="4646" y="2593"/>
                  </a:cubicBezTo>
                  <a:cubicBezTo>
                    <a:pt x="4641" y="2580"/>
                    <a:pt x="4641" y="2580"/>
                    <a:pt x="4641" y="2580"/>
                  </a:cubicBezTo>
                  <a:cubicBezTo>
                    <a:pt x="4634" y="2580"/>
                    <a:pt x="4634" y="2580"/>
                    <a:pt x="4634" y="2580"/>
                  </a:cubicBezTo>
                  <a:cubicBezTo>
                    <a:pt x="4632" y="2588"/>
                    <a:pt x="4632" y="2588"/>
                    <a:pt x="4632" y="2588"/>
                  </a:cubicBezTo>
                  <a:cubicBezTo>
                    <a:pt x="4621" y="2588"/>
                    <a:pt x="4621" y="2588"/>
                    <a:pt x="4621" y="2588"/>
                  </a:cubicBezTo>
                  <a:cubicBezTo>
                    <a:pt x="4611" y="2593"/>
                    <a:pt x="4611" y="2593"/>
                    <a:pt x="4611" y="2593"/>
                  </a:cubicBezTo>
                  <a:cubicBezTo>
                    <a:pt x="4603" y="2596"/>
                    <a:pt x="4603" y="2596"/>
                    <a:pt x="4603" y="2596"/>
                  </a:cubicBezTo>
                  <a:cubicBezTo>
                    <a:pt x="4609" y="2600"/>
                    <a:pt x="4609" y="2600"/>
                    <a:pt x="4609" y="2600"/>
                  </a:cubicBezTo>
                  <a:cubicBezTo>
                    <a:pt x="4620" y="2612"/>
                    <a:pt x="4620" y="2612"/>
                    <a:pt x="4620" y="2612"/>
                  </a:cubicBezTo>
                  <a:cubicBezTo>
                    <a:pt x="4630" y="2611"/>
                    <a:pt x="4630" y="2611"/>
                    <a:pt x="4630" y="2611"/>
                  </a:cubicBezTo>
                  <a:cubicBezTo>
                    <a:pt x="4634" y="2608"/>
                    <a:pt x="4634" y="2608"/>
                    <a:pt x="4634" y="2608"/>
                  </a:cubicBezTo>
                  <a:cubicBezTo>
                    <a:pt x="4640" y="2612"/>
                    <a:pt x="4640" y="2612"/>
                    <a:pt x="4640" y="2612"/>
                  </a:cubicBezTo>
                  <a:cubicBezTo>
                    <a:pt x="4627" y="2625"/>
                    <a:pt x="4627" y="2625"/>
                    <a:pt x="4627" y="2625"/>
                  </a:cubicBezTo>
                  <a:cubicBezTo>
                    <a:pt x="4621" y="2649"/>
                    <a:pt x="4621" y="2649"/>
                    <a:pt x="4621" y="2649"/>
                  </a:cubicBezTo>
                  <a:cubicBezTo>
                    <a:pt x="4621" y="2663"/>
                    <a:pt x="4621" y="2663"/>
                    <a:pt x="4621" y="2663"/>
                  </a:cubicBezTo>
                  <a:cubicBezTo>
                    <a:pt x="4617" y="2672"/>
                    <a:pt x="4617" y="2672"/>
                    <a:pt x="4617" y="2672"/>
                  </a:cubicBezTo>
                  <a:cubicBezTo>
                    <a:pt x="4637" y="2654"/>
                    <a:pt x="4637" y="2654"/>
                    <a:pt x="4637" y="2654"/>
                  </a:cubicBezTo>
                  <a:cubicBezTo>
                    <a:pt x="4637" y="2641"/>
                    <a:pt x="4637" y="2641"/>
                    <a:pt x="4637" y="2641"/>
                  </a:cubicBezTo>
                  <a:cubicBezTo>
                    <a:pt x="4653" y="2612"/>
                    <a:pt x="4653" y="2612"/>
                    <a:pt x="4653" y="2612"/>
                  </a:cubicBezTo>
                  <a:cubicBezTo>
                    <a:pt x="4661" y="2605"/>
                    <a:pt x="4661" y="2605"/>
                    <a:pt x="4661" y="2605"/>
                  </a:cubicBezTo>
                  <a:cubicBezTo>
                    <a:pt x="4666" y="2576"/>
                    <a:pt x="4666" y="2576"/>
                    <a:pt x="4666" y="2576"/>
                  </a:cubicBezTo>
                  <a:cubicBezTo>
                    <a:pt x="4672" y="2565"/>
                    <a:pt x="4672" y="2565"/>
                    <a:pt x="4672" y="2565"/>
                  </a:cubicBezTo>
                  <a:cubicBezTo>
                    <a:pt x="4687" y="2556"/>
                    <a:pt x="4687" y="2556"/>
                    <a:pt x="4687" y="2556"/>
                  </a:cubicBezTo>
                  <a:cubicBezTo>
                    <a:pt x="4687" y="2541"/>
                    <a:pt x="4687" y="2541"/>
                    <a:pt x="4687" y="2541"/>
                  </a:cubicBezTo>
                  <a:cubicBezTo>
                    <a:pt x="4682" y="2530"/>
                    <a:pt x="4682" y="2530"/>
                    <a:pt x="4682" y="2530"/>
                  </a:cubicBezTo>
                  <a:cubicBezTo>
                    <a:pt x="4685" y="2521"/>
                    <a:pt x="4685" y="2521"/>
                    <a:pt x="4685" y="2521"/>
                  </a:cubicBezTo>
                  <a:cubicBezTo>
                    <a:pt x="4675" y="2513"/>
                    <a:pt x="4675" y="2513"/>
                    <a:pt x="4675" y="2513"/>
                  </a:cubicBezTo>
                  <a:cubicBezTo>
                    <a:pt x="4664" y="2510"/>
                    <a:pt x="4664" y="2510"/>
                    <a:pt x="4664" y="2510"/>
                  </a:cubicBezTo>
                  <a:cubicBezTo>
                    <a:pt x="4664" y="2490"/>
                    <a:pt x="4664" y="2490"/>
                    <a:pt x="4664" y="2490"/>
                  </a:cubicBezTo>
                  <a:cubicBezTo>
                    <a:pt x="4661" y="2486"/>
                    <a:pt x="4661" y="2486"/>
                    <a:pt x="4661" y="2486"/>
                  </a:cubicBezTo>
                  <a:cubicBezTo>
                    <a:pt x="4659" y="2466"/>
                    <a:pt x="4659" y="2466"/>
                    <a:pt x="4659" y="2466"/>
                  </a:cubicBezTo>
                  <a:cubicBezTo>
                    <a:pt x="4650" y="2449"/>
                    <a:pt x="4650" y="2449"/>
                    <a:pt x="4650" y="2449"/>
                  </a:cubicBezTo>
                  <a:cubicBezTo>
                    <a:pt x="4649" y="2434"/>
                    <a:pt x="4649" y="2434"/>
                    <a:pt x="4649" y="2434"/>
                  </a:cubicBezTo>
                  <a:cubicBezTo>
                    <a:pt x="4656" y="2429"/>
                    <a:pt x="4656" y="2429"/>
                    <a:pt x="4656" y="2429"/>
                  </a:cubicBezTo>
                  <a:cubicBezTo>
                    <a:pt x="4661" y="2441"/>
                    <a:pt x="4661" y="2441"/>
                    <a:pt x="4661" y="2441"/>
                  </a:cubicBezTo>
                  <a:cubicBezTo>
                    <a:pt x="4669" y="2434"/>
                    <a:pt x="4669" y="2434"/>
                    <a:pt x="4669" y="2434"/>
                  </a:cubicBezTo>
                  <a:cubicBezTo>
                    <a:pt x="4685" y="2429"/>
                    <a:pt x="4685" y="2429"/>
                    <a:pt x="4685" y="2429"/>
                  </a:cubicBezTo>
                  <a:cubicBezTo>
                    <a:pt x="4695" y="2418"/>
                    <a:pt x="4695" y="2418"/>
                    <a:pt x="4695" y="2418"/>
                  </a:cubicBezTo>
                  <a:cubicBezTo>
                    <a:pt x="4690" y="2408"/>
                    <a:pt x="4690" y="2408"/>
                    <a:pt x="4690" y="2408"/>
                  </a:cubicBezTo>
                  <a:cubicBezTo>
                    <a:pt x="4699" y="2394"/>
                    <a:pt x="4699" y="2394"/>
                    <a:pt x="4699" y="2394"/>
                  </a:cubicBezTo>
                  <a:cubicBezTo>
                    <a:pt x="4711" y="2397"/>
                    <a:pt x="4711" y="2397"/>
                    <a:pt x="4711" y="2397"/>
                  </a:cubicBezTo>
                  <a:cubicBezTo>
                    <a:pt x="4722" y="2418"/>
                    <a:pt x="4722" y="2418"/>
                    <a:pt x="4722" y="2418"/>
                  </a:cubicBezTo>
                  <a:cubicBezTo>
                    <a:pt x="4718" y="2427"/>
                    <a:pt x="4718" y="2427"/>
                    <a:pt x="4718" y="2427"/>
                  </a:cubicBezTo>
                  <a:cubicBezTo>
                    <a:pt x="4725" y="2434"/>
                    <a:pt x="4725" y="2434"/>
                    <a:pt x="4725" y="2434"/>
                  </a:cubicBezTo>
                  <a:cubicBezTo>
                    <a:pt x="4736" y="2421"/>
                    <a:pt x="4736" y="2421"/>
                    <a:pt x="4736" y="2421"/>
                  </a:cubicBezTo>
                  <a:cubicBezTo>
                    <a:pt x="4736" y="2408"/>
                    <a:pt x="4736" y="2408"/>
                    <a:pt x="4736" y="2408"/>
                  </a:cubicBezTo>
                  <a:cubicBezTo>
                    <a:pt x="4747" y="2394"/>
                    <a:pt x="4747" y="2394"/>
                    <a:pt x="4747" y="2394"/>
                  </a:cubicBezTo>
                  <a:cubicBezTo>
                    <a:pt x="4757" y="2394"/>
                    <a:pt x="4757" y="2394"/>
                    <a:pt x="4757" y="2394"/>
                  </a:cubicBezTo>
                  <a:cubicBezTo>
                    <a:pt x="4756" y="2385"/>
                    <a:pt x="4756" y="2385"/>
                    <a:pt x="4756" y="2385"/>
                  </a:cubicBezTo>
                  <a:cubicBezTo>
                    <a:pt x="4762" y="2380"/>
                    <a:pt x="4762" y="2380"/>
                    <a:pt x="4762" y="2380"/>
                  </a:cubicBezTo>
                  <a:cubicBezTo>
                    <a:pt x="4776" y="2375"/>
                    <a:pt x="4776" y="2375"/>
                    <a:pt x="4776" y="2375"/>
                  </a:cubicBezTo>
                  <a:cubicBezTo>
                    <a:pt x="4771" y="2366"/>
                    <a:pt x="4771" y="2366"/>
                    <a:pt x="4771" y="2366"/>
                  </a:cubicBezTo>
                  <a:cubicBezTo>
                    <a:pt x="4760" y="2365"/>
                    <a:pt x="4760" y="2365"/>
                    <a:pt x="4760" y="2365"/>
                  </a:cubicBezTo>
                  <a:cubicBezTo>
                    <a:pt x="4733" y="2383"/>
                    <a:pt x="4733" y="2383"/>
                    <a:pt x="4733" y="2383"/>
                  </a:cubicBezTo>
                  <a:cubicBezTo>
                    <a:pt x="4722" y="2383"/>
                    <a:pt x="4722" y="2383"/>
                    <a:pt x="4722" y="2383"/>
                  </a:cubicBezTo>
                  <a:cubicBezTo>
                    <a:pt x="4718" y="2366"/>
                    <a:pt x="4718" y="2366"/>
                    <a:pt x="4718" y="2366"/>
                  </a:cubicBezTo>
                  <a:cubicBezTo>
                    <a:pt x="4708" y="2359"/>
                    <a:pt x="4708" y="2359"/>
                    <a:pt x="4708" y="2359"/>
                  </a:cubicBezTo>
                  <a:cubicBezTo>
                    <a:pt x="4710" y="2348"/>
                    <a:pt x="4710" y="2348"/>
                    <a:pt x="4710" y="2348"/>
                  </a:cubicBezTo>
                  <a:cubicBezTo>
                    <a:pt x="4727" y="2343"/>
                    <a:pt x="4727" y="2343"/>
                    <a:pt x="4727" y="2343"/>
                  </a:cubicBezTo>
                  <a:cubicBezTo>
                    <a:pt x="4718" y="2330"/>
                    <a:pt x="4718" y="2330"/>
                    <a:pt x="4718" y="2330"/>
                  </a:cubicBezTo>
                  <a:cubicBezTo>
                    <a:pt x="4724" y="2307"/>
                    <a:pt x="4724" y="2307"/>
                    <a:pt x="4724" y="2307"/>
                  </a:cubicBezTo>
                  <a:cubicBezTo>
                    <a:pt x="4734" y="2285"/>
                    <a:pt x="4734" y="2285"/>
                    <a:pt x="4734" y="2285"/>
                  </a:cubicBezTo>
                  <a:cubicBezTo>
                    <a:pt x="4736" y="2273"/>
                    <a:pt x="4736" y="2273"/>
                    <a:pt x="4736" y="2273"/>
                  </a:cubicBezTo>
                  <a:cubicBezTo>
                    <a:pt x="4748" y="2261"/>
                    <a:pt x="4748" y="2261"/>
                    <a:pt x="4748" y="2261"/>
                  </a:cubicBezTo>
                  <a:cubicBezTo>
                    <a:pt x="4768" y="2262"/>
                    <a:pt x="4768" y="2262"/>
                    <a:pt x="4768" y="2262"/>
                  </a:cubicBezTo>
                  <a:cubicBezTo>
                    <a:pt x="4782" y="2278"/>
                    <a:pt x="4782" y="2278"/>
                    <a:pt x="4782" y="2278"/>
                  </a:cubicBezTo>
                  <a:cubicBezTo>
                    <a:pt x="4783" y="2288"/>
                    <a:pt x="4783" y="2288"/>
                    <a:pt x="4783" y="2288"/>
                  </a:cubicBezTo>
                  <a:cubicBezTo>
                    <a:pt x="4805" y="2299"/>
                    <a:pt x="4805" y="2299"/>
                    <a:pt x="4805" y="2299"/>
                  </a:cubicBezTo>
                  <a:cubicBezTo>
                    <a:pt x="4815" y="2314"/>
                    <a:pt x="4815" y="2314"/>
                    <a:pt x="4815" y="2314"/>
                  </a:cubicBezTo>
                  <a:cubicBezTo>
                    <a:pt x="4831" y="2316"/>
                    <a:pt x="4831" y="2316"/>
                    <a:pt x="4831" y="2316"/>
                  </a:cubicBezTo>
                  <a:cubicBezTo>
                    <a:pt x="4818" y="2305"/>
                    <a:pt x="4818" y="2305"/>
                    <a:pt x="4818" y="2305"/>
                  </a:cubicBezTo>
                  <a:cubicBezTo>
                    <a:pt x="4815" y="2293"/>
                    <a:pt x="4815" y="2293"/>
                    <a:pt x="4815" y="2293"/>
                  </a:cubicBezTo>
                  <a:cubicBezTo>
                    <a:pt x="4792" y="2278"/>
                    <a:pt x="4792" y="2278"/>
                    <a:pt x="4792" y="2278"/>
                  </a:cubicBezTo>
                  <a:cubicBezTo>
                    <a:pt x="4788" y="2262"/>
                    <a:pt x="4788" y="2262"/>
                    <a:pt x="4788" y="2262"/>
                  </a:cubicBezTo>
                  <a:cubicBezTo>
                    <a:pt x="4783" y="2253"/>
                    <a:pt x="4783" y="2253"/>
                    <a:pt x="4783" y="2253"/>
                  </a:cubicBezTo>
                  <a:cubicBezTo>
                    <a:pt x="4766" y="2253"/>
                    <a:pt x="4766" y="2253"/>
                    <a:pt x="4766" y="2253"/>
                  </a:cubicBezTo>
                  <a:cubicBezTo>
                    <a:pt x="4760" y="2246"/>
                    <a:pt x="4760" y="2246"/>
                    <a:pt x="4760" y="2246"/>
                  </a:cubicBezTo>
                  <a:cubicBezTo>
                    <a:pt x="4765" y="2244"/>
                    <a:pt x="4765" y="2244"/>
                    <a:pt x="4765" y="2244"/>
                  </a:cubicBezTo>
                  <a:cubicBezTo>
                    <a:pt x="4792" y="2241"/>
                    <a:pt x="4792" y="2241"/>
                    <a:pt x="4792" y="2241"/>
                  </a:cubicBezTo>
                  <a:cubicBezTo>
                    <a:pt x="4797" y="2233"/>
                    <a:pt x="4797" y="2233"/>
                    <a:pt x="4797" y="2233"/>
                  </a:cubicBezTo>
                  <a:cubicBezTo>
                    <a:pt x="4805" y="2233"/>
                    <a:pt x="4805" y="2233"/>
                    <a:pt x="4805" y="2233"/>
                  </a:cubicBezTo>
                  <a:cubicBezTo>
                    <a:pt x="4829" y="2261"/>
                    <a:pt x="4829" y="2261"/>
                    <a:pt x="4829" y="2261"/>
                  </a:cubicBezTo>
                  <a:cubicBezTo>
                    <a:pt x="4851" y="2273"/>
                    <a:pt x="4851" y="2273"/>
                    <a:pt x="4851" y="2273"/>
                  </a:cubicBezTo>
                  <a:cubicBezTo>
                    <a:pt x="4858" y="2273"/>
                    <a:pt x="4858" y="2273"/>
                    <a:pt x="4858" y="2273"/>
                  </a:cubicBezTo>
                  <a:cubicBezTo>
                    <a:pt x="4838" y="2261"/>
                    <a:pt x="4838" y="2261"/>
                    <a:pt x="4838" y="2261"/>
                  </a:cubicBezTo>
                  <a:cubicBezTo>
                    <a:pt x="4825" y="2238"/>
                    <a:pt x="4825" y="2238"/>
                    <a:pt x="4825" y="2238"/>
                  </a:cubicBezTo>
                  <a:cubicBezTo>
                    <a:pt x="4806" y="2224"/>
                    <a:pt x="4806" y="2224"/>
                    <a:pt x="4806" y="2224"/>
                  </a:cubicBezTo>
                  <a:cubicBezTo>
                    <a:pt x="4805" y="2215"/>
                    <a:pt x="4805" y="2215"/>
                    <a:pt x="4805" y="2215"/>
                  </a:cubicBezTo>
                  <a:cubicBezTo>
                    <a:pt x="4812" y="2200"/>
                    <a:pt x="4812" y="2200"/>
                    <a:pt x="4812" y="2200"/>
                  </a:cubicBezTo>
                  <a:cubicBezTo>
                    <a:pt x="4835" y="2195"/>
                    <a:pt x="4835" y="2195"/>
                    <a:pt x="4835" y="2195"/>
                  </a:cubicBezTo>
                  <a:cubicBezTo>
                    <a:pt x="4843" y="2198"/>
                    <a:pt x="4843" y="2198"/>
                    <a:pt x="4843" y="2198"/>
                  </a:cubicBezTo>
                  <a:cubicBezTo>
                    <a:pt x="4841" y="2213"/>
                    <a:pt x="4841" y="2213"/>
                    <a:pt x="4841" y="2213"/>
                  </a:cubicBezTo>
                  <a:cubicBezTo>
                    <a:pt x="4843" y="2224"/>
                    <a:pt x="4843" y="2224"/>
                    <a:pt x="4843" y="2224"/>
                  </a:cubicBezTo>
                  <a:cubicBezTo>
                    <a:pt x="4851" y="2217"/>
                    <a:pt x="4851" y="2217"/>
                    <a:pt x="4851" y="2217"/>
                  </a:cubicBezTo>
                  <a:cubicBezTo>
                    <a:pt x="4851" y="2206"/>
                    <a:pt x="4851" y="2206"/>
                    <a:pt x="4851" y="2206"/>
                  </a:cubicBezTo>
                  <a:cubicBezTo>
                    <a:pt x="4860" y="2194"/>
                    <a:pt x="4860" y="2194"/>
                    <a:pt x="4860" y="2194"/>
                  </a:cubicBezTo>
                  <a:cubicBezTo>
                    <a:pt x="4878" y="2194"/>
                    <a:pt x="4878" y="2194"/>
                    <a:pt x="4878" y="2194"/>
                  </a:cubicBezTo>
                  <a:cubicBezTo>
                    <a:pt x="4886" y="2212"/>
                    <a:pt x="4886" y="2212"/>
                    <a:pt x="4886" y="2212"/>
                  </a:cubicBezTo>
                  <a:cubicBezTo>
                    <a:pt x="4893" y="2218"/>
                    <a:pt x="4893" y="2218"/>
                    <a:pt x="4893" y="2218"/>
                  </a:cubicBezTo>
                  <a:cubicBezTo>
                    <a:pt x="4899" y="2238"/>
                    <a:pt x="4899" y="2238"/>
                    <a:pt x="4899" y="2238"/>
                  </a:cubicBezTo>
                  <a:cubicBezTo>
                    <a:pt x="4907" y="2229"/>
                    <a:pt x="4907" y="2229"/>
                    <a:pt x="4907" y="2229"/>
                  </a:cubicBezTo>
                  <a:cubicBezTo>
                    <a:pt x="4907" y="2217"/>
                    <a:pt x="4907" y="2217"/>
                    <a:pt x="4907" y="2217"/>
                  </a:cubicBezTo>
                  <a:cubicBezTo>
                    <a:pt x="4892" y="2198"/>
                    <a:pt x="4892" y="2198"/>
                    <a:pt x="4892" y="2198"/>
                  </a:cubicBezTo>
                  <a:cubicBezTo>
                    <a:pt x="4896" y="2189"/>
                    <a:pt x="4896" y="2189"/>
                    <a:pt x="4896" y="2189"/>
                  </a:cubicBezTo>
                  <a:cubicBezTo>
                    <a:pt x="4936" y="2180"/>
                    <a:pt x="4936" y="2180"/>
                    <a:pt x="4936" y="2180"/>
                  </a:cubicBezTo>
                  <a:cubicBezTo>
                    <a:pt x="4961" y="2169"/>
                    <a:pt x="4961" y="2169"/>
                    <a:pt x="4961" y="2169"/>
                  </a:cubicBezTo>
                  <a:cubicBezTo>
                    <a:pt x="4980" y="2168"/>
                    <a:pt x="4980" y="2168"/>
                    <a:pt x="4980" y="2168"/>
                  </a:cubicBezTo>
                  <a:cubicBezTo>
                    <a:pt x="4997" y="2155"/>
                    <a:pt x="4997" y="2155"/>
                    <a:pt x="4997" y="2155"/>
                  </a:cubicBezTo>
                  <a:cubicBezTo>
                    <a:pt x="5022" y="2163"/>
                    <a:pt x="5022" y="2163"/>
                    <a:pt x="5022" y="2163"/>
                  </a:cubicBezTo>
                  <a:cubicBezTo>
                    <a:pt x="5048" y="2165"/>
                    <a:pt x="5048" y="2165"/>
                    <a:pt x="5048" y="2165"/>
                  </a:cubicBezTo>
                  <a:cubicBezTo>
                    <a:pt x="5072" y="2171"/>
                    <a:pt x="5072" y="2171"/>
                    <a:pt x="5072" y="2171"/>
                  </a:cubicBezTo>
                  <a:cubicBezTo>
                    <a:pt x="5074" y="2180"/>
                    <a:pt x="5074" y="2180"/>
                    <a:pt x="5074" y="2180"/>
                  </a:cubicBezTo>
                  <a:cubicBezTo>
                    <a:pt x="5069" y="2186"/>
                    <a:pt x="5069" y="2186"/>
                    <a:pt x="5069" y="2186"/>
                  </a:cubicBezTo>
                  <a:cubicBezTo>
                    <a:pt x="5066" y="2221"/>
                    <a:pt x="5066" y="2221"/>
                    <a:pt x="5066" y="2221"/>
                  </a:cubicBezTo>
                  <a:cubicBezTo>
                    <a:pt x="5063" y="2230"/>
                    <a:pt x="5063" y="2230"/>
                    <a:pt x="5063" y="2230"/>
                  </a:cubicBezTo>
                  <a:cubicBezTo>
                    <a:pt x="5052" y="2242"/>
                    <a:pt x="5052" y="2242"/>
                    <a:pt x="5052" y="2242"/>
                  </a:cubicBezTo>
                  <a:cubicBezTo>
                    <a:pt x="5042" y="2264"/>
                    <a:pt x="5042" y="2264"/>
                    <a:pt x="5042" y="2264"/>
                  </a:cubicBezTo>
                  <a:cubicBezTo>
                    <a:pt x="5045" y="2272"/>
                    <a:pt x="5045" y="2272"/>
                    <a:pt x="5045" y="2272"/>
                  </a:cubicBezTo>
                  <a:cubicBezTo>
                    <a:pt x="5058" y="2279"/>
                    <a:pt x="5058" y="2279"/>
                    <a:pt x="5058" y="2279"/>
                  </a:cubicBezTo>
                  <a:cubicBezTo>
                    <a:pt x="5065" y="2291"/>
                    <a:pt x="5065" y="2291"/>
                    <a:pt x="5065" y="2291"/>
                  </a:cubicBezTo>
                  <a:cubicBezTo>
                    <a:pt x="5063" y="2301"/>
                    <a:pt x="5063" y="2301"/>
                    <a:pt x="5063" y="2301"/>
                  </a:cubicBezTo>
                  <a:cubicBezTo>
                    <a:pt x="5040" y="2325"/>
                    <a:pt x="5040" y="2325"/>
                    <a:pt x="5040" y="2325"/>
                  </a:cubicBezTo>
                  <a:cubicBezTo>
                    <a:pt x="5035" y="2334"/>
                    <a:pt x="5035" y="2334"/>
                    <a:pt x="5035" y="2334"/>
                  </a:cubicBezTo>
                  <a:cubicBezTo>
                    <a:pt x="5034" y="2351"/>
                    <a:pt x="5034" y="2351"/>
                    <a:pt x="5034" y="2351"/>
                  </a:cubicBezTo>
                  <a:cubicBezTo>
                    <a:pt x="5048" y="2362"/>
                    <a:pt x="5048" y="2362"/>
                    <a:pt x="5048" y="2362"/>
                  </a:cubicBezTo>
                  <a:cubicBezTo>
                    <a:pt x="5046" y="2369"/>
                    <a:pt x="5046" y="2369"/>
                    <a:pt x="5046" y="2369"/>
                  </a:cubicBezTo>
                  <a:cubicBezTo>
                    <a:pt x="5035" y="2386"/>
                    <a:pt x="5035" y="2386"/>
                    <a:pt x="5035" y="2386"/>
                  </a:cubicBezTo>
                  <a:cubicBezTo>
                    <a:pt x="5023" y="2388"/>
                    <a:pt x="5023" y="2388"/>
                    <a:pt x="5023" y="2388"/>
                  </a:cubicBezTo>
                  <a:cubicBezTo>
                    <a:pt x="5013" y="2400"/>
                    <a:pt x="5013" y="2400"/>
                    <a:pt x="5013" y="2400"/>
                  </a:cubicBezTo>
                  <a:cubicBezTo>
                    <a:pt x="4999" y="2405"/>
                    <a:pt x="4999" y="2405"/>
                    <a:pt x="4999" y="2405"/>
                  </a:cubicBezTo>
                  <a:cubicBezTo>
                    <a:pt x="4987" y="2415"/>
                    <a:pt x="4987" y="2415"/>
                    <a:pt x="4987" y="2415"/>
                  </a:cubicBezTo>
                  <a:cubicBezTo>
                    <a:pt x="4977" y="2429"/>
                    <a:pt x="4977" y="2429"/>
                    <a:pt x="4977" y="2429"/>
                  </a:cubicBezTo>
                  <a:cubicBezTo>
                    <a:pt x="4967" y="2441"/>
                    <a:pt x="4967" y="2441"/>
                    <a:pt x="4967" y="2441"/>
                  </a:cubicBezTo>
                  <a:cubicBezTo>
                    <a:pt x="4977" y="2441"/>
                    <a:pt x="4977" y="2441"/>
                    <a:pt x="4977" y="2441"/>
                  </a:cubicBezTo>
                  <a:cubicBezTo>
                    <a:pt x="4994" y="2423"/>
                    <a:pt x="4994" y="2423"/>
                    <a:pt x="4994" y="2423"/>
                  </a:cubicBezTo>
                  <a:cubicBezTo>
                    <a:pt x="5016" y="2408"/>
                    <a:pt x="5016" y="2408"/>
                    <a:pt x="5016" y="2408"/>
                  </a:cubicBezTo>
                  <a:cubicBezTo>
                    <a:pt x="5023" y="2408"/>
                    <a:pt x="5023" y="2408"/>
                    <a:pt x="5023" y="2408"/>
                  </a:cubicBezTo>
                  <a:cubicBezTo>
                    <a:pt x="5031" y="2408"/>
                    <a:pt x="5031" y="2408"/>
                    <a:pt x="5031" y="2408"/>
                  </a:cubicBezTo>
                  <a:cubicBezTo>
                    <a:pt x="5020" y="2418"/>
                    <a:pt x="5020" y="2418"/>
                    <a:pt x="5020" y="2418"/>
                  </a:cubicBezTo>
                  <a:cubicBezTo>
                    <a:pt x="5017" y="2431"/>
                    <a:pt x="5017" y="2431"/>
                    <a:pt x="5017" y="2431"/>
                  </a:cubicBezTo>
                  <a:cubicBezTo>
                    <a:pt x="4994" y="2452"/>
                    <a:pt x="4994" y="2452"/>
                    <a:pt x="4994" y="2452"/>
                  </a:cubicBezTo>
                  <a:cubicBezTo>
                    <a:pt x="4979" y="2460"/>
                    <a:pt x="4979" y="2460"/>
                    <a:pt x="4979" y="2460"/>
                  </a:cubicBezTo>
                  <a:cubicBezTo>
                    <a:pt x="4977" y="2466"/>
                    <a:pt x="4977" y="2466"/>
                    <a:pt x="4977" y="2466"/>
                  </a:cubicBezTo>
                  <a:cubicBezTo>
                    <a:pt x="4979" y="2473"/>
                    <a:pt x="4979" y="2473"/>
                    <a:pt x="4979" y="2473"/>
                  </a:cubicBezTo>
                  <a:cubicBezTo>
                    <a:pt x="4976" y="2481"/>
                    <a:pt x="4976" y="2481"/>
                    <a:pt x="4976" y="2481"/>
                  </a:cubicBezTo>
                  <a:cubicBezTo>
                    <a:pt x="4968" y="2476"/>
                    <a:pt x="4968" y="2476"/>
                    <a:pt x="4968" y="2476"/>
                  </a:cubicBezTo>
                  <a:cubicBezTo>
                    <a:pt x="4958" y="2478"/>
                    <a:pt x="4958" y="2478"/>
                    <a:pt x="4958" y="2478"/>
                  </a:cubicBezTo>
                  <a:cubicBezTo>
                    <a:pt x="4958" y="2486"/>
                    <a:pt x="4958" y="2486"/>
                    <a:pt x="4958" y="2486"/>
                  </a:cubicBezTo>
                  <a:cubicBezTo>
                    <a:pt x="4965" y="2487"/>
                    <a:pt x="4965" y="2487"/>
                    <a:pt x="4965" y="2487"/>
                  </a:cubicBezTo>
                  <a:cubicBezTo>
                    <a:pt x="4971" y="2493"/>
                    <a:pt x="4971" y="2493"/>
                    <a:pt x="4971" y="2493"/>
                  </a:cubicBezTo>
                  <a:cubicBezTo>
                    <a:pt x="4970" y="2505"/>
                    <a:pt x="4970" y="2505"/>
                    <a:pt x="4970" y="2505"/>
                  </a:cubicBezTo>
                  <a:cubicBezTo>
                    <a:pt x="4958" y="2516"/>
                    <a:pt x="4958" y="2516"/>
                    <a:pt x="4958" y="2516"/>
                  </a:cubicBezTo>
                  <a:cubicBezTo>
                    <a:pt x="4971" y="2516"/>
                    <a:pt x="4971" y="2516"/>
                    <a:pt x="4971" y="2516"/>
                  </a:cubicBezTo>
                  <a:cubicBezTo>
                    <a:pt x="4977" y="2505"/>
                    <a:pt x="4977" y="2505"/>
                    <a:pt x="4977" y="2505"/>
                  </a:cubicBezTo>
                  <a:cubicBezTo>
                    <a:pt x="4990" y="2501"/>
                    <a:pt x="4990" y="2501"/>
                    <a:pt x="4990" y="2501"/>
                  </a:cubicBezTo>
                  <a:cubicBezTo>
                    <a:pt x="4999" y="2487"/>
                    <a:pt x="4999" y="2487"/>
                    <a:pt x="4999" y="2487"/>
                  </a:cubicBezTo>
                  <a:cubicBezTo>
                    <a:pt x="5000" y="2475"/>
                    <a:pt x="5000" y="2475"/>
                    <a:pt x="5000" y="2475"/>
                  </a:cubicBezTo>
                  <a:cubicBezTo>
                    <a:pt x="5014" y="2470"/>
                    <a:pt x="5014" y="2470"/>
                    <a:pt x="5014" y="2470"/>
                  </a:cubicBezTo>
                  <a:cubicBezTo>
                    <a:pt x="5020" y="2456"/>
                    <a:pt x="5020" y="2456"/>
                    <a:pt x="5020" y="2456"/>
                  </a:cubicBezTo>
                  <a:cubicBezTo>
                    <a:pt x="5025" y="2461"/>
                    <a:pt x="5025" y="2461"/>
                    <a:pt x="5025" y="2461"/>
                  </a:cubicBezTo>
                  <a:cubicBezTo>
                    <a:pt x="5025" y="2481"/>
                    <a:pt x="5025" y="2481"/>
                    <a:pt x="5025" y="2481"/>
                  </a:cubicBezTo>
                  <a:cubicBezTo>
                    <a:pt x="5034" y="2487"/>
                    <a:pt x="5034" y="2487"/>
                    <a:pt x="5034" y="2487"/>
                  </a:cubicBezTo>
                  <a:cubicBezTo>
                    <a:pt x="5034" y="2469"/>
                    <a:pt x="5034" y="2469"/>
                    <a:pt x="5034" y="2469"/>
                  </a:cubicBezTo>
                  <a:cubicBezTo>
                    <a:pt x="5031" y="2452"/>
                    <a:pt x="5031" y="2452"/>
                    <a:pt x="5031" y="2452"/>
                  </a:cubicBezTo>
                  <a:cubicBezTo>
                    <a:pt x="5034" y="2441"/>
                    <a:pt x="5034" y="2441"/>
                    <a:pt x="5034" y="2441"/>
                  </a:cubicBezTo>
                  <a:cubicBezTo>
                    <a:pt x="5042" y="2435"/>
                    <a:pt x="5042" y="2435"/>
                    <a:pt x="5042" y="2435"/>
                  </a:cubicBezTo>
                  <a:cubicBezTo>
                    <a:pt x="5055" y="2440"/>
                    <a:pt x="5055" y="2440"/>
                    <a:pt x="5055" y="2440"/>
                  </a:cubicBezTo>
                  <a:cubicBezTo>
                    <a:pt x="5054" y="2458"/>
                    <a:pt x="5054" y="2458"/>
                    <a:pt x="5054" y="2458"/>
                  </a:cubicBezTo>
                  <a:cubicBezTo>
                    <a:pt x="5058" y="2466"/>
                    <a:pt x="5058" y="2466"/>
                    <a:pt x="5058" y="2466"/>
                  </a:cubicBezTo>
                  <a:cubicBezTo>
                    <a:pt x="5068" y="2458"/>
                    <a:pt x="5068" y="2458"/>
                    <a:pt x="5068" y="2458"/>
                  </a:cubicBezTo>
                  <a:cubicBezTo>
                    <a:pt x="5084" y="2441"/>
                    <a:pt x="5084" y="2441"/>
                    <a:pt x="5084" y="2441"/>
                  </a:cubicBezTo>
                  <a:cubicBezTo>
                    <a:pt x="5089" y="2455"/>
                    <a:pt x="5089" y="2455"/>
                    <a:pt x="5089" y="2455"/>
                  </a:cubicBezTo>
                  <a:cubicBezTo>
                    <a:pt x="5100" y="2466"/>
                    <a:pt x="5100" y="2466"/>
                    <a:pt x="5100" y="2466"/>
                  </a:cubicBezTo>
                  <a:cubicBezTo>
                    <a:pt x="5095" y="2479"/>
                    <a:pt x="5095" y="2479"/>
                    <a:pt x="5095" y="2479"/>
                  </a:cubicBezTo>
                  <a:cubicBezTo>
                    <a:pt x="5075" y="2507"/>
                    <a:pt x="5075" y="2507"/>
                    <a:pt x="5075" y="2507"/>
                  </a:cubicBezTo>
                  <a:cubicBezTo>
                    <a:pt x="5058" y="2519"/>
                    <a:pt x="5058" y="2519"/>
                    <a:pt x="5058" y="2519"/>
                  </a:cubicBezTo>
                  <a:cubicBezTo>
                    <a:pt x="5051" y="2530"/>
                    <a:pt x="5051" y="2530"/>
                    <a:pt x="5051" y="2530"/>
                  </a:cubicBezTo>
                  <a:cubicBezTo>
                    <a:pt x="5066" y="2534"/>
                    <a:pt x="5066" y="2534"/>
                    <a:pt x="5066" y="2534"/>
                  </a:cubicBezTo>
                  <a:cubicBezTo>
                    <a:pt x="5080" y="2541"/>
                    <a:pt x="5080" y="2541"/>
                    <a:pt x="5080" y="2541"/>
                  </a:cubicBezTo>
                  <a:cubicBezTo>
                    <a:pt x="5091" y="2534"/>
                    <a:pt x="5091" y="2534"/>
                    <a:pt x="5091" y="2534"/>
                  </a:cubicBezTo>
                  <a:cubicBezTo>
                    <a:pt x="5081" y="2524"/>
                    <a:pt x="5081" y="2524"/>
                    <a:pt x="5081" y="2524"/>
                  </a:cubicBezTo>
                  <a:cubicBezTo>
                    <a:pt x="5089" y="2508"/>
                    <a:pt x="5089" y="2508"/>
                    <a:pt x="5089" y="2508"/>
                  </a:cubicBezTo>
                  <a:cubicBezTo>
                    <a:pt x="5103" y="2493"/>
                    <a:pt x="5103" y="2493"/>
                    <a:pt x="5103" y="2493"/>
                  </a:cubicBezTo>
                  <a:cubicBezTo>
                    <a:pt x="5113" y="2513"/>
                    <a:pt x="5113" y="2513"/>
                    <a:pt x="5113" y="2513"/>
                  </a:cubicBezTo>
                  <a:cubicBezTo>
                    <a:pt x="5113" y="2528"/>
                    <a:pt x="5113" y="2528"/>
                    <a:pt x="5113" y="2528"/>
                  </a:cubicBezTo>
                  <a:cubicBezTo>
                    <a:pt x="5118" y="2518"/>
                    <a:pt x="5118" y="2518"/>
                    <a:pt x="5118" y="2518"/>
                  </a:cubicBezTo>
                  <a:cubicBezTo>
                    <a:pt x="5115" y="2498"/>
                    <a:pt x="5115" y="2498"/>
                    <a:pt x="5115" y="2498"/>
                  </a:cubicBezTo>
                  <a:cubicBezTo>
                    <a:pt x="5107" y="2482"/>
                    <a:pt x="5107" y="2482"/>
                    <a:pt x="5107" y="2482"/>
                  </a:cubicBezTo>
                  <a:cubicBezTo>
                    <a:pt x="5107" y="2452"/>
                    <a:pt x="5107" y="2452"/>
                    <a:pt x="5107" y="2452"/>
                  </a:cubicBezTo>
                  <a:cubicBezTo>
                    <a:pt x="5113" y="2449"/>
                    <a:pt x="5113" y="2449"/>
                    <a:pt x="5113" y="2449"/>
                  </a:cubicBezTo>
                  <a:cubicBezTo>
                    <a:pt x="5130" y="2456"/>
                    <a:pt x="5130" y="2456"/>
                    <a:pt x="5130" y="2456"/>
                  </a:cubicBezTo>
                  <a:cubicBezTo>
                    <a:pt x="5127" y="2472"/>
                    <a:pt x="5127" y="2472"/>
                    <a:pt x="5127" y="2472"/>
                  </a:cubicBezTo>
                  <a:cubicBezTo>
                    <a:pt x="5121" y="2484"/>
                    <a:pt x="5121" y="2484"/>
                    <a:pt x="5121" y="2484"/>
                  </a:cubicBezTo>
                  <a:cubicBezTo>
                    <a:pt x="5130" y="2479"/>
                    <a:pt x="5130" y="2479"/>
                    <a:pt x="5130" y="2479"/>
                  </a:cubicBezTo>
                  <a:cubicBezTo>
                    <a:pt x="5143" y="2478"/>
                    <a:pt x="5143" y="2478"/>
                    <a:pt x="5143" y="2478"/>
                  </a:cubicBezTo>
                  <a:cubicBezTo>
                    <a:pt x="5170" y="2502"/>
                    <a:pt x="5170" y="2502"/>
                    <a:pt x="5170" y="2502"/>
                  </a:cubicBezTo>
                  <a:cubicBezTo>
                    <a:pt x="5170" y="2513"/>
                    <a:pt x="5170" y="2513"/>
                    <a:pt x="5170" y="2513"/>
                  </a:cubicBezTo>
                  <a:cubicBezTo>
                    <a:pt x="5187" y="2513"/>
                    <a:pt x="5187" y="2513"/>
                    <a:pt x="5187" y="2513"/>
                  </a:cubicBezTo>
                  <a:cubicBezTo>
                    <a:pt x="5199" y="2521"/>
                    <a:pt x="5199" y="2521"/>
                    <a:pt x="5199" y="2521"/>
                  </a:cubicBezTo>
                  <a:cubicBezTo>
                    <a:pt x="5207" y="2521"/>
                    <a:pt x="5207" y="2521"/>
                    <a:pt x="5207" y="2521"/>
                  </a:cubicBezTo>
                  <a:cubicBezTo>
                    <a:pt x="5199" y="2504"/>
                    <a:pt x="5199" y="2504"/>
                    <a:pt x="5199" y="2504"/>
                  </a:cubicBezTo>
                  <a:cubicBezTo>
                    <a:pt x="5188" y="2501"/>
                    <a:pt x="5188" y="2501"/>
                    <a:pt x="5188" y="2501"/>
                  </a:cubicBezTo>
                  <a:cubicBezTo>
                    <a:pt x="5184" y="2493"/>
                    <a:pt x="5184" y="2493"/>
                    <a:pt x="5184" y="2493"/>
                  </a:cubicBezTo>
                  <a:cubicBezTo>
                    <a:pt x="5155" y="2467"/>
                    <a:pt x="5155" y="2467"/>
                    <a:pt x="5155" y="2467"/>
                  </a:cubicBezTo>
                  <a:cubicBezTo>
                    <a:pt x="5143" y="2464"/>
                    <a:pt x="5143" y="2464"/>
                    <a:pt x="5143" y="2464"/>
                  </a:cubicBezTo>
                  <a:cubicBezTo>
                    <a:pt x="5138" y="2456"/>
                    <a:pt x="5138" y="2456"/>
                    <a:pt x="5138" y="2456"/>
                  </a:cubicBezTo>
                  <a:cubicBezTo>
                    <a:pt x="5155" y="2432"/>
                    <a:pt x="5155" y="2432"/>
                    <a:pt x="5155" y="2432"/>
                  </a:cubicBezTo>
                  <a:cubicBezTo>
                    <a:pt x="5172" y="2432"/>
                    <a:pt x="5172" y="2432"/>
                    <a:pt x="5172" y="2432"/>
                  </a:cubicBezTo>
                  <a:cubicBezTo>
                    <a:pt x="5187" y="2418"/>
                    <a:pt x="5187" y="2418"/>
                    <a:pt x="5187" y="2418"/>
                  </a:cubicBezTo>
                  <a:cubicBezTo>
                    <a:pt x="5211" y="2414"/>
                    <a:pt x="5211" y="2414"/>
                    <a:pt x="5211" y="2414"/>
                  </a:cubicBezTo>
                  <a:cubicBezTo>
                    <a:pt x="5231" y="2415"/>
                    <a:pt x="5231" y="2415"/>
                    <a:pt x="5231" y="2415"/>
                  </a:cubicBezTo>
                  <a:cubicBezTo>
                    <a:pt x="5239" y="2423"/>
                    <a:pt x="5239" y="2423"/>
                    <a:pt x="5239" y="2423"/>
                  </a:cubicBezTo>
                  <a:cubicBezTo>
                    <a:pt x="5246" y="2421"/>
                    <a:pt x="5246" y="2421"/>
                    <a:pt x="5246" y="2421"/>
                  </a:cubicBezTo>
                  <a:cubicBezTo>
                    <a:pt x="5268" y="2432"/>
                    <a:pt x="5268" y="2432"/>
                    <a:pt x="5268" y="2432"/>
                  </a:cubicBezTo>
                  <a:cubicBezTo>
                    <a:pt x="5269" y="2443"/>
                    <a:pt x="5269" y="2443"/>
                    <a:pt x="5269" y="2443"/>
                  </a:cubicBezTo>
                  <a:cubicBezTo>
                    <a:pt x="5282" y="2453"/>
                    <a:pt x="5282" y="2453"/>
                    <a:pt x="5282" y="2453"/>
                  </a:cubicBezTo>
                  <a:cubicBezTo>
                    <a:pt x="5292" y="2458"/>
                    <a:pt x="5292" y="2458"/>
                    <a:pt x="5292" y="2458"/>
                  </a:cubicBezTo>
                  <a:cubicBezTo>
                    <a:pt x="5294" y="2470"/>
                    <a:pt x="5294" y="2470"/>
                    <a:pt x="5294" y="2470"/>
                  </a:cubicBezTo>
                  <a:cubicBezTo>
                    <a:pt x="5302" y="2470"/>
                    <a:pt x="5302" y="2470"/>
                    <a:pt x="5302" y="2470"/>
                  </a:cubicBezTo>
                  <a:cubicBezTo>
                    <a:pt x="5306" y="2463"/>
                    <a:pt x="5306" y="2463"/>
                    <a:pt x="5306" y="2463"/>
                  </a:cubicBezTo>
                  <a:cubicBezTo>
                    <a:pt x="5318" y="2466"/>
                    <a:pt x="5318" y="2466"/>
                    <a:pt x="5318" y="2466"/>
                  </a:cubicBezTo>
                  <a:cubicBezTo>
                    <a:pt x="5324" y="2478"/>
                    <a:pt x="5324" y="2478"/>
                    <a:pt x="5324" y="2478"/>
                  </a:cubicBezTo>
                  <a:cubicBezTo>
                    <a:pt x="5341" y="2487"/>
                    <a:pt x="5341" y="2487"/>
                    <a:pt x="5341" y="2487"/>
                  </a:cubicBezTo>
                  <a:cubicBezTo>
                    <a:pt x="5343" y="2498"/>
                    <a:pt x="5343" y="2498"/>
                    <a:pt x="5343" y="2498"/>
                  </a:cubicBezTo>
                  <a:cubicBezTo>
                    <a:pt x="5341" y="2508"/>
                    <a:pt x="5341" y="2508"/>
                    <a:pt x="5341" y="2508"/>
                  </a:cubicBezTo>
                  <a:cubicBezTo>
                    <a:pt x="5346" y="2516"/>
                    <a:pt x="5346" y="2516"/>
                    <a:pt x="5346" y="2516"/>
                  </a:cubicBezTo>
                  <a:cubicBezTo>
                    <a:pt x="5347" y="2527"/>
                    <a:pt x="5347" y="2527"/>
                    <a:pt x="5347" y="2527"/>
                  </a:cubicBezTo>
                  <a:cubicBezTo>
                    <a:pt x="5334" y="2544"/>
                    <a:pt x="5334" y="2544"/>
                    <a:pt x="5334" y="2544"/>
                  </a:cubicBezTo>
                  <a:cubicBezTo>
                    <a:pt x="5320" y="2541"/>
                    <a:pt x="5320" y="2541"/>
                    <a:pt x="5320" y="2541"/>
                  </a:cubicBezTo>
                  <a:cubicBezTo>
                    <a:pt x="5306" y="2538"/>
                    <a:pt x="5306" y="2538"/>
                    <a:pt x="5306" y="2538"/>
                  </a:cubicBezTo>
                  <a:cubicBezTo>
                    <a:pt x="5283" y="2544"/>
                    <a:pt x="5283" y="2544"/>
                    <a:pt x="5283" y="2544"/>
                  </a:cubicBezTo>
                  <a:cubicBezTo>
                    <a:pt x="5259" y="2567"/>
                    <a:pt x="5259" y="2567"/>
                    <a:pt x="5259" y="2567"/>
                  </a:cubicBezTo>
                  <a:cubicBezTo>
                    <a:pt x="5286" y="2548"/>
                    <a:pt x="5286" y="2548"/>
                    <a:pt x="5286" y="2548"/>
                  </a:cubicBezTo>
                  <a:cubicBezTo>
                    <a:pt x="5312" y="2547"/>
                    <a:pt x="5312" y="2547"/>
                    <a:pt x="5312" y="2547"/>
                  </a:cubicBezTo>
                  <a:cubicBezTo>
                    <a:pt x="5317" y="2556"/>
                    <a:pt x="5317" y="2556"/>
                    <a:pt x="5317" y="2556"/>
                  </a:cubicBezTo>
                  <a:cubicBezTo>
                    <a:pt x="5306" y="2567"/>
                    <a:pt x="5306" y="2567"/>
                    <a:pt x="5306" y="2567"/>
                  </a:cubicBezTo>
                  <a:cubicBezTo>
                    <a:pt x="5289" y="2577"/>
                    <a:pt x="5289" y="2577"/>
                    <a:pt x="5289" y="2577"/>
                  </a:cubicBezTo>
                  <a:cubicBezTo>
                    <a:pt x="5271" y="2603"/>
                    <a:pt x="5271" y="2603"/>
                    <a:pt x="5271" y="2603"/>
                  </a:cubicBezTo>
                  <a:cubicBezTo>
                    <a:pt x="5257" y="2614"/>
                    <a:pt x="5257" y="2614"/>
                    <a:pt x="5257" y="2614"/>
                  </a:cubicBezTo>
                  <a:cubicBezTo>
                    <a:pt x="5250" y="2615"/>
                    <a:pt x="5250" y="2615"/>
                    <a:pt x="5250" y="2615"/>
                  </a:cubicBezTo>
                  <a:cubicBezTo>
                    <a:pt x="5246" y="2628"/>
                    <a:pt x="5246" y="2628"/>
                    <a:pt x="5246" y="2628"/>
                  </a:cubicBezTo>
                  <a:cubicBezTo>
                    <a:pt x="5254" y="2628"/>
                    <a:pt x="5254" y="2628"/>
                    <a:pt x="5254" y="2628"/>
                  </a:cubicBezTo>
                  <a:cubicBezTo>
                    <a:pt x="5285" y="2599"/>
                    <a:pt x="5285" y="2599"/>
                    <a:pt x="5285" y="2599"/>
                  </a:cubicBezTo>
                  <a:cubicBezTo>
                    <a:pt x="5297" y="2579"/>
                    <a:pt x="5297" y="2579"/>
                    <a:pt x="5297" y="2579"/>
                  </a:cubicBezTo>
                  <a:cubicBezTo>
                    <a:pt x="5317" y="2571"/>
                    <a:pt x="5317" y="2571"/>
                    <a:pt x="5317" y="2571"/>
                  </a:cubicBezTo>
                  <a:cubicBezTo>
                    <a:pt x="5334" y="2556"/>
                    <a:pt x="5334" y="2556"/>
                    <a:pt x="5334" y="2556"/>
                  </a:cubicBezTo>
                  <a:cubicBezTo>
                    <a:pt x="5350" y="2560"/>
                    <a:pt x="5350" y="2560"/>
                    <a:pt x="5350" y="2560"/>
                  </a:cubicBezTo>
                  <a:cubicBezTo>
                    <a:pt x="5358" y="2568"/>
                    <a:pt x="5358" y="2568"/>
                    <a:pt x="5358" y="2568"/>
                  </a:cubicBezTo>
                  <a:cubicBezTo>
                    <a:pt x="5369" y="2568"/>
                    <a:pt x="5369" y="2568"/>
                    <a:pt x="5369" y="2568"/>
                  </a:cubicBezTo>
                  <a:cubicBezTo>
                    <a:pt x="5369" y="2580"/>
                    <a:pt x="5369" y="2580"/>
                    <a:pt x="5369" y="2580"/>
                  </a:cubicBezTo>
                  <a:cubicBezTo>
                    <a:pt x="5363" y="2593"/>
                    <a:pt x="5363" y="2593"/>
                    <a:pt x="5363" y="2593"/>
                  </a:cubicBezTo>
                  <a:cubicBezTo>
                    <a:pt x="5364" y="2605"/>
                    <a:pt x="5364" y="2605"/>
                    <a:pt x="5364" y="2605"/>
                  </a:cubicBezTo>
                  <a:cubicBezTo>
                    <a:pt x="5346" y="2611"/>
                    <a:pt x="5346" y="2611"/>
                    <a:pt x="5346" y="2611"/>
                  </a:cubicBezTo>
                  <a:cubicBezTo>
                    <a:pt x="5338" y="2628"/>
                    <a:pt x="5338" y="2628"/>
                    <a:pt x="5338" y="2628"/>
                  </a:cubicBezTo>
                  <a:cubicBezTo>
                    <a:pt x="5321" y="2628"/>
                    <a:pt x="5321" y="2628"/>
                    <a:pt x="5321" y="2628"/>
                  </a:cubicBezTo>
                  <a:cubicBezTo>
                    <a:pt x="5314" y="2623"/>
                    <a:pt x="5314" y="2623"/>
                    <a:pt x="5314" y="2623"/>
                  </a:cubicBezTo>
                  <a:cubicBezTo>
                    <a:pt x="5298" y="2623"/>
                    <a:pt x="5298" y="2623"/>
                    <a:pt x="5298" y="2623"/>
                  </a:cubicBezTo>
                  <a:cubicBezTo>
                    <a:pt x="5291" y="2632"/>
                    <a:pt x="5291" y="2632"/>
                    <a:pt x="5291" y="2632"/>
                  </a:cubicBezTo>
                  <a:cubicBezTo>
                    <a:pt x="5306" y="2632"/>
                    <a:pt x="5306" y="2632"/>
                    <a:pt x="5306" y="2632"/>
                  </a:cubicBezTo>
                  <a:cubicBezTo>
                    <a:pt x="5311" y="2641"/>
                    <a:pt x="5311" y="2641"/>
                    <a:pt x="5311" y="2641"/>
                  </a:cubicBezTo>
                  <a:cubicBezTo>
                    <a:pt x="5282" y="2657"/>
                    <a:pt x="5282" y="2657"/>
                    <a:pt x="5282" y="2657"/>
                  </a:cubicBezTo>
                  <a:cubicBezTo>
                    <a:pt x="5292" y="2660"/>
                    <a:pt x="5292" y="2660"/>
                    <a:pt x="5292" y="2660"/>
                  </a:cubicBezTo>
                  <a:cubicBezTo>
                    <a:pt x="5302" y="2651"/>
                    <a:pt x="5302" y="2651"/>
                    <a:pt x="5302" y="2651"/>
                  </a:cubicBezTo>
                  <a:cubicBezTo>
                    <a:pt x="5320" y="2645"/>
                    <a:pt x="5320" y="2645"/>
                    <a:pt x="5320" y="2645"/>
                  </a:cubicBezTo>
                  <a:cubicBezTo>
                    <a:pt x="5329" y="2640"/>
                    <a:pt x="5329" y="2640"/>
                    <a:pt x="5329" y="2640"/>
                  </a:cubicBezTo>
                  <a:cubicBezTo>
                    <a:pt x="5332" y="2648"/>
                    <a:pt x="5332" y="2648"/>
                    <a:pt x="5332" y="2648"/>
                  </a:cubicBezTo>
                  <a:cubicBezTo>
                    <a:pt x="5324" y="2655"/>
                    <a:pt x="5324" y="2655"/>
                    <a:pt x="5324" y="2655"/>
                  </a:cubicBezTo>
                  <a:cubicBezTo>
                    <a:pt x="5308" y="2660"/>
                    <a:pt x="5308" y="2660"/>
                    <a:pt x="5308" y="2660"/>
                  </a:cubicBezTo>
                  <a:cubicBezTo>
                    <a:pt x="5292" y="2672"/>
                    <a:pt x="5292" y="2672"/>
                    <a:pt x="5292" y="2672"/>
                  </a:cubicBezTo>
                  <a:cubicBezTo>
                    <a:pt x="5305" y="2671"/>
                    <a:pt x="5305" y="2671"/>
                    <a:pt x="5305" y="2671"/>
                  </a:cubicBezTo>
                  <a:cubicBezTo>
                    <a:pt x="5309" y="2674"/>
                    <a:pt x="5309" y="2674"/>
                    <a:pt x="5309" y="2674"/>
                  </a:cubicBezTo>
                  <a:cubicBezTo>
                    <a:pt x="5300" y="2687"/>
                    <a:pt x="5300" y="2687"/>
                    <a:pt x="5300" y="2687"/>
                  </a:cubicBezTo>
                  <a:cubicBezTo>
                    <a:pt x="5283" y="2703"/>
                    <a:pt x="5283" y="2703"/>
                    <a:pt x="5283" y="2703"/>
                  </a:cubicBezTo>
                  <a:cubicBezTo>
                    <a:pt x="5272" y="2712"/>
                    <a:pt x="5272" y="2712"/>
                    <a:pt x="5272" y="2712"/>
                  </a:cubicBezTo>
                  <a:cubicBezTo>
                    <a:pt x="5282" y="2713"/>
                    <a:pt x="5282" y="2713"/>
                    <a:pt x="5282" y="2713"/>
                  </a:cubicBezTo>
                  <a:cubicBezTo>
                    <a:pt x="5302" y="2701"/>
                    <a:pt x="5302" y="2701"/>
                    <a:pt x="5302" y="2701"/>
                  </a:cubicBezTo>
                  <a:cubicBezTo>
                    <a:pt x="5314" y="2677"/>
                    <a:pt x="5314" y="2677"/>
                    <a:pt x="5314" y="2677"/>
                  </a:cubicBezTo>
                  <a:cubicBezTo>
                    <a:pt x="5324" y="2663"/>
                    <a:pt x="5324" y="2663"/>
                    <a:pt x="5324" y="2663"/>
                  </a:cubicBezTo>
                  <a:cubicBezTo>
                    <a:pt x="5349" y="2645"/>
                    <a:pt x="5349" y="2645"/>
                    <a:pt x="5349" y="2645"/>
                  </a:cubicBezTo>
                  <a:cubicBezTo>
                    <a:pt x="5353" y="2651"/>
                    <a:pt x="5353" y="2651"/>
                    <a:pt x="5353" y="2651"/>
                  </a:cubicBezTo>
                  <a:cubicBezTo>
                    <a:pt x="5353" y="2660"/>
                    <a:pt x="5353" y="2660"/>
                    <a:pt x="5353" y="2660"/>
                  </a:cubicBezTo>
                  <a:cubicBezTo>
                    <a:pt x="5367" y="2652"/>
                    <a:pt x="5367" y="2652"/>
                    <a:pt x="5367" y="2652"/>
                  </a:cubicBezTo>
                  <a:cubicBezTo>
                    <a:pt x="5369" y="2641"/>
                    <a:pt x="5369" y="2641"/>
                    <a:pt x="5369" y="2641"/>
                  </a:cubicBezTo>
                  <a:cubicBezTo>
                    <a:pt x="5389" y="2629"/>
                    <a:pt x="5389" y="2629"/>
                    <a:pt x="5389" y="2629"/>
                  </a:cubicBezTo>
                  <a:cubicBezTo>
                    <a:pt x="5399" y="2631"/>
                    <a:pt x="5399" y="2631"/>
                    <a:pt x="5399" y="2631"/>
                  </a:cubicBezTo>
                  <a:cubicBezTo>
                    <a:pt x="5398" y="2640"/>
                    <a:pt x="5398" y="2640"/>
                    <a:pt x="5398" y="2640"/>
                  </a:cubicBezTo>
                  <a:cubicBezTo>
                    <a:pt x="5373" y="2661"/>
                    <a:pt x="5373" y="2661"/>
                    <a:pt x="5373" y="2661"/>
                  </a:cubicBezTo>
                  <a:cubicBezTo>
                    <a:pt x="5346" y="2680"/>
                    <a:pt x="5346" y="2680"/>
                    <a:pt x="5346" y="2680"/>
                  </a:cubicBezTo>
                  <a:cubicBezTo>
                    <a:pt x="5335" y="2683"/>
                    <a:pt x="5335" y="2683"/>
                    <a:pt x="5335" y="2683"/>
                  </a:cubicBezTo>
                  <a:cubicBezTo>
                    <a:pt x="5335" y="2690"/>
                    <a:pt x="5335" y="2690"/>
                    <a:pt x="5335" y="2690"/>
                  </a:cubicBezTo>
                  <a:cubicBezTo>
                    <a:pt x="5341" y="2693"/>
                    <a:pt x="5341" y="2693"/>
                    <a:pt x="5341" y="2693"/>
                  </a:cubicBezTo>
                  <a:cubicBezTo>
                    <a:pt x="5334" y="2707"/>
                    <a:pt x="5334" y="2707"/>
                    <a:pt x="5334" y="2707"/>
                  </a:cubicBezTo>
                  <a:cubicBezTo>
                    <a:pt x="5331" y="2723"/>
                    <a:pt x="5331" y="2723"/>
                    <a:pt x="5331" y="2723"/>
                  </a:cubicBezTo>
                  <a:cubicBezTo>
                    <a:pt x="5335" y="2724"/>
                    <a:pt x="5335" y="2724"/>
                    <a:pt x="5335" y="2724"/>
                  </a:cubicBezTo>
                  <a:cubicBezTo>
                    <a:pt x="5344" y="2710"/>
                    <a:pt x="5344" y="2710"/>
                    <a:pt x="5344" y="2710"/>
                  </a:cubicBezTo>
                  <a:cubicBezTo>
                    <a:pt x="5347" y="2696"/>
                    <a:pt x="5347" y="2696"/>
                    <a:pt x="5347" y="2696"/>
                  </a:cubicBezTo>
                  <a:cubicBezTo>
                    <a:pt x="5370" y="2678"/>
                    <a:pt x="5370" y="2678"/>
                    <a:pt x="5370" y="2678"/>
                  </a:cubicBezTo>
                  <a:cubicBezTo>
                    <a:pt x="5387" y="2667"/>
                    <a:pt x="5387" y="2667"/>
                    <a:pt x="5387" y="2667"/>
                  </a:cubicBezTo>
                  <a:cubicBezTo>
                    <a:pt x="5387" y="2678"/>
                    <a:pt x="5387" y="2678"/>
                    <a:pt x="5387" y="2678"/>
                  </a:cubicBezTo>
                  <a:cubicBezTo>
                    <a:pt x="5389" y="2687"/>
                    <a:pt x="5389" y="2687"/>
                    <a:pt x="5389" y="2687"/>
                  </a:cubicBezTo>
                  <a:cubicBezTo>
                    <a:pt x="5381" y="2698"/>
                    <a:pt x="5381" y="2698"/>
                    <a:pt x="5381" y="2698"/>
                  </a:cubicBezTo>
                  <a:cubicBezTo>
                    <a:pt x="5361" y="2716"/>
                    <a:pt x="5361" y="2716"/>
                    <a:pt x="5361" y="2716"/>
                  </a:cubicBezTo>
                  <a:cubicBezTo>
                    <a:pt x="5358" y="2726"/>
                    <a:pt x="5358" y="2726"/>
                    <a:pt x="5358" y="2726"/>
                  </a:cubicBezTo>
                  <a:cubicBezTo>
                    <a:pt x="5346" y="2748"/>
                    <a:pt x="5346" y="2748"/>
                    <a:pt x="5346" y="2748"/>
                  </a:cubicBezTo>
                  <a:cubicBezTo>
                    <a:pt x="5338" y="2755"/>
                    <a:pt x="5338" y="2755"/>
                    <a:pt x="5338" y="2755"/>
                  </a:cubicBezTo>
                  <a:cubicBezTo>
                    <a:pt x="5338" y="2759"/>
                    <a:pt x="5338" y="2759"/>
                    <a:pt x="5338" y="2759"/>
                  </a:cubicBezTo>
                  <a:cubicBezTo>
                    <a:pt x="5353" y="2755"/>
                    <a:pt x="5353" y="2755"/>
                    <a:pt x="5353" y="2755"/>
                  </a:cubicBezTo>
                  <a:cubicBezTo>
                    <a:pt x="5360" y="2744"/>
                    <a:pt x="5360" y="2744"/>
                    <a:pt x="5360" y="2744"/>
                  </a:cubicBezTo>
                  <a:cubicBezTo>
                    <a:pt x="5379" y="2716"/>
                    <a:pt x="5379" y="2716"/>
                    <a:pt x="5379" y="2716"/>
                  </a:cubicBezTo>
                  <a:cubicBezTo>
                    <a:pt x="5392" y="2710"/>
                    <a:pt x="5392" y="2710"/>
                    <a:pt x="5392" y="2710"/>
                  </a:cubicBezTo>
                  <a:cubicBezTo>
                    <a:pt x="5398" y="2721"/>
                    <a:pt x="5398" y="2721"/>
                    <a:pt x="5398" y="2721"/>
                  </a:cubicBezTo>
                  <a:cubicBezTo>
                    <a:pt x="5402" y="2724"/>
                    <a:pt x="5402" y="2724"/>
                    <a:pt x="5402" y="2724"/>
                  </a:cubicBezTo>
                  <a:cubicBezTo>
                    <a:pt x="5402" y="2732"/>
                    <a:pt x="5402" y="2732"/>
                    <a:pt x="5402" y="2732"/>
                  </a:cubicBezTo>
                  <a:cubicBezTo>
                    <a:pt x="5392" y="2736"/>
                    <a:pt x="5392" y="2736"/>
                    <a:pt x="5392" y="2736"/>
                  </a:cubicBezTo>
                  <a:cubicBezTo>
                    <a:pt x="5376" y="2758"/>
                    <a:pt x="5376" y="2758"/>
                    <a:pt x="5376" y="2758"/>
                  </a:cubicBezTo>
                  <a:cubicBezTo>
                    <a:pt x="5373" y="2778"/>
                    <a:pt x="5373" y="2778"/>
                    <a:pt x="5373" y="2778"/>
                  </a:cubicBezTo>
                  <a:cubicBezTo>
                    <a:pt x="5379" y="2781"/>
                    <a:pt x="5379" y="2781"/>
                    <a:pt x="5379" y="2781"/>
                  </a:cubicBezTo>
                  <a:cubicBezTo>
                    <a:pt x="5386" y="2770"/>
                    <a:pt x="5386" y="2770"/>
                    <a:pt x="5386" y="2770"/>
                  </a:cubicBezTo>
                  <a:cubicBezTo>
                    <a:pt x="5389" y="2756"/>
                    <a:pt x="5389" y="2756"/>
                    <a:pt x="5389" y="2756"/>
                  </a:cubicBezTo>
                  <a:cubicBezTo>
                    <a:pt x="5399" y="2741"/>
                    <a:pt x="5399" y="2741"/>
                    <a:pt x="5399" y="2741"/>
                  </a:cubicBezTo>
                  <a:cubicBezTo>
                    <a:pt x="5416" y="2733"/>
                    <a:pt x="5416" y="2733"/>
                    <a:pt x="5416" y="2733"/>
                  </a:cubicBezTo>
                  <a:cubicBezTo>
                    <a:pt x="5416" y="2718"/>
                    <a:pt x="5416" y="2718"/>
                    <a:pt x="5416" y="2718"/>
                  </a:cubicBezTo>
                  <a:cubicBezTo>
                    <a:pt x="5422" y="2706"/>
                    <a:pt x="5422" y="2706"/>
                    <a:pt x="5422" y="2706"/>
                  </a:cubicBezTo>
                  <a:cubicBezTo>
                    <a:pt x="5435" y="2700"/>
                    <a:pt x="5435" y="2700"/>
                    <a:pt x="5435" y="2700"/>
                  </a:cubicBezTo>
                  <a:cubicBezTo>
                    <a:pt x="5436" y="2687"/>
                    <a:pt x="5436" y="2687"/>
                    <a:pt x="5436" y="2687"/>
                  </a:cubicBezTo>
                  <a:cubicBezTo>
                    <a:pt x="5441" y="2678"/>
                    <a:pt x="5441" y="2678"/>
                    <a:pt x="5441" y="2678"/>
                  </a:cubicBezTo>
                  <a:cubicBezTo>
                    <a:pt x="5448" y="2677"/>
                    <a:pt x="5448" y="2677"/>
                    <a:pt x="5448" y="2677"/>
                  </a:cubicBezTo>
                  <a:cubicBezTo>
                    <a:pt x="5454" y="2664"/>
                    <a:pt x="5454" y="2664"/>
                    <a:pt x="5454" y="2664"/>
                  </a:cubicBezTo>
                  <a:cubicBezTo>
                    <a:pt x="5456" y="2654"/>
                    <a:pt x="5456" y="2654"/>
                    <a:pt x="5456" y="2654"/>
                  </a:cubicBezTo>
                  <a:cubicBezTo>
                    <a:pt x="5462" y="2651"/>
                    <a:pt x="5462" y="2651"/>
                    <a:pt x="5462" y="2651"/>
                  </a:cubicBezTo>
                  <a:cubicBezTo>
                    <a:pt x="5474" y="2675"/>
                    <a:pt x="5474" y="2675"/>
                    <a:pt x="5474" y="2675"/>
                  </a:cubicBezTo>
                  <a:cubicBezTo>
                    <a:pt x="5486" y="2681"/>
                    <a:pt x="5486" y="2681"/>
                    <a:pt x="5486" y="2681"/>
                  </a:cubicBezTo>
                  <a:cubicBezTo>
                    <a:pt x="5500" y="2696"/>
                    <a:pt x="5500" y="2696"/>
                    <a:pt x="5500" y="2696"/>
                  </a:cubicBezTo>
                  <a:cubicBezTo>
                    <a:pt x="5503" y="2710"/>
                    <a:pt x="5503" y="2710"/>
                    <a:pt x="5503" y="2710"/>
                  </a:cubicBezTo>
                  <a:cubicBezTo>
                    <a:pt x="5506" y="2727"/>
                    <a:pt x="5506" y="2727"/>
                    <a:pt x="5506" y="2727"/>
                  </a:cubicBezTo>
                  <a:cubicBezTo>
                    <a:pt x="5522" y="2744"/>
                    <a:pt x="5522" y="2744"/>
                    <a:pt x="5522" y="2744"/>
                  </a:cubicBezTo>
                  <a:cubicBezTo>
                    <a:pt x="5523" y="2750"/>
                    <a:pt x="5523" y="2750"/>
                    <a:pt x="5523" y="2750"/>
                  </a:cubicBezTo>
                  <a:cubicBezTo>
                    <a:pt x="5512" y="2761"/>
                    <a:pt x="5512" y="2761"/>
                    <a:pt x="5512" y="2761"/>
                  </a:cubicBezTo>
                  <a:cubicBezTo>
                    <a:pt x="5497" y="2781"/>
                    <a:pt x="5497" y="2781"/>
                    <a:pt x="5497" y="2781"/>
                  </a:cubicBezTo>
                  <a:cubicBezTo>
                    <a:pt x="5488" y="2781"/>
                    <a:pt x="5488" y="2781"/>
                    <a:pt x="5488" y="2781"/>
                  </a:cubicBezTo>
                  <a:cubicBezTo>
                    <a:pt x="5477" y="2771"/>
                    <a:pt x="5477" y="2771"/>
                    <a:pt x="5477" y="2771"/>
                  </a:cubicBezTo>
                  <a:cubicBezTo>
                    <a:pt x="5464" y="2759"/>
                    <a:pt x="5464" y="2759"/>
                    <a:pt x="5464" y="2759"/>
                  </a:cubicBezTo>
                  <a:cubicBezTo>
                    <a:pt x="5456" y="2761"/>
                    <a:pt x="5456" y="2761"/>
                    <a:pt x="5456" y="2761"/>
                  </a:cubicBezTo>
                  <a:cubicBezTo>
                    <a:pt x="5448" y="2767"/>
                    <a:pt x="5448" y="2767"/>
                    <a:pt x="5448" y="2767"/>
                  </a:cubicBezTo>
                  <a:cubicBezTo>
                    <a:pt x="5439" y="2770"/>
                    <a:pt x="5439" y="2770"/>
                    <a:pt x="5439" y="2770"/>
                  </a:cubicBezTo>
                  <a:cubicBezTo>
                    <a:pt x="5431" y="2785"/>
                    <a:pt x="5431" y="2785"/>
                    <a:pt x="5431" y="2785"/>
                  </a:cubicBezTo>
                  <a:cubicBezTo>
                    <a:pt x="5419" y="2791"/>
                    <a:pt x="5419" y="2791"/>
                    <a:pt x="5419" y="2791"/>
                  </a:cubicBezTo>
                  <a:cubicBezTo>
                    <a:pt x="5410" y="2791"/>
                    <a:pt x="5410" y="2791"/>
                    <a:pt x="5410" y="2791"/>
                  </a:cubicBezTo>
                  <a:cubicBezTo>
                    <a:pt x="5401" y="2802"/>
                    <a:pt x="5401" y="2802"/>
                    <a:pt x="5401" y="2802"/>
                  </a:cubicBezTo>
                  <a:cubicBezTo>
                    <a:pt x="5419" y="2799"/>
                    <a:pt x="5419" y="2799"/>
                    <a:pt x="5419" y="2799"/>
                  </a:cubicBezTo>
                  <a:cubicBezTo>
                    <a:pt x="5427" y="2799"/>
                    <a:pt x="5427" y="2799"/>
                    <a:pt x="5427" y="2799"/>
                  </a:cubicBezTo>
                  <a:cubicBezTo>
                    <a:pt x="5431" y="2810"/>
                    <a:pt x="5431" y="2810"/>
                    <a:pt x="5431" y="2810"/>
                  </a:cubicBezTo>
                  <a:cubicBezTo>
                    <a:pt x="5419" y="2823"/>
                    <a:pt x="5419" y="2823"/>
                    <a:pt x="5419" y="2823"/>
                  </a:cubicBezTo>
                  <a:cubicBezTo>
                    <a:pt x="5405" y="2829"/>
                    <a:pt x="5405" y="2829"/>
                    <a:pt x="5405" y="2829"/>
                  </a:cubicBezTo>
                  <a:cubicBezTo>
                    <a:pt x="5392" y="2836"/>
                    <a:pt x="5392" y="2836"/>
                    <a:pt x="5392" y="2836"/>
                  </a:cubicBezTo>
                  <a:cubicBezTo>
                    <a:pt x="5412" y="2837"/>
                    <a:pt x="5412" y="2837"/>
                    <a:pt x="5412" y="2837"/>
                  </a:cubicBezTo>
                  <a:cubicBezTo>
                    <a:pt x="5424" y="2829"/>
                    <a:pt x="5424" y="2829"/>
                    <a:pt x="5424" y="2829"/>
                  </a:cubicBezTo>
                  <a:cubicBezTo>
                    <a:pt x="5442" y="2826"/>
                    <a:pt x="5442" y="2826"/>
                    <a:pt x="5442" y="2826"/>
                  </a:cubicBezTo>
                  <a:cubicBezTo>
                    <a:pt x="5454" y="2828"/>
                    <a:pt x="5454" y="2828"/>
                    <a:pt x="5454" y="2828"/>
                  </a:cubicBezTo>
                  <a:cubicBezTo>
                    <a:pt x="5468" y="2817"/>
                    <a:pt x="5468" y="2817"/>
                    <a:pt x="5468" y="2817"/>
                  </a:cubicBezTo>
                  <a:cubicBezTo>
                    <a:pt x="5483" y="2817"/>
                    <a:pt x="5483" y="2817"/>
                    <a:pt x="5483" y="2817"/>
                  </a:cubicBezTo>
                  <a:cubicBezTo>
                    <a:pt x="5493" y="2825"/>
                    <a:pt x="5493" y="2825"/>
                    <a:pt x="5493" y="2825"/>
                  </a:cubicBezTo>
                  <a:cubicBezTo>
                    <a:pt x="5494" y="2833"/>
                    <a:pt x="5494" y="2833"/>
                    <a:pt x="5494" y="2833"/>
                  </a:cubicBezTo>
                  <a:cubicBezTo>
                    <a:pt x="5491" y="2837"/>
                    <a:pt x="5491" y="2837"/>
                    <a:pt x="5491" y="2837"/>
                  </a:cubicBezTo>
                  <a:cubicBezTo>
                    <a:pt x="5497" y="2834"/>
                    <a:pt x="5497" y="2834"/>
                    <a:pt x="5497" y="2834"/>
                  </a:cubicBezTo>
                  <a:cubicBezTo>
                    <a:pt x="5502" y="2816"/>
                    <a:pt x="5502" y="2816"/>
                    <a:pt x="5502" y="2816"/>
                  </a:cubicBezTo>
                  <a:cubicBezTo>
                    <a:pt x="5500" y="2802"/>
                    <a:pt x="5500" y="2802"/>
                    <a:pt x="5500" y="2802"/>
                  </a:cubicBezTo>
                  <a:cubicBezTo>
                    <a:pt x="5509" y="2790"/>
                    <a:pt x="5509" y="2790"/>
                    <a:pt x="5509" y="2790"/>
                  </a:cubicBezTo>
                  <a:cubicBezTo>
                    <a:pt x="5532" y="2779"/>
                    <a:pt x="5532" y="2779"/>
                    <a:pt x="5532" y="2779"/>
                  </a:cubicBezTo>
                  <a:cubicBezTo>
                    <a:pt x="5537" y="2784"/>
                    <a:pt x="5537" y="2784"/>
                    <a:pt x="5537" y="2784"/>
                  </a:cubicBezTo>
                  <a:cubicBezTo>
                    <a:pt x="5535" y="2794"/>
                    <a:pt x="5535" y="2794"/>
                    <a:pt x="5535" y="2794"/>
                  </a:cubicBezTo>
                  <a:cubicBezTo>
                    <a:pt x="5540" y="2807"/>
                    <a:pt x="5540" y="2807"/>
                    <a:pt x="5540" y="2807"/>
                  </a:cubicBezTo>
                  <a:cubicBezTo>
                    <a:pt x="5532" y="2822"/>
                    <a:pt x="5532" y="2822"/>
                    <a:pt x="5532" y="2822"/>
                  </a:cubicBezTo>
                  <a:cubicBezTo>
                    <a:pt x="5517" y="2840"/>
                    <a:pt x="5517" y="2840"/>
                    <a:pt x="5517" y="2840"/>
                  </a:cubicBezTo>
                  <a:cubicBezTo>
                    <a:pt x="5502" y="2846"/>
                    <a:pt x="5502" y="2846"/>
                    <a:pt x="5502" y="2846"/>
                  </a:cubicBezTo>
                  <a:cubicBezTo>
                    <a:pt x="5490" y="2857"/>
                    <a:pt x="5490" y="2857"/>
                    <a:pt x="5490" y="2857"/>
                  </a:cubicBezTo>
                  <a:cubicBezTo>
                    <a:pt x="5486" y="2863"/>
                    <a:pt x="5486" y="2863"/>
                    <a:pt x="5486" y="2863"/>
                  </a:cubicBezTo>
                  <a:cubicBezTo>
                    <a:pt x="5473" y="2863"/>
                    <a:pt x="5473" y="2863"/>
                    <a:pt x="5473" y="2863"/>
                  </a:cubicBezTo>
                  <a:cubicBezTo>
                    <a:pt x="5464" y="2859"/>
                    <a:pt x="5464" y="2859"/>
                    <a:pt x="5464" y="2859"/>
                  </a:cubicBezTo>
                  <a:cubicBezTo>
                    <a:pt x="5454" y="2860"/>
                    <a:pt x="5454" y="2860"/>
                    <a:pt x="5454" y="2860"/>
                  </a:cubicBezTo>
                  <a:cubicBezTo>
                    <a:pt x="5445" y="2869"/>
                    <a:pt x="5445" y="2869"/>
                    <a:pt x="5445" y="2869"/>
                  </a:cubicBezTo>
                  <a:cubicBezTo>
                    <a:pt x="5444" y="2880"/>
                    <a:pt x="5444" y="2880"/>
                    <a:pt x="5444" y="2880"/>
                  </a:cubicBezTo>
                  <a:cubicBezTo>
                    <a:pt x="5428" y="2895"/>
                    <a:pt x="5428" y="2895"/>
                    <a:pt x="5428" y="2895"/>
                  </a:cubicBezTo>
                  <a:cubicBezTo>
                    <a:pt x="5427" y="2904"/>
                    <a:pt x="5427" y="2904"/>
                    <a:pt x="5427" y="2904"/>
                  </a:cubicBezTo>
                  <a:cubicBezTo>
                    <a:pt x="5422" y="2914"/>
                    <a:pt x="5422" y="2914"/>
                    <a:pt x="5422" y="2914"/>
                  </a:cubicBezTo>
                  <a:cubicBezTo>
                    <a:pt x="5430" y="2912"/>
                    <a:pt x="5430" y="2912"/>
                    <a:pt x="5430" y="2912"/>
                  </a:cubicBezTo>
                  <a:cubicBezTo>
                    <a:pt x="5448" y="2892"/>
                    <a:pt x="5448" y="2892"/>
                    <a:pt x="5448" y="2892"/>
                  </a:cubicBezTo>
                  <a:cubicBezTo>
                    <a:pt x="5460" y="2872"/>
                    <a:pt x="5460" y="2872"/>
                    <a:pt x="5460" y="2872"/>
                  </a:cubicBezTo>
                  <a:cubicBezTo>
                    <a:pt x="5470" y="2868"/>
                    <a:pt x="5470" y="2868"/>
                    <a:pt x="5470" y="2868"/>
                  </a:cubicBezTo>
                  <a:cubicBezTo>
                    <a:pt x="5473" y="2872"/>
                    <a:pt x="5473" y="2872"/>
                    <a:pt x="5473" y="2872"/>
                  </a:cubicBezTo>
                  <a:cubicBezTo>
                    <a:pt x="5479" y="2874"/>
                    <a:pt x="5479" y="2874"/>
                    <a:pt x="5479" y="2874"/>
                  </a:cubicBezTo>
                  <a:cubicBezTo>
                    <a:pt x="5480" y="2880"/>
                    <a:pt x="5480" y="2880"/>
                    <a:pt x="5480" y="2880"/>
                  </a:cubicBezTo>
                  <a:cubicBezTo>
                    <a:pt x="5474" y="2888"/>
                    <a:pt x="5474" y="2888"/>
                    <a:pt x="5474" y="2888"/>
                  </a:cubicBezTo>
                  <a:cubicBezTo>
                    <a:pt x="5464" y="2906"/>
                    <a:pt x="5464" y="2906"/>
                    <a:pt x="5464" y="2906"/>
                  </a:cubicBezTo>
                  <a:cubicBezTo>
                    <a:pt x="5444" y="2926"/>
                    <a:pt x="5444" y="2926"/>
                    <a:pt x="5444" y="2926"/>
                  </a:cubicBezTo>
                  <a:cubicBezTo>
                    <a:pt x="5431" y="2937"/>
                    <a:pt x="5431" y="2937"/>
                    <a:pt x="5431" y="2937"/>
                  </a:cubicBezTo>
                  <a:cubicBezTo>
                    <a:pt x="5433" y="2943"/>
                    <a:pt x="5433" y="2943"/>
                    <a:pt x="5433" y="2943"/>
                  </a:cubicBezTo>
                  <a:cubicBezTo>
                    <a:pt x="5457" y="2929"/>
                    <a:pt x="5457" y="2929"/>
                    <a:pt x="5457" y="2929"/>
                  </a:cubicBezTo>
                  <a:cubicBezTo>
                    <a:pt x="5485" y="2898"/>
                    <a:pt x="5485" y="2898"/>
                    <a:pt x="5485" y="2898"/>
                  </a:cubicBezTo>
                  <a:cubicBezTo>
                    <a:pt x="5496" y="2874"/>
                    <a:pt x="5496" y="2874"/>
                    <a:pt x="5496" y="2874"/>
                  </a:cubicBezTo>
                  <a:cubicBezTo>
                    <a:pt x="5499" y="2862"/>
                    <a:pt x="5499" y="2862"/>
                    <a:pt x="5499" y="2862"/>
                  </a:cubicBezTo>
                  <a:cubicBezTo>
                    <a:pt x="5505" y="2854"/>
                    <a:pt x="5505" y="2854"/>
                    <a:pt x="5505" y="2854"/>
                  </a:cubicBezTo>
                  <a:cubicBezTo>
                    <a:pt x="5514" y="2854"/>
                    <a:pt x="5514" y="2854"/>
                    <a:pt x="5514" y="2854"/>
                  </a:cubicBezTo>
                  <a:cubicBezTo>
                    <a:pt x="5537" y="2839"/>
                    <a:pt x="5537" y="2839"/>
                    <a:pt x="5537" y="2839"/>
                  </a:cubicBezTo>
                  <a:cubicBezTo>
                    <a:pt x="5558" y="2829"/>
                    <a:pt x="5558" y="2829"/>
                    <a:pt x="5558" y="2829"/>
                  </a:cubicBezTo>
                  <a:cubicBezTo>
                    <a:pt x="5567" y="2826"/>
                    <a:pt x="5567" y="2826"/>
                    <a:pt x="5567" y="2826"/>
                  </a:cubicBezTo>
                  <a:cubicBezTo>
                    <a:pt x="5569" y="2831"/>
                    <a:pt x="5569" y="2831"/>
                    <a:pt x="5569" y="2831"/>
                  </a:cubicBezTo>
                  <a:cubicBezTo>
                    <a:pt x="5564" y="2842"/>
                    <a:pt x="5564" y="2842"/>
                    <a:pt x="5564" y="2842"/>
                  </a:cubicBezTo>
                  <a:cubicBezTo>
                    <a:pt x="5548" y="2859"/>
                    <a:pt x="5548" y="2859"/>
                    <a:pt x="5548" y="2859"/>
                  </a:cubicBezTo>
                  <a:cubicBezTo>
                    <a:pt x="5531" y="2859"/>
                    <a:pt x="5531" y="2859"/>
                    <a:pt x="5531" y="2859"/>
                  </a:cubicBezTo>
                  <a:cubicBezTo>
                    <a:pt x="5522" y="2866"/>
                    <a:pt x="5522" y="2866"/>
                    <a:pt x="5522" y="2866"/>
                  </a:cubicBezTo>
                  <a:cubicBezTo>
                    <a:pt x="5520" y="2880"/>
                    <a:pt x="5520" y="2880"/>
                    <a:pt x="5520" y="2880"/>
                  </a:cubicBezTo>
                  <a:cubicBezTo>
                    <a:pt x="5523" y="2883"/>
                    <a:pt x="5523" y="2883"/>
                    <a:pt x="5523" y="2883"/>
                  </a:cubicBezTo>
                  <a:cubicBezTo>
                    <a:pt x="5534" y="2872"/>
                    <a:pt x="5534" y="2872"/>
                    <a:pt x="5534" y="2872"/>
                  </a:cubicBezTo>
                  <a:cubicBezTo>
                    <a:pt x="5551" y="2869"/>
                    <a:pt x="5551" y="2869"/>
                    <a:pt x="5551" y="2869"/>
                  </a:cubicBezTo>
                  <a:cubicBezTo>
                    <a:pt x="5564" y="2857"/>
                    <a:pt x="5564" y="2857"/>
                    <a:pt x="5564" y="2857"/>
                  </a:cubicBezTo>
                  <a:cubicBezTo>
                    <a:pt x="5577" y="2854"/>
                    <a:pt x="5577" y="2854"/>
                    <a:pt x="5577" y="2854"/>
                  </a:cubicBezTo>
                  <a:cubicBezTo>
                    <a:pt x="5584" y="2848"/>
                    <a:pt x="5584" y="2848"/>
                    <a:pt x="5584" y="2848"/>
                  </a:cubicBezTo>
                  <a:cubicBezTo>
                    <a:pt x="5595" y="2840"/>
                    <a:pt x="5595" y="2840"/>
                    <a:pt x="5595" y="2840"/>
                  </a:cubicBezTo>
                  <a:cubicBezTo>
                    <a:pt x="5607" y="2842"/>
                    <a:pt x="5607" y="2842"/>
                    <a:pt x="5607" y="2842"/>
                  </a:cubicBezTo>
                  <a:cubicBezTo>
                    <a:pt x="5613" y="2855"/>
                    <a:pt x="5613" y="2855"/>
                    <a:pt x="5613" y="2855"/>
                  </a:cubicBezTo>
                  <a:cubicBezTo>
                    <a:pt x="5630" y="2875"/>
                    <a:pt x="5630" y="2875"/>
                    <a:pt x="5630" y="2875"/>
                  </a:cubicBezTo>
                  <a:cubicBezTo>
                    <a:pt x="5639" y="2889"/>
                    <a:pt x="5639" y="2889"/>
                    <a:pt x="5639" y="2889"/>
                  </a:cubicBezTo>
                  <a:cubicBezTo>
                    <a:pt x="5652" y="2895"/>
                    <a:pt x="5652" y="2895"/>
                    <a:pt x="5652" y="2895"/>
                  </a:cubicBezTo>
                  <a:cubicBezTo>
                    <a:pt x="5655" y="2904"/>
                    <a:pt x="5655" y="2904"/>
                    <a:pt x="5655" y="2904"/>
                  </a:cubicBezTo>
                  <a:cubicBezTo>
                    <a:pt x="5653" y="2918"/>
                    <a:pt x="5653" y="2918"/>
                    <a:pt x="5653" y="2918"/>
                  </a:cubicBezTo>
                  <a:cubicBezTo>
                    <a:pt x="5636" y="2933"/>
                    <a:pt x="5636" y="2933"/>
                    <a:pt x="5636" y="2933"/>
                  </a:cubicBezTo>
                  <a:cubicBezTo>
                    <a:pt x="5630" y="2929"/>
                    <a:pt x="5630" y="2929"/>
                    <a:pt x="5630" y="2929"/>
                  </a:cubicBezTo>
                  <a:cubicBezTo>
                    <a:pt x="5632" y="2914"/>
                    <a:pt x="5632" y="2914"/>
                    <a:pt x="5632" y="2914"/>
                  </a:cubicBezTo>
                  <a:cubicBezTo>
                    <a:pt x="5622" y="2917"/>
                    <a:pt x="5622" y="2917"/>
                    <a:pt x="5622" y="2917"/>
                  </a:cubicBezTo>
                  <a:cubicBezTo>
                    <a:pt x="5619" y="2924"/>
                    <a:pt x="5619" y="2924"/>
                    <a:pt x="5619" y="2924"/>
                  </a:cubicBezTo>
                  <a:cubicBezTo>
                    <a:pt x="5612" y="2932"/>
                    <a:pt x="5612" y="2932"/>
                    <a:pt x="5612" y="2932"/>
                  </a:cubicBezTo>
                  <a:cubicBezTo>
                    <a:pt x="5601" y="2943"/>
                    <a:pt x="5601" y="2943"/>
                    <a:pt x="5601" y="2943"/>
                  </a:cubicBezTo>
                  <a:cubicBezTo>
                    <a:pt x="5577" y="2944"/>
                    <a:pt x="5577" y="2944"/>
                    <a:pt x="5577" y="2944"/>
                  </a:cubicBezTo>
                  <a:cubicBezTo>
                    <a:pt x="5566" y="2949"/>
                    <a:pt x="5566" y="2949"/>
                    <a:pt x="5566" y="2949"/>
                  </a:cubicBezTo>
                  <a:cubicBezTo>
                    <a:pt x="5548" y="2949"/>
                    <a:pt x="5548" y="2949"/>
                    <a:pt x="5548" y="2949"/>
                  </a:cubicBezTo>
                  <a:cubicBezTo>
                    <a:pt x="5526" y="2962"/>
                    <a:pt x="5526" y="2962"/>
                    <a:pt x="5526" y="2962"/>
                  </a:cubicBezTo>
                  <a:cubicBezTo>
                    <a:pt x="5512" y="2964"/>
                    <a:pt x="5512" y="2964"/>
                    <a:pt x="5512" y="2964"/>
                  </a:cubicBezTo>
                  <a:cubicBezTo>
                    <a:pt x="5491" y="2976"/>
                    <a:pt x="5491" y="2976"/>
                    <a:pt x="5491" y="2976"/>
                  </a:cubicBezTo>
                  <a:cubicBezTo>
                    <a:pt x="5505" y="2975"/>
                    <a:pt x="5505" y="2975"/>
                    <a:pt x="5505" y="2975"/>
                  </a:cubicBezTo>
                  <a:cubicBezTo>
                    <a:pt x="5512" y="2979"/>
                    <a:pt x="5512" y="2979"/>
                    <a:pt x="5512" y="2979"/>
                  </a:cubicBezTo>
                  <a:cubicBezTo>
                    <a:pt x="5508" y="2990"/>
                    <a:pt x="5508" y="2990"/>
                    <a:pt x="5508" y="2990"/>
                  </a:cubicBezTo>
                  <a:cubicBezTo>
                    <a:pt x="5488" y="2995"/>
                    <a:pt x="5488" y="2995"/>
                    <a:pt x="5488" y="2995"/>
                  </a:cubicBezTo>
                  <a:cubicBezTo>
                    <a:pt x="5482" y="3002"/>
                    <a:pt x="5482" y="3002"/>
                    <a:pt x="5482" y="3002"/>
                  </a:cubicBezTo>
                  <a:cubicBezTo>
                    <a:pt x="5509" y="2998"/>
                    <a:pt x="5509" y="2998"/>
                    <a:pt x="5509" y="2998"/>
                  </a:cubicBezTo>
                  <a:cubicBezTo>
                    <a:pt x="5525" y="2981"/>
                    <a:pt x="5525" y="2981"/>
                    <a:pt x="5525" y="2981"/>
                  </a:cubicBezTo>
                  <a:cubicBezTo>
                    <a:pt x="5549" y="2961"/>
                    <a:pt x="5549" y="2961"/>
                    <a:pt x="5549" y="2961"/>
                  </a:cubicBezTo>
                  <a:cubicBezTo>
                    <a:pt x="5566" y="2959"/>
                    <a:pt x="5566" y="2959"/>
                    <a:pt x="5566" y="2959"/>
                  </a:cubicBezTo>
                  <a:cubicBezTo>
                    <a:pt x="5578" y="2962"/>
                    <a:pt x="5578" y="2962"/>
                    <a:pt x="5578" y="2962"/>
                  </a:cubicBezTo>
                  <a:cubicBezTo>
                    <a:pt x="5589" y="2958"/>
                    <a:pt x="5589" y="2958"/>
                    <a:pt x="5589" y="2958"/>
                  </a:cubicBezTo>
                  <a:cubicBezTo>
                    <a:pt x="5600" y="2958"/>
                    <a:pt x="5600" y="2958"/>
                    <a:pt x="5600" y="2958"/>
                  </a:cubicBezTo>
                  <a:cubicBezTo>
                    <a:pt x="5601" y="2964"/>
                    <a:pt x="5601" y="2964"/>
                    <a:pt x="5601" y="2964"/>
                  </a:cubicBezTo>
                  <a:cubicBezTo>
                    <a:pt x="5600" y="2981"/>
                    <a:pt x="5600" y="2981"/>
                    <a:pt x="5600" y="2981"/>
                  </a:cubicBezTo>
                  <a:cubicBezTo>
                    <a:pt x="5589" y="2988"/>
                    <a:pt x="5589" y="2988"/>
                    <a:pt x="5589" y="2988"/>
                  </a:cubicBezTo>
                  <a:cubicBezTo>
                    <a:pt x="5574" y="2998"/>
                    <a:pt x="5574" y="2998"/>
                    <a:pt x="5574" y="2998"/>
                  </a:cubicBezTo>
                  <a:cubicBezTo>
                    <a:pt x="5566" y="2996"/>
                    <a:pt x="5566" y="2996"/>
                    <a:pt x="5566" y="2996"/>
                  </a:cubicBezTo>
                  <a:cubicBezTo>
                    <a:pt x="5554" y="3002"/>
                    <a:pt x="5554" y="3002"/>
                    <a:pt x="5554" y="3002"/>
                  </a:cubicBezTo>
                  <a:cubicBezTo>
                    <a:pt x="5545" y="3016"/>
                    <a:pt x="5545" y="3016"/>
                    <a:pt x="5545" y="3016"/>
                  </a:cubicBezTo>
                  <a:cubicBezTo>
                    <a:pt x="5531" y="3022"/>
                    <a:pt x="5531" y="3022"/>
                    <a:pt x="5531" y="3022"/>
                  </a:cubicBezTo>
                  <a:cubicBezTo>
                    <a:pt x="5519" y="3016"/>
                    <a:pt x="5519" y="3016"/>
                    <a:pt x="5519" y="3016"/>
                  </a:cubicBezTo>
                  <a:cubicBezTo>
                    <a:pt x="5509" y="3019"/>
                    <a:pt x="5509" y="3019"/>
                    <a:pt x="5509" y="3019"/>
                  </a:cubicBezTo>
                  <a:cubicBezTo>
                    <a:pt x="5496" y="3033"/>
                    <a:pt x="5496" y="3033"/>
                    <a:pt x="5496" y="3033"/>
                  </a:cubicBezTo>
                  <a:cubicBezTo>
                    <a:pt x="5505" y="3031"/>
                    <a:pt x="5505" y="3031"/>
                    <a:pt x="5505" y="3031"/>
                  </a:cubicBezTo>
                  <a:cubicBezTo>
                    <a:pt x="5519" y="3025"/>
                    <a:pt x="5519" y="3025"/>
                    <a:pt x="5519" y="3025"/>
                  </a:cubicBezTo>
                  <a:cubicBezTo>
                    <a:pt x="5529" y="3028"/>
                    <a:pt x="5529" y="3028"/>
                    <a:pt x="5529" y="3028"/>
                  </a:cubicBezTo>
                  <a:cubicBezTo>
                    <a:pt x="5537" y="3033"/>
                    <a:pt x="5537" y="3033"/>
                    <a:pt x="5537" y="3033"/>
                  </a:cubicBezTo>
                  <a:cubicBezTo>
                    <a:pt x="5554" y="3019"/>
                    <a:pt x="5554" y="3019"/>
                    <a:pt x="5554" y="3019"/>
                  </a:cubicBezTo>
                  <a:cubicBezTo>
                    <a:pt x="5564" y="3005"/>
                    <a:pt x="5564" y="3005"/>
                    <a:pt x="5564" y="3005"/>
                  </a:cubicBezTo>
                  <a:cubicBezTo>
                    <a:pt x="5578" y="3001"/>
                    <a:pt x="5578" y="3001"/>
                    <a:pt x="5578" y="3001"/>
                  </a:cubicBezTo>
                  <a:cubicBezTo>
                    <a:pt x="5587" y="3004"/>
                    <a:pt x="5587" y="3004"/>
                    <a:pt x="5587" y="3004"/>
                  </a:cubicBezTo>
                  <a:cubicBezTo>
                    <a:pt x="5603" y="3007"/>
                    <a:pt x="5603" y="3007"/>
                    <a:pt x="5603" y="3007"/>
                  </a:cubicBezTo>
                  <a:cubicBezTo>
                    <a:pt x="5613" y="2995"/>
                    <a:pt x="5613" y="2995"/>
                    <a:pt x="5613" y="2995"/>
                  </a:cubicBezTo>
                  <a:cubicBezTo>
                    <a:pt x="5629" y="2988"/>
                    <a:pt x="5629" y="2988"/>
                    <a:pt x="5629" y="2988"/>
                  </a:cubicBezTo>
                  <a:cubicBezTo>
                    <a:pt x="5633" y="2984"/>
                    <a:pt x="5633" y="2984"/>
                    <a:pt x="5633" y="2984"/>
                  </a:cubicBezTo>
                  <a:cubicBezTo>
                    <a:pt x="5633" y="2973"/>
                    <a:pt x="5633" y="2973"/>
                    <a:pt x="5633" y="2973"/>
                  </a:cubicBezTo>
                  <a:cubicBezTo>
                    <a:pt x="5629" y="2969"/>
                    <a:pt x="5629" y="2969"/>
                    <a:pt x="5629" y="2969"/>
                  </a:cubicBezTo>
                  <a:cubicBezTo>
                    <a:pt x="5638" y="2956"/>
                    <a:pt x="5638" y="2956"/>
                    <a:pt x="5638" y="2956"/>
                  </a:cubicBezTo>
                  <a:cubicBezTo>
                    <a:pt x="5638" y="2947"/>
                    <a:pt x="5638" y="2947"/>
                    <a:pt x="5638" y="2947"/>
                  </a:cubicBezTo>
                  <a:cubicBezTo>
                    <a:pt x="5649" y="2944"/>
                    <a:pt x="5649" y="2944"/>
                    <a:pt x="5649" y="2944"/>
                  </a:cubicBezTo>
                  <a:cubicBezTo>
                    <a:pt x="5652" y="2947"/>
                    <a:pt x="5652" y="2947"/>
                    <a:pt x="5652" y="2947"/>
                  </a:cubicBezTo>
                  <a:cubicBezTo>
                    <a:pt x="5659" y="2946"/>
                    <a:pt x="5659" y="2946"/>
                    <a:pt x="5659" y="2946"/>
                  </a:cubicBezTo>
                  <a:cubicBezTo>
                    <a:pt x="5664" y="2962"/>
                    <a:pt x="5664" y="2962"/>
                    <a:pt x="5664" y="2962"/>
                  </a:cubicBezTo>
                  <a:cubicBezTo>
                    <a:pt x="5678" y="2995"/>
                    <a:pt x="5678" y="2995"/>
                    <a:pt x="5678" y="2995"/>
                  </a:cubicBezTo>
                  <a:cubicBezTo>
                    <a:pt x="5682" y="3014"/>
                    <a:pt x="5682" y="3014"/>
                    <a:pt x="5682" y="3014"/>
                  </a:cubicBezTo>
                  <a:cubicBezTo>
                    <a:pt x="5691" y="3025"/>
                    <a:pt x="5691" y="3025"/>
                    <a:pt x="5691" y="3025"/>
                  </a:cubicBezTo>
                  <a:cubicBezTo>
                    <a:pt x="5688" y="3039"/>
                    <a:pt x="5688" y="3039"/>
                    <a:pt x="5688" y="3039"/>
                  </a:cubicBezTo>
                  <a:cubicBezTo>
                    <a:pt x="5681" y="3050"/>
                    <a:pt x="5681" y="3050"/>
                    <a:pt x="5681" y="3050"/>
                  </a:cubicBezTo>
                  <a:cubicBezTo>
                    <a:pt x="5664" y="3048"/>
                    <a:pt x="5664" y="3048"/>
                    <a:pt x="5664" y="3048"/>
                  </a:cubicBezTo>
                  <a:cubicBezTo>
                    <a:pt x="5653" y="3040"/>
                    <a:pt x="5653" y="3040"/>
                    <a:pt x="5653" y="3040"/>
                  </a:cubicBezTo>
                  <a:cubicBezTo>
                    <a:pt x="5630" y="3039"/>
                    <a:pt x="5630" y="3039"/>
                    <a:pt x="5630" y="3039"/>
                  </a:cubicBezTo>
                  <a:cubicBezTo>
                    <a:pt x="5619" y="3045"/>
                    <a:pt x="5619" y="3045"/>
                    <a:pt x="5619" y="3045"/>
                  </a:cubicBezTo>
                  <a:cubicBezTo>
                    <a:pt x="5606" y="3054"/>
                    <a:pt x="5606" y="3054"/>
                    <a:pt x="5606" y="3054"/>
                  </a:cubicBezTo>
                  <a:cubicBezTo>
                    <a:pt x="5597" y="3054"/>
                    <a:pt x="5597" y="3054"/>
                    <a:pt x="5597" y="3054"/>
                  </a:cubicBezTo>
                  <a:cubicBezTo>
                    <a:pt x="5592" y="3050"/>
                    <a:pt x="5592" y="3050"/>
                    <a:pt x="5592" y="3050"/>
                  </a:cubicBezTo>
                  <a:cubicBezTo>
                    <a:pt x="5580" y="3051"/>
                    <a:pt x="5580" y="3051"/>
                    <a:pt x="5580" y="3051"/>
                  </a:cubicBezTo>
                  <a:cubicBezTo>
                    <a:pt x="5569" y="3060"/>
                    <a:pt x="5569" y="3060"/>
                    <a:pt x="5569" y="3060"/>
                  </a:cubicBezTo>
                  <a:cubicBezTo>
                    <a:pt x="5545" y="3063"/>
                    <a:pt x="5545" y="3063"/>
                    <a:pt x="5545" y="3063"/>
                  </a:cubicBezTo>
                  <a:cubicBezTo>
                    <a:pt x="5555" y="3068"/>
                    <a:pt x="5555" y="3068"/>
                    <a:pt x="5555" y="3068"/>
                  </a:cubicBezTo>
                  <a:cubicBezTo>
                    <a:pt x="5583" y="3063"/>
                    <a:pt x="5583" y="3063"/>
                    <a:pt x="5583" y="3063"/>
                  </a:cubicBezTo>
                  <a:cubicBezTo>
                    <a:pt x="5598" y="3068"/>
                    <a:pt x="5598" y="3068"/>
                    <a:pt x="5598" y="3068"/>
                  </a:cubicBezTo>
                  <a:cubicBezTo>
                    <a:pt x="5619" y="3089"/>
                    <a:pt x="5619" y="3089"/>
                    <a:pt x="5619" y="3089"/>
                  </a:cubicBezTo>
                  <a:cubicBezTo>
                    <a:pt x="5630" y="3095"/>
                    <a:pt x="5630" y="3095"/>
                    <a:pt x="5630" y="3095"/>
                  </a:cubicBezTo>
                  <a:cubicBezTo>
                    <a:pt x="5639" y="3091"/>
                    <a:pt x="5639" y="3091"/>
                    <a:pt x="5639" y="3091"/>
                  </a:cubicBezTo>
                  <a:cubicBezTo>
                    <a:pt x="5649" y="3088"/>
                    <a:pt x="5649" y="3088"/>
                    <a:pt x="5649" y="3088"/>
                  </a:cubicBezTo>
                  <a:cubicBezTo>
                    <a:pt x="5656" y="3094"/>
                    <a:pt x="5656" y="3094"/>
                    <a:pt x="5656" y="3094"/>
                  </a:cubicBezTo>
                  <a:cubicBezTo>
                    <a:pt x="5668" y="3102"/>
                    <a:pt x="5668" y="3102"/>
                    <a:pt x="5668" y="3102"/>
                  </a:cubicBezTo>
                  <a:cubicBezTo>
                    <a:pt x="5685" y="3108"/>
                    <a:pt x="5685" y="3108"/>
                    <a:pt x="5685" y="3108"/>
                  </a:cubicBezTo>
                  <a:cubicBezTo>
                    <a:pt x="5687" y="3120"/>
                    <a:pt x="5687" y="3120"/>
                    <a:pt x="5687" y="3120"/>
                  </a:cubicBezTo>
                  <a:cubicBezTo>
                    <a:pt x="5694" y="3132"/>
                    <a:pt x="5694" y="3132"/>
                    <a:pt x="5694" y="3132"/>
                  </a:cubicBezTo>
                  <a:cubicBezTo>
                    <a:pt x="5694" y="3149"/>
                    <a:pt x="5694" y="3149"/>
                    <a:pt x="5694" y="3149"/>
                  </a:cubicBezTo>
                  <a:cubicBezTo>
                    <a:pt x="5688" y="3155"/>
                    <a:pt x="5688" y="3155"/>
                    <a:pt x="5688" y="3155"/>
                  </a:cubicBezTo>
                  <a:cubicBezTo>
                    <a:pt x="5678" y="3155"/>
                    <a:pt x="5678" y="3155"/>
                    <a:pt x="5678" y="3155"/>
                  </a:cubicBezTo>
                  <a:cubicBezTo>
                    <a:pt x="5670" y="3141"/>
                    <a:pt x="5670" y="3141"/>
                    <a:pt x="5670" y="3141"/>
                  </a:cubicBezTo>
                  <a:cubicBezTo>
                    <a:pt x="5665" y="3143"/>
                    <a:pt x="5665" y="3143"/>
                    <a:pt x="5665" y="3143"/>
                  </a:cubicBezTo>
                  <a:cubicBezTo>
                    <a:pt x="5658" y="3151"/>
                    <a:pt x="5658" y="3151"/>
                    <a:pt x="5658" y="3151"/>
                  </a:cubicBezTo>
                  <a:cubicBezTo>
                    <a:pt x="5650" y="3147"/>
                    <a:pt x="5650" y="3147"/>
                    <a:pt x="5650" y="3147"/>
                  </a:cubicBezTo>
                  <a:cubicBezTo>
                    <a:pt x="5645" y="3138"/>
                    <a:pt x="5645" y="3138"/>
                    <a:pt x="5645" y="3138"/>
                  </a:cubicBezTo>
                  <a:cubicBezTo>
                    <a:pt x="5636" y="3143"/>
                    <a:pt x="5636" y="3143"/>
                    <a:pt x="5636" y="3143"/>
                  </a:cubicBezTo>
                  <a:cubicBezTo>
                    <a:pt x="5627" y="3141"/>
                    <a:pt x="5627" y="3141"/>
                    <a:pt x="5627" y="3141"/>
                  </a:cubicBezTo>
                  <a:cubicBezTo>
                    <a:pt x="5607" y="3120"/>
                    <a:pt x="5607" y="3120"/>
                    <a:pt x="5607" y="3120"/>
                  </a:cubicBezTo>
                  <a:cubicBezTo>
                    <a:pt x="5600" y="3117"/>
                    <a:pt x="5600" y="3117"/>
                    <a:pt x="5600" y="3117"/>
                  </a:cubicBezTo>
                  <a:cubicBezTo>
                    <a:pt x="5589" y="3118"/>
                    <a:pt x="5589" y="3118"/>
                    <a:pt x="5589" y="3118"/>
                  </a:cubicBezTo>
                  <a:cubicBezTo>
                    <a:pt x="5577" y="3120"/>
                    <a:pt x="5577" y="3120"/>
                    <a:pt x="5577" y="3120"/>
                  </a:cubicBezTo>
                  <a:cubicBezTo>
                    <a:pt x="5564" y="3114"/>
                    <a:pt x="5564" y="3114"/>
                    <a:pt x="5564" y="3114"/>
                  </a:cubicBezTo>
                  <a:cubicBezTo>
                    <a:pt x="5569" y="3121"/>
                    <a:pt x="5569" y="3121"/>
                    <a:pt x="5569" y="3121"/>
                  </a:cubicBezTo>
                  <a:cubicBezTo>
                    <a:pt x="5584" y="3126"/>
                    <a:pt x="5584" y="3126"/>
                    <a:pt x="5584" y="3126"/>
                  </a:cubicBezTo>
                  <a:cubicBezTo>
                    <a:pt x="5597" y="3129"/>
                    <a:pt x="5597" y="3129"/>
                    <a:pt x="5597" y="3129"/>
                  </a:cubicBezTo>
                  <a:cubicBezTo>
                    <a:pt x="5593" y="3135"/>
                    <a:pt x="5593" y="3135"/>
                    <a:pt x="5593" y="3135"/>
                  </a:cubicBezTo>
                  <a:cubicBezTo>
                    <a:pt x="5574" y="3137"/>
                    <a:pt x="5574" y="3137"/>
                    <a:pt x="5574" y="3137"/>
                  </a:cubicBezTo>
                  <a:cubicBezTo>
                    <a:pt x="5566" y="3141"/>
                    <a:pt x="5566" y="3141"/>
                    <a:pt x="5566" y="3141"/>
                  </a:cubicBezTo>
                  <a:cubicBezTo>
                    <a:pt x="5548" y="3141"/>
                    <a:pt x="5548" y="3141"/>
                    <a:pt x="5548" y="3141"/>
                  </a:cubicBezTo>
                  <a:cubicBezTo>
                    <a:pt x="5535" y="3149"/>
                    <a:pt x="5535" y="3149"/>
                    <a:pt x="5535" y="3149"/>
                  </a:cubicBezTo>
                  <a:cubicBezTo>
                    <a:pt x="5537" y="3160"/>
                    <a:pt x="5537" y="3160"/>
                    <a:pt x="5537" y="3160"/>
                  </a:cubicBezTo>
                  <a:cubicBezTo>
                    <a:pt x="5545" y="3158"/>
                    <a:pt x="5545" y="3158"/>
                    <a:pt x="5545" y="3158"/>
                  </a:cubicBezTo>
                  <a:cubicBezTo>
                    <a:pt x="5549" y="3152"/>
                    <a:pt x="5549" y="3152"/>
                    <a:pt x="5549" y="3152"/>
                  </a:cubicBezTo>
                  <a:cubicBezTo>
                    <a:pt x="5569" y="3152"/>
                    <a:pt x="5569" y="3152"/>
                    <a:pt x="5569" y="3152"/>
                  </a:cubicBezTo>
                  <a:cubicBezTo>
                    <a:pt x="5581" y="3144"/>
                    <a:pt x="5581" y="3144"/>
                    <a:pt x="5581" y="3144"/>
                  </a:cubicBezTo>
                  <a:cubicBezTo>
                    <a:pt x="5593" y="3143"/>
                    <a:pt x="5593" y="3143"/>
                    <a:pt x="5593" y="3143"/>
                  </a:cubicBezTo>
                  <a:cubicBezTo>
                    <a:pt x="5601" y="3154"/>
                    <a:pt x="5601" y="3154"/>
                    <a:pt x="5601" y="3154"/>
                  </a:cubicBezTo>
                  <a:cubicBezTo>
                    <a:pt x="5601" y="3160"/>
                    <a:pt x="5601" y="3160"/>
                    <a:pt x="5601" y="3160"/>
                  </a:cubicBezTo>
                  <a:cubicBezTo>
                    <a:pt x="5612" y="3164"/>
                    <a:pt x="5612" y="3164"/>
                    <a:pt x="5612" y="3164"/>
                  </a:cubicBezTo>
                  <a:cubicBezTo>
                    <a:pt x="5613" y="3170"/>
                    <a:pt x="5613" y="3170"/>
                    <a:pt x="5613" y="3170"/>
                  </a:cubicBezTo>
                  <a:cubicBezTo>
                    <a:pt x="5609" y="3172"/>
                    <a:pt x="5609" y="3172"/>
                    <a:pt x="5609" y="3172"/>
                  </a:cubicBezTo>
                  <a:cubicBezTo>
                    <a:pt x="5593" y="3172"/>
                    <a:pt x="5593" y="3172"/>
                    <a:pt x="5593" y="3172"/>
                  </a:cubicBezTo>
                  <a:cubicBezTo>
                    <a:pt x="5587" y="3176"/>
                    <a:pt x="5587" y="3176"/>
                    <a:pt x="5587" y="3176"/>
                  </a:cubicBezTo>
                  <a:cubicBezTo>
                    <a:pt x="5580" y="3173"/>
                    <a:pt x="5580" y="3173"/>
                    <a:pt x="5580" y="3173"/>
                  </a:cubicBezTo>
                  <a:cubicBezTo>
                    <a:pt x="5575" y="3167"/>
                    <a:pt x="5575" y="3167"/>
                    <a:pt x="5575" y="3167"/>
                  </a:cubicBezTo>
                  <a:cubicBezTo>
                    <a:pt x="5567" y="3167"/>
                    <a:pt x="5567" y="3167"/>
                    <a:pt x="5567" y="3167"/>
                  </a:cubicBezTo>
                  <a:cubicBezTo>
                    <a:pt x="5563" y="3170"/>
                    <a:pt x="5563" y="3170"/>
                    <a:pt x="5563" y="3170"/>
                  </a:cubicBezTo>
                  <a:cubicBezTo>
                    <a:pt x="5575" y="3180"/>
                    <a:pt x="5575" y="3180"/>
                    <a:pt x="5575" y="3180"/>
                  </a:cubicBezTo>
                  <a:cubicBezTo>
                    <a:pt x="5586" y="3184"/>
                    <a:pt x="5586" y="3184"/>
                    <a:pt x="5586" y="3184"/>
                  </a:cubicBezTo>
                  <a:cubicBezTo>
                    <a:pt x="5592" y="3192"/>
                    <a:pt x="5592" y="3192"/>
                    <a:pt x="5592" y="3192"/>
                  </a:cubicBezTo>
                  <a:cubicBezTo>
                    <a:pt x="5592" y="3201"/>
                    <a:pt x="5592" y="3201"/>
                    <a:pt x="5592" y="3201"/>
                  </a:cubicBezTo>
                  <a:cubicBezTo>
                    <a:pt x="5597" y="3209"/>
                    <a:pt x="5597" y="3209"/>
                    <a:pt x="5597" y="3209"/>
                  </a:cubicBezTo>
                  <a:cubicBezTo>
                    <a:pt x="5589" y="3210"/>
                    <a:pt x="5589" y="3210"/>
                    <a:pt x="5589" y="3210"/>
                  </a:cubicBezTo>
                  <a:cubicBezTo>
                    <a:pt x="5558" y="3201"/>
                    <a:pt x="5558" y="3201"/>
                    <a:pt x="5558" y="3201"/>
                  </a:cubicBezTo>
                  <a:cubicBezTo>
                    <a:pt x="5538" y="3201"/>
                    <a:pt x="5538" y="3201"/>
                    <a:pt x="5538" y="3201"/>
                  </a:cubicBezTo>
                  <a:cubicBezTo>
                    <a:pt x="5509" y="3189"/>
                    <a:pt x="5509" y="3189"/>
                    <a:pt x="5509" y="3189"/>
                  </a:cubicBezTo>
                  <a:cubicBezTo>
                    <a:pt x="5496" y="3192"/>
                    <a:pt x="5496" y="3192"/>
                    <a:pt x="5496" y="3192"/>
                  </a:cubicBezTo>
                  <a:cubicBezTo>
                    <a:pt x="5500" y="3196"/>
                    <a:pt x="5500" y="3196"/>
                    <a:pt x="5500" y="3196"/>
                  </a:cubicBezTo>
                  <a:cubicBezTo>
                    <a:pt x="5519" y="3201"/>
                    <a:pt x="5519" y="3201"/>
                    <a:pt x="5519" y="3201"/>
                  </a:cubicBezTo>
                  <a:cubicBezTo>
                    <a:pt x="5560" y="3221"/>
                    <a:pt x="5560" y="3221"/>
                    <a:pt x="5560" y="3221"/>
                  </a:cubicBezTo>
                  <a:cubicBezTo>
                    <a:pt x="5561" y="3230"/>
                    <a:pt x="5561" y="3230"/>
                    <a:pt x="5561" y="3230"/>
                  </a:cubicBezTo>
                  <a:cubicBezTo>
                    <a:pt x="5555" y="3232"/>
                    <a:pt x="5555" y="3232"/>
                    <a:pt x="5555" y="3232"/>
                  </a:cubicBezTo>
                  <a:cubicBezTo>
                    <a:pt x="5532" y="3218"/>
                    <a:pt x="5532" y="3218"/>
                    <a:pt x="5532" y="3218"/>
                  </a:cubicBezTo>
                  <a:cubicBezTo>
                    <a:pt x="5525" y="3219"/>
                    <a:pt x="5525" y="3219"/>
                    <a:pt x="5525" y="3219"/>
                  </a:cubicBezTo>
                  <a:cubicBezTo>
                    <a:pt x="5514" y="3232"/>
                    <a:pt x="5514" y="3232"/>
                    <a:pt x="5514" y="3232"/>
                  </a:cubicBezTo>
                  <a:cubicBezTo>
                    <a:pt x="5525" y="3230"/>
                    <a:pt x="5525" y="3230"/>
                    <a:pt x="5525" y="3230"/>
                  </a:cubicBezTo>
                  <a:cubicBezTo>
                    <a:pt x="5531" y="3235"/>
                    <a:pt x="5531" y="3235"/>
                    <a:pt x="5531" y="3235"/>
                  </a:cubicBezTo>
                  <a:cubicBezTo>
                    <a:pt x="5540" y="3242"/>
                    <a:pt x="5540" y="3242"/>
                    <a:pt x="5540" y="3242"/>
                  </a:cubicBezTo>
                  <a:cubicBezTo>
                    <a:pt x="5546" y="3239"/>
                    <a:pt x="5546" y="3239"/>
                    <a:pt x="5546" y="3239"/>
                  </a:cubicBezTo>
                  <a:cubicBezTo>
                    <a:pt x="5552" y="3244"/>
                    <a:pt x="5552" y="3244"/>
                    <a:pt x="5552" y="3244"/>
                  </a:cubicBezTo>
                  <a:cubicBezTo>
                    <a:pt x="5554" y="3253"/>
                    <a:pt x="5554" y="3253"/>
                    <a:pt x="5554" y="3253"/>
                  </a:cubicBezTo>
                  <a:cubicBezTo>
                    <a:pt x="5558" y="3262"/>
                    <a:pt x="5558" y="3262"/>
                    <a:pt x="5558" y="3262"/>
                  </a:cubicBezTo>
                  <a:cubicBezTo>
                    <a:pt x="5564" y="3259"/>
                    <a:pt x="5564" y="3259"/>
                    <a:pt x="5564" y="3259"/>
                  </a:cubicBezTo>
                  <a:cubicBezTo>
                    <a:pt x="5566" y="3250"/>
                    <a:pt x="5566" y="3250"/>
                    <a:pt x="5566" y="3250"/>
                  </a:cubicBezTo>
                  <a:cubicBezTo>
                    <a:pt x="5580" y="3250"/>
                    <a:pt x="5580" y="3250"/>
                    <a:pt x="5580" y="3250"/>
                  </a:cubicBezTo>
                  <a:cubicBezTo>
                    <a:pt x="5578" y="3257"/>
                    <a:pt x="5578" y="3257"/>
                    <a:pt x="5578" y="3257"/>
                  </a:cubicBezTo>
                  <a:cubicBezTo>
                    <a:pt x="5574" y="3264"/>
                    <a:pt x="5574" y="3264"/>
                    <a:pt x="5574" y="3264"/>
                  </a:cubicBezTo>
                  <a:cubicBezTo>
                    <a:pt x="5574" y="3271"/>
                    <a:pt x="5574" y="3271"/>
                    <a:pt x="5574" y="3271"/>
                  </a:cubicBezTo>
                  <a:cubicBezTo>
                    <a:pt x="5583" y="3270"/>
                    <a:pt x="5583" y="3270"/>
                    <a:pt x="5583" y="3270"/>
                  </a:cubicBezTo>
                  <a:cubicBezTo>
                    <a:pt x="5583" y="3256"/>
                    <a:pt x="5583" y="3256"/>
                    <a:pt x="5583" y="3256"/>
                  </a:cubicBezTo>
                  <a:cubicBezTo>
                    <a:pt x="5593" y="3256"/>
                    <a:pt x="5593" y="3256"/>
                    <a:pt x="5593" y="3256"/>
                  </a:cubicBezTo>
                  <a:cubicBezTo>
                    <a:pt x="5610" y="3264"/>
                    <a:pt x="5610" y="3264"/>
                    <a:pt x="5610" y="3264"/>
                  </a:cubicBezTo>
                  <a:cubicBezTo>
                    <a:pt x="5624" y="3268"/>
                    <a:pt x="5624" y="3268"/>
                    <a:pt x="5624" y="3268"/>
                  </a:cubicBezTo>
                  <a:cubicBezTo>
                    <a:pt x="5636" y="3268"/>
                    <a:pt x="5636" y="3268"/>
                    <a:pt x="5636" y="3268"/>
                  </a:cubicBezTo>
                  <a:cubicBezTo>
                    <a:pt x="5632" y="3280"/>
                    <a:pt x="5632" y="3280"/>
                    <a:pt x="5632" y="3280"/>
                  </a:cubicBezTo>
                  <a:cubicBezTo>
                    <a:pt x="5629" y="3288"/>
                    <a:pt x="5629" y="3288"/>
                    <a:pt x="5629" y="3288"/>
                  </a:cubicBezTo>
                  <a:cubicBezTo>
                    <a:pt x="5615" y="3283"/>
                    <a:pt x="5615" y="3283"/>
                    <a:pt x="5615" y="3283"/>
                  </a:cubicBezTo>
                  <a:cubicBezTo>
                    <a:pt x="5606" y="3277"/>
                    <a:pt x="5606" y="3277"/>
                    <a:pt x="5606" y="3277"/>
                  </a:cubicBezTo>
                  <a:cubicBezTo>
                    <a:pt x="5589" y="3280"/>
                    <a:pt x="5589" y="3280"/>
                    <a:pt x="5589" y="3280"/>
                  </a:cubicBezTo>
                  <a:cubicBezTo>
                    <a:pt x="5563" y="3291"/>
                    <a:pt x="5563" y="3291"/>
                    <a:pt x="5563" y="3291"/>
                  </a:cubicBezTo>
                  <a:cubicBezTo>
                    <a:pt x="5563" y="3303"/>
                    <a:pt x="5563" y="3303"/>
                    <a:pt x="5563" y="3303"/>
                  </a:cubicBezTo>
                  <a:cubicBezTo>
                    <a:pt x="5574" y="3293"/>
                    <a:pt x="5574" y="3293"/>
                    <a:pt x="5574" y="3293"/>
                  </a:cubicBezTo>
                  <a:cubicBezTo>
                    <a:pt x="5593" y="3293"/>
                    <a:pt x="5593" y="3293"/>
                    <a:pt x="5593" y="3293"/>
                  </a:cubicBezTo>
                  <a:cubicBezTo>
                    <a:pt x="5607" y="3296"/>
                    <a:pt x="5607" y="3296"/>
                    <a:pt x="5607" y="3296"/>
                  </a:cubicBezTo>
                  <a:cubicBezTo>
                    <a:pt x="5593" y="3299"/>
                    <a:pt x="5593" y="3299"/>
                    <a:pt x="5593" y="3299"/>
                  </a:cubicBezTo>
                  <a:cubicBezTo>
                    <a:pt x="5589" y="3308"/>
                    <a:pt x="5589" y="3308"/>
                    <a:pt x="5589" y="3308"/>
                  </a:cubicBezTo>
                  <a:cubicBezTo>
                    <a:pt x="5600" y="3303"/>
                    <a:pt x="5600" y="3303"/>
                    <a:pt x="5600" y="3303"/>
                  </a:cubicBezTo>
                  <a:cubicBezTo>
                    <a:pt x="5619" y="3305"/>
                    <a:pt x="5619" y="3305"/>
                    <a:pt x="5619" y="3305"/>
                  </a:cubicBezTo>
                  <a:cubicBezTo>
                    <a:pt x="5626" y="3311"/>
                    <a:pt x="5626" y="3311"/>
                    <a:pt x="5626" y="3311"/>
                  </a:cubicBezTo>
                  <a:cubicBezTo>
                    <a:pt x="5622" y="3316"/>
                    <a:pt x="5622" y="3316"/>
                    <a:pt x="5622" y="3316"/>
                  </a:cubicBezTo>
                  <a:cubicBezTo>
                    <a:pt x="5636" y="3322"/>
                    <a:pt x="5636" y="3322"/>
                    <a:pt x="5636" y="3322"/>
                  </a:cubicBezTo>
                  <a:cubicBezTo>
                    <a:pt x="5641" y="3331"/>
                    <a:pt x="5641" y="3331"/>
                    <a:pt x="5641" y="3331"/>
                  </a:cubicBezTo>
                  <a:cubicBezTo>
                    <a:pt x="5636" y="3340"/>
                    <a:pt x="5636" y="3340"/>
                    <a:pt x="5636" y="3340"/>
                  </a:cubicBezTo>
                  <a:cubicBezTo>
                    <a:pt x="5629" y="3358"/>
                    <a:pt x="5629" y="3358"/>
                    <a:pt x="5629" y="3358"/>
                  </a:cubicBezTo>
                  <a:cubicBezTo>
                    <a:pt x="5632" y="3369"/>
                    <a:pt x="5632" y="3369"/>
                    <a:pt x="5632" y="3369"/>
                  </a:cubicBezTo>
                  <a:cubicBezTo>
                    <a:pt x="5636" y="3363"/>
                    <a:pt x="5636" y="3363"/>
                    <a:pt x="5636" y="3363"/>
                  </a:cubicBezTo>
                  <a:cubicBezTo>
                    <a:pt x="5638" y="3352"/>
                    <a:pt x="5638" y="3352"/>
                    <a:pt x="5638" y="3352"/>
                  </a:cubicBezTo>
                  <a:cubicBezTo>
                    <a:pt x="5649" y="3342"/>
                    <a:pt x="5649" y="3342"/>
                    <a:pt x="5649" y="3342"/>
                  </a:cubicBezTo>
                  <a:cubicBezTo>
                    <a:pt x="5659" y="3340"/>
                    <a:pt x="5659" y="3340"/>
                    <a:pt x="5659" y="3340"/>
                  </a:cubicBezTo>
                  <a:cubicBezTo>
                    <a:pt x="5662" y="3352"/>
                    <a:pt x="5662" y="3352"/>
                    <a:pt x="5662" y="3352"/>
                  </a:cubicBezTo>
                  <a:cubicBezTo>
                    <a:pt x="5656" y="3361"/>
                    <a:pt x="5656" y="3361"/>
                    <a:pt x="5656" y="3361"/>
                  </a:cubicBezTo>
                  <a:cubicBezTo>
                    <a:pt x="5641" y="3387"/>
                    <a:pt x="5641" y="3387"/>
                    <a:pt x="5641" y="3387"/>
                  </a:cubicBezTo>
                  <a:cubicBezTo>
                    <a:pt x="5635" y="3401"/>
                    <a:pt x="5635" y="3401"/>
                    <a:pt x="5635" y="3401"/>
                  </a:cubicBezTo>
                  <a:cubicBezTo>
                    <a:pt x="5635" y="3413"/>
                    <a:pt x="5635" y="3413"/>
                    <a:pt x="5635" y="3413"/>
                  </a:cubicBezTo>
                  <a:cubicBezTo>
                    <a:pt x="5642" y="3409"/>
                    <a:pt x="5642" y="3409"/>
                    <a:pt x="5642" y="3409"/>
                  </a:cubicBezTo>
                  <a:cubicBezTo>
                    <a:pt x="5653" y="3389"/>
                    <a:pt x="5653" y="3389"/>
                    <a:pt x="5653" y="3389"/>
                  </a:cubicBezTo>
                  <a:cubicBezTo>
                    <a:pt x="5653" y="3380"/>
                    <a:pt x="5653" y="3380"/>
                    <a:pt x="5653" y="3380"/>
                  </a:cubicBezTo>
                  <a:cubicBezTo>
                    <a:pt x="5661" y="3369"/>
                    <a:pt x="5661" y="3369"/>
                    <a:pt x="5661" y="3369"/>
                  </a:cubicBezTo>
                  <a:cubicBezTo>
                    <a:pt x="5676" y="3363"/>
                    <a:pt x="5676" y="3363"/>
                    <a:pt x="5676" y="3363"/>
                  </a:cubicBezTo>
                  <a:cubicBezTo>
                    <a:pt x="5674" y="3358"/>
                    <a:pt x="5674" y="3358"/>
                    <a:pt x="5674" y="3358"/>
                  </a:cubicBezTo>
                  <a:cubicBezTo>
                    <a:pt x="5681" y="3348"/>
                    <a:pt x="5681" y="3348"/>
                    <a:pt x="5681" y="3348"/>
                  </a:cubicBezTo>
                  <a:cubicBezTo>
                    <a:pt x="5691" y="3338"/>
                    <a:pt x="5691" y="3338"/>
                    <a:pt x="5691" y="3338"/>
                  </a:cubicBezTo>
                  <a:cubicBezTo>
                    <a:pt x="5696" y="3343"/>
                    <a:pt x="5696" y="3343"/>
                    <a:pt x="5696" y="3343"/>
                  </a:cubicBezTo>
                  <a:cubicBezTo>
                    <a:pt x="5691" y="3354"/>
                    <a:pt x="5691" y="3354"/>
                    <a:pt x="5691" y="3354"/>
                  </a:cubicBezTo>
                  <a:cubicBezTo>
                    <a:pt x="5676" y="3374"/>
                    <a:pt x="5676" y="3374"/>
                    <a:pt x="5676" y="3374"/>
                  </a:cubicBezTo>
                  <a:cubicBezTo>
                    <a:pt x="5670" y="3386"/>
                    <a:pt x="5670" y="3386"/>
                    <a:pt x="5670" y="3386"/>
                  </a:cubicBezTo>
                  <a:cubicBezTo>
                    <a:pt x="5670" y="3400"/>
                    <a:pt x="5670" y="3400"/>
                    <a:pt x="5670" y="3400"/>
                  </a:cubicBezTo>
                  <a:cubicBezTo>
                    <a:pt x="5671" y="3415"/>
                    <a:pt x="5671" y="3415"/>
                    <a:pt x="5671" y="3415"/>
                  </a:cubicBezTo>
                  <a:cubicBezTo>
                    <a:pt x="5678" y="3410"/>
                    <a:pt x="5678" y="3410"/>
                    <a:pt x="5678" y="3410"/>
                  </a:cubicBezTo>
                  <a:cubicBezTo>
                    <a:pt x="5676" y="3400"/>
                    <a:pt x="5676" y="3400"/>
                    <a:pt x="5676" y="3400"/>
                  </a:cubicBezTo>
                  <a:cubicBezTo>
                    <a:pt x="5678" y="3386"/>
                    <a:pt x="5678" y="3386"/>
                    <a:pt x="5678" y="3386"/>
                  </a:cubicBezTo>
                  <a:cubicBezTo>
                    <a:pt x="5688" y="3377"/>
                    <a:pt x="5688" y="3377"/>
                    <a:pt x="5688" y="3377"/>
                  </a:cubicBezTo>
                  <a:cubicBezTo>
                    <a:pt x="5697" y="3365"/>
                    <a:pt x="5697" y="3365"/>
                    <a:pt x="5697" y="3365"/>
                  </a:cubicBezTo>
                  <a:cubicBezTo>
                    <a:pt x="5716" y="3349"/>
                    <a:pt x="5716" y="3349"/>
                    <a:pt x="5716" y="3349"/>
                  </a:cubicBezTo>
                  <a:cubicBezTo>
                    <a:pt x="5728" y="3340"/>
                    <a:pt x="5728" y="3340"/>
                    <a:pt x="5728" y="3340"/>
                  </a:cubicBezTo>
                  <a:cubicBezTo>
                    <a:pt x="5731" y="3346"/>
                    <a:pt x="5731" y="3346"/>
                    <a:pt x="5731" y="3346"/>
                  </a:cubicBezTo>
                  <a:cubicBezTo>
                    <a:pt x="5731" y="3363"/>
                    <a:pt x="5731" y="3363"/>
                    <a:pt x="5731" y="3363"/>
                  </a:cubicBezTo>
                  <a:cubicBezTo>
                    <a:pt x="5723" y="3371"/>
                    <a:pt x="5723" y="3371"/>
                    <a:pt x="5723" y="3371"/>
                  </a:cubicBezTo>
                  <a:cubicBezTo>
                    <a:pt x="5707" y="3375"/>
                    <a:pt x="5707" y="3375"/>
                    <a:pt x="5707" y="3375"/>
                  </a:cubicBezTo>
                  <a:cubicBezTo>
                    <a:pt x="5704" y="3387"/>
                    <a:pt x="5704" y="3387"/>
                    <a:pt x="5704" y="3387"/>
                  </a:cubicBezTo>
                  <a:cubicBezTo>
                    <a:pt x="5697" y="3401"/>
                    <a:pt x="5697" y="3401"/>
                    <a:pt x="5697" y="3401"/>
                  </a:cubicBezTo>
                  <a:cubicBezTo>
                    <a:pt x="5702" y="3404"/>
                    <a:pt x="5702" y="3404"/>
                    <a:pt x="5702" y="3404"/>
                  </a:cubicBezTo>
                  <a:cubicBezTo>
                    <a:pt x="5708" y="3398"/>
                    <a:pt x="5708" y="3398"/>
                    <a:pt x="5708" y="3398"/>
                  </a:cubicBezTo>
                  <a:cubicBezTo>
                    <a:pt x="5714" y="3404"/>
                    <a:pt x="5714" y="3404"/>
                    <a:pt x="5714" y="3404"/>
                  </a:cubicBezTo>
                  <a:cubicBezTo>
                    <a:pt x="5723" y="3398"/>
                    <a:pt x="5723" y="3398"/>
                    <a:pt x="5723" y="3398"/>
                  </a:cubicBezTo>
                  <a:cubicBezTo>
                    <a:pt x="5742" y="3392"/>
                    <a:pt x="5742" y="3392"/>
                    <a:pt x="5742" y="3392"/>
                  </a:cubicBezTo>
                  <a:cubicBezTo>
                    <a:pt x="5746" y="3400"/>
                    <a:pt x="5746" y="3400"/>
                    <a:pt x="5746" y="3400"/>
                  </a:cubicBezTo>
                  <a:cubicBezTo>
                    <a:pt x="5751" y="3420"/>
                    <a:pt x="5751" y="3420"/>
                    <a:pt x="5751" y="3420"/>
                  </a:cubicBezTo>
                  <a:cubicBezTo>
                    <a:pt x="5751" y="3429"/>
                    <a:pt x="5751" y="3429"/>
                    <a:pt x="5751" y="3429"/>
                  </a:cubicBezTo>
                  <a:cubicBezTo>
                    <a:pt x="5739" y="3435"/>
                    <a:pt x="5739" y="3435"/>
                    <a:pt x="5739" y="3435"/>
                  </a:cubicBezTo>
                  <a:cubicBezTo>
                    <a:pt x="5739" y="3439"/>
                    <a:pt x="5739" y="3439"/>
                    <a:pt x="5739" y="3439"/>
                  </a:cubicBezTo>
                  <a:cubicBezTo>
                    <a:pt x="5748" y="3441"/>
                    <a:pt x="5748" y="3441"/>
                    <a:pt x="5748" y="3441"/>
                  </a:cubicBezTo>
                  <a:cubicBezTo>
                    <a:pt x="5755" y="3455"/>
                    <a:pt x="5755" y="3455"/>
                    <a:pt x="5755" y="3455"/>
                  </a:cubicBezTo>
                  <a:cubicBezTo>
                    <a:pt x="5743" y="3458"/>
                    <a:pt x="5743" y="3458"/>
                    <a:pt x="5743" y="3458"/>
                  </a:cubicBezTo>
                  <a:cubicBezTo>
                    <a:pt x="5734" y="3456"/>
                    <a:pt x="5734" y="3456"/>
                    <a:pt x="5734" y="3456"/>
                  </a:cubicBezTo>
                  <a:cubicBezTo>
                    <a:pt x="5743" y="3462"/>
                    <a:pt x="5743" y="3462"/>
                    <a:pt x="5743" y="3462"/>
                  </a:cubicBezTo>
                  <a:cubicBezTo>
                    <a:pt x="5757" y="3468"/>
                    <a:pt x="5757" y="3468"/>
                    <a:pt x="5757" y="3468"/>
                  </a:cubicBezTo>
                  <a:cubicBezTo>
                    <a:pt x="5725" y="3476"/>
                    <a:pt x="5725" y="3476"/>
                    <a:pt x="5725" y="3476"/>
                  </a:cubicBezTo>
                  <a:cubicBezTo>
                    <a:pt x="5711" y="3475"/>
                    <a:pt x="5711" y="3475"/>
                    <a:pt x="5711" y="3475"/>
                  </a:cubicBezTo>
                  <a:cubicBezTo>
                    <a:pt x="5719" y="3482"/>
                    <a:pt x="5719" y="3482"/>
                    <a:pt x="5719" y="3482"/>
                  </a:cubicBezTo>
                  <a:cubicBezTo>
                    <a:pt x="5733" y="3481"/>
                    <a:pt x="5733" y="3481"/>
                    <a:pt x="5733" y="3481"/>
                  </a:cubicBezTo>
                  <a:cubicBezTo>
                    <a:pt x="5754" y="3485"/>
                    <a:pt x="5754" y="3485"/>
                    <a:pt x="5754" y="3485"/>
                  </a:cubicBezTo>
                  <a:cubicBezTo>
                    <a:pt x="5760" y="3478"/>
                    <a:pt x="5760" y="3478"/>
                    <a:pt x="5760" y="3478"/>
                  </a:cubicBezTo>
                  <a:cubicBezTo>
                    <a:pt x="5775" y="3476"/>
                    <a:pt x="5775" y="3476"/>
                    <a:pt x="5775" y="3476"/>
                  </a:cubicBezTo>
                  <a:cubicBezTo>
                    <a:pt x="5778" y="3476"/>
                    <a:pt x="5778" y="3476"/>
                    <a:pt x="5778" y="3476"/>
                  </a:cubicBezTo>
                  <a:cubicBezTo>
                    <a:pt x="5768" y="3493"/>
                    <a:pt x="5768" y="3493"/>
                    <a:pt x="5768" y="3493"/>
                  </a:cubicBezTo>
                  <a:cubicBezTo>
                    <a:pt x="5760" y="3508"/>
                    <a:pt x="5760" y="3508"/>
                    <a:pt x="5760" y="3508"/>
                  </a:cubicBezTo>
                  <a:cubicBezTo>
                    <a:pt x="5775" y="3494"/>
                    <a:pt x="5775" y="3494"/>
                    <a:pt x="5775" y="3494"/>
                  </a:cubicBezTo>
                  <a:cubicBezTo>
                    <a:pt x="5788" y="3490"/>
                    <a:pt x="5788" y="3490"/>
                    <a:pt x="5788" y="3490"/>
                  </a:cubicBezTo>
                  <a:cubicBezTo>
                    <a:pt x="5797" y="3479"/>
                    <a:pt x="5797" y="3479"/>
                    <a:pt x="5797" y="3479"/>
                  </a:cubicBezTo>
                  <a:cubicBezTo>
                    <a:pt x="5812" y="3468"/>
                    <a:pt x="5812" y="3468"/>
                    <a:pt x="5812" y="3468"/>
                  </a:cubicBezTo>
                  <a:cubicBezTo>
                    <a:pt x="5823" y="3471"/>
                    <a:pt x="5823" y="3471"/>
                    <a:pt x="5823" y="3471"/>
                  </a:cubicBezTo>
                  <a:cubicBezTo>
                    <a:pt x="5821" y="3479"/>
                    <a:pt x="5821" y="3479"/>
                    <a:pt x="5821" y="3479"/>
                  </a:cubicBezTo>
                  <a:cubicBezTo>
                    <a:pt x="5811" y="3490"/>
                    <a:pt x="5811" y="3490"/>
                    <a:pt x="5811" y="3490"/>
                  </a:cubicBezTo>
                  <a:cubicBezTo>
                    <a:pt x="5804" y="3490"/>
                    <a:pt x="5804" y="3490"/>
                    <a:pt x="5804" y="3490"/>
                  </a:cubicBezTo>
                  <a:cubicBezTo>
                    <a:pt x="5798" y="3504"/>
                    <a:pt x="5798" y="3504"/>
                    <a:pt x="5798" y="3504"/>
                  </a:cubicBezTo>
                  <a:cubicBezTo>
                    <a:pt x="5791" y="3519"/>
                    <a:pt x="5791" y="3519"/>
                    <a:pt x="5791" y="3519"/>
                  </a:cubicBezTo>
                  <a:cubicBezTo>
                    <a:pt x="5772" y="3525"/>
                    <a:pt x="5772" y="3525"/>
                    <a:pt x="5772" y="3525"/>
                  </a:cubicBezTo>
                  <a:cubicBezTo>
                    <a:pt x="5765" y="3540"/>
                    <a:pt x="5765" y="3540"/>
                    <a:pt x="5765" y="3540"/>
                  </a:cubicBezTo>
                  <a:cubicBezTo>
                    <a:pt x="5766" y="3549"/>
                    <a:pt x="5766" y="3549"/>
                    <a:pt x="5766" y="3549"/>
                  </a:cubicBezTo>
                  <a:cubicBezTo>
                    <a:pt x="5775" y="3551"/>
                    <a:pt x="5775" y="3551"/>
                    <a:pt x="5775" y="3551"/>
                  </a:cubicBezTo>
                  <a:cubicBezTo>
                    <a:pt x="5786" y="3539"/>
                    <a:pt x="5786" y="3539"/>
                    <a:pt x="5786" y="3539"/>
                  </a:cubicBezTo>
                  <a:cubicBezTo>
                    <a:pt x="5786" y="3533"/>
                    <a:pt x="5786" y="3533"/>
                    <a:pt x="5786" y="3533"/>
                  </a:cubicBezTo>
                  <a:cubicBezTo>
                    <a:pt x="5803" y="3513"/>
                    <a:pt x="5803" y="3513"/>
                    <a:pt x="5803" y="3513"/>
                  </a:cubicBezTo>
                  <a:cubicBezTo>
                    <a:pt x="5817" y="3508"/>
                    <a:pt x="5817" y="3508"/>
                    <a:pt x="5817" y="3508"/>
                  </a:cubicBezTo>
                  <a:cubicBezTo>
                    <a:pt x="5815" y="3519"/>
                    <a:pt x="5815" y="3519"/>
                    <a:pt x="5815" y="3519"/>
                  </a:cubicBezTo>
                  <a:cubicBezTo>
                    <a:pt x="5804" y="3537"/>
                    <a:pt x="5804" y="3537"/>
                    <a:pt x="5804" y="3537"/>
                  </a:cubicBezTo>
                  <a:cubicBezTo>
                    <a:pt x="5803" y="3554"/>
                    <a:pt x="5803" y="3554"/>
                    <a:pt x="5803" y="3554"/>
                  </a:cubicBezTo>
                  <a:cubicBezTo>
                    <a:pt x="5798" y="3565"/>
                    <a:pt x="5798" y="3565"/>
                    <a:pt x="5798" y="3565"/>
                  </a:cubicBezTo>
                  <a:cubicBezTo>
                    <a:pt x="5807" y="3559"/>
                    <a:pt x="5807" y="3559"/>
                    <a:pt x="5807" y="3559"/>
                  </a:cubicBezTo>
                  <a:cubicBezTo>
                    <a:pt x="5818" y="3537"/>
                    <a:pt x="5818" y="3537"/>
                    <a:pt x="5818" y="3537"/>
                  </a:cubicBezTo>
                  <a:cubicBezTo>
                    <a:pt x="5818" y="3528"/>
                    <a:pt x="5818" y="3528"/>
                    <a:pt x="5818" y="3528"/>
                  </a:cubicBezTo>
                  <a:cubicBezTo>
                    <a:pt x="5824" y="3525"/>
                    <a:pt x="5824" y="3525"/>
                    <a:pt x="5824" y="3525"/>
                  </a:cubicBezTo>
                  <a:cubicBezTo>
                    <a:pt x="5829" y="3528"/>
                    <a:pt x="5829" y="3528"/>
                    <a:pt x="5829" y="3528"/>
                  </a:cubicBezTo>
                  <a:cubicBezTo>
                    <a:pt x="5830" y="3551"/>
                    <a:pt x="5830" y="3551"/>
                    <a:pt x="5830" y="3551"/>
                  </a:cubicBezTo>
                  <a:cubicBezTo>
                    <a:pt x="5840" y="3559"/>
                    <a:pt x="5840" y="3559"/>
                    <a:pt x="5840" y="3559"/>
                  </a:cubicBezTo>
                  <a:cubicBezTo>
                    <a:pt x="5844" y="3557"/>
                    <a:pt x="5844" y="3557"/>
                    <a:pt x="5844" y="3557"/>
                  </a:cubicBezTo>
                  <a:cubicBezTo>
                    <a:pt x="5843" y="3540"/>
                    <a:pt x="5843" y="3540"/>
                    <a:pt x="5843" y="3540"/>
                  </a:cubicBezTo>
                  <a:cubicBezTo>
                    <a:pt x="5847" y="3531"/>
                    <a:pt x="5847" y="3531"/>
                    <a:pt x="5847" y="3531"/>
                  </a:cubicBezTo>
                  <a:cubicBezTo>
                    <a:pt x="5869" y="3520"/>
                    <a:pt x="5869" y="3520"/>
                    <a:pt x="5869" y="3520"/>
                  </a:cubicBezTo>
                  <a:cubicBezTo>
                    <a:pt x="5872" y="3525"/>
                    <a:pt x="5872" y="3525"/>
                    <a:pt x="5872" y="3525"/>
                  </a:cubicBezTo>
                  <a:cubicBezTo>
                    <a:pt x="5866" y="3534"/>
                    <a:pt x="5866" y="3534"/>
                    <a:pt x="5866" y="3534"/>
                  </a:cubicBezTo>
                  <a:cubicBezTo>
                    <a:pt x="5870" y="3536"/>
                    <a:pt x="5870" y="3536"/>
                    <a:pt x="5870" y="3536"/>
                  </a:cubicBezTo>
                  <a:cubicBezTo>
                    <a:pt x="5882" y="3536"/>
                    <a:pt x="5882" y="3536"/>
                    <a:pt x="5882" y="3536"/>
                  </a:cubicBezTo>
                  <a:cubicBezTo>
                    <a:pt x="5890" y="3545"/>
                    <a:pt x="5890" y="3545"/>
                    <a:pt x="5890" y="3545"/>
                  </a:cubicBezTo>
                  <a:cubicBezTo>
                    <a:pt x="5884" y="3562"/>
                    <a:pt x="5884" y="3562"/>
                    <a:pt x="5884" y="3562"/>
                  </a:cubicBezTo>
                  <a:cubicBezTo>
                    <a:pt x="5898" y="3560"/>
                    <a:pt x="5898" y="3560"/>
                    <a:pt x="5898" y="3560"/>
                  </a:cubicBezTo>
                  <a:cubicBezTo>
                    <a:pt x="5902" y="3568"/>
                    <a:pt x="5902" y="3568"/>
                    <a:pt x="5902" y="3568"/>
                  </a:cubicBezTo>
                  <a:cubicBezTo>
                    <a:pt x="5904" y="3579"/>
                    <a:pt x="5904" y="3579"/>
                    <a:pt x="5904" y="3579"/>
                  </a:cubicBezTo>
                  <a:cubicBezTo>
                    <a:pt x="5913" y="3586"/>
                    <a:pt x="5913" y="3586"/>
                    <a:pt x="5913" y="3586"/>
                  </a:cubicBezTo>
                  <a:cubicBezTo>
                    <a:pt x="5916" y="3597"/>
                    <a:pt x="5916" y="3597"/>
                    <a:pt x="5916" y="3597"/>
                  </a:cubicBezTo>
                  <a:cubicBezTo>
                    <a:pt x="5911" y="3601"/>
                    <a:pt x="5911" y="3601"/>
                    <a:pt x="5911" y="3601"/>
                  </a:cubicBezTo>
                  <a:cubicBezTo>
                    <a:pt x="5905" y="3606"/>
                    <a:pt x="5905" y="3606"/>
                    <a:pt x="5905" y="3606"/>
                  </a:cubicBezTo>
                  <a:cubicBezTo>
                    <a:pt x="5888" y="3606"/>
                    <a:pt x="5888" y="3606"/>
                    <a:pt x="5888" y="3606"/>
                  </a:cubicBezTo>
                  <a:cubicBezTo>
                    <a:pt x="5890" y="3597"/>
                    <a:pt x="5890" y="3597"/>
                    <a:pt x="5890" y="3597"/>
                  </a:cubicBezTo>
                  <a:cubicBezTo>
                    <a:pt x="5882" y="3586"/>
                    <a:pt x="5882" y="3586"/>
                    <a:pt x="5882" y="3586"/>
                  </a:cubicBezTo>
                  <a:cubicBezTo>
                    <a:pt x="5873" y="3582"/>
                    <a:pt x="5873" y="3582"/>
                    <a:pt x="5873" y="3582"/>
                  </a:cubicBezTo>
                  <a:cubicBezTo>
                    <a:pt x="5869" y="3577"/>
                    <a:pt x="5869" y="3577"/>
                    <a:pt x="5869" y="3577"/>
                  </a:cubicBezTo>
                  <a:cubicBezTo>
                    <a:pt x="5861" y="3583"/>
                    <a:pt x="5861" y="3583"/>
                    <a:pt x="5861" y="3583"/>
                  </a:cubicBezTo>
                  <a:cubicBezTo>
                    <a:pt x="5853" y="3594"/>
                    <a:pt x="5853" y="3594"/>
                    <a:pt x="5853" y="3594"/>
                  </a:cubicBezTo>
                  <a:cubicBezTo>
                    <a:pt x="5864" y="3589"/>
                    <a:pt x="5864" y="3589"/>
                    <a:pt x="5864" y="3589"/>
                  </a:cubicBezTo>
                  <a:cubicBezTo>
                    <a:pt x="5872" y="3592"/>
                    <a:pt x="5872" y="3592"/>
                    <a:pt x="5872" y="3592"/>
                  </a:cubicBezTo>
                  <a:cubicBezTo>
                    <a:pt x="5876" y="3598"/>
                    <a:pt x="5876" y="3598"/>
                    <a:pt x="5876" y="3598"/>
                  </a:cubicBezTo>
                  <a:cubicBezTo>
                    <a:pt x="5872" y="3601"/>
                    <a:pt x="5872" y="3601"/>
                    <a:pt x="5872" y="3601"/>
                  </a:cubicBezTo>
                  <a:cubicBezTo>
                    <a:pt x="5879" y="3606"/>
                    <a:pt x="5879" y="3606"/>
                    <a:pt x="5879" y="3606"/>
                  </a:cubicBezTo>
                  <a:cubicBezTo>
                    <a:pt x="5882" y="3614"/>
                    <a:pt x="5882" y="3614"/>
                    <a:pt x="5882" y="3614"/>
                  </a:cubicBezTo>
                  <a:cubicBezTo>
                    <a:pt x="5875" y="3617"/>
                    <a:pt x="5875" y="3617"/>
                    <a:pt x="5875" y="3617"/>
                  </a:cubicBezTo>
                  <a:cubicBezTo>
                    <a:pt x="5864" y="3614"/>
                    <a:pt x="5864" y="3614"/>
                    <a:pt x="5864" y="3614"/>
                  </a:cubicBezTo>
                  <a:cubicBezTo>
                    <a:pt x="5855" y="3620"/>
                    <a:pt x="5855" y="3620"/>
                    <a:pt x="5855" y="3620"/>
                  </a:cubicBezTo>
                  <a:cubicBezTo>
                    <a:pt x="5859" y="3624"/>
                    <a:pt x="5859" y="3624"/>
                    <a:pt x="5859" y="3624"/>
                  </a:cubicBezTo>
                  <a:cubicBezTo>
                    <a:pt x="5879" y="3624"/>
                    <a:pt x="5879" y="3624"/>
                    <a:pt x="5879" y="3624"/>
                  </a:cubicBezTo>
                  <a:cubicBezTo>
                    <a:pt x="5887" y="3624"/>
                    <a:pt x="5887" y="3624"/>
                    <a:pt x="5887" y="3624"/>
                  </a:cubicBezTo>
                  <a:cubicBezTo>
                    <a:pt x="5888" y="3630"/>
                    <a:pt x="5888" y="3630"/>
                    <a:pt x="5888" y="3630"/>
                  </a:cubicBezTo>
                  <a:cubicBezTo>
                    <a:pt x="5881" y="3640"/>
                    <a:pt x="5881" y="3640"/>
                    <a:pt x="5881" y="3640"/>
                  </a:cubicBezTo>
                  <a:cubicBezTo>
                    <a:pt x="5869" y="3640"/>
                    <a:pt x="5869" y="3640"/>
                    <a:pt x="5869" y="3640"/>
                  </a:cubicBezTo>
                  <a:cubicBezTo>
                    <a:pt x="5858" y="3643"/>
                    <a:pt x="5858" y="3643"/>
                    <a:pt x="5858" y="3643"/>
                  </a:cubicBezTo>
                  <a:cubicBezTo>
                    <a:pt x="5843" y="3640"/>
                    <a:pt x="5843" y="3640"/>
                    <a:pt x="5843" y="3640"/>
                  </a:cubicBezTo>
                  <a:cubicBezTo>
                    <a:pt x="5829" y="3638"/>
                    <a:pt x="5829" y="3638"/>
                    <a:pt x="5829" y="3638"/>
                  </a:cubicBezTo>
                  <a:cubicBezTo>
                    <a:pt x="5832" y="3626"/>
                    <a:pt x="5832" y="3626"/>
                    <a:pt x="5832" y="3626"/>
                  </a:cubicBezTo>
                  <a:cubicBezTo>
                    <a:pt x="5832" y="3620"/>
                    <a:pt x="5832" y="3620"/>
                    <a:pt x="5832" y="3620"/>
                  </a:cubicBezTo>
                  <a:cubicBezTo>
                    <a:pt x="5821" y="3614"/>
                    <a:pt x="5821" y="3614"/>
                    <a:pt x="5821" y="3614"/>
                  </a:cubicBezTo>
                  <a:cubicBezTo>
                    <a:pt x="5817" y="3608"/>
                    <a:pt x="5817" y="3608"/>
                    <a:pt x="5817" y="3608"/>
                  </a:cubicBezTo>
                  <a:cubicBezTo>
                    <a:pt x="5809" y="3609"/>
                    <a:pt x="5809" y="3609"/>
                    <a:pt x="5809" y="3609"/>
                  </a:cubicBezTo>
                  <a:cubicBezTo>
                    <a:pt x="5811" y="3618"/>
                    <a:pt x="5811" y="3618"/>
                    <a:pt x="5811" y="3618"/>
                  </a:cubicBezTo>
                  <a:cubicBezTo>
                    <a:pt x="5818" y="3623"/>
                    <a:pt x="5818" y="3623"/>
                    <a:pt x="5818" y="3623"/>
                  </a:cubicBezTo>
                  <a:cubicBezTo>
                    <a:pt x="5821" y="3637"/>
                    <a:pt x="5821" y="3637"/>
                    <a:pt x="5821" y="3637"/>
                  </a:cubicBezTo>
                  <a:cubicBezTo>
                    <a:pt x="5820" y="3643"/>
                    <a:pt x="5820" y="3643"/>
                    <a:pt x="5820" y="3643"/>
                  </a:cubicBezTo>
                  <a:cubicBezTo>
                    <a:pt x="5809" y="3644"/>
                    <a:pt x="5809" y="3644"/>
                    <a:pt x="5809" y="3644"/>
                  </a:cubicBezTo>
                  <a:cubicBezTo>
                    <a:pt x="5797" y="3637"/>
                    <a:pt x="5797" y="3637"/>
                    <a:pt x="5797" y="3637"/>
                  </a:cubicBezTo>
                  <a:cubicBezTo>
                    <a:pt x="5795" y="3627"/>
                    <a:pt x="5795" y="3627"/>
                    <a:pt x="5795" y="3627"/>
                  </a:cubicBezTo>
                  <a:cubicBezTo>
                    <a:pt x="5792" y="3643"/>
                    <a:pt x="5792" y="3643"/>
                    <a:pt x="5792" y="3643"/>
                  </a:cubicBezTo>
                  <a:cubicBezTo>
                    <a:pt x="5800" y="3650"/>
                    <a:pt x="5800" y="3650"/>
                    <a:pt x="5800" y="3650"/>
                  </a:cubicBezTo>
                  <a:cubicBezTo>
                    <a:pt x="5817" y="3650"/>
                    <a:pt x="5817" y="3650"/>
                    <a:pt x="5817" y="3650"/>
                  </a:cubicBezTo>
                  <a:cubicBezTo>
                    <a:pt x="5824" y="3658"/>
                    <a:pt x="5824" y="3658"/>
                    <a:pt x="5824" y="3658"/>
                  </a:cubicBezTo>
                  <a:cubicBezTo>
                    <a:pt x="5833" y="3661"/>
                    <a:pt x="5833" y="3661"/>
                    <a:pt x="5833" y="3661"/>
                  </a:cubicBezTo>
                  <a:cubicBezTo>
                    <a:pt x="5835" y="3670"/>
                    <a:pt x="5835" y="3670"/>
                    <a:pt x="5835" y="3670"/>
                  </a:cubicBezTo>
                  <a:cubicBezTo>
                    <a:pt x="5830" y="3681"/>
                    <a:pt x="5830" y="3681"/>
                    <a:pt x="5830" y="3681"/>
                  </a:cubicBezTo>
                  <a:cubicBezTo>
                    <a:pt x="5807" y="3681"/>
                    <a:pt x="5807" y="3681"/>
                    <a:pt x="5807" y="3681"/>
                  </a:cubicBezTo>
                  <a:cubicBezTo>
                    <a:pt x="5803" y="3672"/>
                    <a:pt x="5803" y="3672"/>
                    <a:pt x="5803" y="3672"/>
                  </a:cubicBezTo>
                  <a:cubicBezTo>
                    <a:pt x="5789" y="3661"/>
                    <a:pt x="5789" y="3661"/>
                    <a:pt x="5789" y="3661"/>
                  </a:cubicBezTo>
                  <a:cubicBezTo>
                    <a:pt x="5781" y="3655"/>
                    <a:pt x="5781" y="3655"/>
                    <a:pt x="5781" y="3655"/>
                  </a:cubicBezTo>
                  <a:cubicBezTo>
                    <a:pt x="5777" y="3655"/>
                    <a:pt x="5777" y="3655"/>
                    <a:pt x="5777" y="3655"/>
                  </a:cubicBezTo>
                  <a:cubicBezTo>
                    <a:pt x="5781" y="3661"/>
                    <a:pt x="5781" y="3661"/>
                    <a:pt x="5781" y="3661"/>
                  </a:cubicBezTo>
                  <a:cubicBezTo>
                    <a:pt x="5797" y="3673"/>
                    <a:pt x="5797" y="3673"/>
                    <a:pt x="5797" y="3673"/>
                  </a:cubicBezTo>
                  <a:cubicBezTo>
                    <a:pt x="5803" y="3686"/>
                    <a:pt x="5803" y="3686"/>
                    <a:pt x="5803" y="3686"/>
                  </a:cubicBezTo>
                  <a:cubicBezTo>
                    <a:pt x="5803" y="3704"/>
                    <a:pt x="5803" y="3704"/>
                    <a:pt x="5803" y="3704"/>
                  </a:cubicBezTo>
                  <a:cubicBezTo>
                    <a:pt x="5798" y="3711"/>
                    <a:pt x="5798" y="3711"/>
                    <a:pt x="5798" y="3711"/>
                  </a:cubicBezTo>
                  <a:cubicBezTo>
                    <a:pt x="5791" y="3711"/>
                    <a:pt x="5791" y="3711"/>
                    <a:pt x="5791" y="3711"/>
                  </a:cubicBezTo>
                  <a:cubicBezTo>
                    <a:pt x="5786" y="3701"/>
                    <a:pt x="5786" y="3701"/>
                    <a:pt x="5786" y="3701"/>
                  </a:cubicBezTo>
                  <a:cubicBezTo>
                    <a:pt x="5777" y="3692"/>
                    <a:pt x="5777" y="3692"/>
                    <a:pt x="5777" y="3692"/>
                  </a:cubicBezTo>
                  <a:cubicBezTo>
                    <a:pt x="5766" y="3689"/>
                    <a:pt x="5766" y="3689"/>
                    <a:pt x="5766" y="3689"/>
                  </a:cubicBezTo>
                  <a:cubicBezTo>
                    <a:pt x="5768" y="3693"/>
                    <a:pt x="5768" y="3693"/>
                    <a:pt x="5768" y="3693"/>
                  </a:cubicBezTo>
                  <a:cubicBezTo>
                    <a:pt x="5774" y="3698"/>
                    <a:pt x="5774" y="3698"/>
                    <a:pt x="5774" y="3698"/>
                  </a:cubicBezTo>
                  <a:cubicBezTo>
                    <a:pt x="5774" y="3711"/>
                    <a:pt x="5774" y="3711"/>
                    <a:pt x="5774" y="3711"/>
                  </a:cubicBezTo>
                  <a:cubicBezTo>
                    <a:pt x="5772" y="3731"/>
                    <a:pt x="5772" y="3731"/>
                    <a:pt x="5772" y="3731"/>
                  </a:cubicBezTo>
                  <a:cubicBezTo>
                    <a:pt x="5769" y="3734"/>
                    <a:pt x="5769" y="3734"/>
                    <a:pt x="5769" y="3734"/>
                  </a:cubicBezTo>
                  <a:cubicBezTo>
                    <a:pt x="5760" y="3734"/>
                    <a:pt x="5760" y="3734"/>
                    <a:pt x="5760" y="3734"/>
                  </a:cubicBezTo>
                  <a:cubicBezTo>
                    <a:pt x="5755" y="3730"/>
                    <a:pt x="5755" y="3730"/>
                    <a:pt x="5755" y="3730"/>
                  </a:cubicBezTo>
                  <a:cubicBezTo>
                    <a:pt x="5757" y="3715"/>
                    <a:pt x="5757" y="3715"/>
                    <a:pt x="5757" y="3715"/>
                  </a:cubicBezTo>
                  <a:cubicBezTo>
                    <a:pt x="5751" y="3718"/>
                    <a:pt x="5751" y="3718"/>
                    <a:pt x="5751" y="3718"/>
                  </a:cubicBezTo>
                  <a:cubicBezTo>
                    <a:pt x="5748" y="3725"/>
                    <a:pt x="5748" y="3725"/>
                    <a:pt x="5748" y="3725"/>
                  </a:cubicBezTo>
                  <a:cubicBezTo>
                    <a:pt x="5737" y="3728"/>
                    <a:pt x="5737" y="3728"/>
                    <a:pt x="5737" y="3728"/>
                  </a:cubicBezTo>
                  <a:cubicBezTo>
                    <a:pt x="5730" y="3725"/>
                    <a:pt x="5730" y="3725"/>
                    <a:pt x="5730" y="3725"/>
                  </a:cubicBezTo>
                  <a:cubicBezTo>
                    <a:pt x="5733" y="3715"/>
                    <a:pt x="5733" y="3715"/>
                    <a:pt x="5733" y="3715"/>
                  </a:cubicBezTo>
                  <a:cubicBezTo>
                    <a:pt x="5728" y="3704"/>
                    <a:pt x="5728" y="3704"/>
                    <a:pt x="5728" y="3704"/>
                  </a:cubicBezTo>
                  <a:cubicBezTo>
                    <a:pt x="5728" y="3692"/>
                    <a:pt x="5728" y="3692"/>
                    <a:pt x="5728" y="3692"/>
                  </a:cubicBezTo>
                  <a:cubicBezTo>
                    <a:pt x="5722" y="3686"/>
                    <a:pt x="5722" y="3686"/>
                    <a:pt x="5722" y="3686"/>
                  </a:cubicBezTo>
                  <a:cubicBezTo>
                    <a:pt x="5720" y="3695"/>
                    <a:pt x="5720" y="3695"/>
                    <a:pt x="5720" y="3695"/>
                  </a:cubicBezTo>
                  <a:cubicBezTo>
                    <a:pt x="5720" y="3716"/>
                    <a:pt x="5720" y="3716"/>
                    <a:pt x="5720" y="3716"/>
                  </a:cubicBezTo>
                  <a:cubicBezTo>
                    <a:pt x="5713" y="3721"/>
                    <a:pt x="5713" y="3721"/>
                    <a:pt x="5713" y="3721"/>
                  </a:cubicBezTo>
                  <a:cubicBezTo>
                    <a:pt x="5704" y="3722"/>
                    <a:pt x="5704" y="3722"/>
                    <a:pt x="5704" y="3722"/>
                  </a:cubicBezTo>
                  <a:cubicBezTo>
                    <a:pt x="5707" y="3725"/>
                    <a:pt x="5707" y="3725"/>
                    <a:pt x="5707" y="3725"/>
                  </a:cubicBezTo>
                  <a:cubicBezTo>
                    <a:pt x="5716" y="3727"/>
                    <a:pt x="5716" y="3727"/>
                    <a:pt x="5716" y="3727"/>
                  </a:cubicBezTo>
                  <a:cubicBezTo>
                    <a:pt x="5717" y="3734"/>
                    <a:pt x="5717" y="3734"/>
                    <a:pt x="5717" y="3734"/>
                  </a:cubicBezTo>
                  <a:cubicBezTo>
                    <a:pt x="5711" y="3742"/>
                    <a:pt x="5711" y="3742"/>
                    <a:pt x="5711" y="3742"/>
                  </a:cubicBezTo>
                  <a:cubicBezTo>
                    <a:pt x="5702" y="3741"/>
                    <a:pt x="5702" y="3741"/>
                    <a:pt x="5702" y="3741"/>
                  </a:cubicBezTo>
                  <a:cubicBezTo>
                    <a:pt x="5697" y="3737"/>
                    <a:pt x="5697" y="3737"/>
                    <a:pt x="5697" y="3737"/>
                  </a:cubicBezTo>
                  <a:cubicBezTo>
                    <a:pt x="5696" y="3742"/>
                    <a:pt x="5696" y="3742"/>
                    <a:pt x="5696" y="3742"/>
                  </a:cubicBezTo>
                  <a:cubicBezTo>
                    <a:pt x="5705" y="3750"/>
                    <a:pt x="5705" y="3750"/>
                    <a:pt x="5705" y="3750"/>
                  </a:cubicBezTo>
                  <a:cubicBezTo>
                    <a:pt x="5711" y="3750"/>
                    <a:pt x="5711" y="3750"/>
                    <a:pt x="5711" y="3750"/>
                  </a:cubicBezTo>
                  <a:cubicBezTo>
                    <a:pt x="5713" y="3756"/>
                    <a:pt x="5713" y="3756"/>
                    <a:pt x="5713" y="3756"/>
                  </a:cubicBezTo>
                  <a:cubicBezTo>
                    <a:pt x="5711" y="3765"/>
                    <a:pt x="5711" y="3765"/>
                    <a:pt x="5711" y="3765"/>
                  </a:cubicBezTo>
                  <a:cubicBezTo>
                    <a:pt x="5705" y="3768"/>
                    <a:pt x="5705" y="3768"/>
                    <a:pt x="5705" y="3768"/>
                  </a:cubicBezTo>
                  <a:cubicBezTo>
                    <a:pt x="5704" y="3776"/>
                    <a:pt x="5704" y="3776"/>
                    <a:pt x="5704" y="3776"/>
                  </a:cubicBezTo>
                  <a:cubicBezTo>
                    <a:pt x="5708" y="3786"/>
                    <a:pt x="5708" y="3786"/>
                    <a:pt x="5708" y="3786"/>
                  </a:cubicBezTo>
                  <a:cubicBezTo>
                    <a:pt x="5708" y="3796"/>
                    <a:pt x="5708" y="3796"/>
                    <a:pt x="5708" y="3796"/>
                  </a:cubicBezTo>
                  <a:cubicBezTo>
                    <a:pt x="5704" y="3796"/>
                    <a:pt x="5704" y="3796"/>
                    <a:pt x="5704" y="3796"/>
                  </a:cubicBezTo>
                  <a:cubicBezTo>
                    <a:pt x="5697" y="3791"/>
                    <a:pt x="5697" y="3791"/>
                    <a:pt x="5697" y="3791"/>
                  </a:cubicBezTo>
                  <a:cubicBezTo>
                    <a:pt x="5694" y="3793"/>
                    <a:pt x="5694" y="3793"/>
                    <a:pt x="5694" y="3793"/>
                  </a:cubicBezTo>
                  <a:cubicBezTo>
                    <a:pt x="5704" y="3803"/>
                    <a:pt x="5704" y="3803"/>
                    <a:pt x="5704" y="3803"/>
                  </a:cubicBezTo>
                  <a:cubicBezTo>
                    <a:pt x="5705" y="3812"/>
                    <a:pt x="5705" y="3812"/>
                    <a:pt x="5705" y="3812"/>
                  </a:cubicBezTo>
                  <a:cubicBezTo>
                    <a:pt x="5704" y="3825"/>
                    <a:pt x="5704" y="3825"/>
                    <a:pt x="5704" y="3825"/>
                  </a:cubicBezTo>
                  <a:cubicBezTo>
                    <a:pt x="5688" y="3829"/>
                    <a:pt x="5688" y="3829"/>
                    <a:pt x="5688" y="3829"/>
                  </a:cubicBezTo>
                  <a:cubicBezTo>
                    <a:pt x="5684" y="3835"/>
                    <a:pt x="5684" y="3835"/>
                    <a:pt x="5684" y="3835"/>
                  </a:cubicBezTo>
                  <a:cubicBezTo>
                    <a:pt x="5678" y="3834"/>
                    <a:pt x="5678" y="3834"/>
                    <a:pt x="5678" y="3834"/>
                  </a:cubicBezTo>
                  <a:cubicBezTo>
                    <a:pt x="5676" y="3826"/>
                    <a:pt x="5676" y="3826"/>
                    <a:pt x="5676" y="3826"/>
                  </a:cubicBezTo>
                  <a:cubicBezTo>
                    <a:pt x="5673" y="3823"/>
                    <a:pt x="5673" y="3823"/>
                    <a:pt x="5673" y="3823"/>
                  </a:cubicBezTo>
                  <a:cubicBezTo>
                    <a:pt x="5673" y="3817"/>
                    <a:pt x="5673" y="3817"/>
                    <a:pt x="5673" y="3817"/>
                  </a:cubicBezTo>
                  <a:cubicBezTo>
                    <a:pt x="5665" y="3814"/>
                    <a:pt x="5665" y="3814"/>
                    <a:pt x="5665" y="3814"/>
                  </a:cubicBezTo>
                  <a:cubicBezTo>
                    <a:pt x="5664" y="3808"/>
                    <a:pt x="5664" y="3808"/>
                    <a:pt x="5664" y="3808"/>
                  </a:cubicBezTo>
                  <a:cubicBezTo>
                    <a:pt x="5668" y="3800"/>
                    <a:pt x="5668" y="3800"/>
                    <a:pt x="5668" y="3800"/>
                  </a:cubicBezTo>
                  <a:cubicBezTo>
                    <a:pt x="5668" y="3793"/>
                    <a:pt x="5668" y="3793"/>
                    <a:pt x="5668" y="3793"/>
                  </a:cubicBezTo>
                  <a:cubicBezTo>
                    <a:pt x="5664" y="3794"/>
                    <a:pt x="5664" y="3794"/>
                    <a:pt x="5664" y="3794"/>
                  </a:cubicBezTo>
                  <a:cubicBezTo>
                    <a:pt x="5653" y="3799"/>
                    <a:pt x="5653" y="3799"/>
                    <a:pt x="5653" y="3799"/>
                  </a:cubicBezTo>
                  <a:cubicBezTo>
                    <a:pt x="5650" y="3808"/>
                    <a:pt x="5650" y="3808"/>
                    <a:pt x="5650" y="3808"/>
                  </a:cubicBezTo>
                  <a:cubicBezTo>
                    <a:pt x="5644" y="3806"/>
                    <a:pt x="5644" y="3806"/>
                    <a:pt x="5644" y="3806"/>
                  </a:cubicBezTo>
                  <a:cubicBezTo>
                    <a:pt x="5636" y="3797"/>
                    <a:pt x="5636" y="3797"/>
                    <a:pt x="5636" y="3797"/>
                  </a:cubicBezTo>
                  <a:cubicBezTo>
                    <a:pt x="5642" y="3789"/>
                    <a:pt x="5642" y="3789"/>
                    <a:pt x="5642" y="3789"/>
                  </a:cubicBezTo>
                  <a:cubicBezTo>
                    <a:pt x="5636" y="3783"/>
                    <a:pt x="5636" y="3783"/>
                    <a:pt x="5636" y="3783"/>
                  </a:cubicBezTo>
                  <a:cubicBezTo>
                    <a:pt x="5636" y="3777"/>
                    <a:pt x="5636" y="3777"/>
                    <a:pt x="5636" y="3777"/>
                  </a:cubicBezTo>
                  <a:cubicBezTo>
                    <a:pt x="5642" y="3773"/>
                    <a:pt x="5642" y="3773"/>
                    <a:pt x="5642" y="3773"/>
                  </a:cubicBezTo>
                  <a:cubicBezTo>
                    <a:pt x="5642" y="3767"/>
                    <a:pt x="5642" y="3767"/>
                    <a:pt x="5642" y="3767"/>
                  </a:cubicBezTo>
                  <a:cubicBezTo>
                    <a:pt x="5645" y="3759"/>
                    <a:pt x="5645" y="3759"/>
                    <a:pt x="5645" y="3759"/>
                  </a:cubicBezTo>
                  <a:cubicBezTo>
                    <a:pt x="5642" y="3757"/>
                    <a:pt x="5642" y="3757"/>
                    <a:pt x="5642" y="3757"/>
                  </a:cubicBezTo>
                  <a:cubicBezTo>
                    <a:pt x="5635" y="3767"/>
                    <a:pt x="5635" y="3767"/>
                    <a:pt x="5635" y="3767"/>
                  </a:cubicBezTo>
                  <a:cubicBezTo>
                    <a:pt x="5627" y="3782"/>
                    <a:pt x="5627" y="3782"/>
                    <a:pt x="5627" y="3782"/>
                  </a:cubicBezTo>
                  <a:cubicBezTo>
                    <a:pt x="5618" y="3791"/>
                    <a:pt x="5618" y="3791"/>
                    <a:pt x="5618" y="3791"/>
                  </a:cubicBezTo>
                  <a:cubicBezTo>
                    <a:pt x="5616" y="3788"/>
                    <a:pt x="5616" y="3788"/>
                    <a:pt x="5616" y="3788"/>
                  </a:cubicBezTo>
                  <a:cubicBezTo>
                    <a:pt x="5616" y="3779"/>
                    <a:pt x="5616" y="3779"/>
                    <a:pt x="5616" y="3779"/>
                  </a:cubicBezTo>
                  <a:cubicBezTo>
                    <a:pt x="5610" y="3768"/>
                    <a:pt x="5610" y="3768"/>
                    <a:pt x="5610" y="3768"/>
                  </a:cubicBezTo>
                  <a:cubicBezTo>
                    <a:pt x="5607" y="3759"/>
                    <a:pt x="5607" y="3759"/>
                    <a:pt x="5607" y="3759"/>
                  </a:cubicBezTo>
                  <a:cubicBezTo>
                    <a:pt x="5612" y="3753"/>
                    <a:pt x="5612" y="3753"/>
                    <a:pt x="5612" y="3753"/>
                  </a:cubicBezTo>
                  <a:cubicBezTo>
                    <a:pt x="5627" y="3747"/>
                    <a:pt x="5627" y="3747"/>
                    <a:pt x="5627" y="3747"/>
                  </a:cubicBezTo>
                  <a:cubicBezTo>
                    <a:pt x="5627" y="3744"/>
                    <a:pt x="5627" y="3744"/>
                    <a:pt x="5627" y="3744"/>
                  </a:cubicBezTo>
                  <a:cubicBezTo>
                    <a:pt x="5635" y="3741"/>
                    <a:pt x="5635" y="3741"/>
                    <a:pt x="5635" y="3741"/>
                  </a:cubicBezTo>
                  <a:cubicBezTo>
                    <a:pt x="5632" y="3736"/>
                    <a:pt x="5632" y="3736"/>
                    <a:pt x="5632" y="3736"/>
                  </a:cubicBezTo>
                  <a:cubicBezTo>
                    <a:pt x="5619" y="3736"/>
                    <a:pt x="5619" y="3736"/>
                    <a:pt x="5619" y="3736"/>
                  </a:cubicBezTo>
                  <a:cubicBezTo>
                    <a:pt x="5610" y="3737"/>
                    <a:pt x="5610" y="3737"/>
                    <a:pt x="5610" y="3737"/>
                  </a:cubicBezTo>
                  <a:cubicBezTo>
                    <a:pt x="5600" y="3736"/>
                    <a:pt x="5600" y="3736"/>
                    <a:pt x="5600" y="3736"/>
                  </a:cubicBezTo>
                  <a:cubicBezTo>
                    <a:pt x="5597" y="3730"/>
                    <a:pt x="5597" y="3730"/>
                    <a:pt x="5597" y="3730"/>
                  </a:cubicBezTo>
                  <a:cubicBezTo>
                    <a:pt x="5600" y="3724"/>
                    <a:pt x="5600" y="3724"/>
                    <a:pt x="5600" y="3724"/>
                  </a:cubicBezTo>
                  <a:cubicBezTo>
                    <a:pt x="5612" y="3719"/>
                    <a:pt x="5612" y="3719"/>
                    <a:pt x="5612" y="3719"/>
                  </a:cubicBezTo>
                  <a:cubicBezTo>
                    <a:pt x="5622" y="3707"/>
                    <a:pt x="5622" y="3707"/>
                    <a:pt x="5622" y="3707"/>
                  </a:cubicBezTo>
                  <a:cubicBezTo>
                    <a:pt x="5616" y="3708"/>
                    <a:pt x="5616" y="3708"/>
                    <a:pt x="5616" y="3708"/>
                  </a:cubicBezTo>
                  <a:cubicBezTo>
                    <a:pt x="5606" y="3713"/>
                    <a:pt x="5606" y="3713"/>
                    <a:pt x="5606" y="3713"/>
                  </a:cubicBezTo>
                  <a:cubicBezTo>
                    <a:pt x="5600" y="3710"/>
                    <a:pt x="5600" y="3710"/>
                    <a:pt x="5600" y="3710"/>
                  </a:cubicBezTo>
                  <a:cubicBezTo>
                    <a:pt x="5598" y="3702"/>
                    <a:pt x="5598" y="3702"/>
                    <a:pt x="5598" y="3702"/>
                  </a:cubicBezTo>
                  <a:cubicBezTo>
                    <a:pt x="5606" y="3698"/>
                    <a:pt x="5606" y="3698"/>
                    <a:pt x="5606" y="3698"/>
                  </a:cubicBezTo>
                  <a:cubicBezTo>
                    <a:pt x="5616" y="3693"/>
                    <a:pt x="5616" y="3693"/>
                    <a:pt x="5616" y="3693"/>
                  </a:cubicBezTo>
                  <a:cubicBezTo>
                    <a:pt x="5629" y="3690"/>
                    <a:pt x="5629" y="3690"/>
                    <a:pt x="5629" y="3690"/>
                  </a:cubicBezTo>
                  <a:cubicBezTo>
                    <a:pt x="5618" y="3687"/>
                    <a:pt x="5618" y="3687"/>
                    <a:pt x="5618" y="3687"/>
                  </a:cubicBezTo>
                  <a:cubicBezTo>
                    <a:pt x="5607" y="3687"/>
                    <a:pt x="5607" y="3687"/>
                    <a:pt x="5607" y="3687"/>
                  </a:cubicBezTo>
                  <a:cubicBezTo>
                    <a:pt x="5600" y="3692"/>
                    <a:pt x="5600" y="3692"/>
                    <a:pt x="5600" y="3692"/>
                  </a:cubicBezTo>
                  <a:cubicBezTo>
                    <a:pt x="5593" y="3689"/>
                    <a:pt x="5593" y="3689"/>
                    <a:pt x="5593" y="3689"/>
                  </a:cubicBezTo>
                  <a:cubicBezTo>
                    <a:pt x="5595" y="3681"/>
                    <a:pt x="5595" y="3681"/>
                    <a:pt x="5595" y="3681"/>
                  </a:cubicBezTo>
                  <a:cubicBezTo>
                    <a:pt x="5607" y="3664"/>
                    <a:pt x="5607" y="3664"/>
                    <a:pt x="5607" y="3664"/>
                  </a:cubicBezTo>
                  <a:cubicBezTo>
                    <a:pt x="5615" y="3661"/>
                    <a:pt x="5615" y="3661"/>
                    <a:pt x="5615" y="3661"/>
                  </a:cubicBezTo>
                  <a:cubicBezTo>
                    <a:pt x="5632" y="3658"/>
                    <a:pt x="5632" y="3658"/>
                    <a:pt x="5632" y="3658"/>
                  </a:cubicBezTo>
                  <a:cubicBezTo>
                    <a:pt x="5644" y="3647"/>
                    <a:pt x="5644" y="3647"/>
                    <a:pt x="5644" y="3647"/>
                  </a:cubicBezTo>
                  <a:cubicBezTo>
                    <a:pt x="5655" y="3641"/>
                    <a:pt x="5655" y="3641"/>
                    <a:pt x="5655" y="3641"/>
                  </a:cubicBezTo>
                  <a:cubicBezTo>
                    <a:pt x="5661" y="3627"/>
                    <a:pt x="5661" y="3627"/>
                    <a:pt x="5661" y="3627"/>
                  </a:cubicBezTo>
                  <a:cubicBezTo>
                    <a:pt x="5673" y="3615"/>
                    <a:pt x="5673" y="3615"/>
                    <a:pt x="5673" y="3615"/>
                  </a:cubicBezTo>
                  <a:cubicBezTo>
                    <a:pt x="5679" y="3611"/>
                    <a:pt x="5679" y="3611"/>
                    <a:pt x="5679" y="3611"/>
                  </a:cubicBezTo>
                  <a:cubicBezTo>
                    <a:pt x="5678" y="3606"/>
                    <a:pt x="5678" y="3606"/>
                    <a:pt x="5678" y="3606"/>
                  </a:cubicBezTo>
                  <a:cubicBezTo>
                    <a:pt x="5671" y="3606"/>
                    <a:pt x="5671" y="3606"/>
                    <a:pt x="5671" y="3606"/>
                  </a:cubicBezTo>
                  <a:cubicBezTo>
                    <a:pt x="5656" y="3618"/>
                    <a:pt x="5656" y="3618"/>
                    <a:pt x="5656" y="3618"/>
                  </a:cubicBezTo>
                  <a:cubicBezTo>
                    <a:pt x="5649" y="3623"/>
                    <a:pt x="5649" y="3623"/>
                    <a:pt x="5649" y="3623"/>
                  </a:cubicBezTo>
                  <a:cubicBezTo>
                    <a:pt x="5641" y="3635"/>
                    <a:pt x="5641" y="3635"/>
                    <a:pt x="5641" y="3635"/>
                  </a:cubicBezTo>
                  <a:cubicBezTo>
                    <a:pt x="5622" y="3644"/>
                    <a:pt x="5622" y="3644"/>
                    <a:pt x="5622" y="3644"/>
                  </a:cubicBezTo>
                  <a:cubicBezTo>
                    <a:pt x="5612" y="3643"/>
                    <a:pt x="5612" y="3643"/>
                    <a:pt x="5612" y="3643"/>
                  </a:cubicBezTo>
                  <a:cubicBezTo>
                    <a:pt x="5592" y="3658"/>
                    <a:pt x="5592" y="3658"/>
                    <a:pt x="5592" y="3658"/>
                  </a:cubicBezTo>
                  <a:cubicBezTo>
                    <a:pt x="5577" y="3660"/>
                    <a:pt x="5577" y="3660"/>
                    <a:pt x="5577" y="3660"/>
                  </a:cubicBezTo>
                  <a:cubicBezTo>
                    <a:pt x="5566" y="3656"/>
                    <a:pt x="5566" y="3656"/>
                    <a:pt x="5566" y="3656"/>
                  </a:cubicBezTo>
                  <a:cubicBezTo>
                    <a:pt x="5566" y="3650"/>
                    <a:pt x="5566" y="3650"/>
                    <a:pt x="5566" y="3650"/>
                  </a:cubicBezTo>
                  <a:cubicBezTo>
                    <a:pt x="5587" y="3627"/>
                    <a:pt x="5587" y="3627"/>
                    <a:pt x="5587" y="3627"/>
                  </a:cubicBezTo>
                  <a:cubicBezTo>
                    <a:pt x="5604" y="3618"/>
                    <a:pt x="5604" y="3618"/>
                    <a:pt x="5604" y="3618"/>
                  </a:cubicBezTo>
                  <a:cubicBezTo>
                    <a:pt x="5609" y="3611"/>
                    <a:pt x="5609" y="3611"/>
                    <a:pt x="5609" y="3611"/>
                  </a:cubicBezTo>
                  <a:cubicBezTo>
                    <a:pt x="5615" y="3604"/>
                    <a:pt x="5615" y="3604"/>
                    <a:pt x="5615" y="3604"/>
                  </a:cubicBezTo>
                  <a:cubicBezTo>
                    <a:pt x="5613" y="3592"/>
                    <a:pt x="5613" y="3592"/>
                    <a:pt x="5613" y="3592"/>
                  </a:cubicBezTo>
                  <a:cubicBezTo>
                    <a:pt x="5601" y="3611"/>
                    <a:pt x="5601" y="3611"/>
                    <a:pt x="5601" y="3611"/>
                  </a:cubicBezTo>
                  <a:cubicBezTo>
                    <a:pt x="5572" y="3629"/>
                    <a:pt x="5572" y="3629"/>
                    <a:pt x="5572" y="3629"/>
                  </a:cubicBezTo>
                  <a:cubicBezTo>
                    <a:pt x="5561" y="3634"/>
                    <a:pt x="5561" y="3634"/>
                    <a:pt x="5561" y="3634"/>
                  </a:cubicBezTo>
                  <a:cubicBezTo>
                    <a:pt x="5554" y="3630"/>
                    <a:pt x="5554" y="3630"/>
                    <a:pt x="5554" y="3630"/>
                  </a:cubicBezTo>
                  <a:cubicBezTo>
                    <a:pt x="5551" y="3626"/>
                    <a:pt x="5551" y="3626"/>
                    <a:pt x="5551" y="3626"/>
                  </a:cubicBezTo>
                  <a:cubicBezTo>
                    <a:pt x="5552" y="3614"/>
                    <a:pt x="5552" y="3614"/>
                    <a:pt x="5552" y="3614"/>
                  </a:cubicBezTo>
                  <a:cubicBezTo>
                    <a:pt x="5548" y="3609"/>
                    <a:pt x="5548" y="3609"/>
                    <a:pt x="5548" y="3609"/>
                  </a:cubicBezTo>
                  <a:cubicBezTo>
                    <a:pt x="5540" y="3611"/>
                    <a:pt x="5540" y="3611"/>
                    <a:pt x="5540" y="3611"/>
                  </a:cubicBezTo>
                  <a:cubicBezTo>
                    <a:pt x="5532" y="3606"/>
                    <a:pt x="5532" y="3606"/>
                    <a:pt x="5532" y="3606"/>
                  </a:cubicBezTo>
                  <a:cubicBezTo>
                    <a:pt x="5535" y="3600"/>
                    <a:pt x="5535" y="3600"/>
                    <a:pt x="5535" y="3600"/>
                  </a:cubicBezTo>
                  <a:cubicBezTo>
                    <a:pt x="5545" y="3598"/>
                    <a:pt x="5545" y="3598"/>
                    <a:pt x="5545" y="3598"/>
                  </a:cubicBezTo>
                  <a:cubicBezTo>
                    <a:pt x="5545" y="3591"/>
                    <a:pt x="5545" y="3591"/>
                    <a:pt x="5545" y="3591"/>
                  </a:cubicBezTo>
                  <a:cubicBezTo>
                    <a:pt x="5538" y="3586"/>
                    <a:pt x="5538" y="3586"/>
                    <a:pt x="5538" y="3586"/>
                  </a:cubicBezTo>
                  <a:cubicBezTo>
                    <a:pt x="5531" y="3586"/>
                    <a:pt x="5531" y="3586"/>
                    <a:pt x="5531" y="3586"/>
                  </a:cubicBezTo>
                  <a:cubicBezTo>
                    <a:pt x="5529" y="3582"/>
                    <a:pt x="5529" y="3582"/>
                    <a:pt x="5529" y="3582"/>
                  </a:cubicBezTo>
                  <a:cubicBezTo>
                    <a:pt x="5531" y="3566"/>
                    <a:pt x="5531" y="3566"/>
                    <a:pt x="5531" y="3566"/>
                  </a:cubicBezTo>
                  <a:cubicBezTo>
                    <a:pt x="5535" y="3563"/>
                    <a:pt x="5535" y="3563"/>
                    <a:pt x="5535" y="3563"/>
                  </a:cubicBezTo>
                  <a:cubicBezTo>
                    <a:pt x="5537" y="3554"/>
                    <a:pt x="5537" y="3554"/>
                    <a:pt x="5537" y="3554"/>
                  </a:cubicBezTo>
                  <a:cubicBezTo>
                    <a:pt x="5528" y="3549"/>
                    <a:pt x="5528" y="3549"/>
                    <a:pt x="5528" y="3549"/>
                  </a:cubicBezTo>
                  <a:cubicBezTo>
                    <a:pt x="5522" y="3542"/>
                    <a:pt x="5522" y="3542"/>
                    <a:pt x="5522" y="3542"/>
                  </a:cubicBezTo>
                  <a:cubicBezTo>
                    <a:pt x="5519" y="3542"/>
                    <a:pt x="5519" y="3542"/>
                    <a:pt x="5519" y="3542"/>
                  </a:cubicBezTo>
                  <a:cubicBezTo>
                    <a:pt x="5519" y="3553"/>
                    <a:pt x="5519" y="3553"/>
                    <a:pt x="5519" y="3553"/>
                  </a:cubicBezTo>
                  <a:cubicBezTo>
                    <a:pt x="5520" y="3562"/>
                    <a:pt x="5520" y="3562"/>
                    <a:pt x="5520" y="3562"/>
                  </a:cubicBezTo>
                  <a:cubicBezTo>
                    <a:pt x="5508" y="3566"/>
                    <a:pt x="5508" y="3566"/>
                    <a:pt x="5508" y="3566"/>
                  </a:cubicBezTo>
                  <a:cubicBezTo>
                    <a:pt x="5502" y="3560"/>
                    <a:pt x="5502" y="3560"/>
                    <a:pt x="5502" y="3560"/>
                  </a:cubicBezTo>
                  <a:cubicBezTo>
                    <a:pt x="5493" y="3553"/>
                    <a:pt x="5493" y="3553"/>
                    <a:pt x="5493" y="3553"/>
                  </a:cubicBezTo>
                  <a:cubicBezTo>
                    <a:pt x="5479" y="3553"/>
                    <a:pt x="5479" y="3553"/>
                    <a:pt x="5479" y="3553"/>
                  </a:cubicBezTo>
                  <a:cubicBezTo>
                    <a:pt x="5494" y="3562"/>
                    <a:pt x="5494" y="3562"/>
                    <a:pt x="5494" y="3562"/>
                  </a:cubicBezTo>
                  <a:cubicBezTo>
                    <a:pt x="5503" y="3577"/>
                    <a:pt x="5503" y="3577"/>
                    <a:pt x="5503" y="3577"/>
                  </a:cubicBezTo>
                  <a:cubicBezTo>
                    <a:pt x="5505" y="3591"/>
                    <a:pt x="5505" y="3591"/>
                    <a:pt x="5505" y="3591"/>
                  </a:cubicBezTo>
                  <a:cubicBezTo>
                    <a:pt x="5496" y="3588"/>
                    <a:pt x="5496" y="3588"/>
                    <a:pt x="5496" y="3588"/>
                  </a:cubicBezTo>
                  <a:cubicBezTo>
                    <a:pt x="5493" y="3592"/>
                    <a:pt x="5493" y="3592"/>
                    <a:pt x="5493" y="3592"/>
                  </a:cubicBezTo>
                  <a:cubicBezTo>
                    <a:pt x="5494" y="3595"/>
                    <a:pt x="5494" y="3595"/>
                    <a:pt x="5494" y="3595"/>
                  </a:cubicBezTo>
                  <a:cubicBezTo>
                    <a:pt x="5482" y="3598"/>
                    <a:pt x="5482" y="3598"/>
                    <a:pt x="5482" y="3598"/>
                  </a:cubicBezTo>
                  <a:cubicBezTo>
                    <a:pt x="5476" y="3589"/>
                    <a:pt x="5476" y="3589"/>
                    <a:pt x="5476" y="3589"/>
                  </a:cubicBezTo>
                  <a:cubicBezTo>
                    <a:pt x="5471" y="3574"/>
                    <a:pt x="5471" y="3574"/>
                    <a:pt x="5471" y="3574"/>
                  </a:cubicBezTo>
                  <a:cubicBezTo>
                    <a:pt x="5465" y="3569"/>
                    <a:pt x="5465" y="3569"/>
                    <a:pt x="5465" y="3569"/>
                  </a:cubicBezTo>
                  <a:cubicBezTo>
                    <a:pt x="5460" y="3572"/>
                    <a:pt x="5460" y="3572"/>
                    <a:pt x="5460" y="3572"/>
                  </a:cubicBezTo>
                  <a:cubicBezTo>
                    <a:pt x="5468" y="3582"/>
                    <a:pt x="5468" y="3582"/>
                    <a:pt x="5468" y="3582"/>
                  </a:cubicBezTo>
                  <a:cubicBezTo>
                    <a:pt x="5470" y="3592"/>
                    <a:pt x="5470" y="3592"/>
                    <a:pt x="5470" y="3592"/>
                  </a:cubicBezTo>
                  <a:cubicBezTo>
                    <a:pt x="5465" y="3603"/>
                    <a:pt x="5465" y="3603"/>
                    <a:pt x="5465" y="3603"/>
                  </a:cubicBezTo>
                  <a:cubicBezTo>
                    <a:pt x="5476" y="3606"/>
                    <a:pt x="5476" y="3606"/>
                    <a:pt x="5476" y="3606"/>
                  </a:cubicBezTo>
                  <a:cubicBezTo>
                    <a:pt x="5485" y="3618"/>
                    <a:pt x="5485" y="3618"/>
                    <a:pt x="5485" y="3618"/>
                  </a:cubicBezTo>
                  <a:cubicBezTo>
                    <a:pt x="5491" y="3632"/>
                    <a:pt x="5491" y="3632"/>
                    <a:pt x="5491" y="3632"/>
                  </a:cubicBezTo>
                  <a:cubicBezTo>
                    <a:pt x="5490" y="3641"/>
                    <a:pt x="5490" y="3641"/>
                    <a:pt x="5490" y="3641"/>
                  </a:cubicBezTo>
                  <a:cubicBezTo>
                    <a:pt x="5496" y="3644"/>
                    <a:pt x="5496" y="3644"/>
                    <a:pt x="5496" y="3644"/>
                  </a:cubicBezTo>
                  <a:cubicBezTo>
                    <a:pt x="5494" y="3650"/>
                    <a:pt x="5494" y="3650"/>
                    <a:pt x="5494" y="3650"/>
                  </a:cubicBezTo>
                  <a:cubicBezTo>
                    <a:pt x="5485" y="3653"/>
                    <a:pt x="5485" y="3653"/>
                    <a:pt x="5485" y="3653"/>
                  </a:cubicBezTo>
                  <a:cubicBezTo>
                    <a:pt x="5468" y="3652"/>
                    <a:pt x="5468" y="3652"/>
                    <a:pt x="5468" y="3652"/>
                  </a:cubicBezTo>
                  <a:cubicBezTo>
                    <a:pt x="5462" y="3643"/>
                    <a:pt x="5462" y="3643"/>
                    <a:pt x="5462" y="3643"/>
                  </a:cubicBezTo>
                  <a:cubicBezTo>
                    <a:pt x="5457" y="3656"/>
                    <a:pt x="5457" y="3656"/>
                    <a:pt x="5457" y="3656"/>
                  </a:cubicBezTo>
                  <a:cubicBezTo>
                    <a:pt x="5453" y="3656"/>
                    <a:pt x="5453" y="3656"/>
                    <a:pt x="5453" y="3656"/>
                  </a:cubicBezTo>
                  <a:cubicBezTo>
                    <a:pt x="5438" y="3640"/>
                    <a:pt x="5438" y="3640"/>
                    <a:pt x="5438" y="3640"/>
                  </a:cubicBezTo>
                  <a:cubicBezTo>
                    <a:pt x="5435" y="3629"/>
                    <a:pt x="5435" y="3629"/>
                    <a:pt x="5435" y="3629"/>
                  </a:cubicBezTo>
                  <a:cubicBezTo>
                    <a:pt x="5441" y="3620"/>
                    <a:pt x="5441" y="3620"/>
                    <a:pt x="5441" y="3620"/>
                  </a:cubicBezTo>
                  <a:cubicBezTo>
                    <a:pt x="5438" y="3611"/>
                    <a:pt x="5438" y="3611"/>
                    <a:pt x="5438" y="3611"/>
                  </a:cubicBezTo>
                  <a:cubicBezTo>
                    <a:pt x="5424" y="3601"/>
                    <a:pt x="5424" y="3601"/>
                    <a:pt x="5424" y="3601"/>
                  </a:cubicBezTo>
                  <a:cubicBezTo>
                    <a:pt x="5412" y="3603"/>
                    <a:pt x="5412" y="3603"/>
                    <a:pt x="5412" y="3603"/>
                  </a:cubicBezTo>
                  <a:cubicBezTo>
                    <a:pt x="5410" y="3594"/>
                    <a:pt x="5410" y="3594"/>
                    <a:pt x="5410" y="3594"/>
                  </a:cubicBezTo>
                  <a:cubicBezTo>
                    <a:pt x="5404" y="3583"/>
                    <a:pt x="5404" y="3583"/>
                    <a:pt x="5404" y="3583"/>
                  </a:cubicBezTo>
                  <a:cubicBezTo>
                    <a:pt x="5395" y="3589"/>
                    <a:pt x="5395" y="3589"/>
                    <a:pt x="5395" y="3589"/>
                  </a:cubicBezTo>
                  <a:cubicBezTo>
                    <a:pt x="5381" y="3592"/>
                    <a:pt x="5381" y="3592"/>
                    <a:pt x="5381" y="3592"/>
                  </a:cubicBezTo>
                  <a:cubicBezTo>
                    <a:pt x="5363" y="3592"/>
                    <a:pt x="5363" y="3592"/>
                    <a:pt x="5363" y="3592"/>
                  </a:cubicBezTo>
                  <a:cubicBezTo>
                    <a:pt x="5370" y="3600"/>
                    <a:pt x="5370" y="3600"/>
                    <a:pt x="5370" y="3600"/>
                  </a:cubicBezTo>
                  <a:cubicBezTo>
                    <a:pt x="5390" y="3601"/>
                    <a:pt x="5390" y="3601"/>
                    <a:pt x="5390" y="3601"/>
                  </a:cubicBezTo>
                  <a:cubicBezTo>
                    <a:pt x="5402" y="3606"/>
                    <a:pt x="5402" y="3606"/>
                    <a:pt x="5402" y="3606"/>
                  </a:cubicBezTo>
                  <a:cubicBezTo>
                    <a:pt x="5419" y="3612"/>
                    <a:pt x="5419" y="3612"/>
                    <a:pt x="5419" y="3612"/>
                  </a:cubicBezTo>
                  <a:cubicBezTo>
                    <a:pt x="5419" y="3627"/>
                    <a:pt x="5419" y="3627"/>
                    <a:pt x="5419" y="3627"/>
                  </a:cubicBezTo>
                  <a:cubicBezTo>
                    <a:pt x="5410" y="3638"/>
                    <a:pt x="5410" y="3638"/>
                    <a:pt x="5410" y="3638"/>
                  </a:cubicBezTo>
                  <a:cubicBezTo>
                    <a:pt x="5410" y="3649"/>
                    <a:pt x="5410" y="3649"/>
                    <a:pt x="5410" y="3649"/>
                  </a:cubicBezTo>
                  <a:cubicBezTo>
                    <a:pt x="5419" y="3646"/>
                    <a:pt x="5419" y="3646"/>
                    <a:pt x="5419" y="3646"/>
                  </a:cubicBezTo>
                  <a:cubicBezTo>
                    <a:pt x="5424" y="3653"/>
                    <a:pt x="5424" y="3653"/>
                    <a:pt x="5424" y="3653"/>
                  </a:cubicBezTo>
                  <a:cubicBezTo>
                    <a:pt x="5418" y="3663"/>
                    <a:pt x="5418" y="3663"/>
                    <a:pt x="5418" y="3663"/>
                  </a:cubicBezTo>
                  <a:cubicBezTo>
                    <a:pt x="5425" y="3666"/>
                    <a:pt x="5425" y="3666"/>
                    <a:pt x="5425" y="3666"/>
                  </a:cubicBezTo>
                  <a:cubicBezTo>
                    <a:pt x="5439" y="3666"/>
                    <a:pt x="5439" y="3666"/>
                    <a:pt x="5439" y="3666"/>
                  </a:cubicBezTo>
                  <a:cubicBezTo>
                    <a:pt x="5439" y="3672"/>
                    <a:pt x="5439" y="3672"/>
                    <a:pt x="5439" y="3672"/>
                  </a:cubicBezTo>
                  <a:cubicBezTo>
                    <a:pt x="5430" y="3686"/>
                    <a:pt x="5430" y="3686"/>
                    <a:pt x="5430" y="3686"/>
                  </a:cubicBezTo>
                  <a:cubicBezTo>
                    <a:pt x="5408" y="3704"/>
                    <a:pt x="5408" y="3704"/>
                    <a:pt x="5408" y="3704"/>
                  </a:cubicBezTo>
                  <a:cubicBezTo>
                    <a:pt x="5396" y="3716"/>
                    <a:pt x="5396" y="3716"/>
                    <a:pt x="5396" y="3716"/>
                  </a:cubicBezTo>
                  <a:cubicBezTo>
                    <a:pt x="5424" y="3708"/>
                    <a:pt x="5424" y="3708"/>
                    <a:pt x="5424" y="3708"/>
                  </a:cubicBezTo>
                  <a:cubicBezTo>
                    <a:pt x="5433" y="3698"/>
                    <a:pt x="5433" y="3698"/>
                    <a:pt x="5433" y="3698"/>
                  </a:cubicBezTo>
                  <a:cubicBezTo>
                    <a:pt x="5436" y="3692"/>
                    <a:pt x="5436" y="3692"/>
                    <a:pt x="5436" y="3692"/>
                  </a:cubicBezTo>
                  <a:cubicBezTo>
                    <a:pt x="5459" y="3692"/>
                    <a:pt x="5459" y="3692"/>
                    <a:pt x="5459" y="3692"/>
                  </a:cubicBezTo>
                  <a:cubicBezTo>
                    <a:pt x="5465" y="3699"/>
                    <a:pt x="5465" y="3699"/>
                    <a:pt x="5465" y="3699"/>
                  </a:cubicBezTo>
                  <a:cubicBezTo>
                    <a:pt x="5465" y="3704"/>
                    <a:pt x="5465" y="3704"/>
                    <a:pt x="5465" y="3704"/>
                  </a:cubicBezTo>
                  <a:cubicBezTo>
                    <a:pt x="5451" y="3711"/>
                    <a:pt x="5451" y="3711"/>
                    <a:pt x="5451" y="3711"/>
                  </a:cubicBezTo>
                  <a:cubicBezTo>
                    <a:pt x="5444" y="3722"/>
                    <a:pt x="5444" y="3722"/>
                    <a:pt x="5444" y="3722"/>
                  </a:cubicBezTo>
                  <a:cubicBezTo>
                    <a:pt x="5450" y="3727"/>
                    <a:pt x="5450" y="3727"/>
                    <a:pt x="5450" y="3727"/>
                  </a:cubicBezTo>
                  <a:cubicBezTo>
                    <a:pt x="5464" y="3728"/>
                    <a:pt x="5464" y="3728"/>
                    <a:pt x="5464" y="3728"/>
                  </a:cubicBezTo>
                  <a:cubicBezTo>
                    <a:pt x="5473" y="3737"/>
                    <a:pt x="5473" y="3737"/>
                    <a:pt x="5473" y="3737"/>
                  </a:cubicBezTo>
                  <a:cubicBezTo>
                    <a:pt x="5465" y="3742"/>
                    <a:pt x="5465" y="3742"/>
                    <a:pt x="5465" y="3742"/>
                  </a:cubicBezTo>
                  <a:cubicBezTo>
                    <a:pt x="5450" y="3744"/>
                    <a:pt x="5450" y="3744"/>
                    <a:pt x="5450" y="3744"/>
                  </a:cubicBezTo>
                  <a:cubicBezTo>
                    <a:pt x="5445" y="3750"/>
                    <a:pt x="5445" y="3750"/>
                    <a:pt x="5445" y="3750"/>
                  </a:cubicBezTo>
                  <a:cubicBezTo>
                    <a:pt x="5454" y="3753"/>
                    <a:pt x="5454" y="3753"/>
                    <a:pt x="5454" y="3753"/>
                  </a:cubicBezTo>
                  <a:cubicBezTo>
                    <a:pt x="5456" y="3762"/>
                    <a:pt x="5456" y="3762"/>
                    <a:pt x="5456" y="3762"/>
                  </a:cubicBezTo>
                  <a:cubicBezTo>
                    <a:pt x="5454" y="3763"/>
                    <a:pt x="5454" y="3763"/>
                    <a:pt x="5454" y="3763"/>
                  </a:cubicBezTo>
                  <a:cubicBezTo>
                    <a:pt x="5456" y="3770"/>
                    <a:pt x="5456" y="3770"/>
                    <a:pt x="5456" y="3770"/>
                  </a:cubicBezTo>
                  <a:cubicBezTo>
                    <a:pt x="5462" y="3770"/>
                    <a:pt x="5462" y="3770"/>
                    <a:pt x="5462" y="3770"/>
                  </a:cubicBezTo>
                  <a:cubicBezTo>
                    <a:pt x="5459" y="3782"/>
                    <a:pt x="5459" y="3782"/>
                    <a:pt x="5459" y="3782"/>
                  </a:cubicBezTo>
                  <a:cubicBezTo>
                    <a:pt x="5467" y="3783"/>
                    <a:pt x="5467" y="3783"/>
                    <a:pt x="5467" y="3783"/>
                  </a:cubicBezTo>
                  <a:cubicBezTo>
                    <a:pt x="5470" y="3794"/>
                    <a:pt x="5470" y="3794"/>
                    <a:pt x="5470" y="3794"/>
                  </a:cubicBezTo>
                  <a:cubicBezTo>
                    <a:pt x="5471" y="3814"/>
                    <a:pt x="5471" y="3814"/>
                    <a:pt x="5471" y="3814"/>
                  </a:cubicBezTo>
                  <a:cubicBezTo>
                    <a:pt x="5474" y="3817"/>
                    <a:pt x="5474" y="3817"/>
                    <a:pt x="5474" y="3817"/>
                  </a:cubicBezTo>
                  <a:cubicBezTo>
                    <a:pt x="5479" y="3808"/>
                    <a:pt x="5479" y="3808"/>
                    <a:pt x="5479" y="3808"/>
                  </a:cubicBezTo>
                  <a:cubicBezTo>
                    <a:pt x="5480" y="3793"/>
                    <a:pt x="5480" y="3793"/>
                    <a:pt x="5480" y="3793"/>
                  </a:cubicBezTo>
                  <a:cubicBezTo>
                    <a:pt x="5488" y="3788"/>
                    <a:pt x="5488" y="3788"/>
                    <a:pt x="5488" y="3788"/>
                  </a:cubicBezTo>
                  <a:cubicBezTo>
                    <a:pt x="5497" y="3797"/>
                    <a:pt x="5497" y="3797"/>
                    <a:pt x="5497" y="3797"/>
                  </a:cubicBezTo>
                  <a:cubicBezTo>
                    <a:pt x="5499" y="3814"/>
                    <a:pt x="5499" y="3814"/>
                    <a:pt x="5499" y="3814"/>
                  </a:cubicBezTo>
                  <a:cubicBezTo>
                    <a:pt x="5505" y="3822"/>
                    <a:pt x="5505" y="3822"/>
                    <a:pt x="5505" y="3822"/>
                  </a:cubicBezTo>
                  <a:cubicBezTo>
                    <a:pt x="5502" y="3826"/>
                    <a:pt x="5502" y="3826"/>
                    <a:pt x="5502" y="3826"/>
                  </a:cubicBezTo>
                  <a:cubicBezTo>
                    <a:pt x="5490" y="3834"/>
                    <a:pt x="5490" y="3834"/>
                    <a:pt x="5490" y="3834"/>
                  </a:cubicBezTo>
                  <a:cubicBezTo>
                    <a:pt x="5493" y="3840"/>
                    <a:pt x="5493" y="3840"/>
                    <a:pt x="5493" y="3840"/>
                  </a:cubicBezTo>
                  <a:cubicBezTo>
                    <a:pt x="5512" y="3837"/>
                    <a:pt x="5512" y="3837"/>
                    <a:pt x="5512" y="3837"/>
                  </a:cubicBezTo>
                  <a:cubicBezTo>
                    <a:pt x="5517" y="3834"/>
                    <a:pt x="5517" y="3834"/>
                    <a:pt x="5517" y="3834"/>
                  </a:cubicBezTo>
                  <a:cubicBezTo>
                    <a:pt x="5517" y="3843"/>
                    <a:pt x="5517" y="3843"/>
                    <a:pt x="5517" y="3843"/>
                  </a:cubicBezTo>
                  <a:cubicBezTo>
                    <a:pt x="5525" y="3832"/>
                    <a:pt x="5525" y="3832"/>
                    <a:pt x="5525" y="3832"/>
                  </a:cubicBezTo>
                  <a:cubicBezTo>
                    <a:pt x="5525" y="3825"/>
                    <a:pt x="5525" y="3825"/>
                    <a:pt x="5525" y="3825"/>
                  </a:cubicBezTo>
                  <a:cubicBezTo>
                    <a:pt x="5534" y="3825"/>
                    <a:pt x="5534" y="3825"/>
                    <a:pt x="5534" y="3825"/>
                  </a:cubicBezTo>
                  <a:cubicBezTo>
                    <a:pt x="5541" y="3837"/>
                    <a:pt x="5541" y="3837"/>
                    <a:pt x="5541" y="3837"/>
                  </a:cubicBezTo>
                  <a:cubicBezTo>
                    <a:pt x="5537" y="3851"/>
                    <a:pt x="5537" y="3851"/>
                    <a:pt x="5537" y="3851"/>
                  </a:cubicBezTo>
                  <a:cubicBezTo>
                    <a:pt x="5528" y="3861"/>
                    <a:pt x="5528" y="3861"/>
                    <a:pt x="5528" y="3861"/>
                  </a:cubicBezTo>
                  <a:cubicBezTo>
                    <a:pt x="5525" y="3870"/>
                    <a:pt x="5525" y="3870"/>
                    <a:pt x="5525" y="3870"/>
                  </a:cubicBezTo>
                  <a:cubicBezTo>
                    <a:pt x="5522" y="3875"/>
                    <a:pt x="5522" y="3875"/>
                    <a:pt x="5522" y="3875"/>
                  </a:cubicBezTo>
                  <a:cubicBezTo>
                    <a:pt x="5529" y="3883"/>
                    <a:pt x="5529" y="3883"/>
                    <a:pt x="5529" y="3883"/>
                  </a:cubicBezTo>
                  <a:cubicBezTo>
                    <a:pt x="5549" y="3880"/>
                    <a:pt x="5549" y="3880"/>
                    <a:pt x="5549" y="3880"/>
                  </a:cubicBezTo>
                  <a:cubicBezTo>
                    <a:pt x="5558" y="3875"/>
                    <a:pt x="5558" y="3875"/>
                    <a:pt x="5558" y="3875"/>
                  </a:cubicBezTo>
                  <a:cubicBezTo>
                    <a:pt x="5566" y="3881"/>
                    <a:pt x="5566" y="3881"/>
                    <a:pt x="5566" y="3881"/>
                  </a:cubicBezTo>
                  <a:cubicBezTo>
                    <a:pt x="5552" y="3890"/>
                    <a:pt x="5552" y="3890"/>
                    <a:pt x="5552" y="3890"/>
                  </a:cubicBezTo>
                  <a:cubicBezTo>
                    <a:pt x="5549" y="3896"/>
                    <a:pt x="5549" y="3896"/>
                    <a:pt x="5549" y="3896"/>
                  </a:cubicBezTo>
                  <a:cubicBezTo>
                    <a:pt x="5532" y="3900"/>
                    <a:pt x="5532" y="3900"/>
                    <a:pt x="5532" y="3900"/>
                  </a:cubicBezTo>
                  <a:cubicBezTo>
                    <a:pt x="5541" y="3910"/>
                    <a:pt x="5541" y="3910"/>
                    <a:pt x="5541" y="3910"/>
                  </a:cubicBezTo>
                  <a:cubicBezTo>
                    <a:pt x="5551" y="3927"/>
                    <a:pt x="5551" y="3927"/>
                    <a:pt x="5551" y="3927"/>
                  </a:cubicBezTo>
                  <a:cubicBezTo>
                    <a:pt x="5548" y="3939"/>
                    <a:pt x="5548" y="3939"/>
                    <a:pt x="5548" y="3939"/>
                  </a:cubicBezTo>
                  <a:cubicBezTo>
                    <a:pt x="5555" y="3941"/>
                    <a:pt x="5555" y="3941"/>
                    <a:pt x="5555" y="3941"/>
                  </a:cubicBezTo>
                  <a:cubicBezTo>
                    <a:pt x="5558" y="3961"/>
                    <a:pt x="5558" y="3961"/>
                    <a:pt x="5558" y="3961"/>
                  </a:cubicBezTo>
                  <a:cubicBezTo>
                    <a:pt x="5575" y="3988"/>
                    <a:pt x="5575" y="3988"/>
                    <a:pt x="5575" y="3988"/>
                  </a:cubicBezTo>
                  <a:cubicBezTo>
                    <a:pt x="5581" y="3993"/>
                    <a:pt x="5581" y="3993"/>
                    <a:pt x="5581" y="3993"/>
                  </a:cubicBezTo>
                  <a:cubicBezTo>
                    <a:pt x="5571" y="3999"/>
                    <a:pt x="5571" y="3999"/>
                    <a:pt x="5571" y="3999"/>
                  </a:cubicBezTo>
                  <a:cubicBezTo>
                    <a:pt x="5569" y="4022"/>
                    <a:pt x="5569" y="4022"/>
                    <a:pt x="5569" y="4022"/>
                  </a:cubicBezTo>
                  <a:cubicBezTo>
                    <a:pt x="5561" y="4037"/>
                    <a:pt x="5561" y="4037"/>
                    <a:pt x="5561" y="4037"/>
                  </a:cubicBezTo>
                  <a:cubicBezTo>
                    <a:pt x="5564" y="4054"/>
                    <a:pt x="5564" y="4054"/>
                    <a:pt x="5564" y="4054"/>
                  </a:cubicBezTo>
                  <a:cubicBezTo>
                    <a:pt x="5560" y="4060"/>
                    <a:pt x="5560" y="4060"/>
                    <a:pt x="5560" y="4060"/>
                  </a:cubicBezTo>
                  <a:cubicBezTo>
                    <a:pt x="5538" y="4037"/>
                    <a:pt x="5538" y="4037"/>
                    <a:pt x="5538" y="4037"/>
                  </a:cubicBezTo>
                  <a:cubicBezTo>
                    <a:pt x="5534" y="4019"/>
                    <a:pt x="5534" y="4019"/>
                    <a:pt x="5534" y="4019"/>
                  </a:cubicBezTo>
                  <a:cubicBezTo>
                    <a:pt x="5537" y="4002"/>
                    <a:pt x="5537" y="4002"/>
                    <a:pt x="5537" y="4002"/>
                  </a:cubicBezTo>
                  <a:cubicBezTo>
                    <a:pt x="5531" y="3979"/>
                    <a:pt x="5531" y="3979"/>
                    <a:pt x="5531" y="3979"/>
                  </a:cubicBezTo>
                  <a:cubicBezTo>
                    <a:pt x="5529" y="4000"/>
                    <a:pt x="5529" y="4000"/>
                    <a:pt x="5529" y="4000"/>
                  </a:cubicBezTo>
                  <a:cubicBezTo>
                    <a:pt x="5526" y="4023"/>
                    <a:pt x="5526" y="4023"/>
                    <a:pt x="5526" y="4023"/>
                  </a:cubicBezTo>
                  <a:cubicBezTo>
                    <a:pt x="5537" y="4049"/>
                    <a:pt x="5537" y="4049"/>
                    <a:pt x="5537" y="4049"/>
                  </a:cubicBezTo>
                  <a:cubicBezTo>
                    <a:pt x="5535" y="4075"/>
                    <a:pt x="5535" y="4075"/>
                    <a:pt x="5535" y="4075"/>
                  </a:cubicBezTo>
                  <a:cubicBezTo>
                    <a:pt x="5529" y="4088"/>
                    <a:pt x="5529" y="4088"/>
                    <a:pt x="5529" y="4088"/>
                  </a:cubicBezTo>
                  <a:cubicBezTo>
                    <a:pt x="5538" y="4103"/>
                    <a:pt x="5538" y="4103"/>
                    <a:pt x="5538" y="4103"/>
                  </a:cubicBezTo>
                  <a:cubicBezTo>
                    <a:pt x="5534" y="4109"/>
                    <a:pt x="5534" y="4109"/>
                    <a:pt x="5534" y="4109"/>
                  </a:cubicBezTo>
                  <a:cubicBezTo>
                    <a:pt x="5520" y="4106"/>
                    <a:pt x="5520" y="4106"/>
                    <a:pt x="5520" y="4106"/>
                  </a:cubicBezTo>
                  <a:cubicBezTo>
                    <a:pt x="5512" y="4094"/>
                    <a:pt x="5512" y="4094"/>
                    <a:pt x="5512" y="4094"/>
                  </a:cubicBezTo>
                  <a:cubicBezTo>
                    <a:pt x="5500" y="4094"/>
                    <a:pt x="5500" y="4094"/>
                    <a:pt x="5500" y="4094"/>
                  </a:cubicBezTo>
                  <a:cubicBezTo>
                    <a:pt x="5509" y="4124"/>
                    <a:pt x="5509" y="4124"/>
                    <a:pt x="5509" y="4124"/>
                  </a:cubicBezTo>
                  <a:cubicBezTo>
                    <a:pt x="5508" y="4143"/>
                    <a:pt x="5508" y="4143"/>
                    <a:pt x="5508" y="4143"/>
                  </a:cubicBezTo>
                  <a:cubicBezTo>
                    <a:pt x="5512" y="4147"/>
                    <a:pt x="5512" y="4147"/>
                    <a:pt x="5512" y="4147"/>
                  </a:cubicBezTo>
                  <a:cubicBezTo>
                    <a:pt x="5512" y="4158"/>
                    <a:pt x="5512" y="4158"/>
                    <a:pt x="5512" y="4158"/>
                  </a:cubicBezTo>
                  <a:cubicBezTo>
                    <a:pt x="5497" y="4156"/>
                    <a:pt x="5497" y="4156"/>
                    <a:pt x="5497" y="4156"/>
                  </a:cubicBezTo>
                  <a:cubicBezTo>
                    <a:pt x="5490" y="4147"/>
                    <a:pt x="5490" y="4147"/>
                    <a:pt x="5490" y="4147"/>
                  </a:cubicBezTo>
                  <a:cubicBezTo>
                    <a:pt x="5483" y="4121"/>
                    <a:pt x="5483" y="4121"/>
                    <a:pt x="5483" y="4121"/>
                  </a:cubicBezTo>
                  <a:cubicBezTo>
                    <a:pt x="5488" y="4114"/>
                    <a:pt x="5488" y="4114"/>
                    <a:pt x="5488" y="4114"/>
                  </a:cubicBezTo>
                  <a:cubicBezTo>
                    <a:pt x="5488" y="4098"/>
                    <a:pt x="5488" y="4098"/>
                    <a:pt x="5488" y="4098"/>
                  </a:cubicBezTo>
                  <a:cubicBezTo>
                    <a:pt x="5482" y="4107"/>
                    <a:pt x="5482" y="4107"/>
                    <a:pt x="5482" y="4107"/>
                  </a:cubicBezTo>
                  <a:cubicBezTo>
                    <a:pt x="5470" y="4109"/>
                    <a:pt x="5470" y="4109"/>
                    <a:pt x="5470" y="4109"/>
                  </a:cubicBezTo>
                  <a:cubicBezTo>
                    <a:pt x="5464" y="4100"/>
                    <a:pt x="5464" y="4100"/>
                    <a:pt x="5464" y="4100"/>
                  </a:cubicBezTo>
                  <a:cubicBezTo>
                    <a:pt x="5464" y="4075"/>
                    <a:pt x="5464" y="4075"/>
                    <a:pt x="5464" y="4075"/>
                  </a:cubicBezTo>
                  <a:cubicBezTo>
                    <a:pt x="5454" y="4081"/>
                    <a:pt x="5454" y="4081"/>
                    <a:pt x="5454" y="4081"/>
                  </a:cubicBezTo>
                  <a:cubicBezTo>
                    <a:pt x="5454" y="4092"/>
                    <a:pt x="5454" y="4092"/>
                    <a:pt x="5454" y="4092"/>
                  </a:cubicBezTo>
                  <a:cubicBezTo>
                    <a:pt x="5450" y="4088"/>
                    <a:pt x="5450" y="4088"/>
                    <a:pt x="5450" y="4088"/>
                  </a:cubicBezTo>
                  <a:cubicBezTo>
                    <a:pt x="5451" y="4077"/>
                    <a:pt x="5451" y="4077"/>
                    <a:pt x="5451" y="4077"/>
                  </a:cubicBezTo>
                  <a:cubicBezTo>
                    <a:pt x="5445" y="4063"/>
                    <a:pt x="5445" y="4063"/>
                    <a:pt x="5445" y="4063"/>
                  </a:cubicBezTo>
                  <a:cubicBezTo>
                    <a:pt x="5436" y="4060"/>
                    <a:pt x="5436" y="4060"/>
                    <a:pt x="5436" y="4060"/>
                  </a:cubicBezTo>
                  <a:cubicBezTo>
                    <a:pt x="5436" y="4066"/>
                    <a:pt x="5436" y="4066"/>
                    <a:pt x="5436" y="4066"/>
                  </a:cubicBezTo>
                  <a:cubicBezTo>
                    <a:pt x="5441" y="4074"/>
                    <a:pt x="5441" y="4074"/>
                    <a:pt x="5441" y="4074"/>
                  </a:cubicBezTo>
                  <a:cubicBezTo>
                    <a:pt x="5436" y="4084"/>
                    <a:pt x="5436" y="4084"/>
                    <a:pt x="5436" y="4084"/>
                  </a:cubicBezTo>
                  <a:cubicBezTo>
                    <a:pt x="5427" y="4077"/>
                    <a:pt x="5427" y="4077"/>
                    <a:pt x="5427" y="4077"/>
                  </a:cubicBezTo>
                  <a:cubicBezTo>
                    <a:pt x="5419" y="4074"/>
                    <a:pt x="5419" y="4074"/>
                    <a:pt x="5419" y="4074"/>
                  </a:cubicBezTo>
                  <a:cubicBezTo>
                    <a:pt x="5418" y="4062"/>
                    <a:pt x="5418" y="4062"/>
                    <a:pt x="5418" y="4062"/>
                  </a:cubicBezTo>
                  <a:cubicBezTo>
                    <a:pt x="5419" y="4048"/>
                    <a:pt x="5419" y="4048"/>
                    <a:pt x="5419" y="4048"/>
                  </a:cubicBezTo>
                  <a:cubicBezTo>
                    <a:pt x="5410" y="4023"/>
                    <a:pt x="5410" y="4023"/>
                    <a:pt x="5410" y="4023"/>
                  </a:cubicBezTo>
                  <a:cubicBezTo>
                    <a:pt x="5410" y="4013"/>
                    <a:pt x="5410" y="4013"/>
                    <a:pt x="5410" y="4013"/>
                  </a:cubicBezTo>
                  <a:cubicBezTo>
                    <a:pt x="5407" y="4026"/>
                    <a:pt x="5407" y="4026"/>
                    <a:pt x="5407" y="4026"/>
                  </a:cubicBezTo>
                  <a:cubicBezTo>
                    <a:pt x="5407" y="4051"/>
                    <a:pt x="5407" y="4051"/>
                    <a:pt x="5407" y="4051"/>
                  </a:cubicBezTo>
                  <a:cubicBezTo>
                    <a:pt x="5412" y="4066"/>
                    <a:pt x="5412" y="4066"/>
                    <a:pt x="5412" y="4066"/>
                  </a:cubicBezTo>
                  <a:cubicBezTo>
                    <a:pt x="5402" y="4075"/>
                    <a:pt x="5402" y="4075"/>
                    <a:pt x="5402" y="4075"/>
                  </a:cubicBezTo>
                  <a:cubicBezTo>
                    <a:pt x="5392" y="4049"/>
                    <a:pt x="5392" y="4049"/>
                    <a:pt x="5392" y="4049"/>
                  </a:cubicBezTo>
                  <a:cubicBezTo>
                    <a:pt x="5381" y="4039"/>
                    <a:pt x="5381" y="4039"/>
                    <a:pt x="5381" y="4039"/>
                  </a:cubicBezTo>
                  <a:cubicBezTo>
                    <a:pt x="5381" y="4031"/>
                    <a:pt x="5381" y="4031"/>
                    <a:pt x="5381" y="4031"/>
                  </a:cubicBezTo>
                  <a:cubicBezTo>
                    <a:pt x="5369" y="4028"/>
                    <a:pt x="5369" y="4028"/>
                    <a:pt x="5369" y="4028"/>
                  </a:cubicBezTo>
                  <a:cubicBezTo>
                    <a:pt x="5361" y="4003"/>
                    <a:pt x="5361" y="4003"/>
                    <a:pt x="5361" y="4003"/>
                  </a:cubicBezTo>
                  <a:cubicBezTo>
                    <a:pt x="5355" y="3997"/>
                    <a:pt x="5355" y="3997"/>
                    <a:pt x="5355" y="3997"/>
                  </a:cubicBezTo>
                  <a:cubicBezTo>
                    <a:pt x="5355" y="3988"/>
                    <a:pt x="5355" y="3988"/>
                    <a:pt x="5355" y="3988"/>
                  </a:cubicBezTo>
                  <a:cubicBezTo>
                    <a:pt x="5347" y="3977"/>
                    <a:pt x="5347" y="3977"/>
                    <a:pt x="5347" y="3977"/>
                  </a:cubicBezTo>
                  <a:cubicBezTo>
                    <a:pt x="5340" y="3982"/>
                    <a:pt x="5340" y="3982"/>
                    <a:pt x="5340" y="3982"/>
                  </a:cubicBezTo>
                  <a:cubicBezTo>
                    <a:pt x="5338" y="3988"/>
                    <a:pt x="5338" y="3988"/>
                    <a:pt x="5338" y="3988"/>
                  </a:cubicBezTo>
                  <a:cubicBezTo>
                    <a:pt x="5346" y="4007"/>
                    <a:pt x="5346" y="4007"/>
                    <a:pt x="5346" y="4007"/>
                  </a:cubicBezTo>
                  <a:cubicBezTo>
                    <a:pt x="5347" y="4020"/>
                    <a:pt x="5347" y="4020"/>
                    <a:pt x="5347" y="4020"/>
                  </a:cubicBezTo>
                  <a:cubicBezTo>
                    <a:pt x="5340" y="4013"/>
                    <a:pt x="5340" y="4013"/>
                    <a:pt x="5340" y="4013"/>
                  </a:cubicBezTo>
                  <a:cubicBezTo>
                    <a:pt x="5340" y="4002"/>
                    <a:pt x="5340" y="4002"/>
                    <a:pt x="5340" y="4002"/>
                  </a:cubicBezTo>
                  <a:cubicBezTo>
                    <a:pt x="5331" y="3996"/>
                    <a:pt x="5331" y="3996"/>
                    <a:pt x="5331" y="3996"/>
                  </a:cubicBezTo>
                  <a:cubicBezTo>
                    <a:pt x="5312" y="3987"/>
                    <a:pt x="5312" y="3987"/>
                    <a:pt x="5312" y="3987"/>
                  </a:cubicBezTo>
                  <a:cubicBezTo>
                    <a:pt x="5302" y="3967"/>
                    <a:pt x="5302" y="3967"/>
                    <a:pt x="5302" y="3967"/>
                  </a:cubicBezTo>
                  <a:cubicBezTo>
                    <a:pt x="5302" y="3951"/>
                    <a:pt x="5302" y="3951"/>
                    <a:pt x="5302" y="3951"/>
                  </a:cubicBezTo>
                  <a:cubicBezTo>
                    <a:pt x="5285" y="3947"/>
                    <a:pt x="5285" y="3947"/>
                    <a:pt x="5285" y="3947"/>
                  </a:cubicBezTo>
                  <a:cubicBezTo>
                    <a:pt x="5279" y="3958"/>
                    <a:pt x="5279" y="3958"/>
                    <a:pt x="5279" y="3958"/>
                  </a:cubicBezTo>
                  <a:cubicBezTo>
                    <a:pt x="5268" y="3951"/>
                    <a:pt x="5268" y="3951"/>
                    <a:pt x="5268" y="3951"/>
                  </a:cubicBezTo>
                  <a:cubicBezTo>
                    <a:pt x="5266" y="3965"/>
                    <a:pt x="5266" y="3965"/>
                    <a:pt x="5266" y="3965"/>
                  </a:cubicBezTo>
                  <a:cubicBezTo>
                    <a:pt x="5271" y="3985"/>
                    <a:pt x="5271" y="3985"/>
                    <a:pt x="5271" y="3985"/>
                  </a:cubicBezTo>
                  <a:cubicBezTo>
                    <a:pt x="5292" y="4005"/>
                    <a:pt x="5292" y="4005"/>
                    <a:pt x="5292" y="4005"/>
                  </a:cubicBezTo>
                  <a:cubicBezTo>
                    <a:pt x="5294" y="4013"/>
                    <a:pt x="5294" y="4013"/>
                    <a:pt x="5294" y="4013"/>
                  </a:cubicBezTo>
                  <a:cubicBezTo>
                    <a:pt x="5295" y="4023"/>
                    <a:pt x="5295" y="4023"/>
                    <a:pt x="5295" y="4023"/>
                  </a:cubicBezTo>
                  <a:cubicBezTo>
                    <a:pt x="5297" y="4042"/>
                    <a:pt x="5297" y="4042"/>
                    <a:pt x="5297" y="4042"/>
                  </a:cubicBezTo>
                  <a:cubicBezTo>
                    <a:pt x="5303" y="4042"/>
                    <a:pt x="5303" y="4042"/>
                    <a:pt x="5303" y="4042"/>
                  </a:cubicBezTo>
                  <a:cubicBezTo>
                    <a:pt x="5321" y="4045"/>
                    <a:pt x="5321" y="4045"/>
                    <a:pt x="5321" y="4045"/>
                  </a:cubicBezTo>
                  <a:cubicBezTo>
                    <a:pt x="5332" y="4058"/>
                    <a:pt x="5332" y="4058"/>
                    <a:pt x="5332" y="4058"/>
                  </a:cubicBezTo>
                  <a:cubicBezTo>
                    <a:pt x="5327" y="4066"/>
                    <a:pt x="5327" y="4066"/>
                    <a:pt x="5327" y="4066"/>
                  </a:cubicBezTo>
                  <a:cubicBezTo>
                    <a:pt x="5335" y="4066"/>
                    <a:pt x="5335" y="4066"/>
                    <a:pt x="5335" y="4066"/>
                  </a:cubicBezTo>
                  <a:cubicBezTo>
                    <a:pt x="5346" y="4068"/>
                    <a:pt x="5346" y="4068"/>
                    <a:pt x="5346" y="4068"/>
                  </a:cubicBezTo>
                  <a:cubicBezTo>
                    <a:pt x="5337" y="4080"/>
                    <a:pt x="5337" y="4080"/>
                    <a:pt x="5337" y="4080"/>
                  </a:cubicBezTo>
                  <a:cubicBezTo>
                    <a:pt x="5352" y="4080"/>
                    <a:pt x="5352" y="4080"/>
                    <a:pt x="5352" y="4080"/>
                  </a:cubicBezTo>
                  <a:cubicBezTo>
                    <a:pt x="5357" y="4091"/>
                    <a:pt x="5357" y="4091"/>
                    <a:pt x="5357" y="4091"/>
                  </a:cubicBezTo>
                  <a:cubicBezTo>
                    <a:pt x="5364" y="4106"/>
                    <a:pt x="5364" y="4106"/>
                    <a:pt x="5364" y="4106"/>
                  </a:cubicBezTo>
                  <a:cubicBezTo>
                    <a:pt x="5361" y="4120"/>
                    <a:pt x="5361" y="4120"/>
                    <a:pt x="5361" y="4120"/>
                  </a:cubicBezTo>
                  <a:cubicBezTo>
                    <a:pt x="5375" y="4118"/>
                    <a:pt x="5375" y="4118"/>
                    <a:pt x="5375" y="4118"/>
                  </a:cubicBezTo>
                  <a:cubicBezTo>
                    <a:pt x="5383" y="4121"/>
                    <a:pt x="5383" y="4121"/>
                    <a:pt x="5383" y="4121"/>
                  </a:cubicBezTo>
                  <a:cubicBezTo>
                    <a:pt x="5387" y="4139"/>
                    <a:pt x="5387" y="4139"/>
                    <a:pt x="5387" y="4139"/>
                  </a:cubicBezTo>
                  <a:cubicBezTo>
                    <a:pt x="5375" y="4153"/>
                    <a:pt x="5375" y="4153"/>
                    <a:pt x="5375" y="4153"/>
                  </a:cubicBezTo>
                  <a:cubicBezTo>
                    <a:pt x="5383" y="4153"/>
                    <a:pt x="5383" y="4153"/>
                    <a:pt x="5383" y="4153"/>
                  </a:cubicBezTo>
                  <a:cubicBezTo>
                    <a:pt x="5387" y="4164"/>
                    <a:pt x="5387" y="4164"/>
                    <a:pt x="5387" y="4164"/>
                  </a:cubicBezTo>
                  <a:cubicBezTo>
                    <a:pt x="5387" y="4172"/>
                    <a:pt x="5387" y="4172"/>
                    <a:pt x="5387" y="4172"/>
                  </a:cubicBezTo>
                  <a:cubicBezTo>
                    <a:pt x="5401" y="4159"/>
                    <a:pt x="5401" y="4159"/>
                    <a:pt x="5401" y="4159"/>
                  </a:cubicBezTo>
                  <a:cubicBezTo>
                    <a:pt x="5404" y="4162"/>
                    <a:pt x="5404" y="4162"/>
                    <a:pt x="5404" y="4162"/>
                  </a:cubicBezTo>
                  <a:cubicBezTo>
                    <a:pt x="5402" y="4179"/>
                    <a:pt x="5402" y="4179"/>
                    <a:pt x="5402" y="4179"/>
                  </a:cubicBezTo>
                  <a:cubicBezTo>
                    <a:pt x="5407" y="4185"/>
                    <a:pt x="5407" y="4185"/>
                    <a:pt x="5407" y="4185"/>
                  </a:cubicBezTo>
                  <a:cubicBezTo>
                    <a:pt x="5413" y="4182"/>
                    <a:pt x="5413" y="4182"/>
                    <a:pt x="5413" y="4182"/>
                  </a:cubicBezTo>
                  <a:cubicBezTo>
                    <a:pt x="5418" y="4191"/>
                    <a:pt x="5418" y="4191"/>
                    <a:pt x="5418" y="4191"/>
                  </a:cubicBezTo>
                  <a:cubicBezTo>
                    <a:pt x="5415" y="4201"/>
                    <a:pt x="5415" y="4201"/>
                    <a:pt x="5415" y="4201"/>
                  </a:cubicBezTo>
                  <a:cubicBezTo>
                    <a:pt x="5402" y="4198"/>
                    <a:pt x="5402" y="4198"/>
                    <a:pt x="5402" y="4198"/>
                  </a:cubicBezTo>
                  <a:cubicBezTo>
                    <a:pt x="5396" y="4205"/>
                    <a:pt x="5396" y="4205"/>
                    <a:pt x="5396" y="4205"/>
                  </a:cubicBezTo>
                  <a:cubicBezTo>
                    <a:pt x="5402" y="4214"/>
                    <a:pt x="5402" y="4214"/>
                    <a:pt x="5402" y="4214"/>
                  </a:cubicBezTo>
                  <a:cubicBezTo>
                    <a:pt x="5412" y="4227"/>
                    <a:pt x="5412" y="4227"/>
                    <a:pt x="5412" y="4227"/>
                  </a:cubicBezTo>
                  <a:cubicBezTo>
                    <a:pt x="5410" y="4236"/>
                    <a:pt x="5410" y="4236"/>
                    <a:pt x="5410" y="4236"/>
                  </a:cubicBezTo>
                  <a:cubicBezTo>
                    <a:pt x="5407" y="4239"/>
                    <a:pt x="5407" y="4239"/>
                    <a:pt x="5407" y="4239"/>
                  </a:cubicBezTo>
                  <a:close/>
                  <a:moveTo>
                    <a:pt x="4051" y="3838"/>
                  </a:moveTo>
                  <a:lnTo>
                    <a:pt x="4051" y="3838"/>
                  </a:lnTo>
                  <a:cubicBezTo>
                    <a:pt x="4050" y="3838"/>
                    <a:pt x="4057" y="3838"/>
                    <a:pt x="4057" y="3838"/>
                  </a:cubicBezTo>
                  <a:cubicBezTo>
                    <a:pt x="4062" y="3825"/>
                    <a:pt x="4062" y="3825"/>
                    <a:pt x="4062" y="3825"/>
                  </a:cubicBezTo>
                  <a:cubicBezTo>
                    <a:pt x="4069" y="3822"/>
                    <a:pt x="4069" y="3822"/>
                    <a:pt x="4069" y="3822"/>
                  </a:cubicBezTo>
                  <a:cubicBezTo>
                    <a:pt x="4074" y="3825"/>
                    <a:pt x="4074" y="3825"/>
                    <a:pt x="4074" y="3825"/>
                  </a:cubicBezTo>
                  <a:cubicBezTo>
                    <a:pt x="4085" y="3831"/>
                    <a:pt x="4085" y="3831"/>
                    <a:pt x="4085" y="3831"/>
                  </a:cubicBezTo>
                  <a:cubicBezTo>
                    <a:pt x="4097" y="3831"/>
                    <a:pt x="4097" y="3831"/>
                    <a:pt x="4097" y="3831"/>
                  </a:cubicBezTo>
                  <a:cubicBezTo>
                    <a:pt x="4103" y="3828"/>
                    <a:pt x="4103" y="3828"/>
                    <a:pt x="4103" y="3828"/>
                  </a:cubicBezTo>
                  <a:cubicBezTo>
                    <a:pt x="4111" y="3828"/>
                    <a:pt x="4111" y="3828"/>
                    <a:pt x="4111" y="3828"/>
                  </a:cubicBezTo>
                  <a:cubicBezTo>
                    <a:pt x="4120" y="3834"/>
                    <a:pt x="4120" y="3834"/>
                    <a:pt x="4120" y="3834"/>
                  </a:cubicBezTo>
                  <a:cubicBezTo>
                    <a:pt x="4121" y="3843"/>
                    <a:pt x="4121" y="3843"/>
                    <a:pt x="4121" y="3843"/>
                  </a:cubicBezTo>
                  <a:cubicBezTo>
                    <a:pt x="4111" y="3858"/>
                    <a:pt x="4111" y="3858"/>
                    <a:pt x="4111" y="3858"/>
                  </a:cubicBezTo>
                  <a:cubicBezTo>
                    <a:pt x="4112" y="3872"/>
                    <a:pt x="4112" y="3872"/>
                    <a:pt x="4112" y="3872"/>
                  </a:cubicBezTo>
                  <a:cubicBezTo>
                    <a:pt x="4103" y="3884"/>
                    <a:pt x="4103" y="3884"/>
                    <a:pt x="4103" y="3884"/>
                  </a:cubicBezTo>
                  <a:cubicBezTo>
                    <a:pt x="4103" y="3907"/>
                    <a:pt x="4103" y="3907"/>
                    <a:pt x="4103" y="3907"/>
                  </a:cubicBezTo>
                  <a:cubicBezTo>
                    <a:pt x="4108" y="3913"/>
                    <a:pt x="4108" y="3913"/>
                    <a:pt x="4108" y="3913"/>
                  </a:cubicBezTo>
                  <a:cubicBezTo>
                    <a:pt x="4115" y="3909"/>
                    <a:pt x="4115" y="3909"/>
                    <a:pt x="4115" y="3909"/>
                  </a:cubicBezTo>
                  <a:cubicBezTo>
                    <a:pt x="4121" y="3913"/>
                    <a:pt x="4121" y="3913"/>
                    <a:pt x="4121" y="3913"/>
                  </a:cubicBezTo>
                  <a:cubicBezTo>
                    <a:pt x="4134" y="3913"/>
                    <a:pt x="4134" y="3913"/>
                    <a:pt x="4134" y="3913"/>
                  </a:cubicBezTo>
                  <a:cubicBezTo>
                    <a:pt x="4143" y="3907"/>
                    <a:pt x="4143" y="3907"/>
                    <a:pt x="4143" y="3907"/>
                  </a:cubicBezTo>
                  <a:cubicBezTo>
                    <a:pt x="4155" y="3909"/>
                    <a:pt x="4155" y="3909"/>
                    <a:pt x="4155" y="3909"/>
                  </a:cubicBezTo>
                  <a:cubicBezTo>
                    <a:pt x="4160" y="3901"/>
                    <a:pt x="4160" y="3901"/>
                    <a:pt x="4160" y="3901"/>
                  </a:cubicBezTo>
                  <a:cubicBezTo>
                    <a:pt x="4170" y="3895"/>
                    <a:pt x="4170" y="3895"/>
                    <a:pt x="4170" y="3895"/>
                  </a:cubicBezTo>
                  <a:cubicBezTo>
                    <a:pt x="4183" y="3895"/>
                    <a:pt x="4183" y="3895"/>
                    <a:pt x="4183" y="3895"/>
                  </a:cubicBezTo>
                  <a:cubicBezTo>
                    <a:pt x="4195" y="3883"/>
                    <a:pt x="4195" y="3883"/>
                    <a:pt x="4195" y="3883"/>
                  </a:cubicBezTo>
                  <a:cubicBezTo>
                    <a:pt x="4199" y="3866"/>
                    <a:pt x="4199" y="3866"/>
                    <a:pt x="4199" y="3866"/>
                  </a:cubicBezTo>
                  <a:cubicBezTo>
                    <a:pt x="4210" y="3857"/>
                    <a:pt x="4210" y="3857"/>
                    <a:pt x="4210" y="3857"/>
                  </a:cubicBezTo>
                  <a:cubicBezTo>
                    <a:pt x="4218" y="3843"/>
                    <a:pt x="4218" y="3843"/>
                    <a:pt x="4218" y="3843"/>
                  </a:cubicBezTo>
                  <a:cubicBezTo>
                    <a:pt x="4225" y="3843"/>
                    <a:pt x="4225" y="3843"/>
                    <a:pt x="4225" y="3843"/>
                  </a:cubicBezTo>
                  <a:cubicBezTo>
                    <a:pt x="4233" y="3851"/>
                    <a:pt x="4233" y="3851"/>
                    <a:pt x="4233" y="3851"/>
                  </a:cubicBezTo>
                  <a:cubicBezTo>
                    <a:pt x="4244" y="3841"/>
                    <a:pt x="4244" y="3841"/>
                    <a:pt x="4244" y="3841"/>
                  </a:cubicBezTo>
                  <a:cubicBezTo>
                    <a:pt x="4253" y="3837"/>
                    <a:pt x="4253" y="3837"/>
                    <a:pt x="4253" y="3837"/>
                  </a:cubicBezTo>
                  <a:cubicBezTo>
                    <a:pt x="4262" y="3838"/>
                    <a:pt x="4262" y="3838"/>
                    <a:pt x="4262" y="3838"/>
                  </a:cubicBezTo>
                  <a:cubicBezTo>
                    <a:pt x="4268" y="3817"/>
                    <a:pt x="4268" y="3817"/>
                    <a:pt x="4268" y="3817"/>
                  </a:cubicBezTo>
                  <a:cubicBezTo>
                    <a:pt x="4267" y="3799"/>
                    <a:pt x="4267" y="3799"/>
                    <a:pt x="4267" y="3799"/>
                  </a:cubicBezTo>
                  <a:cubicBezTo>
                    <a:pt x="4280" y="3788"/>
                    <a:pt x="4280" y="3788"/>
                    <a:pt x="4280" y="3788"/>
                  </a:cubicBezTo>
                  <a:cubicBezTo>
                    <a:pt x="4285" y="3779"/>
                    <a:pt x="4285" y="3779"/>
                    <a:pt x="4285" y="3779"/>
                  </a:cubicBezTo>
                  <a:cubicBezTo>
                    <a:pt x="4296" y="3777"/>
                    <a:pt x="4296" y="3777"/>
                    <a:pt x="4296" y="3777"/>
                  </a:cubicBezTo>
                  <a:cubicBezTo>
                    <a:pt x="4303" y="3785"/>
                    <a:pt x="4303" y="3785"/>
                    <a:pt x="4303" y="3785"/>
                  </a:cubicBezTo>
                  <a:cubicBezTo>
                    <a:pt x="4311" y="3776"/>
                    <a:pt x="4311" y="3776"/>
                    <a:pt x="4311" y="3776"/>
                  </a:cubicBezTo>
                  <a:cubicBezTo>
                    <a:pt x="4319" y="3773"/>
                    <a:pt x="4319" y="3773"/>
                    <a:pt x="4319" y="3773"/>
                  </a:cubicBezTo>
                  <a:cubicBezTo>
                    <a:pt x="4328" y="3777"/>
                    <a:pt x="4328" y="3777"/>
                    <a:pt x="4328" y="3777"/>
                  </a:cubicBezTo>
                  <a:cubicBezTo>
                    <a:pt x="4329" y="3789"/>
                    <a:pt x="4329" y="3789"/>
                    <a:pt x="4329" y="3789"/>
                  </a:cubicBezTo>
                  <a:cubicBezTo>
                    <a:pt x="4319" y="3799"/>
                    <a:pt x="4319" y="3799"/>
                    <a:pt x="4319" y="3799"/>
                  </a:cubicBezTo>
                  <a:cubicBezTo>
                    <a:pt x="4312" y="3806"/>
                    <a:pt x="4312" y="3806"/>
                    <a:pt x="4312" y="3806"/>
                  </a:cubicBezTo>
                  <a:cubicBezTo>
                    <a:pt x="4325" y="3815"/>
                    <a:pt x="4325" y="3815"/>
                    <a:pt x="4325" y="3815"/>
                  </a:cubicBezTo>
                  <a:cubicBezTo>
                    <a:pt x="4348" y="3815"/>
                    <a:pt x="4348" y="3815"/>
                    <a:pt x="4348" y="3815"/>
                  </a:cubicBezTo>
                  <a:cubicBezTo>
                    <a:pt x="4358" y="3819"/>
                    <a:pt x="4358" y="3819"/>
                    <a:pt x="4358" y="3819"/>
                  </a:cubicBezTo>
                  <a:cubicBezTo>
                    <a:pt x="4361" y="3831"/>
                    <a:pt x="4361" y="3831"/>
                    <a:pt x="4361" y="3831"/>
                  </a:cubicBezTo>
                  <a:cubicBezTo>
                    <a:pt x="4352" y="3846"/>
                    <a:pt x="4352" y="3846"/>
                    <a:pt x="4352" y="3846"/>
                  </a:cubicBezTo>
                  <a:cubicBezTo>
                    <a:pt x="4343" y="3849"/>
                    <a:pt x="4343" y="3849"/>
                    <a:pt x="4343" y="3849"/>
                  </a:cubicBezTo>
                  <a:cubicBezTo>
                    <a:pt x="4342" y="3867"/>
                    <a:pt x="4342" y="3867"/>
                    <a:pt x="4342" y="3867"/>
                  </a:cubicBezTo>
                  <a:cubicBezTo>
                    <a:pt x="4352" y="3872"/>
                    <a:pt x="4352" y="3872"/>
                    <a:pt x="4352" y="3872"/>
                  </a:cubicBezTo>
                  <a:cubicBezTo>
                    <a:pt x="4358" y="3867"/>
                    <a:pt x="4358" y="3867"/>
                    <a:pt x="4358" y="3867"/>
                  </a:cubicBezTo>
                  <a:cubicBezTo>
                    <a:pt x="4369" y="3869"/>
                    <a:pt x="4369" y="3869"/>
                    <a:pt x="4369" y="3869"/>
                  </a:cubicBezTo>
                  <a:cubicBezTo>
                    <a:pt x="4374" y="3874"/>
                    <a:pt x="4374" y="3874"/>
                    <a:pt x="4374" y="3874"/>
                  </a:cubicBezTo>
                  <a:cubicBezTo>
                    <a:pt x="4383" y="3870"/>
                    <a:pt x="4383" y="3870"/>
                    <a:pt x="4383" y="3870"/>
                  </a:cubicBezTo>
                  <a:cubicBezTo>
                    <a:pt x="4387" y="3881"/>
                    <a:pt x="4387" y="3881"/>
                    <a:pt x="4387" y="3881"/>
                  </a:cubicBezTo>
                  <a:cubicBezTo>
                    <a:pt x="4403" y="3881"/>
                    <a:pt x="4403" y="3881"/>
                    <a:pt x="4403" y="3881"/>
                  </a:cubicBezTo>
                  <a:cubicBezTo>
                    <a:pt x="4412" y="3890"/>
                    <a:pt x="4412" y="3890"/>
                    <a:pt x="4412" y="3890"/>
                  </a:cubicBezTo>
                  <a:cubicBezTo>
                    <a:pt x="4421" y="3890"/>
                    <a:pt x="4421" y="3890"/>
                    <a:pt x="4421" y="3890"/>
                  </a:cubicBezTo>
                  <a:cubicBezTo>
                    <a:pt x="4439" y="3903"/>
                    <a:pt x="4439" y="3903"/>
                    <a:pt x="4439" y="3903"/>
                  </a:cubicBezTo>
                  <a:cubicBezTo>
                    <a:pt x="4447" y="3898"/>
                    <a:pt x="4447" y="3898"/>
                    <a:pt x="4447" y="3898"/>
                  </a:cubicBezTo>
                  <a:cubicBezTo>
                    <a:pt x="4456" y="3880"/>
                    <a:pt x="4456" y="3880"/>
                    <a:pt x="4456" y="3880"/>
                  </a:cubicBezTo>
                  <a:cubicBezTo>
                    <a:pt x="4465" y="3875"/>
                    <a:pt x="4465" y="3875"/>
                    <a:pt x="4465" y="3875"/>
                  </a:cubicBezTo>
                  <a:cubicBezTo>
                    <a:pt x="4478" y="3863"/>
                    <a:pt x="4478" y="3863"/>
                    <a:pt x="4478" y="3863"/>
                  </a:cubicBezTo>
                  <a:cubicBezTo>
                    <a:pt x="4491" y="3861"/>
                    <a:pt x="4491" y="3861"/>
                    <a:pt x="4491" y="3861"/>
                  </a:cubicBezTo>
                  <a:cubicBezTo>
                    <a:pt x="4494" y="3854"/>
                    <a:pt x="4494" y="3854"/>
                    <a:pt x="4494" y="3854"/>
                  </a:cubicBezTo>
                  <a:cubicBezTo>
                    <a:pt x="4484" y="3849"/>
                    <a:pt x="4484" y="3849"/>
                    <a:pt x="4484" y="3849"/>
                  </a:cubicBezTo>
                  <a:cubicBezTo>
                    <a:pt x="4476" y="3840"/>
                    <a:pt x="4476" y="3840"/>
                    <a:pt x="4476" y="3840"/>
                  </a:cubicBezTo>
                  <a:cubicBezTo>
                    <a:pt x="4487" y="3837"/>
                    <a:pt x="4487" y="3837"/>
                    <a:pt x="4487" y="3837"/>
                  </a:cubicBezTo>
                  <a:cubicBezTo>
                    <a:pt x="4491" y="3828"/>
                    <a:pt x="4491" y="3828"/>
                    <a:pt x="4491" y="3828"/>
                  </a:cubicBezTo>
                  <a:cubicBezTo>
                    <a:pt x="4482" y="3823"/>
                    <a:pt x="4482" y="3823"/>
                    <a:pt x="4482" y="3823"/>
                  </a:cubicBezTo>
                  <a:cubicBezTo>
                    <a:pt x="4476" y="3811"/>
                    <a:pt x="4476" y="3811"/>
                    <a:pt x="4476" y="3811"/>
                  </a:cubicBezTo>
                  <a:cubicBezTo>
                    <a:pt x="4470" y="3812"/>
                    <a:pt x="4470" y="3812"/>
                    <a:pt x="4470" y="3812"/>
                  </a:cubicBezTo>
                  <a:cubicBezTo>
                    <a:pt x="4470" y="3823"/>
                    <a:pt x="4470" y="3823"/>
                    <a:pt x="4470" y="3823"/>
                  </a:cubicBezTo>
                  <a:cubicBezTo>
                    <a:pt x="4464" y="3828"/>
                    <a:pt x="4464" y="3828"/>
                    <a:pt x="4464" y="3828"/>
                  </a:cubicBezTo>
                  <a:cubicBezTo>
                    <a:pt x="4458" y="3823"/>
                    <a:pt x="4458" y="3823"/>
                    <a:pt x="4458" y="3823"/>
                  </a:cubicBezTo>
                  <a:cubicBezTo>
                    <a:pt x="4444" y="3817"/>
                    <a:pt x="4444" y="3817"/>
                    <a:pt x="4444" y="3817"/>
                  </a:cubicBezTo>
                  <a:cubicBezTo>
                    <a:pt x="4442" y="3806"/>
                    <a:pt x="4442" y="3806"/>
                    <a:pt x="4442" y="3806"/>
                  </a:cubicBezTo>
                  <a:cubicBezTo>
                    <a:pt x="4438" y="3809"/>
                    <a:pt x="4438" y="3809"/>
                    <a:pt x="4438" y="3809"/>
                  </a:cubicBezTo>
                  <a:cubicBezTo>
                    <a:pt x="4427" y="3820"/>
                    <a:pt x="4427" y="3820"/>
                    <a:pt x="4427" y="3820"/>
                  </a:cubicBezTo>
                  <a:cubicBezTo>
                    <a:pt x="4401" y="3820"/>
                    <a:pt x="4401" y="3820"/>
                    <a:pt x="4401" y="3820"/>
                  </a:cubicBezTo>
                  <a:cubicBezTo>
                    <a:pt x="4390" y="3811"/>
                    <a:pt x="4390" y="3811"/>
                    <a:pt x="4390" y="3811"/>
                  </a:cubicBezTo>
                  <a:cubicBezTo>
                    <a:pt x="4406" y="3802"/>
                    <a:pt x="4406" y="3802"/>
                    <a:pt x="4406" y="3802"/>
                  </a:cubicBezTo>
                  <a:cubicBezTo>
                    <a:pt x="4416" y="3802"/>
                    <a:pt x="4416" y="3802"/>
                    <a:pt x="4416" y="3802"/>
                  </a:cubicBezTo>
                  <a:cubicBezTo>
                    <a:pt x="4427" y="3794"/>
                    <a:pt x="4427" y="3794"/>
                    <a:pt x="4427" y="3794"/>
                  </a:cubicBezTo>
                  <a:cubicBezTo>
                    <a:pt x="4427" y="3782"/>
                    <a:pt x="4427" y="3782"/>
                    <a:pt x="4427" y="3782"/>
                  </a:cubicBezTo>
                  <a:cubicBezTo>
                    <a:pt x="4423" y="3777"/>
                    <a:pt x="4423" y="3777"/>
                    <a:pt x="4423" y="3777"/>
                  </a:cubicBezTo>
                  <a:cubicBezTo>
                    <a:pt x="4421" y="3760"/>
                    <a:pt x="4421" y="3760"/>
                    <a:pt x="4421" y="3760"/>
                  </a:cubicBezTo>
                  <a:cubicBezTo>
                    <a:pt x="4427" y="3751"/>
                    <a:pt x="4427" y="3751"/>
                    <a:pt x="4427" y="3751"/>
                  </a:cubicBezTo>
                  <a:cubicBezTo>
                    <a:pt x="4427" y="3742"/>
                    <a:pt x="4427" y="3742"/>
                    <a:pt x="4427" y="3742"/>
                  </a:cubicBezTo>
                  <a:cubicBezTo>
                    <a:pt x="4418" y="3734"/>
                    <a:pt x="4418" y="3734"/>
                    <a:pt x="4418" y="3734"/>
                  </a:cubicBezTo>
                  <a:cubicBezTo>
                    <a:pt x="4418" y="3724"/>
                    <a:pt x="4418" y="3724"/>
                    <a:pt x="4418" y="3724"/>
                  </a:cubicBezTo>
                  <a:cubicBezTo>
                    <a:pt x="4397" y="3701"/>
                    <a:pt x="4397" y="3701"/>
                    <a:pt x="4397" y="3701"/>
                  </a:cubicBezTo>
                  <a:cubicBezTo>
                    <a:pt x="4377" y="3692"/>
                    <a:pt x="4377" y="3692"/>
                    <a:pt x="4377" y="3692"/>
                  </a:cubicBezTo>
                  <a:cubicBezTo>
                    <a:pt x="4375" y="3686"/>
                    <a:pt x="4375" y="3686"/>
                    <a:pt x="4375" y="3686"/>
                  </a:cubicBezTo>
                  <a:cubicBezTo>
                    <a:pt x="4369" y="3666"/>
                    <a:pt x="4369" y="3666"/>
                    <a:pt x="4369" y="3666"/>
                  </a:cubicBezTo>
                  <a:cubicBezTo>
                    <a:pt x="4358" y="3666"/>
                    <a:pt x="4358" y="3666"/>
                    <a:pt x="4358" y="3666"/>
                  </a:cubicBezTo>
                  <a:cubicBezTo>
                    <a:pt x="4354" y="3656"/>
                    <a:pt x="4354" y="3656"/>
                    <a:pt x="4354" y="3656"/>
                  </a:cubicBezTo>
                  <a:cubicBezTo>
                    <a:pt x="4357" y="3638"/>
                    <a:pt x="4357" y="3638"/>
                    <a:pt x="4357" y="3638"/>
                  </a:cubicBezTo>
                  <a:cubicBezTo>
                    <a:pt x="4352" y="3626"/>
                    <a:pt x="4352" y="3626"/>
                    <a:pt x="4352" y="3626"/>
                  </a:cubicBezTo>
                  <a:cubicBezTo>
                    <a:pt x="4332" y="3626"/>
                    <a:pt x="4332" y="3626"/>
                    <a:pt x="4332" y="3626"/>
                  </a:cubicBezTo>
                  <a:cubicBezTo>
                    <a:pt x="4306" y="3615"/>
                    <a:pt x="4306" y="3615"/>
                    <a:pt x="4306" y="3615"/>
                  </a:cubicBezTo>
                  <a:cubicBezTo>
                    <a:pt x="4299" y="3600"/>
                    <a:pt x="4299" y="3600"/>
                    <a:pt x="4299" y="3600"/>
                  </a:cubicBezTo>
                  <a:cubicBezTo>
                    <a:pt x="4305" y="3591"/>
                    <a:pt x="4305" y="3591"/>
                    <a:pt x="4305" y="3591"/>
                  </a:cubicBezTo>
                  <a:cubicBezTo>
                    <a:pt x="4305" y="3583"/>
                    <a:pt x="4305" y="3583"/>
                    <a:pt x="4305" y="3583"/>
                  </a:cubicBezTo>
                  <a:cubicBezTo>
                    <a:pt x="4293" y="3574"/>
                    <a:pt x="4293" y="3574"/>
                    <a:pt x="4293" y="3574"/>
                  </a:cubicBezTo>
                  <a:cubicBezTo>
                    <a:pt x="4290" y="3563"/>
                    <a:pt x="4290" y="3563"/>
                    <a:pt x="4290" y="3563"/>
                  </a:cubicBezTo>
                  <a:cubicBezTo>
                    <a:pt x="4283" y="3562"/>
                    <a:pt x="4283" y="3562"/>
                    <a:pt x="4283" y="3562"/>
                  </a:cubicBezTo>
                  <a:cubicBezTo>
                    <a:pt x="4270" y="3579"/>
                    <a:pt x="4270" y="3579"/>
                    <a:pt x="4270" y="3579"/>
                  </a:cubicBezTo>
                  <a:cubicBezTo>
                    <a:pt x="4267" y="3592"/>
                    <a:pt x="4267" y="3592"/>
                    <a:pt x="4267" y="3592"/>
                  </a:cubicBezTo>
                  <a:cubicBezTo>
                    <a:pt x="4257" y="3600"/>
                    <a:pt x="4257" y="3600"/>
                    <a:pt x="4257" y="3600"/>
                  </a:cubicBezTo>
                  <a:cubicBezTo>
                    <a:pt x="4251" y="3594"/>
                    <a:pt x="4251" y="3594"/>
                    <a:pt x="4251" y="3594"/>
                  </a:cubicBezTo>
                  <a:cubicBezTo>
                    <a:pt x="4251" y="3574"/>
                    <a:pt x="4251" y="3574"/>
                    <a:pt x="4251" y="3574"/>
                  </a:cubicBezTo>
                  <a:cubicBezTo>
                    <a:pt x="4245" y="3559"/>
                    <a:pt x="4245" y="3559"/>
                    <a:pt x="4245" y="3559"/>
                  </a:cubicBezTo>
                  <a:cubicBezTo>
                    <a:pt x="4247" y="3549"/>
                    <a:pt x="4247" y="3549"/>
                    <a:pt x="4247" y="3549"/>
                  </a:cubicBezTo>
                  <a:cubicBezTo>
                    <a:pt x="4256" y="3551"/>
                    <a:pt x="4256" y="3551"/>
                    <a:pt x="4256" y="3551"/>
                  </a:cubicBezTo>
                  <a:cubicBezTo>
                    <a:pt x="4267" y="3551"/>
                    <a:pt x="4267" y="3551"/>
                    <a:pt x="4267" y="3551"/>
                  </a:cubicBezTo>
                  <a:cubicBezTo>
                    <a:pt x="4262" y="3540"/>
                    <a:pt x="4262" y="3540"/>
                    <a:pt x="4262" y="3540"/>
                  </a:cubicBezTo>
                  <a:cubicBezTo>
                    <a:pt x="4265" y="3528"/>
                    <a:pt x="4265" y="3528"/>
                    <a:pt x="4265" y="3528"/>
                  </a:cubicBezTo>
                  <a:cubicBezTo>
                    <a:pt x="4262" y="3513"/>
                    <a:pt x="4262" y="3513"/>
                    <a:pt x="4262" y="3513"/>
                  </a:cubicBezTo>
                  <a:cubicBezTo>
                    <a:pt x="4247" y="3517"/>
                    <a:pt x="4247" y="3517"/>
                    <a:pt x="4247" y="3517"/>
                  </a:cubicBezTo>
                  <a:cubicBezTo>
                    <a:pt x="4248" y="3507"/>
                    <a:pt x="4248" y="3507"/>
                    <a:pt x="4248" y="3507"/>
                  </a:cubicBezTo>
                  <a:cubicBezTo>
                    <a:pt x="4259" y="3491"/>
                    <a:pt x="4259" y="3491"/>
                    <a:pt x="4259" y="3491"/>
                  </a:cubicBezTo>
                  <a:cubicBezTo>
                    <a:pt x="4251" y="3488"/>
                    <a:pt x="4251" y="3488"/>
                    <a:pt x="4251" y="3488"/>
                  </a:cubicBezTo>
                  <a:cubicBezTo>
                    <a:pt x="4221" y="3501"/>
                    <a:pt x="4221" y="3501"/>
                    <a:pt x="4221" y="3501"/>
                  </a:cubicBezTo>
                  <a:cubicBezTo>
                    <a:pt x="4205" y="3514"/>
                    <a:pt x="4205" y="3514"/>
                    <a:pt x="4205" y="3514"/>
                  </a:cubicBezTo>
                  <a:cubicBezTo>
                    <a:pt x="4193" y="3545"/>
                    <a:pt x="4193" y="3545"/>
                    <a:pt x="4193" y="3545"/>
                  </a:cubicBezTo>
                  <a:cubicBezTo>
                    <a:pt x="4178" y="3566"/>
                    <a:pt x="4178" y="3566"/>
                    <a:pt x="4178" y="3566"/>
                  </a:cubicBezTo>
                  <a:cubicBezTo>
                    <a:pt x="4178" y="3579"/>
                    <a:pt x="4178" y="3579"/>
                    <a:pt x="4178" y="3579"/>
                  </a:cubicBezTo>
                  <a:cubicBezTo>
                    <a:pt x="4167" y="3592"/>
                    <a:pt x="4167" y="3592"/>
                    <a:pt x="4167" y="3592"/>
                  </a:cubicBezTo>
                  <a:cubicBezTo>
                    <a:pt x="4167" y="3601"/>
                    <a:pt x="4167" y="3601"/>
                    <a:pt x="4167" y="3601"/>
                  </a:cubicBezTo>
                  <a:cubicBezTo>
                    <a:pt x="4150" y="3627"/>
                    <a:pt x="4150" y="3627"/>
                    <a:pt x="4150" y="3627"/>
                  </a:cubicBezTo>
                  <a:cubicBezTo>
                    <a:pt x="4157" y="3638"/>
                    <a:pt x="4157" y="3638"/>
                    <a:pt x="4157" y="3638"/>
                  </a:cubicBezTo>
                  <a:cubicBezTo>
                    <a:pt x="4147" y="3643"/>
                    <a:pt x="4147" y="3643"/>
                    <a:pt x="4147" y="3643"/>
                  </a:cubicBezTo>
                  <a:cubicBezTo>
                    <a:pt x="4144" y="3658"/>
                    <a:pt x="4144" y="3658"/>
                    <a:pt x="4144" y="3658"/>
                  </a:cubicBezTo>
                  <a:cubicBezTo>
                    <a:pt x="4143" y="3670"/>
                    <a:pt x="4143" y="3670"/>
                    <a:pt x="4143" y="3670"/>
                  </a:cubicBezTo>
                  <a:cubicBezTo>
                    <a:pt x="4121" y="3689"/>
                    <a:pt x="4121" y="3689"/>
                    <a:pt x="4121" y="3689"/>
                  </a:cubicBezTo>
                  <a:cubicBezTo>
                    <a:pt x="4115" y="3702"/>
                    <a:pt x="4115" y="3702"/>
                    <a:pt x="4115" y="3702"/>
                  </a:cubicBezTo>
                  <a:cubicBezTo>
                    <a:pt x="4115" y="3725"/>
                    <a:pt x="4115" y="3725"/>
                    <a:pt x="4115" y="3725"/>
                  </a:cubicBezTo>
                  <a:cubicBezTo>
                    <a:pt x="4111" y="3733"/>
                    <a:pt x="4111" y="3733"/>
                    <a:pt x="4111" y="3733"/>
                  </a:cubicBezTo>
                  <a:cubicBezTo>
                    <a:pt x="4112" y="3757"/>
                    <a:pt x="4112" y="3757"/>
                    <a:pt x="4112" y="3757"/>
                  </a:cubicBezTo>
                  <a:cubicBezTo>
                    <a:pt x="4102" y="3767"/>
                    <a:pt x="4102" y="3767"/>
                    <a:pt x="4102" y="3767"/>
                  </a:cubicBezTo>
                  <a:cubicBezTo>
                    <a:pt x="4082" y="3768"/>
                    <a:pt x="4082" y="3768"/>
                    <a:pt x="4082" y="3768"/>
                  </a:cubicBezTo>
                  <a:cubicBezTo>
                    <a:pt x="4056" y="3779"/>
                    <a:pt x="4056" y="3779"/>
                    <a:pt x="4056" y="3779"/>
                  </a:cubicBezTo>
                  <a:cubicBezTo>
                    <a:pt x="4056" y="3794"/>
                    <a:pt x="4056" y="3794"/>
                    <a:pt x="4056" y="3794"/>
                  </a:cubicBezTo>
                  <a:cubicBezTo>
                    <a:pt x="4048" y="3822"/>
                    <a:pt x="4048" y="3822"/>
                    <a:pt x="4048" y="3822"/>
                  </a:cubicBezTo>
                  <a:cubicBezTo>
                    <a:pt x="4051" y="3838"/>
                    <a:pt x="4051" y="3838"/>
                    <a:pt x="4051" y="3838"/>
                  </a:cubicBezTo>
                  <a:close/>
                  <a:moveTo>
                    <a:pt x="4183" y="4074"/>
                  </a:moveTo>
                  <a:lnTo>
                    <a:pt x="4183" y="4074"/>
                  </a:lnTo>
                  <a:cubicBezTo>
                    <a:pt x="4181" y="4075"/>
                    <a:pt x="4186" y="4080"/>
                    <a:pt x="4186" y="4080"/>
                  </a:cubicBezTo>
                  <a:cubicBezTo>
                    <a:pt x="4192" y="4077"/>
                    <a:pt x="4192" y="4077"/>
                    <a:pt x="4192" y="4077"/>
                  </a:cubicBezTo>
                  <a:cubicBezTo>
                    <a:pt x="4207" y="4058"/>
                    <a:pt x="4207" y="4058"/>
                    <a:pt x="4207" y="4058"/>
                  </a:cubicBezTo>
                  <a:cubicBezTo>
                    <a:pt x="4216" y="4057"/>
                    <a:pt x="4216" y="4057"/>
                    <a:pt x="4216" y="4057"/>
                  </a:cubicBezTo>
                  <a:cubicBezTo>
                    <a:pt x="4224" y="4060"/>
                    <a:pt x="4224" y="4060"/>
                    <a:pt x="4224" y="4060"/>
                  </a:cubicBezTo>
                  <a:cubicBezTo>
                    <a:pt x="4227" y="4068"/>
                    <a:pt x="4227" y="4068"/>
                    <a:pt x="4227" y="4068"/>
                  </a:cubicBezTo>
                  <a:cubicBezTo>
                    <a:pt x="4239" y="4069"/>
                    <a:pt x="4239" y="4069"/>
                    <a:pt x="4239" y="4069"/>
                  </a:cubicBezTo>
                  <a:cubicBezTo>
                    <a:pt x="4261" y="4049"/>
                    <a:pt x="4261" y="4049"/>
                    <a:pt x="4261" y="4049"/>
                  </a:cubicBezTo>
                  <a:cubicBezTo>
                    <a:pt x="4273" y="4046"/>
                    <a:pt x="4273" y="4046"/>
                    <a:pt x="4273" y="4046"/>
                  </a:cubicBezTo>
                  <a:cubicBezTo>
                    <a:pt x="4286" y="4037"/>
                    <a:pt x="4286" y="4037"/>
                    <a:pt x="4286" y="4037"/>
                  </a:cubicBezTo>
                  <a:cubicBezTo>
                    <a:pt x="4299" y="4017"/>
                    <a:pt x="4299" y="4017"/>
                    <a:pt x="4299" y="4017"/>
                  </a:cubicBezTo>
                  <a:cubicBezTo>
                    <a:pt x="4312" y="4017"/>
                    <a:pt x="4312" y="4017"/>
                    <a:pt x="4312" y="4017"/>
                  </a:cubicBezTo>
                  <a:cubicBezTo>
                    <a:pt x="4331" y="4005"/>
                    <a:pt x="4331" y="4005"/>
                    <a:pt x="4331" y="4005"/>
                  </a:cubicBezTo>
                  <a:cubicBezTo>
                    <a:pt x="4332" y="3993"/>
                    <a:pt x="4332" y="3993"/>
                    <a:pt x="4332" y="3993"/>
                  </a:cubicBezTo>
                  <a:cubicBezTo>
                    <a:pt x="4345" y="3977"/>
                    <a:pt x="4345" y="3977"/>
                    <a:pt x="4345" y="3977"/>
                  </a:cubicBezTo>
                  <a:cubicBezTo>
                    <a:pt x="4338" y="3973"/>
                    <a:pt x="4338" y="3973"/>
                    <a:pt x="4338" y="3973"/>
                  </a:cubicBezTo>
                  <a:cubicBezTo>
                    <a:pt x="4325" y="3974"/>
                    <a:pt x="4325" y="3974"/>
                    <a:pt x="4325" y="3974"/>
                  </a:cubicBezTo>
                  <a:cubicBezTo>
                    <a:pt x="4317" y="3970"/>
                    <a:pt x="4317" y="3970"/>
                    <a:pt x="4317" y="3970"/>
                  </a:cubicBezTo>
                  <a:cubicBezTo>
                    <a:pt x="4306" y="3968"/>
                    <a:pt x="4306" y="3968"/>
                    <a:pt x="4306" y="3968"/>
                  </a:cubicBezTo>
                  <a:cubicBezTo>
                    <a:pt x="4294" y="3974"/>
                    <a:pt x="4294" y="3974"/>
                    <a:pt x="4294" y="3974"/>
                  </a:cubicBezTo>
                  <a:cubicBezTo>
                    <a:pt x="4288" y="3970"/>
                    <a:pt x="4288" y="3970"/>
                    <a:pt x="4288" y="3970"/>
                  </a:cubicBezTo>
                  <a:cubicBezTo>
                    <a:pt x="4279" y="3973"/>
                    <a:pt x="4279" y="3973"/>
                    <a:pt x="4279" y="3973"/>
                  </a:cubicBezTo>
                  <a:cubicBezTo>
                    <a:pt x="4270" y="3985"/>
                    <a:pt x="4270" y="3985"/>
                    <a:pt x="4270" y="3985"/>
                  </a:cubicBezTo>
                  <a:cubicBezTo>
                    <a:pt x="4256" y="3979"/>
                    <a:pt x="4256" y="3979"/>
                    <a:pt x="4256" y="3979"/>
                  </a:cubicBezTo>
                  <a:cubicBezTo>
                    <a:pt x="4251" y="3964"/>
                    <a:pt x="4251" y="3964"/>
                    <a:pt x="4251" y="3964"/>
                  </a:cubicBezTo>
                  <a:cubicBezTo>
                    <a:pt x="4247" y="3967"/>
                    <a:pt x="4247" y="3967"/>
                    <a:pt x="4247" y="3967"/>
                  </a:cubicBezTo>
                  <a:cubicBezTo>
                    <a:pt x="4231" y="3971"/>
                    <a:pt x="4231" y="3971"/>
                    <a:pt x="4231" y="3971"/>
                  </a:cubicBezTo>
                  <a:cubicBezTo>
                    <a:pt x="4215" y="3993"/>
                    <a:pt x="4215" y="3993"/>
                    <a:pt x="4215" y="3993"/>
                  </a:cubicBezTo>
                  <a:cubicBezTo>
                    <a:pt x="4213" y="4000"/>
                    <a:pt x="4213" y="4000"/>
                    <a:pt x="4213" y="4000"/>
                  </a:cubicBezTo>
                  <a:cubicBezTo>
                    <a:pt x="4207" y="4008"/>
                    <a:pt x="4207" y="4008"/>
                    <a:pt x="4207" y="4008"/>
                  </a:cubicBezTo>
                  <a:cubicBezTo>
                    <a:pt x="4178" y="4016"/>
                    <a:pt x="4178" y="4016"/>
                    <a:pt x="4178" y="4016"/>
                  </a:cubicBezTo>
                  <a:cubicBezTo>
                    <a:pt x="4175" y="4026"/>
                    <a:pt x="4175" y="4026"/>
                    <a:pt x="4175" y="4026"/>
                  </a:cubicBezTo>
                  <a:cubicBezTo>
                    <a:pt x="4183" y="4033"/>
                    <a:pt x="4183" y="4033"/>
                    <a:pt x="4183" y="4033"/>
                  </a:cubicBezTo>
                  <a:cubicBezTo>
                    <a:pt x="4187" y="4048"/>
                    <a:pt x="4187" y="4048"/>
                    <a:pt x="4187" y="4048"/>
                  </a:cubicBezTo>
                  <a:cubicBezTo>
                    <a:pt x="4183" y="4060"/>
                    <a:pt x="4183" y="4060"/>
                    <a:pt x="4183" y="4060"/>
                  </a:cubicBezTo>
                  <a:cubicBezTo>
                    <a:pt x="4183" y="4074"/>
                    <a:pt x="4183" y="4074"/>
                    <a:pt x="4183" y="4074"/>
                  </a:cubicBezTo>
                  <a:close/>
                  <a:moveTo>
                    <a:pt x="5493" y="4181"/>
                  </a:moveTo>
                  <a:lnTo>
                    <a:pt x="5493" y="4181"/>
                  </a:lnTo>
                  <a:cubicBezTo>
                    <a:pt x="5496" y="4182"/>
                    <a:pt x="5496" y="4182"/>
                    <a:pt x="5496" y="4182"/>
                  </a:cubicBezTo>
                  <a:cubicBezTo>
                    <a:pt x="5508" y="4184"/>
                    <a:pt x="5508" y="4184"/>
                    <a:pt x="5508" y="4184"/>
                  </a:cubicBezTo>
                  <a:cubicBezTo>
                    <a:pt x="5523" y="4198"/>
                    <a:pt x="5523" y="4198"/>
                    <a:pt x="5523" y="4198"/>
                  </a:cubicBezTo>
                  <a:cubicBezTo>
                    <a:pt x="5529" y="4191"/>
                    <a:pt x="5529" y="4191"/>
                    <a:pt x="5529" y="4191"/>
                  </a:cubicBezTo>
                  <a:cubicBezTo>
                    <a:pt x="5532" y="4181"/>
                    <a:pt x="5532" y="4181"/>
                    <a:pt x="5532" y="4181"/>
                  </a:cubicBezTo>
                  <a:cubicBezTo>
                    <a:pt x="5537" y="4175"/>
                    <a:pt x="5537" y="4175"/>
                    <a:pt x="5537" y="4175"/>
                  </a:cubicBezTo>
                  <a:cubicBezTo>
                    <a:pt x="5537" y="4167"/>
                    <a:pt x="5537" y="4167"/>
                    <a:pt x="5537" y="4167"/>
                  </a:cubicBezTo>
                  <a:cubicBezTo>
                    <a:pt x="5529" y="4164"/>
                    <a:pt x="5529" y="4164"/>
                    <a:pt x="5529" y="4164"/>
                  </a:cubicBezTo>
                  <a:cubicBezTo>
                    <a:pt x="5519" y="4169"/>
                    <a:pt x="5519" y="4169"/>
                    <a:pt x="5519" y="4169"/>
                  </a:cubicBezTo>
                  <a:cubicBezTo>
                    <a:pt x="5503" y="4173"/>
                    <a:pt x="5503" y="4173"/>
                    <a:pt x="5503" y="4173"/>
                  </a:cubicBezTo>
                  <a:cubicBezTo>
                    <a:pt x="5493" y="4181"/>
                    <a:pt x="5493" y="4181"/>
                    <a:pt x="5493" y="4181"/>
                  </a:cubicBezTo>
                  <a:close/>
                  <a:moveTo>
                    <a:pt x="5083" y="4071"/>
                  </a:moveTo>
                  <a:lnTo>
                    <a:pt x="5083" y="4071"/>
                  </a:lnTo>
                  <a:cubicBezTo>
                    <a:pt x="5086" y="4075"/>
                    <a:pt x="5086" y="4075"/>
                    <a:pt x="5086" y="4075"/>
                  </a:cubicBezTo>
                  <a:cubicBezTo>
                    <a:pt x="5103" y="4081"/>
                    <a:pt x="5103" y="4081"/>
                    <a:pt x="5103" y="4081"/>
                  </a:cubicBezTo>
                  <a:cubicBezTo>
                    <a:pt x="5106" y="4089"/>
                    <a:pt x="5106" y="4089"/>
                    <a:pt x="5106" y="4089"/>
                  </a:cubicBezTo>
                  <a:cubicBezTo>
                    <a:pt x="5104" y="4094"/>
                    <a:pt x="5104" y="4094"/>
                    <a:pt x="5104" y="4094"/>
                  </a:cubicBezTo>
                  <a:cubicBezTo>
                    <a:pt x="5106" y="4104"/>
                    <a:pt x="5106" y="4104"/>
                    <a:pt x="5106" y="4104"/>
                  </a:cubicBezTo>
                  <a:cubicBezTo>
                    <a:pt x="5117" y="4109"/>
                    <a:pt x="5117" y="4109"/>
                    <a:pt x="5117" y="4109"/>
                  </a:cubicBezTo>
                  <a:cubicBezTo>
                    <a:pt x="5123" y="4114"/>
                    <a:pt x="5123" y="4114"/>
                    <a:pt x="5123" y="4114"/>
                  </a:cubicBezTo>
                  <a:cubicBezTo>
                    <a:pt x="5132" y="4114"/>
                    <a:pt x="5132" y="4114"/>
                    <a:pt x="5132" y="4114"/>
                  </a:cubicBezTo>
                  <a:cubicBezTo>
                    <a:pt x="5135" y="4109"/>
                    <a:pt x="5135" y="4109"/>
                    <a:pt x="5135" y="4109"/>
                  </a:cubicBezTo>
                  <a:cubicBezTo>
                    <a:pt x="5138" y="4107"/>
                    <a:pt x="5138" y="4107"/>
                    <a:pt x="5138" y="4107"/>
                  </a:cubicBezTo>
                  <a:cubicBezTo>
                    <a:pt x="5136" y="4097"/>
                    <a:pt x="5136" y="4097"/>
                    <a:pt x="5136" y="4097"/>
                  </a:cubicBezTo>
                  <a:cubicBezTo>
                    <a:pt x="5127" y="4088"/>
                    <a:pt x="5127" y="4088"/>
                    <a:pt x="5127" y="4088"/>
                  </a:cubicBezTo>
                  <a:cubicBezTo>
                    <a:pt x="5117" y="4083"/>
                    <a:pt x="5117" y="4083"/>
                    <a:pt x="5117" y="4083"/>
                  </a:cubicBezTo>
                  <a:cubicBezTo>
                    <a:pt x="5113" y="4078"/>
                    <a:pt x="5113" y="4078"/>
                    <a:pt x="5113" y="4078"/>
                  </a:cubicBezTo>
                  <a:cubicBezTo>
                    <a:pt x="5098" y="4071"/>
                    <a:pt x="5098" y="4071"/>
                    <a:pt x="5098" y="4071"/>
                  </a:cubicBezTo>
                  <a:cubicBezTo>
                    <a:pt x="5087" y="4071"/>
                    <a:pt x="5087" y="4071"/>
                    <a:pt x="5087" y="4071"/>
                  </a:cubicBezTo>
                  <a:cubicBezTo>
                    <a:pt x="5083" y="4071"/>
                    <a:pt x="5083" y="4071"/>
                    <a:pt x="5083" y="4071"/>
                  </a:cubicBezTo>
                  <a:close/>
                  <a:moveTo>
                    <a:pt x="5476" y="4285"/>
                  </a:moveTo>
                  <a:lnTo>
                    <a:pt x="5476" y="4285"/>
                  </a:lnTo>
                  <a:cubicBezTo>
                    <a:pt x="5460" y="4272"/>
                    <a:pt x="5460" y="4272"/>
                    <a:pt x="5460" y="4272"/>
                  </a:cubicBezTo>
                  <a:cubicBezTo>
                    <a:pt x="5460" y="4263"/>
                    <a:pt x="5460" y="4263"/>
                    <a:pt x="5460" y="4263"/>
                  </a:cubicBezTo>
                  <a:cubicBezTo>
                    <a:pt x="5454" y="4257"/>
                    <a:pt x="5454" y="4257"/>
                    <a:pt x="5454" y="4257"/>
                  </a:cubicBezTo>
                  <a:cubicBezTo>
                    <a:pt x="5454" y="4250"/>
                    <a:pt x="5454" y="4250"/>
                    <a:pt x="5454" y="4250"/>
                  </a:cubicBezTo>
                  <a:cubicBezTo>
                    <a:pt x="5462" y="4243"/>
                    <a:pt x="5462" y="4243"/>
                    <a:pt x="5462" y="4243"/>
                  </a:cubicBezTo>
                  <a:cubicBezTo>
                    <a:pt x="5468" y="4253"/>
                    <a:pt x="5468" y="4253"/>
                    <a:pt x="5468" y="4253"/>
                  </a:cubicBezTo>
                  <a:cubicBezTo>
                    <a:pt x="5471" y="4260"/>
                    <a:pt x="5471" y="4260"/>
                    <a:pt x="5471" y="4260"/>
                  </a:cubicBezTo>
                  <a:cubicBezTo>
                    <a:pt x="5479" y="4269"/>
                    <a:pt x="5479" y="4269"/>
                    <a:pt x="5479" y="4269"/>
                  </a:cubicBezTo>
                  <a:cubicBezTo>
                    <a:pt x="5480" y="4282"/>
                    <a:pt x="5480" y="4282"/>
                    <a:pt x="5480" y="4282"/>
                  </a:cubicBezTo>
                  <a:cubicBezTo>
                    <a:pt x="5476" y="4285"/>
                    <a:pt x="5476" y="4285"/>
                    <a:pt x="5476" y="4285"/>
                  </a:cubicBezTo>
                  <a:close/>
                  <a:moveTo>
                    <a:pt x="5460" y="4334"/>
                  </a:moveTo>
                  <a:lnTo>
                    <a:pt x="5460" y="4334"/>
                  </a:lnTo>
                  <a:cubicBezTo>
                    <a:pt x="5454" y="4328"/>
                    <a:pt x="5454" y="4328"/>
                    <a:pt x="5454" y="4328"/>
                  </a:cubicBezTo>
                  <a:cubicBezTo>
                    <a:pt x="5454" y="4318"/>
                    <a:pt x="5454" y="4318"/>
                    <a:pt x="5454" y="4318"/>
                  </a:cubicBezTo>
                  <a:cubicBezTo>
                    <a:pt x="5447" y="4312"/>
                    <a:pt x="5447" y="4312"/>
                    <a:pt x="5447" y="4312"/>
                  </a:cubicBezTo>
                  <a:cubicBezTo>
                    <a:pt x="5438" y="4311"/>
                    <a:pt x="5438" y="4311"/>
                    <a:pt x="5438" y="4311"/>
                  </a:cubicBezTo>
                  <a:cubicBezTo>
                    <a:pt x="5428" y="4298"/>
                    <a:pt x="5428" y="4298"/>
                    <a:pt x="5428" y="4298"/>
                  </a:cubicBezTo>
                  <a:cubicBezTo>
                    <a:pt x="5428" y="4291"/>
                    <a:pt x="5428" y="4291"/>
                    <a:pt x="5428" y="4291"/>
                  </a:cubicBezTo>
                  <a:cubicBezTo>
                    <a:pt x="5435" y="4289"/>
                    <a:pt x="5435" y="4289"/>
                    <a:pt x="5435" y="4289"/>
                  </a:cubicBezTo>
                  <a:cubicBezTo>
                    <a:pt x="5442" y="4285"/>
                    <a:pt x="5442" y="4285"/>
                    <a:pt x="5442" y="4285"/>
                  </a:cubicBezTo>
                  <a:cubicBezTo>
                    <a:pt x="5467" y="4288"/>
                    <a:pt x="5467" y="4288"/>
                    <a:pt x="5467" y="4288"/>
                  </a:cubicBezTo>
                  <a:cubicBezTo>
                    <a:pt x="5482" y="4297"/>
                    <a:pt x="5482" y="4297"/>
                    <a:pt x="5482" y="4297"/>
                  </a:cubicBezTo>
                  <a:cubicBezTo>
                    <a:pt x="5483" y="4305"/>
                    <a:pt x="5483" y="4305"/>
                    <a:pt x="5483" y="4305"/>
                  </a:cubicBezTo>
                  <a:cubicBezTo>
                    <a:pt x="5476" y="4309"/>
                    <a:pt x="5476" y="4309"/>
                    <a:pt x="5476" y="4309"/>
                  </a:cubicBezTo>
                  <a:cubicBezTo>
                    <a:pt x="5474" y="4318"/>
                    <a:pt x="5474" y="4318"/>
                    <a:pt x="5474" y="4318"/>
                  </a:cubicBezTo>
                  <a:cubicBezTo>
                    <a:pt x="5468" y="4324"/>
                    <a:pt x="5468" y="4324"/>
                    <a:pt x="5468" y="4324"/>
                  </a:cubicBezTo>
                  <a:cubicBezTo>
                    <a:pt x="5465" y="4332"/>
                    <a:pt x="5465" y="4332"/>
                    <a:pt x="5465" y="4332"/>
                  </a:cubicBezTo>
                  <a:cubicBezTo>
                    <a:pt x="5460" y="4334"/>
                    <a:pt x="5460" y="4334"/>
                    <a:pt x="5460" y="4334"/>
                  </a:cubicBezTo>
                  <a:close/>
                  <a:moveTo>
                    <a:pt x="5057" y="4578"/>
                  </a:moveTo>
                  <a:lnTo>
                    <a:pt x="5057" y="4578"/>
                  </a:lnTo>
                  <a:cubicBezTo>
                    <a:pt x="5055" y="4586"/>
                    <a:pt x="5055" y="4586"/>
                    <a:pt x="5055" y="4586"/>
                  </a:cubicBezTo>
                  <a:cubicBezTo>
                    <a:pt x="5060" y="4581"/>
                    <a:pt x="5060" y="4581"/>
                    <a:pt x="5060" y="4581"/>
                  </a:cubicBezTo>
                  <a:cubicBezTo>
                    <a:pt x="5057" y="4578"/>
                    <a:pt x="5057" y="4578"/>
                    <a:pt x="5057" y="4578"/>
                  </a:cubicBezTo>
                  <a:close/>
                  <a:moveTo>
                    <a:pt x="5066" y="4580"/>
                  </a:moveTo>
                  <a:lnTo>
                    <a:pt x="5066" y="4580"/>
                  </a:lnTo>
                  <a:cubicBezTo>
                    <a:pt x="5062" y="4589"/>
                    <a:pt x="5062" y="4589"/>
                    <a:pt x="5062" y="4589"/>
                  </a:cubicBezTo>
                  <a:cubicBezTo>
                    <a:pt x="5066" y="4589"/>
                    <a:pt x="5066" y="4589"/>
                    <a:pt x="5066" y="4589"/>
                  </a:cubicBezTo>
                  <a:cubicBezTo>
                    <a:pt x="5066" y="4580"/>
                    <a:pt x="5066" y="4580"/>
                    <a:pt x="5066" y="4580"/>
                  </a:cubicBezTo>
                  <a:close/>
                  <a:moveTo>
                    <a:pt x="5075" y="4578"/>
                  </a:moveTo>
                  <a:lnTo>
                    <a:pt x="5075" y="4578"/>
                  </a:lnTo>
                  <a:cubicBezTo>
                    <a:pt x="5071" y="4587"/>
                    <a:pt x="5071" y="4587"/>
                    <a:pt x="5071" y="4587"/>
                  </a:cubicBezTo>
                  <a:cubicBezTo>
                    <a:pt x="5074" y="4600"/>
                    <a:pt x="5074" y="4600"/>
                    <a:pt x="5074" y="4600"/>
                  </a:cubicBezTo>
                  <a:cubicBezTo>
                    <a:pt x="5072" y="4607"/>
                    <a:pt x="5072" y="4607"/>
                    <a:pt x="5072" y="4607"/>
                  </a:cubicBezTo>
                  <a:cubicBezTo>
                    <a:pt x="5078" y="4606"/>
                    <a:pt x="5078" y="4606"/>
                    <a:pt x="5078" y="4606"/>
                  </a:cubicBezTo>
                  <a:cubicBezTo>
                    <a:pt x="5080" y="4592"/>
                    <a:pt x="5080" y="4592"/>
                    <a:pt x="5080" y="4592"/>
                  </a:cubicBezTo>
                  <a:cubicBezTo>
                    <a:pt x="5075" y="4578"/>
                    <a:pt x="5075" y="4578"/>
                    <a:pt x="5075" y="4578"/>
                  </a:cubicBezTo>
                  <a:close/>
                  <a:moveTo>
                    <a:pt x="5182" y="4457"/>
                  </a:moveTo>
                  <a:lnTo>
                    <a:pt x="5182" y="4457"/>
                  </a:lnTo>
                  <a:cubicBezTo>
                    <a:pt x="5179" y="4447"/>
                    <a:pt x="5179" y="4447"/>
                    <a:pt x="5179" y="4447"/>
                  </a:cubicBezTo>
                  <a:cubicBezTo>
                    <a:pt x="5184" y="4433"/>
                    <a:pt x="5184" y="4433"/>
                    <a:pt x="5184" y="4433"/>
                  </a:cubicBezTo>
                  <a:cubicBezTo>
                    <a:pt x="5191" y="4425"/>
                    <a:pt x="5191" y="4425"/>
                    <a:pt x="5191" y="4425"/>
                  </a:cubicBezTo>
                  <a:cubicBezTo>
                    <a:pt x="5193" y="4419"/>
                    <a:pt x="5193" y="4419"/>
                    <a:pt x="5193" y="4419"/>
                  </a:cubicBezTo>
                  <a:cubicBezTo>
                    <a:pt x="5210" y="4405"/>
                    <a:pt x="5210" y="4405"/>
                    <a:pt x="5210" y="4405"/>
                  </a:cubicBezTo>
                  <a:cubicBezTo>
                    <a:pt x="5228" y="4402"/>
                    <a:pt x="5228" y="4402"/>
                    <a:pt x="5228" y="4402"/>
                  </a:cubicBezTo>
                  <a:cubicBezTo>
                    <a:pt x="5230" y="4409"/>
                    <a:pt x="5230" y="4409"/>
                    <a:pt x="5230" y="4409"/>
                  </a:cubicBezTo>
                  <a:cubicBezTo>
                    <a:pt x="5228" y="4418"/>
                    <a:pt x="5228" y="4418"/>
                    <a:pt x="5228" y="4418"/>
                  </a:cubicBezTo>
                  <a:cubicBezTo>
                    <a:pt x="5233" y="4419"/>
                    <a:pt x="5233" y="4419"/>
                    <a:pt x="5233" y="4419"/>
                  </a:cubicBezTo>
                  <a:cubicBezTo>
                    <a:pt x="5231" y="4427"/>
                    <a:pt x="5231" y="4427"/>
                    <a:pt x="5231" y="4427"/>
                  </a:cubicBezTo>
                  <a:cubicBezTo>
                    <a:pt x="5219" y="4436"/>
                    <a:pt x="5219" y="4436"/>
                    <a:pt x="5219" y="4436"/>
                  </a:cubicBezTo>
                  <a:cubicBezTo>
                    <a:pt x="5213" y="4445"/>
                    <a:pt x="5213" y="4445"/>
                    <a:pt x="5213" y="4445"/>
                  </a:cubicBezTo>
                  <a:cubicBezTo>
                    <a:pt x="5204" y="4445"/>
                    <a:pt x="5204" y="4445"/>
                    <a:pt x="5204" y="4445"/>
                  </a:cubicBezTo>
                  <a:cubicBezTo>
                    <a:pt x="5188" y="4457"/>
                    <a:pt x="5188" y="4457"/>
                    <a:pt x="5188" y="4457"/>
                  </a:cubicBezTo>
                  <a:cubicBezTo>
                    <a:pt x="5182" y="4457"/>
                    <a:pt x="5182" y="4457"/>
                    <a:pt x="5182" y="4457"/>
                  </a:cubicBezTo>
                  <a:close/>
                  <a:moveTo>
                    <a:pt x="4828" y="4055"/>
                  </a:moveTo>
                  <a:lnTo>
                    <a:pt x="4828" y="4055"/>
                  </a:lnTo>
                  <a:cubicBezTo>
                    <a:pt x="4841" y="4065"/>
                    <a:pt x="4841" y="4065"/>
                    <a:pt x="4841" y="4065"/>
                  </a:cubicBezTo>
                  <a:cubicBezTo>
                    <a:pt x="4852" y="4077"/>
                    <a:pt x="4852" y="4077"/>
                    <a:pt x="4852" y="4077"/>
                  </a:cubicBezTo>
                  <a:cubicBezTo>
                    <a:pt x="4864" y="4078"/>
                    <a:pt x="4864" y="4078"/>
                    <a:pt x="4864" y="4078"/>
                  </a:cubicBezTo>
                  <a:cubicBezTo>
                    <a:pt x="4880" y="4084"/>
                    <a:pt x="4880" y="4084"/>
                    <a:pt x="4880" y="4084"/>
                  </a:cubicBezTo>
                  <a:cubicBezTo>
                    <a:pt x="4875" y="4077"/>
                    <a:pt x="4875" y="4077"/>
                    <a:pt x="4875" y="4077"/>
                  </a:cubicBezTo>
                  <a:cubicBezTo>
                    <a:pt x="4863" y="4071"/>
                    <a:pt x="4863" y="4071"/>
                    <a:pt x="4863" y="4071"/>
                  </a:cubicBezTo>
                  <a:cubicBezTo>
                    <a:pt x="4844" y="4057"/>
                    <a:pt x="4844" y="4057"/>
                    <a:pt x="4844" y="4057"/>
                  </a:cubicBezTo>
                  <a:cubicBezTo>
                    <a:pt x="4834" y="4054"/>
                    <a:pt x="4834" y="4054"/>
                    <a:pt x="4834" y="4054"/>
                  </a:cubicBezTo>
                  <a:cubicBezTo>
                    <a:pt x="4828" y="4055"/>
                    <a:pt x="4828" y="4055"/>
                    <a:pt x="4828" y="4055"/>
                  </a:cubicBezTo>
                  <a:close/>
                  <a:moveTo>
                    <a:pt x="4707" y="3947"/>
                  </a:moveTo>
                  <a:lnTo>
                    <a:pt x="4707" y="3947"/>
                  </a:lnTo>
                  <a:cubicBezTo>
                    <a:pt x="4710" y="3950"/>
                    <a:pt x="4710" y="3950"/>
                    <a:pt x="4710" y="3950"/>
                  </a:cubicBezTo>
                  <a:cubicBezTo>
                    <a:pt x="4719" y="3950"/>
                    <a:pt x="4719" y="3950"/>
                    <a:pt x="4719" y="3950"/>
                  </a:cubicBezTo>
                  <a:cubicBezTo>
                    <a:pt x="4725" y="3955"/>
                    <a:pt x="4725" y="3955"/>
                    <a:pt x="4725" y="3955"/>
                  </a:cubicBezTo>
                  <a:cubicBezTo>
                    <a:pt x="4733" y="3951"/>
                    <a:pt x="4733" y="3951"/>
                    <a:pt x="4733" y="3951"/>
                  </a:cubicBezTo>
                  <a:cubicBezTo>
                    <a:pt x="4734" y="3947"/>
                    <a:pt x="4734" y="3947"/>
                    <a:pt x="4734" y="3947"/>
                  </a:cubicBezTo>
                  <a:cubicBezTo>
                    <a:pt x="4739" y="3945"/>
                    <a:pt x="4739" y="3945"/>
                    <a:pt x="4739" y="3945"/>
                  </a:cubicBezTo>
                  <a:cubicBezTo>
                    <a:pt x="4740" y="3938"/>
                    <a:pt x="4740" y="3938"/>
                    <a:pt x="4740" y="3938"/>
                  </a:cubicBezTo>
                  <a:cubicBezTo>
                    <a:pt x="4731" y="3932"/>
                    <a:pt x="4731" y="3932"/>
                    <a:pt x="4731" y="3932"/>
                  </a:cubicBezTo>
                  <a:cubicBezTo>
                    <a:pt x="4739" y="3925"/>
                    <a:pt x="4739" y="3925"/>
                    <a:pt x="4739" y="3925"/>
                  </a:cubicBezTo>
                  <a:cubicBezTo>
                    <a:pt x="4739" y="3922"/>
                    <a:pt x="4739" y="3922"/>
                    <a:pt x="4739" y="3922"/>
                  </a:cubicBezTo>
                  <a:cubicBezTo>
                    <a:pt x="4725" y="3910"/>
                    <a:pt x="4725" y="3910"/>
                    <a:pt x="4725" y="3910"/>
                  </a:cubicBezTo>
                  <a:cubicBezTo>
                    <a:pt x="4715" y="3910"/>
                    <a:pt x="4715" y="3910"/>
                    <a:pt x="4715" y="3910"/>
                  </a:cubicBezTo>
                  <a:cubicBezTo>
                    <a:pt x="4713" y="3904"/>
                    <a:pt x="4713" y="3904"/>
                    <a:pt x="4713" y="3904"/>
                  </a:cubicBezTo>
                  <a:cubicBezTo>
                    <a:pt x="4708" y="3900"/>
                    <a:pt x="4708" y="3900"/>
                    <a:pt x="4708" y="3900"/>
                  </a:cubicBezTo>
                  <a:cubicBezTo>
                    <a:pt x="4701" y="3901"/>
                    <a:pt x="4701" y="3901"/>
                    <a:pt x="4701" y="3901"/>
                  </a:cubicBezTo>
                  <a:cubicBezTo>
                    <a:pt x="4693" y="3896"/>
                    <a:pt x="4693" y="3896"/>
                    <a:pt x="4693" y="3896"/>
                  </a:cubicBezTo>
                  <a:cubicBezTo>
                    <a:pt x="4682" y="3900"/>
                    <a:pt x="4682" y="3900"/>
                    <a:pt x="4682" y="3900"/>
                  </a:cubicBezTo>
                  <a:cubicBezTo>
                    <a:pt x="4679" y="3904"/>
                    <a:pt x="4679" y="3904"/>
                    <a:pt x="4679" y="3904"/>
                  </a:cubicBezTo>
                  <a:cubicBezTo>
                    <a:pt x="4682" y="3913"/>
                    <a:pt x="4682" y="3913"/>
                    <a:pt x="4682" y="3913"/>
                  </a:cubicBezTo>
                  <a:cubicBezTo>
                    <a:pt x="4687" y="3915"/>
                    <a:pt x="4687" y="3915"/>
                    <a:pt x="4687" y="3915"/>
                  </a:cubicBezTo>
                  <a:cubicBezTo>
                    <a:pt x="4693" y="3918"/>
                    <a:pt x="4693" y="3918"/>
                    <a:pt x="4693" y="3918"/>
                  </a:cubicBezTo>
                  <a:cubicBezTo>
                    <a:pt x="4698" y="3925"/>
                    <a:pt x="4698" y="3925"/>
                    <a:pt x="4698" y="3925"/>
                  </a:cubicBezTo>
                  <a:cubicBezTo>
                    <a:pt x="4705" y="3935"/>
                    <a:pt x="4705" y="3935"/>
                    <a:pt x="4705" y="3935"/>
                  </a:cubicBezTo>
                  <a:cubicBezTo>
                    <a:pt x="4707" y="3947"/>
                    <a:pt x="4707" y="3947"/>
                    <a:pt x="4707" y="3947"/>
                  </a:cubicBezTo>
                  <a:close/>
                  <a:moveTo>
                    <a:pt x="4623" y="3985"/>
                  </a:moveTo>
                  <a:lnTo>
                    <a:pt x="4623" y="3985"/>
                  </a:lnTo>
                  <a:cubicBezTo>
                    <a:pt x="4635" y="3984"/>
                    <a:pt x="4635" y="3984"/>
                    <a:pt x="4635" y="3984"/>
                  </a:cubicBezTo>
                  <a:cubicBezTo>
                    <a:pt x="4643" y="3979"/>
                    <a:pt x="4643" y="3979"/>
                    <a:pt x="4643" y="3979"/>
                  </a:cubicBezTo>
                  <a:cubicBezTo>
                    <a:pt x="4652" y="3977"/>
                    <a:pt x="4652" y="3977"/>
                    <a:pt x="4652" y="3977"/>
                  </a:cubicBezTo>
                  <a:cubicBezTo>
                    <a:pt x="4658" y="3973"/>
                    <a:pt x="4658" y="3973"/>
                    <a:pt x="4658" y="3973"/>
                  </a:cubicBezTo>
                  <a:cubicBezTo>
                    <a:pt x="4658" y="3964"/>
                    <a:pt x="4658" y="3964"/>
                    <a:pt x="4658" y="3964"/>
                  </a:cubicBezTo>
                  <a:cubicBezTo>
                    <a:pt x="4659" y="3958"/>
                    <a:pt x="4659" y="3958"/>
                    <a:pt x="4659" y="3958"/>
                  </a:cubicBezTo>
                  <a:cubicBezTo>
                    <a:pt x="4658" y="3938"/>
                    <a:pt x="4658" y="3938"/>
                    <a:pt x="4658" y="3938"/>
                  </a:cubicBezTo>
                  <a:cubicBezTo>
                    <a:pt x="4650" y="3933"/>
                    <a:pt x="4650" y="3933"/>
                    <a:pt x="4650" y="3933"/>
                  </a:cubicBezTo>
                  <a:cubicBezTo>
                    <a:pt x="4635" y="3932"/>
                    <a:pt x="4635" y="3932"/>
                    <a:pt x="4635" y="3932"/>
                  </a:cubicBezTo>
                  <a:cubicBezTo>
                    <a:pt x="4626" y="3924"/>
                    <a:pt x="4626" y="3924"/>
                    <a:pt x="4626" y="3924"/>
                  </a:cubicBezTo>
                  <a:cubicBezTo>
                    <a:pt x="4617" y="3913"/>
                    <a:pt x="4617" y="3913"/>
                    <a:pt x="4617" y="3913"/>
                  </a:cubicBezTo>
                  <a:cubicBezTo>
                    <a:pt x="4611" y="3918"/>
                    <a:pt x="4611" y="3918"/>
                    <a:pt x="4611" y="3918"/>
                  </a:cubicBezTo>
                  <a:cubicBezTo>
                    <a:pt x="4597" y="3919"/>
                    <a:pt x="4597" y="3919"/>
                    <a:pt x="4597" y="3919"/>
                  </a:cubicBezTo>
                  <a:cubicBezTo>
                    <a:pt x="4589" y="3915"/>
                    <a:pt x="4589" y="3915"/>
                    <a:pt x="4589" y="3915"/>
                  </a:cubicBezTo>
                  <a:cubicBezTo>
                    <a:pt x="4586" y="3924"/>
                    <a:pt x="4586" y="3924"/>
                    <a:pt x="4586" y="3924"/>
                  </a:cubicBezTo>
                  <a:cubicBezTo>
                    <a:pt x="4589" y="3938"/>
                    <a:pt x="4589" y="3938"/>
                    <a:pt x="4589" y="3938"/>
                  </a:cubicBezTo>
                  <a:cubicBezTo>
                    <a:pt x="4601" y="3947"/>
                    <a:pt x="4601" y="3947"/>
                    <a:pt x="4601" y="3947"/>
                  </a:cubicBezTo>
                  <a:cubicBezTo>
                    <a:pt x="4607" y="3962"/>
                    <a:pt x="4607" y="3962"/>
                    <a:pt x="4607" y="3962"/>
                  </a:cubicBezTo>
                  <a:cubicBezTo>
                    <a:pt x="4614" y="3968"/>
                    <a:pt x="4614" y="3968"/>
                    <a:pt x="4614" y="3968"/>
                  </a:cubicBezTo>
                  <a:cubicBezTo>
                    <a:pt x="4615" y="3981"/>
                    <a:pt x="4615" y="3981"/>
                    <a:pt x="4615" y="3981"/>
                  </a:cubicBezTo>
                  <a:cubicBezTo>
                    <a:pt x="4623" y="3985"/>
                    <a:pt x="4623" y="3985"/>
                    <a:pt x="4623" y="3985"/>
                  </a:cubicBezTo>
                  <a:close/>
                  <a:moveTo>
                    <a:pt x="4609" y="4055"/>
                  </a:moveTo>
                  <a:lnTo>
                    <a:pt x="4609" y="4055"/>
                  </a:lnTo>
                  <a:lnTo>
                    <a:pt x="4612" y="4051"/>
                  </a:lnTo>
                  <a:cubicBezTo>
                    <a:pt x="4595" y="4046"/>
                    <a:pt x="4595" y="4046"/>
                    <a:pt x="4595" y="4046"/>
                  </a:cubicBezTo>
                  <a:cubicBezTo>
                    <a:pt x="4591" y="4049"/>
                    <a:pt x="4591" y="4049"/>
                    <a:pt x="4591" y="4049"/>
                  </a:cubicBezTo>
                  <a:cubicBezTo>
                    <a:pt x="4595" y="4055"/>
                    <a:pt x="4595" y="4055"/>
                    <a:pt x="4595" y="4055"/>
                  </a:cubicBezTo>
                  <a:cubicBezTo>
                    <a:pt x="4609" y="4055"/>
                    <a:pt x="4609" y="4055"/>
                    <a:pt x="4609" y="4055"/>
                  </a:cubicBezTo>
                  <a:close/>
                  <a:moveTo>
                    <a:pt x="4429" y="4181"/>
                  </a:moveTo>
                  <a:lnTo>
                    <a:pt x="4429" y="4181"/>
                  </a:lnTo>
                  <a:cubicBezTo>
                    <a:pt x="4433" y="4181"/>
                    <a:pt x="4433" y="4181"/>
                    <a:pt x="4433" y="4181"/>
                  </a:cubicBezTo>
                  <a:cubicBezTo>
                    <a:pt x="4438" y="4175"/>
                    <a:pt x="4438" y="4175"/>
                    <a:pt x="4438" y="4175"/>
                  </a:cubicBezTo>
                  <a:cubicBezTo>
                    <a:pt x="4439" y="4169"/>
                    <a:pt x="4439" y="4169"/>
                    <a:pt x="4439" y="4169"/>
                  </a:cubicBezTo>
                  <a:cubicBezTo>
                    <a:pt x="4445" y="4161"/>
                    <a:pt x="4445" y="4161"/>
                    <a:pt x="4445" y="4161"/>
                  </a:cubicBezTo>
                  <a:cubicBezTo>
                    <a:pt x="4445" y="4153"/>
                    <a:pt x="4445" y="4153"/>
                    <a:pt x="4445" y="4153"/>
                  </a:cubicBezTo>
                  <a:cubicBezTo>
                    <a:pt x="4442" y="4150"/>
                    <a:pt x="4442" y="4150"/>
                    <a:pt x="4442" y="4150"/>
                  </a:cubicBezTo>
                  <a:cubicBezTo>
                    <a:pt x="4445" y="4144"/>
                    <a:pt x="4445" y="4144"/>
                    <a:pt x="4445" y="4144"/>
                  </a:cubicBezTo>
                  <a:cubicBezTo>
                    <a:pt x="4459" y="4132"/>
                    <a:pt x="4459" y="4132"/>
                    <a:pt x="4459" y="4132"/>
                  </a:cubicBezTo>
                  <a:cubicBezTo>
                    <a:pt x="4468" y="4118"/>
                    <a:pt x="4468" y="4118"/>
                    <a:pt x="4468" y="4118"/>
                  </a:cubicBezTo>
                  <a:cubicBezTo>
                    <a:pt x="4478" y="4117"/>
                    <a:pt x="4478" y="4117"/>
                    <a:pt x="4478" y="4117"/>
                  </a:cubicBezTo>
                  <a:cubicBezTo>
                    <a:pt x="4481" y="4112"/>
                    <a:pt x="4481" y="4112"/>
                    <a:pt x="4481" y="4112"/>
                  </a:cubicBezTo>
                  <a:cubicBezTo>
                    <a:pt x="4479" y="4107"/>
                    <a:pt x="4479" y="4107"/>
                    <a:pt x="4479" y="4107"/>
                  </a:cubicBezTo>
                  <a:cubicBezTo>
                    <a:pt x="4478" y="4097"/>
                    <a:pt x="4478" y="4097"/>
                    <a:pt x="4478" y="4097"/>
                  </a:cubicBezTo>
                  <a:cubicBezTo>
                    <a:pt x="4485" y="4089"/>
                    <a:pt x="4485" y="4089"/>
                    <a:pt x="4485" y="4089"/>
                  </a:cubicBezTo>
                  <a:cubicBezTo>
                    <a:pt x="4491" y="4078"/>
                    <a:pt x="4491" y="4078"/>
                    <a:pt x="4491" y="4078"/>
                  </a:cubicBezTo>
                  <a:cubicBezTo>
                    <a:pt x="4488" y="4071"/>
                    <a:pt x="4488" y="4071"/>
                    <a:pt x="4488" y="4071"/>
                  </a:cubicBezTo>
                  <a:cubicBezTo>
                    <a:pt x="4488" y="4062"/>
                    <a:pt x="4488" y="4062"/>
                    <a:pt x="4488" y="4062"/>
                  </a:cubicBezTo>
                  <a:cubicBezTo>
                    <a:pt x="4484" y="4055"/>
                    <a:pt x="4484" y="4055"/>
                    <a:pt x="4484" y="4055"/>
                  </a:cubicBezTo>
                  <a:cubicBezTo>
                    <a:pt x="4476" y="4058"/>
                    <a:pt x="4476" y="4058"/>
                    <a:pt x="4476" y="4058"/>
                  </a:cubicBezTo>
                  <a:cubicBezTo>
                    <a:pt x="4468" y="4058"/>
                    <a:pt x="4468" y="4058"/>
                    <a:pt x="4468" y="4058"/>
                  </a:cubicBezTo>
                  <a:cubicBezTo>
                    <a:pt x="4461" y="4049"/>
                    <a:pt x="4461" y="4049"/>
                    <a:pt x="4461" y="4049"/>
                  </a:cubicBezTo>
                  <a:cubicBezTo>
                    <a:pt x="4455" y="4048"/>
                    <a:pt x="4455" y="4048"/>
                    <a:pt x="4455" y="4048"/>
                  </a:cubicBezTo>
                  <a:cubicBezTo>
                    <a:pt x="4449" y="4057"/>
                    <a:pt x="4449" y="4057"/>
                    <a:pt x="4449" y="4057"/>
                  </a:cubicBezTo>
                  <a:cubicBezTo>
                    <a:pt x="4433" y="4071"/>
                    <a:pt x="4433" y="4071"/>
                    <a:pt x="4433" y="4071"/>
                  </a:cubicBezTo>
                  <a:cubicBezTo>
                    <a:pt x="4427" y="4072"/>
                    <a:pt x="4427" y="4072"/>
                    <a:pt x="4427" y="4072"/>
                  </a:cubicBezTo>
                  <a:cubicBezTo>
                    <a:pt x="4418" y="4081"/>
                    <a:pt x="4418" y="4081"/>
                    <a:pt x="4418" y="4081"/>
                  </a:cubicBezTo>
                  <a:cubicBezTo>
                    <a:pt x="4415" y="4097"/>
                    <a:pt x="4415" y="4097"/>
                    <a:pt x="4415" y="4097"/>
                  </a:cubicBezTo>
                  <a:cubicBezTo>
                    <a:pt x="4418" y="4109"/>
                    <a:pt x="4418" y="4109"/>
                    <a:pt x="4418" y="4109"/>
                  </a:cubicBezTo>
                  <a:cubicBezTo>
                    <a:pt x="4409" y="4115"/>
                    <a:pt x="4409" y="4115"/>
                    <a:pt x="4409" y="4115"/>
                  </a:cubicBezTo>
                  <a:cubicBezTo>
                    <a:pt x="4404" y="4124"/>
                    <a:pt x="4404" y="4124"/>
                    <a:pt x="4404" y="4124"/>
                  </a:cubicBezTo>
                  <a:cubicBezTo>
                    <a:pt x="4406" y="4138"/>
                    <a:pt x="4406" y="4138"/>
                    <a:pt x="4406" y="4138"/>
                  </a:cubicBezTo>
                  <a:cubicBezTo>
                    <a:pt x="4400" y="4147"/>
                    <a:pt x="4400" y="4147"/>
                    <a:pt x="4400" y="4147"/>
                  </a:cubicBezTo>
                  <a:cubicBezTo>
                    <a:pt x="4404" y="4153"/>
                    <a:pt x="4404" y="4153"/>
                    <a:pt x="4404" y="4153"/>
                  </a:cubicBezTo>
                  <a:cubicBezTo>
                    <a:pt x="4416" y="4155"/>
                    <a:pt x="4416" y="4155"/>
                    <a:pt x="4416" y="4155"/>
                  </a:cubicBezTo>
                  <a:cubicBezTo>
                    <a:pt x="4419" y="4165"/>
                    <a:pt x="4419" y="4165"/>
                    <a:pt x="4419" y="4165"/>
                  </a:cubicBezTo>
                  <a:cubicBezTo>
                    <a:pt x="4426" y="4169"/>
                    <a:pt x="4426" y="4169"/>
                    <a:pt x="4426" y="4169"/>
                  </a:cubicBezTo>
                  <a:cubicBezTo>
                    <a:pt x="4429" y="4181"/>
                    <a:pt x="4429" y="4181"/>
                    <a:pt x="4429" y="4181"/>
                  </a:cubicBezTo>
                  <a:close/>
                  <a:moveTo>
                    <a:pt x="4265" y="4859"/>
                  </a:moveTo>
                  <a:lnTo>
                    <a:pt x="4265" y="4859"/>
                  </a:lnTo>
                  <a:cubicBezTo>
                    <a:pt x="4270" y="4867"/>
                    <a:pt x="4270" y="4867"/>
                    <a:pt x="4270" y="4867"/>
                  </a:cubicBezTo>
                  <a:cubicBezTo>
                    <a:pt x="4273" y="4864"/>
                    <a:pt x="4273" y="4864"/>
                    <a:pt x="4273" y="4864"/>
                  </a:cubicBezTo>
                  <a:cubicBezTo>
                    <a:pt x="4271" y="4859"/>
                    <a:pt x="4271" y="4859"/>
                    <a:pt x="4271" y="4859"/>
                  </a:cubicBezTo>
                  <a:cubicBezTo>
                    <a:pt x="4265" y="4859"/>
                    <a:pt x="4265" y="4859"/>
                    <a:pt x="4265" y="4859"/>
                  </a:cubicBezTo>
                  <a:close/>
                  <a:moveTo>
                    <a:pt x="4276" y="4930"/>
                  </a:moveTo>
                  <a:lnTo>
                    <a:pt x="4276" y="4930"/>
                  </a:lnTo>
                  <a:cubicBezTo>
                    <a:pt x="4286" y="4916"/>
                    <a:pt x="4286" y="4916"/>
                    <a:pt x="4286" y="4916"/>
                  </a:cubicBezTo>
                  <a:cubicBezTo>
                    <a:pt x="4290" y="4904"/>
                    <a:pt x="4290" y="4904"/>
                    <a:pt x="4290" y="4904"/>
                  </a:cubicBezTo>
                  <a:cubicBezTo>
                    <a:pt x="4294" y="4902"/>
                    <a:pt x="4294" y="4902"/>
                    <a:pt x="4294" y="4902"/>
                  </a:cubicBezTo>
                  <a:cubicBezTo>
                    <a:pt x="4294" y="4921"/>
                    <a:pt x="4294" y="4921"/>
                    <a:pt x="4294" y="4921"/>
                  </a:cubicBezTo>
                  <a:cubicBezTo>
                    <a:pt x="4282" y="4930"/>
                    <a:pt x="4282" y="4930"/>
                    <a:pt x="4282" y="4930"/>
                  </a:cubicBezTo>
                  <a:lnTo>
                    <a:pt x="4276" y="4930"/>
                  </a:lnTo>
                  <a:close/>
                  <a:moveTo>
                    <a:pt x="4181" y="4908"/>
                  </a:moveTo>
                  <a:lnTo>
                    <a:pt x="4181" y="4908"/>
                  </a:lnTo>
                  <a:cubicBezTo>
                    <a:pt x="4187" y="4892"/>
                    <a:pt x="4187" y="4892"/>
                    <a:pt x="4187" y="4892"/>
                  </a:cubicBezTo>
                  <a:cubicBezTo>
                    <a:pt x="4199" y="4892"/>
                    <a:pt x="4199" y="4892"/>
                    <a:pt x="4199" y="4892"/>
                  </a:cubicBezTo>
                  <a:cubicBezTo>
                    <a:pt x="4204" y="4887"/>
                    <a:pt x="4204" y="4887"/>
                    <a:pt x="4204" y="4887"/>
                  </a:cubicBezTo>
                  <a:cubicBezTo>
                    <a:pt x="4209" y="4887"/>
                    <a:pt x="4209" y="4887"/>
                    <a:pt x="4209" y="4887"/>
                  </a:cubicBezTo>
                  <a:cubicBezTo>
                    <a:pt x="4221" y="4879"/>
                    <a:pt x="4221" y="4879"/>
                    <a:pt x="4221" y="4879"/>
                  </a:cubicBezTo>
                  <a:cubicBezTo>
                    <a:pt x="4228" y="4873"/>
                    <a:pt x="4228" y="4873"/>
                    <a:pt x="4228" y="4873"/>
                  </a:cubicBezTo>
                  <a:cubicBezTo>
                    <a:pt x="4218" y="4893"/>
                    <a:pt x="4218" y="4893"/>
                    <a:pt x="4218" y="4893"/>
                  </a:cubicBezTo>
                  <a:cubicBezTo>
                    <a:pt x="4198" y="4907"/>
                    <a:pt x="4198" y="4907"/>
                    <a:pt x="4198" y="4907"/>
                  </a:cubicBezTo>
                  <a:cubicBezTo>
                    <a:pt x="4184" y="4911"/>
                    <a:pt x="4184" y="4911"/>
                    <a:pt x="4184" y="4911"/>
                  </a:cubicBezTo>
                  <a:cubicBezTo>
                    <a:pt x="4181" y="4908"/>
                    <a:pt x="4181" y="4908"/>
                    <a:pt x="4181" y="4908"/>
                  </a:cubicBezTo>
                  <a:close/>
                  <a:moveTo>
                    <a:pt x="4245" y="4937"/>
                  </a:moveTo>
                  <a:lnTo>
                    <a:pt x="4245" y="4937"/>
                  </a:lnTo>
                  <a:cubicBezTo>
                    <a:pt x="4265" y="4911"/>
                    <a:pt x="4265" y="4911"/>
                    <a:pt x="4265" y="4911"/>
                  </a:cubicBezTo>
                  <a:cubicBezTo>
                    <a:pt x="4268" y="4901"/>
                    <a:pt x="4268" y="4901"/>
                    <a:pt x="4268" y="4901"/>
                  </a:cubicBezTo>
                  <a:cubicBezTo>
                    <a:pt x="4274" y="4901"/>
                    <a:pt x="4274" y="4901"/>
                    <a:pt x="4274" y="4901"/>
                  </a:cubicBezTo>
                  <a:cubicBezTo>
                    <a:pt x="4273" y="4910"/>
                    <a:pt x="4273" y="4910"/>
                    <a:pt x="4273" y="4910"/>
                  </a:cubicBezTo>
                  <a:cubicBezTo>
                    <a:pt x="4253" y="4934"/>
                    <a:pt x="4253" y="4934"/>
                    <a:pt x="4253" y="4934"/>
                  </a:cubicBezTo>
                  <a:cubicBezTo>
                    <a:pt x="4247" y="4947"/>
                    <a:pt x="4247" y="4947"/>
                    <a:pt x="4247" y="4947"/>
                  </a:cubicBezTo>
                  <a:cubicBezTo>
                    <a:pt x="4256" y="4940"/>
                    <a:pt x="4256" y="4940"/>
                    <a:pt x="4256" y="4940"/>
                  </a:cubicBezTo>
                  <a:cubicBezTo>
                    <a:pt x="4274" y="4918"/>
                    <a:pt x="4274" y="4918"/>
                    <a:pt x="4274" y="4918"/>
                  </a:cubicBezTo>
                  <a:cubicBezTo>
                    <a:pt x="4280" y="4913"/>
                    <a:pt x="4280" y="4913"/>
                    <a:pt x="4280" y="4913"/>
                  </a:cubicBezTo>
                  <a:cubicBezTo>
                    <a:pt x="4283" y="4895"/>
                    <a:pt x="4283" y="4895"/>
                    <a:pt x="4283" y="4895"/>
                  </a:cubicBezTo>
                  <a:cubicBezTo>
                    <a:pt x="4277" y="4887"/>
                    <a:pt x="4277" y="4887"/>
                    <a:pt x="4277" y="4887"/>
                  </a:cubicBezTo>
                  <a:cubicBezTo>
                    <a:pt x="4273" y="4887"/>
                    <a:pt x="4273" y="4887"/>
                    <a:pt x="4273" y="4887"/>
                  </a:cubicBezTo>
                  <a:cubicBezTo>
                    <a:pt x="4273" y="4876"/>
                    <a:pt x="4273" y="4876"/>
                    <a:pt x="4273" y="4876"/>
                  </a:cubicBezTo>
                  <a:cubicBezTo>
                    <a:pt x="4261" y="4870"/>
                    <a:pt x="4261" y="4870"/>
                    <a:pt x="4261" y="4870"/>
                  </a:cubicBezTo>
                  <a:cubicBezTo>
                    <a:pt x="4256" y="4878"/>
                    <a:pt x="4256" y="4878"/>
                    <a:pt x="4256" y="4878"/>
                  </a:cubicBezTo>
                  <a:cubicBezTo>
                    <a:pt x="4248" y="4899"/>
                    <a:pt x="4248" y="4899"/>
                    <a:pt x="4248" y="4899"/>
                  </a:cubicBezTo>
                  <a:cubicBezTo>
                    <a:pt x="4236" y="4911"/>
                    <a:pt x="4236" y="4911"/>
                    <a:pt x="4236" y="4911"/>
                  </a:cubicBezTo>
                  <a:cubicBezTo>
                    <a:pt x="4224" y="4919"/>
                    <a:pt x="4224" y="4919"/>
                    <a:pt x="4224" y="4919"/>
                  </a:cubicBezTo>
                  <a:cubicBezTo>
                    <a:pt x="4227" y="4908"/>
                    <a:pt x="4227" y="4908"/>
                    <a:pt x="4227" y="4908"/>
                  </a:cubicBezTo>
                  <a:cubicBezTo>
                    <a:pt x="4241" y="4898"/>
                    <a:pt x="4241" y="4898"/>
                    <a:pt x="4241" y="4898"/>
                  </a:cubicBezTo>
                  <a:cubicBezTo>
                    <a:pt x="4245" y="4884"/>
                    <a:pt x="4245" y="4884"/>
                    <a:pt x="4245" y="4884"/>
                  </a:cubicBezTo>
                  <a:cubicBezTo>
                    <a:pt x="4242" y="4878"/>
                    <a:pt x="4242" y="4878"/>
                    <a:pt x="4242" y="4878"/>
                  </a:cubicBezTo>
                  <a:cubicBezTo>
                    <a:pt x="4231" y="4885"/>
                    <a:pt x="4231" y="4885"/>
                    <a:pt x="4231" y="4885"/>
                  </a:cubicBezTo>
                  <a:cubicBezTo>
                    <a:pt x="4222" y="4905"/>
                    <a:pt x="4222" y="4905"/>
                    <a:pt x="4222" y="4905"/>
                  </a:cubicBezTo>
                  <a:cubicBezTo>
                    <a:pt x="4204" y="4924"/>
                    <a:pt x="4204" y="4924"/>
                    <a:pt x="4204" y="4924"/>
                  </a:cubicBezTo>
                  <a:cubicBezTo>
                    <a:pt x="4202" y="4931"/>
                    <a:pt x="4202" y="4931"/>
                    <a:pt x="4202" y="4931"/>
                  </a:cubicBezTo>
                  <a:cubicBezTo>
                    <a:pt x="4190" y="4947"/>
                    <a:pt x="4190" y="4947"/>
                    <a:pt x="4190" y="4947"/>
                  </a:cubicBezTo>
                  <a:cubicBezTo>
                    <a:pt x="4193" y="4956"/>
                    <a:pt x="4193" y="4956"/>
                    <a:pt x="4193" y="4956"/>
                  </a:cubicBezTo>
                  <a:cubicBezTo>
                    <a:pt x="4199" y="4954"/>
                    <a:pt x="4199" y="4954"/>
                    <a:pt x="4199" y="4954"/>
                  </a:cubicBezTo>
                  <a:cubicBezTo>
                    <a:pt x="4216" y="4933"/>
                    <a:pt x="4216" y="4933"/>
                    <a:pt x="4216" y="4933"/>
                  </a:cubicBezTo>
                  <a:cubicBezTo>
                    <a:pt x="4224" y="4931"/>
                    <a:pt x="4224" y="4931"/>
                    <a:pt x="4224" y="4931"/>
                  </a:cubicBezTo>
                  <a:cubicBezTo>
                    <a:pt x="4219" y="4940"/>
                    <a:pt x="4219" y="4940"/>
                    <a:pt x="4219" y="4940"/>
                  </a:cubicBezTo>
                  <a:cubicBezTo>
                    <a:pt x="4209" y="4957"/>
                    <a:pt x="4209" y="4957"/>
                    <a:pt x="4209" y="4957"/>
                  </a:cubicBezTo>
                  <a:cubicBezTo>
                    <a:pt x="4215" y="4959"/>
                    <a:pt x="4215" y="4959"/>
                    <a:pt x="4215" y="4959"/>
                  </a:cubicBezTo>
                  <a:cubicBezTo>
                    <a:pt x="4225" y="4953"/>
                    <a:pt x="4225" y="4953"/>
                    <a:pt x="4225" y="4953"/>
                  </a:cubicBezTo>
                  <a:cubicBezTo>
                    <a:pt x="4233" y="4953"/>
                    <a:pt x="4233" y="4953"/>
                    <a:pt x="4233" y="4953"/>
                  </a:cubicBezTo>
                  <a:lnTo>
                    <a:pt x="4245" y="4937"/>
                  </a:lnTo>
                  <a:close/>
                  <a:moveTo>
                    <a:pt x="4230" y="4939"/>
                  </a:moveTo>
                  <a:lnTo>
                    <a:pt x="4230" y="4939"/>
                  </a:lnTo>
                  <a:cubicBezTo>
                    <a:pt x="4233" y="4927"/>
                    <a:pt x="4233" y="4927"/>
                    <a:pt x="4233" y="4927"/>
                  </a:cubicBezTo>
                  <a:cubicBezTo>
                    <a:pt x="4254" y="4904"/>
                    <a:pt x="4254" y="4904"/>
                    <a:pt x="4254" y="4904"/>
                  </a:cubicBezTo>
                  <a:cubicBezTo>
                    <a:pt x="4245" y="4924"/>
                    <a:pt x="4245" y="4924"/>
                    <a:pt x="4245" y="4924"/>
                  </a:cubicBezTo>
                  <a:cubicBezTo>
                    <a:pt x="4236" y="4937"/>
                    <a:pt x="4236" y="4937"/>
                    <a:pt x="4236" y="4937"/>
                  </a:cubicBezTo>
                  <a:cubicBezTo>
                    <a:pt x="4230" y="4939"/>
                    <a:pt x="4230" y="4939"/>
                    <a:pt x="4230" y="4939"/>
                  </a:cubicBezTo>
                  <a:close/>
                  <a:moveTo>
                    <a:pt x="5326" y="6050"/>
                  </a:moveTo>
                  <a:lnTo>
                    <a:pt x="5326" y="6050"/>
                  </a:lnTo>
                  <a:cubicBezTo>
                    <a:pt x="5318" y="6050"/>
                    <a:pt x="5318" y="6050"/>
                    <a:pt x="5318" y="6050"/>
                  </a:cubicBezTo>
                  <a:cubicBezTo>
                    <a:pt x="5315" y="6044"/>
                    <a:pt x="5315" y="6044"/>
                    <a:pt x="5315" y="6044"/>
                  </a:cubicBezTo>
                  <a:cubicBezTo>
                    <a:pt x="5321" y="6041"/>
                    <a:pt x="5321" y="6041"/>
                    <a:pt x="5321" y="6041"/>
                  </a:cubicBezTo>
                  <a:cubicBezTo>
                    <a:pt x="5324" y="6032"/>
                    <a:pt x="5324" y="6032"/>
                    <a:pt x="5324" y="6032"/>
                  </a:cubicBezTo>
                  <a:cubicBezTo>
                    <a:pt x="5337" y="6021"/>
                    <a:pt x="5337" y="6021"/>
                    <a:pt x="5337" y="6021"/>
                  </a:cubicBezTo>
                  <a:cubicBezTo>
                    <a:pt x="5338" y="6023"/>
                    <a:pt x="5338" y="6023"/>
                    <a:pt x="5338" y="6023"/>
                  </a:cubicBezTo>
                  <a:cubicBezTo>
                    <a:pt x="5338" y="6020"/>
                    <a:pt x="5338" y="6020"/>
                    <a:pt x="5338" y="6020"/>
                  </a:cubicBezTo>
                  <a:cubicBezTo>
                    <a:pt x="5335" y="6018"/>
                    <a:pt x="5335" y="6018"/>
                    <a:pt x="5335" y="6018"/>
                  </a:cubicBezTo>
                  <a:cubicBezTo>
                    <a:pt x="5321" y="6030"/>
                    <a:pt x="5321" y="6030"/>
                    <a:pt x="5321" y="6030"/>
                  </a:cubicBezTo>
                  <a:cubicBezTo>
                    <a:pt x="5312" y="6044"/>
                    <a:pt x="5312" y="6044"/>
                    <a:pt x="5312" y="6044"/>
                  </a:cubicBezTo>
                  <a:cubicBezTo>
                    <a:pt x="5317" y="6052"/>
                    <a:pt x="5317" y="6052"/>
                    <a:pt x="5317" y="6052"/>
                  </a:cubicBezTo>
                  <a:cubicBezTo>
                    <a:pt x="5323" y="6055"/>
                    <a:pt x="5323" y="6055"/>
                    <a:pt x="5323" y="6055"/>
                  </a:cubicBezTo>
                  <a:cubicBezTo>
                    <a:pt x="5326" y="6050"/>
                    <a:pt x="5326" y="6050"/>
                    <a:pt x="5326" y="6050"/>
                  </a:cubicBezTo>
                  <a:close/>
                  <a:moveTo>
                    <a:pt x="5725" y="6124"/>
                  </a:moveTo>
                  <a:lnTo>
                    <a:pt x="5725" y="6124"/>
                  </a:lnTo>
                  <a:cubicBezTo>
                    <a:pt x="5722" y="6114"/>
                    <a:pt x="5722" y="6114"/>
                    <a:pt x="5722" y="6114"/>
                  </a:cubicBezTo>
                  <a:cubicBezTo>
                    <a:pt x="5725" y="6104"/>
                    <a:pt x="5725" y="6104"/>
                    <a:pt x="5725" y="6104"/>
                  </a:cubicBezTo>
                  <a:cubicBezTo>
                    <a:pt x="5723" y="6090"/>
                    <a:pt x="5723" y="6090"/>
                    <a:pt x="5723" y="6090"/>
                  </a:cubicBezTo>
                  <a:cubicBezTo>
                    <a:pt x="5719" y="6079"/>
                    <a:pt x="5719" y="6079"/>
                    <a:pt x="5719" y="6079"/>
                  </a:cubicBezTo>
                  <a:cubicBezTo>
                    <a:pt x="5723" y="6073"/>
                    <a:pt x="5723" y="6073"/>
                    <a:pt x="5723" y="6073"/>
                  </a:cubicBezTo>
                  <a:cubicBezTo>
                    <a:pt x="5728" y="6067"/>
                    <a:pt x="5728" y="6067"/>
                    <a:pt x="5728" y="6067"/>
                  </a:cubicBezTo>
                  <a:cubicBezTo>
                    <a:pt x="5728" y="6073"/>
                    <a:pt x="5728" y="6073"/>
                    <a:pt x="5728" y="6073"/>
                  </a:cubicBezTo>
                  <a:cubicBezTo>
                    <a:pt x="5733" y="6079"/>
                    <a:pt x="5733" y="6079"/>
                    <a:pt x="5733" y="6079"/>
                  </a:cubicBezTo>
                  <a:cubicBezTo>
                    <a:pt x="5733" y="6088"/>
                    <a:pt x="5733" y="6088"/>
                    <a:pt x="5733" y="6088"/>
                  </a:cubicBezTo>
                  <a:cubicBezTo>
                    <a:pt x="5726" y="6093"/>
                    <a:pt x="5726" y="6093"/>
                    <a:pt x="5726" y="6093"/>
                  </a:cubicBezTo>
                  <a:cubicBezTo>
                    <a:pt x="5728" y="6101"/>
                    <a:pt x="5728" y="6101"/>
                    <a:pt x="5728" y="6101"/>
                  </a:cubicBezTo>
                  <a:cubicBezTo>
                    <a:pt x="5733" y="6105"/>
                    <a:pt x="5733" y="6105"/>
                    <a:pt x="5733" y="6105"/>
                  </a:cubicBezTo>
                  <a:cubicBezTo>
                    <a:pt x="5736" y="6113"/>
                    <a:pt x="5736" y="6113"/>
                    <a:pt x="5736" y="6113"/>
                  </a:cubicBezTo>
                  <a:cubicBezTo>
                    <a:pt x="5730" y="6122"/>
                    <a:pt x="5730" y="6122"/>
                    <a:pt x="5730" y="6122"/>
                  </a:cubicBezTo>
                  <a:cubicBezTo>
                    <a:pt x="5725" y="6124"/>
                    <a:pt x="5725" y="6124"/>
                    <a:pt x="5725" y="6124"/>
                  </a:cubicBezTo>
                  <a:close/>
                  <a:moveTo>
                    <a:pt x="5740" y="6130"/>
                  </a:moveTo>
                  <a:lnTo>
                    <a:pt x="5740" y="6130"/>
                  </a:lnTo>
                  <a:cubicBezTo>
                    <a:pt x="5742" y="6122"/>
                    <a:pt x="5742" y="6122"/>
                    <a:pt x="5742" y="6122"/>
                  </a:cubicBezTo>
                  <a:cubicBezTo>
                    <a:pt x="5748" y="6121"/>
                    <a:pt x="5748" y="6121"/>
                    <a:pt x="5748" y="6121"/>
                  </a:cubicBezTo>
                  <a:cubicBezTo>
                    <a:pt x="5749" y="6128"/>
                    <a:pt x="5749" y="6128"/>
                    <a:pt x="5749" y="6128"/>
                  </a:cubicBezTo>
                  <a:cubicBezTo>
                    <a:pt x="5743" y="6136"/>
                    <a:pt x="5743" y="6136"/>
                    <a:pt x="5743" y="6136"/>
                  </a:cubicBezTo>
                  <a:cubicBezTo>
                    <a:pt x="5740" y="6130"/>
                    <a:pt x="5740" y="6130"/>
                    <a:pt x="5740" y="6130"/>
                  </a:cubicBezTo>
                  <a:close/>
                  <a:moveTo>
                    <a:pt x="5898" y="5560"/>
                  </a:moveTo>
                  <a:lnTo>
                    <a:pt x="5898" y="5560"/>
                  </a:lnTo>
                  <a:cubicBezTo>
                    <a:pt x="5904" y="5546"/>
                    <a:pt x="5904" y="5546"/>
                    <a:pt x="5904" y="5546"/>
                  </a:cubicBezTo>
                  <a:cubicBezTo>
                    <a:pt x="5914" y="5538"/>
                    <a:pt x="5914" y="5538"/>
                    <a:pt x="5914" y="5538"/>
                  </a:cubicBezTo>
                  <a:cubicBezTo>
                    <a:pt x="5913" y="5547"/>
                    <a:pt x="5913" y="5547"/>
                    <a:pt x="5913" y="5547"/>
                  </a:cubicBezTo>
                  <a:cubicBezTo>
                    <a:pt x="5910" y="5558"/>
                    <a:pt x="5910" y="5558"/>
                    <a:pt x="5910" y="5558"/>
                  </a:cubicBezTo>
                  <a:cubicBezTo>
                    <a:pt x="5901" y="5564"/>
                    <a:pt x="5901" y="5564"/>
                    <a:pt x="5901" y="5564"/>
                  </a:cubicBezTo>
                  <a:cubicBezTo>
                    <a:pt x="5901" y="5564"/>
                    <a:pt x="5898" y="5561"/>
                    <a:pt x="5898" y="5560"/>
                  </a:cubicBezTo>
                  <a:close/>
                  <a:moveTo>
                    <a:pt x="5850" y="5679"/>
                  </a:moveTo>
                  <a:lnTo>
                    <a:pt x="5850" y="5679"/>
                  </a:lnTo>
                  <a:cubicBezTo>
                    <a:pt x="5850" y="5688"/>
                    <a:pt x="5850" y="5688"/>
                    <a:pt x="5850" y="5688"/>
                  </a:cubicBezTo>
                  <a:cubicBezTo>
                    <a:pt x="5855" y="5690"/>
                    <a:pt x="5855" y="5690"/>
                    <a:pt x="5855" y="5690"/>
                  </a:cubicBezTo>
                  <a:cubicBezTo>
                    <a:pt x="5858" y="5686"/>
                    <a:pt x="5858" y="5686"/>
                    <a:pt x="5858" y="5686"/>
                  </a:cubicBezTo>
                  <a:cubicBezTo>
                    <a:pt x="5863" y="5686"/>
                    <a:pt x="5863" y="5686"/>
                    <a:pt x="5863" y="5686"/>
                  </a:cubicBezTo>
                  <a:cubicBezTo>
                    <a:pt x="5863" y="5677"/>
                    <a:pt x="5863" y="5677"/>
                    <a:pt x="5863" y="5677"/>
                  </a:cubicBezTo>
                  <a:cubicBezTo>
                    <a:pt x="5858" y="5676"/>
                    <a:pt x="5858" y="5676"/>
                    <a:pt x="5858" y="5676"/>
                  </a:cubicBezTo>
                  <a:cubicBezTo>
                    <a:pt x="5850" y="5679"/>
                    <a:pt x="5850" y="5679"/>
                    <a:pt x="5850" y="5679"/>
                  </a:cubicBezTo>
                  <a:close/>
                  <a:moveTo>
                    <a:pt x="5933" y="5815"/>
                  </a:moveTo>
                  <a:lnTo>
                    <a:pt x="5933" y="5815"/>
                  </a:lnTo>
                  <a:cubicBezTo>
                    <a:pt x="5930" y="5798"/>
                    <a:pt x="5930" y="5798"/>
                    <a:pt x="5930" y="5798"/>
                  </a:cubicBezTo>
                  <a:cubicBezTo>
                    <a:pt x="5930" y="5795"/>
                    <a:pt x="5930" y="5795"/>
                    <a:pt x="5930" y="5795"/>
                  </a:cubicBezTo>
                  <a:cubicBezTo>
                    <a:pt x="5936" y="5795"/>
                    <a:pt x="5936" y="5795"/>
                    <a:pt x="5936" y="5795"/>
                  </a:cubicBezTo>
                  <a:cubicBezTo>
                    <a:pt x="5939" y="5800"/>
                    <a:pt x="5939" y="5800"/>
                    <a:pt x="5939" y="5800"/>
                  </a:cubicBezTo>
                  <a:cubicBezTo>
                    <a:pt x="5942" y="5797"/>
                    <a:pt x="5942" y="5797"/>
                    <a:pt x="5942" y="5797"/>
                  </a:cubicBezTo>
                  <a:cubicBezTo>
                    <a:pt x="5950" y="5803"/>
                    <a:pt x="5950" y="5803"/>
                    <a:pt x="5950" y="5803"/>
                  </a:cubicBezTo>
                  <a:cubicBezTo>
                    <a:pt x="5951" y="5809"/>
                    <a:pt x="5951" y="5809"/>
                    <a:pt x="5951" y="5809"/>
                  </a:cubicBezTo>
                  <a:cubicBezTo>
                    <a:pt x="5942" y="5816"/>
                    <a:pt x="5942" y="5816"/>
                    <a:pt x="5942" y="5816"/>
                  </a:cubicBezTo>
                  <a:lnTo>
                    <a:pt x="5933" y="5815"/>
                  </a:lnTo>
                  <a:close/>
                  <a:moveTo>
                    <a:pt x="5895" y="5812"/>
                  </a:moveTo>
                  <a:lnTo>
                    <a:pt x="5895" y="5812"/>
                  </a:lnTo>
                  <a:cubicBezTo>
                    <a:pt x="5902" y="5815"/>
                    <a:pt x="5902" y="5815"/>
                    <a:pt x="5902" y="5815"/>
                  </a:cubicBezTo>
                  <a:cubicBezTo>
                    <a:pt x="5908" y="5813"/>
                    <a:pt x="5908" y="5813"/>
                    <a:pt x="5908" y="5813"/>
                  </a:cubicBezTo>
                  <a:cubicBezTo>
                    <a:pt x="5911" y="5804"/>
                    <a:pt x="5911" y="5804"/>
                    <a:pt x="5911" y="5804"/>
                  </a:cubicBezTo>
                  <a:cubicBezTo>
                    <a:pt x="5911" y="5800"/>
                    <a:pt x="5911" y="5800"/>
                    <a:pt x="5911" y="5800"/>
                  </a:cubicBezTo>
                  <a:cubicBezTo>
                    <a:pt x="5914" y="5801"/>
                    <a:pt x="5914" y="5801"/>
                    <a:pt x="5914" y="5801"/>
                  </a:cubicBezTo>
                  <a:cubicBezTo>
                    <a:pt x="5916" y="5810"/>
                    <a:pt x="5916" y="5810"/>
                    <a:pt x="5916" y="5810"/>
                  </a:cubicBezTo>
                  <a:cubicBezTo>
                    <a:pt x="5910" y="5821"/>
                    <a:pt x="5910" y="5821"/>
                    <a:pt x="5910" y="5821"/>
                  </a:cubicBezTo>
                  <a:cubicBezTo>
                    <a:pt x="5898" y="5827"/>
                    <a:pt x="5898" y="5827"/>
                    <a:pt x="5898" y="5827"/>
                  </a:cubicBezTo>
                  <a:cubicBezTo>
                    <a:pt x="5890" y="5823"/>
                    <a:pt x="5890" y="5823"/>
                    <a:pt x="5890" y="5823"/>
                  </a:cubicBezTo>
                  <a:cubicBezTo>
                    <a:pt x="5892" y="5815"/>
                    <a:pt x="5892" y="5815"/>
                    <a:pt x="5892" y="5815"/>
                  </a:cubicBezTo>
                  <a:cubicBezTo>
                    <a:pt x="5895" y="5812"/>
                    <a:pt x="5895" y="5812"/>
                    <a:pt x="5895" y="5812"/>
                  </a:cubicBezTo>
                  <a:close/>
                  <a:moveTo>
                    <a:pt x="5765" y="6021"/>
                  </a:moveTo>
                  <a:lnTo>
                    <a:pt x="5765" y="6021"/>
                  </a:lnTo>
                  <a:cubicBezTo>
                    <a:pt x="5768" y="6014"/>
                    <a:pt x="5768" y="6014"/>
                    <a:pt x="5768" y="6014"/>
                  </a:cubicBezTo>
                  <a:cubicBezTo>
                    <a:pt x="5772" y="6018"/>
                    <a:pt x="5772" y="6018"/>
                    <a:pt x="5772" y="6018"/>
                  </a:cubicBezTo>
                  <a:cubicBezTo>
                    <a:pt x="5769" y="6023"/>
                    <a:pt x="5769" y="6023"/>
                    <a:pt x="5769" y="6023"/>
                  </a:cubicBezTo>
                  <a:cubicBezTo>
                    <a:pt x="5765" y="6021"/>
                    <a:pt x="5765" y="6021"/>
                    <a:pt x="5765" y="6021"/>
                  </a:cubicBezTo>
                  <a:close/>
                  <a:moveTo>
                    <a:pt x="5934" y="5974"/>
                  </a:moveTo>
                  <a:lnTo>
                    <a:pt x="5934" y="5974"/>
                  </a:lnTo>
                  <a:cubicBezTo>
                    <a:pt x="5934" y="5980"/>
                    <a:pt x="5934" y="5980"/>
                    <a:pt x="5934" y="5980"/>
                  </a:cubicBezTo>
                  <a:cubicBezTo>
                    <a:pt x="5942" y="5983"/>
                    <a:pt x="5942" y="5983"/>
                    <a:pt x="5942" y="5983"/>
                  </a:cubicBezTo>
                  <a:cubicBezTo>
                    <a:pt x="5956" y="5983"/>
                    <a:pt x="5956" y="5983"/>
                    <a:pt x="5956" y="5983"/>
                  </a:cubicBezTo>
                  <a:cubicBezTo>
                    <a:pt x="5957" y="5977"/>
                    <a:pt x="5957" y="5977"/>
                    <a:pt x="5957" y="5977"/>
                  </a:cubicBezTo>
                  <a:cubicBezTo>
                    <a:pt x="5942" y="5972"/>
                    <a:pt x="5942" y="5972"/>
                    <a:pt x="5942" y="5972"/>
                  </a:cubicBezTo>
                  <a:cubicBezTo>
                    <a:pt x="5934" y="5974"/>
                    <a:pt x="5934" y="5974"/>
                    <a:pt x="5934" y="5974"/>
                  </a:cubicBezTo>
                  <a:close/>
                  <a:moveTo>
                    <a:pt x="5752" y="5664"/>
                  </a:moveTo>
                  <a:lnTo>
                    <a:pt x="5752" y="5664"/>
                  </a:lnTo>
                  <a:cubicBezTo>
                    <a:pt x="5746" y="5673"/>
                    <a:pt x="5746" y="5673"/>
                    <a:pt x="5746" y="5673"/>
                  </a:cubicBezTo>
                  <a:cubicBezTo>
                    <a:pt x="5731" y="5683"/>
                    <a:pt x="5731" y="5683"/>
                    <a:pt x="5731" y="5683"/>
                  </a:cubicBezTo>
                  <a:cubicBezTo>
                    <a:pt x="5723" y="5688"/>
                    <a:pt x="5723" y="5688"/>
                    <a:pt x="5723" y="5688"/>
                  </a:cubicBezTo>
                  <a:cubicBezTo>
                    <a:pt x="5725" y="5693"/>
                    <a:pt x="5725" y="5693"/>
                    <a:pt x="5725" y="5693"/>
                  </a:cubicBezTo>
                  <a:cubicBezTo>
                    <a:pt x="5722" y="5697"/>
                    <a:pt x="5722" y="5697"/>
                    <a:pt x="5722" y="5697"/>
                  </a:cubicBezTo>
                  <a:cubicBezTo>
                    <a:pt x="5714" y="5699"/>
                    <a:pt x="5714" y="5699"/>
                    <a:pt x="5714" y="5699"/>
                  </a:cubicBezTo>
                  <a:cubicBezTo>
                    <a:pt x="5714" y="5708"/>
                    <a:pt x="5714" y="5708"/>
                    <a:pt x="5714" y="5708"/>
                  </a:cubicBezTo>
                  <a:cubicBezTo>
                    <a:pt x="5720" y="5711"/>
                    <a:pt x="5720" y="5711"/>
                    <a:pt x="5720" y="5711"/>
                  </a:cubicBezTo>
                  <a:cubicBezTo>
                    <a:pt x="5716" y="5717"/>
                    <a:pt x="5716" y="5717"/>
                    <a:pt x="5716" y="5717"/>
                  </a:cubicBezTo>
                  <a:cubicBezTo>
                    <a:pt x="5705" y="5717"/>
                    <a:pt x="5705" y="5717"/>
                    <a:pt x="5705" y="5717"/>
                  </a:cubicBezTo>
                  <a:cubicBezTo>
                    <a:pt x="5697" y="5729"/>
                    <a:pt x="5697" y="5729"/>
                    <a:pt x="5697" y="5729"/>
                  </a:cubicBezTo>
                  <a:cubicBezTo>
                    <a:pt x="5696" y="5735"/>
                    <a:pt x="5696" y="5735"/>
                    <a:pt x="5696" y="5735"/>
                  </a:cubicBezTo>
                  <a:cubicBezTo>
                    <a:pt x="5700" y="5735"/>
                    <a:pt x="5700" y="5735"/>
                    <a:pt x="5700" y="5735"/>
                  </a:cubicBezTo>
                  <a:cubicBezTo>
                    <a:pt x="5705" y="5737"/>
                    <a:pt x="5705" y="5737"/>
                    <a:pt x="5705" y="5737"/>
                  </a:cubicBezTo>
                  <a:cubicBezTo>
                    <a:pt x="5697" y="5741"/>
                    <a:pt x="5697" y="5741"/>
                    <a:pt x="5697" y="5741"/>
                  </a:cubicBezTo>
                  <a:cubicBezTo>
                    <a:pt x="5688" y="5743"/>
                    <a:pt x="5688" y="5743"/>
                    <a:pt x="5688" y="5743"/>
                  </a:cubicBezTo>
                  <a:cubicBezTo>
                    <a:pt x="5679" y="5757"/>
                    <a:pt x="5679" y="5757"/>
                    <a:pt x="5679" y="5757"/>
                  </a:cubicBezTo>
                  <a:cubicBezTo>
                    <a:pt x="5678" y="5766"/>
                    <a:pt x="5678" y="5766"/>
                    <a:pt x="5678" y="5766"/>
                  </a:cubicBezTo>
                  <a:cubicBezTo>
                    <a:pt x="5659" y="5790"/>
                    <a:pt x="5659" y="5790"/>
                    <a:pt x="5659" y="5790"/>
                  </a:cubicBezTo>
                  <a:cubicBezTo>
                    <a:pt x="5659" y="5800"/>
                    <a:pt x="5659" y="5800"/>
                    <a:pt x="5659" y="5800"/>
                  </a:cubicBezTo>
                  <a:cubicBezTo>
                    <a:pt x="5665" y="5806"/>
                    <a:pt x="5665" y="5806"/>
                    <a:pt x="5665" y="5806"/>
                  </a:cubicBezTo>
                  <a:cubicBezTo>
                    <a:pt x="5665" y="5813"/>
                    <a:pt x="5665" y="5813"/>
                    <a:pt x="5665" y="5813"/>
                  </a:cubicBezTo>
                  <a:cubicBezTo>
                    <a:pt x="5661" y="5815"/>
                    <a:pt x="5661" y="5815"/>
                    <a:pt x="5661" y="5815"/>
                  </a:cubicBezTo>
                  <a:cubicBezTo>
                    <a:pt x="5658" y="5810"/>
                    <a:pt x="5658" y="5810"/>
                    <a:pt x="5658" y="5810"/>
                  </a:cubicBezTo>
                  <a:cubicBezTo>
                    <a:pt x="5652" y="5812"/>
                    <a:pt x="5652" y="5812"/>
                    <a:pt x="5652" y="5812"/>
                  </a:cubicBezTo>
                  <a:cubicBezTo>
                    <a:pt x="5638" y="5819"/>
                    <a:pt x="5638" y="5819"/>
                    <a:pt x="5638" y="5819"/>
                  </a:cubicBezTo>
                  <a:cubicBezTo>
                    <a:pt x="5632" y="5829"/>
                    <a:pt x="5632" y="5829"/>
                    <a:pt x="5632" y="5829"/>
                  </a:cubicBezTo>
                  <a:cubicBezTo>
                    <a:pt x="5633" y="5836"/>
                    <a:pt x="5633" y="5836"/>
                    <a:pt x="5633" y="5836"/>
                  </a:cubicBezTo>
                  <a:cubicBezTo>
                    <a:pt x="5641" y="5838"/>
                    <a:pt x="5641" y="5838"/>
                    <a:pt x="5641" y="5838"/>
                  </a:cubicBezTo>
                  <a:cubicBezTo>
                    <a:pt x="5647" y="5842"/>
                    <a:pt x="5647" y="5842"/>
                    <a:pt x="5647" y="5842"/>
                  </a:cubicBezTo>
                  <a:cubicBezTo>
                    <a:pt x="5642" y="5847"/>
                    <a:pt x="5642" y="5847"/>
                    <a:pt x="5642" y="5847"/>
                  </a:cubicBezTo>
                  <a:cubicBezTo>
                    <a:pt x="5641" y="5856"/>
                    <a:pt x="5641" y="5856"/>
                    <a:pt x="5641" y="5856"/>
                  </a:cubicBezTo>
                  <a:cubicBezTo>
                    <a:pt x="5632" y="5862"/>
                    <a:pt x="5632" y="5862"/>
                    <a:pt x="5632" y="5862"/>
                  </a:cubicBezTo>
                  <a:cubicBezTo>
                    <a:pt x="5613" y="5858"/>
                    <a:pt x="5613" y="5858"/>
                    <a:pt x="5613" y="5858"/>
                  </a:cubicBezTo>
                  <a:cubicBezTo>
                    <a:pt x="5610" y="5862"/>
                    <a:pt x="5610" y="5862"/>
                    <a:pt x="5610" y="5862"/>
                  </a:cubicBezTo>
                  <a:cubicBezTo>
                    <a:pt x="5609" y="5870"/>
                    <a:pt x="5609" y="5870"/>
                    <a:pt x="5609" y="5870"/>
                  </a:cubicBezTo>
                  <a:cubicBezTo>
                    <a:pt x="5600" y="5879"/>
                    <a:pt x="5600" y="5879"/>
                    <a:pt x="5600" y="5879"/>
                  </a:cubicBezTo>
                  <a:cubicBezTo>
                    <a:pt x="5592" y="5896"/>
                    <a:pt x="5592" y="5896"/>
                    <a:pt x="5592" y="5896"/>
                  </a:cubicBezTo>
                  <a:cubicBezTo>
                    <a:pt x="5584" y="5907"/>
                    <a:pt x="5584" y="5907"/>
                    <a:pt x="5584" y="5907"/>
                  </a:cubicBezTo>
                  <a:cubicBezTo>
                    <a:pt x="5580" y="5907"/>
                    <a:pt x="5580" y="5907"/>
                    <a:pt x="5580" y="5907"/>
                  </a:cubicBezTo>
                  <a:cubicBezTo>
                    <a:pt x="5578" y="5894"/>
                    <a:pt x="5578" y="5894"/>
                    <a:pt x="5578" y="5894"/>
                  </a:cubicBezTo>
                  <a:cubicBezTo>
                    <a:pt x="5574" y="5905"/>
                    <a:pt x="5574" y="5905"/>
                    <a:pt x="5574" y="5905"/>
                  </a:cubicBezTo>
                  <a:cubicBezTo>
                    <a:pt x="5566" y="5896"/>
                    <a:pt x="5566" y="5896"/>
                    <a:pt x="5566" y="5896"/>
                  </a:cubicBezTo>
                  <a:cubicBezTo>
                    <a:pt x="5569" y="5888"/>
                    <a:pt x="5569" y="5888"/>
                    <a:pt x="5569" y="5888"/>
                  </a:cubicBezTo>
                  <a:cubicBezTo>
                    <a:pt x="5578" y="5882"/>
                    <a:pt x="5578" y="5882"/>
                    <a:pt x="5578" y="5882"/>
                  </a:cubicBezTo>
                  <a:cubicBezTo>
                    <a:pt x="5581" y="5874"/>
                    <a:pt x="5581" y="5874"/>
                    <a:pt x="5581" y="5874"/>
                  </a:cubicBezTo>
                  <a:cubicBezTo>
                    <a:pt x="5578" y="5879"/>
                    <a:pt x="5578" y="5879"/>
                    <a:pt x="5578" y="5879"/>
                  </a:cubicBezTo>
                  <a:cubicBezTo>
                    <a:pt x="5566" y="5887"/>
                    <a:pt x="5566" y="5887"/>
                    <a:pt x="5566" y="5887"/>
                  </a:cubicBezTo>
                  <a:cubicBezTo>
                    <a:pt x="5548" y="5897"/>
                    <a:pt x="5548" y="5897"/>
                    <a:pt x="5548" y="5897"/>
                  </a:cubicBezTo>
                  <a:cubicBezTo>
                    <a:pt x="5540" y="5917"/>
                    <a:pt x="5540" y="5917"/>
                    <a:pt x="5540" y="5917"/>
                  </a:cubicBezTo>
                  <a:cubicBezTo>
                    <a:pt x="5545" y="5917"/>
                    <a:pt x="5545" y="5917"/>
                    <a:pt x="5545" y="5917"/>
                  </a:cubicBezTo>
                  <a:cubicBezTo>
                    <a:pt x="5557" y="5914"/>
                    <a:pt x="5557" y="5914"/>
                    <a:pt x="5557" y="5914"/>
                  </a:cubicBezTo>
                  <a:cubicBezTo>
                    <a:pt x="5580" y="5911"/>
                    <a:pt x="5580" y="5911"/>
                    <a:pt x="5580" y="5911"/>
                  </a:cubicBezTo>
                  <a:cubicBezTo>
                    <a:pt x="5597" y="5911"/>
                    <a:pt x="5597" y="5911"/>
                    <a:pt x="5597" y="5911"/>
                  </a:cubicBezTo>
                  <a:cubicBezTo>
                    <a:pt x="5586" y="5922"/>
                    <a:pt x="5586" y="5922"/>
                    <a:pt x="5586" y="5922"/>
                  </a:cubicBezTo>
                  <a:cubicBezTo>
                    <a:pt x="5572" y="5940"/>
                    <a:pt x="5572" y="5940"/>
                    <a:pt x="5572" y="5940"/>
                  </a:cubicBezTo>
                  <a:cubicBezTo>
                    <a:pt x="5561" y="5955"/>
                    <a:pt x="5561" y="5955"/>
                    <a:pt x="5561" y="5955"/>
                  </a:cubicBezTo>
                  <a:cubicBezTo>
                    <a:pt x="5543" y="5965"/>
                    <a:pt x="5543" y="5965"/>
                    <a:pt x="5543" y="5965"/>
                  </a:cubicBezTo>
                  <a:cubicBezTo>
                    <a:pt x="5528" y="5978"/>
                    <a:pt x="5528" y="5978"/>
                    <a:pt x="5528" y="5978"/>
                  </a:cubicBezTo>
                  <a:cubicBezTo>
                    <a:pt x="5519" y="5980"/>
                    <a:pt x="5519" y="5980"/>
                    <a:pt x="5519" y="5980"/>
                  </a:cubicBezTo>
                  <a:cubicBezTo>
                    <a:pt x="5516" y="5988"/>
                    <a:pt x="5516" y="5988"/>
                    <a:pt x="5516" y="5988"/>
                  </a:cubicBezTo>
                  <a:cubicBezTo>
                    <a:pt x="5519" y="5997"/>
                    <a:pt x="5519" y="5997"/>
                    <a:pt x="5519" y="5997"/>
                  </a:cubicBezTo>
                  <a:cubicBezTo>
                    <a:pt x="5516" y="6007"/>
                    <a:pt x="5516" y="6007"/>
                    <a:pt x="5516" y="6007"/>
                  </a:cubicBezTo>
                  <a:cubicBezTo>
                    <a:pt x="5519" y="6014"/>
                    <a:pt x="5519" y="6014"/>
                    <a:pt x="5519" y="6014"/>
                  </a:cubicBezTo>
                  <a:cubicBezTo>
                    <a:pt x="5528" y="6015"/>
                    <a:pt x="5528" y="6015"/>
                    <a:pt x="5528" y="6015"/>
                  </a:cubicBezTo>
                  <a:cubicBezTo>
                    <a:pt x="5543" y="6020"/>
                    <a:pt x="5543" y="6020"/>
                    <a:pt x="5543" y="6020"/>
                  </a:cubicBezTo>
                  <a:cubicBezTo>
                    <a:pt x="5561" y="6018"/>
                    <a:pt x="5561" y="6018"/>
                    <a:pt x="5561" y="6018"/>
                  </a:cubicBezTo>
                  <a:cubicBezTo>
                    <a:pt x="5572" y="6009"/>
                    <a:pt x="5572" y="6009"/>
                    <a:pt x="5572" y="6009"/>
                  </a:cubicBezTo>
                  <a:cubicBezTo>
                    <a:pt x="5586" y="6007"/>
                    <a:pt x="5586" y="6007"/>
                    <a:pt x="5586" y="6007"/>
                  </a:cubicBezTo>
                  <a:cubicBezTo>
                    <a:pt x="5597" y="5998"/>
                    <a:pt x="5597" y="5998"/>
                    <a:pt x="5597" y="5998"/>
                  </a:cubicBezTo>
                  <a:cubicBezTo>
                    <a:pt x="5600" y="5992"/>
                    <a:pt x="5600" y="5992"/>
                    <a:pt x="5600" y="5992"/>
                  </a:cubicBezTo>
                  <a:cubicBezTo>
                    <a:pt x="5601" y="5997"/>
                    <a:pt x="5601" y="5997"/>
                    <a:pt x="5601" y="5997"/>
                  </a:cubicBezTo>
                  <a:cubicBezTo>
                    <a:pt x="5593" y="6007"/>
                    <a:pt x="5593" y="6007"/>
                    <a:pt x="5593" y="6007"/>
                  </a:cubicBezTo>
                  <a:cubicBezTo>
                    <a:pt x="5610" y="6011"/>
                    <a:pt x="5610" y="6011"/>
                    <a:pt x="5610" y="6011"/>
                  </a:cubicBezTo>
                  <a:cubicBezTo>
                    <a:pt x="5622" y="6006"/>
                    <a:pt x="5622" y="6006"/>
                    <a:pt x="5622" y="6006"/>
                  </a:cubicBezTo>
                  <a:cubicBezTo>
                    <a:pt x="5627" y="6014"/>
                    <a:pt x="5627" y="6014"/>
                    <a:pt x="5627" y="6014"/>
                  </a:cubicBezTo>
                  <a:cubicBezTo>
                    <a:pt x="5649" y="6015"/>
                    <a:pt x="5649" y="6015"/>
                    <a:pt x="5649" y="6015"/>
                  </a:cubicBezTo>
                  <a:cubicBezTo>
                    <a:pt x="5662" y="6012"/>
                    <a:pt x="5662" y="6012"/>
                    <a:pt x="5662" y="6012"/>
                  </a:cubicBezTo>
                  <a:cubicBezTo>
                    <a:pt x="5664" y="6018"/>
                    <a:pt x="5664" y="6018"/>
                    <a:pt x="5664" y="6018"/>
                  </a:cubicBezTo>
                  <a:cubicBezTo>
                    <a:pt x="5670" y="6024"/>
                    <a:pt x="5670" y="6024"/>
                    <a:pt x="5670" y="6024"/>
                  </a:cubicBezTo>
                  <a:cubicBezTo>
                    <a:pt x="5685" y="6024"/>
                    <a:pt x="5685" y="6024"/>
                    <a:pt x="5685" y="6024"/>
                  </a:cubicBezTo>
                  <a:cubicBezTo>
                    <a:pt x="5690" y="6023"/>
                    <a:pt x="5690" y="6023"/>
                    <a:pt x="5690" y="6023"/>
                  </a:cubicBezTo>
                  <a:cubicBezTo>
                    <a:pt x="5693" y="6027"/>
                    <a:pt x="5693" y="6027"/>
                    <a:pt x="5693" y="6027"/>
                  </a:cubicBezTo>
                  <a:cubicBezTo>
                    <a:pt x="5702" y="6027"/>
                    <a:pt x="5702" y="6027"/>
                    <a:pt x="5702" y="6027"/>
                  </a:cubicBezTo>
                  <a:cubicBezTo>
                    <a:pt x="5708" y="6023"/>
                    <a:pt x="5708" y="6023"/>
                    <a:pt x="5708" y="6023"/>
                  </a:cubicBezTo>
                  <a:cubicBezTo>
                    <a:pt x="5708" y="6018"/>
                    <a:pt x="5708" y="6018"/>
                    <a:pt x="5708" y="6018"/>
                  </a:cubicBezTo>
                  <a:cubicBezTo>
                    <a:pt x="5720" y="6018"/>
                    <a:pt x="5720" y="6018"/>
                    <a:pt x="5720" y="6018"/>
                  </a:cubicBezTo>
                  <a:cubicBezTo>
                    <a:pt x="5725" y="6023"/>
                    <a:pt x="5725" y="6023"/>
                    <a:pt x="5725" y="6023"/>
                  </a:cubicBezTo>
                  <a:cubicBezTo>
                    <a:pt x="5733" y="6021"/>
                    <a:pt x="5733" y="6021"/>
                    <a:pt x="5733" y="6021"/>
                  </a:cubicBezTo>
                  <a:cubicBezTo>
                    <a:pt x="5737" y="6015"/>
                    <a:pt x="5737" y="6015"/>
                    <a:pt x="5737" y="6015"/>
                  </a:cubicBezTo>
                  <a:cubicBezTo>
                    <a:pt x="5745" y="6015"/>
                    <a:pt x="5745" y="6015"/>
                    <a:pt x="5745" y="6015"/>
                  </a:cubicBezTo>
                  <a:cubicBezTo>
                    <a:pt x="5752" y="6020"/>
                    <a:pt x="5752" y="6020"/>
                    <a:pt x="5752" y="6020"/>
                  </a:cubicBezTo>
                  <a:cubicBezTo>
                    <a:pt x="5755" y="6012"/>
                    <a:pt x="5755" y="6012"/>
                    <a:pt x="5755" y="6012"/>
                  </a:cubicBezTo>
                  <a:cubicBezTo>
                    <a:pt x="5754" y="6006"/>
                    <a:pt x="5754" y="6006"/>
                    <a:pt x="5754" y="6006"/>
                  </a:cubicBezTo>
                  <a:cubicBezTo>
                    <a:pt x="5754" y="5994"/>
                    <a:pt x="5754" y="5994"/>
                    <a:pt x="5754" y="5994"/>
                  </a:cubicBezTo>
                  <a:cubicBezTo>
                    <a:pt x="5759" y="5998"/>
                    <a:pt x="5759" y="5998"/>
                    <a:pt x="5759" y="5998"/>
                  </a:cubicBezTo>
                  <a:cubicBezTo>
                    <a:pt x="5765" y="5989"/>
                    <a:pt x="5765" y="5989"/>
                    <a:pt x="5765" y="5989"/>
                  </a:cubicBezTo>
                  <a:cubicBezTo>
                    <a:pt x="5769" y="5988"/>
                    <a:pt x="5769" y="5988"/>
                    <a:pt x="5769" y="5988"/>
                  </a:cubicBezTo>
                  <a:cubicBezTo>
                    <a:pt x="5766" y="5991"/>
                    <a:pt x="5766" y="5991"/>
                    <a:pt x="5766" y="5991"/>
                  </a:cubicBezTo>
                  <a:cubicBezTo>
                    <a:pt x="5762" y="6007"/>
                    <a:pt x="5762" y="6007"/>
                    <a:pt x="5762" y="6007"/>
                  </a:cubicBezTo>
                  <a:cubicBezTo>
                    <a:pt x="5765" y="6011"/>
                    <a:pt x="5765" y="6011"/>
                    <a:pt x="5765" y="6011"/>
                  </a:cubicBezTo>
                  <a:cubicBezTo>
                    <a:pt x="5768" y="6003"/>
                    <a:pt x="5768" y="6003"/>
                    <a:pt x="5768" y="6003"/>
                  </a:cubicBezTo>
                  <a:cubicBezTo>
                    <a:pt x="5777" y="5994"/>
                    <a:pt x="5777" y="5994"/>
                    <a:pt x="5777" y="5994"/>
                  </a:cubicBezTo>
                  <a:cubicBezTo>
                    <a:pt x="5780" y="5992"/>
                    <a:pt x="5780" y="5992"/>
                    <a:pt x="5780" y="5992"/>
                  </a:cubicBezTo>
                  <a:cubicBezTo>
                    <a:pt x="5780" y="6001"/>
                    <a:pt x="5780" y="6001"/>
                    <a:pt x="5780" y="6001"/>
                  </a:cubicBezTo>
                  <a:cubicBezTo>
                    <a:pt x="5775" y="6011"/>
                    <a:pt x="5775" y="6011"/>
                    <a:pt x="5775" y="6011"/>
                  </a:cubicBezTo>
                  <a:cubicBezTo>
                    <a:pt x="5775" y="6017"/>
                    <a:pt x="5775" y="6017"/>
                    <a:pt x="5775" y="6017"/>
                  </a:cubicBezTo>
                  <a:cubicBezTo>
                    <a:pt x="5786" y="6014"/>
                    <a:pt x="5786" y="6014"/>
                    <a:pt x="5786" y="6014"/>
                  </a:cubicBezTo>
                  <a:cubicBezTo>
                    <a:pt x="5791" y="6014"/>
                    <a:pt x="5791" y="6014"/>
                    <a:pt x="5791" y="6014"/>
                  </a:cubicBezTo>
                  <a:cubicBezTo>
                    <a:pt x="5789" y="6017"/>
                    <a:pt x="5789" y="6017"/>
                    <a:pt x="5789" y="6017"/>
                  </a:cubicBezTo>
                  <a:cubicBezTo>
                    <a:pt x="5774" y="6026"/>
                    <a:pt x="5774" y="6026"/>
                    <a:pt x="5774" y="6026"/>
                  </a:cubicBezTo>
                  <a:cubicBezTo>
                    <a:pt x="5759" y="6032"/>
                    <a:pt x="5759" y="6032"/>
                    <a:pt x="5759" y="6032"/>
                  </a:cubicBezTo>
                  <a:cubicBezTo>
                    <a:pt x="5763" y="6035"/>
                    <a:pt x="5763" y="6035"/>
                    <a:pt x="5763" y="6035"/>
                  </a:cubicBezTo>
                  <a:cubicBezTo>
                    <a:pt x="5768" y="6033"/>
                    <a:pt x="5768" y="6033"/>
                    <a:pt x="5768" y="6033"/>
                  </a:cubicBezTo>
                  <a:cubicBezTo>
                    <a:pt x="5777" y="6032"/>
                    <a:pt x="5777" y="6032"/>
                    <a:pt x="5777" y="6032"/>
                  </a:cubicBezTo>
                  <a:cubicBezTo>
                    <a:pt x="5778" y="6037"/>
                    <a:pt x="5778" y="6037"/>
                    <a:pt x="5778" y="6037"/>
                  </a:cubicBezTo>
                  <a:cubicBezTo>
                    <a:pt x="5788" y="6038"/>
                    <a:pt x="5788" y="6038"/>
                    <a:pt x="5788" y="6038"/>
                  </a:cubicBezTo>
                  <a:cubicBezTo>
                    <a:pt x="5792" y="6043"/>
                    <a:pt x="5792" y="6043"/>
                    <a:pt x="5792" y="6043"/>
                  </a:cubicBezTo>
                  <a:cubicBezTo>
                    <a:pt x="5798" y="6038"/>
                    <a:pt x="5798" y="6038"/>
                    <a:pt x="5798" y="6038"/>
                  </a:cubicBezTo>
                  <a:cubicBezTo>
                    <a:pt x="5807" y="6035"/>
                    <a:pt x="5807" y="6035"/>
                    <a:pt x="5807" y="6035"/>
                  </a:cubicBezTo>
                  <a:cubicBezTo>
                    <a:pt x="5812" y="6024"/>
                    <a:pt x="5812" y="6024"/>
                    <a:pt x="5812" y="6024"/>
                  </a:cubicBezTo>
                  <a:cubicBezTo>
                    <a:pt x="5811" y="6015"/>
                    <a:pt x="5811" y="6015"/>
                    <a:pt x="5811" y="6015"/>
                  </a:cubicBezTo>
                  <a:cubicBezTo>
                    <a:pt x="5817" y="6020"/>
                    <a:pt x="5817" y="6020"/>
                    <a:pt x="5817" y="6020"/>
                  </a:cubicBezTo>
                  <a:cubicBezTo>
                    <a:pt x="5829" y="6023"/>
                    <a:pt x="5829" y="6023"/>
                    <a:pt x="5829" y="6023"/>
                  </a:cubicBezTo>
                  <a:cubicBezTo>
                    <a:pt x="5836" y="6029"/>
                    <a:pt x="5836" y="6029"/>
                    <a:pt x="5836" y="6029"/>
                  </a:cubicBezTo>
                  <a:cubicBezTo>
                    <a:pt x="5844" y="6027"/>
                    <a:pt x="5844" y="6027"/>
                    <a:pt x="5844" y="6027"/>
                  </a:cubicBezTo>
                  <a:cubicBezTo>
                    <a:pt x="5853" y="6023"/>
                    <a:pt x="5853" y="6023"/>
                    <a:pt x="5853" y="6023"/>
                  </a:cubicBezTo>
                  <a:cubicBezTo>
                    <a:pt x="5864" y="6024"/>
                    <a:pt x="5864" y="6024"/>
                    <a:pt x="5864" y="6024"/>
                  </a:cubicBezTo>
                  <a:cubicBezTo>
                    <a:pt x="5855" y="6030"/>
                    <a:pt x="5855" y="6030"/>
                    <a:pt x="5855" y="6030"/>
                  </a:cubicBezTo>
                  <a:cubicBezTo>
                    <a:pt x="5853" y="6035"/>
                    <a:pt x="5853" y="6035"/>
                    <a:pt x="5853" y="6035"/>
                  </a:cubicBezTo>
                  <a:cubicBezTo>
                    <a:pt x="5840" y="6041"/>
                    <a:pt x="5840" y="6041"/>
                    <a:pt x="5840" y="6041"/>
                  </a:cubicBezTo>
                  <a:cubicBezTo>
                    <a:pt x="5826" y="6043"/>
                    <a:pt x="5826" y="6043"/>
                    <a:pt x="5826" y="6043"/>
                  </a:cubicBezTo>
                  <a:cubicBezTo>
                    <a:pt x="5818" y="6050"/>
                    <a:pt x="5818" y="6050"/>
                    <a:pt x="5818" y="6050"/>
                  </a:cubicBezTo>
                  <a:cubicBezTo>
                    <a:pt x="5818" y="6056"/>
                    <a:pt x="5818" y="6056"/>
                    <a:pt x="5818" y="6056"/>
                  </a:cubicBezTo>
                  <a:cubicBezTo>
                    <a:pt x="5814" y="6059"/>
                    <a:pt x="5814" y="6059"/>
                    <a:pt x="5814" y="6059"/>
                  </a:cubicBezTo>
                  <a:cubicBezTo>
                    <a:pt x="5811" y="6066"/>
                    <a:pt x="5811" y="6066"/>
                    <a:pt x="5811" y="6066"/>
                  </a:cubicBezTo>
                  <a:cubicBezTo>
                    <a:pt x="5801" y="6066"/>
                    <a:pt x="5801" y="6066"/>
                    <a:pt x="5801" y="6066"/>
                  </a:cubicBezTo>
                  <a:cubicBezTo>
                    <a:pt x="5795" y="6067"/>
                    <a:pt x="5795" y="6067"/>
                    <a:pt x="5795" y="6067"/>
                  </a:cubicBezTo>
                  <a:cubicBezTo>
                    <a:pt x="5792" y="6073"/>
                    <a:pt x="5792" y="6073"/>
                    <a:pt x="5792" y="6073"/>
                  </a:cubicBezTo>
                  <a:cubicBezTo>
                    <a:pt x="5786" y="6078"/>
                    <a:pt x="5786" y="6078"/>
                    <a:pt x="5786" y="6078"/>
                  </a:cubicBezTo>
                  <a:cubicBezTo>
                    <a:pt x="5772" y="6082"/>
                    <a:pt x="5772" y="6082"/>
                    <a:pt x="5772" y="6082"/>
                  </a:cubicBezTo>
                  <a:cubicBezTo>
                    <a:pt x="5760" y="6092"/>
                    <a:pt x="5760" y="6092"/>
                    <a:pt x="5760" y="6092"/>
                  </a:cubicBezTo>
                  <a:cubicBezTo>
                    <a:pt x="5759" y="6098"/>
                    <a:pt x="5759" y="6098"/>
                    <a:pt x="5759" y="6098"/>
                  </a:cubicBezTo>
                  <a:cubicBezTo>
                    <a:pt x="5763" y="6102"/>
                    <a:pt x="5763" y="6102"/>
                    <a:pt x="5763" y="6102"/>
                  </a:cubicBezTo>
                  <a:cubicBezTo>
                    <a:pt x="5766" y="6107"/>
                    <a:pt x="5766" y="6107"/>
                    <a:pt x="5766" y="6107"/>
                  </a:cubicBezTo>
                  <a:cubicBezTo>
                    <a:pt x="5775" y="6107"/>
                    <a:pt x="5775" y="6107"/>
                    <a:pt x="5775" y="6107"/>
                  </a:cubicBezTo>
                  <a:cubicBezTo>
                    <a:pt x="5780" y="6101"/>
                    <a:pt x="5780" y="6101"/>
                    <a:pt x="5780" y="6101"/>
                  </a:cubicBezTo>
                  <a:cubicBezTo>
                    <a:pt x="5786" y="6096"/>
                    <a:pt x="5786" y="6096"/>
                    <a:pt x="5786" y="6096"/>
                  </a:cubicBezTo>
                  <a:cubicBezTo>
                    <a:pt x="5792" y="6098"/>
                    <a:pt x="5792" y="6098"/>
                    <a:pt x="5792" y="6098"/>
                  </a:cubicBezTo>
                  <a:cubicBezTo>
                    <a:pt x="5792" y="6104"/>
                    <a:pt x="5792" y="6104"/>
                    <a:pt x="5792" y="6104"/>
                  </a:cubicBezTo>
                  <a:cubicBezTo>
                    <a:pt x="5797" y="6108"/>
                    <a:pt x="5797" y="6108"/>
                    <a:pt x="5797" y="6108"/>
                  </a:cubicBezTo>
                  <a:cubicBezTo>
                    <a:pt x="5809" y="6104"/>
                    <a:pt x="5809" y="6104"/>
                    <a:pt x="5809" y="6104"/>
                  </a:cubicBezTo>
                  <a:cubicBezTo>
                    <a:pt x="5815" y="6096"/>
                    <a:pt x="5815" y="6096"/>
                    <a:pt x="5815" y="6096"/>
                  </a:cubicBezTo>
                  <a:cubicBezTo>
                    <a:pt x="5821" y="6087"/>
                    <a:pt x="5821" y="6087"/>
                    <a:pt x="5821" y="6087"/>
                  </a:cubicBezTo>
                  <a:cubicBezTo>
                    <a:pt x="5824" y="6087"/>
                    <a:pt x="5824" y="6087"/>
                    <a:pt x="5824" y="6087"/>
                  </a:cubicBezTo>
                  <a:cubicBezTo>
                    <a:pt x="5827" y="6079"/>
                    <a:pt x="5827" y="6079"/>
                    <a:pt x="5827" y="6079"/>
                  </a:cubicBezTo>
                  <a:cubicBezTo>
                    <a:pt x="5829" y="6069"/>
                    <a:pt x="5829" y="6069"/>
                    <a:pt x="5829" y="6069"/>
                  </a:cubicBezTo>
                  <a:cubicBezTo>
                    <a:pt x="5835" y="6067"/>
                    <a:pt x="5835" y="6067"/>
                    <a:pt x="5835" y="6067"/>
                  </a:cubicBezTo>
                  <a:cubicBezTo>
                    <a:pt x="5849" y="6050"/>
                    <a:pt x="5849" y="6050"/>
                    <a:pt x="5849" y="6050"/>
                  </a:cubicBezTo>
                  <a:cubicBezTo>
                    <a:pt x="5856" y="6047"/>
                    <a:pt x="5856" y="6047"/>
                    <a:pt x="5856" y="6047"/>
                  </a:cubicBezTo>
                  <a:cubicBezTo>
                    <a:pt x="5863" y="6052"/>
                    <a:pt x="5863" y="6052"/>
                    <a:pt x="5863" y="6052"/>
                  </a:cubicBezTo>
                  <a:cubicBezTo>
                    <a:pt x="5873" y="6050"/>
                    <a:pt x="5873" y="6050"/>
                    <a:pt x="5873" y="6050"/>
                  </a:cubicBezTo>
                  <a:cubicBezTo>
                    <a:pt x="5864" y="6056"/>
                    <a:pt x="5864" y="6056"/>
                    <a:pt x="5864" y="6056"/>
                  </a:cubicBezTo>
                  <a:cubicBezTo>
                    <a:pt x="5872" y="6056"/>
                    <a:pt x="5872" y="6056"/>
                    <a:pt x="5872" y="6056"/>
                  </a:cubicBezTo>
                  <a:cubicBezTo>
                    <a:pt x="5879" y="6050"/>
                    <a:pt x="5879" y="6050"/>
                    <a:pt x="5879" y="6050"/>
                  </a:cubicBezTo>
                  <a:cubicBezTo>
                    <a:pt x="5885" y="6032"/>
                    <a:pt x="5885" y="6032"/>
                    <a:pt x="5885" y="6032"/>
                  </a:cubicBezTo>
                  <a:cubicBezTo>
                    <a:pt x="5893" y="6017"/>
                    <a:pt x="5893" y="6017"/>
                    <a:pt x="5893" y="6017"/>
                  </a:cubicBezTo>
                  <a:cubicBezTo>
                    <a:pt x="5893" y="6001"/>
                    <a:pt x="5893" y="6001"/>
                    <a:pt x="5893" y="6001"/>
                  </a:cubicBezTo>
                  <a:cubicBezTo>
                    <a:pt x="5896" y="5997"/>
                    <a:pt x="5896" y="5997"/>
                    <a:pt x="5896" y="5997"/>
                  </a:cubicBezTo>
                  <a:cubicBezTo>
                    <a:pt x="5901" y="5997"/>
                    <a:pt x="5901" y="5997"/>
                    <a:pt x="5901" y="5997"/>
                  </a:cubicBezTo>
                  <a:cubicBezTo>
                    <a:pt x="5907" y="6003"/>
                    <a:pt x="5907" y="6003"/>
                    <a:pt x="5907" y="6003"/>
                  </a:cubicBezTo>
                  <a:cubicBezTo>
                    <a:pt x="5913" y="6004"/>
                    <a:pt x="5913" y="6004"/>
                    <a:pt x="5913" y="6004"/>
                  </a:cubicBezTo>
                  <a:cubicBezTo>
                    <a:pt x="5918" y="6009"/>
                    <a:pt x="5918" y="6009"/>
                    <a:pt x="5918" y="6009"/>
                  </a:cubicBezTo>
                  <a:cubicBezTo>
                    <a:pt x="5921" y="6024"/>
                    <a:pt x="5921" y="6024"/>
                    <a:pt x="5921" y="6024"/>
                  </a:cubicBezTo>
                  <a:cubicBezTo>
                    <a:pt x="5918" y="6033"/>
                    <a:pt x="5918" y="6033"/>
                    <a:pt x="5918" y="6033"/>
                  </a:cubicBezTo>
                  <a:cubicBezTo>
                    <a:pt x="5914" y="6046"/>
                    <a:pt x="5914" y="6046"/>
                    <a:pt x="5914" y="6046"/>
                  </a:cubicBezTo>
                  <a:cubicBezTo>
                    <a:pt x="5919" y="6053"/>
                    <a:pt x="5919" y="6053"/>
                    <a:pt x="5919" y="6053"/>
                  </a:cubicBezTo>
                  <a:cubicBezTo>
                    <a:pt x="5916" y="6063"/>
                    <a:pt x="5916" y="6063"/>
                    <a:pt x="5916" y="6063"/>
                  </a:cubicBezTo>
                  <a:cubicBezTo>
                    <a:pt x="5904" y="6072"/>
                    <a:pt x="5904" y="6072"/>
                    <a:pt x="5904" y="6072"/>
                  </a:cubicBezTo>
                  <a:cubicBezTo>
                    <a:pt x="5895" y="6095"/>
                    <a:pt x="5895" y="6095"/>
                    <a:pt x="5895" y="6095"/>
                  </a:cubicBezTo>
                  <a:cubicBezTo>
                    <a:pt x="5895" y="6105"/>
                    <a:pt x="5895" y="6105"/>
                    <a:pt x="5895" y="6105"/>
                  </a:cubicBezTo>
                  <a:cubicBezTo>
                    <a:pt x="5890" y="6110"/>
                    <a:pt x="5890" y="6110"/>
                    <a:pt x="5890" y="6110"/>
                  </a:cubicBezTo>
                  <a:cubicBezTo>
                    <a:pt x="5890" y="6119"/>
                    <a:pt x="5890" y="6119"/>
                    <a:pt x="5890" y="6119"/>
                  </a:cubicBezTo>
                  <a:cubicBezTo>
                    <a:pt x="5898" y="6122"/>
                    <a:pt x="5898" y="6122"/>
                    <a:pt x="5898" y="6122"/>
                  </a:cubicBezTo>
                  <a:cubicBezTo>
                    <a:pt x="5910" y="6114"/>
                    <a:pt x="5910" y="6114"/>
                    <a:pt x="5910" y="6114"/>
                  </a:cubicBezTo>
                  <a:cubicBezTo>
                    <a:pt x="5921" y="6095"/>
                    <a:pt x="5921" y="6095"/>
                    <a:pt x="5921" y="6095"/>
                  </a:cubicBezTo>
                  <a:cubicBezTo>
                    <a:pt x="5927" y="6093"/>
                    <a:pt x="5927" y="6093"/>
                    <a:pt x="5927" y="6093"/>
                  </a:cubicBezTo>
                  <a:cubicBezTo>
                    <a:pt x="5937" y="6081"/>
                    <a:pt x="5937" y="6081"/>
                    <a:pt x="5937" y="6081"/>
                  </a:cubicBezTo>
                  <a:cubicBezTo>
                    <a:pt x="5944" y="6072"/>
                    <a:pt x="5944" y="6072"/>
                    <a:pt x="5944" y="6072"/>
                  </a:cubicBezTo>
                  <a:cubicBezTo>
                    <a:pt x="5945" y="6076"/>
                    <a:pt x="5945" y="6076"/>
                    <a:pt x="5945" y="6076"/>
                  </a:cubicBezTo>
                  <a:cubicBezTo>
                    <a:pt x="5959" y="6076"/>
                    <a:pt x="5959" y="6076"/>
                    <a:pt x="5959" y="6076"/>
                  </a:cubicBezTo>
                  <a:cubicBezTo>
                    <a:pt x="5959" y="6082"/>
                    <a:pt x="5959" y="6082"/>
                    <a:pt x="5959" y="6082"/>
                  </a:cubicBezTo>
                  <a:cubicBezTo>
                    <a:pt x="5948" y="6084"/>
                    <a:pt x="5948" y="6084"/>
                    <a:pt x="5948" y="6084"/>
                  </a:cubicBezTo>
                  <a:cubicBezTo>
                    <a:pt x="5934" y="6099"/>
                    <a:pt x="5934" y="6099"/>
                    <a:pt x="5934" y="6099"/>
                  </a:cubicBezTo>
                  <a:cubicBezTo>
                    <a:pt x="5934" y="6108"/>
                    <a:pt x="5934" y="6108"/>
                    <a:pt x="5934" y="6108"/>
                  </a:cubicBezTo>
                  <a:cubicBezTo>
                    <a:pt x="5931" y="6119"/>
                    <a:pt x="5931" y="6119"/>
                    <a:pt x="5931" y="6119"/>
                  </a:cubicBezTo>
                  <a:cubicBezTo>
                    <a:pt x="5936" y="6124"/>
                    <a:pt x="5936" y="6124"/>
                    <a:pt x="5936" y="6124"/>
                  </a:cubicBezTo>
                  <a:cubicBezTo>
                    <a:pt x="5937" y="6139"/>
                    <a:pt x="5937" y="6139"/>
                    <a:pt x="5937" y="6139"/>
                  </a:cubicBezTo>
                  <a:cubicBezTo>
                    <a:pt x="5945" y="6145"/>
                    <a:pt x="5945" y="6145"/>
                    <a:pt x="5945" y="6145"/>
                  </a:cubicBezTo>
                  <a:cubicBezTo>
                    <a:pt x="5948" y="6134"/>
                    <a:pt x="5948" y="6134"/>
                    <a:pt x="5948" y="6134"/>
                  </a:cubicBezTo>
                  <a:cubicBezTo>
                    <a:pt x="5954" y="6127"/>
                    <a:pt x="5954" y="6127"/>
                    <a:pt x="5954" y="6127"/>
                  </a:cubicBezTo>
                  <a:cubicBezTo>
                    <a:pt x="5954" y="6127"/>
                    <a:pt x="5960" y="6127"/>
                    <a:pt x="5962" y="6127"/>
                  </a:cubicBezTo>
                  <a:cubicBezTo>
                    <a:pt x="5963" y="6127"/>
                    <a:pt x="5968" y="6137"/>
                    <a:pt x="5968" y="6137"/>
                  </a:cubicBezTo>
                  <a:cubicBezTo>
                    <a:pt x="5976" y="6140"/>
                    <a:pt x="5976" y="6140"/>
                    <a:pt x="5976" y="6140"/>
                  </a:cubicBezTo>
                  <a:cubicBezTo>
                    <a:pt x="5986" y="6133"/>
                    <a:pt x="5986" y="6133"/>
                    <a:pt x="5986" y="6133"/>
                  </a:cubicBezTo>
                  <a:cubicBezTo>
                    <a:pt x="5986" y="6125"/>
                    <a:pt x="5986" y="6125"/>
                    <a:pt x="5986" y="6125"/>
                  </a:cubicBezTo>
                  <a:cubicBezTo>
                    <a:pt x="5991" y="6124"/>
                    <a:pt x="5991" y="6124"/>
                    <a:pt x="5991" y="6124"/>
                  </a:cubicBezTo>
                  <a:cubicBezTo>
                    <a:pt x="5994" y="6116"/>
                    <a:pt x="5994" y="6116"/>
                    <a:pt x="5994" y="6116"/>
                  </a:cubicBezTo>
                  <a:cubicBezTo>
                    <a:pt x="5994" y="6105"/>
                    <a:pt x="5994" y="6105"/>
                    <a:pt x="5994" y="6105"/>
                  </a:cubicBezTo>
                  <a:cubicBezTo>
                    <a:pt x="5997" y="6105"/>
                    <a:pt x="5997" y="6105"/>
                    <a:pt x="5997" y="6105"/>
                  </a:cubicBezTo>
                  <a:cubicBezTo>
                    <a:pt x="6000" y="6098"/>
                    <a:pt x="6000" y="6098"/>
                    <a:pt x="6000" y="6098"/>
                  </a:cubicBezTo>
                  <a:cubicBezTo>
                    <a:pt x="5995" y="6090"/>
                    <a:pt x="5995" y="6090"/>
                    <a:pt x="5995" y="6090"/>
                  </a:cubicBezTo>
                  <a:cubicBezTo>
                    <a:pt x="5999" y="6076"/>
                    <a:pt x="5999" y="6076"/>
                    <a:pt x="5999" y="6076"/>
                  </a:cubicBezTo>
                  <a:cubicBezTo>
                    <a:pt x="6012" y="6058"/>
                    <a:pt x="6012" y="6058"/>
                    <a:pt x="6012" y="6058"/>
                  </a:cubicBezTo>
                  <a:cubicBezTo>
                    <a:pt x="6020" y="6046"/>
                    <a:pt x="6020" y="6046"/>
                    <a:pt x="6020" y="6046"/>
                  </a:cubicBezTo>
                  <a:cubicBezTo>
                    <a:pt x="6020" y="6021"/>
                    <a:pt x="6020" y="6021"/>
                    <a:pt x="6020" y="6021"/>
                  </a:cubicBezTo>
                  <a:cubicBezTo>
                    <a:pt x="6018" y="6014"/>
                    <a:pt x="6018" y="6014"/>
                    <a:pt x="6018" y="6014"/>
                  </a:cubicBezTo>
                  <a:cubicBezTo>
                    <a:pt x="6014" y="6012"/>
                    <a:pt x="6014" y="6012"/>
                    <a:pt x="6014" y="6012"/>
                  </a:cubicBezTo>
                  <a:cubicBezTo>
                    <a:pt x="6014" y="6018"/>
                    <a:pt x="6014" y="6018"/>
                    <a:pt x="6014" y="6018"/>
                  </a:cubicBezTo>
                  <a:cubicBezTo>
                    <a:pt x="6008" y="6030"/>
                    <a:pt x="6008" y="6030"/>
                    <a:pt x="6008" y="6030"/>
                  </a:cubicBezTo>
                  <a:cubicBezTo>
                    <a:pt x="5997" y="6038"/>
                    <a:pt x="5997" y="6038"/>
                    <a:pt x="5997" y="6038"/>
                  </a:cubicBezTo>
                  <a:cubicBezTo>
                    <a:pt x="5988" y="6049"/>
                    <a:pt x="5988" y="6049"/>
                    <a:pt x="5988" y="6049"/>
                  </a:cubicBezTo>
                  <a:cubicBezTo>
                    <a:pt x="5980" y="6052"/>
                    <a:pt x="5980" y="6052"/>
                    <a:pt x="5980" y="6052"/>
                  </a:cubicBezTo>
                  <a:cubicBezTo>
                    <a:pt x="5976" y="6041"/>
                    <a:pt x="5976" y="6041"/>
                    <a:pt x="5976" y="6041"/>
                  </a:cubicBezTo>
                  <a:cubicBezTo>
                    <a:pt x="5977" y="6030"/>
                    <a:pt x="5977" y="6030"/>
                    <a:pt x="5977" y="6030"/>
                  </a:cubicBezTo>
                  <a:cubicBezTo>
                    <a:pt x="5977" y="6018"/>
                    <a:pt x="5977" y="6018"/>
                    <a:pt x="5977" y="6018"/>
                  </a:cubicBezTo>
                  <a:cubicBezTo>
                    <a:pt x="5991" y="6007"/>
                    <a:pt x="5991" y="6007"/>
                    <a:pt x="5991" y="6007"/>
                  </a:cubicBezTo>
                  <a:cubicBezTo>
                    <a:pt x="5994" y="6001"/>
                    <a:pt x="5994" y="6001"/>
                    <a:pt x="5994" y="6001"/>
                  </a:cubicBezTo>
                  <a:cubicBezTo>
                    <a:pt x="6006" y="5991"/>
                    <a:pt x="6006" y="5991"/>
                    <a:pt x="6006" y="5991"/>
                  </a:cubicBezTo>
                  <a:cubicBezTo>
                    <a:pt x="6011" y="5991"/>
                    <a:pt x="6011" y="5991"/>
                    <a:pt x="6011" y="5991"/>
                  </a:cubicBezTo>
                  <a:cubicBezTo>
                    <a:pt x="6017" y="5988"/>
                    <a:pt x="6017" y="5988"/>
                    <a:pt x="6017" y="5988"/>
                  </a:cubicBezTo>
                  <a:cubicBezTo>
                    <a:pt x="6014" y="5978"/>
                    <a:pt x="6014" y="5978"/>
                    <a:pt x="6014" y="5978"/>
                  </a:cubicBezTo>
                  <a:cubicBezTo>
                    <a:pt x="6006" y="5985"/>
                    <a:pt x="6006" y="5985"/>
                    <a:pt x="6006" y="5985"/>
                  </a:cubicBezTo>
                  <a:cubicBezTo>
                    <a:pt x="6000" y="5986"/>
                    <a:pt x="6000" y="5986"/>
                    <a:pt x="6000" y="5986"/>
                  </a:cubicBezTo>
                  <a:cubicBezTo>
                    <a:pt x="5991" y="5992"/>
                    <a:pt x="5991" y="5992"/>
                    <a:pt x="5991" y="5992"/>
                  </a:cubicBezTo>
                  <a:cubicBezTo>
                    <a:pt x="5982" y="5994"/>
                    <a:pt x="5982" y="5994"/>
                    <a:pt x="5982" y="5994"/>
                  </a:cubicBezTo>
                  <a:cubicBezTo>
                    <a:pt x="5971" y="6003"/>
                    <a:pt x="5971" y="6003"/>
                    <a:pt x="5971" y="6003"/>
                  </a:cubicBezTo>
                  <a:cubicBezTo>
                    <a:pt x="5970" y="6011"/>
                    <a:pt x="5970" y="6011"/>
                    <a:pt x="5970" y="6011"/>
                  </a:cubicBezTo>
                  <a:cubicBezTo>
                    <a:pt x="5953" y="6023"/>
                    <a:pt x="5953" y="6023"/>
                    <a:pt x="5953" y="6023"/>
                  </a:cubicBezTo>
                  <a:cubicBezTo>
                    <a:pt x="5953" y="6029"/>
                    <a:pt x="5953" y="6029"/>
                    <a:pt x="5953" y="6029"/>
                  </a:cubicBezTo>
                  <a:cubicBezTo>
                    <a:pt x="5944" y="6035"/>
                    <a:pt x="5944" y="6035"/>
                    <a:pt x="5944" y="6035"/>
                  </a:cubicBezTo>
                  <a:cubicBezTo>
                    <a:pt x="5933" y="6026"/>
                    <a:pt x="5933" y="6026"/>
                    <a:pt x="5933" y="6026"/>
                  </a:cubicBezTo>
                  <a:cubicBezTo>
                    <a:pt x="5931" y="6017"/>
                    <a:pt x="5931" y="6017"/>
                    <a:pt x="5931" y="6017"/>
                  </a:cubicBezTo>
                  <a:cubicBezTo>
                    <a:pt x="5928" y="6007"/>
                    <a:pt x="5928" y="6007"/>
                    <a:pt x="5928" y="6007"/>
                  </a:cubicBezTo>
                  <a:cubicBezTo>
                    <a:pt x="5927" y="5998"/>
                    <a:pt x="5927" y="5998"/>
                    <a:pt x="5927" y="5998"/>
                  </a:cubicBezTo>
                  <a:cubicBezTo>
                    <a:pt x="5933" y="6007"/>
                    <a:pt x="5933" y="6007"/>
                    <a:pt x="5933" y="6007"/>
                  </a:cubicBezTo>
                  <a:cubicBezTo>
                    <a:pt x="5937" y="6006"/>
                    <a:pt x="5937" y="6006"/>
                    <a:pt x="5937" y="6006"/>
                  </a:cubicBezTo>
                  <a:cubicBezTo>
                    <a:pt x="5948" y="5992"/>
                    <a:pt x="5948" y="5992"/>
                    <a:pt x="5948" y="5992"/>
                  </a:cubicBezTo>
                  <a:cubicBezTo>
                    <a:pt x="5942" y="5994"/>
                    <a:pt x="5942" y="5994"/>
                    <a:pt x="5942" y="5994"/>
                  </a:cubicBezTo>
                  <a:cubicBezTo>
                    <a:pt x="5930" y="5989"/>
                    <a:pt x="5930" y="5989"/>
                    <a:pt x="5930" y="5989"/>
                  </a:cubicBezTo>
                  <a:cubicBezTo>
                    <a:pt x="5937" y="5989"/>
                    <a:pt x="5937" y="5989"/>
                    <a:pt x="5937" y="5989"/>
                  </a:cubicBezTo>
                  <a:cubicBezTo>
                    <a:pt x="5950" y="5988"/>
                    <a:pt x="5950" y="5988"/>
                    <a:pt x="5950" y="5988"/>
                  </a:cubicBezTo>
                  <a:cubicBezTo>
                    <a:pt x="5937" y="5986"/>
                    <a:pt x="5937" y="5986"/>
                    <a:pt x="5937" y="5986"/>
                  </a:cubicBezTo>
                  <a:cubicBezTo>
                    <a:pt x="5930" y="5980"/>
                    <a:pt x="5930" y="5980"/>
                    <a:pt x="5930" y="5980"/>
                  </a:cubicBezTo>
                  <a:cubicBezTo>
                    <a:pt x="5931" y="5971"/>
                    <a:pt x="5931" y="5971"/>
                    <a:pt x="5931" y="5971"/>
                  </a:cubicBezTo>
                  <a:cubicBezTo>
                    <a:pt x="5934" y="5968"/>
                    <a:pt x="5934" y="5968"/>
                    <a:pt x="5934" y="5968"/>
                  </a:cubicBezTo>
                  <a:cubicBezTo>
                    <a:pt x="5950" y="5968"/>
                    <a:pt x="5950" y="5968"/>
                    <a:pt x="5950" y="5968"/>
                  </a:cubicBezTo>
                  <a:cubicBezTo>
                    <a:pt x="5953" y="5965"/>
                    <a:pt x="5953" y="5965"/>
                    <a:pt x="5953" y="5965"/>
                  </a:cubicBezTo>
                  <a:cubicBezTo>
                    <a:pt x="5965" y="5955"/>
                    <a:pt x="5965" y="5955"/>
                    <a:pt x="5965" y="5955"/>
                  </a:cubicBezTo>
                  <a:cubicBezTo>
                    <a:pt x="5971" y="5942"/>
                    <a:pt x="5971" y="5942"/>
                    <a:pt x="5971" y="5942"/>
                  </a:cubicBezTo>
                  <a:cubicBezTo>
                    <a:pt x="5983" y="5942"/>
                    <a:pt x="5983" y="5942"/>
                    <a:pt x="5983" y="5942"/>
                  </a:cubicBezTo>
                  <a:cubicBezTo>
                    <a:pt x="5986" y="5946"/>
                    <a:pt x="5986" y="5946"/>
                    <a:pt x="5986" y="5946"/>
                  </a:cubicBezTo>
                  <a:cubicBezTo>
                    <a:pt x="6002" y="5937"/>
                    <a:pt x="6002" y="5937"/>
                    <a:pt x="6002" y="5937"/>
                  </a:cubicBezTo>
                  <a:cubicBezTo>
                    <a:pt x="6006" y="5926"/>
                    <a:pt x="6006" y="5926"/>
                    <a:pt x="6006" y="5926"/>
                  </a:cubicBezTo>
                  <a:cubicBezTo>
                    <a:pt x="6006" y="5916"/>
                    <a:pt x="6006" y="5916"/>
                    <a:pt x="6006" y="5916"/>
                  </a:cubicBezTo>
                  <a:cubicBezTo>
                    <a:pt x="6002" y="5907"/>
                    <a:pt x="6002" y="5907"/>
                    <a:pt x="6002" y="5907"/>
                  </a:cubicBezTo>
                  <a:cubicBezTo>
                    <a:pt x="5991" y="5919"/>
                    <a:pt x="5991" y="5919"/>
                    <a:pt x="5991" y="5919"/>
                  </a:cubicBezTo>
                  <a:cubicBezTo>
                    <a:pt x="5983" y="5923"/>
                    <a:pt x="5983" y="5923"/>
                    <a:pt x="5983" y="5923"/>
                  </a:cubicBezTo>
                  <a:cubicBezTo>
                    <a:pt x="5980" y="5919"/>
                    <a:pt x="5980" y="5919"/>
                    <a:pt x="5980" y="5919"/>
                  </a:cubicBezTo>
                  <a:cubicBezTo>
                    <a:pt x="5973" y="5917"/>
                    <a:pt x="5973" y="5917"/>
                    <a:pt x="5973" y="5917"/>
                  </a:cubicBezTo>
                  <a:cubicBezTo>
                    <a:pt x="5971" y="5923"/>
                    <a:pt x="5971" y="5923"/>
                    <a:pt x="5971" y="5923"/>
                  </a:cubicBezTo>
                  <a:cubicBezTo>
                    <a:pt x="5970" y="5934"/>
                    <a:pt x="5970" y="5934"/>
                    <a:pt x="5970" y="5934"/>
                  </a:cubicBezTo>
                  <a:cubicBezTo>
                    <a:pt x="5963" y="5937"/>
                    <a:pt x="5963" y="5937"/>
                    <a:pt x="5963" y="5937"/>
                  </a:cubicBezTo>
                  <a:cubicBezTo>
                    <a:pt x="5957" y="5937"/>
                    <a:pt x="5957" y="5937"/>
                    <a:pt x="5957" y="5937"/>
                  </a:cubicBezTo>
                  <a:cubicBezTo>
                    <a:pt x="5947" y="5945"/>
                    <a:pt x="5947" y="5945"/>
                    <a:pt x="5947" y="5945"/>
                  </a:cubicBezTo>
                  <a:cubicBezTo>
                    <a:pt x="5939" y="5949"/>
                    <a:pt x="5939" y="5949"/>
                    <a:pt x="5939" y="5949"/>
                  </a:cubicBezTo>
                  <a:cubicBezTo>
                    <a:pt x="5939" y="5957"/>
                    <a:pt x="5939" y="5957"/>
                    <a:pt x="5939" y="5957"/>
                  </a:cubicBezTo>
                  <a:cubicBezTo>
                    <a:pt x="5933" y="5960"/>
                    <a:pt x="5933" y="5960"/>
                    <a:pt x="5933" y="5960"/>
                  </a:cubicBezTo>
                  <a:cubicBezTo>
                    <a:pt x="5936" y="5954"/>
                    <a:pt x="5936" y="5954"/>
                    <a:pt x="5936" y="5954"/>
                  </a:cubicBezTo>
                  <a:cubicBezTo>
                    <a:pt x="5936" y="5943"/>
                    <a:pt x="5936" y="5943"/>
                    <a:pt x="5936" y="5943"/>
                  </a:cubicBezTo>
                  <a:cubicBezTo>
                    <a:pt x="5931" y="5949"/>
                    <a:pt x="5931" y="5949"/>
                    <a:pt x="5931" y="5949"/>
                  </a:cubicBezTo>
                  <a:cubicBezTo>
                    <a:pt x="5924" y="5948"/>
                    <a:pt x="5924" y="5948"/>
                    <a:pt x="5924" y="5948"/>
                  </a:cubicBezTo>
                  <a:cubicBezTo>
                    <a:pt x="5931" y="5943"/>
                    <a:pt x="5931" y="5943"/>
                    <a:pt x="5931" y="5943"/>
                  </a:cubicBezTo>
                  <a:cubicBezTo>
                    <a:pt x="5939" y="5936"/>
                    <a:pt x="5939" y="5936"/>
                    <a:pt x="5939" y="5936"/>
                  </a:cubicBezTo>
                  <a:cubicBezTo>
                    <a:pt x="5944" y="5931"/>
                    <a:pt x="5944" y="5931"/>
                    <a:pt x="5944" y="5931"/>
                  </a:cubicBezTo>
                  <a:cubicBezTo>
                    <a:pt x="5937" y="5926"/>
                    <a:pt x="5937" y="5926"/>
                    <a:pt x="5937" y="5926"/>
                  </a:cubicBezTo>
                  <a:cubicBezTo>
                    <a:pt x="5944" y="5922"/>
                    <a:pt x="5944" y="5922"/>
                    <a:pt x="5944" y="5922"/>
                  </a:cubicBezTo>
                  <a:cubicBezTo>
                    <a:pt x="5948" y="5910"/>
                    <a:pt x="5948" y="5910"/>
                    <a:pt x="5948" y="5910"/>
                  </a:cubicBezTo>
                  <a:cubicBezTo>
                    <a:pt x="5944" y="5907"/>
                    <a:pt x="5944" y="5907"/>
                    <a:pt x="5944" y="5907"/>
                  </a:cubicBezTo>
                  <a:cubicBezTo>
                    <a:pt x="5937" y="5914"/>
                    <a:pt x="5937" y="5914"/>
                    <a:pt x="5937" y="5914"/>
                  </a:cubicBezTo>
                  <a:cubicBezTo>
                    <a:pt x="5940" y="5905"/>
                    <a:pt x="5940" y="5905"/>
                    <a:pt x="5940" y="5905"/>
                  </a:cubicBezTo>
                  <a:cubicBezTo>
                    <a:pt x="5942" y="5897"/>
                    <a:pt x="5942" y="5897"/>
                    <a:pt x="5942" y="5897"/>
                  </a:cubicBezTo>
                  <a:cubicBezTo>
                    <a:pt x="5936" y="5896"/>
                    <a:pt x="5936" y="5896"/>
                    <a:pt x="5936" y="5896"/>
                  </a:cubicBezTo>
                  <a:cubicBezTo>
                    <a:pt x="5927" y="5899"/>
                    <a:pt x="5927" y="5899"/>
                    <a:pt x="5927" y="5899"/>
                  </a:cubicBezTo>
                  <a:cubicBezTo>
                    <a:pt x="5911" y="5896"/>
                    <a:pt x="5911" y="5896"/>
                    <a:pt x="5911" y="5896"/>
                  </a:cubicBezTo>
                  <a:cubicBezTo>
                    <a:pt x="5927" y="5896"/>
                    <a:pt x="5927" y="5896"/>
                    <a:pt x="5927" y="5896"/>
                  </a:cubicBezTo>
                  <a:cubicBezTo>
                    <a:pt x="5930" y="5891"/>
                    <a:pt x="5930" y="5891"/>
                    <a:pt x="5930" y="5891"/>
                  </a:cubicBezTo>
                  <a:cubicBezTo>
                    <a:pt x="5944" y="5890"/>
                    <a:pt x="5944" y="5890"/>
                    <a:pt x="5944" y="5890"/>
                  </a:cubicBezTo>
                  <a:cubicBezTo>
                    <a:pt x="5954" y="5884"/>
                    <a:pt x="5954" y="5884"/>
                    <a:pt x="5954" y="5884"/>
                  </a:cubicBezTo>
                  <a:cubicBezTo>
                    <a:pt x="5960" y="5879"/>
                    <a:pt x="5960" y="5879"/>
                    <a:pt x="5960" y="5879"/>
                  </a:cubicBezTo>
                  <a:cubicBezTo>
                    <a:pt x="5968" y="5876"/>
                    <a:pt x="5968" y="5876"/>
                    <a:pt x="5968" y="5876"/>
                  </a:cubicBezTo>
                  <a:cubicBezTo>
                    <a:pt x="5976" y="5871"/>
                    <a:pt x="5976" y="5871"/>
                    <a:pt x="5976" y="5871"/>
                  </a:cubicBezTo>
                  <a:cubicBezTo>
                    <a:pt x="5976" y="5861"/>
                    <a:pt x="5976" y="5861"/>
                    <a:pt x="5976" y="5861"/>
                  </a:cubicBezTo>
                  <a:cubicBezTo>
                    <a:pt x="5982" y="5856"/>
                    <a:pt x="5982" y="5856"/>
                    <a:pt x="5982" y="5856"/>
                  </a:cubicBezTo>
                  <a:cubicBezTo>
                    <a:pt x="5983" y="5847"/>
                    <a:pt x="5983" y="5847"/>
                    <a:pt x="5983" y="5847"/>
                  </a:cubicBezTo>
                  <a:cubicBezTo>
                    <a:pt x="5974" y="5842"/>
                    <a:pt x="5974" y="5842"/>
                    <a:pt x="5974" y="5842"/>
                  </a:cubicBezTo>
                  <a:cubicBezTo>
                    <a:pt x="5960" y="5829"/>
                    <a:pt x="5960" y="5829"/>
                    <a:pt x="5960" y="5829"/>
                  </a:cubicBezTo>
                  <a:cubicBezTo>
                    <a:pt x="5948" y="5827"/>
                    <a:pt x="5948" y="5827"/>
                    <a:pt x="5948" y="5827"/>
                  </a:cubicBezTo>
                  <a:cubicBezTo>
                    <a:pt x="5934" y="5832"/>
                    <a:pt x="5934" y="5832"/>
                    <a:pt x="5934" y="5832"/>
                  </a:cubicBezTo>
                  <a:cubicBezTo>
                    <a:pt x="5927" y="5830"/>
                    <a:pt x="5927" y="5830"/>
                    <a:pt x="5927" y="5830"/>
                  </a:cubicBezTo>
                  <a:cubicBezTo>
                    <a:pt x="5927" y="5839"/>
                    <a:pt x="5927" y="5839"/>
                    <a:pt x="5927" y="5839"/>
                  </a:cubicBezTo>
                  <a:cubicBezTo>
                    <a:pt x="5921" y="5850"/>
                    <a:pt x="5921" y="5850"/>
                    <a:pt x="5921" y="5850"/>
                  </a:cubicBezTo>
                  <a:cubicBezTo>
                    <a:pt x="5918" y="5864"/>
                    <a:pt x="5918" y="5864"/>
                    <a:pt x="5918" y="5864"/>
                  </a:cubicBezTo>
                  <a:cubicBezTo>
                    <a:pt x="5908" y="5870"/>
                    <a:pt x="5908" y="5870"/>
                    <a:pt x="5908" y="5870"/>
                  </a:cubicBezTo>
                  <a:cubicBezTo>
                    <a:pt x="5914" y="5862"/>
                    <a:pt x="5914" y="5862"/>
                    <a:pt x="5914" y="5862"/>
                  </a:cubicBezTo>
                  <a:cubicBezTo>
                    <a:pt x="5916" y="5850"/>
                    <a:pt x="5916" y="5850"/>
                    <a:pt x="5916" y="5850"/>
                  </a:cubicBezTo>
                  <a:cubicBezTo>
                    <a:pt x="5913" y="5844"/>
                    <a:pt x="5913" y="5844"/>
                    <a:pt x="5913" y="5844"/>
                  </a:cubicBezTo>
                  <a:cubicBezTo>
                    <a:pt x="5918" y="5836"/>
                    <a:pt x="5918" y="5836"/>
                    <a:pt x="5918" y="5836"/>
                  </a:cubicBezTo>
                  <a:cubicBezTo>
                    <a:pt x="5922" y="5826"/>
                    <a:pt x="5922" y="5826"/>
                    <a:pt x="5922" y="5826"/>
                  </a:cubicBezTo>
                  <a:cubicBezTo>
                    <a:pt x="5918" y="5824"/>
                    <a:pt x="5918" y="5824"/>
                    <a:pt x="5918" y="5824"/>
                  </a:cubicBezTo>
                  <a:cubicBezTo>
                    <a:pt x="5907" y="5833"/>
                    <a:pt x="5907" y="5833"/>
                    <a:pt x="5907" y="5833"/>
                  </a:cubicBezTo>
                  <a:cubicBezTo>
                    <a:pt x="5901" y="5841"/>
                    <a:pt x="5901" y="5841"/>
                    <a:pt x="5901" y="5841"/>
                  </a:cubicBezTo>
                  <a:cubicBezTo>
                    <a:pt x="5892" y="5847"/>
                    <a:pt x="5892" y="5847"/>
                    <a:pt x="5892" y="5847"/>
                  </a:cubicBezTo>
                  <a:cubicBezTo>
                    <a:pt x="5887" y="5842"/>
                    <a:pt x="5887" y="5842"/>
                    <a:pt x="5887" y="5842"/>
                  </a:cubicBezTo>
                  <a:cubicBezTo>
                    <a:pt x="5882" y="5847"/>
                    <a:pt x="5882" y="5847"/>
                    <a:pt x="5882" y="5847"/>
                  </a:cubicBezTo>
                  <a:cubicBezTo>
                    <a:pt x="5875" y="5850"/>
                    <a:pt x="5875" y="5850"/>
                    <a:pt x="5875" y="5850"/>
                  </a:cubicBezTo>
                  <a:cubicBezTo>
                    <a:pt x="5870" y="5845"/>
                    <a:pt x="5870" y="5845"/>
                    <a:pt x="5870" y="5845"/>
                  </a:cubicBezTo>
                  <a:cubicBezTo>
                    <a:pt x="5859" y="5852"/>
                    <a:pt x="5859" y="5852"/>
                    <a:pt x="5859" y="5852"/>
                  </a:cubicBezTo>
                  <a:cubicBezTo>
                    <a:pt x="5856" y="5868"/>
                    <a:pt x="5856" y="5868"/>
                    <a:pt x="5856" y="5868"/>
                  </a:cubicBezTo>
                  <a:cubicBezTo>
                    <a:pt x="5846" y="5876"/>
                    <a:pt x="5846" y="5876"/>
                    <a:pt x="5846" y="5876"/>
                  </a:cubicBezTo>
                  <a:cubicBezTo>
                    <a:pt x="5853" y="5867"/>
                    <a:pt x="5853" y="5867"/>
                    <a:pt x="5853" y="5867"/>
                  </a:cubicBezTo>
                  <a:cubicBezTo>
                    <a:pt x="5856" y="5847"/>
                    <a:pt x="5856" y="5847"/>
                    <a:pt x="5856" y="5847"/>
                  </a:cubicBezTo>
                  <a:cubicBezTo>
                    <a:pt x="5866" y="5832"/>
                    <a:pt x="5866" y="5832"/>
                    <a:pt x="5866" y="5832"/>
                  </a:cubicBezTo>
                  <a:cubicBezTo>
                    <a:pt x="5863" y="5830"/>
                    <a:pt x="5863" y="5830"/>
                    <a:pt x="5863" y="5830"/>
                  </a:cubicBezTo>
                  <a:cubicBezTo>
                    <a:pt x="5853" y="5835"/>
                    <a:pt x="5853" y="5835"/>
                    <a:pt x="5853" y="5835"/>
                  </a:cubicBezTo>
                  <a:cubicBezTo>
                    <a:pt x="5849" y="5842"/>
                    <a:pt x="5849" y="5842"/>
                    <a:pt x="5849" y="5842"/>
                  </a:cubicBezTo>
                  <a:cubicBezTo>
                    <a:pt x="5841" y="5852"/>
                    <a:pt x="5841" y="5852"/>
                    <a:pt x="5841" y="5852"/>
                  </a:cubicBezTo>
                  <a:cubicBezTo>
                    <a:pt x="5838" y="5845"/>
                    <a:pt x="5838" y="5845"/>
                    <a:pt x="5838" y="5845"/>
                  </a:cubicBezTo>
                  <a:cubicBezTo>
                    <a:pt x="5843" y="5839"/>
                    <a:pt x="5843" y="5839"/>
                    <a:pt x="5843" y="5839"/>
                  </a:cubicBezTo>
                  <a:cubicBezTo>
                    <a:pt x="5846" y="5832"/>
                    <a:pt x="5846" y="5832"/>
                    <a:pt x="5846" y="5832"/>
                  </a:cubicBezTo>
                  <a:cubicBezTo>
                    <a:pt x="5844" y="5829"/>
                    <a:pt x="5844" y="5829"/>
                    <a:pt x="5844" y="5829"/>
                  </a:cubicBezTo>
                  <a:cubicBezTo>
                    <a:pt x="5833" y="5830"/>
                    <a:pt x="5833" y="5830"/>
                    <a:pt x="5833" y="5830"/>
                  </a:cubicBezTo>
                  <a:cubicBezTo>
                    <a:pt x="5820" y="5842"/>
                    <a:pt x="5820" y="5842"/>
                    <a:pt x="5820" y="5842"/>
                  </a:cubicBezTo>
                  <a:cubicBezTo>
                    <a:pt x="5815" y="5841"/>
                    <a:pt x="5815" y="5841"/>
                    <a:pt x="5815" y="5841"/>
                  </a:cubicBezTo>
                  <a:cubicBezTo>
                    <a:pt x="5811" y="5829"/>
                    <a:pt x="5811" y="5829"/>
                    <a:pt x="5811" y="5829"/>
                  </a:cubicBezTo>
                  <a:cubicBezTo>
                    <a:pt x="5806" y="5827"/>
                    <a:pt x="5806" y="5827"/>
                    <a:pt x="5806" y="5827"/>
                  </a:cubicBezTo>
                  <a:cubicBezTo>
                    <a:pt x="5794" y="5836"/>
                    <a:pt x="5794" y="5836"/>
                    <a:pt x="5794" y="5836"/>
                  </a:cubicBezTo>
                  <a:cubicBezTo>
                    <a:pt x="5788" y="5835"/>
                    <a:pt x="5788" y="5835"/>
                    <a:pt x="5788" y="5835"/>
                  </a:cubicBezTo>
                  <a:cubicBezTo>
                    <a:pt x="5788" y="5832"/>
                    <a:pt x="5788" y="5832"/>
                    <a:pt x="5788" y="5832"/>
                  </a:cubicBezTo>
                  <a:cubicBezTo>
                    <a:pt x="5800" y="5823"/>
                    <a:pt x="5800" y="5823"/>
                    <a:pt x="5800" y="5823"/>
                  </a:cubicBezTo>
                  <a:cubicBezTo>
                    <a:pt x="5809" y="5810"/>
                    <a:pt x="5809" y="5810"/>
                    <a:pt x="5809" y="5810"/>
                  </a:cubicBezTo>
                  <a:cubicBezTo>
                    <a:pt x="5812" y="5800"/>
                    <a:pt x="5812" y="5800"/>
                    <a:pt x="5812" y="5800"/>
                  </a:cubicBezTo>
                  <a:cubicBezTo>
                    <a:pt x="5807" y="5800"/>
                    <a:pt x="5807" y="5800"/>
                    <a:pt x="5807" y="5800"/>
                  </a:cubicBezTo>
                  <a:cubicBezTo>
                    <a:pt x="5801" y="5801"/>
                    <a:pt x="5801" y="5801"/>
                    <a:pt x="5801" y="5801"/>
                  </a:cubicBezTo>
                  <a:cubicBezTo>
                    <a:pt x="5791" y="5810"/>
                    <a:pt x="5791" y="5810"/>
                    <a:pt x="5791" y="5810"/>
                  </a:cubicBezTo>
                  <a:cubicBezTo>
                    <a:pt x="5795" y="5800"/>
                    <a:pt x="5795" y="5800"/>
                    <a:pt x="5795" y="5800"/>
                  </a:cubicBezTo>
                  <a:cubicBezTo>
                    <a:pt x="5809" y="5789"/>
                    <a:pt x="5809" y="5789"/>
                    <a:pt x="5809" y="5789"/>
                  </a:cubicBezTo>
                  <a:cubicBezTo>
                    <a:pt x="5821" y="5789"/>
                    <a:pt x="5821" y="5789"/>
                    <a:pt x="5821" y="5789"/>
                  </a:cubicBezTo>
                  <a:cubicBezTo>
                    <a:pt x="5829" y="5784"/>
                    <a:pt x="5829" y="5784"/>
                    <a:pt x="5829" y="5784"/>
                  </a:cubicBezTo>
                  <a:cubicBezTo>
                    <a:pt x="5840" y="5781"/>
                    <a:pt x="5840" y="5781"/>
                    <a:pt x="5840" y="5781"/>
                  </a:cubicBezTo>
                  <a:cubicBezTo>
                    <a:pt x="5847" y="5774"/>
                    <a:pt x="5847" y="5774"/>
                    <a:pt x="5847" y="5774"/>
                  </a:cubicBezTo>
                  <a:cubicBezTo>
                    <a:pt x="5847" y="5768"/>
                    <a:pt x="5847" y="5768"/>
                    <a:pt x="5847" y="5768"/>
                  </a:cubicBezTo>
                  <a:cubicBezTo>
                    <a:pt x="5843" y="5769"/>
                    <a:pt x="5843" y="5769"/>
                    <a:pt x="5843" y="5769"/>
                  </a:cubicBezTo>
                  <a:cubicBezTo>
                    <a:pt x="5829" y="5774"/>
                    <a:pt x="5829" y="5774"/>
                    <a:pt x="5829" y="5774"/>
                  </a:cubicBezTo>
                  <a:cubicBezTo>
                    <a:pt x="5821" y="5771"/>
                    <a:pt x="5821" y="5771"/>
                    <a:pt x="5821" y="5771"/>
                  </a:cubicBezTo>
                  <a:cubicBezTo>
                    <a:pt x="5809" y="5761"/>
                    <a:pt x="5809" y="5761"/>
                    <a:pt x="5809" y="5761"/>
                  </a:cubicBezTo>
                  <a:cubicBezTo>
                    <a:pt x="5803" y="5763"/>
                    <a:pt x="5803" y="5763"/>
                    <a:pt x="5803" y="5763"/>
                  </a:cubicBezTo>
                  <a:cubicBezTo>
                    <a:pt x="5795" y="5768"/>
                    <a:pt x="5795" y="5768"/>
                    <a:pt x="5795" y="5768"/>
                  </a:cubicBezTo>
                  <a:cubicBezTo>
                    <a:pt x="5801" y="5754"/>
                    <a:pt x="5801" y="5754"/>
                    <a:pt x="5801" y="5754"/>
                  </a:cubicBezTo>
                  <a:cubicBezTo>
                    <a:pt x="5806" y="5751"/>
                    <a:pt x="5806" y="5751"/>
                    <a:pt x="5806" y="5751"/>
                  </a:cubicBezTo>
                  <a:cubicBezTo>
                    <a:pt x="5806" y="5746"/>
                    <a:pt x="5806" y="5746"/>
                    <a:pt x="5806" y="5746"/>
                  </a:cubicBezTo>
                  <a:cubicBezTo>
                    <a:pt x="5797" y="5749"/>
                    <a:pt x="5797" y="5749"/>
                    <a:pt x="5797" y="5749"/>
                  </a:cubicBezTo>
                  <a:cubicBezTo>
                    <a:pt x="5788" y="5757"/>
                    <a:pt x="5788" y="5757"/>
                    <a:pt x="5788" y="5757"/>
                  </a:cubicBezTo>
                  <a:cubicBezTo>
                    <a:pt x="5780" y="5766"/>
                    <a:pt x="5780" y="5766"/>
                    <a:pt x="5780" y="5766"/>
                  </a:cubicBezTo>
                  <a:cubicBezTo>
                    <a:pt x="5771" y="5777"/>
                    <a:pt x="5771" y="5777"/>
                    <a:pt x="5771" y="5777"/>
                  </a:cubicBezTo>
                  <a:cubicBezTo>
                    <a:pt x="5763" y="5783"/>
                    <a:pt x="5763" y="5783"/>
                    <a:pt x="5763" y="5783"/>
                  </a:cubicBezTo>
                  <a:cubicBezTo>
                    <a:pt x="5760" y="5790"/>
                    <a:pt x="5760" y="5790"/>
                    <a:pt x="5760" y="5790"/>
                  </a:cubicBezTo>
                  <a:cubicBezTo>
                    <a:pt x="5748" y="5798"/>
                    <a:pt x="5748" y="5798"/>
                    <a:pt x="5748" y="5798"/>
                  </a:cubicBezTo>
                  <a:cubicBezTo>
                    <a:pt x="5740" y="5807"/>
                    <a:pt x="5740" y="5807"/>
                    <a:pt x="5740" y="5807"/>
                  </a:cubicBezTo>
                  <a:cubicBezTo>
                    <a:pt x="5739" y="5795"/>
                    <a:pt x="5739" y="5795"/>
                    <a:pt x="5739" y="5795"/>
                  </a:cubicBezTo>
                  <a:cubicBezTo>
                    <a:pt x="5742" y="5784"/>
                    <a:pt x="5742" y="5784"/>
                    <a:pt x="5742" y="5784"/>
                  </a:cubicBezTo>
                  <a:cubicBezTo>
                    <a:pt x="5749" y="5774"/>
                    <a:pt x="5749" y="5774"/>
                    <a:pt x="5749" y="5774"/>
                  </a:cubicBezTo>
                  <a:cubicBezTo>
                    <a:pt x="5749" y="5766"/>
                    <a:pt x="5749" y="5766"/>
                    <a:pt x="5749" y="5766"/>
                  </a:cubicBezTo>
                  <a:cubicBezTo>
                    <a:pt x="5755" y="5752"/>
                    <a:pt x="5755" y="5752"/>
                    <a:pt x="5755" y="5752"/>
                  </a:cubicBezTo>
                  <a:cubicBezTo>
                    <a:pt x="5766" y="5741"/>
                    <a:pt x="5766" y="5741"/>
                    <a:pt x="5766" y="5741"/>
                  </a:cubicBezTo>
                  <a:cubicBezTo>
                    <a:pt x="5768" y="5735"/>
                    <a:pt x="5768" y="5735"/>
                    <a:pt x="5768" y="5735"/>
                  </a:cubicBezTo>
                  <a:cubicBezTo>
                    <a:pt x="5774" y="5728"/>
                    <a:pt x="5774" y="5728"/>
                    <a:pt x="5774" y="5728"/>
                  </a:cubicBezTo>
                  <a:cubicBezTo>
                    <a:pt x="5780" y="5723"/>
                    <a:pt x="5780" y="5723"/>
                    <a:pt x="5780" y="5723"/>
                  </a:cubicBezTo>
                  <a:cubicBezTo>
                    <a:pt x="5786" y="5709"/>
                    <a:pt x="5786" y="5709"/>
                    <a:pt x="5786" y="5709"/>
                  </a:cubicBezTo>
                  <a:cubicBezTo>
                    <a:pt x="5795" y="5702"/>
                    <a:pt x="5795" y="5702"/>
                    <a:pt x="5795" y="5702"/>
                  </a:cubicBezTo>
                  <a:cubicBezTo>
                    <a:pt x="5801" y="5694"/>
                    <a:pt x="5801" y="5694"/>
                    <a:pt x="5801" y="5694"/>
                  </a:cubicBezTo>
                  <a:cubicBezTo>
                    <a:pt x="5811" y="5691"/>
                    <a:pt x="5811" y="5691"/>
                    <a:pt x="5811" y="5691"/>
                  </a:cubicBezTo>
                  <a:cubicBezTo>
                    <a:pt x="5812" y="5685"/>
                    <a:pt x="5812" y="5685"/>
                    <a:pt x="5812" y="5685"/>
                  </a:cubicBezTo>
                  <a:cubicBezTo>
                    <a:pt x="5812" y="5679"/>
                    <a:pt x="5812" y="5679"/>
                    <a:pt x="5812" y="5679"/>
                  </a:cubicBezTo>
                  <a:cubicBezTo>
                    <a:pt x="5817" y="5670"/>
                    <a:pt x="5817" y="5670"/>
                    <a:pt x="5817" y="5670"/>
                  </a:cubicBezTo>
                  <a:cubicBezTo>
                    <a:pt x="5821" y="5660"/>
                    <a:pt x="5821" y="5660"/>
                    <a:pt x="5821" y="5660"/>
                  </a:cubicBezTo>
                  <a:cubicBezTo>
                    <a:pt x="5820" y="5668"/>
                    <a:pt x="5820" y="5668"/>
                    <a:pt x="5820" y="5668"/>
                  </a:cubicBezTo>
                  <a:cubicBezTo>
                    <a:pt x="5818" y="5676"/>
                    <a:pt x="5818" y="5676"/>
                    <a:pt x="5818" y="5676"/>
                  </a:cubicBezTo>
                  <a:cubicBezTo>
                    <a:pt x="5823" y="5682"/>
                    <a:pt x="5823" y="5682"/>
                    <a:pt x="5823" y="5682"/>
                  </a:cubicBezTo>
                  <a:cubicBezTo>
                    <a:pt x="5832" y="5667"/>
                    <a:pt x="5832" y="5667"/>
                    <a:pt x="5832" y="5667"/>
                  </a:cubicBezTo>
                  <a:cubicBezTo>
                    <a:pt x="5847" y="5653"/>
                    <a:pt x="5847" y="5653"/>
                    <a:pt x="5847" y="5653"/>
                  </a:cubicBezTo>
                  <a:cubicBezTo>
                    <a:pt x="5850" y="5644"/>
                    <a:pt x="5850" y="5644"/>
                    <a:pt x="5850" y="5644"/>
                  </a:cubicBezTo>
                  <a:cubicBezTo>
                    <a:pt x="5846" y="5636"/>
                    <a:pt x="5846" y="5636"/>
                    <a:pt x="5846" y="5636"/>
                  </a:cubicBezTo>
                  <a:cubicBezTo>
                    <a:pt x="5840" y="5636"/>
                    <a:pt x="5840" y="5636"/>
                    <a:pt x="5840" y="5636"/>
                  </a:cubicBezTo>
                  <a:cubicBezTo>
                    <a:pt x="5833" y="5642"/>
                    <a:pt x="5833" y="5642"/>
                    <a:pt x="5833" y="5642"/>
                  </a:cubicBezTo>
                  <a:cubicBezTo>
                    <a:pt x="5830" y="5630"/>
                    <a:pt x="5830" y="5630"/>
                    <a:pt x="5830" y="5630"/>
                  </a:cubicBezTo>
                  <a:cubicBezTo>
                    <a:pt x="5826" y="5625"/>
                    <a:pt x="5826" y="5625"/>
                    <a:pt x="5826" y="5625"/>
                  </a:cubicBezTo>
                  <a:cubicBezTo>
                    <a:pt x="5829" y="5619"/>
                    <a:pt x="5829" y="5619"/>
                    <a:pt x="5829" y="5619"/>
                  </a:cubicBezTo>
                  <a:cubicBezTo>
                    <a:pt x="5838" y="5616"/>
                    <a:pt x="5838" y="5616"/>
                    <a:pt x="5838" y="5616"/>
                  </a:cubicBezTo>
                  <a:cubicBezTo>
                    <a:pt x="5850" y="5619"/>
                    <a:pt x="5850" y="5619"/>
                    <a:pt x="5850" y="5619"/>
                  </a:cubicBezTo>
                  <a:cubicBezTo>
                    <a:pt x="5861" y="5625"/>
                    <a:pt x="5861" y="5625"/>
                    <a:pt x="5861" y="5625"/>
                  </a:cubicBezTo>
                  <a:cubicBezTo>
                    <a:pt x="5867" y="5622"/>
                    <a:pt x="5867" y="5622"/>
                    <a:pt x="5867" y="5622"/>
                  </a:cubicBezTo>
                  <a:cubicBezTo>
                    <a:pt x="5873" y="5613"/>
                    <a:pt x="5873" y="5613"/>
                    <a:pt x="5873" y="5613"/>
                  </a:cubicBezTo>
                  <a:cubicBezTo>
                    <a:pt x="5873" y="5593"/>
                    <a:pt x="5873" y="5593"/>
                    <a:pt x="5873" y="5593"/>
                  </a:cubicBezTo>
                  <a:cubicBezTo>
                    <a:pt x="5863" y="5595"/>
                    <a:pt x="5863" y="5595"/>
                    <a:pt x="5863" y="5595"/>
                  </a:cubicBezTo>
                  <a:cubicBezTo>
                    <a:pt x="5853" y="5598"/>
                    <a:pt x="5853" y="5598"/>
                    <a:pt x="5853" y="5598"/>
                  </a:cubicBezTo>
                  <a:cubicBezTo>
                    <a:pt x="5855" y="5604"/>
                    <a:pt x="5855" y="5604"/>
                    <a:pt x="5855" y="5604"/>
                  </a:cubicBezTo>
                  <a:cubicBezTo>
                    <a:pt x="5849" y="5604"/>
                    <a:pt x="5849" y="5604"/>
                    <a:pt x="5849" y="5604"/>
                  </a:cubicBezTo>
                  <a:cubicBezTo>
                    <a:pt x="5849" y="5595"/>
                    <a:pt x="5849" y="5595"/>
                    <a:pt x="5849" y="5595"/>
                  </a:cubicBezTo>
                  <a:cubicBezTo>
                    <a:pt x="5847" y="5590"/>
                    <a:pt x="5847" y="5590"/>
                    <a:pt x="5847" y="5590"/>
                  </a:cubicBezTo>
                  <a:cubicBezTo>
                    <a:pt x="5840" y="5593"/>
                    <a:pt x="5840" y="5593"/>
                    <a:pt x="5840" y="5593"/>
                  </a:cubicBezTo>
                  <a:cubicBezTo>
                    <a:pt x="5832" y="5602"/>
                    <a:pt x="5832" y="5602"/>
                    <a:pt x="5832" y="5602"/>
                  </a:cubicBezTo>
                  <a:cubicBezTo>
                    <a:pt x="5823" y="5602"/>
                    <a:pt x="5823" y="5602"/>
                    <a:pt x="5823" y="5602"/>
                  </a:cubicBezTo>
                  <a:cubicBezTo>
                    <a:pt x="5817" y="5609"/>
                    <a:pt x="5817" y="5609"/>
                    <a:pt x="5817" y="5609"/>
                  </a:cubicBezTo>
                  <a:cubicBezTo>
                    <a:pt x="5807" y="5616"/>
                    <a:pt x="5807" y="5616"/>
                    <a:pt x="5807" y="5616"/>
                  </a:cubicBezTo>
                  <a:cubicBezTo>
                    <a:pt x="5794" y="5616"/>
                    <a:pt x="5794" y="5616"/>
                    <a:pt x="5794" y="5616"/>
                  </a:cubicBezTo>
                  <a:cubicBezTo>
                    <a:pt x="5781" y="5627"/>
                    <a:pt x="5781" y="5627"/>
                    <a:pt x="5781" y="5627"/>
                  </a:cubicBezTo>
                  <a:cubicBezTo>
                    <a:pt x="5768" y="5636"/>
                    <a:pt x="5768" y="5636"/>
                    <a:pt x="5768" y="5636"/>
                  </a:cubicBezTo>
                  <a:cubicBezTo>
                    <a:pt x="5766" y="5650"/>
                    <a:pt x="5766" y="5650"/>
                    <a:pt x="5766" y="5650"/>
                  </a:cubicBezTo>
                  <a:cubicBezTo>
                    <a:pt x="5757" y="5651"/>
                    <a:pt x="5757" y="5651"/>
                    <a:pt x="5757" y="5651"/>
                  </a:cubicBezTo>
                  <a:cubicBezTo>
                    <a:pt x="5751" y="5648"/>
                    <a:pt x="5751" y="5648"/>
                    <a:pt x="5751" y="5648"/>
                  </a:cubicBezTo>
                  <a:cubicBezTo>
                    <a:pt x="5749" y="5651"/>
                    <a:pt x="5749" y="5651"/>
                    <a:pt x="5749" y="5651"/>
                  </a:cubicBezTo>
                  <a:cubicBezTo>
                    <a:pt x="5752" y="5656"/>
                    <a:pt x="5752" y="5656"/>
                    <a:pt x="5752" y="5656"/>
                  </a:cubicBezTo>
                  <a:cubicBezTo>
                    <a:pt x="5752" y="5664"/>
                    <a:pt x="5752" y="5664"/>
                    <a:pt x="5752" y="5664"/>
                  </a:cubicBezTo>
                  <a:close/>
                  <a:moveTo>
                    <a:pt x="5233" y="5813"/>
                  </a:moveTo>
                  <a:lnTo>
                    <a:pt x="5233" y="5813"/>
                  </a:lnTo>
                  <a:cubicBezTo>
                    <a:pt x="5240" y="5815"/>
                    <a:pt x="5240" y="5815"/>
                    <a:pt x="5240" y="5815"/>
                  </a:cubicBezTo>
                  <a:cubicBezTo>
                    <a:pt x="5271" y="5838"/>
                    <a:pt x="5271" y="5838"/>
                    <a:pt x="5271" y="5838"/>
                  </a:cubicBezTo>
                  <a:cubicBezTo>
                    <a:pt x="5294" y="5838"/>
                    <a:pt x="5294" y="5838"/>
                    <a:pt x="5294" y="5838"/>
                  </a:cubicBezTo>
                  <a:cubicBezTo>
                    <a:pt x="5311" y="5841"/>
                    <a:pt x="5311" y="5841"/>
                    <a:pt x="5311" y="5841"/>
                  </a:cubicBezTo>
                  <a:cubicBezTo>
                    <a:pt x="5323" y="5850"/>
                    <a:pt x="5323" y="5850"/>
                    <a:pt x="5323" y="5850"/>
                  </a:cubicBezTo>
                  <a:cubicBezTo>
                    <a:pt x="5334" y="5852"/>
                    <a:pt x="5334" y="5852"/>
                    <a:pt x="5334" y="5852"/>
                  </a:cubicBezTo>
                  <a:cubicBezTo>
                    <a:pt x="5349" y="5859"/>
                    <a:pt x="5349" y="5859"/>
                    <a:pt x="5349" y="5859"/>
                  </a:cubicBezTo>
                  <a:cubicBezTo>
                    <a:pt x="5367" y="5852"/>
                    <a:pt x="5367" y="5852"/>
                    <a:pt x="5367" y="5852"/>
                  </a:cubicBezTo>
                  <a:cubicBezTo>
                    <a:pt x="5369" y="5842"/>
                    <a:pt x="5369" y="5842"/>
                    <a:pt x="5369" y="5842"/>
                  </a:cubicBezTo>
                  <a:cubicBezTo>
                    <a:pt x="5361" y="5835"/>
                    <a:pt x="5361" y="5835"/>
                    <a:pt x="5361" y="5835"/>
                  </a:cubicBezTo>
                  <a:cubicBezTo>
                    <a:pt x="5357" y="5827"/>
                    <a:pt x="5357" y="5827"/>
                    <a:pt x="5357" y="5827"/>
                  </a:cubicBezTo>
                  <a:cubicBezTo>
                    <a:pt x="5347" y="5819"/>
                    <a:pt x="5347" y="5819"/>
                    <a:pt x="5347" y="5819"/>
                  </a:cubicBezTo>
                  <a:cubicBezTo>
                    <a:pt x="5337" y="5816"/>
                    <a:pt x="5337" y="5816"/>
                    <a:pt x="5337" y="5816"/>
                  </a:cubicBezTo>
                  <a:cubicBezTo>
                    <a:pt x="5324" y="5801"/>
                    <a:pt x="5324" y="5801"/>
                    <a:pt x="5324" y="5801"/>
                  </a:cubicBezTo>
                  <a:cubicBezTo>
                    <a:pt x="5306" y="5787"/>
                    <a:pt x="5306" y="5787"/>
                    <a:pt x="5306" y="5787"/>
                  </a:cubicBezTo>
                  <a:cubicBezTo>
                    <a:pt x="5298" y="5786"/>
                    <a:pt x="5298" y="5786"/>
                    <a:pt x="5298" y="5786"/>
                  </a:cubicBezTo>
                  <a:cubicBezTo>
                    <a:pt x="5283" y="5769"/>
                    <a:pt x="5283" y="5769"/>
                    <a:pt x="5283" y="5769"/>
                  </a:cubicBezTo>
                  <a:cubicBezTo>
                    <a:pt x="5263" y="5761"/>
                    <a:pt x="5263" y="5761"/>
                    <a:pt x="5263" y="5761"/>
                  </a:cubicBezTo>
                  <a:cubicBezTo>
                    <a:pt x="5242" y="5760"/>
                    <a:pt x="5242" y="5760"/>
                    <a:pt x="5242" y="5760"/>
                  </a:cubicBezTo>
                  <a:cubicBezTo>
                    <a:pt x="5205" y="5748"/>
                    <a:pt x="5205" y="5748"/>
                    <a:pt x="5205" y="5748"/>
                  </a:cubicBezTo>
                  <a:cubicBezTo>
                    <a:pt x="5190" y="5741"/>
                    <a:pt x="5190" y="5741"/>
                    <a:pt x="5190" y="5741"/>
                  </a:cubicBezTo>
                  <a:cubicBezTo>
                    <a:pt x="5175" y="5751"/>
                    <a:pt x="5175" y="5751"/>
                    <a:pt x="5175" y="5751"/>
                  </a:cubicBezTo>
                  <a:cubicBezTo>
                    <a:pt x="5182" y="5764"/>
                    <a:pt x="5182" y="5764"/>
                    <a:pt x="5182" y="5764"/>
                  </a:cubicBezTo>
                  <a:cubicBezTo>
                    <a:pt x="5198" y="5772"/>
                    <a:pt x="5198" y="5772"/>
                    <a:pt x="5198" y="5772"/>
                  </a:cubicBezTo>
                  <a:cubicBezTo>
                    <a:pt x="5225" y="5792"/>
                    <a:pt x="5225" y="5792"/>
                    <a:pt x="5225" y="5792"/>
                  </a:cubicBezTo>
                  <a:cubicBezTo>
                    <a:pt x="5228" y="5807"/>
                    <a:pt x="5228" y="5807"/>
                    <a:pt x="5228" y="5807"/>
                  </a:cubicBezTo>
                  <a:cubicBezTo>
                    <a:pt x="5233" y="5813"/>
                    <a:pt x="5233" y="5813"/>
                    <a:pt x="5233" y="5813"/>
                  </a:cubicBezTo>
                  <a:close/>
                  <a:moveTo>
                    <a:pt x="5237" y="6183"/>
                  </a:moveTo>
                  <a:lnTo>
                    <a:pt x="5237" y="6183"/>
                  </a:lnTo>
                  <a:cubicBezTo>
                    <a:pt x="5219" y="6176"/>
                    <a:pt x="5219" y="6176"/>
                    <a:pt x="5219" y="6176"/>
                  </a:cubicBezTo>
                  <a:cubicBezTo>
                    <a:pt x="5214" y="6159"/>
                    <a:pt x="5214" y="6159"/>
                    <a:pt x="5214" y="6159"/>
                  </a:cubicBezTo>
                  <a:cubicBezTo>
                    <a:pt x="5178" y="6154"/>
                    <a:pt x="5178" y="6154"/>
                    <a:pt x="5178" y="6154"/>
                  </a:cubicBezTo>
                  <a:cubicBezTo>
                    <a:pt x="5167" y="6150"/>
                    <a:pt x="5167" y="6150"/>
                    <a:pt x="5167" y="6150"/>
                  </a:cubicBezTo>
                  <a:cubicBezTo>
                    <a:pt x="5165" y="6140"/>
                    <a:pt x="5165" y="6140"/>
                    <a:pt x="5165" y="6140"/>
                  </a:cubicBezTo>
                  <a:cubicBezTo>
                    <a:pt x="5159" y="6131"/>
                    <a:pt x="5159" y="6131"/>
                    <a:pt x="5159" y="6131"/>
                  </a:cubicBezTo>
                  <a:cubicBezTo>
                    <a:pt x="5152" y="6131"/>
                    <a:pt x="5152" y="6131"/>
                    <a:pt x="5152" y="6131"/>
                  </a:cubicBezTo>
                  <a:cubicBezTo>
                    <a:pt x="5147" y="6122"/>
                    <a:pt x="5147" y="6122"/>
                    <a:pt x="5147" y="6122"/>
                  </a:cubicBezTo>
                  <a:cubicBezTo>
                    <a:pt x="5136" y="6118"/>
                    <a:pt x="5136" y="6118"/>
                    <a:pt x="5136" y="6118"/>
                  </a:cubicBezTo>
                  <a:cubicBezTo>
                    <a:pt x="5136" y="6105"/>
                    <a:pt x="5136" y="6105"/>
                    <a:pt x="5136" y="6105"/>
                  </a:cubicBezTo>
                  <a:cubicBezTo>
                    <a:pt x="5130" y="6099"/>
                    <a:pt x="5130" y="6099"/>
                    <a:pt x="5130" y="6099"/>
                  </a:cubicBezTo>
                  <a:cubicBezTo>
                    <a:pt x="5121" y="6101"/>
                    <a:pt x="5121" y="6101"/>
                    <a:pt x="5121" y="6101"/>
                  </a:cubicBezTo>
                  <a:cubicBezTo>
                    <a:pt x="5117" y="6095"/>
                    <a:pt x="5117" y="6095"/>
                    <a:pt x="5117" y="6095"/>
                  </a:cubicBezTo>
                  <a:cubicBezTo>
                    <a:pt x="5123" y="6082"/>
                    <a:pt x="5123" y="6082"/>
                    <a:pt x="5123" y="6082"/>
                  </a:cubicBezTo>
                  <a:cubicBezTo>
                    <a:pt x="5153" y="6061"/>
                    <a:pt x="5153" y="6061"/>
                    <a:pt x="5153" y="6061"/>
                  </a:cubicBezTo>
                  <a:cubicBezTo>
                    <a:pt x="5156" y="6075"/>
                    <a:pt x="5156" y="6075"/>
                    <a:pt x="5156" y="6075"/>
                  </a:cubicBezTo>
                  <a:cubicBezTo>
                    <a:pt x="5146" y="6085"/>
                    <a:pt x="5146" y="6085"/>
                    <a:pt x="5146" y="6085"/>
                  </a:cubicBezTo>
                  <a:cubicBezTo>
                    <a:pt x="5146" y="6092"/>
                    <a:pt x="5146" y="6092"/>
                    <a:pt x="5146" y="6092"/>
                  </a:cubicBezTo>
                  <a:cubicBezTo>
                    <a:pt x="5152" y="6099"/>
                    <a:pt x="5152" y="6099"/>
                    <a:pt x="5152" y="6099"/>
                  </a:cubicBezTo>
                  <a:cubicBezTo>
                    <a:pt x="5152" y="6113"/>
                    <a:pt x="5152" y="6113"/>
                    <a:pt x="5152" y="6113"/>
                  </a:cubicBezTo>
                  <a:cubicBezTo>
                    <a:pt x="5164" y="6121"/>
                    <a:pt x="5164" y="6121"/>
                    <a:pt x="5164" y="6121"/>
                  </a:cubicBezTo>
                  <a:cubicBezTo>
                    <a:pt x="5167" y="6110"/>
                    <a:pt x="5167" y="6110"/>
                    <a:pt x="5167" y="6110"/>
                  </a:cubicBezTo>
                  <a:cubicBezTo>
                    <a:pt x="5179" y="6110"/>
                    <a:pt x="5179" y="6110"/>
                    <a:pt x="5179" y="6110"/>
                  </a:cubicBezTo>
                  <a:cubicBezTo>
                    <a:pt x="5199" y="6125"/>
                    <a:pt x="5199" y="6125"/>
                    <a:pt x="5199" y="6125"/>
                  </a:cubicBezTo>
                  <a:cubicBezTo>
                    <a:pt x="5208" y="6125"/>
                    <a:pt x="5208" y="6125"/>
                    <a:pt x="5208" y="6125"/>
                  </a:cubicBezTo>
                  <a:cubicBezTo>
                    <a:pt x="5216" y="6133"/>
                    <a:pt x="5216" y="6133"/>
                    <a:pt x="5216" y="6133"/>
                  </a:cubicBezTo>
                  <a:cubicBezTo>
                    <a:pt x="5239" y="6133"/>
                    <a:pt x="5239" y="6133"/>
                    <a:pt x="5239" y="6133"/>
                  </a:cubicBezTo>
                  <a:cubicBezTo>
                    <a:pt x="5245" y="6125"/>
                    <a:pt x="5245" y="6125"/>
                    <a:pt x="5245" y="6125"/>
                  </a:cubicBezTo>
                  <a:cubicBezTo>
                    <a:pt x="5259" y="6130"/>
                    <a:pt x="5259" y="6130"/>
                    <a:pt x="5259" y="6130"/>
                  </a:cubicBezTo>
                  <a:cubicBezTo>
                    <a:pt x="5283" y="6130"/>
                    <a:pt x="5283" y="6130"/>
                    <a:pt x="5283" y="6130"/>
                  </a:cubicBezTo>
                  <a:cubicBezTo>
                    <a:pt x="5276" y="6136"/>
                    <a:pt x="5276" y="6136"/>
                    <a:pt x="5276" y="6136"/>
                  </a:cubicBezTo>
                  <a:cubicBezTo>
                    <a:pt x="5259" y="6139"/>
                    <a:pt x="5259" y="6139"/>
                    <a:pt x="5259" y="6139"/>
                  </a:cubicBezTo>
                  <a:cubicBezTo>
                    <a:pt x="5253" y="6154"/>
                    <a:pt x="5253" y="6154"/>
                    <a:pt x="5253" y="6154"/>
                  </a:cubicBezTo>
                  <a:cubicBezTo>
                    <a:pt x="5256" y="6163"/>
                    <a:pt x="5256" y="6163"/>
                    <a:pt x="5256" y="6163"/>
                  </a:cubicBezTo>
                  <a:cubicBezTo>
                    <a:pt x="5250" y="6180"/>
                    <a:pt x="5250" y="6180"/>
                    <a:pt x="5250" y="6180"/>
                  </a:cubicBezTo>
                  <a:cubicBezTo>
                    <a:pt x="5237" y="6183"/>
                    <a:pt x="5237" y="6183"/>
                    <a:pt x="5237" y="6183"/>
                  </a:cubicBezTo>
                  <a:close/>
                  <a:moveTo>
                    <a:pt x="5355" y="6238"/>
                  </a:moveTo>
                  <a:lnTo>
                    <a:pt x="5355" y="6238"/>
                  </a:lnTo>
                  <a:cubicBezTo>
                    <a:pt x="5349" y="6228"/>
                    <a:pt x="5349" y="6228"/>
                    <a:pt x="5349" y="6228"/>
                  </a:cubicBezTo>
                  <a:cubicBezTo>
                    <a:pt x="5324" y="6215"/>
                    <a:pt x="5324" y="6215"/>
                    <a:pt x="5324" y="6215"/>
                  </a:cubicBezTo>
                  <a:cubicBezTo>
                    <a:pt x="5323" y="6194"/>
                    <a:pt x="5323" y="6194"/>
                    <a:pt x="5323" y="6194"/>
                  </a:cubicBezTo>
                  <a:cubicBezTo>
                    <a:pt x="5317" y="6183"/>
                    <a:pt x="5317" y="6183"/>
                    <a:pt x="5317" y="6183"/>
                  </a:cubicBezTo>
                  <a:cubicBezTo>
                    <a:pt x="5323" y="6171"/>
                    <a:pt x="5323" y="6171"/>
                    <a:pt x="5323" y="6171"/>
                  </a:cubicBezTo>
                  <a:cubicBezTo>
                    <a:pt x="5346" y="6159"/>
                    <a:pt x="5346" y="6159"/>
                    <a:pt x="5346" y="6159"/>
                  </a:cubicBezTo>
                  <a:cubicBezTo>
                    <a:pt x="5363" y="6133"/>
                    <a:pt x="5363" y="6133"/>
                    <a:pt x="5363" y="6133"/>
                  </a:cubicBezTo>
                  <a:cubicBezTo>
                    <a:pt x="5370" y="6125"/>
                    <a:pt x="5370" y="6125"/>
                    <a:pt x="5370" y="6125"/>
                  </a:cubicBezTo>
                  <a:cubicBezTo>
                    <a:pt x="5378" y="6108"/>
                    <a:pt x="5378" y="6108"/>
                    <a:pt x="5378" y="6108"/>
                  </a:cubicBezTo>
                  <a:cubicBezTo>
                    <a:pt x="5398" y="6093"/>
                    <a:pt x="5398" y="6093"/>
                    <a:pt x="5398" y="6093"/>
                  </a:cubicBezTo>
                  <a:cubicBezTo>
                    <a:pt x="5404" y="6081"/>
                    <a:pt x="5404" y="6081"/>
                    <a:pt x="5404" y="6081"/>
                  </a:cubicBezTo>
                  <a:cubicBezTo>
                    <a:pt x="5416" y="6078"/>
                    <a:pt x="5416" y="6078"/>
                    <a:pt x="5416" y="6078"/>
                  </a:cubicBezTo>
                  <a:cubicBezTo>
                    <a:pt x="5418" y="6085"/>
                    <a:pt x="5418" y="6085"/>
                    <a:pt x="5418" y="6085"/>
                  </a:cubicBezTo>
                  <a:cubicBezTo>
                    <a:pt x="5410" y="6096"/>
                    <a:pt x="5410" y="6096"/>
                    <a:pt x="5410" y="6096"/>
                  </a:cubicBezTo>
                  <a:cubicBezTo>
                    <a:pt x="5425" y="6098"/>
                    <a:pt x="5425" y="6098"/>
                    <a:pt x="5425" y="6098"/>
                  </a:cubicBezTo>
                  <a:cubicBezTo>
                    <a:pt x="5425" y="6108"/>
                    <a:pt x="5425" y="6108"/>
                    <a:pt x="5425" y="6108"/>
                  </a:cubicBezTo>
                  <a:cubicBezTo>
                    <a:pt x="5407" y="6139"/>
                    <a:pt x="5407" y="6139"/>
                    <a:pt x="5407" y="6139"/>
                  </a:cubicBezTo>
                  <a:cubicBezTo>
                    <a:pt x="5396" y="6148"/>
                    <a:pt x="5396" y="6148"/>
                    <a:pt x="5396" y="6148"/>
                  </a:cubicBezTo>
                  <a:cubicBezTo>
                    <a:pt x="5413" y="6154"/>
                    <a:pt x="5413" y="6154"/>
                    <a:pt x="5413" y="6154"/>
                  </a:cubicBezTo>
                  <a:cubicBezTo>
                    <a:pt x="5419" y="6166"/>
                    <a:pt x="5419" y="6166"/>
                    <a:pt x="5419" y="6166"/>
                  </a:cubicBezTo>
                  <a:cubicBezTo>
                    <a:pt x="5412" y="6177"/>
                    <a:pt x="5412" y="6177"/>
                    <a:pt x="5412" y="6177"/>
                  </a:cubicBezTo>
                  <a:cubicBezTo>
                    <a:pt x="5418" y="6183"/>
                    <a:pt x="5418" y="6183"/>
                    <a:pt x="5418" y="6183"/>
                  </a:cubicBezTo>
                  <a:cubicBezTo>
                    <a:pt x="5427" y="6177"/>
                    <a:pt x="5427" y="6177"/>
                    <a:pt x="5427" y="6177"/>
                  </a:cubicBezTo>
                  <a:cubicBezTo>
                    <a:pt x="5428" y="6165"/>
                    <a:pt x="5428" y="6165"/>
                    <a:pt x="5428" y="6165"/>
                  </a:cubicBezTo>
                  <a:cubicBezTo>
                    <a:pt x="5438" y="6162"/>
                    <a:pt x="5438" y="6162"/>
                    <a:pt x="5438" y="6162"/>
                  </a:cubicBezTo>
                  <a:cubicBezTo>
                    <a:pt x="5453" y="6168"/>
                    <a:pt x="5453" y="6168"/>
                    <a:pt x="5453" y="6168"/>
                  </a:cubicBezTo>
                  <a:cubicBezTo>
                    <a:pt x="5456" y="6186"/>
                    <a:pt x="5456" y="6186"/>
                    <a:pt x="5456" y="6186"/>
                  </a:cubicBezTo>
                  <a:cubicBezTo>
                    <a:pt x="5460" y="6192"/>
                    <a:pt x="5460" y="6192"/>
                    <a:pt x="5460" y="6192"/>
                  </a:cubicBezTo>
                  <a:cubicBezTo>
                    <a:pt x="5445" y="6199"/>
                    <a:pt x="5445" y="6199"/>
                    <a:pt x="5445" y="6199"/>
                  </a:cubicBezTo>
                  <a:cubicBezTo>
                    <a:pt x="5438" y="6205"/>
                    <a:pt x="5438" y="6205"/>
                    <a:pt x="5438" y="6205"/>
                  </a:cubicBezTo>
                  <a:cubicBezTo>
                    <a:pt x="5415" y="6208"/>
                    <a:pt x="5415" y="6208"/>
                    <a:pt x="5415" y="6208"/>
                  </a:cubicBezTo>
                  <a:cubicBezTo>
                    <a:pt x="5389" y="6226"/>
                    <a:pt x="5389" y="6226"/>
                    <a:pt x="5389" y="6226"/>
                  </a:cubicBezTo>
                  <a:cubicBezTo>
                    <a:pt x="5375" y="6226"/>
                    <a:pt x="5375" y="6226"/>
                    <a:pt x="5375" y="6226"/>
                  </a:cubicBezTo>
                  <a:cubicBezTo>
                    <a:pt x="5369" y="6218"/>
                    <a:pt x="5369" y="6218"/>
                    <a:pt x="5369" y="6218"/>
                  </a:cubicBezTo>
                  <a:cubicBezTo>
                    <a:pt x="5363" y="6220"/>
                    <a:pt x="5363" y="6220"/>
                    <a:pt x="5363" y="6220"/>
                  </a:cubicBezTo>
                  <a:cubicBezTo>
                    <a:pt x="5360" y="6235"/>
                    <a:pt x="5360" y="6235"/>
                    <a:pt x="5360" y="6235"/>
                  </a:cubicBezTo>
                  <a:cubicBezTo>
                    <a:pt x="5355" y="6238"/>
                    <a:pt x="5355" y="6238"/>
                    <a:pt x="5355" y="6238"/>
                  </a:cubicBezTo>
                  <a:close/>
                  <a:moveTo>
                    <a:pt x="4098" y="5258"/>
                  </a:moveTo>
                  <a:lnTo>
                    <a:pt x="4098" y="5258"/>
                  </a:lnTo>
                  <a:cubicBezTo>
                    <a:pt x="4098" y="5275"/>
                    <a:pt x="4098" y="5275"/>
                    <a:pt x="4098" y="5275"/>
                  </a:cubicBezTo>
                  <a:cubicBezTo>
                    <a:pt x="4103" y="5280"/>
                    <a:pt x="4103" y="5280"/>
                    <a:pt x="4103" y="5280"/>
                  </a:cubicBezTo>
                  <a:cubicBezTo>
                    <a:pt x="4106" y="5272"/>
                    <a:pt x="4106" y="5272"/>
                    <a:pt x="4106" y="5272"/>
                  </a:cubicBezTo>
                  <a:cubicBezTo>
                    <a:pt x="4106" y="5254"/>
                    <a:pt x="4106" y="5254"/>
                    <a:pt x="4106" y="5254"/>
                  </a:cubicBezTo>
                  <a:cubicBezTo>
                    <a:pt x="4102" y="5257"/>
                    <a:pt x="4102" y="5257"/>
                    <a:pt x="4102" y="5257"/>
                  </a:cubicBezTo>
                  <a:cubicBezTo>
                    <a:pt x="4098" y="5258"/>
                    <a:pt x="4098" y="5258"/>
                    <a:pt x="4098" y="5258"/>
                  </a:cubicBezTo>
                  <a:close/>
                  <a:moveTo>
                    <a:pt x="4094" y="5440"/>
                  </a:moveTo>
                  <a:lnTo>
                    <a:pt x="4094" y="5440"/>
                  </a:lnTo>
                  <a:cubicBezTo>
                    <a:pt x="4100" y="5428"/>
                    <a:pt x="4100" y="5428"/>
                    <a:pt x="4100" y="5428"/>
                  </a:cubicBezTo>
                  <a:cubicBezTo>
                    <a:pt x="4112" y="5425"/>
                    <a:pt x="4112" y="5425"/>
                    <a:pt x="4112" y="5425"/>
                  </a:cubicBezTo>
                  <a:cubicBezTo>
                    <a:pt x="4117" y="5420"/>
                    <a:pt x="4117" y="5420"/>
                    <a:pt x="4117" y="5420"/>
                  </a:cubicBezTo>
                  <a:cubicBezTo>
                    <a:pt x="4121" y="5433"/>
                    <a:pt x="4121" y="5433"/>
                    <a:pt x="4121" y="5433"/>
                  </a:cubicBezTo>
                  <a:cubicBezTo>
                    <a:pt x="4103" y="5443"/>
                    <a:pt x="4103" y="5443"/>
                    <a:pt x="4103" y="5443"/>
                  </a:cubicBezTo>
                  <a:cubicBezTo>
                    <a:pt x="4094" y="5440"/>
                    <a:pt x="4094" y="5440"/>
                    <a:pt x="4094" y="5440"/>
                  </a:cubicBezTo>
                  <a:close/>
                  <a:moveTo>
                    <a:pt x="3944" y="5312"/>
                  </a:moveTo>
                  <a:lnTo>
                    <a:pt x="3944" y="5312"/>
                  </a:lnTo>
                  <a:cubicBezTo>
                    <a:pt x="3961" y="5292"/>
                    <a:pt x="3961" y="5292"/>
                    <a:pt x="3961" y="5292"/>
                  </a:cubicBezTo>
                  <a:cubicBezTo>
                    <a:pt x="3973" y="5294"/>
                    <a:pt x="3973" y="5294"/>
                    <a:pt x="3973" y="5294"/>
                  </a:cubicBezTo>
                  <a:cubicBezTo>
                    <a:pt x="3975" y="5283"/>
                    <a:pt x="3975" y="5283"/>
                    <a:pt x="3975" y="5283"/>
                  </a:cubicBezTo>
                  <a:cubicBezTo>
                    <a:pt x="3982" y="5277"/>
                    <a:pt x="3982" y="5277"/>
                    <a:pt x="3982" y="5277"/>
                  </a:cubicBezTo>
                  <a:cubicBezTo>
                    <a:pt x="3999" y="5277"/>
                    <a:pt x="3999" y="5277"/>
                    <a:pt x="3999" y="5277"/>
                  </a:cubicBezTo>
                  <a:cubicBezTo>
                    <a:pt x="4002" y="5283"/>
                    <a:pt x="4002" y="5283"/>
                    <a:pt x="4002" y="5283"/>
                  </a:cubicBezTo>
                  <a:cubicBezTo>
                    <a:pt x="4016" y="5281"/>
                    <a:pt x="4016" y="5281"/>
                    <a:pt x="4016" y="5281"/>
                  </a:cubicBezTo>
                  <a:cubicBezTo>
                    <a:pt x="4034" y="5297"/>
                    <a:pt x="4034" y="5297"/>
                    <a:pt x="4034" y="5297"/>
                  </a:cubicBezTo>
                  <a:cubicBezTo>
                    <a:pt x="4037" y="5315"/>
                    <a:pt x="4037" y="5315"/>
                    <a:pt x="4037" y="5315"/>
                  </a:cubicBezTo>
                  <a:cubicBezTo>
                    <a:pt x="4042" y="5321"/>
                    <a:pt x="4042" y="5321"/>
                    <a:pt x="4042" y="5321"/>
                  </a:cubicBezTo>
                  <a:cubicBezTo>
                    <a:pt x="4039" y="5333"/>
                    <a:pt x="4039" y="5333"/>
                    <a:pt x="4039" y="5333"/>
                  </a:cubicBezTo>
                  <a:cubicBezTo>
                    <a:pt x="4001" y="5326"/>
                    <a:pt x="4001" y="5326"/>
                    <a:pt x="4001" y="5326"/>
                  </a:cubicBezTo>
                  <a:cubicBezTo>
                    <a:pt x="3987" y="5318"/>
                    <a:pt x="3987" y="5318"/>
                    <a:pt x="3987" y="5318"/>
                  </a:cubicBezTo>
                  <a:cubicBezTo>
                    <a:pt x="3973" y="5317"/>
                    <a:pt x="3973" y="5317"/>
                    <a:pt x="3973" y="5317"/>
                  </a:cubicBezTo>
                  <a:cubicBezTo>
                    <a:pt x="3972" y="5327"/>
                    <a:pt x="3972" y="5327"/>
                    <a:pt x="3972" y="5327"/>
                  </a:cubicBezTo>
                  <a:cubicBezTo>
                    <a:pt x="3973" y="5333"/>
                    <a:pt x="3973" y="5333"/>
                    <a:pt x="3973" y="5333"/>
                  </a:cubicBezTo>
                  <a:cubicBezTo>
                    <a:pt x="3965" y="5324"/>
                    <a:pt x="3965" y="5324"/>
                    <a:pt x="3965" y="5324"/>
                  </a:cubicBezTo>
                  <a:cubicBezTo>
                    <a:pt x="3964" y="5317"/>
                    <a:pt x="3964" y="5317"/>
                    <a:pt x="3964" y="5317"/>
                  </a:cubicBezTo>
                  <a:cubicBezTo>
                    <a:pt x="3949" y="5318"/>
                    <a:pt x="3949" y="5318"/>
                    <a:pt x="3949" y="5318"/>
                  </a:cubicBezTo>
                  <a:cubicBezTo>
                    <a:pt x="3944" y="5312"/>
                    <a:pt x="3944" y="5312"/>
                    <a:pt x="3944" y="5312"/>
                  </a:cubicBezTo>
                  <a:close/>
                  <a:moveTo>
                    <a:pt x="621" y="5378"/>
                  </a:moveTo>
                  <a:lnTo>
                    <a:pt x="621" y="5378"/>
                  </a:lnTo>
                  <a:cubicBezTo>
                    <a:pt x="639" y="5390"/>
                    <a:pt x="639" y="5390"/>
                    <a:pt x="639" y="5390"/>
                  </a:cubicBezTo>
                  <a:cubicBezTo>
                    <a:pt x="653" y="5411"/>
                    <a:pt x="653" y="5411"/>
                    <a:pt x="653" y="5411"/>
                  </a:cubicBezTo>
                  <a:cubicBezTo>
                    <a:pt x="648" y="5420"/>
                    <a:pt x="648" y="5420"/>
                    <a:pt x="648" y="5420"/>
                  </a:cubicBezTo>
                  <a:cubicBezTo>
                    <a:pt x="625" y="5399"/>
                    <a:pt x="625" y="5399"/>
                    <a:pt x="625" y="5399"/>
                  </a:cubicBezTo>
                  <a:cubicBezTo>
                    <a:pt x="621" y="5378"/>
                    <a:pt x="621" y="5378"/>
                    <a:pt x="621" y="5378"/>
                  </a:cubicBezTo>
                  <a:close/>
                  <a:moveTo>
                    <a:pt x="592" y="5341"/>
                  </a:moveTo>
                  <a:lnTo>
                    <a:pt x="592" y="5341"/>
                  </a:lnTo>
                  <a:cubicBezTo>
                    <a:pt x="589" y="5317"/>
                    <a:pt x="589" y="5317"/>
                    <a:pt x="589" y="5317"/>
                  </a:cubicBezTo>
                  <a:cubicBezTo>
                    <a:pt x="599" y="5313"/>
                    <a:pt x="599" y="5313"/>
                    <a:pt x="599" y="5313"/>
                  </a:cubicBezTo>
                  <a:cubicBezTo>
                    <a:pt x="592" y="5341"/>
                    <a:pt x="592" y="5341"/>
                    <a:pt x="592" y="5341"/>
                  </a:cubicBezTo>
                  <a:close/>
                  <a:moveTo>
                    <a:pt x="503" y="5263"/>
                  </a:moveTo>
                  <a:lnTo>
                    <a:pt x="503" y="5263"/>
                  </a:lnTo>
                  <a:cubicBezTo>
                    <a:pt x="526" y="5274"/>
                    <a:pt x="526" y="5274"/>
                    <a:pt x="526" y="5274"/>
                  </a:cubicBezTo>
                  <a:cubicBezTo>
                    <a:pt x="525" y="5260"/>
                    <a:pt x="525" y="5260"/>
                    <a:pt x="525" y="5260"/>
                  </a:cubicBezTo>
                  <a:cubicBezTo>
                    <a:pt x="503" y="5263"/>
                    <a:pt x="503" y="5263"/>
                    <a:pt x="503" y="5263"/>
                  </a:cubicBezTo>
                  <a:close/>
                  <a:moveTo>
                    <a:pt x="367" y="5203"/>
                  </a:moveTo>
                  <a:lnTo>
                    <a:pt x="367" y="5203"/>
                  </a:lnTo>
                  <a:cubicBezTo>
                    <a:pt x="375" y="5226"/>
                    <a:pt x="375" y="5226"/>
                    <a:pt x="375" y="5226"/>
                  </a:cubicBezTo>
                  <a:cubicBezTo>
                    <a:pt x="381" y="5226"/>
                    <a:pt x="381" y="5226"/>
                    <a:pt x="381" y="5226"/>
                  </a:cubicBezTo>
                  <a:cubicBezTo>
                    <a:pt x="388" y="5246"/>
                    <a:pt x="388" y="5246"/>
                    <a:pt x="388" y="5246"/>
                  </a:cubicBezTo>
                  <a:cubicBezTo>
                    <a:pt x="428" y="5251"/>
                    <a:pt x="428" y="5251"/>
                    <a:pt x="428" y="5251"/>
                  </a:cubicBezTo>
                  <a:cubicBezTo>
                    <a:pt x="411" y="5262"/>
                    <a:pt x="411" y="5262"/>
                    <a:pt x="411" y="5262"/>
                  </a:cubicBezTo>
                  <a:cubicBezTo>
                    <a:pt x="392" y="5260"/>
                    <a:pt x="392" y="5260"/>
                    <a:pt x="392" y="5260"/>
                  </a:cubicBezTo>
                  <a:cubicBezTo>
                    <a:pt x="379" y="5277"/>
                    <a:pt x="379" y="5277"/>
                    <a:pt x="379" y="5277"/>
                  </a:cubicBezTo>
                  <a:cubicBezTo>
                    <a:pt x="388" y="5283"/>
                    <a:pt x="388" y="5283"/>
                    <a:pt x="388" y="5283"/>
                  </a:cubicBezTo>
                  <a:cubicBezTo>
                    <a:pt x="381" y="5303"/>
                    <a:pt x="381" y="5303"/>
                    <a:pt x="381" y="5303"/>
                  </a:cubicBezTo>
                  <a:cubicBezTo>
                    <a:pt x="385" y="5307"/>
                    <a:pt x="385" y="5307"/>
                    <a:pt x="385" y="5307"/>
                  </a:cubicBezTo>
                  <a:cubicBezTo>
                    <a:pt x="404" y="5301"/>
                    <a:pt x="404" y="5301"/>
                    <a:pt x="404" y="5301"/>
                  </a:cubicBezTo>
                  <a:cubicBezTo>
                    <a:pt x="407" y="5317"/>
                    <a:pt x="407" y="5317"/>
                    <a:pt x="407" y="5317"/>
                  </a:cubicBezTo>
                  <a:cubicBezTo>
                    <a:pt x="424" y="5315"/>
                    <a:pt x="424" y="5315"/>
                    <a:pt x="424" y="5315"/>
                  </a:cubicBezTo>
                  <a:cubicBezTo>
                    <a:pt x="424" y="5332"/>
                    <a:pt x="424" y="5332"/>
                    <a:pt x="424" y="5332"/>
                  </a:cubicBezTo>
                  <a:cubicBezTo>
                    <a:pt x="440" y="5343"/>
                    <a:pt x="440" y="5343"/>
                    <a:pt x="440" y="5343"/>
                  </a:cubicBezTo>
                  <a:cubicBezTo>
                    <a:pt x="457" y="5333"/>
                    <a:pt x="457" y="5333"/>
                    <a:pt x="457" y="5333"/>
                  </a:cubicBezTo>
                  <a:cubicBezTo>
                    <a:pt x="436" y="5358"/>
                    <a:pt x="436" y="5358"/>
                    <a:pt x="436" y="5358"/>
                  </a:cubicBezTo>
                  <a:cubicBezTo>
                    <a:pt x="445" y="5378"/>
                    <a:pt x="445" y="5378"/>
                    <a:pt x="445" y="5378"/>
                  </a:cubicBezTo>
                  <a:cubicBezTo>
                    <a:pt x="457" y="5375"/>
                    <a:pt x="457" y="5375"/>
                    <a:pt x="457" y="5375"/>
                  </a:cubicBezTo>
                  <a:cubicBezTo>
                    <a:pt x="459" y="5359"/>
                    <a:pt x="459" y="5359"/>
                    <a:pt x="459" y="5359"/>
                  </a:cubicBezTo>
                  <a:cubicBezTo>
                    <a:pt x="480" y="5353"/>
                    <a:pt x="480" y="5353"/>
                    <a:pt x="480" y="5353"/>
                  </a:cubicBezTo>
                  <a:cubicBezTo>
                    <a:pt x="474" y="5373"/>
                    <a:pt x="474" y="5373"/>
                    <a:pt x="474" y="5373"/>
                  </a:cubicBezTo>
                  <a:cubicBezTo>
                    <a:pt x="462" y="5385"/>
                    <a:pt x="462" y="5385"/>
                    <a:pt x="462" y="5385"/>
                  </a:cubicBezTo>
                  <a:cubicBezTo>
                    <a:pt x="462" y="5399"/>
                    <a:pt x="462" y="5399"/>
                    <a:pt x="462" y="5399"/>
                  </a:cubicBezTo>
                  <a:cubicBezTo>
                    <a:pt x="471" y="5396"/>
                    <a:pt x="471" y="5396"/>
                    <a:pt x="471" y="5396"/>
                  </a:cubicBezTo>
                  <a:cubicBezTo>
                    <a:pt x="476" y="5416"/>
                    <a:pt x="476" y="5416"/>
                    <a:pt x="476" y="5416"/>
                  </a:cubicBezTo>
                  <a:cubicBezTo>
                    <a:pt x="503" y="5413"/>
                    <a:pt x="503" y="5413"/>
                    <a:pt x="503" y="5413"/>
                  </a:cubicBezTo>
                  <a:cubicBezTo>
                    <a:pt x="502" y="5425"/>
                    <a:pt x="502" y="5425"/>
                    <a:pt x="502" y="5425"/>
                  </a:cubicBezTo>
                  <a:cubicBezTo>
                    <a:pt x="512" y="5428"/>
                    <a:pt x="512" y="5428"/>
                    <a:pt x="512" y="5428"/>
                  </a:cubicBezTo>
                  <a:cubicBezTo>
                    <a:pt x="518" y="5443"/>
                    <a:pt x="518" y="5443"/>
                    <a:pt x="518" y="5443"/>
                  </a:cubicBezTo>
                  <a:cubicBezTo>
                    <a:pt x="512" y="5457"/>
                    <a:pt x="512" y="5457"/>
                    <a:pt x="512" y="5457"/>
                  </a:cubicBezTo>
                  <a:cubicBezTo>
                    <a:pt x="531" y="5474"/>
                    <a:pt x="531" y="5474"/>
                    <a:pt x="531" y="5474"/>
                  </a:cubicBezTo>
                  <a:cubicBezTo>
                    <a:pt x="543" y="5463"/>
                    <a:pt x="543" y="5463"/>
                    <a:pt x="543" y="5463"/>
                  </a:cubicBezTo>
                  <a:cubicBezTo>
                    <a:pt x="551" y="5471"/>
                    <a:pt x="551" y="5471"/>
                    <a:pt x="551" y="5471"/>
                  </a:cubicBezTo>
                  <a:cubicBezTo>
                    <a:pt x="566" y="5471"/>
                    <a:pt x="566" y="5471"/>
                    <a:pt x="566" y="5471"/>
                  </a:cubicBezTo>
                  <a:cubicBezTo>
                    <a:pt x="543" y="5495"/>
                    <a:pt x="543" y="5495"/>
                    <a:pt x="543" y="5495"/>
                  </a:cubicBezTo>
                  <a:cubicBezTo>
                    <a:pt x="573" y="5526"/>
                    <a:pt x="573" y="5526"/>
                    <a:pt x="573" y="5526"/>
                  </a:cubicBezTo>
                  <a:cubicBezTo>
                    <a:pt x="584" y="5529"/>
                    <a:pt x="584" y="5529"/>
                    <a:pt x="584" y="5529"/>
                  </a:cubicBezTo>
                  <a:cubicBezTo>
                    <a:pt x="590" y="5541"/>
                    <a:pt x="590" y="5541"/>
                    <a:pt x="590" y="5541"/>
                  </a:cubicBezTo>
                  <a:cubicBezTo>
                    <a:pt x="639" y="5570"/>
                    <a:pt x="639" y="5570"/>
                    <a:pt x="639" y="5570"/>
                  </a:cubicBezTo>
                  <a:cubicBezTo>
                    <a:pt x="648" y="5564"/>
                    <a:pt x="648" y="5564"/>
                    <a:pt x="648" y="5564"/>
                  </a:cubicBezTo>
                  <a:cubicBezTo>
                    <a:pt x="662" y="5566"/>
                    <a:pt x="662" y="5566"/>
                    <a:pt x="662" y="5566"/>
                  </a:cubicBezTo>
                  <a:cubicBezTo>
                    <a:pt x="651" y="5524"/>
                    <a:pt x="651" y="5524"/>
                    <a:pt x="651" y="5524"/>
                  </a:cubicBezTo>
                  <a:cubicBezTo>
                    <a:pt x="654" y="5503"/>
                    <a:pt x="654" y="5503"/>
                    <a:pt x="654" y="5503"/>
                  </a:cubicBezTo>
                  <a:cubicBezTo>
                    <a:pt x="648" y="5491"/>
                    <a:pt x="648" y="5491"/>
                    <a:pt x="648" y="5491"/>
                  </a:cubicBezTo>
                  <a:cubicBezTo>
                    <a:pt x="651" y="5459"/>
                    <a:pt x="651" y="5459"/>
                    <a:pt x="651" y="5459"/>
                  </a:cubicBezTo>
                  <a:cubicBezTo>
                    <a:pt x="639" y="5440"/>
                    <a:pt x="639" y="5440"/>
                    <a:pt x="639" y="5440"/>
                  </a:cubicBezTo>
                  <a:cubicBezTo>
                    <a:pt x="601" y="5414"/>
                    <a:pt x="601" y="5414"/>
                    <a:pt x="601" y="5414"/>
                  </a:cubicBezTo>
                  <a:cubicBezTo>
                    <a:pt x="598" y="5368"/>
                    <a:pt x="598" y="5368"/>
                    <a:pt x="598" y="5368"/>
                  </a:cubicBezTo>
                  <a:cubicBezTo>
                    <a:pt x="580" y="5338"/>
                    <a:pt x="580" y="5338"/>
                    <a:pt x="580" y="5338"/>
                  </a:cubicBezTo>
                  <a:cubicBezTo>
                    <a:pt x="578" y="5310"/>
                    <a:pt x="578" y="5310"/>
                    <a:pt x="578" y="5310"/>
                  </a:cubicBezTo>
                  <a:cubicBezTo>
                    <a:pt x="569" y="5301"/>
                    <a:pt x="569" y="5301"/>
                    <a:pt x="569" y="5301"/>
                  </a:cubicBezTo>
                  <a:cubicBezTo>
                    <a:pt x="552" y="5298"/>
                    <a:pt x="552" y="5298"/>
                    <a:pt x="552" y="5298"/>
                  </a:cubicBezTo>
                  <a:cubicBezTo>
                    <a:pt x="525" y="5283"/>
                    <a:pt x="525" y="5283"/>
                    <a:pt x="525" y="5283"/>
                  </a:cubicBezTo>
                  <a:cubicBezTo>
                    <a:pt x="508" y="5283"/>
                    <a:pt x="508" y="5283"/>
                    <a:pt x="508" y="5283"/>
                  </a:cubicBezTo>
                  <a:cubicBezTo>
                    <a:pt x="489" y="5277"/>
                    <a:pt x="489" y="5277"/>
                    <a:pt x="489" y="5277"/>
                  </a:cubicBezTo>
                  <a:cubicBezTo>
                    <a:pt x="482" y="5263"/>
                    <a:pt x="482" y="5263"/>
                    <a:pt x="482" y="5263"/>
                  </a:cubicBezTo>
                  <a:cubicBezTo>
                    <a:pt x="457" y="5248"/>
                    <a:pt x="457" y="5248"/>
                    <a:pt x="457" y="5248"/>
                  </a:cubicBezTo>
                  <a:cubicBezTo>
                    <a:pt x="445" y="5234"/>
                    <a:pt x="445" y="5234"/>
                    <a:pt x="445" y="5234"/>
                  </a:cubicBezTo>
                  <a:cubicBezTo>
                    <a:pt x="440" y="5219"/>
                    <a:pt x="440" y="5219"/>
                    <a:pt x="440" y="5219"/>
                  </a:cubicBezTo>
                  <a:cubicBezTo>
                    <a:pt x="422" y="5220"/>
                    <a:pt x="422" y="5220"/>
                    <a:pt x="422" y="5220"/>
                  </a:cubicBezTo>
                  <a:cubicBezTo>
                    <a:pt x="411" y="5203"/>
                    <a:pt x="411" y="5203"/>
                    <a:pt x="411" y="5203"/>
                  </a:cubicBezTo>
                  <a:cubicBezTo>
                    <a:pt x="398" y="5199"/>
                    <a:pt x="398" y="5199"/>
                    <a:pt x="398" y="5199"/>
                  </a:cubicBezTo>
                  <a:cubicBezTo>
                    <a:pt x="392" y="5205"/>
                    <a:pt x="392" y="5205"/>
                    <a:pt x="392" y="5205"/>
                  </a:cubicBezTo>
                  <a:cubicBezTo>
                    <a:pt x="367" y="5203"/>
                    <a:pt x="367" y="5203"/>
                    <a:pt x="367" y="5203"/>
                  </a:cubicBezTo>
                  <a:close/>
                  <a:moveTo>
                    <a:pt x="514" y="5239"/>
                  </a:moveTo>
                  <a:lnTo>
                    <a:pt x="514" y="5239"/>
                  </a:lnTo>
                  <a:cubicBezTo>
                    <a:pt x="525" y="5239"/>
                    <a:pt x="525" y="5239"/>
                    <a:pt x="525" y="5239"/>
                  </a:cubicBezTo>
                  <a:cubicBezTo>
                    <a:pt x="529" y="5232"/>
                    <a:pt x="529" y="5232"/>
                    <a:pt x="529" y="5232"/>
                  </a:cubicBezTo>
                  <a:cubicBezTo>
                    <a:pt x="540" y="5239"/>
                    <a:pt x="540" y="5239"/>
                    <a:pt x="540" y="5239"/>
                  </a:cubicBezTo>
                  <a:cubicBezTo>
                    <a:pt x="526" y="5251"/>
                    <a:pt x="526" y="5251"/>
                    <a:pt x="526" y="5251"/>
                  </a:cubicBezTo>
                  <a:cubicBezTo>
                    <a:pt x="512" y="5251"/>
                    <a:pt x="512" y="5251"/>
                    <a:pt x="512" y="5251"/>
                  </a:cubicBezTo>
                  <a:cubicBezTo>
                    <a:pt x="514" y="5239"/>
                    <a:pt x="514" y="5239"/>
                    <a:pt x="514" y="5239"/>
                  </a:cubicBezTo>
                  <a:close/>
                  <a:moveTo>
                    <a:pt x="499" y="5226"/>
                  </a:moveTo>
                  <a:lnTo>
                    <a:pt x="499" y="5226"/>
                  </a:lnTo>
                  <a:cubicBezTo>
                    <a:pt x="509" y="5214"/>
                    <a:pt x="509" y="5214"/>
                    <a:pt x="509" y="5214"/>
                  </a:cubicBezTo>
                  <a:cubicBezTo>
                    <a:pt x="515" y="5228"/>
                    <a:pt x="515" y="5228"/>
                    <a:pt x="515" y="5228"/>
                  </a:cubicBezTo>
                  <a:cubicBezTo>
                    <a:pt x="499" y="5226"/>
                    <a:pt x="499" y="5226"/>
                    <a:pt x="499" y="5226"/>
                  </a:cubicBezTo>
                  <a:close/>
                  <a:moveTo>
                    <a:pt x="405" y="4869"/>
                  </a:moveTo>
                  <a:lnTo>
                    <a:pt x="405" y="4869"/>
                  </a:lnTo>
                  <a:cubicBezTo>
                    <a:pt x="405" y="4889"/>
                    <a:pt x="405" y="4889"/>
                    <a:pt x="405" y="4889"/>
                  </a:cubicBezTo>
                  <a:cubicBezTo>
                    <a:pt x="414" y="4881"/>
                    <a:pt x="414" y="4881"/>
                    <a:pt x="414" y="4881"/>
                  </a:cubicBezTo>
                  <a:cubicBezTo>
                    <a:pt x="405" y="4869"/>
                    <a:pt x="405" y="4869"/>
                    <a:pt x="405" y="4869"/>
                  </a:cubicBezTo>
                  <a:close/>
                  <a:moveTo>
                    <a:pt x="448" y="5035"/>
                  </a:moveTo>
                  <a:lnTo>
                    <a:pt x="448" y="5035"/>
                  </a:lnTo>
                  <a:cubicBezTo>
                    <a:pt x="448" y="5023"/>
                    <a:pt x="448" y="5023"/>
                    <a:pt x="448" y="5023"/>
                  </a:cubicBezTo>
                  <a:cubicBezTo>
                    <a:pt x="454" y="5018"/>
                    <a:pt x="454" y="5018"/>
                    <a:pt x="454" y="5018"/>
                  </a:cubicBezTo>
                  <a:cubicBezTo>
                    <a:pt x="459" y="5025"/>
                    <a:pt x="459" y="5025"/>
                    <a:pt x="459" y="5025"/>
                  </a:cubicBezTo>
                  <a:cubicBezTo>
                    <a:pt x="453" y="5035"/>
                    <a:pt x="453" y="5035"/>
                    <a:pt x="453" y="5035"/>
                  </a:cubicBezTo>
                  <a:cubicBezTo>
                    <a:pt x="448" y="5035"/>
                    <a:pt x="448" y="5035"/>
                    <a:pt x="448" y="5035"/>
                  </a:cubicBezTo>
                  <a:close/>
                  <a:moveTo>
                    <a:pt x="445" y="5086"/>
                  </a:moveTo>
                  <a:lnTo>
                    <a:pt x="445" y="5086"/>
                  </a:lnTo>
                  <a:cubicBezTo>
                    <a:pt x="434" y="5098"/>
                    <a:pt x="434" y="5098"/>
                    <a:pt x="434" y="5098"/>
                  </a:cubicBezTo>
                  <a:cubicBezTo>
                    <a:pt x="434" y="5113"/>
                    <a:pt x="434" y="5113"/>
                    <a:pt x="434" y="5113"/>
                  </a:cubicBezTo>
                  <a:cubicBezTo>
                    <a:pt x="443" y="5122"/>
                    <a:pt x="443" y="5122"/>
                    <a:pt x="443" y="5122"/>
                  </a:cubicBezTo>
                  <a:cubicBezTo>
                    <a:pt x="448" y="5101"/>
                    <a:pt x="448" y="5101"/>
                    <a:pt x="448" y="5101"/>
                  </a:cubicBezTo>
                  <a:cubicBezTo>
                    <a:pt x="445" y="5086"/>
                    <a:pt x="445" y="5086"/>
                    <a:pt x="445" y="5086"/>
                  </a:cubicBezTo>
                  <a:close/>
                  <a:moveTo>
                    <a:pt x="459" y="5067"/>
                  </a:moveTo>
                  <a:lnTo>
                    <a:pt x="459" y="5067"/>
                  </a:lnTo>
                  <a:cubicBezTo>
                    <a:pt x="470" y="5048"/>
                    <a:pt x="470" y="5048"/>
                    <a:pt x="470" y="5048"/>
                  </a:cubicBezTo>
                  <a:cubicBezTo>
                    <a:pt x="462" y="5041"/>
                    <a:pt x="462" y="5041"/>
                    <a:pt x="462" y="5041"/>
                  </a:cubicBezTo>
                  <a:cubicBezTo>
                    <a:pt x="443" y="5052"/>
                    <a:pt x="443" y="5052"/>
                    <a:pt x="443" y="5052"/>
                  </a:cubicBezTo>
                  <a:cubicBezTo>
                    <a:pt x="439" y="5067"/>
                    <a:pt x="439" y="5067"/>
                    <a:pt x="439" y="5067"/>
                  </a:cubicBezTo>
                  <a:cubicBezTo>
                    <a:pt x="447" y="5066"/>
                    <a:pt x="447" y="5066"/>
                    <a:pt x="447" y="5066"/>
                  </a:cubicBezTo>
                  <a:cubicBezTo>
                    <a:pt x="447" y="5066"/>
                    <a:pt x="457" y="5067"/>
                    <a:pt x="459" y="5067"/>
                  </a:cubicBezTo>
                  <a:close/>
                  <a:moveTo>
                    <a:pt x="474" y="5051"/>
                  </a:moveTo>
                  <a:lnTo>
                    <a:pt x="474" y="5051"/>
                  </a:lnTo>
                  <a:cubicBezTo>
                    <a:pt x="492" y="5023"/>
                    <a:pt x="492" y="5023"/>
                    <a:pt x="492" y="5023"/>
                  </a:cubicBezTo>
                  <a:cubicBezTo>
                    <a:pt x="505" y="5023"/>
                    <a:pt x="505" y="5023"/>
                    <a:pt x="505" y="5023"/>
                  </a:cubicBezTo>
                  <a:cubicBezTo>
                    <a:pt x="517" y="5009"/>
                    <a:pt x="517" y="5009"/>
                    <a:pt x="517" y="5009"/>
                  </a:cubicBezTo>
                  <a:cubicBezTo>
                    <a:pt x="540" y="5002"/>
                    <a:pt x="540" y="5002"/>
                    <a:pt x="540" y="5002"/>
                  </a:cubicBezTo>
                  <a:cubicBezTo>
                    <a:pt x="537" y="5011"/>
                    <a:pt x="537" y="5011"/>
                    <a:pt x="537" y="5011"/>
                  </a:cubicBezTo>
                  <a:cubicBezTo>
                    <a:pt x="512" y="5032"/>
                    <a:pt x="512" y="5032"/>
                    <a:pt x="512" y="5032"/>
                  </a:cubicBezTo>
                  <a:cubicBezTo>
                    <a:pt x="500" y="5034"/>
                    <a:pt x="500" y="5034"/>
                    <a:pt x="500" y="5034"/>
                  </a:cubicBezTo>
                  <a:cubicBezTo>
                    <a:pt x="483" y="5051"/>
                    <a:pt x="483" y="5051"/>
                    <a:pt x="483" y="5051"/>
                  </a:cubicBezTo>
                  <a:cubicBezTo>
                    <a:pt x="474" y="5051"/>
                    <a:pt x="474" y="5051"/>
                    <a:pt x="474" y="5051"/>
                  </a:cubicBezTo>
                  <a:close/>
                  <a:moveTo>
                    <a:pt x="462" y="4963"/>
                  </a:moveTo>
                  <a:lnTo>
                    <a:pt x="462" y="4963"/>
                  </a:lnTo>
                  <a:cubicBezTo>
                    <a:pt x="462" y="4947"/>
                    <a:pt x="462" y="4947"/>
                    <a:pt x="462" y="4947"/>
                  </a:cubicBezTo>
                  <a:cubicBezTo>
                    <a:pt x="471" y="4931"/>
                    <a:pt x="471" y="4931"/>
                    <a:pt x="471" y="4931"/>
                  </a:cubicBezTo>
                  <a:cubicBezTo>
                    <a:pt x="477" y="4948"/>
                    <a:pt x="477" y="4948"/>
                    <a:pt x="477" y="4948"/>
                  </a:cubicBezTo>
                  <a:cubicBezTo>
                    <a:pt x="468" y="4954"/>
                    <a:pt x="468" y="4954"/>
                    <a:pt x="468" y="4954"/>
                  </a:cubicBezTo>
                  <a:cubicBezTo>
                    <a:pt x="468" y="4959"/>
                    <a:pt x="468" y="4959"/>
                    <a:pt x="468" y="4959"/>
                  </a:cubicBezTo>
                  <a:cubicBezTo>
                    <a:pt x="462" y="4963"/>
                    <a:pt x="462" y="4963"/>
                    <a:pt x="462" y="4963"/>
                  </a:cubicBezTo>
                  <a:close/>
                  <a:moveTo>
                    <a:pt x="427" y="4959"/>
                  </a:moveTo>
                  <a:lnTo>
                    <a:pt x="427" y="4959"/>
                  </a:lnTo>
                  <a:cubicBezTo>
                    <a:pt x="447" y="4968"/>
                    <a:pt x="447" y="4968"/>
                    <a:pt x="447" y="4968"/>
                  </a:cubicBezTo>
                  <a:cubicBezTo>
                    <a:pt x="453" y="4959"/>
                    <a:pt x="453" y="4959"/>
                    <a:pt x="453" y="4959"/>
                  </a:cubicBezTo>
                  <a:cubicBezTo>
                    <a:pt x="447" y="4950"/>
                    <a:pt x="447" y="4950"/>
                    <a:pt x="447" y="4950"/>
                  </a:cubicBezTo>
                  <a:cubicBezTo>
                    <a:pt x="427" y="4959"/>
                    <a:pt x="427" y="4959"/>
                    <a:pt x="427" y="4959"/>
                  </a:cubicBezTo>
                  <a:close/>
                  <a:moveTo>
                    <a:pt x="404" y="4911"/>
                  </a:moveTo>
                  <a:lnTo>
                    <a:pt x="404" y="4911"/>
                  </a:lnTo>
                  <a:cubicBezTo>
                    <a:pt x="402" y="4940"/>
                    <a:pt x="402" y="4940"/>
                    <a:pt x="402" y="4940"/>
                  </a:cubicBezTo>
                  <a:cubicBezTo>
                    <a:pt x="411" y="4948"/>
                    <a:pt x="411" y="4948"/>
                    <a:pt x="411" y="4948"/>
                  </a:cubicBezTo>
                  <a:cubicBezTo>
                    <a:pt x="411" y="4959"/>
                    <a:pt x="411" y="4959"/>
                    <a:pt x="411" y="4959"/>
                  </a:cubicBezTo>
                  <a:cubicBezTo>
                    <a:pt x="422" y="4944"/>
                    <a:pt x="422" y="4944"/>
                    <a:pt x="422" y="4944"/>
                  </a:cubicBezTo>
                  <a:cubicBezTo>
                    <a:pt x="414" y="4927"/>
                    <a:pt x="414" y="4927"/>
                    <a:pt x="414" y="4927"/>
                  </a:cubicBezTo>
                  <a:cubicBezTo>
                    <a:pt x="404" y="4911"/>
                    <a:pt x="404" y="4911"/>
                    <a:pt x="404" y="4911"/>
                  </a:cubicBezTo>
                  <a:close/>
                  <a:moveTo>
                    <a:pt x="418" y="4896"/>
                  </a:moveTo>
                  <a:lnTo>
                    <a:pt x="418" y="4896"/>
                  </a:lnTo>
                  <a:cubicBezTo>
                    <a:pt x="430" y="4899"/>
                    <a:pt x="430" y="4899"/>
                    <a:pt x="430" y="4899"/>
                  </a:cubicBezTo>
                  <a:cubicBezTo>
                    <a:pt x="425" y="4910"/>
                    <a:pt x="425" y="4910"/>
                    <a:pt x="425" y="4910"/>
                  </a:cubicBezTo>
                  <a:cubicBezTo>
                    <a:pt x="427" y="4922"/>
                    <a:pt x="427" y="4922"/>
                    <a:pt x="427" y="4922"/>
                  </a:cubicBezTo>
                  <a:cubicBezTo>
                    <a:pt x="439" y="4924"/>
                    <a:pt x="439" y="4924"/>
                    <a:pt x="439" y="4924"/>
                  </a:cubicBezTo>
                  <a:cubicBezTo>
                    <a:pt x="454" y="4908"/>
                    <a:pt x="454" y="4908"/>
                    <a:pt x="454" y="4908"/>
                  </a:cubicBezTo>
                  <a:cubicBezTo>
                    <a:pt x="447" y="4927"/>
                    <a:pt x="447" y="4927"/>
                    <a:pt x="447" y="4927"/>
                  </a:cubicBezTo>
                  <a:cubicBezTo>
                    <a:pt x="448" y="4942"/>
                    <a:pt x="448" y="4942"/>
                    <a:pt x="448" y="4942"/>
                  </a:cubicBezTo>
                  <a:cubicBezTo>
                    <a:pt x="465" y="4925"/>
                    <a:pt x="465" y="4925"/>
                    <a:pt x="465" y="4925"/>
                  </a:cubicBezTo>
                  <a:cubicBezTo>
                    <a:pt x="468" y="4887"/>
                    <a:pt x="468" y="4887"/>
                    <a:pt x="468" y="4887"/>
                  </a:cubicBezTo>
                  <a:cubicBezTo>
                    <a:pt x="450" y="4876"/>
                    <a:pt x="450" y="4876"/>
                    <a:pt x="450" y="4876"/>
                  </a:cubicBezTo>
                  <a:cubicBezTo>
                    <a:pt x="433" y="4881"/>
                    <a:pt x="433" y="4881"/>
                    <a:pt x="433" y="4881"/>
                  </a:cubicBezTo>
                  <a:cubicBezTo>
                    <a:pt x="418" y="4896"/>
                    <a:pt x="418" y="4896"/>
                    <a:pt x="418" y="4896"/>
                  </a:cubicBezTo>
                  <a:close/>
                  <a:moveTo>
                    <a:pt x="418" y="4861"/>
                  </a:moveTo>
                  <a:lnTo>
                    <a:pt x="418" y="4861"/>
                  </a:lnTo>
                  <a:cubicBezTo>
                    <a:pt x="428" y="4873"/>
                    <a:pt x="428" y="4873"/>
                    <a:pt x="428" y="4873"/>
                  </a:cubicBezTo>
                  <a:cubicBezTo>
                    <a:pt x="431" y="4864"/>
                    <a:pt x="431" y="4864"/>
                    <a:pt x="431" y="4864"/>
                  </a:cubicBezTo>
                  <a:cubicBezTo>
                    <a:pt x="425" y="4855"/>
                    <a:pt x="425" y="4855"/>
                    <a:pt x="425" y="4855"/>
                  </a:cubicBezTo>
                  <a:cubicBezTo>
                    <a:pt x="418" y="4861"/>
                    <a:pt x="418" y="4861"/>
                    <a:pt x="418" y="4861"/>
                  </a:cubicBezTo>
                  <a:close/>
                  <a:moveTo>
                    <a:pt x="447" y="4835"/>
                  </a:moveTo>
                  <a:lnTo>
                    <a:pt x="447" y="4835"/>
                  </a:lnTo>
                  <a:cubicBezTo>
                    <a:pt x="453" y="4815"/>
                    <a:pt x="453" y="4815"/>
                    <a:pt x="453" y="4815"/>
                  </a:cubicBezTo>
                  <a:cubicBezTo>
                    <a:pt x="470" y="4806"/>
                    <a:pt x="470" y="4806"/>
                    <a:pt x="470" y="4806"/>
                  </a:cubicBezTo>
                  <a:cubicBezTo>
                    <a:pt x="477" y="4808"/>
                    <a:pt x="477" y="4808"/>
                    <a:pt x="477" y="4808"/>
                  </a:cubicBezTo>
                  <a:cubicBezTo>
                    <a:pt x="473" y="4821"/>
                    <a:pt x="473" y="4821"/>
                    <a:pt x="473" y="4821"/>
                  </a:cubicBezTo>
                  <a:cubicBezTo>
                    <a:pt x="457" y="4826"/>
                    <a:pt x="457" y="4826"/>
                    <a:pt x="457" y="4826"/>
                  </a:cubicBezTo>
                  <a:cubicBezTo>
                    <a:pt x="447" y="4835"/>
                    <a:pt x="447" y="4835"/>
                    <a:pt x="447" y="4835"/>
                  </a:cubicBezTo>
                  <a:close/>
                  <a:moveTo>
                    <a:pt x="349" y="4788"/>
                  </a:moveTo>
                  <a:lnTo>
                    <a:pt x="349" y="4788"/>
                  </a:lnTo>
                  <a:cubicBezTo>
                    <a:pt x="382" y="4827"/>
                    <a:pt x="382" y="4827"/>
                    <a:pt x="382" y="4827"/>
                  </a:cubicBezTo>
                  <a:cubicBezTo>
                    <a:pt x="395" y="4850"/>
                    <a:pt x="395" y="4850"/>
                    <a:pt x="395" y="4850"/>
                  </a:cubicBezTo>
                  <a:cubicBezTo>
                    <a:pt x="387" y="4864"/>
                    <a:pt x="387" y="4864"/>
                    <a:pt x="387" y="4864"/>
                  </a:cubicBezTo>
                  <a:cubicBezTo>
                    <a:pt x="375" y="4858"/>
                    <a:pt x="375" y="4858"/>
                    <a:pt x="375" y="4858"/>
                  </a:cubicBezTo>
                  <a:cubicBezTo>
                    <a:pt x="375" y="4840"/>
                    <a:pt x="375" y="4840"/>
                    <a:pt x="375" y="4840"/>
                  </a:cubicBezTo>
                  <a:cubicBezTo>
                    <a:pt x="350" y="4814"/>
                    <a:pt x="350" y="4814"/>
                    <a:pt x="350" y="4814"/>
                  </a:cubicBezTo>
                  <a:cubicBezTo>
                    <a:pt x="344" y="4798"/>
                    <a:pt x="344" y="4798"/>
                    <a:pt x="344" y="4798"/>
                  </a:cubicBezTo>
                  <a:cubicBezTo>
                    <a:pt x="344" y="4798"/>
                    <a:pt x="347" y="4786"/>
                    <a:pt x="349" y="4788"/>
                  </a:cubicBezTo>
                  <a:close/>
                  <a:moveTo>
                    <a:pt x="379" y="4771"/>
                  </a:moveTo>
                  <a:lnTo>
                    <a:pt x="379" y="4771"/>
                  </a:lnTo>
                  <a:cubicBezTo>
                    <a:pt x="382" y="4792"/>
                    <a:pt x="382" y="4792"/>
                    <a:pt x="382" y="4792"/>
                  </a:cubicBezTo>
                  <a:cubicBezTo>
                    <a:pt x="393" y="4811"/>
                    <a:pt x="393" y="4811"/>
                    <a:pt x="393" y="4811"/>
                  </a:cubicBezTo>
                  <a:cubicBezTo>
                    <a:pt x="396" y="4834"/>
                    <a:pt x="396" y="4834"/>
                    <a:pt x="396" y="4834"/>
                  </a:cubicBezTo>
                  <a:cubicBezTo>
                    <a:pt x="411" y="4847"/>
                    <a:pt x="411" y="4847"/>
                    <a:pt x="411" y="4847"/>
                  </a:cubicBezTo>
                  <a:cubicBezTo>
                    <a:pt x="414" y="4821"/>
                    <a:pt x="414" y="4821"/>
                    <a:pt x="414" y="4821"/>
                  </a:cubicBezTo>
                  <a:cubicBezTo>
                    <a:pt x="399" y="4789"/>
                    <a:pt x="399" y="4789"/>
                    <a:pt x="399" y="4789"/>
                  </a:cubicBezTo>
                  <a:cubicBezTo>
                    <a:pt x="392" y="4768"/>
                    <a:pt x="392" y="4768"/>
                    <a:pt x="392" y="4768"/>
                  </a:cubicBezTo>
                  <a:cubicBezTo>
                    <a:pt x="384" y="4766"/>
                    <a:pt x="384" y="4766"/>
                    <a:pt x="384" y="4766"/>
                  </a:cubicBezTo>
                  <a:cubicBezTo>
                    <a:pt x="379" y="4771"/>
                    <a:pt x="379" y="4771"/>
                    <a:pt x="379" y="4771"/>
                  </a:cubicBezTo>
                  <a:close/>
                  <a:moveTo>
                    <a:pt x="352" y="4749"/>
                  </a:moveTo>
                  <a:lnTo>
                    <a:pt x="352" y="4749"/>
                  </a:lnTo>
                  <a:cubicBezTo>
                    <a:pt x="375" y="4749"/>
                    <a:pt x="375" y="4749"/>
                    <a:pt x="375" y="4749"/>
                  </a:cubicBezTo>
                  <a:cubicBezTo>
                    <a:pt x="375" y="4757"/>
                    <a:pt x="375" y="4757"/>
                    <a:pt x="375" y="4757"/>
                  </a:cubicBezTo>
                  <a:cubicBezTo>
                    <a:pt x="387" y="4757"/>
                    <a:pt x="387" y="4757"/>
                    <a:pt x="387" y="4757"/>
                  </a:cubicBezTo>
                  <a:cubicBezTo>
                    <a:pt x="395" y="4739"/>
                    <a:pt x="395" y="4739"/>
                    <a:pt x="395" y="4739"/>
                  </a:cubicBezTo>
                  <a:cubicBezTo>
                    <a:pt x="381" y="4728"/>
                    <a:pt x="381" y="4728"/>
                    <a:pt x="381" y="4728"/>
                  </a:cubicBezTo>
                  <a:cubicBezTo>
                    <a:pt x="361" y="4737"/>
                    <a:pt x="361" y="4737"/>
                    <a:pt x="361" y="4737"/>
                  </a:cubicBezTo>
                  <a:cubicBezTo>
                    <a:pt x="352" y="4749"/>
                    <a:pt x="352" y="4749"/>
                    <a:pt x="352" y="4749"/>
                  </a:cubicBezTo>
                  <a:close/>
                  <a:moveTo>
                    <a:pt x="181" y="4759"/>
                  </a:moveTo>
                  <a:lnTo>
                    <a:pt x="181" y="4759"/>
                  </a:lnTo>
                  <a:cubicBezTo>
                    <a:pt x="176" y="4730"/>
                    <a:pt x="176" y="4730"/>
                    <a:pt x="176" y="4730"/>
                  </a:cubicBezTo>
                  <a:cubicBezTo>
                    <a:pt x="202" y="4688"/>
                    <a:pt x="202" y="4688"/>
                    <a:pt x="202" y="4688"/>
                  </a:cubicBezTo>
                  <a:cubicBezTo>
                    <a:pt x="228" y="4696"/>
                    <a:pt x="228" y="4696"/>
                    <a:pt x="228" y="4696"/>
                  </a:cubicBezTo>
                  <a:cubicBezTo>
                    <a:pt x="223" y="4716"/>
                    <a:pt x="223" y="4716"/>
                    <a:pt x="223" y="4716"/>
                  </a:cubicBezTo>
                  <a:cubicBezTo>
                    <a:pt x="233" y="4711"/>
                    <a:pt x="233" y="4711"/>
                    <a:pt x="233" y="4711"/>
                  </a:cubicBezTo>
                  <a:cubicBezTo>
                    <a:pt x="243" y="4702"/>
                    <a:pt x="243" y="4702"/>
                    <a:pt x="243" y="4702"/>
                  </a:cubicBezTo>
                  <a:cubicBezTo>
                    <a:pt x="254" y="4707"/>
                    <a:pt x="254" y="4707"/>
                    <a:pt x="254" y="4707"/>
                  </a:cubicBezTo>
                  <a:cubicBezTo>
                    <a:pt x="254" y="4717"/>
                    <a:pt x="254" y="4717"/>
                    <a:pt x="254" y="4717"/>
                  </a:cubicBezTo>
                  <a:cubicBezTo>
                    <a:pt x="252" y="4737"/>
                    <a:pt x="252" y="4737"/>
                    <a:pt x="252" y="4737"/>
                  </a:cubicBezTo>
                  <a:cubicBezTo>
                    <a:pt x="239" y="4749"/>
                    <a:pt x="239" y="4749"/>
                    <a:pt x="239" y="4749"/>
                  </a:cubicBezTo>
                  <a:cubicBezTo>
                    <a:pt x="208" y="4762"/>
                    <a:pt x="208" y="4762"/>
                    <a:pt x="208" y="4762"/>
                  </a:cubicBezTo>
                  <a:cubicBezTo>
                    <a:pt x="217" y="4769"/>
                    <a:pt x="217" y="4769"/>
                    <a:pt x="217" y="4769"/>
                  </a:cubicBezTo>
                  <a:cubicBezTo>
                    <a:pt x="220" y="4778"/>
                    <a:pt x="220" y="4778"/>
                    <a:pt x="220" y="4778"/>
                  </a:cubicBezTo>
                  <a:cubicBezTo>
                    <a:pt x="239" y="4774"/>
                    <a:pt x="239" y="4774"/>
                    <a:pt x="239" y="4774"/>
                  </a:cubicBezTo>
                  <a:cubicBezTo>
                    <a:pt x="249" y="4749"/>
                    <a:pt x="249" y="4749"/>
                    <a:pt x="249" y="4749"/>
                  </a:cubicBezTo>
                  <a:cubicBezTo>
                    <a:pt x="269" y="4725"/>
                    <a:pt x="269" y="4725"/>
                    <a:pt x="269" y="4725"/>
                  </a:cubicBezTo>
                  <a:cubicBezTo>
                    <a:pt x="294" y="4713"/>
                    <a:pt x="294" y="4713"/>
                    <a:pt x="294" y="4713"/>
                  </a:cubicBezTo>
                  <a:cubicBezTo>
                    <a:pt x="301" y="4714"/>
                    <a:pt x="301" y="4714"/>
                    <a:pt x="301" y="4714"/>
                  </a:cubicBezTo>
                  <a:cubicBezTo>
                    <a:pt x="272" y="4746"/>
                    <a:pt x="272" y="4746"/>
                    <a:pt x="272" y="4746"/>
                  </a:cubicBezTo>
                  <a:cubicBezTo>
                    <a:pt x="266" y="4772"/>
                    <a:pt x="266" y="4772"/>
                    <a:pt x="266" y="4772"/>
                  </a:cubicBezTo>
                  <a:cubicBezTo>
                    <a:pt x="251" y="4789"/>
                    <a:pt x="251" y="4789"/>
                    <a:pt x="251" y="4789"/>
                  </a:cubicBezTo>
                  <a:cubicBezTo>
                    <a:pt x="249" y="4817"/>
                    <a:pt x="249" y="4817"/>
                    <a:pt x="249" y="4817"/>
                  </a:cubicBezTo>
                  <a:cubicBezTo>
                    <a:pt x="231" y="4832"/>
                    <a:pt x="231" y="4832"/>
                    <a:pt x="231" y="4832"/>
                  </a:cubicBezTo>
                  <a:cubicBezTo>
                    <a:pt x="217" y="4832"/>
                    <a:pt x="217" y="4832"/>
                    <a:pt x="217" y="4832"/>
                  </a:cubicBezTo>
                  <a:cubicBezTo>
                    <a:pt x="205" y="4844"/>
                    <a:pt x="205" y="4844"/>
                    <a:pt x="205" y="4844"/>
                  </a:cubicBezTo>
                  <a:cubicBezTo>
                    <a:pt x="219" y="4846"/>
                    <a:pt x="219" y="4846"/>
                    <a:pt x="219" y="4846"/>
                  </a:cubicBezTo>
                  <a:cubicBezTo>
                    <a:pt x="228" y="4840"/>
                    <a:pt x="228" y="4840"/>
                    <a:pt x="228" y="4840"/>
                  </a:cubicBezTo>
                  <a:cubicBezTo>
                    <a:pt x="246" y="4841"/>
                    <a:pt x="246" y="4841"/>
                    <a:pt x="246" y="4841"/>
                  </a:cubicBezTo>
                  <a:cubicBezTo>
                    <a:pt x="248" y="4861"/>
                    <a:pt x="248" y="4861"/>
                    <a:pt x="248" y="4861"/>
                  </a:cubicBezTo>
                  <a:cubicBezTo>
                    <a:pt x="226" y="4861"/>
                    <a:pt x="226" y="4861"/>
                    <a:pt x="226" y="4861"/>
                  </a:cubicBezTo>
                  <a:cubicBezTo>
                    <a:pt x="217" y="4881"/>
                    <a:pt x="217" y="4881"/>
                    <a:pt x="217" y="4881"/>
                  </a:cubicBezTo>
                  <a:cubicBezTo>
                    <a:pt x="222" y="4898"/>
                    <a:pt x="222" y="4898"/>
                    <a:pt x="222" y="4898"/>
                  </a:cubicBezTo>
                  <a:cubicBezTo>
                    <a:pt x="219" y="4921"/>
                    <a:pt x="219" y="4921"/>
                    <a:pt x="219" y="4921"/>
                  </a:cubicBezTo>
                  <a:cubicBezTo>
                    <a:pt x="228" y="4948"/>
                    <a:pt x="228" y="4948"/>
                    <a:pt x="228" y="4948"/>
                  </a:cubicBezTo>
                  <a:cubicBezTo>
                    <a:pt x="233" y="4968"/>
                    <a:pt x="233" y="4968"/>
                    <a:pt x="233" y="4968"/>
                  </a:cubicBezTo>
                  <a:cubicBezTo>
                    <a:pt x="245" y="4968"/>
                    <a:pt x="245" y="4968"/>
                    <a:pt x="245" y="4968"/>
                  </a:cubicBezTo>
                  <a:cubicBezTo>
                    <a:pt x="251" y="4977"/>
                    <a:pt x="251" y="4977"/>
                    <a:pt x="251" y="4977"/>
                  </a:cubicBezTo>
                  <a:cubicBezTo>
                    <a:pt x="242" y="4991"/>
                    <a:pt x="242" y="4991"/>
                    <a:pt x="242" y="4991"/>
                  </a:cubicBezTo>
                  <a:cubicBezTo>
                    <a:pt x="222" y="4986"/>
                    <a:pt x="222" y="4986"/>
                    <a:pt x="222" y="4986"/>
                  </a:cubicBezTo>
                  <a:cubicBezTo>
                    <a:pt x="197" y="4934"/>
                    <a:pt x="197" y="4934"/>
                    <a:pt x="197" y="4934"/>
                  </a:cubicBezTo>
                  <a:cubicBezTo>
                    <a:pt x="194" y="4911"/>
                    <a:pt x="194" y="4911"/>
                    <a:pt x="194" y="4911"/>
                  </a:cubicBezTo>
                  <a:cubicBezTo>
                    <a:pt x="199" y="4899"/>
                    <a:pt x="199" y="4899"/>
                    <a:pt x="199" y="4899"/>
                  </a:cubicBezTo>
                  <a:cubicBezTo>
                    <a:pt x="181" y="4896"/>
                    <a:pt x="181" y="4896"/>
                    <a:pt x="181" y="4896"/>
                  </a:cubicBezTo>
                  <a:cubicBezTo>
                    <a:pt x="176" y="4882"/>
                    <a:pt x="176" y="4882"/>
                    <a:pt x="176" y="4882"/>
                  </a:cubicBezTo>
                  <a:cubicBezTo>
                    <a:pt x="182" y="4870"/>
                    <a:pt x="182" y="4870"/>
                    <a:pt x="182" y="4870"/>
                  </a:cubicBezTo>
                  <a:cubicBezTo>
                    <a:pt x="200" y="4873"/>
                    <a:pt x="200" y="4873"/>
                    <a:pt x="200" y="4873"/>
                  </a:cubicBezTo>
                  <a:cubicBezTo>
                    <a:pt x="187" y="4856"/>
                    <a:pt x="187" y="4856"/>
                    <a:pt x="187" y="4856"/>
                  </a:cubicBezTo>
                  <a:cubicBezTo>
                    <a:pt x="176" y="4852"/>
                    <a:pt x="176" y="4852"/>
                    <a:pt x="176" y="4852"/>
                  </a:cubicBezTo>
                  <a:cubicBezTo>
                    <a:pt x="185" y="4835"/>
                    <a:pt x="185" y="4835"/>
                    <a:pt x="185" y="4835"/>
                  </a:cubicBezTo>
                  <a:cubicBezTo>
                    <a:pt x="173" y="4821"/>
                    <a:pt x="173" y="4821"/>
                    <a:pt x="173" y="4821"/>
                  </a:cubicBezTo>
                  <a:cubicBezTo>
                    <a:pt x="176" y="4812"/>
                    <a:pt x="176" y="4812"/>
                    <a:pt x="176" y="4812"/>
                  </a:cubicBezTo>
                  <a:cubicBezTo>
                    <a:pt x="190" y="4814"/>
                    <a:pt x="190" y="4814"/>
                    <a:pt x="190" y="4814"/>
                  </a:cubicBezTo>
                  <a:cubicBezTo>
                    <a:pt x="197" y="4820"/>
                    <a:pt x="197" y="4820"/>
                    <a:pt x="197" y="4820"/>
                  </a:cubicBezTo>
                  <a:cubicBezTo>
                    <a:pt x="196" y="4804"/>
                    <a:pt x="196" y="4804"/>
                    <a:pt x="196" y="4804"/>
                  </a:cubicBezTo>
                  <a:cubicBezTo>
                    <a:pt x="185" y="4792"/>
                    <a:pt x="185" y="4792"/>
                    <a:pt x="185" y="4792"/>
                  </a:cubicBezTo>
                  <a:cubicBezTo>
                    <a:pt x="173" y="4789"/>
                    <a:pt x="173" y="4789"/>
                    <a:pt x="173" y="4789"/>
                  </a:cubicBezTo>
                  <a:cubicBezTo>
                    <a:pt x="171" y="4774"/>
                    <a:pt x="171" y="4774"/>
                    <a:pt x="171" y="4774"/>
                  </a:cubicBezTo>
                  <a:cubicBezTo>
                    <a:pt x="181" y="4759"/>
                    <a:pt x="181" y="4759"/>
                    <a:pt x="181" y="4759"/>
                  </a:cubicBezTo>
                  <a:close/>
                  <a:moveTo>
                    <a:pt x="376" y="4675"/>
                  </a:moveTo>
                  <a:lnTo>
                    <a:pt x="376" y="4675"/>
                  </a:lnTo>
                  <a:cubicBezTo>
                    <a:pt x="373" y="4658"/>
                    <a:pt x="373" y="4658"/>
                    <a:pt x="373" y="4658"/>
                  </a:cubicBezTo>
                  <a:cubicBezTo>
                    <a:pt x="385" y="4650"/>
                    <a:pt x="385" y="4650"/>
                    <a:pt x="385" y="4650"/>
                  </a:cubicBezTo>
                  <a:cubicBezTo>
                    <a:pt x="385" y="4665"/>
                    <a:pt x="385" y="4665"/>
                    <a:pt x="385" y="4665"/>
                  </a:cubicBezTo>
                  <a:cubicBezTo>
                    <a:pt x="376" y="4675"/>
                    <a:pt x="376" y="4675"/>
                    <a:pt x="376" y="4675"/>
                  </a:cubicBezTo>
                  <a:close/>
                  <a:moveTo>
                    <a:pt x="2029" y="2198"/>
                  </a:moveTo>
                  <a:lnTo>
                    <a:pt x="2029" y="2198"/>
                  </a:lnTo>
                  <a:cubicBezTo>
                    <a:pt x="2039" y="2207"/>
                    <a:pt x="2039" y="2207"/>
                    <a:pt x="2039" y="2207"/>
                  </a:cubicBezTo>
                  <a:cubicBezTo>
                    <a:pt x="2047" y="2203"/>
                    <a:pt x="2047" y="2203"/>
                    <a:pt x="2047" y="2203"/>
                  </a:cubicBezTo>
                  <a:cubicBezTo>
                    <a:pt x="2047" y="2197"/>
                    <a:pt x="2047" y="2197"/>
                    <a:pt x="2047" y="2197"/>
                  </a:cubicBezTo>
                  <a:cubicBezTo>
                    <a:pt x="2055" y="2192"/>
                    <a:pt x="2055" y="2192"/>
                    <a:pt x="2055" y="2192"/>
                  </a:cubicBezTo>
                  <a:cubicBezTo>
                    <a:pt x="2036" y="2191"/>
                    <a:pt x="2036" y="2191"/>
                    <a:pt x="2036" y="2191"/>
                  </a:cubicBezTo>
                  <a:cubicBezTo>
                    <a:pt x="2029" y="2198"/>
                    <a:pt x="2029" y="2198"/>
                    <a:pt x="2029" y="2198"/>
                  </a:cubicBezTo>
                  <a:close/>
                  <a:moveTo>
                    <a:pt x="1874" y="2042"/>
                  </a:moveTo>
                  <a:lnTo>
                    <a:pt x="1874" y="2042"/>
                  </a:lnTo>
                  <a:cubicBezTo>
                    <a:pt x="1883" y="2048"/>
                    <a:pt x="1883" y="2048"/>
                    <a:pt x="1883" y="2048"/>
                  </a:cubicBezTo>
                  <a:cubicBezTo>
                    <a:pt x="1899" y="2039"/>
                    <a:pt x="1899" y="2039"/>
                    <a:pt x="1899" y="2039"/>
                  </a:cubicBezTo>
                  <a:cubicBezTo>
                    <a:pt x="1899" y="2021"/>
                    <a:pt x="1899" y="2021"/>
                    <a:pt x="1899" y="2021"/>
                  </a:cubicBezTo>
                  <a:cubicBezTo>
                    <a:pt x="1882" y="2032"/>
                    <a:pt x="1882" y="2032"/>
                    <a:pt x="1882" y="2032"/>
                  </a:cubicBezTo>
                  <a:cubicBezTo>
                    <a:pt x="1874" y="2042"/>
                    <a:pt x="1874" y="2042"/>
                    <a:pt x="1874" y="2042"/>
                  </a:cubicBezTo>
                  <a:close/>
                  <a:moveTo>
                    <a:pt x="1303" y="2091"/>
                  </a:moveTo>
                  <a:lnTo>
                    <a:pt x="1303" y="2091"/>
                  </a:lnTo>
                  <a:cubicBezTo>
                    <a:pt x="1310" y="2096"/>
                    <a:pt x="1310" y="2096"/>
                    <a:pt x="1310" y="2096"/>
                  </a:cubicBezTo>
                  <a:cubicBezTo>
                    <a:pt x="1319" y="2084"/>
                    <a:pt x="1319" y="2084"/>
                    <a:pt x="1319" y="2084"/>
                  </a:cubicBezTo>
                  <a:cubicBezTo>
                    <a:pt x="1312" y="2080"/>
                    <a:pt x="1312" y="2080"/>
                    <a:pt x="1312" y="2080"/>
                  </a:cubicBezTo>
                  <a:lnTo>
                    <a:pt x="1303" y="2091"/>
                  </a:lnTo>
                  <a:close/>
                  <a:moveTo>
                    <a:pt x="1300" y="2119"/>
                  </a:moveTo>
                  <a:lnTo>
                    <a:pt x="1300" y="2119"/>
                  </a:lnTo>
                  <a:cubicBezTo>
                    <a:pt x="1296" y="2111"/>
                    <a:pt x="1296" y="2111"/>
                    <a:pt x="1296" y="2111"/>
                  </a:cubicBezTo>
                  <a:cubicBezTo>
                    <a:pt x="1304" y="2108"/>
                    <a:pt x="1304" y="2108"/>
                    <a:pt x="1304" y="2108"/>
                  </a:cubicBezTo>
                  <a:cubicBezTo>
                    <a:pt x="1309" y="2116"/>
                    <a:pt x="1309" y="2116"/>
                    <a:pt x="1309" y="2116"/>
                  </a:cubicBezTo>
                  <a:cubicBezTo>
                    <a:pt x="1300" y="2119"/>
                    <a:pt x="1300" y="2119"/>
                    <a:pt x="1300" y="2119"/>
                  </a:cubicBezTo>
                  <a:close/>
                  <a:moveTo>
                    <a:pt x="1271" y="2169"/>
                  </a:moveTo>
                  <a:lnTo>
                    <a:pt x="1271" y="2169"/>
                  </a:lnTo>
                  <a:cubicBezTo>
                    <a:pt x="1272" y="2194"/>
                    <a:pt x="1272" y="2194"/>
                    <a:pt x="1272" y="2194"/>
                  </a:cubicBezTo>
                  <a:cubicBezTo>
                    <a:pt x="1263" y="2207"/>
                    <a:pt x="1263" y="2207"/>
                    <a:pt x="1263" y="2207"/>
                  </a:cubicBezTo>
                  <a:cubicBezTo>
                    <a:pt x="1264" y="2223"/>
                    <a:pt x="1264" y="2223"/>
                    <a:pt x="1264" y="2223"/>
                  </a:cubicBezTo>
                  <a:cubicBezTo>
                    <a:pt x="1281" y="2223"/>
                    <a:pt x="1281" y="2223"/>
                    <a:pt x="1281" y="2223"/>
                  </a:cubicBezTo>
                  <a:cubicBezTo>
                    <a:pt x="1292" y="2213"/>
                    <a:pt x="1292" y="2213"/>
                    <a:pt x="1292" y="2213"/>
                  </a:cubicBezTo>
                  <a:cubicBezTo>
                    <a:pt x="1306" y="2212"/>
                    <a:pt x="1306" y="2212"/>
                    <a:pt x="1306" y="2212"/>
                  </a:cubicBezTo>
                  <a:cubicBezTo>
                    <a:pt x="1361" y="2168"/>
                    <a:pt x="1361" y="2168"/>
                    <a:pt x="1361" y="2168"/>
                  </a:cubicBezTo>
                  <a:cubicBezTo>
                    <a:pt x="1385" y="2154"/>
                    <a:pt x="1385" y="2154"/>
                    <a:pt x="1385" y="2154"/>
                  </a:cubicBezTo>
                  <a:cubicBezTo>
                    <a:pt x="1394" y="2134"/>
                    <a:pt x="1394" y="2134"/>
                    <a:pt x="1394" y="2134"/>
                  </a:cubicBezTo>
                  <a:cubicBezTo>
                    <a:pt x="1385" y="2140"/>
                    <a:pt x="1385" y="2140"/>
                    <a:pt x="1385" y="2140"/>
                  </a:cubicBezTo>
                  <a:cubicBezTo>
                    <a:pt x="1376" y="2132"/>
                    <a:pt x="1376" y="2132"/>
                    <a:pt x="1376" y="2132"/>
                  </a:cubicBezTo>
                  <a:cubicBezTo>
                    <a:pt x="1373" y="2105"/>
                    <a:pt x="1373" y="2105"/>
                    <a:pt x="1373" y="2105"/>
                  </a:cubicBezTo>
                  <a:cubicBezTo>
                    <a:pt x="1361" y="2106"/>
                    <a:pt x="1361" y="2106"/>
                    <a:pt x="1361" y="2106"/>
                  </a:cubicBezTo>
                  <a:cubicBezTo>
                    <a:pt x="1352" y="2126"/>
                    <a:pt x="1352" y="2126"/>
                    <a:pt x="1352" y="2126"/>
                  </a:cubicBezTo>
                  <a:cubicBezTo>
                    <a:pt x="1335" y="2132"/>
                    <a:pt x="1335" y="2132"/>
                    <a:pt x="1335" y="2132"/>
                  </a:cubicBezTo>
                  <a:cubicBezTo>
                    <a:pt x="1338" y="2145"/>
                    <a:pt x="1338" y="2145"/>
                    <a:pt x="1338" y="2145"/>
                  </a:cubicBezTo>
                  <a:cubicBezTo>
                    <a:pt x="1326" y="2145"/>
                    <a:pt x="1326" y="2145"/>
                    <a:pt x="1326" y="2145"/>
                  </a:cubicBezTo>
                  <a:cubicBezTo>
                    <a:pt x="1319" y="2149"/>
                    <a:pt x="1319" y="2149"/>
                    <a:pt x="1319" y="2149"/>
                  </a:cubicBezTo>
                  <a:cubicBezTo>
                    <a:pt x="1313" y="2163"/>
                    <a:pt x="1313" y="2163"/>
                    <a:pt x="1313" y="2163"/>
                  </a:cubicBezTo>
                  <a:cubicBezTo>
                    <a:pt x="1306" y="2149"/>
                    <a:pt x="1306" y="2149"/>
                    <a:pt x="1306" y="2149"/>
                  </a:cubicBezTo>
                  <a:cubicBezTo>
                    <a:pt x="1312" y="2142"/>
                    <a:pt x="1312" y="2142"/>
                    <a:pt x="1312" y="2142"/>
                  </a:cubicBezTo>
                  <a:cubicBezTo>
                    <a:pt x="1303" y="2132"/>
                    <a:pt x="1303" y="2132"/>
                    <a:pt x="1303" y="2132"/>
                  </a:cubicBezTo>
                  <a:cubicBezTo>
                    <a:pt x="1292" y="2145"/>
                    <a:pt x="1292" y="2145"/>
                    <a:pt x="1292" y="2145"/>
                  </a:cubicBezTo>
                  <a:cubicBezTo>
                    <a:pt x="1287" y="2140"/>
                    <a:pt x="1287" y="2140"/>
                    <a:pt x="1287" y="2140"/>
                  </a:cubicBezTo>
                  <a:cubicBezTo>
                    <a:pt x="1280" y="2158"/>
                    <a:pt x="1280" y="2158"/>
                    <a:pt x="1280" y="2158"/>
                  </a:cubicBezTo>
                  <a:cubicBezTo>
                    <a:pt x="1271" y="2169"/>
                    <a:pt x="1271" y="2169"/>
                    <a:pt x="1271" y="2169"/>
                  </a:cubicBezTo>
                  <a:close/>
                  <a:moveTo>
                    <a:pt x="1212" y="2218"/>
                  </a:moveTo>
                  <a:lnTo>
                    <a:pt x="1212" y="2218"/>
                  </a:lnTo>
                  <a:cubicBezTo>
                    <a:pt x="1217" y="2204"/>
                    <a:pt x="1217" y="2204"/>
                    <a:pt x="1217" y="2204"/>
                  </a:cubicBezTo>
                  <a:cubicBezTo>
                    <a:pt x="1217" y="2171"/>
                    <a:pt x="1217" y="2171"/>
                    <a:pt x="1217" y="2171"/>
                  </a:cubicBezTo>
                  <a:cubicBezTo>
                    <a:pt x="1200" y="2186"/>
                    <a:pt x="1200" y="2186"/>
                    <a:pt x="1200" y="2186"/>
                  </a:cubicBezTo>
                  <a:cubicBezTo>
                    <a:pt x="1197" y="2201"/>
                    <a:pt x="1197" y="2201"/>
                    <a:pt x="1197" y="2201"/>
                  </a:cubicBezTo>
                  <a:cubicBezTo>
                    <a:pt x="1191" y="2206"/>
                    <a:pt x="1191" y="2206"/>
                    <a:pt x="1191" y="2206"/>
                  </a:cubicBezTo>
                  <a:cubicBezTo>
                    <a:pt x="1197" y="2212"/>
                    <a:pt x="1197" y="2212"/>
                    <a:pt x="1197" y="2212"/>
                  </a:cubicBezTo>
                  <a:cubicBezTo>
                    <a:pt x="1197" y="2212"/>
                    <a:pt x="1209" y="2218"/>
                    <a:pt x="1212" y="2218"/>
                  </a:cubicBezTo>
                  <a:close/>
                  <a:moveTo>
                    <a:pt x="1215" y="2230"/>
                  </a:moveTo>
                  <a:lnTo>
                    <a:pt x="1215" y="2230"/>
                  </a:lnTo>
                  <a:cubicBezTo>
                    <a:pt x="1226" y="2224"/>
                    <a:pt x="1226" y="2224"/>
                    <a:pt x="1226" y="2224"/>
                  </a:cubicBezTo>
                  <a:cubicBezTo>
                    <a:pt x="1231" y="2213"/>
                    <a:pt x="1231" y="2213"/>
                    <a:pt x="1231" y="2213"/>
                  </a:cubicBezTo>
                  <a:cubicBezTo>
                    <a:pt x="1223" y="2195"/>
                    <a:pt x="1223" y="2195"/>
                    <a:pt x="1223" y="2195"/>
                  </a:cubicBezTo>
                  <a:cubicBezTo>
                    <a:pt x="1225" y="2166"/>
                    <a:pt x="1225" y="2166"/>
                    <a:pt x="1225" y="2166"/>
                  </a:cubicBezTo>
                  <a:cubicBezTo>
                    <a:pt x="1234" y="2155"/>
                    <a:pt x="1234" y="2155"/>
                    <a:pt x="1234" y="2155"/>
                  </a:cubicBezTo>
                  <a:cubicBezTo>
                    <a:pt x="1243" y="2161"/>
                    <a:pt x="1243" y="2161"/>
                    <a:pt x="1243" y="2161"/>
                  </a:cubicBezTo>
                  <a:cubicBezTo>
                    <a:pt x="1244" y="2151"/>
                    <a:pt x="1244" y="2151"/>
                    <a:pt x="1244" y="2151"/>
                  </a:cubicBezTo>
                  <a:cubicBezTo>
                    <a:pt x="1254" y="2146"/>
                    <a:pt x="1254" y="2146"/>
                    <a:pt x="1254" y="2146"/>
                  </a:cubicBezTo>
                  <a:cubicBezTo>
                    <a:pt x="1260" y="2165"/>
                    <a:pt x="1260" y="2165"/>
                    <a:pt x="1260" y="2165"/>
                  </a:cubicBezTo>
                  <a:cubicBezTo>
                    <a:pt x="1258" y="2203"/>
                    <a:pt x="1258" y="2203"/>
                    <a:pt x="1258" y="2203"/>
                  </a:cubicBezTo>
                  <a:cubicBezTo>
                    <a:pt x="1251" y="2215"/>
                    <a:pt x="1251" y="2215"/>
                    <a:pt x="1251" y="2215"/>
                  </a:cubicBezTo>
                  <a:cubicBezTo>
                    <a:pt x="1257" y="2229"/>
                    <a:pt x="1257" y="2229"/>
                    <a:pt x="1257" y="2229"/>
                  </a:cubicBezTo>
                  <a:cubicBezTo>
                    <a:pt x="1235" y="2239"/>
                    <a:pt x="1235" y="2239"/>
                    <a:pt x="1235" y="2239"/>
                  </a:cubicBezTo>
                  <a:cubicBezTo>
                    <a:pt x="1215" y="2230"/>
                    <a:pt x="1215" y="2230"/>
                    <a:pt x="1215" y="2230"/>
                  </a:cubicBezTo>
                  <a:close/>
                  <a:moveTo>
                    <a:pt x="1240" y="2313"/>
                  </a:moveTo>
                  <a:lnTo>
                    <a:pt x="1240" y="2313"/>
                  </a:lnTo>
                  <a:cubicBezTo>
                    <a:pt x="1249" y="2298"/>
                    <a:pt x="1249" y="2298"/>
                    <a:pt x="1249" y="2298"/>
                  </a:cubicBezTo>
                  <a:cubicBezTo>
                    <a:pt x="1240" y="2272"/>
                    <a:pt x="1240" y="2272"/>
                    <a:pt x="1240" y="2272"/>
                  </a:cubicBezTo>
                  <a:cubicBezTo>
                    <a:pt x="1240" y="2246"/>
                    <a:pt x="1240" y="2246"/>
                    <a:pt x="1240" y="2246"/>
                  </a:cubicBezTo>
                  <a:cubicBezTo>
                    <a:pt x="1223" y="2246"/>
                    <a:pt x="1223" y="2246"/>
                    <a:pt x="1223" y="2246"/>
                  </a:cubicBezTo>
                  <a:cubicBezTo>
                    <a:pt x="1202" y="2226"/>
                    <a:pt x="1202" y="2226"/>
                    <a:pt x="1202" y="2226"/>
                  </a:cubicBezTo>
                  <a:cubicBezTo>
                    <a:pt x="1193" y="2227"/>
                    <a:pt x="1193" y="2227"/>
                    <a:pt x="1193" y="2227"/>
                  </a:cubicBezTo>
                  <a:cubicBezTo>
                    <a:pt x="1193" y="2238"/>
                    <a:pt x="1193" y="2238"/>
                    <a:pt x="1193" y="2238"/>
                  </a:cubicBezTo>
                  <a:cubicBezTo>
                    <a:pt x="1222" y="2264"/>
                    <a:pt x="1222" y="2264"/>
                    <a:pt x="1222" y="2264"/>
                  </a:cubicBezTo>
                  <a:cubicBezTo>
                    <a:pt x="1200" y="2261"/>
                    <a:pt x="1200" y="2261"/>
                    <a:pt x="1200" y="2261"/>
                  </a:cubicBezTo>
                  <a:cubicBezTo>
                    <a:pt x="1200" y="2270"/>
                    <a:pt x="1200" y="2270"/>
                    <a:pt x="1200" y="2270"/>
                  </a:cubicBezTo>
                  <a:cubicBezTo>
                    <a:pt x="1217" y="2284"/>
                    <a:pt x="1217" y="2284"/>
                    <a:pt x="1217" y="2284"/>
                  </a:cubicBezTo>
                  <a:cubicBezTo>
                    <a:pt x="1240" y="2313"/>
                    <a:pt x="1240" y="2313"/>
                    <a:pt x="1240" y="2313"/>
                  </a:cubicBezTo>
                  <a:close/>
                  <a:moveTo>
                    <a:pt x="1060" y="2018"/>
                  </a:moveTo>
                  <a:lnTo>
                    <a:pt x="1060" y="2018"/>
                  </a:lnTo>
                  <a:cubicBezTo>
                    <a:pt x="1070" y="2036"/>
                    <a:pt x="1070" y="2036"/>
                    <a:pt x="1070" y="2036"/>
                  </a:cubicBezTo>
                  <a:cubicBezTo>
                    <a:pt x="1081" y="2033"/>
                    <a:pt x="1081" y="2033"/>
                    <a:pt x="1081" y="2033"/>
                  </a:cubicBezTo>
                  <a:cubicBezTo>
                    <a:pt x="1096" y="2042"/>
                    <a:pt x="1096" y="2042"/>
                    <a:pt x="1096" y="2042"/>
                  </a:cubicBezTo>
                  <a:cubicBezTo>
                    <a:pt x="1102" y="2038"/>
                    <a:pt x="1102" y="2038"/>
                    <a:pt x="1102" y="2038"/>
                  </a:cubicBezTo>
                  <a:cubicBezTo>
                    <a:pt x="1086" y="2015"/>
                    <a:pt x="1086" y="2015"/>
                    <a:pt x="1086" y="2015"/>
                  </a:cubicBezTo>
                  <a:cubicBezTo>
                    <a:pt x="1070" y="2009"/>
                    <a:pt x="1070" y="2009"/>
                    <a:pt x="1070" y="2009"/>
                  </a:cubicBezTo>
                  <a:cubicBezTo>
                    <a:pt x="1060" y="2018"/>
                    <a:pt x="1060" y="2018"/>
                    <a:pt x="1060" y="2018"/>
                  </a:cubicBezTo>
                  <a:close/>
                  <a:moveTo>
                    <a:pt x="720" y="5486"/>
                  </a:moveTo>
                  <a:lnTo>
                    <a:pt x="720" y="5486"/>
                  </a:lnTo>
                  <a:lnTo>
                    <a:pt x="720" y="5486"/>
                  </a:lnTo>
                  <a:cubicBezTo>
                    <a:pt x="708" y="5483"/>
                    <a:pt x="708" y="5483"/>
                    <a:pt x="708" y="5483"/>
                  </a:cubicBezTo>
                  <a:cubicBezTo>
                    <a:pt x="703" y="5456"/>
                    <a:pt x="703" y="5456"/>
                    <a:pt x="703" y="5456"/>
                  </a:cubicBezTo>
                  <a:cubicBezTo>
                    <a:pt x="719" y="5424"/>
                    <a:pt x="719" y="5424"/>
                    <a:pt x="719" y="5424"/>
                  </a:cubicBezTo>
                  <a:cubicBezTo>
                    <a:pt x="723" y="5402"/>
                    <a:pt x="723" y="5402"/>
                    <a:pt x="723" y="5402"/>
                  </a:cubicBezTo>
                  <a:cubicBezTo>
                    <a:pt x="713" y="5413"/>
                    <a:pt x="713" y="5413"/>
                    <a:pt x="713" y="5413"/>
                  </a:cubicBezTo>
                  <a:cubicBezTo>
                    <a:pt x="694" y="5419"/>
                    <a:pt x="694" y="5419"/>
                    <a:pt x="694" y="5419"/>
                  </a:cubicBezTo>
                  <a:cubicBezTo>
                    <a:pt x="674" y="5430"/>
                    <a:pt x="674" y="5430"/>
                    <a:pt x="674" y="5430"/>
                  </a:cubicBezTo>
                  <a:cubicBezTo>
                    <a:pt x="659" y="5408"/>
                    <a:pt x="659" y="5408"/>
                    <a:pt x="659" y="5408"/>
                  </a:cubicBezTo>
                  <a:cubicBezTo>
                    <a:pt x="661" y="5393"/>
                    <a:pt x="661" y="5393"/>
                    <a:pt x="661" y="5393"/>
                  </a:cubicBezTo>
                  <a:cubicBezTo>
                    <a:pt x="668" y="5395"/>
                    <a:pt x="668" y="5395"/>
                    <a:pt x="668" y="5395"/>
                  </a:cubicBezTo>
                  <a:cubicBezTo>
                    <a:pt x="674" y="5408"/>
                    <a:pt x="674" y="5408"/>
                    <a:pt x="674" y="5408"/>
                  </a:cubicBezTo>
                  <a:cubicBezTo>
                    <a:pt x="682" y="5410"/>
                    <a:pt x="682" y="5410"/>
                    <a:pt x="682" y="5410"/>
                  </a:cubicBezTo>
                  <a:cubicBezTo>
                    <a:pt x="684" y="5401"/>
                    <a:pt x="684" y="5401"/>
                    <a:pt x="684" y="5401"/>
                  </a:cubicBezTo>
                  <a:cubicBezTo>
                    <a:pt x="676" y="5387"/>
                    <a:pt x="676" y="5387"/>
                    <a:pt x="676" y="5387"/>
                  </a:cubicBezTo>
                  <a:cubicBezTo>
                    <a:pt x="671" y="5373"/>
                    <a:pt x="671" y="5373"/>
                    <a:pt x="671" y="5373"/>
                  </a:cubicBezTo>
                  <a:cubicBezTo>
                    <a:pt x="661" y="5373"/>
                    <a:pt x="661" y="5373"/>
                    <a:pt x="661" y="5373"/>
                  </a:cubicBezTo>
                  <a:cubicBezTo>
                    <a:pt x="650" y="5381"/>
                    <a:pt x="650" y="5381"/>
                    <a:pt x="650" y="5381"/>
                  </a:cubicBezTo>
                  <a:cubicBezTo>
                    <a:pt x="633" y="5372"/>
                    <a:pt x="633" y="5372"/>
                    <a:pt x="633" y="5372"/>
                  </a:cubicBezTo>
                  <a:cubicBezTo>
                    <a:pt x="621" y="5350"/>
                    <a:pt x="621" y="5350"/>
                    <a:pt x="621" y="5350"/>
                  </a:cubicBezTo>
                  <a:cubicBezTo>
                    <a:pt x="621" y="5343"/>
                    <a:pt x="621" y="5343"/>
                    <a:pt x="621" y="5343"/>
                  </a:cubicBezTo>
                  <a:cubicBezTo>
                    <a:pt x="642" y="5329"/>
                    <a:pt x="642" y="5329"/>
                    <a:pt x="642" y="5329"/>
                  </a:cubicBezTo>
                  <a:cubicBezTo>
                    <a:pt x="651" y="5310"/>
                    <a:pt x="651" y="5310"/>
                    <a:pt x="651" y="5310"/>
                  </a:cubicBezTo>
                  <a:cubicBezTo>
                    <a:pt x="661" y="5300"/>
                    <a:pt x="661" y="5300"/>
                    <a:pt x="661" y="5300"/>
                  </a:cubicBezTo>
                  <a:cubicBezTo>
                    <a:pt x="656" y="5295"/>
                    <a:pt x="656" y="5295"/>
                    <a:pt x="656" y="5295"/>
                  </a:cubicBezTo>
                  <a:cubicBezTo>
                    <a:pt x="641" y="5300"/>
                    <a:pt x="641" y="5300"/>
                    <a:pt x="641" y="5300"/>
                  </a:cubicBezTo>
                  <a:cubicBezTo>
                    <a:pt x="624" y="5300"/>
                    <a:pt x="624" y="5300"/>
                    <a:pt x="624" y="5300"/>
                  </a:cubicBezTo>
                  <a:cubicBezTo>
                    <a:pt x="619" y="5294"/>
                    <a:pt x="619" y="5294"/>
                    <a:pt x="619" y="5294"/>
                  </a:cubicBezTo>
                  <a:cubicBezTo>
                    <a:pt x="632" y="5281"/>
                    <a:pt x="632" y="5281"/>
                    <a:pt x="632" y="5281"/>
                  </a:cubicBezTo>
                  <a:cubicBezTo>
                    <a:pt x="645" y="5258"/>
                    <a:pt x="645" y="5258"/>
                    <a:pt x="645" y="5258"/>
                  </a:cubicBezTo>
                  <a:cubicBezTo>
                    <a:pt x="647" y="5236"/>
                    <a:pt x="647" y="5236"/>
                    <a:pt x="647" y="5236"/>
                  </a:cubicBezTo>
                  <a:cubicBezTo>
                    <a:pt x="653" y="5228"/>
                    <a:pt x="653" y="5228"/>
                    <a:pt x="653" y="5228"/>
                  </a:cubicBezTo>
                  <a:cubicBezTo>
                    <a:pt x="653" y="5219"/>
                    <a:pt x="653" y="5219"/>
                    <a:pt x="653" y="5219"/>
                  </a:cubicBezTo>
                  <a:cubicBezTo>
                    <a:pt x="642" y="5220"/>
                    <a:pt x="642" y="5220"/>
                    <a:pt x="642" y="5220"/>
                  </a:cubicBezTo>
                  <a:cubicBezTo>
                    <a:pt x="636" y="5234"/>
                    <a:pt x="636" y="5234"/>
                    <a:pt x="636" y="5234"/>
                  </a:cubicBezTo>
                  <a:cubicBezTo>
                    <a:pt x="635" y="5263"/>
                    <a:pt x="635" y="5263"/>
                    <a:pt x="635" y="5263"/>
                  </a:cubicBezTo>
                  <a:cubicBezTo>
                    <a:pt x="616" y="5287"/>
                    <a:pt x="616" y="5287"/>
                    <a:pt x="616" y="5287"/>
                  </a:cubicBezTo>
                  <a:cubicBezTo>
                    <a:pt x="606" y="5289"/>
                    <a:pt x="606" y="5289"/>
                    <a:pt x="606" y="5289"/>
                  </a:cubicBezTo>
                  <a:cubicBezTo>
                    <a:pt x="596" y="5283"/>
                    <a:pt x="596" y="5283"/>
                    <a:pt x="596" y="5283"/>
                  </a:cubicBezTo>
                  <a:cubicBezTo>
                    <a:pt x="589" y="5280"/>
                    <a:pt x="589" y="5280"/>
                    <a:pt x="589" y="5280"/>
                  </a:cubicBezTo>
                  <a:cubicBezTo>
                    <a:pt x="587" y="5271"/>
                    <a:pt x="587" y="5271"/>
                    <a:pt x="587" y="5271"/>
                  </a:cubicBezTo>
                  <a:cubicBezTo>
                    <a:pt x="593" y="5265"/>
                    <a:pt x="593" y="5265"/>
                    <a:pt x="593" y="5265"/>
                  </a:cubicBezTo>
                  <a:cubicBezTo>
                    <a:pt x="593" y="5257"/>
                    <a:pt x="593" y="5257"/>
                    <a:pt x="593" y="5257"/>
                  </a:cubicBezTo>
                  <a:cubicBezTo>
                    <a:pt x="580" y="5265"/>
                    <a:pt x="580" y="5265"/>
                    <a:pt x="580" y="5265"/>
                  </a:cubicBezTo>
                  <a:cubicBezTo>
                    <a:pt x="573" y="5275"/>
                    <a:pt x="573" y="5275"/>
                    <a:pt x="573" y="5275"/>
                  </a:cubicBezTo>
                  <a:cubicBezTo>
                    <a:pt x="567" y="5275"/>
                    <a:pt x="567" y="5275"/>
                    <a:pt x="567" y="5275"/>
                  </a:cubicBezTo>
                  <a:cubicBezTo>
                    <a:pt x="564" y="5266"/>
                    <a:pt x="564" y="5266"/>
                    <a:pt x="564" y="5266"/>
                  </a:cubicBezTo>
                  <a:cubicBezTo>
                    <a:pt x="555" y="5269"/>
                    <a:pt x="555" y="5269"/>
                    <a:pt x="555" y="5269"/>
                  </a:cubicBezTo>
                  <a:cubicBezTo>
                    <a:pt x="546" y="5275"/>
                    <a:pt x="546" y="5275"/>
                    <a:pt x="546" y="5275"/>
                  </a:cubicBezTo>
                  <a:cubicBezTo>
                    <a:pt x="535" y="5269"/>
                    <a:pt x="535" y="5269"/>
                    <a:pt x="535" y="5269"/>
                  </a:cubicBezTo>
                  <a:cubicBezTo>
                    <a:pt x="535" y="5263"/>
                    <a:pt x="535" y="5263"/>
                    <a:pt x="535" y="5263"/>
                  </a:cubicBezTo>
                  <a:cubicBezTo>
                    <a:pt x="546" y="5251"/>
                    <a:pt x="546" y="5251"/>
                    <a:pt x="546" y="5251"/>
                  </a:cubicBezTo>
                  <a:cubicBezTo>
                    <a:pt x="560" y="5251"/>
                    <a:pt x="560" y="5251"/>
                    <a:pt x="560" y="5251"/>
                  </a:cubicBezTo>
                  <a:cubicBezTo>
                    <a:pt x="580" y="5245"/>
                    <a:pt x="580" y="5245"/>
                    <a:pt x="580" y="5245"/>
                  </a:cubicBezTo>
                  <a:cubicBezTo>
                    <a:pt x="599" y="5229"/>
                    <a:pt x="599" y="5229"/>
                    <a:pt x="599" y="5229"/>
                  </a:cubicBezTo>
                  <a:cubicBezTo>
                    <a:pt x="607" y="5214"/>
                    <a:pt x="607" y="5214"/>
                    <a:pt x="607" y="5214"/>
                  </a:cubicBezTo>
                  <a:cubicBezTo>
                    <a:pt x="607" y="5197"/>
                    <a:pt x="607" y="5197"/>
                    <a:pt x="607" y="5197"/>
                  </a:cubicBezTo>
                  <a:cubicBezTo>
                    <a:pt x="604" y="5211"/>
                    <a:pt x="604" y="5211"/>
                    <a:pt x="604" y="5211"/>
                  </a:cubicBezTo>
                  <a:cubicBezTo>
                    <a:pt x="590" y="5222"/>
                    <a:pt x="590" y="5222"/>
                    <a:pt x="590" y="5222"/>
                  </a:cubicBezTo>
                  <a:cubicBezTo>
                    <a:pt x="581" y="5239"/>
                    <a:pt x="581" y="5239"/>
                    <a:pt x="581" y="5239"/>
                  </a:cubicBezTo>
                  <a:cubicBezTo>
                    <a:pt x="572" y="5245"/>
                    <a:pt x="572" y="5245"/>
                    <a:pt x="572" y="5245"/>
                  </a:cubicBezTo>
                  <a:cubicBezTo>
                    <a:pt x="549" y="5237"/>
                    <a:pt x="549" y="5237"/>
                    <a:pt x="549" y="5237"/>
                  </a:cubicBezTo>
                  <a:cubicBezTo>
                    <a:pt x="544" y="5225"/>
                    <a:pt x="544" y="5225"/>
                    <a:pt x="544" y="5225"/>
                  </a:cubicBezTo>
                  <a:cubicBezTo>
                    <a:pt x="531" y="5223"/>
                    <a:pt x="531" y="5223"/>
                    <a:pt x="531" y="5223"/>
                  </a:cubicBezTo>
                  <a:cubicBezTo>
                    <a:pt x="531" y="5219"/>
                    <a:pt x="531" y="5219"/>
                    <a:pt x="531" y="5219"/>
                  </a:cubicBezTo>
                  <a:cubicBezTo>
                    <a:pt x="543" y="5213"/>
                    <a:pt x="543" y="5213"/>
                    <a:pt x="543" y="5213"/>
                  </a:cubicBezTo>
                  <a:cubicBezTo>
                    <a:pt x="537" y="5208"/>
                    <a:pt x="537" y="5208"/>
                    <a:pt x="537" y="5208"/>
                  </a:cubicBezTo>
                  <a:cubicBezTo>
                    <a:pt x="515" y="5211"/>
                    <a:pt x="515" y="5211"/>
                    <a:pt x="515" y="5211"/>
                  </a:cubicBezTo>
                  <a:cubicBezTo>
                    <a:pt x="503" y="5205"/>
                    <a:pt x="503" y="5205"/>
                    <a:pt x="503" y="5205"/>
                  </a:cubicBezTo>
                  <a:cubicBezTo>
                    <a:pt x="492" y="5206"/>
                    <a:pt x="492" y="5206"/>
                    <a:pt x="492" y="5206"/>
                  </a:cubicBezTo>
                  <a:cubicBezTo>
                    <a:pt x="489" y="5219"/>
                    <a:pt x="489" y="5219"/>
                    <a:pt x="489" y="5219"/>
                  </a:cubicBezTo>
                  <a:cubicBezTo>
                    <a:pt x="470" y="5205"/>
                    <a:pt x="470" y="5205"/>
                    <a:pt x="470" y="5205"/>
                  </a:cubicBezTo>
                  <a:cubicBezTo>
                    <a:pt x="462" y="5190"/>
                    <a:pt x="462" y="5190"/>
                    <a:pt x="462" y="5190"/>
                  </a:cubicBezTo>
                  <a:cubicBezTo>
                    <a:pt x="468" y="5184"/>
                    <a:pt x="468" y="5184"/>
                    <a:pt x="468" y="5184"/>
                  </a:cubicBezTo>
                  <a:cubicBezTo>
                    <a:pt x="479" y="5191"/>
                    <a:pt x="479" y="5191"/>
                    <a:pt x="479" y="5191"/>
                  </a:cubicBezTo>
                  <a:cubicBezTo>
                    <a:pt x="497" y="5196"/>
                    <a:pt x="497" y="5196"/>
                    <a:pt x="497" y="5196"/>
                  </a:cubicBezTo>
                  <a:cubicBezTo>
                    <a:pt x="515" y="5193"/>
                    <a:pt x="515" y="5193"/>
                    <a:pt x="515" y="5193"/>
                  </a:cubicBezTo>
                  <a:cubicBezTo>
                    <a:pt x="517" y="5184"/>
                    <a:pt x="517" y="5184"/>
                    <a:pt x="517" y="5184"/>
                  </a:cubicBezTo>
                  <a:cubicBezTo>
                    <a:pt x="508" y="5185"/>
                    <a:pt x="508" y="5185"/>
                    <a:pt x="508" y="5185"/>
                  </a:cubicBezTo>
                  <a:cubicBezTo>
                    <a:pt x="486" y="5185"/>
                    <a:pt x="486" y="5185"/>
                    <a:pt x="486" y="5185"/>
                  </a:cubicBezTo>
                  <a:cubicBezTo>
                    <a:pt x="482" y="5181"/>
                    <a:pt x="482" y="5181"/>
                    <a:pt x="482" y="5181"/>
                  </a:cubicBezTo>
                  <a:cubicBezTo>
                    <a:pt x="485" y="5176"/>
                    <a:pt x="485" y="5176"/>
                    <a:pt x="485" y="5176"/>
                  </a:cubicBezTo>
                  <a:cubicBezTo>
                    <a:pt x="499" y="5181"/>
                    <a:pt x="499" y="5181"/>
                    <a:pt x="499" y="5181"/>
                  </a:cubicBezTo>
                  <a:cubicBezTo>
                    <a:pt x="514" y="5176"/>
                    <a:pt x="514" y="5176"/>
                    <a:pt x="514" y="5176"/>
                  </a:cubicBezTo>
                  <a:cubicBezTo>
                    <a:pt x="517" y="5170"/>
                    <a:pt x="517" y="5170"/>
                    <a:pt x="517" y="5170"/>
                  </a:cubicBezTo>
                  <a:cubicBezTo>
                    <a:pt x="495" y="5170"/>
                    <a:pt x="495" y="5170"/>
                    <a:pt x="495" y="5170"/>
                  </a:cubicBezTo>
                  <a:cubicBezTo>
                    <a:pt x="485" y="5164"/>
                    <a:pt x="485" y="5164"/>
                    <a:pt x="485" y="5164"/>
                  </a:cubicBezTo>
                  <a:cubicBezTo>
                    <a:pt x="468" y="5168"/>
                    <a:pt x="468" y="5168"/>
                    <a:pt x="468" y="5168"/>
                  </a:cubicBezTo>
                  <a:cubicBezTo>
                    <a:pt x="457" y="5168"/>
                    <a:pt x="457" y="5168"/>
                    <a:pt x="457" y="5168"/>
                  </a:cubicBezTo>
                  <a:cubicBezTo>
                    <a:pt x="450" y="5161"/>
                    <a:pt x="450" y="5161"/>
                    <a:pt x="450" y="5161"/>
                  </a:cubicBezTo>
                  <a:cubicBezTo>
                    <a:pt x="453" y="5147"/>
                    <a:pt x="453" y="5147"/>
                    <a:pt x="453" y="5147"/>
                  </a:cubicBezTo>
                  <a:cubicBezTo>
                    <a:pt x="466" y="5144"/>
                    <a:pt x="466" y="5144"/>
                    <a:pt x="466" y="5144"/>
                  </a:cubicBezTo>
                  <a:cubicBezTo>
                    <a:pt x="477" y="5151"/>
                    <a:pt x="477" y="5151"/>
                    <a:pt x="477" y="5151"/>
                  </a:cubicBezTo>
                  <a:cubicBezTo>
                    <a:pt x="492" y="5151"/>
                    <a:pt x="492" y="5151"/>
                    <a:pt x="492" y="5151"/>
                  </a:cubicBezTo>
                  <a:cubicBezTo>
                    <a:pt x="502" y="5144"/>
                    <a:pt x="502" y="5144"/>
                    <a:pt x="502" y="5144"/>
                  </a:cubicBezTo>
                  <a:cubicBezTo>
                    <a:pt x="486" y="5144"/>
                    <a:pt x="486" y="5144"/>
                    <a:pt x="486" y="5144"/>
                  </a:cubicBezTo>
                  <a:cubicBezTo>
                    <a:pt x="474" y="5136"/>
                    <a:pt x="474" y="5136"/>
                    <a:pt x="474" y="5136"/>
                  </a:cubicBezTo>
                  <a:cubicBezTo>
                    <a:pt x="456" y="5136"/>
                    <a:pt x="456" y="5136"/>
                    <a:pt x="456" y="5136"/>
                  </a:cubicBezTo>
                  <a:cubicBezTo>
                    <a:pt x="457" y="5130"/>
                    <a:pt x="457" y="5130"/>
                    <a:pt x="457" y="5130"/>
                  </a:cubicBezTo>
                  <a:cubicBezTo>
                    <a:pt x="480" y="5124"/>
                    <a:pt x="480" y="5124"/>
                    <a:pt x="480" y="5124"/>
                  </a:cubicBezTo>
                  <a:cubicBezTo>
                    <a:pt x="489" y="5129"/>
                    <a:pt x="489" y="5129"/>
                    <a:pt x="489" y="5129"/>
                  </a:cubicBezTo>
                  <a:cubicBezTo>
                    <a:pt x="499" y="5125"/>
                    <a:pt x="499" y="5125"/>
                    <a:pt x="499" y="5125"/>
                  </a:cubicBezTo>
                  <a:cubicBezTo>
                    <a:pt x="495" y="5118"/>
                    <a:pt x="495" y="5118"/>
                    <a:pt x="495" y="5118"/>
                  </a:cubicBezTo>
                  <a:cubicBezTo>
                    <a:pt x="495" y="5110"/>
                    <a:pt x="495" y="5110"/>
                    <a:pt x="495" y="5110"/>
                  </a:cubicBezTo>
                  <a:cubicBezTo>
                    <a:pt x="505" y="5101"/>
                    <a:pt x="505" y="5101"/>
                    <a:pt x="505" y="5101"/>
                  </a:cubicBezTo>
                  <a:cubicBezTo>
                    <a:pt x="526" y="5101"/>
                    <a:pt x="526" y="5101"/>
                    <a:pt x="526" y="5101"/>
                  </a:cubicBezTo>
                  <a:cubicBezTo>
                    <a:pt x="540" y="5104"/>
                    <a:pt x="540" y="5104"/>
                    <a:pt x="540" y="5104"/>
                  </a:cubicBezTo>
                  <a:cubicBezTo>
                    <a:pt x="544" y="5099"/>
                    <a:pt x="544" y="5099"/>
                    <a:pt x="544" y="5099"/>
                  </a:cubicBezTo>
                  <a:cubicBezTo>
                    <a:pt x="518" y="5096"/>
                    <a:pt x="518" y="5096"/>
                    <a:pt x="518" y="5096"/>
                  </a:cubicBezTo>
                  <a:cubicBezTo>
                    <a:pt x="512" y="5087"/>
                    <a:pt x="512" y="5087"/>
                    <a:pt x="512" y="5087"/>
                  </a:cubicBezTo>
                  <a:cubicBezTo>
                    <a:pt x="505" y="5086"/>
                    <a:pt x="505" y="5086"/>
                    <a:pt x="505" y="5086"/>
                  </a:cubicBezTo>
                  <a:cubicBezTo>
                    <a:pt x="495" y="5098"/>
                    <a:pt x="495" y="5098"/>
                    <a:pt x="495" y="5098"/>
                  </a:cubicBezTo>
                  <a:cubicBezTo>
                    <a:pt x="482" y="5106"/>
                    <a:pt x="482" y="5106"/>
                    <a:pt x="482" y="5106"/>
                  </a:cubicBezTo>
                  <a:cubicBezTo>
                    <a:pt x="471" y="5113"/>
                    <a:pt x="471" y="5113"/>
                    <a:pt x="471" y="5113"/>
                  </a:cubicBezTo>
                  <a:cubicBezTo>
                    <a:pt x="465" y="5109"/>
                    <a:pt x="465" y="5109"/>
                    <a:pt x="465" y="5109"/>
                  </a:cubicBezTo>
                  <a:cubicBezTo>
                    <a:pt x="466" y="5096"/>
                    <a:pt x="466" y="5096"/>
                    <a:pt x="466" y="5096"/>
                  </a:cubicBezTo>
                  <a:cubicBezTo>
                    <a:pt x="465" y="5084"/>
                    <a:pt x="465" y="5084"/>
                    <a:pt x="465" y="5084"/>
                  </a:cubicBezTo>
                  <a:cubicBezTo>
                    <a:pt x="470" y="5072"/>
                    <a:pt x="470" y="5072"/>
                    <a:pt x="470" y="5072"/>
                  </a:cubicBezTo>
                  <a:cubicBezTo>
                    <a:pt x="491" y="5061"/>
                    <a:pt x="491" y="5061"/>
                    <a:pt x="491" y="5061"/>
                  </a:cubicBezTo>
                  <a:cubicBezTo>
                    <a:pt x="499" y="5051"/>
                    <a:pt x="499" y="5051"/>
                    <a:pt x="499" y="5051"/>
                  </a:cubicBezTo>
                  <a:cubicBezTo>
                    <a:pt x="537" y="5023"/>
                    <a:pt x="537" y="5023"/>
                    <a:pt x="537" y="5023"/>
                  </a:cubicBezTo>
                  <a:cubicBezTo>
                    <a:pt x="549" y="5017"/>
                    <a:pt x="549" y="5017"/>
                    <a:pt x="549" y="5017"/>
                  </a:cubicBezTo>
                  <a:cubicBezTo>
                    <a:pt x="555" y="5028"/>
                    <a:pt x="555" y="5028"/>
                    <a:pt x="555" y="5028"/>
                  </a:cubicBezTo>
                  <a:cubicBezTo>
                    <a:pt x="555" y="5049"/>
                    <a:pt x="555" y="5049"/>
                    <a:pt x="555" y="5049"/>
                  </a:cubicBezTo>
                  <a:cubicBezTo>
                    <a:pt x="564" y="5063"/>
                    <a:pt x="564" y="5063"/>
                    <a:pt x="564" y="5063"/>
                  </a:cubicBezTo>
                  <a:cubicBezTo>
                    <a:pt x="569" y="5058"/>
                    <a:pt x="569" y="5058"/>
                    <a:pt x="569" y="5058"/>
                  </a:cubicBezTo>
                  <a:cubicBezTo>
                    <a:pt x="564" y="5038"/>
                    <a:pt x="564" y="5038"/>
                    <a:pt x="564" y="5038"/>
                  </a:cubicBezTo>
                  <a:cubicBezTo>
                    <a:pt x="564" y="5015"/>
                    <a:pt x="564" y="5015"/>
                    <a:pt x="564" y="5015"/>
                  </a:cubicBezTo>
                  <a:cubicBezTo>
                    <a:pt x="580" y="5009"/>
                    <a:pt x="580" y="5009"/>
                    <a:pt x="580" y="5009"/>
                  </a:cubicBezTo>
                  <a:cubicBezTo>
                    <a:pt x="598" y="5009"/>
                    <a:pt x="598" y="5009"/>
                    <a:pt x="598" y="5009"/>
                  </a:cubicBezTo>
                  <a:cubicBezTo>
                    <a:pt x="583" y="5003"/>
                    <a:pt x="583" y="5003"/>
                    <a:pt x="583" y="5003"/>
                  </a:cubicBezTo>
                  <a:cubicBezTo>
                    <a:pt x="564" y="5003"/>
                    <a:pt x="564" y="5003"/>
                    <a:pt x="564" y="5003"/>
                  </a:cubicBezTo>
                  <a:cubicBezTo>
                    <a:pt x="554" y="5008"/>
                    <a:pt x="554" y="5008"/>
                    <a:pt x="554" y="5008"/>
                  </a:cubicBezTo>
                  <a:cubicBezTo>
                    <a:pt x="546" y="4999"/>
                    <a:pt x="546" y="4999"/>
                    <a:pt x="546" y="4999"/>
                  </a:cubicBezTo>
                  <a:cubicBezTo>
                    <a:pt x="549" y="4988"/>
                    <a:pt x="549" y="4988"/>
                    <a:pt x="549" y="4988"/>
                  </a:cubicBezTo>
                  <a:cubicBezTo>
                    <a:pt x="566" y="4982"/>
                    <a:pt x="566" y="4982"/>
                    <a:pt x="566" y="4982"/>
                  </a:cubicBezTo>
                  <a:cubicBezTo>
                    <a:pt x="583" y="4970"/>
                    <a:pt x="583" y="4970"/>
                    <a:pt x="583" y="4970"/>
                  </a:cubicBezTo>
                  <a:cubicBezTo>
                    <a:pt x="595" y="4948"/>
                    <a:pt x="595" y="4948"/>
                    <a:pt x="595" y="4948"/>
                  </a:cubicBezTo>
                  <a:cubicBezTo>
                    <a:pt x="590" y="4937"/>
                    <a:pt x="590" y="4937"/>
                    <a:pt x="590" y="4937"/>
                  </a:cubicBezTo>
                  <a:cubicBezTo>
                    <a:pt x="586" y="4940"/>
                    <a:pt x="586" y="4940"/>
                    <a:pt x="586" y="4940"/>
                  </a:cubicBezTo>
                  <a:cubicBezTo>
                    <a:pt x="581" y="4954"/>
                    <a:pt x="581" y="4954"/>
                    <a:pt x="581" y="4954"/>
                  </a:cubicBezTo>
                  <a:cubicBezTo>
                    <a:pt x="567" y="4967"/>
                    <a:pt x="567" y="4967"/>
                    <a:pt x="567" y="4967"/>
                  </a:cubicBezTo>
                  <a:cubicBezTo>
                    <a:pt x="552" y="4968"/>
                    <a:pt x="552" y="4968"/>
                    <a:pt x="552" y="4968"/>
                  </a:cubicBezTo>
                  <a:cubicBezTo>
                    <a:pt x="537" y="4988"/>
                    <a:pt x="537" y="4988"/>
                    <a:pt x="537" y="4988"/>
                  </a:cubicBezTo>
                  <a:cubicBezTo>
                    <a:pt x="514" y="5005"/>
                    <a:pt x="514" y="5005"/>
                    <a:pt x="514" y="5005"/>
                  </a:cubicBezTo>
                  <a:cubicBezTo>
                    <a:pt x="491" y="5014"/>
                    <a:pt x="491" y="5014"/>
                    <a:pt x="491" y="5014"/>
                  </a:cubicBezTo>
                  <a:cubicBezTo>
                    <a:pt x="479" y="4999"/>
                    <a:pt x="479" y="4999"/>
                    <a:pt x="479" y="4999"/>
                  </a:cubicBezTo>
                  <a:cubicBezTo>
                    <a:pt x="483" y="4991"/>
                    <a:pt x="483" y="4991"/>
                    <a:pt x="483" y="4991"/>
                  </a:cubicBezTo>
                  <a:cubicBezTo>
                    <a:pt x="495" y="4988"/>
                    <a:pt x="495" y="4988"/>
                    <a:pt x="495" y="4988"/>
                  </a:cubicBezTo>
                  <a:cubicBezTo>
                    <a:pt x="483" y="4985"/>
                    <a:pt x="483" y="4985"/>
                    <a:pt x="483" y="4985"/>
                  </a:cubicBezTo>
                  <a:cubicBezTo>
                    <a:pt x="460" y="4994"/>
                    <a:pt x="460" y="4994"/>
                    <a:pt x="460" y="4994"/>
                  </a:cubicBezTo>
                  <a:cubicBezTo>
                    <a:pt x="453" y="4986"/>
                    <a:pt x="453" y="4986"/>
                    <a:pt x="453" y="4986"/>
                  </a:cubicBezTo>
                  <a:cubicBezTo>
                    <a:pt x="456" y="4979"/>
                    <a:pt x="456" y="4979"/>
                    <a:pt x="456" y="4979"/>
                  </a:cubicBezTo>
                  <a:cubicBezTo>
                    <a:pt x="476" y="4965"/>
                    <a:pt x="476" y="4965"/>
                    <a:pt x="476" y="4965"/>
                  </a:cubicBezTo>
                  <a:cubicBezTo>
                    <a:pt x="489" y="4959"/>
                    <a:pt x="489" y="4959"/>
                    <a:pt x="489" y="4959"/>
                  </a:cubicBezTo>
                  <a:cubicBezTo>
                    <a:pt x="503" y="4960"/>
                    <a:pt x="503" y="4960"/>
                    <a:pt x="503" y="4960"/>
                  </a:cubicBezTo>
                  <a:cubicBezTo>
                    <a:pt x="508" y="4954"/>
                    <a:pt x="508" y="4954"/>
                    <a:pt x="508" y="4954"/>
                  </a:cubicBezTo>
                  <a:cubicBezTo>
                    <a:pt x="509" y="4947"/>
                    <a:pt x="509" y="4947"/>
                    <a:pt x="509" y="4947"/>
                  </a:cubicBezTo>
                  <a:cubicBezTo>
                    <a:pt x="499" y="4939"/>
                    <a:pt x="499" y="4939"/>
                    <a:pt x="499" y="4939"/>
                  </a:cubicBezTo>
                  <a:cubicBezTo>
                    <a:pt x="502" y="4933"/>
                    <a:pt x="502" y="4933"/>
                    <a:pt x="502" y="4933"/>
                  </a:cubicBezTo>
                  <a:cubicBezTo>
                    <a:pt x="509" y="4927"/>
                    <a:pt x="509" y="4927"/>
                    <a:pt x="509" y="4927"/>
                  </a:cubicBezTo>
                  <a:cubicBezTo>
                    <a:pt x="503" y="4919"/>
                    <a:pt x="503" y="4919"/>
                    <a:pt x="503" y="4919"/>
                  </a:cubicBezTo>
                  <a:cubicBezTo>
                    <a:pt x="491" y="4927"/>
                    <a:pt x="491" y="4927"/>
                    <a:pt x="491" y="4927"/>
                  </a:cubicBezTo>
                  <a:cubicBezTo>
                    <a:pt x="483" y="4927"/>
                    <a:pt x="483" y="4927"/>
                    <a:pt x="483" y="4927"/>
                  </a:cubicBezTo>
                  <a:cubicBezTo>
                    <a:pt x="477" y="4915"/>
                    <a:pt x="477" y="4915"/>
                    <a:pt x="477" y="4915"/>
                  </a:cubicBezTo>
                  <a:cubicBezTo>
                    <a:pt x="474" y="4879"/>
                    <a:pt x="474" y="4879"/>
                    <a:pt x="474" y="4879"/>
                  </a:cubicBezTo>
                  <a:cubicBezTo>
                    <a:pt x="466" y="4869"/>
                    <a:pt x="466" y="4869"/>
                    <a:pt x="466" y="4869"/>
                  </a:cubicBezTo>
                  <a:cubicBezTo>
                    <a:pt x="466" y="4856"/>
                    <a:pt x="466" y="4856"/>
                    <a:pt x="466" y="4856"/>
                  </a:cubicBezTo>
                  <a:cubicBezTo>
                    <a:pt x="471" y="4844"/>
                    <a:pt x="471" y="4844"/>
                    <a:pt x="471" y="4844"/>
                  </a:cubicBezTo>
                  <a:cubicBezTo>
                    <a:pt x="492" y="4846"/>
                    <a:pt x="492" y="4846"/>
                    <a:pt x="492" y="4846"/>
                  </a:cubicBezTo>
                  <a:cubicBezTo>
                    <a:pt x="508" y="4853"/>
                    <a:pt x="508" y="4853"/>
                    <a:pt x="508" y="4853"/>
                  </a:cubicBezTo>
                  <a:cubicBezTo>
                    <a:pt x="528" y="4852"/>
                    <a:pt x="528" y="4852"/>
                    <a:pt x="528" y="4852"/>
                  </a:cubicBezTo>
                  <a:cubicBezTo>
                    <a:pt x="544" y="4861"/>
                    <a:pt x="544" y="4861"/>
                    <a:pt x="544" y="4861"/>
                  </a:cubicBezTo>
                  <a:cubicBezTo>
                    <a:pt x="540" y="4852"/>
                    <a:pt x="540" y="4852"/>
                    <a:pt x="540" y="4852"/>
                  </a:cubicBezTo>
                  <a:cubicBezTo>
                    <a:pt x="526" y="4847"/>
                    <a:pt x="526" y="4847"/>
                    <a:pt x="526" y="4847"/>
                  </a:cubicBezTo>
                  <a:cubicBezTo>
                    <a:pt x="511" y="4847"/>
                    <a:pt x="511" y="4847"/>
                    <a:pt x="511" y="4847"/>
                  </a:cubicBezTo>
                  <a:cubicBezTo>
                    <a:pt x="500" y="4837"/>
                    <a:pt x="500" y="4837"/>
                    <a:pt x="500" y="4837"/>
                  </a:cubicBezTo>
                  <a:cubicBezTo>
                    <a:pt x="486" y="4826"/>
                    <a:pt x="486" y="4826"/>
                    <a:pt x="486" y="4826"/>
                  </a:cubicBezTo>
                  <a:cubicBezTo>
                    <a:pt x="486" y="4818"/>
                    <a:pt x="486" y="4818"/>
                    <a:pt x="486" y="4818"/>
                  </a:cubicBezTo>
                  <a:cubicBezTo>
                    <a:pt x="495" y="4801"/>
                    <a:pt x="495" y="4801"/>
                    <a:pt x="495" y="4801"/>
                  </a:cubicBezTo>
                  <a:cubicBezTo>
                    <a:pt x="505" y="4798"/>
                    <a:pt x="505" y="4798"/>
                    <a:pt x="505" y="4798"/>
                  </a:cubicBezTo>
                  <a:cubicBezTo>
                    <a:pt x="512" y="4783"/>
                    <a:pt x="512" y="4783"/>
                    <a:pt x="512" y="4783"/>
                  </a:cubicBezTo>
                  <a:cubicBezTo>
                    <a:pt x="511" y="4766"/>
                    <a:pt x="511" y="4766"/>
                    <a:pt x="511" y="4766"/>
                  </a:cubicBezTo>
                  <a:cubicBezTo>
                    <a:pt x="505" y="4768"/>
                    <a:pt x="505" y="4768"/>
                    <a:pt x="505" y="4768"/>
                  </a:cubicBezTo>
                  <a:cubicBezTo>
                    <a:pt x="489" y="4786"/>
                    <a:pt x="489" y="4786"/>
                    <a:pt x="489" y="4786"/>
                  </a:cubicBezTo>
                  <a:cubicBezTo>
                    <a:pt x="476" y="4795"/>
                    <a:pt x="476" y="4795"/>
                    <a:pt x="476" y="4795"/>
                  </a:cubicBezTo>
                  <a:cubicBezTo>
                    <a:pt x="451" y="4803"/>
                    <a:pt x="451" y="4803"/>
                    <a:pt x="451" y="4803"/>
                  </a:cubicBezTo>
                  <a:cubicBezTo>
                    <a:pt x="439" y="4817"/>
                    <a:pt x="439" y="4817"/>
                    <a:pt x="439" y="4817"/>
                  </a:cubicBezTo>
                  <a:cubicBezTo>
                    <a:pt x="436" y="4829"/>
                    <a:pt x="436" y="4829"/>
                    <a:pt x="436" y="4829"/>
                  </a:cubicBezTo>
                  <a:cubicBezTo>
                    <a:pt x="427" y="4826"/>
                    <a:pt x="427" y="4826"/>
                    <a:pt x="427" y="4826"/>
                  </a:cubicBezTo>
                  <a:cubicBezTo>
                    <a:pt x="414" y="4803"/>
                    <a:pt x="414" y="4803"/>
                    <a:pt x="414" y="4803"/>
                  </a:cubicBezTo>
                  <a:cubicBezTo>
                    <a:pt x="408" y="4778"/>
                    <a:pt x="408" y="4778"/>
                    <a:pt x="408" y="4778"/>
                  </a:cubicBezTo>
                  <a:cubicBezTo>
                    <a:pt x="411" y="4737"/>
                    <a:pt x="411" y="4737"/>
                    <a:pt x="411" y="4737"/>
                  </a:cubicBezTo>
                  <a:cubicBezTo>
                    <a:pt x="418" y="4711"/>
                    <a:pt x="418" y="4711"/>
                    <a:pt x="418" y="4711"/>
                  </a:cubicBezTo>
                  <a:cubicBezTo>
                    <a:pt x="414" y="4701"/>
                    <a:pt x="414" y="4701"/>
                    <a:pt x="414" y="4701"/>
                  </a:cubicBezTo>
                  <a:cubicBezTo>
                    <a:pt x="401" y="4699"/>
                    <a:pt x="401" y="4699"/>
                    <a:pt x="401" y="4699"/>
                  </a:cubicBezTo>
                  <a:cubicBezTo>
                    <a:pt x="401" y="4676"/>
                    <a:pt x="401" y="4676"/>
                    <a:pt x="401" y="4676"/>
                  </a:cubicBezTo>
                  <a:cubicBezTo>
                    <a:pt x="411" y="4668"/>
                    <a:pt x="411" y="4668"/>
                    <a:pt x="411" y="4668"/>
                  </a:cubicBezTo>
                  <a:cubicBezTo>
                    <a:pt x="419" y="4675"/>
                    <a:pt x="419" y="4675"/>
                    <a:pt x="419" y="4675"/>
                  </a:cubicBezTo>
                  <a:cubicBezTo>
                    <a:pt x="428" y="4679"/>
                    <a:pt x="428" y="4679"/>
                    <a:pt x="428" y="4679"/>
                  </a:cubicBezTo>
                  <a:cubicBezTo>
                    <a:pt x="425" y="4662"/>
                    <a:pt x="425" y="4662"/>
                    <a:pt x="425" y="4662"/>
                  </a:cubicBezTo>
                  <a:cubicBezTo>
                    <a:pt x="440" y="4649"/>
                    <a:pt x="440" y="4649"/>
                    <a:pt x="440" y="4649"/>
                  </a:cubicBezTo>
                  <a:cubicBezTo>
                    <a:pt x="450" y="4627"/>
                    <a:pt x="450" y="4627"/>
                    <a:pt x="450" y="4627"/>
                  </a:cubicBezTo>
                  <a:cubicBezTo>
                    <a:pt x="462" y="4624"/>
                    <a:pt x="462" y="4624"/>
                    <a:pt x="462" y="4624"/>
                  </a:cubicBezTo>
                  <a:cubicBezTo>
                    <a:pt x="479" y="4627"/>
                    <a:pt x="479" y="4627"/>
                    <a:pt x="479" y="4627"/>
                  </a:cubicBezTo>
                  <a:cubicBezTo>
                    <a:pt x="488" y="4620"/>
                    <a:pt x="488" y="4620"/>
                    <a:pt x="488" y="4620"/>
                  </a:cubicBezTo>
                  <a:cubicBezTo>
                    <a:pt x="477" y="4618"/>
                    <a:pt x="477" y="4618"/>
                    <a:pt x="477" y="4618"/>
                  </a:cubicBezTo>
                  <a:cubicBezTo>
                    <a:pt x="476" y="4613"/>
                    <a:pt x="476" y="4613"/>
                    <a:pt x="476" y="4613"/>
                  </a:cubicBezTo>
                  <a:cubicBezTo>
                    <a:pt x="499" y="4587"/>
                    <a:pt x="499" y="4587"/>
                    <a:pt x="499" y="4587"/>
                  </a:cubicBezTo>
                  <a:cubicBezTo>
                    <a:pt x="506" y="4574"/>
                    <a:pt x="506" y="4574"/>
                    <a:pt x="506" y="4574"/>
                  </a:cubicBezTo>
                  <a:cubicBezTo>
                    <a:pt x="529" y="4561"/>
                    <a:pt x="529" y="4561"/>
                    <a:pt x="529" y="4561"/>
                  </a:cubicBezTo>
                  <a:cubicBezTo>
                    <a:pt x="531" y="4554"/>
                    <a:pt x="531" y="4554"/>
                    <a:pt x="531" y="4554"/>
                  </a:cubicBezTo>
                  <a:cubicBezTo>
                    <a:pt x="520" y="4551"/>
                    <a:pt x="520" y="4551"/>
                    <a:pt x="520" y="4551"/>
                  </a:cubicBezTo>
                  <a:cubicBezTo>
                    <a:pt x="517" y="4543"/>
                    <a:pt x="517" y="4543"/>
                    <a:pt x="517" y="4543"/>
                  </a:cubicBezTo>
                  <a:cubicBezTo>
                    <a:pt x="497" y="4560"/>
                    <a:pt x="497" y="4560"/>
                    <a:pt x="497" y="4560"/>
                  </a:cubicBezTo>
                  <a:cubicBezTo>
                    <a:pt x="494" y="4577"/>
                    <a:pt x="494" y="4577"/>
                    <a:pt x="494" y="4577"/>
                  </a:cubicBezTo>
                  <a:cubicBezTo>
                    <a:pt x="468" y="4607"/>
                    <a:pt x="468" y="4607"/>
                    <a:pt x="468" y="4607"/>
                  </a:cubicBezTo>
                  <a:cubicBezTo>
                    <a:pt x="462" y="4607"/>
                    <a:pt x="462" y="4607"/>
                    <a:pt x="462" y="4607"/>
                  </a:cubicBezTo>
                  <a:cubicBezTo>
                    <a:pt x="465" y="4597"/>
                    <a:pt x="465" y="4597"/>
                    <a:pt x="465" y="4597"/>
                  </a:cubicBezTo>
                  <a:cubicBezTo>
                    <a:pt x="482" y="4574"/>
                    <a:pt x="482" y="4574"/>
                    <a:pt x="482" y="4574"/>
                  </a:cubicBezTo>
                  <a:cubicBezTo>
                    <a:pt x="485" y="4548"/>
                    <a:pt x="485" y="4548"/>
                    <a:pt x="485" y="4548"/>
                  </a:cubicBezTo>
                  <a:cubicBezTo>
                    <a:pt x="505" y="4508"/>
                    <a:pt x="505" y="4508"/>
                    <a:pt x="505" y="4508"/>
                  </a:cubicBezTo>
                  <a:cubicBezTo>
                    <a:pt x="512" y="4490"/>
                    <a:pt x="512" y="4490"/>
                    <a:pt x="512" y="4490"/>
                  </a:cubicBezTo>
                  <a:cubicBezTo>
                    <a:pt x="508" y="4488"/>
                    <a:pt x="508" y="4488"/>
                    <a:pt x="508" y="4488"/>
                  </a:cubicBezTo>
                  <a:cubicBezTo>
                    <a:pt x="509" y="4482"/>
                    <a:pt x="509" y="4482"/>
                    <a:pt x="509" y="4482"/>
                  </a:cubicBezTo>
                  <a:cubicBezTo>
                    <a:pt x="509" y="4470"/>
                    <a:pt x="509" y="4470"/>
                    <a:pt x="509" y="4470"/>
                  </a:cubicBezTo>
                  <a:cubicBezTo>
                    <a:pt x="515" y="4467"/>
                    <a:pt x="515" y="4467"/>
                    <a:pt x="515" y="4467"/>
                  </a:cubicBezTo>
                  <a:cubicBezTo>
                    <a:pt x="514" y="4459"/>
                    <a:pt x="514" y="4459"/>
                    <a:pt x="514" y="4459"/>
                  </a:cubicBezTo>
                  <a:cubicBezTo>
                    <a:pt x="517" y="4453"/>
                    <a:pt x="517" y="4453"/>
                    <a:pt x="517" y="4453"/>
                  </a:cubicBezTo>
                  <a:cubicBezTo>
                    <a:pt x="514" y="4444"/>
                    <a:pt x="514" y="4444"/>
                    <a:pt x="514" y="4444"/>
                  </a:cubicBezTo>
                  <a:cubicBezTo>
                    <a:pt x="506" y="4441"/>
                    <a:pt x="506" y="4441"/>
                    <a:pt x="506" y="4441"/>
                  </a:cubicBezTo>
                  <a:cubicBezTo>
                    <a:pt x="505" y="4424"/>
                    <a:pt x="505" y="4424"/>
                    <a:pt x="505" y="4424"/>
                  </a:cubicBezTo>
                  <a:cubicBezTo>
                    <a:pt x="497" y="4409"/>
                    <a:pt x="497" y="4409"/>
                    <a:pt x="497" y="4409"/>
                  </a:cubicBezTo>
                  <a:cubicBezTo>
                    <a:pt x="479" y="4396"/>
                    <a:pt x="479" y="4396"/>
                    <a:pt x="479" y="4396"/>
                  </a:cubicBezTo>
                  <a:cubicBezTo>
                    <a:pt x="468" y="4389"/>
                    <a:pt x="468" y="4389"/>
                    <a:pt x="468" y="4389"/>
                  </a:cubicBezTo>
                  <a:cubicBezTo>
                    <a:pt x="465" y="4378"/>
                    <a:pt x="465" y="4378"/>
                    <a:pt x="465" y="4378"/>
                  </a:cubicBezTo>
                  <a:cubicBezTo>
                    <a:pt x="450" y="4357"/>
                    <a:pt x="450" y="4357"/>
                    <a:pt x="450" y="4357"/>
                  </a:cubicBezTo>
                  <a:cubicBezTo>
                    <a:pt x="439" y="4352"/>
                    <a:pt x="439" y="4352"/>
                    <a:pt x="439" y="4352"/>
                  </a:cubicBezTo>
                  <a:cubicBezTo>
                    <a:pt x="425" y="4352"/>
                    <a:pt x="425" y="4352"/>
                    <a:pt x="425" y="4352"/>
                  </a:cubicBezTo>
                  <a:cubicBezTo>
                    <a:pt x="425" y="4346"/>
                    <a:pt x="425" y="4346"/>
                    <a:pt x="425" y="4346"/>
                  </a:cubicBezTo>
                  <a:cubicBezTo>
                    <a:pt x="430" y="4338"/>
                    <a:pt x="430" y="4338"/>
                    <a:pt x="430" y="4338"/>
                  </a:cubicBezTo>
                  <a:cubicBezTo>
                    <a:pt x="428" y="4326"/>
                    <a:pt x="428" y="4326"/>
                    <a:pt x="428" y="4326"/>
                  </a:cubicBezTo>
                  <a:cubicBezTo>
                    <a:pt x="421" y="4320"/>
                    <a:pt x="421" y="4320"/>
                    <a:pt x="421" y="4320"/>
                  </a:cubicBezTo>
                  <a:cubicBezTo>
                    <a:pt x="418" y="4311"/>
                    <a:pt x="418" y="4311"/>
                    <a:pt x="418" y="4311"/>
                  </a:cubicBezTo>
                  <a:cubicBezTo>
                    <a:pt x="427" y="4303"/>
                    <a:pt x="427" y="4303"/>
                    <a:pt x="427" y="4303"/>
                  </a:cubicBezTo>
                  <a:cubicBezTo>
                    <a:pt x="431" y="4300"/>
                    <a:pt x="431" y="4300"/>
                    <a:pt x="431" y="4300"/>
                  </a:cubicBezTo>
                  <a:cubicBezTo>
                    <a:pt x="430" y="4294"/>
                    <a:pt x="430" y="4294"/>
                    <a:pt x="430" y="4294"/>
                  </a:cubicBezTo>
                  <a:cubicBezTo>
                    <a:pt x="421" y="4288"/>
                    <a:pt x="421" y="4288"/>
                    <a:pt x="421" y="4288"/>
                  </a:cubicBezTo>
                  <a:cubicBezTo>
                    <a:pt x="411" y="4286"/>
                    <a:pt x="411" y="4286"/>
                    <a:pt x="411" y="4286"/>
                  </a:cubicBezTo>
                  <a:cubicBezTo>
                    <a:pt x="411" y="4277"/>
                    <a:pt x="411" y="4277"/>
                    <a:pt x="411" y="4277"/>
                  </a:cubicBezTo>
                  <a:cubicBezTo>
                    <a:pt x="425" y="4268"/>
                    <a:pt x="425" y="4268"/>
                    <a:pt x="425" y="4268"/>
                  </a:cubicBezTo>
                  <a:cubicBezTo>
                    <a:pt x="422" y="4208"/>
                    <a:pt x="422" y="4208"/>
                    <a:pt x="422" y="4208"/>
                  </a:cubicBezTo>
                  <a:cubicBezTo>
                    <a:pt x="422" y="4152"/>
                    <a:pt x="422" y="4152"/>
                    <a:pt x="422" y="4152"/>
                  </a:cubicBezTo>
                  <a:cubicBezTo>
                    <a:pt x="428" y="4104"/>
                    <a:pt x="428" y="4104"/>
                    <a:pt x="428" y="4104"/>
                  </a:cubicBezTo>
                  <a:cubicBezTo>
                    <a:pt x="424" y="4091"/>
                    <a:pt x="424" y="4091"/>
                    <a:pt x="424" y="4091"/>
                  </a:cubicBezTo>
                  <a:cubicBezTo>
                    <a:pt x="422" y="4077"/>
                    <a:pt x="422" y="4077"/>
                    <a:pt x="422" y="4077"/>
                  </a:cubicBezTo>
                  <a:cubicBezTo>
                    <a:pt x="430" y="4062"/>
                    <a:pt x="430" y="4062"/>
                    <a:pt x="430" y="4062"/>
                  </a:cubicBezTo>
                  <a:cubicBezTo>
                    <a:pt x="427" y="4046"/>
                    <a:pt x="427" y="4046"/>
                    <a:pt x="427" y="4046"/>
                  </a:cubicBezTo>
                  <a:cubicBezTo>
                    <a:pt x="419" y="4034"/>
                    <a:pt x="419" y="4034"/>
                    <a:pt x="419" y="4034"/>
                  </a:cubicBezTo>
                  <a:cubicBezTo>
                    <a:pt x="418" y="4003"/>
                    <a:pt x="418" y="4003"/>
                    <a:pt x="418" y="4003"/>
                  </a:cubicBezTo>
                  <a:cubicBezTo>
                    <a:pt x="399" y="3984"/>
                    <a:pt x="399" y="3984"/>
                    <a:pt x="399" y="3984"/>
                  </a:cubicBezTo>
                  <a:cubicBezTo>
                    <a:pt x="393" y="3955"/>
                    <a:pt x="393" y="3955"/>
                    <a:pt x="393" y="3955"/>
                  </a:cubicBezTo>
                  <a:cubicBezTo>
                    <a:pt x="398" y="3939"/>
                    <a:pt x="398" y="3939"/>
                    <a:pt x="398" y="3939"/>
                  </a:cubicBezTo>
                  <a:cubicBezTo>
                    <a:pt x="379" y="3893"/>
                    <a:pt x="379" y="3893"/>
                    <a:pt x="379" y="3893"/>
                  </a:cubicBezTo>
                  <a:cubicBezTo>
                    <a:pt x="384" y="3881"/>
                    <a:pt x="384" y="3881"/>
                    <a:pt x="384" y="3881"/>
                  </a:cubicBezTo>
                  <a:cubicBezTo>
                    <a:pt x="396" y="3860"/>
                    <a:pt x="396" y="3860"/>
                    <a:pt x="396" y="3860"/>
                  </a:cubicBezTo>
                  <a:cubicBezTo>
                    <a:pt x="392" y="3848"/>
                    <a:pt x="392" y="3848"/>
                    <a:pt x="392" y="3848"/>
                  </a:cubicBezTo>
                  <a:cubicBezTo>
                    <a:pt x="392" y="3832"/>
                    <a:pt x="392" y="3832"/>
                    <a:pt x="392" y="3832"/>
                  </a:cubicBezTo>
                  <a:cubicBezTo>
                    <a:pt x="375" y="3820"/>
                    <a:pt x="375" y="3820"/>
                    <a:pt x="375" y="3820"/>
                  </a:cubicBezTo>
                  <a:cubicBezTo>
                    <a:pt x="350" y="3822"/>
                    <a:pt x="350" y="3822"/>
                    <a:pt x="350" y="3822"/>
                  </a:cubicBezTo>
                  <a:cubicBezTo>
                    <a:pt x="321" y="3829"/>
                    <a:pt x="321" y="3829"/>
                    <a:pt x="321" y="3829"/>
                  </a:cubicBezTo>
                  <a:cubicBezTo>
                    <a:pt x="315" y="3834"/>
                    <a:pt x="315" y="3834"/>
                    <a:pt x="315" y="3834"/>
                  </a:cubicBezTo>
                  <a:cubicBezTo>
                    <a:pt x="286" y="3843"/>
                    <a:pt x="286" y="3843"/>
                    <a:pt x="286" y="3843"/>
                  </a:cubicBezTo>
                  <a:cubicBezTo>
                    <a:pt x="268" y="3861"/>
                    <a:pt x="268" y="3861"/>
                    <a:pt x="268" y="3861"/>
                  </a:cubicBezTo>
                  <a:cubicBezTo>
                    <a:pt x="245" y="3895"/>
                    <a:pt x="245" y="3895"/>
                    <a:pt x="245" y="3895"/>
                  </a:cubicBezTo>
                  <a:cubicBezTo>
                    <a:pt x="225" y="3906"/>
                    <a:pt x="225" y="3906"/>
                    <a:pt x="225" y="3906"/>
                  </a:cubicBezTo>
                  <a:cubicBezTo>
                    <a:pt x="199" y="3909"/>
                    <a:pt x="199" y="3909"/>
                    <a:pt x="199" y="3909"/>
                  </a:cubicBezTo>
                  <a:cubicBezTo>
                    <a:pt x="168" y="3915"/>
                    <a:pt x="168" y="3915"/>
                    <a:pt x="168" y="3915"/>
                  </a:cubicBezTo>
                  <a:cubicBezTo>
                    <a:pt x="162" y="3915"/>
                    <a:pt x="162" y="3915"/>
                    <a:pt x="162" y="3915"/>
                  </a:cubicBezTo>
                  <a:cubicBezTo>
                    <a:pt x="162" y="3903"/>
                    <a:pt x="162" y="3903"/>
                    <a:pt x="162" y="3903"/>
                  </a:cubicBezTo>
                  <a:cubicBezTo>
                    <a:pt x="178" y="3881"/>
                    <a:pt x="178" y="3881"/>
                    <a:pt x="178" y="3881"/>
                  </a:cubicBezTo>
                  <a:cubicBezTo>
                    <a:pt x="168" y="3860"/>
                    <a:pt x="168" y="3860"/>
                    <a:pt x="168" y="3860"/>
                  </a:cubicBezTo>
                  <a:cubicBezTo>
                    <a:pt x="145" y="3767"/>
                    <a:pt x="145" y="3767"/>
                    <a:pt x="145" y="3767"/>
                  </a:cubicBezTo>
                  <a:cubicBezTo>
                    <a:pt x="130" y="3725"/>
                    <a:pt x="130" y="3725"/>
                    <a:pt x="130" y="3725"/>
                  </a:cubicBezTo>
                  <a:cubicBezTo>
                    <a:pt x="124" y="3705"/>
                    <a:pt x="124" y="3705"/>
                    <a:pt x="124" y="3705"/>
                  </a:cubicBezTo>
                  <a:cubicBezTo>
                    <a:pt x="141" y="3669"/>
                    <a:pt x="141" y="3669"/>
                    <a:pt x="141" y="3669"/>
                  </a:cubicBezTo>
                  <a:cubicBezTo>
                    <a:pt x="101" y="3664"/>
                    <a:pt x="101" y="3664"/>
                    <a:pt x="101" y="3664"/>
                  </a:cubicBezTo>
                  <a:cubicBezTo>
                    <a:pt x="71" y="3681"/>
                    <a:pt x="71" y="3681"/>
                    <a:pt x="71" y="3681"/>
                  </a:cubicBezTo>
                  <a:cubicBezTo>
                    <a:pt x="52" y="3672"/>
                    <a:pt x="52" y="3672"/>
                    <a:pt x="52" y="3672"/>
                  </a:cubicBezTo>
                  <a:cubicBezTo>
                    <a:pt x="0" y="3672"/>
                    <a:pt x="0" y="3672"/>
                    <a:pt x="0" y="3672"/>
                  </a:cubicBezTo>
                  <a:cubicBezTo>
                    <a:pt x="940" y="1955"/>
                    <a:pt x="940" y="1955"/>
                    <a:pt x="940" y="1955"/>
                  </a:cubicBezTo>
                  <a:cubicBezTo>
                    <a:pt x="945" y="1966"/>
                    <a:pt x="945" y="1966"/>
                    <a:pt x="945" y="1966"/>
                  </a:cubicBezTo>
                  <a:cubicBezTo>
                    <a:pt x="954" y="1966"/>
                    <a:pt x="954" y="1966"/>
                    <a:pt x="954" y="1966"/>
                  </a:cubicBezTo>
                  <a:cubicBezTo>
                    <a:pt x="1000" y="1998"/>
                    <a:pt x="1000" y="1998"/>
                    <a:pt x="1000" y="1998"/>
                  </a:cubicBezTo>
                  <a:cubicBezTo>
                    <a:pt x="1014" y="1999"/>
                    <a:pt x="1014" y="1999"/>
                    <a:pt x="1014" y="1999"/>
                  </a:cubicBezTo>
                  <a:cubicBezTo>
                    <a:pt x="1027" y="2012"/>
                    <a:pt x="1027" y="2012"/>
                    <a:pt x="1027" y="2012"/>
                  </a:cubicBezTo>
                  <a:cubicBezTo>
                    <a:pt x="1034" y="2024"/>
                    <a:pt x="1034" y="2024"/>
                    <a:pt x="1034" y="2024"/>
                  </a:cubicBezTo>
                  <a:cubicBezTo>
                    <a:pt x="1040" y="2022"/>
                    <a:pt x="1040" y="2022"/>
                    <a:pt x="1040" y="2022"/>
                  </a:cubicBezTo>
                  <a:cubicBezTo>
                    <a:pt x="1057" y="2036"/>
                    <a:pt x="1057" y="2036"/>
                    <a:pt x="1057" y="2036"/>
                  </a:cubicBezTo>
                  <a:cubicBezTo>
                    <a:pt x="1057" y="2050"/>
                    <a:pt x="1057" y="2050"/>
                    <a:pt x="1057" y="2050"/>
                  </a:cubicBezTo>
                  <a:cubicBezTo>
                    <a:pt x="1075" y="2068"/>
                    <a:pt x="1075" y="2068"/>
                    <a:pt x="1075" y="2068"/>
                  </a:cubicBezTo>
                  <a:cubicBezTo>
                    <a:pt x="1070" y="2077"/>
                    <a:pt x="1070" y="2077"/>
                    <a:pt x="1070" y="2077"/>
                  </a:cubicBezTo>
                  <a:cubicBezTo>
                    <a:pt x="1073" y="2084"/>
                    <a:pt x="1073" y="2084"/>
                    <a:pt x="1073" y="2084"/>
                  </a:cubicBezTo>
                  <a:cubicBezTo>
                    <a:pt x="1066" y="2102"/>
                    <a:pt x="1066" y="2102"/>
                    <a:pt x="1066" y="2102"/>
                  </a:cubicBezTo>
                  <a:cubicBezTo>
                    <a:pt x="1072" y="2119"/>
                    <a:pt x="1072" y="2119"/>
                    <a:pt x="1072" y="2119"/>
                  </a:cubicBezTo>
                  <a:cubicBezTo>
                    <a:pt x="1079" y="2122"/>
                    <a:pt x="1079" y="2122"/>
                    <a:pt x="1079" y="2122"/>
                  </a:cubicBezTo>
                  <a:cubicBezTo>
                    <a:pt x="1086" y="2114"/>
                    <a:pt x="1086" y="2114"/>
                    <a:pt x="1086" y="2114"/>
                  </a:cubicBezTo>
                  <a:cubicBezTo>
                    <a:pt x="1090" y="2117"/>
                    <a:pt x="1090" y="2117"/>
                    <a:pt x="1090" y="2117"/>
                  </a:cubicBezTo>
                  <a:cubicBezTo>
                    <a:pt x="1090" y="2143"/>
                    <a:pt x="1090" y="2143"/>
                    <a:pt x="1090" y="2143"/>
                  </a:cubicBezTo>
                  <a:cubicBezTo>
                    <a:pt x="1096" y="2166"/>
                    <a:pt x="1096" y="2166"/>
                    <a:pt x="1096" y="2166"/>
                  </a:cubicBezTo>
                  <a:cubicBezTo>
                    <a:pt x="1124" y="2195"/>
                    <a:pt x="1124" y="2195"/>
                    <a:pt x="1124" y="2195"/>
                  </a:cubicBezTo>
                  <a:cubicBezTo>
                    <a:pt x="1138" y="2206"/>
                    <a:pt x="1138" y="2206"/>
                    <a:pt x="1138" y="2206"/>
                  </a:cubicBezTo>
                  <a:cubicBezTo>
                    <a:pt x="1144" y="2201"/>
                    <a:pt x="1144" y="2201"/>
                    <a:pt x="1144" y="2201"/>
                  </a:cubicBezTo>
                  <a:cubicBezTo>
                    <a:pt x="1154" y="2207"/>
                    <a:pt x="1154" y="2207"/>
                    <a:pt x="1154" y="2207"/>
                  </a:cubicBezTo>
                  <a:cubicBezTo>
                    <a:pt x="1156" y="2221"/>
                    <a:pt x="1156" y="2221"/>
                    <a:pt x="1156" y="2221"/>
                  </a:cubicBezTo>
                  <a:cubicBezTo>
                    <a:pt x="1167" y="2226"/>
                    <a:pt x="1167" y="2226"/>
                    <a:pt x="1167" y="2226"/>
                  </a:cubicBezTo>
                  <a:cubicBezTo>
                    <a:pt x="1171" y="2226"/>
                    <a:pt x="1171" y="2226"/>
                    <a:pt x="1171" y="2226"/>
                  </a:cubicBezTo>
                  <a:cubicBezTo>
                    <a:pt x="1188" y="2250"/>
                    <a:pt x="1188" y="2250"/>
                    <a:pt x="1188" y="2250"/>
                  </a:cubicBezTo>
                  <a:cubicBezTo>
                    <a:pt x="1189" y="2270"/>
                    <a:pt x="1189" y="2270"/>
                    <a:pt x="1189" y="2270"/>
                  </a:cubicBezTo>
                  <a:cubicBezTo>
                    <a:pt x="1199" y="2275"/>
                    <a:pt x="1199" y="2275"/>
                    <a:pt x="1199" y="2275"/>
                  </a:cubicBezTo>
                  <a:cubicBezTo>
                    <a:pt x="1206" y="2287"/>
                    <a:pt x="1206" y="2287"/>
                    <a:pt x="1206" y="2287"/>
                  </a:cubicBezTo>
                  <a:cubicBezTo>
                    <a:pt x="1217" y="2288"/>
                    <a:pt x="1217" y="2288"/>
                    <a:pt x="1217" y="2288"/>
                  </a:cubicBezTo>
                  <a:cubicBezTo>
                    <a:pt x="1235" y="2313"/>
                    <a:pt x="1235" y="2313"/>
                    <a:pt x="1235" y="2313"/>
                  </a:cubicBezTo>
                  <a:cubicBezTo>
                    <a:pt x="1235" y="2323"/>
                    <a:pt x="1235" y="2323"/>
                    <a:pt x="1235" y="2323"/>
                  </a:cubicBezTo>
                  <a:cubicBezTo>
                    <a:pt x="1244" y="2328"/>
                    <a:pt x="1244" y="2328"/>
                    <a:pt x="1244" y="2328"/>
                  </a:cubicBezTo>
                  <a:cubicBezTo>
                    <a:pt x="1241" y="2340"/>
                    <a:pt x="1241" y="2340"/>
                    <a:pt x="1241" y="2340"/>
                  </a:cubicBezTo>
                  <a:cubicBezTo>
                    <a:pt x="1225" y="2359"/>
                    <a:pt x="1225" y="2359"/>
                    <a:pt x="1225" y="2359"/>
                  </a:cubicBezTo>
                  <a:cubicBezTo>
                    <a:pt x="1215" y="2372"/>
                    <a:pt x="1215" y="2372"/>
                    <a:pt x="1215" y="2372"/>
                  </a:cubicBezTo>
                  <a:cubicBezTo>
                    <a:pt x="1249" y="2343"/>
                    <a:pt x="1249" y="2343"/>
                    <a:pt x="1249" y="2343"/>
                  </a:cubicBezTo>
                  <a:cubicBezTo>
                    <a:pt x="1261" y="2337"/>
                    <a:pt x="1261" y="2337"/>
                    <a:pt x="1261" y="2337"/>
                  </a:cubicBezTo>
                  <a:cubicBezTo>
                    <a:pt x="1269" y="2340"/>
                    <a:pt x="1269" y="2340"/>
                    <a:pt x="1269" y="2340"/>
                  </a:cubicBezTo>
                  <a:cubicBezTo>
                    <a:pt x="1274" y="2319"/>
                    <a:pt x="1274" y="2319"/>
                    <a:pt x="1274" y="2319"/>
                  </a:cubicBezTo>
                  <a:cubicBezTo>
                    <a:pt x="1271" y="2273"/>
                    <a:pt x="1271" y="2273"/>
                    <a:pt x="1271" y="2273"/>
                  </a:cubicBezTo>
                  <a:cubicBezTo>
                    <a:pt x="1272" y="2247"/>
                    <a:pt x="1272" y="2247"/>
                    <a:pt x="1272" y="2247"/>
                  </a:cubicBezTo>
                  <a:cubicBezTo>
                    <a:pt x="1281" y="2232"/>
                    <a:pt x="1281" y="2232"/>
                    <a:pt x="1281" y="2232"/>
                  </a:cubicBezTo>
                  <a:cubicBezTo>
                    <a:pt x="1307" y="2223"/>
                    <a:pt x="1307" y="2223"/>
                    <a:pt x="1307" y="2223"/>
                  </a:cubicBezTo>
                  <a:cubicBezTo>
                    <a:pt x="1329" y="2212"/>
                    <a:pt x="1329" y="2212"/>
                    <a:pt x="1329" y="2212"/>
                  </a:cubicBezTo>
                  <a:cubicBezTo>
                    <a:pt x="1342" y="2200"/>
                    <a:pt x="1342" y="2200"/>
                    <a:pt x="1342" y="2200"/>
                  </a:cubicBezTo>
                  <a:cubicBezTo>
                    <a:pt x="1358" y="2195"/>
                    <a:pt x="1358" y="2195"/>
                    <a:pt x="1358" y="2195"/>
                  </a:cubicBezTo>
                  <a:cubicBezTo>
                    <a:pt x="1365" y="2186"/>
                    <a:pt x="1365" y="2186"/>
                    <a:pt x="1365" y="2186"/>
                  </a:cubicBezTo>
                  <a:cubicBezTo>
                    <a:pt x="1376" y="2183"/>
                    <a:pt x="1376" y="2183"/>
                    <a:pt x="1376" y="2183"/>
                  </a:cubicBezTo>
                  <a:cubicBezTo>
                    <a:pt x="1387" y="2178"/>
                    <a:pt x="1387" y="2178"/>
                    <a:pt x="1387" y="2178"/>
                  </a:cubicBezTo>
                  <a:cubicBezTo>
                    <a:pt x="1407" y="2178"/>
                    <a:pt x="1407" y="2178"/>
                    <a:pt x="1407" y="2178"/>
                  </a:cubicBezTo>
                  <a:cubicBezTo>
                    <a:pt x="1410" y="2180"/>
                    <a:pt x="1410" y="2180"/>
                    <a:pt x="1410" y="2180"/>
                  </a:cubicBezTo>
                  <a:cubicBezTo>
                    <a:pt x="1426" y="2180"/>
                    <a:pt x="1426" y="2180"/>
                    <a:pt x="1426" y="2180"/>
                  </a:cubicBezTo>
                  <a:cubicBezTo>
                    <a:pt x="1434" y="2186"/>
                    <a:pt x="1434" y="2186"/>
                    <a:pt x="1434" y="2186"/>
                  </a:cubicBezTo>
                  <a:cubicBezTo>
                    <a:pt x="1454" y="2163"/>
                    <a:pt x="1454" y="2163"/>
                    <a:pt x="1454" y="2163"/>
                  </a:cubicBezTo>
                  <a:cubicBezTo>
                    <a:pt x="1462" y="2145"/>
                    <a:pt x="1462" y="2145"/>
                    <a:pt x="1462" y="2145"/>
                  </a:cubicBezTo>
                  <a:cubicBezTo>
                    <a:pt x="1472" y="2143"/>
                    <a:pt x="1472" y="2143"/>
                    <a:pt x="1472" y="2143"/>
                  </a:cubicBezTo>
                  <a:cubicBezTo>
                    <a:pt x="1486" y="2148"/>
                    <a:pt x="1486" y="2148"/>
                    <a:pt x="1486" y="2148"/>
                  </a:cubicBezTo>
                  <a:cubicBezTo>
                    <a:pt x="1495" y="2142"/>
                    <a:pt x="1495" y="2142"/>
                    <a:pt x="1495" y="2142"/>
                  </a:cubicBezTo>
                  <a:cubicBezTo>
                    <a:pt x="1492" y="2136"/>
                    <a:pt x="1492" y="2136"/>
                    <a:pt x="1492" y="2136"/>
                  </a:cubicBezTo>
                  <a:cubicBezTo>
                    <a:pt x="1504" y="2134"/>
                    <a:pt x="1504" y="2134"/>
                    <a:pt x="1504" y="2134"/>
                  </a:cubicBezTo>
                  <a:cubicBezTo>
                    <a:pt x="1512" y="2143"/>
                    <a:pt x="1512" y="2143"/>
                    <a:pt x="1512" y="2143"/>
                  </a:cubicBezTo>
                  <a:cubicBezTo>
                    <a:pt x="1558" y="2139"/>
                    <a:pt x="1558" y="2139"/>
                    <a:pt x="1558" y="2139"/>
                  </a:cubicBezTo>
                  <a:cubicBezTo>
                    <a:pt x="1596" y="2126"/>
                    <a:pt x="1596" y="2126"/>
                    <a:pt x="1596" y="2126"/>
                  </a:cubicBezTo>
                  <a:cubicBezTo>
                    <a:pt x="1610" y="2117"/>
                    <a:pt x="1610" y="2117"/>
                    <a:pt x="1610" y="2117"/>
                  </a:cubicBezTo>
                  <a:cubicBezTo>
                    <a:pt x="1617" y="2117"/>
                    <a:pt x="1617" y="2117"/>
                    <a:pt x="1617" y="2117"/>
                  </a:cubicBezTo>
                  <a:cubicBezTo>
                    <a:pt x="1627" y="2129"/>
                    <a:pt x="1627" y="2129"/>
                    <a:pt x="1627" y="2129"/>
                  </a:cubicBezTo>
                  <a:cubicBezTo>
                    <a:pt x="1637" y="2123"/>
                    <a:pt x="1637" y="2123"/>
                    <a:pt x="1637" y="2123"/>
                  </a:cubicBezTo>
                  <a:cubicBezTo>
                    <a:pt x="1642" y="2108"/>
                    <a:pt x="1642" y="2108"/>
                    <a:pt x="1642" y="2108"/>
                  </a:cubicBezTo>
                  <a:cubicBezTo>
                    <a:pt x="1669" y="2096"/>
                    <a:pt x="1669" y="2096"/>
                    <a:pt x="1669" y="2096"/>
                  </a:cubicBezTo>
                  <a:cubicBezTo>
                    <a:pt x="1686" y="2096"/>
                    <a:pt x="1686" y="2096"/>
                    <a:pt x="1686" y="2096"/>
                  </a:cubicBezTo>
                  <a:cubicBezTo>
                    <a:pt x="1691" y="2102"/>
                    <a:pt x="1691" y="2102"/>
                    <a:pt x="1691" y="2102"/>
                  </a:cubicBezTo>
                  <a:cubicBezTo>
                    <a:pt x="1699" y="2102"/>
                    <a:pt x="1699" y="2102"/>
                    <a:pt x="1699" y="2102"/>
                  </a:cubicBezTo>
                  <a:cubicBezTo>
                    <a:pt x="1703" y="2111"/>
                    <a:pt x="1703" y="2111"/>
                    <a:pt x="1703" y="2111"/>
                  </a:cubicBezTo>
                  <a:cubicBezTo>
                    <a:pt x="1717" y="2108"/>
                    <a:pt x="1717" y="2108"/>
                    <a:pt x="1717" y="2108"/>
                  </a:cubicBezTo>
                  <a:cubicBezTo>
                    <a:pt x="1717" y="2097"/>
                    <a:pt x="1717" y="2097"/>
                    <a:pt x="1717" y="2097"/>
                  </a:cubicBezTo>
                  <a:cubicBezTo>
                    <a:pt x="1723" y="2088"/>
                    <a:pt x="1723" y="2088"/>
                    <a:pt x="1723" y="2088"/>
                  </a:cubicBezTo>
                  <a:cubicBezTo>
                    <a:pt x="1734" y="2096"/>
                    <a:pt x="1734" y="2096"/>
                    <a:pt x="1734" y="2096"/>
                  </a:cubicBezTo>
                  <a:cubicBezTo>
                    <a:pt x="1734" y="2111"/>
                    <a:pt x="1734" y="2111"/>
                    <a:pt x="1734" y="2111"/>
                  </a:cubicBezTo>
                  <a:cubicBezTo>
                    <a:pt x="1743" y="2119"/>
                    <a:pt x="1743" y="2119"/>
                    <a:pt x="1743" y="2119"/>
                  </a:cubicBezTo>
                  <a:cubicBezTo>
                    <a:pt x="1737" y="2126"/>
                    <a:pt x="1737" y="2126"/>
                    <a:pt x="1737" y="2126"/>
                  </a:cubicBezTo>
                  <a:cubicBezTo>
                    <a:pt x="1729" y="2126"/>
                    <a:pt x="1729" y="2126"/>
                    <a:pt x="1729" y="2126"/>
                  </a:cubicBezTo>
                  <a:cubicBezTo>
                    <a:pt x="1725" y="2142"/>
                    <a:pt x="1725" y="2142"/>
                    <a:pt x="1725" y="2142"/>
                  </a:cubicBezTo>
                  <a:cubicBezTo>
                    <a:pt x="1688" y="2151"/>
                    <a:pt x="1688" y="2151"/>
                    <a:pt x="1688" y="2151"/>
                  </a:cubicBezTo>
                  <a:cubicBezTo>
                    <a:pt x="1657" y="2160"/>
                    <a:pt x="1657" y="2160"/>
                    <a:pt x="1657" y="2160"/>
                  </a:cubicBezTo>
                  <a:cubicBezTo>
                    <a:pt x="1647" y="2175"/>
                    <a:pt x="1647" y="2175"/>
                    <a:pt x="1647" y="2175"/>
                  </a:cubicBezTo>
                  <a:cubicBezTo>
                    <a:pt x="1627" y="2180"/>
                    <a:pt x="1627" y="2180"/>
                    <a:pt x="1627" y="2180"/>
                  </a:cubicBezTo>
                  <a:cubicBezTo>
                    <a:pt x="1614" y="2178"/>
                    <a:pt x="1614" y="2178"/>
                    <a:pt x="1614" y="2178"/>
                  </a:cubicBezTo>
                  <a:cubicBezTo>
                    <a:pt x="1602" y="2187"/>
                    <a:pt x="1602" y="2187"/>
                    <a:pt x="1602" y="2187"/>
                  </a:cubicBezTo>
                  <a:cubicBezTo>
                    <a:pt x="1595" y="2187"/>
                    <a:pt x="1595" y="2187"/>
                    <a:pt x="1595" y="2187"/>
                  </a:cubicBezTo>
                  <a:cubicBezTo>
                    <a:pt x="1588" y="2175"/>
                    <a:pt x="1588" y="2175"/>
                    <a:pt x="1588" y="2175"/>
                  </a:cubicBezTo>
                  <a:cubicBezTo>
                    <a:pt x="1562" y="2187"/>
                    <a:pt x="1562" y="2187"/>
                    <a:pt x="1562" y="2187"/>
                  </a:cubicBezTo>
                  <a:cubicBezTo>
                    <a:pt x="1538" y="2186"/>
                    <a:pt x="1538" y="2186"/>
                    <a:pt x="1538" y="2186"/>
                  </a:cubicBezTo>
                  <a:cubicBezTo>
                    <a:pt x="1533" y="2192"/>
                    <a:pt x="1533" y="2192"/>
                    <a:pt x="1533" y="2192"/>
                  </a:cubicBezTo>
                  <a:cubicBezTo>
                    <a:pt x="1504" y="2191"/>
                    <a:pt x="1504" y="2191"/>
                    <a:pt x="1504" y="2191"/>
                  </a:cubicBezTo>
                  <a:cubicBezTo>
                    <a:pt x="1488" y="2197"/>
                    <a:pt x="1488" y="2197"/>
                    <a:pt x="1488" y="2197"/>
                  </a:cubicBezTo>
                  <a:cubicBezTo>
                    <a:pt x="1475" y="2215"/>
                    <a:pt x="1475" y="2215"/>
                    <a:pt x="1475" y="2215"/>
                  </a:cubicBezTo>
                  <a:cubicBezTo>
                    <a:pt x="1437" y="2232"/>
                    <a:pt x="1437" y="2232"/>
                    <a:pt x="1437" y="2232"/>
                  </a:cubicBezTo>
                  <a:cubicBezTo>
                    <a:pt x="1436" y="2226"/>
                    <a:pt x="1436" y="2226"/>
                    <a:pt x="1436" y="2226"/>
                  </a:cubicBezTo>
                  <a:cubicBezTo>
                    <a:pt x="1416" y="2239"/>
                    <a:pt x="1416" y="2239"/>
                    <a:pt x="1416" y="2239"/>
                  </a:cubicBezTo>
                  <a:cubicBezTo>
                    <a:pt x="1413" y="2250"/>
                    <a:pt x="1413" y="2250"/>
                    <a:pt x="1413" y="2250"/>
                  </a:cubicBezTo>
                  <a:cubicBezTo>
                    <a:pt x="1400" y="2256"/>
                    <a:pt x="1400" y="2256"/>
                    <a:pt x="1400" y="2256"/>
                  </a:cubicBezTo>
                  <a:cubicBezTo>
                    <a:pt x="1393" y="2249"/>
                    <a:pt x="1393" y="2249"/>
                    <a:pt x="1393" y="2249"/>
                  </a:cubicBezTo>
                  <a:cubicBezTo>
                    <a:pt x="1377" y="2261"/>
                    <a:pt x="1377" y="2261"/>
                    <a:pt x="1377" y="2261"/>
                  </a:cubicBezTo>
                  <a:cubicBezTo>
                    <a:pt x="1367" y="2278"/>
                    <a:pt x="1367" y="2278"/>
                    <a:pt x="1367" y="2278"/>
                  </a:cubicBezTo>
                  <a:cubicBezTo>
                    <a:pt x="1356" y="2278"/>
                    <a:pt x="1356" y="2278"/>
                    <a:pt x="1356" y="2278"/>
                  </a:cubicBezTo>
                  <a:cubicBezTo>
                    <a:pt x="1348" y="2291"/>
                    <a:pt x="1348" y="2291"/>
                    <a:pt x="1348" y="2291"/>
                  </a:cubicBezTo>
                  <a:cubicBezTo>
                    <a:pt x="1362" y="2310"/>
                    <a:pt x="1362" y="2310"/>
                    <a:pt x="1362" y="2310"/>
                  </a:cubicBezTo>
                  <a:cubicBezTo>
                    <a:pt x="1377" y="2317"/>
                    <a:pt x="1377" y="2317"/>
                    <a:pt x="1377" y="2317"/>
                  </a:cubicBezTo>
                  <a:cubicBezTo>
                    <a:pt x="1362" y="2299"/>
                    <a:pt x="1362" y="2299"/>
                    <a:pt x="1362" y="2299"/>
                  </a:cubicBezTo>
                  <a:cubicBezTo>
                    <a:pt x="1364" y="2293"/>
                    <a:pt x="1364" y="2293"/>
                    <a:pt x="1364" y="2293"/>
                  </a:cubicBezTo>
                  <a:cubicBezTo>
                    <a:pt x="1379" y="2298"/>
                    <a:pt x="1379" y="2298"/>
                    <a:pt x="1379" y="2298"/>
                  </a:cubicBezTo>
                  <a:cubicBezTo>
                    <a:pt x="1388" y="2291"/>
                    <a:pt x="1388" y="2291"/>
                    <a:pt x="1388" y="2291"/>
                  </a:cubicBezTo>
                  <a:cubicBezTo>
                    <a:pt x="1402" y="2296"/>
                    <a:pt x="1402" y="2296"/>
                    <a:pt x="1402" y="2296"/>
                  </a:cubicBezTo>
                  <a:cubicBezTo>
                    <a:pt x="1396" y="2282"/>
                    <a:pt x="1396" y="2282"/>
                    <a:pt x="1396" y="2282"/>
                  </a:cubicBezTo>
                  <a:cubicBezTo>
                    <a:pt x="1416" y="2261"/>
                    <a:pt x="1416" y="2261"/>
                    <a:pt x="1416" y="2261"/>
                  </a:cubicBezTo>
                  <a:cubicBezTo>
                    <a:pt x="1443" y="2255"/>
                    <a:pt x="1443" y="2255"/>
                    <a:pt x="1443" y="2255"/>
                  </a:cubicBezTo>
                  <a:cubicBezTo>
                    <a:pt x="1459" y="2255"/>
                    <a:pt x="1459" y="2255"/>
                    <a:pt x="1459" y="2255"/>
                  </a:cubicBezTo>
                  <a:cubicBezTo>
                    <a:pt x="1500" y="2227"/>
                    <a:pt x="1500" y="2227"/>
                    <a:pt x="1500" y="2227"/>
                  </a:cubicBezTo>
                  <a:cubicBezTo>
                    <a:pt x="1503" y="2215"/>
                    <a:pt x="1503" y="2215"/>
                    <a:pt x="1503" y="2215"/>
                  </a:cubicBezTo>
                  <a:cubicBezTo>
                    <a:pt x="1517" y="2210"/>
                    <a:pt x="1517" y="2210"/>
                    <a:pt x="1517" y="2210"/>
                  </a:cubicBezTo>
                  <a:cubicBezTo>
                    <a:pt x="1527" y="2223"/>
                    <a:pt x="1527" y="2223"/>
                    <a:pt x="1527" y="2223"/>
                  </a:cubicBezTo>
                  <a:cubicBezTo>
                    <a:pt x="1538" y="2215"/>
                    <a:pt x="1538" y="2215"/>
                    <a:pt x="1538" y="2215"/>
                  </a:cubicBezTo>
                  <a:cubicBezTo>
                    <a:pt x="1549" y="2212"/>
                    <a:pt x="1549" y="2212"/>
                    <a:pt x="1549" y="2212"/>
                  </a:cubicBezTo>
                  <a:cubicBezTo>
                    <a:pt x="1552" y="2220"/>
                    <a:pt x="1552" y="2220"/>
                    <a:pt x="1552" y="2220"/>
                  </a:cubicBezTo>
                  <a:cubicBezTo>
                    <a:pt x="1576" y="2203"/>
                    <a:pt x="1576" y="2203"/>
                    <a:pt x="1576" y="2203"/>
                  </a:cubicBezTo>
                  <a:cubicBezTo>
                    <a:pt x="1582" y="2212"/>
                    <a:pt x="1582" y="2212"/>
                    <a:pt x="1582" y="2212"/>
                  </a:cubicBezTo>
                  <a:cubicBezTo>
                    <a:pt x="1562" y="2238"/>
                    <a:pt x="1562" y="2238"/>
                    <a:pt x="1562" y="2238"/>
                  </a:cubicBezTo>
                  <a:cubicBezTo>
                    <a:pt x="1564" y="2250"/>
                    <a:pt x="1564" y="2250"/>
                    <a:pt x="1564" y="2250"/>
                  </a:cubicBezTo>
                  <a:cubicBezTo>
                    <a:pt x="1582" y="2223"/>
                    <a:pt x="1582" y="2223"/>
                    <a:pt x="1582" y="2223"/>
                  </a:cubicBezTo>
                  <a:cubicBezTo>
                    <a:pt x="1608" y="2217"/>
                    <a:pt x="1608" y="2217"/>
                    <a:pt x="1608" y="2217"/>
                  </a:cubicBezTo>
                  <a:cubicBezTo>
                    <a:pt x="1654" y="2181"/>
                    <a:pt x="1654" y="2181"/>
                    <a:pt x="1654" y="2181"/>
                  </a:cubicBezTo>
                  <a:cubicBezTo>
                    <a:pt x="1679" y="2181"/>
                    <a:pt x="1679" y="2181"/>
                    <a:pt x="1679" y="2181"/>
                  </a:cubicBezTo>
                  <a:cubicBezTo>
                    <a:pt x="1699" y="2169"/>
                    <a:pt x="1699" y="2169"/>
                    <a:pt x="1699" y="2169"/>
                  </a:cubicBezTo>
                  <a:cubicBezTo>
                    <a:pt x="1728" y="2169"/>
                    <a:pt x="1728" y="2169"/>
                    <a:pt x="1728" y="2169"/>
                  </a:cubicBezTo>
                  <a:cubicBezTo>
                    <a:pt x="1741" y="2160"/>
                    <a:pt x="1741" y="2160"/>
                    <a:pt x="1741" y="2160"/>
                  </a:cubicBezTo>
                  <a:cubicBezTo>
                    <a:pt x="1755" y="2160"/>
                    <a:pt x="1755" y="2160"/>
                    <a:pt x="1755" y="2160"/>
                  </a:cubicBezTo>
                  <a:cubicBezTo>
                    <a:pt x="1750" y="2177"/>
                    <a:pt x="1750" y="2177"/>
                    <a:pt x="1750" y="2177"/>
                  </a:cubicBezTo>
                  <a:cubicBezTo>
                    <a:pt x="1729" y="2184"/>
                    <a:pt x="1729" y="2184"/>
                    <a:pt x="1729" y="2184"/>
                  </a:cubicBezTo>
                  <a:cubicBezTo>
                    <a:pt x="1729" y="2197"/>
                    <a:pt x="1729" y="2197"/>
                    <a:pt x="1729" y="2197"/>
                  </a:cubicBezTo>
                  <a:cubicBezTo>
                    <a:pt x="1743" y="2206"/>
                    <a:pt x="1743" y="2206"/>
                    <a:pt x="1743" y="2206"/>
                  </a:cubicBezTo>
                  <a:cubicBezTo>
                    <a:pt x="1763" y="2184"/>
                    <a:pt x="1763" y="2184"/>
                    <a:pt x="1763" y="2184"/>
                  </a:cubicBezTo>
                  <a:cubicBezTo>
                    <a:pt x="1799" y="2166"/>
                    <a:pt x="1799" y="2166"/>
                    <a:pt x="1799" y="2166"/>
                  </a:cubicBezTo>
                  <a:cubicBezTo>
                    <a:pt x="1809" y="2168"/>
                    <a:pt x="1809" y="2168"/>
                    <a:pt x="1809" y="2168"/>
                  </a:cubicBezTo>
                  <a:cubicBezTo>
                    <a:pt x="1807" y="2157"/>
                    <a:pt x="1807" y="2157"/>
                    <a:pt x="1807" y="2157"/>
                  </a:cubicBezTo>
                  <a:cubicBezTo>
                    <a:pt x="1822" y="2145"/>
                    <a:pt x="1822" y="2145"/>
                    <a:pt x="1822" y="2145"/>
                  </a:cubicBezTo>
                  <a:cubicBezTo>
                    <a:pt x="1835" y="2151"/>
                    <a:pt x="1835" y="2151"/>
                    <a:pt x="1835" y="2151"/>
                  </a:cubicBezTo>
                  <a:cubicBezTo>
                    <a:pt x="1836" y="2139"/>
                    <a:pt x="1836" y="2139"/>
                    <a:pt x="1836" y="2139"/>
                  </a:cubicBezTo>
                  <a:cubicBezTo>
                    <a:pt x="1841" y="2129"/>
                    <a:pt x="1841" y="2129"/>
                    <a:pt x="1841" y="2129"/>
                  </a:cubicBezTo>
                  <a:cubicBezTo>
                    <a:pt x="1851" y="2140"/>
                    <a:pt x="1851" y="2140"/>
                    <a:pt x="1851" y="2140"/>
                  </a:cubicBezTo>
                  <a:cubicBezTo>
                    <a:pt x="1865" y="2143"/>
                    <a:pt x="1865" y="2143"/>
                    <a:pt x="1865" y="2143"/>
                  </a:cubicBezTo>
                  <a:cubicBezTo>
                    <a:pt x="1868" y="2119"/>
                    <a:pt x="1868" y="2119"/>
                    <a:pt x="1868" y="2119"/>
                  </a:cubicBezTo>
                  <a:cubicBezTo>
                    <a:pt x="1861" y="2100"/>
                    <a:pt x="1861" y="2100"/>
                    <a:pt x="1861" y="2100"/>
                  </a:cubicBezTo>
                  <a:cubicBezTo>
                    <a:pt x="1870" y="2091"/>
                    <a:pt x="1870" y="2091"/>
                    <a:pt x="1870" y="2091"/>
                  </a:cubicBezTo>
                  <a:cubicBezTo>
                    <a:pt x="1861" y="2080"/>
                    <a:pt x="1861" y="2080"/>
                    <a:pt x="1861" y="2080"/>
                  </a:cubicBezTo>
                  <a:cubicBezTo>
                    <a:pt x="1874" y="2059"/>
                    <a:pt x="1874" y="2059"/>
                    <a:pt x="1874" y="2059"/>
                  </a:cubicBezTo>
                  <a:cubicBezTo>
                    <a:pt x="1897" y="2050"/>
                    <a:pt x="1897" y="2050"/>
                    <a:pt x="1897" y="2050"/>
                  </a:cubicBezTo>
                  <a:cubicBezTo>
                    <a:pt x="1897" y="2071"/>
                    <a:pt x="1897" y="2071"/>
                    <a:pt x="1897" y="2071"/>
                  </a:cubicBezTo>
                  <a:cubicBezTo>
                    <a:pt x="1902" y="2134"/>
                    <a:pt x="1902" y="2134"/>
                    <a:pt x="1902" y="2134"/>
                  </a:cubicBezTo>
                  <a:cubicBezTo>
                    <a:pt x="1893" y="2151"/>
                    <a:pt x="1893" y="2151"/>
                    <a:pt x="1893" y="2151"/>
                  </a:cubicBezTo>
                  <a:cubicBezTo>
                    <a:pt x="1896" y="2201"/>
                    <a:pt x="1896" y="2201"/>
                    <a:pt x="1896" y="2201"/>
                  </a:cubicBezTo>
                  <a:cubicBezTo>
                    <a:pt x="1880" y="2230"/>
                    <a:pt x="1880" y="2230"/>
                    <a:pt x="1880" y="2230"/>
                  </a:cubicBezTo>
                  <a:cubicBezTo>
                    <a:pt x="1880" y="2304"/>
                    <a:pt x="1880" y="2304"/>
                    <a:pt x="1880" y="2304"/>
                  </a:cubicBezTo>
                  <a:cubicBezTo>
                    <a:pt x="1887" y="2323"/>
                    <a:pt x="1887" y="2323"/>
                    <a:pt x="1887" y="2323"/>
                  </a:cubicBezTo>
                  <a:cubicBezTo>
                    <a:pt x="1905" y="2330"/>
                    <a:pt x="1905" y="2330"/>
                    <a:pt x="1905" y="2330"/>
                  </a:cubicBezTo>
                  <a:cubicBezTo>
                    <a:pt x="1916" y="2353"/>
                    <a:pt x="1916" y="2353"/>
                    <a:pt x="1916" y="2353"/>
                  </a:cubicBezTo>
                  <a:cubicBezTo>
                    <a:pt x="1940" y="2339"/>
                    <a:pt x="1940" y="2339"/>
                    <a:pt x="1940" y="2339"/>
                  </a:cubicBezTo>
                  <a:cubicBezTo>
                    <a:pt x="1932" y="2327"/>
                    <a:pt x="1932" y="2327"/>
                    <a:pt x="1932" y="2327"/>
                  </a:cubicBezTo>
                  <a:cubicBezTo>
                    <a:pt x="1917" y="2327"/>
                    <a:pt x="1917" y="2327"/>
                    <a:pt x="1917" y="2327"/>
                  </a:cubicBezTo>
                  <a:cubicBezTo>
                    <a:pt x="1913" y="2316"/>
                    <a:pt x="1913" y="2316"/>
                    <a:pt x="1913" y="2316"/>
                  </a:cubicBezTo>
                  <a:cubicBezTo>
                    <a:pt x="1928" y="2307"/>
                    <a:pt x="1928" y="2307"/>
                    <a:pt x="1928" y="2307"/>
                  </a:cubicBezTo>
                  <a:cubicBezTo>
                    <a:pt x="1943" y="2313"/>
                    <a:pt x="1943" y="2313"/>
                    <a:pt x="1943" y="2313"/>
                  </a:cubicBezTo>
                  <a:cubicBezTo>
                    <a:pt x="1948" y="2294"/>
                    <a:pt x="1948" y="2294"/>
                    <a:pt x="1948" y="2294"/>
                  </a:cubicBezTo>
                  <a:cubicBezTo>
                    <a:pt x="1939" y="2291"/>
                    <a:pt x="1939" y="2291"/>
                    <a:pt x="1939" y="2291"/>
                  </a:cubicBezTo>
                  <a:cubicBezTo>
                    <a:pt x="1955" y="2278"/>
                    <a:pt x="1955" y="2278"/>
                    <a:pt x="1955" y="2278"/>
                  </a:cubicBezTo>
                  <a:cubicBezTo>
                    <a:pt x="1975" y="2279"/>
                    <a:pt x="1975" y="2279"/>
                    <a:pt x="1975" y="2279"/>
                  </a:cubicBezTo>
                  <a:cubicBezTo>
                    <a:pt x="1978" y="2291"/>
                    <a:pt x="1978" y="2291"/>
                    <a:pt x="1978" y="2291"/>
                  </a:cubicBezTo>
                  <a:cubicBezTo>
                    <a:pt x="1990" y="2279"/>
                    <a:pt x="1990" y="2279"/>
                    <a:pt x="1990" y="2279"/>
                  </a:cubicBezTo>
                  <a:cubicBezTo>
                    <a:pt x="1975" y="2250"/>
                    <a:pt x="1975" y="2250"/>
                    <a:pt x="1975" y="2250"/>
                  </a:cubicBezTo>
                  <a:cubicBezTo>
                    <a:pt x="1990" y="2252"/>
                    <a:pt x="1990" y="2252"/>
                    <a:pt x="1990" y="2252"/>
                  </a:cubicBezTo>
                  <a:cubicBezTo>
                    <a:pt x="2021" y="2233"/>
                    <a:pt x="2021" y="2233"/>
                    <a:pt x="2021" y="2233"/>
                  </a:cubicBezTo>
                  <a:cubicBezTo>
                    <a:pt x="2021" y="2220"/>
                    <a:pt x="2021" y="2220"/>
                    <a:pt x="2021" y="2220"/>
                  </a:cubicBezTo>
                  <a:cubicBezTo>
                    <a:pt x="2039" y="2215"/>
                    <a:pt x="2039" y="2215"/>
                    <a:pt x="2039" y="2215"/>
                  </a:cubicBezTo>
                  <a:cubicBezTo>
                    <a:pt x="2042" y="2235"/>
                    <a:pt x="2042" y="2235"/>
                    <a:pt x="2042" y="2235"/>
                  </a:cubicBezTo>
                  <a:cubicBezTo>
                    <a:pt x="2042" y="2246"/>
                    <a:pt x="2042" y="2246"/>
                    <a:pt x="2042" y="2246"/>
                  </a:cubicBezTo>
                  <a:cubicBezTo>
                    <a:pt x="2027" y="2261"/>
                    <a:pt x="2027" y="2261"/>
                    <a:pt x="2027" y="2261"/>
                  </a:cubicBezTo>
                  <a:cubicBezTo>
                    <a:pt x="2029" y="2270"/>
                    <a:pt x="2029" y="2270"/>
                    <a:pt x="2029" y="2270"/>
                  </a:cubicBezTo>
                  <a:cubicBezTo>
                    <a:pt x="2013" y="2282"/>
                    <a:pt x="2013" y="2282"/>
                    <a:pt x="2013" y="2282"/>
                  </a:cubicBezTo>
                  <a:cubicBezTo>
                    <a:pt x="2010" y="2293"/>
                    <a:pt x="2010" y="2293"/>
                    <a:pt x="2010" y="2293"/>
                  </a:cubicBezTo>
                  <a:cubicBezTo>
                    <a:pt x="2016" y="2299"/>
                    <a:pt x="2016" y="2299"/>
                    <a:pt x="2016" y="2299"/>
                  </a:cubicBezTo>
                  <a:cubicBezTo>
                    <a:pt x="2029" y="2294"/>
                    <a:pt x="2029" y="2294"/>
                    <a:pt x="2029" y="2294"/>
                  </a:cubicBezTo>
                  <a:cubicBezTo>
                    <a:pt x="2033" y="2304"/>
                    <a:pt x="2033" y="2304"/>
                    <a:pt x="2033" y="2304"/>
                  </a:cubicBezTo>
                  <a:cubicBezTo>
                    <a:pt x="2030" y="2310"/>
                    <a:pt x="2030" y="2310"/>
                    <a:pt x="2030" y="2310"/>
                  </a:cubicBezTo>
                  <a:cubicBezTo>
                    <a:pt x="2016" y="2316"/>
                    <a:pt x="2016" y="2316"/>
                    <a:pt x="2016" y="2316"/>
                  </a:cubicBezTo>
                  <a:cubicBezTo>
                    <a:pt x="2003" y="2331"/>
                    <a:pt x="2003" y="2331"/>
                    <a:pt x="2003" y="2331"/>
                  </a:cubicBezTo>
                  <a:cubicBezTo>
                    <a:pt x="1994" y="2330"/>
                    <a:pt x="1994" y="2330"/>
                    <a:pt x="1994" y="2330"/>
                  </a:cubicBezTo>
                  <a:cubicBezTo>
                    <a:pt x="1987" y="2337"/>
                    <a:pt x="1987" y="2337"/>
                    <a:pt x="1987" y="2337"/>
                  </a:cubicBezTo>
                  <a:cubicBezTo>
                    <a:pt x="1975" y="2353"/>
                    <a:pt x="1975" y="2353"/>
                    <a:pt x="1975" y="2353"/>
                  </a:cubicBezTo>
                  <a:cubicBezTo>
                    <a:pt x="1986" y="2362"/>
                    <a:pt x="1986" y="2362"/>
                    <a:pt x="1986" y="2362"/>
                  </a:cubicBezTo>
                  <a:cubicBezTo>
                    <a:pt x="2009" y="2365"/>
                    <a:pt x="2009" y="2365"/>
                    <a:pt x="2009" y="2365"/>
                  </a:cubicBezTo>
                  <a:cubicBezTo>
                    <a:pt x="2021" y="2375"/>
                    <a:pt x="2021" y="2375"/>
                    <a:pt x="2021" y="2375"/>
                  </a:cubicBezTo>
                  <a:cubicBezTo>
                    <a:pt x="2036" y="2374"/>
                    <a:pt x="2036" y="2374"/>
                    <a:pt x="2036" y="2374"/>
                  </a:cubicBezTo>
                  <a:cubicBezTo>
                    <a:pt x="2050" y="2360"/>
                    <a:pt x="2050" y="2360"/>
                    <a:pt x="2050" y="2360"/>
                  </a:cubicBezTo>
                  <a:cubicBezTo>
                    <a:pt x="2067" y="2357"/>
                    <a:pt x="2067" y="2357"/>
                    <a:pt x="2067" y="2357"/>
                  </a:cubicBezTo>
                  <a:cubicBezTo>
                    <a:pt x="2084" y="2328"/>
                    <a:pt x="2084" y="2328"/>
                    <a:pt x="2084" y="2328"/>
                  </a:cubicBezTo>
                  <a:cubicBezTo>
                    <a:pt x="2102" y="2310"/>
                    <a:pt x="2102" y="2310"/>
                    <a:pt x="2102" y="2310"/>
                  </a:cubicBezTo>
                  <a:cubicBezTo>
                    <a:pt x="2120" y="2304"/>
                    <a:pt x="2120" y="2304"/>
                    <a:pt x="2120" y="2304"/>
                  </a:cubicBezTo>
                  <a:cubicBezTo>
                    <a:pt x="2131" y="2313"/>
                    <a:pt x="2131" y="2313"/>
                    <a:pt x="2131" y="2313"/>
                  </a:cubicBezTo>
                  <a:cubicBezTo>
                    <a:pt x="2146" y="2314"/>
                    <a:pt x="2146" y="2314"/>
                    <a:pt x="2146" y="2314"/>
                  </a:cubicBezTo>
                  <a:cubicBezTo>
                    <a:pt x="2160" y="2325"/>
                    <a:pt x="2160" y="2325"/>
                    <a:pt x="2160" y="2325"/>
                  </a:cubicBezTo>
                  <a:cubicBezTo>
                    <a:pt x="2174" y="2327"/>
                    <a:pt x="2174" y="2327"/>
                    <a:pt x="2174" y="2327"/>
                  </a:cubicBezTo>
                  <a:cubicBezTo>
                    <a:pt x="2194" y="2342"/>
                    <a:pt x="2194" y="2342"/>
                    <a:pt x="2194" y="2342"/>
                  </a:cubicBezTo>
                  <a:cubicBezTo>
                    <a:pt x="2208" y="2342"/>
                    <a:pt x="2208" y="2342"/>
                    <a:pt x="2208" y="2342"/>
                  </a:cubicBezTo>
                  <a:cubicBezTo>
                    <a:pt x="2208" y="2357"/>
                    <a:pt x="2208" y="2357"/>
                    <a:pt x="2208" y="2357"/>
                  </a:cubicBezTo>
                  <a:cubicBezTo>
                    <a:pt x="2221" y="2395"/>
                    <a:pt x="2221" y="2395"/>
                    <a:pt x="2221" y="2395"/>
                  </a:cubicBezTo>
                  <a:cubicBezTo>
                    <a:pt x="2221" y="2417"/>
                    <a:pt x="2221" y="2417"/>
                    <a:pt x="2221" y="2417"/>
                  </a:cubicBezTo>
                  <a:cubicBezTo>
                    <a:pt x="2241" y="2446"/>
                    <a:pt x="2241" y="2446"/>
                    <a:pt x="2241" y="2446"/>
                  </a:cubicBezTo>
                  <a:cubicBezTo>
                    <a:pt x="2307" y="2486"/>
                    <a:pt x="2307" y="2486"/>
                    <a:pt x="2307" y="2486"/>
                  </a:cubicBezTo>
                  <a:cubicBezTo>
                    <a:pt x="2312" y="2501"/>
                    <a:pt x="2312" y="2501"/>
                    <a:pt x="2312" y="2501"/>
                  </a:cubicBezTo>
                  <a:cubicBezTo>
                    <a:pt x="2333" y="2512"/>
                    <a:pt x="2333" y="2512"/>
                    <a:pt x="2333" y="2512"/>
                  </a:cubicBezTo>
                  <a:cubicBezTo>
                    <a:pt x="2357" y="2538"/>
                    <a:pt x="2357" y="2538"/>
                    <a:pt x="2357" y="2538"/>
                  </a:cubicBezTo>
                  <a:cubicBezTo>
                    <a:pt x="2365" y="2538"/>
                    <a:pt x="2365" y="2538"/>
                    <a:pt x="2365" y="2538"/>
                  </a:cubicBezTo>
                  <a:cubicBezTo>
                    <a:pt x="2382" y="2550"/>
                    <a:pt x="2382" y="2550"/>
                    <a:pt x="2382" y="2550"/>
                  </a:cubicBezTo>
                  <a:cubicBezTo>
                    <a:pt x="2388" y="2564"/>
                    <a:pt x="2388" y="2564"/>
                    <a:pt x="2388" y="2564"/>
                  </a:cubicBezTo>
                  <a:cubicBezTo>
                    <a:pt x="2397" y="2570"/>
                    <a:pt x="2397" y="2570"/>
                    <a:pt x="2397" y="2570"/>
                  </a:cubicBezTo>
                  <a:cubicBezTo>
                    <a:pt x="2406" y="2562"/>
                    <a:pt x="2406" y="2562"/>
                    <a:pt x="2406" y="2562"/>
                  </a:cubicBezTo>
                  <a:cubicBezTo>
                    <a:pt x="2411" y="2571"/>
                    <a:pt x="2411" y="2571"/>
                    <a:pt x="2411" y="2571"/>
                  </a:cubicBezTo>
                  <a:cubicBezTo>
                    <a:pt x="2435" y="2588"/>
                    <a:pt x="2435" y="2588"/>
                    <a:pt x="2435" y="2588"/>
                  </a:cubicBezTo>
                  <a:cubicBezTo>
                    <a:pt x="2449" y="2588"/>
                    <a:pt x="2449" y="2588"/>
                    <a:pt x="2449" y="2588"/>
                  </a:cubicBezTo>
                  <a:cubicBezTo>
                    <a:pt x="2449" y="2603"/>
                    <a:pt x="2449" y="2603"/>
                    <a:pt x="2449" y="2603"/>
                  </a:cubicBezTo>
                  <a:cubicBezTo>
                    <a:pt x="2460" y="2619"/>
                    <a:pt x="2460" y="2619"/>
                    <a:pt x="2460" y="2619"/>
                  </a:cubicBezTo>
                  <a:cubicBezTo>
                    <a:pt x="2466" y="2603"/>
                    <a:pt x="2466" y="2603"/>
                    <a:pt x="2466" y="2603"/>
                  </a:cubicBezTo>
                  <a:cubicBezTo>
                    <a:pt x="2458" y="2594"/>
                    <a:pt x="2458" y="2594"/>
                    <a:pt x="2458" y="2594"/>
                  </a:cubicBezTo>
                  <a:cubicBezTo>
                    <a:pt x="2463" y="2585"/>
                    <a:pt x="2463" y="2585"/>
                    <a:pt x="2463" y="2585"/>
                  </a:cubicBezTo>
                  <a:cubicBezTo>
                    <a:pt x="2448" y="2573"/>
                    <a:pt x="2448" y="2573"/>
                    <a:pt x="2448" y="2573"/>
                  </a:cubicBezTo>
                  <a:cubicBezTo>
                    <a:pt x="2448" y="2564"/>
                    <a:pt x="2448" y="2564"/>
                    <a:pt x="2448" y="2564"/>
                  </a:cubicBezTo>
                  <a:cubicBezTo>
                    <a:pt x="2470" y="2576"/>
                    <a:pt x="2470" y="2576"/>
                    <a:pt x="2470" y="2576"/>
                  </a:cubicBezTo>
                  <a:cubicBezTo>
                    <a:pt x="2477" y="2588"/>
                    <a:pt x="2477" y="2588"/>
                    <a:pt x="2477" y="2588"/>
                  </a:cubicBezTo>
                  <a:cubicBezTo>
                    <a:pt x="2483" y="2588"/>
                    <a:pt x="2483" y="2588"/>
                    <a:pt x="2483" y="2588"/>
                  </a:cubicBezTo>
                  <a:cubicBezTo>
                    <a:pt x="2487" y="2576"/>
                    <a:pt x="2487" y="2576"/>
                    <a:pt x="2487" y="2576"/>
                  </a:cubicBezTo>
                  <a:cubicBezTo>
                    <a:pt x="2495" y="2574"/>
                    <a:pt x="2495" y="2574"/>
                    <a:pt x="2495" y="2574"/>
                  </a:cubicBezTo>
                  <a:cubicBezTo>
                    <a:pt x="2516" y="2594"/>
                    <a:pt x="2516" y="2594"/>
                    <a:pt x="2516" y="2594"/>
                  </a:cubicBezTo>
                  <a:cubicBezTo>
                    <a:pt x="2519" y="2606"/>
                    <a:pt x="2519" y="2606"/>
                    <a:pt x="2519" y="2606"/>
                  </a:cubicBezTo>
                  <a:cubicBezTo>
                    <a:pt x="2530" y="2611"/>
                    <a:pt x="2530" y="2611"/>
                    <a:pt x="2530" y="2611"/>
                  </a:cubicBezTo>
                  <a:cubicBezTo>
                    <a:pt x="2539" y="2631"/>
                    <a:pt x="2539" y="2631"/>
                    <a:pt x="2539" y="2631"/>
                  </a:cubicBezTo>
                  <a:cubicBezTo>
                    <a:pt x="2547" y="2645"/>
                    <a:pt x="2547" y="2645"/>
                    <a:pt x="2547" y="2645"/>
                  </a:cubicBezTo>
                  <a:cubicBezTo>
                    <a:pt x="2548" y="2664"/>
                    <a:pt x="2548" y="2664"/>
                    <a:pt x="2548" y="2664"/>
                  </a:cubicBezTo>
                  <a:cubicBezTo>
                    <a:pt x="2556" y="2684"/>
                    <a:pt x="2556" y="2684"/>
                    <a:pt x="2556" y="2684"/>
                  </a:cubicBezTo>
                  <a:cubicBezTo>
                    <a:pt x="2548" y="2700"/>
                    <a:pt x="2548" y="2700"/>
                    <a:pt x="2548" y="2700"/>
                  </a:cubicBezTo>
                  <a:cubicBezTo>
                    <a:pt x="2547" y="2718"/>
                    <a:pt x="2547" y="2718"/>
                    <a:pt x="2547" y="2718"/>
                  </a:cubicBezTo>
                  <a:cubicBezTo>
                    <a:pt x="2532" y="2733"/>
                    <a:pt x="2532" y="2733"/>
                    <a:pt x="2532" y="2733"/>
                  </a:cubicBezTo>
                  <a:cubicBezTo>
                    <a:pt x="2496" y="2721"/>
                    <a:pt x="2496" y="2721"/>
                    <a:pt x="2496" y="2721"/>
                  </a:cubicBezTo>
                  <a:cubicBezTo>
                    <a:pt x="2477" y="2719"/>
                    <a:pt x="2477" y="2719"/>
                    <a:pt x="2477" y="2719"/>
                  </a:cubicBezTo>
                  <a:cubicBezTo>
                    <a:pt x="2477" y="2726"/>
                    <a:pt x="2477" y="2726"/>
                    <a:pt x="2477" y="2726"/>
                  </a:cubicBezTo>
                  <a:cubicBezTo>
                    <a:pt x="2470" y="2732"/>
                    <a:pt x="2470" y="2732"/>
                    <a:pt x="2470" y="2732"/>
                  </a:cubicBezTo>
                  <a:cubicBezTo>
                    <a:pt x="2449" y="2723"/>
                    <a:pt x="2449" y="2723"/>
                    <a:pt x="2449" y="2723"/>
                  </a:cubicBezTo>
                  <a:cubicBezTo>
                    <a:pt x="2437" y="2723"/>
                    <a:pt x="2437" y="2723"/>
                    <a:pt x="2437" y="2723"/>
                  </a:cubicBezTo>
                  <a:cubicBezTo>
                    <a:pt x="2440" y="2735"/>
                    <a:pt x="2440" y="2735"/>
                    <a:pt x="2440" y="2735"/>
                  </a:cubicBezTo>
                  <a:cubicBezTo>
                    <a:pt x="2428" y="2744"/>
                    <a:pt x="2428" y="2744"/>
                    <a:pt x="2428" y="2744"/>
                  </a:cubicBezTo>
                  <a:cubicBezTo>
                    <a:pt x="2425" y="2761"/>
                    <a:pt x="2425" y="2761"/>
                    <a:pt x="2425" y="2761"/>
                  </a:cubicBezTo>
                  <a:cubicBezTo>
                    <a:pt x="2408" y="2759"/>
                    <a:pt x="2408" y="2759"/>
                    <a:pt x="2408" y="2759"/>
                  </a:cubicBezTo>
                  <a:cubicBezTo>
                    <a:pt x="2394" y="2764"/>
                    <a:pt x="2394" y="2764"/>
                    <a:pt x="2394" y="2764"/>
                  </a:cubicBezTo>
                  <a:cubicBezTo>
                    <a:pt x="2400" y="2773"/>
                    <a:pt x="2400" y="2773"/>
                    <a:pt x="2400" y="2773"/>
                  </a:cubicBezTo>
                  <a:cubicBezTo>
                    <a:pt x="2415" y="2779"/>
                    <a:pt x="2415" y="2779"/>
                    <a:pt x="2415" y="2779"/>
                  </a:cubicBezTo>
                  <a:cubicBezTo>
                    <a:pt x="2420" y="2797"/>
                    <a:pt x="2420" y="2797"/>
                    <a:pt x="2420" y="2797"/>
                  </a:cubicBezTo>
                  <a:cubicBezTo>
                    <a:pt x="2434" y="2808"/>
                    <a:pt x="2434" y="2808"/>
                    <a:pt x="2434" y="2808"/>
                  </a:cubicBezTo>
                  <a:cubicBezTo>
                    <a:pt x="2443" y="2802"/>
                    <a:pt x="2443" y="2802"/>
                    <a:pt x="2443" y="2802"/>
                  </a:cubicBezTo>
                  <a:cubicBezTo>
                    <a:pt x="2463" y="2817"/>
                    <a:pt x="2463" y="2817"/>
                    <a:pt x="2463" y="2817"/>
                  </a:cubicBezTo>
                  <a:cubicBezTo>
                    <a:pt x="2463" y="2831"/>
                    <a:pt x="2463" y="2831"/>
                    <a:pt x="2463" y="2831"/>
                  </a:cubicBezTo>
                  <a:cubicBezTo>
                    <a:pt x="2486" y="2831"/>
                    <a:pt x="2486" y="2831"/>
                    <a:pt x="2486" y="2831"/>
                  </a:cubicBezTo>
                  <a:cubicBezTo>
                    <a:pt x="2510" y="2846"/>
                    <a:pt x="2510" y="2846"/>
                    <a:pt x="2510" y="2846"/>
                  </a:cubicBezTo>
                  <a:cubicBezTo>
                    <a:pt x="2538" y="2849"/>
                    <a:pt x="2538" y="2849"/>
                    <a:pt x="2538" y="2849"/>
                  </a:cubicBezTo>
                  <a:cubicBezTo>
                    <a:pt x="2571" y="2863"/>
                    <a:pt x="2571" y="2863"/>
                    <a:pt x="2571" y="2863"/>
                  </a:cubicBezTo>
                  <a:cubicBezTo>
                    <a:pt x="2591" y="2865"/>
                    <a:pt x="2591" y="2865"/>
                    <a:pt x="2591" y="2865"/>
                  </a:cubicBezTo>
                  <a:cubicBezTo>
                    <a:pt x="2591" y="2855"/>
                    <a:pt x="2591" y="2855"/>
                    <a:pt x="2591" y="2855"/>
                  </a:cubicBezTo>
                  <a:cubicBezTo>
                    <a:pt x="2600" y="2855"/>
                    <a:pt x="2600" y="2855"/>
                    <a:pt x="2600" y="2855"/>
                  </a:cubicBezTo>
                  <a:cubicBezTo>
                    <a:pt x="2614" y="2863"/>
                    <a:pt x="2614" y="2863"/>
                    <a:pt x="2614" y="2863"/>
                  </a:cubicBezTo>
                  <a:cubicBezTo>
                    <a:pt x="2614" y="2877"/>
                    <a:pt x="2614" y="2877"/>
                    <a:pt x="2614" y="2877"/>
                  </a:cubicBezTo>
                  <a:cubicBezTo>
                    <a:pt x="2637" y="2857"/>
                    <a:pt x="2637" y="2857"/>
                    <a:pt x="2637" y="2857"/>
                  </a:cubicBezTo>
                  <a:cubicBezTo>
                    <a:pt x="2645" y="2866"/>
                    <a:pt x="2645" y="2866"/>
                    <a:pt x="2645" y="2866"/>
                  </a:cubicBezTo>
                  <a:cubicBezTo>
                    <a:pt x="2655" y="2866"/>
                    <a:pt x="2655" y="2866"/>
                    <a:pt x="2655" y="2866"/>
                  </a:cubicBezTo>
                  <a:cubicBezTo>
                    <a:pt x="2666" y="2852"/>
                    <a:pt x="2666" y="2852"/>
                    <a:pt x="2666" y="2852"/>
                  </a:cubicBezTo>
                  <a:cubicBezTo>
                    <a:pt x="2674" y="2854"/>
                    <a:pt x="2674" y="2854"/>
                    <a:pt x="2674" y="2854"/>
                  </a:cubicBezTo>
                  <a:cubicBezTo>
                    <a:pt x="2672" y="2862"/>
                    <a:pt x="2672" y="2862"/>
                    <a:pt x="2672" y="2862"/>
                  </a:cubicBezTo>
                  <a:cubicBezTo>
                    <a:pt x="2681" y="2865"/>
                    <a:pt x="2681" y="2865"/>
                    <a:pt x="2681" y="2865"/>
                  </a:cubicBezTo>
                  <a:cubicBezTo>
                    <a:pt x="2707" y="2851"/>
                    <a:pt x="2707" y="2851"/>
                    <a:pt x="2707" y="2851"/>
                  </a:cubicBezTo>
                  <a:cubicBezTo>
                    <a:pt x="2752" y="2834"/>
                    <a:pt x="2752" y="2834"/>
                    <a:pt x="2752" y="2834"/>
                  </a:cubicBezTo>
                  <a:cubicBezTo>
                    <a:pt x="2765" y="2831"/>
                    <a:pt x="2765" y="2831"/>
                    <a:pt x="2765" y="2831"/>
                  </a:cubicBezTo>
                  <a:cubicBezTo>
                    <a:pt x="2764" y="2846"/>
                    <a:pt x="2764" y="2846"/>
                    <a:pt x="2764" y="2846"/>
                  </a:cubicBezTo>
                  <a:cubicBezTo>
                    <a:pt x="2761" y="2855"/>
                    <a:pt x="2761" y="2855"/>
                    <a:pt x="2761" y="2855"/>
                  </a:cubicBezTo>
                  <a:cubicBezTo>
                    <a:pt x="2761" y="2862"/>
                    <a:pt x="2761" y="2862"/>
                    <a:pt x="2761" y="2862"/>
                  </a:cubicBezTo>
                  <a:cubicBezTo>
                    <a:pt x="2769" y="2862"/>
                    <a:pt x="2769" y="2862"/>
                    <a:pt x="2769" y="2862"/>
                  </a:cubicBezTo>
                  <a:cubicBezTo>
                    <a:pt x="2769" y="2878"/>
                    <a:pt x="2769" y="2878"/>
                    <a:pt x="2769" y="2878"/>
                  </a:cubicBezTo>
                  <a:cubicBezTo>
                    <a:pt x="2767" y="2891"/>
                    <a:pt x="2767" y="2891"/>
                    <a:pt x="2767" y="2891"/>
                  </a:cubicBezTo>
                  <a:cubicBezTo>
                    <a:pt x="2772" y="2900"/>
                    <a:pt x="2772" y="2900"/>
                    <a:pt x="2772" y="2900"/>
                  </a:cubicBezTo>
                  <a:cubicBezTo>
                    <a:pt x="2776" y="2903"/>
                    <a:pt x="2776" y="2903"/>
                    <a:pt x="2776" y="2903"/>
                  </a:cubicBezTo>
                  <a:cubicBezTo>
                    <a:pt x="2785" y="2894"/>
                    <a:pt x="2785" y="2894"/>
                    <a:pt x="2785" y="2894"/>
                  </a:cubicBezTo>
                  <a:cubicBezTo>
                    <a:pt x="2796" y="2901"/>
                    <a:pt x="2796" y="2901"/>
                    <a:pt x="2796" y="2901"/>
                  </a:cubicBezTo>
                  <a:cubicBezTo>
                    <a:pt x="2793" y="2917"/>
                    <a:pt x="2793" y="2917"/>
                    <a:pt x="2793" y="2917"/>
                  </a:cubicBezTo>
                  <a:cubicBezTo>
                    <a:pt x="2782" y="2941"/>
                    <a:pt x="2782" y="2941"/>
                    <a:pt x="2782" y="2941"/>
                  </a:cubicBezTo>
                  <a:cubicBezTo>
                    <a:pt x="2787" y="2958"/>
                    <a:pt x="2787" y="2958"/>
                    <a:pt x="2787" y="2958"/>
                  </a:cubicBezTo>
                  <a:cubicBezTo>
                    <a:pt x="2791" y="2962"/>
                    <a:pt x="2791" y="2962"/>
                    <a:pt x="2791" y="2962"/>
                  </a:cubicBezTo>
                  <a:cubicBezTo>
                    <a:pt x="2802" y="2950"/>
                    <a:pt x="2802" y="2950"/>
                    <a:pt x="2802" y="2950"/>
                  </a:cubicBezTo>
                  <a:cubicBezTo>
                    <a:pt x="2805" y="2930"/>
                    <a:pt x="2805" y="2930"/>
                    <a:pt x="2805" y="2930"/>
                  </a:cubicBezTo>
                  <a:cubicBezTo>
                    <a:pt x="2811" y="2921"/>
                    <a:pt x="2811" y="2921"/>
                    <a:pt x="2811" y="2921"/>
                  </a:cubicBezTo>
                  <a:cubicBezTo>
                    <a:pt x="2816" y="2921"/>
                    <a:pt x="2816" y="2921"/>
                    <a:pt x="2816" y="2921"/>
                  </a:cubicBezTo>
                  <a:cubicBezTo>
                    <a:pt x="2814" y="2943"/>
                    <a:pt x="2814" y="2943"/>
                    <a:pt x="2814" y="2943"/>
                  </a:cubicBezTo>
                  <a:cubicBezTo>
                    <a:pt x="2802" y="2969"/>
                    <a:pt x="2802" y="2969"/>
                    <a:pt x="2802" y="2969"/>
                  </a:cubicBezTo>
                  <a:cubicBezTo>
                    <a:pt x="2791" y="2985"/>
                    <a:pt x="2791" y="2985"/>
                    <a:pt x="2791" y="2985"/>
                  </a:cubicBezTo>
                  <a:cubicBezTo>
                    <a:pt x="2790" y="3014"/>
                    <a:pt x="2790" y="3014"/>
                    <a:pt x="2790" y="3014"/>
                  </a:cubicBezTo>
                  <a:cubicBezTo>
                    <a:pt x="2801" y="3033"/>
                    <a:pt x="2801" y="3033"/>
                    <a:pt x="2801" y="3033"/>
                  </a:cubicBezTo>
                  <a:cubicBezTo>
                    <a:pt x="2802" y="3060"/>
                    <a:pt x="2802" y="3060"/>
                    <a:pt x="2802" y="3060"/>
                  </a:cubicBezTo>
                  <a:cubicBezTo>
                    <a:pt x="2796" y="3080"/>
                    <a:pt x="2796" y="3080"/>
                    <a:pt x="2796" y="3080"/>
                  </a:cubicBezTo>
                  <a:cubicBezTo>
                    <a:pt x="2813" y="3092"/>
                    <a:pt x="2813" y="3092"/>
                    <a:pt x="2813" y="3092"/>
                  </a:cubicBezTo>
                  <a:cubicBezTo>
                    <a:pt x="2813" y="3103"/>
                    <a:pt x="2813" y="3103"/>
                    <a:pt x="2813" y="3103"/>
                  </a:cubicBezTo>
                  <a:cubicBezTo>
                    <a:pt x="2805" y="3115"/>
                    <a:pt x="2805" y="3115"/>
                    <a:pt x="2805" y="3115"/>
                  </a:cubicBezTo>
                  <a:cubicBezTo>
                    <a:pt x="2813" y="3124"/>
                    <a:pt x="2813" y="3124"/>
                    <a:pt x="2813" y="3124"/>
                  </a:cubicBezTo>
                  <a:cubicBezTo>
                    <a:pt x="2822" y="3147"/>
                    <a:pt x="2822" y="3147"/>
                    <a:pt x="2822" y="3147"/>
                  </a:cubicBezTo>
                  <a:cubicBezTo>
                    <a:pt x="2824" y="3198"/>
                    <a:pt x="2824" y="3198"/>
                    <a:pt x="2824" y="3198"/>
                  </a:cubicBezTo>
                  <a:cubicBezTo>
                    <a:pt x="2825" y="3147"/>
                    <a:pt x="2825" y="3147"/>
                    <a:pt x="2825" y="3147"/>
                  </a:cubicBezTo>
                  <a:cubicBezTo>
                    <a:pt x="2816" y="3108"/>
                    <a:pt x="2816" y="3108"/>
                    <a:pt x="2816" y="3108"/>
                  </a:cubicBezTo>
                  <a:cubicBezTo>
                    <a:pt x="2822" y="3073"/>
                    <a:pt x="2822" y="3073"/>
                    <a:pt x="2822" y="3073"/>
                  </a:cubicBezTo>
                  <a:cubicBezTo>
                    <a:pt x="2840" y="3039"/>
                    <a:pt x="2840" y="3039"/>
                    <a:pt x="2840" y="3039"/>
                  </a:cubicBezTo>
                  <a:cubicBezTo>
                    <a:pt x="2851" y="3040"/>
                    <a:pt x="2851" y="3040"/>
                    <a:pt x="2851" y="3040"/>
                  </a:cubicBezTo>
                  <a:cubicBezTo>
                    <a:pt x="2851" y="3054"/>
                    <a:pt x="2851" y="3054"/>
                    <a:pt x="2851" y="3054"/>
                  </a:cubicBezTo>
                  <a:cubicBezTo>
                    <a:pt x="2845" y="3057"/>
                    <a:pt x="2845" y="3057"/>
                    <a:pt x="2845" y="3057"/>
                  </a:cubicBezTo>
                  <a:cubicBezTo>
                    <a:pt x="2843" y="3069"/>
                    <a:pt x="2843" y="3069"/>
                    <a:pt x="2843" y="3069"/>
                  </a:cubicBezTo>
                  <a:cubicBezTo>
                    <a:pt x="2850" y="3074"/>
                    <a:pt x="2850" y="3074"/>
                    <a:pt x="2850" y="3074"/>
                  </a:cubicBezTo>
                  <a:cubicBezTo>
                    <a:pt x="2859" y="3066"/>
                    <a:pt x="2859" y="3066"/>
                    <a:pt x="2859" y="3066"/>
                  </a:cubicBezTo>
                  <a:cubicBezTo>
                    <a:pt x="2863" y="3073"/>
                    <a:pt x="2863" y="3073"/>
                    <a:pt x="2863" y="3073"/>
                  </a:cubicBezTo>
                  <a:cubicBezTo>
                    <a:pt x="2871" y="3066"/>
                    <a:pt x="2871" y="3066"/>
                    <a:pt x="2871" y="3066"/>
                  </a:cubicBezTo>
                  <a:cubicBezTo>
                    <a:pt x="2871" y="3050"/>
                    <a:pt x="2871" y="3050"/>
                    <a:pt x="2871" y="3050"/>
                  </a:cubicBezTo>
                  <a:cubicBezTo>
                    <a:pt x="2862" y="3034"/>
                    <a:pt x="2862" y="3034"/>
                    <a:pt x="2862" y="3034"/>
                  </a:cubicBezTo>
                  <a:cubicBezTo>
                    <a:pt x="2860" y="3025"/>
                    <a:pt x="2860" y="3025"/>
                    <a:pt x="2860" y="3025"/>
                  </a:cubicBezTo>
                  <a:cubicBezTo>
                    <a:pt x="2876" y="3021"/>
                    <a:pt x="2876" y="3021"/>
                    <a:pt x="2876" y="3021"/>
                  </a:cubicBezTo>
                  <a:cubicBezTo>
                    <a:pt x="2880" y="3013"/>
                    <a:pt x="2880" y="3013"/>
                    <a:pt x="2880" y="3013"/>
                  </a:cubicBezTo>
                  <a:cubicBezTo>
                    <a:pt x="2865" y="3001"/>
                    <a:pt x="2865" y="3001"/>
                    <a:pt x="2865" y="3001"/>
                  </a:cubicBezTo>
                  <a:cubicBezTo>
                    <a:pt x="2866" y="2990"/>
                    <a:pt x="2866" y="2990"/>
                    <a:pt x="2866" y="2990"/>
                  </a:cubicBezTo>
                  <a:cubicBezTo>
                    <a:pt x="2874" y="2959"/>
                    <a:pt x="2874" y="2959"/>
                    <a:pt x="2874" y="2959"/>
                  </a:cubicBezTo>
                  <a:cubicBezTo>
                    <a:pt x="2888" y="2918"/>
                    <a:pt x="2888" y="2918"/>
                    <a:pt x="2888" y="2918"/>
                  </a:cubicBezTo>
                  <a:cubicBezTo>
                    <a:pt x="2885" y="2906"/>
                    <a:pt x="2885" y="2906"/>
                    <a:pt x="2885" y="2906"/>
                  </a:cubicBezTo>
                  <a:cubicBezTo>
                    <a:pt x="2885" y="2892"/>
                    <a:pt x="2885" y="2892"/>
                    <a:pt x="2885" y="2892"/>
                  </a:cubicBezTo>
                  <a:cubicBezTo>
                    <a:pt x="2895" y="2885"/>
                    <a:pt x="2895" y="2885"/>
                    <a:pt x="2895" y="2885"/>
                  </a:cubicBezTo>
                  <a:cubicBezTo>
                    <a:pt x="2918" y="2881"/>
                    <a:pt x="2918" y="2881"/>
                    <a:pt x="2918" y="2881"/>
                  </a:cubicBezTo>
                  <a:cubicBezTo>
                    <a:pt x="2918" y="2877"/>
                    <a:pt x="2918" y="2877"/>
                    <a:pt x="2918" y="2877"/>
                  </a:cubicBezTo>
                  <a:cubicBezTo>
                    <a:pt x="2926" y="2868"/>
                    <a:pt x="2926" y="2868"/>
                    <a:pt x="2926" y="2868"/>
                  </a:cubicBezTo>
                  <a:cubicBezTo>
                    <a:pt x="2937" y="2866"/>
                    <a:pt x="2937" y="2866"/>
                    <a:pt x="2937" y="2866"/>
                  </a:cubicBezTo>
                  <a:cubicBezTo>
                    <a:pt x="2944" y="2874"/>
                    <a:pt x="2944" y="2874"/>
                    <a:pt x="2944" y="2874"/>
                  </a:cubicBezTo>
                  <a:cubicBezTo>
                    <a:pt x="2957" y="2869"/>
                    <a:pt x="2957" y="2869"/>
                    <a:pt x="2957" y="2869"/>
                  </a:cubicBezTo>
                  <a:cubicBezTo>
                    <a:pt x="2966" y="2855"/>
                    <a:pt x="2966" y="2855"/>
                    <a:pt x="2966" y="2855"/>
                  </a:cubicBezTo>
                  <a:cubicBezTo>
                    <a:pt x="2973" y="2854"/>
                    <a:pt x="2973" y="2854"/>
                    <a:pt x="2973" y="2854"/>
                  </a:cubicBezTo>
                  <a:cubicBezTo>
                    <a:pt x="2973" y="2866"/>
                    <a:pt x="2973" y="2866"/>
                    <a:pt x="2973" y="2866"/>
                  </a:cubicBezTo>
                  <a:cubicBezTo>
                    <a:pt x="2981" y="2862"/>
                    <a:pt x="2981" y="2862"/>
                    <a:pt x="2981" y="2862"/>
                  </a:cubicBezTo>
                  <a:cubicBezTo>
                    <a:pt x="2999" y="2859"/>
                    <a:pt x="2999" y="2859"/>
                    <a:pt x="2999" y="2859"/>
                  </a:cubicBezTo>
                  <a:cubicBezTo>
                    <a:pt x="3007" y="2843"/>
                    <a:pt x="3007" y="2843"/>
                    <a:pt x="3007" y="2843"/>
                  </a:cubicBezTo>
                  <a:cubicBezTo>
                    <a:pt x="3016" y="2843"/>
                    <a:pt x="3016" y="2843"/>
                    <a:pt x="3016" y="2843"/>
                  </a:cubicBezTo>
                  <a:cubicBezTo>
                    <a:pt x="3022" y="2855"/>
                    <a:pt x="3022" y="2855"/>
                    <a:pt x="3022" y="2855"/>
                  </a:cubicBezTo>
                  <a:cubicBezTo>
                    <a:pt x="3030" y="2857"/>
                    <a:pt x="3030" y="2857"/>
                    <a:pt x="3030" y="2857"/>
                  </a:cubicBezTo>
                  <a:cubicBezTo>
                    <a:pt x="3033" y="2877"/>
                    <a:pt x="3033" y="2877"/>
                    <a:pt x="3033" y="2877"/>
                  </a:cubicBezTo>
                  <a:cubicBezTo>
                    <a:pt x="3033" y="2857"/>
                    <a:pt x="3033" y="2857"/>
                    <a:pt x="3033" y="2857"/>
                  </a:cubicBezTo>
                  <a:cubicBezTo>
                    <a:pt x="3028" y="2839"/>
                    <a:pt x="3028" y="2839"/>
                    <a:pt x="3028" y="2839"/>
                  </a:cubicBezTo>
                  <a:cubicBezTo>
                    <a:pt x="3041" y="2814"/>
                    <a:pt x="3041" y="2814"/>
                    <a:pt x="3041" y="2814"/>
                  </a:cubicBezTo>
                  <a:cubicBezTo>
                    <a:pt x="3051" y="2814"/>
                    <a:pt x="3051" y="2814"/>
                    <a:pt x="3051" y="2814"/>
                  </a:cubicBezTo>
                  <a:cubicBezTo>
                    <a:pt x="3059" y="2820"/>
                    <a:pt x="3059" y="2820"/>
                    <a:pt x="3059" y="2820"/>
                  </a:cubicBezTo>
                  <a:cubicBezTo>
                    <a:pt x="3073" y="2819"/>
                    <a:pt x="3073" y="2819"/>
                    <a:pt x="3073" y="2819"/>
                  </a:cubicBezTo>
                  <a:cubicBezTo>
                    <a:pt x="3082" y="2814"/>
                    <a:pt x="3082" y="2814"/>
                    <a:pt x="3082" y="2814"/>
                  </a:cubicBezTo>
                  <a:cubicBezTo>
                    <a:pt x="3091" y="2822"/>
                    <a:pt x="3091" y="2822"/>
                    <a:pt x="3091" y="2822"/>
                  </a:cubicBezTo>
                  <a:cubicBezTo>
                    <a:pt x="3109" y="2802"/>
                    <a:pt x="3109" y="2802"/>
                    <a:pt x="3109" y="2802"/>
                  </a:cubicBezTo>
                  <a:cubicBezTo>
                    <a:pt x="3103" y="2791"/>
                    <a:pt x="3103" y="2791"/>
                    <a:pt x="3103" y="2791"/>
                  </a:cubicBezTo>
                  <a:cubicBezTo>
                    <a:pt x="3114" y="2779"/>
                    <a:pt x="3114" y="2779"/>
                    <a:pt x="3114" y="2779"/>
                  </a:cubicBezTo>
                  <a:cubicBezTo>
                    <a:pt x="3100" y="2779"/>
                    <a:pt x="3100" y="2779"/>
                    <a:pt x="3100" y="2779"/>
                  </a:cubicBezTo>
                  <a:cubicBezTo>
                    <a:pt x="3099" y="2774"/>
                    <a:pt x="3099" y="2774"/>
                    <a:pt x="3099" y="2774"/>
                  </a:cubicBezTo>
                  <a:cubicBezTo>
                    <a:pt x="3087" y="2774"/>
                    <a:pt x="3087" y="2774"/>
                    <a:pt x="3087" y="2774"/>
                  </a:cubicBezTo>
                  <a:cubicBezTo>
                    <a:pt x="3053" y="2787"/>
                    <a:pt x="3053" y="2787"/>
                    <a:pt x="3053" y="2787"/>
                  </a:cubicBezTo>
                  <a:cubicBezTo>
                    <a:pt x="3044" y="2785"/>
                    <a:pt x="3044" y="2785"/>
                    <a:pt x="3044" y="2785"/>
                  </a:cubicBezTo>
                  <a:cubicBezTo>
                    <a:pt x="3039" y="2796"/>
                    <a:pt x="3039" y="2796"/>
                    <a:pt x="3039" y="2796"/>
                  </a:cubicBezTo>
                  <a:cubicBezTo>
                    <a:pt x="3025" y="2797"/>
                    <a:pt x="3025" y="2797"/>
                    <a:pt x="3025" y="2797"/>
                  </a:cubicBezTo>
                  <a:cubicBezTo>
                    <a:pt x="3025" y="2807"/>
                    <a:pt x="3025" y="2807"/>
                    <a:pt x="3025" y="2807"/>
                  </a:cubicBezTo>
                  <a:cubicBezTo>
                    <a:pt x="3021" y="2816"/>
                    <a:pt x="3021" y="2816"/>
                    <a:pt x="3021" y="2816"/>
                  </a:cubicBezTo>
                  <a:cubicBezTo>
                    <a:pt x="3009" y="2799"/>
                    <a:pt x="3009" y="2799"/>
                    <a:pt x="3009" y="2799"/>
                  </a:cubicBezTo>
                  <a:cubicBezTo>
                    <a:pt x="3010" y="2787"/>
                    <a:pt x="3010" y="2787"/>
                    <a:pt x="3010" y="2787"/>
                  </a:cubicBezTo>
                  <a:cubicBezTo>
                    <a:pt x="3001" y="2794"/>
                    <a:pt x="3001" y="2794"/>
                    <a:pt x="3001" y="2794"/>
                  </a:cubicBezTo>
                  <a:cubicBezTo>
                    <a:pt x="2996" y="2808"/>
                    <a:pt x="2996" y="2808"/>
                    <a:pt x="2996" y="2808"/>
                  </a:cubicBezTo>
                  <a:cubicBezTo>
                    <a:pt x="2986" y="2813"/>
                    <a:pt x="2986" y="2813"/>
                    <a:pt x="2986" y="2813"/>
                  </a:cubicBezTo>
                  <a:cubicBezTo>
                    <a:pt x="2970" y="2802"/>
                    <a:pt x="2970" y="2802"/>
                    <a:pt x="2970" y="2802"/>
                  </a:cubicBezTo>
                  <a:cubicBezTo>
                    <a:pt x="2958" y="2802"/>
                    <a:pt x="2958" y="2802"/>
                    <a:pt x="2958" y="2802"/>
                  </a:cubicBezTo>
                  <a:cubicBezTo>
                    <a:pt x="2957" y="2794"/>
                    <a:pt x="2957" y="2794"/>
                    <a:pt x="2957" y="2794"/>
                  </a:cubicBezTo>
                  <a:cubicBezTo>
                    <a:pt x="2946" y="2797"/>
                    <a:pt x="2946" y="2797"/>
                    <a:pt x="2946" y="2797"/>
                  </a:cubicBezTo>
                  <a:cubicBezTo>
                    <a:pt x="2943" y="2807"/>
                    <a:pt x="2943" y="2807"/>
                    <a:pt x="2943" y="2807"/>
                  </a:cubicBezTo>
                  <a:cubicBezTo>
                    <a:pt x="2955" y="2819"/>
                    <a:pt x="2955" y="2819"/>
                    <a:pt x="2955" y="2819"/>
                  </a:cubicBezTo>
                  <a:cubicBezTo>
                    <a:pt x="2955" y="2828"/>
                    <a:pt x="2955" y="2828"/>
                    <a:pt x="2955" y="2828"/>
                  </a:cubicBezTo>
                  <a:cubicBezTo>
                    <a:pt x="2938" y="2833"/>
                    <a:pt x="2938" y="2833"/>
                    <a:pt x="2938" y="2833"/>
                  </a:cubicBezTo>
                  <a:cubicBezTo>
                    <a:pt x="2934" y="2825"/>
                    <a:pt x="2934" y="2825"/>
                    <a:pt x="2934" y="2825"/>
                  </a:cubicBezTo>
                  <a:cubicBezTo>
                    <a:pt x="2911" y="2822"/>
                    <a:pt x="2911" y="2822"/>
                    <a:pt x="2911" y="2822"/>
                  </a:cubicBezTo>
                  <a:cubicBezTo>
                    <a:pt x="2909" y="2814"/>
                    <a:pt x="2909" y="2814"/>
                    <a:pt x="2909" y="2814"/>
                  </a:cubicBezTo>
                  <a:cubicBezTo>
                    <a:pt x="2918" y="2805"/>
                    <a:pt x="2918" y="2805"/>
                    <a:pt x="2918" y="2805"/>
                  </a:cubicBezTo>
                  <a:cubicBezTo>
                    <a:pt x="2923" y="2791"/>
                    <a:pt x="2923" y="2791"/>
                    <a:pt x="2923" y="2791"/>
                  </a:cubicBezTo>
                  <a:cubicBezTo>
                    <a:pt x="2917" y="2790"/>
                    <a:pt x="2917" y="2790"/>
                    <a:pt x="2917" y="2790"/>
                  </a:cubicBezTo>
                  <a:cubicBezTo>
                    <a:pt x="2908" y="2796"/>
                    <a:pt x="2908" y="2796"/>
                    <a:pt x="2908" y="2796"/>
                  </a:cubicBezTo>
                  <a:cubicBezTo>
                    <a:pt x="2895" y="2790"/>
                    <a:pt x="2895" y="2790"/>
                    <a:pt x="2895" y="2790"/>
                  </a:cubicBezTo>
                  <a:cubicBezTo>
                    <a:pt x="2902" y="2776"/>
                    <a:pt x="2902" y="2776"/>
                    <a:pt x="2902" y="2776"/>
                  </a:cubicBezTo>
                  <a:cubicBezTo>
                    <a:pt x="2917" y="2768"/>
                    <a:pt x="2917" y="2768"/>
                    <a:pt x="2917" y="2768"/>
                  </a:cubicBezTo>
                  <a:cubicBezTo>
                    <a:pt x="2937" y="2739"/>
                    <a:pt x="2937" y="2739"/>
                    <a:pt x="2937" y="2739"/>
                  </a:cubicBezTo>
                  <a:cubicBezTo>
                    <a:pt x="2950" y="2739"/>
                    <a:pt x="2950" y="2739"/>
                    <a:pt x="2950" y="2739"/>
                  </a:cubicBezTo>
                  <a:cubicBezTo>
                    <a:pt x="2969" y="2744"/>
                    <a:pt x="2969" y="2744"/>
                    <a:pt x="2969" y="2744"/>
                  </a:cubicBezTo>
                  <a:cubicBezTo>
                    <a:pt x="3028" y="2741"/>
                    <a:pt x="3028" y="2741"/>
                    <a:pt x="3028" y="2741"/>
                  </a:cubicBezTo>
                  <a:cubicBezTo>
                    <a:pt x="3070" y="2729"/>
                    <a:pt x="3070" y="2729"/>
                    <a:pt x="3070" y="2729"/>
                  </a:cubicBezTo>
                  <a:cubicBezTo>
                    <a:pt x="3080" y="2730"/>
                    <a:pt x="3080" y="2730"/>
                    <a:pt x="3080" y="2730"/>
                  </a:cubicBezTo>
                  <a:cubicBezTo>
                    <a:pt x="3100" y="2724"/>
                    <a:pt x="3100" y="2724"/>
                    <a:pt x="3100" y="2724"/>
                  </a:cubicBezTo>
                  <a:cubicBezTo>
                    <a:pt x="3108" y="2735"/>
                    <a:pt x="3108" y="2735"/>
                    <a:pt x="3108" y="2735"/>
                  </a:cubicBezTo>
                  <a:cubicBezTo>
                    <a:pt x="3119" y="2744"/>
                    <a:pt x="3119" y="2744"/>
                    <a:pt x="3119" y="2744"/>
                  </a:cubicBezTo>
                  <a:cubicBezTo>
                    <a:pt x="3126" y="2744"/>
                    <a:pt x="3126" y="2744"/>
                    <a:pt x="3126" y="2744"/>
                  </a:cubicBezTo>
                  <a:cubicBezTo>
                    <a:pt x="3131" y="2758"/>
                    <a:pt x="3131" y="2758"/>
                    <a:pt x="3131" y="2758"/>
                  </a:cubicBezTo>
                  <a:cubicBezTo>
                    <a:pt x="3128" y="2790"/>
                    <a:pt x="3128" y="2790"/>
                    <a:pt x="3128" y="2790"/>
                  </a:cubicBezTo>
                  <a:cubicBezTo>
                    <a:pt x="3123" y="2800"/>
                    <a:pt x="3123" y="2800"/>
                    <a:pt x="3123" y="2800"/>
                  </a:cubicBezTo>
                  <a:cubicBezTo>
                    <a:pt x="3131" y="2805"/>
                    <a:pt x="3131" y="2805"/>
                    <a:pt x="3131" y="2805"/>
                  </a:cubicBezTo>
                  <a:cubicBezTo>
                    <a:pt x="3129" y="2811"/>
                    <a:pt x="3129" y="2811"/>
                    <a:pt x="3129" y="2811"/>
                  </a:cubicBezTo>
                  <a:cubicBezTo>
                    <a:pt x="3116" y="2820"/>
                    <a:pt x="3116" y="2820"/>
                    <a:pt x="3116" y="2820"/>
                  </a:cubicBezTo>
                  <a:cubicBezTo>
                    <a:pt x="3119" y="2826"/>
                    <a:pt x="3119" y="2826"/>
                    <a:pt x="3119" y="2826"/>
                  </a:cubicBezTo>
                  <a:cubicBezTo>
                    <a:pt x="3123" y="2831"/>
                    <a:pt x="3123" y="2831"/>
                    <a:pt x="3123" y="2831"/>
                  </a:cubicBezTo>
                  <a:cubicBezTo>
                    <a:pt x="3128" y="2862"/>
                    <a:pt x="3128" y="2862"/>
                    <a:pt x="3128" y="2862"/>
                  </a:cubicBezTo>
                  <a:cubicBezTo>
                    <a:pt x="3140" y="2863"/>
                    <a:pt x="3140" y="2863"/>
                    <a:pt x="3140" y="2863"/>
                  </a:cubicBezTo>
                  <a:cubicBezTo>
                    <a:pt x="3151" y="2868"/>
                    <a:pt x="3151" y="2868"/>
                    <a:pt x="3151" y="2868"/>
                  </a:cubicBezTo>
                  <a:cubicBezTo>
                    <a:pt x="3151" y="2875"/>
                    <a:pt x="3151" y="2875"/>
                    <a:pt x="3151" y="2875"/>
                  </a:cubicBezTo>
                  <a:cubicBezTo>
                    <a:pt x="3137" y="2885"/>
                    <a:pt x="3137" y="2885"/>
                    <a:pt x="3137" y="2885"/>
                  </a:cubicBezTo>
                  <a:cubicBezTo>
                    <a:pt x="3135" y="2897"/>
                    <a:pt x="3135" y="2897"/>
                    <a:pt x="3135" y="2897"/>
                  </a:cubicBezTo>
                  <a:cubicBezTo>
                    <a:pt x="3129" y="2907"/>
                    <a:pt x="3129" y="2907"/>
                    <a:pt x="3129" y="2907"/>
                  </a:cubicBezTo>
                  <a:cubicBezTo>
                    <a:pt x="3146" y="2907"/>
                    <a:pt x="3146" y="2907"/>
                    <a:pt x="3146" y="2907"/>
                  </a:cubicBezTo>
                  <a:cubicBezTo>
                    <a:pt x="3160" y="2914"/>
                    <a:pt x="3160" y="2914"/>
                    <a:pt x="3160" y="2914"/>
                  </a:cubicBezTo>
                  <a:cubicBezTo>
                    <a:pt x="3163" y="2920"/>
                    <a:pt x="3163" y="2920"/>
                    <a:pt x="3163" y="2920"/>
                  </a:cubicBezTo>
                  <a:cubicBezTo>
                    <a:pt x="3169" y="2918"/>
                    <a:pt x="3169" y="2918"/>
                    <a:pt x="3169" y="2918"/>
                  </a:cubicBezTo>
                  <a:cubicBezTo>
                    <a:pt x="3181" y="2930"/>
                    <a:pt x="3181" y="2930"/>
                    <a:pt x="3181" y="2930"/>
                  </a:cubicBezTo>
                  <a:cubicBezTo>
                    <a:pt x="3198" y="2930"/>
                    <a:pt x="3198" y="2930"/>
                    <a:pt x="3198" y="2930"/>
                  </a:cubicBezTo>
                  <a:cubicBezTo>
                    <a:pt x="3212" y="2923"/>
                    <a:pt x="3212" y="2923"/>
                    <a:pt x="3212" y="2923"/>
                  </a:cubicBezTo>
                  <a:cubicBezTo>
                    <a:pt x="3218" y="2926"/>
                    <a:pt x="3218" y="2926"/>
                    <a:pt x="3218" y="2926"/>
                  </a:cubicBezTo>
                  <a:cubicBezTo>
                    <a:pt x="3216" y="2937"/>
                    <a:pt x="3216" y="2937"/>
                    <a:pt x="3216" y="2937"/>
                  </a:cubicBezTo>
                  <a:cubicBezTo>
                    <a:pt x="3221" y="2941"/>
                    <a:pt x="3221" y="2941"/>
                    <a:pt x="3221" y="2941"/>
                  </a:cubicBezTo>
                  <a:cubicBezTo>
                    <a:pt x="3229" y="2938"/>
                    <a:pt x="3229" y="2938"/>
                    <a:pt x="3229" y="2938"/>
                  </a:cubicBezTo>
                  <a:cubicBezTo>
                    <a:pt x="3236" y="2949"/>
                    <a:pt x="3236" y="2949"/>
                    <a:pt x="3236" y="2949"/>
                  </a:cubicBezTo>
                  <a:cubicBezTo>
                    <a:pt x="3232" y="2956"/>
                    <a:pt x="3232" y="2956"/>
                    <a:pt x="3232" y="2956"/>
                  </a:cubicBezTo>
                  <a:cubicBezTo>
                    <a:pt x="3232" y="2966"/>
                    <a:pt x="3232" y="2966"/>
                    <a:pt x="3232" y="2966"/>
                  </a:cubicBezTo>
                  <a:cubicBezTo>
                    <a:pt x="3239" y="2969"/>
                    <a:pt x="3239" y="2969"/>
                    <a:pt x="3239" y="2969"/>
                  </a:cubicBezTo>
                  <a:cubicBezTo>
                    <a:pt x="3242" y="2979"/>
                    <a:pt x="3242" y="2979"/>
                    <a:pt x="3242" y="2979"/>
                  </a:cubicBezTo>
                  <a:cubicBezTo>
                    <a:pt x="3264" y="3001"/>
                    <a:pt x="3264" y="3001"/>
                    <a:pt x="3264" y="3001"/>
                  </a:cubicBezTo>
                  <a:cubicBezTo>
                    <a:pt x="3264" y="3011"/>
                    <a:pt x="3264" y="3011"/>
                    <a:pt x="3264" y="3011"/>
                  </a:cubicBezTo>
                  <a:cubicBezTo>
                    <a:pt x="3282" y="2999"/>
                    <a:pt x="3282" y="2999"/>
                    <a:pt x="3282" y="2999"/>
                  </a:cubicBezTo>
                  <a:cubicBezTo>
                    <a:pt x="3288" y="3004"/>
                    <a:pt x="3288" y="3004"/>
                    <a:pt x="3288" y="3004"/>
                  </a:cubicBezTo>
                  <a:cubicBezTo>
                    <a:pt x="3290" y="3019"/>
                    <a:pt x="3290" y="3019"/>
                    <a:pt x="3290" y="3019"/>
                  </a:cubicBezTo>
                  <a:cubicBezTo>
                    <a:pt x="3294" y="3021"/>
                    <a:pt x="3294" y="3021"/>
                    <a:pt x="3294" y="3021"/>
                  </a:cubicBezTo>
                  <a:cubicBezTo>
                    <a:pt x="3311" y="3034"/>
                    <a:pt x="3311" y="3034"/>
                    <a:pt x="3311" y="3034"/>
                  </a:cubicBezTo>
                  <a:cubicBezTo>
                    <a:pt x="3330" y="3025"/>
                    <a:pt x="3330" y="3025"/>
                    <a:pt x="3330" y="3025"/>
                  </a:cubicBezTo>
                  <a:cubicBezTo>
                    <a:pt x="3356" y="3025"/>
                    <a:pt x="3356" y="3025"/>
                    <a:pt x="3356" y="3025"/>
                  </a:cubicBezTo>
                  <a:cubicBezTo>
                    <a:pt x="3365" y="3013"/>
                    <a:pt x="3365" y="3013"/>
                    <a:pt x="3365" y="3013"/>
                  </a:cubicBezTo>
                  <a:cubicBezTo>
                    <a:pt x="3386" y="3001"/>
                    <a:pt x="3386" y="3001"/>
                    <a:pt x="3386" y="3001"/>
                  </a:cubicBezTo>
                  <a:cubicBezTo>
                    <a:pt x="3391" y="3001"/>
                    <a:pt x="3391" y="3001"/>
                    <a:pt x="3391" y="3001"/>
                  </a:cubicBezTo>
                  <a:cubicBezTo>
                    <a:pt x="3395" y="3011"/>
                    <a:pt x="3395" y="3011"/>
                    <a:pt x="3395" y="3011"/>
                  </a:cubicBezTo>
                  <a:cubicBezTo>
                    <a:pt x="3427" y="3008"/>
                    <a:pt x="3427" y="3008"/>
                    <a:pt x="3427" y="3008"/>
                  </a:cubicBezTo>
                  <a:cubicBezTo>
                    <a:pt x="3453" y="3030"/>
                    <a:pt x="3453" y="3030"/>
                    <a:pt x="3453" y="3030"/>
                  </a:cubicBezTo>
                  <a:cubicBezTo>
                    <a:pt x="3466" y="3033"/>
                    <a:pt x="3466" y="3033"/>
                    <a:pt x="3466" y="3033"/>
                  </a:cubicBezTo>
                  <a:cubicBezTo>
                    <a:pt x="3478" y="3045"/>
                    <a:pt x="3478" y="3045"/>
                    <a:pt x="3478" y="3045"/>
                  </a:cubicBezTo>
                  <a:cubicBezTo>
                    <a:pt x="3485" y="3039"/>
                    <a:pt x="3485" y="3039"/>
                    <a:pt x="3485" y="3039"/>
                  </a:cubicBezTo>
                  <a:cubicBezTo>
                    <a:pt x="3515" y="3033"/>
                    <a:pt x="3515" y="3033"/>
                    <a:pt x="3515" y="3033"/>
                  </a:cubicBezTo>
                  <a:cubicBezTo>
                    <a:pt x="3525" y="3047"/>
                    <a:pt x="3525" y="3047"/>
                    <a:pt x="3525" y="3047"/>
                  </a:cubicBezTo>
                  <a:cubicBezTo>
                    <a:pt x="3533" y="3042"/>
                    <a:pt x="3533" y="3042"/>
                    <a:pt x="3533" y="3042"/>
                  </a:cubicBezTo>
                  <a:cubicBezTo>
                    <a:pt x="3531" y="3024"/>
                    <a:pt x="3531" y="3024"/>
                    <a:pt x="3531" y="3024"/>
                  </a:cubicBezTo>
                  <a:cubicBezTo>
                    <a:pt x="3519" y="3010"/>
                    <a:pt x="3519" y="3010"/>
                    <a:pt x="3519" y="3010"/>
                  </a:cubicBezTo>
                  <a:cubicBezTo>
                    <a:pt x="3515" y="2988"/>
                    <a:pt x="3515" y="2988"/>
                    <a:pt x="3515" y="2988"/>
                  </a:cubicBezTo>
                  <a:cubicBezTo>
                    <a:pt x="3519" y="2981"/>
                    <a:pt x="3519" y="2981"/>
                    <a:pt x="3519" y="2981"/>
                  </a:cubicBezTo>
                  <a:cubicBezTo>
                    <a:pt x="3530" y="2982"/>
                    <a:pt x="3530" y="2982"/>
                    <a:pt x="3530" y="2982"/>
                  </a:cubicBezTo>
                  <a:cubicBezTo>
                    <a:pt x="3537" y="3008"/>
                    <a:pt x="3537" y="3008"/>
                    <a:pt x="3537" y="3008"/>
                  </a:cubicBezTo>
                  <a:cubicBezTo>
                    <a:pt x="3542" y="3030"/>
                    <a:pt x="3542" y="3030"/>
                    <a:pt x="3542" y="3030"/>
                  </a:cubicBezTo>
                  <a:cubicBezTo>
                    <a:pt x="3565" y="3057"/>
                    <a:pt x="3565" y="3057"/>
                    <a:pt x="3565" y="3057"/>
                  </a:cubicBezTo>
                  <a:cubicBezTo>
                    <a:pt x="3576" y="3066"/>
                    <a:pt x="3576" y="3066"/>
                    <a:pt x="3576" y="3066"/>
                  </a:cubicBezTo>
                  <a:cubicBezTo>
                    <a:pt x="3580" y="3083"/>
                    <a:pt x="3580" y="3083"/>
                    <a:pt x="3580" y="3083"/>
                  </a:cubicBezTo>
                  <a:cubicBezTo>
                    <a:pt x="3582" y="3051"/>
                    <a:pt x="3582" y="3051"/>
                    <a:pt x="3582" y="3051"/>
                  </a:cubicBezTo>
                  <a:cubicBezTo>
                    <a:pt x="3574" y="3039"/>
                    <a:pt x="3574" y="3039"/>
                    <a:pt x="3574" y="3039"/>
                  </a:cubicBezTo>
                  <a:cubicBezTo>
                    <a:pt x="3551" y="3030"/>
                    <a:pt x="3551" y="3030"/>
                    <a:pt x="3551" y="3030"/>
                  </a:cubicBezTo>
                  <a:cubicBezTo>
                    <a:pt x="3547" y="3007"/>
                    <a:pt x="3547" y="3007"/>
                    <a:pt x="3547" y="3007"/>
                  </a:cubicBezTo>
                  <a:cubicBezTo>
                    <a:pt x="3537" y="2975"/>
                    <a:pt x="3537" y="2975"/>
                    <a:pt x="3537" y="2975"/>
                  </a:cubicBezTo>
                  <a:cubicBezTo>
                    <a:pt x="3542" y="2964"/>
                    <a:pt x="3542" y="2964"/>
                    <a:pt x="3542" y="2964"/>
                  </a:cubicBezTo>
                  <a:cubicBezTo>
                    <a:pt x="3548" y="2966"/>
                    <a:pt x="3548" y="2966"/>
                    <a:pt x="3548" y="2966"/>
                  </a:cubicBezTo>
                  <a:cubicBezTo>
                    <a:pt x="3550" y="2976"/>
                    <a:pt x="3550" y="2976"/>
                    <a:pt x="3550" y="2976"/>
                  </a:cubicBezTo>
                  <a:cubicBezTo>
                    <a:pt x="3556" y="2982"/>
                    <a:pt x="3556" y="2982"/>
                    <a:pt x="3556" y="2982"/>
                  </a:cubicBezTo>
                  <a:cubicBezTo>
                    <a:pt x="3565" y="2975"/>
                    <a:pt x="3565" y="2975"/>
                    <a:pt x="3565" y="2975"/>
                  </a:cubicBezTo>
                  <a:cubicBezTo>
                    <a:pt x="3565" y="2964"/>
                    <a:pt x="3565" y="2964"/>
                    <a:pt x="3565" y="2964"/>
                  </a:cubicBezTo>
                  <a:cubicBezTo>
                    <a:pt x="3557" y="2950"/>
                    <a:pt x="3557" y="2950"/>
                    <a:pt x="3557" y="2950"/>
                  </a:cubicBezTo>
                  <a:cubicBezTo>
                    <a:pt x="3562" y="2941"/>
                    <a:pt x="3562" y="2941"/>
                    <a:pt x="3562" y="2941"/>
                  </a:cubicBezTo>
                  <a:cubicBezTo>
                    <a:pt x="3557" y="2933"/>
                    <a:pt x="3557" y="2933"/>
                    <a:pt x="3557" y="2933"/>
                  </a:cubicBezTo>
                  <a:cubicBezTo>
                    <a:pt x="3560" y="2923"/>
                    <a:pt x="3560" y="2923"/>
                    <a:pt x="3560" y="2923"/>
                  </a:cubicBezTo>
                  <a:cubicBezTo>
                    <a:pt x="3573" y="2924"/>
                    <a:pt x="3573" y="2924"/>
                    <a:pt x="3573" y="2924"/>
                  </a:cubicBezTo>
                  <a:cubicBezTo>
                    <a:pt x="3582" y="2937"/>
                    <a:pt x="3582" y="2937"/>
                    <a:pt x="3582" y="2937"/>
                  </a:cubicBezTo>
                  <a:cubicBezTo>
                    <a:pt x="3582" y="2946"/>
                    <a:pt x="3582" y="2946"/>
                    <a:pt x="3582" y="2946"/>
                  </a:cubicBezTo>
                  <a:cubicBezTo>
                    <a:pt x="3588" y="2950"/>
                    <a:pt x="3588" y="2950"/>
                    <a:pt x="3588" y="2950"/>
                  </a:cubicBezTo>
                  <a:cubicBezTo>
                    <a:pt x="3591" y="2944"/>
                    <a:pt x="3591" y="2944"/>
                    <a:pt x="3591" y="2944"/>
                  </a:cubicBezTo>
                  <a:cubicBezTo>
                    <a:pt x="3608" y="2935"/>
                    <a:pt x="3608" y="2935"/>
                    <a:pt x="3608" y="2935"/>
                  </a:cubicBezTo>
                  <a:cubicBezTo>
                    <a:pt x="3614" y="2918"/>
                    <a:pt x="3614" y="2918"/>
                    <a:pt x="3614" y="2918"/>
                  </a:cubicBezTo>
                  <a:cubicBezTo>
                    <a:pt x="3628" y="2918"/>
                    <a:pt x="3628" y="2918"/>
                    <a:pt x="3628" y="2918"/>
                  </a:cubicBezTo>
                  <a:cubicBezTo>
                    <a:pt x="3635" y="2932"/>
                    <a:pt x="3635" y="2932"/>
                    <a:pt x="3635" y="2932"/>
                  </a:cubicBezTo>
                  <a:cubicBezTo>
                    <a:pt x="3629" y="2941"/>
                    <a:pt x="3629" y="2941"/>
                    <a:pt x="3629" y="2941"/>
                  </a:cubicBezTo>
                  <a:cubicBezTo>
                    <a:pt x="3629" y="2950"/>
                    <a:pt x="3629" y="2950"/>
                    <a:pt x="3629" y="2950"/>
                  </a:cubicBezTo>
                  <a:cubicBezTo>
                    <a:pt x="3634" y="2940"/>
                    <a:pt x="3634" y="2940"/>
                    <a:pt x="3634" y="2940"/>
                  </a:cubicBezTo>
                  <a:cubicBezTo>
                    <a:pt x="3641" y="2938"/>
                    <a:pt x="3641" y="2938"/>
                    <a:pt x="3641" y="2938"/>
                  </a:cubicBezTo>
                  <a:cubicBezTo>
                    <a:pt x="3655" y="2949"/>
                    <a:pt x="3655" y="2949"/>
                    <a:pt x="3655" y="2949"/>
                  </a:cubicBezTo>
                  <a:cubicBezTo>
                    <a:pt x="3652" y="2966"/>
                    <a:pt x="3652" y="2966"/>
                    <a:pt x="3652" y="2966"/>
                  </a:cubicBezTo>
                  <a:cubicBezTo>
                    <a:pt x="3647" y="2976"/>
                    <a:pt x="3647" y="2976"/>
                    <a:pt x="3647" y="2976"/>
                  </a:cubicBezTo>
                  <a:cubicBezTo>
                    <a:pt x="3657" y="2988"/>
                    <a:pt x="3657" y="2988"/>
                    <a:pt x="3657" y="2988"/>
                  </a:cubicBezTo>
                  <a:cubicBezTo>
                    <a:pt x="3669" y="2984"/>
                    <a:pt x="3669" y="2984"/>
                    <a:pt x="3669" y="2984"/>
                  </a:cubicBezTo>
                  <a:cubicBezTo>
                    <a:pt x="3680" y="2990"/>
                    <a:pt x="3680" y="2990"/>
                    <a:pt x="3680" y="2990"/>
                  </a:cubicBezTo>
                  <a:cubicBezTo>
                    <a:pt x="3675" y="3004"/>
                    <a:pt x="3675" y="3004"/>
                    <a:pt x="3675" y="3004"/>
                  </a:cubicBezTo>
                  <a:cubicBezTo>
                    <a:pt x="3657" y="3011"/>
                    <a:pt x="3657" y="3011"/>
                    <a:pt x="3657" y="3011"/>
                  </a:cubicBezTo>
                  <a:cubicBezTo>
                    <a:pt x="3654" y="3018"/>
                    <a:pt x="3654" y="3018"/>
                    <a:pt x="3654" y="3018"/>
                  </a:cubicBezTo>
                  <a:cubicBezTo>
                    <a:pt x="3664" y="3022"/>
                    <a:pt x="3664" y="3022"/>
                    <a:pt x="3664" y="3022"/>
                  </a:cubicBezTo>
                  <a:cubicBezTo>
                    <a:pt x="3683" y="3010"/>
                    <a:pt x="3683" y="3010"/>
                    <a:pt x="3683" y="3010"/>
                  </a:cubicBezTo>
                  <a:cubicBezTo>
                    <a:pt x="3693" y="2993"/>
                    <a:pt x="3693" y="2993"/>
                    <a:pt x="3693" y="2993"/>
                  </a:cubicBezTo>
                  <a:cubicBezTo>
                    <a:pt x="3713" y="2988"/>
                    <a:pt x="3713" y="2988"/>
                    <a:pt x="3713" y="2988"/>
                  </a:cubicBezTo>
                  <a:cubicBezTo>
                    <a:pt x="3730" y="2990"/>
                    <a:pt x="3730" y="2990"/>
                    <a:pt x="3730" y="2990"/>
                  </a:cubicBezTo>
                  <a:cubicBezTo>
                    <a:pt x="3729" y="2996"/>
                    <a:pt x="3729" y="2996"/>
                    <a:pt x="3729" y="2996"/>
                  </a:cubicBezTo>
                  <a:cubicBezTo>
                    <a:pt x="3718" y="2999"/>
                    <a:pt x="3718" y="2999"/>
                    <a:pt x="3718" y="2999"/>
                  </a:cubicBezTo>
                  <a:cubicBezTo>
                    <a:pt x="3707" y="3008"/>
                    <a:pt x="3707" y="3008"/>
                    <a:pt x="3707" y="3008"/>
                  </a:cubicBezTo>
                  <a:cubicBezTo>
                    <a:pt x="3706" y="3028"/>
                    <a:pt x="3706" y="3028"/>
                    <a:pt x="3706" y="3028"/>
                  </a:cubicBezTo>
                  <a:cubicBezTo>
                    <a:pt x="3681" y="3042"/>
                    <a:pt x="3681" y="3042"/>
                    <a:pt x="3681" y="3042"/>
                  </a:cubicBezTo>
                  <a:cubicBezTo>
                    <a:pt x="3680" y="3053"/>
                    <a:pt x="3680" y="3053"/>
                    <a:pt x="3680" y="3053"/>
                  </a:cubicBezTo>
                  <a:cubicBezTo>
                    <a:pt x="3657" y="3074"/>
                    <a:pt x="3657" y="3074"/>
                    <a:pt x="3657" y="3074"/>
                  </a:cubicBezTo>
                  <a:cubicBezTo>
                    <a:pt x="3657" y="3085"/>
                    <a:pt x="3657" y="3085"/>
                    <a:pt x="3657" y="3085"/>
                  </a:cubicBezTo>
                  <a:cubicBezTo>
                    <a:pt x="3651" y="3092"/>
                    <a:pt x="3651" y="3092"/>
                    <a:pt x="3651" y="3092"/>
                  </a:cubicBezTo>
                  <a:cubicBezTo>
                    <a:pt x="3647" y="3080"/>
                    <a:pt x="3647" y="3080"/>
                    <a:pt x="3647" y="3080"/>
                  </a:cubicBezTo>
                  <a:cubicBezTo>
                    <a:pt x="3637" y="3094"/>
                    <a:pt x="3637" y="3094"/>
                    <a:pt x="3637" y="3094"/>
                  </a:cubicBezTo>
                  <a:cubicBezTo>
                    <a:pt x="3631" y="3121"/>
                    <a:pt x="3631" y="3121"/>
                    <a:pt x="3631" y="3121"/>
                  </a:cubicBezTo>
                  <a:cubicBezTo>
                    <a:pt x="3632" y="3131"/>
                    <a:pt x="3632" y="3131"/>
                    <a:pt x="3632" y="3131"/>
                  </a:cubicBezTo>
                  <a:cubicBezTo>
                    <a:pt x="3644" y="3124"/>
                    <a:pt x="3644" y="3124"/>
                    <a:pt x="3644" y="3124"/>
                  </a:cubicBezTo>
                  <a:cubicBezTo>
                    <a:pt x="3655" y="3123"/>
                    <a:pt x="3655" y="3123"/>
                    <a:pt x="3655" y="3123"/>
                  </a:cubicBezTo>
                  <a:cubicBezTo>
                    <a:pt x="3654" y="3138"/>
                    <a:pt x="3654" y="3138"/>
                    <a:pt x="3654" y="3138"/>
                  </a:cubicBezTo>
                  <a:cubicBezTo>
                    <a:pt x="3637" y="3151"/>
                    <a:pt x="3637" y="3151"/>
                    <a:pt x="3637" y="3151"/>
                  </a:cubicBezTo>
                  <a:cubicBezTo>
                    <a:pt x="3635" y="3160"/>
                    <a:pt x="3635" y="3160"/>
                    <a:pt x="3635" y="3160"/>
                  </a:cubicBezTo>
                  <a:cubicBezTo>
                    <a:pt x="3657" y="3154"/>
                    <a:pt x="3657" y="3154"/>
                    <a:pt x="3657" y="3154"/>
                  </a:cubicBezTo>
                  <a:cubicBezTo>
                    <a:pt x="3669" y="3143"/>
                    <a:pt x="3669" y="3143"/>
                    <a:pt x="3669" y="3143"/>
                  </a:cubicBezTo>
                  <a:cubicBezTo>
                    <a:pt x="3680" y="3143"/>
                    <a:pt x="3680" y="3143"/>
                    <a:pt x="3680" y="3143"/>
                  </a:cubicBezTo>
                  <a:cubicBezTo>
                    <a:pt x="3669" y="3161"/>
                    <a:pt x="3669" y="3161"/>
                    <a:pt x="3669" y="3161"/>
                  </a:cubicBezTo>
                  <a:cubicBezTo>
                    <a:pt x="3658" y="3169"/>
                    <a:pt x="3658" y="3169"/>
                    <a:pt x="3658" y="3169"/>
                  </a:cubicBezTo>
                  <a:cubicBezTo>
                    <a:pt x="3669" y="3172"/>
                    <a:pt x="3669" y="3172"/>
                    <a:pt x="3669" y="3172"/>
                  </a:cubicBezTo>
                  <a:cubicBezTo>
                    <a:pt x="3681" y="3166"/>
                    <a:pt x="3681" y="3166"/>
                    <a:pt x="3681" y="3166"/>
                  </a:cubicBezTo>
                  <a:cubicBezTo>
                    <a:pt x="3675" y="3187"/>
                    <a:pt x="3675" y="3187"/>
                    <a:pt x="3675" y="3187"/>
                  </a:cubicBezTo>
                  <a:cubicBezTo>
                    <a:pt x="3672" y="3199"/>
                    <a:pt x="3672" y="3199"/>
                    <a:pt x="3672" y="3199"/>
                  </a:cubicBezTo>
                  <a:cubicBezTo>
                    <a:pt x="3661" y="3209"/>
                    <a:pt x="3661" y="3209"/>
                    <a:pt x="3661" y="3209"/>
                  </a:cubicBezTo>
                  <a:cubicBezTo>
                    <a:pt x="3644" y="3202"/>
                    <a:pt x="3644" y="3202"/>
                    <a:pt x="3644" y="3202"/>
                  </a:cubicBezTo>
                  <a:cubicBezTo>
                    <a:pt x="3637" y="3187"/>
                    <a:pt x="3637" y="3187"/>
                    <a:pt x="3637" y="3187"/>
                  </a:cubicBezTo>
                  <a:cubicBezTo>
                    <a:pt x="3617" y="3196"/>
                    <a:pt x="3617" y="3196"/>
                    <a:pt x="3617" y="3196"/>
                  </a:cubicBezTo>
                  <a:cubicBezTo>
                    <a:pt x="3609" y="3175"/>
                    <a:pt x="3609" y="3175"/>
                    <a:pt x="3609" y="3175"/>
                  </a:cubicBezTo>
                  <a:cubicBezTo>
                    <a:pt x="3603" y="3175"/>
                    <a:pt x="3603" y="3175"/>
                    <a:pt x="3603" y="3175"/>
                  </a:cubicBezTo>
                  <a:cubicBezTo>
                    <a:pt x="3599" y="3198"/>
                    <a:pt x="3599" y="3198"/>
                    <a:pt x="3599" y="3198"/>
                  </a:cubicBezTo>
                  <a:cubicBezTo>
                    <a:pt x="3609" y="3213"/>
                    <a:pt x="3609" y="3213"/>
                    <a:pt x="3609" y="3213"/>
                  </a:cubicBezTo>
                  <a:cubicBezTo>
                    <a:pt x="3615" y="3235"/>
                    <a:pt x="3615" y="3235"/>
                    <a:pt x="3615" y="3235"/>
                  </a:cubicBezTo>
                  <a:cubicBezTo>
                    <a:pt x="3609" y="3270"/>
                    <a:pt x="3609" y="3270"/>
                    <a:pt x="3609" y="3270"/>
                  </a:cubicBezTo>
                  <a:cubicBezTo>
                    <a:pt x="3623" y="3238"/>
                    <a:pt x="3623" y="3238"/>
                    <a:pt x="3623" y="3238"/>
                  </a:cubicBezTo>
                  <a:cubicBezTo>
                    <a:pt x="3618" y="3212"/>
                    <a:pt x="3618" y="3212"/>
                    <a:pt x="3618" y="3212"/>
                  </a:cubicBezTo>
                  <a:cubicBezTo>
                    <a:pt x="3629" y="3202"/>
                    <a:pt x="3629" y="3202"/>
                    <a:pt x="3629" y="3202"/>
                  </a:cubicBezTo>
                  <a:cubicBezTo>
                    <a:pt x="3638" y="3213"/>
                    <a:pt x="3638" y="3213"/>
                    <a:pt x="3638" y="3213"/>
                  </a:cubicBezTo>
                  <a:cubicBezTo>
                    <a:pt x="3657" y="3215"/>
                    <a:pt x="3657" y="3215"/>
                    <a:pt x="3657" y="3215"/>
                  </a:cubicBezTo>
                  <a:cubicBezTo>
                    <a:pt x="3669" y="3224"/>
                    <a:pt x="3669" y="3224"/>
                    <a:pt x="3669" y="3224"/>
                  </a:cubicBezTo>
                  <a:cubicBezTo>
                    <a:pt x="3681" y="3215"/>
                    <a:pt x="3681" y="3215"/>
                    <a:pt x="3681" y="3215"/>
                  </a:cubicBezTo>
                  <a:cubicBezTo>
                    <a:pt x="3683" y="3196"/>
                    <a:pt x="3683" y="3196"/>
                    <a:pt x="3683" y="3196"/>
                  </a:cubicBezTo>
                  <a:cubicBezTo>
                    <a:pt x="3704" y="3190"/>
                    <a:pt x="3704" y="3190"/>
                    <a:pt x="3704" y="3190"/>
                  </a:cubicBezTo>
                  <a:cubicBezTo>
                    <a:pt x="3718" y="3175"/>
                    <a:pt x="3718" y="3175"/>
                    <a:pt x="3718" y="3175"/>
                  </a:cubicBezTo>
                  <a:cubicBezTo>
                    <a:pt x="3733" y="3173"/>
                    <a:pt x="3733" y="3173"/>
                    <a:pt x="3733" y="3173"/>
                  </a:cubicBezTo>
                  <a:cubicBezTo>
                    <a:pt x="3744" y="3160"/>
                    <a:pt x="3744" y="3160"/>
                    <a:pt x="3744" y="3160"/>
                  </a:cubicBezTo>
                  <a:cubicBezTo>
                    <a:pt x="3732" y="3169"/>
                    <a:pt x="3732" y="3169"/>
                    <a:pt x="3732" y="3169"/>
                  </a:cubicBezTo>
                  <a:cubicBezTo>
                    <a:pt x="3715" y="3166"/>
                    <a:pt x="3715" y="3166"/>
                    <a:pt x="3715" y="3166"/>
                  </a:cubicBezTo>
                  <a:cubicBezTo>
                    <a:pt x="3707" y="3178"/>
                    <a:pt x="3707" y="3178"/>
                    <a:pt x="3707" y="3178"/>
                  </a:cubicBezTo>
                  <a:cubicBezTo>
                    <a:pt x="3696" y="3183"/>
                    <a:pt x="3696" y="3183"/>
                    <a:pt x="3696" y="3183"/>
                  </a:cubicBezTo>
                  <a:cubicBezTo>
                    <a:pt x="3692" y="3183"/>
                    <a:pt x="3692" y="3183"/>
                    <a:pt x="3692" y="3183"/>
                  </a:cubicBezTo>
                  <a:cubicBezTo>
                    <a:pt x="3699" y="3164"/>
                    <a:pt x="3699" y="3164"/>
                    <a:pt x="3699" y="3164"/>
                  </a:cubicBezTo>
                  <a:cubicBezTo>
                    <a:pt x="3710" y="3157"/>
                    <a:pt x="3710" y="3157"/>
                    <a:pt x="3710" y="3157"/>
                  </a:cubicBezTo>
                  <a:cubicBezTo>
                    <a:pt x="3704" y="3146"/>
                    <a:pt x="3704" y="3146"/>
                    <a:pt x="3704" y="3146"/>
                  </a:cubicBezTo>
                  <a:cubicBezTo>
                    <a:pt x="3704" y="3135"/>
                    <a:pt x="3704" y="3135"/>
                    <a:pt x="3704" y="3135"/>
                  </a:cubicBezTo>
                  <a:cubicBezTo>
                    <a:pt x="3713" y="3112"/>
                    <a:pt x="3713" y="3112"/>
                    <a:pt x="3713" y="3112"/>
                  </a:cubicBezTo>
                  <a:cubicBezTo>
                    <a:pt x="3712" y="3100"/>
                    <a:pt x="3712" y="3100"/>
                    <a:pt x="3712" y="3100"/>
                  </a:cubicBezTo>
                  <a:cubicBezTo>
                    <a:pt x="3704" y="3091"/>
                    <a:pt x="3704" y="3091"/>
                    <a:pt x="3704" y="3091"/>
                  </a:cubicBezTo>
                  <a:cubicBezTo>
                    <a:pt x="3709" y="3083"/>
                    <a:pt x="3709" y="3083"/>
                    <a:pt x="3709" y="3083"/>
                  </a:cubicBezTo>
                  <a:cubicBezTo>
                    <a:pt x="3722" y="3063"/>
                    <a:pt x="3722" y="3063"/>
                    <a:pt x="3722" y="3063"/>
                  </a:cubicBezTo>
                  <a:cubicBezTo>
                    <a:pt x="3729" y="3043"/>
                    <a:pt x="3729" y="3043"/>
                    <a:pt x="3729" y="3043"/>
                  </a:cubicBezTo>
                  <a:cubicBezTo>
                    <a:pt x="3745" y="3030"/>
                    <a:pt x="3745" y="3030"/>
                    <a:pt x="3745" y="3030"/>
                  </a:cubicBezTo>
                  <a:cubicBezTo>
                    <a:pt x="3750" y="3036"/>
                    <a:pt x="3750" y="3036"/>
                    <a:pt x="3750" y="3036"/>
                  </a:cubicBezTo>
                  <a:cubicBezTo>
                    <a:pt x="3745" y="3043"/>
                    <a:pt x="3745" y="3043"/>
                    <a:pt x="3745" y="3043"/>
                  </a:cubicBezTo>
                  <a:cubicBezTo>
                    <a:pt x="3755" y="3040"/>
                    <a:pt x="3755" y="3040"/>
                    <a:pt x="3755" y="3040"/>
                  </a:cubicBezTo>
                  <a:cubicBezTo>
                    <a:pt x="3764" y="3027"/>
                    <a:pt x="3764" y="3027"/>
                    <a:pt x="3764" y="3027"/>
                  </a:cubicBezTo>
                  <a:cubicBezTo>
                    <a:pt x="3768" y="3034"/>
                    <a:pt x="3768" y="3034"/>
                    <a:pt x="3768" y="3034"/>
                  </a:cubicBezTo>
                  <a:cubicBezTo>
                    <a:pt x="3774" y="3036"/>
                    <a:pt x="3774" y="3036"/>
                    <a:pt x="3774" y="3036"/>
                  </a:cubicBezTo>
                  <a:cubicBezTo>
                    <a:pt x="3779" y="3043"/>
                    <a:pt x="3779" y="3043"/>
                    <a:pt x="3779" y="3043"/>
                  </a:cubicBezTo>
                  <a:cubicBezTo>
                    <a:pt x="3794" y="3040"/>
                    <a:pt x="3794" y="3040"/>
                    <a:pt x="3794" y="3040"/>
                  </a:cubicBezTo>
                  <a:cubicBezTo>
                    <a:pt x="3803" y="3027"/>
                    <a:pt x="3803" y="3027"/>
                    <a:pt x="3803" y="3027"/>
                  </a:cubicBezTo>
                  <a:cubicBezTo>
                    <a:pt x="3840" y="3011"/>
                    <a:pt x="3840" y="3011"/>
                    <a:pt x="3840" y="3011"/>
                  </a:cubicBezTo>
                  <a:cubicBezTo>
                    <a:pt x="3848" y="2998"/>
                    <a:pt x="3848" y="2998"/>
                    <a:pt x="3848" y="2998"/>
                  </a:cubicBezTo>
                  <a:cubicBezTo>
                    <a:pt x="3846" y="2990"/>
                    <a:pt x="3846" y="2990"/>
                    <a:pt x="3846" y="2990"/>
                  </a:cubicBezTo>
                  <a:cubicBezTo>
                    <a:pt x="3857" y="2987"/>
                    <a:pt x="3857" y="2987"/>
                    <a:pt x="3857" y="2987"/>
                  </a:cubicBezTo>
                  <a:cubicBezTo>
                    <a:pt x="3872" y="2970"/>
                    <a:pt x="3872" y="2970"/>
                    <a:pt x="3872" y="2970"/>
                  </a:cubicBezTo>
                  <a:cubicBezTo>
                    <a:pt x="3895" y="2969"/>
                    <a:pt x="3895" y="2969"/>
                    <a:pt x="3895" y="2969"/>
                  </a:cubicBezTo>
                  <a:cubicBezTo>
                    <a:pt x="3906" y="2955"/>
                    <a:pt x="3906" y="2955"/>
                    <a:pt x="3906" y="2955"/>
                  </a:cubicBezTo>
                  <a:cubicBezTo>
                    <a:pt x="3904" y="2946"/>
                    <a:pt x="3904" y="2946"/>
                    <a:pt x="3904" y="2946"/>
                  </a:cubicBezTo>
                  <a:cubicBezTo>
                    <a:pt x="3909" y="2924"/>
                    <a:pt x="3909" y="2924"/>
                    <a:pt x="3909" y="2924"/>
                  </a:cubicBezTo>
                  <a:cubicBezTo>
                    <a:pt x="3920" y="2904"/>
                    <a:pt x="3920" y="2904"/>
                    <a:pt x="3920" y="2904"/>
                  </a:cubicBezTo>
                  <a:cubicBezTo>
                    <a:pt x="3923" y="2891"/>
                    <a:pt x="3923" y="2891"/>
                    <a:pt x="3923" y="2891"/>
                  </a:cubicBezTo>
                  <a:cubicBezTo>
                    <a:pt x="3917" y="2883"/>
                    <a:pt x="3917" y="2883"/>
                    <a:pt x="3917" y="2883"/>
                  </a:cubicBezTo>
                  <a:cubicBezTo>
                    <a:pt x="3907" y="2889"/>
                    <a:pt x="3907" y="2889"/>
                    <a:pt x="3907" y="2889"/>
                  </a:cubicBezTo>
                  <a:cubicBezTo>
                    <a:pt x="3895" y="2892"/>
                    <a:pt x="3895" y="2892"/>
                    <a:pt x="3895" y="2892"/>
                  </a:cubicBezTo>
                  <a:cubicBezTo>
                    <a:pt x="3898" y="2898"/>
                    <a:pt x="3898" y="2898"/>
                    <a:pt x="3898" y="2898"/>
                  </a:cubicBezTo>
                  <a:cubicBezTo>
                    <a:pt x="3891" y="2912"/>
                    <a:pt x="3891" y="2912"/>
                    <a:pt x="3891" y="2912"/>
                  </a:cubicBezTo>
                  <a:cubicBezTo>
                    <a:pt x="3875" y="2915"/>
                    <a:pt x="3875" y="2915"/>
                    <a:pt x="3875" y="2915"/>
                  </a:cubicBezTo>
                  <a:cubicBezTo>
                    <a:pt x="3866" y="2909"/>
                    <a:pt x="3866" y="2909"/>
                    <a:pt x="3866" y="2909"/>
                  </a:cubicBezTo>
                  <a:cubicBezTo>
                    <a:pt x="3857" y="2909"/>
                    <a:pt x="3857" y="2909"/>
                    <a:pt x="3857" y="2909"/>
                  </a:cubicBezTo>
                  <a:cubicBezTo>
                    <a:pt x="3852" y="2903"/>
                    <a:pt x="3852" y="2903"/>
                    <a:pt x="3852" y="2903"/>
                  </a:cubicBezTo>
                  <a:cubicBezTo>
                    <a:pt x="3865" y="2881"/>
                    <a:pt x="3865" y="2881"/>
                    <a:pt x="3865" y="2881"/>
                  </a:cubicBezTo>
                  <a:cubicBezTo>
                    <a:pt x="3874" y="2881"/>
                    <a:pt x="3874" y="2881"/>
                    <a:pt x="3874" y="2881"/>
                  </a:cubicBezTo>
                  <a:cubicBezTo>
                    <a:pt x="3883" y="2869"/>
                    <a:pt x="3883" y="2869"/>
                    <a:pt x="3883" y="2869"/>
                  </a:cubicBezTo>
                  <a:cubicBezTo>
                    <a:pt x="3904" y="2860"/>
                    <a:pt x="3904" y="2860"/>
                    <a:pt x="3904" y="2860"/>
                  </a:cubicBezTo>
                  <a:cubicBezTo>
                    <a:pt x="3906" y="2849"/>
                    <a:pt x="3906" y="2849"/>
                    <a:pt x="3906" y="2849"/>
                  </a:cubicBezTo>
                  <a:cubicBezTo>
                    <a:pt x="3897" y="2842"/>
                    <a:pt x="3897" y="2842"/>
                    <a:pt x="3897" y="2842"/>
                  </a:cubicBezTo>
                  <a:cubicBezTo>
                    <a:pt x="3910" y="2825"/>
                    <a:pt x="3910" y="2825"/>
                    <a:pt x="3910" y="2825"/>
                  </a:cubicBezTo>
                  <a:cubicBezTo>
                    <a:pt x="3929" y="2822"/>
                    <a:pt x="3929" y="2822"/>
                    <a:pt x="3929" y="2822"/>
                  </a:cubicBezTo>
                  <a:cubicBezTo>
                    <a:pt x="3947" y="2826"/>
                    <a:pt x="3947" y="2826"/>
                    <a:pt x="3947" y="2826"/>
                  </a:cubicBezTo>
                  <a:cubicBezTo>
                    <a:pt x="3933" y="2836"/>
                    <a:pt x="3933" y="2836"/>
                    <a:pt x="3933" y="2836"/>
                  </a:cubicBezTo>
                  <a:cubicBezTo>
                    <a:pt x="3932" y="2851"/>
                    <a:pt x="3932" y="2851"/>
                    <a:pt x="3932" y="2851"/>
                  </a:cubicBezTo>
                  <a:cubicBezTo>
                    <a:pt x="3936" y="2855"/>
                    <a:pt x="3936" y="2855"/>
                    <a:pt x="3936" y="2855"/>
                  </a:cubicBezTo>
                  <a:cubicBezTo>
                    <a:pt x="3953" y="2846"/>
                    <a:pt x="3953" y="2846"/>
                    <a:pt x="3953" y="2846"/>
                  </a:cubicBezTo>
                  <a:cubicBezTo>
                    <a:pt x="3967" y="2816"/>
                    <a:pt x="3967" y="2816"/>
                    <a:pt x="3967" y="2816"/>
                  </a:cubicBezTo>
                  <a:cubicBezTo>
                    <a:pt x="3967" y="2804"/>
                    <a:pt x="3967" y="2804"/>
                    <a:pt x="3967" y="2804"/>
                  </a:cubicBezTo>
                  <a:cubicBezTo>
                    <a:pt x="3950" y="2799"/>
                    <a:pt x="3950" y="2799"/>
                    <a:pt x="3950" y="2799"/>
                  </a:cubicBezTo>
                  <a:cubicBezTo>
                    <a:pt x="3936" y="2800"/>
                    <a:pt x="3936" y="2800"/>
                    <a:pt x="3936" y="2800"/>
                  </a:cubicBezTo>
                  <a:cubicBezTo>
                    <a:pt x="3926" y="2793"/>
                    <a:pt x="3926" y="2793"/>
                    <a:pt x="3926" y="2793"/>
                  </a:cubicBezTo>
                  <a:cubicBezTo>
                    <a:pt x="3904" y="2787"/>
                    <a:pt x="3904" y="2787"/>
                    <a:pt x="3904" y="2787"/>
                  </a:cubicBezTo>
                  <a:cubicBezTo>
                    <a:pt x="3895" y="2764"/>
                    <a:pt x="3895" y="2764"/>
                    <a:pt x="3895" y="2764"/>
                  </a:cubicBezTo>
                  <a:cubicBezTo>
                    <a:pt x="3898" y="2747"/>
                    <a:pt x="3898" y="2747"/>
                    <a:pt x="3898" y="2747"/>
                  </a:cubicBezTo>
                  <a:cubicBezTo>
                    <a:pt x="3888" y="2764"/>
                    <a:pt x="3888" y="2764"/>
                    <a:pt x="3888" y="2764"/>
                  </a:cubicBezTo>
                  <a:cubicBezTo>
                    <a:pt x="3878" y="2764"/>
                    <a:pt x="3878" y="2764"/>
                    <a:pt x="3878" y="2764"/>
                  </a:cubicBezTo>
                  <a:cubicBezTo>
                    <a:pt x="3871" y="2748"/>
                    <a:pt x="3871" y="2748"/>
                    <a:pt x="3871" y="2748"/>
                  </a:cubicBezTo>
                  <a:cubicBezTo>
                    <a:pt x="3855" y="2739"/>
                    <a:pt x="3855" y="2739"/>
                    <a:pt x="3855" y="2739"/>
                  </a:cubicBezTo>
                  <a:cubicBezTo>
                    <a:pt x="3851" y="2721"/>
                    <a:pt x="3851" y="2721"/>
                    <a:pt x="3851" y="2721"/>
                  </a:cubicBezTo>
                  <a:cubicBezTo>
                    <a:pt x="3845" y="2718"/>
                    <a:pt x="3845" y="2718"/>
                    <a:pt x="3845" y="2718"/>
                  </a:cubicBezTo>
                  <a:cubicBezTo>
                    <a:pt x="3833" y="2719"/>
                    <a:pt x="3833" y="2719"/>
                    <a:pt x="3833" y="2719"/>
                  </a:cubicBezTo>
                  <a:cubicBezTo>
                    <a:pt x="3829" y="2707"/>
                    <a:pt x="3829" y="2707"/>
                    <a:pt x="3829" y="2707"/>
                  </a:cubicBezTo>
                  <a:cubicBezTo>
                    <a:pt x="3825" y="2700"/>
                    <a:pt x="3825" y="2700"/>
                    <a:pt x="3825" y="2700"/>
                  </a:cubicBezTo>
                  <a:cubicBezTo>
                    <a:pt x="3831" y="2686"/>
                    <a:pt x="3831" y="2686"/>
                    <a:pt x="3831" y="2686"/>
                  </a:cubicBezTo>
                  <a:cubicBezTo>
                    <a:pt x="3831" y="2674"/>
                    <a:pt x="3831" y="2674"/>
                    <a:pt x="3831" y="2674"/>
                  </a:cubicBezTo>
                  <a:cubicBezTo>
                    <a:pt x="3825" y="2658"/>
                    <a:pt x="3825" y="2658"/>
                    <a:pt x="3825" y="2658"/>
                  </a:cubicBezTo>
                  <a:cubicBezTo>
                    <a:pt x="3826" y="2619"/>
                    <a:pt x="3826" y="2619"/>
                    <a:pt x="3826" y="2619"/>
                  </a:cubicBezTo>
                  <a:cubicBezTo>
                    <a:pt x="3839" y="2606"/>
                    <a:pt x="3839" y="2606"/>
                    <a:pt x="3839" y="2606"/>
                  </a:cubicBezTo>
                  <a:cubicBezTo>
                    <a:pt x="3865" y="2582"/>
                    <a:pt x="3865" y="2582"/>
                    <a:pt x="3865" y="2582"/>
                  </a:cubicBezTo>
                  <a:cubicBezTo>
                    <a:pt x="3881" y="2576"/>
                    <a:pt x="3881" y="2576"/>
                    <a:pt x="3881" y="2576"/>
                  </a:cubicBezTo>
                  <a:cubicBezTo>
                    <a:pt x="3894" y="2576"/>
                    <a:pt x="3894" y="2576"/>
                    <a:pt x="3894" y="2576"/>
                  </a:cubicBezTo>
                  <a:cubicBezTo>
                    <a:pt x="3895" y="2570"/>
                    <a:pt x="3895" y="2570"/>
                    <a:pt x="3895" y="2570"/>
                  </a:cubicBezTo>
                  <a:cubicBezTo>
                    <a:pt x="3909" y="2560"/>
                    <a:pt x="3909" y="2560"/>
                    <a:pt x="3909" y="2560"/>
                  </a:cubicBezTo>
                  <a:cubicBezTo>
                    <a:pt x="3910" y="2550"/>
                    <a:pt x="3910" y="2550"/>
                    <a:pt x="3910" y="2550"/>
                  </a:cubicBezTo>
                  <a:cubicBezTo>
                    <a:pt x="3901" y="2551"/>
                    <a:pt x="3901" y="2551"/>
                    <a:pt x="3901" y="2551"/>
                  </a:cubicBezTo>
                  <a:cubicBezTo>
                    <a:pt x="3889" y="2559"/>
                    <a:pt x="3889" y="2559"/>
                    <a:pt x="3889" y="2559"/>
                  </a:cubicBezTo>
                  <a:cubicBezTo>
                    <a:pt x="3880" y="2554"/>
                    <a:pt x="3880" y="2554"/>
                    <a:pt x="3880" y="2554"/>
                  </a:cubicBezTo>
                  <a:cubicBezTo>
                    <a:pt x="3880" y="2545"/>
                    <a:pt x="3880" y="2545"/>
                    <a:pt x="3880" y="2545"/>
                  </a:cubicBezTo>
                  <a:cubicBezTo>
                    <a:pt x="3874" y="2528"/>
                    <a:pt x="3874" y="2528"/>
                    <a:pt x="3874" y="2528"/>
                  </a:cubicBezTo>
                  <a:cubicBezTo>
                    <a:pt x="3877" y="2512"/>
                    <a:pt x="3877" y="2512"/>
                    <a:pt x="3877" y="2512"/>
                  </a:cubicBezTo>
                  <a:cubicBezTo>
                    <a:pt x="3897" y="2489"/>
                    <a:pt x="3897" y="2489"/>
                    <a:pt x="3897" y="2489"/>
                  </a:cubicBezTo>
                  <a:cubicBezTo>
                    <a:pt x="3910" y="2460"/>
                    <a:pt x="3910" y="2460"/>
                    <a:pt x="3910" y="2460"/>
                  </a:cubicBezTo>
                  <a:cubicBezTo>
                    <a:pt x="3920" y="2455"/>
                    <a:pt x="3920" y="2455"/>
                    <a:pt x="3920" y="2455"/>
                  </a:cubicBezTo>
                  <a:cubicBezTo>
                    <a:pt x="3932" y="2435"/>
                    <a:pt x="3932" y="2435"/>
                    <a:pt x="3932" y="2435"/>
                  </a:cubicBezTo>
                  <a:cubicBezTo>
                    <a:pt x="3941" y="2434"/>
                    <a:pt x="3941" y="2434"/>
                    <a:pt x="3941" y="2434"/>
                  </a:cubicBezTo>
                  <a:cubicBezTo>
                    <a:pt x="3953" y="2415"/>
                    <a:pt x="3953" y="2415"/>
                    <a:pt x="3953" y="2415"/>
                  </a:cubicBezTo>
                  <a:cubicBezTo>
                    <a:pt x="3973" y="2408"/>
                    <a:pt x="3973" y="2408"/>
                    <a:pt x="3973" y="2408"/>
                  </a:cubicBezTo>
                  <a:cubicBezTo>
                    <a:pt x="3984" y="2417"/>
                    <a:pt x="3984" y="2417"/>
                    <a:pt x="3984" y="2417"/>
                  </a:cubicBezTo>
                  <a:cubicBezTo>
                    <a:pt x="3978" y="2435"/>
                    <a:pt x="3978" y="2435"/>
                    <a:pt x="3978" y="2435"/>
                  </a:cubicBezTo>
                  <a:cubicBezTo>
                    <a:pt x="3987" y="2443"/>
                    <a:pt x="3987" y="2443"/>
                    <a:pt x="3987" y="2443"/>
                  </a:cubicBezTo>
                  <a:cubicBezTo>
                    <a:pt x="3984" y="2455"/>
                    <a:pt x="3984" y="2455"/>
                    <a:pt x="3984" y="2455"/>
                  </a:cubicBezTo>
                  <a:cubicBezTo>
                    <a:pt x="3999" y="2446"/>
                    <a:pt x="3999" y="2446"/>
                    <a:pt x="3999" y="2446"/>
                  </a:cubicBezTo>
                  <a:cubicBezTo>
                    <a:pt x="4002" y="2435"/>
                    <a:pt x="4002" y="2435"/>
                    <a:pt x="4002" y="2435"/>
                  </a:cubicBezTo>
                  <a:cubicBezTo>
                    <a:pt x="4020" y="2408"/>
                    <a:pt x="4020" y="2408"/>
                    <a:pt x="4020" y="2408"/>
                  </a:cubicBezTo>
                  <a:cubicBezTo>
                    <a:pt x="4020" y="2400"/>
                    <a:pt x="4020" y="2400"/>
                    <a:pt x="4020" y="2400"/>
                  </a:cubicBezTo>
                  <a:cubicBezTo>
                    <a:pt x="4008" y="2398"/>
                    <a:pt x="4008" y="2398"/>
                    <a:pt x="4008" y="2398"/>
                  </a:cubicBezTo>
                  <a:cubicBezTo>
                    <a:pt x="3995" y="2392"/>
                    <a:pt x="3995" y="2392"/>
                    <a:pt x="3995" y="2392"/>
                  </a:cubicBezTo>
                  <a:cubicBezTo>
                    <a:pt x="3984" y="2379"/>
                    <a:pt x="3984" y="2379"/>
                    <a:pt x="3984" y="2379"/>
                  </a:cubicBezTo>
                  <a:cubicBezTo>
                    <a:pt x="3998" y="2365"/>
                    <a:pt x="3998" y="2365"/>
                    <a:pt x="3998" y="2365"/>
                  </a:cubicBezTo>
                  <a:cubicBezTo>
                    <a:pt x="4019" y="2365"/>
                    <a:pt x="4019" y="2365"/>
                    <a:pt x="4019" y="2365"/>
                  </a:cubicBezTo>
                  <a:cubicBezTo>
                    <a:pt x="4025" y="2356"/>
                    <a:pt x="4025" y="2356"/>
                    <a:pt x="4025" y="2356"/>
                  </a:cubicBezTo>
                  <a:cubicBezTo>
                    <a:pt x="4048" y="2342"/>
                    <a:pt x="4048" y="2342"/>
                    <a:pt x="4048" y="2342"/>
                  </a:cubicBezTo>
                  <a:cubicBezTo>
                    <a:pt x="4047" y="2328"/>
                    <a:pt x="4047" y="2328"/>
                    <a:pt x="4047" y="2328"/>
                  </a:cubicBezTo>
                  <a:cubicBezTo>
                    <a:pt x="4059" y="2322"/>
                    <a:pt x="4059" y="2322"/>
                    <a:pt x="4059" y="2322"/>
                  </a:cubicBezTo>
                  <a:cubicBezTo>
                    <a:pt x="4077" y="2328"/>
                    <a:pt x="4077" y="2328"/>
                    <a:pt x="4077" y="2328"/>
                  </a:cubicBezTo>
                  <a:cubicBezTo>
                    <a:pt x="4103" y="2334"/>
                    <a:pt x="4103" y="2334"/>
                    <a:pt x="4103" y="2334"/>
                  </a:cubicBezTo>
                  <a:cubicBezTo>
                    <a:pt x="4105" y="2350"/>
                    <a:pt x="4105" y="2350"/>
                    <a:pt x="4105" y="2350"/>
                  </a:cubicBezTo>
                  <a:cubicBezTo>
                    <a:pt x="4102" y="2357"/>
                    <a:pt x="4102" y="2357"/>
                    <a:pt x="4102" y="2357"/>
                  </a:cubicBezTo>
                  <a:cubicBezTo>
                    <a:pt x="4111" y="2360"/>
                    <a:pt x="4111" y="2360"/>
                    <a:pt x="4111" y="2360"/>
                  </a:cubicBezTo>
                  <a:cubicBezTo>
                    <a:pt x="4124" y="2374"/>
                    <a:pt x="4124" y="2374"/>
                    <a:pt x="4124" y="2374"/>
                  </a:cubicBezTo>
                  <a:cubicBezTo>
                    <a:pt x="4137" y="2382"/>
                    <a:pt x="4137" y="2382"/>
                    <a:pt x="4137" y="2382"/>
                  </a:cubicBezTo>
                  <a:cubicBezTo>
                    <a:pt x="4131" y="2397"/>
                    <a:pt x="4131" y="2397"/>
                    <a:pt x="4131" y="2397"/>
                  </a:cubicBezTo>
                  <a:cubicBezTo>
                    <a:pt x="4123" y="2401"/>
                    <a:pt x="4123" y="2401"/>
                    <a:pt x="4123" y="2401"/>
                  </a:cubicBezTo>
                  <a:cubicBezTo>
                    <a:pt x="4126" y="2415"/>
                    <a:pt x="4126" y="2415"/>
                    <a:pt x="4126" y="2415"/>
                  </a:cubicBezTo>
                  <a:cubicBezTo>
                    <a:pt x="4123" y="2427"/>
                    <a:pt x="4123" y="2427"/>
                    <a:pt x="4123" y="2427"/>
                  </a:cubicBezTo>
                  <a:cubicBezTo>
                    <a:pt x="4137" y="2440"/>
                    <a:pt x="4137" y="2440"/>
                    <a:pt x="4137" y="2440"/>
                  </a:cubicBezTo>
                  <a:cubicBezTo>
                    <a:pt x="4141" y="2453"/>
                    <a:pt x="4141" y="2453"/>
                    <a:pt x="4141" y="2453"/>
                  </a:cubicBezTo>
                  <a:cubicBezTo>
                    <a:pt x="4138" y="2481"/>
                    <a:pt x="4138" y="2481"/>
                    <a:pt x="4138" y="2481"/>
                  </a:cubicBezTo>
                  <a:cubicBezTo>
                    <a:pt x="4149" y="2489"/>
                    <a:pt x="4149" y="2489"/>
                    <a:pt x="4149" y="2489"/>
                  </a:cubicBezTo>
                  <a:cubicBezTo>
                    <a:pt x="4149" y="2496"/>
                    <a:pt x="4149" y="2496"/>
                    <a:pt x="4149" y="2496"/>
                  </a:cubicBezTo>
                  <a:cubicBezTo>
                    <a:pt x="4137" y="2512"/>
                    <a:pt x="4137" y="2512"/>
                    <a:pt x="4137" y="2512"/>
                  </a:cubicBezTo>
                  <a:cubicBezTo>
                    <a:pt x="4137" y="2524"/>
                    <a:pt x="4137" y="2524"/>
                    <a:pt x="4137" y="2524"/>
                  </a:cubicBezTo>
                  <a:cubicBezTo>
                    <a:pt x="4124" y="2542"/>
                    <a:pt x="4124" y="2542"/>
                    <a:pt x="4124" y="2542"/>
                  </a:cubicBezTo>
                  <a:cubicBezTo>
                    <a:pt x="4123" y="2564"/>
                    <a:pt x="4123" y="2564"/>
                    <a:pt x="4123" y="2564"/>
                  </a:cubicBezTo>
                  <a:cubicBezTo>
                    <a:pt x="4115" y="2568"/>
                    <a:pt x="4115" y="2568"/>
                    <a:pt x="4115" y="2568"/>
                  </a:cubicBezTo>
                  <a:cubicBezTo>
                    <a:pt x="4123" y="2583"/>
                    <a:pt x="4123" y="2583"/>
                    <a:pt x="4123" y="2583"/>
                  </a:cubicBezTo>
                  <a:cubicBezTo>
                    <a:pt x="4117" y="2599"/>
                    <a:pt x="4117" y="2599"/>
                    <a:pt x="4117" y="2599"/>
                  </a:cubicBezTo>
                  <a:cubicBezTo>
                    <a:pt x="4134" y="2619"/>
                    <a:pt x="4134" y="2619"/>
                    <a:pt x="4134" y="2619"/>
                  </a:cubicBezTo>
                  <a:cubicBezTo>
                    <a:pt x="4134" y="2631"/>
                    <a:pt x="4134" y="2631"/>
                    <a:pt x="4134" y="2631"/>
                  </a:cubicBezTo>
                  <a:cubicBezTo>
                    <a:pt x="4129" y="2637"/>
                    <a:pt x="4129" y="2637"/>
                    <a:pt x="4129" y="2637"/>
                  </a:cubicBezTo>
                  <a:cubicBezTo>
                    <a:pt x="4134" y="2651"/>
                    <a:pt x="4134" y="2651"/>
                    <a:pt x="4134" y="2651"/>
                  </a:cubicBezTo>
                  <a:cubicBezTo>
                    <a:pt x="4129" y="2666"/>
                    <a:pt x="4129" y="2666"/>
                    <a:pt x="4129" y="2666"/>
                  </a:cubicBezTo>
                  <a:cubicBezTo>
                    <a:pt x="4129" y="2677"/>
                    <a:pt x="4129" y="2677"/>
                    <a:pt x="4129" y="2677"/>
                  </a:cubicBezTo>
                  <a:cubicBezTo>
                    <a:pt x="4140" y="2680"/>
                    <a:pt x="4140" y="2680"/>
                    <a:pt x="4140" y="2680"/>
                  </a:cubicBezTo>
                  <a:cubicBezTo>
                    <a:pt x="4150" y="2693"/>
                    <a:pt x="4150" y="2693"/>
                    <a:pt x="4150" y="2693"/>
                  </a:cubicBezTo>
                  <a:cubicBezTo>
                    <a:pt x="4149" y="2707"/>
                    <a:pt x="4149" y="2707"/>
                    <a:pt x="4149" y="2707"/>
                  </a:cubicBezTo>
                  <a:cubicBezTo>
                    <a:pt x="4137" y="2718"/>
                    <a:pt x="4137" y="2718"/>
                    <a:pt x="4137" y="2718"/>
                  </a:cubicBezTo>
                  <a:cubicBezTo>
                    <a:pt x="4126" y="2713"/>
                    <a:pt x="4126" y="2713"/>
                    <a:pt x="4126" y="2713"/>
                  </a:cubicBezTo>
                  <a:cubicBezTo>
                    <a:pt x="4112" y="2716"/>
                    <a:pt x="4112" y="2716"/>
                    <a:pt x="4112" y="2716"/>
                  </a:cubicBezTo>
                  <a:cubicBezTo>
                    <a:pt x="4105" y="2701"/>
                    <a:pt x="4105" y="2701"/>
                    <a:pt x="4105" y="2701"/>
                  </a:cubicBezTo>
                  <a:cubicBezTo>
                    <a:pt x="4109" y="2683"/>
                    <a:pt x="4109" y="2683"/>
                    <a:pt x="4109" y="2683"/>
                  </a:cubicBezTo>
                  <a:cubicBezTo>
                    <a:pt x="4091" y="2692"/>
                    <a:pt x="4091" y="2692"/>
                    <a:pt x="4091" y="2692"/>
                  </a:cubicBezTo>
                  <a:cubicBezTo>
                    <a:pt x="4083" y="2709"/>
                    <a:pt x="4083" y="2709"/>
                    <a:pt x="4083" y="2709"/>
                  </a:cubicBezTo>
                  <a:cubicBezTo>
                    <a:pt x="4069" y="2713"/>
                    <a:pt x="4069" y="2713"/>
                    <a:pt x="4069" y="2713"/>
                  </a:cubicBezTo>
                  <a:cubicBezTo>
                    <a:pt x="4069" y="2721"/>
                    <a:pt x="4069" y="2721"/>
                    <a:pt x="4069" y="2721"/>
                  </a:cubicBezTo>
                  <a:cubicBezTo>
                    <a:pt x="4089" y="2716"/>
                    <a:pt x="4089" y="2716"/>
                    <a:pt x="4089" y="2716"/>
                  </a:cubicBezTo>
                  <a:cubicBezTo>
                    <a:pt x="4100" y="2727"/>
                    <a:pt x="4100" y="2727"/>
                    <a:pt x="4100" y="2727"/>
                  </a:cubicBezTo>
                  <a:cubicBezTo>
                    <a:pt x="4098" y="2735"/>
                    <a:pt x="4098" y="2735"/>
                    <a:pt x="4098" y="2735"/>
                  </a:cubicBezTo>
                  <a:cubicBezTo>
                    <a:pt x="4054" y="2765"/>
                    <a:pt x="4054" y="2765"/>
                    <a:pt x="4054" y="2765"/>
                  </a:cubicBezTo>
                  <a:cubicBezTo>
                    <a:pt x="4043" y="2767"/>
                    <a:pt x="4043" y="2767"/>
                    <a:pt x="4043" y="2767"/>
                  </a:cubicBezTo>
                  <a:cubicBezTo>
                    <a:pt x="4040" y="2776"/>
                    <a:pt x="4040" y="2776"/>
                    <a:pt x="4040" y="2776"/>
                  </a:cubicBezTo>
                  <a:cubicBezTo>
                    <a:pt x="4031" y="2781"/>
                    <a:pt x="4031" y="2781"/>
                    <a:pt x="4031" y="2781"/>
                  </a:cubicBezTo>
                  <a:cubicBezTo>
                    <a:pt x="4027" y="2796"/>
                    <a:pt x="4027" y="2796"/>
                    <a:pt x="4027" y="2796"/>
                  </a:cubicBezTo>
                  <a:cubicBezTo>
                    <a:pt x="4036" y="2805"/>
                    <a:pt x="4036" y="2805"/>
                    <a:pt x="4036" y="2805"/>
                  </a:cubicBezTo>
                  <a:cubicBezTo>
                    <a:pt x="4051" y="2800"/>
                    <a:pt x="4051" y="2800"/>
                    <a:pt x="4051" y="2800"/>
                  </a:cubicBezTo>
                  <a:cubicBezTo>
                    <a:pt x="4062" y="2804"/>
                    <a:pt x="4062" y="2804"/>
                    <a:pt x="4062" y="2804"/>
                  </a:cubicBezTo>
                  <a:cubicBezTo>
                    <a:pt x="4063" y="2819"/>
                    <a:pt x="4063" y="2819"/>
                    <a:pt x="4063" y="2819"/>
                  </a:cubicBezTo>
                  <a:cubicBezTo>
                    <a:pt x="4077" y="2834"/>
                    <a:pt x="4077" y="2834"/>
                    <a:pt x="4077" y="2834"/>
                  </a:cubicBezTo>
                  <a:cubicBezTo>
                    <a:pt x="4098" y="2828"/>
                    <a:pt x="4098" y="2828"/>
                    <a:pt x="4098" y="2828"/>
                  </a:cubicBezTo>
                  <a:cubicBezTo>
                    <a:pt x="4102" y="2816"/>
                    <a:pt x="4102" y="2816"/>
                    <a:pt x="4102" y="2816"/>
                  </a:cubicBezTo>
                  <a:cubicBezTo>
                    <a:pt x="4114" y="2813"/>
                    <a:pt x="4114" y="2813"/>
                    <a:pt x="4114" y="2813"/>
                  </a:cubicBezTo>
                  <a:cubicBezTo>
                    <a:pt x="4118" y="2819"/>
                    <a:pt x="4118" y="2819"/>
                    <a:pt x="4118" y="2819"/>
                  </a:cubicBezTo>
                  <a:cubicBezTo>
                    <a:pt x="4111" y="2825"/>
                    <a:pt x="4111" y="2825"/>
                    <a:pt x="4111" y="2825"/>
                  </a:cubicBezTo>
                  <a:cubicBezTo>
                    <a:pt x="4111" y="2829"/>
                    <a:pt x="4111" y="2829"/>
                    <a:pt x="4111" y="2829"/>
                  </a:cubicBezTo>
                  <a:cubicBezTo>
                    <a:pt x="4124" y="2836"/>
                    <a:pt x="4124" y="2836"/>
                    <a:pt x="4124" y="2836"/>
                  </a:cubicBezTo>
                  <a:cubicBezTo>
                    <a:pt x="4135" y="2846"/>
                    <a:pt x="4135" y="2846"/>
                    <a:pt x="4135" y="2846"/>
                  </a:cubicBezTo>
                  <a:cubicBezTo>
                    <a:pt x="4149" y="2834"/>
                    <a:pt x="4149" y="2834"/>
                    <a:pt x="4149" y="2834"/>
                  </a:cubicBezTo>
                  <a:cubicBezTo>
                    <a:pt x="4161" y="2842"/>
                    <a:pt x="4161" y="2842"/>
                    <a:pt x="4161" y="2842"/>
                  </a:cubicBezTo>
                  <a:cubicBezTo>
                    <a:pt x="4150" y="2852"/>
                    <a:pt x="4150" y="2852"/>
                    <a:pt x="4150" y="2852"/>
                  </a:cubicBezTo>
                  <a:cubicBezTo>
                    <a:pt x="4135" y="2854"/>
                    <a:pt x="4135" y="2854"/>
                    <a:pt x="4135" y="2854"/>
                  </a:cubicBezTo>
                  <a:cubicBezTo>
                    <a:pt x="4118" y="2872"/>
                    <a:pt x="4118" y="2872"/>
                    <a:pt x="4118" y="2872"/>
                  </a:cubicBezTo>
                  <a:cubicBezTo>
                    <a:pt x="4112" y="2877"/>
                    <a:pt x="4112" y="2877"/>
                    <a:pt x="4112" y="2877"/>
                  </a:cubicBezTo>
                  <a:cubicBezTo>
                    <a:pt x="4109" y="2859"/>
                    <a:pt x="4109" y="2859"/>
                    <a:pt x="4109" y="2859"/>
                  </a:cubicBezTo>
                  <a:cubicBezTo>
                    <a:pt x="4102" y="2859"/>
                    <a:pt x="4102" y="2859"/>
                    <a:pt x="4102" y="2859"/>
                  </a:cubicBezTo>
                  <a:cubicBezTo>
                    <a:pt x="4095" y="2855"/>
                    <a:pt x="4095" y="2855"/>
                    <a:pt x="4095" y="2855"/>
                  </a:cubicBezTo>
                  <a:cubicBezTo>
                    <a:pt x="4095" y="2863"/>
                    <a:pt x="4095" y="2863"/>
                    <a:pt x="4095" y="2863"/>
                  </a:cubicBezTo>
                  <a:cubicBezTo>
                    <a:pt x="4103" y="2878"/>
                    <a:pt x="4103" y="2878"/>
                    <a:pt x="4103" y="2878"/>
                  </a:cubicBezTo>
                  <a:cubicBezTo>
                    <a:pt x="4103" y="2891"/>
                    <a:pt x="4103" y="2891"/>
                    <a:pt x="4103" y="2891"/>
                  </a:cubicBezTo>
                  <a:cubicBezTo>
                    <a:pt x="4118" y="2914"/>
                    <a:pt x="4118" y="2914"/>
                    <a:pt x="4118" y="2914"/>
                  </a:cubicBezTo>
                  <a:cubicBezTo>
                    <a:pt x="4117" y="2933"/>
                    <a:pt x="4117" y="2933"/>
                    <a:pt x="4117" y="2933"/>
                  </a:cubicBezTo>
                  <a:cubicBezTo>
                    <a:pt x="4118" y="2937"/>
                    <a:pt x="4118" y="2937"/>
                    <a:pt x="4118" y="2937"/>
                  </a:cubicBezTo>
                  <a:cubicBezTo>
                    <a:pt x="4117" y="2953"/>
                    <a:pt x="4117" y="2953"/>
                    <a:pt x="4117" y="2953"/>
                  </a:cubicBezTo>
                  <a:cubicBezTo>
                    <a:pt x="4106" y="2959"/>
                    <a:pt x="4106" y="2959"/>
                    <a:pt x="4106" y="2959"/>
                  </a:cubicBezTo>
                  <a:cubicBezTo>
                    <a:pt x="4105" y="2975"/>
                    <a:pt x="4105" y="2975"/>
                    <a:pt x="4105" y="2975"/>
                  </a:cubicBezTo>
                  <a:cubicBezTo>
                    <a:pt x="4103" y="2992"/>
                    <a:pt x="4103" y="2992"/>
                    <a:pt x="4103" y="2992"/>
                  </a:cubicBezTo>
                  <a:cubicBezTo>
                    <a:pt x="4088" y="3011"/>
                    <a:pt x="4088" y="3011"/>
                    <a:pt x="4088" y="3011"/>
                  </a:cubicBezTo>
                  <a:cubicBezTo>
                    <a:pt x="4091" y="3021"/>
                    <a:pt x="4091" y="3021"/>
                    <a:pt x="4091" y="3021"/>
                  </a:cubicBezTo>
                  <a:cubicBezTo>
                    <a:pt x="4092" y="3037"/>
                    <a:pt x="4092" y="3037"/>
                    <a:pt x="4092" y="3037"/>
                  </a:cubicBezTo>
                  <a:cubicBezTo>
                    <a:pt x="4083" y="3042"/>
                    <a:pt x="4083" y="3042"/>
                    <a:pt x="4083" y="3042"/>
                  </a:cubicBezTo>
                  <a:cubicBezTo>
                    <a:pt x="4085" y="3053"/>
                    <a:pt x="4085" y="3053"/>
                    <a:pt x="4085" y="3053"/>
                  </a:cubicBezTo>
                  <a:cubicBezTo>
                    <a:pt x="4094" y="3053"/>
                    <a:pt x="4094" y="3053"/>
                    <a:pt x="4094" y="3053"/>
                  </a:cubicBezTo>
                  <a:cubicBezTo>
                    <a:pt x="4106" y="3037"/>
                    <a:pt x="4106" y="3037"/>
                    <a:pt x="4106" y="3037"/>
                  </a:cubicBezTo>
                  <a:cubicBezTo>
                    <a:pt x="4112" y="3027"/>
                    <a:pt x="4112" y="3027"/>
                    <a:pt x="4112" y="3027"/>
                  </a:cubicBezTo>
                  <a:cubicBezTo>
                    <a:pt x="4134" y="3016"/>
                    <a:pt x="4134" y="3016"/>
                    <a:pt x="4134" y="3016"/>
                  </a:cubicBezTo>
                  <a:cubicBezTo>
                    <a:pt x="4137" y="3008"/>
                    <a:pt x="4137" y="3008"/>
                    <a:pt x="4137" y="3008"/>
                  </a:cubicBezTo>
                  <a:cubicBezTo>
                    <a:pt x="4134" y="3004"/>
                    <a:pt x="4134" y="3004"/>
                    <a:pt x="4134" y="3004"/>
                  </a:cubicBezTo>
                  <a:cubicBezTo>
                    <a:pt x="4143" y="2993"/>
                    <a:pt x="4143" y="2993"/>
                    <a:pt x="4143" y="2993"/>
                  </a:cubicBezTo>
                  <a:cubicBezTo>
                    <a:pt x="4152" y="3001"/>
                    <a:pt x="4152" y="3001"/>
                    <a:pt x="4152" y="3001"/>
                  </a:cubicBezTo>
                  <a:cubicBezTo>
                    <a:pt x="4160" y="2993"/>
                    <a:pt x="4160" y="2993"/>
                    <a:pt x="4160" y="2993"/>
                  </a:cubicBezTo>
                  <a:cubicBezTo>
                    <a:pt x="4160" y="2966"/>
                    <a:pt x="4160" y="2966"/>
                    <a:pt x="4160" y="2966"/>
                  </a:cubicBezTo>
                  <a:cubicBezTo>
                    <a:pt x="4163" y="2949"/>
                    <a:pt x="4163" y="2949"/>
                    <a:pt x="4163" y="2949"/>
                  </a:cubicBezTo>
                  <a:cubicBezTo>
                    <a:pt x="4184" y="2932"/>
                    <a:pt x="4184" y="2932"/>
                    <a:pt x="4184" y="2932"/>
                  </a:cubicBezTo>
                  <a:cubicBezTo>
                    <a:pt x="4202" y="2904"/>
                    <a:pt x="4202" y="2904"/>
                    <a:pt x="4202" y="2904"/>
                  </a:cubicBezTo>
                  <a:cubicBezTo>
                    <a:pt x="4209" y="2888"/>
                    <a:pt x="4209" y="2888"/>
                    <a:pt x="4209" y="2888"/>
                  </a:cubicBezTo>
                  <a:cubicBezTo>
                    <a:pt x="4216" y="2886"/>
                    <a:pt x="4216" y="2886"/>
                    <a:pt x="4216" y="2886"/>
                  </a:cubicBezTo>
                  <a:cubicBezTo>
                    <a:pt x="4222" y="2894"/>
                    <a:pt x="4222" y="2894"/>
                    <a:pt x="4222" y="2894"/>
                  </a:cubicBezTo>
                  <a:cubicBezTo>
                    <a:pt x="4225" y="2907"/>
                    <a:pt x="4225" y="2907"/>
                    <a:pt x="4225" y="2907"/>
                  </a:cubicBezTo>
                  <a:cubicBezTo>
                    <a:pt x="4238" y="2935"/>
                    <a:pt x="4238" y="2935"/>
                    <a:pt x="4238" y="2935"/>
                  </a:cubicBezTo>
                  <a:cubicBezTo>
                    <a:pt x="4241" y="2956"/>
                    <a:pt x="4241" y="2956"/>
                    <a:pt x="4241" y="2956"/>
                  </a:cubicBezTo>
                  <a:cubicBezTo>
                    <a:pt x="4256" y="2975"/>
                    <a:pt x="4256" y="2975"/>
                    <a:pt x="4256" y="2975"/>
                  </a:cubicBezTo>
                  <a:cubicBezTo>
                    <a:pt x="4256" y="2992"/>
                    <a:pt x="4256" y="2992"/>
                    <a:pt x="4256" y="2992"/>
                  </a:cubicBezTo>
                  <a:cubicBezTo>
                    <a:pt x="4250" y="3007"/>
                    <a:pt x="4250" y="3007"/>
                    <a:pt x="4250" y="3007"/>
                  </a:cubicBezTo>
                  <a:cubicBezTo>
                    <a:pt x="4254" y="3040"/>
                    <a:pt x="4254" y="3040"/>
                    <a:pt x="4254" y="3040"/>
                  </a:cubicBezTo>
                  <a:cubicBezTo>
                    <a:pt x="4245" y="3056"/>
                    <a:pt x="4245" y="3056"/>
                    <a:pt x="4245" y="3056"/>
                  </a:cubicBezTo>
                  <a:cubicBezTo>
                    <a:pt x="4233" y="3062"/>
                    <a:pt x="4233" y="3062"/>
                    <a:pt x="4233" y="3062"/>
                  </a:cubicBezTo>
                  <a:cubicBezTo>
                    <a:pt x="4224" y="3053"/>
                    <a:pt x="4224" y="3053"/>
                    <a:pt x="4224" y="3053"/>
                  </a:cubicBezTo>
                  <a:cubicBezTo>
                    <a:pt x="4215" y="3062"/>
                    <a:pt x="4215" y="3062"/>
                    <a:pt x="4215" y="3062"/>
                  </a:cubicBezTo>
                  <a:cubicBezTo>
                    <a:pt x="4207" y="3076"/>
                    <a:pt x="4207" y="3076"/>
                    <a:pt x="4207" y="3076"/>
                  </a:cubicBezTo>
                  <a:cubicBezTo>
                    <a:pt x="4212" y="3092"/>
                    <a:pt x="4212" y="3092"/>
                    <a:pt x="4212" y="3092"/>
                  </a:cubicBezTo>
                  <a:cubicBezTo>
                    <a:pt x="4199" y="3108"/>
                    <a:pt x="4199" y="3108"/>
                    <a:pt x="4199" y="3108"/>
                  </a:cubicBezTo>
                  <a:cubicBezTo>
                    <a:pt x="4193" y="3128"/>
                    <a:pt x="4193" y="3128"/>
                    <a:pt x="4193" y="3128"/>
                  </a:cubicBezTo>
                  <a:cubicBezTo>
                    <a:pt x="4198" y="3138"/>
                    <a:pt x="4198" y="3138"/>
                    <a:pt x="4198" y="3138"/>
                  </a:cubicBezTo>
                  <a:cubicBezTo>
                    <a:pt x="4198" y="3164"/>
                    <a:pt x="4198" y="3164"/>
                    <a:pt x="4198" y="3164"/>
                  </a:cubicBezTo>
                  <a:cubicBezTo>
                    <a:pt x="4212" y="3221"/>
                    <a:pt x="4212" y="3221"/>
                    <a:pt x="4212" y="3221"/>
                  </a:cubicBezTo>
                  <a:cubicBezTo>
                    <a:pt x="4224" y="3244"/>
                    <a:pt x="4224" y="3244"/>
                    <a:pt x="4224" y="3244"/>
                  </a:cubicBezTo>
                  <a:cubicBezTo>
                    <a:pt x="4219" y="3261"/>
                    <a:pt x="4219" y="3261"/>
                    <a:pt x="4219" y="3261"/>
                  </a:cubicBezTo>
                  <a:cubicBezTo>
                    <a:pt x="4231" y="3273"/>
                    <a:pt x="4231" y="3273"/>
                    <a:pt x="4231" y="3273"/>
                  </a:cubicBezTo>
                  <a:cubicBezTo>
                    <a:pt x="4244" y="3273"/>
                    <a:pt x="4244" y="3273"/>
                    <a:pt x="4244" y="3273"/>
                  </a:cubicBezTo>
                  <a:cubicBezTo>
                    <a:pt x="4241" y="3253"/>
                    <a:pt x="4241" y="3253"/>
                    <a:pt x="4241" y="3253"/>
                  </a:cubicBezTo>
                  <a:cubicBezTo>
                    <a:pt x="4234" y="3247"/>
                    <a:pt x="4234" y="3247"/>
                    <a:pt x="4234" y="3247"/>
                  </a:cubicBezTo>
                  <a:cubicBezTo>
                    <a:pt x="4247" y="3235"/>
                    <a:pt x="4247" y="3235"/>
                    <a:pt x="4247" y="3235"/>
                  </a:cubicBezTo>
                  <a:cubicBezTo>
                    <a:pt x="4256" y="3233"/>
                    <a:pt x="4256" y="3233"/>
                    <a:pt x="4256" y="3233"/>
                  </a:cubicBezTo>
                  <a:cubicBezTo>
                    <a:pt x="4265" y="3253"/>
                    <a:pt x="4265" y="3253"/>
                    <a:pt x="4265" y="3253"/>
                  </a:cubicBezTo>
                  <a:cubicBezTo>
                    <a:pt x="4273" y="3251"/>
                    <a:pt x="4273" y="3251"/>
                    <a:pt x="4273" y="3251"/>
                  </a:cubicBezTo>
                  <a:cubicBezTo>
                    <a:pt x="4276" y="3233"/>
                    <a:pt x="4276" y="3233"/>
                    <a:pt x="4276" y="3233"/>
                  </a:cubicBezTo>
                  <a:cubicBezTo>
                    <a:pt x="4288" y="3221"/>
                    <a:pt x="4288" y="3221"/>
                    <a:pt x="4288" y="3221"/>
                  </a:cubicBezTo>
                  <a:cubicBezTo>
                    <a:pt x="4291" y="3195"/>
                    <a:pt x="4291" y="3195"/>
                    <a:pt x="4291" y="3195"/>
                  </a:cubicBezTo>
                  <a:cubicBezTo>
                    <a:pt x="4303" y="3189"/>
                    <a:pt x="4303" y="3189"/>
                    <a:pt x="4303" y="3189"/>
                  </a:cubicBezTo>
                  <a:cubicBezTo>
                    <a:pt x="4319" y="3167"/>
                    <a:pt x="4319" y="3167"/>
                    <a:pt x="4319" y="3167"/>
                  </a:cubicBezTo>
                  <a:cubicBezTo>
                    <a:pt x="4325" y="3167"/>
                    <a:pt x="4325" y="3167"/>
                    <a:pt x="4325" y="3167"/>
                  </a:cubicBezTo>
                  <a:cubicBezTo>
                    <a:pt x="4332" y="3154"/>
                    <a:pt x="4332" y="3154"/>
                    <a:pt x="4332" y="3154"/>
                  </a:cubicBezTo>
                  <a:cubicBezTo>
                    <a:pt x="4361" y="3132"/>
                    <a:pt x="4361" y="3132"/>
                    <a:pt x="4361" y="3132"/>
                  </a:cubicBezTo>
                  <a:cubicBezTo>
                    <a:pt x="4381" y="3099"/>
                    <a:pt x="4381" y="3099"/>
                    <a:pt x="4381" y="3099"/>
                  </a:cubicBezTo>
                  <a:cubicBezTo>
                    <a:pt x="4395" y="3065"/>
                    <a:pt x="4395" y="3065"/>
                    <a:pt x="4395" y="3065"/>
                  </a:cubicBezTo>
                  <a:cubicBezTo>
                    <a:pt x="4409" y="3036"/>
                    <a:pt x="4409" y="3036"/>
                    <a:pt x="4409" y="3036"/>
                  </a:cubicBezTo>
                  <a:cubicBezTo>
                    <a:pt x="4424" y="3025"/>
                    <a:pt x="4424" y="3025"/>
                    <a:pt x="4424" y="3025"/>
                  </a:cubicBezTo>
                  <a:cubicBezTo>
                    <a:pt x="4435" y="3042"/>
                    <a:pt x="4435" y="3042"/>
                    <a:pt x="4435" y="3042"/>
                  </a:cubicBezTo>
                  <a:cubicBezTo>
                    <a:pt x="4445" y="3033"/>
                    <a:pt x="4445" y="3033"/>
                    <a:pt x="4445" y="3033"/>
                  </a:cubicBezTo>
                  <a:cubicBezTo>
                    <a:pt x="4455" y="3039"/>
                    <a:pt x="4455" y="3039"/>
                    <a:pt x="4455" y="3039"/>
                  </a:cubicBezTo>
                  <a:cubicBezTo>
                    <a:pt x="4470" y="3036"/>
                    <a:pt x="4470" y="3036"/>
                    <a:pt x="4470" y="3036"/>
                  </a:cubicBezTo>
                  <a:cubicBezTo>
                    <a:pt x="4470" y="3027"/>
                    <a:pt x="4470" y="3027"/>
                    <a:pt x="4470" y="3027"/>
                  </a:cubicBezTo>
                  <a:cubicBezTo>
                    <a:pt x="4461" y="3027"/>
                    <a:pt x="4461" y="3027"/>
                    <a:pt x="4461" y="3027"/>
                  </a:cubicBezTo>
                  <a:cubicBezTo>
                    <a:pt x="4447" y="3013"/>
                    <a:pt x="4447" y="3013"/>
                    <a:pt x="4447" y="3013"/>
                  </a:cubicBezTo>
                  <a:cubicBezTo>
                    <a:pt x="4455" y="3004"/>
                    <a:pt x="4455" y="3004"/>
                    <a:pt x="4455" y="3004"/>
                  </a:cubicBezTo>
                  <a:cubicBezTo>
                    <a:pt x="4471" y="3001"/>
                    <a:pt x="4471" y="3001"/>
                    <a:pt x="4471" y="3001"/>
                  </a:cubicBezTo>
                  <a:cubicBezTo>
                    <a:pt x="4481" y="3008"/>
                    <a:pt x="4481" y="3008"/>
                    <a:pt x="4481" y="3008"/>
                  </a:cubicBezTo>
                  <a:cubicBezTo>
                    <a:pt x="4487" y="3004"/>
                    <a:pt x="4487" y="3004"/>
                    <a:pt x="4487" y="3004"/>
                  </a:cubicBezTo>
                  <a:cubicBezTo>
                    <a:pt x="4499" y="3004"/>
                    <a:pt x="4499" y="3004"/>
                    <a:pt x="4499" y="3004"/>
                  </a:cubicBezTo>
                  <a:cubicBezTo>
                    <a:pt x="4505" y="2999"/>
                    <a:pt x="4505" y="2999"/>
                    <a:pt x="4505" y="2999"/>
                  </a:cubicBezTo>
                  <a:cubicBezTo>
                    <a:pt x="4497" y="2984"/>
                    <a:pt x="4497" y="2984"/>
                    <a:pt x="4497" y="2984"/>
                  </a:cubicBezTo>
                  <a:cubicBezTo>
                    <a:pt x="4490" y="2984"/>
                    <a:pt x="4490" y="2984"/>
                    <a:pt x="4490" y="2984"/>
                  </a:cubicBezTo>
                  <a:cubicBezTo>
                    <a:pt x="4482" y="2969"/>
                    <a:pt x="4482" y="2969"/>
                    <a:pt x="4482" y="2969"/>
                  </a:cubicBezTo>
                  <a:cubicBezTo>
                    <a:pt x="4475" y="2969"/>
                    <a:pt x="4475" y="2969"/>
                    <a:pt x="4475" y="2969"/>
                  </a:cubicBezTo>
                  <a:cubicBezTo>
                    <a:pt x="4475" y="2944"/>
                    <a:pt x="4475" y="2944"/>
                    <a:pt x="4475" y="2944"/>
                  </a:cubicBezTo>
                  <a:cubicBezTo>
                    <a:pt x="4485" y="2933"/>
                    <a:pt x="4485" y="2933"/>
                    <a:pt x="4485" y="2933"/>
                  </a:cubicBezTo>
                  <a:cubicBezTo>
                    <a:pt x="4487" y="2920"/>
                    <a:pt x="4487" y="2920"/>
                    <a:pt x="4487" y="2920"/>
                  </a:cubicBezTo>
                  <a:cubicBezTo>
                    <a:pt x="4497" y="2918"/>
                    <a:pt x="4497" y="2918"/>
                    <a:pt x="4497" y="2918"/>
                  </a:cubicBezTo>
                  <a:cubicBezTo>
                    <a:pt x="4490" y="2906"/>
                    <a:pt x="4490" y="2906"/>
                    <a:pt x="4490" y="2906"/>
                  </a:cubicBezTo>
                  <a:cubicBezTo>
                    <a:pt x="4491" y="2895"/>
                    <a:pt x="4491" y="2895"/>
                    <a:pt x="4491" y="2895"/>
                  </a:cubicBezTo>
                  <a:cubicBezTo>
                    <a:pt x="4502" y="2883"/>
                    <a:pt x="4502" y="2883"/>
                    <a:pt x="4502" y="2883"/>
                  </a:cubicBezTo>
                  <a:cubicBezTo>
                    <a:pt x="4497" y="2877"/>
                    <a:pt x="4497" y="2877"/>
                    <a:pt x="4497" y="2877"/>
                  </a:cubicBezTo>
                  <a:cubicBezTo>
                    <a:pt x="4497" y="2872"/>
                    <a:pt x="4497" y="2872"/>
                    <a:pt x="4497" y="2872"/>
                  </a:cubicBezTo>
                  <a:cubicBezTo>
                    <a:pt x="4513" y="2872"/>
                    <a:pt x="4513" y="2872"/>
                    <a:pt x="4513" y="2872"/>
                  </a:cubicBezTo>
                  <a:cubicBezTo>
                    <a:pt x="4517" y="2859"/>
                    <a:pt x="4517" y="2859"/>
                    <a:pt x="4517" y="2859"/>
                  </a:cubicBezTo>
                  <a:cubicBezTo>
                    <a:pt x="4505" y="2851"/>
                    <a:pt x="4505" y="2851"/>
                    <a:pt x="4505" y="2851"/>
                  </a:cubicBezTo>
                  <a:cubicBezTo>
                    <a:pt x="4500" y="2843"/>
                    <a:pt x="4500" y="2843"/>
                    <a:pt x="4500" y="2843"/>
                  </a:cubicBezTo>
                  <a:cubicBezTo>
                    <a:pt x="4517" y="2845"/>
                    <a:pt x="4517" y="2845"/>
                    <a:pt x="4517" y="2845"/>
                  </a:cubicBezTo>
                  <a:cubicBezTo>
                    <a:pt x="4525" y="2857"/>
                    <a:pt x="4525" y="2857"/>
                    <a:pt x="4525" y="2857"/>
                  </a:cubicBezTo>
                  <a:cubicBezTo>
                    <a:pt x="4537" y="2859"/>
                    <a:pt x="4537" y="2859"/>
                    <a:pt x="4537" y="2859"/>
                  </a:cubicBezTo>
                  <a:cubicBezTo>
                    <a:pt x="4548" y="2851"/>
                    <a:pt x="4548" y="2851"/>
                    <a:pt x="4548" y="2851"/>
                  </a:cubicBezTo>
                  <a:cubicBezTo>
                    <a:pt x="4572" y="2852"/>
                    <a:pt x="4572" y="2852"/>
                    <a:pt x="4572" y="2852"/>
                  </a:cubicBezTo>
                  <a:cubicBezTo>
                    <a:pt x="4595" y="2869"/>
                    <a:pt x="4595" y="2869"/>
                    <a:pt x="4595" y="2869"/>
                  </a:cubicBezTo>
                  <a:cubicBezTo>
                    <a:pt x="4597" y="2877"/>
                    <a:pt x="4597" y="2877"/>
                    <a:pt x="4597" y="2877"/>
                  </a:cubicBezTo>
                  <a:cubicBezTo>
                    <a:pt x="4603" y="2888"/>
                    <a:pt x="4603" y="2888"/>
                    <a:pt x="4603" y="2888"/>
                  </a:cubicBezTo>
                  <a:cubicBezTo>
                    <a:pt x="4634" y="2903"/>
                    <a:pt x="4634" y="2903"/>
                    <a:pt x="4634" y="2903"/>
                  </a:cubicBezTo>
                  <a:cubicBezTo>
                    <a:pt x="4647" y="2894"/>
                    <a:pt x="4647" y="2894"/>
                    <a:pt x="4647" y="2894"/>
                  </a:cubicBezTo>
                  <a:cubicBezTo>
                    <a:pt x="4664" y="2904"/>
                    <a:pt x="4664" y="2904"/>
                    <a:pt x="4664" y="2904"/>
                  </a:cubicBezTo>
                  <a:cubicBezTo>
                    <a:pt x="4684" y="2912"/>
                    <a:pt x="4684" y="2912"/>
                    <a:pt x="4684" y="2912"/>
                  </a:cubicBezTo>
                  <a:cubicBezTo>
                    <a:pt x="4684" y="2921"/>
                    <a:pt x="4684" y="2921"/>
                    <a:pt x="4684" y="2921"/>
                  </a:cubicBezTo>
                  <a:cubicBezTo>
                    <a:pt x="4675" y="2926"/>
                    <a:pt x="4675" y="2926"/>
                    <a:pt x="4675" y="2926"/>
                  </a:cubicBezTo>
                  <a:cubicBezTo>
                    <a:pt x="4684" y="2937"/>
                    <a:pt x="4684" y="2937"/>
                    <a:pt x="4684" y="2937"/>
                  </a:cubicBezTo>
                  <a:cubicBezTo>
                    <a:pt x="4675" y="2943"/>
                    <a:pt x="4675" y="2943"/>
                    <a:pt x="4675" y="2943"/>
                  </a:cubicBezTo>
                  <a:cubicBezTo>
                    <a:pt x="4664" y="2932"/>
                    <a:pt x="4664" y="2932"/>
                    <a:pt x="4664" y="2932"/>
                  </a:cubicBezTo>
                  <a:cubicBezTo>
                    <a:pt x="4652" y="2930"/>
                    <a:pt x="4652" y="2930"/>
                    <a:pt x="4652" y="2930"/>
                  </a:cubicBezTo>
                  <a:cubicBezTo>
                    <a:pt x="4655" y="2940"/>
                    <a:pt x="4655" y="2940"/>
                    <a:pt x="4655" y="2940"/>
                  </a:cubicBezTo>
                  <a:cubicBezTo>
                    <a:pt x="4689" y="2961"/>
                    <a:pt x="4689" y="2961"/>
                    <a:pt x="4689" y="2961"/>
                  </a:cubicBezTo>
                  <a:cubicBezTo>
                    <a:pt x="4690" y="2978"/>
                    <a:pt x="4690" y="2978"/>
                    <a:pt x="4690" y="2978"/>
                  </a:cubicBezTo>
                  <a:cubicBezTo>
                    <a:pt x="4676" y="2984"/>
                    <a:pt x="4676" y="2984"/>
                    <a:pt x="4676" y="2984"/>
                  </a:cubicBezTo>
                  <a:cubicBezTo>
                    <a:pt x="4684" y="2988"/>
                    <a:pt x="4684" y="2988"/>
                    <a:pt x="4684" y="2988"/>
                  </a:cubicBezTo>
                  <a:cubicBezTo>
                    <a:pt x="4699" y="2984"/>
                    <a:pt x="4699" y="2984"/>
                    <a:pt x="4699" y="2984"/>
                  </a:cubicBezTo>
                  <a:cubicBezTo>
                    <a:pt x="4722" y="2988"/>
                    <a:pt x="4722" y="2988"/>
                    <a:pt x="4722" y="2988"/>
                  </a:cubicBezTo>
                  <a:cubicBezTo>
                    <a:pt x="4728" y="2999"/>
                    <a:pt x="4728" y="2999"/>
                    <a:pt x="4728" y="2999"/>
                  </a:cubicBezTo>
                  <a:cubicBezTo>
                    <a:pt x="4737" y="3002"/>
                    <a:pt x="4737" y="3002"/>
                    <a:pt x="4737" y="3002"/>
                  </a:cubicBezTo>
                  <a:cubicBezTo>
                    <a:pt x="4739" y="3008"/>
                    <a:pt x="4739" y="3008"/>
                    <a:pt x="4739" y="3008"/>
                  </a:cubicBezTo>
                  <a:cubicBezTo>
                    <a:pt x="4730" y="3025"/>
                    <a:pt x="4730" y="3025"/>
                    <a:pt x="4730" y="3025"/>
                  </a:cubicBezTo>
                  <a:cubicBezTo>
                    <a:pt x="4704" y="3045"/>
                    <a:pt x="4704" y="3045"/>
                    <a:pt x="4704" y="3045"/>
                  </a:cubicBezTo>
                  <a:cubicBezTo>
                    <a:pt x="4689" y="3047"/>
                    <a:pt x="4689" y="3047"/>
                    <a:pt x="4689" y="3047"/>
                  </a:cubicBezTo>
                  <a:cubicBezTo>
                    <a:pt x="4678" y="3053"/>
                    <a:pt x="4678" y="3053"/>
                    <a:pt x="4678" y="3053"/>
                  </a:cubicBezTo>
                  <a:cubicBezTo>
                    <a:pt x="4699" y="3053"/>
                    <a:pt x="4699" y="3053"/>
                    <a:pt x="4699" y="3053"/>
                  </a:cubicBezTo>
                  <a:cubicBezTo>
                    <a:pt x="4707" y="3059"/>
                    <a:pt x="4707" y="3059"/>
                    <a:pt x="4707" y="3059"/>
                  </a:cubicBezTo>
                  <a:cubicBezTo>
                    <a:pt x="4710" y="3071"/>
                    <a:pt x="4710" y="3071"/>
                    <a:pt x="4710" y="3071"/>
                  </a:cubicBezTo>
                  <a:cubicBezTo>
                    <a:pt x="4715" y="3069"/>
                    <a:pt x="4715" y="3069"/>
                    <a:pt x="4715" y="3069"/>
                  </a:cubicBezTo>
                  <a:cubicBezTo>
                    <a:pt x="4721" y="3074"/>
                    <a:pt x="4721" y="3074"/>
                    <a:pt x="4721" y="3074"/>
                  </a:cubicBezTo>
                  <a:cubicBezTo>
                    <a:pt x="4710" y="3091"/>
                    <a:pt x="4710" y="3091"/>
                    <a:pt x="4710" y="3091"/>
                  </a:cubicBezTo>
                  <a:cubicBezTo>
                    <a:pt x="4716" y="3095"/>
                    <a:pt x="4716" y="3095"/>
                    <a:pt x="4716" y="3095"/>
                  </a:cubicBezTo>
                  <a:cubicBezTo>
                    <a:pt x="4698" y="3109"/>
                    <a:pt x="4698" y="3109"/>
                    <a:pt x="4698" y="3109"/>
                  </a:cubicBezTo>
                  <a:cubicBezTo>
                    <a:pt x="4675" y="3117"/>
                    <a:pt x="4675" y="3117"/>
                    <a:pt x="4675" y="3117"/>
                  </a:cubicBezTo>
                  <a:cubicBezTo>
                    <a:pt x="4663" y="3114"/>
                    <a:pt x="4663" y="3114"/>
                    <a:pt x="4663" y="3114"/>
                  </a:cubicBezTo>
                  <a:cubicBezTo>
                    <a:pt x="4655" y="3124"/>
                    <a:pt x="4655" y="3124"/>
                    <a:pt x="4655" y="3124"/>
                  </a:cubicBezTo>
                  <a:cubicBezTo>
                    <a:pt x="4643" y="3120"/>
                    <a:pt x="4643" y="3120"/>
                    <a:pt x="4643" y="3120"/>
                  </a:cubicBezTo>
                  <a:cubicBezTo>
                    <a:pt x="4630" y="3105"/>
                    <a:pt x="4630" y="3105"/>
                    <a:pt x="4630" y="3105"/>
                  </a:cubicBezTo>
                  <a:cubicBezTo>
                    <a:pt x="4615" y="3105"/>
                    <a:pt x="4615" y="3105"/>
                    <a:pt x="4615" y="3105"/>
                  </a:cubicBezTo>
                  <a:cubicBezTo>
                    <a:pt x="4611" y="3095"/>
                    <a:pt x="4611" y="3095"/>
                    <a:pt x="4611" y="3095"/>
                  </a:cubicBezTo>
                  <a:cubicBezTo>
                    <a:pt x="4601" y="3097"/>
                    <a:pt x="4601" y="3097"/>
                    <a:pt x="4601" y="3097"/>
                  </a:cubicBezTo>
                  <a:cubicBezTo>
                    <a:pt x="4600" y="3111"/>
                    <a:pt x="4600" y="3111"/>
                    <a:pt x="4600" y="3111"/>
                  </a:cubicBezTo>
                  <a:cubicBezTo>
                    <a:pt x="4594" y="3115"/>
                    <a:pt x="4594" y="3115"/>
                    <a:pt x="4594" y="3115"/>
                  </a:cubicBezTo>
                  <a:cubicBezTo>
                    <a:pt x="4607" y="3118"/>
                    <a:pt x="4607" y="3118"/>
                    <a:pt x="4607" y="3118"/>
                  </a:cubicBezTo>
                  <a:cubicBezTo>
                    <a:pt x="4617" y="3126"/>
                    <a:pt x="4617" y="3126"/>
                    <a:pt x="4617" y="3126"/>
                  </a:cubicBezTo>
                  <a:cubicBezTo>
                    <a:pt x="4612" y="3137"/>
                    <a:pt x="4612" y="3137"/>
                    <a:pt x="4612" y="3137"/>
                  </a:cubicBezTo>
                  <a:cubicBezTo>
                    <a:pt x="4603" y="3147"/>
                    <a:pt x="4603" y="3147"/>
                    <a:pt x="4603" y="3147"/>
                  </a:cubicBezTo>
                  <a:cubicBezTo>
                    <a:pt x="4617" y="3147"/>
                    <a:pt x="4617" y="3147"/>
                    <a:pt x="4617" y="3147"/>
                  </a:cubicBezTo>
                  <a:cubicBezTo>
                    <a:pt x="4607" y="3163"/>
                    <a:pt x="4607" y="3163"/>
                    <a:pt x="4607" y="3163"/>
                  </a:cubicBezTo>
                  <a:cubicBezTo>
                    <a:pt x="4607" y="3172"/>
                    <a:pt x="4607" y="3172"/>
                    <a:pt x="4607" y="3172"/>
                  </a:cubicBezTo>
                  <a:cubicBezTo>
                    <a:pt x="4614" y="3173"/>
                    <a:pt x="4614" y="3173"/>
                    <a:pt x="4614" y="3173"/>
                  </a:cubicBezTo>
                  <a:cubicBezTo>
                    <a:pt x="4623" y="3163"/>
                    <a:pt x="4623" y="3163"/>
                    <a:pt x="4623" y="3163"/>
                  </a:cubicBezTo>
                  <a:cubicBezTo>
                    <a:pt x="4629" y="3164"/>
                    <a:pt x="4629" y="3164"/>
                    <a:pt x="4629" y="3164"/>
                  </a:cubicBezTo>
                  <a:cubicBezTo>
                    <a:pt x="4624" y="3175"/>
                    <a:pt x="4624" y="3175"/>
                    <a:pt x="4624" y="3175"/>
                  </a:cubicBezTo>
                  <a:cubicBezTo>
                    <a:pt x="4606" y="3184"/>
                    <a:pt x="4606" y="3184"/>
                    <a:pt x="4606" y="3184"/>
                  </a:cubicBezTo>
                  <a:cubicBezTo>
                    <a:pt x="4598" y="3198"/>
                    <a:pt x="4598" y="3198"/>
                    <a:pt x="4598" y="3198"/>
                  </a:cubicBezTo>
                  <a:cubicBezTo>
                    <a:pt x="4601" y="3215"/>
                    <a:pt x="4601" y="3215"/>
                    <a:pt x="4601" y="3215"/>
                  </a:cubicBezTo>
                  <a:cubicBezTo>
                    <a:pt x="4620" y="3230"/>
                    <a:pt x="4620" y="3230"/>
                    <a:pt x="4620" y="3230"/>
                  </a:cubicBezTo>
                  <a:cubicBezTo>
                    <a:pt x="4617" y="3241"/>
                    <a:pt x="4617" y="3241"/>
                    <a:pt x="4617" y="3241"/>
                  </a:cubicBezTo>
                  <a:cubicBezTo>
                    <a:pt x="4635" y="3276"/>
                    <a:pt x="4635" y="3276"/>
                    <a:pt x="4635" y="3276"/>
                  </a:cubicBezTo>
                  <a:cubicBezTo>
                    <a:pt x="4632" y="3296"/>
                    <a:pt x="4632" y="3296"/>
                    <a:pt x="4632" y="3296"/>
                  </a:cubicBezTo>
                  <a:cubicBezTo>
                    <a:pt x="4626" y="3299"/>
                    <a:pt x="4626" y="3299"/>
                    <a:pt x="4626" y="3299"/>
                  </a:cubicBezTo>
                  <a:cubicBezTo>
                    <a:pt x="4624" y="3311"/>
                    <a:pt x="4624" y="3311"/>
                    <a:pt x="4624" y="3311"/>
                  </a:cubicBezTo>
                  <a:cubicBezTo>
                    <a:pt x="4603" y="3329"/>
                    <a:pt x="4603" y="3329"/>
                    <a:pt x="4603" y="3329"/>
                  </a:cubicBezTo>
                  <a:cubicBezTo>
                    <a:pt x="4606" y="3345"/>
                    <a:pt x="4606" y="3345"/>
                    <a:pt x="4606" y="3345"/>
                  </a:cubicBezTo>
                  <a:cubicBezTo>
                    <a:pt x="4598" y="3355"/>
                    <a:pt x="4598" y="3355"/>
                    <a:pt x="4598" y="3355"/>
                  </a:cubicBezTo>
                  <a:cubicBezTo>
                    <a:pt x="4585" y="3349"/>
                    <a:pt x="4585" y="3349"/>
                    <a:pt x="4585" y="3349"/>
                  </a:cubicBezTo>
                  <a:cubicBezTo>
                    <a:pt x="4560" y="3349"/>
                    <a:pt x="4560" y="3349"/>
                    <a:pt x="4560" y="3349"/>
                  </a:cubicBezTo>
                  <a:cubicBezTo>
                    <a:pt x="4548" y="3357"/>
                    <a:pt x="4548" y="3357"/>
                    <a:pt x="4548" y="3357"/>
                  </a:cubicBezTo>
                  <a:cubicBezTo>
                    <a:pt x="4545" y="3375"/>
                    <a:pt x="4545" y="3375"/>
                    <a:pt x="4545" y="3375"/>
                  </a:cubicBezTo>
                  <a:cubicBezTo>
                    <a:pt x="4528" y="3384"/>
                    <a:pt x="4528" y="3384"/>
                    <a:pt x="4528" y="3384"/>
                  </a:cubicBezTo>
                  <a:cubicBezTo>
                    <a:pt x="4520" y="3395"/>
                    <a:pt x="4520" y="3395"/>
                    <a:pt x="4520" y="3395"/>
                  </a:cubicBezTo>
                  <a:cubicBezTo>
                    <a:pt x="4508" y="3397"/>
                    <a:pt x="4508" y="3397"/>
                    <a:pt x="4508" y="3397"/>
                  </a:cubicBezTo>
                  <a:cubicBezTo>
                    <a:pt x="4485" y="3421"/>
                    <a:pt x="4485" y="3421"/>
                    <a:pt x="4485" y="3421"/>
                  </a:cubicBezTo>
                  <a:cubicBezTo>
                    <a:pt x="4478" y="3418"/>
                    <a:pt x="4478" y="3418"/>
                    <a:pt x="4478" y="3418"/>
                  </a:cubicBezTo>
                  <a:cubicBezTo>
                    <a:pt x="4464" y="3418"/>
                    <a:pt x="4464" y="3418"/>
                    <a:pt x="4464" y="3418"/>
                  </a:cubicBezTo>
                  <a:cubicBezTo>
                    <a:pt x="4455" y="3435"/>
                    <a:pt x="4455" y="3435"/>
                    <a:pt x="4455" y="3435"/>
                  </a:cubicBezTo>
                  <a:cubicBezTo>
                    <a:pt x="4416" y="3446"/>
                    <a:pt x="4416" y="3446"/>
                    <a:pt x="4416" y="3446"/>
                  </a:cubicBezTo>
                  <a:cubicBezTo>
                    <a:pt x="4409" y="3438"/>
                    <a:pt x="4409" y="3438"/>
                    <a:pt x="4409" y="3438"/>
                  </a:cubicBezTo>
                  <a:cubicBezTo>
                    <a:pt x="4415" y="3429"/>
                    <a:pt x="4415" y="3429"/>
                    <a:pt x="4415" y="3429"/>
                  </a:cubicBezTo>
                  <a:cubicBezTo>
                    <a:pt x="4409" y="3409"/>
                    <a:pt x="4409" y="3409"/>
                    <a:pt x="4409" y="3409"/>
                  </a:cubicBezTo>
                  <a:cubicBezTo>
                    <a:pt x="4398" y="3397"/>
                    <a:pt x="4398" y="3397"/>
                    <a:pt x="4398" y="3397"/>
                  </a:cubicBezTo>
                  <a:cubicBezTo>
                    <a:pt x="4398" y="3387"/>
                    <a:pt x="4398" y="3387"/>
                    <a:pt x="4398" y="3387"/>
                  </a:cubicBezTo>
                  <a:cubicBezTo>
                    <a:pt x="4407" y="3384"/>
                    <a:pt x="4407" y="3384"/>
                    <a:pt x="4407" y="3384"/>
                  </a:cubicBezTo>
                  <a:cubicBezTo>
                    <a:pt x="4407" y="3372"/>
                    <a:pt x="4407" y="3372"/>
                    <a:pt x="4407" y="3372"/>
                  </a:cubicBezTo>
                  <a:cubicBezTo>
                    <a:pt x="4421" y="3349"/>
                    <a:pt x="4421" y="3349"/>
                    <a:pt x="4421" y="3349"/>
                  </a:cubicBezTo>
                  <a:cubicBezTo>
                    <a:pt x="4404" y="3366"/>
                    <a:pt x="4404" y="3366"/>
                    <a:pt x="4404" y="3366"/>
                  </a:cubicBezTo>
                  <a:cubicBezTo>
                    <a:pt x="4398" y="3368"/>
                    <a:pt x="4398" y="3368"/>
                    <a:pt x="4398" y="3368"/>
                  </a:cubicBezTo>
                  <a:cubicBezTo>
                    <a:pt x="4397" y="3334"/>
                    <a:pt x="4397" y="3334"/>
                    <a:pt x="4397" y="3334"/>
                  </a:cubicBezTo>
                  <a:cubicBezTo>
                    <a:pt x="4389" y="3331"/>
                    <a:pt x="4389" y="3331"/>
                    <a:pt x="4389" y="3331"/>
                  </a:cubicBezTo>
                  <a:cubicBezTo>
                    <a:pt x="4380" y="3316"/>
                    <a:pt x="4380" y="3316"/>
                    <a:pt x="4380" y="3316"/>
                  </a:cubicBezTo>
                  <a:cubicBezTo>
                    <a:pt x="4364" y="3325"/>
                    <a:pt x="4364" y="3325"/>
                    <a:pt x="4364" y="3325"/>
                  </a:cubicBezTo>
                  <a:cubicBezTo>
                    <a:pt x="4358" y="3319"/>
                    <a:pt x="4358" y="3319"/>
                    <a:pt x="4358" y="3319"/>
                  </a:cubicBezTo>
                  <a:cubicBezTo>
                    <a:pt x="4345" y="3320"/>
                    <a:pt x="4345" y="3320"/>
                    <a:pt x="4345" y="3320"/>
                  </a:cubicBezTo>
                  <a:cubicBezTo>
                    <a:pt x="4331" y="3343"/>
                    <a:pt x="4331" y="3343"/>
                    <a:pt x="4331" y="3343"/>
                  </a:cubicBezTo>
                  <a:cubicBezTo>
                    <a:pt x="4338" y="3345"/>
                    <a:pt x="4338" y="3345"/>
                    <a:pt x="4338" y="3345"/>
                  </a:cubicBezTo>
                  <a:cubicBezTo>
                    <a:pt x="4358" y="3331"/>
                    <a:pt x="4358" y="3331"/>
                    <a:pt x="4358" y="3331"/>
                  </a:cubicBezTo>
                  <a:cubicBezTo>
                    <a:pt x="4367" y="3334"/>
                    <a:pt x="4367" y="3334"/>
                    <a:pt x="4367" y="3334"/>
                  </a:cubicBezTo>
                  <a:cubicBezTo>
                    <a:pt x="4366" y="3348"/>
                    <a:pt x="4366" y="3348"/>
                    <a:pt x="4366" y="3348"/>
                  </a:cubicBezTo>
                  <a:cubicBezTo>
                    <a:pt x="4380" y="3355"/>
                    <a:pt x="4380" y="3355"/>
                    <a:pt x="4380" y="3355"/>
                  </a:cubicBezTo>
                  <a:cubicBezTo>
                    <a:pt x="4390" y="3380"/>
                    <a:pt x="4390" y="3380"/>
                    <a:pt x="4390" y="3380"/>
                  </a:cubicBezTo>
                  <a:cubicBezTo>
                    <a:pt x="4386" y="3403"/>
                    <a:pt x="4386" y="3403"/>
                    <a:pt x="4386" y="3403"/>
                  </a:cubicBezTo>
                  <a:cubicBezTo>
                    <a:pt x="4393" y="3407"/>
                    <a:pt x="4393" y="3407"/>
                    <a:pt x="4393" y="3407"/>
                  </a:cubicBezTo>
                  <a:cubicBezTo>
                    <a:pt x="4397" y="3430"/>
                    <a:pt x="4397" y="3430"/>
                    <a:pt x="4397" y="3430"/>
                  </a:cubicBezTo>
                  <a:cubicBezTo>
                    <a:pt x="4390" y="3439"/>
                    <a:pt x="4390" y="3439"/>
                    <a:pt x="4390" y="3439"/>
                  </a:cubicBezTo>
                  <a:cubicBezTo>
                    <a:pt x="4395" y="3446"/>
                    <a:pt x="4395" y="3446"/>
                    <a:pt x="4395" y="3446"/>
                  </a:cubicBezTo>
                  <a:cubicBezTo>
                    <a:pt x="4395" y="3458"/>
                    <a:pt x="4395" y="3458"/>
                    <a:pt x="4395" y="3458"/>
                  </a:cubicBezTo>
                  <a:cubicBezTo>
                    <a:pt x="4386" y="3459"/>
                    <a:pt x="4386" y="3459"/>
                    <a:pt x="4386" y="3459"/>
                  </a:cubicBezTo>
                  <a:cubicBezTo>
                    <a:pt x="4360" y="3436"/>
                    <a:pt x="4360" y="3436"/>
                    <a:pt x="4360" y="3436"/>
                  </a:cubicBezTo>
                  <a:cubicBezTo>
                    <a:pt x="4358" y="3423"/>
                    <a:pt x="4358" y="3423"/>
                    <a:pt x="4358" y="3423"/>
                  </a:cubicBezTo>
                  <a:cubicBezTo>
                    <a:pt x="4348" y="3420"/>
                    <a:pt x="4348" y="3420"/>
                    <a:pt x="4348" y="3420"/>
                  </a:cubicBezTo>
                  <a:cubicBezTo>
                    <a:pt x="4343" y="3406"/>
                    <a:pt x="4343" y="3406"/>
                    <a:pt x="4343" y="3406"/>
                  </a:cubicBezTo>
                  <a:cubicBezTo>
                    <a:pt x="4334" y="3420"/>
                    <a:pt x="4334" y="3420"/>
                    <a:pt x="4334" y="3420"/>
                  </a:cubicBezTo>
                  <a:cubicBezTo>
                    <a:pt x="4349" y="3433"/>
                    <a:pt x="4349" y="3433"/>
                    <a:pt x="4349" y="3433"/>
                  </a:cubicBezTo>
                  <a:cubicBezTo>
                    <a:pt x="4346" y="3447"/>
                    <a:pt x="4346" y="3447"/>
                    <a:pt x="4346" y="3447"/>
                  </a:cubicBezTo>
                  <a:cubicBezTo>
                    <a:pt x="4328" y="3436"/>
                    <a:pt x="4328" y="3436"/>
                    <a:pt x="4328" y="3436"/>
                  </a:cubicBezTo>
                  <a:cubicBezTo>
                    <a:pt x="4316" y="3433"/>
                    <a:pt x="4316" y="3433"/>
                    <a:pt x="4316" y="3433"/>
                  </a:cubicBezTo>
                  <a:cubicBezTo>
                    <a:pt x="4312" y="3426"/>
                    <a:pt x="4312" y="3426"/>
                    <a:pt x="4312" y="3426"/>
                  </a:cubicBezTo>
                  <a:cubicBezTo>
                    <a:pt x="4300" y="3432"/>
                    <a:pt x="4300" y="3432"/>
                    <a:pt x="4300" y="3432"/>
                  </a:cubicBezTo>
                  <a:cubicBezTo>
                    <a:pt x="4300" y="3420"/>
                    <a:pt x="4300" y="3420"/>
                    <a:pt x="4300" y="3420"/>
                  </a:cubicBezTo>
                  <a:cubicBezTo>
                    <a:pt x="4308" y="3397"/>
                    <a:pt x="4308" y="3397"/>
                    <a:pt x="4308" y="3397"/>
                  </a:cubicBezTo>
                  <a:cubicBezTo>
                    <a:pt x="4311" y="3392"/>
                    <a:pt x="4311" y="3392"/>
                    <a:pt x="4311" y="3392"/>
                  </a:cubicBezTo>
                  <a:cubicBezTo>
                    <a:pt x="4303" y="3389"/>
                    <a:pt x="4303" y="3389"/>
                    <a:pt x="4303" y="3389"/>
                  </a:cubicBezTo>
                  <a:cubicBezTo>
                    <a:pt x="4302" y="3381"/>
                    <a:pt x="4302" y="3381"/>
                    <a:pt x="4302" y="3381"/>
                  </a:cubicBezTo>
                  <a:cubicBezTo>
                    <a:pt x="4279" y="3390"/>
                    <a:pt x="4279" y="3390"/>
                    <a:pt x="4279" y="3390"/>
                  </a:cubicBezTo>
                  <a:cubicBezTo>
                    <a:pt x="4261" y="3390"/>
                    <a:pt x="4261" y="3390"/>
                    <a:pt x="4261" y="3390"/>
                  </a:cubicBezTo>
                  <a:cubicBezTo>
                    <a:pt x="4247" y="3380"/>
                    <a:pt x="4247" y="3380"/>
                    <a:pt x="4247" y="3380"/>
                  </a:cubicBezTo>
                  <a:cubicBezTo>
                    <a:pt x="4233" y="3383"/>
                    <a:pt x="4233" y="3383"/>
                    <a:pt x="4233" y="3383"/>
                  </a:cubicBezTo>
                  <a:cubicBezTo>
                    <a:pt x="4216" y="3371"/>
                    <a:pt x="4216" y="3371"/>
                    <a:pt x="4216" y="3371"/>
                  </a:cubicBezTo>
                  <a:cubicBezTo>
                    <a:pt x="4213" y="3383"/>
                    <a:pt x="4213" y="3383"/>
                    <a:pt x="4213" y="3383"/>
                  </a:cubicBezTo>
                  <a:cubicBezTo>
                    <a:pt x="4218" y="3394"/>
                    <a:pt x="4218" y="3394"/>
                    <a:pt x="4218" y="3394"/>
                  </a:cubicBezTo>
                  <a:cubicBezTo>
                    <a:pt x="4210" y="3398"/>
                    <a:pt x="4210" y="3398"/>
                    <a:pt x="4210" y="3398"/>
                  </a:cubicBezTo>
                  <a:cubicBezTo>
                    <a:pt x="4210" y="3415"/>
                    <a:pt x="4210" y="3415"/>
                    <a:pt x="4210" y="3415"/>
                  </a:cubicBezTo>
                  <a:cubicBezTo>
                    <a:pt x="4218" y="3426"/>
                    <a:pt x="4218" y="3426"/>
                    <a:pt x="4218" y="3426"/>
                  </a:cubicBezTo>
                  <a:cubicBezTo>
                    <a:pt x="4238" y="3430"/>
                    <a:pt x="4238" y="3430"/>
                    <a:pt x="4238" y="3430"/>
                  </a:cubicBezTo>
                  <a:cubicBezTo>
                    <a:pt x="4247" y="3444"/>
                    <a:pt x="4247" y="3444"/>
                    <a:pt x="4247" y="3444"/>
                  </a:cubicBezTo>
                  <a:cubicBezTo>
                    <a:pt x="4234" y="3467"/>
                    <a:pt x="4234" y="3467"/>
                    <a:pt x="4234" y="3467"/>
                  </a:cubicBezTo>
                  <a:cubicBezTo>
                    <a:pt x="4224" y="3470"/>
                    <a:pt x="4224" y="3470"/>
                    <a:pt x="4224" y="3470"/>
                  </a:cubicBezTo>
                  <a:cubicBezTo>
                    <a:pt x="4186" y="3497"/>
                    <a:pt x="4186" y="3497"/>
                    <a:pt x="4186" y="3497"/>
                  </a:cubicBezTo>
                  <a:cubicBezTo>
                    <a:pt x="4169" y="3519"/>
                    <a:pt x="4169" y="3519"/>
                    <a:pt x="4169" y="3519"/>
                  </a:cubicBezTo>
                  <a:cubicBezTo>
                    <a:pt x="4150" y="3542"/>
                    <a:pt x="4150" y="3542"/>
                    <a:pt x="4150" y="3542"/>
                  </a:cubicBezTo>
                  <a:cubicBezTo>
                    <a:pt x="4138" y="3537"/>
                    <a:pt x="4138" y="3537"/>
                    <a:pt x="4138" y="3537"/>
                  </a:cubicBezTo>
                  <a:cubicBezTo>
                    <a:pt x="4126" y="3545"/>
                    <a:pt x="4126" y="3545"/>
                    <a:pt x="4126" y="3545"/>
                  </a:cubicBezTo>
                  <a:cubicBezTo>
                    <a:pt x="4120" y="3565"/>
                    <a:pt x="4120" y="3565"/>
                    <a:pt x="4120" y="3565"/>
                  </a:cubicBezTo>
                  <a:cubicBezTo>
                    <a:pt x="4106" y="3571"/>
                    <a:pt x="4106" y="3571"/>
                    <a:pt x="4106" y="3571"/>
                  </a:cubicBezTo>
                  <a:cubicBezTo>
                    <a:pt x="4054" y="3560"/>
                    <a:pt x="4054" y="3560"/>
                    <a:pt x="4054" y="3560"/>
                  </a:cubicBezTo>
                  <a:cubicBezTo>
                    <a:pt x="4043" y="3543"/>
                    <a:pt x="4043" y="3543"/>
                    <a:pt x="4043" y="3543"/>
                  </a:cubicBezTo>
                  <a:cubicBezTo>
                    <a:pt x="4036" y="3527"/>
                    <a:pt x="4036" y="3527"/>
                    <a:pt x="4036" y="3527"/>
                  </a:cubicBezTo>
                  <a:cubicBezTo>
                    <a:pt x="4011" y="3514"/>
                    <a:pt x="4011" y="3514"/>
                    <a:pt x="4011" y="3514"/>
                  </a:cubicBezTo>
                  <a:cubicBezTo>
                    <a:pt x="4011" y="3507"/>
                    <a:pt x="4011" y="3507"/>
                    <a:pt x="4011" y="3507"/>
                  </a:cubicBezTo>
                  <a:cubicBezTo>
                    <a:pt x="4020" y="3507"/>
                    <a:pt x="4020" y="3507"/>
                    <a:pt x="4020" y="3507"/>
                  </a:cubicBezTo>
                  <a:cubicBezTo>
                    <a:pt x="4027" y="3502"/>
                    <a:pt x="4027" y="3502"/>
                    <a:pt x="4027" y="3502"/>
                  </a:cubicBezTo>
                  <a:cubicBezTo>
                    <a:pt x="4019" y="3493"/>
                    <a:pt x="4019" y="3493"/>
                    <a:pt x="4019" y="3493"/>
                  </a:cubicBezTo>
                  <a:cubicBezTo>
                    <a:pt x="4004" y="3488"/>
                    <a:pt x="4004" y="3488"/>
                    <a:pt x="4004" y="3488"/>
                  </a:cubicBezTo>
                  <a:cubicBezTo>
                    <a:pt x="3987" y="3456"/>
                    <a:pt x="3987" y="3456"/>
                    <a:pt x="3987" y="3456"/>
                  </a:cubicBezTo>
                  <a:cubicBezTo>
                    <a:pt x="3967" y="3441"/>
                    <a:pt x="3967" y="3441"/>
                    <a:pt x="3967" y="3441"/>
                  </a:cubicBezTo>
                  <a:cubicBezTo>
                    <a:pt x="3933" y="3441"/>
                    <a:pt x="3933" y="3441"/>
                    <a:pt x="3933" y="3441"/>
                  </a:cubicBezTo>
                  <a:cubicBezTo>
                    <a:pt x="3910" y="3427"/>
                    <a:pt x="3910" y="3427"/>
                    <a:pt x="3910" y="3427"/>
                  </a:cubicBezTo>
                  <a:cubicBezTo>
                    <a:pt x="3872" y="3424"/>
                    <a:pt x="3872" y="3424"/>
                    <a:pt x="3872" y="3424"/>
                  </a:cubicBezTo>
                  <a:cubicBezTo>
                    <a:pt x="3858" y="3420"/>
                    <a:pt x="3858" y="3420"/>
                    <a:pt x="3858" y="3420"/>
                  </a:cubicBezTo>
                  <a:cubicBezTo>
                    <a:pt x="3857" y="3430"/>
                    <a:pt x="3857" y="3430"/>
                    <a:pt x="3857" y="3430"/>
                  </a:cubicBezTo>
                  <a:cubicBezTo>
                    <a:pt x="3868" y="3442"/>
                    <a:pt x="3868" y="3442"/>
                    <a:pt x="3868" y="3442"/>
                  </a:cubicBezTo>
                  <a:cubicBezTo>
                    <a:pt x="3874" y="3435"/>
                    <a:pt x="3874" y="3435"/>
                    <a:pt x="3874" y="3435"/>
                  </a:cubicBezTo>
                  <a:cubicBezTo>
                    <a:pt x="3883" y="3432"/>
                    <a:pt x="3883" y="3432"/>
                    <a:pt x="3883" y="3432"/>
                  </a:cubicBezTo>
                  <a:cubicBezTo>
                    <a:pt x="3920" y="3446"/>
                    <a:pt x="3920" y="3446"/>
                    <a:pt x="3920" y="3446"/>
                  </a:cubicBezTo>
                  <a:cubicBezTo>
                    <a:pt x="3953" y="3446"/>
                    <a:pt x="3953" y="3446"/>
                    <a:pt x="3953" y="3446"/>
                  </a:cubicBezTo>
                  <a:cubicBezTo>
                    <a:pt x="3964" y="3452"/>
                    <a:pt x="3964" y="3452"/>
                    <a:pt x="3964" y="3452"/>
                  </a:cubicBezTo>
                  <a:cubicBezTo>
                    <a:pt x="3959" y="3461"/>
                    <a:pt x="3959" y="3461"/>
                    <a:pt x="3959" y="3461"/>
                  </a:cubicBezTo>
                  <a:cubicBezTo>
                    <a:pt x="3953" y="3461"/>
                    <a:pt x="3953" y="3461"/>
                    <a:pt x="3953" y="3461"/>
                  </a:cubicBezTo>
                  <a:cubicBezTo>
                    <a:pt x="3949" y="3467"/>
                    <a:pt x="3949" y="3467"/>
                    <a:pt x="3949" y="3467"/>
                  </a:cubicBezTo>
                  <a:cubicBezTo>
                    <a:pt x="3953" y="3471"/>
                    <a:pt x="3953" y="3471"/>
                    <a:pt x="3953" y="3471"/>
                  </a:cubicBezTo>
                  <a:cubicBezTo>
                    <a:pt x="3955" y="3499"/>
                    <a:pt x="3955" y="3499"/>
                    <a:pt x="3955" y="3499"/>
                  </a:cubicBezTo>
                  <a:cubicBezTo>
                    <a:pt x="3962" y="3499"/>
                    <a:pt x="3962" y="3499"/>
                    <a:pt x="3962" y="3499"/>
                  </a:cubicBezTo>
                  <a:cubicBezTo>
                    <a:pt x="3979" y="3534"/>
                    <a:pt x="3979" y="3534"/>
                    <a:pt x="3979" y="3534"/>
                  </a:cubicBezTo>
                  <a:cubicBezTo>
                    <a:pt x="3990" y="3557"/>
                    <a:pt x="3990" y="3557"/>
                    <a:pt x="3990" y="3557"/>
                  </a:cubicBezTo>
                  <a:cubicBezTo>
                    <a:pt x="4020" y="3568"/>
                    <a:pt x="4020" y="3568"/>
                    <a:pt x="4020" y="3568"/>
                  </a:cubicBezTo>
                  <a:cubicBezTo>
                    <a:pt x="4051" y="3574"/>
                    <a:pt x="4051" y="3574"/>
                    <a:pt x="4051" y="3574"/>
                  </a:cubicBezTo>
                  <a:cubicBezTo>
                    <a:pt x="4109" y="3589"/>
                    <a:pt x="4109" y="3589"/>
                    <a:pt x="4109" y="3589"/>
                  </a:cubicBezTo>
                  <a:cubicBezTo>
                    <a:pt x="4112" y="3608"/>
                    <a:pt x="4112" y="3608"/>
                    <a:pt x="4112" y="3608"/>
                  </a:cubicBezTo>
                  <a:cubicBezTo>
                    <a:pt x="4105" y="3614"/>
                    <a:pt x="4105" y="3614"/>
                    <a:pt x="4105" y="3614"/>
                  </a:cubicBezTo>
                  <a:cubicBezTo>
                    <a:pt x="4086" y="3627"/>
                    <a:pt x="4086" y="3627"/>
                    <a:pt x="4086" y="3627"/>
                  </a:cubicBezTo>
                  <a:cubicBezTo>
                    <a:pt x="4072" y="3635"/>
                    <a:pt x="4072" y="3635"/>
                    <a:pt x="4072" y="3635"/>
                  </a:cubicBezTo>
                  <a:cubicBezTo>
                    <a:pt x="4048" y="3666"/>
                    <a:pt x="4048" y="3666"/>
                    <a:pt x="4048" y="3666"/>
                  </a:cubicBezTo>
                  <a:cubicBezTo>
                    <a:pt x="4045" y="3660"/>
                    <a:pt x="4045" y="3660"/>
                    <a:pt x="4045" y="3660"/>
                  </a:cubicBezTo>
                  <a:cubicBezTo>
                    <a:pt x="4039" y="3664"/>
                    <a:pt x="4039" y="3664"/>
                    <a:pt x="4039" y="3664"/>
                  </a:cubicBezTo>
                  <a:cubicBezTo>
                    <a:pt x="4036" y="3675"/>
                    <a:pt x="4036" y="3675"/>
                    <a:pt x="4036" y="3675"/>
                  </a:cubicBezTo>
                  <a:cubicBezTo>
                    <a:pt x="3984" y="3727"/>
                    <a:pt x="3984" y="3727"/>
                    <a:pt x="3984" y="3727"/>
                  </a:cubicBezTo>
                  <a:cubicBezTo>
                    <a:pt x="3964" y="3737"/>
                    <a:pt x="3964" y="3737"/>
                    <a:pt x="3964" y="3737"/>
                  </a:cubicBezTo>
                  <a:cubicBezTo>
                    <a:pt x="3949" y="3762"/>
                    <a:pt x="3949" y="3762"/>
                    <a:pt x="3949" y="3762"/>
                  </a:cubicBezTo>
                  <a:cubicBezTo>
                    <a:pt x="3935" y="3765"/>
                    <a:pt x="3935" y="3765"/>
                    <a:pt x="3935" y="3765"/>
                  </a:cubicBezTo>
                  <a:cubicBezTo>
                    <a:pt x="3927" y="3759"/>
                    <a:pt x="3927" y="3759"/>
                    <a:pt x="3927" y="3759"/>
                  </a:cubicBezTo>
                  <a:cubicBezTo>
                    <a:pt x="3918" y="3759"/>
                    <a:pt x="3918" y="3759"/>
                    <a:pt x="3918" y="3759"/>
                  </a:cubicBezTo>
                  <a:cubicBezTo>
                    <a:pt x="3915" y="3768"/>
                    <a:pt x="3915" y="3768"/>
                    <a:pt x="3915" y="3768"/>
                  </a:cubicBezTo>
                  <a:cubicBezTo>
                    <a:pt x="3895" y="3744"/>
                    <a:pt x="3895" y="3744"/>
                    <a:pt x="3895" y="3744"/>
                  </a:cubicBezTo>
                  <a:cubicBezTo>
                    <a:pt x="3883" y="3739"/>
                    <a:pt x="3883" y="3739"/>
                    <a:pt x="3883" y="3739"/>
                  </a:cubicBezTo>
                  <a:cubicBezTo>
                    <a:pt x="3874" y="3751"/>
                    <a:pt x="3874" y="3751"/>
                    <a:pt x="3874" y="3751"/>
                  </a:cubicBezTo>
                  <a:cubicBezTo>
                    <a:pt x="3869" y="3739"/>
                    <a:pt x="3869" y="3739"/>
                    <a:pt x="3869" y="3739"/>
                  </a:cubicBezTo>
                  <a:cubicBezTo>
                    <a:pt x="3863" y="3737"/>
                    <a:pt x="3863" y="3737"/>
                    <a:pt x="3863" y="3737"/>
                  </a:cubicBezTo>
                  <a:cubicBezTo>
                    <a:pt x="3874" y="3721"/>
                    <a:pt x="3874" y="3721"/>
                    <a:pt x="3874" y="3721"/>
                  </a:cubicBezTo>
                  <a:cubicBezTo>
                    <a:pt x="3869" y="3716"/>
                    <a:pt x="3869" y="3716"/>
                    <a:pt x="3869" y="3716"/>
                  </a:cubicBezTo>
                  <a:cubicBezTo>
                    <a:pt x="3866" y="3708"/>
                    <a:pt x="3866" y="3708"/>
                    <a:pt x="3866" y="3708"/>
                  </a:cubicBezTo>
                  <a:cubicBezTo>
                    <a:pt x="3849" y="3718"/>
                    <a:pt x="3849" y="3718"/>
                    <a:pt x="3849" y="3718"/>
                  </a:cubicBezTo>
                  <a:cubicBezTo>
                    <a:pt x="3837" y="3750"/>
                    <a:pt x="3837" y="3750"/>
                    <a:pt x="3837" y="3750"/>
                  </a:cubicBezTo>
                  <a:cubicBezTo>
                    <a:pt x="3837" y="3734"/>
                    <a:pt x="3837" y="3734"/>
                    <a:pt x="3837" y="3734"/>
                  </a:cubicBezTo>
                  <a:cubicBezTo>
                    <a:pt x="3828" y="3710"/>
                    <a:pt x="3828" y="3710"/>
                    <a:pt x="3828" y="3710"/>
                  </a:cubicBezTo>
                  <a:cubicBezTo>
                    <a:pt x="3820" y="3731"/>
                    <a:pt x="3820" y="3731"/>
                    <a:pt x="3820" y="3731"/>
                  </a:cubicBezTo>
                  <a:cubicBezTo>
                    <a:pt x="3829" y="3742"/>
                    <a:pt x="3829" y="3742"/>
                    <a:pt x="3829" y="3742"/>
                  </a:cubicBezTo>
                  <a:cubicBezTo>
                    <a:pt x="3826" y="3773"/>
                    <a:pt x="3826" y="3773"/>
                    <a:pt x="3826" y="3773"/>
                  </a:cubicBezTo>
                  <a:cubicBezTo>
                    <a:pt x="3808" y="3799"/>
                    <a:pt x="3808" y="3799"/>
                    <a:pt x="3808" y="3799"/>
                  </a:cubicBezTo>
                  <a:cubicBezTo>
                    <a:pt x="3797" y="3797"/>
                    <a:pt x="3797" y="3797"/>
                    <a:pt x="3797" y="3797"/>
                  </a:cubicBezTo>
                  <a:cubicBezTo>
                    <a:pt x="3794" y="3786"/>
                    <a:pt x="3794" y="3786"/>
                    <a:pt x="3794" y="3786"/>
                  </a:cubicBezTo>
                  <a:cubicBezTo>
                    <a:pt x="3782" y="3767"/>
                    <a:pt x="3782" y="3767"/>
                    <a:pt x="3782" y="3767"/>
                  </a:cubicBezTo>
                  <a:cubicBezTo>
                    <a:pt x="3777" y="3782"/>
                    <a:pt x="3777" y="3782"/>
                    <a:pt x="3777" y="3782"/>
                  </a:cubicBezTo>
                  <a:cubicBezTo>
                    <a:pt x="3790" y="3791"/>
                    <a:pt x="3790" y="3791"/>
                    <a:pt x="3790" y="3791"/>
                  </a:cubicBezTo>
                  <a:cubicBezTo>
                    <a:pt x="3773" y="3799"/>
                    <a:pt x="3773" y="3799"/>
                    <a:pt x="3773" y="3799"/>
                  </a:cubicBezTo>
                  <a:cubicBezTo>
                    <a:pt x="3771" y="3817"/>
                    <a:pt x="3771" y="3817"/>
                    <a:pt x="3771" y="3817"/>
                  </a:cubicBezTo>
                  <a:cubicBezTo>
                    <a:pt x="3765" y="3811"/>
                    <a:pt x="3765" y="3811"/>
                    <a:pt x="3765" y="3811"/>
                  </a:cubicBezTo>
                  <a:cubicBezTo>
                    <a:pt x="3747" y="3805"/>
                    <a:pt x="3747" y="3805"/>
                    <a:pt x="3747" y="3805"/>
                  </a:cubicBezTo>
                  <a:cubicBezTo>
                    <a:pt x="3745" y="3794"/>
                    <a:pt x="3745" y="3794"/>
                    <a:pt x="3745" y="3794"/>
                  </a:cubicBezTo>
                  <a:cubicBezTo>
                    <a:pt x="3732" y="3785"/>
                    <a:pt x="3732" y="3785"/>
                    <a:pt x="3732" y="3785"/>
                  </a:cubicBezTo>
                  <a:cubicBezTo>
                    <a:pt x="3716" y="3763"/>
                    <a:pt x="3716" y="3763"/>
                    <a:pt x="3716" y="3763"/>
                  </a:cubicBezTo>
                  <a:cubicBezTo>
                    <a:pt x="3684" y="3751"/>
                    <a:pt x="3684" y="3751"/>
                    <a:pt x="3684" y="3751"/>
                  </a:cubicBezTo>
                  <a:cubicBezTo>
                    <a:pt x="3654" y="3734"/>
                    <a:pt x="3654" y="3734"/>
                    <a:pt x="3654" y="3734"/>
                  </a:cubicBezTo>
                  <a:cubicBezTo>
                    <a:pt x="3643" y="3710"/>
                    <a:pt x="3643" y="3710"/>
                    <a:pt x="3643" y="3710"/>
                  </a:cubicBezTo>
                  <a:cubicBezTo>
                    <a:pt x="3631" y="3705"/>
                    <a:pt x="3631" y="3705"/>
                    <a:pt x="3631" y="3705"/>
                  </a:cubicBezTo>
                  <a:cubicBezTo>
                    <a:pt x="3608" y="3689"/>
                    <a:pt x="3608" y="3689"/>
                    <a:pt x="3608" y="3689"/>
                  </a:cubicBezTo>
                  <a:cubicBezTo>
                    <a:pt x="3600" y="3676"/>
                    <a:pt x="3600" y="3676"/>
                    <a:pt x="3600" y="3676"/>
                  </a:cubicBezTo>
                  <a:cubicBezTo>
                    <a:pt x="3600" y="3699"/>
                    <a:pt x="3600" y="3699"/>
                    <a:pt x="3600" y="3699"/>
                  </a:cubicBezTo>
                  <a:cubicBezTo>
                    <a:pt x="3585" y="3696"/>
                    <a:pt x="3585" y="3696"/>
                    <a:pt x="3585" y="3696"/>
                  </a:cubicBezTo>
                  <a:cubicBezTo>
                    <a:pt x="3594" y="3719"/>
                    <a:pt x="3594" y="3719"/>
                    <a:pt x="3594" y="3719"/>
                  </a:cubicBezTo>
                  <a:cubicBezTo>
                    <a:pt x="3608" y="3731"/>
                    <a:pt x="3608" y="3731"/>
                    <a:pt x="3608" y="3731"/>
                  </a:cubicBezTo>
                  <a:cubicBezTo>
                    <a:pt x="3614" y="3725"/>
                    <a:pt x="3614" y="3725"/>
                    <a:pt x="3614" y="3725"/>
                  </a:cubicBezTo>
                  <a:cubicBezTo>
                    <a:pt x="3608" y="3715"/>
                    <a:pt x="3608" y="3715"/>
                    <a:pt x="3608" y="3715"/>
                  </a:cubicBezTo>
                  <a:cubicBezTo>
                    <a:pt x="3609" y="3707"/>
                    <a:pt x="3609" y="3707"/>
                    <a:pt x="3609" y="3707"/>
                  </a:cubicBezTo>
                  <a:cubicBezTo>
                    <a:pt x="3617" y="3707"/>
                    <a:pt x="3617" y="3707"/>
                    <a:pt x="3617" y="3707"/>
                  </a:cubicBezTo>
                  <a:cubicBezTo>
                    <a:pt x="3649" y="3742"/>
                    <a:pt x="3649" y="3742"/>
                    <a:pt x="3649" y="3742"/>
                  </a:cubicBezTo>
                  <a:cubicBezTo>
                    <a:pt x="3678" y="3759"/>
                    <a:pt x="3678" y="3759"/>
                    <a:pt x="3678" y="3759"/>
                  </a:cubicBezTo>
                  <a:cubicBezTo>
                    <a:pt x="3681" y="3767"/>
                    <a:pt x="3681" y="3767"/>
                    <a:pt x="3681" y="3767"/>
                  </a:cubicBezTo>
                  <a:cubicBezTo>
                    <a:pt x="3661" y="3779"/>
                    <a:pt x="3661" y="3779"/>
                    <a:pt x="3661" y="3779"/>
                  </a:cubicBezTo>
                  <a:cubicBezTo>
                    <a:pt x="3643" y="3782"/>
                    <a:pt x="3643" y="3782"/>
                    <a:pt x="3643" y="3782"/>
                  </a:cubicBezTo>
                  <a:cubicBezTo>
                    <a:pt x="3632" y="3779"/>
                    <a:pt x="3632" y="3779"/>
                    <a:pt x="3632" y="3779"/>
                  </a:cubicBezTo>
                  <a:cubicBezTo>
                    <a:pt x="3635" y="3789"/>
                    <a:pt x="3635" y="3789"/>
                    <a:pt x="3635" y="3789"/>
                  </a:cubicBezTo>
                  <a:cubicBezTo>
                    <a:pt x="3635" y="3794"/>
                    <a:pt x="3635" y="3794"/>
                    <a:pt x="3635" y="3794"/>
                  </a:cubicBezTo>
                  <a:cubicBezTo>
                    <a:pt x="3644" y="3791"/>
                    <a:pt x="3644" y="3791"/>
                    <a:pt x="3644" y="3791"/>
                  </a:cubicBezTo>
                  <a:cubicBezTo>
                    <a:pt x="3675" y="3788"/>
                    <a:pt x="3675" y="3788"/>
                    <a:pt x="3675" y="3788"/>
                  </a:cubicBezTo>
                  <a:cubicBezTo>
                    <a:pt x="3692" y="3771"/>
                    <a:pt x="3692" y="3771"/>
                    <a:pt x="3692" y="3771"/>
                  </a:cubicBezTo>
                  <a:cubicBezTo>
                    <a:pt x="3699" y="3770"/>
                    <a:pt x="3699" y="3770"/>
                    <a:pt x="3699" y="3770"/>
                  </a:cubicBezTo>
                  <a:cubicBezTo>
                    <a:pt x="3710" y="3782"/>
                    <a:pt x="3710" y="3782"/>
                    <a:pt x="3710" y="3782"/>
                  </a:cubicBezTo>
                  <a:cubicBezTo>
                    <a:pt x="3713" y="3802"/>
                    <a:pt x="3713" y="3802"/>
                    <a:pt x="3713" y="3802"/>
                  </a:cubicBezTo>
                  <a:cubicBezTo>
                    <a:pt x="3744" y="3837"/>
                    <a:pt x="3744" y="3837"/>
                    <a:pt x="3744" y="3837"/>
                  </a:cubicBezTo>
                  <a:cubicBezTo>
                    <a:pt x="3741" y="3874"/>
                    <a:pt x="3741" y="3874"/>
                    <a:pt x="3741" y="3874"/>
                  </a:cubicBezTo>
                  <a:cubicBezTo>
                    <a:pt x="3719" y="3896"/>
                    <a:pt x="3719" y="3896"/>
                    <a:pt x="3719" y="3896"/>
                  </a:cubicBezTo>
                  <a:cubicBezTo>
                    <a:pt x="3707" y="3898"/>
                    <a:pt x="3707" y="3898"/>
                    <a:pt x="3707" y="3898"/>
                  </a:cubicBezTo>
                  <a:cubicBezTo>
                    <a:pt x="3696" y="3906"/>
                    <a:pt x="3696" y="3906"/>
                    <a:pt x="3696" y="3906"/>
                  </a:cubicBezTo>
                  <a:cubicBezTo>
                    <a:pt x="3678" y="3904"/>
                    <a:pt x="3678" y="3904"/>
                    <a:pt x="3678" y="3904"/>
                  </a:cubicBezTo>
                  <a:cubicBezTo>
                    <a:pt x="3664" y="3895"/>
                    <a:pt x="3664" y="3895"/>
                    <a:pt x="3664" y="3895"/>
                  </a:cubicBezTo>
                  <a:cubicBezTo>
                    <a:pt x="3629" y="3887"/>
                    <a:pt x="3629" y="3887"/>
                    <a:pt x="3629" y="3887"/>
                  </a:cubicBezTo>
                  <a:cubicBezTo>
                    <a:pt x="3608" y="3860"/>
                    <a:pt x="3608" y="3860"/>
                    <a:pt x="3608" y="3860"/>
                  </a:cubicBezTo>
                  <a:cubicBezTo>
                    <a:pt x="3600" y="3834"/>
                    <a:pt x="3600" y="3834"/>
                    <a:pt x="3600" y="3834"/>
                  </a:cubicBezTo>
                  <a:cubicBezTo>
                    <a:pt x="3588" y="3823"/>
                    <a:pt x="3588" y="3823"/>
                    <a:pt x="3588" y="3823"/>
                  </a:cubicBezTo>
                  <a:cubicBezTo>
                    <a:pt x="3585" y="3829"/>
                    <a:pt x="3585" y="3829"/>
                    <a:pt x="3585" y="3829"/>
                  </a:cubicBezTo>
                  <a:cubicBezTo>
                    <a:pt x="3586" y="3840"/>
                    <a:pt x="3586" y="3840"/>
                    <a:pt x="3586" y="3840"/>
                  </a:cubicBezTo>
                  <a:cubicBezTo>
                    <a:pt x="3586" y="3855"/>
                    <a:pt x="3586" y="3855"/>
                    <a:pt x="3586" y="3855"/>
                  </a:cubicBezTo>
                  <a:cubicBezTo>
                    <a:pt x="3600" y="3874"/>
                    <a:pt x="3600" y="3874"/>
                    <a:pt x="3600" y="3874"/>
                  </a:cubicBezTo>
                  <a:cubicBezTo>
                    <a:pt x="3612" y="3906"/>
                    <a:pt x="3612" y="3906"/>
                    <a:pt x="3612" y="3906"/>
                  </a:cubicBezTo>
                  <a:cubicBezTo>
                    <a:pt x="3628" y="3935"/>
                    <a:pt x="3628" y="3935"/>
                    <a:pt x="3628" y="3935"/>
                  </a:cubicBezTo>
                  <a:cubicBezTo>
                    <a:pt x="3618" y="3942"/>
                    <a:pt x="3618" y="3942"/>
                    <a:pt x="3618" y="3942"/>
                  </a:cubicBezTo>
                  <a:cubicBezTo>
                    <a:pt x="3609" y="3938"/>
                    <a:pt x="3609" y="3938"/>
                    <a:pt x="3609" y="3938"/>
                  </a:cubicBezTo>
                  <a:cubicBezTo>
                    <a:pt x="3594" y="3941"/>
                    <a:pt x="3594" y="3941"/>
                    <a:pt x="3594" y="3941"/>
                  </a:cubicBezTo>
                  <a:cubicBezTo>
                    <a:pt x="3589" y="3919"/>
                    <a:pt x="3589" y="3919"/>
                    <a:pt x="3589" y="3919"/>
                  </a:cubicBezTo>
                  <a:cubicBezTo>
                    <a:pt x="3586" y="3930"/>
                    <a:pt x="3586" y="3930"/>
                    <a:pt x="3586" y="3930"/>
                  </a:cubicBezTo>
                  <a:cubicBezTo>
                    <a:pt x="3580" y="3935"/>
                    <a:pt x="3580" y="3935"/>
                    <a:pt x="3580" y="3935"/>
                  </a:cubicBezTo>
                  <a:cubicBezTo>
                    <a:pt x="3585" y="3944"/>
                    <a:pt x="3585" y="3944"/>
                    <a:pt x="3585" y="3944"/>
                  </a:cubicBezTo>
                  <a:cubicBezTo>
                    <a:pt x="3599" y="3950"/>
                    <a:pt x="3599" y="3950"/>
                    <a:pt x="3599" y="3950"/>
                  </a:cubicBezTo>
                  <a:cubicBezTo>
                    <a:pt x="3603" y="3961"/>
                    <a:pt x="3603" y="3961"/>
                    <a:pt x="3603" y="3961"/>
                  </a:cubicBezTo>
                  <a:cubicBezTo>
                    <a:pt x="3574" y="3953"/>
                    <a:pt x="3574" y="3953"/>
                    <a:pt x="3574" y="3953"/>
                  </a:cubicBezTo>
                  <a:cubicBezTo>
                    <a:pt x="3566" y="3947"/>
                    <a:pt x="3566" y="3947"/>
                    <a:pt x="3566" y="3947"/>
                  </a:cubicBezTo>
                  <a:cubicBezTo>
                    <a:pt x="3566" y="3961"/>
                    <a:pt x="3566" y="3961"/>
                    <a:pt x="3566" y="3961"/>
                  </a:cubicBezTo>
                  <a:cubicBezTo>
                    <a:pt x="3576" y="3970"/>
                    <a:pt x="3576" y="3970"/>
                    <a:pt x="3576" y="3970"/>
                  </a:cubicBezTo>
                  <a:cubicBezTo>
                    <a:pt x="3576" y="3982"/>
                    <a:pt x="3576" y="3982"/>
                    <a:pt x="3576" y="3982"/>
                  </a:cubicBezTo>
                  <a:cubicBezTo>
                    <a:pt x="3563" y="3997"/>
                    <a:pt x="3563" y="3997"/>
                    <a:pt x="3563" y="3997"/>
                  </a:cubicBezTo>
                  <a:cubicBezTo>
                    <a:pt x="3560" y="3979"/>
                    <a:pt x="3560" y="3979"/>
                    <a:pt x="3560" y="3979"/>
                  </a:cubicBezTo>
                  <a:cubicBezTo>
                    <a:pt x="3550" y="3977"/>
                    <a:pt x="3550" y="3977"/>
                    <a:pt x="3550" y="3977"/>
                  </a:cubicBezTo>
                  <a:cubicBezTo>
                    <a:pt x="3556" y="3984"/>
                    <a:pt x="3556" y="3984"/>
                    <a:pt x="3556" y="3984"/>
                  </a:cubicBezTo>
                  <a:cubicBezTo>
                    <a:pt x="3553" y="3996"/>
                    <a:pt x="3553" y="3996"/>
                    <a:pt x="3553" y="3996"/>
                  </a:cubicBezTo>
                  <a:cubicBezTo>
                    <a:pt x="3547" y="3993"/>
                    <a:pt x="3547" y="3993"/>
                    <a:pt x="3547" y="3993"/>
                  </a:cubicBezTo>
                  <a:cubicBezTo>
                    <a:pt x="3527" y="3991"/>
                    <a:pt x="3527" y="3991"/>
                    <a:pt x="3527" y="3991"/>
                  </a:cubicBezTo>
                  <a:cubicBezTo>
                    <a:pt x="3519" y="4000"/>
                    <a:pt x="3519" y="4000"/>
                    <a:pt x="3519" y="4000"/>
                  </a:cubicBezTo>
                  <a:cubicBezTo>
                    <a:pt x="3496" y="4011"/>
                    <a:pt x="3496" y="4011"/>
                    <a:pt x="3496" y="4011"/>
                  </a:cubicBezTo>
                  <a:cubicBezTo>
                    <a:pt x="3508" y="4019"/>
                    <a:pt x="3508" y="4019"/>
                    <a:pt x="3508" y="4019"/>
                  </a:cubicBezTo>
                  <a:cubicBezTo>
                    <a:pt x="3511" y="4031"/>
                    <a:pt x="3511" y="4031"/>
                    <a:pt x="3511" y="4031"/>
                  </a:cubicBezTo>
                  <a:cubicBezTo>
                    <a:pt x="3505" y="4034"/>
                    <a:pt x="3505" y="4034"/>
                    <a:pt x="3505" y="4034"/>
                  </a:cubicBezTo>
                  <a:cubicBezTo>
                    <a:pt x="3502" y="4026"/>
                    <a:pt x="3502" y="4026"/>
                    <a:pt x="3502" y="4026"/>
                  </a:cubicBezTo>
                  <a:cubicBezTo>
                    <a:pt x="3484" y="4013"/>
                    <a:pt x="3484" y="4013"/>
                    <a:pt x="3484" y="4013"/>
                  </a:cubicBezTo>
                  <a:cubicBezTo>
                    <a:pt x="3470" y="4011"/>
                    <a:pt x="3470" y="4011"/>
                    <a:pt x="3470" y="4011"/>
                  </a:cubicBezTo>
                  <a:cubicBezTo>
                    <a:pt x="3470" y="4020"/>
                    <a:pt x="3470" y="4020"/>
                    <a:pt x="3470" y="4020"/>
                  </a:cubicBezTo>
                  <a:cubicBezTo>
                    <a:pt x="3461" y="4025"/>
                    <a:pt x="3461" y="4025"/>
                    <a:pt x="3461" y="4025"/>
                  </a:cubicBezTo>
                  <a:cubicBezTo>
                    <a:pt x="3481" y="4040"/>
                    <a:pt x="3481" y="4040"/>
                    <a:pt x="3481" y="4040"/>
                  </a:cubicBezTo>
                  <a:cubicBezTo>
                    <a:pt x="3475" y="4048"/>
                    <a:pt x="3475" y="4048"/>
                    <a:pt x="3475" y="4048"/>
                  </a:cubicBezTo>
                  <a:cubicBezTo>
                    <a:pt x="3475" y="4057"/>
                    <a:pt x="3475" y="4057"/>
                    <a:pt x="3475" y="4057"/>
                  </a:cubicBezTo>
                  <a:cubicBezTo>
                    <a:pt x="3458" y="4057"/>
                    <a:pt x="3458" y="4057"/>
                    <a:pt x="3458" y="4057"/>
                  </a:cubicBezTo>
                  <a:cubicBezTo>
                    <a:pt x="3446" y="4078"/>
                    <a:pt x="3446" y="4078"/>
                    <a:pt x="3446" y="4078"/>
                  </a:cubicBezTo>
                  <a:cubicBezTo>
                    <a:pt x="3426" y="4089"/>
                    <a:pt x="3426" y="4089"/>
                    <a:pt x="3426" y="4089"/>
                  </a:cubicBezTo>
                  <a:cubicBezTo>
                    <a:pt x="3433" y="4098"/>
                    <a:pt x="3433" y="4098"/>
                    <a:pt x="3433" y="4098"/>
                  </a:cubicBezTo>
                  <a:cubicBezTo>
                    <a:pt x="3430" y="4109"/>
                    <a:pt x="3430" y="4109"/>
                    <a:pt x="3430" y="4109"/>
                  </a:cubicBezTo>
                  <a:cubicBezTo>
                    <a:pt x="3420" y="4109"/>
                    <a:pt x="3420" y="4109"/>
                    <a:pt x="3420" y="4109"/>
                  </a:cubicBezTo>
                  <a:cubicBezTo>
                    <a:pt x="3411" y="4121"/>
                    <a:pt x="3411" y="4121"/>
                    <a:pt x="3411" y="4121"/>
                  </a:cubicBezTo>
                  <a:cubicBezTo>
                    <a:pt x="3412" y="4133"/>
                    <a:pt x="3412" y="4133"/>
                    <a:pt x="3412" y="4133"/>
                  </a:cubicBezTo>
                  <a:cubicBezTo>
                    <a:pt x="3398" y="4139"/>
                    <a:pt x="3398" y="4139"/>
                    <a:pt x="3398" y="4139"/>
                  </a:cubicBezTo>
                  <a:cubicBezTo>
                    <a:pt x="3375" y="4167"/>
                    <a:pt x="3375" y="4167"/>
                    <a:pt x="3375" y="4167"/>
                  </a:cubicBezTo>
                  <a:cubicBezTo>
                    <a:pt x="3357" y="4172"/>
                    <a:pt x="3357" y="4172"/>
                    <a:pt x="3357" y="4172"/>
                  </a:cubicBezTo>
                  <a:cubicBezTo>
                    <a:pt x="3356" y="4185"/>
                    <a:pt x="3356" y="4185"/>
                    <a:pt x="3356" y="4185"/>
                  </a:cubicBezTo>
                  <a:cubicBezTo>
                    <a:pt x="3340" y="4201"/>
                    <a:pt x="3340" y="4201"/>
                    <a:pt x="3340" y="4201"/>
                  </a:cubicBezTo>
                  <a:cubicBezTo>
                    <a:pt x="3322" y="4188"/>
                    <a:pt x="3322" y="4188"/>
                    <a:pt x="3322" y="4188"/>
                  </a:cubicBezTo>
                  <a:cubicBezTo>
                    <a:pt x="3320" y="4198"/>
                    <a:pt x="3320" y="4198"/>
                    <a:pt x="3320" y="4198"/>
                  </a:cubicBezTo>
                  <a:cubicBezTo>
                    <a:pt x="3330" y="4217"/>
                    <a:pt x="3330" y="4217"/>
                    <a:pt x="3330" y="4217"/>
                  </a:cubicBezTo>
                  <a:cubicBezTo>
                    <a:pt x="3314" y="4233"/>
                    <a:pt x="3314" y="4233"/>
                    <a:pt x="3314" y="4233"/>
                  </a:cubicBezTo>
                  <a:cubicBezTo>
                    <a:pt x="3308" y="4262"/>
                    <a:pt x="3308" y="4262"/>
                    <a:pt x="3308" y="4262"/>
                  </a:cubicBezTo>
                  <a:cubicBezTo>
                    <a:pt x="3299" y="4277"/>
                    <a:pt x="3299" y="4277"/>
                    <a:pt x="3299" y="4277"/>
                  </a:cubicBezTo>
                  <a:cubicBezTo>
                    <a:pt x="3291" y="4298"/>
                    <a:pt x="3291" y="4298"/>
                    <a:pt x="3291" y="4298"/>
                  </a:cubicBezTo>
                  <a:cubicBezTo>
                    <a:pt x="3279" y="4305"/>
                    <a:pt x="3279" y="4305"/>
                    <a:pt x="3279" y="4305"/>
                  </a:cubicBezTo>
                  <a:cubicBezTo>
                    <a:pt x="3267" y="4338"/>
                    <a:pt x="3267" y="4338"/>
                    <a:pt x="3267" y="4338"/>
                  </a:cubicBezTo>
                  <a:cubicBezTo>
                    <a:pt x="3273" y="4344"/>
                    <a:pt x="3273" y="4344"/>
                    <a:pt x="3273" y="4344"/>
                  </a:cubicBezTo>
                  <a:cubicBezTo>
                    <a:pt x="3273" y="4367"/>
                    <a:pt x="3273" y="4367"/>
                    <a:pt x="3273" y="4367"/>
                  </a:cubicBezTo>
                  <a:cubicBezTo>
                    <a:pt x="3259" y="4393"/>
                    <a:pt x="3259" y="4393"/>
                    <a:pt x="3259" y="4393"/>
                  </a:cubicBezTo>
                  <a:cubicBezTo>
                    <a:pt x="3253" y="4407"/>
                    <a:pt x="3253" y="4407"/>
                    <a:pt x="3253" y="4407"/>
                  </a:cubicBezTo>
                  <a:cubicBezTo>
                    <a:pt x="3239" y="4412"/>
                    <a:pt x="3239" y="4412"/>
                    <a:pt x="3239" y="4412"/>
                  </a:cubicBezTo>
                  <a:cubicBezTo>
                    <a:pt x="3232" y="4419"/>
                    <a:pt x="3232" y="4419"/>
                    <a:pt x="3232" y="4419"/>
                  </a:cubicBezTo>
                  <a:cubicBezTo>
                    <a:pt x="3249" y="4422"/>
                    <a:pt x="3249" y="4422"/>
                    <a:pt x="3249" y="4422"/>
                  </a:cubicBezTo>
                  <a:cubicBezTo>
                    <a:pt x="3253" y="4435"/>
                    <a:pt x="3253" y="4435"/>
                    <a:pt x="3253" y="4435"/>
                  </a:cubicBezTo>
                  <a:cubicBezTo>
                    <a:pt x="3249" y="4450"/>
                    <a:pt x="3249" y="4450"/>
                    <a:pt x="3249" y="4450"/>
                  </a:cubicBezTo>
                  <a:cubicBezTo>
                    <a:pt x="3256" y="4461"/>
                    <a:pt x="3256" y="4461"/>
                    <a:pt x="3256" y="4461"/>
                  </a:cubicBezTo>
                  <a:cubicBezTo>
                    <a:pt x="3256" y="4480"/>
                    <a:pt x="3256" y="4480"/>
                    <a:pt x="3256" y="4480"/>
                  </a:cubicBezTo>
                  <a:cubicBezTo>
                    <a:pt x="3262" y="4485"/>
                    <a:pt x="3262" y="4485"/>
                    <a:pt x="3262" y="4485"/>
                  </a:cubicBezTo>
                  <a:cubicBezTo>
                    <a:pt x="3247" y="4522"/>
                    <a:pt x="3247" y="4522"/>
                    <a:pt x="3247" y="4522"/>
                  </a:cubicBezTo>
                  <a:cubicBezTo>
                    <a:pt x="3226" y="4543"/>
                    <a:pt x="3226" y="4543"/>
                    <a:pt x="3226" y="4543"/>
                  </a:cubicBezTo>
                  <a:cubicBezTo>
                    <a:pt x="3183" y="4552"/>
                    <a:pt x="3183" y="4552"/>
                    <a:pt x="3183" y="4552"/>
                  </a:cubicBezTo>
                  <a:cubicBezTo>
                    <a:pt x="3175" y="4569"/>
                    <a:pt x="3175" y="4569"/>
                    <a:pt x="3175" y="4569"/>
                  </a:cubicBezTo>
                  <a:cubicBezTo>
                    <a:pt x="3198" y="4551"/>
                    <a:pt x="3198" y="4551"/>
                    <a:pt x="3198" y="4551"/>
                  </a:cubicBezTo>
                  <a:cubicBezTo>
                    <a:pt x="3235" y="4546"/>
                    <a:pt x="3235" y="4546"/>
                    <a:pt x="3235" y="4546"/>
                  </a:cubicBezTo>
                  <a:cubicBezTo>
                    <a:pt x="3262" y="4512"/>
                    <a:pt x="3262" y="4512"/>
                    <a:pt x="3262" y="4512"/>
                  </a:cubicBezTo>
                  <a:cubicBezTo>
                    <a:pt x="3284" y="4471"/>
                    <a:pt x="3284" y="4471"/>
                    <a:pt x="3284" y="4471"/>
                  </a:cubicBezTo>
                  <a:cubicBezTo>
                    <a:pt x="3330" y="4470"/>
                    <a:pt x="3330" y="4470"/>
                    <a:pt x="3330" y="4470"/>
                  </a:cubicBezTo>
                  <a:cubicBezTo>
                    <a:pt x="3345" y="4476"/>
                    <a:pt x="3345" y="4476"/>
                    <a:pt x="3345" y="4476"/>
                  </a:cubicBezTo>
                  <a:cubicBezTo>
                    <a:pt x="3345" y="4491"/>
                    <a:pt x="3345" y="4491"/>
                    <a:pt x="3345" y="4491"/>
                  </a:cubicBezTo>
                  <a:cubicBezTo>
                    <a:pt x="3337" y="4509"/>
                    <a:pt x="3337" y="4509"/>
                    <a:pt x="3337" y="4509"/>
                  </a:cubicBezTo>
                  <a:cubicBezTo>
                    <a:pt x="3337" y="4528"/>
                    <a:pt x="3337" y="4528"/>
                    <a:pt x="3337" y="4528"/>
                  </a:cubicBezTo>
                  <a:cubicBezTo>
                    <a:pt x="3348" y="4549"/>
                    <a:pt x="3348" y="4549"/>
                    <a:pt x="3348" y="4549"/>
                  </a:cubicBezTo>
                  <a:cubicBezTo>
                    <a:pt x="3348" y="4583"/>
                    <a:pt x="3348" y="4583"/>
                    <a:pt x="3348" y="4583"/>
                  </a:cubicBezTo>
                  <a:cubicBezTo>
                    <a:pt x="3336" y="4615"/>
                    <a:pt x="3336" y="4615"/>
                    <a:pt x="3336" y="4615"/>
                  </a:cubicBezTo>
                  <a:cubicBezTo>
                    <a:pt x="3345" y="4629"/>
                    <a:pt x="3345" y="4629"/>
                    <a:pt x="3345" y="4629"/>
                  </a:cubicBezTo>
                  <a:cubicBezTo>
                    <a:pt x="3351" y="4659"/>
                    <a:pt x="3351" y="4659"/>
                    <a:pt x="3351" y="4659"/>
                  </a:cubicBezTo>
                  <a:cubicBezTo>
                    <a:pt x="3345" y="4676"/>
                    <a:pt x="3345" y="4676"/>
                    <a:pt x="3345" y="4676"/>
                  </a:cubicBezTo>
                  <a:cubicBezTo>
                    <a:pt x="3294" y="4723"/>
                    <a:pt x="3294" y="4723"/>
                    <a:pt x="3294" y="4723"/>
                  </a:cubicBezTo>
                  <a:cubicBezTo>
                    <a:pt x="3270" y="4733"/>
                    <a:pt x="3270" y="4733"/>
                    <a:pt x="3270" y="4733"/>
                  </a:cubicBezTo>
                  <a:cubicBezTo>
                    <a:pt x="3253" y="4730"/>
                    <a:pt x="3253" y="4730"/>
                    <a:pt x="3253" y="4730"/>
                  </a:cubicBezTo>
                  <a:cubicBezTo>
                    <a:pt x="3271" y="4737"/>
                    <a:pt x="3271" y="4737"/>
                    <a:pt x="3271" y="4737"/>
                  </a:cubicBezTo>
                  <a:cubicBezTo>
                    <a:pt x="3296" y="4737"/>
                    <a:pt x="3296" y="4737"/>
                    <a:pt x="3296" y="4737"/>
                  </a:cubicBezTo>
                  <a:cubicBezTo>
                    <a:pt x="3352" y="4719"/>
                    <a:pt x="3352" y="4719"/>
                    <a:pt x="3352" y="4719"/>
                  </a:cubicBezTo>
                  <a:cubicBezTo>
                    <a:pt x="3412" y="4699"/>
                    <a:pt x="3412" y="4699"/>
                    <a:pt x="3412" y="4699"/>
                  </a:cubicBezTo>
                  <a:cubicBezTo>
                    <a:pt x="3440" y="4696"/>
                    <a:pt x="3440" y="4696"/>
                    <a:pt x="3440" y="4696"/>
                  </a:cubicBezTo>
                  <a:cubicBezTo>
                    <a:pt x="3478" y="4720"/>
                    <a:pt x="3478" y="4720"/>
                    <a:pt x="3478" y="4720"/>
                  </a:cubicBezTo>
                  <a:cubicBezTo>
                    <a:pt x="3501" y="4742"/>
                    <a:pt x="3501" y="4742"/>
                    <a:pt x="3501" y="4742"/>
                  </a:cubicBezTo>
                  <a:cubicBezTo>
                    <a:pt x="3536" y="4753"/>
                    <a:pt x="3536" y="4753"/>
                    <a:pt x="3536" y="4753"/>
                  </a:cubicBezTo>
                  <a:cubicBezTo>
                    <a:pt x="3545" y="4760"/>
                    <a:pt x="3545" y="4760"/>
                    <a:pt x="3545" y="4760"/>
                  </a:cubicBezTo>
                  <a:cubicBezTo>
                    <a:pt x="3562" y="4765"/>
                    <a:pt x="3562" y="4765"/>
                    <a:pt x="3562" y="4765"/>
                  </a:cubicBezTo>
                  <a:cubicBezTo>
                    <a:pt x="3586" y="4791"/>
                    <a:pt x="3586" y="4791"/>
                    <a:pt x="3586" y="4791"/>
                  </a:cubicBezTo>
                  <a:cubicBezTo>
                    <a:pt x="3600" y="4797"/>
                    <a:pt x="3600" y="4797"/>
                    <a:pt x="3600" y="4797"/>
                  </a:cubicBezTo>
                  <a:cubicBezTo>
                    <a:pt x="3612" y="4820"/>
                    <a:pt x="3612" y="4820"/>
                    <a:pt x="3612" y="4820"/>
                  </a:cubicBezTo>
                  <a:cubicBezTo>
                    <a:pt x="3626" y="4829"/>
                    <a:pt x="3626" y="4829"/>
                    <a:pt x="3626" y="4829"/>
                  </a:cubicBezTo>
                  <a:cubicBezTo>
                    <a:pt x="3626" y="4843"/>
                    <a:pt x="3626" y="4843"/>
                    <a:pt x="3626" y="4843"/>
                  </a:cubicBezTo>
                  <a:cubicBezTo>
                    <a:pt x="3637" y="4855"/>
                    <a:pt x="3637" y="4855"/>
                    <a:pt x="3637" y="4855"/>
                  </a:cubicBezTo>
                  <a:cubicBezTo>
                    <a:pt x="3647" y="4882"/>
                    <a:pt x="3647" y="4882"/>
                    <a:pt x="3647" y="4882"/>
                  </a:cubicBezTo>
                  <a:cubicBezTo>
                    <a:pt x="3647" y="4890"/>
                    <a:pt x="3647" y="4890"/>
                    <a:pt x="3647" y="4890"/>
                  </a:cubicBezTo>
                  <a:cubicBezTo>
                    <a:pt x="3658" y="4885"/>
                    <a:pt x="3658" y="4885"/>
                    <a:pt x="3658" y="4885"/>
                  </a:cubicBezTo>
                  <a:cubicBezTo>
                    <a:pt x="3666" y="4895"/>
                    <a:pt x="3666" y="4895"/>
                    <a:pt x="3666" y="4895"/>
                  </a:cubicBezTo>
                  <a:cubicBezTo>
                    <a:pt x="3699" y="4916"/>
                    <a:pt x="3699" y="4916"/>
                    <a:pt x="3699" y="4916"/>
                  </a:cubicBezTo>
                  <a:cubicBezTo>
                    <a:pt x="3712" y="4919"/>
                    <a:pt x="3712" y="4919"/>
                    <a:pt x="3712" y="4919"/>
                  </a:cubicBezTo>
                  <a:cubicBezTo>
                    <a:pt x="3735" y="4936"/>
                    <a:pt x="3735" y="4936"/>
                    <a:pt x="3735" y="4936"/>
                  </a:cubicBezTo>
                  <a:cubicBezTo>
                    <a:pt x="3747" y="4940"/>
                    <a:pt x="3747" y="4940"/>
                    <a:pt x="3747" y="4940"/>
                  </a:cubicBezTo>
                  <a:cubicBezTo>
                    <a:pt x="3774" y="4965"/>
                    <a:pt x="3774" y="4965"/>
                    <a:pt x="3774" y="4965"/>
                  </a:cubicBezTo>
                  <a:cubicBezTo>
                    <a:pt x="3777" y="4976"/>
                    <a:pt x="3777" y="4976"/>
                    <a:pt x="3777" y="4976"/>
                  </a:cubicBezTo>
                  <a:cubicBezTo>
                    <a:pt x="3799" y="4996"/>
                    <a:pt x="3799" y="4996"/>
                    <a:pt x="3799" y="4996"/>
                  </a:cubicBezTo>
                  <a:cubicBezTo>
                    <a:pt x="3796" y="5003"/>
                    <a:pt x="3796" y="5003"/>
                    <a:pt x="3796" y="5003"/>
                  </a:cubicBezTo>
                  <a:cubicBezTo>
                    <a:pt x="3800" y="5009"/>
                    <a:pt x="3800" y="5009"/>
                    <a:pt x="3800" y="5009"/>
                  </a:cubicBezTo>
                  <a:cubicBezTo>
                    <a:pt x="3826" y="5009"/>
                    <a:pt x="3826" y="5009"/>
                    <a:pt x="3826" y="5009"/>
                  </a:cubicBezTo>
                  <a:cubicBezTo>
                    <a:pt x="3834" y="5012"/>
                    <a:pt x="3834" y="5012"/>
                    <a:pt x="3834" y="5012"/>
                  </a:cubicBezTo>
                  <a:cubicBezTo>
                    <a:pt x="3852" y="5009"/>
                    <a:pt x="3852" y="5009"/>
                    <a:pt x="3852" y="5009"/>
                  </a:cubicBezTo>
                  <a:cubicBezTo>
                    <a:pt x="3886" y="5009"/>
                    <a:pt x="3886" y="5009"/>
                    <a:pt x="3886" y="5009"/>
                  </a:cubicBezTo>
                  <a:cubicBezTo>
                    <a:pt x="3895" y="5017"/>
                    <a:pt x="3895" y="5017"/>
                    <a:pt x="3895" y="5017"/>
                  </a:cubicBezTo>
                  <a:cubicBezTo>
                    <a:pt x="3901" y="5017"/>
                    <a:pt x="3901" y="5017"/>
                    <a:pt x="3901" y="5017"/>
                  </a:cubicBezTo>
                  <a:cubicBezTo>
                    <a:pt x="3926" y="5025"/>
                    <a:pt x="3926" y="5025"/>
                    <a:pt x="3926" y="5025"/>
                  </a:cubicBezTo>
                  <a:cubicBezTo>
                    <a:pt x="3953" y="5031"/>
                    <a:pt x="3953" y="5031"/>
                    <a:pt x="3953" y="5031"/>
                  </a:cubicBezTo>
                  <a:cubicBezTo>
                    <a:pt x="3973" y="5023"/>
                    <a:pt x="3973" y="5023"/>
                    <a:pt x="3973" y="5023"/>
                  </a:cubicBezTo>
                  <a:cubicBezTo>
                    <a:pt x="3985" y="5023"/>
                    <a:pt x="3985" y="5023"/>
                    <a:pt x="3985" y="5023"/>
                  </a:cubicBezTo>
                  <a:cubicBezTo>
                    <a:pt x="3985" y="5029"/>
                    <a:pt x="3985" y="5029"/>
                    <a:pt x="3985" y="5029"/>
                  </a:cubicBezTo>
                  <a:cubicBezTo>
                    <a:pt x="3990" y="5026"/>
                    <a:pt x="3990" y="5026"/>
                    <a:pt x="3990" y="5026"/>
                  </a:cubicBezTo>
                  <a:cubicBezTo>
                    <a:pt x="3999" y="5026"/>
                    <a:pt x="3999" y="5026"/>
                    <a:pt x="3999" y="5026"/>
                  </a:cubicBezTo>
                  <a:cubicBezTo>
                    <a:pt x="4001" y="5051"/>
                    <a:pt x="4001" y="5051"/>
                    <a:pt x="4001" y="5051"/>
                  </a:cubicBezTo>
                  <a:cubicBezTo>
                    <a:pt x="3981" y="5090"/>
                    <a:pt x="3981" y="5090"/>
                    <a:pt x="3981" y="5090"/>
                  </a:cubicBezTo>
                  <a:cubicBezTo>
                    <a:pt x="3979" y="5104"/>
                    <a:pt x="3979" y="5104"/>
                    <a:pt x="3979" y="5104"/>
                  </a:cubicBezTo>
                  <a:cubicBezTo>
                    <a:pt x="3969" y="5119"/>
                    <a:pt x="3969" y="5119"/>
                    <a:pt x="3969" y="5119"/>
                  </a:cubicBezTo>
                  <a:cubicBezTo>
                    <a:pt x="3956" y="5141"/>
                    <a:pt x="3956" y="5141"/>
                    <a:pt x="3956" y="5141"/>
                  </a:cubicBezTo>
                  <a:cubicBezTo>
                    <a:pt x="3959" y="5159"/>
                    <a:pt x="3959" y="5159"/>
                    <a:pt x="3959" y="5159"/>
                  </a:cubicBezTo>
                  <a:cubicBezTo>
                    <a:pt x="3964" y="5164"/>
                    <a:pt x="3964" y="5164"/>
                    <a:pt x="3964" y="5164"/>
                  </a:cubicBezTo>
                  <a:cubicBezTo>
                    <a:pt x="3965" y="5199"/>
                    <a:pt x="3965" y="5199"/>
                    <a:pt x="3965" y="5199"/>
                  </a:cubicBezTo>
                  <a:cubicBezTo>
                    <a:pt x="3944" y="5232"/>
                    <a:pt x="3944" y="5232"/>
                    <a:pt x="3944" y="5232"/>
                  </a:cubicBezTo>
                  <a:cubicBezTo>
                    <a:pt x="3944" y="5246"/>
                    <a:pt x="3944" y="5246"/>
                    <a:pt x="3944" y="5246"/>
                  </a:cubicBezTo>
                  <a:cubicBezTo>
                    <a:pt x="3938" y="5268"/>
                    <a:pt x="3938" y="5268"/>
                    <a:pt x="3938" y="5268"/>
                  </a:cubicBezTo>
                  <a:cubicBezTo>
                    <a:pt x="3923" y="5281"/>
                    <a:pt x="3923" y="5281"/>
                    <a:pt x="3923" y="5281"/>
                  </a:cubicBezTo>
                  <a:cubicBezTo>
                    <a:pt x="3914" y="5313"/>
                    <a:pt x="3914" y="5313"/>
                    <a:pt x="3914" y="5313"/>
                  </a:cubicBezTo>
                  <a:cubicBezTo>
                    <a:pt x="3921" y="5326"/>
                    <a:pt x="3921" y="5326"/>
                    <a:pt x="3921" y="5326"/>
                  </a:cubicBezTo>
                  <a:cubicBezTo>
                    <a:pt x="3936" y="5339"/>
                    <a:pt x="3936" y="5339"/>
                    <a:pt x="3936" y="5339"/>
                  </a:cubicBezTo>
                  <a:cubicBezTo>
                    <a:pt x="3936" y="5359"/>
                    <a:pt x="3936" y="5359"/>
                    <a:pt x="3936" y="5359"/>
                  </a:cubicBezTo>
                  <a:cubicBezTo>
                    <a:pt x="3949" y="5365"/>
                    <a:pt x="3949" y="5365"/>
                    <a:pt x="3949" y="5365"/>
                  </a:cubicBezTo>
                  <a:cubicBezTo>
                    <a:pt x="3959" y="5379"/>
                    <a:pt x="3959" y="5379"/>
                    <a:pt x="3959" y="5379"/>
                  </a:cubicBezTo>
                  <a:cubicBezTo>
                    <a:pt x="3955" y="5393"/>
                    <a:pt x="3955" y="5393"/>
                    <a:pt x="3955" y="5393"/>
                  </a:cubicBezTo>
                  <a:cubicBezTo>
                    <a:pt x="3958" y="5399"/>
                    <a:pt x="3958" y="5399"/>
                    <a:pt x="3958" y="5399"/>
                  </a:cubicBezTo>
                  <a:cubicBezTo>
                    <a:pt x="3956" y="5411"/>
                    <a:pt x="3956" y="5411"/>
                    <a:pt x="3956" y="5411"/>
                  </a:cubicBezTo>
                  <a:cubicBezTo>
                    <a:pt x="3972" y="5417"/>
                    <a:pt x="3972" y="5417"/>
                    <a:pt x="3972" y="5417"/>
                  </a:cubicBezTo>
                  <a:cubicBezTo>
                    <a:pt x="3991" y="5427"/>
                    <a:pt x="3991" y="5427"/>
                    <a:pt x="3991" y="5427"/>
                  </a:cubicBezTo>
                  <a:cubicBezTo>
                    <a:pt x="3995" y="5427"/>
                    <a:pt x="3995" y="5427"/>
                    <a:pt x="3995" y="5427"/>
                  </a:cubicBezTo>
                  <a:cubicBezTo>
                    <a:pt x="3998" y="5437"/>
                    <a:pt x="3998" y="5437"/>
                    <a:pt x="3998" y="5437"/>
                  </a:cubicBezTo>
                  <a:cubicBezTo>
                    <a:pt x="4007" y="5451"/>
                    <a:pt x="4007" y="5451"/>
                    <a:pt x="4007" y="5451"/>
                  </a:cubicBezTo>
                  <a:cubicBezTo>
                    <a:pt x="4010" y="5477"/>
                    <a:pt x="4010" y="5477"/>
                    <a:pt x="4010" y="5477"/>
                  </a:cubicBezTo>
                  <a:cubicBezTo>
                    <a:pt x="4014" y="5488"/>
                    <a:pt x="4014" y="5488"/>
                    <a:pt x="4014" y="5488"/>
                  </a:cubicBezTo>
                  <a:cubicBezTo>
                    <a:pt x="4008" y="5511"/>
                    <a:pt x="4008" y="5511"/>
                    <a:pt x="4008" y="5511"/>
                  </a:cubicBezTo>
                  <a:cubicBezTo>
                    <a:pt x="3976" y="5538"/>
                    <a:pt x="3976" y="5538"/>
                    <a:pt x="3976" y="5538"/>
                  </a:cubicBezTo>
                  <a:cubicBezTo>
                    <a:pt x="4001" y="5526"/>
                    <a:pt x="4001" y="5526"/>
                    <a:pt x="4001" y="5526"/>
                  </a:cubicBezTo>
                  <a:cubicBezTo>
                    <a:pt x="4020" y="5512"/>
                    <a:pt x="4020" y="5512"/>
                    <a:pt x="4020" y="5512"/>
                  </a:cubicBezTo>
                  <a:cubicBezTo>
                    <a:pt x="4042" y="5520"/>
                    <a:pt x="4042" y="5520"/>
                    <a:pt x="4042" y="5520"/>
                  </a:cubicBezTo>
                  <a:cubicBezTo>
                    <a:pt x="4056" y="5532"/>
                    <a:pt x="4056" y="5532"/>
                    <a:pt x="4056" y="5532"/>
                  </a:cubicBezTo>
                  <a:cubicBezTo>
                    <a:pt x="4069" y="5534"/>
                    <a:pt x="4069" y="5534"/>
                    <a:pt x="4069" y="5534"/>
                  </a:cubicBezTo>
                  <a:cubicBezTo>
                    <a:pt x="4074" y="5520"/>
                    <a:pt x="4074" y="5520"/>
                    <a:pt x="4074" y="5520"/>
                  </a:cubicBezTo>
                  <a:cubicBezTo>
                    <a:pt x="4074" y="5506"/>
                    <a:pt x="4074" y="5506"/>
                    <a:pt x="4074" y="5506"/>
                  </a:cubicBezTo>
                  <a:cubicBezTo>
                    <a:pt x="4102" y="5472"/>
                    <a:pt x="4102" y="5472"/>
                    <a:pt x="4102" y="5472"/>
                  </a:cubicBezTo>
                  <a:cubicBezTo>
                    <a:pt x="4108" y="5472"/>
                    <a:pt x="4108" y="5472"/>
                    <a:pt x="4108" y="5472"/>
                  </a:cubicBezTo>
                  <a:cubicBezTo>
                    <a:pt x="4105" y="5485"/>
                    <a:pt x="4105" y="5485"/>
                    <a:pt x="4105" y="5485"/>
                  </a:cubicBezTo>
                  <a:cubicBezTo>
                    <a:pt x="4106" y="5494"/>
                    <a:pt x="4106" y="5494"/>
                    <a:pt x="4106" y="5494"/>
                  </a:cubicBezTo>
                  <a:cubicBezTo>
                    <a:pt x="4115" y="5497"/>
                    <a:pt x="4115" y="5497"/>
                    <a:pt x="4115" y="5497"/>
                  </a:cubicBezTo>
                  <a:cubicBezTo>
                    <a:pt x="4121" y="5524"/>
                    <a:pt x="4121" y="5524"/>
                    <a:pt x="4121" y="5524"/>
                  </a:cubicBezTo>
                  <a:cubicBezTo>
                    <a:pt x="4118" y="5547"/>
                    <a:pt x="4118" y="5547"/>
                    <a:pt x="4118" y="5547"/>
                  </a:cubicBezTo>
                  <a:cubicBezTo>
                    <a:pt x="4138" y="5563"/>
                    <a:pt x="4138" y="5563"/>
                    <a:pt x="4138" y="5563"/>
                  </a:cubicBezTo>
                  <a:cubicBezTo>
                    <a:pt x="4166" y="5566"/>
                    <a:pt x="4166" y="5566"/>
                    <a:pt x="4166" y="5566"/>
                  </a:cubicBezTo>
                  <a:cubicBezTo>
                    <a:pt x="4150" y="5558"/>
                    <a:pt x="4150" y="5558"/>
                    <a:pt x="4150" y="5558"/>
                  </a:cubicBezTo>
                  <a:cubicBezTo>
                    <a:pt x="4134" y="5540"/>
                    <a:pt x="4134" y="5540"/>
                    <a:pt x="4134" y="5540"/>
                  </a:cubicBezTo>
                  <a:cubicBezTo>
                    <a:pt x="4131" y="5521"/>
                    <a:pt x="4131" y="5521"/>
                    <a:pt x="4131" y="5521"/>
                  </a:cubicBezTo>
                  <a:cubicBezTo>
                    <a:pt x="4135" y="5495"/>
                    <a:pt x="4135" y="5495"/>
                    <a:pt x="4135" y="5495"/>
                  </a:cubicBezTo>
                  <a:cubicBezTo>
                    <a:pt x="4143" y="5485"/>
                    <a:pt x="4143" y="5485"/>
                    <a:pt x="4143" y="5485"/>
                  </a:cubicBezTo>
                  <a:cubicBezTo>
                    <a:pt x="4135" y="5476"/>
                    <a:pt x="4135" y="5476"/>
                    <a:pt x="4135" y="5476"/>
                  </a:cubicBezTo>
                  <a:cubicBezTo>
                    <a:pt x="4134" y="5459"/>
                    <a:pt x="4134" y="5459"/>
                    <a:pt x="4134" y="5459"/>
                  </a:cubicBezTo>
                  <a:cubicBezTo>
                    <a:pt x="4140" y="5463"/>
                    <a:pt x="4140" y="5463"/>
                    <a:pt x="4140" y="5463"/>
                  </a:cubicBezTo>
                  <a:cubicBezTo>
                    <a:pt x="4149" y="5460"/>
                    <a:pt x="4149" y="5460"/>
                    <a:pt x="4149" y="5460"/>
                  </a:cubicBezTo>
                  <a:cubicBezTo>
                    <a:pt x="4157" y="5436"/>
                    <a:pt x="4157" y="5436"/>
                    <a:pt x="4157" y="5436"/>
                  </a:cubicBezTo>
                  <a:cubicBezTo>
                    <a:pt x="4176" y="5417"/>
                    <a:pt x="4176" y="5417"/>
                    <a:pt x="4176" y="5417"/>
                  </a:cubicBezTo>
                  <a:cubicBezTo>
                    <a:pt x="4170" y="5411"/>
                    <a:pt x="4170" y="5411"/>
                    <a:pt x="4170" y="5411"/>
                  </a:cubicBezTo>
                  <a:cubicBezTo>
                    <a:pt x="4167" y="5387"/>
                    <a:pt x="4167" y="5387"/>
                    <a:pt x="4167" y="5387"/>
                  </a:cubicBezTo>
                  <a:cubicBezTo>
                    <a:pt x="4158" y="5382"/>
                    <a:pt x="4158" y="5382"/>
                    <a:pt x="4158" y="5382"/>
                  </a:cubicBezTo>
                  <a:cubicBezTo>
                    <a:pt x="4158" y="5365"/>
                    <a:pt x="4158" y="5365"/>
                    <a:pt x="4158" y="5365"/>
                  </a:cubicBezTo>
                  <a:cubicBezTo>
                    <a:pt x="4173" y="5346"/>
                    <a:pt x="4173" y="5346"/>
                    <a:pt x="4173" y="5346"/>
                  </a:cubicBezTo>
                  <a:cubicBezTo>
                    <a:pt x="4167" y="5338"/>
                    <a:pt x="4167" y="5338"/>
                    <a:pt x="4167" y="5338"/>
                  </a:cubicBezTo>
                  <a:cubicBezTo>
                    <a:pt x="4169" y="5327"/>
                    <a:pt x="4169" y="5327"/>
                    <a:pt x="4169" y="5327"/>
                  </a:cubicBezTo>
                  <a:cubicBezTo>
                    <a:pt x="4160" y="5326"/>
                    <a:pt x="4160" y="5326"/>
                    <a:pt x="4160" y="5326"/>
                  </a:cubicBezTo>
                  <a:cubicBezTo>
                    <a:pt x="4158" y="5315"/>
                    <a:pt x="4158" y="5315"/>
                    <a:pt x="4158" y="5315"/>
                  </a:cubicBezTo>
                  <a:cubicBezTo>
                    <a:pt x="4170" y="5275"/>
                    <a:pt x="4170" y="5275"/>
                    <a:pt x="4170" y="5275"/>
                  </a:cubicBezTo>
                  <a:cubicBezTo>
                    <a:pt x="4166" y="5258"/>
                    <a:pt x="4166" y="5258"/>
                    <a:pt x="4166" y="5258"/>
                  </a:cubicBezTo>
                  <a:cubicBezTo>
                    <a:pt x="4170" y="5232"/>
                    <a:pt x="4170" y="5232"/>
                    <a:pt x="4170" y="5232"/>
                  </a:cubicBezTo>
                  <a:cubicBezTo>
                    <a:pt x="4179" y="5223"/>
                    <a:pt x="4179" y="5223"/>
                    <a:pt x="4179" y="5223"/>
                  </a:cubicBezTo>
                  <a:cubicBezTo>
                    <a:pt x="4176" y="5208"/>
                    <a:pt x="4176" y="5208"/>
                    <a:pt x="4176" y="5208"/>
                  </a:cubicBezTo>
                  <a:cubicBezTo>
                    <a:pt x="4184" y="5203"/>
                    <a:pt x="4184" y="5203"/>
                    <a:pt x="4184" y="5203"/>
                  </a:cubicBezTo>
                  <a:cubicBezTo>
                    <a:pt x="4178" y="5190"/>
                    <a:pt x="4178" y="5190"/>
                    <a:pt x="4178" y="5190"/>
                  </a:cubicBezTo>
                  <a:cubicBezTo>
                    <a:pt x="4187" y="5182"/>
                    <a:pt x="4187" y="5182"/>
                    <a:pt x="4187" y="5182"/>
                  </a:cubicBezTo>
                  <a:cubicBezTo>
                    <a:pt x="4178" y="5181"/>
                    <a:pt x="4178" y="5181"/>
                    <a:pt x="4178" y="5181"/>
                  </a:cubicBezTo>
                  <a:cubicBezTo>
                    <a:pt x="4173" y="5170"/>
                    <a:pt x="4173" y="5170"/>
                    <a:pt x="4173" y="5170"/>
                  </a:cubicBezTo>
                  <a:cubicBezTo>
                    <a:pt x="4181" y="5165"/>
                    <a:pt x="4181" y="5165"/>
                    <a:pt x="4181" y="5165"/>
                  </a:cubicBezTo>
                  <a:cubicBezTo>
                    <a:pt x="4175" y="5153"/>
                    <a:pt x="4175" y="5153"/>
                    <a:pt x="4175" y="5153"/>
                  </a:cubicBezTo>
                  <a:cubicBezTo>
                    <a:pt x="4175" y="5138"/>
                    <a:pt x="4175" y="5138"/>
                    <a:pt x="4175" y="5138"/>
                  </a:cubicBezTo>
                  <a:cubicBezTo>
                    <a:pt x="4169" y="5125"/>
                    <a:pt x="4169" y="5125"/>
                    <a:pt x="4169" y="5125"/>
                  </a:cubicBezTo>
                  <a:cubicBezTo>
                    <a:pt x="4166" y="5109"/>
                    <a:pt x="4166" y="5109"/>
                    <a:pt x="4166" y="5109"/>
                  </a:cubicBezTo>
                  <a:cubicBezTo>
                    <a:pt x="4161" y="5099"/>
                    <a:pt x="4161" y="5099"/>
                    <a:pt x="4161" y="5099"/>
                  </a:cubicBezTo>
                  <a:cubicBezTo>
                    <a:pt x="4183" y="5090"/>
                    <a:pt x="4183" y="5090"/>
                    <a:pt x="4183" y="5090"/>
                  </a:cubicBezTo>
                  <a:cubicBezTo>
                    <a:pt x="4215" y="5084"/>
                    <a:pt x="4215" y="5084"/>
                    <a:pt x="4215" y="5084"/>
                  </a:cubicBezTo>
                  <a:cubicBezTo>
                    <a:pt x="4230" y="5072"/>
                    <a:pt x="4230" y="5072"/>
                    <a:pt x="4230" y="5072"/>
                  </a:cubicBezTo>
                  <a:cubicBezTo>
                    <a:pt x="4250" y="5073"/>
                    <a:pt x="4250" y="5073"/>
                    <a:pt x="4250" y="5073"/>
                  </a:cubicBezTo>
                  <a:cubicBezTo>
                    <a:pt x="4257" y="5066"/>
                    <a:pt x="4257" y="5066"/>
                    <a:pt x="4257" y="5066"/>
                  </a:cubicBezTo>
                  <a:cubicBezTo>
                    <a:pt x="4290" y="5051"/>
                    <a:pt x="4290" y="5051"/>
                    <a:pt x="4290" y="5051"/>
                  </a:cubicBezTo>
                  <a:cubicBezTo>
                    <a:pt x="4340" y="5031"/>
                    <a:pt x="4340" y="5031"/>
                    <a:pt x="4340" y="5031"/>
                  </a:cubicBezTo>
                  <a:cubicBezTo>
                    <a:pt x="4340" y="5026"/>
                    <a:pt x="4340" y="5026"/>
                    <a:pt x="4340" y="5026"/>
                  </a:cubicBezTo>
                  <a:cubicBezTo>
                    <a:pt x="4351" y="5015"/>
                    <a:pt x="4351" y="5015"/>
                    <a:pt x="4351" y="5015"/>
                  </a:cubicBezTo>
                  <a:cubicBezTo>
                    <a:pt x="4389" y="4999"/>
                    <a:pt x="4389" y="4999"/>
                    <a:pt x="4389" y="4999"/>
                  </a:cubicBezTo>
                  <a:cubicBezTo>
                    <a:pt x="4392" y="4985"/>
                    <a:pt x="4392" y="4985"/>
                    <a:pt x="4392" y="4985"/>
                  </a:cubicBezTo>
                  <a:cubicBezTo>
                    <a:pt x="4410" y="4976"/>
                    <a:pt x="4410" y="4976"/>
                    <a:pt x="4410" y="4976"/>
                  </a:cubicBezTo>
                  <a:cubicBezTo>
                    <a:pt x="4433" y="4942"/>
                    <a:pt x="4433" y="4942"/>
                    <a:pt x="4433" y="4942"/>
                  </a:cubicBezTo>
                  <a:cubicBezTo>
                    <a:pt x="4442" y="4942"/>
                    <a:pt x="4442" y="4942"/>
                    <a:pt x="4442" y="4942"/>
                  </a:cubicBezTo>
                  <a:cubicBezTo>
                    <a:pt x="4450" y="4950"/>
                    <a:pt x="4450" y="4950"/>
                    <a:pt x="4450" y="4950"/>
                  </a:cubicBezTo>
                  <a:cubicBezTo>
                    <a:pt x="4467" y="4948"/>
                    <a:pt x="4467" y="4948"/>
                    <a:pt x="4467" y="4948"/>
                  </a:cubicBezTo>
                  <a:cubicBezTo>
                    <a:pt x="4479" y="4936"/>
                    <a:pt x="4479" y="4936"/>
                    <a:pt x="4479" y="4936"/>
                  </a:cubicBezTo>
                  <a:cubicBezTo>
                    <a:pt x="4464" y="4916"/>
                    <a:pt x="4464" y="4916"/>
                    <a:pt x="4464" y="4916"/>
                  </a:cubicBezTo>
                  <a:cubicBezTo>
                    <a:pt x="4462" y="4896"/>
                    <a:pt x="4462" y="4896"/>
                    <a:pt x="4462" y="4896"/>
                  </a:cubicBezTo>
                  <a:cubicBezTo>
                    <a:pt x="4453" y="4905"/>
                    <a:pt x="4453" y="4905"/>
                    <a:pt x="4453" y="4905"/>
                  </a:cubicBezTo>
                  <a:cubicBezTo>
                    <a:pt x="4450" y="4922"/>
                    <a:pt x="4450" y="4922"/>
                    <a:pt x="4450" y="4922"/>
                  </a:cubicBezTo>
                  <a:cubicBezTo>
                    <a:pt x="4442" y="4924"/>
                    <a:pt x="4442" y="4924"/>
                    <a:pt x="4442" y="4924"/>
                  </a:cubicBezTo>
                  <a:cubicBezTo>
                    <a:pt x="4449" y="4902"/>
                    <a:pt x="4449" y="4902"/>
                    <a:pt x="4449" y="4902"/>
                  </a:cubicBezTo>
                  <a:cubicBezTo>
                    <a:pt x="4462" y="4863"/>
                    <a:pt x="4462" y="4863"/>
                    <a:pt x="4462" y="4863"/>
                  </a:cubicBezTo>
                  <a:cubicBezTo>
                    <a:pt x="4468" y="4856"/>
                    <a:pt x="4468" y="4856"/>
                    <a:pt x="4468" y="4856"/>
                  </a:cubicBezTo>
                  <a:cubicBezTo>
                    <a:pt x="4468" y="4829"/>
                    <a:pt x="4468" y="4829"/>
                    <a:pt x="4468" y="4829"/>
                  </a:cubicBezTo>
                  <a:cubicBezTo>
                    <a:pt x="4471" y="4809"/>
                    <a:pt x="4471" y="4809"/>
                    <a:pt x="4471" y="4809"/>
                  </a:cubicBezTo>
                  <a:cubicBezTo>
                    <a:pt x="4458" y="4785"/>
                    <a:pt x="4458" y="4785"/>
                    <a:pt x="4458" y="4785"/>
                  </a:cubicBezTo>
                  <a:cubicBezTo>
                    <a:pt x="4461" y="4734"/>
                    <a:pt x="4461" y="4734"/>
                    <a:pt x="4461" y="4734"/>
                  </a:cubicBezTo>
                  <a:cubicBezTo>
                    <a:pt x="4455" y="4691"/>
                    <a:pt x="4455" y="4691"/>
                    <a:pt x="4455" y="4691"/>
                  </a:cubicBezTo>
                  <a:cubicBezTo>
                    <a:pt x="4430" y="4653"/>
                    <a:pt x="4430" y="4653"/>
                    <a:pt x="4430" y="4653"/>
                  </a:cubicBezTo>
                  <a:cubicBezTo>
                    <a:pt x="4413" y="4642"/>
                    <a:pt x="4413" y="4642"/>
                    <a:pt x="4413" y="4642"/>
                  </a:cubicBezTo>
                  <a:cubicBezTo>
                    <a:pt x="4409" y="4624"/>
                    <a:pt x="4409" y="4624"/>
                    <a:pt x="4409" y="4624"/>
                  </a:cubicBezTo>
                  <a:cubicBezTo>
                    <a:pt x="4392" y="4620"/>
                    <a:pt x="4392" y="4620"/>
                    <a:pt x="4392" y="4620"/>
                  </a:cubicBezTo>
                  <a:cubicBezTo>
                    <a:pt x="4387" y="4607"/>
                    <a:pt x="4387" y="4607"/>
                    <a:pt x="4387" y="4607"/>
                  </a:cubicBezTo>
                  <a:cubicBezTo>
                    <a:pt x="4397" y="4575"/>
                    <a:pt x="4397" y="4575"/>
                    <a:pt x="4397" y="4575"/>
                  </a:cubicBezTo>
                  <a:cubicBezTo>
                    <a:pt x="4413" y="4569"/>
                    <a:pt x="4413" y="4569"/>
                    <a:pt x="4413" y="4569"/>
                  </a:cubicBezTo>
                  <a:cubicBezTo>
                    <a:pt x="4455" y="4525"/>
                    <a:pt x="4455" y="4525"/>
                    <a:pt x="4455" y="4525"/>
                  </a:cubicBezTo>
                  <a:cubicBezTo>
                    <a:pt x="4468" y="4522"/>
                    <a:pt x="4468" y="4522"/>
                    <a:pt x="4468" y="4522"/>
                  </a:cubicBezTo>
                  <a:cubicBezTo>
                    <a:pt x="4479" y="4509"/>
                    <a:pt x="4479" y="4509"/>
                    <a:pt x="4479" y="4509"/>
                  </a:cubicBezTo>
                  <a:cubicBezTo>
                    <a:pt x="4479" y="4499"/>
                    <a:pt x="4479" y="4499"/>
                    <a:pt x="4479" y="4499"/>
                  </a:cubicBezTo>
                  <a:cubicBezTo>
                    <a:pt x="4473" y="4496"/>
                    <a:pt x="4473" y="4496"/>
                    <a:pt x="4473" y="4496"/>
                  </a:cubicBezTo>
                  <a:cubicBezTo>
                    <a:pt x="4473" y="4490"/>
                    <a:pt x="4473" y="4490"/>
                    <a:pt x="4473" y="4490"/>
                  </a:cubicBezTo>
                  <a:cubicBezTo>
                    <a:pt x="4490" y="4467"/>
                    <a:pt x="4490" y="4467"/>
                    <a:pt x="4490" y="4467"/>
                  </a:cubicBezTo>
                  <a:cubicBezTo>
                    <a:pt x="4497" y="4467"/>
                    <a:pt x="4497" y="4467"/>
                    <a:pt x="4497" y="4467"/>
                  </a:cubicBezTo>
                  <a:cubicBezTo>
                    <a:pt x="4508" y="4486"/>
                    <a:pt x="4508" y="4486"/>
                    <a:pt x="4508" y="4486"/>
                  </a:cubicBezTo>
                  <a:cubicBezTo>
                    <a:pt x="4519" y="4491"/>
                    <a:pt x="4519" y="4491"/>
                    <a:pt x="4519" y="4491"/>
                  </a:cubicBezTo>
                  <a:cubicBezTo>
                    <a:pt x="4513" y="4482"/>
                    <a:pt x="4513" y="4482"/>
                    <a:pt x="4513" y="4482"/>
                  </a:cubicBezTo>
                  <a:cubicBezTo>
                    <a:pt x="4514" y="4464"/>
                    <a:pt x="4514" y="4464"/>
                    <a:pt x="4514" y="4464"/>
                  </a:cubicBezTo>
                  <a:cubicBezTo>
                    <a:pt x="4531" y="4456"/>
                    <a:pt x="4531" y="4456"/>
                    <a:pt x="4531" y="4456"/>
                  </a:cubicBezTo>
                  <a:cubicBezTo>
                    <a:pt x="4548" y="4425"/>
                    <a:pt x="4548" y="4425"/>
                    <a:pt x="4548" y="4425"/>
                  </a:cubicBezTo>
                  <a:cubicBezTo>
                    <a:pt x="4545" y="4415"/>
                    <a:pt x="4545" y="4415"/>
                    <a:pt x="4545" y="4415"/>
                  </a:cubicBezTo>
                  <a:cubicBezTo>
                    <a:pt x="4523" y="4415"/>
                    <a:pt x="4523" y="4415"/>
                    <a:pt x="4523" y="4415"/>
                  </a:cubicBezTo>
                  <a:cubicBezTo>
                    <a:pt x="4522" y="4407"/>
                    <a:pt x="4522" y="4407"/>
                    <a:pt x="4522" y="4407"/>
                  </a:cubicBezTo>
                  <a:cubicBezTo>
                    <a:pt x="4536" y="4389"/>
                    <a:pt x="4536" y="4389"/>
                    <a:pt x="4536" y="4389"/>
                  </a:cubicBezTo>
                  <a:cubicBezTo>
                    <a:pt x="4528" y="4383"/>
                    <a:pt x="4528" y="4383"/>
                    <a:pt x="4528" y="4383"/>
                  </a:cubicBezTo>
                  <a:cubicBezTo>
                    <a:pt x="4522" y="4370"/>
                    <a:pt x="4522" y="4370"/>
                    <a:pt x="4522" y="4370"/>
                  </a:cubicBezTo>
                  <a:cubicBezTo>
                    <a:pt x="4533" y="4358"/>
                    <a:pt x="4533" y="4358"/>
                    <a:pt x="4533" y="4358"/>
                  </a:cubicBezTo>
                  <a:cubicBezTo>
                    <a:pt x="4549" y="4352"/>
                    <a:pt x="4549" y="4352"/>
                    <a:pt x="4549" y="4352"/>
                  </a:cubicBezTo>
                  <a:cubicBezTo>
                    <a:pt x="4531" y="4349"/>
                    <a:pt x="4531" y="4349"/>
                    <a:pt x="4531" y="4349"/>
                  </a:cubicBezTo>
                  <a:cubicBezTo>
                    <a:pt x="4530" y="4340"/>
                    <a:pt x="4530" y="4340"/>
                    <a:pt x="4530" y="4340"/>
                  </a:cubicBezTo>
                  <a:cubicBezTo>
                    <a:pt x="4537" y="4318"/>
                    <a:pt x="4537" y="4318"/>
                    <a:pt x="4537" y="4318"/>
                  </a:cubicBezTo>
                  <a:cubicBezTo>
                    <a:pt x="4549" y="4311"/>
                    <a:pt x="4549" y="4311"/>
                    <a:pt x="4549" y="4311"/>
                  </a:cubicBezTo>
                  <a:cubicBezTo>
                    <a:pt x="4540" y="4308"/>
                    <a:pt x="4540" y="4308"/>
                    <a:pt x="4540" y="4308"/>
                  </a:cubicBezTo>
                  <a:cubicBezTo>
                    <a:pt x="4513" y="4311"/>
                    <a:pt x="4513" y="4311"/>
                    <a:pt x="4513" y="4311"/>
                  </a:cubicBezTo>
                  <a:cubicBezTo>
                    <a:pt x="4505" y="4308"/>
                    <a:pt x="4505" y="4308"/>
                    <a:pt x="4505" y="4308"/>
                  </a:cubicBezTo>
                  <a:cubicBezTo>
                    <a:pt x="4507" y="4295"/>
                    <a:pt x="4507" y="4295"/>
                    <a:pt x="4507" y="4295"/>
                  </a:cubicBezTo>
                  <a:cubicBezTo>
                    <a:pt x="4542" y="4268"/>
                    <a:pt x="4542" y="4268"/>
                    <a:pt x="4542" y="4268"/>
                  </a:cubicBezTo>
                  <a:cubicBezTo>
                    <a:pt x="4563" y="4236"/>
                    <a:pt x="4563" y="4236"/>
                    <a:pt x="4563" y="4236"/>
                  </a:cubicBezTo>
                  <a:cubicBezTo>
                    <a:pt x="4566" y="4217"/>
                    <a:pt x="4566" y="4217"/>
                    <a:pt x="4566" y="4217"/>
                  </a:cubicBezTo>
                  <a:cubicBezTo>
                    <a:pt x="4577" y="4219"/>
                    <a:pt x="4577" y="4219"/>
                    <a:pt x="4577" y="4219"/>
                  </a:cubicBezTo>
                  <a:cubicBezTo>
                    <a:pt x="4585" y="4210"/>
                    <a:pt x="4585" y="4210"/>
                    <a:pt x="4585" y="4210"/>
                  </a:cubicBezTo>
                  <a:cubicBezTo>
                    <a:pt x="4585" y="4191"/>
                    <a:pt x="4585" y="4191"/>
                    <a:pt x="4585" y="4191"/>
                  </a:cubicBezTo>
                  <a:cubicBezTo>
                    <a:pt x="4575" y="4188"/>
                    <a:pt x="4575" y="4188"/>
                    <a:pt x="4575" y="4188"/>
                  </a:cubicBezTo>
                  <a:cubicBezTo>
                    <a:pt x="4574" y="4181"/>
                    <a:pt x="4574" y="4181"/>
                    <a:pt x="4574" y="4181"/>
                  </a:cubicBezTo>
                  <a:cubicBezTo>
                    <a:pt x="4566" y="4179"/>
                    <a:pt x="4566" y="4179"/>
                    <a:pt x="4566" y="4179"/>
                  </a:cubicBezTo>
                  <a:cubicBezTo>
                    <a:pt x="4556" y="4164"/>
                    <a:pt x="4556" y="4164"/>
                    <a:pt x="4556" y="4164"/>
                  </a:cubicBezTo>
                  <a:cubicBezTo>
                    <a:pt x="4557" y="4133"/>
                    <a:pt x="4557" y="4133"/>
                    <a:pt x="4557" y="4133"/>
                  </a:cubicBezTo>
                  <a:cubicBezTo>
                    <a:pt x="4568" y="4109"/>
                    <a:pt x="4568" y="4109"/>
                    <a:pt x="4568" y="4109"/>
                  </a:cubicBezTo>
                  <a:cubicBezTo>
                    <a:pt x="4568" y="4089"/>
                    <a:pt x="4568" y="4089"/>
                    <a:pt x="4568" y="4089"/>
                  </a:cubicBezTo>
                  <a:cubicBezTo>
                    <a:pt x="4582" y="4081"/>
                    <a:pt x="4582" y="4081"/>
                    <a:pt x="4582" y="4081"/>
                  </a:cubicBezTo>
                  <a:cubicBezTo>
                    <a:pt x="4588" y="4086"/>
                    <a:pt x="4588" y="4086"/>
                    <a:pt x="4588" y="4086"/>
                  </a:cubicBezTo>
                  <a:cubicBezTo>
                    <a:pt x="4597" y="4086"/>
                    <a:pt x="4597" y="4086"/>
                    <a:pt x="4597" y="4086"/>
                  </a:cubicBezTo>
                  <a:cubicBezTo>
                    <a:pt x="4597" y="4075"/>
                    <a:pt x="4597" y="4075"/>
                    <a:pt x="4597" y="4075"/>
                  </a:cubicBezTo>
                  <a:cubicBezTo>
                    <a:pt x="4607" y="4065"/>
                    <a:pt x="4607" y="4065"/>
                    <a:pt x="4607" y="4065"/>
                  </a:cubicBezTo>
                  <a:cubicBezTo>
                    <a:pt x="4618" y="4063"/>
                    <a:pt x="4618" y="4063"/>
                    <a:pt x="4618" y="4063"/>
                  </a:cubicBezTo>
                  <a:cubicBezTo>
                    <a:pt x="4627" y="4058"/>
                    <a:pt x="4627" y="4058"/>
                    <a:pt x="4627" y="4058"/>
                  </a:cubicBezTo>
                  <a:cubicBezTo>
                    <a:pt x="4638" y="4066"/>
                    <a:pt x="4638" y="4066"/>
                    <a:pt x="4638" y="4066"/>
                  </a:cubicBezTo>
                  <a:cubicBezTo>
                    <a:pt x="4664" y="4068"/>
                    <a:pt x="4664" y="4068"/>
                    <a:pt x="4664" y="4068"/>
                  </a:cubicBezTo>
                  <a:cubicBezTo>
                    <a:pt x="4692" y="4081"/>
                    <a:pt x="4692" y="4081"/>
                    <a:pt x="4692" y="4081"/>
                  </a:cubicBezTo>
                  <a:cubicBezTo>
                    <a:pt x="4728" y="4101"/>
                    <a:pt x="4728" y="4101"/>
                    <a:pt x="4728" y="4101"/>
                  </a:cubicBezTo>
                  <a:cubicBezTo>
                    <a:pt x="4748" y="4101"/>
                    <a:pt x="4748" y="4101"/>
                    <a:pt x="4748" y="4101"/>
                  </a:cubicBezTo>
                  <a:cubicBezTo>
                    <a:pt x="4744" y="4117"/>
                    <a:pt x="4744" y="4117"/>
                    <a:pt x="4744" y="4117"/>
                  </a:cubicBezTo>
                  <a:cubicBezTo>
                    <a:pt x="4722" y="4126"/>
                    <a:pt x="4722" y="4126"/>
                    <a:pt x="4722" y="4126"/>
                  </a:cubicBezTo>
                  <a:cubicBezTo>
                    <a:pt x="4750" y="4124"/>
                    <a:pt x="4750" y="4124"/>
                    <a:pt x="4750" y="4124"/>
                  </a:cubicBezTo>
                  <a:cubicBezTo>
                    <a:pt x="4771" y="4107"/>
                    <a:pt x="4771" y="4107"/>
                    <a:pt x="4771" y="4107"/>
                  </a:cubicBezTo>
                  <a:cubicBezTo>
                    <a:pt x="4786" y="4109"/>
                    <a:pt x="4786" y="4109"/>
                    <a:pt x="4786" y="4109"/>
                  </a:cubicBezTo>
                  <a:cubicBezTo>
                    <a:pt x="4796" y="4118"/>
                    <a:pt x="4796" y="4118"/>
                    <a:pt x="4796" y="4118"/>
                  </a:cubicBezTo>
                  <a:cubicBezTo>
                    <a:pt x="4806" y="4118"/>
                    <a:pt x="4806" y="4118"/>
                    <a:pt x="4806" y="4118"/>
                  </a:cubicBezTo>
                  <a:cubicBezTo>
                    <a:pt x="4818" y="4135"/>
                    <a:pt x="4818" y="4135"/>
                    <a:pt x="4818" y="4135"/>
                  </a:cubicBezTo>
                  <a:cubicBezTo>
                    <a:pt x="4818" y="4117"/>
                    <a:pt x="4818" y="4117"/>
                    <a:pt x="4818" y="4117"/>
                  </a:cubicBezTo>
                  <a:cubicBezTo>
                    <a:pt x="4837" y="4126"/>
                    <a:pt x="4837" y="4126"/>
                    <a:pt x="4837" y="4126"/>
                  </a:cubicBezTo>
                  <a:cubicBezTo>
                    <a:pt x="4846" y="4117"/>
                    <a:pt x="4846" y="4117"/>
                    <a:pt x="4846" y="4117"/>
                  </a:cubicBezTo>
                  <a:cubicBezTo>
                    <a:pt x="4858" y="4115"/>
                    <a:pt x="4858" y="4115"/>
                    <a:pt x="4858" y="4115"/>
                  </a:cubicBezTo>
                  <a:cubicBezTo>
                    <a:pt x="4880" y="4101"/>
                    <a:pt x="4880" y="4101"/>
                    <a:pt x="4880" y="4101"/>
                  </a:cubicBezTo>
                  <a:cubicBezTo>
                    <a:pt x="4907" y="4124"/>
                    <a:pt x="4907" y="4124"/>
                    <a:pt x="4907" y="4124"/>
                  </a:cubicBezTo>
                  <a:cubicBezTo>
                    <a:pt x="4907" y="4141"/>
                    <a:pt x="4907" y="4141"/>
                    <a:pt x="4907" y="4141"/>
                  </a:cubicBezTo>
                  <a:cubicBezTo>
                    <a:pt x="4927" y="4156"/>
                    <a:pt x="4927" y="4156"/>
                    <a:pt x="4927" y="4156"/>
                  </a:cubicBezTo>
                  <a:cubicBezTo>
                    <a:pt x="4941" y="4156"/>
                    <a:pt x="4941" y="4156"/>
                    <a:pt x="4941" y="4156"/>
                  </a:cubicBezTo>
                  <a:cubicBezTo>
                    <a:pt x="4941" y="4182"/>
                    <a:pt x="4941" y="4182"/>
                    <a:pt x="4941" y="4182"/>
                  </a:cubicBezTo>
                  <a:cubicBezTo>
                    <a:pt x="4932" y="4195"/>
                    <a:pt x="4932" y="4195"/>
                    <a:pt x="4932" y="4195"/>
                  </a:cubicBezTo>
                  <a:cubicBezTo>
                    <a:pt x="4932" y="4207"/>
                    <a:pt x="4932" y="4207"/>
                    <a:pt x="4932" y="4207"/>
                  </a:cubicBezTo>
                  <a:cubicBezTo>
                    <a:pt x="4942" y="4199"/>
                    <a:pt x="4942" y="4199"/>
                    <a:pt x="4942" y="4199"/>
                  </a:cubicBezTo>
                  <a:cubicBezTo>
                    <a:pt x="4959" y="4216"/>
                    <a:pt x="4959" y="4216"/>
                    <a:pt x="4959" y="4216"/>
                  </a:cubicBezTo>
                  <a:cubicBezTo>
                    <a:pt x="4967" y="4233"/>
                    <a:pt x="4967" y="4233"/>
                    <a:pt x="4967" y="4233"/>
                  </a:cubicBezTo>
                  <a:cubicBezTo>
                    <a:pt x="4954" y="4237"/>
                    <a:pt x="4954" y="4237"/>
                    <a:pt x="4954" y="4237"/>
                  </a:cubicBezTo>
                  <a:cubicBezTo>
                    <a:pt x="4968" y="4248"/>
                    <a:pt x="4968" y="4248"/>
                    <a:pt x="4968" y="4248"/>
                  </a:cubicBezTo>
                  <a:cubicBezTo>
                    <a:pt x="4980" y="4237"/>
                    <a:pt x="4980" y="4237"/>
                    <a:pt x="4980" y="4237"/>
                  </a:cubicBezTo>
                  <a:cubicBezTo>
                    <a:pt x="4994" y="4257"/>
                    <a:pt x="4994" y="4257"/>
                    <a:pt x="4994" y="4257"/>
                  </a:cubicBezTo>
                  <a:cubicBezTo>
                    <a:pt x="4993" y="4266"/>
                    <a:pt x="4993" y="4266"/>
                    <a:pt x="4993" y="4266"/>
                  </a:cubicBezTo>
                  <a:cubicBezTo>
                    <a:pt x="4977" y="4256"/>
                    <a:pt x="4977" y="4256"/>
                    <a:pt x="4977" y="4256"/>
                  </a:cubicBezTo>
                  <a:cubicBezTo>
                    <a:pt x="4971" y="4271"/>
                    <a:pt x="4971" y="4271"/>
                    <a:pt x="4971" y="4271"/>
                  </a:cubicBezTo>
                  <a:cubicBezTo>
                    <a:pt x="4958" y="4271"/>
                    <a:pt x="4958" y="4271"/>
                    <a:pt x="4958" y="4271"/>
                  </a:cubicBezTo>
                  <a:cubicBezTo>
                    <a:pt x="4977" y="4291"/>
                    <a:pt x="4977" y="4291"/>
                    <a:pt x="4977" y="4291"/>
                  </a:cubicBezTo>
                  <a:cubicBezTo>
                    <a:pt x="4977" y="4306"/>
                    <a:pt x="4977" y="4306"/>
                    <a:pt x="4977" y="4306"/>
                  </a:cubicBezTo>
                  <a:cubicBezTo>
                    <a:pt x="4991" y="4292"/>
                    <a:pt x="4991" y="4292"/>
                    <a:pt x="4991" y="4292"/>
                  </a:cubicBezTo>
                  <a:cubicBezTo>
                    <a:pt x="4991" y="4306"/>
                    <a:pt x="4991" y="4306"/>
                    <a:pt x="4991" y="4306"/>
                  </a:cubicBezTo>
                  <a:cubicBezTo>
                    <a:pt x="5003" y="4298"/>
                    <a:pt x="5003" y="4298"/>
                    <a:pt x="5003" y="4298"/>
                  </a:cubicBezTo>
                  <a:cubicBezTo>
                    <a:pt x="5029" y="4320"/>
                    <a:pt x="5029" y="4320"/>
                    <a:pt x="5029" y="4320"/>
                  </a:cubicBezTo>
                  <a:cubicBezTo>
                    <a:pt x="5039" y="4317"/>
                    <a:pt x="5039" y="4317"/>
                    <a:pt x="5039" y="4317"/>
                  </a:cubicBezTo>
                  <a:cubicBezTo>
                    <a:pt x="5045" y="4324"/>
                    <a:pt x="5045" y="4324"/>
                    <a:pt x="5045" y="4324"/>
                  </a:cubicBezTo>
                  <a:cubicBezTo>
                    <a:pt x="5063" y="4317"/>
                    <a:pt x="5063" y="4317"/>
                    <a:pt x="5063" y="4317"/>
                  </a:cubicBezTo>
                  <a:cubicBezTo>
                    <a:pt x="5083" y="4323"/>
                    <a:pt x="5083" y="4323"/>
                    <a:pt x="5083" y="4323"/>
                  </a:cubicBezTo>
                  <a:cubicBezTo>
                    <a:pt x="5080" y="4353"/>
                    <a:pt x="5080" y="4353"/>
                    <a:pt x="5080" y="4353"/>
                  </a:cubicBezTo>
                  <a:cubicBezTo>
                    <a:pt x="5087" y="4366"/>
                    <a:pt x="5087" y="4366"/>
                    <a:pt x="5087" y="4366"/>
                  </a:cubicBezTo>
                  <a:cubicBezTo>
                    <a:pt x="5107" y="4352"/>
                    <a:pt x="5107" y="4352"/>
                    <a:pt x="5107" y="4352"/>
                  </a:cubicBezTo>
                  <a:cubicBezTo>
                    <a:pt x="5110" y="4328"/>
                    <a:pt x="5110" y="4328"/>
                    <a:pt x="5110" y="4328"/>
                  </a:cubicBezTo>
                  <a:cubicBezTo>
                    <a:pt x="5123" y="4326"/>
                    <a:pt x="5123" y="4326"/>
                    <a:pt x="5123" y="4326"/>
                  </a:cubicBezTo>
                  <a:cubicBezTo>
                    <a:pt x="5124" y="4353"/>
                    <a:pt x="5124" y="4353"/>
                    <a:pt x="5124" y="4353"/>
                  </a:cubicBezTo>
                  <a:cubicBezTo>
                    <a:pt x="5120" y="4381"/>
                    <a:pt x="5120" y="4381"/>
                    <a:pt x="5120" y="4381"/>
                  </a:cubicBezTo>
                  <a:cubicBezTo>
                    <a:pt x="5098" y="4386"/>
                    <a:pt x="5098" y="4386"/>
                    <a:pt x="5098" y="4386"/>
                  </a:cubicBezTo>
                  <a:cubicBezTo>
                    <a:pt x="5083" y="4409"/>
                    <a:pt x="5083" y="4409"/>
                    <a:pt x="5083" y="4409"/>
                  </a:cubicBezTo>
                  <a:cubicBezTo>
                    <a:pt x="5087" y="4448"/>
                    <a:pt x="5087" y="4448"/>
                    <a:pt x="5087" y="4448"/>
                  </a:cubicBezTo>
                  <a:cubicBezTo>
                    <a:pt x="5080" y="4464"/>
                    <a:pt x="5080" y="4464"/>
                    <a:pt x="5080" y="4464"/>
                  </a:cubicBezTo>
                  <a:cubicBezTo>
                    <a:pt x="5077" y="4442"/>
                    <a:pt x="5077" y="4442"/>
                    <a:pt x="5077" y="4442"/>
                  </a:cubicBezTo>
                  <a:cubicBezTo>
                    <a:pt x="5069" y="4451"/>
                    <a:pt x="5069" y="4451"/>
                    <a:pt x="5069" y="4451"/>
                  </a:cubicBezTo>
                  <a:cubicBezTo>
                    <a:pt x="5065" y="4476"/>
                    <a:pt x="5065" y="4476"/>
                    <a:pt x="5065" y="4476"/>
                  </a:cubicBezTo>
                  <a:cubicBezTo>
                    <a:pt x="5029" y="4471"/>
                    <a:pt x="5029" y="4471"/>
                    <a:pt x="5029" y="4471"/>
                  </a:cubicBezTo>
                  <a:cubicBezTo>
                    <a:pt x="4987" y="4459"/>
                    <a:pt x="4987" y="4459"/>
                    <a:pt x="4987" y="4459"/>
                  </a:cubicBezTo>
                  <a:cubicBezTo>
                    <a:pt x="5025" y="4479"/>
                    <a:pt x="5025" y="4479"/>
                    <a:pt x="5025" y="4479"/>
                  </a:cubicBezTo>
                  <a:cubicBezTo>
                    <a:pt x="5055" y="4483"/>
                    <a:pt x="5055" y="4483"/>
                    <a:pt x="5055" y="4483"/>
                  </a:cubicBezTo>
                  <a:cubicBezTo>
                    <a:pt x="5077" y="4502"/>
                    <a:pt x="5077" y="4502"/>
                    <a:pt x="5077" y="4502"/>
                  </a:cubicBezTo>
                  <a:cubicBezTo>
                    <a:pt x="5075" y="4531"/>
                    <a:pt x="5075" y="4531"/>
                    <a:pt x="5075" y="4531"/>
                  </a:cubicBezTo>
                  <a:cubicBezTo>
                    <a:pt x="5062" y="4551"/>
                    <a:pt x="5062" y="4551"/>
                    <a:pt x="5062" y="4551"/>
                  </a:cubicBezTo>
                  <a:cubicBezTo>
                    <a:pt x="5058" y="4561"/>
                    <a:pt x="5058" y="4561"/>
                    <a:pt x="5058" y="4561"/>
                  </a:cubicBezTo>
                  <a:cubicBezTo>
                    <a:pt x="5042" y="4583"/>
                    <a:pt x="5042" y="4583"/>
                    <a:pt x="5042" y="4583"/>
                  </a:cubicBezTo>
                  <a:cubicBezTo>
                    <a:pt x="5046" y="4584"/>
                    <a:pt x="5046" y="4584"/>
                    <a:pt x="5046" y="4584"/>
                  </a:cubicBezTo>
                  <a:cubicBezTo>
                    <a:pt x="5068" y="4616"/>
                    <a:pt x="5068" y="4616"/>
                    <a:pt x="5068" y="4616"/>
                  </a:cubicBezTo>
                  <a:cubicBezTo>
                    <a:pt x="5080" y="4621"/>
                    <a:pt x="5080" y="4621"/>
                    <a:pt x="5080" y="4621"/>
                  </a:cubicBezTo>
                  <a:cubicBezTo>
                    <a:pt x="5072" y="4624"/>
                    <a:pt x="5072" y="4624"/>
                    <a:pt x="5072" y="4624"/>
                  </a:cubicBezTo>
                  <a:cubicBezTo>
                    <a:pt x="5043" y="4610"/>
                    <a:pt x="5043" y="4610"/>
                    <a:pt x="5043" y="4610"/>
                  </a:cubicBezTo>
                  <a:cubicBezTo>
                    <a:pt x="5063" y="4639"/>
                    <a:pt x="5063" y="4639"/>
                    <a:pt x="5063" y="4639"/>
                  </a:cubicBezTo>
                  <a:cubicBezTo>
                    <a:pt x="5077" y="4650"/>
                    <a:pt x="5077" y="4650"/>
                    <a:pt x="5077" y="4650"/>
                  </a:cubicBezTo>
                  <a:cubicBezTo>
                    <a:pt x="5083" y="4649"/>
                    <a:pt x="5083" y="4649"/>
                    <a:pt x="5083" y="4649"/>
                  </a:cubicBezTo>
                  <a:cubicBezTo>
                    <a:pt x="5077" y="4632"/>
                    <a:pt x="5077" y="4632"/>
                    <a:pt x="5077" y="4632"/>
                  </a:cubicBezTo>
                  <a:cubicBezTo>
                    <a:pt x="5092" y="4632"/>
                    <a:pt x="5092" y="4632"/>
                    <a:pt x="5092" y="4632"/>
                  </a:cubicBezTo>
                  <a:cubicBezTo>
                    <a:pt x="5109" y="4645"/>
                    <a:pt x="5109" y="4645"/>
                    <a:pt x="5109" y="4645"/>
                  </a:cubicBezTo>
                  <a:cubicBezTo>
                    <a:pt x="5117" y="4662"/>
                    <a:pt x="5117" y="4662"/>
                    <a:pt x="5117" y="4662"/>
                  </a:cubicBezTo>
                  <a:cubicBezTo>
                    <a:pt x="5113" y="4679"/>
                    <a:pt x="5113" y="4679"/>
                    <a:pt x="5113" y="4679"/>
                  </a:cubicBezTo>
                  <a:cubicBezTo>
                    <a:pt x="5115" y="4697"/>
                    <a:pt x="5115" y="4697"/>
                    <a:pt x="5115" y="4697"/>
                  </a:cubicBezTo>
                  <a:cubicBezTo>
                    <a:pt x="5097" y="4725"/>
                    <a:pt x="5097" y="4725"/>
                    <a:pt x="5097" y="4725"/>
                  </a:cubicBezTo>
                  <a:cubicBezTo>
                    <a:pt x="5094" y="4742"/>
                    <a:pt x="5094" y="4742"/>
                    <a:pt x="5094" y="4742"/>
                  </a:cubicBezTo>
                  <a:cubicBezTo>
                    <a:pt x="5081" y="4757"/>
                    <a:pt x="5081" y="4757"/>
                    <a:pt x="5081" y="4757"/>
                  </a:cubicBezTo>
                  <a:cubicBezTo>
                    <a:pt x="5098" y="4749"/>
                    <a:pt x="5098" y="4749"/>
                    <a:pt x="5098" y="4749"/>
                  </a:cubicBezTo>
                  <a:cubicBezTo>
                    <a:pt x="5120" y="4707"/>
                    <a:pt x="5120" y="4707"/>
                    <a:pt x="5120" y="4707"/>
                  </a:cubicBezTo>
                  <a:cubicBezTo>
                    <a:pt x="5141" y="4685"/>
                    <a:pt x="5141" y="4685"/>
                    <a:pt x="5141" y="4685"/>
                  </a:cubicBezTo>
                  <a:cubicBezTo>
                    <a:pt x="5146" y="4687"/>
                    <a:pt x="5146" y="4687"/>
                    <a:pt x="5146" y="4687"/>
                  </a:cubicBezTo>
                  <a:cubicBezTo>
                    <a:pt x="5144" y="4702"/>
                    <a:pt x="5144" y="4702"/>
                    <a:pt x="5144" y="4702"/>
                  </a:cubicBezTo>
                  <a:cubicBezTo>
                    <a:pt x="5146" y="4736"/>
                    <a:pt x="5146" y="4736"/>
                    <a:pt x="5146" y="4736"/>
                  </a:cubicBezTo>
                  <a:cubicBezTo>
                    <a:pt x="5141" y="4742"/>
                    <a:pt x="5141" y="4742"/>
                    <a:pt x="5141" y="4742"/>
                  </a:cubicBezTo>
                  <a:cubicBezTo>
                    <a:pt x="5141" y="4756"/>
                    <a:pt x="5141" y="4756"/>
                    <a:pt x="5141" y="4756"/>
                  </a:cubicBezTo>
                  <a:cubicBezTo>
                    <a:pt x="5135" y="4771"/>
                    <a:pt x="5135" y="4771"/>
                    <a:pt x="5135" y="4771"/>
                  </a:cubicBezTo>
                  <a:cubicBezTo>
                    <a:pt x="5153" y="4751"/>
                    <a:pt x="5153" y="4751"/>
                    <a:pt x="5153" y="4751"/>
                  </a:cubicBezTo>
                  <a:cubicBezTo>
                    <a:pt x="5156" y="4733"/>
                    <a:pt x="5156" y="4733"/>
                    <a:pt x="5156" y="4733"/>
                  </a:cubicBezTo>
                  <a:cubicBezTo>
                    <a:pt x="5173" y="4717"/>
                    <a:pt x="5173" y="4717"/>
                    <a:pt x="5173" y="4717"/>
                  </a:cubicBezTo>
                  <a:cubicBezTo>
                    <a:pt x="5188" y="4716"/>
                    <a:pt x="5188" y="4716"/>
                    <a:pt x="5188" y="4716"/>
                  </a:cubicBezTo>
                  <a:cubicBezTo>
                    <a:pt x="5202" y="4704"/>
                    <a:pt x="5202" y="4704"/>
                    <a:pt x="5202" y="4704"/>
                  </a:cubicBezTo>
                  <a:cubicBezTo>
                    <a:pt x="5213" y="4705"/>
                    <a:pt x="5213" y="4705"/>
                    <a:pt x="5213" y="4705"/>
                  </a:cubicBezTo>
                  <a:cubicBezTo>
                    <a:pt x="5216" y="4713"/>
                    <a:pt x="5216" y="4713"/>
                    <a:pt x="5216" y="4713"/>
                  </a:cubicBezTo>
                  <a:cubicBezTo>
                    <a:pt x="5224" y="4705"/>
                    <a:pt x="5224" y="4705"/>
                    <a:pt x="5224" y="4705"/>
                  </a:cubicBezTo>
                  <a:cubicBezTo>
                    <a:pt x="5237" y="4701"/>
                    <a:pt x="5237" y="4701"/>
                    <a:pt x="5237" y="4701"/>
                  </a:cubicBezTo>
                  <a:cubicBezTo>
                    <a:pt x="5240" y="4685"/>
                    <a:pt x="5240" y="4685"/>
                    <a:pt x="5240" y="4685"/>
                  </a:cubicBezTo>
                  <a:cubicBezTo>
                    <a:pt x="5251" y="4671"/>
                    <a:pt x="5251" y="4671"/>
                    <a:pt x="5251" y="4671"/>
                  </a:cubicBezTo>
                  <a:cubicBezTo>
                    <a:pt x="5272" y="4655"/>
                    <a:pt x="5272" y="4655"/>
                    <a:pt x="5272" y="4655"/>
                  </a:cubicBezTo>
                  <a:cubicBezTo>
                    <a:pt x="5283" y="4665"/>
                    <a:pt x="5283" y="4665"/>
                    <a:pt x="5283" y="4665"/>
                  </a:cubicBezTo>
                  <a:cubicBezTo>
                    <a:pt x="5288" y="4690"/>
                    <a:pt x="5288" y="4690"/>
                    <a:pt x="5288" y="4690"/>
                  </a:cubicBezTo>
                  <a:cubicBezTo>
                    <a:pt x="5285" y="4708"/>
                    <a:pt x="5285" y="4708"/>
                    <a:pt x="5285" y="4708"/>
                  </a:cubicBezTo>
                  <a:cubicBezTo>
                    <a:pt x="5295" y="4682"/>
                    <a:pt x="5295" y="4682"/>
                    <a:pt x="5295" y="4682"/>
                  </a:cubicBezTo>
                  <a:cubicBezTo>
                    <a:pt x="5294" y="4659"/>
                    <a:pt x="5294" y="4659"/>
                    <a:pt x="5294" y="4659"/>
                  </a:cubicBezTo>
                  <a:cubicBezTo>
                    <a:pt x="5302" y="4658"/>
                    <a:pt x="5302" y="4658"/>
                    <a:pt x="5302" y="4658"/>
                  </a:cubicBezTo>
                  <a:cubicBezTo>
                    <a:pt x="5300" y="4650"/>
                    <a:pt x="5300" y="4650"/>
                    <a:pt x="5300" y="4650"/>
                  </a:cubicBezTo>
                  <a:cubicBezTo>
                    <a:pt x="5309" y="4635"/>
                    <a:pt x="5309" y="4635"/>
                    <a:pt x="5309" y="4635"/>
                  </a:cubicBezTo>
                  <a:cubicBezTo>
                    <a:pt x="5323" y="4632"/>
                    <a:pt x="5323" y="4632"/>
                    <a:pt x="5323" y="4632"/>
                  </a:cubicBezTo>
                  <a:cubicBezTo>
                    <a:pt x="5326" y="4610"/>
                    <a:pt x="5326" y="4610"/>
                    <a:pt x="5326" y="4610"/>
                  </a:cubicBezTo>
                  <a:cubicBezTo>
                    <a:pt x="5338" y="4603"/>
                    <a:pt x="5338" y="4603"/>
                    <a:pt x="5338" y="4603"/>
                  </a:cubicBezTo>
                  <a:cubicBezTo>
                    <a:pt x="5349" y="4587"/>
                    <a:pt x="5349" y="4587"/>
                    <a:pt x="5349" y="4587"/>
                  </a:cubicBezTo>
                  <a:cubicBezTo>
                    <a:pt x="5353" y="4577"/>
                    <a:pt x="5353" y="4577"/>
                    <a:pt x="5353" y="4577"/>
                  </a:cubicBezTo>
                  <a:cubicBezTo>
                    <a:pt x="5363" y="4577"/>
                    <a:pt x="5363" y="4577"/>
                    <a:pt x="5363" y="4577"/>
                  </a:cubicBezTo>
                  <a:cubicBezTo>
                    <a:pt x="5376" y="4590"/>
                    <a:pt x="5376" y="4590"/>
                    <a:pt x="5376" y="4590"/>
                  </a:cubicBezTo>
                  <a:cubicBezTo>
                    <a:pt x="5376" y="4580"/>
                    <a:pt x="5376" y="4580"/>
                    <a:pt x="5376" y="4580"/>
                  </a:cubicBezTo>
                  <a:cubicBezTo>
                    <a:pt x="5370" y="4568"/>
                    <a:pt x="5370" y="4568"/>
                    <a:pt x="5370" y="4568"/>
                  </a:cubicBezTo>
                  <a:cubicBezTo>
                    <a:pt x="5357" y="4568"/>
                    <a:pt x="5357" y="4568"/>
                    <a:pt x="5357" y="4568"/>
                  </a:cubicBezTo>
                  <a:cubicBezTo>
                    <a:pt x="5355" y="4557"/>
                    <a:pt x="5355" y="4557"/>
                    <a:pt x="5355" y="4557"/>
                  </a:cubicBezTo>
                  <a:cubicBezTo>
                    <a:pt x="5366" y="4532"/>
                    <a:pt x="5366" y="4532"/>
                    <a:pt x="5366" y="4532"/>
                  </a:cubicBezTo>
                  <a:cubicBezTo>
                    <a:pt x="5375" y="4529"/>
                    <a:pt x="5375" y="4529"/>
                    <a:pt x="5375" y="4529"/>
                  </a:cubicBezTo>
                  <a:cubicBezTo>
                    <a:pt x="5384" y="4538"/>
                    <a:pt x="5384" y="4538"/>
                    <a:pt x="5384" y="4538"/>
                  </a:cubicBezTo>
                  <a:cubicBezTo>
                    <a:pt x="5383" y="4523"/>
                    <a:pt x="5383" y="4523"/>
                    <a:pt x="5383" y="4523"/>
                  </a:cubicBezTo>
                  <a:cubicBezTo>
                    <a:pt x="5393" y="4517"/>
                    <a:pt x="5393" y="4517"/>
                    <a:pt x="5393" y="4517"/>
                  </a:cubicBezTo>
                  <a:cubicBezTo>
                    <a:pt x="5395" y="4505"/>
                    <a:pt x="5395" y="4505"/>
                    <a:pt x="5395" y="4505"/>
                  </a:cubicBezTo>
                  <a:cubicBezTo>
                    <a:pt x="5412" y="4485"/>
                    <a:pt x="5412" y="4485"/>
                    <a:pt x="5412" y="4485"/>
                  </a:cubicBezTo>
                  <a:cubicBezTo>
                    <a:pt x="5419" y="4471"/>
                    <a:pt x="5419" y="4471"/>
                    <a:pt x="5419" y="4471"/>
                  </a:cubicBezTo>
                  <a:cubicBezTo>
                    <a:pt x="5416" y="4461"/>
                    <a:pt x="5416" y="4461"/>
                    <a:pt x="5416" y="4461"/>
                  </a:cubicBezTo>
                  <a:cubicBezTo>
                    <a:pt x="5430" y="4442"/>
                    <a:pt x="5430" y="4442"/>
                    <a:pt x="5430" y="4442"/>
                  </a:cubicBezTo>
                  <a:cubicBezTo>
                    <a:pt x="5447" y="4436"/>
                    <a:pt x="5447" y="4436"/>
                    <a:pt x="5447" y="4436"/>
                  </a:cubicBezTo>
                  <a:cubicBezTo>
                    <a:pt x="5453" y="4442"/>
                    <a:pt x="5453" y="4442"/>
                    <a:pt x="5453" y="4442"/>
                  </a:cubicBezTo>
                  <a:cubicBezTo>
                    <a:pt x="5441" y="4454"/>
                    <a:pt x="5441" y="4454"/>
                    <a:pt x="5441" y="4454"/>
                  </a:cubicBezTo>
                  <a:cubicBezTo>
                    <a:pt x="5454" y="4448"/>
                    <a:pt x="5454" y="4448"/>
                    <a:pt x="5454" y="4448"/>
                  </a:cubicBezTo>
                  <a:cubicBezTo>
                    <a:pt x="5459" y="4454"/>
                    <a:pt x="5459" y="4454"/>
                    <a:pt x="5459" y="4454"/>
                  </a:cubicBezTo>
                  <a:cubicBezTo>
                    <a:pt x="5450" y="4462"/>
                    <a:pt x="5450" y="4462"/>
                    <a:pt x="5450" y="4462"/>
                  </a:cubicBezTo>
                  <a:cubicBezTo>
                    <a:pt x="5448" y="4473"/>
                    <a:pt x="5448" y="4473"/>
                    <a:pt x="5448" y="4473"/>
                  </a:cubicBezTo>
                  <a:cubicBezTo>
                    <a:pt x="5457" y="4480"/>
                    <a:pt x="5457" y="4480"/>
                    <a:pt x="5457" y="4480"/>
                  </a:cubicBezTo>
                  <a:cubicBezTo>
                    <a:pt x="5448" y="4493"/>
                    <a:pt x="5448" y="4493"/>
                    <a:pt x="5448" y="4493"/>
                  </a:cubicBezTo>
                  <a:cubicBezTo>
                    <a:pt x="5441" y="4496"/>
                    <a:pt x="5441" y="4496"/>
                    <a:pt x="5441" y="4496"/>
                  </a:cubicBezTo>
                  <a:cubicBezTo>
                    <a:pt x="5439" y="4499"/>
                    <a:pt x="5439" y="4499"/>
                    <a:pt x="5439" y="4499"/>
                  </a:cubicBezTo>
                  <a:cubicBezTo>
                    <a:pt x="5450" y="4500"/>
                    <a:pt x="5450" y="4500"/>
                    <a:pt x="5450" y="4500"/>
                  </a:cubicBezTo>
                  <a:cubicBezTo>
                    <a:pt x="5459" y="4502"/>
                    <a:pt x="5459" y="4502"/>
                    <a:pt x="5459" y="4502"/>
                  </a:cubicBezTo>
                  <a:cubicBezTo>
                    <a:pt x="5454" y="4516"/>
                    <a:pt x="5454" y="4516"/>
                    <a:pt x="5454" y="4516"/>
                  </a:cubicBezTo>
                  <a:cubicBezTo>
                    <a:pt x="5450" y="4522"/>
                    <a:pt x="5450" y="4522"/>
                    <a:pt x="5450" y="4522"/>
                  </a:cubicBezTo>
                  <a:cubicBezTo>
                    <a:pt x="5462" y="4522"/>
                    <a:pt x="5462" y="4522"/>
                    <a:pt x="5462" y="4522"/>
                  </a:cubicBezTo>
                  <a:cubicBezTo>
                    <a:pt x="5464" y="4535"/>
                    <a:pt x="5464" y="4535"/>
                    <a:pt x="5464" y="4535"/>
                  </a:cubicBezTo>
                  <a:cubicBezTo>
                    <a:pt x="5453" y="4543"/>
                    <a:pt x="5453" y="4543"/>
                    <a:pt x="5453" y="4543"/>
                  </a:cubicBezTo>
                  <a:cubicBezTo>
                    <a:pt x="5456" y="4558"/>
                    <a:pt x="5456" y="4558"/>
                    <a:pt x="5456" y="4558"/>
                  </a:cubicBezTo>
                  <a:cubicBezTo>
                    <a:pt x="5471" y="4572"/>
                    <a:pt x="5471" y="4572"/>
                    <a:pt x="5471" y="4572"/>
                  </a:cubicBezTo>
                  <a:cubicBezTo>
                    <a:pt x="5471" y="4594"/>
                    <a:pt x="5471" y="4594"/>
                    <a:pt x="5471" y="4594"/>
                  </a:cubicBezTo>
                  <a:cubicBezTo>
                    <a:pt x="5465" y="4600"/>
                    <a:pt x="5465" y="4600"/>
                    <a:pt x="5465" y="4600"/>
                  </a:cubicBezTo>
                  <a:cubicBezTo>
                    <a:pt x="5457" y="4592"/>
                    <a:pt x="5457" y="4592"/>
                    <a:pt x="5457" y="4592"/>
                  </a:cubicBezTo>
                  <a:cubicBezTo>
                    <a:pt x="5447" y="4597"/>
                    <a:pt x="5447" y="4597"/>
                    <a:pt x="5447" y="4597"/>
                  </a:cubicBezTo>
                  <a:cubicBezTo>
                    <a:pt x="5457" y="4606"/>
                    <a:pt x="5457" y="4606"/>
                    <a:pt x="5457" y="4606"/>
                  </a:cubicBezTo>
                  <a:cubicBezTo>
                    <a:pt x="5462" y="4616"/>
                    <a:pt x="5462" y="4616"/>
                    <a:pt x="5462" y="4616"/>
                  </a:cubicBezTo>
                  <a:cubicBezTo>
                    <a:pt x="5468" y="4616"/>
                    <a:pt x="5468" y="4616"/>
                    <a:pt x="5468" y="4616"/>
                  </a:cubicBezTo>
                  <a:cubicBezTo>
                    <a:pt x="5479" y="4606"/>
                    <a:pt x="5479" y="4606"/>
                    <a:pt x="5479" y="4606"/>
                  </a:cubicBezTo>
                  <a:cubicBezTo>
                    <a:pt x="5480" y="4616"/>
                    <a:pt x="5480" y="4616"/>
                    <a:pt x="5480" y="4616"/>
                  </a:cubicBezTo>
                  <a:cubicBezTo>
                    <a:pt x="5491" y="4624"/>
                    <a:pt x="5491" y="4624"/>
                    <a:pt x="5491" y="4624"/>
                  </a:cubicBezTo>
                  <a:cubicBezTo>
                    <a:pt x="5479" y="4644"/>
                    <a:pt x="5479" y="4644"/>
                    <a:pt x="5479" y="4644"/>
                  </a:cubicBezTo>
                  <a:cubicBezTo>
                    <a:pt x="5465" y="4649"/>
                    <a:pt x="5465" y="4649"/>
                    <a:pt x="5465" y="4649"/>
                  </a:cubicBezTo>
                  <a:cubicBezTo>
                    <a:pt x="5448" y="4645"/>
                    <a:pt x="5448" y="4645"/>
                    <a:pt x="5448" y="4645"/>
                  </a:cubicBezTo>
                  <a:cubicBezTo>
                    <a:pt x="5439" y="4655"/>
                    <a:pt x="5439" y="4655"/>
                    <a:pt x="5439" y="4655"/>
                  </a:cubicBezTo>
                  <a:cubicBezTo>
                    <a:pt x="5451" y="4662"/>
                    <a:pt x="5451" y="4662"/>
                    <a:pt x="5451" y="4662"/>
                  </a:cubicBezTo>
                  <a:cubicBezTo>
                    <a:pt x="5490" y="4652"/>
                    <a:pt x="5490" y="4652"/>
                    <a:pt x="5490" y="4652"/>
                  </a:cubicBezTo>
                  <a:cubicBezTo>
                    <a:pt x="5502" y="4655"/>
                    <a:pt x="5502" y="4655"/>
                    <a:pt x="5502" y="4655"/>
                  </a:cubicBezTo>
                  <a:cubicBezTo>
                    <a:pt x="5497" y="4668"/>
                    <a:pt x="5497" y="4668"/>
                    <a:pt x="5497" y="4668"/>
                  </a:cubicBezTo>
                  <a:cubicBezTo>
                    <a:pt x="5483" y="4685"/>
                    <a:pt x="5483" y="4685"/>
                    <a:pt x="5483" y="4685"/>
                  </a:cubicBezTo>
                  <a:cubicBezTo>
                    <a:pt x="5494" y="4690"/>
                    <a:pt x="5494" y="4690"/>
                    <a:pt x="5494" y="4690"/>
                  </a:cubicBezTo>
                  <a:cubicBezTo>
                    <a:pt x="5508" y="4682"/>
                    <a:pt x="5508" y="4682"/>
                    <a:pt x="5508" y="4682"/>
                  </a:cubicBezTo>
                  <a:cubicBezTo>
                    <a:pt x="5508" y="4701"/>
                    <a:pt x="5508" y="4701"/>
                    <a:pt x="5508" y="4701"/>
                  </a:cubicBezTo>
                  <a:cubicBezTo>
                    <a:pt x="5494" y="4719"/>
                    <a:pt x="5494" y="4719"/>
                    <a:pt x="5494" y="4719"/>
                  </a:cubicBezTo>
                  <a:cubicBezTo>
                    <a:pt x="5470" y="4719"/>
                    <a:pt x="5470" y="4719"/>
                    <a:pt x="5470" y="4719"/>
                  </a:cubicBezTo>
                  <a:cubicBezTo>
                    <a:pt x="5457" y="4711"/>
                    <a:pt x="5457" y="4711"/>
                    <a:pt x="5457" y="4711"/>
                  </a:cubicBezTo>
                  <a:cubicBezTo>
                    <a:pt x="5451" y="4722"/>
                    <a:pt x="5451" y="4722"/>
                    <a:pt x="5451" y="4722"/>
                  </a:cubicBezTo>
                  <a:cubicBezTo>
                    <a:pt x="5454" y="4733"/>
                    <a:pt x="5454" y="4733"/>
                    <a:pt x="5454" y="4733"/>
                  </a:cubicBezTo>
                  <a:cubicBezTo>
                    <a:pt x="5448" y="4746"/>
                    <a:pt x="5448" y="4746"/>
                    <a:pt x="5448" y="4746"/>
                  </a:cubicBezTo>
                  <a:cubicBezTo>
                    <a:pt x="5471" y="4736"/>
                    <a:pt x="5471" y="4736"/>
                    <a:pt x="5471" y="4736"/>
                  </a:cubicBezTo>
                  <a:cubicBezTo>
                    <a:pt x="5496" y="4737"/>
                    <a:pt x="5496" y="4737"/>
                    <a:pt x="5496" y="4737"/>
                  </a:cubicBezTo>
                  <a:cubicBezTo>
                    <a:pt x="5514" y="4730"/>
                    <a:pt x="5514" y="4730"/>
                    <a:pt x="5514" y="4730"/>
                  </a:cubicBezTo>
                  <a:cubicBezTo>
                    <a:pt x="5519" y="4734"/>
                    <a:pt x="5519" y="4734"/>
                    <a:pt x="5519" y="4734"/>
                  </a:cubicBezTo>
                  <a:cubicBezTo>
                    <a:pt x="5509" y="4745"/>
                    <a:pt x="5509" y="4745"/>
                    <a:pt x="5509" y="4745"/>
                  </a:cubicBezTo>
                  <a:cubicBezTo>
                    <a:pt x="5509" y="4753"/>
                    <a:pt x="5509" y="4753"/>
                    <a:pt x="5509" y="4753"/>
                  </a:cubicBezTo>
                  <a:cubicBezTo>
                    <a:pt x="5496" y="4760"/>
                    <a:pt x="5496" y="4760"/>
                    <a:pt x="5496" y="4760"/>
                  </a:cubicBezTo>
                  <a:cubicBezTo>
                    <a:pt x="5480" y="4760"/>
                    <a:pt x="5480" y="4760"/>
                    <a:pt x="5480" y="4760"/>
                  </a:cubicBezTo>
                  <a:cubicBezTo>
                    <a:pt x="5456" y="4789"/>
                    <a:pt x="5456" y="4789"/>
                    <a:pt x="5456" y="4789"/>
                  </a:cubicBezTo>
                  <a:cubicBezTo>
                    <a:pt x="5482" y="4777"/>
                    <a:pt x="5482" y="4777"/>
                    <a:pt x="5482" y="4777"/>
                  </a:cubicBezTo>
                  <a:cubicBezTo>
                    <a:pt x="5500" y="4777"/>
                    <a:pt x="5500" y="4777"/>
                    <a:pt x="5500" y="4777"/>
                  </a:cubicBezTo>
                  <a:cubicBezTo>
                    <a:pt x="5511" y="4774"/>
                    <a:pt x="5511" y="4774"/>
                    <a:pt x="5511" y="4774"/>
                  </a:cubicBezTo>
                  <a:cubicBezTo>
                    <a:pt x="5526" y="4777"/>
                    <a:pt x="5526" y="4777"/>
                    <a:pt x="5526" y="4777"/>
                  </a:cubicBezTo>
                  <a:cubicBezTo>
                    <a:pt x="5526" y="4791"/>
                    <a:pt x="5526" y="4791"/>
                    <a:pt x="5526" y="4791"/>
                  </a:cubicBezTo>
                  <a:cubicBezTo>
                    <a:pt x="5512" y="4792"/>
                    <a:pt x="5512" y="4792"/>
                    <a:pt x="5512" y="4792"/>
                  </a:cubicBezTo>
                  <a:cubicBezTo>
                    <a:pt x="5496" y="4804"/>
                    <a:pt x="5496" y="4804"/>
                    <a:pt x="5496" y="4804"/>
                  </a:cubicBezTo>
                  <a:cubicBezTo>
                    <a:pt x="5491" y="4820"/>
                    <a:pt x="5491" y="4820"/>
                    <a:pt x="5491" y="4820"/>
                  </a:cubicBezTo>
                  <a:cubicBezTo>
                    <a:pt x="5502" y="4809"/>
                    <a:pt x="5502" y="4809"/>
                    <a:pt x="5502" y="4809"/>
                  </a:cubicBezTo>
                  <a:cubicBezTo>
                    <a:pt x="5517" y="4814"/>
                    <a:pt x="5517" y="4814"/>
                    <a:pt x="5517" y="4814"/>
                  </a:cubicBezTo>
                  <a:cubicBezTo>
                    <a:pt x="5525" y="4804"/>
                    <a:pt x="5525" y="4804"/>
                    <a:pt x="5525" y="4804"/>
                  </a:cubicBezTo>
                  <a:cubicBezTo>
                    <a:pt x="5540" y="4818"/>
                    <a:pt x="5540" y="4818"/>
                    <a:pt x="5540" y="4818"/>
                  </a:cubicBezTo>
                  <a:cubicBezTo>
                    <a:pt x="5548" y="4846"/>
                    <a:pt x="5548" y="4846"/>
                    <a:pt x="5548" y="4846"/>
                  </a:cubicBezTo>
                  <a:cubicBezTo>
                    <a:pt x="5532" y="4859"/>
                    <a:pt x="5532" y="4859"/>
                    <a:pt x="5532" y="4859"/>
                  </a:cubicBezTo>
                  <a:cubicBezTo>
                    <a:pt x="5520" y="4855"/>
                    <a:pt x="5520" y="4855"/>
                    <a:pt x="5520" y="4855"/>
                  </a:cubicBezTo>
                  <a:cubicBezTo>
                    <a:pt x="5512" y="4861"/>
                    <a:pt x="5512" y="4861"/>
                    <a:pt x="5512" y="4861"/>
                  </a:cubicBezTo>
                  <a:cubicBezTo>
                    <a:pt x="5497" y="4861"/>
                    <a:pt x="5497" y="4861"/>
                    <a:pt x="5497" y="4861"/>
                  </a:cubicBezTo>
                  <a:cubicBezTo>
                    <a:pt x="5508" y="4872"/>
                    <a:pt x="5508" y="4872"/>
                    <a:pt x="5508" y="4872"/>
                  </a:cubicBezTo>
                  <a:cubicBezTo>
                    <a:pt x="5520" y="4870"/>
                    <a:pt x="5520" y="4870"/>
                    <a:pt x="5520" y="4870"/>
                  </a:cubicBezTo>
                  <a:cubicBezTo>
                    <a:pt x="5526" y="4875"/>
                    <a:pt x="5526" y="4875"/>
                    <a:pt x="5526" y="4875"/>
                  </a:cubicBezTo>
                  <a:cubicBezTo>
                    <a:pt x="5545" y="4875"/>
                    <a:pt x="5545" y="4875"/>
                    <a:pt x="5545" y="4875"/>
                  </a:cubicBezTo>
                  <a:cubicBezTo>
                    <a:pt x="5551" y="4882"/>
                    <a:pt x="5551" y="4882"/>
                    <a:pt x="5551" y="4882"/>
                  </a:cubicBezTo>
                  <a:cubicBezTo>
                    <a:pt x="5546" y="4895"/>
                    <a:pt x="5546" y="4895"/>
                    <a:pt x="5546" y="4895"/>
                  </a:cubicBezTo>
                  <a:cubicBezTo>
                    <a:pt x="5535" y="4902"/>
                    <a:pt x="5535" y="4902"/>
                    <a:pt x="5535" y="4902"/>
                  </a:cubicBezTo>
                  <a:cubicBezTo>
                    <a:pt x="5551" y="4908"/>
                    <a:pt x="5551" y="4908"/>
                    <a:pt x="5551" y="4908"/>
                  </a:cubicBezTo>
                  <a:cubicBezTo>
                    <a:pt x="5561" y="4905"/>
                    <a:pt x="5561" y="4905"/>
                    <a:pt x="5561" y="4905"/>
                  </a:cubicBezTo>
                  <a:cubicBezTo>
                    <a:pt x="5577" y="4919"/>
                    <a:pt x="5577" y="4919"/>
                    <a:pt x="5577" y="4919"/>
                  </a:cubicBezTo>
                  <a:cubicBezTo>
                    <a:pt x="5574" y="4933"/>
                    <a:pt x="5574" y="4933"/>
                    <a:pt x="5574" y="4933"/>
                  </a:cubicBezTo>
                  <a:cubicBezTo>
                    <a:pt x="5561" y="4939"/>
                    <a:pt x="5561" y="4939"/>
                    <a:pt x="5561" y="4939"/>
                  </a:cubicBezTo>
                  <a:cubicBezTo>
                    <a:pt x="5541" y="4956"/>
                    <a:pt x="5541" y="4956"/>
                    <a:pt x="5541" y="4956"/>
                  </a:cubicBezTo>
                  <a:cubicBezTo>
                    <a:pt x="5529" y="4951"/>
                    <a:pt x="5529" y="4951"/>
                    <a:pt x="5529" y="4951"/>
                  </a:cubicBezTo>
                  <a:cubicBezTo>
                    <a:pt x="5525" y="4959"/>
                    <a:pt x="5525" y="4959"/>
                    <a:pt x="5525" y="4959"/>
                  </a:cubicBezTo>
                  <a:cubicBezTo>
                    <a:pt x="5538" y="4965"/>
                    <a:pt x="5538" y="4965"/>
                    <a:pt x="5538" y="4965"/>
                  </a:cubicBezTo>
                  <a:cubicBezTo>
                    <a:pt x="5540" y="4974"/>
                    <a:pt x="5540" y="4974"/>
                    <a:pt x="5540" y="4974"/>
                  </a:cubicBezTo>
                  <a:cubicBezTo>
                    <a:pt x="5523" y="4976"/>
                    <a:pt x="5523" y="4976"/>
                    <a:pt x="5523" y="4976"/>
                  </a:cubicBezTo>
                  <a:cubicBezTo>
                    <a:pt x="5502" y="4963"/>
                    <a:pt x="5502" y="4963"/>
                    <a:pt x="5502" y="4963"/>
                  </a:cubicBezTo>
                  <a:cubicBezTo>
                    <a:pt x="5479" y="4965"/>
                    <a:pt x="5479" y="4965"/>
                    <a:pt x="5479" y="4965"/>
                  </a:cubicBezTo>
                  <a:cubicBezTo>
                    <a:pt x="5500" y="4976"/>
                    <a:pt x="5500" y="4976"/>
                    <a:pt x="5500" y="4976"/>
                  </a:cubicBezTo>
                  <a:cubicBezTo>
                    <a:pt x="5500" y="4991"/>
                    <a:pt x="5500" y="4991"/>
                    <a:pt x="5500" y="4991"/>
                  </a:cubicBezTo>
                  <a:cubicBezTo>
                    <a:pt x="5517" y="5006"/>
                    <a:pt x="5517" y="5006"/>
                    <a:pt x="5517" y="5006"/>
                  </a:cubicBezTo>
                  <a:cubicBezTo>
                    <a:pt x="5525" y="5017"/>
                    <a:pt x="5525" y="5017"/>
                    <a:pt x="5525" y="5017"/>
                  </a:cubicBezTo>
                  <a:cubicBezTo>
                    <a:pt x="5522" y="5023"/>
                    <a:pt x="5522" y="5023"/>
                    <a:pt x="5522" y="5023"/>
                  </a:cubicBezTo>
                  <a:cubicBezTo>
                    <a:pt x="5503" y="5026"/>
                    <a:pt x="5503" y="5026"/>
                    <a:pt x="5503" y="5026"/>
                  </a:cubicBezTo>
                  <a:cubicBezTo>
                    <a:pt x="5497" y="5035"/>
                    <a:pt x="5497" y="5035"/>
                    <a:pt x="5497" y="5035"/>
                  </a:cubicBezTo>
                  <a:cubicBezTo>
                    <a:pt x="5476" y="5034"/>
                    <a:pt x="5476" y="5034"/>
                    <a:pt x="5476" y="5034"/>
                  </a:cubicBezTo>
                  <a:cubicBezTo>
                    <a:pt x="5503" y="5041"/>
                    <a:pt x="5503" y="5041"/>
                    <a:pt x="5503" y="5041"/>
                  </a:cubicBezTo>
                  <a:cubicBezTo>
                    <a:pt x="5514" y="5040"/>
                    <a:pt x="5514" y="5040"/>
                    <a:pt x="5514" y="5040"/>
                  </a:cubicBezTo>
                  <a:cubicBezTo>
                    <a:pt x="5516" y="5034"/>
                    <a:pt x="5516" y="5034"/>
                    <a:pt x="5516" y="5034"/>
                  </a:cubicBezTo>
                  <a:cubicBezTo>
                    <a:pt x="5538" y="5029"/>
                    <a:pt x="5538" y="5029"/>
                    <a:pt x="5538" y="5029"/>
                  </a:cubicBezTo>
                  <a:cubicBezTo>
                    <a:pt x="5548" y="5031"/>
                    <a:pt x="5548" y="5031"/>
                    <a:pt x="5548" y="5031"/>
                  </a:cubicBezTo>
                  <a:cubicBezTo>
                    <a:pt x="5548" y="5041"/>
                    <a:pt x="5548" y="5041"/>
                    <a:pt x="5548" y="5041"/>
                  </a:cubicBezTo>
                  <a:cubicBezTo>
                    <a:pt x="5554" y="5049"/>
                    <a:pt x="5554" y="5049"/>
                    <a:pt x="5554" y="5049"/>
                  </a:cubicBezTo>
                  <a:cubicBezTo>
                    <a:pt x="5546" y="5057"/>
                    <a:pt x="5546" y="5057"/>
                    <a:pt x="5546" y="5057"/>
                  </a:cubicBezTo>
                  <a:cubicBezTo>
                    <a:pt x="5555" y="5058"/>
                    <a:pt x="5555" y="5058"/>
                    <a:pt x="5555" y="5058"/>
                  </a:cubicBezTo>
                  <a:cubicBezTo>
                    <a:pt x="5558" y="5063"/>
                    <a:pt x="5558" y="5063"/>
                    <a:pt x="5558" y="5063"/>
                  </a:cubicBezTo>
                  <a:cubicBezTo>
                    <a:pt x="5555" y="5075"/>
                    <a:pt x="5555" y="5075"/>
                    <a:pt x="5555" y="5075"/>
                  </a:cubicBezTo>
                  <a:cubicBezTo>
                    <a:pt x="5560" y="5081"/>
                    <a:pt x="5560" y="5081"/>
                    <a:pt x="5560" y="5081"/>
                  </a:cubicBezTo>
                  <a:cubicBezTo>
                    <a:pt x="5575" y="5070"/>
                    <a:pt x="5575" y="5070"/>
                    <a:pt x="5575" y="5070"/>
                  </a:cubicBezTo>
                  <a:cubicBezTo>
                    <a:pt x="5581" y="5073"/>
                    <a:pt x="5581" y="5073"/>
                    <a:pt x="5581" y="5073"/>
                  </a:cubicBezTo>
                  <a:cubicBezTo>
                    <a:pt x="5592" y="5077"/>
                    <a:pt x="5592" y="5077"/>
                    <a:pt x="5592" y="5077"/>
                  </a:cubicBezTo>
                  <a:cubicBezTo>
                    <a:pt x="5590" y="5096"/>
                    <a:pt x="5590" y="5096"/>
                    <a:pt x="5590" y="5096"/>
                  </a:cubicBezTo>
                  <a:cubicBezTo>
                    <a:pt x="5584" y="5106"/>
                    <a:pt x="5584" y="5106"/>
                    <a:pt x="5584" y="5106"/>
                  </a:cubicBezTo>
                  <a:cubicBezTo>
                    <a:pt x="5584" y="5113"/>
                    <a:pt x="5584" y="5113"/>
                    <a:pt x="5584" y="5113"/>
                  </a:cubicBezTo>
                  <a:cubicBezTo>
                    <a:pt x="5592" y="5113"/>
                    <a:pt x="5592" y="5113"/>
                    <a:pt x="5592" y="5113"/>
                  </a:cubicBezTo>
                  <a:cubicBezTo>
                    <a:pt x="5607" y="5090"/>
                    <a:pt x="5607" y="5090"/>
                    <a:pt x="5607" y="5090"/>
                  </a:cubicBezTo>
                  <a:cubicBezTo>
                    <a:pt x="5612" y="5093"/>
                    <a:pt x="5612" y="5093"/>
                    <a:pt x="5612" y="5093"/>
                  </a:cubicBezTo>
                  <a:cubicBezTo>
                    <a:pt x="5609" y="5107"/>
                    <a:pt x="5609" y="5107"/>
                    <a:pt x="5609" y="5107"/>
                  </a:cubicBezTo>
                  <a:cubicBezTo>
                    <a:pt x="5618" y="5118"/>
                    <a:pt x="5618" y="5118"/>
                    <a:pt x="5618" y="5118"/>
                  </a:cubicBezTo>
                  <a:cubicBezTo>
                    <a:pt x="5600" y="5130"/>
                    <a:pt x="5600" y="5130"/>
                    <a:pt x="5600" y="5130"/>
                  </a:cubicBezTo>
                  <a:cubicBezTo>
                    <a:pt x="5575" y="5162"/>
                    <a:pt x="5575" y="5162"/>
                    <a:pt x="5575" y="5162"/>
                  </a:cubicBezTo>
                  <a:cubicBezTo>
                    <a:pt x="5560" y="5173"/>
                    <a:pt x="5560" y="5173"/>
                    <a:pt x="5560" y="5173"/>
                  </a:cubicBezTo>
                  <a:cubicBezTo>
                    <a:pt x="5543" y="5168"/>
                    <a:pt x="5543" y="5168"/>
                    <a:pt x="5543" y="5168"/>
                  </a:cubicBezTo>
                  <a:cubicBezTo>
                    <a:pt x="5560" y="5177"/>
                    <a:pt x="5560" y="5177"/>
                    <a:pt x="5560" y="5177"/>
                  </a:cubicBezTo>
                  <a:cubicBezTo>
                    <a:pt x="5574" y="5173"/>
                    <a:pt x="5574" y="5173"/>
                    <a:pt x="5574" y="5173"/>
                  </a:cubicBezTo>
                  <a:cubicBezTo>
                    <a:pt x="5603" y="5145"/>
                    <a:pt x="5603" y="5145"/>
                    <a:pt x="5603" y="5145"/>
                  </a:cubicBezTo>
                  <a:cubicBezTo>
                    <a:pt x="5615" y="5145"/>
                    <a:pt x="5615" y="5145"/>
                    <a:pt x="5615" y="5145"/>
                  </a:cubicBezTo>
                  <a:cubicBezTo>
                    <a:pt x="5615" y="5153"/>
                    <a:pt x="5615" y="5153"/>
                    <a:pt x="5615" y="5153"/>
                  </a:cubicBezTo>
                  <a:cubicBezTo>
                    <a:pt x="5603" y="5164"/>
                    <a:pt x="5603" y="5164"/>
                    <a:pt x="5603" y="5164"/>
                  </a:cubicBezTo>
                  <a:cubicBezTo>
                    <a:pt x="5595" y="5179"/>
                    <a:pt x="5595" y="5179"/>
                    <a:pt x="5595" y="5179"/>
                  </a:cubicBezTo>
                  <a:cubicBezTo>
                    <a:pt x="5603" y="5181"/>
                    <a:pt x="5603" y="5181"/>
                    <a:pt x="5603" y="5181"/>
                  </a:cubicBezTo>
                  <a:cubicBezTo>
                    <a:pt x="5619" y="5162"/>
                    <a:pt x="5619" y="5162"/>
                    <a:pt x="5619" y="5162"/>
                  </a:cubicBezTo>
                  <a:cubicBezTo>
                    <a:pt x="5633" y="5145"/>
                    <a:pt x="5633" y="5145"/>
                    <a:pt x="5633" y="5145"/>
                  </a:cubicBezTo>
                  <a:cubicBezTo>
                    <a:pt x="5650" y="5144"/>
                    <a:pt x="5650" y="5144"/>
                    <a:pt x="5650" y="5144"/>
                  </a:cubicBezTo>
                  <a:cubicBezTo>
                    <a:pt x="5650" y="5150"/>
                    <a:pt x="5650" y="5150"/>
                    <a:pt x="5650" y="5150"/>
                  </a:cubicBezTo>
                  <a:cubicBezTo>
                    <a:pt x="5638" y="5158"/>
                    <a:pt x="5638" y="5158"/>
                    <a:pt x="5638" y="5158"/>
                  </a:cubicBezTo>
                  <a:cubicBezTo>
                    <a:pt x="5632" y="5164"/>
                    <a:pt x="5632" y="5164"/>
                    <a:pt x="5632" y="5164"/>
                  </a:cubicBezTo>
                  <a:cubicBezTo>
                    <a:pt x="5636" y="5168"/>
                    <a:pt x="5636" y="5168"/>
                    <a:pt x="5636" y="5168"/>
                  </a:cubicBezTo>
                  <a:cubicBezTo>
                    <a:pt x="5658" y="5159"/>
                    <a:pt x="5658" y="5159"/>
                    <a:pt x="5658" y="5159"/>
                  </a:cubicBezTo>
                  <a:cubicBezTo>
                    <a:pt x="5665" y="5165"/>
                    <a:pt x="5665" y="5165"/>
                    <a:pt x="5665" y="5165"/>
                  </a:cubicBezTo>
                  <a:cubicBezTo>
                    <a:pt x="5642" y="5182"/>
                    <a:pt x="5642" y="5182"/>
                    <a:pt x="5642" y="5182"/>
                  </a:cubicBezTo>
                  <a:cubicBezTo>
                    <a:pt x="5632" y="5194"/>
                    <a:pt x="5632" y="5194"/>
                    <a:pt x="5632" y="5194"/>
                  </a:cubicBezTo>
                  <a:cubicBezTo>
                    <a:pt x="5639" y="5196"/>
                    <a:pt x="5639" y="5196"/>
                    <a:pt x="5639" y="5196"/>
                  </a:cubicBezTo>
                  <a:cubicBezTo>
                    <a:pt x="5653" y="5187"/>
                    <a:pt x="5653" y="5187"/>
                    <a:pt x="5653" y="5187"/>
                  </a:cubicBezTo>
                  <a:cubicBezTo>
                    <a:pt x="5682" y="5159"/>
                    <a:pt x="5682" y="5159"/>
                    <a:pt x="5682" y="5159"/>
                  </a:cubicBezTo>
                  <a:cubicBezTo>
                    <a:pt x="5688" y="5162"/>
                    <a:pt x="5688" y="5162"/>
                    <a:pt x="5688" y="5162"/>
                  </a:cubicBezTo>
                  <a:cubicBezTo>
                    <a:pt x="5681" y="5168"/>
                    <a:pt x="5681" y="5168"/>
                    <a:pt x="5681" y="5168"/>
                  </a:cubicBezTo>
                  <a:cubicBezTo>
                    <a:pt x="5679" y="5177"/>
                    <a:pt x="5679" y="5177"/>
                    <a:pt x="5679" y="5177"/>
                  </a:cubicBezTo>
                  <a:cubicBezTo>
                    <a:pt x="5700" y="5162"/>
                    <a:pt x="5700" y="5162"/>
                    <a:pt x="5700" y="5162"/>
                  </a:cubicBezTo>
                  <a:cubicBezTo>
                    <a:pt x="5699" y="5170"/>
                    <a:pt x="5699" y="5170"/>
                    <a:pt x="5699" y="5170"/>
                  </a:cubicBezTo>
                  <a:cubicBezTo>
                    <a:pt x="5697" y="5196"/>
                    <a:pt x="5697" y="5196"/>
                    <a:pt x="5697" y="5196"/>
                  </a:cubicBezTo>
                  <a:cubicBezTo>
                    <a:pt x="5688" y="5199"/>
                    <a:pt x="5688" y="5199"/>
                    <a:pt x="5688" y="5199"/>
                  </a:cubicBezTo>
                  <a:cubicBezTo>
                    <a:pt x="5691" y="5208"/>
                    <a:pt x="5691" y="5208"/>
                    <a:pt x="5691" y="5208"/>
                  </a:cubicBezTo>
                  <a:cubicBezTo>
                    <a:pt x="5708" y="5206"/>
                    <a:pt x="5708" y="5206"/>
                    <a:pt x="5708" y="5206"/>
                  </a:cubicBezTo>
                  <a:cubicBezTo>
                    <a:pt x="5728" y="5217"/>
                    <a:pt x="5728" y="5217"/>
                    <a:pt x="5728" y="5217"/>
                  </a:cubicBezTo>
                  <a:cubicBezTo>
                    <a:pt x="5740" y="5203"/>
                    <a:pt x="5740" y="5203"/>
                    <a:pt x="5740" y="5203"/>
                  </a:cubicBezTo>
                  <a:cubicBezTo>
                    <a:pt x="5762" y="5197"/>
                    <a:pt x="5762" y="5197"/>
                    <a:pt x="5762" y="5197"/>
                  </a:cubicBezTo>
                  <a:cubicBezTo>
                    <a:pt x="5772" y="5200"/>
                    <a:pt x="5772" y="5200"/>
                    <a:pt x="5772" y="5200"/>
                  </a:cubicBezTo>
                  <a:cubicBezTo>
                    <a:pt x="5765" y="5216"/>
                    <a:pt x="5765" y="5216"/>
                    <a:pt x="5765" y="5216"/>
                  </a:cubicBezTo>
                  <a:cubicBezTo>
                    <a:pt x="5755" y="5216"/>
                    <a:pt x="5755" y="5216"/>
                    <a:pt x="5755" y="5216"/>
                  </a:cubicBezTo>
                  <a:cubicBezTo>
                    <a:pt x="5749" y="5223"/>
                    <a:pt x="5749" y="5223"/>
                    <a:pt x="5749" y="5223"/>
                  </a:cubicBezTo>
                  <a:cubicBezTo>
                    <a:pt x="5788" y="5234"/>
                    <a:pt x="5788" y="5234"/>
                    <a:pt x="5788" y="5234"/>
                  </a:cubicBezTo>
                  <a:cubicBezTo>
                    <a:pt x="5803" y="5248"/>
                    <a:pt x="5803" y="5248"/>
                    <a:pt x="5803" y="5248"/>
                  </a:cubicBezTo>
                  <a:cubicBezTo>
                    <a:pt x="5777" y="5251"/>
                    <a:pt x="5777" y="5251"/>
                    <a:pt x="5777" y="5251"/>
                  </a:cubicBezTo>
                  <a:cubicBezTo>
                    <a:pt x="5777" y="5257"/>
                    <a:pt x="5777" y="5257"/>
                    <a:pt x="5777" y="5257"/>
                  </a:cubicBezTo>
                  <a:cubicBezTo>
                    <a:pt x="5746" y="5263"/>
                    <a:pt x="5746" y="5263"/>
                    <a:pt x="5746" y="5263"/>
                  </a:cubicBezTo>
                  <a:cubicBezTo>
                    <a:pt x="5740" y="5257"/>
                    <a:pt x="5740" y="5257"/>
                    <a:pt x="5740" y="5257"/>
                  </a:cubicBezTo>
                  <a:cubicBezTo>
                    <a:pt x="5714" y="5266"/>
                    <a:pt x="5714" y="5266"/>
                    <a:pt x="5714" y="5266"/>
                  </a:cubicBezTo>
                  <a:cubicBezTo>
                    <a:pt x="5700" y="5281"/>
                    <a:pt x="5700" y="5281"/>
                    <a:pt x="5700" y="5281"/>
                  </a:cubicBezTo>
                  <a:cubicBezTo>
                    <a:pt x="5670" y="5283"/>
                    <a:pt x="5670" y="5283"/>
                    <a:pt x="5670" y="5283"/>
                  </a:cubicBezTo>
                  <a:cubicBezTo>
                    <a:pt x="5627" y="5291"/>
                    <a:pt x="5627" y="5291"/>
                    <a:pt x="5627" y="5291"/>
                  </a:cubicBezTo>
                  <a:cubicBezTo>
                    <a:pt x="5626" y="5301"/>
                    <a:pt x="5626" y="5301"/>
                    <a:pt x="5626" y="5301"/>
                  </a:cubicBezTo>
                  <a:cubicBezTo>
                    <a:pt x="5656" y="5294"/>
                    <a:pt x="5656" y="5294"/>
                    <a:pt x="5656" y="5294"/>
                  </a:cubicBezTo>
                  <a:cubicBezTo>
                    <a:pt x="5687" y="5284"/>
                    <a:pt x="5687" y="5284"/>
                    <a:pt x="5687" y="5284"/>
                  </a:cubicBezTo>
                  <a:cubicBezTo>
                    <a:pt x="5697" y="5287"/>
                    <a:pt x="5697" y="5287"/>
                    <a:pt x="5697" y="5287"/>
                  </a:cubicBezTo>
                  <a:cubicBezTo>
                    <a:pt x="5700" y="5295"/>
                    <a:pt x="5700" y="5295"/>
                    <a:pt x="5700" y="5295"/>
                  </a:cubicBezTo>
                  <a:cubicBezTo>
                    <a:pt x="5670" y="5300"/>
                    <a:pt x="5670" y="5300"/>
                    <a:pt x="5670" y="5300"/>
                  </a:cubicBezTo>
                  <a:cubicBezTo>
                    <a:pt x="5639" y="5306"/>
                    <a:pt x="5639" y="5306"/>
                    <a:pt x="5639" y="5306"/>
                  </a:cubicBezTo>
                  <a:cubicBezTo>
                    <a:pt x="5612" y="5320"/>
                    <a:pt x="5612" y="5320"/>
                    <a:pt x="5612" y="5320"/>
                  </a:cubicBezTo>
                  <a:cubicBezTo>
                    <a:pt x="5603" y="5329"/>
                    <a:pt x="5603" y="5329"/>
                    <a:pt x="5603" y="5329"/>
                  </a:cubicBezTo>
                  <a:cubicBezTo>
                    <a:pt x="5583" y="5330"/>
                    <a:pt x="5583" y="5330"/>
                    <a:pt x="5583" y="5330"/>
                  </a:cubicBezTo>
                  <a:cubicBezTo>
                    <a:pt x="5581" y="5344"/>
                    <a:pt x="5581" y="5344"/>
                    <a:pt x="5581" y="5344"/>
                  </a:cubicBezTo>
                  <a:cubicBezTo>
                    <a:pt x="5575" y="5353"/>
                    <a:pt x="5575" y="5353"/>
                    <a:pt x="5575" y="5353"/>
                  </a:cubicBezTo>
                  <a:cubicBezTo>
                    <a:pt x="5546" y="5333"/>
                    <a:pt x="5546" y="5333"/>
                    <a:pt x="5546" y="5333"/>
                  </a:cubicBezTo>
                  <a:cubicBezTo>
                    <a:pt x="5529" y="5304"/>
                    <a:pt x="5529" y="5304"/>
                    <a:pt x="5529" y="5304"/>
                  </a:cubicBezTo>
                  <a:cubicBezTo>
                    <a:pt x="5531" y="5318"/>
                    <a:pt x="5531" y="5318"/>
                    <a:pt x="5531" y="5318"/>
                  </a:cubicBezTo>
                  <a:cubicBezTo>
                    <a:pt x="5526" y="5326"/>
                    <a:pt x="5526" y="5326"/>
                    <a:pt x="5526" y="5326"/>
                  </a:cubicBezTo>
                  <a:cubicBezTo>
                    <a:pt x="5537" y="5332"/>
                    <a:pt x="5537" y="5332"/>
                    <a:pt x="5537" y="5332"/>
                  </a:cubicBezTo>
                  <a:cubicBezTo>
                    <a:pt x="5540" y="5338"/>
                    <a:pt x="5540" y="5338"/>
                    <a:pt x="5540" y="5338"/>
                  </a:cubicBezTo>
                  <a:cubicBezTo>
                    <a:pt x="5572" y="5365"/>
                    <a:pt x="5572" y="5365"/>
                    <a:pt x="5572" y="5365"/>
                  </a:cubicBezTo>
                  <a:cubicBezTo>
                    <a:pt x="5567" y="5375"/>
                    <a:pt x="5567" y="5375"/>
                    <a:pt x="5567" y="5375"/>
                  </a:cubicBezTo>
                  <a:cubicBezTo>
                    <a:pt x="5558" y="5372"/>
                    <a:pt x="5558" y="5372"/>
                    <a:pt x="5558" y="5372"/>
                  </a:cubicBezTo>
                  <a:cubicBezTo>
                    <a:pt x="5548" y="5381"/>
                    <a:pt x="5548" y="5381"/>
                    <a:pt x="5548" y="5381"/>
                  </a:cubicBezTo>
                  <a:cubicBezTo>
                    <a:pt x="5555" y="5393"/>
                    <a:pt x="5555" y="5393"/>
                    <a:pt x="5555" y="5393"/>
                  </a:cubicBezTo>
                  <a:cubicBezTo>
                    <a:pt x="5563" y="5396"/>
                    <a:pt x="5563" y="5396"/>
                    <a:pt x="5563" y="5396"/>
                  </a:cubicBezTo>
                  <a:cubicBezTo>
                    <a:pt x="5569" y="5388"/>
                    <a:pt x="5569" y="5388"/>
                    <a:pt x="5569" y="5388"/>
                  </a:cubicBezTo>
                  <a:cubicBezTo>
                    <a:pt x="5580" y="5388"/>
                    <a:pt x="5580" y="5388"/>
                    <a:pt x="5580" y="5388"/>
                  </a:cubicBezTo>
                  <a:cubicBezTo>
                    <a:pt x="5592" y="5361"/>
                    <a:pt x="5592" y="5361"/>
                    <a:pt x="5592" y="5361"/>
                  </a:cubicBezTo>
                  <a:cubicBezTo>
                    <a:pt x="5616" y="5362"/>
                    <a:pt x="5616" y="5362"/>
                    <a:pt x="5616" y="5362"/>
                  </a:cubicBezTo>
                  <a:cubicBezTo>
                    <a:pt x="5633" y="5347"/>
                    <a:pt x="5633" y="5347"/>
                    <a:pt x="5633" y="5347"/>
                  </a:cubicBezTo>
                  <a:cubicBezTo>
                    <a:pt x="5645" y="5346"/>
                    <a:pt x="5645" y="5346"/>
                    <a:pt x="5645" y="5346"/>
                  </a:cubicBezTo>
                  <a:cubicBezTo>
                    <a:pt x="5653" y="5330"/>
                    <a:pt x="5653" y="5330"/>
                    <a:pt x="5653" y="5330"/>
                  </a:cubicBezTo>
                  <a:cubicBezTo>
                    <a:pt x="5668" y="5313"/>
                    <a:pt x="5668" y="5313"/>
                    <a:pt x="5668" y="5313"/>
                  </a:cubicBezTo>
                  <a:cubicBezTo>
                    <a:pt x="5687" y="5310"/>
                    <a:pt x="5687" y="5310"/>
                    <a:pt x="5687" y="5310"/>
                  </a:cubicBezTo>
                  <a:cubicBezTo>
                    <a:pt x="5713" y="5300"/>
                    <a:pt x="5713" y="5300"/>
                    <a:pt x="5713" y="5300"/>
                  </a:cubicBezTo>
                  <a:cubicBezTo>
                    <a:pt x="5734" y="5303"/>
                    <a:pt x="5734" y="5303"/>
                    <a:pt x="5734" y="5303"/>
                  </a:cubicBezTo>
                  <a:cubicBezTo>
                    <a:pt x="5751" y="5301"/>
                    <a:pt x="5751" y="5301"/>
                    <a:pt x="5751" y="5301"/>
                  </a:cubicBezTo>
                  <a:cubicBezTo>
                    <a:pt x="5743" y="5297"/>
                    <a:pt x="5743" y="5297"/>
                    <a:pt x="5743" y="5297"/>
                  </a:cubicBezTo>
                  <a:cubicBezTo>
                    <a:pt x="5725" y="5297"/>
                    <a:pt x="5725" y="5297"/>
                    <a:pt x="5725" y="5297"/>
                  </a:cubicBezTo>
                  <a:cubicBezTo>
                    <a:pt x="5720" y="5292"/>
                    <a:pt x="5720" y="5292"/>
                    <a:pt x="5720" y="5292"/>
                  </a:cubicBezTo>
                  <a:cubicBezTo>
                    <a:pt x="5731" y="5287"/>
                    <a:pt x="5731" y="5287"/>
                    <a:pt x="5731" y="5287"/>
                  </a:cubicBezTo>
                  <a:cubicBezTo>
                    <a:pt x="5765" y="5283"/>
                    <a:pt x="5765" y="5283"/>
                    <a:pt x="5765" y="5283"/>
                  </a:cubicBezTo>
                  <a:cubicBezTo>
                    <a:pt x="5792" y="5291"/>
                    <a:pt x="5792" y="5291"/>
                    <a:pt x="5792" y="5291"/>
                  </a:cubicBezTo>
                  <a:cubicBezTo>
                    <a:pt x="5804" y="5315"/>
                    <a:pt x="5804" y="5315"/>
                    <a:pt x="5804" y="5315"/>
                  </a:cubicBezTo>
                  <a:cubicBezTo>
                    <a:pt x="5801" y="5330"/>
                    <a:pt x="5801" y="5330"/>
                    <a:pt x="5801" y="5330"/>
                  </a:cubicBezTo>
                  <a:cubicBezTo>
                    <a:pt x="5785" y="5347"/>
                    <a:pt x="5785" y="5347"/>
                    <a:pt x="5785" y="5347"/>
                  </a:cubicBezTo>
                  <a:cubicBezTo>
                    <a:pt x="5775" y="5347"/>
                    <a:pt x="5775" y="5347"/>
                    <a:pt x="5775" y="5347"/>
                  </a:cubicBezTo>
                  <a:cubicBezTo>
                    <a:pt x="5763" y="5359"/>
                    <a:pt x="5763" y="5359"/>
                    <a:pt x="5763" y="5359"/>
                  </a:cubicBezTo>
                  <a:cubicBezTo>
                    <a:pt x="5785" y="5361"/>
                    <a:pt x="5785" y="5361"/>
                    <a:pt x="5785" y="5361"/>
                  </a:cubicBezTo>
                  <a:cubicBezTo>
                    <a:pt x="5789" y="5375"/>
                    <a:pt x="5789" y="5375"/>
                    <a:pt x="5789" y="5375"/>
                  </a:cubicBezTo>
                  <a:cubicBezTo>
                    <a:pt x="5798" y="5367"/>
                    <a:pt x="5798" y="5367"/>
                    <a:pt x="5798" y="5367"/>
                  </a:cubicBezTo>
                  <a:cubicBezTo>
                    <a:pt x="5803" y="5353"/>
                    <a:pt x="5803" y="5353"/>
                    <a:pt x="5803" y="5353"/>
                  </a:cubicBezTo>
                  <a:cubicBezTo>
                    <a:pt x="5827" y="5341"/>
                    <a:pt x="5827" y="5341"/>
                    <a:pt x="5827" y="5341"/>
                  </a:cubicBezTo>
                  <a:cubicBezTo>
                    <a:pt x="5844" y="5341"/>
                    <a:pt x="5844" y="5341"/>
                    <a:pt x="5844" y="5341"/>
                  </a:cubicBezTo>
                  <a:cubicBezTo>
                    <a:pt x="5847" y="5347"/>
                    <a:pt x="5847" y="5347"/>
                    <a:pt x="5847" y="5347"/>
                  </a:cubicBezTo>
                  <a:cubicBezTo>
                    <a:pt x="5841" y="5350"/>
                    <a:pt x="5841" y="5350"/>
                    <a:pt x="5841" y="5350"/>
                  </a:cubicBezTo>
                  <a:cubicBezTo>
                    <a:pt x="5840" y="5359"/>
                    <a:pt x="5840" y="5359"/>
                    <a:pt x="5840" y="5359"/>
                  </a:cubicBezTo>
                  <a:cubicBezTo>
                    <a:pt x="5861" y="5361"/>
                    <a:pt x="5861" y="5361"/>
                    <a:pt x="5861" y="5361"/>
                  </a:cubicBezTo>
                  <a:cubicBezTo>
                    <a:pt x="5882" y="5370"/>
                    <a:pt x="5882" y="5370"/>
                    <a:pt x="5882" y="5370"/>
                  </a:cubicBezTo>
                  <a:cubicBezTo>
                    <a:pt x="5885" y="5379"/>
                    <a:pt x="5885" y="5379"/>
                    <a:pt x="5885" y="5379"/>
                  </a:cubicBezTo>
                  <a:cubicBezTo>
                    <a:pt x="5870" y="5372"/>
                    <a:pt x="5870" y="5372"/>
                    <a:pt x="5870" y="5372"/>
                  </a:cubicBezTo>
                  <a:cubicBezTo>
                    <a:pt x="5863" y="5375"/>
                    <a:pt x="5863" y="5375"/>
                    <a:pt x="5863" y="5375"/>
                  </a:cubicBezTo>
                  <a:cubicBezTo>
                    <a:pt x="5867" y="5388"/>
                    <a:pt x="5867" y="5388"/>
                    <a:pt x="5867" y="5388"/>
                  </a:cubicBezTo>
                  <a:cubicBezTo>
                    <a:pt x="5890" y="5398"/>
                    <a:pt x="5890" y="5398"/>
                    <a:pt x="5890" y="5398"/>
                  </a:cubicBezTo>
                  <a:cubicBezTo>
                    <a:pt x="5893" y="5410"/>
                    <a:pt x="5893" y="5410"/>
                    <a:pt x="5893" y="5410"/>
                  </a:cubicBezTo>
                  <a:cubicBezTo>
                    <a:pt x="5881" y="5420"/>
                    <a:pt x="5881" y="5420"/>
                    <a:pt x="5881" y="5420"/>
                  </a:cubicBezTo>
                  <a:cubicBezTo>
                    <a:pt x="5867" y="5416"/>
                    <a:pt x="5867" y="5416"/>
                    <a:pt x="5867" y="5416"/>
                  </a:cubicBezTo>
                  <a:cubicBezTo>
                    <a:pt x="5855" y="5428"/>
                    <a:pt x="5855" y="5428"/>
                    <a:pt x="5855" y="5428"/>
                  </a:cubicBezTo>
                  <a:cubicBezTo>
                    <a:pt x="5879" y="5436"/>
                    <a:pt x="5879" y="5436"/>
                    <a:pt x="5879" y="5436"/>
                  </a:cubicBezTo>
                  <a:cubicBezTo>
                    <a:pt x="5872" y="5451"/>
                    <a:pt x="5872" y="5451"/>
                    <a:pt x="5872" y="5451"/>
                  </a:cubicBezTo>
                  <a:cubicBezTo>
                    <a:pt x="5863" y="5454"/>
                    <a:pt x="5863" y="5454"/>
                    <a:pt x="5863" y="5454"/>
                  </a:cubicBezTo>
                  <a:cubicBezTo>
                    <a:pt x="5856" y="5468"/>
                    <a:pt x="5856" y="5468"/>
                    <a:pt x="5856" y="5468"/>
                  </a:cubicBezTo>
                  <a:cubicBezTo>
                    <a:pt x="5844" y="5476"/>
                    <a:pt x="5844" y="5476"/>
                    <a:pt x="5844" y="5476"/>
                  </a:cubicBezTo>
                  <a:cubicBezTo>
                    <a:pt x="5824" y="5463"/>
                    <a:pt x="5824" y="5463"/>
                    <a:pt x="5824" y="5463"/>
                  </a:cubicBezTo>
                  <a:cubicBezTo>
                    <a:pt x="5833" y="5476"/>
                    <a:pt x="5833" y="5476"/>
                    <a:pt x="5833" y="5476"/>
                  </a:cubicBezTo>
                  <a:cubicBezTo>
                    <a:pt x="5855" y="5486"/>
                    <a:pt x="5855" y="5486"/>
                    <a:pt x="5855" y="5486"/>
                  </a:cubicBezTo>
                  <a:cubicBezTo>
                    <a:pt x="5869" y="5485"/>
                    <a:pt x="5869" y="5485"/>
                    <a:pt x="5869" y="5485"/>
                  </a:cubicBezTo>
                  <a:cubicBezTo>
                    <a:pt x="5879" y="5497"/>
                    <a:pt x="5879" y="5497"/>
                    <a:pt x="5879" y="5497"/>
                  </a:cubicBezTo>
                  <a:cubicBezTo>
                    <a:pt x="5869" y="5501"/>
                    <a:pt x="5869" y="5501"/>
                    <a:pt x="5869" y="5501"/>
                  </a:cubicBezTo>
                  <a:cubicBezTo>
                    <a:pt x="5853" y="5498"/>
                    <a:pt x="5853" y="5498"/>
                    <a:pt x="5853" y="5498"/>
                  </a:cubicBezTo>
                  <a:cubicBezTo>
                    <a:pt x="5846" y="5500"/>
                    <a:pt x="5846" y="5500"/>
                    <a:pt x="5846" y="5500"/>
                  </a:cubicBezTo>
                  <a:cubicBezTo>
                    <a:pt x="5856" y="5509"/>
                    <a:pt x="5856" y="5509"/>
                    <a:pt x="5856" y="5509"/>
                  </a:cubicBezTo>
                  <a:cubicBezTo>
                    <a:pt x="5870" y="5505"/>
                    <a:pt x="5870" y="5505"/>
                    <a:pt x="5870" y="5505"/>
                  </a:cubicBezTo>
                  <a:cubicBezTo>
                    <a:pt x="5879" y="5511"/>
                    <a:pt x="5879" y="5511"/>
                    <a:pt x="5879" y="5511"/>
                  </a:cubicBezTo>
                  <a:cubicBezTo>
                    <a:pt x="5872" y="5524"/>
                    <a:pt x="5872" y="5524"/>
                    <a:pt x="5872" y="5524"/>
                  </a:cubicBezTo>
                  <a:cubicBezTo>
                    <a:pt x="5869" y="5540"/>
                    <a:pt x="5869" y="5540"/>
                    <a:pt x="5869" y="5540"/>
                  </a:cubicBezTo>
                  <a:cubicBezTo>
                    <a:pt x="5858" y="5540"/>
                    <a:pt x="5858" y="5540"/>
                    <a:pt x="5858" y="5540"/>
                  </a:cubicBezTo>
                  <a:cubicBezTo>
                    <a:pt x="5852" y="5553"/>
                    <a:pt x="5852" y="5553"/>
                    <a:pt x="5852" y="5553"/>
                  </a:cubicBezTo>
                  <a:cubicBezTo>
                    <a:pt x="5829" y="5570"/>
                    <a:pt x="5829" y="5570"/>
                    <a:pt x="5829" y="5570"/>
                  </a:cubicBezTo>
                  <a:cubicBezTo>
                    <a:pt x="5812" y="5570"/>
                    <a:pt x="5812" y="5570"/>
                    <a:pt x="5812" y="5570"/>
                  </a:cubicBezTo>
                  <a:cubicBezTo>
                    <a:pt x="5795" y="5584"/>
                    <a:pt x="5795" y="5584"/>
                    <a:pt x="5795" y="5584"/>
                  </a:cubicBezTo>
                  <a:cubicBezTo>
                    <a:pt x="5789" y="5584"/>
                    <a:pt x="5789" y="5584"/>
                    <a:pt x="5789" y="5584"/>
                  </a:cubicBezTo>
                  <a:cubicBezTo>
                    <a:pt x="5777" y="5598"/>
                    <a:pt x="5777" y="5598"/>
                    <a:pt x="5777" y="5598"/>
                  </a:cubicBezTo>
                  <a:cubicBezTo>
                    <a:pt x="5768" y="5598"/>
                    <a:pt x="5768" y="5598"/>
                    <a:pt x="5768" y="5598"/>
                  </a:cubicBezTo>
                  <a:cubicBezTo>
                    <a:pt x="5763" y="5607"/>
                    <a:pt x="5763" y="5607"/>
                    <a:pt x="5763" y="5607"/>
                  </a:cubicBezTo>
                  <a:cubicBezTo>
                    <a:pt x="5749" y="5609"/>
                    <a:pt x="5749" y="5609"/>
                    <a:pt x="5749" y="5609"/>
                  </a:cubicBezTo>
                  <a:cubicBezTo>
                    <a:pt x="5740" y="5599"/>
                    <a:pt x="5740" y="5599"/>
                    <a:pt x="5740" y="5599"/>
                  </a:cubicBezTo>
                  <a:cubicBezTo>
                    <a:pt x="5730" y="5607"/>
                    <a:pt x="5730" y="5607"/>
                    <a:pt x="5730" y="5607"/>
                  </a:cubicBezTo>
                  <a:cubicBezTo>
                    <a:pt x="5716" y="5605"/>
                    <a:pt x="5716" y="5605"/>
                    <a:pt x="5716" y="5605"/>
                  </a:cubicBezTo>
                  <a:cubicBezTo>
                    <a:pt x="5713" y="5599"/>
                    <a:pt x="5713" y="5599"/>
                    <a:pt x="5713" y="5599"/>
                  </a:cubicBezTo>
                  <a:cubicBezTo>
                    <a:pt x="5696" y="5612"/>
                    <a:pt x="5696" y="5612"/>
                    <a:pt x="5696" y="5612"/>
                  </a:cubicBezTo>
                  <a:cubicBezTo>
                    <a:pt x="5678" y="5609"/>
                    <a:pt x="5678" y="5609"/>
                    <a:pt x="5678" y="5609"/>
                  </a:cubicBezTo>
                  <a:cubicBezTo>
                    <a:pt x="5670" y="5598"/>
                    <a:pt x="5670" y="5598"/>
                    <a:pt x="5670" y="5598"/>
                  </a:cubicBezTo>
                  <a:cubicBezTo>
                    <a:pt x="5665" y="5602"/>
                    <a:pt x="5665" y="5602"/>
                    <a:pt x="5665" y="5602"/>
                  </a:cubicBezTo>
                  <a:cubicBezTo>
                    <a:pt x="5667" y="5612"/>
                    <a:pt x="5667" y="5612"/>
                    <a:pt x="5667" y="5612"/>
                  </a:cubicBezTo>
                  <a:cubicBezTo>
                    <a:pt x="5652" y="5615"/>
                    <a:pt x="5652" y="5615"/>
                    <a:pt x="5652" y="5615"/>
                  </a:cubicBezTo>
                  <a:cubicBezTo>
                    <a:pt x="5635" y="5615"/>
                    <a:pt x="5635" y="5615"/>
                    <a:pt x="5635" y="5615"/>
                  </a:cubicBezTo>
                  <a:cubicBezTo>
                    <a:pt x="5630" y="5621"/>
                    <a:pt x="5630" y="5621"/>
                    <a:pt x="5630" y="5621"/>
                  </a:cubicBezTo>
                  <a:cubicBezTo>
                    <a:pt x="5636" y="5622"/>
                    <a:pt x="5636" y="5622"/>
                    <a:pt x="5636" y="5622"/>
                  </a:cubicBezTo>
                  <a:cubicBezTo>
                    <a:pt x="5633" y="5633"/>
                    <a:pt x="5633" y="5633"/>
                    <a:pt x="5633" y="5633"/>
                  </a:cubicBezTo>
                  <a:cubicBezTo>
                    <a:pt x="5621" y="5644"/>
                    <a:pt x="5621" y="5644"/>
                    <a:pt x="5621" y="5644"/>
                  </a:cubicBezTo>
                  <a:cubicBezTo>
                    <a:pt x="5612" y="5642"/>
                    <a:pt x="5612" y="5642"/>
                    <a:pt x="5612" y="5642"/>
                  </a:cubicBezTo>
                  <a:cubicBezTo>
                    <a:pt x="5612" y="5656"/>
                    <a:pt x="5612" y="5656"/>
                    <a:pt x="5612" y="5656"/>
                  </a:cubicBezTo>
                  <a:cubicBezTo>
                    <a:pt x="5600" y="5679"/>
                    <a:pt x="5600" y="5679"/>
                    <a:pt x="5600" y="5679"/>
                  </a:cubicBezTo>
                  <a:cubicBezTo>
                    <a:pt x="5587" y="5677"/>
                    <a:pt x="5587" y="5677"/>
                    <a:pt x="5587" y="5677"/>
                  </a:cubicBezTo>
                  <a:cubicBezTo>
                    <a:pt x="5583" y="5683"/>
                    <a:pt x="5583" y="5683"/>
                    <a:pt x="5583" y="5683"/>
                  </a:cubicBezTo>
                  <a:cubicBezTo>
                    <a:pt x="5569" y="5691"/>
                    <a:pt x="5569" y="5691"/>
                    <a:pt x="5569" y="5691"/>
                  </a:cubicBezTo>
                  <a:cubicBezTo>
                    <a:pt x="5558" y="5708"/>
                    <a:pt x="5558" y="5708"/>
                    <a:pt x="5558" y="5708"/>
                  </a:cubicBezTo>
                  <a:cubicBezTo>
                    <a:pt x="5552" y="5705"/>
                    <a:pt x="5552" y="5705"/>
                    <a:pt x="5552" y="5705"/>
                  </a:cubicBezTo>
                  <a:cubicBezTo>
                    <a:pt x="5543" y="5711"/>
                    <a:pt x="5543" y="5711"/>
                    <a:pt x="5543" y="5711"/>
                  </a:cubicBezTo>
                  <a:cubicBezTo>
                    <a:pt x="5525" y="5709"/>
                    <a:pt x="5525" y="5709"/>
                    <a:pt x="5525" y="5709"/>
                  </a:cubicBezTo>
                  <a:cubicBezTo>
                    <a:pt x="5522" y="5720"/>
                    <a:pt x="5522" y="5720"/>
                    <a:pt x="5522" y="5720"/>
                  </a:cubicBezTo>
                  <a:cubicBezTo>
                    <a:pt x="5508" y="5728"/>
                    <a:pt x="5508" y="5728"/>
                    <a:pt x="5508" y="5728"/>
                  </a:cubicBezTo>
                  <a:cubicBezTo>
                    <a:pt x="5497" y="5720"/>
                    <a:pt x="5497" y="5720"/>
                    <a:pt x="5497" y="5720"/>
                  </a:cubicBezTo>
                  <a:cubicBezTo>
                    <a:pt x="5471" y="5720"/>
                    <a:pt x="5471" y="5720"/>
                    <a:pt x="5471" y="5720"/>
                  </a:cubicBezTo>
                  <a:cubicBezTo>
                    <a:pt x="5465" y="5714"/>
                    <a:pt x="5465" y="5714"/>
                    <a:pt x="5465" y="5714"/>
                  </a:cubicBezTo>
                  <a:cubicBezTo>
                    <a:pt x="5447" y="5720"/>
                    <a:pt x="5447" y="5720"/>
                    <a:pt x="5447" y="5720"/>
                  </a:cubicBezTo>
                  <a:cubicBezTo>
                    <a:pt x="5438" y="5720"/>
                    <a:pt x="5438" y="5720"/>
                    <a:pt x="5438" y="5720"/>
                  </a:cubicBezTo>
                  <a:cubicBezTo>
                    <a:pt x="5401" y="5732"/>
                    <a:pt x="5401" y="5732"/>
                    <a:pt x="5401" y="5732"/>
                  </a:cubicBezTo>
                  <a:cubicBezTo>
                    <a:pt x="5386" y="5729"/>
                    <a:pt x="5386" y="5729"/>
                    <a:pt x="5386" y="5729"/>
                  </a:cubicBezTo>
                  <a:cubicBezTo>
                    <a:pt x="5389" y="5720"/>
                    <a:pt x="5389" y="5720"/>
                    <a:pt x="5389" y="5720"/>
                  </a:cubicBezTo>
                  <a:cubicBezTo>
                    <a:pt x="5378" y="5717"/>
                    <a:pt x="5378" y="5717"/>
                    <a:pt x="5378" y="5717"/>
                  </a:cubicBezTo>
                  <a:cubicBezTo>
                    <a:pt x="5363" y="5723"/>
                    <a:pt x="5363" y="5723"/>
                    <a:pt x="5363" y="5723"/>
                  </a:cubicBezTo>
                  <a:cubicBezTo>
                    <a:pt x="5350" y="5723"/>
                    <a:pt x="5350" y="5723"/>
                    <a:pt x="5350" y="5723"/>
                  </a:cubicBezTo>
                  <a:cubicBezTo>
                    <a:pt x="5327" y="5712"/>
                    <a:pt x="5327" y="5712"/>
                    <a:pt x="5327" y="5712"/>
                  </a:cubicBezTo>
                  <a:cubicBezTo>
                    <a:pt x="5320" y="5716"/>
                    <a:pt x="5320" y="5716"/>
                    <a:pt x="5320" y="5716"/>
                  </a:cubicBezTo>
                  <a:cubicBezTo>
                    <a:pt x="5302" y="5712"/>
                    <a:pt x="5302" y="5712"/>
                    <a:pt x="5302" y="5712"/>
                  </a:cubicBezTo>
                  <a:cubicBezTo>
                    <a:pt x="5288" y="5703"/>
                    <a:pt x="5288" y="5703"/>
                    <a:pt x="5288" y="5703"/>
                  </a:cubicBezTo>
                  <a:cubicBezTo>
                    <a:pt x="5279" y="5703"/>
                    <a:pt x="5279" y="5703"/>
                    <a:pt x="5279" y="5703"/>
                  </a:cubicBezTo>
                  <a:cubicBezTo>
                    <a:pt x="5268" y="5712"/>
                    <a:pt x="5268" y="5712"/>
                    <a:pt x="5268" y="5712"/>
                  </a:cubicBezTo>
                  <a:cubicBezTo>
                    <a:pt x="5243" y="5709"/>
                    <a:pt x="5243" y="5709"/>
                    <a:pt x="5243" y="5709"/>
                  </a:cubicBezTo>
                  <a:cubicBezTo>
                    <a:pt x="5225" y="5697"/>
                    <a:pt x="5225" y="5697"/>
                    <a:pt x="5225" y="5697"/>
                  </a:cubicBezTo>
                  <a:cubicBezTo>
                    <a:pt x="5211" y="5705"/>
                    <a:pt x="5211" y="5705"/>
                    <a:pt x="5211" y="5705"/>
                  </a:cubicBezTo>
                  <a:cubicBezTo>
                    <a:pt x="5198" y="5706"/>
                    <a:pt x="5198" y="5706"/>
                    <a:pt x="5198" y="5706"/>
                  </a:cubicBezTo>
                  <a:cubicBezTo>
                    <a:pt x="5185" y="5696"/>
                    <a:pt x="5185" y="5696"/>
                    <a:pt x="5185" y="5696"/>
                  </a:cubicBezTo>
                  <a:cubicBezTo>
                    <a:pt x="5167" y="5706"/>
                    <a:pt x="5167" y="5706"/>
                    <a:pt x="5167" y="5706"/>
                  </a:cubicBezTo>
                  <a:cubicBezTo>
                    <a:pt x="5158" y="5703"/>
                    <a:pt x="5158" y="5703"/>
                    <a:pt x="5158" y="5703"/>
                  </a:cubicBezTo>
                  <a:cubicBezTo>
                    <a:pt x="5147" y="5703"/>
                    <a:pt x="5147" y="5703"/>
                    <a:pt x="5147" y="5703"/>
                  </a:cubicBezTo>
                  <a:cubicBezTo>
                    <a:pt x="5123" y="5694"/>
                    <a:pt x="5123" y="5694"/>
                    <a:pt x="5123" y="5694"/>
                  </a:cubicBezTo>
                  <a:cubicBezTo>
                    <a:pt x="5089" y="5699"/>
                    <a:pt x="5089" y="5699"/>
                    <a:pt x="5089" y="5699"/>
                  </a:cubicBezTo>
                  <a:cubicBezTo>
                    <a:pt x="5069" y="5693"/>
                    <a:pt x="5069" y="5693"/>
                    <a:pt x="5069" y="5693"/>
                  </a:cubicBezTo>
                  <a:cubicBezTo>
                    <a:pt x="5054" y="5679"/>
                    <a:pt x="5054" y="5679"/>
                    <a:pt x="5054" y="5679"/>
                  </a:cubicBezTo>
                  <a:cubicBezTo>
                    <a:pt x="5042" y="5685"/>
                    <a:pt x="5042" y="5685"/>
                    <a:pt x="5042" y="5685"/>
                  </a:cubicBezTo>
                  <a:cubicBezTo>
                    <a:pt x="5034" y="5694"/>
                    <a:pt x="5034" y="5694"/>
                    <a:pt x="5034" y="5694"/>
                  </a:cubicBezTo>
                  <a:cubicBezTo>
                    <a:pt x="5042" y="5702"/>
                    <a:pt x="5042" y="5702"/>
                    <a:pt x="5042" y="5702"/>
                  </a:cubicBezTo>
                  <a:cubicBezTo>
                    <a:pt x="5034" y="5709"/>
                    <a:pt x="5034" y="5709"/>
                    <a:pt x="5034" y="5709"/>
                  </a:cubicBezTo>
                  <a:cubicBezTo>
                    <a:pt x="5019" y="5712"/>
                    <a:pt x="5019" y="5712"/>
                    <a:pt x="5019" y="5712"/>
                  </a:cubicBezTo>
                  <a:cubicBezTo>
                    <a:pt x="4990" y="5738"/>
                    <a:pt x="4990" y="5738"/>
                    <a:pt x="4990" y="5738"/>
                  </a:cubicBezTo>
                  <a:cubicBezTo>
                    <a:pt x="4971" y="5748"/>
                    <a:pt x="4971" y="5748"/>
                    <a:pt x="4971" y="5748"/>
                  </a:cubicBezTo>
                  <a:cubicBezTo>
                    <a:pt x="4970" y="5760"/>
                    <a:pt x="4970" y="5760"/>
                    <a:pt x="4970" y="5760"/>
                  </a:cubicBezTo>
                  <a:cubicBezTo>
                    <a:pt x="4964" y="5769"/>
                    <a:pt x="4964" y="5769"/>
                    <a:pt x="4964" y="5769"/>
                  </a:cubicBezTo>
                  <a:cubicBezTo>
                    <a:pt x="4961" y="5789"/>
                    <a:pt x="4961" y="5789"/>
                    <a:pt x="4961" y="5789"/>
                  </a:cubicBezTo>
                  <a:cubicBezTo>
                    <a:pt x="4951" y="5803"/>
                    <a:pt x="4951" y="5803"/>
                    <a:pt x="4951" y="5803"/>
                  </a:cubicBezTo>
                  <a:cubicBezTo>
                    <a:pt x="4927" y="5803"/>
                    <a:pt x="4927" y="5803"/>
                    <a:pt x="4927" y="5803"/>
                  </a:cubicBezTo>
                  <a:cubicBezTo>
                    <a:pt x="4913" y="5809"/>
                    <a:pt x="4913" y="5809"/>
                    <a:pt x="4913" y="5809"/>
                  </a:cubicBezTo>
                  <a:cubicBezTo>
                    <a:pt x="4886" y="5810"/>
                    <a:pt x="4886" y="5810"/>
                    <a:pt x="4886" y="5810"/>
                  </a:cubicBezTo>
                  <a:cubicBezTo>
                    <a:pt x="4872" y="5829"/>
                    <a:pt x="4872" y="5829"/>
                    <a:pt x="4872" y="5829"/>
                  </a:cubicBezTo>
                  <a:cubicBezTo>
                    <a:pt x="4863" y="5830"/>
                    <a:pt x="4863" y="5830"/>
                    <a:pt x="4863" y="5830"/>
                  </a:cubicBezTo>
                  <a:cubicBezTo>
                    <a:pt x="4857" y="5824"/>
                    <a:pt x="4857" y="5824"/>
                    <a:pt x="4857" y="5824"/>
                  </a:cubicBezTo>
                  <a:cubicBezTo>
                    <a:pt x="4843" y="5832"/>
                    <a:pt x="4843" y="5832"/>
                    <a:pt x="4843" y="5832"/>
                  </a:cubicBezTo>
                  <a:cubicBezTo>
                    <a:pt x="4837" y="5849"/>
                    <a:pt x="4837" y="5849"/>
                    <a:pt x="4837" y="5849"/>
                  </a:cubicBezTo>
                  <a:cubicBezTo>
                    <a:pt x="4821" y="5852"/>
                    <a:pt x="4821" y="5852"/>
                    <a:pt x="4821" y="5852"/>
                  </a:cubicBezTo>
                  <a:cubicBezTo>
                    <a:pt x="4805" y="5865"/>
                    <a:pt x="4805" y="5865"/>
                    <a:pt x="4805" y="5865"/>
                  </a:cubicBezTo>
                  <a:cubicBezTo>
                    <a:pt x="4800" y="5873"/>
                    <a:pt x="4800" y="5873"/>
                    <a:pt x="4800" y="5873"/>
                  </a:cubicBezTo>
                  <a:cubicBezTo>
                    <a:pt x="4791" y="5876"/>
                    <a:pt x="4791" y="5876"/>
                    <a:pt x="4791" y="5876"/>
                  </a:cubicBezTo>
                  <a:cubicBezTo>
                    <a:pt x="4773" y="5905"/>
                    <a:pt x="4773" y="5905"/>
                    <a:pt x="4773" y="5905"/>
                  </a:cubicBezTo>
                  <a:cubicBezTo>
                    <a:pt x="4739" y="5922"/>
                    <a:pt x="4739" y="5922"/>
                    <a:pt x="4739" y="5922"/>
                  </a:cubicBezTo>
                  <a:cubicBezTo>
                    <a:pt x="4731" y="5949"/>
                    <a:pt x="4731" y="5949"/>
                    <a:pt x="4731" y="5949"/>
                  </a:cubicBezTo>
                  <a:cubicBezTo>
                    <a:pt x="4710" y="5962"/>
                    <a:pt x="4710" y="5962"/>
                    <a:pt x="4710" y="5962"/>
                  </a:cubicBezTo>
                  <a:cubicBezTo>
                    <a:pt x="4692" y="5980"/>
                    <a:pt x="4692" y="5980"/>
                    <a:pt x="4692" y="5980"/>
                  </a:cubicBezTo>
                  <a:cubicBezTo>
                    <a:pt x="4675" y="5985"/>
                    <a:pt x="4675" y="5985"/>
                    <a:pt x="4675" y="5985"/>
                  </a:cubicBezTo>
                  <a:cubicBezTo>
                    <a:pt x="4670" y="6004"/>
                    <a:pt x="4670" y="6004"/>
                    <a:pt x="4670" y="6004"/>
                  </a:cubicBezTo>
                  <a:cubicBezTo>
                    <a:pt x="4658" y="6021"/>
                    <a:pt x="4658" y="6021"/>
                    <a:pt x="4658" y="6021"/>
                  </a:cubicBezTo>
                  <a:cubicBezTo>
                    <a:pt x="4621" y="6044"/>
                    <a:pt x="4621" y="6044"/>
                    <a:pt x="4621" y="6044"/>
                  </a:cubicBezTo>
                  <a:cubicBezTo>
                    <a:pt x="4618" y="6056"/>
                    <a:pt x="4618" y="6056"/>
                    <a:pt x="4618" y="6056"/>
                  </a:cubicBezTo>
                  <a:cubicBezTo>
                    <a:pt x="4575" y="6075"/>
                    <a:pt x="4575" y="6075"/>
                    <a:pt x="4575" y="6075"/>
                  </a:cubicBezTo>
                  <a:cubicBezTo>
                    <a:pt x="4551" y="6081"/>
                    <a:pt x="4551" y="6081"/>
                    <a:pt x="4551" y="6081"/>
                  </a:cubicBezTo>
                  <a:cubicBezTo>
                    <a:pt x="4571" y="6081"/>
                    <a:pt x="4571" y="6081"/>
                    <a:pt x="4571" y="6081"/>
                  </a:cubicBezTo>
                  <a:cubicBezTo>
                    <a:pt x="4612" y="6063"/>
                    <a:pt x="4612" y="6063"/>
                    <a:pt x="4612" y="6063"/>
                  </a:cubicBezTo>
                  <a:cubicBezTo>
                    <a:pt x="4649" y="6046"/>
                    <a:pt x="4649" y="6046"/>
                    <a:pt x="4649" y="6046"/>
                  </a:cubicBezTo>
                  <a:cubicBezTo>
                    <a:pt x="4676" y="6029"/>
                    <a:pt x="4676" y="6029"/>
                    <a:pt x="4676" y="6029"/>
                  </a:cubicBezTo>
                  <a:cubicBezTo>
                    <a:pt x="4698" y="6001"/>
                    <a:pt x="4698" y="6001"/>
                    <a:pt x="4698" y="6001"/>
                  </a:cubicBezTo>
                  <a:cubicBezTo>
                    <a:pt x="4716" y="5982"/>
                    <a:pt x="4716" y="5982"/>
                    <a:pt x="4716" y="5982"/>
                  </a:cubicBezTo>
                  <a:cubicBezTo>
                    <a:pt x="4730" y="5975"/>
                    <a:pt x="4730" y="5975"/>
                    <a:pt x="4730" y="5975"/>
                  </a:cubicBezTo>
                  <a:cubicBezTo>
                    <a:pt x="4770" y="5937"/>
                    <a:pt x="4770" y="5937"/>
                    <a:pt x="4770" y="5937"/>
                  </a:cubicBezTo>
                  <a:cubicBezTo>
                    <a:pt x="4825" y="5899"/>
                    <a:pt x="4825" y="5899"/>
                    <a:pt x="4825" y="5899"/>
                  </a:cubicBezTo>
                  <a:cubicBezTo>
                    <a:pt x="4861" y="5876"/>
                    <a:pt x="4861" y="5876"/>
                    <a:pt x="4861" y="5876"/>
                  </a:cubicBezTo>
                  <a:cubicBezTo>
                    <a:pt x="4884" y="5873"/>
                    <a:pt x="4884" y="5873"/>
                    <a:pt x="4884" y="5873"/>
                  </a:cubicBezTo>
                  <a:cubicBezTo>
                    <a:pt x="4906" y="5861"/>
                    <a:pt x="4906" y="5861"/>
                    <a:pt x="4906" y="5861"/>
                  </a:cubicBezTo>
                  <a:cubicBezTo>
                    <a:pt x="4947" y="5855"/>
                    <a:pt x="4947" y="5855"/>
                    <a:pt x="4947" y="5855"/>
                  </a:cubicBezTo>
                  <a:cubicBezTo>
                    <a:pt x="4999" y="5836"/>
                    <a:pt x="4999" y="5836"/>
                    <a:pt x="4999" y="5836"/>
                  </a:cubicBezTo>
                  <a:cubicBezTo>
                    <a:pt x="5016" y="5835"/>
                    <a:pt x="5016" y="5835"/>
                    <a:pt x="5016" y="5835"/>
                  </a:cubicBezTo>
                  <a:cubicBezTo>
                    <a:pt x="5031" y="5827"/>
                    <a:pt x="5031" y="5827"/>
                    <a:pt x="5031" y="5827"/>
                  </a:cubicBezTo>
                  <a:cubicBezTo>
                    <a:pt x="5086" y="5827"/>
                    <a:pt x="5086" y="5827"/>
                    <a:pt x="5086" y="5827"/>
                  </a:cubicBezTo>
                  <a:cubicBezTo>
                    <a:pt x="5115" y="5839"/>
                    <a:pt x="5115" y="5839"/>
                    <a:pt x="5115" y="5839"/>
                  </a:cubicBezTo>
                  <a:cubicBezTo>
                    <a:pt x="5147" y="5858"/>
                    <a:pt x="5147" y="5858"/>
                    <a:pt x="5147" y="5858"/>
                  </a:cubicBezTo>
                  <a:cubicBezTo>
                    <a:pt x="5147" y="5865"/>
                    <a:pt x="5147" y="5865"/>
                    <a:pt x="5147" y="5865"/>
                  </a:cubicBezTo>
                  <a:cubicBezTo>
                    <a:pt x="5123" y="5861"/>
                    <a:pt x="5123" y="5861"/>
                    <a:pt x="5123" y="5861"/>
                  </a:cubicBezTo>
                  <a:cubicBezTo>
                    <a:pt x="5124" y="5864"/>
                    <a:pt x="5124" y="5864"/>
                    <a:pt x="5124" y="5864"/>
                  </a:cubicBezTo>
                  <a:cubicBezTo>
                    <a:pt x="5123" y="5870"/>
                    <a:pt x="5123" y="5870"/>
                    <a:pt x="5123" y="5870"/>
                  </a:cubicBezTo>
                  <a:cubicBezTo>
                    <a:pt x="5135" y="5868"/>
                    <a:pt x="5135" y="5868"/>
                    <a:pt x="5135" y="5868"/>
                  </a:cubicBezTo>
                  <a:cubicBezTo>
                    <a:pt x="5153" y="5876"/>
                    <a:pt x="5153" y="5876"/>
                    <a:pt x="5153" y="5876"/>
                  </a:cubicBezTo>
                  <a:cubicBezTo>
                    <a:pt x="5159" y="5885"/>
                    <a:pt x="5159" y="5885"/>
                    <a:pt x="5159" y="5885"/>
                  </a:cubicBezTo>
                  <a:cubicBezTo>
                    <a:pt x="5149" y="5890"/>
                    <a:pt x="5149" y="5890"/>
                    <a:pt x="5149" y="5890"/>
                  </a:cubicBezTo>
                  <a:cubicBezTo>
                    <a:pt x="5156" y="5896"/>
                    <a:pt x="5156" y="5896"/>
                    <a:pt x="5156" y="5896"/>
                  </a:cubicBezTo>
                  <a:cubicBezTo>
                    <a:pt x="5144" y="5923"/>
                    <a:pt x="5144" y="5923"/>
                    <a:pt x="5144" y="5923"/>
                  </a:cubicBezTo>
                  <a:cubicBezTo>
                    <a:pt x="5127" y="5928"/>
                    <a:pt x="5127" y="5928"/>
                    <a:pt x="5127" y="5928"/>
                  </a:cubicBezTo>
                  <a:cubicBezTo>
                    <a:pt x="5110" y="5942"/>
                    <a:pt x="5110" y="5942"/>
                    <a:pt x="5110" y="5942"/>
                  </a:cubicBezTo>
                  <a:cubicBezTo>
                    <a:pt x="5098" y="5942"/>
                    <a:pt x="5098" y="5942"/>
                    <a:pt x="5098" y="5942"/>
                  </a:cubicBezTo>
                  <a:cubicBezTo>
                    <a:pt x="5077" y="5959"/>
                    <a:pt x="5077" y="5959"/>
                    <a:pt x="5077" y="5959"/>
                  </a:cubicBezTo>
                  <a:cubicBezTo>
                    <a:pt x="5058" y="5959"/>
                    <a:pt x="5058" y="5959"/>
                    <a:pt x="5058" y="5959"/>
                  </a:cubicBezTo>
                  <a:cubicBezTo>
                    <a:pt x="5045" y="5946"/>
                    <a:pt x="5045" y="5946"/>
                    <a:pt x="5045" y="5946"/>
                  </a:cubicBezTo>
                  <a:cubicBezTo>
                    <a:pt x="5028" y="5940"/>
                    <a:pt x="5028" y="5940"/>
                    <a:pt x="5028" y="5940"/>
                  </a:cubicBezTo>
                  <a:cubicBezTo>
                    <a:pt x="5016" y="5948"/>
                    <a:pt x="5016" y="5948"/>
                    <a:pt x="5016" y="5948"/>
                  </a:cubicBezTo>
                  <a:cubicBezTo>
                    <a:pt x="4999" y="5951"/>
                    <a:pt x="4999" y="5951"/>
                    <a:pt x="4999" y="5951"/>
                  </a:cubicBezTo>
                  <a:cubicBezTo>
                    <a:pt x="4980" y="5948"/>
                    <a:pt x="4980" y="5948"/>
                    <a:pt x="4980" y="5948"/>
                  </a:cubicBezTo>
                  <a:cubicBezTo>
                    <a:pt x="4959" y="5959"/>
                    <a:pt x="4959" y="5959"/>
                    <a:pt x="4959" y="5959"/>
                  </a:cubicBezTo>
                  <a:cubicBezTo>
                    <a:pt x="4982" y="5955"/>
                    <a:pt x="4982" y="5955"/>
                    <a:pt x="4982" y="5955"/>
                  </a:cubicBezTo>
                  <a:cubicBezTo>
                    <a:pt x="5003" y="5957"/>
                    <a:pt x="5003" y="5957"/>
                    <a:pt x="5003" y="5957"/>
                  </a:cubicBezTo>
                  <a:cubicBezTo>
                    <a:pt x="5035" y="5966"/>
                    <a:pt x="5035" y="5966"/>
                    <a:pt x="5035" y="5966"/>
                  </a:cubicBezTo>
                  <a:cubicBezTo>
                    <a:pt x="5040" y="5982"/>
                    <a:pt x="5040" y="5982"/>
                    <a:pt x="5040" y="5982"/>
                  </a:cubicBezTo>
                  <a:cubicBezTo>
                    <a:pt x="5046" y="5992"/>
                    <a:pt x="5046" y="5992"/>
                    <a:pt x="5046" y="5992"/>
                  </a:cubicBezTo>
                  <a:cubicBezTo>
                    <a:pt x="5065" y="5985"/>
                    <a:pt x="5065" y="5985"/>
                    <a:pt x="5065" y="5985"/>
                  </a:cubicBezTo>
                  <a:cubicBezTo>
                    <a:pt x="5080" y="5972"/>
                    <a:pt x="5080" y="5972"/>
                    <a:pt x="5080" y="5972"/>
                  </a:cubicBezTo>
                  <a:cubicBezTo>
                    <a:pt x="5097" y="5972"/>
                    <a:pt x="5097" y="5972"/>
                    <a:pt x="5097" y="5972"/>
                  </a:cubicBezTo>
                  <a:cubicBezTo>
                    <a:pt x="5101" y="5980"/>
                    <a:pt x="5101" y="5980"/>
                    <a:pt x="5101" y="5980"/>
                  </a:cubicBezTo>
                  <a:cubicBezTo>
                    <a:pt x="5112" y="5978"/>
                    <a:pt x="5112" y="5978"/>
                    <a:pt x="5112" y="5978"/>
                  </a:cubicBezTo>
                  <a:cubicBezTo>
                    <a:pt x="5117" y="5989"/>
                    <a:pt x="5117" y="5989"/>
                    <a:pt x="5117" y="5989"/>
                  </a:cubicBezTo>
                  <a:cubicBezTo>
                    <a:pt x="5101" y="6001"/>
                    <a:pt x="5101" y="6001"/>
                    <a:pt x="5101" y="6001"/>
                  </a:cubicBezTo>
                  <a:cubicBezTo>
                    <a:pt x="5080" y="6043"/>
                    <a:pt x="5080" y="6043"/>
                    <a:pt x="5080" y="6043"/>
                  </a:cubicBezTo>
                  <a:cubicBezTo>
                    <a:pt x="5071" y="6044"/>
                    <a:pt x="5071" y="6044"/>
                    <a:pt x="5071" y="6044"/>
                  </a:cubicBezTo>
                  <a:cubicBezTo>
                    <a:pt x="5060" y="6055"/>
                    <a:pt x="5060" y="6055"/>
                    <a:pt x="5060" y="6055"/>
                  </a:cubicBezTo>
                  <a:cubicBezTo>
                    <a:pt x="5091" y="6056"/>
                    <a:pt x="5091" y="6056"/>
                    <a:pt x="5091" y="6056"/>
                  </a:cubicBezTo>
                  <a:cubicBezTo>
                    <a:pt x="5091" y="6064"/>
                    <a:pt x="5091" y="6064"/>
                    <a:pt x="5091" y="6064"/>
                  </a:cubicBezTo>
                  <a:cubicBezTo>
                    <a:pt x="5081" y="6076"/>
                    <a:pt x="5081" y="6076"/>
                    <a:pt x="5081" y="6076"/>
                  </a:cubicBezTo>
                  <a:cubicBezTo>
                    <a:pt x="5092" y="6088"/>
                    <a:pt x="5092" y="6088"/>
                    <a:pt x="5092" y="6088"/>
                  </a:cubicBezTo>
                  <a:cubicBezTo>
                    <a:pt x="5089" y="6104"/>
                    <a:pt x="5089" y="6104"/>
                    <a:pt x="5089" y="6104"/>
                  </a:cubicBezTo>
                  <a:cubicBezTo>
                    <a:pt x="5091" y="6127"/>
                    <a:pt x="5091" y="6127"/>
                    <a:pt x="5091" y="6127"/>
                  </a:cubicBezTo>
                  <a:cubicBezTo>
                    <a:pt x="5098" y="6131"/>
                    <a:pt x="5098" y="6131"/>
                    <a:pt x="5098" y="6131"/>
                  </a:cubicBezTo>
                  <a:cubicBezTo>
                    <a:pt x="5107" y="6153"/>
                    <a:pt x="5107" y="6153"/>
                    <a:pt x="5107" y="6153"/>
                  </a:cubicBezTo>
                  <a:cubicBezTo>
                    <a:pt x="5124" y="6153"/>
                    <a:pt x="5124" y="6153"/>
                    <a:pt x="5124" y="6153"/>
                  </a:cubicBezTo>
                  <a:cubicBezTo>
                    <a:pt x="5132" y="6159"/>
                    <a:pt x="5132" y="6159"/>
                    <a:pt x="5132" y="6159"/>
                  </a:cubicBezTo>
                  <a:cubicBezTo>
                    <a:pt x="5155" y="6160"/>
                    <a:pt x="5155" y="6160"/>
                    <a:pt x="5155" y="6160"/>
                  </a:cubicBezTo>
                  <a:cubicBezTo>
                    <a:pt x="5150" y="6171"/>
                    <a:pt x="5150" y="6171"/>
                    <a:pt x="5150" y="6171"/>
                  </a:cubicBezTo>
                  <a:cubicBezTo>
                    <a:pt x="5132" y="6177"/>
                    <a:pt x="5132" y="6177"/>
                    <a:pt x="5132" y="6177"/>
                  </a:cubicBezTo>
                  <a:cubicBezTo>
                    <a:pt x="5155" y="6192"/>
                    <a:pt x="5155" y="6192"/>
                    <a:pt x="5155" y="6192"/>
                  </a:cubicBezTo>
                  <a:cubicBezTo>
                    <a:pt x="5179" y="6192"/>
                    <a:pt x="5179" y="6192"/>
                    <a:pt x="5179" y="6192"/>
                  </a:cubicBezTo>
                  <a:cubicBezTo>
                    <a:pt x="5194" y="6200"/>
                    <a:pt x="5194" y="6200"/>
                    <a:pt x="5194" y="6200"/>
                  </a:cubicBezTo>
                  <a:cubicBezTo>
                    <a:pt x="5202" y="6196"/>
                    <a:pt x="5202" y="6196"/>
                    <a:pt x="5202" y="6196"/>
                  </a:cubicBezTo>
                  <a:cubicBezTo>
                    <a:pt x="5224" y="6203"/>
                    <a:pt x="5224" y="6203"/>
                    <a:pt x="5224" y="6203"/>
                  </a:cubicBezTo>
                  <a:cubicBezTo>
                    <a:pt x="5228" y="6212"/>
                    <a:pt x="5228" y="6212"/>
                    <a:pt x="5228" y="6212"/>
                  </a:cubicBezTo>
                  <a:cubicBezTo>
                    <a:pt x="5256" y="6217"/>
                    <a:pt x="5256" y="6217"/>
                    <a:pt x="5256" y="6217"/>
                  </a:cubicBezTo>
                  <a:cubicBezTo>
                    <a:pt x="5260" y="6209"/>
                    <a:pt x="5260" y="6209"/>
                    <a:pt x="5260" y="6209"/>
                  </a:cubicBezTo>
                  <a:cubicBezTo>
                    <a:pt x="5285" y="6192"/>
                    <a:pt x="5285" y="6192"/>
                    <a:pt x="5285" y="6192"/>
                  </a:cubicBezTo>
                  <a:cubicBezTo>
                    <a:pt x="5286" y="6206"/>
                    <a:pt x="5286" y="6206"/>
                    <a:pt x="5286" y="6206"/>
                  </a:cubicBezTo>
                  <a:cubicBezTo>
                    <a:pt x="5283" y="6212"/>
                    <a:pt x="5283" y="6212"/>
                    <a:pt x="5283" y="6212"/>
                  </a:cubicBezTo>
                  <a:cubicBezTo>
                    <a:pt x="5303" y="6215"/>
                    <a:pt x="5303" y="6215"/>
                    <a:pt x="5303" y="6215"/>
                  </a:cubicBezTo>
                  <a:cubicBezTo>
                    <a:pt x="5331" y="6229"/>
                    <a:pt x="5331" y="6229"/>
                    <a:pt x="5331" y="6229"/>
                  </a:cubicBezTo>
                  <a:cubicBezTo>
                    <a:pt x="5331" y="6238"/>
                    <a:pt x="5331" y="6238"/>
                    <a:pt x="5331" y="6238"/>
                  </a:cubicBezTo>
                  <a:cubicBezTo>
                    <a:pt x="5320" y="6241"/>
                    <a:pt x="5320" y="6241"/>
                    <a:pt x="5320" y="6241"/>
                  </a:cubicBezTo>
                  <a:cubicBezTo>
                    <a:pt x="5312" y="6243"/>
                    <a:pt x="5312" y="6243"/>
                    <a:pt x="5312" y="6243"/>
                  </a:cubicBezTo>
                  <a:cubicBezTo>
                    <a:pt x="5327" y="6251"/>
                    <a:pt x="5327" y="6251"/>
                    <a:pt x="5327" y="6251"/>
                  </a:cubicBezTo>
                  <a:cubicBezTo>
                    <a:pt x="5343" y="6251"/>
                    <a:pt x="5343" y="6251"/>
                    <a:pt x="5343" y="6251"/>
                  </a:cubicBezTo>
                  <a:cubicBezTo>
                    <a:pt x="5350" y="6258"/>
                    <a:pt x="5350" y="6258"/>
                    <a:pt x="5350" y="6258"/>
                  </a:cubicBezTo>
                  <a:cubicBezTo>
                    <a:pt x="5338" y="6264"/>
                    <a:pt x="5338" y="6264"/>
                    <a:pt x="5338" y="6264"/>
                  </a:cubicBezTo>
                  <a:cubicBezTo>
                    <a:pt x="5327" y="6261"/>
                    <a:pt x="5327" y="6261"/>
                    <a:pt x="5327" y="6261"/>
                  </a:cubicBezTo>
                  <a:cubicBezTo>
                    <a:pt x="5314" y="6263"/>
                    <a:pt x="5314" y="6263"/>
                    <a:pt x="5314" y="6263"/>
                  </a:cubicBezTo>
                  <a:cubicBezTo>
                    <a:pt x="5289" y="6269"/>
                    <a:pt x="5289" y="6269"/>
                    <a:pt x="5289" y="6269"/>
                  </a:cubicBezTo>
                  <a:cubicBezTo>
                    <a:pt x="5253" y="6289"/>
                    <a:pt x="5253" y="6289"/>
                    <a:pt x="5253" y="6289"/>
                  </a:cubicBezTo>
                  <a:cubicBezTo>
                    <a:pt x="5239" y="6290"/>
                    <a:pt x="5239" y="6290"/>
                    <a:pt x="5239" y="6290"/>
                  </a:cubicBezTo>
                  <a:cubicBezTo>
                    <a:pt x="5210" y="6298"/>
                    <a:pt x="5210" y="6298"/>
                    <a:pt x="5210" y="6298"/>
                  </a:cubicBezTo>
                  <a:cubicBezTo>
                    <a:pt x="5185" y="6304"/>
                    <a:pt x="5185" y="6304"/>
                    <a:pt x="5185" y="6304"/>
                  </a:cubicBezTo>
                  <a:cubicBezTo>
                    <a:pt x="5159" y="6318"/>
                    <a:pt x="5159" y="6318"/>
                    <a:pt x="5159" y="6318"/>
                  </a:cubicBezTo>
                  <a:cubicBezTo>
                    <a:pt x="5147" y="6318"/>
                    <a:pt x="5147" y="6318"/>
                    <a:pt x="5147" y="6318"/>
                  </a:cubicBezTo>
                  <a:cubicBezTo>
                    <a:pt x="5149" y="6325"/>
                    <a:pt x="5149" y="6325"/>
                    <a:pt x="5149" y="6325"/>
                  </a:cubicBezTo>
                  <a:cubicBezTo>
                    <a:pt x="5127" y="6322"/>
                    <a:pt x="5127" y="6322"/>
                    <a:pt x="5127" y="6322"/>
                  </a:cubicBezTo>
                  <a:cubicBezTo>
                    <a:pt x="5120" y="6306"/>
                    <a:pt x="5120" y="6306"/>
                    <a:pt x="5120" y="6306"/>
                  </a:cubicBezTo>
                  <a:cubicBezTo>
                    <a:pt x="5112" y="6304"/>
                    <a:pt x="5112" y="6304"/>
                    <a:pt x="5112" y="6304"/>
                  </a:cubicBezTo>
                  <a:cubicBezTo>
                    <a:pt x="5106" y="6313"/>
                    <a:pt x="5106" y="6313"/>
                    <a:pt x="5106" y="6313"/>
                  </a:cubicBezTo>
                  <a:cubicBezTo>
                    <a:pt x="5097" y="6313"/>
                    <a:pt x="5097" y="6313"/>
                    <a:pt x="5097" y="6313"/>
                  </a:cubicBezTo>
                  <a:cubicBezTo>
                    <a:pt x="5084" y="6332"/>
                    <a:pt x="5084" y="6332"/>
                    <a:pt x="5084" y="6332"/>
                  </a:cubicBezTo>
                  <a:cubicBezTo>
                    <a:pt x="5091" y="6339"/>
                    <a:pt x="5091" y="6339"/>
                    <a:pt x="5091" y="6339"/>
                  </a:cubicBezTo>
                  <a:cubicBezTo>
                    <a:pt x="5066" y="6359"/>
                    <a:pt x="5066" y="6359"/>
                    <a:pt x="5066" y="6359"/>
                  </a:cubicBezTo>
                  <a:cubicBezTo>
                    <a:pt x="5045" y="6388"/>
                    <a:pt x="5045" y="6388"/>
                    <a:pt x="5045" y="6388"/>
                  </a:cubicBezTo>
                  <a:cubicBezTo>
                    <a:pt x="5029" y="6391"/>
                    <a:pt x="5029" y="6391"/>
                    <a:pt x="5029" y="6391"/>
                  </a:cubicBezTo>
                  <a:cubicBezTo>
                    <a:pt x="5011" y="6405"/>
                    <a:pt x="5011" y="6405"/>
                    <a:pt x="5011" y="6405"/>
                  </a:cubicBezTo>
                  <a:cubicBezTo>
                    <a:pt x="5002" y="6403"/>
                    <a:pt x="5002" y="6403"/>
                    <a:pt x="5002" y="6403"/>
                  </a:cubicBezTo>
                  <a:cubicBezTo>
                    <a:pt x="4994" y="6408"/>
                    <a:pt x="4994" y="6408"/>
                    <a:pt x="4994" y="6408"/>
                  </a:cubicBezTo>
                  <a:cubicBezTo>
                    <a:pt x="4993" y="6423"/>
                    <a:pt x="4993" y="6423"/>
                    <a:pt x="4993" y="6423"/>
                  </a:cubicBezTo>
                  <a:cubicBezTo>
                    <a:pt x="4987" y="6429"/>
                    <a:pt x="4987" y="6429"/>
                    <a:pt x="4987" y="6429"/>
                  </a:cubicBezTo>
                  <a:cubicBezTo>
                    <a:pt x="4977" y="6422"/>
                    <a:pt x="4977" y="6422"/>
                    <a:pt x="4977" y="6422"/>
                  </a:cubicBezTo>
                  <a:cubicBezTo>
                    <a:pt x="4970" y="6428"/>
                    <a:pt x="4970" y="6428"/>
                    <a:pt x="4970" y="6428"/>
                  </a:cubicBezTo>
                  <a:cubicBezTo>
                    <a:pt x="4956" y="6419"/>
                    <a:pt x="4956" y="6419"/>
                    <a:pt x="4956" y="6419"/>
                  </a:cubicBezTo>
                  <a:cubicBezTo>
                    <a:pt x="4954" y="6400"/>
                    <a:pt x="4954" y="6400"/>
                    <a:pt x="4954" y="6400"/>
                  </a:cubicBezTo>
                  <a:cubicBezTo>
                    <a:pt x="4947" y="6394"/>
                    <a:pt x="4947" y="6394"/>
                    <a:pt x="4947" y="6394"/>
                  </a:cubicBezTo>
                  <a:cubicBezTo>
                    <a:pt x="4938" y="6400"/>
                    <a:pt x="4938" y="6400"/>
                    <a:pt x="4938" y="6400"/>
                  </a:cubicBezTo>
                  <a:cubicBezTo>
                    <a:pt x="4936" y="6383"/>
                    <a:pt x="4936" y="6383"/>
                    <a:pt x="4936" y="6383"/>
                  </a:cubicBezTo>
                  <a:cubicBezTo>
                    <a:pt x="4930" y="6368"/>
                    <a:pt x="4930" y="6368"/>
                    <a:pt x="4930" y="6368"/>
                  </a:cubicBezTo>
                  <a:cubicBezTo>
                    <a:pt x="4932" y="6350"/>
                    <a:pt x="4932" y="6350"/>
                    <a:pt x="4932" y="6350"/>
                  </a:cubicBezTo>
                  <a:cubicBezTo>
                    <a:pt x="4944" y="6324"/>
                    <a:pt x="4944" y="6324"/>
                    <a:pt x="4944" y="6324"/>
                  </a:cubicBezTo>
                  <a:cubicBezTo>
                    <a:pt x="4964" y="6309"/>
                    <a:pt x="4964" y="6309"/>
                    <a:pt x="4964" y="6309"/>
                  </a:cubicBezTo>
                  <a:cubicBezTo>
                    <a:pt x="4967" y="6296"/>
                    <a:pt x="4967" y="6296"/>
                    <a:pt x="4967" y="6296"/>
                  </a:cubicBezTo>
                  <a:cubicBezTo>
                    <a:pt x="4996" y="6278"/>
                    <a:pt x="4996" y="6278"/>
                    <a:pt x="4996" y="6278"/>
                  </a:cubicBezTo>
                  <a:cubicBezTo>
                    <a:pt x="5031" y="6270"/>
                    <a:pt x="5031" y="6270"/>
                    <a:pt x="5031" y="6270"/>
                  </a:cubicBezTo>
                  <a:cubicBezTo>
                    <a:pt x="5058" y="6251"/>
                    <a:pt x="5058" y="6251"/>
                    <a:pt x="5058" y="6251"/>
                  </a:cubicBezTo>
                  <a:cubicBezTo>
                    <a:pt x="5084" y="6244"/>
                    <a:pt x="5084" y="6244"/>
                    <a:pt x="5084" y="6244"/>
                  </a:cubicBezTo>
                  <a:cubicBezTo>
                    <a:pt x="5094" y="6249"/>
                    <a:pt x="5094" y="6249"/>
                    <a:pt x="5094" y="6249"/>
                  </a:cubicBezTo>
                  <a:cubicBezTo>
                    <a:pt x="5097" y="6263"/>
                    <a:pt x="5097" y="6263"/>
                    <a:pt x="5097" y="6263"/>
                  </a:cubicBezTo>
                  <a:cubicBezTo>
                    <a:pt x="5107" y="6270"/>
                    <a:pt x="5107" y="6270"/>
                    <a:pt x="5107" y="6270"/>
                  </a:cubicBezTo>
                  <a:cubicBezTo>
                    <a:pt x="5106" y="6263"/>
                    <a:pt x="5106" y="6263"/>
                    <a:pt x="5106" y="6263"/>
                  </a:cubicBezTo>
                  <a:cubicBezTo>
                    <a:pt x="5107" y="6254"/>
                    <a:pt x="5107" y="6254"/>
                    <a:pt x="5107" y="6254"/>
                  </a:cubicBezTo>
                  <a:cubicBezTo>
                    <a:pt x="5124" y="6251"/>
                    <a:pt x="5124" y="6251"/>
                    <a:pt x="5124" y="6251"/>
                  </a:cubicBezTo>
                  <a:cubicBezTo>
                    <a:pt x="5146" y="6249"/>
                    <a:pt x="5146" y="6249"/>
                    <a:pt x="5146" y="6249"/>
                  </a:cubicBezTo>
                  <a:cubicBezTo>
                    <a:pt x="5164" y="6240"/>
                    <a:pt x="5164" y="6240"/>
                    <a:pt x="5164" y="6240"/>
                  </a:cubicBezTo>
                  <a:cubicBezTo>
                    <a:pt x="5138" y="6241"/>
                    <a:pt x="5138" y="6241"/>
                    <a:pt x="5138" y="6241"/>
                  </a:cubicBezTo>
                  <a:cubicBezTo>
                    <a:pt x="5104" y="6238"/>
                    <a:pt x="5104" y="6238"/>
                    <a:pt x="5104" y="6238"/>
                  </a:cubicBezTo>
                  <a:cubicBezTo>
                    <a:pt x="5094" y="6231"/>
                    <a:pt x="5094" y="6231"/>
                    <a:pt x="5094" y="6231"/>
                  </a:cubicBezTo>
                  <a:cubicBezTo>
                    <a:pt x="5078" y="6231"/>
                    <a:pt x="5078" y="6231"/>
                    <a:pt x="5078" y="6231"/>
                  </a:cubicBezTo>
                  <a:cubicBezTo>
                    <a:pt x="5068" y="6244"/>
                    <a:pt x="5068" y="6244"/>
                    <a:pt x="5068" y="6244"/>
                  </a:cubicBezTo>
                  <a:cubicBezTo>
                    <a:pt x="5049" y="6238"/>
                    <a:pt x="5049" y="6238"/>
                    <a:pt x="5049" y="6238"/>
                  </a:cubicBezTo>
                  <a:cubicBezTo>
                    <a:pt x="5065" y="6218"/>
                    <a:pt x="5065" y="6218"/>
                    <a:pt x="5065" y="6218"/>
                  </a:cubicBezTo>
                  <a:cubicBezTo>
                    <a:pt x="5081" y="6215"/>
                    <a:pt x="5081" y="6215"/>
                    <a:pt x="5081" y="6215"/>
                  </a:cubicBezTo>
                  <a:cubicBezTo>
                    <a:pt x="5098" y="6197"/>
                    <a:pt x="5098" y="6197"/>
                    <a:pt x="5098" y="6197"/>
                  </a:cubicBezTo>
                  <a:cubicBezTo>
                    <a:pt x="5098" y="6188"/>
                    <a:pt x="5098" y="6188"/>
                    <a:pt x="5098" y="6188"/>
                  </a:cubicBezTo>
                  <a:cubicBezTo>
                    <a:pt x="5087" y="6194"/>
                    <a:pt x="5087" y="6194"/>
                    <a:pt x="5087" y="6194"/>
                  </a:cubicBezTo>
                  <a:cubicBezTo>
                    <a:pt x="5086" y="6185"/>
                    <a:pt x="5086" y="6185"/>
                    <a:pt x="5086" y="6185"/>
                  </a:cubicBezTo>
                  <a:cubicBezTo>
                    <a:pt x="5069" y="6209"/>
                    <a:pt x="5069" y="6209"/>
                    <a:pt x="5069" y="6209"/>
                  </a:cubicBezTo>
                  <a:cubicBezTo>
                    <a:pt x="5055" y="6214"/>
                    <a:pt x="5055" y="6214"/>
                    <a:pt x="5055" y="6214"/>
                  </a:cubicBezTo>
                  <a:cubicBezTo>
                    <a:pt x="5039" y="6231"/>
                    <a:pt x="5039" y="6231"/>
                    <a:pt x="5039" y="6231"/>
                  </a:cubicBezTo>
                  <a:cubicBezTo>
                    <a:pt x="5017" y="6232"/>
                    <a:pt x="5017" y="6232"/>
                    <a:pt x="5017" y="6232"/>
                  </a:cubicBezTo>
                  <a:cubicBezTo>
                    <a:pt x="5011" y="6243"/>
                    <a:pt x="5011" y="6243"/>
                    <a:pt x="5011" y="6243"/>
                  </a:cubicBezTo>
                  <a:cubicBezTo>
                    <a:pt x="4976" y="6252"/>
                    <a:pt x="4976" y="6252"/>
                    <a:pt x="4976" y="6252"/>
                  </a:cubicBezTo>
                  <a:cubicBezTo>
                    <a:pt x="4970" y="6247"/>
                    <a:pt x="4970" y="6247"/>
                    <a:pt x="4970" y="6247"/>
                  </a:cubicBezTo>
                  <a:cubicBezTo>
                    <a:pt x="4973" y="6240"/>
                    <a:pt x="4973" y="6240"/>
                    <a:pt x="4973" y="6240"/>
                  </a:cubicBezTo>
                  <a:cubicBezTo>
                    <a:pt x="4967" y="6238"/>
                    <a:pt x="4967" y="6238"/>
                    <a:pt x="4967" y="6238"/>
                  </a:cubicBezTo>
                  <a:cubicBezTo>
                    <a:pt x="4977" y="6223"/>
                    <a:pt x="4977" y="6223"/>
                    <a:pt x="4977" y="6223"/>
                  </a:cubicBezTo>
                  <a:cubicBezTo>
                    <a:pt x="4964" y="6238"/>
                    <a:pt x="4964" y="6238"/>
                    <a:pt x="4964" y="6238"/>
                  </a:cubicBezTo>
                  <a:cubicBezTo>
                    <a:pt x="4954" y="6254"/>
                    <a:pt x="4954" y="6254"/>
                    <a:pt x="4954" y="6254"/>
                  </a:cubicBezTo>
                  <a:cubicBezTo>
                    <a:pt x="4936" y="6258"/>
                    <a:pt x="4936" y="6258"/>
                    <a:pt x="4936" y="6258"/>
                  </a:cubicBezTo>
                  <a:cubicBezTo>
                    <a:pt x="4924" y="6252"/>
                    <a:pt x="4924" y="6252"/>
                    <a:pt x="4924" y="6252"/>
                  </a:cubicBezTo>
                  <a:cubicBezTo>
                    <a:pt x="4915" y="6263"/>
                    <a:pt x="4915" y="6263"/>
                    <a:pt x="4915" y="6263"/>
                  </a:cubicBezTo>
                  <a:cubicBezTo>
                    <a:pt x="4906" y="6260"/>
                    <a:pt x="4906" y="6260"/>
                    <a:pt x="4906" y="6260"/>
                  </a:cubicBezTo>
                  <a:cubicBezTo>
                    <a:pt x="4903" y="6249"/>
                    <a:pt x="4903" y="6249"/>
                    <a:pt x="4903" y="6249"/>
                  </a:cubicBezTo>
                  <a:cubicBezTo>
                    <a:pt x="4884" y="6251"/>
                    <a:pt x="4884" y="6251"/>
                    <a:pt x="4884" y="6251"/>
                  </a:cubicBezTo>
                  <a:cubicBezTo>
                    <a:pt x="4861" y="6246"/>
                    <a:pt x="4861" y="6246"/>
                    <a:pt x="4861" y="6246"/>
                  </a:cubicBezTo>
                  <a:cubicBezTo>
                    <a:pt x="4860" y="6244"/>
                    <a:pt x="4860" y="6244"/>
                    <a:pt x="4860" y="6244"/>
                  </a:cubicBezTo>
                  <a:cubicBezTo>
                    <a:pt x="4855" y="6240"/>
                    <a:pt x="4855" y="6240"/>
                    <a:pt x="4855" y="6240"/>
                  </a:cubicBezTo>
                  <a:cubicBezTo>
                    <a:pt x="4860" y="6232"/>
                    <a:pt x="4860" y="6232"/>
                    <a:pt x="4860" y="6232"/>
                  </a:cubicBezTo>
                  <a:cubicBezTo>
                    <a:pt x="4858" y="6225"/>
                    <a:pt x="4858" y="6225"/>
                    <a:pt x="4858" y="6225"/>
                  </a:cubicBezTo>
                  <a:cubicBezTo>
                    <a:pt x="4860" y="6217"/>
                    <a:pt x="4860" y="6217"/>
                    <a:pt x="4860" y="6217"/>
                  </a:cubicBezTo>
                  <a:cubicBezTo>
                    <a:pt x="4861" y="6203"/>
                    <a:pt x="4861" y="6203"/>
                    <a:pt x="4861" y="6203"/>
                  </a:cubicBezTo>
                  <a:cubicBezTo>
                    <a:pt x="4854" y="6196"/>
                    <a:pt x="4854" y="6196"/>
                    <a:pt x="4854" y="6196"/>
                  </a:cubicBezTo>
                  <a:cubicBezTo>
                    <a:pt x="4849" y="6185"/>
                    <a:pt x="4849" y="6185"/>
                    <a:pt x="4849" y="6185"/>
                  </a:cubicBezTo>
                  <a:cubicBezTo>
                    <a:pt x="4841" y="6183"/>
                    <a:pt x="4841" y="6183"/>
                    <a:pt x="4841" y="6183"/>
                  </a:cubicBezTo>
                  <a:cubicBezTo>
                    <a:pt x="4846" y="6173"/>
                    <a:pt x="4846" y="6173"/>
                    <a:pt x="4846" y="6173"/>
                  </a:cubicBezTo>
                  <a:cubicBezTo>
                    <a:pt x="4863" y="6070"/>
                    <a:pt x="4863" y="6070"/>
                    <a:pt x="4863" y="6070"/>
                  </a:cubicBezTo>
                  <a:cubicBezTo>
                    <a:pt x="4861" y="6043"/>
                    <a:pt x="4861" y="6043"/>
                    <a:pt x="4861" y="6043"/>
                  </a:cubicBezTo>
                  <a:cubicBezTo>
                    <a:pt x="4831" y="6012"/>
                    <a:pt x="4831" y="6012"/>
                    <a:pt x="4831" y="6012"/>
                  </a:cubicBezTo>
                  <a:cubicBezTo>
                    <a:pt x="4823" y="6020"/>
                    <a:pt x="4823" y="6020"/>
                    <a:pt x="4823" y="6020"/>
                  </a:cubicBezTo>
                  <a:cubicBezTo>
                    <a:pt x="4802" y="6014"/>
                    <a:pt x="4802" y="6014"/>
                    <a:pt x="4802" y="6014"/>
                  </a:cubicBezTo>
                  <a:cubicBezTo>
                    <a:pt x="4783" y="6018"/>
                    <a:pt x="4783" y="6018"/>
                    <a:pt x="4783" y="6018"/>
                  </a:cubicBezTo>
                  <a:cubicBezTo>
                    <a:pt x="4773" y="6007"/>
                    <a:pt x="4773" y="6007"/>
                    <a:pt x="4773" y="6007"/>
                  </a:cubicBezTo>
                  <a:cubicBezTo>
                    <a:pt x="4763" y="6000"/>
                    <a:pt x="4763" y="6000"/>
                    <a:pt x="4763" y="6000"/>
                  </a:cubicBezTo>
                  <a:cubicBezTo>
                    <a:pt x="4757" y="6001"/>
                    <a:pt x="4757" y="6001"/>
                    <a:pt x="4757" y="6001"/>
                  </a:cubicBezTo>
                  <a:cubicBezTo>
                    <a:pt x="4744" y="6015"/>
                    <a:pt x="4744" y="6015"/>
                    <a:pt x="4744" y="6015"/>
                  </a:cubicBezTo>
                  <a:cubicBezTo>
                    <a:pt x="4737" y="6029"/>
                    <a:pt x="4737" y="6029"/>
                    <a:pt x="4737" y="6029"/>
                  </a:cubicBezTo>
                  <a:cubicBezTo>
                    <a:pt x="4708" y="6061"/>
                    <a:pt x="4708" y="6061"/>
                    <a:pt x="4708" y="6061"/>
                  </a:cubicBezTo>
                  <a:cubicBezTo>
                    <a:pt x="4695" y="6079"/>
                    <a:pt x="4695" y="6079"/>
                    <a:pt x="4695" y="6079"/>
                  </a:cubicBezTo>
                  <a:cubicBezTo>
                    <a:pt x="4696" y="6093"/>
                    <a:pt x="4696" y="6093"/>
                    <a:pt x="4696" y="6093"/>
                  </a:cubicBezTo>
                  <a:cubicBezTo>
                    <a:pt x="4675" y="6104"/>
                    <a:pt x="4675" y="6104"/>
                    <a:pt x="4675" y="6104"/>
                  </a:cubicBezTo>
                  <a:cubicBezTo>
                    <a:pt x="4673" y="6122"/>
                    <a:pt x="4673" y="6122"/>
                    <a:pt x="4673" y="6122"/>
                  </a:cubicBezTo>
                  <a:cubicBezTo>
                    <a:pt x="4666" y="6140"/>
                    <a:pt x="4666" y="6140"/>
                    <a:pt x="4666" y="6140"/>
                  </a:cubicBezTo>
                  <a:cubicBezTo>
                    <a:pt x="4644" y="6165"/>
                    <a:pt x="4644" y="6165"/>
                    <a:pt x="4644" y="6165"/>
                  </a:cubicBezTo>
                  <a:cubicBezTo>
                    <a:pt x="4635" y="6169"/>
                    <a:pt x="4635" y="6169"/>
                    <a:pt x="4635" y="6169"/>
                  </a:cubicBezTo>
                  <a:cubicBezTo>
                    <a:pt x="4609" y="6197"/>
                    <a:pt x="4609" y="6197"/>
                    <a:pt x="4609" y="6197"/>
                  </a:cubicBezTo>
                  <a:cubicBezTo>
                    <a:pt x="4604" y="6209"/>
                    <a:pt x="4604" y="6209"/>
                    <a:pt x="4604" y="6209"/>
                  </a:cubicBezTo>
                  <a:cubicBezTo>
                    <a:pt x="4595" y="6215"/>
                    <a:pt x="4595" y="6215"/>
                    <a:pt x="4595" y="6215"/>
                  </a:cubicBezTo>
                  <a:cubicBezTo>
                    <a:pt x="4580" y="6212"/>
                    <a:pt x="4580" y="6212"/>
                    <a:pt x="4580" y="6212"/>
                  </a:cubicBezTo>
                  <a:cubicBezTo>
                    <a:pt x="4569" y="6212"/>
                    <a:pt x="4569" y="6212"/>
                    <a:pt x="4569" y="6212"/>
                  </a:cubicBezTo>
                  <a:cubicBezTo>
                    <a:pt x="4562" y="6218"/>
                    <a:pt x="4562" y="6218"/>
                    <a:pt x="4562" y="6218"/>
                  </a:cubicBezTo>
                  <a:cubicBezTo>
                    <a:pt x="4556" y="6220"/>
                    <a:pt x="4556" y="6220"/>
                    <a:pt x="4556" y="6220"/>
                  </a:cubicBezTo>
                  <a:cubicBezTo>
                    <a:pt x="4537" y="6237"/>
                    <a:pt x="4537" y="6237"/>
                    <a:pt x="4537" y="6237"/>
                  </a:cubicBezTo>
                  <a:cubicBezTo>
                    <a:pt x="4300" y="6234"/>
                    <a:pt x="4300" y="6234"/>
                    <a:pt x="4300" y="6234"/>
                  </a:cubicBezTo>
                  <a:cubicBezTo>
                    <a:pt x="4273" y="6237"/>
                    <a:pt x="4273" y="6237"/>
                    <a:pt x="4273" y="6237"/>
                  </a:cubicBezTo>
                  <a:cubicBezTo>
                    <a:pt x="4259" y="6251"/>
                    <a:pt x="4259" y="6251"/>
                    <a:pt x="4259" y="6251"/>
                  </a:cubicBezTo>
                  <a:cubicBezTo>
                    <a:pt x="4238" y="6260"/>
                    <a:pt x="4238" y="6260"/>
                    <a:pt x="4238" y="6260"/>
                  </a:cubicBezTo>
                  <a:cubicBezTo>
                    <a:pt x="4222" y="6272"/>
                    <a:pt x="4222" y="6272"/>
                    <a:pt x="4222" y="6272"/>
                  </a:cubicBezTo>
                  <a:cubicBezTo>
                    <a:pt x="4186" y="6307"/>
                    <a:pt x="4186" y="6307"/>
                    <a:pt x="4186" y="6307"/>
                  </a:cubicBezTo>
                  <a:cubicBezTo>
                    <a:pt x="4164" y="6310"/>
                    <a:pt x="4164" y="6310"/>
                    <a:pt x="4164" y="6310"/>
                  </a:cubicBezTo>
                  <a:cubicBezTo>
                    <a:pt x="4149" y="6322"/>
                    <a:pt x="4149" y="6322"/>
                    <a:pt x="4149" y="6322"/>
                  </a:cubicBezTo>
                  <a:cubicBezTo>
                    <a:pt x="4080" y="6373"/>
                    <a:pt x="4080" y="6373"/>
                    <a:pt x="4080" y="6373"/>
                  </a:cubicBezTo>
                  <a:cubicBezTo>
                    <a:pt x="3927" y="6417"/>
                    <a:pt x="3927" y="6417"/>
                    <a:pt x="3927" y="6417"/>
                  </a:cubicBezTo>
                  <a:cubicBezTo>
                    <a:pt x="3921" y="6457"/>
                    <a:pt x="3921" y="6457"/>
                    <a:pt x="3921" y="6457"/>
                  </a:cubicBezTo>
                  <a:cubicBezTo>
                    <a:pt x="3886" y="6469"/>
                    <a:pt x="3886" y="6469"/>
                    <a:pt x="3886" y="6469"/>
                  </a:cubicBezTo>
                  <a:cubicBezTo>
                    <a:pt x="3606" y="6544"/>
                    <a:pt x="3606" y="6544"/>
                    <a:pt x="3606" y="6544"/>
                  </a:cubicBezTo>
                  <a:cubicBezTo>
                    <a:pt x="3592" y="6520"/>
                    <a:pt x="3592" y="6520"/>
                    <a:pt x="3592" y="6520"/>
                  </a:cubicBezTo>
                  <a:cubicBezTo>
                    <a:pt x="3609" y="6500"/>
                    <a:pt x="3609" y="6500"/>
                    <a:pt x="3609" y="6500"/>
                  </a:cubicBezTo>
                  <a:cubicBezTo>
                    <a:pt x="3640" y="6484"/>
                    <a:pt x="3640" y="6484"/>
                    <a:pt x="3640" y="6484"/>
                  </a:cubicBezTo>
                  <a:cubicBezTo>
                    <a:pt x="3652" y="6468"/>
                    <a:pt x="3652" y="6468"/>
                    <a:pt x="3652" y="6468"/>
                  </a:cubicBezTo>
                  <a:cubicBezTo>
                    <a:pt x="3661" y="6449"/>
                    <a:pt x="3661" y="6449"/>
                    <a:pt x="3661" y="6449"/>
                  </a:cubicBezTo>
                  <a:cubicBezTo>
                    <a:pt x="3669" y="6429"/>
                    <a:pt x="3669" y="6429"/>
                    <a:pt x="3669" y="6429"/>
                  </a:cubicBezTo>
                  <a:cubicBezTo>
                    <a:pt x="3677" y="6321"/>
                    <a:pt x="3677" y="6321"/>
                    <a:pt x="3677" y="6321"/>
                  </a:cubicBezTo>
                  <a:cubicBezTo>
                    <a:pt x="3623" y="6072"/>
                    <a:pt x="3623" y="6072"/>
                    <a:pt x="3623" y="6072"/>
                  </a:cubicBezTo>
                  <a:cubicBezTo>
                    <a:pt x="3574" y="6032"/>
                    <a:pt x="3574" y="6032"/>
                    <a:pt x="3574" y="6032"/>
                  </a:cubicBezTo>
                  <a:cubicBezTo>
                    <a:pt x="3553" y="6007"/>
                    <a:pt x="3553" y="6007"/>
                    <a:pt x="3553" y="6007"/>
                  </a:cubicBezTo>
                  <a:cubicBezTo>
                    <a:pt x="3229" y="5855"/>
                    <a:pt x="3229" y="5855"/>
                    <a:pt x="3229" y="5855"/>
                  </a:cubicBezTo>
                  <a:cubicBezTo>
                    <a:pt x="3216" y="5845"/>
                    <a:pt x="3216" y="5845"/>
                    <a:pt x="3216" y="5845"/>
                  </a:cubicBezTo>
                  <a:cubicBezTo>
                    <a:pt x="3197" y="5841"/>
                    <a:pt x="3197" y="5841"/>
                    <a:pt x="3197" y="5841"/>
                  </a:cubicBezTo>
                  <a:cubicBezTo>
                    <a:pt x="3189" y="5833"/>
                    <a:pt x="3189" y="5833"/>
                    <a:pt x="3189" y="5833"/>
                  </a:cubicBezTo>
                  <a:cubicBezTo>
                    <a:pt x="3149" y="5832"/>
                    <a:pt x="3149" y="5832"/>
                    <a:pt x="3149" y="5832"/>
                  </a:cubicBezTo>
                  <a:cubicBezTo>
                    <a:pt x="3143" y="5818"/>
                    <a:pt x="3143" y="5818"/>
                    <a:pt x="3143" y="5818"/>
                  </a:cubicBezTo>
                  <a:cubicBezTo>
                    <a:pt x="3135" y="5810"/>
                    <a:pt x="3135" y="5810"/>
                    <a:pt x="3135" y="5810"/>
                  </a:cubicBezTo>
                  <a:cubicBezTo>
                    <a:pt x="3122" y="5818"/>
                    <a:pt x="3122" y="5818"/>
                    <a:pt x="3122" y="5818"/>
                  </a:cubicBezTo>
                  <a:cubicBezTo>
                    <a:pt x="3096" y="5819"/>
                    <a:pt x="3096" y="5819"/>
                    <a:pt x="3096" y="5819"/>
                  </a:cubicBezTo>
                  <a:cubicBezTo>
                    <a:pt x="3083" y="5813"/>
                    <a:pt x="3083" y="5813"/>
                    <a:pt x="3083" y="5813"/>
                  </a:cubicBezTo>
                  <a:cubicBezTo>
                    <a:pt x="3073" y="5801"/>
                    <a:pt x="3073" y="5801"/>
                    <a:pt x="3073" y="5801"/>
                  </a:cubicBezTo>
                  <a:cubicBezTo>
                    <a:pt x="3056" y="5797"/>
                    <a:pt x="3056" y="5797"/>
                    <a:pt x="3056" y="5797"/>
                  </a:cubicBezTo>
                  <a:cubicBezTo>
                    <a:pt x="3028" y="5787"/>
                    <a:pt x="3028" y="5787"/>
                    <a:pt x="3028" y="5787"/>
                  </a:cubicBezTo>
                  <a:cubicBezTo>
                    <a:pt x="3019" y="5769"/>
                    <a:pt x="3019" y="5769"/>
                    <a:pt x="3019" y="5769"/>
                  </a:cubicBezTo>
                  <a:cubicBezTo>
                    <a:pt x="3010" y="5769"/>
                    <a:pt x="3010" y="5769"/>
                    <a:pt x="3010" y="5769"/>
                  </a:cubicBezTo>
                  <a:cubicBezTo>
                    <a:pt x="2990" y="5755"/>
                    <a:pt x="2990" y="5755"/>
                    <a:pt x="2990" y="5755"/>
                  </a:cubicBezTo>
                  <a:cubicBezTo>
                    <a:pt x="2975" y="5757"/>
                    <a:pt x="2975" y="5757"/>
                    <a:pt x="2975" y="5757"/>
                  </a:cubicBezTo>
                  <a:cubicBezTo>
                    <a:pt x="2963" y="5752"/>
                    <a:pt x="2963" y="5752"/>
                    <a:pt x="2963" y="5752"/>
                  </a:cubicBezTo>
                  <a:cubicBezTo>
                    <a:pt x="2947" y="5757"/>
                    <a:pt x="2947" y="5757"/>
                    <a:pt x="2947" y="5757"/>
                  </a:cubicBezTo>
                  <a:cubicBezTo>
                    <a:pt x="2941" y="5758"/>
                    <a:pt x="2941" y="5758"/>
                    <a:pt x="2941" y="5758"/>
                  </a:cubicBezTo>
                  <a:cubicBezTo>
                    <a:pt x="2934" y="5748"/>
                    <a:pt x="2934" y="5748"/>
                    <a:pt x="2934" y="5748"/>
                  </a:cubicBezTo>
                  <a:cubicBezTo>
                    <a:pt x="2917" y="5743"/>
                    <a:pt x="2917" y="5743"/>
                    <a:pt x="2917" y="5743"/>
                  </a:cubicBezTo>
                  <a:cubicBezTo>
                    <a:pt x="2914" y="5738"/>
                    <a:pt x="2914" y="5738"/>
                    <a:pt x="2914" y="5738"/>
                  </a:cubicBezTo>
                  <a:cubicBezTo>
                    <a:pt x="2897" y="5734"/>
                    <a:pt x="2897" y="5734"/>
                    <a:pt x="2897" y="5734"/>
                  </a:cubicBezTo>
                  <a:cubicBezTo>
                    <a:pt x="2894" y="5731"/>
                    <a:pt x="2894" y="5731"/>
                    <a:pt x="2894" y="5731"/>
                  </a:cubicBezTo>
                  <a:cubicBezTo>
                    <a:pt x="2883" y="5719"/>
                    <a:pt x="2883" y="5719"/>
                    <a:pt x="2883" y="5719"/>
                  </a:cubicBezTo>
                  <a:cubicBezTo>
                    <a:pt x="2882" y="5714"/>
                    <a:pt x="2882" y="5714"/>
                    <a:pt x="2882" y="5714"/>
                  </a:cubicBezTo>
                  <a:cubicBezTo>
                    <a:pt x="2863" y="5699"/>
                    <a:pt x="2863" y="5699"/>
                    <a:pt x="2863" y="5699"/>
                  </a:cubicBezTo>
                  <a:cubicBezTo>
                    <a:pt x="2845" y="5699"/>
                    <a:pt x="2845" y="5699"/>
                    <a:pt x="2845" y="5699"/>
                  </a:cubicBezTo>
                  <a:cubicBezTo>
                    <a:pt x="2830" y="5697"/>
                    <a:pt x="2830" y="5697"/>
                    <a:pt x="2830" y="5697"/>
                  </a:cubicBezTo>
                  <a:lnTo>
                    <a:pt x="720" y="5486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79" name="Freeform 176"/>
            <p:cNvSpPr>
              <a:spLocks noChangeArrowheads="1"/>
            </p:cNvSpPr>
            <p:nvPr/>
          </p:nvSpPr>
          <p:spPr bwMode="auto">
            <a:xfrm>
              <a:off x="9525" y="1327150"/>
              <a:ext cx="1573213" cy="1200150"/>
            </a:xfrm>
            <a:custGeom>
              <a:avLst/>
              <a:gdLst>
                <a:gd name="T0" fmla="*/ 3826 w 4368"/>
                <a:gd name="T1" fmla="*/ 2685 h 3335"/>
                <a:gd name="T2" fmla="*/ 4288 w 4368"/>
                <a:gd name="T3" fmla="*/ 541 h 3335"/>
                <a:gd name="T4" fmla="*/ 4011 w 4368"/>
                <a:gd name="T5" fmla="*/ 421 h 3335"/>
                <a:gd name="T6" fmla="*/ 3806 w 4368"/>
                <a:gd name="T7" fmla="*/ 176 h 3335"/>
                <a:gd name="T8" fmla="*/ 3589 w 4368"/>
                <a:gd name="T9" fmla="*/ 153 h 3335"/>
                <a:gd name="T10" fmla="*/ 3400 w 4368"/>
                <a:gd name="T11" fmla="*/ 43 h 3335"/>
                <a:gd name="T12" fmla="*/ 2877 w 4368"/>
                <a:gd name="T13" fmla="*/ 301 h 3335"/>
                <a:gd name="T14" fmla="*/ 2663 w 4368"/>
                <a:gd name="T15" fmla="*/ 844 h 3335"/>
                <a:gd name="T16" fmla="*/ 2628 w 4368"/>
                <a:gd name="T17" fmla="*/ 963 h 3335"/>
                <a:gd name="T18" fmla="*/ 2337 w 4368"/>
                <a:gd name="T19" fmla="*/ 837 h 3335"/>
                <a:gd name="T20" fmla="*/ 2146 w 4368"/>
                <a:gd name="T21" fmla="*/ 1040 h 3335"/>
                <a:gd name="T22" fmla="*/ 2446 w 4368"/>
                <a:gd name="T23" fmla="*/ 1180 h 3335"/>
                <a:gd name="T24" fmla="*/ 2218 w 4368"/>
                <a:gd name="T25" fmla="*/ 1443 h 3335"/>
                <a:gd name="T26" fmla="*/ 1796 w 4368"/>
                <a:gd name="T27" fmla="*/ 1682 h 3335"/>
                <a:gd name="T28" fmla="*/ 1856 w 4368"/>
                <a:gd name="T29" fmla="*/ 1867 h 3335"/>
                <a:gd name="T30" fmla="*/ 1940 w 4368"/>
                <a:gd name="T31" fmla="*/ 1972 h 3335"/>
                <a:gd name="T32" fmla="*/ 1923 w 4368"/>
                <a:gd name="T33" fmla="*/ 2243 h 3335"/>
                <a:gd name="T34" fmla="*/ 2213 w 4368"/>
                <a:gd name="T35" fmla="*/ 2287 h 3335"/>
                <a:gd name="T36" fmla="*/ 1830 w 4368"/>
                <a:gd name="T37" fmla="*/ 2652 h 3335"/>
                <a:gd name="T38" fmla="*/ 1438 w 4368"/>
                <a:gd name="T39" fmla="*/ 2877 h 3335"/>
                <a:gd name="T40" fmla="*/ 1674 w 4368"/>
                <a:gd name="T41" fmla="*/ 2810 h 3335"/>
                <a:gd name="T42" fmla="*/ 1940 w 4368"/>
                <a:gd name="T43" fmla="*/ 2700 h 3335"/>
                <a:gd name="T44" fmla="*/ 2207 w 4368"/>
                <a:gd name="T45" fmla="*/ 2512 h 3335"/>
                <a:gd name="T46" fmla="*/ 2444 w 4368"/>
                <a:gd name="T47" fmla="*/ 2327 h 3335"/>
                <a:gd name="T48" fmla="*/ 2710 w 4368"/>
                <a:gd name="T49" fmla="*/ 2107 h 3335"/>
                <a:gd name="T50" fmla="*/ 2689 w 4368"/>
                <a:gd name="T51" fmla="*/ 2211 h 3335"/>
                <a:gd name="T52" fmla="*/ 2764 w 4368"/>
                <a:gd name="T53" fmla="*/ 2327 h 3335"/>
                <a:gd name="T54" fmla="*/ 2949 w 4368"/>
                <a:gd name="T55" fmla="*/ 2139 h 3335"/>
                <a:gd name="T56" fmla="*/ 3079 w 4368"/>
                <a:gd name="T57" fmla="*/ 2197 h 3335"/>
                <a:gd name="T58" fmla="*/ 3277 w 4368"/>
                <a:gd name="T59" fmla="*/ 2356 h 3335"/>
                <a:gd name="T60" fmla="*/ 3508 w 4368"/>
                <a:gd name="T61" fmla="*/ 2544 h 3335"/>
                <a:gd name="T62" fmla="*/ 3620 w 4368"/>
                <a:gd name="T63" fmla="*/ 2652 h 3335"/>
                <a:gd name="T64" fmla="*/ 3768 w 4368"/>
                <a:gd name="T65" fmla="*/ 2594 h 3335"/>
                <a:gd name="T66" fmla="*/ 3796 w 4368"/>
                <a:gd name="T67" fmla="*/ 2929 h 3335"/>
                <a:gd name="T68" fmla="*/ 3843 w 4368"/>
                <a:gd name="T69" fmla="*/ 3145 h 3335"/>
                <a:gd name="T70" fmla="*/ 3696 w 4368"/>
                <a:gd name="T71" fmla="*/ 3278 h 3335"/>
                <a:gd name="T72" fmla="*/ 3809 w 4368"/>
                <a:gd name="T73" fmla="*/ 3256 h 3335"/>
                <a:gd name="T74" fmla="*/ 3676 w 4368"/>
                <a:gd name="T75" fmla="*/ 3155 h 3335"/>
                <a:gd name="T76" fmla="*/ 3759 w 4368"/>
                <a:gd name="T77" fmla="*/ 3250 h 3335"/>
                <a:gd name="T78" fmla="*/ 3814 w 4368"/>
                <a:gd name="T79" fmla="*/ 3126 h 3335"/>
                <a:gd name="T80" fmla="*/ 3776 w 4368"/>
                <a:gd name="T81" fmla="*/ 3048 h 3335"/>
                <a:gd name="T82" fmla="*/ 3719 w 4368"/>
                <a:gd name="T83" fmla="*/ 3010 h 3335"/>
                <a:gd name="T84" fmla="*/ 3626 w 4368"/>
                <a:gd name="T85" fmla="*/ 3054 h 3335"/>
                <a:gd name="T86" fmla="*/ 3707 w 4368"/>
                <a:gd name="T87" fmla="*/ 2880 h 3335"/>
                <a:gd name="T88" fmla="*/ 3669 w 4368"/>
                <a:gd name="T89" fmla="*/ 2816 h 3335"/>
                <a:gd name="T90" fmla="*/ 1214 w 4368"/>
                <a:gd name="T91" fmla="*/ 1746 h 3335"/>
                <a:gd name="T92" fmla="*/ 2129 w 4368"/>
                <a:gd name="T93" fmla="*/ 1448 h 3335"/>
                <a:gd name="T94" fmla="*/ 3054 w 4368"/>
                <a:gd name="T95" fmla="*/ 2228 h 3335"/>
                <a:gd name="T96" fmla="*/ 2975 w 4368"/>
                <a:gd name="T97" fmla="*/ 2223 h 3335"/>
                <a:gd name="T98" fmla="*/ 1649 w 4368"/>
                <a:gd name="T99" fmla="*/ 1159 h 3335"/>
                <a:gd name="T100" fmla="*/ 1614 w 4368"/>
                <a:gd name="T101" fmla="*/ 1975 h 3335"/>
                <a:gd name="T102" fmla="*/ 2487 w 4368"/>
                <a:gd name="T103" fmla="*/ 2458 h 3335"/>
                <a:gd name="T104" fmla="*/ 2345 w 4368"/>
                <a:gd name="T105" fmla="*/ 2516 h 3335"/>
                <a:gd name="T106" fmla="*/ 2346 w 4368"/>
                <a:gd name="T107" fmla="*/ 2611 h 3335"/>
                <a:gd name="T108" fmla="*/ 2168 w 4368"/>
                <a:gd name="T109" fmla="*/ 2744 h 3335"/>
                <a:gd name="T110" fmla="*/ 1683 w 4368"/>
                <a:gd name="T111" fmla="*/ 2871 h 3335"/>
                <a:gd name="T112" fmla="*/ 21 w 4368"/>
                <a:gd name="T113" fmla="*/ 3178 h 3335"/>
                <a:gd name="T114" fmla="*/ 219 w 4368"/>
                <a:gd name="T115" fmla="*/ 3191 h 3335"/>
                <a:gd name="T116" fmla="*/ 683 w 4368"/>
                <a:gd name="T117" fmla="*/ 3146 h 3335"/>
                <a:gd name="T118" fmla="*/ 873 w 4368"/>
                <a:gd name="T119" fmla="*/ 3102 h 3335"/>
                <a:gd name="T120" fmla="*/ 1142 w 4368"/>
                <a:gd name="T121" fmla="*/ 3012 h 3335"/>
                <a:gd name="T122" fmla="*/ 1194 w 4368"/>
                <a:gd name="T123" fmla="*/ 2955 h 3335"/>
                <a:gd name="T124" fmla="*/ 1368 w 4368"/>
                <a:gd name="T125" fmla="*/ 2905 h 3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68" h="3335">
                  <a:moveTo>
                    <a:pt x="3935" y="3189"/>
                  </a:moveTo>
                  <a:lnTo>
                    <a:pt x="3935" y="3189"/>
                  </a:lnTo>
                  <a:cubicBezTo>
                    <a:pt x="3936" y="3183"/>
                    <a:pt x="3936" y="3183"/>
                    <a:pt x="3936" y="3183"/>
                  </a:cubicBezTo>
                  <a:cubicBezTo>
                    <a:pt x="3936" y="3171"/>
                    <a:pt x="3936" y="3171"/>
                    <a:pt x="3936" y="3171"/>
                  </a:cubicBezTo>
                  <a:cubicBezTo>
                    <a:pt x="3942" y="3168"/>
                    <a:pt x="3942" y="3168"/>
                    <a:pt x="3942" y="3168"/>
                  </a:cubicBezTo>
                  <a:cubicBezTo>
                    <a:pt x="3941" y="3160"/>
                    <a:pt x="3941" y="3160"/>
                    <a:pt x="3941" y="3160"/>
                  </a:cubicBezTo>
                  <a:cubicBezTo>
                    <a:pt x="3944" y="3154"/>
                    <a:pt x="3944" y="3154"/>
                    <a:pt x="3944" y="3154"/>
                  </a:cubicBezTo>
                  <a:cubicBezTo>
                    <a:pt x="3941" y="3145"/>
                    <a:pt x="3941" y="3145"/>
                    <a:pt x="3941" y="3145"/>
                  </a:cubicBezTo>
                  <a:cubicBezTo>
                    <a:pt x="3933" y="3142"/>
                    <a:pt x="3933" y="3142"/>
                    <a:pt x="3933" y="3142"/>
                  </a:cubicBezTo>
                  <a:cubicBezTo>
                    <a:pt x="3932" y="3125"/>
                    <a:pt x="3932" y="3125"/>
                    <a:pt x="3932" y="3125"/>
                  </a:cubicBezTo>
                  <a:cubicBezTo>
                    <a:pt x="3924" y="3110"/>
                    <a:pt x="3924" y="3110"/>
                    <a:pt x="3924" y="3110"/>
                  </a:cubicBezTo>
                  <a:cubicBezTo>
                    <a:pt x="3906" y="3097"/>
                    <a:pt x="3906" y="3097"/>
                    <a:pt x="3906" y="3097"/>
                  </a:cubicBezTo>
                  <a:cubicBezTo>
                    <a:pt x="3895" y="3090"/>
                    <a:pt x="3895" y="3090"/>
                    <a:pt x="3895" y="3090"/>
                  </a:cubicBezTo>
                  <a:cubicBezTo>
                    <a:pt x="3892" y="3079"/>
                    <a:pt x="3892" y="3079"/>
                    <a:pt x="3892" y="3079"/>
                  </a:cubicBezTo>
                  <a:cubicBezTo>
                    <a:pt x="3877" y="3058"/>
                    <a:pt x="3877" y="3058"/>
                    <a:pt x="3877" y="3058"/>
                  </a:cubicBezTo>
                  <a:cubicBezTo>
                    <a:pt x="3866" y="3053"/>
                    <a:pt x="3866" y="3053"/>
                    <a:pt x="3866" y="3053"/>
                  </a:cubicBezTo>
                  <a:cubicBezTo>
                    <a:pt x="3852" y="3053"/>
                    <a:pt x="3852" y="3053"/>
                    <a:pt x="3852" y="3053"/>
                  </a:cubicBezTo>
                  <a:cubicBezTo>
                    <a:pt x="3852" y="3047"/>
                    <a:pt x="3852" y="3047"/>
                    <a:pt x="3852" y="3047"/>
                  </a:cubicBezTo>
                  <a:cubicBezTo>
                    <a:pt x="3857" y="3039"/>
                    <a:pt x="3857" y="3039"/>
                    <a:pt x="3857" y="3039"/>
                  </a:cubicBezTo>
                  <a:cubicBezTo>
                    <a:pt x="3855" y="3027"/>
                    <a:pt x="3855" y="3027"/>
                    <a:pt x="3855" y="3027"/>
                  </a:cubicBezTo>
                  <a:cubicBezTo>
                    <a:pt x="3848" y="3021"/>
                    <a:pt x="3848" y="3021"/>
                    <a:pt x="3848" y="3021"/>
                  </a:cubicBezTo>
                  <a:cubicBezTo>
                    <a:pt x="3845" y="3012"/>
                    <a:pt x="3845" y="3012"/>
                    <a:pt x="3845" y="3012"/>
                  </a:cubicBezTo>
                  <a:cubicBezTo>
                    <a:pt x="3854" y="3004"/>
                    <a:pt x="3854" y="3004"/>
                    <a:pt x="3854" y="3004"/>
                  </a:cubicBezTo>
                  <a:cubicBezTo>
                    <a:pt x="3858" y="3001"/>
                    <a:pt x="3858" y="3001"/>
                    <a:pt x="3858" y="3001"/>
                  </a:cubicBezTo>
                  <a:cubicBezTo>
                    <a:pt x="3857" y="2995"/>
                    <a:pt x="3857" y="2995"/>
                    <a:pt x="3857" y="2995"/>
                  </a:cubicBezTo>
                  <a:cubicBezTo>
                    <a:pt x="3848" y="2989"/>
                    <a:pt x="3848" y="2989"/>
                    <a:pt x="3848" y="2989"/>
                  </a:cubicBezTo>
                  <a:cubicBezTo>
                    <a:pt x="3838" y="2987"/>
                    <a:pt x="3838" y="2987"/>
                    <a:pt x="3838" y="2987"/>
                  </a:cubicBezTo>
                  <a:cubicBezTo>
                    <a:pt x="3838" y="2978"/>
                    <a:pt x="3838" y="2978"/>
                    <a:pt x="3838" y="2978"/>
                  </a:cubicBezTo>
                  <a:cubicBezTo>
                    <a:pt x="3852" y="2969"/>
                    <a:pt x="3852" y="2969"/>
                    <a:pt x="3852" y="2969"/>
                  </a:cubicBezTo>
                  <a:cubicBezTo>
                    <a:pt x="3849" y="2909"/>
                    <a:pt x="3849" y="2909"/>
                    <a:pt x="3849" y="2909"/>
                  </a:cubicBezTo>
                  <a:cubicBezTo>
                    <a:pt x="3849" y="2853"/>
                    <a:pt x="3849" y="2853"/>
                    <a:pt x="3849" y="2853"/>
                  </a:cubicBezTo>
                  <a:cubicBezTo>
                    <a:pt x="3855" y="2805"/>
                    <a:pt x="3855" y="2805"/>
                    <a:pt x="3855" y="2805"/>
                  </a:cubicBezTo>
                  <a:cubicBezTo>
                    <a:pt x="3851" y="2792"/>
                    <a:pt x="3851" y="2792"/>
                    <a:pt x="3851" y="2792"/>
                  </a:cubicBezTo>
                  <a:cubicBezTo>
                    <a:pt x="3849" y="2778"/>
                    <a:pt x="3849" y="2778"/>
                    <a:pt x="3849" y="2778"/>
                  </a:cubicBezTo>
                  <a:cubicBezTo>
                    <a:pt x="3857" y="2763"/>
                    <a:pt x="3857" y="2763"/>
                    <a:pt x="3857" y="2763"/>
                  </a:cubicBezTo>
                  <a:cubicBezTo>
                    <a:pt x="3854" y="2747"/>
                    <a:pt x="3854" y="2747"/>
                    <a:pt x="3854" y="2747"/>
                  </a:cubicBezTo>
                  <a:cubicBezTo>
                    <a:pt x="3846" y="2735"/>
                    <a:pt x="3846" y="2735"/>
                    <a:pt x="3846" y="2735"/>
                  </a:cubicBezTo>
                  <a:cubicBezTo>
                    <a:pt x="3845" y="2704"/>
                    <a:pt x="3845" y="2704"/>
                    <a:pt x="3845" y="2704"/>
                  </a:cubicBezTo>
                  <a:cubicBezTo>
                    <a:pt x="3826" y="2685"/>
                    <a:pt x="3826" y="2685"/>
                    <a:pt x="3826" y="2685"/>
                  </a:cubicBezTo>
                  <a:cubicBezTo>
                    <a:pt x="3820" y="2656"/>
                    <a:pt x="3820" y="2656"/>
                    <a:pt x="3820" y="2656"/>
                  </a:cubicBezTo>
                  <a:cubicBezTo>
                    <a:pt x="3825" y="2640"/>
                    <a:pt x="3825" y="2640"/>
                    <a:pt x="3825" y="2640"/>
                  </a:cubicBezTo>
                  <a:cubicBezTo>
                    <a:pt x="3806" y="2594"/>
                    <a:pt x="3806" y="2594"/>
                    <a:pt x="3806" y="2594"/>
                  </a:cubicBezTo>
                  <a:cubicBezTo>
                    <a:pt x="3811" y="2582"/>
                    <a:pt x="3811" y="2582"/>
                    <a:pt x="3811" y="2582"/>
                  </a:cubicBezTo>
                  <a:cubicBezTo>
                    <a:pt x="3823" y="2561"/>
                    <a:pt x="3823" y="2561"/>
                    <a:pt x="3823" y="2561"/>
                  </a:cubicBezTo>
                  <a:cubicBezTo>
                    <a:pt x="3819" y="2549"/>
                    <a:pt x="3819" y="2549"/>
                    <a:pt x="3819" y="2549"/>
                  </a:cubicBezTo>
                  <a:cubicBezTo>
                    <a:pt x="3819" y="2533"/>
                    <a:pt x="3819" y="2533"/>
                    <a:pt x="3819" y="2533"/>
                  </a:cubicBezTo>
                  <a:cubicBezTo>
                    <a:pt x="3802" y="2521"/>
                    <a:pt x="3802" y="2521"/>
                    <a:pt x="3802" y="2521"/>
                  </a:cubicBezTo>
                  <a:cubicBezTo>
                    <a:pt x="3777" y="2523"/>
                    <a:pt x="3777" y="2523"/>
                    <a:pt x="3777" y="2523"/>
                  </a:cubicBezTo>
                  <a:cubicBezTo>
                    <a:pt x="3748" y="2530"/>
                    <a:pt x="3748" y="2530"/>
                    <a:pt x="3748" y="2530"/>
                  </a:cubicBezTo>
                  <a:cubicBezTo>
                    <a:pt x="3742" y="2535"/>
                    <a:pt x="3742" y="2535"/>
                    <a:pt x="3742" y="2535"/>
                  </a:cubicBezTo>
                  <a:cubicBezTo>
                    <a:pt x="3713" y="2544"/>
                    <a:pt x="3713" y="2544"/>
                    <a:pt x="3713" y="2544"/>
                  </a:cubicBezTo>
                  <a:cubicBezTo>
                    <a:pt x="3695" y="2562"/>
                    <a:pt x="3695" y="2562"/>
                    <a:pt x="3695" y="2562"/>
                  </a:cubicBezTo>
                  <a:cubicBezTo>
                    <a:pt x="3672" y="2596"/>
                    <a:pt x="3672" y="2596"/>
                    <a:pt x="3672" y="2596"/>
                  </a:cubicBezTo>
                  <a:cubicBezTo>
                    <a:pt x="3652" y="2607"/>
                    <a:pt x="3652" y="2607"/>
                    <a:pt x="3652" y="2607"/>
                  </a:cubicBezTo>
                  <a:cubicBezTo>
                    <a:pt x="3626" y="2610"/>
                    <a:pt x="3626" y="2610"/>
                    <a:pt x="3626" y="2610"/>
                  </a:cubicBezTo>
                  <a:cubicBezTo>
                    <a:pt x="3595" y="2616"/>
                    <a:pt x="3595" y="2616"/>
                    <a:pt x="3595" y="2616"/>
                  </a:cubicBezTo>
                  <a:cubicBezTo>
                    <a:pt x="3589" y="2616"/>
                    <a:pt x="3589" y="2616"/>
                    <a:pt x="3589" y="2616"/>
                  </a:cubicBezTo>
                  <a:cubicBezTo>
                    <a:pt x="3589" y="2604"/>
                    <a:pt x="3589" y="2604"/>
                    <a:pt x="3589" y="2604"/>
                  </a:cubicBezTo>
                  <a:cubicBezTo>
                    <a:pt x="3605" y="2582"/>
                    <a:pt x="3605" y="2582"/>
                    <a:pt x="3605" y="2582"/>
                  </a:cubicBezTo>
                  <a:cubicBezTo>
                    <a:pt x="3595" y="2561"/>
                    <a:pt x="3595" y="2561"/>
                    <a:pt x="3595" y="2561"/>
                  </a:cubicBezTo>
                  <a:cubicBezTo>
                    <a:pt x="3572" y="2468"/>
                    <a:pt x="3572" y="2468"/>
                    <a:pt x="3572" y="2468"/>
                  </a:cubicBezTo>
                  <a:cubicBezTo>
                    <a:pt x="3557" y="2426"/>
                    <a:pt x="3557" y="2426"/>
                    <a:pt x="3557" y="2426"/>
                  </a:cubicBezTo>
                  <a:cubicBezTo>
                    <a:pt x="3551" y="2406"/>
                    <a:pt x="3551" y="2406"/>
                    <a:pt x="3551" y="2406"/>
                  </a:cubicBezTo>
                  <a:cubicBezTo>
                    <a:pt x="3568" y="2370"/>
                    <a:pt x="3568" y="2370"/>
                    <a:pt x="3568" y="2370"/>
                  </a:cubicBezTo>
                  <a:cubicBezTo>
                    <a:pt x="3528" y="2365"/>
                    <a:pt x="3528" y="2365"/>
                    <a:pt x="3528" y="2365"/>
                  </a:cubicBezTo>
                  <a:cubicBezTo>
                    <a:pt x="3498" y="2382"/>
                    <a:pt x="3498" y="2382"/>
                    <a:pt x="3498" y="2382"/>
                  </a:cubicBezTo>
                  <a:cubicBezTo>
                    <a:pt x="3479" y="2373"/>
                    <a:pt x="3479" y="2373"/>
                    <a:pt x="3479" y="2373"/>
                  </a:cubicBezTo>
                  <a:cubicBezTo>
                    <a:pt x="3427" y="2373"/>
                    <a:pt x="3427" y="2373"/>
                    <a:pt x="3427" y="2373"/>
                  </a:cubicBezTo>
                  <a:cubicBezTo>
                    <a:pt x="4367" y="656"/>
                    <a:pt x="4367" y="656"/>
                    <a:pt x="4367" y="656"/>
                  </a:cubicBezTo>
                  <a:cubicBezTo>
                    <a:pt x="4366" y="648"/>
                    <a:pt x="4366" y="648"/>
                    <a:pt x="4366" y="648"/>
                  </a:cubicBezTo>
                  <a:cubicBezTo>
                    <a:pt x="4347" y="644"/>
                    <a:pt x="4347" y="644"/>
                    <a:pt x="4347" y="644"/>
                  </a:cubicBezTo>
                  <a:cubicBezTo>
                    <a:pt x="4335" y="645"/>
                    <a:pt x="4335" y="645"/>
                    <a:pt x="4335" y="645"/>
                  </a:cubicBezTo>
                  <a:cubicBezTo>
                    <a:pt x="4326" y="636"/>
                    <a:pt x="4326" y="636"/>
                    <a:pt x="4326" y="636"/>
                  </a:cubicBezTo>
                  <a:cubicBezTo>
                    <a:pt x="4320" y="604"/>
                    <a:pt x="4320" y="604"/>
                    <a:pt x="4320" y="604"/>
                  </a:cubicBezTo>
                  <a:cubicBezTo>
                    <a:pt x="4312" y="587"/>
                    <a:pt x="4312" y="587"/>
                    <a:pt x="4312" y="587"/>
                  </a:cubicBezTo>
                  <a:cubicBezTo>
                    <a:pt x="4302" y="581"/>
                    <a:pt x="4302" y="581"/>
                    <a:pt x="4302" y="581"/>
                  </a:cubicBezTo>
                  <a:cubicBezTo>
                    <a:pt x="4299" y="563"/>
                    <a:pt x="4299" y="563"/>
                    <a:pt x="4299" y="563"/>
                  </a:cubicBezTo>
                  <a:cubicBezTo>
                    <a:pt x="4288" y="541"/>
                    <a:pt x="4288" y="541"/>
                    <a:pt x="4288" y="541"/>
                  </a:cubicBezTo>
                  <a:cubicBezTo>
                    <a:pt x="4280" y="535"/>
                    <a:pt x="4280" y="535"/>
                    <a:pt x="4280" y="535"/>
                  </a:cubicBezTo>
                  <a:cubicBezTo>
                    <a:pt x="4251" y="534"/>
                    <a:pt x="4251" y="534"/>
                    <a:pt x="4251" y="534"/>
                  </a:cubicBezTo>
                  <a:cubicBezTo>
                    <a:pt x="4247" y="538"/>
                    <a:pt x="4247" y="538"/>
                    <a:pt x="4247" y="538"/>
                  </a:cubicBezTo>
                  <a:cubicBezTo>
                    <a:pt x="4224" y="535"/>
                    <a:pt x="4224" y="535"/>
                    <a:pt x="4224" y="535"/>
                  </a:cubicBezTo>
                  <a:cubicBezTo>
                    <a:pt x="4204" y="540"/>
                    <a:pt x="4204" y="540"/>
                    <a:pt x="4204" y="540"/>
                  </a:cubicBezTo>
                  <a:cubicBezTo>
                    <a:pt x="4193" y="534"/>
                    <a:pt x="4193" y="534"/>
                    <a:pt x="4193" y="534"/>
                  </a:cubicBezTo>
                  <a:cubicBezTo>
                    <a:pt x="4187" y="535"/>
                    <a:pt x="4187" y="535"/>
                    <a:pt x="4187" y="535"/>
                  </a:cubicBezTo>
                  <a:cubicBezTo>
                    <a:pt x="4181" y="532"/>
                    <a:pt x="4181" y="532"/>
                    <a:pt x="4181" y="532"/>
                  </a:cubicBezTo>
                  <a:cubicBezTo>
                    <a:pt x="4175" y="537"/>
                    <a:pt x="4175" y="537"/>
                    <a:pt x="4175" y="537"/>
                  </a:cubicBezTo>
                  <a:cubicBezTo>
                    <a:pt x="4166" y="534"/>
                    <a:pt x="4166" y="534"/>
                    <a:pt x="4166" y="534"/>
                  </a:cubicBezTo>
                  <a:cubicBezTo>
                    <a:pt x="4164" y="531"/>
                    <a:pt x="4164" y="531"/>
                    <a:pt x="4164" y="531"/>
                  </a:cubicBezTo>
                  <a:cubicBezTo>
                    <a:pt x="4172" y="529"/>
                    <a:pt x="4172" y="529"/>
                    <a:pt x="4172" y="529"/>
                  </a:cubicBezTo>
                  <a:cubicBezTo>
                    <a:pt x="4173" y="522"/>
                    <a:pt x="4173" y="522"/>
                    <a:pt x="4173" y="522"/>
                  </a:cubicBezTo>
                  <a:cubicBezTo>
                    <a:pt x="4159" y="512"/>
                    <a:pt x="4159" y="512"/>
                    <a:pt x="4159" y="512"/>
                  </a:cubicBezTo>
                  <a:cubicBezTo>
                    <a:pt x="4150" y="517"/>
                    <a:pt x="4150" y="517"/>
                    <a:pt x="4150" y="517"/>
                  </a:cubicBezTo>
                  <a:cubicBezTo>
                    <a:pt x="4140" y="512"/>
                    <a:pt x="4140" y="512"/>
                    <a:pt x="4140" y="512"/>
                  </a:cubicBezTo>
                  <a:cubicBezTo>
                    <a:pt x="4141" y="508"/>
                    <a:pt x="4141" y="508"/>
                    <a:pt x="4141" y="508"/>
                  </a:cubicBezTo>
                  <a:cubicBezTo>
                    <a:pt x="4149" y="502"/>
                    <a:pt x="4149" y="502"/>
                    <a:pt x="4149" y="502"/>
                  </a:cubicBezTo>
                  <a:cubicBezTo>
                    <a:pt x="4143" y="496"/>
                    <a:pt x="4143" y="496"/>
                    <a:pt x="4143" y="496"/>
                  </a:cubicBezTo>
                  <a:cubicBezTo>
                    <a:pt x="4133" y="497"/>
                    <a:pt x="4133" y="497"/>
                    <a:pt x="4133" y="497"/>
                  </a:cubicBezTo>
                  <a:cubicBezTo>
                    <a:pt x="4121" y="494"/>
                    <a:pt x="4121" y="494"/>
                    <a:pt x="4121" y="494"/>
                  </a:cubicBezTo>
                  <a:cubicBezTo>
                    <a:pt x="4123" y="486"/>
                    <a:pt x="4123" y="486"/>
                    <a:pt x="4123" y="486"/>
                  </a:cubicBezTo>
                  <a:cubicBezTo>
                    <a:pt x="4111" y="474"/>
                    <a:pt x="4111" y="474"/>
                    <a:pt x="4111" y="474"/>
                  </a:cubicBezTo>
                  <a:cubicBezTo>
                    <a:pt x="4086" y="457"/>
                    <a:pt x="4086" y="457"/>
                    <a:pt x="4086" y="457"/>
                  </a:cubicBezTo>
                  <a:cubicBezTo>
                    <a:pt x="4081" y="459"/>
                    <a:pt x="4081" y="459"/>
                    <a:pt x="4081" y="459"/>
                  </a:cubicBezTo>
                  <a:cubicBezTo>
                    <a:pt x="4075" y="454"/>
                    <a:pt x="4075" y="454"/>
                    <a:pt x="4075" y="454"/>
                  </a:cubicBezTo>
                  <a:cubicBezTo>
                    <a:pt x="4068" y="454"/>
                    <a:pt x="4068" y="454"/>
                    <a:pt x="4068" y="454"/>
                  </a:cubicBezTo>
                  <a:cubicBezTo>
                    <a:pt x="4060" y="462"/>
                    <a:pt x="4060" y="462"/>
                    <a:pt x="4060" y="462"/>
                  </a:cubicBezTo>
                  <a:cubicBezTo>
                    <a:pt x="4062" y="456"/>
                    <a:pt x="4062" y="456"/>
                    <a:pt x="4062" y="456"/>
                  </a:cubicBezTo>
                  <a:cubicBezTo>
                    <a:pt x="4060" y="450"/>
                    <a:pt x="4060" y="450"/>
                    <a:pt x="4060" y="450"/>
                  </a:cubicBezTo>
                  <a:cubicBezTo>
                    <a:pt x="4048" y="442"/>
                    <a:pt x="4048" y="442"/>
                    <a:pt x="4048" y="442"/>
                  </a:cubicBezTo>
                  <a:cubicBezTo>
                    <a:pt x="4039" y="457"/>
                    <a:pt x="4039" y="457"/>
                    <a:pt x="4039" y="457"/>
                  </a:cubicBezTo>
                  <a:cubicBezTo>
                    <a:pt x="4031" y="451"/>
                    <a:pt x="4031" y="451"/>
                    <a:pt x="4031" y="451"/>
                  </a:cubicBezTo>
                  <a:cubicBezTo>
                    <a:pt x="4031" y="442"/>
                    <a:pt x="4031" y="442"/>
                    <a:pt x="4031" y="442"/>
                  </a:cubicBezTo>
                  <a:cubicBezTo>
                    <a:pt x="4037" y="438"/>
                    <a:pt x="4037" y="438"/>
                    <a:pt x="4037" y="438"/>
                  </a:cubicBezTo>
                  <a:cubicBezTo>
                    <a:pt x="4033" y="430"/>
                    <a:pt x="4033" y="430"/>
                    <a:pt x="4033" y="430"/>
                  </a:cubicBezTo>
                  <a:cubicBezTo>
                    <a:pt x="4019" y="425"/>
                    <a:pt x="4019" y="425"/>
                    <a:pt x="4019" y="425"/>
                  </a:cubicBezTo>
                  <a:cubicBezTo>
                    <a:pt x="4008" y="428"/>
                    <a:pt x="4008" y="428"/>
                    <a:pt x="4008" y="428"/>
                  </a:cubicBezTo>
                  <a:cubicBezTo>
                    <a:pt x="4011" y="421"/>
                    <a:pt x="4011" y="421"/>
                    <a:pt x="4011" y="421"/>
                  </a:cubicBezTo>
                  <a:cubicBezTo>
                    <a:pt x="4011" y="415"/>
                    <a:pt x="4011" y="415"/>
                    <a:pt x="4011" y="415"/>
                  </a:cubicBezTo>
                  <a:cubicBezTo>
                    <a:pt x="3997" y="407"/>
                    <a:pt x="3997" y="407"/>
                    <a:pt x="3997" y="407"/>
                  </a:cubicBezTo>
                  <a:cubicBezTo>
                    <a:pt x="3987" y="392"/>
                    <a:pt x="3987" y="392"/>
                    <a:pt x="3987" y="392"/>
                  </a:cubicBezTo>
                  <a:cubicBezTo>
                    <a:pt x="3988" y="387"/>
                    <a:pt x="3988" y="387"/>
                    <a:pt x="3988" y="387"/>
                  </a:cubicBezTo>
                  <a:cubicBezTo>
                    <a:pt x="3984" y="382"/>
                    <a:pt x="3984" y="382"/>
                    <a:pt x="3984" y="382"/>
                  </a:cubicBezTo>
                  <a:cubicBezTo>
                    <a:pt x="3973" y="379"/>
                    <a:pt x="3973" y="379"/>
                    <a:pt x="3973" y="379"/>
                  </a:cubicBezTo>
                  <a:cubicBezTo>
                    <a:pt x="3965" y="384"/>
                    <a:pt x="3965" y="384"/>
                    <a:pt x="3965" y="384"/>
                  </a:cubicBezTo>
                  <a:cubicBezTo>
                    <a:pt x="3935" y="415"/>
                    <a:pt x="3935" y="415"/>
                    <a:pt x="3935" y="415"/>
                  </a:cubicBezTo>
                  <a:cubicBezTo>
                    <a:pt x="3901" y="431"/>
                    <a:pt x="3901" y="431"/>
                    <a:pt x="3901" y="431"/>
                  </a:cubicBezTo>
                  <a:cubicBezTo>
                    <a:pt x="3930" y="410"/>
                    <a:pt x="3930" y="410"/>
                    <a:pt x="3930" y="410"/>
                  </a:cubicBezTo>
                  <a:cubicBezTo>
                    <a:pt x="3948" y="382"/>
                    <a:pt x="3948" y="382"/>
                    <a:pt x="3948" y="382"/>
                  </a:cubicBezTo>
                  <a:cubicBezTo>
                    <a:pt x="3967" y="364"/>
                    <a:pt x="3967" y="364"/>
                    <a:pt x="3967" y="364"/>
                  </a:cubicBezTo>
                  <a:cubicBezTo>
                    <a:pt x="3971" y="344"/>
                    <a:pt x="3971" y="344"/>
                    <a:pt x="3971" y="344"/>
                  </a:cubicBezTo>
                  <a:cubicBezTo>
                    <a:pt x="3961" y="338"/>
                    <a:pt x="3961" y="338"/>
                    <a:pt x="3961" y="338"/>
                  </a:cubicBezTo>
                  <a:cubicBezTo>
                    <a:pt x="3939" y="323"/>
                    <a:pt x="3939" y="323"/>
                    <a:pt x="3939" y="323"/>
                  </a:cubicBezTo>
                  <a:cubicBezTo>
                    <a:pt x="3919" y="323"/>
                    <a:pt x="3919" y="323"/>
                    <a:pt x="3919" y="323"/>
                  </a:cubicBezTo>
                  <a:cubicBezTo>
                    <a:pt x="3898" y="331"/>
                    <a:pt x="3898" y="331"/>
                    <a:pt x="3898" y="331"/>
                  </a:cubicBezTo>
                  <a:cubicBezTo>
                    <a:pt x="3886" y="331"/>
                    <a:pt x="3886" y="331"/>
                    <a:pt x="3886" y="331"/>
                  </a:cubicBezTo>
                  <a:cubicBezTo>
                    <a:pt x="3878" y="335"/>
                    <a:pt x="3878" y="335"/>
                    <a:pt x="3878" y="335"/>
                  </a:cubicBezTo>
                  <a:cubicBezTo>
                    <a:pt x="3857" y="340"/>
                    <a:pt x="3857" y="340"/>
                    <a:pt x="3857" y="340"/>
                  </a:cubicBezTo>
                  <a:cubicBezTo>
                    <a:pt x="3834" y="363"/>
                    <a:pt x="3834" y="363"/>
                    <a:pt x="3834" y="363"/>
                  </a:cubicBezTo>
                  <a:cubicBezTo>
                    <a:pt x="3815" y="378"/>
                    <a:pt x="3815" y="378"/>
                    <a:pt x="3815" y="378"/>
                  </a:cubicBezTo>
                  <a:cubicBezTo>
                    <a:pt x="3831" y="360"/>
                    <a:pt x="3831" y="360"/>
                    <a:pt x="3831" y="360"/>
                  </a:cubicBezTo>
                  <a:cubicBezTo>
                    <a:pt x="3829" y="338"/>
                    <a:pt x="3829" y="338"/>
                    <a:pt x="3829" y="338"/>
                  </a:cubicBezTo>
                  <a:cubicBezTo>
                    <a:pt x="3832" y="320"/>
                    <a:pt x="3832" y="320"/>
                    <a:pt x="3832" y="320"/>
                  </a:cubicBezTo>
                  <a:cubicBezTo>
                    <a:pt x="3831" y="306"/>
                    <a:pt x="3831" y="306"/>
                    <a:pt x="3831" y="306"/>
                  </a:cubicBezTo>
                  <a:cubicBezTo>
                    <a:pt x="3805" y="291"/>
                    <a:pt x="3805" y="291"/>
                    <a:pt x="3805" y="291"/>
                  </a:cubicBezTo>
                  <a:cubicBezTo>
                    <a:pt x="3805" y="285"/>
                    <a:pt x="3805" y="285"/>
                    <a:pt x="3805" y="285"/>
                  </a:cubicBezTo>
                  <a:cubicBezTo>
                    <a:pt x="3820" y="279"/>
                    <a:pt x="3820" y="279"/>
                    <a:pt x="3820" y="279"/>
                  </a:cubicBezTo>
                  <a:cubicBezTo>
                    <a:pt x="3834" y="277"/>
                    <a:pt x="3834" y="277"/>
                    <a:pt x="3834" y="277"/>
                  </a:cubicBezTo>
                  <a:cubicBezTo>
                    <a:pt x="3832" y="271"/>
                    <a:pt x="3832" y="271"/>
                    <a:pt x="3832" y="271"/>
                  </a:cubicBezTo>
                  <a:cubicBezTo>
                    <a:pt x="3793" y="250"/>
                    <a:pt x="3793" y="250"/>
                    <a:pt x="3793" y="250"/>
                  </a:cubicBezTo>
                  <a:cubicBezTo>
                    <a:pt x="3789" y="239"/>
                    <a:pt x="3789" y="239"/>
                    <a:pt x="3789" y="239"/>
                  </a:cubicBezTo>
                  <a:cubicBezTo>
                    <a:pt x="3797" y="227"/>
                    <a:pt x="3797" y="227"/>
                    <a:pt x="3797" y="227"/>
                  </a:cubicBezTo>
                  <a:cubicBezTo>
                    <a:pt x="3819" y="216"/>
                    <a:pt x="3819" y="216"/>
                    <a:pt x="3819" y="216"/>
                  </a:cubicBezTo>
                  <a:cubicBezTo>
                    <a:pt x="3831" y="204"/>
                    <a:pt x="3831" y="204"/>
                    <a:pt x="3831" y="204"/>
                  </a:cubicBezTo>
                  <a:cubicBezTo>
                    <a:pt x="3822" y="194"/>
                    <a:pt x="3822" y="194"/>
                    <a:pt x="3822" y="194"/>
                  </a:cubicBezTo>
                  <a:cubicBezTo>
                    <a:pt x="3812" y="176"/>
                    <a:pt x="3812" y="176"/>
                    <a:pt x="3812" y="176"/>
                  </a:cubicBezTo>
                  <a:cubicBezTo>
                    <a:pt x="3806" y="176"/>
                    <a:pt x="3806" y="176"/>
                    <a:pt x="3806" y="176"/>
                  </a:cubicBezTo>
                  <a:cubicBezTo>
                    <a:pt x="3797" y="181"/>
                    <a:pt x="3797" y="181"/>
                    <a:pt x="3797" y="181"/>
                  </a:cubicBezTo>
                  <a:cubicBezTo>
                    <a:pt x="3791" y="170"/>
                    <a:pt x="3791" y="170"/>
                    <a:pt x="3791" y="170"/>
                  </a:cubicBezTo>
                  <a:cubicBezTo>
                    <a:pt x="3779" y="164"/>
                    <a:pt x="3779" y="164"/>
                    <a:pt x="3779" y="164"/>
                  </a:cubicBezTo>
                  <a:cubicBezTo>
                    <a:pt x="3764" y="165"/>
                    <a:pt x="3764" y="165"/>
                    <a:pt x="3764" y="165"/>
                  </a:cubicBezTo>
                  <a:cubicBezTo>
                    <a:pt x="3745" y="158"/>
                    <a:pt x="3745" y="158"/>
                    <a:pt x="3745" y="158"/>
                  </a:cubicBezTo>
                  <a:cubicBezTo>
                    <a:pt x="3736" y="155"/>
                    <a:pt x="3736" y="155"/>
                    <a:pt x="3736" y="155"/>
                  </a:cubicBezTo>
                  <a:cubicBezTo>
                    <a:pt x="3724" y="158"/>
                    <a:pt x="3724" y="158"/>
                    <a:pt x="3724" y="158"/>
                  </a:cubicBezTo>
                  <a:cubicBezTo>
                    <a:pt x="3705" y="158"/>
                    <a:pt x="3705" y="158"/>
                    <a:pt x="3705" y="158"/>
                  </a:cubicBezTo>
                  <a:cubicBezTo>
                    <a:pt x="3696" y="172"/>
                    <a:pt x="3696" y="172"/>
                    <a:pt x="3696" y="172"/>
                  </a:cubicBezTo>
                  <a:cubicBezTo>
                    <a:pt x="3696" y="179"/>
                    <a:pt x="3696" y="179"/>
                    <a:pt x="3696" y="179"/>
                  </a:cubicBezTo>
                  <a:cubicBezTo>
                    <a:pt x="3687" y="165"/>
                    <a:pt x="3687" y="165"/>
                    <a:pt x="3687" y="165"/>
                  </a:cubicBezTo>
                  <a:cubicBezTo>
                    <a:pt x="3693" y="152"/>
                    <a:pt x="3693" y="152"/>
                    <a:pt x="3693" y="152"/>
                  </a:cubicBezTo>
                  <a:cubicBezTo>
                    <a:pt x="3701" y="147"/>
                    <a:pt x="3701" y="147"/>
                    <a:pt x="3701" y="147"/>
                  </a:cubicBezTo>
                  <a:cubicBezTo>
                    <a:pt x="3699" y="135"/>
                    <a:pt x="3699" y="135"/>
                    <a:pt x="3699" y="135"/>
                  </a:cubicBezTo>
                  <a:cubicBezTo>
                    <a:pt x="3704" y="123"/>
                    <a:pt x="3704" y="123"/>
                    <a:pt x="3704" y="123"/>
                  </a:cubicBezTo>
                  <a:cubicBezTo>
                    <a:pt x="3713" y="118"/>
                    <a:pt x="3713" y="118"/>
                    <a:pt x="3713" y="118"/>
                  </a:cubicBezTo>
                  <a:cubicBezTo>
                    <a:pt x="3715" y="103"/>
                    <a:pt x="3715" y="103"/>
                    <a:pt x="3715" y="103"/>
                  </a:cubicBezTo>
                  <a:cubicBezTo>
                    <a:pt x="3719" y="89"/>
                    <a:pt x="3719" y="89"/>
                    <a:pt x="3719" y="89"/>
                  </a:cubicBezTo>
                  <a:cubicBezTo>
                    <a:pt x="3715" y="80"/>
                    <a:pt x="3715" y="80"/>
                    <a:pt x="3715" y="80"/>
                  </a:cubicBezTo>
                  <a:cubicBezTo>
                    <a:pt x="3708" y="80"/>
                    <a:pt x="3708" y="80"/>
                    <a:pt x="3708" y="80"/>
                  </a:cubicBezTo>
                  <a:cubicBezTo>
                    <a:pt x="3690" y="98"/>
                    <a:pt x="3690" y="98"/>
                    <a:pt x="3690" y="98"/>
                  </a:cubicBezTo>
                  <a:cubicBezTo>
                    <a:pt x="3686" y="112"/>
                    <a:pt x="3686" y="112"/>
                    <a:pt x="3686" y="112"/>
                  </a:cubicBezTo>
                  <a:cubicBezTo>
                    <a:pt x="3683" y="112"/>
                    <a:pt x="3683" y="112"/>
                    <a:pt x="3683" y="112"/>
                  </a:cubicBezTo>
                  <a:cubicBezTo>
                    <a:pt x="3670" y="104"/>
                    <a:pt x="3670" y="104"/>
                    <a:pt x="3670" y="104"/>
                  </a:cubicBezTo>
                  <a:cubicBezTo>
                    <a:pt x="3655" y="110"/>
                    <a:pt x="3655" y="110"/>
                    <a:pt x="3655" y="110"/>
                  </a:cubicBezTo>
                  <a:cubicBezTo>
                    <a:pt x="3652" y="118"/>
                    <a:pt x="3652" y="118"/>
                    <a:pt x="3652" y="118"/>
                  </a:cubicBezTo>
                  <a:cubicBezTo>
                    <a:pt x="3655" y="135"/>
                    <a:pt x="3655" y="135"/>
                    <a:pt x="3655" y="135"/>
                  </a:cubicBezTo>
                  <a:cubicBezTo>
                    <a:pt x="3644" y="146"/>
                    <a:pt x="3644" y="146"/>
                    <a:pt x="3644" y="146"/>
                  </a:cubicBezTo>
                  <a:cubicBezTo>
                    <a:pt x="3637" y="147"/>
                    <a:pt x="3637" y="147"/>
                    <a:pt x="3637" y="147"/>
                  </a:cubicBezTo>
                  <a:cubicBezTo>
                    <a:pt x="3632" y="141"/>
                    <a:pt x="3632" y="141"/>
                    <a:pt x="3632" y="141"/>
                  </a:cubicBezTo>
                  <a:cubicBezTo>
                    <a:pt x="3623" y="161"/>
                    <a:pt x="3623" y="161"/>
                    <a:pt x="3623" y="161"/>
                  </a:cubicBezTo>
                  <a:cubicBezTo>
                    <a:pt x="3623" y="178"/>
                    <a:pt x="3623" y="178"/>
                    <a:pt x="3623" y="178"/>
                  </a:cubicBezTo>
                  <a:cubicBezTo>
                    <a:pt x="3617" y="161"/>
                    <a:pt x="3617" y="161"/>
                    <a:pt x="3617" y="161"/>
                  </a:cubicBezTo>
                  <a:cubicBezTo>
                    <a:pt x="3617" y="144"/>
                    <a:pt x="3617" y="144"/>
                    <a:pt x="3617" y="144"/>
                  </a:cubicBezTo>
                  <a:cubicBezTo>
                    <a:pt x="3624" y="130"/>
                    <a:pt x="3624" y="130"/>
                    <a:pt x="3624" y="130"/>
                  </a:cubicBezTo>
                  <a:cubicBezTo>
                    <a:pt x="3617" y="127"/>
                    <a:pt x="3617" y="127"/>
                    <a:pt x="3617" y="127"/>
                  </a:cubicBezTo>
                  <a:cubicBezTo>
                    <a:pt x="3606" y="139"/>
                    <a:pt x="3606" y="139"/>
                    <a:pt x="3606" y="139"/>
                  </a:cubicBezTo>
                  <a:cubicBezTo>
                    <a:pt x="3601" y="150"/>
                    <a:pt x="3601" y="150"/>
                    <a:pt x="3601" y="150"/>
                  </a:cubicBezTo>
                  <a:cubicBezTo>
                    <a:pt x="3589" y="153"/>
                    <a:pt x="3589" y="153"/>
                    <a:pt x="3589" y="153"/>
                  </a:cubicBezTo>
                  <a:cubicBezTo>
                    <a:pt x="3598" y="129"/>
                    <a:pt x="3598" y="129"/>
                    <a:pt x="3598" y="129"/>
                  </a:cubicBezTo>
                  <a:cubicBezTo>
                    <a:pt x="3589" y="113"/>
                    <a:pt x="3589" y="113"/>
                    <a:pt x="3589" y="113"/>
                  </a:cubicBezTo>
                  <a:cubicBezTo>
                    <a:pt x="3575" y="115"/>
                    <a:pt x="3575" y="115"/>
                    <a:pt x="3575" y="115"/>
                  </a:cubicBezTo>
                  <a:cubicBezTo>
                    <a:pt x="3577" y="104"/>
                    <a:pt x="3577" y="104"/>
                    <a:pt x="3577" y="104"/>
                  </a:cubicBezTo>
                  <a:cubicBezTo>
                    <a:pt x="3597" y="91"/>
                    <a:pt x="3597" y="91"/>
                    <a:pt x="3597" y="91"/>
                  </a:cubicBezTo>
                  <a:cubicBezTo>
                    <a:pt x="3612" y="86"/>
                    <a:pt x="3612" y="86"/>
                    <a:pt x="3612" y="86"/>
                  </a:cubicBezTo>
                  <a:cubicBezTo>
                    <a:pt x="3631" y="100"/>
                    <a:pt x="3631" y="100"/>
                    <a:pt x="3631" y="100"/>
                  </a:cubicBezTo>
                  <a:cubicBezTo>
                    <a:pt x="3652" y="91"/>
                    <a:pt x="3652" y="91"/>
                    <a:pt x="3652" y="91"/>
                  </a:cubicBezTo>
                  <a:cubicBezTo>
                    <a:pt x="3667" y="86"/>
                    <a:pt x="3667" y="86"/>
                    <a:pt x="3667" y="86"/>
                  </a:cubicBezTo>
                  <a:cubicBezTo>
                    <a:pt x="3683" y="71"/>
                    <a:pt x="3683" y="71"/>
                    <a:pt x="3683" y="71"/>
                  </a:cubicBezTo>
                  <a:cubicBezTo>
                    <a:pt x="3686" y="63"/>
                    <a:pt x="3686" y="63"/>
                    <a:pt x="3686" y="63"/>
                  </a:cubicBezTo>
                  <a:cubicBezTo>
                    <a:pt x="3690" y="55"/>
                    <a:pt x="3690" y="55"/>
                    <a:pt x="3690" y="55"/>
                  </a:cubicBezTo>
                  <a:cubicBezTo>
                    <a:pt x="3686" y="48"/>
                    <a:pt x="3686" y="48"/>
                    <a:pt x="3686" y="48"/>
                  </a:cubicBezTo>
                  <a:cubicBezTo>
                    <a:pt x="3667" y="40"/>
                    <a:pt x="3667" y="40"/>
                    <a:pt x="3667" y="40"/>
                  </a:cubicBezTo>
                  <a:cubicBezTo>
                    <a:pt x="3661" y="40"/>
                    <a:pt x="3661" y="40"/>
                    <a:pt x="3661" y="40"/>
                  </a:cubicBezTo>
                  <a:cubicBezTo>
                    <a:pt x="3660" y="26"/>
                    <a:pt x="3660" y="26"/>
                    <a:pt x="3660" y="26"/>
                  </a:cubicBezTo>
                  <a:cubicBezTo>
                    <a:pt x="3653" y="20"/>
                    <a:pt x="3653" y="20"/>
                    <a:pt x="3653" y="20"/>
                  </a:cubicBezTo>
                  <a:cubicBezTo>
                    <a:pt x="3647" y="17"/>
                    <a:pt x="3647" y="17"/>
                    <a:pt x="3647" y="17"/>
                  </a:cubicBezTo>
                  <a:cubicBezTo>
                    <a:pt x="3650" y="13"/>
                    <a:pt x="3650" y="13"/>
                    <a:pt x="3650" y="13"/>
                  </a:cubicBezTo>
                  <a:cubicBezTo>
                    <a:pt x="3660" y="9"/>
                    <a:pt x="3660" y="9"/>
                    <a:pt x="3660" y="9"/>
                  </a:cubicBezTo>
                  <a:cubicBezTo>
                    <a:pt x="3663" y="2"/>
                    <a:pt x="3663" y="2"/>
                    <a:pt x="3663" y="2"/>
                  </a:cubicBezTo>
                  <a:cubicBezTo>
                    <a:pt x="3655" y="0"/>
                    <a:pt x="3655" y="0"/>
                    <a:pt x="3655" y="0"/>
                  </a:cubicBezTo>
                  <a:cubicBezTo>
                    <a:pt x="3624" y="16"/>
                    <a:pt x="3624" y="16"/>
                    <a:pt x="3624" y="16"/>
                  </a:cubicBezTo>
                  <a:cubicBezTo>
                    <a:pt x="3617" y="23"/>
                    <a:pt x="3617" y="23"/>
                    <a:pt x="3617" y="23"/>
                  </a:cubicBezTo>
                  <a:cubicBezTo>
                    <a:pt x="3595" y="25"/>
                    <a:pt x="3595" y="25"/>
                    <a:pt x="3595" y="25"/>
                  </a:cubicBezTo>
                  <a:cubicBezTo>
                    <a:pt x="3579" y="36"/>
                    <a:pt x="3579" y="36"/>
                    <a:pt x="3579" y="36"/>
                  </a:cubicBezTo>
                  <a:cubicBezTo>
                    <a:pt x="3545" y="63"/>
                    <a:pt x="3545" y="63"/>
                    <a:pt x="3545" y="63"/>
                  </a:cubicBezTo>
                  <a:cubicBezTo>
                    <a:pt x="3524" y="71"/>
                    <a:pt x="3524" y="71"/>
                    <a:pt x="3524" y="71"/>
                  </a:cubicBezTo>
                  <a:cubicBezTo>
                    <a:pt x="3485" y="71"/>
                    <a:pt x="3485" y="71"/>
                    <a:pt x="3485" y="71"/>
                  </a:cubicBezTo>
                  <a:cubicBezTo>
                    <a:pt x="3464" y="57"/>
                    <a:pt x="3464" y="57"/>
                    <a:pt x="3464" y="57"/>
                  </a:cubicBezTo>
                  <a:cubicBezTo>
                    <a:pt x="3456" y="51"/>
                    <a:pt x="3456" y="51"/>
                    <a:pt x="3456" y="51"/>
                  </a:cubicBezTo>
                  <a:cubicBezTo>
                    <a:pt x="3455" y="58"/>
                    <a:pt x="3455" y="58"/>
                    <a:pt x="3455" y="58"/>
                  </a:cubicBezTo>
                  <a:cubicBezTo>
                    <a:pt x="3442" y="57"/>
                    <a:pt x="3442" y="57"/>
                    <a:pt x="3442" y="57"/>
                  </a:cubicBezTo>
                  <a:cubicBezTo>
                    <a:pt x="3426" y="43"/>
                    <a:pt x="3426" y="43"/>
                    <a:pt x="3426" y="43"/>
                  </a:cubicBezTo>
                  <a:cubicBezTo>
                    <a:pt x="3412" y="49"/>
                    <a:pt x="3412" y="49"/>
                    <a:pt x="3412" y="49"/>
                  </a:cubicBezTo>
                  <a:cubicBezTo>
                    <a:pt x="3407" y="63"/>
                    <a:pt x="3407" y="63"/>
                    <a:pt x="3407" y="63"/>
                  </a:cubicBezTo>
                  <a:cubicBezTo>
                    <a:pt x="3400" y="63"/>
                    <a:pt x="3400" y="63"/>
                    <a:pt x="3400" y="63"/>
                  </a:cubicBezTo>
                  <a:cubicBezTo>
                    <a:pt x="3395" y="52"/>
                    <a:pt x="3395" y="52"/>
                    <a:pt x="3395" y="52"/>
                  </a:cubicBezTo>
                  <a:cubicBezTo>
                    <a:pt x="3400" y="43"/>
                    <a:pt x="3400" y="43"/>
                    <a:pt x="3400" y="43"/>
                  </a:cubicBezTo>
                  <a:cubicBezTo>
                    <a:pt x="3413" y="37"/>
                    <a:pt x="3413" y="37"/>
                    <a:pt x="3413" y="37"/>
                  </a:cubicBezTo>
                  <a:cubicBezTo>
                    <a:pt x="3406" y="29"/>
                    <a:pt x="3406" y="29"/>
                    <a:pt x="3406" y="29"/>
                  </a:cubicBezTo>
                  <a:cubicBezTo>
                    <a:pt x="3386" y="36"/>
                    <a:pt x="3386" y="36"/>
                    <a:pt x="3386" y="36"/>
                  </a:cubicBezTo>
                  <a:cubicBezTo>
                    <a:pt x="3355" y="52"/>
                    <a:pt x="3355" y="52"/>
                    <a:pt x="3355" y="52"/>
                  </a:cubicBezTo>
                  <a:cubicBezTo>
                    <a:pt x="3334" y="63"/>
                    <a:pt x="3334" y="63"/>
                    <a:pt x="3334" y="63"/>
                  </a:cubicBezTo>
                  <a:cubicBezTo>
                    <a:pt x="3325" y="80"/>
                    <a:pt x="3325" y="80"/>
                    <a:pt x="3325" y="80"/>
                  </a:cubicBezTo>
                  <a:cubicBezTo>
                    <a:pt x="3329" y="94"/>
                    <a:pt x="3329" y="94"/>
                    <a:pt x="3329" y="94"/>
                  </a:cubicBezTo>
                  <a:cubicBezTo>
                    <a:pt x="3348" y="98"/>
                    <a:pt x="3348" y="98"/>
                    <a:pt x="3348" y="98"/>
                  </a:cubicBezTo>
                  <a:cubicBezTo>
                    <a:pt x="3337" y="107"/>
                    <a:pt x="3337" y="107"/>
                    <a:pt x="3337" y="107"/>
                  </a:cubicBezTo>
                  <a:cubicBezTo>
                    <a:pt x="3316" y="107"/>
                    <a:pt x="3316" y="107"/>
                    <a:pt x="3316" y="107"/>
                  </a:cubicBezTo>
                  <a:cubicBezTo>
                    <a:pt x="3296" y="126"/>
                    <a:pt x="3296" y="126"/>
                    <a:pt x="3296" y="126"/>
                  </a:cubicBezTo>
                  <a:cubicBezTo>
                    <a:pt x="3280" y="161"/>
                    <a:pt x="3280" y="161"/>
                    <a:pt x="3280" y="161"/>
                  </a:cubicBezTo>
                  <a:cubicBezTo>
                    <a:pt x="3271" y="188"/>
                    <a:pt x="3271" y="188"/>
                    <a:pt x="3271" y="188"/>
                  </a:cubicBezTo>
                  <a:cubicBezTo>
                    <a:pt x="3264" y="190"/>
                    <a:pt x="3264" y="190"/>
                    <a:pt x="3264" y="190"/>
                  </a:cubicBezTo>
                  <a:cubicBezTo>
                    <a:pt x="3261" y="184"/>
                    <a:pt x="3261" y="184"/>
                    <a:pt x="3261" y="184"/>
                  </a:cubicBezTo>
                  <a:cubicBezTo>
                    <a:pt x="3265" y="156"/>
                    <a:pt x="3265" y="156"/>
                    <a:pt x="3265" y="156"/>
                  </a:cubicBezTo>
                  <a:cubicBezTo>
                    <a:pt x="3290" y="121"/>
                    <a:pt x="3290" y="121"/>
                    <a:pt x="3290" y="121"/>
                  </a:cubicBezTo>
                  <a:cubicBezTo>
                    <a:pt x="3290" y="110"/>
                    <a:pt x="3290" y="110"/>
                    <a:pt x="3290" y="110"/>
                  </a:cubicBezTo>
                  <a:cubicBezTo>
                    <a:pt x="3282" y="109"/>
                    <a:pt x="3282" y="109"/>
                    <a:pt x="3282" y="109"/>
                  </a:cubicBezTo>
                  <a:cubicBezTo>
                    <a:pt x="3241" y="127"/>
                    <a:pt x="3241" y="127"/>
                    <a:pt x="3241" y="127"/>
                  </a:cubicBezTo>
                  <a:cubicBezTo>
                    <a:pt x="3224" y="127"/>
                    <a:pt x="3224" y="127"/>
                    <a:pt x="3224" y="127"/>
                  </a:cubicBezTo>
                  <a:cubicBezTo>
                    <a:pt x="3213" y="121"/>
                    <a:pt x="3213" y="121"/>
                    <a:pt x="3213" y="121"/>
                  </a:cubicBezTo>
                  <a:cubicBezTo>
                    <a:pt x="3201" y="106"/>
                    <a:pt x="3201" y="106"/>
                    <a:pt x="3201" y="106"/>
                  </a:cubicBezTo>
                  <a:cubicBezTo>
                    <a:pt x="3183" y="100"/>
                    <a:pt x="3183" y="100"/>
                    <a:pt x="3183" y="100"/>
                  </a:cubicBezTo>
                  <a:cubicBezTo>
                    <a:pt x="3172" y="101"/>
                    <a:pt x="3172" y="101"/>
                    <a:pt x="3172" y="101"/>
                  </a:cubicBezTo>
                  <a:cubicBezTo>
                    <a:pt x="3173" y="107"/>
                    <a:pt x="3173" y="107"/>
                    <a:pt x="3173" y="107"/>
                  </a:cubicBezTo>
                  <a:cubicBezTo>
                    <a:pt x="3198" y="118"/>
                    <a:pt x="3198" y="118"/>
                    <a:pt x="3198" y="118"/>
                  </a:cubicBezTo>
                  <a:cubicBezTo>
                    <a:pt x="3207" y="127"/>
                    <a:pt x="3207" y="127"/>
                    <a:pt x="3207" y="127"/>
                  </a:cubicBezTo>
                  <a:cubicBezTo>
                    <a:pt x="3198" y="133"/>
                    <a:pt x="3198" y="133"/>
                    <a:pt x="3198" y="133"/>
                  </a:cubicBezTo>
                  <a:cubicBezTo>
                    <a:pt x="3175" y="127"/>
                    <a:pt x="3175" y="127"/>
                    <a:pt x="3175" y="127"/>
                  </a:cubicBezTo>
                  <a:cubicBezTo>
                    <a:pt x="3147" y="123"/>
                    <a:pt x="3147" y="123"/>
                    <a:pt x="3147" y="123"/>
                  </a:cubicBezTo>
                  <a:cubicBezTo>
                    <a:pt x="3114" y="139"/>
                    <a:pt x="3114" y="139"/>
                    <a:pt x="3114" y="139"/>
                  </a:cubicBezTo>
                  <a:cubicBezTo>
                    <a:pt x="3073" y="175"/>
                    <a:pt x="3073" y="175"/>
                    <a:pt x="3073" y="175"/>
                  </a:cubicBezTo>
                  <a:cubicBezTo>
                    <a:pt x="3025" y="196"/>
                    <a:pt x="3025" y="196"/>
                    <a:pt x="3025" y="196"/>
                  </a:cubicBezTo>
                  <a:cubicBezTo>
                    <a:pt x="2993" y="220"/>
                    <a:pt x="2993" y="220"/>
                    <a:pt x="2993" y="220"/>
                  </a:cubicBezTo>
                  <a:cubicBezTo>
                    <a:pt x="2959" y="251"/>
                    <a:pt x="2959" y="251"/>
                    <a:pt x="2959" y="251"/>
                  </a:cubicBezTo>
                  <a:cubicBezTo>
                    <a:pt x="2918" y="288"/>
                    <a:pt x="2918" y="288"/>
                    <a:pt x="2918" y="288"/>
                  </a:cubicBezTo>
                  <a:cubicBezTo>
                    <a:pt x="2891" y="298"/>
                    <a:pt x="2891" y="298"/>
                    <a:pt x="2891" y="298"/>
                  </a:cubicBezTo>
                  <a:cubicBezTo>
                    <a:pt x="2877" y="301"/>
                    <a:pt x="2877" y="301"/>
                    <a:pt x="2877" y="301"/>
                  </a:cubicBezTo>
                  <a:cubicBezTo>
                    <a:pt x="2854" y="315"/>
                    <a:pt x="2854" y="315"/>
                    <a:pt x="2854" y="315"/>
                  </a:cubicBezTo>
                  <a:cubicBezTo>
                    <a:pt x="2836" y="315"/>
                    <a:pt x="2836" y="315"/>
                    <a:pt x="2836" y="315"/>
                  </a:cubicBezTo>
                  <a:cubicBezTo>
                    <a:pt x="2808" y="332"/>
                    <a:pt x="2808" y="332"/>
                    <a:pt x="2808" y="332"/>
                  </a:cubicBezTo>
                  <a:cubicBezTo>
                    <a:pt x="2785" y="334"/>
                    <a:pt x="2785" y="334"/>
                    <a:pt x="2785" y="334"/>
                  </a:cubicBezTo>
                  <a:cubicBezTo>
                    <a:pt x="2773" y="324"/>
                    <a:pt x="2773" y="324"/>
                    <a:pt x="2773" y="324"/>
                  </a:cubicBezTo>
                  <a:cubicBezTo>
                    <a:pt x="2749" y="321"/>
                    <a:pt x="2749" y="321"/>
                    <a:pt x="2749" y="321"/>
                  </a:cubicBezTo>
                  <a:cubicBezTo>
                    <a:pt x="2727" y="308"/>
                    <a:pt x="2727" y="308"/>
                    <a:pt x="2727" y="308"/>
                  </a:cubicBezTo>
                  <a:cubicBezTo>
                    <a:pt x="2710" y="300"/>
                    <a:pt x="2710" y="300"/>
                    <a:pt x="2710" y="300"/>
                  </a:cubicBezTo>
                  <a:cubicBezTo>
                    <a:pt x="2686" y="288"/>
                    <a:pt x="2686" y="288"/>
                    <a:pt x="2686" y="288"/>
                  </a:cubicBezTo>
                  <a:cubicBezTo>
                    <a:pt x="2677" y="289"/>
                    <a:pt x="2677" y="289"/>
                    <a:pt x="2677" y="289"/>
                  </a:cubicBezTo>
                  <a:cubicBezTo>
                    <a:pt x="2657" y="308"/>
                    <a:pt x="2657" y="308"/>
                    <a:pt x="2657" y="308"/>
                  </a:cubicBezTo>
                  <a:cubicBezTo>
                    <a:pt x="2628" y="340"/>
                    <a:pt x="2628" y="340"/>
                    <a:pt x="2628" y="340"/>
                  </a:cubicBezTo>
                  <a:cubicBezTo>
                    <a:pt x="2620" y="358"/>
                    <a:pt x="2620" y="358"/>
                    <a:pt x="2620" y="358"/>
                  </a:cubicBezTo>
                  <a:cubicBezTo>
                    <a:pt x="2605" y="373"/>
                    <a:pt x="2605" y="373"/>
                    <a:pt x="2605" y="373"/>
                  </a:cubicBezTo>
                  <a:cubicBezTo>
                    <a:pt x="2597" y="393"/>
                    <a:pt x="2597" y="393"/>
                    <a:pt x="2597" y="393"/>
                  </a:cubicBezTo>
                  <a:cubicBezTo>
                    <a:pt x="2585" y="392"/>
                    <a:pt x="2585" y="392"/>
                    <a:pt x="2585" y="392"/>
                  </a:cubicBezTo>
                  <a:cubicBezTo>
                    <a:pt x="2574" y="384"/>
                    <a:pt x="2574" y="384"/>
                    <a:pt x="2574" y="384"/>
                  </a:cubicBezTo>
                  <a:cubicBezTo>
                    <a:pt x="2565" y="390"/>
                    <a:pt x="2565" y="390"/>
                    <a:pt x="2565" y="390"/>
                  </a:cubicBezTo>
                  <a:cubicBezTo>
                    <a:pt x="2579" y="424"/>
                    <a:pt x="2579" y="424"/>
                    <a:pt x="2579" y="424"/>
                  </a:cubicBezTo>
                  <a:cubicBezTo>
                    <a:pt x="2599" y="496"/>
                    <a:pt x="2599" y="496"/>
                    <a:pt x="2599" y="496"/>
                  </a:cubicBezTo>
                  <a:cubicBezTo>
                    <a:pt x="2619" y="551"/>
                    <a:pt x="2619" y="551"/>
                    <a:pt x="2619" y="551"/>
                  </a:cubicBezTo>
                  <a:cubicBezTo>
                    <a:pt x="2626" y="600"/>
                    <a:pt x="2626" y="600"/>
                    <a:pt x="2626" y="600"/>
                  </a:cubicBezTo>
                  <a:cubicBezTo>
                    <a:pt x="2622" y="644"/>
                    <a:pt x="2622" y="644"/>
                    <a:pt x="2622" y="644"/>
                  </a:cubicBezTo>
                  <a:cubicBezTo>
                    <a:pt x="2603" y="679"/>
                    <a:pt x="2603" y="679"/>
                    <a:pt x="2603" y="679"/>
                  </a:cubicBezTo>
                  <a:cubicBezTo>
                    <a:pt x="2590" y="699"/>
                    <a:pt x="2590" y="699"/>
                    <a:pt x="2590" y="699"/>
                  </a:cubicBezTo>
                  <a:cubicBezTo>
                    <a:pt x="2590" y="708"/>
                    <a:pt x="2590" y="708"/>
                    <a:pt x="2590" y="708"/>
                  </a:cubicBezTo>
                  <a:cubicBezTo>
                    <a:pt x="2620" y="745"/>
                    <a:pt x="2620" y="745"/>
                    <a:pt x="2620" y="745"/>
                  </a:cubicBezTo>
                  <a:cubicBezTo>
                    <a:pt x="2637" y="752"/>
                    <a:pt x="2637" y="752"/>
                    <a:pt x="2637" y="752"/>
                  </a:cubicBezTo>
                  <a:cubicBezTo>
                    <a:pt x="2637" y="734"/>
                    <a:pt x="2637" y="734"/>
                    <a:pt x="2637" y="734"/>
                  </a:cubicBezTo>
                  <a:cubicBezTo>
                    <a:pt x="2645" y="742"/>
                    <a:pt x="2645" y="742"/>
                    <a:pt x="2645" y="742"/>
                  </a:cubicBezTo>
                  <a:cubicBezTo>
                    <a:pt x="2657" y="734"/>
                    <a:pt x="2657" y="734"/>
                    <a:pt x="2657" y="734"/>
                  </a:cubicBezTo>
                  <a:cubicBezTo>
                    <a:pt x="2669" y="734"/>
                    <a:pt x="2669" y="734"/>
                    <a:pt x="2669" y="734"/>
                  </a:cubicBezTo>
                  <a:cubicBezTo>
                    <a:pt x="2657" y="743"/>
                    <a:pt x="2657" y="743"/>
                    <a:pt x="2657" y="743"/>
                  </a:cubicBezTo>
                  <a:cubicBezTo>
                    <a:pt x="2657" y="754"/>
                    <a:pt x="2657" y="754"/>
                    <a:pt x="2657" y="754"/>
                  </a:cubicBezTo>
                  <a:cubicBezTo>
                    <a:pt x="2697" y="786"/>
                    <a:pt x="2697" y="786"/>
                    <a:pt x="2697" y="786"/>
                  </a:cubicBezTo>
                  <a:cubicBezTo>
                    <a:pt x="2686" y="794"/>
                    <a:pt x="2686" y="794"/>
                    <a:pt x="2686" y="794"/>
                  </a:cubicBezTo>
                  <a:cubicBezTo>
                    <a:pt x="2669" y="791"/>
                    <a:pt x="2669" y="791"/>
                    <a:pt x="2669" y="791"/>
                  </a:cubicBezTo>
                  <a:cubicBezTo>
                    <a:pt x="2664" y="803"/>
                    <a:pt x="2664" y="803"/>
                    <a:pt x="2664" y="803"/>
                  </a:cubicBezTo>
                  <a:cubicBezTo>
                    <a:pt x="2663" y="844"/>
                    <a:pt x="2663" y="844"/>
                    <a:pt x="2663" y="844"/>
                  </a:cubicBezTo>
                  <a:cubicBezTo>
                    <a:pt x="2664" y="862"/>
                    <a:pt x="2664" y="862"/>
                    <a:pt x="2664" y="862"/>
                  </a:cubicBezTo>
                  <a:cubicBezTo>
                    <a:pt x="2672" y="869"/>
                    <a:pt x="2672" y="869"/>
                    <a:pt x="2672" y="869"/>
                  </a:cubicBezTo>
                  <a:cubicBezTo>
                    <a:pt x="2684" y="859"/>
                    <a:pt x="2684" y="859"/>
                    <a:pt x="2684" y="859"/>
                  </a:cubicBezTo>
                  <a:cubicBezTo>
                    <a:pt x="2703" y="853"/>
                    <a:pt x="2703" y="853"/>
                    <a:pt x="2703" y="853"/>
                  </a:cubicBezTo>
                  <a:cubicBezTo>
                    <a:pt x="2715" y="859"/>
                    <a:pt x="2715" y="859"/>
                    <a:pt x="2715" y="859"/>
                  </a:cubicBezTo>
                  <a:cubicBezTo>
                    <a:pt x="2721" y="870"/>
                    <a:pt x="2721" y="870"/>
                    <a:pt x="2721" y="870"/>
                  </a:cubicBezTo>
                  <a:cubicBezTo>
                    <a:pt x="2742" y="864"/>
                    <a:pt x="2742" y="864"/>
                    <a:pt x="2742" y="864"/>
                  </a:cubicBezTo>
                  <a:cubicBezTo>
                    <a:pt x="2767" y="872"/>
                    <a:pt x="2767" y="872"/>
                    <a:pt x="2767" y="872"/>
                  </a:cubicBezTo>
                  <a:cubicBezTo>
                    <a:pt x="2788" y="884"/>
                    <a:pt x="2788" y="884"/>
                    <a:pt x="2788" y="884"/>
                  </a:cubicBezTo>
                  <a:cubicBezTo>
                    <a:pt x="2768" y="895"/>
                    <a:pt x="2768" y="895"/>
                    <a:pt x="2768" y="895"/>
                  </a:cubicBezTo>
                  <a:cubicBezTo>
                    <a:pt x="2773" y="913"/>
                    <a:pt x="2773" y="913"/>
                    <a:pt x="2773" y="913"/>
                  </a:cubicBezTo>
                  <a:cubicBezTo>
                    <a:pt x="2767" y="928"/>
                    <a:pt x="2767" y="928"/>
                    <a:pt x="2767" y="928"/>
                  </a:cubicBezTo>
                  <a:cubicBezTo>
                    <a:pt x="2741" y="931"/>
                    <a:pt x="2741" y="931"/>
                    <a:pt x="2741" y="931"/>
                  </a:cubicBezTo>
                  <a:cubicBezTo>
                    <a:pt x="2742" y="921"/>
                    <a:pt x="2742" y="921"/>
                    <a:pt x="2742" y="921"/>
                  </a:cubicBezTo>
                  <a:cubicBezTo>
                    <a:pt x="2727" y="911"/>
                    <a:pt x="2727" y="911"/>
                    <a:pt x="2727" y="911"/>
                  </a:cubicBezTo>
                  <a:cubicBezTo>
                    <a:pt x="2716" y="918"/>
                    <a:pt x="2716" y="918"/>
                    <a:pt x="2716" y="918"/>
                  </a:cubicBezTo>
                  <a:cubicBezTo>
                    <a:pt x="2695" y="914"/>
                    <a:pt x="2695" y="914"/>
                    <a:pt x="2695" y="914"/>
                  </a:cubicBezTo>
                  <a:cubicBezTo>
                    <a:pt x="2686" y="907"/>
                    <a:pt x="2686" y="907"/>
                    <a:pt x="2686" y="907"/>
                  </a:cubicBezTo>
                  <a:cubicBezTo>
                    <a:pt x="2680" y="884"/>
                    <a:pt x="2680" y="884"/>
                    <a:pt x="2680" y="884"/>
                  </a:cubicBezTo>
                  <a:cubicBezTo>
                    <a:pt x="2664" y="878"/>
                    <a:pt x="2664" y="878"/>
                    <a:pt x="2664" y="878"/>
                  </a:cubicBezTo>
                  <a:cubicBezTo>
                    <a:pt x="2657" y="879"/>
                    <a:pt x="2657" y="879"/>
                    <a:pt x="2657" y="879"/>
                  </a:cubicBezTo>
                  <a:cubicBezTo>
                    <a:pt x="2638" y="864"/>
                    <a:pt x="2638" y="864"/>
                    <a:pt x="2638" y="864"/>
                  </a:cubicBezTo>
                  <a:cubicBezTo>
                    <a:pt x="2640" y="840"/>
                    <a:pt x="2640" y="840"/>
                    <a:pt x="2640" y="840"/>
                  </a:cubicBezTo>
                  <a:cubicBezTo>
                    <a:pt x="2658" y="791"/>
                    <a:pt x="2658" y="791"/>
                    <a:pt x="2658" y="791"/>
                  </a:cubicBezTo>
                  <a:cubicBezTo>
                    <a:pt x="2655" y="777"/>
                    <a:pt x="2655" y="777"/>
                    <a:pt x="2655" y="777"/>
                  </a:cubicBezTo>
                  <a:cubicBezTo>
                    <a:pt x="2649" y="775"/>
                    <a:pt x="2649" y="775"/>
                    <a:pt x="2649" y="775"/>
                  </a:cubicBezTo>
                  <a:cubicBezTo>
                    <a:pt x="2635" y="791"/>
                    <a:pt x="2635" y="791"/>
                    <a:pt x="2635" y="791"/>
                  </a:cubicBezTo>
                  <a:cubicBezTo>
                    <a:pt x="2634" y="838"/>
                    <a:pt x="2634" y="838"/>
                    <a:pt x="2634" y="838"/>
                  </a:cubicBezTo>
                  <a:cubicBezTo>
                    <a:pt x="2626" y="869"/>
                    <a:pt x="2626" y="869"/>
                    <a:pt x="2626" y="869"/>
                  </a:cubicBezTo>
                  <a:cubicBezTo>
                    <a:pt x="2611" y="885"/>
                    <a:pt x="2611" y="885"/>
                    <a:pt x="2611" y="885"/>
                  </a:cubicBezTo>
                  <a:cubicBezTo>
                    <a:pt x="2611" y="899"/>
                    <a:pt x="2611" y="899"/>
                    <a:pt x="2611" y="899"/>
                  </a:cubicBezTo>
                  <a:cubicBezTo>
                    <a:pt x="2622" y="881"/>
                    <a:pt x="2622" y="881"/>
                    <a:pt x="2622" y="881"/>
                  </a:cubicBezTo>
                  <a:cubicBezTo>
                    <a:pt x="2632" y="881"/>
                    <a:pt x="2632" y="881"/>
                    <a:pt x="2632" y="881"/>
                  </a:cubicBezTo>
                  <a:cubicBezTo>
                    <a:pt x="2640" y="888"/>
                    <a:pt x="2640" y="888"/>
                    <a:pt x="2640" y="888"/>
                  </a:cubicBezTo>
                  <a:cubicBezTo>
                    <a:pt x="2660" y="888"/>
                    <a:pt x="2660" y="888"/>
                    <a:pt x="2660" y="888"/>
                  </a:cubicBezTo>
                  <a:cubicBezTo>
                    <a:pt x="2669" y="908"/>
                    <a:pt x="2669" y="908"/>
                    <a:pt x="2669" y="908"/>
                  </a:cubicBezTo>
                  <a:cubicBezTo>
                    <a:pt x="2667" y="936"/>
                    <a:pt x="2667" y="936"/>
                    <a:pt x="2667" y="936"/>
                  </a:cubicBezTo>
                  <a:cubicBezTo>
                    <a:pt x="2651" y="954"/>
                    <a:pt x="2651" y="954"/>
                    <a:pt x="2651" y="954"/>
                  </a:cubicBezTo>
                  <a:cubicBezTo>
                    <a:pt x="2628" y="963"/>
                    <a:pt x="2628" y="963"/>
                    <a:pt x="2628" y="963"/>
                  </a:cubicBezTo>
                  <a:cubicBezTo>
                    <a:pt x="2649" y="936"/>
                    <a:pt x="2649" y="936"/>
                    <a:pt x="2649" y="936"/>
                  </a:cubicBezTo>
                  <a:cubicBezTo>
                    <a:pt x="2648" y="927"/>
                    <a:pt x="2648" y="927"/>
                    <a:pt x="2648" y="927"/>
                  </a:cubicBezTo>
                  <a:cubicBezTo>
                    <a:pt x="2637" y="922"/>
                    <a:pt x="2637" y="922"/>
                    <a:pt x="2637" y="922"/>
                  </a:cubicBezTo>
                  <a:cubicBezTo>
                    <a:pt x="2631" y="916"/>
                    <a:pt x="2631" y="916"/>
                    <a:pt x="2631" y="916"/>
                  </a:cubicBezTo>
                  <a:cubicBezTo>
                    <a:pt x="2622" y="924"/>
                    <a:pt x="2622" y="924"/>
                    <a:pt x="2622" y="924"/>
                  </a:cubicBezTo>
                  <a:cubicBezTo>
                    <a:pt x="2597" y="943"/>
                    <a:pt x="2597" y="943"/>
                    <a:pt x="2597" y="943"/>
                  </a:cubicBezTo>
                  <a:cubicBezTo>
                    <a:pt x="2594" y="957"/>
                    <a:pt x="2594" y="957"/>
                    <a:pt x="2594" y="957"/>
                  </a:cubicBezTo>
                  <a:cubicBezTo>
                    <a:pt x="2580" y="963"/>
                    <a:pt x="2580" y="963"/>
                    <a:pt x="2580" y="963"/>
                  </a:cubicBezTo>
                  <a:cubicBezTo>
                    <a:pt x="2565" y="969"/>
                    <a:pt x="2565" y="969"/>
                    <a:pt x="2565" y="969"/>
                  </a:cubicBezTo>
                  <a:cubicBezTo>
                    <a:pt x="2562" y="954"/>
                    <a:pt x="2562" y="954"/>
                    <a:pt x="2562" y="954"/>
                  </a:cubicBezTo>
                  <a:cubicBezTo>
                    <a:pt x="2554" y="951"/>
                    <a:pt x="2554" y="951"/>
                    <a:pt x="2554" y="951"/>
                  </a:cubicBezTo>
                  <a:cubicBezTo>
                    <a:pt x="2534" y="953"/>
                    <a:pt x="2534" y="953"/>
                    <a:pt x="2534" y="953"/>
                  </a:cubicBezTo>
                  <a:cubicBezTo>
                    <a:pt x="2524" y="948"/>
                    <a:pt x="2524" y="948"/>
                    <a:pt x="2524" y="948"/>
                  </a:cubicBezTo>
                  <a:cubicBezTo>
                    <a:pt x="2522" y="931"/>
                    <a:pt x="2522" y="931"/>
                    <a:pt x="2522" y="931"/>
                  </a:cubicBezTo>
                  <a:cubicBezTo>
                    <a:pt x="2510" y="928"/>
                    <a:pt x="2510" y="928"/>
                    <a:pt x="2510" y="928"/>
                  </a:cubicBezTo>
                  <a:cubicBezTo>
                    <a:pt x="2502" y="931"/>
                    <a:pt x="2502" y="931"/>
                    <a:pt x="2502" y="931"/>
                  </a:cubicBezTo>
                  <a:cubicBezTo>
                    <a:pt x="2487" y="931"/>
                    <a:pt x="2487" y="931"/>
                    <a:pt x="2487" y="931"/>
                  </a:cubicBezTo>
                  <a:cubicBezTo>
                    <a:pt x="2486" y="918"/>
                    <a:pt x="2486" y="918"/>
                    <a:pt x="2486" y="918"/>
                  </a:cubicBezTo>
                  <a:cubicBezTo>
                    <a:pt x="2475" y="910"/>
                    <a:pt x="2475" y="910"/>
                    <a:pt x="2475" y="910"/>
                  </a:cubicBezTo>
                  <a:cubicBezTo>
                    <a:pt x="2464" y="916"/>
                    <a:pt x="2464" y="916"/>
                    <a:pt x="2464" y="916"/>
                  </a:cubicBezTo>
                  <a:cubicBezTo>
                    <a:pt x="2457" y="916"/>
                    <a:pt x="2457" y="916"/>
                    <a:pt x="2457" y="916"/>
                  </a:cubicBezTo>
                  <a:cubicBezTo>
                    <a:pt x="2455" y="898"/>
                    <a:pt x="2455" y="898"/>
                    <a:pt x="2455" y="898"/>
                  </a:cubicBezTo>
                  <a:cubicBezTo>
                    <a:pt x="2449" y="885"/>
                    <a:pt x="2449" y="885"/>
                    <a:pt x="2449" y="885"/>
                  </a:cubicBezTo>
                  <a:cubicBezTo>
                    <a:pt x="2449" y="876"/>
                    <a:pt x="2449" y="876"/>
                    <a:pt x="2449" y="876"/>
                  </a:cubicBezTo>
                  <a:cubicBezTo>
                    <a:pt x="2464" y="870"/>
                    <a:pt x="2464" y="870"/>
                    <a:pt x="2464" y="870"/>
                  </a:cubicBezTo>
                  <a:cubicBezTo>
                    <a:pt x="2481" y="846"/>
                    <a:pt x="2481" y="846"/>
                    <a:pt x="2481" y="846"/>
                  </a:cubicBezTo>
                  <a:cubicBezTo>
                    <a:pt x="2490" y="844"/>
                    <a:pt x="2490" y="844"/>
                    <a:pt x="2490" y="844"/>
                  </a:cubicBezTo>
                  <a:cubicBezTo>
                    <a:pt x="2501" y="832"/>
                    <a:pt x="2501" y="832"/>
                    <a:pt x="2501" y="832"/>
                  </a:cubicBezTo>
                  <a:cubicBezTo>
                    <a:pt x="2499" y="823"/>
                    <a:pt x="2499" y="823"/>
                    <a:pt x="2499" y="823"/>
                  </a:cubicBezTo>
                  <a:cubicBezTo>
                    <a:pt x="2478" y="800"/>
                    <a:pt x="2478" y="800"/>
                    <a:pt x="2478" y="800"/>
                  </a:cubicBezTo>
                  <a:cubicBezTo>
                    <a:pt x="2466" y="794"/>
                    <a:pt x="2466" y="794"/>
                    <a:pt x="2466" y="794"/>
                  </a:cubicBezTo>
                  <a:cubicBezTo>
                    <a:pt x="2449" y="794"/>
                    <a:pt x="2449" y="794"/>
                    <a:pt x="2449" y="794"/>
                  </a:cubicBezTo>
                  <a:cubicBezTo>
                    <a:pt x="2424" y="807"/>
                    <a:pt x="2424" y="807"/>
                    <a:pt x="2424" y="807"/>
                  </a:cubicBezTo>
                  <a:cubicBezTo>
                    <a:pt x="2409" y="809"/>
                    <a:pt x="2409" y="809"/>
                    <a:pt x="2409" y="809"/>
                  </a:cubicBezTo>
                  <a:cubicBezTo>
                    <a:pt x="2395" y="798"/>
                    <a:pt x="2395" y="798"/>
                    <a:pt x="2395" y="798"/>
                  </a:cubicBezTo>
                  <a:cubicBezTo>
                    <a:pt x="2382" y="800"/>
                    <a:pt x="2382" y="800"/>
                    <a:pt x="2382" y="800"/>
                  </a:cubicBezTo>
                  <a:cubicBezTo>
                    <a:pt x="2333" y="820"/>
                    <a:pt x="2333" y="820"/>
                    <a:pt x="2333" y="820"/>
                  </a:cubicBezTo>
                  <a:cubicBezTo>
                    <a:pt x="2330" y="827"/>
                    <a:pt x="2330" y="827"/>
                    <a:pt x="2330" y="827"/>
                  </a:cubicBezTo>
                  <a:cubicBezTo>
                    <a:pt x="2337" y="837"/>
                    <a:pt x="2337" y="837"/>
                    <a:pt x="2337" y="837"/>
                  </a:cubicBezTo>
                  <a:cubicBezTo>
                    <a:pt x="2356" y="852"/>
                    <a:pt x="2356" y="852"/>
                    <a:pt x="2356" y="852"/>
                  </a:cubicBezTo>
                  <a:cubicBezTo>
                    <a:pt x="2353" y="858"/>
                    <a:pt x="2353" y="858"/>
                    <a:pt x="2353" y="858"/>
                  </a:cubicBezTo>
                  <a:cubicBezTo>
                    <a:pt x="2339" y="855"/>
                    <a:pt x="2339" y="855"/>
                    <a:pt x="2339" y="855"/>
                  </a:cubicBezTo>
                  <a:cubicBezTo>
                    <a:pt x="2325" y="855"/>
                    <a:pt x="2325" y="855"/>
                    <a:pt x="2325" y="855"/>
                  </a:cubicBezTo>
                  <a:cubicBezTo>
                    <a:pt x="2319" y="847"/>
                    <a:pt x="2319" y="847"/>
                    <a:pt x="2319" y="847"/>
                  </a:cubicBezTo>
                  <a:cubicBezTo>
                    <a:pt x="2304" y="841"/>
                    <a:pt x="2304" y="841"/>
                    <a:pt x="2304" y="841"/>
                  </a:cubicBezTo>
                  <a:cubicBezTo>
                    <a:pt x="2275" y="837"/>
                    <a:pt x="2275" y="837"/>
                    <a:pt x="2275" y="837"/>
                  </a:cubicBezTo>
                  <a:cubicBezTo>
                    <a:pt x="2244" y="841"/>
                    <a:pt x="2244" y="841"/>
                    <a:pt x="2244" y="841"/>
                  </a:cubicBezTo>
                  <a:cubicBezTo>
                    <a:pt x="2233" y="850"/>
                    <a:pt x="2233" y="850"/>
                    <a:pt x="2233" y="850"/>
                  </a:cubicBezTo>
                  <a:cubicBezTo>
                    <a:pt x="2232" y="859"/>
                    <a:pt x="2232" y="859"/>
                    <a:pt x="2232" y="859"/>
                  </a:cubicBezTo>
                  <a:cubicBezTo>
                    <a:pt x="2217" y="859"/>
                    <a:pt x="2217" y="859"/>
                    <a:pt x="2217" y="859"/>
                  </a:cubicBezTo>
                  <a:cubicBezTo>
                    <a:pt x="2212" y="853"/>
                    <a:pt x="2212" y="853"/>
                    <a:pt x="2212" y="853"/>
                  </a:cubicBezTo>
                  <a:cubicBezTo>
                    <a:pt x="2200" y="853"/>
                    <a:pt x="2200" y="853"/>
                    <a:pt x="2200" y="853"/>
                  </a:cubicBezTo>
                  <a:cubicBezTo>
                    <a:pt x="2178" y="867"/>
                    <a:pt x="2178" y="867"/>
                    <a:pt x="2178" y="867"/>
                  </a:cubicBezTo>
                  <a:cubicBezTo>
                    <a:pt x="2178" y="876"/>
                    <a:pt x="2178" y="876"/>
                    <a:pt x="2178" y="876"/>
                  </a:cubicBezTo>
                  <a:cubicBezTo>
                    <a:pt x="2165" y="881"/>
                    <a:pt x="2165" y="881"/>
                    <a:pt x="2165" y="881"/>
                  </a:cubicBezTo>
                  <a:cubicBezTo>
                    <a:pt x="2140" y="892"/>
                    <a:pt x="2140" y="892"/>
                    <a:pt x="2140" y="892"/>
                  </a:cubicBezTo>
                  <a:cubicBezTo>
                    <a:pt x="2123" y="904"/>
                    <a:pt x="2123" y="904"/>
                    <a:pt x="2123" y="904"/>
                  </a:cubicBezTo>
                  <a:cubicBezTo>
                    <a:pt x="2114" y="905"/>
                    <a:pt x="2114" y="905"/>
                    <a:pt x="2114" y="905"/>
                  </a:cubicBezTo>
                  <a:cubicBezTo>
                    <a:pt x="2117" y="899"/>
                    <a:pt x="2117" y="899"/>
                    <a:pt x="2117" y="899"/>
                  </a:cubicBezTo>
                  <a:cubicBezTo>
                    <a:pt x="2122" y="888"/>
                    <a:pt x="2122" y="888"/>
                    <a:pt x="2122" y="888"/>
                  </a:cubicBezTo>
                  <a:cubicBezTo>
                    <a:pt x="2108" y="895"/>
                    <a:pt x="2108" y="895"/>
                    <a:pt x="2108" y="895"/>
                  </a:cubicBezTo>
                  <a:cubicBezTo>
                    <a:pt x="2096" y="914"/>
                    <a:pt x="2096" y="914"/>
                    <a:pt x="2096" y="914"/>
                  </a:cubicBezTo>
                  <a:cubicBezTo>
                    <a:pt x="2096" y="921"/>
                    <a:pt x="2096" y="921"/>
                    <a:pt x="2096" y="921"/>
                  </a:cubicBezTo>
                  <a:cubicBezTo>
                    <a:pt x="2117" y="948"/>
                    <a:pt x="2117" y="948"/>
                    <a:pt x="2117" y="948"/>
                  </a:cubicBezTo>
                  <a:cubicBezTo>
                    <a:pt x="2139" y="980"/>
                    <a:pt x="2139" y="980"/>
                    <a:pt x="2139" y="980"/>
                  </a:cubicBezTo>
                  <a:cubicBezTo>
                    <a:pt x="2162" y="986"/>
                    <a:pt x="2162" y="986"/>
                    <a:pt x="2162" y="986"/>
                  </a:cubicBezTo>
                  <a:cubicBezTo>
                    <a:pt x="2178" y="1009"/>
                    <a:pt x="2178" y="1009"/>
                    <a:pt x="2178" y="1009"/>
                  </a:cubicBezTo>
                  <a:cubicBezTo>
                    <a:pt x="2195" y="1018"/>
                    <a:pt x="2195" y="1018"/>
                    <a:pt x="2195" y="1018"/>
                  </a:cubicBezTo>
                  <a:cubicBezTo>
                    <a:pt x="2203" y="1038"/>
                    <a:pt x="2203" y="1038"/>
                    <a:pt x="2203" y="1038"/>
                  </a:cubicBezTo>
                  <a:cubicBezTo>
                    <a:pt x="2220" y="1043"/>
                    <a:pt x="2220" y="1043"/>
                    <a:pt x="2220" y="1043"/>
                  </a:cubicBezTo>
                  <a:cubicBezTo>
                    <a:pt x="2238" y="1052"/>
                    <a:pt x="2238" y="1052"/>
                    <a:pt x="2238" y="1052"/>
                  </a:cubicBezTo>
                  <a:cubicBezTo>
                    <a:pt x="2232" y="1057"/>
                    <a:pt x="2232" y="1057"/>
                    <a:pt x="2232" y="1057"/>
                  </a:cubicBezTo>
                  <a:cubicBezTo>
                    <a:pt x="2204" y="1058"/>
                    <a:pt x="2204" y="1058"/>
                    <a:pt x="2204" y="1058"/>
                  </a:cubicBezTo>
                  <a:cubicBezTo>
                    <a:pt x="2201" y="1041"/>
                    <a:pt x="2201" y="1041"/>
                    <a:pt x="2201" y="1041"/>
                  </a:cubicBezTo>
                  <a:cubicBezTo>
                    <a:pt x="2183" y="1029"/>
                    <a:pt x="2183" y="1029"/>
                    <a:pt x="2183" y="1029"/>
                  </a:cubicBezTo>
                  <a:cubicBezTo>
                    <a:pt x="2172" y="1020"/>
                    <a:pt x="2172" y="1020"/>
                    <a:pt x="2172" y="1020"/>
                  </a:cubicBezTo>
                  <a:cubicBezTo>
                    <a:pt x="2165" y="1021"/>
                    <a:pt x="2165" y="1021"/>
                    <a:pt x="2165" y="1021"/>
                  </a:cubicBezTo>
                  <a:cubicBezTo>
                    <a:pt x="2146" y="1040"/>
                    <a:pt x="2146" y="1040"/>
                    <a:pt x="2146" y="1040"/>
                  </a:cubicBezTo>
                  <a:cubicBezTo>
                    <a:pt x="2136" y="1040"/>
                    <a:pt x="2136" y="1040"/>
                    <a:pt x="2136" y="1040"/>
                  </a:cubicBezTo>
                  <a:cubicBezTo>
                    <a:pt x="2125" y="1023"/>
                    <a:pt x="2125" y="1023"/>
                    <a:pt x="2125" y="1023"/>
                  </a:cubicBezTo>
                  <a:cubicBezTo>
                    <a:pt x="2139" y="1008"/>
                    <a:pt x="2139" y="1008"/>
                    <a:pt x="2139" y="1008"/>
                  </a:cubicBezTo>
                  <a:cubicBezTo>
                    <a:pt x="2139" y="1002"/>
                    <a:pt x="2139" y="1002"/>
                    <a:pt x="2139" y="1002"/>
                  </a:cubicBezTo>
                  <a:cubicBezTo>
                    <a:pt x="2126" y="1003"/>
                    <a:pt x="2126" y="1003"/>
                    <a:pt x="2126" y="1003"/>
                  </a:cubicBezTo>
                  <a:cubicBezTo>
                    <a:pt x="2114" y="1020"/>
                    <a:pt x="2114" y="1020"/>
                    <a:pt x="2114" y="1020"/>
                  </a:cubicBezTo>
                  <a:cubicBezTo>
                    <a:pt x="2117" y="1054"/>
                    <a:pt x="2117" y="1054"/>
                    <a:pt x="2117" y="1054"/>
                  </a:cubicBezTo>
                  <a:cubicBezTo>
                    <a:pt x="2122" y="1058"/>
                    <a:pt x="2122" y="1058"/>
                    <a:pt x="2122" y="1058"/>
                  </a:cubicBezTo>
                  <a:cubicBezTo>
                    <a:pt x="2123" y="1070"/>
                    <a:pt x="2123" y="1070"/>
                    <a:pt x="2123" y="1070"/>
                  </a:cubicBezTo>
                  <a:cubicBezTo>
                    <a:pt x="2105" y="1087"/>
                    <a:pt x="2105" y="1087"/>
                    <a:pt x="2105" y="1087"/>
                  </a:cubicBezTo>
                  <a:cubicBezTo>
                    <a:pt x="2093" y="1109"/>
                    <a:pt x="2093" y="1109"/>
                    <a:pt x="2093" y="1109"/>
                  </a:cubicBezTo>
                  <a:cubicBezTo>
                    <a:pt x="2088" y="1130"/>
                    <a:pt x="2088" y="1130"/>
                    <a:pt x="2088" y="1130"/>
                  </a:cubicBezTo>
                  <a:cubicBezTo>
                    <a:pt x="2091" y="1153"/>
                    <a:pt x="2091" y="1153"/>
                    <a:pt x="2091" y="1153"/>
                  </a:cubicBezTo>
                  <a:cubicBezTo>
                    <a:pt x="2119" y="1183"/>
                    <a:pt x="2119" y="1183"/>
                    <a:pt x="2119" y="1183"/>
                  </a:cubicBezTo>
                  <a:cubicBezTo>
                    <a:pt x="2145" y="1194"/>
                    <a:pt x="2145" y="1194"/>
                    <a:pt x="2145" y="1194"/>
                  </a:cubicBezTo>
                  <a:cubicBezTo>
                    <a:pt x="2163" y="1214"/>
                    <a:pt x="2163" y="1214"/>
                    <a:pt x="2163" y="1214"/>
                  </a:cubicBezTo>
                  <a:cubicBezTo>
                    <a:pt x="2174" y="1214"/>
                    <a:pt x="2174" y="1214"/>
                    <a:pt x="2174" y="1214"/>
                  </a:cubicBezTo>
                  <a:cubicBezTo>
                    <a:pt x="2195" y="1199"/>
                    <a:pt x="2195" y="1199"/>
                    <a:pt x="2195" y="1199"/>
                  </a:cubicBezTo>
                  <a:cubicBezTo>
                    <a:pt x="2218" y="1191"/>
                    <a:pt x="2218" y="1191"/>
                    <a:pt x="2218" y="1191"/>
                  </a:cubicBezTo>
                  <a:cubicBezTo>
                    <a:pt x="2236" y="1202"/>
                    <a:pt x="2236" y="1202"/>
                    <a:pt x="2236" y="1202"/>
                  </a:cubicBezTo>
                  <a:cubicBezTo>
                    <a:pt x="2273" y="1206"/>
                    <a:pt x="2273" y="1206"/>
                    <a:pt x="2273" y="1206"/>
                  </a:cubicBezTo>
                  <a:cubicBezTo>
                    <a:pt x="2285" y="1216"/>
                    <a:pt x="2285" y="1216"/>
                    <a:pt x="2285" y="1216"/>
                  </a:cubicBezTo>
                  <a:cubicBezTo>
                    <a:pt x="2291" y="1235"/>
                    <a:pt x="2291" y="1235"/>
                    <a:pt x="2291" y="1235"/>
                  </a:cubicBezTo>
                  <a:cubicBezTo>
                    <a:pt x="2299" y="1240"/>
                    <a:pt x="2299" y="1240"/>
                    <a:pt x="2299" y="1240"/>
                  </a:cubicBezTo>
                  <a:cubicBezTo>
                    <a:pt x="2307" y="1232"/>
                    <a:pt x="2307" y="1232"/>
                    <a:pt x="2307" y="1232"/>
                  </a:cubicBezTo>
                  <a:cubicBezTo>
                    <a:pt x="2305" y="1209"/>
                    <a:pt x="2305" y="1209"/>
                    <a:pt x="2305" y="1209"/>
                  </a:cubicBezTo>
                  <a:cubicBezTo>
                    <a:pt x="2311" y="1203"/>
                    <a:pt x="2311" y="1203"/>
                    <a:pt x="2311" y="1203"/>
                  </a:cubicBezTo>
                  <a:cubicBezTo>
                    <a:pt x="2327" y="1208"/>
                    <a:pt x="2327" y="1208"/>
                    <a:pt x="2327" y="1208"/>
                  </a:cubicBezTo>
                  <a:cubicBezTo>
                    <a:pt x="2327" y="1219"/>
                    <a:pt x="2327" y="1219"/>
                    <a:pt x="2327" y="1219"/>
                  </a:cubicBezTo>
                  <a:cubicBezTo>
                    <a:pt x="2310" y="1239"/>
                    <a:pt x="2310" y="1239"/>
                    <a:pt x="2310" y="1239"/>
                  </a:cubicBezTo>
                  <a:cubicBezTo>
                    <a:pt x="2311" y="1252"/>
                    <a:pt x="2311" y="1252"/>
                    <a:pt x="2311" y="1252"/>
                  </a:cubicBezTo>
                  <a:cubicBezTo>
                    <a:pt x="2319" y="1254"/>
                    <a:pt x="2319" y="1254"/>
                    <a:pt x="2319" y="1254"/>
                  </a:cubicBezTo>
                  <a:cubicBezTo>
                    <a:pt x="2340" y="1235"/>
                    <a:pt x="2340" y="1235"/>
                    <a:pt x="2340" y="1235"/>
                  </a:cubicBezTo>
                  <a:cubicBezTo>
                    <a:pt x="2346" y="1226"/>
                    <a:pt x="2346" y="1226"/>
                    <a:pt x="2346" y="1226"/>
                  </a:cubicBezTo>
                  <a:cubicBezTo>
                    <a:pt x="2372" y="1220"/>
                    <a:pt x="2372" y="1220"/>
                    <a:pt x="2372" y="1220"/>
                  </a:cubicBezTo>
                  <a:cubicBezTo>
                    <a:pt x="2406" y="1200"/>
                    <a:pt x="2406" y="1200"/>
                    <a:pt x="2406" y="1200"/>
                  </a:cubicBezTo>
                  <a:cubicBezTo>
                    <a:pt x="2429" y="1197"/>
                    <a:pt x="2429" y="1197"/>
                    <a:pt x="2429" y="1197"/>
                  </a:cubicBezTo>
                  <a:cubicBezTo>
                    <a:pt x="2440" y="1180"/>
                    <a:pt x="2440" y="1180"/>
                    <a:pt x="2440" y="1180"/>
                  </a:cubicBezTo>
                  <a:cubicBezTo>
                    <a:pt x="2446" y="1180"/>
                    <a:pt x="2446" y="1180"/>
                    <a:pt x="2446" y="1180"/>
                  </a:cubicBezTo>
                  <a:cubicBezTo>
                    <a:pt x="2449" y="1191"/>
                    <a:pt x="2449" y="1191"/>
                    <a:pt x="2449" y="1191"/>
                  </a:cubicBezTo>
                  <a:cubicBezTo>
                    <a:pt x="2458" y="1194"/>
                    <a:pt x="2458" y="1194"/>
                    <a:pt x="2458" y="1194"/>
                  </a:cubicBezTo>
                  <a:cubicBezTo>
                    <a:pt x="2486" y="1177"/>
                    <a:pt x="2486" y="1177"/>
                    <a:pt x="2486" y="1177"/>
                  </a:cubicBezTo>
                  <a:cubicBezTo>
                    <a:pt x="2507" y="1176"/>
                    <a:pt x="2507" y="1176"/>
                    <a:pt x="2507" y="1176"/>
                  </a:cubicBezTo>
                  <a:cubicBezTo>
                    <a:pt x="2515" y="1170"/>
                    <a:pt x="2515" y="1170"/>
                    <a:pt x="2515" y="1170"/>
                  </a:cubicBezTo>
                  <a:cubicBezTo>
                    <a:pt x="2507" y="1182"/>
                    <a:pt x="2507" y="1182"/>
                    <a:pt x="2507" y="1182"/>
                  </a:cubicBezTo>
                  <a:cubicBezTo>
                    <a:pt x="2490" y="1194"/>
                    <a:pt x="2490" y="1194"/>
                    <a:pt x="2490" y="1194"/>
                  </a:cubicBezTo>
                  <a:cubicBezTo>
                    <a:pt x="2490" y="1200"/>
                    <a:pt x="2490" y="1200"/>
                    <a:pt x="2490" y="1200"/>
                  </a:cubicBezTo>
                  <a:cubicBezTo>
                    <a:pt x="2499" y="1205"/>
                    <a:pt x="2499" y="1205"/>
                    <a:pt x="2499" y="1205"/>
                  </a:cubicBezTo>
                  <a:cubicBezTo>
                    <a:pt x="2484" y="1232"/>
                    <a:pt x="2484" y="1232"/>
                    <a:pt x="2484" y="1232"/>
                  </a:cubicBezTo>
                  <a:cubicBezTo>
                    <a:pt x="2461" y="1235"/>
                    <a:pt x="2461" y="1235"/>
                    <a:pt x="2461" y="1235"/>
                  </a:cubicBezTo>
                  <a:cubicBezTo>
                    <a:pt x="2453" y="1228"/>
                    <a:pt x="2453" y="1228"/>
                    <a:pt x="2453" y="1228"/>
                  </a:cubicBezTo>
                  <a:cubicBezTo>
                    <a:pt x="2443" y="1228"/>
                    <a:pt x="2443" y="1228"/>
                    <a:pt x="2443" y="1228"/>
                  </a:cubicBezTo>
                  <a:cubicBezTo>
                    <a:pt x="2421" y="1245"/>
                    <a:pt x="2421" y="1245"/>
                    <a:pt x="2421" y="1245"/>
                  </a:cubicBezTo>
                  <a:cubicBezTo>
                    <a:pt x="2423" y="1248"/>
                    <a:pt x="2423" y="1248"/>
                    <a:pt x="2423" y="1248"/>
                  </a:cubicBezTo>
                  <a:cubicBezTo>
                    <a:pt x="2441" y="1251"/>
                    <a:pt x="2441" y="1251"/>
                    <a:pt x="2441" y="1251"/>
                  </a:cubicBezTo>
                  <a:cubicBezTo>
                    <a:pt x="2450" y="1261"/>
                    <a:pt x="2450" y="1261"/>
                    <a:pt x="2450" y="1261"/>
                  </a:cubicBezTo>
                  <a:cubicBezTo>
                    <a:pt x="2449" y="1284"/>
                    <a:pt x="2449" y="1284"/>
                    <a:pt x="2449" y="1284"/>
                  </a:cubicBezTo>
                  <a:cubicBezTo>
                    <a:pt x="2423" y="1313"/>
                    <a:pt x="2423" y="1313"/>
                    <a:pt x="2423" y="1313"/>
                  </a:cubicBezTo>
                  <a:cubicBezTo>
                    <a:pt x="2420" y="1332"/>
                    <a:pt x="2420" y="1332"/>
                    <a:pt x="2420" y="1332"/>
                  </a:cubicBezTo>
                  <a:cubicBezTo>
                    <a:pt x="2411" y="1344"/>
                    <a:pt x="2411" y="1344"/>
                    <a:pt x="2411" y="1344"/>
                  </a:cubicBezTo>
                  <a:cubicBezTo>
                    <a:pt x="2408" y="1353"/>
                    <a:pt x="2408" y="1353"/>
                    <a:pt x="2408" y="1353"/>
                  </a:cubicBezTo>
                  <a:cubicBezTo>
                    <a:pt x="2412" y="1361"/>
                    <a:pt x="2412" y="1361"/>
                    <a:pt x="2412" y="1361"/>
                  </a:cubicBezTo>
                  <a:cubicBezTo>
                    <a:pt x="2414" y="1373"/>
                    <a:pt x="2414" y="1373"/>
                    <a:pt x="2414" y="1373"/>
                  </a:cubicBezTo>
                  <a:cubicBezTo>
                    <a:pt x="2409" y="1390"/>
                    <a:pt x="2409" y="1390"/>
                    <a:pt x="2409" y="1390"/>
                  </a:cubicBezTo>
                  <a:cubicBezTo>
                    <a:pt x="2394" y="1410"/>
                    <a:pt x="2394" y="1410"/>
                    <a:pt x="2394" y="1410"/>
                  </a:cubicBezTo>
                  <a:cubicBezTo>
                    <a:pt x="2380" y="1419"/>
                    <a:pt x="2380" y="1419"/>
                    <a:pt x="2380" y="1419"/>
                  </a:cubicBezTo>
                  <a:cubicBezTo>
                    <a:pt x="2365" y="1417"/>
                    <a:pt x="2365" y="1417"/>
                    <a:pt x="2365" y="1417"/>
                  </a:cubicBezTo>
                  <a:cubicBezTo>
                    <a:pt x="2354" y="1424"/>
                    <a:pt x="2354" y="1424"/>
                    <a:pt x="2354" y="1424"/>
                  </a:cubicBezTo>
                  <a:cubicBezTo>
                    <a:pt x="2337" y="1439"/>
                    <a:pt x="2337" y="1439"/>
                    <a:pt x="2337" y="1439"/>
                  </a:cubicBezTo>
                  <a:cubicBezTo>
                    <a:pt x="2325" y="1443"/>
                    <a:pt x="2325" y="1443"/>
                    <a:pt x="2325" y="1443"/>
                  </a:cubicBezTo>
                  <a:cubicBezTo>
                    <a:pt x="2308" y="1440"/>
                    <a:pt x="2308" y="1440"/>
                    <a:pt x="2308" y="1440"/>
                  </a:cubicBezTo>
                  <a:cubicBezTo>
                    <a:pt x="2284" y="1427"/>
                    <a:pt x="2284" y="1427"/>
                    <a:pt x="2284" y="1427"/>
                  </a:cubicBezTo>
                  <a:cubicBezTo>
                    <a:pt x="2276" y="1430"/>
                    <a:pt x="2276" y="1430"/>
                    <a:pt x="2276" y="1430"/>
                  </a:cubicBezTo>
                  <a:cubicBezTo>
                    <a:pt x="2270" y="1422"/>
                    <a:pt x="2270" y="1422"/>
                    <a:pt x="2270" y="1422"/>
                  </a:cubicBezTo>
                  <a:cubicBezTo>
                    <a:pt x="2258" y="1407"/>
                    <a:pt x="2258" y="1407"/>
                    <a:pt x="2258" y="1407"/>
                  </a:cubicBezTo>
                  <a:cubicBezTo>
                    <a:pt x="2252" y="1410"/>
                    <a:pt x="2252" y="1410"/>
                    <a:pt x="2252" y="1410"/>
                  </a:cubicBezTo>
                  <a:cubicBezTo>
                    <a:pt x="2236" y="1431"/>
                    <a:pt x="2236" y="1431"/>
                    <a:pt x="2236" y="1431"/>
                  </a:cubicBezTo>
                  <a:cubicBezTo>
                    <a:pt x="2218" y="1443"/>
                    <a:pt x="2218" y="1443"/>
                    <a:pt x="2218" y="1443"/>
                  </a:cubicBezTo>
                  <a:cubicBezTo>
                    <a:pt x="2206" y="1459"/>
                    <a:pt x="2206" y="1459"/>
                    <a:pt x="2206" y="1459"/>
                  </a:cubicBezTo>
                  <a:cubicBezTo>
                    <a:pt x="2174" y="1471"/>
                    <a:pt x="2174" y="1471"/>
                    <a:pt x="2174" y="1471"/>
                  </a:cubicBezTo>
                  <a:cubicBezTo>
                    <a:pt x="2165" y="1479"/>
                    <a:pt x="2165" y="1479"/>
                    <a:pt x="2165" y="1479"/>
                  </a:cubicBezTo>
                  <a:cubicBezTo>
                    <a:pt x="2149" y="1480"/>
                    <a:pt x="2149" y="1480"/>
                    <a:pt x="2149" y="1480"/>
                  </a:cubicBezTo>
                  <a:cubicBezTo>
                    <a:pt x="2134" y="1475"/>
                    <a:pt x="2134" y="1475"/>
                    <a:pt x="2134" y="1475"/>
                  </a:cubicBezTo>
                  <a:cubicBezTo>
                    <a:pt x="2110" y="1475"/>
                    <a:pt x="2110" y="1475"/>
                    <a:pt x="2110" y="1475"/>
                  </a:cubicBezTo>
                  <a:cubicBezTo>
                    <a:pt x="2090" y="1489"/>
                    <a:pt x="2090" y="1489"/>
                    <a:pt x="2090" y="1489"/>
                  </a:cubicBezTo>
                  <a:cubicBezTo>
                    <a:pt x="2071" y="1491"/>
                    <a:pt x="2071" y="1491"/>
                    <a:pt x="2071" y="1491"/>
                  </a:cubicBezTo>
                  <a:cubicBezTo>
                    <a:pt x="2061" y="1500"/>
                    <a:pt x="2061" y="1500"/>
                    <a:pt x="2061" y="1500"/>
                  </a:cubicBezTo>
                  <a:cubicBezTo>
                    <a:pt x="2059" y="1520"/>
                    <a:pt x="2059" y="1520"/>
                    <a:pt x="2059" y="1520"/>
                  </a:cubicBezTo>
                  <a:cubicBezTo>
                    <a:pt x="2048" y="1547"/>
                    <a:pt x="2048" y="1547"/>
                    <a:pt x="2048" y="1547"/>
                  </a:cubicBezTo>
                  <a:cubicBezTo>
                    <a:pt x="2036" y="1560"/>
                    <a:pt x="2036" y="1560"/>
                    <a:pt x="2036" y="1560"/>
                  </a:cubicBezTo>
                  <a:cubicBezTo>
                    <a:pt x="2035" y="1549"/>
                    <a:pt x="2035" y="1549"/>
                    <a:pt x="2035" y="1549"/>
                  </a:cubicBezTo>
                  <a:cubicBezTo>
                    <a:pt x="2016" y="1529"/>
                    <a:pt x="2016" y="1529"/>
                    <a:pt x="2016" y="1529"/>
                  </a:cubicBezTo>
                  <a:cubicBezTo>
                    <a:pt x="1993" y="1527"/>
                    <a:pt x="1993" y="1527"/>
                    <a:pt x="1993" y="1527"/>
                  </a:cubicBezTo>
                  <a:cubicBezTo>
                    <a:pt x="1983" y="1532"/>
                    <a:pt x="1983" y="1532"/>
                    <a:pt x="1983" y="1532"/>
                  </a:cubicBezTo>
                  <a:cubicBezTo>
                    <a:pt x="1986" y="1544"/>
                    <a:pt x="1986" y="1544"/>
                    <a:pt x="1986" y="1544"/>
                  </a:cubicBezTo>
                  <a:cubicBezTo>
                    <a:pt x="1996" y="1553"/>
                    <a:pt x="1996" y="1553"/>
                    <a:pt x="1996" y="1553"/>
                  </a:cubicBezTo>
                  <a:cubicBezTo>
                    <a:pt x="1989" y="1567"/>
                    <a:pt x="1989" y="1567"/>
                    <a:pt x="1989" y="1567"/>
                  </a:cubicBezTo>
                  <a:cubicBezTo>
                    <a:pt x="1981" y="1567"/>
                    <a:pt x="1981" y="1567"/>
                    <a:pt x="1981" y="1567"/>
                  </a:cubicBezTo>
                  <a:cubicBezTo>
                    <a:pt x="1975" y="1552"/>
                    <a:pt x="1975" y="1552"/>
                    <a:pt x="1975" y="1552"/>
                  </a:cubicBezTo>
                  <a:cubicBezTo>
                    <a:pt x="1961" y="1535"/>
                    <a:pt x="1961" y="1535"/>
                    <a:pt x="1961" y="1535"/>
                  </a:cubicBezTo>
                  <a:cubicBezTo>
                    <a:pt x="1954" y="1537"/>
                    <a:pt x="1954" y="1537"/>
                    <a:pt x="1954" y="1537"/>
                  </a:cubicBezTo>
                  <a:cubicBezTo>
                    <a:pt x="1931" y="1560"/>
                    <a:pt x="1931" y="1560"/>
                    <a:pt x="1931" y="1560"/>
                  </a:cubicBezTo>
                  <a:cubicBezTo>
                    <a:pt x="1922" y="1579"/>
                    <a:pt x="1922" y="1579"/>
                    <a:pt x="1922" y="1579"/>
                  </a:cubicBezTo>
                  <a:cubicBezTo>
                    <a:pt x="1912" y="1584"/>
                    <a:pt x="1912" y="1584"/>
                    <a:pt x="1912" y="1584"/>
                  </a:cubicBezTo>
                  <a:cubicBezTo>
                    <a:pt x="1902" y="1584"/>
                    <a:pt x="1902" y="1584"/>
                    <a:pt x="1902" y="1584"/>
                  </a:cubicBezTo>
                  <a:cubicBezTo>
                    <a:pt x="1866" y="1616"/>
                    <a:pt x="1866" y="1616"/>
                    <a:pt x="1866" y="1616"/>
                  </a:cubicBezTo>
                  <a:cubicBezTo>
                    <a:pt x="1860" y="1642"/>
                    <a:pt x="1860" y="1642"/>
                    <a:pt x="1860" y="1642"/>
                  </a:cubicBezTo>
                  <a:cubicBezTo>
                    <a:pt x="1853" y="1647"/>
                    <a:pt x="1853" y="1647"/>
                    <a:pt x="1853" y="1647"/>
                  </a:cubicBezTo>
                  <a:cubicBezTo>
                    <a:pt x="1836" y="1650"/>
                    <a:pt x="1836" y="1650"/>
                    <a:pt x="1836" y="1650"/>
                  </a:cubicBezTo>
                  <a:cubicBezTo>
                    <a:pt x="1821" y="1645"/>
                    <a:pt x="1821" y="1645"/>
                    <a:pt x="1821" y="1645"/>
                  </a:cubicBezTo>
                  <a:cubicBezTo>
                    <a:pt x="1816" y="1650"/>
                    <a:pt x="1816" y="1650"/>
                    <a:pt x="1816" y="1650"/>
                  </a:cubicBezTo>
                  <a:cubicBezTo>
                    <a:pt x="1833" y="1668"/>
                    <a:pt x="1833" y="1668"/>
                    <a:pt x="1833" y="1668"/>
                  </a:cubicBezTo>
                  <a:cubicBezTo>
                    <a:pt x="1828" y="1679"/>
                    <a:pt x="1828" y="1679"/>
                    <a:pt x="1828" y="1679"/>
                  </a:cubicBezTo>
                  <a:cubicBezTo>
                    <a:pt x="1819" y="1680"/>
                    <a:pt x="1819" y="1680"/>
                    <a:pt x="1819" y="1680"/>
                  </a:cubicBezTo>
                  <a:cubicBezTo>
                    <a:pt x="1811" y="1667"/>
                    <a:pt x="1811" y="1667"/>
                    <a:pt x="1811" y="1667"/>
                  </a:cubicBezTo>
                  <a:cubicBezTo>
                    <a:pt x="1804" y="1667"/>
                    <a:pt x="1804" y="1667"/>
                    <a:pt x="1804" y="1667"/>
                  </a:cubicBezTo>
                  <a:cubicBezTo>
                    <a:pt x="1796" y="1682"/>
                    <a:pt x="1796" y="1682"/>
                    <a:pt x="1796" y="1682"/>
                  </a:cubicBezTo>
                  <a:cubicBezTo>
                    <a:pt x="1776" y="1705"/>
                    <a:pt x="1776" y="1705"/>
                    <a:pt x="1776" y="1705"/>
                  </a:cubicBezTo>
                  <a:cubicBezTo>
                    <a:pt x="1776" y="1715"/>
                    <a:pt x="1776" y="1715"/>
                    <a:pt x="1776" y="1715"/>
                  </a:cubicBezTo>
                  <a:cubicBezTo>
                    <a:pt x="1792" y="1735"/>
                    <a:pt x="1792" y="1735"/>
                    <a:pt x="1792" y="1735"/>
                  </a:cubicBezTo>
                  <a:cubicBezTo>
                    <a:pt x="1793" y="1757"/>
                    <a:pt x="1793" y="1757"/>
                    <a:pt x="1793" y="1757"/>
                  </a:cubicBezTo>
                  <a:cubicBezTo>
                    <a:pt x="1790" y="1769"/>
                    <a:pt x="1790" y="1769"/>
                    <a:pt x="1790" y="1769"/>
                  </a:cubicBezTo>
                  <a:cubicBezTo>
                    <a:pt x="1782" y="1784"/>
                    <a:pt x="1782" y="1784"/>
                    <a:pt x="1782" y="1784"/>
                  </a:cubicBezTo>
                  <a:cubicBezTo>
                    <a:pt x="1787" y="1798"/>
                    <a:pt x="1787" y="1798"/>
                    <a:pt x="1787" y="1798"/>
                  </a:cubicBezTo>
                  <a:cubicBezTo>
                    <a:pt x="1796" y="1795"/>
                    <a:pt x="1796" y="1795"/>
                    <a:pt x="1796" y="1795"/>
                  </a:cubicBezTo>
                  <a:cubicBezTo>
                    <a:pt x="1805" y="1783"/>
                    <a:pt x="1805" y="1783"/>
                    <a:pt x="1805" y="1783"/>
                  </a:cubicBezTo>
                  <a:cubicBezTo>
                    <a:pt x="1810" y="1790"/>
                    <a:pt x="1810" y="1790"/>
                    <a:pt x="1810" y="1790"/>
                  </a:cubicBezTo>
                  <a:cubicBezTo>
                    <a:pt x="1811" y="1813"/>
                    <a:pt x="1811" y="1813"/>
                    <a:pt x="1811" y="1813"/>
                  </a:cubicBezTo>
                  <a:cubicBezTo>
                    <a:pt x="1804" y="1818"/>
                    <a:pt x="1804" y="1818"/>
                    <a:pt x="1804" y="1818"/>
                  </a:cubicBezTo>
                  <a:cubicBezTo>
                    <a:pt x="1798" y="1825"/>
                    <a:pt x="1798" y="1825"/>
                    <a:pt x="1798" y="1825"/>
                  </a:cubicBezTo>
                  <a:cubicBezTo>
                    <a:pt x="1802" y="1833"/>
                    <a:pt x="1802" y="1833"/>
                    <a:pt x="1802" y="1833"/>
                  </a:cubicBezTo>
                  <a:cubicBezTo>
                    <a:pt x="1813" y="1830"/>
                    <a:pt x="1813" y="1830"/>
                    <a:pt x="1813" y="1830"/>
                  </a:cubicBezTo>
                  <a:cubicBezTo>
                    <a:pt x="1821" y="1824"/>
                    <a:pt x="1821" y="1824"/>
                    <a:pt x="1821" y="1824"/>
                  </a:cubicBezTo>
                  <a:cubicBezTo>
                    <a:pt x="1830" y="1824"/>
                    <a:pt x="1830" y="1824"/>
                    <a:pt x="1830" y="1824"/>
                  </a:cubicBezTo>
                  <a:cubicBezTo>
                    <a:pt x="1836" y="1830"/>
                    <a:pt x="1836" y="1830"/>
                    <a:pt x="1836" y="1830"/>
                  </a:cubicBezTo>
                  <a:cubicBezTo>
                    <a:pt x="1837" y="1838"/>
                    <a:pt x="1837" y="1838"/>
                    <a:pt x="1837" y="1838"/>
                  </a:cubicBezTo>
                  <a:cubicBezTo>
                    <a:pt x="1854" y="1841"/>
                    <a:pt x="1854" y="1841"/>
                    <a:pt x="1854" y="1841"/>
                  </a:cubicBezTo>
                  <a:cubicBezTo>
                    <a:pt x="1868" y="1850"/>
                    <a:pt x="1868" y="1850"/>
                    <a:pt x="1868" y="1850"/>
                  </a:cubicBezTo>
                  <a:cubicBezTo>
                    <a:pt x="1885" y="1848"/>
                    <a:pt x="1885" y="1848"/>
                    <a:pt x="1885" y="1848"/>
                  </a:cubicBezTo>
                  <a:cubicBezTo>
                    <a:pt x="1897" y="1836"/>
                    <a:pt x="1897" y="1836"/>
                    <a:pt x="1897" y="1836"/>
                  </a:cubicBezTo>
                  <a:cubicBezTo>
                    <a:pt x="1905" y="1807"/>
                    <a:pt x="1905" y="1807"/>
                    <a:pt x="1905" y="1807"/>
                  </a:cubicBezTo>
                  <a:cubicBezTo>
                    <a:pt x="1914" y="1795"/>
                    <a:pt x="1914" y="1795"/>
                    <a:pt x="1914" y="1795"/>
                  </a:cubicBezTo>
                  <a:cubicBezTo>
                    <a:pt x="1944" y="1795"/>
                    <a:pt x="1944" y="1795"/>
                    <a:pt x="1944" y="1795"/>
                  </a:cubicBezTo>
                  <a:cubicBezTo>
                    <a:pt x="1957" y="1787"/>
                    <a:pt x="1957" y="1787"/>
                    <a:pt x="1957" y="1787"/>
                  </a:cubicBezTo>
                  <a:cubicBezTo>
                    <a:pt x="1941" y="1804"/>
                    <a:pt x="1941" y="1804"/>
                    <a:pt x="1941" y="1804"/>
                  </a:cubicBezTo>
                  <a:cubicBezTo>
                    <a:pt x="1929" y="1806"/>
                    <a:pt x="1929" y="1806"/>
                    <a:pt x="1929" y="1806"/>
                  </a:cubicBezTo>
                  <a:cubicBezTo>
                    <a:pt x="1903" y="1830"/>
                    <a:pt x="1903" y="1830"/>
                    <a:pt x="1903" y="1830"/>
                  </a:cubicBezTo>
                  <a:cubicBezTo>
                    <a:pt x="1900" y="1845"/>
                    <a:pt x="1900" y="1845"/>
                    <a:pt x="1900" y="1845"/>
                  </a:cubicBezTo>
                  <a:cubicBezTo>
                    <a:pt x="1889" y="1856"/>
                    <a:pt x="1889" y="1856"/>
                    <a:pt x="1889" y="1856"/>
                  </a:cubicBezTo>
                  <a:cubicBezTo>
                    <a:pt x="1905" y="1873"/>
                    <a:pt x="1905" y="1873"/>
                    <a:pt x="1905" y="1873"/>
                  </a:cubicBezTo>
                  <a:cubicBezTo>
                    <a:pt x="1906" y="1885"/>
                    <a:pt x="1906" y="1885"/>
                    <a:pt x="1906" y="1885"/>
                  </a:cubicBezTo>
                  <a:cubicBezTo>
                    <a:pt x="1885" y="1890"/>
                    <a:pt x="1885" y="1890"/>
                    <a:pt x="1885" y="1890"/>
                  </a:cubicBezTo>
                  <a:cubicBezTo>
                    <a:pt x="1877" y="1884"/>
                    <a:pt x="1877" y="1884"/>
                    <a:pt x="1877" y="1884"/>
                  </a:cubicBezTo>
                  <a:cubicBezTo>
                    <a:pt x="1877" y="1874"/>
                    <a:pt x="1877" y="1874"/>
                    <a:pt x="1877" y="1874"/>
                  </a:cubicBezTo>
                  <a:cubicBezTo>
                    <a:pt x="1871" y="1865"/>
                    <a:pt x="1871" y="1865"/>
                    <a:pt x="1871" y="1865"/>
                  </a:cubicBezTo>
                  <a:cubicBezTo>
                    <a:pt x="1856" y="1867"/>
                    <a:pt x="1856" y="1867"/>
                    <a:pt x="1856" y="1867"/>
                  </a:cubicBezTo>
                  <a:cubicBezTo>
                    <a:pt x="1848" y="1853"/>
                    <a:pt x="1848" y="1853"/>
                    <a:pt x="1848" y="1853"/>
                  </a:cubicBezTo>
                  <a:cubicBezTo>
                    <a:pt x="1825" y="1850"/>
                    <a:pt x="1825" y="1850"/>
                    <a:pt x="1825" y="1850"/>
                  </a:cubicBezTo>
                  <a:cubicBezTo>
                    <a:pt x="1818" y="1838"/>
                    <a:pt x="1818" y="1838"/>
                    <a:pt x="1818" y="1838"/>
                  </a:cubicBezTo>
                  <a:cubicBezTo>
                    <a:pt x="1805" y="1848"/>
                    <a:pt x="1805" y="1848"/>
                    <a:pt x="1805" y="1848"/>
                  </a:cubicBezTo>
                  <a:cubicBezTo>
                    <a:pt x="1792" y="1852"/>
                    <a:pt x="1792" y="1852"/>
                    <a:pt x="1792" y="1852"/>
                  </a:cubicBezTo>
                  <a:cubicBezTo>
                    <a:pt x="1789" y="1864"/>
                    <a:pt x="1789" y="1864"/>
                    <a:pt x="1789" y="1864"/>
                  </a:cubicBezTo>
                  <a:cubicBezTo>
                    <a:pt x="1776" y="1873"/>
                    <a:pt x="1776" y="1873"/>
                    <a:pt x="1776" y="1873"/>
                  </a:cubicBezTo>
                  <a:cubicBezTo>
                    <a:pt x="1759" y="1868"/>
                    <a:pt x="1759" y="1868"/>
                    <a:pt x="1759" y="1868"/>
                  </a:cubicBezTo>
                  <a:cubicBezTo>
                    <a:pt x="1756" y="1879"/>
                    <a:pt x="1756" y="1879"/>
                    <a:pt x="1756" y="1879"/>
                  </a:cubicBezTo>
                  <a:cubicBezTo>
                    <a:pt x="1764" y="1893"/>
                    <a:pt x="1764" y="1893"/>
                    <a:pt x="1764" y="1893"/>
                  </a:cubicBezTo>
                  <a:cubicBezTo>
                    <a:pt x="1772" y="1893"/>
                    <a:pt x="1772" y="1893"/>
                    <a:pt x="1772" y="1893"/>
                  </a:cubicBezTo>
                  <a:cubicBezTo>
                    <a:pt x="1763" y="1907"/>
                    <a:pt x="1763" y="1907"/>
                    <a:pt x="1763" y="1907"/>
                  </a:cubicBezTo>
                  <a:cubicBezTo>
                    <a:pt x="1759" y="1928"/>
                    <a:pt x="1759" y="1928"/>
                    <a:pt x="1759" y="1928"/>
                  </a:cubicBezTo>
                  <a:cubicBezTo>
                    <a:pt x="1764" y="1942"/>
                    <a:pt x="1764" y="1942"/>
                    <a:pt x="1764" y="1942"/>
                  </a:cubicBezTo>
                  <a:cubicBezTo>
                    <a:pt x="1775" y="1943"/>
                    <a:pt x="1775" y="1943"/>
                    <a:pt x="1775" y="1943"/>
                  </a:cubicBezTo>
                  <a:cubicBezTo>
                    <a:pt x="1776" y="1971"/>
                    <a:pt x="1776" y="1971"/>
                    <a:pt x="1776" y="1971"/>
                  </a:cubicBezTo>
                  <a:cubicBezTo>
                    <a:pt x="1779" y="1980"/>
                    <a:pt x="1779" y="1980"/>
                    <a:pt x="1779" y="1980"/>
                  </a:cubicBezTo>
                  <a:cubicBezTo>
                    <a:pt x="1779" y="1992"/>
                    <a:pt x="1779" y="1992"/>
                    <a:pt x="1779" y="1992"/>
                  </a:cubicBezTo>
                  <a:cubicBezTo>
                    <a:pt x="1793" y="2004"/>
                    <a:pt x="1793" y="2004"/>
                    <a:pt x="1793" y="2004"/>
                  </a:cubicBezTo>
                  <a:cubicBezTo>
                    <a:pt x="1795" y="2010"/>
                    <a:pt x="1795" y="2010"/>
                    <a:pt x="1795" y="2010"/>
                  </a:cubicBezTo>
                  <a:cubicBezTo>
                    <a:pt x="1776" y="2014"/>
                    <a:pt x="1776" y="2014"/>
                    <a:pt x="1776" y="2014"/>
                  </a:cubicBezTo>
                  <a:cubicBezTo>
                    <a:pt x="1772" y="2023"/>
                    <a:pt x="1772" y="2023"/>
                    <a:pt x="1772" y="2023"/>
                  </a:cubicBezTo>
                  <a:cubicBezTo>
                    <a:pt x="1825" y="2047"/>
                    <a:pt x="1825" y="2047"/>
                    <a:pt x="1825" y="2047"/>
                  </a:cubicBezTo>
                  <a:cubicBezTo>
                    <a:pt x="1845" y="2047"/>
                    <a:pt x="1845" y="2047"/>
                    <a:pt x="1845" y="2047"/>
                  </a:cubicBezTo>
                  <a:cubicBezTo>
                    <a:pt x="1870" y="2036"/>
                    <a:pt x="1870" y="2036"/>
                    <a:pt x="1870" y="2036"/>
                  </a:cubicBezTo>
                  <a:cubicBezTo>
                    <a:pt x="1882" y="2032"/>
                    <a:pt x="1882" y="2032"/>
                    <a:pt x="1882" y="2032"/>
                  </a:cubicBezTo>
                  <a:cubicBezTo>
                    <a:pt x="1891" y="2036"/>
                    <a:pt x="1891" y="2036"/>
                    <a:pt x="1891" y="2036"/>
                  </a:cubicBezTo>
                  <a:cubicBezTo>
                    <a:pt x="1902" y="2036"/>
                    <a:pt x="1902" y="2036"/>
                    <a:pt x="1902" y="2036"/>
                  </a:cubicBezTo>
                  <a:cubicBezTo>
                    <a:pt x="1923" y="2007"/>
                    <a:pt x="1923" y="2007"/>
                    <a:pt x="1923" y="2007"/>
                  </a:cubicBezTo>
                  <a:cubicBezTo>
                    <a:pt x="1923" y="1992"/>
                    <a:pt x="1923" y="1992"/>
                    <a:pt x="1923" y="1992"/>
                  </a:cubicBezTo>
                  <a:cubicBezTo>
                    <a:pt x="1915" y="1981"/>
                    <a:pt x="1915" y="1981"/>
                    <a:pt x="1915" y="1981"/>
                  </a:cubicBezTo>
                  <a:cubicBezTo>
                    <a:pt x="1915" y="1974"/>
                    <a:pt x="1915" y="1974"/>
                    <a:pt x="1915" y="1974"/>
                  </a:cubicBezTo>
                  <a:cubicBezTo>
                    <a:pt x="1937" y="1963"/>
                    <a:pt x="1937" y="1963"/>
                    <a:pt x="1937" y="1963"/>
                  </a:cubicBezTo>
                  <a:cubicBezTo>
                    <a:pt x="1960" y="1945"/>
                    <a:pt x="1960" y="1945"/>
                    <a:pt x="1960" y="1945"/>
                  </a:cubicBezTo>
                  <a:cubicBezTo>
                    <a:pt x="1995" y="1922"/>
                    <a:pt x="1995" y="1922"/>
                    <a:pt x="1995" y="1922"/>
                  </a:cubicBezTo>
                  <a:cubicBezTo>
                    <a:pt x="2010" y="1925"/>
                    <a:pt x="2010" y="1925"/>
                    <a:pt x="2010" y="1925"/>
                  </a:cubicBezTo>
                  <a:cubicBezTo>
                    <a:pt x="1995" y="1926"/>
                    <a:pt x="1995" y="1926"/>
                    <a:pt x="1995" y="1926"/>
                  </a:cubicBezTo>
                  <a:cubicBezTo>
                    <a:pt x="1961" y="1960"/>
                    <a:pt x="1961" y="1960"/>
                    <a:pt x="1961" y="1960"/>
                  </a:cubicBezTo>
                  <a:cubicBezTo>
                    <a:pt x="1940" y="1972"/>
                    <a:pt x="1940" y="1972"/>
                    <a:pt x="1940" y="1972"/>
                  </a:cubicBezTo>
                  <a:cubicBezTo>
                    <a:pt x="1938" y="1981"/>
                    <a:pt x="1938" y="1981"/>
                    <a:pt x="1938" y="1981"/>
                  </a:cubicBezTo>
                  <a:cubicBezTo>
                    <a:pt x="1952" y="1992"/>
                    <a:pt x="1952" y="1992"/>
                    <a:pt x="1952" y="1992"/>
                  </a:cubicBezTo>
                  <a:cubicBezTo>
                    <a:pt x="1952" y="2003"/>
                    <a:pt x="1952" y="2003"/>
                    <a:pt x="1952" y="2003"/>
                  </a:cubicBezTo>
                  <a:cubicBezTo>
                    <a:pt x="1938" y="2026"/>
                    <a:pt x="1938" y="2026"/>
                    <a:pt x="1938" y="2026"/>
                  </a:cubicBezTo>
                  <a:cubicBezTo>
                    <a:pt x="1922" y="2036"/>
                    <a:pt x="1922" y="2036"/>
                    <a:pt x="1922" y="2036"/>
                  </a:cubicBezTo>
                  <a:cubicBezTo>
                    <a:pt x="1918" y="2053"/>
                    <a:pt x="1918" y="2053"/>
                    <a:pt x="1918" y="2053"/>
                  </a:cubicBezTo>
                  <a:cubicBezTo>
                    <a:pt x="1923" y="2075"/>
                    <a:pt x="1923" y="2075"/>
                    <a:pt x="1923" y="2075"/>
                  </a:cubicBezTo>
                  <a:cubicBezTo>
                    <a:pt x="1917" y="2090"/>
                    <a:pt x="1917" y="2090"/>
                    <a:pt x="1917" y="2090"/>
                  </a:cubicBezTo>
                  <a:cubicBezTo>
                    <a:pt x="1918" y="2098"/>
                    <a:pt x="1918" y="2098"/>
                    <a:pt x="1918" y="2098"/>
                  </a:cubicBezTo>
                  <a:cubicBezTo>
                    <a:pt x="1917" y="2111"/>
                    <a:pt x="1917" y="2111"/>
                    <a:pt x="1917" y="2111"/>
                  </a:cubicBezTo>
                  <a:cubicBezTo>
                    <a:pt x="1920" y="2130"/>
                    <a:pt x="1920" y="2130"/>
                    <a:pt x="1920" y="2130"/>
                  </a:cubicBezTo>
                  <a:cubicBezTo>
                    <a:pt x="1899" y="2137"/>
                    <a:pt x="1899" y="2137"/>
                    <a:pt x="1899" y="2137"/>
                  </a:cubicBezTo>
                  <a:cubicBezTo>
                    <a:pt x="1888" y="2145"/>
                    <a:pt x="1888" y="2145"/>
                    <a:pt x="1888" y="2145"/>
                  </a:cubicBezTo>
                  <a:cubicBezTo>
                    <a:pt x="1885" y="2157"/>
                    <a:pt x="1885" y="2157"/>
                    <a:pt x="1885" y="2157"/>
                  </a:cubicBezTo>
                  <a:cubicBezTo>
                    <a:pt x="1877" y="2154"/>
                    <a:pt x="1877" y="2154"/>
                    <a:pt x="1877" y="2154"/>
                  </a:cubicBezTo>
                  <a:cubicBezTo>
                    <a:pt x="1870" y="2159"/>
                    <a:pt x="1870" y="2159"/>
                    <a:pt x="1870" y="2159"/>
                  </a:cubicBezTo>
                  <a:cubicBezTo>
                    <a:pt x="1876" y="2176"/>
                    <a:pt x="1876" y="2176"/>
                    <a:pt x="1876" y="2176"/>
                  </a:cubicBezTo>
                  <a:cubicBezTo>
                    <a:pt x="1876" y="2192"/>
                    <a:pt x="1876" y="2192"/>
                    <a:pt x="1876" y="2192"/>
                  </a:cubicBezTo>
                  <a:cubicBezTo>
                    <a:pt x="1883" y="2195"/>
                    <a:pt x="1883" y="2195"/>
                    <a:pt x="1883" y="2195"/>
                  </a:cubicBezTo>
                  <a:cubicBezTo>
                    <a:pt x="1899" y="2191"/>
                    <a:pt x="1899" y="2191"/>
                    <a:pt x="1899" y="2191"/>
                  </a:cubicBezTo>
                  <a:cubicBezTo>
                    <a:pt x="1909" y="2189"/>
                    <a:pt x="1909" y="2189"/>
                    <a:pt x="1909" y="2189"/>
                  </a:cubicBezTo>
                  <a:cubicBezTo>
                    <a:pt x="1912" y="2198"/>
                    <a:pt x="1912" y="2198"/>
                    <a:pt x="1912" y="2198"/>
                  </a:cubicBezTo>
                  <a:cubicBezTo>
                    <a:pt x="1903" y="2209"/>
                    <a:pt x="1903" y="2209"/>
                    <a:pt x="1903" y="2209"/>
                  </a:cubicBezTo>
                  <a:cubicBezTo>
                    <a:pt x="1885" y="2208"/>
                    <a:pt x="1885" y="2208"/>
                    <a:pt x="1885" y="2208"/>
                  </a:cubicBezTo>
                  <a:cubicBezTo>
                    <a:pt x="1879" y="2215"/>
                    <a:pt x="1879" y="2215"/>
                    <a:pt x="1879" y="2215"/>
                  </a:cubicBezTo>
                  <a:cubicBezTo>
                    <a:pt x="1882" y="2224"/>
                    <a:pt x="1882" y="2224"/>
                    <a:pt x="1882" y="2224"/>
                  </a:cubicBezTo>
                  <a:cubicBezTo>
                    <a:pt x="1880" y="2231"/>
                    <a:pt x="1880" y="2231"/>
                    <a:pt x="1880" y="2231"/>
                  </a:cubicBezTo>
                  <a:cubicBezTo>
                    <a:pt x="1885" y="2243"/>
                    <a:pt x="1885" y="2243"/>
                    <a:pt x="1885" y="2243"/>
                  </a:cubicBezTo>
                  <a:cubicBezTo>
                    <a:pt x="1876" y="2250"/>
                    <a:pt x="1876" y="2250"/>
                    <a:pt x="1876" y="2250"/>
                  </a:cubicBezTo>
                  <a:cubicBezTo>
                    <a:pt x="1862" y="2254"/>
                    <a:pt x="1862" y="2254"/>
                    <a:pt x="1862" y="2254"/>
                  </a:cubicBezTo>
                  <a:cubicBezTo>
                    <a:pt x="1848" y="2263"/>
                    <a:pt x="1848" y="2263"/>
                    <a:pt x="1848" y="2263"/>
                  </a:cubicBezTo>
                  <a:cubicBezTo>
                    <a:pt x="1837" y="2260"/>
                    <a:pt x="1837" y="2260"/>
                    <a:pt x="1837" y="2260"/>
                  </a:cubicBezTo>
                  <a:cubicBezTo>
                    <a:pt x="1831" y="2263"/>
                    <a:pt x="1831" y="2263"/>
                    <a:pt x="1831" y="2263"/>
                  </a:cubicBezTo>
                  <a:cubicBezTo>
                    <a:pt x="1840" y="2270"/>
                    <a:pt x="1840" y="2270"/>
                    <a:pt x="1840" y="2270"/>
                  </a:cubicBezTo>
                  <a:cubicBezTo>
                    <a:pt x="1856" y="2272"/>
                    <a:pt x="1856" y="2272"/>
                    <a:pt x="1856" y="2272"/>
                  </a:cubicBezTo>
                  <a:cubicBezTo>
                    <a:pt x="1865" y="2281"/>
                    <a:pt x="1865" y="2281"/>
                    <a:pt x="1865" y="2281"/>
                  </a:cubicBezTo>
                  <a:cubicBezTo>
                    <a:pt x="1883" y="2263"/>
                    <a:pt x="1883" y="2263"/>
                    <a:pt x="1883" y="2263"/>
                  </a:cubicBezTo>
                  <a:cubicBezTo>
                    <a:pt x="1917" y="2241"/>
                    <a:pt x="1917" y="2241"/>
                    <a:pt x="1917" y="2241"/>
                  </a:cubicBezTo>
                  <a:cubicBezTo>
                    <a:pt x="1923" y="2243"/>
                    <a:pt x="1923" y="2243"/>
                    <a:pt x="1923" y="2243"/>
                  </a:cubicBezTo>
                  <a:cubicBezTo>
                    <a:pt x="1935" y="2246"/>
                    <a:pt x="1935" y="2246"/>
                    <a:pt x="1935" y="2246"/>
                  </a:cubicBezTo>
                  <a:cubicBezTo>
                    <a:pt x="1947" y="2234"/>
                    <a:pt x="1947" y="2234"/>
                    <a:pt x="1947" y="2234"/>
                  </a:cubicBezTo>
                  <a:cubicBezTo>
                    <a:pt x="1973" y="2223"/>
                    <a:pt x="1973" y="2223"/>
                    <a:pt x="1973" y="2223"/>
                  </a:cubicBezTo>
                  <a:cubicBezTo>
                    <a:pt x="1970" y="2234"/>
                    <a:pt x="1970" y="2234"/>
                    <a:pt x="1970" y="2234"/>
                  </a:cubicBezTo>
                  <a:cubicBezTo>
                    <a:pt x="1958" y="2241"/>
                    <a:pt x="1958" y="2241"/>
                    <a:pt x="1958" y="2241"/>
                  </a:cubicBezTo>
                  <a:cubicBezTo>
                    <a:pt x="1958" y="2247"/>
                    <a:pt x="1958" y="2247"/>
                    <a:pt x="1958" y="2247"/>
                  </a:cubicBezTo>
                  <a:cubicBezTo>
                    <a:pt x="1970" y="2252"/>
                    <a:pt x="1970" y="2252"/>
                    <a:pt x="1970" y="2252"/>
                  </a:cubicBezTo>
                  <a:cubicBezTo>
                    <a:pt x="1973" y="2267"/>
                    <a:pt x="1973" y="2267"/>
                    <a:pt x="1973" y="2267"/>
                  </a:cubicBezTo>
                  <a:cubicBezTo>
                    <a:pt x="1972" y="2276"/>
                    <a:pt x="1972" y="2276"/>
                    <a:pt x="1972" y="2276"/>
                  </a:cubicBezTo>
                  <a:cubicBezTo>
                    <a:pt x="1983" y="2283"/>
                    <a:pt x="1983" y="2283"/>
                    <a:pt x="1983" y="2283"/>
                  </a:cubicBezTo>
                  <a:cubicBezTo>
                    <a:pt x="1996" y="2273"/>
                    <a:pt x="1996" y="2273"/>
                    <a:pt x="1996" y="2273"/>
                  </a:cubicBezTo>
                  <a:cubicBezTo>
                    <a:pt x="2004" y="2261"/>
                    <a:pt x="2004" y="2261"/>
                    <a:pt x="2004" y="2261"/>
                  </a:cubicBezTo>
                  <a:cubicBezTo>
                    <a:pt x="2010" y="2269"/>
                    <a:pt x="2010" y="2269"/>
                    <a:pt x="2010" y="2269"/>
                  </a:cubicBezTo>
                  <a:cubicBezTo>
                    <a:pt x="2006" y="2276"/>
                    <a:pt x="2006" y="2276"/>
                    <a:pt x="2006" y="2276"/>
                  </a:cubicBezTo>
                  <a:cubicBezTo>
                    <a:pt x="2015" y="2295"/>
                    <a:pt x="2015" y="2295"/>
                    <a:pt x="2015" y="2295"/>
                  </a:cubicBezTo>
                  <a:cubicBezTo>
                    <a:pt x="2021" y="2321"/>
                    <a:pt x="2021" y="2321"/>
                    <a:pt x="2021" y="2321"/>
                  </a:cubicBezTo>
                  <a:cubicBezTo>
                    <a:pt x="2016" y="2335"/>
                    <a:pt x="2016" y="2335"/>
                    <a:pt x="2016" y="2335"/>
                  </a:cubicBezTo>
                  <a:cubicBezTo>
                    <a:pt x="2024" y="2356"/>
                    <a:pt x="2024" y="2356"/>
                    <a:pt x="2024" y="2356"/>
                  </a:cubicBezTo>
                  <a:cubicBezTo>
                    <a:pt x="2033" y="2357"/>
                    <a:pt x="2033" y="2357"/>
                    <a:pt x="2033" y="2357"/>
                  </a:cubicBezTo>
                  <a:cubicBezTo>
                    <a:pt x="2041" y="2338"/>
                    <a:pt x="2041" y="2338"/>
                    <a:pt x="2041" y="2338"/>
                  </a:cubicBezTo>
                  <a:cubicBezTo>
                    <a:pt x="2039" y="2322"/>
                    <a:pt x="2039" y="2322"/>
                    <a:pt x="2039" y="2322"/>
                  </a:cubicBezTo>
                  <a:cubicBezTo>
                    <a:pt x="2054" y="2298"/>
                    <a:pt x="2054" y="2298"/>
                    <a:pt x="2054" y="2298"/>
                  </a:cubicBezTo>
                  <a:cubicBezTo>
                    <a:pt x="2056" y="2284"/>
                    <a:pt x="2056" y="2284"/>
                    <a:pt x="2056" y="2284"/>
                  </a:cubicBezTo>
                  <a:cubicBezTo>
                    <a:pt x="2074" y="2270"/>
                    <a:pt x="2074" y="2270"/>
                    <a:pt x="2074" y="2270"/>
                  </a:cubicBezTo>
                  <a:cubicBezTo>
                    <a:pt x="2079" y="2270"/>
                    <a:pt x="2079" y="2270"/>
                    <a:pt x="2079" y="2270"/>
                  </a:cubicBezTo>
                  <a:cubicBezTo>
                    <a:pt x="2096" y="2258"/>
                    <a:pt x="2096" y="2258"/>
                    <a:pt x="2096" y="2258"/>
                  </a:cubicBezTo>
                  <a:cubicBezTo>
                    <a:pt x="2119" y="2257"/>
                    <a:pt x="2119" y="2257"/>
                    <a:pt x="2119" y="2257"/>
                  </a:cubicBezTo>
                  <a:cubicBezTo>
                    <a:pt x="2099" y="2266"/>
                    <a:pt x="2099" y="2266"/>
                    <a:pt x="2099" y="2266"/>
                  </a:cubicBezTo>
                  <a:cubicBezTo>
                    <a:pt x="2076" y="2290"/>
                    <a:pt x="2076" y="2290"/>
                    <a:pt x="2076" y="2290"/>
                  </a:cubicBezTo>
                  <a:cubicBezTo>
                    <a:pt x="2076" y="2299"/>
                    <a:pt x="2076" y="2299"/>
                    <a:pt x="2076" y="2299"/>
                  </a:cubicBezTo>
                  <a:cubicBezTo>
                    <a:pt x="2094" y="2322"/>
                    <a:pt x="2094" y="2322"/>
                    <a:pt x="2094" y="2322"/>
                  </a:cubicBezTo>
                  <a:cubicBezTo>
                    <a:pt x="2105" y="2325"/>
                    <a:pt x="2105" y="2325"/>
                    <a:pt x="2105" y="2325"/>
                  </a:cubicBezTo>
                  <a:cubicBezTo>
                    <a:pt x="2129" y="2313"/>
                    <a:pt x="2129" y="2313"/>
                    <a:pt x="2129" y="2313"/>
                  </a:cubicBezTo>
                  <a:cubicBezTo>
                    <a:pt x="2160" y="2309"/>
                    <a:pt x="2160" y="2309"/>
                    <a:pt x="2160" y="2309"/>
                  </a:cubicBezTo>
                  <a:cubicBezTo>
                    <a:pt x="2175" y="2296"/>
                    <a:pt x="2175" y="2296"/>
                    <a:pt x="2175" y="2296"/>
                  </a:cubicBezTo>
                  <a:cubicBezTo>
                    <a:pt x="2186" y="2296"/>
                    <a:pt x="2186" y="2296"/>
                    <a:pt x="2186" y="2296"/>
                  </a:cubicBezTo>
                  <a:cubicBezTo>
                    <a:pt x="2213" y="2283"/>
                    <a:pt x="2213" y="2283"/>
                    <a:pt x="2213" y="2283"/>
                  </a:cubicBezTo>
                  <a:cubicBezTo>
                    <a:pt x="2224" y="2283"/>
                    <a:pt x="2224" y="2283"/>
                    <a:pt x="2224" y="2283"/>
                  </a:cubicBezTo>
                  <a:cubicBezTo>
                    <a:pt x="2213" y="2287"/>
                    <a:pt x="2213" y="2287"/>
                    <a:pt x="2213" y="2287"/>
                  </a:cubicBezTo>
                  <a:cubicBezTo>
                    <a:pt x="2195" y="2307"/>
                    <a:pt x="2195" y="2307"/>
                    <a:pt x="2195" y="2307"/>
                  </a:cubicBezTo>
                  <a:cubicBezTo>
                    <a:pt x="2197" y="2316"/>
                    <a:pt x="2197" y="2316"/>
                    <a:pt x="2197" y="2316"/>
                  </a:cubicBezTo>
                  <a:cubicBezTo>
                    <a:pt x="2184" y="2327"/>
                    <a:pt x="2184" y="2327"/>
                    <a:pt x="2184" y="2327"/>
                  </a:cubicBezTo>
                  <a:cubicBezTo>
                    <a:pt x="2140" y="2351"/>
                    <a:pt x="2140" y="2351"/>
                    <a:pt x="2140" y="2351"/>
                  </a:cubicBezTo>
                  <a:cubicBezTo>
                    <a:pt x="2120" y="2368"/>
                    <a:pt x="2120" y="2368"/>
                    <a:pt x="2120" y="2368"/>
                  </a:cubicBezTo>
                  <a:cubicBezTo>
                    <a:pt x="2106" y="2394"/>
                    <a:pt x="2106" y="2394"/>
                    <a:pt x="2106" y="2394"/>
                  </a:cubicBezTo>
                  <a:cubicBezTo>
                    <a:pt x="2103" y="2409"/>
                    <a:pt x="2103" y="2409"/>
                    <a:pt x="2103" y="2409"/>
                  </a:cubicBezTo>
                  <a:cubicBezTo>
                    <a:pt x="2110" y="2423"/>
                    <a:pt x="2110" y="2423"/>
                    <a:pt x="2110" y="2423"/>
                  </a:cubicBezTo>
                  <a:cubicBezTo>
                    <a:pt x="2125" y="2432"/>
                    <a:pt x="2125" y="2432"/>
                    <a:pt x="2125" y="2432"/>
                  </a:cubicBezTo>
                  <a:cubicBezTo>
                    <a:pt x="2099" y="2428"/>
                    <a:pt x="2099" y="2428"/>
                    <a:pt x="2099" y="2428"/>
                  </a:cubicBezTo>
                  <a:cubicBezTo>
                    <a:pt x="2088" y="2432"/>
                    <a:pt x="2088" y="2432"/>
                    <a:pt x="2088" y="2432"/>
                  </a:cubicBezTo>
                  <a:cubicBezTo>
                    <a:pt x="2074" y="2451"/>
                    <a:pt x="2074" y="2451"/>
                    <a:pt x="2074" y="2451"/>
                  </a:cubicBezTo>
                  <a:cubicBezTo>
                    <a:pt x="2068" y="2471"/>
                    <a:pt x="2068" y="2471"/>
                    <a:pt x="2068" y="2471"/>
                  </a:cubicBezTo>
                  <a:cubicBezTo>
                    <a:pt x="2048" y="2494"/>
                    <a:pt x="2048" y="2494"/>
                    <a:pt x="2048" y="2494"/>
                  </a:cubicBezTo>
                  <a:cubicBezTo>
                    <a:pt x="2038" y="2509"/>
                    <a:pt x="2038" y="2509"/>
                    <a:pt x="2038" y="2509"/>
                  </a:cubicBezTo>
                  <a:cubicBezTo>
                    <a:pt x="2042" y="2518"/>
                    <a:pt x="2042" y="2518"/>
                    <a:pt x="2042" y="2518"/>
                  </a:cubicBezTo>
                  <a:cubicBezTo>
                    <a:pt x="2048" y="2524"/>
                    <a:pt x="2048" y="2524"/>
                    <a:pt x="2048" y="2524"/>
                  </a:cubicBezTo>
                  <a:cubicBezTo>
                    <a:pt x="2045" y="2536"/>
                    <a:pt x="2045" y="2536"/>
                    <a:pt x="2045" y="2536"/>
                  </a:cubicBezTo>
                  <a:cubicBezTo>
                    <a:pt x="2035" y="2532"/>
                    <a:pt x="2035" y="2532"/>
                    <a:pt x="2035" y="2532"/>
                  </a:cubicBezTo>
                  <a:cubicBezTo>
                    <a:pt x="2030" y="2521"/>
                    <a:pt x="2030" y="2521"/>
                    <a:pt x="2030" y="2521"/>
                  </a:cubicBezTo>
                  <a:cubicBezTo>
                    <a:pt x="2019" y="2520"/>
                    <a:pt x="2019" y="2520"/>
                    <a:pt x="2019" y="2520"/>
                  </a:cubicBezTo>
                  <a:cubicBezTo>
                    <a:pt x="2009" y="2535"/>
                    <a:pt x="2009" y="2535"/>
                    <a:pt x="2009" y="2535"/>
                  </a:cubicBezTo>
                  <a:cubicBezTo>
                    <a:pt x="1986" y="2549"/>
                    <a:pt x="1986" y="2549"/>
                    <a:pt x="1986" y="2549"/>
                  </a:cubicBezTo>
                  <a:cubicBezTo>
                    <a:pt x="1993" y="2558"/>
                    <a:pt x="1993" y="2558"/>
                    <a:pt x="1993" y="2558"/>
                  </a:cubicBezTo>
                  <a:cubicBezTo>
                    <a:pt x="1986" y="2570"/>
                    <a:pt x="1986" y="2570"/>
                    <a:pt x="1986" y="2570"/>
                  </a:cubicBezTo>
                  <a:cubicBezTo>
                    <a:pt x="1975" y="2567"/>
                    <a:pt x="1975" y="2567"/>
                    <a:pt x="1975" y="2567"/>
                  </a:cubicBezTo>
                  <a:cubicBezTo>
                    <a:pt x="1972" y="2559"/>
                    <a:pt x="1972" y="2559"/>
                    <a:pt x="1972" y="2559"/>
                  </a:cubicBezTo>
                  <a:cubicBezTo>
                    <a:pt x="1963" y="2565"/>
                    <a:pt x="1963" y="2565"/>
                    <a:pt x="1963" y="2565"/>
                  </a:cubicBezTo>
                  <a:cubicBezTo>
                    <a:pt x="1926" y="2593"/>
                    <a:pt x="1926" y="2593"/>
                    <a:pt x="1926" y="2593"/>
                  </a:cubicBezTo>
                  <a:cubicBezTo>
                    <a:pt x="1917" y="2610"/>
                    <a:pt x="1917" y="2610"/>
                    <a:pt x="1917" y="2610"/>
                  </a:cubicBezTo>
                  <a:cubicBezTo>
                    <a:pt x="1920" y="2619"/>
                    <a:pt x="1920" y="2619"/>
                    <a:pt x="1920" y="2619"/>
                  </a:cubicBezTo>
                  <a:cubicBezTo>
                    <a:pt x="1914" y="2626"/>
                    <a:pt x="1914" y="2626"/>
                    <a:pt x="1914" y="2626"/>
                  </a:cubicBezTo>
                  <a:cubicBezTo>
                    <a:pt x="1902" y="2620"/>
                    <a:pt x="1902" y="2620"/>
                    <a:pt x="1902" y="2620"/>
                  </a:cubicBezTo>
                  <a:cubicBezTo>
                    <a:pt x="1902" y="2605"/>
                    <a:pt x="1902" y="2605"/>
                    <a:pt x="1902" y="2605"/>
                  </a:cubicBezTo>
                  <a:cubicBezTo>
                    <a:pt x="1877" y="2616"/>
                    <a:pt x="1877" y="2616"/>
                    <a:pt x="1877" y="2616"/>
                  </a:cubicBezTo>
                  <a:cubicBezTo>
                    <a:pt x="1859" y="2628"/>
                    <a:pt x="1859" y="2628"/>
                    <a:pt x="1859" y="2628"/>
                  </a:cubicBezTo>
                  <a:cubicBezTo>
                    <a:pt x="1845" y="2634"/>
                    <a:pt x="1845" y="2634"/>
                    <a:pt x="1845" y="2634"/>
                  </a:cubicBezTo>
                  <a:cubicBezTo>
                    <a:pt x="1844" y="2646"/>
                    <a:pt x="1844" y="2646"/>
                    <a:pt x="1844" y="2646"/>
                  </a:cubicBezTo>
                  <a:cubicBezTo>
                    <a:pt x="1830" y="2652"/>
                    <a:pt x="1830" y="2652"/>
                    <a:pt x="1830" y="2652"/>
                  </a:cubicBezTo>
                  <a:cubicBezTo>
                    <a:pt x="1807" y="2652"/>
                    <a:pt x="1807" y="2652"/>
                    <a:pt x="1807" y="2652"/>
                  </a:cubicBezTo>
                  <a:cubicBezTo>
                    <a:pt x="1784" y="2672"/>
                    <a:pt x="1784" y="2672"/>
                    <a:pt x="1784" y="2672"/>
                  </a:cubicBezTo>
                  <a:cubicBezTo>
                    <a:pt x="1747" y="2686"/>
                    <a:pt x="1747" y="2686"/>
                    <a:pt x="1747" y="2686"/>
                  </a:cubicBezTo>
                  <a:cubicBezTo>
                    <a:pt x="1721" y="2706"/>
                    <a:pt x="1721" y="2706"/>
                    <a:pt x="1721" y="2706"/>
                  </a:cubicBezTo>
                  <a:cubicBezTo>
                    <a:pt x="1711" y="2729"/>
                    <a:pt x="1711" y="2729"/>
                    <a:pt x="1711" y="2729"/>
                  </a:cubicBezTo>
                  <a:cubicBezTo>
                    <a:pt x="1711" y="2738"/>
                    <a:pt x="1711" y="2738"/>
                    <a:pt x="1711" y="2738"/>
                  </a:cubicBezTo>
                  <a:cubicBezTo>
                    <a:pt x="1717" y="2750"/>
                    <a:pt x="1717" y="2750"/>
                    <a:pt x="1717" y="2750"/>
                  </a:cubicBezTo>
                  <a:cubicBezTo>
                    <a:pt x="1715" y="2763"/>
                    <a:pt x="1715" y="2763"/>
                    <a:pt x="1715" y="2763"/>
                  </a:cubicBezTo>
                  <a:cubicBezTo>
                    <a:pt x="1711" y="2766"/>
                    <a:pt x="1711" y="2766"/>
                    <a:pt x="1711" y="2766"/>
                  </a:cubicBezTo>
                  <a:cubicBezTo>
                    <a:pt x="1701" y="2752"/>
                    <a:pt x="1701" y="2752"/>
                    <a:pt x="1701" y="2752"/>
                  </a:cubicBezTo>
                  <a:cubicBezTo>
                    <a:pt x="1692" y="2752"/>
                    <a:pt x="1692" y="2752"/>
                    <a:pt x="1692" y="2752"/>
                  </a:cubicBezTo>
                  <a:cubicBezTo>
                    <a:pt x="1689" y="2759"/>
                    <a:pt x="1689" y="2759"/>
                    <a:pt x="1689" y="2759"/>
                  </a:cubicBezTo>
                  <a:cubicBezTo>
                    <a:pt x="1692" y="2772"/>
                    <a:pt x="1692" y="2772"/>
                    <a:pt x="1692" y="2772"/>
                  </a:cubicBezTo>
                  <a:cubicBezTo>
                    <a:pt x="1685" y="2776"/>
                    <a:pt x="1685" y="2776"/>
                    <a:pt x="1685" y="2776"/>
                  </a:cubicBezTo>
                  <a:cubicBezTo>
                    <a:pt x="1675" y="2764"/>
                    <a:pt x="1675" y="2764"/>
                    <a:pt x="1675" y="2764"/>
                  </a:cubicBezTo>
                  <a:cubicBezTo>
                    <a:pt x="1675" y="2750"/>
                    <a:pt x="1675" y="2750"/>
                    <a:pt x="1675" y="2750"/>
                  </a:cubicBezTo>
                  <a:cubicBezTo>
                    <a:pt x="1681" y="2740"/>
                    <a:pt x="1681" y="2740"/>
                    <a:pt x="1681" y="2740"/>
                  </a:cubicBezTo>
                  <a:cubicBezTo>
                    <a:pt x="1669" y="2734"/>
                    <a:pt x="1669" y="2734"/>
                    <a:pt x="1669" y="2734"/>
                  </a:cubicBezTo>
                  <a:cubicBezTo>
                    <a:pt x="1654" y="2735"/>
                    <a:pt x="1654" y="2735"/>
                    <a:pt x="1654" y="2735"/>
                  </a:cubicBezTo>
                  <a:cubicBezTo>
                    <a:pt x="1646" y="2732"/>
                    <a:pt x="1646" y="2732"/>
                    <a:pt x="1646" y="2732"/>
                  </a:cubicBezTo>
                  <a:cubicBezTo>
                    <a:pt x="1631" y="2735"/>
                    <a:pt x="1631" y="2735"/>
                    <a:pt x="1631" y="2735"/>
                  </a:cubicBezTo>
                  <a:cubicBezTo>
                    <a:pt x="1607" y="2738"/>
                    <a:pt x="1607" y="2738"/>
                    <a:pt x="1607" y="2738"/>
                  </a:cubicBezTo>
                  <a:cubicBezTo>
                    <a:pt x="1591" y="2744"/>
                    <a:pt x="1591" y="2744"/>
                    <a:pt x="1591" y="2744"/>
                  </a:cubicBezTo>
                  <a:cubicBezTo>
                    <a:pt x="1582" y="2758"/>
                    <a:pt x="1582" y="2758"/>
                    <a:pt x="1582" y="2758"/>
                  </a:cubicBezTo>
                  <a:cubicBezTo>
                    <a:pt x="1561" y="2767"/>
                    <a:pt x="1561" y="2767"/>
                    <a:pt x="1561" y="2767"/>
                  </a:cubicBezTo>
                  <a:cubicBezTo>
                    <a:pt x="1542" y="2779"/>
                    <a:pt x="1542" y="2779"/>
                    <a:pt x="1542" y="2779"/>
                  </a:cubicBezTo>
                  <a:cubicBezTo>
                    <a:pt x="1523" y="2799"/>
                    <a:pt x="1523" y="2799"/>
                    <a:pt x="1523" y="2799"/>
                  </a:cubicBezTo>
                  <a:cubicBezTo>
                    <a:pt x="1526" y="2807"/>
                    <a:pt x="1526" y="2807"/>
                    <a:pt x="1526" y="2807"/>
                  </a:cubicBezTo>
                  <a:cubicBezTo>
                    <a:pt x="1519" y="2815"/>
                    <a:pt x="1519" y="2815"/>
                    <a:pt x="1519" y="2815"/>
                  </a:cubicBezTo>
                  <a:cubicBezTo>
                    <a:pt x="1512" y="2813"/>
                    <a:pt x="1512" y="2813"/>
                    <a:pt x="1512" y="2813"/>
                  </a:cubicBezTo>
                  <a:cubicBezTo>
                    <a:pt x="1494" y="2819"/>
                    <a:pt x="1494" y="2819"/>
                    <a:pt x="1494" y="2819"/>
                  </a:cubicBezTo>
                  <a:cubicBezTo>
                    <a:pt x="1483" y="2828"/>
                    <a:pt x="1483" y="2828"/>
                    <a:pt x="1483" y="2828"/>
                  </a:cubicBezTo>
                  <a:cubicBezTo>
                    <a:pt x="1480" y="2837"/>
                    <a:pt x="1480" y="2837"/>
                    <a:pt x="1480" y="2837"/>
                  </a:cubicBezTo>
                  <a:cubicBezTo>
                    <a:pt x="1474" y="2839"/>
                    <a:pt x="1474" y="2839"/>
                    <a:pt x="1474" y="2839"/>
                  </a:cubicBezTo>
                  <a:cubicBezTo>
                    <a:pt x="1460" y="2834"/>
                    <a:pt x="1460" y="2834"/>
                    <a:pt x="1460" y="2834"/>
                  </a:cubicBezTo>
                  <a:cubicBezTo>
                    <a:pt x="1443" y="2839"/>
                    <a:pt x="1443" y="2839"/>
                    <a:pt x="1443" y="2839"/>
                  </a:cubicBezTo>
                  <a:cubicBezTo>
                    <a:pt x="1438" y="2850"/>
                    <a:pt x="1438" y="2850"/>
                    <a:pt x="1438" y="2850"/>
                  </a:cubicBezTo>
                  <a:cubicBezTo>
                    <a:pt x="1435" y="2866"/>
                    <a:pt x="1435" y="2866"/>
                    <a:pt x="1435" y="2866"/>
                  </a:cubicBezTo>
                  <a:cubicBezTo>
                    <a:pt x="1438" y="2877"/>
                    <a:pt x="1438" y="2877"/>
                    <a:pt x="1438" y="2877"/>
                  </a:cubicBezTo>
                  <a:cubicBezTo>
                    <a:pt x="1449" y="2873"/>
                    <a:pt x="1449" y="2873"/>
                    <a:pt x="1449" y="2873"/>
                  </a:cubicBezTo>
                  <a:cubicBezTo>
                    <a:pt x="1454" y="2862"/>
                    <a:pt x="1454" y="2862"/>
                    <a:pt x="1454" y="2862"/>
                  </a:cubicBezTo>
                  <a:cubicBezTo>
                    <a:pt x="1452" y="2853"/>
                    <a:pt x="1452" y="2853"/>
                    <a:pt x="1452" y="2853"/>
                  </a:cubicBezTo>
                  <a:cubicBezTo>
                    <a:pt x="1463" y="2847"/>
                    <a:pt x="1463" y="2847"/>
                    <a:pt x="1463" y="2847"/>
                  </a:cubicBezTo>
                  <a:cubicBezTo>
                    <a:pt x="1467" y="2853"/>
                    <a:pt x="1467" y="2853"/>
                    <a:pt x="1467" y="2853"/>
                  </a:cubicBezTo>
                  <a:cubicBezTo>
                    <a:pt x="1466" y="2863"/>
                    <a:pt x="1466" y="2863"/>
                    <a:pt x="1466" y="2863"/>
                  </a:cubicBezTo>
                  <a:cubicBezTo>
                    <a:pt x="1467" y="2868"/>
                    <a:pt x="1467" y="2868"/>
                    <a:pt x="1467" y="2868"/>
                  </a:cubicBezTo>
                  <a:cubicBezTo>
                    <a:pt x="1483" y="2868"/>
                    <a:pt x="1483" y="2868"/>
                    <a:pt x="1483" y="2868"/>
                  </a:cubicBezTo>
                  <a:cubicBezTo>
                    <a:pt x="1495" y="2842"/>
                    <a:pt x="1495" y="2842"/>
                    <a:pt x="1495" y="2842"/>
                  </a:cubicBezTo>
                  <a:cubicBezTo>
                    <a:pt x="1503" y="2839"/>
                    <a:pt x="1503" y="2839"/>
                    <a:pt x="1503" y="2839"/>
                  </a:cubicBezTo>
                  <a:cubicBezTo>
                    <a:pt x="1509" y="2850"/>
                    <a:pt x="1509" y="2850"/>
                    <a:pt x="1509" y="2850"/>
                  </a:cubicBezTo>
                  <a:cubicBezTo>
                    <a:pt x="1506" y="2859"/>
                    <a:pt x="1506" y="2859"/>
                    <a:pt x="1506" y="2859"/>
                  </a:cubicBezTo>
                  <a:cubicBezTo>
                    <a:pt x="1509" y="2865"/>
                    <a:pt x="1509" y="2865"/>
                    <a:pt x="1509" y="2865"/>
                  </a:cubicBezTo>
                  <a:cubicBezTo>
                    <a:pt x="1521" y="2865"/>
                    <a:pt x="1521" y="2865"/>
                    <a:pt x="1521" y="2865"/>
                  </a:cubicBezTo>
                  <a:cubicBezTo>
                    <a:pt x="1530" y="2850"/>
                    <a:pt x="1530" y="2850"/>
                    <a:pt x="1530" y="2850"/>
                  </a:cubicBezTo>
                  <a:cubicBezTo>
                    <a:pt x="1533" y="2859"/>
                    <a:pt x="1533" y="2859"/>
                    <a:pt x="1533" y="2859"/>
                  </a:cubicBezTo>
                  <a:cubicBezTo>
                    <a:pt x="1538" y="2860"/>
                    <a:pt x="1538" y="2860"/>
                    <a:pt x="1538" y="2860"/>
                  </a:cubicBezTo>
                  <a:cubicBezTo>
                    <a:pt x="1541" y="2850"/>
                    <a:pt x="1541" y="2850"/>
                    <a:pt x="1541" y="2850"/>
                  </a:cubicBezTo>
                  <a:cubicBezTo>
                    <a:pt x="1550" y="2844"/>
                    <a:pt x="1550" y="2844"/>
                    <a:pt x="1550" y="2844"/>
                  </a:cubicBezTo>
                  <a:cubicBezTo>
                    <a:pt x="1567" y="2844"/>
                    <a:pt x="1567" y="2844"/>
                    <a:pt x="1567" y="2844"/>
                  </a:cubicBezTo>
                  <a:cubicBezTo>
                    <a:pt x="1582" y="2834"/>
                    <a:pt x="1582" y="2834"/>
                    <a:pt x="1582" y="2834"/>
                  </a:cubicBezTo>
                  <a:cubicBezTo>
                    <a:pt x="1591" y="2816"/>
                    <a:pt x="1591" y="2816"/>
                    <a:pt x="1591" y="2816"/>
                  </a:cubicBezTo>
                  <a:cubicBezTo>
                    <a:pt x="1588" y="2802"/>
                    <a:pt x="1588" y="2802"/>
                    <a:pt x="1588" y="2802"/>
                  </a:cubicBezTo>
                  <a:cubicBezTo>
                    <a:pt x="1602" y="2795"/>
                    <a:pt x="1602" y="2795"/>
                    <a:pt x="1602" y="2795"/>
                  </a:cubicBezTo>
                  <a:cubicBezTo>
                    <a:pt x="1614" y="2779"/>
                    <a:pt x="1614" y="2779"/>
                    <a:pt x="1614" y="2779"/>
                  </a:cubicBezTo>
                  <a:cubicBezTo>
                    <a:pt x="1623" y="2779"/>
                    <a:pt x="1623" y="2779"/>
                    <a:pt x="1623" y="2779"/>
                  </a:cubicBezTo>
                  <a:cubicBezTo>
                    <a:pt x="1639" y="2792"/>
                    <a:pt x="1639" y="2792"/>
                    <a:pt x="1639" y="2792"/>
                  </a:cubicBezTo>
                  <a:cubicBezTo>
                    <a:pt x="1634" y="2799"/>
                    <a:pt x="1634" y="2799"/>
                    <a:pt x="1634" y="2799"/>
                  </a:cubicBezTo>
                  <a:cubicBezTo>
                    <a:pt x="1622" y="2802"/>
                    <a:pt x="1622" y="2802"/>
                    <a:pt x="1622" y="2802"/>
                  </a:cubicBezTo>
                  <a:cubicBezTo>
                    <a:pt x="1613" y="2815"/>
                    <a:pt x="1613" y="2815"/>
                    <a:pt x="1613" y="2815"/>
                  </a:cubicBezTo>
                  <a:cubicBezTo>
                    <a:pt x="1613" y="2830"/>
                    <a:pt x="1613" y="2830"/>
                    <a:pt x="1613" y="2830"/>
                  </a:cubicBezTo>
                  <a:cubicBezTo>
                    <a:pt x="1619" y="2833"/>
                    <a:pt x="1619" y="2833"/>
                    <a:pt x="1619" y="2833"/>
                  </a:cubicBezTo>
                  <a:cubicBezTo>
                    <a:pt x="1642" y="2816"/>
                    <a:pt x="1642" y="2816"/>
                    <a:pt x="1642" y="2816"/>
                  </a:cubicBezTo>
                  <a:cubicBezTo>
                    <a:pt x="1645" y="2805"/>
                    <a:pt x="1645" y="2805"/>
                    <a:pt x="1645" y="2805"/>
                  </a:cubicBezTo>
                  <a:cubicBezTo>
                    <a:pt x="1654" y="2801"/>
                    <a:pt x="1654" y="2801"/>
                    <a:pt x="1654" y="2801"/>
                  </a:cubicBezTo>
                  <a:cubicBezTo>
                    <a:pt x="1659" y="2808"/>
                    <a:pt x="1659" y="2808"/>
                    <a:pt x="1659" y="2808"/>
                  </a:cubicBezTo>
                  <a:cubicBezTo>
                    <a:pt x="1662" y="2799"/>
                    <a:pt x="1662" y="2799"/>
                    <a:pt x="1662" y="2799"/>
                  </a:cubicBezTo>
                  <a:cubicBezTo>
                    <a:pt x="1671" y="2801"/>
                    <a:pt x="1671" y="2801"/>
                    <a:pt x="1671" y="2801"/>
                  </a:cubicBezTo>
                  <a:cubicBezTo>
                    <a:pt x="1674" y="2810"/>
                    <a:pt x="1674" y="2810"/>
                    <a:pt x="1674" y="2810"/>
                  </a:cubicBezTo>
                  <a:cubicBezTo>
                    <a:pt x="1669" y="2821"/>
                    <a:pt x="1669" y="2821"/>
                    <a:pt x="1669" y="2821"/>
                  </a:cubicBezTo>
                  <a:cubicBezTo>
                    <a:pt x="1674" y="2822"/>
                    <a:pt x="1674" y="2822"/>
                    <a:pt x="1674" y="2822"/>
                  </a:cubicBezTo>
                  <a:cubicBezTo>
                    <a:pt x="1686" y="2805"/>
                    <a:pt x="1686" y="2805"/>
                    <a:pt x="1686" y="2805"/>
                  </a:cubicBezTo>
                  <a:cubicBezTo>
                    <a:pt x="1698" y="2807"/>
                    <a:pt x="1698" y="2807"/>
                    <a:pt x="1698" y="2807"/>
                  </a:cubicBezTo>
                  <a:cubicBezTo>
                    <a:pt x="1711" y="2798"/>
                    <a:pt x="1711" y="2798"/>
                    <a:pt x="1711" y="2798"/>
                  </a:cubicBezTo>
                  <a:cubicBezTo>
                    <a:pt x="1724" y="2798"/>
                    <a:pt x="1724" y="2798"/>
                    <a:pt x="1724" y="2798"/>
                  </a:cubicBezTo>
                  <a:cubicBezTo>
                    <a:pt x="1740" y="2775"/>
                    <a:pt x="1740" y="2775"/>
                    <a:pt x="1740" y="2775"/>
                  </a:cubicBezTo>
                  <a:cubicBezTo>
                    <a:pt x="1753" y="2767"/>
                    <a:pt x="1753" y="2767"/>
                    <a:pt x="1753" y="2767"/>
                  </a:cubicBezTo>
                  <a:cubicBezTo>
                    <a:pt x="1764" y="2772"/>
                    <a:pt x="1764" y="2772"/>
                    <a:pt x="1764" y="2772"/>
                  </a:cubicBezTo>
                  <a:cubicBezTo>
                    <a:pt x="1764" y="2781"/>
                    <a:pt x="1764" y="2781"/>
                    <a:pt x="1764" y="2781"/>
                  </a:cubicBezTo>
                  <a:cubicBezTo>
                    <a:pt x="1753" y="2795"/>
                    <a:pt x="1753" y="2795"/>
                    <a:pt x="1753" y="2795"/>
                  </a:cubicBezTo>
                  <a:cubicBezTo>
                    <a:pt x="1744" y="2813"/>
                    <a:pt x="1744" y="2813"/>
                    <a:pt x="1744" y="2813"/>
                  </a:cubicBezTo>
                  <a:cubicBezTo>
                    <a:pt x="1744" y="2819"/>
                    <a:pt x="1744" y="2819"/>
                    <a:pt x="1744" y="2819"/>
                  </a:cubicBezTo>
                  <a:cubicBezTo>
                    <a:pt x="1752" y="2819"/>
                    <a:pt x="1752" y="2819"/>
                    <a:pt x="1752" y="2819"/>
                  </a:cubicBezTo>
                  <a:cubicBezTo>
                    <a:pt x="1773" y="2796"/>
                    <a:pt x="1773" y="2796"/>
                    <a:pt x="1773" y="2796"/>
                  </a:cubicBezTo>
                  <a:cubicBezTo>
                    <a:pt x="1775" y="2772"/>
                    <a:pt x="1775" y="2772"/>
                    <a:pt x="1775" y="2772"/>
                  </a:cubicBezTo>
                  <a:cubicBezTo>
                    <a:pt x="1778" y="2767"/>
                    <a:pt x="1778" y="2767"/>
                    <a:pt x="1778" y="2767"/>
                  </a:cubicBezTo>
                  <a:cubicBezTo>
                    <a:pt x="1785" y="2776"/>
                    <a:pt x="1785" y="2776"/>
                    <a:pt x="1785" y="2776"/>
                  </a:cubicBezTo>
                  <a:cubicBezTo>
                    <a:pt x="1796" y="2770"/>
                    <a:pt x="1796" y="2770"/>
                    <a:pt x="1796" y="2770"/>
                  </a:cubicBezTo>
                  <a:cubicBezTo>
                    <a:pt x="1808" y="2773"/>
                    <a:pt x="1808" y="2773"/>
                    <a:pt x="1808" y="2773"/>
                  </a:cubicBezTo>
                  <a:cubicBezTo>
                    <a:pt x="1824" y="2773"/>
                    <a:pt x="1824" y="2773"/>
                    <a:pt x="1824" y="2773"/>
                  </a:cubicBezTo>
                  <a:cubicBezTo>
                    <a:pt x="1839" y="2755"/>
                    <a:pt x="1839" y="2755"/>
                    <a:pt x="1839" y="2755"/>
                  </a:cubicBezTo>
                  <a:cubicBezTo>
                    <a:pt x="1844" y="2755"/>
                    <a:pt x="1844" y="2755"/>
                    <a:pt x="1844" y="2755"/>
                  </a:cubicBezTo>
                  <a:cubicBezTo>
                    <a:pt x="1848" y="2758"/>
                    <a:pt x="1848" y="2758"/>
                    <a:pt x="1848" y="2758"/>
                  </a:cubicBezTo>
                  <a:cubicBezTo>
                    <a:pt x="1856" y="2740"/>
                    <a:pt x="1856" y="2740"/>
                    <a:pt x="1856" y="2740"/>
                  </a:cubicBezTo>
                  <a:cubicBezTo>
                    <a:pt x="1865" y="2732"/>
                    <a:pt x="1865" y="2732"/>
                    <a:pt x="1865" y="2732"/>
                  </a:cubicBezTo>
                  <a:cubicBezTo>
                    <a:pt x="1868" y="2737"/>
                    <a:pt x="1868" y="2737"/>
                    <a:pt x="1868" y="2737"/>
                  </a:cubicBezTo>
                  <a:cubicBezTo>
                    <a:pt x="1865" y="2749"/>
                    <a:pt x="1865" y="2749"/>
                    <a:pt x="1865" y="2749"/>
                  </a:cubicBezTo>
                  <a:cubicBezTo>
                    <a:pt x="1866" y="2763"/>
                    <a:pt x="1866" y="2763"/>
                    <a:pt x="1866" y="2763"/>
                  </a:cubicBezTo>
                  <a:cubicBezTo>
                    <a:pt x="1874" y="2758"/>
                    <a:pt x="1874" y="2758"/>
                    <a:pt x="1874" y="2758"/>
                  </a:cubicBezTo>
                  <a:cubicBezTo>
                    <a:pt x="1888" y="2744"/>
                    <a:pt x="1888" y="2744"/>
                    <a:pt x="1888" y="2744"/>
                  </a:cubicBezTo>
                  <a:cubicBezTo>
                    <a:pt x="1880" y="2741"/>
                    <a:pt x="1880" y="2741"/>
                    <a:pt x="1880" y="2741"/>
                  </a:cubicBezTo>
                  <a:cubicBezTo>
                    <a:pt x="1894" y="2732"/>
                    <a:pt x="1894" y="2732"/>
                    <a:pt x="1894" y="2732"/>
                  </a:cubicBezTo>
                  <a:cubicBezTo>
                    <a:pt x="1892" y="2724"/>
                    <a:pt x="1892" y="2724"/>
                    <a:pt x="1892" y="2724"/>
                  </a:cubicBezTo>
                  <a:cubicBezTo>
                    <a:pt x="1868" y="2724"/>
                    <a:pt x="1868" y="2724"/>
                    <a:pt x="1868" y="2724"/>
                  </a:cubicBezTo>
                  <a:cubicBezTo>
                    <a:pt x="1862" y="2720"/>
                    <a:pt x="1862" y="2720"/>
                    <a:pt x="1862" y="2720"/>
                  </a:cubicBezTo>
                  <a:cubicBezTo>
                    <a:pt x="1883" y="2714"/>
                    <a:pt x="1883" y="2714"/>
                    <a:pt x="1883" y="2714"/>
                  </a:cubicBezTo>
                  <a:cubicBezTo>
                    <a:pt x="1908" y="2701"/>
                    <a:pt x="1908" y="2701"/>
                    <a:pt x="1908" y="2701"/>
                  </a:cubicBezTo>
                  <a:cubicBezTo>
                    <a:pt x="1940" y="2700"/>
                    <a:pt x="1940" y="2700"/>
                    <a:pt x="1940" y="2700"/>
                  </a:cubicBezTo>
                  <a:cubicBezTo>
                    <a:pt x="1947" y="2692"/>
                    <a:pt x="1947" y="2692"/>
                    <a:pt x="1947" y="2692"/>
                  </a:cubicBezTo>
                  <a:cubicBezTo>
                    <a:pt x="1946" y="2682"/>
                    <a:pt x="1946" y="2682"/>
                    <a:pt x="1946" y="2682"/>
                  </a:cubicBezTo>
                  <a:cubicBezTo>
                    <a:pt x="1938" y="2680"/>
                    <a:pt x="1938" y="2680"/>
                    <a:pt x="1938" y="2680"/>
                  </a:cubicBezTo>
                  <a:cubicBezTo>
                    <a:pt x="1946" y="2675"/>
                    <a:pt x="1946" y="2675"/>
                    <a:pt x="1946" y="2675"/>
                  </a:cubicBezTo>
                  <a:cubicBezTo>
                    <a:pt x="1958" y="2674"/>
                    <a:pt x="1958" y="2674"/>
                    <a:pt x="1958" y="2674"/>
                  </a:cubicBezTo>
                  <a:cubicBezTo>
                    <a:pt x="1969" y="2666"/>
                    <a:pt x="1969" y="2666"/>
                    <a:pt x="1969" y="2666"/>
                  </a:cubicBezTo>
                  <a:cubicBezTo>
                    <a:pt x="1977" y="2668"/>
                    <a:pt x="1977" y="2668"/>
                    <a:pt x="1977" y="2668"/>
                  </a:cubicBezTo>
                  <a:cubicBezTo>
                    <a:pt x="1981" y="2680"/>
                    <a:pt x="1981" y="2680"/>
                    <a:pt x="1981" y="2680"/>
                  </a:cubicBezTo>
                  <a:cubicBezTo>
                    <a:pt x="1989" y="2680"/>
                    <a:pt x="1989" y="2680"/>
                    <a:pt x="1989" y="2680"/>
                  </a:cubicBezTo>
                  <a:cubicBezTo>
                    <a:pt x="1995" y="2669"/>
                    <a:pt x="1995" y="2669"/>
                    <a:pt x="1995" y="2669"/>
                  </a:cubicBezTo>
                  <a:cubicBezTo>
                    <a:pt x="1992" y="2665"/>
                    <a:pt x="1992" y="2665"/>
                    <a:pt x="1992" y="2665"/>
                  </a:cubicBezTo>
                  <a:cubicBezTo>
                    <a:pt x="2003" y="2656"/>
                    <a:pt x="2003" y="2656"/>
                    <a:pt x="2003" y="2656"/>
                  </a:cubicBezTo>
                  <a:cubicBezTo>
                    <a:pt x="2004" y="2642"/>
                    <a:pt x="2004" y="2642"/>
                    <a:pt x="2004" y="2642"/>
                  </a:cubicBezTo>
                  <a:cubicBezTo>
                    <a:pt x="2010" y="2636"/>
                    <a:pt x="2010" y="2636"/>
                    <a:pt x="2010" y="2636"/>
                  </a:cubicBezTo>
                  <a:cubicBezTo>
                    <a:pt x="2016" y="2642"/>
                    <a:pt x="2016" y="2642"/>
                    <a:pt x="2016" y="2642"/>
                  </a:cubicBezTo>
                  <a:cubicBezTo>
                    <a:pt x="2016" y="2652"/>
                    <a:pt x="2016" y="2652"/>
                    <a:pt x="2016" y="2652"/>
                  </a:cubicBezTo>
                  <a:cubicBezTo>
                    <a:pt x="2024" y="2659"/>
                    <a:pt x="2024" y="2659"/>
                    <a:pt x="2024" y="2659"/>
                  </a:cubicBezTo>
                  <a:cubicBezTo>
                    <a:pt x="2044" y="2646"/>
                    <a:pt x="2044" y="2646"/>
                    <a:pt x="2044" y="2646"/>
                  </a:cubicBezTo>
                  <a:cubicBezTo>
                    <a:pt x="2051" y="2634"/>
                    <a:pt x="2051" y="2634"/>
                    <a:pt x="2051" y="2634"/>
                  </a:cubicBezTo>
                  <a:cubicBezTo>
                    <a:pt x="2064" y="2634"/>
                    <a:pt x="2064" y="2634"/>
                    <a:pt x="2064" y="2634"/>
                  </a:cubicBezTo>
                  <a:cubicBezTo>
                    <a:pt x="2071" y="2622"/>
                    <a:pt x="2071" y="2622"/>
                    <a:pt x="2071" y="2622"/>
                  </a:cubicBezTo>
                  <a:cubicBezTo>
                    <a:pt x="2077" y="2617"/>
                    <a:pt x="2077" y="2617"/>
                    <a:pt x="2077" y="2617"/>
                  </a:cubicBezTo>
                  <a:cubicBezTo>
                    <a:pt x="2085" y="2626"/>
                    <a:pt x="2085" y="2626"/>
                    <a:pt x="2085" y="2626"/>
                  </a:cubicBezTo>
                  <a:cubicBezTo>
                    <a:pt x="2097" y="2623"/>
                    <a:pt x="2097" y="2623"/>
                    <a:pt x="2097" y="2623"/>
                  </a:cubicBezTo>
                  <a:cubicBezTo>
                    <a:pt x="2116" y="2602"/>
                    <a:pt x="2116" y="2602"/>
                    <a:pt x="2116" y="2602"/>
                  </a:cubicBezTo>
                  <a:cubicBezTo>
                    <a:pt x="2116" y="2590"/>
                    <a:pt x="2116" y="2590"/>
                    <a:pt x="2116" y="2590"/>
                  </a:cubicBezTo>
                  <a:cubicBezTo>
                    <a:pt x="2111" y="2590"/>
                    <a:pt x="2111" y="2590"/>
                    <a:pt x="2111" y="2590"/>
                  </a:cubicBezTo>
                  <a:cubicBezTo>
                    <a:pt x="2100" y="2590"/>
                    <a:pt x="2100" y="2590"/>
                    <a:pt x="2100" y="2590"/>
                  </a:cubicBezTo>
                  <a:cubicBezTo>
                    <a:pt x="2097" y="2587"/>
                    <a:pt x="2097" y="2587"/>
                    <a:pt x="2097" y="2587"/>
                  </a:cubicBezTo>
                  <a:cubicBezTo>
                    <a:pt x="2119" y="2571"/>
                    <a:pt x="2119" y="2571"/>
                    <a:pt x="2119" y="2571"/>
                  </a:cubicBezTo>
                  <a:cubicBezTo>
                    <a:pt x="2134" y="2565"/>
                    <a:pt x="2134" y="2565"/>
                    <a:pt x="2134" y="2565"/>
                  </a:cubicBezTo>
                  <a:cubicBezTo>
                    <a:pt x="2145" y="2552"/>
                    <a:pt x="2145" y="2552"/>
                    <a:pt x="2145" y="2552"/>
                  </a:cubicBezTo>
                  <a:cubicBezTo>
                    <a:pt x="2151" y="2553"/>
                    <a:pt x="2151" y="2553"/>
                    <a:pt x="2151" y="2553"/>
                  </a:cubicBezTo>
                  <a:cubicBezTo>
                    <a:pt x="2157" y="2559"/>
                    <a:pt x="2157" y="2559"/>
                    <a:pt x="2157" y="2559"/>
                  </a:cubicBezTo>
                  <a:cubicBezTo>
                    <a:pt x="2174" y="2542"/>
                    <a:pt x="2174" y="2542"/>
                    <a:pt x="2174" y="2542"/>
                  </a:cubicBezTo>
                  <a:cubicBezTo>
                    <a:pt x="2187" y="2535"/>
                    <a:pt x="2187" y="2535"/>
                    <a:pt x="2187" y="2535"/>
                  </a:cubicBezTo>
                  <a:cubicBezTo>
                    <a:pt x="2192" y="2523"/>
                    <a:pt x="2192" y="2523"/>
                    <a:pt x="2192" y="2523"/>
                  </a:cubicBezTo>
                  <a:cubicBezTo>
                    <a:pt x="2203" y="2520"/>
                    <a:pt x="2203" y="2520"/>
                    <a:pt x="2203" y="2520"/>
                  </a:cubicBezTo>
                  <a:cubicBezTo>
                    <a:pt x="2207" y="2512"/>
                    <a:pt x="2207" y="2512"/>
                    <a:pt x="2207" y="2512"/>
                  </a:cubicBezTo>
                  <a:cubicBezTo>
                    <a:pt x="2218" y="2510"/>
                    <a:pt x="2218" y="2510"/>
                    <a:pt x="2218" y="2510"/>
                  </a:cubicBezTo>
                  <a:cubicBezTo>
                    <a:pt x="2224" y="2520"/>
                    <a:pt x="2224" y="2520"/>
                    <a:pt x="2224" y="2520"/>
                  </a:cubicBezTo>
                  <a:cubicBezTo>
                    <a:pt x="2230" y="2524"/>
                    <a:pt x="2230" y="2524"/>
                    <a:pt x="2230" y="2524"/>
                  </a:cubicBezTo>
                  <a:cubicBezTo>
                    <a:pt x="2235" y="2512"/>
                    <a:pt x="2235" y="2512"/>
                    <a:pt x="2235" y="2512"/>
                  </a:cubicBezTo>
                  <a:cubicBezTo>
                    <a:pt x="2249" y="2512"/>
                    <a:pt x="2249" y="2512"/>
                    <a:pt x="2249" y="2512"/>
                  </a:cubicBezTo>
                  <a:cubicBezTo>
                    <a:pt x="2255" y="2507"/>
                    <a:pt x="2255" y="2507"/>
                    <a:pt x="2255" y="2507"/>
                  </a:cubicBezTo>
                  <a:cubicBezTo>
                    <a:pt x="2255" y="2497"/>
                    <a:pt x="2255" y="2497"/>
                    <a:pt x="2255" y="2497"/>
                  </a:cubicBezTo>
                  <a:cubicBezTo>
                    <a:pt x="2268" y="2494"/>
                    <a:pt x="2268" y="2494"/>
                    <a:pt x="2268" y="2494"/>
                  </a:cubicBezTo>
                  <a:cubicBezTo>
                    <a:pt x="2273" y="2487"/>
                    <a:pt x="2273" y="2487"/>
                    <a:pt x="2273" y="2487"/>
                  </a:cubicBezTo>
                  <a:cubicBezTo>
                    <a:pt x="2278" y="2490"/>
                    <a:pt x="2278" y="2490"/>
                    <a:pt x="2278" y="2490"/>
                  </a:cubicBezTo>
                  <a:cubicBezTo>
                    <a:pt x="2301" y="2494"/>
                    <a:pt x="2301" y="2494"/>
                    <a:pt x="2301" y="2494"/>
                  </a:cubicBezTo>
                  <a:cubicBezTo>
                    <a:pt x="2305" y="2480"/>
                    <a:pt x="2305" y="2480"/>
                    <a:pt x="2305" y="2480"/>
                  </a:cubicBezTo>
                  <a:cubicBezTo>
                    <a:pt x="2313" y="2478"/>
                    <a:pt x="2313" y="2478"/>
                    <a:pt x="2313" y="2478"/>
                  </a:cubicBezTo>
                  <a:cubicBezTo>
                    <a:pt x="2313" y="2487"/>
                    <a:pt x="2313" y="2487"/>
                    <a:pt x="2313" y="2487"/>
                  </a:cubicBezTo>
                  <a:cubicBezTo>
                    <a:pt x="2319" y="2486"/>
                    <a:pt x="2319" y="2486"/>
                    <a:pt x="2319" y="2486"/>
                  </a:cubicBezTo>
                  <a:cubicBezTo>
                    <a:pt x="2327" y="2480"/>
                    <a:pt x="2327" y="2480"/>
                    <a:pt x="2327" y="2480"/>
                  </a:cubicBezTo>
                  <a:cubicBezTo>
                    <a:pt x="2334" y="2486"/>
                    <a:pt x="2334" y="2486"/>
                    <a:pt x="2334" y="2486"/>
                  </a:cubicBezTo>
                  <a:cubicBezTo>
                    <a:pt x="2340" y="2481"/>
                    <a:pt x="2340" y="2481"/>
                    <a:pt x="2340" y="2481"/>
                  </a:cubicBezTo>
                  <a:cubicBezTo>
                    <a:pt x="2348" y="2458"/>
                    <a:pt x="2348" y="2458"/>
                    <a:pt x="2348" y="2458"/>
                  </a:cubicBezTo>
                  <a:cubicBezTo>
                    <a:pt x="2340" y="2458"/>
                    <a:pt x="2340" y="2458"/>
                    <a:pt x="2340" y="2458"/>
                  </a:cubicBezTo>
                  <a:cubicBezTo>
                    <a:pt x="2333" y="2463"/>
                    <a:pt x="2333" y="2463"/>
                    <a:pt x="2333" y="2463"/>
                  </a:cubicBezTo>
                  <a:cubicBezTo>
                    <a:pt x="2337" y="2451"/>
                    <a:pt x="2337" y="2451"/>
                    <a:pt x="2337" y="2451"/>
                  </a:cubicBezTo>
                  <a:cubicBezTo>
                    <a:pt x="2354" y="2438"/>
                    <a:pt x="2354" y="2438"/>
                    <a:pt x="2354" y="2438"/>
                  </a:cubicBezTo>
                  <a:cubicBezTo>
                    <a:pt x="2362" y="2438"/>
                    <a:pt x="2362" y="2438"/>
                    <a:pt x="2362" y="2438"/>
                  </a:cubicBezTo>
                  <a:cubicBezTo>
                    <a:pt x="2368" y="2443"/>
                    <a:pt x="2368" y="2443"/>
                    <a:pt x="2368" y="2443"/>
                  </a:cubicBezTo>
                  <a:cubicBezTo>
                    <a:pt x="2371" y="2438"/>
                    <a:pt x="2371" y="2438"/>
                    <a:pt x="2371" y="2438"/>
                  </a:cubicBezTo>
                  <a:cubicBezTo>
                    <a:pt x="2365" y="2428"/>
                    <a:pt x="2365" y="2428"/>
                    <a:pt x="2365" y="2428"/>
                  </a:cubicBezTo>
                  <a:cubicBezTo>
                    <a:pt x="2356" y="2423"/>
                    <a:pt x="2356" y="2423"/>
                    <a:pt x="2356" y="2423"/>
                  </a:cubicBezTo>
                  <a:cubicBezTo>
                    <a:pt x="2363" y="2420"/>
                    <a:pt x="2363" y="2420"/>
                    <a:pt x="2363" y="2420"/>
                  </a:cubicBezTo>
                  <a:cubicBezTo>
                    <a:pt x="2379" y="2425"/>
                    <a:pt x="2379" y="2425"/>
                    <a:pt x="2379" y="2425"/>
                  </a:cubicBezTo>
                  <a:cubicBezTo>
                    <a:pt x="2395" y="2408"/>
                    <a:pt x="2395" y="2408"/>
                    <a:pt x="2395" y="2408"/>
                  </a:cubicBezTo>
                  <a:cubicBezTo>
                    <a:pt x="2415" y="2408"/>
                    <a:pt x="2415" y="2408"/>
                    <a:pt x="2415" y="2408"/>
                  </a:cubicBezTo>
                  <a:cubicBezTo>
                    <a:pt x="2431" y="2394"/>
                    <a:pt x="2431" y="2394"/>
                    <a:pt x="2431" y="2394"/>
                  </a:cubicBezTo>
                  <a:cubicBezTo>
                    <a:pt x="2443" y="2393"/>
                    <a:pt x="2443" y="2393"/>
                    <a:pt x="2443" y="2393"/>
                  </a:cubicBezTo>
                  <a:cubicBezTo>
                    <a:pt x="2463" y="2374"/>
                    <a:pt x="2463" y="2374"/>
                    <a:pt x="2463" y="2374"/>
                  </a:cubicBezTo>
                  <a:cubicBezTo>
                    <a:pt x="2463" y="2350"/>
                    <a:pt x="2463" y="2350"/>
                    <a:pt x="2463" y="2350"/>
                  </a:cubicBezTo>
                  <a:cubicBezTo>
                    <a:pt x="2455" y="2344"/>
                    <a:pt x="2455" y="2344"/>
                    <a:pt x="2455" y="2344"/>
                  </a:cubicBezTo>
                  <a:cubicBezTo>
                    <a:pt x="2450" y="2344"/>
                    <a:pt x="2450" y="2344"/>
                    <a:pt x="2450" y="2344"/>
                  </a:cubicBezTo>
                  <a:cubicBezTo>
                    <a:pt x="2444" y="2327"/>
                    <a:pt x="2444" y="2327"/>
                    <a:pt x="2444" y="2327"/>
                  </a:cubicBezTo>
                  <a:cubicBezTo>
                    <a:pt x="2437" y="2321"/>
                    <a:pt x="2437" y="2321"/>
                    <a:pt x="2437" y="2321"/>
                  </a:cubicBezTo>
                  <a:cubicBezTo>
                    <a:pt x="2415" y="2322"/>
                    <a:pt x="2415" y="2322"/>
                    <a:pt x="2415" y="2322"/>
                  </a:cubicBezTo>
                  <a:cubicBezTo>
                    <a:pt x="2418" y="2307"/>
                    <a:pt x="2418" y="2307"/>
                    <a:pt x="2418" y="2307"/>
                  </a:cubicBezTo>
                  <a:cubicBezTo>
                    <a:pt x="2417" y="2292"/>
                    <a:pt x="2417" y="2292"/>
                    <a:pt x="2417" y="2292"/>
                  </a:cubicBezTo>
                  <a:cubicBezTo>
                    <a:pt x="2440" y="2283"/>
                    <a:pt x="2440" y="2283"/>
                    <a:pt x="2440" y="2283"/>
                  </a:cubicBezTo>
                  <a:cubicBezTo>
                    <a:pt x="2443" y="2275"/>
                    <a:pt x="2443" y="2275"/>
                    <a:pt x="2443" y="2275"/>
                  </a:cubicBezTo>
                  <a:cubicBezTo>
                    <a:pt x="2455" y="2272"/>
                    <a:pt x="2455" y="2272"/>
                    <a:pt x="2455" y="2272"/>
                  </a:cubicBezTo>
                  <a:cubicBezTo>
                    <a:pt x="2458" y="2263"/>
                    <a:pt x="2458" y="2263"/>
                    <a:pt x="2458" y="2263"/>
                  </a:cubicBezTo>
                  <a:cubicBezTo>
                    <a:pt x="2455" y="2261"/>
                    <a:pt x="2455" y="2261"/>
                    <a:pt x="2455" y="2261"/>
                  </a:cubicBezTo>
                  <a:cubicBezTo>
                    <a:pt x="2463" y="2254"/>
                    <a:pt x="2463" y="2254"/>
                    <a:pt x="2463" y="2254"/>
                  </a:cubicBezTo>
                  <a:cubicBezTo>
                    <a:pt x="2479" y="2258"/>
                    <a:pt x="2479" y="2258"/>
                    <a:pt x="2479" y="2258"/>
                  </a:cubicBezTo>
                  <a:cubicBezTo>
                    <a:pt x="2499" y="2243"/>
                    <a:pt x="2499" y="2243"/>
                    <a:pt x="2499" y="2243"/>
                  </a:cubicBezTo>
                  <a:cubicBezTo>
                    <a:pt x="2515" y="2255"/>
                    <a:pt x="2515" y="2255"/>
                    <a:pt x="2515" y="2255"/>
                  </a:cubicBezTo>
                  <a:cubicBezTo>
                    <a:pt x="2534" y="2244"/>
                    <a:pt x="2534" y="2244"/>
                    <a:pt x="2534" y="2244"/>
                  </a:cubicBezTo>
                  <a:cubicBezTo>
                    <a:pt x="2531" y="2257"/>
                    <a:pt x="2531" y="2257"/>
                    <a:pt x="2531" y="2257"/>
                  </a:cubicBezTo>
                  <a:cubicBezTo>
                    <a:pt x="2536" y="2266"/>
                    <a:pt x="2536" y="2266"/>
                    <a:pt x="2536" y="2266"/>
                  </a:cubicBezTo>
                  <a:cubicBezTo>
                    <a:pt x="2545" y="2264"/>
                    <a:pt x="2545" y="2264"/>
                    <a:pt x="2545" y="2264"/>
                  </a:cubicBezTo>
                  <a:cubicBezTo>
                    <a:pt x="2564" y="2246"/>
                    <a:pt x="2564" y="2246"/>
                    <a:pt x="2564" y="2246"/>
                  </a:cubicBezTo>
                  <a:cubicBezTo>
                    <a:pt x="2559" y="2238"/>
                    <a:pt x="2559" y="2238"/>
                    <a:pt x="2559" y="2238"/>
                  </a:cubicBezTo>
                  <a:cubicBezTo>
                    <a:pt x="2550" y="2235"/>
                    <a:pt x="2550" y="2235"/>
                    <a:pt x="2550" y="2235"/>
                  </a:cubicBezTo>
                  <a:cubicBezTo>
                    <a:pt x="2547" y="2228"/>
                    <a:pt x="2547" y="2228"/>
                    <a:pt x="2547" y="2228"/>
                  </a:cubicBezTo>
                  <a:cubicBezTo>
                    <a:pt x="2556" y="2224"/>
                    <a:pt x="2556" y="2224"/>
                    <a:pt x="2556" y="2224"/>
                  </a:cubicBezTo>
                  <a:cubicBezTo>
                    <a:pt x="2571" y="2231"/>
                    <a:pt x="2571" y="2231"/>
                    <a:pt x="2571" y="2231"/>
                  </a:cubicBezTo>
                  <a:cubicBezTo>
                    <a:pt x="2599" y="2221"/>
                    <a:pt x="2599" y="2221"/>
                    <a:pt x="2599" y="2221"/>
                  </a:cubicBezTo>
                  <a:cubicBezTo>
                    <a:pt x="2605" y="2200"/>
                    <a:pt x="2605" y="2200"/>
                    <a:pt x="2605" y="2200"/>
                  </a:cubicBezTo>
                  <a:cubicBezTo>
                    <a:pt x="2599" y="2182"/>
                    <a:pt x="2599" y="2182"/>
                    <a:pt x="2599" y="2182"/>
                  </a:cubicBezTo>
                  <a:cubicBezTo>
                    <a:pt x="2574" y="2166"/>
                    <a:pt x="2574" y="2166"/>
                    <a:pt x="2574" y="2166"/>
                  </a:cubicBezTo>
                  <a:cubicBezTo>
                    <a:pt x="2565" y="2166"/>
                    <a:pt x="2565" y="2166"/>
                    <a:pt x="2565" y="2166"/>
                  </a:cubicBezTo>
                  <a:cubicBezTo>
                    <a:pt x="2557" y="2174"/>
                    <a:pt x="2557" y="2174"/>
                    <a:pt x="2557" y="2174"/>
                  </a:cubicBezTo>
                  <a:cubicBezTo>
                    <a:pt x="2557" y="2169"/>
                    <a:pt x="2557" y="2169"/>
                    <a:pt x="2557" y="2169"/>
                  </a:cubicBezTo>
                  <a:cubicBezTo>
                    <a:pt x="2568" y="2160"/>
                    <a:pt x="2568" y="2160"/>
                    <a:pt x="2568" y="2160"/>
                  </a:cubicBezTo>
                  <a:cubicBezTo>
                    <a:pt x="2588" y="2159"/>
                    <a:pt x="2588" y="2159"/>
                    <a:pt x="2588" y="2159"/>
                  </a:cubicBezTo>
                  <a:cubicBezTo>
                    <a:pt x="2600" y="2169"/>
                    <a:pt x="2600" y="2169"/>
                    <a:pt x="2600" y="2169"/>
                  </a:cubicBezTo>
                  <a:cubicBezTo>
                    <a:pt x="2622" y="2168"/>
                    <a:pt x="2622" y="2168"/>
                    <a:pt x="2622" y="2168"/>
                  </a:cubicBezTo>
                  <a:cubicBezTo>
                    <a:pt x="2637" y="2153"/>
                    <a:pt x="2637" y="2153"/>
                    <a:pt x="2637" y="2153"/>
                  </a:cubicBezTo>
                  <a:cubicBezTo>
                    <a:pt x="2637" y="2143"/>
                    <a:pt x="2637" y="2143"/>
                    <a:pt x="2637" y="2143"/>
                  </a:cubicBezTo>
                  <a:cubicBezTo>
                    <a:pt x="2674" y="2125"/>
                    <a:pt x="2674" y="2125"/>
                    <a:pt x="2674" y="2125"/>
                  </a:cubicBezTo>
                  <a:cubicBezTo>
                    <a:pt x="2693" y="2108"/>
                    <a:pt x="2693" y="2108"/>
                    <a:pt x="2693" y="2108"/>
                  </a:cubicBezTo>
                  <a:cubicBezTo>
                    <a:pt x="2710" y="2107"/>
                    <a:pt x="2710" y="2107"/>
                    <a:pt x="2710" y="2107"/>
                  </a:cubicBezTo>
                  <a:cubicBezTo>
                    <a:pt x="2718" y="2099"/>
                    <a:pt x="2718" y="2099"/>
                    <a:pt x="2718" y="2099"/>
                  </a:cubicBezTo>
                  <a:cubicBezTo>
                    <a:pt x="2718" y="2090"/>
                    <a:pt x="2718" y="2090"/>
                    <a:pt x="2718" y="2090"/>
                  </a:cubicBezTo>
                  <a:cubicBezTo>
                    <a:pt x="2752" y="2064"/>
                    <a:pt x="2752" y="2064"/>
                    <a:pt x="2752" y="2064"/>
                  </a:cubicBezTo>
                  <a:cubicBezTo>
                    <a:pt x="2781" y="2061"/>
                    <a:pt x="2781" y="2061"/>
                    <a:pt x="2781" y="2061"/>
                  </a:cubicBezTo>
                  <a:cubicBezTo>
                    <a:pt x="2814" y="2032"/>
                    <a:pt x="2814" y="2032"/>
                    <a:pt x="2814" y="2032"/>
                  </a:cubicBezTo>
                  <a:cubicBezTo>
                    <a:pt x="2839" y="2029"/>
                    <a:pt x="2839" y="2029"/>
                    <a:pt x="2839" y="2029"/>
                  </a:cubicBezTo>
                  <a:cubicBezTo>
                    <a:pt x="2866" y="1995"/>
                    <a:pt x="2866" y="1995"/>
                    <a:pt x="2866" y="1995"/>
                  </a:cubicBezTo>
                  <a:cubicBezTo>
                    <a:pt x="2857" y="2017"/>
                    <a:pt x="2857" y="2017"/>
                    <a:pt x="2857" y="2017"/>
                  </a:cubicBezTo>
                  <a:cubicBezTo>
                    <a:pt x="2859" y="2033"/>
                    <a:pt x="2859" y="2033"/>
                    <a:pt x="2859" y="2033"/>
                  </a:cubicBezTo>
                  <a:cubicBezTo>
                    <a:pt x="2866" y="2038"/>
                    <a:pt x="2866" y="2038"/>
                    <a:pt x="2866" y="2038"/>
                  </a:cubicBezTo>
                  <a:cubicBezTo>
                    <a:pt x="2878" y="2041"/>
                    <a:pt x="2878" y="2041"/>
                    <a:pt x="2878" y="2041"/>
                  </a:cubicBezTo>
                  <a:cubicBezTo>
                    <a:pt x="2883" y="2047"/>
                    <a:pt x="2883" y="2047"/>
                    <a:pt x="2883" y="2047"/>
                  </a:cubicBezTo>
                  <a:cubicBezTo>
                    <a:pt x="2903" y="2024"/>
                    <a:pt x="2903" y="2024"/>
                    <a:pt x="2903" y="2024"/>
                  </a:cubicBezTo>
                  <a:cubicBezTo>
                    <a:pt x="2920" y="2018"/>
                    <a:pt x="2920" y="2018"/>
                    <a:pt x="2920" y="2018"/>
                  </a:cubicBezTo>
                  <a:cubicBezTo>
                    <a:pt x="2953" y="2009"/>
                    <a:pt x="2953" y="2009"/>
                    <a:pt x="2953" y="2009"/>
                  </a:cubicBezTo>
                  <a:cubicBezTo>
                    <a:pt x="2964" y="1997"/>
                    <a:pt x="2964" y="1997"/>
                    <a:pt x="2964" y="1997"/>
                  </a:cubicBezTo>
                  <a:cubicBezTo>
                    <a:pt x="2956" y="2014"/>
                    <a:pt x="2956" y="2014"/>
                    <a:pt x="2956" y="2014"/>
                  </a:cubicBezTo>
                  <a:cubicBezTo>
                    <a:pt x="2932" y="2029"/>
                    <a:pt x="2932" y="2029"/>
                    <a:pt x="2932" y="2029"/>
                  </a:cubicBezTo>
                  <a:cubicBezTo>
                    <a:pt x="2912" y="2032"/>
                    <a:pt x="2912" y="2032"/>
                    <a:pt x="2912" y="2032"/>
                  </a:cubicBezTo>
                  <a:cubicBezTo>
                    <a:pt x="2877" y="2067"/>
                    <a:pt x="2877" y="2067"/>
                    <a:pt x="2877" y="2067"/>
                  </a:cubicBezTo>
                  <a:cubicBezTo>
                    <a:pt x="2874" y="2081"/>
                    <a:pt x="2874" y="2081"/>
                    <a:pt x="2874" y="2081"/>
                  </a:cubicBezTo>
                  <a:cubicBezTo>
                    <a:pt x="2892" y="2107"/>
                    <a:pt x="2892" y="2107"/>
                    <a:pt x="2892" y="2107"/>
                  </a:cubicBezTo>
                  <a:cubicBezTo>
                    <a:pt x="2897" y="2125"/>
                    <a:pt x="2897" y="2125"/>
                    <a:pt x="2897" y="2125"/>
                  </a:cubicBezTo>
                  <a:cubicBezTo>
                    <a:pt x="2880" y="2113"/>
                    <a:pt x="2880" y="2113"/>
                    <a:pt x="2880" y="2113"/>
                  </a:cubicBezTo>
                  <a:cubicBezTo>
                    <a:pt x="2866" y="2111"/>
                    <a:pt x="2866" y="2111"/>
                    <a:pt x="2866" y="2111"/>
                  </a:cubicBezTo>
                  <a:cubicBezTo>
                    <a:pt x="2859" y="2114"/>
                    <a:pt x="2859" y="2114"/>
                    <a:pt x="2859" y="2114"/>
                  </a:cubicBezTo>
                  <a:cubicBezTo>
                    <a:pt x="2846" y="2114"/>
                    <a:pt x="2846" y="2114"/>
                    <a:pt x="2846" y="2114"/>
                  </a:cubicBezTo>
                  <a:cubicBezTo>
                    <a:pt x="2831" y="2104"/>
                    <a:pt x="2831" y="2104"/>
                    <a:pt x="2831" y="2104"/>
                  </a:cubicBezTo>
                  <a:cubicBezTo>
                    <a:pt x="2826" y="2084"/>
                    <a:pt x="2826" y="2084"/>
                    <a:pt x="2826" y="2084"/>
                  </a:cubicBezTo>
                  <a:cubicBezTo>
                    <a:pt x="2800" y="2095"/>
                    <a:pt x="2800" y="2095"/>
                    <a:pt x="2800" y="2095"/>
                  </a:cubicBezTo>
                  <a:cubicBezTo>
                    <a:pt x="2788" y="2096"/>
                    <a:pt x="2788" y="2096"/>
                    <a:pt x="2788" y="2096"/>
                  </a:cubicBezTo>
                  <a:cubicBezTo>
                    <a:pt x="2764" y="2113"/>
                    <a:pt x="2764" y="2113"/>
                    <a:pt x="2764" y="2113"/>
                  </a:cubicBezTo>
                  <a:cubicBezTo>
                    <a:pt x="2742" y="2113"/>
                    <a:pt x="2742" y="2113"/>
                    <a:pt x="2742" y="2113"/>
                  </a:cubicBezTo>
                  <a:cubicBezTo>
                    <a:pt x="2727" y="2128"/>
                    <a:pt x="2727" y="2128"/>
                    <a:pt x="2727" y="2128"/>
                  </a:cubicBezTo>
                  <a:cubicBezTo>
                    <a:pt x="2726" y="2143"/>
                    <a:pt x="2726" y="2143"/>
                    <a:pt x="2726" y="2143"/>
                  </a:cubicBezTo>
                  <a:cubicBezTo>
                    <a:pt x="2729" y="2151"/>
                    <a:pt x="2729" y="2151"/>
                    <a:pt x="2729" y="2151"/>
                  </a:cubicBezTo>
                  <a:cubicBezTo>
                    <a:pt x="2715" y="2177"/>
                    <a:pt x="2715" y="2177"/>
                    <a:pt x="2715" y="2177"/>
                  </a:cubicBezTo>
                  <a:cubicBezTo>
                    <a:pt x="2697" y="2188"/>
                    <a:pt x="2697" y="2188"/>
                    <a:pt x="2697" y="2188"/>
                  </a:cubicBezTo>
                  <a:cubicBezTo>
                    <a:pt x="2689" y="2211"/>
                    <a:pt x="2689" y="2211"/>
                    <a:pt x="2689" y="2211"/>
                  </a:cubicBezTo>
                  <a:cubicBezTo>
                    <a:pt x="2641" y="2250"/>
                    <a:pt x="2641" y="2250"/>
                    <a:pt x="2641" y="2250"/>
                  </a:cubicBezTo>
                  <a:cubicBezTo>
                    <a:pt x="2629" y="2267"/>
                    <a:pt x="2629" y="2267"/>
                    <a:pt x="2629" y="2267"/>
                  </a:cubicBezTo>
                  <a:cubicBezTo>
                    <a:pt x="2632" y="2278"/>
                    <a:pt x="2632" y="2278"/>
                    <a:pt x="2632" y="2278"/>
                  </a:cubicBezTo>
                  <a:cubicBezTo>
                    <a:pt x="2648" y="2301"/>
                    <a:pt x="2648" y="2301"/>
                    <a:pt x="2648" y="2301"/>
                  </a:cubicBezTo>
                  <a:cubicBezTo>
                    <a:pt x="2657" y="2289"/>
                    <a:pt x="2657" y="2289"/>
                    <a:pt x="2657" y="2289"/>
                  </a:cubicBezTo>
                  <a:cubicBezTo>
                    <a:pt x="2664" y="2289"/>
                    <a:pt x="2664" y="2289"/>
                    <a:pt x="2664" y="2289"/>
                  </a:cubicBezTo>
                  <a:cubicBezTo>
                    <a:pt x="2680" y="2278"/>
                    <a:pt x="2680" y="2278"/>
                    <a:pt x="2680" y="2278"/>
                  </a:cubicBezTo>
                  <a:cubicBezTo>
                    <a:pt x="2692" y="2281"/>
                    <a:pt x="2692" y="2281"/>
                    <a:pt x="2692" y="2281"/>
                  </a:cubicBezTo>
                  <a:cubicBezTo>
                    <a:pt x="2692" y="2289"/>
                    <a:pt x="2692" y="2289"/>
                    <a:pt x="2692" y="2289"/>
                  </a:cubicBezTo>
                  <a:cubicBezTo>
                    <a:pt x="2663" y="2312"/>
                    <a:pt x="2663" y="2312"/>
                    <a:pt x="2663" y="2312"/>
                  </a:cubicBezTo>
                  <a:cubicBezTo>
                    <a:pt x="2651" y="2312"/>
                    <a:pt x="2651" y="2312"/>
                    <a:pt x="2651" y="2312"/>
                  </a:cubicBezTo>
                  <a:cubicBezTo>
                    <a:pt x="2643" y="2327"/>
                    <a:pt x="2643" y="2327"/>
                    <a:pt x="2643" y="2327"/>
                  </a:cubicBezTo>
                  <a:cubicBezTo>
                    <a:pt x="2628" y="2319"/>
                    <a:pt x="2628" y="2319"/>
                    <a:pt x="2628" y="2319"/>
                  </a:cubicBezTo>
                  <a:cubicBezTo>
                    <a:pt x="2615" y="2321"/>
                    <a:pt x="2615" y="2321"/>
                    <a:pt x="2615" y="2321"/>
                  </a:cubicBezTo>
                  <a:cubicBezTo>
                    <a:pt x="2603" y="2325"/>
                    <a:pt x="2603" y="2325"/>
                    <a:pt x="2603" y="2325"/>
                  </a:cubicBezTo>
                  <a:cubicBezTo>
                    <a:pt x="2603" y="2339"/>
                    <a:pt x="2603" y="2339"/>
                    <a:pt x="2603" y="2339"/>
                  </a:cubicBezTo>
                  <a:cubicBezTo>
                    <a:pt x="2593" y="2336"/>
                    <a:pt x="2593" y="2336"/>
                    <a:pt x="2593" y="2336"/>
                  </a:cubicBezTo>
                  <a:cubicBezTo>
                    <a:pt x="2579" y="2339"/>
                    <a:pt x="2579" y="2339"/>
                    <a:pt x="2579" y="2339"/>
                  </a:cubicBezTo>
                  <a:cubicBezTo>
                    <a:pt x="2580" y="2359"/>
                    <a:pt x="2580" y="2359"/>
                    <a:pt x="2580" y="2359"/>
                  </a:cubicBezTo>
                  <a:cubicBezTo>
                    <a:pt x="2602" y="2383"/>
                    <a:pt x="2602" y="2383"/>
                    <a:pt x="2602" y="2383"/>
                  </a:cubicBezTo>
                  <a:cubicBezTo>
                    <a:pt x="2609" y="2380"/>
                    <a:pt x="2609" y="2380"/>
                    <a:pt x="2609" y="2380"/>
                  </a:cubicBezTo>
                  <a:cubicBezTo>
                    <a:pt x="2617" y="2368"/>
                    <a:pt x="2617" y="2368"/>
                    <a:pt x="2617" y="2368"/>
                  </a:cubicBezTo>
                  <a:cubicBezTo>
                    <a:pt x="2626" y="2377"/>
                    <a:pt x="2626" y="2377"/>
                    <a:pt x="2626" y="2377"/>
                  </a:cubicBezTo>
                  <a:cubicBezTo>
                    <a:pt x="2632" y="2361"/>
                    <a:pt x="2632" y="2361"/>
                    <a:pt x="2632" y="2361"/>
                  </a:cubicBezTo>
                  <a:cubicBezTo>
                    <a:pt x="2643" y="2361"/>
                    <a:pt x="2643" y="2361"/>
                    <a:pt x="2643" y="2361"/>
                  </a:cubicBezTo>
                  <a:cubicBezTo>
                    <a:pt x="2643" y="2374"/>
                    <a:pt x="2643" y="2374"/>
                    <a:pt x="2643" y="2374"/>
                  </a:cubicBezTo>
                  <a:cubicBezTo>
                    <a:pt x="2652" y="2368"/>
                    <a:pt x="2652" y="2368"/>
                    <a:pt x="2652" y="2368"/>
                  </a:cubicBezTo>
                  <a:cubicBezTo>
                    <a:pt x="2655" y="2357"/>
                    <a:pt x="2655" y="2357"/>
                    <a:pt x="2655" y="2357"/>
                  </a:cubicBezTo>
                  <a:cubicBezTo>
                    <a:pt x="2667" y="2353"/>
                    <a:pt x="2667" y="2353"/>
                    <a:pt x="2667" y="2353"/>
                  </a:cubicBezTo>
                  <a:cubicBezTo>
                    <a:pt x="2684" y="2341"/>
                    <a:pt x="2684" y="2341"/>
                    <a:pt x="2684" y="2341"/>
                  </a:cubicBezTo>
                  <a:cubicBezTo>
                    <a:pt x="2686" y="2322"/>
                    <a:pt x="2686" y="2322"/>
                    <a:pt x="2686" y="2322"/>
                  </a:cubicBezTo>
                  <a:cubicBezTo>
                    <a:pt x="2697" y="2313"/>
                    <a:pt x="2697" y="2313"/>
                    <a:pt x="2697" y="2313"/>
                  </a:cubicBezTo>
                  <a:cubicBezTo>
                    <a:pt x="2698" y="2321"/>
                    <a:pt x="2698" y="2321"/>
                    <a:pt x="2698" y="2321"/>
                  </a:cubicBezTo>
                  <a:cubicBezTo>
                    <a:pt x="2692" y="2328"/>
                    <a:pt x="2692" y="2328"/>
                    <a:pt x="2692" y="2328"/>
                  </a:cubicBezTo>
                  <a:cubicBezTo>
                    <a:pt x="2700" y="2338"/>
                    <a:pt x="2700" y="2338"/>
                    <a:pt x="2700" y="2338"/>
                  </a:cubicBezTo>
                  <a:cubicBezTo>
                    <a:pt x="2718" y="2338"/>
                    <a:pt x="2718" y="2338"/>
                    <a:pt x="2718" y="2338"/>
                  </a:cubicBezTo>
                  <a:cubicBezTo>
                    <a:pt x="2742" y="2318"/>
                    <a:pt x="2742" y="2318"/>
                    <a:pt x="2742" y="2318"/>
                  </a:cubicBezTo>
                  <a:cubicBezTo>
                    <a:pt x="2759" y="2318"/>
                    <a:pt x="2759" y="2318"/>
                    <a:pt x="2759" y="2318"/>
                  </a:cubicBezTo>
                  <a:cubicBezTo>
                    <a:pt x="2764" y="2327"/>
                    <a:pt x="2764" y="2327"/>
                    <a:pt x="2764" y="2327"/>
                  </a:cubicBezTo>
                  <a:cubicBezTo>
                    <a:pt x="2774" y="2319"/>
                    <a:pt x="2774" y="2319"/>
                    <a:pt x="2774" y="2319"/>
                  </a:cubicBezTo>
                  <a:cubicBezTo>
                    <a:pt x="2781" y="2290"/>
                    <a:pt x="2781" y="2290"/>
                    <a:pt x="2781" y="2290"/>
                  </a:cubicBezTo>
                  <a:cubicBezTo>
                    <a:pt x="2799" y="2278"/>
                    <a:pt x="2799" y="2278"/>
                    <a:pt x="2799" y="2278"/>
                  </a:cubicBezTo>
                  <a:cubicBezTo>
                    <a:pt x="2807" y="2281"/>
                    <a:pt x="2807" y="2281"/>
                    <a:pt x="2807" y="2281"/>
                  </a:cubicBezTo>
                  <a:cubicBezTo>
                    <a:pt x="2788" y="2301"/>
                    <a:pt x="2788" y="2301"/>
                    <a:pt x="2788" y="2301"/>
                  </a:cubicBezTo>
                  <a:cubicBezTo>
                    <a:pt x="2788" y="2313"/>
                    <a:pt x="2788" y="2313"/>
                    <a:pt x="2788" y="2313"/>
                  </a:cubicBezTo>
                  <a:cubicBezTo>
                    <a:pt x="2799" y="2307"/>
                    <a:pt x="2799" y="2307"/>
                    <a:pt x="2799" y="2307"/>
                  </a:cubicBezTo>
                  <a:cubicBezTo>
                    <a:pt x="2816" y="2284"/>
                    <a:pt x="2816" y="2284"/>
                    <a:pt x="2816" y="2284"/>
                  </a:cubicBezTo>
                  <a:cubicBezTo>
                    <a:pt x="2825" y="2257"/>
                    <a:pt x="2825" y="2257"/>
                    <a:pt x="2825" y="2257"/>
                  </a:cubicBezTo>
                  <a:cubicBezTo>
                    <a:pt x="2837" y="2250"/>
                    <a:pt x="2837" y="2250"/>
                    <a:pt x="2837" y="2250"/>
                  </a:cubicBezTo>
                  <a:cubicBezTo>
                    <a:pt x="2837" y="2263"/>
                    <a:pt x="2837" y="2263"/>
                    <a:pt x="2837" y="2263"/>
                  </a:cubicBezTo>
                  <a:cubicBezTo>
                    <a:pt x="2825" y="2281"/>
                    <a:pt x="2825" y="2281"/>
                    <a:pt x="2825" y="2281"/>
                  </a:cubicBezTo>
                  <a:cubicBezTo>
                    <a:pt x="2826" y="2287"/>
                    <a:pt x="2826" y="2287"/>
                    <a:pt x="2826" y="2287"/>
                  </a:cubicBezTo>
                  <a:cubicBezTo>
                    <a:pt x="2846" y="2269"/>
                    <a:pt x="2846" y="2269"/>
                    <a:pt x="2846" y="2269"/>
                  </a:cubicBezTo>
                  <a:cubicBezTo>
                    <a:pt x="2852" y="2278"/>
                    <a:pt x="2852" y="2278"/>
                    <a:pt x="2852" y="2278"/>
                  </a:cubicBezTo>
                  <a:cubicBezTo>
                    <a:pt x="2851" y="2289"/>
                    <a:pt x="2851" y="2289"/>
                    <a:pt x="2851" y="2289"/>
                  </a:cubicBezTo>
                  <a:cubicBezTo>
                    <a:pt x="2869" y="2290"/>
                    <a:pt x="2869" y="2290"/>
                    <a:pt x="2869" y="2290"/>
                  </a:cubicBezTo>
                  <a:cubicBezTo>
                    <a:pt x="2875" y="2296"/>
                    <a:pt x="2875" y="2296"/>
                    <a:pt x="2875" y="2296"/>
                  </a:cubicBezTo>
                  <a:cubicBezTo>
                    <a:pt x="2889" y="2286"/>
                    <a:pt x="2889" y="2286"/>
                    <a:pt x="2889" y="2286"/>
                  </a:cubicBezTo>
                  <a:cubicBezTo>
                    <a:pt x="2897" y="2267"/>
                    <a:pt x="2897" y="2267"/>
                    <a:pt x="2897" y="2267"/>
                  </a:cubicBezTo>
                  <a:cubicBezTo>
                    <a:pt x="2918" y="2266"/>
                    <a:pt x="2918" y="2266"/>
                    <a:pt x="2918" y="2266"/>
                  </a:cubicBezTo>
                  <a:cubicBezTo>
                    <a:pt x="2930" y="2257"/>
                    <a:pt x="2930" y="2257"/>
                    <a:pt x="2930" y="2257"/>
                  </a:cubicBezTo>
                  <a:cubicBezTo>
                    <a:pt x="2921" y="2250"/>
                    <a:pt x="2921" y="2250"/>
                    <a:pt x="2921" y="2250"/>
                  </a:cubicBezTo>
                  <a:cubicBezTo>
                    <a:pt x="2926" y="2234"/>
                    <a:pt x="2926" y="2234"/>
                    <a:pt x="2926" y="2234"/>
                  </a:cubicBezTo>
                  <a:cubicBezTo>
                    <a:pt x="2956" y="2223"/>
                    <a:pt x="2956" y="2223"/>
                    <a:pt x="2956" y="2223"/>
                  </a:cubicBezTo>
                  <a:cubicBezTo>
                    <a:pt x="2961" y="2212"/>
                    <a:pt x="2961" y="2212"/>
                    <a:pt x="2961" y="2212"/>
                  </a:cubicBezTo>
                  <a:cubicBezTo>
                    <a:pt x="2963" y="2197"/>
                    <a:pt x="2963" y="2197"/>
                    <a:pt x="2963" y="2197"/>
                  </a:cubicBezTo>
                  <a:cubicBezTo>
                    <a:pt x="2947" y="2198"/>
                    <a:pt x="2947" y="2198"/>
                    <a:pt x="2947" y="2198"/>
                  </a:cubicBezTo>
                  <a:cubicBezTo>
                    <a:pt x="2937" y="2192"/>
                    <a:pt x="2937" y="2192"/>
                    <a:pt x="2937" y="2192"/>
                  </a:cubicBezTo>
                  <a:cubicBezTo>
                    <a:pt x="2918" y="2189"/>
                    <a:pt x="2918" y="2189"/>
                    <a:pt x="2918" y="2189"/>
                  </a:cubicBezTo>
                  <a:cubicBezTo>
                    <a:pt x="2926" y="2180"/>
                    <a:pt x="2926" y="2180"/>
                    <a:pt x="2926" y="2180"/>
                  </a:cubicBezTo>
                  <a:cubicBezTo>
                    <a:pt x="2940" y="2179"/>
                    <a:pt x="2940" y="2179"/>
                    <a:pt x="2940" y="2179"/>
                  </a:cubicBezTo>
                  <a:cubicBezTo>
                    <a:pt x="2952" y="2183"/>
                    <a:pt x="2952" y="2183"/>
                    <a:pt x="2952" y="2183"/>
                  </a:cubicBezTo>
                  <a:cubicBezTo>
                    <a:pt x="2958" y="2174"/>
                    <a:pt x="2958" y="2174"/>
                    <a:pt x="2958" y="2174"/>
                  </a:cubicBezTo>
                  <a:cubicBezTo>
                    <a:pt x="2958" y="2160"/>
                    <a:pt x="2958" y="2160"/>
                    <a:pt x="2958" y="2160"/>
                  </a:cubicBezTo>
                  <a:cubicBezTo>
                    <a:pt x="2944" y="2166"/>
                    <a:pt x="2944" y="2166"/>
                    <a:pt x="2944" y="2166"/>
                  </a:cubicBezTo>
                  <a:cubicBezTo>
                    <a:pt x="2929" y="2153"/>
                    <a:pt x="2929" y="2153"/>
                    <a:pt x="2929" y="2153"/>
                  </a:cubicBezTo>
                  <a:cubicBezTo>
                    <a:pt x="2927" y="2140"/>
                    <a:pt x="2927" y="2140"/>
                    <a:pt x="2927" y="2140"/>
                  </a:cubicBezTo>
                  <a:cubicBezTo>
                    <a:pt x="2949" y="2139"/>
                    <a:pt x="2949" y="2139"/>
                    <a:pt x="2949" y="2139"/>
                  </a:cubicBezTo>
                  <a:cubicBezTo>
                    <a:pt x="2958" y="2133"/>
                    <a:pt x="2958" y="2133"/>
                    <a:pt x="2958" y="2133"/>
                  </a:cubicBezTo>
                  <a:cubicBezTo>
                    <a:pt x="2966" y="2139"/>
                    <a:pt x="2966" y="2139"/>
                    <a:pt x="2966" y="2139"/>
                  </a:cubicBezTo>
                  <a:cubicBezTo>
                    <a:pt x="2967" y="2131"/>
                    <a:pt x="2967" y="2131"/>
                    <a:pt x="2967" y="2131"/>
                  </a:cubicBezTo>
                  <a:cubicBezTo>
                    <a:pt x="2961" y="2111"/>
                    <a:pt x="2961" y="2111"/>
                    <a:pt x="2961" y="2111"/>
                  </a:cubicBezTo>
                  <a:cubicBezTo>
                    <a:pt x="2988" y="2101"/>
                    <a:pt x="2988" y="2101"/>
                    <a:pt x="2988" y="2101"/>
                  </a:cubicBezTo>
                  <a:cubicBezTo>
                    <a:pt x="3004" y="2111"/>
                    <a:pt x="3004" y="2111"/>
                    <a:pt x="3004" y="2111"/>
                  </a:cubicBezTo>
                  <a:cubicBezTo>
                    <a:pt x="3014" y="2108"/>
                    <a:pt x="3014" y="2108"/>
                    <a:pt x="3014" y="2108"/>
                  </a:cubicBezTo>
                  <a:cubicBezTo>
                    <a:pt x="3034" y="2108"/>
                    <a:pt x="3034" y="2108"/>
                    <a:pt x="3034" y="2108"/>
                  </a:cubicBezTo>
                  <a:cubicBezTo>
                    <a:pt x="3004" y="2130"/>
                    <a:pt x="3004" y="2130"/>
                    <a:pt x="3004" y="2130"/>
                  </a:cubicBezTo>
                  <a:cubicBezTo>
                    <a:pt x="3005" y="2143"/>
                    <a:pt x="3005" y="2143"/>
                    <a:pt x="3005" y="2143"/>
                  </a:cubicBezTo>
                  <a:cubicBezTo>
                    <a:pt x="3011" y="2169"/>
                    <a:pt x="3011" y="2169"/>
                    <a:pt x="3011" y="2169"/>
                  </a:cubicBezTo>
                  <a:cubicBezTo>
                    <a:pt x="3018" y="2168"/>
                    <a:pt x="3018" y="2168"/>
                    <a:pt x="3018" y="2168"/>
                  </a:cubicBezTo>
                  <a:cubicBezTo>
                    <a:pt x="3028" y="2137"/>
                    <a:pt x="3028" y="2137"/>
                    <a:pt x="3028" y="2137"/>
                  </a:cubicBezTo>
                  <a:cubicBezTo>
                    <a:pt x="3040" y="2128"/>
                    <a:pt x="3040" y="2128"/>
                    <a:pt x="3040" y="2128"/>
                  </a:cubicBezTo>
                  <a:cubicBezTo>
                    <a:pt x="3048" y="2128"/>
                    <a:pt x="3048" y="2128"/>
                    <a:pt x="3048" y="2128"/>
                  </a:cubicBezTo>
                  <a:cubicBezTo>
                    <a:pt x="3044" y="2139"/>
                    <a:pt x="3044" y="2139"/>
                    <a:pt x="3044" y="2139"/>
                  </a:cubicBezTo>
                  <a:cubicBezTo>
                    <a:pt x="3034" y="2151"/>
                    <a:pt x="3034" y="2151"/>
                    <a:pt x="3034" y="2151"/>
                  </a:cubicBezTo>
                  <a:cubicBezTo>
                    <a:pt x="3037" y="2162"/>
                    <a:pt x="3037" y="2162"/>
                    <a:pt x="3037" y="2162"/>
                  </a:cubicBezTo>
                  <a:cubicBezTo>
                    <a:pt x="3057" y="2148"/>
                    <a:pt x="3057" y="2148"/>
                    <a:pt x="3057" y="2148"/>
                  </a:cubicBezTo>
                  <a:cubicBezTo>
                    <a:pt x="3060" y="2139"/>
                    <a:pt x="3060" y="2139"/>
                    <a:pt x="3060" y="2139"/>
                  </a:cubicBezTo>
                  <a:cubicBezTo>
                    <a:pt x="3073" y="2148"/>
                    <a:pt x="3073" y="2148"/>
                    <a:pt x="3073" y="2148"/>
                  </a:cubicBezTo>
                  <a:cubicBezTo>
                    <a:pt x="3089" y="2136"/>
                    <a:pt x="3089" y="2136"/>
                    <a:pt x="3089" y="2136"/>
                  </a:cubicBezTo>
                  <a:cubicBezTo>
                    <a:pt x="3096" y="2136"/>
                    <a:pt x="3096" y="2136"/>
                    <a:pt x="3096" y="2136"/>
                  </a:cubicBezTo>
                  <a:cubicBezTo>
                    <a:pt x="3111" y="2124"/>
                    <a:pt x="3111" y="2124"/>
                    <a:pt x="3111" y="2124"/>
                  </a:cubicBezTo>
                  <a:cubicBezTo>
                    <a:pt x="3129" y="2121"/>
                    <a:pt x="3129" y="2121"/>
                    <a:pt x="3129" y="2121"/>
                  </a:cubicBezTo>
                  <a:cubicBezTo>
                    <a:pt x="3143" y="2125"/>
                    <a:pt x="3143" y="2125"/>
                    <a:pt x="3143" y="2125"/>
                  </a:cubicBezTo>
                  <a:cubicBezTo>
                    <a:pt x="3140" y="2131"/>
                    <a:pt x="3140" y="2131"/>
                    <a:pt x="3140" y="2131"/>
                  </a:cubicBezTo>
                  <a:cubicBezTo>
                    <a:pt x="3123" y="2131"/>
                    <a:pt x="3123" y="2131"/>
                    <a:pt x="3123" y="2131"/>
                  </a:cubicBezTo>
                  <a:cubicBezTo>
                    <a:pt x="3106" y="2150"/>
                    <a:pt x="3106" y="2150"/>
                    <a:pt x="3106" y="2150"/>
                  </a:cubicBezTo>
                  <a:cubicBezTo>
                    <a:pt x="3096" y="2150"/>
                    <a:pt x="3096" y="2150"/>
                    <a:pt x="3096" y="2150"/>
                  </a:cubicBezTo>
                  <a:cubicBezTo>
                    <a:pt x="3086" y="2160"/>
                    <a:pt x="3086" y="2160"/>
                    <a:pt x="3086" y="2160"/>
                  </a:cubicBezTo>
                  <a:cubicBezTo>
                    <a:pt x="3092" y="2169"/>
                    <a:pt x="3092" y="2169"/>
                    <a:pt x="3092" y="2169"/>
                  </a:cubicBezTo>
                  <a:cubicBezTo>
                    <a:pt x="3123" y="2176"/>
                    <a:pt x="3123" y="2176"/>
                    <a:pt x="3123" y="2176"/>
                  </a:cubicBezTo>
                  <a:cubicBezTo>
                    <a:pt x="3134" y="2186"/>
                    <a:pt x="3134" y="2186"/>
                    <a:pt x="3134" y="2186"/>
                  </a:cubicBezTo>
                  <a:cubicBezTo>
                    <a:pt x="3132" y="2194"/>
                    <a:pt x="3132" y="2194"/>
                    <a:pt x="3132" y="2194"/>
                  </a:cubicBezTo>
                  <a:cubicBezTo>
                    <a:pt x="3115" y="2180"/>
                    <a:pt x="3115" y="2180"/>
                    <a:pt x="3115" y="2180"/>
                  </a:cubicBezTo>
                  <a:cubicBezTo>
                    <a:pt x="3092" y="2177"/>
                    <a:pt x="3092" y="2177"/>
                    <a:pt x="3092" y="2177"/>
                  </a:cubicBezTo>
                  <a:cubicBezTo>
                    <a:pt x="3080" y="2183"/>
                    <a:pt x="3080" y="2183"/>
                    <a:pt x="3080" y="2183"/>
                  </a:cubicBezTo>
                  <a:cubicBezTo>
                    <a:pt x="3079" y="2197"/>
                    <a:pt x="3079" y="2197"/>
                    <a:pt x="3079" y="2197"/>
                  </a:cubicBezTo>
                  <a:cubicBezTo>
                    <a:pt x="3089" y="2202"/>
                    <a:pt x="3089" y="2202"/>
                    <a:pt x="3089" y="2202"/>
                  </a:cubicBezTo>
                  <a:cubicBezTo>
                    <a:pt x="3103" y="2194"/>
                    <a:pt x="3103" y="2194"/>
                    <a:pt x="3103" y="2194"/>
                  </a:cubicBezTo>
                  <a:cubicBezTo>
                    <a:pt x="3115" y="2203"/>
                    <a:pt x="3115" y="2203"/>
                    <a:pt x="3115" y="2203"/>
                  </a:cubicBezTo>
                  <a:cubicBezTo>
                    <a:pt x="3108" y="2208"/>
                    <a:pt x="3108" y="2208"/>
                    <a:pt x="3108" y="2208"/>
                  </a:cubicBezTo>
                  <a:cubicBezTo>
                    <a:pt x="3091" y="2208"/>
                    <a:pt x="3091" y="2208"/>
                    <a:pt x="3091" y="2208"/>
                  </a:cubicBezTo>
                  <a:cubicBezTo>
                    <a:pt x="3092" y="2220"/>
                    <a:pt x="3092" y="2220"/>
                    <a:pt x="3092" y="2220"/>
                  </a:cubicBezTo>
                  <a:cubicBezTo>
                    <a:pt x="3115" y="2226"/>
                    <a:pt x="3115" y="2226"/>
                    <a:pt x="3115" y="2226"/>
                  </a:cubicBezTo>
                  <a:cubicBezTo>
                    <a:pt x="3123" y="2235"/>
                    <a:pt x="3123" y="2235"/>
                    <a:pt x="3123" y="2235"/>
                  </a:cubicBezTo>
                  <a:cubicBezTo>
                    <a:pt x="3111" y="2240"/>
                    <a:pt x="3111" y="2240"/>
                    <a:pt x="3111" y="2240"/>
                  </a:cubicBezTo>
                  <a:cubicBezTo>
                    <a:pt x="3099" y="2244"/>
                    <a:pt x="3099" y="2244"/>
                    <a:pt x="3099" y="2244"/>
                  </a:cubicBezTo>
                  <a:cubicBezTo>
                    <a:pt x="3100" y="2254"/>
                    <a:pt x="3100" y="2254"/>
                    <a:pt x="3100" y="2254"/>
                  </a:cubicBezTo>
                  <a:cubicBezTo>
                    <a:pt x="3115" y="2254"/>
                    <a:pt x="3115" y="2254"/>
                    <a:pt x="3115" y="2254"/>
                  </a:cubicBezTo>
                  <a:cubicBezTo>
                    <a:pt x="3132" y="2246"/>
                    <a:pt x="3132" y="2246"/>
                    <a:pt x="3132" y="2246"/>
                  </a:cubicBezTo>
                  <a:cubicBezTo>
                    <a:pt x="3146" y="2258"/>
                    <a:pt x="3146" y="2258"/>
                    <a:pt x="3146" y="2258"/>
                  </a:cubicBezTo>
                  <a:cubicBezTo>
                    <a:pt x="3160" y="2266"/>
                    <a:pt x="3160" y="2266"/>
                    <a:pt x="3160" y="2266"/>
                  </a:cubicBezTo>
                  <a:cubicBezTo>
                    <a:pt x="3183" y="2257"/>
                    <a:pt x="3183" y="2257"/>
                    <a:pt x="3183" y="2257"/>
                  </a:cubicBezTo>
                  <a:cubicBezTo>
                    <a:pt x="3190" y="2266"/>
                    <a:pt x="3190" y="2266"/>
                    <a:pt x="3190" y="2266"/>
                  </a:cubicBezTo>
                  <a:cubicBezTo>
                    <a:pt x="3190" y="2273"/>
                    <a:pt x="3190" y="2273"/>
                    <a:pt x="3190" y="2273"/>
                  </a:cubicBezTo>
                  <a:cubicBezTo>
                    <a:pt x="3180" y="2281"/>
                    <a:pt x="3180" y="2281"/>
                    <a:pt x="3180" y="2281"/>
                  </a:cubicBezTo>
                  <a:cubicBezTo>
                    <a:pt x="3183" y="2290"/>
                    <a:pt x="3183" y="2290"/>
                    <a:pt x="3183" y="2290"/>
                  </a:cubicBezTo>
                  <a:cubicBezTo>
                    <a:pt x="3189" y="2293"/>
                    <a:pt x="3189" y="2293"/>
                    <a:pt x="3189" y="2293"/>
                  </a:cubicBezTo>
                  <a:cubicBezTo>
                    <a:pt x="3192" y="2302"/>
                    <a:pt x="3192" y="2302"/>
                    <a:pt x="3192" y="2302"/>
                  </a:cubicBezTo>
                  <a:cubicBezTo>
                    <a:pt x="3204" y="2307"/>
                    <a:pt x="3204" y="2307"/>
                    <a:pt x="3204" y="2307"/>
                  </a:cubicBezTo>
                  <a:cubicBezTo>
                    <a:pt x="3215" y="2290"/>
                    <a:pt x="3215" y="2290"/>
                    <a:pt x="3215" y="2290"/>
                  </a:cubicBezTo>
                  <a:cubicBezTo>
                    <a:pt x="3210" y="2284"/>
                    <a:pt x="3210" y="2284"/>
                    <a:pt x="3210" y="2284"/>
                  </a:cubicBezTo>
                  <a:cubicBezTo>
                    <a:pt x="3215" y="2276"/>
                    <a:pt x="3215" y="2276"/>
                    <a:pt x="3215" y="2276"/>
                  </a:cubicBezTo>
                  <a:cubicBezTo>
                    <a:pt x="3235" y="2278"/>
                    <a:pt x="3235" y="2278"/>
                    <a:pt x="3235" y="2278"/>
                  </a:cubicBezTo>
                  <a:cubicBezTo>
                    <a:pt x="3222" y="2293"/>
                    <a:pt x="3222" y="2293"/>
                    <a:pt x="3222" y="2293"/>
                  </a:cubicBezTo>
                  <a:cubicBezTo>
                    <a:pt x="3224" y="2302"/>
                    <a:pt x="3224" y="2302"/>
                    <a:pt x="3224" y="2302"/>
                  </a:cubicBezTo>
                  <a:cubicBezTo>
                    <a:pt x="3202" y="2322"/>
                    <a:pt x="3202" y="2322"/>
                    <a:pt x="3202" y="2322"/>
                  </a:cubicBezTo>
                  <a:cubicBezTo>
                    <a:pt x="3219" y="2338"/>
                    <a:pt x="3219" y="2338"/>
                    <a:pt x="3219" y="2338"/>
                  </a:cubicBezTo>
                  <a:cubicBezTo>
                    <a:pt x="3212" y="2342"/>
                    <a:pt x="3212" y="2342"/>
                    <a:pt x="3212" y="2342"/>
                  </a:cubicBezTo>
                  <a:cubicBezTo>
                    <a:pt x="3204" y="2338"/>
                    <a:pt x="3204" y="2338"/>
                    <a:pt x="3204" y="2338"/>
                  </a:cubicBezTo>
                  <a:cubicBezTo>
                    <a:pt x="3193" y="2342"/>
                    <a:pt x="3193" y="2342"/>
                    <a:pt x="3193" y="2342"/>
                  </a:cubicBezTo>
                  <a:cubicBezTo>
                    <a:pt x="3199" y="2351"/>
                    <a:pt x="3199" y="2351"/>
                    <a:pt x="3199" y="2351"/>
                  </a:cubicBezTo>
                  <a:cubicBezTo>
                    <a:pt x="3238" y="2359"/>
                    <a:pt x="3238" y="2359"/>
                    <a:pt x="3238" y="2359"/>
                  </a:cubicBezTo>
                  <a:cubicBezTo>
                    <a:pt x="3248" y="2354"/>
                    <a:pt x="3248" y="2354"/>
                    <a:pt x="3248" y="2354"/>
                  </a:cubicBezTo>
                  <a:cubicBezTo>
                    <a:pt x="3261" y="2357"/>
                    <a:pt x="3261" y="2357"/>
                    <a:pt x="3261" y="2357"/>
                  </a:cubicBezTo>
                  <a:cubicBezTo>
                    <a:pt x="3277" y="2356"/>
                    <a:pt x="3277" y="2356"/>
                    <a:pt x="3277" y="2356"/>
                  </a:cubicBezTo>
                  <a:cubicBezTo>
                    <a:pt x="3297" y="2357"/>
                    <a:pt x="3297" y="2357"/>
                    <a:pt x="3297" y="2357"/>
                  </a:cubicBezTo>
                  <a:cubicBezTo>
                    <a:pt x="3316" y="2354"/>
                    <a:pt x="3316" y="2354"/>
                    <a:pt x="3316" y="2354"/>
                  </a:cubicBezTo>
                  <a:cubicBezTo>
                    <a:pt x="3323" y="2357"/>
                    <a:pt x="3323" y="2357"/>
                    <a:pt x="3323" y="2357"/>
                  </a:cubicBezTo>
                  <a:cubicBezTo>
                    <a:pt x="3323" y="2368"/>
                    <a:pt x="3323" y="2368"/>
                    <a:pt x="3323" y="2368"/>
                  </a:cubicBezTo>
                  <a:cubicBezTo>
                    <a:pt x="3334" y="2370"/>
                    <a:pt x="3334" y="2370"/>
                    <a:pt x="3334" y="2370"/>
                  </a:cubicBezTo>
                  <a:cubicBezTo>
                    <a:pt x="3345" y="2383"/>
                    <a:pt x="3345" y="2383"/>
                    <a:pt x="3345" y="2383"/>
                  </a:cubicBezTo>
                  <a:cubicBezTo>
                    <a:pt x="3355" y="2391"/>
                    <a:pt x="3355" y="2391"/>
                    <a:pt x="3355" y="2391"/>
                  </a:cubicBezTo>
                  <a:cubicBezTo>
                    <a:pt x="3360" y="2402"/>
                    <a:pt x="3360" y="2402"/>
                    <a:pt x="3360" y="2402"/>
                  </a:cubicBezTo>
                  <a:cubicBezTo>
                    <a:pt x="3374" y="2400"/>
                    <a:pt x="3374" y="2400"/>
                    <a:pt x="3374" y="2400"/>
                  </a:cubicBezTo>
                  <a:cubicBezTo>
                    <a:pt x="3395" y="2390"/>
                    <a:pt x="3395" y="2390"/>
                    <a:pt x="3395" y="2390"/>
                  </a:cubicBezTo>
                  <a:cubicBezTo>
                    <a:pt x="3400" y="2385"/>
                    <a:pt x="3400" y="2385"/>
                    <a:pt x="3400" y="2385"/>
                  </a:cubicBezTo>
                  <a:cubicBezTo>
                    <a:pt x="3409" y="2388"/>
                    <a:pt x="3409" y="2388"/>
                    <a:pt x="3409" y="2388"/>
                  </a:cubicBezTo>
                  <a:cubicBezTo>
                    <a:pt x="3407" y="2400"/>
                    <a:pt x="3407" y="2400"/>
                    <a:pt x="3407" y="2400"/>
                  </a:cubicBezTo>
                  <a:cubicBezTo>
                    <a:pt x="3395" y="2411"/>
                    <a:pt x="3395" y="2411"/>
                    <a:pt x="3395" y="2411"/>
                  </a:cubicBezTo>
                  <a:cubicBezTo>
                    <a:pt x="3380" y="2414"/>
                    <a:pt x="3380" y="2414"/>
                    <a:pt x="3380" y="2414"/>
                  </a:cubicBezTo>
                  <a:cubicBezTo>
                    <a:pt x="3383" y="2422"/>
                    <a:pt x="3383" y="2422"/>
                    <a:pt x="3383" y="2422"/>
                  </a:cubicBezTo>
                  <a:cubicBezTo>
                    <a:pt x="3407" y="2428"/>
                    <a:pt x="3407" y="2428"/>
                    <a:pt x="3407" y="2428"/>
                  </a:cubicBezTo>
                  <a:cubicBezTo>
                    <a:pt x="3410" y="2443"/>
                    <a:pt x="3410" y="2443"/>
                    <a:pt x="3410" y="2443"/>
                  </a:cubicBezTo>
                  <a:cubicBezTo>
                    <a:pt x="3421" y="2452"/>
                    <a:pt x="3421" y="2452"/>
                    <a:pt x="3421" y="2452"/>
                  </a:cubicBezTo>
                  <a:cubicBezTo>
                    <a:pt x="3444" y="2460"/>
                    <a:pt x="3444" y="2460"/>
                    <a:pt x="3444" y="2460"/>
                  </a:cubicBezTo>
                  <a:cubicBezTo>
                    <a:pt x="3475" y="2452"/>
                    <a:pt x="3475" y="2452"/>
                    <a:pt x="3475" y="2452"/>
                  </a:cubicBezTo>
                  <a:cubicBezTo>
                    <a:pt x="3487" y="2448"/>
                    <a:pt x="3487" y="2448"/>
                    <a:pt x="3487" y="2448"/>
                  </a:cubicBezTo>
                  <a:cubicBezTo>
                    <a:pt x="3491" y="2455"/>
                    <a:pt x="3491" y="2455"/>
                    <a:pt x="3491" y="2455"/>
                  </a:cubicBezTo>
                  <a:cubicBezTo>
                    <a:pt x="3501" y="2443"/>
                    <a:pt x="3501" y="2443"/>
                    <a:pt x="3501" y="2443"/>
                  </a:cubicBezTo>
                  <a:cubicBezTo>
                    <a:pt x="3522" y="2428"/>
                    <a:pt x="3522" y="2428"/>
                    <a:pt x="3522" y="2428"/>
                  </a:cubicBezTo>
                  <a:cubicBezTo>
                    <a:pt x="3530" y="2429"/>
                    <a:pt x="3530" y="2429"/>
                    <a:pt x="3530" y="2429"/>
                  </a:cubicBezTo>
                  <a:cubicBezTo>
                    <a:pt x="3524" y="2438"/>
                    <a:pt x="3524" y="2438"/>
                    <a:pt x="3524" y="2438"/>
                  </a:cubicBezTo>
                  <a:cubicBezTo>
                    <a:pt x="3508" y="2451"/>
                    <a:pt x="3508" y="2451"/>
                    <a:pt x="3508" y="2451"/>
                  </a:cubicBezTo>
                  <a:cubicBezTo>
                    <a:pt x="3505" y="2478"/>
                    <a:pt x="3505" y="2478"/>
                    <a:pt x="3505" y="2478"/>
                  </a:cubicBezTo>
                  <a:cubicBezTo>
                    <a:pt x="3499" y="2495"/>
                    <a:pt x="3499" y="2495"/>
                    <a:pt x="3499" y="2495"/>
                  </a:cubicBezTo>
                  <a:cubicBezTo>
                    <a:pt x="3488" y="2498"/>
                    <a:pt x="3488" y="2498"/>
                    <a:pt x="3488" y="2498"/>
                  </a:cubicBezTo>
                  <a:cubicBezTo>
                    <a:pt x="3472" y="2487"/>
                    <a:pt x="3472" y="2487"/>
                    <a:pt x="3472" y="2487"/>
                  </a:cubicBezTo>
                  <a:cubicBezTo>
                    <a:pt x="3465" y="2490"/>
                    <a:pt x="3465" y="2490"/>
                    <a:pt x="3465" y="2490"/>
                  </a:cubicBezTo>
                  <a:cubicBezTo>
                    <a:pt x="3476" y="2509"/>
                    <a:pt x="3476" y="2509"/>
                    <a:pt x="3476" y="2509"/>
                  </a:cubicBezTo>
                  <a:cubicBezTo>
                    <a:pt x="3481" y="2526"/>
                    <a:pt x="3481" y="2526"/>
                    <a:pt x="3481" y="2526"/>
                  </a:cubicBezTo>
                  <a:cubicBezTo>
                    <a:pt x="3490" y="2533"/>
                    <a:pt x="3490" y="2533"/>
                    <a:pt x="3490" y="2533"/>
                  </a:cubicBezTo>
                  <a:cubicBezTo>
                    <a:pt x="3504" y="2529"/>
                    <a:pt x="3504" y="2529"/>
                    <a:pt x="3504" y="2529"/>
                  </a:cubicBezTo>
                  <a:cubicBezTo>
                    <a:pt x="3513" y="2535"/>
                    <a:pt x="3513" y="2535"/>
                    <a:pt x="3513" y="2535"/>
                  </a:cubicBezTo>
                  <a:cubicBezTo>
                    <a:pt x="3508" y="2544"/>
                    <a:pt x="3508" y="2544"/>
                    <a:pt x="3508" y="2544"/>
                  </a:cubicBezTo>
                  <a:cubicBezTo>
                    <a:pt x="3499" y="2544"/>
                    <a:pt x="3499" y="2544"/>
                    <a:pt x="3499" y="2544"/>
                  </a:cubicBezTo>
                  <a:cubicBezTo>
                    <a:pt x="3499" y="2550"/>
                    <a:pt x="3499" y="2550"/>
                    <a:pt x="3499" y="2550"/>
                  </a:cubicBezTo>
                  <a:cubicBezTo>
                    <a:pt x="3522" y="2573"/>
                    <a:pt x="3522" y="2573"/>
                    <a:pt x="3522" y="2573"/>
                  </a:cubicBezTo>
                  <a:cubicBezTo>
                    <a:pt x="3530" y="2568"/>
                    <a:pt x="3530" y="2568"/>
                    <a:pt x="3530" y="2568"/>
                  </a:cubicBezTo>
                  <a:cubicBezTo>
                    <a:pt x="3548" y="2570"/>
                    <a:pt x="3548" y="2570"/>
                    <a:pt x="3548" y="2570"/>
                  </a:cubicBezTo>
                  <a:cubicBezTo>
                    <a:pt x="3556" y="2555"/>
                    <a:pt x="3556" y="2555"/>
                    <a:pt x="3556" y="2555"/>
                  </a:cubicBezTo>
                  <a:cubicBezTo>
                    <a:pt x="3574" y="2521"/>
                    <a:pt x="3574" y="2521"/>
                    <a:pt x="3574" y="2521"/>
                  </a:cubicBezTo>
                  <a:cubicBezTo>
                    <a:pt x="3566" y="2547"/>
                    <a:pt x="3566" y="2547"/>
                    <a:pt x="3566" y="2547"/>
                  </a:cubicBezTo>
                  <a:cubicBezTo>
                    <a:pt x="3566" y="2565"/>
                    <a:pt x="3566" y="2565"/>
                    <a:pt x="3566" y="2565"/>
                  </a:cubicBezTo>
                  <a:cubicBezTo>
                    <a:pt x="3562" y="2576"/>
                    <a:pt x="3562" y="2576"/>
                    <a:pt x="3562" y="2576"/>
                  </a:cubicBezTo>
                  <a:cubicBezTo>
                    <a:pt x="3553" y="2581"/>
                    <a:pt x="3553" y="2581"/>
                    <a:pt x="3553" y="2581"/>
                  </a:cubicBezTo>
                  <a:cubicBezTo>
                    <a:pt x="3542" y="2594"/>
                    <a:pt x="3542" y="2594"/>
                    <a:pt x="3542" y="2594"/>
                  </a:cubicBezTo>
                  <a:cubicBezTo>
                    <a:pt x="3545" y="2604"/>
                    <a:pt x="3545" y="2604"/>
                    <a:pt x="3545" y="2604"/>
                  </a:cubicBezTo>
                  <a:cubicBezTo>
                    <a:pt x="3557" y="2613"/>
                    <a:pt x="3557" y="2613"/>
                    <a:pt x="3557" y="2613"/>
                  </a:cubicBezTo>
                  <a:cubicBezTo>
                    <a:pt x="3551" y="2622"/>
                    <a:pt x="3551" y="2622"/>
                    <a:pt x="3551" y="2622"/>
                  </a:cubicBezTo>
                  <a:cubicBezTo>
                    <a:pt x="3550" y="2659"/>
                    <a:pt x="3550" y="2659"/>
                    <a:pt x="3550" y="2659"/>
                  </a:cubicBezTo>
                  <a:cubicBezTo>
                    <a:pt x="3559" y="2666"/>
                    <a:pt x="3559" y="2666"/>
                    <a:pt x="3559" y="2666"/>
                  </a:cubicBezTo>
                  <a:cubicBezTo>
                    <a:pt x="3569" y="2668"/>
                    <a:pt x="3569" y="2668"/>
                    <a:pt x="3569" y="2668"/>
                  </a:cubicBezTo>
                  <a:cubicBezTo>
                    <a:pt x="3565" y="2680"/>
                    <a:pt x="3565" y="2680"/>
                    <a:pt x="3565" y="2680"/>
                  </a:cubicBezTo>
                  <a:cubicBezTo>
                    <a:pt x="3569" y="2695"/>
                    <a:pt x="3569" y="2695"/>
                    <a:pt x="3569" y="2695"/>
                  </a:cubicBezTo>
                  <a:cubicBezTo>
                    <a:pt x="3594" y="2721"/>
                    <a:pt x="3594" y="2721"/>
                    <a:pt x="3594" y="2721"/>
                  </a:cubicBezTo>
                  <a:cubicBezTo>
                    <a:pt x="3603" y="2726"/>
                    <a:pt x="3603" y="2726"/>
                    <a:pt x="3603" y="2726"/>
                  </a:cubicBezTo>
                  <a:cubicBezTo>
                    <a:pt x="3605" y="2735"/>
                    <a:pt x="3605" y="2735"/>
                    <a:pt x="3605" y="2735"/>
                  </a:cubicBezTo>
                  <a:cubicBezTo>
                    <a:pt x="3614" y="2727"/>
                    <a:pt x="3614" y="2727"/>
                    <a:pt x="3614" y="2727"/>
                  </a:cubicBezTo>
                  <a:cubicBezTo>
                    <a:pt x="3621" y="2740"/>
                    <a:pt x="3621" y="2740"/>
                    <a:pt x="3621" y="2740"/>
                  </a:cubicBezTo>
                  <a:cubicBezTo>
                    <a:pt x="3634" y="2735"/>
                    <a:pt x="3634" y="2735"/>
                    <a:pt x="3634" y="2735"/>
                  </a:cubicBezTo>
                  <a:cubicBezTo>
                    <a:pt x="3629" y="2727"/>
                    <a:pt x="3629" y="2727"/>
                    <a:pt x="3629" y="2727"/>
                  </a:cubicBezTo>
                  <a:cubicBezTo>
                    <a:pt x="3634" y="2721"/>
                    <a:pt x="3634" y="2721"/>
                    <a:pt x="3634" y="2721"/>
                  </a:cubicBezTo>
                  <a:cubicBezTo>
                    <a:pt x="3640" y="2729"/>
                    <a:pt x="3640" y="2729"/>
                    <a:pt x="3640" y="2729"/>
                  </a:cubicBezTo>
                  <a:cubicBezTo>
                    <a:pt x="3649" y="2730"/>
                    <a:pt x="3649" y="2730"/>
                    <a:pt x="3649" y="2730"/>
                  </a:cubicBezTo>
                  <a:cubicBezTo>
                    <a:pt x="3655" y="2718"/>
                    <a:pt x="3655" y="2718"/>
                    <a:pt x="3655" y="2718"/>
                  </a:cubicBezTo>
                  <a:cubicBezTo>
                    <a:pt x="3646" y="2695"/>
                    <a:pt x="3646" y="2695"/>
                    <a:pt x="3646" y="2695"/>
                  </a:cubicBezTo>
                  <a:cubicBezTo>
                    <a:pt x="3637" y="2695"/>
                    <a:pt x="3637" y="2695"/>
                    <a:pt x="3637" y="2695"/>
                  </a:cubicBezTo>
                  <a:cubicBezTo>
                    <a:pt x="3631" y="2700"/>
                    <a:pt x="3631" y="2700"/>
                    <a:pt x="3631" y="2700"/>
                  </a:cubicBezTo>
                  <a:cubicBezTo>
                    <a:pt x="3626" y="2694"/>
                    <a:pt x="3626" y="2694"/>
                    <a:pt x="3626" y="2694"/>
                  </a:cubicBezTo>
                  <a:cubicBezTo>
                    <a:pt x="3637" y="2680"/>
                    <a:pt x="3637" y="2680"/>
                    <a:pt x="3637" y="2680"/>
                  </a:cubicBezTo>
                  <a:cubicBezTo>
                    <a:pt x="3635" y="2669"/>
                    <a:pt x="3635" y="2669"/>
                    <a:pt x="3635" y="2669"/>
                  </a:cubicBezTo>
                  <a:cubicBezTo>
                    <a:pt x="3631" y="2657"/>
                    <a:pt x="3631" y="2657"/>
                    <a:pt x="3631" y="2657"/>
                  </a:cubicBezTo>
                  <a:cubicBezTo>
                    <a:pt x="3620" y="2652"/>
                    <a:pt x="3620" y="2652"/>
                    <a:pt x="3620" y="2652"/>
                  </a:cubicBezTo>
                  <a:cubicBezTo>
                    <a:pt x="3620" y="2645"/>
                    <a:pt x="3620" y="2645"/>
                    <a:pt x="3620" y="2645"/>
                  </a:cubicBezTo>
                  <a:cubicBezTo>
                    <a:pt x="3624" y="2637"/>
                    <a:pt x="3624" y="2637"/>
                    <a:pt x="3624" y="2637"/>
                  </a:cubicBezTo>
                  <a:cubicBezTo>
                    <a:pt x="3627" y="2619"/>
                    <a:pt x="3627" y="2619"/>
                    <a:pt x="3627" y="2619"/>
                  </a:cubicBezTo>
                  <a:cubicBezTo>
                    <a:pt x="3637" y="2620"/>
                    <a:pt x="3637" y="2620"/>
                    <a:pt x="3637" y="2620"/>
                  </a:cubicBezTo>
                  <a:cubicBezTo>
                    <a:pt x="3638" y="2637"/>
                    <a:pt x="3638" y="2637"/>
                    <a:pt x="3638" y="2637"/>
                  </a:cubicBezTo>
                  <a:cubicBezTo>
                    <a:pt x="3643" y="2646"/>
                    <a:pt x="3643" y="2646"/>
                    <a:pt x="3643" y="2646"/>
                  </a:cubicBezTo>
                  <a:cubicBezTo>
                    <a:pt x="3652" y="2631"/>
                    <a:pt x="3652" y="2631"/>
                    <a:pt x="3652" y="2631"/>
                  </a:cubicBezTo>
                  <a:cubicBezTo>
                    <a:pt x="3656" y="2640"/>
                    <a:pt x="3656" y="2640"/>
                    <a:pt x="3656" y="2640"/>
                  </a:cubicBezTo>
                  <a:cubicBezTo>
                    <a:pt x="3663" y="2652"/>
                    <a:pt x="3663" y="2652"/>
                    <a:pt x="3663" y="2652"/>
                  </a:cubicBezTo>
                  <a:cubicBezTo>
                    <a:pt x="3656" y="2668"/>
                    <a:pt x="3656" y="2668"/>
                    <a:pt x="3656" y="2668"/>
                  </a:cubicBezTo>
                  <a:cubicBezTo>
                    <a:pt x="3661" y="2680"/>
                    <a:pt x="3661" y="2680"/>
                    <a:pt x="3661" y="2680"/>
                  </a:cubicBezTo>
                  <a:cubicBezTo>
                    <a:pt x="3669" y="2682"/>
                    <a:pt x="3669" y="2682"/>
                    <a:pt x="3669" y="2682"/>
                  </a:cubicBezTo>
                  <a:cubicBezTo>
                    <a:pt x="3684" y="2669"/>
                    <a:pt x="3684" y="2669"/>
                    <a:pt x="3684" y="2669"/>
                  </a:cubicBezTo>
                  <a:cubicBezTo>
                    <a:pt x="3690" y="2668"/>
                    <a:pt x="3690" y="2668"/>
                    <a:pt x="3690" y="2668"/>
                  </a:cubicBezTo>
                  <a:cubicBezTo>
                    <a:pt x="3686" y="2680"/>
                    <a:pt x="3686" y="2680"/>
                    <a:pt x="3686" y="2680"/>
                  </a:cubicBezTo>
                  <a:cubicBezTo>
                    <a:pt x="3675" y="2691"/>
                    <a:pt x="3675" y="2691"/>
                    <a:pt x="3675" y="2691"/>
                  </a:cubicBezTo>
                  <a:cubicBezTo>
                    <a:pt x="3675" y="2703"/>
                    <a:pt x="3675" y="2703"/>
                    <a:pt x="3675" y="2703"/>
                  </a:cubicBezTo>
                  <a:cubicBezTo>
                    <a:pt x="3679" y="2718"/>
                    <a:pt x="3679" y="2718"/>
                    <a:pt x="3679" y="2718"/>
                  </a:cubicBezTo>
                  <a:cubicBezTo>
                    <a:pt x="3673" y="2735"/>
                    <a:pt x="3673" y="2735"/>
                    <a:pt x="3673" y="2735"/>
                  </a:cubicBezTo>
                  <a:cubicBezTo>
                    <a:pt x="3678" y="2743"/>
                    <a:pt x="3678" y="2743"/>
                    <a:pt x="3678" y="2743"/>
                  </a:cubicBezTo>
                  <a:cubicBezTo>
                    <a:pt x="3695" y="2747"/>
                    <a:pt x="3695" y="2747"/>
                    <a:pt x="3695" y="2747"/>
                  </a:cubicBezTo>
                  <a:cubicBezTo>
                    <a:pt x="3696" y="2741"/>
                    <a:pt x="3696" y="2741"/>
                    <a:pt x="3696" y="2741"/>
                  </a:cubicBezTo>
                  <a:cubicBezTo>
                    <a:pt x="3705" y="2727"/>
                    <a:pt x="3705" y="2727"/>
                    <a:pt x="3705" y="2727"/>
                  </a:cubicBezTo>
                  <a:cubicBezTo>
                    <a:pt x="3707" y="2740"/>
                    <a:pt x="3707" y="2740"/>
                    <a:pt x="3707" y="2740"/>
                  </a:cubicBezTo>
                  <a:cubicBezTo>
                    <a:pt x="3702" y="2746"/>
                    <a:pt x="3702" y="2746"/>
                    <a:pt x="3702" y="2746"/>
                  </a:cubicBezTo>
                  <a:cubicBezTo>
                    <a:pt x="3707" y="2766"/>
                    <a:pt x="3707" y="2766"/>
                    <a:pt x="3707" y="2766"/>
                  </a:cubicBezTo>
                  <a:cubicBezTo>
                    <a:pt x="3718" y="2773"/>
                    <a:pt x="3718" y="2773"/>
                    <a:pt x="3718" y="2773"/>
                  </a:cubicBezTo>
                  <a:cubicBezTo>
                    <a:pt x="3731" y="2747"/>
                    <a:pt x="3731" y="2747"/>
                    <a:pt x="3731" y="2747"/>
                  </a:cubicBezTo>
                  <a:cubicBezTo>
                    <a:pt x="3734" y="2726"/>
                    <a:pt x="3734" y="2726"/>
                    <a:pt x="3734" y="2726"/>
                  </a:cubicBezTo>
                  <a:cubicBezTo>
                    <a:pt x="3739" y="2715"/>
                    <a:pt x="3739" y="2715"/>
                    <a:pt x="3739" y="2715"/>
                  </a:cubicBezTo>
                  <a:cubicBezTo>
                    <a:pt x="3742" y="2675"/>
                    <a:pt x="3742" y="2675"/>
                    <a:pt x="3742" y="2675"/>
                  </a:cubicBezTo>
                  <a:cubicBezTo>
                    <a:pt x="3754" y="2640"/>
                    <a:pt x="3754" y="2640"/>
                    <a:pt x="3754" y="2640"/>
                  </a:cubicBezTo>
                  <a:cubicBezTo>
                    <a:pt x="3754" y="2607"/>
                    <a:pt x="3754" y="2607"/>
                    <a:pt x="3754" y="2607"/>
                  </a:cubicBezTo>
                  <a:cubicBezTo>
                    <a:pt x="3750" y="2584"/>
                    <a:pt x="3750" y="2584"/>
                    <a:pt x="3750" y="2584"/>
                  </a:cubicBezTo>
                  <a:cubicBezTo>
                    <a:pt x="3744" y="2571"/>
                    <a:pt x="3744" y="2571"/>
                    <a:pt x="3744" y="2571"/>
                  </a:cubicBezTo>
                  <a:cubicBezTo>
                    <a:pt x="3745" y="2568"/>
                    <a:pt x="3745" y="2568"/>
                    <a:pt x="3745" y="2568"/>
                  </a:cubicBezTo>
                  <a:cubicBezTo>
                    <a:pt x="3751" y="2571"/>
                    <a:pt x="3751" y="2571"/>
                    <a:pt x="3751" y="2571"/>
                  </a:cubicBezTo>
                  <a:cubicBezTo>
                    <a:pt x="3759" y="2591"/>
                    <a:pt x="3759" y="2591"/>
                    <a:pt x="3759" y="2591"/>
                  </a:cubicBezTo>
                  <a:cubicBezTo>
                    <a:pt x="3768" y="2594"/>
                    <a:pt x="3768" y="2594"/>
                    <a:pt x="3768" y="2594"/>
                  </a:cubicBezTo>
                  <a:cubicBezTo>
                    <a:pt x="3776" y="2575"/>
                    <a:pt x="3776" y="2575"/>
                    <a:pt x="3776" y="2575"/>
                  </a:cubicBezTo>
                  <a:cubicBezTo>
                    <a:pt x="3793" y="2562"/>
                    <a:pt x="3793" y="2562"/>
                    <a:pt x="3793" y="2562"/>
                  </a:cubicBezTo>
                  <a:cubicBezTo>
                    <a:pt x="3782" y="2585"/>
                    <a:pt x="3782" y="2585"/>
                    <a:pt x="3782" y="2585"/>
                  </a:cubicBezTo>
                  <a:cubicBezTo>
                    <a:pt x="3776" y="2613"/>
                    <a:pt x="3776" y="2613"/>
                    <a:pt x="3776" y="2613"/>
                  </a:cubicBezTo>
                  <a:cubicBezTo>
                    <a:pt x="3780" y="2636"/>
                    <a:pt x="3780" y="2636"/>
                    <a:pt x="3780" y="2636"/>
                  </a:cubicBezTo>
                  <a:cubicBezTo>
                    <a:pt x="3765" y="2666"/>
                    <a:pt x="3765" y="2666"/>
                    <a:pt x="3765" y="2666"/>
                  </a:cubicBezTo>
                  <a:cubicBezTo>
                    <a:pt x="3764" y="2685"/>
                    <a:pt x="3764" y="2685"/>
                    <a:pt x="3764" y="2685"/>
                  </a:cubicBezTo>
                  <a:cubicBezTo>
                    <a:pt x="3768" y="2695"/>
                    <a:pt x="3768" y="2695"/>
                    <a:pt x="3768" y="2695"/>
                  </a:cubicBezTo>
                  <a:cubicBezTo>
                    <a:pt x="3757" y="2704"/>
                    <a:pt x="3757" y="2704"/>
                    <a:pt x="3757" y="2704"/>
                  </a:cubicBezTo>
                  <a:cubicBezTo>
                    <a:pt x="3756" y="2729"/>
                    <a:pt x="3756" y="2729"/>
                    <a:pt x="3756" y="2729"/>
                  </a:cubicBezTo>
                  <a:cubicBezTo>
                    <a:pt x="3759" y="2743"/>
                    <a:pt x="3759" y="2743"/>
                    <a:pt x="3759" y="2743"/>
                  </a:cubicBezTo>
                  <a:cubicBezTo>
                    <a:pt x="3764" y="2758"/>
                    <a:pt x="3764" y="2758"/>
                    <a:pt x="3764" y="2758"/>
                  </a:cubicBezTo>
                  <a:cubicBezTo>
                    <a:pt x="3777" y="2772"/>
                    <a:pt x="3777" y="2772"/>
                    <a:pt x="3777" y="2772"/>
                  </a:cubicBezTo>
                  <a:cubicBezTo>
                    <a:pt x="3779" y="2790"/>
                    <a:pt x="3779" y="2790"/>
                    <a:pt x="3779" y="2790"/>
                  </a:cubicBezTo>
                  <a:cubicBezTo>
                    <a:pt x="3786" y="2790"/>
                    <a:pt x="3786" y="2790"/>
                    <a:pt x="3786" y="2790"/>
                  </a:cubicBezTo>
                  <a:cubicBezTo>
                    <a:pt x="3788" y="2808"/>
                    <a:pt x="3788" y="2808"/>
                    <a:pt x="3788" y="2808"/>
                  </a:cubicBezTo>
                  <a:cubicBezTo>
                    <a:pt x="3800" y="2818"/>
                    <a:pt x="3800" y="2818"/>
                    <a:pt x="3800" y="2818"/>
                  </a:cubicBezTo>
                  <a:cubicBezTo>
                    <a:pt x="3809" y="2811"/>
                    <a:pt x="3809" y="2811"/>
                    <a:pt x="3809" y="2811"/>
                  </a:cubicBezTo>
                  <a:cubicBezTo>
                    <a:pt x="3817" y="2816"/>
                    <a:pt x="3817" y="2816"/>
                    <a:pt x="3817" y="2816"/>
                  </a:cubicBezTo>
                  <a:cubicBezTo>
                    <a:pt x="3831" y="2811"/>
                    <a:pt x="3831" y="2811"/>
                    <a:pt x="3831" y="2811"/>
                  </a:cubicBezTo>
                  <a:cubicBezTo>
                    <a:pt x="3851" y="2810"/>
                    <a:pt x="3851" y="2810"/>
                    <a:pt x="3851" y="2810"/>
                  </a:cubicBezTo>
                  <a:cubicBezTo>
                    <a:pt x="3851" y="2815"/>
                    <a:pt x="3851" y="2815"/>
                    <a:pt x="3851" y="2815"/>
                  </a:cubicBezTo>
                  <a:cubicBezTo>
                    <a:pt x="3829" y="2828"/>
                    <a:pt x="3829" y="2828"/>
                    <a:pt x="3829" y="2828"/>
                  </a:cubicBezTo>
                  <a:cubicBezTo>
                    <a:pt x="3820" y="2831"/>
                    <a:pt x="3820" y="2831"/>
                    <a:pt x="3820" y="2831"/>
                  </a:cubicBezTo>
                  <a:cubicBezTo>
                    <a:pt x="3820" y="2839"/>
                    <a:pt x="3820" y="2839"/>
                    <a:pt x="3820" y="2839"/>
                  </a:cubicBezTo>
                  <a:cubicBezTo>
                    <a:pt x="3831" y="2847"/>
                    <a:pt x="3831" y="2847"/>
                    <a:pt x="3831" y="2847"/>
                  </a:cubicBezTo>
                  <a:cubicBezTo>
                    <a:pt x="3825" y="2853"/>
                    <a:pt x="3825" y="2853"/>
                    <a:pt x="3825" y="2853"/>
                  </a:cubicBezTo>
                  <a:cubicBezTo>
                    <a:pt x="3811" y="2854"/>
                    <a:pt x="3811" y="2854"/>
                    <a:pt x="3811" y="2854"/>
                  </a:cubicBezTo>
                  <a:cubicBezTo>
                    <a:pt x="3812" y="2863"/>
                    <a:pt x="3812" y="2863"/>
                    <a:pt x="3812" y="2863"/>
                  </a:cubicBezTo>
                  <a:cubicBezTo>
                    <a:pt x="3825" y="2882"/>
                    <a:pt x="3825" y="2882"/>
                    <a:pt x="3825" y="2882"/>
                  </a:cubicBezTo>
                  <a:cubicBezTo>
                    <a:pt x="3825" y="2897"/>
                    <a:pt x="3825" y="2897"/>
                    <a:pt x="3825" y="2897"/>
                  </a:cubicBezTo>
                  <a:cubicBezTo>
                    <a:pt x="3817" y="2900"/>
                    <a:pt x="3817" y="2900"/>
                    <a:pt x="3817" y="2900"/>
                  </a:cubicBezTo>
                  <a:cubicBezTo>
                    <a:pt x="3805" y="2891"/>
                    <a:pt x="3805" y="2891"/>
                    <a:pt x="3805" y="2891"/>
                  </a:cubicBezTo>
                  <a:cubicBezTo>
                    <a:pt x="3800" y="2879"/>
                    <a:pt x="3800" y="2879"/>
                    <a:pt x="3800" y="2879"/>
                  </a:cubicBezTo>
                  <a:cubicBezTo>
                    <a:pt x="3796" y="2883"/>
                    <a:pt x="3796" y="2883"/>
                    <a:pt x="3796" y="2883"/>
                  </a:cubicBezTo>
                  <a:cubicBezTo>
                    <a:pt x="3799" y="2894"/>
                    <a:pt x="3799" y="2894"/>
                    <a:pt x="3799" y="2894"/>
                  </a:cubicBezTo>
                  <a:cubicBezTo>
                    <a:pt x="3791" y="2906"/>
                    <a:pt x="3791" y="2906"/>
                    <a:pt x="3791" y="2906"/>
                  </a:cubicBezTo>
                  <a:cubicBezTo>
                    <a:pt x="3791" y="2925"/>
                    <a:pt x="3791" y="2925"/>
                    <a:pt x="3791" y="2925"/>
                  </a:cubicBezTo>
                  <a:cubicBezTo>
                    <a:pt x="3796" y="2929"/>
                    <a:pt x="3796" y="2929"/>
                    <a:pt x="3796" y="2929"/>
                  </a:cubicBezTo>
                  <a:cubicBezTo>
                    <a:pt x="3791" y="2938"/>
                    <a:pt x="3791" y="2938"/>
                    <a:pt x="3791" y="2938"/>
                  </a:cubicBezTo>
                  <a:cubicBezTo>
                    <a:pt x="3780" y="2940"/>
                    <a:pt x="3780" y="2940"/>
                    <a:pt x="3780" y="2940"/>
                  </a:cubicBezTo>
                  <a:cubicBezTo>
                    <a:pt x="3773" y="2952"/>
                    <a:pt x="3773" y="2952"/>
                    <a:pt x="3773" y="2952"/>
                  </a:cubicBezTo>
                  <a:cubicBezTo>
                    <a:pt x="3774" y="2958"/>
                    <a:pt x="3774" y="2958"/>
                    <a:pt x="3774" y="2958"/>
                  </a:cubicBezTo>
                  <a:cubicBezTo>
                    <a:pt x="3785" y="2960"/>
                    <a:pt x="3785" y="2960"/>
                    <a:pt x="3785" y="2960"/>
                  </a:cubicBezTo>
                  <a:cubicBezTo>
                    <a:pt x="3794" y="2958"/>
                    <a:pt x="3794" y="2958"/>
                    <a:pt x="3794" y="2958"/>
                  </a:cubicBezTo>
                  <a:cubicBezTo>
                    <a:pt x="3797" y="2972"/>
                    <a:pt x="3797" y="2972"/>
                    <a:pt x="3797" y="2972"/>
                  </a:cubicBezTo>
                  <a:cubicBezTo>
                    <a:pt x="3809" y="2983"/>
                    <a:pt x="3809" y="2983"/>
                    <a:pt x="3809" y="2983"/>
                  </a:cubicBezTo>
                  <a:cubicBezTo>
                    <a:pt x="3819" y="2981"/>
                    <a:pt x="3819" y="2981"/>
                    <a:pt x="3819" y="2981"/>
                  </a:cubicBezTo>
                  <a:cubicBezTo>
                    <a:pt x="3826" y="2987"/>
                    <a:pt x="3826" y="2987"/>
                    <a:pt x="3826" y="2987"/>
                  </a:cubicBezTo>
                  <a:cubicBezTo>
                    <a:pt x="3826" y="2992"/>
                    <a:pt x="3826" y="2992"/>
                    <a:pt x="3826" y="2992"/>
                  </a:cubicBezTo>
                  <a:cubicBezTo>
                    <a:pt x="3814" y="2992"/>
                    <a:pt x="3814" y="2992"/>
                    <a:pt x="3814" y="2992"/>
                  </a:cubicBezTo>
                  <a:cubicBezTo>
                    <a:pt x="3808" y="2996"/>
                    <a:pt x="3808" y="2996"/>
                    <a:pt x="3808" y="2996"/>
                  </a:cubicBezTo>
                  <a:cubicBezTo>
                    <a:pt x="3811" y="3004"/>
                    <a:pt x="3811" y="3004"/>
                    <a:pt x="3811" y="3004"/>
                  </a:cubicBezTo>
                  <a:cubicBezTo>
                    <a:pt x="3823" y="3012"/>
                    <a:pt x="3823" y="3012"/>
                    <a:pt x="3823" y="3012"/>
                  </a:cubicBezTo>
                  <a:cubicBezTo>
                    <a:pt x="3828" y="3025"/>
                    <a:pt x="3828" y="3025"/>
                    <a:pt x="3828" y="3025"/>
                  </a:cubicBezTo>
                  <a:cubicBezTo>
                    <a:pt x="3841" y="3038"/>
                    <a:pt x="3841" y="3038"/>
                    <a:pt x="3841" y="3038"/>
                  </a:cubicBezTo>
                  <a:cubicBezTo>
                    <a:pt x="3849" y="3038"/>
                    <a:pt x="3849" y="3038"/>
                    <a:pt x="3849" y="3038"/>
                  </a:cubicBezTo>
                  <a:cubicBezTo>
                    <a:pt x="3840" y="3042"/>
                    <a:pt x="3840" y="3042"/>
                    <a:pt x="3840" y="3042"/>
                  </a:cubicBezTo>
                  <a:cubicBezTo>
                    <a:pt x="3831" y="3044"/>
                    <a:pt x="3831" y="3044"/>
                    <a:pt x="3831" y="3044"/>
                  </a:cubicBezTo>
                  <a:cubicBezTo>
                    <a:pt x="3820" y="3056"/>
                    <a:pt x="3820" y="3056"/>
                    <a:pt x="3820" y="3056"/>
                  </a:cubicBezTo>
                  <a:cubicBezTo>
                    <a:pt x="3823" y="3074"/>
                    <a:pt x="3823" y="3074"/>
                    <a:pt x="3823" y="3074"/>
                  </a:cubicBezTo>
                  <a:cubicBezTo>
                    <a:pt x="3837" y="3097"/>
                    <a:pt x="3837" y="3097"/>
                    <a:pt x="3837" y="3097"/>
                  </a:cubicBezTo>
                  <a:cubicBezTo>
                    <a:pt x="3849" y="3106"/>
                    <a:pt x="3849" y="3106"/>
                    <a:pt x="3849" y="3106"/>
                  </a:cubicBezTo>
                  <a:cubicBezTo>
                    <a:pt x="3866" y="3105"/>
                    <a:pt x="3866" y="3105"/>
                    <a:pt x="3866" y="3105"/>
                  </a:cubicBezTo>
                  <a:cubicBezTo>
                    <a:pt x="3875" y="3108"/>
                    <a:pt x="3875" y="3108"/>
                    <a:pt x="3875" y="3108"/>
                  </a:cubicBezTo>
                  <a:cubicBezTo>
                    <a:pt x="3858" y="3119"/>
                    <a:pt x="3858" y="3119"/>
                    <a:pt x="3858" y="3119"/>
                  </a:cubicBezTo>
                  <a:cubicBezTo>
                    <a:pt x="3841" y="3114"/>
                    <a:pt x="3841" y="3114"/>
                    <a:pt x="3841" y="3114"/>
                  </a:cubicBezTo>
                  <a:cubicBezTo>
                    <a:pt x="3829" y="3117"/>
                    <a:pt x="3829" y="3117"/>
                    <a:pt x="3829" y="3117"/>
                  </a:cubicBezTo>
                  <a:cubicBezTo>
                    <a:pt x="3820" y="3139"/>
                    <a:pt x="3820" y="3139"/>
                    <a:pt x="3820" y="3139"/>
                  </a:cubicBezTo>
                  <a:cubicBezTo>
                    <a:pt x="3796" y="3165"/>
                    <a:pt x="3796" y="3165"/>
                    <a:pt x="3796" y="3165"/>
                  </a:cubicBezTo>
                  <a:cubicBezTo>
                    <a:pt x="3777" y="3180"/>
                    <a:pt x="3777" y="3180"/>
                    <a:pt x="3777" y="3180"/>
                  </a:cubicBezTo>
                  <a:cubicBezTo>
                    <a:pt x="3777" y="3195"/>
                    <a:pt x="3777" y="3195"/>
                    <a:pt x="3777" y="3195"/>
                  </a:cubicBezTo>
                  <a:cubicBezTo>
                    <a:pt x="3783" y="3210"/>
                    <a:pt x="3783" y="3210"/>
                    <a:pt x="3783" y="3210"/>
                  </a:cubicBezTo>
                  <a:cubicBezTo>
                    <a:pt x="3800" y="3197"/>
                    <a:pt x="3800" y="3197"/>
                    <a:pt x="3800" y="3197"/>
                  </a:cubicBezTo>
                  <a:cubicBezTo>
                    <a:pt x="3811" y="3174"/>
                    <a:pt x="3811" y="3174"/>
                    <a:pt x="3811" y="3174"/>
                  </a:cubicBezTo>
                  <a:cubicBezTo>
                    <a:pt x="3811" y="3166"/>
                    <a:pt x="3811" y="3166"/>
                    <a:pt x="3811" y="3166"/>
                  </a:cubicBezTo>
                  <a:cubicBezTo>
                    <a:pt x="3825" y="3163"/>
                    <a:pt x="3825" y="3163"/>
                    <a:pt x="3825" y="3163"/>
                  </a:cubicBezTo>
                  <a:cubicBezTo>
                    <a:pt x="3843" y="3145"/>
                    <a:pt x="3843" y="3145"/>
                    <a:pt x="3843" y="3145"/>
                  </a:cubicBezTo>
                  <a:cubicBezTo>
                    <a:pt x="3846" y="3151"/>
                    <a:pt x="3846" y="3151"/>
                    <a:pt x="3846" y="3151"/>
                  </a:cubicBezTo>
                  <a:cubicBezTo>
                    <a:pt x="3858" y="3149"/>
                    <a:pt x="3858" y="3149"/>
                    <a:pt x="3858" y="3149"/>
                  </a:cubicBezTo>
                  <a:cubicBezTo>
                    <a:pt x="3878" y="3148"/>
                    <a:pt x="3878" y="3148"/>
                    <a:pt x="3878" y="3148"/>
                  </a:cubicBezTo>
                  <a:cubicBezTo>
                    <a:pt x="3866" y="3162"/>
                    <a:pt x="3866" y="3162"/>
                    <a:pt x="3866" y="3162"/>
                  </a:cubicBezTo>
                  <a:cubicBezTo>
                    <a:pt x="3869" y="3168"/>
                    <a:pt x="3869" y="3168"/>
                    <a:pt x="3869" y="3168"/>
                  </a:cubicBezTo>
                  <a:cubicBezTo>
                    <a:pt x="3887" y="3168"/>
                    <a:pt x="3887" y="3168"/>
                    <a:pt x="3887" y="3168"/>
                  </a:cubicBezTo>
                  <a:cubicBezTo>
                    <a:pt x="3887" y="3174"/>
                    <a:pt x="3887" y="3174"/>
                    <a:pt x="3887" y="3174"/>
                  </a:cubicBezTo>
                  <a:cubicBezTo>
                    <a:pt x="3870" y="3189"/>
                    <a:pt x="3870" y="3189"/>
                    <a:pt x="3870" y="3189"/>
                  </a:cubicBezTo>
                  <a:cubicBezTo>
                    <a:pt x="3870" y="3203"/>
                    <a:pt x="3870" y="3203"/>
                    <a:pt x="3870" y="3203"/>
                  </a:cubicBezTo>
                  <a:cubicBezTo>
                    <a:pt x="3874" y="3213"/>
                    <a:pt x="3874" y="3213"/>
                    <a:pt x="3874" y="3213"/>
                  </a:cubicBezTo>
                  <a:cubicBezTo>
                    <a:pt x="3863" y="3233"/>
                    <a:pt x="3863" y="3233"/>
                    <a:pt x="3863" y="3233"/>
                  </a:cubicBezTo>
                  <a:cubicBezTo>
                    <a:pt x="3858" y="3244"/>
                    <a:pt x="3858" y="3244"/>
                    <a:pt x="3858" y="3244"/>
                  </a:cubicBezTo>
                  <a:cubicBezTo>
                    <a:pt x="3861" y="3253"/>
                    <a:pt x="3861" y="3253"/>
                    <a:pt x="3861" y="3253"/>
                  </a:cubicBezTo>
                  <a:cubicBezTo>
                    <a:pt x="3866" y="3261"/>
                    <a:pt x="3866" y="3261"/>
                    <a:pt x="3866" y="3261"/>
                  </a:cubicBezTo>
                  <a:cubicBezTo>
                    <a:pt x="3854" y="3259"/>
                    <a:pt x="3854" y="3259"/>
                    <a:pt x="3854" y="3259"/>
                  </a:cubicBezTo>
                  <a:cubicBezTo>
                    <a:pt x="3840" y="3259"/>
                    <a:pt x="3840" y="3259"/>
                    <a:pt x="3840" y="3259"/>
                  </a:cubicBezTo>
                  <a:cubicBezTo>
                    <a:pt x="3828" y="3273"/>
                    <a:pt x="3828" y="3273"/>
                    <a:pt x="3828" y="3273"/>
                  </a:cubicBezTo>
                  <a:cubicBezTo>
                    <a:pt x="3829" y="3279"/>
                    <a:pt x="3829" y="3279"/>
                    <a:pt x="3829" y="3279"/>
                  </a:cubicBezTo>
                  <a:cubicBezTo>
                    <a:pt x="3841" y="3281"/>
                    <a:pt x="3841" y="3281"/>
                    <a:pt x="3841" y="3281"/>
                  </a:cubicBezTo>
                  <a:cubicBezTo>
                    <a:pt x="3849" y="3278"/>
                    <a:pt x="3849" y="3278"/>
                    <a:pt x="3849" y="3278"/>
                  </a:cubicBezTo>
                  <a:cubicBezTo>
                    <a:pt x="3864" y="3278"/>
                    <a:pt x="3864" y="3278"/>
                    <a:pt x="3864" y="3278"/>
                  </a:cubicBezTo>
                  <a:cubicBezTo>
                    <a:pt x="3866" y="3282"/>
                    <a:pt x="3866" y="3282"/>
                    <a:pt x="3866" y="3282"/>
                  </a:cubicBezTo>
                  <a:cubicBezTo>
                    <a:pt x="3852" y="3295"/>
                    <a:pt x="3852" y="3295"/>
                    <a:pt x="3852" y="3295"/>
                  </a:cubicBezTo>
                  <a:cubicBezTo>
                    <a:pt x="3841" y="3293"/>
                    <a:pt x="3841" y="3293"/>
                    <a:pt x="3841" y="3293"/>
                  </a:cubicBezTo>
                  <a:cubicBezTo>
                    <a:pt x="3834" y="3293"/>
                    <a:pt x="3834" y="3293"/>
                    <a:pt x="3834" y="3293"/>
                  </a:cubicBezTo>
                  <a:cubicBezTo>
                    <a:pt x="3825" y="3299"/>
                    <a:pt x="3825" y="3299"/>
                    <a:pt x="3825" y="3299"/>
                  </a:cubicBezTo>
                  <a:cubicBezTo>
                    <a:pt x="3822" y="3317"/>
                    <a:pt x="3822" y="3317"/>
                    <a:pt x="3822" y="3317"/>
                  </a:cubicBezTo>
                  <a:cubicBezTo>
                    <a:pt x="3829" y="3334"/>
                    <a:pt x="3829" y="3334"/>
                    <a:pt x="3829" y="3334"/>
                  </a:cubicBezTo>
                  <a:cubicBezTo>
                    <a:pt x="3840" y="3328"/>
                    <a:pt x="3840" y="3328"/>
                    <a:pt x="3840" y="3328"/>
                  </a:cubicBezTo>
                  <a:cubicBezTo>
                    <a:pt x="3841" y="3317"/>
                    <a:pt x="3841" y="3317"/>
                    <a:pt x="3841" y="3317"/>
                  </a:cubicBezTo>
                  <a:cubicBezTo>
                    <a:pt x="3852" y="3319"/>
                    <a:pt x="3852" y="3319"/>
                    <a:pt x="3852" y="3319"/>
                  </a:cubicBezTo>
                  <a:cubicBezTo>
                    <a:pt x="3867" y="3313"/>
                    <a:pt x="3867" y="3313"/>
                    <a:pt x="3867" y="3313"/>
                  </a:cubicBezTo>
                  <a:cubicBezTo>
                    <a:pt x="3887" y="3290"/>
                    <a:pt x="3887" y="3290"/>
                    <a:pt x="3887" y="3290"/>
                  </a:cubicBezTo>
                  <a:cubicBezTo>
                    <a:pt x="3904" y="3265"/>
                    <a:pt x="3904" y="3265"/>
                    <a:pt x="3904" y="3265"/>
                  </a:cubicBezTo>
                  <a:cubicBezTo>
                    <a:pt x="3910" y="3232"/>
                    <a:pt x="3910" y="3232"/>
                    <a:pt x="3910" y="3232"/>
                  </a:cubicBezTo>
                  <a:cubicBezTo>
                    <a:pt x="3929" y="3194"/>
                    <a:pt x="3929" y="3194"/>
                    <a:pt x="3929" y="3194"/>
                  </a:cubicBezTo>
                  <a:cubicBezTo>
                    <a:pt x="3935" y="3189"/>
                    <a:pt x="3935" y="3189"/>
                    <a:pt x="3935" y="3189"/>
                  </a:cubicBezTo>
                  <a:close/>
                  <a:moveTo>
                    <a:pt x="3696" y="3278"/>
                  </a:moveTo>
                  <a:lnTo>
                    <a:pt x="3696" y="3278"/>
                  </a:lnTo>
                  <a:cubicBezTo>
                    <a:pt x="3690" y="3270"/>
                    <a:pt x="3690" y="3270"/>
                    <a:pt x="3690" y="3270"/>
                  </a:cubicBezTo>
                  <a:cubicBezTo>
                    <a:pt x="3693" y="3259"/>
                    <a:pt x="3693" y="3259"/>
                    <a:pt x="3693" y="3259"/>
                  </a:cubicBezTo>
                  <a:cubicBezTo>
                    <a:pt x="3699" y="3269"/>
                    <a:pt x="3699" y="3269"/>
                    <a:pt x="3699" y="3269"/>
                  </a:cubicBezTo>
                  <a:cubicBezTo>
                    <a:pt x="3696" y="3278"/>
                    <a:pt x="3696" y="3278"/>
                    <a:pt x="3696" y="3278"/>
                  </a:cubicBezTo>
                  <a:close/>
                  <a:moveTo>
                    <a:pt x="3783" y="3307"/>
                  </a:moveTo>
                  <a:lnTo>
                    <a:pt x="3783" y="3307"/>
                  </a:lnTo>
                  <a:cubicBezTo>
                    <a:pt x="3797" y="3296"/>
                    <a:pt x="3797" y="3296"/>
                    <a:pt x="3797" y="3296"/>
                  </a:cubicBezTo>
                  <a:cubicBezTo>
                    <a:pt x="3809" y="3304"/>
                    <a:pt x="3809" y="3304"/>
                    <a:pt x="3809" y="3304"/>
                  </a:cubicBezTo>
                  <a:cubicBezTo>
                    <a:pt x="3799" y="3317"/>
                    <a:pt x="3799" y="3317"/>
                    <a:pt x="3799" y="3317"/>
                  </a:cubicBezTo>
                  <a:cubicBezTo>
                    <a:pt x="3783" y="3307"/>
                    <a:pt x="3783" y="3307"/>
                    <a:pt x="3783" y="3307"/>
                  </a:cubicBezTo>
                  <a:close/>
                  <a:moveTo>
                    <a:pt x="3789" y="3262"/>
                  </a:moveTo>
                  <a:lnTo>
                    <a:pt x="3789" y="3262"/>
                  </a:lnTo>
                  <a:cubicBezTo>
                    <a:pt x="3803" y="3256"/>
                    <a:pt x="3803" y="3256"/>
                    <a:pt x="3803" y="3256"/>
                  </a:cubicBezTo>
                  <a:cubicBezTo>
                    <a:pt x="3811" y="3276"/>
                    <a:pt x="3811" y="3276"/>
                    <a:pt x="3811" y="3276"/>
                  </a:cubicBezTo>
                  <a:cubicBezTo>
                    <a:pt x="3797" y="3290"/>
                    <a:pt x="3797" y="3290"/>
                    <a:pt x="3797" y="3290"/>
                  </a:cubicBezTo>
                  <a:cubicBezTo>
                    <a:pt x="3785" y="3282"/>
                    <a:pt x="3785" y="3282"/>
                    <a:pt x="3785" y="3282"/>
                  </a:cubicBezTo>
                  <a:cubicBezTo>
                    <a:pt x="3794" y="3273"/>
                    <a:pt x="3794" y="3273"/>
                    <a:pt x="3794" y="3273"/>
                  </a:cubicBezTo>
                  <a:cubicBezTo>
                    <a:pt x="3789" y="3262"/>
                    <a:pt x="3789" y="3262"/>
                    <a:pt x="3789" y="3262"/>
                  </a:cubicBezTo>
                  <a:close/>
                  <a:moveTo>
                    <a:pt x="3786" y="3226"/>
                  </a:moveTo>
                  <a:lnTo>
                    <a:pt x="3786" y="3226"/>
                  </a:lnTo>
                  <a:cubicBezTo>
                    <a:pt x="3799" y="3244"/>
                    <a:pt x="3799" y="3244"/>
                    <a:pt x="3799" y="3244"/>
                  </a:cubicBezTo>
                  <a:cubicBezTo>
                    <a:pt x="3785" y="3256"/>
                    <a:pt x="3785" y="3256"/>
                    <a:pt x="3785" y="3256"/>
                  </a:cubicBezTo>
                  <a:cubicBezTo>
                    <a:pt x="3786" y="3243"/>
                    <a:pt x="3786" y="3243"/>
                    <a:pt x="3786" y="3243"/>
                  </a:cubicBezTo>
                  <a:cubicBezTo>
                    <a:pt x="3779" y="3235"/>
                    <a:pt x="3779" y="3235"/>
                    <a:pt x="3779" y="3235"/>
                  </a:cubicBezTo>
                  <a:cubicBezTo>
                    <a:pt x="3786" y="3226"/>
                    <a:pt x="3786" y="3226"/>
                    <a:pt x="3786" y="3226"/>
                  </a:cubicBezTo>
                  <a:close/>
                  <a:moveTo>
                    <a:pt x="3802" y="3224"/>
                  </a:moveTo>
                  <a:lnTo>
                    <a:pt x="3802" y="3224"/>
                  </a:lnTo>
                  <a:cubicBezTo>
                    <a:pt x="3815" y="3210"/>
                    <a:pt x="3815" y="3210"/>
                    <a:pt x="3815" y="3210"/>
                  </a:cubicBezTo>
                  <a:cubicBezTo>
                    <a:pt x="3814" y="3203"/>
                    <a:pt x="3814" y="3203"/>
                    <a:pt x="3814" y="3203"/>
                  </a:cubicBezTo>
                  <a:cubicBezTo>
                    <a:pt x="3822" y="3181"/>
                    <a:pt x="3822" y="3181"/>
                    <a:pt x="3822" y="3181"/>
                  </a:cubicBezTo>
                  <a:cubicBezTo>
                    <a:pt x="3838" y="3174"/>
                    <a:pt x="3838" y="3174"/>
                    <a:pt x="3838" y="3174"/>
                  </a:cubicBezTo>
                  <a:cubicBezTo>
                    <a:pt x="3838" y="3166"/>
                    <a:pt x="3838" y="3166"/>
                    <a:pt x="3838" y="3166"/>
                  </a:cubicBezTo>
                  <a:cubicBezTo>
                    <a:pt x="3858" y="3165"/>
                    <a:pt x="3858" y="3165"/>
                    <a:pt x="3858" y="3165"/>
                  </a:cubicBezTo>
                  <a:cubicBezTo>
                    <a:pt x="3864" y="3181"/>
                    <a:pt x="3864" y="3181"/>
                    <a:pt x="3864" y="3181"/>
                  </a:cubicBezTo>
                  <a:cubicBezTo>
                    <a:pt x="3858" y="3200"/>
                    <a:pt x="3858" y="3200"/>
                    <a:pt x="3858" y="3200"/>
                  </a:cubicBezTo>
                  <a:cubicBezTo>
                    <a:pt x="3863" y="3213"/>
                    <a:pt x="3863" y="3213"/>
                    <a:pt x="3863" y="3213"/>
                  </a:cubicBezTo>
                  <a:cubicBezTo>
                    <a:pt x="3841" y="3244"/>
                    <a:pt x="3841" y="3244"/>
                    <a:pt x="3841" y="3244"/>
                  </a:cubicBezTo>
                  <a:cubicBezTo>
                    <a:pt x="3817" y="3264"/>
                    <a:pt x="3817" y="3264"/>
                    <a:pt x="3817" y="3264"/>
                  </a:cubicBezTo>
                  <a:cubicBezTo>
                    <a:pt x="3809" y="3256"/>
                    <a:pt x="3809" y="3256"/>
                    <a:pt x="3809" y="3256"/>
                  </a:cubicBezTo>
                  <a:cubicBezTo>
                    <a:pt x="3820" y="3238"/>
                    <a:pt x="3820" y="3238"/>
                    <a:pt x="3820" y="3238"/>
                  </a:cubicBezTo>
                  <a:cubicBezTo>
                    <a:pt x="3837" y="3226"/>
                    <a:pt x="3837" y="3226"/>
                    <a:pt x="3837" y="3226"/>
                  </a:cubicBezTo>
                  <a:cubicBezTo>
                    <a:pt x="3837" y="3218"/>
                    <a:pt x="3837" y="3218"/>
                    <a:pt x="3837" y="3218"/>
                  </a:cubicBezTo>
                  <a:cubicBezTo>
                    <a:pt x="3806" y="3233"/>
                    <a:pt x="3806" y="3233"/>
                    <a:pt x="3806" y="3233"/>
                  </a:cubicBezTo>
                  <a:cubicBezTo>
                    <a:pt x="3802" y="3224"/>
                    <a:pt x="3802" y="3224"/>
                    <a:pt x="3802" y="3224"/>
                  </a:cubicBezTo>
                  <a:close/>
                  <a:moveTo>
                    <a:pt x="3658" y="3275"/>
                  </a:moveTo>
                  <a:lnTo>
                    <a:pt x="3658" y="3275"/>
                  </a:lnTo>
                  <a:cubicBezTo>
                    <a:pt x="3666" y="3273"/>
                    <a:pt x="3666" y="3273"/>
                    <a:pt x="3666" y="3273"/>
                  </a:cubicBezTo>
                  <a:cubicBezTo>
                    <a:pt x="3675" y="3279"/>
                    <a:pt x="3675" y="3279"/>
                    <a:pt x="3675" y="3279"/>
                  </a:cubicBezTo>
                  <a:cubicBezTo>
                    <a:pt x="3673" y="3288"/>
                    <a:pt x="3673" y="3288"/>
                    <a:pt x="3673" y="3288"/>
                  </a:cubicBezTo>
                  <a:cubicBezTo>
                    <a:pt x="3686" y="3308"/>
                    <a:pt x="3686" y="3308"/>
                    <a:pt x="3686" y="3308"/>
                  </a:cubicBezTo>
                  <a:cubicBezTo>
                    <a:pt x="3672" y="3327"/>
                    <a:pt x="3672" y="3327"/>
                    <a:pt x="3672" y="3327"/>
                  </a:cubicBezTo>
                  <a:cubicBezTo>
                    <a:pt x="3667" y="3321"/>
                    <a:pt x="3667" y="3321"/>
                    <a:pt x="3667" y="3321"/>
                  </a:cubicBezTo>
                  <a:cubicBezTo>
                    <a:pt x="3666" y="3305"/>
                    <a:pt x="3666" y="3305"/>
                    <a:pt x="3666" y="3305"/>
                  </a:cubicBezTo>
                  <a:cubicBezTo>
                    <a:pt x="3653" y="3285"/>
                    <a:pt x="3653" y="3285"/>
                    <a:pt x="3653" y="3285"/>
                  </a:cubicBezTo>
                  <a:cubicBezTo>
                    <a:pt x="3658" y="3275"/>
                    <a:pt x="3658" y="3275"/>
                    <a:pt x="3658" y="3275"/>
                  </a:cubicBezTo>
                  <a:close/>
                  <a:moveTo>
                    <a:pt x="3661" y="3253"/>
                  </a:moveTo>
                  <a:lnTo>
                    <a:pt x="3661" y="3253"/>
                  </a:lnTo>
                  <a:cubicBezTo>
                    <a:pt x="3667" y="3249"/>
                    <a:pt x="3667" y="3249"/>
                    <a:pt x="3667" y="3249"/>
                  </a:cubicBezTo>
                  <a:cubicBezTo>
                    <a:pt x="3675" y="3250"/>
                    <a:pt x="3675" y="3250"/>
                    <a:pt x="3675" y="3250"/>
                  </a:cubicBezTo>
                  <a:cubicBezTo>
                    <a:pt x="3679" y="3262"/>
                    <a:pt x="3679" y="3262"/>
                    <a:pt x="3679" y="3262"/>
                  </a:cubicBezTo>
                  <a:cubicBezTo>
                    <a:pt x="3667" y="3267"/>
                    <a:pt x="3667" y="3267"/>
                    <a:pt x="3667" y="3267"/>
                  </a:cubicBezTo>
                  <a:cubicBezTo>
                    <a:pt x="3661" y="3253"/>
                    <a:pt x="3661" y="3253"/>
                    <a:pt x="3661" y="3253"/>
                  </a:cubicBezTo>
                  <a:close/>
                  <a:moveTo>
                    <a:pt x="3653" y="3235"/>
                  </a:moveTo>
                  <a:lnTo>
                    <a:pt x="3653" y="3235"/>
                  </a:lnTo>
                  <a:cubicBezTo>
                    <a:pt x="3664" y="3223"/>
                    <a:pt x="3664" y="3223"/>
                    <a:pt x="3664" y="3223"/>
                  </a:cubicBezTo>
                  <a:cubicBezTo>
                    <a:pt x="3664" y="3241"/>
                    <a:pt x="3664" y="3241"/>
                    <a:pt x="3664" y="3241"/>
                  </a:cubicBezTo>
                  <a:cubicBezTo>
                    <a:pt x="3653" y="3235"/>
                    <a:pt x="3653" y="3235"/>
                    <a:pt x="3653" y="3235"/>
                  </a:cubicBezTo>
                  <a:close/>
                  <a:moveTo>
                    <a:pt x="3641" y="3210"/>
                  </a:moveTo>
                  <a:lnTo>
                    <a:pt x="3641" y="3210"/>
                  </a:lnTo>
                  <a:cubicBezTo>
                    <a:pt x="3655" y="3215"/>
                    <a:pt x="3655" y="3215"/>
                    <a:pt x="3655" y="3215"/>
                  </a:cubicBezTo>
                  <a:cubicBezTo>
                    <a:pt x="3640" y="3232"/>
                    <a:pt x="3640" y="3232"/>
                    <a:pt x="3640" y="3232"/>
                  </a:cubicBezTo>
                  <a:cubicBezTo>
                    <a:pt x="3641" y="3210"/>
                    <a:pt x="3641" y="3210"/>
                    <a:pt x="3641" y="3210"/>
                  </a:cubicBezTo>
                  <a:close/>
                  <a:moveTo>
                    <a:pt x="3635" y="3136"/>
                  </a:moveTo>
                  <a:lnTo>
                    <a:pt x="3635" y="3136"/>
                  </a:lnTo>
                  <a:cubicBezTo>
                    <a:pt x="3631" y="3122"/>
                    <a:pt x="3631" y="3122"/>
                    <a:pt x="3631" y="3122"/>
                  </a:cubicBezTo>
                  <a:cubicBezTo>
                    <a:pt x="3643" y="3128"/>
                    <a:pt x="3643" y="3128"/>
                    <a:pt x="3643" y="3128"/>
                  </a:cubicBezTo>
                  <a:cubicBezTo>
                    <a:pt x="3635" y="3136"/>
                    <a:pt x="3635" y="3136"/>
                    <a:pt x="3635" y="3136"/>
                  </a:cubicBezTo>
                  <a:close/>
                  <a:moveTo>
                    <a:pt x="3676" y="3155"/>
                  </a:moveTo>
                  <a:lnTo>
                    <a:pt x="3676" y="3155"/>
                  </a:lnTo>
                  <a:cubicBezTo>
                    <a:pt x="3686" y="3149"/>
                    <a:pt x="3686" y="3149"/>
                    <a:pt x="3686" y="3149"/>
                  </a:cubicBezTo>
                  <a:cubicBezTo>
                    <a:pt x="3692" y="3158"/>
                    <a:pt x="3692" y="3158"/>
                    <a:pt x="3692" y="3158"/>
                  </a:cubicBezTo>
                  <a:cubicBezTo>
                    <a:pt x="3683" y="3165"/>
                    <a:pt x="3683" y="3165"/>
                    <a:pt x="3683" y="3165"/>
                  </a:cubicBezTo>
                  <a:cubicBezTo>
                    <a:pt x="3676" y="3155"/>
                    <a:pt x="3676" y="3155"/>
                    <a:pt x="3676" y="3155"/>
                  </a:cubicBezTo>
                  <a:close/>
                  <a:moveTo>
                    <a:pt x="3679" y="3131"/>
                  </a:moveTo>
                  <a:lnTo>
                    <a:pt x="3679" y="3131"/>
                  </a:lnTo>
                  <a:cubicBezTo>
                    <a:pt x="3692" y="3111"/>
                    <a:pt x="3692" y="3111"/>
                    <a:pt x="3692" y="3111"/>
                  </a:cubicBezTo>
                  <a:cubicBezTo>
                    <a:pt x="3705" y="3106"/>
                    <a:pt x="3705" y="3106"/>
                    <a:pt x="3705" y="3106"/>
                  </a:cubicBezTo>
                  <a:cubicBezTo>
                    <a:pt x="3716" y="3116"/>
                    <a:pt x="3716" y="3116"/>
                    <a:pt x="3716" y="3116"/>
                  </a:cubicBezTo>
                  <a:cubicBezTo>
                    <a:pt x="3707" y="3126"/>
                    <a:pt x="3707" y="3126"/>
                    <a:pt x="3707" y="3126"/>
                  </a:cubicBezTo>
                  <a:cubicBezTo>
                    <a:pt x="3698" y="3126"/>
                    <a:pt x="3698" y="3126"/>
                    <a:pt x="3698" y="3126"/>
                  </a:cubicBezTo>
                  <a:cubicBezTo>
                    <a:pt x="3687" y="3134"/>
                    <a:pt x="3687" y="3134"/>
                    <a:pt x="3687" y="3134"/>
                  </a:cubicBezTo>
                  <a:cubicBezTo>
                    <a:pt x="3679" y="3131"/>
                    <a:pt x="3679" y="3131"/>
                    <a:pt x="3679" y="3131"/>
                  </a:cubicBezTo>
                  <a:close/>
                  <a:moveTo>
                    <a:pt x="3716" y="3142"/>
                  </a:moveTo>
                  <a:lnTo>
                    <a:pt x="3716" y="3142"/>
                  </a:lnTo>
                  <a:cubicBezTo>
                    <a:pt x="3724" y="3120"/>
                    <a:pt x="3724" y="3120"/>
                    <a:pt x="3724" y="3120"/>
                  </a:cubicBezTo>
                  <a:cubicBezTo>
                    <a:pt x="3719" y="3105"/>
                    <a:pt x="3719" y="3105"/>
                    <a:pt x="3719" y="3105"/>
                  </a:cubicBezTo>
                  <a:cubicBezTo>
                    <a:pt x="3708" y="3091"/>
                    <a:pt x="3708" y="3091"/>
                    <a:pt x="3708" y="3091"/>
                  </a:cubicBezTo>
                  <a:cubicBezTo>
                    <a:pt x="3718" y="3082"/>
                    <a:pt x="3718" y="3082"/>
                    <a:pt x="3718" y="3082"/>
                  </a:cubicBezTo>
                  <a:cubicBezTo>
                    <a:pt x="3731" y="3087"/>
                    <a:pt x="3731" y="3087"/>
                    <a:pt x="3731" y="3087"/>
                  </a:cubicBezTo>
                  <a:cubicBezTo>
                    <a:pt x="3742" y="3103"/>
                    <a:pt x="3742" y="3103"/>
                    <a:pt x="3742" y="3103"/>
                  </a:cubicBezTo>
                  <a:cubicBezTo>
                    <a:pt x="3731" y="3119"/>
                    <a:pt x="3731" y="3119"/>
                    <a:pt x="3731" y="3119"/>
                  </a:cubicBezTo>
                  <a:cubicBezTo>
                    <a:pt x="3728" y="3128"/>
                    <a:pt x="3728" y="3128"/>
                    <a:pt x="3728" y="3128"/>
                  </a:cubicBezTo>
                  <a:cubicBezTo>
                    <a:pt x="3738" y="3137"/>
                    <a:pt x="3738" y="3137"/>
                    <a:pt x="3738" y="3137"/>
                  </a:cubicBezTo>
                  <a:cubicBezTo>
                    <a:pt x="3742" y="3136"/>
                    <a:pt x="3742" y="3136"/>
                    <a:pt x="3742" y="3136"/>
                  </a:cubicBezTo>
                  <a:cubicBezTo>
                    <a:pt x="3759" y="3146"/>
                    <a:pt x="3759" y="3146"/>
                    <a:pt x="3759" y="3146"/>
                  </a:cubicBezTo>
                  <a:cubicBezTo>
                    <a:pt x="3760" y="3169"/>
                    <a:pt x="3760" y="3169"/>
                    <a:pt x="3760" y="3169"/>
                  </a:cubicBezTo>
                  <a:cubicBezTo>
                    <a:pt x="3750" y="3171"/>
                    <a:pt x="3750" y="3171"/>
                    <a:pt x="3750" y="3171"/>
                  </a:cubicBezTo>
                  <a:cubicBezTo>
                    <a:pt x="3762" y="3186"/>
                    <a:pt x="3762" y="3186"/>
                    <a:pt x="3762" y="3186"/>
                  </a:cubicBezTo>
                  <a:cubicBezTo>
                    <a:pt x="3762" y="3197"/>
                    <a:pt x="3762" y="3197"/>
                    <a:pt x="3762" y="3197"/>
                  </a:cubicBezTo>
                  <a:cubicBezTo>
                    <a:pt x="3751" y="3198"/>
                    <a:pt x="3751" y="3198"/>
                    <a:pt x="3751" y="3198"/>
                  </a:cubicBezTo>
                  <a:cubicBezTo>
                    <a:pt x="3747" y="3194"/>
                    <a:pt x="3747" y="3194"/>
                    <a:pt x="3747" y="3194"/>
                  </a:cubicBezTo>
                  <a:cubicBezTo>
                    <a:pt x="3739" y="3209"/>
                    <a:pt x="3739" y="3209"/>
                    <a:pt x="3739" y="3209"/>
                  </a:cubicBezTo>
                  <a:cubicBezTo>
                    <a:pt x="3757" y="3223"/>
                    <a:pt x="3757" y="3223"/>
                    <a:pt x="3757" y="3223"/>
                  </a:cubicBezTo>
                  <a:cubicBezTo>
                    <a:pt x="3767" y="3236"/>
                    <a:pt x="3767" y="3236"/>
                    <a:pt x="3767" y="3236"/>
                  </a:cubicBezTo>
                  <a:cubicBezTo>
                    <a:pt x="3750" y="3246"/>
                    <a:pt x="3750" y="3246"/>
                    <a:pt x="3750" y="3246"/>
                  </a:cubicBezTo>
                  <a:cubicBezTo>
                    <a:pt x="3748" y="3252"/>
                    <a:pt x="3748" y="3252"/>
                    <a:pt x="3748" y="3252"/>
                  </a:cubicBezTo>
                  <a:cubicBezTo>
                    <a:pt x="3759" y="3250"/>
                    <a:pt x="3759" y="3250"/>
                    <a:pt x="3759" y="3250"/>
                  </a:cubicBezTo>
                  <a:cubicBezTo>
                    <a:pt x="3765" y="3253"/>
                    <a:pt x="3765" y="3253"/>
                    <a:pt x="3765" y="3253"/>
                  </a:cubicBezTo>
                  <a:cubicBezTo>
                    <a:pt x="3765" y="3265"/>
                    <a:pt x="3765" y="3265"/>
                    <a:pt x="3765" y="3265"/>
                  </a:cubicBezTo>
                  <a:cubicBezTo>
                    <a:pt x="3751" y="3275"/>
                    <a:pt x="3751" y="3275"/>
                    <a:pt x="3751" y="3275"/>
                  </a:cubicBezTo>
                  <a:cubicBezTo>
                    <a:pt x="3742" y="3278"/>
                    <a:pt x="3742" y="3278"/>
                    <a:pt x="3742" y="3278"/>
                  </a:cubicBezTo>
                  <a:cubicBezTo>
                    <a:pt x="3734" y="3290"/>
                    <a:pt x="3734" y="3290"/>
                    <a:pt x="3734" y="3290"/>
                  </a:cubicBezTo>
                  <a:cubicBezTo>
                    <a:pt x="3742" y="3291"/>
                    <a:pt x="3742" y="3291"/>
                    <a:pt x="3742" y="3291"/>
                  </a:cubicBezTo>
                  <a:cubicBezTo>
                    <a:pt x="3748" y="3299"/>
                    <a:pt x="3748" y="3299"/>
                    <a:pt x="3748" y="3299"/>
                  </a:cubicBezTo>
                  <a:cubicBezTo>
                    <a:pt x="3741" y="3305"/>
                    <a:pt x="3741" y="3305"/>
                    <a:pt x="3741" y="3305"/>
                  </a:cubicBezTo>
                  <a:cubicBezTo>
                    <a:pt x="3747" y="3317"/>
                    <a:pt x="3747" y="3317"/>
                    <a:pt x="3747" y="3317"/>
                  </a:cubicBezTo>
                  <a:cubicBezTo>
                    <a:pt x="3739" y="3325"/>
                    <a:pt x="3739" y="3325"/>
                    <a:pt x="3739" y="3325"/>
                  </a:cubicBezTo>
                  <a:cubicBezTo>
                    <a:pt x="3725" y="3325"/>
                    <a:pt x="3725" y="3325"/>
                    <a:pt x="3725" y="3325"/>
                  </a:cubicBezTo>
                  <a:cubicBezTo>
                    <a:pt x="3718" y="3319"/>
                    <a:pt x="3718" y="3319"/>
                    <a:pt x="3718" y="3319"/>
                  </a:cubicBezTo>
                  <a:cubicBezTo>
                    <a:pt x="3722" y="3305"/>
                    <a:pt x="3722" y="3305"/>
                    <a:pt x="3722" y="3305"/>
                  </a:cubicBezTo>
                  <a:cubicBezTo>
                    <a:pt x="3707" y="3293"/>
                    <a:pt x="3707" y="3293"/>
                    <a:pt x="3707" y="3293"/>
                  </a:cubicBezTo>
                  <a:cubicBezTo>
                    <a:pt x="3708" y="3281"/>
                    <a:pt x="3708" y="3281"/>
                    <a:pt x="3708" y="3281"/>
                  </a:cubicBezTo>
                  <a:cubicBezTo>
                    <a:pt x="3719" y="3272"/>
                    <a:pt x="3719" y="3272"/>
                    <a:pt x="3719" y="3272"/>
                  </a:cubicBezTo>
                  <a:cubicBezTo>
                    <a:pt x="3712" y="3262"/>
                    <a:pt x="3712" y="3262"/>
                    <a:pt x="3712" y="3262"/>
                  </a:cubicBezTo>
                  <a:cubicBezTo>
                    <a:pt x="3715" y="3253"/>
                    <a:pt x="3715" y="3253"/>
                    <a:pt x="3715" y="3253"/>
                  </a:cubicBezTo>
                  <a:cubicBezTo>
                    <a:pt x="3725" y="3246"/>
                    <a:pt x="3725" y="3246"/>
                    <a:pt x="3725" y="3246"/>
                  </a:cubicBezTo>
                  <a:cubicBezTo>
                    <a:pt x="3719" y="3238"/>
                    <a:pt x="3719" y="3238"/>
                    <a:pt x="3719" y="3238"/>
                  </a:cubicBezTo>
                  <a:cubicBezTo>
                    <a:pt x="3708" y="3241"/>
                    <a:pt x="3708" y="3241"/>
                    <a:pt x="3708" y="3241"/>
                  </a:cubicBezTo>
                  <a:cubicBezTo>
                    <a:pt x="3704" y="3249"/>
                    <a:pt x="3704" y="3249"/>
                    <a:pt x="3704" y="3249"/>
                  </a:cubicBezTo>
                  <a:cubicBezTo>
                    <a:pt x="3698" y="3241"/>
                    <a:pt x="3698" y="3241"/>
                    <a:pt x="3698" y="3241"/>
                  </a:cubicBezTo>
                  <a:cubicBezTo>
                    <a:pt x="3686" y="3241"/>
                    <a:pt x="3686" y="3241"/>
                    <a:pt x="3686" y="3241"/>
                  </a:cubicBezTo>
                  <a:cubicBezTo>
                    <a:pt x="3681" y="3233"/>
                    <a:pt x="3681" y="3233"/>
                    <a:pt x="3681" y="3233"/>
                  </a:cubicBezTo>
                  <a:cubicBezTo>
                    <a:pt x="3687" y="3224"/>
                    <a:pt x="3687" y="3224"/>
                    <a:pt x="3687" y="3224"/>
                  </a:cubicBezTo>
                  <a:cubicBezTo>
                    <a:pt x="3696" y="3224"/>
                    <a:pt x="3696" y="3224"/>
                    <a:pt x="3696" y="3224"/>
                  </a:cubicBezTo>
                  <a:cubicBezTo>
                    <a:pt x="3699" y="3213"/>
                    <a:pt x="3699" y="3213"/>
                    <a:pt x="3699" y="3213"/>
                  </a:cubicBezTo>
                  <a:cubicBezTo>
                    <a:pt x="3699" y="3206"/>
                    <a:pt x="3699" y="3206"/>
                    <a:pt x="3699" y="3206"/>
                  </a:cubicBezTo>
                  <a:cubicBezTo>
                    <a:pt x="3716" y="3194"/>
                    <a:pt x="3716" y="3194"/>
                    <a:pt x="3716" y="3194"/>
                  </a:cubicBezTo>
                  <a:cubicBezTo>
                    <a:pt x="3716" y="3186"/>
                    <a:pt x="3716" y="3186"/>
                    <a:pt x="3716" y="3186"/>
                  </a:cubicBezTo>
                  <a:cubicBezTo>
                    <a:pt x="3707" y="3184"/>
                    <a:pt x="3707" y="3184"/>
                    <a:pt x="3707" y="3184"/>
                  </a:cubicBezTo>
                  <a:cubicBezTo>
                    <a:pt x="3698" y="3187"/>
                    <a:pt x="3698" y="3187"/>
                    <a:pt x="3698" y="3187"/>
                  </a:cubicBezTo>
                  <a:cubicBezTo>
                    <a:pt x="3693" y="3181"/>
                    <a:pt x="3693" y="3181"/>
                    <a:pt x="3693" y="3181"/>
                  </a:cubicBezTo>
                  <a:cubicBezTo>
                    <a:pt x="3698" y="3174"/>
                    <a:pt x="3698" y="3174"/>
                    <a:pt x="3698" y="3174"/>
                  </a:cubicBezTo>
                  <a:cubicBezTo>
                    <a:pt x="3713" y="3169"/>
                    <a:pt x="3713" y="3169"/>
                    <a:pt x="3713" y="3169"/>
                  </a:cubicBezTo>
                  <a:cubicBezTo>
                    <a:pt x="3718" y="3154"/>
                    <a:pt x="3718" y="3154"/>
                    <a:pt x="3718" y="3154"/>
                  </a:cubicBezTo>
                  <a:cubicBezTo>
                    <a:pt x="3716" y="3142"/>
                    <a:pt x="3716" y="3142"/>
                    <a:pt x="3716" y="3142"/>
                  </a:cubicBezTo>
                  <a:close/>
                  <a:moveTo>
                    <a:pt x="3814" y="3126"/>
                  </a:moveTo>
                  <a:lnTo>
                    <a:pt x="3814" y="3126"/>
                  </a:lnTo>
                  <a:cubicBezTo>
                    <a:pt x="3805" y="3114"/>
                    <a:pt x="3805" y="3114"/>
                    <a:pt x="3805" y="3114"/>
                  </a:cubicBezTo>
                  <a:cubicBezTo>
                    <a:pt x="3811" y="3106"/>
                    <a:pt x="3811" y="3106"/>
                    <a:pt x="3811" y="3106"/>
                  </a:cubicBezTo>
                  <a:cubicBezTo>
                    <a:pt x="3819" y="3093"/>
                    <a:pt x="3819" y="3093"/>
                    <a:pt x="3819" y="3093"/>
                  </a:cubicBezTo>
                  <a:cubicBezTo>
                    <a:pt x="3823" y="3097"/>
                    <a:pt x="3823" y="3097"/>
                    <a:pt x="3823" y="3097"/>
                  </a:cubicBezTo>
                  <a:cubicBezTo>
                    <a:pt x="3823" y="3116"/>
                    <a:pt x="3823" y="3116"/>
                    <a:pt x="3823" y="3116"/>
                  </a:cubicBezTo>
                  <a:cubicBezTo>
                    <a:pt x="3814" y="3126"/>
                    <a:pt x="3814" y="3126"/>
                    <a:pt x="3814" y="3126"/>
                  </a:cubicBezTo>
                  <a:close/>
                  <a:moveTo>
                    <a:pt x="3782" y="3146"/>
                  </a:moveTo>
                  <a:lnTo>
                    <a:pt x="3782" y="3146"/>
                  </a:lnTo>
                  <a:cubicBezTo>
                    <a:pt x="3793" y="3122"/>
                    <a:pt x="3793" y="3122"/>
                    <a:pt x="3793" y="3122"/>
                  </a:cubicBezTo>
                  <a:cubicBezTo>
                    <a:pt x="3802" y="3125"/>
                    <a:pt x="3802" y="3125"/>
                    <a:pt x="3802" y="3125"/>
                  </a:cubicBezTo>
                  <a:cubicBezTo>
                    <a:pt x="3802" y="3142"/>
                    <a:pt x="3802" y="3142"/>
                    <a:pt x="3802" y="3142"/>
                  </a:cubicBezTo>
                  <a:cubicBezTo>
                    <a:pt x="3789" y="3149"/>
                    <a:pt x="3789" y="3149"/>
                    <a:pt x="3789" y="3149"/>
                  </a:cubicBezTo>
                  <a:cubicBezTo>
                    <a:pt x="3782" y="3146"/>
                    <a:pt x="3782" y="3146"/>
                    <a:pt x="3782" y="3146"/>
                  </a:cubicBezTo>
                  <a:close/>
                  <a:moveTo>
                    <a:pt x="3770" y="3128"/>
                  </a:moveTo>
                  <a:lnTo>
                    <a:pt x="3770" y="3128"/>
                  </a:lnTo>
                  <a:cubicBezTo>
                    <a:pt x="3773" y="3116"/>
                    <a:pt x="3773" y="3116"/>
                    <a:pt x="3773" y="3116"/>
                  </a:cubicBezTo>
                  <a:cubicBezTo>
                    <a:pt x="3799" y="3099"/>
                    <a:pt x="3799" y="3099"/>
                    <a:pt x="3799" y="3099"/>
                  </a:cubicBezTo>
                  <a:cubicBezTo>
                    <a:pt x="3799" y="3110"/>
                    <a:pt x="3799" y="3110"/>
                    <a:pt x="3799" y="3110"/>
                  </a:cubicBezTo>
                  <a:cubicBezTo>
                    <a:pt x="3791" y="3117"/>
                    <a:pt x="3791" y="3117"/>
                    <a:pt x="3791" y="3117"/>
                  </a:cubicBezTo>
                  <a:cubicBezTo>
                    <a:pt x="3782" y="3131"/>
                    <a:pt x="3782" y="3131"/>
                    <a:pt x="3782" y="3131"/>
                  </a:cubicBezTo>
                  <a:cubicBezTo>
                    <a:pt x="3770" y="3128"/>
                    <a:pt x="3770" y="3128"/>
                    <a:pt x="3770" y="3128"/>
                  </a:cubicBezTo>
                  <a:close/>
                  <a:moveTo>
                    <a:pt x="3754" y="3088"/>
                  </a:moveTo>
                  <a:lnTo>
                    <a:pt x="3754" y="3088"/>
                  </a:lnTo>
                  <a:cubicBezTo>
                    <a:pt x="3767" y="3074"/>
                    <a:pt x="3767" y="3074"/>
                    <a:pt x="3767" y="3074"/>
                  </a:cubicBezTo>
                  <a:cubicBezTo>
                    <a:pt x="3793" y="3077"/>
                    <a:pt x="3793" y="3077"/>
                    <a:pt x="3793" y="3077"/>
                  </a:cubicBezTo>
                  <a:cubicBezTo>
                    <a:pt x="3791" y="3088"/>
                    <a:pt x="3791" y="3088"/>
                    <a:pt x="3791" y="3088"/>
                  </a:cubicBezTo>
                  <a:cubicBezTo>
                    <a:pt x="3776" y="3106"/>
                    <a:pt x="3776" y="3106"/>
                    <a:pt x="3776" y="3106"/>
                  </a:cubicBezTo>
                  <a:cubicBezTo>
                    <a:pt x="3762" y="3102"/>
                    <a:pt x="3762" y="3102"/>
                    <a:pt x="3762" y="3102"/>
                  </a:cubicBezTo>
                  <a:cubicBezTo>
                    <a:pt x="3754" y="3088"/>
                    <a:pt x="3754" y="3088"/>
                    <a:pt x="3754" y="3088"/>
                  </a:cubicBezTo>
                  <a:close/>
                  <a:moveTo>
                    <a:pt x="3776" y="3048"/>
                  </a:moveTo>
                  <a:lnTo>
                    <a:pt x="3776" y="3048"/>
                  </a:lnTo>
                  <a:cubicBezTo>
                    <a:pt x="3791" y="3025"/>
                    <a:pt x="3791" y="3025"/>
                    <a:pt x="3791" y="3025"/>
                  </a:cubicBezTo>
                  <a:cubicBezTo>
                    <a:pt x="3803" y="3019"/>
                    <a:pt x="3803" y="3019"/>
                    <a:pt x="3803" y="3019"/>
                  </a:cubicBezTo>
                  <a:cubicBezTo>
                    <a:pt x="3811" y="3045"/>
                    <a:pt x="3811" y="3045"/>
                    <a:pt x="3811" y="3045"/>
                  </a:cubicBezTo>
                  <a:cubicBezTo>
                    <a:pt x="3802" y="3061"/>
                    <a:pt x="3802" y="3061"/>
                    <a:pt x="3802" y="3061"/>
                  </a:cubicBezTo>
                  <a:cubicBezTo>
                    <a:pt x="3782" y="3067"/>
                    <a:pt x="3782" y="3067"/>
                    <a:pt x="3782" y="3067"/>
                  </a:cubicBezTo>
                  <a:cubicBezTo>
                    <a:pt x="3776" y="3059"/>
                    <a:pt x="3776" y="3059"/>
                    <a:pt x="3776" y="3059"/>
                  </a:cubicBezTo>
                  <a:cubicBezTo>
                    <a:pt x="3776" y="3048"/>
                    <a:pt x="3776" y="3048"/>
                    <a:pt x="3776" y="3048"/>
                  </a:cubicBezTo>
                  <a:close/>
                  <a:moveTo>
                    <a:pt x="3722" y="3070"/>
                  </a:moveTo>
                  <a:lnTo>
                    <a:pt x="3722" y="3070"/>
                  </a:lnTo>
                  <a:cubicBezTo>
                    <a:pt x="3724" y="3050"/>
                    <a:pt x="3724" y="3050"/>
                    <a:pt x="3724" y="3050"/>
                  </a:cubicBezTo>
                  <a:cubicBezTo>
                    <a:pt x="3733" y="3013"/>
                    <a:pt x="3733" y="3013"/>
                    <a:pt x="3733" y="3013"/>
                  </a:cubicBezTo>
                  <a:cubicBezTo>
                    <a:pt x="3741" y="3003"/>
                    <a:pt x="3741" y="3003"/>
                    <a:pt x="3741" y="3003"/>
                  </a:cubicBezTo>
                  <a:cubicBezTo>
                    <a:pt x="3727" y="2996"/>
                    <a:pt x="3727" y="2996"/>
                    <a:pt x="3727" y="2996"/>
                  </a:cubicBezTo>
                  <a:cubicBezTo>
                    <a:pt x="3730" y="2983"/>
                    <a:pt x="3730" y="2983"/>
                    <a:pt x="3730" y="2983"/>
                  </a:cubicBezTo>
                  <a:cubicBezTo>
                    <a:pt x="3724" y="2973"/>
                    <a:pt x="3724" y="2973"/>
                    <a:pt x="3724" y="2973"/>
                  </a:cubicBezTo>
                  <a:cubicBezTo>
                    <a:pt x="3725" y="2963"/>
                    <a:pt x="3725" y="2963"/>
                    <a:pt x="3725" y="2963"/>
                  </a:cubicBezTo>
                  <a:cubicBezTo>
                    <a:pt x="3745" y="2963"/>
                    <a:pt x="3745" y="2963"/>
                    <a:pt x="3745" y="2963"/>
                  </a:cubicBezTo>
                  <a:cubicBezTo>
                    <a:pt x="3762" y="2981"/>
                    <a:pt x="3762" y="2981"/>
                    <a:pt x="3762" y="2981"/>
                  </a:cubicBezTo>
                  <a:cubicBezTo>
                    <a:pt x="3777" y="2981"/>
                    <a:pt x="3777" y="2981"/>
                    <a:pt x="3777" y="2981"/>
                  </a:cubicBezTo>
                  <a:cubicBezTo>
                    <a:pt x="3788" y="2995"/>
                    <a:pt x="3788" y="2995"/>
                    <a:pt x="3788" y="2995"/>
                  </a:cubicBezTo>
                  <a:cubicBezTo>
                    <a:pt x="3788" y="3016"/>
                    <a:pt x="3788" y="3016"/>
                    <a:pt x="3788" y="3016"/>
                  </a:cubicBezTo>
                  <a:cubicBezTo>
                    <a:pt x="3776" y="3036"/>
                    <a:pt x="3776" y="3036"/>
                    <a:pt x="3776" y="3036"/>
                  </a:cubicBezTo>
                  <a:cubicBezTo>
                    <a:pt x="3768" y="3039"/>
                    <a:pt x="3768" y="3039"/>
                    <a:pt x="3768" y="3039"/>
                  </a:cubicBezTo>
                  <a:cubicBezTo>
                    <a:pt x="3767" y="3018"/>
                    <a:pt x="3767" y="3018"/>
                    <a:pt x="3767" y="3018"/>
                  </a:cubicBezTo>
                  <a:cubicBezTo>
                    <a:pt x="3757" y="3021"/>
                    <a:pt x="3757" y="3021"/>
                    <a:pt x="3757" y="3021"/>
                  </a:cubicBezTo>
                  <a:cubicBezTo>
                    <a:pt x="3757" y="3039"/>
                    <a:pt x="3757" y="3039"/>
                    <a:pt x="3757" y="3039"/>
                  </a:cubicBezTo>
                  <a:cubicBezTo>
                    <a:pt x="3751" y="3045"/>
                    <a:pt x="3751" y="3045"/>
                    <a:pt x="3751" y="3045"/>
                  </a:cubicBezTo>
                  <a:cubicBezTo>
                    <a:pt x="3759" y="3059"/>
                    <a:pt x="3759" y="3059"/>
                    <a:pt x="3759" y="3059"/>
                  </a:cubicBezTo>
                  <a:cubicBezTo>
                    <a:pt x="3750" y="3067"/>
                    <a:pt x="3750" y="3067"/>
                    <a:pt x="3750" y="3067"/>
                  </a:cubicBezTo>
                  <a:cubicBezTo>
                    <a:pt x="3742" y="3061"/>
                    <a:pt x="3742" y="3061"/>
                    <a:pt x="3742" y="3061"/>
                  </a:cubicBezTo>
                  <a:cubicBezTo>
                    <a:pt x="3733" y="3073"/>
                    <a:pt x="3733" y="3073"/>
                    <a:pt x="3733" y="3073"/>
                  </a:cubicBezTo>
                  <a:cubicBezTo>
                    <a:pt x="3722" y="3070"/>
                    <a:pt x="3722" y="3070"/>
                    <a:pt x="3722" y="3070"/>
                  </a:cubicBezTo>
                  <a:close/>
                  <a:moveTo>
                    <a:pt x="3681" y="3047"/>
                  </a:moveTo>
                  <a:lnTo>
                    <a:pt x="3681" y="3047"/>
                  </a:lnTo>
                  <a:cubicBezTo>
                    <a:pt x="3669" y="3038"/>
                    <a:pt x="3669" y="3038"/>
                    <a:pt x="3669" y="3038"/>
                  </a:cubicBezTo>
                  <a:cubicBezTo>
                    <a:pt x="3681" y="3021"/>
                    <a:pt x="3681" y="3021"/>
                    <a:pt x="3681" y="3021"/>
                  </a:cubicBezTo>
                  <a:cubicBezTo>
                    <a:pt x="3672" y="3015"/>
                    <a:pt x="3672" y="3015"/>
                    <a:pt x="3672" y="3015"/>
                  </a:cubicBezTo>
                  <a:cubicBezTo>
                    <a:pt x="3675" y="2998"/>
                    <a:pt x="3675" y="2998"/>
                    <a:pt x="3675" y="2998"/>
                  </a:cubicBezTo>
                  <a:cubicBezTo>
                    <a:pt x="3681" y="2987"/>
                    <a:pt x="3681" y="2987"/>
                    <a:pt x="3681" y="2987"/>
                  </a:cubicBezTo>
                  <a:cubicBezTo>
                    <a:pt x="3695" y="2993"/>
                    <a:pt x="3695" y="2993"/>
                    <a:pt x="3695" y="2993"/>
                  </a:cubicBezTo>
                  <a:cubicBezTo>
                    <a:pt x="3695" y="2977"/>
                    <a:pt x="3695" y="2977"/>
                    <a:pt x="3695" y="2977"/>
                  </a:cubicBezTo>
                  <a:cubicBezTo>
                    <a:pt x="3702" y="2977"/>
                    <a:pt x="3702" y="2977"/>
                    <a:pt x="3702" y="2977"/>
                  </a:cubicBezTo>
                  <a:cubicBezTo>
                    <a:pt x="3716" y="2996"/>
                    <a:pt x="3716" y="2996"/>
                    <a:pt x="3716" y="2996"/>
                  </a:cubicBezTo>
                  <a:cubicBezTo>
                    <a:pt x="3708" y="3009"/>
                    <a:pt x="3708" y="3009"/>
                    <a:pt x="3708" y="3009"/>
                  </a:cubicBezTo>
                  <a:cubicBezTo>
                    <a:pt x="3712" y="3019"/>
                    <a:pt x="3712" y="3019"/>
                    <a:pt x="3712" y="3019"/>
                  </a:cubicBezTo>
                  <a:cubicBezTo>
                    <a:pt x="3719" y="3010"/>
                    <a:pt x="3719" y="3010"/>
                    <a:pt x="3719" y="3010"/>
                  </a:cubicBezTo>
                  <a:cubicBezTo>
                    <a:pt x="3724" y="3018"/>
                    <a:pt x="3724" y="3018"/>
                    <a:pt x="3724" y="3018"/>
                  </a:cubicBezTo>
                  <a:cubicBezTo>
                    <a:pt x="3712" y="3050"/>
                    <a:pt x="3712" y="3050"/>
                    <a:pt x="3712" y="3050"/>
                  </a:cubicBezTo>
                  <a:cubicBezTo>
                    <a:pt x="3689" y="3076"/>
                    <a:pt x="3689" y="3076"/>
                    <a:pt x="3689" y="3076"/>
                  </a:cubicBezTo>
                  <a:cubicBezTo>
                    <a:pt x="3689" y="3090"/>
                    <a:pt x="3689" y="3090"/>
                    <a:pt x="3689" y="3090"/>
                  </a:cubicBezTo>
                  <a:cubicBezTo>
                    <a:pt x="3681" y="3102"/>
                    <a:pt x="3681" y="3102"/>
                    <a:pt x="3681" y="3102"/>
                  </a:cubicBezTo>
                  <a:cubicBezTo>
                    <a:pt x="3664" y="3106"/>
                    <a:pt x="3664" y="3106"/>
                    <a:pt x="3664" y="3106"/>
                  </a:cubicBezTo>
                  <a:cubicBezTo>
                    <a:pt x="3670" y="3091"/>
                    <a:pt x="3670" y="3091"/>
                    <a:pt x="3670" y="3091"/>
                  </a:cubicBezTo>
                  <a:cubicBezTo>
                    <a:pt x="3664" y="3082"/>
                    <a:pt x="3664" y="3082"/>
                    <a:pt x="3664" y="3082"/>
                  </a:cubicBezTo>
                  <a:cubicBezTo>
                    <a:pt x="3655" y="3111"/>
                    <a:pt x="3655" y="3111"/>
                    <a:pt x="3655" y="3111"/>
                  </a:cubicBezTo>
                  <a:cubicBezTo>
                    <a:pt x="3649" y="3103"/>
                    <a:pt x="3649" y="3103"/>
                    <a:pt x="3649" y="3103"/>
                  </a:cubicBezTo>
                  <a:cubicBezTo>
                    <a:pt x="3652" y="3091"/>
                    <a:pt x="3652" y="3091"/>
                    <a:pt x="3652" y="3091"/>
                  </a:cubicBezTo>
                  <a:cubicBezTo>
                    <a:pt x="3658" y="3079"/>
                    <a:pt x="3658" y="3079"/>
                    <a:pt x="3658" y="3079"/>
                  </a:cubicBezTo>
                  <a:cubicBezTo>
                    <a:pt x="3656" y="3070"/>
                    <a:pt x="3656" y="3070"/>
                    <a:pt x="3656" y="3070"/>
                  </a:cubicBezTo>
                  <a:cubicBezTo>
                    <a:pt x="3664" y="3059"/>
                    <a:pt x="3664" y="3059"/>
                    <a:pt x="3664" y="3059"/>
                  </a:cubicBezTo>
                  <a:cubicBezTo>
                    <a:pt x="3673" y="3067"/>
                    <a:pt x="3673" y="3067"/>
                    <a:pt x="3673" y="3067"/>
                  </a:cubicBezTo>
                  <a:cubicBezTo>
                    <a:pt x="3681" y="3058"/>
                    <a:pt x="3681" y="3058"/>
                    <a:pt x="3681" y="3058"/>
                  </a:cubicBezTo>
                  <a:cubicBezTo>
                    <a:pt x="3681" y="3047"/>
                    <a:pt x="3681" y="3047"/>
                    <a:pt x="3681" y="3047"/>
                  </a:cubicBezTo>
                  <a:close/>
                  <a:moveTo>
                    <a:pt x="3672" y="2906"/>
                  </a:moveTo>
                  <a:lnTo>
                    <a:pt x="3672" y="2906"/>
                  </a:lnTo>
                  <a:cubicBezTo>
                    <a:pt x="3683" y="2906"/>
                    <a:pt x="3683" y="2906"/>
                    <a:pt x="3683" y="2906"/>
                  </a:cubicBezTo>
                  <a:cubicBezTo>
                    <a:pt x="3678" y="2918"/>
                    <a:pt x="3678" y="2918"/>
                    <a:pt x="3678" y="2918"/>
                  </a:cubicBezTo>
                  <a:cubicBezTo>
                    <a:pt x="3672" y="2906"/>
                    <a:pt x="3672" y="2906"/>
                    <a:pt x="3672" y="2906"/>
                  </a:cubicBezTo>
                  <a:close/>
                  <a:moveTo>
                    <a:pt x="3632" y="2911"/>
                  </a:moveTo>
                  <a:lnTo>
                    <a:pt x="3632" y="2911"/>
                  </a:lnTo>
                  <a:cubicBezTo>
                    <a:pt x="3646" y="2905"/>
                    <a:pt x="3646" y="2905"/>
                    <a:pt x="3646" y="2905"/>
                  </a:cubicBezTo>
                  <a:cubicBezTo>
                    <a:pt x="3653" y="2896"/>
                    <a:pt x="3653" y="2896"/>
                    <a:pt x="3653" y="2896"/>
                  </a:cubicBezTo>
                  <a:cubicBezTo>
                    <a:pt x="3663" y="2899"/>
                    <a:pt x="3663" y="2899"/>
                    <a:pt x="3663" y="2899"/>
                  </a:cubicBezTo>
                  <a:cubicBezTo>
                    <a:pt x="3669" y="2922"/>
                    <a:pt x="3669" y="2922"/>
                    <a:pt x="3669" y="2922"/>
                  </a:cubicBezTo>
                  <a:cubicBezTo>
                    <a:pt x="3670" y="2949"/>
                    <a:pt x="3670" y="2949"/>
                    <a:pt x="3670" y="2949"/>
                  </a:cubicBezTo>
                  <a:cubicBezTo>
                    <a:pt x="3666" y="2975"/>
                    <a:pt x="3666" y="2975"/>
                    <a:pt x="3666" y="2975"/>
                  </a:cubicBezTo>
                  <a:cubicBezTo>
                    <a:pt x="3660" y="2983"/>
                    <a:pt x="3660" y="2983"/>
                    <a:pt x="3660" y="2983"/>
                  </a:cubicBezTo>
                  <a:cubicBezTo>
                    <a:pt x="3655" y="3012"/>
                    <a:pt x="3655" y="3012"/>
                    <a:pt x="3655" y="3012"/>
                  </a:cubicBezTo>
                  <a:cubicBezTo>
                    <a:pt x="3646" y="3021"/>
                    <a:pt x="3646" y="3021"/>
                    <a:pt x="3646" y="3021"/>
                  </a:cubicBezTo>
                  <a:cubicBezTo>
                    <a:pt x="3638" y="3042"/>
                    <a:pt x="3638" y="3042"/>
                    <a:pt x="3638" y="3042"/>
                  </a:cubicBezTo>
                  <a:cubicBezTo>
                    <a:pt x="3637" y="3062"/>
                    <a:pt x="3637" y="3062"/>
                    <a:pt x="3637" y="3062"/>
                  </a:cubicBezTo>
                  <a:cubicBezTo>
                    <a:pt x="3632" y="3074"/>
                    <a:pt x="3632" y="3074"/>
                    <a:pt x="3632" y="3074"/>
                  </a:cubicBezTo>
                  <a:cubicBezTo>
                    <a:pt x="3626" y="3079"/>
                    <a:pt x="3626" y="3079"/>
                    <a:pt x="3626" y="3079"/>
                  </a:cubicBezTo>
                  <a:cubicBezTo>
                    <a:pt x="3623" y="3067"/>
                    <a:pt x="3623" y="3067"/>
                    <a:pt x="3623" y="3067"/>
                  </a:cubicBezTo>
                  <a:cubicBezTo>
                    <a:pt x="3626" y="3054"/>
                    <a:pt x="3626" y="3054"/>
                    <a:pt x="3626" y="3054"/>
                  </a:cubicBezTo>
                  <a:cubicBezTo>
                    <a:pt x="3618" y="3048"/>
                    <a:pt x="3618" y="3048"/>
                    <a:pt x="3618" y="3048"/>
                  </a:cubicBezTo>
                  <a:cubicBezTo>
                    <a:pt x="3614" y="3027"/>
                    <a:pt x="3614" y="3027"/>
                    <a:pt x="3614" y="3027"/>
                  </a:cubicBezTo>
                  <a:cubicBezTo>
                    <a:pt x="3620" y="3015"/>
                    <a:pt x="3620" y="3015"/>
                    <a:pt x="3620" y="3015"/>
                  </a:cubicBezTo>
                  <a:cubicBezTo>
                    <a:pt x="3631" y="3013"/>
                    <a:pt x="3631" y="3013"/>
                    <a:pt x="3631" y="3013"/>
                  </a:cubicBezTo>
                  <a:cubicBezTo>
                    <a:pt x="3640" y="3006"/>
                    <a:pt x="3640" y="3006"/>
                    <a:pt x="3640" y="3006"/>
                  </a:cubicBezTo>
                  <a:cubicBezTo>
                    <a:pt x="3637" y="2999"/>
                    <a:pt x="3637" y="2999"/>
                    <a:pt x="3637" y="2999"/>
                  </a:cubicBezTo>
                  <a:cubicBezTo>
                    <a:pt x="3627" y="3004"/>
                    <a:pt x="3627" y="3004"/>
                    <a:pt x="3627" y="3004"/>
                  </a:cubicBezTo>
                  <a:cubicBezTo>
                    <a:pt x="3620" y="3004"/>
                    <a:pt x="3620" y="3004"/>
                    <a:pt x="3620" y="3004"/>
                  </a:cubicBezTo>
                  <a:cubicBezTo>
                    <a:pt x="3620" y="2993"/>
                    <a:pt x="3620" y="2993"/>
                    <a:pt x="3620" y="2993"/>
                  </a:cubicBezTo>
                  <a:cubicBezTo>
                    <a:pt x="3626" y="2990"/>
                    <a:pt x="3626" y="2990"/>
                    <a:pt x="3626" y="2990"/>
                  </a:cubicBezTo>
                  <a:cubicBezTo>
                    <a:pt x="3631" y="2983"/>
                    <a:pt x="3631" y="2983"/>
                    <a:pt x="3631" y="2983"/>
                  </a:cubicBezTo>
                  <a:cubicBezTo>
                    <a:pt x="3612" y="2978"/>
                    <a:pt x="3612" y="2978"/>
                    <a:pt x="3612" y="2978"/>
                  </a:cubicBezTo>
                  <a:cubicBezTo>
                    <a:pt x="3614" y="2970"/>
                    <a:pt x="3614" y="2970"/>
                    <a:pt x="3614" y="2970"/>
                  </a:cubicBezTo>
                  <a:cubicBezTo>
                    <a:pt x="3627" y="2969"/>
                    <a:pt x="3627" y="2969"/>
                    <a:pt x="3627" y="2969"/>
                  </a:cubicBezTo>
                  <a:cubicBezTo>
                    <a:pt x="3635" y="2957"/>
                    <a:pt x="3635" y="2957"/>
                    <a:pt x="3635" y="2957"/>
                  </a:cubicBezTo>
                  <a:cubicBezTo>
                    <a:pt x="3637" y="2941"/>
                    <a:pt x="3637" y="2941"/>
                    <a:pt x="3637" y="2941"/>
                  </a:cubicBezTo>
                  <a:cubicBezTo>
                    <a:pt x="3646" y="2931"/>
                    <a:pt x="3646" y="2931"/>
                    <a:pt x="3646" y="2931"/>
                  </a:cubicBezTo>
                  <a:cubicBezTo>
                    <a:pt x="3634" y="2920"/>
                    <a:pt x="3634" y="2920"/>
                    <a:pt x="3634" y="2920"/>
                  </a:cubicBezTo>
                  <a:cubicBezTo>
                    <a:pt x="3632" y="2911"/>
                    <a:pt x="3632" y="2911"/>
                    <a:pt x="3632" y="2911"/>
                  </a:cubicBezTo>
                  <a:close/>
                  <a:moveTo>
                    <a:pt x="3603" y="2914"/>
                  </a:moveTo>
                  <a:lnTo>
                    <a:pt x="3603" y="2914"/>
                  </a:lnTo>
                  <a:cubicBezTo>
                    <a:pt x="3612" y="2905"/>
                    <a:pt x="3612" y="2905"/>
                    <a:pt x="3612" y="2905"/>
                  </a:cubicBezTo>
                  <a:cubicBezTo>
                    <a:pt x="3617" y="2917"/>
                    <a:pt x="3617" y="2917"/>
                    <a:pt x="3617" y="2917"/>
                  </a:cubicBezTo>
                  <a:cubicBezTo>
                    <a:pt x="3614" y="2928"/>
                    <a:pt x="3614" y="2928"/>
                    <a:pt x="3614" y="2928"/>
                  </a:cubicBezTo>
                  <a:cubicBezTo>
                    <a:pt x="3612" y="2944"/>
                    <a:pt x="3612" y="2944"/>
                    <a:pt x="3612" y="2944"/>
                  </a:cubicBezTo>
                  <a:cubicBezTo>
                    <a:pt x="3598" y="2949"/>
                    <a:pt x="3598" y="2949"/>
                    <a:pt x="3598" y="2949"/>
                  </a:cubicBezTo>
                  <a:cubicBezTo>
                    <a:pt x="3595" y="2941"/>
                    <a:pt x="3595" y="2941"/>
                    <a:pt x="3595" y="2941"/>
                  </a:cubicBezTo>
                  <a:cubicBezTo>
                    <a:pt x="3605" y="2931"/>
                    <a:pt x="3605" y="2931"/>
                    <a:pt x="3605" y="2931"/>
                  </a:cubicBezTo>
                  <a:cubicBezTo>
                    <a:pt x="3601" y="2926"/>
                    <a:pt x="3601" y="2926"/>
                    <a:pt x="3601" y="2926"/>
                  </a:cubicBezTo>
                  <a:cubicBezTo>
                    <a:pt x="3603" y="2914"/>
                    <a:pt x="3603" y="2914"/>
                    <a:pt x="3603" y="2914"/>
                  </a:cubicBezTo>
                  <a:close/>
                  <a:moveTo>
                    <a:pt x="3679" y="2952"/>
                  </a:moveTo>
                  <a:lnTo>
                    <a:pt x="3679" y="2952"/>
                  </a:lnTo>
                  <a:cubicBezTo>
                    <a:pt x="3689" y="2934"/>
                    <a:pt x="3689" y="2934"/>
                    <a:pt x="3689" y="2934"/>
                  </a:cubicBezTo>
                  <a:cubicBezTo>
                    <a:pt x="3689" y="2917"/>
                    <a:pt x="3689" y="2917"/>
                    <a:pt x="3689" y="2917"/>
                  </a:cubicBezTo>
                  <a:cubicBezTo>
                    <a:pt x="3699" y="2906"/>
                    <a:pt x="3699" y="2906"/>
                    <a:pt x="3699" y="2906"/>
                  </a:cubicBezTo>
                  <a:cubicBezTo>
                    <a:pt x="3719" y="2906"/>
                    <a:pt x="3719" y="2906"/>
                    <a:pt x="3719" y="2906"/>
                  </a:cubicBezTo>
                  <a:cubicBezTo>
                    <a:pt x="3713" y="2897"/>
                    <a:pt x="3713" y="2897"/>
                    <a:pt x="3713" y="2897"/>
                  </a:cubicBezTo>
                  <a:cubicBezTo>
                    <a:pt x="3721" y="2886"/>
                    <a:pt x="3721" y="2886"/>
                    <a:pt x="3721" y="2886"/>
                  </a:cubicBezTo>
                  <a:cubicBezTo>
                    <a:pt x="3707" y="2880"/>
                    <a:pt x="3707" y="2880"/>
                    <a:pt x="3707" y="2880"/>
                  </a:cubicBezTo>
                  <a:cubicBezTo>
                    <a:pt x="3710" y="2853"/>
                    <a:pt x="3710" y="2853"/>
                    <a:pt x="3710" y="2853"/>
                  </a:cubicBezTo>
                  <a:cubicBezTo>
                    <a:pt x="3725" y="2831"/>
                    <a:pt x="3725" y="2831"/>
                    <a:pt x="3725" y="2831"/>
                  </a:cubicBezTo>
                  <a:cubicBezTo>
                    <a:pt x="3728" y="2781"/>
                    <a:pt x="3728" y="2781"/>
                    <a:pt x="3728" y="2781"/>
                  </a:cubicBezTo>
                  <a:cubicBezTo>
                    <a:pt x="3741" y="2759"/>
                    <a:pt x="3741" y="2759"/>
                    <a:pt x="3741" y="2759"/>
                  </a:cubicBezTo>
                  <a:cubicBezTo>
                    <a:pt x="3745" y="2767"/>
                    <a:pt x="3745" y="2767"/>
                    <a:pt x="3745" y="2767"/>
                  </a:cubicBezTo>
                  <a:cubicBezTo>
                    <a:pt x="3745" y="2782"/>
                    <a:pt x="3745" y="2782"/>
                    <a:pt x="3745" y="2782"/>
                  </a:cubicBezTo>
                  <a:cubicBezTo>
                    <a:pt x="3767" y="2796"/>
                    <a:pt x="3767" y="2796"/>
                    <a:pt x="3767" y="2796"/>
                  </a:cubicBezTo>
                  <a:cubicBezTo>
                    <a:pt x="3776" y="2810"/>
                    <a:pt x="3776" y="2810"/>
                    <a:pt x="3776" y="2810"/>
                  </a:cubicBezTo>
                  <a:cubicBezTo>
                    <a:pt x="3780" y="2868"/>
                    <a:pt x="3780" y="2868"/>
                    <a:pt x="3780" y="2868"/>
                  </a:cubicBezTo>
                  <a:cubicBezTo>
                    <a:pt x="3771" y="2891"/>
                    <a:pt x="3771" y="2891"/>
                    <a:pt x="3771" y="2891"/>
                  </a:cubicBezTo>
                  <a:cubicBezTo>
                    <a:pt x="3764" y="2886"/>
                    <a:pt x="3764" y="2886"/>
                    <a:pt x="3764" y="2886"/>
                  </a:cubicBezTo>
                  <a:cubicBezTo>
                    <a:pt x="3767" y="2850"/>
                    <a:pt x="3767" y="2850"/>
                    <a:pt x="3767" y="2850"/>
                  </a:cubicBezTo>
                  <a:cubicBezTo>
                    <a:pt x="3760" y="2816"/>
                    <a:pt x="3760" y="2816"/>
                    <a:pt x="3760" y="2816"/>
                  </a:cubicBezTo>
                  <a:cubicBezTo>
                    <a:pt x="3756" y="2831"/>
                    <a:pt x="3756" y="2831"/>
                    <a:pt x="3756" y="2831"/>
                  </a:cubicBezTo>
                  <a:cubicBezTo>
                    <a:pt x="3756" y="2888"/>
                    <a:pt x="3756" y="2888"/>
                    <a:pt x="3756" y="2888"/>
                  </a:cubicBezTo>
                  <a:cubicBezTo>
                    <a:pt x="3751" y="2897"/>
                    <a:pt x="3751" y="2897"/>
                    <a:pt x="3751" y="2897"/>
                  </a:cubicBezTo>
                  <a:cubicBezTo>
                    <a:pt x="3750" y="2911"/>
                    <a:pt x="3750" y="2911"/>
                    <a:pt x="3750" y="2911"/>
                  </a:cubicBezTo>
                  <a:cubicBezTo>
                    <a:pt x="3741" y="2918"/>
                    <a:pt x="3741" y="2918"/>
                    <a:pt x="3741" y="2918"/>
                  </a:cubicBezTo>
                  <a:cubicBezTo>
                    <a:pt x="3728" y="2914"/>
                    <a:pt x="3728" y="2914"/>
                    <a:pt x="3728" y="2914"/>
                  </a:cubicBezTo>
                  <a:cubicBezTo>
                    <a:pt x="3724" y="2937"/>
                    <a:pt x="3724" y="2937"/>
                    <a:pt x="3724" y="2937"/>
                  </a:cubicBezTo>
                  <a:cubicBezTo>
                    <a:pt x="3701" y="2951"/>
                    <a:pt x="3701" y="2951"/>
                    <a:pt x="3701" y="2951"/>
                  </a:cubicBezTo>
                  <a:cubicBezTo>
                    <a:pt x="3687" y="2963"/>
                    <a:pt x="3687" y="2963"/>
                    <a:pt x="3687" y="2963"/>
                  </a:cubicBezTo>
                  <a:cubicBezTo>
                    <a:pt x="3679" y="2952"/>
                    <a:pt x="3679" y="2952"/>
                    <a:pt x="3679" y="2952"/>
                  </a:cubicBezTo>
                  <a:close/>
                  <a:moveTo>
                    <a:pt x="3640" y="2766"/>
                  </a:moveTo>
                  <a:lnTo>
                    <a:pt x="3640" y="2766"/>
                  </a:lnTo>
                  <a:cubicBezTo>
                    <a:pt x="3661" y="2761"/>
                    <a:pt x="3661" y="2761"/>
                    <a:pt x="3661" y="2761"/>
                  </a:cubicBezTo>
                  <a:cubicBezTo>
                    <a:pt x="3678" y="2770"/>
                    <a:pt x="3678" y="2770"/>
                    <a:pt x="3678" y="2770"/>
                  </a:cubicBezTo>
                  <a:cubicBezTo>
                    <a:pt x="3678" y="2782"/>
                    <a:pt x="3678" y="2782"/>
                    <a:pt x="3678" y="2782"/>
                  </a:cubicBezTo>
                  <a:cubicBezTo>
                    <a:pt x="3670" y="2793"/>
                    <a:pt x="3670" y="2793"/>
                    <a:pt x="3670" y="2793"/>
                  </a:cubicBezTo>
                  <a:cubicBezTo>
                    <a:pt x="3675" y="2804"/>
                    <a:pt x="3675" y="2804"/>
                    <a:pt x="3675" y="2804"/>
                  </a:cubicBezTo>
                  <a:cubicBezTo>
                    <a:pt x="3681" y="2795"/>
                    <a:pt x="3681" y="2795"/>
                    <a:pt x="3681" y="2795"/>
                  </a:cubicBezTo>
                  <a:cubicBezTo>
                    <a:pt x="3695" y="2790"/>
                    <a:pt x="3695" y="2790"/>
                    <a:pt x="3695" y="2790"/>
                  </a:cubicBezTo>
                  <a:cubicBezTo>
                    <a:pt x="3712" y="2804"/>
                    <a:pt x="3712" y="2804"/>
                    <a:pt x="3712" y="2804"/>
                  </a:cubicBezTo>
                  <a:cubicBezTo>
                    <a:pt x="3712" y="2816"/>
                    <a:pt x="3712" y="2816"/>
                    <a:pt x="3712" y="2816"/>
                  </a:cubicBezTo>
                  <a:cubicBezTo>
                    <a:pt x="3696" y="2819"/>
                    <a:pt x="3696" y="2819"/>
                    <a:pt x="3696" y="2819"/>
                  </a:cubicBezTo>
                  <a:cubicBezTo>
                    <a:pt x="3702" y="2830"/>
                    <a:pt x="3702" y="2830"/>
                    <a:pt x="3702" y="2830"/>
                  </a:cubicBezTo>
                  <a:cubicBezTo>
                    <a:pt x="3693" y="2837"/>
                    <a:pt x="3693" y="2837"/>
                    <a:pt x="3693" y="2837"/>
                  </a:cubicBezTo>
                  <a:cubicBezTo>
                    <a:pt x="3681" y="2834"/>
                    <a:pt x="3681" y="2834"/>
                    <a:pt x="3681" y="2834"/>
                  </a:cubicBezTo>
                  <a:cubicBezTo>
                    <a:pt x="3669" y="2816"/>
                    <a:pt x="3669" y="2816"/>
                    <a:pt x="3669" y="2816"/>
                  </a:cubicBezTo>
                  <a:cubicBezTo>
                    <a:pt x="3650" y="2799"/>
                    <a:pt x="3650" y="2799"/>
                    <a:pt x="3650" y="2799"/>
                  </a:cubicBezTo>
                  <a:cubicBezTo>
                    <a:pt x="3649" y="2804"/>
                    <a:pt x="3649" y="2804"/>
                    <a:pt x="3649" y="2804"/>
                  </a:cubicBezTo>
                  <a:cubicBezTo>
                    <a:pt x="3669" y="2836"/>
                    <a:pt x="3669" y="2836"/>
                    <a:pt x="3669" y="2836"/>
                  </a:cubicBezTo>
                  <a:cubicBezTo>
                    <a:pt x="3669" y="2848"/>
                    <a:pt x="3669" y="2848"/>
                    <a:pt x="3669" y="2848"/>
                  </a:cubicBezTo>
                  <a:cubicBezTo>
                    <a:pt x="3687" y="2851"/>
                    <a:pt x="3687" y="2851"/>
                    <a:pt x="3687" y="2851"/>
                  </a:cubicBezTo>
                  <a:cubicBezTo>
                    <a:pt x="3695" y="2863"/>
                    <a:pt x="3695" y="2863"/>
                    <a:pt x="3695" y="2863"/>
                  </a:cubicBezTo>
                  <a:cubicBezTo>
                    <a:pt x="3687" y="2871"/>
                    <a:pt x="3687" y="2871"/>
                    <a:pt x="3687" y="2871"/>
                  </a:cubicBezTo>
                  <a:cubicBezTo>
                    <a:pt x="3686" y="2894"/>
                    <a:pt x="3686" y="2894"/>
                    <a:pt x="3686" y="2894"/>
                  </a:cubicBezTo>
                  <a:cubicBezTo>
                    <a:pt x="3676" y="2897"/>
                    <a:pt x="3676" y="2897"/>
                    <a:pt x="3676" y="2897"/>
                  </a:cubicBezTo>
                  <a:cubicBezTo>
                    <a:pt x="3660" y="2879"/>
                    <a:pt x="3660" y="2879"/>
                    <a:pt x="3660" y="2879"/>
                  </a:cubicBezTo>
                  <a:cubicBezTo>
                    <a:pt x="3660" y="2863"/>
                    <a:pt x="3660" y="2863"/>
                    <a:pt x="3660" y="2863"/>
                  </a:cubicBezTo>
                  <a:cubicBezTo>
                    <a:pt x="3640" y="2828"/>
                    <a:pt x="3640" y="2828"/>
                    <a:pt x="3640" y="2828"/>
                  </a:cubicBezTo>
                  <a:cubicBezTo>
                    <a:pt x="3637" y="2844"/>
                    <a:pt x="3637" y="2844"/>
                    <a:pt x="3637" y="2844"/>
                  </a:cubicBezTo>
                  <a:cubicBezTo>
                    <a:pt x="3647" y="2866"/>
                    <a:pt x="3647" y="2866"/>
                    <a:pt x="3647" y="2866"/>
                  </a:cubicBezTo>
                  <a:cubicBezTo>
                    <a:pt x="3647" y="2885"/>
                    <a:pt x="3647" y="2885"/>
                    <a:pt x="3647" y="2885"/>
                  </a:cubicBezTo>
                  <a:cubicBezTo>
                    <a:pt x="3637" y="2897"/>
                    <a:pt x="3637" y="2897"/>
                    <a:pt x="3637" y="2897"/>
                  </a:cubicBezTo>
                  <a:cubicBezTo>
                    <a:pt x="3623" y="2896"/>
                    <a:pt x="3623" y="2896"/>
                    <a:pt x="3623" y="2896"/>
                  </a:cubicBezTo>
                  <a:cubicBezTo>
                    <a:pt x="3609" y="2879"/>
                    <a:pt x="3609" y="2879"/>
                    <a:pt x="3609" y="2879"/>
                  </a:cubicBezTo>
                  <a:cubicBezTo>
                    <a:pt x="3618" y="2866"/>
                    <a:pt x="3618" y="2866"/>
                    <a:pt x="3618" y="2866"/>
                  </a:cubicBezTo>
                  <a:cubicBezTo>
                    <a:pt x="3609" y="2859"/>
                    <a:pt x="3609" y="2859"/>
                    <a:pt x="3609" y="2859"/>
                  </a:cubicBezTo>
                  <a:cubicBezTo>
                    <a:pt x="3612" y="2844"/>
                    <a:pt x="3612" y="2844"/>
                    <a:pt x="3612" y="2844"/>
                  </a:cubicBezTo>
                  <a:cubicBezTo>
                    <a:pt x="3601" y="2822"/>
                    <a:pt x="3601" y="2822"/>
                    <a:pt x="3601" y="2822"/>
                  </a:cubicBezTo>
                  <a:cubicBezTo>
                    <a:pt x="3611" y="2807"/>
                    <a:pt x="3611" y="2807"/>
                    <a:pt x="3611" y="2807"/>
                  </a:cubicBezTo>
                  <a:cubicBezTo>
                    <a:pt x="3620" y="2815"/>
                    <a:pt x="3620" y="2815"/>
                    <a:pt x="3620" y="2815"/>
                  </a:cubicBezTo>
                  <a:cubicBezTo>
                    <a:pt x="3626" y="2805"/>
                    <a:pt x="3626" y="2805"/>
                    <a:pt x="3626" y="2805"/>
                  </a:cubicBezTo>
                  <a:cubicBezTo>
                    <a:pt x="3617" y="2799"/>
                    <a:pt x="3617" y="2799"/>
                    <a:pt x="3617" y="2799"/>
                  </a:cubicBezTo>
                  <a:cubicBezTo>
                    <a:pt x="3614" y="2779"/>
                    <a:pt x="3614" y="2779"/>
                    <a:pt x="3614" y="2779"/>
                  </a:cubicBezTo>
                  <a:cubicBezTo>
                    <a:pt x="3621" y="2763"/>
                    <a:pt x="3621" y="2763"/>
                    <a:pt x="3621" y="2763"/>
                  </a:cubicBezTo>
                  <a:cubicBezTo>
                    <a:pt x="3629" y="2778"/>
                    <a:pt x="3629" y="2778"/>
                    <a:pt x="3629" y="2778"/>
                  </a:cubicBezTo>
                  <a:cubicBezTo>
                    <a:pt x="3637" y="2775"/>
                    <a:pt x="3637" y="2775"/>
                    <a:pt x="3637" y="2775"/>
                  </a:cubicBezTo>
                  <a:cubicBezTo>
                    <a:pt x="3640" y="2766"/>
                    <a:pt x="3640" y="2766"/>
                    <a:pt x="3640" y="2766"/>
                  </a:cubicBezTo>
                  <a:close/>
                  <a:moveTo>
                    <a:pt x="3643" y="2749"/>
                  </a:moveTo>
                  <a:lnTo>
                    <a:pt x="3643" y="2749"/>
                  </a:lnTo>
                  <a:cubicBezTo>
                    <a:pt x="3658" y="2737"/>
                    <a:pt x="3658" y="2737"/>
                    <a:pt x="3658" y="2737"/>
                  </a:cubicBezTo>
                  <a:cubicBezTo>
                    <a:pt x="3663" y="2746"/>
                    <a:pt x="3663" y="2746"/>
                    <a:pt x="3663" y="2746"/>
                  </a:cubicBezTo>
                  <a:cubicBezTo>
                    <a:pt x="3652" y="2753"/>
                    <a:pt x="3652" y="2753"/>
                    <a:pt x="3652" y="2753"/>
                  </a:cubicBezTo>
                  <a:cubicBezTo>
                    <a:pt x="3643" y="2749"/>
                    <a:pt x="3643" y="2749"/>
                    <a:pt x="3643" y="2749"/>
                  </a:cubicBezTo>
                  <a:close/>
                  <a:moveTo>
                    <a:pt x="1214" y="1746"/>
                  </a:moveTo>
                  <a:lnTo>
                    <a:pt x="1214" y="1746"/>
                  </a:lnTo>
                  <a:cubicBezTo>
                    <a:pt x="1211" y="1740"/>
                    <a:pt x="1211" y="1740"/>
                    <a:pt x="1211" y="1740"/>
                  </a:cubicBezTo>
                  <a:cubicBezTo>
                    <a:pt x="1217" y="1732"/>
                    <a:pt x="1217" y="1732"/>
                    <a:pt x="1217" y="1732"/>
                  </a:cubicBezTo>
                  <a:cubicBezTo>
                    <a:pt x="1223" y="1744"/>
                    <a:pt x="1223" y="1744"/>
                    <a:pt x="1223" y="1744"/>
                  </a:cubicBezTo>
                  <a:cubicBezTo>
                    <a:pt x="1214" y="1746"/>
                    <a:pt x="1214" y="1746"/>
                    <a:pt x="1214" y="1746"/>
                  </a:cubicBezTo>
                  <a:close/>
                  <a:moveTo>
                    <a:pt x="1212" y="1757"/>
                  </a:moveTo>
                  <a:lnTo>
                    <a:pt x="1212" y="1757"/>
                  </a:lnTo>
                  <a:cubicBezTo>
                    <a:pt x="1220" y="1763"/>
                    <a:pt x="1220" y="1763"/>
                    <a:pt x="1220" y="1763"/>
                  </a:cubicBezTo>
                  <a:cubicBezTo>
                    <a:pt x="1221" y="1777"/>
                    <a:pt x="1221" y="1777"/>
                    <a:pt x="1221" y="1777"/>
                  </a:cubicBezTo>
                  <a:cubicBezTo>
                    <a:pt x="1243" y="1801"/>
                    <a:pt x="1243" y="1801"/>
                    <a:pt x="1243" y="1801"/>
                  </a:cubicBezTo>
                  <a:cubicBezTo>
                    <a:pt x="1240" y="1813"/>
                    <a:pt x="1240" y="1813"/>
                    <a:pt x="1240" y="1813"/>
                  </a:cubicBezTo>
                  <a:cubicBezTo>
                    <a:pt x="1211" y="1790"/>
                    <a:pt x="1211" y="1790"/>
                    <a:pt x="1211" y="1790"/>
                  </a:cubicBezTo>
                  <a:cubicBezTo>
                    <a:pt x="1208" y="1775"/>
                    <a:pt x="1208" y="1775"/>
                    <a:pt x="1208" y="1775"/>
                  </a:cubicBezTo>
                  <a:cubicBezTo>
                    <a:pt x="1203" y="1763"/>
                    <a:pt x="1203" y="1763"/>
                    <a:pt x="1203" y="1763"/>
                  </a:cubicBezTo>
                  <a:cubicBezTo>
                    <a:pt x="1203" y="1763"/>
                    <a:pt x="1211" y="1757"/>
                    <a:pt x="1212" y="1757"/>
                  </a:cubicBezTo>
                  <a:close/>
                  <a:moveTo>
                    <a:pt x="2056" y="1483"/>
                  </a:moveTo>
                  <a:lnTo>
                    <a:pt x="2056" y="1483"/>
                  </a:lnTo>
                  <a:cubicBezTo>
                    <a:pt x="2047" y="1501"/>
                    <a:pt x="2047" y="1501"/>
                    <a:pt x="2047" y="1501"/>
                  </a:cubicBezTo>
                  <a:cubicBezTo>
                    <a:pt x="2042" y="1537"/>
                    <a:pt x="2042" y="1537"/>
                    <a:pt x="2042" y="1537"/>
                  </a:cubicBezTo>
                  <a:cubicBezTo>
                    <a:pt x="2032" y="1530"/>
                    <a:pt x="2032" y="1530"/>
                    <a:pt x="2032" y="1530"/>
                  </a:cubicBezTo>
                  <a:cubicBezTo>
                    <a:pt x="2032" y="1520"/>
                    <a:pt x="2032" y="1520"/>
                    <a:pt x="2032" y="1520"/>
                  </a:cubicBezTo>
                  <a:cubicBezTo>
                    <a:pt x="2021" y="1512"/>
                    <a:pt x="2021" y="1512"/>
                    <a:pt x="2021" y="1512"/>
                  </a:cubicBezTo>
                  <a:cubicBezTo>
                    <a:pt x="2001" y="1518"/>
                    <a:pt x="2001" y="1518"/>
                    <a:pt x="2001" y="1518"/>
                  </a:cubicBezTo>
                  <a:cubicBezTo>
                    <a:pt x="1986" y="1508"/>
                    <a:pt x="1986" y="1508"/>
                    <a:pt x="1986" y="1508"/>
                  </a:cubicBezTo>
                  <a:cubicBezTo>
                    <a:pt x="1986" y="1497"/>
                    <a:pt x="1986" y="1497"/>
                    <a:pt x="1986" y="1497"/>
                  </a:cubicBezTo>
                  <a:cubicBezTo>
                    <a:pt x="2030" y="1453"/>
                    <a:pt x="2030" y="1453"/>
                    <a:pt x="2030" y="1453"/>
                  </a:cubicBezTo>
                  <a:cubicBezTo>
                    <a:pt x="2048" y="1443"/>
                    <a:pt x="2048" y="1443"/>
                    <a:pt x="2048" y="1443"/>
                  </a:cubicBezTo>
                  <a:cubicBezTo>
                    <a:pt x="2056" y="1449"/>
                    <a:pt x="2056" y="1449"/>
                    <a:pt x="2056" y="1449"/>
                  </a:cubicBezTo>
                  <a:cubicBezTo>
                    <a:pt x="2056" y="1483"/>
                    <a:pt x="2056" y="1483"/>
                    <a:pt x="2056" y="1483"/>
                  </a:cubicBezTo>
                  <a:close/>
                  <a:moveTo>
                    <a:pt x="2068" y="1482"/>
                  </a:moveTo>
                  <a:lnTo>
                    <a:pt x="2068" y="1482"/>
                  </a:lnTo>
                  <a:lnTo>
                    <a:pt x="2077" y="1474"/>
                  </a:lnTo>
                  <a:cubicBezTo>
                    <a:pt x="2079" y="1465"/>
                    <a:pt x="2079" y="1465"/>
                    <a:pt x="2079" y="1465"/>
                  </a:cubicBezTo>
                  <a:cubicBezTo>
                    <a:pt x="2068" y="1456"/>
                    <a:pt x="2068" y="1456"/>
                    <a:pt x="2068" y="1456"/>
                  </a:cubicBezTo>
                  <a:cubicBezTo>
                    <a:pt x="2070" y="1443"/>
                    <a:pt x="2070" y="1443"/>
                    <a:pt x="2070" y="1443"/>
                  </a:cubicBezTo>
                  <a:cubicBezTo>
                    <a:pt x="2056" y="1430"/>
                    <a:pt x="2056" y="1430"/>
                    <a:pt x="2056" y="1430"/>
                  </a:cubicBezTo>
                  <a:cubicBezTo>
                    <a:pt x="2068" y="1422"/>
                    <a:pt x="2068" y="1422"/>
                    <a:pt x="2068" y="1422"/>
                  </a:cubicBezTo>
                  <a:cubicBezTo>
                    <a:pt x="2099" y="1419"/>
                    <a:pt x="2099" y="1419"/>
                    <a:pt x="2099" y="1419"/>
                  </a:cubicBezTo>
                  <a:cubicBezTo>
                    <a:pt x="2128" y="1439"/>
                    <a:pt x="2128" y="1439"/>
                    <a:pt x="2128" y="1439"/>
                  </a:cubicBezTo>
                  <a:cubicBezTo>
                    <a:pt x="2129" y="1448"/>
                    <a:pt x="2129" y="1448"/>
                    <a:pt x="2129" y="1448"/>
                  </a:cubicBezTo>
                  <a:cubicBezTo>
                    <a:pt x="2113" y="1457"/>
                    <a:pt x="2113" y="1457"/>
                    <a:pt x="2113" y="1457"/>
                  </a:cubicBezTo>
                  <a:cubicBezTo>
                    <a:pt x="2079" y="1486"/>
                    <a:pt x="2079" y="1486"/>
                    <a:pt x="2079" y="1486"/>
                  </a:cubicBezTo>
                  <a:cubicBezTo>
                    <a:pt x="2068" y="1482"/>
                    <a:pt x="2068" y="1482"/>
                    <a:pt x="2068" y="1482"/>
                  </a:cubicBezTo>
                  <a:close/>
                  <a:moveTo>
                    <a:pt x="2224" y="1379"/>
                  </a:moveTo>
                  <a:lnTo>
                    <a:pt x="2224" y="1379"/>
                  </a:lnTo>
                  <a:cubicBezTo>
                    <a:pt x="2232" y="1375"/>
                    <a:pt x="2232" y="1375"/>
                    <a:pt x="2232" y="1375"/>
                  </a:cubicBezTo>
                  <a:cubicBezTo>
                    <a:pt x="2252" y="1373"/>
                    <a:pt x="2252" y="1373"/>
                    <a:pt x="2252" y="1373"/>
                  </a:cubicBezTo>
                  <a:cubicBezTo>
                    <a:pt x="2261" y="1385"/>
                    <a:pt x="2261" y="1385"/>
                    <a:pt x="2261" y="1385"/>
                  </a:cubicBezTo>
                  <a:cubicBezTo>
                    <a:pt x="2255" y="1397"/>
                    <a:pt x="2255" y="1397"/>
                    <a:pt x="2255" y="1397"/>
                  </a:cubicBezTo>
                  <a:cubicBezTo>
                    <a:pt x="2246" y="1399"/>
                    <a:pt x="2246" y="1399"/>
                    <a:pt x="2246" y="1399"/>
                  </a:cubicBezTo>
                  <a:cubicBezTo>
                    <a:pt x="2224" y="1379"/>
                    <a:pt x="2224" y="1379"/>
                    <a:pt x="2224" y="1379"/>
                  </a:cubicBezTo>
                  <a:close/>
                  <a:moveTo>
                    <a:pt x="3053" y="2163"/>
                  </a:moveTo>
                  <a:lnTo>
                    <a:pt x="3053" y="2163"/>
                  </a:lnTo>
                  <a:cubicBezTo>
                    <a:pt x="3062" y="2156"/>
                    <a:pt x="3062" y="2156"/>
                    <a:pt x="3062" y="2156"/>
                  </a:cubicBezTo>
                  <a:cubicBezTo>
                    <a:pt x="3073" y="2159"/>
                    <a:pt x="3073" y="2159"/>
                    <a:pt x="3073" y="2159"/>
                  </a:cubicBezTo>
                  <a:cubicBezTo>
                    <a:pt x="3065" y="2166"/>
                    <a:pt x="3065" y="2166"/>
                    <a:pt x="3065" y="2166"/>
                  </a:cubicBezTo>
                  <a:cubicBezTo>
                    <a:pt x="3053" y="2163"/>
                    <a:pt x="3053" y="2163"/>
                    <a:pt x="3053" y="2163"/>
                  </a:cubicBezTo>
                  <a:close/>
                  <a:moveTo>
                    <a:pt x="2975" y="2405"/>
                  </a:moveTo>
                  <a:lnTo>
                    <a:pt x="2975" y="2405"/>
                  </a:lnTo>
                  <a:cubicBezTo>
                    <a:pt x="2988" y="2396"/>
                    <a:pt x="2988" y="2396"/>
                    <a:pt x="2988" y="2396"/>
                  </a:cubicBezTo>
                  <a:cubicBezTo>
                    <a:pt x="2998" y="2403"/>
                    <a:pt x="2998" y="2403"/>
                    <a:pt x="2998" y="2403"/>
                  </a:cubicBezTo>
                  <a:cubicBezTo>
                    <a:pt x="2975" y="2405"/>
                    <a:pt x="2975" y="2405"/>
                    <a:pt x="2975" y="2405"/>
                  </a:cubicBezTo>
                  <a:close/>
                  <a:moveTo>
                    <a:pt x="3154" y="2362"/>
                  </a:moveTo>
                  <a:lnTo>
                    <a:pt x="3154" y="2362"/>
                  </a:lnTo>
                  <a:cubicBezTo>
                    <a:pt x="3172" y="2354"/>
                    <a:pt x="3172" y="2354"/>
                    <a:pt x="3172" y="2354"/>
                  </a:cubicBezTo>
                  <a:cubicBezTo>
                    <a:pt x="3183" y="2354"/>
                    <a:pt x="3183" y="2354"/>
                    <a:pt x="3183" y="2354"/>
                  </a:cubicBezTo>
                  <a:cubicBezTo>
                    <a:pt x="3167" y="2371"/>
                    <a:pt x="3167" y="2371"/>
                    <a:pt x="3167" y="2371"/>
                  </a:cubicBezTo>
                  <a:cubicBezTo>
                    <a:pt x="3152" y="2376"/>
                    <a:pt x="3152" y="2376"/>
                    <a:pt x="3152" y="2376"/>
                  </a:cubicBezTo>
                  <a:cubicBezTo>
                    <a:pt x="3154" y="2362"/>
                    <a:pt x="3154" y="2362"/>
                    <a:pt x="3154" y="2362"/>
                  </a:cubicBezTo>
                  <a:close/>
                  <a:moveTo>
                    <a:pt x="3022" y="2195"/>
                  </a:moveTo>
                  <a:lnTo>
                    <a:pt x="3022" y="2195"/>
                  </a:lnTo>
                  <a:cubicBezTo>
                    <a:pt x="3025" y="2185"/>
                    <a:pt x="3025" y="2185"/>
                    <a:pt x="3025" y="2185"/>
                  </a:cubicBezTo>
                  <a:cubicBezTo>
                    <a:pt x="3036" y="2186"/>
                    <a:pt x="3036" y="2186"/>
                    <a:pt x="3036" y="2186"/>
                  </a:cubicBezTo>
                  <a:cubicBezTo>
                    <a:pt x="3037" y="2198"/>
                    <a:pt x="3037" y="2198"/>
                    <a:pt x="3037" y="2198"/>
                  </a:cubicBezTo>
                  <a:cubicBezTo>
                    <a:pt x="3022" y="2195"/>
                    <a:pt x="3022" y="2195"/>
                    <a:pt x="3022" y="2195"/>
                  </a:cubicBezTo>
                  <a:close/>
                  <a:moveTo>
                    <a:pt x="3044" y="2261"/>
                  </a:moveTo>
                  <a:lnTo>
                    <a:pt x="3044" y="2261"/>
                  </a:lnTo>
                  <a:cubicBezTo>
                    <a:pt x="3044" y="2235"/>
                    <a:pt x="3044" y="2235"/>
                    <a:pt x="3044" y="2235"/>
                  </a:cubicBezTo>
                  <a:cubicBezTo>
                    <a:pt x="3054" y="2228"/>
                    <a:pt x="3054" y="2228"/>
                    <a:pt x="3054" y="2228"/>
                  </a:cubicBezTo>
                  <a:cubicBezTo>
                    <a:pt x="3063" y="2234"/>
                    <a:pt x="3063" y="2234"/>
                    <a:pt x="3063" y="2234"/>
                  </a:cubicBezTo>
                  <a:cubicBezTo>
                    <a:pt x="3065" y="2247"/>
                    <a:pt x="3065" y="2247"/>
                    <a:pt x="3065" y="2247"/>
                  </a:cubicBezTo>
                  <a:cubicBezTo>
                    <a:pt x="3076" y="2247"/>
                    <a:pt x="3076" y="2247"/>
                    <a:pt x="3076" y="2247"/>
                  </a:cubicBezTo>
                  <a:cubicBezTo>
                    <a:pt x="3080" y="2258"/>
                    <a:pt x="3080" y="2258"/>
                    <a:pt x="3080" y="2258"/>
                  </a:cubicBezTo>
                  <a:cubicBezTo>
                    <a:pt x="3066" y="2264"/>
                    <a:pt x="3066" y="2264"/>
                    <a:pt x="3066" y="2264"/>
                  </a:cubicBezTo>
                  <a:cubicBezTo>
                    <a:pt x="3044" y="2261"/>
                    <a:pt x="3044" y="2261"/>
                    <a:pt x="3044" y="2261"/>
                  </a:cubicBezTo>
                  <a:close/>
                  <a:moveTo>
                    <a:pt x="2914" y="2327"/>
                  </a:moveTo>
                  <a:lnTo>
                    <a:pt x="2914" y="2327"/>
                  </a:lnTo>
                  <a:cubicBezTo>
                    <a:pt x="2926" y="2324"/>
                    <a:pt x="2926" y="2324"/>
                    <a:pt x="2926" y="2324"/>
                  </a:cubicBezTo>
                  <a:cubicBezTo>
                    <a:pt x="2930" y="2319"/>
                    <a:pt x="2930" y="2319"/>
                    <a:pt x="2930" y="2319"/>
                  </a:cubicBezTo>
                  <a:cubicBezTo>
                    <a:pt x="2933" y="2310"/>
                    <a:pt x="2933" y="2310"/>
                    <a:pt x="2933" y="2310"/>
                  </a:cubicBezTo>
                  <a:cubicBezTo>
                    <a:pt x="2964" y="2287"/>
                    <a:pt x="2964" y="2287"/>
                    <a:pt x="2964" y="2287"/>
                  </a:cubicBezTo>
                  <a:cubicBezTo>
                    <a:pt x="2978" y="2283"/>
                    <a:pt x="2978" y="2283"/>
                    <a:pt x="2978" y="2283"/>
                  </a:cubicBezTo>
                  <a:cubicBezTo>
                    <a:pt x="2995" y="2264"/>
                    <a:pt x="2995" y="2264"/>
                    <a:pt x="2995" y="2264"/>
                  </a:cubicBezTo>
                  <a:cubicBezTo>
                    <a:pt x="3001" y="2261"/>
                    <a:pt x="3001" y="2261"/>
                    <a:pt x="3001" y="2261"/>
                  </a:cubicBezTo>
                  <a:cubicBezTo>
                    <a:pt x="3018" y="2241"/>
                    <a:pt x="3018" y="2241"/>
                    <a:pt x="3018" y="2241"/>
                  </a:cubicBezTo>
                  <a:cubicBezTo>
                    <a:pt x="3021" y="2250"/>
                    <a:pt x="3021" y="2250"/>
                    <a:pt x="3021" y="2250"/>
                  </a:cubicBezTo>
                  <a:cubicBezTo>
                    <a:pt x="3016" y="2258"/>
                    <a:pt x="3016" y="2258"/>
                    <a:pt x="3016" y="2258"/>
                  </a:cubicBezTo>
                  <a:cubicBezTo>
                    <a:pt x="3024" y="2266"/>
                    <a:pt x="3024" y="2266"/>
                    <a:pt x="3024" y="2266"/>
                  </a:cubicBezTo>
                  <a:cubicBezTo>
                    <a:pt x="3014" y="2273"/>
                    <a:pt x="3014" y="2273"/>
                    <a:pt x="3014" y="2273"/>
                  </a:cubicBezTo>
                  <a:cubicBezTo>
                    <a:pt x="2996" y="2281"/>
                    <a:pt x="2996" y="2281"/>
                    <a:pt x="2996" y="2281"/>
                  </a:cubicBezTo>
                  <a:cubicBezTo>
                    <a:pt x="2973" y="2309"/>
                    <a:pt x="2973" y="2309"/>
                    <a:pt x="2973" y="2309"/>
                  </a:cubicBezTo>
                  <a:cubicBezTo>
                    <a:pt x="2958" y="2313"/>
                    <a:pt x="2958" y="2313"/>
                    <a:pt x="2958" y="2313"/>
                  </a:cubicBezTo>
                  <a:cubicBezTo>
                    <a:pt x="2961" y="2322"/>
                    <a:pt x="2961" y="2322"/>
                    <a:pt x="2961" y="2322"/>
                  </a:cubicBezTo>
                  <a:cubicBezTo>
                    <a:pt x="2956" y="2331"/>
                    <a:pt x="2956" y="2331"/>
                    <a:pt x="2956" y="2331"/>
                  </a:cubicBezTo>
                  <a:cubicBezTo>
                    <a:pt x="2938" y="2327"/>
                    <a:pt x="2938" y="2327"/>
                    <a:pt x="2938" y="2327"/>
                  </a:cubicBezTo>
                  <a:cubicBezTo>
                    <a:pt x="2929" y="2333"/>
                    <a:pt x="2929" y="2333"/>
                    <a:pt x="2929" y="2333"/>
                  </a:cubicBezTo>
                  <a:cubicBezTo>
                    <a:pt x="2914" y="2333"/>
                    <a:pt x="2914" y="2333"/>
                    <a:pt x="2914" y="2333"/>
                  </a:cubicBezTo>
                  <a:cubicBezTo>
                    <a:pt x="2914" y="2327"/>
                    <a:pt x="2914" y="2327"/>
                    <a:pt x="2914" y="2327"/>
                  </a:cubicBezTo>
                  <a:close/>
                  <a:moveTo>
                    <a:pt x="2909" y="2295"/>
                  </a:moveTo>
                  <a:lnTo>
                    <a:pt x="2909" y="2295"/>
                  </a:lnTo>
                  <a:cubicBezTo>
                    <a:pt x="2930" y="2278"/>
                    <a:pt x="2930" y="2278"/>
                    <a:pt x="2930" y="2278"/>
                  </a:cubicBezTo>
                  <a:cubicBezTo>
                    <a:pt x="2932" y="2290"/>
                    <a:pt x="2932" y="2290"/>
                    <a:pt x="2932" y="2290"/>
                  </a:cubicBezTo>
                  <a:cubicBezTo>
                    <a:pt x="2918" y="2299"/>
                    <a:pt x="2918" y="2299"/>
                    <a:pt x="2918" y="2299"/>
                  </a:cubicBezTo>
                  <a:cubicBezTo>
                    <a:pt x="2918" y="2299"/>
                    <a:pt x="2911" y="2296"/>
                    <a:pt x="2909" y="2295"/>
                  </a:cubicBezTo>
                  <a:close/>
                  <a:moveTo>
                    <a:pt x="2950" y="2257"/>
                  </a:moveTo>
                  <a:lnTo>
                    <a:pt x="2950" y="2257"/>
                  </a:lnTo>
                  <a:cubicBezTo>
                    <a:pt x="2973" y="2234"/>
                    <a:pt x="2973" y="2234"/>
                    <a:pt x="2973" y="2234"/>
                  </a:cubicBezTo>
                  <a:cubicBezTo>
                    <a:pt x="2975" y="2223"/>
                    <a:pt x="2975" y="2223"/>
                    <a:pt x="2975" y="2223"/>
                  </a:cubicBezTo>
                  <a:cubicBezTo>
                    <a:pt x="2985" y="2212"/>
                    <a:pt x="2985" y="2212"/>
                    <a:pt x="2985" y="2212"/>
                  </a:cubicBezTo>
                  <a:cubicBezTo>
                    <a:pt x="2995" y="2214"/>
                    <a:pt x="2995" y="2214"/>
                    <a:pt x="2995" y="2214"/>
                  </a:cubicBezTo>
                  <a:cubicBezTo>
                    <a:pt x="2999" y="2220"/>
                    <a:pt x="2999" y="2220"/>
                    <a:pt x="2999" y="2220"/>
                  </a:cubicBezTo>
                  <a:cubicBezTo>
                    <a:pt x="2987" y="2232"/>
                    <a:pt x="2987" y="2232"/>
                    <a:pt x="2987" y="2232"/>
                  </a:cubicBezTo>
                  <a:cubicBezTo>
                    <a:pt x="2981" y="2243"/>
                    <a:pt x="2981" y="2243"/>
                    <a:pt x="2981" y="2243"/>
                  </a:cubicBezTo>
                  <a:cubicBezTo>
                    <a:pt x="2964" y="2257"/>
                    <a:pt x="2964" y="2257"/>
                    <a:pt x="2964" y="2257"/>
                  </a:cubicBezTo>
                  <a:cubicBezTo>
                    <a:pt x="2963" y="2266"/>
                    <a:pt x="2963" y="2266"/>
                    <a:pt x="2963" y="2266"/>
                  </a:cubicBezTo>
                  <a:cubicBezTo>
                    <a:pt x="2955" y="2264"/>
                    <a:pt x="2955" y="2264"/>
                    <a:pt x="2955" y="2264"/>
                  </a:cubicBezTo>
                  <a:cubicBezTo>
                    <a:pt x="2950" y="2257"/>
                    <a:pt x="2950" y="2257"/>
                    <a:pt x="2950" y="2257"/>
                  </a:cubicBezTo>
                  <a:close/>
                  <a:moveTo>
                    <a:pt x="2975" y="2153"/>
                  </a:moveTo>
                  <a:lnTo>
                    <a:pt x="2975" y="2153"/>
                  </a:lnTo>
                  <a:cubicBezTo>
                    <a:pt x="2984" y="2140"/>
                    <a:pt x="2984" y="2140"/>
                    <a:pt x="2984" y="2140"/>
                  </a:cubicBezTo>
                  <a:cubicBezTo>
                    <a:pt x="2995" y="2145"/>
                    <a:pt x="2995" y="2145"/>
                    <a:pt x="2995" y="2145"/>
                  </a:cubicBezTo>
                  <a:cubicBezTo>
                    <a:pt x="2992" y="2156"/>
                    <a:pt x="2992" y="2156"/>
                    <a:pt x="2992" y="2156"/>
                  </a:cubicBezTo>
                  <a:cubicBezTo>
                    <a:pt x="2993" y="2163"/>
                    <a:pt x="2993" y="2163"/>
                    <a:pt x="2993" y="2163"/>
                  </a:cubicBezTo>
                  <a:cubicBezTo>
                    <a:pt x="2988" y="2171"/>
                    <a:pt x="2988" y="2171"/>
                    <a:pt x="2988" y="2171"/>
                  </a:cubicBezTo>
                  <a:cubicBezTo>
                    <a:pt x="2975" y="2153"/>
                    <a:pt x="2975" y="2153"/>
                    <a:pt x="2975" y="2153"/>
                  </a:cubicBezTo>
                  <a:close/>
                  <a:moveTo>
                    <a:pt x="1996" y="1023"/>
                  </a:moveTo>
                  <a:lnTo>
                    <a:pt x="1996" y="1023"/>
                  </a:lnTo>
                  <a:cubicBezTo>
                    <a:pt x="1995" y="1023"/>
                    <a:pt x="2009" y="1020"/>
                    <a:pt x="2009" y="1020"/>
                  </a:cubicBezTo>
                  <a:cubicBezTo>
                    <a:pt x="2019" y="1021"/>
                    <a:pt x="2019" y="1021"/>
                    <a:pt x="2019" y="1021"/>
                  </a:cubicBezTo>
                  <a:cubicBezTo>
                    <a:pt x="2009" y="1034"/>
                    <a:pt x="2009" y="1034"/>
                    <a:pt x="2009" y="1034"/>
                  </a:cubicBezTo>
                  <a:cubicBezTo>
                    <a:pt x="1996" y="1023"/>
                    <a:pt x="1996" y="1023"/>
                    <a:pt x="1996" y="1023"/>
                  </a:cubicBezTo>
                  <a:close/>
                  <a:moveTo>
                    <a:pt x="1681" y="1362"/>
                  </a:moveTo>
                  <a:lnTo>
                    <a:pt x="1681" y="1362"/>
                  </a:lnTo>
                  <a:cubicBezTo>
                    <a:pt x="1697" y="1341"/>
                    <a:pt x="1697" y="1341"/>
                    <a:pt x="1697" y="1341"/>
                  </a:cubicBezTo>
                  <a:cubicBezTo>
                    <a:pt x="1691" y="1323"/>
                    <a:pt x="1691" y="1323"/>
                    <a:pt x="1691" y="1323"/>
                  </a:cubicBezTo>
                  <a:cubicBezTo>
                    <a:pt x="1674" y="1313"/>
                    <a:pt x="1674" y="1313"/>
                    <a:pt x="1674" y="1313"/>
                  </a:cubicBezTo>
                  <a:cubicBezTo>
                    <a:pt x="1677" y="1292"/>
                    <a:pt x="1677" y="1292"/>
                    <a:pt x="1677" y="1292"/>
                  </a:cubicBezTo>
                  <a:cubicBezTo>
                    <a:pt x="1671" y="1266"/>
                    <a:pt x="1671" y="1266"/>
                    <a:pt x="1671" y="1266"/>
                  </a:cubicBezTo>
                  <a:cubicBezTo>
                    <a:pt x="1654" y="1251"/>
                    <a:pt x="1654" y="1251"/>
                    <a:pt x="1654" y="1251"/>
                  </a:cubicBezTo>
                  <a:cubicBezTo>
                    <a:pt x="1626" y="1251"/>
                    <a:pt x="1626" y="1251"/>
                    <a:pt x="1626" y="1251"/>
                  </a:cubicBezTo>
                  <a:cubicBezTo>
                    <a:pt x="1622" y="1265"/>
                    <a:pt x="1622" y="1265"/>
                    <a:pt x="1622" y="1265"/>
                  </a:cubicBezTo>
                  <a:cubicBezTo>
                    <a:pt x="1605" y="1265"/>
                    <a:pt x="1605" y="1265"/>
                    <a:pt x="1605" y="1265"/>
                  </a:cubicBezTo>
                  <a:cubicBezTo>
                    <a:pt x="1588" y="1245"/>
                    <a:pt x="1588" y="1245"/>
                    <a:pt x="1588" y="1245"/>
                  </a:cubicBezTo>
                  <a:cubicBezTo>
                    <a:pt x="1588" y="1225"/>
                    <a:pt x="1588" y="1225"/>
                    <a:pt x="1588" y="1225"/>
                  </a:cubicBezTo>
                  <a:cubicBezTo>
                    <a:pt x="1626" y="1191"/>
                    <a:pt x="1626" y="1191"/>
                    <a:pt x="1626" y="1191"/>
                  </a:cubicBezTo>
                  <a:cubicBezTo>
                    <a:pt x="1639" y="1159"/>
                    <a:pt x="1639" y="1159"/>
                    <a:pt x="1639" y="1159"/>
                  </a:cubicBezTo>
                  <a:cubicBezTo>
                    <a:pt x="1649" y="1159"/>
                    <a:pt x="1649" y="1159"/>
                    <a:pt x="1649" y="1159"/>
                  </a:cubicBezTo>
                  <a:cubicBezTo>
                    <a:pt x="1649" y="1190"/>
                    <a:pt x="1649" y="1190"/>
                    <a:pt x="1649" y="1190"/>
                  </a:cubicBezTo>
                  <a:cubicBezTo>
                    <a:pt x="1642" y="1200"/>
                    <a:pt x="1642" y="1200"/>
                    <a:pt x="1642" y="1200"/>
                  </a:cubicBezTo>
                  <a:cubicBezTo>
                    <a:pt x="1662" y="1208"/>
                    <a:pt x="1662" y="1208"/>
                    <a:pt x="1662" y="1208"/>
                  </a:cubicBezTo>
                  <a:cubicBezTo>
                    <a:pt x="1663" y="1219"/>
                    <a:pt x="1663" y="1219"/>
                    <a:pt x="1663" y="1219"/>
                  </a:cubicBezTo>
                  <a:cubicBezTo>
                    <a:pt x="1681" y="1220"/>
                    <a:pt x="1681" y="1220"/>
                    <a:pt x="1681" y="1220"/>
                  </a:cubicBezTo>
                  <a:cubicBezTo>
                    <a:pt x="1689" y="1213"/>
                    <a:pt x="1689" y="1213"/>
                    <a:pt x="1689" y="1213"/>
                  </a:cubicBezTo>
                  <a:cubicBezTo>
                    <a:pt x="1720" y="1216"/>
                    <a:pt x="1720" y="1216"/>
                    <a:pt x="1720" y="1216"/>
                  </a:cubicBezTo>
                  <a:cubicBezTo>
                    <a:pt x="1737" y="1231"/>
                    <a:pt x="1737" y="1231"/>
                    <a:pt x="1737" y="1231"/>
                  </a:cubicBezTo>
                  <a:cubicBezTo>
                    <a:pt x="1733" y="1242"/>
                    <a:pt x="1733" y="1242"/>
                    <a:pt x="1733" y="1242"/>
                  </a:cubicBezTo>
                  <a:cubicBezTo>
                    <a:pt x="1724" y="1251"/>
                    <a:pt x="1724" y="1251"/>
                    <a:pt x="1724" y="1251"/>
                  </a:cubicBezTo>
                  <a:cubicBezTo>
                    <a:pt x="1733" y="1271"/>
                    <a:pt x="1733" y="1271"/>
                    <a:pt x="1733" y="1271"/>
                  </a:cubicBezTo>
                  <a:cubicBezTo>
                    <a:pt x="1750" y="1281"/>
                    <a:pt x="1750" y="1281"/>
                    <a:pt x="1750" y="1281"/>
                  </a:cubicBezTo>
                  <a:cubicBezTo>
                    <a:pt x="1749" y="1298"/>
                    <a:pt x="1749" y="1298"/>
                    <a:pt x="1749" y="1298"/>
                  </a:cubicBezTo>
                  <a:cubicBezTo>
                    <a:pt x="1779" y="1327"/>
                    <a:pt x="1779" y="1327"/>
                    <a:pt x="1779" y="1327"/>
                  </a:cubicBezTo>
                  <a:cubicBezTo>
                    <a:pt x="1784" y="1342"/>
                    <a:pt x="1784" y="1342"/>
                    <a:pt x="1784" y="1342"/>
                  </a:cubicBezTo>
                  <a:cubicBezTo>
                    <a:pt x="1770" y="1352"/>
                    <a:pt x="1770" y="1352"/>
                    <a:pt x="1770" y="1352"/>
                  </a:cubicBezTo>
                  <a:cubicBezTo>
                    <a:pt x="1749" y="1338"/>
                    <a:pt x="1749" y="1338"/>
                    <a:pt x="1749" y="1338"/>
                  </a:cubicBezTo>
                  <a:cubicBezTo>
                    <a:pt x="1741" y="1341"/>
                    <a:pt x="1741" y="1341"/>
                    <a:pt x="1741" y="1341"/>
                  </a:cubicBezTo>
                  <a:cubicBezTo>
                    <a:pt x="1733" y="1350"/>
                    <a:pt x="1733" y="1350"/>
                    <a:pt x="1733" y="1350"/>
                  </a:cubicBezTo>
                  <a:cubicBezTo>
                    <a:pt x="1718" y="1350"/>
                    <a:pt x="1718" y="1350"/>
                    <a:pt x="1718" y="1350"/>
                  </a:cubicBezTo>
                  <a:cubicBezTo>
                    <a:pt x="1695" y="1368"/>
                    <a:pt x="1695" y="1368"/>
                    <a:pt x="1695" y="1368"/>
                  </a:cubicBezTo>
                  <a:cubicBezTo>
                    <a:pt x="1681" y="1362"/>
                    <a:pt x="1681" y="1362"/>
                    <a:pt x="1681" y="1362"/>
                  </a:cubicBezTo>
                  <a:close/>
                  <a:moveTo>
                    <a:pt x="1573" y="1913"/>
                  </a:moveTo>
                  <a:lnTo>
                    <a:pt x="1573" y="1913"/>
                  </a:lnTo>
                  <a:cubicBezTo>
                    <a:pt x="1591" y="1911"/>
                    <a:pt x="1591" y="1911"/>
                    <a:pt x="1591" y="1911"/>
                  </a:cubicBezTo>
                  <a:cubicBezTo>
                    <a:pt x="1611" y="1919"/>
                    <a:pt x="1611" y="1919"/>
                    <a:pt x="1611" y="1919"/>
                  </a:cubicBezTo>
                  <a:cubicBezTo>
                    <a:pt x="1626" y="1917"/>
                    <a:pt x="1626" y="1917"/>
                    <a:pt x="1626" y="1917"/>
                  </a:cubicBezTo>
                  <a:cubicBezTo>
                    <a:pt x="1640" y="1923"/>
                    <a:pt x="1640" y="1923"/>
                    <a:pt x="1640" y="1923"/>
                  </a:cubicBezTo>
                  <a:cubicBezTo>
                    <a:pt x="1659" y="1907"/>
                    <a:pt x="1659" y="1907"/>
                    <a:pt x="1659" y="1907"/>
                  </a:cubicBezTo>
                  <a:cubicBezTo>
                    <a:pt x="1681" y="1902"/>
                    <a:pt x="1681" y="1902"/>
                    <a:pt x="1681" y="1902"/>
                  </a:cubicBezTo>
                  <a:cubicBezTo>
                    <a:pt x="1680" y="1914"/>
                    <a:pt x="1680" y="1914"/>
                    <a:pt x="1680" y="1914"/>
                  </a:cubicBezTo>
                  <a:cubicBezTo>
                    <a:pt x="1698" y="1926"/>
                    <a:pt x="1698" y="1926"/>
                    <a:pt x="1698" y="1926"/>
                  </a:cubicBezTo>
                  <a:cubicBezTo>
                    <a:pt x="1700" y="1940"/>
                    <a:pt x="1700" y="1940"/>
                    <a:pt x="1700" y="1940"/>
                  </a:cubicBezTo>
                  <a:cubicBezTo>
                    <a:pt x="1685" y="1963"/>
                    <a:pt x="1685" y="1963"/>
                    <a:pt x="1685" y="1963"/>
                  </a:cubicBezTo>
                  <a:cubicBezTo>
                    <a:pt x="1678" y="1983"/>
                    <a:pt x="1678" y="1983"/>
                    <a:pt x="1678" y="1983"/>
                  </a:cubicBezTo>
                  <a:cubicBezTo>
                    <a:pt x="1657" y="1983"/>
                    <a:pt x="1657" y="1983"/>
                    <a:pt x="1657" y="1983"/>
                  </a:cubicBezTo>
                  <a:cubicBezTo>
                    <a:pt x="1642" y="1977"/>
                    <a:pt x="1642" y="1977"/>
                    <a:pt x="1642" y="1977"/>
                  </a:cubicBezTo>
                  <a:cubicBezTo>
                    <a:pt x="1628" y="1986"/>
                    <a:pt x="1628" y="1986"/>
                    <a:pt x="1628" y="1986"/>
                  </a:cubicBezTo>
                  <a:cubicBezTo>
                    <a:pt x="1614" y="1975"/>
                    <a:pt x="1614" y="1975"/>
                    <a:pt x="1614" y="1975"/>
                  </a:cubicBezTo>
                  <a:cubicBezTo>
                    <a:pt x="1597" y="1972"/>
                    <a:pt x="1597" y="1972"/>
                    <a:pt x="1597" y="1972"/>
                  </a:cubicBezTo>
                  <a:cubicBezTo>
                    <a:pt x="1581" y="1943"/>
                    <a:pt x="1581" y="1943"/>
                    <a:pt x="1581" y="1943"/>
                  </a:cubicBezTo>
                  <a:cubicBezTo>
                    <a:pt x="1573" y="1913"/>
                    <a:pt x="1573" y="1913"/>
                    <a:pt x="1573" y="1913"/>
                  </a:cubicBezTo>
                  <a:close/>
                  <a:moveTo>
                    <a:pt x="2651" y="2162"/>
                  </a:moveTo>
                  <a:lnTo>
                    <a:pt x="2651" y="2162"/>
                  </a:lnTo>
                  <a:cubicBezTo>
                    <a:pt x="2674" y="2137"/>
                    <a:pt x="2674" y="2137"/>
                    <a:pt x="2674" y="2137"/>
                  </a:cubicBezTo>
                  <a:cubicBezTo>
                    <a:pt x="2686" y="2137"/>
                    <a:pt x="2686" y="2137"/>
                    <a:pt x="2686" y="2137"/>
                  </a:cubicBezTo>
                  <a:cubicBezTo>
                    <a:pt x="2686" y="2150"/>
                    <a:pt x="2686" y="2150"/>
                    <a:pt x="2686" y="2150"/>
                  </a:cubicBezTo>
                  <a:cubicBezTo>
                    <a:pt x="2664" y="2163"/>
                    <a:pt x="2664" y="2163"/>
                    <a:pt x="2664" y="2163"/>
                  </a:cubicBezTo>
                  <a:cubicBezTo>
                    <a:pt x="2651" y="2162"/>
                    <a:pt x="2651" y="2162"/>
                    <a:pt x="2651" y="2162"/>
                  </a:cubicBezTo>
                  <a:close/>
                  <a:moveTo>
                    <a:pt x="2479" y="2278"/>
                  </a:moveTo>
                  <a:lnTo>
                    <a:pt x="2479" y="2278"/>
                  </a:lnTo>
                  <a:cubicBezTo>
                    <a:pt x="2493" y="2275"/>
                    <a:pt x="2493" y="2275"/>
                    <a:pt x="2493" y="2275"/>
                  </a:cubicBezTo>
                  <a:cubicBezTo>
                    <a:pt x="2504" y="2280"/>
                    <a:pt x="2504" y="2280"/>
                    <a:pt x="2504" y="2280"/>
                  </a:cubicBezTo>
                  <a:cubicBezTo>
                    <a:pt x="2492" y="2286"/>
                    <a:pt x="2492" y="2286"/>
                    <a:pt x="2492" y="2286"/>
                  </a:cubicBezTo>
                  <a:cubicBezTo>
                    <a:pt x="2479" y="2278"/>
                    <a:pt x="2479" y="2278"/>
                    <a:pt x="2479" y="2278"/>
                  </a:cubicBezTo>
                  <a:close/>
                  <a:moveTo>
                    <a:pt x="2481" y="2416"/>
                  </a:moveTo>
                  <a:lnTo>
                    <a:pt x="2481" y="2416"/>
                  </a:lnTo>
                  <a:cubicBezTo>
                    <a:pt x="2487" y="2414"/>
                    <a:pt x="2487" y="2414"/>
                    <a:pt x="2487" y="2414"/>
                  </a:cubicBezTo>
                  <a:cubicBezTo>
                    <a:pt x="2499" y="2416"/>
                    <a:pt x="2499" y="2416"/>
                    <a:pt x="2499" y="2416"/>
                  </a:cubicBezTo>
                  <a:cubicBezTo>
                    <a:pt x="2498" y="2428"/>
                    <a:pt x="2498" y="2428"/>
                    <a:pt x="2498" y="2428"/>
                  </a:cubicBezTo>
                  <a:cubicBezTo>
                    <a:pt x="2486" y="2437"/>
                    <a:pt x="2486" y="2437"/>
                    <a:pt x="2486" y="2437"/>
                  </a:cubicBezTo>
                  <a:cubicBezTo>
                    <a:pt x="2476" y="2429"/>
                    <a:pt x="2476" y="2429"/>
                    <a:pt x="2476" y="2429"/>
                  </a:cubicBezTo>
                  <a:cubicBezTo>
                    <a:pt x="2481" y="2416"/>
                    <a:pt x="2481" y="2416"/>
                    <a:pt x="2481" y="2416"/>
                  </a:cubicBezTo>
                  <a:close/>
                  <a:moveTo>
                    <a:pt x="2414" y="2494"/>
                  </a:moveTo>
                  <a:lnTo>
                    <a:pt x="2414" y="2494"/>
                  </a:lnTo>
                  <a:cubicBezTo>
                    <a:pt x="2411" y="2487"/>
                    <a:pt x="2411" y="2487"/>
                    <a:pt x="2411" y="2487"/>
                  </a:cubicBezTo>
                  <a:cubicBezTo>
                    <a:pt x="2418" y="2480"/>
                    <a:pt x="2418" y="2480"/>
                    <a:pt x="2418" y="2480"/>
                  </a:cubicBezTo>
                  <a:cubicBezTo>
                    <a:pt x="2429" y="2484"/>
                    <a:pt x="2429" y="2484"/>
                    <a:pt x="2429" y="2484"/>
                  </a:cubicBezTo>
                  <a:cubicBezTo>
                    <a:pt x="2437" y="2478"/>
                    <a:pt x="2437" y="2478"/>
                    <a:pt x="2437" y="2478"/>
                  </a:cubicBezTo>
                  <a:cubicBezTo>
                    <a:pt x="2446" y="2483"/>
                    <a:pt x="2446" y="2483"/>
                    <a:pt x="2446" y="2483"/>
                  </a:cubicBezTo>
                  <a:cubicBezTo>
                    <a:pt x="2453" y="2469"/>
                    <a:pt x="2453" y="2469"/>
                    <a:pt x="2453" y="2469"/>
                  </a:cubicBezTo>
                  <a:cubicBezTo>
                    <a:pt x="2447" y="2461"/>
                    <a:pt x="2447" y="2461"/>
                    <a:pt x="2447" y="2461"/>
                  </a:cubicBezTo>
                  <a:cubicBezTo>
                    <a:pt x="2455" y="2451"/>
                    <a:pt x="2455" y="2451"/>
                    <a:pt x="2455" y="2451"/>
                  </a:cubicBezTo>
                  <a:cubicBezTo>
                    <a:pt x="2470" y="2446"/>
                    <a:pt x="2470" y="2446"/>
                    <a:pt x="2470" y="2446"/>
                  </a:cubicBezTo>
                  <a:cubicBezTo>
                    <a:pt x="2479" y="2449"/>
                    <a:pt x="2479" y="2449"/>
                    <a:pt x="2479" y="2449"/>
                  </a:cubicBezTo>
                  <a:cubicBezTo>
                    <a:pt x="2476" y="2464"/>
                    <a:pt x="2476" y="2464"/>
                    <a:pt x="2476" y="2464"/>
                  </a:cubicBezTo>
                  <a:cubicBezTo>
                    <a:pt x="2482" y="2466"/>
                    <a:pt x="2482" y="2466"/>
                    <a:pt x="2482" y="2466"/>
                  </a:cubicBezTo>
                  <a:cubicBezTo>
                    <a:pt x="2487" y="2458"/>
                    <a:pt x="2487" y="2458"/>
                    <a:pt x="2487" y="2458"/>
                  </a:cubicBezTo>
                  <a:cubicBezTo>
                    <a:pt x="2498" y="2455"/>
                    <a:pt x="2498" y="2455"/>
                    <a:pt x="2498" y="2455"/>
                  </a:cubicBezTo>
                  <a:cubicBezTo>
                    <a:pt x="2504" y="2468"/>
                    <a:pt x="2504" y="2468"/>
                    <a:pt x="2504" y="2468"/>
                  </a:cubicBezTo>
                  <a:cubicBezTo>
                    <a:pt x="2496" y="2475"/>
                    <a:pt x="2496" y="2475"/>
                    <a:pt x="2496" y="2475"/>
                  </a:cubicBezTo>
                  <a:cubicBezTo>
                    <a:pt x="2490" y="2486"/>
                    <a:pt x="2490" y="2486"/>
                    <a:pt x="2490" y="2486"/>
                  </a:cubicBezTo>
                  <a:cubicBezTo>
                    <a:pt x="2499" y="2489"/>
                    <a:pt x="2499" y="2489"/>
                    <a:pt x="2499" y="2489"/>
                  </a:cubicBezTo>
                  <a:cubicBezTo>
                    <a:pt x="2504" y="2500"/>
                    <a:pt x="2504" y="2500"/>
                    <a:pt x="2504" y="2500"/>
                  </a:cubicBezTo>
                  <a:cubicBezTo>
                    <a:pt x="2492" y="2503"/>
                    <a:pt x="2492" y="2503"/>
                    <a:pt x="2492" y="2503"/>
                  </a:cubicBezTo>
                  <a:cubicBezTo>
                    <a:pt x="2484" y="2497"/>
                    <a:pt x="2484" y="2497"/>
                    <a:pt x="2484" y="2497"/>
                  </a:cubicBezTo>
                  <a:cubicBezTo>
                    <a:pt x="2472" y="2509"/>
                    <a:pt x="2472" y="2509"/>
                    <a:pt x="2472" y="2509"/>
                  </a:cubicBezTo>
                  <a:cubicBezTo>
                    <a:pt x="2463" y="2509"/>
                    <a:pt x="2463" y="2509"/>
                    <a:pt x="2463" y="2509"/>
                  </a:cubicBezTo>
                  <a:cubicBezTo>
                    <a:pt x="2460" y="2498"/>
                    <a:pt x="2460" y="2498"/>
                    <a:pt x="2460" y="2498"/>
                  </a:cubicBezTo>
                  <a:cubicBezTo>
                    <a:pt x="2444" y="2512"/>
                    <a:pt x="2444" y="2512"/>
                    <a:pt x="2444" y="2512"/>
                  </a:cubicBezTo>
                  <a:cubicBezTo>
                    <a:pt x="2432" y="2512"/>
                    <a:pt x="2432" y="2512"/>
                    <a:pt x="2432" y="2512"/>
                  </a:cubicBezTo>
                  <a:cubicBezTo>
                    <a:pt x="2414" y="2494"/>
                    <a:pt x="2414" y="2494"/>
                    <a:pt x="2414" y="2494"/>
                  </a:cubicBezTo>
                  <a:close/>
                  <a:moveTo>
                    <a:pt x="2246" y="2663"/>
                  </a:moveTo>
                  <a:lnTo>
                    <a:pt x="2246" y="2663"/>
                  </a:lnTo>
                  <a:cubicBezTo>
                    <a:pt x="2243" y="2672"/>
                    <a:pt x="2243" y="2672"/>
                    <a:pt x="2243" y="2672"/>
                  </a:cubicBezTo>
                  <a:cubicBezTo>
                    <a:pt x="2233" y="2675"/>
                    <a:pt x="2233" y="2675"/>
                    <a:pt x="2233" y="2675"/>
                  </a:cubicBezTo>
                  <a:cubicBezTo>
                    <a:pt x="2223" y="2669"/>
                    <a:pt x="2223" y="2669"/>
                    <a:pt x="2223" y="2669"/>
                  </a:cubicBezTo>
                  <a:cubicBezTo>
                    <a:pt x="2220" y="2652"/>
                    <a:pt x="2220" y="2652"/>
                    <a:pt x="2220" y="2652"/>
                  </a:cubicBezTo>
                  <a:cubicBezTo>
                    <a:pt x="2229" y="2643"/>
                    <a:pt x="2229" y="2643"/>
                    <a:pt x="2229" y="2643"/>
                  </a:cubicBezTo>
                  <a:cubicBezTo>
                    <a:pt x="2232" y="2626"/>
                    <a:pt x="2232" y="2626"/>
                    <a:pt x="2232" y="2626"/>
                  </a:cubicBezTo>
                  <a:cubicBezTo>
                    <a:pt x="2230" y="2607"/>
                    <a:pt x="2230" y="2607"/>
                    <a:pt x="2230" y="2607"/>
                  </a:cubicBezTo>
                  <a:cubicBezTo>
                    <a:pt x="2226" y="2599"/>
                    <a:pt x="2226" y="2599"/>
                    <a:pt x="2226" y="2599"/>
                  </a:cubicBezTo>
                  <a:cubicBezTo>
                    <a:pt x="2230" y="2588"/>
                    <a:pt x="2230" y="2588"/>
                    <a:pt x="2230" y="2588"/>
                  </a:cubicBezTo>
                  <a:cubicBezTo>
                    <a:pt x="2252" y="2573"/>
                    <a:pt x="2252" y="2573"/>
                    <a:pt x="2252" y="2573"/>
                  </a:cubicBezTo>
                  <a:cubicBezTo>
                    <a:pt x="2287" y="2555"/>
                    <a:pt x="2287" y="2555"/>
                    <a:pt x="2287" y="2555"/>
                  </a:cubicBezTo>
                  <a:cubicBezTo>
                    <a:pt x="2307" y="2553"/>
                    <a:pt x="2307" y="2553"/>
                    <a:pt x="2307" y="2553"/>
                  </a:cubicBezTo>
                  <a:cubicBezTo>
                    <a:pt x="2313" y="2556"/>
                    <a:pt x="2313" y="2556"/>
                    <a:pt x="2313" y="2556"/>
                  </a:cubicBezTo>
                  <a:cubicBezTo>
                    <a:pt x="2313" y="2588"/>
                    <a:pt x="2313" y="2588"/>
                    <a:pt x="2313" y="2588"/>
                  </a:cubicBezTo>
                  <a:cubicBezTo>
                    <a:pt x="2319" y="2591"/>
                    <a:pt x="2319" y="2591"/>
                    <a:pt x="2319" y="2591"/>
                  </a:cubicBezTo>
                  <a:cubicBezTo>
                    <a:pt x="2333" y="2573"/>
                    <a:pt x="2333" y="2573"/>
                    <a:pt x="2333" y="2573"/>
                  </a:cubicBezTo>
                  <a:cubicBezTo>
                    <a:pt x="2328" y="2559"/>
                    <a:pt x="2328" y="2559"/>
                    <a:pt x="2328" y="2559"/>
                  </a:cubicBezTo>
                  <a:cubicBezTo>
                    <a:pt x="2333" y="2556"/>
                    <a:pt x="2333" y="2556"/>
                    <a:pt x="2333" y="2556"/>
                  </a:cubicBezTo>
                  <a:cubicBezTo>
                    <a:pt x="2343" y="2564"/>
                    <a:pt x="2343" y="2564"/>
                    <a:pt x="2343" y="2564"/>
                  </a:cubicBezTo>
                  <a:cubicBezTo>
                    <a:pt x="2348" y="2550"/>
                    <a:pt x="2348" y="2550"/>
                    <a:pt x="2348" y="2550"/>
                  </a:cubicBezTo>
                  <a:cubicBezTo>
                    <a:pt x="2334" y="2541"/>
                    <a:pt x="2334" y="2541"/>
                    <a:pt x="2334" y="2541"/>
                  </a:cubicBezTo>
                  <a:cubicBezTo>
                    <a:pt x="2330" y="2533"/>
                    <a:pt x="2330" y="2533"/>
                    <a:pt x="2330" y="2533"/>
                  </a:cubicBezTo>
                  <a:cubicBezTo>
                    <a:pt x="2345" y="2516"/>
                    <a:pt x="2345" y="2516"/>
                    <a:pt x="2345" y="2516"/>
                  </a:cubicBezTo>
                  <a:cubicBezTo>
                    <a:pt x="2356" y="2516"/>
                    <a:pt x="2356" y="2516"/>
                    <a:pt x="2356" y="2516"/>
                  </a:cubicBezTo>
                  <a:cubicBezTo>
                    <a:pt x="2366" y="2524"/>
                    <a:pt x="2366" y="2524"/>
                    <a:pt x="2366" y="2524"/>
                  </a:cubicBezTo>
                  <a:cubicBezTo>
                    <a:pt x="2366" y="2541"/>
                    <a:pt x="2366" y="2541"/>
                    <a:pt x="2366" y="2541"/>
                  </a:cubicBezTo>
                  <a:cubicBezTo>
                    <a:pt x="2360" y="2549"/>
                    <a:pt x="2360" y="2549"/>
                    <a:pt x="2360" y="2549"/>
                  </a:cubicBezTo>
                  <a:cubicBezTo>
                    <a:pt x="2360" y="2559"/>
                    <a:pt x="2360" y="2559"/>
                    <a:pt x="2360" y="2559"/>
                  </a:cubicBezTo>
                  <a:cubicBezTo>
                    <a:pt x="2369" y="2558"/>
                    <a:pt x="2369" y="2558"/>
                    <a:pt x="2369" y="2558"/>
                  </a:cubicBezTo>
                  <a:cubicBezTo>
                    <a:pt x="2376" y="2544"/>
                    <a:pt x="2376" y="2544"/>
                    <a:pt x="2376" y="2544"/>
                  </a:cubicBezTo>
                  <a:cubicBezTo>
                    <a:pt x="2383" y="2541"/>
                    <a:pt x="2383" y="2541"/>
                    <a:pt x="2383" y="2541"/>
                  </a:cubicBezTo>
                  <a:cubicBezTo>
                    <a:pt x="2391" y="2545"/>
                    <a:pt x="2391" y="2545"/>
                    <a:pt x="2391" y="2545"/>
                  </a:cubicBezTo>
                  <a:cubicBezTo>
                    <a:pt x="2394" y="2530"/>
                    <a:pt x="2394" y="2530"/>
                    <a:pt x="2394" y="2530"/>
                  </a:cubicBezTo>
                  <a:cubicBezTo>
                    <a:pt x="2389" y="2521"/>
                    <a:pt x="2389" y="2521"/>
                    <a:pt x="2389" y="2521"/>
                  </a:cubicBezTo>
                  <a:cubicBezTo>
                    <a:pt x="2397" y="2515"/>
                    <a:pt x="2397" y="2515"/>
                    <a:pt x="2397" y="2515"/>
                  </a:cubicBezTo>
                  <a:cubicBezTo>
                    <a:pt x="2412" y="2524"/>
                    <a:pt x="2412" y="2524"/>
                    <a:pt x="2412" y="2524"/>
                  </a:cubicBezTo>
                  <a:cubicBezTo>
                    <a:pt x="2412" y="2536"/>
                    <a:pt x="2412" y="2536"/>
                    <a:pt x="2412" y="2536"/>
                  </a:cubicBezTo>
                  <a:cubicBezTo>
                    <a:pt x="2405" y="2542"/>
                    <a:pt x="2405" y="2542"/>
                    <a:pt x="2405" y="2542"/>
                  </a:cubicBezTo>
                  <a:cubicBezTo>
                    <a:pt x="2405" y="2549"/>
                    <a:pt x="2405" y="2549"/>
                    <a:pt x="2405" y="2549"/>
                  </a:cubicBezTo>
                  <a:cubicBezTo>
                    <a:pt x="2414" y="2550"/>
                    <a:pt x="2414" y="2550"/>
                    <a:pt x="2414" y="2550"/>
                  </a:cubicBezTo>
                  <a:cubicBezTo>
                    <a:pt x="2427" y="2533"/>
                    <a:pt x="2427" y="2533"/>
                    <a:pt x="2427" y="2533"/>
                  </a:cubicBezTo>
                  <a:cubicBezTo>
                    <a:pt x="2443" y="2530"/>
                    <a:pt x="2443" y="2530"/>
                    <a:pt x="2443" y="2530"/>
                  </a:cubicBezTo>
                  <a:cubicBezTo>
                    <a:pt x="2453" y="2535"/>
                    <a:pt x="2453" y="2535"/>
                    <a:pt x="2453" y="2535"/>
                  </a:cubicBezTo>
                  <a:cubicBezTo>
                    <a:pt x="2460" y="2552"/>
                    <a:pt x="2460" y="2552"/>
                    <a:pt x="2460" y="2552"/>
                  </a:cubicBezTo>
                  <a:cubicBezTo>
                    <a:pt x="2446" y="2555"/>
                    <a:pt x="2446" y="2555"/>
                    <a:pt x="2446" y="2555"/>
                  </a:cubicBezTo>
                  <a:cubicBezTo>
                    <a:pt x="2431" y="2555"/>
                    <a:pt x="2431" y="2555"/>
                    <a:pt x="2431" y="2555"/>
                  </a:cubicBezTo>
                  <a:cubicBezTo>
                    <a:pt x="2431" y="2565"/>
                    <a:pt x="2431" y="2565"/>
                    <a:pt x="2431" y="2565"/>
                  </a:cubicBezTo>
                  <a:cubicBezTo>
                    <a:pt x="2438" y="2570"/>
                    <a:pt x="2438" y="2570"/>
                    <a:pt x="2438" y="2570"/>
                  </a:cubicBezTo>
                  <a:cubicBezTo>
                    <a:pt x="2443" y="2581"/>
                    <a:pt x="2443" y="2581"/>
                    <a:pt x="2443" y="2581"/>
                  </a:cubicBezTo>
                  <a:cubicBezTo>
                    <a:pt x="2432" y="2597"/>
                    <a:pt x="2432" y="2597"/>
                    <a:pt x="2432" y="2597"/>
                  </a:cubicBezTo>
                  <a:cubicBezTo>
                    <a:pt x="2420" y="2594"/>
                    <a:pt x="2420" y="2594"/>
                    <a:pt x="2420" y="2594"/>
                  </a:cubicBezTo>
                  <a:cubicBezTo>
                    <a:pt x="2417" y="2587"/>
                    <a:pt x="2417" y="2587"/>
                    <a:pt x="2417" y="2587"/>
                  </a:cubicBezTo>
                  <a:cubicBezTo>
                    <a:pt x="2406" y="2591"/>
                    <a:pt x="2406" y="2591"/>
                    <a:pt x="2406" y="2591"/>
                  </a:cubicBezTo>
                  <a:cubicBezTo>
                    <a:pt x="2395" y="2585"/>
                    <a:pt x="2395" y="2585"/>
                    <a:pt x="2395" y="2585"/>
                  </a:cubicBezTo>
                  <a:cubicBezTo>
                    <a:pt x="2383" y="2587"/>
                    <a:pt x="2383" y="2587"/>
                    <a:pt x="2383" y="2587"/>
                  </a:cubicBezTo>
                  <a:cubicBezTo>
                    <a:pt x="2376" y="2594"/>
                    <a:pt x="2376" y="2594"/>
                    <a:pt x="2376" y="2594"/>
                  </a:cubicBezTo>
                  <a:cubicBezTo>
                    <a:pt x="2391" y="2599"/>
                    <a:pt x="2391" y="2599"/>
                    <a:pt x="2391" y="2599"/>
                  </a:cubicBezTo>
                  <a:cubicBezTo>
                    <a:pt x="2398" y="2616"/>
                    <a:pt x="2398" y="2616"/>
                    <a:pt x="2398" y="2616"/>
                  </a:cubicBezTo>
                  <a:cubicBezTo>
                    <a:pt x="2389" y="2630"/>
                    <a:pt x="2389" y="2630"/>
                    <a:pt x="2389" y="2630"/>
                  </a:cubicBezTo>
                  <a:cubicBezTo>
                    <a:pt x="2377" y="2628"/>
                    <a:pt x="2377" y="2628"/>
                    <a:pt x="2377" y="2628"/>
                  </a:cubicBezTo>
                  <a:cubicBezTo>
                    <a:pt x="2368" y="2613"/>
                    <a:pt x="2368" y="2613"/>
                    <a:pt x="2368" y="2613"/>
                  </a:cubicBezTo>
                  <a:cubicBezTo>
                    <a:pt x="2346" y="2611"/>
                    <a:pt x="2346" y="2611"/>
                    <a:pt x="2346" y="2611"/>
                  </a:cubicBezTo>
                  <a:cubicBezTo>
                    <a:pt x="2334" y="2616"/>
                    <a:pt x="2334" y="2616"/>
                    <a:pt x="2334" y="2616"/>
                  </a:cubicBezTo>
                  <a:cubicBezTo>
                    <a:pt x="2351" y="2623"/>
                    <a:pt x="2351" y="2623"/>
                    <a:pt x="2351" y="2623"/>
                  </a:cubicBezTo>
                  <a:cubicBezTo>
                    <a:pt x="2356" y="2634"/>
                    <a:pt x="2356" y="2634"/>
                    <a:pt x="2356" y="2634"/>
                  </a:cubicBezTo>
                  <a:cubicBezTo>
                    <a:pt x="2346" y="2640"/>
                    <a:pt x="2346" y="2640"/>
                    <a:pt x="2346" y="2640"/>
                  </a:cubicBezTo>
                  <a:cubicBezTo>
                    <a:pt x="2333" y="2637"/>
                    <a:pt x="2333" y="2637"/>
                    <a:pt x="2333" y="2637"/>
                  </a:cubicBezTo>
                  <a:cubicBezTo>
                    <a:pt x="2319" y="2642"/>
                    <a:pt x="2319" y="2642"/>
                    <a:pt x="2319" y="2642"/>
                  </a:cubicBezTo>
                  <a:cubicBezTo>
                    <a:pt x="2311" y="2639"/>
                    <a:pt x="2311" y="2639"/>
                    <a:pt x="2311" y="2639"/>
                  </a:cubicBezTo>
                  <a:cubicBezTo>
                    <a:pt x="2302" y="2657"/>
                    <a:pt x="2302" y="2657"/>
                    <a:pt x="2302" y="2657"/>
                  </a:cubicBezTo>
                  <a:cubicBezTo>
                    <a:pt x="2296" y="2657"/>
                    <a:pt x="2296" y="2657"/>
                    <a:pt x="2296" y="2657"/>
                  </a:cubicBezTo>
                  <a:cubicBezTo>
                    <a:pt x="2287" y="2665"/>
                    <a:pt x="2287" y="2665"/>
                    <a:pt x="2287" y="2665"/>
                  </a:cubicBezTo>
                  <a:cubicBezTo>
                    <a:pt x="2290" y="2672"/>
                    <a:pt x="2290" y="2672"/>
                    <a:pt x="2290" y="2672"/>
                  </a:cubicBezTo>
                  <a:cubicBezTo>
                    <a:pt x="2273" y="2683"/>
                    <a:pt x="2273" y="2683"/>
                    <a:pt x="2273" y="2683"/>
                  </a:cubicBezTo>
                  <a:cubicBezTo>
                    <a:pt x="2273" y="2694"/>
                    <a:pt x="2273" y="2694"/>
                    <a:pt x="2273" y="2694"/>
                  </a:cubicBezTo>
                  <a:cubicBezTo>
                    <a:pt x="2262" y="2700"/>
                    <a:pt x="2262" y="2700"/>
                    <a:pt x="2262" y="2700"/>
                  </a:cubicBezTo>
                  <a:cubicBezTo>
                    <a:pt x="2255" y="2709"/>
                    <a:pt x="2255" y="2709"/>
                    <a:pt x="2255" y="2709"/>
                  </a:cubicBezTo>
                  <a:cubicBezTo>
                    <a:pt x="2239" y="2706"/>
                    <a:pt x="2239" y="2706"/>
                    <a:pt x="2239" y="2706"/>
                  </a:cubicBezTo>
                  <a:cubicBezTo>
                    <a:pt x="2241" y="2698"/>
                    <a:pt x="2241" y="2698"/>
                    <a:pt x="2241" y="2698"/>
                  </a:cubicBezTo>
                  <a:cubicBezTo>
                    <a:pt x="2270" y="2675"/>
                    <a:pt x="2270" y="2675"/>
                    <a:pt x="2270" y="2675"/>
                  </a:cubicBezTo>
                  <a:cubicBezTo>
                    <a:pt x="2270" y="2668"/>
                    <a:pt x="2270" y="2668"/>
                    <a:pt x="2270" y="2668"/>
                  </a:cubicBezTo>
                  <a:cubicBezTo>
                    <a:pt x="2279" y="2652"/>
                    <a:pt x="2279" y="2652"/>
                    <a:pt x="2279" y="2652"/>
                  </a:cubicBezTo>
                  <a:cubicBezTo>
                    <a:pt x="2273" y="2652"/>
                    <a:pt x="2273" y="2652"/>
                    <a:pt x="2273" y="2652"/>
                  </a:cubicBezTo>
                  <a:cubicBezTo>
                    <a:pt x="2261" y="2663"/>
                    <a:pt x="2261" y="2663"/>
                    <a:pt x="2261" y="2663"/>
                  </a:cubicBezTo>
                  <a:cubicBezTo>
                    <a:pt x="2255" y="2656"/>
                    <a:pt x="2255" y="2656"/>
                    <a:pt x="2255" y="2656"/>
                  </a:cubicBezTo>
                  <a:cubicBezTo>
                    <a:pt x="2259" y="2648"/>
                    <a:pt x="2259" y="2648"/>
                    <a:pt x="2259" y="2648"/>
                  </a:cubicBezTo>
                  <a:cubicBezTo>
                    <a:pt x="2241" y="2648"/>
                    <a:pt x="2241" y="2648"/>
                    <a:pt x="2241" y="2648"/>
                  </a:cubicBezTo>
                  <a:cubicBezTo>
                    <a:pt x="2233" y="2656"/>
                    <a:pt x="2233" y="2656"/>
                    <a:pt x="2233" y="2656"/>
                  </a:cubicBezTo>
                  <a:cubicBezTo>
                    <a:pt x="2241" y="2659"/>
                    <a:pt x="2241" y="2659"/>
                    <a:pt x="2241" y="2659"/>
                  </a:cubicBezTo>
                  <a:cubicBezTo>
                    <a:pt x="2246" y="2663"/>
                    <a:pt x="2246" y="2663"/>
                    <a:pt x="2246" y="2663"/>
                  </a:cubicBezTo>
                  <a:close/>
                  <a:moveTo>
                    <a:pt x="2213" y="2727"/>
                  </a:moveTo>
                  <a:lnTo>
                    <a:pt x="2213" y="2727"/>
                  </a:lnTo>
                  <a:cubicBezTo>
                    <a:pt x="2226" y="2724"/>
                    <a:pt x="2226" y="2724"/>
                    <a:pt x="2226" y="2724"/>
                  </a:cubicBezTo>
                  <a:cubicBezTo>
                    <a:pt x="2218" y="2735"/>
                    <a:pt x="2218" y="2735"/>
                    <a:pt x="2218" y="2735"/>
                  </a:cubicBezTo>
                  <a:cubicBezTo>
                    <a:pt x="2213" y="2727"/>
                    <a:pt x="2213" y="2727"/>
                    <a:pt x="2213" y="2727"/>
                  </a:cubicBezTo>
                  <a:close/>
                  <a:moveTo>
                    <a:pt x="2168" y="2744"/>
                  </a:moveTo>
                  <a:lnTo>
                    <a:pt x="2168" y="2744"/>
                  </a:lnTo>
                  <a:cubicBezTo>
                    <a:pt x="2180" y="2724"/>
                    <a:pt x="2180" y="2724"/>
                    <a:pt x="2180" y="2724"/>
                  </a:cubicBezTo>
                  <a:cubicBezTo>
                    <a:pt x="2212" y="2712"/>
                    <a:pt x="2212" y="2712"/>
                    <a:pt x="2212" y="2712"/>
                  </a:cubicBezTo>
                  <a:cubicBezTo>
                    <a:pt x="2181" y="2743"/>
                    <a:pt x="2181" y="2743"/>
                    <a:pt x="2181" y="2743"/>
                  </a:cubicBezTo>
                  <a:cubicBezTo>
                    <a:pt x="2168" y="2744"/>
                    <a:pt x="2168" y="2744"/>
                    <a:pt x="2168" y="2744"/>
                  </a:cubicBezTo>
                  <a:close/>
                  <a:moveTo>
                    <a:pt x="2058" y="2837"/>
                  </a:moveTo>
                  <a:lnTo>
                    <a:pt x="2058" y="2837"/>
                  </a:lnTo>
                  <a:cubicBezTo>
                    <a:pt x="2050" y="2836"/>
                    <a:pt x="2050" y="2836"/>
                    <a:pt x="2050" y="2836"/>
                  </a:cubicBezTo>
                  <a:cubicBezTo>
                    <a:pt x="2051" y="2827"/>
                    <a:pt x="2051" y="2827"/>
                    <a:pt x="2051" y="2827"/>
                  </a:cubicBezTo>
                  <a:cubicBezTo>
                    <a:pt x="2070" y="2821"/>
                    <a:pt x="2070" y="2821"/>
                    <a:pt x="2070" y="2821"/>
                  </a:cubicBezTo>
                  <a:cubicBezTo>
                    <a:pt x="2067" y="2833"/>
                    <a:pt x="2067" y="2833"/>
                    <a:pt x="2067" y="2833"/>
                  </a:cubicBezTo>
                  <a:cubicBezTo>
                    <a:pt x="2058" y="2837"/>
                    <a:pt x="2058" y="2837"/>
                    <a:pt x="2058" y="2837"/>
                  </a:cubicBezTo>
                  <a:close/>
                  <a:moveTo>
                    <a:pt x="1996" y="2691"/>
                  </a:moveTo>
                  <a:lnTo>
                    <a:pt x="1996" y="2691"/>
                  </a:lnTo>
                  <a:cubicBezTo>
                    <a:pt x="2013" y="2691"/>
                    <a:pt x="2013" y="2691"/>
                    <a:pt x="2013" y="2691"/>
                  </a:cubicBezTo>
                  <a:cubicBezTo>
                    <a:pt x="2022" y="2700"/>
                    <a:pt x="2022" y="2700"/>
                    <a:pt x="2022" y="2700"/>
                  </a:cubicBezTo>
                  <a:cubicBezTo>
                    <a:pt x="2010" y="2704"/>
                    <a:pt x="2010" y="2704"/>
                    <a:pt x="2010" y="2704"/>
                  </a:cubicBezTo>
                  <a:cubicBezTo>
                    <a:pt x="1996" y="2691"/>
                    <a:pt x="1996" y="2691"/>
                    <a:pt x="1996" y="2691"/>
                  </a:cubicBezTo>
                  <a:close/>
                  <a:moveTo>
                    <a:pt x="1681" y="2836"/>
                  </a:moveTo>
                  <a:lnTo>
                    <a:pt x="1681" y="2836"/>
                  </a:lnTo>
                  <a:cubicBezTo>
                    <a:pt x="1681" y="2834"/>
                    <a:pt x="1689" y="2830"/>
                    <a:pt x="1689" y="2830"/>
                  </a:cubicBezTo>
                  <a:cubicBezTo>
                    <a:pt x="1692" y="2839"/>
                    <a:pt x="1692" y="2839"/>
                    <a:pt x="1692" y="2839"/>
                  </a:cubicBezTo>
                  <a:cubicBezTo>
                    <a:pt x="1681" y="2836"/>
                    <a:pt x="1681" y="2836"/>
                    <a:pt x="1681" y="2836"/>
                  </a:cubicBezTo>
                  <a:close/>
                  <a:moveTo>
                    <a:pt x="1663" y="2839"/>
                  </a:moveTo>
                  <a:lnTo>
                    <a:pt x="1663" y="2839"/>
                  </a:lnTo>
                  <a:cubicBezTo>
                    <a:pt x="1674" y="2845"/>
                    <a:pt x="1674" y="2845"/>
                    <a:pt x="1674" y="2845"/>
                  </a:cubicBezTo>
                  <a:cubicBezTo>
                    <a:pt x="1665" y="2854"/>
                    <a:pt x="1665" y="2854"/>
                    <a:pt x="1665" y="2854"/>
                  </a:cubicBezTo>
                  <a:cubicBezTo>
                    <a:pt x="1663" y="2839"/>
                    <a:pt x="1663" y="2839"/>
                    <a:pt x="1663" y="2839"/>
                  </a:cubicBezTo>
                  <a:close/>
                  <a:moveTo>
                    <a:pt x="1737" y="2900"/>
                  </a:moveTo>
                  <a:lnTo>
                    <a:pt x="1737" y="2900"/>
                  </a:lnTo>
                  <a:cubicBezTo>
                    <a:pt x="1737" y="2911"/>
                    <a:pt x="1737" y="2911"/>
                    <a:pt x="1737" y="2911"/>
                  </a:cubicBezTo>
                  <a:cubicBezTo>
                    <a:pt x="1730" y="2918"/>
                    <a:pt x="1730" y="2918"/>
                    <a:pt x="1730" y="2918"/>
                  </a:cubicBezTo>
                  <a:cubicBezTo>
                    <a:pt x="1727" y="2909"/>
                    <a:pt x="1727" y="2909"/>
                    <a:pt x="1727" y="2909"/>
                  </a:cubicBezTo>
                  <a:cubicBezTo>
                    <a:pt x="1737" y="2900"/>
                    <a:pt x="1737" y="2900"/>
                    <a:pt x="1737" y="2900"/>
                  </a:cubicBezTo>
                  <a:close/>
                  <a:moveTo>
                    <a:pt x="1721" y="2894"/>
                  </a:moveTo>
                  <a:lnTo>
                    <a:pt x="1721" y="2894"/>
                  </a:lnTo>
                  <a:cubicBezTo>
                    <a:pt x="1730" y="2876"/>
                    <a:pt x="1730" y="2876"/>
                    <a:pt x="1730" y="2876"/>
                  </a:cubicBezTo>
                  <a:cubicBezTo>
                    <a:pt x="1730" y="2889"/>
                    <a:pt x="1730" y="2889"/>
                    <a:pt x="1730" y="2889"/>
                  </a:cubicBezTo>
                  <a:cubicBezTo>
                    <a:pt x="1730" y="2889"/>
                    <a:pt x="1720" y="2896"/>
                    <a:pt x="1721" y="2894"/>
                  </a:cubicBezTo>
                  <a:close/>
                  <a:moveTo>
                    <a:pt x="1656" y="2915"/>
                  </a:moveTo>
                  <a:lnTo>
                    <a:pt x="1656" y="2915"/>
                  </a:lnTo>
                  <a:cubicBezTo>
                    <a:pt x="1665" y="2892"/>
                    <a:pt x="1665" y="2892"/>
                    <a:pt x="1665" y="2892"/>
                  </a:cubicBezTo>
                  <a:cubicBezTo>
                    <a:pt x="1681" y="2877"/>
                    <a:pt x="1681" y="2877"/>
                    <a:pt x="1681" y="2877"/>
                  </a:cubicBezTo>
                  <a:cubicBezTo>
                    <a:pt x="1683" y="2871"/>
                    <a:pt x="1683" y="2871"/>
                    <a:pt x="1683" y="2871"/>
                  </a:cubicBezTo>
                  <a:cubicBezTo>
                    <a:pt x="1704" y="2870"/>
                    <a:pt x="1704" y="2870"/>
                    <a:pt x="1704" y="2870"/>
                  </a:cubicBezTo>
                  <a:cubicBezTo>
                    <a:pt x="1692" y="2882"/>
                    <a:pt x="1692" y="2882"/>
                    <a:pt x="1692" y="2882"/>
                  </a:cubicBezTo>
                  <a:cubicBezTo>
                    <a:pt x="1688" y="2891"/>
                    <a:pt x="1688" y="2891"/>
                    <a:pt x="1688" y="2891"/>
                  </a:cubicBezTo>
                  <a:cubicBezTo>
                    <a:pt x="1666" y="2903"/>
                    <a:pt x="1666" y="2903"/>
                    <a:pt x="1666" y="2903"/>
                  </a:cubicBezTo>
                  <a:cubicBezTo>
                    <a:pt x="1656" y="2915"/>
                    <a:pt x="1656" y="2915"/>
                    <a:pt x="1656" y="2915"/>
                  </a:cubicBezTo>
                  <a:close/>
                  <a:moveTo>
                    <a:pt x="1634" y="2865"/>
                  </a:moveTo>
                  <a:lnTo>
                    <a:pt x="1634" y="2865"/>
                  </a:lnTo>
                  <a:cubicBezTo>
                    <a:pt x="1626" y="2854"/>
                    <a:pt x="1626" y="2854"/>
                    <a:pt x="1626" y="2854"/>
                  </a:cubicBezTo>
                  <a:cubicBezTo>
                    <a:pt x="1631" y="2839"/>
                    <a:pt x="1631" y="2839"/>
                    <a:pt x="1631" y="2839"/>
                  </a:cubicBezTo>
                  <a:cubicBezTo>
                    <a:pt x="1643" y="2834"/>
                    <a:pt x="1643" y="2834"/>
                    <a:pt x="1643" y="2834"/>
                  </a:cubicBezTo>
                  <a:cubicBezTo>
                    <a:pt x="1652" y="2842"/>
                    <a:pt x="1652" y="2842"/>
                    <a:pt x="1652" y="2842"/>
                  </a:cubicBezTo>
                  <a:cubicBezTo>
                    <a:pt x="1646" y="2856"/>
                    <a:pt x="1646" y="2856"/>
                    <a:pt x="1646" y="2856"/>
                  </a:cubicBezTo>
                  <a:cubicBezTo>
                    <a:pt x="1645" y="2865"/>
                    <a:pt x="1645" y="2865"/>
                    <a:pt x="1645" y="2865"/>
                  </a:cubicBezTo>
                  <a:cubicBezTo>
                    <a:pt x="1634" y="2865"/>
                    <a:pt x="1634" y="2865"/>
                    <a:pt x="1634" y="2865"/>
                  </a:cubicBezTo>
                  <a:close/>
                  <a:moveTo>
                    <a:pt x="1553" y="2856"/>
                  </a:moveTo>
                  <a:lnTo>
                    <a:pt x="1553" y="2856"/>
                  </a:lnTo>
                  <a:cubicBezTo>
                    <a:pt x="1562" y="2854"/>
                    <a:pt x="1562" y="2854"/>
                    <a:pt x="1562" y="2854"/>
                  </a:cubicBezTo>
                  <a:cubicBezTo>
                    <a:pt x="1571" y="2863"/>
                    <a:pt x="1571" y="2863"/>
                    <a:pt x="1571" y="2863"/>
                  </a:cubicBezTo>
                  <a:cubicBezTo>
                    <a:pt x="1559" y="2871"/>
                    <a:pt x="1559" y="2871"/>
                    <a:pt x="1559" y="2871"/>
                  </a:cubicBezTo>
                  <a:cubicBezTo>
                    <a:pt x="1553" y="2856"/>
                    <a:pt x="1553" y="2856"/>
                    <a:pt x="1553" y="2856"/>
                  </a:cubicBezTo>
                  <a:close/>
                  <a:moveTo>
                    <a:pt x="1501" y="2896"/>
                  </a:moveTo>
                  <a:lnTo>
                    <a:pt x="1501" y="2896"/>
                  </a:lnTo>
                  <a:cubicBezTo>
                    <a:pt x="1494" y="2882"/>
                    <a:pt x="1494" y="2882"/>
                    <a:pt x="1494" y="2882"/>
                  </a:cubicBezTo>
                  <a:cubicBezTo>
                    <a:pt x="1509" y="2871"/>
                    <a:pt x="1509" y="2871"/>
                    <a:pt x="1509" y="2871"/>
                  </a:cubicBezTo>
                  <a:cubicBezTo>
                    <a:pt x="1512" y="2883"/>
                    <a:pt x="1512" y="2883"/>
                    <a:pt x="1512" y="2883"/>
                  </a:cubicBezTo>
                  <a:cubicBezTo>
                    <a:pt x="1501" y="2896"/>
                    <a:pt x="1501" y="2896"/>
                    <a:pt x="1501" y="2896"/>
                  </a:cubicBezTo>
                  <a:close/>
                  <a:moveTo>
                    <a:pt x="1442" y="2934"/>
                  </a:moveTo>
                  <a:lnTo>
                    <a:pt x="1442" y="2934"/>
                  </a:lnTo>
                  <a:cubicBezTo>
                    <a:pt x="1458" y="2949"/>
                    <a:pt x="1458" y="2949"/>
                    <a:pt x="1458" y="2949"/>
                  </a:cubicBezTo>
                  <a:cubicBezTo>
                    <a:pt x="1446" y="2955"/>
                    <a:pt x="1446" y="2955"/>
                    <a:pt x="1446" y="2955"/>
                  </a:cubicBezTo>
                  <a:cubicBezTo>
                    <a:pt x="1432" y="2943"/>
                    <a:pt x="1432" y="2943"/>
                    <a:pt x="1432" y="2943"/>
                  </a:cubicBezTo>
                  <a:cubicBezTo>
                    <a:pt x="1442" y="2934"/>
                    <a:pt x="1442" y="2934"/>
                    <a:pt x="1442" y="2934"/>
                  </a:cubicBezTo>
                  <a:close/>
                  <a:moveTo>
                    <a:pt x="9" y="3212"/>
                  </a:moveTo>
                  <a:lnTo>
                    <a:pt x="9" y="3212"/>
                  </a:lnTo>
                  <a:cubicBezTo>
                    <a:pt x="0" y="3229"/>
                    <a:pt x="0" y="3229"/>
                    <a:pt x="0" y="3229"/>
                  </a:cubicBezTo>
                  <a:cubicBezTo>
                    <a:pt x="17" y="3223"/>
                    <a:pt x="17" y="3223"/>
                    <a:pt x="17" y="3223"/>
                  </a:cubicBezTo>
                  <a:cubicBezTo>
                    <a:pt x="9" y="3212"/>
                    <a:pt x="9" y="3212"/>
                    <a:pt x="9" y="3212"/>
                  </a:cubicBezTo>
                  <a:close/>
                  <a:moveTo>
                    <a:pt x="21" y="3178"/>
                  </a:moveTo>
                  <a:lnTo>
                    <a:pt x="21" y="3178"/>
                  </a:lnTo>
                  <a:cubicBezTo>
                    <a:pt x="11" y="3186"/>
                    <a:pt x="11" y="3186"/>
                    <a:pt x="11" y="3186"/>
                  </a:cubicBezTo>
                  <a:cubicBezTo>
                    <a:pt x="20" y="3197"/>
                    <a:pt x="20" y="3197"/>
                    <a:pt x="20" y="3197"/>
                  </a:cubicBezTo>
                  <a:cubicBezTo>
                    <a:pt x="37" y="3184"/>
                    <a:pt x="37" y="3184"/>
                    <a:pt x="37" y="3184"/>
                  </a:cubicBezTo>
                  <a:cubicBezTo>
                    <a:pt x="21" y="3178"/>
                    <a:pt x="21" y="3178"/>
                    <a:pt x="21" y="3178"/>
                  </a:cubicBezTo>
                  <a:close/>
                  <a:moveTo>
                    <a:pt x="41" y="3140"/>
                  </a:moveTo>
                  <a:lnTo>
                    <a:pt x="41" y="3140"/>
                  </a:lnTo>
                  <a:cubicBezTo>
                    <a:pt x="52" y="3151"/>
                    <a:pt x="52" y="3151"/>
                    <a:pt x="52" y="3151"/>
                  </a:cubicBezTo>
                  <a:cubicBezTo>
                    <a:pt x="55" y="3134"/>
                    <a:pt x="55" y="3134"/>
                    <a:pt x="55" y="3134"/>
                  </a:cubicBezTo>
                  <a:cubicBezTo>
                    <a:pt x="41" y="3140"/>
                    <a:pt x="41" y="3140"/>
                    <a:pt x="41" y="3140"/>
                  </a:cubicBezTo>
                  <a:close/>
                  <a:moveTo>
                    <a:pt x="144" y="3152"/>
                  </a:moveTo>
                  <a:lnTo>
                    <a:pt x="144" y="3152"/>
                  </a:lnTo>
                  <a:cubicBezTo>
                    <a:pt x="125" y="3132"/>
                    <a:pt x="125" y="3132"/>
                    <a:pt x="125" y="3132"/>
                  </a:cubicBezTo>
                  <a:cubicBezTo>
                    <a:pt x="113" y="3131"/>
                    <a:pt x="113" y="3131"/>
                    <a:pt x="113" y="3131"/>
                  </a:cubicBezTo>
                  <a:cubicBezTo>
                    <a:pt x="101" y="3140"/>
                    <a:pt x="101" y="3140"/>
                    <a:pt x="101" y="3140"/>
                  </a:cubicBezTo>
                  <a:cubicBezTo>
                    <a:pt x="104" y="3149"/>
                    <a:pt x="104" y="3149"/>
                    <a:pt x="104" y="3149"/>
                  </a:cubicBezTo>
                  <a:cubicBezTo>
                    <a:pt x="121" y="3157"/>
                    <a:pt x="121" y="3157"/>
                    <a:pt x="121" y="3157"/>
                  </a:cubicBezTo>
                  <a:cubicBezTo>
                    <a:pt x="107" y="3160"/>
                    <a:pt x="107" y="3160"/>
                    <a:pt x="107" y="3160"/>
                  </a:cubicBezTo>
                  <a:cubicBezTo>
                    <a:pt x="112" y="3172"/>
                    <a:pt x="112" y="3172"/>
                    <a:pt x="112" y="3172"/>
                  </a:cubicBezTo>
                  <a:cubicBezTo>
                    <a:pt x="124" y="3171"/>
                    <a:pt x="124" y="3171"/>
                    <a:pt x="124" y="3171"/>
                  </a:cubicBezTo>
                  <a:cubicBezTo>
                    <a:pt x="135" y="3157"/>
                    <a:pt x="135" y="3157"/>
                    <a:pt x="135" y="3157"/>
                  </a:cubicBezTo>
                  <a:cubicBezTo>
                    <a:pt x="144" y="3152"/>
                    <a:pt x="144" y="3152"/>
                    <a:pt x="144" y="3152"/>
                  </a:cubicBezTo>
                  <a:close/>
                  <a:moveTo>
                    <a:pt x="153" y="3184"/>
                  </a:moveTo>
                  <a:lnTo>
                    <a:pt x="153" y="3184"/>
                  </a:lnTo>
                  <a:cubicBezTo>
                    <a:pt x="162" y="3189"/>
                    <a:pt x="162" y="3189"/>
                    <a:pt x="162" y="3189"/>
                  </a:cubicBezTo>
                  <a:cubicBezTo>
                    <a:pt x="182" y="3177"/>
                    <a:pt x="182" y="3177"/>
                    <a:pt x="182" y="3177"/>
                  </a:cubicBezTo>
                  <a:cubicBezTo>
                    <a:pt x="183" y="3162"/>
                    <a:pt x="183" y="3162"/>
                    <a:pt x="183" y="3162"/>
                  </a:cubicBezTo>
                  <a:cubicBezTo>
                    <a:pt x="193" y="3149"/>
                    <a:pt x="193" y="3149"/>
                    <a:pt x="193" y="3149"/>
                  </a:cubicBezTo>
                  <a:cubicBezTo>
                    <a:pt x="187" y="3145"/>
                    <a:pt x="187" y="3145"/>
                    <a:pt x="187" y="3145"/>
                  </a:cubicBezTo>
                  <a:cubicBezTo>
                    <a:pt x="173" y="3160"/>
                    <a:pt x="173" y="3160"/>
                    <a:pt x="173" y="3160"/>
                  </a:cubicBezTo>
                  <a:cubicBezTo>
                    <a:pt x="167" y="3174"/>
                    <a:pt x="167" y="3174"/>
                    <a:pt x="167" y="3174"/>
                  </a:cubicBezTo>
                  <a:cubicBezTo>
                    <a:pt x="153" y="3184"/>
                    <a:pt x="153" y="3184"/>
                    <a:pt x="153" y="3184"/>
                  </a:cubicBezTo>
                  <a:close/>
                  <a:moveTo>
                    <a:pt x="237" y="3172"/>
                  </a:moveTo>
                  <a:lnTo>
                    <a:pt x="237" y="3172"/>
                  </a:lnTo>
                  <a:cubicBezTo>
                    <a:pt x="232" y="3152"/>
                    <a:pt x="232" y="3152"/>
                    <a:pt x="232" y="3152"/>
                  </a:cubicBezTo>
                  <a:cubicBezTo>
                    <a:pt x="223" y="3149"/>
                    <a:pt x="223" y="3149"/>
                    <a:pt x="223" y="3149"/>
                  </a:cubicBezTo>
                  <a:cubicBezTo>
                    <a:pt x="219" y="3168"/>
                    <a:pt x="219" y="3168"/>
                    <a:pt x="219" y="3168"/>
                  </a:cubicBezTo>
                  <a:cubicBezTo>
                    <a:pt x="211" y="3169"/>
                    <a:pt x="211" y="3169"/>
                    <a:pt x="211" y="3169"/>
                  </a:cubicBezTo>
                  <a:cubicBezTo>
                    <a:pt x="200" y="3191"/>
                    <a:pt x="200" y="3191"/>
                    <a:pt x="200" y="3191"/>
                  </a:cubicBezTo>
                  <a:cubicBezTo>
                    <a:pt x="219" y="3191"/>
                    <a:pt x="219" y="3191"/>
                    <a:pt x="219" y="3191"/>
                  </a:cubicBezTo>
                  <a:cubicBezTo>
                    <a:pt x="237" y="3172"/>
                    <a:pt x="237" y="3172"/>
                    <a:pt x="237" y="3172"/>
                  </a:cubicBezTo>
                  <a:close/>
                  <a:moveTo>
                    <a:pt x="433" y="3166"/>
                  </a:moveTo>
                  <a:lnTo>
                    <a:pt x="433" y="3166"/>
                  </a:lnTo>
                  <a:cubicBezTo>
                    <a:pt x="433" y="3152"/>
                    <a:pt x="433" y="3152"/>
                    <a:pt x="433" y="3152"/>
                  </a:cubicBezTo>
                  <a:cubicBezTo>
                    <a:pt x="443" y="3145"/>
                    <a:pt x="443" y="3145"/>
                    <a:pt x="443" y="3145"/>
                  </a:cubicBezTo>
                  <a:cubicBezTo>
                    <a:pt x="440" y="3128"/>
                    <a:pt x="440" y="3128"/>
                    <a:pt x="440" y="3128"/>
                  </a:cubicBezTo>
                  <a:cubicBezTo>
                    <a:pt x="430" y="3123"/>
                    <a:pt x="430" y="3123"/>
                    <a:pt x="430" y="3123"/>
                  </a:cubicBezTo>
                  <a:cubicBezTo>
                    <a:pt x="414" y="3134"/>
                    <a:pt x="414" y="3134"/>
                    <a:pt x="414" y="3134"/>
                  </a:cubicBezTo>
                  <a:cubicBezTo>
                    <a:pt x="413" y="3146"/>
                    <a:pt x="413" y="3146"/>
                    <a:pt x="413" y="3146"/>
                  </a:cubicBezTo>
                  <a:cubicBezTo>
                    <a:pt x="405" y="3151"/>
                    <a:pt x="405" y="3151"/>
                    <a:pt x="405" y="3151"/>
                  </a:cubicBezTo>
                  <a:cubicBezTo>
                    <a:pt x="397" y="3148"/>
                    <a:pt x="397" y="3148"/>
                    <a:pt x="397" y="3148"/>
                  </a:cubicBezTo>
                  <a:cubicBezTo>
                    <a:pt x="385" y="3160"/>
                    <a:pt x="385" y="3160"/>
                    <a:pt x="385" y="3160"/>
                  </a:cubicBezTo>
                  <a:cubicBezTo>
                    <a:pt x="375" y="3160"/>
                    <a:pt x="375" y="3160"/>
                    <a:pt x="375" y="3160"/>
                  </a:cubicBezTo>
                  <a:cubicBezTo>
                    <a:pt x="361" y="3155"/>
                    <a:pt x="361" y="3155"/>
                    <a:pt x="361" y="3155"/>
                  </a:cubicBezTo>
                  <a:cubicBezTo>
                    <a:pt x="356" y="3163"/>
                    <a:pt x="356" y="3163"/>
                    <a:pt x="356" y="3163"/>
                  </a:cubicBezTo>
                  <a:cubicBezTo>
                    <a:pt x="368" y="3172"/>
                    <a:pt x="368" y="3172"/>
                    <a:pt x="368" y="3172"/>
                  </a:cubicBezTo>
                  <a:cubicBezTo>
                    <a:pt x="378" y="3169"/>
                    <a:pt x="378" y="3169"/>
                    <a:pt x="378" y="3169"/>
                  </a:cubicBezTo>
                  <a:cubicBezTo>
                    <a:pt x="394" y="3171"/>
                    <a:pt x="394" y="3171"/>
                    <a:pt x="394" y="3171"/>
                  </a:cubicBezTo>
                  <a:cubicBezTo>
                    <a:pt x="413" y="3163"/>
                    <a:pt x="413" y="3163"/>
                    <a:pt x="413" y="3163"/>
                  </a:cubicBezTo>
                  <a:cubicBezTo>
                    <a:pt x="433" y="3166"/>
                    <a:pt x="433" y="3166"/>
                    <a:pt x="433" y="3166"/>
                  </a:cubicBezTo>
                  <a:close/>
                  <a:moveTo>
                    <a:pt x="460" y="3172"/>
                  </a:moveTo>
                  <a:lnTo>
                    <a:pt x="460" y="3172"/>
                  </a:lnTo>
                  <a:cubicBezTo>
                    <a:pt x="498" y="3180"/>
                    <a:pt x="498" y="3180"/>
                    <a:pt x="498" y="3180"/>
                  </a:cubicBezTo>
                  <a:cubicBezTo>
                    <a:pt x="511" y="3177"/>
                    <a:pt x="511" y="3177"/>
                    <a:pt x="511" y="3177"/>
                  </a:cubicBezTo>
                  <a:cubicBezTo>
                    <a:pt x="523" y="3186"/>
                    <a:pt x="523" y="3186"/>
                    <a:pt x="523" y="3186"/>
                  </a:cubicBezTo>
                  <a:cubicBezTo>
                    <a:pt x="503" y="3191"/>
                    <a:pt x="503" y="3191"/>
                    <a:pt x="503" y="3191"/>
                  </a:cubicBezTo>
                  <a:cubicBezTo>
                    <a:pt x="466" y="3181"/>
                    <a:pt x="466" y="3181"/>
                    <a:pt x="466" y="3181"/>
                  </a:cubicBezTo>
                  <a:cubicBezTo>
                    <a:pt x="452" y="3184"/>
                    <a:pt x="452" y="3184"/>
                    <a:pt x="452" y="3184"/>
                  </a:cubicBezTo>
                  <a:cubicBezTo>
                    <a:pt x="445" y="3177"/>
                    <a:pt x="445" y="3177"/>
                    <a:pt x="445" y="3177"/>
                  </a:cubicBezTo>
                  <a:lnTo>
                    <a:pt x="460" y="3172"/>
                  </a:lnTo>
                  <a:close/>
                  <a:moveTo>
                    <a:pt x="593" y="3152"/>
                  </a:moveTo>
                  <a:lnTo>
                    <a:pt x="593" y="3152"/>
                  </a:lnTo>
                  <a:cubicBezTo>
                    <a:pt x="579" y="3142"/>
                    <a:pt x="579" y="3142"/>
                    <a:pt x="579" y="3142"/>
                  </a:cubicBezTo>
                  <a:cubicBezTo>
                    <a:pt x="560" y="3145"/>
                    <a:pt x="560" y="3145"/>
                    <a:pt x="560" y="3145"/>
                  </a:cubicBezTo>
                  <a:cubicBezTo>
                    <a:pt x="553" y="3162"/>
                    <a:pt x="553" y="3162"/>
                    <a:pt x="553" y="3162"/>
                  </a:cubicBezTo>
                  <a:cubicBezTo>
                    <a:pt x="576" y="3162"/>
                    <a:pt x="576" y="3162"/>
                    <a:pt x="576" y="3162"/>
                  </a:cubicBezTo>
                  <a:cubicBezTo>
                    <a:pt x="593" y="3152"/>
                    <a:pt x="593" y="3152"/>
                    <a:pt x="593" y="3152"/>
                  </a:cubicBezTo>
                  <a:close/>
                  <a:moveTo>
                    <a:pt x="683" y="3146"/>
                  </a:moveTo>
                  <a:lnTo>
                    <a:pt x="683" y="3146"/>
                  </a:lnTo>
                  <a:cubicBezTo>
                    <a:pt x="676" y="3126"/>
                    <a:pt x="676" y="3126"/>
                    <a:pt x="676" y="3126"/>
                  </a:cubicBezTo>
                  <a:cubicBezTo>
                    <a:pt x="670" y="3142"/>
                    <a:pt x="670" y="3142"/>
                    <a:pt x="670" y="3142"/>
                  </a:cubicBezTo>
                  <a:cubicBezTo>
                    <a:pt x="683" y="3146"/>
                    <a:pt x="683" y="3146"/>
                    <a:pt x="683" y="3146"/>
                  </a:cubicBezTo>
                  <a:close/>
                  <a:moveTo>
                    <a:pt x="744" y="3120"/>
                  </a:moveTo>
                  <a:lnTo>
                    <a:pt x="744" y="3120"/>
                  </a:lnTo>
                  <a:cubicBezTo>
                    <a:pt x="729" y="3106"/>
                    <a:pt x="729" y="3106"/>
                    <a:pt x="729" y="3106"/>
                  </a:cubicBezTo>
                  <a:cubicBezTo>
                    <a:pt x="715" y="3119"/>
                    <a:pt x="715" y="3119"/>
                    <a:pt x="715" y="3119"/>
                  </a:cubicBezTo>
                  <a:cubicBezTo>
                    <a:pt x="714" y="3134"/>
                    <a:pt x="714" y="3134"/>
                    <a:pt x="714" y="3134"/>
                  </a:cubicBezTo>
                  <a:cubicBezTo>
                    <a:pt x="731" y="3119"/>
                    <a:pt x="731" y="3119"/>
                    <a:pt x="731" y="3119"/>
                  </a:cubicBezTo>
                  <a:cubicBezTo>
                    <a:pt x="744" y="3120"/>
                    <a:pt x="744" y="3120"/>
                    <a:pt x="744" y="3120"/>
                  </a:cubicBezTo>
                  <a:close/>
                  <a:moveTo>
                    <a:pt x="784" y="3117"/>
                  </a:moveTo>
                  <a:lnTo>
                    <a:pt x="784" y="3117"/>
                  </a:lnTo>
                  <a:cubicBezTo>
                    <a:pt x="775" y="3108"/>
                    <a:pt x="775" y="3108"/>
                    <a:pt x="775" y="3108"/>
                  </a:cubicBezTo>
                  <a:cubicBezTo>
                    <a:pt x="766" y="3116"/>
                    <a:pt x="766" y="3116"/>
                    <a:pt x="766" y="3116"/>
                  </a:cubicBezTo>
                  <a:cubicBezTo>
                    <a:pt x="777" y="3122"/>
                    <a:pt x="777" y="3122"/>
                    <a:pt x="777" y="3122"/>
                  </a:cubicBezTo>
                  <a:cubicBezTo>
                    <a:pt x="784" y="3117"/>
                    <a:pt x="784" y="3117"/>
                    <a:pt x="784" y="3117"/>
                  </a:cubicBezTo>
                  <a:close/>
                  <a:moveTo>
                    <a:pt x="790" y="3091"/>
                  </a:moveTo>
                  <a:lnTo>
                    <a:pt x="790" y="3091"/>
                  </a:lnTo>
                  <a:cubicBezTo>
                    <a:pt x="786" y="3082"/>
                    <a:pt x="786" y="3082"/>
                    <a:pt x="786" y="3082"/>
                  </a:cubicBezTo>
                  <a:cubicBezTo>
                    <a:pt x="775" y="3093"/>
                    <a:pt x="775" y="3093"/>
                    <a:pt x="775" y="3093"/>
                  </a:cubicBezTo>
                  <a:cubicBezTo>
                    <a:pt x="790" y="3091"/>
                    <a:pt x="790" y="3091"/>
                    <a:pt x="790" y="3091"/>
                  </a:cubicBezTo>
                  <a:close/>
                  <a:moveTo>
                    <a:pt x="793" y="3102"/>
                  </a:moveTo>
                  <a:lnTo>
                    <a:pt x="793" y="3102"/>
                  </a:lnTo>
                  <a:cubicBezTo>
                    <a:pt x="806" y="3111"/>
                    <a:pt x="806" y="3111"/>
                    <a:pt x="806" y="3111"/>
                  </a:cubicBezTo>
                  <a:cubicBezTo>
                    <a:pt x="818" y="3103"/>
                    <a:pt x="818" y="3103"/>
                    <a:pt x="818" y="3103"/>
                  </a:cubicBezTo>
                  <a:cubicBezTo>
                    <a:pt x="810" y="3094"/>
                    <a:pt x="810" y="3094"/>
                    <a:pt x="810" y="3094"/>
                  </a:cubicBezTo>
                  <a:cubicBezTo>
                    <a:pt x="793" y="3102"/>
                    <a:pt x="793" y="3102"/>
                    <a:pt x="793" y="3102"/>
                  </a:cubicBezTo>
                  <a:close/>
                  <a:moveTo>
                    <a:pt x="981" y="3015"/>
                  </a:moveTo>
                  <a:lnTo>
                    <a:pt x="981" y="3015"/>
                  </a:lnTo>
                  <a:cubicBezTo>
                    <a:pt x="988" y="3032"/>
                    <a:pt x="988" y="3032"/>
                    <a:pt x="988" y="3032"/>
                  </a:cubicBezTo>
                  <a:cubicBezTo>
                    <a:pt x="997" y="3035"/>
                    <a:pt x="997" y="3035"/>
                    <a:pt x="997" y="3035"/>
                  </a:cubicBezTo>
                  <a:cubicBezTo>
                    <a:pt x="981" y="3041"/>
                    <a:pt x="981" y="3041"/>
                    <a:pt x="981" y="3041"/>
                  </a:cubicBezTo>
                  <a:cubicBezTo>
                    <a:pt x="975" y="3056"/>
                    <a:pt x="975" y="3056"/>
                    <a:pt x="975" y="3056"/>
                  </a:cubicBezTo>
                  <a:cubicBezTo>
                    <a:pt x="952" y="3065"/>
                    <a:pt x="952" y="3065"/>
                    <a:pt x="952" y="3065"/>
                  </a:cubicBezTo>
                  <a:cubicBezTo>
                    <a:pt x="926" y="3094"/>
                    <a:pt x="926" y="3094"/>
                    <a:pt x="926" y="3094"/>
                  </a:cubicBezTo>
                  <a:cubicBezTo>
                    <a:pt x="905" y="3094"/>
                    <a:pt x="905" y="3094"/>
                    <a:pt x="905" y="3094"/>
                  </a:cubicBezTo>
                  <a:cubicBezTo>
                    <a:pt x="887" y="3114"/>
                    <a:pt x="887" y="3114"/>
                    <a:pt x="887" y="3114"/>
                  </a:cubicBezTo>
                  <a:cubicBezTo>
                    <a:pt x="856" y="3116"/>
                    <a:pt x="856" y="3116"/>
                    <a:pt x="856" y="3116"/>
                  </a:cubicBezTo>
                  <a:cubicBezTo>
                    <a:pt x="873" y="3102"/>
                    <a:pt x="873" y="3102"/>
                    <a:pt x="873" y="3102"/>
                  </a:cubicBezTo>
                  <a:cubicBezTo>
                    <a:pt x="882" y="3100"/>
                    <a:pt x="882" y="3100"/>
                    <a:pt x="882" y="3100"/>
                  </a:cubicBezTo>
                  <a:cubicBezTo>
                    <a:pt x="893" y="3082"/>
                    <a:pt x="893" y="3082"/>
                    <a:pt x="893" y="3082"/>
                  </a:cubicBezTo>
                  <a:cubicBezTo>
                    <a:pt x="903" y="3076"/>
                    <a:pt x="903" y="3076"/>
                    <a:pt x="903" y="3076"/>
                  </a:cubicBezTo>
                  <a:cubicBezTo>
                    <a:pt x="903" y="3068"/>
                    <a:pt x="903" y="3068"/>
                    <a:pt x="903" y="3068"/>
                  </a:cubicBezTo>
                  <a:cubicBezTo>
                    <a:pt x="923" y="3051"/>
                    <a:pt x="923" y="3051"/>
                    <a:pt x="923" y="3051"/>
                  </a:cubicBezTo>
                  <a:cubicBezTo>
                    <a:pt x="939" y="3048"/>
                    <a:pt x="939" y="3048"/>
                    <a:pt x="939" y="3048"/>
                  </a:cubicBezTo>
                  <a:cubicBezTo>
                    <a:pt x="945" y="3033"/>
                    <a:pt x="945" y="3033"/>
                    <a:pt x="945" y="3033"/>
                  </a:cubicBezTo>
                  <a:cubicBezTo>
                    <a:pt x="940" y="3024"/>
                    <a:pt x="940" y="3024"/>
                    <a:pt x="940" y="3024"/>
                  </a:cubicBezTo>
                  <a:cubicBezTo>
                    <a:pt x="966" y="3022"/>
                    <a:pt x="966" y="3022"/>
                    <a:pt x="966" y="3022"/>
                  </a:cubicBezTo>
                  <a:cubicBezTo>
                    <a:pt x="966" y="3022"/>
                    <a:pt x="981" y="3016"/>
                    <a:pt x="981" y="3015"/>
                  </a:cubicBezTo>
                  <a:close/>
                  <a:moveTo>
                    <a:pt x="1117" y="2960"/>
                  </a:moveTo>
                  <a:lnTo>
                    <a:pt x="1117" y="2960"/>
                  </a:lnTo>
                  <a:cubicBezTo>
                    <a:pt x="1104" y="2961"/>
                    <a:pt x="1104" y="2961"/>
                    <a:pt x="1104" y="2961"/>
                  </a:cubicBezTo>
                  <a:cubicBezTo>
                    <a:pt x="1088" y="2975"/>
                    <a:pt x="1088" y="2975"/>
                    <a:pt x="1088" y="2975"/>
                  </a:cubicBezTo>
                  <a:cubicBezTo>
                    <a:pt x="1088" y="2987"/>
                    <a:pt x="1088" y="2987"/>
                    <a:pt x="1088" y="2987"/>
                  </a:cubicBezTo>
                  <a:cubicBezTo>
                    <a:pt x="1101" y="3001"/>
                    <a:pt x="1101" y="3001"/>
                    <a:pt x="1101" y="3001"/>
                  </a:cubicBezTo>
                  <a:cubicBezTo>
                    <a:pt x="1094" y="3006"/>
                    <a:pt x="1094" y="3006"/>
                    <a:pt x="1094" y="3006"/>
                  </a:cubicBezTo>
                  <a:cubicBezTo>
                    <a:pt x="1078" y="2998"/>
                    <a:pt x="1078" y="2998"/>
                    <a:pt x="1078" y="2998"/>
                  </a:cubicBezTo>
                  <a:cubicBezTo>
                    <a:pt x="1064" y="3009"/>
                    <a:pt x="1064" y="3009"/>
                    <a:pt x="1064" y="3009"/>
                  </a:cubicBezTo>
                  <a:cubicBezTo>
                    <a:pt x="1064" y="3019"/>
                    <a:pt x="1064" y="3019"/>
                    <a:pt x="1064" y="3019"/>
                  </a:cubicBezTo>
                  <a:cubicBezTo>
                    <a:pt x="1056" y="3022"/>
                    <a:pt x="1056" y="3022"/>
                    <a:pt x="1056" y="3022"/>
                  </a:cubicBezTo>
                  <a:cubicBezTo>
                    <a:pt x="1043" y="3039"/>
                    <a:pt x="1043" y="3039"/>
                    <a:pt x="1043" y="3039"/>
                  </a:cubicBezTo>
                  <a:cubicBezTo>
                    <a:pt x="1033" y="3041"/>
                    <a:pt x="1033" y="3041"/>
                    <a:pt x="1033" y="3041"/>
                  </a:cubicBezTo>
                  <a:cubicBezTo>
                    <a:pt x="1013" y="3054"/>
                    <a:pt x="1013" y="3054"/>
                    <a:pt x="1013" y="3054"/>
                  </a:cubicBezTo>
                  <a:cubicBezTo>
                    <a:pt x="1000" y="3054"/>
                    <a:pt x="1000" y="3054"/>
                    <a:pt x="1000" y="3054"/>
                  </a:cubicBezTo>
                  <a:cubicBezTo>
                    <a:pt x="989" y="3056"/>
                    <a:pt x="989" y="3056"/>
                    <a:pt x="989" y="3056"/>
                  </a:cubicBezTo>
                  <a:cubicBezTo>
                    <a:pt x="1000" y="3067"/>
                    <a:pt x="1000" y="3067"/>
                    <a:pt x="1000" y="3067"/>
                  </a:cubicBezTo>
                  <a:cubicBezTo>
                    <a:pt x="1026" y="3065"/>
                    <a:pt x="1026" y="3065"/>
                    <a:pt x="1026" y="3065"/>
                  </a:cubicBezTo>
                  <a:cubicBezTo>
                    <a:pt x="1049" y="3059"/>
                    <a:pt x="1049" y="3059"/>
                    <a:pt x="1049" y="3059"/>
                  </a:cubicBezTo>
                  <a:cubicBezTo>
                    <a:pt x="1065" y="3039"/>
                    <a:pt x="1065" y="3039"/>
                    <a:pt x="1065" y="3039"/>
                  </a:cubicBezTo>
                  <a:cubicBezTo>
                    <a:pt x="1069" y="3053"/>
                    <a:pt x="1069" y="3053"/>
                    <a:pt x="1069" y="3053"/>
                  </a:cubicBezTo>
                  <a:cubicBezTo>
                    <a:pt x="1076" y="3056"/>
                    <a:pt x="1076" y="3056"/>
                    <a:pt x="1076" y="3056"/>
                  </a:cubicBezTo>
                  <a:cubicBezTo>
                    <a:pt x="1082" y="3041"/>
                    <a:pt x="1082" y="3041"/>
                    <a:pt x="1082" y="3041"/>
                  </a:cubicBezTo>
                  <a:cubicBezTo>
                    <a:pt x="1087" y="3029"/>
                    <a:pt x="1087" y="3029"/>
                    <a:pt x="1087" y="3029"/>
                  </a:cubicBezTo>
                  <a:cubicBezTo>
                    <a:pt x="1096" y="3032"/>
                    <a:pt x="1096" y="3032"/>
                    <a:pt x="1096" y="3032"/>
                  </a:cubicBezTo>
                  <a:cubicBezTo>
                    <a:pt x="1099" y="3041"/>
                    <a:pt x="1099" y="3041"/>
                    <a:pt x="1099" y="3041"/>
                  </a:cubicBezTo>
                  <a:cubicBezTo>
                    <a:pt x="1108" y="3038"/>
                    <a:pt x="1108" y="3038"/>
                    <a:pt x="1108" y="3038"/>
                  </a:cubicBezTo>
                  <a:cubicBezTo>
                    <a:pt x="1121" y="3022"/>
                    <a:pt x="1121" y="3022"/>
                    <a:pt x="1121" y="3022"/>
                  </a:cubicBezTo>
                  <a:cubicBezTo>
                    <a:pt x="1142" y="3012"/>
                    <a:pt x="1142" y="3012"/>
                    <a:pt x="1142" y="3012"/>
                  </a:cubicBezTo>
                  <a:cubicBezTo>
                    <a:pt x="1142" y="3006"/>
                    <a:pt x="1142" y="3006"/>
                    <a:pt x="1142" y="3006"/>
                  </a:cubicBezTo>
                  <a:cubicBezTo>
                    <a:pt x="1130" y="3001"/>
                    <a:pt x="1130" y="3001"/>
                    <a:pt x="1130" y="3001"/>
                  </a:cubicBezTo>
                  <a:cubicBezTo>
                    <a:pt x="1145" y="2990"/>
                    <a:pt x="1145" y="2990"/>
                    <a:pt x="1145" y="2990"/>
                  </a:cubicBezTo>
                  <a:cubicBezTo>
                    <a:pt x="1142" y="2975"/>
                    <a:pt x="1142" y="2975"/>
                    <a:pt x="1142" y="2975"/>
                  </a:cubicBezTo>
                  <a:cubicBezTo>
                    <a:pt x="1124" y="2970"/>
                    <a:pt x="1124" y="2970"/>
                    <a:pt x="1124" y="2970"/>
                  </a:cubicBezTo>
                  <a:cubicBezTo>
                    <a:pt x="1117" y="2960"/>
                    <a:pt x="1117" y="2960"/>
                    <a:pt x="1117" y="2960"/>
                  </a:cubicBezTo>
                  <a:close/>
                  <a:moveTo>
                    <a:pt x="1169" y="2983"/>
                  </a:moveTo>
                  <a:lnTo>
                    <a:pt x="1169" y="2983"/>
                  </a:lnTo>
                  <a:cubicBezTo>
                    <a:pt x="1169" y="2973"/>
                    <a:pt x="1169" y="2973"/>
                    <a:pt x="1169" y="2973"/>
                  </a:cubicBezTo>
                  <a:cubicBezTo>
                    <a:pt x="1157" y="2967"/>
                    <a:pt x="1157" y="2967"/>
                    <a:pt x="1157" y="2967"/>
                  </a:cubicBezTo>
                  <a:cubicBezTo>
                    <a:pt x="1156" y="2977"/>
                    <a:pt x="1156" y="2977"/>
                    <a:pt x="1156" y="2977"/>
                  </a:cubicBezTo>
                  <a:cubicBezTo>
                    <a:pt x="1169" y="2983"/>
                    <a:pt x="1169" y="2983"/>
                    <a:pt x="1169" y="2983"/>
                  </a:cubicBezTo>
                  <a:close/>
                  <a:moveTo>
                    <a:pt x="1250" y="2970"/>
                  </a:moveTo>
                  <a:lnTo>
                    <a:pt x="1250" y="2970"/>
                  </a:lnTo>
                  <a:cubicBezTo>
                    <a:pt x="1249" y="2963"/>
                    <a:pt x="1249" y="2963"/>
                    <a:pt x="1249" y="2963"/>
                  </a:cubicBezTo>
                  <a:cubicBezTo>
                    <a:pt x="1264" y="2963"/>
                    <a:pt x="1264" y="2963"/>
                    <a:pt x="1264" y="2963"/>
                  </a:cubicBezTo>
                  <a:cubicBezTo>
                    <a:pt x="1269" y="2970"/>
                    <a:pt x="1269" y="2970"/>
                    <a:pt x="1269" y="2970"/>
                  </a:cubicBezTo>
                  <a:cubicBezTo>
                    <a:pt x="1255" y="2973"/>
                    <a:pt x="1255" y="2973"/>
                    <a:pt x="1255" y="2973"/>
                  </a:cubicBezTo>
                  <a:cubicBezTo>
                    <a:pt x="1250" y="2970"/>
                    <a:pt x="1250" y="2970"/>
                    <a:pt x="1250" y="2970"/>
                  </a:cubicBezTo>
                  <a:close/>
                  <a:moveTo>
                    <a:pt x="1223" y="2973"/>
                  </a:moveTo>
                  <a:lnTo>
                    <a:pt x="1223" y="2973"/>
                  </a:lnTo>
                  <a:cubicBezTo>
                    <a:pt x="1232" y="2966"/>
                    <a:pt x="1232" y="2966"/>
                    <a:pt x="1232" y="2966"/>
                  </a:cubicBezTo>
                  <a:cubicBezTo>
                    <a:pt x="1240" y="2973"/>
                    <a:pt x="1240" y="2973"/>
                    <a:pt x="1240" y="2973"/>
                  </a:cubicBezTo>
                  <a:cubicBezTo>
                    <a:pt x="1223" y="2973"/>
                    <a:pt x="1223" y="2973"/>
                    <a:pt x="1223" y="2973"/>
                  </a:cubicBezTo>
                  <a:close/>
                  <a:moveTo>
                    <a:pt x="1214" y="2958"/>
                  </a:moveTo>
                  <a:lnTo>
                    <a:pt x="1214" y="2958"/>
                  </a:lnTo>
                  <a:cubicBezTo>
                    <a:pt x="1217" y="2946"/>
                    <a:pt x="1217" y="2946"/>
                    <a:pt x="1217" y="2946"/>
                  </a:cubicBezTo>
                  <a:cubicBezTo>
                    <a:pt x="1217" y="2934"/>
                    <a:pt x="1217" y="2934"/>
                    <a:pt x="1217" y="2934"/>
                  </a:cubicBezTo>
                  <a:cubicBezTo>
                    <a:pt x="1223" y="2935"/>
                    <a:pt x="1223" y="2935"/>
                    <a:pt x="1223" y="2935"/>
                  </a:cubicBezTo>
                  <a:cubicBezTo>
                    <a:pt x="1228" y="2952"/>
                    <a:pt x="1228" y="2952"/>
                    <a:pt x="1228" y="2952"/>
                  </a:cubicBezTo>
                  <a:cubicBezTo>
                    <a:pt x="1214" y="2958"/>
                    <a:pt x="1214" y="2958"/>
                    <a:pt x="1214" y="2958"/>
                  </a:cubicBezTo>
                  <a:close/>
                  <a:moveTo>
                    <a:pt x="1188" y="2943"/>
                  </a:moveTo>
                  <a:lnTo>
                    <a:pt x="1188" y="2943"/>
                  </a:lnTo>
                  <a:cubicBezTo>
                    <a:pt x="1171" y="2949"/>
                    <a:pt x="1171" y="2949"/>
                    <a:pt x="1171" y="2949"/>
                  </a:cubicBezTo>
                  <a:cubicBezTo>
                    <a:pt x="1172" y="2961"/>
                    <a:pt x="1172" y="2961"/>
                    <a:pt x="1172" y="2961"/>
                  </a:cubicBezTo>
                  <a:cubicBezTo>
                    <a:pt x="1186" y="2972"/>
                    <a:pt x="1186" y="2972"/>
                    <a:pt x="1186" y="2972"/>
                  </a:cubicBezTo>
                  <a:cubicBezTo>
                    <a:pt x="1198" y="2966"/>
                    <a:pt x="1198" y="2966"/>
                    <a:pt x="1198" y="2966"/>
                  </a:cubicBezTo>
                  <a:cubicBezTo>
                    <a:pt x="1203" y="2958"/>
                    <a:pt x="1203" y="2958"/>
                    <a:pt x="1203" y="2958"/>
                  </a:cubicBezTo>
                  <a:cubicBezTo>
                    <a:pt x="1194" y="2955"/>
                    <a:pt x="1194" y="2955"/>
                    <a:pt x="1194" y="2955"/>
                  </a:cubicBezTo>
                  <a:cubicBezTo>
                    <a:pt x="1188" y="2943"/>
                    <a:pt x="1188" y="2943"/>
                    <a:pt x="1188" y="2943"/>
                  </a:cubicBezTo>
                  <a:close/>
                  <a:moveTo>
                    <a:pt x="1937" y="2284"/>
                  </a:moveTo>
                  <a:lnTo>
                    <a:pt x="1937" y="2284"/>
                  </a:lnTo>
                  <a:cubicBezTo>
                    <a:pt x="1934" y="2278"/>
                    <a:pt x="1934" y="2278"/>
                    <a:pt x="1934" y="2278"/>
                  </a:cubicBezTo>
                  <a:cubicBezTo>
                    <a:pt x="1947" y="2272"/>
                    <a:pt x="1947" y="2272"/>
                    <a:pt x="1947" y="2272"/>
                  </a:cubicBezTo>
                  <a:cubicBezTo>
                    <a:pt x="1943" y="2281"/>
                    <a:pt x="1943" y="2281"/>
                    <a:pt x="1943" y="2281"/>
                  </a:cubicBezTo>
                  <a:cubicBezTo>
                    <a:pt x="1937" y="2284"/>
                    <a:pt x="1937" y="2284"/>
                    <a:pt x="1937" y="2284"/>
                  </a:cubicBezTo>
                  <a:close/>
                  <a:moveTo>
                    <a:pt x="1905" y="2290"/>
                  </a:moveTo>
                  <a:lnTo>
                    <a:pt x="1905" y="2290"/>
                  </a:lnTo>
                  <a:cubicBezTo>
                    <a:pt x="1897" y="2287"/>
                    <a:pt x="1897" y="2287"/>
                    <a:pt x="1897" y="2287"/>
                  </a:cubicBezTo>
                  <a:cubicBezTo>
                    <a:pt x="1899" y="2273"/>
                    <a:pt x="1899" y="2273"/>
                    <a:pt x="1899" y="2273"/>
                  </a:cubicBezTo>
                  <a:cubicBezTo>
                    <a:pt x="1917" y="2261"/>
                    <a:pt x="1917" y="2261"/>
                    <a:pt x="1917" y="2261"/>
                  </a:cubicBezTo>
                  <a:cubicBezTo>
                    <a:pt x="1931" y="2254"/>
                    <a:pt x="1931" y="2254"/>
                    <a:pt x="1931" y="2254"/>
                  </a:cubicBezTo>
                  <a:cubicBezTo>
                    <a:pt x="1932" y="2261"/>
                    <a:pt x="1932" y="2261"/>
                    <a:pt x="1932" y="2261"/>
                  </a:cubicBezTo>
                  <a:cubicBezTo>
                    <a:pt x="1914" y="2283"/>
                    <a:pt x="1914" y="2283"/>
                    <a:pt x="1914" y="2283"/>
                  </a:cubicBezTo>
                  <a:cubicBezTo>
                    <a:pt x="1905" y="2290"/>
                    <a:pt x="1905" y="2290"/>
                    <a:pt x="1905" y="2290"/>
                  </a:cubicBezTo>
                  <a:close/>
                  <a:moveTo>
                    <a:pt x="1283" y="2906"/>
                  </a:moveTo>
                  <a:lnTo>
                    <a:pt x="1283" y="2906"/>
                  </a:lnTo>
                  <a:cubicBezTo>
                    <a:pt x="1287" y="2892"/>
                    <a:pt x="1287" y="2892"/>
                    <a:pt x="1287" y="2892"/>
                  </a:cubicBezTo>
                  <a:cubicBezTo>
                    <a:pt x="1295" y="2885"/>
                    <a:pt x="1295" y="2885"/>
                    <a:pt x="1295" y="2885"/>
                  </a:cubicBezTo>
                  <a:cubicBezTo>
                    <a:pt x="1302" y="2886"/>
                    <a:pt x="1302" y="2886"/>
                    <a:pt x="1302" y="2886"/>
                  </a:cubicBezTo>
                  <a:cubicBezTo>
                    <a:pt x="1316" y="2877"/>
                    <a:pt x="1316" y="2877"/>
                    <a:pt x="1316" y="2877"/>
                  </a:cubicBezTo>
                  <a:cubicBezTo>
                    <a:pt x="1322" y="2873"/>
                    <a:pt x="1322" y="2873"/>
                    <a:pt x="1322" y="2873"/>
                  </a:cubicBezTo>
                  <a:cubicBezTo>
                    <a:pt x="1335" y="2847"/>
                    <a:pt x="1335" y="2847"/>
                    <a:pt x="1335" y="2847"/>
                  </a:cubicBezTo>
                  <a:cubicBezTo>
                    <a:pt x="1341" y="2847"/>
                    <a:pt x="1341" y="2847"/>
                    <a:pt x="1341" y="2847"/>
                  </a:cubicBezTo>
                  <a:cubicBezTo>
                    <a:pt x="1356" y="2860"/>
                    <a:pt x="1356" y="2860"/>
                    <a:pt x="1356" y="2860"/>
                  </a:cubicBezTo>
                  <a:cubicBezTo>
                    <a:pt x="1364" y="2853"/>
                    <a:pt x="1364" y="2853"/>
                    <a:pt x="1364" y="2853"/>
                  </a:cubicBezTo>
                  <a:cubicBezTo>
                    <a:pt x="1379" y="2854"/>
                    <a:pt x="1379" y="2854"/>
                    <a:pt x="1379" y="2854"/>
                  </a:cubicBezTo>
                  <a:cubicBezTo>
                    <a:pt x="1391" y="2850"/>
                    <a:pt x="1391" y="2850"/>
                    <a:pt x="1391" y="2850"/>
                  </a:cubicBezTo>
                  <a:cubicBezTo>
                    <a:pt x="1396" y="2842"/>
                    <a:pt x="1396" y="2842"/>
                    <a:pt x="1396" y="2842"/>
                  </a:cubicBezTo>
                  <a:cubicBezTo>
                    <a:pt x="1419" y="2844"/>
                    <a:pt x="1419" y="2844"/>
                    <a:pt x="1419" y="2844"/>
                  </a:cubicBezTo>
                  <a:cubicBezTo>
                    <a:pt x="1428" y="2857"/>
                    <a:pt x="1428" y="2857"/>
                    <a:pt x="1428" y="2857"/>
                  </a:cubicBezTo>
                  <a:cubicBezTo>
                    <a:pt x="1420" y="2873"/>
                    <a:pt x="1420" y="2873"/>
                    <a:pt x="1420" y="2873"/>
                  </a:cubicBezTo>
                  <a:cubicBezTo>
                    <a:pt x="1443" y="2892"/>
                    <a:pt x="1443" y="2892"/>
                    <a:pt x="1443" y="2892"/>
                  </a:cubicBezTo>
                  <a:cubicBezTo>
                    <a:pt x="1442" y="2902"/>
                    <a:pt x="1442" y="2902"/>
                    <a:pt x="1442" y="2902"/>
                  </a:cubicBezTo>
                  <a:cubicBezTo>
                    <a:pt x="1422" y="2897"/>
                    <a:pt x="1422" y="2897"/>
                    <a:pt x="1422" y="2897"/>
                  </a:cubicBezTo>
                  <a:cubicBezTo>
                    <a:pt x="1409" y="2906"/>
                    <a:pt x="1409" y="2906"/>
                    <a:pt x="1409" y="2906"/>
                  </a:cubicBezTo>
                  <a:cubicBezTo>
                    <a:pt x="1385" y="2911"/>
                    <a:pt x="1385" y="2911"/>
                    <a:pt x="1385" y="2911"/>
                  </a:cubicBezTo>
                  <a:cubicBezTo>
                    <a:pt x="1368" y="2905"/>
                    <a:pt x="1368" y="2905"/>
                    <a:pt x="1368" y="2905"/>
                  </a:cubicBezTo>
                  <a:cubicBezTo>
                    <a:pt x="1338" y="2906"/>
                    <a:pt x="1338" y="2906"/>
                    <a:pt x="1338" y="2906"/>
                  </a:cubicBezTo>
                  <a:cubicBezTo>
                    <a:pt x="1321" y="2925"/>
                    <a:pt x="1321" y="2925"/>
                    <a:pt x="1321" y="2925"/>
                  </a:cubicBezTo>
                  <a:cubicBezTo>
                    <a:pt x="1315" y="2923"/>
                    <a:pt x="1315" y="2923"/>
                    <a:pt x="1315" y="2923"/>
                  </a:cubicBezTo>
                  <a:cubicBezTo>
                    <a:pt x="1302" y="2929"/>
                    <a:pt x="1302" y="2929"/>
                    <a:pt x="1302" y="2929"/>
                  </a:cubicBezTo>
                  <a:cubicBezTo>
                    <a:pt x="1287" y="2920"/>
                    <a:pt x="1287" y="2920"/>
                    <a:pt x="1287" y="2920"/>
                  </a:cubicBezTo>
                  <a:lnTo>
                    <a:pt x="1283" y="2906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80" name="Freeform 177"/>
            <p:cNvSpPr>
              <a:spLocks noChangeArrowheads="1"/>
            </p:cNvSpPr>
            <p:nvPr/>
          </p:nvSpPr>
          <p:spPr bwMode="auto">
            <a:xfrm>
              <a:off x="2482850" y="3997325"/>
              <a:ext cx="7938" cy="4763"/>
            </a:xfrm>
            <a:custGeom>
              <a:avLst/>
              <a:gdLst>
                <a:gd name="T0" fmla="*/ 22 w 23"/>
                <a:gd name="T1" fmla="*/ 0 h 14"/>
                <a:gd name="T2" fmla="*/ 6 w 23"/>
                <a:gd name="T3" fmla="*/ 1 h 14"/>
                <a:gd name="T4" fmla="*/ 0 w 23"/>
                <a:gd name="T5" fmla="*/ 13 h 14"/>
                <a:gd name="T6" fmla="*/ 17 w 23"/>
                <a:gd name="T7" fmla="*/ 12 h 14"/>
                <a:gd name="T8" fmla="*/ 22 w 23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22" y="0"/>
                  </a:moveTo>
                  <a:lnTo>
                    <a:pt x="6" y="1"/>
                  </a:lnTo>
                  <a:lnTo>
                    <a:pt x="0" y="13"/>
                  </a:lnTo>
                  <a:lnTo>
                    <a:pt x="17" y="12"/>
                  </a:lnTo>
                  <a:lnTo>
                    <a:pt x="22" y="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81" name="Freeform 178"/>
            <p:cNvSpPr>
              <a:spLocks noChangeArrowheads="1"/>
            </p:cNvSpPr>
            <p:nvPr/>
          </p:nvSpPr>
          <p:spPr bwMode="auto">
            <a:xfrm>
              <a:off x="2570163" y="4022725"/>
              <a:ext cx="66675" cy="26988"/>
            </a:xfrm>
            <a:custGeom>
              <a:avLst/>
              <a:gdLst>
                <a:gd name="T0" fmla="*/ 23 w 185"/>
                <a:gd name="T1" fmla="*/ 5 h 74"/>
                <a:gd name="T2" fmla="*/ 41 w 185"/>
                <a:gd name="T3" fmla="*/ 6 h 74"/>
                <a:gd name="T4" fmla="*/ 72 w 185"/>
                <a:gd name="T5" fmla="*/ 0 h 74"/>
                <a:gd name="T6" fmla="*/ 135 w 185"/>
                <a:gd name="T7" fmla="*/ 3 h 74"/>
                <a:gd name="T8" fmla="*/ 150 w 185"/>
                <a:gd name="T9" fmla="*/ 28 h 74"/>
                <a:gd name="T10" fmla="*/ 170 w 185"/>
                <a:gd name="T11" fmla="*/ 32 h 74"/>
                <a:gd name="T12" fmla="*/ 184 w 185"/>
                <a:gd name="T13" fmla="*/ 46 h 74"/>
                <a:gd name="T14" fmla="*/ 182 w 185"/>
                <a:gd name="T15" fmla="*/ 54 h 74"/>
                <a:gd name="T16" fmla="*/ 155 w 185"/>
                <a:gd name="T17" fmla="*/ 54 h 74"/>
                <a:gd name="T18" fmla="*/ 144 w 185"/>
                <a:gd name="T19" fmla="*/ 49 h 74"/>
                <a:gd name="T20" fmla="*/ 138 w 185"/>
                <a:gd name="T21" fmla="*/ 61 h 74"/>
                <a:gd name="T22" fmla="*/ 129 w 185"/>
                <a:gd name="T23" fmla="*/ 64 h 74"/>
                <a:gd name="T24" fmla="*/ 122 w 185"/>
                <a:gd name="T25" fmla="*/ 57 h 74"/>
                <a:gd name="T26" fmla="*/ 109 w 185"/>
                <a:gd name="T27" fmla="*/ 57 h 74"/>
                <a:gd name="T28" fmla="*/ 107 w 185"/>
                <a:gd name="T29" fmla="*/ 73 h 74"/>
                <a:gd name="T30" fmla="*/ 89 w 185"/>
                <a:gd name="T31" fmla="*/ 73 h 74"/>
                <a:gd name="T32" fmla="*/ 75 w 185"/>
                <a:gd name="T33" fmla="*/ 63 h 74"/>
                <a:gd name="T34" fmla="*/ 57 w 185"/>
                <a:gd name="T35" fmla="*/ 63 h 74"/>
                <a:gd name="T36" fmla="*/ 46 w 185"/>
                <a:gd name="T37" fmla="*/ 55 h 74"/>
                <a:gd name="T38" fmla="*/ 37 w 185"/>
                <a:gd name="T39" fmla="*/ 34 h 74"/>
                <a:gd name="T40" fmla="*/ 26 w 185"/>
                <a:gd name="T41" fmla="*/ 29 h 74"/>
                <a:gd name="T42" fmla="*/ 15 w 185"/>
                <a:gd name="T43" fmla="*/ 32 h 74"/>
                <a:gd name="T44" fmla="*/ 0 w 185"/>
                <a:gd name="T45" fmla="*/ 20 h 74"/>
                <a:gd name="T46" fmla="*/ 11 w 185"/>
                <a:gd name="T47" fmla="*/ 8 h 74"/>
                <a:gd name="T48" fmla="*/ 23 w 185"/>
                <a:gd name="T49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5" h="74">
                  <a:moveTo>
                    <a:pt x="23" y="5"/>
                  </a:moveTo>
                  <a:lnTo>
                    <a:pt x="41" y="6"/>
                  </a:lnTo>
                  <a:lnTo>
                    <a:pt x="72" y="0"/>
                  </a:lnTo>
                  <a:lnTo>
                    <a:pt x="135" y="3"/>
                  </a:lnTo>
                  <a:lnTo>
                    <a:pt x="150" y="28"/>
                  </a:lnTo>
                  <a:lnTo>
                    <a:pt x="170" y="32"/>
                  </a:lnTo>
                  <a:lnTo>
                    <a:pt x="184" y="46"/>
                  </a:lnTo>
                  <a:lnTo>
                    <a:pt x="182" y="54"/>
                  </a:lnTo>
                  <a:lnTo>
                    <a:pt x="155" y="54"/>
                  </a:lnTo>
                  <a:lnTo>
                    <a:pt x="144" y="49"/>
                  </a:lnTo>
                  <a:lnTo>
                    <a:pt x="138" y="61"/>
                  </a:lnTo>
                  <a:lnTo>
                    <a:pt x="129" y="64"/>
                  </a:lnTo>
                  <a:lnTo>
                    <a:pt x="122" y="57"/>
                  </a:lnTo>
                  <a:lnTo>
                    <a:pt x="109" y="57"/>
                  </a:lnTo>
                  <a:lnTo>
                    <a:pt x="107" y="73"/>
                  </a:lnTo>
                  <a:lnTo>
                    <a:pt x="89" y="73"/>
                  </a:lnTo>
                  <a:lnTo>
                    <a:pt x="75" y="63"/>
                  </a:lnTo>
                  <a:lnTo>
                    <a:pt x="57" y="63"/>
                  </a:lnTo>
                  <a:lnTo>
                    <a:pt x="46" y="55"/>
                  </a:lnTo>
                  <a:lnTo>
                    <a:pt x="37" y="34"/>
                  </a:lnTo>
                  <a:lnTo>
                    <a:pt x="26" y="29"/>
                  </a:lnTo>
                  <a:lnTo>
                    <a:pt x="15" y="32"/>
                  </a:lnTo>
                  <a:lnTo>
                    <a:pt x="0" y="20"/>
                  </a:lnTo>
                  <a:lnTo>
                    <a:pt x="11" y="8"/>
                  </a:lnTo>
                  <a:lnTo>
                    <a:pt x="23" y="5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82" name="Freeform 179"/>
            <p:cNvSpPr>
              <a:spLocks noChangeArrowheads="1"/>
            </p:cNvSpPr>
            <p:nvPr/>
          </p:nvSpPr>
          <p:spPr bwMode="auto">
            <a:xfrm>
              <a:off x="2684463" y="3970338"/>
              <a:ext cx="82550" cy="69850"/>
            </a:xfrm>
            <a:custGeom>
              <a:avLst/>
              <a:gdLst>
                <a:gd name="T0" fmla="*/ 194 w 229"/>
                <a:gd name="T1" fmla="*/ 182 h 192"/>
                <a:gd name="T2" fmla="*/ 213 w 229"/>
                <a:gd name="T3" fmla="*/ 152 h 192"/>
                <a:gd name="T4" fmla="*/ 214 w 229"/>
                <a:gd name="T5" fmla="*/ 129 h 192"/>
                <a:gd name="T6" fmla="*/ 208 w 229"/>
                <a:gd name="T7" fmla="*/ 106 h 192"/>
                <a:gd name="T8" fmla="*/ 226 w 229"/>
                <a:gd name="T9" fmla="*/ 81 h 192"/>
                <a:gd name="T10" fmla="*/ 228 w 229"/>
                <a:gd name="T11" fmla="*/ 54 h 192"/>
                <a:gd name="T12" fmla="*/ 226 w 229"/>
                <a:gd name="T13" fmla="*/ 46 h 192"/>
                <a:gd name="T14" fmla="*/ 197 w 229"/>
                <a:gd name="T15" fmla="*/ 45 h 192"/>
                <a:gd name="T16" fmla="*/ 148 w 229"/>
                <a:gd name="T17" fmla="*/ 26 h 192"/>
                <a:gd name="T18" fmla="*/ 124 w 229"/>
                <a:gd name="T19" fmla="*/ 28 h 192"/>
                <a:gd name="T20" fmla="*/ 89 w 229"/>
                <a:gd name="T21" fmla="*/ 37 h 192"/>
                <a:gd name="T22" fmla="*/ 148 w 229"/>
                <a:gd name="T23" fmla="*/ 60 h 192"/>
                <a:gd name="T24" fmla="*/ 150 w 229"/>
                <a:gd name="T25" fmla="*/ 81 h 192"/>
                <a:gd name="T26" fmla="*/ 152 w 229"/>
                <a:gd name="T27" fmla="*/ 116 h 192"/>
                <a:gd name="T28" fmla="*/ 185 w 229"/>
                <a:gd name="T29" fmla="*/ 136 h 192"/>
                <a:gd name="T30" fmla="*/ 147 w 229"/>
                <a:gd name="T31" fmla="*/ 145 h 192"/>
                <a:gd name="T32" fmla="*/ 127 w 229"/>
                <a:gd name="T33" fmla="*/ 145 h 192"/>
                <a:gd name="T34" fmla="*/ 90 w 229"/>
                <a:gd name="T35" fmla="*/ 141 h 192"/>
                <a:gd name="T36" fmla="*/ 69 w 229"/>
                <a:gd name="T37" fmla="*/ 141 h 192"/>
                <a:gd name="T38" fmla="*/ 37 w 229"/>
                <a:gd name="T39" fmla="*/ 144 h 192"/>
                <a:gd name="T40" fmla="*/ 6 w 229"/>
                <a:gd name="T41" fmla="*/ 139 h 192"/>
                <a:gd name="T42" fmla="*/ 6 w 229"/>
                <a:gd name="T43" fmla="*/ 162 h 192"/>
                <a:gd name="T44" fmla="*/ 46 w 229"/>
                <a:gd name="T45" fmla="*/ 188 h 192"/>
                <a:gd name="T46" fmla="*/ 57 w 229"/>
                <a:gd name="T47" fmla="*/ 178 h 192"/>
                <a:gd name="T48" fmla="*/ 101 w 229"/>
                <a:gd name="T49" fmla="*/ 170 h 192"/>
                <a:gd name="T50" fmla="*/ 161 w 229"/>
                <a:gd name="T51" fmla="*/ 179 h 192"/>
                <a:gd name="T52" fmla="*/ 182 w 229"/>
                <a:gd name="T53" fmla="*/ 181 h 192"/>
                <a:gd name="T54" fmla="*/ 132 w 229"/>
                <a:gd name="T55" fmla="*/ 9 h 192"/>
                <a:gd name="T56" fmla="*/ 145 w 229"/>
                <a:gd name="T57" fmla="*/ 0 h 192"/>
                <a:gd name="T58" fmla="*/ 144 w 229"/>
                <a:gd name="T59" fmla="*/ 19 h 192"/>
                <a:gd name="T60" fmla="*/ 101 w 229"/>
                <a:gd name="T61" fmla="*/ 110 h 192"/>
                <a:gd name="T62" fmla="*/ 115 w 229"/>
                <a:gd name="T63" fmla="*/ 103 h 192"/>
                <a:gd name="T64" fmla="*/ 133 w 229"/>
                <a:gd name="T65" fmla="*/ 127 h 192"/>
                <a:gd name="T66" fmla="*/ 101 w 229"/>
                <a:gd name="T67" fmla="*/ 11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9" h="192">
                  <a:moveTo>
                    <a:pt x="194" y="182"/>
                  </a:moveTo>
                  <a:lnTo>
                    <a:pt x="194" y="182"/>
                  </a:lnTo>
                  <a:cubicBezTo>
                    <a:pt x="193" y="173"/>
                    <a:pt x="193" y="173"/>
                    <a:pt x="193" y="173"/>
                  </a:cubicBezTo>
                  <a:cubicBezTo>
                    <a:pt x="213" y="152"/>
                    <a:pt x="213" y="152"/>
                    <a:pt x="213" y="152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4" y="129"/>
                    <a:pt x="214" y="129"/>
                    <a:pt x="214" y="129"/>
                  </a:cubicBezTo>
                  <a:cubicBezTo>
                    <a:pt x="207" y="112"/>
                    <a:pt x="207" y="112"/>
                    <a:pt x="207" y="112"/>
                  </a:cubicBezTo>
                  <a:cubicBezTo>
                    <a:pt x="208" y="106"/>
                    <a:pt x="208" y="106"/>
                    <a:pt x="208" y="106"/>
                  </a:cubicBezTo>
                  <a:cubicBezTo>
                    <a:pt x="222" y="98"/>
                    <a:pt x="222" y="98"/>
                    <a:pt x="222" y="98"/>
                  </a:cubicBezTo>
                  <a:cubicBezTo>
                    <a:pt x="226" y="81"/>
                    <a:pt x="226" y="81"/>
                    <a:pt x="226" y="81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6" y="46"/>
                    <a:pt x="226" y="46"/>
                    <a:pt x="226" y="46"/>
                  </a:cubicBezTo>
                  <a:cubicBezTo>
                    <a:pt x="211" y="42"/>
                    <a:pt x="211" y="42"/>
                    <a:pt x="211" y="42"/>
                  </a:cubicBezTo>
                  <a:cubicBezTo>
                    <a:pt x="197" y="45"/>
                    <a:pt x="197" y="45"/>
                    <a:pt x="197" y="45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48" y="26"/>
                    <a:pt x="148" y="26"/>
                    <a:pt x="148" y="26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90" y="37"/>
                    <a:pt x="106" y="46"/>
                    <a:pt x="106" y="46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44" y="103"/>
                    <a:pt x="144" y="103"/>
                    <a:pt x="144" y="103"/>
                  </a:cubicBezTo>
                  <a:cubicBezTo>
                    <a:pt x="152" y="116"/>
                    <a:pt x="152" y="116"/>
                    <a:pt x="152" y="116"/>
                  </a:cubicBezTo>
                  <a:cubicBezTo>
                    <a:pt x="167" y="120"/>
                    <a:pt x="167" y="120"/>
                    <a:pt x="167" y="120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47" y="145"/>
                    <a:pt x="147" y="145"/>
                    <a:pt x="147" y="145"/>
                  </a:cubicBezTo>
                  <a:cubicBezTo>
                    <a:pt x="141" y="150"/>
                    <a:pt x="141" y="150"/>
                    <a:pt x="141" y="150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07" y="147"/>
                    <a:pt x="107" y="147"/>
                    <a:pt x="107" y="147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64" y="170"/>
                    <a:pt x="64" y="170"/>
                    <a:pt x="64" y="170"/>
                  </a:cubicBezTo>
                  <a:cubicBezTo>
                    <a:pt x="101" y="170"/>
                    <a:pt x="101" y="170"/>
                    <a:pt x="101" y="170"/>
                  </a:cubicBezTo>
                  <a:cubicBezTo>
                    <a:pt x="116" y="178"/>
                    <a:pt x="116" y="178"/>
                    <a:pt x="116" y="178"/>
                  </a:cubicBezTo>
                  <a:cubicBezTo>
                    <a:pt x="161" y="179"/>
                    <a:pt x="161" y="179"/>
                    <a:pt x="161" y="179"/>
                  </a:cubicBezTo>
                  <a:cubicBezTo>
                    <a:pt x="168" y="175"/>
                    <a:pt x="168" y="175"/>
                    <a:pt x="168" y="175"/>
                  </a:cubicBezTo>
                  <a:cubicBezTo>
                    <a:pt x="182" y="181"/>
                    <a:pt x="182" y="181"/>
                    <a:pt x="182" y="181"/>
                  </a:cubicBezTo>
                  <a:cubicBezTo>
                    <a:pt x="194" y="182"/>
                    <a:pt x="194" y="182"/>
                    <a:pt x="194" y="182"/>
                  </a:cubicBezTo>
                  <a:close/>
                  <a:moveTo>
                    <a:pt x="132" y="9"/>
                  </a:moveTo>
                  <a:lnTo>
                    <a:pt x="132" y="9"/>
                  </a:lnTo>
                  <a:cubicBezTo>
                    <a:pt x="145" y="0"/>
                    <a:pt x="145" y="0"/>
                    <a:pt x="145" y="0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32" y="9"/>
                    <a:pt x="132" y="9"/>
                    <a:pt x="132" y="9"/>
                  </a:cubicBezTo>
                  <a:close/>
                  <a:moveTo>
                    <a:pt x="101" y="110"/>
                  </a:moveTo>
                  <a:lnTo>
                    <a:pt x="101" y="110"/>
                  </a:lnTo>
                  <a:cubicBezTo>
                    <a:pt x="115" y="103"/>
                    <a:pt x="115" y="103"/>
                    <a:pt x="115" y="103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12" y="118"/>
                    <a:pt x="112" y="118"/>
                    <a:pt x="112" y="118"/>
                  </a:cubicBezTo>
                  <a:lnTo>
                    <a:pt x="101" y="110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83" name="Freeform 180"/>
            <p:cNvSpPr>
              <a:spLocks noChangeArrowheads="1"/>
            </p:cNvSpPr>
            <p:nvPr/>
          </p:nvSpPr>
          <p:spPr bwMode="auto">
            <a:xfrm>
              <a:off x="2384425" y="3871913"/>
              <a:ext cx="311150" cy="112712"/>
            </a:xfrm>
            <a:custGeom>
              <a:avLst/>
              <a:gdLst>
                <a:gd name="T0" fmla="*/ 185 w 866"/>
                <a:gd name="T1" fmla="*/ 119 h 312"/>
                <a:gd name="T2" fmla="*/ 172 w 866"/>
                <a:gd name="T3" fmla="*/ 158 h 312"/>
                <a:gd name="T4" fmla="*/ 160 w 866"/>
                <a:gd name="T5" fmla="*/ 147 h 312"/>
                <a:gd name="T6" fmla="*/ 168 w 866"/>
                <a:gd name="T7" fmla="*/ 138 h 312"/>
                <a:gd name="T8" fmla="*/ 59 w 866"/>
                <a:gd name="T9" fmla="*/ 101 h 312"/>
                <a:gd name="T10" fmla="*/ 12 w 866"/>
                <a:gd name="T11" fmla="*/ 118 h 312"/>
                <a:gd name="T12" fmla="*/ 15 w 866"/>
                <a:gd name="T13" fmla="*/ 132 h 312"/>
                <a:gd name="T14" fmla="*/ 38 w 866"/>
                <a:gd name="T15" fmla="*/ 130 h 312"/>
                <a:gd name="T16" fmla="*/ 88 w 866"/>
                <a:gd name="T17" fmla="*/ 92 h 312"/>
                <a:gd name="T18" fmla="*/ 128 w 866"/>
                <a:gd name="T19" fmla="*/ 96 h 312"/>
                <a:gd name="T20" fmla="*/ 183 w 866"/>
                <a:gd name="T21" fmla="*/ 61 h 312"/>
                <a:gd name="T22" fmla="*/ 230 w 866"/>
                <a:gd name="T23" fmla="*/ 54 h 312"/>
                <a:gd name="T24" fmla="*/ 267 w 866"/>
                <a:gd name="T25" fmla="*/ 74 h 312"/>
                <a:gd name="T26" fmla="*/ 249 w 866"/>
                <a:gd name="T27" fmla="*/ 90 h 312"/>
                <a:gd name="T28" fmla="*/ 321 w 866"/>
                <a:gd name="T29" fmla="*/ 95 h 312"/>
                <a:gd name="T30" fmla="*/ 368 w 866"/>
                <a:gd name="T31" fmla="*/ 109 h 312"/>
                <a:gd name="T32" fmla="*/ 385 w 866"/>
                <a:gd name="T33" fmla="*/ 116 h 312"/>
                <a:gd name="T34" fmla="*/ 441 w 866"/>
                <a:gd name="T35" fmla="*/ 135 h 312"/>
                <a:gd name="T36" fmla="*/ 483 w 866"/>
                <a:gd name="T37" fmla="*/ 148 h 312"/>
                <a:gd name="T38" fmla="*/ 528 w 866"/>
                <a:gd name="T39" fmla="*/ 193 h 312"/>
                <a:gd name="T40" fmla="*/ 574 w 866"/>
                <a:gd name="T41" fmla="*/ 220 h 312"/>
                <a:gd name="T42" fmla="*/ 625 w 866"/>
                <a:gd name="T43" fmla="*/ 240 h 312"/>
                <a:gd name="T44" fmla="*/ 616 w 866"/>
                <a:gd name="T45" fmla="*/ 265 h 312"/>
                <a:gd name="T46" fmla="*/ 617 w 866"/>
                <a:gd name="T47" fmla="*/ 309 h 312"/>
                <a:gd name="T48" fmla="*/ 689 w 866"/>
                <a:gd name="T49" fmla="*/ 295 h 312"/>
                <a:gd name="T50" fmla="*/ 781 w 866"/>
                <a:gd name="T51" fmla="*/ 301 h 312"/>
                <a:gd name="T52" fmla="*/ 808 w 866"/>
                <a:gd name="T53" fmla="*/ 285 h 312"/>
                <a:gd name="T54" fmla="*/ 865 w 866"/>
                <a:gd name="T55" fmla="*/ 266 h 312"/>
                <a:gd name="T56" fmla="*/ 833 w 866"/>
                <a:gd name="T57" fmla="*/ 236 h 312"/>
                <a:gd name="T58" fmla="*/ 744 w 866"/>
                <a:gd name="T59" fmla="*/ 216 h 312"/>
                <a:gd name="T60" fmla="*/ 749 w 866"/>
                <a:gd name="T61" fmla="*/ 185 h 312"/>
                <a:gd name="T62" fmla="*/ 691 w 866"/>
                <a:gd name="T63" fmla="*/ 167 h 312"/>
                <a:gd name="T64" fmla="*/ 648 w 866"/>
                <a:gd name="T65" fmla="*/ 147 h 312"/>
                <a:gd name="T66" fmla="*/ 632 w 866"/>
                <a:gd name="T67" fmla="*/ 142 h 312"/>
                <a:gd name="T68" fmla="*/ 608 w 866"/>
                <a:gd name="T69" fmla="*/ 138 h 312"/>
                <a:gd name="T70" fmla="*/ 539 w 866"/>
                <a:gd name="T71" fmla="*/ 101 h 312"/>
                <a:gd name="T72" fmla="*/ 457 w 866"/>
                <a:gd name="T73" fmla="*/ 75 h 312"/>
                <a:gd name="T74" fmla="*/ 417 w 866"/>
                <a:gd name="T75" fmla="*/ 40 h 312"/>
                <a:gd name="T76" fmla="*/ 330 w 866"/>
                <a:gd name="T77" fmla="*/ 31 h 312"/>
                <a:gd name="T78" fmla="*/ 252 w 866"/>
                <a:gd name="T79" fmla="*/ 0 h 312"/>
                <a:gd name="T80" fmla="*/ 159 w 866"/>
                <a:gd name="T81" fmla="*/ 19 h 312"/>
                <a:gd name="T82" fmla="*/ 78 w 866"/>
                <a:gd name="T83" fmla="*/ 48 h 312"/>
                <a:gd name="T84" fmla="*/ 50 w 866"/>
                <a:gd name="T85" fmla="*/ 8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6" h="312">
                  <a:moveTo>
                    <a:pt x="163" y="129"/>
                  </a:moveTo>
                  <a:lnTo>
                    <a:pt x="169" y="116"/>
                  </a:lnTo>
                  <a:lnTo>
                    <a:pt x="185" y="119"/>
                  </a:lnTo>
                  <a:lnTo>
                    <a:pt x="198" y="136"/>
                  </a:lnTo>
                  <a:lnTo>
                    <a:pt x="195" y="152"/>
                  </a:lnTo>
                  <a:lnTo>
                    <a:pt x="172" y="158"/>
                  </a:lnTo>
                  <a:lnTo>
                    <a:pt x="156" y="150"/>
                  </a:lnTo>
                  <a:lnTo>
                    <a:pt x="152" y="142"/>
                  </a:lnTo>
                  <a:lnTo>
                    <a:pt x="160" y="147"/>
                  </a:lnTo>
                  <a:lnTo>
                    <a:pt x="168" y="148"/>
                  </a:lnTo>
                  <a:lnTo>
                    <a:pt x="175" y="142"/>
                  </a:lnTo>
                  <a:lnTo>
                    <a:pt x="168" y="138"/>
                  </a:lnTo>
                  <a:lnTo>
                    <a:pt x="163" y="129"/>
                  </a:lnTo>
                  <a:close/>
                  <a:moveTo>
                    <a:pt x="50" y="87"/>
                  </a:moveTo>
                  <a:lnTo>
                    <a:pt x="59" y="101"/>
                  </a:lnTo>
                  <a:lnTo>
                    <a:pt x="55" y="109"/>
                  </a:lnTo>
                  <a:lnTo>
                    <a:pt x="41" y="101"/>
                  </a:lnTo>
                  <a:lnTo>
                    <a:pt x="12" y="118"/>
                  </a:lnTo>
                  <a:lnTo>
                    <a:pt x="1" y="113"/>
                  </a:lnTo>
                  <a:lnTo>
                    <a:pt x="0" y="124"/>
                  </a:lnTo>
                  <a:lnTo>
                    <a:pt x="15" y="132"/>
                  </a:lnTo>
                  <a:lnTo>
                    <a:pt x="32" y="113"/>
                  </a:lnTo>
                  <a:lnTo>
                    <a:pt x="38" y="116"/>
                  </a:lnTo>
                  <a:lnTo>
                    <a:pt x="38" y="130"/>
                  </a:lnTo>
                  <a:lnTo>
                    <a:pt x="58" y="118"/>
                  </a:lnTo>
                  <a:lnTo>
                    <a:pt x="73" y="116"/>
                  </a:lnTo>
                  <a:lnTo>
                    <a:pt x="88" y="92"/>
                  </a:lnTo>
                  <a:lnTo>
                    <a:pt x="110" y="95"/>
                  </a:lnTo>
                  <a:lnTo>
                    <a:pt x="117" y="89"/>
                  </a:lnTo>
                  <a:lnTo>
                    <a:pt x="128" y="96"/>
                  </a:lnTo>
                  <a:lnTo>
                    <a:pt x="145" y="93"/>
                  </a:lnTo>
                  <a:lnTo>
                    <a:pt x="169" y="64"/>
                  </a:lnTo>
                  <a:lnTo>
                    <a:pt x="183" y="61"/>
                  </a:lnTo>
                  <a:lnTo>
                    <a:pt x="192" y="51"/>
                  </a:lnTo>
                  <a:lnTo>
                    <a:pt x="215" y="54"/>
                  </a:lnTo>
                  <a:lnTo>
                    <a:pt x="230" y="54"/>
                  </a:lnTo>
                  <a:lnTo>
                    <a:pt x="267" y="58"/>
                  </a:lnTo>
                  <a:lnTo>
                    <a:pt x="276" y="66"/>
                  </a:lnTo>
                  <a:lnTo>
                    <a:pt x="267" y="74"/>
                  </a:lnTo>
                  <a:lnTo>
                    <a:pt x="249" y="72"/>
                  </a:lnTo>
                  <a:lnTo>
                    <a:pt x="237" y="81"/>
                  </a:lnTo>
                  <a:lnTo>
                    <a:pt x="249" y="90"/>
                  </a:lnTo>
                  <a:lnTo>
                    <a:pt x="296" y="98"/>
                  </a:lnTo>
                  <a:lnTo>
                    <a:pt x="307" y="95"/>
                  </a:lnTo>
                  <a:lnTo>
                    <a:pt x="321" y="95"/>
                  </a:lnTo>
                  <a:lnTo>
                    <a:pt x="334" y="106"/>
                  </a:lnTo>
                  <a:lnTo>
                    <a:pt x="357" y="109"/>
                  </a:lnTo>
                  <a:lnTo>
                    <a:pt x="368" y="109"/>
                  </a:lnTo>
                  <a:lnTo>
                    <a:pt x="374" y="100"/>
                  </a:lnTo>
                  <a:lnTo>
                    <a:pt x="385" y="107"/>
                  </a:lnTo>
                  <a:lnTo>
                    <a:pt x="385" y="116"/>
                  </a:lnTo>
                  <a:lnTo>
                    <a:pt x="412" y="135"/>
                  </a:lnTo>
                  <a:lnTo>
                    <a:pt x="432" y="139"/>
                  </a:lnTo>
                  <a:lnTo>
                    <a:pt x="441" y="135"/>
                  </a:lnTo>
                  <a:lnTo>
                    <a:pt x="455" y="145"/>
                  </a:lnTo>
                  <a:lnTo>
                    <a:pt x="470" y="144"/>
                  </a:lnTo>
                  <a:lnTo>
                    <a:pt x="483" y="148"/>
                  </a:lnTo>
                  <a:lnTo>
                    <a:pt x="506" y="141"/>
                  </a:lnTo>
                  <a:lnTo>
                    <a:pt x="515" y="145"/>
                  </a:lnTo>
                  <a:lnTo>
                    <a:pt x="528" y="193"/>
                  </a:lnTo>
                  <a:lnTo>
                    <a:pt x="554" y="225"/>
                  </a:lnTo>
                  <a:lnTo>
                    <a:pt x="568" y="225"/>
                  </a:lnTo>
                  <a:lnTo>
                    <a:pt x="574" y="220"/>
                  </a:lnTo>
                  <a:lnTo>
                    <a:pt x="593" y="231"/>
                  </a:lnTo>
                  <a:lnTo>
                    <a:pt x="622" y="231"/>
                  </a:lnTo>
                  <a:lnTo>
                    <a:pt x="625" y="240"/>
                  </a:lnTo>
                  <a:lnTo>
                    <a:pt x="639" y="245"/>
                  </a:lnTo>
                  <a:lnTo>
                    <a:pt x="637" y="260"/>
                  </a:lnTo>
                  <a:lnTo>
                    <a:pt x="616" y="265"/>
                  </a:lnTo>
                  <a:lnTo>
                    <a:pt x="588" y="289"/>
                  </a:lnTo>
                  <a:lnTo>
                    <a:pt x="588" y="304"/>
                  </a:lnTo>
                  <a:lnTo>
                    <a:pt x="617" y="309"/>
                  </a:lnTo>
                  <a:lnTo>
                    <a:pt x="635" y="298"/>
                  </a:lnTo>
                  <a:lnTo>
                    <a:pt x="649" y="304"/>
                  </a:lnTo>
                  <a:lnTo>
                    <a:pt x="689" y="295"/>
                  </a:lnTo>
                  <a:lnTo>
                    <a:pt x="712" y="298"/>
                  </a:lnTo>
                  <a:lnTo>
                    <a:pt x="739" y="311"/>
                  </a:lnTo>
                  <a:lnTo>
                    <a:pt x="781" y="301"/>
                  </a:lnTo>
                  <a:lnTo>
                    <a:pt x="787" y="292"/>
                  </a:lnTo>
                  <a:lnTo>
                    <a:pt x="796" y="294"/>
                  </a:lnTo>
                  <a:lnTo>
                    <a:pt x="808" y="285"/>
                  </a:lnTo>
                  <a:lnTo>
                    <a:pt x="836" y="288"/>
                  </a:lnTo>
                  <a:lnTo>
                    <a:pt x="856" y="283"/>
                  </a:lnTo>
                  <a:lnTo>
                    <a:pt x="865" y="266"/>
                  </a:lnTo>
                  <a:lnTo>
                    <a:pt x="857" y="259"/>
                  </a:lnTo>
                  <a:lnTo>
                    <a:pt x="843" y="257"/>
                  </a:lnTo>
                  <a:lnTo>
                    <a:pt x="833" y="236"/>
                  </a:lnTo>
                  <a:lnTo>
                    <a:pt x="798" y="220"/>
                  </a:lnTo>
                  <a:lnTo>
                    <a:pt x="756" y="220"/>
                  </a:lnTo>
                  <a:lnTo>
                    <a:pt x="744" y="216"/>
                  </a:lnTo>
                  <a:lnTo>
                    <a:pt x="753" y="208"/>
                  </a:lnTo>
                  <a:lnTo>
                    <a:pt x="759" y="188"/>
                  </a:lnTo>
                  <a:lnTo>
                    <a:pt x="749" y="185"/>
                  </a:lnTo>
                  <a:lnTo>
                    <a:pt x="736" y="190"/>
                  </a:lnTo>
                  <a:lnTo>
                    <a:pt x="721" y="188"/>
                  </a:lnTo>
                  <a:lnTo>
                    <a:pt x="691" y="167"/>
                  </a:lnTo>
                  <a:lnTo>
                    <a:pt x="683" y="174"/>
                  </a:lnTo>
                  <a:lnTo>
                    <a:pt x="671" y="162"/>
                  </a:lnTo>
                  <a:lnTo>
                    <a:pt x="648" y="147"/>
                  </a:lnTo>
                  <a:lnTo>
                    <a:pt x="635" y="161"/>
                  </a:lnTo>
                  <a:lnTo>
                    <a:pt x="629" y="153"/>
                  </a:lnTo>
                  <a:lnTo>
                    <a:pt x="632" y="142"/>
                  </a:lnTo>
                  <a:lnTo>
                    <a:pt x="623" y="138"/>
                  </a:lnTo>
                  <a:lnTo>
                    <a:pt x="619" y="148"/>
                  </a:lnTo>
                  <a:lnTo>
                    <a:pt x="608" y="138"/>
                  </a:lnTo>
                  <a:lnTo>
                    <a:pt x="577" y="130"/>
                  </a:lnTo>
                  <a:lnTo>
                    <a:pt x="558" y="112"/>
                  </a:lnTo>
                  <a:lnTo>
                    <a:pt x="539" y="101"/>
                  </a:lnTo>
                  <a:lnTo>
                    <a:pt x="518" y="86"/>
                  </a:lnTo>
                  <a:lnTo>
                    <a:pt x="473" y="83"/>
                  </a:lnTo>
                  <a:lnTo>
                    <a:pt x="457" y="75"/>
                  </a:lnTo>
                  <a:lnTo>
                    <a:pt x="451" y="58"/>
                  </a:lnTo>
                  <a:lnTo>
                    <a:pt x="432" y="37"/>
                  </a:lnTo>
                  <a:lnTo>
                    <a:pt x="417" y="40"/>
                  </a:lnTo>
                  <a:lnTo>
                    <a:pt x="409" y="31"/>
                  </a:lnTo>
                  <a:lnTo>
                    <a:pt x="350" y="23"/>
                  </a:lnTo>
                  <a:lnTo>
                    <a:pt x="330" y="31"/>
                  </a:lnTo>
                  <a:lnTo>
                    <a:pt x="304" y="25"/>
                  </a:lnTo>
                  <a:lnTo>
                    <a:pt x="290" y="8"/>
                  </a:lnTo>
                  <a:lnTo>
                    <a:pt x="252" y="0"/>
                  </a:lnTo>
                  <a:lnTo>
                    <a:pt x="220" y="2"/>
                  </a:lnTo>
                  <a:lnTo>
                    <a:pt x="203" y="15"/>
                  </a:lnTo>
                  <a:lnTo>
                    <a:pt x="159" y="19"/>
                  </a:lnTo>
                  <a:lnTo>
                    <a:pt x="125" y="26"/>
                  </a:lnTo>
                  <a:lnTo>
                    <a:pt x="113" y="37"/>
                  </a:lnTo>
                  <a:lnTo>
                    <a:pt x="78" y="48"/>
                  </a:lnTo>
                  <a:lnTo>
                    <a:pt x="67" y="61"/>
                  </a:lnTo>
                  <a:lnTo>
                    <a:pt x="52" y="69"/>
                  </a:lnTo>
                  <a:lnTo>
                    <a:pt x="50" y="87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84" name="Freeform 181"/>
            <p:cNvSpPr>
              <a:spLocks noChangeArrowheads="1"/>
            </p:cNvSpPr>
            <p:nvPr/>
          </p:nvSpPr>
          <p:spPr bwMode="auto">
            <a:xfrm>
              <a:off x="2576513" y="3752850"/>
              <a:ext cx="166687" cy="196850"/>
            </a:xfrm>
            <a:custGeom>
              <a:avLst/>
              <a:gdLst>
                <a:gd name="T0" fmla="*/ 440 w 461"/>
                <a:gd name="T1" fmla="*/ 482 h 549"/>
                <a:gd name="T2" fmla="*/ 417 w 461"/>
                <a:gd name="T3" fmla="*/ 542 h 549"/>
                <a:gd name="T4" fmla="*/ 425 w 461"/>
                <a:gd name="T5" fmla="*/ 508 h 549"/>
                <a:gd name="T6" fmla="*/ 379 w 461"/>
                <a:gd name="T7" fmla="*/ 523 h 549"/>
                <a:gd name="T8" fmla="*/ 436 w 461"/>
                <a:gd name="T9" fmla="*/ 406 h 549"/>
                <a:gd name="T10" fmla="*/ 445 w 461"/>
                <a:gd name="T11" fmla="*/ 419 h 549"/>
                <a:gd name="T12" fmla="*/ 378 w 461"/>
                <a:gd name="T13" fmla="*/ 372 h 549"/>
                <a:gd name="T14" fmla="*/ 347 w 461"/>
                <a:gd name="T15" fmla="*/ 409 h 549"/>
                <a:gd name="T16" fmla="*/ 344 w 461"/>
                <a:gd name="T17" fmla="*/ 419 h 549"/>
                <a:gd name="T18" fmla="*/ 378 w 461"/>
                <a:gd name="T19" fmla="*/ 372 h 549"/>
                <a:gd name="T20" fmla="*/ 352 w 461"/>
                <a:gd name="T21" fmla="*/ 383 h 549"/>
                <a:gd name="T22" fmla="*/ 330 w 461"/>
                <a:gd name="T23" fmla="*/ 360 h 549"/>
                <a:gd name="T24" fmla="*/ 286 w 461"/>
                <a:gd name="T25" fmla="*/ 341 h 549"/>
                <a:gd name="T26" fmla="*/ 280 w 461"/>
                <a:gd name="T27" fmla="*/ 354 h 549"/>
                <a:gd name="T28" fmla="*/ 265 w 461"/>
                <a:gd name="T29" fmla="*/ 305 h 549"/>
                <a:gd name="T30" fmla="*/ 206 w 461"/>
                <a:gd name="T31" fmla="*/ 302 h 549"/>
                <a:gd name="T32" fmla="*/ 336 w 461"/>
                <a:gd name="T33" fmla="*/ 254 h 549"/>
                <a:gd name="T34" fmla="*/ 341 w 461"/>
                <a:gd name="T35" fmla="*/ 265 h 549"/>
                <a:gd name="T36" fmla="*/ 245 w 461"/>
                <a:gd name="T37" fmla="*/ 219 h 549"/>
                <a:gd name="T38" fmla="*/ 254 w 461"/>
                <a:gd name="T39" fmla="*/ 263 h 549"/>
                <a:gd name="T40" fmla="*/ 280 w 461"/>
                <a:gd name="T41" fmla="*/ 262 h 549"/>
                <a:gd name="T42" fmla="*/ 246 w 461"/>
                <a:gd name="T43" fmla="*/ 210 h 549"/>
                <a:gd name="T44" fmla="*/ 219 w 461"/>
                <a:gd name="T45" fmla="*/ 173 h 549"/>
                <a:gd name="T46" fmla="*/ 196 w 461"/>
                <a:gd name="T47" fmla="*/ 193 h 549"/>
                <a:gd name="T48" fmla="*/ 199 w 461"/>
                <a:gd name="T49" fmla="*/ 159 h 549"/>
                <a:gd name="T50" fmla="*/ 98 w 461"/>
                <a:gd name="T51" fmla="*/ 0 h 549"/>
                <a:gd name="T52" fmla="*/ 148 w 461"/>
                <a:gd name="T53" fmla="*/ 32 h 549"/>
                <a:gd name="T54" fmla="*/ 144 w 461"/>
                <a:gd name="T55" fmla="*/ 72 h 549"/>
                <a:gd name="T56" fmla="*/ 138 w 461"/>
                <a:gd name="T57" fmla="*/ 73 h 549"/>
                <a:gd name="T58" fmla="*/ 125 w 461"/>
                <a:gd name="T59" fmla="*/ 24 h 549"/>
                <a:gd name="T60" fmla="*/ 0 w 461"/>
                <a:gd name="T61" fmla="*/ 17 h 549"/>
                <a:gd name="T62" fmla="*/ 54 w 461"/>
                <a:gd name="T63" fmla="*/ 9 h 549"/>
                <a:gd name="T64" fmla="*/ 83 w 461"/>
                <a:gd name="T65" fmla="*/ 24 h 549"/>
                <a:gd name="T66" fmla="*/ 20 w 461"/>
                <a:gd name="T67" fmla="*/ 40 h 549"/>
                <a:gd name="T68" fmla="*/ 121 w 461"/>
                <a:gd name="T69" fmla="*/ 159 h 549"/>
                <a:gd name="T70" fmla="*/ 110 w 461"/>
                <a:gd name="T71" fmla="*/ 176 h 549"/>
                <a:gd name="T72" fmla="*/ 72 w 461"/>
                <a:gd name="T73" fmla="*/ 240 h 549"/>
                <a:gd name="T74" fmla="*/ 61 w 461"/>
                <a:gd name="T75" fmla="*/ 253 h 549"/>
                <a:gd name="T76" fmla="*/ 61 w 461"/>
                <a:gd name="T77" fmla="*/ 253 h 549"/>
                <a:gd name="T78" fmla="*/ 70 w 461"/>
                <a:gd name="T79" fmla="*/ 192 h 549"/>
                <a:gd name="T80" fmla="*/ 49 w 461"/>
                <a:gd name="T81" fmla="*/ 190 h 549"/>
                <a:gd name="T82" fmla="*/ 61 w 461"/>
                <a:gd name="T83" fmla="*/ 214 h 549"/>
                <a:gd name="T84" fmla="*/ 67 w 461"/>
                <a:gd name="T85" fmla="*/ 263 h 549"/>
                <a:gd name="T86" fmla="*/ 89 w 461"/>
                <a:gd name="T87" fmla="*/ 294 h 549"/>
                <a:gd name="T88" fmla="*/ 95 w 461"/>
                <a:gd name="T89" fmla="*/ 25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1" h="549">
                  <a:moveTo>
                    <a:pt x="431" y="491"/>
                  </a:moveTo>
                  <a:lnTo>
                    <a:pt x="440" y="496"/>
                  </a:lnTo>
                  <a:lnTo>
                    <a:pt x="440" y="482"/>
                  </a:lnTo>
                  <a:lnTo>
                    <a:pt x="431" y="491"/>
                  </a:lnTo>
                  <a:close/>
                  <a:moveTo>
                    <a:pt x="375" y="548"/>
                  </a:moveTo>
                  <a:lnTo>
                    <a:pt x="417" y="542"/>
                  </a:lnTo>
                  <a:lnTo>
                    <a:pt x="431" y="525"/>
                  </a:lnTo>
                  <a:lnTo>
                    <a:pt x="431" y="505"/>
                  </a:lnTo>
                  <a:lnTo>
                    <a:pt x="425" y="508"/>
                  </a:lnTo>
                  <a:lnTo>
                    <a:pt x="414" y="520"/>
                  </a:lnTo>
                  <a:lnTo>
                    <a:pt x="399" y="511"/>
                  </a:lnTo>
                  <a:lnTo>
                    <a:pt x="379" y="523"/>
                  </a:lnTo>
                  <a:lnTo>
                    <a:pt x="375" y="548"/>
                  </a:lnTo>
                  <a:close/>
                  <a:moveTo>
                    <a:pt x="422" y="412"/>
                  </a:moveTo>
                  <a:lnTo>
                    <a:pt x="436" y="406"/>
                  </a:lnTo>
                  <a:lnTo>
                    <a:pt x="460" y="419"/>
                  </a:lnTo>
                  <a:lnTo>
                    <a:pt x="460" y="427"/>
                  </a:lnTo>
                  <a:lnTo>
                    <a:pt x="445" y="419"/>
                  </a:lnTo>
                  <a:lnTo>
                    <a:pt x="430" y="421"/>
                  </a:lnTo>
                  <a:lnTo>
                    <a:pt x="422" y="412"/>
                  </a:lnTo>
                  <a:close/>
                  <a:moveTo>
                    <a:pt x="378" y="372"/>
                  </a:moveTo>
                  <a:lnTo>
                    <a:pt x="362" y="378"/>
                  </a:lnTo>
                  <a:lnTo>
                    <a:pt x="362" y="390"/>
                  </a:lnTo>
                  <a:lnTo>
                    <a:pt x="347" y="409"/>
                  </a:lnTo>
                  <a:lnTo>
                    <a:pt x="338" y="410"/>
                  </a:lnTo>
                  <a:lnTo>
                    <a:pt x="336" y="419"/>
                  </a:lnTo>
                  <a:lnTo>
                    <a:pt x="344" y="419"/>
                  </a:lnTo>
                  <a:lnTo>
                    <a:pt x="379" y="399"/>
                  </a:lnTo>
                  <a:lnTo>
                    <a:pt x="381" y="380"/>
                  </a:lnTo>
                  <a:lnTo>
                    <a:pt x="378" y="372"/>
                  </a:lnTo>
                  <a:close/>
                  <a:moveTo>
                    <a:pt x="330" y="360"/>
                  </a:moveTo>
                  <a:lnTo>
                    <a:pt x="350" y="370"/>
                  </a:lnTo>
                  <a:lnTo>
                    <a:pt x="352" y="383"/>
                  </a:lnTo>
                  <a:lnTo>
                    <a:pt x="339" y="381"/>
                  </a:lnTo>
                  <a:lnTo>
                    <a:pt x="330" y="369"/>
                  </a:lnTo>
                  <a:lnTo>
                    <a:pt x="330" y="360"/>
                  </a:lnTo>
                  <a:close/>
                  <a:moveTo>
                    <a:pt x="268" y="295"/>
                  </a:moveTo>
                  <a:lnTo>
                    <a:pt x="281" y="321"/>
                  </a:lnTo>
                  <a:lnTo>
                    <a:pt x="286" y="341"/>
                  </a:lnTo>
                  <a:lnTo>
                    <a:pt x="300" y="367"/>
                  </a:lnTo>
                  <a:lnTo>
                    <a:pt x="291" y="366"/>
                  </a:lnTo>
                  <a:lnTo>
                    <a:pt x="280" y="354"/>
                  </a:lnTo>
                  <a:lnTo>
                    <a:pt x="268" y="332"/>
                  </a:lnTo>
                  <a:lnTo>
                    <a:pt x="275" y="326"/>
                  </a:lnTo>
                  <a:lnTo>
                    <a:pt x="265" y="305"/>
                  </a:lnTo>
                  <a:lnTo>
                    <a:pt x="268" y="295"/>
                  </a:lnTo>
                  <a:close/>
                  <a:moveTo>
                    <a:pt x="210" y="288"/>
                  </a:moveTo>
                  <a:lnTo>
                    <a:pt x="206" y="302"/>
                  </a:lnTo>
                  <a:lnTo>
                    <a:pt x="220" y="302"/>
                  </a:lnTo>
                  <a:lnTo>
                    <a:pt x="210" y="288"/>
                  </a:lnTo>
                  <a:close/>
                  <a:moveTo>
                    <a:pt x="336" y="254"/>
                  </a:moveTo>
                  <a:lnTo>
                    <a:pt x="326" y="271"/>
                  </a:lnTo>
                  <a:lnTo>
                    <a:pt x="335" y="279"/>
                  </a:lnTo>
                  <a:lnTo>
                    <a:pt x="341" y="265"/>
                  </a:lnTo>
                  <a:lnTo>
                    <a:pt x="336" y="254"/>
                  </a:lnTo>
                  <a:close/>
                  <a:moveTo>
                    <a:pt x="246" y="210"/>
                  </a:moveTo>
                  <a:lnTo>
                    <a:pt x="245" y="219"/>
                  </a:lnTo>
                  <a:lnTo>
                    <a:pt x="257" y="233"/>
                  </a:lnTo>
                  <a:lnTo>
                    <a:pt x="260" y="256"/>
                  </a:lnTo>
                  <a:lnTo>
                    <a:pt x="254" y="263"/>
                  </a:lnTo>
                  <a:lnTo>
                    <a:pt x="260" y="273"/>
                  </a:lnTo>
                  <a:lnTo>
                    <a:pt x="280" y="271"/>
                  </a:lnTo>
                  <a:lnTo>
                    <a:pt x="280" y="262"/>
                  </a:lnTo>
                  <a:lnTo>
                    <a:pt x="268" y="239"/>
                  </a:lnTo>
                  <a:lnTo>
                    <a:pt x="263" y="221"/>
                  </a:lnTo>
                  <a:lnTo>
                    <a:pt x="246" y="210"/>
                  </a:lnTo>
                  <a:close/>
                  <a:moveTo>
                    <a:pt x="182" y="140"/>
                  </a:moveTo>
                  <a:lnTo>
                    <a:pt x="205" y="153"/>
                  </a:lnTo>
                  <a:lnTo>
                    <a:pt x="219" y="173"/>
                  </a:lnTo>
                  <a:lnTo>
                    <a:pt x="213" y="199"/>
                  </a:lnTo>
                  <a:lnTo>
                    <a:pt x="203" y="202"/>
                  </a:lnTo>
                  <a:lnTo>
                    <a:pt x="196" y="193"/>
                  </a:lnTo>
                  <a:lnTo>
                    <a:pt x="206" y="189"/>
                  </a:lnTo>
                  <a:lnTo>
                    <a:pt x="211" y="176"/>
                  </a:lnTo>
                  <a:lnTo>
                    <a:pt x="199" y="159"/>
                  </a:lnTo>
                  <a:lnTo>
                    <a:pt x="180" y="152"/>
                  </a:lnTo>
                  <a:lnTo>
                    <a:pt x="182" y="140"/>
                  </a:lnTo>
                  <a:close/>
                  <a:moveTo>
                    <a:pt x="98" y="0"/>
                  </a:moveTo>
                  <a:lnTo>
                    <a:pt x="121" y="0"/>
                  </a:lnTo>
                  <a:lnTo>
                    <a:pt x="145" y="17"/>
                  </a:lnTo>
                  <a:lnTo>
                    <a:pt x="148" y="32"/>
                  </a:lnTo>
                  <a:lnTo>
                    <a:pt x="159" y="40"/>
                  </a:lnTo>
                  <a:lnTo>
                    <a:pt x="159" y="63"/>
                  </a:lnTo>
                  <a:lnTo>
                    <a:pt x="144" y="72"/>
                  </a:lnTo>
                  <a:lnTo>
                    <a:pt x="145" y="87"/>
                  </a:lnTo>
                  <a:lnTo>
                    <a:pt x="132" y="100"/>
                  </a:lnTo>
                  <a:lnTo>
                    <a:pt x="138" y="73"/>
                  </a:lnTo>
                  <a:lnTo>
                    <a:pt x="133" y="58"/>
                  </a:lnTo>
                  <a:lnTo>
                    <a:pt x="142" y="49"/>
                  </a:lnTo>
                  <a:lnTo>
                    <a:pt x="125" y="24"/>
                  </a:lnTo>
                  <a:lnTo>
                    <a:pt x="122" y="9"/>
                  </a:lnTo>
                  <a:lnTo>
                    <a:pt x="98" y="0"/>
                  </a:lnTo>
                  <a:close/>
                  <a:moveTo>
                    <a:pt x="0" y="17"/>
                  </a:moveTo>
                  <a:lnTo>
                    <a:pt x="20" y="17"/>
                  </a:lnTo>
                  <a:lnTo>
                    <a:pt x="31" y="24"/>
                  </a:lnTo>
                  <a:lnTo>
                    <a:pt x="54" y="9"/>
                  </a:lnTo>
                  <a:lnTo>
                    <a:pt x="78" y="9"/>
                  </a:lnTo>
                  <a:lnTo>
                    <a:pt x="95" y="26"/>
                  </a:lnTo>
                  <a:lnTo>
                    <a:pt x="83" y="24"/>
                  </a:lnTo>
                  <a:lnTo>
                    <a:pt x="67" y="21"/>
                  </a:lnTo>
                  <a:lnTo>
                    <a:pt x="37" y="43"/>
                  </a:lnTo>
                  <a:lnTo>
                    <a:pt x="20" y="40"/>
                  </a:lnTo>
                  <a:lnTo>
                    <a:pt x="0" y="17"/>
                  </a:lnTo>
                  <a:close/>
                  <a:moveTo>
                    <a:pt x="99" y="170"/>
                  </a:moveTo>
                  <a:lnTo>
                    <a:pt x="121" y="159"/>
                  </a:lnTo>
                  <a:lnTo>
                    <a:pt x="139" y="164"/>
                  </a:lnTo>
                  <a:lnTo>
                    <a:pt x="132" y="176"/>
                  </a:lnTo>
                  <a:lnTo>
                    <a:pt x="110" y="176"/>
                  </a:lnTo>
                  <a:lnTo>
                    <a:pt x="99" y="170"/>
                  </a:lnTo>
                  <a:close/>
                  <a:moveTo>
                    <a:pt x="78" y="248"/>
                  </a:moveTo>
                  <a:lnTo>
                    <a:pt x="72" y="240"/>
                  </a:lnTo>
                  <a:lnTo>
                    <a:pt x="87" y="236"/>
                  </a:lnTo>
                  <a:lnTo>
                    <a:pt x="78" y="248"/>
                  </a:lnTo>
                  <a:close/>
                  <a:moveTo>
                    <a:pt x="61" y="253"/>
                  </a:moveTo>
                  <a:lnTo>
                    <a:pt x="69" y="247"/>
                  </a:lnTo>
                  <a:lnTo>
                    <a:pt x="70" y="257"/>
                  </a:lnTo>
                  <a:lnTo>
                    <a:pt x="61" y="253"/>
                  </a:lnTo>
                  <a:close/>
                  <a:moveTo>
                    <a:pt x="64" y="230"/>
                  </a:moveTo>
                  <a:lnTo>
                    <a:pt x="84" y="216"/>
                  </a:lnTo>
                  <a:lnTo>
                    <a:pt x="70" y="192"/>
                  </a:lnTo>
                  <a:lnTo>
                    <a:pt x="67" y="172"/>
                  </a:lnTo>
                  <a:lnTo>
                    <a:pt x="55" y="167"/>
                  </a:lnTo>
                  <a:lnTo>
                    <a:pt x="49" y="190"/>
                  </a:lnTo>
                  <a:lnTo>
                    <a:pt x="37" y="211"/>
                  </a:lnTo>
                  <a:lnTo>
                    <a:pt x="47" y="222"/>
                  </a:lnTo>
                  <a:lnTo>
                    <a:pt x="61" y="214"/>
                  </a:lnTo>
                  <a:lnTo>
                    <a:pt x="64" y="230"/>
                  </a:lnTo>
                  <a:close/>
                  <a:moveTo>
                    <a:pt x="87" y="251"/>
                  </a:moveTo>
                  <a:lnTo>
                    <a:pt x="67" y="263"/>
                  </a:lnTo>
                  <a:lnTo>
                    <a:pt x="67" y="277"/>
                  </a:lnTo>
                  <a:lnTo>
                    <a:pt x="77" y="297"/>
                  </a:lnTo>
                  <a:lnTo>
                    <a:pt x="89" y="294"/>
                  </a:lnTo>
                  <a:lnTo>
                    <a:pt x="96" y="280"/>
                  </a:lnTo>
                  <a:lnTo>
                    <a:pt x="92" y="270"/>
                  </a:lnTo>
                  <a:lnTo>
                    <a:pt x="95" y="259"/>
                  </a:lnTo>
                  <a:lnTo>
                    <a:pt x="87" y="25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85" name="Freeform 182"/>
            <p:cNvSpPr>
              <a:spLocks noChangeArrowheads="1"/>
            </p:cNvSpPr>
            <p:nvPr/>
          </p:nvSpPr>
          <p:spPr bwMode="auto">
            <a:xfrm>
              <a:off x="1358900" y="2835275"/>
              <a:ext cx="1655763" cy="976313"/>
            </a:xfrm>
            <a:custGeom>
              <a:avLst/>
              <a:gdLst>
                <a:gd name="T0" fmla="*/ 2655 w 4600"/>
                <a:gd name="T1" fmla="*/ 271 h 2710"/>
                <a:gd name="T2" fmla="*/ 2909 w 4600"/>
                <a:gd name="T3" fmla="*/ 369 h 2710"/>
                <a:gd name="T4" fmla="*/ 3829 w 4600"/>
                <a:gd name="T5" fmla="*/ 836 h 2710"/>
                <a:gd name="T6" fmla="*/ 4315 w 4600"/>
                <a:gd name="T7" fmla="*/ 683 h 2710"/>
                <a:gd name="T8" fmla="*/ 4511 w 4600"/>
                <a:gd name="T9" fmla="*/ 526 h 2710"/>
                <a:gd name="T10" fmla="*/ 4566 w 4600"/>
                <a:gd name="T11" fmla="*/ 795 h 2710"/>
                <a:gd name="T12" fmla="*/ 4439 w 4600"/>
                <a:gd name="T13" fmla="*/ 846 h 2710"/>
                <a:gd name="T14" fmla="*/ 4306 w 4600"/>
                <a:gd name="T15" fmla="*/ 897 h 2710"/>
                <a:gd name="T16" fmla="*/ 4277 w 4600"/>
                <a:gd name="T17" fmla="*/ 1090 h 2710"/>
                <a:gd name="T18" fmla="*/ 4168 w 4600"/>
                <a:gd name="T19" fmla="*/ 1145 h 2710"/>
                <a:gd name="T20" fmla="*/ 3936 w 4600"/>
                <a:gd name="T21" fmla="*/ 1238 h 2710"/>
                <a:gd name="T22" fmla="*/ 3863 w 4600"/>
                <a:gd name="T23" fmla="*/ 1396 h 2710"/>
                <a:gd name="T24" fmla="*/ 3824 w 4600"/>
                <a:gd name="T25" fmla="*/ 1396 h 2710"/>
                <a:gd name="T26" fmla="*/ 3762 w 4600"/>
                <a:gd name="T27" fmla="*/ 1532 h 2710"/>
                <a:gd name="T28" fmla="*/ 3734 w 4600"/>
                <a:gd name="T29" fmla="*/ 1382 h 2710"/>
                <a:gd name="T30" fmla="*/ 3720 w 4600"/>
                <a:gd name="T31" fmla="*/ 1449 h 2710"/>
                <a:gd name="T32" fmla="*/ 3725 w 4600"/>
                <a:gd name="T33" fmla="*/ 1514 h 2710"/>
                <a:gd name="T34" fmla="*/ 3664 w 4600"/>
                <a:gd name="T35" fmla="*/ 1566 h 2710"/>
                <a:gd name="T36" fmla="*/ 3716 w 4600"/>
                <a:gd name="T37" fmla="*/ 1683 h 2710"/>
                <a:gd name="T38" fmla="*/ 3745 w 4600"/>
                <a:gd name="T39" fmla="*/ 1720 h 2710"/>
                <a:gd name="T40" fmla="*/ 3667 w 4600"/>
                <a:gd name="T41" fmla="*/ 1786 h 2710"/>
                <a:gd name="T42" fmla="*/ 3546 w 4600"/>
                <a:gd name="T43" fmla="*/ 1879 h 2710"/>
                <a:gd name="T44" fmla="*/ 3363 w 4600"/>
                <a:gd name="T45" fmla="*/ 2020 h 2710"/>
                <a:gd name="T46" fmla="*/ 3227 w 4600"/>
                <a:gd name="T47" fmla="*/ 2217 h 2710"/>
                <a:gd name="T48" fmla="*/ 3291 w 4600"/>
                <a:gd name="T49" fmla="*/ 2567 h 2710"/>
                <a:gd name="T50" fmla="*/ 3169 w 4600"/>
                <a:gd name="T51" fmla="*/ 2647 h 2710"/>
                <a:gd name="T52" fmla="*/ 3107 w 4600"/>
                <a:gd name="T53" fmla="*/ 2538 h 2710"/>
                <a:gd name="T54" fmla="*/ 3091 w 4600"/>
                <a:gd name="T55" fmla="*/ 2347 h 2710"/>
                <a:gd name="T56" fmla="*/ 2962 w 4600"/>
                <a:gd name="T57" fmla="*/ 2266 h 2710"/>
                <a:gd name="T58" fmla="*/ 2867 w 4600"/>
                <a:gd name="T59" fmla="*/ 2229 h 2710"/>
                <a:gd name="T60" fmla="*/ 2745 w 4600"/>
                <a:gd name="T61" fmla="*/ 2224 h 2710"/>
                <a:gd name="T62" fmla="*/ 2528 w 4600"/>
                <a:gd name="T63" fmla="*/ 2276 h 2710"/>
                <a:gd name="T64" fmla="*/ 2565 w 4600"/>
                <a:gd name="T65" fmla="*/ 2339 h 2710"/>
                <a:gd name="T66" fmla="*/ 2410 w 4600"/>
                <a:gd name="T67" fmla="*/ 2333 h 2710"/>
                <a:gd name="T68" fmla="*/ 2297 w 4600"/>
                <a:gd name="T69" fmla="*/ 2295 h 2710"/>
                <a:gd name="T70" fmla="*/ 2117 w 4600"/>
                <a:gd name="T71" fmla="*/ 2269 h 2710"/>
                <a:gd name="T72" fmla="*/ 1993 w 4600"/>
                <a:gd name="T73" fmla="*/ 2383 h 2710"/>
                <a:gd name="T74" fmla="*/ 1900 w 4600"/>
                <a:gd name="T75" fmla="*/ 2600 h 2710"/>
                <a:gd name="T76" fmla="*/ 1748 w 4600"/>
                <a:gd name="T77" fmla="*/ 2504 h 2710"/>
                <a:gd name="T78" fmla="*/ 1667 w 4600"/>
                <a:gd name="T79" fmla="*/ 2305 h 2710"/>
                <a:gd name="T80" fmla="*/ 1521 w 4600"/>
                <a:gd name="T81" fmla="*/ 2267 h 2710"/>
                <a:gd name="T82" fmla="*/ 1397 w 4600"/>
                <a:gd name="T83" fmla="*/ 2289 h 2710"/>
                <a:gd name="T84" fmla="*/ 1342 w 4600"/>
                <a:gd name="T85" fmla="*/ 2185 h 2710"/>
                <a:gd name="T86" fmla="*/ 1247 w 4600"/>
                <a:gd name="T87" fmla="*/ 2055 h 2710"/>
                <a:gd name="T88" fmla="*/ 324 w 4600"/>
                <a:gd name="T89" fmla="*/ 1809 h 2710"/>
                <a:gd name="T90" fmla="*/ 160 w 4600"/>
                <a:gd name="T91" fmla="*/ 1692 h 2710"/>
                <a:gd name="T92" fmla="*/ 110 w 4600"/>
                <a:gd name="T93" fmla="*/ 1471 h 2710"/>
                <a:gd name="T94" fmla="*/ 107 w 4600"/>
                <a:gd name="T95" fmla="*/ 1368 h 2710"/>
                <a:gd name="T96" fmla="*/ 82 w 4600"/>
                <a:gd name="T97" fmla="*/ 1344 h 2710"/>
                <a:gd name="T98" fmla="*/ 27 w 4600"/>
                <a:gd name="T99" fmla="*/ 1093 h 2710"/>
                <a:gd name="T100" fmla="*/ 46 w 4600"/>
                <a:gd name="T101" fmla="*/ 815 h 2710"/>
                <a:gd name="T102" fmla="*/ 197 w 4600"/>
                <a:gd name="T103" fmla="*/ 402 h 2710"/>
                <a:gd name="T104" fmla="*/ 214 w 4600"/>
                <a:gd name="T105" fmla="*/ 341 h 2710"/>
                <a:gd name="T106" fmla="*/ 224 w 4600"/>
                <a:gd name="T107" fmla="*/ 194 h 2710"/>
                <a:gd name="T108" fmla="*/ 356 w 4600"/>
                <a:gd name="T109" fmla="*/ 152 h 2710"/>
                <a:gd name="T110" fmla="*/ 336 w 4600"/>
                <a:gd name="T111" fmla="*/ 231 h 2710"/>
                <a:gd name="T112" fmla="*/ 409 w 4600"/>
                <a:gd name="T113" fmla="*/ 64 h 2710"/>
                <a:gd name="T114" fmla="*/ 3973 w 4600"/>
                <a:gd name="T115" fmla="*/ 1222 h 2710"/>
                <a:gd name="T116" fmla="*/ 4090 w 4600"/>
                <a:gd name="T117" fmla="*/ 1186 h 2710"/>
                <a:gd name="T118" fmla="*/ 396 w 4600"/>
                <a:gd name="T119" fmla="*/ 141 h 2710"/>
                <a:gd name="T120" fmla="*/ 1936 w 4600"/>
                <a:gd name="T121" fmla="*/ 2469 h 2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00" h="2710">
                  <a:moveTo>
                    <a:pt x="400" y="0"/>
                  </a:moveTo>
                  <a:lnTo>
                    <a:pt x="400" y="0"/>
                  </a:lnTo>
                  <a:cubicBezTo>
                    <a:pt x="2510" y="211"/>
                    <a:pt x="2510" y="211"/>
                    <a:pt x="2510" y="211"/>
                  </a:cubicBezTo>
                  <a:cubicBezTo>
                    <a:pt x="2525" y="213"/>
                    <a:pt x="2525" y="213"/>
                    <a:pt x="2525" y="213"/>
                  </a:cubicBezTo>
                  <a:cubicBezTo>
                    <a:pt x="2543" y="213"/>
                    <a:pt x="2543" y="213"/>
                    <a:pt x="2543" y="213"/>
                  </a:cubicBezTo>
                  <a:cubicBezTo>
                    <a:pt x="2562" y="228"/>
                    <a:pt x="2562" y="228"/>
                    <a:pt x="2562" y="228"/>
                  </a:cubicBezTo>
                  <a:cubicBezTo>
                    <a:pt x="2563" y="233"/>
                    <a:pt x="2563" y="233"/>
                    <a:pt x="2563" y="233"/>
                  </a:cubicBezTo>
                  <a:cubicBezTo>
                    <a:pt x="2574" y="245"/>
                    <a:pt x="2574" y="245"/>
                    <a:pt x="2574" y="245"/>
                  </a:cubicBezTo>
                  <a:cubicBezTo>
                    <a:pt x="2577" y="248"/>
                    <a:pt x="2577" y="248"/>
                    <a:pt x="2577" y="248"/>
                  </a:cubicBezTo>
                  <a:cubicBezTo>
                    <a:pt x="2594" y="252"/>
                    <a:pt x="2594" y="252"/>
                    <a:pt x="2594" y="252"/>
                  </a:cubicBezTo>
                  <a:cubicBezTo>
                    <a:pt x="2597" y="257"/>
                    <a:pt x="2597" y="257"/>
                    <a:pt x="2597" y="257"/>
                  </a:cubicBezTo>
                  <a:cubicBezTo>
                    <a:pt x="2614" y="262"/>
                    <a:pt x="2614" y="262"/>
                    <a:pt x="2614" y="262"/>
                  </a:cubicBezTo>
                  <a:cubicBezTo>
                    <a:pt x="2621" y="272"/>
                    <a:pt x="2621" y="272"/>
                    <a:pt x="2621" y="272"/>
                  </a:cubicBezTo>
                  <a:cubicBezTo>
                    <a:pt x="2627" y="271"/>
                    <a:pt x="2627" y="271"/>
                    <a:pt x="2627" y="271"/>
                  </a:cubicBezTo>
                  <a:cubicBezTo>
                    <a:pt x="2643" y="266"/>
                    <a:pt x="2643" y="266"/>
                    <a:pt x="2643" y="266"/>
                  </a:cubicBezTo>
                  <a:cubicBezTo>
                    <a:pt x="2655" y="271"/>
                    <a:pt x="2655" y="271"/>
                    <a:pt x="2655" y="271"/>
                  </a:cubicBezTo>
                  <a:cubicBezTo>
                    <a:pt x="2670" y="269"/>
                    <a:pt x="2670" y="269"/>
                    <a:pt x="2670" y="269"/>
                  </a:cubicBezTo>
                  <a:cubicBezTo>
                    <a:pt x="2690" y="283"/>
                    <a:pt x="2690" y="283"/>
                    <a:pt x="2690" y="283"/>
                  </a:cubicBezTo>
                  <a:cubicBezTo>
                    <a:pt x="2699" y="283"/>
                    <a:pt x="2699" y="283"/>
                    <a:pt x="2699" y="283"/>
                  </a:cubicBezTo>
                  <a:cubicBezTo>
                    <a:pt x="2708" y="301"/>
                    <a:pt x="2708" y="301"/>
                    <a:pt x="2708" y="301"/>
                  </a:cubicBezTo>
                  <a:cubicBezTo>
                    <a:pt x="2736" y="311"/>
                    <a:pt x="2736" y="311"/>
                    <a:pt x="2736" y="311"/>
                  </a:cubicBezTo>
                  <a:cubicBezTo>
                    <a:pt x="2753" y="315"/>
                    <a:pt x="2753" y="315"/>
                    <a:pt x="2753" y="315"/>
                  </a:cubicBezTo>
                  <a:cubicBezTo>
                    <a:pt x="2763" y="327"/>
                    <a:pt x="2763" y="327"/>
                    <a:pt x="2763" y="327"/>
                  </a:cubicBezTo>
                  <a:cubicBezTo>
                    <a:pt x="2776" y="333"/>
                    <a:pt x="2776" y="333"/>
                    <a:pt x="2776" y="333"/>
                  </a:cubicBezTo>
                  <a:cubicBezTo>
                    <a:pt x="2802" y="332"/>
                    <a:pt x="2802" y="332"/>
                    <a:pt x="2802" y="332"/>
                  </a:cubicBezTo>
                  <a:cubicBezTo>
                    <a:pt x="2815" y="324"/>
                    <a:pt x="2815" y="324"/>
                    <a:pt x="2815" y="324"/>
                  </a:cubicBezTo>
                  <a:cubicBezTo>
                    <a:pt x="2823" y="332"/>
                    <a:pt x="2823" y="332"/>
                    <a:pt x="2823" y="332"/>
                  </a:cubicBezTo>
                  <a:cubicBezTo>
                    <a:pt x="2829" y="346"/>
                    <a:pt x="2829" y="346"/>
                    <a:pt x="2829" y="346"/>
                  </a:cubicBezTo>
                  <a:cubicBezTo>
                    <a:pt x="2869" y="347"/>
                    <a:pt x="2869" y="347"/>
                    <a:pt x="2869" y="347"/>
                  </a:cubicBezTo>
                  <a:cubicBezTo>
                    <a:pt x="2877" y="355"/>
                    <a:pt x="2877" y="355"/>
                    <a:pt x="2877" y="355"/>
                  </a:cubicBezTo>
                  <a:cubicBezTo>
                    <a:pt x="2896" y="359"/>
                    <a:pt x="2896" y="359"/>
                    <a:pt x="2896" y="359"/>
                  </a:cubicBezTo>
                  <a:cubicBezTo>
                    <a:pt x="2909" y="369"/>
                    <a:pt x="2909" y="369"/>
                    <a:pt x="2909" y="369"/>
                  </a:cubicBezTo>
                  <a:cubicBezTo>
                    <a:pt x="3233" y="521"/>
                    <a:pt x="3233" y="521"/>
                    <a:pt x="3233" y="521"/>
                  </a:cubicBezTo>
                  <a:cubicBezTo>
                    <a:pt x="3254" y="546"/>
                    <a:pt x="3254" y="546"/>
                    <a:pt x="3254" y="546"/>
                  </a:cubicBezTo>
                  <a:cubicBezTo>
                    <a:pt x="3303" y="586"/>
                    <a:pt x="3303" y="586"/>
                    <a:pt x="3303" y="586"/>
                  </a:cubicBezTo>
                  <a:cubicBezTo>
                    <a:pt x="3357" y="835"/>
                    <a:pt x="3357" y="835"/>
                    <a:pt x="3357" y="835"/>
                  </a:cubicBezTo>
                  <a:cubicBezTo>
                    <a:pt x="3349" y="943"/>
                    <a:pt x="3349" y="943"/>
                    <a:pt x="3349" y="943"/>
                  </a:cubicBezTo>
                  <a:cubicBezTo>
                    <a:pt x="3341" y="963"/>
                    <a:pt x="3341" y="963"/>
                    <a:pt x="3341" y="963"/>
                  </a:cubicBezTo>
                  <a:cubicBezTo>
                    <a:pt x="3332" y="982"/>
                    <a:pt x="3332" y="982"/>
                    <a:pt x="3332" y="982"/>
                  </a:cubicBezTo>
                  <a:cubicBezTo>
                    <a:pt x="3320" y="998"/>
                    <a:pt x="3320" y="998"/>
                    <a:pt x="3320" y="998"/>
                  </a:cubicBezTo>
                  <a:cubicBezTo>
                    <a:pt x="3289" y="1014"/>
                    <a:pt x="3289" y="1014"/>
                    <a:pt x="3289" y="1014"/>
                  </a:cubicBezTo>
                  <a:cubicBezTo>
                    <a:pt x="3272" y="1034"/>
                    <a:pt x="3272" y="1034"/>
                    <a:pt x="3272" y="1034"/>
                  </a:cubicBezTo>
                  <a:cubicBezTo>
                    <a:pt x="3286" y="1058"/>
                    <a:pt x="3286" y="1058"/>
                    <a:pt x="3286" y="1058"/>
                  </a:cubicBezTo>
                  <a:cubicBezTo>
                    <a:pt x="3566" y="983"/>
                    <a:pt x="3566" y="983"/>
                    <a:pt x="3566" y="983"/>
                  </a:cubicBezTo>
                  <a:cubicBezTo>
                    <a:pt x="3601" y="971"/>
                    <a:pt x="3601" y="971"/>
                    <a:pt x="3601" y="971"/>
                  </a:cubicBezTo>
                  <a:cubicBezTo>
                    <a:pt x="3607" y="931"/>
                    <a:pt x="3607" y="931"/>
                    <a:pt x="3607" y="931"/>
                  </a:cubicBezTo>
                  <a:cubicBezTo>
                    <a:pt x="3760" y="887"/>
                    <a:pt x="3760" y="887"/>
                    <a:pt x="3760" y="887"/>
                  </a:cubicBezTo>
                  <a:cubicBezTo>
                    <a:pt x="3829" y="836"/>
                    <a:pt x="3829" y="836"/>
                    <a:pt x="3829" y="836"/>
                  </a:cubicBezTo>
                  <a:cubicBezTo>
                    <a:pt x="3844" y="824"/>
                    <a:pt x="3844" y="824"/>
                    <a:pt x="3844" y="824"/>
                  </a:cubicBezTo>
                  <a:cubicBezTo>
                    <a:pt x="3866" y="821"/>
                    <a:pt x="3866" y="821"/>
                    <a:pt x="3866" y="821"/>
                  </a:cubicBezTo>
                  <a:cubicBezTo>
                    <a:pt x="3902" y="786"/>
                    <a:pt x="3902" y="786"/>
                    <a:pt x="3902" y="786"/>
                  </a:cubicBezTo>
                  <a:cubicBezTo>
                    <a:pt x="3918" y="774"/>
                    <a:pt x="3918" y="774"/>
                    <a:pt x="3918" y="774"/>
                  </a:cubicBezTo>
                  <a:cubicBezTo>
                    <a:pt x="3939" y="765"/>
                    <a:pt x="3939" y="765"/>
                    <a:pt x="3939" y="765"/>
                  </a:cubicBezTo>
                  <a:cubicBezTo>
                    <a:pt x="3953" y="751"/>
                    <a:pt x="3953" y="751"/>
                    <a:pt x="3953" y="751"/>
                  </a:cubicBezTo>
                  <a:cubicBezTo>
                    <a:pt x="3980" y="748"/>
                    <a:pt x="3980" y="748"/>
                    <a:pt x="3980" y="748"/>
                  </a:cubicBezTo>
                  <a:cubicBezTo>
                    <a:pt x="4217" y="751"/>
                    <a:pt x="4217" y="751"/>
                    <a:pt x="4217" y="751"/>
                  </a:cubicBezTo>
                  <a:cubicBezTo>
                    <a:pt x="4236" y="734"/>
                    <a:pt x="4236" y="734"/>
                    <a:pt x="4236" y="734"/>
                  </a:cubicBezTo>
                  <a:cubicBezTo>
                    <a:pt x="4242" y="732"/>
                    <a:pt x="4242" y="732"/>
                    <a:pt x="4242" y="732"/>
                  </a:cubicBezTo>
                  <a:cubicBezTo>
                    <a:pt x="4249" y="726"/>
                    <a:pt x="4249" y="726"/>
                    <a:pt x="4249" y="726"/>
                  </a:cubicBezTo>
                  <a:cubicBezTo>
                    <a:pt x="4260" y="726"/>
                    <a:pt x="4260" y="726"/>
                    <a:pt x="4260" y="726"/>
                  </a:cubicBezTo>
                  <a:cubicBezTo>
                    <a:pt x="4275" y="729"/>
                    <a:pt x="4275" y="729"/>
                    <a:pt x="4275" y="729"/>
                  </a:cubicBezTo>
                  <a:cubicBezTo>
                    <a:pt x="4284" y="723"/>
                    <a:pt x="4284" y="723"/>
                    <a:pt x="4284" y="723"/>
                  </a:cubicBezTo>
                  <a:cubicBezTo>
                    <a:pt x="4289" y="711"/>
                    <a:pt x="4289" y="711"/>
                    <a:pt x="4289" y="711"/>
                  </a:cubicBezTo>
                  <a:cubicBezTo>
                    <a:pt x="4315" y="683"/>
                    <a:pt x="4315" y="683"/>
                    <a:pt x="4315" y="683"/>
                  </a:cubicBezTo>
                  <a:cubicBezTo>
                    <a:pt x="4324" y="679"/>
                    <a:pt x="4324" y="679"/>
                    <a:pt x="4324" y="679"/>
                  </a:cubicBezTo>
                  <a:cubicBezTo>
                    <a:pt x="4346" y="654"/>
                    <a:pt x="4346" y="654"/>
                    <a:pt x="4346" y="654"/>
                  </a:cubicBezTo>
                  <a:cubicBezTo>
                    <a:pt x="4353" y="636"/>
                    <a:pt x="4353" y="636"/>
                    <a:pt x="4353" y="636"/>
                  </a:cubicBezTo>
                  <a:cubicBezTo>
                    <a:pt x="4355" y="618"/>
                    <a:pt x="4355" y="618"/>
                    <a:pt x="4355" y="618"/>
                  </a:cubicBezTo>
                  <a:cubicBezTo>
                    <a:pt x="4376" y="607"/>
                    <a:pt x="4376" y="607"/>
                    <a:pt x="4376" y="607"/>
                  </a:cubicBezTo>
                  <a:cubicBezTo>
                    <a:pt x="4375" y="593"/>
                    <a:pt x="4375" y="593"/>
                    <a:pt x="4375" y="593"/>
                  </a:cubicBezTo>
                  <a:cubicBezTo>
                    <a:pt x="4388" y="575"/>
                    <a:pt x="4388" y="575"/>
                    <a:pt x="4388" y="575"/>
                  </a:cubicBezTo>
                  <a:cubicBezTo>
                    <a:pt x="4417" y="543"/>
                    <a:pt x="4417" y="543"/>
                    <a:pt x="4417" y="543"/>
                  </a:cubicBezTo>
                  <a:cubicBezTo>
                    <a:pt x="4424" y="529"/>
                    <a:pt x="4424" y="529"/>
                    <a:pt x="4424" y="529"/>
                  </a:cubicBezTo>
                  <a:cubicBezTo>
                    <a:pt x="4437" y="515"/>
                    <a:pt x="4437" y="515"/>
                    <a:pt x="4437" y="515"/>
                  </a:cubicBezTo>
                  <a:cubicBezTo>
                    <a:pt x="4443" y="514"/>
                    <a:pt x="4443" y="514"/>
                    <a:pt x="4443" y="514"/>
                  </a:cubicBezTo>
                  <a:cubicBezTo>
                    <a:pt x="4453" y="521"/>
                    <a:pt x="4453" y="521"/>
                    <a:pt x="4453" y="521"/>
                  </a:cubicBezTo>
                  <a:cubicBezTo>
                    <a:pt x="4463" y="532"/>
                    <a:pt x="4463" y="532"/>
                    <a:pt x="4463" y="532"/>
                  </a:cubicBezTo>
                  <a:cubicBezTo>
                    <a:pt x="4482" y="528"/>
                    <a:pt x="4482" y="528"/>
                    <a:pt x="4482" y="528"/>
                  </a:cubicBezTo>
                  <a:cubicBezTo>
                    <a:pt x="4503" y="534"/>
                    <a:pt x="4503" y="534"/>
                    <a:pt x="4503" y="534"/>
                  </a:cubicBezTo>
                  <a:cubicBezTo>
                    <a:pt x="4511" y="526"/>
                    <a:pt x="4511" y="526"/>
                    <a:pt x="4511" y="526"/>
                  </a:cubicBezTo>
                  <a:cubicBezTo>
                    <a:pt x="4541" y="557"/>
                    <a:pt x="4541" y="557"/>
                    <a:pt x="4541" y="557"/>
                  </a:cubicBezTo>
                  <a:cubicBezTo>
                    <a:pt x="4543" y="584"/>
                    <a:pt x="4543" y="584"/>
                    <a:pt x="4543" y="584"/>
                  </a:cubicBezTo>
                  <a:cubicBezTo>
                    <a:pt x="4526" y="687"/>
                    <a:pt x="4526" y="687"/>
                    <a:pt x="4526" y="687"/>
                  </a:cubicBezTo>
                  <a:cubicBezTo>
                    <a:pt x="4521" y="697"/>
                    <a:pt x="4521" y="697"/>
                    <a:pt x="4521" y="697"/>
                  </a:cubicBezTo>
                  <a:cubicBezTo>
                    <a:pt x="4529" y="699"/>
                    <a:pt x="4529" y="699"/>
                    <a:pt x="4529" y="699"/>
                  </a:cubicBezTo>
                  <a:cubicBezTo>
                    <a:pt x="4534" y="710"/>
                    <a:pt x="4534" y="710"/>
                    <a:pt x="4534" y="710"/>
                  </a:cubicBezTo>
                  <a:cubicBezTo>
                    <a:pt x="4541" y="717"/>
                    <a:pt x="4541" y="717"/>
                    <a:pt x="4541" y="717"/>
                  </a:cubicBezTo>
                  <a:cubicBezTo>
                    <a:pt x="4540" y="731"/>
                    <a:pt x="4540" y="731"/>
                    <a:pt x="4540" y="731"/>
                  </a:cubicBezTo>
                  <a:cubicBezTo>
                    <a:pt x="4538" y="739"/>
                    <a:pt x="4538" y="739"/>
                    <a:pt x="4538" y="739"/>
                  </a:cubicBezTo>
                  <a:cubicBezTo>
                    <a:pt x="4540" y="746"/>
                    <a:pt x="4540" y="746"/>
                    <a:pt x="4540" y="746"/>
                  </a:cubicBezTo>
                  <a:cubicBezTo>
                    <a:pt x="4535" y="754"/>
                    <a:pt x="4535" y="754"/>
                    <a:pt x="4535" y="754"/>
                  </a:cubicBezTo>
                  <a:cubicBezTo>
                    <a:pt x="4540" y="758"/>
                    <a:pt x="4540" y="758"/>
                    <a:pt x="4540" y="758"/>
                  </a:cubicBezTo>
                  <a:cubicBezTo>
                    <a:pt x="4541" y="760"/>
                    <a:pt x="4541" y="760"/>
                    <a:pt x="4541" y="760"/>
                  </a:cubicBezTo>
                  <a:cubicBezTo>
                    <a:pt x="4540" y="760"/>
                    <a:pt x="4540" y="760"/>
                    <a:pt x="4540" y="760"/>
                  </a:cubicBezTo>
                  <a:cubicBezTo>
                    <a:pt x="4570" y="777"/>
                    <a:pt x="4570" y="777"/>
                    <a:pt x="4570" y="777"/>
                  </a:cubicBezTo>
                  <a:cubicBezTo>
                    <a:pt x="4566" y="795"/>
                    <a:pt x="4566" y="795"/>
                    <a:pt x="4566" y="795"/>
                  </a:cubicBezTo>
                  <a:cubicBezTo>
                    <a:pt x="4576" y="807"/>
                    <a:pt x="4576" y="807"/>
                    <a:pt x="4576" y="807"/>
                  </a:cubicBezTo>
                  <a:cubicBezTo>
                    <a:pt x="4584" y="797"/>
                    <a:pt x="4584" y="797"/>
                    <a:pt x="4584" y="797"/>
                  </a:cubicBezTo>
                  <a:cubicBezTo>
                    <a:pt x="4599" y="806"/>
                    <a:pt x="4599" y="806"/>
                    <a:pt x="4599" y="806"/>
                  </a:cubicBezTo>
                  <a:cubicBezTo>
                    <a:pt x="4589" y="820"/>
                    <a:pt x="4589" y="820"/>
                    <a:pt x="4589" y="820"/>
                  </a:cubicBezTo>
                  <a:cubicBezTo>
                    <a:pt x="4573" y="821"/>
                    <a:pt x="4573" y="821"/>
                    <a:pt x="4573" y="821"/>
                  </a:cubicBezTo>
                  <a:cubicBezTo>
                    <a:pt x="4569" y="812"/>
                    <a:pt x="4569" y="812"/>
                    <a:pt x="4569" y="812"/>
                  </a:cubicBezTo>
                  <a:cubicBezTo>
                    <a:pt x="4549" y="823"/>
                    <a:pt x="4549" y="823"/>
                    <a:pt x="4549" y="823"/>
                  </a:cubicBezTo>
                  <a:cubicBezTo>
                    <a:pt x="4537" y="821"/>
                    <a:pt x="4537" y="821"/>
                    <a:pt x="4537" y="821"/>
                  </a:cubicBezTo>
                  <a:cubicBezTo>
                    <a:pt x="4521" y="832"/>
                    <a:pt x="4521" y="832"/>
                    <a:pt x="4521" y="832"/>
                  </a:cubicBezTo>
                  <a:cubicBezTo>
                    <a:pt x="4512" y="836"/>
                    <a:pt x="4512" y="836"/>
                    <a:pt x="4512" y="836"/>
                  </a:cubicBezTo>
                  <a:cubicBezTo>
                    <a:pt x="4500" y="830"/>
                    <a:pt x="4500" y="830"/>
                    <a:pt x="4500" y="830"/>
                  </a:cubicBezTo>
                  <a:cubicBezTo>
                    <a:pt x="4486" y="849"/>
                    <a:pt x="4486" y="849"/>
                    <a:pt x="4486" y="849"/>
                  </a:cubicBezTo>
                  <a:cubicBezTo>
                    <a:pt x="4476" y="849"/>
                    <a:pt x="4476" y="849"/>
                    <a:pt x="4476" y="849"/>
                  </a:cubicBezTo>
                  <a:cubicBezTo>
                    <a:pt x="4471" y="830"/>
                    <a:pt x="4471" y="830"/>
                    <a:pt x="4471" y="830"/>
                  </a:cubicBezTo>
                  <a:cubicBezTo>
                    <a:pt x="4453" y="830"/>
                    <a:pt x="4453" y="830"/>
                    <a:pt x="4453" y="830"/>
                  </a:cubicBezTo>
                  <a:cubicBezTo>
                    <a:pt x="4439" y="846"/>
                    <a:pt x="4439" y="846"/>
                    <a:pt x="4439" y="846"/>
                  </a:cubicBezTo>
                  <a:cubicBezTo>
                    <a:pt x="4424" y="849"/>
                    <a:pt x="4424" y="849"/>
                    <a:pt x="4424" y="849"/>
                  </a:cubicBezTo>
                  <a:cubicBezTo>
                    <a:pt x="4419" y="835"/>
                    <a:pt x="4419" y="835"/>
                    <a:pt x="4419" y="835"/>
                  </a:cubicBezTo>
                  <a:cubicBezTo>
                    <a:pt x="4425" y="820"/>
                    <a:pt x="4425" y="820"/>
                    <a:pt x="4425" y="820"/>
                  </a:cubicBezTo>
                  <a:cubicBezTo>
                    <a:pt x="4404" y="846"/>
                    <a:pt x="4404" y="846"/>
                    <a:pt x="4404" y="846"/>
                  </a:cubicBezTo>
                  <a:cubicBezTo>
                    <a:pt x="4388" y="872"/>
                    <a:pt x="4388" y="872"/>
                    <a:pt x="4388" y="872"/>
                  </a:cubicBezTo>
                  <a:cubicBezTo>
                    <a:pt x="4379" y="878"/>
                    <a:pt x="4379" y="878"/>
                    <a:pt x="4379" y="878"/>
                  </a:cubicBezTo>
                  <a:cubicBezTo>
                    <a:pt x="4375" y="870"/>
                    <a:pt x="4375" y="870"/>
                    <a:pt x="4375" y="870"/>
                  </a:cubicBezTo>
                  <a:cubicBezTo>
                    <a:pt x="4364" y="888"/>
                    <a:pt x="4364" y="888"/>
                    <a:pt x="4364" y="888"/>
                  </a:cubicBezTo>
                  <a:cubicBezTo>
                    <a:pt x="4355" y="888"/>
                    <a:pt x="4355" y="888"/>
                    <a:pt x="4355" y="888"/>
                  </a:cubicBezTo>
                  <a:cubicBezTo>
                    <a:pt x="4353" y="872"/>
                    <a:pt x="4353" y="872"/>
                    <a:pt x="4353" y="872"/>
                  </a:cubicBezTo>
                  <a:cubicBezTo>
                    <a:pt x="4344" y="887"/>
                    <a:pt x="4344" y="887"/>
                    <a:pt x="4344" y="887"/>
                  </a:cubicBezTo>
                  <a:cubicBezTo>
                    <a:pt x="4336" y="897"/>
                    <a:pt x="4336" y="897"/>
                    <a:pt x="4336" y="897"/>
                  </a:cubicBezTo>
                  <a:cubicBezTo>
                    <a:pt x="4326" y="894"/>
                    <a:pt x="4326" y="894"/>
                    <a:pt x="4326" y="894"/>
                  </a:cubicBezTo>
                  <a:cubicBezTo>
                    <a:pt x="4324" y="884"/>
                    <a:pt x="4324" y="884"/>
                    <a:pt x="4324" y="884"/>
                  </a:cubicBezTo>
                  <a:cubicBezTo>
                    <a:pt x="4315" y="897"/>
                    <a:pt x="4315" y="897"/>
                    <a:pt x="4315" y="897"/>
                  </a:cubicBezTo>
                  <a:cubicBezTo>
                    <a:pt x="4306" y="897"/>
                    <a:pt x="4306" y="897"/>
                    <a:pt x="4306" y="897"/>
                  </a:cubicBezTo>
                  <a:cubicBezTo>
                    <a:pt x="4297" y="919"/>
                    <a:pt x="4297" y="919"/>
                    <a:pt x="4297" y="919"/>
                  </a:cubicBezTo>
                  <a:cubicBezTo>
                    <a:pt x="4266" y="943"/>
                    <a:pt x="4266" y="943"/>
                    <a:pt x="4266" y="943"/>
                  </a:cubicBezTo>
                  <a:cubicBezTo>
                    <a:pt x="4255" y="972"/>
                    <a:pt x="4255" y="972"/>
                    <a:pt x="4255" y="972"/>
                  </a:cubicBezTo>
                  <a:cubicBezTo>
                    <a:pt x="4246" y="985"/>
                    <a:pt x="4246" y="985"/>
                    <a:pt x="4246" y="985"/>
                  </a:cubicBezTo>
                  <a:cubicBezTo>
                    <a:pt x="4243" y="995"/>
                    <a:pt x="4243" y="995"/>
                    <a:pt x="4243" y="995"/>
                  </a:cubicBezTo>
                  <a:cubicBezTo>
                    <a:pt x="4234" y="1001"/>
                    <a:pt x="4234" y="1001"/>
                    <a:pt x="4234" y="1001"/>
                  </a:cubicBezTo>
                  <a:cubicBezTo>
                    <a:pt x="4232" y="1012"/>
                    <a:pt x="4232" y="1012"/>
                    <a:pt x="4232" y="1012"/>
                  </a:cubicBezTo>
                  <a:cubicBezTo>
                    <a:pt x="4243" y="1012"/>
                    <a:pt x="4243" y="1012"/>
                    <a:pt x="4243" y="1012"/>
                  </a:cubicBezTo>
                  <a:cubicBezTo>
                    <a:pt x="4245" y="1024"/>
                    <a:pt x="4245" y="1024"/>
                    <a:pt x="4245" y="1024"/>
                  </a:cubicBezTo>
                  <a:cubicBezTo>
                    <a:pt x="4216" y="1050"/>
                    <a:pt x="4216" y="1050"/>
                    <a:pt x="4216" y="1050"/>
                  </a:cubicBezTo>
                  <a:cubicBezTo>
                    <a:pt x="4216" y="1058"/>
                    <a:pt x="4216" y="1058"/>
                    <a:pt x="4216" y="1058"/>
                  </a:cubicBezTo>
                  <a:cubicBezTo>
                    <a:pt x="4236" y="1069"/>
                    <a:pt x="4236" y="1069"/>
                    <a:pt x="4236" y="1069"/>
                  </a:cubicBezTo>
                  <a:cubicBezTo>
                    <a:pt x="4245" y="1096"/>
                    <a:pt x="4245" y="1096"/>
                    <a:pt x="4245" y="1096"/>
                  </a:cubicBezTo>
                  <a:cubicBezTo>
                    <a:pt x="4248" y="1108"/>
                    <a:pt x="4248" y="1108"/>
                    <a:pt x="4248" y="1108"/>
                  </a:cubicBezTo>
                  <a:cubicBezTo>
                    <a:pt x="4271" y="1108"/>
                    <a:pt x="4271" y="1108"/>
                    <a:pt x="4271" y="1108"/>
                  </a:cubicBezTo>
                  <a:cubicBezTo>
                    <a:pt x="4277" y="1090"/>
                    <a:pt x="4277" y="1090"/>
                    <a:pt x="4277" y="1090"/>
                  </a:cubicBezTo>
                  <a:cubicBezTo>
                    <a:pt x="4275" y="1076"/>
                    <a:pt x="4275" y="1076"/>
                    <a:pt x="4275" y="1076"/>
                  </a:cubicBezTo>
                  <a:cubicBezTo>
                    <a:pt x="4283" y="1075"/>
                    <a:pt x="4283" y="1075"/>
                    <a:pt x="4283" y="1075"/>
                  </a:cubicBezTo>
                  <a:cubicBezTo>
                    <a:pt x="4291" y="1102"/>
                    <a:pt x="4291" y="1102"/>
                    <a:pt x="4291" y="1102"/>
                  </a:cubicBezTo>
                  <a:cubicBezTo>
                    <a:pt x="4280" y="1119"/>
                    <a:pt x="4280" y="1119"/>
                    <a:pt x="4280" y="1119"/>
                  </a:cubicBezTo>
                  <a:cubicBezTo>
                    <a:pt x="4243" y="1138"/>
                    <a:pt x="4243" y="1138"/>
                    <a:pt x="4243" y="1138"/>
                  </a:cubicBezTo>
                  <a:cubicBezTo>
                    <a:pt x="4232" y="1134"/>
                    <a:pt x="4232" y="1134"/>
                    <a:pt x="4232" y="1134"/>
                  </a:cubicBezTo>
                  <a:cubicBezTo>
                    <a:pt x="4232" y="1122"/>
                    <a:pt x="4232" y="1122"/>
                    <a:pt x="4232" y="1122"/>
                  </a:cubicBezTo>
                  <a:cubicBezTo>
                    <a:pt x="4225" y="1107"/>
                    <a:pt x="4225" y="1107"/>
                    <a:pt x="4225" y="1107"/>
                  </a:cubicBezTo>
                  <a:cubicBezTo>
                    <a:pt x="4210" y="1136"/>
                    <a:pt x="4210" y="1136"/>
                    <a:pt x="4210" y="1136"/>
                  </a:cubicBezTo>
                  <a:cubicBezTo>
                    <a:pt x="4196" y="1151"/>
                    <a:pt x="4196" y="1151"/>
                    <a:pt x="4196" y="1151"/>
                  </a:cubicBezTo>
                  <a:cubicBezTo>
                    <a:pt x="4185" y="1150"/>
                    <a:pt x="4185" y="1150"/>
                    <a:pt x="4185" y="1150"/>
                  </a:cubicBezTo>
                  <a:cubicBezTo>
                    <a:pt x="4187" y="1138"/>
                    <a:pt x="4187" y="1138"/>
                    <a:pt x="4187" y="1138"/>
                  </a:cubicBezTo>
                  <a:cubicBezTo>
                    <a:pt x="4187" y="1122"/>
                    <a:pt x="4187" y="1122"/>
                    <a:pt x="4187" y="1122"/>
                  </a:cubicBezTo>
                  <a:cubicBezTo>
                    <a:pt x="4170" y="1104"/>
                    <a:pt x="4170" y="1104"/>
                    <a:pt x="4170" y="1104"/>
                  </a:cubicBezTo>
                  <a:cubicBezTo>
                    <a:pt x="4170" y="1124"/>
                    <a:pt x="4170" y="1124"/>
                    <a:pt x="4170" y="1124"/>
                  </a:cubicBezTo>
                  <a:cubicBezTo>
                    <a:pt x="4168" y="1145"/>
                    <a:pt x="4168" y="1145"/>
                    <a:pt x="4168" y="1145"/>
                  </a:cubicBezTo>
                  <a:cubicBezTo>
                    <a:pt x="4174" y="1153"/>
                    <a:pt x="4174" y="1153"/>
                    <a:pt x="4174" y="1153"/>
                  </a:cubicBezTo>
                  <a:cubicBezTo>
                    <a:pt x="4165" y="1156"/>
                    <a:pt x="4165" y="1156"/>
                    <a:pt x="4165" y="1156"/>
                  </a:cubicBezTo>
                  <a:cubicBezTo>
                    <a:pt x="4132" y="1159"/>
                    <a:pt x="4132" y="1159"/>
                    <a:pt x="4132" y="1159"/>
                  </a:cubicBezTo>
                  <a:cubicBezTo>
                    <a:pt x="4112" y="1164"/>
                    <a:pt x="4112" y="1164"/>
                    <a:pt x="4112" y="1164"/>
                  </a:cubicBezTo>
                  <a:cubicBezTo>
                    <a:pt x="4096" y="1159"/>
                    <a:pt x="4096" y="1159"/>
                    <a:pt x="4096" y="1159"/>
                  </a:cubicBezTo>
                  <a:cubicBezTo>
                    <a:pt x="4064" y="1162"/>
                    <a:pt x="4064" y="1162"/>
                    <a:pt x="4064" y="1162"/>
                  </a:cubicBezTo>
                  <a:cubicBezTo>
                    <a:pt x="4058" y="1156"/>
                    <a:pt x="4058" y="1156"/>
                    <a:pt x="4058" y="1156"/>
                  </a:cubicBezTo>
                  <a:cubicBezTo>
                    <a:pt x="4047" y="1156"/>
                    <a:pt x="4047" y="1156"/>
                    <a:pt x="4047" y="1156"/>
                  </a:cubicBezTo>
                  <a:cubicBezTo>
                    <a:pt x="4023" y="1174"/>
                    <a:pt x="4023" y="1174"/>
                    <a:pt x="4023" y="1174"/>
                  </a:cubicBezTo>
                  <a:cubicBezTo>
                    <a:pt x="4005" y="1176"/>
                    <a:pt x="4005" y="1176"/>
                    <a:pt x="4005" y="1176"/>
                  </a:cubicBezTo>
                  <a:cubicBezTo>
                    <a:pt x="3980" y="1189"/>
                    <a:pt x="3980" y="1189"/>
                    <a:pt x="3980" y="1189"/>
                  </a:cubicBezTo>
                  <a:cubicBezTo>
                    <a:pt x="3965" y="1194"/>
                    <a:pt x="3965" y="1194"/>
                    <a:pt x="3965" y="1194"/>
                  </a:cubicBezTo>
                  <a:cubicBezTo>
                    <a:pt x="3953" y="1205"/>
                    <a:pt x="3953" y="1205"/>
                    <a:pt x="3953" y="1205"/>
                  </a:cubicBezTo>
                  <a:cubicBezTo>
                    <a:pt x="3951" y="1215"/>
                    <a:pt x="3951" y="1215"/>
                    <a:pt x="3951" y="1215"/>
                  </a:cubicBezTo>
                  <a:cubicBezTo>
                    <a:pt x="3930" y="1228"/>
                    <a:pt x="3930" y="1228"/>
                    <a:pt x="3930" y="1228"/>
                  </a:cubicBezTo>
                  <a:cubicBezTo>
                    <a:pt x="3936" y="1238"/>
                    <a:pt x="3936" y="1238"/>
                    <a:pt x="3936" y="1238"/>
                  </a:cubicBezTo>
                  <a:cubicBezTo>
                    <a:pt x="3947" y="1248"/>
                    <a:pt x="3947" y="1248"/>
                    <a:pt x="3947" y="1248"/>
                  </a:cubicBezTo>
                  <a:cubicBezTo>
                    <a:pt x="3950" y="1257"/>
                    <a:pt x="3950" y="1257"/>
                    <a:pt x="3950" y="1257"/>
                  </a:cubicBezTo>
                  <a:cubicBezTo>
                    <a:pt x="3941" y="1269"/>
                    <a:pt x="3941" y="1269"/>
                    <a:pt x="3941" y="1269"/>
                  </a:cubicBezTo>
                  <a:cubicBezTo>
                    <a:pt x="3941" y="1274"/>
                    <a:pt x="3941" y="1274"/>
                    <a:pt x="3941" y="1274"/>
                  </a:cubicBezTo>
                  <a:cubicBezTo>
                    <a:pt x="3933" y="1289"/>
                    <a:pt x="3933" y="1289"/>
                    <a:pt x="3933" y="1289"/>
                  </a:cubicBezTo>
                  <a:cubicBezTo>
                    <a:pt x="3936" y="1297"/>
                    <a:pt x="3936" y="1297"/>
                    <a:pt x="3936" y="1297"/>
                  </a:cubicBezTo>
                  <a:cubicBezTo>
                    <a:pt x="3930" y="1307"/>
                    <a:pt x="3930" y="1307"/>
                    <a:pt x="3930" y="1307"/>
                  </a:cubicBezTo>
                  <a:cubicBezTo>
                    <a:pt x="3924" y="1324"/>
                    <a:pt x="3924" y="1324"/>
                    <a:pt x="3924" y="1324"/>
                  </a:cubicBezTo>
                  <a:cubicBezTo>
                    <a:pt x="3916" y="1324"/>
                    <a:pt x="3916" y="1324"/>
                    <a:pt x="3916" y="1324"/>
                  </a:cubicBezTo>
                  <a:cubicBezTo>
                    <a:pt x="3908" y="1333"/>
                    <a:pt x="3908" y="1333"/>
                    <a:pt x="3908" y="1333"/>
                  </a:cubicBezTo>
                  <a:cubicBezTo>
                    <a:pt x="3901" y="1358"/>
                    <a:pt x="3901" y="1358"/>
                    <a:pt x="3901" y="1358"/>
                  </a:cubicBezTo>
                  <a:cubicBezTo>
                    <a:pt x="3890" y="1361"/>
                    <a:pt x="3890" y="1361"/>
                    <a:pt x="3890" y="1361"/>
                  </a:cubicBezTo>
                  <a:cubicBezTo>
                    <a:pt x="3884" y="1370"/>
                    <a:pt x="3884" y="1370"/>
                    <a:pt x="3884" y="1370"/>
                  </a:cubicBezTo>
                  <a:cubicBezTo>
                    <a:pt x="3876" y="1370"/>
                    <a:pt x="3876" y="1370"/>
                    <a:pt x="3876" y="1370"/>
                  </a:cubicBezTo>
                  <a:cubicBezTo>
                    <a:pt x="3875" y="1381"/>
                    <a:pt x="3875" y="1381"/>
                    <a:pt x="3875" y="1381"/>
                  </a:cubicBezTo>
                  <a:cubicBezTo>
                    <a:pt x="3863" y="1396"/>
                    <a:pt x="3863" y="1396"/>
                    <a:pt x="3863" y="1396"/>
                  </a:cubicBezTo>
                  <a:cubicBezTo>
                    <a:pt x="3861" y="1393"/>
                    <a:pt x="3861" y="1393"/>
                    <a:pt x="3861" y="1393"/>
                  </a:cubicBezTo>
                  <a:cubicBezTo>
                    <a:pt x="3849" y="1400"/>
                    <a:pt x="3849" y="1400"/>
                    <a:pt x="3849" y="1400"/>
                  </a:cubicBezTo>
                  <a:cubicBezTo>
                    <a:pt x="3858" y="1379"/>
                    <a:pt x="3858" y="1379"/>
                    <a:pt x="3858" y="1379"/>
                  </a:cubicBezTo>
                  <a:cubicBezTo>
                    <a:pt x="3850" y="1371"/>
                    <a:pt x="3850" y="1371"/>
                    <a:pt x="3850" y="1371"/>
                  </a:cubicBezTo>
                  <a:cubicBezTo>
                    <a:pt x="3840" y="1374"/>
                    <a:pt x="3840" y="1374"/>
                    <a:pt x="3840" y="1374"/>
                  </a:cubicBezTo>
                  <a:cubicBezTo>
                    <a:pt x="3820" y="1356"/>
                    <a:pt x="3820" y="1356"/>
                    <a:pt x="3820" y="1356"/>
                  </a:cubicBezTo>
                  <a:cubicBezTo>
                    <a:pt x="3814" y="1344"/>
                    <a:pt x="3814" y="1344"/>
                    <a:pt x="3814" y="1344"/>
                  </a:cubicBezTo>
                  <a:cubicBezTo>
                    <a:pt x="3818" y="1332"/>
                    <a:pt x="3818" y="1332"/>
                    <a:pt x="3818" y="1332"/>
                  </a:cubicBezTo>
                  <a:cubicBezTo>
                    <a:pt x="3844" y="1304"/>
                    <a:pt x="3844" y="1304"/>
                    <a:pt x="3844" y="1304"/>
                  </a:cubicBezTo>
                  <a:cubicBezTo>
                    <a:pt x="3827" y="1313"/>
                    <a:pt x="3827" y="1313"/>
                    <a:pt x="3827" y="1313"/>
                  </a:cubicBezTo>
                  <a:cubicBezTo>
                    <a:pt x="3812" y="1326"/>
                    <a:pt x="3812" y="1326"/>
                    <a:pt x="3812" y="1326"/>
                  </a:cubicBezTo>
                  <a:cubicBezTo>
                    <a:pt x="3804" y="1341"/>
                    <a:pt x="3804" y="1341"/>
                    <a:pt x="3804" y="1341"/>
                  </a:cubicBezTo>
                  <a:cubicBezTo>
                    <a:pt x="3808" y="1358"/>
                    <a:pt x="3808" y="1358"/>
                    <a:pt x="3808" y="1358"/>
                  </a:cubicBezTo>
                  <a:cubicBezTo>
                    <a:pt x="3814" y="1365"/>
                    <a:pt x="3814" y="1365"/>
                    <a:pt x="3814" y="1365"/>
                  </a:cubicBezTo>
                  <a:cubicBezTo>
                    <a:pt x="3817" y="1388"/>
                    <a:pt x="3817" y="1388"/>
                    <a:pt x="3817" y="1388"/>
                  </a:cubicBezTo>
                  <a:cubicBezTo>
                    <a:pt x="3824" y="1396"/>
                    <a:pt x="3824" y="1396"/>
                    <a:pt x="3824" y="1396"/>
                  </a:cubicBezTo>
                  <a:cubicBezTo>
                    <a:pt x="3835" y="1423"/>
                    <a:pt x="3835" y="1423"/>
                    <a:pt x="3835" y="1423"/>
                  </a:cubicBezTo>
                  <a:cubicBezTo>
                    <a:pt x="3833" y="1443"/>
                    <a:pt x="3833" y="1443"/>
                    <a:pt x="3833" y="1443"/>
                  </a:cubicBezTo>
                  <a:cubicBezTo>
                    <a:pt x="3821" y="1474"/>
                    <a:pt x="3821" y="1474"/>
                    <a:pt x="3821" y="1474"/>
                  </a:cubicBezTo>
                  <a:cubicBezTo>
                    <a:pt x="3803" y="1484"/>
                    <a:pt x="3803" y="1484"/>
                    <a:pt x="3803" y="1484"/>
                  </a:cubicBezTo>
                  <a:cubicBezTo>
                    <a:pt x="3789" y="1518"/>
                    <a:pt x="3789" y="1518"/>
                    <a:pt x="3789" y="1518"/>
                  </a:cubicBezTo>
                  <a:cubicBezTo>
                    <a:pt x="3780" y="1533"/>
                    <a:pt x="3780" y="1533"/>
                    <a:pt x="3780" y="1533"/>
                  </a:cubicBezTo>
                  <a:cubicBezTo>
                    <a:pt x="3780" y="1543"/>
                    <a:pt x="3780" y="1543"/>
                    <a:pt x="3780" y="1543"/>
                  </a:cubicBezTo>
                  <a:cubicBezTo>
                    <a:pt x="3775" y="1550"/>
                    <a:pt x="3775" y="1550"/>
                    <a:pt x="3775" y="1550"/>
                  </a:cubicBezTo>
                  <a:cubicBezTo>
                    <a:pt x="3774" y="1543"/>
                    <a:pt x="3774" y="1543"/>
                    <a:pt x="3774" y="1543"/>
                  </a:cubicBezTo>
                  <a:cubicBezTo>
                    <a:pt x="3772" y="1538"/>
                    <a:pt x="3772" y="1538"/>
                    <a:pt x="3772" y="1538"/>
                  </a:cubicBezTo>
                  <a:cubicBezTo>
                    <a:pt x="3756" y="1567"/>
                    <a:pt x="3756" y="1567"/>
                    <a:pt x="3756" y="1567"/>
                  </a:cubicBezTo>
                  <a:cubicBezTo>
                    <a:pt x="3754" y="1575"/>
                    <a:pt x="3754" y="1575"/>
                    <a:pt x="3754" y="1575"/>
                  </a:cubicBezTo>
                  <a:cubicBezTo>
                    <a:pt x="3751" y="1581"/>
                    <a:pt x="3751" y="1581"/>
                    <a:pt x="3751" y="1581"/>
                  </a:cubicBezTo>
                  <a:cubicBezTo>
                    <a:pt x="3748" y="1566"/>
                    <a:pt x="3748" y="1566"/>
                    <a:pt x="3748" y="1566"/>
                  </a:cubicBezTo>
                  <a:cubicBezTo>
                    <a:pt x="3752" y="1547"/>
                    <a:pt x="3752" y="1547"/>
                    <a:pt x="3752" y="1547"/>
                  </a:cubicBezTo>
                  <a:cubicBezTo>
                    <a:pt x="3762" y="1532"/>
                    <a:pt x="3762" y="1532"/>
                    <a:pt x="3762" y="1532"/>
                  </a:cubicBezTo>
                  <a:cubicBezTo>
                    <a:pt x="3760" y="1521"/>
                    <a:pt x="3760" y="1521"/>
                    <a:pt x="3760" y="1521"/>
                  </a:cubicBezTo>
                  <a:cubicBezTo>
                    <a:pt x="3769" y="1509"/>
                    <a:pt x="3769" y="1509"/>
                    <a:pt x="3769" y="1509"/>
                  </a:cubicBezTo>
                  <a:cubicBezTo>
                    <a:pt x="3768" y="1504"/>
                    <a:pt x="3768" y="1504"/>
                    <a:pt x="3768" y="1504"/>
                  </a:cubicBezTo>
                  <a:cubicBezTo>
                    <a:pt x="3782" y="1497"/>
                    <a:pt x="3782" y="1497"/>
                    <a:pt x="3782" y="1497"/>
                  </a:cubicBezTo>
                  <a:cubicBezTo>
                    <a:pt x="3762" y="1497"/>
                    <a:pt x="3762" y="1497"/>
                    <a:pt x="3762" y="1497"/>
                  </a:cubicBezTo>
                  <a:cubicBezTo>
                    <a:pt x="3756" y="1486"/>
                    <a:pt x="3756" y="1486"/>
                    <a:pt x="3756" y="1486"/>
                  </a:cubicBezTo>
                  <a:cubicBezTo>
                    <a:pt x="3762" y="1478"/>
                    <a:pt x="3762" y="1478"/>
                    <a:pt x="3762" y="1478"/>
                  </a:cubicBezTo>
                  <a:cubicBezTo>
                    <a:pt x="3760" y="1475"/>
                    <a:pt x="3760" y="1475"/>
                    <a:pt x="3760" y="1475"/>
                  </a:cubicBezTo>
                  <a:cubicBezTo>
                    <a:pt x="3754" y="1475"/>
                    <a:pt x="3754" y="1475"/>
                    <a:pt x="3754" y="1475"/>
                  </a:cubicBezTo>
                  <a:cubicBezTo>
                    <a:pt x="3751" y="1469"/>
                    <a:pt x="3751" y="1469"/>
                    <a:pt x="3751" y="1469"/>
                  </a:cubicBezTo>
                  <a:cubicBezTo>
                    <a:pt x="3746" y="1475"/>
                    <a:pt x="3746" y="1475"/>
                    <a:pt x="3746" y="1475"/>
                  </a:cubicBezTo>
                  <a:cubicBezTo>
                    <a:pt x="3733" y="1459"/>
                    <a:pt x="3733" y="1459"/>
                    <a:pt x="3733" y="1459"/>
                  </a:cubicBezTo>
                  <a:cubicBezTo>
                    <a:pt x="3733" y="1443"/>
                    <a:pt x="3733" y="1443"/>
                    <a:pt x="3733" y="1443"/>
                  </a:cubicBezTo>
                  <a:cubicBezTo>
                    <a:pt x="3743" y="1426"/>
                    <a:pt x="3743" y="1426"/>
                    <a:pt x="3743" y="1426"/>
                  </a:cubicBezTo>
                  <a:cubicBezTo>
                    <a:pt x="3748" y="1403"/>
                    <a:pt x="3748" y="1403"/>
                    <a:pt x="3748" y="1403"/>
                  </a:cubicBezTo>
                  <a:cubicBezTo>
                    <a:pt x="3734" y="1382"/>
                    <a:pt x="3734" y="1382"/>
                    <a:pt x="3734" y="1382"/>
                  </a:cubicBezTo>
                  <a:cubicBezTo>
                    <a:pt x="3743" y="1364"/>
                    <a:pt x="3743" y="1364"/>
                    <a:pt x="3743" y="1364"/>
                  </a:cubicBezTo>
                  <a:cubicBezTo>
                    <a:pt x="3757" y="1356"/>
                    <a:pt x="3757" y="1356"/>
                    <a:pt x="3757" y="1356"/>
                  </a:cubicBezTo>
                  <a:cubicBezTo>
                    <a:pt x="3754" y="1350"/>
                    <a:pt x="3754" y="1350"/>
                    <a:pt x="3754" y="1350"/>
                  </a:cubicBezTo>
                  <a:cubicBezTo>
                    <a:pt x="3757" y="1336"/>
                    <a:pt x="3757" y="1336"/>
                    <a:pt x="3757" y="1336"/>
                  </a:cubicBezTo>
                  <a:cubicBezTo>
                    <a:pt x="3752" y="1329"/>
                    <a:pt x="3752" y="1329"/>
                    <a:pt x="3752" y="1329"/>
                  </a:cubicBezTo>
                  <a:cubicBezTo>
                    <a:pt x="3754" y="1335"/>
                    <a:pt x="3754" y="1335"/>
                    <a:pt x="3754" y="1335"/>
                  </a:cubicBezTo>
                  <a:cubicBezTo>
                    <a:pt x="3749" y="1350"/>
                    <a:pt x="3749" y="1350"/>
                    <a:pt x="3749" y="1350"/>
                  </a:cubicBezTo>
                  <a:cubicBezTo>
                    <a:pt x="3733" y="1362"/>
                    <a:pt x="3733" y="1362"/>
                    <a:pt x="3733" y="1362"/>
                  </a:cubicBezTo>
                  <a:cubicBezTo>
                    <a:pt x="3722" y="1370"/>
                    <a:pt x="3722" y="1370"/>
                    <a:pt x="3722" y="1370"/>
                  </a:cubicBezTo>
                  <a:cubicBezTo>
                    <a:pt x="3716" y="1368"/>
                    <a:pt x="3716" y="1368"/>
                    <a:pt x="3716" y="1368"/>
                  </a:cubicBezTo>
                  <a:cubicBezTo>
                    <a:pt x="3723" y="1381"/>
                    <a:pt x="3723" y="1381"/>
                    <a:pt x="3723" y="1381"/>
                  </a:cubicBezTo>
                  <a:cubicBezTo>
                    <a:pt x="3720" y="1390"/>
                    <a:pt x="3720" y="1390"/>
                    <a:pt x="3720" y="1390"/>
                  </a:cubicBezTo>
                  <a:cubicBezTo>
                    <a:pt x="3717" y="1414"/>
                    <a:pt x="3717" y="1414"/>
                    <a:pt x="3717" y="1414"/>
                  </a:cubicBezTo>
                  <a:cubicBezTo>
                    <a:pt x="3720" y="1423"/>
                    <a:pt x="3720" y="1423"/>
                    <a:pt x="3720" y="1423"/>
                  </a:cubicBezTo>
                  <a:cubicBezTo>
                    <a:pt x="3719" y="1434"/>
                    <a:pt x="3719" y="1434"/>
                    <a:pt x="3719" y="1434"/>
                  </a:cubicBezTo>
                  <a:cubicBezTo>
                    <a:pt x="3720" y="1449"/>
                    <a:pt x="3720" y="1449"/>
                    <a:pt x="3720" y="1449"/>
                  </a:cubicBezTo>
                  <a:cubicBezTo>
                    <a:pt x="3719" y="1481"/>
                    <a:pt x="3719" y="1481"/>
                    <a:pt x="3719" y="1481"/>
                  </a:cubicBezTo>
                  <a:cubicBezTo>
                    <a:pt x="3714" y="1483"/>
                    <a:pt x="3714" y="1483"/>
                    <a:pt x="3714" y="1483"/>
                  </a:cubicBezTo>
                  <a:cubicBezTo>
                    <a:pt x="3694" y="1460"/>
                    <a:pt x="3694" y="1460"/>
                    <a:pt x="3694" y="1460"/>
                  </a:cubicBezTo>
                  <a:cubicBezTo>
                    <a:pt x="3679" y="1457"/>
                    <a:pt x="3679" y="1457"/>
                    <a:pt x="3679" y="1457"/>
                  </a:cubicBezTo>
                  <a:cubicBezTo>
                    <a:pt x="3668" y="1439"/>
                    <a:pt x="3668" y="1439"/>
                    <a:pt x="3668" y="1439"/>
                  </a:cubicBezTo>
                  <a:cubicBezTo>
                    <a:pt x="3661" y="1439"/>
                    <a:pt x="3661" y="1439"/>
                    <a:pt x="3661" y="1439"/>
                  </a:cubicBezTo>
                  <a:cubicBezTo>
                    <a:pt x="3658" y="1431"/>
                    <a:pt x="3658" y="1431"/>
                    <a:pt x="3658" y="1431"/>
                  </a:cubicBezTo>
                  <a:cubicBezTo>
                    <a:pt x="3665" y="1414"/>
                    <a:pt x="3665" y="1414"/>
                    <a:pt x="3665" y="1414"/>
                  </a:cubicBezTo>
                  <a:cubicBezTo>
                    <a:pt x="3653" y="1429"/>
                    <a:pt x="3653" y="1429"/>
                    <a:pt x="3653" y="1429"/>
                  </a:cubicBezTo>
                  <a:cubicBezTo>
                    <a:pt x="3653" y="1443"/>
                    <a:pt x="3653" y="1443"/>
                    <a:pt x="3653" y="1443"/>
                  </a:cubicBezTo>
                  <a:cubicBezTo>
                    <a:pt x="3665" y="1448"/>
                    <a:pt x="3665" y="1448"/>
                    <a:pt x="3665" y="1448"/>
                  </a:cubicBezTo>
                  <a:cubicBezTo>
                    <a:pt x="3675" y="1463"/>
                    <a:pt x="3675" y="1463"/>
                    <a:pt x="3675" y="1463"/>
                  </a:cubicBezTo>
                  <a:cubicBezTo>
                    <a:pt x="3693" y="1471"/>
                    <a:pt x="3693" y="1471"/>
                    <a:pt x="3693" y="1471"/>
                  </a:cubicBezTo>
                  <a:cubicBezTo>
                    <a:pt x="3711" y="1494"/>
                    <a:pt x="3711" y="1494"/>
                    <a:pt x="3711" y="1494"/>
                  </a:cubicBezTo>
                  <a:cubicBezTo>
                    <a:pt x="3722" y="1500"/>
                    <a:pt x="3722" y="1500"/>
                    <a:pt x="3722" y="1500"/>
                  </a:cubicBezTo>
                  <a:cubicBezTo>
                    <a:pt x="3725" y="1514"/>
                    <a:pt x="3725" y="1514"/>
                    <a:pt x="3725" y="1514"/>
                  </a:cubicBezTo>
                  <a:cubicBezTo>
                    <a:pt x="3720" y="1530"/>
                    <a:pt x="3720" y="1530"/>
                    <a:pt x="3720" y="1530"/>
                  </a:cubicBezTo>
                  <a:cubicBezTo>
                    <a:pt x="3708" y="1530"/>
                    <a:pt x="3708" y="1530"/>
                    <a:pt x="3708" y="1530"/>
                  </a:cubicBezTo>
                  <a:cubicBezTo>
                    <a:pt x="3704" y="1515"/>
                    <a:pt x="3704" y="1515"/>
                    <a:pt x="3704" y="1515"/>
                  </a:cubicBezTo>
                  <a:cubicBezTo>
                    <a:pt x="3696" y="1512"/>
                    <a:pt x="3696" y="1512"/>
                    <a:pt x="3696" y="1512"/>
                  </a:cubicBezTo>
                  <a:cubicBezTo>
                    <a:pt x="3702" y="1532"/>
                    <a:pt x="3702" y="1532"/>
                    <a:pt x="3702" y="1532"/>
                  </a:cubicBezTo>
                  <a:cubicBezTo>
                    <a:pt x="3720" y="1543"/>
                    <a:pt x="3720" y="1543"/>
                    <a:pt x="3720" y="1543"/>
                  </a:cubicBezTo>
                  <a:cubicBezTo>
                    <a:pt x="3725" y="1555"/>
                    <a:pt x="3725" y="1555"/>
                    <a:pt x="3725" y="1555"/>
                  </a:cubicBezTo>
                  <a:cubicBezTo>
                    <a:pt x="3719" y="1559"/>
                    <a:pt x="3719" y="1559"/>
                    <a:pt x="3719" y="1559"/>
                  </a:cubicBezTo>
                  <a:cubicBezTo>
                    <a:pt x="3719" y="1567"/>
                    <a:pt x="3719" y="1567"/>
                    <a:pt x="3719" y="1567"/>
                  </a:cubicBezTo>
                  <a:cubicBezTo>
                    <a:pt x="3700" y="1562"/>
                    <a:pt x="3700" y="1562"/>
                    <a:pt x="3700" y="1562"/>
                  </a:cubicBezTo>
                  <a:cubicBezTo>
                    <a:pt x="3722" y="1581"/>
                    <a:pt x="3722" y="1581"/>
                    <a:pt x="3722" y="1581"/>
                  </a:cubicBezTo>
                  <a:cubicBezTo>
                    <a:pt x="3716" y="1592"/>
                    <a:pt x="3716" y="1592"/>
                    <a:pt x="3716" y="1592"/>
                  </a:cubicBezTo>
                  <a:cubicBezTo>
                    <a:pt x="3705" y="1587"/>
                    <a:pt x="3705" y="1587"/>
                    <a:pt x="3705" y="1587"/>
                  </a:cubicBezTo>
                  <a:cubicBezTo>
                    <a:pt x="3697" y="1573"/>
                    <a:pt x="3697" y="1573"/>
                    <a:pt x="3697" y="1573"/>
                  </a:cubicBezTo>
                  <a:cubicBezTo>
                    <a:pt x="3678" y="1572"/>
                    <a:pt x="3678" y="1572"/>
                    <a:pt x="3678" y="1572"/>
                  </a:cubicBezTo>
                  <a:cubicBezTo>
                    <a:pt x="3664" y="1566"/>
                    <a:pt x="3664" y="1566"/>
                    <a:pt x="3664" y="1566"/>
                  </a:cubicBezTo>
                  <a:cubicBezTo>
                    <a:pt x="3675" y="1579"/>
                    <a:pt x="3675" y="1579"/>
                    <a:pt x="3675" y="1579"/>
                  </a:cubicBezTo>
                  <a:cubicBezTo>
                    <a:pt x="3688" y="1584"/>
                    <a:pt x="3688" y="1584"/>
                    <a:pt x="3688" y="1584"/>
                  </a:cubicBezTo>
                  <a:cubicBezTo>
                    <a:pt x="3697" y="1584"/>
                    <a:pt x="3697" y="1584"/>
                    <a:pt x="3697" y="1584"/>
                  </a:cubicBezTo>
                  <a:cubicBezTo>
                    <a:pt x="3704" y="1604"/>
                    <a:pt x="3704" y="1604"/>
                    <a:pt x="3704" y="1604"/>
                  </a:cubicBezTo>
                  <a:cubicBezTo>
                    <a:pt x="3719" y="1607"/>
                    <a:pt x="3719" y="1607"/>
                    <a:pt x="3719" y="1607"/>
                  </a:cubicBezTo>
                  <a:cubicBezTo>
                    <a:pt x="3730" y="1604"/>
                    <a:pt x="3730" y="1604"/>
                    <a:pt x="3730" y="1604"/>
                  </a:cubicBezTo>
                  <a:cubicBezTo>
                    <a:pt x="3737" y="1611"/>
                    <a:pt x="3737" y="1611"/>
                    <a:pt x="3737" y="1611"/>
                  </a:cubicBezTo>
                  <a:cubicBezTo>
                    <a:pt x="3742" y="1625"/>
                    <a:pt x="3742" y="1625"/>
                    <a:pt x="3742" y="1625"/>
                  </a:cubicBezTo>
                  <a:cubicBezTo>
                    <a:pt x="3734" y="1642"/>
                    <a:pt x="3734" y="1642"/>
                    <a:pt x="3734" y="1642"/>
                  </a:cubicBezTo>
                  <a:cubicBezTo>
                    <a:pt x="3727" y="1637"/>
                    <a:pt x="3727" y="1637"/>
                    <a:pt x="3727" y="1637"/>
                  </a:cubicBezTo>
                  <a:cubicBezTo>
                    <a:pt x="3725" y="1645"/>
                    <a:pt x="3725" y="1645"/>
                    <a:pt x="3725" y="1645"/>
                  </a:cubicBezTo>
                  <a:cubicBezTo>
                    <a:pt x="3733" y="1653"/>
                    <a:pt x="3733" y="1653"/>
                    <a:pt x="3733" y="1653"/>
                  </a:cubicBezTo>
                  <a:cubicBezTo>
                    <a:pt x="3736" y="1669"/>
                    <a:pt x="3736" y="1669"/>
                    <a:pt x="3736" y="1669"/>
                  </a:cubicBezTo>
                  <a:cubicBezTo>
                    <a:pt x="3731" y="1679"/>
                    <a:pt x="3731" y="1679"/>
                    <a:pt x="3731" y="1679"/>
                  </a:cubicBezTo>
                  <a:cubicBezTo>
                    <a:pt x="3720" y="1679"/>
                    <a:pt x="3720" y="1679"/>
                    <a:pt x="3720" y="1679"/>
                  </a:cubicBezTo>
                  <a:cubicBezTo>
                    <a:pt x="3716" y="1683"/>
                    <a:pt x="3716" y="1683"/>
                    <a:pt x="3716" y="1683"/>
                  </a:cubicBezTo>
                  <a:cubicBezTo>
                    <a:pt x="3694" y="1688"/>
                    <a:pt x="3694" y="1688"/>
                    <a:pt x="3694" y="1688"/>
                  </a:cubicBezTo>
                  <a:cubicBezTo>
                    <a:pt x="3687" y="1695"/>
                    <a:pt x="3687" y="1695"/>
                    <a:pt x="3687" y="1695"/>
                  </a:cubicBezTo>
                  <a:cubicBezTo>
                    <a:pt x="3676" y="1692"/>
                    <a:pt x="3676" y="1692"/>
                    <a:pt x="3676" y="1692"/>
                  </a:cubicBezTo>
                  <a:cubicBezTo>
                    <a:pt x="3668" y="1676"/>
                    <a:pt x="3668" y="1676"/>
                    <a:pt x="3668" y="1676"/>
                  </a:cubicBezTo>
                  <a:cubicBezTo>
                    <a:pt x="3662" y="1679"/>
                    <a:pt x="3662" y="1679"/>
                    <a:pt x="3662" y="1679"/>
                  </a:cubicBezTo>
                  <a:cubicBezTo>
                    <a:pt x="3662" y="1703"/>
                    <a:pt x="3662" y="1703"/>
                    <a:pt x="3662" y="1703"/>
                  </a:cubicBezTo>
                  <a:cubicBezTo>
                    <a:pt x="3659" y="1712"/>
                    <a:pt x="3659" y="1712"/>
                    <a:pt x="3659" y="1712"/>
                  </a:cubicBezTo>
                  <a:cubicBezTo>
                    <a:pt x="3675" y="1708"/>
                    <a:pt x="3675" y="1708"/>
                    <a:pt x="3675" y="1708"/>
                  </a:cubicBezTo>
                  <a:cubicBezTo>
                    <a:pt x="3708" y="1703"/>
                    <a:pt x="3708" y="1703"/>
                    <a:pt x="3708" y="1703"/>
                  </a:cubicBezTo>
                  <a:cubicBezTo>
                    <a:pt x="3714" y="1706"/>
                    <a:pt x="3714" y="1706"/>
                    <a:pt x="3714" y="1706"/>
                  </a:cubicBezTo>
                  <a:cubicBezTo>
                    <a:pt x="3717" y="1729"/>
                    <a:pt x="3717" y="1729"/>
                    <a:pt x="3717" y="1729"/>
                  </a:cubicBezTo>
                  <a:cubicBezTo>
                    <a:pt x="3725" y="1734"/>
                    <a:pt x="3725" y="1734"/>
                    <a:pt x="3725" y="1734"/>
                  </a:cubicBezTo>
                  <a:cubicBezTo>
                    <a:pt x="3725" y="1723"/>
                    <a:pt x="3725" y="1723"/>
                    <a:pt x="3725" y="1723"/>
                  </a:cubicBezTo>
                  <a:cubicBezTo>
                    <a:pt x="3734" y="1706"/>
                    <a:pt x="3734" y="1706"/>
                    <a:pt x="3734" y="1706"/>
                  </a:cubicBezTo>
                  <a:cubicBezTo>
                    <a:pt x="3739" y="1706"/>
                    <a:pt x="3739" y="1706"/>
                    <a:pt x="3739" y="1706"/>
                  </a:cubicBezTo>
                  <a:cubicBezTo>
                    <a:pt x="3745" y="1720"/>
                    <a:pt x="3745" y="1720"/>
                    <a:pt x="3745" y="1720"/>
                  </a:cubicBezTo>
                  <a:cubicBezTo>
                    <a:pt x="3740" y="1737"/>
                    <a:pt x="3740" y="1737"/>
                    <a:pt x="3740" y="1737"/>
                  </a:cubicBezTo>
                  <a:cubicBezTo>
                    <a:pt x="3736" y="1737"/>
                    <a:pt x="3736" y="1737"/>
                    <a:pt x="3736" y="1737"/>
                  </a:cubicBezTo>
                  <a:cubicBezTo>
                    <a:pt x="3717" y="1752"/>
                    <a:pt x="3717" y="1752"/>
                    <a:pt x="3717" y="1752"/>
                  </a:cubicBezTo>
                  <a:cubicBezTo>
                    <a:pt x="3713" y="1764"/>
                    <a:pt x="3713" y="1764"/>
                    <a:pt x="3713" y="1764"/>
                  </a:cubicBezTo>
                  <a:cubicBezTo>
                    <a:pt x="3705" y="1769"/>
                    <a:pt x="3705" y="1769"/>
                    <a:pt x="3705" y="1769"/>
                  </a:cubicBezTo>
                  <a:cubicBezTo>
                    <a:pt x="3694" y="1763"/>
                    <a:pt x="3694" y="1763"/>
                    <a:pt x="3694" y="1763"/>
                  </a:cubicBezTo>
                  <a:cubicBezTo>
                    <a:pt x="3684" y="1764"/>
                    <a:pt x="3684" y="1764"/>
                    <a:pt x="3684" y="1764"/>
                  </a:cubicBezTo>
                  <a:cubicBezTo>
                    <a:pt x="3676" y="1746"/>
                    <a:pt x="3676" y="1746"/>
                    <a:pt x="3676" y="1746"/>
                  </a:cubicBezTo>
                  <a:cubicBezTo>
                    <a:pt x="3675" y="1758"/>
                    <a:pt x="3675" y="1758"/>
                    <a:pt x="3675" y="1758"/>
                  </a:cubicBezTo>
                  <a:cubicBezTo>
                    <a:pt x="3664" y="1763"/>
                    <a:pt x="3664" y="1763"/>
                    <a:pt x="3664" y="1763"/>
                  </a:cubicBezTo>
                  <a:cubicBezTo>
                    <a:pt x="3653" y="1757"/>
                    <a:pt x="3653" y="1757"/>
                    <a:pt x="3653" y="1757"/>
                  </a:cubicBezTo>
                  <a:cubicBezTo>
                    <a:pt x="3641" y="1757"/>
                    <a:pt x="3641" y="1757"/>
                    <a:pt x="3641" y="1757"/>
                  </a:cubicBezTo>
                  <a:cubicBezTo>
                    <a:pt x="3650" y="1767"/>
                    <a:pt x="3650" y="1767"/>
                    <a:pt x="3650" y="1767"/>
                  </a:cubicBezTo>
                  <a:cubicBezTo>
                    <a:pt x="3670" y="1770"/>
                    <a:pt x="3670" y="1770"/>
                    <a:pt x="3670" y="1770"/>
                  </a:cubicBezTo>
                  <a:cubicBezTo>
                    <a:pt x="3675" y="1778"/>
                    <a:pt x="3675" y="1778"/>
                    <a:pt x="3675" y="1778"/>
                  </a:cubicBezTo>
                  <a:cubicBezTo>
                    <a:pt x="3667" y="1786"/>
                    <a:pt x="3667" y="1786"/>
                    <a:pt x="3667" y="1786"/>
                  </a:cubicBezTo>
                  <a:cubicBezTo>
                    <a:pt x="3670" y="1792"/>
                    <a:pt x="3670" y="1792"/>
                    <a:pt x="3670" y="1792"/>
                  </a:cubicBezTo>
                  <a:cubicBezTo>
                    <a:pt x="3649" y="1801"/>
                    <a:pt x="3649" y="1801"/>
                    <a:pt x="3649" y="1801"/>
                  </a:cubicBezTo>
                  <a:cubicBezTo>
                    <a:pt x="3633" y="1795"/>
                    <a:pt x="3633" y="1795"/>
                    <a:pt x="3633" y="1795"/>
                  </a:cubicBezTo>
                  <a:cubicBezTo>
                    <a:pt x="3647" y="1807"/>
                    <a:pt x="3647" y="1807"/>
                    <a:pt x="3647" y="1807"/>
                  </a:cubicBezTo>
                  <a:cubicBezTo>
                    <a:pt x="3667" y="1809"/>
                    <a:pt x="3667" y="1809"/>
                    <a:pt x="3667" y="1809"/>
                  </a:cubicBezTo>
                  <a:cubicBezTo>
                    <a:pt x="3681" y="1795"/>
                    <a:pt x="3681" y="1795"/>
                    <a:pt x="3681" y="1795"/>
                  </a:cubicBezTo>
                  <a:cubicBezTo>
                    <a:pt x="3685" y="1801"/>
                    <a:pt x="3685" y="1801"/>
                    <a:pt x="3685" y="1801"/>
                  </a:cubicBezTo>
                  <a:cubicBezTo>
                    <a:pt x="3691" y="1802"/>
                    <a:pt x="3691" y="1802"/>
                    <a:pt x="3691" y="1802"/>
                  </a:cubicBezTo>
                  <a:cubicBezTo>
                    <a:pt x="3676" y="1821"/>
                    <a:pt x="3676" y="1821"/>
                    <a:pt x="3676" y="1821"/>
                  </a:cubicBezTo>
                  <a:cubicBezTo>
                    <a:pt x="3661" y="1821"/>
                    <a:pt x="3661" y="1821"/>
                    <a:pt x="3661" y="1821"/>
                  </a:cubicBezTo>
                  <a:cubicBezTo>
                    <a:pt x="3659" y="1816"/>
                    <a:pt x="3659" y="1816"/>
                    <a:pt x="3659" y="1816"/>
                  </a:cubicBezTo>
                  <a:cubicBezTo>
                    <a:pt x="3650" y="1818"/>
                    <a:pt x="3650" y="1818"/>
                    <a:pt x="3650" y="1818"/>
                  </a:cubicBezTo>
                  <a:cubicBezTo>
                    <a:pt x="3644" y="1821"/>
                    <a:pt x="3644" y="1821"/>
                    <a:pt x="3644" y="1821"/>
                  </a:cubicBezTo>
                  <a:cubicBezTo>
                    <a:pt x="3624" y="1822"/>
                    <a:pt x="3624" y="1822"/>
                    <a:pt x="3624" y="1822"/>
                  </a:cubicBezTo>
                  <a:cubicBezTo>
                    <a:pt x="3586" y="1845"/>
                    <a:pt x="3586" y="1845"/>
                    <a:pt x="3586" y="1845"/>
                  </a:cubicBezTo>
                  <a:cubicBezTo>
                    <a:pt x="3546" y="1879"/>
                    <a:pt x="3546" y="1879"/>
                    <a:pt x="3546" y="1879"/>
                  </a:cubicBezTo>
                  <a:cubicBezTo>
                    <a:pt x="3532" y="1905"/>
                    <a:pt x="3532" y="1905"/>
                    <a:pt x="3532" y="1905"/>
                  </a:cubicBezTo>
                  <a:cubicBezTo>
                    <a:pt x="3525" y="1905"/>
                    <a:pt x="3525" y="1905"/>
                    <a:pt x="3525" y="1905"/>
                  </a:cubicBezTo>
                  <a:cubicBezTo>
                    <a:pt x="3517" y="1900"/>
                    <a:pt x="3517" y="1900"/>
                    <a:pt x="3517" y="1900"/>
                  </a:cubicBezTo>
                  <a:cubicBezTo>
                    <a:pt x="3494" y="1903"/>
                    <a:pt x="3494" y="1903"/>
                    <a:pt x="3494" y="1903"/>
                  </a:cubicBezTo>
                  <a:cubicBezTo>
                    <a:pt x="3477" y="1917"/>
                    <a:pt x="3477" y="1917"/>
                    <a:pt x="3477" y="1917"/>
                  </a:cubicBezTo>
                  <a:cubicBezTo>
                    <a:pt x="3447" y="1957"/>
                    <a:pt x="3447" y="1957"/>
                    <a:pt x="3447" y="1957"/>
                  </a:cubicBezTo>
                  <a:cubicBezTo>
                    <a:pt x="3447" y="1968"/>
                    <a:pt x="3447" y="1968"/>
                    <a:pt x="3447" y="1968"/>
                  </a:cubicBezTo>
                  <a:cubicBezTo>
                    <a:pt x="3435" y="1978"/>
                    <a:pt x="3435" y="1978"/>
                    <a:pt x="3435" y="1978"/>
                  </a:cubicBezTo>
                  <a:cubicBezTo>
                    <a:pt x="3427" y="1977"/>
                    <a:pt x="3427" y="1977"/>
                    <a:pt x="3427" y="1977"/>
                  </a:cubicBezTo>
                  <a:cubicBezTo>
                    <a:pt x="3425" y="1987"/>
                    <a:pt x="3425" y="1987"/>
                    <a:pt x="3425" y="1987"/>
                  </a:cubicBezTo>
                  <a:cubicBezTo>
                    <a:pt x="3412" y="2004"/>
                    <a:pt x="3412" y="2004"/>
                    <a:pt x="3412" y="2004"/>
                  </a:cubicBezTo>
                  <a:cubicBezTo>
                    <a:pt x="3402" y="2000"/>
                    <a:pt x="3402" y="2000"/>
                    <a:pt x="3402" y="2000"/>
                  </a:cubicBezTo>
                  <a:cubicBezTo>
                    <a:pt x="3393" y="2003"/>
                    <a:pt x="3393" y="2003"/>
                    <a:pt x="3393" y="2003"/>
                  </a:cubicBezTo>
                  <a:cubicBezTo>
                    <a:pt x="3389" y="2009"/>
                    <a:pt x="3389" y="2009"/>
                    <a:pt x="3389" y="2009"/>
                  </a:cubicBezTo>
                  <a:cubicBezTo>
                    <a:pt x="3372" y="2007"/>
                    <a:pt x="3372" y="2007"/>
                    <a:pt x="3372" y="2007"/>
                  </a:cubicBezTo>
                  <a:cubicBezTo>
                    <a:pt x="3363" y="2020"/>
                    <a:pt x="3363" y="2020"/>
                    <a:pt x="3363" y="2020"/>
                  </a:cubicBezTo>
                  <a:cubicBezTo>
                    <a:pt x="3338" y="2023"/>
                    <a:pt x="3338" y="2023"/>
                    <a:pt x="3338" y="2023"/>
                  </a:cubicBezTo>
                  <a:cubicBezTo>
                    <a:pt x="3335" y="2032"/>
                    <a:pt x="3335" y="2032"/>
                    <a:pt x="3335" y="2032"/>
                  </a:cubicBezTo>
                  <a:cubicBezTo>
                    <a:pt x="3318" y="2030"/>
                    <a:pt x="3318" y="2030"/>
                    <a:pt x="3318" y="2030"/>
                  </a:cubicBezTo>
                  <a:cubicBezTo>
                    <a:pt x="3315" y="2039"/>
                    <a:pt x="3315" y="2039"/>
                    <a:pt x="3315" y="2039"/>
                  </a:cubicBezTo>
                  <a:cubicBezTo>
                    <a:pt x="3297" y="2039"/>
                    <a:pt x="3297" y="2039"/>
                    <a:pt x="3297" y="2039"/>
                  </a:cubicBezTo>
                  <a:cubicBezTo>
                    <a:pt x="3292" y="2044"/>
                    <a:pt x="3292" y="2044"/>
                    <a:pt x="3292" y="2044"/>
                  </a:cubicBezTo>
                  <a:cubicBezTo>
                    <a:pt x="3297" y="2049"/>
                    <a:pt x="3297" y="2049"/>
                    <a:pt x="3297" y="2049"/>
                  </a:cubicBezTo>
                  <a:cubicBezTo>
                    <a:pt x="3295" y="2062"/>
                    <a:pt x="3295" y="2062"/>
                    <a:pt x="3295" y="2062"/>
                  </a:cubicBezTo>
                  <a:cubicBezTo>
                    <a:pt x="3285" y="2078"/>
                    <a:pt x="3285" y="2078"/>
                    <a:pt x="3285" y="2078"/>
                  </a:cubicBezTo>
                  <a:cubicBezTo>
                    <a:pt x="3277" y="2079"/>
                    <a:pt x="3277" y="2079"/>
                    <a:pt x="3277" y="2079"/>
                  </a:cubicBezTo>
                  <a:cubicBezTo>
                    <a:pt x="3271" y="2088"/>
                    <a:pt x="3271" y="2088"/>
                    <a:pt x="3271" y="2088"/>
                  </a:cubicBezTo>
                  <a:cubicBezTo>
                    <a:pt x="3257" y="2091"/>
                    <a:pt x="3257" y="2091"/>
                    <a:pt x="3257" y="2091"/>
                  </a:cubicBezTo>
                  <a:cubicBezTo>
                    <a:pt x="3243" y="2114"/>
                    <a:pt x="3243" y="2114"/>
                    <a:pt x="3243" y="2114"/>
                  </a:cubicBezTo>
                  <a:cubicBezTo>
                    <a:pt x="3231" y="2139"/>
                    <a:pt x="3231" y="2139"/>
                    <a:pt x="3231" y="2139"/>
                  </a:cubicBezTo>
                  <a:cubicBezTo>
                    <a:pt x="3231" y="2166"/>
                    <a:pt x="3231" y="2166"/>
                    <a:pt x="3231" y="2166"/>
                  </a:cubicBezTo>
                  <a:cubicBezTo>
                    <a:pt x="3227" y="2217"/>
                    <a:pt x="3227" y="2217"/>
                    <a:pt x="3227" y="2217"/>
                  </a:cubicBezTo>
                  <a:cubicBezTo>
                    <a:pt x="3230" y="2240"/>
                    <a:pt x="3230" y="2240"/>
                    <a:pt x="3230" y="2240"/>
                  </a:cubicBezTo>
                  <a:cubicBezTo>
                    <a:pt x="3225" y="2273"/>
                    <a:pt x="3225" y="2273"/>
                    <a:pt x="3225" y="2273"/>
                  </a:cubicBezTo>
                  <a:cubicBezTo>
                    <a:pt x="3234" y="2296"/>
                    <a:pt x="3234" y="2296"/>
                    <a:pt x="3234" y="2296"/>
                  </a:cubicBezTo>
                  <a:cubicBezTo>
                    <a:pt x="3237" y="2331"/>
                    <a:pt x="3237" y="2331"/>
                    <a:pt x="3237" y="2331"/>
                  </a:cubicBezTo>
                  <a:cubicBezTo>
                    <a:pt x="3245" y="2347"/>
                    <a:pt x="3245" y="2347"/>
                    <a:pt x="3245" y="2347"/>
                  </a:cubicBezTo>
                  <a:cubicBezTo>
                    <a:pt x="3253" y="2385"/>
                    <a:pt x="3253" y="2385"/>
                    <a:pt x="3253" y="2385"/>
                  </a:cubicBezTo>
                  <a:cubicBezTo>
                    <a:pt x="3263" y="2399"/>
                    <a:pt x="3263" y="2399"/>
                    <a:pt x="3263" y="2399"/>
                  </a:cubicBezTo>
                  <a:cubicBezTo>
                    <a:pt x="3269" y="2414"/>
                    <a:pt x="3269" y="2414"/>
                    <a:pt x="3269" y="2414"/>
                  </a:cubicBezTo>
                  <a:cubicBezTo>
                    <a:pt x="3262" y="2432"/>
                    <a:pt x="3262" y="2432"/>
                    <a:pt x="3262" y="2432"/>
                  </a:cubicBezTo>
                  <a:cubicBezTo>
                    <a:pt x="3260" y="2457"/>
                    <a:pt x="3260" y="2457"/>
                    <a:pt x="3260" y="2457"/>
                  </a:cubicBezTo>
                  <a:cubicBezTo>
                    <a:pt x="3265" y="2466"/>
                    <a:pt x="3265" y="2466"/>
                    <a:pt x="3265" y="2466"/>
                  </a:cubicBezTo>
                  <a:cubicBezTo>
                    <a:pt x="3274" y="2518"/>
                    <a:pt x="3274" y="2518"/>
                    <a:pt x="3274" y="2518"/>
                  </a:cubicBezTo>
                  <a:cubicBezTo>
                    <a:pt x="3291" y="2529"/>
                    <a:pt x="3291" y="2529"/>
                    <a:pt x="3291" y="2529"/>
                  </a:cubicBezTo>
                  <a:cubicBezTo>
                    <a:pt x="3295" y="2551"/>
                    <a:pt x="3295" y="2551"/>
                    <a:pt x="3295" y="2551"/>
                  </a:cubicBezTo>
                  <a:cubicBezTo>
                    <a:pt x="3286" y="2561"/>
                    <a:pt x="3286" y="2561"/>
                    <a:pt x="3286" y="2561"/>
                  </a:cubicBezTo>
                  <a:cubicBezTo>
                    <a:pt x="3291" y="2567"/>
                    <a:pt x="3291" y="2567"/>
                    <a:pt x="3291" y="2567"/>
                  </a:cubicBezTo>
                  <a:cubicBezTo>
                    <a:pt x="3288" y="2596"/>
                    <a:pt x="3288" y="2596"/>
                    <a:pt x="3288" y="2596"/>
                  </a:cubicBezTo>
                  <a:cubicBezTo>
                    <a:pt x="3283" y="2603"/>
                    <a:pt x="3283" y="2603"/>
                    <a:pt x="3283" y="2603"/>
                  </a:cubicBezTo>
                  <a:cubicBezTo>
                    <a:pt x="3285" y="2617"/>
                    <a:pt x="3285" y="2617"/>
                    <a:pt x="3285" y="2617"/>
                  </a:cubicBezTo>
                  <a:cubicBezTo>
                    <a:pt x="3271" y="2645"/>
                    <a:pt x="3271" y="2645"/>
                    <a:pt x="3271" y="2645"/>
                  </a:cubicBezTo>
                  <a:cubicBezTo>
                    <a:pt x="3263" y="2665"/>
                    <a:pt x="3263" y="2665"/>
                    <a:pt x="3263" y="2665"/>
                  </a:cubicBezTo>
                  <a:cubicBezTo>
                    <a:pt x="3254" y="2679"/>
                    <a:pt x="3254" y="2679"/>
                    <a:pt x="3254" y="2679"/>
                  </a:cubicBezTo>
                  <a:cubicBezTo>
                    <a:pt x="3251" y="2699"/>
                    <a:pt x="3251" y="2699"/>
                    <a:pt x="3251" y="2699"/>
                  </a:cubicBezTo>
                  <a:cubicBezTo>
                    <a:pt x="3237" y="2705"/>
                    <a:pt x="3237" y="2705"/>
                    <a:pt x="3237" y="2705"/>
                  </a:cubicBezTo>
                  <a:cubicBezTo>
                    <a:pt x="3222" y="2709"/>
                    <a:pt x="3222" y="2709"/>
                    <a:pt x="3222" y="2709"/>
                  </a:cubicBezTo>
                  <a:cubicBezTo>
                    <a:pt x="3207" y="2705"/>
                    <a:pt x="3207" y="2705"/>
                    <a:pt x="3207" y="2705"/>
                  </a:cubicBezTo>
                  <a:cubicBezTo>
                    <a:pt x="3199" y="2696"/>
                    <a:pt x="3199" y="2696"/>
                    <a:pt x="3199" y="2696"/>
                  </a:cubicBezTo>
                  <a:cubicBezTo>
                    <a:pt x="3182" y="2691"/>
                    <a:pt x="3182" y="2691"/>
                    <a:pt x="3182" y="2691"/>
                  </a:cubicBezTo>
                  <a:cubicBezTo>
                    <a:pt x="3193" y="2687"/>
                    <a:pt x="3193" y="2687"/>
                    <a:pt x="3193" y="2687"/>
                  </a:cubicBezTo>
                  <a:cubicBezTo>
                    <a:pt x="3173" y="2671"/>
                    <a:pt x="3173" y="2671"/>
                    <a:pt x="3173" y="2671"/>
                  </a:cubicBezTo>
                  <a:cubicBezTo>
                    <a:pt x="3175" y="2657"/>
                    <a:pt x="3175" y="2657"/>
                    <a:pt x="3175" y="2657"/>
                  </a:cubicBezTo>
                  <a:cubicBezTo>
                    <a:pt x="3169" y="2647"/>
                    <a:pt x="3169" y="2647"/>
                    <a:pt x="3169" y="2647"/>
                  </a:cubicBezTo>
                  <a:cubicBezTo>
                    <a:pt x="3155" y="2645"/>
                    <a:pt x="3155" y="2645"/>
                    <a:pt x="3155" y="2645"/>
                  </a:cubicBezTo>
                  <a:cubicBezTo>
                    <a:pt x="3149" y="2642"/>
                    <a:pt x="3149" y="2642"/>
                    <a:pt x="3149" y="2642"/>
                  </a:cubicBezTo>
                  <a:cubicBezTo>
                    <a:pt x="3150" y="2620"/>
                    <a:pt x="3150" y="2620"/>
                    <a:pt x="3150" y="2620"/>
                  </a:cubicBezTo>
                  <a:cubicBezTo>
                    <a:pt x="3147" y="2603"/>
                    <a:pt x="3147" y="2603"/>
                    <a:pt x="3147" y="2603"/>
                  </a:cubicBezTo>
                  <a:cubicBezTo>
                    <a:pt x="3127" y="2588"/>
                    <a:pt x="3127" y="2588"/>
                    <a:pt x="3127" y="2588"/>
                  </a:cubicBezTo>
                  <a:cubicBezTo>
                    <a:pt x="3126" y="2577"/>
                    <a:pt x="3126" y="2577"/>
                    <a:pt x="3126" y="2577"/>
                  </a:cubicBezTo>
                  <a:cubicBezTo>
                    <a:pt x="3132" y="2570"/>
                    <a:pt x="3132" y="2570"/>
                    <a:pt x="3132" y="2570"/>
                  </a:cubicBezTo>
                  <a:cubicBezTo>
                    <a:pt x="3135" y="2558"/>
                    <a:pt x="3135" y="2558"/>
                    <a:pt x="3135" y="2558"/>
                  </a:cubicBezTo>
                  <a:cubicBezTo>
                    <a:pt x="3147" y="2545"/>
                    <a:pt x="3147" y="2545"/>
                    <a:pt x="3147" y="2545"/>
                  </a:cubicBezTo>
                  <a:cubicBezTo>
                    <a:pt x="3132" y="2550"/>
                    <a:pt x="3132" y="2550"/>
                    <a:pt x="3132" y="2550"/>
                  </a:cubicBezTo>
                  <a:cubicBezTo>
                    <a:pt x="3126" y="2545"/>
                    <a:pt x="3126" y="2545"/>
                    <a:pt x="3126" y="2545"/>
                  </a:cubicBezTo>
                  <a:cubicBezTo>
                    <a:pt x="3126" y="2551"/>
                    <a:pt x="3126" y="2551"/>
                    <a:pt x="3126" y="2551"/>
                  </a:cubicBezTo>
                  <a:cubicBezTo>
                    <a:pt x="3121" y="2559"/>
                    <a:pt x="3121" y="2559"/>
                    <a:pt x="3121" y="2559"/>
                  </a:cubicBezTo>
                  <a:cubicBezTo>
                    <a:pt x="3117" y="2544"/>
                    <a:pt x="3117" y="2544"/>
                    <a:pt x="3117" y="2544"/>
                  </a:cubicBezTo>
                  <a:cubicBezTo>
                    <a:pt x="3110" y="2545"/>
                    <a:pt x="3110" y="2545"/>
                    <a:pt x="3110" y="2545"/>
                  </a:cubicBezTo>
                  <a:cubicBezTo>
                    <a:pt x="3107" y="2538"/>
                    <a:pt x="3107" y="2538"/>
                    <a:pt x="3107" y="2538"/>
                  </a:cubicBezTo>
                  <a:cubicBezTo>
                    <a:pt x="3097" y="2526"/>
                    <a:pt x="3097" y="2526"/>
                    <a:pt x="3097" y="2526"/>
                  </a:cubicBezTo>
                  <a:cubicBezTo>
                    <a:pt x="3095" y="2510"/>
                    <a:pt x="3095" y="2510"/>
                    <a:pt x="3095" y="2510"/>
                  </a:cubicBezTo>
                  <a:cubicBezTo>
                    <a:pt x="3091" y="2501"/>
                    <a:pt x="3091" y="2501"/>
                    <a:pt x="3091" y="2501"/>
                  </a:cubicBezTo>
                  <a:cubicBezTo>
                    <a:pt x="3110" y="2472"/>
                    <a:pt x="3110" y="2472"/>
                    <a:pt x="3110" y="2472"/>
                  </a:cubicBezTo>
                  <a:cubicBezTo>
                    <a:pt x="3110" y="2457"/>
                    <a:pt x="3110" y="2457"/>
                    <a:pt x="3110" y="2457"/>
                  </a:cubicBezTo>
                  <a:cubicBezTo>
                    <a:pt x="3098" y="2452"/>
                    <a:pt x="3098" y="2452"/>
                    <a:pt x="3098" y="2452"/>
                  </a:cubicBezTo>
                  <a:cubicBezTo>
                    <a:pt x="3092" y="2457"/>
                    <a:pt x="3092" y="2457"/>
                    <a:pt x="3092" y="2457"/>
                  </a:cubicBezTo>
                  <a:cubicBezTo>
                    <a:pt x="3095" y="2464"/>
                    <a:pt x="3095" y="2464"/>
                    <a:pt x="3095" y="2464"/>
                  </a:cubicBezTo>
                  <a:cubicBezTo>
                    <a:pt x="3086" y="2477"/>
                    <a:pt x="3086" y="2477"/>
                    <a:pt x="3086" y="2477"/>
                  </a:cubicBezTo>
                  <a:cubicBezTo>
                    <a:pt x="3081" y="2481"/>
                    <a:pt x="3081" y="2481"/>
                    <a:pt x="3081" y="2481"/>
                  </a:cubicBezTo>
                  <a:cubicBezTo>
                    <a:pt x="3072" y="2464"/>
                    <a:pt x="3072" y="2464"/>
                    <a:pt x="3072" y="2464"/>
                  </a:cubicBezTo>
                  <a:cubicBezTo>
                    <a:pt x="3072" y="2452"/>
                    <a:pt x="3072" y="2452"/>
                    <a:pt x="3072" y="2452"/>
                  </a:cubicBezTo>
                  <a:cubicBezTo>
                    <a:pt x="3088" y="2423"/>
                    <a:pt x="3088" y="2423"/>
                    <a:pt x="3088" y="2423"/>
                  </a:cubicBezTo>
                  <a:cubicBezTo>
                    <a:pt x="3100" y="2385"/>
                    <a:pt x="3100" y="2385"/>
                    <a:pt x="3100" y="2385"/>
                  </a:cubicBezTo>
                  <a:cubicBezTo>
                    <a:pt x="3101" y="2367"/>
                    <a:pt x="3101" y="2367"/>
                    <a:pt x="3101" y="2367"/>
                  </a:cubicBezTo>
                  <a:cubicBezTo>
                    <a:pt x="3091" y="2347"/>
                    <a:pt x="3091" y="2347"/>
                    <a:pt x="3091" y="2347"/>
                  </a:cubicBezTo>
                  <a:cubicBezTo>
                    <a:pt x="3078" y="2344"/>
                    <a:pt x="3078" y="2344"/>
                    <a:pt x="3078" y="2344"/>
                  </a:cubicBezTo>
                  <a:cubicBezTo>
                    <a:pt x="3071" y="2333"/>
                    <a:pt x="3071" y="2333"/>
                    <a:pt x="3071" y="2333"/>
                  </a:cubicBezTo>
                  <a:cubicBezTo>
                    <a:pt x="3071" y="2327"/>
                    <a:pt x="3071" y="2327"/>
                    <a:pt x="3071" y="2327"/>
                  </a:cubicBezTo>
                  <a:cubicBezTo>
                    <a:pt x="3065" y="2327"/>
                    <a:pt x="3065" y="2327"/>
                    <a:pt x="3065" y="2327"/>
                  </a:cubicBezTo>
                  <a:cubicBezTo>
                    <a:pt x="3052" y="2318"/>
                    <a:pt x="3052" y="2318"/>
                    <a:pt x="3052" y="2318"/>
                  </a:cubicBezTo>
                  <a:cubicBezTo>
                    <a:pt x="3051" y="2301"/>
                    <a:pt x="3051" y="2301"/>
                    <a:pt x="3051" y="2301"/>
                  </a:cubicBezTo>
                  <a:cubicBezTo>
                    <a:pt x="3045" y="2299"/>
                    <a:pt x="3045" y="2299"/>
                    <a:pt x="3045" y="2299"/>
                  </a:cubicBezTo>
                  <a:cubicBezTo>
                    <a:pt x="3037" y="2290"/>
                    <a:pt x="3037" y="2290"/>
                    <a:pt x="3037" y="2290"/>
                  </a:cubicBezTo>
                  <a:cubicBezTo>
                    <a:pt x="3028" y="2263"/>
                    <a:pt x="3028" y="2263"/>
                    <a:pt x="3028" y="2263"/>
                  </a:cubicBezTo>
                  <a:cubicBezTo>
                    <a:pt x="3010" y="2256"/>
                    <a:pt x="3010" y="2256"/>
                    <a:pt x="3010" y="2256"/>
                  </a:cubicBezTo>
                  <a:cubicBezTo>
                    <a:pt x="2999" y="2250"/>
                    <a:pt x="2999" y="2250"/>
                    <a:pt x="2999" y="2250"/>
                  </a:cubicBezTo>
                  <a:cubicBezTo>
                    <a:pt x="2984" y="2253"/>
                    <a:pt x="2984" y="2253"/>
                    <a:pt x="2984" y="2253"/>
                  </a:cubicBezTo>
                  <a:cubicBezTo>
                    <a:pt x="2973" y="2261"/>
                    <a:pt x="2973" y="2261"/>
                    <a:pt x="2973" y="2261"/>
                  </a:cubicBezTo>
                  <a:cubicBezTo>
                    <a:pt x="2973" y="2266"/>
                    <a:pt x="2973" y="2266"/>
                    <a:pt x="2973" y="2266"/>
                  </a:cubicBezTo>
                  <a:cubicBezTo>
                    <a:pt x="2970" y="2267"/>
                    <a:pt x="2970" y="2267"/>
                    <a:pt x="2970" y="2267"/>
                  </a:cubicBezTo>
                  <a:cubicBezTo>
                    <a:pt x="2962" y="2266"/>
                    <a:pt x="2962" y="2266"/>
                    <a:pt x="2962" y="2266"/>
                  </a:cubicBezTo>
                  <a:cubicBezTo>
                    <a:pt x="2942" y="2285"/>
                    <a:pt x="2942" y="2285"/>
                    <a:pt x="2942" y="2285"/>
                  </a:cubicBezTo>
                  <a:cubicBezTo>
                    <a:pt x="2927" y="2287"/>
                    <a:pt x="2927" y="2287"/>
                    <a:pt x="2927" y="2287"/>
                  </a:cubicBezTo>
                  <a:cubicBezTo>
                    <a:pt x="2904" y="2292"/>
                    <a:pt x="2904" y="2292"/>
                    <a:pt x="2904" y="2292"/>
                  </a:cubicBezTo>
                  <a:cubicBezTo>
                    <a:pt x="2899" y="2285"/>
                    <a:pt x="2899" y="2285"/>
                    <a:pt x="2899" y="2285"/>
                  </a:cubicBezTo>
                  <a:cubicBezTo>
                    <a:pt x="2903" y="2279"/>
                    <a:pt x="2903" y="2279"/>
                    <a:pt x="2903" y="2279"/>
                  </a:cubicBezTo>
                  <a:cubicBezTo>
                    <a:pt x="2904" y="2284"/>
                    <a:pt x="2904" y="2284"/>
                    <a:pt x="2904" y="2284"/>
                  </a:cubicBezTo>
                  <a:cubicBezTo>
                    <a:pt x="2909" y="2282"/>
                    <a:pt x="2909" y="2282"/>
                    <a:pt x="2909" y="2282"/>
                  </a:cubicBezTo>
                  <a:cubicBezTo>
                    <a:pt x="2904" y="2275"/>
                    <a:pt x="2904" y="2275"/>
                    <a:pt x="2904" y="2275"/>
                  </a:cubicBezTo>
                  <a:cubicBezTo>
                    <a:pt x="2896" y="2264"/>
                    <a:pt x="2896" y="2264"/>
                    <a:pt x="2896" y="2264"/>
                  </a:cubicBezTo>
                  <a:cubicBezTo>
                    <a:pt x="2877" y="2250"/>
                    <a:pt x="2877" y="2250"/>
                    <a:pt x="2877" y="2250"/>
                  </a:cubicBezTo>
                  <a:cubicBezTo>
                    <a:pt x="2878" y="2249"/>
                    <a:pt x="2878" y="2249"/>
                    <a:pt x="2878" y="2249"/>
                  </a:cubicBezTo>
                  <a:cubicBezTo>
                    <a:pt x="2889" y="2253"/>
                    <a:pt x="2889" y="2253"/>
                    <a:pt x="2889" y="2253"/>
                  </a:cubicBezTo>
                  <a:cubicBezTo>
                    <a:pt x="2892" y="2249"/>
                    <a:pt x="2892" y="2249"/>
                    <a:pt x="2892" y="2249"/>
                  </a:cubicBezTo>
                  <a:cubicBezTo>
                    <a:pt x="2877" y="2238"/>
                    <a:pt x="2877" y="2238"/>
                    <a:pt x="2877" y="2238"/>
                  </a:cubicBezTo>
                  <a:cubicBezTo>
                    <a:pt x="2874" y="2229"/>
                    <a:pt x="2874" y="2229"/>
                    <a:pt x="2874" y="2229"/>
                  </a:cubicBezTo>
                  <a:cubicBezTo>
                    <a:pt x="2867" y="2229"/>
                    <a:pt x="2867" y="2229"/>
                    <a:pt x="2867" y="2229"/>
                  </a:cubicBezTo>
                  <a:cubicBezTo>
                    <a:pt x="2864" y="2237"/>
                    <a:pt x="2864" y="2237"/>
                    <a:pt x="2864" y="2237"/>
                  </a:cubicBezTo>
                  <a:cubicBezTo>
                    <a:pt x="2872" y="2247"/>
                    <a:pt x="2872" y="2247"/>
                    <a:pt x="2872" y="2247"/>
                  </a:cubicBezTo>
                  <a:cubicBezTo>
                    <a:pt x="2860" y="2240"/>
                    <a:pt x="2860" y="2240"/>
                    <a:pt x="2860" y="2240"/>
                  </a:cubicBezTo>
                  <a:cubicBezTo>
                    <a:pt x="2848" y="2229"/>
                    <a:pt x="2848" y="2229"/>
                    <a:pt x="2848" y="2229"/>
                  </a:cubicBezTo>
                  <a:cubicBezTo>
                    <a:pt x="2826" y="2229"/>
                    <a:pt x="2826" y="2229"/>
                    <a:pt x="2826" y="2229"/>
                  </a:cubicBezTo>
                  <a:cubicBezTo>
                    <a:pt x="2806" y="2226"/>
                    <a:pt x="2806" y="2226"/>
                    <a:pt x="2806" y="2226"/>
                  </a:cubicBezTo>
                  <a:cubicBezTo>
                    <a:pt x="2809" y="2221"/>
                    <a:pt x="2809" y="2221"/>
                    <a:pt x="2809" y="2221"/>
                  </a:cubicBezTo>
                  <a:cubicBezTo>
                    <a:pt x="2828" y="2223"/>
                    <a:pt x="2828" y="2223"/>
                    <a:pt x="2828" y="2223"/>
                  </a:cubicBezTo>
                  <a:cubicBezTo>
                    <a:pt x="2837" y="2220"/>
                    <a:pt x="2837" y="2220"/>
                    <a:pt x="2837" y="2220"/>
                  </a:cubicBezTo>
                  <a:cubicBezTo>
                    <a:pt x="2834" y="2215"/>
                    <a:pt x="2834" y="2215"/>
                    <a:pt x="2834" y="2215"/>
                  </a:cubicBezTo>
                  <a:cubicBezTo>
                    <a:pt x="2815" y="2214"/>
                    <a:pt x="2815" y="2214"/>
                    <a:pt x="2815" y="2214"/>
                  </a:cubicBezTo>
                  <a:cubicBezTo>
                    <a:pt x="2799" y="2226"/>
                    <a:pt x="2799" y="2226"/>
                    <a:pt x="2799" y="2226"/>
                  </a:cubicBezTo>
                  <a:cubicBezTo>
                    <a:pt x="2791" y="2223"/>
                    <a:pt x="2791" y="2223"/>
                    <a:pt x="2791" y="2223"/>
                  </a:cubicBezTo>
                  <a:cubicBezTo>
                    <a:pt x="2767" y="2226"/>
                    <a:pt x="2767" y="2226"/>
                    <a:pt x="2767" y="2226"/>
                  </a:cubicBezTo>
                  <a:cubicBezTo>
                    <a:pt x="2757" y="2218"/>
                    <a:pt x="2757" y="2218"/>
                    <a:pt x="2757" y="2218"/>
                  </a:cubicBezTo>
                  <a:cubicBezTo>
                    <a:pt x="2745" y="2224"/>
                    <a:pt x="2745" y="2224"/>
                    <a:pt x="2745" y="2224"/>
                  </a:cubicBezTo>
                  <a:cubicBezTo>
                    <a:pt x="2722" y="2223"/>
                    <a:pt x="2722" y="2223"/>
                    <a:pt x="2722" y="2223"/>
                  </a:cubicBezTo>
                  <a:cubicBezTo>
                    <a:pt x="2710" y="2227"/>
                    <a:pt x="2710" y="2227"/>
                    <a:pt x="2710" y="2227"/>
                  </a:cubicBezTo>
                  <a:cubicBezTo>
                    <a:pt x="2693" y="2214"/>
                    <a:pt x="2693" y="2214"/>
                    <a:pt x="2693" y="2214"/>
                  </a:cubicBezTo>
                  <a:cubicBezTo>
                    <a:pt x="2693" y="2204"/>
                    <a:pt x="2693" y="2204"/>
                    <a:pt x="2693" y="2204"/>
                  </a:cubicBezTo>
                  <a:cubicBezTo>
                    <a:pt x="2696" y="2194"/>
                    <a:pt x="2696" y="2194"/>
                    <a:pt x="2696" y="2194"/>
                  </a:cubicBezTo>
                  <a:cubicBezTo>
                    <a:pt x="2685" y="2192"/>
                    <a:pt x="2685" y="2192"/>
                    <a:pt x="2685" y="2192"/>
                  </a:cubicBezTo>
                  <a:cubicBezTo>
                    <a:pt x="2678" y="2206"/>
                    <a:pt x="2678" y="2206"/>
                    <a:pt x="2678" y="2206"/>
                  </a:cubicBezTo>
                  <a:cubicBezTo>
                    <a:pt x="2672" y="2220"/>
                    <a:pt x="2672" y="2220"/>
                    <a:pt x="2672" y="2220"/>
                  </a:cubicBezTo>
                  <a:cubicBezTo>
                    <a:pt x="2660" y="2217"/>
                    <a:pt x="2660" y="2217"/>
                    <a:pt x="2660" y="2217"/>
                  </a:cubicBezTo>
                  <a:cubicBezTo>
                    <a:pt x="2649" y="2221"/>
                    <a:pt x="2649" y="2221"/>
                    <a:pt x="2649" y="2221"/>
                  </a:cubicBezTo>
                  <a:cubicBezTo>
                    <a:pt x="2630" y="2218"/>
                    <a:pt x="2630" y="2218"/>
                    <a:pt x="2630" y="2218"/>
                  </a:cubicBezTo>
                  <a:cubicBezTo>
                    <a:pt x="2583" y="2226"/>
                    <a:pt x="2583" y="2226"/>
                    <a:pt x="2583" y="2226"/>
                  </a:cubicBezTo>
                  <a:cubicBezTo>
                    <a:pt x="2569" y="2238"/>
                    <a:pt x="2569" y="2238"/>
                    <a:pt x="2569" y="2238"/>
                  </a:cubicBezTo>
                  <a:cubicBezTo>
                    <a:pt x="2543" y="2249"/>
                    <a:pt x="2543" y="2249"/>
                    <a:pt x="2543" y="2249"/>
                  </a:cubicBezTo>
                  <a:cubicBezTo>
                    <a:pt x="2528" y="2264"/>
                    <a:pt x="2528" y="2264"/>
                    <a:pt x="2528" y="2264"/>
                  </a:cubicBezTo>
                  <a:cubicBezTo>
                    <a:pt x="2528" y="2276"/>
                    <a:pt x="2528" y="2276"/>
                    <a:pt x="2528" y="2276"/>
                  </a:cubicBezTo>
                  <a:cubicBezTo>
                    <a:pt x="2539" y="2272"/>
                    <a:pt x="2539" y="2272"/>
                    <a:pt x="2539" y="2272"/>
                  </a:cubicBezTo>
                  <a:cubicBezTo>
                    <a:pt x="2548" y="2263"/>
                    <a:pt x="2548" y="2263"/>
                    <a:pt x="2548" y="2263"/>
                  </a:cubicBezTo>
                  <a:cubicBezTo>
                    <a:pt x="2554" y="2264"/>
                    <a:pt x="2554" y="2264"/>
                    <a:pt x="2554" y="2264"/>
                  </a:cubicBezTo>
                  <a:cubicBezTo>
                    <a:pt x="2559" y="2272"/>
                    <a:pt x="2559" y="2272"/>
                    <a:pt x="2559" y="2272"/>
                  </a:cubicBezTo>
                  <a:cubicBezTo>
                    <a:pt x="2574" y="2276"/>
                    <a:pt x="2574" y="2276"/>
                    <a:pt x="2574" y="2276"/>
                  </a:cubicBezTo>
                  <a:cubicBezTo>
                    <a:pt x="2568" y="2282"/>
                    <a:pt x="2568" y="2282"/>
                    <a:pt x="2568" y="2282"/>
                  </a:cubicBezTo>
                  <a:cubicBezTo>
                    <a:pt x="2542" y="2293"/>
                    <a:pt x="2542" y="2293"/>
                    <a:pt x="2542" y="2293"/>
                  </a:cubicBezTo>
                  <a:cubicBezTo>
                    <a:pt x="2543" y="2307"/>
                    <a:pt x="2543" y="2307"/>
                    <a:pt x="2543" y="2307"/>
                  </a:cubicBezTo>
                  <a:cubicBezTo>
                    <a:pt x="2548" y="2319"/>
                    <a:pt x="2548" y="2319"/>
                    <a:pt x="2548" y="2319"/>
                  </a:cubicBezTo>
                  <a:cubicBezTo>
                    <a:pt x="2574" y="2327"/>
                    <a:pt x="2574" y="2327"/>
                    <a:pt x="2574" y="2327"/>
                  </a:cubicBezTo>
                  <a:cubicBezTo>
                    <a:pt x="2592" y="2342"/>
                    <a:pt x="2592" y="2342"/>
                    <a:pt x="2592" y="2342"/>
                  </a:cubicBezTo>
                  <a:cubicBezTo>
                    <a:pt x="2591" y="2347"/>
                    <a:pt x="2591" y="2347"/>
                    <a:pt x="2591" y="2347"/>
                  </a:cubicBezTo>
                  <a:cubicBezTo>
                    <a:pt x="2578" y="2351"/>
                    <a:pt x="2578" y="2351"/>
                    <a:pt x="2578" y="2351"/>
                  </a:cubicBezTo>
                  <a:cubicBezTo>
                    <a:pt x="2574" y="2360"/>
                    <a:pt x="2574" y="2360"/>
                    <a:pt x="2574" y="2360"/>
                  </a:cubicBezTo>
                  <a:cubicBezTo>
                    <a:pt x="2574" y="2345"/>
                    <a:pt x="2574" y="2345"/>
                    <a:pt x="2574" y="2345"/>
                  </a:cubicBezTo>
                  <a:cubicBezTo>
                    <a:pt x="2565" y="2339"/>
                    <a:pt x="2565" y="2339"/>
                    <a:pt x="2565" y="2339"/>
                  </a:cubicBezTo>
                  <a:cubicBezTo>
                    <a:pt x="2556" y="2341"/>
                    <a:pt x="2556" y="2341"/>
                    <a:pt x="2556" y="2341"/>
                  </a:cubicBezTo>
                  <a:cubicBezTo>
                    <a:pt x="2548" y="2330"/>
                    <a:pt x="2548" y="2330"/>
                    <a:pt x="2548" y="2330"/>
                  </a:cubicBezTo>
                  <a:cubicBezTo>
                    <a:pt x="2536" y="2325"/>
                    <a:pt x="2536" y="2325"/>
                    <a:pt x="2536" y="2325"/>
                  </a:cubicBezTo>
                  <a:cubicBezTo>
                    <a:pt x="2523" y="2307"/>
                    <a:pt x="2523" y="2307"/>
                    <a:pt x="2523" y="2307"/>
                  </a:cubicBezTo>
                  <a:cubicBezTo>
                    <a:pt x="2510" y="2308"/>
                    <a:pt x="2510" y="2308"/>
                    <a:pt x="2510" y="2308"/>
                  </a:cubicBezTo>
                  <a:cubicBezTo>
                    <a:pt x="2516" y="2322"/>
                    <a:pt x="2516" y="2322"/>
                    <a:pt x="2516" y="2322"/>
                  </a:cubicBezTo>
                  <a:cubicBezTo>
                    <a:pt x="2516" y="2342"/>
                    <a:pt x="2516" y="2342"/>
                    <a:pt x="2516" y="2342"/>
                  </a:cubicBezTo>
                  <a:cubicBezTo>
                    <a:pt x="2504" y="2348"/>
                    <a:pt x="2504" y="2348"/>
                    <a:pt x="2504" y="2348"/>
                  </a:cubicBezTo>
                  <a:cubicBezTo>
                    <a:pt x="2497" y="2339"/>
                    <a:pt x="2497" y="2339"/>
                    <a:pt x="2497" y="2339"/>
                  </a:cubicBezTo>
                  <a:cubicBezTo>
                    <a:pt x="2484" y="2328"/>
                    <a:pt x="2484" y="2328"/>
                    <a:pt x="2484" y="2328"/>
                  </a:cubicBezTo>
                  <a:cubicBezTo>
                    <a:pt x="2471" y="2337"/>
                    <a:pt x="2471" y="2337"/>
                    <a:pt x="2471" y="2337"/>
                  </a:cubicBezTo>
                  <a:cubicBezTo>
                    <a:pt x="2464" y="2347"/>
                    <a:pt x="2464" y="2347"/>
                    <a:pt x="2464" y="2347"/>
                  </a:cubicBezTo>
                  <a:cubicBezTo>
                    <a:pt x="2444" y="2341"/>
                    <a:pt x="2444" y="2341"/>
                    <a:pt x="2444" y="2341"/>
                  </a:cubicBezTo>
                  <a:cubicBezTo>
                    <a:pt x="2432" y="2334"/>
                    <a:pt x="2432" y="2334"/>
                    <a:pt x="2432" y="2334"/>
                  </a:cubicBezTo>
                  <a:cubicBezTo>
                    <a:pt x="2420" y="2336"/>
                    <a:pt x="2420" y="2336"/>
                    <a:pt x="2420" y="2336"/>
                  </a:cubicBezTo>
                  <a:cubicBezTo>
                    <a:pt x="2410" y="2333"/>
                    <a:pt x="2410" y="2333"/>
                    <a:pt x="2410" y="2333"/>
                  </a:cubicBezTo>
                  <a:cubicBezTo>
                    <a:pt x="2416" y="2325"/>
                    <a:pt x="2416" y="2325"/>
                    <a:pt x="2416" y="2325"/>
                  </a:cubicBezTo>
                  <a:cubicBezTo>
                    <a:pt x="2427" y="2316"/>
                    <a:pt x="2427" y="2316"/>
                    <a:pt x="2427" y="2316"/>
                  </a:cubicBezTo>
                  <a:cubicBezTo>
                    <a:pt x="2423" y="2307"/>
                    <a:pt x="2423" y="2307"/>
                    <a:pt x="2423" y="2307"/>
                  </a:cubicBezTo>
                  <a:cubicBezTo>
                    <a:pt x="2406" y="2308"/>
                    <a:pt x="2406" y="2308"/>
                    <a:pt x="2406" y="2308"/>
                  </a:cubicBezTo>
                  <a:cubicBezTo>
                    <a:pt x="2401" y="2302"/>
                    <a:pt x="2401" y="2302"/>
                    <a:pt x="2401" y="2302"/>
                  </a:cubicBezTo>
                  <a:cubicBezTo>
                    <a:pt x="2401" y="2290"/>
                    <a:pt x="2401" y="2290"/>
                    <a:pt x="2401" y="2290"/>
                  </a:cubicBezTo>
                  <a:cubicBezTo>
                    <a:pt x="2395" y="2285"/>
                    <a:pt x="2395" y="2285"/>
                    <a:pt x="2395" y="2285"/>
                  </a:cubicBezTo>
                  <a:cubicBezTo>
                    <a:pt x="2384" y="2289"/>
                    <a:pt x="2384" y="2289"/>
                    <a:pt x="2384" y="2289"/>
                  </a:cubicBezTo>
                  <a:cubicBezTo>
                    <a:pt x="2375" y="2285"/>
                    <a:pt x="2375" y="2285"/>
                    <a:pt x="2375" y="2285"/>
                  </a:cubicBezTo>
                  <a:cubicBezTo>
                    <a:pt x="2381" y="2276"/>
                    <a:pt x="2381" y="2276"/>
                    <a:pt x="2381" y="2276"/>
                  </a:cubicBezTo>
                  <a:cubicBezTo>
                    <a:pt x="2372" y="2273"/>
                    <a:pt x="2372" y="2273"/>
                    <a:pt x="2372" y="2273"/>
                  </a:cubicBezTo>
                  <a:cubicBezTo>
                    <a:pt x="2357" y="2279"/>
                    <a:pt x="2357" y="2279"/>
                    <a:pt x="2357" y="2279"/>
                  </a:cubicBezTo>
                  <a:cubicBezTo>
                    <a:pt x="2355" y="2287"/>
                    <a:pt x="2355" y="2287"/>
                    <a:pt x="2355" y="2287"/>
                  </a:cubicBezTo>
                  <a:cubicBezTo>
                    <a:pt x="2358" y="2298"/>
                    <a:pt x="2358" y="2298"/>
                    <a:pt x="2358" y="2298"/>
                  </a:cubicBezTo>
                  <a:cubicBezTo>
                    <a:pt x="2343" y="2299"/>
                    <a:pt x="2343" y="2299"/>
                    <a:pt x="2343" y="2299"/>
                  </a:cubicBezTo>
                  <a:cubicBezTo>
                    <a:pt x="2297" y="2295"/>
                    <a:pt x="2297" y="2295"/>
                    <a:pt x="2297" y="2295"/>
                  </a:cubicBezTo>
                  <a:cubicBezTo>
                    <a:pt x="2290" y="2287"/>
                    <a:pt x="2290" y="2287"/>
                    <a:pt x="2290" y="2287"/>
                  </a:cubicBezTo>
                  <a:cubicBezTo>
                    <a:pt x="2251" y="2278"/>
                    <a:pt x="2251" y="2278"/>
                    <a:pt x="2251" y="2278"/>
                  </a:cubicBezTo>
                  <a:cubicBezTo>
                    <a:pt x="2231" y="2278"/>
                    <a:pt x="2231" y="2278"/>
                    <a:pt x="2231" y="2278"/>
                  </a:cubicBezTo>
                  <a:cubicBezTo>
                    <a:pt x="2204" y="2284"/>
                    <a:pt x="2204" y="2284"/>
                    <a:pt x="2204" y="2284"/>
                  </a:cubicBezTo>
                  <a:cubicBezTo>
                    <a:pt x="2192" y="2292"/>
                    <a:pt x="2192" y="2292"/>
                    <a:pt x="2192" y="2292"/>
                  </a:cubicBezTo>
                  <a:cubicBezTo>
                    <a:pt x="2181" y="2292"/>
                    <a:pt x="2181" y="2292"/>
                    <a:pt x="2181" y="2292"/>
                  </a:cubicBezTo>
                  <a:cubicBezTo>
                    <a:pt x="2167" y="2312"/>
                    <a:pt x="2167" y="2312"/>
                    <a:pt x="2167" y="2312"/>
                  </a:cubicBezTo>
                  <a:cubicBezTo>
                    <a:pt x="2149" y="2315"/>
                    <a:pt x="2149" y="2315"/>
                    <a:pt x="2149" y="2315"/>
                  </a:cubicBezTo>
                  <a:cubicBezTo>
                    <a:pt x="2152" y="2299"/>
                    <a:pt x="2152" y="2299"/>
                    <a:pt x="2152" y="2299"/>
                  </a:cubicBezTo>
                  <a:cubicBezTo>
                    <a:pt x="2147" y="2287"/>
                    <a:pt x="2147" y="2287"/>
                    <a:pt x="2147" y="2287"/>
                  </a:cubicBezTo>
                  <a:cubicBezTo>
                    <a:pt x="2157" y="2273"/>
                    <a:pt x="2157" y="2273"/>
                    <a:pt x="2157" y="2273"/>
                  </a:cubicBezTo>
                  <a:cubicBezTo>
                    <a:pt x="2152" y="2256"/>
                    <a:pt x="2152" y="2256"/>
                    <a:pt x="2152" y="2256"/>
                  </a:cubicBezTo>
                  <a:cubicBezTo>
                    <a:pt x="2150" y="2267"/>
                    <a:pt x="2150" y="2267"/>
                    <a:pt x="2150" y="2267"/>
                  </a:cubicBezTo>
                  <a:cubicBezTo>
                    <a:pt x="2135" y="2281"/>
                    <a:pt x="2135" y="2281"/>
                    <a:pt x="2135" y="2281"/>
                  </a:cubicBezTo>
                  <a:cubicBezTo>
                    <a:pt x="2126" y="2281"/>
                    <a:pt x="2126" y="2281"/>
                    <a:pt x="2126" y="2281"/>
                  </a:cubicBezTo>
                  <a:cubicBezTo>
                    <a:pt x="2117" y="2269"/>
                    <a:pt x="2117" y="2269"/>
                    <a:pt x="2117" y="2269"/>
                  </a:cubicBezTo>
                  <a:cubicBezTo>
                    <a:pt x="2128" y="2293"/>
                    <a:pt x="2128" y="2293"/>
                    <a:pt x="2128" y="2293"/>
                  </a:cubicBezTo>
                  <a:cubicBezTo>
                    <a:pt x="2126" y="2308"/>
                    <a:pt x="2126" y="2308"/>
                    <a:pt x="2126" y="2308"/>
                  </a:cubicBezTo>
                  <a:cubicBezTo>
                    <a:pt x="2129" y="2325"/>
                    <a:pt x="2129" y="2325"/>
                    <a:pt x="2129" y="2325"/>
                  </a:cubicBezTo>
                  <a:cubicBezTo>
                    <a:pt x="2120" y="2334"/>
                    <a:pt x="2120" y="2334"/>
                    <a:pt x="2120" y="2334"/>
                  </a:cubicBezTo>
                  <a:cubicBezTo>
                    <a:pt x="2109" y="2334"/>
                    <a:pt x="2109" y="2334"/>
                    <a:pt x="2109" y="2334"/>
                  </a:cubicBezTo>
                  <a:cubicBezTo>
                    <a:pt x="2083" y="2357"/>
                    <a:pt x="2083" y="2357"/>
                    <a:pt x="2083" y="2357"/>
                  </a:cubicBezTo>
                  <a:cubicBezTo>
                    <a:pt x="2048" y="2374"/>
                    <a:pt x="2048" y="2374"/>
                    <a:pt x="2048" y="2374"/>
                  </a:cubicBezTo>
                  <a:cubicBezTo>
                    <a:pt x="2037" y="2374"/>
                    <a:pt x="2037" y="2374"/>
                    <a:pt x="2037" y="2374"/>
                  </a:cubicBezTo>
                  <a:cubicBezTo>
                    <a:pt x="2022" y="2386"/>
                    <a:pt x="2022" y="2386"/>
                    <a:pt x="2022" y="2386"/>
                  </a:cubicBezTo>
                  <a:cubicBezTo>
                    <a:pt x="2011" y="2388"/>
                    <a:pt x="2011" y="2388"/>
                    <a:pt x="2011" y="2388"/>
                  </a:cubicBezTo>
                  <a:cubicBezTo>
                    <a:pt x="2025" y="2376"/>
                    <a:pt x="2025" y="2376"/>
                    <a:pt x="2025" y="2376"/>
                  </a:cubicBezTo>
                  <a:cubicBezTo>
                    <a:pt x="2013" y="2367"/>
                    <a:pt x="2013" y="2367"/>
                    <a:pt x="2013" y="2367"/>
                  </a:cubicBezTo>
                  <a:cubicBezTo>
                    <a:pt x="2005" y="2371"/>
                    <a:pt x="2005" y="2371"/>
                    <a:pt x="2005" y="2371"/>
                  </a:cubicBezTo>
                  <a:cubicBezTo>
                    <a:pt x="2001" y="2367"/>
                    <a:pt x="2001" y="2367"/>
                    <a:pt x="2001" y="2367"/>
                  </a:cubicBezTo>
                  <a:cubicBezTo>
                    <a:pt x="1985" y="2376"/>
                    <a:pt x="1985" y="2376"/>
                    <a:pt x="1985" y="2376"/>
                  </a:cubicBezTo>
                  <a:cubicBezTo>
                    <a:pt x="1993" y="2383"/>
                    <a:pt x="1993" y="2383"/>
                    <a:pt x="1993" y="2383"/>
                  </a:cubicBezTo>
                  <a:cubicBezTo>
                    <a:pt x="1976" y="2391"/>
                    <a:pt x="1976" y="2391"/>
                    <a:pt x="1976" y="2391"/>
                  </a:cubicBezTo>
                  <a:cubicBezTo>
                    <a:pt x="1967" y="2383"/>
                    <a:pt x="1967" y="2383"/>
                    <a:pt x="1967" y="2383"/>
                  </a:cubicBezTo>
                  <a:cubicBezTo>
                    <a:pt x="1969" y="2403"/>
                    <a:pt x="1969" y="2403"/>
                    <a:pt x="1969" y="2403"/>
                  </a:cubicBezTo>
                  <a:cubicBezTo>
                    <a:pt x="1955" y="2411"/>
                    <a:pt x="1955" y="2411"/>
                    <a:pt x="1955" y="2411"/>
                  </a:cubicBezTo>
                  <a:cubicBezTo>
                    <a:pt x="1946" y="2406"/>
                    <a:pt x="1946" y="2406"/>
                    <a:pt x="1946" y="2406"/>
                  </a:cubicBezTo>
                  <a:cubicBezTo>
                    <a:pt x="1932" y="2423"/>
                    <a:pt x="1932" y="2423"/>
                    <a:pt x="1932" y="2423"/>
                  </a:cubicBezTo>
                  <a:cubicBezTo>
                    <a:pt x="1941" y="2434"/>
                    <a:pt x="1941" y="2434"/>
                    <a:pt x="1941" y="2434"/>
                  </a:cubicBezTo>
                  <a:cubicBezTo>
                    <a:pt x="1924" y="2448"/>
                    <a:pt x="1924" y="2448"/>
                    <a:pt x="1924" y="2448"/>
                  </a:cubicBezTo>
                  <a:cubicBezTo>
                    <a:pt x="1912" y="2452"/>
                    <a:pt x="1912" y="2452"/>
                    <a:pt x="1912" y="2452"/>
                  </a:cubicBezTo>
                  <a:cubicBezTo>
                    <a:pt x="1918" y="2484"/>
                    <a:pt x="1918" y="2484"/>
                    <a:pt x="1918" y="2484"/>
                  </a:cubicBezTo>
                  <a:cubicBezTo>
                    <a:pt x="1907" y="2499"/>
                    <a:pt x="1907" y="2499"/>
                    <a:pt x="1907" y="2499"/>
                  </a:cubicBezTo>
                  <a:cubicBezTo>
                    <a:pt x="1900" y="2522"/>
                    <a:pt x="1900" y="2522"/>
                    <a:pt x="1900" y="2522"/>
                  </a:cubicBezTo>
                  <a:cubicBezTo>
                    <a:pt x="1891" y="2542"/>
                    <a:pt x="1891" y="2542"/>
                    <a:pt x="1891" y="2542"/>
                  </a:cubicBezTo>
                  <a:cubicBezTo>
                    <a:pt x="1898" y="2555"/>
                    <a:pt x="1898" y="2555"/>
                    <a:pt x="1898" y="2555"/>
                  </a:cubicBezTo>
                  <a:cubicBezTo>
                    <a:pt x="1895" y="2590"/>
                    <a:pt x="1895" y="2590"/>
                    <a:pt x="1895" y="2590"/>
                  </a:cubicBezTo>
                  <a:cubicBezTo>
                    <a:pt x="1900" y="2600"/>
                    <a:pt x="1900" y="2600"/>
                    <a:pt x="1900" y="2600"/>
                  </a:cubicBezTo>
                  <a:cubicBezTo>
                    <a:pt x="1895" y="2619"/>
                    <a:pt x="1895" y="2619"/>
                    <a:pt x="1895" y="2619"/>
                  </a:cubicBezTo>
                  <a:cubicBezTo>
                    <a:pt x="1886" y="2643"/>
                    <a:pt x="1886" y="2643"/>
                    <a:pt x="1886" y="2643"/>
                  </a:cubicBezTo>
                  <a:cubicBezTo>
                    <a:pt x="1880" y="2639"/>
                    <a:pt x="1880" y="2639"/>
                    <a:pt x="1880" y="2639"/>
                  </a:cubicBezTo>
                  <a:cubicBezTo>
                    <a:pt x="1874" y="2629"/>
                    <a:pt x="1874" y="2629"/>
                    <a:pt x="1874" y="2629"/>
                  </a:cubicBezTo>
                  <a:cubicBezTo>
                    <a:pt x="1860" y="2625"/>
                    <a:pt x="1860" y="2625"/>
                    <a:pt x="1860" y="2625"/>
                  </a:cubicBezTo>
                  <a:cubicBezTo>
                    <a:pt x="1845" y="2619"/>
                    <a:pt x="1845" y="2619"/>
                    <a:pt x="1845" y="2619"/>
                  </a:cubicBezTo>
                  <a:cubicBezTo>
                    <a:pt x="1817" y="2610"/>
                    <a:pt x="1817" y="2610"/>
                    <a:pt x="1817" y="2610"/>
                  </a:cubicBezTo>
                  <a:cubicBezTo>
                    <a:pt x="1805" y="2596"/>
                    <a:pt x="1805" y="2596"/>
                    <a:pt x="1805" y="2596"/>
                  </a:cubicBezTo>
                  <a:cubicBezTo>
                    <a:pt x="1794" y="2590"/>
                    <a:pt x="1794" y="2590"/>
                    <a:pt x="1794" y="2590"/>
                  </a:cubicBezTo>
                  <a:cubicBezTo>
                    <a:pt x="1784" y="2591"/>
                    <a:pt x="1784" y="2591"/>
                    <a:pt x="1784" y="2591"/>
                  </a:cubicBezTo>
                  <a:cubicBezTo>
                    <a:pt x="1774" y="2588"/>
                    <a:pt x="1774" y="2588"/>
                    <a:pt x="1774" y="2588"/>
                  </a:cubicBezTo>
                  <a:cubicBezTo>
                    <a:pt x="1773" y="2587"/>
                    <a:pt x="1773" y="2587"/>
                    <a:pt x="1773" y="2587"/>
                  </a:cubicBezTo>
                  <a:cubicBezTo>
                    <a:pt x="1765" y="2577"/>
                    <a:pt x="1765" y="2577"/>
                    <a:pt x="1765" y="2577"/>
                  </a:cubicBezTo>
                  <a:cubicBezTo>
                    <a:pt x="1767" y="2556"/>
                    <a:pt x="1767" y="2556"/>
                    <a:pt x="1767" y="2556"/>
                  </a:cubicBezTo>
                  <a:cubicBezTo>
                    <a:pt x="1750" y="2509"/>
                    <a:pt x="1750" y="2509"/>
                    <a:pt x="1750" y="2509"/>
                  </a:cubicBezTo>
                  <a:cubicBezTo>
                    <a:pt x="1748" y="2504"/>
                    <a:pt x="1748" y="2504"/>
                    <a:pt x="1748" y="2504"/>
                  </a:cubicBezTo>
                  <a:cubicBezTo>
                    <a:pt x="1748" y="2499"/>
                    <a:pt x="1748" y="2499"/>
                    <a:pt x="1748" y="2499"/>
                  </a:cubicBezTo>
                  <a:cubicBezTo>
                    <a:pt x="1750" y="2484"/>
                    <a:pt x="1750" y="2484"/>
                    <a:pt x="1750" y="2484"/>
                  </a:cubicBezTo>
                  <a:cubicBezTo>
                    <a:pt x="1752" y="2470"/>
                    <a:pt x="1752" y="2470"/>
                    <a:pt x="1752" y="2470"/>
                  </a:cubicBezTo>
                  <a:cubicBezTo>
                    <a:pt x="1738" y="2457"/>
                    <a:pt x="1738" y="2457"/>
                    <a:pt x="1738" y="2457"/>
                  </a:cubicBezTo>
                  <a:cubicBezTo>
                    <a:pt x="1730" y="2443"/>
                    <a:pt x="1730" y="2443"/>
                    <a:pt x="1730" y="2443"/>
                  </a:cubicBezTo>
                  <a:cubicBezTo>
                    <a:pt x="1727" y="2428"/>
                    <a:pt x="1727" y="2428"/>
                    <a:pt x="1727" y="2428"/>
                  </a:cubicBezTo>
                  <a:cubicBezTo>
                    <a:pt x="1715" y="2420"/>
                    <a:pt x="1715" y="2420"/>
                    <a:pt x="1715" y="2420"/>
                  </a:cubicBezTo>
                  <a:cubicBezTo>
                    <a:pt x="1710" y="2411"/>
                    <a:pt x="1710" y="2411"/>
                    <a:pt x="1710" y="2411"/>
                  </a:cubicBezTo>
                  <a:cubicBezTo>
                    <a:pt x="1704" y="2406"/>
                    <a:pt x="1704" y="2406"/>
                    <a:pt x="1704" y="2406"/>
                  </a:cubicBezTo>
                  <a:cubicBezTo>
                    <a:pt x="1693" y="2376"/>
                    <a:pt x="1693" y="2376"/>
                    <a:pt x="1693" y="2376"/>
                  </a:cubicBezTo>
                  <a:cubicBezTo>
                    <a:pt x="1689" y="2365"/>
                    <a:pt x="1689" y="2365"/>
                    <a:pt x="1689" y="2365"/>
                  </a:cubicBezTo>
                  <a:cubicBezTo>
                    <a:pt x="1681" y="2360"/>
                    <a:pt x="1681" y="2360"/>
                    <a:pt x="1681" y="2360"/>
                  </a:cubicBezTo>
                  <a:cubicBezTo>
                    <a:pt x="1680" y="2342"/>
                    <a:pt x="1680" y="2342"/>
                    <a:pt x="1680" y="2342"/>
                  </a:cubicBezTo>
                  <a:cubicBezTo>
                    <a:pt x="1677" y="2330"/>
                    <a:pt x="1677" y="2330"/>
                    <a:pt x="1677" y="2330"/>
                  </a:cubicBezTo>
                  <a:cubicBezTo>
                    <a:pt x="1674" y="2322"/>
                    <a:pt x="1674" y="2322"/>
                    <a:pt x="1674" y="2322"/>
                  </a:cubicBezTo>
                  <a:cubicBezTo>
                    <a:pt x="1667" y="2305"/>
                    <a:pt x="1667" y="2305"/>
                    <a:pt x="1667" y="2305"/>
                  </a:cubicBezTo>
                  <a:cubicBezTo>
                    <a:pt x="1654" y="2285"/>
                    <a:pt x="1654" y="2285"/>
                    <a:pt x="1654" y="2285"/>
                  </a:cubicBezTo>
                  <a:cubicBezTo>
                    <a:pt x="1638" y="2272"/>
                    <a:pt x="1638" y="2272"/>
                    <a:pt x="1638" y="2272"/>
                  </a:cubicBezTo>
                  <a:cubicBezTo>
                    <a:pt x="1631" y="2261"/>
                    <a:pt x="1631" y="2261"/>
                    <a:pt x="1631" y="2261"/>
                  </a:cubicBezTo>
                  <a:cubicBezTo>
                    <a:pt x="1620" y="2255"/>
                    <a:pt x="1620" y="2255"/>
                    <a:pt x="1620" y="2255"/>
                  </a:cubicBezTo>
                  <a:cubicBezTo>
                    <a:pt x="1609" y="2256"/>
                    <a:pt x="1609" y="2256"/>
                    <a:pt x="1609" y="2256"/>
                  </a:cubicBezTo>
                  <a:cubicBezTo>
                    <a:pt x="1606" y="2252"/>
                    <a:pt x="1606" y="2252"/>
                    <a:pt x="1606" y="2252"/>
                  </a:cubicBezTo>
                  <a:cubicBezTo>
                    <a:pt x="1600" y="2249"/>
                    <a:pt x="1600" y="2249"/>
                    <a:pt x="1600" y="2249"/>
                  </a:cubicBezTo>
                  <a:cubicBezTo>
                    <a:pt x="1585" y="2250"/>
                    <a:pt x="1585" y="2250"/>
                    <a:pt x="1585" y="2250"/>
                  </a:cubicBezTo>
                  <a:cubicBezTo>
                    <a:pt x="1571" y="2249"/>
                    <a:pt x="1571" y="2249"/>
                    <a:pt x="1571" y="2249"/>
                  </a:cubicBezTo>
                  <a:cubicBezTo>
                    <a:pt x="1556" y="2249"/>
                    <a:pt x="1556" y="2249"/>
                    <a:pt x="1556" y="2249"/>
                  </a:cubicBezTo>
                  <a:cubicBezTo>
                    <a:pt x="1551" y="2258"/>
                    <a:pt x="1551" y="2258"/>
                    <a:pt x="1551" y="2258"/>
                  </a:cubicBezTo>
                  <a:cubicBezTo>
                    <a:pt x="1545" y="2260"/>
                    <a:pt x="1545" y="2260"/>
                    <a:pt x="1545" y="2260"/>
                  </a:cubicBezTo>
                  <a:cubicBezTo>
                    <a:pt x="1544" y="2256"/>
                    <a:pt x="1544" y="2256"/>
                    <a:pt x="1544" y="2256"/>
                  </a:cubicBezTo>
                  <a:cubicBezTo>
                    <a:pt x="1538" y="2255"/>
                    <a:pt x="1538" y="2255"/>
                    <a:pt x="1538" y="2255"/>
                  </a:cubicBezTo>
                  <a:cubicBezTo>
                    <a:pt x="1528" y="2258"/>
                    <a:pt x="1528" y="2258"/>
                    <a:pt x="1528" y="2258"/>
                  </a:cubicBezTo>
                  <a:cubicBezTo>
                    <a:pt x="1521" y="2267"/>
                    <a:pt x="1521" y="2267"/>
                    <a:pt x="1521" y="2267"/>
                  </a:cubicBezTo>
                  <a:cubicBezTo>
                    <a:pt x="1508" y="2289"/>
                    <a:pt x="1508" y="2289"/>
                    <a:pt x="1508" y="2289"/>
                  </a:cubicBezTo>
                  <a:cubicBezTo>
                    <a:pt x="1501" y="2298"/>
                    <a:pt x="1501" y="2298"/>
                    <a:pt x="1501" y="2298"/>
                  </a:cubicBezTo>
                  <a:cubicBezTo>
                    <a:pt x="1502" y="2302"/>
                    <a:pt x="1502" y="2302"/>
                    <a:pt x="1502" y="2302"/>
                  </a:cubicBezTo>
                  <a:cubicBezTo>
                    <a:pt x="1501" y="2308"/>
                    <a:pt x="1501" y="2308"/>
                    <a:pt x="1501" y="2308"/>
                  </a:cubicBezTo>
                  <a:cubicBezTo>
                    <a:pt x="1493" y="2312"/>
                    <a:pt x="1493" y="2312"/>
                    <a:pt x="1493" y="2312"/>
                  </a:cubicBezTo>
                  <a:cubicBezTo>
                    <a:pt x="1481" y="2321"/>
                    <a:pt x="1481" y="2321"/>
                    <a:pt x="1481" y="2321"/>
                  </a:cubicBezTo>
                  <a:cubicBezTo>
                    <a:pt x="1479" y="2325"/>
                    <a:pt x="1479" y="2325"/>
                    <a:pt x="1479" y="2325"/>
                  </a:cubicBezTo>
                  <a:cubicBezTo>
                    <a:pt x="1472" y="2328"/>
                    <a:pt x="1472" y="2328"/>
                    <a:pt x="1472" y="2328"/>
                  </a:cubicBezTo>
                  <a:cubicBezTo>
                    <a:pt x="1466" y="2327"/>
                    <a:pt x="1466" y="2327"/>
                    <a:pt x="1466" y="2327"/>
                  </a:cubicBezTo>
                  <a:cubicBezTo>
                    <a:pt x="1461" y="2322"/>
                    <a:pt x="1461" y="2322"/>
                    <a:pt x="1461" y="2322"/>
                  </a:cubicBezTo>
                  <a:cubicBezTo>
                    <a:pt x="1444" y="2313"/>
                    <a:pt x="1444" y="2313"/>
                    <a:pt x="1444" y="2313"/>
                  </a:cubicBezTo>
                  <a:cubicBezTo>
                    <a:pt x="1430" y="2308"/>
                    <a:pt x="1430" y="2308"/>
                    <a:pt x="1430" y="2308"/>
                  </a:cubicBezTo>
                  <a:cubicBezTo>
                    <a:pt x="1429" y="2304"/>
                    <a:pt x="1429" y="2304"/>
                    <a:pt x="1429" y="2304"/>
                  </a:cubicBezTo>
                  <a:cubicBezTo>
                    <a:pt x="1412" y="2295"/>
                    <a:pt x="1412" y="2295"/>
                    <a:pt x="1412" y="2295"/>
                  </a:cubicBezTo>
                  <a:cubicBezTo>
                    <a:pt x="1403" y="2295"/>
                    <a:pt x="1403" y="2295"/>
                    <a:pt x="1403" y="2295"/>
                  </a:cubicBezTo>
                  <a:cubicBezTo>
                    <a:pt x="1397" y="2289"/>
                    <a:pt x="1397" y="2289"/>
                    <a:pt x="1397" y="2289"/>
                  </a:cubicBezTo>
                  <a:cubicBezTo>
                    <a:pt x="1395" y="2284"/>
                    <a:pt x="1395" y="2284"/>
                    <a:pt x="1395" y="2284"/>
                  </a:cubicBezTo>
                  <a:cubicBezTo>
                    <a:pt x="1394" y="2278"/>
                    <a:pt x="1394" y="2278"/>
                    <a:pt x="1394" y="2278"/>
                  </a:cubicBezTo>
                  <a:cubicBezTo>
                    <a:pt x="1385" y="2275"/>
                    <a:pt x="1385" y="2275"/>
                    <a:pt x="1385" y="2275"/>
                  </a:cubicBezTo>
                  <a:cubicBezTo>
                    <a:pt x="1380" y="2275"/>
                    <a:pt x="1380" y="2275"/>
                    <a:pt x="1380" y="2275"/>
                  </a:cubicBezTo>
                  <a:cubicBezTo>
                    <a:pt x="1374" y="2269"/>
                    <a:pt x="1374" y="2269"/>
                    <a:pt x="1374" y="2269"/>
                  </a:cubicBezTo>
                  <a:cubicBezTo>
                    <a:pt x="1368" y="2269"/>
                    <a:pt x="1368" y="2269"/>
                    <a:pt x="1368" y="2269"/>
                  </a:cubicBezTo>
                  <a:cubicBezTo>
                    <a:pt x="1369" y="2264"/>
                    <a:pt x="1369" y="2264"/>
                    <a:pt x="1369" y="2264"/>
                  </a:cubicBezTo>
                  <a:cubicBezTo>
                    <a:pt x="1365" y="2253"/>
                    <a:pt x="1365" y="2253"/>
                    <a:pt x="1365" y="2253"/>
                  </a:cubicBezTo>
                  <a:cubicBezTo>
                    <a:pt x="1354" y="2240"/>
                    <a:pt x="1354" y="2240"/>
                    <a:pt x="1354" y="2240"/>
                  </a:cubicBezTo>
                  <a:cubicBezTo>
                    <a:pt x="1340" y="2223"/>
                    <a:pt x="1340" y="2223"/>
                    <a:pt x="1340" y="2223"/>
                  </a:cubicBezTo>
                  <a:cubicBezTo>
                    <a:pt x="1340" y="2217"/>
                    <a:pt x="1340" y="2217"/>
                    <a:pt x="1340" y="2217"/>
                  </a:cubicBezTo>
                  <a:cubicBezTo>
                    <a:pt x="1349" y="2215"/>
                    <a:pt x="1349" y="2215"/>
                    <a:pt x="1349" y="2215"/>
                  </a:cubicBezTo>
                  <a:cubicBezTo>
                    <a:pt x="1354" y="2211"/>
                    <a:pt x="1354" y="2211"/>
                    <a:pt x="1354" y="2211"/>
                  </a:cubicBezTo>
                  <a:cubicBezTo>
                    <a:pt x="1354" y="2198"/>
                    <a:pt x="1354" y="2198"/>
                    <a:pt x="1354" y="2198"/>
                  </a:cubicBezTo>
                  <a:cubicBezTo>
                    <a:pt x="1345" y="2191"/>
                    <a:pt x="1345" y="2191"/>
                    <a:pt x="1345" y="2191"/>
                  </a:cubicBezTo>
                  <a:cubicBezTo>
                    <a:pt x="1342" y="2185"/>
                    <a:pt x="1342" y="2185"/>
                    <a:pt x="1342" y="2185"/>
                  </a:cubicBezTo>
                  <a:cubicBezTo>
                    <a:pt x="1337" y="2183"/>
                    <a:pt x="1337" y="2183"/>
                    <a:pt x="1337" y="2183"/>
                  </a:cubicBezTo>
                  <a:cubicBezTo>
                    <a:pt x="1331" y="2177"/>
                    <a:pt x="1331" y="2177"/>
                    <a:pt x="1331" y="2177"/>
                  </a:cubicBezTo>
                  <a:cubicBezTo>
                    <a:pt x="1330" y="2159"/>
                    <a:pt x="1330" y="2159"/>
                    <a:pt x="1330" y="2159"/>
                  </a:cubicBezTo>
                  <a:cubicBezTo>
                    <a:pt x="1322" y="2146"/>
                    <a:pt x="1322" y="2146"/>
                    <a:pt x="1322" y="2146"/>
                  </a:cubicBezTo>
                  <a:cubicBezTo>
                    <a:pt x="1311" y="2139"/>
                    <a:pt x="1311" y="2139"/>
                    <a:pt x="1311" y="2139"/>
                  </a:cubicBezTo>
                  <a:cubicBezTo>
                    <a:pt x="1301" y="2137"/>
                    <a:pt x="1301" y="2137"/>
                    <a:pt x="1301" y="2137"/>
                  </a:cubicBezTo>
                  <a:cubicBezTo>
                    <a:pt x="1305" y="2130"/>
                    <a:pt x="1305" y="2130"/>
                    <a:pt x="1305" y="2130"/>
                  </a:cubicBezTo>
                  <a:cubicBezTo>
                    <a:pt x="1307" y="2123"/>
                    <a:pt x="1307" y="2123"/>
                    <a:pt x="1307" y="2123"/>
                  </a:cubicBezTo>
                  <a:cubicBezTo>
                    <a:pt x="1294" y="2113"/>
                    <a:pt x="1294" y="2113"/>
                    <a:pt x="1294" y="2113"/>
                  </a:cubicBezTo>
                  <a:cubicBezTo>
                    <a:pt x="1281" y="2108"/>
                    <a:pt x="1281" y="2108"/>
                    <a:pt x="1281" y="2108"/>
                  </a:cubicBezTo>
                  <a:cubicBezTo>
                    <a:pt x="1284" y="2101"/>
                    <a:pt x="1284" y="2101"/>
                    <a:pt x="1284" y="2101"/>
                  </a:cubicBezTo>
                  <a:cubicBezTo>
                    <a:pt x="1276" y="2090"/>
                    <a:pt x="1276" y="2090"/>
                    <a:pt x="1276" y="2090"/>
                  </a:cubicBezTo>
                  <a:cubicBezTo>
                    <a:pt x="1268" y="2088"/>
                    <a:pt x="1268" y="2088"/>
                    <a:pt x="1268" y="2088"/>
                  </a:cubicBezTo>
                  <a:cubicBezTo>
                    <a:pt x="1267" y="2082"/>
                    <a:pt x="1267" y="2082"/>
                    <a:pt x="1267" y="2082"/>
                  </a:cubicBezTo>
                  <a:cubicBezTo>
                    <a:pt x="1259" y="2073"/>
                    <a:pt x="1259" y="2073"/>
                    <a:pt x="1259" y="2073"/>
                  </a:cubicBezTo>
                  <a:cubicBezTo>
                    <a:pt x="1247" y="2055"/>
                    <a:pt x="1247" y="2055"/>
                    <a:pt x="1247" y="2055"/>
                  </a:cubicBezTo>
                  <a:cubicBezTo>
                    <a:pt x="1232" y="2046"/>
                    <a:pt x="1232" y="2046"/>
                    <a:pt x="1232" y="2046"/>
                  </a:cubicBezTo>
                  <a:cubicBezTo>
                    <a:pt x="1100" y="2041"/>
                    <a:pt x="1100" y="2041"/>
                    <a:pt x="1100" y="2041"/>
                  </a:cubicBezTo>
                  <a:cubicBezTo>
                    <a:pt x="1099" y="2071"/>
                    <a:pt x="1099" y="2071"/>
                    <a:pt x="1099" y="2071"/>
                  </a:cubicBezTo>
                  <a:cubicBezTo>
                    <a:pt x="866" y="2064"/>
                    <a:pt x="866" y="2064"/>
                    <a:pt x="866" y="2064"/>
                  </a:cubicBezTo>
                  <a:cubicBezTo>
                    <a:pt x="590" y="1937"/>
                    <a:pt x="590" y="1937"/>
                    <a:pt x="590" y="1937"/>
                  </a:cubicBezTo>
                  <a:cubicBezTo>
                    <a:pt x="593" y="1931"/>
                    <a:pt x="593" y="1931"/>
                    <a:pt x="593" y="1931"/>
                  </a:cubicBezTo>
                  <a:cubicBezTo>
                    <a:pt x="588" y="1923"/>
                    <a:pt x="588" y="1923"/>
                    <a:pt x="588" y="1923"/>
                  </a:cubicBezTo>
                  <a:cubicBezTo>
                    <a:pt x="394" y="1928"/>
                    <a:pt x="394" y="1928"/>
                    <a:pt x="394" y="1928"/>
                  </a:cubicBezTo>
                  <a:cubicBezTo>
                    <a:pt x="393" y="1914"/>
                    <a:pt x="393" y="1914"/>
                    <a:pt x="393" y="1914"/>
                  </a:cubicBezTo>
                  <a:cubicBezTo>
                    <a:pt x="397" y="1894"/>
                    <a:pt x="397" y="1894"/>
                    <a:pt x="397" y="1894"/>
                  </a:cubicBezTo>
                  <a:cubicBezTo>
                    <a:pt x="394" y="1870"/>
                    <a:pt x="394" y="1870"/>
                    <a:pt x="394" y="1870"/>
                  </a:cubicBezTo>
                  <a:cubicBezTo>
                    <a:pt x="365" y="1827"/>
                    <a:pt x="365" y="1827"/>
                    <a:pt x="365" y="1827"/>
                  </a:cubicBezTo>
                  <a:cubicBezTo>
                    <a:pt x="347" y="1809"/>
                    <a:pt x="347" y="1809"/>
                    <a:pt x="347" y="1809"/>
                  </a:cubicBezTo>
                  <a:cubicBezTo>
                    <a:pt x="336" y="1810"/>
                    <a:pt x="336" y="1810"/>
                    <a:pt x="336" y="1810"/>
                  </a:cubicBezTo>
                  <a:cubicBezTo>
                    <a:pt x="328" y="1812"/>
                    <a:pt x="328" y="1812"/>
                    <a:pt x="328" y="1812"/>
                  </a:cubicBezTo>
                  <a:cubicBezTo>
                    <a:pt x="324" y="1809"/>
                    <a:pt x="324" y="1809"/>
                    <a:pt x="324" y="1809"/>
                  </a:cubicBezTo>
                  <a:cubicBezTo>
                    <a:pt x="324" y="1795"/>
                    <a:pt x="324" y="1795"/>
                    <a:pt x="324" y="1795"/>
                  </a:cubicBezTo>
                  <a:cubicBezTo>
                    <a:pt x="321" y="1786"/>
                    <a:pt x="321" y="1786"/>
                    <a:pt x="321" y="1786"/>
                  </a:cubicBezTo>
                  <a:cubicBezTo>
                    <a:pt x="301" y="1780"/>
                    <a:pt x="301" y="1780"/>
                    <a:pt x="301" y="1780"/>
                  </a:cubicBezTo>
                  <a:cubicBezTo>
                    <a:pt x="287" y="1780"/>
                    <a:pt x="287" y="1780"/>
                    <a:pt x="287" y="1780"/>
                  </a:cubicBezTo>
                  <a:cubicBezTo>
                    <a:pt x="266" y="1767"/>
                    <a:pt x="266" y="1767"/>
                    <a:pt x="266" y="1767"/>
                  </a:cubicBezTo>
                  <a:cubicBezTo>
                    <a:pt x="266" y="1754"/>
                    <a:pt x="266" y="1754"/>
                    <a:pt x="266" y="1754"/>
                  </a:cubicBezTo>
                  <a:cubicBezTo>
                    <a:pt x="255" y="1743"/>
                    <a:pt x="255" y="1743"/>
                    <a:pt x="255" y="1743"/>
                  </a:cubicBezTo>
                  <a:cubicBezTo>
                    <a:pt x="234" y="1743"/>
                    <a:pt x="234" y="1743"/>
                    <a:pt x="234" y="1743"/>
                  </a:cubicBezTo>
                  <a:cubicBezTo>
                    <a:pt x="221" y="1740"/>
                    <a:pt x="221" y="1740"/>
                    <a:pt x="221" y="1740"/>
                  </a:cubicBezTo>
                  <a:cubicBezTo>
                    <a:pt x="209" y="1732"/>
                    <a:pt x="209" y="1732"/>
                    <a:pt x="209" y="1732"/>
                  </a:cubicBezTo>
                  <a:cubicBezTo>
                    <a:pt x="192" y="1728"/>
                    <a:pt x="192" y="1728"/>
                    <a:pt x="192" y="1728"/>
                  </a:cubicBezTo>
                  <a:cubicBezTo>
                    <a:pt x="165" y="1728"/>
                    <a:pt x="165" y="1728"/>
                    <a:pt x="165" y="1728"/>
                  </a:cubicBezTo>
                  <a:cubicBezTo>
                    <a:pt x="156" y="1721"/>
                    <a:pt x="156" y="1721"/>
                    <a:pt x="156" y="1721"/>
                  </a:cubicBezTo>
                  <a:cubicBezTo>
                    <a:pt x="153" y="1708"/>
                    <a:pt x="153" y="1708"/>
                    <a:pt x="153" y="1708"/>
                  </a:cubicBezTo>
                  <a:cubicBezTo>
                    <a:pt x="156" y="1706"/>
                    <a:pt x="156" y="1706"/>
                    <a:pt x="156" y="1706"/>
                  </a:cubicBezTo>
                  <a:cubicBezTo>
                    <a:pt x="160" y="1692"/>
                    <a:pt x="160" y="1692"/>
                    <a:pt x="160" y="1692"/>
                  </a:cubicBezTo>
                  <a:cubicBezTo>
                    <a:pt x="165" y="1668"/>
                    <a:pt x="165" y="1668"/>
                    <a:pt x="165" y="1668"/>
                  </a:cubicBezTo>
                  <a:cubicBezTo>
                    <a:pt x="160" y="1651"/>
                    <a:pt x="160" y="1651"/>
                    <a:pt x="160" y="1651"/>
                  </a:cubicBezTo>
                  <a:cubicBezTo>
                    <a:pt x="148" y="1636"/>
                    <a:pt x="148" y="1636"/>
                    <a:pt x="148" y="1636"/>
                  </a:cubicBezTo>
                  <a:cubicBezTo>
                    <a:pt x="146" y="1631"/>
                    <a:pt x="146" y="1631"/>
                    <a:pt x="146" y="1631"/>
                  </a:cubicBezTo>
                  <a:cubicBezTo>
                    <a:pt x="150" y="1627"/>
                    <a:pt x="150" y="1627"/>
                    <a:pt x="150" y="1627"/>
                  </a:cubicBezTo>
                  <a:cubicBezTo>
                    <a:pt x="142" y="1621"/>
                    <a:pt x="142" y="1621"/>
                    <a:pt x="142" y="1621"/>
                  </a:cubicBezTo>
                  <a:cubicBezTo>
                    <a:pt x="130" y="1604"/>
                    <a:pt x="130" y="1604"/>
                    <a:pt x="130" y="1604"/>
                  </a:cubicBezTo>
                  <a:cubicBezTo>
                    <a:pt x="113" y="1569"/>
                    <a:pt x="113" y="1569"/>
                    <a:pt x="113" y="1569"/>
                  </a:cubicBezTo>
                  <a:cubicBezTo>
                    <a:pt x="110" y="1540"/>
                    <a:pt x="110" y="1540"/>
                    <a:pt x="110" y="1540"/>
                  </a:cubicBezTo>
                  <a:cubicBezTo>
                    <a:pt x="98" y="1530"/>
                    <a:pt x="98" y="1530"/>
                    <a:pt x="98" y="1530"/>
                  </a:cubicBezTo>
                  <a:cubicBezTo>
                    <a:pt x="94" y="1521"/>
                    <a:pt x="94" y="1521"/>
                    <a:pt x="94" y="1521"/>
                  </a:cubicBezTo>
                  <a:cubicBezTo>
                    <a:pt x="96" y="1506"/>
                    <a:pt x="96" y="1506"/>
                    <a:pt x="96" y="1506"/>
                  </a:cubicBezTo>
                  <a:cubicBezTo>
                    <a:pt x="91" y="1488"/>
                    <a:pt x="91" y="1488"/>
                    <a:pt x="91" y="1488"/>
                  </a:cubicBezTo>
                  <a:cubicBezTo>
                    <a:pt x="91" y="1481"/>
                    <a:pt x="91" y="1481"/>
                    <a:pt x="91" y="1481"/>
                  </a:cubicBezTo>
                  <a:cubicBezTo>
                    <a:pt x="99" y="1483"/>
                    <a:pt x="99" y="1483"/>
                    <a:pt x="99" y="1483"/>
                  </a:cubicBezTo>
                  <a:cubicBezTo>
                    <a:pt x="110" y="1471"/>
                    <a:pt x="110" y="1471"/>
                    <a:pt x="110" y="1471"/>
                  </a:cubicBezTo>
                  <a:cubicBezTo>
                    <a:pt x="110" y="1459"/>
                    <a:pt x="110" y="1459"/>
                    <a:pt x="110" y="1459"/>
                  </a:cubicBezTo>
                  <a:cubicBezTo>
                    <a:pt x="101" y="1449"/>
                    <a:pt x="101" y="1449"/>
                    <a:pt x="101" y="1449"/>
                  </a:cubicBezTo>
                  <a:cubicBezTo>
                    <a:pt x="88" y="1442"/>
                    <a:pt x="88" y="1442"/>
                    <a:pt x="88" y="1442"/>
                  </a:cubicBezTo>
                  <a:cubicBezTo>
                    <a:pt x="84" y="1426"/>
                    <a:pt x="84" y="1426"/>
                    <a:pt x="84" y="1426"/>
                  </a:cubicBezTo>
                  <a:cubicBezTo>
                    <a:pt x="78" y="1422"/>
                    <a:pt x="78" y="1422"/>
                    <a:pt x="78" y="1422"/>
                  </a:cubicBezTo>
                  <a:cubicBezTo>
                    <a:pt x="75" y="1408"/>
                    <a:pt x="75" y="1408"/>
                    <a:pt x="75" y="1408"/>
                  </a:cubicBezTo>
                  <a:cubicBezTo>
                    <a:pt x="79" y="1394"/>
                    <a:pt x="79" y="1394"/>
                    <a:pt x="79" y="1394"/>
                  </a:cubicBezTo>
                  <a:cubicBezTo>
                    <a:pt x="78" y="1387"/>
                    <a:pt x="78" y="1387"/>
                    <a:pt x="78" y="1387"/>
                  </a:cubicBezTo>
                  <a:cubicBezTo>
                    <a:pt x="85" y="1379"/>
                    <a:pt x="85" y="1379"/>
                    <a:pt x="85" y="1379"/>
                  </a:cubicBezTo>
                  <a:cubicBezTo>
                    <a:pt x="84" y="1368"/>
                    <a:pt x="84" y="1368"/>
                    <a:pt x="84" y="1368"/>
                  </a:cubicBezTo>
                  <a:cubicBezTo>
                    <a:pt x="90" y="1361"/>
                    <a:pt x="90" y="1361"/>
                    <a:pt x="90" y="1361"/>
                  </a:cubicBezTo>
                  <a:cubicBezTo>
                    <a:pt x="96" y="1365"/>
                    <a:pt x="96" y="1365"/>
                    <a:pt x="96" y="1365"/>
                  </a:cubicBezTo>
                  <a:cubicBezTo>
                    <a:pt x="104" y="1381"/>
                    <a:pt x="104" y="1381"/>
                    <a:pt x="104" y="1381"/>
                  </a:cubicBezTo>
                  <a:cubicBezTo>
                    <a:pt x="117" y="1387"/>
                    <a:pt x="117" y="1387"/>
                    <a:pt x="117" y="1387"/>
                  </a:cubicBezTo>
                  <a:cubicBezTo>
                    <a:pt x="111" y="1381"/>
                    <a:pt x="111" y="1381"/>
                    <a:pt x="111" y="1381"/>
                  </a:cubicBezTo>
                  <a:cubicBezTo>
                    <a:pt x="107" y="1368"/>
                    <a:pt x="107" y="1368"/>
                    <a:pt x="107" y="1368"/>
                  </a:cubicBezTo>
                  <a:cubicBezTo>
                    <a:pt x="104" y="1347"/>
                    <a:pt x="104" y="1347"/>
                    <a:pt x="104" y="1347"/>
                  </a:cubicBezTo>
                  <a:cubicBezTo>
                    <a:pt x="98" y="1342"/>
                    <a:pt x="98" y="1342"/>
                    <a:pt x="98" y="1342"/>
                  </a:cubicBezTo>
                  <a:cubicBezTo>
                    <a:pt x="99" y="1332"/>
                    <a:pt x="99" y="1332"/>
                    <a:pt x="99" y="1332"/>
                  </a:cubicBezTo>
                  <a:cubicBezTo>
                    <a:pt x="105" y="1332"/>
                    <a:pt x="105" y="1332"/>
                    <a:pt x="105" y="1332"/>
                  </a:cubicBezTo>
                  <a:cubicBezTo>
                    <a:pt x="111" y="1336"/>
                    <a:pt x="111" y="1336"/>
                    <a:pt x="111" y="1336"/>
                  </a:cubicBezTo>
                  <a:cubicBezTo>
                    <a:pt x="125" y="1332"/>
                    <a:pt x="125" y="1332"/>
                    <a:pt x="125" y="1332"/>
                  </a:cubicBezTo>
                  <a:cubicBezTo>
                    <a:pt x="140" y="1329"/>
                    <a:pt x="140" y="1329"/>
                    <a:pt x="140" y="1329"/>
                  </a:cubicBezTo>
                  <a:cubicBezTo>
                    <a:pt x="119" y="1326"/>
                    <a:pt x="119" y="1326"/>
                    <a:pt x="119" y="1326"/>
                  </a:cubicBezTo>
                  <a:cubicBezTo>
                    <a:pt x="116" y="1321"/>
                    <a:pt x="116" y="1321"/>
                    <a:pt x="116" y="1321"/>
                  </a:cubicBezTo>
                  <a:cubicBezTo>
                    <a:pt x="102" y="1319"/>
                    <a:pt x="102" y="1319"/>
                    <a:pt x="102" y="1319"/>
                  </a:cubicBezTo>
                  <a:cubicBezTo>
                    <a:pt x="101" y="1313"/>
                    <a:pt x="101" y="1313"/>
                    <a:pt x="101" y="1313"/>
                  </a:cubicBezTo>
                  <a:cubicBezTo>
                    <a:pt x="98" y="1316"/>
                    <a:pt x="98" y="1316"/>
                    <a:pt x="98" y="1316"/>
                  </a:cubicBezTo>
                  <a:cubicBezTo>
                    <a:pt x="87" y="1310"/>
                    <a:pt x="87" y="1310"/>
                    <a:pt x="87" y="1310"/>
                  </a:cubicBezTo>
                  <a:cubicBezTo>
                    <a:pt x="85" y="1329"/>
                    <a:pt x="85" y="1329"/>
                    <a:pt x="85" y="1329"/>
                  </a:cubicBezTo>
                  <a:cubicBezTo>
                    <a:pt x="85" y="1345"/>
                    <a:pt x="85" y="1345"/>
                    <a:pt x="85" y="1345"/>
                  </a:cubicBezTo>
                  <a:cubicBezTo>
                    <a:pt x="82" y="1344"/>
                    <a:pt x="82" y="1344"/>
                    <a:pt x="82" y="1344"/>
                  </a:cubicBezTo>
                  <a:cubicBezTo>
                    <a:pt x="75" y="1344"/>
                    <a:pt x="75" y="1344"/>
                    <a:pt x="75" y="1344"/>
                  </a:cubicBezTo>
                  <a:cubicBezTo>
                    <a:pt x="72" y="1336"/>
                    <a:pt x="72" y="1336"/>
                    <a:pt x="72" y="1336"/>
                  </a:cubicBezTo>
                  <a:cubicBezTo>
                    <a:pt x="53" y="1318"/>
                    <a:pt x="53" y="1318"/>
                    <a:pt x="53" y="1318"/>
                  </a:cubicBezTo>
                  <a:cubicBezTo>
                    <a:pt x="50" y="1307"/>
                    <a:pt x="50" y="1307"/>
                    <a:pt x="50" y="1307"/>
                  </a:cubicBezTo>
                  <a:cubicBezTo>
                    <a:pt x="55" y="1297"/>
                    <a:pt x="55" y="1297"/>
                    <a:pt x="55" y="1297"/>
                  </a:cubicBezTo>
                  <a:cubicBezTo>
                    <a:pt x="52" y="1281"/>
                    <a:pt x="52" y="1281"/>
                    <a:pt x="52" y="1281"/>
                  </a:cubicBezTo>
                  <a:cubicBezTo>
                    <a:pt x="18" y="1229"/>
                    <a:pt x="18" y="1229"/>
                    <a:pt x="18" y="1229"/>
                  </a:cubicBezTo>
                  <a:cubicBezTo>
                    <a:pt x="15" y="1220"/>
                    <a:pt x="15" y="1220"/>
                    <a:pt x="15" y="1220"/>
                  </a:cubicBezTo>
                  <a:cubicBezTo>
                    <a:pt x="17" y="1209"/>
                    <a:pt x="17" y="1209"/>
                    <a:pt x="17" y="1209"/>
                  </a:cubicBezTo>
                  <a:cubicBezTo>
                    <a:pt x="24" y="1197"/>
                    <a:pt x="24" y="1197"/>
                    <a:pt x="24" y="1197"/>
                  </a:cubicBezTo>
                  <a:cubicBezTo>
                    <a:pt x="23" y="1180"/>
                    <a:pt x="23" y="1180"/>
                    <a:pt x="23" y="1180"/>
                  </a:cubicBezTo>
                  <a:cubicBezTo>
                    <a:pt x="15" y="1167"/>
                    <a:pt x="15" y="1167"/>
                    <a:pt x="15" y="1167"/>
                  </a:cubicBezTo>
                  <a:cubicBezTo>
                    <a:pt x="15" y="1159"/>
                    <a:pt x="15" y="1159"/>
                    <a:pt x="15" y="1159"/>
                  </a:cubicBezTo>
                  <a:cubicBezTo>
                    <a:pt x="24" y="1144"/>
                    <a:pt x="24" y="1144"/>
                    <a:pt x="24" y="1144"/>
                  </a:cubicBezTo>
                  <a:cubicBezTo>
                    <a:pt x="27" y="1127"/>
                    <a:pt x="27" y="1127"/>
                    <a:pt x="27" y="1127"/>
                  </a:cubicBezTo>
                  <a:cubicBezTo>
                    <a:pt x="27" y="1093"/>
                    <a:pt x="27" y="1093"/>
                    <a:pt x="27" y="1093"/>
                  </a:cubicBezTo>
                  <a:cubicBezTo>
                    <a:pt x="13" y="1064"/>
                    <a:pt x="13" y="1064"/>
                    <a:pt x="13" y="1064"/>
                  </a:cubicBezTo>
                  <a:cubicBezTo>
                    <a:pt x="0" y="1044"/>
                    <a:pt x="0" y="1044"/>
                    <a:pt x="0" y="1044"/>
                  </a:cubicBezTo>
                  <a:cubicBezTo>
                    <a:pt x="0" y="1026"/>
                    <a:pt x="0" y="1026"/>
                    <a:pt x="0" y="1026"/>
                  </a:cubicBezTo>
                  <a:cubicBezTo>
                    <a:pt x="9" y="1008"/>
                    <a:pt x="9" y="1008"/>
                    <a:pt x="9" y="1008"/>
                  </a:cubicBezTo>
                  <a:cubicBezTo>
                    <a:pt x="32" y="991"/>
                    <a:pt x="32" y="991"/>
                    <a:pt x="32" y="991"/>
                  </a:cubicBezTo>
                  <a:cubicBezTo>
                    <a:pt x="41" y="969"/>
                    <a:pt x="41" y="969"/>
                    <a:pt x="41" y="969"/>
                  </a:cubicBezTo>
                  <a:cubicBezTo>
                    <a:pt x="35" y="966"/>
                    <a:pt x="35" y="966"/>
                    <a:pt x="35" y="966"/>
                  </a:cubicBezTo>
                  <a:cubicBezTo>
                    <a:pt x="33" y="956"/>
                    <a:pt x="33" y="956"/>
                    <a:pt x="33" y="956"/>
                  </a:cubicBezTo>
                  <a:cubicBezTo>
                    <a:pt x="42" y="946"/>
                    <a:pt x="42" y="946"/>
                    <a:pt x="42" y="946"/>
                  </a:cubicBezTo>
                  <a:cubicBezTo>
                    <a:pt x="50" y="928"/>
                    <a:pt x="50" y="928"/>
                    <a:pt x="50" y="928"/>
                  </a:cubicBezTo>
                  <a:cubicBezTo>
                    <a:pt x="55" y="894"/>
                    <a:pt x="55" y="894"/>
                    <a:pt x="55" y="894"/>
                  </a:cubicBezTo>
                  <a:cubicBezTo>
                    <a:pt x="49" y="875"/>
                    <a:pt x="49" y="875"/>
                    <a:pt x="49" y="875"/>
                  </a:cubicBezTo>
                  <a:cubicBezTo>
                    <a:pt x="49" y="862"/>
                    <a:pt x="49" y="862"/>
                    <a:pt x="49" y="862"/>
                  </a:cubicBezTo>
                  <a:cubicBezTo>
                    <a:pt x="56" y="853"/>
                    <a:pt x="56" y="853"/>
                    <a:pt x="56" y="853"/>
                  </a:cubicBezTo>
                  <a:cubicBezTo>
                    <a:pt x="44" y="835"/>
                    <a:pt x="44" y="835"/>
                    <a:pt x="44" y="835"/>
                  </a:cubicBezTo>
                  <a:cubicBezTo>
                    <a:pt x="46" y="815"/>
                    <a:pt x="46" y="815"/>
                    <a:pt x="46" y="815"/>
                  </a:cubicBezTo>
                  <a:cubicBezTo>
                    <a:pt x="55" y="783"/>
                    <a:pt x="55" y="783"/>
                    <a:pt x="55" y="783"/>
                  </a:cubicBezTo>
                  <a:cubicBezTo>
                    <a:pt x="52" y="752"/>
                    <a:pt x="52" y="752"/>
                    <a:pt x="52" y="752"/>
                  </a:cubicBezTo>
                  <a:cubicBezTo>
                    <a:pt x="58" y="739"/>
                    <a:pt x="58" y="739"/>
                    <a:pt x="58" y="739"/>
                  </a:cubicBezTo>
                  <a:cubicBezTo>
                    <a:pt x="79" y="711"/>
                    <a:pt x="79" y="711"/>
                    <a:pt x="79" y="711"/>
                  </a:cubicBezTo>
                  <a:cubicBezTo>
                    <a:pt x="84" y="694"/>
                    <a:pt x="84" y="694"/>
                    <a:pt x="84" y="694"/>
                  </a:cubicBezTo>
                  <a:cubicBezTo>
                    <a:pt x="91" y="687"/>
                    <a:pt x="91" y="687"/>
                    <a:pt x="91" y="687"/>
                  </a:cubicBezTo>
                  <a:cubicBezTo>
                    <a:pt x="101" y="659"/>
                    <a:pt x="101" y="659"/>
                    <a:pt x="101" y="659"/>
                  </a:cubicBezTo>
                  <a:cubicBezTo>
                    <a:pt x="116" y="642"/>
                    <a:pt x="116" y="642"/>
                    <a:pt x="116" y="642"/>
                  </a:cubicBezTo>
                  <a:cubicBezTo>
                    <a:pt x="127" y="621"/>
                    <a:pt x="127" y="621"/>
                    <a:pt x="127" y="621"/>
                  </a:cubicBezTo>
                  <a:cubicBezTo>
                    <a:pt x="133" y="578"/>
                    <a:pt x="133" y="578"/>
                    <a:pt x="133" y="578"/>
                  </a:cubicBezTo>
                  <a:cubicBezTo>
                    <a:pt x="153" y="538"/>
                    <a:pt x="153" y="538"/>
                    <a:pt x="153" y="538"/>
                  </a:cubicBezTo>
                  <a:cubicBezTo>
                    <a:pt x="156" y="503"/>
                    <a:pt x="156" y="503"/>
                    <a:pt x="156" y="503"/>
                  </a:cubicBezTo>
                  <a:cubicBezTo>
                    <a:pt x="179" y="453"/>
                    <a:pt x="179" y="453"/>
                    <a:pt x="179" y="453"/>
                  </a:cubicBezTo>
                  <a:cubicBezTo>
                    <a:pt x="186" y="436"/>
                    <a:pt x="186" y="436"/>
                    <a:pt x="186" y="436"/>
                  </a:cubicBezTo>
                  <a:cubicBezTo>
                    <a:pt x="198" y="413"/>
                    <a:pt x="198" y="413"/>
                    <a:pt x="198" y="413"/>
                  </a:cubicBezTo>
                  <a:cubicBezTo>
                    <a:pt x="197" y="402"/>
                    <a:pt x="197" y="402"/>
                    <a:pt x="197" y="402"/>
                  </a:cubicBezTo>
                  <a:cubicBezTo>
                    <a:pt x="197" y="390"/>
                    <a:pt x="197" y="390"/>
                    <a:pt x="197" y="390"/>
                  </a:cubicBezTo>
                  <a:cubicBezTo>
                    <a:pt x="214" y="369"/>
                    <a:pt x="214" y="369"/>
                    <a:pt x="214" y="369"/>
                  </a:cubicBezTo>
                  <a:cubicBezTo>
                    <a:pt x="214" y="356"/>
                    <a:pt x="214" y="356"/>
                    <a:pt x="214" y="356"/>
                  </a:cubicBezTo>
                  <a:cubicBezTo>
                    <a:pt x="218" y="352"/>
                    <a:pt x="218" y="352"/>
                    <a:pt x="218" y="352"/>
                  </a:cubicBezTo>
                  <a:cubicBezTo>
                    <a:pt x="227" y="358"/>
                    <a:pt x="227" y="358"/>
                    <a:pt x="227" y="358"/>
                  </a:cubicBezTo>
                  <a:cubicBezTo>
                    <a:pt x="255" y="359"/>
                    <a:pt x="255" y="359"/>
                    <a:pt x="255" y="359"/>
                  </a:cubicBezTo>
                  <a:cubicBezTo>
                    <a:pt x="267" y="369"/>
                    <a:pt x="267" y="369"/>
                    <a:pt x="267" y="369"/>
                  </a:cubicBezTo>
                  <a:cubicBezTo>
                    <a:pt x="276" y="366"/>
                    <a:pt x="276" y="366"/>
                    <a:pt x="276" y="366"/>
                  </a:cubicBezTo>
                  <a:cubicBezTo>
                    <a:pt x="292" y="375"/>
                    <a:pt x="292" y="375"/>
                    <a:pt x="292" y="375"/>
                  </a:cubicBezTo>
                  <a:cubicBezTo>
                    <a:pt x="299" y="393"/>
                    <a:pt x="299" y="393"/>
                    <a:pt x="299" y="393"/>
                  </a:cubicBezTo>
                  <a:cubicBezTo>
                    <a:pt x="296" y="373"/>
                    <a:pt x="296" y="373"/>
                    <a:pt x="296" y="373"/>
                  </a:cubicBezTo>
                  <a:cubicBezTo>
                    <a:pt x="289" y="363"/>
                    <a:pt x="289" y="363"/>
                    <a:pt x="289" y="363"/>
                  </a:cubicBezTo>
                  <a:cubicBezTo>
                    <a:pt x="272" y="359"/>
                    <a:pt x="272" y="359"/>
                    <a:pt x="272" y="35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35" y="347"/>
                    <a:pt x="235" y="347"/>
                    <a:pt x="235" y="347"/>
                  </a:cubicBezTo>
                  <a:cubicBezTo>
                    <a:pt x="214" y="341"/>
                    <a:pt x="214" y="341"/>
                    <a:pt x="214" y="341"/>
                  </a:cubicBezTo>
                  <a:cubicBezTo>
                    <a:pt x="212" y="332"/>
                    <a:pt x="212" y="332"/>
                    <a:pt x="212" y="332"/>
                  </a:cubicBezTo>
                  <a:cubicBezTo>
                    <a:pt x="217" y="326"/>
                    <a:pt x="217" y="326"/>
                    <a:pt x="217" y="326"/>
                  </a:cubicBezTo>
                  <a:cubicBezTo>
                    <a:pt x="223" y="329"/>
                    <a:pt x="223" y="329"/>
                    <a:pt x="223" y="329"/>
                  </a:cubicBezTo>
                  <a:cubicBezTo>
                    <a:pt x="232" y="317"/>
                    <a:pt x="232" y="317"/>
                    <a:pt x="232" y="317"/>
                  </a:cubicBezTo>
                  <a:cubicBezTo>
                    <a:pt x="232" y="301"/>
                    <a:pt x="232" y="301"/>
                    <a:pt x="232" y="301"/>
                  </a:cubicBezTo>
                  <a:cubicBezTo>
                    <a:pt x="237" y="289"/>
                    <a:pt x="237" y="289"/>
                    <a:pt x="237" y="289"/>
                  </a:cubicBezTo>
                  <a:cubicBezTo>
                    <a:pt x="224" y="283"/>
                    <a:pt x="224" y="283"/>
                    <a:pt x="224" y="283"/>
                  </a:cubicBezTo>
                  <a:cubicBezTo>
                    <a:pt x="218" y="277"/>
                    <a:pt x="218" y="277"/>
                    <a:pt x="218" y="277"/>
                  </a:cubicBezTo>
                  <a:cubicBezTo>
                    <a:pt x="223" y="263"/>
                    <a:pt x="223" y="263"/>
                    <a:pt x="223" y="263"/>
                  </a:cubicBezTo>
                  <a:cubicBezTo>
                    <a:pt x="231" y="263"/>
                    <a:pt x="231" y="263"/>
                    <a:pt x="231" y="263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7" y="248"/>
                    <a:pt x="237" y="248"/>
                    <a:pt x="237" y="248"/>
                  </a:cubicBezTo>
                  <a:cubicBezTo>
                    <a:pt x="226" y="246"/>
                    <a:pt x="226" y="246"/>
                    <a:pt x="226" y="246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7" y="214"/>
                    <a:pt x="227" y="214"/>
                    <a:pt x="227" y="214"/>
                  </a:cubicBezTo>
                  <a:cubicBezTo>
                    <a:pt x="224" y="194"/>
                    <a:pt x="224" y="194"/>
                    <a:pt x="224" y="194"/>
                  </a:cubicBezTo>
                  <a:cubicBezTo>
                    <a:pt x="232" y="152"/>
                    <a:pt x="232" y="152"/>
                    <a:pt x="232" y="152"/>
                  </a:cubicBezTo>
                  <a:cubicBezTo>
                    <a:pt x="223" y="123"/>
                    <a:pt x="223" y="123"/>
                    <a:pt x="223" y="123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35" y="78"/>
                    <a:pt x="235" y="78"/>
                    <a:pt x="235" y="78"/>
                  </a:cubicBezTo>
                  <a:cubicBezTo>
                    <a:pt x="238" y="61"/>
                    <a:pt x="238" y="61"/>
                    <a:pt x="238" y="61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81" y="92"/>
                    <a:pt x="281" y="92"/>
                    <a:pt x="281" y="92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37" y="107"/>
                    <a:pt x="337" y="107"/>
                    <a:pt x="337" y="107"/>
                  </a:cubicBezTo>
                  <a:cubicBezTo>
                    <a:pt x="350" y="113"/>
                    <a:pt x="350" y="113"/>
                    <a:pt x="350" y="113"/>
                  </a:cubicBezTo>
                  <a:cubicBezTo>
                    <a:pt x="357" y="129"/>
                    <a:pt x="357" y="129"/>
                    <a:pt x="357" y="129"/>
                  </a:cubicBezTo>
                  <a:cubicBezTo>
                    <a:pt x="365" y="126"/>
                    <a:pt x="365" y="126"/>
                    <a:pt x="365" y="126"/>
                  </a:cubicBezTo>
                  <a:cubicBezTo>
                    <a:pt x="373" y="126"/>
                    <a:pt x="373" y="126"/>
                    <a:pt x="373" y="126"/>
                  </a:cubicBezTo>
                  <a:cubicBezTo>
                    <a:pt x="379" y="136"/>
                    <a:pt x="379" y="136"/>
                    <a:pt x="379" y="136"/>
                  </a:cubicBezTo>
                  <a:cubicBezTo>
                    <a:pt x="374" y="145"/>
                    <a:pt x="374" y="145"/>
                    <a:pt x="374" y="145"/>
                  </a:cubicBezTo>
                  <a:cubicBezTo>
                    <a:pt x="356" y="152"/>
                    <a:pt x="356" y="152"/>
                    <a:pt x="356" y="152"/>
                  </a:cubicBezTo>
                  <a:cubicBezTo>
                    <a:pt x="341" y="167"/>
                    <a:pt x="341" y="167"/>
                    <a:pt x="341" y="167"/>
                  </a:cubicBezTo>
                  <a:cubicBezTo>
                    <a:pt x="341" y="174"/>
                    <a:pt x="341" y="174"/>
                    <a:pt x="341" y="174"/>
                  </a:cubicBezTo>
                  <a:cubicBezTo>
                    <a:pt x="354" y="174"/>
                    <a:pt x="354" y="174"/>
                    <a:pt x="354" y="174"/>
                  </a:cubicBezTo>
                  <a:cubicBezTo>
                    <a:pt x="359" y="165"/>
                    <a:pt x="359" y="165"/>
                    <a:pt x="359" y="165"/>
                  </a:cubicBezTo>
                  <a:cubicBezTo>
                    <a:pt x="376" y="152"/>
                    <a:pt x="376" y="152"/>
                    <a:pt x="376" y="152"/>
                  </a:cubicBezTo>
                  <a:cubicBezTo>
                    <a:pt x="385" y="149"/>
                    <a:pt x="385" y="149"/>
                    <a:pt x="385" y="149"/>
                  </a:cubicBezTo>
                  <a:cubicBezTo>
                    <a:pt x="386" y="162"/>
                    <a:pt x="386" y="162"/>
                    <a:pt x="386" y="162"/>
                  </a:cubicBezTo>
                  <a:cubicBezTo>
                    <a:pt x="374" y="173"/>
                    <a:pt x="374" y="173"/>
                    <a:pt x="374" y="173"/>
                  </a:cubicBezTo>
                  <a:cubicBezTo>
                    <a:pt x="365" y="191"/>
                    <a:pt x="365" y="191"/>
                    <a:pt x="365" y="191"/>
                  </a:cubicBezTo>
                  <a:cubicBezTo>
                    <a:pt x="364" y="211"/>
                    <a:pt x="364" y="211"/>
                    <a:pt x="364" y="211"/>
                  </a:cubicBezTo>
                  <a:cubicBezTo>
                    <a:pt x="359" y="217"/>
                    <a:pt x="359" y="217"/>
                    <a:pt x="359" y="217"/>
                  </a:cubicBezTo>
                  <a:cubicBezTo>
                    <a:pt x="356" y="205"/>
                    <a:pt x="356" y="205"/>
                    <a:pt x="356" y="205"/>
                  </a:cubicBezTo>
                  <a:cubicBezTo>
                    <a:pt x="347" y="214"/>
                    <a:pt x="347" y="214"/>
                    <a:pt x="347" y="214"/>
                  </a:cubicBezTo>
                  <a:cubicBezTo>
                    <a:pt x="342" y="208"/>
                    <a:pt x="342" y="208"/>
                    <a:pt x="342" y="208"/>
                  </a:cubicBezTo>
                  <a:cubicBezTo>
                    <a:pt x="331" y="222"/>
                    <a:pt x="331" y="222"/>
                    <a:pt x="331" y="222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48" y="237"/>
                    <a:pt x="348" y="237"/>
                    <a:pt x="348" y="237"/>
                  </a:cubicBezTo>
                  <a:cubicBezTo>
                    <a:pt x="367" y="226"/>
                    <a:pt x="367" y="226"/>
                    <a:pt x="367" y="226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80" y="202"/>
                    <a:pt x="380" y="202"/>
                    <a:pt x="380" y="202"/>
                  </a:cubicBezTo>
                  <a:cubicBezTo>
                    <a:pt x="382" y="184"/>
                    <a:pt x="382" y="184"/>
                    <a:pt x="382" y="184"/>
                  </a:cubicBezTo>
                  <a:cubicBezTo>
                    <a:pt x="391" y="176"/>
                    <a:pt x="391" y="176"/>
                    <a:pt x="391" y="176"/>
                  </a:cubicBezTo>
                  <a:cubicBezTo>
                    <a:pt x="396" y="155"/>
                    <a:pt x="396" y="155"/>
                    <a:pt x="396" y="155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22" y="130"/>
                    <a:pt x="422" y="130"/>
                    <a:pt x="422" y="130"/>
                  </a:cubicBezTo>
                  <a:cubicBezTo>
                    <a:pt x="414" y="121"/>
                    <a:pt x="414" y="121"/>
                    <a:pt x="414" y="121"/>
                  </a:cubicBezTo>
                  <a:cubicBezTo>
                    <a:pt x="414" y="109"/>
                    <a:pt x="414" y="109"/>
                    <a:pt x="414" y="109"/>
                  </a:cubicBezTo>
                  <a:cubicBezTo>
                    <a:pt x="408" y="104"/>
                    <a:pt x="408" y="104"/>
                    <a:pt x="408" y="104"/>
                  </a:cubicBezTo>
                  <a:cubicBezTo>
                    <a:pt x="417" y="92"/>
                    <a:pt x="417" y="92"/>
                    <a:pt x="417" y="92"/>
                  </a:cubicBezTo>
                  <a:cubicBezTo>
                    <a:pt x="423" y="86"/>
                    <a:pt x="423" y="86"/>
                    <a:pt x="423" y="86"/>
                  </a:cubicBezTo>
                  <a:cubicBezTo>
                    <a:pt x="411" y="77"/>
                    <a:pt x="411" y="77"/>
                    <a:pt x="411" y="77"/>
                  </a:cubicBezTo>
                  <a:cubicBezTo>
                    <a:pt x="409" y="64"/>
                    <a:pt x="409" y="64"/>
                    <a:pt x="409" y="64"/>
                  </a:cubicBezTo>
                  <a:cubicBezTo>
                    <a:pt x="423" y="54"/>
                    <a:pt x="423" y="54"/>
                    <a:pt x="423" y="54"/>
                  </a:cubicBezTo>
                  <a:cubicBezTo>
                    <a:pt x="425" y="41"/>
                    <a:pt x="425" y="41"/>
                    <a:pt x="425" y="41"/>
                  </a:cubicBezTo>
                  <a:cubicBezTo>
                    <a:pt x="406" y="29"/>
                    <a:pt x="406" y="29"/>
                    <a:pt x="406" y="29"/>
                  </a:cubicBezTo>
                  <a:cubicBezTo>
                    <a:pt x="400" y="0"/>
                    <a:pt x="400" y="0"/>
                    <a:pt x="400" y="0"/>
                  </a:cubicBezTo>
                  <a:close/>
                  <a:moveTo>
                    <a:pt x="4219" y="1154"/>
                  </a:moveTo>
                  <a:lnTo>
                    <a:pt x="4219" y="1154"/>
                  </a:lnTo>
                  <a:cubicBezTo>
                    <a:pt x="4222" y="1160"/>
                    <a:pt x="4222" y="1160"/>
                    <a:pt x="4222" y="1160"/>
                  </a:cubicBezTo>
                  <a:cubicBezTo>
                    <a:pt x="4231" y="1160"/>
                    <a:pt x="4231" y="1160"/>
                    <a:pt x="4231" y="1160"/>
                  </a:cubicBezTo>
                  <a:cubicBezTo>
                    <a:pt x="4237" y="1153"/>
                    <a:pt x="4237" y="1153"/>
                    <a:pt x="4237" y="1153"/>
                  </a:cubicBezTo>
                  <a:cubicBezTo>
                    <a:pt x="4249" y="1153"/>
                    <a:pt x="4249" y="1153"/>
                    <a:pt x="4249" y="1153"/>
                  </a:cubicBezTo>
                  <a:cubicBezTo>
                    <a:pt x="4242" y="1145"/>
                    <a:pt x="4242" y="1145"/>
                    <a:pt x="4242" y="1145"/>
                  </a:cubicBezTo>
                  <a:cubicBezTo>
                    <a:pt x="4228" y="1145"/>
                    <a:pt x="4228" y="1145"/>
                    <a:pt x="4228" y="1145"/>
                  </a:cubicBezTo>
                  <a:cubicBezTo>
                    <a:pt x="4225" y="1150"/>
                    <a:pt x="4225" y="1150"/>
                    <a:pt x="4225" y="1150"/>
                  </a:cubicBezTo>
                  <a:cubicBezTo>
                    <a:pt x="4219" y="1154"/>
                    <a:pt x="4219" y="1154"/>
                    <a:pt x="4219" y="1154"/>
                  </a:cubicBezTo>
                  <a:close/>
                  <a:moveTo>
                    <a:pt x="3973" y="1222"/>
                  </a:moveTo>
                  <a:lnTo>
                    <a:pt x="3973" y="1222"/>
                  </a:lnTo>
                  <a:cubicBezTo>
                    <a:pt x="3965" y="1228"/>
                    <a:pt x="3965" y="1228"/>
                    <a:pt x="3965" y="1228"/>
                  </a:cubicBezTo>
                  <a:cubicBezTo>
                    <a:pt x="3977" y="1225"/>
                    <a:pt x="3977" y="1225"/>
                    <a:pt x="3977" y="1225"/>
                  </a:cubicBezTo>
                  <a:cubicBezTo>
                    <a:pt x="3982" y="1219"/>
                    <a:pt x="3982" y="1219"/>
                    <a:pt x="3982" y="1219"/>
                  </a:cubicBezTo>
                  <a:cubicBezTo>
                    <a:pt x="4000" y="1219"/>
                    <a:pt x="4000" y="1219"/>
                    <a:pt x="4000" y="1219"/>
                  </a:cubicBezTo>
                  <a:cubicBezTo>
                    <a:pt x="4017" y="1212"/>
                    <a:pt x="4017" y="1212"/>
                    <a:pt x="4017" y="1212"/>
                  </a:cubicBezTo>
                  <a:cubicBezTo>
                    <a:pt x="4043" y="1212"/>
                    <a:pt x="4043" y="1212"/>
                    <a:pt x="4043" y="1212"/>
                  </a:cubicBezTo>
                  <a:cubicBezTo>
                    <a:pt x="4055" y="1205"/>
                    <a:pt x="4055" y="1205"/>
                    <a:pt x="4055" y="1205"/>
                  </a:cubicBezTo>
                  <a:cubicBezTo>
                    <a:pt x="4078" y="1206"/>
                    <a:pt x="4078" y="1206"/>
                    <a:pt x="4078" y="1206"/>
                  </a:cubicBezTo>
                  <a:cubicBezTo>
                    <a:pt x="4084" y="1200"/>
                    <a:pt x="4084" y="1200"/>
                    <a:pt x="4084" y="1200"/>
                  </a:cubicBezTo>
                  <a:cubicBezTo>
                    <a:pt x="4092" y="1202"/>
                    <a:pt x="4092" y="1202"/>
                    <a:pt x="4092" y="1202"/>
                  </a:cubicBezTo>
                  <a:cubicBezTo>
                    <a:pt x="4113" y="1196"/>
                    <a:pt x="4113" y="1196"/>
                    <a:pt x="4113" y="1196"/>
                  </a:cubicBezTo>
                  <a:cubicBezTo>
                    <a:pt x="4122" y="1186"/>
                    <a:pt x="4122" y="1186"/>
                    <a:pt x="4122" y="1186"/>
                  </a:cubicBezTo>
                  <a:cubicBezTo>
                    <a:pt x="4109" y="1191"/>
                    <a:pt x="4109" y="1191"/>
                    <a:pt x="4109" y="1191"/>
                  </a:cubicBezTo>
                  <a:cubicBezTo>
                    <a:pt x="4099" y="1188"/>
                    <a:pt x="4099" y="1188"/>
                    <a:pt x="4099" y="1188"/>
                  </a:cubicBezTo>
                  <a:cubicBezTo>
                    <a:pt x="4084" y="1194"/>
                    <a:pt x="4084" y="1194"/>
                    <a:pt x="4084" y="1194"/>
                  </a:cubicBezTo>
                  <a:cubicBezTo>
                    <a:pt x="4090" y="1186"/>
                    <a:pt x="4090" y="1186"/>
                    <a:pt x="4090" y="1186"/>
                  </a:cubicBezTo>
                  <a:cubicBezTo>
                    <a:pt x="4096" y="1179"/>
                    <a:pt x="4096" y="1179"/>
                    <a:pt x="4096" y="1179"/>
                  </a:cubicBezTo>
                  <a:cubicBezTo>
                    <a:pt x="4096" y="1176"/>
                    <a:pt x="4096" y="1176"/>
                    <a:pt x="4096" y="1176"/>
                  </a:cubicBezTo>
                  <a:cubicBezTo>
                    <a:pt x="4073" y="1188"/>
                    <a:pt x="4073" y="1188"/>
                    <a:pt x="4073" y="1188"/>
                  </a:cubicBezTo>
                  <a:cubicBezTo>
                    <a:pt x="4047" y="1188"/>
                    <a:pt x="4047" y="1188"/>
                    <a:pt x="4047" y="1188"/>
                  </a:cubicBezTo>
                  <a:cubicBezTo>
                    <a:pt x="4026" y="1194"/>
                    <a:pt x="4026" y="1194"/>
                    <a:pt x="4026" y="1194"/>
                  </a:cubicBezTo>
                  <a:cubicBezTo>
                    <a:pt x="4009" y="1189"/>
                    <a:pt x="4009" y="1189"/>
                    <a:pt x="4009" y="1189"/>
                  </a:cubicBezTo>
                  <a:cubicBezTo>
                    <a:pt x="3986" y="1200"/>
                    <a:pt x="3986" y="1200"/>
                    <a:pt x="3986" y="1200"/>
                  </a:cubicBezTo>
                  <a:cubicBezTo>
                    <a:pt x="3968" y="1202"/>
                    <a:pt x="3968" y="1202"/>
                    <a:pt x="3968" y="1202"/>
                  </a:cubicBezTo>
                  <a:cubicBezTo>
                    <a:pt x="3959" y="1214"/>
                    <a:pt x="3959" y="1214"/>
                    <a:pt x="3959" y="1214"/>
                  </a:cubicBezTo>
                  <a:cubicBezTo>
                    <a:pt x="3962" y="1222"/>
                    <a:pt x="3962" y="1222"/>
                    <a:pt x="3962" y="1222"/>
                  </a:cubicBezTo>
                  <a:cubicBezTo>
                    <a:pt x="3973" y="1222"/>
                    <a:pt x="3973" y="1222"/>
                    <a:pt x="3973" y="1222"/>
                  </a:cubicBezTo>
                  <a:close/>
                  <a:moveTo>
                    <a:pt x="402" y="81"/>
                  </a:moveTo>
                  <a:lnTo>
                    <a:pt x="402" y="81"/>
                  </a:lnTo>
                  <a:cubicBezTo>
                    <a:pt x="385" y="95"/>
                    <a:pt x="385" y="95"/>
                    <a:pt x="385" y="95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96" y="141"/>
                    <a:pt x="396" y="141"/>
                    <a:pt x="396" y="141"/>
                  </a:cubicBezTo>
                  <a:cubicBezTo>
                    <a:pt x="403" y="136"/>
                    <a:pt x="403" y="136"/>
                    <a:pt x="403" y="136"/>
                  </a:cubicBezTo>
                  <a:cubicBezTo>
                    <a:pt x="394" y="106"/>
                    <a:pt x="394" y="106"/>
                    <a:pt x="394" y="106"/>
                  </a:cubicBezTo>
                  <a:cubicBezTo>
                    <a:pt x="397" y="92"/>
                    <a:pt x="397" y="92"/>
                    <a:pt x="397" y="92"/>
                  </a:cubicBezTo>
                  <a:cubicBezTo>
                    <a:pt x="406" y="89"/>
                    <a:pt x="406" y="89"/>
                    <a:pt x="406" y="89"/>
                  </a:cubicBezTo>
                  <a:cubicBezTo>
                    <a:pt x="402" y="81"/>
                    <a:pt x="402" y="81"/>
                    <a:pt x="402" y="81"/>
                  </a:cubicBezTo>
                  <a:close/>
                  <a:moveTo>
                    <a:pt x="1941" y="2451"/>
                  </a:moveTo>
                  <a:lnTo>
                    <a:pt x="1941" y="2451"/>
                  </a:lnTo>
                  <a:cubicBezTo>
                    <a:pt x="1949" y="2446"/>
                    <a:pt x="1949" y="2446"/>
                    <a:pt x="1949" y="2446"/>
                  </a:cubicBezTo>
                  <a:cubicBezTo>
                    <a:pt x="1966" y="2425"/>
                    <a:pt x="1966" y="2425"/>
                    <a:pt x="1966" y="2425"/>
                  </a:cubicBezTo>
                  <a:cubicBezTo>
                    <a:pt x="1976" y="2409"/>
                    <a:pt x="1976" y="2409"/>
                    <a:pt x="1976" y="2409"/>
                  </a:cubicBezTo>
                  <a:cubicBezTo>
                    <a:pt x="1959" y="2422"/>
                    <a:pt x="1959" y="2422"/>
                    <a:pt x="1959" y="2422"/>
                  </a:cubicBezTo>
                  <a:cubicBezTo>
                    <a:pt x="1941" y="2451"/>
                    <a:pt x="1941" y="2451"/>
                    <a:pt x="1941" y="2451"/>
                  </a:cubicBezTo>
                  <a:close/>
                  <a:moveTo>
                    <a:pt x="1923" y="2493"/>
                  </a:moveTo>
                  <a:lnTo>
                    <a:pt x="1923" y="2493"/>
                  </a:lnTo>
                  <a:cubicBezTo>
                    <a:pt x="1929" y="2489"/>
                    <a:pt x="1929" y="2489"/>
                    <a:pt x="1929" y="2489"/>
                  </a:cubicBezTo>
                  <a:cubicBezTo>
                    <a:pt x="1936" y="2469"/>
                    <a:pt x="1936" y="2469"/>
                    <a:pt x="1936" y="2469"/>
                  </a:cubicBezTo>
                  <a:cubicBezTo>
                    <a:pt x="1935" y="2461"/>
                    <a:pt x="1935" y="2461"/>
                    <a:pt x="1935" y="2461"/>
                  </a:cubicBezTo>
                  <a:cubicBezTo>
                    <a:pt x="1923" y="2493"/>
                    <a:pt x="1923" y="2493"/>
                    <a:pt x="1923" y="2493"/>
                  </a:cubicBezTo>
                  <a:close/>
                  <a:moveTo>
                    <a:pt x="1915" y="2603"/>
                  </a:moveTo>
                  <a:lnTo>
                    <a:pt x="1915" y="2603"/>
                  </a:lnTo>
                  <a:cubicBezTo>
                    <a:pt x="1907" y="2576"/>
                    <a:pt x="1907" y="2576"/>
                    <a:pt x="1907" y="2576"/>
                  </a:cubicBezTo>
                  <a:cubicBezTo>
                    <a:pt x="1910" y="2539"/>
                    <a:pt x="1910" y="2539"/>
                    <a:pt x="1910" y="2539"/>
                  </a:cubicBezTo>
                  <a:cubicBezTo>
                    <a:pt x="1920" y="2501"/>
                    <a:pt x="1920" y="2501"/>
                    <a:pt x="1920" y="2501"/>
                  </a:cubicBezTo>
                  <a:cubicBezTo>
                    <a:pt x="1906" y="2538"/>
                    <a:pt x="1906" y="2538"/>
                    <a:pt x="1906" y="2538"/>
                  </a:cubicBezTo>
                  <a:cubicBezTo>
                    <a:pt x="1904" y="2574"/>
                    <a:pt x="1904" y="2574"/>
                    <a:pt x="1904" y="2574"/>
                  </a:cubicBezTo>
                  <a:cubicBezTo>
                    <a:pt x="1904" y="2574"/>
                    <a:pt x="1917" y="2603"/>
                    <a:pt x="1915" y="2603"/>
                  </a:cubicBez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86" name="Freeform 183"/>
            <p:cNvSpPr>
              <a:spLocks noChangeArrowheads="1"/>
            </p:cNvSpPr>
            <p:nvPr/>
          </p:nvSpPr>
          <p:spPr bwMode="auto">
            <a:xfrm>
              <a:off x="3217863" y="6280150"/>
              <a:ext cx="674687" cy="122238"/>
            </a:xfrm>
            <a:custGeom>
              <a:avLst/>
              <a:gdLst>
                <a:gd name="T0" fmla="*/ 1835 w 1874"/>
                <a:gd name="T1" fmla="*/ 335 h 341"/>
                <a:gd name="T2" fmla="*/ 1818 w 1874"/>
                <a:gd name="T3" fmla="*/ 308 h 341"/>
                <a:gd name="T4" fmla="*/ 1801 w 1874"/>
                <a:gd name="T5" fmla="*/ 289 h 341"/>
                <a:gd name="T6" fmla="*/ 1778 w 1874"/>
                <a:gd name="T7" fmla="*/ 274 h 341"/>
                <a:gd name="T8" fmla="*/ 1798 w 1874"/>
                <a:gd name="T9" fmla="*/ 269 h 341"/>
                <a:gd name="T10" fmla="*/ 1818 w 1874"/>
                <a:gd name="T11" fmla="*/ 282 h 341"/>
                <a:gd name="T12" fmla="*/ 1841 w 1874"/>
                <a:gd name="T13" fmla="*/ 297 h 341"/>
                <a:gd name="T14" fmla="*/ 1852 w 1874"/>
                <a:gd name="T15" fmla="*/ 315 h 341"/>
                <a:gd name="T16" fmla="*/ 1873 w 1874"/>
                <a:gd name="T17" fmla="*/ 323 h 341"/>
                <a:gd name="T18" fmla="*/ 1855 w 1874"/>
                <a:gd name="T19" fmla="*/ 331 h 341"/>
                <a:gd name="T20" fmla="*/ 1839 w 1874"/>
                <a:gd name="T21" fmla="*/ 340 h 341"/>
                <a:gd name="T22" fmla="*/ 86 w 1874"/>
                <a:gd name="T23" fmla="*/ 3 h 341"/>
                <a:gd name="T24" fmla="*/ 107 w 1874"/>
                <a:gd name="T25" fmla="*/ 0 h 341"/>
                <a:gd name="T26" fmla="*/ 86 w 1874"/>
                <a:gd name="T27" fmla="*/ 3 h 341"/>
                <a:gd name="T28" fmla="*/ 59 w 1874"/>
                <a:gd name="T29" fmla="*/ 10 h 341"/>
                <a:gd name="T30" fmla="*/ 78 w 1874"/>
                <a:gd name="T31" fmla="*/ 17 h 341"/>
                <a:gd name="T32" fmla="*/ 0 w 1874"/>
                <a:gd name="T33" fmla="*/ 80 h 341"/>
                <a:gd name="T34" fmla="*/ 10 w 1874"/>
                <a:gd name="T35" fmla="*/ 74 h 341"/>
                <a:gd name="T36" fmla="*/ 30 w 1874"/>
                <a:gd name="T37" fmla="*/ 81 h 341"/>
                <a:gd name="T38" fmla="*/ 0 w 1874"/>
                <a:gd name="T39" fmla="*/ 80 h 341"/>
                <a:gd name="T40" fmla="*/ 117 w 1874"/>
                <a:gd name="T41" fmla="*/ 104 h 341"/>
                <a:gd name="T42" fmla="*/ 140 w 1874"/>
                <a:gd name="T43" fmla="*/ 127 h 341"/>
                <a:gd name="T44" fmla="*/ 152 w 1874"/>
                <a:gd name="T45" fmla="*/ 124 h 341"/>
                <a:gd name="T46" fmla="*/ 146 w 1874"/>
                <a:gd name="T47" fmla="*/ 104 h 341"/>
                <a:gd name="T48" fmla="*/ 167 w 1874"/>
                <a:gd name="T49" fmla="*/ 109 h 341"/>
                <a:gd name="T50" fmla="*/ 159 w 1874"/>
                <a:gd name="T51" fmla="*/ 91 h 341"/>
                <a:gd name="T52" fmla="*/ 190 w 1874"/>
                <a:gd name="T53" fmla="*/ 91 h 341"/>
                <a:gd name="T54" fmla="*/ 179 w 1874"/>
                <a:gd name="T55" fmla="*/ 86 h 341"/>
                <a:gd name="T56" fmla="*/ 179 w 1874"/>
                <a:gd name="T57" fmla="*/ 74 h 341"/>
                <a:gd name="T58" fmla="*/ 211 w 1874"/>
                <a:gd name="T59" fmla="*/ 74 h 341"/>
                <a:gd name="T60" fmla="*/ 240 w 1874"/>
                <a:gd name="T61" fmla="*/ 57 h 341"/>
                <a:gd name="T62" fmla="*/ 230 w 1874"/>
                <a:gd name="T63" fmla="*/ 45 h 341"/>
                <a:gd name="T64" fmla="*/ 234 w 1874"/>
                <a:gd name="T65" fmla="*/ 34 h 341"/>
                <a:gd name="T66" fmla="*/ 240 w 1874"/>
                <a:gd name="T67" fmla="*/ 26 h 341"/>
                <a:gd name="T68" fmla="*/ 208 w 1874"/>
                <a:gd name="T69" fmla="*/ 26 h 341"/>
                <a:gd name="T70" fmla="*/ 204 w 1874"/>
                <a:gd name="T71" fmla="*/ 40 h 341"/>
                <a:gd name="T72" fmla="*/ 192 w 1874"/>
                <a:gd name="T73" fmla="*/ 13 h 341"/>
                <a:gd name="T74" fmla="*/ 166 w 1874"/>
                <a:gd name="T75" fmla="*/ 20 h 341"/>
                <a:gd name="T76" fmla="*/ 158 w 1874"/>
                <a:gd name="T77" fmla="*/ 37 h 341"/>
                <a:gd name="T78" fmla="*/ 169 w 1874"/>
                <a:gd name="T79" fmla="*/ 63 h 341"/>
                <a:gd name="T80" fmla="*/ 156 w 1874"/>
                <a:gd name="T81" fmla="*/ 65 h 341"/>
                <a:gd name="T82" fmla="*/ 117 w 1874"/>
                <a:gd name="T83" fmla="*/ 104 h 341"/>
                <a:gd name="T84" fmla="*/ 97 w 1874"/>
                <a:gd name="T85" fmla="*/ 23 h 341"/>
                <a:gd name="T86" fmla="*/ 117 w 1874"/>
                <a:gd name="T87" fmla="*/ 34 h 341"/>
                <a:gd name="T88" fmla="*/ 133 w 1874"/>
                <a:gd name="T89" fmla="*/ 20 h 341"/>
                <a:gd name="T90" fmla="*/ 132 w 1874"/>
                <a:gd name="T91" fmla="*/ 51 h 341"/>
                <a:gd name="T92" fmla="*/ 112 w 1874"/>
                <a:gd name="T93" fmla="*/ 84 h 341"/>
                <a:gd name="T94" fmla="*/ 69 w 1874"/>
                <a:gd name="T95" fmla="*/ 91 h 341"/>
                <a:gd name="T96" fmla="*/ 74 w 1874"/>
                <a:gd name="T97" fmla="*/ 106 h 341"/>
                <a:gd name="T98" fmla="*/ 48 w 1874"/>
                <a:gd name="T99" fmla="*/ 110 h 341"/>
                <a:gd name="T100" fmla="*/ 22 w 1874"/>
                <a:gd name="T101" fmla="*/ 110 h 341"/>
                <a:gd name="T102" fmla="*/ 34 w 1874"/>
                <a:gd name="T103" fmla="*/ 103 h 341"/>
                <a:gd name="T104" fmla="*/ 46 w 1874"/>
                <a:gd name="T105" fmla="*/ 77 h 341"/>
                <a:gd name="T106" fmla="*/ 75 w 1874"/>
                <a:gd name="T107" fmla="*/ 69 h 341"/>
                <a:gd name="T108" fmla="*/ 57 w 1874"/>
                <a:gd name="T109" fmla="*/ 60 h 341"/>
                <a:gd name="T110" fmla="*/ 45 w 1874"/>
                <a:gd name="T111" fmla="*/ 26 h 341"/>
                <a:gd name="T112" fmla="*/ 75 w 1874"/>
                <a:gd name="T113" fmla="*/ 42 h 341"/>
                <a:gd name="T114" fmla="*/ 97 w 1874"/>
                <a:gd name="T115" fmla="*/ 23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74" h="341">
                  <a:moveTo>
                    <a:pt x="1835" y="335"/>
                  </a:moveTo>
                  <a:lnTo>
                    <a:pt x="1835" y="335"/>
                  </a:lnTo>
                  <a:cubicBezTo>
                    <a:pt x="1830" y="314"/>
                    <a:pt x="1830" y="314"/>
                    <a:pt x="1830" y="314"/>
                  </a:cubicBezTo>
                  <a:cubicBezTo>
                    <a:pt x="1818" y="308"/>
                    <a:pt x="1818" y="308"/>
                    <a:pt x="1818" y="308"/>
                  </a:cubicBezTo>
                  <a:cubicBezTo>
                    <a:pt x="1815" y="294"/>
                    <a:pt x="1815" y="294"/>
                    <a:pt x="1815" y="294"/>
                  </a:cubicBezTo>
                  <a:cubicBezTo>
                    <a:pt x="1801" y="289"/>
                    <a:pt x="1801" y="289"/>
                    <a:pt x="1801" y="289"/>
                  </a:cubicBezTo>
                  <a:cubicBezTo>
                    <a:pt x="1795" y="279"/>
                    <a:pt x="1795" y="279"/>
                    <a:pt x="1795" y="279"/>
                  </a:cubicBezTo>
                  <a:cubicBezTo>
                    <a:pt x="1778" y="274"/>
                    <a:pt x="1778" y="274"/>
                    <a:pt x="1778" y="274"/>
                  </a:cubicBezTo>
                  <a:cubicBezTo>
                    <a:pt x="1778" y="269"/>
                    <a:pt x="1778" y="269"/>
                    <a:pt x="1778" y="269"/>
                  </a:cubicBezTo>
                  <a:cubicBezTo>
                    <a:pt x="1798" y="269"/>
                    <a:pt x="1798" y="269"/>
                    <a:pt x="1798" y="269"/>
                  </a:cubicBezTo>
                  <a:cubicBezTo>
                    <a:pt x="1816" y="276"/>
                    <a:pt x="1816" y="276"/>
                    <a:pt x="1816" y="276"/>
                  </a:cubicBezTo>
                  <a:cubicBezTo>
                    <a:pt x="1818" y="282"/>
                    <a:pt x="1818" y="282"/>
                    <a:pt x="1818" y="282"/>
                  </a:cubicBezTo>
                  <a:cubicBezTo>
                    <a:pt x="1818" y="282"/>
                    <a:pt x="1824" y="283"/>
                    <a:pt x="1826" y="285"/>
                  </a:cubicBezTo>
                  <a:cubicBezTo>
                    <a:pt x="1827" y="286"/>
                    <a:pt x="1841" y="297"/>
                    <a:pt x="1841" y="297"/>
                  </a:cubicBezTo>
                  <a:cubicBezTo>
                    <a:pt x="1847" y="298"/>
                    <a:pt x="1847" y="298"/>
                    <a:pt x="1847" y="298"/>
                  </a:cubicBezTo>
                  <a:cubicBezTo>
                    <a:pt x="1852" y="315"/>
                    <a:pt x="1852" y="315"/>
                    <a:pt x="1852" y="315"/>
                  </a:cubicBezTo>
                  <a:cubicBezTo>
                    <a:pt x="1862" y="320"/>
                    <a:pt x="1862" y="320"/>
                    <a:pt x="1862" y="320"/>
                  </a:cubicBezTo>
                  <a:cubicBezTo>
                    <a:pt x="1873" y="323"/>
                    <a:pt x="1873" y="323"/>
                    <a:pt x="1873" y="323"/>
                  </a:cubicBezTo>
                  <a:cubicBezTo>
                    <a:pt x="1867" y="331"/>
                    <a:pt x="1867" y="331"/>
                    <a:pt x="1867" y="331"/>
                  </a:cubicBezTo>
                  <a:cubicBezTo>
                    <a:pt x="1855" y="331"/>
                    <a:pt x="1855" y="331"/>
                    <a:pt x="1855" y="331"/>
                  </a:cubicBezTo>
                  <a:cubicBezTo>
                    <a:pt x="1849" y="337"/>
                    <a:pt x="1849" y="337"/>
                    <a:pt x="1849" y="337"/>
                  </a:cubicBezTo>
                  <a:cubicBezTo>
                    <a:pt x="1839" y="340"/>
                    <a:pt x="1839" y="340"/>
                    <a:pt x="1839" y="340"/>
                  </a:cubicBezTo>
                  <a:cubicBezTo>
                    <a:pt x="1835" y="335"/>
                    <a:pt x="1835" y="335"/>
                    <a:pt x="1835" y="335"/>
                  </a:cubicBezTo>
                  <a:close/>
                  <a:moveTo>
                    <a:pt x="86" y="3"/>
                  </a:moveTo>
                  <a:lnTo>
                    <a:pt x="86" y="3"/>
                  </a:lnTo>
                  <a:cubicBezTo>
                    <a:pt x="107" y="0"/>
                    <a:pt x="107" y="0"/>
                    <a:pt x="107" y="0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86" y="3"/>
                    <a:pt x="86" y="3"/>
                    <a:pt x="86" y="3"/>
                  </a:cubicBezTo>
                  <a:close/>
                  <a:moveTo>
                    <a:pt x="59" y="10"/>
                  </a:moveTo>
                  <a:lnTo>
                    <a:pt x="59" y="10"/>
                  </a:lnTo>
                  <a:cubicBezTo>
                    <a:pt x="66" y="22"/>
                    <a:pt x="66" y="22"/>
                    <a:pt x="66" y="22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59" y="10"/>
                    <a:pt x="59" y="10"/>
                    <a:pt x="59" y="10"/>
                  </a:cubicBezTo>
                  <a:close/>
                  <a:moveTo>
                    <a:pt x="0" y="80"/>
                  </a:moveTo>
                  <a:lnTo>
                    <a:pt x="0" y="80"/>
                  </a:lnTo>
                  <a:cubicBezTo>
                    <a:pt x="10" y="74"/>
                    <a:pt x="10" y="74"/>
                    <a:pt x="10" y="74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0" y="80"/>
                    <a:pt x="0" y="80"/>
                    <a:pt x="0" y="80"/>
                  </a:cubicBezTo>
                  <a:close/>
                  <a:moveTo>
                    <a:pt x="117" y="104"/>
                  </a:moveTo>
                  <a:lnTo>
                    <a:pt x="117" y="104"/>
                  </a:lnTo>
                  <a:cubicBezTo>
                    <a:pt x="127" y="107"/>
                    <a:pt x="127" y="107"/>
                    <a:pt x="127" y="107"/>
                  </a:cubicBezTo>
                  <a:cubicBezTo>
                    <a:pt x="140" y="127"/>
                    <a:pt x="140" y="127"/>
                    <a:pt x="140" y="127"/>
                  </a:cubicBezTo>
                  <a:cubicBezTo>
                    <a:pt x="150" y="129"/>
                    <a:pt x="150" y="129"/>
                    <a:pt x="150" y="129"/>
                  </a:cubicBezTo>
                  <a:cubicBezTo>
                    <a:pt x="152" y="124"/>
                    <a:pt x="152" y="124"/>
                    <a:pt x="152" y="124"/>
                  </a:cubicBezTo>
                  <a:cubicBezTo>
                    <a:pt x="141" y="109"/>
                    <a:pt x="141" y="109"/>
                    <a:pt x="141" y="109"/>
                  </a:cubicBezTo>
                  <a:cubicBezTo>
                    <a:pt x="146" y="104"/>
                    <a:pt x="146" y="104"/>
                    <a:pt x="146" y="104"/>
                  </a:cubicBezTo>
                  <a:cubicBezTo>
                    <a:pt x="161" y="112"/>
                    <a:pt x="161" y="112"/>
                    <a:pt x="161" y="112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92" y="86"/>
                    <a:pt x="192" y="86"/>
                    <a:pt x="192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79" y="74"/>
                    <a:pt x="179" y="74"/>
                    <a:pt x="179" y="74"/>
                  </a:cubicBezTo>
                  <a:cubicBezTo>
                    <a:pt x="192" y="78"/>
                    <a:pt x="192" y="78"/>
                    <a:pt x="192" y="78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25" y="62"/>
                    <a:pt x="225" y="62"/>
                    <a:pt x="225" y="62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37" y="48"/>
                    <a:pt x="237" y="48"/>
                    <a:pt x="237" y="48"/>
                  </a:cubicBezTo>
                  <a:cubicBezTo>
                    <a:pt x="230" y="45"/>
                    <a:pt x="230" y="45"/>
                    <a:pt x="230" y="45"/>
                  </a:cubicBezTo>
                  <a:cubicBezTo>
                    <a:pt x="227" y="42"/>
                    <a:pt x="227" y="42"/>
                    <a:pt x="227" y="42"/>
                  </a:cubicBezTo>
                  <a:cubicBezTo>
                    <a:pt x="234" y="34"/>
                    <a:pt x="234" y="34"/>
                    <a:pt x="234" y="34"/>
                  </a:cubicBezTo>
                  <a:cubicBezTo>
                    <a:pt x="245" y="35"/>
                    <a:pt x="245" y="35"/>
                    <a:pt x="245" y="35"/>
                  </a:cubicBezTo>
                  <a:cubicBezTo>
                    <a:pt x="240" y="26"/>
                    <a:pt x="240" y="26"/>
                    <a:pt x="240" y="26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08" y="26"/>
                    <a:pt x="208" y="26"/>
                    <a:pt x="208" y="26"/>
                  </a:cubicBezTo>
                  <a:cubicBezTo>
                    <a:pt x="213" y="34"/>
                    <a:pt x="213" y="34"/>
                    <a:pt x="213" y="34"/>
                  </a:cubicBezTo>
                  <a:cubicBezTo>
                    <a:pt x="204" y="40"/>
                    <a:pt x="204" y="40"/>
                    <a:pt x="204" y="40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69" y="63"/>
                    <a:pt x="169" y="63"/>
                    <a:pt x="169" y="63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17" y="104"/>
                    <a:pt x="117" y="104"/>
                    <a:pt x="117" y="104"/>
                  </a:cubicBezTo>
                  <a:close/>
                  <a:moveTo>
                    <a:pt x="97" y="23"/>
                  </a:moveTo>
                  <a:lnTo>
                    <a:pt x="97" y="23"/>
                  </a:lnTo>
                  <a:cubicBezTo>
                    <a:pt x="107" y="34"/>
                    <a:pt x="107" y="34"/>
                    <a:pt x="10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33" y="20"/>
                    <a:pt x="133" y="20"/>
                    <a:pt x="133" y="20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94" y="92"/>
                    <a:pt x="94" y="92"/>
                    <a:pt x="94" y="92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81" y="25"/>
                    <a:pt x="81" y="25"/>
                    <a:pt x="81" y="25"/>
                  </a:cubicBezTo>
                  <a:lnTo>
                    <a:pt x="97" y="23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87" name="Freeform 184"/>
            <p:cNvSpPr>
              <a:spLocks noChangeArrowheads="1"/>
            </p:cNvSpPr>
            <p:nvPr/>
          </p:nvSpPr>
          <p:spPr bwMode="auto">
            <a:xfrm>
              <a:off x="2427288" y="4292600"/>
              <a:ext cx="163512" cy="74613"/>
            </a:xfrm>
            <a:custGeom>
              <a:avLst/>
              <a:gdLst>
                <a:gd name="T0" fmla="*/ 389 w 452"/>
                <a:gd name="T1" fmla="*/ 182 h 207"/>
                <a:gd name="T2" fmla="*/ 364 w 452"/>
                <a:gd name="T3" fmla="*/ 136 h 207"/>
                <a:gd name="T4" fmla="*/ 384 w 452"/>
                <a:gd name="T5" fmla="*/ 110 h 207"/>
                <a:gd name="T6" fmla="*/ 399 w 452"/>
                <a:gd name="T7" fmla="*/ 101 h 207"/>
                <a:gd name="T8" fmla="*/ 387 w 452"/>
                <a:gd name="T9" fmla="*/ 90 h 207"/>
                <a:gd name="T10" fmla="*/ 370 w 452"/>
                <a:gd name="T11" fmla="*/ 107 h 207"/>
                <a:gd name="T12" fmla="*/ 356 w 452"/>
                <a:gd name="T13" fmla="*/ 86 h 207"/>
                <a:gd name="T14" fmla="*/ 332 w 452"/>
                <a:gd name="T15" fmla="*/ 64 h 207"/>
                <a:gd name="T16" fmla="*/ 308 w 452"/>
                <a:gd name="T17" fmla="*/ 44 h 207"/>
                <a:gd name="T18" fmla="*/ 263 w 452"/>
                <a:gd name="T19" fmla="*/ 58 h 207"/>
                <a:gd name="T20" fmla="*/ 266 w 452"/>
                <a:gd name="T21" fmla="*/ 78 h 207"/>
                <a:gd name="T22" fmla="*/ 243 w 452"/>
                <a:gd name="T23" fmla="*/ 107 h 207"/>
                <a:gd name="T24" fmla="*/ 205 w 452"/>
                <a:gd name="T25" fmla="*/ 119 h 207"/>
                <a:gd name="T26" fmla="*/ 208 w 452"/>
                <a:gd name="T27" fmla="*/ 142 h 207"/>
                <a:gd name="T28" fmla="*/ 234 w 452"/>
                <a:gd name="T29" fmla="*/ 162 h 207"/>
                <a:gd name="T30" fmla="*/ 225 w 452"/>
                <a:gd name="T31" fmla="*/ 182 h 207"/>
                <a:gd name="T32" fmla="*/ 199 w 452"/>
                <a:gd name="T33" fmla="*/ 191 h 207"/>
                <a:gd name="T34" fmla="*/ 167 w 452"/>
                <a:gd name="T35" fmla="*/ 202 h 207"/>
                <a:gd name="T36" fmla="*/ 164 w 452"/>
                <a:gd name="T37" fmla="*/ 182 h 207"/>
                <a:gd name="T38" fmla="*/ 164 w 452"/>
                <a:gd name="T39" fmla="*/ 156 h 207"/>
                <a:gd name="T40" fmla="*/ 147 w 452"/>
                <a:gd name="T41" fmla="*/ 148 h 207"/>
                <a:gd name="T42" fmla="*/ 147 w 452"/>
                <a:gd name="T43" fmla="*/ 162 h 207"/>
                <a:gd name="T44" fmla="*/ 129 w 452"/>
                <a:gd name="T45" fmla="*/ 173 h 207"/>
                <a:gd name="T46" fmla="*/ 106 w 452"/>
                <a:gd name="T47" fmla="*/ 144 h 207"/>
                <a:gd name="T48" fmla="*/ 72 w 452"/>
                <a:gd name="T49" fmla="*/ 119 h 207"/>
                <a:gd name="T50" fmla="*/ 64 w 452"/>
                <a:gd name="T51" fmla="*/ 112 h 207"/>
                <a:gd name="T52" fmla="*/ 49 w 452"/>
                <a:gd name="T53" fmla="*/ 109 h 207"/>
                <a:gd name="T54" fmla="*/ 22 w 452"/>
                <a:gd name="T55" fmla="*/ 109 h 207"/>
                <a:gd name="T56" fmla="*/ 5 w 452"/>
                <a:gd name="T57" fmla="*/ 102 h 207"/>
                <a:gd name="T58" fmla="*/ 8 w 452"/>
                <a:gd name="T59" fmla="*/ 81 h 207"/>
                <a:gd name="T60" fmla="*/ 11 w 452"/>
                <a:gd name="T61" fmla="*/ 57 h 207"/>
                <a:gd name="T62" fmla="*/ 3 w 452"/>
                <a:gd name="T63" fmla="*/ 41 h 207"/>
                <a:gd name="T64" fmla="*/ 13 w 452"/>
                <a:gd name="T65" fmla="*/ 17 h 207"/>
                <a:gd name="T66" fmla="*/ 34 w 452"/>
                <a:gd name="T67" fmla="*/ 11 h 207"/>
                <a:gd name="T68" fmla="*/ 46 w 452"/>
                <a:gd name="T69" fmla="*/ 29 h 207"/>
                <a:gd name="T70" fmla="*/ 63 w 452"/>
                <a:gd name="T71" fmla="*/ 32 h 207"/>
                <a:gd name="T72" fmla="*/ 61 w 452"/>
                <a:gd name="T73" fmla="*/ 40 h 207"/>
                <a:gd name="T74" fmla="*/ 63 w 452"/>
                <a:gd name="T75" fmla="*/ 49 h 207"/>
                <a:gd name="T76" fmla="*/ 89 w 452"/>
                <a:gd name="T77" fmla="*/ 54 h 207"/>
                <a:gd name="T78" fmla="*/ 80 w 452"/>
                <a:gd name="T79" fmla="*/ 40 h 207"/>
                <a:gd name="T80" fmla="*/ 103 w 452"/>
                <a:gd name="T81" fmla="*/ 44 h 207"/>
                <a:gd name="T82" fmla="*/ 158 w 452"/>
                <a:gd name="T83" fmla="*/ 64 h 207"/>
                <a:gd name="T84" fmla="*/ 187 w 452"/>
                <a:gd name="T85" fmla="*/ 49 h 207"/>
                <a:gd name="T86" fmla="*/ 260 w 452"/>
                <a:gd name="T87" fmla="*/ 18 h 207"/>
                <a:gd name="T88" fmla="*/ 292 w 452"/>
                <a:gd name="T89" fmla="*/ 0 h 207"/>
                <a:gd name="T90" fmla="*/ 309 w 452"/>
                <a:gd name="T91" fmla="*/ 14 h 207"/>
                <a:gd name="T92" fmla="*/ 356 w 452"/>
                <a:gd name="T93" fmla="*/ 17 h 207"/>
                <a:gd name="T94" fmla="*/ 410 w 452"/>
                <a:gd name="T95" fmla="*/ 41 h 207"/>
                <a:gd name="T96" fmla="*/ 427 w 452"/>
                <a:gd name="T97" fmla="*/ 66 h 207"/>
                <a:gd name="T98" fmla="*/ 445 w 452"/>
                <a:gd name="T99" fmla="*/ 78 h 207"/>
                <a:gd name="T100" fmla="*/ 444 w 452"/>
                <a:gd name="T101" fmla="*/ 104 h 207"/>
                <a:gd name="T102" fmla="*/ 441 w 452"/>
                <a:gd name="T103" fmla="*/ 145 h 207"/>
                <a:gd name="T104" fmla="*/ 424 w 452"/>
                <a:gd name="T105" fmla="*/ 173 h 207"/>
                <a:gd name="T106" fmla="*/ 405 w 452"/>
                <a:gd name="T107" fmla="*/ 19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2" h="207">
                  <a:moveTo>
                    <a:pt x="405" y="197"/>
                  </a:moveTo>
                  <a:lnTo>
                    <a:pt x="389" y="182"/>
                  </a:lnTo>
                  <a:lnTo>
                    <a:pt x="370" y="158"/>
                  </a:lnTo>
                  <a:lnTo>
                    <a:pt x="364" y="136"/>
                  </a:lnTo>
                  <a:lnTo>
                    <a:pt x="370" y="130"/>
                  </a:lnTo>
                  <a:lnTo>
                    <a:pt x="384" y="110"/>
                  </a:lnTo>
                  <a:lnTo>
                    <a:pt x="392" y="109"/>
                  </a:lnTo>
                  <a:lnTo>
                    <a:pt x="399" y="101"/>
                  </a:lnTo>
                  <a:lnTo>
                    <a:pt x="395" y="90"/>
                  </a:lnTo>
                  <a:lnTo>
                    <a:pt x="387" y="90"/>
                  </a:lnTo>
                  <a:lnTo>
                    <a:pt x="376" y="102"/>
                  </a:lnTo>
                  <a:lnTo>
                    <a:pt x="370" y="107"/>
                  </a:lnTo>
                  <a:lnTo>
                    <a:pt x="363" y="99"/>
                  </a:lnTo>
                  <a:lnTo>
                    <a:pt x="356" y="86"/>
                  </a:lnTo>
                  <a:lnTo>
                    <a:pt x="343" y="66"/>
                  </a:lnTo>
                  <a:lnTo>
                    <a:pt x="332" y="64"/>
                  </a:lnTo>
                  <a:lnTo>
                    <a:pt x="317" y="50"/>
                  </a:lnTo>
                  <a:lnTo>
                    <a:pt x="308" y="44"/>
                  </a:lnTo>
                  <a:lnTo>
                    <a:pt x="288" y="46"/>
                  </a:lnTo>
                  <a:lnTo>
                    <a:pt x="263" y="58"/>
                  </a:lnTo>
                  <a:lnTo>
                    <a:pt x="262" y="75"/>
                  </a:lnTo>
                  <a:lnTo>
                    <a:pt x="266" y="78"/>
                  </a:lnTo>
                  <a:lnTo>
                    <a:pt x="266" y="86"/>
                  </a:lnTo>
                  <a:lnTo>
                    <a:pt x="243" y="107"/>
                  </a:lnTo>
                  <a:lnTo>
                    <a:pt x="219" y="112"/>
                  </a:lnTo>
                  <a:lnTo>
                    <a:pt x="205" y="119"/>
                  </a:lnTo>
                  <a:lnTo>
                    <a:pt x="202" y="128"/>
                  </a:lnTo>
                  <a:lnTo>
                    <a:pt x="208" y="142"/>
                  </a:lnTo>
                  <a:lnTo>
                    <a:pt x="222" y="151"/>
                  </a:lnTo>
                  <a:lnTo>
                    <a:pt x="234" y="162"/>
                  </a:lnTo>
                  <a:lnTo>
                    <a:pt x="233" y="179"/>
                  </a:lnTo>
                  <a:lnTo>
                    <a:pt x="225" y="182"/>
                  </a:lnTo>
                  <a:lnTo>
                    <a:pt x="211" y="179"/>
                  </a:lnTo>
                  <a:lnTo>
                    <a:pt x="199" y="191"/>
                  </a:lnTo>
                  <a:lnTo>
                    <a:pt x="190" y="206"/>
                  </a:lnTo>
                  <a:lnTo>
                    <a:pt x="167" y="202"/>
                  </a:lnTo>
                  <a:lnTo>
                    <a:pt x="161" y="193"/>
                  </a:lnTo>
                  <a:lnTo>
                    <a:pt x="164" y="182"/>
                  </a:lnTo>
                  <a:lnTo>
                    <a:pt x="161" y="165"/>
                  </a:lnTo>
                  <a:lnTo>
                    <a:pt x="164" y="156"/>
                  </a:lnTo>
                  <a:lnTo>
                    <a:pt x="158" y="150"/>
                  </a:lnTo>
                  <a:lnTo>
                    <a:pt x="147" y="148"/>
                  </a:lnTo>
                  <a:lnTo>
                    <a:pt x="142" y="156"/>
                  </a:lnTo>
                  <a:lnTo>
                    <a:pt x="147" y="162"/>
                  </a:lnTo>
                  <a:lnTo>
                    <a:pt x="142" y="173"/>
                  </a:lnTo>
                  <a:lnTo>
                    <a:pt x="129" y="173"/>
                  </a:lnTo>
                  <a:lnTo>
                    <a:pt x="116" y="165"/>
                  </a:lnTo>
                  <a:lnTo>
                    <a:pt x="106" y="144"/>
                  </a:lnTo>
                  <a:lnTo>
                    <a:pt x="103" y="124"/>
                  </a:lnTo>
                  <a:lnTo>
                    <a:pt x="72" y="119"/>
                  </a:lnTo>
                  <a:lnTo>
                    <a:pt x="63" y="116"/>
                  </a:lnTo>
                  <a:lnTo>
                    <a:pt x="64" y="112"/>
                  </a:lnTo>
                  <a:lnTo>
                    <a:pt x="57" y="104"/>
                  </a:lnTo>
                  <a:lnTo>
                    <a:pt x="49" y="109"/>
                  </a:lnTo>
                  <a:lnTo>
                    <a:pt x="35" y="112"/>
                  </a:lnTo>
                  <a:lnTo>
                    <a:pt x="22" y="109"/>
                  </a:lnTo>
                  <a:lnTo>
                    <a:pt x="9" y="110"/>
                  </a:lnTo>
                  <a:lnTo>
                    <a:pt x="5" y="102"/>
                  </a:lnTo>
                  <a:lnTo>
                    <a:pt x="3" y="93"/>
                  </a:lnTo>
                  <a:lnTo>
                    <a:pt x="8" y="81"/>
                  </a:lnTo>
                  <a:lnTo>
                    <a:pt x="20" y="70"/>
                  </a:lnTo>
                  <a:lnTo>
                    <a:pt x="11" y="5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14" y="31"/>
                  </a:lnTo>
                  <a:lnTo>
                    <a:pt x="13" y="17"/>
                  </a:lnTo>
                  <a:lnTo>
                    <a:pt x="20" y="11"/>
                  </a:lnTo>
                  <a:lnTo>
                    <a:pt x="34" y="11"/>
                  </a:lnTo>
                  <a:lnTo>
                    <a:pt x="39" y="20"/>
                  </a:lnTo>
                  <a:lnTo>
                    <a:pt x="46" y="29"/>
                  </a:lnTo>
                  <a:lnTo>
                    <a:pt x="57" y="34"/>
                  </a:lnTo>
                  <a:lnTo>
                    <a:pt x="63" y="32"/>
                  </a:lnTo>
                  <a:lnTo>
                    <a:pt x="68" y="37"/>
                  </a:lnTo>
                  <a:lnTo>
                    <a:pt x="61" y="40"/>
                  </a:lnTo>
                  <a:lnTo>
                    <a:pt x="58" y="43"/>
                  </a:lnTo>
                  <a:lnTo>
                    <a:pt x="63" y="49"/>
                  </a:lnTo>
                  <a:lnTo>
                    <a:pt x="77" y="57"/>
                  </a:lnTo>
                  <a:lnTo>
                    <a:pt x="89" y="54"/>
                  </a:lnTo>
                  <a:lnTo>
                    <a:pt x="89" y="46"/>
                  </a:lnTo>
                  <a:lnTo>
                    <a:pt x="80" y="40"/>
                  </a:lnTo>
                  <a:lnTo>
                    <a:pt x="84" y="35"/>
                  </a:lnTo>
                  <a:lnTo>
                    <a:pt x="103" y="44"/>
                  </a:lnTo>
                  <a:lnTo>
                    <a:pt x="132" y="64"/>
                  </a:lnTo>
                  <a:lnTo>
                    <a:pt x="158" y="64"/>
                  </a:lnTo>
                  <a:lnTo>
                    <a:pt x="172" y="63"/>
                  </a:lnTo>
                  <a:lnTo>
                    <a:pt x="187" y="49"/>
                  </a:lnTo>
                  <a:lnTo>
                    <a:pt x="236" y="23"/>
                  </a:lnTo>
                  <a:lnTo>
                    <a:pt x="260" y="18"/>
                  </a:lnTo>
                  <a:lnTo>
                    <a:pt x="283" y="2"/>
                  </a:lnTo>
                  <a:lnTo>
                    <a:pt x="292" y="0"/>
                  </a:lnTo>
                  <a:lnTo>
                    <a:pt x="304" y="6"/>
                  </a:lnTo>
                  <a:lnTo>
                    <a:pt x="309" y="14"/>
                  </a:lnTo>
                  <a:lnTo>
                    <a:pt x="320" y="17"/>
                  </a:lnTo>
                  <a:lnTo>
                    <a:pt x="356" y="17"/>
                  </a:lnTo>
                  <a:lnTo>
                    <a:pt x="376" y="21"/>
                  </a:lnTo>
                  <a:lnTo>
                    <a:pt x="410" y="41"/>
                  </a:lnTo>
                  <a:lnTo>
                    <a:pt x="424" y="58"/>
                  </a:lnTo>
                  <a:lnTo>
                    <a:pt x="427" y="66"/>
                  </a:lnTo>
                  <a:lnTo>
                    <a:pt x="439" y="73"/>
                  </a:lnTo>
                  <a:lnTo>
                    <a:pt x="445" y="78"/>
                  </a:lnTo>
                  <a:lnTo>
                    <a:pt x="442" y="93"/>
                  </a:lnTo>
                  <a:lnTo>
                    <a:pt x="444" y="104"/>
                  </a:lnTo>
                  <a:lnTo>
                    <a:pt x="451" y="124"/>
                  </a:lnTo>
                  <a:lnTo>
                    <a:pt x="441" y="145"/>
                  </a:lnTo>
                  <a:lnTo>
                    <a:pt x="434" y="164"/>
                  </a:lnTo>
                  <a:lnTo>
                    <a:pt x="424" y="173"/>
                  </a:lnTo>
                  <a:lnTo>
                    <a:pt x="416" y="173"/>
                  </a:lnTo>
                  <a:lnTo>
                    <a:pt x="405" y="197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88" name="Freeform 185"/>
            <p:cNvSpPr>
              <a:spLocks noChangeArrowheads="1"/>
            </p:cNvSpPr>
            <p:nvPr/>
          </p:nvSpPr>
          <p:spPr bwMode="auto">
            <a:xfrm>
              <a:off x="2339975" y="4246563"/>
              <a:ext cx="98425" cy="93662"/>
            </a:xfrm>
            <a:custGeom>
              <a:avLst/>
              <a:gdLst>
                <a:gd name="T0" fmla="*/ 245 w 275"/>
                <a:gd name="T1" fmla="*/ 233 h 260"/>
                <a:gd name="T2" fmla="*/ 248 w 275"/>
                <a:gd name="T3" fmla="*/ 241 h 260"/>
                <a:gd name="T4" fmla="*/ 245 w 275"/>
                <a:gd name="T5" fmla="*/ 259 h 260"/>
                <a:gd name="T6" fmla="*/ 230 w 275"/>
                <a:gd name="T7" fmla="*/ 252 h 260"/>
                <a:gd name="T8" fmla="*/ 220 w 275"/>
                <a:gd name="T9" fmla="*/ 246 h 260"/>
                <a:gd name="T10" fmla="*/ 207 w 275"/>
                <a:gd name="T11" fmla="*/ 215 h 260"/>
                <a:gd name="T12" fmla="*/ 191 w 275"/>
                <a:gd name="T13" fmla="*/ 212 h 260"/>
                <a:gd name="T14" fmla="*/ 205 w 275"/>
                <a:gd name="T15" fmla="*/ 223 h 260"/>
                <a:gd name="T16" fmla="*/ 211 w 275"/>
                <a:gd name="T17" fmla="*/ 246 h 260"/>
                <a:gd name="T18" fmla="*/ 193 w 275"/>
                <a:gd name="T19" fmla="*/ 241 h 260"/>
                <a:gd name="T20" fmla="*/ 165 w 275"/>
                <a:gd name="T21" fmla="*/ 223 h 260"/>
                <a:gd name="T22" fmla="*/ 176 w 275"/>
                <a:gd name="T23" fmla="*/ 198 h 260"/>
                <a:gd name="T24" fmla="*/ 156 w 275"/>
                <a:gd name="T25" fmla="*/ 169 h 260"/>
                <a:gd name="T26" fmla="*/ 132 w 275"/>
                <a:gd name="T27" fmla="*/ 151 h 260"/>
                <a:gd name="T28" fmla="*/ 107 w 275"/>
                <a:gd name="T29" fmla="*/ 123 h 260"/>
                <a:gd name="T30" fmla="*/ 90 w 275"/>
                <a:gd name="T31" fmla="*/ 99 h 260"/>
                <a:gd name="T32" fmla="*/ 61 w 275"/>
                <a:gd name="T33" fmla="*/ 81 h 260"/>
                <a:gd name="T34" fmla="*/ 60 w 275"/>
                <a:gd name="T35" fmla="*/ 94 h 260"/>
                <a:gd name="T36" fmla="*/ 86 w 275"/>
                <a:gd name="T37" fmla="*/ 125 h 260"/>
                <a:gd name="T38" fmla="*/ 68 w 275"/>
                <a:gd name="T39" fmla="*/ 142 h 260"/>
                <a:gd name="T40" fmla="*/ 48 w 275"/>
                <a:gd name="T41" fmla="*/ 120 h 260"/>
                <a:gd name="T42" fmla="*/ 5 w 275"/>
                <a:gd name="T43" fmla="*/ 100 h 260"/>
                <a:gd name="T44" fmla="*/ 8 w 275"/>
                <a:gd name="T45" fmla="*/ 65 h 260"/>
                <a:gd name="T46" fmla="*/ 19 w 275"/>
                <a:gd name="T47" fmla="*/ 41 h 260"/>
                <a:gd name="T48" fmla="*/ 2 w 275"/>
                <a:gd name="T49" fmla="*/ 35 h 260"/>
                <a:gd name="T50" fmla="*/ 13 w 275"/>
                <a:gd name="T51" fmla="*/ 12 h 260"/>
                <a:gd name="T52" fmla="*/ 16 w 275"/>
                <a:gd name="T53" fmla="*/ 7 h 260"/>
                <a:gd name="T54" fmla="*/ 43 w 275"/>
                <a:gd name="T55" fmla="*/ 0 h 260"/>
                <a:gd name="T56" fmla="*/ 101 w 275"/>
                <a:gd name="T57" fmla="*/ 10 h 260"/>
                <a:gd name="T58" fmla="*/ 133 w 275"/>
                <a:gd name="T59" fmla="*/ 21 h 260"/>
                <a:gd name="T60" fmla="*/ 144 w 275"/>
                <a:gd name="T61" fmla="*/ 30 h 260"/>
                <a:gd name="T62" fmla="*/ 168 w 275"/>
                <a:gd name="T63" fmla="*/ 41 h 260"/>
                <a:gd name="T64" fmla="*/ 173 w 275"/>
                <a:gd name="T65" fmla="*/ 47 h 260"/>
                <a:gd name="T66" fmla="*/ 193 w 275"/>
                <a:gd name="T67" fmla="*/ 39 h 260"/>
                <a:gd name="T68" fmla="*/ 207 w 275"/>
                <a:gd name="T69" fmla="*/ 52 h 260"/>
                <a:gd name="T70" fmla="*/ 219 w 275"/>
                <a:gd name="T71" fmla="*/ 85 h 260"/>
                <a:gd name="T72" fmla="*/ 240 w 275"/>
                <a:gd name="T73" fmla="*/ 116 h 260"/>
                <a:gd name="T74" fmla="*/ 262 w 275"/>
                <a:gd name="T75" fmla="*/ 130 h 260"/>
                <a:gd name="T76" fmla="*/ 274 w 275"/>
                <a:gd name="T77" fmla="*/ 142 h 260"/>
                <a:gd name="T78" fmla="*/ 253 w 275"/>
                <a:gd name="T79" fmla="*/ 148 h 260"/>
                <a:gd name="T80" fmla="*/ 243 w 275"/>
                <a:gd name="T81" fmla="*/ 172 h 260"/>
                <a:gd name="T82" fmla="*/ 251 w 275"/>
                <a:gd name="T83" fmla="*/ 188 h 260"/>
                <a:gd name="T84" fmla="*/ 248 w 275"/>
                <a:gd name="T85" fmla="*/ 212 h 260"/>
                <a:gd name="T86" fmla="*/ 245 w 275"/>
                <a:gd name="T87" fmla="*/ 233 h 260"/>
                <a:gd name="T88" fmla="*/ 245 w 275"/>
                <a:gd name="T89" fmla="*/ 23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5" h="260">
                  <a:moveTo>
                    <a:pt x="245" y="235"/>
                  </a:moveTo>
                  <a:lnTo>
                    <a:pt x="245" y="233"/>
                  </a:lnTo>
                  <a:lnTo>
                    <a:pt x="249" y="241"/>
                  </a:lnTo>
                  <a:lnTo>
                    <a:pt x="248" y="241"/>
                  </a:lnTo>
                  <a:lnTo>
                    <a:pt x="248" y="250"/>
                  </a:lnTo>
                  <a:lnTo>
                    <a:pt x="245" y="259"/>
                  </a:lnTo>
                  <a:lnTo>
                    <a:pt x="236" y="258"/>
                  </a:lnTo>
                  <a:lnTo>
                    <a:pt x="230" y="252"/>
                  </a:lnTo>
                  <a:lnTo>
                    <a:pt x="225" y="249"/>
                  </a:lnTo>
                  <a:lnTo>
                    <a:pt x="220" y="246"/>
                  </a:lnTo>
                  <a:lnTo>
                    <a:pt x="220" y="232"/>
                  </a:lnTo>
                  <a:lnTo>
                    <a:pt x="207" y="215"/>
                  </a:lnTo>
                  <a:lnTo>
                    <a:pt x="198" y="207"/>
                  </a:lnTo>
                  <a:lnTo>
                    <a:pt x="191" y="212"/>
                  </a:lnTo>
                  <a:lnTo>
                    <a:pt x="191" y="215"/>
                  </a:lnTo>
                  <a:lnTo>
                    <a:pt x="205" y="223"/>
                  </a:lnTo>
                  <a:lnTo>
                    <a:pt x="213" y="232"/>
                  </a:lnTo>
                  <a:lnTo>
                    <a:pt x="211" y="246"/>
                  </a:lnTo>
                  <a:lnTo>
                    <a:pt x="205" y="249"/>
                  </a:lnTo>
                  <a:lnTo>
                    <a:pt x="193" y="241"/>
                  </a:lnTo>
                  <a:lnTo>
                    <a:pt x="173" y="233"/>
                  </a:lnTo>
                  <a:lnTo>
                    <a:pt x="165" y="223"/>
                  </a:lnTo>
                  <a:lnTo>
                    <a:pt x="165" y="212"/>
                  </a:lnTo>
                  <a:lnTo>
                    <a:pt x="176" y="198"/>
                  </a:lnTo>
                  <a:lnTo>
                    <a:pt x="173" y="191"/>
                  </a:lnTo>
                  <a:lnTo>
                    <a:pt x="156" y="169"/>
                  </a:lnTo>
                  <a:lnTo>
                    <a:pt x="146" y="163"/>
                  </a:lnTo>
                  <a:lnTo>
                    <a:pt x="132" y="151"/>
                  </a:lnTo>
                  <a:lnTo>
                    <a:pt x="112" y="140"/>
                  </a:lnTo>
                  <a:lnTo>
                    <a:pt x="107" y="123"/>
                  </a:lnTo>
                  <a:lnTo>
                    <a:pt x="92" y="113"/>
                  </a:lnTo>
                  <a:lnTo>
                    <a:pt x="90" y="99"/>
                  </a:lnTo>
                  <a:lnTo>
                    <a:pt x="75" y="91"/>
                  </a:lnTo>
                  <a:lnTo>
                    <a:pt x="61" y="81"/>
                  </a:lnTo>
                  <a:lnTo>
                    <a:pt x="54" y="87"/>
                  </a:lnTo>
                  <a:lnTo>
                    <a:pt x="60" y="94"/>
                  </a:lnTo>
                  <a:lnTo>
                    <a:pt x="81" y="111"/>
                  </a:lnTo>
                  <a:lnTo>
                    <a:pt x="86" y="125"/>
                  </a:lnTo>
                  <a:lnTo>
                    <a:pt x="75" y="142"/>
                  </a:lnTo>
                  <a:lnTo>
                    <a:pt x="68" y="142"/>
                  </a:lnTo>
                  <a:lnTo>
                    <a:pt x="60" y="128"/>
                  </a:lnTo>
                  <a:lnTo>
                    <a:pt x="48" y="120"/>
                  </a:lnTo>
                  <a:lnTo>
                    <a:pt x="26" y="119"/>
                  </a:lnTo>
                  <a:lnTo>
                    <a:pt x="5" y="100"/>
                  </a:lnTo>
                  <a:lnTo>
                    <a:pt x="0" y="85"/>
                  </a:lnTo>
                  <a:lnTo>
                    <a:pt x="8" y="65"/>
                  </a:lnTo>
                  <a:lnTo>
                    <a:pt x="23" y="58"/>
                  </a:lnTo>
                  <a:lnTo>
                    <a:pt x="19" y="41"/>
                  </a:lnTo>
                  <a:lnTo>
                    <a:pt x="6" y="38"/>
                  </a:lnTo>
                  <a:lnTo>
                    <a:pt x="2" y="35"/>
                  </a:lnTo>
                  <a:lnTo>
                    <a:pt x="8" y="30"/>
                  </a:lnTo>
                  <a:lnTo>
                    <a:pt x="13" y="12"/>
                  </a:lnTo>
                  <a:lnTo>
                    <a:pt x="9" y="10"/>
                  </a:lnTo>
                  <a:lnTo>
                    <a:pt x="16" y="7"/>
                  </a:lnTo>
                  <a:lnTo>
                    <a:pt x="16" y="3"/>
                  </a:lnTo>
                  <a:lnTo>
                    <a:pt x="43" y="0"/>
                  </a:lnTo>
                  <a:lnTo>
                    <a:pt x="87" y="12"/>
                  </a:lnTo>
                  <a:lnTo>
                    <a:pt x="101" y="10"/>
                  </a:lnTo>
                  <a:lnTo>
                    <a:pt x="124" y="9"/>
                  </a:lnTo>
                  <a:lnTo>
                    <a:pt x="133" y="21"/>
                  </a:lnTo>
                  <a:lnTo>
                    <a:pt x="144" y="24"/>
                  </a:lnTo>
                  <a:lnTo>
                    <a:pt x="144" y="30"/>
                  </a:lnTo>
                  <a:lnTo>
                    <a:pt x="161" y="45"/>
                  </a:lnTo>
                  <a:lnTo>
                    <a:pt x="168" y="41"/>
                  </a:lnTo>
                  <a:lnTo>
                    <a:pt x="178" y="41"/>
                  </a:lnTo>
                  <a:lnTo>
                    <a:pt x="173" y="47"/>
                  </a:lnTo>
                  <a:lnTo>
                    <a:pt x="190" y="47"/>
                  </a:lnTo>
                  <a:lnTo>
                    <a:pt x="193" y="39"/>
                  </a:lnTo>
                  <a:lnTo>
                    <a:pt x="201" y="38"/>
                  </a:lnTo>
                  <a:lnTo>
                    <a:pt x="207" y="52"/>
                  </a:lnTo>
                  <a:lnTo>
                    <a:pt x="208" y="70"/>
                  </a:lnTo>
                  <a:lnTo>
                    <a:pt x="219" y="85"/>
                  </a:lnTo>
                  <a:lnTo>
                    <a:pt x="234" y="102"/>
                  </a:lnTo>
                  <a:lnTo>
                    <a:pt x="240" y="116"/>
                  </a:lnTo>
                  <a:lnTo>
                    <a:pt x="248" y="126"/>
                  </a:lnTo>
                  <a:lnTo>
                    <a:pt x="262" y="130"/>
                  </a:lnTo>
                  <a:lnTo>
                    <a:pt x="274" y="139"/>
                  </a:lnTo>
                  <a:lnTo>
                    <a:pt x="274" y="142"/>
                  </a:lnTo>
                  <a:lnTo>
                    <a:pt x="260" y="142"/>
                  </a:lnTo>
                  <a:lnTo>
                    <a:pt x="253" y="148"/>
                  </a:lnTo>
                  <a:lnTo>
                    <a:pt x="254" y="162"/>
                  </a:lnTo>
                  <a:lnTo>
                    <a:pt x="243" y="172"/>
                  </a:lnTo>
                  <a:lnTo>
                    <a:pt x="240" y="185"/>
                  </a:lnTo>
                  <a:lnTo>
                    <a:pt x="251" y="188"/>
                  </a:lnTo>
                  <a:lnTo>
                    <a:pt x="260" y="201"/>
                  </a:lnTo>
                  <a:lnTo>
                    <a:pt x="248" y="212"/>
                  </a:lnTo>
                  <a:lnTo>
                    <a:pt x="243" y="224"/>
                  </a:lnTo>
                  <a:lnTo>
                    <a:pt x="245" y="233"/>
                  </a:lnTo>
                  <a:lnTo>
                    <a:pt x="245" y="233"/>
                  </a:lnTo>
                  <a:lnTo>
                    <a:pt x="245" y="235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89" name="Freeform 186"/>
            <p:cNvSpPr>
              <a:spLocks noChangeArrowheads="1"/>
            </p:cNvSpPr>
            <p:nvPr/>
          </p:nvSpPr>
          <p:spPr bwMode="auto">
            <a:xfrm>
              <a:off x="2293938" y="4130675"/>
              <a:ext cx="134937" cy="131763"/>
            </a:xfrm>
            <a:custGeom>
              <a:avLst/>
              <a:gdLst>
                <a:gd name="T0" fmla="*/ 139 w 374"/>
                <a:gd name="T1" fmla="*/ 331 h 367"/>
                <a:gd name="T2" fmla="*/ 146 w 374"/>
                <a:gd name="T3" fmla="*/ 324 h 367"/>
                <a:gd name="T4" fmla="*/ 217 w 374"/>
                <a:gd name="T5" fmla="*/ 333 h 367"/>
                <a:gd name="T6" fmla="*/ 254 w 374"/>
                <a:gd name="T7" fmla="*/ 330 h 367"/>
                <a:gd name="T8" fmla="*/ 274 w 374"/>
                <a:gd name="T9" fmla="*/ 345 h 367"/>
                <a:gd name="T10" fmla="*/ 291 w 374"/>
                <a:gd name="T11" fmla="*/ 366 h 367"/>
                <a:gd name="T12" fmla="*/ 308 w 374"/>
                <a:gd name="T13" fmla="*/ 362 h 367"/>
                <a:gd name="T14" fmla="*/ 315 w 374"/>
                <a:gd name="T15" fmla="*/ 356 h 367"/>
                <a:gd name="T16" fmla="*/ 305 w 374"/>
                <a:gd name="T17" fmla="*/ 333 h 367"/>
                <a:gd name="T18" fmla="*/ 311 w 374"/>
                <a:gd name="T19" fmla="*/ 296 h 367"/>
                <a:gd name="T20" fmla="*/ 317 w 374"/>
                <a:gd name="T21" fmla="*/ 267 h 367"/>
                <a:gd name="T22" fmla="*/ 309 w 374"/>
                <a:gd name="T23" fmla="*/ 284 h 367"/>
                <a:gd name="T24" fmla="*/ 301 w 374"/>
                <a:gd name="T25" fmla="*/ 276 h 367"/>
                <a:gd name="T26" fmla="*/ 312 w 374"/>
                <a:gd name="T27" fmla="*/ 246 h 367"/>
                <a:gd name="T28" fmla="*/ 311 w 374"/>
                <a:gd name="T29" fmla="*/ 224 h 367"/>
                <a:gd name="T30" fmla="*/ 328 w 374"/>
                <a:gd name="T31" fmla="*/ 203 h 367"/>
                <a:gd name="T32" fmla="*/ 324 w 374"/>
                <a:gd name="T33" fmla="*/ 221 h 367"/>
                <a:gd name="T34" fmla="*/ 329 w 374"/>
                <a:gd name="T35" fmla="*/ 240 h 367"/>
                <a:gd name="T36" fmla="*/ 338 w 374"/>
                <a:gd name="T37" fmla="*/ 197 h 367"/>
                <a:gd name="T38" fmla="*/ 341 w 374"/>
                <a:gd name="T39" fmla="*/ 151 h 367"/>
                <a:gd name="T40" fmla="*/ 331 w 374"/>
                <a:gd name="T41" fmla="*/ 140 h 367"/>
                <a:gd name="T42" fmla="*/ 335 w 374"/>
                <a:gd name="T43" fmla="*/ 126 h 367"/>
                <a:gd name="T44" fmla="*/ 344 w 374"/>
                <a:gd name="T45" fmla="*/ 131 h 367"/>
                <a:gd name="T46" fmla="*/ 361 w 374"/>
                <a:gd name="T47" fmla="*/ 94 h 367"/>
                <a:gd name="T48" fmla="*/ 369 w 374"/>
                <a:gd name="T49" fmla="*/ 76 h 367"/>
                <a:gd name="T50" fmla="*/ 361 w 374"/>
                <a:gd name="T51" fmla="*/ 62 h 367"/>
                <a:gd name="T52" fmla="*/ 363 w 374"/>
                <a:gd name="T53" fmla="*/ 39 h 367"/>
                <a:gd name="T54" fmla="*/ 369 w 374"/>
                <a:gd name="T55" fmla="*/ 9 h 367"/>
                <a:gd name="T56" fmla="*/ 364 w 374"/>
                <a:gd name="T57" fmla="*/ 4 h 367"/>
                <a:gd name="T58" fmla="*/ 350 w 374"/>
                <a:gd name="T59" fmla="*/ 0 h 367"/>
                <a:gd name="T60" fmla="*/ 334 w 374"/>
                <a:gd name="T61" fmla="*/ 3 h 367"/>
                <a:gd name="T62" fmla="*/ 320 w 374"/>
                <a:gd name="T63" fmla="*/ 19 h 367"/>
                <a:gd name="T64" fmla="*/ 292 w 374"/>
                <a:gd name="T65" fmla="*/ 30 h 367"/>
                <a:gd name="T66" fmla="*/ 279 w 374"/>
                <a:gd name="T67" fmla="*/ 38 h 367"/>
                <a:gd name="T68" fmla="*/ 260 w 374"/>
                <a:gd name="T69" fmla="*/ 33 h 367"/>
                <a:gd name="T70" fmla="*/ 243 w 374"/>
                <a:gd name="T71" fmla="*/ 24 h 367"/>
                <a:gd name="T72" fmla="*/ 224 w 374"/>
                <a:gd name="T73" fmla="*/ 39 h 367"/>
                <a:gd name="T74" fmla="*/ 210 w 374"/>
                <a:gd name="T75" fmla="*/ 68 h 367"/>
                <a:gd name="T76" fmla="*/ 187 w 374"/>
                <a:gd name="T77" fmla="*/ 88 h 367"/>
                <a:gd name="T78" fmla="*/ 164 w 374"/>
                <a:gd name="T79" fmla="*/ 104 h 367"/>
                <a:gd name="T80" fmla="*/ 146 w 374"/>
                <a:gd name="T81" fmla="*/ 102 h 367"/>
                <a:gd name="T82" fmla="*/ 117 w 374"/>
                <a:gd name="T83" fmla="*/ 90 h 367"/>
                <a:gd name="T84" fmla="*/ 65 w 374"/>
                <a:gd name="T85" fmla="*/ 107 h 367"/>
                <a:gd name="T86" fmla="*/ 66 w 374"/>
                <a:gd name="T87" fmla="*/ 134 h 367"/>
                <a:gd name="T88" fmla="*/ 58 w 374"/>
                <a:gd name="T89" fmla="*/ 166 h 367"/>
                <a:gd name="T90" fmla="*/ 25 w 374"/>
                <a:gd name="T91" fmla="*/ 171 h 367"/>
                <a:gd name="T92" fmla="*/ 17 w 374"/>
                <a:gd name="T93" fmla="*/ 181 h 367"/>
                <a:gd name="T94" fmla="*/ 0 w 374"/>
                <a:gd name="T95" fmla="*/ 181 h 367"/>
                <a:gd name="T96" fmla="*/ 43 w 374"/>
                <a:gd name="T97" fmla="*/ 226 h 367"/>
                <a:gd name="T98" fmla="*/ 66 w 374"/>
                <a:gd name="T99" fmla="*/ 256 h 367"/>
                <a:gd name="T100" fmla="*/ 124 w 374"/>
                <a:gd name="T101" fmla="*/ 327 h 367"/>
                <a:gd name="T102" fmla="*/ 139 w 374"/>
                <a:gd name="T103" fmla="*/ 331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4" h="367">
                  <a:moveTo>
                    <a:pt x="139" y="331"/>
                  </a:moveTo>
                  <a:lnTo>
                    <a:pt x="139" y="331"/>
                  </a:lnTo>
                  <a:cubicBezTo>
                    <a:pt x="146" y="328"/>
                    <a:pt x="146" y="328"/>
                    <a:pt x="146" y="328"/>
                  </a:cubicBezTo>
                  <a:cubicBezTo>
                    <a:pt x="146" y="324"/>
                    <a:pt x="146" y="324"/>
                    <a:pt x="146" y="324"/>
                  </a:cubicBezTo>
                  <a:cubicBezTo>
                    <a:pt x="173" y="321"/>
                    <a:pt x="173" y="321"/>
                    <a:pt x="173" y="321"/>
                  </a:cubicBezTo>
                  <a:cubicBezTo>
                    <a:pt x="217" y="333"/>
                    <a:pt x="217" y="333"/>
                    <a:pt x="217" y="333"/>
                  </a:cubicBezTo>
                  <a:cubicBezTo>
                    <a:pt x="231" y="331"/>
                    <a:pt x="231" y="331"/>
                    <a:pt x="231" y="331"/>
                  </a:cubicBezTo>
                  <a:cubicBezTo>
                    <a:pt x="254" y="330"/>
                    <a:pt x="254" y="330"/>
                    <a:pt x="254" y="33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74" y="345"/>
                    <a:pt x="274" y="345"/>
                    <a:pt x="274" y="345"/>
                  </a:cubicBezTo>
                  <a:cubicBezTo>
                    <a:pt x="274" y="351"/>
                    <a:pt x="274" y="351"/>
                    <a:pt x="274" y="351"/>
                  </a:cubicBezTo>
                  <a:cubicBezTo>
                    <a:pt x="291" y="366"/>
                    <a:pt x="291" y="366"/>
                    <a:pt x="291" y="366"/>
                  </a:cubicBezTo>
                  <a:cubicBezTo>
                    <a:pt x="298" y="362"/>
                    <a:pt x="298" y="362"/>
                    <a:pt x="298" y="362"/>
                  </a:cubicBezTo>
                  <a:cubicBezTo>
                    <a:pt x="308" y="362"/>
                    <a:pt x="308" y="362"/>
                    <a:pt x="308" y="362"/>
                  </a:cubicBezTo>
                  <a:cubicBezTo>
                    <a:pt x="308" y="360"/>
                    <a:pt x="308" y="360"/>
                    <a:pt x="308" y="360"/>
                  </a:cubicBezTo>
                  <a:cubicBezTo>
                    <a:pt x="315" y="356"/>
                    <a:pt x="315" y="356"/>
                    <a:pt x="315" y="356"/>
                  </a:cubicBezTo>
                  <a:cubicBezTo>
                    <a:pt x="314" y="343"/>
                    <a:pt x="314" y="343"/>
                    <a:pt x="314" y="343"/>
                  </a:cubicBezTo>
                  <a:cubicBezTo>
                    <a:pt x="305" y="333"/>
                    <a:pt x="305" y="333"/>
                    <a:pt x="305" y="333"/>
                  </a:cubicBezTo>
                  <a:cubicBezTo>
                    <a:pt x="300" y="316"/>
                    <a:pt x="300" y="316"/>
                    <a:pt x="300" y="316"/>
                  </a:cubicBezTo>
                  <a:cubicBezTo>
                    <a:pt x="311" y="296"/>
                    <a:pt x="311" y="296"/>
                    <a:pt x="311" y="296"/>
                  </a:cubicBezTo>
                  <a:cubicBezTo>
                    <a:pt x="315" y="284"/>
                    <a:pt x="315" y="284"/>
                    <a:pt x="315" y="284"/>
                  </a:cubicBezTo>
                  <a:cubicBezTo>
                    <a:pt x="317" y="267"/>
                    <a:pt x="317" y="267"/>
                    <a:pt x="317" y="267"/>
                  </a:cubicBezTo>
                  <a:cubicBezTo>
                    <a:pt x="312" y="276"/>
                    <a:pt x="312" y="276"/>
                    <a:pt x="312" y="276"/>
                  </a:cubicBezTo>
                  <a:cubicBezTo>
                    <a:pt x="309" y="284"/>
                    <a:pt x="309" y="284"/>
                    <a:pt x="309" y="284"/>
                  </a:cubicBezTo>
                  <a:cubicBezTo>
                    <a:pt x="301" y="288"/>
                    <a:pt x="301" y="288"/>
                    <a:pt x="301" y="288"/>
                  </a:cubicBezTo>
                  <a:cubicBezTo>
                    <a:pt x="301" y="276"/>
                    <a:pt x="301" y="276"/>
                    <a:pt x="301" y="276"/>
                  </a:cubicBezTo>
                  <a:cubicBezTo>
                    <a:pt x="305" y="264"/>
                    <a:pt x="305" y="264"/>
                    <a:pt x="305" y="264"/>
                  </a:cubicBezTo>
                  <a:cubicBezTo>
                    <a:pt x="312" y="246"/>
                    <a:pt x="312" y="246"/>
                    <a:pt x="312" y="246"/>
                  </a:cubicBezTo>
                  <a:cubicBezTo>
                    <a:pt x="311" y="237"/>
                    <a:pt x="311" y="237"/>
                    <a:pt x="311" y="237"/>
                  </a:cubicBezTo>
                  <a:cubicBezTo>
                    <a:pt x="311" y="224"/>
                    <a:pt x="311" y="224"/>
                    <a:pt x="311" y="224"/>
                  </a:cubicBezTo>
                  <a:cubicBezTo>
                    <a:pt x="320" y="201"/>
                    <a:pt x="320" y="201"/>
                    <a:pt x="320" y="201"/>
                  </a:cubicBezTo>
                  <a:cubicBezTo>
                    <a:pt x="328" y="203"/>
                    <a:pt x="328" y="203"/>
                    <a:pt x="328" y="203"/>
                  </a:cubicBezTo>
                  <a:cubicBezTo>
                    <a:pt x="324" y="209"/>
                    <a:pt x="324" y="209"/>
                    <a:pt x="324" y="209"/>
                  </a:cubicBezTo>
                  <a:cubicBezTo>
                    <a:pt x="324" y="209"/>
                    <a:pt x="324" y="218"/>
                    <a:pt x="324" y="221"/>
                  </a:cubicBezTo>
                  <a:cubicBezTo>
                    <a:pt x="324" y="224"/>
                    <a:pt x="324" y="240"/>
                    <a:pt x="324" y="240"/>
                  </a:cubicBezTo>
                  <a:cubicBezTo>
                    <a:pt x="329" y="240"/>
                    <a:pt x="329" y="240"/>
                    <a:pt x="329" y="240"/>
                  </a:cubicBezTo>
                  <a:cubicBezTo>
                    <a:pt x="335" y="229"/>
                    <a:pt x="335" y="229"/>
                    <a:pt x="335" y="229"/>
                  </a:cubicBezTo>
                  <a:cubicBezTo>
                    <a:pt x="338" y="197"/>
                    <a:pt x="338" y="197"/>
                    <a:pt x="338" y="197"/>
                  </a:cubicBezTo>
                  <a:cubicBezTo>
                    <a:pt x="338" y="160"/>
                    <a:pt x="338" y="160"/>
                    <a:pt x="338" y="160"/>
                  </a:cubicBezTo>
                  <a:cubicBezTo>
                    <a:pt x="341" y="151"/>
                    <a:pt x="341" y="151"/>
                    <a:pt x="341" y="151"/>
                  </a:cubicBezTo>
                  <a:cubicBezTo>
                    <a:pt x="335" y="142"/>
                    <a:pt x="335" y="142"/>
                    <a:pt x="335" y="142"/>
                  </a:cubicBezTo>
                  <a:cubicBezTo>
                    <a:pt x="331" y="140"/>
                    <a:pt x="331" y="140"/>
                    <a:pt x="331" y="140"/>
                  </a:cubicBezTo>
                  <a:cubicBezTo>
                    <a:pt x="331" y="131"/>
                    <a:pt x="331" y="131"/>
                    <a:pt x="331" y="131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41" y="126"/>
                    <a:pt x="341" y="126"/>
                    <a:pt x="341" y="126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9" y="111"/>
                    <a:pt x="349" y="111"/>
                    <a:pt x="349" y="111"/>
                  </a:cubicBezTo>
                  <a:cubicBezTo>
                    <a:pt x="361" y="94"/>
                    <a:pt x="361" y="94"/>
                    <a:pt x="361" y="94"/>
                  </a:cubicBezTo>
                  <a:cubicBezTo>
                    <a:pt x="367" y="84"/>
                    <a:pt x="367" y="84"/>
                    <a:pt x="367" y="84"/>
                  </a:cubicBezTo>
                  <a:cubicBezTo>
                    <a:pt x="369" y="76"/>
                    <a:pt x="369" y="76"/>
                    <a:pt x="369" y="76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6" y="52"/>
                    <a:pt x="366" y="52"/>
                    <a:pt x="366" y="52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4" y="16"/>
                    <a:pt x="364" y="16"/>
                    <a:pt x="364" y="16"/>
                  </a:cubicBezTo>
                  <a:cubicBezTo>
                    <a:pt x="369" y="9"/>
                    <a:pt x="369" y="9"/>
                    <a:pt x="369" y="9"/>
                  </a:cubicBezTo>
                  <a:cubicBezTo>
                    <a:pt x="373" y="3"/>
                    <a:pt x="373" y="3"/>
                    <a:pt x="373" y="3"/>
                  </a:cubicBezTo>
                  <a:cubicBezTo>
                    <a:pt x="364" y="4"/>
                    <a:pt x="364" y="4"/>
                    <a:pt x="364" y="4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20" y="19"/>
                    <a:pt x="320" y="19"/>
                    <a:pt x="320" y="19"/>
                  </a:cubicBezTo>
                  <a:cubicBezTo>
                    <a:pt x="306" y="29"/>
                    <a:pt x="306" y="29"/>
                    <a:pt x="306" y="29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89" y="41"/>
                    <a:pt x="289" y="41"/>
                    <a:pt x="289" y="41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63" y="39"/>
                    <a:pt x="263" y="39"/>
                    <a:pt x="263" y="39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39" y="39"/>
                    <a:pt x="239" y="39"/>
                    <a:pt x="239" y="39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11" y="59"/>
                    <a:pt x="211" y="59"/>
                    <a:pt x="211" y="59"/>
                  </a:cubicBezTo>
                  <a:cubicBezTo>
                    <a:pt x="210" y="68"/>
                    <a:pt x="210" y="68"/>
                    <a:pt x="210" y="68"/>
                  </a:cubicBezTo>
                  <a:cubicBezTo>
                    <a:pt x="202" y="73"/>
                    <a:pt x="202" y="73"/>
                    <a:pt x="202" y="73"/>
                  </a:cubicBezTo>
                  <a:cubicBezTo>
                    <a:pt x="187" y="88"/>
                    <a:pt x="187" y="88"/>
                    <a:pt x="187" y="88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64" y="104"/>
                    <a:pt x="164" y="104"/>
                    <a:pt x="164" y="104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65" y="156"/>
                    <a:pt x="65" y="156"/>
                    <a:pt x="65" y="156"/>
                  </a:cubicBezTo>
                  <a:cubicBezTo>
                    <a:pt x="58" y="166"/>
                    <a:pt x="58" y="166"/>
                    <a:pt x="58" y="166"/>
                  </a:cubicBezTo>
                  <a:cubicBezTo>
                    <a:pt x="39" y="169"/>
                    <a:pt x="39" y="169"/>
                    <a:pt x="39" y="169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87" y="285"/>
                    <a:pt x="87" y="285"/>
                    <a:pt x="87" y="285"/>
                  </a:cubicBezTo>
                  <a:cubicBezTo>
                    <a:pt x="124" y="327"/>
                    <a:pt x="124" y="327"/>
                    <a:pt x="124" y="327"/>
                  </a:cubicBezTo>
                  <a:cubicBezTo>
                    <a:pt x="135" y="327"/>
                    <a:pt x="135" y="327"/>
                    <a:pt x="135" y="327"/>
                  </a:cubicBezTo>
                  <a:lnTo>
                    <a:pt x="139" y="33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90" name="Freeform 187"/>
            <p:cNvSpPr>
              <a:spLocks noChangeArrowheads="1"/>
            </p:cNvSpPr>
            <p:nvPr/>
          </p:nvSpPr>
          <p:spPr bwMode="auto">
            <a:xfrm>
              <a:off x="2235200" y="4097338"/>
              <a:ext cx="195263" cy="95250"/>
            </a:xfrm>
            <a:custGeom>
              <a:avLst/>
              <a:gdLst>
                <a:gd name="T0" fmla="*/ 202 w 543"/>
                <a:gd name="T1" fmla="*/ 261 h 264"/>
                <a:gd name="T2" fmla="*/ 228 w 543"/>
                <a:gd name="T3" fmla="*/ 248 h 264"/>
                <a:gd name="T4" fmla="*/ 229 w 543"/>
                <a:gd name="T5" fmla="*/ 214 h 264"/>
                <a:gd name="T6" fmla="*/ 252 w 543"/>
                <a:gd name="T7" fmla="*/ 196 h 264"/>
                <a:gd name="T8" fmla="*/ 299 w 543"/>
                <a:gd name="T9" fmla="*/ 185 h 264"/>
                <a:gd name="T10" fmla="*/ 316 w 543"/>
                <a:gd name="T11" fmla="*/ 191 h 264"/>
                <a:gd name="T12" fmla="*/ 332 w 543"/>
                <a:gd name="T13" fmla="*/ 186 h 264"/>
                <a:gd name="T14" fmla="*/ 365 w 543"/>
                <a:gd name="T15" fmla="*/ 165 h 264"/>
                <a:gd name="T16" fmla="*/ 374 w 543"/>
                <a:gd name="T17" fmla="*/ 151 h 264"/>
                <a:gd name="T18" fmla="*/ 402 w 543"/>
                <a:gd name="T19" fmla="*/ 131 h 264"/>
                <a:gd name="T20" fmla="*/ 413 w 543"/>
                <a:gd name="T21" fmla="*/ 116 h 264"/>
                <a:gd name="T22" fmla="*/ 426 w 543"/>
                <a:gd name="T23" fmla="*/ 131 h 264"/>
                <a:gd name="T24" fmla="*/ 452 w 543"/>
                <a:gd name="T25" fmla="*/ 133 h 264"/>
                <a:gd name="T26" fmla="*/ 469 w 543"/>
                <a:gd name="T27" fmla="*/ 121 h 264"/>
                <a:gd name="T28" fmla="*/ 494 w 543"/>
                <a:gd name="T29" fmla="*/ 107 h 264"/>
                <a:gd name="T30" fmla="*/ 504 w 543"/>
                <a:gd name="T31" fmla="*/ 92 h 264"/>
                <a:gd name="T32" fmla="*/ 516 w 543"/>
                <a:gd name="T33" fmla="*/ 98 h 264"/>
                <a:gd name="T34" fmla="*/ 536 w 543"/>
                <a:gd name="T35" fmla="*/ 95 h 264"/>
                <a:gd name="T36" fmla="*/ 538 w 543"/>
                <a:gd name="T37" fmla="*/ 81 h 264"/>
                <a:gd name="T38" fmla="*/ 501 w 543"/>
                <a:gd name="T39" fmla="*/ 59 h 264"/>
                <a:gd name="T40" fmla="*/ 507 w 543"/>
                <a:gd name="T41" fmla="*/ 75 h 264"/>
                <a:gd name="T42" fmla="*/ 468 w 543"/>
                <a:gd name="T43" fmla="*/ 72 h 264"/>
                <a:gd name="T44" fmla="*/ 445 w 543"/>
                <a:gd name="T45" fmla="*/ 64 h 264"/>
                <a:gd name="T46" fmla="*/ 435 w 543"/>
                <a:gd name="T47" fmla="*/ 58 h 264"/>
                <a:gd name="T48" fmla="*/ 445 w 543"/>
                <a:gd name="T49" fmla="*/ 47 h 264"/>
                <a:gd name="T50" fmla="*/ 464 w 543"/>
                <a:gd name="T51" fmla="*/ 49 h 264"/>
                <a:gd name="T52" fmla="*/ 489 w 543"/>
                <a:gd name="T53" fmla="*/ 52 h 264"/>
                <a:gd name="T54" fmla="*/ 454 w 543"/>
                <a:gd name="T55" fmla="*/ 29 h 264"/>
                <a:gd name="T56" fmla="*/ 426 w 543"/>
                <a:gd name="T57" fmla="*/ 32 h 264"/>
                <a:gd name="T58" fmla="*/ 414 w 543"/>
                <a:gd name="T59" fmla="*/ 37 h 264"/>
                <a:gd name="T60" fmla="*/ 368 w 543"/>
                <a:gd name="T61" fmla="*/ 26 h 264"/>
                <a:gd name="T62" fmla="*/ 315 w 543"/>
                <a:gd name="T63" fmla="*/ 9 h 264"/>
                <a:gd name="T64" fmla="*/ 295 w 543"/>
                <a:gd name="T65" fmla="*/ 11 h 264"/>
                <a:gd name="T66" fmla="*/ 289 w 543"/>
                <a:gd name="T67" fmla="*/ 20 h 264"/>
                <a:gd name="T68" fmla="*/ 266 w 543"/>
                <a:gd name="T69" fmla="*/ 21 h 264"/>
                <a:gd name="T70" fmla="*/ 205 w 543"/>
                <a:gd name="T71" fmla="*/ 26 h 264"/>
                <a:gd name="T72" fmla="*/ 136 w 543"/>
                <a:gd name="T73" fmla="*/ 38 h 264"/>
                <a:gd name="T74" fmla="*/ 124 w 543"/>
                <a:gd name="T75" fmla="*/ 37 h 264"/>
                <a:gd name="T76" fmla="*/ 107 w 543"/>
                <a:gd name="T77" fmla="*/ 58 h 264"/>
                <a:gd name="T78" fmla="*/ 72 w 543"/>
                <a:gd name="T79" fmla="*/ 72 h 264"/>
                <a:gd name="T80" fmla="*/ 38 w 543"/>
                <a:gd name="T81" fmla="*/ 107 h 264"/>
                <a:gd name="T82" fmla="*/ 32 w 543"/>
                <a:gd name="T83" fmla="*/ 142 h 264"/>
                <a:gd name="T84" fmla="*/ 10 w 543"/>
                <a:gd name="T85" fmla="*/ 162 h 264"/>
                <a:gd name="T86" fmla="*/ 9 w 543"/>
                <a:gd name="T87" fmla="*/ 168 h 264"/>
                <a:gd name="T88" fmla="*/ 12 w 543"/>
                <a:gd name="T89" fmla="*/ 229 h 264"/>
                <a:gd name="T90" fmla="*/ 47 w 543"/>
                <a:gd name="T91" fmla="*/ 241 h 264"/>
                <a:gd name="T92" fmla="*/ 76 w 543"/>
                <a:gd name="T93" fmla="*/ 248 h 264"/>
                <a:gd name="T94" fmla="*/ 70 w 543"/>
                <a:gd name="T95" fmla="*/ 238 h 264"/>
                <a:gd name="T96" fmla="*/ 96 w 543"/>
                <a:gd name="T97" fmla="*/ 255 h 264"/>
                <a:gd name="T98" fmla="*/ 142 w 543"/>
                <a:gd name="T99" fmla="*/ 263 h 264"/>
                <a:gd name="T100" fmla="*/ 148 w 543"/>
                <a:gd name="T101" fmla="*/ 241 h 264"/>
                <a:gd name="T102" fmla="*/ 163 w 543"/>
                <a:gd name="T103" fmla="*/ 240 h 264"/>
                <a:gd name="T104" fmla="*/ 174 w 543"/>
                <a:gd name="T105" fmla="*/ 246 h 264"/>
                <a:gd name="T106" fmla="*/ 183 w 543"/>
                <a:gd name="T107" fmla="*/ 243 h 264"/>
                <a:gd name="T108" fmla="*/ 188 w 543"/>
                <a:gd name="T109" fmla="*/ 2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3" h="264">
                  <a:moveTo>
                    <a:pt x="188" y="263"/>
                  </a:moveTo>
                  <a:lnTo>
                    <a:pt x="202" y="261"/>
                  </a:lnTo>
                  <a:lnTo>
                    <a:pt x="221" y="258"/>
                  </a:lnTo>
                  <a:lnTo>
                    <a:pt x="228" y="248"/>
                  </a:lnTo>
                  <a:lnTo>
                    <a:pt x="229" y="226"/>
                  </a:lnTo>
                  <a:lnTo>
                    <a:pt x="229" y="214"/>
                  </a:lnTo>
                  <a:lnTo>
                    <a:pt x="228" y="199"/>
                  </a:lnTo>
                  <a:lnTo>
                    <a:pt x="252" y="196"/>
                  </a:lnTo>
                  <a:lnTo>
                    <a:pt x="280" y="182"/>
                  </a:lnTo>
                  <a:lnTo>
                    <a:pt x="299" y="185"/>
                  </a:lnTo>
                  <a:lnTo>
                    <a:pt x="309" y="194"/>
                  </a:lnTo>
                  <a:lnTo>
                    <a:pt x="316" y="191"/>
                  </a:lnTo>
                  <a:lnTo>
                    <a:pt x="327" y="196"/>
                  </a:lnTo>
                  <a:lnTo>
                    <a:pt x="332" y="186"/>
                  </a:lnTo>
                  <a:lnTo>
                    <a:pt x="350" y="180"/>
                  </a:lnTo>
                  <a:lnTo>
                    <a:pt x="365" y="165"/>
                  </a:lnTo>
                  <a:lnTo>
                    <a:pt x="373" y="160"/>
                  </a:lnTo>
                  <a:lnTo>
                    <a:pt x="374" y="151"/>
                  </a:lnTo>
                  <a:lnTo>
                    <a:pt x="387" y="131"/>
                  </a:lnTo>
                  <a:lnTo>
                    <a:pt x="402" y="131"/>
                  </a:lnTo>
                  <a:lnTo>
                    <a:pt x="406" y="116"/>
                  </a:lnTo>
                  <a:lnTo>
                    <a:pt x="413" y="116"/>
                  </a:lnTo>
                  <a:lnTo>
                    <a:pt x="423" y="125"/>
                  </a:lnTo>
                  <a:lnTo>
                    <a:pt x="426" y="131"/>
                  </a:lnTo>
                  <a:lnTo>
                    <a:pt x="442" y="130"/>
                  </a:lnTo>
                  <a:lnTo>
                    <a:pt x="452" y="133"/>
                  </a:lnTo>
                  <a:lnTo>
                    <a:pt x="455" y="122"/>
                  </a:lnTo>
                  <a:lnTo>
                    <a:pt x="469" y="121"/>
                  </a:lnTo>
                  <a:lnTo>
                    <a:pt x="483" y="111"/>
                  </a:lnTo>
                  <a:lnTo>
                    <a:pt x="494" y="107"/>
                  </a:lnTo>
                  <a:lnTo>
                    <a:pt x="497" y="95"/>
                  </a:lnTo>
                  <a:lnTo>
                    <a:pt x="504" y="92"/>
                  </a:lnTo>
                  <a:lnTo>
                    <a:pt x="513" y="92"/>
                  </a:lnTo>
                  <a:lnTo>
                    <a:pt x="516" y="98"/>
                  </a:lnTo>
                  <a:lnTo>
                    <a:pt x="527" y="96"/>
                  </a:lnTo>
                  <a:lnTo>
                    <a:pt x="536" y="95"/>
                  </a:lnTo>
                  <a:lnTo>
                    <a:pt x="542" y="90"/>
                  </a:lnTo>
                  <a:lnTo>
                    <a:pt x="538" y="81"/>
                  </a:lnTo>
                  <a:lnTo>
                    <a:pt x="518" y="67"/>
                  </a:lnTo>
                  <a:lnTo>
                    <a:pt x="501" y="59"/>
                  </a:lnTo>
                  <a:lnTo>
                    <a:pt x="500" y="61"/>
                  </a:lnTo>
                  <a:lnTo>
                    <a:pt x="507" y="75"/>
                  </a:lnTo>
                  <a:lnTo>
                    <a:pt x="489" y="75"/>
                  </a:lnTo>
                  <a:lnTo>
                    <a:pt x="468" y="72"/>
                  </a:lnTo>
                  <a:lnTo>
                    <a:pt x="460" y="66"/>
                  </a:lnTo>
                  <a:lnTo>
                    <a:pt x="445" y="64"/>
                  </a:lnTo>
                  <a:lnTo>
                    <a:pt x="431" y="64"/>
                  </a:lnTo>
                  <a:lnTo>
                    <a:pt x="435" y="58"/>
                  </a:lnTo>
                  <a:lnTo>
                    <a:pt x="446" y="55"/>
                  </a:lnTo>
                  <a:lnTo>
                    <a:pt x="445" y="47"/>
                  </a:lnTo>
                  <a:lnTo>
                    <a:pt x="451" y="46"/>
                  </a:lnTo>
                  <a:lnTo>
                    <a:pt x="464" y="49"/>
                  </a:lnTo>
                  <a:lnTo>
                    <a:pt x="486" y="55"/>
                  </a:lnTo>
                  <a:lnTo>
                    <a:pt x="489" y="52"/>
                  </a:lnTo>
                  <a:lnTo>
                    <a:pt x="474" y="41"/>
                  </a:lnTo>
                  <a:lnTo>
                    <a:pt x="454" y="29"/>
                  </a:lnTo>
                  <a:lnTo>
                    <a:pt x="440" y="29"/>
                  </a:lnTo>
                  <a:lnTo>
                    <a:pt x="426" y="32"/>
                  </a:lnTo>
                  <a:lnTo>
                    <a:pt x="419" y="27"/>
                  </a:lnTo>
                  <a:lnTo>
                    <a:pt x="414" y="37"/>
                  </a:lnTo>
                  <a:lnTo>
                    <a:pt x="403" y="29"/>
                  </a:lnTo>
                  <a:lnTo>
                    <a:pt x="368" y="26"/>
                  </a:lnTo>
                  <a:lnTo>
                    <a:pt x="333" y="24"/>
                  </a:lnTo>
                  <a:lnTo>
                    <a:pt x="315" y="9"/>
                  </a:lnTo>
                  <a:lnTo>
                    <a:pt x="298" y="0"/>
                  </a:lnTo>
                  <a:lnTo>
                    <a:pt x="295" y="11"/>
                  </a:lnTo>
                  <a:lnTo>
                    <a:pt x="301" y="15"/>
                  </a:lnTo>
                  <a:lnTo>
                    <a:pt x="289" y="20"/>
                  </a:lnTo>
                  <a:lnTo>
                    <a:pt x="280" y="26"/>
                  </a:lnTo>
                  <a:lnTo>
                    <a:pt x="266" y="21"/>
                  </a:lnTo>
                  <a:lnTo>
                    <a:pt x="240" y="29"/>
                  </a:lnTo>
                  <a:lnTo>
                    <a:pt x="205" y="26"/>
                  </a:lnTo>
                  <a:lnTo>
                    <a:pt x="157" y="26"/>
                  </a:lnTo>
                  <a:lnTo>
                    <a:pt x="136" y="38"/>
                  </a:lnTo>
                  <a:lnTo>
                    <a:pt x="127" y="30"/>
                  </a:lnTo>
                  <a:lnTo>
                    <a:pt x="124" y="37"/>
                  </a:lnTo>
                  <a:lnTo>
                    <a:pt x="113" y="44"/>
                  </a:lnTo>
                  <a:lnTo>
                    <a:pt x="107" y="58"/>
                  </a:lnTo>
                  <a:lnTo>
                    <a:pt x="85" y="72"/>
                  </a:lnTo>
                  <a:lnTo>
                    <a:pt x="72" y="72"/>
                  </a:lnTo>
                  <a:lnTo>
                    <a:pt x="52" y="93"/>
                  </a:lnTo>
                  <a:lnTo>
                    <a:pt x="38" y="107"/>
                  </a:lnTo>
                  <a:lnTo>
                    <a:pt x="43" y="121"/>
                  </a:lnTo>
                  <a:lnTo>
                    <a:pt x="32" y="142"/>
                  </a:lnTo>
                  <a:lnTo>
                    <a:pt x="10" y="159"/>
                  </a:lnTo>
                  <a:lnTo>
                    <a:pt x="10" y="162"/>
                  </a:lnTo>
                  <a:lnTo>
                    <a:pt x="10" y="168"/>
                  </a:lnTo>
                  <a:lnTo>
                    <a:pt x="9" y="168"/>
                  </a:lnTo>
                  <a:lnTo>
                    <a:pt x="0" y="211"/>
                  </a:lnTo>
                  <a:lnTo>
                    <a:pt x="12" y="229"/>
                  </a:lnTo>
                  <a:lnTo>
                    <a:pt x="20" y="229"/>
                  </a:lnTo>
                  <a:lnTo>
                    <a:pt x="47" y="241"/>
                  </a:lnTo>
                  <a:lnTo>
                    <a:pt x="72" y="255"/>
                  </a:lnTo>
                  <a:lnTo>
                    <a:pt x="76" y="248"/>
                  </a:lnTo>
                  <a:lnTo>
                    <a:pt x="64" y="241"/>
                  </a:lnTo>
                  <a:lnTo>
                    <a:pt x="70" y="238"/>
                  </a:lnTo>
                  <a:lnTo>
                    <a:pt x="84" y="238"/>
                  </a:lnTo>
                  <a:lnTo>
                    <a:pt x="96" y="255"/>
                  </a:lnTo>
                  <a:lnTo>
                    <a:pt x="105" y="263"/>
                  </a:lnTo>
                  <a:lnTo>
                    <a:pt x="142" y="263"/>
                  </a:lnTo>
                  <a:lnTo>
                    <a:pt x="153" y="249"/>
                  </a:lnTo>
                  <a:lnTo>
                    <a:pt x="148" y="241"/>
                  </a:lnTo>
                  <a:lnTo>
                    <a:pt x="154" y="235"/>
                  </a:lnTo>
                  <a:lnTo>
                    <a:pt x="163" y="240"/>
                  </a:lnTo>
                  <a:lnTo>
                    <a:pt x="166" y="246"/>
                  </a:lnTo>
                  <a:lnTo>
                    <a:pt x="174" y="246"/>
                  </a:lnTo>
                  <a:lnTo>
                    <a:pt x="177" y="240"/>
                  </a:lnTo>
                  <a:lnTo>
                    <a:pt x="183" y="243"/>
                  </a:lnTo>
                  <a:lnTo>
                    <a:pt x="183" y="254"/>
                  </a:lnTo>
                  <a:lnTo>
                    <a:pt x="188" y="26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91" name="Freeform 188"/>
            <p:cNvSpPr>
              <a:spLocks noChangeArrowheads="1"/>
            </p:cNvSpPr>
            <p:nvPr/>
          </p:nvSpPr>
          <p:spPr bwMode="auto">
            <a:xfrm>
              <a:off x="2219325" y="4149725"/>
              <a:ext cx="73025" cy="42863"/>
            </a:xfrm>
            <a:custGeom>
              <a:avLst/>
              <a:gdLst>
                <a:gd name="T0" fmla="*/ 75 w 203"/>
                <a:gd name="T1" fmla="*/ 0 h 120"/>
                <a:gd name="T2" fmla="*/ 89 w 203"/>
                <a:gd name="T3" fmla="*/ 3 h 120"/>
                <a:gd name="T4" fmla="*/ 92 w 203"/>
                <a:gd name="T5" fmla="*/ 7 h 120"/>
                <a:gd name="T6" fmla="*/ 101 w 203"/>
                <a:gd name="T7" fmla="*/ 10 h 120"/>
                <a:gd name="T8" fmla="*/ 109 w 203"/>
                <a:gd name="T9" fmla="*/ 19 h 120"/>
                <a:gd name="T10" fmla="*/ 124 w 203"/>
                <a:gd name="T11" fmla="*/ 16 h 120"/>
                <a:gd name="T12" fmla="*/ 141 w 203"/>
                <a:gd name="T13" fmla="*/ 19 h 120"/>
                <a:gd name="T14" fmla="*/ 150 w 203"/>
                <a:gd name="T15" fmla="*/ 33 h 120"/>
                <a:gd name="T16" fmla="*/ 153 w 203"/>
                <a:gd name="T17" fmla="*/ 42 h 120"/>
                <a:gd name="T18" fmla="*/ 163 w 203"/>
                <a:gd name="T19" fmla="*/ 48 h 120"/>
                <a:gd name="T20" fmla="*/ 167 w 203"/>
                <a:gd name="T21" fmla="*/ 42 h 120"/>
                <a:gd name="T22" fmla="*/ 170 w 203"/>
                <a:gd name="T23" fmla="*/ 33 h 120"/>
                <a:gd name="T24" fmla="*/ 184 w 203"/>
                <a:gd name="T25" fmla="*/ 32 h 120"/>
                <a:gd name="T26" fmla="*/ 192 w 203"/>
                <a:gd name="T27" fmla="*/ 33 h 120"/>
                <a:gd name="T28" fmla="*/ 202 w 203"/>
                <a:gd name="T29" fmla="*/ 38 h 120"/>
                <a:gd name="T30" fmla="*/ 202 w 203"/>
                <a:gd name="T31" fmla="*/ 52 h 120"/>
                <a:gd name="T32" fmla="*/ 199 w 203"/>
                <a:gd name="T33" fmla="*/ 67 h 120"/>
                <a:gd name="T34" fmla="*/ 201 w 203"/>
                <a:gd name="T35" fmla="*/ 73 h 120"/>
                <a:gd name="T36" fmla="*/ 196 w 203"/>
                <a:gd name="T37" fmla="*/ 85 h 120"/>
                <a:gd name="T38" fmla="*/ 199 w 203"/>
                <a:gd name="T39" fmla="*/ 91 h 120"/>
                <a:gd name="T40" fmla="*/ 193 w 203"/>
                <a:gd name="T41" fmla="*/ 97 h 120"/>
                <a:gd name="T42" fmla="*/ 198 w 203"/>
                <a:gd name="T43" fmla="*/ 105 h 120"/>
                <a:gd name="T44" fmla="*/ 187 w 203"/>
                <a:gd name="T45" fmla="*/ 119 h 120"/>
                <a:gd name="T46" fmla="*/ 150 w 203"/>
                <a:gd name="T47" fmla="*/ 119 h 120"/>
                <a:gd name="T48" fmla="*/ 141 w 203"/>
                <a:gd name="T49" fmla="*/ 111 h 120"/>
                <a:gd name="T50" fmla="*/ 129 w 203"/>
                <a:gd name="T51" fmla="*/ 94 h 120"/>
                <a:gd name="T52" fmla="*/ 115 w 203"/>
                <a:gd name="T53" fmla="*/ 94 h 120"/>
                <a:gd name="T54" fmla="*/ 109 w 203"/>
                <a:gd name="T55" fmla="*/ 97 h 120"/>
                <a:gd name="T56" fmla="*/ 121 w 203"/>
                <a:gd name="T57" fmla="*/ 104 h 120"/>
                <a:gd name="T58" fmla="*/ 117 w 203"/>
                <a:gd name="T59" fmla="*/ 111 h 120"/>
                <a:gd name="T60" fmla="*/ 92 w 203"/>
                <a:gd name="T61" fmla="*/ 97 h 120"/>
                <a:gd name="T62" fmla="*/ 65 w 203"/>
                <a:gd name="T63" fmla="*/ 85 h 120"/>
                <a:gd name="T64" fmla="*/ 54 w 203"/>
                <a:gd name="T65" fmla="*/ 85 h 120"/>
                <a:gd name="T66" fmla="*/ 36 w 203"/>
                <a:gd name="T67" fmla="*/ 81 h 120"/>
                <a:gd name="T68" fmla="*/ 23 w 203"/>
                <a:gd name="T69" fmla="*/ 68 h 120"/>
                <a:gd name="T70" fmla="*/ 7 w 203"/>
                <a:gd name="T71" fmla="*/ 68 h 120"/>
                <a:gd name="T72" fmla="*/ 0 w 203"/>
                <a:gd name="T73" fmla="*/ 67 h 120"/>
                <a:gd name="T74" fmla="*/ 5 w 203"/>
                <a:gd name="T75" fmla="*/ 56 h 120"/>
                <a:gd name="T76" fmla="*/ 7 w 203"/>
                <a:gd name="T77" fmla="*/ 48 h 120"/>
                <a:gd name="T78" fmla="*/ 22 w 203"/>
                <a:gd name="T79" fmla="*/ 32 h 120"/>
                <a:gd name="T80" fmla="*/ 42 w 203"/>
                <a:gd name="T81" fmla="*/ 27 h 120"/>
                <a:gd name="T82" fmla="*/ 55 w 203"/>
                <a:gd name="T83" fmla="*/ 24 h 120"/>
                <a:gd name="T84" fmla="*/ 55 w 203"/>
                <a:gd name="T85" fmla="*/ 15 h 120"/>
                <a:gd name="T86" fmla="*/ 75 w 203"/>
                <a:gd name="T8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3" h="120">
                  <a:moveTo>
                    <a:pt x="75" y="0"/>
                  </a:moveTo>
                  <a:lnTo>
                    <a:pt x="89" y="3"/>
                  </a:lnTo>
                  <a:lnTo>
                    <a:pt x="92" y="7"/>
                  </a:lnTo>
                  <a:lnTo>
                    <a:pt x="101" y="10"/>
                  </a:lnTo>
                  <a:lnTo>
                    <a:pt x="109" y="19"/>
                  </a:lnTo>
                  <a:lnTo>
                    <a:pt x="124" y="16"/>
                  </a:lnTo>
                  <a:lnTo>
                    <a:pt x="141" y="19"/>
                  </a:lnTo>
                  <a:lnTo>
                    <a:pt x="150" y="33"/>
                  </a:lnTo>
                  <a:lnTo>
                    <a:pt x="153" y="42"/>
                  </a:lnTo>
                  <a:lnTo>
                    <a:pt x="163" y="48"/>
                  </a:lnTo>
                  <a:lnTo>
                    <a:pt x="167" y="42"/>
                  </a:lnTo>
                  <a:lnTo>
                    <a:pt x="170" y="33"/>
                  </a:lnTo>
                  <a:lnTo>
                    <a:pt x="184" y="32"/>
                  </a:lnTo>
                  <a:lnTo>
                    <a:pt x="192" y="33"/>
                  </a:lnTo>
                  <a:lnTo>
                    <a:pt x="202" y="38"/>
                  </a:lnTo>
                  <a:lnTo>
                    <a:pt x="202" y="52"/>
                  </a:lnTo>
                  <a:lnTo>
                    <a:pt x="199" y="67"/>
                  </a:lnTo>
                  <a:lnTo>
                    <a:pt x="201" y="73"/>
                  </a:lnTo>
                  <a:lnTo>
                    <a:pt x="196" y="85"/>
                  </a:lnTo>
                  <a:lnTo>
                    <a:pt x="199" y="91"/>
                  </a:lnTo>
                  <a:lnTo>
                    <a:pt x="193" y="97"/>
                  </a:lnTo>
                  <a:lnTo>
                    <a:pt x="198" y="105"/>
                  </a:lnTo>
                  <a:lnTo>
                    <a:pt x="187" y="119"/>
                  </a:lnTo>
                  <a:lnTo>
                    <a:pt x="150" y="119"/>
                  </a:lnTo>
                  <a:lnTo>
                    <a:pt x="141" y="111"/>
                  </a:lnTo>
                  <a:lnTo>
                    <a:pt x="129" y="94"/>
                  </a:lnTo>
                  <a:lnTo>
                    <a:pt x="115" y="94"/>
                  </a:lnTo>
                  <a:lnTo>
                    <a:pt x="109" y="97"/>
                  </a:lnTo>
                  <a:lnTo>
                    <a:pt x="121" y="104"/>
                  </a:lnTo>
                  <a:lnTo>
                    <a:pt x="117" y="111"/>
                  </a:lnTo>
                  <a:lnTo>
                    <a:pt x="92" y="97"/>
                  </a:lnTo>
                  <a:lnTo>
                    <a:pt x="65" y="85"/>
                  </a:lnTo>
                  <a:lnTo>
                    <a:pt x="54" y="85"/>
                  </a:lnTo>
                  <a:lnTo>
                    <a:pt x="36" y="81"/>
                  </a:lnTo>
                  <a:lnTo>
                    <a:pt x="23" y="68"/>
                  </a:lnTo>
                  <a:lnTo>
                    <a:pt x="7" y="68"/>
                  </a:lnTo>
                  <a:lnTo>
                    <a:pt x="0" y="67"/>
                  </a:lnTo>
                  <a:lnTo>
                    <a:pt x="5" y="56"/>
                  </a:lnTo>
                  <a:lnTo>
                    <a:pt x="7" y="48"/>
                  </a:lnTo>
                  <a:lnTo>
                    <a:pt x="22" y="32"/>
                  </a:lnTo>
                  <a:lnTo>
                    <a:pt x="42" y="27"/>
                  </a:lnTo>
                  <a:lnTo>
                    <a:pt x="55" y="24"/>
                  </a:lnTo>
                  <a:lnTo>
                    <a:pt x="55" y="15"/>
                  </a:lnTo>
                  <a:lnTo>
                    <a:pt x="75" y="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92" name="Freeform 189"/>
            <p:cNvSpPr>
              <a:spLocks noChangeArrowheads="1"/>
            </p:cNvSpPr>
            <p:nvPr/>
          </p:nvSpPr>
          <p:spPr bwMode="auto">
            <a:xfrm>
              <a:off x="2251075" y="4027488"/>
              <a:ext cx="34925" cy="74612"/>
            </a:xfrm>
            <a:custGeom>
              <a:avLst/>
              <a:gdLst>
                <a:gd name="T0" fmla="*/ 1 w 95"/>
                <a:gd name="T1" fmla="*/ 54 h 209"/>
                <a:gd name="T2" fmla="*/ 3 w 95"/>
                <a:gd name="T3" fmla="*/ 54 h 209"/>
                <a:gd name="T4" fmla="*/ 3 w 95"/>
                <a:gd name="T5" fmla="*/ 43 h 209"/>
                <a:gd name="T6" fmla="*/ 12 w 95"/>
                <a:gd name="T7" fmla="*/ 37 h 209"/>
                <a:gd name="T8" fmla="*/ 24 w 95"/>
                <a:gd name="T9" fmla="*/ 37 h 209"/>
                <a:gd name="T10" fmla="*/ 24 w 95"/>
                <a:gd name="T11" fmla="*/ 43 h 209"/>
                <a:gd name="T12" fmla="*/ 29 w 95"/>
                <a:gd name="T13" fmla="*/ 46 h 209"/>
                <a:gd name="T14" fmla="*/ 32 w 95"/>
                <a:gd name="T15" fmla="*/ 42 h 209"/>
                <a:gd name="T16" fmla="*/ 38 w 95"/>
                <a:gd name="T17" fmla="*/ 40 h 209"/>
                <a:gd name="T18" fmla="*/ 38 w 95"/>
                <a:gd name="T19" fmla="*/ 37 h 209"/>
                <a:gd name="T20" fmla="*/ 49 w 95"/>
                <a:gd name="T21" fmla="*/ 23 h 209"/>
                <a:gd name="T22" fmla="*/ 52 w 95"/>
                <a:gd name="T23" fmla="*/ 11 h 209"/>
                <a:gd name="T24" fmla="*/ 55 w 95"/>
                <a:gd name="T25" fmla="*/ 5 h 209"/>
                <a:gd name="T26" fmla="*/ 65 w 95"/>
                <a:gd name="T27" fmla="*/ 0 h 209"/>
                <a:gd name="T28" fmla="*/ 72 w 95"/>
                <a:gd name="T29" fmla="*/ 2 h 209"/>
                <a:gd name="T30" fmla="*/ 75 w 95"/>
                <a:gd name="T31" fmla="*/ 8 h 209"/>
                <a:gd name="T32" fmla="*/ 82 w 95"/>
                <a:gd name="T33" fmla="*/ 0 h 209"/>
                <a:gd name="T34" fmla="*/ 93 w 95"/>
                <a:gd name="T35" fmla="*/ 0 h 209"/>
                <a:gd name="T36" fmla="*/ 94 w 95"/>
                <a:gd name="T37" fmla="*/ 9 h 209"/>
                <a:gd name="T38" fmla="*/ 93 w 95"/>
                <a:gd name="T39" fmla="*/ 19 h 209"/>
                <a:gd name="T40" fmla="*/ 90 w 95"/>
                <a:gd name="T41" fmla="*/ 58 h 209"/>
                <a:gd name="T42" fmla="*/ 82 w 95"/>
                <a:gd name="T43" fmla="*/ 72 h 209"/>
                <a:gd name="T44" fmla="*/ 78 w 95"/>
                <a:gd name="T45" fmla="*/ 97 h 209"/>
                <a:gd name="T46" fmla="*/ 87 w 95"/>
                <a:gd name="T47" fmla="*/ 106 h 209"/>
                <a:gd name="T48" fmla="*/ 87 w 95"/>
                <a:gd name="T49" fmla="*/ 132 h 209"/>
                <a:gd name="T50" fmla="*/ 78 w 95"/>
                <a:gd name="T51" fmla="*/ 155 h 209"/>
                <a:gd name="T52" fmla="*/ 55 w 95"/>
                <a:gd name="T53" fmla="*/ 187 h 209"/>
                <a:gd name="T54" fmla="*/ 47 w 95"/>
                <a:gd name="T55" fmla="*/ 179 h 209"/>
                <a:gd name="T56" fmla="*/ 32 w 95"/>
                <a:gd name="T57" fmla="*/ 194 h 209"/>
                <a:gd name="T58" fmla="*/ 26 w 95"/>
                <a:gd name="T59" fmla="*/ 208 h 209"/>
                <a:gd name="T60" fmla="*/ 26 w 95"/>
                <a:gd name="T61" fmla="*/ 208 h 209"/>
                <a:gd name="T62" fmla="*/ 16 w 95"/>
                <a:gd name="T63" fmla="*/ 208 h 209"/>
                <a:gd name="T64" fmla="*/ 12 w 95"/>
                <a:gd name="T65" fmla="*/ 207 h 209"/>
                <a:gd name="T66" fmla="*/ 0 w 95"/>
                <a:gd name="T67" fmla="*/ 205 h 209"/>
                <a:gd name="T68" fmla="*/ 3 w 95"/>
                <a:gd name="T69" fmla="*/ 55 h 209"/>
                <a:gd name="T70" fmla="*/ 1 w 95"/>
                <a:gd name="T71" fmla="*/ 5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5" h="209">
                  <a:moveTo>
                    <a:pt x="1" y="54"/>
                  </a:moveTo>
                  <a:lnTo>
                    <a:pt x="3" y="54"/>
                  </a:lnTo>
                  <a:lnTo>
                    <a:pt x="3" y="43"/>
                  </a:lnTo>
                  <a:lnTo>
                    <a:pt x="12" y="37"/>
                  </a:lnTo>
                  <a:lnTo>
                    <a:pt x="24" y="37"/>
                  </a:lnTo>
                  <a:lnTo>
                    <a:pt x="24" y="43"/>
                  </a:lnTo>
                  <a:lnTo>
                    <a:pt x="29" y="46"/>
                  </a:lnTo>
                  <a:lnTo>
                    <a:pt x="32" y="42"/>
                  </a:lnTo>
                  <a:lnTo>
                    <a:pt x="38" y="40"/>
                  </a:lnTo>
                  <a:lnTo>
                    <a:pt x="38" y="37"/>
                  </a:lnTo>
                  <a:lnTo>
                    <a:pt x="49" y="23"/>
                  </a:lnTo>
                  <a:lnTo>
                    <a:pt x="52" y="11"/>
                  </a:lnTo>
                  <a:lnTo>
                    <a:pt x="55" y="5"/>
                  </a:lnTo>
                  <a:lnTo>
                    <a:pt x="65" y="0"/>
                  </a:lnTo>
                  <a:lnTo>
                    <a:pt x="72" y="2"/>
                  </a:lnTo>
                  <a:lnTo>
                    <a:pt x="75" y="8"/>
                  </a:lnTo>
                  <a:lnTo>
                    <a:pt x="82" y="0"/>
                  </a:lnTo>
                  <a:lnTo>
                    <a:pt x="93" y="0"/>
                  </a:lnTo>
                  <a:lnTo>
                    <a:pt x="94" y="9"/>
                  </a:lnTo>
                  <a:lnTo>
                    <a:pt x="93" y="19"/>
                  </a:lnTo>
                  <a:lnTo>
                    <a:pt x="90" y="58"/>
                  </a:lnTo>
                  <a:lnTo>
                    <a:pt x="82" y="72"/>
                  </a:lnTo>
                  <a:lnTo>
                    <a:pt x="78" y="97"/>
                  </a:lnTo>
                  <a:lnTo>
                    <a:pt x="87" y="106"/>
                  </a:lnTo>
                  <a:lnTo>
                    <a:pt x="87" y="132"/>
                  </a:lnTo>
                  <a:lnTo>
                    <a:pt x="78" y="155"/>
                  </a:lnTo>
                  <a:lnTo>
                    <a:pt x="55" y="187"/>
                  </a:lnTo>
                  <a:lnTo>
                    <a:pt x="47" y="179"/>
                  </a:lnTo>
                  <a:lnTo>
                    <a:pt x="32" y="194"/>
                  </a:lnTo>
                  <a:lnTo>
                    <a:pt x="26" y="208"/>
                  </a:lnTo>
                  <a:lnTo>
                    <a:pt x="26" y="208"/>
                  </a:lnTo>
                  <a:lnTo>
                    <a:pt x="16" y="208"/>
                  </a:lnTo>
                  <a:lnTo>
                    <a:pt x="12" y="207"/>
                  </a:lnTo>
                  <a:lnTo>
                    <a:pt x="0" y="205"/>
                  </a:lnTo>
                  <a:lnTo>
                    <a:pt x="3" y="55"/>
                  </a:lnTo>
                  <a:lnTo>
                    <a:pt x="1" y="54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93" name="Freeform 190"/>
            <p:cNvSpPr>
              <a:spLocks noChangeArrowheads="1"/>
            </p:cNvSpPr>
            <p:nvPr/>
          </p:nvSpPr>
          <p:spPr bwMode="auto">
            <a:xfrm>
              <a:off x="2159000" y="4046538"/>
              <a:ext cx="122238" cy="127000"/>
            </a:xfrm>
            <a:custGeom>
              <a:avLst/>
              <a:gdLst>
                <a:gd name="T0" fmla="*/ 165 w 338"/>
                <a:gd name="T1" fmla="*/ 352 h 353"/>
                <a:gd name="T2" fmla="*/ 170 w 338"/>
                <a:gd name="T3" fmla="*/ 341 h 353"/>
                <a:gd name="T4" fmla="*/ 172 w 338"/>
                <a:gd name="T5" fmla="*/ 333 h 353"/>
                <a:gd name="T6" fmla="*/ 187 w 338"/>
                <a:gd name="T7" fmla="*/ 317 h 353"/>
                <a:gd name="T8" fmla="*/ 207 w 338"/>
                <a:gd name="T9" fmla="*/ 312 h 353"/>
                <a:gd name="T10" fmla="*/ 220 w 338"/>
                <a:gd name="T11" fmla="*/ 309 h 353"/>
                <a:gd name="T12" fmla="*/ 220 w 338"/>
                <a:gd name="T13" fmla="*/ 300 h 353"/>
                <a:gd name="T14" fmla="*/ 242 w 338"/>
                <a:gd name="T15" fmla="*/ 283 h 353"/>
                <a:gd name="T16" fmla="*/ 253 w 338"/>
                <a:gd name="T17" fmla="*/ 262 h 353"/>
                <a:gd name="T18" fmla="*/ 248 w 338"/>
                <a:gd name="T19" fmla="*/ 248 h 353"/>
                <a:gd name="T20" fmla="*/ 262 w 338"/>
                <a:gd name="T21" fmla="*/ 234 h 353"/>
                <a:gd name="T22" fmla="*/ 282 w 338"/>
                <a:gd name="T23" fmla="*/ 213 h 353"/>
                <a:gd name="T24" fmla="*/ 295 w 338"/>
                <a:gd name="T25" fmla="*/ 213 h 353"/>
                <a:gd name="T26" fmla="*/ 317 w 338"/>
                <a:gd name="T27" fmla="*/ 199 h 353"/>
                <a:gd name="T28" fmla="*/ 323 w 338"/>
                <a:gd name="T29" fmla="*/ 185 h 353"/>
                <a:gd name="T30" fmla="*/ 334 w 338"/>
                <a:gd name="T31" fmla="*/ 178 h 353"/>
                <a:gd name="T32" fmla="*/ 337 w 338"/>
                <a:gd name="T33" fmla="*/ 171 h 353"/>
                <a:gd name="T34" fmla="*/ 329 w 338"/>
                <a:gd name="T35" fmla="*/ 165 h 353"/>
                <a:gd name="T36" fmla="*/ 315 w 338"/>
                <a:gd name="T37" fmla="*/ 164 h 353"/>
                <a:gd name="T38" fmla="*/ 311 w 338"/>
                <a:gd name="T39" fmla="*/ 175 h 353"/>
                <a:gd name="T40" fmla="*/ 298 w 338"/>
                <a:gd name="T41" fmla="*/ 165 h 353"/>
                <a:gd name="T42" fmla="*/ 286 w 338"/>
                <a:gd name="T43" fmla="*/ 165 h 353"/>
                <a:gd name="T44" fmla="*/ 282 w 338"/>
                <a:gd name="T45" fmla="*/ 156 h 353"/>
                <a:gd name="T46" fmla="*/ 272 w 338"/>
                <a:gd name="T47" fmla="*/ 156 h 353"/>
                <a:gd name="T48" fmla="*/ 268 w 338"/>
                <a:gd name="T49" fmla="*/ 155 h 353"/>
                <a:gd name="T50" fmla="*/ 256 w 338"/>
                <a:gd name="T51" fmla="*/ 153 h 353"/>
                <a:gd name="T52" fmla="*/ 259 w 338"/>
                <a:gd name="T53" fmla="*/ 3 h 353"/>
                <a:gd name="T54" fmla="*/ 257 w 338"/>
                <a:gd name="T55" fmla="*/ 2 h 353"/>
                <a:gd name="T56" fmla="*/ 117 w 338"/>
                <a:gd name="T57" fmla="*/ 0 h 353"/>
                <a:gd name="T58" fmla="*/ 114 w 338"/>
                <a:gd name="T59" fmla="*/ 43 h 353"/>
                <a:gd name="T60" fmla="*/ 80 w 338"/>
                <a:gd name="T61" fmla="*/ 46 h 353"/>
                <a:gd name="T62" fmla="*/ 92 w 338"/>
                <a:gd name="T63" fmla="*/ 55 h 353"/>
                <a:gd name="T64" fmla="*/ 97 w 338"/>
                <a:gd name="T65" fmla="*/ 64 h 353"/>
                <a:gd name="T66" fmla="*/ 109 w 338"/>
                <a:gd name="T67" fmla="*/ 80 h 353"/>
                <a:gd name="T68" fmla="*/ 123 w 338"/>
                <a:gd name="T69" fmla="*/ 89 h 353"/>
                <a:gd name="T70" fmla="*/ 132 w 338"/>
                <a:gd name="T71" fmla="*/ 89 h 353"/>
                <a:gd name="T72" fmla="*/ 138 w 338"/>
                <a:gd name="T73" fmla="*/ 100 h 353"/>
                <a:gd name="T74" fmla="*/ 139 w 338"/>
                <a:gd name="T75" fmla="*/ 112 h 353"/>
                <a:gd name="T76" fmla="*/ 144 w 338"/>
                <a:gd name="T77" fmla="*/ 118 h 353"/>
                <a:gd name="T78" fmla="*/ 158 w 338"/>
                <a:gd name="T79" fmla="*/ 118 h 353"/>
                <a:gd name="T80" fmla="*/ 167 w 338"/>
                <a:gd name="T81" fmla="*/ 124 h 353"/>
                <a:gd name="T82" fmla="*/ 167 w 338"/>
                <a:gd name="T83" fmla="*/ 133 h 353"/>
                <a:gd name="T84" fmla="*/ 159 w 338"/>
                <a:gd name="T85" fmla="*/ 144 h 353"/>
                <a:gd name="T86" fmla="*/ 55 w 338"/>
                <a:gd name="T87" fmla="*/ 144 h 353"/>
                <a:gd name="T88" fmla="*/ 6 w 338"/>
                <a:gd name="T89" fmla="*/ 220 h 353"/>
                <a:gd name="T90" fmla="*/ 8 w 338"/>
                <a:gd name="T91" fmla="*/ 234 h 353"/>
                <a:gd name="T92" fmla="*/ 10 w 338"/>
                <a:gd name="T93" fmla="*/ 239 h 353"/>
                <a:gd name="T94" fmla="*/ 8 w 338"/>
                <a:gd name="T95" fmla="*/ 246 h 353"/>
                <a:gd name="T96" fmla="*/ 11 w 338"/>
                <a:gd name="T97" fmla="*/ 252 h 353"/>
                <a:gd name="T98" fmla="*/ 14 w 338"/>
                <a:gd name="T99" fmla="*/ 254 h 353"/>
                <a:gd name="T100" fmla="*/ 13 w 338"/>
                <a:gd name="T101" fmla="*/ 262 h 353"/>
                <a:gd name="T102" fmla="*/ 6 w 338"/>
                <a:gd name="T103" fmla="*/ 268 h 353"/>
                <a:gd name="T104" fmla="*/ 3 w 338"/>
                <a:gd name="T105" fmla="*/ 277 h 353"/>
                <a:gd name="T106" fmla="*/ 0 w 338"/>
                <a:gd name="T107" fmla="*/ 278 h 353"/>
                <a:gd name="T108" fmla="*/ 13 w 338"/>
                <a:gd name="T109" fmla="*/ 295 h 353"/>
                <a:gd name="T110" fmla="*/ 23 w 338"/>
                <a:gd name="T111" fmla="*/ 311 h 353"/>
                <a:gd name="T112" fmla="*/ 36 w 338"/>
                <a:gd name="T113" fmla="*/ 312 h 353"/>
                <a:gd name="T114" fmla="*/ 46 w 338"/>
                <a:gd name="T115" fmla="*/ 326 h 353"/>
                <a:gd name="T116" fmla="*/ 89 w 338"/>
                <a:gd name="T117" fmla="*/ 343 h 353"/>
                <a:gd name="T118" fmla="*/ 114 w 338"/>
                <a:gd name="T119" fmla="*/ 343 h 353"/>
                <a:gd name="T120" fmla="*/ 133 w 338"/>
                <a:gd name="T121" fmla="*/ 340 h 353"/>
                <a:gd name="T122" fmla="*/ 165 w 338"/>
                <a:gd name="T123" fmla="*/ 35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" h="353">
                  <a:moveTo>
                    <a:pt x="165" y="352"/>
                  </a:moveTo>
                  <a:lnTo>
                    <a:pt x="170" y="341"/>
                  </a:lnTo>
                  <a:lnTo>
                    <a:pt x="172" y="333"/>
                  </a:lnTo>
                  <a:lnTo>
                    <a:pt x="187" y="317"/>
                  </a:lnTo>
                  <a:lnTo>
                    <a:pt x="207" y="312"/>
                  </a:lnTo>
                  <a:lnTo>
                    <a:pt x="220" y="309"/>
                  </a:lnTo>
                  <a:lnTo>
                    <a:pt x="220" y="300"/>
                  </a:lnTo>
                  <a:lnTo>
                    <a:pt x="242" y="283"/>
                  </a:lnTo>
                  <a:lnTo>
                    <a:pt x="253" y="262"/>
                  </a:lnTo>
                  <a:lnTo>
                    <a:pt x="248" y="248"/>
                  </a:lnTo>
                  <a:lnTo>
                    <a:pt x="262" y="234"/>
                  </a:lnTo>
                  <a:lnTo>
                    <a:pt x="282" y="213"/>
                  </a:lnTo>
                  <a:lnTo>
                    <a:pt x="295" y="213"/>
                  </a:lnTo>
                  <a:lnTo>
                    <a:pt x="317" y="199"/>
                  </a:lnTo>
                  <a:lnTo>
                    <a:pt x="323" y="185"/>
                  </a:lnTo>
                  <a:lnTo>
                    <a:pt x="334" y="178"/>
                  </a:lnTo>
                  <a:lnTo>
                    <a:pt x="337" y="171"/>
                  </a:lnTo>
                  <a:lnTo>
                    <a:pt x="329" y="165"/>
                  </a:lnTo>
                  <a:lnTo>
                    <a:pt x="315" y="164"/>
                  </a:lnTo>
                  <a:lnTo>
                    <a:pt x="311" y="175"/>
                  </a:lnTo>
                  <a:lnTo>
                    <a:pt x="298" y="165"/>
                  </a:lnTo>
                  <a:lnTo>
                    <a:pt x="286" y="165"/>
                  </a:lnTo>
                  <a:lnTo>
                    <a:pt x="282" y="156"/>
                  </a:lnTo>
                  <a:lnTo>
                    <a:pt x="272" y="156"/>
                  </a:lnTo>
                  <a:lnTo>
                    <a:pt x="268" y="155"/>
                  </a:lnTo>
                  <a:lnTo>
                    <a:pt x="256" y="153"/>
                  </a:lnTo>
                  <a:lnTo>
                    <a:pt x="259" y="3"/>
                  </a:lnTo>
                  <a:lnTo>
                    <a:pt x="257" y="2"/>
                  </a:lnTo>
                  <a:lnTo>
                    <a:pt x="117" y="0"/>
                  </a:lnTo>
                  <a:lnTo>
                    <a:pt x="114" y="43"/>
                  </a:lnTo>
                  <a:lnTo>
                    <a:pt x="80" y="46"/>
                  </a:lnTo>
                  <a:lnTo>
                    <a:pt x="92" y="55"/>
                  </a:lnTo>
                  <a:lnTo>
                    <a:pt x="97" y="64"/>
                  </a:lnTo>
                  <a:lnTo>
                    <a:pt x="109" y="80"/>
                  </a:lnTo>
                  <a:lnTo>
                    <a:pt x="123" y="89"/>
                  </a:lnTo>
                  <a:lnTo>
                    <a:pt x="132" y="89"/>
                  </a:lnTo>
                  <a:lnTo>
                    <a:pt x="138" y="100"/>
                  </a:lnTo>
                  <a:lnTo>
                    <a:pt x="139" y="112"/>
                  </a:lnTo>
                  <a:lnTo>
                    <a:pt x="144" y="118"/>
                  </a:lnTo>
                  <a:lnTo>
                    <a:pt x="158" y="118"/>
                  </a:lnTo>
                  <a:lnTo>
                    <a:pt x="167" y="124"/>
                  </a:lnTo>
                  <a:lnTo>
                    <a:pt x="167" y="133"/>
                  </a:lnTo>
                  <a:lnTo>
                    <a:pt x="159" y="144"/>
                  </a:lnTo>
                  <a:lnTo>
                    <a:pt x="55" y="144"/>
                  </a:lnTo>
                  <a:lnTo>
                    <a:pt x="6" y="220"/>
                  </a:lnTo>
                  <a:lnTo>
                    <a:pt x="8" y="234"/>
                  </a:lnTo>
                  <a:lnTo>
                    <a:pt x="10" y="239"/>
                  </a:lnTo>
                  <a:lnTo>
                    <a:pt x="8" y="246"/>
                  </a:lnTo>
                  <a:lnTo>
                    <a:pt x="11" y="252"/>
                  </a:lnTo>
                  <a:lnTo>
                    <a:pt x="14" y="254"/>
                  </a:lnTo>
                  <a:lnTo>
                    <a:pt x="13" y="262"/>
                  </a:lnTo>
                  <a:lnTo>
                    <a:pt x="6" y="268"/>
                  </a:lnTo>
                  <a:lnTo>
                    <a:pt x="3" y="277"/>
                  </a:lnTo>
                  <a:lnTo>
                    <a:pt x="0" y="278"/>
                  </a:lnTo>
                  <a:lnTo>
                    <a:pt x="13" y="295"/>
                  </a:lnTo>
                  <a:lnTo>
                    <a:pt x="23" y="311"/>
                  </a:lnTo>
                  <a:lnTo>
                    <a:pt x="36" y="312"/>
                  </a:lnTo>
                  <a:lnTo>
                    <a:pt x="46" y="326"/>
                  </a:lnTo>
                  <a:lnTo>
                    <a:pt x="89" y="343"/>
                  </a:lnTo>
                  <a:lnTo>
                    <a:pt x="114" y="343"/>
                  </a:lnTo>
                  <a:lnTo>
                    <a:pt x="133" y="340"/>
                  </a:lnTo>
                  <a:lnTo>
                    <a:pt x="165" y="352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94" name="Freeform 191"/>
            <p:cNvSpPr>
              <a:spLocks noChangeArrowheads="1"/>
            </p:cNvSpPr>
            <p:nvPr/>
          </p:nvSpPr>
          <p:spPr bwMode="auto">
            <a:xfrm>
              <a:off x="1500188" y="3527425"/>
              <a:ext cx="836612" cy="619125"/>
            </a:xfrm>
            <a:custGeom>
              <a:avLst/>
              <a:gdLst>
                <a:gd name="T0" fmla="*/ 865 w 2326"/>
                <a:gd name="T1" fmla="*/ 150 h 1721"/>
                <a:gd name="T2" fmla="*/ 917 w 2326"/>
                <a:gd name="T3" fmla="*/ 216 h 1721"/>
                <a:gd name="T4" fmla="*/ 946 w 2326"/>
                <a:gd name="T5" fmla="*/ 294 h 1721"/>
                <a:gd name="T6" fmla="*/ 1001 w 2326"/>
                <a:gd name="T7" fmla="*/ 361 h 1721"/>
                <a:gd name="T8" fmla="*/ 1085 w 2326"/>
                <a:gd name="T9" fmla="*/ 402 h 1721"/>
                <a:gd name="T10" fmla="*/ 1150 w 2326"/>
                <a:gd name="T11" fmla="*/ 333 h 1721"/>
                <a:gd name="T12" fmla="*/ 1237 w 2326"/>
                <a:gd name="T13" fmla="*/ 338 h 1721"/>
                <a:gd name="T14" fmla="*/ 1310 w 2326"/>
                <a:gd name="T15" fmla="*/ 483 h 1721"/>
                <a:gd name="T16" fmla="*/ 1356 w 2326"/>
                <a:gd name="T17" fmla="*/ 586 h 1721"/>
                <a:gd name="T18" fmla="*/ 1466 w 2326"/>
                <a:gd name="T19" fmla="*/ 702 h 1721"/>
                <a:gd name="T20" fmla="*/ 1507 w 2326"/>
                <a:gd name="T21" fmla="*/ 724 h 1721"/>
                <a:gd name="T22" fmla="*/ 1471 w 2326"/>
                <a:gd name="T23" fmla="*/ 794 h 1721"/>
                <a:gd name="T24" fmla="*/ 1445 w 2326"/>
                <a:gd name="T25" fmla="*/ 987 h 1721"/>
                <a:gd name="T26" fmla="*/ 1432 w 2326"/>
                <a:gd name="T27" fmla="*/ 1092 h 1721"/>
                <a:gd name="T28" fmla="*/ 1532 w 2326"/>
                <a:gd name="T29" fmla="*/ 1289 h 1721"/>
                <a:gd name="T30" fmla="*/ 1683 w 2326"/>
                <a:gd name="T31" fmla="*/ 1406 h 1721"/>
                <a:gd name="T32" fmla="*/ 1867 w 2326"/>
                <a:gd name="T33" fmla="*/ 1372 h 1721"/>
                <a:gd name="T34" fmla="*/ 1934 w 2326"/>
                <a:gd name="T35" fmla="*/ 1352 h 1721"/>
                <a:gd name="T36" fmla="*/ 2013 w 2326"/>
                <a:gd name="T37" fmla="*/ 1190 h 1721"/>
                <a:gd name="T38" fmla="*/ 2210 w 2326"/>
                <a:gd name="T39" fmla="*/ 1101 h 1721"/>
                <a:gd name="T40" fmla="*/ 2258 w 2326"/>
                <a:gd name="T41" fmla="*/ 1227 h 1721"/>
                <a:gd name="T42" fmla="*/ 2238 w 2326"/>
                <a:gd name="T43" fmla="*/ 1326 h 1721"/>
                <a:gd name="T44" fmla="*/ 2197 w 2326"/>
                <a:gd name="T45" fmla="*/ 1372 h 1721"/>
                <a:gd name="T46" fmla="*/ 2125 w 2326"/>
                <a:gd name="T47" fmla="*/ 1427 h 1721"/>
                <a:gd name="T48" fmla="*/ 1945 w 2326"/>
                <a:gd name="T49" fmla="*/ 1485 h 1721"/>
                <a:gd name="T50" fmla="*/ 1989 w 2326"/>
                <a:gd name="T51" fmla="*/ 1560 h 1721"/>
                <a:gd name="T52" fmla="*/ 1845 w 2326"/>
                <a:gd name="T53" fmla="*/ 1696 h 1721"/>
                <a:gd name="T54" fmla="*/ 1712 w 2326"/>
                <a:gd name="T55" fmla="*/ 1617 h 1721"/>
                <a:gd name="T56" fmla="*/ 1706 w 2326"/>
                <a:gd name="T57" fmla="*/ 1615 h 1721"/>
                <a:gd name="T58" fmla="*/ 1630 w 2326"/>
                <a:gd name="T59" fmla="*/ 1575 h 1721"/>
                <a:gd name="T60" fmla="*/ 1588 w 2326"/>
                <a:gd name="T61" fmla="*/ 1592 h 1721"/>
                <a:gd name="T62" fmla="*/ 1350 w 2326"/>
                <a:gd name="T63" fmla="*/ 1581 h 1721"/>
                <a:gd name="T64" fmla="*/ 1174 w 2326"/>
                <a:gd name="T65" fmla="*/ 1509 h 1721"/>
                <a:gd name="T66" fmla="*/ 992 w 2326"/>
                <a:gd name="T67" fmla="*/ 1415 h 1721"/>
                <a:gd name="T68" fmla="*/ 884 w 2326"/>
                <a:gd name="T69" fmla="*/ 1318 h 1721"/>
                <a:gd name="T70" fmla="*/ 774 w 2326"/>
                <a:gd name="T71" fmla="*/ 1210 h 1721"/>
                <a:gd name="T72" fmla="*/ 821 w 2326"/>
                <a:gd name="T73" fmla="*/ 1120 h 1721"/>
                <a:gd name="T74" fmla="*/ 691 w 2326"/>
                <a:gd name="T75" fmla="*/ 864 h 1721"/>
                <a:gd name="T76" fmla="*/ 627 w 2326"/>
                <a:gd name="T77" fmla="*/ 764 h 1721"/>
                <a:gd name="T78" fmla="*/ 544 w 2326"/>
                <a:gd name="T79" fmla="*/ 651 h 1721"/>
                <a:gd name="T80" fmla="*/ 517 w 2326"/>
                <a:gd name="T81" fmla="*/ 606 h 1721"/>
                <a:gd name="T82" fmla="*/ 446 w 2326"/>
                <a:gd name="T83" fmla="*/ 488 h 1721"/>
                <a:gd name="T84" fmla="*/ 373 w 2326"/>
                <a:gd name="T85" fmla="*/ 410 h 1721"/>
                <a:gd name="T86" fmla="*/ 312 w 2326"/>
                <a:gd name="T87" fmla="*/ 288 h 1721"/>
                <a:gd name="T88" fmla="*/ 271 w 2326"/>
                <a:gd name="T89" fmla="*/ 152 h 1721"/>
                <a:gd name="T90" fmla="*/ 184 w 2326"/>
                <a:gd name="T91" fmla="*/ 112 h 1721"/>
                <a:gd name="T92" fmla="*/ 205 w 2326"/>
                <a:gd name="T93" fmla="*/ 324 h 1721"/>
                <a:gd name="T94" fmla="*/ 289 w 2326"/>
                <a:gd name="T95" fmla="*/ 451 h 1721"/>
                <a:gd name="T96" fmla="*/ 335 w 2326"/>
                <a:gd name="T97" fmla="*/ 590 h 1721"/>
                <a:gd name="T98" fmla="*/ 379 w 2326"/>
                <a:gd name="T99" fmla="*/ 682 h 1721"/>
                <a:gd name="T100" fmla="*/ 401 w 2326"/>
                <a:gd name="T101" fmla="*/ 808 h 1721"/>
                <a:gd name="T102" fmla="*/ 463 w 2326"/>
                <a:gd name="T103" fmla="*/ 861 h 1721"/>
                <a:gd name="T104" fmla="*/ 446 w 2326"/>
                <a:gd name="T105" fmla="*/ 945 h 1721"/>
                <a:gd name="T106" fmla="*/ 336 w 2326"/>
                <a:gd name="T107" fmla="*/ 808 h 1721"/>
                <a:gd name="T108" fmla="*/ 289 w 2326"/>
                <a:gd name="T109" fmla="*/ 645 h 1721"/>
                <a:gd name="T110" fmla="*/ 196 w 2326"/>
                <a:gd name="T111" fmla="*/ 584 h 1721"/>
                <a:gd name="T112" fmla="*/ 104 w 2326"/>
                <a:gd name="T113" fmla="*/ 494 h 1721"/>
                <a:gd name="T114" fmla="*/ 173 w 2326"/>
                <a:gd name="T115" fmla="*/ 470 h 1721"/>
                <a:gd name="T116" fmla="*/ 142 w 2326"/>
                <a:gd name="T117" fmla="*/ 353 h 1721"/>
                <a:gd name="T118" fmla="*/ 67 w 2326"/>
                <a:gd name="T119" fmla="*/ 208 h 1721"/>
                <a:gd name="T120" fmla="*/ 23 w 2326"/>
                <a:gd name="T121" fmla="*/ 83 h 1721"/>
                <a:gd name="T122" fmla="*/ 420 w 2326"/>
                <a:gd name="T123" fmla="*/ 783 h 1721"/>
                <a:gd name="T124" fmla="*/ 1475 w 2326"/>
                <a:gd name="T125" fmla="*/ 794 h 1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26" h="1721">
                  <a:moveTo>
                    <a:pt x="0" y="5"/>
                  </a:moveTo>
                  <a:lnTo>
                    <a:pt x="194" y="0"/>
                  </a:lnTo>
                  <a:lnTo>
                    <a:pt x="199" y="8"/>
                  </a:lnTo>
                  <a:lnTo>
                    <a:pt x="196" y="14"/>
                  </a:lnTo>
                  <a:lnTo>
                    <a:pt x="472" y="141"/>
                  </a:lnTo>
                  <a:lnTo>
                    <a:pt x="705" y="148"/>
                  </a:lnTo>
                  <a:lnTo>
                    <a:pt x="706" y="118"/>
                  </a:lnTo>
                  <a:lnTo>
                    <a:pt x="838" y="123"/>
                  </a:lnTo>
                  <a:lnTo>
                    <a:pt x="853" y="132"/>
                  </a:lnTo>
                  <a:lnTo>
                    <a:pt x="865" y="150"/>
                  </a:lnTo>
                  <a:lnTo>
                    <a:pt x="873" y="159"/>
                  </a:lnTo>
                  <a:lnTo>
                    <a:pt x="874" y="165"/>
                  </a:lnTo>
                  <a:lnTo>
                    <a:pt x="882" y="167"/>
                  </a:lnTo>
                  <a:lnTo>
                    <a:pt x="890" y="178"/>
                  </a:lnTo>
                  <a:lnTo>
                    <a:pt x="887" y="185"/>
                  </a:lnTo>
                  <a:lnTo>
                    <a:pt x="900" y="190"/>
                  </a:lnTo>
                  <a:lnTo>
                    <a:pt x="913" y="200"/>
                  </a:lnTo>
                  <a:lnTo>
                    <a:pt x="911" y="207"/>
                  </a:lnTo>
                  <a:lnTo>
                    <a:pt x="907" y="214"/>
                  </a:lnTo>
                  <a:lnTo>
                    <a:pt x="917" y="216"/>
                  </a:lnTo>
                  <a:lnTo>
                    <a:pt x="928" y="223"/>
                  </a:lnTo>
                  <a:lnTo>
                    <a:pt x="936" y="236"/>
                  </a:lnTo>
                  <a:lnTo>
                    <a:pt x="937" y="254"/>
                  </a:lnTo>
                  <a:lnTo>
                    <a:pt x="943" y="260"/>
                  </a:lnTo>
                  <a:lnTo>
                    <a:pt x="948" y="262"/>
                  </a:lnTo>
                  <a:lnTo>
                    <a:pt x="951" y="268"/>
                  </a:lnTo>
                  <a:lnTo>
                    <a:pt x="960" y="275"/>
                  </a:lnTo>
                  <a:lnTo>
                    <a:pt x="960" y="288"/>
                  </a:lnTo>
                  <a:lnTo>
                    <a:pt x="955" y="292"/>
                  </a:lnTo>
                  <a:lnTo>
                    <a:pt x="946" y="294"/>
                  </a:lnTo>
                  <a:lnTo>
                    <a:pt x="946" y="300"/>
                  </a:lnTo>
                  <a:lnTo>
                    <a:pt x="960" y="317"/>
                  </a:lnTo>
                  <a:lnTo>
                    <a:pt x="971" y="330"/>
                  </a:lnTo>
                  <a:lnTo>
                    <a:pt x="975" y="341"/>
                  </a:lnTo>
                  <a:lnTo>
                    <a:pt x="974" y="346"/>
                  </a:lnTo>
                  <a:lnTo>
                    <a:pt x="980" y="346"/>
                  </a:lnTo>
                  <a:lnTo>
                    <a:pt x="986" y="352"/>
                  </a:lnTo>
                  <a:lnTo>
                    <a:pt x="991" y="352"/>
                  </a:lnTo>
                  <a:lnTo>
                    <a:pt x="1000" y="355"/>
                  </a:lnTo>
                  <a:lnTo>
                    <a:pt x="1001" y="361"/>
                  </a:lnTo>
                  <a:lnTo>
                    <a:pt x="1003" y="366"/>
                  </a:lnTo>
                  <a:lnTo>
                    <a:pt x="1009" y="372"/>
                  </a:lnTo>
                  <a:lnTo>
                    <a:pt x="1018" y="372"/>
                  </a:lnTo>
                  <a:lnTo>
                    <a:pt x="1035" y="381"/>
                  </a:lnTo>
                  <a:lnTo>
                    <a:pt x="1036" y="385"/>
                  </a:lnTo>
                  <a:lnTo>
                    <a:pt x="1050" y="390"/>
                  </a:lnTo>
                  <a:lnTo>
                    <a:pt x="1067" y="399"/>
                  </a:lnTo>
                  <a:lnTo>
                    <a:pt x="1072" y="404"/>
                  </a:lnTo>
                  <a:lnTo>
                    <a:pt x="1078" y="405"/>
                  </a:lnTo>
                  <a:lnTo>
                    <a:pt x="1085" y="402"/>
                  </a:lnTo>
                  <a:lnTo>
                    <a:pt x="1087" y="398"/>
                  </a:lnTo>
                  <a:lnTo>
                    <a:pt x="1099" y="389"/>
                  </a:lnTo>
                  <a:lnTo>
                    <a:pt x="1107" y="385"/>
                  </a:lnTo>
                  <a:lnTo>
                    <a:pt x="1108" y="379"/>
                  </a:lnTo>
                  <a:lnTo>
                    <a:pt x="1107" y="375"/>
                  </a:lnTo>
                  <a:lnTo>
                    <a:pt x="1114" y="366"/>
                  </a:lnTo>
                  <a:lnTo>
                    <a:pt x="1127" y="344"/>
                  </a:lnTo>
                  <a:lnTo>
                    <a:pt x="1134" y="335"/>
                  </a:lnTo>
                  <a:lnTo>
                    <a:pt x="1144" y="332"/>
                  </a:lnTo>
                  <a:lnTo>
                    <a:pt x="1150" y="333"/>
                  </a:lnTo>
                  <a:lnTo>
                    <a:pt x="1151" y="337"/>
                  </a:lnTo>
                  <a:lnTo>
                    <a:pt x="1157" y="335"/>
                  </a:lnTo>
                  <a:lnTo>
                    <a:pt x="1162" y="326"/>
                  </a:lnTo>
                  <a:lnTo>
                    <a:pt x="1177" y="326"/>
                  </a:lnTo>
                  <a:lnTo>
                    <a:pt x="1191" y="327"/>
                  </a:lnTo>
                  <a:lnTo>
                    <a:pt x="1206" y="326"/>
                  </a:lnTo>
                  <a:lnTo>
                    <a:pt x="1212" y="329"/>
                  </a:lnTo>
                  <a:lnTo>
                    <a:pt x="1215" y="333"/>
                  </a:lnTo>
                  <a:lnTo>
                    <a:pt x="1226" y="332"/>
                  </a:lnTo>
                  <a:lnTo>
                    <a:pt x="1237" y="338"/>
                  </a:lnTo>
                  <a:lnTo>
                    <a:pt x="1244" y="349"/>
                  </a:lnTo>
                  <a:lnTo>
                    <a:pt x="1260" y="362"/>
                  </a:lnTo>
                  <a:lnTo>
                    <a:pt x="1273" y="382"/>
                  </a:lnTo>
                  <a:lnTo>
                    <a:pt x="1280" y="399"/>
                  </a:lnTo>
                  <a:lnTo>
                    <a:pt x="1283" y="407"/>
                  </a:lnTo>
                  <a:lnTo>
                    <a:pt x="1286" y="419"/>
                  </a:lnTo>
                  <a:lnTo>
                    <a:pt x="1287" y="437"/>
                  </a:lnTo>
                  <a:lnTo>
                    <a:pt x="1295" y="442"/>
                  </a:lnTo>
                  <a:lnTo>
                    <a:pt x="1299" y="453"/>
                  </a:lnTo>
                  <a:lnTo>
                    <a:pt x="1310" y="483"/>
                  </a:lnTo>
                  <a:lnTo>
                    <a:pt x="1316" y="488"/>
                  </a:lnTo>
                  <a:lnTo>
                    <a:pt x="1321" y="497"/>
                  </a:lnTo>
                  <a:lnTo>
                    <a:pt x="1333" y="505"/>
                  </a:lnTo>
                  <a:lnTo>
                    <a:pt x="1336" y="520"/>
                  </a:lnTo>
                  <a:lnTo>
                    <a:pt x="1344" y="534"/>
                  </a:lnTo>
                  <a:lnTo>
                    <a:pt x="1358" y="547"/>
                  </a:lnTo>
                  <a:lnTo>
                    <a:pt x="1356" y="561"/>
                  </a:lnTo>
                  <a:lnTo>
                    <a:pt x="1354" y="576"/>
                  </a:lnTo>
                  <a:lnTo>
                    <a:pt x="1354" y="581"/>
                  </a:lnTo>
                  <a:lnTo>
                    <a:pt x="1356" y="586"/>
                  </a:lnTo>
                  <a:lnTo>
                    <a:pt x="1373" y="633"/>
                  </a:lnTo>
                  <a:lnTo>
                    <a:pt x="1371" y="654"/>
                  </a:lnTo>
                  <a:lnTo>
                    <a:pt x="1379" y="664"/>
                  </a:lnTo>
                  <a:lnTo>
                    <a:pt x="1380" y="665"/>
                  </a:lnTo>
                  <a:lnTo>
                    <a:pt x="1390" y="668"/>
                  </a:lnTo>
                  <a:lnTo>
                    <a:pt x="1400" y="667"/>
                  </a:lnTo>
                  <a:lnTo>
                    <a:pt x="1411" y="673"/>
                  </a:lnTo>
                  <a:lnTo>
                    <a:pt x="1423" y="687"/>
                  </a:lnTo>
                  <a:lnTo>
                    <a:pt x="1451" y="696"/>
                  </a:lnTo>
                  <a:lnTo>
                    <a:pt x="1466" y="702"/>
                  </a:lnTo>
                  <a:lnTo>
                    <a:pt x="1480" y="706"/>
                  </a:lnTo>
                  <a:lnTo>
                    <a:pt x="1486" y="716"/>
                  </a:lnTo>
                  <a:lnTo>
                    <a:pt x="1492" y="720"/>
                  </a:lnTo>
                  <a:lnTo>
                    <a:pt x="1489" y="730"/>
                  </a:lnTo>
                  <a:lnTo>
                    <a:pt x="1503" y="722"/>
                  </a:lnTo>
                  <a:lnTo>
                    <a:pt x="1507" y="699"/>
                  </a:lnTo>
                  <a:lnTo>
                    <a:pt x="1518" y="690"/>
                  </a:lnTo>
                  <a:lnTo>
                    <a:pt x="1516" y="697"/>
                  </a:lnTo>
                  <a:lnTo>
                    <a:pt x="1513" y="719"/>
                  </a:lnTo>
                  <a:lnTo>
                    <a:pt x="1507" y="724"/>
                  </a:lnTo>
                  <a:lnTo>
                    <a:pt x="1503" y="742"/>
                  </a:lnTo>
                  <a:lnTo>
                    <a:pt x="1490" y="760"/>
                  </a:lnTo>
                  <a:lnTo>
                    <a:pt x="1487" y="774"/>
                  </a:lnTo>
                  <a:lnTo>
                    <a:pt x="1478" y="776"/>
                  </a:lnTo>
                  <a:lnTo>
                    <a:pt x="1481" y="767"/>
                  </a:lnTo>
                  <a:lnTo>
                    <a:pt x="1484" y="753"/>
                  </a:lnTo>
                  <a:lnTo>
                    <a:pt x="1469" y="751"/>
                  </a:lnTo>
                  <a:lnTo>
                    <a:pt x="1469" y="774"/>
                  </a:lnTo>
                  <a:lnTo>
                    <a:pt x="1460" y="786"/>
                  </a:lnTo>
                  <a:lnTo>
                    <a:pt x="1471" y="794"/>
                  </a:lnTo>
                  <a:lnTo>
                    <a:pt x="1466" y="802"/>
                  </a:lnTo>
                  <a:lnTo>
                    <a:pt x="1461" y="825"/>
                  </a:lnTo>
                  <a:lnTo>
                    <a:pt x="1454" y="834"/>
                  </a:lnTo>
                  <a:lnTo>
                    <a:pt x="1454" y="852"/>
                  </a:lnTo>
                  <a:lnTo>
                    <a:pt x="1458" y="860"/>
                  </a:lnTo>
                  <a:lnTo>
                    <a:pt x="1452" y="871"/>
                  </a:lnTo>
                  <a:lnTo>
                    <a:pt x="1454" y="883"/>
                  </a:lnTo>
                  <a:lnTo>
                    <a:pt x="1445" y="922"/>
                  </a:lnTo>
                  <a:lnTo>
                    <a:pt x="1449" y="948"/>
                  </a:lnTo>
                  <a:lnTo>
                    <a:pt x="1445" y="987"/>
                  </a:lnTo>
                  <a:lnTo>
                    <a:pt x="1432" y="1003"/>
                  </a:lnTo>
                  <a:lnTo>
                    <a:pt x="1437" y="1016"/>
                  </a:lnTo>
                  <a:lnTo>
                    <a:pt x="1442" y="1048"/>
                  </a:lnTo>
                  <a:lnTo>
                    <a:pt x="1439" y="1065"/>
                  </a:lnTo>
                  <a:lnTo>
                    <a:pt x="1460" y="1098"/>
                  </a:lnTo>
                  <a:lnTo>
                    <a:pt x="1461" y="1123"/>
                  </a:lnTo>
                  <a:lnTo>
                    <a:pt x="1455" y="1127"/>
                  </a:lnTo>
                  <a:lnTo>
                    <a:pt x="1454" y="1098"/>
                  </a:lnTo>
                  <a:lnTo>
                    <a:pt x="1435" y="1075"/>
                  </a:lnTo>
                  <a:lnTo>
                    <a:pt x="1432" y="1092"/>
                  </a:lnTo>
                  <a:lnTo>
                    <a:pt x="1445" y="1103"/>
                  </a:lnTo>
                  <a:lnTo>
                    <a:pt x="1454" y="1137"/>
                  </a:lnTo>
                  <a:lnTo>
                    <a:pt x="1458" y="1149"/>
                  </a:lnTo>
                  <a:lnTo>
                    <a:pt x="1452" y="1159"/>
                  </a:lnTo>
                  <a:lnTo>
                    <a:pt x="1461" y="1173"/>
                  </a:lnTo>
                  <a:lnTo>
                    <a:pt x="1466" y="1188"/>
                  </a:lnTo>
                  <a:lnTo>
                    <a:pt x="1510" y="1237"/>
                  </a:lnTo>
                  <a:lnTo>
                    <a:pt x="1518" y="1256"/>
                  </a:lnTo>
                  <a:lnTo>
                    <a:pt x="1532" y="1277"/>
                  </a:lnTo>
                  <a:lnTo>
                    <a:pt x="1532" y="1289"/>
                  </a:lnTo>
                  <a:lnTo>
                    <a:pt x="1535" y="1303"/>
                  </a:lnTo>
                  <a:lnTo>
                    <a:pt x="1570" y="1343"/>
                  </a:lnTo>
                  <a:lnTo>
                    <a:pt x="1581" y="1354"/>
                  </a:lnTo>
                  <a:lnTo>
                    <a:pt x="1588" y="1352"/>
                  </a:lnTo>
                  <a:lnTo>
                    <a:pt x="1610" y="1352"/>
                  </a:lnTo>
                  <a:lnTo>
                    <a:pt x="1616" y="1360"/>
                  </a:lnTo>
                  <a:lnTo>
                    <a:pt x="1639" y="1369"/>
                  </a:lnTo>
                  <a:lnTo>
                    <a:pt x="1657" y="1395"/>
                  </a:lnTo>
                  <a:lnTo>
                    <a:pt x="1663" y="1415"/>
                  </a:lnTo>
                  <a:lnTo>
                    <a:pt x="1683" y="1406"/>
                  </a:lnTo>
                  <a:lnTo>
                    <a:pt x="1711" y="1399"/>
                  </a:lnTo>
                  <a:lnTo>
                    <a:pt x="1718" y="1409"/>
                  </a:lnTo>
                  <a:lnTo>
                    <a:pt x="1727" y="1409"/>
                  </a:lnTo>
                  <a:lnTo>
                    <a:pt x="1761" y="1389"/>
                  </a:lnTo>
                  <a:lnTo>
                    <a:pt x="1766" y="1383"/>
                  </a:lnTo>
                  <a:lnTo>
                    <a:pt x="1795" y="1380"/>
                  </a:lnTo>
                  <a:lnTo>
                    <a:pt x="1813" y="1380"/>
                  </a:lnTo>
                  <a:lnTo>
                    <a:pt x="1828" y="1367"/>
                  </a:lnTo>
                  <a:lnTo>
                    <a:pt x="1850" y="1366"/>
                  </a:lnTo>
                  <a:lnTo>
                    <a:pt x="1867" y="1372"/>
                  </a:lnTo>
                  <a:lnTo>
                    <a:pt x="1874" y="1363"/>
                  </a:lnTo>
                  <a:lnTo>
                    <a:pt x="1897" y="1369"/>
                  </a:lnTo>
                  <a:lnTo>
                    <a:pt x="1880" y="1376"/>
                  </a:lnTo>
                  <a:lnTo>
                    <a:pt x="1877" y="1387"/>
                  </a:lnTo>
                  <a:lnTo>
                    <a:pt x="1896" y="1395"/>
                  </a:lnTo>
                  <a:lnTo>
                    <a:pt x="1905" y="1404"/>
                  </a:lnTo>
                  <a:lnTo>
                    <a:pt x="1908" y="1395"/>
                  </a:lnTo>
                  <a:lnTo>
                    <a:pt x="1918" y="1395"/>
                  </a:lnTo>
                  <a:lnTo>
                    <a:pt x="1934" y="1376"/>
                  </a:lnTo>
                  <a:lnTo>
                    <a:pt x="1934" y="1352"/>
                  </a:lnTo>
                  <a:lnTo>
                    <a:pt x="1938" y="1338"/>
                  </a:lnTo>
                  <a:lnTo>
                    <a:pt x="1923" y="1349"/>
                  </a:lnTo>
                  <a:lnTo>
                    <a:pt x="1920" y="1346"/>
                  </a:lnTo>
                  <a:lnTo>
                    <a:pt x="1955" y="1328"/>
                  </a:lnTo>
                  <a:lnTo>
                    <a:pt x="1967" y="1325"/>
                  </a:lnTo>
                  <a:lnTo>
                    <a:pt x="1984" y="1305"/>
                  </a:lnTo>
                  <a:lnTo>
                    <a:pt x="1984" y="1277"/>
                  </a:lnTo>
                  <a:lnTo>
                    <a:pt x="2013" y="1245"/>
                  </a:lnTo>
                  <a:lnTo>
                    <a:pt x="2010" y="1240"/>
                  </a:lnTo>
                  <a:lnTo>
                    <a:pt x="2013" y="1190"/>
                  </a:lnTo>
                  <a:lnTo>
                    <a:pt x="2044" y="1155"/>
                  </a:lnTo>
                  <a:lnTo>
                    <a:pt x="2030" y="1155"/>
                  </a:lnTo>
                  <a:lnTo>
                    <a:pt x="2030" y="1143"/>
                  </a:lnTo>
                  <a:lnTo>
                    <a:pt x="2084" y="1129"/>
                  </a:lnTo>
                  <a:lnTo>
                    <a:pt x="2152" y="1130"/>
                  </a:lnTo>
                  <a:lnTo>
                    <a:pt x="2165" y="1115"/>
                  </a:lnTo>
                  <a:lnTo>
                    <a:pt x="2184" y="1112"/>
                  </a:lnTo>
                  <a:lnTo>
                    <a:pt x="2191" y="1120"/>
                  </a:lnTo>
                  <a:lnTo>
                    <a:pt x="2210" y="1109"/>
                  </a:lnTo>
                  <a:lnTo>
                    <a:pt x="2210" y="1101"/>
                  </a:lnTo>
                  <a:lnTo>
                    <a:pt x="2241" y="1100"/>
                  </a:lnTo>
                  <a:lnTo>
                    <a:pt x="2279" y="1109"/>
                  </a:lnTo>
                  <a:lnTo>
                    <a:pt x="2288" y="1106"/>
                  </a:lnTo>
                  <a:lnTo>
                    <a:pt x="2285" y="1097"/>
                  </a:lnTo>
                  <a:lnTo>
                    <a:pt x="2301" y="1095"/>
                  </a:lnTo>
                  <a:lnTo>
                    <a:pt x="2324" y="1126"/>
                  </a:lnTo>
                  <a:lnTo>
                    <a:pt x="2325" y="1143"/>
                  </a:lnTo>
                  <a:lnTo>
                    <a:pt x="2311" y="1164"/>
                  </a:lnTo>
                  <a:lnTo>
                    <a:pt x="2295" y="1195"/>
                  </a:lnTo>
                  <a:lnTo>
                    <a:pt x="2258" y="1227"/>
                  </a:lnTo>
                  <a:lnTo>
                    <a:pt x="2252" y="1237"/>
                  </a:lnTo>
                  <a:lnTo>
                    <a:pt x="2250" y="1260"/>
                  </a:lnTo>
                  <a:lnTo>
                    <a:pt x="2233" y="1270"/>
                  </a:lnTo>
                  <a:lnTo>
                    <a:pt x="2229" y="1276"/>
                  </a:lnTo>
                  <a:lnTo>
                    <a:pt x="2240" y="1285"/>
                  </a:lnTo>
                  <a:lnTo>
                    <a:pt x="2252" y="1285"/>
                  </a:lnTo>
                  <a:lnTo>
                    <a:pt x="2250" y="1295"/>
                  </a:lnTo>
                  <a:lnTo>
                    <a:pt x="2232" y="1315"/>
                  </a:lnTo>
                  <a:lnTo>
                    <a:pt x="2232" y="1321"/>
                  </a:lnTo>
                  <a:lnTo>
                    <a:pt x="2238" y="1326"/>
                  </a:lnTo>
                  <a:lnTo>
                    <a:pt x="2247" y="1317"/>
                  </a:lnTo>
                  <a:lnTo>
                    <a:pt x="2255" y="1315"/>
                  </a:lnTo>
                  <a:lnTo>
                    <a:pt x="2246" y="1329"/>
                  </a:lnTo>
                  <a:lnTo>
                    <a:pt x="2233" y="1380"/>
                  </a:lnTo>
                  <a:lnTo>
                    <a:pt x="2218" y="1407"/>
                  </a:lnTo>
                  <a:lnTo>
                    <a:pt x="2215" y="1410"/>
                  </a:lnTo>
                  <a:lnTo>
                    <a:pt x="2207" y="1395"/>
                  </a:lnTo>
                  <a:lnTo>
                    <a:pt x="2189" y="1384"/>
                  </a:lnTo>
                  <a:lnTo>
                    <a:pt x="2189" y="1380"/>
                  </a:lnTo>
                  <a:lnTo>
                    <a:pt x="2197" y="1372"/>
                  </a:lnTo>
                  <a:lnTo>
                    <a:pt x="2198" y="1355"/>
                  </a:lnTo>
                  <a:lnTo>
                    <a:pt x="2189" y="1358"/>
                  </a:lnTo>
                  <a:lnTo>
                    <a:pt x="2172" y="1378"/>
                  </a:lnTo>
                  <a:lnTo>
                    <a:pt x="2157" y="1390"/>
                  </a:lnTo>
                  <a:lnTo>
                    <a:pt x="2159" y="1392"/>
                  </a:lnTo>
                  <a:lnTo>
                    <a:pt x="2152" y="1390"/>
                  </a:lnTo>
                  <a:lnTo>
                    <a:pt x="2142" y="1395"/>
                  </a:lnTo>
                  <a:lnTo>
                    <a:pt x="2139" y="1401"/>
                  </a:lnTo>
                  <a:lnTo>
                    <a:pt x="2136" y="1413"/>
                  </a:lnTo>
                  <a:lnTo>
                    <a:pt x="2125" y="1427"/>
                  </a:lnTo>
                  <a:lnTo>
                    <a:pt x="2125" y="1430"/>
                  </a:lnTo>
                  <a:lnTo>
                    <a:pt x="2119" y="1432"/>
                  </a:lnTo>
                  <a:lnTo>
                    <a:pt x="2116" y="1436"/>
                  </a:lnTo>
                  <a:lnTo>
                    <a:pt x="2111" y="1433"/>
                  </a:lnTo>
                  <a:lnTo>
                    <a:pt x="2111" y="1427"/>
                  </a:lnTo>
                  <a:lnTo>
                    <a:pt x="2099" y="1427"/>
                  </a:lnTo>
                  <a:lnTo>
                    <a:pt x="2090" y="1433"/>
                  </a:lnTo>
                  <a:lnTo>
                    <a:pt x="2090" y="1444"/>
                  </a:lnTo>
                  <a:lnTo>
                    <a:pt x="1948" y="1442"/>
                  </a:lnTo>
                  <a:lnTo>
                    <a:pt x="1945" y="1485"/>
                  </a:lnTo>
                  <a:lnTo>
                    <a:pt x="1911" y="1488"/>
                  </a:lnTo>
                  <a:lnTo>
                    <a:pt x="1923" y="1497"/>
                  </a:lnTo>
                  <a:lnTo>
                    <a:pt x="1928" y="1506"/>
                  </a:lnTo>
                  <a:lnTo>
                    <a:pt x="1940" y="1522"/>
                  </a:lnTo>
                  <a:lnTo>
                    <a:pt x="1954" y="1531"/>
                  </a:lnTo>
                  <a:lnTo>
                    <a:pt x="1963" y="1531"/>
                  </a:lnTo>
                  <a:lnTo>
                    <a:pt x="1969" y="1542"/>
                  </a:lnTo>
                  <a:lnTo>
                    <a:pt x="1970" y="1554"/>
                  </a:lnTo>
                  <a:lnTo>
                    <a:pt x="1975" y="1560"/>
                  </a:lnTo>
                  <a:lnTo>
                    <a:pt x="1989" y="1560"/>
                  </a:lnTo>
                  <a:lnTo>
                    <a:pt x="1998" y="1566"/>
                  </a:lnTo>
                  <a:lnTo>
                    <a:pt x="1998" y="1575"/>
                  </a:lnTo>
                  <a:lnTo>
                    <a:pt x="1990" y="1586"/>
                  </a:lnTo>
                  <a:lnTo>
                    <a:pt x="1886" y="1586"/>
                  </a:lnTo>
                  <a:lnTo>
                    <a:pt x="1837" y="1662"/>
                  </a:lnTo>
                  <a:lnTo>
                    <a:pt x="1839" y="1676"/>
                  </a:lnTo>
                  <a:lnTo>
                    <a:pt x="1841" y="1681"/>
                  </a:lnTo>
                  <a:lnTo>
                    <a:pt x="1839" y="1688"/>
                  </a:lnTo>
                  <a:lnTo>
                    <a:pt x="1842" y="1694"/>
                  </a:lnTo>
                  <a:lnTo>
                    <a:pt x="1845" y="1696"/>
                  </a:lnTo>
                  <a:lnTo>
                    <a:pt x="1844" y="1704"/>
                  </a:lnTo>
                  <a:lnTo>
                    <a:pt x="1837" y="1710"/>
                  </a:lnTo>
                  <a:lnTo>
                    <a:pt x="1834" y="1719"/>
                  </a:lnTo>
                  <a:lnTo>
                    <a:pt x="1831" y="1720"/>
                  </a:lnTo>
                  <a:lnTo>
                    <a:pt x="1818" y="1705"/>
                  </a:lnTo>
                  <a:lnTo>
                    <a:pt x="1796" y="1687"/>
                  </a:lnTo>
                  <a:lnTo>
                    <a:pt x="1793" y="1678"/>
                  </a:lnTo>
                  <a:lnTo>
                    <a:pt x="1776" y="1673"/>
                  </a:lnTo>
                  <a:lnTo>
                    <a:pt x="1720" y="1626"/>
                  </a:lnTo>
                  <a:lnTo>
                    <a:pt x="1712" y="1617"/>
                  </a:lnTo>
                  <a:lnTo>
                    <a:pt x="1712" y="1609"/>
                  </a:lnTo>
                  <a:lnTo>
                    <a:pt x="1698" y="1592"/>
                  </a:lnTo>
                  <a:lnTo>
                    <a:pt x="1685" y="1580"/>
                  </a:lnTo>
                  <a:lnTo>
                    <a:pt x="1668" y="1577"/>
                  </a:lnTo>
                  <a:lnTo>
                    <a:pt x="1666" y="1574"/>
                  </a:lnTo>
                  <a:lnTo>
                    <a:pt x="1660" y="1575"/>
                  </a:lnTo>
                  <a:lnTo>
                    <a:pt x="1662" y="1580"/>
                  </a:lnTo>
                  <a:lnTo>
                    <a:pt x="1688" y="1590"/>
                  </a:lnTo>
                  <a:lnTo>
                    <a:pt x="1706" y="1609"/>
                  </a:lnTo>
                  <a:lnTo>
                    <a:pt x="1706" y="1615"/>
                  </a:lnTo>
                  <a:lnTo>
                    <a:pt x="1695" y="1604"/>
                  </a:lnTo>
                  <a:lnTo>
                    <a:pt x="1671" y="1589"/>
                  </a:lnTo>
                  <a:lnTo>
                    <a:pt x="1656" y="1583"/>
                  </a:lnTo>
                  <a:lnTo>
                    <a:pt x="1643" y="1584"/>
                  </a:lnTo>
                  <a:lnTo>
                    <a:pt x="1639" y="1581"/>
                  </a:lnTo>
                  <a:lnTo>
                    <a:pt x="1642" y="1577"/>
                  </a:lnTo>
                  <a:lnTo>
                    <a:pt x="1649" y="1577"/>
                  </a:lnTo>
                  <a:lnTo>
                    <a:pt x="1649" y="1569"/>
                  </a:lnTo>
                  <a:lnTo>
                    <a:pt x="1639" y="1569"/>
                  </a:lnTo>
                  <a:lnTo>
                    <a:pt x="1630" y="1575"/>
                  </a:lnTo>
                  <a:lnTo>
                    <a:pt x="1630" y="1566"/>
                  </a:lnTo>
                  <a:lnTo>
                    <a:pt x="1623" y="1563"/>
                  </a:lnTo>
                  <a:lnTo>
                    <a:pt x="1605" y="1574"/>
                  </a:lnTo>
                  <a:lnTo>
                    <a:pt x="1605" y="1581"/>
                  </a:lnTo>
                  <a:lnTo>
                    <a:pt x="1619" y="1581"/>
                  </a:lnTo>
                  <a:lnTo>
                    <a:pt x="1634" y="1584"/>
                  </a:lnTo>
                  <a:lnTo>
                    <a:pt x="1634" y="1589"/>
                  </a:lnTo>
                  <a:lnTo>
                    <a:pt x="1627" y="1587"/>
                  </a:lnTo>
                  <a:lnTo>
                    <a:pt x="1605" y="1589"/>
                  </a:lnTo>
                  <a:lnTo>
                    <a:pt x="1588" y="1592"/>
                  </a:lnTo>
                  <a:lnTo>
                    <a:pt x="1567" y="1607"/>
                  </a:lnTo>
                  <a:lnTo>
                    <a:pt x="1549" y="1607"/>
                  </a:lnTo>
                  <a:lnTo>
                    <a:pt x="1507" y="1626"/>
                  </a:lnTo>
                  <a:lnTo>
                    <a:pt x="1490" y="1627"/>
                  </a:lnTo>
                  <a:lnTo>
                    <a:pt x="1451" y="1612"/>
                  </a:lnTo>
                  <a:lnTo>
                    <a:pt x="1429" y="1600"/>
                  </a:lnTo>
                  <a:lnTo>
                    <a:pt x="1402" y="1600"/>
                  </a:lnTo>
                  <a:lnTo>
                    <a:pt x="1371" y="1589"/>
                  </a:lnTo>
                  <a:lnTo>
                    <a:pt x="1356" y="1580"/>
                  </a:lnTo>
                  <a:lnTo>
                    <a:pt x="1350" y="1581"/>
                  </a:lnTo>
                  <a:lnTo>
                    <a:pt x="1336" y="1580"/>
                  </a:lnTo>
                  <a:lnTo>
                    <a:pt x="1316" y="1571"/>
                  </a:lnTo>
                  <a:lnTo>
                    <a:pt x="1304" y="1552"/>
                  </a:lnTo>
                  <a:lnTo>
                    <a:pt x="1299" y="1549"/>
                  </a:lnTo>
                  <a:lnTo>
                    <a:pt x="1289" y="1554"/>
                  </a:lnTo>
                  <a:lnTo>
                    <a:pt x="1267" y="1543"/>
                  </a:lnTo>
                  <a:lnTo>
                    <a:pt x="1244" y="1542"/>
                  </a:lnTo>
                  <a:lnTo>
                    <a:pt x="1234" y="1525"/>
                  </a:lnTo>
                  <a:lnTo>
                    <a:pt x="1215" y="1516"/>
                  </a:lnTo>
                  <a:lnTo>
                    <a:pt x="1174" y="1509"/>
                  </a:lnTo>
                  <a:lnTo>
                    <a:pt x="1139" y="1496"/>
                  </a:lnTo>
                  <a:lnTo>
                    <a:pt x="1116" y="1471"/>
                  </a:lnTo>
                  <a:lnTo>
                    <a:pt x="1105" y="1470"/>
                  </a:lnTo>
                  <a:lnTo>
                    <a:pt x="1066" y="1432"/>
                  </a:lnTo>
                  <a:lnTo>
                    <a:pt x="1059" y="1422"/>
                  </a:lnTo>
                  <a:lnTo>
                    <a:pt x="1050" y="1422"/>
                  </a:lnTo>
                  <a:lnTo>
                    <a:pt x="1046" y="1428"/>
                  </a:lnTo>
                  <a:lnTo>
                    <a:pt x="1033" y="1427"/>
                  </a:lnTo>
                  <a:lnTo>
                    <a:pt x="1001" y="1416"/>
                  </a:lnTo>
                  <a:lnTo>
                    <a:pt x="992" y="1415"/>
                  </a:lnTo>
                  <a:lnTo>
                    <a:pt x="975" y="1409"/>
                  </a:lnTo>
                  <a:lnTo>
                    <a:pt x="969" y="1410"/>
                  </a:lnTo>
                  <a:lnTo>
                    <a:pt x="952" y="1404"/>
                  </a:lnTo>
                  <a:lnTo>
                    <a:pt x="940" y="1386"/>
                  </a:lnTo>
                  <a:lnTo>
                    <a:pt x="926" y="1364"/>
                  </a:lnTo>
                  <a:lnTo>
                    <a:pt x="907" y="1344"/>
                  </a:lnTo>
                  <a:lnTo>
                    <a:pt x="887" y="1338"/>
                  </a:lnTo>
                  <a:lnTo>
                    <a:pt x="887" y="1331"/>
                  </a:lnTo>
                  <a:lnTo>
                    <a:pt x="894" y="1320"/>
                  </a:lnTo>
                  <a:lnTo>
                    <a:pt x="884" y="1318"/>
                  </a:lnTo>
                  <a:lnTo>
                    <a:pt x="867" y="1323"/>
                  </a:lnTo>
                  <a:lnTo>
                    <a:pt x="841" y="1315"/>
                  </a:lnTo>
                  <a:lnTo>
                    <a:pt x="836" y="1306"/>
                  </a:lnTo>
                  <a:lnTo>
                    <a:pt x="824" y="1306"/>
                  </a:lnTo>
                  <a:lnTo>
                    <a:pt x="816" y="1300"/>
                  </a:lnTo>
                  <a:lnTo>
                    <a:pt x="810" y="1280"/>
                  </a:lnTo>
                  <a:lnTo>
                    <a:pt x="795" y="1260"/>
                  </a:lnTo>
                  <a:lnTo>
                    <a:pt x="795" y="1248"/>
                  </a:lnTo>
                  <a:lnTo>
                    <a:pt x="784" y="1237"/>
                  </a:lnTo>
                  <a:lnTo>
                    <a:pt x="774" y="1210"/>
                  </a:lnTo>
                  <a:lnTo>
                    <a:pt x="774" y="1202"/>
                  </a:lnTo>
                  <a:lnTo>
                    <a:pt x="783" y="1196"/>
                  </a:lnTo>
                  <a:lnTo>
                    <a:pt x="803" y="1196"/>
                  </a:lnTo>
                  <a:lnTo>
                    <a:pt x="809" y="1188"/>
                  </a:lnTo>
                  <a:lnTo>
                    <a:pt x="800" y="1179"/>
                  </a:lnTo>
                  <a:lnTo>
                    <a:pt x="792" y="1178"/>
                  </a:lnTo>
                  <a:lnTo>
                    <a:pt x="793" y="1169"/>
                  </a:lnTo>
                  <a:lnTo>
                    <a:pt x="813" y="1153"/>
                  </a:lnTo>
                  <a:lnTo>
                    <a:pt x="821" y="1138"/>
                  </a:lnTo>
                  <a:lnTo>
                    <a:pt x="821" y="1120"/>
                  </a:lnTo>
                  <a:lnTo>
                    <a:pt x="803" y="1075"/>
                  </a:lnTo>
                  <a:lnTo>
                    <a:pt x="793" y="1052"/>
                  </a:lnTo>
                  <a:lnTo>
                    <a:pt x="787" y="1040"/>
                  </a:lnTo>
                  <a:lnTo>
                    <a:pt x="793" y="1026"/>
                  </a:lnTo>
                  <a:lnTo>
                    <a:pt x="790" y="1010"/>
                  </a:lnTo>
                  <a:lnTo>
                    <a:pt x="761" y="973"/>
                  </a:lnTo>
                  <a:lnTo>
                    <a:pt x="760" y="956"/>
                  </a:lnTo>
                  <a:lnTo>
                    <a:pt x="734" y="929"/>
                  </a:lnTo>
                  <a:lnTo>
                    <a:pt x="715" y="897"/>
                  </a:lnTo>
                  <a:lnTo>
                    <a:pt x="691" y="864"/>
                  </a:lnTo>
                  <a:lnTo>
                    <a:pt x="670" y="845"/>
                  </a:lnTo>
                  <a:lnTo>
                    <a:pt x="662" y="840"/>
                  </a:lnTo>
                  <a:lnTo>
                    <a:pt x="660" y="829"/>
                  </a:lnTo>
                  <a:lnTo>
                    <a:pt x="638" y="820"/>
                  </a:lnTo>
                  <a:lnTo>
                    <a:pt x="624" y="812"/>
                  </a:lnTo>
                  <a:lnTo>
                    <a:pt x="622" y="806"/>
                  </a:lnTo>
                  <a:lnTo>
                    <a:pt x="633" y="802"/>
                  </a:lnTo>
                  <a:lnTo>
                    <a:pt x="639" y="788"/>
                  </a:lnTo>
                  <a:lnTo>
                    <a:pt x="633" y="779"/>
                  </a:lnTo>
                  <a:lnTo>
                    <a:pt x="627" y="764"/>
                  </a:lnTo>
                  <a:lnTo>
                    <a:pt x="622" y="754"/>
                  </a:lnTo>
                  <a:lnTo>
                    <a:pt x="613" y="754"/>
                  </a:lnTo>
                  <a:lnTo>
                    <a:pt x="593" y="750"/>
                  </a:lnTo>
                  <a:lnTo>
                    <a:pt x="561" y="724"/>
                  </a:lnTo>
                  <a:lnTo>
                    <a:pt x="552" y="717"/>
                  </a:lnTo>
                  <a:lnTo>
                    <a:pt x="538" y="716"/>
                  </a:lnTo>
                  <a:lnTo>
                    <a:pt x="524" y="706"/>
                  </a:lnTo>
                  <a:lnTo>
                    <a:pt x="521" y="690"/>
                  </a:lnTo>
                  <a:lnTo>
                    <a:pt x="530" y="667"/>
                  </a:lnTo>
                  <a:lnTo>
                    <a:pt x="544" y="651"/>
                  </a:lnTo>
                  <a:lnTo>
                    <a:pt x="555" y="648"/>
                  </a:lnTo>
                  <a:lnTo>
                    <a:pt x="563" y="658"/>
                  </a:lnTo>
                  <a:lnTo>
                    <a:pt x="569" y="650"/>
                  </a:lnTo>
                  <a:lnTo>
                    <a:pt x="567" y="639"/>
                  </a:lnTo>
                  <a:lnTo>
                    <a:pt x="563" y="633"/>
                  </a:lnTo>
                  <a:lnTo>
                    <a:pt x="558" y="639"/>
                  </a:lnTo>
                  <a:lnTo>
                    <a:pt x="546" y="633"/>
                  </a:lnTo>
                  <a:lnTo>
                    <a:pt x="544" y="621"/>
                  </a:lnTo>
                  <a:lnTo>
                    <a:pt x="530" y="603"/>
                  </a:lnTo>
                  <a:lnTo>
                    <a:pt x="517" y="606"/>
                  </a:lnTo>
                  <a:lnTo>
                    <a:pt x="503" y="601"/>
                  </a:lnTo>
                  <a:lnTo>
                    <a:pt x="495" y="589"/>
                  </a:lnTo>
                  <a:lnTo>
                    <a:pt x="500" y="573"/>
                  </a:lnTo>
                  <a:lnTo>
                    <a:pt x="489" y="570"/>
                  </a:lnTo>
                  <a:lnTo>
                    <a:pt x="480" y="570"/>
                  </a:lnTo>
                  <a:lnTo>
                    <a:pt x="451" y="546"/>
                  </a:lnTo>
                  <a:lnTo>
                    <a:pt x="448" y="523"/>
                  </a:lnTo>
                  <a:lnTo>
                    <a:pt x="456" y="514"/>
                  </a:lnTo>
                  <a:lnTo>
                    <a:pt x="456" y="495"/>
                  </a:lnTo>
                  <a:lnTo>
                    <a:pt x="446" y="488"/>
                  </a:lnTo>
                  <a:lnTo>
                    <a:pt x="436" y="492"/>
                  </a:lnTo>
                  <a:lnTo>
                    <a:pt x="430" y="488"/>
                  </a:lnTo>
                  <a:lnTo>
                    <a:pt x="419" y="488"/>
                  </a:lnTo>
                  <a:lnTo>
                    <a:pt x="416" y="480"/>
                  </a:lnTo>
                  <a:lnTo>
                    <a:pt x="405" y="471"/>
                  </a:lnTo>
                  <a:lnTo>
                    <a:pt x="401" y="457"/>
                  </a:lnTo>
                  <a:lnTo>
                    <a:pt x="391" y="439"/>
                  </a:lnTo>
                  <a:lnTo>
                    <a:pt x="381" y="436"/>
                  </a:lnTo>
                  <a:lnTo>
                    <a:pt x="375" y="428"/>
                  </a:lnTo>
                  <a:lnTo>
                    <a:pt x="373" y="410"/>
                  </a:lnTo>
                  <a:lnTo>
                    <a:pt x="368" y="396"/>
                  </a:lnTo>
                  <a:lnTo>
                    <a:pt x="358" y="392"/>
                  </a:lnTo>
                  <a:lnTo>
                    <a:pt x="349" y="366"/>
                  </a:lnTo>
                  <a:lnTo>
                    <a:pt x="343" y="356"/>
                  </a:lnTo>
                  <a:lnTo>
                    <a:pt x="336" y="356"/>
                  </a:lnTo>
                  <a:lnTo>
                    <a:pt x="332" y="346"/>
                  </a:lnTo>
                  <a:lnTo>
                    <a:pt x="336" y="338"/>
                  </a:lnTo>
                  <a:lnTo>
                    <a:pt x="336" y="329"/>
                  </a:lnTo>
                  <a:lnTo>
                    <a:pt x="316" y="301"/>
                  </a:lnTo>
                  <a:lnTo>
                    <a:pt x="312" y="288"/>
                  </a:lnTo>
                  <a:lnTo>
                    <a:pt x="315" y="277"/>
                  </a:lnTo>
                  <a:lnTo>
                    <a:pt x="312" y="257"/>
                  </a:lnTo>
                  <a:lnTo>
                    <a:pt x="306" y="245"/>
                  </a:lnTo>
                  <a:lnTo>
                    <a:pt x="301" y="216"/>
                  </a:lnTo>
                  <a:lnTo>
                    <a:pt x="294" y="197"/>
                  </a:lnTo>
                  <a:lnTo>
                    <a:pt x="292" y="184"/>
                  </a:lnTo>
                  <a:lnTo>
                    <a:pt x="303" y="170"/>
                  </a:lnTo>
                  <a:lnTo>
                    <a:pt x="303" y="162"/>
                  </a:lnTo>
                  <a:lnTo>
                    <a:pt x="286" y="153"/>
                  </a:lnTo>
                  <a:lnTo>
                    <a:pt x="271" y="152"/>
                  </a:lnTo>
                  <a:lnTo>
                    <a:pt x="266" y="142"/>
                  </a:lnTo>
                  <a:lnTo>
                    <a:pt x="252" y="130"/>
                  </a:lnTo>
                  <a:lnTo>
                    <a:pt x="245" y="136"/>
                  </a:lnTo>
                  <a:lnTo>
                    <a:pt x="231" y="138"/>
                  </a:lnTo>
                  <a:lnTo>
                    <a:pt x="222" y="130"/>
                  </a:lnTo>
                  <a:lnTo>
                    <a:pt x="206" y="107"/>
                  </a:lnTo>
                  <a:lnTo>
                    <a:pt x="185" y="97"/>
                  </a:lnTo>
                  <a:lnTo>
                    <a:pt x="174" y="78"/>
                  </a:lnTo>
                  <a:lnTo>
                    <a:pt x="180" y="97"/>
                  </a:lnTo>
                  <a:lnTo>
                    <a:pt x="184" y="112"/>
                  </a:lnTo>
                  <a:lnTo>
                    <a:pt x="176" y="141"/>
                  </a:lnTo>
                  <a:lnTo>
                    <a:pt x="170" y="159"/>
                  </a:lnTo>
                  <a:lnTo>
                    <a:pt x="173" y="193"/>
                  </a:lnTo>
                  <a:lnTo>
                    <a:pt x="176" y="249"/>
                  </a:lnTo>
                  <a:lnTo>
                    <a:pt x="168" y="263"/>
                  </a:lnTo>
                  <a:lnTo>
                    <a:pt x="177" y="272"/>
                  </a:lnTo>
                  <a:lnTo>
                    <a:pt x="188" y="297"/>
                  </a:lnTo>
                  <a:lnTo>
                    <a:pt x="188" y="312"/>
                  </a:lnTo>
                  <a:lnTo>
                    <a:pt x="197" y="312"/>
                  </a:lnTo>
                  <a:lnTo>
                    <a:pt x="205" y="324"/>
                  </a:lnTo>
                  <a:lnTo>
                    <a:pt x="226" y="340"/>
                  </a:lnTo>
                  <a:lnTo>
                    <a:pt x="231" y="361"/>
                  </a:lnTo>
                  <a:lnTo>
                    <a:pt x="228" y="372"/>
                  </a:lnTo>
                  <a:lnTo>
                    <a:pt x="232" y="385"/>
                  </a:lnTo>
                  <a:lnTo>
                    <a:pt x="246" y="393"/>
                  </a:lnTo>
                  <a:lnTo>
                    <a:pt x="257" y="404"/>
                  </a:lnTo>
                  <a:lnTo>
                    <a:pt x="258" y="421"/>
                  </a:lnTo>
                  <a:lnTo>
                    <a:pt x="265" y="428"/>
                  </a:lnTo>
                  <a:lnTo>
                    <a:pt x="275" y="431"/>
                  </a:lnTo>
                  <a:lnTo>
                    <a:pt x="289" y="451"/>
                  </a:lnTo>
                  <a:lnTo>
                    <a:pt x="286" y="468"/>
                  </a:lnTo>
                  <a:lnTo>
                    <a:pt x="287" y="488"/>
                  </a:lnTo>
                  <a:lnTo>
                    <a:pt x="303" y="502"/>
                  </a:lnTo>
                  <a:lnTo>
                    <a:pt x="309" y="505"/>
                  </a:lnTo>
                  <a:lnTo>
                    <a:pt x="323" y="526"/>
                  </a:lnTo>
                  <a:lnTo>
                    <a:pt x="327" y="558"/>
                  </a:lnTo>
                  <a:lnTo>
                    <a:pt x="333" y="560"/>
                  </a:lnTo>
                  <a:lnTo>
                    <a:pt x="339" y="567"/>
                  </a:lnTo>
                  <a:lnTo>
                    <a:pt x="333" y="580"/>
                  </a:lnTo>
                  <a:lnTo>
                    <a:pt x="335" y="590"/>
                  </a:lnTo>
                  <a:lnTo>
                    <a:pt x="349" y="612"/>
                  </a:lnTo>
                  <a:lnTo>
                    <a:pt x="355" y="607"/>
                  </a:lnTo>
                  <a:lnTo>
                    <a:pt x="355" y="598"/>
                  </a:lnTo>
                  <a:lnTo>
                    <a:pt x="355" y="590"/>
                  </a:lnTo>
                  <a:lnTo>
                    <a:pt x="361" y="592"/>
                  </a:lnTo>
                  <a:lnTo>
                    <a:pt x="365" y="603"/>
                  </a:lnTo>
                  <a:lnTo>
                    <a:pt x="376" y="619"/>
                  </a:lnTo>
                  <a:lnTo>
                    <a:pt x="381" y="650"/>
                  </a:lnTo>
                  <a:lnTo>
                    <a:pt x="376" y="662"/>
                  </a:lnTo>
                  <a:lnTo>
                    <a:pt x="379" y="682"/>
                  </a:lnTo>
                  <a:lnTo>
                    <a:pt x="384" y="690"/>
                  </a:lnTo>
                  <a:lnTo>
                    <a:pt x="384" y="705"/>
                  </a:lnTo>
                  <a:lnTo>
                    <a:pt x="393" y="716"/>
                  </a:lnTo>
                  <a:lnTo>
                    <a:pt x="391" y="727"/>
                  </a:lnTo>
                  <a:lnTo>
                    <a:pt x="401" y="736"/>
                  </a:lnTo>
                  <a:lnTo>
                    <a:pt x="401" y="745"/>
                  </a:lnTo>
                  <a:lnTo>
                    <a:pt x="396" y="757"/>
                  </a:lnTo>
                  <a:lnTo>
                    <a:pt x="408" y="774"/>
                  </a:lnTo>
                  <a:lnTo>
                    <a:pt x="410" y="791"/>
                  </a:lnTo>
                  <a:lnTo>
                    <a:pt x="401" y="808"/>
                  </a:lnTo>
                  <a:lnTo>
                    <a:pt x="404" y="817"/>
                  </a:lnTo>
                  <a:lnTo>
                    <a:pt x="417" y="834"/>
                  </a:lnTo>
                  <a:lnTo>
                    <a:pt x="430" y="845"/>
                  </a:lnTo>
                  <a:lnTo>
                    <a:pt x="431" y="854"/>
                  </a:lnTo>
                  <a:lnTo>
                    <a:pt x="439" y="851"/>
                  </a:lnTo>
                  <a:lnTo>
                    <a:pt x="439" y="840"/>
                  </a:lnTo>
                  <a:lnTo>
                    <a:pt x="443" y="837"/>
                  </a:lnTo>
                  <a:lnTo>
                    <a:pt x="451" y="840"/>
                  </a:lnTo>
                  <a:lnTo>
                    <a:pt x="459" y="851"/>
                  </a:lnTo>
                  <a:lnTo>
                    <a:pt x="463" y="861"/>
                  </a:lnTo>
                  <a:lnTo>
                    <a:pt x="475" y="869"/>
                  </a:lnTo>
                  <a:lnTo>
                    <a:pt x="482" y="884"/>
                  </a:lnTo>
                  <a:lnTo>
                    <a:pt x="489" y="892"/>
                  </a:lnTo>
                  <a:lnTo>
                    <a:pt x="494" y="906"/>
                  </a:lnTo>
                  <a:lnTo>
                    <a:pt x="503" y="912"/>
                  </a:lnTo>
                  <a:lnTo>
                    <a:pt x="501" y="933"/>
                  </a:lnTo>
                  <a:lnTo>
                    <a:pt x="488" y="955"/>
                  </a:lnTo>
                  <a:lnTo>
                    <a:pt x="463" y="965"/>
                  </a:lnTo>
                  <a:lnTo>
                    <a:pt x="453" y="964"/>
                  </a:lnTo>
                  <a:lnTo>
                    <a:pt x="446" y="945"/>
                  </a:lnTo>
                  <a:lnTo>
                    <a:pt x="445" y="933"/>
                  </a:lnTo>
                  <a:lnTo>
                    <a:pt x="436" y="926"/>
                  </a:lnTo>
                  <a:lnTo>
                    <a:pt x="434" y="904"/>
                  </a:lnTo>
                  <a:lnTo>
                    <a:pt x="427" y="893"/>
                  </a:lnTo>
                  <a:lnTo>
                    <a:pt x="408" y="892"/>
                  </a:lnTo>
                  <a:lnTo>
                    <a:pt x="396" y="878"/>
                  </a:lnTo>
                  <a:lnTo>
                    <a:pt x="391" y="866"/>
                  </a:lnTo>
                  <a:lnTo>
                    <a:pt x="379" y="861"/>
                  </a:lnTo>
                  <a:lnTo>
                    <a:pt x="344" y="823"/>
                  </a:lnTo>
                  <a:lnTo>
                    <a:pt x="336" y="808"/>
                  </a:lnTo>
                  <a:lnTo>
                    <a:pt x="321" y="805"/>
                  </a:lnTo>
                  <a:lnTo>
                    <a:pt x="316" y="794"/>
                  </a:lnTo>
                  <a:lnTo>
                    <a:pt x="309" y="796"/>
                  </a:lnTo>
                  <a:lnTo>
                    <a:pt x="294" y="782"/>
                  </a:lnTo>
                  <a:lnTo>
                    <a:pt x="292" y="770"/>
                  </a:lnTo>
                  <a:lnTo>
                    <a:pt x="304" y="747"/>
                  </a:lnTo>
                  <a:lnTo>
                    <a:pt x="310" y="722"/>
                  </a:lnTo>
                  <a:lnTo>
                    <a:pt x="307" y="688"/>
                  </a:lnTo>
                  <a:lnTo>
                    <a:pt x="298" y="658"/>
                  </a:lnTo>
                  <a:lnTo>
                    <a:pt x="289" y="645"/>
                  </a:lnTo>
                  <a:lnTo>
                    <a:pt x="281" y="647"/>
                  </a:lnTo>
                  <a:lnTo>
                    <a:pt x="269" y="642"/>
                  </a:lnTo>
                  <a:lnTo>
                    <a:pt x="242" y="615"/>
                  </a:lnTo>
                  <a:lnTo>
                    <a:pt x="237" y="589"/>
                  </a:lnTo>
                  <a:lnTo>
                    <a:pt x="243" y="575"/>
                  </a:lnTo>
                  <a:lnTo>
                    <a:pt x="237" y="573"/>
                  </a:lnTo>
                  <a:lnTo>
                    <a:pt x="222" y="590"/>
                  </a:lnTo>
                  <a:lnTo>
                    <a:pt x="211" y="590"/>
                  </a:lnTo>
                  <a:lnTo>
                    <a:pt x="202" y="595"/>
                  </a:lnTo>
                  <a:lnTo>
                    <a:pt x="196" y="584"/>
                  </a:lnTo>
                  <a:lnTo>
                    <a:pt x="197" y="578"/>
                  </a:lnTo>
                  <a:lnTo>
                    <a:pt x="187" y="573"/>
                  </a:lnTo>
                  <a:lnTo>
                    <a:pt x="177" y="575"/>
                  </a:lnTo>
                  <a:lnTo>
                    <a:pt x="177" y="566"/>
                  </a:lnTo>
                  <a:lnTo>
                    <a:pt x="158" y="558"/>
                  </a:lnTo>
                  <a:lnTo>
                    <a:pt x="144" y="554"/>
                  </a:lnTo>
                  <a:lnTo>
                    <a:pt x="136" y="538"/>
                  </a:lnTo>
                  <a:lnTo>
                    <a:pt x="135" y="523"/>
                  </a:lnTo>
                  <a:lnTo>
                    <a:pt x="119" y="515"/>
                  </a:lnTo>
                  <a:lnTo>
                    <a:pt x="104" y="494"/>
                  </a:lnTo>
                  <a:lnTo>
                    <a:pt x="107" y="489"/>
                  </a:lnTo>
                  <a:lnTo>
                    <a:pt x="129" y="488"/>
                  </a:lnTo>
                  <a:lnTo>
                    <a:pt x="141" y="492"/>
                  </a:lnTo>
                  <a:lnTo>
                    <a:pt x="161" y="495"/>
                  </a:lnTo>
                  <a:lnTo>
                    <a:pt x="171" y="503"/>
                  </a:lnTo>
                  <a:lnTo>
                    <a:pt x="177" y="495"/>
                  </a:lnTo>
                  <a:lnTo>
                    <a:pt x="180" y="485"/>
                  </a:lnTo>
                  <a:lnTo>
                    <a:pt x="167" y="483"/>
                  </a:lnTo>
                  <a:lnTo>
                    <a:pt x="165" y="479"/>
                  </a:lnTo>
                  <a:lnTo>
                    <a:pt x="173" y="470"/>
                  </a:lnTo>
                  <a:lnTo>
                    <a:pt x="182" y="474"/>
                  </a:lnTo>
                  <a:lnTo>
                    <a:pt x="187" y="460"/>
                  </a:lnTo>
                  <a:lnTo>
                    <a:pt x="180" y="451"/>
                  </a:lnTo>
                  <a:lnTo>
                    <a:pt x="182" y="444"/>
                  </a:lnTo>
                  <a:lnTo>
                    <a:pt x="191" y="431"/>
                  </a:lnTo>
                  <a:lnTo>
                    <a:pt x="180" y="413"/>
                  </a:lnTo>
                  <a:lnTo>
                    <a:pt x="173" y="410"/>
                  </a:lnTo>
                  <a:lnTo>
                    <a:pt x="165" y="385"/>
                  </a:lnTo>
                  <a:lnTo>
                    <a:pt x="145" y="366"/>
                  </a:lnTo>
                  <a:lnTo>
                    <a:pt x="142" y="353"/>
                  </a:lnTo>
                  <a:lnTo>
                    <a:pt x="130" y="337"/>
                  </a:lnTo>
                  <a:lnTo>
                    <a:pt x="107" y="314"/>
                  </a:lnTo>
                  <a:lnTo>
                    <a:pt x="98" y="314"/>
                  </a:lnTo>
                  <a:lnTo>
                    <a:pt x="84" y="301"/>
                  </a:lnTo>
                  <a:lnTo>
                    <a:pt x="77" y="278"/>
                  </a:lnTo>
                  <a:lnTo>
                    <a:pt x="75" y="251"/>
                  </a:lnTo>
                  <a:lnTo>
                    <a:pt x="70" y="242"/>
                  </a:lnTo>
                  <a:lnTo>
                    <a:pt x="61" y="233"/>
                  </a:lnTo>
                  <a:lnTo>
                    <a:pt x="63" y="216"/>
                  </a:lnTo>
                  <a:lnTo>
                    <a:pt x="67" y="208"/>
                  </a:lnTo>
                  <a:lnTo>
                    <a:pt x="64" y="193"/>
                  </a:lnTo>
                  <a:lnTo>
                    <a:pt x="47" y="178"/>
                  </a:lnTo>
                  <a:lnTo>
                    <a:pt x="44" y="168"/>
                  </a:lnTo>
                  <a:lnTo>
                    <a:pt x="49" y="162"/>
                  </a:lnTo>
                  <a:lnTo>
                    <a:pt x="51" y="155"/>
                  </a:lnTo>
                  <a:lnTo>
                    <a:pt x="29" y="127"/>
                  </a:lnTo>
                  <a:lnTo>
                    <a:pt x="23" y="112"/>
                  </a:lnTo>
                  <a:lnTo>
                    <a:pt x="26" y="100"/>
                  </a:lnTo>
                  <a:lnTo>
                    <a:pt x="32" y="95"/>
                  </a:lnTo>
                  <a:lnTo>
                    <a:pt x="23" y="83"/>
                  </a:lnTo>
                  <a:lnTo>
                    <a:pt x="14" y="66"/>
                  </a:lnTo>
                  <a:lnTo>
                    <a:pt x="3" y="25"/>
                  </a:lnTo>
                  <a:lnTo>
                    <a:pt x="0" y="5"/>
                  </a:lnTo>
                  <a:close/>
                  <a:moveTo>
                    <a:pt x="420" y="783"/>
                  </a:moveTo>
                  <a:lnTo>
                    <a:pt x="430" y="777"/>
                  </a:lnTo>
                  <a:lnTo>
                    <a:pt x="427" y="765"/>
                  </a:lnTo>
                  <a:lnTo>
                    <a:pt x="417" y="753"/>
                  </a:lnTo>
                  <a:lnTo>
                    <a:pt x="414" y="759"/>
                  </a:lnTo>
                  <a:lnTo>
                    <a:pt x="417" y="767"/>
                  </a:lnTo>
                  <a:lnTo>
                    <a:pt x="420" y="783"/>
                  </a:lnTo>
                  <a:close/>
                  <a:moveTo>
                    <a:pt x="436" y="819"/>
                  </a:moveTo>
                  <a:lnTo>
                    <a:pt x="434" y="829"/>
                  </a:lnTo>
                  <a:lnTo>
                    <a:pt x="442" y="829"/>
                  </a:lnTo>
                  <a:lnTo>
                    <a:pt x="443" y="822"/>
                  </a:lnTo>
                  <a:lnTo>
                    <a:pt x="436" y="819"/>
                  </a:lnTo>
                  <a:close/>
                  <a:moveTo>
                    <a:pt x="1475" y="794"/>
                  </a:moveTo>
                  <a:lnTo>
                    <a:pt x="1480" y="793"/>
                  </a:lnTo>
                  <a:lnTo>
                    <a:pt x="1483" y="783"/>
                  </a:lnTo>
                  <a:lnTo>
                    <a:pt x="1477" y="783"/>
                  </a:lnTo>
                  <a:lnTo>
                    <a:pt x="1475" y="794"/>
                  </a:lnTo>
                  <a:close/>
                  <a:moveTo>
                    <a:pt x="1472" y="814"/>
                  </a:moveTo>
                  <a:lnTo>
                    <a:pt x="1474" y="817"/>
                  </a:lnTo>
                  <a:lnTo>
                    <a:pt x="1478" y="803"/>
                  </a:lnTo>
                  <a:lnTo>
                    <a:pt x="1474" y="803"/>
                  </a:lnTo>
                  <a:lnTo>
                    <a:pt x="1472" y="814"/>
                  </a:lnTo>
                  <a:close/>
                  <a:moveTo>
                    <a:pt x="1461" y="851"/>
                  </a:moveTo>
                  <a:lnTo>
                    <a:pt x="1469" y="835"/>
                  </a:lnTo>
                  <a:lnTo>
                    <a:pt x="1469" y="823"/>
                  </a:lnTo>
                  <a:lnTo>
                    <a:pt x="1461" y="85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95" name="Freeform 192"/>
            <p:cNvSpPr>
              <a:spLocks noChangeArrowheads="1"/>
            </p:cNvSpPr>
            <p:nvPr/>
          </p:nvSpPr>
          <p:spPr bwMode="auto">
            <a:xfrm>
              <a:off x="2689225" y="4424363"/>
              <a:ext cx="1144588" cy="1201737"/>
            </a:xfrm>
            <a:custGeom>
              <a:avLst/>
              <a:gdLst>
                <a:gd name="T0" fmla="*/ 1871 w 3181"/>
                <a:gd name="T1" fmla="*/ 467 h 3340"/>
                <a:gd name="T2" fmla="*/ 1901 w 3181"/>
                <a:gd name="T3" fmla="*/ 431 h 3340"/>
                <a:gd name="T4" fmla="*/ 1923 w 3181"/>
                <a:gd name="T5" fmla="*/ 409 h 3340"/>
                <a:gd name="T6" fmla="*/ 1965 w 3181"/>
                <a:gd name="T7" fmla="*/ 448 h 3340"/>
                <a:gd name="T8" fmla="*/ 1902 w 3181"/>
                <a:gd name="T9" fmla="*/ 240 h 3340"/>
                <a:gd name="T10" fmla="*/ 1795 w 3181"/>
                <a:gd name="T11" fmla="*/ 113 h 3340"/>
                <a:gd name="T12" fmla="*/ 1668 w 3181"/>
                <a:gd name="T13" fmla="*/ 298 h 3340"/>
                <a:gd name="T14" fmla="*/ 1584 w 3181"/>
                <a:gd name="T15" fmla="*/ 230 h 3340"/>
                <a:gd name="T16" fmla="*/ 1460 w 3181"/>
                <a:gd name="T17" fmla="*/ 289 h 3340"/>
                <a:gd name="T18" fmla="*/ 1278 w 3181"/>
                <a:gd name="T19" fmla="*/ 312 h 3340"/>
                <a:gd name="T20" fmla="*/ 1132 w 3181"/>
                <a:gd name="T21" fmla="*/ 237 h 3340"/>
                <a:gd name="T22" fmla="*/ 1129 w 3181"/>
                <a:gd name="T23" fmla="*/ 77 h 3340"/>
                <a:gd name="T24" fmla="*/ 1002 w 3181"/>
                <a:gd name="T25" fmla="*/ 69 h 3340"/>
                <a:gd name="T26" fmla="*/ 757 w 3181"/>
                <a:gd name="T27" fmla="*/ 115 h 3340"/>
                <a:gd name="T28" fmla="*/ 774 w 3181"/>
                <a:gd name="T29" fmla="*/ 308 h 3340"/>
                <a:gd name="T30" fmla="*/ 514 w 3181"/>
                <a:gd name="T31" fmla="*/ 272 h 3340"/>
                <a:gd name="T32" fmla="*/ 386 w 3181"/>
                <a:gd name="T33" fmla="*/ 396 h 3340"/>
                <a:gd name="T34" fmla="*/ 308 w 3181"/>
                <a:gd name="T35" fmla="*/ 811 h 3340"/>
                <a:gd name="T36" fmla="*/ 86 w 3181"/>
                <a:gd name="T37" fmla="*/ 867 h 3340"/>
                <a:gd name="T38" fmla="*/ 10 w 3181"/>
                <a:gd name="T39" fmla="*/ 1049 h 3340"/>
                <a:gd name="T40" fmla="*/ 217 w 3181"/>
                <a:gd name="T41" fmla="*/ 1272 h 3340"/>
                <a:gd name="T42" fmla="*/ 352 w 3181"/>
                <a:gd name="T43" fmla="*/ 1353 h 3340"/>
                <a:gd name="T44" fmla="*/ 613 w 3181"/>
                <a:gd name="T45" fmla="*/ 1260 h 3340"/>
                <a:gd name="T46" fmla="*/ 739 w 3181"/>
                <a:gd name="T47" fmla="*/ 1443 h 3340"/>
                <a:gd name="T48" fmla="*/ 1011 w 3181"/>
                <a:gd name="T49" fmla="*/ 1570 h 3340"/>
                <a:gd name="T50" fmla="*/ 1330 w 3181"/>
                <a:gd name="T51" fmla="*/ 1882 h 3340"/>
                <a:gd name="T52" fmla="*/ 1356 w 3181"/>
                <a:gd name="T53" fmla="*/ 2281 h 3340"/>
                <a:gd name="T54" fmla="*/ 1627 w 3181"/>
                <a:gd name="T55" fmla="*/ 2435 h 3340"/>
                <a:gd name="T56" fmla="*/ 1703 w 3181"/>
                <a:gd name="T57" fmla="*/ 2598 h 3340"/>
                <a:gd name="T58" fmla="*/ 1610 w 3181"/>
                <a:gd name="T59" fmla="*/ 2792 h 3340"/>
                <a:gd name="T60" fmla="*/ 1459 w 3181"/>
                <a:gd name="T61" fmla="*/ 2983 h 3340"/>
                <a:gd name="T62" fmla="*/ 1610 w 3181"/>
                <a:gd name="T63" fmla="*/ 3082 h 3340"/>
                <a:gd name="T64" fmla="*/ 1783 w 3181"/>
                <a:gd name="T65" fmla="*/ 3288 h 3340"/>
                <a:gd name="T66" fmla="*/ 1870 w 3181"/>
                <a:gd name="T67" fmla="*/ 3142 h 3340"/>
                <a:gd name="T68" fmla="*/ 1956 w 3181"/>
                <a:gd name="T69" fmla="*/ 3027 h 3340"/>
                <a:gd name="T70" fmla="*/ 1983 w 3181"/>
                <a:gd name="T71" fmla="*/ 3062 h 3340"/>
                <a:gd name="T72" fmla="*/ 1951 w 3181"/>
                <a:gd name="T73" fmla="*/ 3136 h 3340"/>
                <a:gd name="T74" fmla="*/ 2142 w 3181"/>
                <a:gd name="T75" fmla="*/ 2782 h 3340"/>
                <a:gd name="T76" fmla="*/ 2130 w 3181"/>
                <a:gd name="T77" fmla="*/ 2622 h 3340"/>
                <a:gd name="T78" fmla="*/ 2275 w 3181"/>
                <a:gd name="T79" fmla="*/ 2457 h 3340"/>
                <a:gd name="T80" fmla="*/ 2419 w 3181"/>
                <a:gd name="T81" fmla="*/ 2364 h 3340"/>
                <a:gd name="T82" fmla="*/ 2489 w 3181"/>
                <a:gd name="T83" fmla="*/ 2353 h 3340"/>
                <a:gd name="T84" fmla="*/ 2642 w 3181"/>
                <a:gd name="T85" fmla="*/ 2324 h 3340"/>
                <a:gd name="T86" fmla="*/ 2760 w 3181"/>
                <a:gd name="T87" fmla="*/ 2140 h 3340"/>
                <a:gd name="T88" fmla="*/ 2853 w 3181"/>
                <a:gd name="T89" fmla="*/ 1838 h 3340"/>
                <a:gd name="T90" fmla="*/ 2847 w 3181"/>
                <a:gd name="T91" fmla="*/ 1538 h 3340"/>
                <a:gd name="T92" fmla="*/ 2888 w 3181"/>
                <a:gd name="T93" fmla="*/ 1480 h 3340"/>
                <a:gd name="T94" fmla="*/ 2995 w 3181"/>
                <a:gd name="T95" fmla="*/ 1336 h 3340"/>
                <a:gd name="T96" fmla="*/ 3169 w 3181"/>
                <a:gd name="T97" fmla="*/ 1063 h 3340"/>
                <a:gd name="T98" fmla="*/ 2975 w 3181"/>
                <a:gd name="T99" fmla="*/ 821 h 3340"/>
                <a:gd name="T100" fmla="*/ 2669 w 3181"/>
                <a:gd name="T101" fmla="*/ 662 h 3340"/>
                <a:gd name="T102" fmla="*/ 2573 w 3181"/>
                <a:gd name="T103" fmla="*/ 662 h 3340"/>
                <a:gd name="T104" fmla="*/ 2420 w 3181"/>
                <a:gd name="T105" fmla="*/ 668 h 3340"/>
                <a:gd name="T106" fmla="*/ 2391 w 3181"/>
                <a:gd name="T107" fmla="*/ 630 h 3340"/>
                <a:gd name="T108" fmla="*/ 2270 w 3181"/>
                <a:gd name="T109" fmla="*/ 548 h 3340"/>
                <a:gd name="T110" fmla="*/ 2144 w 3181"/>
                <a:gd name="T111" fmla="*/ 502 h 3340"/>
                <a:gd name="T112" fmla="*/ 1992 w 3181"/>
                <a:gd name="T113" fmla="*/ 644 h 3340"/>
                <a:gd name="T114" fmla="*/ 1983 w 3181"/>
                <a:gd name="T115" fmla="*/ 601 h 3340"/>
                <a:gd name="T116" fmla="*/ 1988 w 3181"/>
                <a:gd name="T117" fmla="*/ 571 h 3340"/>
                <a:gd name="T118" fmla="*/ 1992 w 3181"/>
                <a:gd name="T119" fmla="*/ 465 h 3340"/>
                <a:gd name="T120" fmla="*/ 1852 w 3181"/>
                <a:gd name="T121" fmla="*/ 509 h 3340"/>
                <a:gd name="T122" fmla="*/ 1794 w 3181"/>
                <a:gd name="T123" fmla="*/ 519 h 3340"/>
                <a:gd name="T124" fmla="*/ 1948 w 3181"/>
                <a:gd name="T125" fmla="*/ 315 h 3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81" h="3340">
                  <a:moveTo>
                    <a:pt x="1859" y="493"/>
                  </a:moveTo>
                  <a:lnTo>
                    <a:pt x="1859" y="493"/>
                  </a:lnTo>
                  <a:cubicBezTo>
                    <a:pt x="1865" y="485"/>
                    <a:pt x="1865" y="485"/>
                    <a:pt x="1865" y="485"/>
                  </a:cubicBezTo>
                  <a:cubicBezTo>
                    <a:pt x="1876" y="477"/>
                    <a:pt x="1876" y="477"/>
                    <a:pt x="1876" y="477"/>
                  </a:cubicBezTo>
                  <a:cubicBezTo>
                    <a:pt x="1879" y="480"/>
                    <a:pt x="1879" y="480"/>
                    <a:pt x="1879" y="480"/>
                  </a:cubicBezTo>
                  <a:cubicBezTo>
                    <a:pt x="1876" y="491"/>
                    <a:pt x="1876" y="491"/>
                    <a:pt x="1876" y="491"/>
                  </a:cubicBezTo>
                  <a:cubicBezTo>
                    <a:pt x="1864" y="494"/>
                    <a:pt x="1864" y="494"/>
                    <a:pt x="1864" y="494"/>
                  </a:cubicBezTo>
                  <a:cubicBezTo>
                    <a:pt x="1859" y="493"/>
                    <a:pt x="1859" y="493"/>
                    <a:pt x="1859" y="493"/>
                  </a:cubicBezTo>
                  <a:close/>
                  <a:moveTo>
                    <a:pt x="1844" y="493"/>
                  </a:moveTo>
                  <a:lnTo>
                    <a:pt x="1844" y="493"/>
                  </a:lnTo>
                  <a:cubicBezTo>
                    <a:pt x="1850" y="491"/>
                    <a:pt x="1850" y="491"/>
                    <a:pt x="1850" y="491"/>
                  </a:cubicBezTo>
                  <a:cubicBezTo>
                    <a:pt x="1853" y="485"/>
                    <a:pt x="1853" y="485"/>
                    <a:pt x="1853" y="485"/>
                  </a:cubicBezTo>
                  <a:cubicBezTo>
                    <a:pt x="1871" y="467"/>
                    <a:pt x="1871" y="467"/>
                    <a:pt x="1871" y="467"/>
                  </a:cubicBezTo>
                  <a:cubicBezTo>
                    <a:pt x="1879" y="467"/>
                    <a:pt x="1879" y="467"/>
                    <a:pt x="1879" y="467"/>
                  </a:cubicBezTo>
                  <a:cubicBezTo>
                    <a:pt x="1893" y="451"/>
                    <a:pt x="1893" y="451"/>
                    <a:pt x="1893" y="451"/>
                  </a:cubicBezTo>
                  <a:cubicBezTo>
                    <a:pt x="1890" y="447"/>
                    <a:pt x="1890" y="447"/>
                    <a:pt x="1890" y="447"/>
                  </a:cubicBezTo>
                  <a:cubicBezTo>
                    <a:pt x="1884" y="448"/>
                    <a:pt x="1884" y="448"/>
                    <a:pt x="1884" y="448"/>
                  </a:cubicBezTo>
                  <a:cubicBezTo>
                    <a:pt x="1876" y="447"/>
                    <a:pt x="1876" y="447"/>
                    <a:pt x="1876" y="447"/>
                  </a:cubicBezTo>
                  <a:cubicBezTo>
                    <a:pt x="1868" y="450"/>
                    <a:pt x="1868" y="450"/>
                    <a:pt x="1868" y="450"/>
                  </a:cubicBezTo>
                  <a:cubicBezTo>
                    <a:pt x="1853" y="465"/>
                    <a:pt x="1853" y="465"/>
                    <a:pt x="1853" y="465"/>
                  </a:cubicBezTo>
                  <a:cubicBezTo>
                    <a:pt x="1844" y="493"/>
                    <a:pt x="1844" y="493"/>
                    <a:pt x="1844" y="493"/>
                  </a:cubicBezTo>
                  <a:close/>
                  <a:moveTo>
                    <a:pt x="1914" y="435"/>
                  </a:moveTo>
                  <a:lnTo>
                    <a:pt x="1914" y="435"/>
                  </a:lnTo>
                  <a:cubicBezTo>
                    <a:pt x="1911" y="427"/>
                    <a:pt x="1911" y="427"/>
                    <a:pt x="1911" y="427"/>
                  </a:cubicBezTo>
                  <a:cubicBezTo>
                    <a:pt x="1902" y="422"/>
                    <a:pt x="1902" y="422"/>
                    <a:pt x="1902" y="422"/>
                  </a:cubicBezTo>
                  <a:cubicBezTo>
                    <a:pt x="1901" y="431"/>
                    <a:pt x="1901" y="431"/>
                    <a:pt x="1901" y="431"/>
                  </a:cubicBezTo>
                  <a:cubicBezTo>
                    <a:pt x="1905" y="439"/>
                    <a:pt x="1905" y="439"/>
                    <a:pt x="1905" y="439"/>
                  </a:cubicBezTo>
                  <a:cubicBezTo>
                    <a:pt x="1913" y="442"/>
                    <a:pt x="1913" y="442"/>
                    <a:pt x="1913" y="442"/>
                  </a:cubicBezTo>
                  <a:cubicBezTo>
                    <a:pt x="1914" y="435"/>
                    <a:pt x="1914" y="435"/>
                    <a:pt x="1914" y="435"/>
                  </a:cubicBezTo>
                  <a:close/>
                  <a:moveTo>
                    <a:pt x="1914" y="418"/>
                  </a:moveTo>
                  <a:lnTo>
                    <a:pt x="1914" y="418"/>
                  </a:lnTo>
                  <a:cubicBezTo>
                    <a:pt x="1911" y="404"/>
                    <a:pt x="1911" y="404"/>
                    <a:pt x="1911" y="404"/>
                  </a:cubicBezTo>
                  <a:cubicBezTo>
                    <a:pt x="1920" y="393"/>
                    <a:pt x="1920" y="393"/>
                    <a:pt x="1920" y="393"/>
                  </a:cubicBezTo>
                  <a:cubicBezTo>
                    <a:pt x="1928" y="389"/>
                    <a:pt x="1928" y="389"/>
                    <a:pt x="1928" y="389"/>
                  </a:cubicBezTo>
                  <a:cubicBezTo>
                    <a:pt x="1939" y="381"/>
                    <a:pt x="1939" y="381"/>
                    <a:pt x="1939" y="381"/>
                  </a:cubicBezTo>
                  <a:cubicBezTo>
                    <a:pt x="1946" y="381"/>
                    <a:pt x="1946" y="381"/>
                    <a:pt x="1946" y="381"/>
                  </a:cubicBezTo>
                  <a:cubicBezTo>
                    <a:pt x="1940" y="393"/>
                    <a:pt x="1940" y="393"/>
                    <a:pt x="1940" y="393"/>
                  </a:cubicBezTo>
                  <a:cubicBezTo>
                    <a:pt x="1931" y="396"/>
                    <a:pt x="1931" y="396"/>
                    <a:pt x="1931" y="396"/>
                  </a:cubicBezTo>
                  <a:cubicBezTo>
                    <a:pt x="1923" y="409"/>
                    <a:pt x="1923" y="409"/>
                    <a:pt x="1923" y="409"/>
                  </a:cubicBezTo>
                  <a:cubicBezTo>
                    <a:pt x="1914" y="418"/>
                    <a:pt x="1914" y="418"/>
                    <a:pt x="1914" y="418"/>
                  </a:cubicBezTo>
                  <a:close/>
                  <a:moveTo>
                    <a:pt x="1920" y="428"/>
                  </a:moveTo>
                  <a:lnTo>
                    <a:pt x="1920" y="428"/>
                  </a:lnTo>
                  <a:cubicBezTo>
                    <a:pt x="1928" y="433"/>
                    <a:pt x="1928" y="433"/>
                    <a:pt x="1928" y="433"/>
                  </a:cubicBezTo>
                  <a:cubicBezTo>
                    <a:pt x="1948" y="433"/>
                    <a:pt x="1948" y="433"/>
                    <a:pt x="1948" y="433"/>
                  </a:cubicBezTo>
                  <a:cubicBezTo>
                    <a:pt x="1954" y="438"/>
                    <a:pt x="1954" y="438"/>
                    <a:pt x="1954" y="438"/>
                  </a:cubicBezTo>
                  <a:cubicBezTo>
                    <a:pt x="1965" y="431"/>
                    <a:pt x="1965" y="431"/>
                    <a:pt x="1965" y="431"/>
                  </a:cubicBezTo>
                  <a:cubicBezTo>
                    <a:pt x="1968" y="422"/>
                    <a:pt x="1968" y="422"/>
                    <a:pt x="1968" y="422"/>
                  </a:cubicBezTo>
                  <a:cubicBezTo>
                    <a:pt x="1959" y="415"/>
                    <a:pt x="1959" y="415"/>
                    <a:pt x="1959" y="415"/>
                  </a:cubicBezTo>
                  <a:cubicBezTo>
                    <a:pt x="1936" y="421"/>
                    <a:pt x="1936" y="421"/>
                    <a:pt x="1936" y="421"/>
                  </a:cubicBezTo>
                  <a:cubicBezTo>
                    <a:pt x="1923" y="421"/>
                    <a:pt x="1923" y="421"/>
                    <a:pt x="1923" y="421"/>
                  </a:cubicBezTo>
                  <a:cubicBezTo>
                    <a:pt x="1920" y="428"/>
                    <a:pt x="1920" y="428"/>
                    <a:pt x="1920" y="428"/>
                  </a:cubicBezTo>
                  <a:close/>
                  <a:moveTo>
                    <a:pt x="1965" y="448"/>
                  </a:moveTo>
                  <a:lnTo>
                    <a:pt x="1965" y="448"/>
                  </a:lnTo>
                  <a:cubicBezTo>
                    <a:pt x="1978" y="442"/>
                    <a:pt x="1978" y="442"/>
                    <a:pt x="1978" y="442"/>
                  </a:cubicBezTo>
                  <a:cubicBezTo>
                    <a:pt x="1982" y="436"/>
                    <a:pt x="1982" y="436"/>
                    <a:pt x="1982" y="436"/>
                  </a:cubicBezTo>
                  <a:cubicBezTo>
                    <a:pt x="1992" y="435"/>
                    <a:pt x="1992" y="435"/>
                    <a:pt x="1992" y="435"/>
                  </a:cubicBezTo>
                  <a:cubicBezTo>
                    <a:pt x="2001" y="442"/>
                    <a:pt x="2001" y="442"/>
                    <a:pt x="2001" y="442"/>
                  </a:cubicBezTo>
                  <a:cubicBezTo>
                    <a:pt x="1995" y="451"/>
                    <a:pt x="1995" y="451"/>
                    <a:pt x="1995" y="451"/>
                  </a:cubicBezTo>
                  <a:cubicBezTo>
                    <a:pt x="1977" y="453"/>
                    <a:pt x="1977" y="453"/>
                    <a:pt x="1977" y="453"/>
                  </a:cubicBezTo>
                  <a:cubicBezTo>
                    <a:pt x="1965" y="448"/>
                    <a:pt x="1965" y="448"/>
                    <a:pt x="1965" y="448"/>
                  </a:cubicBezTo>
                  <a:close/>
                  <a:moveTo>
                    <a:pt x="1914" y="279"/>
                  </a:moveTo>
                  <a:lnTo>
                    <a:pt x="1914" y="279"/>
                  </a:lnTo>
                  <a:cubicBezTo>
                    <a:pt x="1907" y="266"/>
                    <a:pt x="1907" y="266"/>
                    <a:pt x="1907" y="266"/>
                  </a:cubicBezTo>
                  <a:cubicBezTo>
                    <a:pt x="1901" y="246"/>
                    <a:pt x="1901" y="246"/>
                    <a:pt x="1901" y="246"/>
                  </a:cubicBezTo>
                  <a:cubicBezTo>
                    <a:pt x="1902" y="240"/>
                    <a:pt x="1902" y="240"/>
                    <a:pt x="1902" y="240"/>
                  </a:cubicBezTo>
                  <a:cubicBezTo>
                    <a:pt x="1914" y="248"/>
                    <a:pt x="1914" y="248"/>
                    <a:pt x="1914" y="248"/>
                  </a:cubicBezTo>
                  <a:cubicBezTo>
                    <a:pt x="1925" y="269"/>
                    <a:pt x="1925" y="269"/>
                    <a:pt x="1925" y="269"/>
                  </a:cubicBezTo>
                  <a:cubicBezTo>
                    <a:pt x="1923" y="280"/>
                    <a:pt x="1923" y="280"/>
                    <a:pt x="1923" y="280"/>
                  </a:cubicBezTo>
                  <a:cubicBezTo>
                    <a:pt x="1923" y="280"/>
                    <a:pt x="1916" y="279"/>
                    <a:pt x="1914" y="279"/>
                  </a:cubicBezTo>
                  <a:close/>
                  <a:moveTo>
                    <a:pt x="1842" y="118"/>
                  </a:moveTo>
                  <a:lnTo>
                    <a:pt x="1842" y="118"/>
                  </a:lnTo>
                  <a:cubicBezTo>
                    <a:pt x="1836" y="112"/>
                    <a:pt x="1836" y="112"/>
                    <a:pt x="1836" y="112"/>
                  </a:cubicBezTo>
                  <a:cubicBezTo>
                    <a:pt x="1833" y="95"/>
                    <a:pt x="1833" y="95"/>
                    <a:pt x="1833" y="95"/>
                  </a:cubicBezTo>
                  <a:cubicBezTo>
                    <a:pt x="1824" y="77"/>
                    <a:pt x="1824" y="77"/>
                    <a:pt x="1824" y="77"/>
                  </a:cubicBezTo>
                  <a:cubicBezTo>
                    <a:pt x="1819" y="78"/>
                    <a:pt x="1819" y="78"/>
                    <a:pt x="1819" y="78"/>
                  </a:cubicBezTo>
                  <a:cubicBezTo>
                    <a:pt x="1821" y="92"/>
                    <a:pt x="1821" y="92"/>
                    <a:pt x="1821" y="92"/>
                  </a:cubicBezTo>
                  <a:cubicBezTo>
                    <a:pt x="1815" y="101"/>
                    <a:pt x="1815" y="101"/>
                    <a:pt x="1815" y="101"/>
                  </a:cubicBezTo>
                  <a:cubicBezTo>
                    <a:pt x="1795" y="113"/>
                    <a:pt x="1795" y="113"/>
                    <a:pt x="1795" y="113"/>
                  </a:cubicBezTo>
                  <a:cubicBezTo>
                    <a:pt x="1797" y="113"/>
                    <a:pt x="1797" y="113"/>
                    <a:pt x="1797" y="113"/>
                  </a:cubicBezTo>
                  <a:cubicBezTo>
                    <a:pt x="1795" y="115"/>
                    <a:pt x="1795" y="115"/>
                    <a:pt x="1795" y="115"/>
                  </a:cubicBezTo>
                  <a:cubicBezTo>
                    <a:pt x="1789" y="124"/>
                    <a:pt x="1789" y="124"/>
                    <a:pt x="1789" y="124"/>
                  </a:cubicBezTo>
                  <a:cubicBezTo>
                    <a:pt x="1769" y="149"/>
                    <a:pt x="1769" y="149"/>
                    <a:pt x="1769" y="149"/>
                  </a:cubicBezTo>
                  <a:cubicBezTo>
                    <a:pt x="1748" y="176"/>
                    <a:pt x="1748" y="176"/>
                    <a:pt x="1748" y="176"/>
                  </a:cubicBezTo>
                  <a:cubicBezTo>
                    <a:pt x="1748" y="190"/>
                    <a:pt x="1748" y="190"/>
                    <a:pt x="1748" y="190"/>
                  </a:cubicBezTo>
                  <a:cubicBezTo>
                    <a:pt x="1732" y="225"/>
                    <a:pt x="1732" y="225"/>
                    <a:pt x="1732" y="225"/>
                  </a:cubicBezTo>
                  <a:cubicBezTo>
                    <a:pt x="1719" y="246"/>
                    <a:pt x="1719" y="246"/>
                    <a:pt x="1719" y="246"/>
                  </a:cubicBezTo>
                  <a:cubicBezTo>
                    <a:pt x="1708" y="265"/>
                    <a:pt x="1708" y="265"/>
                    <a:pt x="1708" y="265"/>
                  </a:cubicBezTo>
                  <a:cubicBezTo>
                    <a:pt x="1694" y="268"/>
                    <a:pt x="1694" y="268"/>
                    <a:pt x="1694" y="268"/>
                  </a:cubicBezTo>
                  <a:cubicBezTo>
                    <a:pt x="1687" y="274"/>
                    <a:pt x="1687" y="274"/>
                    <a:pt x="1687" y="274"/>
                  </a:cubicBezTo>
                  <a:cubicBezTo>
                    <a:pt x="1683" y="288"/>
                    <a:pt x="1683" y="288"/>
                    <a:pt x="1683" y="288"/>
                  </a:cubicBezTo>
                  <a:cubicBezTo>
                    <a:pt x="1668" y="298"/>
                    <a:pt x="1668" y="298"/>
                    <a:pt x="1668" y="298"/>
                  </a:cubicBezTo>
                  <a:cubicBezTo>
                    <a:pt x="1659" y="294"/>
                    <a:pt x="1659" y="294"/>
                    <a:pt x="1659" y="294"/>
                  </a:cubicBezTo>
                  <a:cubicBezTo>
                    <a:pt x="1659" y="272"/>
                    <a:pt x="1659" y="272"/>
                    <a:pt x="1659" y="272"/>
                  </a:cubicBezTo>
                  <a:cubicBezTo>
                    <a:pt x="1653" y="271"/>
                    <a:pt x="1653" y="271"/>
                    <a:pt x="1653" y="271"/>
                  </a:cubicBezTo>
                  <a:cubicBezTo>
                    <a:pt x="1650" y="263"/>
                    <a:pt x="1650" y="263"/>
                    <a:pt x="1650" y="263"/>
                  </a:cubicBezTo>
                  <a:cubicBezTo>
                    <a:pt x="1641" y="263"/>
                    <a:pt x="1641" y="263"/>
                    <a:pt x="1641" y="263"/>
                  </a:cubicBezTo>
                  <a:cubicBezTo>
                    <a:pt x="1630" y="268"/>
                    <a:pt x="1630" y="268"/>
                    <a:pt x="1630" y="268"/>
                  </a:cubicBezTo>
                  <a:cubicBezTo>
                    <a:pt x="1621" y="277"/>
                    <a:pt x="1621" y="277"/>
                    <a:pt x="1621" y="277"/>
                  </a:cubicBezTo>
                  <a:cubicBezTo>
                    <a:pt x="1607" y="274"/>
                    <a:pt x="1607" y="274"/>
                    <a:pt x="1607" y="274"/>
                  </a:cubicBezTo>
                  <a:cubicBezTo>
                    <a:pt x="1596" y="262"/>
                    <a:pt x="1596" y="262"/>
                    <a:pt x="1596" y="262"/>
                  </a:cubicBezTo>
                  <a:cubicBezTo>
                    <a:pt x="1596" y="254"/>
                    <a:pt x="1596" y="254"/>
                    <a:pt x="1596" y="254"/>
                  </a:cubicBezTo>
                  <a:cubicBezTo>
                    <a:pt x="1592" y="251"/>
                    <a:pt x="1592" y="251"/>
                    <a:pt x="1592" y="251"/>
                  </a:cubicBezTo>
                  <a:cubicBezTo>
                    <a:pt x="1587" y="237"/>
                    <a:pt x="1587" y="237"/>
                    <a:pt x="1587" y="237"/>
                  </a:cubicBezTo>
                  <a:cubicBezTo>
                    <a:pt x="1584" y="230"/>
                    <a:pt x="1584" y="230"/>
                    <a:pt x="1584" y="230"/>
                  </a:cubicBezTo>
                  <a:cubicBezTo>
                    <a:pt x="1573" y="227"/>
                    <a:pt x="1573" y="227"/>
                    <a:pt x="1573" y="227"/>
                  </a:cubicBezTo>
                  <a:cubicBezTo>
                    <a:pt x="1557" y="211"/>
                    <a:pt x="1557" y="211"/>
                    <a:pt x="1557" y="211"/>
                  </a:cubicBezTo>
                  <a:cubicBezTo>
                    <a:pt x="1535" y="211"/>
                    <a:pt x="1535" y="211"/>
                    <a:pt x="1535" y="211"/>
                  </a:cubicBezTo>
                  <a:cubicBezTo>
                    <a:pt x="1520" y="219"/>
                    <a:pt x="1520" y="219"/>
                    <a:pt x="1520" y="219"/>
                  </a:cubicBezTo>
                  <a:cubicBezTo>
                    <a:pt x="1486" y="219"/>
                    <a:pt x="1486" y="219"/>
                    <a:pt x="1486" y="219"/>
                  </a:cubicBezTo>
                  <a:cubicBezTo>
                    <a:pt x="1468" y="214"/>
                    <a:pt x="1468" y="214"/>
                    <a:pt x="1468" y="214"/>
                  </a:cubicBezTo>
                  <a:cubicBezTo>
                    <a:pt x="1453" y="225"/>
                    <a:pt x="1453" y="225"/>
                    <a:pt x="1453" y="225"/>
                  </a:cubicBezTo>
                  <a:cubicBezTo>
                    <a:pt x="1450" y="240"/>
                    <a:pt x="1450" y="240"/>
                    <a:pt x="1450" y="240"/>
                  </a:cubicBezTo>
                  <a:cubicBezTo>
                    <a:pt x="1465" y="256"/>
                    <a:pt x="1465" y="256"/>
                    <a:pt x="1465" y="256"/>
                  </a:cubicBezTo>
                  <a:cubicBezTo>
                    <a:pt x="1468" y="265"/>
                    <a:pt x="1468" y="265"/>
                    <a:pt x="1468" y="265"/>
                  </a:cubicBezTo>
                  <a:cubicBezTo>
                    <a:pt x="1476" y="282"/>
                    <a:pt x="1476" y="282"/>
                    <a:pt x="1476" y="282"/>
                  </a:cubicBezTo>
                  <a:cubicBezTo>
                    <a:pt x="1474" y="288"/>
                    <a:pt x="1474" y="288"/>
                    <a:pt x="1474" y="288"/>
                  </a:cubicBezTo>
                  <a:cubicBezTo>
                    <a:pt x="1460" y="289"/>
                    <a:pt x="1460" y="289"/>
                    <a:pt x="1460" y="289"/>
                  </a:cubicBezTo>
                  <a:cubicBezTo>
                    <a:pt x="1439" y="283"/>
                    <a:pt x="1439" y="283"/>
                    <a:pt x="1439" y="283"/>
                  </a:cubicBezTo>
                  <a:cubicBezTo>
                    <a:pt x="1434" y="279"/>
                    <a:pt x="1434" y="279"/>
                    <a:pt x="1434" y="279"/>
                  </a:cubicBezTo>
                  <a:cubicBezTo>
                    <a:pt x="1427" y="279"/>
                    <a:pt x="1427" y="279"/>
                    <a:pt x="1427" y="279"/>
                  </a:cubicBezTo>
                  <a:cubicBezTo>
                    <a:pt x="1425" y="279"/>
                    <a:pt x="1425" y="279"/>
                    <a:pt x="1425" y="279"/>
                  </a:cubicBezTo>
                  <a:cubicBezTo>
                    <a:pt x="1427" y="279"/>
                    <a:pt x="1427" y="279"/>
                    <a:pt x="1427" y="279"/>
                  </a:cubicBezTo>
                  <a:cubicBezTo>
                    <a:pt x="1401" y="279"/>
                    <a:pt x="1401" y="279"/>
                    <a:pt x="1401" y="279"/>
                  </a:cubicBezTo>
                  <a:cubicBezTo>
                    <a:pt x="1385" y="282"/>
                    <a:pt x="1385" y="282"/>
                    <a:pt x="1385" y="282"/>
                  </a:cubicBezTo>
                  <a:cubicBezTo>
                    <a:pt x="1379" y="274"/>
                    <a:pt x="1379" y="274"/>
                    <a:pt x="1379" y="274"/>
                  </a:cubicBezTo>
                  <a:cubicBezTo>
                    <a:pt x="1355" y="276"/>
                    <a:pt x="1355" y="276"/>
                    <a:pt x="1355" y="276"/>
                  </a:cubicBezTo>
                  <a:cubicBezTo>
                    <a:pt x="1338" y="282"/>
                    <a:pt x="1338" y="282"/>
                    <a:pt x="1338" y="282"/>
                  </a:cubicBezTo>
                  <a:cubicBezTo>
                    <a:pt x="1329" y="308"/>
                    <a:pt x="1329" y="308"/>
                    <a:pt x="1329" y="308"/>
                  </a:cubicBezTo>
                  <a:cubicBezTo>
                    <a:pt x="1295" y="308"/>
                    <a:pt x="1295" y="308"/>
                    <a:pt x="1295" y="308"/>
                  </a:cubicBezTo>
                  <a:cubicBezTo>
                    <a:pt x="1278" y="312"/>
                    <a:pt x="1278" y="312"/>
                    <a:pt x="1278" y="312"/>
                  </a:cubicBezTo>
                  <a:cubicBezTo>
                    <a:pt x="1275" y="320"/>
                    <a:pt x="1275" y="320"/>
                    <a:pt x="1275" y="320"/>
                  </a:cubicBezTo>
                  <a:cubicBezTo>
                    <a:pt x="1265" y="334"/>
                    <a:pt x="1265" y="334"/>
                    <a:pt x="1265" y="334"/>
                  </a:cubicBezTo>
                  <a:cubicBezTo>
                    <a:pt x="1246" y="335"/>
                    <a:pt x="1246" y="335"/>
                    <a:pt x="1246" y="335"/>
                  </a:cubicBezTo>
                  <a:cubicBezTo>
                    <a:pt x="1243" y="329"/>
                    <a:pt x="1243" y="329"/>
                    <a:pt x="1243" y="329"/>
                  </a:cubicBezTo>
                  <a:cubicBezTo>
                    <a:pt x="1233" y="332"/>
                    <a:pt x="1233" y="332"/>
                    <a:pt x="1233" y="332"/>
                  </a:cubicBezTo>
                  <a:cubicBezTo>
                    <a:pt x="1223" y="346"/>
                    <a:pt x="1223" y="346"/>
                    <a:pt x="1223" y="346"/>
                  </a:cubicBezTo>
                  <a:cubicBezTo>
                    <a:pt x="1210" y="340"/>
                    <a:pt x="1210" y="340"/>
                    <a:pt x="1210" y="340"/>
                  </a:cubicBezTo>
                  <a:cubicBezTo>
                    <a:pt x="1177" y="312"/>
                    <a:pt x="1177" y="312"/>
                    <a:pt x="1177" y="312"/>
                  </a:cubicBezTo>
                  <a:cubicBezTo>
                    <a:pt x="1165" y="298"/>
                    <a:pt x="1165" y="298"/>
                    <a:pt x="1165" y="298"/>
                  </a:cubicBezTo>
                  <a:cubicBezTo>
                    <a:pt x="1165" y="286"/>
                    <a:pt x="1165" y="286"/>
                    <a:pt x="1165" y="286"/>
                  </a:cubicBezTo>
                  <a:cubicBezTo>
                    <a:pt x="1148" y="269"/>
                    <a:pt x="1148" y="269"/>
                    <a:pt x="1148" y="269"/>
                  </a:cubicBezTo>
                  <a:cubicBezTo>
                    <a:pt x="1133" y="254"/>
                    <a:pt x="1133" y="254"/>
                    <a:pt x="1133" y="254"/>
                  </a:cubicBezTo>
                  <a:cubicBezTo>
                    <a:pt x="1132" y="237"/>
                    <a:pt x="1132" y="237"/>
                    <a:pt x="1132" y="237"/>
                  </a:cubicBezTo>
                  <a:cubicBezTo>
                    <a:pt x="1135" y="227"/>
                    <a:pt x="1135" y="227"/>
                    <a:pt x="1135" y="227"/>
                  </a:cubicBezTo>
                  <a:cubicBezTo>
                    <a:pt x="1130" y="217"/>
                    <a:pt x="1130" y="217"/>
                    <a:pt x="1130" y="217"/>
                  </a:cubicBezTo>
                  <a:cubicBezTo>
                    <a:pt x="1133" y="204"/>
                    <a:pt x="1133" y="204"/>
                    <a:pt x="1133" y="204"/>
                  </a:cubicBezTo>
                  <a:cubicBezTo>
                    <a:pt x="1139" y="191"/>
                    <a:pt x="1139" y="191"/>
                    <a:pt x="1139" y="191"/>
                  </a:cubicBezTo>
                  <a:cubicBezTo>
                    <a:pt x="1138" y="175"/>
                    <a:pt x="1138" y="175"/>
                    <a:pt x="1138" y="175"/>
                  </a:cubicBezTo>
                  <a:cubicBezTo>
                    <a:pt x="1153" y="147"/>
                    <a:pt x="1153" y="147"/>
                    <a:pt x="1153" y="147"/>
                  </a:cubicBezTo>
                  <a:cubicBezTo>
                    <a:pt x="1159" y="124"/>
                    <a:pt x="1159" y="124"/>
                    <a:pt x="1159" y="124"/>
                  </a:cubicBezTo>
                  <a:cubicBezTo>
                    <a:pt x="1173" y="106"/>
                    <a:pt x="1173" y="106"/>
                    <a:pt x="1173" y="106"/>
                  </a:cubicBezTo>
                  <a:cubicBezTo>
                    <a:pt x="1173" y="98"/>
                    <a:pt x="1173" y="98"/>
                    <a:pt x="1173" y="98"/>
                  </a:cubicBezTo>
                  <a:cubicBezTo>
                    <a:pt x="1158" y="98"/>
                    <a:pt x="1158" y="98"/>
                    <a:pt x="1158" y="98"/>
                  </a:cubicBezTo>
                  <a:cubicBezTo>
                    <a:pt x="1150" y="88"/>
                    <a:pt x="1150" y="88"/>
                    <a:pt x="1150" y="88"/>
                  </a:cubicBezTo>
                  <a:cubicBezTo>
                    <a:pt x="1145" y="75"/>
                    <a:pt x="1145" y="75"/>
                    <a:pt x="1145" y="75"/>
                  </a:cubicBezTo>
                  <a:cubicBezTo>
                    <a:pt x="1129" y="77"/>
                    <a:pt x="1129" y="77"/>
                    <a:pt x="1129" y="77"/>
                  </a:cubicBezTo>
                  <a:cubicBezTo>
                    <a:pt x="1113" y="69"/>
                    <a:pt x="1113" y="69"/>
                    <a:pt x="1113" y="69"/>
                  </a:cubicBezTo>
                  <a:cubicBezTo>
                    <a:pt x="1121" y="60"/>
                    <a:pt x="1121" y="60"/>
                    <a:pt x="1121" y="60"/>
                  </a:cubicBezTo>
                  <a:cubicBezTo>
                    <a:pt x="1130" y="43"/>
                    <a:pt x="1130" y="43"/>
                    <a:pt x="1130" y="43"/>
                  </a:cubicBezTo>
                  <a:cubicBezTo>
                    <a:pt x="1130" y="22"/>
                    <a:pt x="1130" y="22"/>
                    <a:pt x="1130" y="22"/>
                  </a:cubicBezTo>
                  <a:cubicBezTo>
                    <a:pt x="1118" y="5"/>
                    <a:pt x="1118" y="5"/>
                    <a:pt x="1118" y="5"/>
                  </a:cubicBezTo>
                  <a:cubicBezTo>
                    <a:pt x="1100" y="3"/>
                    <a:pt x="1100" y="3"/>
                    <a:pt x="1100" y="3"/>
                  </a:cubicBezTo>
                  <a:cubicBezTo>
                    <a:pt x="1090" y="10"/>
                    <a:pt x="1090" y="10"/>
                    <a:pt x="1090" y="10"/>
                  </a:cubicBezTo>
                  <a:cubicBezTo>
                    <a:pt x="1084" y="2"/>
                    <a:pt x="1084" y="2"/>
                    <a:pt x="1084" y="2"/>
                  </a:cubicBezTo>
                  <a:cubicBezTo>
                    <a:pt x="1077" y="0"/>
                    <a:pt x="1077" y="0"/>
                    <a:pt x="1077" y="0"/>
                  </a:cubicBezTo>
                  <a:cubicBezTo>
                    <a:pt x="1078" y="17"/>
                    <a:pt x="1078" y="17"/>
                    <a:pt x="1078" y="17"/>
                  </a:cubicBezTo>
                  <a:cubicBezTo>
                    <a:pt x="1070" y="37"/>
                    <a:pt x="1070" y="37"/>
                    <a:pt x="1070" y="37"/>
                  </a:cubicBezTo>
                  <a:cubicBezTo>
                    <a:pt x="1028" y="68"/>
                    <a:pt x="1028" y="68"/>
                    <a:pt x="1028" y="68"/>
                  </a:cubicBezTo>
                  <a:cubicBezTo>
                    <a:pt x="1002" y="69"/>
                    <a:pt x="1002" y="69"/>
                    <a:pt x="1002" y="69"/>
                  </a:cubicBezTo>
                  <a:cubicBezTo>
                    <a:pt x="965" y="84"/>
                    <a:pt x="965" y="84"/>
                    <a:pt x="965" y="84"/>
                  </a:cubicBezTo>
                  <a:cubicBezTo>
                    <a:pt x="951" y="78"/>
                    <a:pt x="951" y="78"/>
                    <a:pt x="951" y="78"/>
                  </a:cubicBezTo>
                  <a:cubicBezTo>
                    <a:pt x="928" y="80"/>
                    <a:pt x="928" y="80"/>
                    <a:pt x="928" y="80"/>
                  </a:cubicBezTo>
                  <a:cubicBezTo>
                    <a:pt x="902" y="104"/>
                    <a:pt x="902" y="104"/>
                    <a:pt x="902" y="104"/>
                  </a:cubicBezTo>
                  <a:cubicBezTo>
                    <a:pt x="876" y="112"/>
                    <a:pt x="876" y="112"/>
                    <a:pt x="876" y="112"/>
                  </a:cubicBezTo>
                  <a:cubicBezTo>
                    <a:pt x="869" y="107"/>
                    <a:pt x="869" y="107"/>
                    <a:pt x="869" y="107"/>
                  </a:cubicBezTo>
                  <a:cubicBezTo>
                    <a:pt x="832" y="112"/>
                    <a:pt x="832" y="112"/>
                    <a:pt x="832" y="112"/>
                  </a:cubicBezTo>
                  <a:cubicBezTo>
                    <a:pt x="804" y="113"/>
                    <a:pt x="804" y="113"/>
                    <a:pt x="804" y="113"/>
                  </a:cubicBezTo>
                  <a:cubicBezTo>
                    <a:pt x="779" y="100"/>
                    <a:pt x="779" y="100"/>
                    <a:pt x="779" y="100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30" y="88"/>
                    <a:pt x="730" y="88"/>
                    <a:pt x="730" y="88"/>
                  </a:cubicBezTo>
                  <a:cubicBezTo>
                    <a:pt x="740" y="107"/>
                    <a:pt x="740" y="107"/>
                    <a:pt x="740" y="107"/>
                  </a:cubicBezTo>
                  <a:cubicBezTo>
                    <a:pt x="757" y="115"/>
                    <a:pt x="757" y="115"/>
                    <a:pt x="757" y="115"/>
                  </a:cubicBezTo>
                  <a:cubicBezTo>
                    <a:pt x="775" y="130"/>
                    <a:pt x="775" y="130"/>
                    <a:pt x="775" y="130"/>
                  </a:cubicBezTo>
                  <a:cubicBezTo>
                    <a:pt x="782" y="146"/>
                    <a:pt x="782" y="146"/>
                    <a:pt x="782" y="146"/>
                  </a:cubicBezTo>
                  <a:cubicBezTo>
                    <a:pt x="759" y="181"/>
                    <a:pt x="759" y="181"/>
                    <a:pt x="759" y="181"/>
                  </a:cubicBezTo>
                  <a:cubicBezTo>
                    <a:pt x="766" y="198"/>
                    <a:pt x="766" y="198"/>
                    <a:pt x="766" y="198"/>
                  </a:cubicBezTo>
                  <a:cubicBezTo>
                    <a:pt x="762" y="225"/>
                    <a:pt x="762" y="225"/>
                    <a:pt x="762" y="225"/>
                  </a:cubicBezTo>
                  <a:cubicBezTo>
                    <a:pt x="798" y="237"/>
                    <a:pt x="798" y="237"/>
                    <a:pt x="798" y="237"/>
                  </a:cubicBezTo>
                  <a:cubicBezTo>
                    <a:pt x="824" y="234"/>
                    <a:pt x="824" y="234"/>
                    <a:pt x="824" y="234"/>
                  </a:cubicBezTo>
                  <a:cubicBezTo>
                    <a:pt x="850" y="239"/>
                    <a:pt x="850" y="239"/>
                    <a:pt x="850" y="239"/>
                  </a:cubicBezTo>
                  <a:cubicBezTo>
                    <a:pt x="852" y="256"/>
                    <a:pt x="852" y="256"/>
                    <a:pt x="852" y="256"/>
                  </a:cubicBezTo>
                  <a:cubicBezTo>
                    <a:pt x="834" y="265"/>
                    <a:pt x="834" y="265"/>
                    <a:pt x="834" y="265"/>
                  </a:cubicBezTo>
                  <a:cubicBezTo>
                    <a:pt x="795" y="272"/>
                    <a:pt x="795" y="272"/>
                    <a:pt x="795" y="272"/>
                  </a:cubicBezTo>
                  <a:cubicBezTo>
                    <a:pt x="782" y="286"/>
                    <a:pt x="782" y="286"/>
                    <a:pt x="782" y="286"/>
                  </a:cubicBezTo>
                  <a:cubicBezTo>
                    <a:pt x="774" y="308"/>
                    <a:pt x="774" y="308"/>
                    <a:pt x="774" y="308"/>
                  </a:cubicBezTo>
                  <a:cubicBezTo>
                    <a:pt x="733" y="329"/>
                    <a:pt x="733" y="329"/>
                    <a:pt x="733" y="329"/>
                  </a:cubicBezTo>
                  <a:cubicBezTo>
                    <a:pt x="719" y="344"/>
                    <a:pt x="719" y="344"/>
                    <a:pt x="719" y="344"/>
                  </a:cubicBezTo>
                  <a:cubicBezTo>
                    <a:pt x="691" y="363"/>
                    <a:pt x="691" y="363"/>
                    <a:pt x="691" y="363"/>
                  </a:cubicBezTo>
                  <a:cubicBezTo>
                    <a:pt x="672" y="386"/>
                    <a:pt x="672" y="386"/>
                    <a:pt x="672" y="386"/>
                  </a:cubicBezTo>
                  <a:cubicBezTo>
                    <a:pt x="639" y="389"/>
                    <a:pt x="639" y="389"/>
                    <a:pt x="639" y="389"/>
                  </a:cubicBezTo>
                  <a:cubicBezTo>
                    <a:pt x="620" y="386"/>
                    <a:pt x="620" y="386"/>
                    <a:pt x="620" y="386"/>
                  </a:cubicBezTo>
                  <a:cubicBezTo>
                    <a:pt x="587" y="360"/>
                    <a:pt x="587" y="360"/>
                    <a:pt x="587" y="360"/>
                  </a:cubicBezTo>
                  <a:cubicBezTo>
                    <a:pt x="557" y="340"/>
                    <a:pt x="557" y="340"/>
                    <a:pt x="557" y="340"/>
                  </a:cubicBezTo>
                  <a:cubicBezTo>
                    <a:pt x="535" y="341"/>
                    <a:pt x="535" y="341"/>
                    <a:pt x="535" y="341"/>
                  </a:cubicBezTo>
                  <a:cubicBezTo>
                    <a:pt x="535" y="320"/>
                    <a:pt x="535" y="320"/>
                    <a:pt x="535" y="320"/>
                  </a:cubicBezTo>
                  <a:cubicBezTo>
                    <a:pt x="532" y="302"/>
                    <a:pt x="532" y="302"/>
                    <a:pt x="532" y="302"/>
                  </a:cubicBezTo>
                  <a:cubicBezTo>
                    <a:pt x="519" y="285"/>
                    <a:pt x="519" y="285"/>
                    <a:pt x="519" y="285"/>
                  </a:cubicBezTo>
                  <a:cubicBezTo>
                    <a:pt x="514" y="272"/>
                    <a:pt x="514" y="272"/>
                    <a:pt x="514" y="272"/>
                  </a:cubicBezTo>
                  <a:cubicBezTo>
                    <a:pt x="493" y="279"/>
                    <a:pt x="493" y="279"/>
                    <a:pt x="493" y="279"/>
                  </a:cubicBezTo>
                  <a:cubicBezTo>
                    <a:pt x="477" y="295"/>
                    <a:pt x="477" y="295"/>
                    <a:pt x="477" y="295"/>
                  </a:cubicBezTo>
                  <a:cubicBezTo>
                    <a:pt x="467" y="297"/>
                    <a:pt x="467" y="297"/>
                    <a:pt x="467" y="297"/>
                  </a:cubicBezTo>
                  <a:cubicBezTo>
                    <a:pt x="458" y="289"/>
                    <a:pt x="458" y="289"/>
                    <a:pt x="458" y="289"/>
                  </a:cubicBezTo>
                  <a:cubicBezTo>
                    <a:pt x="442" y="289"/>
                    <a:pt x="442" y="289"/>
                    <a:pt x="442" y="289"/>
                  </a:cubicBezTo>
                  <a:cubicBezTo>
                    <a:pt x="432" y="300"/>
                    <a:pt x="432" y="300"/>
                    <a:pt x="432" y="300"/>
                  </a:cubicBezTo>
                  <a:cubicBezTo>
                    <a:pt x="340" y="302"/>
                    <a:pt x="340" y="302"/>
                    <a:pt x="340" y="302"/>
                  </a:cubicBezTo>
                  <a:cubicBezTo>
                    <a:pt x="335" y="327"/>
                    <a:pt x="335" y="327"/>
                    <a:pt x="335" y="327"/>
                  </a:cubicBezTo>
                  <a:cubicBezTo>
                    <a:pt x="343" y="347"/>
                    <a:pt x="343" y="347"/>
                    <a:pt x="343" y="347"/>
                  </a:cubicBezTo>
                  <a:cubicBezTo>
                    <a:pt x="373" y="355"/>
                    <a:pt x="373" y="355"/>
                    <a:pt x="373" y="355"/>
                  </a:cubicBezTo>
                  <a:cubicBezTo>
                    <a:pt x="384" y="376"/>
                    <a:pt x="384" y="376"/>
                    <a:pt x="384" y="376"/>
                  </a:cubicBezTo>
                  <a:cubicBezTo>
                    <a:pt x="376" y="387"/>
                    <a:pt x="376" y="387"/>
                    <a:pt x="376" y="387"/>
                  </a:cubicBezTo>
                  <a:cubicBezTo>
                    <a:pt x="386" y="396"/>
                    <a:pt x="386" y="396"/>
                    <a:pt x="386" y="396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63" y="398"/>
                    <a:pt x="363" y="398"/>
                    <a:pt x="363" y="398"/>
                  </a:cubicBezTo>
                  <a:cubicBezTo>
                    <a:pt x="308" y="416"/>
                    <a:pt x="308" y="416"/>
                    <a:pt x="308" y="416"/>
                  </a:cubicBezTo>
                  <a:cubicBezTo>
                    <a:pt x="309" y="460"/>
                    <a:pt x="309" y="460"/>
                    <a:pt x="309" y="460"/>
                  </a:cubicBezTo>
                  <a:cubicBezTo>
                    <a:pt x="325" y="479"/>
                    <a:pt x="325" y="479"/>
                    <a:pt x="325" y="479"/>
                  </a:cubicBezTo>
                  <a:cubicBezTo>
                    <a:pt x="355" y="502"/>
                    <a:pt x="355" y="502"/>
                    <a:pt x="355" y="502"/>
                  </a:cubicBezTo>
                  <a:cubicBezTo>
                    <a:pt x="375" y="537"/>
                    <a:pt x="375" y="537"/>
                    <a:pt x="375" y="537"/>
                  </a:cubicBezTo>
                  <a:cubicBezTo>
                    <a:pt x="373" y="564"/>
                    <a:pt x="373" y="564"/>
                    <a:pt x="373" y="564"/>
                  </a:cubicBezTo>
                  <a:cubicBezTo>
                    <a:pt x="372" y="577"/>
                    <a:pt x="372" y="577"/>
                    <a:pt x="372" y="577"/>
                  </a:cubicBezTo>
                  <a:cubicBezTo>
                    <a:pt x="328" y="746"/>
                    <a:pt x="328" y="746"/>
                    <a:pt x="328" y="746"/>
                  </a:cubicBezTo>
                  <a:cubicBezTo>
                    <a:pt x="314" y="791"/>
                    <a:pt x="314" y="791"/>
                    <a:pt x="314" y="791"/>
                  </a:cubicBezTo>
                  <a:cubicBezTo>
                    <a:pt x="315" y="798"/>
                    <a:pt x="315" y="798"/>
                    <a:pt x="315" y="798"/>
                  </a:cubicBezTo>
                  <a:cubicBezTo>
                    <a:pt x="308" y="811"/>
                    <a:pt x="308" y="811"/>
                    <a:pt x="308" y="811"/>
                  </a:cubicBezTo>
                  <a:cubicBezTo>
                    <a:pt x="291" y="806"/>
                    <a:pt x="291" y="806"/>
                    <a:pt x="291" y="806"/>
                  </a:cubicBezTo>
                  <a:cubicBezTo>
                    <a:pt x="292" y="801"/>
                    <a:pt x="292" y="801"/>
                    <a:pt x="292" y="801"/>
                  </a:cubicBezTo>
                  <a:cubicBezTo>
                    <a:pt x="274" y="789"/>
                    <a:pt x="274" y="789"/>
                    <a:pt x="274" y="789"/>
                  </a:cubicBezTo>
                  <a:cubicBezTo>
                    <a:pt x="268" y="791"/>
                    <a:pt x="268" y="791"/>
                    <a:pt x="268" y="791"/>
                  </a:cubicBezTo>
                  <a:cubicBezTo>
                    <a:pt x="253" y="791"/>
                    <a:pt x="253" y="791"/>
                    <a:pt x="253" y="791"/>
                  </a:cubicBezTo>
                  <a:cubicBezTo>
                    <a:pt x="245" y="788"/>
                    <a:pt x="245" y="788"/>
                    <a:pt x="245" y="788"/>
                  </a:cubicBezTo>
                  <a:cubicBezTo>
                    <a:pt x="239" y="801"/>
                    <a:pt x="239" y="801"/>
                    <a:pt x="239" y="801"/>
                  </a:cubicBezTo>
                  <a:cubicBezTo>
                    <a:pt x="184" y="818"/>
                    <a:pt x="184" y="818"/>
                    <a:pt x="184" y="818"/>
                  </a:cubicBezTo>
                  <a:cubicBezTo>
                    <a:pt x="143" y="827"/>
                    <a:pt x="143" y="827"/>
                    <a:pt x="143" y="827"/>
                  </a:cubicBezTo>
                  <a:cubicBezTo>
                    <a:pt x="132" y="838"/>
                    <a:pt x="132" y="838"/>
                    <a:pt x="132" y="838"/>
                  </a:cubicBezTo>
                  <a:cubicBezTo>
                    <a:pt x="123" y="841"/>
                    <a:pt x="123" y="841"/>
                    <a:pt x="123" y="841"/>
                  </a:cubicBezTo>
                  <a:cubicBezTo>
                    <a:pt x="106" y="858"/>
                    <a:pt x="106" y="858"/>
                    <a:pt x="106" y="858"/>
                  </a:cubicBezTo>
                  <a:cubicBezTo>
                    <a:pt x="86" y="867"/>
                    <a:pt x="86" y="867"/>
                    <a:pt x="86" y="867"/>
                  </a:cubicBezTo>
                  <a:cubicBezTo>
                    <a:pt x="71" y="876"/>
                    <a:pt x="71" y="876"/>
                    <a:pt x="71" y="876"/>
                  </a:cubicBezTo>
                  <a:cubicBezTo>
                    <a:pt x="74" y="898"/>
                    <a:pt x="74" y="898"/>
                    <a:pt x="74" y="898"/>
                  </a:cubicBezTo>
                  <a:cubicBezTo>
                    <a:pt x="65" y="910"/>
                    <a:pt x="65" y="910"/>
                    <a:pt x="65" y="910"/>
                  </a:cubicBezTo>
                  <a:cubicBezTo>
                    <a:pt x="69" y="922"/>
                    <a:pt x="69" y="922"/>
                    <a:pt x="69" y="922"/>
                  </a:cubicBezTo>
                  <a:cubicBezTo>
                    <a:pt x="46" y="945"/>
                    <a:pt x="46" y="945"/>
                    <a:pt x="46" y="945"/>
                  </a:cubicBezTo>
                  <a:cubicBezTo>
                    <a:pt x="54" y="973"/>
                    <a:pt x="54" y="973"/>
                    <a:pt x="54" y="973"/>
                  </a:cubicBezTo>
                  <a:cubicBezTo>
                    <a:pt x="62" y="988"/>
                    <a:pt x="62" y="988"/>
                    <a:pt x="62" y="988"/>
                  </a:cubicBezTo>
                  <a:cubicBezTo>
                    <a:pt x="48" y="1000"/>
                    <a:pt x="48" y="1000"/>
                    <a:pt x="48" y="1000"/>
                  </a:cubicBezTo>
                  <a:cubicBezTo>
                    <a:pt x="37" y="999"/>
                    <a:pt x="37" y="999"/>
                    <a:pt x="37" y="999"/>
                  </a:cubicBezTo>
                  <a:cubicBezTo>
                    <a:pt x="14" y="1012"/>
                    <a:pt x="14" y="1012"/>
                    <a:pt x="14" y="1012"/>
                  </a:cubicBezTo>
                  <a:cubicBezTo>
                    <a:pt x="13" y="1029"/>
                    <a:pt x="13" y="1029"/>
                    <a:pt x="13" y="1029"/>
                  </a:cubicBezTo>
                  <a:cubicBezTo>
                    <a:pt x="5" y="1038"/>
                    <a:pt x="5" y="1038"/>
                    <a:pt x="5" y="1038"/>
                  </a:cubicBezTo>
                  <a:cubicBezTo>
                    <a:pt x="10" y="1049"/>
                    <a:pt x="10" y="1049"/>
                    <a:pt x="10" y="1049"/>
                  </a:cubicBezTo>
                  <a:cubicBezTo>
                    <a:pt x="7" y="1067"/>
                    <a:pt x="7" y="1067"/>
                    <a:pt x="7" y="1067"/>
                  </a:cubicBezTo>
                  <a:cubicBezTo>
                    <a:pt x="0" y="1083"/>
                    <a:pt x="0" y="1083"/>
                    <a:pt x="0" y="1083"/>
                  </a:cubicBezTo>
                  <a:cubicBezTo>
                    <a:pt x="7" y="1095"/>
                    <a:pt x="7" y="1095"/>
                    <a:pt x="7" y="1095"/>
                  </a:cubicBezTo>
                  <a:cubicBezTo>
                    <a:pt x="2" y="1109"/>
                    <a:pt x="2" y="1109"/>
                    <a:pt x="2" y="1109"/>
                  </a:cubicBezTo>
                  <a:cubicBezTo>
                    <a:pt x="25" y="1130"/>
                    <a:pt x="25" y="1130"/>
                    <a:pt x="25" y="1130"/>
                  </a:cubicBezTo>
                  <a:cubicBezTo>
                    <a:pt x="65" y="1194"/>
                    <a:pt x="65" y="1194"/>
                    <a:pt x="65" y="1194"/>
                  </a:cubicBezTo>
                  <a:cubicBezTo>
                    <a:pt x="43" y="1220"/>
                    <a:pt x="43" y="1220"/>
                    <a:pt x="43" y="1220"/>
                  </a:cubicBezTo>
                  <a:cubicBezTo>
                    <a:pt x="94" y="1216"/>
                    <a:pt x="94" y="1216"/>
                    <a:pt x="94" y="1216"/>
                  </a:cubicBezTo>
                  <a:cubicBezTo>
                    <a:pt x="118" y="1220"/>
                    <a:pt x="118" y="1220"/>
                    <a:pt x="118" y="1220"/>
                  </a:cubicBezTo>
                  <a:cubicBezTo>
                    <a:pt x="135" y="1246"/>
                    <a:pt x="135" y="1246"/>
                    <a:pt x="135" y="1246"/>
                  </a:cubicBezTo>
                  <a:cubicBezTo>
                    <a:pt x="141" y="1269"/>
                    <a:pt x="141" y="1269"/>
                    <a:pt x="141" y="1269"/>
                  </a:cubicBezTo>
                  <a:cubicBezTo>
                    <a:pt x="176" y="1271"/>
                    <a:pt x="176" y="1271"/>
                    <a:pt x="176" y="1271"/>
                  </a:cubicBezTo>
                  <a:cubicBezTo>
                    <a:pt x="217" y="1272"/>
                    <a:pt x="217" y="1272"/>
                    <a:pt x="217" y="1272"/>
                  </a:cubicBezTo>
                  <a:cubicBezTo>
                    <a:pt x="251" y="1242"/>
                    <a:pt x="251" y="1242"/>
                    <a:pt x="251" y="1242"/>
                  </a:cubicBezTo>
                  <a:cubicBezTo>
                    <a:pt x="280" y="1225"/>
                    <a:pt x="280" y="1225"/>
                    <a:pt x="280" y="1225"/>
                  </a:cubicBezTo>
                  <a:cubicBezTo>
                    <a:pt x="288" y="1234"/>
                    <a:pt x="288" y="1234"/>
                    <a:pt x="288" y="1234"/>
                  </a:cubicBezTo>
                  <a:cubicBezTo>
                    <a:pt x="285" y="1251"/>
                    <a:pt x="285" y="1251"/>
                    <a:pt x="285" y="1251"/>
                  </a:cubicBezTo>
                  <a:cubicBezTo>
                    <a:pt x="279" y="1257"/>
                    <a:pt x="279" y="1257"/>
                    <a:pt x="279" y="1257"/>
                  </a:cubicBezTo>
                  <a:cubicBezTo>
                    <a:pt x="279" y="1286"/>
                    <a:pt x="279" y="1286"/>
                    <a:pt x="279" y="1286"/>
                  </a:cubicBezTo>
                  <a:cubicBezTo>
                    <a:pt x="283" y="1335"/>
                    <a:pt x="283" y="1335"/>
                    <a:pt x="283" y="1335"/>
                  </a:cubicBezTo>
                  <a:cubicBezTo>
                    <a:pt x="283" y="1353"/>
                    <a:pt x="283" y="1353"/>
                    <a:pt x="283" y="1353"/>
                  </a:cubicBezTo>
                  <a:cubicBezTo>
                    <a:pt x="294" y="1362"/>
                    <a:pt x="294" y="1362"/>
                    <a:pt x="294" y="1362"/>
                  </a:cubicBezTo>
                  <a:cubicBezTo>
                    <a:pt x="309" y="1361"/>
                    <a:pt x="309" y="1361"/>
                    <a:pt x="309" y="1361"/>
                  </a:cubicBezTo>
                  <a:cubicBezTo>
                    <a:pt x="325" y="1356"/>
                    <a:pt x="325" y="1356"/>
                    <a:pt x="325" y="1356"/>
                  </a:cubicBezTo>
                  <a:cubicBezTo>
                    <a:pt x="343" y="1355"/>
                    <a:pt x="343" y="1355"/>
                    <a:pt x="343" y="1355"/>
                  </a:cubicBezTo>
                  <a:cubicBezTo>
                    <a:pt x="352" y="1353"/>
                    <a:pt x="352" y="1353"/>
                    <a:pt x="352" y="1353"/>
                  </a:cubicBezTo>
                  <a:cubicBezTo>
                    <a:pt x="360" y="1358"/>
                    <a:pt x="360" y="1358"/>
                    <a:pt x="360" y="1358"/>
                  </a:cubicBezTo>
                  <a:cubicBezTo>
                    <a:pt x="363" y="1358"/>
                    <a:pt x="363" y="1358"/>
                    <a:pt x="363" y="1358"/>
                  </a:cubicBezTo>
                  <a:lnTo>
                    <a:pt x="363" y="1358"/>
                  </a:lnTo>
                  <a:cubicBezTo>
                    <a:pt x="413" y="1358"/>
                    <a:pt x="413" y="1358"/>
                    <a:pt x="413" y="1358"/>
                  </a:cubicBezTo>
                  <a:cubicBezTo>
                    <a:pt x="438" y="1359"/>
                    <a:pt x="438" y="1359"/>
                    <a:pt x="438" y="1359"/>
                  </a:cubicBezTo>
                  <a:cubicBezTo>
                    <a:pt x="461" y="1347"/>
                    <a:pt x="461" y="1347"/>
                    <a:pt x="461" y="1347"/>
                  </a:cubicBezTo>
                  <a:cubicBezTo>
                    <a:pt x="473" y="1347"/>
                    <a:pt x="473" y="1347"/>
                    <a:pt x="473" y="1347"/>
                  </a:cubicBezTo>
                  <a:cubicBezTo>
                    <a:pt x="491" y="1332"/>
                    <a:pt x="491" y="1332"/>
                    <a:pt x="491" y="1332"/>
                  </a:cubicBezTo>
                  <a:cubicBezTo>
                    <a:pt x="511" y="1332"/>
                    <a:pt x="511" y="1332"/>
                    <a:pt x="511" y="1332"/>
                  </a:cubicBezTo>
                  <a:cubicBezTo>
                    <a:pt x="534" y="1326"/>
                    <a:pt x="534" y="1326"/>
                    <a:pt x="534" y="1326"/>
                  </a:cubicBezTo>
                  <a:cubicBezTo>
                    <a:pt x="548" y="1289"/>
                    <a:pt x="548" y="1289"/>
                    <a:pt x="548" y="1289"/>
                  </a:cubicBezTo>
                  <a:cubicBezTo>
                    <a:pt x="587" y="1265"/>
                    <a:pt x="587" y="1265"/>
                    <a:pt x="587" y="1265"/>
                  </a:cubicBezTo>
                  <a:cubicBezTo>
                    <a:pt x="613" y="1260"/>
                    <a:pt x="613" y="1260"/>
                    <a:pt x="613" y="1260"/>
                  </a:cubicBezTo>
                  <a:cubicBezTo>
                    <a:pt x="639" y="1246"/>
                    <a:pt x="639" y="1246"/>
                    <a:pt x="639" y="1246"/>
                  </a:cubicBezTo>
                  <a:cubicBezTo>
                    <a:pt x="658" y="1246"/>
                    <a:pt x="658" y="1246"/>
                    <a:pt x="658" y="1246"/>
                  </a:cubicBezTo>
                  <a:cubicBezTo>
                    <a:pt x="673" y="1258"/>
                    <a:pt x="673" y="1258"/>
                    <a:pt x="673" y="1258"/>
                  </a:cubicBezTo>
                  <a:cubicBezTo>
                    <a:pt x="693" y="1246"/>
                    <a:pt x="693" y="1246"/>
                    <a:pt x="693" y="1246"/>
                  </a:cubicBezTo>
                  <a:cubicBezTo>
                    <a:pt x="702" y="1255"/>
                    <a:pt x="702" y="1255"/>
                    <a:pt x="702" y="1255"/>
                  </a:cubicBezTo>
                  <a:cubicBezTo>
                    <a:pt x="699" y="1274"/>
                    <a:pt x="699" y="1274"/>
                    <a:pt x="699" y="1274"/>
                  </a:cubicBezTo>
                  <a:cubicBezTo>
                    <a:pt x="708" y="1303"/>
                    <a:pt x="708" y="1303"/>
                    <a:pt x="708" y="1303"/>
                  </a:cubicBezTo>
                  <a:cubicBezTo>
                    <a:pt x="696" y="1327"/>
                    <a:pt x="696" y="1327"/>
                    <a:pt x="696" y="1327"/>
                  </a:cubicBezTo>
                  <a:cubicBezTo>
                    <a:pt x="707" y="1364"/>
                    <a:pt x="707" y="1364"/>
                    <a:pt x="707" y="1364"/>
                  </a:cubicBezTo>
                  <a:cubicBezTo>
                    <a:pt x="699" y="1381"/>
                    <a:pt x="699" y="1381"/>
                    <a:pt x="699" y="1381"/>
                  </a:cubicBezTo>
                  <a:cubicBezTo>
                    <a:pt x="714" y="1411"/>
                    <a:pt x="714" y="1411"/>
                    <a:pt x="714" y="1411"/>
                  </a:cubicBezTo>
                  <a:cubicBezTo>
                    <a:pt x="733" y="1419"/>
                    <a:pt x="733" y="1419"/>
                    <a:pt x="733" y="1419"/>
                  </a:cubicBezTo>
                  <a:cubicBezTo>
                    <a:pt x="739" y="1443"/>
                    <a:pt x="739" y="1443"/>
                    <a:pt x="739" y="1443"/>
                  </a:cubicBezTo>
                  <a:cubicBezTo>
                    <a:pt x="757" y="1453"/>
                    <a:pt x="757" y="1453"/>
                    <a:pt x="757" y="1453"/>
                  </a:cubicBezTo>
                  <a:cubicBezTo>
                    <a:pt x="783" y="1469"/>
                    <a:pt x="783" y="1469"/>
                    <a:pt x="783" y="1469"/>
                  </a:cubicBezTo>
                  <a:cubicBezTo>
                    <a:pt x="800" y="1486"/>
                    <a:pt x="800" y="1486"/>
                    <a:pt x="800" y="1486"/>
                  </a:cubicBezTo>
                  <a:cubicBezTo>
                    <a:pt x="808" y="1477"/>
                    <a:pt x="808" y="1477"/>
                    <a:pt x="808" y="1477"/>
                  </a:cubicBezTo>
                  <a:cubicBezTo>
                    <a:pt x="841" y="1469"/>
                    <a:pt x="841" y="1469"/>
                    <a:pt x="841" y="1469"/>
                  </a:cubicBezTo>
                  <a:cubicBezTo>
                    <a:pt x="870" y="1498"/>
                    <a:pt x="870" y="1498"/>
                    <a:pt x="870" y="1498"/>
                  </a:cubicBezTo>
                  <a:cubicBezTo>
                    <a:pt x="890" y="1492"/>
                    <a:pt x="890" y="1492"/>
                    <a:pt x="890" y="1492"/>
                  </a:cubicBezTo>
                  <a:cubicBezTo>
                    <a:pt x="919" y="1523"/>
                    <a:pt x="919" y="1523"/>
                    <a:pt x="919" y="1523"/>
                  </a:cubicBezTo>
                  <a:cubicBezTo>
                    <a:pt x="933" y="1523"/>
                    <a:pt x="933" y="1523"/>
                    <a:pt x="933" y="1523"/>
                  </a:cubicBezTo>
                  <a:cubicBezTo>
                    <a:pt x="968" y="1534"/>
                    <a:pt x="968" y="1534"/>
                    <a:pt x="968" y="1534"/>
                  </a:cubicBezTo>
                  <a:cubicBezTo>
                    <a:pt x="989" y="1543"/>
                    <a:pt x="989" y="1543"/>
                    <a:pt x="989" y="1543"/>
                  </a:cubicBezTo>
                  <a:cubicBezTo>
                    <a:pt x="996" y="1566"/>
                    <a:pt x="996" y="1566"/>
                    <a:pt x="996" y="1566"/>
                  </a:cubicBezTo>
                  <a:cubicBezTo>
                    <a:pt x="1011" y="1570"/>
                    <a:pt x="1011" y="1570"/>
                    <a:pt x="1011" y="1570"/>
                  </a:cubicBezTo>
                  <a:cubicBezTo>
                    <a:pt x="1032" y="1583"/>
                    <a:pt x="1032" y="1583"/>
                    <a:pt x="1032" y="1583"/>
                  </a:cubicBezTo>
                  <a:cubicBezTo>
                    <a:pt x="1080" y="1578"/>
                    <a:pt x="1080" y="1578"/>
                    <a:pt x="1080" y="1578"/>
                  </a:cubicBezTo>
                  <a:cubicBezTo>
                    <a:pt x="1112" y="1596"/>
                    <a:pt x="1112" y="1596"/>
                    <a:pt x="1112" y="1596"/>
                  </a:cubicBezTo>
                  <a:cubicBezTo>
                    <a:pt x="1119" y="1610"/>
                    <a:pt x="1119" y="1610"/>
                    <a:pt x="1119" y="1610"/>
                  </a:cubicBezTo>
                  <a:cubicBezTo>
                    <a:pt x="1115" y="1648"/>
                    <a:pt x="1115" y="1648"/>
                    <a:pt x="1115" y="1648"/>
                  </a:cubicBezTo>
                  <a:cubicBezTo>
                    <a:pt x="1121" y="1679"/>
                    <a:pt x="1121" y="1679"/>
                    <a:pt x="1121" y="1679"/>
                  </a:cubicBezTo>
                  <a:cubicBezTo>
                    <a:pt x="1112" y="1697"/>
                    <a:pt x="1112" y="1697"/>
                    <a:pt x="1112" y="1697"/>
                  </a:cubicBezTo>
                  <a:cubicBezTo>
                    <a:pt x="1142" y="1749"/>
                    <a:pt x="1142" y="1749"/>
                    <a:pt x="1142" y="1749"/>
                  </a:cubicBezTo>
                  <a:cubicBezTo>
                    <a:pt x="1141" y="1786"/>
                    <a:pt x="1141" y="1786"/>
                    <a:pt x="1141" y="1786"/>
                  </a:cubicBezTo>
                  <a:cubicBezTo>
                    <a:pt x="1283" y="1789"/>
                    <a:pt x="1283" y="1789"/>
                    <a:pt x="1283" y="1789"/>
                  </a:cubicBezTo>
                  <a:cubicBezTo>
                    <a:pt x="1291" y="1839"/>
                    <a:pt x="1291" y="1839"/>
                    <a:pt x="1291" y="1839"/>
                  </a:cubicBezTo>
                  <a:cubicBezTo>
                    <a:pt x="1288" y="1873"/>
                    <a:pt x="1288" y="1873"/>
                    <a:pt x="1288" y="1873"/>
                  </a:cubicBezTo>
                  <a:cubicBezTo>
                    <a:pt x="1330" y="1882"/>
                    <a:pt x="1330" y="1882"/>
                    <a:pt x="1330" y="1882"/>
                  </a:cubicBezTo>
                  <a:cubicBezTo>
                    <a:pt x="1372" y="1957"/>
                    <a:pt x="1372" y="1957"/>
                    <a:pt x="1372" y="1957"/>
                  </a:cubicBezTo>
                  <a:cubicBezTo>
                    <a:pt x="1375" y="1997"/>
                    <a:pt x="1375" y="1997"/>
                    <a:pt x="1375" y="1997"/>
                  </a:cubicBezTo>
                  <a:cubicBezTo>
                    <a:pt x="1335" y="2076"/>
                    <a:pt x="1335" y="2076"/>
                    <a:pt x="1335" y="2076"/>
                  </a:cubicBezTo>
                  <a:cubicBezTo>
                    <a:pt x="1336" y="2088"/>
                    <a:pt x="1336" y="2088"/>
                    <a:pt x="1336" y="2088"/>
                  </a:cubicBezTo>
                  <a:cubicBezTo>
                    <a:pt x="1326" y="2104"/>
                    <a:pt x="1326" y="2104"/>
                    <a:pt x="1326" y="2104"/>
                  </a:cubicBezTo>
                  <a:cubicBezTo>
                    <a:pt x="1333" y="2111"/>
                    <a:pt x="1333" y="2111"/>
                    <a:pt x="1333" y="2111"/>
                  </a:cubicBezTo>
                  <a:cubicBezTo>
                    <a:pt x="1329" y="2130"/>
                    <a:pt x="1329" y="2130"/>
                    <a:pt x="1329" y="2130"/>
                  </a:cubicBezTo>
                  <a:cubicBezTo>
                    <a:pt x="1349" y="2145"/>
                    <a:pt x="1349" y="2145"/>
                    <a:pt x="1349" y="2145"/>
                  </a:cubicBezTo>
                  <a:cubicBezTo>
                    <a:pt x="1350" y="2170"/>
                    <a:pt x="1350" y="2170"/>
                    <a:pt x="1350" y="2170"/>
                  </a:cubicBezTo>
                  <a:cubicBezTo>
                    <a:pt x="1367" y="2194"/>
                    <a:pt x="1367" y="2194"/>
                    <a:pt x="1367" y="2194"/>
                  </a:cubicBezTo>
                  <a:cubicBezTo>
                    <a:pt x="1358" y="2243"/>
                    <a:pt x="1358" y="2243"/>
                    <a:pt x="1358" y="2243"/>
                  </a:cubicBezTo>
                  <a:cubicBezTo>
                    <a:pt x="1362" y="2263"/>
                    <a:pt x="1362" y="2263"/>
                    <a:pt x="1362" y="2263"/>
                  </a:cubicBezTo>
                  <a:cubicBezTo>
                    <a:pt x="1356" y="2281"/>
                    <a:pt x="1356" y="2281"/>
                    <a:pt x="1356" y="2281"/>
                  </a:cubicBezTo>
                  <a:cubicBezTo>
                    <a:pt x="1362" y="2298"/>
                    <a:pt x="1362" y="2298"/>
                    <a:pt x="1362" y="2298"/>
                  </a:cubicBezTo>
                  <a:cubicBezTo>
                    <a:pt x="1393" y="2296"/>
                    <a:pt x="1393" y="2296"/>
                    <a:pt x="1393" y="2296"/>
                  </a:cubicBezTo>
                  <a:cubicBezTo>
                    <a:pt x="1407" y="2301"/>
                    <a:pt x="1407" y="2301"/>
                    <a:pt x="1407" y="2301"/>
                  </a:cubicBezTo>
                  <a:cubicBezTo>
                    <a:pt x="1443" y="2299"/>
                    <a:pt x="1443" y="2299"/>
                    <a:pt x="1443" y="2299"/>
                  </a:cubicBezTo>
                  <a:cubicBezTo>
                    <a:pt x="1466" y="2307"/>
                    <a:pt x="1466" y="2307"/>
                    <a:pt x="1466" y="2307"/>
                  </a:cubicBezTo>
                  <a:cubicBezTo>
                    <a:pt x="1505" y="2292"/>
                    <a:pt x="1505" y="2292"/>
                    <a:pt x="1505" y="2292"/>
                  </a:cubicBezTo>
                  <a:cubicBezTo>
                    <a:pt x="1524" y="2306"/>
                    <a:pt x="1524" y="2306"/>
                    <a:pt x="1524" y="2306"/>
                  </a:cubicBezTo>
                  <a:cubicBezTo>
                    <a:pt x="1540" y="2312"/>
                    <a:pt x="1540" y="2312"/>
                    <a:pt x="1540" y="2312"/>
                  </a:cubicBezTo>
                  <a:cubicBezTo>
                    <a:pt x="1546" y="2330"/>
                    <a:pt x="1546" y="2330"/>
                    <a:pt x="1546" y="2330"/>
                  </a:cubicBezTo>
                  <a:cubicBezTo>
                    <a:pt x="1566" y="2419"/>
                    <a:pt x="1566" y="2419"/>
                    <a:pt x="1566" y="2419"/>
                  </a:cubicBezTo>
                  <a:cubicBezTo>
                    <a:pt x="1580" y="2449"/>
                    <a:pt x="1580" y="2449"/>
                    <a:pt x="1580" y="2449"/>
                  </a:cubicBezTo>
                  <a:cubicBezTo>
                    <a:pt x="1595" y="2452"/>
                    <a:pt x="1595" y="2452"/>
                    <a:pt x="1595" y="2452"/>
                  </a:cubicBezTo>
                  <a:cubicBezTo>
                    <a:pt x="1627" y="2435"/>
                    <a:pt x="1627" y="2435"/>
                    <a:pt x="1627" y="2435"/>
                  </a:cubicBezTo>
                  <a:cubicBezTo>
                    <a:pt x="1645" y="2443"/>
                    <a:pt x="1645" y="2443"/>
                    <a:pt x="1645" y="2443"/>
                  </a:cubicBezTo>
                  <a:cubicBezTo>
                    <a:pt x="1657" y="2454"/>
                    <a:pt x="1657" y="2454"/>
                    <a:pt x="1657" y="2454"/>
                  </a:cubicBezTo>
                  <a:cubicBezTo>
                    <a:pt x="1670" y="2455"/>
                    <a:pt x="1670" y="2455"/>
                    <a:pt x="1670" y="2455"/>
                  </a:cubicBezTo>
                  <a:cubicBezTo>
                    <a:pt x="1661" y="2469"/>
                    <a:pt x="1661" y="2469"/>
                    <a:pt x="1661" y="2469"/>
                  </a:cubicBezTo>
                  <a:cubicBezTo>
                    <a:pt x="1659" y="2546"/>
                    <a:pt x="1659" y="2546"/>
                    <a:pt x="1659" y="2546"/>
                  </a:cubicBezTo>
                  <a:cubicBezTo>
                    <a:pt x="1656" y="2555"/>
                    <a:pt x="1656" y="2555"/>
                    <a:pt x="1656" y="2555"/>
                  </a:cubicBezTo>
                  <a:cubicBezTo>
                    <a:pt x="1653" y="2558"/>
                    <a:pt x="1653" y="2558"/>
                    <a:pt x="1653" y="2558"/>
                  </a:cubicBezTo>
                  <a:cubicBezTo>
                    <a:pt x="1654" y="2567"/>
                    <a:pt x="1654" y="2567"/>
                    <a:pt x="1654" y="2567"/>
                  </a:cubicBezTo>
                  <a:cubicBezTo>
                    <a:pt x="1651" y="2576"/>
                    <a:pt x="1651" y="2576"/>
                    <a:pt x="1651" y="2576"/>
                  </a:cubicBezTo>
                  <a:cubicBezTo>
                    <a:pt x="1651" y="2585"/>
                    <a:pt x="1651" y="2585"/>
                    <a:pt x="1651" y="2585"/>
                  </a:cubicBezTo>
                  <a:cubicBezTo>
                    <a:pt x="1665" y="2576"/>
                    <a:pt x="1665" y="2576"/>
                    <a:pt x="1665" y="2576"/>
                  </a:cubicBezTo>
                  <a:cubicBezTo>
                    <a:pt x="1702" y="2582"/>
                    <a:pt x="1702" y="2582"/>
                    <a:pt x="1702" y="2582"/>
                  </a:cubicBezTo>
                  <a:cubicBezTo>
                    <a:pt x="1703" y="2598"/>
                    <a:pt x="1703" y="2598"/>
                    <a:pt x="1703" y="2598"/>
                  </a:cubicBezTo>
                  <a:cubicBezTo>
                    <a:pt x="1719" y="2633"/>
                    <a:pt x="1719" y="2633"/>
                    <a:pt x="1719" y="2633"/>
                  </a:cubicBezTo>
                  <a:cubicBezTo>
                    <a:pt x="1717" y="2660"/>
                    <a:pt x="1717" y="2660"/>
                    <a:pt x="1717" y="2660"/>
                  </a:cubicBezTo>
                  <a:cubicBezTo>
                    <a:pt x="1722" y="2692"/>
                    <a:pt x="1722" y="2692"/>
                    <a:pt x="1722" y="2692"/>
                  </a:cubicBezTo>
                  <a:cubicBezTo>
                    <a:pt x="1725" y="2721"/>
                    <a:pt x="1725" y="2721"/>
                    <a:pt x="1725" y="2721"/>
                  </a:cubicBezTo>
                  <a:cubicBezTo>
                    <a:pt x="1720" y="2732"/>
                    <a:pt x="1720" y="2732"/>
                    <a:pt x="1720" y="2732"/>
                  </a:cubicBezTo>
                  <a:cubicBezTo>
                    <a:pt x="1703" y="2732"/>
                    <a:pt x="1703" y="2732"/>
                    <a:pt x="1703" y="2732"/>
                  </a:cubicBezTo>
                  <a:cubicBezTo>
                    <a:pt x="1683" y="2743"/>
                    <a:pt x="1683" y="2743"/>
                    <a:pt x="1683" y="2743"/>
                  </a:cubicBezTo>
                  <a:cubicBezTo>
                    <a:pt x="1680" y="2749"/>
                    <a:pt x="1680" y="2749"/>
                    <a:pt x="1680" y="2749"/>
                  </a:cubicBezTo>
                  <a:cubicBezTo>
                    <a:pt x="1668" y="2760"/>
                    <a:pt x="1668" y="2760"/>
                    <a:pt x="1668" y="2760"/>
                  </a:cubicBezTo>
                  <a:cubicBezTo>
                    <a:pt x="1664" y="2757"/>
                    <a:pt x="1664" y="2757"/>
                    <a:pt x="1664" y="2757"/>
                  </a:cubicBezTo>
                  <a:cubicBezTo>
                    <a:pt x="1630" y="2778"/>
                    <a:pt x="1630" y="2778"/>
                    <a:pt x="1630" y="2778"/>
                  </a:cubicBezTo>
                  <a:cubicBezTo>
                    <a:pt x="1624" y="2789"/>
                    <a:pt x="1624" y="2789"/>
                    <a:pt x="1624" y="2789"/>
                  </a:cubicBezTo>
                  <a:cubicBezTo>
                    <a:pt x="1610" y="2792"/>
                    <a:pt x="1610" y="2792"/>
                    <a:pt x="1610" y="2792"/>
                  </a:cubicBezTo>
                  <a:cubicBezTo>
                    <a:pt x="1580" y="2818"/>
                    <a:pt x="1580" y="2818"/>
                    <a:pt x="1580" y="2818"/>
                  </a:cubicBezTo>
                  <a:cubicBezTo>
                    <a:pt x="1570" y="2821"/>
                    <a:pt x="1570" y="2821"/>
                    <a:pt x="1570" y="2821"/>
                  </a:cubicBezTo>
                  <a:cubicBezTo>
                    <a:pt x="1569" y="2841"/>
                    <a:pt x="1569" y="2841"/>
                    <a:pt x="1569" y="2841"/>
                  </a:cubicBezTo>
                  <a:cubicBezTo>
                    <a:pt x="1558" y="2845"/>
                    <a:pt x="1558" y="2845"/>
                    <a:pt x="1558" y="2845"/>
                  </a:cubicBezTo>
                  <a:cubicBezTo>
                    <a:pt x="1547" y="2842"/>
                    <a:pt x="1547" y="2842"/>
                    <a:pt x="1547" y="2842"/>
                  </a:cubicBezTo>
                  <a:cubicBezTo>
                    <a:pt x="1523" y="2874"/>
                    <a:pt x="1523" y="2874"/>
                    <a:pt x="1523" y="2874"/>
                  </a:cubicBezTo>
                  <a:cubicBezTo>
                    <a:pt x="1517" y="2886"/>
                    <a:pt x="1517" y="2886"/>
                    <a:pt x="1517" y="2886"/>
                  </a:cubicBezTo>
                  <a:cubicBezTo>
                    <a:pt x="1518" y="2905"/>
                    <a:pt x="1518" y="2905"/>
                    <a:pt x="1518" y="2905"/>
                  </a:cubicBezTo>
                  <a:cubicBezTo>
                    <a:pt x="1506" y="2908"/>
                    <a:pt x="1506" y="2908"/>
                    <a:pt x="1506" y="2908"/>
                  </a:cubicBezTo>
                  <a:cubicBezTo>
                    <a:pt x="1500" y="2919"/>
                    <a:pt x="1500" y="2919"/>
                    <a:pt x="1500" y="2919"/>
                  </a:cubicBezTo>
                  <a:cubicBezTo>
                    <a:pt x="1483" y="2948"/>
                    <a:pt x="1483" y="2948"/>
                    <a:pt x="1483" y="2948"/>
                  </a:cubicBezTo>
                  <a:cubicBezTo>
                    <a:pt x="1473" y="2960"/>
                    <a:pt x="1473" y="2960"/>
                    <a:pt x="1473" y="2960"/>
                  </a:cubicBezTo>
                  <a:cubicBezTo>
                    <a:pt x="1459" y="2983"/>
                    <a:pt x="1459" y="2983"/>
                    <a:pt x="1459" y="2983"/>
                  </a:cubicBezTo>
                  <a:cubicBezTo>
                    <a:pt x="1459" y="2990"/>
                    <a:pt x="1459" y="2990"/>
                    <a:pt x="1459" y="2990"/>
                  </a:cubicBezTo>
                  <a:cubicBezTo>
                    <a:pt x="1443" y="3001"/>
                    <a:pt x="1443" y="3001"/>
                    <a:pt x="1443" y="3001"/>
                  </a:cubicBezTo>
                  <a:cubicBezTo>
                    <a:pt x="1440" y="3007"/>
                    <a:pt x="1440" y="3007"/>
                    <a:pt x="1440" y="3007"/>
                  </a:cubicBezTo>
                  <a:cubicBezTo>
                    <a:pt x="1453" y="3009"/>
                    <a:pt x="1453" y="3009"/>
                    <a:pt x="1453" y="3009"/>
                  </a:cubicBezTo>
                  <a:cubicBezTo>
                    <a:pt x="1462" y="3013"/>
                    <a:pt x="1462" y="3013"/>
                    <a:pt x="1462" y="3013"/>
                  </a:cubicBezTo>
                  <a:cubicBezTo>
                    <a:pt x="1503" y="3001"/>
                    <a:pt x="1503" y="3001"/>
                    <a:pt x="1503" y="3001"/>
                  </a:cubicBezTo>
                  <a:cubicBezTo>
                    <a:pt x="1520" y="3012"/>
                    <a:pt x="1520" y="3012"/>
                    <a:pt x="1520" y="3012"/>
                  </a:cubicBezTo>
                  <a:cubicBezTo>
                    <a:pt x="1538" y="3038"/>
                    <a:pt x="1538" y="3038"/>
                    <a:pt x="1538" y="3038"/>
                  </a:cubicBezTo>
                  <a:cubicBezTo>
                    <a:pt x="1555" y="3044"/>
                    <a:pt x="1555" y="3044"/>
                    <a:pt x="1555" y="3044"/>
                  </a:cubicBezTo>
                  <a:cubicBezTo>
                    <a:pt x="1564" y="3067"/>
                    <a:pt x="1564" y="3067"/>
                    <a:pt x="1564" y="3067"/>
                  </a:cubicBezTo>
                  <a:cubicBezTo>
                    <a:pt x="1584" y="3099"/>
                    <a:pt x="1584" y="3099"/>
                    <a:pt x="1584" y="3099"/>
                  </a:cubicBezTo>
                  <a:cubicBezTo>
                    <a:pt x="1593" y="3099"/>
                    <a:pt x="1593" y="3099"/>
                    <a:pt x="1593" y="3099"/>
                  </a:cubicBezTo>
                  <a:cubicBezTo>
                    <a:pt x="1610" y="3082"/>
                    <a:pt x="1610" y="3082"/>
                    <a:pt x="1610" y="3082"/>
                  </a:cubicBezTo>
                  <a:cubicBezTo>
                    <a:pt x="1618" y="3082"/>
                    <a:pt x="1618" y="3082"/>
                    <a:pt x="1618" y="3082"/>
                  </a:cubicBezTo>
                  <a:cubicBezTo>
                    <a:pt x="1636" y="3113"/>
                    <a:pt x="1636" y="3113"/>
                    <a:pt x="1636" y="3113"/>
                  </a:cubicBezTo>
                  <a:cubicBezTo>
                    <a:pt x="1659" y="3123"/>
                    <a:pt x="1659" y="3123"/>
                    <a:pt x="1659" y="3123"/>
                  </a:cubicBezTo>
                  <a:cubicBezTo>
                    <a:pt x="1677" y="3126"/>
                    <a:pt x="1677" y="3126"/>
                    <a:pt x="1677" y="3126"/>
                  </a:cubicBezTo>
                  <a:cubicBezTo>
                    <a:pt x="1697" y="3146"/>
                    <a:pt x="1697" y="3146"/>
                    <a:pt x="1697" y="3146"/>
                  </a:cubicBezTo>
                  <a:cubicBezTo>
                    <a:pt x="1697" y="3168"/>
                    <a:pt x="1697" y="3168"/>
                    <a:pt x="1697" y="3168"/>
                  </a:cubicBezTo>
                  <a:cubicBezTo>
                    <a:pt x="1714" y="3165"/>
                    <a:pt x="1714" y="3165"/>
                    <a:pt x="1714" y="3165"/>
                  </a:cubicBezTo>
                  <a:cubicBezTo>
                    <a:pt x="1745" y="3178"/>
                    <a:pt x="1745" y="3178"/>
                    <a:pt x="1745" y="3178"/>
                  </a:cubicBezTo>
                  <a:cubicBezTo>
                    <a:pt x="1764" y="3201"/>
                    <a:pt x="1764" y="3201"/>
                    <a:pt x="1764" y="3201"/>
                  </a:cubicBezTo>
                  <a:cubicBezTo>
                    <a:pt x="1784" y="3232"/>
                    <a:pt x="1784" y="3232"/>
                    <a:pt x="1784" y="3232"/>
                  </a:cubicBezTo>
                  <a:cubicBezTo>
                    <a:pt x="1803" y="3244"/>
                    <a:pt x="1803" y="3244"/>
                    <a:pt x="1803" y="3244"/>
                  </a:cubicBezTo>
                  <a:cubicBezTo>
                    <a:pt x="1798" y="3267"/>
                    <a:pt x="1798" y="3267"/>
                    <a:pt x="1798" y="3267"/>
                  </a:cubicBezTo>
                  <a:cubicBezTo>
                    <a:pt x="1783" y="3288"/>
                    <a:pt x="1783" y="3288"/>
                    <a:pt x="1783" y="3288"/>
                  </a:cubicBezTo>
                  <a:cubicBezTo>
                    <a:pt x="1790" y="3313"/>
                    <a:pt x="1790" y="3313"/>
                    <a:pt x="1790" y="3313"/>
                  </a:cubicBezTo>
                  <a:cubicBezTo>
                    <a:pt x="1794" y="3319"/>
                    <a:pt x="1794" y="3319"/>
                    <a:pt x="1794" y="3319"/>
                  </a:cubicBezTo>
                  <a:cubicBezTo>
                    <a:pt x="1797" y="3324"/>
                    <a:pt x="1797" y="3324"/>
                    <a:pt x="1797" y="3324"/>
                  </a:cubicBezTo>
                  <a:cubicBezTo>
                    <a:pt x="1806" y="3336"/>
                    <a:pt x="1806" y="3336"/>
                    <a:pt x="1806" y="3336"/>
                  </a:cubicBezTo>
                  <a:cubicBezTo>
                    <a:pt x="1810" y="3339"/>
                    <a:pt x="1810" y="3339"/>
                    <a:pt x="1810" y="3339"/>
                  </a:cubicBezTo>
                  <a:cubicBezTo>
                    <a:pt x="1841" y="3314"/>
                    <a:pt x="1841" y="3314"/>
                    <a:pt x="1841" y="3314"/>
                  </a:cubicBezTo>
                  <a:cubicBezTo>
                    <a:pt x="1852" y="3290"/>
                    <a:pt x="1852" y="3290"/>
                    <a:pt x="1852" y="3290"/>
                  </a:cubicBezTo>
                  <a:cubicBezTo>
                    <a:pt x="1865" y="3233"/>
                    <a:pt x="1865" y="3233"/>
                    <a:pt x="1865" y="3233"/>
                  </a:cubicBezTo>
                  <a:cubicBezTo>
                    <a:pt x="1878" y="3194"/>
                    <a:pt x="1878" y="3194"/>
                    <a:pt x="1878" y="3194"/>
                  </a:cubicBezTo>
                  <a:cubicBezTo>
                    <a:pt x="1882" y="3186"/>
                    <a:pt x="1882" y="3186"/>
                    <a:pt x="1882" y="3186"/>
                  </a:cubicBezTo>
                  <a:cubicBezTo>
                    <a:pt x="1875" y="3178"/>
                    <a:pt x="1875" y="3178"/>
                    <a:pt x="1875" y="3178"/>
                  </a:cubicBezTo>
                  <a:cubicBezTo>
                    <a:pt x="1864" y="3158"/>
                    <a:pt x="1864" y="3158"/>
                    <a:pt x="1864" y="3158"/>
                  </a:cubicBezTo>
                  <a:cubicBezTo>
                    <a:pt x="1870" y="3142"/>
                    <a:pt x="1870" y="3142"/>
                    <a:pt x="1870" y="3142"/>
                  </a:cubicBezTo>
                  <a:cubicBezTo>
                    <a:pt x="1881" y="3136"/>
                    <a:pt x="1881" y="3136"/>
                    <a:pt x="1881" y="3136"/>
                  </a:cubicBezTo>
                  <a:cubicBezTo>
                    <a:pt x="1882" y="3126"/>
                    <a:pt x="1882" y="3126"/>
                    <a:pt x="1882" y="3126"/>
                  </a:cubicBezTo>
                  <a:cubicBezTo>
                    <a:pt x="1894" y="3111"/>
                    <a:pt x="1894" y="3111"/>
                    <a:pt x="1894" y="3111"/>
                  </a:cubicBezTo>
                  <a:cubicBezTo>
                    <a:pt x="1894" y="3099"/>
                    <a:pt x="1894" y="3099"/>
                    <a:pt x="1894" y="3099"/>
                  </a:cubicBezTo>
                  <a:cubicBezTo>
                    <a:pt x="1904" y="3105"/>
                    <a:pt x="1904" y="3105"/>
                    <a:pt x="1904" y="3105"/>
                  </a:cubicBezTo>
                  <a:cubicBezTo>
                    <a:pt x="1914" y="3107"/>
                    <a:pt x="1914" y="3107"/>
                    <a:pt x="1914" y="3107"/>
                  </a:cubicBezTo>
                  <a:cubicBezTo>
                    <a:pt x="1928" y="3091"/>
                    <a:pt x="1928" y="3091"/>
                    <a:pt x="1928" y="3091"/>
                  </a:cubicBezTo>
                  <a:cubicBezTo>
                    <a:pt x="1930" y="3074"/>
                    <a:pt x="1930" y="3074"/>
                    <a:pt x="1930" y="3074"/>
                  </a:cubicBezTo>
                  <a:cubicBezTo>
                    <a:pt x="1934" y="3070"/>
                    <a:pt x="1934" y="3070"/>
                    <a:pt x="1934" y="3070"/>
                  </a:cubicBezTo>
                  <a:cubicBezTo>
                    <a:pt x="1936" y="3052"/>
                    <a:pt x="1936" y="3052"/>
                    <a:pt x="1936" y="3052"/>
                  </a:cubicBezTo>
                  <a:cubicBezTo>
                    <a:pt x="1942" y="3044"/>
                    <a:pt x="1942" y="3044"/>
                    <a:pt x="1942" y="3044"/>
                  </a:cubicBezTo>
                  <a:cubicBezTo>
                    <a:pt x="1949" y="3044"/>
                    <a:pt x="1949" y="3044"/>
                    <a:pt x="1949" y="3044"/>
                  </a:cubicBezTo>
                  <a:cubicBezTo>
                    <a:pt x="1956" y="3027"/>
                    <a:pt x="1956" y="3027"/>
                    <a:pt x="1956" y="3027"/>
                  </a:cubicBezTo>
                  <a:cubicBezTo>
                    <a:pt x="1953" y="3016"/>
                    <a:pt x="1953" y="3016"/>
                    <a:pt x="1953" y="3016"/>
                  </a:cubicBezTo>
                  <a:cubicBezTo>
                    <a:pt x="1943" y="3006"/>
                    <a:pt x="1943" y="3006"/>
                    <a:pt x="1943" y="3006"/>
                  </a:cubicBezTo>
                  <a:cubicBezTo>
                    <a:pt x="1945" y="2981"/>
                    <a:pt x="1945" y="2981"/>
                    <a:pt x="1945" y="2981"/>
                  </a:cubicBezTo>
                  <a:cubicBezTo>
                    <a:pt x="1937" y="2975"/>
                    <a:pt x="1937" y="2975"/>
                    <a:pt x="1937" y="2975"/>
                  </a:cubicBezTo>
                  <a:cubicBezTo>
                    <a:pt x="1945" y="2978"/>
                    <a:pt x="1945" y="2978"/>
                    <a:pt x="1945" y="2978"/>
                  </a:cubicBezTo>
                  <a:cubicBezTo>
                    <a:pt x="1954" y="2996"/>
                    <a:pt x="1954" y="2996"/>
                    <a:pt x="1954" y="2996"/>
                  </a:cubicBezTo>
                  <a:cubicBezTo>
                    <a:pt x="1974" y="3018"/>
                    <a:pt x="1974" y="3018"/>
                    <a:pt x="1974" y="3018"/>
                  </a:cubicBezTo>
                  <a:cubicBezTo>
                    <a:pt x="1982" y="3018"/>
                    <a:pt x="1982" y="3018"/>
                    <a:pt x="1982" y="3018"/>
                  </a:cubicBezTo>
                  <a:cubicBezTo>
                    <a:pt x="1989" y="3013"/>
                    <a:pt x="1989" y="3013"/>
                    <a:pt x="1989" y="3013"/>
                  </a:cubicBezTo>
                  <a:cubicBezTo>
                    <a:pt x="1995" y="3018"/>
                    <a:pt x="1995" y="3018"/>
                    <a:pt x="1995" y="3018"/>
                  </a:cubicBezTo>
                  <a:cubicBezTo>
                    <a:pt x="1997" y="3033"/>
                    <a:pt x="1997" y="3033"/>
                    <a:pt x="1997" y="3033"/>
                  </a:cubicBezTo>
                  <a:cubicBezTo>
                    <a:pt x="1991" y="3035"/>
                    <a:pt x="1991" y="3035"/>
                    <a:pt x="1991" y="3035"/>
                  </a:cubicBezTo>
                  <a:cubicBezTo>
                    <a:pt x="1983" y="3062"/>
                    <a:pt x="1983" y="3062"/>
                    <a:pt x="1983" y="3062"/>
                  </a:cubicBezTo>
                  <a:cubicBezTo>
                    <a:pt x="1965" y="3094"/>
                    <a:pt x="1965" y="3094"/>
                    <a:pt x="1965" y="3094"/>
                  </a:cubicBezTo>
                  <a:cubicBezTo>
                    <a:pt x="1948" y="3096"/>
                    <a:pt x="1948" y="3096"/>
                    <a:pt x="1948" y="3096"/>
                  </a:cubicBezTo>
                  <a:cubicBezTo>
                    <a:pt x="1945" y="3116"/>
                    <a:pt x="1945" y="3116"/>
                    <a:pt x="1945" y="3116"/>
                  </a:cubicBezTo>
                  <a:cubicBezTo>
                    <a:pt x="1939" y="3126"/>
                    <a:pt x="1939" y="3126"/>
                    <a:pt x="1939" y="3126"/>
                  </a:cubicBezTo>
                  <a:cubicBezTo>
                    <a:pt x="1934" y="3125"/>
                    <a:pt x="1934" y="3125"/>
                    <a:pt x="1934" y="3125"/>
                  </a:cubicBezTo>
                  <a:cubicBezTo>
                    <a:pt x="1917" y="3134"/>
                    <a:pt x="1917" y="3134"/>
                    <a:pt x="1917" y="3134"/>
                  </a:cubicBezTo>
                  <a:cubicBezTo>
                    <a:pt x="1905" y="3145"/>
                    <a:pt x="1905" y="3145"/>
                    <a:pt x="1905" y="3145"/>
                  </a:cubicBezTo>
                  <a:cubicBezTo>
                    <a:pt x="1904" y="3154"/>
                    <a:pt x="1904" y="3154"/>
                    <a:pt x="1904" y="3154"/>
                  </a:cubicBezTo>
                  <a:cubicBezTo>
                    <a:pt x="1890" y="3155"/>
                    <a:pt x="1890" y="3155"/>
                    <a:pt x="1890" y="3155"/>
                  </a:cubicBezTo>
                  <a:cubicBezTo>
                    <a:pt x="1884" y="3163"/>
                    <a:pt x="1884" y="3163"/>
                    <a:pt x="1884" y="3163"/>
                  </a:cubicBezTo>
                  <a:cubicBezTo>
                    <a:pt x="1884" y="3171"/>
                    <a:pt x="1884" y="3171"/>
                    <a:pt x="1884" y="3171"/>
                  </a:cubicBezTo>
                  <a:cubicBezTo>
                    <a:pt x="1899" y="3175"/>
                    <a:pt x="1899" y="3175"/>
                    <a:pt x="1899" y="3175"/>
                  </a:cubicBezTo>
                  <a:cubicBezTo>
                    <a:pt x="1951" y="3136"/>
                    <a:pt x="1951" y="3136"/>
                    <a:pt x="1951" y="3136"/>
                  </a:cubicBezTo>
                  <a:cubicBezTo>
                    <a:pt x="1977" y="3107"/>
                    <a:pt x="1977" y="3107"/>
                    <a:pt x="1977" y="3107"/>
                  </a:cubicBezTo>
                  <a:cubicBezTo>
                    <a:pt x="2015" y="3041"/>
                    <a:pt x="2015" y="3041"/>
                    <a:pt x="2015" y="3041"/>
                  </a:cubicBezTo>
                  <a:cubicBezTo>
                    <a:pt x="2030" y="3009"/>
                    <a:pt x="2030" y="3009"/>
                    <a:pt x="2030" y="3009"/>
                  </a:cubicBezTo>
                  <a:cubicBezTo>
                    <a:pt x="2044" y="2966"/>
                    <a:pt x="2044" y="2966"/>
                    <a:pt x="2044" y="2966"/>
                  </a:cubicBezTo>
                  <a:cubicBezTo>
                    <a:pt x="2082" y="2896"/>
                    <a:pt x="2082" y="2896"/>
                    <a:pt x="2082" y="2896"/>
                  </a:cubicBezTo>
                  <a:cubicBezTo>
                    <a:pt x="2118" y="2853"/>
                    <a:pt x="2118" y="2853"/>
                    <a:pt x="2118" y="2853"/>
                  </a:cubicBezTo>
                  <a:cubicBezTo>
                    <a:pt x="2124" y="2839"/>
                    <a:pt x="2124" y="2839"/>
                    <a:pt x="2124" y="2839"/>
                  </a:cubicBezTo>
                  <a:cubicBezTo>
                    <a:pt x="2121" y="2834"/>
                    <a:pt x="2121" y="2834"/>
                    <a:pt x="2121" y="2834"/>
                  </a:cubicBezTo>
                  <a:cubicBezTo>
                    <a:pt x="2122" y="2824"/>
                    <a:pt x="2122" y="2824"/>
                    <a:pt x="2122" y="2824"/>
                  </a:cubicBezTo>
                  <a:cubicBezTo>
                    <a:pt x="2130" y="2822"/>
                    <a:pt x="2130" y="2822"/>
                    <a:pt x="2130" y="2822"/>
                  </a:cubicBezTo>
                  <a:cubicBezTo>
                    <a:pt x="2136" y="2804"/>
                    <a:pt x="2136" y="2804"/>
                    <a:pt x="2136" y="2804"/>
                  </a:cubicBezTo>
                  <a:cubicBezTo>
                    <a:pt x="2147" y="2796"/>
                    <a:pt x="2147" y="2796"/>
                    <a:pt x="2147" y="2796"/>
                  </a:cubicBezTo>
                  <a:cubicBezTo>
                    <a:pt x="2142" y="2782"/>
                    <a:pt x="2142" y="2782"/>
                    <a:pt x="2142" y="2782"/>
                  </a:cubicBezTo>
                  <a:cubicBezTo>
                    <a:pt x="2147" y="2772"/>
                    <a:pt x="2147" y="2772"/>
                    <a:pt x="2147" y="2772"/>
                  </a:cubicBezTo>
                  <a:cubicBezTo>
                    <a:pt x="2142" y="2767"/>
                    <a:pt x="2142" y="2767"/>
                    <a:pt x="2142" y="2767"/>
                  </a:cubicBezTo>
                  <a:cubicBezTo>
                    <a:pt x="2136" y="2761"/>
                    <a:pt x="2136" y="2761"/>
                    <a:pt x="2136" y="2761"/>
                  </a:cubicBezTo>
                  <a:cubicBezTo>
                    <a:pt x="2137" y="2746"/>
                    <a:pt x="2137" y="2746"/>
                    <a:pt x="2137" y="2746"/>
                  </a:cubicBezTo>
                  <a:cubicBezTo>
                    <a:pt x="2122" y="2723"/>
                    <a:pt x="2122" y="2723"/>
                    <a:pt x="2122" y="2723"/>
                  </a:cubicBezTo>
                  <a:cubicBezTo>
                    <a:pt x="2122" y="2714"/>
                    <a:pt x="2122" y="2714"/>
                    <a:pt x="2122" y="2714"/>
                  </a:cubicBezTo>
                  <a:cubicBezTo>
                    <a:pt x="2124" y="2703"/>
                    <a:pt x="2124" y="2703"/>
                    <a:pt x="2124" y="2703"/>
                  </a:cubicBezTo>
                  <a:cubicBezTo>
                    <a:pt x="2122" y="2692"/>
                    <a:pt x="2122" y="2692"/>
                    <a:pt x="2122" y="2692"/>
                  </a:cubicBezTo>
                  <a:cubicBezTo>
                    <a:pt x="2116" y="2669"/>
                    <a:pt x="2116" y="2669"/>
                    <a:pt x="2116" y="2669"/>
                  </a:cubicBezTo>
                  <a:cubicBezTo>
                    <a:pt x="2108" y="2645"/>
                    <a:pt x="2108" y="2645"/>
                    <a:pt x="2108" y="2645"/>
                  </a:cubicBezTo>
                  <a:cubicBezTo>
                    <a:pt x="2115" y="2639"/>
                    <a:pt x="2115" y="2639"/>
                    <a:pt x="2115" y="2639"/>
                  </a:cubicBezTo>
                  <a:cubicBezTo>
                    <a:pt x="2134" y="2634"/>
                    <a:pt x="2134" y="2634"/>
                    <a:pt x="2134" y="2634"/>
                  </a:cubicBezTo>
                  <a:cubicBezTo>
                    <a:pt x="2130" y="2622"/>
                    <a:pt x="2130" y="2622"/>
                    <a:pt x="2130" y="2622"/>
                  </a:cubicBezTo>
                  <a:cubicBezTo>
                    <a:pt x="2119" y="2616"/>
                    <a:pt x="2119" y="2616"/>
                    <a:pt x="2119" y="2616"/>
                  </a:cubicBezTo>
                  <a:cubicBezTo>
                    <a:pt x="2139" y="2611"/>
                    <a:pt x="2139" y="2611"/>
                    <a:pt x="2139" y="2611"/>
                  </a:cubicBezTo>
                  <a:cubicBezTo>
                    <a:pt x="2139" y="2594"/>
                    <a:pt x="2139" y="2594"/>
                    <a:pt x="2139" y="2594"/>
                  </a:cubicBezTo>
                  <a:cubicBezTo>
                    <a:pt x="2119" y="2587"/>
                    <a:pt x="2119" y="2587"/>
                    <a:pt x="2119" y="2587"/>
                  </a:cubicBezTo>
                  <a:cubicBezTo>
                    <a:pt x="2136" y="2582"/>
                    <a:pt x="2136" y="2582"/>
                    <a:pt x="2136" y="2582"/>
                  </a:cubicBezTo>
                  <a:cubicBezTo>
                    <a:pt x="2147" y="2567"/>
                    <a:pt x="2147" y="2567"/>
                    <a:pt x="2147" y="2567"/>
                  </a:cubicBezTo>
                  <a:cubicBezTo>
                    <a:pt x="2154" y="2573"/>
                    <a:pt x="2154" y="2573"/>
                    <a:pt x="2154" y="2573"/>
                  </a:cubicBezTo>
                  <a:cubicBezTo>
                    <a:pt x="2180" y="2549"/>
                    <a:pt x="2180" y="2549"/>
                    <a:pt x="2180" y="2549"/>
                  </a:cubicBezTo>
                  <a:cubicBezTo>
                    <a:pt x="2196" y="2539"/>
                    <a:pt x="2196" y="2539"/>
                    <a:pt x="2196" y="2539"/>
                  </a:cubicBezTo>
                  <a:cubicBezTo>
                    <a:pt x="2196" y="2530"/>
                    <a:pt x="2196" y="2530"/>
                    <a:pt x="2196" y="2530"/>
                  </a:cubicBezTo>
                  <a:cubicBezTo>
                    <a:pt x="2217" y="2512"/>
                    <a:pt x="2217" y="2512"/>
                    <a:pt x="2217" y="2512"/>
                  </a:cubicBezTo>
                  <a:cubicBezTo>
                    <a:pt x="2241" y="2495"/>
                    <a:pt x="2241" y="2495"/>
                    <a:pt x="2241" y="2495"/>
                  </a:cubicBezTo>
                  <a:cubicBezTo>
                    <a:pt x="2275" y="2457"/>
                    <a:pt x="2275" y="2457"/>
                    <a:pt x="2275" y="2457"/>
                  </a:cubicBezTo>
                  <a:cubicBezTo>
                    <a:pt x="2304" y="2454"/>
                    <a:pt x="2304" y="2454"/>
                    <a:pt x="2304" y="2454"/>
                  </a:cubicBezTo>
                  <a:cubicBezTo>
                    <a:pt x="2321" y="2439"/>
                    <a:pt x="2321" y="2439"/>
                    <a:pt x="2321" y="2439"/>
                  </a:cubicBezTo>
                  <a:cubicBezTo>
                    <a:pt x="2338" y="2425"/>
                    <a:pt x="2338" y="2425"/>
                    <a:pt x="2338" y="2425"/>
                  </a:cubicBezTo>
                  <a:cubicBezTo>
                    <a:pt x="2355" y="2425"/>
                    <a:pt x="2355" y="2425"/>
                    <a:pt x="2355" y="2425"/>
                  </a:cubicBezTo>
                  <a:cubicBezTo>
                    <a:pt x="2365" y="2434"/>
                    <a:pt x="2365" y="2434"/>
                    <a:pt x="2365" y="2434"/>
                  </a:cubicBezTo>
                  <a:cubicBezTo>
                    <a:pt x="2377" y="2437"/>
                    <a:pt x="2377" y="2437"/>
                    <a:pt x="2377" y="2437"/>
                  </a:cubicBezTo>
                  <a:cubicBezTo>
                    <a:pt x="2377" y="2425"/>
                    <a:pt x="2377" y="2425"/>
                    <a:pt x="2377" y="2425"/>
                  </a:cubicBezTo>
                  <a:cubicBezTo>
                    <a:pt x="2390" y="2403"/>
                    <a:pt x="2390" y="2403"/>
                    <a:pt x="2390" y="2403"/>
                  </a:cubicBezTo>
                  <a:cubicBezTo>
                    <a:pt x="2425" y="2382"/>
                    <a:pt x="2425" y="2382"/>
                    <a:pt x="2425" y="2382"/>
                  </a:cubicBezTo>
                  <a:cubicBezTo>
                    <a:pt x="2439" y="2377"/>
                    <a:pt x="2439" y="2377"/>
                    <a:pt x="2439" y="2377"/>
                  </a:cubicBezTo>
                  <a:cubicBezTo>
                    <a:pt x="2439" y="2371"/>
                    <a:pt x="2439" y="2371"/>
                    <a:pt x="2439" y="2371"/>
                  </a:cubicBezTo>
                  <a:cubicBezTo>
                    <a:pt x="2429" y="2365"/>
                    <a:pt x="2429" y="2365"/>
                    <a:pt x="2429" y="2365"/>
                  </a:cubicBezTo>
                  <a:cubicBezTo>
                    <a:pt x="2419" y="2364"/>
                    <a:pt x="2419" y="2364"/>
                    <a:pt x="2419" y="2364"/>
                  </a:cubicBezTo>
                  <a:cubicBezTo>
                    <a:pt x="2414" y="2353"/>
                    <a:pt x="2414" y="2353"/>
                    <a:pt x="2414" y="2353"/>
                  </a:cubicBezTo>
                  <a:cubicBezTo>
                    <a:pt x="2426" y="2350"/>
                    <a:pt x="2426" y="2350"/>
                    <a:pt x="2426" y="2350"/>
                  </a:cubicBezTo>
                  <a:cubicBezTo>
                    <a:pt x="2446" y="2338"/>
                    <a:pt x="2446" y="2338"/>
                    <a:pt x="2446" y="2338"/>
                  </a:cubicBezTo>
                  <a:cubicBezTo>
                    <a:pt x="2458" y="2341"/>
                    <a:pt x="2458" y="2341"/>
                    <a:pt x="2458" y="2341"/>
                  </a:cubicBezTo>
                  <a:cubicBezTo>
                    <a:pt x="2472" y="2341"/>
                    <a:pt x="2472" y="2341"/>
                    <a:pt x="2472" y="2341"/>
                  </a:cubicBezTo>
                  <a:cubicBezTo>
                    <a:pt x="2483" y="2332"/>
                    <a:pt x="2483" y="2332"/>
                    <a:pt x="2483" y="2332"/>
                  </a:cubicBezTo>
                  <a:cubicBezTo>
                    <a:pt x="2497" y="2333"/>
                    <a:pt x="2497" y="2333"/>
                    <a:pt x="2497" y="2333"/>
                  </a:cubicBezTo>
                  <a:cubicBezTo>
                    <a:pt x="2495" y="2339"/>
                    <a:pt x="2495" y="2339"/>
                    <a:pt x="2495" y="2339"/>
                  </a:cubicBezTo>
                  <a:cubicBezTo>
                    <a:pt x="2475" y="2350"/>
                    <a:pt x="2475" y="2350"/>
                    <a:pt x="2475" y="2350"/>
                  </a:cubicBezTo>
                  <a:cubicBezTo>
                    <a:pt x="2455" y="2354"/>
                    <a:pt x="2455" y="2354"/>
                    <a:pt x="2455" y="2354"/>
                  </a:cubicBezTo>
                  <a:cubicBezTo>
                    <a:pt x="2451" y="2359"/>
                    <a:pt x="2451" y="2359"/>
                    <a:pt x="2451" y="2359"/>
                  </a:cubicBezTo>
                  <a:cubicBezTo>
                    <a:pt x="2458" y="2365"/>
                    <a:pt x="2458" y="2365"/>
                    <a:pt x="2458" y="2365"/>
                  </a:cubicBezTo>
                  <a:cubicBezTo>
                    <a:pt x="2489" y="2353"/>
                    <a:pt x="2489" y="2353"/>
                    <a:pt x="2489" y="2353"/>
                  </a:cubicBezTo>
                  <a:cubicBezTo>
                    <a:pt x="2527" y="2338"/>
                    <a:pt x="2527" y="2338"/>
                    <a:pt x="2527" y="2338"/>
                  </a:cubicBezTo>
                  <a:cubicBezTo>
                    <a:pt x="2524" y="2332"/>
                    <a:pt x="2524" y="2332"/>
                    <a:pt x="2524" y="2332"/>
                  </a:cubicBezTo>
                  <a:cubicBezTo>
                    <a:pt x="2533" y="2324"/>
                    <a:pt x="2533" y="2324"/>
                    <a:pt x="2533" y="2324"/>
                  </a:cubicBezTo>
                  <a:cubicBezTo>
                    <a:pt x="2544" y="2325"/>
                    <a:pt x="2544" y="2325"/>
                    <a:pt x="2544" y="2325"/>
                  </a:cubicBezTo>
                  <a:cubicBezTo>
                    <a:pt x="2541" y="2335"/>
                    <a:pt x="2541" y="2335"/>
                    <a:pt x="2541" y="2335"/>
                  </a:cubicBezTo>
                  <a:cubicBezTo>
                    <a:pt x="2541" y="2335"/>
                    <a:pt x="2541" y="2347"/>
                    <a:pt x="2543" y="2348"/>
                  </a:cubicBezTo>
                  <a:cubicBezTo>
                    <a:pt x="2544" y="2348"/>
                    <a:pt x="2567" y="2351"/>
                    <a:pt x="2567" y="2351"/>
                  </a:cubicBezTo>
                  <a:cubicBezTo>
                    <a:pt x="2579" y="2344"/>
                    <a:pt x="2579" y="2344"/>
                    <a:pt x="2579" y="2344"/>
                  </a:cubicBezTo>
                  <a:cubicBezTo>
                    <a:pt x="2602" y="2344"/>
                    <a:pt x="2602" y="2344"/>
                    <a:pt x="2602" y="2344"/>
                  </a:cubicBezTo>
                  <a:cubicBezTo>
                    <a:pt x="2628" y="2347"/>
                    <a:pt x="2628" y="2347"/>
                    <a:pt x="2628" y="2347"/>
                  </a:cubicBezTo>
                  <a:cubicBezTo>
                    <a:pt x="2645" y="2336"/>
                    <a:pt x="2645" y="2336"/>
                    <a:pt x="2645" y="2336"/>
                  </a:cubicBezTo>
                  <a:cubicBezTo>
                    <a:pt x="2645" y="2328"/>
                    <a:pt x="2645" y="2328"/>
                    <a:pt x="2645" y="2328"/>
                  </a:cubicBezTo>
                  <a:cubicBezTo>
                    <a:pt x="2642" y="2324"/>
                    <a:pt x="2642" y="2324"/>
                    <a:pt x="2642" y="2324"/>
                  </a:cubicBezTo>
                  <a:cubicBezTo>
                    <a:pt x="2643" y="2315"/>
                    <a:pt x="2643" y="2315"/>
                    <a:pt x="2643" y="2315"/>
                  </a:cubicBezTo>
                  <a:cubicBezTo>
                    <a:pt x="2680" y="2290"/>
                    <a:pt x="2680" y="2290"/>
                    <a:pt x="2680" y="2290"/>
                  </a:cubicBezTo>
                  <a:cubicBezTo>
                    <a:pt x="2711" y="2280"/>
                    <a:pt x="2711" y="2280"/>
                    <a:pt x="2711" y="2280"/>
                  </a:cubicBezTo>
                  <a:cubicBezTo>
                    <a:pt x="2728" y="2270"/>
                    <a:pt x="2728" y="2270"/>
                    <a:pt x="2728" y="2270"/>
                  </a:cubicBezTo>
                  <a:cubicBezTo>
                    <a:pt x="2732" y="2260"/>
                    <a:pt x="2732" y="2260"/>
                    <a:pt x="2732" y="2260"/>
                  </a:cubicBezTo>
                  <a:cubicBezTo>
                    <a:pt x="2728" y="2254"/>
                    <a:pt x="2728" y="2254"/>
                    <a:pt x="2728" y="2254"/>
                  </a:cubicBezTo>
                  <a:cubicBezTo>
                    <a:pt x="2714" y="2223"/>
                    <a:pt x="2714" y="2223"/>
                    <a:pt x="2714" y="2223"/>
                  </a:cubicBezTo>
                  <a:cubicBezTo>
                    <a:pt x="2724" y="2202"/>
                    <a:pt x="2724" y="2202"/>
                    <a:pt x="2724" y="2202"/>
                  </a:cubicBezTo>
                  <a:cubicBezTo>
                    <a:pt x="2735" y="2188"/>
                    <a:pt x="2735" y="2188"/>
                    <a:pt x="2735" y="2188"/>
                  </a:cubicBezTo>
                  <a:cubicBezTo>
                    <a:pt x="2735" y="2173"/>
                    <a:pt x="2735" y="2173"/>
                    <a:pt x="2735" y="2173"/>
                  </a:cubicBezTo>
                  <a:cubicBezTo>
                    <a:pt x="2743" y="2165"/>
                    <a:pt x="2743" y="2165"/>
                    <a:pt x="2743" y="2165"/>
                  </a:cubicBezTo>
                  <a:cubicBezTo>
                    <a:pt x="2757" y="2156"/>
                    <a:pt x="2757" y="2156"/>
                    <a:pt x="2757" y="2156"/>
                  </a:cubicBezTo>
                  <a:cubicBezTo>
                    <a:pt x="2760" y="2140"/>
                    <a:pt x="2760" y="2140"/>
                    <a:pt x="2760" y="2140"/>
                  </a:cubicBezTo>
                  <a:cubicBezTo>
                    <a:pt x="2755" y="2137"/>
                    <a:pt x="2755" y="2137"/>
                    <a:pt x="2755" y="2137"/>
                  </a:cubicBezTo>
                  <a:cubicBezTo>
                    <a:pt x="2778" y="2101"/>
                    <a:pt x="2778" y="2101"/>
                    <a:pt x="2778" y="2101"/>
                  </a:cubicBezTo>
                  <a:cubicBezTo>
                    <a:pt x="2810" y="2064"/>
                    <a:pt x="2810" y="2064"/>
                    <a:pt x="2810" y="2064"/>
                  </a:cubicBezTo>
                  <a:cubicBezTo>
                    <a:pt x="2810" y="2049"/>
                    <a:pt x="2810" y="2049"/>
                    <a:pt x="2810" y="2049"/>
                  </a:cubicBezTo>
                  <a:cubicBezTo>
                    <a:pt x="2804" y="1997"/>
                    <a:pt x="2804" y="1997"/>
                    <a:pt x="2804" y="1997"/>
                  </a:cubicBezTo>
                  <a:cubicBezTo>
                    <a:pt x="2798" y="1986"/>
                    <a:pt x="2798" y="1986"/>
                    <a:pt x="2798" y="1986"/>
                  </a:cubicBezTo>
                  <a:cubicBezTo>
                    <a:pt x="2809" y="1956"/>
                    <a:pt x="2809" y="1956"/>
                    <a:pt x="2809" y="1956"/>
                  </a:cubicBezTo>
                  <a:cubicBezTo>
                    <a:pt x="2816" y="1943"/>
                    <a:pt x="2816" y="1943"/>
                    <a:pt x="2816" y="1943"/>
                  </a:cubicBezTo>
                  <a:cubicBezTo>
                    <a:pt x="2818" y="1933"/>
                    <a:pt x="2818" y="1933"/>
                    <a:pt x="2818" y="1933"/>
                  </a:cubicBezTo>
                  <a:cubicBezTo>
                    <a:pt x="2842" y="1914"/>
                    <a:pt x="2842" y="1914"/>
                    <a:pt x="2842" y="1914"/>
                  </a:cubicBezTo>
                  <a:cubicBezTo>
                    <a:pt x="2845" y="1904"/>
                    <a:pt x="2845" y="1904"/>
                    <a:pt x="2845" y="1904"/>
                  </a:cubicBezTo>
                  <a:cubicBezTo>
                    <a:pt x="2839" y="1874"/>
                    <a:pt x="2839" y="1874"/>
                    <a:pt x="2839" y="1874"/>
                  </a:cubicBezTo>
                  <a:cubicBezTo>
                    <a:pt x="2853" y="1838"/>
                    <a:pt x="2853" y="1838"/>
                    <a:pt x="2853" y="1838"/>
                  </a:cubicBezTo>
                  <a:cubicBezTo>
                    <a:pt x="2848" y="1810"/>
                    <a:pt x="2848" y="1810"/>
                    <a:pt x="2848" y="1810"/>
                  </a:cubicBezTo>
                  <a:cubicBezTo>
                    <a:pt x="2853" y="1789"/>
                    <a:pt x="2853" y="1789"/>
                    <a:pt x="2853" y="1789"/>
                  </a:cubicBezTo>
                  <a:cubicBezTo>
                    <a:pt x="2853" y="1777"/>
                    <a:pt x="2853" y="1777"/>
                    <a:pt x="2853" y="1777"/>
                  </a:cubicBezTo>
                  <a:cubicBezTo>
                    <a:pt x="2859" y="1746"/>
                    <a:pt x="2859" y="1746"/>
                    <a:pt x="2859" y="1746"/>
                  </a:cubicBezTo>
                  <a:cubicBezTo>
                    <a:pt x="2851" y="1636"/>
                    <a:pt x="2851" y="1636"/>
                    <a:pt x="2851" y="1636"/>
                  </a:cubicBezTo>
                  <a:cubicBezTo>
                    <a:pt x="2851" y="1616"/>
                    <a:pt x="2851" y="1616"/>
                    <a:pt x="2851" y="1616"/>
                  </a:cubicBezTo>
                  <a:cubicBezTo>
                    <a:pt x="2857" y="1601"/>
                    <a:pt x="2857" y="1601"/>
                    <a:pt x="2857" y="1601"/>
                  </a:cubicBezTo>
                  <a:cubicBezTo>
                    <a:pt x="2857" y="1586"/>
                    <a:pt x="2857" y="1586"/>
                    <a:pt x="2857" y="1586"/>
                  </a:cubicBezTo>
                  <a:cubicBezTo>
                    <a:pt x="2850" y="1593"/>
                    <a:pt x="2850" y="1593"/>
                    <a:pt x="2850" y="1593"/>
                  </a:cubicBezTo>
                  <a:cubicBezTo>
                    <a:pt x="2838" y="1584"/>
                    <a:pt x="2838" y="1584"/>
                    <a:pt x="2838" y="1584"/>
                  </a:cubicBezTo>
                  <a:cubicBezTo>
                    <a:pt x="2838" y="1575"/>
                    <a:pt x="2838" y="1575"/>
                    <a:pt x="2838" y="1575"/>
                  </a:cubicBezTo>
                  <a:cubicBezTo>
                    <a:pt x="2850" y="1557"/>
                    <a:pt x="2850" y="1557"/>
                    <a:pt x="2850" y="1557"/>
                  </a:cubicBezTo>
                  <a:cubicBezTo>
                    <a:pt x="2847" y="1538"/>
                    <a:pt x="2847" y="1538"/>
                    <a:pt x="2847" y="1538"/>
                  </a:cubicBezTo>
                  <a:cubicBezTo>
                    <a:pt x="2850" y="1526"/>
                    <a:pt x="2850" y="1526"/>
                    <a:pt x="2850" y="1526"/>
                  </a:cubicBezTo>
                  <a:cubicBezTo>
                    <a:pt x="2861" y="1523"/>
                    <a:pt x="2861" y="1523"/>
                    <a:pt x="2861" y="1523"/>
                  </a:cubicBezTo>
                  <a:cubicBezTo>
                    <a:pt x="2862" y="1505"/>
                    <a:pt x="2862" y="1505"/>
                    <a:pt x="2862" y="1505"/>
                  </a:cubicBezTo>
                  <a:cubicBezTo>
                    <a:pt x="2851" y="1486"/>
                    <a:pt x="2851" y="1486"/>
                    <a:pt x="2851" y="1486"/>
                  </a:cubicBezTo>
                  <a:cubicBezTo>
                    <a:pt x="2830" y="1475"/>
                    <a:pt x="2830" y="1475"/>
                    <a:pt x="2830" y="1475"/>
                  </a:cubicBezTo>
                  <a:cubicBezTo>
                    <a:pt x="2835" y="1474"/>
                    <a:pt x="2835" y="1474"/>
                    <a:pt x="2835" y="1474"/>
                  </a:cubicBezTo>
                  <a:cubicBezTo>
                    <a:pt x="2838" y="1466"/>
                    <a:pt x="2838" y="1466"/>
                    <a:pt x="2838" y="1466"/>
                  </a:cubicBezTo>
                  <a:cubicBezTo>
                    <a:pt x="2842" y="1475"/>
                    <a:pt x="2842" y="1475"/>
                    <a:pt x="2842" y="1475"/>
                  </a:cubicBezTo>
                  <a:cubicBezTo>
                    <a:pt x="2856" y="1483"/>
                    <a:pt x="2856" y="1483"/>
                    <a:pt x="2856" y="1483"/>
                  </a:cubicBezTo>
                  <a:cubicBezTo>
                    <a:pt x="2867" y="1488"/>
                    <a:pt x="2867" y="1488"/>
                    <a:pt x="2867" y="1488"/>
                  </a:cubicBezTo>
                  <a:cubicBezTo>
                    <a:pt x="2871" y="1469"/>
                    <a:pt x="2871" y="1469"/>
                    <a:pt x="2871" y="1469"/>
                  </a:cubicBezTo>
                  <a:cubicBezTo>
                    <a:pt x="2882" y="1469"/>
                    <a:pt x="2882" y="1469"/>
                    <a:pt x="2882" y="1469"/>
                  </a:cubicBezTo>
                  <a:cubicBezTo>
                    <a:pt x="2888" y="1480"/>
                    <a:pt x="2888" y="1480"/>
                    <a:pt x="2888" y="1480"/>
                  </a:cubicBezTo>
                  <a:cubicBezTo>
                    <a:pt x="2896" y="1485"/>
                    <a:pt x="2896" y="1485"/>
                    <a:pt x="2896" y="1485"/>
                  </a:cubicBezTo>
                  <a:cubicBezTo>
                    <a:pt x="2887" y="1497"/>
                    <a:pt x="2887" y="1497"/>
                    <a:pt x="2887" y="1497"/>
                  </a:cubicBezTo>
                  <a:cubicBezTo>
                    <a:pt x="2876" y="1505"/>
                    <a:pt x="2876" y="1505"/>
                    <a:pt x="2876" y="1505"/>
                  </a:cubicBezTo>
                  <a:cubicBezTo>
                    <a:pt x="2873" y="1515"/>
                    <a:pt x="2873" y="1515"/>
                    <a:pt x="2873" y="1515"/>
                  </a:cubicBezTo>
                  <a:cubicBezTo>
                    <a:pt x="2880" y="1515"/>
                    <a:pt x="2880" y="1515"/>
                    <a:pt x="2880" y="1515"/>
                  </a:cubicBezTo>
                  <a:cubicBezTo>
                    <a:pt x="2896" y="1501"/>
                    <a:pt x="2896" y="1501"/>
                    <a:pt x="2896" y="1501"/>
                  </a:cubicBezTo>
                  <a:cubicBezTo>
                    <a:pt x="2917" y="1489"/>
                    <a:pt x="2917" y="1489"/>
                    <a:pt x="2917" y="1489"/>
                  </a:cubicBezTo>
                  <a:cubicBezTo>
                    <a:pt x="2945" y="1448"/>
                    <a:pt x="2945" y="1448"/>
                    <a:pt x="2945" y="1448"/>
                  </a:cubicBezTo>
                  <a:cubicBezTo>
                    <a:pt x="2957" y="1417"/>
                    <a:pt x="2957" y="1417"/>
                    <a:pt x="2957" y="1417"/>
                  </a:cubicBezTo>
                  <a:cubicBezTo>
                    <a:pt x="2961" y="1398"/>
                    <a:pt x="2961" y="1398"/>
                    <a:pt x="2961" y="1398"/>
                  </a:cubicBezTo>
                  <a:cubicBezTo>
                    <a:pt x="2972" y="1388"/>
                    <a:pt x="2972" y="1388"/>
                    <a:pt x="2972" y="1388"/>
                  </a:cubicBezTo>
                  <a:cubicBezTo>
                    <a:pt x="2983" y="1361"/>
                    <a:pt x="2983" y="1361"/>
                    <a:pt x="2983" y="1361"/>
                  </a:cubicBezTo>
                  <a:cubicBezTo>
                    <a:pt x="2995" y="1336"/>
                    <a:pt x="2995" y="1336"/>
                    <a:pt x="2995" y="1336"/>
                  </a:cubicBezTo>
                  <a:cubicBezTo>
                    <a:pt x="3038" y="1307"/>
                    <a:pt x="3038" y="1307"/>
                    <a:pt x="3038" y="1307"/>
                  </a:cubicBezTo>
                  <a:cubicBezTo>
                    <a:pt x="3042" y="1294"/>
                    <a:pt x="3042" y="1294"/>
                    <a:pt x="3042" y="1294"/>
                  </a:cubicBezTo>
                  <a:cubicBezTo>
                    <a:pt x="3055" y="1289"/>
                    <a:pt x="3055" y="1289"/>
                    <a:pt x="3055" y="1289"/>
                  </a:cubicBezTo>
                  <a:cubicBezTo>
                    <a:pt x="3065" y="1274"/>
                    <a:pt x="3065" y="1274"/>
                    <a:pt x="3065" y="1274"/>
                  </a:cubicBezTo>
                  <a:cubicBezTo>
                    <a:pt x="3101" y="1242"/>
                    <a:pt x="3101" y="1242"/>
                    <a:pt x="3101" y="1242"/>
                  </a:cubicBezTo>
                  <a:cubicBezTo>
                    <a:pt x="3133" y="1197"/>
                    <a:pt x="3133" y="1197"/>
                    <a:pt x="3133" y="1197"/>
                  </a:cubicBezTo>
                  <a:cubicBezTo>
                    <a:pt x="3142" y="1187"/>
                    <a:pt x="3142" y="1187"/>
                    <a:pt x="3142" y="1187"/>
                  </a:cubicBezTo>
                  <a:cubicBezTo>
                    <a:pt x="3162" y="1142"/>
                    <a:pt x="3162" y="1142"/>
                    <a:pt x="3162" y="1142"/>
                  </a:cubicBezTo>
                  <a:cubicBezTo>
                    <a:pt x="3166" y="1122"/>
                    <a:pt x="3166" y="1122"/>
                    <a:pt x="3166" y="1122"/>
                  </a:cubicBezTo>
                  <a:cubicBezTo>
                    <a:pt x="3177" y="1109"/>
                    <a:pt x="3177" y="1109"/>
                    <a:pt x="3177" y="1109"/>
                  </a:cubicBezTo>
                  <a:cubicBezTo>
                    <a:pt x="3177" y="1095"/>
                    <a:pt x="3177" y="1095"/>
                    <a:pt x="3177" y="1095"/>
                  </a:cubicBezTo>
                  <a:cubicBezTo>
                    <a:pt x="3166" y="1080"/>
                    <a:pt x="3166" y="1080"/>
                    <a:pt x="3166" y="1080"/>
                  </a:cubicBezTo>
                  <a:cubicBezTo>
                    <a:pt x="3169" y="1063"/>
                    <a:pt x="3169" y="1063"/>
                    <a:pt x="3169" y="1063"/>
                  </a:cubicBezTo>
                  <a:cubicBezTo>
                    <a:pt x="3180" y="1054"/>
                    <a:pt x="3180" y="1054"/>
                    <a:pt x="3180" y="1054"/>
                  </a:cubicBezTo>
                  <a:cubicBezTo>
                    <a:pt x="3177" y="1014"/>
                    <a:pt x="3177" y="1014"/>
                    <a:pt x="3177" y="1014"/>
                  </a:cubicBezTo>
                  <a:cubicBezTo>
                    <a:pt x="3168" y="1008"/>
                    <a:pt x="3168" y="1008"/>
                    <a:pt x="3168" y="1008"/>
                  </a:cubicBezTo>
                  <a:cubicBezTo>
                    <a:pt x="3165" y="988"/>
                    <a:pt x="3165" y="988"/>
                    <a:pt x="3165" y="988"/>
                  </a:cubicBezTo>
                  <a:cubicBezTo>
                    <a:pt x="3136" y="927"/>
                    <a:pt x="3136" y="927"/>
                    <a:pt x="3136" y="927"/>
                  </a:cubicBezTo>
                  <a:cubicBezTo>
                    <a:pt x="3136" y="905"/>
                    <a:pt x="3136" y="905"/>
                    <a:pt x="3136" y="905"/>
                  </a:cubicBezTo>
                  <a:cubicBezTo>
                    <a:pt x="3131" y="879"/>
                    <a:pt x="3131" y="879"/>
                    <a:pt x="3131" y="879"/>
                  </a:cubicBezTo>
                  <a:cubicBezTo>
                    <a:pt x="3079" y="856"/>
                    <a:pt x="3079" y="856"/>
                    <a:pt x="3079" y="856"/>
                  </a:cubicBezTo>
                  <a:cubicBezTo>
                    <a:pt x="3049" y="856"/>
                    <a:pt x="3049" y="856"/>
                    <a:pt x="3049" y="856"/>
                  </a:cubicBezTo>
                  <a:cubicBezTo>
                    <a:pt x="3026" y="866"/>
                    <a:pt x="3026" y="866"/>
                    <a:pt x="3026" y="866"/>
                  </a:cubicBezTo>
                  <a:cubicBezTo>
                    <a:pt x="3010" y="846"/>
                    <a:pt x="3010" y="846"/>
                    <a:pt x="3010" y="846"/>
                  </a:cubicBezTo>
                  <a:cubicBezTo>
                    <a:pt x="2993" y="841"/>
                    <a:pt x="2993" y="841"/>
                    <a:pt x="2993" y="841"/>
                  </a:cubicBezTo>
                  <a:cubicBezTo>
                    <a:pt x="2975" y="821"/>
                    <a:pt x="2975" y="821"/>
                    <a:pt x="2975" y="821"/>
                  </a:cubicBezTo>
                  <a:cubicBezTo>
                    <a:pt x="2952" y="811"/>
                    <a:pt x="2952" y="811"/>
                    <a:pt x="2952" y="811"/>
                  </a:cubicBezTo>
                  <a:cubicBezTo>
                    <a:pt x="2935" y="808"/>
                    <a:pt x="2935" y="808"/>
                    <a:pt x="2935" y="808"/>
                  </a:cubicBezTo>
                  <a:cubicBezTo>
                    <a:pt x="2899" y="769"/>
                    <a:pt x="2899" y="769"/>
                    <a:pt x="2899" y="769"/>
                  </a:cubicBezTo>
                  <a:cubicBezTo>
                    <a:pt x="2870" y="728"/>
                    <a:pt x="2870" y="728"/>
                    <a:pt x="2870" y="728"/>
                  </a:cubicBezTo>
                  <a:cubicBezTo>
                    <a:pt x="2856" y="725"/>
                    <a:pt x="2856" y="725"/>
                    <a:pt x="2856" y="725"/>
                  </a:cubicBezTo>
                  <a:cubicBezTo>
                    <a:pt x="2836" y="705"/>
                    <a:pt x="2836" y="705"/>
                    <a:pt x="2836" y="705"/>
                  </a:cubicBezTo>
                  <a:cubicBezTo>
                    <a:pt x="2818" y="707"/>
                    <a:pt x="2818" y="707"/>
                    <a:pt x="2818" y="707"/>
                  </a:cubicBezTo>
                  <a:cubicBezTo>
                    <a:pt x="2769" y="671"/>
                    <a:pt x="2769" y="671"/>
                    <a:pt x="2769" y="671"/>
                  </a:cubicBezTo>
                  <a:cubicBezTo>
                    <a:pt x="2747" y="671"/>
                    <a:pt x="2747" y="671"/>
                    <a:pt x="2747" y="671"/>
                  </a:cubicBezTo>
                  <a:cubicBezTo>
                    <a:pt x="2723" y="661"/>
                    <a:pt x="2723" y="661"/>
                    <a:pt x="2723" y="661"/>
                  </a:cubicBezTo>
                  <a:cubicBezTo>
                    <a:pt x="2708" y="670"/>
                    <a:pt x="2708" y="670"/>
                    <a:pt x="2708" y="670"/>
                  </a:cubicBezTo>
                  <a:cubicBezTo>
                    <a:pt x="2683" y="670"/>
                    <a:pt x="2683" y="670"/>
                    <a:pt x="2683" y="670"/>
                  </a:cubicBezTo>
                  <a:cubicBezTo>
                    <a:pt x="2669" y="662"/>
                    <a:pt x="2669" y="662"/>
                    <a:pt x="2669" y="662"/>
                  </a:cubicBezTo>
                  <a:cubicBezTo>
                    <a:pt x="2654" y="670"/>
                    <a:pt x="2654" y="670"/>
                    <a:pt x="2654" y="670"/>
                  </a:cubicBezTo>
                  <a:cubicBezTo>
                    <a:pt x="2647" y="681"/>
                    <a:pt x="2647" y="681"/>
                    <a:pt x="2647" y="681"/>
                  </a:cubicBezTo>
                  <a:cubicBezTo>
                    <a:pt x="2637" y="670"/>
                    <a:pt x="2637" y="670"/>
                    <a:pt x="2637" y="670"/>
                  </a:cubicBezTo>
                  <a:cubicBezTo>
                    <a:pt x="2616" y="655"/>
                    <a:pt x="2616" y="655"/>
                    <a:pt x="2616" y="655"/>
                  </a:cubicBezTo>
                  <a:cubicBezTo>
                    <a:pt x="2611" y="661"/>
                    <a:pt x="2611" y="661"/>
                    <a:pt x="2611" y="661"/>
                  </a:cubicBezTo>
                  <a:cubicBezTo>
                    <a:pt x="2602" y="653"/>
                    <a:pt x="2602" y="653"/>
                    <a:pt x="2602" y="653"/>
                  </a:cubicBezTo>
                  <a:cubicBezTo>
                    <a:pt x="2599" y="664"/>
                    <a:pt x="2599" y="664"/>
                    <a:pt x="2599" y="664"/>
                  </a:cubicBezTo>
                  <a:cubicBezTo>
                    <a:pt x="2599" y="671"/>
                    <a:pt x="2599" y="671"/>
                    <a:pt x="2599" y="671"/>
                  </a:cubicBezTo>
                  <a:cubicBezTo>
                    <a:pt x="2587" y="661"/>
                    <a:pt x="2587" y="661"/>
                    <a:pt x="2587" y="661"/>
                  </a:cubicBezTo>
                  <a:cubicBezTo>
                    <a:pt x="2584" y="653"/>
                    <a:pt x="2584" y="653"/>
                    <a:pt x="2584" y="653"/>
                  </a:cubicBezTo>
                  <a:cubicBezTo>
                    <a:pt x="2575" y="650"/>
                    <a:pt x="2575" y="650"/>
                    <a:pt x="2575" y="650"/>
                  </a:cubicBezTo>
                  <a:cubicBezTo>
                    <a:pt x="2578" y="659"/>
                    <a:pt x="2578" y="659"/>
                    <a:pt x="2578" y="659"/>
                  </a:cubicBezTo>
                  <a:cubicBezTo>
                    <a:pt x="2573" y="662"/>
                    <a:pt x="2573" y="662"/>
                    <a:pt x="2573" y="662"/>
                  </a:cubicBezTo>
                  <a:cubicBezTo>
                    <a:pt x="2549" y="653"/>
                    <a:pt x="2549" y="653"/>
                    <a:pt x="2549" y="653"/>
                  </a:cubicBezTo>
                  <a:cubicBezTo>
                    <a:pt x="2541" y="653"/>
                    <a:pt x="2541" y="653"/>
                    <a:pt x="2541" y="653"/>
                  </a:cubicBezTo>
                  <a:cubicBezTo>
                    <a:pt x="2520" y="650"/>
                    <a:pt x="2520" y="650"/>
                    <a:pt x="2520" y="650"/>
                  </a:cubicBezTo>
                  <a:cubicBezTo>
                    <a:pt x="2475" y="629"/>
                    <a:pt x="2475" y="629"/>
                    <a:pt x="2475" y="629"/>
                  </a:cubicBezTo>
                  <a:cubicBezTo>
                    <a:pt x="2458" y="630"/>
                    <a:pt x="2458" y="630"/>
                    <a:pt x="2458" y="630"/>
                  </a:cubicBezTo>
                  <a:cubicBezTo>
                    <a:pt x="2458" y="635"/>
                    <a:pt x="2458" y="635"/>
                    <a:pt x="2458" y="635"/>
                  </a:cubicBezTo>
                  <a:cubicBezTo>
                    <a:pt x="2462" y="644"/>
                    <a:pt x="2462" y="644"/>
                    <a:pt x="2462" y="644"/>
                  </a:cubicBezTo>
                  <a:cubicBezTo>
                    <a:pt x="2457" y="649"/>
                    <a:pt x="2457" y="649"/>
                    <a:pt x="2457" y="649"/>
                  </a:cubicBezTo>
                  <a:cubicBezTo>
                    <a:pt x="2448" y="644"/>
                    <a:pt x="2448" y="644"/>
                    <a:pt x="2448" y="644"/>
                  </a:cubicBezTo>
                  <a:cubicBezTo>
                    <a:pt x="2445" y="645"/>
                    <a:pt x="2445" y="645"/>
                    <a:pt x="2445" y="645"/>
                  </a:cubicBezTo>
                  <a:cubicBezTo>
                    <a:pt x="2442" y="653"/>
                    <a:pt x="2442" y="653"/>
                    <a:pt x="2442" y="653"/>
                  </a:cubicBezTo>
                  <a:cubicBezTo>
                    <a:pt x="2426" y="661"/>
                    <a:pt x="2426" y="661"/>
                    <a:pt x="2426" y="661"/>
                  </a:cubicBezTo>
                  <a:cubicBezTo>
                    <a:pt x="2420" y="668"/>
                    <a:pt x="2420" y="668"/>
                    <a:pt x="2420" y="668"/>
                  </a:cubicBezTo>
                  <a:cubicBezTo>
                    <a:pt x="2419" y="687"/>
                    <a:pt x="2419" y="687"/>
                    <a:pt x="2419" y="687"/>
                  </a:cubicBezTo>
                  <a:cubicBezTo>
                    <a:pt x="2410" y="673"/>
                    <a:pt x="2410" y="673"/>
                    <a:pt x="2410" y="673"/>
                  </a:cubicBezTo>
                  <a:cubicBezTo>
                    <a:pt x="2405" y="661"/>
                    <a:pt x="2405" y="661"/>
                    <a:pt x="2405" y="661"/>
                  </a:cubicBezTo>
                  <a:cubicBezTo>
                    <a:pt x="2397" y="664"/>
                    <a:pt x="2397" y="664"/>
                    <a:pt x="2397" y="664"/>
                  </a:cubicBezTo>
                  <a:cubicBezTo>
                    <a:pt x="2399" y="679"/>
                    <a:pt x="2399" y="679"/>
                    <a:pt x="2399" y="679"/>
                  </a:cubicBezTo>
                  <a:cubicBezTo>
                    <a:pt x="2385" y="705"/>
                    <a:pt x="2385" y="705"/>
                    <a:pt x="2385" y="705"/>
                  </a:cubicBezTo>
                  <a:cubicBezTo>
                    <a:pt x="2385" y="726"/>
                    <a:pt x="2385" y="726"/>
                    <a:pt x="2385" y="726"/>
                  </a:cubicBezTo>
                  <a:cubicBezTo>
                    <a:pt x="2381" y="707"/>
                    <a:pt x="2381" y="707"/>
                    <a:pt x="2381" y="707"/>
                  </a:cubicBezTo>
                  <a:cubicBezTo>
                    <a:pt x="2385" y="687"/>
                    <a:pt x="2385" y="687"/>
                    <a:pt x="2385" y="687"/>
                  </a:cubicBezTo>
                  <a:cubicBezTo>
                    <a:pt x="2382" y="668"/>
                    <a:pt x="2382" y="668"/>
                    <a:pt x="2382" y="668"/>
                  </a:cubicBezTo>
                  <a:cubicBezTo>
                    <a:pt x="2391" y="641"/>
                    <a:pt x="2391" y="641"/>
                    <a:pt x="2391" y="641"/>
                  </a:cubicBezTo>
                  <a:cubicBezTo>
                    <a:pt x="2397" y="635"/>
                    <a:pt x="2397" y="635"/>
                    <a:pt x="2397" y="635"/>
                  </a:cubicBezTo>
                  <a:cubicBezTo>
                    <a:pt x="2391" y="630"/>
                    <a:pt x="2391" y="630"/>
                    <a:pt x="2391" y="630"/>
                  </a:cubicBezTo>
                  <a:cubicBezTo>
                    <a:pt x="2379" y="629"/>
                    <a:pt x="2379" y="629"/>
                    <a:pt x="2379" y="629"/>
                  </a:cubicBezTo>
                  <a:cubicBezTo>
                    <a:pt x="2396" y="610"/>
                    <a:pt x="2396" y="610"/>
                    <a:pt x="2396" y="610"/>
                  </a:cubicBezTo>
                  <a:cubicBezTo>
                    <a:pt x="2374" y="586"/>
                    <a:pt x="2374" y="586"/>
                    <a:pt x="2374" y="586"/>
                  </a:cubicBezTo>
                  <a:cubicBezTo>
                    <a:pt x="2361" y="566"/>
                    <a:pt x="2361" y="566"/>
                    <a:pt x="2361" y="566"/>
                  </a:cubicBezTo>
                  <a:cubicBezTo>
                    <a:pt x="2348" y="568"/>
                    <a:pt x="2348" y="568"/>
                    <a:pt x="2348" y="568"/>
                  </a:cubicBezTo>
                  <a:cubicBezTo>
                    <a:pt x="2330" y="564"/>
                    <a:pt x="2330" y="564"/>
                    <a:pt x="2330" y="564"/>
                  </a:cubicBezTo>
                  <a:cubicBezTo>
                    <a:pt x="2319" y="577"/>
                    <a:pt x="2319" y="577"/>
                    <a:pt x="2319" y="577"/>
                  </a:cubicBezTo>
                  <a:cubicBezTo>
                    <a:pt x="2309" y="583"/>
                    <a:pt x="2309" y="583"/>
                    <a:pt x="2309" y="583"/>
                  </a:cubicBezTo>
                  <a:cubicBezTo>
                    <a:pt x="2304" y="571"/>
                    <a:pt x="2304" y="571"/>
                    <a:pt x="2304" y="571"/>
                  </a:cubicBezTo>
                  <a:cubicBezTo>
                    <a:pt x="2296" y="566"/>
                    <a:pt x="2296" y="566"/>
                    <a:pt x="2296" y="566"/>
                  </a:cubicBezTo>
                  <a:cubicBezTo>
                    <a:pt x="2293" y="554"/>
                    <a:pt x="2293" y="554"/>
                    <a:pt x="2293" y="554"/>
                  </a:cubicBezTo>
                  <a:cubicBezTo>
                    <a:pt x="2284" y="546"/>
                    <a:pt x="2284" y="546"/>
                    <a:pt x="2284" y="546"/>
                  </a:cubicBezTo>
                  <a:cubicBezTo>
                    <a:pt x="2270" y="548"/>
                    <a:pt x="2270" y="548"/>
                    <a:pt x="2270" y="548"/>
                  </a:cubicBezTo>
                  <a:cubicBezTo>
                    <a:pt x="2264" y="540"/>
                    <a:pt x="2264" y="540"/>
                    <a:pt x="2264" y="540"/>
                  </a:cubicBezTo>
                  <a:cubicBezTo>
                    <a:pt x="2254" y="535"/>
                    <a:pt x="2254" y="535"/>
                    <a:pt x="2254" y="535"/>
                  </a:cubicBezTo>
                  <a:cubicBezTo>
                    <a:pt x="2246" y="543"/>
                    <a:pt x="2246" y="543"/>
                    <a:pt x="2246" y="543"/>
                  </a:cubicBezTo>
                  <a:cubicBezTo>
                    <a:pt x="2246" y="537"/>
                    <a:pt x="2246" y="537"/>
                    <a:pt x="2246" y="537"/>
                  </a:cubicBezTo>
                  <a:cubicBezTo>
                    <a:pt x="2238" y="531"/>
                    <a:pt x="2238" y="531"/>
                    <a:pt x="2238" y="531"/>
                  </a:cubicBezTo>
                  <a:cubicBezTo>
                    <a:pt x="2232" y="520"/>
                    <a:pt x="2232" y="520"/>
                    <a:pt x="2232" y="520"/>
                  </a:cubicBezTo>
                  <a:cubicBezTo>
                    <a:pt x="2222" y="523"/>
                    <a:pt x="2222" y="523"/>
                    <a:pt x="2222" y="523"/>
                  </a:cubicBezTo>
                  <a:cubicBezTo>
                    <a:pt x="2205" y="519"/>
                    <a:pt x="2205" y="519"/>
                    <a:pt x="2205" y="519"/>
                  </a:cubicBezTo>
                  <a:cubicBezTo>
                    <a:pt x="2180" y="505"/>
                    <a:pt x="2180" y="505"/>
                    <a:pt x="2180" y="505"/>
                  </a:cubicBezTo>
                  <a:cubicBezTo>
                    <a:pt x="2173" y="503"/>
                    <a:pt x="2173" y="503"/>
                    <a:pt x="2173" y="503"/>
                  </a:cubicBezTo>
                  <a:cubicBezTo>
                    <a:pt x="2170" y="509"/>
                    <a:pt x="2170" y="509"/>
                    <a:pt x="2170" y="509"/>
                  </a:cubicBezTo>
                  <a:cubicBezTo>
                    <a:pt x="2154" y="500"/>
                    <a:pt x="2154" y="500"/>
                    <a:pt x="2154" y="500"/>
                  </a:cubicBezTo>
                  <a:cubicBezTo>
                    <a:pt x="2144" y="502"/>
                    <a:pt x="2144" y="502"/>
                    <a:pt x="2144" y="502"/>
                  </a:cubicBezTo>
                  <a:cubicBezTo>
                    <a:pt x="2142" y="511"/>
                    <a:pt x="2142" y="511"/>
                    <a:pt x="2142" y="511"/>
                  </a:cubicBezTo>
                  <a:cubicBezTo>
                    <a:pt x="2134" y="512"/>
                    <a:pt x="2134" y="512"/>
                    <a:pt x="2134" y="512"/>
                  </a:cubicBezTo>
                  <a:cubicBezTo>
                    <a:pt x="2130" y="500"/>
                    <a:pt x="2130" y="500"/>
                    <a:pt x="2130" y="500"/>
                  </a:cubicBezTo>
                  <a:cubicBezTo>
                    <a:pt x="2111" y="500"/>
                    <a:pt x="2111" y="500"/>
                    <a:pt x="2111" y="500"/>
                  </a:cubicBezTo>
                  <a:cubicBezTo>
                    <a:pt x="2096" y="509"/>
                    <a:pt x="2096" y="509"/>
                    <a:pt x="2096" y="509"/>
                  </a:cubicBezTo>
                  <a:cubicBezTo>
                    <a:pt x="2087" y="525"/>
                    <a:pt x="2087" y="525"/>
                    <a:pt x="2087" y="525"/>
                  </a:cubicBezTo>
                  <a:cubicBezTo>
                    <a:pt x="2089" y="534"/>
                    <a:pt x="2089" y="534"/>
                    <a:pt x="2089" y="534"/>
                  </a:cubicBezTo>
                  <a:cubicBezTo>
                    <a:pt x="2070" y="552"/>
                    <a:pt x="2070" y="552"/>
                    <a:pt x="2070" y="552"/>
                  </a:cubicBezTo>
                  <a:cubicBezTo>
                    <a:pt x="2047" y="564"/>
                    <a:pt x="2047" y="564"/>
                    <a:pt x="2047" y="564"/>
                  </a:cubicBezTo>
                  <a:cubicBezTo>
                    <a:pt x="2018" y="581"/>
                    <a:pt x="2018" y="581"/>
                    <a:pt x="2018" y="581"/>
                  </a:cubicBezTo>
                  <a:cubicBezTo>
                    <a:pt x="2004" y="600"/>
                    <a:pt x="2004" y="600"/>
                    <a:pt x="2004" y="600"/>
                  </a:cubicBezTo>
                  <a:cubicBezTo>
                    <a:pt x="1995" y="623"/>
                    <a:pt x="1995" y="623"/>
                    <a:pt x="1995" y="623"/>
                  </a:cubicBezTo>
                  <a:cubicBezTo>
                    <a:pt x="1992" y="644"/>
                    <a:pt x="1992" y="644"/>
                    <a:pt x="1992" y="644"/>
                  </a:cubicBezTo>
                  <a:cubicBezTo>
                    <a:pt x="1985" y="656"/>
                    <a:pt x="1985" y="656"/>
                    <a:pt x="1985" y="656"/>
                  </a:cubicBezTo>
                  <a:cubicBezTo>
                    <a:pt x="1971" y="670"/>
                    <a:pt x="1971" y="670"/>
                    <a:pt x="1971" y="670"/>
                  </a:cubicBezTo>
                  <a:cubicBezTo>
                    <a:pt x="1972" y="681"/>
                    <a:pt x="1972" y="681"/>
                    <a:pt x="1972" y="681"/>
                  </a:cubicBezTo>
                  <a:cubicBezTo>
                    <a:pt x="1975" y="697"/>
                    <a:pt x="1975" y="697"/>
                    <a:pt x="1975" y="697"/>
                  </a:cubicBezTo>
                  <a:cubicBezTo>
                    <a:pt x="1972" y="728"/>
                    <a:pt x="1972" y="728"/>
                    <a:pt x="1972" y="728"/>
                  </a:cubicBezTo>
                  <a:cubicBezTo>
                    <a:pt x="1966" y="708"/>
                    <a:pt x="1966" y="708"/>
                    <a:pt x="1966" y="708"/>
                  </a:cubicBezTo>
                  <a:cubicBezTo>
                    <a:pt x="1956" y="690"/>
                    <a:pt x="1956" y="690"/>
                    <a:pt x="1956" y="690"/>
                  </a:cubicBezTo>
                  <a:cubicBezTo>
                    <a:pt x="1956" y="678"/>
                    <a:pt x="1956" y="678"/>
                    <a:pt x="1956" y="678"/>
                  </a:cubicBezTo>
                  <a:cubicBezTo>
                    <a:pt x="1968" y="662"/>
                    <a:pt x="1968" y="662"/>
                    <a:pt x="1968" y="662"/>
                  </a:cubicBezTo>
                  <a:cubicBezTo>
                    <a:pt x="1980" y="652"/>
                    <a:pt x="1980" y="652"/>
                    <a:pt x="1980" y="652"/>
                  </a:cubicBezTo>
                  <a:cubicBezTo>
                    <a:pt x="1978" y="630"/>
                    <a:pt x="1978" y="630"/>
                    <a:pt x="1978" y="630"/>
                  </a:cubicBezTo>
                  <a:cubicBezTo>
                    <a:pt x="1985" y="610"/>
                    <a:pt x="1985" y="610"/>
                    <a:pt x="1985" y="610"/>
                  </a:cubicBezTo>
                  <a:cubicBezTo>
                    <a:pt x="1983" y="601"/>
                    <a:pt x="1983" y="601"/>
                    <a:pt x="1983" y="601"/>
                  </a:cubicBezTo>
                  <a:cubicBezTo>
                    <a:pt x="1974" y="601"/>
                    <a:pt x="1974" y="601"/>
                    <a:pt x="1974" y="601"/>
                  </a:cubicBezTo>
                  <a:cubicBezTo>
                    <a:pt x="1956" y="607"/>
                    <a:pt x="1956" y="607"/>
                    <a:pt x="1956" y="607"/>
                  </a:cubicBezTo>
                  <a:cubicBezTo>
                    <a:pt x="1934" y="601"/>
                    <a:pt x="1934" y="601"/>
                    <a:pt x="1934" y="601"/>
                  </a:cubicBezTo>
                  <a:cubicBezTo>
                    <a:pt x="1916" y="603"/>
                    <a:pt x="1916" y="603"/>
                    <a:pt x="1916" y="603"/>
                  </a:cubicBezTo>
                  <a:cubicBezTo>
                    <a:pt x="1902" y="606"/>
                    <a:pt x="1902" y="606"/>
                    <a:pt x="1902" y="606"/>
                  </a:cubicBezTo>
                  <a:cubicBezTo>
                    <a:pt x="1891" y="598"/>
                    <a:pt x="1891" y="598"/>
                    <a:pt x="1891" y="598"/>
                  </a:cubicBezTo>
                  <a:cubicBezTo>
                    <a:pt x="1902" y="600"/>
                    <a:pt x="1902" y="600"/>
                    <a:pt x="1902" y="600"/>
                  </a:cubicBezTo>
                  <a:cubicBezTo>
                    <a:pt x="1916" y="589"/>
                    <a:pt x="1916" y="589"/>
                    <a:pt x="1916" y="589"/>
                  </a:cubicBezTo>
                  <a:cubicBezTo>
                    <a:pt x="1931" y="586"/>
                    <a:pt x="1931" y="586"/>
                    <a:pt x="1931" y="586"/>
                  </a:cubicBezTo>
                  <a:cubicBezTo>
                    <a:pt x="1956" y="590"/>
                    <a:pt x="1956" y="590"/>
                    <a:pt x="1956" y="590"/>
                  </a:cubicBezTo>
                  <a:cubicBezTo>
                    <a:pt x="1969" y="587"/>
                    <a:pt x="1969" y="587"/>
                    <a:pt x="1969" y="587"/>
                  </a:cubicBezTo>
                  <a:cubicBezTo>
                    <a:pt x="1982" y="571"/>
                    <a:pt x="1982" y="571"/>
                    <a:pt x="1982" y="571"/>
                  </a:cubicBezTo>
                  <a:cubicBezTo>
                    <a:pt x="1988" y="571"/>
                    <a:pt x="1988" y="571"/>
                    <a:pt x="1988" y="571"/>
                  </a:cubicBezTo>
                  <a:cubicBezTo>
                    <a:pt x="1995" y="577"/>
                    <a:pt x="1995" y="577"/>
                    <a:pt x="1995" y="577"/>
                  </a:cubicBezTo>
                  <a:cubicBezTo>
                    <a:pt x="2003" y="574"/>
                    <a:pt x="2003" y="574"/>
                    <a:pt x="2003" y="574"/>
                  </a:cubicBezTo>
                  <a:cubicBezTo>
                    <a:pt x="2018" y="564"/>
                    <a:pt x="2018" y="564"/>
                    <a:pt x="2018" y="564"/>
                  </a:cubicBezTo>
                  <a:cubicBezTo>
                    <a:pt x="2041" y="557"/>
                    <a:pt x="2041" y="557"/>
                    <a:pt x="2041" y="557"/>
                  </a:cubicBezTo>
                  <a:cubicBezTo>
                    <a:pt x="2041" y="538"/>
                    <a:pt x="2041" y="538"/>
                    <a:pt x="2041" y="538"/>
                  </a:cubicBezTo>
                  <a:cubicBezTo>
                    <a:pt x="2063" y="514"/>
                    <a:pt x="2063" y="514"/>
                    <a:pt x="2063" y="514"/>
                  </a:cubicBezTo>
                  <a:cubicBezTo>
                    <a:pt x="2063" y="496"/>
                    <a:pt x="2063" y="496"/>
                    <a:pt x="2063" y="496"/>
                  </a:cubicBezTo>
                  <a:cubicBezTo>
                    <a:pt x="2070" y="485"/>
                    <a:pt x="2070" y="485"/>
                    <a:pt x="2070" y="485"/>
                  </a:cubicBezTo>
                  <a:cubicBezTo>
                    <a:pt x="2072" y="470"/>
                    <a:pt x="2072" y="470"/>
                    <a:pt x="2072" y="470"/>
                  </a:cubicBezTo>
                  <a:cubicBezTo>
                    <a:pt x="2050" y="465"/>
                    <a:pt x="2050" y="465"/>
                    <a:pt x="2050" y="465"/>
                  </a:cubicBezTo>
                  <a:cubicBezTo>
                    <a:pt x="2032" y="451"/>
                    <a:pt x="2032" y="451"/>
                    <a:pt x="2032" y="451"/>
                  </a:cubicBezTo>
                  <a:cubicBezTo>
                    <a:pt x="2015" y="451"/>
                    <a:pt x="2015" y="451"/>
                    <a:pt x="2015" y="451"/>
                  </a:cubicBezTo>
                  <a:cubicBezTo>
                    <a:pt x="1992" y="465"/>
                    <a:pt x="1992" y="465"/>
                    <a:pt x="1992" y="465"/>
                  </a:cubicBezTo>
                  <a:cubicBezTo>
                    <a:pt x="1972" y="467"/>
                    <a:pt x="1972" y="467"/>
                    <a:pt x="1972" y="467"/>
                  </a:cubicBezTo>
                  <a:cubicBezTo>
                    <a:pt x="1945" y="454"/>
                    <a:pt x="1945" y="454"/>
                    <a:pt x="1945" y="454"/>
                  </a:cubicBezTo>
                  <a:cubicBezTo>
                    <a:pt x="1914" y="453"/>
                    <a:pt x="1914" y="453"/>
                    <a:pt x="1914" y="453"/>
                  </a:cubicBezTo>
                  <a:cubicBezTo>
                    <a:pt x="1891" y="476"/>
                    <a:pt x="1891" y="476"/>
                    <a:pt x="1891" y="476"/>
                  </a:cubicBezTo>
                  <a:cubicBezTo>
                    <a:pt x="1893" y="485"/>
                    <a:pt x="1893" y="485"/>
                    <a:pt x="1893" y="485"/>
                  </a:cubicBezTo>
                  <a:cubicBezTo>
                    <a:pt x="1901" y="491"/>
                    <a:pt x="1901" y="491"/>
                    <a:pt x="1901" y="491"/>
                  </a:cubicBezTo>
                  <a:cubicBezTo>
                    <a:pt x="1905" y="499"/>
                    <a:pt x="1905" y="499"/>
                    <a:pt x="1905" y="499"/>
                  </a:cubicBezTo>
                  <a:cubicBezTo>
                    <a:pt x="1894" y="500"/>
                    <a:pt x="1894" y="500"/>
                    <a:pt x="1894" y="500"/>
                  </a:cubicBezTo>
                  <a:cubicBezTo>
                    <a:pt x="1887" y="503"/>
                    <a:pt x="1887" y="503"/>
                    <a:pt x="1887" y="503"/>
                  </a:cubicBezTo>
                  <a:cubicBezTo>
                    <a:pt x="1882" y="517"/>
                    <a:pt x="1882" y="517"/>
                    <a:pt x="1882" y="517"/>
                  </a:cubicBezTo>
                  <a:cubicBezTo>
                    <a:pt x="1878" y="505"/>
                    <a:pt x="1878" y="505"/>
                    <a:pt x="1878" y="505"/>
                  </a:cubicBezTo>
                  <a:cubicBezTo>
                    <a:pt x="1870" y="502"/>
                    <a:pt x="1870" y="502"/>
                    <a:pt x="1870" y="502"/>
                  </a:cubicBezTo>
                  <a:cubicBezTo>
                    <a:pt x="1852" y="509"/>
                    <a:pt x="1852" y="509"/>
                    <a:pt x="1852" y="509"/>
                  </a:cubicBezTo>
                  <a:cubicBezTo>
                    <a:pt x="1833" y="535"/>
                    <a:pt x="1833" y="535"/>
                    <a:pt x="1833" y="535"/>
                  </a:cubicBezTo>
                  <a:cubicBezTo>
                    <a:pt x="1809" y="564"/>
                    <a:pt x="1809" y="564"/>
                    <a:pt x="1809" y="564"/>
                  </a:cubicBezTo>
                  <a:cubicBezTo>
                    <a:pt x="1827" y="538"/>
                    <a:pt x="1827" y="538"/>
                    <a:pt x="1827" y="538"/>
                  </a:cubicBezTo>
                  <a:cubicBezTo>
                    <a:pt x="1827" y="522"/>
                    <a:pt x="1827" y="522"/>
                    <a:pt x="1827" y="522"/>
                  </a:cubicBezTo>
                  <a:cubicBezTo>
                    <a:pt x="1830" y="512"/>
                    <a:pt x="1830" y="512"/>
                    <a:pt x="1830" y="512"/>
                  </a:cubicBezTo>
                  <a:cubicBezTo>
                    <a:pt x="1832" y="500"/>
                    <a:pt x="1832" y="500"/>
                    <a:pt x="1832" y="500"/>
                  </a:cubicBezTo>
                  <a:cubicBezTo>
                    <a:pt x="1824" y="500"/>
                    <a:pt x="1824" y="500"/>
                    <a:pt x="1824" y="500"/>
                  </a:cubicBezTo>
                  <a:cubicBezTo>
                    <a:pt x="1807" y="514"/>
                    <a:pt x="1807" y="514"/>
                    <a:pt x="1807" y="514"/>
                  </a:cubicBezTo>
                  <a:cubicBezTo>
                    <a:pt x="1800" y="532"/>
                    <a:pt x="1800" y="532"/>
                    <a:pt x="1800" y="532"/>
                  </a:cubicBezTo>
                  <a:cubicBezTo>
                    <a:pt x="1792" y="554"/>
                    <a:pt x="1792" y="554"/>
                    <a:pt x="1792" y="554"/>
                  </a:cubicBezTo>
                  <a:cubicBezTo>
                    <a:pt x="1778" y="561"/>
                    <a:pt x="1778" y="561"/>
                    <a:pt x="1778" y="561"/>
                  </a:cubicBezTo>
                  <a:cubicBezTo>
                    <a:pt x="1790" y="537"/>
                    <a:pt x="1790" y="537"/>
                    <a:pt x="1790" y="537"/>
                  </a:cubicBezTo>
                  <a:cubicBezTo>
                    <a:pt x="1794" y="519"/>
                    <a:pt x="1794" y="519"/>
                    <a:pt x="1794" y="519"/>
                  </a:cubicBezTo>
                  <a:cubicBezTo>
                    <a:pt x="1823" y="482"/>
                    <a:pt x="1823" y="482"/>
                    <a:pt x="1823" y="482"/>
                  </a:cubicBezTo>
                  <a:cubicBezTo>
                    <a:pt x="1829" y="459"/>
                    <a:pt x="1829" y="459"/>
                    <a:pt x="1829" y="459"/>
                  </a:cubicBezTo>
                  <a:cubicBezTo>
                    <a:pt x="1839" y="444"/>
                    <a:pt x="1839" y="444"/>
                    <a:pt x="1839" y="444"/>
                  </a:cubicBezTo>
                  <a:cubicBezTo>
                    <a:pt x="1855" y="435"/>
                    <a:pt x="1855" y="435"/>
                    <a:pt x="1855" y="435"/>
                  </a:cubicBezTo>
                  <a:cubicBezTo>
                    <a:pt x="1873" y="422"/>
                    <a:pt x="1873" y="422"/>
                    <a:pt x="1873" y="422"/>
                  </a:cubicBezTo>
                  <a:cubicBezTo>
                    <a:pt x="1885" y="418"/>
                    <a:pt x="1885" y="418"/>
                    <a:pt x="1885" y="418"/>
                  </a:cubicBezTo>
                  <a:cubicBezTo>
                    <a:pt x="1899" y="395"/>
                    <a:pt x="1899" y="395"/>
                    <a:pt x="1899" y="395"/>
                  </a:cubicBezTo>
                  <a:cubicBezTo>
                    <a:pt x="1937" y="357"/>
                    <a:pt x="1937" y="357"/>
                    <a:pt x="1937" y="357"/>
                  </a:cubicBezTo>
                  <a:cubicBezTo>
                    <a:pt x="1940" y="347"/>
                    <a:pt x="1940" y="347"/>
                    <a:pt x="1940" y="347"/>
                  </a:cubicBezTo>
                  <a:cubicBezTo>
                    <a:pt x="1948" y="341"/>
                    <a:pt x="1948" y="341"/>
                    <a:pt x="1948" y="341"/>
                  </a:cubicBezTo>
                  <a:cubicBezTo>
                    <a:pt x="1940" y="331"/>
                    <a:pt x="1940" y="331"/>
                    <a:pt x="1940" y="331"/>
                  </a:cubicBezTo>
                  <a:cubicBezTo>
                    <a:pt x="1942" y="320"/>
                    <a:pt x="1942" y="320"/>
                    <a:pt x="1942" y="320"/>
                  </a:cubicBezTo>
                  <a:cubicBezTo>
                    <a:pt x="1948" y="315"/>
                    <a:pt x="1948" y="315"/>
                    <a:pt x="1948" y="315"/>
                  </a:cubicBezTo>
                  <a:cubicBezTo>
                    <a:pt x="1948" y="298"/>
                    <a:pt x="1948" y="298"/>
                    <a:pt x="1948" y="298"/>
                  </a:cubicBezTo>
                  <a:cubicBezTo>
                    <a:pt x="1933" y="288"/>
                    <a:pt x="1933" y="288"/>
                    <a:pt x="1933" y="288"/>
                  </a:cubicBezTo>
                  <a:cubicBezTo>
                    <a:pt x="1916" y="289"/>
                    <a:pt x="1916" y="289"/>
                    <a:pt x="1916" y="289"/>
                  </a:cubicBezTo>
                  <a:cubicBezTo>
                    <a:pt x="1911" y="295"/>
                    <a:pt x="1911" y="295"/>
                    <a:pt x="1911" y="295"/>
                  </a:cubicBezTo>
                  <a:cubicBezTo>
                    <a:pt x="1904" y="282"/>
                    <a:pt x="1904" y="282"/>
                    <a:pt x="1904" y="282"/>
                  </a:cubicBezTo>
                  <a:cubicBezTo>
                    <a:pt x="1893" y="251"/>
                    <a:pt x="1893" y="251"/>
                    <a:pt x="1893" y="251"/>
                  </a:cubicBezTo>
                  <a:cubicBezTo>
                    <a:pt x="1875" y="207"/>
                    <a:pt x="1875" y="207"/>
                    <a:pt x="1875" y="207"/>
                  </a:cubicBezTo>
                  <a:cubicBezTo>
                    <a:pt x="1858" y="182"/>
                    <a:pt x="1858" y="182"/>
                    <a:pt x="1858" y="182"/>
                  </a:cubicBezTo>
                  <a:cubicBezTo>
                    <a:pt x="1847" y="152"/>
                    <a:pt x="1847" y="152"/>
                    <a:pt x="1847" y="152"/>
                  </a:cubicBezTo>
                  <a:cubicBezTo>
                    <a:pt x="1847" y="135"/>
                    <a:pt x="1847" y="135"/>
                    <a:pt x="1847" y="135"/>
                  </a:cubicBezTo>
                  <a:lnTo>
                    <a:pt x="1842" y="118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96" name="Freeform 193"/>
            <p:cNvSpPr>
              <a:spLocks noChangeArrowheads="1"/>
            </p:cNvSpPr>
            <p:nvPr/>
          </p:nvSpPr>
          <p:spPr bwMode="auto">
            <a:xfrm>
              <a:off x="3259138" y="4413250"/>
              <a:ext cx="82550" cy="119063"/>
            </a:xfrm>
            <a:custGeom>
              <a:avLst/>
              <a:gdLst>
                <a:gd name="T0" fmla="*/ 3 w 230"/>
                <a:gd name="T1" fmla="*/ 263 h 332"/>
                <a:gd name="T2" fmla="*/ 6 w 230"/>
                <a:gd name="T3" fmla="*/ 270 h 332"/>
                <a:gd name="T4" fmla="*/ 11 w 230"/>
                <a:gd name="T5" fmla="*/ 284 h 332"/>
                <a:gd name="T6" fmla="*/ 15 w 230"/>
                <a:gd name="T7" fmla="*/ 287 h 332"/>
                <a:gd name="T8" fmla="*/ 15 w 230"/>
                <a:gd name="T9" fmla="*/ 295 h 332"/>
                <a:gd name="T10" fmla="*/ 26 w 230"/>
                <a:gd name="T11" fmla="*/ 307 h 332"/>
                <a:gd name="T12" fmla="*/ 40 w 230"/>
                <a:gd name="T13" fmla="*/ 310 h 332"/>
                <a:gd name="T14" fmla="*/ 49 w 230"/>
                <a:gd name="T15" fmla="*/ 301 h 332"/>
                <a:gd name="T16" fmla="*/ 60 w 230"/>
                <a:gd name="T17" fmla="*/ 296 h 332"/>
                <a:gd name="T18" fmla="*/ 69 w 230"/>
                <a:gd name="T19" fmla="*/ 296 h 332"/>
                <a:gd name="T20" fmla="*/ 72 w 230"/>
                <a:gd name="T21" fmla="*/ 304 h 332"/>
                <a:gd name="T22" fmla="*/ 78 w 230"/>
                <a:gd name="T23" fmla="*/ 305 h 332"/>
                <a:gd name="T24" fmla="*/ 78 w 230"/>
                <a:gd name="T25" fmla="*/ 327 h 332"/>
                <a:gd name="T26" fmla="*/ 87 w 230"/>
                <a:gd name="T27" fmla="*/ 331 h 332"/>
                <a:gd name="T28" fmla="*/ 102 w 230"/>
                <a:gd name="T29" fmla="*/ 321 h 332"/>
                <a:gd name="T30" fmla="*/ 106 w 230"/>
                <a:gd name="T31" fmla="*/ 307 h 332"/>
                <a:gd name="T32" fmla="*/ 113 w 230"/>
                <a:gd name="T33" fmla="*/ 301 h 332"/>
                <a:gd name="T34" fmla="*/ 127 w 230"/>
                <a:gd name="T35" fmla="*/ 298 h 332"/>
                <a:gd name="T36" fmla="*/ 138 w 230"/>
                <a:gd name="T37" fmla="*/ 279 h 332"/>
                <a:gd name="T38" fmla="*/ 151 w 230"/>
                <a:gd name="T39" fmla="*/ 258 h 332"/>
                <a:gd name="T40" fmla="*/ 167 w 230"/>
                <a:gd name="T41" fmla="*/ 223 h 332"/>
                <a:gd name="T42" fmla="*/ 167 w 230"/>
                <a:gd name="T43" fmla="*/ 209 h 332"/>
                <a:gd name="T44" fmla="*/ 188 w 230"/>
                <a:gd name="T45" fmla="*/ 182 h 332"/>
                <a:gd name="T46" fmla="*/ 208 w 230"/>
                <a:gd name="T47" fmla="*/ 157 h 332"/>
                <a:gd name="T48" fmla="*/ 214 w 230"/>
                <a:gd name="T49" fmla="*/ 148 h 332"/>
                <a:gd name="T50" fmla="*/ 216 w 230"/>
                <a:gd name="T51" fmla="*/ 146 h 332"/>
                <a:gd name="T52" fmla="*/ 229 w 230"/>
                <a:gd name="T53" fmla="*/ 128 h 332"/>
                <a:gd name="T54" fmla="*/ 228 w 230"/>
                <a:gd name="T55" fmla="*/ 108 h 332"/>
                <a:gd name="T56" fmla="*/ 213 w 230"/>
                <a:gd name="T57" fmla="*/ 91 h 332"/>
                <a:gd name="T58" fmla="*/ 206 w 230"/>
                <a:gd name="T59" fmla="*/ 99 h 332"/>
                <a:gd name="T60" fmla="*/ 196 w 230"/>
                <a:gd name="T61" fmla="*/ 90 h 332"/>
                <a:gd name="T62" fmla="*/ 194 w 230"/>
                <a:gd name="T63" fmla="*/ 78 h 332"/>
                <a:gd name="T64" fmla="*/ 165 w 230"/>
                <a:gd name="T65" fmla="*/ 47 h 332"/>
                <a:gd name="T66" fmla="*/ 157 w 230"/>
                <a:gd name="T67" fmla="*/ 44 h 332"/>
                <a:gd name="T68" fmla="*/ 139 w 230"/>
                <a:gd name="T69" fmla="*/ 26 h 332"/>
                <a:gd name="T70" fmla="*/ 93 w 230"/>
                <a:gd name="T71" fmla="*/ 15 h 332"/>
                <a:gd name="T72" fmla="*/ 73 w 230"/>
                <a:gd name="T73" fmla="*/ 3 h 332"/>
                <a:gd name="T74" fmla="*/ 49 w 230"/>
                <a:gd name="T75" fmla="*/ 0 h 332"/>
                <a:gd name="T76" fmla="*/ 35 w 230"/>
                <a:gd name="T77" fmla="*/ 10 h 332"/>
                <a:gd name="T78" fmla="*/ 20 w 230"/>
                <a:gd name="T79" fmla="*/ 18 h 332"/>
                <a:gd name="T80" fmla="*/ 20 w 230"/>
                <a:gd name="T81" fmla="*/ 18 h 332"/>
                <a:gd name="T82" fmla="*/ 20 w 230"/>
                <a:gd name="T83" fmla="*/ 20 h 332"/>
                <a:gd name="T84" fmla="*/ 12 w 230"/>
                <a:gd name="T85" fmla="*/ 26 h 332"/>
                <a:gd name="T86" fmla="*/ 0 w 230"/>
                <a:gd name="T87" fmla="*/ 44 h 332"/>
                <a:gd name="T88" fmla="*/ 2 w 230"/>
                <a:gd name="T89" fmla="*/ 65 h 332"/>
                <a:gd name="T90" fmla="*/ 8 w 230"/>
                <a:gd name="T91" fmla="*/ 82 h 332"/>
                <a:gd name="T92" fmla="*/ 6 w 230"/>
                <a:gd name="T93" fmla="*/ 101 h 332"/>
                <a:gd name="T94" fmla="*/ 6 w 230"/>
                <a:gd name="T95" fmla="*/ 114 h 332"/>
                <a:gd name="T96" fmla="*/ 20 w 230"/>
                <a:gd name="T97" fmla="*/ 122 h 332"/>
                <a:gd name="T98" fmla="*/ 28 w 230"/>
                <a:gd name="T99" fmla="*/ 136 h 332"/>
                <a:gd name="T100" fmla="*/ 35 w 230"/>
                <a:gd name="T101" fmla="*/ 150 h 332"/>
                <a:gd name="T102" fmla="*/ 40 w 230"/>
                <a:gd name="T103" fmla="*/ 166 h 332"/>
                <a:gd name="T104" fmla="*/ 43 w 230"/>
                <a:gd name="T105" fmla="*/ 174 h 332"/>
                <a:gd name="T106" fmla="*/ 40 w 230"/>
                <a:gd name="T107" fmla="*/ 188 h 332"/>
                <a:gd name="T108" fmla="*/ 26 w 230"/>
                <a:gd name="T109" fmla="*/ 202 h 332"/>
                <a:gd name="T110" fmla="*/ 29 w 230"/>
                <a:gd name="T111" fmla="*/ 221 h 332"/>
                <a:gd name="T112" fmla="*/ 34 w 230"/>
                <a:gd name="T113" fmla="*/ 232 h 332"/>
                <a:gd name="T114" fmla="*/ 26 w 230"/>
                <a:gd name="T115" fmla="*/ 250 h 332"/>
                <a:gd name="T116" fmla="*/ 6 w 230"/>
                <a:gd name="T117" fmla="*/ 263 h 332"/>
                <a:gd name="T118" fmla="*/ 3 w 230"/>
                <a:gd name="T119" fmla="*/ 26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0" h="332">
                  <a:moveTo>
                    <a:pt x="3" y="263"/>
                  </a:moveTo>
                  <a:lnTo>
                    <a:pt x="6" y="270"/>
                  </a:lnTo>
                  <a:lnTo>
                    <a:pt x="11" y="284"/>
                  </a:lnTo>
                  <a:lnTo>
                    <a:pt x="15" y="287"/>
                  </a:lnTo>
                  <a:lnTo>
                    <a:pt x="15" y="295"/>
                  </a:lnTo>
                  <a:lnTo>
                    <a:pt x="26" y="307"/>
                  </a:lnTo>
                  <a:lnTo>
                    <a:pt x="40" y="310"/>
                  </a:lnTo>
                  <a:lnTo>
                    <a:pt x="49" y="301"/>
                  </a:lnTo>
                  <a:lnTo>
                    <a:pt x="60" y="296"/>
                  </a:lnTo>
                  <a:lnTo>
                    <a:pt x="69" y="296"/>
                  </a:lnTo>
                  <a:lnTo>
                    <a:pt x="72" y="304"/>
                  </a:lnTo>
                  <a:lnTo>
                    <a:pt x="78" y="305"/>
                  </a:lnTo>
                  <a:lnTo>
                    <a:pt x="78" y="327"/>
                  </a:lnTo>
                  <a:lnTo>
                    <a:pt x="87" y="331"/>
                  </a:lnTo>
                  <a:lnTo>
                    <a:pt x="102" y="321"/>
                  </a:lnTo>
                  <a:lnTo>
                    <a:pt x="106" y="307"/>
                  </a:lnTo>
                  <a:lnTo>
                    <a:pt x="113" y="301"/>
                  </a:lnTo>
                  <a:lnTo>
                    <a:pt x="127" y="298"/>
                  </a:lnTo>
                  <a:lnTo>
                    <a:pt x="138" y="279"/>
                  </a:lnTo>
                  <a:lnTo>
                    <a:pt x="151" y="258"/>
                  </a:lnTo>
                  <a:lnTo>
                    <a:pt x="167" y="223"/>
                  </a:lnTo>
                  <a:lnTo>
                    <a:pt x="167" y="209"/>
                  </a:lnTo>
                  <a:lnTo>
                    <a:pt x="188" y="182"/>
                  </a:lnTo>
                  <a:lnTo>
                    <a:pt x="208" y="157"/>
                  </a:lnTo>
                  <a:lnTo>
                    <a:pt x="214" y="148"/>
                  </a:lnTo>
                  <a:lnTo>
                    <a:pt x="216" y="146"/>
                  </a:lnTo>
                  <a:lnTo>
                    <a:pt x="229" y="128"/>
                  </a:lnTo>
                  <a:lnTo>
                    <a:pt x="228" y="108"/>
                  </a:lnTo>
                  <a:lnTo>
                    <a:pt x="213" y="91"/>
                  </a:lnTo>
                  <a:lnTo>
                    <a:pt x="206" y="99"/>
                  </a:lnTo>
                  <a:lnTo>
                    <a:pt x="196" y="90"/>
                  </a:lnTo>
                  <a:lnTo>
                    <a:pt x="194" y="78"/>
                  </a:lnTo>
                  <a:lnTo>
                    <a:pt x="165" y="47"/>
                  </a:lnTo>
                  <a:lnTo>
                    <a:pt x="157" y="44"/>
                  </a:lnTo>
                  <a:lnTo>
                    <a:pt x="139" y="26"/>
                  </a:lnTo>
                  <a:lnTo>
                    <a:pt x="93" y="15"/>
                  </a:lnTo>
                  <a:lnTo>
                    <a:pt x="73" y="3"/>
                  </a:lnTo>
                  <a:lnTo>
                    <a:pt x="49" y="0"/>
                  </a:lnTo>
                  <a:lnTo>
                    <a:pt x="35" y="1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2" y="26"/>
                  </a:lnTo>
                  <a:lnTo>
                    <a:pt x="0" y="44"/>
                  </a:lnTo>
                  <a:lnTo>
                    <a:pt x="2" y="65"/>
                  </a:lnTo>
                  <a:lnTo>
                    <a:pt x="8" y="82"/>
                  </a:lnTo>
                  <a:lnTo>
                    <a:pt x="6" y="101"/>
                  </a:lnTo>
                  <a:lnTo>
                    <a:pt x="6" y="114"/>
                  </a:lnTo>
                  <a:lnTo>
                    <a:pt x="20" y="122"/>
                  </a:lnTo>
                  <a:lnTo>
                    <a:pt x="28" y="136"/>
                  </a:lnTo>
                  <a:lnTo>
                    <a:pt x="35" y="150"/>
                  </a:lnTo>
                  <a:lnTo>
                    <a:pt x="40" y="166"/>
                  </a:lnTo>
                  <a:lnTo>
                    <a:pt x="43" y="174"/>
                  </a:lnTo>
                  <a:lnTo>
                    <a:pt x="40" y="188"/>
                  </a:lnTo>
                  <a:lnTo>
                    <a:pt x="26" y="202"/>
                  </a:lnTo>
                  <a:lnTo>
                    <a:pt x="29" y="221"/>
                  </a:lnTo>
                  <a:lnTo>
                    <a:pt x="34" y="232"/>
                  </a:lnTo>
                  <a:lnTo>
                    <a:pt x="26" y="250"/>
                  </a:lnTo>
                  <a:lnTo>
                    <a:pt x="6" y="263"/>
                  </a:lnTo>
                  <a:lnTo>
                    <a:pt x="3" y="26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97" name="Freeform 194"/>
            <p:cNvSpPr>
              <a:spLocks noChangeArrowheads="1"/>
            </p:cNvSpPr>
            <p:nvPr/>
          </p:nvSpPr>
          <p:spPr bwMode="auto">
            <a:xfrm>
              <a:off x="3155950" y="4398963"/>
              <a:ext cx="117475" cy="130175"/>
            </a:xfrm>
            <a:custGeom>
              <a:avLst/>
              <a:gdLst>
                <a:gd name="T0" fmla="*/ 130 w 328"/>
                <a:gd name="T1" fmla="*/ 349 h 360"/>
                <a:gd name="T2" fmla="*/ 142 w 328"/>
                <a:gd name="T3" fmla="*/ 353 h 360"/>
                <a:gd name="T4" fmla="*/ 177 w 328"/>
                <a:gd name="T5" fmla="*/ 358 h 360"/>
                <a:gd name="T6" fmla="*/ 171 w 328"/>
                <a:gd name="T7" fmla="*/ 335 h 360"/>
                <a:gd name="T8" fmla="*/ 153 w 328"/>
                <a:gd name="T9" fmla="*/ 310 h 360"/>
                <a:gd name="T10" fmla="*/ 171 w 328"/>
                <a:gd name="T11" fmla="*/ 284 h 360"/>
                <a:gd name="T12" fmla="*/ 223 w 328"/>
                <a:gd name="T13" fmla="*/ 289 h 360"/>
                <a:gd name="T14" fmla="*/ 260 w 328"/>
                <a:gd name="T15" fmla="*/ 281 h 360"/>
                <a:gd name="T16" fmla="*/ 290 w 328"/>
                <a:gd name="T17" fmla="*/ 300 h 360"/>
                <a:gd name="T18" fmla="*/ 318 w 328"/>
                <a:gd name="T19" fmla="*/ 269 h 360"/>
                <a:gd name="T20" fmla="*/ 310 w 328"/>
                <a:gd name="T21" fmla="*/ 239 h 360"/>
                <a:gd name="T22" fmla="*/ 327 w 328"/>
                <a:gd name="T23" fmla="*/ 211 h 360"/>
                <a:gd name="T24" fmla="*/ 319 w 328"/>
                <a:gd name="T25" fmla="*/ 187 h 360"/>
                <a:gd name="T26" fmla="*/ 304 w 328"/>
                <a:gd name="T27" fmla="*/ 159 h 360"/>
                <a:gd name="T28" fmla="*/ 290 w 328"/>
                <a:gd name="T29" fmla="*/ 138 h 360"/>
                <a:gd name="T30" fmla="*/ 286 w 328"/>
                <a:gd name="T31" fmla="*/ 102 h 360"/>
                <a:gd name="T32" fmla="*/ 296 w 328"/>
                <a:gd name="T33" fmla="*/ 63 h 360"/>
                <a:gd name="T34" fmla="*/ 304 w 328"/>
                <a:gd name="T35" fmla="*/ 55 h 360"/>
                <a:gd name="T36" fmla="*/ 319 w 328"/>
                <a:gd name="T37" fmla="*/ 26 h 360"/>
                <a:gd name="T38" fmla="*/ 273 w 328"/>
                <a:gd name="T39" fmla="*/ 14 h 360"/>
                <a:gd name="T40" fmla="*/ 231 w 328"/>
                <a:gd name="T41" fmla="*/ 2 h 360"/>
                <a:gd name="T42" fmla="*/ 191 w 328"/>
                <a:gd name="T43" fmla="*/ 6 h 360"/>
                <a:gd name="T44" fmla="*/ 133 w 328"/>
                <a:gd name="T45" fmla="*/ 5 h 360"/>
                <a:gd name="T46" fmla="*/ 76 w 328"/>
                <a:gd name="T47" fmla="*/ 14 h 360"/>
                <a:gd name="T48" fmla="*/ 73 w 328"/>
                <a:gd name="T49" fmla="*/ 34 h 360"/>
                <a:gd name="T50" fmla="*/ 70 w 328"/>
                <a:gd name="T51" fmla="*/ 61 h 360"/>
                <a:gd name="T52" fmla="*/ 44 w 328"/>
                <a:gd name="T53" fmla="*/ 83 h 360"/>
                <a:gd name="T54" fmla="*/ 13 w 328"/>
                <a:gd name="T55" fmla="*/ 102 h 360"/>
                <a:gd name="T56" fmla="*/ 0 w 328"/>
                <a:gd name="T57" fmla="*/ 154 h 360"/>
                <a:gd name="T58" fmla="*/ 15 w 328"/>
                <a:gd name="T59" fmla="*/ 171 h 360"/>
                <a:gd name="T60" fmla="*/ 27 w 328"/>
                <a:gd name="T61" fmla="*/ 191 h 360"/>
                <a:gd name="T62" fmla="*/ 38 w 328"/>
                <a:gd name="T63" fmla="*/ 214 h 360"/>
                <a:gd name="T64" fmla="*/ 58 w 328"/>
                <a:gd name="T65" fmla="*/ 223 h 360"/>
                <a:gd name="T66" fmla="*/ 67 w 328"/>
                <a:gd name="T67" fmla="*/ 240 h 360"/>
                <a:gd name="T68" fmla="*/ 73 w 328"/>
                <a:gd name="T69" fmla="*/ 281 h 360"/>
                <a:gd name="T70" fmla="*/ 94 w 328"/>
                <a:gd name="T71" fmla="*/ 303 h 360"/>
                <a:gd name="T72" fmla="*/ 113 w 328"/>
                <a:gd name="T73" fmla="*/ 324 h 360"/>
                <a:gd name="T74" fmla="*/ 117 w 328"/>
                <a:gd name="T75" fmla="*/ 341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8" h="360">
                  <a:moveTo>
                    <a:pt x="128" y="349"/>
                  </a:moveTo>
                  <a:lnTo>
                    <a:pt x="130" y="349"/>
                  </a:lnTo>
                  <a:lnTo>
                    <a:pt x="137" y="349"/>
                  </a:lnTo>
                  <a:lnTo>
                    <a:pt x="142" y="353"/>
                  </a:lnTo>
                  <a:lnTo>
                    <a:pt x="163" y="359"/>
                  </a:lnTo>
                  <a:lnTo>
                    <a:pt x="177" y="358"/>
                  </a:lnTo>
                  <a:lnTo>
                    <a:pt x="179" y="352"/>
                  </a:lnTo>
                  <a:lnTo>
                    <a:pt x="171" y="335"/>
                  </a:lnTo>
                  <a:lnTo>
                    <a:pt x="168" y="326"/>
                  </a:lnTo>
                  <a:lnTo>
                    <a:pt x="153" y="310"/>
                  </a:lnTo>
                  <a:lnTo>
                    <a:pt x="156" y="295"/>
                  </a:lnTo>
                  <a:lnTo>
                    <a:pt x="171" y="284"/>
                  </a:lnTo>
                  <a:lnTo>
                    <a:pt x="189" y="289"/>
                  </a:lnTo>
                  <a:lnTo>
                    <a:pt x="223" y="289"/>
                  </a:lnTo>
                  <a:lnTo>
                    <a:pt x="238" y="281"/>
                  </a:lnTo>
                  <a:lnTo>
                    <a:pt x="260" y="281"/>
                  </a:lnTo>
                  <a:lnTo>
                    <a:pt x="276" y="297"/>
                  </a:lnTo>
                  <a:lnTo>
                    <a:pt x="290" y="300"/>
                  </a:lnTo>
                  <a:lnTo>
                    <a:pt x="310" y="287"/>
                  </a:lnTo>
                  <a:lnTo>
                    <a:pt x="318" y="269"/>
                  </a:lnTo>
                  <a:lnTo>
                    <a:pt x="313" y="258"/>
                  </a:lnTo>
                  <a:lnTo>
                    <a:pt x="310" y="239"/>
                  </a:lnTo>
                  <a:lnTo>
                    <a:pt x="324" y="225"/>
                  </a:lnTo>
                  <a:lnTo>
                    <a:pt x="327" y="211"/>
                  </a:lnTo>
                  <a:lnTo>
                    <a:pt x="324" y="203"/>
                  </a:lnTo>
                  <a:lnTo>
                    <a:pt x="319" y="187"/>
                  </a:lnTo>
                  <a:lnTo>
                    <a:pt x="312" y="173"/>
                  </a:lnTo>
                  <a:lnTo>
                    <a:pt x="304" y="159"/>
                  </a:lnTo>
                  <a:lnTo>
                    <a:pt x="290" y="151"/>
                  </a:lnTo>
                  <a:lnTo>
                    <a:pt x="290" y="138"/>
                  </a:lnTo>
                  <a:lnTo>
                    <a:pt x="292" y="119"/>
                  </a:lnTo>
                  <a:lnTo>
                    <a:pt x="286" y="102"/>
                  </a:lnTo>
                  <a:lnTo>
                    <a:pt x="284" y="81"/>
                  </a:lnTo>
                  <a:lnTo>
                    <a:pt x="296" y="63"/>
                  </a:lnTo>
                  <a:lnTo>
                    <a:pt x="304" y="57"/>
                  </a:lnTo>
                  <a:lnTo>
                    <a:pt x="304" y="55"/>
                  </a:lnTo>
                  <a:lnTo>
                    <a:pt x="319" y="37"/>
                  </a:lnTo>
                  <a:lnTo>
                    <a:pt x="319" y="26"/>
                  </a:lnTo>
                  <a:lnTo>
                    <a:pt x="301" y="18"/>
                  </a:lnTo>
                  <a:lnTo>
                    <a:pt x="273" y="14"/>
                  </a:lnTo>
                  <a:lnTo>
                    <a:pt x="241" y="0"/>
                  </a:lnTo>
                  <a:lnTo>
                    <a:pt x="231" y="2"/>
                  </a:lnTo>
                  <a:lnTo>
                    <a:pt x="217" y="8"/>
                  </a:lnTo>
                  <a:lnTo>
                    <a:pt x="191" y="6"/>
                  </a:lnTo>
                  <a:lnTo>
                    <a:pt x="159" y="12"/>
                  </a:lnTo>
                  <a:lnTo>
                    <a:pt x="133" y="5"/>
                  </a:lnTo>
                  <a:lnTo>
                    <a:pt x="98" y="6"/>
                  </a:lnTo>
                  <a:lnTo>
                    <a:pt x="76" y="14"/>
                  </a:lnTo>
                  <a:lnTo>
                    <a:pt x="73" y="32"/>
                  </a:lnTo>
                  <a:lnTo>
                    <a:pt x="73" y="34"/>
                  </a:lnTo>
                  <a:lnTo>
                    <a:pt x="70" y="51"/>
                  </a:lnTo>
                  <a:lnTo>
                    <a:pt x="70" y="61"/>
                  </a:lnTo>
                  <a:lnTo>
                    <a:pt x="58" y="75"/>
                  </a:lnTo>
                  <a:lnTo>
                    <a:pt x="44" y="83"/>
                  </a:lnTo>
                  <a:lnTo>
                    <a:pt x="24" y="83"/>
                  </a:lnTo>
                  <a:lnTo>
                    <a:pt x="13" y="102"/>
                  </a:lnTo>
                  <a:lnTo>
                    <a:pt x="13" y="119"/>
                  </a:lnTo>
                  <a:lnTo>
                    <a:pt x="0" y="154"/>
                  </a:lnTo>
                  <a:lnTo>
                    <a:pt x="0" y="164"/>
                  </a:lnTo>
                  <a:lnTo>
                    <a:pt x="15" y="171"/>
                  </a:lnTo>
                  <a:lnTo>
                    <a:pt x="24" y="183"/>
                  </a:lnTo>
                  <a:lnTo>
                    <a:pt x="27" y="191"/>
                  </a:lnTo>
                  <a:lnTo>
                    <a:pt x="36" y="203"/>
                  </a:lnTo>
                  <a:lnTo>
                    <a:pt x="38" y="214"/>
                  </a:lnTo>
                  <a:lnTo>
                    <a:pt x="47" y="223"/>
                  </a:lnTo>
                  <a:lnTo>
                    <a:pt x="58" y="223"/>
                  </a:lnTo>
                  <a:lnTo>
                    <a:pt x="64" y="228"/>
                  </a:lnTo>
                  <a:lnTo>
                    <a:pt x="67" y="240"/>
                  </a:lnTo>
                  <a:lnTo>
                    <a:pt x="73" y="265"/>
                  </a:lnTo>
                  <a:lnTo>
                    <a:pt x="73" y="281"/>
                  </a:lnTo>
                  <a:lnTo>
                    <a:pt x="81" y="287"/>
                  </a:lnTo>
                  <a:lnTo>
                    <a:pt x="94" y="303"/>
                  </a:lnTo>
                  <a:lnTo>
                    <a:pt x="96" y="316"/>
                  </a:lnTo>
                  <a:lnTo>
                    <a:pt x="113" y="324"/>
                  </a:lnTo>
                  <a:lnTo>
                    <a:pt x="113" y="330"/>
                  </a:lnTo>
                  <a:lnTo>
                    <a:pt x="117" y="341"/>
                  </a:lnTo>
                  <a:lnTo>
                    <a:pt x="128" y="34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98" name="Freeform 195"/>
            <p:cNvSpPr>
              <a:spLocks noChangeArrowheads="1"/>
            </p:cNvSpPr>
            <p:nvPr/>
          </p:nvSpPr>
          <p:spPr bwMode="auto">
            <a:xfrm>
              <a:off x="3055938" y="4327525"/>
              <a:ext cx="147637" cy="222250"/>
            </a:xfrm>
            <a:custGeom>
              <a:avLst/>
              <a:gdLst>
                <a:gd name="T0" fmla="*/ 67 w 411"/>
                <a:gd name="T1" fmla="*/ 271 h 616"/>
                <a:gd name="T2" fmla="*/ 83 w 411"/>
                <a:gd name="T3" fmla="*/ 272 h 616"/>
                <a:gd name="T4" fmla="*/ 113 w 411"/>
                <a:gd name="T5" fmla="*/ 291 h 616"/>
                <a:gd name="T6" fmla="*/ 104 w 411"/>
                <a:gd name="T7" fmla="*/ 329 h 616"/>
                <a:gd name="T8" fmla="*/ 112 w 411"/>
                <a:gd name="T9" fmla="*/ 346 h 616"/>
                <a:gd name="T10" fmla="*/ 133 w 411"/>
                <a:gd name="T11" fmla="*/ 357 h 616"/>
                <a:gd name="T12" fmla="*/ 156 w 411"/>
                <a:gd name="T13" fmla="*/ 367 h 616"/>
                <a:gd name="T14" fmla="*/ 142 w 411"/>
                <a:gd name="T15" fmla="*/ 393 h 616"/>
                <a:gd name="T16" fmla="*/ 121 w 411"/>
                <a:gd name="T17" fmla="*/ 444 h 616"/>
                <a:gd name="T18" fmla="*/ 116 w 411"/>
                <a:gd name="T19" fmla="*/ 473 h 616"/>
                <a:gd name="T20" fmla="*/ 118 w 411"/>
                <a:gd name="T21" fmla="*/ 496 h 616"/>
                <a:gd name="T22" fmla="*/ 116 w 411"/>
                <a:gd name="T23" fmla="*/ 523 h 616"/>
                <a:gd name="T24" fmla="*/ 148 w 411"/>
                <a:gd name="T25" fmla="*/ 555 h 616"/>
                <a:gd name="T26" fmla="*/ 160 w 411"/>
                <a:gd name="T27" fmla="*/ 581 h 616"/>
                <a:gd name="T28" fmla="*/ 206 w 411"/>
                <a:gd name="T29" fmla="*/ 615 h 616"/>
                <a:gd name="T30" fmla="*/ 226 w 411"/>
                <a:gd name="T31" fmla="*/ 598 h 616"/>
                <a:gd name="T32" fmla="*/ 248 w 411"/>
                <a:gd name="T33" fmla="*/ 603 h 616"/>
                <a:gd name="T34" fmla="*/ 261 w 411"/>
                <a:gd name="T35" fmla="*/ 581 h 616"/>
                <a:gd name="T36" fmla="*/ 312 w 411"/>
                <a:gd name="T37" fmla="*/ 577 h 616"/>
                <a:gd name="T38" fmla="*/ 338 w 411"/>
                <a:gd name="T39" fmla="*/ 545 h 616"/>
                <a:gd name="T40" fmla="*/ 368 w 411"/>
                <a:gd name="T41" fmla="*/ 551 h 616"/>
                <a:gd name="T42" fmla="*/ 410 w 411"/>
                <a:gd name="T43" fmla="*/ 548 h 616"/>
                <a:gd name="T44" fmla="*/ 393 w 411"/>
                <a:gd name="T45" fmla="*/ 529 h 616"/>
                <a:gd name="T46" fmla="*/ 376 w 411"/>
                <a:gd name="T47" fmla="*/ 515 h 616"/>
                <a:gd name="T48" fmla="*/ 361 w 411"/>
                <a:gd name="T49" fmla="*/ 486 h 616"/>
                <a:gd name="T50" fmla="*/ 353 w 411"/>
                <a:gd name="T51" fmla="*/ 464 h 616"/>
                <a:gd name="T52" fmla="*/ 344 w 411"/>
                <a:gd name="T53" fmla="*/ 427 h 616"/>
                <a:gd name="T54" fmla="*/ 327 w 411"/>
                <a:gd name="T55" fmla="*/ 422 h 616"/>
                <a:gd name="T56" fmla="*/ 316 w 411"/>
                <a:gd name="T57" fmla="*/ 402 h 616"/>
                <a:gd name="T58" fmla="*/ 304 w 411"/>
                <a:gd name="T59" fmla="*/ 382 h 616"/>
                <a:gd name="T60" fmla="*/ 280 w 411"/>
                <a:gd name="T61" fmla="*/ 363 h 616"/>
                <a:gd name="T62" fmla="*/ 293 w 411"/>
                <a:gd name="T63" fmla="*/ 318 h 616"/>
                <a:gd name="T64" fmla="*/ 304 w 411"/>
                <a:gd name="T65" fmla="*/ 282 h 616"/>
                <a:gd name="T66" fmla="*/ 338 w 411"/>
                <a:gd name="T67" fmla="*/ 274 h 616"/>
                <a:gd name="T68" fmla="*/ 350 w 411"/>
                <a:gd name="T69" fmla="*/ 250 h 616"/>
                <a:gd name="T70" fmla="*/ 353 w 411"/>
                <a:gd name="T71" fmla="*/ 231 h 616"/>
                <a:gd name="T72" fmla="*/ 349 w 411"/>
                <a:gd name="T73" fmla="*/ 214 h 616"/>
                <a:gd name="T74" fmla="*/ 344 w 411"/>
                <a:gd name="T75" fmla="*/ 182 h 616"/>
                <a:gd name="T76" fmla="*/ 287 w 411"/>
                <a:gd name="T77" fmla="*/ 147 h 616"/>
                <a:gd name="T78" fmla="*/ 261 w 411"/>
                <a:gd name="T79" fmla="*/ 139 h 616"/>
                <a:gd name="T80" fmla="*/ 234 w 411"/>
                <a:gd name="T81" fmla="*/ 158 h 616"/>
                <a:gd name="T82" fmla="*/ 228 w 411"/>
                <a:gd name="T83" fmla="*/ 155 h 616"/>
                <a:gd name="T84" fmla="*/ 237 w 411"/>
                <a:gd name="T85" fmla="*/ 113 h 616"/>
                <a:gd name="T86" fmla="*/ 216 w 411"/>
                <a:gd name="T87" fmla="*/ 78 h 616"/>
                <a:gd name="T88" fmla="*/ 162 w 411"/>
                <a:gd name="T89" fmla="*/ 34 h 616"/>
                <a:gd name="T90" fmla="*/ 145 w 411"/>
                <a:gd name="T91" fmla="*/ 6 h 616"/>
                <a:gd name="T92" fmla="*/ 125 w 411"/>
                <a:gd name="T93" fmla="*/ 0 h 616"/>
                <a:gd name="T94" fmla="*/ 99 w 411"/>
                <a:gd name="T95" fmla="*/ 37 h 616"/>
                <a:gd name="T96" fmla="*/ 70 w 411"/>
                <a:gd name="T97" fmla="*/ 48 h 616"/>
                <a:gd name="T98" fmla="*/ 53 w 411"/>
                <a:gd name="T99" fmla="*/ 86 h 616"/>
                <a:gd name="T100" fmla="*/ 81 w 411"/>
                <a:gd name="T101" fmla="*/ 104 h 616"/>
                <a:gd name="T102" fmla="*/ 95 w 411"/>
                <a:gd name="T103" fmla="*/ 135 h 616"/>
                <a:gd name="T104" fmla="*/ 55 w 411"/>
                <a:gd name="T105" fmla="*/ 141 h 616"/>
                <a:gd name="T106" fmla="*/ 31 w 411"/>
                <a:gd name="T107" fmla="*/ 141 h 616"/>
                <a:gd name="T108" fmla="*/ 17 w 411"/>
                <a:gd name="T109" fmla="*/ 178 h 616"/>
                <a:gd name="T110" fmla="*/ 8 w 411"/>
                <a:gd name="T111" fmla="*/ 214 h 616"/>
                <a:gd name="T112" fmla="*/ 60 w 411"/>
                <a:gd name="T113" fmla="*/ 26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616">
                  <a:moveTo>
                    <a:pt x="60" y="269"/>
                  </a:moveTo>
                  <a:lnTo>
                    <a:pt x="67" y="271"/>
                  </a:lnTo>
                  <a:lnTo>
                    <a:pt x="73" y="279"/>
                  </a:lnTo>
                  <a:lnTo>
                    <a:pt x="83" y="272"/>
                  </a:lnTo>
                  <a:lnTo>
                    <a:pt x="101" y="274"/>
                  </a:lnTo>
                  <a:lnTo>
                    <a:pt x="113" y="291"/>
                  </a:lnTo>
                  <a:lnTo>
                    <a:pt x="113" y="312"/>
                  </a:lnTo>
                  <a:lnTo>
                    <a:pt x="104" y="329"/>
                  </a:lnTo>
                  <a:lnTo>
                    <a:pt x="96" y="338"/>
                  </a:lnTo>
                  <a:lnTo>
                    <a:pt x="112" y="346"/>
                  </a:lnTo>
                  <a:lnTo>
                    <a:pt x="128" y="344"/>
                  </a:lnTo>
                  <a:lnTo>
                    <a:pt x="133" y="357"/>
                  </a:lnTo>
                  <a:lnTo>
                    <a:pt x="141" y="367"/>
                  </a:lnTo>
                  <a:lnTo>
                    <a:pt x="156" y="367"/>
                  </a:lnTo>
                  <a:lnTo>
                    <a:pt x="156" y="375"/>
                  </a:lnTo>
                  <a:lnTo>
                    <a:pt x="142" y="393"/>
                  </a:lnTo>
                  <a:lnTo>
                    <a:pt x="136" y="416"/>
                  </a:lnTo>
                  <a:lnTo>
                    <a:pt x="121" y="444"/>
                  </a:lnTo>
                  <a:lnTo>
                    <a:pt x="122" y="460"/>
                  </a:lnTo>
                  <a:lnTo>
                    <a:pt x="116" y="473"/>
                  </a:lnTo>
                  <a:lnTo>
                    <a:pt x="113" y="486"/>
                  </a:lnTo>
                  <a:lnTo>
                    <a:pt x="118" y="496"/>
                  </a:lnTo>
                  <a:lnTo>
                    <a:pt x="115" y="506"/>
                  </a:lnTo>
                  <a:lnTo>
                    <a:pt x="116" y="523"/>
                  </a:lnTo>
                  <a:lnTo>
                    <a:pt x="131" y="538"/>
                  </a:lnTo>
                  <a:lnTo>
                    <a:pt x="148" y="555"/>
                  </a:lnTo>
                  <a:lnTo>
                    <a:pt x="148" y="567"/>
                  </a:lnTo>
                  <a:lnTo>
                    <a:pt x="160" y="581"/>
                  </a:lnTo>
                  <a:lnTo>
                    <a:pt x="193" y="609"/>
                  </a:lnTo>
                  <a:lnTo>
                    <a:pt x="206" y="615"/>
                  </a:lnTo>
                  <a:lnTo>
                    <a:pt x="216" y="601"/>
                  </a:lnTo>
                  <a:lnTo>
                    <a:pt x="226" y="598"/>
                  </a:lnTo>
                  <a:lnTo>
                    <a:pt x="229" y="604"/>
                  </a:lnTo>
                  <a:lnTo>
                    <a:pt x="248" y="603"/>
                  </a:lnTo>
                  <a:lnTo>
                    <a:pt x="258" y="589"/>
                  </a:lnTo>
                  <a:lnTo>
                    <a:pt x="261" y="581"/>
                  </a:lnTo>
                  <a:lnTo>
                    <a:pt x="278" y="577"/>
                  </a:lnTo>
                  <a:lnTo>
                    <a:pt x="312" y="577"/>
                  </a:lnTo>
                  <a:lnTo>
                    <a:pt x="321" y="551"/>
                  </a:lnTo>
                  <a:lnTo>
                    <a:pt x="338" y="545"/>
                  </a:lnTo>
                  <a:lnTo>
                    <a:pt x="362" y="543"/>
                  </a:lnTo>
                  <a:lnTo>
                    <a:pt x="368" y="551"/>
                  </a:lnTo>
                  <a:lnTo>
                    <a:pt x="384" y="548"/>
                  </a:lnTo>
                  <a:lnTo>
                    <a:pt x="410" y="548"/>
                  </a:lnTo>
                  <a:lnTo>
                    <a:pt x="397" y="540"/>
                  </a:lnTo>
                  <a:lnTo>
                    <a:pt x="393" y="529"/>
                  </a:lnTo>
                  <a:lnTo>
                    <a:pt x="393" y="523"/>
                  </a:lnTo>
                  <a:lnTo>
                    <a:pt x="376" y="515"/>
                  </a:lnTo>
                  <a:lnTo>
                    <a:pt x="374" y="502"/>
                  </a:lnTo>
                  <a:lnTo>
                    <a:pt x="361" y="486"/>
                  </a:lnTo>
                  <a:lnTo>
                    <a:pt x="353" y="480"/>
                  </a:lnTo>
                  <a:lnTo>
                    <a:pt x="353" y="464"/>
                  </a:lnTo>
                  <a:lnTo>
                    <a:pt x="347" y="439"/>
                  </a:lnTo>
                  <a:lnTo>
                    <a:pt x="344" y="427"/>
                  </a:lnTo>
                  <a:lnTo>
                    <a:pt x="338" y="422"/>
                  </a:lnTo>
                  <a:lnTo>
                    <a:pt x="327" y="422"/>
                  </a:lnTo>
                  <a:lnTo>
                    <a:pt x="318" y="413"/>
                  </a:lnTo>
                  <a:lnTo>
                    <a:pt x="316" y="402"/>
                  </a:lnTo>
                  <a:lnTo>
                    <a:pt x="307" y="390"/>
                  </a:lnTo>
                  <a:lnTo>
                    <a:pt x="304" y="382"/>
                  </a:lnTo>
                  <a:lnTo>
                    <a:pt x="295" y="370"/>
                  </a:lnTo>
                  <a:lnTo>
                    <a:pt x="280" y="363"/>
                  </a:lnTo>
                  <a:lnTo>
                    <a:pt x="280" y="353"/>
                  </a:lnTo>
                  <a:lnTo>
                    <a:pt x="293" y="318"/>
                  </a:lnTo>
                  <a:lnTo>
                    <a:pt x="293" y="301"/>
                  </a:lnTo>
                  <a:lnTo>
                    <a:pt x="304" y="282"/>
                  </a:lnTo>
                  <a:lnTo>
                    <a:pt x="324" y="282"/>
                  </a:lnTo>
                  <a:lnTo>
                    <a:pt x="338" y="274"/>
                  </a:lnTo>
                  <a:lnTo>
                    <a:pt x="350" y="260"/>
                  </a:lnTo>
                  <a:lnTo>
                    <a:pt x="350" y="250"/>
                  </a:lnTo>
                  <a:lnTo>
                    <a:pt x="353" y="233"/>
                  </a:lnTo>
                  <a:lnTo>
                    <a:pt x="353" y="231"/>
                  </a:lnTo>
                  <a:lnTo>
                    <a:pt x="353" y="231"/>
                  </a:lnTo>
                  <a:lnTo>
                    <a:pt x="349" y="214"/>
                  </a:lnTo>
                  <a:lnTo>
                    <a:pt x="349" y="195"/>
                  </a:lnTo>
                  <a:lnTo>
                    <a:pt x="344" y="182"/>
                  </a:lnTo>
                  <a:lnTo>
                    <a:pt x="313" y="175"/>
                  </a:lnTo>
                  <a:lnTo>
                    <a:pt x="287" y="147"/>
                  </a:lnTo>
                  <a:lnTo>
                    <a:pt x="272" y="135"/>
                  </a:lnTo>
                  <a:lnTo>
                    <a:pt x="261" y="139"/>
                  </a:lnTo>
                  <a:lnTo>
                    <a:pt x="246" y="146"/>
                  </a:lnTo>
                  <a:lnTo>
                    <a:pt x="234" y="158"/>
                  </a:lnTo>
                  <a:lnTo>
                    <a:pt x="231" y="173"/>
                  </a:lnTo>
                  <a:lnTo>
                    <a:pt x="228" y="155"/>
                  </a:lnTo>
                  <a:lnTo>
                    <a:pt x="231" y="129"/>
                  </a:lnTo>
                  <a:lnTo>
                    <a:pt x="237" y="113"/>
                  </a:lnTo>
                  <a:lnTo>
                    <a:pt x="228" y="87"/>
                  </a:lnTo>
                  <a:lnTo>
                    <a:pt x="216" y="78"/>
                  </a:lnTo>
                  <a:lnTo>
                    <a:pt x="183" y="58"/>
                  </a:lnTo>
                  <a:lnTo>
                    <a:pt x="162" y="34"/>
                  </a:lnTo>
                  <a:lnTo>
                    <a:pt x="160" y="22"/>
                  </a:lnTo>
                  <a:lnTo>
                    <a:pt x="145" y="6"/>
                  </a:lnTo>
                  <a:lnTo>
                    <a:pt x="130" y="3"/>
                  </a:lnTo>
                  <a:lnTo>
                    <a:pt x="125" y="0"/>
                  </a:lnTo>
                  <a:lnTo>
                    <a:pt x="124" y="8"/>
                  </a:lnTo>
                  <a:lnTo>
                    <a:pt x="99" y="37"/>
                  </a:lnTo>
                  <a:lnTo>
                    <a:pt x="83" y="49"/>
                  </a:lnTo>
                  <a:lnTo>
                    <a:pt x="70" y="48"/>
                  </a:lnTo>
                  <a:lnTo>
                    <a:pt x="47" y="75"/>
                  </a:lnTo>
                  <a:lnTo>
                    <a:pt x="53" y="86"/>
                  </a:lnTo>
                  <a:lnTo>
                    <a:pt x="60" y="103"/>
                  </a:lnTo>
                  <a:lnTo>
                    <a:pt x="81" y="104"/>
                  </a:lnTo>
                  <a:lnTo>
                    <a:pt x="95" y="115"/>
                  </a:lnTo>
                  <a:lnTo>
                    <a:pt x="95" y="135"/>
                  </a:lnTo>
                  <a:lnTo>
                    <a:pt x="69" y="146"/>
                  </a:lnTo>
                  <a:lnTo>
                    <a:pt x="55" y="141"/>
                  </a:lnTo>
                  <a:lnTo>
                    <a:pt x="44" y="147"/>
                  </a:lnTo>
                  <a:lnTo>
                    <a:pt x="31" y="141"/>
                  </a:lnTo>
                  <a:lnTo>
                    <a:pt x="20" y="153"/>
                  </a:lnTo>
                  <a:lnTo>
                    <a:pt x="17" y="178"/>
                  </a:lnTo>
                  <a:lnTo>
                    <a:pt x="0" y="193"/>
                  </a:lnTo>
                  <a:lnTo>
                    <a:pt x="8" y="214"/>
                  </a:lnTo>
                  <a:lnTo>
                    <a:pt x="29" y="243"/>
                  </a:lnTo>
                  <a:lnTo>
                    <a:pt x="60" y="268"/>
                  </a:lnTo>
                  <a:lnTo>
                    <a:pt x="60" y="269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699" name="Freeform 196"/>
            <p:cNvSpPr>
              <a:spLocks noChangeArrowheads="1"/>
            </p:cNvSpPr>
            <p:nvPr/>
          </p:nvSpPr>
          <p:spPr bwMode="auto">
            <a:xfrm>
              <a:off x="2711450" y="4203700"/>
              <a:ext cx="390525" cy="360363"/>
            </a:xfrm>
            <a:custGeom>
              <a:avLst/>
              <a:gdLst>
                <a:gd name="T0" fmla="*/ 580 w 1084"/>
                <a:gd name="T1" fmla="*/ 1002 h 1003"/>
                <a:gd name="T2" fmla="*/ 715 w 1084"/>
                <a:gd name="T3" fmla="*/ 921 h 1003"/>
                <a:gd name="T4" fmla="*/ 791 w 1084"/>
                <a:gd name="T5" fmla="*/ 852 h 1003"/>
                <a:gd name="T6" fmla="*/ 700 w 1084"/>
                <a:gd name="T7" fmla="*/ 794 h 1003"/>
                <a:gd name="T8" fmla="*/ 671 w 1084"/>
                <a:gd name="T9" fmla="*/ 701 h 1003"/>
                <a:gd name="T10" fmla="*/ 810 w 1084"/>
                <a:gd name="T11" fmla="*/ 720 h 1003"/>
                <a:gd name="T12" fmla="*/ 906 w 1084"/>
                <a:gd name="T13" fmla="*/ 697 h 1003"/>
                <a:gd name="T14" fmla="*/ 1018 w 1084"/>
                <a:gd name="T15" fmla="*/ 612 h 1003"/>
                <a:gd name="T16" fmla="*/ 978 w 1084"/>
                <a:gd name="T17" fmla="*/ 497 h 1003"/>
                <a:gd name="T18" fmla="*/ 1053 w 1084"/>
                <a:gd name="T19" fmla="*/ 479 h 1003"/>
                <a:gd name="T20" fmla="*/ 1005 w 1084"/>
                <a:gd name="T21" fmla="*/ 419 h 1003"/>
                <a:gd name="T22" fmla="*/ 1083 w 1084"/>
                <a:gd name="T23" fmla="*/ 344 h 1003"/>
                <a:gd name="T24" fmla="*/ 1010 w 1084"/>
                <a:gd name="T25" fmla="*/ 328 h 1003"/>
                <a:gd name="T26" fmla="*/ 934 w 1084"/>
                <a:gd name="T27" fmla="*/ 335 h 1003"/>
                <a:gd name="T28" fmla="*/ 995 w 1084"/>
                <a:gd name="T29" fmla="*/ 300 h 1003"/>
                <a:gd name="T30" fmla="*/ 961 w 1084"/>
                <a:gd name="T31" fmla="*/ 254 h 1003"/>
                <a:gd name="T32" fmla="*/ 895 w 1084"/>
                <a:gd name="T33" fmla="*/ 225 h 1003"/>
                <a:gd name="T34" fmla="*/ 854 w 1084"/>
                <a:gd name="T35" fmla="*/ 202 h 1003"/>
                <a:gd name="T36" fmla="*/ 891 w 1084"/>
                <a:gd name="T37" fmla="*/ 170 h 1003"/>
                <a:gd name="T38" fmla="*/ 833 w 1084"/>
                <a:gd name="T39" fmla="*/ 155 h 1003"/>
                <a:gd name="T40" fmla="*/ 723 w 1084"/>
                <a:gd name="T41" fmla="*/ 184 h 1003"/>
                <a:gd name="T42" fmla="*/ 651 w 1084"/>
                <a:gd name="T43" fmla="*/ 213 h 1003"/>
                <a:gd name="T44" fmla="*/ 545 w 1084"/>
                <a:gd name="T45" fmla="*/ 172 h 1003"/>
                <a:gd name="T46" fmla="*/ 411 w 1084"/>
                <a:gd name="T47" fmla="*/ 150 h 1003"/>
                <a:gd name="T48" fmla="*/ 348 w 1084"/>
                <a:gd name="T49" fmla="*/ 110 h 1003"/>
                <a:gd name="T50" fmla="*/ 295 w 1084"/>
                <a:gd name="T51" fmla="*/ 60 h 1003"/>
                <a:gd name="T52" fmla="*/ 241 w 1084"/>
                <a:gd name="T53" fmla="*/ 83 h 1003"/>
                <a:gd name="T54" fmla="*/ 288 w 1084"/>
                <a:gd name="T55" fmla="*/ 107 h 1003"/>
                <a:gd name="T56" fmla="*/ 247 w 1084"/>
                <a:gd name="T57" fmla="*/ 109 h 1003"/>
                <a:gd name="T58" fmla="*/ 145 w 1084"/>
                <a:gd name="T59" fmla="*/ 169 h 1003"/>
                <a:gd name="T60" fmla="*/ 154 w 1084"/>
                <a:gd name="T61" fmla="*/ 285 h 1003"/>
                <a:gd name="T62" fmla="*/ 90 w 1084"/>
                <a:gd name="T63" fmla="*/ 239 h 1003"/>
                <a:gd name="T64" fmla="*/ 128 w 1084"/>
                <a:gd name="T65" fmla="*/ 144 h 1003"/>
                <a:gd name="T66" fmla="*/ 113 w 1084"/>
                <a:gd name="T67" fmla="*/ 92 h 1003"/>
                <a:gd name="T68" fmla="*/ 155 w 1084"/>
                <a:gd name="T69" fmla="*/ 63 h 1003"/>
                <a:gd name="T70" fmla="*/ 55 w 1084"/>
                <a:gd name="T71" fmla="*/ 149 h 1003"/>
                <a:gd name="T72" fmla="*/ 13 w 1084"/>
                <a:gd name="T73" fmla="*/ 254 h 1003"/>
                <a:gd name="T74" fmla="*/ 56 w 1084"/>
                <a:gd name="T75" fmla="*/ 346 h 1003"/>
                <a:gd name="T76" fmla="*/ 62 w 1084"/>
                <a:gd name="T77" fmla="*/ 421 h 1003"/>
                <a:gd name="T78" fmla="*/ 136 w 1084"/>
                <a:gd name="T79" fmla="*/ 468 h 1003"/>
                <a:gd name="T80" fmla="*/ 220 w 1084"/>
                <a:gd name="T81" fmla="*/ 459 h 1003"/>
                <a:gd name="T82" fmla="*/ 350 w 1084"/>
                <a:gd name="T83" fmla="*/ 531 h 1003"/>
                <a:gd name="T84" fmla="*/ 414 w 1084"/>
                <a:gd name="T85" fmla="*/ 531 h 1003"/>
                <a:gd name="T86" fmla="*/ 472 w 1084"/>
                <a:gd name="T87" fmla="*/ 566 h 1003"/>
                <a:gd name="T88" fmla="*/ 432 w 1084"/>
                <a:gd name="T89" fmla="*/ 620 h 1003"/>
                <a:gd name="T90" fmla="*/ 441 w 1084"/>
                <a:gd name="T91" fmla="*/ 719 h 1003"/>
                <a:gd name="T92" fmla="*/ 444 w 1084"/>
                <a:gd name="T93" fmla="*/ 834 h 1003"/>
                <a:gd name="T94" fmla="*/ 476 w 1084"/>
                <a:gd name="T95" fmla="*/ 866 h 1003"/>
                <a:gd name="T96" fmla="*/ 498 w 1084"/>
                <a:gd name="T97" fmla="*/ 953 h 1003"/>
                <a:gd name="T98" fmla="*/ 417 w 1084"/>
                <a:gd name="T99" fmla="*/ 54 h 1003"/>
                <a:gd name="T100" fmla="*/ 336 w 1084"/>
                <a:gd name="T101" fmla="*/ 19 h 1003"/>
                <a:gd name="T102" fmla="*/ 331 w 1084"/>
                <a:gd name="T103" fmla="*/ 26 h 1003"/>
                <a:gd name="T104" fmla="*/ 285 w 1084"/>
                <a:gd name="T105" fmla="*/ 16 h 1003"/>
                <a:gd name="T106" fmla="*/ 733 w 1084"/>
                <a:gd name="T107" fmla="*/ 127 h 1003"/>
                <a:gd name="T108" fmla="*/ 742 w 1084"/>
                <a:gd name="T109" fmla="*/ 141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1003">
                  <a:moveTo>
                    <a:pt x="498" y="953"/>
                  </a:moveTo>
                  <a:lnTo>
                    <a:pt x="498" y="953"/>
                  </a:lnTo>
                  <a:cubicBezTo>
                    <a:pt x="528" y="973"/>
                    <a:pt x="528" y="973"/>
                    <a:pt x="528" y="973"/>
                  </a:cubicBezTo>
                  <a:cubicBezTo>
                    <a:pt x="561" y="999"/>
                    <a:pt x="561" y="999"/>
                    <a:pt x="561" y="999"/>
                  </a:cubicBezTo>
                  <a:cubicBezTo>
                    <a:pt x="580" y="1002"/>
                    <a:pt x="580" y="1002"/>
                    <a:pt x="580" y="1002"/>
                  </a:cubicBezTo>
                  <a:cubicBezTo>
                    <a:pt x="613" y="999"/>
                    <a:pt x="613" y="999"/>
                    <a:pt x="613" y="999"/>
                  </a:cubicBezTo>
                  <a:cubicBezTo>
                    <a:pt x="632" y="976"/>
                    <a:pt x="632" y="976"/>
                    <a:pt x="632" y="976"/>
                  </a:cubicBezTo>
                  <a:cubicBezTo>
                    <a:pt x="660" y="957"/>
                    <a:pt x="660" y="957"/>
                    <a:pt x="660" y="957"/>
                  </a:cubicBezTo>
                  <a:cubicBezTo>
                    <a:pt x="674" y="942"/>
                    <a:pt x="674" y="942"/>
                    <a:pt x="674" y="942"/>
                  </a:cubicBezTo>
                  <a:cubicBezTo>
                    <a:pt x="715" y="921"/>
                    <a:pt x="715" y="921"/>
                    <a:pt x="715" y="921"/>
                  </a:cubicBezTo>
                  <a:cubicBezTo>
                    <a:pt x="723" y="899"/>
                    <a:pt x="723" y="899"/>
                    <a:pt x="723" y="899"/>
                  </a:cubicBezTo>
                  <a:cubicBezTo>
                    <a:pt x="736" y="885"/>
                    <a:pt x="736" y="885"/>
                    <a:pt x="736" y="885"/>
                  </a:cubicBezTo>
                  <a:cubicBezTo>
                    <a:pt x="775" y="878"/>
                    <a:pt x="775" y="878"/>
                    <a:pt x="775" y="878"/>
                  </a:cubicBezTo>
                  <a:cubicBezTo>
                    <a:pt x="793" y="869"/>
                    <a:pt x="793" y="869"/>
                    <a:pt x="793" y="869"/>
                  </a:cubicBezTo>
                  <a:cubicBezTo>
                    <a:pt x="791" y="852"/>
                    <a:pt x="791" y="852"/>
                    <a:pt x="791" y="852"/>
                  </a:cubicBezTo>
                  <a:cubicBezTo>
                    <a:pt x="765" y="847"/>
                    <a:pt x="765" y="847"/>
                    <a:pt x="765" y="847"/>
                  </a:cubicBezTo>
                  <a:cubicBezTo>
                    <a:pt x="739" y="850"/>
                    <a:pt x="739" y="850"/>
                    <a:pt x="739" y="850"/>
                  </a:cubicBezTo>
                  <a:cubicBezTo>
                    <a:pt x="703" y="838"/>
                    <a:pt x="703" y="838"/>
                    <a:pt x="703" y="838"/>
                  </a:cubicBezTo>
                  <a:cubicBezTo>
                    <a:pt x="707" y="811"/>
                    <a:pt x="707" y="811"/>
                    <a:pt x="707" y="811"/>
                  </a:cubicBezTo>
                  <a:cubicBezTo>
                    <a:pt x="700" y="794"/>
                    <a:pt x="700" y="794"/>
                    <a:pt x="700" y="794"/>
                  </a:cubicBezTo>
                  <a:cubicBezTo>
                    <a:pt x="723" y="759"/>
                    <a:pt x="723" y="759"/>
                    <a:pt x="723" y="75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698" y="728"/>
                    <a:pt x="698" y="728"/>
                    <a:pt x="698" y="728"/>
                  </a:cubicBezTo>
                  <a:cubicBezTo>
                    <a:pt x="681" y="720"/>
                    <a:pt x="681" y="720"/>
                    <a:pt x="681" y="720"/>
                  </a:cubicBezTo>
                  <a:cubicBezTo>
                    <a:pt x="671" y="701"/>
                    <a:pt x="671" y="701"/>
                    <a:pt x="671" y="701"/>
                  </a:cubicBezTo>
                  <a:cubicBezTo>
                    <a:pt x="695" y="708"/>
                    <a:pt x="695" y="708"/>
                    <a:pt x="695" y="708"/>
                  </a:cubicBezTo>
                  <a:cubicBezTo>
                    <a:pt x="720" y="713"/>
                    <a:pt x="720" y="713"/>
                    <a:pt x="720" y="713"/>
                  </a:cubicBezTo>
                  <a:cubicBezTo>
                    <a:pt x="745" y="726"/>
                    <a:pt x="745" y="726"/>
                    <a:pt x="745" y="726"/>
                  </a:cubicBezTo>
                  <a:cubicBezTo>
                    <a:pt x="773" y="725"/>
                    <a:pt x="773" y="725"/>
                    <a:pt x="773" y="725"/>
                  </a:cubicBezTo>
                  <a:cubicBezTo>
                    <a:pt x="810" y="720"/>
                    <a:pt x="810" y="720"/>
                    <a:pt x="810" y="720"/>
                  </a:cubicBezTo>
                  <a:cubicBezTo>
                    <a:pt x="817" y="725"/>
                    <a:pt x="817" y="725"/>
                    <a:pt x="817" y="725"/>
                  </a:cubicBezTo>
                  <a:cubicBezTo>
                    <a:pt x="843" y="717"/>
                    <a:pt x="843" y="717"/>
                    <a:pt x="843" y="717"/>
                  </a:cubicBezTo>
                  <a:cubicBezTo>
                    <a:pt x="869" y="693"/>
                    <a:pt x="869" y="693"/>
                    <a:pt x="869" y="693"/>
                  </a:cubicBezTo>
                  <a:cubicBezTo>
                    <a:pt x="892" y="691"/>
                    <a:pt x="892" y="691"/>
                    <a:pt x="892" y="691"/>
                  </a:cubicBezTo>
                  <a:cubicBezTo>
                    <a:pt x="906" y="697"/>
                    <a:pt x="906" y="697"/>
                    <a:pt x="906" y="697"/>
                  </a:cubicBezTo>
                  <a:cubicBezTo>
                    <a:pt x="943" y="682"/>
                    <a:pt x="943" y="682"/>
                    <a:pt x="943" y="682"/>
                  </a:cubicBezTo>
                  <a:cubicBezTo>
                    <a:pt x="969" y="681"/>
                    <a:pt x="969" y="681"/>
                    <a:pt x="969" y="681"/>
                  </a:cubicBezTo>
                  <a:cubicBezTo>
                    <a:pt x="1011" y="650"/>
                    <a:pt x="1011" y="650"/>
                    <a:pt x="1011" y="650"/>
                  </a:cubicBezTo>
                  <a:cubicBezTo>
                    <a:pt x="1019" y="630"/>
                    <a:pt x="1019" y="630"/>
                    <a:pt x="1019" y="630"/>
                  </a:cubicBezTo>
                  <a:cubicBezTo>
                    <a:pt x="1018" y="612"/>
                    <a:pt x="1018" y="612"/>
                    <a:pt x="1018" y="612"/>
                  </a:cubicBezTo>
                  <a:cubicBezTo>
                    <a:pt x="987" y="587"/>
                    <a:pt x="987" y="587"/>
                    <a:pt x="987" y="587"/>
                  </a:cubicBezTo>
                  <a:cubicBezTo>
                    <a:pt x="966" y="558"/>
                    <a:pt x="966" y="558"/>
                    <a:pt x="966" y="558"/>
                  </a:cubicBezTo>
                  <a:cubicBezTo>
                    <a:pt x="958" y="537"/>
                    <a:pt x="958" y="537"/>
                    <a:pt x="958" y="537"/>
                  </a:cubicBezTo>
                  <a:cubicBezTo>
                    <a:pt x="975" y="522"/>
                    <a:pt x="975" y="522"/>
                    <a:pt x="975" y="522"/>
                  </a:cubicBezTo>
                  <a:cubicBezTo>
                    <a:pt x="978" y="497"/>
                    <a:pt x="978" y="497"/>
                    <a:pt x="978" y="497"/>
                  </a:cubicBezTo>
                  <a:cubicBezTo>
                    <a:pt x="989" y="485"/>
                    <a:pt x="989" y="485"/>
                    <a:pt x="989" y="485"/>
                  </a:cubicBezTo>
                  <a:cubicBezTo>
                    <a:pt x="1002" y="491"/>
                    <a:pt x="1002" y="491"/>
                    <a:pt x="1002" y="491"/>
                  </a:cubicBezTo>
                  <a:cubicBezTo>
                    <a:pt x="1013" y="485"/>
                    <a:pt x="1013" y="485"/>
                    <a:pt x="1013" y="485"/>
                  </a:cubicBezTo>
                  <a:cubicBezTo>
                    <a:pt x="1027" y="490"/>
                    <a:pt x="1027" y="490"/>
                    <a:pt x="1027" y="490"/>
                  </a:cubicBezTo>
                  <a:cubicBezTo>
                    <a:pt x="1053" y="479"/>
                    <a:pt x="1053" y="479"/>
                    <a:pt x="1053" y="479"/>
                  </a:cubicBezTo>
                  <a:cubicBezTo>
                    <a:pt x="1053" y="459"/>
                    <a:pt x="1053" y="459"/>
                    <a:pt x="1053" y="459"/>
                  </a:cubicBezTo>
                  <a:cubicBezTo>
                    <a:pt x="1039" y="448"/>
                    <a:pt x="1039" y="448"/>
                    <a:pt x="1039" y="448"/>
                  </a:cubicBezTo>
                  <a:cubicBezTo>
                    <a:pt x="1018" y="447"/>
                    <a:pt x="1018" y="447"/>
                    <a:pt x="1018" y="447"/>
                  </a:cubicBezTo>
                  <a:cubicBezTo>
                    <a:pt x="1011" y="430"/>
                    <a:pt x="1011" y="430"/>
                    <a:pt x="1011" y="430"/>
                  </a:cubicBezTo>
                  <a:cubicBezTo>
                    <a:pt x="1005" y="419"/>
                    <a:pt x="1005" y="419"/>
                    <a:pt x="1005" y="419"/>
                  </a:cubicBezTo>
                  <a:cubicBezTo>
                    <a:pt x="1028" y="392"/>
                    <a:pt x="1028" y="392"/>
                    <a:pt x="1028" y="392"/>
                  </a:cubicBezTo>
                  <a:cubicBezTo>
                    <a:pt x="1041" y="393"/>
                    <a:pt x="1041" y="393"/>
                    <a:pt x="1041" y="393"/>
                  </a:cubicBezTo>
                  <a:cubicBezTo>
                    <a:pt x="1057" y="381"/>
                    <a:pt x="1057" y="381"/>
                    <a:pt x="1057" y="381"/>
                  </a:cubicBezTo>
                  <a:cubicBezTo>
                    <a:pt x="1082" y="352"/>
                    <a:pt x="1082" y="352"/>
                    <a:pt x="1082" y="352"/>
                  </a:cubicBezTo>
                  <a:cubicBezTo>
                    <a:pt x="1083" y="344"/>
                    <a:pt x="1083" y="344"/>
                    <a:pt x="1083" y="344"/>
                  </a:cubicBezTo>
                  <a:cubicBezTo>
                    <a:pt x="1079" y="341"/>
                    <a:pt x="1079" y="341"/>
                    <a:pt x="1079" y="341"/>
                  </a:cubicBezTo>
                  <a:cubicBezTo>
                    <a:pt x="1048" y="328"/>
                    <a:pt x="1048" y="328"/>
                    <a:pt x="1048" y="328"/>
                  </a:cubicBezTo>
                  <a:cubicBezTo>
                    <a:pt x="1037" y="328"/>
                    <a:pt x="1037" y="328"/>
                    <a:pt x="1037" y="328"/>
                  </a:cubicBezTo>
                  <a:cubicBezTo>
                    <a:pt x="1027" y="332"/>
                    <a:pt x="1027" y="332"/>
                    <a:pt x="1027" y="332"/>
                  </a:cubicBezTo>
                  <a:cubicBezTo>
                    <a:pt x="1010" y="328"/>
                    <a:pt x="1010" y="328"/>
                    <a:pt x="1010" y="328"/>
                  </a:cubicBezTo>
                  <a:cubicBezTo>
                    <a:pt x="1001" y="329"/>
                    <a:pt x="1001" y="329"/>
                    <a:pt x="1001" y="329"/>
                  </a:cubicBezTo>
                  <a:cubicBezTo>
                    <a:pt x="987" y="334"/>
                    <a:pt x="987" y="334"/>
                    <a:pt x="987" y="334"/>
                  </a:cubicBezTo>
                  <a:cubicBezTo>
                    <a:pt x="961" y="338"/>
                    <a:pt x="961" y="338"/>
                    <a:pt x="961" y="338"/>
                  </a:cubicBezTo>
                  <a:cubicBezTo>
                    <a:pt x="943" y="337"/>
                    <a:pt x="943" y="337"/>
                    <a:pt x="943" y="337"/>
                  </a:cubicBezTo>
                  <a:cubicBezTo>
                    <a:pt x="934" y="335"/>
                    <a:pt x="934" y="335"/>
                    <a:pt x="934" y="335"/>
                  </a:cubicBezTo>
                  <a:cubicBezTo>
                    <a:pt x="950" y="332"/>
                    <a:pt x="950" y="332"/>
                    <a:pt x="950" y="332"/>
                  </a:cubicBezTo>
                  <a:cubicBezTo>
                    <a:pt x="959" y="334"/>
                    <a:pt x="959" y="334"/>
                    <a:pt x="959" y="334"/>
                  </a:cubicBezTo>
                  <a:cubicBezTo>
                    <a:pt x="970" y="326"/>
                    <a:pt x="970" y="326"/>
                    <a:pt x="970" y="326"/>
                  </a:cubicBezTo>
                  <a:cubicBezTo>
                    <a:pt x="978" y="312"/>
                    <a:pt x="978" y="312"/>
                    <a:pt x="978" y="312"/>
                  </a:cubicBezTo>
                  <a:cubicBezTo>
                    <a:pt x="995" y="300"/>
                    <a:pt x="995" y="300"/>
                    <a:pt x="995" y="300"/>
                  </a:cubicBezTo>
                  <a:cubicBezTo>
                    <a:pt x="998" y="292"/>
                    <a:pt x="998" y="292"/>
                    <a:pt x="998" y="292"/>
                  </a:cubicBezTo>
                  <a:cubicBezTo>
                    <a:pt x="987" y="285"/>
                    <a:pt x="987" y="285"/>
                    <a:pt x="987" y="285"/>
                  </a:cubicBezTo>
                  <a:cubicBezTo>
                    <a:pt x="989" y="279"/>
                    <a:pt x="989" y="279"/>
                    <a:pt x="989" y="279"/>
                  </a:cubicBezTo>
                  <a:cubicBezTo>
                    <a:pt x="984" y="266"/>
                    <a:pt x="984" y="266"/>
                    <a:pt x="984" y="266"/>
                  </a:cubicBezTo>
                  <a:cubicBezTo>
                    <a:pt x="961" y="254"/>
                    <a:pt x="961" y="254"/>
                    <a:pt x="961" y="254"/>
                  </a:cubicBezTo>
                  <a:cubicBezTo>
                    <a:pt x="935" y="247"/>
                    <a:pt x="935" y="247"/>
                    <a:pt x="935" y="247"/>
                  </a:cubicBezTo>
                  <a:cubicBezTo>
                    <a:pt x="926" y="239"/>
                    <a:pt x="926" y="239"/>
                    <a:pt x="926" y="239"/>
                  </a:cubicBezTo>
                  <a:cubicBezTo>
                    <a:pt x="917" y="233"/>
                    <a:pt x="917" y="233"/>
                    <a:pt x="917" y="233"/>
                  </a:cubicBezTo>
                  <a:cubicBezTo>
                    <a:pt x="900" y="231"/>
                    <a:pt x="900" y="231"/>
                    <a:pt x="900" y="231"/>
                  </a:cubicBezTo>
                  <a:cubicBezTo>
                    <a:pt x="895" y="225"/>
                    <a:pt x="895" y="225"/>
                    <a:pt x="895" y="225"/>
                  </a:cubicBezTo>
                  <a:cubicBezTo>
                    <a:pt x="878" y="217"/>
                    <a:pt x="878" y="217"/>
                    <a:pt x="878" y="217"/>
                  </a:cubicBezTo>
                  <a:cubicBezTo>
                    <a:pt x="871" y="217"/>
                    <a:pt x="871" y="217"/>
                    <a:pt x="871" y="217"/>
                  </a:cubicBezTo>
                  <a:cubicBezTo>
                    <a:pt x="871" y="231"/>
                    <a:pt x="871" y="231"/>
                    <a:pt x="871" y="231"/>
                  </a:cubicBezTo>
                  <a:cubicBezTo>
                    <a:pt x="860" y="217"/>
                    <a:pt x="860" y="217"/>
                    <a:pt x="860" y="217"/>
                  </a:cubicBezTo>
                  <a:cubicBezTo>
                    <a:pt x="854" y="202"/>
                    <a:pt x="854" y="202"/>
                    <a:pt x="854" y="202"/>
                  </a:cubicBezTo>
                  <a:cubicBezTo>
                    <a:pt x="837" y="193"/>
                    <a:pt x="837" y="193"/>
                    <a:pt x="837" y="193"/>
                  </a:cubicBezTo>
                  <a:cubicBezTo>
                    <a:pt x="833" y="184"/>
                    <a:pt x="833" y="184"/>
                    <a:pt x="833" y="184"/>
                  </a:cubicBezTo>
                  <a:cubicBezTo>
                    <a:pt x="842" y="178"/>
                    <a:pt x="842" y="178"/>
                    <a:pt x="842" y="178"/>
                  </a:cubicBezTo>
                  <a:cubicBezTo>
                    <a:pt x="878" y="179"/>
                    <a:pt x="878" y="179"/>
                    <a:pt x="878" y="179"/>
                  </a:cubicBezTo>
                  <a:cubicBezTo>
                    <a:pt x="891" y="170"/>
                    <a:pt x="891" y="170"/>
                    <a:pt x="891" y="170"/>
                  </a:cubicBezTo>
                  <a:cubicBezTo>
                    <a:pt x="914" y="167"/>
                    <a:pt x="914" y="167"/>
                    <a:pt x="914" y="167"/>
                  </a:cubicBezTo>
                  <a:cubicBezTo>
                    <a:pt x="917" y="155"/>
                    <a:pt x="917" y="155"/>
                    <a:pt x="917" y="155"/>
                  </a:cubicBezTo>
                  <a:cubicBezTo>
                    <a:pt x="895" y="158"/>
                    <a:pt x="895" y="158"/>
                    <a:pt x="895" y="158"/>
                  </a:cubicBezTo>
                  <a:cubicBezTo>
                    <a:pt x="859" y="150"/>
                    <a:pt x="859" y="150"/>
                    <a:pt x="859" y="150"/>
                  </a:cubicBezTo>
                  <a:cubicBezTo>
                    <a:pt x="833" y="155"/>
                    <a:pt x="833" y="155"/>
                    <a:pt x="833" y="155"/>
                  </a:cubicBezTo>
                  <a:cubicBezTo>
                    <a:pt x="816" y="153"/>
                    <a:pt x="816" y="153"/>
                    <a:pt x="816" y="153"/>
                  </a:cubicBezTo>
                  <a:cubicBezTo>
                    <a:pt x="779" y="166"/>
                    <a:pt x="779" y="166"/>
                    <a:pt x="779" y="166"/>
                  </a:cubicBezTo>
                  <a:cubicBezTo>
                    <a:pt x="767" y="161"/>
                    <a:pt x="767" y="161"/>
                    <a:pt x="767" y="161"/>
                  </a:cubicBezTo>
                  <a:cubicBezTo>
                    <a:pt x="753" y="162"/>
                    <a:pt x="753" y="162"/>
                    <a:pt x="753" y="162"/>
                  </a:cubicBezTo>
                  <a:cubicBezTo>
                    <a:pt x="723" y="184"/>
                    <a:pt x="723" y="184"/>
                    <a:pt x="723" y="184"/>
                  </a:cubicBezTo>
                  <a:cubicBezTo>
                    <a:pt x="707" y="187"/>
                    <a:pt x="707" y="187"/>
                    <a:pt x="707" y="187"/>
                  </a:cubicBezTo>
                  <a:cubicBezTo>
                    <a:pt x="689" y="196"/>
                    <a:pt x="689" y="196"/>
                    <a:pt x="689" y="196"/>
                  </a:cubicBezTo>
                  <a:cubicBezTo>
                    <a:pt x="683" y="205"/>
                    <a:pt x="683" y="205"/>
                    <a:pt x="683" y="205"/>
                  </a:cubicBezTo>
                  <a:cubicBezTo>
                    <a:pt x="658" y="208"/>
                    <a:pt x="658" y="208"/>
                    <a:pt x="658" y="208"/>
                  </a:cubicBezTo>
                  <a:cubicBezTo>
                    <a:pt x="651" y="213"/>
                    <a:pt x="651" y="213"/>
                    <a:pt x="651" y="213"/>
                  </a:cubicBezTo>
                  <a:cubicBezTo>
                    <a:pt x="639" y="208"/>
                    <a:pt x="639" y="208"/>
                    <a:pt x="639" y="208"/>
                  </a:cubicBezTo>
                  <a:cubicBezTo>
                    <a:pt x="603" y="184"/>
                    <a:pt x="603" y="184"/>
                    <a:pt x="603" y="184"/>
                  </a:cubicBezTo>
                  <a:cubicBezTo>
                    <a:pt x="596" y="170"/>
                    <a:pt x="596" y="170"/>
                    <a:pt x="596" y="170"/>
                  </a:cubicBezTo>
                  <a:cubicBezTo>
                    <a:pt x="585" y="169"/>
                    <a:pt x="585" y="169"/>
                    <a:pt x="585" y="169"/>
                  </a:cubicBezTo>
                  <a:cubicBezTo>
                    <a:pt x="545" y="172"/>
                    <a:pt x="545" y="172"/>
                    <a:pt x="545" y="172"/>
                  </a:cubicBezTo>
                  <a:cubicBezTo>
                    <a:pt x="469" y="184"/>
                    <a:pt x="469" y="184"/>
                    <a:pt x="469" y="184"/>
                  </a:cubicBezTo>
                  <a:cubicBezTo>
                    <a:pt x="432" y="184"/>
                    <a:pt x="432" y="184"/>
                    <a:pt x="432" y="184"/>
                  </a:cubicBezTo>
                  <a:cubicBezTo>
                    <a:pt x="417" y="176"/>
                    <a:pt x="417" y="176"/>
                    <a:pt x="417" y="176"/>
                  </a:cubicBezTo>
                  <a:cubicBezTo>
                    <a:pt x="411" y="164"/>
                    <a:pt x="411" y="164"/>
                    <a:pt x="411" y="164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20" y="150"/>
                    <a:pt x="420" y="150"/>
                    <a:pt x="420" y="150"/>
                  </a:cubicBezTo>
                  <a:cubicBezTo>
                    <a:pt x="418" y="133"/>
                    <a:pt x="418" y="133"/>
                    <a:pt x="418" y="133"/>
                  </a:cubicBezTo>
                  <a:cubicBezTo>
                    <a:pt x="402" y="112"/>
                    <a:pt x="402" y="112"/>
                    <a:pt x="402" y="112"/>
                  </a:cubicBezTo>
                  <a:cubicBezTo>
                    <a:pt x="386" y="107"/>
                    <a:pt x="386" y="107"/>
                    <a:pt x="386" y="107"/>
                  </a:cubicBezTo>
                  <a:cubicBezTo>
                    <a:pt x="348" y="110"/>
                    <a:pt x="348" y="110"/>
                    <a:pt x="348" y="11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07" y="103"/>
                    <a:pt x="307" y="103"/>
                    <a:pt x="307" y="103"/>
                  </a:cubicBezTo>
                  <a:cubicBezTo>
                    <a:pt x="295" y="81"/>
                    <a:pt x="295" y="81"/>
                    <a:pt x="295" y="81"/>
                  </a:cubicBezTo>
                  <a:cubicBezTo>
                    <a:pt x="295" y="60"/>
                    <a:pt x="295" y="60"/>
                    <a:pt x="295" y="60"/>
                  </a:cubicBezTo>
                  <a:cubicBezTo>
                    <a:pt x="288" y="33"/>
                    <a:pt x="288" y="33"/>
                    <a:pt x="288" y="33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41" y="83"/>
                    <a:pt x="241" y="83"/>
                    <a:pt x="241" y="83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78" y="83"/>
                    <a:pt x="278" y="83"/>
                    <a:pt x="278" y="83"/>
                  </a:cubicBezTo>
                  <a:cubicBezTo>
                    <a:pt x="291" y="97"/>
                    <a:pt x="291" y="97"/>
                    <a:pt x="291" y="97"/>
                  </a:cubicBezTo>
                  <a:cubicBezTo>
                    <a:pt x="288" y="107"/>
                    <a:pt x="288" y="107"/>
                    <a:pt x="288" y="107"/>
                  </a:cubicBezTo>
                  <a:cubicBezTo>
                    <a:pt x="275" y="112"/>
                    <a:pt x="275" y="112"/>
                    <a:pt x="275" y="112"/>
                  </a:cubicBezTo>
                  <a:cubicBezTo>
                    <a:pt x="258" y="104"/>
                    <a:pt x="258" y="104"/>
                    <a:pt x="258" y="104"/>
                  </a:cubicBezTo>
                  <a:cubicBezTo>
                    <a:pt x="250" y="98"/>
                    <a:pt x="250" y="98"/>
                    <a:pt x="250" y="98"/>
                  </a:cubicBezTo>
                  <a:cubicBezTo>
                    <a:pt x="247" y="103"/>
                    <a:pt x="247" y="103"/>
                    <a:pt x="247" y="103"/>
                  </a:cubicBezTo>
                  <a:cubicBezTo>
                    <a:pt x="247" y="109"/>
                    <a:pt x="247" y="109"/>
                    <a:pt x="247" y="109"/>
                  </a:cubicBezTo>
                  <a:cubicBezTo>
                    <a:pt x="227" y="120"/>
                    <a:pt x="227" y="120"/>
                    <a:pt x="227" y="120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54" y="185"/>
                    <a:pt x="154" y="185"/>
                    <a:pt x="154" y="185"/>
                  </a:cubicBezTo>
                  <a:cubicBezTo>
                    <a:pt x="154" y="219"/>
                    <a:pt x="154" y="219"/>
                    <a:pt x="154" y="219"/>
                  </a:cubicBezTo>
                  <a:cubicBezTo>
                    <a:pt x="158" y="240"/>
                    <a:pt x="158" y="240"/>
                    <a:pt x="158" y="240"/>
                  </a:cubicBezTo>
                  <a:cubicBezTo>
                    <a:pt x="165" y="259"/>
                    <a:pt x="165" y="259"/>
                    <a:pt x="165" y="259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25" y="300"/>
                    <a:pt x="125" y="300"/>
                    <a:pt x="125" y="300"/>
                  </a:cubicBezTo>
                  <a:cubicBezTo>
                    <a:pt x="111" y="298"/>
                    <a:pt x="111" y="298"/>
                    <a:pt x="111" y="298"/>
                  </a:cubicBezTo>
                  <a:cubicBezTo>
                    <a:pt x="111" y="274"/>
                    <a:pt x="111" y="274"/>
                    <a:pt x="111" y="274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0" y="239"/>
                    <a:pt x="90" y="239"/>
                    <a:pt x="90" y="239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37" y="187"/>
                    <a:pt x="137" y="187"/>
                    <a:pt x="137" y="187"/>
                  </a:cubicBezTo>
                  <a:cubicBezTo>
                    <a:pt x="137" y="161"/>
                    <a:pt x="137" y="161"/>
                    <a:pt x="137" y="161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13" y="92"/>
                    <a:pt x="113" y="92"/>
                    <a:pt x="113" y="92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55" y="149"/>
                    <a:pt x="55" y="149"/>
                    <a:pt x="55" y="149"/>
                  </a:cubicBezTo>
                  <a:cubicBezTo>
                    <a:pt x="41" y="159"/>
                    <a:pt x="41" y="159"/>
                    <a:pt x="41" y="159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2" y="213"/>
                    <a:pt x="12" y="213"/>
                    <a:pt x="12" y="213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" y="280"/>
                    <a:pt x="1" y="280"/>
                    <a:pt x="1" y="280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10" y="286"/>
                    <a:pt x="10" y="286"/>
                    <a:pt x="10" y="286"/>
                  </a:cubicBezTo>
                  <a:cubicBezTo>
                    <a:pt x="24" y="288"/>
                    <a:pt x="24" y="288"/>
                    <a:pt x="24" y="288"/>
                  </a:cubicBezTo>
                  <a:cubicBezTo>
                    <a:pt x="56" y="346"/>
                    <a:pt x="56" y="346"/>
                    <a:pt x="56" y="346"/>
                  </a:cubicBezTo>
                  <a:cubicBezTo>
                    <a:pt x="71" y="367"/>
                    <a:pt x="71" y="367"/>
                    <a:pt x="71" y="367"/>
                  </a:cubicBezTo>
                  <a:cubicBezTo>
                    <a:pt x="74" y="383"/>
                    <a:pt x="74" y="383"/>
                    <a:pt x="74" y="383"/>
                  </a:cubicBezTo>
                  <a:cubicBezTo>
                    <a:pt x="67" y="401"/>
                    <a:pt x="67" y="401"/>
                    <a:pt x="67" y="401"/>
                  </a:cubicBezTo>
                  <a:cubicBezTo>
                    <a:pt x="68" y="412"/>
                    <a:pt x="68" y="412"/>
                    <a:pt x="68" y="412"/>
                  </a:cubicBezTo>
                  <a:cubicBezTo>
                    <a:pt x="62" y="421"/>
                    <a:pt x="62" y="421"/>
                    <a:pt x="62" y="421"/>
                  </a:cubicBezTo>
                  <a:cubicBezTo>
                    <a:pt x="64" y="433"/>
                    <a:pt x="64" y="433"/>
                    <a:pt x="64" y="433"/>
                  </a:cubicBezTo>
                  <a:cubicBezTo>
                    <a:pt x="82" y="448"/>
                    <a:pt x="82" y="448"/>
                    <a:pt x="82" y="448"/>
                  </a:cubicBezTo>
                  <a:cubicBezTo>
                    <a:pt x="105" y="459"/>
                    <a:pt x="105" y="459"/>
                    <a:pt x="105" y="459"/>
                  </a:cubicBezTo>
                  <a:cubicBezTo>
                    <a:pt x="119" y="461"/>
                    <a:pt x="119" y="461"/>
                    <a:pt x="119" y="461"/>
                  </a:cubicBezTo>
                  <a:cubicBezTo>
                    <a:pt x="136" y="468"/>
                    <a:pt x="136" y="468"/>
                    <a:pt x="136" y="468"/>
                  </a:cubicBezTo>
                  <a:cubicBezTo>
                    <a:pt x="149" y="462"/>
                    <a:pt x="149" y="462"/>
                    <a:pt x="149" y="462"/>
                  </a:cubicBezTo>
                  <a:cubicBezTo>
                    <a:pt x="171" y="462"/>
                    <a:pt x="171" y="462"/>
                    <a:pt x="171" y="462"/>
                  </a:cubicBezTo>
                  <a:cubicBezTo>
                    <a:pt x="189" y="468"/>
                    <a:pt x="189" y="468"/>
                    <a:pt x="189" y="468"/>
                  </a:cubicBezTo>
                  <a:cubicBezTo>
                    <a:pt x="195" y="464"/>
                    <a:pt x="195" y="464"/>
                    <a:pt x="195" y="464"/>
                  </a:cubicBezTo>
                  <a:cubicBezTo>
                    <a:pt x="220" y="459"/>
                    <a:pt x="220" y="459"/>
                    <a:pt x="220" y="459"/>
                  </a:cubicBezTo>
                  <a:cubicBezTo>
                    <a:pt x="244" y="464"/>
                    <a:pt x="244" y="464"/>
                    <a:pt x="244" y="464"/>
                  </a:cubicBezTo>
                  <a:cubicBezTo>
                    <a:pt x="259" y="470"/>
                    <a:pt x="259" y="470"/>
                    <a:pt x="259" y="470"/>
                  </a:cubicBezTo>
                  <a:cubicBezTo>
                    <a:pt x="321" y="531"/>
                    <a:pt x="321" y="531"/>
                    <a:pt x="321" y="531"/>
                  </a:cubicBezTo>
                  <a:cubicBezTo>
                    <a:pt x="343" y="526"/>
                    <a:pt x="343" y="526"/>
                    <a:pt x="343" y="526"/>
                  </a:cubicBezTo>
                  <a:cubicBezTo>
                    <a:pt x="350" y="531"/>
                    <a:pt x="350" y="531"/>
                    <a:pt x="350" y="531"/>
                  </a:cubicBezTo>
                  <a:cubicBezTo>
                    <a:pt x="356" y="529"/>
                    <a:pt x="356" y="529"/>
                    <a:pt x="356" y="529"/>
                  </a:cubicBezTo>
                  <a:cubicBezTo>
                    <a:pt x="371" y="534"/>
                    <a:pt x="371" y="534"/>
                    <a:pt x="371" y="534"/>
                  </a:cubicBezTo>
                  <a:cubicBezTo>
                    <a:pt x="382" y="540"/>
                    <a:pt x="382" y="540"/>
                    <a:pt x="382" y="540"/>
                  </a:cubicBezTo>
                  <a:cubicBezTo>
                    <a:pt x="397" y="531"/>
                    <a:pt x="397" y="531"/>
                    <a:pt x="397" y="531"/>
                  </a:cubicBezTo>
                  <a:cubicBezTo>
                    <a:pt x="414" y="531"/>
                    <a:pt x="414" y="531"/>
                    <a:pt x="414" y="531"/>
                  </a:cubicBezTo>
                  <a:cubicBezTo>
                    <a:pt x="435" y="532"/>
                    <a:pt x="435" y="532"/>
                    <a:pt x="435" y="532"/>
                  </a:cubicBezTo>
                  <a:cubicBezTo>
                    <a:pt x="440" y="528"/>
                    <a:pt x="440" y="528"/>
                    <a:pt x="440" y="528"/>
                  </a:cubicBezTo>
                  <a:cubicBezTo>
                    <a:pt x="454" y="528"/>
                    <a:pt x="454" y="528"/>
                    <a:pt x="454" y="528"/>
                  </a:cubicBezTo>
                  <a:cubicBezTo>
                    <a:pt x="467" y="534"/>
                    <a:pt x="467" y="534"/>
                    <a:pt x="467" y="534"/>
                  </a:cubicBezTo>
                  <a:cubicBezTo>
                    <a:pt x="472" y="566"/>
                    <a:pt x="472" y="566"/>
                    <a:pt x="472" y="566"/>
                  </a:cubicBezTo>
                  <a:cubicBezTo>
                    <a:pt x="466" y="578"/>
                    <a:pt x="466" y="578"/>
                    <a:pt x="466" y="578"/>
                  </a:cubicBezTo>
                  <a:cubicBezTo>
                    <a:pt x="466" y="594"/>
                    <a:pt x="466" y="594"/>
                    <a:pt x="466" y="594"/>
                  </a:cubicBezTo>
                  <a:cubicBezTo>
                    <a:pt x="461" y="603"/>
                    <a:pt x="461" y="603"/>
                    <a:pt x="461" y="603"/>
                  </a:cubicBezTo>
                  <a:cubicBezTo>
                    <a:pt x="441" y="609"/>
                    <a:pt x="441" y="609"/>
                    <a:pt x="441" y="609"/>
                  </a:cubicBezTo>
                  <a:cubicBezTo>
                    <a:pt x="432" y="620"/>
                    <a:pt x="432" y="620"/>
                    <a:pt x="432" y="620"/>
                  </a:cubicBezTo>
                  <a:cubicBezTo>
                    <a:pt x="437" y="649"/>
                    <a:pt x="437" y="649"/>
                    <a:pt x="437" y="649"/>
                  </a:cubicBezTo>
                  <a:cubicBezTo>
                    <a:pt x="438" y="659"/>
                    <a:pt x="438" y="659"/>
                    <a:pt x="438" y="659"/>
                  </a:cubicBezTo>
                  <a:cubicBezTo>
                    <a:pt x="432" y="681"/>
                    <a:pt x="432" y="681"/>
                    <a:pt x="432" y="681"/>
                  </a:cubicBezTo>
                  <a:cubicBezTo>
                    <a:pt x="434" y="705"/>
                    <a:pt x="434" y="705"/>
                    <a:pt x="434" y="705"/>
                  </a:cubicBezTo>
                  <a:cubicBezTo>
                    <a:pt x="441" y="719"/>
                    <a:pt x="441" y="719"/>
                    <a:pt x="441" y="719"/>
                  </a:cubicBezTo>
                  <a:cubicBezTo>
                    <a:pt x="443" y="728"/>
                    <a:pt x="443" y="728"/>
                    <a:pt x="443" y="728"/>
                  </a:cubicBezTo>
                  <a:cubicBezTo>
                    <a:pt x="460" y="771"/>
                    <a:pt x="460" y="771"/>
                    <a:pt x="460" y="771"/>
                  </a:cubicBezTo>
                  <a:cubicBezTo>
                    <a:pt x="434" y="820"/>
                    <a:pt x="434" y="820"/>
                    <a:pt x="434" y="820"/>
                  </a:cubicBezTo>
                  <a:cubicBezTo>
                    <a:pt x="435" y="830"/>
                    <a:pt x="435" y="830"/>
                    <a:pt x="435" y="830"/>
                  </a:cubicBezTo>
                  <a:cubicBezTo>
                    <a:pt x="444" y="834"/>
                    <a:pt x="444" y="834"/>
                    <a:pt x="444" y="834"/>
                  </a:cubicBezTo>
                  <a:cubicBezTo>
                    <a:pt x="452" y="827"/>
                    <a:pt x="452" y="827"/>
                    <a:pt x="452" y="827"/>
                  </a:cubicBezTo>
                  <a:cubicBezTo>
                    <a:pt x="457" y="832"/>
                    <a:pt x="457" y="832"/>
                    <a:pt x="457" y="832"/>
                  </a:cubicBezTo>
                  <a:cubicBezTo>
                    <a:pt x="460" y="844"/>
                    <a:pt x="460" y="844"/>
                    <a:pt x="460" y="844"/>
                  </a:cubicBezTo>
                  <a:cubicBezTo>
                    <a:pt x="467" y="849"/>
                    <a:pt x="467" y="849"/>
                    <a:pt x="467" y="849"/>
                  </a:cubicBezTo>
                  <a:cubicBezTo>
                    <a:pt x="476" y="866"/>
                    <a:pt x="476" y="866"/>
                    <a:pt x="476" y="866"/>
                  </a:cubicBezTo>
                  <a:cubicBezTo>
                    <a:pt x="472" y="875"/>
                    <a:pt x="472" y="875"/>
                    <a:pt x="472" y="875"/>
                  </a:cubicBezTo>
                  <a:cubicBezTo>
                    <a:pt x="481" y="895"/>
                    <a:pt x="481" y="895"/>
                    <a:pt x="481" y="895"/>
                  </a:cubicBezTo>
                  <a:cubicBezTo>
                    <a:pt x="498" y="936"/>
                    <a:pt x="498" y="936"/>
                    <a:pt x="498" y="936"/>
                  </a:cubicBezTo>
                  <a:cubicBezTo>
                    <a:pt x="499" y="951"/>
                    <a:pt x="499" y="951"/>
                    <a:pt x="499" y="951"/>
                  </a:cubicBezTo>
                  <a:cubicBezTo>
                    <a:pt x="498" y="953"/>
                    <a:pt x="498" y="953"/>
                    <a:pt x="498" y="953"/>
                  </a:cubicBezTo>
                  <a:close/>
                  <a:moveTo>
                    <a:pt x="389" y="26"/>
                  </a:moveTo>
                  <a:lnTo>
                    <a:pt x="389" y="26"/>
                  </a:lnTo>
                  <a:cubicBezTo>
                    <a:pt x="406" y="25"/>
                    <a:pt x="406" y="25"/>
                    <a:pt x="406" y="25"/>
                  </a:cubicBezTo>
                  <a:cubicBezTo>
                    <a:pt x="421" y="40"/>
                    <a:pt x="421" y="40"/>
                    <a:pt x="421" y="40"/>
                  </a:cubicBezTo>
                  <a:cubicBezTo>
                    <a:pt x="417" y="54"/>
                    <a:pt x="417" y="54"/>
                    <a:pt x="417" y="54"/>
                  </a:cubicBezTo>
                  <a:cubicBezTo>
                    <a:pt x="408" y="42"/>
                    <a:pt x="408" y="42"/>
                    <a:pt x="408" y="42"/>
                  </a:cubicBezTo>
                  <a:cubicBezTo>
                    <a:pt x="397" y="39"/>
                    <a:pt x="397" y="39"/>
                    <a:pt x="397" y="39"/>
                  </a:cubicBezTo>
                  <a:cubicBezTo>
                    <a:pt x="389" y="26"/>
                    <a:pt x="389" y="26"/>
                    <a:pt x="389" y="26"/>
                  </a:cubicBezTo>
                  <a:close/>
                  <a:moveTo>
                    <a:pt x="336" y="19"/>
                  </a:moveTo>
                  <a:lnTo>
                    <a:pt x="336" y="19"/>
                  </a:lnTo>
                  <a:cubicBezTo>
                    <a:pt x="351" y="36"/>
                    <a:pt x="351" y="36"/>
                    <a:pt x="351" y="36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57" y="46"/>
                    <a:pt x="357" y="46"/>
                    <a:pt x="357" y="46"/>
                  </a:cubicBezTo>
                  <a:cubicBezTo>
                    <a:pt x="339" y="43"/>
                    <a:pt x="339" y="43"/>
                    <a:pt x="339" y="43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6" y="19"/>
                    <a:pt x="336" y="19"/>
                    <a:pt x="336" y="19"/>
                  </a:cubicBezTo>
                  <a:close/>
                  <a:moveTo>
                    <a:pt x="259" y="0"/>
                  </a:moveTo>
                  <a:lnTo>
                    <a:pt x="259" y="0"/>
                  </a:lnTo>
                  <a:cubicBezTo>
                    <a:pt x="270" y="16"/>
                    <a:pt x="270" y="16"/>
                    <a:pt x="270" y="16"/>
                  </a:cubicBezTo>
                  <a:cubicBezTo>
                    <a:pt x="285" y="16"/>
                    <a:pt x="285" y="16"/>
                    <a:pt x="285" y="16"/>
                  </a:cubicBezTo>
                  <a:cubicBezTo>
                    <a:pt x="272" y="2"/>
                    <a:pt x="272" y="2"/>
                    <a:pt x="272" y="2"/>
                  </a:cubicBezTo>
                  <a:cubicBezTo>
                    <a:pt x="259" y="0"/>
                    <a:pt x="259" y="0"/>
                    <a:pt x="259" y="0"/>
                  </a:cubicBezTo>
                  <a:close/>
                  <a:moveTo>
                    <a:pt x="716" y="139"/>
                  </a:moveTo>
                  <a:lnTo>
                    <a:pt x="716" y="139"/>
                  </a:lnTo>
                  <a:cubicBezTo>
                    <a:pt x="733" y="127"/>
                    <a:pt x="733" y="127"/>
                    <a:pt x="733" y="127"/>
                  </a:cubicBezTo>
                  <a:cubicBezTo>
                    <a:pt x="741" y="138"/>
                    <a:pt x="741" y="138"/>
                    <a:pt x="741" y="138"/>
                  </a:cubicBezTo>
                  <a:cubicBezTo>
                    <a:pt x="765" y="120"/>
                    <a:pt x="765" y="120"/>
                    <a:pt x="765" y="120"/>
                  </a:cubicBezTo>
                  <a:cubicBezTo>
                    <a:pt x="772" y="130"/>
                    <a:pt x="772" y="130"/>
                    <a:pt x="772" y="130"/>
                  </a:cubicBezTo>
                  <a:cubicBezTo>
                    <a:pt x="759" y="146"/>
                    <a:pt x="759" y="146"/>
                    <a:pt x="759" y="146"/>
                  </a:cubicBezTo>
                  <a:cubicBezTo>
                    <a:pt x="742" y="141"/>
                    <a:pt x="742" y="141"/>
                    <a:pt x="742" y="141"/>
                  </a:cubicBezTo>
                  <a:cubicBezTo>
                    <a:pt x="724" y="146"/>
                    <a:pt x="724" y="146"/>
                    <a:pt x="724" y="146"/>
                  </a:cubicBezTo>
                  <a:lnTo>
                    <a:pt x="716" y="139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00" name="Freeform 197"/>
            <p:cNvSpPr>
              <a:spLocks noChangeArrowheads="1"/>
            </p:cNvSpPr>
            <p:nvPr/>
          </p:nvSpPr>
          <p:spPr bwMode="auto">
            <a:xfrm>
              <a:off x="2540000" y="4208463"/>
              <a:ext cx="350838" cy="501650"/>
            </a:xfrm>
            <a:custGeom>
              <a:avLst/>
              <a:gdLst>
                <a:gd name="T0" fmla="*/ 792 w 976"/>
                <a:gd name="T1" fmla="*/ 1137 h 1392"/>
                <a:gd name="T2" fmla="*/ 780 w 976"/>
                <a:gd name="T3" fmla="*/ 998 h 1392"/>
                <a:gd name="T4" fmla="*/ 790 w 976"/>
                <a:gd name="T5" fmla="*/ 955 h 1392"/>
                <a:gd name="T6" fmla="*/ 859 w 976"/>
                <a:gd name="T7" fmla="*/ 889 h 1392"/>
                <a:gd name="T8" fmla="*/ 931 w 976"/>
                <a:gd name="T9" fmla="*/ 872 h 1392"/>
                <a:gd name="T10" fmla="*/ 975 w 976"/>
                <a:gd name="T11" fmla="*/ 938 h 1392"/>
                <a:gd name="T12" fmla="*/ 943 w 976"/>
                <a:gd name="T13" fmla="*/ 836 h 1392"/>
                <a:gd name="T14" fmla="*/ 911 w 976"/>
                <a:gd name="T15" fmla="*/ 817 h 1392"/>
                <a:gd name="T16" fmla="*/ 910 w 976"/>
                <a:gd name="T17" fmla="*/ 692 h 1392"/>
                <a:gd name="T18" fmla="*/ 917 w 976"/>
                <a:gd name="T19" fmla="*/ 596 h 1392"/>
                <a:gd name="T20" fmla="*/ 943 w 976"/>
                <a:gd name="T21" fmla="*/ 521 h 1392"/>
                <a:gd name="T22" fmla="*/ 873 w 976"/>
                <a:gd name="T23" fmla="*/ 518 h 1392"/>
                <a:gd name="T24" fmla="*/ 819 w 976"/>
                <a:gd name="T25" fmla="*/ 513 h 1392"/>
                <a:gd name="T26" fmla="*/ 671 w 976"/>
                <a:gd name="T27" fmla="*/ 451 h 1392"/>
                <a:gd name="T28" fmla="*/ 595 w 976"/>
                <a:gd name="T29" fmla="*/ 448 h 1392"/>
                <a:gd name="T30" fmla="*/ 544 w 976"/>
                <a:gd name="T31" fmla="*/ 399 h 1392"/>
                <a:gd name="T32" fmla="*/ 500 w 976"/>
                <a:gd name="T33" fmla="*/ 275 h 1392"/>
                <a:gd name="T34" fmla="*/ 492 w 976"/>
                <a:gd name="T35" fmla="*/ 214 h 1392"/>
                <a:gd name="T36" fmla="*/ 543 w 976"/>
                <a:gd name="T37" fmla="*/ 116 h 1392"/>
                <a:gd name="T38" fmla="*/ 634 w 976"/>
                <a:gd name="T39" fmla="*/ 47 h 1392"/>
                <a:gd name="T40" fmla="*/ 650 w 976"/>
                <a:gd name="T41" fmla="*/ 16 h 1392"/>
                <a:gd name="T42" fmla="*/ 590 w 976"/>
                <a:gd name="T43" fmla="*/ 16 h 1392"/>
                <a:gd name="T44" fmla="*/ 560 w 976"/>
                <a:gd name="T45" fmla="*/ 39 h 1392"/>
                <a:gd name="T46" fmla="*/ 465 w 976"/>
                <a:gd name="T47" fmla="*/ 93 h 1392"/>
                <a:gd name="T48" fmla="*/ 405 w 976"/>
                <a:gd name="T49" fmla="*/ 123 h 1392"/>
                <a:gd name="T50" fmla="*/ 384 w 976"/>
                <a:gd name="T51" fmla="*/ 126 h 1392"/>
                <a:gd name="T52" fmla="*/ 321 w 976"/>
                <a:gd name="T53" fmla="*/ 130 h 1392"/>
                <a:gd name="T54" fmla="*/ 278 w 976"/>
                <a:gd name="T55" fmla="*/ 212 h 1392"/>
                <a:gd name="T56" fmla="*/ 254 w 976"/>
                <a:gd name="T57" fmla="*/ 253 h 1392"/>
                <a:gd name="T58" fmla="*/ 188 w 976"/>
                <a:gd name="T59" fmla="*/ 308 h 1392"/>
                <a:gd name="T60" fmla="*/ 185 w 976"/>
                <a:gd name="T61" fmla="*/ 379 h 1392"/>
                <a:gd name="T62" fmla="*/ 156 w 976"/>
                <a:gd name="T63" fmla="*/ 345 h 1392"/>
                <a:gd name="T64" fmla="*/ 139 w 976"/>
                <a:gd name="T65" fmla="*/ 359 h 1392"/>
                <a:gd name="T66" fmla="*/ 93 w 976"/>
                <a:gd name="T67" fmla="*/ 432 h 1392"/>
                <a:gd name="T68" fmla="*/ 124 w 976"/>
                <a:gd name="T69" fmla="*/ 492 h 1392"/>
                <a:gd name="T70" fmla="*/ 129 w 976"/>
                <a:gd name="T71" fmla="*/ 532 h 1392"/>
                <a:gd name="T72" fmla="*/ 127 w 976"/>
                <a:gd name="T73" fmla="*/ 587 h 1392"/>
                <a:gd name="T74" fmla="*/ 121 w 976"/>
                <a:gd name="T75" fmla="*/ 692 h 1392"/>
                <a:gd name="T76" fmla="*/ 159 w 976"/>
                <a:gd name="T77" fmla="*/ 718 h 1392"/>
                <a:gd name="T78" fmla="*/ 106 w 976"/>
                <a:gd name="T79" fmla="*/ 802 h 1392"/>
                <a:gd name="T80" fmla="*/ 3 w 976"/>
                <a:gd name="T81" fmla="*/ 909 h 1392"/>
                <a:gd name="T82" fmla="*/ 101 w 976"/>
                <a:gd name="T83" fmla="*/ 976 h 1392"/>
                <a:gd name="T84" fmla="*/ 173 w 976"/>
                <a:gd name="T85" fmla="*/ 1035 h 1392"/>
                <a:gd name="T86" fmla="*/ 231 w 976"/>
                <a:gd name="T87" fmla="*/ 1012 h 1392"/>
                <a:gd name="T88" fmla="*/ 288 w 976"/>
                <a:gd name="T89" fmla="*/ 1044 h 1392"/>
                <a:gd name="T90" fmla="*/ 352 w 976"/>
                <a:gd name="T91" fmla="*/ 1065 h 1392"/>
                <a:gd name="T92" fmla="*/ 402 w 976"/>
                <a:gd name="T93" fmla="*/ 1137 h 1392"/>
                <a:gd name="T94" fmla="*/ 476 w 976"/>
                <a:gd name="T95" fmla="*/ 1201 h 1392"/>
                <a:gd name="T96" fmla="*/ 514 w 976"/>
                <a:gd name="T97" fmla="*/ 1244 h 1392"/>
                <a:gd name="T98" fmla="*/ 604 w 976"/>
                <a:gd name="T99" fmla="*/ 1233 h 1392"/>
                <a:gd name="T100" fmla="*/ 682 w 976"/>
                <a:gd name="T101" fmla="*/ 1239 h 1392"/>
                <a:gd name="T102" fmla="*/ 673 w 976"/>
                <a:gd name="T103" fmla="*/ 1354 h 1392"/>
                <a:gd name="T104" fmla="*/ 731 w 976"/>
                <a:gd name="T105" fmla="*/ 1391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76" h="1392">
                  <a:moveTo>
                    <a:pt x="731" y="1391"/>
                  </a:moveTo>
                  <a:lnTo>
                    <a:pt x="745" y="1346"/>
                  </a:lnTo>
                  <a:lnTo>
                    <a:pt x="789" y="1177"/>
                  </a:lnTo>
                  <a:lnTo>
                    <a:pt x="790" y="1164"/>
                  </a:lnTo>
                  <a:lnTo>
                    <a:pt x="792" y="1137"/>
                  </a:lnTo>
                  <a:lnTo>
                    <a:pt x="772" y="1102"/>
                  </a:lnTo>
                  <a:lnTo>
                    <a:pt x="742" y="1079"/>
                  </a:lnTo>
                  <a:lnTo>
                    <a:pt x="726" y="1060"/>
                  </a:lnTo>
                  <a:lnTo>
                    <a:pt x="725" y="1016"/>
                  </a:lnTo>
                  <a:lnTo>
                    <a:pt x="780" y="998"/>
                  </a:lnTo>
                  <a:lnTo>
                    <a:pt x="798" y="1010"/>
                  </a:lnTo>
                  <a:lnTo>
                    <a:pt x="803" y="996"/>
                  </a:lnTo>
                  <a:lnTo>
                    <a:pt x="793" y="987"/>
                  </a:lnTo>
                  <a:lnTo>
                    <a:pt x="801" y="976"/>
                  </a:lnTo>
                  <a:lnTo>
                    <a:pt x="790" y="955"/>
                  </a:lnTo>
                  <a:lnTo>
                    <a:pt x="760" y="947"/>
                  </a:lnTo>
                  <a:lnTo>
                    <a:pt x="752" y="927"/>
                  </a:lnTo>
                  <a:lnTo>
                    <a:pt x="757" y="902"/>
                  </a:lnTo>
                  <a:lnTo>
                    <a:pt x="849" y="900"/>
                  </a:lnTo>
                  <a:lnTo>
                    <a:pt x="859" y="889"/>
                  </a:lnTo>
                  <a:lnTo>
                    <a:pt x="875" y="889"/>
                  </a:lnTo>
                  <a:lnTo>
                    <a:pt x="884" y="897"/>
                  </a:lnTo>
                  <a:lnTo>
                    <a:pt x="894" y="895"/>
                  </a:lnTo>
                  <a:lnTo>
                    <a:pt x="910" y="879"/>
                  </a:lnTo>
                  <a:lnTo>
                    <a:pt x="931" y="872"/>
                  </a:lnTo>
                  <a:lnTo>
                    <a:pt x="936" y="885"/>
                  </a:lnTo>
                  <a:lnTo>
                    <a:pt x="949" y="902"/>
                  </a:lnTo>
                  <a:lnTo>
                    <a:pt x="952" y="920"/>
                  </a:lnTo>
                  <a:lnTo>
                    <a:pt x="952" y="941"/>
                  </a:lnTo>
                  <a:lnTo>
                    <a:pt x="975" y="938"/>
                  </a:lnTo>
                  <a:lnTo>
                    <a:pt x="974" y="923"/>
                  </a:lnTo>
                  <a:lnTo>
                    <a:pt x="957" y="882"/>
                  </a:lnTo>
                  <a:lnTo>
                    <a:pt x="948" y="862"/>
                  </a:lnTo>
                  <a:lnTo>
                    <a:pt x="952" y="853"/>
                  </a:lnTo>
                  <a:lnTo>
                    <a:pt x="943" y="836"/>
                  </a:lnTo>
                  <a:lnTo>
                    <a:pt x="936" y="831"/>
                  </a:lnTo>
                  <a:lnTo>
                    <a:pt x="933" y="819"/>
                  </a:lnTo>
                  <a:lnTo>
                    <a:pt x="928" y="814"/>
                  </a:lnTo>
                  <a:lnTo>
                    <a:pt x="920" y="821"/>
                  </a:lnTo>
                  <a:lnTo>
                    <a:pt x="911" y="817"/>
                  </a:lnTo>
                  <a:lnTo>
                    <a:pt x="910" y="807"/>
                  </a:lnTo>
                  <a:lnTo>
                    <a:pt x="936" y="758"/>
                  </a:lnTo>
                  <a:lnTo>
                    <a:pt x="919" y="715"/>
                  </a:lnTo>
                  <a:lnTo>
                    <a:pt x="917" y="706"/>
                  </a:lnTo>
                  <a:lnTo>
                    <a:pt x="910" y="692"/>
                  </a:lnTo>
                  <a:lnTo>
                    <a:pt x="908" y="668"/>
                  </a:lnTo>
                  <a:lnTo>
                    <a:pt x="914" y="646"/>
                  </a:lnTo>
                  <a:lnTo>
                    <a:pt x="913" y="636"/>
                  </a:lnTo>
                  <a:lnTo>
                    <a:pt x="908" y="607"/>
                  </a:lnTo>
                  <a:lnTo>
                    <a:pt x="917" y="596"/>
                  </a:lnTo>
                  <a:lnTo>
                    <a:pt x="937" y="590"/>
                  </a:lnTo>
                  <a:lnTo>
                    <a:pt x="942" y="581"/>
                  </a:lnTo>
                  <a:lnTo>
                    <a:pt x="942" y="565"/>
                  </a:lnTo>
                  <a:lnTo>
                    <a:pt x="948" y="553"/>
                  </a:lnTo>
                  <a:lnTo>
                    <a:pt x="943" y="521"/>
                  </a:lnTo>
                  <a:lnTo>
                    <a:pt x="930" y="515"/>
                  </a:lnTo>
                  <a:lnTo>
                    <a:pt x="916" y="515"/>
                  </a:lnTo>
                  <a:lnTo>
                    <a:pt x="911" y="519"/>
                  </a:lnTo>
                  <a:lnTo>
                    <a:pt x="890" y="518"/>
                  </a:lnTo>
                  <a:lnTo>
                    <a:pt x="873" y="518"/>
                  </a:lnTo>
                  <a:lnTo>
                    <a:pt x="858" y="527"/>
                  </a:lnTo>
                  <a:lnTo>
                    <a:pt x="847" y="521"/>
                  </a:lnTo>
                  <a:lnTo>
                    <a:pt x="832" y="516"/>
                  </a:lnTo>
                  <a:lnTo>
                    <a:pt x="826" y="518"/>
                  </a:lnTo>
                  <a:lnTo>
                    <a:pt x="819" y="513"/>
                  </a:lnTo>
                  <a:lnTo>
                    <a:pt x="797" y="518"/>
                  </a:lnTo>
                  <a:lnTo>
                    <a:pt x="735" y="457"/>
                  </a:lnTo>
                  <a:lnTo>
                    <a:pt x="720" y="451"/>
                  </a:lnTo>
                  <a:lnTo>
                    <a:pt x="696" y="446"/>
                  </a:lnTo>
                  <a:lnTo>
                    <a:pt x="671" y="451"/>
                  </a:lnTo>
                  <a:lnTo>
                    <a:pt x="665" y="455"/>
                  </a:lnTo>
                  <a:lnTo>
                    <a:pt x="647" y="449"/>
                  </a:lnTo>
                  <a:lnTo>
                    <a:pt x="625" y="449"/>
                  </a:lnTo>
                  <a:lnTo>
                    <a:pt x="612" y="455"/>
                  </a:lnTo>
                  <a:lnTo>
                    <a:pt x="595" y="448"/>
                  </a:lnTo>
                  <a:lnTo>
                    <a:pt x="581" y="446"/>
                  </a:lnTo>
                  <a:lnTo>
                    <a:pt x="558" y="435"/>
                  </a:lnTo>
                  <a:lnTo>
                    <a:pt x="540" y="420"/>
                  </a:lnTo>
                  <a:lnTo>
                    <a:pt x="538" y="408"/>
                  </a:lnTo>
                  <a:lnTo>
                    <a:pt x="544" y="399"/>
                  </a:lnTo>
                  <a:lnTo>
                    <a:pt x="543" y="388"/>
                  </a:lnTo>
                  <a:lnTo>
                    <a:pt x="550" y="370"/>
                  </a:lnTo>
                  <a:lnTo>
                    <a:pt x="547" y="354"/>
                  </a:lnTo>
                  <a:lnTo>
                    <a:pt x="532" y="333"/>
                  </a:lnTo>
                  <a:lnTo>
                    <a:pt x="500" y="275"/>
                  </a:lnTo>
                  <a:lnTo>
                    <a:pt x="486" y="273"/>
                  </a:lnTo>
                  <a:lnTo>
                    <a:pt x="476" y="275"/>
                  </a:lnTo>
                  <a:lnTo>
                    <a:pt x="477" y="267"/>
                  </a:lnTo>
                  <a:lnTo>
                    <a:pt x="489" y="241"/>
                  </a:lnTo>
                  <a:lnTo>
                    <a:pt x="492" y="214"/>
                  </a:lnTo>
                  <a:lnTo>
                    <a:pt x="488" y="200"/>
                  </a:lnTo>
                  <a:lnTo>
                    <a:pt x="492" y="183"/>
                  </a:lnTo>
                  <a:lnTo>
                    <a:pt x="517" y="146"/>
                  </a:lnTo>
                  <a:lnTo>
                    <a:pt x="531" y="136"/>
                  </a:lnTo>
                  <a:lnTo>
                    <a:pt x="543" y="116"/>
                  </a:lnTo>
                  <a:lnTo>
                    <a:pt x="557" y="113"/>
                  </a:lnTo>
                  <a:lnTo>
                    <a:pt x="564" y="104"/>
                  </a:lnTo>
                  <a:lnTo>
                    <a:pt x="589" y="65"/>
                  </a:lnTo>
                  <a:lnTo>
                    <a:pt x="631" y="50"/>
                  </a:lnTo>
                  <a:lnTo>
                    <a:pt x="634" y="47"/>
                  </a:lnTo>
                  <a:lnTo>
                    <a:pt x="644" y="47"/>
                  </a:lnTo>
                  <a:lnTo>
                    <a:pt x="645" y="44"/>
                  </a:lnTo>
                  <a:lnTo>
                    <a:pt x="656" y="38"/>
                  </a:lnTo>
                  <a:lnTo>
                    <a:pt x="659" y="29"/>
                  </a:lnTo>
                  <a:lnTo>
                    <a:pt x="650" y="16"/>
                  </a:lnTo>
                  <a:lnTo>
                    <a:pt x="621" y="0"/>
                  </a:lnTo>
                  <a:lnTo>
                    <a:pt x="609" y="0"/>
                  </a:lnTo>
                  <a:lnTo>
                    <a:pt x="604" y="7"/>
                  </a:lnTo>
                  <a:lnTo>
                    <a:pt x="604" y="15"/>
                  </a:lnTo>
                  <a:lnTo>
                    <a:pt x="590" y="16"/>
                  </a:lnTo>
                  <a:lnTo>
                    <a:pt x="584" y="21"/>
                  </a:lnTo>
                  <a:lnTo>
                    <a:pt x="570" y="20"/>
                  </a:lnTo>
                  <a:lnTo>
                    <a:pt x="560" y="24"/>
                  </a:lnTo>
                  <a:lnTo>
                    <a:pt x="553" y="32"/>
                  </a:lnTo>
                  <a:lnTo>
                    <a:pt x="560" y="39"/>
                  </a:lnTo>
                  <a:lnTo>
                    <a:pt x="555" y="47"/>
                  </a:lnTo>
                  <a:lnTo>
                    <a:pt x="534" y="58"/>
                  </a:lnTo>
                  <a:lnTo>
                    <a:pt x="506" y="75"/>
                  </a:lnTo>
                  <a:lnTo>
                    <a:pt x="486" y="88"/>
                  </a:lnTo>
                  <a:lnTo>
                    <a:pt x="465" y="93"/>
                  </a:lnTo>
                  <a:lnTo>
                    <a:pt x="440" y="94"/>
                  </a:lnTo>
                  <a:lnTo>
                    <a:pt x="414" y="91"/>
                  </a:lnTo>
                  <a:lnTo>
                    <a:pt x="399" y="101"/>
                  </a:lnTo>
                  <a:lnTo>
                    <a:pt x="399" y="111"/>
                  </a:lnTo>
                  <a:lnTo>
                    <a:pt x="405" y="123"/>
                  </a:lnTo>
                  <a:lnTo>
                    <a:pt x="404" y="137"/>
                  </a:lnTo>
                  <a:lnTo>
                    <a:pt x="391" y="148"/>
                  </a:lnTo>
                  <a:lnTo>
                    <a:pt x="382" y="145"/>
                  </a:lnTo>
                  <a:lnTo>
                    <a:pt x="385" y="131"/>
                  </a:lnTo>
                  <a:lnTo>
                    <a:pt x="384" y="126"/>
                  </a:lnTo>
                  <a:lnTo>
                    <a:pt x="396" y="123"/>
                  </a:lnTo>
                  <a:lnTo>
                    <a:pt x="379" y="122"/>
                  </a:lnTo>
                  <a:lnTo>
                    <a:pt x="358" y="113"/>
                  </a:lnTo>
                  <a:lnTo>
                    <a:pt x="347" y="113"/>
                  </a:lnTo>
                  <a:lnTo>
                    <a:pt x="321" y="130"/>
                  </a:lnTo>
                  <a:lnTo>
                    <a:pt x="314" y="140"/>
                  </a:lnTo>
                  <a:lnTo>
                    <a:pt x="297" y="162"/>
                  </a:lnTo>
                  <a:lnTo>
                    <a:pt x="274" y="203"/>
                  </a:lnTo>
                  <a:lnTo>
                    <a:pt x="272" y="214"/>
                  </a:lnTo>
                  <a:lnTo>
                    <a:pt x="278" y="212"/>
                  </a:lnTo>
                  <a:lnTo>
                    <a:pt x="284" y="218"/>
                  </a:lnTo>
                  <a:lnTo>
                    <a:pt x="286" y="232"/>
                  </a:lnTo>
                  <a:lnTo>
                    <a:pt x="281" y="246"/>
                  </a:lnTo>
                  <a:lnTo>
                    <a:pt x="269" y="252"/>
                  </a:lnTo>
                  <a:lnTo>
                    <a:pt x="254" y="253"/>
                  </a:lnTo>
                  <a:lnTo>
                    <a:pt x="243" y="260"/>
                  </a:lnTo>
                  <a:lnTo>
                    <a:pt x="222" y="279"/>
                  </a:lnTo>
                  <a:lnTo>
                    <a:pt x="213" y="284"/>
                  </a:lnTo>
                  <a:lnTo>
                    <a:pt x="197" y="308"/>
                  </a:lnTo>
                  <a:lnTo>
                    <a:pt x="188" y="308"/>
                  </a:lnTo>
                  <a:lnTo>
                    <a:pt x="174" y="310"/>
                  </a:lnTo>
                  <a:lnTo>
                    <a:pt x="179" y="325"/>
                  </a:lnTo>
                  <a:lnTo>
                    <a:pt x="193" y="341"/>
                  </a:lnTo>
                  <a:lnTo>
                    <a:pt x="193" y="360"/>
                  </a:lnTo>
                  <a:lnTo>
                    <a:pt x="185" y="379"/>
                  </a:lnTo>
                  <a:lnTo>
                    <a:pt x="176" y="377"/>
                  </a:lnTo>
                  <a:lnTo>
                    <a:pt x="162" y="365"/>
                  </a:lnTo>
                  <a:lnTo>
                    <a:pt x="164" y="359"/>
                  </a:lnTo>
                  <a:lnTo>
                    <a:pt x="168" y="350"/>
                  </a:lnTo>
                  <a:lnTo>
                    <a:pt x="156" y="345"/>
                  </a:lnTo>
                  <a:lnTo>
                    <a:pt x="151" y="330"/>
                  </a:lnTo>
                  <a:lnTo>
                    <a:pt x="133" y="313"/>
                  </a:lnTo>
                  <a:lnTo>
                    <a:pt x="130" y="328"/>
                  </a:lnTo>
                  <a:lnTo>
                    <a:pt x="132" y="339"/>
                  </a:lnTo>
                  <a:lnTo>
                    <a:pt x="139" y="359"/>
                  </a:lnTo>
                  <a:lnTo>
                    <a:pt x="129" y="380"/>
                  </a:lnTo>
                  <a:lnTo>
                    <a:pt x="122" y="399"/>
                  </a:lnTo>
                  <a:lnTo>
                    <a:pt x="112" y="408"/>
                  </a:lnTo>
                  <a:lnTo>
                    <a:pt x="104" y="408"/>
                  </a:lnTo>
                  <a:lnTo>
                    <a:pt x="93" y="432"/>
                  </a:lnTo>
                  <a:lnTo>
                    <a:pt x="98" y="435"/>
                  </a:lnTo>
                  <a:lnTo>
                    <a:pt x="101" y="454"/>
                  </a:lnTo>
                  <a:lnTo>
                    <a:pt x="103" y="472"/>
                  </a:lnTo>
                  <a:lnTo>
                    <a:pt x="118" y="492"/>
                  </a:lnTo>
                  <a:lnTo>
                    <a:pt x="124" y="492"/>
                  </a:lnTo>
                  <a:lnTo>
                    <a:pt x="133" y="487"/>
                  </a:lnTo>
                  <a:lnTo>
                    <a:pt x="136" y="495"/>
                  </a:lnTo>
                  <a:lnTo>
                    <a:pt x="139" y="513"/>
                  </a:lnTo>
                  <a:lnTo>
                    <a:pt x="129" y="524"/>
                  </a:lnTo>
                  <a:lnTo>
                    <a:pt x="129" y="532"/>
                  </a:lnTo>
                  <a:lnTo>
                    <a:pt x="138" y="542"/>
                  </a:lnTo>
                  <a:lnTo>
                    <a:pt x="138" y="564"/>
                  </a:lnTo>
                  <a:lnTo>
                    <a:pt x="127" y="573"/>
                  </a:lnTo>
                  <a:lnTo>
                    <a:pt x="121" y="584"/>
                  </a:lnTo>
                  <a:lnTo>
                    <a:pt x="127" y="587"/>
                  </a:lnTo>
                  <a:lnTo>
                    <a:pt x="135" y="602"/>
                  </a:lnTo>
                  <a:lnTo>
                    <a:pt x="132" y="629"/>
                  </a:lnTo>
                  <a:lnTo>
                    <a:pt x="133" y="666"/>
                  </a:lnTo>
                  <a:lnTo>
                    <a:pt x="122" y="680"/>
                  </a:lnTo>
                  <a:lnTo>
                    <a:pt x="121" y="692"/>
                  </a:lnTo>
                  <a:lnTo>
                    <a:pt x="130" y="704"/>
                  </a:lnTo>
                  <a:lnTo>
                    <a:pt x="144" y="698"/>
                  </a:lnTo>
                  <a:lnTo>
                    <a:pt x="142" y="707"/>
                  </a:lnTo>
                  <a:lnTo>
                    <a:pt x="150" y="720"/>
                  </a:lnTo>
                  <a:lnTo>
                    <a:pt x="159" y="718"/>
                  </a:lnTo>
                  <a:lnTo>
                    <a:pt x="161" y="726"/>
                  </a:lnTo>
                  <a:lnTo>
                    <a:pt x="151" y="736"/>
                  </a:lnTo>
                  <a:lnTo>
                    <a:pt x="144" y="755"/>
                  </a:lnTo>
                  <a:lnTo>
                    <a:pt x="115" y="785"/>
                  </a:lnTo>
                  <a:lnTo>
                    <a:pt x="106" y="802"/>
                  </a:lnTo>
                  <a:lnTo>
                    <a:pt x="83" y="825"/>
                  </a:lnTo>
                  <a:lnTo>
                    <a:pt x="52" y="831"/>
                  </a:lnTo>
                  <a:lnTo>
                    <a:pt x="29" y="850"/>
                  </a:lnTo>
                  <a:lnTo>
                    <a:pt x="6" y="883"/>
                  </a:lnTo>
                  <a:lnTo>
                    <a:pt x="3" y="909"/>
                  </a:lnTo>
                  <a:lnTo>
                    <a:pt x="0" y="924"/>
                  </a:lnTo>
                  <a:lnTo>
                    <a:pt x="23" y="934"/>
                  </a:lnTo>
                  <a:lnTo>
                    <a:pt x="51" y="952"/>
                  </a:lnTo>
                  <a:lnTo>
                    <a:pt x="87" y="975"/>
                  </a:lnTo>
                  <a:lnTo>
                    <a:pt x="101" y="976"/>
                  </a:lnTo>
                  <a:lnTo>
                    <a:pt x="119" y="996"/>
                  </a:lnTo>
                  <a:lnTo>
                    <a:pt x="116" y="1009"/>
                  </a:lnTo>
                  <a:lnTo>
                    <a:pt x="121" y="1018"/>
                  </a:lnTo>
                  <a:lnTo>
                    <a:pt x="145" y="1021"/>
                  </a:lnTo>
                  <a:lnTo>
                    <a:pt x="173" y="1035"/>
                  </a:lnTo>
                  <a:lnTo>
                    <a:pt x="184" y="1041"/>
                  </a:lnTo>
                  <a:lnTo>
                    <a:pt x="210" y="1047"/>
                  </a:lnTo>
                  <a:lnTo>
                    <a:pt x="219" y="1038"/>
                  </a:lnTo>
                  <a:lnTo>
                    <a:pt x="219" y="1021"/>
                  </a:lnTo>
                  <a:lnTo>
                    <a:pt x="231" y="1012"/>
                  </a:lnTo>
                  <a:lnTo>
                    <a:pt x="236" y="1012"/>
                  </a:lnTo>
                  <a:lnTo>
                    <a:pt x="260" y="1021"/>
                  </a:lnTo>
                  <a:lnTo>
                    <a:pt x="274" y="1028"/>
                  </a:lnTo>
                  <a:lnTo>
                    <a:pt x="277" y="1038"/>
                  </a:lnTo>
                  <a:lnTo>
                    <a:pt x="288" y="1044"/>
                  </a:lnTo>
                  <a:lnTo>
                    <a:pt x="289" y="1045"/>
                  </a:lnTo>
                  <a:lnTo>
                    <a:pt x="295" y="1045"/>
                  </a:lnTo>
                  <a:lnTo>
                    <a:pt x="304" y="1054"/>
                  </a:lnTo>
                  <a:lnTo>
                    <a:pt x="333" y="1062"/>
                  </a:lnTo>
                  <a:lnTo>
                    <a:pt x="352" y="1065"/>
                  </a:lnTo>
                  <a:lnTo>
                    <a:pt x="356" y="1074"/>
                  </a:lnTo>
                  <a:lnTo>
                    <a:pt x="376" y="1097"/>
                  </a:lnTo>
                  <a:lnTo>
                    <a:pt x="378" y="1112"/>
                  </a:lnTo>
                  <a:lnTo>
                    <a:pt x="391" y="1137"/>
                  </a:lnTo>
                  <a:lnTo>
                    <a:pt x="402" y="1137"/>
                  </a:lnTo>
                  <a:lnTo>
                    <a:pt x="440" y="1151"/>
                  </a:lnTo>
                  <a:lnTo>
                    <a:pt x="457" y="1174"/>
                  </a:lnTo>
                  <a:lnTo>
                    <a:pt x="456" y="1193"/>
                  </a:lnTo>
                  <a:lnTo>
                    <a:pt x="462" y="1195"/>
                  </a:lnTo>
                  <a:lnTo>
                    <a:pt x="476" y="1201"/>
                  </a:lnTo>
                  <a:lnTo>
                    <a:pt x="482" y="1223"/>
                  </a:lnTo>
                  <a:lnTo>
                    <a:pt x="477" y="1230"/>
                  </a:lnTo>
                  <a:lnTo>
                    <a:pt x="482" y="1242"/>
                  </a:lnTo>
                  <a:lnTo>
                    <a:pt x="497" y="1249"/>
                  </a:lnTo>
                  <a:lnTo>
                    <a:pt x="514" y="1244"/>
                  </a:lnTo>
                  <a:lnTo>
                    <a:pt x="528" y="1249"/>
                  </a:lnTo>
                  <a:lnTo>
                    <a:pt x="547" y="1247"/>
                  </a:lnTo>
                  <a:lnTo>
                    <a:pt x="557" y="1241"/>
                  </a:lnTo>
                  <a:lnTo>
                    <a:pt x="583" y="1229"/>
                  </a:lnTo>
                  <a:lnTo>
                    <a:pt x="604" y="1233"/>
                  </a:lnTo>
                  <a:lnTo>
                    <a:pt x="624" y="1242"/>
                  </a:lnTo>
                  <a:lnTo>
                    <a:pt x="651" y="1230"/>
                  </a:lnTo>
                  <a:lnTo>
                    <a:pt x="667" y="1230"/>
                  </a:lnTo>
                  <a:lnTo>
                    <a:pt x="673" y="1239"/>
                  </a:lnTo>
                  <a:lnTo>
                    <a:pt x="682" y="1239"/>
                  </a:lnTo>
                  <a:lnTo>
                    <a:pt x="700" y="1247"/>
                  </a:lnTo>
                  <a:lnTo>
                    <a:pt x="708" y="1259"/>
                  </a:lnTo>
                  <a:lnTo>
                    <a:pt x="725" y="1253"/>
                  </a:lnTo>
                  <a:lnTo>
                    <a:pt x="725" y="1264"/>
                  </a:lnTo>
                  <a:lnTo>
                    <a:pt x="673" y="1354"/>
                  </a:lnTo>
                  <a:lnTo>
                    <a:pt x="676" y="1363"/>
                  </a:lnTo>
                  <a:lnTo>
                    <a:pt x="694" y="1362"/>
                  </a:lnTo>
                  <a:lnTo>
                    <a:pt x="714" y="1360"/>
                  </a:lnTo>
                  <a:lnTo>
                    <a:pt x="726" y="1374"/>
                  </a:lnTo>
                  <a:lnTo>
                    <a:pt x="731" y="1391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01" name="Freeform 198"/>
            <p:cNvSpPr>
              <a:spLocks noChangeArrowheads="1"/>
            </p:cNvSpPr>
            <p:nvPr/>
          </p:nvSpPr>
          <p:spPr bwMode="auto">
            <a:xfrm>
              <a:off x="2478088" y="4540250"/>
              <a:ext cx="173037" cy="190500"/>
            </a:xfrm>
            <a:custGeom>
              <a:avLst/>
              <a:gdLst>
                <a:gd name="T0" fmla="*/ 458 w 481"/>
                <a:gd name="T1" fmla="*/ 120 h 530"/>
                <a:gd name="T2" fmla="*/ 444 w 481"/>
                <a:gd name="T3" fmla="*/ 104 h 530"/>
                <a:gd name="T4" fmla="*/ 406 w 481"/>
                <a:gd name="T5" fmla="*/ 88 h 530"/>
                <a:gd name="T6" fmla="*/ 389 w 481"/>
                <a:gd name="T7" fmla="*/ 97 h 530"/>
                <a:gd name="T8" fmla="*/ 380 w 481"/>
                <a:gd name="T9" fmla="*/ 123 h 530"/>
                <a:gd name="T10" fmla="*/ 343 w 481"/>
                <a:gd name="T11" fmla="*/ 111 h 530"/>
                <a:gd name="T12" fmla="*/ 291 w 481"/>
                <a:gd name="T13" fmla="*/ 94 h 530"/>
                <a:gd name="T14" fmla="*/ 289 w 481"/>
                <a:gd name="T15" fmla="*/ 72 h 530"/>
                <a:gd name="T16" fmla="*/ 257 w 481"/>
                <a:gd name="T17" fmla="*/ 51 h 530"/>
                <a:gd name="T18" fmla="*/ 193 w 481"/>
                <a:gd name="T19" fmla="*/ 10 h 530"/>
                <a:gd name="T20" fmla="*/ 166 w 481"/>
                <a:gd name="T21" fmla="*/ 20 h 530"/>
                <a:gd name="T22" fmla="*/ 103 w 481"/>
                <a:gd name="T23" fmla="*/ 48 h 530"/>
                <a:gd name="T24" fmla="*/ 62 w 481"/>
                <a:gd name="T25" fmla="*/ 60 h 530"/>
                <a:gd name="T26" fmla="*/ 74 w 481"/>
                <a:gd name="T27" fmla="*/ 91 h 530"/>
                <a:gd name="T28" fmla="*/ 77 w 481"/>
                <a:gd name="T29" fmla="*/ 124 h 530"/>
                <a:gd name="T30" fmla="*/ 43 w 481"/>
                <a:gd name="T31" fmla="*/ 170 h 530"/>
                <a:gd name="T32" fmla="*/ 36 w 481"/>
                <a:gd name="T33" fmla="*/ 202 h 530"/>
                <a:gd name="T34" fmla="*/ 3 w 481"/>
                <a:gd name="T35" fmla="*/ 225 h 530"/>
                <a:gd name="T36" fmla="*/ 16 w 481"/>
                <a:gd name="T37" fmla="*/ 254 h 530"/>
                <a:gd name="T38" fmla="*/ 17 w 481"/>
                <a:gd name="T39" fmla="*/ 291 h 530"/>
                <a:gd name="T40" fmla="*/ 0 w 481"/>
                <a:gd name="T41" fmla="*/ 314 h 530"/>
                <a:gd name="T42" fmla="*/ 26 w 481"/>
                <a:gd name="T43" fmla="*/ 334 h 530"/>
                <a:gd name="T44" fmla="*/ 57 w 481"/>
                <a:gd name="T45" fmla="*/ 360 h 530"/>
                <a:gd name="T46" fmla="*/ 69 w 481"/>
                <a:gd name="T47" fmla="*/ 335 h 530"/>
                <a:gd name="T48" fmla="*/ 88 w 481"/>
                <a:gd name="T49" fmla="*/ 314 h 530"/>
                <a:gd name="T50" fmla="*/ 89 w 481"/>
                <a:gd name="T51" fmla="*/ 340 h 530"/>
                <a:gd name="T52" fmla="*/ 91 w 481"/>
                <a:gd name="T53" fmla="*/ 320 h 530"/>
                <a:gd name="T54" fmla="*/ 101 w 481"/>
                <a:gd name="T55" fmla="*/ 341 h 530"/>
                <a:gd name="T56" fmla="*/ 100 w 481"/>
                <a:gd name="T57" fmla="*/ 376 h 530"/>
                <a:gd name="T58" fmla="*/ 71 w 481"/>
                <a:gd name="T59" fmla="*/ 415 h 530"/>
                <a:gd name="T60" fmla="*/ 85 w 481"/>
                <a:gd name="T61" fmla="*/ 441 h 530"/>
                <a:gd name="T62" fmla="*/ 54 w 481"/>
                <a:gd name="T63" fmla="*/ 465 h 530"/>
                <a:gd name="T64" fmla="*/ 74 w 481"/>
                <a:gd name="T65" fmla="*/ 482 h 530"/>
                <a:gd name="T66" fmla="*/ 98 w 481"/>
                <a:gd name="T67" fmla="*/ 485 h 530"/>
                <a:gd name="T68" fmla="*/ 138 w 481"/>
                <a:gd name="T69" fmla="*/ 497 h 530"/>
                <a:gd name="T70" fmla="*/ 172 w 481"/>
                <a:gd name="T71" fmla="*/ 529 h 530"/>
                <a:gd name="T72" fmla="*/ 251 w 481"/>
                <a:gd name="T73" fmla="*/ 383 h 530"/>
                <a:gd name="T74" fmla="*/ 346 w 481"/>
                <a:gd name="T75" fmla="*/ 344 h 530"/>
                <a:gd name="T76" fmla="*/ 436 w 481"/>
                <a:gd name="T77" fmla="*/ 269 h 530"/>
                <a:gd name="T78" fmla="*/ 473 w 481"/>
                <a:gd name="T79" fmla="*/ 214 h 530"/>
                <a:gd name="T80" fmla="*/ 480 w 481"/>
                <a:gd name="T81" fmla="*/ 188 h 530"/>
                <a:gd name="T82" fmla="*/ 462 w 481"/>
                <a:gd name="T83" fmla="*/ 143 h 530"/>
                <a:gd name="T84" fmla="*/ 459 w 481"/>
                <a:gd name="T85" fmla="*/ 121 h 530"/>
                <a:gd name="T86" fmla="*/ 55 w 481"/>
                <a:gd name="T87" fmla="*/ 378 h 530"/>
                <a:gd name="T88" fmla="*/ 80 w 481"/>
                <a:gd name="T89" fmla="*/ 351 h 530"/>
                <a:gd name="T90" fmla="*/ 75 w 481"/>
                <a:gd name="T91" fmla="*/ 366 h 530"/>
                <a:gd name="T92" fmla="*/ 71 w 481"/>
                <a:gd name="T93" fmla="*/ 387 h 530"/>
                <a:gd name="T94" fmla="*/ 57 w 481"/>
                <a:gd name="T95" fmla="*/ 38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1" h="530">
                  <a:moveTo>
                    <a:pt x="459" y="121"/>
                  </a:moveTo>
                  <a:lnTo>
                    <a:pt x="458" y="120"/>
                  </a:lnTo>
                  <a:lnTo>
                    <a:pt x="447" y="114"/>
                  </a:lnTo>
                  <a:lnTo>
                    <a:pt x="444" y="104"/>
                  </a:lnTo>
                  <a:lnTo>
                    <a:pt x="430" y="97"/>
                  </a:lnTo>
                  <a:lnTo>
                    <a:pt x="406" y="88"/>
                  </a:lnTo>
                  <a:lnTo>
                    <a:pt x="401" y="88"/>
                  </a:lnTo>
                  <a:lnTo>
                    <a:pt x="389" y="97"/>
                  </a:lnTo>
                  <a:lnTo>
                    <a:pt x="389" y="114"/>
                  </a:lnTo>
                  <a:lnTo>
                    <a:pt x="380" y="123"/>
                  </a:lnTo>
                  <a:lnTo>
                    <a:pt x="354" y="117"/>
                  </a:lnTo>
                  <a:lnTo>
                    <a:pt x="343" y="111"/>
                  </a:lnTo>
                  <a:lnTo>
                    <a:pt x="315" y="97"/>
                  </a:lnTo>
                  <a:lnTo>
                    <a:pt x="291" y="94"/>
                  </a:lnTo>
                  <a:lnTo>
                    <a:pt x="286" y="85"/>
                  </a:lnTo>
                  <a:lnTo>
                    <a:pt x="289" y="72"/>
                  </a:lnTo>
                  <a:lnTo>
                    <a:pt x="271" y="52"/>
                  </a:lnTo>
                  <a:lnTo>
                    <a:pt x="257" y="51"/>
                  </a:lnTo>
                  <a:lnTo>
                    <a:pt x="221" y="28"/>
                  </a:lnTo>
                  <a:lnTo>
                    <a:pt x="193" y="10"/>
                  </a:lnTo>
                  <a:lnTo>
                    <a:pt x="170" y="0"/>
                  </a:lnTo>
                  <a:lnTo>
                    <a:pt x="166" y="20"/>
                  </a:lnTo>
                  <a:lnTo>
                    <a:pt x="141" y="20"/>
                  </a:lnTo>
                  <a:lnTo>
                    <a:pt x="103" y="48"/>
                  </a:lnTo>
                  <a:lnTo>
                    <a:pt x="83" y="49"/>
                  </a:lnTo>
                  <a:lnTo>
                    <a:pt x="62" y="60"/>
                  </a:lnTo>
                  <a:lnTo>
                    <a:pt x="72" y="78"/>
                  </a:lnTo>
                  <a:lnTo>
                    <a:pt x="74" y="91"/>
                  </a:lnTo>
                  <a:lnTo>
                    <a:pt x="81" y="101"/>
                  </a:lnTo>
                  <a:lnTo>
                    <a:pt x="77" y="124"/>
                  </a:lnTo>
                  <a:lnTo>
                    <a:pt x="46" y="156"/>
                  </a:lnTo>
                  <a:lnTo>
                    <a:pt x="43" y="170"/>
                  </a:lnTo>
                  <a:lnTo>
                    <a:pt x="51" y="181"/>
                  </a:lnTo>
                  <a:lnTo>
                    <a:pt x="36" y="202"/>
                  </a:lnTo>
                  <a:lnTo>
                    <a:pt x="17" y="205"/>
                  </a:lnTo>
                  <a:lnTo>
                    <a:pt x="3" y="225"/>
                  </a:lnTo>
                  <a:lnTo>
                    <a:pt x="10" y="237"/>
                  </a:lnTo>
                  <a:lnTo>
                    <a:pt x="16" y="254"/>
                  </a:lnTo>
                  <a:lnTo>
                    <a:pt x="14" y="268"/>
                  </a:lnTo>
                  <a:lnTo>
                    <a:pt x="17" y="291"/>
                  </a:lnTo>
                  <a:lnTo>
                    <a:pt x="8" y="306"/>
                  </a:lnTo>
                  <a:lnTo>
                    <a:pt x="0" y="314"/>
                  </a:lnTo>
                  <a:lnTo>
                    <a:pt x="10" y="326"/>
                  </a:lnTo>
                  <a:lnTo>
                    <a:pt x="26" y="334"/>
                  </a:lnTo>
                  <a:lnTo>
                    <a:pt x="43" y="351"/>
                  </a:lnTo>
                  <a:lnTo>
                    <a:pt x="57" y="360"/>
                  </a:lnTo>
                  <a:lnTo>
                    <a:pt x="63" y="355"/>
                  </a:lnTo>
                  <a:lnTo>
                    <a:pt x="69" y="335"/>
                  </a:lnTo>
                  <a:lnTo>
                    <a:pt x="75" y="325"/>
                  </a:lnTo>
                  <a:lnTo>
                    <a:pt x="88" y="314"/>
                  </a:lnTo>
                  <a:lnTo>
                    <a:pt x="88" y="328"/>
                  </a:lnTo>
                  <a:lnTo>
                    <a:pt x="89" y="340"/>
                  </a:lnTo>
                  <a:lnTo>
                    <a:pt x="92" y="332"/>
                  </a:lnTo>
                  <a:lnTo>
                    <a:pt x="91" y="320"/>
                  </a:lnTo>
                  <a:lnTo>
                    <a:pt x="97" y="320"/>
                  </a:lnTo>
                  <a:lnTo>
                    <a:pt x="101" y="341"/>
                  </a:lnTo>
                  <a:lnTo>
                    <a:pt x="97" y="364"/>
                  </a:lnTo>
                  <a:lnTo>
                    <a:pt x="100" y="376"/>
                  </a:lnTo>
                  <a:lnTo>
                    <a:pt x="92" y="398"/>
                  </a:lnTo>
                  <a:lnTo>
                    <a:pt x="71" y="415"/>
                  </a:lnTo>
                  <a:lnTo>
                    <a:pt x="78" y="419"/>
                  </a:lnTo>
                  <a:lnTo>
                    <a:pt x="85" y="441"/>
                  </a:lnTo>
                  <a:lnTo>
                    <a:pt x="68" y="450"/>
                  </a:lnTo>
                  <a:lnTo>
                    <a:pt x="54" y="465"/>
                  </a:lnTo>
                  <a:lnTo>
                    <a:pt x="57" y="480"/>
                  </a:lnTo>
                  <a:lnTo>
                    <a:pt x="74" y="482"/>
                  </a:lnTo>
                  <a:lnTo>
                    <a:pt x="91" y="473"/>
                  </a:lnTo>
                  <a:lnTo>
                    <a:pt x="98" y="485"/>
                  </a:lnTo>
                  <a:lnTo>
                    <a:pt x="123" y="491"/>
                  </a:lnTo>
                  <a:lnTo>
                    <a:pt x="138" y="497"/>
                  </a:lnTo>
                  <a:lnTo>
                    <a:pt x="161" y="529"/>
                  </a:lnTo>
                  <a:lnTo>
                    <a:pt x="172" y="529"/>
                  </a:lnTo>
                  <a:lnTo>
                    <a:pt x="187" y="514"/>
                  </a:lnTo>
                  <a:lnTo>
                    <a:pt x="251" y="383"/>
                  </a:lnTo>
                  <a:lnTo>
                    <a:pt x="262" y="372"/>
                  </a:lnTo>
                  <a:lnTo>
                    <a:pt x="346" y="344"/>
                  </a:lnTo>
                  <a:lnTo>
                    <a:pt x="381" y="320"/>
                  </a:lnTo>
                  <a:lnTo>
                    <a:pt x="436" y="269"/>
                  </a:lnTo>
                  <a:lnTo>
                    <a:pt x="459" y="216"/>
                  </a:lnTo>
                  <a:lnTo>
                    <a:pt x="473" y="214"/>
                  </a:lnTo>
                  <a:lnTo>
                    <a:pt x="477" y="208"/>
                  </a:lnTo>
                  <a:lnTo>
                    <a:pt x="480" y="188"/>
                  </a:lnTo>
                  <a:lnTo>
                    <a:pt x="479" y="173"/>
                  </a:lnTo>
                  <a:lnTo>
                    <a:pt x="462" y="143"/>
                  </a:lnTo>
                  <a:lnTo>
                    <a:pt x="464" y="133"/>
                  </a:lnTo>
                  <a:lnTo>
                    <a:pt x="459" y="121"/>
                  </a:lnTo>
                  <a:close/>
                  <a:moveTo>
                    <a:pt x="57" y="384"/>
                  </a:moveTo>
                  <a:lnTo>
                    <a:pt x="55" y="378"/>
                  </a:lnTo>
                  <a:lnTo>
                    <a:pt x="65" y="364"/>
                  </a:lnTo>
                  <a:lnTo>
                    <a:pt x="80" y="351"/>
                  </a:lnTo>
                  <a:lnTo>
                    <a:pt x="80" y="355"/>
                  </a:lnTo>
                  <a:lnTo>
                    <a:pt x="75" y="366"/>
                  </a:lnTo>
                  <a:lnTo>
                    <a:pt x="77" y="375"/>
                  </a:lnTo>
                  <a:lnTo>
                    <a:pt x="71" y="387"/>
                  </a:lnTo>
                  <a:lnTo>
                    <a:pt x="62" y="390"/>
                  </a:lnTo>
                  <a:lnTo>
                    <a:pt x="57" y="384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02" name="Freeform 199"/>
            <p:cNvSpPr>
              <a:spLocks noChangeArrowheads="1"/>
            </p:cNvSpPr>
            <p:nvPr/>
          </p:nvSpPr>
          <p:spPr bwMode="auto">
            <a:xfrm>
              <a:off x="2468563" y="4584700"/>
              <a:ext cx="379412" cy="557213"/>
            </a:xfrm>
            <a:custGeom>
              <a:avLst/>
              <a:gdLst>
                <a:gd name="T0" fmla="*/ 956 w 1052"/>
                <a:gd name="T1" fmla="*/ 910 h 1547"/>
                <a:gd name="T2" fmla="*/ 896 w 1052"/>
                <a:gd name="T3" fmla="*/ 908 h 1547"/>
                <a:gd name="T4" fmla="*/ 898 w 1052"/>
                <a:gd name="T5" fmla="*/ 806 h 1547"/>
                <a:gd name="T6" fmla="*/ 830 w 1052"/>
                <a:gd name="T7" fmla="*/ 827 h 1547"/>
                <a:gd name="T8" fmla="*/ 731 w 1052"/>
                <a:gd name="T9" fmla="*/ 775 h 1547"/>
                <a:gd name="T10" fmla="*/ 638 w 1052"/>
                <a:gd name="T11" fmla="*/ 685 h 1547"/>
                <a:gd name="T12" fmla="*/ 620 w 1052"/>
                <a:gd name="T13" fmla="*/ 622 h 1547"/>
                <a:gd name="T14" fmla="*/ 627 w 1052"/>
                <a:gd name="T15" fmla="*/ 567 h 1547"/>
                <a:gd name="T16" fmla="*/ 667 w 1052"/>
                <a:gd name="T17" fmla="*/ 528 h 1547"/>
                <a:gd name="T18" fmla="*/ 687 w 1052"/>
                <a:gd name="T19" fmla="*/ 453 h 1547"/>
                <a:gd name="T20" fmla="*/ 736 w 1052"/>
                <a:gd name="T21" fmla="*/ 396 h 1547"/>
                <a:gd name="T22" fmla="*/ 852 w 1052"/>
                <a:gd name="T23" fmla="*/ 356 h 1547"/>
                <a:gd name="T24" fmla="*/ 887 w 1052"/>
                <a:gd name="T25" fmla="*/ 344 h 1547"/>
                <a:gd name="T26" fmla="*/ 928 w 1052"/>
                <a:gd name="T27" fmla="*/ 353 h 1547"/>
                <a:gd name="T28" fmla="*/ 872 w 1052"/>
                <a:gd name="T29" fmla="*/ 318 h 1547"/>
                <a:gd name="T30" fmla="*/ 904 w 1052"/>
                <a:gd name="T31" fmla="*/ 214 h 1547"/>
                <a:gd name="T32" fmla="*/ 863 w 1052"/>
                <a:gd name="T33" fmla="*/ 185 h 1547"/>
                <a:gd name="T34" fmla="*/ 779 w 1052"/>
                <a:gd name="T35" fmla="*/ 184 h 1547"/>
                <a:gd name="T36" fmla="*/ 710 w 1052"/>
                <a:gd name="T37" fmla="*/ 199 h 1547"/>
                <a:gd name="T38" fmla="*/ 678 w 1052"/>
                <a:gd name="T39" fmla="*/ 178 h 1547"/>
                <a:gd name="T40" fmla="*/ 653 w 1052"/>
                <a:gd name="T41" fmla="*/ 129 h 1547"/>
                <a:gd name="T42" fmla="*/ 574 w 1052"/>
                <a:gd name="T43" fmla="*/ 67 h 1547"/>
                <a:gd name="T44" fmla="*/ 529 w 1052"/>
                <a:gd name="T45" fmla="*/ 17 h 1547"/>
                <a:gd name="T46" fmla="*/ 490 w 1052"/>
                <a:gd name="T47" fmla="*/ 12 h 1547"/>
                <a:gd name="T48" fmla="*/ 503 w 1052"/>
                <a:gd name="T49" fmla="*/ 87 h 1547"/>
                <a:gd name="T50" fmla="*/ 407 w 1052"/>
                <a:gd name="T51" fmla="*/ 199 h 1547"/>
                <a:gd name="T52" fmla="*/ 213 w 1052"/>
                <a:gd name="T53" fmla="*/ 393 h 1547"/>
                <a:gd name="T54" fmla="*/ 149 w 1052"/>
                <a:gd name="T55" fmla="*/ 370 h 1547"/>
                <a:gd name="T56" fmla="*/ 83 w 1052"/>
                <a:gd name="T57" fmla="*/ 359 h 1547"/>
                <a:gd name="T58" fmla="*/ 104 w 1052"/>
                <a:gd name="T59" fmla="*/ 298 h 1547"/>
                <a:gd name="T60" fmla="*/ 42 w 1052"/>
                <a:gd name="T61" fmla="*/ 326 h 1547"/>
                <a:gd name="T62" fmla="*/ 2 w 1052"/>
                <a:gd name="T63" fmla="*/ 398 h 1547"/>
                <a:gd name="T64" fmla="*/ 7 w 1052"/>
                <a:gd name="T65" fmla="*/ 436 h 1547"/>
                <a:gd name="T66" fmla="*/ 20 w 1052"/>
                <a:gd name="T67" fmla="*/ 488 h 1547"/>
                <a:gd name="T68" fmla="*/ 34 w 1052"/>
                <a:gd name="T69" fmla="*/ 526 h 1547"/>
                <a:gd name="T70" fmla="*/ 129 w 1052"/>
                <a:gd name="T71" fmla="*/ 577 h 1547"/>
                <a:gd name="T72" fmla="*/ 162 w 1052"/>
                <a:gd name="T73" fmla="*/ 653 h 1547"/>
                <a:gd name="T74" fmla="*/ 225 w 1052"/>
                <a:gd name="T75" fmla="*/ 734 h 1547"/>
                <a:gd name="T76" fmla="*/ 266 w 1052"/>
                <a:gd name="T77" fmla="*/ 812 h 1547"/>
                <a:gd name="T78" fmla="*/ 303 w 1052"/>
                <a:gd name="T79" fmla="*/ 897 h 1547"/>
                <a:gd name="T80" fmla="*/ 323 w 1052"/>
                <a:gd name="T81" fmla="*/ 943 h 1547"/>
                <a:gd name="T82" fmla="*/ 367 w 1052"/>
                <a:gd name="T83" fmla="*/ 1015 h 1547"/>
                <a:gd name="T84" fmla="*/ 422 w 1052"/>
                <a:gd name="T85" fmla="*/ 1098 h 1547"/>
                <a:gd name="T86" fmla="*/ 435 w 1052"/>
                <a:gd name="T87" fmla="*/ 1150 h 1547"/>
                <a:gd name="T88" fmla="*/ 447 w 1052"/>
                <a:gd name="T89" fmla="*/ 1182 h 1547"/>
                <a:gd name="T90" fmla="*/ 482 w 1052"/>
                <a:gd name="T91" fmla="*/ 1226 h 1547"/>
                <a:gd name="T92" fmla="*/ 537 w 1052"/>
                <a:gd name="T93" fmla="*/ 1266 h 1547"/>
                <a:gd name="T94" fmla="*/ 584 w 1052"/>
                <a:gd name="T95" fmla="*/ 1293 h 1547"/>
                <a:gd name="T96" fmla="*/ 627 w 1052"/>
                <a:gd name="T97" fmla="*/ 1327 h 1547"/>
                <a:gd name="T98" fmla="*/ 673 w 1052"/>
                <a:gd name="T99" fmla="*/ 1365 h 1547"/>
                <a:gd name="T100" fmla="*/ 746 w 1052"/>
                <a:gd name="T101" fmla="*/ 1394 h 1547"/>
                <a:gd name="T102" fmla="*/ 795 w 1052"/>
                <a:gd name="T103" fmla="*/ 1426 h 1547"/>
                <a:gd name="T104" fmla="*/ 841 w 1052"/>
                <a:gd name="T105" fmla="*/ 1465 h 1547"/>
                <a:gd name="T106" fmla="*/ 878 w 1052"/>
                <a:gd name="T107" fmla="*/ 1497 h 1547"/>
                <a:gd name="T108" fmla="*/ 938 w 1052"/>
                <a:gd name="T109" fmla="*/ 1546 h 1547"/>
                <a:gd name="T110" fmla="*/ 1002 w 1052"/>
                <a:gd name="T111" fmla="*/ 1517 h 1547"/>
                <a:gd name="T112" fmla="*/ 1006 w 1052"/>
                <a:gd name="T113" fmla="*/ 1462 h 1547"/>
                <a:gd name="T114" fmla="*/ 999 w 1052"/>
                <a:gd name="T115" fmla="*/ 1445 h 1547"/>
                <a:gd name="T116" fmla="*/ 1048 w 1052"/>
                <a:gd name="T117" fmla="*/ 1365 h 1547"/>
                <a:gd name="T118" fmla="*/ 1025 w 1052"/>
                <a:gd name="T119" fmla="*/ 1267 h 1547"/>
                <a:gd name="T120" fmla="*/ 1035 w 1052"/>
                <a:gd name="T121" fmla="*/ 1159 h 1547"/>
                <a:gd name="T122" fmla="*/ 1051 w 1052"/>
                <a:gd name="T123" fmla="*/ 103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2" h="1547">
                  <a:moveTo>
                    <a:pt x="976" y="913"/>
                  </a:moveTo>
                  <a:lnTo>
                    <a:pt x="973" y="913"/>
                  </a:lnTo>
                  <a:lnTo>
                    <a:pt x="965" y="908"/>
                  </a:lnTo>
                  <a:lnTo>
                    <a:pt x="956" y="910"/>
                  </a:lnTo>
                  <a:lnTo>
                    <a:pt x="938" y="911"/>
                  </a:lnTo>
                  <a:lnTo>
                    <a:pt x="922" y="916"/>
                  </a:lnTo>
                  <a:lnTo>
                    <a:pt x="907" y="917"/>
                  </a:lnTo>
                  <a:lnTo>
                    <a:pt x="896" y="908"/>
                  </a:lnTo>
                  <a:lnTo>
                    <a:pt x="896" y="890"/>
                  </a:lnTo>
                  <a:lnTo>
                    <a:pt x="892" y="841"/>
                  </a:lnTo>
                  <a:lnTo>
                    <a:pt x="892" y="812"/>
                  </a:lnTo>
                  <a:lnTo>
                    <a:pt x="898" y="806"/>
                  </a:lnTo>
                  <a:lnTo>
                    <a:pt x="901" y="789"/>
                  </a:lnTo>
                  <a:lnTo>
                    <a:pt x="893" y="780"/>
                  </a:lnTo>
                  <a:lnTo>
                    <a:pt x="864" y="797"/>
                  </a:lnTo>
                  <a:lnTo>
                    <a:pt x="830" y="827"/>
                  </a:lnTo>
                  <a:lnTo>
                    <a:pt x="789" y="826"/>
                  </a:lnTo>
                  <a:lnTo>
                    <a:pt x="754" y="824"/>
                  </a:lnTo>
                  <a:lnTo>
                    <a:pt x="748" y="801"/>
                  </a:lnTo>
                  <a:lnTo>
                    <a:pt x="731" y="775"/>
                  </a:lnTo>
                  <a:lnTo>
                    <a:pt x="707" y="771"/>
                  </a:lnTo>
                  <a:lnTo>
                    <a:pt x="656" y="775"/>
                  </a:lnTo>
                  <a:lnTo>
                    <a:pt x="678" y="749"/>
                  </a:lnTo>
                  <a:lnTo>
                    <a:pt x="638" y="685"/>
                  </a:lnTo>
                  <a:lnTo>
                    <a:pt x="615" y="664"/>
                  </a:lnTo>
                  <a:lnTo>
                    <a:pt x="620" y="650"/>
                  </a:lnTo>
                  <a:lnTo>
                    <a:pt x="613" y="638"/>
                  </a:lnTo>
                  <a:lnTo>
                    <a:pt x="620" y="622"/>
                  </a:lnTo>
                  <a:lnTo>
                    <a:pt x="623" y="604"/>
                  </a:lnTo>
                  <a:lnTo>
                    <a:pt x="618" y="593"/>
                  </a:lnTo>
                  <a:lnTo>
                    <a:pt x="626" y="584"/>
                  </a:lnTo>
                  <a:lnTo>
                    <a:pt x="627" y="567"/>
                  </a:lnTo>
                  <a:lnTo>
                    <a:pt x="650" y="554"/>
                  </a:lnTo>
                  <a:lnTo>
                    <a:pt x="661" y="555"/>
                  </a:lnTo>
                  <a:lnTo>
                    <a:pt x="675" y="543"/>
                  </a:lnTo>
                  <a:lnTo>
                    <a:pt x="667" y="528"/>
                  </a:lnTo>
                  <a:lnTo>
                    <a:pt x="659" y="500"/>
                  </a:lnTo>
                  <a:lnTo>
                    <a:pt x="682" y="477"/>
                  </a:lnTo>
                  <a:lnTo>
                    <a:pt x="678" y="465"/>
                  </a:lnTo>
                  <a:lnTo>
                    <a:pt x="687" y="453"/>
                  </a:lnTo>
                  <a:lnTo>
                    <a:pt x="684" y="431"/>
                  </a:lnTo>
                  <a:lnTo>
                    <a:pt x="699" y="422"/>
                  </a:lnTo>
                  <a:lnTo>
                    <a:pt x="719" y="413"/>
                  </a:lnTo>
                  <a:lnTo>
                    <a:pt x="736" y="396"/>
                  </a:lnTo>
                  <a:lnTo>
                    <a:pt x="745" y="393"/>
                  </a:lnTo>
                  <a:lnTo>
                    <a:pt x="756" y="382"/>
                  </a:lnTo>
                  <a:lnTo>
                    <a:pt x="797" y="373"/>
                  </a:lnTo>
                  <a:lnTo>
                    <a:pt x="852" y="356"/>
                  </a:lnTo>
                  <a:lnTo>
                    <a:pt x="858" y="343"/>
                  </a:lnTo>
                  <a:lnTo>
                    <a:pt x="866" y="346"/>
                  </a:lnTo>
                  <a:lnTo>
                    <a:pt x="881" y="346"/>
                  </a:lnTo>
                  <a:lnTo>
                    <a:pt x="887" y="344"/>
                  </a:lnTo>
                  <a:lnTo>
                    <a:pt x="905" y="356"/>
                  </a:lnTo>
                  <a:lnTo>
                    <a:pt x="904" y="361"/>
                  </a:lnTo>
                  <a:lnTo>
                    <a:pt x="921" y="366"/>
                  </a:lnTo>
                  <a:lnTo>
                    <a:pt x="928" y="353"/>
                  </a:lnTo>
                  <a:lnTo>
                    <a:pt x="922" y="329"/>
                  </a:lnTo>
                  <a:lnTo>
                    <a:pt x="910" y="315"/>
                  </a:lnTo>
                  <a:lnTo>
                    <a:pt x="890" y="317"/>
                  </a:lnTo>
                  <a:lnTo>
                    <a:pt x="872" y="318"/>
                  </a:lnTo>
                  <a:lnTo>
                    <a:pt x="869" y="309"/>
                  </a:lnTo>
                  <a:lnTo>
                    <a:pt x="921" y="219"/>
                  </a:lnTo>
                  <a:lnTo>
                    <a:pt x="921" y="208"/>
                  </a:lnTo>
                  <a:lnTo>
                    <a:pt x="904" y="214"/>
                  </a:lnTo>
                  <a:lnTo>
                    <a:pt x="896" y="202"/>
                  </a:lnTo>
                  <a:lnTo>
                    <a:pt x="878" y="194"/>
                  </a:lnTo>
                  <a:lnTo>
                    <a:pt x="869" y="194"/>
                  </a:lnTo>
                  <a:lnTo>
                    <a:pt x="863" y="185"/>
                  </a:lnTo>
                  <a:lnTo>
                    <a:pt x="847" y="185"/>
                  </a:lnTo>
                  <a:lnTo>
                    <a:pt x="820" y="197"/>
                  </a:lnTo>
                  <a:lnTo>
                    <a:pt x="800" y="188"/>
                  </a:lnTo>
                  <a:lnTo>
                    <a:pt x="779" y="184"/>
                  </a:lnTo>
                  <a:lnTo>
                    <a:pt x="753" y="196"/>
                  </a:lnTo>
                  <a:lnTo>
                    <a:pt x="743" y="202"/>
                  </a:lnTo>
                  <a:lnTo>
                    <a:pt x="724" y="204"/>
                  </a:lnTo>
                  <a:lnTo>
                    <a:pt x="710" y="199"/>
                  </a:lnTo>
                  <a:lnTo>
                    <a:pt x="693" y="204"/>
                  </a:lnTo>
                  <a:lnTo>
                    <a:pt x="678" y="197"/>
                  </a:lnTo>
                  <a:lnTo>
                    <a:pt x="673" y="185"/>
                  </a:lnTo>
                  <a:lnTo>
                    <a:pt x="678" y="178"/>
                  </a:lnTo>
                  <a:lnTo>
                    <a:pt x="672" y="156"/>
                  </a:lnTo>
                  <a:lnTo>
                    <a:pt x="658" y="150"/>
                  </a:lnTo>
                  <a:lnTo>
                    <a:pt x="652" y="148"/>
                  </a:lnTo>
                  <a:lnTo>
                    <a:pt x="653" y="129"/>
                  </a:lnTo>
                  <a:lnTo>
                    <a:pt x="636" y="106"/>
                  </a:lnTo>
                  <a:lnTo>
                    <a:pt x="598" y="92"/>
                  </a:lnTo>
                  <a:lnTo>
                    <a:pt x="587" y="92"/>
                  </a:lnTo>
                  <a:lnTo>
                    <a:pt x="574" y="67"/>
                  </a:lnTo>
                  <a:lnTo>
                    <a:pt x="572" y="52"/>
                  </a:lnTo>
                  <a:lnTo>
                    <a:pt x="552" y="29"/>
                  </a:lnTo>
                  <a:lnTo>
                    <a:pt x="548" y="20"/>
                  </a:lnTo>
                  <a:lnTo>
                    <a:pt x="529" y="17"/>
                  </a:lnTo>
                  <a:lnTo>
                    <a:pt x="500" y="9"/>
                  </a:lnTo>
                  <a:lnTo>
                    <a:pt x="491" y="0"/>
                  </a:lnTo>
                  <a:lnTo>
                    <a:pt x="485" y="0"/>
                  </a:lnTo>
                  <a:lnTo>
                    <a:pt x="490" y="12"/>
                  </a:lnTo>
                  <a:lnTo>
                    <a:pt x="488" y="22"/>
                  </a:lnTo>
                  <a:lnTo>
                    <a:pt x="505" y="52"/>
                  </a:lnTo>
                  <a:lnTo>
                    <a:pt x="506" y="67"/>
                  </a:lnTo>
                  <a:lnTo>
                    <a:pt x="503" y="87"/>
                  </a:lnTo>
                  <a:lnTo>
                    <a:pt x="499" y="93"/>
                  </a:lnTo>
                  <a:lnTo>
                    <a:pt x="485" y="95"/>
                  </a:lnTo>
                  <a:lnTo>
                    <a:pt x="462" y="148"/>
                  </a:lnTo>
                  <a:lnTo>
                    <a:pt x="407" y="199"/>
                  </a:lnTo>
                  <a:lnTo>
                    <a:pt x="372" y="223"/>
                  </a:lnTo>
                  <a:lnTo>
                    <a:pt x="288" y="251"/>
                  </a:lnTo>
                  <a:lnTo>
                    <a:pt x="277" y="262"/>
                  </a:lnTo>
                  <a:lnTo>
                    <a:pt x="213" y="393"/>
                  </a:lnTo>
                  <a:lnTo>
                    <a:pt x="198" y="408"/>
                  </a:lnTo>
                  <a:lnTo>
                    <a:pt x="187" y="408"/>
                  </a:lnTo>
                  <a:lnTo>
                    <a:pt x="164" y="376"/>
                  </a:lnTo>
                  <a:lnTo>
                    <a:pt x="149" y="370"/>
                  </a:lnTo>
                  <a:lnTo>
                    <a:pt x="124" y="364"/>
                  </a:lnTo>
                  <a:lnTo>
                    <a:pt x="117" y="352"/>
                  </a:lnTo>
                  <a:lnTo>
                    <a:pt x="100" y="361"/>
                  </a:lnTo>
                  <a:lnTo>
                    <a:pt x="83" y="359"/>
                  </a:lnTo>
                  <a:lnTo>
                    <a:pt x="80" y="344"/>
                  </a:lnTo>
                  <a:lnTo>
                    <a:pt x="94" y="329"/>
                  </a:lnTo>
                  <a:lnTo>
                    <a:pt x="111" y="320"/>
                  </a:lnTo>
                  <a:lnTo>
                    <a:pt x="104" y="298"/>
                  </a:lnTo>
                  <a:lnTo>
                    <a:pt x="97" y="294"/>
                  </a:lnTo>
                  <a:lnTo>
                    <a:pt x="95" y="295"/>
                  </a:lnTo>
                  <a:lnTo>
                    <a:pt x="56" y="312"/>
                  </a:lnTo>
                  <a:lnTo>
                    <a:pt x="42" y="326"/>
                  </a:lnTo>
                  <a:lnTo>
                    <a:pt x="13" y="353"/>
                  </a:lnTo>
                  <a:lnTo>
                    <a:pt x="7" y="373"/>
                  </a:lnTo>
                  <a:lnTo>
                    <a:pt x="0" y="390"/>
                  </a:lnTo>
                  <a:lnTo>
                    <a:pt x="2" y="398"/>
                  </a:lnTo>
                  <a:lnTo>
                    <a:pt x="16" y="408"/>
                  </a:lnTo>
                  <a:lnTo>
                    <a:pt x="17" y="419"/>
                  </a:lnTo>
                  <a:lnTo>
                    <a:pt x="7" y="427"/>
                  </a:lnTo>
                  <a:lnTo>
                    <a:pt x="7" y="436"/>
                  </a:lnTo>
                  <a:lnTo>
                    <a:pt x="23" y="450"/>
                  </a:lnTo>
                  <a:lnTo>
                    <a:pt x="36" y="473"/>
                  </a:lnTo>
                  <a:lnTo>
                    <a:pt x="34" y="488"/>
                  </a:lnTo>
                  <a:lnTo>
                    <a:pt x="20" y="488"/>
                  </a:lnTo>
                  <a:lnTo>
                    <a:pt x="8" y="494"/>
                  </a:lnTo>
                  <a:lnTo>
                    <a:pt x="4" y="506"/>
                  </a:lnTo>
                  <a:lnTo>
                    <a:pt x="17" y="520"/>
                  </a:lnTo>
                  <a:lnTo>
                    <a:pt x="34" y="526"/>
                  </a:lnTo>
                  <a:lnTo>
                    <a:pt x="57" y="546"/>
                  </a:lnTo>
                  <a:lnTo>
                    <a:pt x="80" y="549"/>
                  </a:lnTo>
                  <a:lnTo>
                    <a:pt x="114" y="572"/>
                  </a:lnTo>
                  <a:lnTo>
                    <a:pt x="129" y="577"/>
                  </a:lnTo>
                  <a:lnTo>
                    <a:pt x="133" y="589"/>
                  </a:lnTo>
                  <a:lnTo>
                    <a:pt x="152" y="615"/>
                  </a:lnTo>
                  <a:lnTo>
                    <a:pt x="153" y="638"/>
                  </a:lnTo>
                  <a:lnTo>
                    <a:pt x="162" y="653"/>
                  </a:lnTo>
                  <a:lnTo>
                    <a:pt x="196" y="671"/>
                  </a:lnTo>
                  <a:lnTo>
                    <a:pt x="210" y="694"/>
                  </a:lnTo>
                  <a:lnTo>
                    <a:pt x="216" y="719"/>
                  </a:lnTo>
                  <a:lnTo>
                    <a:pt x="225" y="734"/>
                  </a:lnTo>
                  <a:lnTo>
                    <a:pt x="228" y="760"/>
                  </a:lnTo>
                  <a:lnTo>
                    <a:pt x="239" y="778"/>
                  </a:lnTo>
                  <a:lnTo>
                    <a:pt x="251" y="786"/>
                  </a:lnTo>
                  <a:lnTo>
                    <a:pt x="266" y="812"/>
                  </a:lnTo>
                  <a:lnTo>
                    <a:pt x="270" y="832"/>
                  </a:lnTo>
                  <a:lnTo>
                    <a:pt x="265" y="838"/>
                  </a:lnTo>
                  <a:lnTo>
                    <a:pt x="277" y="865"/>
                  </a:lnTo>
                  <a:lnTo>
                    <a:pt x="303" y="897"/>
                  </a:lnTo>
                  <a:lnTo>
                    <a:pt x="312" y="914"/>
                  </a:lnTo>
                  <a:lnTo>
                    <a:pt x="309" y="928"/>
                  </a:lnTo>
                  <a:lnTo>
                    <a:pt x="312" y="940"/>
                  </a:lnTo>
                  <a:lnTo>
                    <a:pt x="323" y="943"/>
                  </a:lnTo>
                  <a:lnTo>
                    <a:pt x="351" y="968"/>
                  </a:lnTo>
                  <a:lnTo>
                    <a:pt x="357" y="983"/>
                  </a:lnTo>
                  <a:lnTo>
                    <a:pt x="360" y="1005"/>
                  </a:lnTo>
                  <a:lnTo>
                    <a:pt x="367" y="1015"/>
                  </a:lnTo>
                  <a:lnTo>
                    <a:pt x="389" y="1023"/>
                  </a:lnTo>
                  <a:lnTo>
                    <a:pt x="393" y="1043"/>
                  </a:lnTo>
                  <a:lnTo>
                    <a:pt x="416" y="1079"/>
                  </a:lnTo>
                  <a:lnTo>
                    <a:pt x="422" y="1098"/>
                  </a:lnTo>
                  <a:lnTo>
                    <a:pt x="448" y="1136"/>
                  </a:lnTo>
                  <a:lnTo>
                    <a:pt x="450" y="1151"/>
                  </a:lnTo>
                  <a:lnTo>
                    <a:pt x="442" y="1154"/>
                  </a:lnTo>
                  <a:lnTo>
                    <a:pt x="435" y="1150"/>
                  </a:lnTo>
                  <a:lnTo>
                    <a:pt x="435" y="1157"/>
                  </a:lnTo>
                  <a:lnTo>
                    <a:pt x="438" y="1171"/>
                  </a:lnTo>
                  <a:lnTo>
                    <a:pt x="438" y="1183"/>
                  </a:lnTo>
                  <a:lnTo>
                    <a:pt x="447" y="1182"/>
                  </a:lnTo>
                  <a:lnTo>
                    <a:pt x="458" y="1188"/>
                  </a:lnTo>
                  <a:lnTo>
                    <a:pt x="459" y="1199"/>
                  </a:lnTo>
                  <a:lnTo>
                    <a:pt x="456" y="1206"/>
                  </a:lnTo>
                  <a:lnTo>
                    <a:pt x="482" y="1226"/>
                  </a:lnTo>
                  <a:lnTo>
                    <a:pt x="508" y="1238"/>
                  </a:lnTo>
                  <a:lnTo>
                    <a:pt x="510" y="1249"/>
                  </a:lnTo>
                  <a:lnTo>
                    <a:pt x="522" y="1264"/>
                  </a:lnTo>
                  <a:lnTo>
                    <a:pt x="537" y="1266"/>
                  </a:lnTo>
                  <a:lnTo>
                    <a:pt x="543" y="1275"/>
                  </a:lnTo>
                  <a:lnTo>
                    <a:pt x="549" y="1287"/>
                  </a:lnTo>
                  <a:lnTo>
                    <a:pt x="560" y="1295"/>
                  </a:lnTo>
                  <a:lnTo>
                    <a:pt x="584" y="1293"/>
                  </a:lnTo>
                  <a:lnTo>
                    <a:pt x="592" y="1284"/>
                  </a:lnTo>
                  <a:lnTo>
                    <a:pt x="587" y="1298"/>
                  </a:lnTo>
                  <a:lnTo>
                    <a:pt x="601" y="1313"/>
                  </a:lnTo>
                  <a:lnTo>
                    <a:pt x="627" y="1327"/>
                  </a:lnTo>
                  <a:lnTo>
                    <a:pt x="639" y="1338"/>
                  </a:lnTo>
                  <a:lnTo>
                    <a:pt x="641" y="1350"/>
                  </a:lnTo>
                  <a:lnTo>
                    <a:pt x="653" y="1359"/>
                  </a:lnTo>
                  <a:lnTo>
                    <a:pt x="673" y="1365"/>
                  </a:lnTo>
                  <a:lnTo>
                    <a:pt x="679" y="1364"/>
                  </a:lnTo>
                  <a:lnTo>
                    <a:pt x="693" y="1367"/>
                  </a:lnTo>
                  <a:lnTo>
                    <a:pt x="725" y="1387"/>
                  </a:lnTo>
                  <a:lnTo>
                    <a:pt x="746" y="1394"/>
                  </a:lnTo>
                  <a:lnTo>
                    <a:pt x="762" y="1396"/>
                  </a:lnTo>
                  <a:lnTo>
                    <a:pt x="769" y="1399"/>
                  </a:lnTo>
                  <a:lnTo>
                    <a:pt x="774" y="1410"/>
                  </a:lnTo>
                  <a:lnTo>
                    <a:pt x="795" y="1426"/>
                  </a:lnTo>
                  <a:lnTo>
                    <a:pt x="808" y="1434"/>
                  </a:lnTo>
                  <a:lnTo>
                    <a:pt x="826" y="1449"/>
                  </a:lnTo>
                  <a:lnTo>
                    <a:pt x="837" y="1454"/>
                  </a:lnTo>
                  <a:lnTo>
                    <a:pt x="841" y="1465"/>
                  </a:lnTo>
                  <a:lnTo>
                    <a:pt x="840" y="1474"/>
                  </a:lnTo>
                  <a:lnTo>
                    <a:pt x="841" y="1484"/>
                  </a:lnTo>
                  <a:lnTo>
                    <a:pt x="860" y="1489"/>
                  </a:lnTo>
                  <a:lnTo>
                    <a:pt x="878" y="1497"/>
                  </a:lnTo>
                  <a:lnTo>
                    <a:pt x="899" y="1520"/>
                  </a:lnTo>
                  <a:lnTo>
                    <a:pt x="921" y="1538"/>
                  </a:lnTo>
                  <a:lnTo>
                    <a:pt x="934" y="1543"/>
                  </a:lnTo>
                  <a:lnTo>
                    <a:pt x="938" y="1546"/>
                  </a:lnTo>
                  <a:lnTo>
                    <a:pt x="957" y="1536"/>
                  </a:lnTo>
                  <a:lnTo>
                    <a:pt x="976" y="1524"/>
                  </a:lnTo>
                  <a:lnTo>
                    <a:pt x="986" y="1526"/>
                  </a:lnTo>
                  <a:lnTo>
                    <a:pt x="1002" y="1517"/>
                  </a:lnTo>
                  <a:lnTo>
                    <a:pt x="1008" y="1503"/>
                  </a:lnTo>
                  <a:lnTo>
                    <a:pt x="993" y="1489"/>
                  </a:lnTo>
                  <a:lnTo>
                    <a:pt x="999" y="1475"/>
                  </a:lnTo>
                  <a:lnTo>
                    <a:pt x="1006" y="1462"/>
                  </a:lnTo>
                  <a:lnTo>
                    <a:pt x="1019" y="1465"/>
                  </a:lnTo>
                  <a:lnTo>
                    <a:pt x="1015" y="1454"/>
                  </a:lnTo>
                  <a:lnTo>
                    <a:pt x="1006" y="1452"/>
                  </a:lnTo>
                  <a:lnTo>
                    <a:pt x="999" y="1445"/>
                  </a:lnTo>
                  <a:lnTo>
                    <a:pt x="1011" y="1419"/>
                  </a:lnTo>
                  <a:lnTo>
                    <a:pt x="1029" y="1407"/>
                  </a:lnTo>
                  <a:lnTo>
                    <a:pt x="1046" y="1384"/>
                  </a:lnTo>
                  <a:lnTo>
                    <a:pt x="1048" y="1365"/>
                  </a:lnTo>
                  <a:lnTo>
                    <a:pt x="1025" y="1312"/>
                  </a:lnTo>
                  <a:lnTo>
                    <a:pt x="1032" y="1298"/>
                  </a:lnTo>
                  <a:lnTo>
                    <a:pt x="1031" y="1278"/>
                  </a:lnTo>
                  <a:lnTo>
                    <a:pt x="1025" y="1267"/>
                  </a:lnTo>
                  <a:lnTo>
                    <a:pt x="1022" y="1251"/>
                  </a:lnTo>
                  <a:lnTo>
                    <a:pt x="1032" y="1240"/>
                  </a:lnTo>
                  <a:lnTo>
                    <a:pt x="1038" y="1211"/>
                  </a:lnTo>
                  <a:lnTo>
                    <a:pt x="1035" y="1159"/>
                  </a:lnTo>
                  <a:lnTo>
                    <a:pt x="1028" y="1136"/>
                  </a:lnTo>
                  <a:lnTo>
                    <a:pt x="1038" y="1110"/>
                  </a:lnTo>
                  <a:lnTo>
                    <a:pt x="1037" y="1055"/>
                  </a:lnTo>
                  <a:lnTo>
                    <a:pt x="1051" y="1032"/>
                  </a:lnTo>
                  <a:lnTo>
                    <a:pt x="1051" y="1020"/>
                  </a:lnTo>
                  <a:lnTo>
                    <a:pt x="976" y="913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03" name="Freeform 200"/>
            <p:cNvSpPr>
              <a:spLocks noChangeArrowheads="1"/>
            </p:cNvSpPr>
            <p:nvPr/>
          </p:nvSpPr>
          <p:spPr bwMode="auto">
            <a:xfrm>
              <a:off x="2820988" y="4873625"/>
              <a:ext cx="365125" cy="407988"/>
            </a:xfrm>
            <a:custGeom>
              <a:avLst/>
              <a:gdLst>
                <a:gd name="T0" fmla="*/ 972 w 1013"/>
                <a:gd name="T1" fmla="*/ 830 h 1134"/>
                <a:gd name="T2" fmla="*/ 967 w 1013"/>
                <a:gd name="T3" fmla="*/ 636 h 1134"/>
                <a:gd name="T4" fmla="*/ 920 w 1013"/>
                <a:gd name="T5" fmla="*/ 543 h 1134"/>
                <a:gd name="T6" fmla="*/ 749 w 1013"/>
                <a:gd name="T7" fmla="*/ 451 h 1134"/>
                <a:gd name="T8" fmla="*/ 756 w 1013"/>
                <a:gd name="T9" fmla="*/ 364 h 1134"/>
                <a:gd name="T10" fmla="*/ 669 w 1013"/>
                <a:gd name="T11" fmla="*/ 337 h 1134"/>
                <a:gd name="T12" fmla="*/ 626 w 1013"/>
                <a:gd name="T13" fmla="*/ 297 h 1134"/>
                <a:gd name="T14" fmla="*/ 556 w 1013"/>
                <a:gd name="T15" fmla="*/ 277 h 1134"/>
                <a:gd name="T16" fmla="*/ 478 w 1013"/>
                <a:gd name="T17" fmla="*/ 223 h 1134"/>
                <a:gd name="T18" fmla="*/ 420 w 1013"/>
                <a:gd name="T19" fmla="*/ 223 h 1134"/>
                <a:gd name="T20" fmla="*/ 370 w 1013"/>
                <a:gd name="T21" fmla="*/ 173 h 1134"/>
                <a:gd name="T22" fmla="*/ 344 w 1013"/>
                <a:gd name="T23" fmla="*/ 118 h 1134"/>
                <a:gd name="T24" fmla="*/ 336 w 1013"/>
                <a:gd name="T25" fmla="*/ 28 h 1134"/>
                <a:gd name="T26" fmla="*/ 310 w 1013"/>
                <a:gd name="T27" fmla="*/ 12 h 1134"/>
                <a:gd name="T28" fmla="*/ 250 w 1013"/>
                <a:gd name="T29" fmla="*/ 14 h 1134"/>
                <a:gd name="T30" fmla="*/ 171 w 1013"/>
                <a:gd name="T31" fmla="*/ 80 h 1134"/>
                <a:gd name="T32" fmla="*/ 110 w 1013"/>
                <a:gd name="T33" fmla="*/ 101 h 1134"/>
                <a:gd name="T34" fmla="*/ 50 w 1013"/>
                <a:gd name="T35" fmla="*/ 112 h 1134"/>
                <a:gd name="T36" fmla="*/ 75 w 1013"/>
                <a:gd name="T37" fmla="*/ 231 h 1134"/>
                <a:gd name="T38" fmla="*/ 52 w 1013"/>
                <a:gd name="T39" fmla="*/ 335 h 1134"/>
                <a:gd name="T40" fmla="*/ 56 w 1013"/>
                <a:gd name="T41" fmla="*/ 439 h 1134"/>
                <a:gd name="T42" fmla="*/ 55 w 1013"/>
                <a:gd name="T43" fmla="*/ 477 h 1134"/>
                <a:gd name="T44" fmla="*/ 72 w 1013"/>
                <a:gd name="T45" fmla="*/ 564 h 1134"/>
                <a:gd name="T46" fmla="*/ 35 w 1013"/>
                <a:gd name="T47" fmla="*/ 618 h 1134"/>
                <a:gd name="T48" fmla="*/ 39 w 1013"/>
                <a:gd name="T49" fmla="*/ 653 h 1134"/>
                <a:gd name="T50" fmla="*/ 47 w 1013"/>
                <a:gd name="T51" fmla="*/ 685 h 1134"/>
                <a:gd name="T52" fmla="*/ 75 w 1013"/>
                <a:gd name="T53" fmla="*/ 723 h 1134"/>
                <a:gd name="T54" fmla="*/ 79 w 1013"/>
                <a:gd name="T55" fmla="*/ 775 h 1134"/>
                <a:gd name="T56" fmla="*/ 131 w 1013"/>
                <a:gd name="T57" fmla="*/ 835 h 1134"/>
                <a:gd name="T58" fmla="*/ 108 w 1013"/>
                <a:gd name="T59" fmla="*/ 919 h 1134"/>
                <a:gd name="T60" fmla="*/ 220 w 1013"/>
                <a:gd name="T61" fmla="*/ 1133 h 1134"/>
                <a:gd name="T62" fmla="*/ 261 w 1013"/>
                <a:gd name="T63" fmla="*/ 1121 h 1134"/>
                <a:gd name="T64" fmla="*/ 286 w 1013"/>
                <a:gd name="T65" fmla="*/ 1078 h 1134"/>
                <a:gd name="T66" fmla="*/ 357 w 1013"/>
                <a:gd name="T67" fmla="*/ 1055 h 1134"/>
                <a:gd name="T68" fmla="*/ 412 w 1013"/>
                <a:gd name="T69" fmla="*/ 1055 h 1134"/>
                <a:gd name="T70" fmla="*/ 461 w 1013"/>
                <a:gd name="T71" fmla="*/ 1072 h 1134"/>
                <a:gd name="T72" fmla="*/ 486 w 1013"/>
                <a:gd name="T73" fmla="*/ 1105 h 1134"/>
                <a:gd name="T74" fmla="*/ 493 w 1013"/>
                <a:gd name="T75" fmla="*/ 1060 h 1134"/>
                <a:gd name="T76" fmla="*/ 594 w 1013"/>
                <a:gd name="T77" fmla="*/ 1043 h 1134"/>
                <a:gd name="T78" fmla="*/ 639 w 1013"/>
                <a:gd name="T79" fmla="*/ 985 h 1134"/>
                <a:gd name="T80" fmla="*/ 628 w 1013"/>
                <a:gd name="T81" fmla="*/ 928 h 1134"/>
                <a:gd name="T82" fmla="*/ 665 w 1013"/>
                <a:gd name="T83" fmla="*/ 847 h 1134"/>
                <a:gd name="T84" fmla="*/ 888 w 1013"/>
                <a:gd name="T85" fmla="*/ 804 h 1134"/>
                <a:gd name="T86" fmla="*/ 963 w 1013"/>
                <a:gd name="T87" fmla="*/ 858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3" h="1134">
                  <a:moveTo>
                    <a:pt x="963" y="858"/>
                  </a:moveTo>
                  <a:lnTo>
                    <a:pt x="973" y="842"/>
                  </a:lnTo>
                  <a:lnTo>
                    <a:pt x="972" y="830"/>
                  </a:lnTo>
                  <a:lnTo>
                    <a:pt x="1012" y="751"/>
                  </a:lnTo>
                  <a:lnTo>
                    <a:pt x="1009" y="711"/>
                  </a:lnTo>
                  <a:lnTo>
                    <a:pt x="967" y="636"/>
                  </a:lnTo>
                  <a:lnTo>
                    <a:pt x="925" y="627"/>
                  </a:lnTo>
                  <a:lnTo>
                    <a:pt x="928" y="593"/>
                  </a:lnTo>
                  <a:lnTo>
                    <a:pt x="920" y="543"/>
                  </a:lnTo>
                  <a:lnTo>
                    <a:pt x="778" y="540"/>
                  </a:lnTo>
                  <a:lnTo>
                    <a:pt x="779" y="503"/>
                  </a:lnTo>
                  <a:lnTo>
                    <a:pt x="749" y="451"/>
                  </a:lnTo>
                  <a:lnTo>
                    <a:pt x="758" y="433"/>
                  </a:lnTo>
                  <a:lnTo>
                    <a:pt x="752" y="402"/>
                  </a:lnTo>
                  <a:lnTo>
                    <a:pt x="756" y="364"/>
                  </a:lnTo>
                  <a:lnTo>
                    <a:pt x="749" y="350"/>
                  </a:lnTo>
                  <a:lnTo>
                    <a:pt x="717" y="332"/>
                  </a:lnTo>
                  <a:lnTo>
                    <a:pt x="669" y="337"/>
                  </a:lnTo>
                  <a:lnTo>
                    <a:pt x="648" y="324"/>
                  </a:lnTo>
                  <a:lnTo>
                    <a:pt x="633" y="320"/>
                  </a:lnTo>
                  <a:lnTo>
                    <a:pt x="626" y="297"/>
                  </a:lnTo>
                  <a:lnTo>
                    <a:pt x="605" y="288"/>
                  </a:lnTo>
                  <a:lnTo>
                    <a:pt x="570" y="277"/>
                  </a:lnTo>
                  <a:lnTo>
                    <a:pt x="556" y="277"/>
                  </a:lnTo>
                  <a:lnTo>
                    <a:pt x="527" y="246"/>
                  </a:lnTo>
                  <a:lnTo>
                    <a:pt x="507" y="252"/>
                  </a:lnTo>
                  <a:lnTo>
                    <a:pt x="478" y="223"/>
                  </a:lnTo>
                  <a:lnTo>
                    <a:pt x="445" y="231"/>
                  </a:lnTo>
                  <a:lnTo>
                    <a:pt x="437" y="240"/>
                  </a:lnTo>
                  <a:lnTo>
                    <a:pt x="420" y="223"/>
                  </a:lnTo>
                  <a:lnTo>
                    <a:pt x="394" y="207"/>
                  </a:lnTo>
                  <a:lnTo>
                    <a:pt x="376" y="197"/>
                  </a:lnTo>
                  <a:lnTo>
                    <a:pt x="370" y="173"/>
                  </a:lnTo>
                  <a:lnTo>
                    <a:pt x="351" y="165"/>
                  </a:lnTo>
                  <a:lnTo>
                    <a:pt x="336" y="135"/>
                  </a:lnTo>
                  <a:lnTo>
                    <a:pt x="344" y="118"/>
                  </a:lnTo>
                  <a:lnTo>
                    <a:pt x="333" y="81"/>
                  </a:lnTo>
                  <a:lnTo>
                    <a:pt x="345" y="57"/>
                  </a:lnTo>
                  <a:lnTo>
                    <a:pt x="336" y="28"/>
                  </a:lnTo>
                  <a:lnTo>
                    <a:pt x="339" y="9"/>
                  </a:lnTo>
                  <a:lnTo>
                    <a:pt x="330" y="0"/>
                  </a:lnTo>
                  <a:lnTo>
                    <a:pt x="310" y="12"/>
                  </a:lnTo>
                  <a:lnTo>
                    <a:pt x="295" y="0"/>
                  </a:lnTo>
                  <a:lnTo>
                    <a:pt x="276" y="0"/>
                  </a:lnTo>
                  <a:lnTo>
                    <a:pt x="250" y="14"/>
                  </a:lnTo>
                  <a:lnTo>
                    <a:pt x="224" y="19"/>
                  </a:lnTo>
                  <a:lnTo>
                    <a:pt x="185" y="43"/>
                  </a:lnTo>
                  <a:lnTo>
                    <a:pt x="171" y="80"/>
                  </a:lnTo>
                  <a:lnTo>
                    <a:pt x="148" y="86"/>
                  </a:lnTo>
                  <a:lnTo>
                    <a:pt x="128" y="86"/>
                  </a:lnTo>
                  <a:lnTo>
                    <a:pt x="110" y="101"/>
                  </a:lnTo>
                  <a:lnTo>
                    <a:pt x="98" y="101"/>
                  </a:lnTo>
                  <a:lnTo>
                    <a:pt x="75" y="113"/>
                  </a:lnTo>
                  <a:lnTo>
                    <a:pt x="50" y="112"/>
                  </a:lnTo>
                  <a:lnTo>
                    <a:pt x="0" y="112"/>
                  </a:lnTo>
                  <a:lnTo>
                    <a:pt x="75" y="219"/>
                  </a:lnTo>
                  <a:lnTo>
                    <a:pt x="75" y="231"/>
                  </a:lnTo>
                  <a:lnTo>
                    <a:pt x="61" y="254"/>
                  </a:lnTo>
                  <a:lnTo>
                    <a:pt x="62" y="309"/>
                  </a:lnTo>
                  <a:lnTo>
                    <a:pt x="52" y="335"/>
                  </a:lnTo>
                  <a:lnTo>
                    <a:pt x="59" y="358"/>
                  </a:lnTo>
                  <a:lnTo>
                    <a:pt x="62" y="410"/>
                  </a:lnTo>
                  <a:lnTo>
                    <a:pt x="56" y="439"/>
                  </a:lnTo>
                  <a:lnTo>
                    <a:pt x="46" y="450"/>
                  </a:lnTo>
                  <a:lnTo>
                    <a:pt x="49" y="466"/>
                  </a:lnTo>
                  <a:lnTo>
                    <a:pt x="55" y="477"/>
                  </a:lnTo>
                  <a:lnTo>
                    <a:pt x="56" y="497"/>
                  </a:lnTo>
                  <a:lnTo>
                    <a:pt x="49" y="511"/>
                  </a:lnTo>
                  <a:lnTo>
                    <a:pt x="72" y="564"/>
                  </a:lnTo>
                  <a:lnTo>
                    <a:pt x="70" y="583"/>
                  </a:lnTo>
                  <a:lnTo>
                    <a:pt x="53" y="606"/>
                  </a:lnTo>
                  <a:lnTo>
                    <a:pt x="35" y="618"/>
                  </a:lnTo>
                  <a:lnTo>
                    <a:pt x="23" y="644"/>
                  </a:lnTo>
                  <a:lnTo>
                    <a:pt x="30" y="651"/>
                  </a:lnTo>
                  <a:lnTo>
                    <a:pt x="39" y="653"/>
                  </a:lnTo>
                  <a:lnTo>
                    <a:pt x="43" y="664"/>
                  </a:lnTo>
                  <a:lnTo>
                    <a:pt x="46" y="664"/>
                  </a:lnTo>
                  <a:lnTo>
                    <a:pt x="47" y="685"/>
                  </a:lnTo>
                  <a:lnTo>
                    <a:pt x="64" y="699"/>
                  </a:lnTo>
                  <a:lnTo>
                    <a:pt x="73" y="708"/>
                  </a:lnTo>
                  <a:lnTo>
                    <a:pt x="75" y="723"/>
                  </a:lnTo>
                  <a:lnTo>
                    <a:pt x="72" y="739"/>
                  </a:lnTo>
                  <a:lnTo>
                    <a:pt x="75" y="748"/>
                  </a:lnTo>
                  <a:lnTo>
                    <a:pt x="79" y="775"/>
                  </a:lnTo>
                  <a:lnTo>
                    <a:pt x="91" y="794"/>
                  </a:lnTo>
                  <a:lnTo>
                    <a:pt x="128" y="823"/>
                  </a:lnTo>
                  <a:lnTo>
                    <a:pt x="131" y="835"/>
                  </a:lnTo>
                  <a:lnTo>
                    <a:pt x="122" y="859"/>
                  </a:lnTo>
                  <a:lnTo>
                    <a:pt x="128" y="875"/>
                  </a:lnTo>
                  <a:lnTo>
                    <a:pt x="108" y="919"/>
                  </a:lnTo>
                  <a:lnTo>
                    <a:pt x="120" y="934"/>
                  </a:lnTo>
                  <a:lnTo>
                    <a:pt x="160" y="972"/>
                  </a:lnTo>
                  <a:lnTo>
                    <a:pt x="220" y="1133"/>
                  </a:lnTo>
                  <a:lnTo>
                    <a:pt x="241" y="1133"/>
                  </a:lnTo>
                  <a:lnTo>
                    <a:pt x="247" y="1122"/>
                  </a:lnTo>
                  <a:lnTo>
                    <a:pt x="261" y="1121"/>
                  </a:lnTo>
                  <a:lnTo>
                    <a:pt x="261" y="1121"/>
                  </a:lnTo>
                  <a:lnTo>
                    <a:pt x="270" y="1107"/>
                  </a:lnTo>
                  <a:lnTo>
                    <a:pt x="286" y="1078"/>
                  </a:lnTo>
                  <a:lnTo>
                    <a:pt x="316" y="1046"/>
                  </a:lnTo>
                  <a:lnTo>
                    <a:pt x="338" y="1038"/>
                  </a:lnTo>
                  <a:lnTo>
                    <a:pt x="357" y="1055"/>
                  </a:lnTo>
                  <a:lnTo>
                    <a:pt x="380" y="1053"/>
                  </a:lnTo>
                  <a:lnTo>
                    <a:pt x="396" y="1050"/>
                  </a:lnTo>
                  <a:lnTo>
                    <a:pt x="412" y="1055"/>
                  </a:lnTo>
                  <a:lnTo>
                    <a:pt x="441" y="1049"/>
                  </a:lnTo>
                  <a:lnTo>
                    <a:pt x="457" y="1050"/>
                  </a:lnTo>
                  <a:lnTo>
                    <a:pt x="461" y="1072"/>
                  </a:lnTo>
                  <a:lnTo>
                    <a:pt x="472" y="1105"/>
                  </a:lnTo>
                  <a:lnTo>
                    <a:pt x="478" y="1116"/>
                  </a:lnTo>
                  <a:lnTo>
                    <a:pt x="486" y="1105"/>
                  </a:lnTo>
                  <a:lnTo>
                    <a:pt x="484" y="1090"/>
                  </a:lnTo>
                  <a:lnTo>
                    <a:pt x="493" y="1075"/>
                  </a:lnTo>
                  <a:lnTo>
                    <a:pt x="493" y="1060"/>
                  </a:lnTo>
                  <a:lnTo>
                    <a:pt x="507" y="1041"/>
                  </a:lnTo>
                  <a:lnTo>
                    <a:pt x="553" y="1041"/>
                  </a:lnTo>
                  <a:lnTo>
                    <a:pt x="594" y="1043"/>
                  </a:lnTo>
                  <a:lnTo>
                    <a:pt x="610" y="1056"/>
                  </a:lnTo>
                  <a:lnTo>
                    <a:pt x="616" y="1029"/>
                  </a:lnTo>
                  <a:lnTo>
                    <a:pt x="639" y="985"/>
                  </a:lnTo>
                  <a:lnTo>
                    <a:pt x="640" y="963"/>
                  </a:lnTo>
                  <a:lnTo>
                    <a:pt x="637" y="942"/>
                  </a:lnTo>
                  <a:lnTo>
                    <a:pt x="628" y="928"/>
                  </a:lnTo>
                  <a:lnTo>
                    <a:pt x="654" y="890"/>
                  </a:lnTo>
                  <a:lnTo>
                    <a:pt x="665" y="859"/>
                  </a:lnTo>
                  <a:lnTo>
                    <a:pt x="665" y="847"/>
                  </a:lnTo>
                  <a:lnTo>
                    <a:pt x="683" y="835"/>
                  </a:lnTo>
                  <a:lnTo>
                    <a:pt x="795" y="804"/>
                  </a:lnTo>
                  <a:lnTo>
                    <a:pt x="888" y="804"/>
                  </a:lnTo>
                  <a:lnTo>
                    <a:pt x="941" y="844"/>
                  </a:lnTo>
                  <a:lnTo>
                    <a:pt x="954" y="847"/>
                  </a:lnTo>
                  <a:lnTo>
                    <a:pt x="963" y="858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04" name="Freeform 201"/>
            <p:cNvSpPr>
              <a:spLocks noChangeArrowheads="1"/>
            </p:cNvSpPr>
            <p:nvPr/>
          </p:nvSpPr>
          <p:spPr bwMode="auto">
            <a:xfrm>
              <a:off x="3040063" y="5162550"/>
              <a:ext cx="250825" cy="265113"/>
            </a:xfrm>
            <a:custGeom>
              <a:avLst/>
              <a:gdLst>
                <a:gd name="T0" fmla="*/ 6 w 698"/>
                <a:gd name="T1" fmla="*/ 225 h 735"/>
                <a:gd name="T2" fmla="*/ 30 w 698"/>
                <a:gd name="T3" fmla="*/ 159 h 735"/>
                <a:gd name="T4" fmla="*/ 18 w 698"/>
                <a:gd name="T5" fmla="*/ 124 h 735"/>
                <a:gd name="T6" fmla="*/ 55 w 698"/>
                <a:gd name="T7" fmla="*/ 55 h 735"/>
                <a:gd name="T8" fmla="*/ 73 w 698"/>
                <a:gd name="T9" fmla="*/ 31 h 735"/>
                <a:gd name="T10" fmla="*/ 278 w 698"/>
                <a:gd name="T11" fmla="*/ 0 h 735"/>
                <a:gd name="T12" fmla="*/ 344 w 698"/>
                <a:gd name="T13" fmla="*/ 43 h 735"/>
                <a:gd name="T14" fmla="*/ 356 w 698"/>
                <a:gd name="T15" fmla="*/ 80 h 735"/>
                <a:gd name="T16" fmla="*/ 377 w 698"/>
                <a:gd name="T17" fmla="*/ 120 h 735"/>
                <a:gd name="T18" fmla="*/ 385 w 698"/>
                <a:gd name="T19" fmla="*/ 193 h 735"/>
                <a:gd name="T20" fmla="*/ 383 w 698"/>
                <a:gd name="T21" fmla="*/ 231 h 735"/>
                <a:gd name="T22" fmla="*/ 420 w 698"/>
                <a:gd name="T23" fmla="*/ 246 h 735"/>
                <a:gd name="T24" fmla="*/ 470 w 698"/>
                <a:gd name="T25" fmla="*/ 249 h 735"/>
                <a:gd name="T26" fmla="*/ 532 w 698"/>
                <a:gd name="T27" fmla="*/ 242 h 735"/>
                <a:gd name="T28" fmla="*/ 567 w 698"/>
                <a:gd name="T29" fmla="*/ 262 h 735"/>
                <a:gd name="T30" fmla="*/ 593 w 698"/>
                <a:gd name="T31" fmla="*/ 369 h 735"/>
                <a:gd name="T32" fmla="*/ 622 w 698"/>
                <a:gd name="T33" fmla="*/ 402 h 735"/>
                <a:gd name="T34" fmla="*/ 672 w 698"/>
                <a:gd name="T35" fmla="*/ 393 h 735"/>
                <a:gd name="T36" fmla="*/ 697 w 698"/>
                <a:gd name="T37" fmla="*/ 405 h 735"/>
                <a:gd name="T38" fmla="*/ 686 w 698"/>
                <a:gd name="T39" fmla="*/ 496 h 735"/>
                <a:gd name="T40" fmla="*/ 680 w 698"/>
                <a:gd name="T41" fmla="*/ 508 h 735"/>
                <a:gd name="T42" fmla="*/ 678 w 698"/>
                <a:gd name="T43" fmla="*/ 526 h 735"/>
                <a:gd name="T44" fmla="*/ 674 w 698"/>
                <a:gd name="T45" fmla="*/ 538 h 735"/>
                <a:gd name="T46" fmla="*/ 674 w 698"/>
                <a:gd name="T47" fmla="*/ 570 h 735"/>
                <a:gd name="T48" fmla="*/ 659 w 698"/>
                <a:gd name="T49" fmla="*/ 612 h 735"/>
                <a:gd name="T50" fmla="*/ 642 w 698"/>
                <a:gd name="T51" fmla="*/ 650 h 735"/>
                <a:gd name="T52" fmla="*/ 599 w 698"/>
                <a:gd name="T53" fmla="*/ 696 h 735"/>
                <a:gd name="T54" fmla="*/ 567 w 698"/>
                <a:gd name="T55" fmla="*/ 710 h 735"/>
                <a:gd name="T56" fmla="*/ 542 w 698"/>
                <a:gd name="T57" fmla="*/ 734 h 735"/>
                <a:gd name="T58" fmla="*/ 524 w 698"/>
                <a:gd name="T59" fmla="*/ 725 h 735"/>
                <a:gd name="T60" fmla="*/ 470 w 698"/>
                <a:gd name="T61" fmla="*/ 713 h 735"/>
                <a:gd name="T62" fmla="*/ 365 w 698"/>
                <a:gd name="T63" fmla="*/ 708 h 735"/>
                <a:gd name="T64" fmla="*/ 356 w 698"/>
                <a:gd name="T65" fmla="*/ 690 h 735"/>
                <a:gd name="T66" fmla="*/ 393 w 698"/>
                <a:gd name="T67" fmla="*/ 633 h 735"/>
                <a:gd name="T68" fmla="*/ 396 w 698"/>
                <a:gd name="T69" fmla="*/ 603 h 735"/>
                <a:gd name="T70" fmla="*/ 422 w 698"/>
                <a:gd name="T71" fmla="*/ 572 h 735"/>
                <a:gd name="T72" fmla="*/ 418 w 698"/>
                <a:gd name="T73" fmla="*/ 535 h 735"/>
                <a:gd name="T74" fmla="*/ 374 w 698"/>
                <a:gd name="T75" fmla="*/ 492 h 735"/>
                <a:gd name="T76" fmla="*/ 290 w 698"/>
                <a:gd name="T77" fmla="*/ 468 h 735"/>
                <a:gd name="T78" fmla="*/ 240 w 698"/>
                <a:gd name="T79" fmla="*/ 434 h 735"/>
                <a:gd name="T80" fmla="*/ 159 w 698"/>
                <a:gd name="T81" fmla="*/ 407 h 735"/>
                <a:gd name="T82" fmla="*/ 127 w 698"/>
                <a:gd name="T83" fmla="*/ 367 h 735"/>
                <a:gd name="T84" fmla="*/ 56 w 698"/>
                <a:gd name="T85" fmla="*/ 315 h 735"/>
                <a:gd name="T86" fmla="*/ 21 w 698"/>
                <a:gd name="T87" fmla="*/ 275 h 735"/>
                <a:gd name="T88" fmla="*/ 0 w 698"/>
                <a:gd name="T89" fmla="*/ 252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8" h="735">
                  <a:moveTo>
                    <a:pt x="0" y="252"/>
                  </a:moveTo>
                  <a:lnTo>
                    <a:pt x="6" y="225"/>
                  </a:lnTo>
                  <a:lnTo>
                    <a:pt x="29" y="181"/>
                  </a:lnTo>
                  <a:lnTo>
                    <a:pt x="30" y="159"/>
                  </a:lnTo>
                  <a:lnTo>
                    <a:pt x="27" y="138"/>
                  </a:lnTo>
                  <a:lnTo>
                    <a:pt x="18" y="124"/>
                  </a:lnTo>
                  <a:lnTo>
                    <a:pt x="44" y="86"/>
                  </a:lnTo>
                  <a:lnTo>
                    <a:pt x="55" y="55"/>
                  </a:lnTo>
                  <a:lnTo>
                    <a:pt x="55" y="43"/>
                  </a:lnTo>
                  <a:lnTo>
                    <a:pt x="73" y="31"/>
                  </a:lnTo>
                  <a:lnTo>
                    <a:pt x="185" y="0"/>
                  </a:lnTo>
                  <a:lnTo>
                    <a:pt x="278" y="0"/>
                  </a:lnTo>
                  <a:lnTo>
                    <a:pt x="331" y="40"/>
                  </a:lnTo>
                  <a:lnTo>
                    <a:pt x="344" y="43"/>
                  </a:lnTo>
                  <a:lnTo>
                    <a:pt x="360" y="61"/>
                  </a:lnTo>
                  <a:lnTo>
                    <a:pt x="356" y="80"/>
                  </a:lnTo>
                  <a:lnTo>
                    <a:pt x="376" y="95"/>
                  </a:lnTo>
                  <a:lnTo>
                    <a:pt x="377" y="120"/>
                  </a:lnTo>
                  <a:lnTo>
                    <a:pt x="394" y="144"/>
                  </a:lnTo>
                  <a:lnTo>
                    <a:pt x="385" y="193"/>
                  </a:lnTo>
                  <a:lnTo>
                    <a:pt x="389" y="213"/>
                  </a:lnTo>
                  <a:lnTo>
                    <a:pt x="383" y="231"/>
                  </a:lnTo>
                  <a:lnTo>
                    <a:pt x="389" y="248"/>
                  </a:lnTo>
                  <a:lnTo>
                    <a:pt x="420" y="246"/>
                  </a:lnTo>
                  <a:lnTo>
                    <a:pt x="434" y="251"/>
                  </a:lnTo>
                  <a:lnTo>
                    <a:pt x="470" y="249"/>
                  </a:lnTo>
                  <a:lnTo>
                    <a:pt x="493" y="257"/>
                  </a:lnTo>
                  <a:lnTo>
                    <a:pt x="532" y="242"/>
                  </a:lnTo>
                  <a:lnTo>
                    <a:pt x="551" y="256"/>
                  </a:lnTo>
                  <a:lnTo>
                    <a:pt x="567" y="262"/>
                  </a:lnTo>
                  <a:lnTo>
                    <a:pt x="573" y="280"/>
                  </a:lnTo>
                  <a:lnTo>
                    <a:pt x="593" y="369"/>
                  </a:lnTo>
                  <a:lnTo>
                    <a:pt x="607" y="399"/>
                  </a:lnTo>
                  <a:lnTo>
                    <a:pt x="622" y="402"/>
                  </a:lnTo>
                  <a:lnTo>
                    <a:pt x="654" y="385"/>
                  </a:lnTo>
                  <a:lnTo>
                    <a:pt x="672" y="393"/>
                  </a:lnTo>
                  <a:lnTo>
                    <a:pt x="684" y="404"/>
                  </a:lnTo>
                  <a:lnTo>
                    <a:pt x="697" y="405"/>
                  </a:lnTo>
                  <a:lnTo>
                    <a:pt x="688" y="419"/>
                  </a:lnTo>
                  <a:lnTo>
                    <a:pt x="686" y="496"/>
                  </a:lnTo>
                  <a:lnTo>
                    <a:pt x="683" y="505"/>
                  </a:lnTo>
                  <a:lnTo>
                    <a:pt x="680" y="508"/>
                  </a:lnTo>
                  <a:lnTo>
                    <a:pt x="681" y="517"/>
                  </a:lnTo>
                  <a:lnTo>
                    <a:pt x="678" y="526"/>
                  </a:lnTo>
                  <a:lnTo>
                    <a:pt x="678" y="535"/>
                  </a:lnTo>
                  <a:lnTo>
                    <a:pt x="674" y="538"/>
                  </a:lnTo>
                  <a:lnTo>
                    <a:pt x="672" y="561"/>
                  </a:lnTo>
                  <a:lnTo>
                    <a:pt x="674" y="570"/>
                  </a:lnTo>
                  <a:lnTo>
                    <a:pt x="672" y="599"/>
                  </a:lnTo>
                  <a:lnTo>
                    <a:pt x="659" y="612"/>
                  </a:lnTo>
                  <a:lnTo>
                    <a:pt x="646" y="632"/>
                  </a:lnTo>
                  <a:lnTo>
                    <a:pt x="642" y="650"/>
                  </a:lnTo>
                  <a:lnTo>
                    <a:pt x="605" y="674"/>
                  </a:lnTo>
                  <a:lnTo>
                    <a:pt x="599" y="696"/>
                  </a:lnTo>
                  <a:lnTo>
                    <a:pt x="584" y="714"/>
                  </a:lnTo>
                  <a:lnTo>
                    <a:pt x="567" y="710"/>
                  </a:lnTo>
                  <a:lnTo>
                    <a:pt x="559" y="713"/>
                  </a:lnTo>
                  <a:lnTo>
                    <a:pt x="542" y="734"/>
                  </a:lnTo>
                  <a:lnTo>
                    <a:pt x="535" y="725"/>
                  </a:lnTo>
                  <a:lnTo>
                    <a:pt x="524" y="725"/>
                  </a:lnTo>
                  <a:lnTo>
                    <a:pt x="504" y="734"/>
                  </a:lnTo>
                  <a:lnTo>
                    <a:pt x="470" y="713"/>
                  </a:lnTo>
                  <a:lnTo>
                    <a:pt x="422" y="699"/>
                  </a:lnTo>
                  <a:lnTo>
                    <a:pt x="365" y="708"/>
                  </a:lnTo>
                  <a:lnTo>
                    <a:pt x="351" y="708"/>
                  </a:lnTo>
                  <a:lnTo>
                    <a:pt x="356" y="690"/>
                  </a:lnTo>
                  <a:lnTo>
                    <a:pt x="380" y="664"/>
                  </a:lnTo>
                  <a:lnTo>
                    <a:pt x="393" y="633"/>
                  </a:lnTo>
                  <a:lnTo>
                    <a:pt x="388" y="615"/>
                  </a:lnTo>
                  <a:lnTo>
                    <a:pt x="396" y="603"/>
                  </a:lnTo>
                  <a:lnTo>
                    <a:pt x="409" y="592"/>
                  </a:lnTo>
                  <a:lnTo>
                    <a:pt x="422" y="572"/>
                  </a:lnTo>
                  <a:lnTo>
                    <a:pt x="428" y="555"/>
                  </a:lnTo>
                  <a:lnTo>
                    <a:pt x="418" y="535"/>
                  </a:lnTo>
                  <a:lnTo>
                    <a:pt x="394" y="515"/>
                  </a:lnTo>
                  <a:lnTo>
                    <a:pt x="374" y="492"/>
                  </a:lnTo>
                  <a:lnTo>
                    <a:pt x="327" y="486"/>
                  </a:lnTo>
                  <a:lnTo>
                    <a:pt x="290" y="468"/>
                  </a:lnTo>
                  <a:lnTo>
                    <a:pt x="255" y="437"/>
                  </a:lnTo>
                  <a:lnTo>
                    <a:pt x="240" y="434"/>
                  </a:lnTo>
                  <a:lnTo>
                    <a:pt x="208" y="418"/>
                  </a:lnTo>
                  <a:lnTo>
                    <a:pt x="159" y="407"/>
                  </a:lnTo>
                  <a:lnTo>
                    <a:pt x="146" y="385"/>
                  </a:lnTo>
                  <a:lnTo>
                    <a:pt x="127" y="367"/>
                  </a:lnTo>
                  <a:lnTo>
                    <a:pt x="107" y="366"/>
                  </a:lnTo>
                  <a:lnTo>
                    <a:pt x="56" y="315"/>
                  </a:lnTo>
                  <a:lnTo>
                    <a:pt x="36" y="278"/>
                  </a:lnTo>
                  <a:lnTo>
                    <a:pt x="21" y="275"/>
                  </a:lnTo>
                  <a:lnTo>
                    <a:pt x="3" y="256"/>
                  </a:lnTo>
                  <a:lnTo>
                    <a:pt x="0" y="252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05" name="Freeform 202"/>
            <p:cNvSpPr>
              <a:spLocks noChangeArrowheads="1"/>
            </p:cNvSpPr>
            <p:nvPr/>
          </p:nvSpPr>
          <p:spPr bwMode="auto">
            <a:xfrm>
              <a:off x="3192463" y="5505450"/>
              <a:ext cx="149225" cy="168275"/>
            </a:xfrm>
            <a:custGeom>
              <a:avLst/>
              <a:gdLst>
                <a:gd name="T0" fmla="*/ 55 w 413"/>
                <a:gd name="T1" fmla="*/ 8 h 467"/>
                <a:gd name="T2" fmla="*/ 105 w 413"/>
                <a:gd name="T3" fmla="*/ 0 h 467"/>
                <a:gd name="T4" fmla="*/ 140 w 413"/>
                <a:gd name="T5" fmla="*/ 37 h 467"/>
                <a:gd name="T6" fmla="*/ 166 w 413"/>
                <a:gd name="T7" fmla="*/ 66 h 467"/>
                <a:gd name="T8" fmla="*/ 195 w 413"/>
                <a:gd name="T9" fmla="*/ 98 h 467"/>
                <a:gd name="T10" fmla="*/ 220 w 413"/>
                <a:gd name="T11" fmla="*/ 81 h 467"/>
                <a:gd name="T12" fmla="*/ 261 w 413"/>
                <a:gd name="T13" fmla="*/ 122 h 467"/>
                <a:gd name="T14" fmla="*/ 299 w 413"/>
                <a:gd name="T15" fmla="*/ 145 h 467"/>
                <a:gd name="T16" fmla="*/ 316 w 413"/>
                <a:gd name="T17" fmla="*/ 164 h 467"/>
                <a:gd name="T18" fmla="*/ 366 w 413"/>
                <a:gd name="T19" fmla="*/ 200 h 467"/>
                <a:gd name="T20" fmla="*/ 405 w 413"/>
                <a:gd name="T21" fmla="*/ 243 h 467"/>
                <a:gd name="T22" fmla="*/ 385 w 413"/>
                <a:gd name="T23" fmla="*/ 287 h 467"/>
                <a:gd name="T24" fmla="*/ 396 w 413"/>
                <a:gd name="T25" fmla="*/ 318 h 467"/>
                <a:gd name="T26" fmla="*/ 408 w 413"/>
                <a:gd name="T27" fmla="*/ 335 h 467"/>
                <a:gd name="T28" fmla="*/ 405 w 413"/>
                <a:gd name="T29" fmla="*/ 344 h 467"/>
                <a:gd name="T30" fmla="*/ 392 w 413"/>
                <a:gd name="T31" fmla="*/ 382 h 467"/>
                <a:gd name="T32" fmla="*/ 368 w 413"/>
                <a:gd name="T33" fmla="*/ 410 h 467"/>
                <a:gd name="T34" fmla="*/ 366 w 413"/>
                <a:gd name="T35" fmla="*/ 420 h 467"/>
                <a:gd name="T36" fmla="*/ 316 w 413"/>
                <a:gd name="T37" fmla="*/ 454 h 467"/>
                <a:gd name="T38" fmla="*/ 305 w 413"/>
                <a:gd name="T39" fmla="*/ 451 h 467"/>
                <a:gd name="T40" fmla="*/ 296 w 413"/>
                <a:gd name="T41" fmla="*/ 466 h 467"/>
                <a:gd name="T42" fmla="*/ 272 w 413"/>
                <a:gd name="T43" fmla="*/ 462 h 467"/>
                <a:gd name="T44" fmla="*/ 253 w 413"/>
                <a:gd name="T45" fmla="*/ 457 h 467"/>
                <a:gd name="T46" fmla="*/ 214 w 413"/>
                <a:gd name="T47" fmla="*/ 456 h 467"/>
                <a:gd name="T48" fmla="*/ 180 w 413"/>
                <a:gd name="T49" fmla="*/ 465 h 467"/>
                <a:gd name="T50" fmla="*/ 183 w 413"/>
                <a:gd name="T51" fmla="*/ 451 h 467"/>
                <a:gd name="T52" fmla="*/ 166 w 413"/>
                <a:gd name="T53" fmla="*/ 446 h 467"/>
                <a:gd name="T54" fmla="*/ 134 w 413"/>
                <a:gd name="T55" fmla="*/ 430 h 467"/>
                <a:gd name="T56" fmla="*/ 78 w 413"/>
                <a:gd name="T57" fmla="*/ 433 h 467"/>
                <a:gd name="T58" fmla="*/ 42 w 413"/>
                <a:gd name="T59" fmla="*/ 407 h 467"/>
                <a:gd name="T60" fmla="*/ 10 w 413"/>
                <a:gd name="T61" fmla="*/ 371 h 467"/>
                <a:gd name="T62" fmla="*/ 0 w 413"/>
                <a:gd name="T63" fmla="*/ 307 h 467"/>
                <a:gd name="T64" fmla="*/ 3 w 413"/>
                <a:gd name="T65" fmla="*/ 300 h 467"/>
                <a:gd name="T66" fmla="*/ 20 w 413"/>
                <a:gd name="T67" fmla="*/ 277 h 467"/>
                <a:gd name="T68" fmla="*/ 9 w 413"/>
                <a:gd name="T69" fmla="*/ 214 h 467"/>
                <a:gd name="T70" fmla="*/ 6 w 413"/>
                <a:gd name="T71" fmla="*/ 180 h 467"/>
                <a:gd name="T72" fmla="*/ 15 w 413"/>
                <a:gd name="T73" fmla="*/ 148 h 467"/>
                <a:gd name="T74" fmla="*/ 23 w 413"/>
                <a:gd name="T75" fmla="*/ 99 h 467"/>
                <a:gd name="T76" fmla="*/ 24 w 413"/>
                <a:gd name="T77" fmla="*/ 73 h 467"/>
                <a:gd name="T78" fmla="*/ 35 w 413"/>
                <a:gd name="T79" fmla="*/ 29 h 467"/>
                <a:gd name="T80" fmla="*/ 42 w 413"/>
                <a:gd name="T81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467">
                  <a:moveTo>
                    <a:pt x="42" y="6"/>
                  </a:moveTo>
                  <a:lnTo>
                    <a:pt x="55" y="8"/>
                  </a:lnTo>
                  <a:lnTo>
                    <a:pt x="64" y="12"/>
                  </a:lnTo>
                  <a:lnTo>
                    <a:pt x="105" y="0"/>
                  </a:lnTo>
                  <a:lnTo>
                    <a:pt x="122" y="11"/>
                  </a:lnTo>
                  <a:lnTo>
                    <a:pt x="140" y="37"/>
                  </a:lnTo>
                  <a:lnTo>
                    <a:pt x="157" y="43"/>
                  </a:lnTo>
                  <a:lnTo>
                    <a:pt x="166" y="66"/>
                  </a:lnTo>
                  <a:lnTo>
                    <a:pt x="186" y="98"/>
                  </a:lnTo>
                  <a:lnTo>
                    <a:pt x="195" y="98"/>
                  </a:lnTo>
                  <a:lnTo>
                    <a:pt x="212" y="81"/>
                  </a:lnTo>
                  <a:lnTo>
                    <a:pt x="220" y="81"/>
                  </a:lnTo>
                  <a:lnTo>
                    <a:pt x="238" y="112"/>
                  </a:lnTo>
                  <a:lnTo>
                    <a:pt x="261" y="122"/>
                  </a:lnTo>
                  <a:lnTo>
                    <a:pt x="279" y="125"/>
                  </a:lnTo>
                  <a:lnTo>
                    <a:pt x="299" y="145"/>
                  </a:lnTo>
                  <a:lnTo>
                    <a:pt x="299" y="167"/>
                  </a:lnTo>
                  <a:lnTo>
                    <a:pt x="316" y="164"/>
                  </a:lnTo>
                  <a:lnTo>
                    <a:pt x="347" y="177"/>
                  </a:lnTo>
                  <a:lnTo>
                    <a:pt x="366" y="200"/>
                  </a:lnTo>
                  <a:lnTo>
                    <a:pt x="386" y="231"/>
                  </a:lnTo>
                  <a:lnTo>
                    <a:pt x="405" y="243"/>
                  </a:lnTo>
                  <a:lnTo>
                    <a:pt x="400" y="266"/>
                  </a:lnTo>
                  <a:lnTo>
                    <a:pt x="385" y="287"/>
                  </a:lnTo>
                  <a:lnTo>
                    <a:pt x="392" y="312"/>
                  </a:lnTo>
                  <a:lnTo>
                    <a:pt x="396" y="318"/>
                  </a:lnTo>
                  <a:lnTo>
                    <a:pt x="399" y="323"/>
                  </a:lnTo>
                  <a:lnTo>
                    <a:pt x="408" y="335"/>
                  </a:lnTo>
                  <a:lnTo>
                    <a:pt x="412" y="338"/>
                  </a:lnTo>
                  <a:lnTo>
                    <a:pt x="405" y="344"/>
                  </a:lnTo>
                  <a:lnTo>
                    <a:pt x="392" y="359"/>
                  </a:lnTo>
                  <a:lnTo>
                    <a:pt x="392" y="382"/>
                  </a:lnTo>
                  <a:lnTo>
                    <a:pt x="377" y="398"/>
                  </a:lnTo>
                  <a:lnTo>
                    <a:pt x="368" y="410"/>
                  </a:lnTo>
                  <a:lnTo>
                    <a:pt x="371" y="411"/>
                  </a:lnTo>
                  <a:lnTo>
                    <a:pt x="366" y="420"/>
                  </a:lnTo>
                  <a:lnTo>
                    <a:pt x="347" y="443"/>
                  </a:lnTo>
                  <a:lnTo>
                    <a:pt x="316" y="454"/>
                  </a:lnTo>
                  <a:lnTo>
                    <a:pt x="310" y="448"/>
                  </a:lnTo>
                  <a:lnTo>
                    <a:pt x="305" y="451"/>
                  </a:lnTo>
                  <a:lnTo>
                    <a:pt x="304" y="462"/>
                  </a:lnTo>
                  <a:lnTo>
                    <a:pt x="296" y="466"/>
                  </a:lnTo>
                  <a:lnTo>
                    <a:pt x="284" y="466"/>
                  </a:lnTo>
                  <a:lnTo>
                    <a:pt x="272" y="462"/>
                  </a:lnTo>
                  <a:lnTo>
                    <a:pt x="263" y="463"/>
                  </a:lnTo>
                  <a:lnTo>
                    <a:pt x="253" y="457"/>
                  </a:lnTo>
                  <a:lnTo>
                    <a:pt x="237" y="451"/>
                  </a:lnTo>
                  <a:lnTo>
                    <a:pt x="214" y="456"/>
                  </a:lnTo>
                  <a:lnTo>
                    <a:pt x="197" y="466"/>
                  </a:lnTo>
                  <a:lnTo>
                    <a:pt x="180" y="465"/>
                  </a:lnTo>
                  <a:lnTo>
                    <a:pt x="180" y="457"/>
                  </a:lnTo>
                  <a:lnTo>
                    <a:pt x="183" y="451"/>
                  </a:lnTo>
                  <a:lnTo>
                    <a:pt x="178" y="446"/>
                  </a:lnTo>
                  <a:lnTo>
                    <a:pt x="166" y="446"/>
                  </a:lnTo>
                  <a:lnTo>
                    <a:pt x="154" y="443"/>
                  </a:lnTo>
                  <a:lnTo>
                    <a:pt x="134" y="430"/>
                  </a:lnTo>
                  <a:lnTo>
                    <a:pt x="113" y="428"/>
                  </a:lnTo>
                  <a:lnTo>
                    <a:pt x="78" y="433"/>
                  </a:lnTo>
                  <a:lnTo>
                    <a:pt x="65" y="430"/>
                  </a:lnTo>
                  <a:lnTo>
                    <a:pt x="42" y="407"/>
                  </a:lnTo>
                  <a:lnTo>
                    <a:pt x="35" y="405"/>
                  </a:lnTo>
                  <a:lnTo>
                    <a:pt x="10" y="371"/>
                  </a:lnTo>
                  <a:lnTo>
                    <a:pt x="0" y="342"/>
                  </a:lnTo>
                  <a:lnTo>
                    <a:pt x="0" y="307"/>
                  </a:lnTo>
                  <a:lnTo>
                    <a:pt x="0" y="306"/>
                  </a:lnTo>
                  <a:lnTo>
                    <a:pt x="3" y="300"/>
                  </a:lnTo>
                  <a:lnTo>
                    <a:pt x="15" y="289"/>
                  </a:lnTo>
                  <a:lnTo>
                    <a:pt x="20" y="277"/>
                  </a:lnTo>
                  <a:lnTo>
                    <a:pt x="12" y="251"/>
                  </a:lnTo>
                  <a:lnTo>
                    <a:pt x="9" y="214"/>
                  </a:lnTo>
                  <a:lnTo>
                    <a:pt x="15" y="205"/>
                  </a:lnTo>
                  <a:lnTo>
                    <a:pt x="6" y="180"/>
                  </a:lnTo>
                  <a:lnTo>
                    <a:pt x="16" y="164"/>
                  </a:lnTo>
                  <a:lnTo>
                    <a:pt x="15" y="148"/>
                  </a:lnTo>
                  <a:lnTo>
                    <a:pt x="20" y="136"/>
                  </a:lnTo>
                  <a:lnTo>
                    <a:pt x="23" y="99"/>
                  </a:lnTo>
                  <a:lnTo>
                    <a:pt x="18" y="86"/>
                  </a:lnTo>
                  <a:lnTo>
                    <a:pt x="24" y="73"/>
                  </a:lnTo>
                  <a:lnTo>
                    <a:pt x="20" y="49"/>
                  </a:lnTo>
                  <a:lnTo>
                    <a:pt x="35" y="29"/>
                  </a:lnTo>
                  <a:lnTo>
                    <a:pt x="42" y="11"/>
                  </a:lnTo>
                  <a:lnTo>
                    <a:pt x="42" y="6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06" name="Freeform 203"/>
            <p:cNvSpPr>
              <a:spLocks noChangeArrowheads="1"/>
            </p:cNvSpPr>
            <p:nvPr/>
          </p:nvSpPr>
          <p:spPr bwMode="auto">
            <a:xfrm>
              <a:off x="2841625" y="5246688"/>
              <a:ext cx="469900" cy="1212850"/>
            </a:xfrm>
            <a:custGeom>
              <a:avLst/>
              <a:gdLst>
                <a:gd name="T0" fmla="*/ 337 w 1304"/>
                <a:gd name="T1" fmla="*/ 12 h 3367"/>
                <a:gd name="T2" fmla="*/ 425 w 1304"/>
                <a:gd name="T3" fmla="*/ 52 h 3367"/>
                <a:gd name="T4" fmla="*/ 587 w 1304"/>
                <a:gd name="T5" fmla="*/ 44 h 3367"/>
                <a:gd name="T6" fmla="*/ 806 w 1304"/>
                <a:gd name="T7" fmla="*/ 203 h 3367"/>
                <a:gd name="T8" fmla="*/ 960 w 1304"/>
                <a:gd name="T9" fmla="*/ 358 h 3367"/>
                <a:gd name="T10" fmla="*/ 973 w 1304"/>
                <a:gd name="T11" fmla="*/ 465 h 3367"/>
                <a:gd name="T12" fmla="*/ 1135 w 1304"/>
                <a:gd name="T13" fmla="*/ 480 h 3367"/>
                <a:gd name="T14" fmla="*/ 1223 w 1304"/>
                <a:gd name="T15" fmla="*/ 327 h 3367"/>
                <a:gd name="T16" fmla="*/ 1303 w 1304"/>
                <a:gd name="T17" fmla="*/ 437 h 3367"/>
                <a:gd name="T18" fmla="*/ 1202 w 1304"/>
                <a:gd name="T19" fmla="*/ 505 h 3367"/>
                <a:gd name="T20" fmla="*/ 1095 w 1304"/>
                <a:gd name="T21" fmla="*/ 602 h 3367"/>
                <a:gd name="T22" fmla="*/ 1021 w 1304"/>
                <a:gd name="T23" fmla="*/ 717 h 3367"/>
                <a:gd name="T24" fmla="*/ 991 w 1304"/>
                <a:gd name="T25" fmla="*/ 865 h 3367"/>
                <a:gd name="T26" fmla="*/ 979 w 1304"/>
                <a:gd name="T27" fmla="*/ 1017 h 3367"/>
                <a:gd name="T28" fmla="*/ 985 w 1304"/>
                <a:gd name="T29" fmla="*/ 1121 h 3367"/>
                <a:gd name="T30" fmla="*/ 1086 w 1304"/>
                <a:gd name="T31" fmla="*/ 1280 h 3367"/>
                <a:gd name="T32" fmla="*/ 1153 w 1304"/>
                <a:gd name="T33" fmla="*/ 1367 h 3367"/>
                <a:gd name="T34" fmla="*/ 1112 w 1304"/>
                <a:gd name="T35" fmla="*/ 1483 h 3367"/>
                <a:gd name="T36" fmla="*/ 876 w 1304"/>
                <a:gd name="T37" fmla="*/ 1576 h 3367"/>
                <a:gd name="T38" fmla="*/ 745 w 1304"/>
                <a:gd name="T39" fmla="*/ 1553 h 3367"/>
                <a:gd name="T40" fmla="*/ 768 w 1304"/>
                <a:gd name="T41" fmla="*/ 1651 h 3367"/>
                <a:gd name="T42" fmla="*/ 769 w 1304"/>
                <a:gd name="T43" fmla="*/ 1727 h 3367"/>
                <a:gd name="T44" fmla="*/ 671 w 1304"/>
                <a:gd name="T45" fmla="*/ 1815 h 3367"/>
                <a:gd name="T46" fmla="*/ 541 w 1304"/>
                <a:gd name="T47" fmla="*/ 1781 h 3367"/>
                <a:gd name="T48" fmla="*/ 621 w 1304"/>
                <a:gd name="T49" fmla="*/ 1922 h 3367"/>
                <a:gd name="T50" fmla="*/ 635 w 1304"/>
                <a:gd name="T51" fmla="*/ 1908 h 3367"/>
                <a:gd name="T52" fmla="*/ 694 w 1304"/>
                <a:gd name="T53" fmla="*/ 1964 h 3367"/>
                <a:gd name="T54" fmla="*/ 601 w 1304"/>
                <a:gd name="T55" fmla="*/ 1960 h 3367"/>
                <a:gd name="T56" fmla="*/ 589 w 1304"/>
                <a:gd name="T57" fmla="*/ 2033 h 3367"/>
                <a:gd name="T58" fmla="*/ 575 w 1304"/>
                <a:gd name="T59" fmla="*/ 2130 h 3367"/>
                <a:gd name="T60" fmla="*/ 578 w 1304"/>
                <a:gd name="T61" fmla="*/ 2214 h 3367"/>
                <a:gd name="T62" fmla="*/ 474 w 1304"/>
                <a:gd name="T63" fmla="*/ 2269 h 3367"/>
                <a:gd name="T64" fmla="*/ 459 w 1304"/>
                <a:gd name="T65" fmla="*/ 2388 h 3367"/>
                <a:gd name="T66" fmla="*/ 603 w 1304"/>
                <a:gd name="T67" fmla="*/ 2452 h 3367"/>
                <a:gd name="T68" fmla="*/ 621 w 1304"/>
                <a:gd name="T69" fmla="*/ 2535 h 3367"/>
                <a:gd name="T70" fmla="*/ 563 w 1304"/>
                <a:gd name="T71" fmla="*/ 2611 h 3367"/>
                <a:gd name="T72" fmla="*/ 503 w 1304"/>
                <a:gd name="T73" fmla="*/ 2703 h 3367"/>
                <a:gd name="T74" fmla="*/ 460 w 1304"/>
                <a:gd name="T75" fmla="*/ 2772 h 3367"/>
                <a:gd name="T76" fmla="*/ 430 w 1304"/>
                <a:gd name="T77" fmla="*/ 2877 h 3367"/>
                <a:gd name="T78" fmla="*/ 467 w 1304"/>
                <a:gd name="T79" fmla="*/ 2976 h 3367"/>
                <a:gd name="T80" fmla="*/ 480 w 1304"/>
                <a:gd name="T81" fmla="*/ 3021 h 3367"/>
                <a:gd name="T82" fmla="*/ 220 w 1304"/>
                <a:gd name="T83" fmla="*/ 2949 h 3367"/>
                <a:gd name="T84" fmla="*/ 87 w 1304"/>
                <a:gd name="T85" fmla="*/ 2822 h 3367"/>
                <a:gd name="T86" fmla="*/ 135 w 1304"/>
                <a:gd name="T87" fmla="*/ 2516 h 3367"/>
                <a:gd name="T88" fmla="*/ 127 w 1304"/>
                <a:gd name="T89" fmla="*/ 2308 h 3367"/>
                <a:gd name="T90" fmla="*/ 78 w 1304"/>
                <a:gd name="T91" fmla="*/ 2204 h 3367"/>
                <a:gd name="T92" fmla="*/ 71 w 1304"/>
                <a:gd name="T93" fmla="*/ 2094 h 3367"/>
                <a:gd name="T94" fmla="*/ 48 w 1304"/>
                <a:gd name="T95" fmla="*/ 1900 h 3367"/>
                <a:gd name="T96" fmla="*/ 43 w 1304"/>
                <a:gd name="T97" fmla="*/ 1604 h 3367"/>
                <a:gd name="T98" fmla="*/ 71 w 1304"/>
                <a:gd name="T99" fmla="*/ 1318 h 3367"/>
                <a:gd name="T100" fmla="*/ 86 w 1304"/>
                <a:gd name="T101" fmla="*/ 1116 h 3367"/>
                <a:gd name="T102" fmla="*/ 0 w 1304"/>
                <a:gd name="T103" fmla="*/ 865 h 3367"/>
                <a:gd name="T104" fmla="*/ 36 w 1304"/>
                <a:gd name="T105" fmla="*/ 642 h 3367"/>
                <a:gd name="T106" fmla="*/ 118 w 1304"/>
                <a:gd name="T107" fmla="*/ 431 h 3367"/>
                <a:gd name="T108" fmla="*/ 109 w 1304"/>
                <a:gd name="T109" fmla="*/ 297 h 3367"/>
                <a:gd name="T110" fmla="*/ 881 w 1304"/>
                <a:gd name="T111" fmla="*/ 3337 h 3367"/>
                <a:gd name="T112" fmla="*/ 505 w 1304"/>
                <a:gd name="T113" fmla="*/ 3068 h 3367"/>
                <a:gd name="T114" fmla="*/ 505 w 1304"/>
                <a:gd name="T115" fmla="*/ 3068 h 3367"/>
                <a:gd name="T116" fmla="*/ 627 w 1304"/>
                <a:gd name="T117" fmla="*/ 3248 h 3367"/>
                <a:gd name="T118" fmla="*/ 820 w 1304"/>
                <a:gd name="T119" fmla="*/ 3310 h 3367"/>
                <a:gd name="T120" fmla="*/ 722 w 1304"/>
                <a:gd name="T121" fmla="*/ 3360 h 3367"/>
                <a:gd name="T122" fmla="*/ 607 w 1304"/>
                <a:gd name="T123" fmla="*/ 3323 h 3367"/>
                <a:gd name="T124" fmla="*/ 529 w 1304"/>
                <a:gd name="T125" fmla="*/ 3164 h 3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4" h="3367">
                  <a:moveTo>
                    <a:pt x="202" y="83"/>
                  </a:moveTo>
                  <a:lnTo>
                    <a:pt x="211" y="69"/>
                  </a:lnTo>
                  <a:lnTo>
                    <a:pt x="227" y="40"/>
                  </a:lnTo>
                  <a:lnTo>
                    <a:pt x="257" y="8"/>
                  </a:lnTo>
                  <a:lnTo>
                    <a:pt x="279" y="0"/>
                  </a:lnTo>
                  <a:lnTo>
                    <a:pt x="298" y="17"/>
                  </a:lnTo>
                  <a:lnTo>
                    <a:pt x="321" y="15"/>
                  </a:lnTo>
                  <a:lnTo>
                    <a:pt x="337" y="12"/>
                  </a:lnTo>
                  <a:lnTo>
                    <a:pt x="353" y="17"/>
                  </a:lnTo>
                  <a:lnTo>
                    <a:pt x="382" y="11"/>
                  </a:lnTo>
                  <a:lnTo>
                    <a:pt x="398" y="12"/>
                  </a:lnTo>
                  <a:lnTo>
                    <a:pt x="402" y="34"/>
                  </a:lnTo>
                  <a:lnTo>
                    <a:pt x="413" y="67"/>
                  </a:lnTo>
                  <a:lnTo>
                    <a:pt x="419" y="78"/>
                  </a:lnTo>
                  <a:lnTo>
                    <a:pt x="427" y="67"/>
                  </a:lnTo>
                  <a:lnTo>
                    <a:pt x="425" y="52"/>
                  </a:lnTo>
                  <a:lnTo>
                    <a:pt x="434" y="37"/>
                  </a:lnTo>
                  <a:lnTo>
                    <a:pt x="434" y="22"/>
                  </a:lnTo>
                  <a:lnTo>
                    <a:pt x="448" y="3"/>
                  </a:lnTo>
                  <a:lnTo>
                    <a:pt x="494" y="3"/>
                  </a:lnTo>
                  <a:lnTo>
                    <a:pt x="535" y="5"/>
                  </a:lnTo>
                  <a:lnTo>
                    <a:pt x="554" y="22"/>
                  </a:lnTo>
                  <a:lnTo>
                    <a:pt x="572" y="41"/>
                  </a:lnTo>
                  <a:lnTo>
                    <a:pt x="587" y="44"/>
                  </a:lnTo>
                  <a:lnTo>
                    <a:pt x="607" y="81"/>
                  </a:lnTo>
                  <a:lnTo>
                    <a:pt x="658" y="132"/>
                  </a:lnTo>
                  <a:lnTo>
                    <a:pt x="678" y="133"/>
                  </a:lnTo>
                  <a:lnTo>
                    <a:pt x="697" y="151"/>
                  </a:lnTo>
                  <a:lnTo>
                    <a:pt x="710" y="173"/>
                  </a:lnTo>
                  <a:lnTo>
                    <a:pt x="759" y="184"/>
                  </a:lnTo>
                  <a:lnTo>
                    <a:pt x="791" y="200"/>
                  </a:lnTo>
                  <a:lnTo>
                    <a:pt x="806" y="203"/>
                  </a:lnTo>
                  <a:lnTo>
                    <a:pt x="841" y="234"/>
                  </a:lnTo>
                  <a:lnTo>
                    <a:pt x="878" y="252"/>
                  </a:lnTo>
                  <a:lnTo>
                    <a:pt x="925" y="258"/>
                  </a:lnTo>
                  <a:lnTo>
                    <a:pt x="945" y="281"/>
                  </a:lnTo>
                  <a:lnTo>
                    <a:pt x="969" y="301"/>
                  </a:lnTo>
                  <a:lnTo>
                    <a:pt x="979" y="321"/>
                  </a:lnTo>
                  <a:lnTo>
                    <a:pt x="973" y="338"/>
                  </a:lnTo>
                  <a:lnTo>
                    <a:pt x="960" y="358"/>
                  </a:lnTo>
                  <a:lnTo>
                    <a:pt x="947" y="369"/>
                  </a:lnTo>
                  <a:lnTo>
                    <a:pt x="939" y="381"/>
                  </a:lnTo>
                  <a:lnTo>
                    <a:pt x="944" y="399"/>
                  </a:lnTo>
                  <a:lnTo>
                    <a:pt x="931" y="430"/>
                  </a:lnTo>
                  <a:lnTo>
                    <a:pt x="907" y="456"/>
                  </a:lnTo>
                  <a:lnTo>
                    <a:pt x="902" y="474"/>
                  </a:lnTo>
                  <a:lnTo>
                    <a:pt x="916" y="474"/>
                  </a:lnTo>
                  <a:lnTo>
                    <a:pt x="973" y="465"/>
                  </a:lnTo>
                  <a:lnTo>
                    <a:pt x="1021" y="479"/>
                  </a:lnTo>
                  <a:lnTo>
                    <a:pt x="1055" y="500"/>
                  </a:lnTo>
                  <a:lnTo>
                    <a:pt x="1075" y="491"/>
                  </a:lnTo>
                  <a:lnTo>
                    <a:pt x="1086" y="491"/>
                  </a:lnTo>
                  <a:lnTo>
                    <a:pt x="1093" y="500"/>
                  </a:lnTo>
                  <a:lnTo>
                    <a:pt x="1110" y="479"/>
                  </a:lnTo>
                  <a:lnTo>
                    <a:pt x="1118" y="476"/>
                  </a:lnTo>
                  <a:lnTo>
                    <a:pt x="1135" y="480"/>
                  </a:lnTo>
                  <a:lnTo>
                    <a:pt x="1150" y="462"/>
                  </a:lnTo>
                  <a:lnTo>
                    <a:pt x="1156" y="440"/>
                  </a:lnTo>
                  <a:lnTo>
                    <a:pt x="1193" y="416"/>
                  </a:lnTo>
                  <a:lnTo>
                    <a:pt x="1197" y="398"/>
                  </a:lnTo>
                  <a:lnTo>
                    <a:pt x="1210" y="378"/>
                  </a:lnTo>
                  <a:lnTo>
                    <a:pt x="1223" y="365"/>
                  </a:lnTo>
                  <a:lnTo>
                    <a:pt x="1225" y="336"/>
                  </a:lnTo>
                  <a:lnTo>
                    <a:pt x="1223" y="327"/>
                  </a:lnTo>
                  <a:lnTo>
                    <a:pt x="1225" y="304"/>
                  </a:lnTo>
                  <a:lnTo>
                    <a:pt x="1243" y="292"/>
                  </a:lnTo>
                  <a:lnTo>
                    <a:pt x="1280" y="298"/>
                  </a:lnTo>
                  <a:lnTo>
                    <a:pt x="1281" y="314"/>
                  </a:lnTo>
                  <a:lnTo>
                    <a:pt x="1297" y="349"/>
                  </a:lnTo>
                  <a:lnTo>
                    <a:pt x="1295" y="376"/>
                  </a:lnTo>
                  <a:lnTo>
                    <a:pt x="1300" y="408"/>
                  </a:lnTo>
                  <a:lnTo>
                    <a:pt x="1303" y="437"/>
                  </a:lnTo>
                  <a:lnTo>
                    <a:pt x="1298" y="448"/>
                  </a:lnTo>
                  <a:lnTo>
                    <a:pt x="1281" y="448"/>
                  </a:lnTo>
                  <a:lnTo>
                    <a:pt x="1261" y="459"/>
                  </a:lnTo>
                  <a:lnTo>
                    <a:pt x="1258" y="465"/>
                  </a:lnTo>
                  <a:lnTo>
                    <a:pt x="1246" y="476"/>
                  </a:lnTo>
                  <a:lnTo>
                    <a:pt x="1242" y="473"/>
                  </a:lnTo>
                  <a:lnTo>
                    <a:pt x="1208" y="494"/>
                  </a:lnTo>
                  <a:lnTo>
                    <a:pt x="1202" y="505"/>
                  </a:lnTo>
                  <a:lnTo>
                    <a:pt x="1188" y="508"/>
                  </a:lnTo>
                  <a:lnTo>
                    <a:pt x="1158" y="534"/>
                  </a:lnTo>
                  <a:lnTo>
                    <a:pt x="1148" y="537"/>
                  </a:lnTo>
                  <a:lnTo>
                    <a:pt x="1147" y="557"/>
                  </a:lnTo>
                  <a:lnTo>
                    <a:pt x="1136" y="561"/>
                  </a:lnTo>
                  <a:lnTo>
                    <a:pt x="1125" y="558"/>
                  </a:lnTo>
                  <a:lnTo>
                    <a:pt x="1101" y="590"/>
                  </a:lnTo>
                  <a:lnTo>
                    <a:pt x="1095" y="602"/>
                  </a:lnTo>
                  <a:lnTo>
                    <a:pt x="1096" y="621"/>
                  </a:lnTo>
                  <a:lnTo>
                    <a:pt x="1084" y="624"/>
                  </a:lnTo>
                  <a:lnTo>
                    <a:pt x="1078" y="635"/>
                  </a:lnTo>
                  <a:lnTo>
                    <a:pt x="1061" y="664"/>
                  </a:lnTo>
                  <a:lnTo>
                    <a:pt x="1051" y="676"/>
                  </a:lnTo>
                  <a:lnTo>
                    <a:pt x="1037" y="699"/>
                  </a:lnTo>
                  <a:lnTo>
                    <a:pt x="1037" y="706"/>
                  </a:lnTo>
                  <a:lnTo>
                    <a:pt x="1021" y="717"/>
                  </a:lnTo>
                  <a:lnTo>
                    <a:pt x="1018" y="728"/>
                  </a:lnTo>
                  <a:lnTo>
                    <a:pt x="1011" y="746"/>
                  </a:lnTo>
                  <a:lnTo>
                    <a:pt x="996" y="766"/>
                  </a:lnTo>
                  <a:lnTo>
                    <a:pt x="1000" y="790"/>
                  </a:lnTo>
                  <a:lnTo>
                    <a:pt x="994" y="803"/>
                  </a:lnTo>
                  <a:lnTo>
                    <a:pt x="999" y="816"/>
                  </a:lnTo>
                  <a:lnTo>
                    <a:pt x="996" y="853"/>
                  </a:lnTo>
                  <a:lnTo>
                    <a:pt x="991" y="865"/>
                  </a:lnTo>
                  <a:lnTo>
                    <a:pt x="992" y="881"/>
                  </a:lnTo>
                  <a:lnTo>
                    <a:pt x="982" y="897"/>
                  </a:lnTo>
                  <a:lnTo>
                    <a:pt x="991" y="922"/>
                  </a:lnTo>
                  <a:lnTo>
                    <a:pt x="985" y="931"/>
                  </a:lnTo>
                  <a:lnTo>
                    <a:pt x="988" y="968"/>
                  </a:lnTo>
                  <a:lnTo>
                    <a:pt x="996" y="994"/>
                  </a:lnTo>
                  <a:lnTo>
                    <a:pt x="991" y="1006"/>
                  </a:lnTo>
                  <a:lnTo>
                    <a:pt x="979" y="1017"/>
                  </a:lnTo>
                  <a:lnTo>
                    <a:pt x="976" y="1023"/>
                  </a:lnTo>
                  <a:lnTo>
                    <a:pt x="976" y="1024"/>
                  </a:lnTo>
                  <a:lnTo>
                    <a:pt x="976" y="1024"/>
                  </a:lnTo>
                  <a:lnTo>
                    <a:pt x="971" y="1056"/>
                  </a:lnTo>
                  <a:lnTo>
                    <a:pt x="977" y="1087"/>
                  </a:lnTo>
                  <a:lnTo>
                    <a:pt x="974" y="1096"/>
                  </a:lnTo>
                  <a:lnTo>
                    <a:pt x="983" y="1107"/>
                  </a:lnTo>
                  <a:lnTo>
                    <a:pt x="985" y="1121"/>
                  </a:lnTo>
                  <a:lnTo>
                    <a:pt x="979" y="1125"/>
                  </a:lnTo>
                  <a:lnTo>
                    <a:pt x="988" y="1140"/>
                  </a:lnTo>
                  <a:lnTo>
                    <a:pt x="1021" y="1166"/>
                  </a:lnTo>
                  <a:lnTo>
                    <a:pt x="1055" y="1179"/>
                  </a:lnTo>
                  <a:lnTo>
                    <a:pt x="1098" y="1212"/>
                  </a:lnTo>
                  <a:lnTo>
                    <a:pt x="1107" y="1223"/>
                  </a:lnTo>
                  <a:lnTo>
                    <a:pt x="1106" y="1240"/>
                  </a:lnTo>
                  <a:lnTo>
                    <a:pt x="1086" y="1280"/>
                  </a:lnTo>
                  <a:lnTo>
                    <a:pt x="1084" y="1292"/>
                  </a:lnTo>
                  <a:lnTo>
                    <a:pt x="1096" y="1315"/>
                  </a:lnTo>
                  <a:lnTo>
                    <a:pt x="1118" y="1329"/>
                  </a:lnTo>
                  <a:lnTo>
                    <a:pt x="1136" y="1330"/>
                  </a:lnTo>
                  <a:lnTo>
                    <a:pt x="1147" y="1318"/>
                  </a:lnTo>
                  <a:lnTo>
                    <a:pt x="1150" y="1319"/>
                  </a:lnTo>
                  <a:lnTo>
                    <a:pt x="1153" y="1333"/>
                  </a:lnTo>
                  <a:lnTo>
                    <a:pt x="1153" y="1367"/>
                  </a:lnTo>
                  <a:lnTo>
                    <a:pt x="1150" y="1384"/>
                  </a:lnTo>
                  <a:lnTo>
                    <a:pt x="1135" y="1408"/>
                  </a:lnTo>
                  <a:lnTo>
                    <a:pt x="1128" y="1434"/>
                  </a:lnTo>
                  <a:lnTo>
                    <a:pt x="1122" y="1443"/>
                  </a:lnTo>
                  <a:lnTo>
                    <a:pt x="1121" y="1434"/>
                  </a:lnTo>
                  <a:lnTo>
                    <a:pt x="1115" y="1439"/>
                  </a:lnTo>
                  <a:lnTo>
                    <a:pt x="1106" y="1465"/>
                  </a:lnTo>
                  <a:lnTo>
                    <a:pt x="1112" y="1483"/>
                  </a:lnTo>
                  <a:lnTo>
                    <a:pt x="1104" y="1498"/>
                  </a:lnTo>
                  <a:lnTo>
                    <a:pt x="1060" y="1526"/>
                  </a:lnTo>
                  <a:lnTo>
                    <a:pt x="1026" y="1538"/>
                  </a:lnTo>
                  <a:lnTo>
                    <a:pt x="1018" y="1529"/>
                  </a:lnTo>
                  <a:lnTo>
                    <a:pt x="1017" y="1539"/>
                  </a:lnTo>
                  <a:lnTo>
                    <a:pt x="966" y="1561"/>
                  </a:lnTo>
                  <a:lnTo>
                    <a:pt x="910" y="1575"/>
                  </a:lnTo>
                  <a:lnTo>
                    <a:pt x="876" y="1576"/>
                  </a:lnTo>
                  <a:lnTo>
                    <a:pt x="849" y="1573"/>
                  </a:lnTo>
                  <a:lnTo>
                    <a:pt x="824" y="1578"/>
                  </a:lnTo>
                  <a:lnTo>
                    <a:pt x="809" y="1578"/>
                  </a:lnTo>
                  <a:lnTo>
                    <a:pt x="791" y="1565"/>
                  </a:lnTo>
                  <a:lnTo>
                    <a:pt x="768" y="1558"/>
                  </a:lnTo>
                  <a:lnTo>
                    <a:pt x="757" y="1558"/>
                  </a:lnTo>
                  <a:lnTo>
                    <a:pt x="749" y="1549"/>
                  </a:lnTo>
                  <a:lnTo>
                    <a:pt x="745" y="1553"/>
                  </a:lnTo>
                  <a:lnTo>
                    <a:pt x="745" y="1567"/>
                  </a:lnTo>
                  <a:lnTo>
                    <a:pt x="748" y="1576"/>
                  </a:lnTo>
                  <a:lnTo>
                    <a:pt x="748" y="1605"/>
                  </a:lnTo>
                  <a:lnTo>
                    <a:pt x="755" y="1616"/>
                  </a:lnTo>
                  <a:lnTo>
                    <a:pt x="754" y="1625"/>
                  </a:lnTo>
                  <a:lnTo>
                    <a:pt x="768" y="1627"/>
                  </a:lnTo>
                  <a:lnTo>
                    <a:pt x="771" y="1640"/>
                  </a:lnTo>
                  <a:lnTo>
                    <a:pt x="768" y="1651"/>
                  </a:lnTo>
                  <a:lnTo>
                    <a:pt x="762" y="1653"/>
                  </a:lnTo>
                  <a:lnTo>
                    <a:pt x="763" y="1657"/>
                  </a:lnTo>
                  <a:lnTo>
                    <a:pt x="748" y="1672"/>
                  </a:lnTo>
                  <a:lnTo>
                    <a:pt x="752" y="1680"/>
                  </a:lnTo>
                  <a:lnTo>
                    <a:pt x="746" y="1691"/>
                  </a:lnTo>
                  <a:lnTo>
                    <a:pt x="746" y="1706"/>
                  </a:lnTo>
                  <a:lnTo>
                    <a:pt x="755" y="1723"/>
                  </a:lnTo>
                  <a:lnTo>
                    <a:pt x="769" y="1727"/>
                  </a:lnTo>
                  <a:lnTo>
                    <a:pt x="765" y="1740"/>
                  </a:lnTo>
                  <a:lnTo>
                    <a:pt x="760" y="1749"/>
                  </a:lnTo>
                  <a:lnTo>
                    <a:pt x="765" y="1761"/>
                  </a:lnTo>
                  <a:lnTo>
                    <a:pt x="762" y="1776"/>
                  </a:lnTo>
                  <a:lnTo>
                    <a:pt x="742" y="1790"/>
                  </a:lnTo>
                  <a:lnTo>
                    <a:pt x="745" y="1795"/>
                  </a:lnTo>
                  <a:lnTo>
                    <a:pt x="717" y="1813"/>
                  </a:lnTo>
                  <a:lnTo>
                    <a:pt x="671" y="1815"/>
                  </a:lnTo>
                  <a:lnTo>
                    <a:pt x="647" y="1808"/>
                  </a:lnTo>
                  <a:lnTo>
                    <a:pt x="618" y="1784"/>
                  </a:lnTo>
                  <a:lnTo>
                    <a:pt x="587" y="1775"/>
                  </a:lnTo>
                  <a:lnTo>
                    <a:pt x="569" y="1776"/>
                  </a:lnTo>
                  <a:lnTo>
                    <a:pt x="564" y="1773"/>
                  </a:lnTo>
                  <a:lnTo>
                    <a:pt x="571" y="1764"/>
                  </a:lnTo>
                  <a:lnTo>
                    <a:pt x="557" y="1764"/>
                  </a:lnTo>
                  <a:lnTo>
                    <a:pt x="541" y="1781"/>
                  </a:lnTo>
                  <a:lnTo>
                    <a:pt x="540" y="1810"/>
                  </a:lnTo>
                  <a:lnTo>
                    <a:pt x="558" y="1825"/>
                  </a:lnTo>
                  <a:lnTo>
                    <a:pt x="564" y="1854"/>
                  </a:lnTo>
                  <a:lnTo>
                    <a:pt x="564" y="1893"/>
                  </a:lnTo>
                  <a:lnTo>
                    <a:pt x="569" y="1908"/>
                  </a:lnTo>
                  <a:lnTo>
                    <a:pt x="587" y="1919"/>
                  </a:lnTo>
                  <a:lnTo>
                    <a:pt x="612" y="1917"/>
                  </a:lnTo>
                  <a:lnTo>
                    <a:pt x="621" y="1922"/>
                  </a:lnTo>
                  <a:lnTo>
                    <a:pt x="612" y="1926"/>
                  </a:lnTo>
                  <a:lnTo>
                    <a:pt x="604" y="1934"/>
                  </a:lnTo>
                  <a:lnTo>
                    <a:pt x="616" y="1938"/>
                  </a:lnTo>
                  <a:lnTo>
                    <a:pt x="644" y="1931"/>
                  </a:lnTo>
                  <a:lnTo>
                    <a:pt x="645" y="1922"/>
                  </a:lnTo>
                  <a:lnTo>
                    <a:pt x="632" y="1919"/>
                  </a:lnTo>
                  <a:lnTo>
                    <a:pt x="627" y="1914"/>
                  </a:lnTo>
                  <a:lnTo>
                    <a:pt x="635" y="1908"/>
                  </a:lnTo>
                  <a:lnTo>
                    <a:pt x="647" y="1908"/>
                  </a:lnTo>
                  <a:lnTo>
                    <a:pt x="662" y="1897"/>
                  </a:lnTo>
                  <a:lnTo>
                    <a:pt x="674" y="1899"/>
                  </a:lnTo>
                  <a:lnTo>
                    <a:pt x="687" y="1917"/>
                  </a:lnTo>
                  <a:lnTo>
                    <a:pt x="682" y="1932"/>
                  </a:lnTo>
                  <a:lnTo>
                    <a:pt x="676" y="1934"/>
                  </a:lnTo>
                  <a:lnTo>
                    <a:pt x="687" y="1948"/>
                  </a:lnTo>
                  <a:lnTo>
                    <a:pt x="694" y="1964"/>
                  </a:lnTo>
                  <a:lnTo>
                    <a:pt x="690" y="1980"/>
                  </a:lnTo>
                  <a:lnTo>
                    <a:pt x="658" y="1998"/>
                  </a:lnTo>
                  <a:lnTo>
                    <a:pt x="647" y="1995"/>
                  </a:lnTo>
                  <a:lnTo>
                    <a:pt x="639" y="1978"/>
                  </a:lnTo>
                  <a:lnTo>
                    <a:pt x="642" y="1972"/>
                  </a:lnTo>
                  <a:lnTo>
                    <a:pt x="642" y="1961"/>
                  </a:lnTo>
                  <a:lnTo>
                    <a:pt x="623" y="1952"/>
                  </a:lnTo>
                  <a:lnTo>
                    <a:pt x="601" y="1960"/>
                  </a:lnTo>
                  <a:lnTo>
                    <a:pt x="587" y="1971"/>
                  </a:lnTo>
                  <a:lnTo>
                    <a:pt x="584" y="1980"/>
                  </a:lnTo>
                  <a:lnTo>
                    <a:pt x="590" y="1992"/>
                  </a:lnTo>
                  <a:lnTo>
                    <a:pt x="607" y="1992"/>
                  </a:lnTo>
                  <a:lnTo>
                    <a:pt x="632" y="2000"/>
                  </a:lnTo>
                  <a:lnTo>
                    <a:pt x="632" y="2007"/>
                  </a:lnTo>
                  <a:lnTo>
                    <a:pt x="615" y="2024"/>
                  </a:lnTo>
                  <a:lnTo>
                    <a:pt x="589" y="2033"/>
                  </a:lnTo>
                  <a:lnTo>
                    <a:pt x="580" y="2044"/>
                  </a:lnTo>
                  <a:lnTo>
                    <a:pt x="586" y="2050"/>
                  </a:lnTo>
                  <a:lnTo>
                    <a:pt x="580" y="2065"/>
                  </a:lnTo>
                  <a:lnTo>
                    <a:pt x="566" y="2079"/>
                  </a:lnTo>
                  <a:lnTo>
                    <a:pt x="572" y="2099"/>
                  </a:lnTo>
                  <a:lnTo>
                    <a:pt x="577" y="2108"/>
                  </a:lnTo>
                  <a:lnTo>
                    <a:pt x="577" y="2119"/>
                  </a:lnTo>
                  <a:lnTo>
                    <a:pt x="575" y="2130"/>
                  </a:lnTo>
                  <a:lnTo>
                    <a:pt x="593" y="2151"/>
                  </a:lnTo>
                  <a:lnTo>
                    <a:pt x="593" y="2159"/>
                  </a:lnTo>
                  <a:lnTo>
                    <a:pt x="586" y="2169"/>
                  </a:lnTo>
                  <a:lnTo>
                    <a:pt x="590" y="2174"/>
                  </a:lnTo>
                  <a:lnTo>
                    <a:pt x="567" y="2189"/>
                  </a:lnTo>
                  <a:lnTo>
                    <a:pt x="564" y="2201"/>
                  </a:lnTo>
                  <a:lnTo>
                    <a:pt x="563" y="2207"/>
                  </a:lnTo>
                  <a:lnTo>
                    <a:pt x="578" y="2214"/>
                  </a:lnTo>
                  <a:lnTo>
                    <a:pt x="586" y="2221"/>
                  </a:lnTo>
                  <a:lnTo>
                    <a:pt x="584" y="2229"/>
                  </a:lnTo>
                  <a:lnTo>
                    <a:pt x="558" y="2233"/>
                  </a:lnTo>
                  <a:lnTo>
                    <a:pt x="545" y="2230"/>
                  </a:lnTo>
                  <a:lnTo>
                    <a:pt x="520" y="2233"/>
                  </a:lnTo>
                  <a:lnTo>
                    <a:pt x="505" y="2250"/>
                  </a:lnTo>
                  <a:lnTo>
                    <a:pt x="488" y="2253"/>
                  </a:lnTo>
                  <a:lnTo>
                    <a:pt x="474" y="2269"/>
                  </a:lnTo>
                  <a:lnTo>
                    <a:pt x="464" y="2272"/>
                  </a:lnTo>
                  <a:lnTo>
                    <a:pt x="457" y="2290"/>
                  </a:lnTo>
                  <a:lnTo>
                    <a:pt x="451" y="2304"/>
                  </a:lnTo>
                  <a:lnTo>
                    <a:pt x="433" y="2318"/>
                  </a:lnTo>
                  <a:lnTo>
                    <a:pt x="431" y="2327"/>
                  </a:lnTo>
                  <a:lnTo>
                    <a:pt x="442" y="2340"/>
                  </a:lnTo>
                  <a:lnTo>
                    <a:pt x="442" y="2359"/>
                  </a:lnTo>
                  <a:lnTo>
                    <a:pt x="459" y="2388"/>
                  </a:lnTo>
                  <a:lnTo>
                    <a:pt x="476" y="2402"/>
                  </a:lnTo>
                  <a:lnTo>
                    <a:pt x="486" y="2405"/>
                  </a:lnTo>
                  <a:lnTo>
                    <a:pt x="508" y="2423"/>
                  </a:lnTo>
                  <a:lnTo>
                    <a:pt x="540" y="2454"/>
                  </a:lnTo>
                  <a:lnTo>
                    <a:pt x="567" y="2451"/>
                  </a:lnTo>
                  <a:lnTo>
                    <a:pt x="583" y="2451"/>
                  </a:lnTo>
                  <a:lnTo>
                    <a:pt x="589" y="2447"/>
                  </a:lnTo>
                  <a:lnTo>
                    <a:pt x="603" y="2452"/>
                  </a:lnTo>
                  <a:lnTo>
                    <a:pt x="607" y="2461"/>
                  </a:lnTo>
                  <a:lnTo>
                    <a:pt x="601" y="2467"/>
                  </a:lnTo>
                  <a:lnTo>
                    <a:pt x="601" y="2475"/>
                  </a:lnTo>
                  <a:lnTo>
                    <a:pt x="610" y="2495"/>
                  </a:lnTo>
                  <a:lnTo>
                    <a:pt x="610" y="2509"/>
                  </a:lnTo>
                  <a:lnTo>
                    <a:pt x="596" y="2521"/>
                  </a:lnTo>
                  <a:lnTo>
                    <a:pt x="606" y="2521"/>
                  </a:lnTo>
                  <a:lnTo>
                    <a:pt x="621" y="2535"/>
                  </a:lnTo>
                  <a:lnTo>
                    <a:pt x="610" y="2542"/>
                  </a:lnTo>
                  <a:lnTo>
                    <a:pt x="609" y="2553"/>
                  </a:lnTo>
                  <a:lnTo>
                    <a:pt x="612" y="2558"/>
                  </a:lnTo>
                  <a:lnTo>
                    <a:pt x="600" y="2573"/>
                  </a:lnTo>
                  <a:lnTo>
                    <a:pt x="586" y="2579"/>
                  </a:lnTo>
                  <a:lnTo>
                    <a:pt x="583" y="2593"/>
                  </a:lnTo>
                  <a:lnTo>
                    <a:pt x="575" y="2596"/>
                  </a:lnTo>
                  <a:lnTo>
                    <a:pt x="563" y="2611"/>
                  </a:lnTo>
                  <a:lnTo>
                    <a:pt x="557" y="2629"/>
                  </a:lnTo>
                  <a:lnTo>
                    <a:pt x="541" y="2631"/>
                  </a:lnTo>
                  <a:lnTo>
                    <a:pt x="523" y="2649"/>
                  </a:lnTo>
                  <a:lnTo>
                    <a:pt x="520" y="2668"/>
                  </a:lnTo>
                  <a:lnTo>
                    <a:pt x="514" y="2684"/>
                  </a:lnTo>
                  <a:lnTo>
                    <a:pt x="500" y="2698"/>
                  </a:lnTo>
                  <a:lnTo>
                    <a:pt x="496" y="2709"/>
                  </a:lnTo>
                  <a:lnTo>
                    <a:pt x="503" y="2703"/>
                  </a:lnTo>
                  <a:lnTo>
                    <a:pt x="515" y="2706"/>
                  </a:lnTo>
                  <a:lnTo>
                    <a:pt x="522" y="2730"/>
                  </a:lnTo>
                  <a:lnTo>
                    <a:pt x="517" y="2742"/>
                  </a:lnTo>
                  <a:lnTo>
                    <a:pt x="502" y="2761"/>
                  </a:lnTo>
                  <a:lnTo>
                    <a:pt x="500" y="2773"/>
                  </a:lnTo>
                  <a:lnTo>
                    <a:pt x="482" y="2787"/>
                  </a:lnTo>
                  <a:lnTo>
                    <a:pt x="470" y="2782"/>
                  </a:lnTo>
                  <a:lnTo>
                    <a:pt x="460" y="2772"/>
                  </a:lnTo>
                  <a:lnTo>
                    <a:pt x="450" y="2765"/>
                  </a:lnTo>
                  <a:lnTo>
                    <a:pt x="457" y="2775"/>
                  </a:lnTo>
                  <a:lnTo>
                    <a:pt x="457" y="2790"/>
                  </a:lnTo>
                  <a:lnTo>
                    <a:pt x="462" y="2796"/>
                  </a:lnTo>
                  <a:lnTo>
                    <a:pt x="456" y="2810"/>
                  </a:lnTo>
                  <a:lnTo>
                    <a:pt x="436" y="2825"/>
                  </a:lnTo>
                  <a:lnTo>
                    <a:pt x="427" y="2853"/>
                  </a:lnTo>
                  <a:lnTo>
                    <a:pt x="430" y="2877"/>
                  </a:lnTo>
                  <a:lnTo>
                    <a:pt x="445" y="2901"/>
                  </a:lnTo>
                  <a:lnTo>
                    <a:pt x="459" y="2938"/>
                  </a:lnTo>
                  <a:lnTo>
                    <a:pt x="459" y="2950"/>
                  </a:lnTo>
                  <a:lnTo>
                    <a:pt x="464" y="2952"/>
                  </a:lnTo>
                  <a:lnTo>
                    <a:pt x="460" y="2963"/>
                  </a:lnTo>
                  <a:lnTo>
                    <a:pt x="448" y="2970"/>
                  </a:lnTo>
                  <a:lnTo>
                    <a:pt x="457" y="2979"/>
                  </a:lnTo>
                  <a:lnTo>
                    <a:pt x="467" y="2976"/>
                  </a:lnTo>
                  <a:lnTo>
                    <a:pt x="480" y="2990"/>
                  </a:lnTo>
                  <a:lnTo>
                    <a:pt x="483" y="3005"/>
                  </a:lnTo>
                  <a:lnTo>
                    <a:pt x="511" y="3022"/>
                  </a:lnTo>
                  <a:lnTo>
                    <a:pt x="528" y="3034"/>
                  </a:lnTo>
                  <a:lnTo>
                    <a:pt x="529" y="3050"/>
                  </a:lnTo>
                  <a:lnTo>
                    <a:pt x="522" y="3050"/>
                  </a:lnTo>
                  <a:lnTo>
                    <a:pt x="503" y="3041"/>
                  </a:lnTo>
                  <a:lnTo>
                    <a:pt x="480" y="3021"/>
                  </a:lnTo>
                  <a:lnTo>
                    <a:pt x="464" y="3018"/>
                  </a:lnTo>
                  <a:lnTo>
                    <a:pt x="457" y="3012"/>
                  </a:lnTo>
                  <a:lnTo>
                    <a:pt x="352" y="3012"/>
                  </a:lnTo>
                  <a:lnTo>
                    <a:pt x="294" y="3021"/>
                  </a:lnTo>
                  <a:lnTo>
                    <a:pt x="280" y="3013"/>
                  </a:lnTo>
                  <a:lnTo>
                    <a:pt x="242" y="3010"/>
                  </a:lnTo>
                  <a:lnTo>
                    <a:pt x="228" y="2976"/>
                  </a:lnTo>
                  <a:lnTo>
                    <a:pt x="220" y="2949"/>
                  </a:lnTo>
                  <a:lnTo>
                    <a:pt x="202" y="2932"/>
                  </a:lnTo>
                  <a:lnTo>
                    <a:pt x="198" y="2886"/>
                  </a:lnTo>
                  <a:lnTo>
                    <a:pt x="198" y="2863"/>
                  </a:lnTo>
                  <a:lnTo>
                    <a:pt x="181" y="2865"/>
                  </a:lnTo>
                  <a:lnTo>
                    <a:pt x="155" y="2877"/>
                  </a:lnTo>
                  <a:lnTo>
                    <a:pt x="141" y="2892"/>
                  </a:lnTo>
                  <a:lnTo>
                    <a:pt x="124" y="2892"/>
                  </a:lnTo>
                  <a:lnTo>
                    <a:pt x="87" y="2822"/>
                  </a:lnTo>
                  <a:lnTo>
                    <a:pt x="83" y="2796"/>
                  </a:lnTo>
                  <a:lnTo>
                    <a:pt x="94" y="2723"/>
                  </a:lnTo>
                  <a:lnTo>
                    <a:pt x="110" y="2698"/>
                  </a:lnTo>
                  <a:lnTo>
                    <a:pt x="139" y="2669"/>
                  </a:lnTo>
                  <a:lnTo>
                    <a:pt x="147" y="2628"/>
                  </a:lnTo>
                  <a:lnTo>
                    <a:pt x="139" y="2585"/>
                  </a:lnTo>
                  <a:lnTo>
                    <a:pt x="129" y="2553"/>
                  </a:lnTo>
                  <a:lnTo>
                    <a:pt x="135" y="2516"/>
                  </a:lnTo>
                  <a:lnTo>
                    <a:pt x="152" y="2498"/>
                  </a:lnTo>
                  <a:lnTo>
                    <a:pt x="135" y="2460"/>
                  </a:lnTo>
                  <a:lnTo>
                    <a:pt x="138" y="2440"/>
                  </a:lnTo>
                  <a:lnTo>
                    <a:pt x="152" y="2426"/>
                  </a:lnTo>
                  <a:lnTo>
                    <a:pt x="143" y="2391"/>
                  </a:lnTo>
                  <a:lnTo>
                    <a:pt x="136" y="2347"/>
                  </a:lnTo>
                  <a:lnTo>
                    <a:pt x="126" y="2325"/>
                  </a:lnTo>
                  <a:lnTo>
                    <a:pt x="127" y="2308"/>
                  </a:lnTo>
                  <a:lnTo>
                    <a:pt x="149" y="2290"/>
                  </a:lnTo>
                  <a:lnTo>
                    <a:pt x="149" y="2272"/>
                  </a:lnTo>
                  <a:lnTo>
                    <a:pt x="132" y="2243"/>
                  </a:lnTo>
                  <a:lnTo>
                    <a:pt x="104" y="2223"/>
                  </a:lnTo>
                  <a:lnTo>
                    <a:pt x="87" y="2223"/>
                  </a:lnTo>
                  <a:lnTo>
                    <a:pt x="81" y="2227"/>
                  </a:lnTo>
                  <a:lnTo>
                    <a:pt x="72" y="2218"/>
                  </a:lnTo>
                  <a:lnTo>
                    <a:pt x="78" y="2204"/>
                  </a:lnTo>
                  <a:lnTo>
                    <a:pt x="115" y="2204"/>
                  </a:lnTo>
                  <a:lnTo>
                    <a:pt x="132" y="2185"/>
                  </a:lnTo>
                  <a:lnTo>
                    <a:pt x="132" y="2165"/>
                  </a:lnTo>
                  <a:lnTo>
                    <a:pt x="121" y="2160"/>
                  </a:lnTo>
                  <a:lnTo>
                    <a:pt x="107" y="2168"/>
                  </a:lnTo>
                  <a:lnTo>
                    <a:pt x="94" y="2165"/>
                  </a:lnTo>
                  <a:lnTo>
                    <a:pt x="84" y="2128"/>
                  </a:lnTo>
                  <a:lnTo>
                    <a:pt x="71" y="2094"/>
                  </a:lnTo>
                  <a:lnTo>
                    <a:pt x="69" y="2071"/>
                  </a:lnTo>
                  <a:lnTo>
                    <a:pt x="71" y="2044"/>
                  </a:lnTo>
                  <a:lnTo>
                    <a:pt x="45" y="2035"/>
                  </a:lnTo>
                  <a:lnTo>
                    <a:pt x="37" y="2012"/>
                  </a:lnTo>
                  <a:lnTo>
                    <a:pt x="34" y="1949"/>
                  </a:lnTo>
                  <a:lnTo>
                    <a:pt x="51" y="1938"/>
                  </a:lnTo>
                  <a:lnTo>
                    <a:pt x="57" y="1917"/>
                  </a:lnTo>
                  <a:lnTo>
                    <a:pt x="48" y="1900"/>
                  </a:lnTo>
                  <a:lnTo>
                    <a:pt x="32" y="1893"/>
                  </a:lnTo>
                  <a:lnTo>
                    <a:pt x="25" y="1854"/>
                  </a:lnTo>
                  <a:lnTo>
                    <a:pt x="23" y="1801"/>
                  </a:lnTo>
                  <a:lnTo>
                    <a:pt x="28" y="1741"/>
                  </a:lnTo>
                  <a:lnTo>
                    <a:pt x="13" y="1715"/>
                  </a:lnTo>
                  <a:lnTo>
                    <a:pt x="10" y="1688"/>
                  </a:lnTo>
                  <a:lnTo>
                    <a:pt x="39" y="1648"/>
                  </a:lnTo>
                  <a:lnTo>
                    <a:pt x="43" y="1604"/>
                  </a:lnTo>
                  <a:lnTo>
                    <a:pt x="65" y="1593"/>
                  </a:lnTo>
                  <a:lnTo>
                    <a:pt x="77" y="1579"/>
                  </a:lnTo>
                  <a:lnTo>
                    <a:pt x="28" y="1483"/>
                  </a:lnTo>
                  <a:lnTo>
                    <a:pt x="34" y="1451"/>
                  </a:lnTo>
                  <a:lnTo>
                    <a:pt x="34" y="1428"/>
                  </a:lnTo>
                  <a:lnTo>
                    <a:pt x="34" y="1371"/>
                  </a:lnTo>
                  <a:lnTo>
                    <a:pt x="51" y="1338"/>
                  </a:lnTo>
                  <a:lnTo>
                    <a:pt x="71" y="1318"/>
                  </a:lnTo>
                  <a:lnTo>
                    <a:pt x="66" y="1289"/>
                  </a:lnTo>
                  <a:lnTo>
                    <a:pt x="49" y="1261"/>
                  </a:lnTo>
                  <a:lnTo>
                    <a:pt x="39" y="1252"/>
                  </a:lnTo>
                  <a:lnTo>
                    <a:pt x="57" y="1225"/>
                  </a:lnTo>
                  <a:lnTo>
                    <a:pt x="52" y="1192"/>
                  </a:lnTo>
                  <a:lnTo>
                    <a:pt x="66" y="1159"/>
                  </a:lnTo>
                  <a:lnTo>
                    <a:pt x="81" y="1154"/>
                  </a:lnTo>
                  <a:lnTo>
                    <a:pt x="86" y="1116"/>
                  </a:lnTo>
                  <a:lnTo>
                    <a:pt x="78" y="1053"/>
                  </a:lnTo>
                  <a:lnTo>
                    <a:pt x="68" y="1043"/>
                  </a:lnTo>
                  <a:lnTo>
                    <a:pt x="57" y="995"/>
                  </a:lnTo>
                  <a:lnTo>
                    <a:pt x="45" y="969"/>
                  </a:lnTo>
                  <a:lnTo>
                    <a:pt x="25" y="940"/>
                  </a:lnTo>
                  <a:lnTo>
                    <a:pt x="23" y="925"/>
                  </a:lnTo>
                  <a:lnTo>
                    <a:pt x="8" y="905"/>
                  </a:lnTo>
                  <a:lnTo>
                    <a:pt x="0" y="865"/>
                  </a:lnTo>
                  <a:lnTo>
                    <a:pt x="3" y="835"/>
                  </a:lnTo>
                  <a:lnTo>
                    <a:pt x="26" y="824"/>
                  </a:lnTo>
                  <a:lnTo>
                    <a:pt x="28" y="783"/>
                  </a:lnTo>
                  <a:lnTo>
                    <a:pt x="40" y="768"/>
                  </a:lnTo>
                  <a:lnTo>
                    <a:pt x="42" y="731"/>
                  </a:lnTo>
                  <a:lnTo>
                    <a:pt x="26" y="705"/>
                  </a:lnTo>
                  <a:lnTo>
                    <a:pt x="25" y="653"/>
                  </a:lnTo>
                  <a:lnTo>
                    <a:pt x="36" y="642"/>
                  </a:lnTo>
                  <a:lnTo>
                    <a:pt x="42" y="583"/>
                  </a:lnTo>
                  <a:lnTo>
                    <a:pt x="57" y="561"/>
                  </a:lnTo>
                  <a:lnTo>
                    <a:pt x="78" y="508"/>
                  </a:lnTo>
                  <a:lnTo>
                    <a:pt x="100" y="486"/>
                  </a:lnTo>
                  <a:lnTo>
                    <a:pt x="115" y="477"/>
                  </a:lnTo>
                  <a:lnTo>
                    <a:pt x="127" y="463"/>
                  </a:lnTo>
                  <a:lnTo>
                    <a:pt x="120" y="454"/>
                  </a:lnTo>
                  <a:lnTo>
                    <a:pt x="118" y="431"/>
                  </a:lnTo>
                  <a:lnTo>
                    <a:pt x="112" y="421"/>
                  </a:lnTo>
                  <a:lnTo>
                    <a:pt x="103" y="411"/>
                  </a:lnTo>
                  <a:lnTo>
                    <a:pt x="106" y="396"/>
                  </a:lnTo>
                  <a:lnTo>
                    <a:pt x="121" y="385"/>
                  </a:lnTo>
                  <a:lnTo>
                    <a:pt x="121" y="364"/>
                  </a:lnTo>
                  <a:lnTo>
                    <a:pt x="103" y="343"/>
                  </a:lnTo>
                  <a:lnTo>
                    <a:pt x="98" y="315"/>
                  </a:lnTo>
                  <a:lnTo>
                    <a:pt x="109" y="297"/>
                  </a:lnTo>
                  <a:lnTo>
                    <a:pt x="104" y="283"/>
                  </a:lnTo>
                  <a:lnTo>
                    <a:pt x="87" y="269"/>
                  </a:lnTo>
                  <a:lnTo>
                    <a:pt x="94" y="248"/>
                  </a:lnTo>
                  <a:lnTo>
                    <a:pt x="191" y="196"/>
                  </a:lnTo>
                  <a:lnTo>
                    <a:pt x="213" y="104"/>
                  </a:lnTo>
                  <a:lnTo>
                    <a:pt x="202" y="83"/>
                  </a:lnTo>
                  <a:close/>
                  <a:moveTo>
                    <a:pt x="869" y="3326"/>
                  </a:moveTo>
                  <a:lnTo>
                    <a:pt x="881" y="3337"/>
                  </a:lnTo>
                  <a:lnTo>
                    <a:pt x="899" y="3326"/>
                  </a:lnTo>
                  <a:lnTo>
                    <a:pt x="916" y="3322"/>
                  </a:lnTo>
                  <a:lnTo>
                    <a:pt x="930" y="3308"/>
                  </a:lnTo>
                  <a:lnTo>
                    <a:pt x="911" y="3308"/>
                  </a:lnTo>
                  <a:lnTo>
                    <a:pt x="901" y="3319"/>
                  </a:lnTo>
                  <a:lnTo>
                    <a:pt x="878" y="3320"/>
                  </a:lnTo>
                  <a:lnTo>
                    <a:pt x="869" y="3326"/>
                  </a:lnTo>
                  <a:close/>
                  <a:moveTo>
                    <a:pt x="505" y="3068"/>
                  </a:moveTo>
                  <a:lnTo>
                    <a:pt x="508" y="3067"/>
                  </a:lnTo>
                  <a:lnTo>
                    <a:pt x="520" y="3085"/>
                  </a:lnTo>
                  <a:lnTo>
                    <a:pt x="546" y="3111"/>
                  </a:lnTo>
                  <a:lnTo>
                    <a:pt x="555" y="3151"/>
                  </a:lnTo>
                  <a:lnTo>
                    <a:pt x="546" y="3141"/>
                  </a:lnTo>
                  <a:lnTo>
                    <a:pt x="534" y="3148"/>
                  </a:lnTo>
                  <a:lnTo>
                    <a:pt x="528" y="3160"/>
                  </a:lnTo>
                  <a:lnTo>
                    <a:pt x="505" y="3068"/>
                  </a:lnTo>
                  <a:close/>
                  <a:moveTo>
                    <a:pt x="529" y="3164"/>
                  </a:moveTo>
                  <a:lnTo>
                    <a:pt x="546" y="3170"/>
                  </a:lnTo>
                  <a:lnTo>
                    <a:pt x="566" y="3167"/>
                  </a:lnTo>
                  <a:lnTo>
                    <a:pt x="575" y="3183"/>
                  </a:lnTo>
                  <a:lnTo>
                    <a:pt x="584" y="3210"/>
                  </a:lnTo>
                  <a:lnTo>
                    <a:pt x="606" y="3213"/>
                  </a:lnTo>
                  <a:lnTo>
                    <a:pt x="626" y="3230"/>
                  </a:lnTo>
                  <a:lnTo>
                    <a:pt x="627" y="3248"/>
                  </a:lnTo>
                  <a:lnTo>
                    <a:pt x="645" y="3255"/>
                  </a:lnTo>
                  <a:lnTo>
                    <a:pt x="708" y="3274"/>
                  </a:lnTo>
                  <a:lnTo>
                    <a:pt x="716" y="3284"/>
                  </a:lnTo>
                  <a:lnTo>
                    <a:pt x="739" y="3291"/>
                  </a:lnTo>
                  <a:lnTo>
                    <a:pt x="759" y="3310"/>
                  </a:lnTo>
                  <a:lnTo>
                    <a:pt x="775" y="3311"/>
                  </a:lnTo>
                  <a:lnTo>
                    <a:pt x="806" y="3303"/>
                  </a:lnTo>
                  <a:lnTo>
                    <a:pt x="820" y="3310"/>
                  </a:lnTo>
                  <a:lnTo>
                    <a:pt x="823" y="3323"/>
                  </a:lnTo>
                  <a:lnTo>
                    <a:pt x="801" y="3334"/>
                  </a:lnTo>
                  <a:lnTo>
                    <a:pt x="794" y="3328"/>
                  </a:lnTo>
                  <a:lnTo>
                    <a:pt x="777" y="3334"/>
                  </a:lnTo>
                  <a:lnTo>
                    <a:pt x="774" y="3348"/>
                  </a:lnTo>
                  <a:lnTo>
                    <a:pt x="759" y="3362"/>
                  </a:lnTo>
                  <a:lnTo>
                    <a:pt x="740" y="3366"/>
                  </a:lnTo>
                  <a:lnTo>
                    <a:pt x="722" y="3360"/>
                  </a:lnTo>
                  <a:lnTo>
                    <a:pt x="704" y="3351"/>
                  </a:lnTo>
                  <a:lnTo>
                    <a:pt x="670" y="3346"/>
                  </a:lnTo>
                  <a:lnTo>
                    <a:pt x="647" y="3349"/>
                  </a:lnTo>
                  <a:lnTo>
                    <a:pt x="613" y="3346"/>
                  </a:lnTo>
                  <a:lnTo>
                    <a:pt x="586" y="3355"/>
                  </a:lnTo>
                  <a:lnTo>
                    <a:pt x="577" y="3355"/>
                  </a:lnTo>
                  <a:lnTo>
                    <a:pt x="569" y="3325"/>
                  </a:lnTo>
                  <a:lnTo>
                    <a:pt x="607" y="3323"/>
                  </a:lnTo>
                  <a:lnTo>
                    <a:pt x="630" y="3316"/>
                  </a:lnTo>
                  <a:lnTo>
                    <a:pt x="642" y="3313"/>
                  </a:lnTo>
                  <a:lnTo>
                    <a:pt x="645" y="3307"/>
                  </a:lnTo>
                  <a:lnTo>
                    <a:pt x="624" y="3311"/>
                  </a:lnTo>
                  <a:lnTo>
                    <a:pt x="601" y="3311"/>
                  </a:lnTo>
                  <a:lnTo>
                    <a:pt x="572" y="3317"/>
                  </a:lnTo>
                  <a:lnTo>
                    <a:pt x="567" y="3316"/>
                  </a:lnTo>
                  <a:lnTo>
                    <a:pt x="529" y="3164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07" name="Freeform 204"/>
            <p:cNvSpPr>
              <a:spLocks noChangeArrowheads="1"/>
            </p:cNvSpPr>
            <p:nvPr/>
          </p:nvSpPr>
          <p:spPr bwMode="auto">
            <a:xfrm>
              <a:off x="2778125" y="5110163"/>
              <a:ext cx="317500" cy="1387475"/>
            </a:xfrm>
            <a:custGeom>
              <a:avLst/>
              <a:gdLst>
                <a:gd name="T0" fmla="*/ 603 w 883"/>
                <a:gd name="T1" fmla="*/ 3703 h 3856"/>
                <a:gd name="T2" fmla="*/ 602 w 883"/>
                <a:gd name="T3" fmla="*/ 3751 h 3856"/>
                <a:gd name="T4" fmla="*/ 736 w 883"/>
                <a:gd name="T5" fmla="*/ 3732 h 3856"/>
                <a:gd name="T6" fmla="*/ 580 w 883"/>
                <a:gd name="T7" fmla="*/ 3544 h 3856"/>
                <a:gd name="T8" fmla="*/ 681 w 883"/>
                <a:gd name="T9" fmla="*/ 3418 h 3856"/>
                <a:gd name="T10" fmla="*/ 317 w 883"/>
                <a:gd name="T11" fmla="*/ 3046 h 3856"/>
                <a:gd name="T12" fmla="*/ 310 w 883"/>
                <a:gd name="T13" fmla="*/ 2562 h 3856"/>
                <a:gd name="T14" fmla="*/ 221 w 883"/>
                <a:gd name="T15" fmla="*/ 1981 h 3856"/>
                <a:gd name="T16" fmla="*/ 201 w 883"/>
                <a:gd name="T17" fmla="*/ 1302 h 3856"/>
                <a:gd name="T18" fmla="*/ 299 w 883"/>
                <a:gd name="T19" fmla="*/ 762 h 3856"/>
                <a:gd name="T20" fmla="*/ 198 w 883"/>
                <a:gd name="T21" fmla="*/ 114 h 3856"/>
                <a:gd name="T22" fmla="*/ 105 w 883"/>
                <a:gd name="T23" fmla="*/ 236 h 3856"/>
                <a:gd name="T24" fmla="*/ 102 w 883"/>
                <a:gd name="T25" fmla="*/ 730 h 3856"/>
                <a:gd name="T26" fmla="*/ 81 w 883"/>
                <a:gd name="T27" fmla="*/ 1146 h 3856"/>
                <a:gd name="T28" fmla="*/ 91 w 883"/>
                <a:gd name="T29" fmla="*/ 1525 h 3856"/>
                <a:gd name="T30" fmla="*/ 32 w 883"/>
                <a:gd name="T31" fmla="*/ 1823 h 3856"/>
                <a:gd name="T32" fmla="*/ 41 w 883"/>
                <a:gd name="T33" fmla="*/ 2121 h 3856"/>
                <a:gd name="T34" fmla="*/ 152 w 883"/>
                <a:gd name="T35" fmla="*/ 2305 h 3856"/>
                <a:gd name="T36" fmla="*/ 151 w 883"/>
                <a:gd name="T37" fmla="*/ 2464 h 3856"/>
                <a:gd name="T38" fmla="*/ 148 w 883"/>
                <a:gd name="T39" fmla="*/ 2724 h 3856"/>
                <a:gd name="T40" fmla="*/ 64 w 883"/>
                <a:gd name="T41" fmla="*/ 2719 h 3856"/>
                <a:gd name="T42" fmla="*/ 67 w 883"/>
                <a:gd name="T43" fmla="*/ 2814 h 3856"/>
                <a:gd name="T44" fmla="*/ 158 w 883"/>
                <a:gd name="T45" fmla="*/ 2935 h 3856"/>
                <a:gd name="T46" fmla="*/ 174 w 883"/>
                <a:gd name="T47" fmla="*/ 3035 h 3856"/>
                <a:gd name="T48" fmla="*/ 195 w 883"/>
                <a:gd name="T49" fmla="*/ 3187 h 3856"/>
                <a:gd name="T50" fmla="*/ 282 w 883"/>
                <a:gd name="T51" fmla="*/ 3343 h 3856"/>
                <a:gd name="T52" fmla="*/ 322 w 883"/>
                <a:gd name="T53" fmla="*/ 3369 h 3856"/>
                <a:gd name="T54" fmla="*/ 357 w 883"/>
                <a:gd name="T55" fmla="*/ 3407 h 3856"/>
                <a:gd name="T56" fmla="*/ 330 w 883"/>
                <a:gd name="T57" fmla="*/ 3520 h 3856"/>
                <a:gd name="T58" fmla="*/ 470 w 883"/>
                <a:gd name="T59" fmla="*/ 3470 h 3856"/>
                <a:gd name="T60" fmla="*/ 435 w 883"/>
                <a:gd name="T61" fmla="*/ 3583 h 3856"/>
                <a:gd name="T62" fmla="*/ 473 w 883"/>
                <a:gd name="T63" fmla="*/ 3586 h 3856"/>
                <a:gd name="T64" fmla="*/ 547 w 883"/>
                <a:gd name="T65" fmla="*/ 3500 h 3856"/>
                <a:gd name="T66" fmla="*/ 84 w 883"/>
                <a:gd name="T67" fmla="*/ 2367 h 3856"/>
                <a:gd name="T68" fmla="*/ 53 w 883"/>
                <a:gd name="T69" fmla="*/ 2285 h 3856"/>
                <a:gd name="T70" fmla="*/ 33 w 883"/>
                <a:gd name="T71" fmla="*/ 2497 h 3856"/>
                <a:gd name="T72" fmla="*/ 81 w 883"/>
                <a:gd name="T73" fmla="*/ 2531 h 3856"/>
                <a:gd name="T74" fmla="*/ 125 w 883"/>
                <a:gd name="T75" fmla="*/ 2572 h 3856"/>
                <a:gd name="T76" fmla="*/ 64 w 883"/>
                <a:gd name="T77" fmla="*/ 2588 h 3856"/>
                <a:gd name="T78" fmla="*/ 142 w 883"/>
                <a:gd name="T79" fmla="*/ 2554 h 3856"/>
                <a:gd name="T80" fmla="*/ 84 w 883"/>
                <a:gd name="T81" fmla="*/ 2607 h 3856"/>
                <a:gd name="T82" fmla="*/ 87 w 883"/>
                <a:gd name="T83" fmla="*/ 2690 h 3856"/>
                <a:gd name="T84" fmla="*/ 119 w 883"/>
                <a:gd name="T85" fmla="*/ 3008 h 3856"/>
                <a:gd name="T86" fmla="*/ 73 w 883"/>
                <a:gd name="T87" fmla="*/ 3040 h 3856"/>
                <a:gd name="T88" fmla="*/ 117 w 883"/>
                <a:gd name="T89" fmla="*/ 3147 h 3856"/>
                <a:gd name="T90" fmla="*/ 175 w 883"/>
                <a:gd name="T91" fmla="*/ 3100 h 3856"/>
                <a:gd name="T92" fmla="*/ 132 w 883"/>
                <a:gd name="T93" fmla="*/ 3260 h 3856"/>
                <a:gd name="T94" fmla="*/ 189 w 883"/>
                <a:gd name="T95" fmla="*/ 3262 h 3856"/>
                <a:gd name="T96" fmla="*/ 223 w 883"/>
                <a:gd name="T97" fmla="*/ 3343 h 3856"/>
                <a:gd name="T98" fmla="*/ 229 w 883"/>
                <a:gd name="T99" fmla="*/ 3387 h 3856"/>
                <a:gd name="T100" fmla="*/ 243 w 883"/>
                <a:gd name="T101" fmla="*/ 3436 h 3856"/>
                <a:gd name="T102" fmla="*/ 262 w 883"/>
                <a:gd name="T103" fmla="*/ 3439 h 3856"/>
                <a:gd name="T104" fmla="*/ 305 w 883"/>
                <a:gd name="T105" fmla="*/ 3570 h 3856"/>
                <a:gd name="T106" fmla="*/ 311 w 883"/>
                <a:gd name="T107" fmla="*/ 3604 h 3856"/>
                <a:gd name="T108" fmla="*/ 339 w 883"/>
                <a:gd name="T109" fmla="*/ 3599 h 3856"/>
                <a:gd name="T110" fmla="*/ 464 w 883"/>
                <a:gd name="T111" fmla="*/ 3690 h 3856"/>
                <a:gd name="T112" fmla="*/ 536 w 883"/>
                <a:gd name="T113" fmla="*/ 3648 h 3856"/>
                <a:gd name="T114" fmla="*/ 609 w 883"/>
                <a:gd name="T115" fmla="*/ 3650 h 3856"/>
                <a:gd name="T116" fmla="*/ 871 w 883"/>
                <a:gd name="T117" fmla="*/ 3841 h 3856"/>
                <a:gd name="T118" fmla="*/ 793 w 883"/>
                <a:gd name="T119" fmla="*/ 3752 h 3856"/>
                <a:gd name="T120" fmla="*/ 736 w 883"/>
                <a:gd name="T121" fmla="*/ 3820 h 3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3" h="3856">
                  <a:moveTo>
                    <a:pt x="755" y="3732"/>
                  </a:moveTo>
                  <a:lnTo>
                    <a:pt x="755" y="3732"/>
                  </a:lnTo>
                  <a:cubicBezTo>
                    <a:pt x="747" y="3702"/>
                    <a:pt x="747" y="3702"/>
                    <a:pt x="747" y="3702"/>
                  </a:cubicBezTo>
                  <a:cubicBezTo>
                    <a:pt x="738" y="3702"/>
                    <a:pt x="738" y="3702"/>
                    <a:pt x="738" y="3702"/>
                  </a:cubicBezTo>
                  <a:cubicBezTo>
                    <a:pt x="723" y="3691"/>
                    <a:pt x="723" y="3691"/>
                    <a:pt x="723" y="3691"/>
                  </a:cubicBezTo>
                  <a:cubicBezTo>
                    <a:pt x="695" y="3680"/>
                    <a:pt x="695" y="3680"/>
                    <a:pt x="695" y="3680"/>
                  </a:cubicBezTo>
                  <a:cubicBezTo>
                    <a:pt x="654" y="3668"/>
                    <a:pt x="654" y="3668"/>
                    <a:pt x="654" y="3668"/>
                  </a:cubicBezTo>
                  <a:cubicBezTo>
                    <a:pt x="635" y="3662"/>
                    <a:pt x="635" y="3662"/>
                    <a:pt x="635" y="3662"/>
                  </a:cubicBezTo>
                  <a:cubicBezTo>
                    <a:pt x="634" y="3668"/>
                    <a:pt x="634" y="3668"/>
                    <a:pt x="634" y="3668"/>
                  </a:cubicBezTo>
                  <a:cubicBezTo>
                    <a:pt x="638" y="3676"/>
                    <a:pt x="638" y="3676"/>
                    <a:pt x="638" y="3676"/>
                  </a:cubicBezTo>
                  <a:cubicBezTo>
                    <a:pt x="632" y="3680"/>
                    <a:pt x="632" y="3680"/>
                    <a:pt x="632" y="3680"/>
                  </a:cubicBezTo>
                  <a:cubicBezTo>
                    <a:pt x="626" y="3679"/>
                    <a:pt x="626" y="3679"/>
                    <a:pt x="626" y="3679"/>
                  </a:cubicBezTo>
                  <a:cubicBezTo>
                    <a:pt x="599" y="3667"/>
                    <a:pt x="599" y="3667"/>
                    <a:pt x="599" y="3667"/>
                  </a:cubicBezTo>
                  <a:cubicBezTo>
                    <a:pt x="583" y="3659"/>
                    <a:pt x="583" y="3659"/>
                    <a:pt x="583" y="3659"/>
                  </a:cubicBezTo>
                  <a:cubicBezTo>
                    <a:pt x="579" y="3662"/>
                    <a:pt x="579" y="3662"/>
                    <a:pt x="579" y="3662"/>
                  </a:cubicBezTo>
                  <a:cubicBezTo>
                    <a:pt x="587" y="3670"/>
                    <a:pt x="587" y="3670"/>
                    <a:pt x="587" y="3670"/>
                  </a:cubicBezTo>
                  <a:cubicBezTo>
                    <a:pt x="622" y="3687"/>
                    <a:pt x="622" y="3687"/>
                    <a:pt x="622" y="3687"/>
                  </a:cubicBezTo>
                  <a:cubicBezTo>
                    <a:pt x="623" y="3693"/>
                    <a:pt x="623" y="3693"/>
                    <a:pt x="623" y="3693"/>
                  </a:cubicBezTo>
                  <a:cubicBezTo>
                    <a:pt x="612" y="3693"/>
                    <a:pt x="612" y="3693"/>
                    <a:pt x="612" y="3693"/>
                  </a:cubicBezTo>
                  <a:cubicBezTo>
                    <a:pt x="609" y="3694"/>
                    <a:pt x="609" y="3694"/>
                    <a:pt x="609" y="3694"/>
                  </a:cubicBezTo>
                  <a:cubicBezTo>
                    <a:pt x="609" y="3702"/>
                    <a:pt x="609" y="3702"/>
                    <a:pt x="609" y="3702"/>
                  </a:cubicBezTo>
                  <a:cubicBezTo>
                    <a:pt x="603" y="3703"/>
                    <a:pt x="603" y="3703"/>
                    <a:pt x="603" y="3703"/>
                  </a:cubicBezTo>
                  <a:cubicBezTo>
                    <a:pt x="599" y="3693"/>
                    <a:pt x="599" y="3693"/>
                    <a:pt x="599" y="3693"/>
                  </a:cubicBezTo>
                  <a:cubicBezTo>
                    <a:pt x="582" y="3684"/>
                    <a:pt x="582" y="3684"/>
                    <a:pt x="582" y="3684"/>
                  </a:cubicBezTo>
                  <a:cubicBezTo>
                    <a:pt x="576" y="3688"/>
                    <a:pt x="576" y="3688"/>
                    <a:pt x="576" y="3688"/>
                  </a:cubicBezTo>
                  <a:cubicBezTo>
                    <a:pt x="577" y="3697"/>
                    <a:pt x="577" y="3697"/>
                    <a:pt x="577" y="3697"/>
                  </a:cubicBezTo>
                  <a:cubicBezTo>
                    <a:pt x="568" y="3700"/>
                    <a:pt x="568" y="3700"/>
                    <a:pt x="568" y="3700"/>
                  </a:cubicBezTo>
                  <a:cubicBezTo>
                    <a:pt x="541" y="3702"/>
                    <a:pt x="541" y="3702"/>
                    <a:pt x="541" y="3702"/>
                  </a:cubicBezTo>
                  <a:cubicBezTo>
                    <a:pt x="535" y="3705"/>
                    <a:pt x="535" y="3705"/>
                    <a:pt x="535" y="3705"/>
                  </a:cubicBezTo>
                  <a:cubicBezTo>
                    <a:pt x="541" y="3711"/>
                    <a:pt x="541" y="3711"/>
                    <a:pt x="541" y="3711"/>
                  </a:cubicBezTo>
                  <a:cubicBezTo>
                    <a:pt x="539" y="3716"/>
                    <a:pt x="539" y="3716"/>
                    <a:pt x="539" y="3716"/>
                  </a:cubicBezTo>
                  <a:cubicBezTo>
                    <a:pt x="525" y="3713"/>
                    <a:pt x="525" y="3713"/>
                    <a:pt x="525" y="3713"/>
                  </a:cubicBezTo>
                  <a:cubicBezTo>
                    <a:pt x="510" y="3717"/>
                    <a:pt x="510" y="3717"/>
                    <a:pt x="510" y="3717"/>
                  </a:cubicBezTo>
                  <a:cubicBezTo>
                    <a:pt x="513" y="3726"/>
                    <a:pt x="513" y="3726"/>
                    <a:pt x="513" y="3726"/>
                  </a:cubicBezTo>
                  <a:cubicBezTo>
                    <a:pt x="530" y="3729"/>
                    <a:pt x="530" y="3729"/>
                    <a:pt x="530" y="3729"/>
                  </a:cubicBezTo>
                  <a:cubicBezTo>
                    <a:pt x="545" y="3729"/>
                    <a:pt x="545" y="3729"/>
                    <a:pt x="545" y="3729"/>
                  </a:cubicBezTo>
                  <a:cubicBezTo>
                    <a:pt x="550" y="3722"/>
                    <a:pt x="550" y="3722"/>
                    <a:pt x="550" y="3722"/>
                  </a:cubicBezTo>
                  <a:cubicBezTo>
                    <a:pt x="553" y="3719"/>
                    <a:pt x="553" y="3719"/>
                    <a:pt x="553" y="3719"/>
                  </a:cubicBezTo>
                  <a:cubicBezTo>
                    <a:pt x="564" y="3722"/>
                    <a:pt x="564" y="3722"/>
                    <a:pt x="564" y="3722"/>
                  </a:cubicBezTo>
                  <a:cubicBezTo>
                    <a:pt x="579" y="3732"/>
                    <a:pt x="579" y="3732"/>
                    <a:pt x="579" y="3732"/>
                  </a:cubicBezTo>
                  <a:cubicBezTo>
                    <a:pt x="587" y="3729"/>
                    <a:pt x="587" y="3729"/>
                    <a:pt x="587" y="3729"/>
                  </a:cubicBezTo>
                  <a:cubicBezTo>
                    <a:pt x="591" y="3736"/>
                    <a:pt x="591" y="3736"/>
                    <a:pt x="591" y="3736"/>
                  </a:cubicBezTo>
                  <a:cubicBezTo>
                    <a:pt x="591" y="3745"/>
                    <a:pt x="591" y="3745"/>
                    <a:pt x="591" y="3745"/>
                  </a:cubicBezTo>
                  <a:cubicBezTo>
                    <a:pt x="602" y="3751"/>
                    <a:pt x="602" y="3751"/>
                    <a:pt x="602" y="3751"/>
                  </a:cubicBezTo>
                  <a:cubicBezTo>
                    <a:pt x="590" y="3755"/>
                    <a:pt x="590" y="3755"/>
                    <a:pt x="590" y="3755"/>
                  </a:cubicBezTo>
                  <a:cubicBezTo>
                    <a:pt x="582" y="3771"/>
                    <a:pt x="582" y="3771"/>
                    <a:pt x="582" y="3771"/>
                  </a:cubicBezTo>
                  <a:cubicBezTo>
                    <a:pt x="591" y="3781"/>
                    <a:pt x="591" y="3781"/>
                    <a:pt x="591" y="3781"/>
                  </a:cubicBezTo>
                  <a:cubicBezTo>
                    <a:pt x="602" y="3781"/>
                    <a:pt x="602" y="3781"/>
                    <a:pt x="602" y="3781"/>
                  </a:cubicBezTo>
                  <a:cubicBezTo>
                    <a:pt x="611" y="3784"/>
                    <a:pt x="611" y="3784"/>
                    <a:pt x="611" y="3784"/>
                  </a:cubicBezTo>
                  <a:cubicBezTo>
                    <a:pt x="625" y="3798"/>
                    <a:pt x="625" y="3798"/>
                    <a:pt x="625" y="3798"/>
                  </a:cubicBezTo>
                  <a:cubicBezTo>
                    <a:pt x="635" y="3798"/>
                    <a:pt x="635" y="3798"/>
                    <a:pt x="635" y="3798"/>
                  </a:cubicBezTo>
                  <a:cubicBezTo>
                    <a:pt x="637" y="3792"/>
                    <a:pt x="637" y="3792"/>
                    <a:pt x="637" y="3792"/>
                  </a:cubicBezTo>
                  <a:cubicBezTo>
                    <a:pt x="626" y="3786"/>
                    <a:pt x="626" y="3786"/>
                    <a:pt x="626" y="3786"/>
                  </a:cubicBezTo>
                  <a:cubicBezTo>
                    <a:pt x="611" y="3777"/>
                    <a:pt x="611" y="3777"/>
                    <a:pt x="611" y="3777"/>
                  </a:cubicBezTo>
                  <a:cubicBezTo>
                    <a:pt x="609" y="3768"/>
                    <a:pt x="609" y="3768"/>
                    <a:pt x="609" y="3768"/>
                  </a:cubicBezTo>
                  <a:cubicBezTo>
                    <a:pt x="612" y="3768"/>
                    <a:pt x="612" y="3768"/>
                    <a:pt x="612" y="3768"/>
                  </a:cubicBezTo>
                  <a:cubicBezTo>
                    <a:pt x="625" y="3772"/>
                    <a:pt x="625" y="3772"/>
                    <a:pt x="625" y="3772"/>
                  </a:cubicBezTo>
                  <a:cubicBezTo>
                    <a:pt x="634" y="3766"/>
                    <a:pt x="634" y="3766"/>
                    <a:pt x="634" y="3766"/>
                  </a:cubicBezTo>
                  <a:cubicBezTo>
                    <a:pt x="637" y="3758"/>
                    <a:pt x="637" y="3758"/>
                    <a:pt x="637" y="3758"/>
                  </a:cubicBezTo>
                  <a:cubicBezTo>
                    <a:pt x="626" y="3755"/>
                    <a:pt x="626" y="3755"/>
                    <a:pt x="626" y="3755"/>
                  </a:cubicBezTo>
                  <a:cubicBezTo>
                    <a:pt x="617" y="3751"/>
                    <a:pt x="617" y="3751"/>
                    <a:pt x="617" y="3751"/>
                  </a:cubicBezTo>
                  <a:cubicBezTo>
                    <a:pt x="651" y="3737"/>
                    <a:pt x="651" y="3737"/>
                    <a:pt x="651" y="3737"/>
                  </a:cubicBezTo>
                  <a:cubicBezTo>
                    <a:pt x="666" y="3729"/>
                    <a:pt x="666" y="3729"/>
                    <a:pt x="666" y="3729"/>
                  </a:cubicBezTo>
                  <a:cubicBezTo>
                    <a:pt x="730" y="3746"/>
                    <a:pt x="730" y="3746"/>
                    <a:pt x="730" y="3746"/>
                  </a:cubicBezTo>
                  <a:cubicBezTo>
                    <a:pt x="738" y="3740"/>
                    <a:pt x="738" y="3740"/>
                    <a:pt x="738" y="3740"/>
                  </a:cubicBezTo>
                  <a:cubicBezTo>
                    <a:pt x="736" y="3732"/>
                    <a:pt x="736" y="3732"/>
                    <a:pt x="736" y="3732"/>
                  </a:cubicBezTo>
                  <a:cubicBezTo>
                    <a:pt x="755" y="3732"/>
                    <a:pt x="755" y="3732"/>
                    <a:pt x="755" y="3732"/>
                  </a:cubicBezTo>
                  <a:close/>
                  <a:moveTo>
                    <a:pt x="745" y="3693"/>
                  </a:moveTo>
                  <a:lnTo>
                    <a:pt x="745" y="3693"/>
                  </a:lnTo>
                  <a:cubicBezTo>
                    <a:pt x="727" y="3688"/>
                    <a:pt x="727" y="3688"/>
                    <a:pt x="727" y="3688"/>
                  </a:cubicBezTo>
                  <a:cubicBezTo>
                    <a:pt x="687" y="3662"/>
                    <a:pt x="687" y="3662"/>
                    <a:pt x="687" y="3662"/>
                  </a:cubicBezTo>
                  <a:cubicBezTo>
                    <a:pt x="660" y="3651"/>
                    <a:pt x="660" y="3651"/>
                    <a:pt x="660" y="3651"/>
                  </a:cubicBezTo>
                  <a:cubicBezTo>
                    <a:pt x="646" y="3653"/>
                    <a:pt x="646" y="3653"/>
                    <a:pt x="646" y="3653"/>
                  </a:cubicBezTo>
                  <a:cubicBezTo>
                    <a:pt x="629" y="3642"/>
                    <a:pt x="629" y="3642"/>
                    <a:pt x="629" y="3642"/>
                  </a:cubicBezTo>
                  <a:cubicBezTo>
                    <a:pt x="614" y="3628"/>
                    <a:pt x="614" y="3628"/>
                    <a:pt x="614" y="3628"/>
                  </a:cubicBezTo>
                  <a:cubicBezTo>
                    <a:pt x="612" y="3621"/>
                    <a:pt x="612" y="3621"/>
                    <a:pt x="612" y="3621"/>
                  </a:cubicBezTo>
                  <a:cubicBezTo>
                    <a:pt x="612" y="3613"/>
                    <a:pt x="612" y="3613"/>
                    <a:pt x="612" y="3613"/>
                  </a:cubicBezTo>
                  <a:cubicBezTo>
                    <a:pt x="637" y="3601"/>
                    <a:pt x="637" y="3601"/>
                    <a:pt x="637" y="3601"/>
                  </a:cubicBezTo>
                  <a:cubicBezTo>
                    <a:pt x="640" y="3593"/>
                    <a:pt x="640" y="3593"/>
                    <a:pt x="640" y="3593"/>
                  </a:cubicBezTo>
                  <a:cubicBezTo>
                    <a:pt x="655" y="3589"/>
                    <a:pt x="655" y="3589"/>
                    <a:pt x="655" y="3589"/>
                  </a:cubicBezTo>
                  <a:cubicBezTo>
                    <a:pt x="668" y="3570"/>
                    <a:pt x="668" y="3570"/>
                    <a:pt x="668" y="3570"/>
                  </a:cubicBezTo>
                  <a:cubicBezTo>
                    <a:pt x="663" y="3557"/>
                    <a:pt x="663" y="3557"/>
                    <a:pt x="663" y="3557"/>
                  </a:cubicBezTo>
                  <a:cubicBezTo>
                    <a:pt x="645" y="3557"/>
                    <a:pt x="645" y="3557"/>
                    <a:pt x="645" y="3557"/>
                  </a:cubicBezTo>
                  <a:cubicBezTo>
                    <a:pt x="622" y="3569"/>
                    <a:pt x="622" y="3569"/>
                    <a:pt x="622" y="3569"/>
                  </a:cubicBezTo>
                  <a:cubicBezTo>
                    <a:pt x="609" y="3583"/>
                    <a:pt x="609" y="3583"/>
                    <a:pt x="609" y="3583"/>
                  </a:cubicBezTo>
                  <a:cubicBezTo>
                    <a:pt x="599" y="3583"/>
                    <a:pt x="599" y="3583"/>
                    <a:pt x="599" y="3583"/>
                  </a:cubicBezTo>
                  <a:cubicBezTo>
                    <a:pt x="582" y="3563"/>
                    <a:pt x="582" y="3563"/>
                    <a:pt x="582" y="3563"/>
                  </a:cubicBezTo>
                  <a:cubicBezTo>
                    <a:pt x="580" y="3544"/>
                    <a:pt x="580" y="3544"/>
                    <a:pt x="580" y="3544"/>
                  </a:cubicBezTo>
                  <a:cubicBezTo>
                    <a:pt x="576" y="3534"/>
                    <a:pt x="576" y="3534"/>
                    <a:pt x="576" y="3534"/>
                  </a:cubicBezTo>
                  <a:cubicBezTo>
                    <a:pt x="590" y="3522"/>
                    <a:pt x="590" y="3522"/>
                    <a:pt x="590" y="3522"/>
                  </a:cubicBezTo>
                  <a:cubicBezTo>
                    <a:pt x="593" y="3509"/>
                    <a:pt x="593" y="3509"/>
                    <a:pt x="593" y="3509"/>
                  </a:cubicBezTo>
                  <a:cubicBezTo>
                    <a:pt x="580" y="3511"/>
                    <a:pt x="580" y="3511"/>
                    <a:pt x="580" y="3511"/>
                  </a:cubicBezTo>
                  <a:cubicBezTo>
                    <a:pt x="570" y="3503"/>
                    <a:pt x="570" y="3503"/>
                    <a:pt x="570" y="3503"/>
                  </a:cubicBezTo>
                  <a:cubicBezTo>
                    <a:pt x="580" y="3489"/>
                    <a:pt x="580" y="3489"/>
                    <a:pt x="580" y="3489"/>
                  </a:cubicBezTo>
                  <a:cubicBezTo>
                    <a:pt x="590" y="3492"/>
                    <a:pt x="590" y="3492"/>
                    <a:pt x="590" y="3492"/>
                  </a:cubicBezTo>
                  <a:cubicBezTo>
                    <a:pt x="606" y="3502"/>
                    <a:pt x="606" y="3502"/>
                    <a:pt x="606" y="3502"/>
                  </a:cubicBezTo>
                  <a:cubicBezTo>
                    <a:pt x="611" y="3494"/>
                    <a:pt x="611" y="3494"/>
                    <a:pt x="611" y="3494"/>
                  </a:cubicBezTo>
                  <a:cubicBezTo>
                    <a:pt x="625" y="3482"/>
                    <a:pt x="625" y="3482"/>
                    <a:pt x="625" y="3482"/>
                  </a:cubicBezTo>
                  <a:cubicBezTo>
                    <a:pt x="626" y="3471"/>
                    <a:pt x="626" y="3471"/>
                    <a:pt x="626" y="3471"/>
                  </a:cubicBezTo>
                  <a:cubicBezTo>
                    <a:pt x="623" y="3457"/>
                    <a:pt x="623" y="3457"/>
                    <a:pt x="623" y="3457"/>
                  </a:cubicBezTo>
                  <a:cubicBezTo>
                    <a:pt x="629" y="3445"/>
                    <a:pt x="629" y="3445"/>
                    <a:pt x="629" y="3445"/>
                  </a:cubicBezTo>
                  <a:cubicBezTo>
                    <a:pt x="642" y="3448"/>
                    <a:pt x="642" y="3448"/>
                    <a:pt x="642" y="3448"/>
                  </a:cubicBezTo>
                  <a:cubicBezTo>
                    <a:pt x="654" y="3460"/>
                    <a:pt x="654" y="3460"/>
                    <a:pt x="654" y="3460"/>
                  </a:cubicBezTo>
                  <a:cubicBezTo>
                    <a:pt x="660" y="3454"/>
                    <a:pt x="660" y="3454"/>
                    <a:pt x="660" y="3454"/>
                  </a:cubicBezTo>
                  <a:cubicBezTo>
                    <a:pt x="683" y="3445"/>
                    <a:pt x="683" y="3445"/>
                    <a:pt x="683" y="3445"/>
                  </a:cubicBezTo>
                  <a:cubicBezTo>
                    <a:pt x="706" y="3537"/>
                    <a:pt x="706" y="3537"/>
                    <a:pt x="706" y="3537"/>
                  </a:cubicBezTo>
                  <a:cubicBezTo>
                    <a:pt x="704" y="3540"/>
                    <a:pt x="704" y="3540"/>
                    <a:pt x="704" y="3540"/>
                  </a:cubicBezTo>
                  <a:cubicBezTo>
                    <a:pt x="707" y="3541"/>
                    <a:pt x="707" y="3541"/>
                    <a:pt x="707" y="3541"/>
                  </a:cubicBezTo>
                  <a:cubicBezTo>
                    <a:pt x="745" y="3693"/>
                    <a:pt x="745" y="3693"/>
                    <a:pt x="745" y="3693"/>
                  </a:cubicBezTo>
                  <a:close/>
                  <a:moveTo>
                    <a:pt x="681" y="3418"/>
                  </a:moveTo>
                  <a:lnTo>
                    <a:pt x="681" y="3418"/>
                  </a:lnTo>
                  <a:cubicBezTo>
                    <a:pt x="658" y="3398"/>
                    <a:pt x="658" y="3398"/>
                    <a:pt x="658" y="3398"/>
                  </a:cubicBezTo>
                  <a:cubicBezTo>
                    <a:pt x="642" y="3395"/>
                    <a:pt x="642" y="3395"/>
                    <a:pt x="642" y="3395"/>
                  </a:cubicBezTo>
                  <a:cubicBezTo>
                    <a:pt x="635" y="3389"/>
                    <a:pt x="635" y="3389"/>
                    <a:pt x="635" y="3389"/>
                  </a:cubicBezTo>
                  <a:cubicBezTo>
                    <a:pt x="530" y="3389"/>
                    <a:pt x="530" y="3389"/>
                    <a:pt x="530" y="3389"/>
                  </a:cubicBezTo>
                  <a:cubicBezTo>
                    <a:pt x="472" y="3398"/>
                    <a:pt x="472" y="3398"/>
                    <a:pt x="472" y="3398"/>
                  </a:cubicBezTo>
                  <a:cubicBezTo>
                    <a:pt x="458" y="3390"/>
                    <a:pt x="458" y="3390"/>
                    <a:pt x="458" y="3390"/>
                  </a:cubicBezTo>
                  <a:cubicBezTo>
                    <a:pt x="420" y="3387"/>
                    <a:pt x="420" y="3387"/>
                    <a:pt x="420" y="3387"/>
                  </a:cubicBezTo>
                  <a:cubicBezTo>
                    <a:pt x="406" y="3353"/>
                    <a:pt x="406" y="3353"/>
                    <a:pt x="406" y="3353"/>
                  </a:cubicBezTo>
                  <a:cubicBezTo>
                    <a:pt x="398" y="3326"/>
                    <a:pt x="398" y="3326"/>
                    <a:pt x="398" y="3326"/>
                  </a:cubicBezTo>
                  <a:cubicBezTo>
                    <a:pt x="380" y="3309"/>
                    <a:pt x="380" y="3309"/>
                    <a:pt x="380" y="3309"/>
                  </a:cubicBezTo>
                  <a:cubicBezTo>
                    <a:pt x="376" y="3263"/>
                    <a:pt x="376" y="3263"/>
                    <a:pt x="376" y="3263"/>
                  </a:cubicBezTo>
                  <a:cubicBezTo>
                    <a:pt x="376" y="3240"/>
                    <a:pt x="376" y="3240"/>
                    <a:pt x="376" y="3240"/>
                  </a:cubicBezTo>
                  <a:cubicBezTo>
                    <a:pt x="359" y="3242"/>
                    <a:pt x="359" y="3242"/>
                    <a:pt x="359" y="3242"/>
                  </a:cubicBezTo>
                  <a:cubicBezTo>
                    <a:pt x="333" y="3254"/>
                    <a:pt x="333" y="3254"/>
                    <a:pt x="333" y="3254"/>
                  </a:cubicBezTo>
                  <a:cubicBezTo>
                    <a:pt x="319" y="3269"/>
                    <a:pt x="319" y="3269"/>
                    <a:pt x="319" y="3269"/>
                  </a:cubicBezTo>
                  <a:cubicBezTo>
                    <a:pt x="302" y="3269"/>
                    <a:pt x="302" y="3269"/>
                    <a:pt x="302" y="3269"/>
                  </a:cubicBezTo>
                  <a:cubicBezTo>
                    <a:pt x="265" y="3199"/>
                    <a:pt x="265" y="3199"/>
                    <a:pt x="265" y="3199"/>
                  </a:cubicBezTo>
                  <a:cubicBezTo>
                    <a:pt x="261" y="3173"/>
                    <a:pt x="261" y="3173"/>
                    <a:pt x="261" y="3173"/>
                  </a:cubicBezTo>
                  <a:cubicBezTo>
                    <a:pt x="272" y="3100"/>
                    <a:pt x="272" y="3100"/>
                    <a:pt x="272" y="3100"/>
                  </a:cubicBezTo>
                  <a:cubicBezTo>
                    <a:pt x="288" y="3075"/>
                    <a:pt x="288" y="3075"/>
                    <a:pt x="288" y="3075"/>
                  </a:cubicBezTo>
                  <a:cubicBezTo>
                    <a:pt x="317" y="3046"/>
                    <a:pt x="317" y="3046"/>
                    <a:pt x="317" y="3046"/>
                  </a:cubicBezTo>
                  <a:cubicBezTo>
                    <a:pt x="325" y="3005"/>
                    <a:pt x="325" y="3005"/>
                    <a:pt x="325" y="3005"/>
                  </a:cubicBezTo>
                  <a:cubicBezTo>
                    <a:pt x="317" y="2962"/>
                    <a:pt x="317" y="2962"/>
                    <a:pt x="317" y="2962"/>
                  </a:cubicBezTo>
                  <a:cubicBezTo>
                    <a:pt x="307" y="2930"/>
                    <a:pt x="307" y="2930"/>
                    <a:pt x="307" y="2930"/>
                  </a:cubicBezTo>
                  <a:cubicBezTo>
                    <a:pt x="313" y="2893"/>
                    <a:pt x="313" y="2893"/>
                    <a:pt x="313" y="2893"/>
                  </a:cubicBezTo>
                  <a:cubicBezTo>
                    <a:pt x="330" y="2875"/>
                    <a:pt x="330" y="2875"/>
                    <a:pt x="330" y="2875"/>
                  </a:cubicBezTo>
                  <a:cubicBezTo>
                    <a:pt x="313" y="2837"/>
                    <a:pt x="313" y="2837"/>
                    <a:pt x="313" y="2837"/>
                  </a:cubicBezTo>
                  <a:cubicBezTo>
                    <a:pt x="316" y="2817"/>
                    <a:pt x="316" y="2817"/>
                    <a:pt x="316" y="2817"/>
                  </a:cubicBezTo>
                  <a:cubicBezTo>
                    <a:pt x="330" y="2803"/>
                    <a:pt x="330" y="2803"/>
                    <a:pt x="330" y="2803"/>
                  </a:cubicBezTo>
                  <a:cubicBezTo>
                    <a:pt x="321" y="2768"/>
                    <a:pt x="321" y="2768"/>
                    <a:pt x="321" y="2768"/>
                  </a:cubicBezTo>
                  <a:cubicBezTo>
                    <a:pt x="314" y="2724"/>
                    <a:pt x="314" y="2724"/>
                    <a:pt x="314" y="2724"/>
                  </a:cubicBezTo>
                  <a:cubicBezTo>
                    <a:pt x="304" y="2702"/>
                    <a:pt x="304" y="2702"/>
                    <a:pt x="304" y="2702"/>
                  </a:cubicBezTo>
                  <a:cubicBezTo>
                    <a:pt x="305" y="2685"/>
                    <a:pt x="305" y="2685"/>
                    <a:pt x="305" y="2685"/>
                  </a:cubicBezTo>
                  <a:cubicBezTo>
                    <a:pt x="327" y="2667"/>
                    <a:pt x="327" y="2667"/>
                    <a:pt x="327" y="2667"/>
                  </a:cubicBezTo>
                  <a:cubicBezTo>
                    <a:pt x="327" y="2649"/>
                    <a:pt x="327" y="2649"/>
                    <a:pt x="327" y="2649"/>
                  </a:cubicBezTo>
                  <a:cubicBezTo>
                    <a:pt x="310" y="2620"/>
                    <a:pt x="310" y="2620"/>
                    <a:pt x="310" y="2620"/>
                  </a:cubicBezTo>
                  <a:cubicBezTo>
                    <a:pt x="282" y="2600"/>
                    <a:pt x="282" y="2600"/>
                    <a:pt x="282" y="2600"/>
                  </a:cubicBezTo>
                  <a:cubicBezTo>
                    <a:pt x="265" y="2600"/>
                    <a:pt x="265" y="2600"/>
                    <a:pt x="265" y="2600"/>
                  </a:cubicBezTo>
                  <a:cubicBezTo>
                    <a:pt x="259" y="2604"/>
                    <a:pt x="259" y="2604"/>
                    <a:pt x="259" y="2604"/>
                  </a:cubicBezTo>
                  <a:cubicBezTo>
                    <a:pt x="250" y="2595"/>
                    <a:pt x="250" y="2595"/>
                    <a:pt x="250" y="2595"/>
                  </a:cubicBezTo>
                  <a:cubicBezTo>
                    <a:pt x="256" y="2581"/>
                    <a:pt x="256" y="2581"/>
                    <a:pt x="256" y="2581"/>
                  </a:cubicBezTo>
                  <a:cubicBezTo>
                    <a:pt x="293" y="2581"/>
                    <a:pt x="293" y="2581"/>
                    <a:pt x="293" y="2581"/>
                  </a:cubicBezTo>
                  <a:cubicBezTo>
                    <a:pt x="310" y="2562"/>
                    <a:pt x="310" y="2562"/>
                    <a:pt x="310" y="2562"/>
                  </a:cubicBezTo>
                  <a:cubicBezTo>
                    <a:pt x="310" y="2542"/>
                    <a:pt x="310" y="2542"/>
                    <a:pt x="310" y="2542"/>
                  </a:cubicBezTo>
                  <a:cubicBezTo>
                    <a:pt x="299" y="2537"/>
                    <a:pt x="299" y="2537"/>
                    <a:pt x="299" y="2537"/>
                  </a:cubicBezTo>
                  <a:cubicBezTo>
                    <a:pt x="285" y="2545"/>
                    <a:pt x="285" y="2545"/>
                    <a:pt x="285" y="2545"/>
                  </a:cubicBezTo>
                  <a:cubicBezTo>
                    <a:pt x="272" y="2542"/>
                    <a:pt x="272" y="2542"/>
                    <a:pt x="272" y="2542"/>
                  </a:cubicBezTo>
                  <a:cubicBezTo>
                    <a:pt x="262" y="2505"/>
                    <a:pt x="262" y="2505"/>
                    <a:pt x="262" y="2505"/>
                  </a:cubicBezTo>
                  <a:cubicBezTo>
                    <a:pt x="249" y="2471"/>
                    <a:pt x="249" y="2471"/>
                    <a:pt x="249" y="2471"/>
                  </a:cubicBezTo>
                  <a:cubicBezTo>
                    <a:pt x="247" y="2448"/>
                    <a:pt x="247" y="2448"/>
                    <a:pt x="247" y="2448"/>
                  </a:cubicBezTo>
                  <a:cubicBezTo>
                    <a:pt x="249" y="2421"/>
                    <a:pt x="249" y="2421"/>
                    <a:pt x="249" y="2421"/>
                  </a:cubicBezTo>
                  <a:cubicBezTo>
                    <a:pt x="223" y="2412"/>
                    <a:pt x="223" y="2412"/>
                    <a:pt x="223" y="2412"/>
                  </a:cubicBezTo>
                  <a:cubicBezTo>
                    <a:pt x="215" y="2389"/>
                    <a:pt x="215" y="2389"/>
                    <a:pt x="215" y="2389"/>
                  </a:cubicBezTo>
                  <a:cubicBezTo>
                    <a:pt x="212" y="2326"/>
                    <a:pt x="212" y="2326"/>
                    <a:pt x="212" y="2326"/>
                  </a:cubicBezTo>
                  <a:cubicBezTo>
                    <a:pt x="229" y="2315"/>
                    <a:pt x="229" y="2315"/>
                    <a:pt x="229" y="2315"/>
                  </a:cubicBezTo>
                  <a:cubicBezTo>
                    <a:pt x="235" y="2294"/>
                    <a:pt x="235" y="2294"/>
                    <a:pt x="235" y="2294"/>
                  </a:cubicBezTo>
                  <a:cubicBezTo>
                    <a:pt x="226" y="2277"/>
                    <a:pt x="226" y="2277"/>
                    <a:pt x="226" y="2277"/>
                  </a:cubicBezTo>
                  <a:cubicBezTo>
                    <a:pt x="210" y="2270"/>
                    <a:pt x="210" y="2270"/>
                    <a:pt x="210" y="2270"/>
                  </a:cubicBezTo>
                  <a:cubicBezTo>
                    <a:pt x="203" y="2231"/>
                    <a:pt x="203" y="2231"/>
                    <a:pt x="203" y="2231"/>
                  </a:cubicBezTo>
                  <a:cubicBezTo>
                    <a:pt x="201" y="2178"/>
                    <a:pt x="201" y="2178"/>
                    <a:pt x="201" y="2178"/>
                  </a:cubicBezTo>
                  <a:cubicBezTo>
                    <a:pt x="206" y="2118"/>
                    <a:pt x="206" y="2118"/>
                    <a:pt x="206" y="2118"/>
                  </a:cubicBezTo>
                  <a:cubicBezTo>
                    <a:pt x="191" y="2092"/>
                    <a:pt x="191" y="2092"/>
                    <a:pt x="191" y="2092"/>
                  </a:cubicBezTo>
                  <a:cubicBezTo>
                    <a:pt x="188" y="2065"/>
                    <a:pt x="188" y="2065"/>
                    <a:pt x="188" y="2065"/>
                  </a:cubicBezTo>
                  <a:cubicBezTo>
                    <a:pt x="217" y="2025"/>
                    <a:pt x="217" y="2025"/>
                    <a:pt x="217" y="2025"/>
                  </a:cubicBezTo>
                  <a:cubicBezTo>
                    <a:pt x="221" y="1981"/>
                    <a:pt x="221" y="1981"/>
                    <a:pt x="221" y="1981"/>
                  </a:cubicBezTo>
                  <a:cubicBezTo>
                    <a:pt x="243" y="1970"/>
                    <a:pt x="243" y="1970"/>
                    <a:pt x="243" y="1970"/>
                  </a:cubicBezTo>
                  <a:cubicBezTo>
                    <a:pt x="255" y="1956"/>
                    <a:pt x="255" y="1956"/>
                    <a:pt x="255" y="1956"/>
                  </a:cubicBezTo>
                  <a:cubicBezTo>
                    <a:pt x="206" y="1860"/>
                    <a:pt x="206" y="1860"/>
                    <a:pt x="206" y="1860"/>
                  </a:cubicBezTo>
                  <a:cubicBezTo>
                    <a:pt x="212" y="1828"/>
                    <a:pt x="212" y="1828"/>
                    <a:pt x="212" y="1828"/>
                  </a:cubicBezTo>
                  <a:cubicBezTo>
                    <a:pt x="212" y="1805"/>
                    <a:pt x="212" y="1805"/>
                    <a:pt x="212" y="1805"/>
                  </a:cubicBezTo>
                  <a:cubicBezTo>
                    <a:pt x="212" y="1748"/>
                    <a:pt x="212" y="1748"/>
                    <a:pt x="212" y="1748"/>
                  </a:cubicBezTo>
                  <a:cubicBezTo>
                    <a:pt x="229" y="1715"/>
                    <a:pt x="229" y="1715"/>
                    <a:pt x="229" y="1715"/>
                  </a:cubicBezTo>
                  <a:cubicBezTo>
                    <a:pt x="249" y="1695"/>
                    <a:pt x="249" y="1695"/>
                    <a:pt x="249" y="1695"/>
                  </a:cubicBezTo>
                  <a:cubicBezTo>
                    <a:pt x="244" y="1666"/>
                    <a:pt x="244" y="1666"/>
                    <a:pt x="244" y="1666"/>
                  </a:cubicBezTo>
                  <a:cubicBezTo>
                    <a:pt x="227" y="1638"/>
                    <a:pt x="227" y="1638"/>
                    <a:pt x="227" y="1638"/>
                  </a:cubicBezTo>
                  <a:cubicBezTo>
                    <a:pt x="217" y="1629"/>
                    <a:pt x="217" y="1629"/>
                    <a:pt x="217" y="1629"/>
                  </a:cubicBezTo>
                  <a:cubicBezTo>
                    <a:pt x="235" y="1602"/>
                    <a:pt x="235" y="1602"/>
                    <a:pt x="235" y="1602"/>
                  </a:cubicBezTo>
                  <a:cubicBezTo>
                    <a:pt x="230" y="1569"/>
                    <a:pt x="230" y="1569"/>
                    <a:pt x="230" y="1569"/>
                  </a:cubicBezTo>
                  <a:cubicBezTo>
                    <a:pt x="244" y="1536"/>
                    <a:pt x="244" y="1536"/>
                    <a:pt x="244" y="1536"/>
                  </a:cubicBezTo>
                  <a:cubicBezTo>
                    <a:pt x="259" y="1531"/>
                    <a:pt x="259" y="1531"/>
                    <a:pt x="259" y="1531"/>
                  </a:cubicBezTo>
                  <a:cubicBezTo>
                    <a:pt x="264" y="1493"/>
                    <a:pt x="264" y="1493"/>
                    <a:pt x="264" y="1493"/>
                  </a:cubicBezTo>
                  <a:cubicBezTo>
                    <a:pt x="256" y="1430"/>
                    <a:pt x="256" y="1430"/>
                    <a:pt x="256" y="1430"/>
                  </a:cubicBezTo>
                  <a:cubicBezTo>
                    <a:pt x="246" y="1420"/>
                    <a:pt x="246" y="1420"/>
                    <a:pt x="246" y="1420"/>
                  </a:cubicBezTo>
                  <a:cubicBezTo>
                    <a:pt x="235" y="1372"/>
                    <a:pt x="235" y="1372"/>
                    <a:pt x="235" y="1372"/>
                  </a:cubicBezTo>
                  <a:cubicBezTo>
                    <a:pt x="223" y="1346"/>
                    <a:pt x="223" y="1346"/>
                    <a:pt x="223" y="1346"/>
                  </a:cubicBezTo>
                  <a:cubicBezTo>
                    <a:pt x="203" y="1317"/>
                    <a:pt x="203" y="1317"/>
                    <a:pt x="203" y="1317"/>
                  </a:cubicBezTo>
                  <a:cubicBezTo>
                    <a:pt x="201" y="1302"/>
                    <a:pt x="201" y="1302"/>
                    <a:pt x="201" y="1302"/>
                  </a:cubicBezTo>
                  <a:cubicBezTo>
                    <a:pt x="186" y="1282"/>
                    <a:pt x="186" y="1282"/>
                    <a:pt x="186" y="1282"/>
                  </a:cubicBezTo>
                  <a:cubicBezTo>
                    <a:pt x="178" y="1242"/>
                    <a:pt x="178" y="1242"/>
                    <a:pt x="178" y="1242"/>
                  </a:cubicBezTo>
                  <a:cubicBezTo>
                    <a:pt x="181" y="1212"/>
                    <a:pt x="181" y="1212"/>
                    <a:pt x="181" y="1212"/>
                  </a:cubicBezTo>
                  <a:cubicBezTo>
                    <a:pt x="204" y="1201"/>
                    <a:pt x="204" y="1201"/>
                    <a:pt x="204" y="1201"/>
                  </a:cubicBezTo>
                  <a:cubicBezTo>
                    <a:pt x="206" y="1160"/>
                    <a:pt x="206" y="1160"/>
                    <a:pt x="206" y="1160"/>
                  </a:cubicBezTo>
                  <a:cubicBezTo>
                    <a:pt x="218" y="1145"/>
                    <a:pt x="218" y="1145"/>
                    <a:pt x="218" y="1145"/>
                  </a:cubicBezTo>
                  <a:cubicBezTo>
                    <a:pt x="220" y="1108"/>
                    <a:pt x="220" y="1108"/>
                    <a:pt x="220" y="1108"/>
                  </a:cubicBezTo>
                  <a:cubicBezTo>
                    <a:pt x="204" y="1082"/>
                    <a:pt x="204" y="1082"/>
                    <a:pt x="204" y="1082"/>
                  </a:cubicBezTo>
                  <a:cubicBezTo>
                    <a:pt x="203" y="1030"/>
                    <a:pt x="203" y="1030"/>
                    <a:pt x="203" y="1030"/>
                  </a:cubicBezTo>
                  <a:cubicBezTo>
                    <a:pt x="214" y="1019"/>
                    <a:pt x="214" y="1019"/>
                    <a:pt x="214" y="1019"/>
                  </a:cubicBezTo>
                  <a:cubicBezTo>
                    <a:pt x="220" y="960"/>
                    <a:pt x="220" y="960"/>
                    <a:pt x="220" y="960"/>
                  </a:cubicBezTo>
                  <a:cubicBezTo>
                    <a:pt x="235" y="938"/>
                    <a:pt x="235" y="938"/>
                    <a:pt x="235" y="938"/>
                  </a:cubicBezTo>
                  <a:cubicBezTo>
                    <a:pt x="256" y="885"/>
                    <a:pt x="256" y="885"/>
                    <a:pt x="256" y="885"/>
                  </a:cubicBezTo>
                  <a:cubicBezTo>
                    <a:pt x="278" y="863"/>
                    <a:pt x="278" y="863"/>
                    <a:pt x="278" y="863"/>
                  </a:cubicBezTo>
                  <a:cubicBezTo>
                    <a:pt x="293" y="854"/>
                    <a:pt x="293" y="854"/>
                    <a:pt x="293" y="854"/>
                  </a:cubicBezTo>
                  <a:cubicBezTo>
                    <a:pt x="305" y="840"/>
                    <a:pt x="305" y="840"/>
                    <a:pt x="305" y="840"/>
                  </a:cubicBezTo>
                  <a:cubicBezTo>
                    <a:pt x="298" y="831"/>
                    <a:pt x="298" y="831"/>
                    <a:pt x="298" y="831"/>
                  </a:cubicBezTo>
                  <a:cubicBezTo>
                    <a:pt x="296" y="808"/>
                    <a:pt x="296" y="808"/>
                    <a:pt x="296" y="808"/>
                  </a:cubicBezTo>
                  <a:cubicBezTo>
                    <a:pt x="290" y="798"/>
                    <a:pt x="290" y="798"/>
                    <a:pt x="290" y="798"/>
                  </a:cubicBezTo>
                  <a:cubicBezTo>
                    <a:pt x="281" y="788"/>
                    <a:pt x="281" y="788"/>
                    <a:pt x="281" y="788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99" y="762"/>
                    <a:pt x="299" y="762"/>
                    <a:pt x="299" y="762"/>
                  </a:cubicBezTo>
                  <a:cubicBezTo>
                    <a:pt x="299" y="741"/>
                    <a:pt x="299" y="741"/>
                    <a:pt x="299" y="741"/>
                  </a:cubicBezTo>
                  <a:cubicBezTo>
                    <a:pt x="281" y="720"/>
                    <a:pt x="281" y="720"/>
                    <a:pt x="281" y="720"/>
                  </a:cubicBezTo>
                  <a:cubicBezTo>
                    <a:pt x="276" y="692"/>
                    <a:pt x="276" y="692"/>
                    <a:pt x="276" y="692"/>
                  </a:cubicBezTo>
                  <a:cubicBezTo>
                    <a:pt x="287" y="674"/>
                    <a:pt x="287" y="674"/>
                    <a:pt x="287" y="674"/>
                  </a:cubicBezTo>
                  <a:cubicBezTo>
                    <a:pt x="282" y="660"/>
                    <a:pt x="282" y="660"/>
                    <a:pt x="282" y="660"/>
                  </a:cubicBezTo>
                  <a:cubicBezTo>
                    <a:pt x="265" y="646"/>
                    <a:pt x="265" y="646"/>
                    <a:pt x="265" y="646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369" y="573"/>
                    <a:pt x="369" y="573"/>
                    <a:pt x="369" y="573"/>
                  </a:cubicBezTo>
                  <a:cubicBezTo>
                    <a:pt x="391" y="481"/>
                    <a:pt x="391" y="481"/>
                    <a:pt x="391" y="481"/>
                  </a:cubicBezTo>
                  <a:cubicBezTo>
                    <a:pt x="380" y="460"/>
                    <a:pt x="380" y="460"/>
                    <a:pt x="380" y="460"/>
                  </a:cubicBezTo>
                  <a:cubicBezTo>
                    <a:pt x="366" y="461"/>
                    <a:pt x="366" y="461"/>
                    <a:pt x="366" y="461"/>
                  </a:cubicBezTo>
                  <a:cubicBezTo>
                    <a:pt x="360" y="472"/>
                    <a:pt x="360" y="472"/>
                    <a:pt x="360" y="472"/>
                  </a:cubicBezTo>
                  <a:cubicBezTo>
                    <a:pt x="339" y="472"/>
                    <a:pt x="339" y="472"/>
                    <a:pt x="339" y="472"/>
                  </a:cubicBezTo>
                  <a:cubicBezTo>
                    <a:pt x="279" y="311"/>
                    <a:pt x="279" y="311"/>
                    <a:pt x="279" y="311"/>
                  </a:cubicBezTo>
                  <a:cubicBezTo>
                    <a:pt x="239" y="273"/>
                    <a:pt x="239" y="273"/>
                    <a:pt x="239" y="273"/>
                  </a:cubicBezTo>
                  <a:cubicBezTo>
                    <a:pt x="227" y="258"/>
                    <a:pt x="227" y="258"/>
                    <a:pt x="227" y="258"/>
                  </a:cubicBezTo>
                  <a:cubicBezTo>
                    <a:pt x="247" y="214"/>
                    <a:pt x="247" y="214"/>
                    <a:pt x="247" y="214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50" y="174"/>
                    <a:pt x="250" y="174"/>
                    <a:pt x="250" y="174"/>
                  </a:cubicBezTo>
                  <a:cubicBezTo>
                    <a:pt x="247" y="162"/>
                    <a:pt x="247" y="162"/>
                    <a:pt x="247" y="162"/>
                  </a:cubicBezTo>
                  <a:cubicBezTo>
                    <a:pt x="210" y="133"/>
                    <a:pt x="210" y="133"/>
                    <a:pt x="210" y="133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4" y="87"/>
                    <a:pt x="194" y="87"/>
                    <a:pt x="194" y="87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83" y="38"/>
                    <a:pt x="183" y="38"/>
                    <a:pt x="183" y="38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45" y="55"/>
                    <a:pt x="145" y="55"/>
                    <a:pt x="145" y="55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91" y="152"/>
                    <a:pt x="91" y="152"/>
                    <a:pt x="91" y="152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99" y="253"/>
                    <a:pt x="99" y="253"/>
                    <a:pt x="99" y="253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7" y="293"/>
                    <a:pt x="97" y="293"/>
                    <a:pt x="97" y="293"/>
                  </a:cubicBezTo>
                  <a:cubicBezTo>
                    <a:pt x="106" y="324"/>
                    <a:pt x="106" y="324"/>
                    <a:pt x="106" y="324"/>
                  </a:cubicBezTo>
                  <a:cubicBezTo>
                    <a:pt x="117" y="350"/>
                    <a:pt x="117" y="350"/>
                    <a:pt x="117" y="350"/>
                  </a:cubicBezTo>
                  <a:cubicBezTo>
                    <a:pt x="117" y="391"/>
                    <a:pt x="117" y="391"/>
                    <a:pt x="117" y="391"/>
                  </a:cubicBezTo>
                  <a:cubicBezTo>
                    <a:pt x="113" y="403"/>
                    <a:pt x="113" y="403"/>
                    <a:pt x="113" y="403"/>
                  </a:cubicBezTo>
                  <a:cubicBezTo>
                    <a:pt x="110" y="411"/>
                    <a:pt x="110" y="411"/>
                    <a:pt x="110" y="411"/>
                  </a:cubicBezTo>
                  <a:cubicBezTo>
                    <a:pt x="113" y="469"/>
                    <a:pt x="113" y="469"/>
                    <a:pt x="113" y="469"/>
                  </a:cubicBezTo>
                  <a:cubicBezTo>
                    <a:pt x="113" y="483"/>
                    <a:pt x="113" y="483"/>
                    <a:pt x="113" y="483"/>
                  </a:cubicBezTo>
                  <a:cubicBezTo>
                    <a:pt x="100" y="489"/>
                    <a:pt x="100" y="489"/>
                    <a:pt x="100" y="489"/>
                  </a:cubicBezTo>
                  <a:cubicBezTo>
                    <a:pt x="90" y="496"/>
                    <a:pt x="90" y="496"/>
                    <a:pt x="90" y="496"/>
                  </a:cubicBezTo>
                  <a:cubicBezTo>
                    <a:pt x="91" y="528"/>
                    <a:pt x="91" y="528"/>
                    <a:pt x="91" y="528"/>
                  </a:cubicBezTo>
                  <a:cubicBezTo>
                    <a:pt x="97" y="538"/>
                    <a:pt x="97" y="538"/>
                    <a:pt x="97" y="538"/>
                  </a:cubicBezTo>
                  <a:cubicBezTo>
                    <a:pt x="106" y="530"/>
                    <a:pt x="106" y="530"/>
                    <a:pt x="106" y="530"/>
                  </a:cubicBezTo>
                  <a:cubicBezTo>
                    <a:pt x="114" y="536"/>
                    <a:pt x="114" y="536"/>
                    <a:pt x="114" y="536"/>
                  </a:cubicBezTo>
                  <a:cubicBezTo>
                    <a:pt x="103" y="545"/>
                    <a:pt x="103" y="545"/>
                    <a:pt x="103" y="545"/>
                  </a:cubicBezTo>
                  <a:cubicBezTo>
                    <a:pt x="105" y="629"/>
                    <a:pt x="105" y="629"/>
                    <a:pt x="105" y="629"/>
                  </a:cubicBezTo>
                  <a:cubicBezTo>
                    <a:pt x="116" y="661"/>
                    <a:pt x="116" y="661"/>
                    <a:pt x="116" y="661"/>
                  </a:cubicBezTo>
                  <a:cubicBezTo>
                    <a:pt x="119" y="687"/>
                    <a:pt x="119" y="687"/>
                    <a:pt x="119" y="687"/>
                  </a:cubicBezTo>
                  <a:cubicBezTo>
                    <a:pt x="116" y="707"/>
                    <a:pt x="116" y="707"/>
                    <a:pt x="116" y="707"/>
                  </a:cubicBezTo>
                  <a:cubicBezTo>
                    <a:pt x="102" y="730"/>
                    <a:pt x="102" y="730"/>
                    <a:pt x="102" y="730"/>
                  </a:cubicBezTo>
                  <a:cubicBezTo>
                    <a:pt x="102" y="750"/>
                    <a:pt x="102" y="750"/>
                    <a:pt x="102" y="750"/>
                  </a:cubicBezTo>
                  <a:cubicBezTo>
                    <a:pt x="117" y="778"/>
                    <a:pt x="117" y="778"/>
                    <a:pt x="117" y="778"/>
                  </a:cubicBezTo>
                  <a:cubicBezTo>
                    <a:pt x="114" y="794"/>
                    <a:pt x="114" y="794"/>
                    <a:pt x="114" y="794"/>
                  </a:cubicBezTo>
                  <a:cubicBezTo>
                    <a:pt x="111" y="836"/>
                    <a:pt x="111" y="836"/>
                    <a:pt x="111" y="836"/>
                  </a:cubicBezTo>
                  <a:cubicBezTo>
                    <a:pt x="103" y="851"/>
                    <a:pt x="103" y="851"/>
                    <a:pt x="103" y="851"/>
                  </a:cubicBezTo>
                  <a:cubicBezTo>
                    <a:pt x="103" y="874"/>
                    <a:pt x="103" y="874"/>
                    <a:pt x="103" y="874"/>
                  </a:cubicBezTo>
                  <a:cubicBezTo>
                    <a:pt x="106" y="885"/>
                    <a:pt x="106" y="885"/>
                    <a:pt x="106" y="885"/>
                  </a:cubicBezTo>
                  <a:cubicBezTo>
                    <a:pt x="106" y="895"/>
                    <a:pt x="106" y="895"/>
                    <a:pt x="106" y="895"/>
                  </a:cubicBezTo>
                  <a:cubicBezTo>
                    <a:pt x="94" y="915"/>
                    <a:pt x="94" y="915"/>
                    <a:pt x="94" y="915"/>
                  </a:cubicBezTo>
                  <a:cubicBezTo>
                    <a:pt x="93" y="937"/>
                    <a:pt x="93" y="937"/>
                    <a:pt x="93" y="937"/>
                  </a:cubicBezTo>
                  <a:cubicBezTo>
                    <a:pt x="85" y="950"/>
                    <a:pt x="85" y="950"/>
                    <a:pt x="85" y="950"/>
                  </a:cubicBezTo>
                  <a:cubicBezTo>
                    <a:pt x="90" y="976"/>
                    <a:pt x="90" y="976"/>
                    <a:pt x="90" y="976"/>
                  </a:cubicBezTo>
                  <a:cubicBezTo>
                    <a:pt x="87" y="987"/>
                    <a:pt x="87" y="987"/>
                    <a:pt x="87" y="987"/>
                  </a:cubicBezTo>
                  <a:cubicBezTo>
                    <a:pt x="73" y="1018"/>
                    <a:pt x="73" y="1018"/>
                    <a:pt x="73" y="1018"/>
                  </a:cubicBezTo>
                  <a:cubicBezTo>
                    <a:pt x="73" y="1030"/>
                    <a:pt x="73" y="1030"/>
                    <a:pt x="73" y="1030"/>
                  </a:cubicBezTo>
                  <a:cubicBezTo>
                    <a:pt x="87" y="1053"/>
                    <a:pt x="87" y="1053"/>
                    <a:pt x="87" y="1053"/>
                  </a:cubicBezTo>
                  <a:cubicBezTo>
                    <a:pt x="90" y="1077"/>
                    <a:pt x="90" y="1077"/>
                    <a:pt x="90" y="1077"/>
                  </a:cubicBezTo>
                  <a:cubicBezTo>
                    <a:pt x="99" y="1091"/>
                    <a:pt x="99" y="1091"/>
                    <a:pt x="99" y="1091"/>
                  </a:cubicBezTo>
                  <a:cubicBezTo>
                    <a:pt x="88" y="1099"/>
                    <a:pt x="88" y="1099"/>
                    <a:pt x="88" y="1099"/>
                  </a:cubicBezTo>
                  <a:cubicBezTo>
                    <a:pt x="81" y="1117"/>
                    <a:pt x="81" y="1117"/>
                    <a:pt x="81" y="1117"/>
                  </a:cubicBezTo>
                  <a:cubicBezTo>
                    <a:pt x="91" y="1132"/>
                    <a:pt x="91" y="1132"/>
                    <a:pt x="91" y="1132"/>
                  </a:cubicBezTo>
                  <a:cubicBezTo>
                    <a:pt x="81" y="1146"/>
                    <a:pt x="81" y="1146"/>
                    <a:pt x="81" y="1146"/>
                  </a:cubicBezTo>
                  <a:cubicBezTo>
                    <a:pt x="70" y="1151"/>
                    <a:pt x="70" y="1151"/>
                    <a:pt x="70" y="1151"/>
                  </a:cubicBezTo>
                  <a:cubicBezTo>
                    <a:pt x="68" y="1172"/>
                    <a:pt x="68" y="1172"/>
                    <a:pt x="68" y="1172"/>
                  </a:cubicBezTo>
                  <a:cubicBezTo>
                    <a:pt x="71" y="1189"/>
                    <a:pt x="71" y="1189"/>
                    <a:pt x="71" y="1189"/>
                  </a:cubicBezTo>
                  <a:cubicBezTo>
                    <a:pt x="74" y="1207"/>
                    <a:pt x="74" y="1207"/>
                    <a:pt x="74" y="1207"/>
                  </a:cubicBezTo>
                  <a:cubicBezTo>
                    <a:pt x="93" y="1255"/>
                    <a:pt x="93" y="1255"/>
                    <a:pt x="93" y="1255"/>
                  </a:cubicBezTo>
                  <a:cubicBezTo>
                    <a:pt x="93" y="1282"/>
                    <a:pt x="93" y="1282"/>
                    <a:pt x="93" y="1282"/>
                  </a:cubicBezTo>
                  <a:cubicBezTo>
                    <a:pt x="85" y="1291"/>
                    <a:pt x="85" y="1291"/>
                    <a:pt x="85" y="1291"/>
                  </a:cubicBezTo>
                  <a:cubicBezTo>
                    <a:pt x="87" y="1305"/>
                    <a:pt x="87" y="1305"/>
                    <a:pt x="87" y="1305"/>
                  </a:cubicBezTo>
                  <a:cubicBezTo>
                    <a:pt x="103" y="1329"/>
                    <a:pt x="103" y="1329"/>
                    <a:pt x="103" y="1329"/>
                  </a:cubicBezTo>
                  <a:cubicBezTo>
                    <a:pt x="105" y="1359"/>
                    <a:pt x="105" y="1359"/>
                    <a:pt x="105" y="1359"/>
                  </a:cubicBezTo>
                  <a:cubicBezTo>
                    <a:pt x="99" y="1378"/>
                    <a:pt x="99" y="1378"/>
                    <a:pt x="99" y="1378"/>
                  </a:cubicBezTo>
                  <a:cubicBezTo>
                    <a:pt x="100" y="1386"/>
                    <a:pt x="100" y="1386"/>
                    <a:pt x="100" y="1386"/>
                  </a:cubicBezTo>
                  <a:cubicBezTo>
                    <a:pt x="105" y="1401"/>
                    <a:pt x="105" y="1401"/>
                    <a:pt x="105" y="1401"/>
                  </a:cubicBezTo>
                  <a:cubicBezTo>
                    <a:pt x="102" y="1414"/>
                    <a:pt x="102" y="1414"/>
                    <a:pt x="102" y="1414"/>
                  </a:cubicBezTo>
                  <a:cubicBezTo>
                    <a:pt x="97" y="1427"/>
                    <a:pt x="97" y="1427"/>
                    <a:pt x="97" y="1427"/>
                  </a:cubicBezTo>
                  <a:cubicBezTo>
                    <a:pt x="102" y="1435"/>
                    <a:pt x="102" y="1435"/>
                    <a:pt x="102" y="1435"/>
                  </a:cubicBezTo>
                  <a:cubicBezTo>
                    <a:pt x="120" y="1461"/>
                    <a:pt x="120" y="1461"/>
                    <a:pt x="120" y="1461"/>
                  </a:cubicBezTo>
                  <a:cubicBezTo>
                    <a:pt x="123" y="1475"/>
                    <a:pt x="123" y="1475"/>
                    <a:pt x="123" y="1475"/>
                  </a:cubicBezTo>
                  <a:cubicBezTo>
                    <a:pt x="114" y="1488"/>
                    <a:pt x="114" y="1488"/>
                    <a:pt x="114" y="1488"/>
                  </a:cubicBezTo>
                  <a:cubicBezTo>
                    <a:pt x="102" y="1496"/>
                    <a:pt x="102" y="1496"/>
                    <a:pt x="102" y="1496"/>
                  </a:cubicBezTo>
                  <a:cubicBezTo>
                    <a:pt x="91" y="1519"/>
                    <a:pt x="91" y="1519"/>
                    <a:pt x="91" y="1519"/>
                  </a:cubicBezTo>
                  <a:cubicBezTo>
                    <a:pt x="91" y="1525"/>
                    <a:pt x="91" y="1525"/>
                    <a:pt x="91" y="1525"/>
                  </a:cubicBezTo>
                  <a:cubicBezTo>
                    <a:pt x="97" y="1533"/>
                    <a:pt x="97" y="1533"/>
                    <a:pt x="97" y="1533"/>
                  </a:cubicBezTo>
                  <a:cubicBezTo>
                    <a:pt x="91" y="1553"/>
                    <a:pt x="91" y="1553"/>
                    <a:pt x="91" y="1553"/>
                  </a:cubicBezTo>
                  <a:cubicBezTo>
                    <a:pt x="82" y="1563"/>
                    <a:pt x="82" y="1563"/>
                    <a:pt x="82" y="1563"/>
                  </a:cubicBezTo>
                  <a:cubicBezTo>
                    <a:pt x="82" y="1577"/>
                    <a:pt x="82" y="1577"/>
                    <a:pt x="82" y="1577"/>
                  </a:cubicBezTo>
                  <a:cubicBezTo>
                    <a:pt x="79" y="1602"/>
                    <a:pt x="79" y="1602"/>
                    <a:pt x="79" y="1602"/>
                  </a:cubicBezTo>
                  <a:cubicBezTo>
                    <a:pt x="73" y="1615"/>
                    <a:pt x="73" y="1615"/>
                    <a:pt x="73" y="1615"/>
                  </a:cubicBezTo>
                  <a:cubicBezTo>
                    <a:pt x="74" y="1629"/>
                    <a:pt x="74" y="1629"/>
                    <a:pt x="74" y="1629"/>
                  </a:cubicBezTo>
                  <a:cubicBezTo>
                    <a:pt x="70" y="1637"/>
                    <a:pt x="70" y="1637"/>
                    <a:pt x="70" y="1637"/>
                  </a:cubicBezTo>
                  <a:cubicBezTo>
                    <a:pt x="68" y="1657"/>
                    <a:pt x="68" y="1657"/>
                    <a:pt x="68" y="1657"/>
                  </a:cubicBezTo>
                  <a:cubicBezTo>
                    <a:pt x="59" y="1666"/>
                    <a:pt x="59" y="1666"/>
                    <a:pt x="59" y="1666"/>
                  </a:cubicBezTo>
                  <a:cubicBezTo>
                    <a:pt x="59" y="1675"/>
                    <a:pt x="59" y="1675"/>
                    <a:pt x="59" y="1675"/>
                  </a:cubicBezTo>
                  <a:cubicBezTo>
                    <a:pt x="65" y="1684"/>
                    <a:pt x="65" y="1684"/>
                    <a:pt x="65" y="1684"/>
                  </a:cubicBezTo>
                  <a:cubicBezTo>
                    <a:pt x="56" y="1699"/>
                    <a:pt x="56" y="1699"/>
                    <a:pt x="56" y="1699"/>
                  </a:cubicBezTo>
                  <a:cubicBezTo>
                    <a:pt x="55" y="1721"/>
                    <a:pt x="55" y="1721"/>
                    <a:pt x="55" y="1721"/>
                  </a:cubicBezTo>
                  <a:cubicBezTo>
                    <a:pt x="53" y="1735"/>
                    <a:pt x="53" y="1735"/>
                    <a:pt x="53" y="1735"/>
                  </a:cubicBezTo>
                  <a:cubicBezTo>
                    <a:pt x="42" y="1742"/>
                    <a:pt x="42" y="1742"/>
                    <a:pt x="42" y="1742"/>
                  </a:cubicBezTo>
                  <a:cubicBezTo>
                    <a:pt x="42" y="1757"/>
                    <a:pt x="42" y="1757"/>
                    <a:pt x="42" y="1757"/>
                  </a:cubicBezTo>
                  <a:cubicBezTo>
                    <a:pt x="38" y="1768"/>
                    <a:pt x="38" y="1768"/>
                    <a:pt x="38" y="1768"/>
                  </a:cubicBezTo>
                  <a:cubicBezTo>
                    <a:pt x="36" y="1779"/>
                    <a:pt x="36" y="1779"/>
                    <a:pt x="36" y="1779"/>
                  </a:cubicBezTo>
                  <a:cubicBezTo>
                    <a:pt x="41" y="1793"/>
                    <a:pt x="41" y="1793"/>
                    <a:pt x="41" y="1793"/>
                  </a:cubicBezTo>
                  <a:cubicBezTo>
                    <a:pt x="42" y="1809"/>
                    <a:pt x="42" y="1809"/>
                    <a:pt x="42" y="1809"/>
                  </a:cubicBezTo>
                  <a:cubicBezTo>
                    <a:pt x="32" y="1823"/>
                    <a:pt x="32" y="1823"/>
                    <a:pt x="32" y="1823"/>
                  </a:cubicBezTo>
                  <a:cubicBezTo>
                    <a:pt x="22" y="1823"/>
                    <a:pt x="22" y="1823"/>
                    <a:pt x="22" y="1823"/>
                  </a:cubicBezTo>
                  <a:cubicBezTo>
                    <a:pt x="13" y="1816"/>
                    <a:pt x="13" y="1816"/>
                    <a:pt x="13" y="1816"/>
                  </a:cubicBezTo>
                  <a:cubicBezTo>
                    <a:pt x="1" y="1819"/>
                    <a:pt x="1" y="1819"/>
                    <a:pt x="1" y="1819"/>
                  </a:cubicBezTo>
                  <a:cubicBezTo>
                    <a:pt x="0" y="1829"/>
                    <a:pt x="0" y="1829"/>
                    <a:pt x="0" y="1829"/>
                  </a:cubicBezTo>
                  <a:cubicBezTo>
                    <a:pt x="3" y="1846"/>
                    <a:pt x="3" y="1846"/>
                    <a:pt x="3" y="1846"/>
                  </a:cubicBezTo>
                  <a:cubicBezTo>
                    <a:pt x="3" y="1871"/>
                    <a:pt x="3" y="1871"/>
                    <a:pt x="3" y="1871"/>
                  </a:cubicBezTo>
                  <a:cubicBezTo>
                    <a:pt x="15" y="1887"/>
                    <a:pt x="15" y="1887"/>
                    <a:pt x="15" y="1887"/>
                  </a:cubicBezTo>
                  <a:cubicBezTo>
                    <a:pt x="32" y="1903"/>
                    <a:pt x="32" y="1903"/>
                    <a:pt x="32" y="1903"/>
                  </a:cubicBezTo>
                  <a:cubicBezTo>
                    <a:pt x="35" y="1920"/>
                    <a:pt x="35" y="1920"/>
                    <a:pt x="35" y="1920"/>
                  </a:cubicBezTo>
                  <a:cubicBezTo>
                    <a:pt x="32" y="1941"/>
                    <a:pt x="32" y="1941"/>
                    <a:pt x="32" y="1941"/>
                  </a:cubicBezTo>
                  <a:cubicBezTo>
                    <a:pt x="56" y="1984"/>
                    <a:pt x="56" y="1984"/>
                    <a:pt x="56" y="1984"/>
                  </a:cubicBezTo>
                  <a:cubicBezTo>
                    <a:pt x="61" y="1994"/>
                    <a:pt x="61" y="1994"/>
                    <a:pt x="61" y="1994"/>
                  </a:cubicBezTo>
                  <a:cubicBezTo>
                    <a:pt x="70" y="2005"/>
                    <a:pt x="70" y="2005"/>
                    <a:pt x="70" y="2005"/>
                  </a:cubicBezTo>
                  <a:cubicBezTo>
                    <a:pt x="70" y="2033"/>
                    <a:pt x="70" y="2033"/>
                    <a:pt x="70" y="2033"/>
                  </a:cubicBezTo>
                  <a:cubicBezTo>
                    <a:pt x="64" y="2068"/>
                    <a:pt x="64" y="2068"/>
                    <a:pt x="64" y="2068"/>
                  </a:cubicBezTo>
                  <a:cubicBezTo>
                    <a:pt x="58" y="2072"/>
                    <a:pt x="58" y="2072"/>
                    <a:pt x="58" y="2072"/>
                  </a:cubicBezTo>
                  <a:cubicBezTo>
                    <a:pt x="59" y="2085"/>
                    <a:pt x="59" y="2085"/>
                    <a:pt x="59" y="2085"/>
                  </a:cubicBezTo>
                  <a:cubicBezTo>
                    <a:pt x="58" y="2094"/>
                    <a:pt x="58" y="2094"/>
                    <a:pt x="58" y="2094"/>
                  </a:cubicBezTo>
                  <a:cubicBezTo>
                    <a:pt x="51" y="2091"/>
                    <a:pt x="51" y="2091"/>
                    <a:pt x="51" y="2091"/>
                  </a:cubicBezTo>
                  <a:cubicBezTo>
                    <a:pt x="42" y="2092"/>
                    <a:pt x="42" y="2092"/>
                    <a:pt x="42" y="2092"/>
                  </a:cubicBezTo>
                  <a:cubicBezTo>
                    <a:pt x="38" y="2108"/>
                    <a:pt x="38" y="2108"/>
                    <a:pt x="38" y="2108"/>
                  </a:cubicBezTo>
                  <a:cubicBezTo>
                    <a:pt x="41" y="2121"/>
                    <a:pt x="41" y="2121"/>
                    <a:pt x="41" y="2121"/>
                  </a:cubicBezTo>
                  <a:cubicBezTo>
                    <a:pt x="51" y="2130"/>
                    <a:pt x="51" y="2130"/>
                    <a:pt x="51" y="2130"/>
                  </a:cubicBezTo>
                  <a:cubicBezTo>
                    <a:pt x="42" y="2164"/>
                    <a:pt x="42" y="2164"/>
                    <a:pt x="42" y="2164"/>
                  </a:cubicBezTo>
                  <a:cubicBezTo>
                    <a:pt x="45" y="2179"/>
                    <a:pt x="45" y="2179"/>
                    <a:pt x="45" y="2179"/>
                  </a:cubicBezTo>
                  <a:cubicBezTo>
                    <a:pt x="38" y="2189"/>
                    <a:pt x="38" y="2189"/>
                    <a:pt x="38" y="2189"/>
                  </a:cubicBezTo>
                  <a:cubicBezTo>
                    <a:pt x="47" y="2196"/>
                    <a:pt x="47" y="2196"/>
                    <a:pt x="47" y="2196"/>
                  </a:cubicBezTo>
                  <a:cubicBezTo>
                    <a:pt x="44" y="2207"/>
                    <a:pt x="44" y="2207"/>
                    <a:pt x="44" y="2207"/>
                  </a:cubicBezTo>
                  <a:cubicBezTo>
                    <a:pt x="39" y="2211"/>
                    <a:pt x="39" y="2211"/>
                    <a:pt x="39" y="2211"/>
                  </a:cubicBezTo>
                  <a:cubicBezTo>
                    <a:pt x="45" y="2221"/>
                    <a:pt x="45" y="2221"/>
                    <a:pt x="45" y="2221"/>
                  </a:cubicBezTo>
                  <a:cubicBezTo>
                    <a:pt x="70" y="2259"/>
                    <a:pt x="70" y="2259"/>
                    <a:pt x="70" y="2259"/>
                  </a:cubicBezTo>
                  <a:cubicBezTo>
                    <a:pt x="77" y="2266"/>
                    <a:pt x="77" y="2266"/>
                    <a:pt x="77" y="2266"/>
                  </a:cubicBezTo>
                  <a:cubicBezTo>
                    <a:pt x="84" y="2279"/>
                    <a:pt x="84" y="2279"/>
                    <a:pt x="84" y="2279"/>
                  </a:cubicBezTo>
                  <a:cubicBezTo>
                    <a:pt x="106" y="2289"/>
                    <a:pt x="106" y="2289"/>
                    <a:pt x="106" y="2289"/>
                  </a:cubicBezTo>
                  <a:cubicBezTo>
                    <a:pt x="129" y="2283"/>
                    <a:pt x="129" y="2283"/>
                    <a:pt x="129" y="2283"/>
                  </a:cubicBezTo>
                  <a:cubicBezTo>
                    <a:pt x="131" y="2260"/>
                    <a:pt x="131" y="2260"/>
                    <a:pt x="131" y="2260"/>
                  </a:cubicBezTo>
                  <a:cubicBezTo>
                    <a:pt x="134" y="2256"/>
                    <a:pt x="134" y="2256"/>
                    <a:pt x="134" y="2256"/>
                  </a:cubicBezTo>
                  <a:cubicBezTo>
                    <a:pt x="149" y="2257"/>
                    <a:pt x="149" y="2257"/>
                    <a:pt x="149" y="2257"/>
                  </a:cubicBezTo>
                  <a:cubicBezTo>
                    <a:pt x="162" y="2271"/>
                    <a:pt x="162" y="2271"/>
                    <a:pt x="162" y="2271"/>
                  </a:cubicBezTo>
                  <a:cubicBezTo>
                    <a:pt x="166" y="2268"/>
                    <a:pt x="166" y="2268"/>
                    <a:pt x="166" y="2268"/>
                  </a:cubicBezTo>
                  <a:cubicBezTo>
                    <a:pt x="177" y="2266"/>
                    <a:pt x="177" y="2266"/>
                    <a:pt x="177" y="2266"/>
                  </a:cubicBezTo>
                  <a:cubicBezTo>
                    <a:pt x="169" y="2279"/>
                    <a:pt x="169" y="2279"/>
                    <a:pt x="169" y="2279"/>
                  </a:cubicBezTo>
                  <a:cubicBezTo>
                    <a:pt x="152" y="2294"/>
                    <a:pt x="152" y="2294"/>
                    <a:pt x="152" y="2294"/>
                  </a:cubicBezTo>
                  <a:cubicBezTo>
                    <a:pt x="152" y="2305"/>
                    <a:pt x="152" y="2305"/>
                    <a:pt x="152" y="2305"/>
                  </a:cubicBezTo>
                  <a:cubicBezTo>
                    <a:pt x="165" y="2311"/>
                    <a:pt x="165" y="2311"/>
                    <a:pt x="165" y="2311"/>
                  </a:cubicBezTo>
                  <a:cubicBezTo>
                    <a:pt x="174" y="2305"/>
                    <a:pt x="174" y="2305"/>
                    <a:pt x="174" y="2305"/>
                  </a:cubicBezTo>
                  <a:cubicBezTo>
                    <a:pt x="177" y="2317"/>
                    <a:pt x="177" y="2317"/>
                    <a:pt x="177" y="2317"/>
                  </a:cubicBezTo>
                  <a:cubicBezTo>
                    <a:pt x="178" y="2344"/>
                    <a:pt x="178" y="2344"/>
                    <a:pt x="178" y="2344"/>
                  </a:cubicBezTo>
                  <a:cubicBezTo>
                    <a:pt x="186" y="2354"/>
                    <a:pt x="186" y="2354"/>
                    <a:pt x="186" y="2354"/>
                  </a:cubicBezTo>
                  <a:cubicBezTo>
                    <a:pt x="181" y="2358"/>
                    <a:pt x="181" y="2358"/>
                    <a:pt x="181" y="2358"/>
                  </a:cubicBezTo>
                  <a:cubicBezTo>
                    <a:pt x="174" y="2351"/>
                    <a:pt x="174" y="2351"/>
                    <a:pt x="174" y="2351"/>
                  </a:cubicBezTo>
                  <a:cubicBezTo>
                    <a:pt x="168" y="2337"/>
                    <a:pt x="168" y="2337"/>
                    <a:pt x="168" y="2337"/>
                  </a:cubicBezTo>
                  <a:cubicBezTo>
                    <a:pt x="158" y="2332"/>
                    <a:pt x="158" y="2332"/>
                    <a:pt x="158" y="2332"/>
                  </a:cubicBezTo>
                  <a:cubicBezTo>
                    <a:pt x="154" y="2341"/>
                    <a:pt x="154" y="2341"/>
                    <a:pt x="154" y="2341"/>
                  </a:cubicBezTo>
                  <a:cubicBezTo>
                    <a:pt x="155" y="2349"/>
                    <a:pt x="155" y="2349"/>
                    <a:pt x="155" y="2349"/>
                  </a:cubicBezTo>
                  <a:cubicBezTo>
                    <a:pt x="171" y="2360"/>
                    <a:pt x="171" y="2360"/>
                    <a:pt x="171" y="2360"/>
                  </a:cubicBezTo>
                  <a:cubicBezTo>
                    <a:pt x="174" y="2369"/>
                    <a:pt x="174" y="2369"/>
                    <a:pt x="174" y="2369"/>
                  </a:cubicBezTo>
                  <a:cubicBezTo>
                    <a:pt x="163" y="2372"/>
                    <a:pt x="163" y="2372"/>
                    <a:pt x="163" y="2372"/>
                  </a:cubicBezTo>
                  <a:cubicBezTo>
                    <a:pt x="155" y="2378"/>
                    <a:pt x="155" y="2378"/>
                    <a:pt x="155" y="2378"/>
                  </a:cubicBezTo>
                  <a:cubicBezTo>
                    <a:pt x="157" y="2398"/>
                    <a:pt x="157" y="2398"/>
                    <a:pt x="157" y="2398"/>
                  </a:cubicBezTo>
                  <a:cubicBezTo>
                    <a:pt x="171" y="2410"/>
                    <a:pt x="171" y="2410"/>
                    <a:pt x="171" y="2410"/>
                  </a:cubicBezTo>
                  <a:cubicBezTo>
                    <a:pt x="158" y="2424"/>
                    <a:pt x="158" y="2424"/>
                    <a:pt x="158" y="2424"/>
                  </a:cubicBezTo>
                  <a:cubicBezTo>
                    <a:pt x="157" y="2436"/>
                    <a:pt x="157" y="2436"/>
                    <a:pt x="157" y="2436"/>
                  </a:cubicBezTo>
                  <a:cubicBezTo>
                    <a:pt x="163" y="2441"/>
                    <a:pt x="163" y="2441"/>
                    <a:pt x="163" y="2441"/>
                  </a:cubicBezTo>
                  <a:cubicBezTo>
                    <a:pt x="149" y="2456"/>
                    <a:pt x="149" y="2456"/>
                    <a:pt x="149" y="2456"/>
                  </a:cubicBezTo>
                  <a:cubicBezTo>
                    <a:pt x="151" y="2464"/>
                    <a:pt x="151" y="2464"/>
                    <a:pt x="151" y="2464"/>
                  </a:cubicBezTo>
                  <a:cubicBezTo>
                    <a:pt x="169" y="2474"/>
                    <a:pt x="169" y="2474"/>
                    <a:pt x="169" y="2474"/>
                  </a:cubicBezTo>
                  <a:cubicBezTo>
                    <a:pt x="165" y="2488"/>
                    <a:pt x="165" y="2488"/>
                    <a:pt x="165" y="2488"/>
                  </a:cubicBezTo>
                  <a:cubicBezTo>
                    <a:pt x="162" y="2508"/>
                    <a:pt x="162" y="2508"/>
                    <a:pt x="162" y="2508"/>
                  </a:cubicBezTo>
                  <a:cubicBezTo>
                    <a:pt x="151" y="2520"/>
                    <a:pt x="151" y="2520"/>
                    <a:pt x="151" y="2520"/>
                  </a:cubicBezTo>
                  <a:cubicBezTo>
                    <a:pt x="151" y="2531"/>
                    <a:pt x="151" y="2531"/>
                    <a:pt x="151" y="2531"/>
                  </a:cubicBezTo>
                  <a:cubicBezTo>
                    <a:pt x="158" y="2539"/>
                    <a:pt x="158" y="2539"/>
                    <a:pt x="158" y="2539"/>
                  </a:cubicBezTo>
                  <a:cubicBezTo>
                    <a:pt x="174" y="2539"/>
                    <a:pt x="174" y="2539"/>
                    <a:pt x="174" y="2539"/>
                  </a:cubicBezTo>
                  <a:cubicBezTo>
                    <a:pt x="184" y="2549"/>
                    <a:pt x="184" y="2549"/>
                    <a:pt x="184" y="2549"/>
                  </a:cubicBezTo>
                  <a:cubicBezTo>
                    <a:pt x="186" y="2562"/>
                    <a:pt x="186" y="2562"/>
                    <a:pt x="186" y="2562"/>
                  </a:cubicBezTo>
                  <a:cubicBezTo>
                    <a:pt x="200" y="2563"/>
                    <a:pt x="200" y="2563"/>
                    <a:pt x="200" y="2563"/>
                  </a:cubicBezTo>
                  <a:cubicBezTo>
                    <a:pt x="206" y="2574"/>
                    <a:pt x="206" y="2574"/>
                    <a:pt x="206" y="2574"/>
                  </a:cubicBezTo>
                  <a:cubicBezTo>
                    <a:pt x="204" y="2600"/>
                    <a:pt x="204" y="2600"/>
                    <a:pt x="204" y="2600"/>
                  </a:cubicBezTo>
                  <a:cubicBezTo>
                    <a:pt x="194" y="2617"/>
                    <a:pt x="194" y="2617"/>
                    <a:pt x="194" y="2617"/>
                  </a:cubicBezTo>
                  <a:cubicBezTo>
                    <a:pt x="172" y="2630"/>
                    <a:pt x="172" y="2630"/>
                    <a:pt x="172" y="2630"/>
                  </a:cubicBezTo>
                  <a:cubicBezTo>
                    <a:pt x="163" y="2630"/>
                    <a:pt x="163" y="2630"/>
                    <a:pt x="163" y="2630"/>
                  </a:cubicBezTo>
                  <a:cubicBezTo>
                    <a:pt x="162" y="2646"/>
                    <a:pt x="162" y="2646"/>
                    <a:pt x="162" y="2646"/>
                  </a:cubicBezTo>
                  <a:cubicBezTo>
                    <a:pt x="168" y="2662"/>
                    <a:pt x="168" y="2662"/>
                    <a:pt x="168" y="2662"/>
                  </a:cubicBezTo>
                  <a:cubicBezTo>
                    <a:pt x="162" y="2670"/>
                    <a:pt x="162" y="2670"/>
                    <a:pt x="162" y="2670"/>
                  </a:cubicBezTo>
                  <a:cubicBezTo>
                    <a:pt x="162" y="2681"/>
                    <a:pt x="162" y="2681"/>
                    <a:pt x="162" y="2681"/>
                  </a:cubicBezTo>
                  <a:cubicBezTo>
                    <a:pt x="169" y="2685"/>
                    <a:pt x="169" y="2685"/>
                    <a:pt x="169" y="2685"/>
                  </a:cubicBezTo>
                  <a:cubicBezTo>
                    <a:pt x="157" y="2699"/>
                    <a:pt x="157" y="2699"/>
                    <a:pt x="157" y="2699"/>
                  </a:cubicBezTo>
                  <a:cubicBezTo>
                    <a:pt x="148" y="2724"/>
                    <a:pt x="148" y="2724"/>
                    <a:pt x="148" y="2724"/>
                  </a:cubicBezTo>
                  <a:cubicBezTo>
                    <a:pt x="148" y="2742"/>
                    <a:pt x="148" y="2742"/>
                    <a:pt x="148" y="2742"/>
                  </a:cubicBezTo>
                  <a:cubicBezTo>
                    <a:pt x="157" y="2746"/>
                    <a:pt x="157" y="2746"/>
                    <a:pt x="157" y="2746"/>
                  </a:cubicBezTo>
                  <a:cubicBezTo>
                    <a:pt x="152" y="2756"/>
                    <a:pt x="152" y="2756"/>
                    <a:pt x="152" y="2756"/>
                  </a:cubicBezTo>
                  <a:cubicBezTo>
                    <a:pt x="151" y="2786"/>
                    <a:pt x="151" y="2786"/>
                    <a:pt x="151" y="2786"/>
                  </a:cubicBezTo>
                  <a:cubicBezTo>
                    <a:pt x="140" y="2792"/>
                    <a:pt x="140" y="2792"/>
                    <a:pt x="140" y="2792"/>
                  </a:cubicBezTo>
                  <a:cubicBezTo>
                    <a:pt x="137" y="2808"/>
                    <a:pt x="137" y="2808"/>
                    <a:pt x="137" y="2808"/>
                  </a:cubicBezTo>
                  <a:cubicBezTo>
                    <a:pt x="131" y="2798"/>
                    <a:pt x="131" y="2798"/>
                    <a:pt x="131" y="2798"/>
                  </a:cubicBezTo>
                  <a:cubicBezTo>
                    <a:pt x="137" y="2791"/>
                    <a:pt x="137" y="2791"/>
                    <a:pt x="137" y="2791"/>
                  </a:cubicBezTo>
                  <a:cubicBezTo>
                    <a:pt x="142" y="2765"/>
                    <a:pt x="142" y="2765"/>
                    <a:pt x="142" y="2765"/>
                  </a:cubicBezTo>
                  <a:cubicBezTo>
                    <a:pt x="139" y="2751"/>
                    <a:pt x="139" y="2751"/>
                    <a:pt x="139" y="2751"/>
                  </a:cubicBezTo>
                  <a:cubicBezTo>
                    <a:pt x="142" y="2743"/>
                    <a:pt x="142" y="2743"/>
                    <a:pt x="142" y="2743"/>
                  </a:cubicBezTo>
                  <a:cubicBezTo>
                    <a:pt x="136" y="2740"/>
                    <a:pt x="136" y="2740"/>
                    <a:pt x="136" y="2740"/>
                  </a:cubicBezTo>
                  <a:cubicBezTo>
                    <a:pt x="114" y="2748"/>
                    <a:pt x="114" y="2748"/>
                    <a:pt x="114" y="2748"/>
                  </a:cubicBezTo>
                  <a:cubicBezTo>
                    <a:pt x="99" y="2759"/>
                    <a:pt x="99" y="2759"/>
                    <a:pt x="99" y="2759"/>
                  </a:cubicBezTo>
                  <a:cubicBezTo>
                    <a:pt x="90" y="2757"/>
                    <a:pt x="90" y="2757"/>
                    <a:pt x="90" y="2757"/>
                  </a:cubicBezTo>
                  <a:cubicBezTo>
                    <a:pt x="91" y="2751"/>
                    <a:pt x="91" y="2751"/>
                    <a:pt x="91" y="2751"/>
                  </a:cubicBezTo>
                  <a:cubicBezTo>
                    <a:pt x="105" y="2745"/>
                    <a:pt x="105" y="2745"/>
                    <a:pt x="105" y="2745"/>
                  </a:cubicBezTo>
                  <a:cubicBezTo>
                    <a:pt x="114" y="2737"/>
                    <a:pt x="114" y="2737"/>
                    <a:pt x="114" y="2737"/>
                  </a:cubicBezTo>
                  <a:cubicBezTo>
                    <a:pt x="114" y="2716"/>
                    <a:pt x="114" y="2716"/>
                    <a:pt x="114" y="2716"/>
                  </a:cubicBezTo>
                  <a:cubicBezTo>
                    <a:pt x="110" y="2711"/>
                    <a:pt x="110" y="2711"/>
                    <a:pt x="110" y="2711"/>
                  </a:cubicBezTo>
                  <a:cubicBezTo>
                    <a:pt x="93" y="2717"/>
                    <a:pt x="93" y="2717"/>
                    <a:pt x="93" y="2717"/>
                  </a:cubicBezTo>
                  <a:cubicBezTo>
                    <a:pt x="64" y="2719"/>
                    <a:pt x="64" y="2719"/>
                    <a:pt x="64" y="2719"/>
                  </a:cubicBezTo>
                  <a:cubicBezTo>
                    <a:pt x="55" y="2716"/>
                    <a:pt x="55" y="2716"/>
                    <a:pt x="55" y="2716"/>
                  </a:cubicBezTo>
                  <a:cubicBezTo>
                    <a:pt x="44" y="2719"/>
                    <a:pt x="44" y="2719"/>
                    <a:pt x="44" y="2719"/>
                  </a:cubicBezTo>
                  <a:cubicBezTo>
                    <a:pt x="42" y="2728"/>
                    <a:pt x="42" y="2728"/>
                    <a:pt x="42" y="2728"/>
                  </a:cubicBezTo>
                  <a:cubicBezTo>
                    <a:pt x="51" y="2745"/>
                    <a:pt x="51" y="2745"/>
                    <a:pt x="51" y="2745"/>
                  </a:cubicBezTo>
                  <a:cubicBezTo>
                    <a:pt x="58" y="2745"/>
                    <a:pt x="58" y="2745"/>
                    <a:pt x="58" y="2745"/>
                  </a:cubicBezTo>
                  <a:cubicBezTo>
                    <a:pt x="61" y="2759"/>
                    <a:pt x="61" y="2759"/>
                    <a:pt x="61" y="2759"/>
                  </a:cubicBezTo>
                  <a:cubicBezTo>
                    <a:pt x="50" y="2760"/>
                    <a:pt x="50" y="2760"/>
                    <a:pt x="50" y="2760"/>
                  </a:cubicBezTo>
                  <a:cubicBezTo>
                    <a:pt x="45" y="2776"/>
                    <a:pt x="45" y="2776"/>
                    <a:pt x="45" y="2776"/>
                  </a:cubicBezTo>
                  <a:cubicBezTo>
                    <a:pt x="35" y="2783"/>
                    <a:pt x="35" y="2783"/>
                    <a:pt x="35" y="2783"/>
                  </a:cubicBezTo>
                  <a:cubicBezTo>
                    <a:pt x="29" y="2797"/>
                    <a:pt x="29" y="2797"/>
                    <a:pt x="29" y="2797"/>
                  </a:cubicBezTo>
                  <a:cubicBezTo>
                    <a:pt x="7" y="2809"/>
                    <a:pt x="7" y="2809"/>
                    <a:pt x="7" y="2809"/>
                  </a:cubicBezTo>
                  <a:cubicBezTo>
                    <a:pt x="6" y="2821"/>
                    <a:pt x="6" y="2821"/>
                    <a:pt x="6" y="2821"/>
                  </a:cubicBezTo>
                  <a:cubicBezTo>
                    <a:pt x="29" y="2846"/>
                    <a:pt x="29" y="2846"/>
                    <a:pt x="29" y="2846"/>
                  </a:cubicBezTo>
                  <a:cubicBezTo>
                    <a:pt x="41" y="2847"/>
                    <a:pt x="41" y="2847"/>
                    <a:pt x="41" y="2847"/>
                  </a:cubicBezTo>
                  <a:cubicBezTo>
                    <a:pt x="48" y="2840"/>
                    <a:pt x="48" y="2840"/>
                    <a:pt x="48" y="2840"/>
                  </a:cubicBezTo>
                  <a:cubicBezTo>
                    <a:pt x="47" y="2829"/>
                    <a:pt x="47" y="2829"/>
                    <a:pt x="47" y="2829"/>
                  </a:cubicBezTo>
                  <a:cubicBezTo>
                    <a:pt x="32" y="2826"/>
                    <a:pt x="32" y="2826"/>
                    <a:pt x="32" y="2826"/>
                  </a:cubicBezTo>
                  <a:cubicBezTo>
                    <a:pt x="30" y="2817"/>
                    <a:pt x="30" y="2817"/>
                    <a:pt x="30" y="2817"/>
                  </a:cubicBezTo>
                  <a:cubicBezTo>
                    <a:pt x="38" y="2802"/>
                    <a:pt x="38" y="2802"/>
                    <a:pt x="38" y="2802"/>
                  </a:cubicBezTo>
                  <a:cubicBezTo>
                    <a:pt x="59" y="2800"/>
                    <a:pt x="59" y="2800"/>
                    <a:pt x="59" y="2800"/>
                  </a:cubicBezTo>
                  <a:cubicBezTo>
                    <a:pt x="62" y="2795"/>
                    <a:pt x="62" y="2795"/>
                    <a:pt x="62" y="2795"/>
                  </a:cubicBezTo>
                  <a:cubicBezTo>
                    <a:pt x="67" y="2814"/>
                    <a:pt x="67" y="2814"/>
                    <a:pt x="67" y="2814"/>
                  </a:cubicBezTo>
                  <a:cubicBezTo>
                    <a:pt x="82" y="2823"/>
                    <a:pt x="82" y="2823"/>
                    <a:pt x="82" y="2823"/>
                  </a:cubicBezTo>
                  <a:cubicBezTo>
                    <a:pt x="99" y="2823"/>
                    <a:pt x="99" y="2823"/>
                    <a:pt x="99" y="2823"/>
                  </a:cubicBezTo>
                  <a:cubicBezTo>
                    <a:pt x="106" y="2815"/>
                    <a:pt x="106" y="2815"/>
                    <a:pt x="106" y="2815"/>
                  </a:cubicBezTo>
                  <a:cubicBezTo>
                    <a:pt x="117" y="2818"/>
                    <a:pt x="117" y="2818"/>
                    <a:pt x="117" y="2818"/>
                  </a:cubicBezTo>
                  <a:cubicBezTo>
                    <a:pt x="123" y="2828"/>
                    <a:pt x="123" y="2828"/>
                    <a:pt x="123" y="2828"/>
                  </a:cubicBezTo>
                  <a:cubicBezTo>
                    <a:pt x="145" y="2838"/>
                    <a:pt x="145" y="2838"/>
                    <a:pt x="145" y="2838"/>
                  </a:cubicBezTo>
                  <a:cubicBezTo>
                    <a:pt x="152" y="2847"/>
                    <a:pt x="152" y="2847"/>
                    <a:pt x="152" y="2847"/>
                  </a:cubicBezTo>
                  <a:cubicBezTo>
                    <a:pt x="143" y="2850"/>
                    <a:pt x="143" y="2850"/>
                    <a:pt x="143" y="2850"/>
                  </a:cubicBezTo>
                  <a:cubicBezTo>
                    <a:pt x="139" y="2858"/>
                    <a:pt x="139" y="2858"/>
                    <a:pt x="139" y="2858"/>
                  </a:cubicBezTo>
                  <a:cubicBezTo>
                    <a:pt x="146" y="2867"/>
                    <a:pt x="146" y="2867"/>
                    <a:pt x="146" y="2867"/>
                  </a:cubicBezTo>
                  <a:cubicBezTo>
                    <a:pt x="137" y="2875"/>
                    <a:pt x="137" y="2875"/>
                    <a:pt x="137" y="2875"/>
                  </a:cubicBezTo>
                  <a:cubicBezTo>
                    <a:pt x="129" y="2886"/>
                    <a:pt x="129" y="2886"/>
                    <a:pt x="129" y="2886"/>
                  </a:cubicBezTo>
                  <a:cubicBezTo>
                    <a:pt x="137" y="2895"/>
                    <a:pt x="137" y="2895"/>
                    <a:pt x="137" y="2895"/>
                  </a:cubicBezTo>
                  <a:cubicBezTo>
                    <a:pt x="151" y="2904"/>
                    <a:pt x="151" y="2904"/>
                    <a:pt x="151" y="2904"/>
                  </a:cubicBezTo>
                  <a:cubicBezTo>
                    <a:pt x="149" y="2909"/>
                    <a:pt x="149" y="2909"/>
                    <a:pt x="149" y="2909"/>
                  </a:cubicBezTo>
                  <a:cubicBezTo>
                    <a:pt x="134" y="2902"/>
                    <a:pt x="134" y="2902"/>
                    <a:pt x="134" y="2902"/>
                  </a:cubicBezTo>
                  <a:cubicBezTo>
                    <a:pt x="129" y="2895"/>
                    <a:pt x="129" y="2895"/>
                    <a:pt x="129" y="2895"/>
                  </a:cubicBezTo>
                  <a:cubicBezTo>
                    <a:pt x="120" y="2896"/>
                    <a:pt x="120" y="2896"/>
                    <a:pt x="120" y="2896"/>
                  </a:cubicBezTo>
                  <a:cubicBezTo>
                    <a:pt x="119" y="2909"/>
                    <a:pt x="119" y="2909"/>
                    <a:pt x="119" y="2909"/>
                  </a:cubicBezTo>
                  <a:cubicBezTo>
                    <a:pt x="131" y="2921"/>
                    <a:pt x="131" y="2921"/>
                    <a:pt x="131" y="2921"/>
                  </a:cubicBezTo>
                  <a:cubicBezTo>
                    <a:pt x="137" y="2931"/>
                    <a:pt x="137" y="2931"/>
                    <a:pt x="137" y="2931"/>
                  </a:cubicBezTo>
                  <a:cubicBezTo>
                    <a:pt x="158" y="2935"/>
                    <a:pt x="158" y="2935"/>
                    <a:pt x="158" y="2935"/>
                  </a:cubicBezTo>
                  <a:cubicBezTo>
                    <a:pt x="180" y="2924"/>
                    <a:pt x="180" y="2924"/>
                    <a:pt x="180" y="2924"/>
                  </a:cubicBezTo>
                  <a:cubicBezTo>
                    <a:pt x="189" y="2933"/>
                    <a:pt x="189" y="2933"/>
                    <a:pt x="189" y="2933"/>
                  </a:cubicBezTo>
                  <a:cubicBezTo>
                    <a:pt x="197" y="2931"/>
                    <a:pt x="197" y="2931"/>
                    <a:pt x="197" y="2931"/>
                  </a:cubicBezTo>
                  <a:cubicBezTo>
                    <a:pt x="210" y="2925"/>
                    <a:pt x="210" y="2925"/>
                    <a:pt x="210" y="2925"/>
                  </a:cubicBezTo>
                  <a:cubicBezTo>
                    <a:pt x="204" y="2936"/>
                    <a:pt x="204" y="2936"/>
                    <a:pt x="204" y="2936"/>
                  </a:cubicBezTo>
                  <a:cubicBezTo>
                    <a:pt x="207" y="2942"/>
                    <a:pt x="207" y="2942"/>
                    <a:pt x="207" y="2942"/>
                  </a:cubicBezTo>
                  <a:cubicBezTo>
                    <a:pt x="201" y="2945"/>
                    <a:pt x="201" y="2945"/>
                    <a:pt x="201" y="2945"/>
                  </a:cubicBezTo>
                  <a:cubicBezTo>
                    <a:pt x="188" y="2947"/>
                    <a:pt x="188" y="2947"/>
                    <a:pt x="188" y="2947"/>
                  </a:cubicBezTo>
                  <a:cubicBezTo>
                    <a:pt x="183" y="2953"/>
                    <a:pt x="183" y="2953"/>
                    <a:pt x="183" y="2953"/>
                  </a:cubicBezTo>
                  <a:cubicBezTo>
                    <a:pt x="172" y="2944"/>
                    <a:pt x="172" y="2944"/>
                    <a:pt x="172" y="2944"/>
                  </a:cubicBezTo>
                  <a:cubicBezTo>
                    <a:pt x="148" y="2950"/>
                    <a:pt x="148" y="2950"/>
                    <a:pt x="148" y="2950"/>
                  </a:cubicBezTo>
                  <a:cubicBezTo>
                    <a:pt x="142" y="2962"/>
                    <a:pt x="142" y="2962"/>
                    <a:pt x="142" y="2962"/>
                  </a:cubicBezTo>
                  <a:cubicBezTo>
                    <a:pt x="145" y="2970"/>
                    <a:pt x="145" y="2970"/>
                    <a:pt x="145" y="2970"/>
                  </a:cubicBezTo>
                  <a:cubicBezTo>
                    <a:pt x="160" y="2980"/>
                    <a:pt x="160" y="2980"/>
                    <a:pt x="160" y="2980"/>
                  </a:cubicBezTo>
                  <a:cubicBezTo>
                    <a:pt x="163" y="2993"/>
                    <a:pt x="163" y="2993"/>
                    <a:pt x="163" y="2993"/>
                  </a:cubicBezTo>
                  <a:cubicBezTo>
                    <a:pt x="177" y="2997"/>
                    <a:pt x="177" y="2997"/>
                    <a:pt x="177" y="2997"/>
                  </a:cubicBezTo>
                  <a:cubicBezTo>
                    <a:pt x="189" y="2990"/>
                    <a:pt x="189" y="2990"/>
                    <a:pt x="189" y="2990"/>
                  </a:cubicBezTo>
                  <a:cubicBezTo>
                    <a:pt x="188" y="2999"/>
                    <a:pt x="188" y="2999"/>
                    <a:pt x="188" y="2999"/>
                  </a:cubicBezTo>
                  <a:cubicBezTo>
                    <a:pt x="175" y="3011"/>
                    <a:pt x="175" y="3011"/>
                    <a:pt x="175" y="3011"/>
                  </a:cubicBezTo>
                  <a:cubicBezTo>
                    <a:pt x="175" y="3019"/>
                    <a:pt x="175" y="3019"/>
                    <a:pt x="175" y="3019"/>
                  </a:cubicBezTo>
                  <a:cubicBezTo>
                    <a:pt x="178" y="3026"/>
                    <a:pt x="178" y="3026"/>
                    <a:pt x="178" y="3026"/>
                  </a:cubicBezTo>
                  <a:cubicBezTo>
                    <a:pt x="174" y="3035"/>
                    <a:pt x="174" y="3035"/>
                    <a:pt x="174" y="3035"/>
                  </a:cubicBezTo>
                  <a:cubicBezTo>
                    <a:pt x="165" y="3035"/>
                    <a:pt x="165" y="3035"/>
                    <a:pt x="165" y="3035"/>
                  </a:cubicBezTo>
                  <a:cubicBezTo>
                    <a:pt x="163" y="3046"/>
                    <a:pt x="163" y="3046"/>
                    <a:pt x="163" y="3046"/>
                  </a:cubicBezTo>
                  <a:cubicBezTo>
                    <a:pt x="172" y="3086"/>
                    <a:pt x="172" y="3086"/>
                    <a:pt x="172" y="3086"/>
                  </a:cubicBezTo>
                  <a:cubicBezTo>
                    <a:pt x="181" y="3097"/>
                    <a:pt x="181" y="3097"/>
                    <a:pt x="181" y="3097"/>
                  </a:cubicBezTo>
                  <a:cubicBezTo>
                    <a:pt x="181" y="3115"/>
                    <a:pt x="181" y="3115"/>
                    <a:pt x="181" y="3115"/>
                  </a:cubicBezTo>
                  <a:cubicBezTo>
                    <a:pt x="191" y="3130"/>
                    <a:pt x="191" y="3130"/>
                    <a:pt x="191" y="3130"/>
                  </a:cubicBezTo>
                  <a:cubicBezTo>
                    <a:pt x="203" y="3136"/>
                    <a:pt x="203" y="3136"/>
                    <a:pt x="203" y="3136"/>
                  </a:cubicBezTo>
                  <a:cubicBezTo>
                    <a:pt x="203" y="3109"/>
                    <a:pt x="203" y="3109"/>
                    <a:pt x="203" y="3109"/>
                  </a:cubicBezTo>
                  <a:cubicBezTo>
                    <a:pt x="212" y="3078"/>
                    <a:pt x="212" y="3078"/>
                    <a:pt x="212" y="3078"/>
                  </a:cubicBezTo>
                  <a:cubicBezTo>
                    <a:pt x="223" y="3071"/>
                    <a:pt x="223" y="3071"/>
                    <a:pt x="223" y="3071"/>
                  </a:cubicBezTo>
                  <a:cubicBezTo>
                    <a:pt x="227" y="3078"/>
                    <a:pt x="227" y="3078"/>
                    <a:pt x="227" y="3078"/>
                  </a:cubicBezTo>
                  <a:cubicBezTo>
                    <a:pt x="220" y="3078"/>
                    <a:pt x="220" y="3078"/>
                    <a:pt x="220" y="3078"/>
                  </a:cubicBezTo>
                  <a:cubicBezTo>
                    <a:pt x="209" y="3112"/>
                    <a:pt x="209" y="3112"/>
                    <a:pt x="209" y="3112"/>
                  </a:cubicBezTo>
                  <a:cubicBezTo>
                    <a:pt x="210" y="3121"/>
                    <a:pt x="210" y="3121"/>
                    <a:pt x="210" y="3121"/>
                  </a:cubicBezTo>
                  <a:cubicBezTo>
                    <a:pt x="223" y="3130"/>
                    <a:pt x="223" y="3130"/>
                    <a:pt x="223" y="3130"/>
                  </a:cubicBezTo>
                  <a:cubicBezTo>
                    <a:pt x="233" y="3129"/>
                    <a:pt x="233" y="3129"/>
                    <a:pt x="233" y="3129"/>
                  </a:cubicBezTo>
                  <a:cubicBezTo>
                    <a:pt x="229" y="3133"/>
                    <a:pt x="229" y="3133"/>
                    <a:pt x="229" y="3133"/>
                  </a:cubicBezTo>
                  <a:cubicBezTo>
                    <a:pt x="210" y="3138"/>
                    <a:pt x="210" y="3138"/>
                    <a:pt x="210" y="3138"/>
                  </a:cubicBezTo>
                  <a:cubicBezTo>
                    <a:pt x="197" y="3150"/>
                    <a:pt x="197" y="3150"/>
                    <a:pt x="197" y="3150"/>
                  </a:cubicBezTo>
                  <a:cubicBezTo>
                    <a:pt x="200" y="3158"/>
                    <a:pt x="200" y="3158"/>
                    <a:pt x="200" y="3158"/>
                  </a:cubicBezTo>
                  <a:cubicBezTo>
                    <a:pt x="195" y="3173"/>
                    <a:pt x="195" y="3173"/>
                    <a:pt x="195" y="3173"/>
                  </a:cubicBezTo>
                  <a:cubicBezTo>
                    <a:pt x="195" y="3187"/>
                    <a:pt x="195" y="3187"/>
                    <a:pt x="195" y="3187"/>
                  </a:cubicBezTo>
                  <a:cubicBezTo>
                    <a:pt x="188" y="3193"/>
                    <a:pt x="188" y="3193"/>
                    <a:pt x="188" y="3193"/>
                  </a:cubicBezTo>
                  <a:cubicBezTo>
                    <a:pt x="181" y="3207"/>
                    <a:pt x="181" y="3207"/>
                    <a:pt x="181" y="3207"/>
                  </a:cubicBezTo>
                  <a:cubicBezTo>
                    <a:pt x="181" y="3217"/>
                    <a:pt x="181" y="3217"/>
                    <a:pt x="181" y="3217"/>
                  </a:cubicBezTo>
                  <a:cubicBezTo>
                    <a:pt x="204" y="3234"/>
                    <a:pt x="204" y="3234"/>
                    <a:pt x="204" y="3234"/>
                  </a:cubicBezTo>
                  <a:cubicBezTo>
                    <a:pt x="235" y="3240"/>
                    <a:pt x="235" y="3240"/>
                    <a:pt x="235" y="3240"/>
                  </a:cubicBezTo>
                  <a:cubicBezTo>
                    <a:pt x="247" y="3249"/>
                    <a:pt x="247" y="3249"/>
                    <a:pt x="247" y="3249"/>
                  </a:cubicBezTo>
                  <a:cubicBezTo>
                    <a:pt x="246" y="3257"/>
                    <a:pt x="246" y="3257"/>
                    <a:pt x="246" y="3257"/>
                  </a:cubicBezTo>
                  <a:cubicBezTo>
                    <a:pt x="238" y="3257"/>
                    <a:pt x="238" y="3257"/>
                    <a:pt x="238" y="3257"/>
                  </a:cubicBezTo>
                  <a:cubicBezTo>
                    <a:pt x="243" y="3272"/>
                    <a:pt x="243" y="3272"/>
                    <a:pt x="243" y="3272"/>
                  </a:cubicBezTo>
                  <a:cubicBezTo>
                    <a:pt x="249" y="3281"/>
                    <a:pt x="249" y="3281"/>
                    <a:pt x="249" y="3281"/>
                  </a:cubicBezTo>
                  <a:cubicBezTo>
                    <a:pt x="261" y="3266"/>
                    <a:pt x="261" y="3266"/>
                    <a:pt x="261" y="3266"/>
                  </a:cubicBezTo>
                  <a:cubicBezTo>
                    <a:pt x="261" y="3278"/>
                    <a:pt x="261" y="3278"/>
                    <a:pt x="261" y="3278"/>
                  </a:cubicBezTo>
                  <a:cubicBezTo>
                    <a:pt x="258" y="3289"/>
                    <a:pt x="258" y="3289"/>
                    <a:pt x="258" y="3289"/>
                  </a:cubicBezTo>
                  <a:cubicBezTo>
                    <a:pt x="244" y="3294"/>
                    <a:pt x="244" y="3294"/>
                    <a:pt x="244" y="3294"/>
                  </a:cubicBezTo>
                  <a:cubicBezTo>
                    <a:pt x="235" y="3306"/>
                    <a:pt x="235" y="3306"/>
                    <a:pt x="235" y="3306"/>
                  </a:cubicBezTo>
                  <a:cubicBezTo>
                    <a:pt x="244" y="3312"/>
                    <a:pt x="244" y="3312"/>
                    <a:pt x="244" y="3312"/>
                  </a:cubicBezTo>
                  <a:cubicBezTo>
                    <a:pt x="255" y="3312"/>
                    <a:pt x="255" y="3312"/>
                    <a:pt x="255" y="3312"/>
                  </a:cubicBezTo>
                  <a:cubicBezTo>
                    <a:pt x="255" y="3321"/>
                    <a:pt x="255" y="3321"/>
                    <a:pt x="255" y="3321"/>
                  </a:cubicBezTo>
                  <a:cubicBezTo>
                    <a:pt x="267" y="3337"/>
                    <a:pt x="267" y="3337"/>
                    <a:pt x="267" y="3337"/>
                  </a:cubicBezTo>
                  <a:cubicBezTo>
                    <a:pt x="275" y="3335"/>
                    <a:pt x="275" y="3335"/>
                    <a:pt x="275" y="3335"/>
                  </a:cubicBezTo>
                  <a:cubicBezTo>
                    <a:pt x="284" y="3326"/>
                    <a:pt x="284" y="3326"/>
                    <a:pt x="284" y="3326"/>
                  </a:cubicBezTo>
                  <a:cubicBezTo>
                    <a:pt x="282" y="3343"/>
                    <a:pt x="282" y="3343"/>
                    <a:pt x="282" y="3343"/>
                  </a:cubicBezTo>
                  <a:cubicBezTo>
                    <a:pt x="287" y="3356"/>
                    <a:pt x="287" y="3356"/>
                    <a:pt x="287" y="3356"/>
                  </a:cubicBezTo>
                  <a:cubicBezTo>
                    <a:pt x="279" y="3356"/>
                    <a:pt x="279" y="3356"/>
                    <a:pt x="279" y="3356"/>
                  </a:cubicBezTo>
                  <a:cubicBezTo>
                    <a:pt x="273" y="3352"/>
                    <a:pt x="273" y="3352"/>
                    <a:pt x="273" y="3352"/>
                  </a:cubicBezTo>
                  <a:cubicBezTo>
                    <a:pt x="265" y="3353"/>
                    <a:pt x="265" y="3353"/>
                    <a:pt x="265" y="3353"/>
                  </a:cubicBezTo>
                  <a:cubicBezTo>
                    <a:pt x="261" y="3363"/>
                    <a:pt x="261" y="3363"/>
                    <a:pt x="261" y="3363"/>
                  </a:cubicBezTo>
                  <a:cubicBezTo>
                    <a:pt x="276" y="3379"/>
                    <a:pt x="276" y="3379"/>
                    <a:pt x="276" y="3379"/>
                  </a:cubicBezTo>
                  <a:cubicBezTo>
                    <a:pt x="281" y="3381"/>
                    <a:pt x="281" y="3381"/>
                    <a:pt x="281" y="3381"/>
                  </a:cubicBezTo>
                  <a:cubicBezTo>
                    <a:pt x="287" y="3399"/>
                    <a:pt x="287" y="3399"/>
                    <a:pt x="287" y="3399"/>
                  </a:cubicBezTo>
                  <a:cubicBezTo>
                    <a:pt x="295" y="3408"/>
                    <a:pt x="295" y="3408"/>
                    <a:pt x="295" y="3408"/>
                  </a:cubicBezTo>
                  <a:cubicBezTo>
                    <a:pt x="308" y="3421"/>
                    <a:pt x="308" y="3421"/>
                    <a:pt x="308" y="3421"/>
                  </a:cubicBezTo>
                  <a:cubicBezTo>
                    <a:pt x="319" y="3419"/>
                    <a:pt x="319" y="3419"/>
                    <a:pt x="319" y="3419"/>
                  </a:cubicBezTo>
                  <a:cubicBezTo>
                    <a:pt x="311" y="3398"/>
                    <a:pt x="311" y="3398"/>
                    <a:pt x="311" y="3398"/>
                  </a:cubicBezTo>
                  <a:cubicBezTo>
                    <a:pt x="314" y="3389"/>
                    <a:pt x="314" y="3389"/>
                    <a:pt x="314" y="3389"/>
                  </a:cubicBezTo>
                  <a:cubicBezTo>
                    <a:pt x="311" y="3376"/>
                    <a:pt x="311" y="3376"/>
                    <a:pt x="311" y="3376"/>
                  </a:cubicBezTo>
                  <a:cubicBezTo>
                    <a:pt x="324" y="3385"/>
                    <a:pt x="324" y="3385"/>
                    <a:pt x="324" y="3385"/>
                  </a:cubicBezTo>
                  <a:cubicBezTo>
                    <a:pt x="327" y="3398"/>
                    <a:pt x="327" y="3398"/>
                    <a:pt x="327" y="3398"/>
                  </a:cubicBezTo>
                  <a:cubicBezTo>
                    <a:pt x="336" y="3411"/>
                    <a:pt x="336" y="3411"/>
                    <a:pt x="336" y="3411"/>
                  </a:cubicBezTo>
                  <a:cubicBezTo>
                    <a:pt x="342" y="3395"/>
                    <a:pt x="342" y="3395"/>
                    <a:pt x="342" y="3395"/>
                  </a:cubicBezTo>
                  <a:cubicBezTo>
                    <a:pt x="351" y="3385"/>
                    <a:pt x="351" y="3385"/>
                    <a:pt x="351" y="3385"/>
                  </a:cubicBezTo>
                  <a:cubicBezTo>
                    <a:pt x="351" y="3375"/>
                    <a:pt x="351" y="3375"/>
                    <a:pt x="351" y="3375"/>
                  </a:cubicBezTo>
                  <a:cubicBezTo>
                    <a:pt x="340" y="3372"/>
                    <a:pt x="340" y="3372"/>
                    <a:pt x="340" y="3372"/>
                  </a:cubicBezTo>
                  <a:cubicBezTo>
                    <a:pt x="322" y="3369"/>
                    <a:pt x="322" y="3369"/>
                    <a:pt x="322" y="3369"/>
                  </a:cubicBezTo>
                  <a:cubicBezTo>
                    <a:pt x="322" y="3361"/>
                    <a:pt x="322" y="3361"/>
                    <a:pt x="322" y="3361"/>
                  </a:cubicBezTo>
                  <a:cubicBezTo>
                    <a:pt x="334" y="3361"/>
                    <a:pt x="334" y="3361"/>
                    <a:pt x="334" y="3361"/>
                  </a:cubicBezTo>
                  <a:cubicBezTo>
                    <a:pt x="359" y="3369"/>
                    <a:pt x="359" y="3369"/>
                    <a:pt x="359" y="3369"/>
                  </a:cubicBezTo>
                  <a:cubicBezTo>
                    <a:pt x="363" y="3375"/>
                    <a:pt x="363" y="3375"/>
                    <a:pt x="363" y="3375"/>
                  </a:cubicBezTo>
                  <a:cubicBezTo>
                    <a:pt x="380" y="3376"/>
                    <a:pt x="380" y="3376"/>
                    <a:pt x="380" y="3376"/>
                  </a:cubicBezTo>
                  <a:cubicBezTo>
                    <a:pt x="376" y="3363"/>
                    <a:pt x="376" y="3363"/>
                    <a:pt x="376" y="3363"/>
                  </a:cubicBezTo>
                  <a:cubicBezTo>
                    <a:pt x="360" y="3353"/>
                    <a:pt x="360" y="3353"/>
                    <a:pt x="360" y="3353"/>
                  </a:cubicBezTo>
                  <a:cubicBezTo>
                    <a:pt x="331" y="3352"/>
                    <a:pt x="331" y="3352"/>
                    <a:pt x="331" y="3352"/>
                  </a:cubicBezTo>
                  <a:cubicBezTo>
                    <a:pt x="330" y="3346"/>
                    <a:pt x="330" y="3346"/>
                    <a:pt x="330" y="3346"/>
                  </a:cubicBezTo>
                  <a:cubicBezTo>
                    <a:pt x="339" y="3341"/>
                    <a:pt x="339" y="3341"/>
                    <a:pt x="339" y="3341"/>
                  </a:cubicBezTo>
                  <a:cubicBezTo>
                    <a:pt x="363" y="3352"/>
                    <a:pt x="363" y="3352"/>
                    <a:pt x="363" y="3352"/>
                  </a:cubicBezTo>
                  <a:cubicBezTo>
                    <a:pt x="389" y="3366"/>
                    <a:pt x="389" y="3366"/>
                    <a:pt x="389" y="3366"/>
                  </a:cubicBezTo>
                  <a:cubicBezTo>
                    <a:pt x="394" y="3385"/>
                    <a:pt x="394" y="3385"/>
                    <a:pt x="394" y="3385"/>
                  </a:cubicBezTo>
                  <a:cubicBezTo>
                    <a:pt x="383" y="3396"/>
                    <a:pt x="383" y="3396"/>
                    <a:pt x="383" y="3396"/>
                  </a:cubicBezTo>
                  <a:cubicBezTo>
                    <a:pt x="383" y="3408"/>
                    <a:pt x="383" y="3408"/>
                    <a:pt x="383" y="3408"/>
                  </a:cubicBezTo>
                  <a:cubicBezTo>
                    <a:pt x="394" y="3431"/>
                    <a:pt x="394" y="3431"/>
                    <a:pt x="394" y="3431"/>
                  </a:cubicBezTo>
                  <a:cubicBezTo>
                    <a:pt x="392" y="3442"/>
                    <a:pt x="392" y="3442"/>
                    <a:pt x="392" y="3442"/>
                  </a:cubicBezTo>
                  <a:cubicBezTo>
                    <a:pt x="380" y="3451"/>
                    <a:pt x="380" y="3451"/>
                    <a:pt x="380" y="3451"/>
                  </a:cubicBezTo>
                  <a:cubicBezTo>
                    <a:pt x="386" y="3433"/>
                    <a:pt x="386" y="3433"/>
                    <a:pt x="386" y="3433"/>
                  </a:cubicBezTo>
                  <a:cubicBezTo>
                    <a:pt x="376" y="3407"/>
                    <a:pt x="376" y="3407"/>
                    <a:pt x="376" y="3407"/>
                  </a:cubicBezTo>
                  <a:cubicBezTo>
                    <a:pt x="363" y="3396"/>
                    <a:pt x="363" y="3396"/>
                    <a:pt x="363" y="3396"/>
                  </a:cubicBezTo>
                  <a:cubicBezTo>
                    <a:pt x="357" y="3407"/>
                    <a:pt x="357" y="3407"/>
                    <a:pt x="357" y="3407"/>
                  </a:cubicBezTo>
                  <a:cubicBezTo>
                    <a:pt x="356" y="3419"/>
                    <a:pt x="356" y="3419"/>
                    <a:pt x="356" y="3419"/>
                  </a:cubicBezTo>
                  <a:cubicBezTo>
                    <a:pt x="363" y="3430"/>
                    <a:pt x="363" y="3430"/>
                    <a:pt x="363" y="3430"/>
                  </a:cubicBezTo>
                  <a:cubicBezTo>
                    <a:pt x="357" y="3442"/>
                    <a:pt x="357" y="3442"/>
                    <a:pt x="357" y="3442"/>
                  </a:cubicBezTo>
                  <a:cubicBezTo>
                    <a:pt x="351" y="3436"/>
                    <a:pt x="351" y="3436"/>
                    <a:pt x="351" y="3436"/>
                  </a:cubicBezTo>
                  <a:cubicBezTo>
                    <a:pt x="348" y="3422"/>
                    <a:pt x="348" y="3422"/>
                    <a:pt x="348" y="3422"/>
                  </a:cubicBezTo>
                  <a:cubicBezTo>
                    <a:pt x="339" y="3422"/>
                    <a:pt x="339" y="3422"/>
                    <a:pt x="339" y="3422"/>
                  </a:cubicBezTo>
                  <a:cubicBezTo>
                    <a:pt x="327" y="3431"/>
                    <a:pt x="327" y="3431"/>
                    <a:pt x="327" y="3431"/>
                  </a:cubicBezTo>
                  <a:cubicBezTo>
                    <a:pt x="308" y="3431"/>
                    <a:pt x="308" y="3431"/>
                    <a:pt x="308" y="3431"/>
                  </a:cubicBezTo>
                  <a:cubicBezTo>
                    <a:pt x="295" y="3436"/>
                    <a:pt x="295" y="3436"/>
                    <a:pt x="295" y="3436"/>
                  </a:cubicBezTo>
                  <a:cubicBezTo>
                    <a:pt x="308" y="3447"/>
                    <a:pt x="308" y="3447"/>
                    <a:pt x="308" y="3447"/>
                  </a:cubicBezTo>
                  <a:cubicBezTo>
                    <a:pt x="308" y="3466"/>
                    <a:pt x="308" y="3466"/>
                    <a:pt x="308" y="3466"/>
                  </a:cubicBezTo>
                  <a:cubicBezTo>
                    <a:pt x="316" y="3479"/>
                    <a:pt x="316" y="3479"/>
                    <a:pt x="316" y="3479"/>
                  </a:cubicBezTo>
                  <a:cubicBezTo>
                    <a:pt x="319" y="3488"/>
                    <a:pt x="319" y="3488"/>
                    <a:pt x="319" y="3488"/>
                  </a:cubicBezTo>
                  <a:cubicBezTo>
                    <a:pt x="313" y="3497"/>
                    <a:pt x="313" y="3497"/>
                    <a:pt x="313" y="3497"/>
                  </a:cubicBezTo>
                  <a:cubicBezTo>
                    <a:pt x="316" y="3502"/>
                    <a:pt x="316" y="3502"/>
                    <a:pt x="316" y="3502"/>
                  </a:cubicBezTo>
                  <a:cubicBezTo>
                    <a:pt x="327" y="3505"/>
                    <a:pt x="327" y="3505"/>
                    <a:pt x="327" y="3505"/>
                  </a:cubicBezTo>
                  <a:cubicBezTo>
                    <a:pt x="333" y="3492"/>
                    <a:pt x="333" y="3492"/>
                    <a:pt x="333" y="3492"/>
                  </a:cubicBezTo>
                  <a:cubicBezTo>
                    <a:pt x="340" y="3497"/>
                    <a:pt x="340" y="3497"/>
                    <a:pt x="340" y="3497"/>
                  </a:cubicBezTo>
                  <a:cubicBezTo>
                    <a:pt x="353" y="3500"/>
                    <a:pt x="353" y="3500"/>
                    <a:pt x="353" y="3500"/>
                  </a:cubicBezTo>
                  <a:cubicBezTo>
                    <a:pt x="353" y="3505"/>
                    <a:pt x="353" y="3505"/>
                    <a:pt x="353" y="3505"/>
                  </a:cubicBezTo>
                  <a:cubicBezTo>
                    <a:pt x="342" y="3509"/>
                    <a:pt x="342" y="3509"/>
                    <a:pt x="342" y="3509"/>
                  </a:cubicBezTo>
                  <a:cubicBezTo>
                    <a:pt x="330" y="3520"/>
                    <a:pt x="330" y="3520"/>
                    <a:pt x="330" y="3520"/>
                  </a:cubicBezTo>
                  <a:cubicBezTo>
                    <a:pt x="333" y="3528"/>
                    <a:pt x="333" y="3528"/>
                    <a:pt x="333" y="3528"/>
                  </a:cubicBezTo>
                  <a:cubicBezTo>
                    <a:pt x="353" y="3531"/>
                    <a:pt x="353" y="3531"/>
                    <a:pt x="353" y="3531"/>
                  </a:cubicBezTo>
                  <a:cubicBezTo>
                    <a:pt x="374" y="3543"/>
                    <a:pt x="374" y="3543"/>
                    <a:pt x="374" y="3543"/>
                  </a:cubicBezTo>
                  <a:cubicBezTo>
                    <a:pt x="383" y="3540"/>
                    <a:pt x="383" y="3540"/>
                    <a:pt x="383" y="3540"/>
                  </a:cubicBezTo>
                  <a:cubicBezTo>
                    <a:pt x="389" y="3529"/>
                    <a:pt x="389" y="3529"/>
                    <a:pt x="389" y="3529"/>
                  </a:cubicBezTo>
                  <a:cubicBezTo>
                    <a:pt x="383" y="3512"/>
                    <a:pt x="383" y="3512"/>
                    <a:pt x="383" y="3512"/>
                  </a:cubicBezTo>
                  <a:cubicBezTo>
                    <a:pt x="388" y="3500"/>
                    <a:pt x="388" y="3500"/>
                    <a:pt x="388" y="3500"/>
                  </a:cubicBezTo>
                  <a:cubicBezTo>
                    <a:pt x="382" y="3488"/>
                    <a:pt x="382" y="3488"/>
                    <a:pt x="382" y="3488"/>
                  </a:cubicBezTo>
                  <a:cubicBezTo>
                    <a:pt x="376" y="3491"/>
                    <a:pt x="376" y="3491"/>
                    <a:pt x="376" y="3491"/>
                  </a:cubicBezTo>
                  <a:cubicBezTo>
                    <a:pt x="365" y="3489"/>
                    <a:pt x="365" y="3489"/>
                    <a:pt x="365" y="3489"/>
                  </a:cubicBezTo>
                  <a:cubicBezTo>
                    <a:pt x="368" y="3485"/>
                    <a:pt x="368" y="3485"/>
                    <a:pt x="368" y="3485"/>
                  </a:cubicBezTo>
                  <a:cubicBezTo>
                    <a:pt x="377" y="3479"/>
                    <a:pt x="377" y="3479"/>
                    <a:pt x="377" y="3479"/>
                  </a:cubicBezTo>
                  <a:cubicBezTo>
                    <a:pt x="377" y="3470"/>
                    <a:pt x="377" y="3470"/>
                    <a:pt x="377" y="3470"/>
                  </a:cubicBezTo>
                  <a:cubicBezTo>
                    <a:pt x="385" y="3466"/>
                    <a:pt x="385" y="3466"/>
                    <a:pt x="385" y="3466"/>
                  </a:cubicBezTo>
                  <a:cubicBezTo>
                    <a:pt x="402" y="3473"/>
                    <a:pt x="402" y="3473"/>
                    <a:pt x="402" y="3473"/>
                  </a:cubicBezTo>
                  <a:cubicBezTo>
                    <a:pt x="411" y="3466"/>
                    <a:pt x="411" y="3466"/>
                    <a:pt x="411" y="3466"/>
                  </a:cubicBezTo>
                  <a:cubicBezTo>
                    <a:pt x="414" y="3476"/>
                    <a:pt x="414" y="3476"/>
                    <a:pt x="414" y="3476"/>
                  </a:cubicBezTo>
                  <a:cubicBezTo>
                    <a:pt x="421" y="3479"/>
                    <a:pt x="421" y="3479"/>
                    <a:pt x="421" y="3479"/>
                  </a:cubicBezTo>
                  <a:cubicBezTo>
                    <a:pt x="424" y="3471"/>
                    <a:pt x="424" y="3471"/>
                    <a:pt x="424" y="3471"/>
                  </a:cubicBezTo>
                  <a:cubicBezTo>
                    <a:pt x="441" y="3468"/>
                    <a:pt x="441" y="3468"/>
                    <a:pt x="441" y="3468"/>
                  </a:cubicBezTo>
                  <a:cubicBezTo>
                    <a:pt x="455" y="3473"/>
                    <a:pt x="455" y="3473"/>
                    <a:pt x="455" y="3473"/>
                  </a:cubicBezTo>
                  <a:cubicBezTo>
                    <a:pt x="470" y="3470"/>
                    <a:pt x="470" y="3470"/>
                    <a:pt x="470" y="3470"/>
                  </a:cubicBezTo>
                  <a:cubicBezTo>
                    <a:pt x="484" y="3471"/>
                    <a:pt x="484" y="3471"/>
                    <a:pt x="484" y="3471"/>
                  </a:cubicBezTo>
                  <a:cubicBezTo>
                    <a:pt x="486" y="3477"/>
                    <a:pt x="486" y="3477"/>
                    <a:pt x="486" y="3477"/>
                  </a:cubicBezTo>
                  <a:cubicBezTo>
                    <a:pt x="478" y="3482"/>
                    <a:pt x="478" y="3482"/>
                    <a:pt x="478" y="3482"/>
                  </a:cubicBezTo>
                  <a:cubicBezTo>
                    <a:pt x="470" y="3491"/>
                    <a:pt x="470" y="3491"/>
                    <a:pt x="470" y="3491"/>
                  </a:cubicBezTo>
                  <a:cubicBezTo>
                    <a:pt x="461" y="3489"/>
                    <a:pt x="461" y="3489"/>
                    <a:pt x="461" y="3489"/>
                  </a:cubicBezTo>
                  <a:cubicBezTo>
                    <a:pt x="450" y="3482"/>
                    <a:pt x="450" y="3482"/>
                    <a:pt x="450" y="3482"/>
                  </a:cubicBezTo>
                  <a:cubicBezTo>
                    <a:pt x="440" y="3485"/>
                    <a:pt x="440" y="3485"/>
                    <a:pt x="440" y="3485"/>
                  </a:cubicBezTo>
                  <a:cubicBezTo>
                    <a:pt x="415" y="3506"/>
                    <a:pt x="415" y="3506"/>
                    <a:pt x="415" y="3506"/>
                  </a:cubicBezTo>
                  <a:cubicBezTo>
                    <a:pt x="409" y="3508"/>
                    <a:pt x="409" y="3508"/>
                    <a:pt x="409" y="3508"/>
                  </a:cubicBezTo>
                  <a:cubicBezTo>
                    <a:pt x="402" y="3506"/>
                    <a:pt x="402" y="3506"/>
                    <a:pt x="402" y="3506"/>
                  </a:cubicBezTo>
                  <a:cubicBezTo>
                    <a:pt x="392" y="3517"/>
                    <a:pt x="392" y="3517"/>
                    <a:pt x="392" y="3517"/>
                  </a:cubicBezTo>
                  <a:cubicBezTo>
                    <a:pt x="394" y="3526"/>
                    <a:pt x="394" y="3526"/>
                    <a:pt x="394" y="3526"/>
                  </a:cubicBezTo>
                  <a:cubicBezTo>
                    <a:pt x="389" y="3537"/>
                    <a:pt x="389" y="3537"/>
                    <a:pt x="389" y="3537"/>
                  </a:cubicBezTo>
                  <a:cubicBezTo>
                    <a:pt x="385" y="3543"/>
                    <a:pt x="385" y="3543"/>
                    <a:pt x="385" y="3543"/>
                  </a:cubicBezTo>
                  <a:cubicBezTo>
                    <a:pt x="386" y="3549"/>
                    <a:pt x="386" y="3549"/>
                    <a:pt x="386" y="3549"/>
                  </a:cubicBezTo>
                  <a:cubicBezTo>
                    <a:pt x="392" y="3554"/>
                    <a:pt x="392" y="3554"/>
                    <a:pt x="392" y="3554"/>
                  </a:cubicBezTo>
                  <a:cubicBezTo>
                    <a:pt x="386" y="3561"/>
                    <a:pt x="386" y="3561"/>
                    <a:pt x="386" y="3561"/>
                  </a:cubicBezTo>
                  <a:cubicBezTo>
                    <a:pt x="386" y="3567"/>
                    <a:pt x="386" y="3567"/>
                    <a:pt x="386" y="3567"/>
                  </a:cubicBezTo>
                  <a:cubicBezTo>
                    <a:pt x="411" y="3575"/>
                    <a:pt x="411" y="3575"/>
                    <a:pt x="411" y="3575"/>
                  </a:cubicBezTo>
                  <a:cubicBezTo>
                    <a:pt x="428" y="3590"/>
                    <a:pt x="428" y="3590"/>
                    <a:pt x="428" y="3590"/>
                  </a:cubicBezTo>
                  <a:cubicBezTo>
                    <a:pt x="432" y="3590"/>
                    <a:pt x="432" y="3590"/>
                    <a:pt x="432" y="3590"/>
                  </a:cubicBezTo>
                  <a:cubicBezTo>
                    <a:pt x="435" y="3583"/>
                    <a:pt x="435" y="3583"/>
                    <a:pt x="435" y="3583"/>
                  </a:cubicBezTo>
                  <a:cubicBezTo>
                    <a:pt x="432" y="3570"/>
                    <a:pt x="432" y="3570"/>
                    <a:pt x="432" y="3570"/>
                  </a:cubicBezTo>
                  <a:cubicBezTo>
                    <a:pt x="441" y="3560"/>
                    <a:pt x="441" y="3560"/>
                    <a:pt x="441" y="3560"/>
                  </a:cubicBezTo>
                  <a:cubicBezTo>
                    <a:pt x="452" y="3557"/>
                    <a:pt x="452" y="3557"/>
                    <a:pt x="452" y="3557"/>
                  </a:cubicBezTo>
                  <a:cubicBezTo>
                    <a:pt x="454" y="3551"/>
                    <a:pt x="454" y="3551"/>
                    <a:pt x="454" y="3551"/>
                  </a:cubicBezTo>
                  <a:cubicBezTo>
                    <a:pt x="441" y="3537"/>
                    <a:pt x="441" y="3537"/>
                    <a:pt x="441" y="3537"/>
                  </a:cubicBezTo>
                  <a:cubicBezTo>
                    <a:pt x="463" y="3532"/>
                    <a:pt x="463" y="3532"/>
                    <a:pt x="463" y="3532"/>
                  </a:cubicBezTo>
                  <a:cubicBezTo>
                    <a:pt x="475" y="3520"/>
                    <a:pt x="475" y="3520"/>
                    <a:pt x="475" y="3520"/>
                  </a:cubicBezTo>
                  <a:cubicBezTo>
                    <a:pt x="489" y="3500"/>
                    <a:pt x="489" y="3500"/>
                    <a:pt x="489" y="3500"/>
                  </a:cubicBezTo>
                  <a:cubicBezTo>
                    <a:pt x="499" y="3494"/>
                    <a:pt x="499" y="3494"/>
                    <a:pt x="499" y="3494"/>
                  </a:cubicBezTo>
                  <a:cubicBezTo>
                    <a:pt x="502" y="3499"/>
                    <a:pt x="502" y="3499"/>
                    <a:pt x="502" y="3499"/>
                  </a:cubicBezTo>
                  <a:cubicBezTo>
                    <a:pt x="513" y="3505"/>
                    <a:pt x="513" y="3505"/>
                    <a:pt x="513" y="3505"/>
                  </a:cubicBezTo>
                  <a:cubicBezTo>
                    <a:pt x="522" y="3503"/>
                    <a:pt x="522" y="3503"/>
                    <a:pt x="522" y="3503"/>
                  </a:cubicBezTo>
                  <a:cubicBezTo>
                    <a:pt x="524" y="3508"/>
                    <a:pt x="524" y="3508"/>
                    <a:pt x="524" y="3508"/>
                  </a:cubicBezTo>
                  <a:cubicBezTo>
                    <a:pt x="513" y="3512"/>
                    <a:pt x="513" y="3512"/>
                    <a:pt x="513" y="3512"/>
                  </a:cubicBezTo>
                  <a:cubicBezTo>
                    <a:pt x="505" y="3526"/>
                    <a:pt x="505" y="3526"/>
                    <a:pt x="505" y="3526"/>
                  </a:cubicBezTo>
                  <a:cubicBezTo>
                    <a:pt x="502" y="3535"/>
                    <a:pt x="502" y="3535"/>
                    <a:pt x="502" y="3535"/>
                  </a:cubicBezTo>
                  <a:cubicBezTo>
                    <a:pt x="489" y="3549"/>
                    <a:pt x="489" y="3549"/>
                    <a:pt x="489" y="3549"/>
                  </a:cubicBezTo>
                  <a:cubicBezTo>
                    <a:pt x="489" y="3566"/>
                    <a:pt x="489" y="3566"/>
                    <a:pt x="489" y="3566"/>
                  </a:cubicBezTo>
                  <a:cubicBezTo>
                    <a:pt x="493" y="3577"/>
                    <a:pt x="493" y="3577"/>
                    <a:pt x="493" y="3577"/>
                  </a:cubicBezTo>
                  <a:cubicBezTo>
                    <a:pt x="486" y="3586"/>
                    <a:pt x="486" y="3586"/>
                    <a:pt x="486" y="3586"/>
                  </a:cubicBezTo>
                  <a:cubicBezTo>
                    <a:pt x="472" y="3592"/>
                    <a:pt x="472" y="3592"/>
                    <a:pt x="472" y="3592"/>
                  </a:cubicBezTo>
                  <a:cubicBezTo>
                    <a:pt x="473" y="3586"/>
                    <a:pt x="473" y="3586"/>
                    <a:pt x="473" y="3586"/>
                  </a:cubicBezTo>
                  <a:cubicBezTo>
                    <a:pt x="479" y="3580"/>
                    <a:pt x="479" y="3580"/>
                    <a:pt x="479" y="3580"/>
                  </a:cubicBezTo>
                  <a:cubicBezTo>
                    <a:pt x="479" y="3560"/>
                    <a:pt x="479" y="3560"/>
                    <a:pt x="479" y="3560"/>
                  </a:cubicBezTo>
                  <a:cubicBezTo>
                    <a:pt x="475" y="3557"/>
                    <a:pt x="475" y="3557"/>
                    <a:pt x="475" y="3557"/>
                  </a:cubicBezTo>
                  <a:cubicBezTo>
                    <a:pt x="467" y="3563"/>
                    <a:pt x="467" y="3563"/>
                    <a:pt x="467" y="3563"/>
                  </a:cubicBezTo>
                  <a:cubicBezTo>
                    <a:pt x="464" y="3573"/>
                    <a:pt x="464" y="3573"/>
                    <a:pt x="464" y="3573"/>
                  </a:cubicBezTo>
                  <a:cubicBezTo>
                    <a:pt x="458" y="3570"/>
                    <a:pt x="458" y="3570"/>
                    <a:pt x="458" y="3570"/>
                  </a:cubicBezTo>
                  <a:cubicBezTo>
                    <a:pt x="449" y="3572"/>
                    <a:pt x="449" y="3572"/>
                    <a:pt x="449" y="3572"/>
                  </a:cubicBezTo>
                  <a:cubicBezTo>
                    <a:pt x="443" y="3580"/>
                    <a:pt x="443" y="3580"/>
                    <a:pt x="443" y="3580"/>
                  </a:cubicBezTo>
                  <a:cubicBezTo>
                    <a:pt x="452" y="3593"/>
                    <a:pt x="452" y="3593"/>
                    <a:pt x="452" y="3593"/>
                  </a:cubicBezTo>
                  <a:cubicBezTo>
                    <a:pt x="478" y="3618"/>
                    <a:pt x="478" y="3618"/>
                    <a:pt x="478" y="3618"/>
                  </a:cubicBezTo>
                  <a:cubicBezTo>
                    <a:pt x="501" y="3622"/>
                    <a:pt x="501" y="3622"/>
                    <a:pt x="501" y="3622"/>
                  </a:cubicBezTo>
                  <a:cubicBezTo>
                    <a:pt x="516" y="3630"/>
                    <a:pt x="516" y="3630"/>
                    <a:pt x="516" y="3630"/>
                  </a:cubicBezTo>
                  <a:cubicBezTo>
                    <a:pt x="525" y="3630"/>
                    <a:pt x="525" y="3630"/>
                    <a:pt x="525" y="3630"/>
                  </a:cubicBezTo>
                  <a:cubicBezTo>
                    <a:pt x="536" y="3636"/>
                    <a:pt x="536" y="3636"/>
                    <a:pt x="536" y="3636"/>
                  </a:cubicBezTo>
                  <a:cubicBezTo>
                    <a:pt x="544" y="3628"/>
                    <a:pt x="544" y="3628"/>
                    <a:pt x="544" y="3628"/>
                  </a:cubicBezTo>
                  <a:cubicBezTo>
                    <a:pt x="553" y="3610"/>
                    <a:pt x="553" y="3610"/>
                    <a:pt x="553" y="3610"/>
                  </a:cubicBezTo>
                  <a:cubicBezTo>
                    <a:pt x="545" y="3586"/>
                    <a:pt x="545" y="3586"/>
                    <a:pt x="545" y="3586"/>
                  </a:cubicBezTo>
                  <a:cubicBezTo>
                    <a:pt x="548" y="3573"/>
                    <a:pt x="548" y="3573"/>
                    <a:pt x="548" y="3573"/>
                  </a:cubicBezTo>
                  <a:cubicBezTo>
                    <a:pt x="547" y="3563"/>
                    <a:pt x="547" y="3563"/>
                    <a:pt x="547" y="3563"/>
                  </a:cubicBezTo>
                  <a:cubicBezTo>
                    <a:pt x="550" y="3541"/>
                    <a:pt x="550" y="3541"/>
                    <a:pt x="550" y="3541"/>
                  </a:cubicBezTo>
                  <a:cubicBezTo>
                    <a:pt x="551" y="3517"/>
                    <a:pt x="551" y="3517"/>
                    <a:pt x="551" y="3517"/>
                  </a:cubicBezTo>
                  <a:cubicBezTo>
                    <a:pt x="547" y="3500"/>
                    <a:pt x="547" y="3500"/>
                    <a:pt x="547" y="3500"/>
                  </a:cubicBezTo>
                  <a:cubicBezTo>
                    <a:pt x="548" y="3489"/>
                    <a:pt x="548" y="3489"/>
                    <a:pt x="548" y="3489"/>
                  </a:cubicBezTo>
                  <a:cubicBezTo>
                    <a:pt x="568" y="3477"/>
                    <a:pt x="568" y="3477"/>
                    <a:pt x="568" y="3477"/>
                  </a:cubicBezTo>
                  <a:cubicBezTo>
                    <a:pt x="588" y="3456"/>
                    <a:pt x="588" y="3456"/>
                    <a:pt x="588" y="3456"/>
                  </a:cubicBezTo>
                  <a:cubicBezTo>
                    <a:pt x="599" y="3451"/>
                    <a:pt x="599" y="3451"/>
                    <a:pt x="599" y="3451"/>
                  </a:cubicBezTo>
                  <a:cubicBezTo>
                    <a:pt x="616" y="3451"/>
                    <a:pt x="616" y="3451"/>
                    <a:pt x="616" y="3451"/>
                  </a:cubicBezTo>
                  <a:cubicBezTo>
                    <a:pt x="622" y="3444"/>
                    <a:pt x="622" y="3444"/>
                    <a:pt x="622" y="3444"/>
                  </a:cubicBezTo>
                  <a:cubicBezTo>
                    <a:pt x="620" y="3424"/>
                    <a:pt x="620" y="3424"/>
                    <a:pt x="620" y="3424"/>
                  </a:cubicBezTo>
                  <a:cubicBezTo>
                    <a:pt x="629" y="3414"/>
                    <a:pt x="629" y="3414"/>
                    <a:pt x="629" y="3414"/>
                  </a:cubicBezTo>
                  <a:cubicBezTo>
                    <a:pt x="648" y="3410"/>
                    <a:pt x="648" y="3410"/>
                    <a:pt x="648" y="3410"/>
                  </a:cubicBezTo>
                  <a:cubicBezTo>
                    <a:pt x="668" y="3422"/>
                    <a:pt x="668" y="3422"/>
                    <a:pt x="668" y="3422"/>
                  </a:cubicBezTo>
                  <a:cubicBezTo>
                    <a:pt x="678" y="3416"/>
                    <a:pt x="678" y="3416"/>
                    <a:pt x="678" y="3416"/>
                  </a:cubicBezTo>
                  <a:cubicBezTo>
                    <a:pt x="681" y="3418"/>
                    <a:pt x="681" y="3418"/>
                    <a:pt x="681" y="3418"/>
                  </a:cubicBezTo>
                  <a:close/>
                  <a:moveTo>
                    <a:pt x="843" y="3850"/>
                  </a:moveTo>
                  <a:lnTo>
                    <a:pt x="843" y="3850"/>
                  </a:lnTo>
                  <a:cubicBezTo>
                    <a:pt x="849" y="3855"/>
                    <a:pt x="849" y="3855"/>
                    <a:pt x="849" y="3855"/>
                  </a:cubicBezTo>
                  <a:cubicBezTo>
                    <a:pt x="862" y="3844"/>
                    <a:pt x="862" y="3844"/>
                    <a:pt x="862" y="3844"/>
                  </a:cubicBezTo>
                  <a:cubicBezTo>
                    <a:pt x="854" y="3844"/>
                    <a:pt x="854" y="3844"/>
                    <a:pt x="854" y="3844"/>
                  </a:cubicBezTo>
                  <a:lnTo>
                    <a:pt x="843" y="3850"/>
                  </a:lnTo>
                  <a:close/>
                  <a:moveTo>
                    <a:pt x="108" y="2377"/>
                  </a:moveTo>
                  <a:lnTo>
                    <a:pt x="108" y="2377"/>
                  </a:lnTo>
                  <a:cubicBezTo>
                    <a:pt x="93" y="2367"/>
                    <a:pt x="93" y="2367"/>
                    <a:pt x="93" y="2367"/>
                  </a:cubicBezTo>
                  <a:cubicBezTo>
                    <a:pt x="84" y="2367"/>
                    <a:pt x="84" y="2367"/>
                    <a:pt x="84" y="2367"/>
                  </a:cubicBezTo>
                  <a:cubicBezTo>
                    <a:pt x="85" y="2377"/>
                    <a:pt x="85" y="2377"/>
                    <a:pt x="85" y="2377"/>
                  </a:cubicBezTo>
                  <a:cubicBezTo>
                    <a:pt x="102" y="2395"/>
                    <a:pt x="102" y="2395"/>
                    <a:pt x="102" y="2395"/>
                  </a:cubicBezTo>
                  <a:cubicBezTo>
                    <a:pt x="96" y="2403"/>
                    <a:pt x="96" y="2403"/>
                    <a:pt x="96" y="2403"/>
                  </a:cubicBezTo>
                  <a:cubicBezTo>
                    <a:pt x="113" y="2419"/>
                    <a:pt x="113" y="2419"/>
                    <a:pt x="113" y="2419"/>
                  </a:cubicBezTo>
                  <a:cubicBezTo>
                    <a:pt x="110" y="2422"/>
                    <a:pt x="110" y="2422"/>
                    <a:pt x="110" y="2422"/>
                  </a:cubicBezTo>
                  <a:cubicBezTo>
                    <a:pt x="94" y="2416"/>
                    <a:pt x="94" y="2416"/>
                    <a:pt x="94" y="2416"/>
                  </a:cubicBezTo>
                  <a:cubicBezTo>
                    <a:pt x="87" y="2429"/>
                    <a:pt x="87" y="2429"/>
                    <a:pt x="87" y="2429"/>
                  </a:cubicBezTo>
                  <a:cubicBezTo>
                    <a:pt x="88" y="2445"/>
                    <a:pt x="88" y="2445"/>
                    <a:pt x="88" y="2445"/>
                  </a:cubicBezTo>
                  <a:cubicBezTo>
                    <a:pt x="88" y="2451"/>
                    <a:pt x="88" y="2451"/>
                    <a:pt x="88" y="2451"/>
                  </a:cubicBezTo>
                  <a:cubicBezTo>
                    <a:pt x="61" y="2455"/>
                    <a:pt x="61" y="2455"/>
                    <a:pt x="61" y="2455"/>
                  </a:cubicBezTo>
                  <a:cubicBezTo>
                    <a:pt x="42" y="2447"/>
                    <a:pt x="42" y="2447"/>
                    <a:pt x="42" y="2447"/>
                  </a:cubicBezTo>
                  <a:cubicBezTo>
                    <a:pt x="51" y="2429"/>
                    <a:pt x="51" y="2429"/>
                    <a:pt x="51" y="2429"/>
                  </a:cubicBezTo>
                  <a:cubicBezTo>
                    <a:pt x="47" y="2380"/>
                    <a:pt x="47" y="2380"/>
                    <a:pt x="47" y="2380"/>
                  </a:cubicBezTo>
                  <a:cubicBezTo>
                    <a:pt x="41" y="2360"/>
                    <a:pt x="41" y="2360"/>
                    <a:pt x="41" y="2360"/>
                  </a:cubicBezTo>
                  <a:cubicBezTo>
                    <a:pt x="36" y="2355"/>
                    <a:pt x="36" y="2355"/>
                    <a:pt x="36" y="2355"/>
                  </a:cubicBezTo>
                  <a:cubicBezTo>
                    <a:pt x="32" y="2344"/>
                    <a:pt x="32" y="2344"/>
                    <a:pt x="32" y="2344"/>
                  </a:cubicBezTo>
                  <a:cubicBezTo>
                    <a:pt x="36" y="2332"/>
                    <a:pt x="36" y="2332"/>
                    <a:pt x="36" y="2332"/>
                  </a:cubicBezTo>
                  <a:cubicBezTo>
                    <a:pt x="45" y="2325"/>
                    <a:pt x="45" y="2325"/>
                    <a:pt x="45" y="2325"/>
                  </a:cubicBezTo>
                  <a:cubicBezTo>
                    <a:pt x="45" y="2312"/>
                    <a:pt x="45" y="2312"/>
                    <a:pt x="45" y="2312"/>
                  </a:cubicBezTo>
                  <a:cubicBezTo>
                    <a:pt x="41" y="2305"/>
                    <a:pt x="41" y="2305"/>
                    <a:pt x="41" y="2305"/>
                  </a:cubicBezTo>
                  <a:cubicBezTo>
                    <a:pt x="41" y="2296"/>
                    <a:pt x="41" y="2296"/>
                    <a:pt x="41" y="2296"/>
                  </a:cubicBezTo>
                  <a:cubicBezTo>
                    <a:pt x="53" y="2285"/>
                    <a:pt x="53" y="2285"/>
                    <a:pt x="53" y="2285"/>
                  </a:cubicBezTo>
                  <a:cubicBezTo>
                    <a:pt x="70" y="2286"/>
                    <a:pt x="70" y="2286"/>
                    <a:pt x="70" y="2286"/>
                  </a:cubicBezTo>
                  <a:cubicBezTo>
                    <a:pt x="85" y="2293"/>
                    <a:pt x="85" y="2293"/>
                    <a:pt x="85" y="2293"/>
                  </a:cubicBezTo>
                  <a:cubicBezTo>
                    <a:pt x="99" y="2312"/>
                    <a:pt x="99" y="2312"/>
                    <a:pt x="99" y="2312"/>
                  </a:cubicBezTo>
                  <a:cubicBezTo>
                    <a:pt x="99" y="2334"/>
                    <a:pt x="99" y="2334"/>
                    <a:pt x="99" y="2334"/>
                  </a:cubicBezTo>
                  <a:cubicBezTo>
                    <a:pt x="102" y="2340"/>
                    <a:pt x="102" y="2340"/>
                    <a:pt x="102" y="2340"/>
                  </a:cubicBezTo>
                  <a:cubicBezTo>
                    <a:pt x="102" y="2357"/>
                    <a:pt x="102" y="2357"/>
                    <a:pt x="102" y="2357"/>
                  </a:cubicBezTo>
                  <a:cubicBezTo>
                    <a:pt x="84" y="2351"/>
                    <a:pt x="84" y="2351"/>
                    <a:pt x="84" y="2351"/>
                  </a:cubicBezTo>
                  <a:cubicBezTo>
                    <a:pt x="103" y="2364"/>
                    <a:pt x="103" y="2364"/>
                    <a:pt x="103" y="2364"/>
                  </a:cubicBezTo>
                  <a:cubicBezTo>
                    <a:pt x="110" y="2372"/>
                    <a:pt x="110" y="2372"/>
                    <a:pt x="110" y="2372"/>
                  </a:cubicBezTo>
                  <a:cubicBezTo>
                    <a:pt x="108" y="2377"/>
                    <a:pt x="108" y="2377"/>
                    <a:pt x="108" y="2377"/>
                  </a:cubicBezTo>
                  <a:close/>
                  <a:moveTo>
                    <a:pt x="119" y="2337"/>
                  </a:moveTo>
                  <a:lnTo>
                    <a:pt x="119" y="2337"/>
                  </a:lnTo>
                  <a:cubicBezTo>
                    <a:pt x="131" y="2331"/>
                    <a:pt x="131" y="2331"/>
                    <a:pt x="131" y="2331"/>
                  </a:cubicBezTo>
                  <a:cubicBezTo>
                    <a:pt x="139" y="2338"/>
                    <a:pt x="139" y="2338"/>
                    <a:pt x="139" y="2338"/>
                  </a:cubicBezTo>
                  <a:cubicBezTo>
                    <a:pt x="132" y="2348"/>
                    <a:pt x="132" y="2348"/>
                    <a:pt x="132" y="2348"/>
                  </a:cubicBezTo>
                  <a:cubicBezTo>
                    <a:pt x="119" y="2337"/>
                    <a:pt x="119" y="2337"/>
                    <a:pt x="119" y="2337"/>
                  </a:cubicBezTo>
                  <a:close/>
                  <a:moveTo>
                    <a:pt x="24" y="2488"/>
                  </a:moveTo>
                  <a:lnTo>
                    <a:pt x="24" y="2488"/>
                  </a:lnTo>
                  <a:cubicBezTo>
                    <a:pt x="30" y="2482"/>
                    <a:pt x="30" y="2482"/>
                    <a:pt x="30" y="2482"/>
                  </a:cubicBezTo>
                  <a:cubicBezTo>
                    <a:pt x="42" y="2482"/>
                    <a:pt x="42" y="2482"/>
                    <a:pt x="42" y="2482"/>
                  </a:cubicBezTo>
                  <a:cubicBezTo>
                    <a:pt x="53" y="2490"/>
                    <a:pt x="53" y="2490"/>
                    <a:pt x="53" y="2490"/>
                  </a:cubicBezTo>
                  <a:cubicBezTo>
                    <a:pt x="33" y="2497"/>
                    <a:pt x="33" y="2497"/>
                    <a:pt x="33" y="2497"/>
                  </a:cubicBezTo>
                  <a:cubicBezTo>
                    <a:pt x="24" y="2488"/>
                    <a:pt x="24" y="2488"/>
                    <a:pt x="24" y="2488"/>
                  </a:cubicBezTo>
                  <a:close/>
                  <a:moveTo>
                    <a:pt x="137" y="2507"/>
                  </a:moveTo>
                  <a:lnTo>
                    <a:pt x="137" y="2507"/>
                  </a:lnTo>
                  <a:cubicBezTo>
                    <a:pt x="151" y="2496"/>
                    <a:pt x="151" y="2496"/>
                    <a:pt x="151" y="2496"/>
                  </a:cubicBezTo>
                  <a:cubicBezTo>
                    <a:pt x="151" y="2508"/>
                    <a:pt x="151" y="2508"/>
                    <a:pt x="151" y="2508"/>
                  </a:cubicBezTo>
                  <a:cubicBezTo>
                    <a:pt x="142" y="2516"/>
                    <a:pt x="142" y="2516"/>
                    <a:pt x="142" y="2516"/>
                  </a:cubicBezTo>
                  <a:cubicBezTo>
                    <a:pt x="137" y="2507"/>
                    <a:pt x="137" y="2507"/>
                    <a:pt x="137" y="2507"/>
                  </a:cubicBezTo>
                  <a:close/>
                  <a:moveTo>
                    <a:pt x="111" y="2503"/>
                  </a:moveTo>
                  <a:lnTo>
                    <a:pt x="111" y="2503"/>
                  </a:lnTo>
                  <a:cubicBezTo>
                    <a:pt x="123" y="2508"/>
                    <a:pt x="123" y="2508"/>
                    <a:pt x="123" y="2508"/>
                  </a:cubicBezTo>
                  <a:cubicBezTo>
                    <a:pt x="126" y="2523"/>
                    <a:pt x="126" y="2523"/>
                    <a:pt x="126" y="2523"/>
                  </a:cubicBezTo>
                  <a:cubicBezTo>
                    <a:pt x="116" y="2529"/>
                    <a:pt x="116" y="2529"/>
                    <a:pt x="116" y="2529"/>
                  </a:cubicBezTo>
                  <a:cubicBezTo>
                    <a:pt x="114" y="2520"/>
                    <a:pt x="114" y="2520"/>
                    <a:pt x="114" y="2520"/>
                  </a:cubicBezTo>
                  <a:cubicBezTo>
                    <a:pt x="103" y="2511"/>
                    <a:pt x="103" y="2511"/>
                    <a:pt x="103" y="2511"/>
                  </a:cubicBezTo>
                  <a:cubicBezTo>
                    <a:pt x="111" y="2503"/>
                    <a:pt x="111" y="2503"/>
                    <a:pt x="111" y="2503"/>
                  </a:cubicBezTo>
                  <a:close/>
                  <a:moveTo>
                    <a:pt x="74" y="2500"/>
                  </a:moveTo>
                  <a:lnTo>
                    <a:pt x="74" y="2500"/>
                  </a:lnTo>
                  <a:cubicBezTo>
                    <a:pt x="79" y="2494"/>
                    <a:pt x="79" y="2494"/>
                    <a:pt x="79" y="2494"/>
                  </a:cubicBezTo>
                  <a:cubicBezTo>
                    <a:pt x="100" y="2499"/>
                    <a:pt x="100" y="2499"/>
                    <a:pt x="100" y="2499"/>
                  </a:cubicBezTo>
                  <a:cubicBezTo>
                    <a:pt x="84" y="2510"/>
                    <a:pt x="84" y="2510"/>
                    <a:pt x="84" y="2510"/>
                  </a:cubicBezTo>
                  <a:cubicBezTo>
                    <a:pt x="74" y="2500"/>
                    <a:pt x="74" y="2500"/>
                    <a:pt x="74" y="2500"/>
                  </a:cubicBezTo>
                  <a:close/>
                  <a:moveTo>
                    <a:pt x="81" y="2531"/>
                  </a:moveTo>
                  <a:lnTo>
                    <a:pt x="81" y="2531"/>
                  </a:lnTo>
                  <a:cubicBezTo>
                    <a:pt x="84" y="2526"/>
                    <a:pt x="84" y="2526"/>
                    <a:pt x="84" y="2526"/>
                  </a:cubicBezTo>
                  <a:cubicBezTo>
                    <a:pt x="91" y="2531"/>
                    <a:pt x="91" y="2531"/>
                    <a:pt x="91" y="2531"/>
                  </a:cubicBezTo>
                  <a:cubicBezTo>
                    <a:pt x="88" y="2539"/>
                    <a:pt x="88" y="2539"/>
                    <a:pt x="88" y="2539"/>
                  </a:cubicBezTo>
                  <a:cubicBezTo>
                    <a:pt x="81" y="2531"/>
                    <a:pt x="81" y="2531"/>
                    <a:pt x="81" y="2531"/>
                  </a:cubicBezTo>
                  <a:close/>
                  <a:moveTo>
                    <a:pt x="59" y="2551"/>
                  </a:moveTo>
                  <a:lnTo>
                    <a:pt x="59" y="2551"/>
                  </a:lnTo>
                  <a:cubicBezTo>
                    <a:pt x="65" y="2539"/>
                    <a:pt x="65" y="2539"/>
                    <a:pt x="65" y="2539"/>
                  </a:cubicBezTo>
                  <a:cubicBezTo>
                    <a:pt x="77" y="2540"/>
                    <a:pt x="77" y="2540"/>
                    <a:pt x="77" y="2540"/>
                  </a:cubicBezTo>
                  <a:cubicBezTo>
                    <a:pt x="85" y="2549"/>
                    <a:pt x="85" y="2549"/>
                    <a:pt x="85" y="2549"/>
                  </a:cubicBezTo>
                  <a:cubicBezTo>
                    <a:pt x="84" y="2555"/>
                    <a:pt x="84" y="2555"/>
                    <a:pt x="84" y="2555"/>
                  </a:cubicBezTo>
                  <a:cubicBezTo>
                    <a:pt x="71" y="2560"/>
                    <a:pt x="71" y="2560"/>
                    <a:pt x="71" y="2560"/>
                  </a:cubicBezTo>
                  <a:cubicBezTo>
                    <a:pt x="62" y="2558"/>
                    <a:pt x="62" y="2558"/>
                    <a:pt x="62" y="2558"/>
                  </a:cubicBezTo>
                  <a:cubicBezTo>
                    <a:pt x="59" y="2551"/>
                    <a:pt x="59" y="2551"/>
                    <a:pt x="59" y="2551"/>
                  </a:cubicBezTo>
                  <a:close/>
                  <a:moveTo>
                    <a:pt x="47" y="2577"/>
                  </a:moveTo>
                  <a:lnTo>
                    <a:pt x="47" y="2577"/>
                  </a:lnTo>
                  <a:cubicBezTo>
                    <a:pt x="55" y="2586"/>
                    <a:pt x="55" y="2586"/>
                    <a:pt x="55" y="2586"/>
                  </a:cubicBezTo>
                  <a:cubicBezTo>
                    <a:pt x="45" y="2594"/>
                    <a:pt x="45" y="2594"/>
                    <a:pt x="45" y="2594"/>
                  </a:cubicBezTo>
                  <a:cubicBezTo>
                    <a:pt x="39" y="2588"/>
                    <a:pt x="39" y="2588"/>
                    <a:pt x="39" y="2588"/>
                  </a:cubicBezTo>
                  <a:cubicBezTo>
                    <a:pt x="47" y="2577"/>
                    <a:pt x="47" y="2577"/>
                    <a:pt x="47" y="2577"/>
                  </a:cubicBezTo>
                  <a:close/>
                  <a:moveTo>
                    <a:pt x="125" y="2572"/>
                  </a:moveTo>
                  <a:lnTo>
                    <a:pt x="125" y="2572"/>
                  </a:lnTo>
                  <a:cubicBezTo>
                    <a:pt x="129" y="2591"/>
                    <a:pt x="129" y="2591"/>
                    <a:pt x="129" y="2591"/>
                  </a:cubicBezTo>
                  <a:cubicBezTo>
                    <a:pt x="117" y="2589"/>
                    <a:pt x="117" y="2589"/>
                    <a:pt x="117" y="2589"/>
                  </a:cubicBezTo>
                  <a:cubicBezTo>
                    <a:pt x="125" y="2572"/>
                    <a:pt x="125" y="2572"/>
                    <a:pt x="125" y="2572"/>
                  </a:cubicBezTo>
                  <a:close/>
                  <a:moveTo>
                    <a:pt x="96" y="2566"/>
                  </a:moveTo>
                  <a:lnTo>
                    <a:pt x="96" y="2566"/>
                  </a:lnTo>
                  <a:cubicBezTo>
                    <a:pt x="111" y="2562"/>
                    <a:pt x="111" y="2562"/>
                    <a:pt x="111" y="2562"/>
                  </a:cubicBezTo>
                  <a:cubicBezTo>
                    <a:pt x="111" y="2581"/>
                    <a:pt x="111" y="2581"/>
                    <a:pt x="111" y="2581"/>
                  </a:cubicBezTo>
                  <a:cubicBezTo>
                    <a:pt x="96" y="2566"/>
                    <a:pt x="96" y="2566"/>
                    <a:pt x="96" y="2566"/>
                  </a:cubicBezTo>
                  <a:close/>
                  <a:moveTo>
                    <a:pt x="62" y="2693"/>
                  </a:moveTo>
                  <a:lnTo>
                    <a:pt x="62" y="2693"/>
                  </a:lnTo>
                  <a:cubicBezTo>
                    <a:pt x="70" y="2693"/>
                    <a:pt x="70" y="2693"/>
                    <a:pt x="70" y="2693"/>
                  </a:cubicBezTo>
                  <a:cubicBezTo>
                    <a:pt x="71" y="2707"/>
                    <a:pt x="71" y="2707"/>
                    <a:pt x="71" y="2707"/>
                  </a:cubicBezTo>
                  <a:cubicBezTo>
                    <a:pt x="62" y="2705"/>
                    <a:pt x="62" y="2705"/>
                    <a:pt x="62" y="2705"/>
                  </a:cubicBezTo>
                  <a:cubicBezTo>
                    <a:pt x="62" y="2693"/>
                    <a:pt x="62" y="2693"/>
                    <a:pt x="62" y="2693"/>
                  </a:cubicBezTo>
                  <a:close/>
                  <a:moveTo>
                    <a:pt x="64" y="2588"/>
                  </a:moveTo>
                  <a:lnTo>
                    <a:pt x="64" y="2588"/>
                  </a:lnTo>
                  <a:cubicBezTo>
                    <a:pt x="64" y="2575"/>
                    <a:pt x="64" y="2575"/>
                    <a:pt x="64" y="2575"/>
                  </a:cubicBezTo>
                  <a:cubicBezTo>
                    <a:pt x="61" y="2565"/>
                    <a:pt x="61" y="2565"/>
                    <a:pt x="61" y="2565"/>
                  </a:cubicBezTo>
                  <a:cubicBezTo>
                    <a:pt x="77" y="2566"/>
                    <a:pt x="77" y="2566"/>
                    <a:pt x="77" y="2566"/>
                  </a:cubicBezTo>
                  <a:cubicBezTo>
                    <a:pt x="85" y="2581"/>
                    <a:pt x="85" y="2581"/>
                    <a:pt x="85" y="2581"/>
                  </a:cubicBezTo>
                  <a:cubicBezTo>
                    <a:pt x="73" y="2583"/>
                    <a:pt x="73" y="2583"/>
                    <a:pt x="73" y="2583"/>
                  </a:cubicBezTo>
                  <a:cubicBezTo>
                    <a:pt x="64" y="2588"/>
                    <a:pt x="64" y="2588"/>
                    <a:pt x="64" y="2588"/>
                  </a:cubicBezTo>
                  <a:close/>
                  <a:moveTo>
                    <a:pt x="30" y="2615"/>
                  </a:moveTo>
                  <a:lnTo>
                    <a:pt x="30" y="2615"/>
                  </a:lnTo>
                  <a:cubicBezTo>
                    <a:pt x="10" y="2606"/>
                    <a:pt x="10" y="2606"/>
                    <a:pt x="10" y="2606"/>
                  </a:cubicBezTo>
                  <a:cubicBezTo>
                    <a:pt x="12" y="2595"/>
                    <a:pt x="12" y="2595"/>
                    <a:pt x="12" y="2595"/>
                  </a:cubicBezTo>
                  <a:cubicBezTo>
                    <a:pt x="27" y="2595"/>
                    <a:pt x="27" y="2595"/>
                    <a:pt x="27" y="2595"/>
                  </a:cubicBezTo>
                  <a:cubicBezTo>
                    <a:pt x="35" y="2604"/>
                    <a:pt x="35" y="2604"/>
                    <a:pt x="35" y="2604"/>
                  </a:cubicBezTo>
                  <a:cubicBezTo>
                    <a:pt x="30" y="2615"/>
                    <a:pt x="30" y="2615"/>
                    <a:pt x="30" y="2615"/>
                  </a:cubicBezTo>
                  <a:close/>
                  <a:moveTo>
                    <a:pt x="88" y="2669"/>
                  </a:moveTo>
                  <a:lnTo>
                    <a:pt x="88" y="2669"/>
                  </a:lnTo>
                  <a:cubicBezTo>
                    <a:pt x="102" y="2667"/>
                    <a:pt x="102" y="2667"/>
                    <a:pt x="102" y="2667"/>
                  </a:cubicBezTo>
                  <a:cubicBezTo>
                    <a:pt x="100" y="2682"/>
                    <a:pt x="100" y="2682"/>
                    <a:pt x="100" y="2682"/>
                  </a:cubicBezTo>
                  <a:cubicBezTo>
                    <a:pt x="88" y="2669"/>
                    <a:pt x="88" y="2669"/>
                    <a:pt x="88" y="2669"/>
                  </a:cubicBezTo>
                  <a:close/>
                  <a:moveTo>
                    <a:pt x="110" y="2688"/>
                  </a:moveTo>
                  <a:lnTo>
                    <a:pt x="110" y="2688"/>
                  </a:lnTo>
                  <a:cubicBezTo>
                    <a:pt x="125" y="2687"/>
                    <a:pt x="125" y="2687"/>
                    <a:pt x="125" y="2687"/>
                  </a:cubicBezTo>
                  <a:cubicBezTo>
                    <a:pt x="117" y="2698"/>
                    <a:pt x="117" y="2698"/>
                    <a:pt x="117" y="2698"/>
                  </a:cubicBezTo>
                  <a:cubicBezTo>
                    <a:pt x="110" y="2688"/>
                    <a:pt x="110" y="2688"/>
                    <a:pt x="110" y="2688"/>
                  </a:cubicBezTo>
                  <a:close/>
                  <a:moveTo>
                    <a:pt x="139" y="2546"/>
                  </a:moveTo>
                  <a:lnTo>
                    <a:pt x="139" y="2546"/>
                  </a:lnTo>
                  <a:cubicBezTo>
                    <a:pt x="145" y="2542"/>
                    <a:pt x="145" y="2542"/>
                    <a:pt x="145" y="2542"/>
                  </a:cubicBezTo>
                  <a:cubicBezTo>
                    <a:pt x="158" y="2552"/>
                    <a:pt x="158" y="2552"/>
                    <a:pt x="158" y="2552"/>
                  </a:cubicBezTo>
                  <a:cubicBezTo>
                    <a:pt x="142" y="2554"/>
                    <a:pt x="142" y="2554"/>
                    <a:pt x="142" y="2554"/>
                  </a:cubicBezTo>
                  <a:cubicBezTo>
                    <a:pt x="139" y="2546"/>
                    <a:pt x="139" y="2546"/>
                    <a:pt x="139" y="2546"/>
                  </a:cubicBezTo>
                  <a:close/>
                  <a:moveTo>
                    <a:pt x="165" y="2558"/>
                  </a:moveTo>
                  <a:lnTo>
                    <a:pt x="165" y="2558"/>
                  </a:lnTo>
                  <a:cubicBezTo>
                    <a:pt x="180" y="2562"/>
                    <a:pt x="180" y="2562"/>
                    <a:pt x="180" y="2562"/>
                  </a:cubicBezTo>
                  <a:cubicBezTo>
                    <a:pt x="183" y="2574"/>
                    <a:pt x="183" y="2574"/>
                    <a:pt x="183" y="2574"/>
                  </a:cubicBezTo>
                  <a:cubicBezTo>
                    <a:pt x="197" y="2588"/>
                    <a:pt x="197" y="2588"/>
                    <a:pt x="197" y="2588"/>
                  </a:cubicBezTo>
                  <a:cubicBezTo>
                    <a:pt x="188" y="2600"/>
                    <a:pt x="188" y="2600"/>
                    <a:pt x="188" y="2600"/>
                  </a:cubicBezTo>
                  <a:cubicBezTo>
                    <a:pt x="183" y="2610"/>
                    <a:pt x="183" y="2610"/>
                    <a:pt x="183" y="2610"/>
                  </a:cubicBezTo>
                  <a:cubicBezTo>
                    <a:pt x="172" y="2613"/>
                    <a:pt x="172" y="2613"/>
                    <a:pt x="172" y="2613"/>
                  </a:cubicBezTo>
                  <a:cubicBezTo>
                    <a:pt x="165" y="2609"/>
                    <a:pt x="165" y="2609"/>
                    <a:pt x="165" y="2609"/>
                  </a:cubicBezTo>
                  <a:cubicBezTo>
                    <a:pt x="157" y="2607"/>
                    <a:pt x="157" y="2607"/>
                    <a:pt x="157" y="2607"/>
                  </a:cubicBezTo>
                  <a:cubicBezTo>
                    <a:pt x="145" y="2620"/>
                    <a:pt x="145" y="2620"/>
                    <a:pt x="145" y="2620"/>
                  </a:cubicBezTo>
                  <a:cubicBezTo>
                    <a:pt x="143" y="2601"/>
                    <a:pt x="143" y="2601"/>
                    <a:pt x="143" y="2601"/>
                  </a:cubicBezTo>
                  <a:cubicBezTo>
                    <a:pt x="140" y="2589"/>
                    <a:pt x="140" y="2589"/>
                    <a:pt x="140" y="2589"/>
                  </a:cubicBezTo>
                  <a:cubicBezTo>
                    <a:pt x="148" y="2565"/>
                    <a:pt x="148" y="2565"/>
                    <a:pt x="148" y="2565"/>
                  </a:cubicBezTo>
                  <a:cubicBezTo>
                    <a:pt x="165" y="2558"/>
                    <a:pt x="165" y="2558"/>
                    <a:pt x="165" y="2558"/>
                  </a:cubicBezTo>
                  <a:close/>
                  <a:moveTo>
                    <a:pt x="74" y="2607"/>
                  </a:moveTo>
                  <a:lnTo>
                    <a:pt x="74" y="2607"/>
                  </a:lnTo>
                  <a:cubicBezTo>
                    <a:pt x="77" y="2594"/>
                    <a:pt x="77" y="2594"/>
                    <a:pt x="77" y="2594"/>
                  </a:cubicBezTo>
                  <a:cubicBezTo>
                    <a:pt x="111" y="2595"/>
                    <a:pt x="111" y="2595"/>
                    <a:pt x="111" y="2595"/>
                  </a:cubicBezTo>
                  <a:cubicBezTo>
                    <a:pt x="105" y="2603"/>
                    <a:pt x="105" y="2603"/>
                    <a:pt x="105" y="2603"/>
                  </a:cubicBezTo>
                  <a:cubicBezTo>
                    <a:pt x="84" y="2607"/>
                    <a:pt x="84" y="2607"/>
                    <a:pt x="84" y="2607"/>
                  </a:cubicBezTo>
                  <a:cubicBezTo>
                    <a:pt x="81" y="2613"/>
                    <a:pt x="81" y="2613"/>
                    <a:pt x="81" y="2613"/>
                  </a:cubicBezTo>
                  <a:lnTo>
                    <a:pt x="74" y="2607"/>
                  </a:lnTo>
                  <a:close/>
                  <a:moveTo>
                    <a:pt x="93" y="2638"/>
                  </a:moveTo>
                  <a:lnTo>
                    <a:pt x="93" y="2638"/>
                  </a:lnTo>
                  <a:cubicBezTo>
                    <a:pt x="85" y="2630"/>
                    <a:pt x="85" y="2630"/>
                    <a:pt x="85" y="2630"/>
                  </a:cubicBezTo>
                  <a:cubicBezTo>
                    <a:pt x="103" y="2626"/>
                    <a:pt x="103" y="2626"/>
                    <a:pt x="103" y="2626"/>
                  </a:cubicBezTo>
                  <a:cubicBezTo>
                    <a:pt x="114" y="2624"/>
                    <a:pt x="114" y="2624"/>
                    <a:pt x="114" y="2624"/>
                  </a:cubicBezTo>
                  <a:cubicBezTo>
                    <a:pt x="114" y="2638"/>
                    <a:pt x="114" y="2638"/>
                    <a:pt x="114" y="2638"/>
                  </a:cubicBezTo>
                  <a:cubicBezTo>
                    <a:pt x="93" y="2638"/>
                    <a:pt x="93" y="2638"/>
                    <a:pt x="93" y="2638"/>
                  </a:cubicBezTo>
                  <a:close/>
                  <a:moveTo>
                    <a:pt x="99" y="2649"/>
                  </a:moveTo>
                  <a:lnTo>
                    <a:pt x="99" y="2649"/>
                  </a:lnTo>
                  <a:cubicBezTo>
                    <a:pt x="113" y="2641"/>
                    <a:pt x="113" y="2641"/>
                    <a:pt x="113" y="2641"/>
                  </a:cubicBezTo>
                  <a:cubicBezTo>
                    <a:pt x="131" y="2641"/>
                    <a:pt x="131" y="2641"/>
                    <a:pt x="131" y="2641"/>
                  </a:cubicBezTo>
                  <a:cubicBezTo>
                    <a:pt x="132" y="2667"/>
                    <a:pt x="132" y="2667"/>
                    <a:pt x="132" y="2667"/>
                  </a:cubicBezTo>
                  <a:cubicBezTo>
                    <a:pt x="123" y="2679"/>
                    <a:pt x="123" y="2679"/>
                    <a:pt x="123" y="2679"/>
                  </a:cubicBezTo>
                  <a:cubicBezTo>
                    <a:pt x="113" y="2673"/>
                    <a:pt x="113" y="2673"/>
                    <a:pt x="113" y="2673"/>
                  </a:cubicBezTo>
                  <a:cubicBezTo>
                    <a:pt x="108" y="2656"/>
                    <a:pt x="108" y="2656"/>
                    <a:pt x="108" y="2656"/>
                  </a:cubicBezTo>
                  <a:cubicBezTo>
                    <a:pt x="99" y="2649"/>
                    <a:pt x="99" y="2649"/>
                    <a:pt x="99" y="2649"/>
                  </a:cubicBezTo>
                  <a:close/>
                  <a:moveTo>
                    <a:pt x="76" y="2693"/>
                  </a:moveTo>
                  <a:lnTo>
                    <a:pt x="76" y="2693"/>
                  </a:lnTo>
                  <a:cubicBezTo>
                    <a:pt x="82" y="2682"/>
                    <a:pt x="82" y="2682"/>
                    <a:pt x="82" y="2682"/>
                  </a:cubicBezTo>
                  <a:cubicBezTo>
                    <a:pt x="87" y="2690"/>
                    <a:pt x="87" y="2690"/>
                    <a:pt x="87" y="2690"/>
                  </a:cubicBezTo>
                  <a:cubicBezTo>
                    <a:pt x="102" y="2693"/>
                    <a:pt x="102" y="2693"/>
                    <a:pt x="102" y="2693"/>
                  </a:cubicBezTo>
                  <a:cubicBezTo>
                    <a:pt x="108" y="2705"/>
                    <a:pt x="108" y="2705"/>
                    <a:pt x="108" y="2705"/>
                  </a:cubicBezTo>
                  <a:cubicBezTo>
                    <a:pt x="91" y="2710"/>
                    <a:pt x="91" y="2710"/>
                    <a:pt x="91" y="2710"/>
                  </a:cubicBezTo>
                  <a:cubicBezTo>
                    <a:pt x="76" y="2693"/>
                    <a:pt x="76" y="2693"/>
                    <a:pt x="76" y="2693"/>
                  </a:cubicBezTo>
                  <a:close/>
                  <a:moveTo>
                    <a:pt x="119" y="3008"/>
                  </a:moveTo>
                  <a:lnTo>
                    <a:pt x="119" y="3008"/>
                  </a:lnTo>
                  <a:cubicBezTo>
                    <a:pt x="129" y="2999"/>
                    <a:pt x="129" y="2999"/>
                    <a:pt x="129" y="2999"/>
                  </a:cubicBezTo>
                  <a:cubicBezTo>
                    <a:pt x="122" y="2993"/>
                    <a:pt x="122" y="2993"/>
                    <a:pt x="122" y="2993"/>
                  </a:cubicBezTo>
                  <a:cubicBezTo>
                    <a:pt x="117" y="2997"/>
                    <a:pt x="117" y="2997"/>
                    <a:pt x="117" y="2997"/>
                  </a:cubicBezTo>
                  <a:cubicBezTo>
                    <a:pt x="99" y="2968"/>
                    <a:pt x="99" y="2968"/>
                    <a:pt x="99" y="2968"/>
                  </a:cubicBezTo>
                  <a:cubicBezTo>
                    <a:pt x="84" y="2956"/>
                    <a:pt x="84" y="2956"/>
                    <a:pt x="84" y="2956"/>
                  </a:cubicBezTo>
                  <a:cubicBezTo>
                    <a:pt x="90" y="2947"/>
                    <a:pt x="90" y="2947"/>
                    <a:pt x="90" y="2947"/>
                  </a:cubicBezTo>
                  <a:cubicBezTo>
                    <a:pt x="103" y="2945"/>
                    <a:pt x="103" y="2945"/>
                    <a:pt x="103" y="2945"/>
                  </a:cubicBezTo>
                  <a:cubicBezTo>
                    <a:pt x="117" y="2938"/>
                    <a:pt x="117" y="2938"/>
                    <a:pt x="117" y="2938"/>
                  </a:cubicBezTo>
                  <a:cubicBezTo>
                    <a:pt x="119" y="2962"/>
                    <a:pt x="119" y="2962"/>
                    <a:pt x="119" y="2962"/>
                  </a:cubicBezTo>
                  <a:cubicBezTo>
                    <a:pt x="134" y="2970"/>
                    <a:pt x="134" y="2970"/>
                    <a:pt x="134" y="2970"/>
                  </a:cubicBezTo>
                  <a:cubicBezTo>
                    <a:pt x="134" y="2986"/>
                    <a:pt x="134" y="2986"/>
                    <a:pt x="134" y="2986"/>
                  </a:cubicBezTo>
                  <a:cubicBezTo>
                    <a:pt x="148" y="2999"/>
                    <a:pt x="148" y="2999"/>
                    <a:pt x="148" y="2999"/>
                  </a:cubicBezTo>
                  <a:cubicBezTo>
                    <a:pt x="155" y="3025"/>
                    <a:pt x="155" y="3025"/>
                    <a:pt x="155" y="3025"/>
                  </a:cubicBezTo>
                  <a:cubicBezTo>
                    <a:pt x="139" y="3023"/>
                    <a:pt x="139" y="3023"/>
                    <a:pt x="139" y="3023"/>
                  </a:cubicBezTo>
                  <a:cubicBezTo>
                    <a:pt x="123" y="3025"/>
                    <a:pt x="123" y="3025"/>
                    <a:pt x="123" y="3025"/>
                  </a:cubicBezTo>
                  <a:cubicBezTo>
                    <a:pt x="119" y="3008"/>
                    <a:pt x="119" y="3008"/>
                    <a:pt x="119" y="3008"/>
                  </a:cubicBezTo>
                  <a:close/>
                  <a:moveTo>
                    <a:pt x="59" y="2976"/>
                  </a:moveTo>
                  <a:lnTo>
                    <a:pt x="59" y="2976"/>
                  </a:lnTo>
                  <a:cubicBezTo>
                    <a:pt x="59" y="2967"/>
                    <a:pt x="59" y="2967"/>
                    <a:pt x="59" y="2967"/>
                  </a:cubicBezTo>
                  <a:cubicBezTo>
                    <a:pt x="65" y="2961"/>
                    <a:pt x="65" y="2961"/>
                    <a:pt x="65" y="2961"/>
                  </a:cubicBezTo>
                  <a:cubicBezTo>
                    <a:pt x="77" y="2965"/>
                    <a:pt x="77" y="2965"/>
                    <a:pt x="77" y="2965"/>
                  </a:cubicBezTo>
                  <a:cubicBezTo>
                    <a:pt x="99" y="2997"/>
                    <a:pt x="99" y="2997"/>
                    <a:pt x="99" y="2997"/>
                  </a:cubicBezTo>
                  <a:cubicBezTo>
                    <a:pt x="113" y="3019"/>
                    <a:pt x="113" y="3019"/>
                    <a:pt x="113" y="3019"/>
                  </a:cubicBezTo>
                  <a:cubicBezTo>
                    <a:pt x="113" y="3035"/>
                    <a:pt x="113" y="3035"/>
                    <a:pt x="113" y="3035"/>
                  </a:cubicBezTo>
                  <a:cubicBezTo>
                    <a:pt x="106" y="3045"/>
                    <a:pt x="106" y="3045"/>
                    <a:pt x="106" y="3045"/>
                  </a:cubicBezTo>
                  <a:cubicBezTo>
                    <a:pt x="94" y="3037"/>
                    <a:pt x="94" y="3037"/>
                    <a:pt x="94" y="3037"/>
                  </a:cubicBezTo>
                  <a:cubicBezTo>
                    <a:pt x="88" y="3012"/>
                    <a:pt x="88" y="3012"/>
                    <a:pt x="88" y="3012"/>
                  </a:cubicBezTo>
                  <a:cubicBezTo>
                    <a:pt x="90" y="3006"/>
                    <a:pt x="90" y="3006"/>
                    <a:pt x="90" y="3006"/>
                  </a:cubicBezTo>
                  <a:cubicBezTo>
                    <a:pt x="79" y="2999"/>
                    <a:pt x="79" y="2999"/>
                    <a:pt x="79" y="2999"/>
                  </a:cubicBezTo>
                  <a:cubicBezTo>
                    <a:pt x="62" y="2996"/>
                    <a:pt x="62" y="2996"/>
                    <a:pt x="62" y="2996"/>
                  </a:cubicBezTo>
                  <a:cubicBezTo>
                    <a:pt x="59" y="2976"/>
                    <a:pt x="59" y="2976"/>
                    <a:pt x="59" y="2976"/>
                  </a:cubicBezTo>
                  <a:close/>
                  <a:moveTo>
                    <a:pt x="62" y="3003"/>
                  </a:moveTo>
                  <a:lnTo>
                    <a:pt x="62" y="3003"/>
                  </a:lnTo>
                  <a:cubicBezTo>
                    <a:pt x="68" y="3005"/>
                    <a:pt x="68" y="3005"/>
                    <a:pt x="68" y="3005"/>
                  </a:cubicBezTo>
                  <a:cubicBezTo>
                    <a:pt x="79" y="3009"/>
                    <a:pt x="79" y="3009"/>
                    <a:pt x="79" y="3009"/>
                  </a:cubicBezTo>
                  <a:cubicBezTo>
                    <a:pt x="85" y="3026"/>
                    <a:pt x="85" y="3026"/>
                    <a:pt x="85" y="3026"/>
                  </a:cubicBezTo>
                  <a:cubicBezTo>
                    <a:pt x="82" y="3038"/>
                    <a:pt x="82" y="3038"/>
                    <a:pt x="82" y="3038"/>
                  </a:cubicBezTo>
                  <a:cubicBezTo>
                    <a:pt x="73" y="3040"/>
                    <a:pt x="73" y="3040"/>
                    <a:pt x="73" y="3040"/>
                  </a:cubicBezTo>
                  <a:cubicBezTo>
                    <a:pt x="71" y="3032"/>
                    <a:pt x="71" y="3032"/>
                    <a:pt x="71" y="3032"/>
                  </a:cubicBezTo>
                  <a:cubicBezTo>
                    <a:pt x="62" y="3025"/>
                    <a:pt x="62" y="3025"/>
                    <a:pt x="62" y="3025"/>
                  </a:cubicBezTo>
                  <a:cubicBezTo>
                    <a:pt x="62" y="3003"/>
                    <a:pt x="62" y="3003"/>
                    <a:pt x="62" y="3003"/>
                  </a:cubicBezTo>
                  <a:close/>
                  <a:moveTo>
                    <a:pt x="93" y="3100"/>
                  </a:moveTo>
                  <a:lnTo>
                    <a:pt x="93" y="3100"/>
                  </a:lnTo>
                  <a:cubicBezTo>
                    <a:pt x="87" y="3097"/>
                    <a:pt x="87" y="3097"/>
                    <a:pt x="87" y="3097"/>
                  </a:cubicBezTo>
                  <a:cubicBezTo>
                    <a:pt x="87" y="3084"/>
                    <a:pt x="87" y="3084"/>
                    <a:pt x="87" y="3084"/>
                  </a:cubicBezTo>
                  <a:cubicBezTo>
                    <a:pt x="79" y="3055"/>
                    <a:pt x="79" y="3055"/>
                    <a:pt x="79" y="3055"/>
                  </a:cubicBezTo>
                  <a:cubicBezTo>
                    <a:pt x="87" y="3048"/>
                    <a:pt x="87" y="3048"/>
                    <a:pt x="87" y="3048"/>
                  </a:cubicBezTo>
                  <a:cubicBezTo>
                    <a:pt x="90" y="3052"/>
                    <a:pt x="90" y="3052"/>
                    <a:pt x="90" y="3052"/>
                  </a:cubicBezTo>
                  <a:cubicBezTo>
                    <a:pt x="110" y="3061"/>
                    <a:pt x="110" y="3061"/>
                    <a:pt x="110" y="3061"/>
                  </a:cubicBezTo>
                  <a:cubicBezTo>
                    <a:pt x="116" y="3074"/>
                    <a:pt x="116" y="3074"/>
                    <a:pt x="116" y="3074"/>
                  </a:cubicBezTo>
                  <a:cubicBezTo>
                    <a:pt x="106" y="3078"/>
                    <a:pt x="106" y="3078"/>
                    <a:pt x="106" y="3078"/>
                  </a:cubicBezTo>
                  <a:cubicBezTo>
                    <a:pt x="93" y="3100"/>
                    <a:pt x="93" y="3100"/>
                    <a:pt x="93" y="3100"/>
                  </a:cubicBezTo>
                  <a:close/>
                  <a:moveTo>
                    <a:pt x="114" y="3161"/>
                  </a:moveTo>
                  <a:lnTo>
                    <a:pt x="114" y="3161"/>
                  </a:lnTo>
                  <a:cubicBezTo>
                    <a:pt x="103" y="3168"/>
                    <a:pt x="103" y="3168"/>
                    <a:pt x="103" y="3168"/>
                  </a:cubicBezTo>
                  <a:cubicBezTo>
                    <a:pt x="96" y="3159"/>
                    <a:pt x="96" y="3159"/>
                    <a:pt x="96" y="3159"/>
                  </a:cubicBezTo>
                  <a:cubicBezTo>
                    <a:pt x="97" y="3150"/>
                    <a:pt x="97" y="3150"/>
                    <a:pt x="97" y="3150"/>
                  </a:cubicBezTo>
                  <a:cubicBezTo>
                    <a:pt x="90" y="3141"/>
                    <a:pt x="90" y="3141"/>
                    <a:pt x="90" y="3141"/>
                  </a:cubicBezTo>
                  <a:cubicBezTo>
                    <a:pt x="108" y="3132"/>
                    <a:pt x="108" y="3132"/>
                    <a:pt x="108" y="3132"/>
                  </a:cubicBezTo>
                  <a:cubicBezTo>
                    <a:pt x="117" y="3147"/>
                    <a:pt x="117" y="3147"/>
                    <a:pt x="117" y="3147"/>
                  </a:cubicBezTo>
                  <a:cubicBezTo>
                    <a:pt x="114" y="3161"/>
                    <a:pt x="114" y="3161"/>
                    <a:pt x="114" y="3161"/>
                  </a:cubicBezTo>
                  <a:close/>
                  <a:moveTo>
                    <a:pt x="154" y="3153"/>
                  </a:moveTo>
                  <a:lnTo>
                    <a:pt x="154" y="3153"/>
                  </a:lnTo>
                  <a:cubicBezTo>
                    <a:pt x="151" y="3170"/>
                    <a:pt x="151" y="3170"/>
                    <a:pt x="151" y="3170"/>
                  </a:cubicBezTo>
                  <a:cubicBezTo>
                    <a:pt x="143" y="3175"/>
                    <a:pt x="143" y="3175"/>
                    <a:pt x="143" y="3175"/>
                  </a:cubicBezTo>
                  <a:cubicBezTo>
                    <a:pt x="129" y="3162"/>
                    <a:pt x="129" y="3162"/>
                    <a:pt x="129" y="3162"/>
                  </a:cubicBezTo>
                  <a:cubicBezTo>
                    <a:pt x="123" y="3142"/>
                    <a:pt x="123" y="3142"/>
                    <a:pt x="123" y="3142"/>
                  </a:cubicBezTo>
                  <a:cubicBezTo>
                    <a:pt x="106" y="3110"/>
                    <a:pt x="106" y="3110"/>
                    <a:pt x="106" y="3110"/>
                  </a:cubicBezTo>
                  <a:cubicBezTo>
                    <a:pt x="123" y="3107"/>
                    <a:pt x="123" y="3107"/>
                    <a:pt x="123" y="3107"/>
                  </a:cubicBezTo>
                  <a:cubicBezTo>
                    <a:pt x="136" y="3098"/>
                    <a:pt x="136" y="3098"/>
                    <a:pt x="136" y="3098"/>
                  </a:cubicBezTo>
                  <a:cubicBezTo>
                    <a:pt x="137" y="3087"/>
                    <a:pt x="137" y="3087"/>
                    <a:pt x="137" y="3087"/>
                  </a:cubicBezTo>
                  <a:cubicBezTo>
                    <a:pt x="129" y="3097"/>
                    <a:pt x="129" y="3097"/>
                    <a:pt x="129" y="3097"/>
                  </a:cubicBezTo>
                  <a:cubicBezTo>
                    <a:pt x="123" y="3097"/>
                    <a:pt x="123" y="3097"/>
                    <a:pt x="123" y="3097"/>
                  </a:cubicBezTo>
                  <a:cubicBezTo>
                    <a:pt x="120" y="3087"/>
                    <a:pt x="120" y="3087"/>
                    <a:pt x="120" y="3087"/>
                  </a:cubicBezTo>
                  <a:cubicBezTo>
                    <a:pt x="125" y="3074"/>
                    <a:pt x="125" y="3074"/>
                    <a:pt x="125" y="3074"/>
                  </a:cubicBezTo>
                  <a:cubicBezTo>
                    <a:pt x="116" y="3064"/>
                    <a:pt x="116" y="3064"/>
                    <a:pt x="116" y="3064"/>
                  </a:cubicBezTo>
                  <a:cubicBezTo>
                    <a:pt x="116" y="3046"/>
                    <a:pt x="116" y="3046"/>
                    <a:pt x="116" y="3046"/>
                  </a:cubicBezTo>
                  <a:cubicBezTo>
                    <a:pt x="125" y="3038"/>
                    <a:pt x="125" y="3038"/>
                    <a:pt x="125" y="3038"/>
                  </a:cubicBezTo>
                  <a:cubicBezTo>
                    <a:pt x="146" y="3038"/>
                    <a:pt x="146" y="3038"/>
                    <a:pt x="146" y="3038"/>
                  </a:cubicBezTo>
                  <a:cubicBezTo>
                    <a:pt x="157" y="3046"/>
                    <a:pt x="157" y="3046"/>
                    <a:pt x="157" y="3046"/>
                  </a:cubicBezTo>
                  <a:cubicBezTo>
                    <a:pt x="166" y="3081"/>
                    <a:pt x="166" y="3081"/>
                    <a:pt x="166" y="3081"/>
                  </a:cubicBezTo>
                  <a:cubicBezTo>
                    <a:pt x="175" y="3100"/>
                    <a:pt x="175" y="3100"/>
                    <a:pt x="175" y="3100"/>
                  </a:cubicBezTo>
                  <a:cubicBezTo>
                    <a:pt x="177" y="3129"/>
                    <a:pt x="177" y="3129"/>
                    <a:pt x="177" y="3129"/>
                  </a:cubicBezTo>
                  <a:cubicBezTo>
                    <a:pt x="174" y="3135"/>
                    <a:pt x="174" y="3135"/>
                    <a:pt x="174" y="3135"/>
                  </a:cubicBezTo>
                  <a:cubicBezTo>
                    <a:pt x="183" y="3158"/>
                    <a:pt x="183" y="3158"/>
                    <a:pt x="183" y="3158"/>
                  </a:cubicBezTo>
                  <a:cubicBezTo>
                    <a:pt x="181" y="3182"/>
                    <a:pt x="181" y="3182"/>
                    <a:pt x="181" y="3182"/>
                  </a:cubicBezTo>
                  <a:cubicBezTo>
                    <a:pt x="171" y="3190"/>
                    <a:pt x="171" y="3190"/>
                    <a:pt x="171" y="3190"/>
                  </a:cubicBezTo>
                  <a:cubicBezTo>
                    <a:pt x="162" y="3185"/>
                    <a:pt x="162" y="3185"/>
                    <a:pt x="162" y="3185"/>
                  </a:cubicBezTo>
                  <a:cubicBezTo>
                    <a:pt x="158" y="3167"/>
                    <a:pt x="158" y="3167"/>
                    <a:pt x="158" y="3167"/>
                  </a:cubicBezTo>
                  <a:cubicBezTo>
                    <a:pt x="154" y="3153"/>
                    <a:pt x="154" y="3153"/>
                    <a:pt x="154" y="3153"/>
                  </a:cubicBezTo>
                  <a:close/>
                  <a:moveTo>
                    <a:pt x="142" y="3236"/>
                  </a:moveTo>
                  <a:lnTo>
                    <a:pt x="142" y="3236"/>
                  </a:lnTo>
                  <a:cubicBezTo>
                    <a:pt x="137" y="3223"/>
                    <a:pt x="137" y="3223"/>
                    <a:pt x="137" y="3223"/>
                  </a:cubicBezTo>
                  <a:cubicBezTo>
                    <a:pt x="128" y="3217"/>
                    <a:pt x="128" y="3217"/>
                    <a:pt x="128" y="3217"/>
                  </a:cubicBezTo>
                  <a:cubicBezTo>
                    <a:pt x="134" y="3208"/>
                    <a:pt x="134" y="3208"/>
                    <a:pt x="134" y="3208"/>
                  </a:cubicBezTo>
                  <a:cubicBezTo>
                    <a:pt x="134" y="3199"/>
                    <a:pt x="134" y="3199"/>
                    <a:pt x="134" y="3199"/>
                  </a:cubicBezTo>
                  <a:cubicBezTo>
                    <a:pt x="139" y="3196"/>
                    <a:pt x="139" y="3196"/>
                    <a:pt x="139" y="3196"/>
                  </a:cubicBezTo>
                  <a:cubicBezTo>
                    <a:pt x="146" y="3199"/>
                    <a:pt x="146" y="3199"/>
                    <a:pt x="146" y="3199"/>
                  </a:cubicBezTo>
                  <a:cubicBezTo>
                    <a:pt x="165" y="3202"/>
                    <a:pt x="165" y="3202"/>
                    <a:pt x="165" y="3202"/>
                  </a:cubicBezTo>
                  <a:cubicBezTo>
                    <a:pt x="157" y="3216"/>
                    <a:pt x="157" y="3216"/>
                    <a:pt x="157" y="3216"/>
                  </a:cubicBezTo>
                  <a:cubicBezTo>
                    <a:pt x="158" y="3230"/>
                    <a:pt x="158" y="3230"/>
                    <a:pt x="158" y="3230"/>
                  </a:cubicBezTo>
                  <a:cubicBezTo>
                    <a:pt x="149" y="3237"/>
                    <a:pt x="149" y="3237"/>
                    <a:pt x="149" y="3237"/>
                  </a:cubicBezTo>
                  <a:cubicBezTo>
                    <a:pt x="142" y="3236"/>
                    <a:pt x="142" y="3236"/>
                    <a:pt x="142" y="3236"/>
                  </a:cubicBezTo>
                  <a:close/>
                  <a:moveTo>
                    <a:pt x="132" y="3260"/>
                  </a:moveTo>
                  <a:lnTo>
                    <a:pt x="132" y="3260"/>
                  </a:lnTo>
                  <a:cubicBezTo>
                    <a:pt x="132" y="3246"/>
                    <a:pt x="132" y="3246"/>
                    <a:pt x="132" y="3246"/>
                  </a:cubicBezTo>
                  <a:cubicBezTo>
                    <a:pt x="151" y="3246"/>
                    <a:pt x="151" y="3246"/>
                    <a:pt x="151" y="3246"/>
                  </a:cubicBezTo>
                  <a:cubicBezTo>
                    <a:pt x="140" y="3254"/>
                    <a:pt x="140" y="3254"/>
                    <a:pt x="140" y="3254"/>
                  </a:cubicBezTo>
                  <a:cubicBezTo>
                    <a:pt x="132" y="3260"/>
                    <a:pt x="132" y="3260"/>
                    <a:pt x="132" y="3260"/>
                  </a:cubicBezTo>
                  <a:close/>
                  <a:moveTo>
                    <a:pt x="165" y="3251"/>
                  </a:moveTo>
                  <a:lnTo>
                    <a:pt x="165" y="3251"/>
                  </a:lnTo>
                  <a:cubicBezTo>
                    <a:pt x="169" y="3260"/>
                    <a:pt x="169" y="3260"/>
                    <a:pt x="169" y="3260"/>
                  </a:cubicBezTo>
                  <a:cubicBezTo>
                    <a:pt x="169" y="3274"/>
                    <a:pt x="169" y="3274"/>
                    <a:pt x="169" y="3274"/>
                  </a:cubicBezTo>
                  <a:cubicBezTo>
                    <a:pt x="165" y="3280"/>
                    <a:pt x="165" y="3280"/>
                    <a:pt x="165" y="3280"/>
                  </a:cubicBezTo>
                  <a:cubicBezTo>
                    <a:pt x="160" y="3263"/>
                    <a:pt x="160" y="3263"/>
                    <a:pt x="160" y="3263"/>
                  </a:cubicBezTo>
                  <a:cubicBezTo>
                    <a:pt x="165" y="3251"/>
                    <a:pt x="165" y="3251"/>
                    <a:pt x="165" y="3251"/>
                  </a:cubicBezTo>
                  <a:close/>
                  <a:moveTo>
                    <a:pt x="175" y="3243"/>
                  </a:moveTo>
                  <a:lnTo>
                    <a:pt x="175" y="3243"/>
                  </a:lnTo>
                  <a:cubicBezTo>
                    <a:pt x="177" y="3237"/>
                    <a:pt x="177" y="3237"/>
                    <a:pt x="177" y="3237"/>
                  </a:cubicBezTo>
                  <a:cubicBezTo>
                    <a:pt x="183" y="3237"/>
                    <a:pt x="183" y="3237"/>
                    <a:pt x="183" y="3237"/>
                  </a:cubicBezTo>
                  <a:cubicBezTo>
                    <a:pt x="195" y="3246"/>
                    <a:pt x="195" y="3246"/>
                    <a:pt x="195" y="3246"/>
                  </a:cubicBezTo>
                  <a:cubicBezTo>
                    <a:pt x="204" y="3246"/>
                    <a:pt x="204" y="3246"/>
                    <a:pt x="204" y="3246"/>
                  </a:cubicBezTo>
                  <a:cubicBezTo>
                    <a:pt x="218" y="3269"/>
                    <a:pt x="218" y="3269"/>
                    <a:pt x="218" y="3269"/>
                  </a:cubicBezTo>
                  <a:cubicBezTo>
                    <a:pt x="224" y="3286"/>
                    <a:pt x="224" y="3286"/>
                    <a:pt x="224" y="3286"/>
                  </a:cubicBezTo>
                  <a:cubicBezTo>
                    <a:pt x="204" y="3268"/>
                    <a:pt x="204" y="3268"/>
                    <a:pt x="204" y="3268"/>
                  </a:cubicBezTo>
                  <a:cubicBezTo>
                    <a:pt x="189" y="3262"/>
                    <a:pt x="189" y="3262"/>
                    <a:pt x="189" y="3262"/>
                  </a:cubicBezTo>
                  <a:cubicBezTo>
                    <a:pt x="175" y="3243"/>
                    <a:pt x="175" y="3243"/>
                    <a:pt x="175" y="3243"/>
                  </a:cubicBezTo>
                  <a:close/>
                  <a:moveTo>
                    <a:pt x="175" y="3271"/>
                  </a:moveTo>
                  <a:lnTo>
                    <a:pt x="175" y="3271"/>
                  </a:lnTo>
                  <a:cubicBezTo>
                    <a:pt x="183" y="3269"/>
                    <a:pt x="183" y="3269"/>
                    <a:pt x="183" y="3269"/>
                  </a:cubicBezTo>
                  <a:cubicBezTo>
                    <a:pt x="201" y="3278"/>
                    <a:pt x="201" y="3278"/>
                    <a:pt x="201" y="3278"/>
                  </a:cubicBezTo>
                  <a:cubicBezTo>
                    <a:pt x="217" y="3301"/>
                    <a:pt x="217" y="3301"/>
                    <a:pt x="217" y="3301"/>
                  </a:cubicBezTo>
                  <a:cubicBezTo>
                    <a:pt x="210" y="3312"/>
                    <a:pt x="210" y="3312"/>
                    <a:pt x="210" y="3312"/>
                  </a:cubicBezTo>
                  <a:cubicBezTo>
                    <a:pt x="197" y="3312"/>
                    <a:pt x="197" y="3312"/>
                    <a:pt x="197" y="3312"/>
                  </a:cubicBezTo>
                  <a:cubicBezTo>
                    <a:pt x="180" y="3291"/>
                    <a:pt x="180" y="3291"/>
                    <a:pt x="180" y="3291"/>
                  </a:cubicBezTo>
                  <a:cubicBezTo>
                    <a:pt x="175" y="3271"/>
                    <a:pt x="175" y="3271"/>
                    <a:pt x="175" y="3271"/>
                  </a:cubicBezTo>
                  <a:close/>
                  <a:moveTo>
                    <a:pt x="191" y="3350"/>
                  </a:moveTo>
                  <a:lnTo>
                    <a:pt x="191" y="3350"/>
                  </a:lnTo>
                  <a:cubicBezTo>
                    <a:pt x="169" y="3355"/>
                    <a:pt x="169" y="3355"/>
                    <a:pt x="169" y="3355"/>
                  </a:cubicBezTo>
                  <a:cubicBezTo>
                    <a:pt x="162" y="3350"/>
                    <a:pt x="162" y="3350"/>
                    <a:pt x="162" y="3350"/>
                  </a:cubicBezTo>
                  <a:cubicBezTo>
                    <a:pt x="168" y="3343"/>
                    <a:pt x="168" y="3343"/>
                    <a:pt x="168" y="3343"/>
                  </a:cubicBezTo>
                  <a:cubicBezTo>
                    <a:pt x="177" y="3326"/>
                    <a:pt x="177" y="3326"/>
                    <a:pt x="177" y="3326"/>
                  </a:cubicBezTo>
                  <a:cubicBezTo>
                    <a:pt x="168" y="3312"/>
                    <a:pt x="168" y="3312"/>
                    <a:pt x="168" y="3312"/>
                  </a:cubicBezTo>
                  <a:cubicBezTo>
                    <a:pt x="178" y="3311"/>
                    <a:pt x="178" y="3311"/>
                    <a:pt x="178" y="3311"/>
                  </a:cubicBezTo>
                  <a:cubicBezTo>
                    <a:pt x="189" y="3320"/>
                    <a:pt x="189" y="3320"/>
                    <a:pt x="189" y="3320"/>
                  </a:cubicBezTo>
                  <a:cubicBezTo>
                    <a:pt x="200" y="3320"/>
                    <a:pt x="200" y="3320"/>
                    <a:pt x="200" y="3320"/>
                  </a:cubicBezTo>
                  <a:cubicBezTo>
                    <a:pt x="223" y="3335"/>
                    <a:pt x="223" y="3335"/>
                    <a:pt x="223" y="3335"/>
                  </a:cubicBezTo>
                  <a:cubicBezTo>
                    <a:pt x="223" y="3343"/>
                    <a:pt x="223" y="3343"/>
                    <a:pt x="223" y="3343"/>
                  </a:cubicBezTo>
                  <a:cubicBezTo>
                    <a:pt x="209" y="3344"/>
                    <a:pt x="209" y="3344"/>
                    <a:pt x="209" y="3344"/>
                  </a:cubicBezTo>
                  <a:cubicBezTo>
                    <a:pt x="207" y="3349"/>
                    <a:pt x="207" y="3349"/>
                    <a:pt x="207" y="3349"/>
                  </a:cubicBezTo>
                  <a:cubicBezTo>
                    <a:pt x="191" y="3350"/>
                    <a:pt x="191" y="3350"/>
                    <a:pt x="191" y="3350"/>
                  </a:cubicBezTo>
                  <a:close/>
                  <a:moveTo>
                    <a:pt x="210" y="3419"/>
                  </a:moveTo>
                  <a:lnTo>
                    <a:pt x="210" y="3419"/>
                  </a:lnTo>
                  <a:cubicBezTo>
                    <a:pt x="201" y="3416"/>
                    <a:pt x="201" y="3416"/>
                    <a:pt x="201" y="3416"/>
                  </a:cubicBezTo>
                  <a:cubicBezTo>
                    <a:pt x="194" y="3411"/>
                    <a:pt x="194" y="3411"/>
                    <a:pt x="194" y="3411"/>
                  </a:cubicBezTo>
                  <a:cubicBezTo>
                    <a:pt x="189" y="3399"/>
                    <a:pt x="189" y="3399"/>
                    <a:pt x="189" y="3399"/>
                  </a:cubicBezTo>
                  <a:cubicBezTo>
                    <a:pt x="194" y="3392"/>
                    <a:pt x="194" y="3392"/>
                    <a:pt x="194" y="3392"/>
                  </a:cubicBezTo>
                  <a:cubicBezTo>
                    <a:pt x="200" y="3385"/>
                    <a:pt x="200" y="3385"/>
                    <a:pt x="200" y="3385"/>
                  </a:cubicBezTo>
                  <a:cubicBezTo>
                    <a:pt x="197" y="3382"/>
                    <a:pt x="197" y="3382"/>
                    <a:pt x="197" y="3382"/>
                  </a:cubicBezTo>
                  <a:cubicBezTo>
                    <a:pt x="192" y="3375"/>
                    <a:pt x="192" y="3375"/>
                    <a:pt x="192" y="3375"/>
                  </a:cubicBezTo>
                  <a:cubicBezTo>
                    <a:pt x="206" y="3373"/>
                    <a:pt x="206" y="3373"/>
                    <a:pt x="206" y="3373"/>
                  </a:cubicBezTo>
                  <a:cubicBezTo>
                    <a:pt x="212" y="3384"/>
                    <a:pt x="212" y="3384"/>
                    <a:pt x="212" y="3384"/>
                  </a:cubicBezTo>
                  <a:cubicBezTo>
                    <a:pt x="210" y="3399"/>
                    <a:pt x="210" y="3399"/>
                    <a:pt x="210" y="3399"/>
                  </a:cubicBezTo>
                  <a:cubicBezTo>
                    <a:pt x="203" y="3405"/>
                    <a:pt x="203" y="3405"/>
                    <a:pt x="203" y="3405"/>
                  </a:cubicBezTo>
                  <a:cubicBezTo>
                    <a:pt x="210" y="3419"/>
                    <a:pt x="210" y="3419"/>
                    <a:pt x="210" y="3419"/>
                  </a:cubicBezTo>
                  <a:close/>
                  <a:moveTo>
                    <a:pt x="214" y="3392"/>
                  </a:moveTo>
                  <a:lnTo>
                    <a:pt x="214" y="3392"/>
                  </a:lnTo>
                  <a:cubicBezTo>
                    <a:pt x="217" y="3384"/>
                    <a:pt x="217" y="3384"/>
                    <a:pt x="217" y="3384"/>
                  </a:cubicBezTo>
                  <a:cubicBezTo>
                    <a:pt x="223" y="3381"/>
                    <a:pt x="223" y="3381"/>
                    <a:pt x="223" y="3381"/>
                  </a:cubicBezTo>
                  <a:cubicBezTo>
                    <a:pt x="229" y="3387"/>
                    <a:pt x="229" y="3387"/>
                    <a:pt x="229" y="3387"/>
                  </a:cubicBezTo>
                  <a:cubicBezTo>
                    <a:pt x="238" y="3396"/>
                    <a:pt x="238" y="3396"/>
                    <a:pt x="238" y="3396"/>
                  </a:cubicBezTo>
                  <a:cubicBezTo>
                    <a:pt x="238" y="3410"/>
                    <a:pt x="238" y="3410"/>
                    <a:pt x="238" y="3410"/>
                  </a:cubicBezTo>
                  <a:cubicBezTo>
                    <a:pt x="229" y="3416"/>
                    <a:pt x="229" y="3416"/>
                    <a:pt x="229" y="3416"/>
                  </a:cubicBezTo>
                  <a:cubicBezTo>
                    <a:pt x="221" y="3414"/>
                    <a:pt x="221" y="3414"/>
                    <a:pt x="221" y="3414"/>
                  </a:cubicBezTo>
                  <a:cubicBezTo>
                    <a:pt x="220" y="3408"/>
                    <a:pt x="220" y="3408"/>
                    <a:pt x="220" y="3408"/>
                  </a:cubicBezTo>
                  <a:cubicBezTo>
                    <a:pt x="217" y="3404"/>
                    <a:pt x="217" y="3404"/>
                    <a:pt x="217" y="3404"/>
                  </a:cubicBezTo>
                  <a:cubicBezTo>
                    <a:pt x="214" y="3392"/>
                    <a:pt x="214" y="3392"/>
                    <a:pt x="214" y="3392"/>
                  </a:cubicBezTo>
                  <a:close/>
                  <a:moveTo>
                    <a:pt x="241" y="3399"/>
                  </a:moveTo>
                  <a:lnTo>
                    <a:pt x="241" y="3399"/>
                  </a:lnTo>
                  <a:cubicBezTo>
                    <a:pt x="258" y="3408"/>
                    <a:pt x="258" y="3408"/>
                    <a:pt x="258" y="3408"/>
                  </a:cubicBezTo>
                  <a:cubicBezTo>
                    <a:pt x="261" y="3418"/>
                    <a:pt x="261" y="3418"/>
                    <a:pt x="261" y="3418"/>
                  </a:cubicBezTo>
                  <a:cubicBezTo>
                    <a:pt x="256" y="3418"/>
                    <a:pt x="256" y="3418"/>
                    <a:pt x="256" y="3418"/>
                  </a:cubicBezTo>
                  <a:cubicBezTo>
                    <a:pt x="244" y="3408"/>
                    <a:pt x="244" y="3408"/>
                    <a:pt x="244" y="3408"/>
                  </a:cubicBezTo>
                  <a:cubicBezTo>
                    <a:pt x="241" y="3399"/>
                    <a:pt x="241" y="3399"/>
                    <a:pt x="241" y="3399"/>
                  </a:cubicBezTo>
                  <a:close/>
                  <a:moveTo>
                    <a:pt x="235" y="3453"/>
                  </a:moveTo>
                  <a:lnTo>
                    <a:pt x="235" y="3453"/>
                  </a:lnTo>
                  <a:cubicBezTo>
                    <a:pt x="227" y="3457"/>
                    <a:pt x="227" y="3457"/>
                    <a:pt x="227" y="3457"/>
                  </a:cubicBezTo>
                  <a:cubicBezTo>
                    <a:pt x="224" y="3453"/>
                    <a:pt x="224" y="3453"/>
                    <a:pt x="224" y="3453"/>
                  </a:cubicBezTo>
                  <a:cubicBezTo>
                    <a:pt x="230" y="3445"/>
                    <a:pt x="230" y="3445"/>
                    <a:pt x="230" y="3445"/>
                  </a:cubicBezTo>
                  <a:cubicBezTo>
                    <a:pt x="230" y="3430"/>
                    <a:pt x="230" y="3430"/>
                    <a:pt x="230" y="3430"/>
                  </a:cubicBezTo>
                  <a:cubicBezTo>
                    <a:pt x="238" y="3427"/>
                    <a:pt x="238" y="3427"/>
                    <a:pt x="238" y="3427"/>
                  </a:cubicBezTo>
                  <a:cubicBezTo>
                    <a:pt x="243" y="3436"/>
                    <a:pt x="243" y="3436"/>
                    <a:pt x="243" y="3436"/>
                  </a:cubicBezTo>
                  <a:cubicBezTo>
                    <a:pt x="235" y="3453"/>
                    <a:pt x="235" y="3453"/>
                    <a:pt x="235" y="3453"/>
                  </a:cubicBezTo>
                  <a:close/>
                  <a:moveTo>
                    <a:pt x="281" y="3411"/>
                  </a:moveTo>
                  <a:lnTo>
                    <a:pt x="281" y="3411"/>
                  </a:lnTo>
                  <a:cubicBezTo>
                    <a:pt x="262" y="3402"/>
                    <a:pt x="262" y="3402"/>
                    <a:pt x="262" y="3402"/>
                  </a:cubicBezTo>
                  <a:cubicBezTo>
                    <a:pt x="253" y="3393"/>
                    <a:pt x="253" y="3393"/>
                    <a:pt x="253" y="3393"/>
                  </a:cubicBezTo>
                  <a:cubicBezTo>
                    <a:pt x="253" y="3369"/>
                    <a:pt x="253" y="3369"/>
                    <a:pt x="253" y="3369"/>
                  </a:cubicBezTo>
                  <a:cubicBezTo>
                    <a:pt x="259" y="3367"/>
                    <a:pt x="259" y="3367"/>
                    <a:pt x="259" y="3367"/>
                  </a:cubicBezTo>
                  <a:cubicBezTo>
                    <a:pt x="269" y="3387"/>
                    <a:pt x="269" y="3387"/>
                    <a:pt x="269" y="3387"/>
                  </a:cubicBezTo>
                  <a:cubicBezTo>
                    <a:pt x="282" y="3402"/>
                    <a:pt x="282" y="3402"/>
                    <a:pt x="282" y="3402"/>
                  </a:cubicBezTo>
                  <a:cubicBezTo>
                    <a:pt x="287" y="3411"/>
                    <a:pt x="287" y="3411"/>
                    <a:pt x="287" y="3411"/>
                  </a:cubicBezTo>
                  <a:cubicBezTo>
                    <a:pt x="281" y="3411"/>
                    <a:pt x="281" y="3411"/>
                    <a:pt x="281" y="3411"/>
                  </a:cubicBezTo>
                  <a:close/>
                  <a:moveTo>
                    <a:pt x="279" y="3436"/>
                  </a:moveTo>
                  <a:lnTo>
                    <a:pt x="279" y="3436"/>
                  </a:lnTo>
                  <a:cubicBezTo>
                    <a:pt x="267" y="3424"/>
                    <a:pt x="267" y="3424"/>
                    <a:pt x="267" y="3424"/>
                  </a:cubicBezTo>
                  <a:cubicBezTo>
                    <a:pt x="272" y="3421"/>
                    <a:pt x="272" y="3421"/>
                    <a:pt x="272" y="3421"/>
                  </a:cubicBezTo>
                  <a:cubicBezTo>
                    <a:pt x="282" y="3422"/>
                    <a:pt x="282" y="3422"/>
                    <a:pt x="282" y="3422"/>
                  </a:cubicBezTo>
                  <a:cubicBezTo>
                    <a:pt x="285" y="3436"/>
                    <a:pt x="285" y="3436"/>
                    <a:pt x="285" y="3436"/>
                  </a:cubicBezTo>
                  <a:cubicBezTo>
                    <a:pt x="279" y="3436"/>
                    <a:pt x="279" y="3436"/>
                    <a:pt x="279" y="3436"/>
                  </a:cubicBezTo>
                  <a:close/>
                  <a:moveTo>
                    <a:pt x="287" y="3468"/>
                  </a:moveTo>
                  <a:lnTo>
                    <a:pt x="287" y="3468"/>
                  </a:lnTo>
                  <a:cubicBezTo>
                    <a:pt x="269" y="3448"/>
                    <a:pt x="269" y="3448"/>
                    <a:pt x="269" y="3448"/>
                  </a:cubicBezTo>
                  <a:cubicBezTo>
                    <a:pt x="262" y="3439"/>
                    <a:pt x="262" y="3439"/>
                    <a:pt x="262" y="3439"/>
                  </a:cubicBezTo>
                  <a:cubicBezTo>
                    <a:pt x="267" y="3433"/>
                    <a:pt x="267" y="3433"/>
                    <a:pt x="267" y="3433"/>
                  </a:cubicBezTo>
                  <a:cubicBezTo>
                    <a:pt x="293" y="3453"/>
                    <a:pt x="293" y="3453"/>
                    <a:pt x="293" y="3453"/>
                  </a:cubicBezTo>
                  <a:cubicBezTo>
                    <a:pt x="293" y="3465"/>
                    <a:pt x="293" y="3465"/>
                    <a:pt x="293" y="3465"/>
                  </a:cubicBezTo>
                  <a:cubicBezTo>
                    <a:pt x="287" y="3468"/>
                    <a:pt x="287" y="3468"/>
                    <a:pt x="287" y="3468"/>
                  </a:cubicBezTo>
                  <a:close/>
                  <a:moveTo>
                    <a:pt x="304" y="3505"/>
                  </a:moveTo>
                  <a:lnTo>
                    <a:pt x="304" y="3505"/>
                  </a:lnTo>
                  <a:cubicBezTo>
                    <a:pt x="298" y="3500"/>
                    <a:pt x="298" y="3500"/>
                    <a:pt x="298" y="3500"/>
                  </a:cubicBezTo>
                  <a:cubicBezTo>
                    <a:pt x="288" y="3494"/>
                    <a:pt x="288" y="3494"/>
                    <a:pt x="288" y="3494"/>
                  </a:cubicBezTo>
                  <a:cubicBezTo>
                    <a:pt x="287" y="3485"/>
                    <a:pt x="287" y="3485"/>
                    <a:pt x="287" y="3485"/>
                  </a:cubicBezTo>
                  <a:cubicBezTo>
                    <a:pt x="272" y="3486"/>
                    <a:pt x="272" y="3486"/>
                    <a:pt x="272" y="3486"/>
                  </a:cubicBezTo>
                  <a:cubicBezTo>
                    <a:pt x="265" y="3482"/>
                    <a:pt x="265" y="3482"/>
                    <a:pt x="265" y="3482"/>
                  </a:cubicBezTo>
                  <a:cubicBezTo>
                    <a:pt x="278" y="3476"/>
                    <a:pt x="278" y="3476"/>
                    <a:pt x="278" y="3476"/>
                  </a:cubicBezTo>
                  <a:cubicBezTo>
                    <a:pt x="288" y="3479"/>
                    <a:pt x="288" y="3479"/>
                    <a:pt x="288" y="3479"/>
                  </a:cubicBezTo>
                  <a:cubicBezTo>
                    <a:pt x="308" y="3476"/>
                    <a:pt x="308" y="3476"/>
                    <a:pt x="308" y="3476"/>
                  </a:cubicBezTo>
                  <a:cubicBezTo>
                    <a:pt x="313" y="3491"/>
                    <a:pt x="313" y="3491"/>
                    <a:pt x="313" y="3491"/>
                  </a:cubicBezTo>
                  <a:cubicBezTo>
                    <a:pt x="304" y="3505"/>
                    <a:pt x="304" y="3505"/>
                    <a:pt x="304" y="3505"/>
                  </a:cubicBezTo>
                  <a:close/>
                  <a:moveTo>
                    <a:pt x="353" y="3586"/>
                  </a:moveTo>
                  <a:lnTo>
                    <a:pt x="353" y="3586"/>
                  </a:lnTo>
                  <a:cubicBezTo>
                    <a:pt x="331" y="3578"/>
                    <a:pt x="331" y="3578"/>
                    <a:pt x="331" y="3578"/>
                  </a:cubicBezTo>
                  <a:cubicBezTo>
                    <a:pt x="325" y="3581"/>
                    <a:pt x="325" y="3581"/>
                    <a:pt x="325" y="3581"/>
                  </a:cubicBezTo>
                  <a:cubicBezTo>
                    <a:pt x="313" y="3581"/>
                    <a:pt x="313" y="3581"/>
                    <a:pt x="313" y="3581"/>
                  </a:cubicBezTo>
                  <a:cubicBezTo>
                    <a:pt x="305" y="3570"/>
                    <a:pt x="305" y="3570"/>
                    <a:pt x="305" y="3570"/>
                  </a:cubicBezTo>
                  <a:cubicBezTo>
                    <a:pt x="282" y="3560"/>
                    <a:pt x="282" y="3560"/>
                    <a:pt x="282" y="3560"/>
                  </a:cubicBezTo>
                  <a:cubicBezTo>
                    <a:pt x="265" y="3558"/>
                    <a:pt x="265" y="3558"/>
                    <a:pt x="265" y="3558"/>
                  </a:cubicBezTo>
                  <a:cubicBezTo>
                    <a:pt x="255" y="3538"/>
                    <a:pt x="255" y="3538"/>
                    <a:pt x="255" y="3538"/>
                  </a:cubicBezTo>
                  <a:cubicBezTo>
                    <a:pt x="252" y="3523"/>
                    <a:pt x="252" y="3523"/>
                    <a:pt x="252" y="3523"/>
                  </a:cubicBezTo>
                  <a:cubicBezTo>
                    <a:pt x="256" y="3515"/>
                    <a:pt x="256" y="3515"/>
                    <a:pt x="256" y="3515"/>
                  </a:cubicBezTo>
                  <a:cubicBezTo>
                    <a:pt x="265" y="3522"/>
                    <a:pt x="265" y="3522"/>
                    <a:pt x="265" y="3522"/>
                  </a:cubicBezTo>
                  <a:cubicBezTo>
                    <a:pt x="282" y="3541"/>
                    <a:pt x="282" y="3541"/>
                    <a:pt x="282" y="3541"/>
                  </a:cubicBezTo>
                  <a:cubicBezTo>
                    <a:pt x="293" y="3547"/>
                    <a:pt x="293" y="3547"/>
                    <a:pt x="293" y="3547"/>
                  </a:cubicBezTo>
                  <a:cubicBezTo>
                    <a:pt x="307" y="3549"/>
                    <a:pt x="307" y="3549"/>
                    <a:pt x="307" y="3549"/>
                  </a:cubicBezTo>
                  <a:cubicBezTo>
                    <a:pt x="321" y="3554"/>
                    <a:pt x="321" y="3554"/>
                    <a:pt x="321" y="3554"/>
                  </a:cubicBezTo>
                  <a:cubicBezTo>
                    <a:pt x="333" y="3561"/>
                    <a:pt x="333" y="3561"/>
                    <a:pt x="333" y="3561"/>
                  </a:cubicBezTo>
                  <a:cubicBezTo>
                    <a:pt x="353" y="3561"/>
                    <a:pt x="353" y="3561"/>
                    <a:pt x="353" y="3561"/>
                  </a:cubicBezTo>
                  <a:cubicBezTo>
                    <a:pt x="359" y="3569"/>
                    <a:pt x="359" y="3569"/>
                    <a:pt x="359" y="3569"/>
                  </a:cubicBezTo>
                  <a:cubicBezTo>
                    <a:pt x="376" y="3580"/>
                    <a:pt x="376" y="3580"/>
                    <a:pt x="376" y="3580"/>
                  </a:cubicBezTo>
                  <a:cubicBezTo>
                    <a:pt x="382" y="3581"/>
                    <a:pt x="382" y="3581"/>
                    <a:pt x="382" y="3581"/>
                  </a:cubicBezTo>
                  <a:cubicBezTo>
                    <a:pt x="386" y="3587"/>
                    <a:pt x="386" y="3587"/>
                    <a:pt x="386" y="3587"/>
                  </a:cubicBezTo>
                  <a:cubicBezTo>
                    <a:pt x="383" y="3592"/>
                    <a:pt x="383" y="3592"/>
                    <a:pt x="383" y="3592"/>
                  </a:cubicBezTo>
                  <a:cubicBezTo>
                    <a:pt x="368" y="3592"/>
                    <a:pt x="368" y="3592"/>
                    <a:pt x="368" y="3592"/>
                  </a:cubicBezTo>
                  <a:cubicBezTo>
                    <a:pt x="353" y="3586"/>
                    <a:pt x="353" y="3586"/>
                    <a:pt x="353" y="3586"/>
                  </a:cubicBezTo>
                  <a:close/>
                  <a:moveTo>
                    <a:pt x="301" y="3593"/>
                  </a:moveTo>
                  <a:lnTo>
                    <a:pt x="301" y="3593"/>
                  </a:lnTo>
                  <a:lnTo>
                    <a:pt x="311" y="3604"/>
                  </a:lnTo>
                  <a:cubicBezTo>
                    <a:pt x="293" y="3598"/>
                    <a:pt x="293" y="3598"/>
                    <a:pt x="293" y="3598"/>
                  </a:cubicBezTo>
                  <a:cubicBezTo>
                    <a:pt x="301" y="3593"/>
                    <a:pt x="301" y="3593"/>
                    <a:pt x="301" y="3593"/>
                  </a:cubicBezTo>
                  <a:close/>
                  <a:moveTo>
                    <a:pt x="412" y="3667"/>
                  </a:moveTo>
                  <a:lnTo>
                    <a:pt x="412" y="3667"/>
                  </a:lnTo>
                  <a:cubicBezTo>
                    <a:pt x="420" y="3671"/>
                    <a:pt x="420" y="3671"/>
                    <a:pt x="420" y="3671"/>
                  </a:cubicBezTo>
                  <a:cubicBezTo>
                    <a:pt x="426" y="3665"/>
                    <a:pt x="426" y="3665"/>
                    <a:pt x="426" y="3665"/>
                  </a:cubicBezTo>
                  <a:cubicBezTo>
                    <a:pt x="417" y="3658"/>
                    <a:pt x="417" y="3658"/>
                    <a:pt x="417" y="3658"/>
                  </a:cubicBezTo>
                  <a:cubicBezTo>
                    <a:pt x="408" y="3664"/>
                    <a:pt x="408" y="3664"/>
                    <a:pt x="408" y="3664"/>
                  </a:cubicBezTo>
                  <a:cubicBezTo>
                    <a:pt x="412" y="3667"/>
                    <a:pt x="412" y="3667"/>
                    <a:pt x="412" y="3667"/>
                  </a:cubicBezTo>
                  <a:close/>
                  <a:moveTo>
                    <a:pt x="454" y="3673"/>
                  </a:moveTo>
                  <a:lnTo>
                    <a:pt x="454" y="3673"/>
                  </a:lnTo>
                  <a:cubicBezTo>
                    <a:pt x="443" y="3679"/>
                    <a:pt x="443" y="3679"/>
                    <a:pt x="443" y="3679"/>
                  </a:cubicBezTo>
                  <a:cubicBezTo>
                    <a:pt x="432" y="3668"/>
                    <a:pt x="432" y="3668"/>
                    <a:pt x="432" y="3668"/>
                  </a:cubicBezTo>
                  <a:cubicBezTo>
                    <a:pt x="431" y="3658"/>
                    <a:pt x="431" y="3658"/>
                    <a:pt x="431" y="3658"/>
                  </a:cubicBezTo>
                  <a:cubicBezTo>
                    <a:pt x="423" y="3651"/>
                    <a:pt x="423" y="3651"/>
                    <a:pt x="423" y="3651"/>
                  </a:cubicBezTo>
                  <a:cubicBezTo>
                    <a:pt x="405" y="3656"/>
                    <a:pt x="405" y="3656"/>
                    <a:pt x="405" y="3656"/>
                  </a:cubicBezTo>
                  <a:cubicBezTo>
                    <a:pt x="392" y="3653"/>
                    <a:pt x="392" y="3653"/>
                    <a:pt x="392" y="3653"/>
                  </a:cubicBezTo>
                  <a:cubicBezTo>
                    <a:pt x="376" y="3635"/>
                    <a:pt x="376" y="3635"/>
                    <a:pt x="376" y="3635"/>
                  </a:cubicBezTo>
                  <a:cubicBezTo>
                    <a:pt x="362" y="3630"/>
                    <a:pt x="362" y="3630"/>
                    <a:pt x="362" y="3630"/>
                  </a:cubicBezTo>
                  <a:cubicBezTo>
                    <a:pt x="356" y="3616"/>
                    <a:pt x="356" y="3616"/>
                    <a:pt x="356" y="3616"/>
                  </a:cubicBezTo>
                  <a:cubicBezTo>
                    <a:pt x="340" y="3609"/>
                    <a:pt x="340" y="3609"/>
                    <a:pt x="340" y="3609"/>
                  </a:cubicBezTo>
                  <a:cubicBezTo>
                    <a:pt x="339" y="3599"/>
                    <a:pt x="339" y="3599"/>
                    <a:pt x="339" y="3599"/>
                  </a:cubicBezTo>
                  <a:cubicBezTo>
                    <a:pt x="343" y="3593"/>
                    <a:pt x="343" y="3593"/>
                    <a:pt x="343" y="3593"/>
                  </a:cubicBezTo>
                  <a:cubicBezTo>
                    <a:pt x="357" y="3592"/>
                    <a:pt x="357" y="3592"/>
                    <a:pt x="357" y="3592"/>
                  </a:cubicBezTo>
                  <a:cubicBezTo>
                    <a:pt x="365" y="3599"/>
                    <a:pt x="365" y="3599"/>
                    <a:pt x="365" y="3599"/>
                  </a:cubicBezTo>
                  <a:cubicBezTo>
                    <a:pt x="373" y="3604"/>
                    <a:pt x="373" y="3604"/>
                    <a:pt x="373" y="3604"/>
                  </a:cubicBezTo>
                  <a:cubicBezTo>
                    <a:pt x="388" y="3598"/>
                    <a:pt x="388" y="3598"/>
                    <a:pt x="388" y="3598"/>
                  </a:cubicBezTo>
                  <a:cubicBezTo>
                    <a:pt x="405" y="3596"/>
                    <a:pt x="405" y="3596"/>
                    <a:pt x="405" y="3596"/>
                  </a:cubicBezTo>
                  <a:cubicBezTo>
                    <a:pt x="428" y="3613"/>
                    <a:pt x="428" y="3613"/>
                    <a:pt x="428" y="3613"/>
                  </a:cubicBezTo>
                  <a:cubicBezTo>
                    <a:pt x="437" y="3618"/>
                    <a:pt x="437" y="3618"/>
                    <a:pt x="437" y="3618"/>
                  </a:cubicBezTo>
                  <a:cubicBezTo>
                    <a:pt x="441" y="3627"/>
                    <a:pt x="441" y="3627"/>
                    <a:pt x="441" y="3627"/>
                  </a:cubicBezTo>
                  <a:cubicBezTo>
                    <a:pt x="458" y="3621"/>
                    <a:pt x="458" y="3621"/>
                    <a:pt x="458" y="3621"/>
                  </a:cubicBezTo>
                  <a:cubicBezTo>
                    <a:pt x="469" y="3625"/>
                    <a:pt x="469" y="3625"/>
                    <a:pt x="469" y="3625"/>
                  </a:cubicBezTo>
                  <a:cubicBezTo>
                    <a:pt x="475" y="3638"/>
                    <a:pt x="475" y="3638"/>
                    <a:pt x="475" y="3638"/>
                  </a:cubicBezTo>
                  <a:cubicBezTo>
                    <a:pt x="463" y="3638"/>
                    <a:pt x="463" y="3638"/>
                    <a:pt x="463" y="3638"/>
                  </a:cubicBezTo>
                  <a:cubicBezTo>
                    <a:pt x="455" y="3641"/>
                    <a:pt x="455" y="3641"/>
                    <a:pt x="455" y="3641"/>
                  </a:cubicBezTo>
                  <a:cubicBezTo>
                    <a:pt x="461" y="3645"/>
                    <a:pt x="461" y="3645"/>
                    <a:pt x="461" y="3645"/>
                  </a:cubicBezTo>
                  <a:cubicBezTo>
                    <a:pt x="461" y="3654"/>
                    <a:pt x="461" y="3654"/>
                    <a:pt x="461" y="3654"/>
                  </a:cubicBezTo>
                  <a:cubicBezTo>
                    <a:pt x="449" y="3665"/>
                    <a:pt x="449" y="3665"/>
                    <a:pt x="449" y="3665"/>
                  </a:cubicBezTo>
                  <a:cubicBezTo>
                    <a:pt x="454" y="3673"/>
                    <a:pt x="454" y="3673"/>
                    <a:pt x="454" y="3673"/>
                  </a:cubicBezTo>
                  <a:close/>
                  <a:moveTo>
                    <a:pt x="473" y="3668"/>
                  </a:moveTo>
                  <a:lnTo>
                    <a:pt x="473" y="3668"/>
                  </a:lnTo>
                  <a:cubicBezTo>
                    <a:pt x="464" y="3679"/>
                    <a:pt x="464" y="3679"/>
                    <a:pt x="464" y="3679"/>
                  </a:cubicBezTo>
                  <a:cubicBezTo>
                    <a:pt x="464" y="3690"/>
                    <a:pt x="464" y="3690"/>
                    <a:pt x="464" y="3690"/>
                  </a:cubicBezTo>
                  <a:cubicBezTo>
                    <a:pt x="475" y="3687"/>
                    <a:pt x="475" y="3687"/>
                    <a:pt x="475" y="3687"/>
                  </a:cubicBezTo>
                  <a:cubicBezTo>
                    <a:pt x="483" y="3674"/>
                    <a:pt x="483" y="3674"/>
                    <a:pt x="483" y="3674"/>
                  </a:cubicBezTo>
                  <a:cubicBezTo>
                    <a:pt x="486" y="3670"/>
                    <a:pt x="486" y="3670"/>
                    <a:pt x="486" y="3670"/>
                  </a:cubicBezTo>
                  <a:cubicBezTo>
                    <a:pt x="478" y="3667"/>
                    <a:pt x="478" y="3667"/>
                    <a:pt x="478" y="3667"/>
                  </a:cubicBezTo>
                  <a:cubicBezTo>
                    <a:pt x="473" y="3668"/>
                    <a:pt x="473" y="3668"/>
                    <a:pt x="473" y="3668"/>
                  </a:cubicBezTo>
                  <a:close/>
                  <a:moveTo>
                    <a:pt x="564" y="3654"/>
                  </a:moveTo>
                  <a:lnTo>
                    <a:pt x="564" y="3654"/>
                  </a:lnTo>
                  <a:cubicBezTo>
                    <a:pt x="557" y="3667"/>
                    <a:pt x="557" y="3667"/>
                    <a:pt x="557" y="3667"/>
                  </a:cubicBezTo>
                  <a:cubicBezTo>
                    <a:pt x="562" y="3676"/>
                    <a:pt x="562" y="3676"/>
                    <a:pt x="562" y="3676"/>
                  </a:cubicBezTo>
                  <a:cubicBezTo>
                    <a:pt x="553" y="3684"/>
                    <a:pt x="553" y="3684"/>
                    <a:pt x="553" y="3684"/>
                  </a:cubicBezTo>
                  <a:cubicBezTo>
                    <a:pt x="539" y="3680"/>
                    <a:pt x="539" y="3680"/>
                    <a:pt x="539" y="3680"/>
                  </a:cubicBezTo>
                  <a:cubicBezTo>
                    <a:pt x="535" y="3671"/>
                    <a:pt x="535" y="3671"/>
                    <a:pt x="535" y="3671"/>
                  </a:cubicBezTo>
                  <a:cubicBezTo>
                    <a:pt x="527" y="3679"/>
                    <a:pt x="527" y="3679"/>
                    <a:pt x="527" y="3679"/>
                  </a:cubicBezTo>
                  <a:cubicBezTo>
                    <a:pt x="518" y="3670"/>
                    <a:pt x="518" y="3670"/>
                    <a:pt x="518" y="3670"/>
                  </a:cubicBezTo>
                  <a:cubicBezTo>
                    <a:pt x="504" y="3667"/>
                    <a:pt x="504" y="3667"/>
                    <a:pt x="504" y="3667"/>
                  </a:cubicBezTo>
                  <a:cubicBezTo>
                    <a:pt x="496" y="3674"/>
                    <a:pt x="496" y="3674"/>
                    <a:pt x="496" y="3674"/>
                  </a:cubicBezTo>
                  <a:cubicBezTo>
                    <a:pt x="489" y="3662"/>
                    <a:pt x="489" y="3662"/>
                    <a:pt x="489" y="3662"/>
                  </a:cubicBezTo>
                  <a:cubicBezTo>
                    <a:pt x="479" y="3656"/>
                    <a:pt x="479" y="3656"/>
                    <a:pt x="479" y="3656"/>
                  </a:cubicBezTo>
                  <a:cubicBezTo>
                    <a:pt x="479" y="3648"/>
                    <a:pt x="479" y="3648"/>
                    <a:pt x="479" y="3648"/>
                  </a:cubicBezTo>
                  <a:cubicBezTo>
                    <a:pt x="501" y="3647"/>
                    <a:pt x="501" y="3647"/>
                    <a:pt x="501" y="3647"/>
                  </a:cubicBezTo>
                  <a:cubicBezTo>
                    <a:pt x="507" y="3641"/>
                    <a:pt x="507" y="3641"/>
                    <a:pt x="507" y="3641"/>
                  </a:cubicBezTo>
                  <a:cubicBezTo>
                    <a:pt x="536" y="3648"/>
                    <a:pt x="536" y="3648"/>
                    <a:pt x="536" y="3648"/>
                  </a:cubicBezTo>
                  <a:cubicBezTo>
                    <a:pt x="542" y="3659"/>
                    <a:pt x="542" y="3659"/>
                    <a:pt x="542" y="3659"/>
                  </a:cubicBezTo>
                  <a:cubicBezTo>
                    <a:pt x="550" y="3651"/>
                    <a:pt x="550" y="3651"/>
                    <a:pt x="550" y="3651"/>
                  </a:cubicBezTo>
                  <a:cubicBezTo>
                    <a:pt x="557" y="3651"/>
                    <a:pt x="557" y="3651"/>
                    <a:pt x="557" y="3651"/>
                  </a:cubicBezTo>
                  <a:cubicBezTo>
                    <a:pt x="564" y="3654"/>
                    <a:pt x="564" y="3654"/>
                    <a:pt x="564" y="3654"/>
                  </a:cubicBezTo>
                  <a:close/>
                  <a:moveTo>
                    <a:pt x="609" y="3650"/>
                  </a:moveTo>
                  <a:lnTo>
                    <a:pt x="609" y="3650"/>
                  </a:lnTo>
                  <a:cubicBezTo>
                    <a:pt x="593" y="3636"/>
                    <a:pt x="593" y="3636"/>
                    <a:pt x="593" y="3636"/>
                  </a:cubicBezTo>
                  <a:cubicBezTo>
                    <a:pt x="602" y="3625"/>
                    <a:pt x="602" y="3625"/>
                    <a:pt x="602" y="3625"/>
                  </a:cubicBezTo>
                  <a:cubicBezTo>
                    <a:pt x="596" y="3616"/>
                    <a:pt x="596" y="3616"/>
                    <a:pt x="596" y="3616"/>
                  </a:cubicBezTo>
                  <a:cubicBezTo>
                    <a:pt x="597" y="3610"/>
                    <a:pt x="597" y="3610"/>
                    <a:pt x="597" y="3610"/>
                  </a:cubicBezTo>
                  <a:cubicBezTo>
                    <a:pt x="587" y="3595"/>
                    <a:pt x="587" y="3595"/>
                    <a:pt x="587" y="3595"/>
                  </a:cubicBezTo>
                  <a:cubicBezTo>
                    <a:pt x="583" y="3578"/>
                    <a:pt x="583" y="3578"/>
                    <a:pt x="583" y="3578"/>
                  </a:cubicBezTo>
                  <a:cubicBezTo>
                    <a:pt x="574" y="3572"/>
                    <a:pt x="574" y="3572"/>
                    <a:pt x="574" y="3572"/>
                  </a:cubicBezTo>
                  <a:cubicBezTo>
                    <a:pt x="571" y="3589"/>
                    <a:pt x="571" y="3589"/>
                    <a:pt x="571" y="3589"/>
                  </a:cubicBezTo>
                  <a:cubicBezTo>
                    <a:pt x="567" y="3604"/>
                    <a:pt x="567" y="3604"/>
                    <a:pt x="567" y="3604"/>
                  </a:cubicBezTo>
                  <a:cubicBezTo>
                    <a:pt x="574" y="3618"/>
                    <a:pt x="574" y="3618"/>
                    <a:pt x="574" y="3618"/>
                  </a:cubicBezTo>
                  <a:cubicBezTo>
                    <a:pt x="568" y="3627"/>
                    <a:pt x="568" y="3627"/>
                    <a:pt x="568" y="3627"/>
                  </a:cubicBezTo>
                  <a:cubicBezTo>
                    <a:pt x="568" y="3639"/>
                    <a:pt x="568" y="3639"/>
                    <a:pt x="568" y="3639"/>
                  </a:cubicBezTo>
                  <a:cubicBezTo>
                    <a:pt x="582" y="3647"/>
                    <a:pt x="582" y="3647"/>
                    <a:pt x="582" y="3647"/>
                  </a:cubicBezTo>
                  <a:cubicBezTo>
                    <a:pt x="599" y="3651"/>
                    <a:pt x="599" y="3651"/>
                    <a:pt x="599" y="3651"/>
                  </a:cubicBezTo>
                  <a:cubicBezTo>
                    <a:pt x="603" y="3658"/>
                    <a:pt x="603" y="3658"/>
                    <a:pt x="603" y="3658"/>
                  </a:cubicBezTo>
                  <a:cubicBezTo>
                    <a:pt x="609" y="3650"/>
                    <a:pt x="609" y="3650"/>
                    <a:pt x="609" y="3650"/>
                  </a:cubicBezTo>
                  <a:close/>
                  <a:moveTo>
                    <a:pt x="550" y="3771"/>
                  </a:moveTo>
                  <a:lnTo>
                    <a:pt x="550" y="3771"/>
                  </a:lnTo>
                  <a:cubicBezTo>
                    <a:pt x="562" y="3765"/>
                    <a:pt x="562" y="3765"/>
                    <a:pt x="562" y="3765"/>
                  </a:cubicBezTo>
                  <a:cubicBezTo>
                    <a:pt x="570" y="3769"/>
                    <a:pt x="570" y="3769"/>
                    <a:pt x="570" y="3769"/>
                  </a:cubicBezTo>
                  <a:cubicBezTo>
                    <a:pt x="559" y="3780"/>
                    <a:pt x="559" y="3780"/>
                    <a:pt x="559" y="3780"/>
                  </a:cubicBezTo>
                  <a:cubicBezTo>
                    <a:pt x="550" y="3771"/>
                    <a:pt x="550" y="3771"/>
                    <a:pt x="550" y="3771"/>
                  </a:cubicBezTo>
                  <a:close/>
                  <a:moveTo>
                    <a:pt x="554" y="3755"/>
                  </a:moveTo>
                  <a:lnTo>
                    <a:pt x="554" y="3755"/>
                  </a:lnTo>
                  <a:cubicBezTo>
                    <a:pt x="550" y="3749"/>
                    <a:pt x="550" y="3749"/>
                    <a:pt x="550" y="3749"/>
                  </a:cubicBezTo>
                  <a:cubicBezTo>
                    <a:pt x="553" y="3740"/>
                    <a:pt x="553" y="3740"/>
                    <a:pt x="553" y="3740"/>
                  </a:cubicBezTo>
                  <a:cubicBezTo>
                    <a:pt x="564" y="3746"/>
                    <a:pt x="564" y="3746"/>
                    <a:pt x="564" y="3746"/>
                  </a:cubicBezTo>
                  <a:cubicBezTo>
                    <a:pt x="564" y="3755"/>
                    <a:pt x="564" y="3755"/>
                    <a:pt x="564" y="3755"/>
                  </a:cubicBezTo>
                  <a:cubicBezTo>
                    <a:pt x="554" y="3755"/>
                    <a:pt x="554" y="3755"/>
                    <a:pt x="554" y="3755"/>
                  </a:cubicBezTo>
                  <a:close/>
                  <a:moveTo>
                    <a:pt x="871" y="3841"/>
                  </a:moveTo>
                  <a:lnTo>
                    <a:pt x="871" y="3841"/>
                  </a:lnTo>
                  <a:cubicBezTo>
                    <a:pt x="863" y="3832"/>
                    <a:pt x="863" y="3832"/>
                    <a:pt x="863" y="3832"/>
                  </a:cubicBezTo>
                  <a:cubicBezTo>
                    <a:pt x="872" y="3821"/>
                    <a:pt x="872" y="3821"/>
                    <a:pt x="872" y="3821"/>
                  </a:cubicBezTo>
                  <a:cubicBezTo>
                    <a:pt x="869" y="3812"/>
                    <a:pt x="869" y="3812"/>
                    <a:pt x="869" y="3812"/>
                  </a:cubicBezTo>
                  <a:cubicBezTo>
                    <a:pt x="878" y="3815"/>
                    <a:pt x="878" y="3815"/>
                    <a:pt x="878" y="3815"/>
                  </a:cubicBezTo>
                  <a:cubicBezTo>
                    <a:pt x="882" y="3827"/>
                    <a:pt x="882" y="3827"/>
                    <a:pt x="882" y="3827"/>
                  </a:cubicBezTo>
                  <a:cubicBezTo>
                    <a:pt x="882" y="3841"/>
                    <a:pt x="882" y="3841"/>
                    <a:pt x="882" y="3841"/>
                  </a:cubicBezTo>
                  <a:cubicBezTo>
                    <a:pt x="871" y="3841"/>
                    <a:pt x="871" y="3841"/>
                    <a:pt x="871" y="3841"/>
                  </a:cubicBezTo>
                  <a:close/>
                  <a:moveTo>
                    <a:pt x="671" y="3760"/>
                  </a:moveTo>
                  <a:lnTo>
                    <a:pt x="671" y="3760"/>
                  </a:lnTo>
                  <a:cubicBezTo>
                    <a:pt x="683" y="3754"/>
                    <a:pt x="683" y="3754"/>
                    <a:pt x="683" y="3754"/>
                  </a:cubicBezTo>
                  <a:cubicBezTo>
                    <a:pt x="695" y="3754"/>
                    <a:pt x="695" y="3754"/>
                    <a:pt x="695" y="3754"/>
                  </a:cubicBezTo>
                  <a:cubicBezTo>
                    <a:pt x="703" y="3752"/>
                    <a:pt x="703" y="3752"/>
                    <a:pt x="703" y="3752"/>
                  </a:cubicBezTo>
                  <a:cubicBezTo>
                    <a:pt x="723" y="3755"/>
                    <a:pt x="723" y="3755"/>
                    <a:pt x="723" y="3755"/>
                  </a:cubicBezTo>
                  <a:cubicBezTo>
                    <a:pt x="761" y="3746"/>
                    <a:pt x="761" y="3746"/>
                    <a:pt x="761" y="3746"/>
                  </a:cubicBezTo>
                  <a:cubicBezTo>
                    <a:pt x="782" y="3737"/>
                    <a:pt x="782" y="3737"/>
                    <a:pt x="782" y="3737"/>
                  </a:cubicBezTo>
                  <a:cubicBezTo>
                    <a:pt x="808" y="3739"/>
                    <a:pt x="808" y="3739"/>
                    <a:pt x="808" y="3739"/>
                  </a:cubicBezTo>
                  <a:cubicBezTo>
                    <a:pt x="828" y="3737"/>
                    <a:pt x="828" y="3737"/>
                    <a:pt x="828" y="3737"/>
                  </a:cubicBezTo>
                  <a:cubicBezTo>
                    <a:pt x="851" y="3737"/>
                    <a:pt x="851" y="3737"/>
                    <a:pt x="851" y="3737"/>
                  </a:cubicBezTo>
                  <a:cubicBezTo>
                    <a:pt x="866" y="3740"/>
                    <a:pt x="866" y="3740"/>
                    <a:pt x="866" y="3740"/>
                  </a:cubicBezTo>
                  <a:cubicBezTo>
                    <a:pt x="869" y="3755"/>
                    <a:pt x="869" y="3755"/>
                    <a:pt x="869" y="3755"/>
                  </a:cubicBezTo>
                  <a:cubicBezTo>
                    <a:pt x="877" y="3763"/>
                    <a:pt x="877" y="3763"/>
                    <a:pt x="877" y="3763"/>
                  </a:cubicBezTo>
                  <a:cubicBezTo>
                    <a:pt x="869" y="3771"/>
                    <a:pt x="869" y="3771"/>
                    <a:pt x="869" y="3771"/>
                  </a:cubicBezTo>
                  <a:cubicBezTo>
                    <a:pt x="857" y="3780"/>
                    <a:pt x="857" y="3780"/>
                    <a:pt x="857" y="3780"/>
                  </a:cubicBezTo>
                  <a:cubicBezTo>
                    <a:pt x="849" y="3769"/>
                    <a:pt x="849" y="3769"/>
                    <a:pt x="849" y="3769"/>
                  </a:cubicBezTo>
                  <a:cubicBezTo>
                    <a:pt x="840" y="3766"/>
                    <a:pt x="840" y="3766"/>
                    <a:pt x="840" y="3766"/>
                  </a:cubicBezTo>
                  <a:cubicBezTo>
                    <a:pt x="825" y="3775"/>
                    <a:pt x="825" y="3775"/>
                    <a:pt x="825" y="3775"/>
                  </a:cubicBezTo>
                  <a:cubicBezTo>
                    <a:pt x="807" y="3777"/>
                    <a:pt x="807" y="3777"/>
                    <a:pt x="807" y="3777"/>
                  </a:cubicBezTo>
                  <a:cubicBezTo>
                    <a:pt x="799" y="3768"/>
                    <a:pt x="799" y="3768"/>
                    <a:pt x="799" y="3768"/>
                  </a:cubicBezTo>
                  <a:cubicBezTo>
                    <a:pt x="793" y="3752"/>
                    <a:pt x="793" y="3752"/>
                    <a:pt x="793" y="3752"/>
                  </a:cubicBezTo>
                  <a:cubicBezTo>
                    <a:pt x="781" y="3751"/>
                    <a:pt x="781" y="3751"/>
                    <a:pt x="781" y="3751"/>
                  </a:cubicBezTo>
                  <a:cubicBezTo>
                    <a:pt x="768" y="3765"/>
                    <a:pt x="768" y="3765"/>
                    <a:pt x="768" y="3765"/>
                  </a:cubicBezTo>
                  <a:cubicBezTo>
                    <a:pt x="758" y="3765"/>
                    <a:pt x="758" y="3765"/>
                    <a:pt x="758" y="3765"/>
                  </a:cubicBezTo>
                  <a:cubicBezTo>
                    <a:pt x="739" y="3768"/>
                    <a:pt x="739" y="3768"/>
                    <a:pt x="739" y="3768"/>
                  </a:cubicBezTo>
                  <a:cubicBezTo>
                    <a:pt x="755" y="3778"/>
                    <a:pt x="755" y="3778"/>
                    <a:pt x="755" y="3778"/>
                  </a:cubicBezTo>
                  <a:cubicBezTo>
                    <a:pt x="758" y="3777"/>
                    <a:pt x="758" y="3777"/>
                    <a:pt x="758" y="3777"/>
                  </a:cubicBezTo>
                  <a:cubicBezTo>
                    <a:pt x="778" y="3781"/>
                    <a:pt x="778" y="3781"/>
                    <a:pt x="778" y="3781"/>
                  </a:cubicBezTo>
                  <a:cubicBezTo>
                    <a:pt x="785" y="3787"/>
                    <a:pt x="785" y="3787"/>
                    <a:pt x="785" y="3787"/>
                  </a:cubicBezTo>
                  <a:cubicBezTo>
                    <a:pt x="779" y="3794"/>
                    <a:pt x="779" y="3794"/>
                    <a:pt x="779" y="3794"/>
                  </a:cubicBezTo>
                  <a:cubicBezTo>
                    <a:pt x="793" y="3798"/>
                    <a:pt x="793" y="3798"/>
                    <a:pt x="793" y="3798"/>
                  </a:cubicBezTo>
                  <a:cubicBezTo>
                    <a:pt x="810" y="3813"/>
                    <a:pt x="810" y="3813"/>
                    <a:pt x="810" y="3813"/>
                  </a:cubicBezTo>
                  <a:cubicBezTo>
                    <a:pt x="810" y="3827"/>
                    <a:pt x="810" y="3827"/>
                    <a:pt x="810" y="3827"/>
                  </a:cubicBezTo>
                  <a:cubicBezTo>
                    <a:pt x="804" y="3826"/>
                    <a:pt x="804" y="3826"/>
                    <a:pt x="804" y="3826"/>
                  </a:cubicBezTo>
                  <a:cubicBezTo>
                    <a:pt x="785" y="3810"/>
                    <a:pt x="785" y="3810"/>
                    <a:pt x="785" y="3810"/>
                  </a:cubicBezTo>
                  <a:cubicBezTo>
                    <a:pt x="773" y="3807"/>
                    <a:pt x="773" y="3807"/>
                    <a:pt x="773" y="3807"/>
                  </a:cubicBezTo>
                  <a:cubicBezTo>
                    <a:pt x="761" y="3813"/>
                    <a:pt x="761" y="3813"/>
                    <a:pt x="761" y="3813"/>
                  </a:cubicBezTo>
                  <a:cubicBezTo>
                    <a:pt x="750" y="3806"/>
                    <a:pt x="750" y="3806"/>
                    <a:pt x="750" y="3806"/>
                  </a:cubicBezTo>
                  <a:cubicBezTo>
                    <a:pt x="744" y="3791"/>
                    <a:pt x="744" y="3791"/>
                    <a:pt x="744" y="3791"/>
                  </a:cubicBezTo>
                  <a:cubicBezTo>
                    <a:pt x="727" y="3792"/>
                    <a:pt x="727" y="3792"/>
                    <a:pt x="727" y="3792"/>
                  </a:cubicBezTo>
                  <a:cubicBezTo>
                    <a:pt x="726" y="3800"/>
                    <a:pt x="726" y="3800"/>
                    <a:pt x="726" y="3800"/>
                  </a:cubicBezTo>
                  <a:cubicBezTo>
                    <a:pt x="738" y="3807"/>
                    <a:pt x="738" y="3807"/>
                    <a:pt x="738" y="3807"/>
                  </a:cubicBezTo>
                  <a:cubicBezTo>
                    <a:pt x="736" y="3820"/>
                    <a:pt x="736" y="3820"/>
                    <a:pt x="736" y="3820"/>
                  </a:cubicBezTo>
                  <a:cubicBezTo>
                    <a:pt x="729" y="3820"/>
                    <a:pt x="729" y="3820"/>
                    <a:pt x="729" y="3820"/>
                  </a:cubicBezTo>
                  <a:cubicBezTo>
                    <a:pt x="710" y="3810"/>
                    <a:pt x="710" y="3810"/>
                    <a:pt x="710" y="3810"/>
                  </a:cubicBezTo>
                  <a:cubicBezTo>
                    <a:pt x="700" y="3815"/>
                    <a:pt x="700" y="3815"/>
                    <a:pt x="700" y="3815"/>
                  </a:cubicBezTo>
                  <a:cubicBezTo>
                    <a:pt x="695" y="3807"/>
                    <a:pt x="695" y="3807"/>
                    <a:pt x="695" y="3807"/>
                  </a:cubicBezTo>
                  <a:cubicBezTo>
                    <a:pt x="684" y="3803"/>
                    <a:pt x="684" y="3803"/>
                    <a:pt x="684" y="3803"/>
                  </a:cubicBezTo>
                  <a:cubicBezTo>
                    <a:pt x="690" y="3791"/>
                    <a:pt x="690" y="3791"/>
                    <a:pt x="690" y="3791"/>
                  </a:cubicBezTo>
                  <a:cubicBezTo>
                    <a:pt x="678" y="3801"/>
                    <a:pt x="678" y="3801"/>
                    <a:pt x="678" y="3801"/>
                  </a:cubicBezTo>
                  <a:cubicBezTo>
                    <a:pt x="666" y="3792"/>
                    <a:pt x="666" y="3792"/>
                    <a:pt x="666" y="3792"/>
                  </a:cubicBezTo>
                  <a:cubicBezTo>
                    <a:pt x="666" y="3784"/>
                    <a:pt x="666" y="3784"/>
                    <a:pt x="666" y="3784"/>
                  </a:cubicBezTo>
                  <a:cubicBezTo>
                    <a:pt x="678" y="3778"/>
                    <a:pt x="678" y="3778"/>
                    <a:pt x="678" y="3778"/>
                  </a:cubicBezTo>
                  <a:cubicBezTo>
                    <a:pt x="703" y="3769"/>
                    <a:pt x="703" y="3769"/>
                    <a:pt x="703" y="3769"/>
                  </a:cubicBezTo>
                  <a:cubicBezTo>
                    <a:pt x="689" y="3763"/>
                    <a:pt x="689" y="3763"/>
                    <a:pt x="689" y="3763"/>
                  </a:cubicBezTo>
                  <a:cubicBezTo>
                    <a:pt x="680" y="3768"/>
                    <a:pt x="680" y="3768"/>
                    <a:pt x="680" y="3768"/>
                  </a:cubicBezTo>
                  <a:lnTo>
                    <a:pt x="671" y="3760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08" name="Freeform 205"/>
            <p:cNvSpPr>
              <a:spLocks noChangeArrowheads="1"/>
            </p:cNvSpPr>
            <p:nvPr/>
          </p:nvSpPr>
          <p:spPr bwMode="auto">
            <a:xfrm>
              <a:off x="3035300" y="4075113"/>
              <a:ext cx="4763" cy="6350"/>
            </a:xfrm>
            <a:custGeom>
              <a:avLst/>
              <a:gdLst>
                <a:gd name="T0" fmla="*/ 6 w 13"/>
                <a:gd name="T1" fmla="*/ 0 h 18"/>
                <a:gd name="T2" fmla="*/ 0 w 13"/>
                <a:gd name="T3" fmla="*/ 17 h 18"/>
                <a:gd name="T4" fmla="*/ 12 w 13"/>
                <a:gd name="T5" fmla="*/ 14 h 18"/>
                <a:gd name="T6" fmla="*/ 6 w 1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8">
                  <a:moveTo>
                    <a:pt x="6" y="0"/>
                  </a:moveTo>
                  <a:lnTo>
                    <a:pt x="0" y="17"/>
                  </a:lnTo>
                  <a:lnTo>
                    <a:pt x="12" y="14"/>
                  </a:lnTo>
                  <a:lnTo>
                    <a:pt x="6" y="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09" name="Freeform 206"/>
            <p:cNvSpPr>
              <a:spLocks noChangeArrowheads="1"/>
            </p:cNvSpPr>
            <p:nvPr/>
          </p:nvSpPr>
          <p:spPr bwMode="auto">
            <a:xfrm>
              <a:off x="3048000" y="4081463"/>
              <a:ext cx="20638" cy="25400"/>
            </a:xfrm>
            <a:custGeom>
              <a:avLst/>
              <a:gdLst>
                <a:gd name="T0" fmla="*/ 55 w 59"/>
                <a:gd name="T1" fmla="*/ 53 h 69"/>
                <a:gd name="T2" fmla="*/ 41 w 59"/>
                <a:gd name="T3" fmla="*/ 62 h 69"/>
                <a:gd name="T4" fmla="*/ 52 w 59"/>
                <a:gd name="T5" fmla="*/ 68 h 69"/>
                <a:gd name="T6" fmla="*/ 55 w 59"/>
                <a:gd name="T7" fmla="*/ 53 h 69"/>
                <a:gd name="T8" fmla="*/ 48 w 59"/>
                <a:gd name="T9" fmla="*/ 0 h 69"/>
                <a:gd name="T10" fmla="*/ 31 w 59"/>
                <a:gd name="T11" fmla="*/ 15 h 69"/>
                <a:gd name="T12" fmla="*/ 40 w 59"/>
                <a:gd name="T13" fmla="*/ 32 h 69"/>
                <a:gd name="T14" fmla="*/ 58 w 59"/>
                <a:gd name="T15" fmla="*/ 33 h 69"/>
                <a:gd name="T16" fmla="*/ 48 w 59"/>
                <a:gd name="T17" fmla="*/ 0 h 69"/>
                <a:gd name="T18" fmla="*/ 15 w 59"/>
                <a:gd name="T19" fmla="*/ 16 h 69"/>
                <a:gd name="T20" fmla="*/ 31 w 59"/>
                <a:gd name="T21" fmla="*/ 33 h 69"/>
                <a:gd name="T22" fmla="*/ 20 w 59"/>
                <a:gd name="T23" fmla="*/ 64 h 69"/>
                <a:gd name="T24" fmla="*/ 0 w 59"/>
                <a:gd name="T25" fmla="*/ 33 h 69"/>
                <a:gd name="T26" fmla="*/ 5 w 59"/>
                <a:gd name="T27" fmla="*/ 16 h 69"/>
                <a:gd name="T28" fmla="*/ 15 w 59"/>
                <a:gd name="T29" fmla="*/ 1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69">
                  <a:moveTo>
                    <a:pt x="55" y="53"/>
                  </a:moveTo>
                  <a:lnTo>
                    <a:pt x="41" y="62"/>
                  </a:lnTo>
                  <a:lnTo>
                    <a:pt x="52" y="68"/>
                  </a:lnTo>
                  <a:lnTo>
                    <a:pt x="55" y="53"/>
                  </a:lnTo>
                  <a:close/>
                  <a:moveTo>
                    <a:pt x="48" y="0"/>
                  </a:moveTo>
                  <a:lnTo>
                    <a:pt x="31" y="15"/>
                  </a:lnTo>
                  <a:lnTo>
                    <a:pt x="40" y="32"/>
                  </a:lnTo>
                  <a:lnTo>
                    <a:pt x="58" y="33"/>
                  </a:lnTo>
                  <a:lnTo>
                    <a:pt x="48" y="0"/>
                  </a:lnTo>
                  <a:close/>
                  <a:moveTo>
                    <a:pt x="15" y="16"/>
                  </a:moveTo>
                  <a:lnTo>
                    <a:pt x="31" y="33"/>
                  </a:lnTo>
                  <a:lnTo>
                    <a:pt x="20" y="64"/>
                  </a:lnTo>
                  <a:lnTo>
                    <a:pt x="0" y="33"/>
                  </a:lnTo>
                  <a:lnTo>
                    <a:pt x="5" y="16"/>
                  </a:lnTo>
                  <a:lnTo>
                    <a:pt x="15" y="16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10" name="Freeform 207"/>
            <p:cNvSpPr>
              <a:spLocks noChangeArrowheads="1"/>
            </p:cNvSpPr>
            <p:nvPr/>
          </p:nvSpPr>
          <p:spPr bwMode="auto">
            <a:xfrm>
              <a:off x="3059113" y="4111625"/>
              <a:ext cx="7937" cy="15875"/>
            </a:xfrm>
            <a:custGeom>
              <a:avLst/>
              <a:gdLst>
                <a:gd name="T0" fmla="*/ 7 w 22"/>
                <a:gd name="T1" fmla="*/ 1 h 42"/>
                <a:gd name="T2" fmla="*/ 7 w 22"/>
                <a:gd name="T3" fmla="*/ 1 h 42"/>
                <a:gd name="T4" fmla="*/ 20 w 22"/>
                <a:gd name="T5" fmla="*/ 15 h 42"/>
                <a:gd name="T6" fmla="*/ 21 w 22"/>
                <a:gd name="T7" fmla="*/ 38 h 42"/>
                <a:gd name="T8" fmla="*/ 6 w 22"/>
                <a:gd name="T9" fmla="*/ 41 h 42"/>
                <a:gd name="T10" fmla="*/ 0 w 22"/>
                <a:gd name="T11" fmla="*/ 15 h 42"/>
                <a:gd name="T12" fmla="*/ 7 w 22"/>
                <a:gd name="T1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2">
                  <a:moveTo>
                    <a:pt x="7" y="1"/>
                  </a:moveTo>
                  <a:lnTo>
                    <a:pt x="7" y="1"/>
                  </a:lnTo>
                  <a:cubicBezTo>
                    <a:pt x="20" y="15"/>
                    <a:pt x="20" y="15"/>
                    <a:pt x="20" y="15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9" y="0"/>
                    <a:pt x="7" y="1"/>
                  </a:cubicBez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11" name="Freeform 208"/>
            <p:cNvSpPr>
              <a:spLocks noChangeArrowheads="1"/>
            </p:cNvSpPr>
            <p:nvPr/>
          </p:nvSpPr>
          <p:spPr bwMode="auto">
            <a:xfrm>
              <a:off x="3060700" y="4133850"/>
              <a:ext cx="15875" cy="42863"/>
            </a:xfrm>
            <a:custGeom>
              <a:avLst/>
              <a:gdLst>
                <a:gd name="T0" fmla="*/ 33 w 42"/>
                <a:gd name="T1" fmla="*/ 71 h 119"/>
                <a:gd name="T2" fmla="*/ 14 w 42"/>
                <a:gd name="T3" fmla="*/ 95 h 119"/>
                <a:gd name="T4" fmla="*/ 17 w 42"/>
                <a:gd name="T5" fmla="*/ 112 h 119"/>
                <a:gd name="T6" fmla="*/ 30 w 42"/>
                <a:gd name="T7" fmla="*/ 118 h 119"/>
                <a:gd name="T8" fmla="*/ 38 w 42"/>
                <a:gd name="T9" fmla="*/ 95 h 119"/>
                <a:gd name="T10" fmla="*/ 33 w 42"/>
                <a:gd name="T11" fmla="*/ 71 h 119"/>
                <a:gd name="T12" fmla="*/ 0 w 42"/>
                <a:gd name="T13" fmla="*/ 0 h 119"/>
                <a:gd name="T14" fmla="*/ 33 w 42"/>
                <a:gd name="T15" fmla="*/ 9 h 119"/>
                <a:gd name="T16" fmla="*/ 41 w 42"/>
                <a:gd name="T17" fmla="*/ 38 h 119"/>
                <a:gd name="T18" fmla="*/ 39 w 42"/>
                <a:gd name="T19" fmla="*/ 54 h 119"/>
                <a:gd name="T20" fmla="*/ 27 w 42"/>
                <a:gd name="T21" fmla="*/ 48 h 119"/>
                <a:gd name="T22" fmla="*/ 17 w 42"/>
                <a:gd name="T23" fmla="*/ 46 h 119"/>
                <a:gd name="T24" fmla="*/ 20 w 42"/>
                <a:gd name="T25" fmla="*/ 35 h 119"/>
                <a:gd name="T26" fmla="*/ 0 w 42"/>
                <a:gd name="T27" fmla="*/ 14 h 119"/>
                <a:gd name="T28" fmla="*/ 0 w 42"/>
                <a:gd name="T2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119">
                  <a:moveTo>
                    <a:pt x="33" y="71"/>
                  </a:moveTo>
                  <a:lnTo>
                    <a:pt x="14" y="95"/>
                  </a:lnTo>
                  <a:lnTo>
                    <a:pt x="17" y="112"/>
                  </a:lnTo>
                  <a:lnTo>
                    <a:pt x="30" y="118"/>
                  </a:lnTo>
                  <a:lnTo>
                    <a:pt x="38" y="95"/>
                  </a:lnTo>
                  <a:lnTo>
                    <a:pt x="33" y="71"/>
                  </a:lnTo>
                  <a:close/>
                  <a:moveTo>
                    <a:pt x="0" y="0"/>
                  </a:moveTo>
                  <a:lnTo>
                    <a:pt x="33" y="9"/>
                  </a:lnTo>
                  <a:lnTo>
                    <a:pt x="41" y="38"/>
                  </a:lnTo>
                  <a:lnTo>
                    <a:pt x="39" y="54"/>
                  </a:lnTo>
                  <a:lnTo>
                    <a:pt x="27" y="48"/>
                  </a:lnTo>
                  <a:lnTo>
                    <a:pt x="17" y="46"/>
                  </a:lnTo>
                  <a:lnTo>
                    <a:pt x="20" y="35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12" name="Freeform 209"/>
            <p:cNvSpPr>
              <a:spLocks noChangeArrowheads="1"/>
            </p:cNvSpPr>
            <p:nvPr/>
          </p:nvSpPr>
          <p:spPr bwMode="auto">
            <a:xfrm>
              <a:off x="3109913" y="4181475"/>
              <a:ext cx="11112" cy="11113"/>
            </a:xfrm>
            <a:custGeom>
              <a:avLst/>
              <a:gdLst>
                <a:gd name="T0" fmla="*/ 15 w 31"/>
                <a:gd name="T1" fmla="*/ 0 h 31"/>
                <a:gd name="T2" fmla="*/ 0 w 31"/>
                <a:gd name="T3" fmla="*/ 15 h 31"/>
                <a:gd name="T4" fmla="*/ 10 w 31"/>
                <a:gd name="T5" fmla="*/ 30 h 31"/>
                <a:gd name="T6" fmla="*/ 30 w 31"/>
                <a:gd name="T7" fmla="*/ 29 h 31"/>
                <a:gd name="T8" fmla="*/ 30 w 31"/>
                <a:gd name="T9" fmla="*/ 15 h 31"/>
                <a:gd name="T10" fmla="*/ 15 w 31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1">
                  <a:moveTo>
                    <a:pt x="15" y="0"/>
                  </a:moveTo>
                  <a:lnTo>
                    <a:pt x="0" y="15"/>
                  </a:lnTo>
                  <a:lnTo>
                    <a:pt x="10" y="30"/>
                  </a:lnTo>
                  <a:lnTo>
                    <a:pt x="30" y="29"/>
                  </a:lnTo>
                  <a:lnTo>
                    <a:pt x="30" y="15"/>
                  </a:lnTo>
                  <a:lnTo>
                    <a:pt x="15" y="0"/>
                  </a:lnTo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13" name="Freeform 210"/>
            <p:cNvSpPr>
              <a:spLocks noChangeArrowheads="1"/>
            </p:cNvSpPr>
            <p:nvPr/>
          </p:nvSpPr>
          <p:spPr bwMode="auto">
            <a:xfrm>
              <a:off x="3046413" y="4179888"/>
              <a:ext cx="20637" cy="44450"/>
            </a:xfrm>
            <a:custGeom>
              <a:avLst/>
              <a:gdLst>
                <a:gd name="T0" fmla="*/ 29 w 57"/>
                <a:gd name="T1" fmla="*/ 110 h 123"/>
                <a:gd name="T2" fmla="*/ 29 w 57"/>
                <a:gd name="T3" fmla="*/ 110 h 123"/>
                <a:gd name="T4" fmla="*/ 21 w 57"/>
                <a:gd name="T5" fmla="*/ 100 h 123"/>
                <a:gd name="T6" fmla="*/ 4 w 57"/>
                <a:gd name="T7" fmla="*/ 103 h 123"/>
                <a:gd name="T8" fmla="*/ 0 w 57"/>
                <a:gd name="T9" fmla="*/ 122 h 123"/>
                <a:gd name="T10" fmla="*/ 18 w 57"/>
                <a:gd name="T11" fmla="*/ 122 h 123"/>
                <a:gd name="T12" fmla="*/ 29 w 57"/>
                <a:gd name="T13" fmla="*/ 110 h 123"/>
                <a:gd name="T14" fmla="*/ 35 w 57"/>
                <a:gd name="T15" fmla="*/ 74 h 123"/>
                <a:gd name="T16" fmla="*/ 35 w 57"/>
                <a:gd name="T17" fmla="*/ 74 h 123"/>
                <a:gd name="T18" fmla="*/ 42 w 57"/>
                <a:gd name="T19" fmla="*/ 87 h 123"/>
                <a:gd name="T20" fmla="*/ 30 w 57"/>
                <a:gd name="T21" fmla="*/ 87 h 123"/>
                <a:gd name="T22" fmla="*/ 35 w 57"/>
                <a:gd name="T23" fmla="*/ 74 h 123"/>
                <a:gd name="T24" fmla="*/ 48 w 57"/>
                <a:gd name="T25" fmla="*/ 0 h 123"/>
                <a:gd name="T26" fmla="*/ 48 w 57"/>
                <a:gd name="T27" fmla="*/ 0 h 123"/>
                <a:gd name="T28" fmla="*/ 56 w 57"/>
                <a:gd name="T29" fmla="*/ 19 h 123"/>
                <a:gd name="T30" fmla="*/ 44 w 57"/>
                <a:gd name="T31" fmla="*/ 43 h 123"/>
                <a:gd name="T32" fmla="*/ 48 w 57"/>
                <a:gd name="T3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23">
                  <a:moveTo>
                    <a:pt x="29" y="110"/>
                  </a:moveTo>
                  <a:lnTo>
                    <a:pt x="29" y="110"/>
                  </a:lnTo>
                  <a:cubicBezTo>
                    <a:pt x="21" y="100"/>
                    <a:pt x="21" y="100"/>
                    <a:pt x="21" y="100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29" y="110"/>
                    <a:pt x="29" y="110"/>
                    <a:pt x="29" y="110"/>
                  </a:cubicBezTo>
                  <a:close/>
                  <a:moveTo>
                    <a:pt x="35" y="74"/>
                  </a:moveTo>
                  <a:lnTo>
                    <a:pt x="35" y="74"/>
                  </a:lnTo>
                  <a:cubicBezTo>
                    <a:pt x="42" y="87"/>
                    <a:pt x="42" y="87"/>
                    <a:pt x="42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7"/>
                    <a:pt x="35" y="72"/>
                    <a:pt x="35" y="74"/>
                  </a:cubicBezTo>
                  <a:close/>
                  <a:moveTo>
                    <a:pt x="48" y="0"/>
                  </a:moveTo>
                  <a:lnTo>
                    <a:pt x="48" y="0"/>
                  </a:lnTo>
                  <a:cubicBezTo>
                    <a:pt x="56" y="19"/>
                    <a:pt x="56" y="19"/>
                    <a:pt x="56" y="19"/>
                  </a:cubicBezTo>
                  <a:cubicBezTo>
                    <a:pt x="44" y="43"/>
                    <a:pt x="44" y="43"/>
                    <a:pt x="44" y="43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14" name="Freeform 211"/>
            <p:cNvSpPr>
              <a:spLocks noChangeArrowheads="1"/>
            </p:cNvSpPr>
            <p:nvPr/>
          </p:nvSpPr>
          <p:spPr bwMode="auto">
            <a:xfrm>
              <a:off x="3041650" y="4248150"/>
              <a:ext cx="39688" cy="36513"/>
            </a:xfrm>
            <a:custGeom>
              <a:avLst/>
              <a:gdLst>
                <a:gd name="T0" fmla="*/ 92 w 110"/>
                <a:gd name="T1" fmla="*/ 7 h 100"/>
                <a:gd name="T2" fmla="*/ 109 w 110"/>
                <a:gd name="T3" fmla="*/ 0 h 100"/>
                <a:gd name="T4" fmla="*/ 106 w 110"/>
                <a:gd name="T5" fmla="*/ 13 h 100"/>
                <a:gd name="T6" fmla="*/ 92 w 110"/>
                <a:gd name="T7" fmla="*/ 7 h 100"/>
                <a:gd name="T8" fmla="*/ 84 w 110"/>
                <a:gd name="T9" fmla="*/ 21 h 100"/>
                <a:gd name="T10" fmla="*/ 55 w 110"/>
                <a:gd name="T11" fmla="*/ 33 h 100"/>
                <a:gd name="T12" fmla="*/ 40 w 110"/>
                <a:gd name="T13" fmla="*/ 27 h 100"/>
                <a:gd name="T14" fmla="*/ 22 w 110"/>
                <a:gd name="T15" fmla="*/ 33 h 100"/>
                <a:gd name="T16" fmla="*/ 17 w 110"/>
                <a:gd name="T17" fmla="*/ 43 h 100"/>
                <a:gd name="T18" fmla="*/ 32 w 110"/>
                <a:gd name="T19" fmla="*/ 56 h 100"/>
                <a:gd name="T20" fmla="*/ 34 w 110"/>
                <a:gd name="T21" fmla="*/ 72 h 100"/>
                <a:gd name="T22" fmla="*/ 17 w 110"/>
                <a:gd name="T23" fmla="*/ 85 h 100"/>
                <a:gd name="T24" fmla="*/ 0 w 110"/>
                <a:gd name="T25" fmla="*/ 91 h 100"/>
                <a:gd name="T26" fmla="*/ 19 w 110"/>
                <a:gd name="T27" fmla="*/ 99 h 100"/>
                <a:gd name="T28" fmla="*/ 60 w 110"/>
                <a:gd name="T29" fmla="*/ 93 h 100"/>
                <a:gd name="T30" fmla="*/ 77 w 110"/>
                <a:gd name="T31" fmla="*/ 78 h 100"/>
                <a:gd name="T32" fmla="*/ 75 w 110"/>
                <a:gd name="T33" fmla="*/ 61 h 100"/>
                <a:gd name="T34" fmla="*/ 68 w 110"/>
                <a:gd name="T35" fmla="*/ 46 h 100"/>
                <a:gd name="T36" fmla="*/ 86 w 110"/>
                <a:gd name="T37" fmla="*/ 27 h 100"/>
                <a:gd name="T38" fmla="*/ 84 w 110"/>
                <a:gd name="T39" fmla="*/ 2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0" h="100">
                  <a:moveTo>
                    <a:pt x="92" y="7"/>
                  </a:moveTo>
                  <a:lnTo>
                    <a:pt x="109" y="0"/>
                  </a:lnTo>
                  <a:lnTo>
                    <a:pt x="106" y="13"/>
                  </a:lnTo>
                  <a:lnTo>
                    <a:pt x="92" y="7"/>
                  </a:lnTo>
                  <a:close/>
                  <a:moveTo>
                    <a:pt x="84" y="21"/>
                  </a:moveTo>
                  <a:lnTo>
                    <a:pt x="55" y="33"/>
                  </a:lnTo>
                  <a:lnTo>
                    <a:pt x="40" y="27"/>
                  </a:lnTo>
                  <a:lnTo>
                    <a:pt x="22" y="33"/>
                  </a:lnTo>
                  <a:lnTo>
                    <a:pt x="17" y="43"/>
                  </a:lnTo>
                  <a:lnTo>
                    <a:pt x="32" y="56"/>
                  </a:lnTo>
                  <a:lnTo>
                    <a:pt x="34" y="72"/>
                  </a:lnTo>
                  <a:lnTo>
                    <a:pt x="17" y="85"/>
                  </a:lnTo>
                  <a:lnTo>
                    <a:pt x="0" y="91"/>
                  </a:lnTo>
                  <a:lnTo>
                    <a:pt x="19" y="99"/>
                  </a:lnTo>
                  <a:lnTo>
                    <a:pt x="60" y="93"/>
                  </a:lnTo>
                  <a:lnTo>
                    <a:pt x="77" y="78"/>
                  </a:lnTo>
                  <a:lnTo>
                    <a:pt x="75" y="61"/>
                  </a:lnTo>
                  <a:lnTo>
                    <a:pt x="68" y="46"/>
                  </a:lnTo>
                  <a:lnTo>
                    <a:pt x="86" y="27"/>
                  </a:lnTo>
                  <a:lnTo>
                    <a:pt x="84" y="21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  <p:sp>
          <p:nvSpPr>
            <p:cNvPr id="715" name="Freeform 212"/>
            <p:cNvSpPr>
              <a:spLocks noChangeArrowheads="1"/>
            </p:cNvSpPr>
            <p:nvPr/>
          </p:nvSpPr>
          <p:spPr bwMode="auto">
            <a:xfrm>
              <a:off x="4318000" y="3702050"/>
              <a:ext cx="131763" cy="46038"/>
            </a:xfrm>
            <a:custGeom>
              <a:avLst/>
              <a:gdLst>
                <a:gd name="T0" fmla="*/ 64 w 366"/>
                <a:gd name="T1" fmla="*/ 94 h 130"/>
                <a:gd name="T2" fmla="*/ 64 w 366"/>
                <a:gd name="T3" fmla="*/ 94 h 130"/>
                <a:gd name="T4" fmla="*/ 58 w 366"/>
                <a:gd name="T5" fmla="*/ 89 h 130"/>
                <a:gd name="T6" fmla="*/ 58 w 366"/>
                <a:gd name="T7" fmla="*/ 83 h 130"/>
                <a:gd name="T8" fmla="*/ 66 w 366"/>
                <a:gd name="T9" fmla="*/ 83 h 130"/>
                <a:gd name="T10" fmla="*/ 67 w 366"/>
                <a:gd name="T11" fmla="*/ 90 h 130"/>
                <a:gd name="T12" fmla="*/ 64 w 366"/>
                <a:gd name="T13" fmla="*/ 94 h 130"/>
                <a:gd name="T14" fmla="*/ 3 w 366"/>
                <a:gd name="T15" fmla="*/ 127 h 130"/>
                <a:gd name="T16" fmla="*/ 3 w 366"/>
                <a:gd name="T17" fmla="*/ 127 h 130"/>
                <a:gd name="T18" fmla="*/ 0 w 366"/>
                <a:gd name="T19" fmla="*/ 118 h 130"/>
                <a:gd name="T20" fmla="*/ 8 w 366"/>
                <a:gd name="T21" fmla="*/ 112 h 130"/>
                <a:gd name="T22" fmla="*/ 14 w 366"/>
                <a:gd name="T23" fmla="*/ 115 h 130"/>
                <a:gd name="T24" fmla="*/ 14 w 366"/>
                <a:gd name="T25" fmla="*/ 124 h 130"/>
                <a:gd name="T26" fmla="*/ 8 w 366"/>
                <a:gd name="T27" fmla="*/ 129 h 130"/>
                <a:gd name="T28" fmla="*/ 3 w 366"/>
                <a:gd name="T29" fmla="*/ 127 h 130"/>
                <a:gd name="T30" fmla="*/ 20 w 366"/>
                <a:gd name="T31" fmla="*/ 57 h 130"/>
                <a:gd name="T32" fmla="*/ 20 w 366"/>
                <a:gd name="T33" fmla="*/ 57 h 130"/>
                <a:gd name="T34" fmla="*/ 20 w 366"/>
                <a:gd name="T35" fmla="*/ 39 h 130"/>
                <a:gd name="T36" fmla="*/ 15 w 366"/>
                <a:gd name="T37" fmla="*/ 29 h 130"/>
                <a:gd name="T38" fmla="*/ 20 w 366"/>
                <a:gd name="T39" fmla="*/ 20 h 130"/>
                <a:gd name="T40" fmla="*/ 31 w 366"/>
                <a:gd name="T41" fmla="*/ 26 h 130"/>
                <a:gd name="T42" fmla="*/ 31 w 366"/>
                <a:gd name="T43" fmla="*/ 51 h 130"/>
                <a:gd name="T44" fmla="*/ 20 w 366"/>
                <a:gd name="T45" fmla="*/ 57 h 130"/>
                <a:gd name="T46" fmla="*/ 147 w 366"/>
                <a:gd name="T47" fmla="*/ 80 h 130"/>
                <a:gd name="T48" fmla="*/ 147 w 366"/>
                <a:gd name="T49" fmla="*/ 80 h 130"/>
                <a:gd name="T50" fmla="*/ 130 w 366"/>
                <a:gd name="T51" fmla="*/ 80 h 130"/>
                <a:gd name="T52" fmla="*/ 104 w 366"/>
                <a:gd name="T53" fmla="*/ 98 h 130"/>
                <a:gd name="T54" fmla="*/ 90 w 366"/>
                <a:gd name="T55" fmla="*/ 90 h 130"/>
                <a:gd name="T56" fmla="*/ 83 w 366"/>
                <a:gd name="T57" fmla="*/ 77 h 130"/>
                <a:gd name="T58" fmla="*/ 95 w 366"/>
                <a:gd name="T59" fmla="*/ 66 h 130"/>
                <a:gd name="T60" fmla="*/ 110 w 366"/>
                <a:gd name="T61" fmla="*/ 68 h 130"/>
                <a:gd name="T62" fmla="*/ 127 w 366"/>
                <a:gd name="T63" fmla="*/ 60 h 130"/>
                <a:gd name="T64" fmla="*/ 135 w 366"/>
                <a:gd name="T65" fmla="*/ 55 h 130"/>
                <a:gd name="T66" fmla="*/ 150 w 366"/>
                <a:gd name="T67" fmla="*/ 58 h 130"/>
                <a:gd name="T68" fmla="*/ 147 w 366"/>
                <a:gd name="T69" fmla="*/ 80 h 130"/>
                <a:gd name="T70" fmla="*/ 179 w 366"/>
                <a:gd name="T71" fmla="*/ 83 h 130"/>
                <a:gd name="T72" fmla="*/ 179 w 366"/>
                <a:gd name="T73" fmla="*/ 83 h 130"/>
                <a:gd name="T74" fmla="*/ 173 w 366"/>
                <a:gd name="T75" fmla="*/ 106 h 130"/>
                <a:gd name="T76" fmla="*/ 187 w 366"/>
                <a:gd name="T77" fmla="*/ 118 h 130"/>
                <a:gd name="T78" fmla="*/ 202 w 366"/>
                <a:gd name="T79" fmla="*/ 109 h 130"/>
                <a:gd name="T80" fmla="*/ 211 w 366"/>
                <a:gd name="T81" fmla="*/ 106 h 130"/>
                <a:gd name="T82" fmla="*/ 208 w 366"/>
                <a:gd name="T83" fmla="*/ 87 h 130"/>
                <a:gd name="T84" fmla="*/ 194 w 366"/>
                <a:gd name="T85" fmla="*/ 83 h 130"/>
                <a:gd name="T86" fmla="*/ 179 w 366"/>
                <a:gd name="T87" fmla="*/ 83 h 130"/>
                <a:gd name="T88" fmla="*/ 332 w 366"/>
                <a:gd name="T89" fmla="*/ 22 h 130"/>
                <a:gd name="T90" fmla="*/ 332 w 366"/>
                <a:gd name="T91" fmla="*/ 22 h 130"/>
                <a:gd name="T92" fmla="*/ 339 w 366"/>
                <a:gd name="T93" fmla="*/ 0 h 130"/>
                <a:gd name="T94" fmla="*/ 352 w 366"/>
                <a:gd name="T95" fmla="*/ 0 h 130"/>
                <a:gd name="T96" fmla="*/ 365 w 366"/>
                <a:gd name="T97" fmla="*/ 9 h 130"/>
                <a:gd name="T98" fmla="*/ 350 w 366"/>
                <a:gd name="T99" fmla="*/ 13 h 130"/>
                <a:gd name="T100" fmla="*/ 332 w 366"/>
                <a:gd name="T101" fmla="*/ 22 h 130"/>
                <a:gd name="T102" fmla="*/ 283 w 366"/>
                <a:gd name="T103" fmla="*/ 89 h 130"/>
                <a:gd name="T104" fmla="*/ 283 w 366"/>
                <a:gd name="T105" fmla="*/ 89 h 130"/>
                <a:gd name="T106" fmla="*/ 300 w 366"/>
                <a:gd name="T107" fmla="*/ 68 h 130"/>
                <a:gd name="T108" fmla="*/ 301 w 366"/>
                <a:gd name="T109" fmla="*/ 55 h 130"/>
                <a:gd name="T110" fmla="*/ 327 w 366"/>
                <a:gd name="T111" fmla="*/ 43 h 130"/>
                <a:gd name="T112" fmla="*/ 327 w 366"/>
                <a:gd name="T113" fmla="*/ 63 h 130"/>
                <a:gd name="T114" fmla="*/ 310 w 366"/>
                <a:gd name="T115" fmla="*/ 87 h 130"/>
                <a:gd name="T116" fmla="*/ 294 w 366"/>
                <a:gd name="T117" fmla="*/ 92 h 130"/>
                <a:gd name="T118" fmla="*/ 283 w 366"/>
                <a:gd name="T119" fmla="*/ 8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6" h="130">
                  <a:moveTo>
                    <a:pt x="64" y="94"/>
                  </a:moveTo>
                  <a:lnTo>
                    <a:pt x="64" y="94"/>
                  </a:lnTo>
                  <a:cubicBezTo>
                    <a:pt x="58" y="89"/>
                    <a:pt x="58" y="89"/>
                    <a:pt x="58" y="89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3" y="94"/>
                    <a:pt x="64" y="94"/>
                  </a:cubicBezTo>
                  <a:close/>
                  <a:moveTo>
                    <a:pt x="3" y="127"/>
                  </a:moveTo>
                  <a:lnTo>
                    <a:pt x="3" y="127"/>
                  </a:lnTo>
                  <a:cubicBezTo>
                    <a:pt x="0" y="118"/>
                    <a:pt x="0" y="118"/>
                    <a:pt x="0" y="118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3" y="127"/>
                    <a:pt x="3" y="127"/>
                    <a:pt x="3" y="127"/>
                  </a:cubicBezTo>
                  <a:close/>
                  <a:moveTo>
                    <a:pt x="20" y="57"/>
                  </a:moveTo>
                  <a:lnTo>
                    <a:pt x="20" y="57"/>
                  </a:lnTo>
                  <a:cubicBezTo>
                    <a:pt x="20" y="39"/>
                    <a:pt x="20" y="39"/>
                    <a:pt x="20" y="3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7" y="19"/>
                    <a:pt x="20" y="20"/>
                  </a:cubicBezTo>
                  <a:cubicBezTo>
                    <a:pt x="23" y="20"/>
                    <a:pt x="31" y="26"/>
                    <a:pt x="31" y="26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2" y="57"/>
                    <a:pt x="20" y="57"/>
                  </a:cubicBezTo>
                  <a:close/>
                  <a:moveTo>
                    <a:pt x="147" y="80"/>
                  </a:moveTo>
                  <a:lnTo>
                    <a:pt x="147" y="80"/>
                  </a:lnTo>
                  <a:cubicBezTo>
                    <a:pt x="130" y="80"/>
                    <a:pt x="130" y="80"/>
                    <a:pt x="130" y="80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90" y="90"/>
                    <a:pt x="90" y="90"/>
                    <a:pt x="90" y="90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47" y="80"/>
                    <a:pt x="147" y="80"/>
                    <a:pt x="147" y="80"/>
                  </a:cubicBezTo>
                  <a:close/>
                  <a:moveTo>
                    <a:pt x="179" y="83"/>
                  </a:moveTo>
                  <a:lnTo>
                    <a:pt x="179" y="83"/>
                  </a:lnTo>
                  <a:cubicBezTo>
                    <a:pt x="173" y="106"/>
                    <a:pt x="173" y="106"/>
                    <a:pt x="173" y="106"/>
                  </a:cubicBezTo>
                  <a:cubicBezTo>
                    <a:pt x="187" y="118"/>
                    <a:pt x="187" y="118"/>
                    <a:pt x="187" y="118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79" y="83"/>
                    <a:pt x="179" y="83"/>
                    <a:pt x="179" y="83"/>
                  </a:cubicBezTo>
                  <a:close/>
                  <a:moveTo>
                    <a:pt x="332" y="22"/>
                  </a:moveTo>
                  <a:lnTo>
                    <a:pt x="332" y="22"/>
                  </a:lnTo>
                  <a:cubicBezTo>
                    <a:pt x="339" y="0"/>
                    <a:pt x="339" y="0"/>
                    <a:pt x="339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65" y="9"/>
                    <a:pt x="365" y="9"/>
                    <a:pt x="365" y="9"/>
                  </a:cubicBezTo>
                  <a:cubicBezTo>
                    <a:pt x="350" y="13"/>
                    <a:pt x="350" y="13"/>
                    <a:pt x="350" y="13"/>
                  </a:cubicBezTo>
                  <a:cubicBezTo>
                    <a:pt x="332" y="22"/>
                    <a:pt x="332" y="22"/>
                    <a:pt x="332" y="22"/>
                  </a:cubicBezTo>
                  <a:close/>
                  <a:moveTo>
                    <a:pt x="283" y="89"/>
                  </a:moveTo>
                  <a:lnTo>
                    <a:pt x="283" y="89"/>
                  </a:lnTo>
                  <a:cubicBezTo>
                    <a:pt x="300" y="68"/>
                    <a:pt x="300" y="68"/>
                    <a:pt x="300" y="68"/>
                  </a:cubicBezTo>
                  <a:cubicBezTo>
                    <a:pt x="301" y="55"/>
                    <a:pt x="301" y="55"/>
                    <a:pt x="301" y="55"/>
                  </a:cubicBezTo>
                  <a:cubicBezTo>
                    <a:pt x="327" y="43"/>
                    <a:pt x="327" y="43"/>
                    <a:pt x="327" y="43"/>
                  </a:cubicBezTo>
                  <a:cubicBezTo>
                    <a:pt x="327" y="63"/>
                    <a:pt x="327" y="63"/>
                    <a:pt x="327" y="63"/>
                  </a:cubicBezTo>
                  <a:cubicBezTo>
                    <a:pt x="310" y="87"/>
                    <a:pt x="310" y="87"/>
                    <a:pt x="310" y="87"/>
                  </a:cubicBezTo>
                  <a:cubicBezTo>
                    <a:pt x="294" y="92"/>
                    <a:pt x="294" y="92"/>
                    <a:pt x="294" y="92"/>
                  </a:cubicBezTo>
                  <a:lnTo>
                    <a:pt x="283" y="89"/>
                  </a:lnTo>
                  <a:close/>
                </a:path>
              </a:pathLst>
            </a:custGeom>
            <a:grpFill/>
            <a:ln w="1270" cmpd="sng">
              <a:solidFill>
                <a:schemeClr val="accent2">
                  <a:lumMod val="40000"/>
                  <a:lumOff val="60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de-DE" sz="1540">
                <a:solidFill>
                  <a:prstClr val="black"/>
                </a:solidFill>
              </a:endParaRPr>
            </a:p>
          </p:txBody>
        </p:sp>
      </p:grpSp>
      <p:sp>
        <p:nvSpPr>
          <p:cNvPr id="402" name="Oval 401"/>
          <p:cNvSpPr/>
          <p:nvPr/>
        </p:nvSpPr>
        <p:spPr bwMode="auto">
          <a:xfrm>
            <a:off x="5332516" y="-2752639"/>
            <a:ext cx="6644586" cy="6441308"/>
          </a:xfrm>
          <a:prstGeom prst="ellipse">
            <a:avLst/>
          </a:prstGeom>
          <a:gradFill flip="none" rotWithShape="1">
            <a:gsLst>
              <a:gs pos="46000">
                <a:schemeClr val="bg1">
                  <a:alpha val="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txBody>
          <a:bodyPr wrap="none" lIns="91488" tIns="45745" rIns="91488" bIns="45745" rtlCol="0" anchor="ctr"/>
          <a:lstStyle/>
          <a:p>
            <a:pPr algn="ctr"/>
            <a:r>
              <a:rPr lang="de-DE" sz="1540" dirty="0">
                <a:solidFill>
                  <a:prstClr val="white">
                    <a:alpha val="0"/>
                  </a:prstClr>
                </a:solidFill>
              </a:rPr>
              <a:t>–</a:t>
            </a:r>
          </a:p>
        </p:txBody>
      </p:sp>
      <p:sp>
        <p:nvSpPr>
          <p:cNvPr id="401" name="Titel 1"/>
          <p:cNvSpPr txBox="1">
            <a:spLocks/>
          </p:cNvSpPr>
          <p:nvPr/>
        </p:nvSpPr>
        <p:spPr>
          <a:xfrm>
            <a:off x="692878" y="705746"/>
            <a:ext cx="4154129" cy="1044875"/>
          </a:xfrm>
          <a:prstGeom prst="rect">
            <a:avLst/>
          </a:prstGeom>
        </p:spPr>
        <p:txBody>
          <a:bodyPr lIns="91488" tIns="45745" rIns="91488" bIns="45745" anchor="t"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kern="1200" baseline="0">
                <a:solidFill>
                  <a:schemeClr val="bg1"/>
                </a:solidFill>
                <a:latin typeface="Calibri"/>
                <a:ea typeface="+mj-ea"/>
                <a:cs typeface="Calibri"/>
              </a:defRPr>
            </a:lvl1pPr>
          </a:lstStyle>
          <a:p>
            <a:endParaRPr lang="de-DE" sz="2395" dirty="0">
              <a:solidFill>
                <a:prstClr val="white"/>
              </a:solidFill>
            </a:endParaRPr>
          </a:p>
        </p:txBody>
      </p:sp>
      <p:sp>
        <p:nvSpPr>
          <p:cNvPr id="9" name="Titel 8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de-DE" dirty="0">
                <a:solidFill>
                  <a:srgbClr val="262626"/>
                </a:solidFill>
              </a:rPr>
              <a:t>Scientific </a:t>
            </a:r>
            <a:r>
              <a:rPr lang="de-DE" dirty="0" err="1">
                <a:solidFill>
                  <a:srgbClr val="262626"/>
                </a:solidFill>
              </a:rPr>
              <a:t>users</a:t>
            </a:r>
            <a:r>
              <a:rPr lang="de-DE" dirty="0">
                <a:solidFill>
                  <a:srgbClr val="262626"/>
                </a:solidFill>
              </a:rPr>
              <a:t> </a:t>
            </a:r>
            <a:r>
              <a:rPr lang="de-DE" dirty="0" err="1">
                <a:solidFill>
                  <a:srgbClr val="262626"/>
                </a:solidFill>
              </a:rPr>
              <a:t>worldwide</a:t>
            </a:r>
            <a:endParaRPr lang="en-GB" dirty="0"/>
          </a:p>
        </p:txBody>
      </p:sp>
      <p:sp>
        <p:nvSpPr>
          <p:cNvPr id="2" name="Foliennummernplatzhalt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4406B9-6E6F-7448-8C1D-08BEFF85567D}" type="slidenum">
              <a:rPr lang="de-DE" smtClean="0">
                <a:solidFill>
                  <a:prstClr val="black"/>
                </a:solidFill>
              </a:rPr>
              <a:pPr/>
              <a:t>6</a:t>
            </a:fld>
            <a:endParaRPr lang="de-DE">
              <a:solidFill>
                <a:prstClr val="black"/>
              </a:solidFill>
            </a:endParaRPr>
          </a:p>
        </p:txBody>
      </p:sp>
      <p:grpSp>
        <p:nvGrpSpPr>
          <p:cNvPr id="403" name="Gruppierung 402"/>
          <p:cNvGrpSpPr/>
          <p:nvPr/>
        </p:nvGrpSpPr>
        <p:grpSpPr>
          <a:xfrm>
            <a:off x="7500555" y="883526"/>
            <a:ext cx="1298992" cy="324606"/>
            <a:chOff x="7500555" y="316780"/>
            <a:chExt cx="1298992" cy="324000"/>
          </a:xfrm>
        </p:grpSpPr>
        <p:grpSp>
          <p:nvGrpSpPr>
            <p:cNvPr id="404" name="Gruppierung 403"/>
            <p:cNvGrpSpPr>
              <a:grpSpLocks noChangeAspect="1"/>
            </p:cNvGrpSpPr>
            <p:nvPr/>
          </p:nvGrpSpPr>
          <p:grpSpPr>
            <a:xfrm>
              <a:off x="7500555" y="316780"/>
              <a:ext cx="397996" cy="324000"/>
              <a:chOff x="2252663" y="7938"/>
              <a:chExt cx="5592762" cy="4552950"/>
            </a:xfrm>
          </p:grpSpPr>
          <p:sp>
            <p:nvSpPr>
              <p:cNvPr id="416" name="Freeform 1"/>
              <p:cNvSpPr>
                <a:spLocks noChangeArrowheads="1"/>
              </p:cNvSpPr>
              <p:nvPr/>
            </p:nvSpPr>
            <p:spPr bwMode="auto">
              <a:xfrm>
                <a:off x="2252663" y="1057275"/>
                <a:ext cx="1385887" cy="2673350"/>
              </a:xfrm>
              <a:custGeom>
                <a:avLst/>
                <a:gdLst>
                  <a:gd name="T0" fmla="*/ 3402 w 3849"/>
                  <a:gd name="T1" fmla="*/ 917 h 7428"/>
                  <a:gd name="T2" fmla="*/ 3402 w 3849"/>
                  <a:gd name="T3" fmla="*/ 917 h 7428"/>
                  <a:gd name="T4" fmla="*/ 896 w 3849"/>
                  <a:gd name="T5" fmla="*/ 917 h 7428"/>
                  <a:gd name="T6" fmla="*/ 896 w 3849"/>
                  <a:gd name="T7" fmla="*/ 3255 h 7428"/>
                  <a:gd name="T8" fmla="*/ 2585 w 3849"/>
                  <a:gd name="T9" fmla="*/ 3255 h 7428"/>
                  <a:gd name="T10" fmla="*/ 3036 w 3849"/>
                  <a:gd name="T11" fmla="*/ 3713 h 7428"/>
                  <a:gd name="T12" fmla="*/ 2585 w 3849"/>
                  <a:gd name="T13" fmla="*/ 4172 h 7428"/>
                  <a:gd name="T14" fmla="*/ 896 w 3849"/>
                  <a:gd name="T15" fmla="*/ 4172 h 7428"/>
                  <a:gd name="T16" fmla="*/ 896 w 3849"/>
                  <a:gd name="T17" fmla="*/ 6968 h 7428"/>
                  <a:gd name="T18" fmla="*/ 450 w 3849"/>
                  <a:gd name="T19" fmla="*/ 7427 h 7428"/>
                  <a:gd name="T20" fmla="*/ 0 w 3849"/>
                  <a:gd name="T21" fmla="*/ 6968 h 7428"/>
                  <a:gd name="T22" fmla="*/ 0 w 3849"/>
                  <a:gd name="T23" fmla="*/ 0 h 7428"/>
                  <a:gd name="T24" fmla="*/ 3402 w 3849"/>
                  <a:gd name="T25" fmla="*/ 0 h 7428"/>
                  <a:gd name="T26" fmla="*/ 3848 w 3849"/>
                  <a:gd name="T27" fmla="*/ 459 h 7428"/>
                  <a:gd name="T28" fmla="*/ 3402 w 3849"/>
                  <a:gd name="T29" fmla="*/ 917 h 7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49" h="7428">
                    <a:moveTo>
                      <a:pt x="3402" y="917"/>
                    </a:moveTo>
                    <a:lnTo>
                      <a:pt x="3402" y="917"/>
                    </a:lnTo>
                    <a:cubicBezTo>
                      <a:pt x="896" y="917"/>
                      <a:pt x="896" y="917"/>
                      <a:pt x="896" y="917"/>
                    </a:cubicBezTo>
                    <a:cubicBezTo>
                      <a:pt x="896" y="3255"/>
                      <a:pt x="896" y="3255"/>
                      <a:pt x="896" y="3255"/>
                    </a:cubicBezTo>
                    <a:cubicBezTo>
                      <a:pt x="2585" y="3255"/>
                      <a:pt x="2585" y="3255"/>
                      <a:pt x="2585" y="3255"/>
                    </a:cubicBezTo>
                    <a:cubicBezTo>
                      <a:pt x="2833" y="3255"/>
                      <a:pt x="3036" y="3458"/>
                      <a:pt x="3036" y="3713"/>
                    </a:cubicBezTo>
                    <a:cubicBezTo>
                      <a:pt x="3036" y="3968"/>
                      <a:pt x="2833" y="4172"/>
                      <a:pt x="2585" y="4172"/>
                    </a:cubicBezTo>
                    <a:cubicBezTo>
                      <a:pt x="896" y="4172"/>
                      <a:pt x="896" y="4172"/>
                      <a:pt x="896" y="4172"/>
                    </a:cubicBezTo>
                    <a:cubicBezTo>
                      <a:pt x="896" y="6968"/>
                      <a:pt x="896" y="6968"/>
                      <a:pt x="896" y="6968"/>
                    </a:cubicBezTo>
                    <a:cubicBezTo>
                      <a:pt x="896" y="7223"/>
                      <a:pt x="693" y="7427"/>
                      <a:pt x="450" y="7427"/>
                    </a:cubicBezTo>
                    <a:cubicBezTo>
                      <a:pt x="203" y="7427"/>
                      <a:pt x="0" y="7223"/>
                      <a:pt x="0" y="696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02" y="0"/>
                      <a:pt x="3402" y="0"/>
                      <a:pt x="3402" y="0"/>
                    </a:cubicBezTo>
                    <a:cubicBezTo>
                      <a:pt x="3649" y="0"/>
                      <a:pt x="3848" y="200"/>
                      <a:pt x="3848" y="459"/>
                    </a:cubicBezTo>
                    <a:cubicBezTo>
                      <a:pt x="3848" y="705"/>
                      <a:pt x="3649" y="917"/>
                      <a:pt x="3402" y="917"/>
                    </a:cubicBezTo>
                  </a:path>
                </a:pathLst>
              </a:custGeom>
              <a:solidFill>
                <a:srgbClr val="0505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Freeform 2"/>
              <p:cNvSpPr>
                <a:spLocks noChangeArrowheads="1"/>
              </p:cNvSpPr>
              <p:nvPr/>
            </p:nvSpPr>
            <p:spPr bwMode="auto">
              <a:xfrm>
                <a:off x="6465888" y="1062038"/>
                <a:ext cx="1379537" cy="2736850"/>
              </a:xfrm>
              <a:custGeom>
                <a:avLst/>
                <a:gdLst>
                  <a:gd name="T0" fmla="*/ 3804 w 3833"/>
                  <a:gd name="T1" fmla="*/ 6837 h 7602"/>
                  <a:gd name="T2" fmla="*/ 3804 w 3833"/>
                  <a:gd name="T3" fmla="*/ 6837 h 7602"/>
                  <a:gd name="T4" fmla="*/ 2872 w 3833"/>
                  <a:gd name="T5" fmla="*/ 4375 h 7602"/>
                  <a:gd name="T6" fmla="*/ 3776 w 3833"/>
                  <a:gd name="T7" fmla="*/ 2952 h 7602"/>
                  <a:gd name="T8" fmla="*/ 3776 w 3833"/>
                  <a:gd name="T9" fmla="*/ 1514 h 7602"/>
                  <a:gd name="T10" fmla="*/ 2314 w 3833"/>
                  <a:gd name="T11" fmla="*/ 0 h 7602"/>
                  <a:gd name="T12" fmla="*/ 410 w 3833"/>
                  <a:gd name="T13" fmla="*/ 0 h 7602"/>
                  <a:gd name="T14" fmla="*/ 0 w 3833"/>
                  <a:gd name="T15" fmla="*/ 427 h 7602"/>
                  <a:gd name="T16" fmla="*/ 0 w 3833"/>
                  <a:gd name="T17" fmla="*/ 6992 h 7602"/>
                  <a:gd name="T18" fmla="*/ 410 w 3833"/>
                  <a:gd name="T19" fmla="*/ 7415 h 7602"/>
                  <a:gd name="T20" fmla="*/ 824 w 3833"/>
                  <a:gd name="T21" fmla="*/ 6992 h 7602"/>
                  <a:gd name="T22" fmla="*/ 824 w 3833"/>
                  <a:gd name="T23" fmla="*/ 4474 h 7602"/>
                  <a:gd name="T24" fmla="*/ 2023 w 3833"/>
                  <a:gd name="T25" fmla="*/ 4474 h 7602"/>
                  <a:gd name="T26" fmla="*/ 3019 w 3833"/>
                  <a:gd name="T27" fmla="*/ 7140 h 7602"/>
                  <a:gd name="T28" fmla="*/ 3832 w 3833"/>
                  <a:gd name="T29" fmla="*/ 7012 h 7602"/>
                  <a:gd name="T30" fmla="*/ 3832 w 3833"/>
                  <a:gd name="T31" fmla="*/ 6984 h 7602"/>
                  <a:gd name="T32" fmla="*/ 3804 w 3833"/>
                  <a:gd name="T33" fmla="*/ 6837 h 7602"/>
                  <a:gd name="T34" fmla="*/ 2314 w 3833"/>
                  <a:gd name="T35" fmla="*/ 3614 h 7602"/>
                  <a:gd name="T36" fmla="*/ 2314 w 3833"/>
                  <a:gd name="T37" fmla="*/ 3614 h 7602"/>
                  <a:gd name="T38" fmla="*/ 824 w 3833"/>
                  <a:gd name="T39" fmla="*/ 3614 h 7602"/>
                  <a:gd name="T40" fmla="*/ 824 w 3833"/>
                  <a:gd name="T41" fmla="*/ 853 h 7602"/>
                  <a:gd name="T42" fmla="*/ 2314 w 3833"/>
                  <a:gd name="T43" fmla="*/ 853 h 7602"/>
                  <a:gd name="T44" fmla="*/ 2948 w 3833"/>
                  <a:gd name="T45" fmla="*/ 1514 h 7602"/>
                  <a:gd name="T46" fmla="*/ 2948 w 3833"/>
                  <a:gd name="T47" fmla="*/ 2952 h 7602"/>
                  <a:gd name="T48" fmla="*/ 2314 w 3833"/>
                  <a:gd name="T49" fmla="*/ 3614 h 7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33" h="7602">
                    <a:moveTo>
                      <a:pt x="3804" y="6837"/>
                    </a:moveTo>
                    <a:lnTo>
                      <a:pt x="3804" y="6837"/>
                    </a:lnTo>
                    <a:cubicBezTo>
                      <a:pt x="2872" y="4375"/>
                      <a:pt x="2872" y="4375"/>
                      <a:pt x="2872" y="4375"/>
                    </a:cubicBezTo>
                    <a:cubicBezTo>
                      <a:pt x="3589" y="4104"/>
                      <a:pt x="3776" y="3371"/>
                      <a:pt x="3776" y="2952"/>
                    </a:cubicBezTo>
                    <a:cubicBezTo>
                      <a:pt x="3776" y="1514"/>
                      <a:pt x="3776" y="1514"/>
                      <a:pt x="3776" y="1514"/>
                    </a:cubicBezTo>
                    <a:cubicBezTo>
                      <a:pt x="3776" y="303"/>
                      <a:pt x="2792" y="0"/>
                      <a:pt x="2314" y="0"/>
                    </a:cubicBezTo>
                    <a:cubicBezTo>
                      <a:pt x="410" y="0"/>
                      <a:pt x="410" y="0"/>
                      <a:pt x="410" y="0"/>
                    </a:cubicBezTo>
                    <a:cubicBezTo>
                      <a:pt x="175" y="0"/>
                      <a:pt x="0" y="191"/>
                      <a:pt x="0" y="427"/>
                    </a:cubicBezTo>
                    <a:cubicBezTo>
                      <a:pt x="0" y="6992"/>
                      <a:pt x="0" y="6992"/>
                      <a:pt x="0" y="6992"/>
                    </a:cubicBezTo>
                    <a:cubicBezTo>
                      <a:pt x="0" y="7223"/>
                      <a:pt x="175" y="7415"/>
                      <a:pt x="410" y="7415"/>
                    </a:cubicBezTo>
                    <a:cubicBezTo>
                      <a:pt x="633" y="7415"/>
                      <a:pt x="824" y="7223"/>
                      <a:pt x="824" y="6992"/>
                    </a:cubicBezTo>
                    <a:cubicBezTo>
                      <a:pt x="824" y="4474"/>
                      <a:pt x="824" y="4474"/>
                      <a:pt x="824" y="4474"/>
                    </a:cubicBezTo>
                    <a:cubicBezTo>
                      <a:pt x="2023" y="4474"/>
                      <a:pt x="2023" y="4474"/>
                      <a:pt x="2023" y="4474"/>
                    </a:cubicBezTo>
                    <a:cubicBezTo>
                      <a:pt x="3019" y="7140"/>
                      <a:pt x="3019" y="7140"/>
                      <a:pt x="3019" y="7140"/>
                    </a:cubicBezTo>
                    <a:cubicBezTo>
                      <a:pt x="3198" y="7601"/>
                      <a:pt x="3816" y="7423"/>
                      <a:pt x="3832" y="7012"/>
                    </a:cubicBezTo>
                    <a:cubicBezTo>
                      <a:pt x="3832" y="6984"/>
                      <a:pt x="3832" y="6984"/>
                      <a:pt x="3832" y="6984"/>
                    </a:cubicBezTo>
                    <a:cubicBezTo>
                      <a:pt x="3832" y="6936"/>
                      <a:pt x="3820" y="6889"/>
                      <a:pt x="3804" y="6837"/>
                    </a:cubicBezTo>
                    <a:close/>
                    <a:moveTo>
                      <a:pt x="2314" y="3614"/>
                    </a:moveTo>
                    <a:lnTo>
                      <a:pt x="2314" y="3614"/>
                    </a:lnTo>
                    <a:cubicBezTo>
                      <a:pt x="824" y="3614"/>
                      <a:pt x="824" y="3614"/>
                      <a:pt x="824" y="3614"/>
                    </a:cubicBezTo>
                    <a:cubicBezTo>
                      <a:pt x="824" y="853"/>
                      <a:pt x="824" y="853"/>
                      <a:pt x="824" y="853"/>
                    </a:cubicBezTo>
                    <a:cubicBezTo>
                      <a:pt x="2314" y="853"/>
                      <a:pt x="2314" y="853"/>
                      <a:pt x="2314" y="853"/>
                    </a:cubicBezTo>
                    <a:cubicBezTo>
                      <a:pt x="2378" y="853"/>
                      <a:pt x="2948" y="873"/>
                      <a:pt x="2948" y="1514"/>
                    </a:cubicBezTo>
                    <a:cubicBezTo>
                      <a:pt x="2948" y="2952"/>
                      <a:pt x="2948" y="2952"/>
                      <a:pt x="2948" y="2952"/>
                    </a:cubicBezTo>
                    <a:cubicBezTo>
                      <a:pt x="2948" y="3024"/>
                      <a:pt x="2928" y="3614"/>
                      <a:pt x="2314" y="3614"/>
                    </a:cubicBezTo>
                    <a:close/>
                  </a:path>
                </a:pathLst>
              </a:custGeom>
              <a:solidFill>
                <a:srgbClr val="0505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Freeform 3"/>
              <p:cNvSpPr>
                <a:spLocks noChangeArrowheads="1"/>
              </p:cNvSpPr>
              <p:nvPr/>
            </p:nvSpPr>
            <p:spPr bwMode="auto">
              <a:xfrm>
                <a:off x="5765800" y="1055688"/>
                <a:ext cx="303213" cy="2676525"/>
              </a:xfrm>
              <a:custGeom>
                <a:avLst/>
                <a:gdLst>
                  <a:gd name="T0" fmla="*/ 841 w 842"/>
                  <a:gd name="T1" fmla="*/ 459 h 7436"/>
                  <a:gd name="T2" fmla="*/ 841 w 842"/>
                  <a:gd name="T3" fmla="*/ 459 h 7436"/>
                  <a:gd name="T4" fmla="*/ 415 w 842"/>
                  <a:gd name="T5" fmla="*/ 0 h 7436"/>
                  <a:gd name="T6" fmla="*/ 0 w 842"/>
                  <a:gd name="T7" fmla="*/ 459 h 7436"/>
                  <a:gd name="T8" fmla="*/ 0 w 842"/>
                  <a:gd name="T9" fmla="*/ 6976 h 7436"/>
                  <a:gd name="T10" fmla="*/ 427 w 842"/>
                  <a:gd name="T11" fmla="*/ 7435 h 7436"/>
                  <a:gd name="T12" fmla="*/ 841 w 842"/>
                  <a:gd name="T13" fmla="*/ 6976 h 7436"/>
                  <a:gd name="T14" fmla="*/ 841 w 842"/>
                  <a:gd name="T15" fmla="*/ 459 h 7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2" h="7436">
                    <a:moveTo>
                      <a:pt x="841" y="459"/>
                    </a:moveTo>
                    <a:lnTo>
                      <a:pt x="841" y="459"/>
                    </a:lnTo>
                    <a:cubicBezTo>
                      <a:pt x="841" y="199"/>
                      <a:pt x="650" y="0"/>
                      <a:pt x="415" y="0"/>
                    </a:cubicBezTo>
                    <a:cubicBezTo>
                      <a:pt x="180" y="0"/>
                      <a:pt x="0" y="199"/>
                      <a:pt x="0" y="459"/>
                    </a:cubicBezTo>
                    <a:cubicBezTo>
                      <a:pt x="0" y="6976"/>
                      <a:pt x="0" y="6976"/>
                      <a:pt x="0" y="6976"/>
                    </a:cubicBezTo>
                    <a:cubicBezTo>
                      <a:pt x="0" y="7231"/>
                      <a:pt x="192" y="7435"/>
                      <a:pt x="427" y="7435"/>
                    </a:cubicBezTo>
                    <a:cubicBezTo>
                      <a:pt x="662" y="7435"/>
                      <a:pt x="841" y="7231"/>
                      <a:pt x="841" y="6976"/>
                    </a:cubicBezTo>
                    <a:cubicBezTo>
                      <a:pt x="841" y="459"/>
                      <a:pt x="841" y="459"/>
                      <a:pt x="841" y="459"/>
                    </a:cubicBezTo>
                  </a:path>
                </a:pathLst>
              </a:custGeom>
              <a:solidFill>
                <a:srgbClr val="0505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Freeform 4"/>
              <p:cNvSpPr>
                <a:spLocks noChangeArrowheads="1"/>
              </p:cNvSpPr>
              <p:nvPr/>
            </p:nvSpPr>
            <p:spPr bwMode="auto">
              <a:xfrm>
                <a:off x="3929063" y="1050925"/>
                <a:ext cx="1538287" cy="2693988"/>
              </a:xfrm>
              <a:custGeom>
                <a:avLst/>
                <a:gdLst>
                  <a:gd name="T0" fmla="*/ 4210 w 4271"/>
                  <a:gd name="T1" fmla="*/ 6861 h 7483"/>
                  <a:gd name="T2" fmla="*/ 4210 w 4271"/>
                  <a:gd name="T3" fmla="*/ 6861 h 7483"/>
                  <a:gd name="T4" fmla="*/ 2625 w 4271"/>
                  <a:gd name="T5" fmla="*/ 351 h 7483"/>
                  <a:gd name="T6" fmla="*/ 2219 w 4271"/>
                  <a:gd name="T7" fmla="*/ 4 h 7483"/>
                  <a:gd name="T8" fmla="*/ 2060 w 4271"/>
                  <a:gd name="T9" fmla="*/ 12 h 7483"/>
                  <a:gd name="T10" fmla="*/ 1769 w 4271"/>
                  <a:gd name="T11" fmla="*/ 614 h 7483"/>
                  <a:gd name="T12" fmla="*/ 2733 w 4271"/>
                  <a:gd name="T13" fmla="*/ 4590 h 7483"/>
                  <a:gd name="T14" fmla="*/ 502 w 4271"/>
                  <a:gd name="T15" fmla="*/ 4586 h 7483"/>
                  <a:gd name="T16" fmla="*/ 0 w 4271"/>
                  <a:gd name="T17" fmla="*/ 5056 h 7483"/>
                  <a:gd name="T18" fmla="*/ 502 w 4271"/>
                  <a:gd name="T19" fmla="*/ 5510 h 7483"/>
                  <a:gd name="T20" fmla="*/ 2960 w 4271"/>
                  <a:gd name="T21" fmla="*/ 5506 h 7483"/>
                  <a:gd name="T22" fmla="*/ 3345 w 4271"/>
                  <a:gd name="T23" fmla="*/ 7100 h 7483"/>
                  <a:gd name="T24" fmla="*/ 3887 w 4271"/>
                  <a:gd name="T25" fmla="*/ 7419 h 7483"/>
                  <a:gd name="T26" fmla="*/ 4210 w 4271"/>
                  <a:gd name="T27" fmla="*/ 6861 h 7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71" h="7483">
                    <a:moveTo>
                      <a:pt x="4210" y="6861"/>
                    </a:moveTo>
                    <a:lnTo>
                      <a:pt x="4210" y="6861"/>
                    </a:lnTo>
                    <a:cubicBezTo>
                      <a:pt x="2625" y="351"/>
                      <a:pt x="2625" y="351"/>
                      <a:pt x="2625" y="351"/>
                    </a:cubicBezTo>
                    <a:cubicBezTo>
                      <a:pt x="2570" y="160"/>
                      <a:pt x="2406" y="16"/>
                      <a:pt x="2219" y="4"/>
                    </a:cubicBezTo>
                    <a:cubicBezTo>
                      <a:pt x="2163" y="0"/>
                      <a:pt x="2112" y="0"/>
                      <a:pt x="2060" y="12"/>
                    </a:cubicBezTo>
                    <a:cubicBezTo>
                      <a:pt x="1809" y="76"/>
                      <a:pt x="1701" y="339"/>
                      <a:pt x="1769" y="614"/>
                    </a:cubicBezTo>
                    <a:cubicBezTo>
                      <a:pt x="2733" y="4590"/>
                      <a:pt x="2733" y="4590"/>
                      <a:pt x="2733" y="4590"/>
                    </a:cubicBezTo>
                    <a:cubicBezTo>
                      <a:pt x="502" y="4586"/>
                      <a:pt x="502" y="4586"/>
                      <a:pt x="502" y="4586"/>
                    </a:cubicBezTo>
                    <a:cubicBezTo>
                      <a:pt x="219" y="4586"/>
                      <a:pt x="0" y="4797"/>
                      <a:pt x="0" y="5056"/>
                    </a:cubicBezTo>
                    <a:cubicBezTo>
                      <a:pt x="0" y="5311"/>
                      <a:pt x="219" y="5510"/>
                      <a:pt x="502" y="5510"/>
                    </a:cubicBezTo>
                    <a:cubicBezTo>
                      <a:pt x="2960" y="5506"/>
                      <a:pt x="2960" y="5506"/>
                      <a:pt x="2960" y="5506"/>
                    </a:cubicBezTo>
                    <a:cubicBezTo>
                      <a:pt x="3080" y="6004"/>
                      <a:pt x="3234" y="6690"/>
                      <a:pt x="3345" y="7100"/>
                    </a:cubicBezTo>
                    <a:cubicBezTo>
                      <a:pt x="3413" y="7359"/>
                      <a:pt x="3632" y="7482"/>
                      <a:pt x="3887" y="7419"/>
                    </a:cubicBezTo>
                    <a:cubicBezTo>
                      <a:pt x="4122" y="7363"/>
                      <a:pt x="4270" y="7108"/>
                      <a:pt x="4210" y="6861"/>
                    </a:cubicBezTo>
                  </a:path>
                </a:pathLst>
              </a:custGeom>
              <a:solidFill>
                <a:srgbClr val="0505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5"/>
              <p:cNvSpPr>
                <a:spLocks noChangeArrowheads="1"/>
              </p:cNvSpPr>
              <p:nvPr/>
            </p:nvSpPr>
            <p:spPr bwMode="auto">
              <a:xfrm>
                <a:off x="5535613" y="7938"/>
                <a:ext cx="758825" cy="760412"/>
              </a:xfrm>
              <a:custGeom>
                <a:avLst/>
                <a:gdLst>
                  <a:gd name="T0" fmla="*/ 2107 w 2108"/>
                  <a:gd name="T1" fmla="*/ 1056 h 2113"/>
                  <a:gd name="T2" fmla="*/ 2107 w 2108"/>
                  <a:gd name="T3" fmla="*/ 1056 h 2113"/>
                  <a:gd name="T4" fmla="*/ 1056 w 2108"/>
                  <a:gd name="T5" fmla="*/ 2112 h 2113"/>
                  <a:gd name="T6" fmla="*/ 0 w 2108"/>
                  <a:gd name="T7" fmla="*/ 1056 h 2113"/>
                  <a:gd name="T8" fmla="*/ 1056 w 2108"/>
                  <a:gd name="T9" fmla="*/ 0 h 2113"/>
                  <a:gd name="T10" fmla="*/ 2107 w 2108"/>
                  <a:gd name="T11" fmla="*/ 1056 h 2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08" h="2113">
                    <a:moveTo>
                      <a:pt x="2107" y="1056"/>
                    </a:moveTo>
                    <a:lnTo>
                      <a:pt x="2107" y="1056"/>
                    </a:lnTo>
                    <a:cubicBezTo>
                      <a:pt x="2107" y="1637"/>
                      <a:pt x="1637" y="2112"/>
                      <a:pt x="1056" y="2112"/>
                    </a:cubicBezTo>
                    <a:cubicBezTo>
                      <a:pt x="474" y="2112"/>
                      <a:pt x="0" y="1637"/>
                      <a:pt x="0" y="1056"/>
                    </a:cubicBezTo>
                    <a:cubicBezTo>
                      <a:pt x="0" y="474"/>
                      <a:pt x="474" y="0"/>
                      <a:pt x="1056" y="0"/>
                    </a:cubicBezTo>
                    <a:cubicBezTo>
                      <a:pt x="1637" y="0"/>
                      <a:pt x="2107" y="474"/>
                      <a:pt x="2107" y="1056"/>
                    </a:cubicBezTo>
                  </a:path>
                </a:pathLst>
              </a:custGeom>
              <a:solidFill>
                <a:srgbClr val="E9BC6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6"/>
              <p:cNvSpPr>
                <a:spLocks noChangeArrowheads="1"/>
              </p:cNvSpPr>
              <p:nvPr/>
            </p:nvSpPr>
            <p:spPr bwMode="auto">
              <a:xfrm>
                <a:off x="4908550" y="4465638"/>
                <a:ext cx="1588" cy="1587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0 w 5"/>
                  <a:gd name="T5" fmla="*/ 0 h 5"/>
                  <a:gd name="T6" fmla="*/ 0 w 5"/>
                  <a:gd name="T7" fmla="*/ 4 h 5"/>
                  <a:gd name="T8" fmla="*/ 4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cubicBezTo>
                      <a:pt x="0" y="4"/>
                      <a:pt x="0" y="4"/>
                      <a:pt x="0" y="4"/>
                    </a:cubicBezTo>
                    <a:lnTo>
                      <a:pt x="4" y="0"/>
                    </a:lnTo>
                  </a:path>
                </a:pathLst>
              </a:custGeom>
              <a:solidFill>
                <a:srgbClr val="E9BC6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7"/>
              <p:cNvSpPr>
                <a:spLocks noChangeArrowheads="1"/>
              </p:cNvSpPr>
              <p:nvPr/>
            </p:nvSpPr>
            <p:spPr bwMode="auto">
              <a:xfrm>
                <a:off x="3448050" y="201613"/>
                <a:ext cx="1941513" cy="4359275"/>
              </a:xfrm>
              <a:custGeom>
                <a:avLst/>
                <a:gdLst>
                  <a:gd name="T0" fmla="*/ 5390 w 5391"/>
                  <a:gd name="T1" fmla="*/ 0 h 12107"/>
                  <a:gd name="T2" fmla="*/ 5390 w 5391"/>
                  <a:gd name="T3" fmla="*/ 0 h 12107"/>
                  <a:gd name="T4" fmla="*/ 1917 w 5391"/>
                  <a:gd name="T5" fmla="*/ 1809 h 12107"/>
                  <a:gd name="T6" fmla="*/ 0 w 5391"/>
                  <a:gd name="T7" fmla="*/ 6362 h 12107"/>
                  <a:gd name="T8" fmla="*/ 1857 w 5391"/>
                  <a:gd name="T9" fmla="*/ 10887 h 12107"/>
                  <a:gd name="T10" fmla="*/ 2574 w 5391"/>
                  <a:gd name="T11" fmla="*/ 11517 h 12107"/>
                  <a:gd name="T12" fmla="*/ 3379 w 5391"/>
                  <a:gd name="T13" fmla="*/ 12031 h 12107"/>
                  <a:gd name="T14" fmla="*/ 3733 w 5391"/>
                  <a:gd name="T15" fmla="*/ 12071 h 12107"/>
                  <a:gd name="T16" fmla="*/ 4008 w 5391"/>
                  <a:gd name="T17" fmla="*/ 11843 h 12107"/>
                  <a:gd name="T18" fmla="*/ 4064 w 5391"/>
                  <a:gd name="T19" fmla="*/ 11624 h 12107"/>
                  <a:gd name="T20" fmla="*/ 3825 w 5391"/>
                  <a:gd name="T21" fmla="*/ 11214 h 12107"/>
                  <a:gd name="T22" fmla="*/ 3136 w 5391"/>
                  <a:gd name="T23" fmla="*/ 10768 h 12107"/>
                  <a:gd name="T24" fmla="*/ 2522 w 5391"/>
                  <a:gd name="T25" fmla="*/ 10234 h 12107"/>
                  <a:gd name="T26" fmla="*/ 937 w 5391"/>
                  <a:gd name="T27" fmla="*/ 6362 h 12107"/>
                  <a:gd name="T28" fmla="*/ 2574 w 5391"/>
                  <a:gd name="T29" fmla="*/ 2470 h 12107"/>
                  <a:gd name="T30" fmla="*/ 5358 w 5391"/>
                  <a:gd name="T31" fmla="*/ 956 h 12107"/>
                  <a:gd name="T32" fmla="*/ 5298 w 5391"/>
                  <a:gd name="T33" fmla="*/ 530 h 12107"/>
                  <a:gd name="T34" fmla="*/ 5390 w 5391"/>
                  <a:gd name="T35" fmla="*/ 0 h 12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91" h="12107">
                    <a:moveTo>
                      <a:pt x="5390" y="0"/>
                    </a:moveTo>
                    <a:lnTo>
                      <a:pt x="5390" y="0"/>
                    </a:lnTo>
                    <a:cubicBezTo>
                      <a:pt x="4092" y="227"/>
                      <a:pt x="2869" y="860"/>
                      <a:pt x="1917" y="1809"/>
                    </a:cubicBezTo>
                    <a:cubicBezTo>
                      <a:pt x="682" y="3036"/>
                      <a:pt x="0" y="4653"/>
                      <a:pt x="0" y="6362"/>
                    </a:cubicBezTo>
                    <a:cubicBezTo>
                      <a:pt x="0" y="8064"/>
                      <a:pt x="662" y="9673"/>
                      <a:pt x="1857" y="10887"/>
                    </a:cubicBezTo>
                    <a:cubicBezTo>
                      <a:pt x="2084" y="11114"/>
                      <a:pt x="2327" y="11325"/>
                      <a:pt x="2574" y="11517"/>
                    </a:cubicBezTo>
                    <a:cubicBezTo>
                      <a:pt x="2833" y="11708"/>
                      <a:pt x="3104" y="11883"/>
                      <a:pt x="3379" y="12031"/>
                    </a:cubicBezTo>
                    <a:cubicBezTo>
                      <a:pt x="3490" y="12090"/>
                      <a:pt x="3614" y="12106"/>
                      <a:pt x="3733" y="12071"/>
                    </a:cubicBezTo>
                    <a:cubicBezTo>
                      <a:pt x="3853" y="12035"/>
                      <a:pt x="3948" y="11955"/>
                      <a:pt x="4008" y="11843"/>
                    </a:cubicBezTo>
                    <a:cubicBezTo>
                      <a:pt x="4048" y="11776"/>
                      <a:pt x="4064" y="11700"/>
                      <a:pt x="4064" y="11624"/>
                    </a:cubicBezTo>
                    <a:cubicBezTo>
                      <a:pt x="4064" y="11461"/>
                      <a:pt x="3980" y="11301"/>
                      <a:pt x="3825" y="11214"/>
                    </a:cubicBezTo>
                    <a:cubicBezTo>
                      <a:pt x="3578" y="11078"/>
                      <a:pt x="3347" y="10931"/>
                      <a:pt x="3136" y="10768"/>
                    </a:cubicBezTo>
                    <a:cubicBezTo>
                      <a:pt x="2917" y="10604"/>
                      <a:pt x="2709" y="10425"/>
                      <a:pt x="2522" y="10234"/>
                    </a:cubicBezTo>
                    <a:cubicBezTo>
                      <a:pt x="1498" y="9195"/>
                      <a:pt x="937" y="7821"/>
                      <a:pt x="937" y="6362"/>
                    </a:cubicBezTo>
                    <a:cubicBezTo>
                      <a:pt x="937" y="4904"/>
                      <a:pt x="1518" y="3522"/>
                      <a:pt x="2574" y="2470"/>
                    </a:cubicBezTo>
                    <a:cubicBezTo>
                      <a:pt x="3343" y="1705"/>
                      <a:pt x="4323" y="1175"/>
                      <a:pt x="5358" y="956"/>
                    </a:cubicBezTo>
                    <a:cubicBezTo>
                      <a:pt x="5318" y="821"/>
                      <a:pt x="5298" y="677"/>
                      <a:pt x="5298" y="530"/>
                    </a:cubicBezTo>
                    <a:cubicBezTo>
                      <a:pt x="5298" y="342"/>
                      <a:pt x="5330" y="167"/>
                      <a:pt x="5390" y="0"/>
                    </a:cubicBezTo>
                  </a:path>
                </a:pathLst>
              </a:custGeom>
              <a:solidFill>
                <a:srgbClr val="E9BC6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8"/>
              <p:cNvSpPr>
                <a:spLocks noChangeArrowheads="1"/>
              </p:cNvSpPr>
              <p:nvPr/>
            </p:nvSpPr>
            <p:spPr bwMode="auto">
              <a:xfrm>
                <a:off x="7269163" y="688975"/>
                <a:ext cx="1587" cy="1588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4 w 5"/>
                  <a:gd name="T7" fmla="*/ 0 h 1"/>
                  <a:gd name="T8" fmla="*/ 0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E9BC6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9"/>
              <p:cNvSpPr>
                <a:spLocks noChangeArrowheads="1"/>
              </p:cNvSpPr>
              <p:nvPr/>
            </p:nvSpPr>
            <p:spPr bwMode="auto">
              <a:xfrm>
                <a:off x="6437313" y="255588"/>
                <a:ext cx="882650" cy="731837"/>
              </a:xfrm>
              <a:custGeom>
                <a:avLst/>
                <a:gdLst>
                  <a:gd name="T0" fmla="*/ 2450 w 2451"/>
                  <a:gd name="T1" fmla="*/ 1538 h 2033"/>
                  <a:gd name="T2" fmla="*/ 2450 w 2451"/>
                  <a:gd name="T3" fmla="*/ 1538 h 2033"/>
                  <a:gd name="T4" fmla="*/ 2290 w 2451"/>
                  <a:gd name="T5" fmla="*/ 1207 h 2033"/>
                  <a:gd name="T6" fmla="*/ 402 w 2451"/>
                  <a:gd name="T7" fmla="*/ 104 h 2033"/>
                  <a:gd name="T8" fmla="*/ 64 w 2451"/>
                  <a:gd name="T9" fmla="*/ 0 h 2033"/>
                  <a:gd name="T10" fmla="*/ 111 w 2451"/>
                  <a:gd name="T11" fmla="*/ 383 h 2033"/>
                  <a:gd name="T12" fmla="*/ 0 w 2451"/>
                  <a:gd name="T13" fmla="*/ 952 h 2033"/>
                  <a:gd name="T14" fmla="*/ 103 w 2451"/>
                  <a:gd name="T15" fmla="*/ 988 h 2033"/>
                  <a:gd name="T16" fmla="*/ 1673 w 2451"/>
                  <a:gd name="T17" fmla="*/ 1909 h 2033"/>
                  <a:gd name="T18" fmla="*/ 2012 w 2451"/>
                  <a:gd name="T19" fmla="*/ 2024 h 2033"/>
                  <a:gd name="T20" fmla="*/ 2334 w 2451"/>
                  <a:gd name="T21" fmla="*/ 1865 h 2033"/>
                  <a:gd name="T22" fmla="*/ 2450 w 2451"/>
                  <a:gd name="T23" fmla="*/ 1578 h 2033"/>
                  <a:gd name="T24" fmla="*/ 2450 w 2451"/>
                  <a:gd name="T25" fmla="*/ 1570 h 2033"/>
                  <a:gd name="T26" fmla="*/ 2450 w 2451"/>
                  <a:gd name="T27" fmla="*/ 1542 h 2033"/>
                  <a:gd name="T28" fmla="*/ 2450 w 2451"/>
                  <a:gd name="T29" fmla="*/ 1538 h 2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51" h="2033">
                    <a:moveTo>
                      <a:pt x="2450" y="1538"/>
                    </a:moveTo>
                    <a:lnTo>
                      <a:pt x="2450" y="1538"/>
                    </a:lnTo>
                    <a:cubicBezTo>
                      <a:pt x="2446" y="1411"/>
                      <a:pt x="2386" y="1291"/>
                      <a:pt x="2290" y="1207"/>
                    </a:cubicBezTo>
                    <a:cubicBezTo>
                      <a:pt x="1721" y="705"/>
                      <a:pt x="1103" y="343"/>
                      <a:pt x="402" y="104"/>
                    </a:cubicBezTo>
                    <a:cubicBezTo>
                      <a:pt x="295" y="68"/>
                      <a:pt x="179" y="32"/>
                      <a:pt x="64" y="0"/>
                    </a:cubicBezTo>
                    <a:cubicBezTo>
                      <a:pt x="95" y="120"/>
                      <a:pt x="111" y="251"/>
                      <a:pt x="111" y="383"/>
                    </a:cubicBezTo>
                    <a:cubicBezTo>
                      <a:pt x="111" y="582"/>
                      <a:pt x="71" y="777"/>
                      <a:pt x="0" y="952"/>
                    </a:cubicBezTo>
                    <a:cubicBezTo>
                      <a:pt x="36" y="964"/>
                      <a:pt x="68" y="976"/>
                      <a:pt x="103" y="988"/>
                    </a:cubicBezTo>
                    <a:cubicBezTo>
                      <a:pt x="681" y="1184"/>
                      <a:pt x="1195" y="1486"/>
                      <a:pt x="1673" y="1909"/>
                    </a:cubicBezTo>
                    <a:cubicBezTo>
                      <a:pt x="1769" y="1992"/>
                      <a:pt x="1888" y="2032"/>
                      <a:pt x="2012" y="2024"/>
                    </a:cubicBezTo>
                    <a:cubicBezTo>
                      <a:pt x="2135" y="2016"/>
                      <a:pt x="2251" y="1960"/>
                      <a:pt x="2334" y="1865"/>
                    </a:cubicBezTo>
                    <a:cubicBezTo>
                      <a:pt x="2402" y="1789"/>
                      <a:pt x="2446" y="1685"/>
                      <a:pt x="2450" y="1578"/>
                    </a:cubicBezTo>
                    <a:cubicBezTo>
                      <a:pt x="2450" y="1570"/>
                      <a:pt x="2450" y="1570"/>
                      <a:pt x="2450" y="1570"/>
                    </a:cubicBezTo>
                    <a:cubicBezTo>
                      <a:pt x="2450" y="1542"/>
                      <a:pt x="2450" y="1542"/>
                      <a:pt x="2450" y="1542"/>
                    </a:cubicBezTo>
                    <a:lnTo>
                      <a:pt x="2450" y="1538"/>
                    </a:lnTo>
                  </a:path>
                </a:pathLst>
              </a:custGeom>
              <a:solidFill>
                <a:srgbClr val="E9BC6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05" name="Gruppierung 404"/>
            <p:cNvGrpSpPr>
              <a:grpSpLocks noChangeAspect="1"/>
            </p:cNvGrpSpPr>
            <p:nvPr/>
          </p:nvGrpSpPr>
          <p:grpSpPr>
            <a:xfrm>
              <a:off x="8119018" y="325424"/>
              <a:ext cx="680529" cy="216000"/>
              <a:chOff x="2325688" y="5838825"/>
              <a:chExt cx="5446712" cy="1728788"/>
            </a:xfrm>
          </p:grpSpPr>
          <p:sp>
            <p:nvSpPr>
              <p:cNvPr id="406" name="Freeform 10"/>
              <p:cNvSpPr>
                <a:spLocks noChangeArrowheads="1"/>
              </p:cNvSpPr>
              <p:nvPr/>
            </p:nvSpPr>
            <p:spPr bwMode="auto">
              <a:xfrm>
                <a:off x="2325688" y="6615113"/>
                <a:ext cx="1631950" cy="941387"/>
              </a:xfrm>
              <a:custGeom>
                <a:avLst/>
                <a:gdLst>
                  <a:gd name="T0" fmla="*/ 0 w 4531"/>
                  <a:gd name="T1" fmla="*/ 120 h 2615"/>
                  <a:gd name="T2" fmla="*/ 0 w 4531"/>
                  <a:gd name="T3" fmla="*/ 120 h 2615"/>
                  <a:gd name="T4" fmla="*/ 175 w 4531"/>
                  <a:gd name="T5" fmla="*/ 0 h 2615"/>
                  <a:gd name="T6" fmla="*/ 4418 w 4531"/>
                  <a:gd name="T7" fmla="*/ 4 h 2615"/>
                  <a:gd name="T8" fmla="*/ 4526 w 4531"/>
                  <a:gd name="T9" fmla="*/ 84 h 2615"/>
                  <a:gd name="T10" fmla="*/ 4530 w 4531"/>
                  <a:gd name="T11" fmla="*/ 742 h 2615"/>
                  <a:gd name="T12" fmla="*/ 2916 w 4531"/>
                  <a:gd name="T13" fmla="*/ 742 h 2615"/>
                  <a:gd name="T14" fmla="*/ 2845 w 4531"/>
                  <a:gd name="T15" fmla="*/ 742 h 2615"/>
                  <a:gd name="T16" fmla="*/ 2761 w 4531"/>
                  <a:gd name="T17" fmla="*/ 371 h 2615"/>
                  <a:gd name="T18" fmla="*/ 1725 w 4531"/>
                  <a:gd name="T19" fmla="*/ 371 h 2615"/>
                  <a:gd name="T20" fmla="*/ 1638 w 4531"/>
                  <a:gd name="T21" fmla="*/ 455 h 2615"/>
                  <a:gd name="T22" fmla="*/ 1638 w 4531"/>
                  <a:gd name="T23" fmla="*/ 2200 h 2615"/>
                  <a:gd name="T24" fmla="*/ 1881 w 4531"/>
                  <a:gd name="T25" fmla="*/ 2279 h 2615"/>
                  <a:gd name="T26" fmla="*/ 2733 w 4531"/>
                  <a:gd name="T27" fmla="*/ 2275 h 2615"/>
                  <a:gd name="T28" fmla="*/ 2809 w 4531"/>
                  <a:gd name="T29" fmla="*/ 2200 h 2615"/>
                  <a:gd name="T30" fmla="*/ 2805 w 4531"/>
                  <a:gd name="T31" fmla="*/ 1578 h 2615"/>
                  <a:gd name="T32" fmla="*/ 2462 w 4531"/>
                  <a:gd name="T33" fmla="*/ 1471 h 2615"/>
                  <a:gd name="T34" fmla="*/ 2243 w 4531"/>
                  <a:gd name="T35" fmla="*/ 1471 h 2615"/>
                  <a:gd name="T36" fmla="*/ 2243 w 4531"/>
                  <a:gd name="T37" fmla="*/ 1156 h 2615"/>
                  <a:gd name="T38" fmla="*/ 4530 w 4531"/>
                  <a:gd name="T39" fmla="*/ 1156 h 2615"/>
                  <a:gd name="T40" fmla="*/ 4526 w 4531"/>
                  <a:gd name="T41" fmla="*/ 2443 h 2615"/>
                  <a:gd name="T42" fmla="*/ 4418 w 4531"/>
                  <a:gd name="T43" fmla="*/ 2586 h 2615"/>
                  <a:gd name="T44" fmla="*/ 4319 w 4531"/>
                  <a:gd name="T45" fmla="*/ 2614 h 2615"/>
                  <a:gd name="T46" fmla="*/ 84 w 4531"/>
                  <a:gd name="T47" fmla="*/ 2614 h 2615"/>
                  <a:gd name="T48" fmla="*/ 4 w 4531"/>
                  <a:gd name="T49" fmla="*/ 2506 h 2615"/>
                  <a:gd name="T50" fmla="*/ 0 w 4531"/>
                  <a:gd name="T51" fmla="*/ 2459 h 2615"/>
                  <a:gd name="T52" fmla="*/ 0 w 4531"/>
                  <a:gd name="T53" fmla="*/ 120 h 2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31" h="2615">
                    <a:moveTo>
                      <a:pt x="0" y="120"/>
                    </a:moveTo>
                    <a:lnTo>
                      <a:pt x="0" y="120"/>
                    </a:lnTo>
                    <a:cubicBezTo>
                      <a:pt x="0" y="44"/>
                      <a:pt x="36" y="0"/>
                      <a:pt x="175" y="0"/>
                    </a:cubicBezTo>
                    <a:cubicBezTo>
                      <a:pt x="4418" y="4"/>
                      <a:pt x="4418" y="4"/>
                      <a:pt x="4418" y="4"/>
                    </a:cubicBezTo>
                    <a:cubicBezTo>
                      <a:pt x="4458" y="12"/>
                      <a:pt x="4514" y="40"/>
                      <a:pt x="4526" y="84"/>
                    </a:cubicBezTo>
                    <a:cubicBezTo>
                      <a:pt x="4526" y="303"/>
                      <a:pt x="4530" y="522"/>
                      <a:pt x="4530" y="742"/>
                    </a:cubicBezTo>
                    <a:cubicBezTo>
                      <a:pt x="2916" y="742"/>
                      <a:pt x="2916" y="742"/>
                      <a:pt x="2916" y="742"/>
                    </a:cubicBezTo>
                    <a:cubicBezTo>
                      <a:pt x="2845" y="742"/>
                      <a:pt x="2845" y="742"/>
                      <a:pt x="2845" y="742"/>
                    </a:cubicBezTo>
                    <a:cubicBezTo>
                      <a:pt x="2845" y="618"/>
                      <a:pt x="2881" y="371"/>
                      <a:pt x="2761" y="371"/>
                    </a:cubicBezTo>
                    <a:cubicBezTo>
                      <a:pt x="1725" y="371"/>
                      <a:pt x="1725" y="371"/>
                      <a:pt x="1725" y="371"/>
                    </a:cubicBezTo>
                    <a:cubicBezTo>
                      <a:pt x="1689" y="387"/>
                      <a:pt x="1654" y="419"/>
                      <a:pt x="1638" y="455"/>
                    </a:cubicBezTo>
                    <a:cubicBezTo>
                      <a:pt x="1638" y="1032"/>
                      <a:pt x="1638" y="1674"/>
                      <a:pt x="1638" y="2200"/>
                    </a:cubicBezTo>
                    <a:cubicBezTo>
                      <a:pt x="1681" y="2299"/>
                      <a:pt x="1789" y="2275"/>
                      <a:pt x="1881" y="2279"/>
                    </a:cubicBezTo>
                    <a:cubicBezTo>
                      <a:pt x="2733" y="2275"/>
                      <a:pt x="2733" y="2275"/>
                      <a:pt x="2733" y="2275"/>
                    </a:cubicBezTo>
                    <a:cubicBezTo>
                      <a:pt x="2765" y="2267"/>
                      <a:pt x="2805" y="2240"/>
                      <a:pt x="2809" y="2200"/>
                    </a:cubicBezTo>
                    <a:cubicBezTo>
                      <a:pt x="2805" y="1578"/>
                      <a:pt x="2805" y="1578"/>
                      <a:pt x="2805" y="1578"/>
                    </a:cubicBezTo>
                    <a:cubicBezTo>
                      <a:pt x="2761" y="1419"/>
                      <a:pt x="2590" y="1486"/>
                      <a:pt x="2462" y="1471"/>
                    </a:cubicBezTo>
                    <a:cubicBezTo>
                      <a:pt x="2243" y="1471"/>
                      <a:pt x="2243" y="1471"/>
                      <a:pt x="2243" y="1471"/>
                    </a:cubicBezTo>
                    <a:cubicBezTo>
                      <a:pt x="2243" y="1156"/>
                      <a:pt x="2243" y="1156"/>
                      <a:pt x="2243" y="1156"/>
                    </a:cubicBezTo>
                    <a:cubicBezTo>
                      <a:pt x="4530" y="1156"/>
                      <a:pt x="4530" y="1156"/>
                      <a:pt x="4530" y="1156"/>
                    </a:cubicBezTo>
                    <a:cubicBezTo>
                      <a:pt x="4526" y="2443"/>
                      <a:pt x="4526" y="2443"/>
                      <a:pt x="4526" y="2443"/>
                    </a:cubicBezTo>
                    <a:cubicBezTo>
                      <a:pt x="4506" y="2498"/>
                      <a:pt x="4474" y="2554"/>
                      <a:pt x="4418" y="2586"/>
                    </a:cubicBezTo>
                    <a:cubicBezTo>
                      <a:pt x="4319" y="2614"/>
                      <a:pt x="4319" y="2614"/>
                      <a:pt x="4319" y="2614"/>
                    </a:cubicBezTo>
                    <a:cubicBezTo>
                      <a:pt x="84" y="2614"/>
                      <a:pt x="84" y="2614"/>
                      <a:pt x="84" y="2614"/>
                    </a:cubicBezTo>
                    <a:cubicBezTo>
                      <a:pt x="36" y="2606"/>
                      <a:pt x="12" y="2550"/>
                      <a:pt x="4" y="2506"/>
                    </a:cubicBezTo>
                    <a:cubicBezTo>
                      <a:pt x="0" y="2459"/>
                      <a:pt x="0" y="2459"/>
                      <a:pt x="0" y="2459"/>
                    </a:cubicBezTo>
                    <a:lnTo>
                      <a:pt x="0" y="120"/>
                    </a:lnTo>
                  </a:path>
                </a:pathLst>
              </a:custGeom>
              <a:solidFill>
                <a:srgbClr val="0505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11"/>
              <p:cNvSpPr>
                <a:spLocks noChangeArrowheads="1"/>
              </p:cNvSpPr>
              <p:nvPr/>
            </p:nvSpPr>
            <p:spPr bwMode="auto">
              <a:xfrm>
                <a:off x="4425950" y="6616700"/>
                <a:ext cx="1644650" cy="942975"/>
              </a:xfrm>
              <a:custGeom>
                <a:avLst/>
                <a:gdLst>
                  <a:gd name="T0" fmla="*/ 3 w 4569"/>
                  <a:gd name="T1" fmla="*/ 1877 h 2619"/>
                  <a:gd name="T2" fmla="*/ 3 w 4569"/>
                  <a:gd name="T3" fmla="*/ 1877 h 2619"/>
                  <a:gd name="T4" fmla="*/ 1728 w 4569"/>
                  <a:gd name="T5" fmla="*/ 1881 h 2619"/>
                  <a:gd name="T6" fmla="*/ 1811 w 4569"/>
                  <a:gd name="T7" fmla="*/ 2247 h 2619"/>
                  <a:gd name="T8" fmla="*/ 2795 w 4569"/>
                  <a:gd name="T9" fmla="*/ 2243 h 2619"/>
                  <a:gd name="T10" fmla="*/ 2879 w 4569"/>
                  <a:gd name="T11" fmla="*/ 2144 h 2619"/>
                  <a:gd name="T12" fmla="*/ 2879 w 4569"/>
                  <a:gd name="T13" fmla="*/ 1570 h 2619"/>
                  <a:gd name="T14" fmla="*/ 2787 w 4569"/>
                  <a:gd name="T15" fmla="*/ 1487 h 2619"/>
                  <a:gd name="T16" fmla="*/ 123 w 4569"/>
                  <a:gd name="T17" fmla="*/ 1482 h 2619"/>
                  <a:gd name="T18" fmla="*/ 0 w 4569"/>
                  <a:gd name="T19" fmla="*/ 1291 h 2619"/>
                  <a:gd name="T20" fmla="*/ 3 w 4569"/>
                  <a:gd name="T21" fmla="*/ 144 h 2619"/>
                  <a:gd name="T22" fmla="*/ 326 w 4569"/>
                  <a:gd name="T23" fmla="*/ 12 h 2619"/>
                  <a:gd name="T24" fmla="*/ 4448 w 4569"/>
                  <a:gd name="T25" fmla="*/ 12 h 2619"/>
                  <a:gd name="T26" fmla="*/ 4568 w 4569"/>
                  <a:gd name="T27" fmla="*/ 96 h 2619"/>
                  <a:gd name="T28" fmla="*/ 4568 w 4569"/>
                  <a:gd name="T29" fmla="*/ 702 h 2619"/>
                  <a:gd name="T30" fmla="*/ 2895 w 4569"/>
                  <a:gd name="T31" fmla="*/ 702 h 2619"/>
                  <a:gd name="T32" fmla="*/ 2823 w 4569"/>
                  <a:gd name="T33" fmla="*/ 367 h 2619"/>
                  <a:gd name="T34" fmla="*/ 1755 w 4569"/>
                  <a:gd name="T35" fmla="*/ 367 h 2619"/>
                  <a:gd name="T36" fmla="*/ 1712 w 4569"/>
                  <a:gd name="T37" fmla="*/ 411 h 2619"/>
                  <a:gd name="T38" fmla="*/ 1712 w 4569"/>
                  <a:gd name="T39" fmla="*/ 1104 h 2619"/>
                  <a:gd name="T40" fmla="*/ 2086 w 4569"/>
                  <a:gd name="T41" fmla="*/ 1192 h 2619"/>
                  <a:gd name="T42" fmla="*/ 4413 w 4569"/>
                  <a:gd name="T43" fmla="*/ 1192 h 2619"/>
                  <a:gd name="T44" fmla="*/ 4568 w 4569"/>
                  <a:gd name="T45" fmla="*/ 1279 h 2619"/>
                  <a:gd name="T46" fmla="*/ 4568 w 4569"/>
                  <a:gd name="T47" fmla="*/ 2447 h 2619"/>
                  <a:gd name="T48" fmla="*/ 4468 w 4569"/>
                  <a:gd name="T49" fmla="*/ 2618 h 2619"/>
                  <a:gd name="T50" fmla="*/ 4138 w 4569"/>
                  <a:gd name="T51" fmla="*/ 2618 h 2619"/>
                  <a:gd name="T52" fmla="*/ 155 w 4569"/>
                  <a:gd name="T53" fmla="*/ 2618 h 2619"/>
                  <a:gd name="T54" fmla="*/ 0 w 4569"/>
                  <a:gd name="T55" fmla="*/ 2451 h 2619"/>
                  <a:gd name="T56" fmla="*/ 3 w 4569"/>
                  <a:gd name="T57" fmla="*/ 1877 h 2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69" h="2619">
                    <a:moveTo>
                      <a:pt x="3" y="1877"/>
                    </a:moveTo>
                    <a:lnTo>
                      <a:pt x="3" y="1877"/>
                    </a:lnTo>
                    <a:cubicBezTo>
                      <a:pt x="1728" y="1881"/>
                      <a:pt x="1728" y="1881"/>
                      <a:pt x="1728" y="1881"/>
                    </a:cubicBezTo>
                    <a:cubicBezTo>
                      <a:pt x="1728" y="2028"/>
                      <a:pt x="1697" y="2247"/>
                      <a:pt x="1811" y="2247"/>
                    </a:cubicBezTo>
                    <a:cubicBezTo>
                      <a:pt x="2138" y="2251"/>
                      <a:pt x="2476" y="2243"/>
                      <a:pt x="2795" y="2243"/>
                    </a:cubicBezTo>
                    <a:cubicBezTo>
                      <a:pt x="2879" y="2144"/>
                      <a:pt x="2879" y="2144"/>
                      <a:pt x="2879" y="2144"/>
                    </a:cubicBezTo>
                    <a:cubicBezTo>
                      <a:pt x="2879" y="1570"/>
                      <a:pt x="2879" y="1570"/>
                      <a:pt x="2879" y="1570"/>
                    </a:cubicBezTo>
                    <a:cubicBezTo>
                      <a:pt x="2879" y="1534"/>
                      <a:pt x="2867" y="1487"/>
                      <a:pt x="2787" y="1487"/>
                    </a:cubicBezTo>
                    <a:cubicBezTo>
                      <a:pt x="123" y="1482"/>
                      <a:pt x="123" y="1482"/>
                      <a:pt x="123" y="1482"/>
                    </a:cubicBezTo>
                    <a:cubicBezTo>
                      <a:pt x="27" y="1482"/>
                      <a:pt x="0" y="1375"/>
                      <a:pt x="0" y="1291"/>
                    </a:cubicBezTo>
                    <a:cubicBezTo>
                      <a:pt x="3" y="144"/>
                      <a:pt x="3" y="144"/>
                      <a:pt x="3" y="144"/>
                    </a:cubicBezTo>
                    <a:cubicBezTo>
                      <a:pt x="3" y="0"/>
                      <a:pt x="207" y="12"/>
                      <a:pt x="326" y="12"/>
                    </a:cubicBezTo>
                    <a:cubicBezTo>
                      <a:pt x="4448" y="12"/>
                      <a:pt x="4448" y="12"/>
                      <a:pt x="4448" y="12"/>
                    </a:cubicBezTo>
                    <a:cubicBezTo>
                      <a:pt x="4496" y="28"/>
                      <a:pt x="4560" y="36"/>
                      <a:pt x="4568" y="96"/>
                    </a:cubicBezTo>
                    <a:cubicBezTo>
                      <a:pt x="4568" y="702"/>
                      <a:pt x="4568" y="702"/>
                      <a:pt x="4568" y="702"/>
                    </a:cubicBezTo>
                    <a:cubicBezTo>
                      <a:pt x="2895" y="702"/>
                      <a:pt x="2895" y="702"/>
                      <a:pt x="2895" y="702"/>
                    </a:cubicBezTo>
                    <a:cubicBezTo>
                      <a:pt x="2895" y="590"/>
                      <a:pt x="2927" y="367"/>
                      <a:pt x="2823" y="367"/>
                    </a:cubicBezTo>
                    <a:cubicBezTo>
                      <a:pt x="2476" y="367"/>
                      <a:pt x="2106" y="367"/>
                      <a:pt x="1755" y="367"/>
                    </a:cubicBezTo>
                    <a:cubicBezTo>
                      <a:pt x="1712" y="411"/>
                      <a:pt x="1712" y="411"/>
                      <a:pt x="1712" y="411"/>
                    </a:cubicBezTo>
                    <a:cubicBezTo>
                      <a:pt x="1712" y="1104"/>
                      <a:pt x="1712" y="1104"/>
                      <a:pt x="1712" y="1104"/>
                    </a:cubicBezTo>
                    <a:cubicBezTo>
                      <a:pt x="1712" y="1224"/>
                      <a:pt x="1911" y="1192"/>
                      <a:pt x="2086" y="1192"/>
                    </a:cubicBezTo>
                    <a:cubicBezTo>
                      <a:pt x="4413" y="1192"/>
                      <a:pt x="4413" y="1192"/>
                      <a:pt x="4413" y="1192"/>
                    </a:cubicBezTo>
                    <a:cubicBezTo>
                      <a:pt x="4520" y="1192"/>
                      <a:pt x="4568" y="1208"/>
                      <a:pt x="4568" y="1279"/>
                    </a:cubicBezTo>
                    <a:cubicBezTo>
                      <a:pt x="4568" y="1678"/>
                      <a:pt x="4568" y="2088"/>
                      <a:pt x="4568" y="2447"/>
                    </a:cubicBezTo>
                    <a:cubicBezTo>
                      <a:pt x="4568" y="2514"/>
                      <a:pt x="4544" y="2602"/>
                      <a:pt x="4468" y="2618"/>
                    </a:cubicBezTo>
                    <a:cubicBezTo>
                      <a:pt x="4138" y="2618"/>
                      <a:pt x="4138" y="2618"/>
                      <a:pt x="4138" y="2618"/>
                    </a:cubicBezTo>
                    <a:cubicBezTo>
                      <a:pt x="155" y="2618"/>
                      <a:pt x="155" y="2618"/>
                      <a:pt x="155" y="2618"/>
                    </a:cubicBezTo>
                    <a:cubicBezTo>
                      <a:pt x="83" y="2606"/>
                      <a:pt x="0" y="2546"/>
                      <a:pt x="0" y="2451"/>
                    </a:cubicBezTo>
                    <a:cubicBezTo>
                      <a:pt x="0" y="2263"/>
                      <a:pt x="3" y="2096"/>
                      <a:pt x="3" y="1877"/>
                    </a:cubicBezTo>
                  </a:path>
                </a:pathLst>
              </a:custGeom>
              <a:solidFill>
                <a:srgbClr val="0505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12"/>
              <p:cNvSpPr>
                <a:spLocks noChangeArrowheads="1"/>
              </p:cNvSpPr>
              <p:nvPr/>
            </p:nvSpPr>
            <p:spPr bwMode="auto">
              <a:xfrm>
                <a:off x="6453188" y="6616700"/>
                <a:ext cx="611187" cy="949325"/>
              </a:xfrm>
              <a:custGeom>
                <a:avLst/>
                <a:gdLst>
                  <a:gd name="T0" fmla="*/ 0 w 1698"/>
                  <a:gd name="T1" fmla="*/ 2243 h 2639"/>
                  <a:gd name="T2" fmla="*/ 0 w 1698"/>
                  <a:gd name="T3" fmla="*/ 2243 h 2639"/>
                  <a:gd name="T4" fmla="*/ 541 w 1698"/>
                  <a:gd name="T5" fmla="*/ 2124 h 2639"/>
                  <a:gd name="T6" fmla="*/ 553 w 1698"/>
                  <a:gd name="T7" fmla="*/ 2020 h 2639"/>
                  <a:gd name="T8" fmla="*/ 553 w 1698"/>
                  <a:gd name="T9" fmla="*/ 566 h 2639"/>
                  <a:gd name="T10" fmla="*/ 8 w 1698"/>
                  <a:gd name="T11" fmla="*/ 415 h 2639"/>
                  <a:gd name="T12" fmla="*/ 8 w 1698"/>
                  <a:gd name="T13" fmla="*/ 0 h 2639"/>
                  <a:gd name="T14" fmla="*/ 1697 w 1698"/>
                  <a:gd name="T15" fmla="*/ 0 h 2639"/>
                  <a:gd name="T16" fmla="*/ 1697 w 1698"/>
                  <a:gd name="T17" fmla="*/ 2638 h 2639"/>
                  <a:gd name="T18" fmla="*/ 0 w 1698"/>
                  <a:gd name="T19" fmla="*/ 2638 h 2639"/>
                  <a:gd name="T20" fmla="*/ 0 w 1698"/>
                  <a:gd name="T21" fmla="*/ 2243 h 2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8" h="2639">
                    <a:moveTo>
                      <a:pt x="0" y="2243"/>
                    </a:moveTo>
                    <a:lnTo>
                      <a:pt x="0" y="2243"/>
                    </a:lnTo>
                    <a:cubicBezTo>
                      <a:pt x="191" y="2227"/>
                      <a:pt x="450" y="2291"/>
                      <a:pt x="541" y="2124"/>
                    </a:cubicBezTo>
                    <a:cubicBezTo>
                      <a:pt x="553" y="2020"/>
                      <a:pt x="553" y="2020"/>
                      <a:pt x="553" y="2020"/>
                    </a:cubicBezTo>
                    <a:cubicBezTo>
                      <a:pt x="553" y="566"/>
                      <a:pt x="553" y="566"/>
                      <a:pt x="553" y="566"/>
                    </a:cubicBezTo>
                    <a:cubicBezTo>
                      <a:pt x="506" y="375"/>
                      <a:pt x="203" y="415"/>
                      <a:pt x="8" y="4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697" y="0"/>
                      <a:pt x="1697" y="0"/>
                      <a:pt x="1697" y="0"/>
                    </a:cubicBezTo>
                    <a:cubicBezTo>
                      <a:pt x="1697" y="2638"/>
                      <a:pt x="1697" y="2638"/>
                      <a:pt x="1697" y="2638"/>
                    </a:cubicBezTo>
                    <a:cubicBezTo>
                      <a:pt x="0" y="2638"/>
                      <a:pt x="0" y="2638"/>
                      <a:pt x="0" y="2638"/>
                    </a:cubicBezTo>
                    <a:cubicBezTo>
                      <a:pt x="0" y="2510"/>
                      <a:pt x="0" y="2375"/>
                      <a:pt x="0" y="2243"/>
                    </a:cubicBezTo>
                  </a:path>
                </a:pathLst>
              </a:custGeom>
              <a:solidFill>
                <a:srgbClr val="0505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13"/>
              <p:cNvSpPr>
                <a:spLocks noChangeArrowheads="1"/>
              </p:cNvSpPr>
              <p:nvPr/>
            </p:nvSpPr>
            <p:spPr bwMode="auto">
              <a:xfrm>
                <a:off x="7161213" y="6618288"/>
                <a:ext cx="611187" cy="949325"/>
              </a:xfrm>
              <a:custGeom>
                <a:avLst/>
                <a:gdLst>
                  <a:gd name="T0" fmla="*/ 1697 w 1698"/>
                  <a:gd name="T1" fmla="*/ 2239 h 2635"/>
                  <a:gd name="T2" fmla="*/ 1697 w 1698"/>
                  <a:gd name="T3" fmla="*/ 2239 h 2635"/>
                  <a:gd name="T4" fmla="*/ 1155 w 1698"/>
                  <a:gd name="T5" fmla="*/ 2120 h 2635"/>
                  <a:gd name="T6" fmla="*/ 1139 w 1698"/>
                  <a:gd name="T7" fmla="*/ 2020 h 2635"/>
                  <a:gd name="T8" fmla="*/ 1143 w 1698"/>
                  <a:gd name="T9" fmla="*/ 566 h 2635"/>
                  <a:gd name="T10" fmla="*/ 1689 w 1698"/>
                  <a:gd name="T11" fmla="*/ 411 h 2635"/>
                  <a:gd name="T12" fmla="*/ 1689 w 1698"/>
                  <a:gd name="T13" fmla="*/ 0 h 2635"/>
                  <a:gd name="T14" fmla="*/ 0 w 1698"/>
                  <a:gd name="T15" fmla="*/ 0 h 2635"/>
                  <a:gd name="T16" fmla="*/ 0 w 1698"/>
                  <a:gd name="T17" fmla="*/ 2634 h 2635"/>
                  <a:gd name="T18" fmla="*/ 1697 w 1698"/>
                  <a:gd name="T19" fmla="*/ 2634 h 2635"/>
                  <a:gd name="T20" fmla="*/ 1697 w 1698"/>
                  <a:gd name="T21" fmla="*/ 2239 h 2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8" h="2635">
                    <a:moveTo>
                      <a:pt x="1697" y="2239"/>
                    </a:moveTo>
                    <a:lnTo>
                      <a:pt x="1697" y="2239"/>
                    </a:lnTo>
                    <a:cubicBezTo>
                      <a:pt x="1502" y="2227"/>
                      <a:pt x="1247" y="2291"/>
                      <a:pt x="1155" y="2120"/>
                    </a:cubicBezTo>
                    <a:cubicBezTo>
                      <a:pt x="1139" y="2020"/>
                      <a:pt x="1139" y="2020"/>
                      <a:pt x="1139" y="2020"/>
                    </a:cubicBezTo>
                    <a:cubicBezTo>
                      <a:pt x="1143" y="566"/>
                      <a:pt x="1143" y="566"/>
                      <a:pt x="1143" y="566"/>
                    </a:cubicBezTo>
                    <a:cubicBezTo>
                      <a:pt x="1187" y="371"/>
                      <a:pt x="1490" y="415"/>
                      <a:pt x="1689" y="411"/>
                    </a:cubicBezTo>
                    <a:cubicBezTo>
                      <a:pt x="1689" y="0"/>
                      <a:pt x="1689" y="0"/>
                      <a:pt x="168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34"/>
                      <a:pt x="0" y="2634"/>
                      <a:pt x="0" y="2634"/>
                    </a:cubicBezTo>
                    <a:cubicBezTo>
                      <a:pt x="1697" y="2634"/>
                      <a:pt x="1697" y="2634"/>
                      <a:pt x="1697" y="2634"/>
                    </a:cubicBezTo>
                    <a:cubicBezTo>
                      <a:pt x="1697" y="2510"/>
                      <a:pt x="1697" y="2375"/>
                      <a:pt x="1697" y="2239"/>
                    </a:cubicBezTo>
                  </a:path>
                </a:pathLst>
              </a:custGeom>
              <a:solidFill>
                <a:srgbClr val="0505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14"/>
              <p:cNvSpPr>
                <a:spLocks noChangeArrowheads="1"/>
              </p:cNvSpPr>
              <p:nvPr/>
            </p:nvSpPr>
            <p:spPr bwMode="auto">
              <a:xfrm>
                <a:off x="6792913" y="5838825"/>
                <a:ext cx="639762" cy="639763"/>
              </a:xfrm>
              <a:custGeom>
                <a:avLst/>
                <a:gdLst>
                  <a:gd name="T0" fmla="*/ 888 w 1778"/>
                  <a:gd name="T1" fmla="*/ 1777 h 1778"/>
                  <a:gd name="T2" fmla="*/ 888 w 1778"/>
                  <a:gd name="T3" fmla="*/ 1777 h 1778"/>
                  <a:gd name="T4" fmla="*/ 1777 w 1778"/>
                  <a:gd name="T5" fmla="*/ 888 h 1778"/>
                  <a:gd name="T6" fmla="*/ 888 w 1778"/>
                  <a:gd name="T7" fmla="*/ 0 h 1778"/>
                  <a:gd name="T8" fmla="*/ 0 w 1778"/>
                  <a:gd name="T9" fmla="*/ 888 h 1778"/>
                  <a:gd name="T10" fmla="*/ 888 w 1778"/>
                  <a:gd name="T11" fmla="*/ 1777 h 1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78" h="1778">
                    <a:moveTo>
                      <a:pt x="888" y="1777"/>
                    </a:moveTo>
                    <a:lnTo>
                      <a:pt x="888" y="1777"/>
                    </a:lnTo>
                    <a:cubicBezTo>
                      <a:pt x="1378" y="1777"/>
                      <a:pt x="1777" y="1379"/>
                      <a:pt x="1777" y="888"/>
                    </a:cubicBezTo>
                    <a:cubicBezTo>
                      <a:pt x="1777" y="399"/>
                      <a:pt x="1378" y="0"/>
                      <a:pt x="888" y="0"/>
                    </a:cubicBezTo>
                    <a:cubicBezTo>
                      <a:pt x="398" y="0"/>
                      <a:pt x="0" y="399"/>
                      <a:pt x="0" y="888"/>
                    </a:cubicBezTo>
                    <a:cubicBezTo>
                      <a:pt x="0" y="1379"/>
                      <a:pt x="398" y="1777"/>
                      <a:pt x="888" y="1777"/>
                    </a:cubicBezTo>
                  </a:path>
                </a:pathLst>
              </a:custGeom>
              <a:solidFill>
                <a:srgbClr val="E3B7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15"/>
              <p:cNvSpPr>
                <a:spLocks noChangeArrowheads="1"/>
              </p:cNvSpPr>
              <p:nvPr/>
            </p:nvSpPr>
            <p:spPr bwMode="auto">
              <a:xfrm>
                <a:off x="7112000" y="61579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E3B7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16"/>
              <p:cNvSpPr>
                <a:spLocks noChangeArrowheads="1"/>
              </p:cNvSpPr>
              <p:nvPr/>
            </p:nvSpPr>
            <p:spPr bwMode="auto">
              <a:xfrm>
                <a:off x="7112000" y="61579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E3B7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17"/>
              <p:cNvSpPr>
                <a:spLocks noChangeArrowheads="1"/>
              </p:cNvSpPr>
              <p:nvPr/>
            </p:nvSpPr>
            <p:spPr bwMode="auto">
              <a:xfrm>
                <a:off x="7062788" y="6616700"/>
                <a:ext cx="98425" cy="949325"/>
              </a:xfrm>
              <a:custGeom>
                <a:avLst/>
                <a:gdLst>
                  <a:gd name="T0" fmla="*/ 271 w 272"/>
                  <a:gd name="T1" fmla="*/ 2638 h 2639"/>
                  <a:gd name="T2" fmla="*/ 271 w 272"/>
                  <a:gd name="T3" fmla="*/ 0 h 2639"/>
                  <a:gd name="T4" fmla="*/ 0 w 272"/>
                  <a:gd name="T5" fmla="*/ 0 h 2639"/>
                  <a:gd name="T6" fmla="*/ 0 w 272"/>
                  <a:gd name="T7" fmla="*/ 2638 h 2639"/>
                  <a:gd name="T8" fmla="*/ 271 w 272"/>
                  <a:gd name="T9" fmla="*/ 2638 h 2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2639">
                    <a:moveTo>
                      <a:pt x="271" y="2638"/>
                    </a:moveTo>
                    <a:lnTo>
                      <a:pt x="271" y="0"/>
                    </a:lnTo>
                    <a:lnTo>
                      <a:pt x="0" y="0"/>
                    </a:lnTo>
                    <a:lnTo>
                      <a:pt x="0" y="2638"/>
                    </a:lnTo>
                    <a:lnTo>
                      <a:pt x="271" y="2638"/>
                    </a:lnTo>
                  </a:path>
                </a:pathLst>
              </a:custGeom>
              <a:solidFill>
                <a:srgbClr val="E3B7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18"/>
              <p:cNvSpPr>
                <a:spLocks noChangeArrowheads="1"/>
              </p:cNvSpPr>
              <p:nvPr/>
            </p:nvSpPr>
            <p:spPr bwMode="auto">
              <a:xfrm>
                <a:off x="7112000" y="70913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E3B7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19"/>
              <p:cNvSpPr>
                <a:spLocks noChangeArrowheads="1"/>
              </p:cNvSpPr>
              <p:nvPr/>
            </p:nvSpPr>
            <p:spPr bwMode="auto">
              <a:xfrm>
                <a:off x="7112000" y="70913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E3B7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sz="154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76AC62E3-437C-184A-A185-E2C74566ECFE}"/>
              </a:ext>
            </a:extLst>
          </p:cNvPr>
          <p:cNvGrpSpPr/>
          <p:nvPr/>
        </p:nvGrpSpPr>
        <p:grpSpPr>
          <a:xfrm>
            <a:off x="7568" y="2297765"/>
            <a:ext cx="9041674" cy="3647149"/>
            <a:chOff x="8847" y="2024122"/>
            <a:chExt cx="10569026" cy="4263239"/>
          </a:xfrm>
        </p:grpSpPr>
        <p:sp>
          <p:nvSpPr>
            <p:cNvPr id="438" name="Oval 437">
              <a:extLst>
                <a:ext uri="{FF2B5EF4-FFF2-40B4-BE49-F238E27FC236}">
                  <a16:creationId xmlns:a16="http://schemas.microsoft.com/office/drawing/2014/main" id="{E63E6172-FB33-7144-A689-A847397CCF3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338670" y="6055714"/>
              <a:ext cx="42253" cy="4216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wrap="none" rtlCol="0" anchor="ctr"/>
            <a:lstStyle/>
            <a:p>
              <a:pPr algn="ctr"/>
              <a:endParaRPr lang="de-DE" sz="1540" dirty="0">
                <a:solidFill>
                  <a:prstClr val="white">
                    <a:alpha val="0"/>
                  </a:prstClr>
                </a:solidFill>
              </a:endParaRPr>
            </a:p>
          </p:txBody>
        </p:sp>
        <p:sp>
          <p:nvSpPr>
            <p:cNvPr id="439" name="Oval 438">
              <a:extLst>
                <a:ext uri="{FF2B5EF4-FFF2-40B4-BE49-F238E27FC236}">
                  <a16:creationId xmlns:a16="http://schemas.microsoft.com/office/drawing/2014/main" id="{2EEE3F6F-2093-A142-B3AD-D67F0F7827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776820" y="6014439"/>
              <a:ext cx="42253" cy="4216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wrap="none" rtlCol="0" anchor="ctr"/>
            <a:lstStyle/>
            <a:p>
              <a:pPr algn="ctr"/>
              <a:endParaRPr lang="de-DE" sz="1540" dirty="0">
                <a:solidFill>
                  <a:prstClr val="white">
                    <a:alpha val="0"/>
                  </a:prstClr>
                </a:solidFill>
              </a:endParaRPr>
            </a:p>
          </p:txBody>
        </p:sp>
        <p:sp>
          <p:nvSpPr>
            <p:cNvPr id="441" name="Oval 440">
              <a:extLst>
                <a:ext uri="{FF2B5EF4-FFF2-40B4-BE49-F238E27FC236}">
                  <a16:creationId xmlns:a16="http://schemas.microsoft.com/office/drawing/2014/main" id="{F4718241-D48D-6A44-9D4B-75BA7B28EB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0535620" y="6245201"/>
              <a:ext cx="42253" cy="4216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txBody>
            <a:bodyPr wrap="none" rtlCol="0" anchor="ctr"/>
            <a:lstStyle/>
            <a:p>
              <a:pPr algn="ctr"/>
              <a:endParaRPr lang="de-DE" sz="1540" dirty="0">
                <a:solidFill>
                  <a:prstClr val="white">
                    <a:alpha val="0"/>
                  </a:prstClr>
                </a:solidFill>
              </a:endParaRPr>
            </a:p>
          </p:txBody>
        </p:sp>
        <p:grpSp>
          <p:nvGrpSpPr>
            <p:cNvPr id="15" name="Gruppieren 14">
              <a:extLst>
                <a:ext uri="{FF2B5EF4-FFF2-40B4-BE49-F238E27FC236}">
                  <a16:creationId xmlns:a16="http://schemas.microsoft.com/office/drawing/2014/main" id="{86C9D066-BA10-4640-86DA-6F8506DE5A72}"/>
                </a:ext>
              </a:extLst>
            </p:cNvPr>
            <p:cNvGrpSpPr/>
            <p:nvPr/>
          </p:nvGrpSpPr>
          <p:grpSpPr>
            <a:xfrm>
              <a:off x="8847" y="2024122"/>
              <a:ext cx="9914229" cy="4239100"/>
              <a:chOff x="8847" y="2024122"/>
              <a:chExt cx="9914229" cy="4239100"/>
            </a:xfrm>
          </p:grpSpPr>
          <p:grpSp>
            <p:nvGrpSpPr>
              <p:cNvPr id="11" name="Gruppieren 10">
                <a:extLst>
                  <a:ext uri="{FF2B5EF4-FFF2-40B4-BE49-F238E27FC236}">
                    <a16:creationId xmlns:a16="http://schemas.microsoft.com/office/drawing/2014/main" id="{5AAB756C-B307-1E46-9159-E52346CA68FB}"/>
                  </a:ext>
                </a:extLst>
              </p:cNvPr>
              <p:cNvGrpSpPr/>
              <p:nvPr/>
            </p:nvGrpSpPr>
            <p:grpSpPr>
              <a:xfrm>
                <a:off x="702086" y="2148511"/>
                <a:ext cx="9220990" cy="4114711"/>
                <a:chOff x="702086" y="2148511"/>
                <a:chExt cx="9220990" cy="4114711"/>
              </a:xfrm>
            </p:grpSpPr>
            <p:sp>
              <p:nvSpPr>
                <p:cNvPr id="435" name="Oval 434">
                  <a:extLst>
                    <a:ext uri="{FF2B5EF4-FFF2-40B4-BE49-F238E27FC236}">
                      <a16:creationId xmlns:a16="http://schemas.microsoft.com/office/drawing/2014/main" id="{0B23CEAF-F11D-F841-9DD2-D807C90C012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541293" y="588070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36" name="Oval 435">
                  <a:extLst>
                    <a:ext uri="{FF2B5EF4-FFF2-40B4-BE49-F238E27FC236}">
                      <a16:creationId xmlns:a16="http://schemas.microsoft.com/office/drawing/2014/main" id="{74327B0C-62D8-B546-B338-B0856CC6B1B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745895" y="3606305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37" name="Oval 436">
                  <a:extLst>
                    <a:ext uri="{FF2B5EF4-FFF2-40B4-BE49-F238E27FC236}">
                      <a16:creationId xmlns:a16="http://schemas.microsoft.com/office/drawing/2014/main" id="{9B217147-4278-F945-80BE-47510FE17C4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745895" y="3641230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grpSp>
              <p:nvGrpSpPr>
                <p:cNvPr id="10" name="Gruppieren 9">
                  <a:extLst>
                    <a:ext uri="{FF2B5EF4-FFF2-40B4-BE49-F238E27FC236}">
                      <a16:creationId xmlns:a16="http://schemas.microsoft.com/office/drawing/2014/main" id="{52FC7F46-E64B-3745-957E-7F1F1B9371AE}"/>
                    </a:ext>
                  </a:extLst>
                </p:cNvPr>
                <p:cNvGrpSpPr/>
                <p:nvPr/>
              </p:nvGrpSpPr>
              <p:grpSpPr>
                <a:xfrm>
                  <a:off x="702086" y="2148511"/>
                  <a:ext cx="9220990" cy="4114711"/>
                  <a:chOff x="702086" y="2148511"/>
                  <a:chExt cx="9220990" cy="4114711"/>
                </a:xfrm>
              </p:grpSpPr>
              <p:grpSp>
                <p:nvGrpSpPr>
                  <p:cNvPr id="7" name="Gruppieren 6">
                    <a:extLst>
                      <a:ext uri="{FF2B5EF4-FFF2-40B4-BE49-F238E27FC236}">
                        <a16:creationId xmlns:a16="http://schemas.microsoft.com/office/drawing/2014/main" id="{F06E7327-6B92-AE4C-B575-BF73AD61CE92}"/>
                      </a:ext>
                    </a:extLst>
                  </p:cNvPr>
                  <p:cNvGrpSpPr/>
                  <p:nvPr/>
                </p:nvGrpSpPr>
                <p:grpSpPr>
                  <a:xfrm>
                    <a:off x="702086" y="2148511"/>
                    <a:ext cx="9220990" cy="4114711"/>
                    <a:chOff x="702086" y="2148511"/>
                    <a:chExt cx="9220990" cy="4114711"/>
                  </a:xfrm>
                </p:grpSpPr>
                <p:grpSp>
                  <p:nvGrpSpPr>
                    <p:cNvPr id="6" name="Gruppieren 5">
                      <a:extLst>
                        <a:ext uri="{FF2B5EF4-FFF2-40B4-BE49-F238E27FC236}">
                          <a16:creationId xmlns:a16="http://schemas.microsoft.com/office/drawing/2014/main" id="{91DC719A-A7D9-8E4D-A78C-C044CE9FB7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02086" y="2148511"/>
                      <a:ext cx="9220990" cy="4114711"/>
                      <a:chOff x="702086" y="2148511"/>
                      <a:chExt cx="9220990" cy="4114711"/>
                    </a:xfrm>
                  </p:grpSpPr>
                  <p:grpSp>
                    <p:nvGrpSpPr>
                      <p:cNvPr id="3" name="Group 2"/>
                      <p:cNvGrpSpPr/>
                      <p:nvPr/>
                    </p:nvGrpSpPr>
                    <p:grpSpPr>
                      <a:xfrm>
                        <a:off x="702086" y="2148511"/>
                        <a:ext cx="9220990" cy="4114711"/>
                        <a:chOff x="702086" y="2148511"/>
                        <a:chExt cx="9220990" cy="4114711"/>
                      </a:xfrm>
                    </p:grpSpPr>
                    <p:grpSp>
                      <p:nvGrpSpPr>
                        <p:cNvPr id="5" name="Gruppierung 4"/>
                        <p:cNvGrpSpPr/>
                        <p:nvPr/>
                      </p:nvGrpSpPr>
                      <p:grpSpPr>
                        <a:xfrm>
                          <a:off x="702086" y="2148511"/>
                          <a:ext cx="9220990" cy="4114711"/>
                          <a:chOff x="600624" y="1834591"/>
                          <a:chExt cx="7888445" cy="3513510"/>
                        </a:xfrm>
                      </p:grpSpPr>
                      <p:sp>
                        <p:nvSpPr>
                          <p:cNvPr id="4" name="Oval 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870818" y="475976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48" name="Oval 24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563635" y="501957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49" name="Oval 248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790246" y="4673969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50" name="Oval 24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70083" y="4886567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51" name="Oval 25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087639" y="531210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52" name="Oval 25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685498" y="330139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53" name="Oval 25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190115" y="342362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54" name="Oval 25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163892" y="341084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55" name="Oval 254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181965" y="3156749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56" name="Oval 25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268858" y="305961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57" name="Oval 256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215223" y="3097850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58" name="Oval 25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361046" y="232717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59" name="Oval 258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364832" y="228167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60" name="Oval 25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943027" y="2144550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61" name="Oval 26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586201" y="3277275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62" name="Oval 26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223617" y="207107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63" name="Oval 26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251616" y="201023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64" name="Oval 26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311223" y="226334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66" name="Oval 26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342973" y="232339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67" name="Oval 266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286222" y="2300067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68" name="Oval 26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267995" y="2304220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69" name="Oval 268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331313" y="236000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70" name="Oval 26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270743" y="243718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71" name="Oval 27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344434" y="2424912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72" name="Oval 27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276903" y="2391657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73" name="Oval 27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228100" y="2368637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74" name="Oval 27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251561" y="231596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75" name="Oval 274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392796" y="233133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76" name="Oval 27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184462" y="194671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77" name="Oval 276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189203" y="2564379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78" name="Oval 27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468864" y="199898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79" name="Oval 278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385470" y="214886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80" name="Oval 27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033410" y="232268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81" name="Oval 28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984437" y="226475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82" name="Oval 28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040371" y="229418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83" name="Oval 28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099108" y="243718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84" name="Oval 28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104433" y="237784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86" name="Oval 28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178483" y="261717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288" name="Oval 28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034632" y="2589485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10" name="Oval 30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020584" y="276481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11" name="Oval 31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956423" y="273409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12" name="Oval 31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806740" y="263801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13" name="Oval 31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807620" y="280230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14" name="Oval 31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805240" y="276110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15" name="Oval 314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691857" y="193084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16" name="Oval 31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699738" y="183459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17" name="Oval 316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647190" y="1877575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18" name="Oval 31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356858" y="257832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20" name="Oval 31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393648" y="2531185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21" name="Oval 32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356526" y="260579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22" name="Oval 32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444573" y="272510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23" name="Oval 32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448084" y="283537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24" name="Oval 32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422777" y="256002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25" name="Oval 324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736309" y="291296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26" name="Oval 32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673783" y="279866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27" name="Oval 326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697961" y="266185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28" name="Oval 32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752467" y="257312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29" name="Oval 328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847505" y="2341287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30" name="Oval 32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502333" y="271560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31" name="Oval 33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991283" y="290927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32" name="Oval 33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5031948" y="299817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33" name="Oval 33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918258" y="304685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34" name="Oval 33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5046329" y="297231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35" name="Oval 334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5277217" y="272510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36" name="Oval 33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5543733" y="220389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37" name="Oval 336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121767" y="2534557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39" name="Oval 338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895307" y="278545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40" name="Oval 33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487445" y="247738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41" name="Oval 34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317949" y="266185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42" name="Oval 34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690794" y="281234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43" name="Oval 34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626533" y="275160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44" name="Oval 34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489398" y="294102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45" name="Oval 344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439208" y="291880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46" name="Oval 34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343778" y="303988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48" name="Oval 34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950708" y="2148430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49" name="Oval 348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8452922" y="4886567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50" name="Oval 34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8149371" y="529020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52" name="Oval 35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5971402" y="263388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53" name="Oval 35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18698" y="275160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54" name="Oval 35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00624" y="2713382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55" name="Oval 354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12971" y="233777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56" name="Oval 35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673070" y="243522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59" name="Oval 358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337125" y="3052205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60" name="Oval 35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885990" y="281769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61" name="Oval 36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974333" y="277778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62" name="Oval 36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998607" y="2783955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63" name="Oval 36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976457" y="270766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64" name="Oval 36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928158" y="278545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65" name="Oval 364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7892011" y="280230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68" name="Oval 36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226262" y="270500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69" name="Oval 368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637117" y="2577692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70" name="Oval 36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574475" y="2528170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71" name="Oval 37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516857" y="227618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72" name="Oval 37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652570" y="3018950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75" name="Oval 374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644569" y="292727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76" name="Oval 37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085548" y="2604919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77" name="Oval 376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897962" y="280910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78" name="Oval 37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770852" y="271645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79" name="Oval 378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752778" y="2666195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80" name="Oval 37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856174" y="2552872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81" name="Oval 38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734710" y="2594857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82" name="Oval 38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708300" y="258231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83" name="Oval 38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984605" y="2371853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84" name="Oval 38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018204" y="2286978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85" name="Oval 384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298405" y="1978269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86" name="Oval 38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277332" y="2151944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87" name="Oval 386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652353" y="209594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88" name="Oval 38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710707" y="2027827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89" name="Oval 388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740810" y="2213025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90" name="Oval 389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688035" y="2182180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91" name="Oval 390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572183" y="2273669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92" name="Oval 391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428121" y="237112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93" name="Oval 39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487079" y="232290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94" name="Oval 393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598989" y="246741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95" name="Oval 394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585279" y="2423161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96" name="Oval 395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192788" y="2522906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97" name="Oval 396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439810" y="2478840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398" name="Oval 397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264808" y="2487125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837" name="Oval 836">
                            <a:extLst>
                              <a:ext uri="{FF2B5EF4-FFF2-40B4-BE49-F238E27FC236}">
                                <a16:creationId xmlns:a16="http://schemas.microsoft.com/office/drawing/2014/main" id="{65821D95-06FF-854A-B3A5-CFC7506126E1}"/>
                              </a:ext>
                            </a:extLst>
                          </p:cNvPr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4208999" y="2375390"/>
                            <a:ext cx="36147" cy="36000"/>
                          </a:xfrm>
                          <a:prstGeom prst="ellipse">
                            <a:avLst/>
                          </a:prstGeom>
                          <a:solidFill>
                            <a:schemeClr val="tx2"/>
                          </a:solidFill>
                          <a:ln>
                            <a:noFill/>
                          </a:ln>
                          <a:effectLst/>
                        </p:spPr>
                        <p:txBody>
                          <a:bodyPr wrap="none" rtlCol="0" anchor="ctr"/>
                          <a:lstStyle/>
                          <a:p>
                            <a:pPr algn="ctr"/>
                            <a:endParaRPr lang="de-DE" sz="1540" dirty="0">
                              <a:solidFill>
                                <a:prstClr val="white">
                                  <a:alpha val="0"/>
                                </a:prstClr>
                              </a:solidFill>
                            </a:endParaRPr>
                          </a:p>
                        </p:txBody>
                      </p:sp>
                    </p:grpSp>
                    <p:sp>
                      <p:nvSpPr>
                        <p:cNvPr id="425" name="Oval 42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4897319" y="2650633"/>
                          <a:ext cx="42253" cy="42160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>
                          <a:noFill/>
                        </a:ln>
                        <a:effectLst/>
                      </p:spPr>
                      <p:txBody>
                        <a:bodyPr wrap="none" rtlCol="0" anchor="ctr"/>
                        <a:lstStyle/>
                        <a:p>
                          <a:pPr algn="ctr"/>
                          <a:endParaRPr lang="de-DE" sz="1540" dirty="0">
                            <a:solidFill>
                              <a:prstClr val="white">
                                <a:alpha val="0"/>
                              </a:prstClr>
                            </a:solidFill>
                          </a:endParaRPr>
                        </a:p>
                      </p:txBody>
                    </p:sp>
                  </p:grpSp>
                  <p:sp>
                    <p:nvSpPr>
                      <p:cNvPr id="427" name="Oval 426">
                        <a:extLst>
                          <a:ext uri="{FF2B5EF4-FFF2-40B4-BE49-F238E27FC236}">
                            <a16:creationId xmlns:a16="http://schemas.microsoft.com/office/drawing/2014/main" id="{D51F7CA3-E997-0B41-A81F-F5CF4D6A3C9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5651965" y="3160274"/>
                        <a:ext cx="42253" cy="42160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>
                        <a:noFill/>
                      </a:ln>
                      <a:effectLst/>
                    </p:spPr>
                    <p:txBody>
                      <a:bodyPr wrap="none" rtlCol="0" anchor="ctr"/>
                      <a:lstStyle/>
                      <a:p>
                        <a:pPr algn="ctr"/>
                        <a:endParaRPr lang="de-DE" sz="1540" dirty="0">
                          <a:solidFill>
                            <a:prstClr val="white">
                              <a:alpha val="0"/>
                            </a:prstClr>
                          </a:solidFill>
                        </a:endParaRPr>
                      </a:p>
                    </p:txBody>
                  </p:sp>
                  <p:sp>
                    <p:nvSpPr>
                      <p:cNvPr id="428" name="Oval 427">
                        <a:extLst>
                          <a:ext uri="{FF2B5EF4-FFF2-40B4-BE49-F238E27FC236}">
                            <a16:creationId xmlns:a16="http://schemas.microsoft.com/office/drawing/2014/main" id="{0A44AB9A-0B73-8A48-8B61-2A2CD299107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5779316" y="3207767"/>
                        <a:ext cx="42253" cy="42160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>
                        <a:noFill/>
                      </a:ln>
                      <a:effectLst/>
                    </p:spPr>
                    <p:txBody>
                      <a:bodyPr wrap="none" rtlCol="0" anchor="ctr"/>
                      <a:lstStyle/>
                      <a:p>
                        <a:pPr algn="ctr"/>
                        <a:endParaRPr lang="de-DE" sz="1540" dirty="0">
                          <a:solidFill>
                            <a:prstClr val="white">
                              <a:alpha val="0"/>
                            </a:prstClr>
                          </a:solidFill>
                        </a:endParaRPr>
                      </a:p>
                    </p:txBody>
                  </p:sp>
                  <p:sp>
                    <p:nvSpPr>
                      <p:cNvPr id="429" name="Oval 428">
                        <a:extLst>
                          <a:ext uri="{FF2B5EF4-FFF2-40B4-BE49-F238E27FC236}">
                            <a16:creationId xmlns:a16="http://schemas.microsoft.com/office/drawing/2014/main" id="{58054EF0-99F7-C14B-B62F-9F0EC8BEA30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334561" y="3184529"/>
                        <a:ext cx="42253" cy="42160"/>
                      </a:xfrm>
                      <a:prstGeom prst="ellipse">
                        <a:avLst/>
                      </a:prstGeom>
                      <a:solidFill>
                        <a:schemeClr val="tx2"/>
                      </a:solidFill>
                      <a:ln>
                        <a:noFill/>
                      </a:ln>
                      <a:effectLst/>
                    </p:spPr>
                    <p:txBody>
                      <a:bodyPr wrap="none" rtlCol="0" anchor="ctr"/>
                      <a:lstStyle/>
                      <a:p>
                        <a:pPr algn="ctr"/>
                        <a:endParaRPr lang="de-DE" sz="1540" dirty="0">
                          <a:solidFill>
                            <a:prstClr val="white">
                              <a:alpha val="0"/>
                            </a:prstClr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430" name="Oval 429">
                      <a:extLst>
                        <a:ext uri="{FF2B5EF4-FFF2-40B4-BE49-F238E27FC236}">
                          <a16:creationId xmlns:a16="http://schemas.microsoft.com/office/drawing/2014/main" id="{12374EC6-BCD8-6947-856B-845704999E2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456981" y="3125217"/>
                      <a:ext cx="42253" cy="4216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</p:spPr>
                  <p:txBody>
                    <a:bodyPr wrap="none" rtlCol="0" anchor="ctr"/>
                    <a:lstStyle/>
                    <a:p>
                      <a:pPr algn="ctr"/>
                      <a:endParaRPr lang="de-DE" sz="1540" dirty="0">
                        <a:solidFill>
                          <a:prstClr val="white">
                            <a:alpha val="0"/>
                          </a:prstClr>
                        </a:solidFill>
                      </a:endParaRPr>
                    </a:p>
                  </p:txBody>
                </p:sp>
                <p:sp>
                  <p:nvSpPr>
                    <p:cNvPr id="431" name="Oval 430">
                      <a:extLst>
                        <a:ext uri="{FF2B5EF4-FFF2-40B4-BE49-F238E27FC236}">
                          <a16:creationId xmlns:a16="http://schemas.microsoft.com/office/drawing/2014/main" id="{84ECBD21-C988-2D4C-A879-5FF0CF13B73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52231" y="3177919"/>
                      <a:ext cx="42253" cy="4216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</p:spPr>
                  <p:txBody>
                    <a:bodyPr wrap="none" rtlCol="0" anchor="ctr"/>
                    <a:lstStyle/>
                    <a:p>
                      <a:pPr algn="ctr"/>
                      <a:endParaRPr lang="de-DE" sz="1540" dirty="0">
                        <a:solidFill>
                          <a:prstClr val="white">
                            <a:alpha val="0"/>
                          </a:prstClr>
                        </a:solidFill>
                      </a:endParaRPr>
                    </a:p>
                  </p:txBody>
                </p:sp>
                <p:sp>
                  <p:nvSpPr>
                    <p:cNvPr id="432" name="Oval 431">
                      <a:extLst>
                        <a:ext uri="{FF2B5EF4-FFF2-40B4-BE49-F238E27FC236}">
                          <a16:creationId xmlns:a16="http://schemas.microsoft.com/office/drawing/2014/main" id="{B8986065-3948-694C-96D8-257F0984412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35516" y="3324358"/>
                      <a:ext cx="42253" cy="4216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</p:spPr>
                  <p:txBody>
                    <a:bodyPr wrap="none" rtlCol="0" anchor="ctr"/>
                    <a:lstStyle/>
                    <a:p>
                      <a:pPr algn="ctr"/>
                      <a:endParaRPr lang="de-DE" sz="1540" dirty="0">
                        <a:solidFill>
                          <a:prstClr val="white">
                            <a:alpha val="0"/>
                          </a:prstClr>
                        </a:solidFill>
                      </a:endParaRPr>
                    </a:p>
                  </p:txBody>
                </p:sp>
                <p:sp>
                  <p:nvSpPr>
                    <p:cNvPr id="433" name="Oval 432">
                      <a:extLst>
                        <a:ext uri="{FF2B5EF4-FFF2-40B4-BE49-F238E27FC236}">
                          <a16:creationId xmlns:a16="http://schemas.microsoft.com/office/drawing/2014/main" id="{ED3C32CD-FB84-1E4E-BBE6-9D99B3F50C2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24239" y="3324358"/>
                      <a:ext cx="42253" cy="4216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</p:spPr>
                  <p:txBody>
                    <a:bodyPr wrap="none" rtlCol="0" anchor="ctr"/>
                    <a:lstStyle/>
                    <a:p>
                      <a:pPr algn="ctr"/>
                      <a:endParaRPr lang="de-DE" sz="1540" dirty="0">
                        <a:solidFill>
                          <a:prstClr val="white">
                            <a:alpha val="0"/>
                          </a:prstClr>
                        </a:solidFill>
                      </a:endParaRPr>
                    </a:p>
                  </p:txBody>
                </p:sp>
                <p:sp>
                  <p:nvSpPr>
                    <p:cNvPr id="434" name="Oval 433">
                      <a:extLst>
                        <a:ext uri="{FF2B5EF4-FFF2-40B4-BE49-F238E27FC236}">
                          <a16:creationId xmlns:a16="http://schemas.microsoft.com/office/drawing/2014/main" id="{A7357325-64BF-064F-88F6-BDF43CE9DDF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8255" y="3167381"/>
                      <a:ext cx="42253" cy="4216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>
                      <a:noFill/>
                    </a:ln>
                    <a:effectLst/>
                  </p:spPr>
                  <p:txBody>
                    <a:bodyPr wrap="none" rtlCol="0" anchor="ctr"/>
                    <a:lstStyle/>
                    <a:p>
                      <a:pPr algn="ctr"/>
                      <a:endParaRPr lang="de-DE" sz="1540" dirty="0">
                        <a:solidFill>
                          <a:prstClr val="white">
                            <a:alpha val="0"/>
                          </a:prstClr>
                        </a:solidFill>
                      </a:endParaRPr>
                    </a:p>
                  </p:txBody>
                </p:sp>
              </p:grpSp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CC87956D-4EB5-EE4C-8E3A-0184937D38D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189036" y="4470199"/>
                    <a:ext cx="42253" cy="42160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</p:spPr>
                <p:txBody>
                  <a:bodyPr wrap="none" rtlCol="0" anchor="ctr"/>
                  <a:lstStyle/>
                  <a:p>
                    <a:pPr algn="ctr"/>
                    <a:endParaRPr lang="de-DE" sz="1540" dirty="0">
                      <a:solidFill>
                        <a:prstClr val="white">
                          <a:alpha val="0"/>
                        </a:prstClr>
                      </a:solidFill>
                    </a:endParaRPr>
                  </a:p>
                </p:txBody>
              </p:sp>
              <p:sp>
                <p:nvSpPr>
                  <p:cNvPr id="443" name="Oval 442">
                    <a:extLst>
                      <a:ext uri="{FF2B5EF4-FFF2-40B4-BE49-F238E27FC236}">
                        <a16:creationId xmlns:a16="http://schemas.microsoft.com/office/drawing/2014/main" id="{47D41664-C892-874B-B99E-C7D42A12F5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004233" y="4629788"/>
                    <a:ext cx="42253" cy="42160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</p:spPr>
                <p:txBody>
                  <a:bodyPr wrap="none" rtlCol="0" anchor="ctr"/>
                  <a:lstStyle/>
                  <a:p>
                    <a:pPr algn="ctr"/>
                    <a:endParaRPr lang="de-DE" sz="1540" dirty="0">
                      <a:solidFill>
                        <a:prstClr val="white">
                          <a:alpha val="0"/>
                        </a:prstClr>
                      </a:solidFill>
                    </a:endParaRPr>
                  </a:p>
                </p:txBody>
              </p:sp>
              <p:sp>
                <p:nvSpPr>
                  <p:cNvPr id="444" name="Oval 443">
                    <a:extLst>
                      <a:ext uri="{FF2B5EF4-FFF2-40B4-BE49-F238E27FC236}">
                        <a16:creationId xmlns:a16="http://schemas.microsoft.com/office/drawing/2014/main" id="{67A74090-7146-0346-BA55-E87EDC16835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141591" y="5108553"/>
                    <a:ext cx="42253" cy="42160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</p:spPr>
                <p:txBody>
                  <a:bodyPr wrap="none" rtlCol="0" anchor="ctr"/>
                  <a:lstStyle/>
                  <a:p>
                    <a:pPr algn="ctr"/>
                    <a:endParaRPr lang="de-DE" sz="1540" dirty="0">
                      <a:solidFill>
                        <a:prstClr val="white">
                          <a:alpha val="0"/>
                        </a:prstClr>
                      </a:solidFill>
                    </a:endParaRPr>
                  </a:p>
                </p:txBody>
              </p:sp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73AC28D8-CC76-7A40-9470-C8134E29512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232831" y="5414791"/>
                    <a:ext cx="42253" cy="42160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</p:spPr>
                <p:txBody>
                  <a:bodyPr wrap="none" rtlCol="0" anchor="ctr"/>
                  <a:lstStyle/>
                  <a:p>
                    <a:pPr algn="ctr"/>
                    <a:endParaRPr lang="de-DE" sz="1540" dirty="0">
                      <a:solidFill>
                        <a:prstClr val="white">
                          <a:alpha val="0"/>
                        </a:prstClr>
                      </a:solidFill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24D2B181-D8CC-D140-91A0-646C9A4EAE1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826612" y="5946813"/>
                    <a:ext cx="42253" cy="42160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</p:spPr>
                <p:txBody>
                  <a:bodyPr wrap="none" rtlCol="0" anchor="ctr"/>
                  <a:lstStyle/>
                  <a:p>
                    <a:pPr algn="ctr"/>
                    <a:endParaRPr lang="de-DE" sz="1540" dirty="0">
                      <a:solidFill>
                        <a:prstClr val="white">
                          <a:alpha val="0"/>
                        </a:prstClr>
                      </a:solidFill>
                    </a:endParaRPr>
                  </a:p>
                </p:txBody>
              </p:sp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1B9DB1A3-B77A-514F-ABEC-EA43B04E524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78937" y="6010313"/>
                    <a:ext cx="42253" cy="42160"/>
                  </a:xfrm>
                  <a:prstGeom prst="ellipse">
                    <a:avLst/>
                  </a:prstGeom>
                  <a:solidFill>
                    <a:schemeClr val="tx2"/>
                  </a:solidFill>
                  <a:ln>
                    <a:noFill/>
                  </a:ln>
                  <a:effectLst/>
                </p:spPr>
                <p:txBody>
                  <a:bodyPr wrap="none" rtlCol="0" anchor="ctr"/>
                  <a:lstStyle/>
                  <a:p>
                    <a:pPr algn="ctr"/>
                    <a:endParaRPr lang="de-DE" sz="1540" dirty="0">
                      <a:solidFill>
                        <a:prstClr val="white">
                          <a:alpha val="0"/>
                        </a:prstClr>
                      </a:solidFill>
                    </a:endParaRPr>
                  </a:p>
                </p:txBody>
              </p:sp>
            </p:grpSp>
          </p:grpSp>
          <p:grpSp>
            <p:nvGrpSpPr>
              <p:cNvPr id="13" name="Gruppieren 12">
                <a:extLst>
                  <a:ext uri="{FF2B5EF4-FFF2-40B4-BE49-F238E27FC236}">
                    <a16:creationId xmlns:a16="http://schemas.microsoft.com/office/drawing/2014/main" id="{38D7AB9D-0A0E-8346-AA14-F1D4FB33F413}"/>
                  </a:ext>
                </a:extLst>
              </p:cNvPr>
              <p:cNvGrpSpPr/>
              <p:nvPr/>
            </p:nvGrpSpPr>
            <p:grpSpPr>
              <a:xfrm>
                <a:off x="8847" y="2024122"/>
                <a:ext cx="9730851" cy="4080102"/>
                <a:chOff x="8847" y="2024122"/>
                <a:chExt cx="9730851" cy="4080102"/>
              </a:xfrm>
            </p:grpSpPr>
            <p:sp>
              <p:nvSpPr>
                <p:cNvPr id="440" name="Oval 439">
                  <a:extLst>
                    <a:ext uri="{FF2B5EF4-FFF2-40B4-BE49-F238E27FC236}">
                      <a16:creationId xmlns:a16="http://schemas.microsoft.com/office/drawing/2014/main" id="{EF6AD29E-931E-4E4F-B8CE-2328D9EA4B1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697445" y="6062064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A21BD7E1-D9E5-CD48-977C-B48DBCFEB7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847" y="3862351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50" name="Oval 449">
                  <a:extLst>
                    <a:ext uri="{FF2B5EF4-FFF2-40B4-BE49-F238E27FC236}">
                      <a16:creationId xmlns:a16="http://schemas.microsoft.com/office/drawing/2014/main" id="{3C46CF9C-882B-B04F-B036-B981ABBF5C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423761" y="401154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C56A7619-CDF9-F14B-968B-C4F5A5B8959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71666" y="383173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52" name="Oval 451">
                  <a:extLst>
                    <a:ext uri="{FF2B5EF4-FFF2-40B4-BE49-F238E27FC236}">
                      <a16:creationId xmlns:a16="http://schemas.microsoft.com/office/drawing/2014/main" id="{93DB3AF8-AD61-414F-A127-1DD5E7487A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28314" y="3786139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53" name="Oval 452">
                  <a:extLst>
                    <a:ext uri="{FF2B5EF4-FFF2-40B4-BE49-F238E27FC236}">
                      <a16:creationId xmlns:a16="http://schemas.microsoft.com/office/drawing/2014/main" id="{2CC5058A-6128-BE41-B84F-15A943BA505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356384" y="37179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54" name="Oval 453">
                  <a:extLst>
                    <a:ext uri="{FF2B5EF4-FFF2-40B4-BE49-F238E27FC236}">
                      <a16:creationId xmlns:a16="http://schemas.microsoft.com/office/drawing/2014/main" id="{D625EA4A-A532-B24B-87DC-D99FFEB7AFE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921" y="338858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55" name="Oval 454">
                  <a:extLst>
                    <a:ext uri="{FF2B5EF4-FFF2-40B4-BE49-F238E27FC236}">
                      <a16:creationId xmlns:a16="http://schemas.microsoft.com/office/drawing/2014/main" id="{D49116EA-F501-C84B-A2BA-A5BEAC80EDF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36957" y="340966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56" name="Oval 455">
                  <a:extLst>
                    <a:ext uri="{FF2B5EF4-FFF2-40B4-BE49-F238E27FC236}">
                      <a16:creationId xmlns:a16="http://schemas.microsoft.com/office/drawing/2014/main" id="{92C51839-CC2B-CF46-9BCF-919410D9D00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0741" y="3304086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58" name="Oval 457">
                  <a:extLst>
                    <a:ext uri="{FF2B5EF4-FFF2-40B4-BE49-F238E27FC236}">
                      <a16:creationId xmlns:a16="http://schemas.microsoft.com/office/drawing/2014/main" id="{8CDACF08-C66E-2540-BEC7-0DB3B134C5A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3950" y="3182166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59" name="Oval 458">
                  <a:extLst>
                    <a:ext uri="{FF2B5EF4-FFF2-40B4-BE49-F238E27FC236}">
                      <a16:creationId xmlns:a16="http://schemas.microsoft.com/office/drawing/2014/main" id="{2C648A88-8D69-DE4D-AB88-D8126895789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8762" y="313885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60" name="Oval 459">
                  <a:extLst>
                    <a:ext uri="{FF2B5EF4-FFF2-40B4-BE49-F238E27FC236}">
                      <a16:creationId xmlns:a16="http://schemas.microsoft.com/office/drawing/2014/main" id="{C3EDC674-37C0-C34D-82BB-99B00C9C3EB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54266" y="258058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61" name="Oval 460">
                  <a:extLst>
                    <a:ext uri="{FF2B5EF4-FFF2-40B4-BE49-F238E27FC236}">
                      <a16:creationId xmlns:a16="http://schemas.microsoft.com/office/drawing/2014/main" id="{C953EBCF-084F-F046-87E2-B4407948002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04522" y="2513210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62" name="Oval 461">
                  <a:extLst>
                    <a:ext uri="{FF2B5EF4-FFF2-40B4-BE49-F238E27FC236}">
                      <a16:creationId xmlns:a16="http://schemas.microsoft.com/office/drawing/2014/main" id="{FF6B8974-B55F-CC4C-B3F9-0DCE07E965E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50811" y="3332825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63" name="Oval 462">
                  <a:extLst>
                    <a:ext uri="{FF2B5EF4-FFF2-40B4-BE49-F238E27FC236}">
                      <a16:creationId xmlns:a16="http://schemas.microsoft.com/office/drawing/2014/main" id="{55798AFA-FEF7-8847-A665-A06C0D4334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62273" y="330248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64" name="Oval 463">
                  <a:extLst>
                    <a:ext uri="{FF2B5EF4-FFF2-40B4-BE49-F238E27FC236}">
                      <a16:creationId xmlns:a16="http://schemas.microsoft.com/office/drawing/2014/main" id="{400C0E3C-53BC-4C43-B2BB-737725EE183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15213" y="311960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65" name="Oval 464">
                  <a:extLst>
                    <a:ext uri="{FF2B5EF4-FFF2-40B4-BE49-F238E27FC236}">
                      <a16:creationId xmlns:a16="http://schemas.microsoft.com/office/drawing/2014/main" id="{E29B4C90-0A90-384D-ADC8-D0DD769418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9651" y="307628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66" name="Oval 465">
                  <a:extLst>
                    <a:ext uri="{FF2B5EF4-FFF2-40B4-BE49-F238E27FC236}">
                      <a16:creationId xmlns:a16="http://schemas.microsoft.com/office/drawing/2014/main" id="{087E3BA9-10F4-CA42-9C87-0BCECEFDD4F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41099" y="33749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67" name="Oval 466">
                  <a:extLst>
                    <a:ext uri="{FF2B5EF4-FFF2-40B4-BE49-F238E27FC236}">
                      <a16:creationId xmlns:a16="http://schemas.microsoft.com/office/drawing/2014/main" id="{C280B45E-4441-8C44-B55B-5A9A17939D1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473496" y="304568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68" name="Oval 467">
                  <a:extLst>
                    <a:ext uri="{FF2B5EF4-FFF2-40B4-BE49-F238E27FC236}">
                      <a16:creationId xmlns:a16="http://schemas.microsoft.com/office/drawing/2014/main" id="{34821B71-106C-4B4F-9D1F-243EEA17185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47124" y="35681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69" name="Oval 468">
                  <a:extLst>
                    <a:ext uri="{FF2B5EF4-FFF2-40B4-BE49-F238E27FC236}">
                      <a16:creationId xmlns:a16="http://schemas.microsoft.com/office/drawing/2014/main" id="{5EBF92BF-6A24-1D48-8D27-A71E018AC02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493149" y="35363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70" name="Oval 469">
                  <a:extLst>
                    <a:ext uri="{FF2B5EF4-FFF2-40B4-BE49-F238E27FC236}">
                      <a16:creationId xmlns:a16="http://schemas.microsoft.com/office/drawing/2014/main" id="{11E5E95A-535A-7348-835D-705534350D9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439174" y="35649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71" name="Oval 470">
                  <a:extLst>
                    <a:ext uri="{FF2B5EF4-FFF2-40B4-BE49-F238E27FC236}">
                      <a16:creationId xmlns:a16="http://schemas.microsoft.com/office/drawing/2014/main" id="{25CB00C5-53A4-A94E-91C0-D6C2BC86B02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94849" y="29077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72" name="Oval 471">
                  <a:extLst>
                    <a:ext uri="{FF2B5EF4-FFF2-40B4-BE49-F238E27FC236}">
                      <a16:creationId xmlns:a16="http://schemas.microsoft.com/office/drawing/2014/main" id="{28F132DD-FE1F-6243-BDAC-3C3377B81DD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153549" y="29743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73" name="Oval 472">
                  <a:extLst>
                    <a:ext uri="{FF2B5EF4-FFF2-40B4-BE49-F238E27FC236}">
                      <a16:creationId xmlns:a16="http://schemas.microsoft.com/office/drawing/2014/main" id="{335359B3-F0CD-5045-B9E2-FF617EE58AB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175774" y="29648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74" name="Oval 473">
                  <a:extLst>
                    <a:ext uri="{FF2B5EF4-FFF2-40B4-BE49-F238E27FC236}">
                      <a16:creationId xmlns:a16="http://schemas.microsoft.com/office/drawing/2014/main" id="{AE53E758-5DF0-404B-9418-29A87666CE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5749" y="33807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75" name="Oval 474">
                  <a:extLst>
                    <a:ext uri="{FF2B5EF4-FFF2-40B4-BE49-F238E27FC236}">
                      <a16:creationId xmlns:a16="http://schemas.microsoft.com/office/drawing/2014/main" id="{2AD313B0-B3E9-1540-B801-10D8F3CDE4F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21774" y="33236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76" name="Oval 475">
                  <a:extLst>
                    <a:ext uri="{FF2B5EF4-FFF2-40B4-BE49-F238E27FC236}">
                      <a16:creationId xmlns:a16="http://schemas.microsoft.com/office/drawing/2014/main" id="{C2392418-855E-9A47-AB09-58B0D231DA2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43999" y="33236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77" name="Oval 476">
                  <a:extLst>
                    <a:ext uri="{FF2B5EF4-FFF2-40B4-BE49-F238E27FC236}">
                      <a16:creationId xmlns:a16="http://schemas.microsoft.com/office/drawing/2014/main" id="{3807E25E-8994-CC45-9B09-EFABD54A745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64599" y="31966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78" name="Oval 477">
                  <a:extLst>
                    <a:ext uri="{FF2B5EF4-FFF2-40B4-BE49-F238E27FC236}">
                      <a16:creationId xmlns:a16="http://schemas.microsoft.com/office/drawing/2014/main" id="{EF6D683A-49AE-B946-ADDA-9BD3E50A36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66199" y="32188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79" name="Oval 478">
                  <a:extLst>
                    <a:ext uri="{FF2B5EF4-FFF2-40B4-BE49-F238E27FC236}">
                      <a16:creationId xmlns:a16="http://schemas.microsoft.com/office/drawing/2014/main" id="{3A029015-B8FD-5D46-A7CE-7B41AD6019F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59100" y="2863765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80" name="Oval 479">
                  <a:extLst>
                    <a:ext uri="{FF2B5EF4-FFF2-40B4-BE49-F238E27FC236}">
                      <a16:creationId xmlns:a16="http://schemas.microsoft.com/office/drawing/2014/main" id="{16B683A3-B3AC-C249-884B-4E79C74739B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86530" y="29004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81" name="Oval 480">
                  <a:extLst>
                    <a:ext uri="{FF2B5EF4-FFF2-40B4-BE49-F238E27FC236}">
                      <a16:creationId xmlns:a16="http://schemas.microsoft.com/office/drawing/2014/main" id="{0B58B995-9BA6-A04A-8F7E-CDD8A565870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56699" y="3012454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82" name="Oval 481">
                  <a:extLst>
                    <a:ext uri="{FF2B5EF4-FFF2-40B4-BE49-F238E27FC236}">
                      <a16:creationId xmlns:a16="http://schemas.microsoft.com/office/drawing/2014/main" id="{03BC8AE7-8D37-F340-942B-EDBEB057A66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88449" y="29902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83" name="Oval 482">
                  <a:extLst>
                    <a:ext uri="{FF2B5EF4-FFF2-40B4-BE49-F238E27FC236}">
                      <a16:creationId xmlns:a16="http://schemas.microsoft.com/office/drawing/2014/main" id="{09A17367-1049-C747-B98C-DC8D2348B4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898571" y="2993234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84" name="Oval 483">
                  <a:extLst>
                    <a:ext uri="{FF2B5EF4-FFF2-40B4-BE49-F238E27FC236}">
                      <a16:creationId xmlns:a16="http://schemas.microsoft.com/office/drawing/2014/main" id="{297D8AE2-A704-1849-ACF0-F456C953418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147199" y="31109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85" name="Oval 484">
                  <a:extLst>
                    <a:ext uri="{FF2B5EF4-FFF2-40B4-BE49-F238E27FC236}">
                      <a16:creationId xmlns:a16="http://schemas.microsoft.com/office/drawing/2014/main" id="{7DF0E1A7-585A-F548-B88E-50FB2995867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217049" y="30728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86" name="Oval 485">
                  <a:extLst>
                    <a:ext uri="{FF2B5EF4-FFF2-40B4-BE49-F238E27FC236}">
                      <a16:creationId xmlns:a16="http://schemas.microsoft.com/office/drawing/2014/main" id="{3F2DC2BA-D8E8-8043-979B-8525DA993E0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239274" y="32918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87" name="Oval 486">
                  <a:extLst>
                    <a:ext uri="{FF2B5EF4-FFF2-40B4-BE49-F238E27FC236}">
                      <a16:creationId xmlns:a16="http://schemas.microsoft.com/office/drawing/2014/main" id="{257B1AED-59E6-3B42-A435-DCA0126CEE1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202996" y="3217141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88" name="Oval 487">
                  <a:extLst>
                    <a:ext uri="{FF2B5EF4-FFF2-40B4-BE49-F238E27FC236}">
                      <a16:creationId xmlns:a16="http://schemas.microsoft.com/office/drawing/2014/main" id="{CEAAE4B9-9413-A446-AC08-11F14E6D1D6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197999" y="32061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89" name="Oval 488">
                  <a:extLst>
                    <a:ext uri="{FF2B5EF4-FFF2-40B4-BE49-F238E27FC236}">
                      <a16:creationId xmlns:a16="http://schemas.microsoft.com/office/drawing/2014/main" id="{A4C6C7A7-F245-0F49-8176-95147A791F6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207524" y="31998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90" name="Oval 489">
                  <a:extLst>
                    <a:ext uri="{FF2B5EF4-FFF2-40B4-BE49-F238E27FC236}">
                      <a16:creationId xmlns:a16="http://schemas.microsoft.com/office/drawing/2014/main" id="{EA765720-49E1-1645-9B11-415BF307A1B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290074" y="31680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91" name="Oval 490">
                  <a:extLst>
                    <a:ext uri="{FF2B5EF4-FFF2-40B4-BE49-F238E27FC236}">
                      <a16:creationId xmlns:a16="http://schemas.microsoft.com/office/drawing/2014/main" id="{C639EFC5-75A2-2947-99D5-15056CF63ED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15474" y="31267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92" name="Oval 491">
                  <a:extLst>
                    <a:ext uri="{FF2B5EF4-FFF2-40B4-BE49-F238E27FC236}">
                      <a16:creationId xmlns:a16="http://schemas.microsoft.com/office/drawing/2014/main" id="{8A6DAD56-F259-B64A-9936-C4E5D5FFCF1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37699" y="31109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93" name="Oval 492">
                  <a:extLst>
                    <a:ext uri="{FF2B5EF4-FFF2-40B4-BE49-F238E27FC236}">
                      <a16:creationId xmlns:a16="http://schemas.microsoft.com/office/drawing/2014/main" id="{6691DD28-F946-AA4F-B902-5F1CEA8E32B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299599" y="31553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94" name="Oval 493">
                  <a:extLst>
                    <a:ext uri="{FF2B5EF4-FFF2-40B4-BE49-F238E27FC236}">
                      <a16:creationId xmlns:a16="http://schemas.microsoft.com/office/drawing/2014/main" id="{2E9A4F08-0443-D44D-BDAD-030980999D9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44049" y="30918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95" name="Oval 494">
                  <a:extLst>
                    <a:ext uri="{FF2B5EF4-FFF2-40B4-BE49-F238E27FC236}">
                      <a16:creationId xmlns:a16="http://schemas.microsoft.com/office/drawing/2014/main" id="{A1CE8266-7A78-CC40-B6B7-E3C676213F7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10271" y="3097285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96" name="Oval 495">
                  <a:extLst>
                    <a:ext uri="{FF2B5EF4-FFF2-40B4-BE49-F238E27FC236}">
                      <a16:creationId xmlns:a16="http://schemas.microsoft.com/office/drawing/2014/main" id="{055F70EC-E890-B146-B41C-EC787BC9350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29009" y="3175984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F599ECE3-344A-2F49-847D-E05D9E44FC0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282836" y="3834605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E888FB4E-3F7F-B446-A379-92E301AFDFA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15513" y="3494636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97" name="Oval 496">
                  <a:extLst>
                    <a:ext uri="{FF2B5EF4-FFF2-40B4-BE49-F238E27FC236}">
                      <a16:creationId xmlns:a16="http://schemas.microsoft.com/office/drawing/2014/main" id="{5D004394-D98A-A441-878A-3A5674CB515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22840" y="35290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98" name="Oval 497">
                  <a:extLst>
                    <a:ext uri="{FF2B5EF4-FFF2-40B4-BE49-F238E27FC236}">
                      <a16:creationId xmlns:a16="http://schemas.microsoft.com/office/drawing/2014/main" id="{794D06E0-5375-B340-A28C-1DA30CB9DFA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24490" y="33703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499" name="Oval 498">
                  <a:extLst>
                    <a:ext uri="{FF2B5EF4-FFF2-40B4-BE49-F238E27FC236}">
                      <a16:creationId xmlns:a16="http://schemas.microsoft.com/office/drawing/2014/main" id="{AD2EC6B1-0FB3-E84B-88A9-193B0CD17B8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157790" y="31163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500" name="Oval 499">
                  <a:extLst>
                    <a:ext uri="{FF2B5EF4-FFF2-40B4-BE49-F238E27FC236}">
                      <a16:creationId xmlns:a16="http://schemas.microsoft.com/office/drawing/2014/main" id="{B37501BE-7505-694B-86F5-A2A26786673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560343" y="2301295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501" name="Oval 500">
                  <a:extLst>
                    <a:ext uri="{FF2B5EF4-FFF2-40B4-BE49-F238E27FC236}">
                      <a16:creationId xmlns:a16="http://schemas.microsoft.com/office/drawing/2014/main" id="{AE2093D7-EA75-6842-A0C8-DF6565F3952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833940" y="20241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502" name="Oval 501">
                  <a:extLst>
                    <a:ext uri="{FF2B5EF4-FFF2-40B4-BE49-F238E27FC236}">
                      <a16:creationId xmlns:a16="http://schemas.microsoft.com/office/drawing/2014/main" id="{7D637129-9902-3E46-A7A7-EE055E56528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38715" y="25194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533" name="Oval 532">
                  <a:extLst>
                    <a:ext uri="{FF2B5EF4-FFF2-40B4-BE49-F238E27FC236}">
                      <a16:creationId xmlns:a16="http://schemas.microsoft.com/office/drawing/2014/main" id="{1E6C175E-63CA-5D4A-8104-F91A6919FFF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76815" y="24559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16" name="Oval 715">
                  <a:extLst>
                    <a:ext uri="{FF2B5EF4-FFF2-40B4-BE49-F238E27FC236}">
                      <a16:creationId xmlns:a16="http://schemas.microsoft.com/office/drawing/2014/main" id="{E6590E36-31DE-CB43-8921-813B9C2A772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789344" y="2480484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17" name="Oval 716">
                  <a:extLst>
                    <a:ext uri="{FF2B5EF4-FFF2-40B4-BE49-F238E27FC236}">
                      <a16:creationId xmlns:a16="http://schemas.microsoft.com/office/drawing/2014/main" id="{1AFB3C69-9954-BC40-A4A6-BA47C5E9F62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776790" y="24527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18" name="Oval 717">
                  <a:extLst>
                    <a:ext uri="{FF2B5EF4-FFF2-40B4-BE49-F238E27FC236}">
                      <a16:creationId xmlns:a16="http://schemas.microsoft.com/office/drawing/2014/main" id="{07E187BC-ACAC-E649-95F8-6C565201E07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805365" y="24781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19" name="Oval 718">
                  <a:extLst>
                    <a:ext uri="{FF2B5EF4-FFF2-40B4-BE49-F238E27FC236}">
                      <a16:creationId xmlns:a16="http://schemas.microsoft.com/office/drawing/2014/main" id="{B6E1D8E4-C51B-0E4A-A9EB-9FB08F6F438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56340" y="40148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20" name="Oval 719">
                  <a:extLst>
                    <a:ext uri="{FF2B5EF4-FFF2-40B4-BE49-F238E27FC236}">
                      <a16:creationId xmlns:a16="http://schemas.microsoft.com/office/drawing/2014/main" id="{EDFEE9EA-A8E7-4B42-B01A-1CEAE29F1E0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103706" y="35649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21" name="Oval 720">
                  <a:extLst>
                    <a:ext uri="{FF2B5EF4-FFF2-40B4-BE49-F238E27FC236}">
                      <a16:creationId xmlns:a16="http://schemas.microsoft.com/office/drawing/2014/main" id="{BA075DE8-D4C3-364E-8378-C7BE876A320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142040" y="34369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22" name="Oval 721">
                  <a:extLst>
                    <a:ext uri="{FF2B5EF4-FFF2-40B4-BE49-F238E27FC236}">
                      <a16:creationId xmlns:a16="http://schemas.microsoft.com/office/drawing/2014/main" id="{7714F4CA-7C38-0342-BBC9-11902FC5B8D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183315" y="34020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23" name="Oval 722">
                  <a:extLst>
                    <a:ext uri="{FF2B5EF4-FFF2-40B4-BE49-F238E27FC236}">
                      <a16:creationId xmlns:a16="http://schemas.microsoft.com/office/drawing/2014/main" id="{69F86E98-B092-E141-AD99-874768982E3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05540" y="34560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24" name="Oval 723">
                  <a:extLst>
                    <a:ext uri="{FF2B5EF4-FFF2-40B4-BE49-F238E27FC236}">
                      <a16:creationId xmlns:a16="http://schemas.microsoft.com/office/drawing/2014/main" id="{DDDA8018-62B3-2345-85D7-A9DA46E83C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75390" y="35449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25" name="Oval 724">
                  <a:extLst>
                    <a:ext uri="{FF2B5EF4-FFF2-40B4-BE49-F238E27FC236}">
                      <a16:creationId xmlns:a16="http://schemas.microsoft.com/office/drawing/2014/main" id="{D07D42D1-00A5-FD48-B624-673D010405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16665" y="36497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26" name="Oval 725">
                  <a:extLst>
                    <a:ext uri="{FF2B5EF4-FFF2-40B4-BE49-F238E27FC236}">
                      <a16:creationId xmlns:a16="http://schemas.microsoft.com/office/drawing/2014/main" id="{652F2772-9C86-594A-B088-F33916463E7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91265" y="38211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27" name="Oval 726">
                  <a:extLst>
                    <a:ext uri="{FF2B5EF4-FFF2-40B4-BE49-F238E27FC236}">
                      <a16:creationId xmlns:a16="http://schemas.microsoft.com/office/drawing/2014/main" id="{0A3C237F-A4AD-AD46-B862-8253A557654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405565" y="40370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28" name="Oval 727">
                  <a:extLst>
                    <a:ext uri="{FF2B5EF4-FFF2-40B4-BE49-F238E27FC236}">
                      <a16:creationId xmlns:a16="http://schemas.microsoft.com/office/drawing/2014/main" id="{EF04C470-0D03-2649-9D83-BF50D4DB851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96040" y="42339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29" name="Oval 728">
                  <a:extLst>
                    <a:ext uri="{FF2B5EF4-FFF2-40B4-BE49-F238E27FC236}">
                      <a16:creationId xmlns:a16="http://schemas.microsoft.com/office/drawing/2014/main" id="{7CFE99E2-5833-0E46-AD46-A73285DE657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34165" y="39418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30" name="Oval 729">
                  <a:extLst>
                    <a:ext uri="{FF2B5EF4-FFF2-40B4-BE49-F238E27FC236}">
                      <a16:creationId xmlns:a16="http://schemas.microsoft.com/office/drawing/2014/main" id="{DA033B36-274F-3149-A0AE-0CCCC0C43A1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516690" y="37798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31" name="Oval 730">
                  <a:extLst>
                    <a:ext uri="{FF2B5EF4-FFF2-40B4-BE49-F238E27FC236}">
                      <a16:creationId xmlns:a16="http://schemas.microsoft.com/office/drawing/2014/main" id="{8F39EC43-6E69-DE40-94A7-83F3BCF1209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97665" y="37005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32" name="Oval 731">
                  <a:extLst>
                    <a:ext uri="{FF2B5EF4-FFF2-40B4-BE49-F238E27FC236}">
                      <a16:creationId xmlns:a16="http://schemas.microsoft.com/office/drawing/2014/main" id="{FDD50CA8-9467-234E-B7BF-F6400EC6E9C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59565" y="38560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33" name="Oval 732">
                  <a:extLst>
                    <a:ext uri="{FF2B5EF4-FFF2-40B4-BE49-F238E27FC236}">
                      <a16:creationId xmlns:a16="http://schemas.microsoft.com/office/drawing/2014/main" id="{F6CBAC77-954C-1642-9590-3469D1F6474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59565" y="38084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34" name="Oval 733">
                  <a:extLst>
                    <a:ext uri="{FF2B5EF4-FFF2-40B4-BE49-F238E27FC236}">
                      <a16:creationId xmlns:a16="http://schemas.microsoft.com/office/drawing/2014/main" id="{C2C2A10B-5034-1344-BC24-070554AC0EC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827840" y="37227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D8625A5-742E-2243-9F96-F5328382FBD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205665" y="41227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36" name="Oval 735">
                  <a:extLst>
                    <a:ext uri="{FF2B5EF4-FFF2-40B4-BE49-F238E27FC236}">
                      <a16:creationId xmlns:a16="http://schemas.microsoft.com/office/drawing/2014/main" id="{5FDA326B-9E47-BB4A-8CBE-F09C0B8857D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285040" y="46149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37" name="Oval 736">
                  <a:extLst>
                    <a:ext uri="{FF2B5EF4-FFF2-40B4-BE49-F238E27FC236}">
                      <a16:creationId xmlns:a16="http://schemas.microsoft.com/office/drawing/2014/main" id="{657F3C82-A71B-F148-8924-A9411DF438D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389815" y="42815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38" name="Oval 737">
                  <a:extLst>
                    <a:ext uri="{FF2B5EF4-FFF2-40B4-BE49-F238E27FC236}">
                      <a16:creationId xmlns:a16="http://schemas.microsoft.com/office/drawing/2014/main" id="{7C950150-B350-8948-90D3-425445C166F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72315" y="34052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39" name="Oval 738">
                  <a:extLst>
                    <a:ext uri="{FF2B5EF4-FFF2-40B4-BE49-F238E27FC236}">
                      <a16:creationId xmlns:a16="http://schemas.microsoft.com/office/drawing/2014/main" id="{6982F503-8B28-9948-8944-E6998C957F8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601887" y="384911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40" name="Oval 739">
                  <a:extLst>
                    <a:ext uri="{FF2B5EF4-FFF2-40B4-BE49-F238E27FC236}">
                      <a16:creationId xmlns:a16="http://schemas.microsoft.com/office/drawing/2014/main" id="{4F91D51D-83AA-1D4D-8640-4203A3FBDE9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583490" y="38306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41" name="Oval 740">
                  <a:extLst>
                    <a:ext uri="{FF2B5EF4-FFF2-40B4-BE49-F238E27FC236}">
                      <a16:creationId xmlns:a16="http://schemas.microsoft.com/office/drawing/2014/main" id="{521E34DD-F566-4241-A7A8-527983FA54B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494590" y="37544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42" name="Oval 741">
                  <a:extLst>
                    <a:ext uri="{FF2B5EF4-FFF2-40B4-BE49-F238E27FC236}">
                      <a16:creationId xmlns:a16="http://schemas.microsoft.com/office/drawing/2014/main" id="{A133CF15-9377-3C42-8231-1D325991E21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558090" y="36306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43" name="Oval 742">
                  <a:extLst>
                    <a:ext uri="{FF2B5EF4-FFF2-40B4-BE49-F238E27FC236}">
                      <a16:creationId xmlns:a16="http://schemas.microsoft.com/office/drawing/2014/main" id="{E6A9E61F-955E-954A-825B-FBBCF083F9D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739065" y="34846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44" name="Oval 743">
                  <a:extLst>
                    <a:ext uri="{FF2B5EF4-FFF2-40B4-BE49-F238E27FC236}">
                      <a16:creationId xmlns:a16="http://schemas.microsoft.com/office/drawing/2014/main" id="{3430057A-01B2-604C-9C5C-8E45BACB50F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656515" y="34242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45" name="Oval 744">
                  <a:extLst>
                    <a:ext uri="{FF2B5EF4-FFF2-40B4-BE49-F238E27FC236}">
                      <a16:creationId xmlns:a16="http://schemas.microsoft.com/office/drawing/2014/main" id="{B6E14130-7E30-2244-A46E-B64AB615D53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567615" y="31925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46" name="Oval 745">
                  <a:extLst>
                    <a:ext uri="{FF2B5EF4-FFF2-40B4-BE49-F238E27FC236}">
                      <a16:creationId xmlns:a16="http://schemas.microsoft.com/office/drawing/2014/main" id="{7105CA70-CB07-514D-8F94-DBAB432A401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481890" y="32623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1E51D29C-8AD8-7943-B890-CB0BB35F9ED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459665" y="31639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48" name="Oval 747">
                  <a:extLst>
                    <a:ext uri="{FF2B5EF4-FFF2-40B4-BE49-F238E27FC236}">
                      <a16:creationId xmlns:a16="http://schemas.microsoft.com/office/drawing/2014/main" id="{2955DC5D-E7C6-2242-B59B-75337B9BA66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570790" y="31417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0FB25A92-E858-424D-8903-25A4CD61E5F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729540" y="29766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50" name="Oval 749">
                  <a:extLst>
                    <a:ext uri="{FF2B5EF4-FFF2-40B4-BE49-F238E27FC236}">
                      <a16:creationId xmlns:a16="http://schemas.microsoft.com/office/drawing/2014/main" id="{F84C1555-6854-6E46-BB7A-7A6854D8FEA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926390" y="32528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51" name="Oval 750">
                  <a:extLst>
                    <a:ext uri="{FF2B5EF4-FFF2-40B4-BE49-F238E27FC236}">
                      <a16:creationId xmlns:a16="http://schemas.microsoft.com/office/drawing/2014/main" id="{83547FA8-5ABA-5142-80FF-B27AAEB7D1F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974015" y="31893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52" name="Oval 751">
                  <a:extLst>
                    <a:ext uri="{FF2B5EF4-FFF2-40B4-BE49-F238E27FC236}">
                      <a16:creationId xmlns:a16="http://schemas.microsoft.com/office/drawing/2014/main" id="{EC884790-B28E-F54C-9D08-2181DBC8DCC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132765" y="331634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53" name="Oval 752">
                  <a:extLst>
                    <a:ext uri="{FF2B5EF4-FFF2-40B4-BE49-F238E27FC236}">
                      <a16:creationId xmlns:a16="http://schemas.microsoft.com/office/drawing/2014/main" id="{30B8DC76-E5D8-5145-8BA0-34889134CE1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154990" y="32750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54" name="Oval 753">
                  <a:extLst>
                    <a:ext uri="{FF2B5EF4-FFF2-40B4-BE49-F238E27FC236}">
                      <a16:creationId xmlns:a16="http://schemas.microsoft.com/office/drawing/2014/main" id="{E1F0138A-1900-2141-98A4-0A4A1EBD674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361365" y="3233797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55" name="Oval 754">
                  <a:extLst>
                    <a:ext uri="{FF2B5EF4-FFF2-40B4-BE49-F238E27FC236}">
                      <a16:creationId xmlns:a16="http://schemas.microsoft.com/office/drawing/2014/main" id="{A76CE061-8E43-6C43-8934-FF3E9F3A98E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370890" y="313537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56" name="Oval 755">
                  <a:extLst>
                    <a:ext uri="{FF2B5EF4-FFF2-40B4-BE49-F238E27FC236}">
                      <a16:creationId xmlns:a16="http://schemas.microsoft.com/office/drawing/2014/main" id="{FBDA51E6-CFE9-5046-A221-31886125880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355015" y="3040122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9E14142A-1974-E44A-A5F1-2CE4F9C01CE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465666" y="26893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59" name="Oval 758">
                  <a:extLst>
                    <a:ext uri="{FF2B5EF4-FFF2-40B4-BE49-F238E27FC236}">
                      <a16:creationId xmlns:a16="http://schemas.microsoft.com/office/drawing/2014/main" id="{3E81DA93-2FC8-5F49-B79A-D6B43EEE92C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506941" y="33243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60" name="Oval 759">
                  <a:extLst>
                    <a:ext uri="{FF2B5EF4-FFF2-40B4-BE49-F238E27FC236}">
                      <a16:creationId xmlns:a16="http://schemas.microsoft.com/office/drawing/2014/main" id="{B76234B9-BD41-0041-BE12-B9292DF73BB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611716" y="32164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61" name="Oval 760">
                  <a:extLst>
                    <a:ext uri="{FF2B5EF4-FFF2-40B4-BE49-F238E27FC236}">
                      <a16:creationId xmlns:a16="http://schemas.microsoft.com/office/drawing/2014/main" id="{9B7FB149-8AA3-814F-AA02-98318ECC2D1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51416" y="31783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62" name="Oval 761">
                  <a:extLst>
                    <a:ext uri="{FF2B5EF4-FFF2-40B4-BE49-F238E27FC236}">
                      <a16:creationId xmlns:a16="http://schemas.microsoft.com/office/drawing/2014/main" id="{E8777B7B-C9B0-4048-92B5-395D3AFD198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519641" y="25750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9D4D4F39-3348-ED42-B1F5-0A306041009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570441" y="25274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64" name="Oval 763">
                  <a:extLst>
                    <a:ext uri="{FF2B5EF4-FFF2-40B4-BE49-F238E27FC236}">
                      <a16:creationId xmlns:a16="http://schemas.microsoft.com/office/drawing/2014/main" id="{92F6EC09-1BE2-9647-AAC4-8D8BE724FD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618066" y="25147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65" name="Oval 764">
                  <a:extLst>
                    <a:ext uri="{FF2B5EF4-FFF2-40B4-BE49-F238E27FC236}">
                      <a16:creationId xmlns:a16="http://schemas.microsoft.com/office/drawing/2014/main" id="{A8B57CCA-7A54-4E49-8DCF-6FC2A4E169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672041" y="25845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66" name="Oval 765">
                  <a:extLst>
                    <a:ext uri="{FF2B5EF4-FFF2-40B4-BE49-F238E27FC236}">
                      <a16:creationId xmlns:a16="http://schemas.microsoft.com/office/drawing/2014/main" id="{A99A5F26-024B-7843-A262-C61C869E763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605366" y="27211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67" name="Oval 766">
                  <a:extLst>
                    <a:ext uri="{FF2B5EF4-FFF2-40B4-BE49-F238E27FC236}">
                      <a16:creationId xmlns:a16="http://schemas.microsoft.com/office/drawing/2014/main" id="{FD9672A1-6459-314D-A45A-1DB3F7B86CD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694266" y="26322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68" name="Oval 767">
                  <a:extLst>
                    <a:ext uri="{FF2B5EF4-FFF2-40B4-BE49-F238E27FC236}">
                      <a16:creationId xmlns:a16="http://schemas.microsoft.com/office/drawing/2014/main" id="{73293948-71C8-6941-AEBE-EB1E1EB6F41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643466" y="26544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69" name="Oval 768">
                  <a:extLst>
                    <a:ext uri="{FF2B5EF4-FFF2-40B4-BE49-F238E27FC236}">
                      <a16:creationId xmlns:a16="http://schemas.microsoft.com/office/drawing/2014/main" id="{5C8EC73F-973E-5941-BAE3-B41D1056642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629500" y="2660189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70" name="Oval 769">
                  <a:extLst>
                    <a:ext uri="{FF2B5EF4-FFF2-40B4-BE49-F238E27FC236}">
                      <a16:creationId xmlns:a16="http://schemas.microsoft.com/office/drawing/2014/main" id="{5265304E-04CB-4C4D-A854-29BB1A2C02F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649816" y="26798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71" name="Oval 770">
                  <a:extLst>
                    <a:ext uri="{FF2B5EF4-FFF2-40B4-BE49-F238E27FC236}">
                      <a16:creationId xmlns:a16="http://schemas.microsoft.com/office/drawing/2014/main" id="{4C1C26B9-8828-5E46-B05B-2A8B648CC17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672041" y="26893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72" name="Oval 771">
                  <a:extLst>
                    <a:ext uri="{FF2B5EF4-FFF2-40B4-BE49-F238E27FC236}">
                      <a16:creationId xmlns:a16="http://schemas.microsoft.com/office/drawing/2014/main" id="{8B6BF3E9-5032-3F40-B2F7-895CD9B95E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687916" y="27052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73" name="Oval 772">
                  <a:extLst>
                    <a:ext uri="{FF2B5EF4-FFF2-40B4-BE49-F238E27FC236}">
                      <a16:creationId xmlns:a16="http://schemas.microsoft.com/office/drawing/2014/main" id="{4C059BF6-F300-5E48-8ECB-AE69C782084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06966" y="27528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74" name="Oval 773">
                  <a:extLst>
                    <a:ext uri="{FF2B5EF4-FFF2-40B4-BE49-F238E27FC236}">
                      <a16:creationId xmlns:a16="http://schemas.microsoft.com/office/drawing/2014/main" id="{A8E57A8A-601A-554A-95EC-6614D424047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81616" y="25306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75" name="Oval 774">
                  <a:extLst>
                    <a:ext uri="{FF2B5EF4-FFF2-40B4-BE49-F238E27FC236}">
                      <a16:creationId xmlns:a16="http://schemas.microsoft.com/office/drawing/2014/main" id="{A817C7D5-C303-0941-B74C-C83BD540B9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62566" y="25306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76" name="Oval 775">
                  <a:extLst>
                    <a:ext uri="{FF2B5EF4-FFF2-40B4-BE49-F238E27FC236}">
                      <a16:creationId xmlns:a16="http://schemas.microsoft.com/office/drawing/2014/main" id="{85CA7E94-4BC0-254F-8EA8-A5B6767E906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205441" y="22988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77" name="Oval 776">
                  <a:extLst>
                    <a:ext uri="{FF2B5EF4-FFF2-40B4-BE49-F238E27FC236}">
                      <a16:creationId xmlns:a16="http://schemas.microsoft.com/office/drawing/2014/main" id="{A651EBDA-BED8-0743-9BA5-39CC97D7582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81616" y="24258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78" name="Oval 777">
                  <a:extLst>
                    <a:ext uri="{FF2B5EF4-FFF2-40B4-BE49-F238E27FC236}">
                      <a16:creationId xmlns:a16="http://schemas.microsoft.com/office/drawing/2014/main" id="{D9D0A45D-CEA8-1A4F-97B5-A58A9391184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122891" y="21146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79" name="Oval 778">
                  <a:extLst>
                    <a:ext uri="{FF2B5EF4-FFF2-40B4-BE49-F238E27FC236}">
                      <a16:creationId xmlns:a16="http://schemas.microsoft.com/office/drawing/2014/main" id="{D1382492-99E9-9347-951E-AA558CC257F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491191" y="20607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80" name="Oval 779">
                  <a:extLst>
                    <a:ext uri="{FF2B5EF4-FFF2-40B4-BE49-F238E27FC236}">
                      <a16:creationId xmlns:a16="http://schemas.microsoft.com/office/drawing/2014/main" id="{544D1697-C13A-4E4B-8931-7284DAF6029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668991" y="29338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81" name="Oval 780">
                  <a:extLst>
                    <a:ext uri="{FF2B5EF4-FFF2-40B4-BE49-F238E27FC236}">
                      <a16:creationId xmlns:a16="http://schemas.microsoft.com/office/drawing/2014/main" id="{3A3E7E96-7844-2A46-ACBD-F2DB171498E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99116" y="32259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82" name="Oval 781">
                  <a:extLst>
                    <a:ext uri="{FF2B5EF4-FFF2-40B4-BE49-F238E27FC236}">
                      <a16:creationId xmlns:a16="http://schemas.microsoft.com/office/drawing/2014/main" id="{6B736668-63C5-A847-86A1-6FFD7C3E2A5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154641" y="33116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83" name="Oval 782">
                  <a:extLst>
                    <a:ext uri="{FF2B5EF4-FFF2-40B4-BE49-F238E27FC236}">
                      <a16:creationId xmlns:a16="http://schemas.microsoft.com/office/drawing/2014/main" id="{BFD84BFB-EE43-6341-AD25-86F88F4A2E5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427691" y="31370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84" name="Oval 783">
                  <a:extLst>
                    <a:ext uri="{FF2B5EF4-FFF2-40B4-BE49-F238E27FC236}">
                      <a16:creationId xmlns:a16="http://schemas.microsoft.com/office/drawing/2014/main" id="{CDF0A4AF-3911-7845-8E00-FA7DFF0EB18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57841" y="30195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85" name="Oval 784">
                  <a:extLst>
                    <a:ext uri="{FF2B5EF4-FFF2-40B4-BE49-F238E27FC236}">
                      <a16:creationId xmlns:a16="http://schemas.microsoft.com/office/drawing/2014/main" id="{81CC8178-A256-3147-9548-2D78C6AB85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224491" y="29751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86" name="Oval 785">
                  <a:extLst>
                    <a:ext uri="{FF2B5EF4-FFF2-40B4-BE49-F238E27FC236}">
                      <a16:creationId xmlns:a16="http://schemas.microsoft.com/office/drawing/2014/main" id="{17FC3558-934A-C645-8A19-EE2E59C9DC8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22916" y="29020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87" name="Oval 786">
                  <a:extLst>
                    <a:ext uri="{FF2B5EF4-FFF2-40B4-BE49-F238E27FC236}">
                      <a16:creationId xmlns:a16="http://schemas.microsoft.com/office/drawing/2014/main" id="{9D8E4057-78A5-6447-913D-3BB5ADE7683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287991" y="29497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88" name="Oval 787">
                  <a:extLst>
                    <a:ext uri="{FF2B5EF4-FFF2-40B4-BE49-F238E27FC236}">
                      <a16:creationId xmlns:a16="http://schemas.microsoft.com/office/drawing/2014/main" id="{1F494CD1-9792-6041-A94F-CDEAC74EB67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78441" y="29084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89" name="Oval 788">
                  <a:extLst>
                    <a:ext uri="{FF2B5EF4-FFF2-40B4-BE49-F238E27FC236}">
                      <a16:creationId xmlns:a16="http://schemas.microsoft.com/office/drawing/2014/main" id="{5CF63155-EC96-F04D-829B-8D4978A75DA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218141" y="28703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90" name="Oval 789">
                  <a:extLst>
                    <a:ext uri="{FF2B5EF4-FFF2-40B4-BE49-F238E27FC236}">
                      <a16:creationId xmlns:a16="http://schemas.microsoft.com/office/drawing/2014/main" id="{C1A7AA05-119E-1C48-BBF8-CBFBEB8EC95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262591" y="28703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91" name="Oval 790">
                  <a:extLst>
                    <a:ext uri="{FF2B5EF4-FFF2-40B4-BE49-F238E27FC236}">
                      <a16:creationId xmlns:a16="http://schemas.microsoft.com/office/drawing/2014/main" id="{21607D51-0476-6249-B561-B7859DFD9DC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265766" y="28004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0E7EFC88-18D9-8744-8B04-6D182F8A0C1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16566" y="27592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93" name="Oval 792">
                  <a:extLst>
                    <a:ext uri="{FF2B5EF4-FFF2-40B4-BE49-F238E27FC236}">
                      <a16:creationId xmlns:a16="http://schemas.microsoft.com/office/drawing/2014/main" id="{25F889C4-4D8A-874F-8ADD-D3467A803C9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38791" y="27655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94" name="Oval 793">
                  <a:extLst>
                    <a:ext uri="{FF2B5EF4-FFF2-40B4-BE49-F238E27FC236}">
                      <a16:creationId xmlns:a16="http://schemas.microsoft.com/office/drawing/2014/main" id="{B480A75E-4D94-2C48-9364-3627FE416E3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45141" y="27115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95" name="Oval 794">
                  <a:extLst>
                    <a:ext uri="{FF2B5EF4-FFF2-40B4-BE49-F238E27FC236}">
                      <a16:creationId xmlns:a16="http://schemas.microsoft.com/office/drawing/2014/main" id="{49B19D13-9CD9-1D46-B239-D7BC42BF34F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02241" y="32386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96" name="Oval 795">
                  <a:extLst>
                    <a:ext uri="{FF2B5EF4-FFF2-40B4-BE49-F238E27FC236}">
                      <a16:creationId xmlns:a16="http://schemas.microsoft.com/office/drawing/2014/main" id="{1277601A-199C-DD47-B865-2F3A77ED042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59366" y="29719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97" name="Oval 796">
                  <a:extLst>
                    <a:ext uri="{FF2B5EF4-FFF2-40B4-BE49-F238E27FC236}">
                      <a16:creationId xmlns:a16="http://schemas.microsoft.com/office/drawing/2014/main" id="{338B9645-DD33-A54F-A548-99975E1CF8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08566" y="29751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98" name="Oval 797">
                  <a:extLst>
                    <a:ext uri="{FF2B5EF4-FFF2-40B4-BE49-F238E27FC236}">
                      <a16:creationId xmlns:a16="http://schemas.microsoft.com/office/drawing/2014/main" id="{FC096AC2-60D4-7B45-BB02-98F85A180E4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49841" y="30259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799" name="Oval 798">
                  <a:extLst>
                    <a:ext uri="{FF2B5EF4-FFF2-40B4-BE49-F238E27FC236}">
                      <a16:creationId xmlns:a16="http://schemas.microsoft.com/office/drawing/2014/main" id="{12119FA0-E700-7A4E-B242-78C6E7B8CBB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03791" y="29306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00" name="Oval 799">
                  <a:extLst>
                    <a:ext uri="{FF2B5EF4-FFF2-40B4-BE49-F238E27FC236}">
                      <a16:creationId xmlns:a16="http://schemas.microsoft.com/office/drawing/2014/main" id="{050A963A-F29E-794E-A9DE-2C79D7B7C24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29191" y="28258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01" name="Oval 800">
                  <a:extLst>
                    <a:ext uri="{FF2B5EF4-FFF2-40B4-BE49-F238E27FC236}">
                      <a16:creationId xmlns:a16="http://schemas.microsoft.com/office/drawing/2014/main" id="{8FFEFE4B-7D6F-3142-AF59-6469C4113C3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37141" y="28195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02" name="Oval 801">
                  <a:extLst>
                    <a:ext uri="{FF2B5EF4-FFF2-40B4-BE49-F238E27FC236}">
                      <a16:creationId xmlns:a16="http://schemas.microsoft.com/office/drawing/2014/main" id="{62580569-A393-7245-BCF3-EC889C20F06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83166" y="28481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03" name="Oval 802">
                  <a:extLst>
                    <a:ext uri="{FF2B5EF4-FFF2-40B4-BE49-F238E27FC236}">
                      <a16:creationId xmlns:a16="http://schemas.microsoft.com/office/drawing/2014/main" id="{ABCDEC69-01C0-7345-880E-D52C96A0087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799041" y="28417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04" name="Oval 803">
                  <a:extLst>
                    <a:ext uri="{FF2B5EF4-FFF2-40B4-BE49-F238E27FC236}">
                      <a16:creationId xmlns:a16="http://schemas.microsoft.com/office/drawing/2014/main" id="{FDA0735D-37ED-3E4D-B9A8-F1569B6670C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48266" y="29211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05" name="Oval 804">
                  <a:extLst>
                    <a:ext uri="{FF2B5EF4-FFF2-40B4-BE49-F238E27FC236}">
                      <a16:creationId xmlns:a16="http://schemas.microsoft.com/office/drawing/2014/main" id="{88467A4A-D6CD-A247-BF6C-306A5D2DE2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41916" y="29306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06" name="Oval 805">
                  <a:extLst>
                    <a:ext uri="{FF2B5EF4-FFF2-40B4-BE49-F238E27FC236}">
                      <a16:creationId xmlns:a16="http://schemas.microsoft.com/office/drawing/2014/main" id="{15A17F47-F2D8-BA4D-8077-C9491541463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73666" y="28989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5ABA78D4-FFEF-7E41-A8D7-4340D49D7A7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11766" y="28957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08" name="Oval 807">
                  <a:extLst>
                    <a:ext uri="{FF2B5EF4-FFF2-40B4-BE49-F238E27FC236}">
                      <a16:creationId xmlns:a16="http://schemas.microsoft.com/office/drawing/2014/main" id="{CBD8F6B9-7FF8-E049-8D59-CF704202BA0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45091" y="28893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09" name="Oval 808">
                  <a:extLst>
                    <a:ext uri="{FF2B5EF4-FFF2-40B4-BE49-F238E27FC236}">
                      <a16:creationId xmlns:a16="http://schemas.microsoft.com/office/drawing/2014/main" id="{BEE06020-AF57-0E49-8598-EA6960F5C37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57791" y="28576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10" name="Oval 809">
                  <a:extLst>
                    <a:ext uri="{FF2B5EF4-FFF2-40B4-BE49-F238E27FC236}">
                      <a16:creationId xmlns:a16="http://schemas.microsoft.com/office/drawing/2014/main" id="{2E41347E-1B01-734F-B1F9-1A4503EC00D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40316" y="27433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11" name="Oval 810">
                  <a:extLst>
                    <a:ext uri="{FF2B5EF4-FFF2-40B4-BE49-F238E27FC236}">
                      <a16:creationId xmlns:a16="http://schemas.microsoft.com/office/drawing/2014/main" id="{37774E89-E925-3F42-852A-11D77D4A9CF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56191" y="27560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12" name="Oval 811">
                  <a:extLst>
                    <a:ext uri="{FF2B5EF4-FFF2-40B4-BE49-F238E27FC236}">
                      <a16:creationId xmlns:a16="http://schemas.microsoft.com/office/drawing/2014/main" id="{F92F0D1A-B8CB-6B4A-A998-B30128E617C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68891" y="27655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13" name="Oval 812">
                  <a:extLst>
                    <a:ext uri="{FF2B5EF4-FFF2-40B4-BE49-F238E27FC236}">
                      <a16:creationId xmlns:a16="http://schemas.microsoft.com/office/drawing/2014/main" id="{5E3B257D-EA6E-9D47-9370-B45BA02DB21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59366" y="26798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14" name="Oval 813">
                  <a:extLst>
                    <a:ext uri="{FF2B5EF4-FFF2-40B4-BE49-F238E27FC236}">
                      <a16:creationId xmlns:a16="http://schemas.microsoft.com/office/drawing/2014/main" id="{252C33F4-9867-DD45-9E7A-53D0AD42FA4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06991" y="26893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15" name="Oval 814">
                  <a:extLst>
                    <a:ext uri="{FF2B5EF4-FFF2-40B4-BE49-F238E27FC236}">
                      <a16:creationId xmlns:a16="http://schemas.microsoft.com/office/drawing/2014/main" id="{D22AC1E9-F75B-E045-8FB2-9EE151CE0AD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884766" y="26893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16" name="Oval 815">
                  <a:extLst>
                    <a:ext uri="{FF2B5EF4-FFF2-40B4-BE49-F238E27FC236}">
                      <a16:creationId xmlns:a16="http://schemas.microsoft.com/office/drawing/2014/main" id="{E4B4E425-7F71-7240-9482-42DB03BB198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68916" y="29560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17" name="Oval 816">
                  <a:extLst>
                    <a:ext uri="{FF2B5EF4-FFF2-40B4-BE49-F238E27FC236}">
                      <a16:creationId xmlns:a16="http://schemas.microsoft.com/office/drawing/2014/main" id="{9E9D1714-D36E-624E-A226-9C1FD9681C8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94316" y="29814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18" name="Oval 817">
                  <a:extLst>
                    <a:ext uri="{FF2B5EF4-FFF2-40B4-BE49-F238E27FC236}">
                      <a16:creationId xmlns:a16="http://schemas.microsoft.com/office/drawing/2014/main" id="{D2D157EA-CB34-2345-9593-4ABE1910BDF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68916" y="29782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19" name="Oval 818">
                  <a:extLst>
                    <a:ext uri="{FF2B5EF4-FFF2-40B4-BE49-F238E27FC236}">
                      <a16:creationId xmlns:a16="http://schemas.microsoft.com/office/drawing/2014/main" id="{F1A69576-AEE8-8B4B-B904-667A4C5897F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60966" y="30036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20" name="Oval 819">
                  <a:extLst>
                    <a:ext uri="{FF2B5EF4-FFF2-40B4-BE49-F238E27FC236}">
                      <a16:creationId xmlns:a16="http://schemas.microsoft.com/office/drawing/2014/main" id="{A8CEE83D-7BA8-6D4A-8646-2A32144EEE3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02241" y="30417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21" name="Oval 820">
                  <a:extLst>
                    <a:ext uri="{FF2B5EF4-FFF2-40B4-BE49-F238E27FC236}">
                      <a16:creationId xmlns:a16="http://schemas.microsoft.com/office/drawing/2014/main" id="{C9414888-6ED2-3A45-A3EE-4CCB9407092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73666" y="29909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22" name="Oval 821">
                  <a:extLst>
                    <a:ext uri="{FF2B5EF4-FFF2-40B4-BE49-F238E27FC236}">
                      <a16:creationId xmlns:a16="http://schemas.microsoft.com/office/drawing/2014/main" id="{A899260E-BD51-6545-BF5E-07A88B1837F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05416" y="29782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23" name="Oval 822">
                  <a:extLst>
                    <a:ext uri="{FF2B5EF4-FFF2-40B4-BE49-F238E27FC236}">
                      <a16:creationId xmlns:a16="http://schemas.microsoft.com/office/drawing/2014/main" id="{17D24195-017B-0142-A537-8C0D3E51276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08591" y="29973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24" name="Oval 823">
                  <a:extLst>
                    <a:ext uri="{FF2B5EF4-FFF2-40B4-BE49-F238E27FC236}">
                      <a16:creationId xmlns:a16="http://schemas.microsoft.com/office/drawing/2014/main" id="{0FA391B6-D397-0946-9C6C-E636627687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30816" y="29878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25" name="Oval 824">
                  <a:extLst>
                    <a:ext uri="{FF2B5EF4-FFF2-40B4-BE49-F238E27FC236}">
                      <a16:creationId xmlns:a16="http://schemas.microsoft.com/office/drawing/2014/main" id="{E7D0678F-FA61-6945-80F3-4B73A325467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91141" y="30798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26" name="Oval 825">
                  <a:extLst>
                    <a:ext uri="{FF2B5EF4-FFF2-40B4-BE49-F238E27FC236}">
                      <a16:creationId xmlns:a16="http://schemas.microsoft.com/office/drawing/2014/main" id="{0ADAC214-7766-3F4F-A54C-A7E8B206812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53041" y="30862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27" name="Oval 826">
                  <a:extLst>
                    <a:ext uri="{FF2B5EF4-FFF2-40B4-BE49-F238E27FC236}">
                      <a16:creationId xmlns:a16="http://schemas.microsoft.com/office/drawing/2014/main" id="{D2784F12-FFDD-3B43-888A-161CE8D172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94316" y="31052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28" name="Oval 827">
                  <a:extLst>
                    <a:ext uri="{FF2B5EF4-FFF2-40B4-BE49-F238E27FC236}">
                      <a16:creationId xmlns:a16="http://schemas.microsoft.com/office/drawing/2014/main" id="{C47A9763-9B85-BB43-B34C-2314D817D75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65741" y="30925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29" name="Oval 828">
                  <a:extLst>
                    <a:ext uri="{FF2B5EF4-FFF2-40B4-BE49-F238E27FC236}">
                      <a16:creationId xmlns:a16="http://schemas.microsoft.com/office/drawing/2014/main" id="{40042CCD-9A9F-E944-B4DC-463D611DEDC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126066" y="31021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30" name="Oval 829">
                  <a:extLst>
                    <a:ext uri="{FF2B5EF4-FFF2-40B4-BE49-F238E27FC236}">
                      <a16:creationId xmlns:a16="http://schemas.microsoft.com/office/drawing/2014/main" id="{46F4F2B6-7A8F-0F49-A854-5131A85B3A7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145116" y="30925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31" name="Oval 830">
                  <a:extLst>
                    <a:ext uri="{FF2B5EF4-FFF2-40B4-BE49-F238E27FC236}">
                      <a16:creationId xmlns:a16="http://schemas.microsoft.com/office/drawing/2014/main" id="{B38206C2-FD0B-5342-9706-63E4F0BE4CF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135591" y="31433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32" name="Oval 831">
                  <a:extLst>
                    <a:ext uri="{FF2B5EF4-FFF2-40B4-BE49-F238E27FC236}">
                      <a16:creationId xmlns:a16="http://schemas.microsoft.com/office/drawing/2014/main" id="{ECDF2A4D-0554-B748-9CBE-D1845C465F6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208616" y="31941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33" name="Oval 832">
                  <a:extLst>
                    <a:ext uri="{FF2B5EF4-FFF2-40B4-BE49-F238E27FC236}">
                      <a16:creationId xmlns:a16="http://schemas.microsoft.com/office/drawing/2014/main" id="{0C057B8E-344A-DC4A-851A-CFB6CDD983E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11766" y="25941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34" name="Oval 833">
                  <a:extLst>
                    <a:ext uri="{FF2B5EF4-FFF2-40B4-BE49-F238E27FC236}">
                      <a16:creationId xmlns:a16="http://schemas.microsoft.com/office/drawing/2014/main" id="{77F32233-6E03-3146-91DE-54D83041D6F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68916" y="26068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35" name="Oval 834">
                  <a:extLst>
                    <a:ext uri="{FF2B5EF4-FFF2-40B4-BE49-F238E27FC236}">
                      <a16:creationId xmlns:a16="http://schemas.microsoft.com/office/drawing/2014/main" id="{989B1B2D-E316-D145-868F-7034734D3F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116541" y="26068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36" name="Oval 835">
                  <a:extLst>
                    <a:ext uri="{FF2B5EF4-FFF2-40B4-BE49-F238E27FC236}">
                      <a16:creationId xmlns:a16="http://schemas.microsoft.com/office/drawing/2014/main" id="{F761035A-E622-A844-AC72-4B3346B08EA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56216" y="26512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38" name="Oval 837">
                  <a:extLst>
                    <a:ext uri="{FF2B5EF4-FFF2-40B4-BE49-F238E27FC236}">
                      <a16:creationId xmlns:a16="http://schemas.microsoft.com/office/drawing/2014/main" id="{63DCCBCD-C73C-5D45-A719-62D92C0BB4A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38741" y="27846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39" name="Oval 838">
                  <a:extLst>
                    <a:ext uri="{FF2B5EF4-FFF2-40B4-BE49-F238E27FC236}">
                      <a16:creationId xmlns:a16="http://schemas.microsoft.com/office/drawing/2014/main" id="{A2E1A0C6-4CDF-9C42-B2C7-FC1E3BC1873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48266" y="27973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40" name="Oval 839">
                  <a:extLst>
                    <a:ext uri="{FF2B5EF4-FFF2-40B4-BE49-F238E27FC236}">
                      <a16:creationId xmlns:a16="http://schemas.microsoft.com/office/drawing/2014/main" id="{8797E199-A1C0-BA48-9AD0-837929941D2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11766" y="28195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41" name="Oval 840">
                  <a:extLst>
                    <a:ext uri="{FF2B5EF4-FFF2-40B4-BE49-F238E27FC236}">
                      <a16:creationId xmlns:a16="http://schemas.microsoft.com/office/drawing/2014/main" id="{72BDB0C4-5FC2-FA49-850F-5419DA79D00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30816" y="28163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42" name="Oval 841">
                  <a:extLst>
                    <a:ext uri="{FF2B5EF4-FFF2-40B4-BE49-F238E27FC236}">
                      <a16:creationId xmlns:a16="http://schemas.microsoft.com/office/drawing/2014/main" id="{BEFF043F-CFBE-7448-AED0-2CDA114EBD2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27641" y="28322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43" name="Oval 842">
                  <a:extLst>
                    <a:ext uri="{FF2B5EF4-FFF2-40B4-BE49-F238E27FC236}">
                      <a16:creationId xmlns:a16="http://schemas.microsoft.com/office/drawing/2014/main" id="{38AE2CA5-954D-824F-9059-A4BF95D6567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24466" y="28481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44" name="Oval 843">
                  <a:extLst>
                    <a:ext uri="{FF2B5EF4-FFF2-40B4-BE49-F238E27FC236}">
                      <a16:creationId xmlns:a16="http://schemas.microsoft.com/office/drawing/2014/main" id="{749BDB88-27D9-7D4B-B90D-3C12AB8FE58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65741" y="286398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45" name="Oval 844">
                  <a:extLst>
                    <a:ext uri="{FF2B5EF4-FFF2-40B4-BE49-F238E27FC236}">
                      <a16:creationId xmlns:a16="http://schemas.microsoft.com/office/drawing/2014/main" id="{5C500BE9-4EC1-474D-9142-454D3C35F97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37166" y="28576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46" name="Oval 845">
                  <a:extLst>
                    <a:ext uri="{FF2B5EF4-FFF2-40B4-BE49-F238E27FC236}">
                      <a16:creationId xmlns:a16="http://schemas.microsoft.com/office/drawing/2014/main" id="{D19CE76F-10C5-D642-B5B0-C2E4B649791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95891" y="27560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47" name="Oval 846">
                  <a:extLst>
                    <a:ext uri="{FF2B5EF4-FFF2-40B4-BE49-F238E27FC236}">
                      <a16:creationId xmlns:a16="http://schemas.microsoft.com/office/drawing/2014/main" id="{6A3362A1-B4DA-3641-AE84-8D333CC0B57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76841" y="27655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48" name="Oval 847">
                  <a:extLst>
                    <a:ext uri="{FF2B5EF4-FFF2-40B4-BE49-F238E27FC236}">
                      <a16:creationId xmlns:a16="http://schemas.microsoft.com/office/drawing/2014/main" id="{81AE3FD3-EB48-1B48-A6E9-33441897E17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21291" y="27687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49" name="Oval 848">
                  <a:extLst>
                    <a:ext uri="{FF2B5EF4-FFF2-40B4-BE49-F238E27FC236}">
                      <a16:creationId xmlns:a16="http://schemas.microsoft.com/office/drawing/2014/main" id="{626FAED8-A90E-A045-AC78-A4419563AAF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951441" y="2743333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50" name="Oval 849">
                  <a:extLst>
                    <a:ext uri="{FF2B5EF4-FFF2-40B4-BE49-F238E27FC236}">
                      <a16:creationId xmlns:a16="http://schemas.microsoft.com/office/drawing/2014/main" id="{ED947A8E-ECC5-5843-A1C5-9FF8C47CE4E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18116" y="272745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  <p:sp>
              <p:nvSpPr>
                <p:cNvPr id="851" name="Oval 850">
                  <a:extLst>
                    <a:ext uri="{FF2B5EF4-FFF2-40B4-BE49-F238E27FC236}">
                      <a16:creationId xmlns:a16="http://schemas.microsoft.com/office/drawing/2014/main" id="{00878916-55FD-AF4C-BE0A-3FEA60FA464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065741" y="2695708"/>
                  <a:ext cx="42253" cy="4216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ffectLst/>
              </p:spPr>
              <p:txBody>
                <a:bodyPr wrap="none" rtlCol="0" anchor="ctr"/>
                <a:lstStyle/>
                <a:p>
                  <a:pPr algn="ctr"/>
                  <a:endParaRPr lang="de-DE" sz="1540" dirty="0">
                    <a:solidFill>
                      <a:prstClr val="white">
                        <a:alpha val="0"/>
                      </a:prstClr>
                    </a:solidFill>
                  </a:endParaRPr>
                </a:p>
              </p:txBody>
            </p:sp>
          </p:grpSp>
        </p:grpSp>
      </p:grpSp>
      <p:sp>
        <p:nvSpPr>
          <p:cNvPr id="399" name="Inhaltsplatzhalter 7"/>
          <p:cNvSpPr txBox="1">
            <a:spLocks/>
          </p:cNvSpPr>
          <p:nvPr/>
        </p:nvSpPr>
        <p:spPr>
          <a:xfrm>
            <a:off x="720562" y="5076318"/>
            <a:ext cx="1572166" cy="510589"/>
          </a:xfrm>
          <a:prstGeom prst="rect">
            <a:avLst/>
          </a:prstGeom>
          <a:solidFill>
            <a:schemeClr val="bg1">
              <a:alpha val="90000"/>
            </a:schemeClr>
          </a:solidFill>
        </p:spPr>
        <p:txBody>
          <a:bodyPr vert="horz" wrap="square" lIns="180095" tIns="76994" rIns="72038" bIns="76994" rtlCol="0">
            <a:sp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8947" indent="-88947">
              <a:spcBef>
                <a:spcPts val="50"/>
              </a:spcBef>
              <a:buClr>
                <a:prstClr val="white">
                  <a:lumMod val="50000"/>
                </a:prstClr>
              </a:buClr>
            </a:pPr>
            <a:r>
              <a:rPr lang="de-DE" sz="1112" b="1" dirty="0">
                <a:solidFill>
                  <a:srgbClr val="E78E23"/>
                </a:solidFill>
              </a:rPr>
              <a:t>•</a:t>
            </a:r>
            <a:r>
              <a:rPr lang="de-DE" sz="1112" b="1" dirty="0">
                <a:solidFill>
                  <a:prstClr val="black"/>
                </a:solidFill>
              </a:rPr>
              <a:t> Locations</a:t>
            </a:r>
            <a:endParaRPr lang="de-DE" sz="1112" dirty="0">
              <a:solidFill>
                <a:prstClr val="black"/>
              </a:solidFill>
            </a:endParaRPr>
          </a:p>
          <a:p>
            <a:pPr marL="88947">
              <a:spcBef>
                <a:spcPts val="50"/>
              </a:spcBef>
              <a:buClr>
                <a:srgbClr val="E78E23"/>
              </a:buClr>
            </a:pPr>
            <a:r>
              <a:rPr lang="de-DE" sz="1112" dirty="0" err="1">
                <a:solidFill>
                  <a:prstClr val="black"/>
                </a:solidFill>
              </a:rPr>
              <a:t>of</a:t>
            </a:r>
            <a:r>
              <a:rPr lang="de-DE" sz="1112" dirty="0">
                <a:solidFill>
                  <a:prstClr val="black"/>
                </a:solidFill>
              </a:rPr>
              <a:t> </a:t>
            </a:r>
            <a:r>
              <a:rPr lang="de-DE" sz="1112" dirty="0" err="1">
                <a:solidFill>
                  <a:prstClr val="black"/>
                </a:solidFill>
              </a:rPr>
              <a:t>scientific</a:t>
            </a:r>
            <a:r>
              <a:rPr lang="de-DE" sz="1112" dirty="0">
                <a:solidFill>
                  <a:prstClr val="black"/>
                </a:solidFill>
              </a:rPr>
              <a:t> </a:t>
            </a:r>
            <a:r>
              <a:rPr lang="de-DE" sz="1112" dirty="0" err="1">
                <a:solidFill>
                  <a:prstClr val="black"/>
                </a:solidFill>
              </a:rPr>
              <a:t>partners</a:t>
            </a:r>
            <a:endParaRPr lang="de-DE" sz="1112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2642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mv="urn:schemas-microsoft-com:mac:vml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262626"/>
                </a:solidFill>
              </a:rPr>
              <a:t>Construction volumes</a:t>
            </a:r>
            <a:endParaRPr lang="en-GB" dirty="0"/>
          </a:p>
        </p:txBody>
      </p:sp>
      <p:pic>
        <p:nvPicPr>
          <p:cNvPr id="89" name="Bild 2" descr="eifelturm.emf"/>
          <p:cNvPicPr>
            <a:picLocks noChangeAspect="1"/>
          </p:cNvPicPr>
          <p:nvPr/>
        </p:nvPicPr>
        <p:blipFill>
          <a:blip r:embed="rId2">
            <a:alphaModFix amt="50000"/>
            <a:duotone>
              <a:srgbClr val="66819D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81024" y="5293547"/>
            <a:ext cx="439877" cy="877908"/>
          </a:xfrm>
          <a:prstGeom prst="rect">
            <a:avLst/>
          </a:prstGeom>
        </p:spPr>
      </p:pic>
      <p:pic>
        <p:nvPicPr>
          <p:cNvPr id="90" name="Bild 7" descr="eifelturm.emf"/>
          <p:cNvPicPr>
            <a:picLocks noChangeAspect="1"/>
          </p:cNvPicPr>
          <p:nvPr/>
        </p:nvPicPr>
        <p:blipFill>
          <a:blip r:embed="rId2">
            <a:alphaModFix amt="50000"/>
            <a:duotone>
              <a:srgbClr val="66819D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81940" y="5293547"/>
            <a:ext cx="439877" cy="877908"/>
          </a:xfrm>
          <a:prstGeom prst="rect">
            <a:avLst/>
          </a:prstGeom>
        </p:spPr>
      </p:pic>
      <p:pic>
        <p:nvPicPr>
          <p:cNvPr id="91" name="Bild 8" descr="eifelturm.emf"/>
          <p:cNvPicPr>
            <a:picLocks noChangeAspect="1"/>
          </p:cNvPicPr>
          <p:nvPr/>
        </p:nvPicPr>
        <p:blipFill>
          <a:blip r:embed="rId2">
            <a:alphaModFix amt="50000"/>
            <a:duotone>
              <a:srgbClr val="66819D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82856" y="5293547"/>
            <a:ext cx="439877" cy="877908"/>
          </a:xfrm>
          <a:prstGeom prst="rect">
            <a:avLst/>
          </a:prstGeom>
        </p:spPr>
      </p:pic>
      <p:pic>
        <p:nvPicPr>
          <p:cNvPr id="92" name="Bild 9" descr="eifelturm.emf"/>
          <p:cNvPicPr>
            <a:picLocks noChangeAspect="1"/>
          </p:cNvPicPr>
          <p:nvPr/>
        </p:nvPicPr>
        <p:blipFill>
          <a:blip r:embed="rId2">
            <a:alphaModFix amt="50000"/>
            <a:duotone>
              <a:srgbClr val="66819D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83772" y="5293547"/>
            <a:ext cx="439877" cy="877908"/>
          </a:xfrm>
          <a:prstGeom prst="rect">
            <a:avLst/>
          </a:prstGeom>
        </p:spPr>
      </p:pic>
      <p:pic>
        <p:nvPicPr>
          <p:cNvPr id="93" name="Bild 10" descr="eifelturm.emf"/>
          <p:cNvPicPr>
            <a:picLocks noChangeAspect="1"/>
          </p:cNvPicPr>
          <p:nvPr/>
        </p:nvPicPr>
        <p:blipFill>
          <a:blip r:embed="rId2">
            <a:alphaModFix amt="50000"/>
            <a:duotone>
              <a:srgbClr val="66819D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84688" y="5293547"/>
            <a:ext cx="439877" cy="877908"/>
          </a:xfrm>
          <a:prstGeom prst="rect">
            <a:avLst/>
          </a:prstGeom>
        </p:spPr>
      </p:pic>
      <p:pic>
        <p:nvPicPr>
          <p:cNvPr id="94" name="Bild 11" descr="eifelturm.emf"/>
          <p:cNvPicPr>
            <a:picLocks noChangeAspect="1"/>
          </p:cNvPicPr>
          <p:nvPr/>
        </p:nvPicPr>
        <p:blipFill>
          <a:blip r:embed="rId2">
            <a:alphaModFix amt="50000"/>
            <a:duotone>
              <a:srgbClr val="66819D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85604" y="5293547"/>
            <a:ext cx="439877" cy="877908"/>
          </a:xfrm>
          <a:prstGeom prst="rect">
            <a:avLst/>
          </a:prstGeom>
        </p:spPr>
      </p:pic>
      <p:pic>
        <p:nvPicPr>
          <p:cNvPr id="95" name="Bild 12" descr="eifelturm.emf"/>
          <p:cNvPicPr>
            <a:picLocks noChangeAspect="1"/>
          </p:cNvPicPr>
          <p:nvPr/>
        </p:nvPicPr>
        <p:blipFill>
          <a:blip r:embed="rId2">
            <a:alphaModFix amt="50000"/>
            <a:duotone>
              <a:srgbClr val="66819D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6520" y="5293547"/>
            <a:ext cx="439877" cy="877908"/>
          </a:xfrm>
          <a:prstGeom prst="rect">
            <a:avLst/>
          </a:prstGeom>
        </p:spPr>
      </p:pic>
      <p:pic>
        <p:nvPicPr>
          <p:cNvPr id="96" name="Bild 13" descr="eifelturm.emf"/>
          <p:cNvPicPr>
            <a:picLocks noChangeAspect="1"/>
          </p:cNvPicPr>
          <p:nvPr/>
        </p:nvPicPr>
        <p:blipFill>
          <a:blip r:embed="rId2">
            <a:alphaModFix amt="50000"/>
            <a:duotone>
              <a:srgbClr val="66819D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87436" y="5293547"/>
            <a:ext cx="439877" cy="877908"/>
          </a:xfrm>
          <a:prstGeom prst="rect">
            <a:avLst/>
          </a:prstGeom>
        </p:spPr>
      </p:pic>
      <p:pic>
        <p:nvPicPr>
          <p:cNvPr id="97" name="Bild 14" descr="eifelturm.emf"/>
          <p:cNvPicPr>
            <a:picLocks noChangeAspect="1"/>
          </p:cNvPicPr>
          <p:nvPr/>
        </p:nvPicPr>
        <p:blipFill>
          <a:blip r:embed="rId2">
            <a:alphaModFix amt="50000"/>
            <a:duotone>
              <a:srgbClr val="66819D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88353" y="5293547"/>
            <a:ext cx="439877" cy="877908"/>
          </a:xfrm>
          <a:prstGeom prst="rect">
            <a:avLst/>
          </a:prstGeom>
        </p:spPr>
      </p:pic>
      <p:sp>
        <p:nvSpPr>
          <p:cNvPr id="98" name="Untertitel 2"/>
          <p:cNvSpPr txBox="1">
            <a:spLocks/>
          </p:cNvSpPr>
          <p:nvPr/>
        </p:nvSpPr>
        <p:spPr>
          <a:xfrm>
            <a:off x="712831" y="3425165"/>
            <a:ext cx="2458376" cy="583558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Tx/>
              <a:buNone/>
              <a:tabLst/>
              <a:defRPr/>
            </a:pPr>
            <a:r>
              <a:rPr kumimoji="0" lang="en-US" sz="3508" b="1" i="0" u="none" strike="noStrike" kern="1200" cap="none" spc="0" normalizeH="0" baseline="0" noProof="0" dirty="0">
                <a:ln>
                  <a:noFill/>
                </a:ln>
                <a:solidFill>
                  <a:srgbClr val="66819D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2 million m</a:t>
            </a:r>
            <a:r>
              <a:rPr kumimoji="0" lang="en-US" sz="3508" b="1" i="0" u="none" strike="noStrike" kern="1200" cap="none" spc="0" normalizeH="0" baseline="30000" noProof="0" dirty="0">
                <a:ln>
                  <a:noFill/>
                </a:ln>
                <a:solidFill>
                  <a:srgbClr val="66819D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3</a:t>
            </a:r>
            <a:endParaRPr kumimoji="0" lang="en-US" sz="136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99" name="Untertitel 2"/>
          <p:cNvSpPr txBox="1">
            <a:spLocks/>
          </p:cNvSpPr>
          <p:nvPr/>
        </p:nvSpPr>
        <p:spPr>
          <a:xfrm>
            <a:off x="3087022" y="3425165"/>
            <a:ext cx="2133624" cy="583559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Tx/>
              <a:buNone/>
              <a:tabLst/>
              <a:defRPr/>
            </a:pPr>
            <a:r>
              <a:rPr kumimoji="0" lang="en-US" sz="3508" b="1" i="0" u="none" strike="noStrike" kern="1200" cap="none" spc="0" normalizeH="0" baseline="0" noProof="0" dirty="0">
                <a:ln>
                  <a:noFill/>
                </a:ln>
                <a:solidFill>
                  <a:srgbClr val="66819D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600,000 m</a:t>
            </a:r>
            <a:r>
              <a:rPr kumimoji="0" lang="en-US" sz="3508" b="1" i="0" u="none" strike="noStrike" kern="1200" cap="none" spc="0" normalizeH="0" baseline="30000" noProof="0" dirty="0">
                <a:ln>
                  <a:noFill/>
                </a:ln>
                <a:solidFill>
                  <a:srgbClr val="66819D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3</a:t>
            </a:r>
            <a:endParaRPr kumimoji="0" lang="en-US" sz="136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00" name="Untertitel 2"/>
          <p:cNvSpPr txBox="1">
            <a:spLocks/>
          </p:cNvSpPr>
          <p:nvPr/>
        </p:nvSpPr>
        <p:spPr>
          <a:xfrm>
            <a:off x="5803233" y="3425165"/>
            <a:ext cx="2458376" cy="583558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Tx/>
              <a:buNone/>
              <a:tabLst/>
              <a:defRPr/>
            </a:pPr>
            <a:r>
              <a:rPr kumimoji="0" lang="en-US" sz="3508" b="1" i="0" u="none" strike="noStrike" kern="1200" cap="none" spc="0" normalizeH="0" baseline="0" noProof="0" dirty="0">
                <a:ln>
                  <a:noFill/>
                </a:ln>
                <a:solidFill>
                  <a:srgbClr val="66819D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65,000 tons</a:t>
            </a:r>
            <a:endParaRPr kumimoji="0" lang="en-US" sz="136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01" name="Untertitel 2"/>
          <p:cNvSpPr txBox="1">
            <a:spLocks/>
          </p:cNvSpPr>
          <p:nvPr/>
        </p:nvSpPr>
        <p:spPr>
          <a:xfrm>
            <a:off x="5803233" y="4828603"/>
            <a:ext cx="2458376" cy="503126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1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As much as nine Eiffel Towers</a:t>
            </a:r>
          </a:p>
        </p:txBody>
      </p:sp>
      <p:sp>
        <p:nvSpPr>
          <p:cNvPr id="102" name="Untertitel 2"/>
          <p:cNvSpPr txBox="1">
            <a:spLocks/>
          </p:cNvSpPr>
          <p:nvPr/>
        </p:nvSpPr>
        <p:spPr>
          <a:xfrm>
            <a:off x="718529" y="4828603"/>
            <a:ext cx="2125894" cy="261045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1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As much as for 5,000 single-family homes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grpSp>
        <p:nvGrpSpPr>
          <p:cNvPr id="103" name="Gruppierung 15"/>
          <p:cNvGrpSpPr/>
          <p:nvPr/>
        </p:nvGrpSpPr>
        <p:grpSpPr>
          <a:xfrm>
            <a:off x="728077" y="5293547"/>
            <a:ext cx="1293998" cy="125373"/>
            <a:chOff x="1430338" y="4267517"/>
            <a:chExt cx="2039175" cy="197203"/>
          </a:xfrm>
        </p:grpSpPr>
        <p:pic>
          <p:nvPicPr>
            <p:cNvPr id="104" name="Bild 6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430338" y="4267517"/>
              <a:ext cx="184616" cy="197203"/>
            </a:xfrm>
            <a:prstGeom prst="rect">
              <a:avLst/>
            </a:prstGeom>
          </p:spPr>
        </p:pic>
        <p:pic>
          <p:nvPicPr>
            <p:cNvPr id="105" name="Bild 32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636400" y="4267517"/>
              <a:ext cx="184616" cy="197203"/>
            </a:xfrm>
            <a:prstGeom prst="rect">
              <a:avLst/>
            </a:prstGeom>
          </p:spPr>
        </p:pic>
        <p:pic>
          <p:nvPicPr>
            <p:cNvPr id="106" name="Bild 33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842462" y="4267517"/>
              <a:ext cx="184616" cy="197203"/>
            </a:xfrm>
            <a:prstGeom prst="rect">
              <a:avLst/>
            </a:prstGeom>
          </p:spPr>
        </p:pic>
        <p:pic>
          <p:nvPicPr>
            <p:cNvPr id="107" name="Bild 34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048524" y="4267517"/>
              <a:ext cx="184616" cy="197203"/>
            </a:xfrm>
            <a:prstGeom prst="rect">
              <a:avLst/>
            </a:prstGeom>
          </p:spPr>
        </p:pic>
        <p:pic>
          <p:nvPicPr>
            <p:cNvPr id="108" name="Bild 35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254586" y="4267517"/>
              <a:ext cx="184616" cy="197203"/>
            </a:xfrm>
            <a:prstGeom prst="rect">
              <a:avLst/>
            </a:prstGeom>
          </p:spPr>
        </p:pic>
        <p:pic>
          <p:nvPicPr>
            <p:cNvPr id="109" name="Bild 36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460648" y="4267517"/>
              <a:ext cx="184616" cy="197203"/>
            </a:xfrm>
            <a:prstGeom prst="rect">
              <a:avLst/>
            </a:prstGeom>
          </p:spPr>
        </p:pic>
        <p:pic>
          <p:nvPicPr>
            <p:cNvPr id="110" name="Bild 37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666710" y="4267517"/>
              <a:ext cx="184616" cy="197203"/>
            </a:xfrm>
            <a:prstGeom prst="rect">
              <a:avLst/>
            </a:prstGeom>
          </p:spPr>
        </p:pic>
        <p:pic>
          <p:nvPicPr>
            <p:cNvPr id="111" name="Bild 38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872772" y="4267517"/>
              <a:ext cx="184616" cy="197203"/>
            </a:xfrm>
            <a:prstGeom prst="rect">
              <a:avLst/>
            </a:prstGeom>
          </p:spPr>
        </p:pic>
        <p:pic>
          <p:nvPicPr>
            <p:cNvPr id="112" name="Bild 39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3078834" y="4267517"/>
              <a:ext cx="184616" cy="197203"/>
            </a:xfrm>
            <a:prstGeom prst="rect">
              <a:avLst/>
            </a:prstGeom>
          </p:spPr>
        </p:pic>
        <p:pic>
          <p:nvPicPr>
            <p:cNvPr id="113" name="Bild 40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3284897" y="4267517"/>
              <a:ext cx="184616" cy="197203"/>
            </a:xfrm>
            <a:prstGeom prst="rect">
              <a:avLst/>
            </a:prstGeom>
          </p:spPr>
        </p:pic>
      </p:grpSp>
      <p:grpSp>
        <p:nvGrpSpPr>
          <p:cNvPr id="114" name="Gruppierung 42"/>
          <p:cNvGrpSpPr/>
          <p:nvPr/>
        </p:nvGrpSpPr>
        <p:grpSpPr>
          <a:xfrm>
            <a:off x="728077" y="5465855"/>
            <a:ext cx="1293998" cy="125373"/>
            <a:chOff x="1430338" y="4267517"/>
            <a:chExt cx="2039175" cy="197203"/>
          </a:xfrm>
        </p:grpSpPr>
        <p:pic>
          <p:nvPicPr>
            <p:cNvPr id="115" name="Bild 43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430338" y="4267517"/>
              <a:ext cx="184616" cy="197203"/>
            </a:xfrm>
            <a:prstGeom prst="rect">
              <a:avLst/>
            </a:prstGeom>
          </p:spPr>
        </p:pic>
        <p:pic>
          <p:nvPicPr>
            <p:cNvPr id="116" name="Bild 44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636400" y="4267517"/>
              <a:ext cx="184616" cy="197203"/>
            </a:xfrm>
            <a:prstGeom prst="rect">
              <a:avLst/>
            </a:prstGeom>
          </p:spPr>
        </p:pic>
        <p:pic>
          <p:nvPicPr>
            <p:cNvPr id="117" name="Bild 45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842462" y="4267517"/>
              <a:ext cx="184616" cy="197203"/>
            </a:xfrm>
            <a:prstGeom prst="rect">
              <a:avLst/>
            </a:prstGeom>
          </p:spPr>
        </p:pic>
        <p:pic>
          <p:nvPicPr>
            <p:cNvPr id="118" name="Bild 46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048524" y="4267517"/>
              <a:ext cx="184616" cy="197203"/>
            </a:xfrm>
            <a:prstGeom prst="rect">
              <a:avLst/>
            </a:prstGeom>
          </p:spPr>
        </p:pic>
        <p:pic>
          <p:nvPicPr>
            <p:cNvPr id="119" name="Bild 47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254586" y="4267517"/>
              <a:ext cx="184616" cy="197203"/>
            </a:xfrm>
            <a:prstGeom prst="rect">
              <a:avLst/>
            </a:prstGeom>
          </p:spPr>
        </p:pic>
        <p:pic>
          <p:nvPicPr>
            <p:cNvPr id="120" name="Bild 48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460648" y="4267517"/>
              <a:ext cx="184616" cy="197203"/>
            </a:xfrm>
            <a:prstGeom prst="rect">
              <a:avLst/>
            </a:prstGeom>
          </p:spPr>
        </p:pic>
        <p:pic>
          <p:nvPicPr>
            <p:cNvPr id="121" name="Bild 49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666710" y="4267517"/>
              <a:ext cx="184616" cy="197203"/>
            </a:xfrm>
            <a:prstGeom prst="rect">
              <a:avLst/>
            </a:prstGeom>
          </p:spPr>
        </p:pic>
        <p:pic>
          <p:nvPicPr>
            <p:cNvPr id="122" name="Bild 50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872772" y="4267517"/>
              <a:ext cx="184616" cy="197203"/>
            </a:xfrm>
            <a:prstGeom prst="rect">
              <a:avLst/>
            </a:prstGeom>
          </p:spPr>
        </p:pic>
        <p:pic>
          <p:nvPicPr>
            <p:cNvPr id="123" name="Bild 51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3078834" y="4267517"/>
              <a:ext cx="184616" cy="197203"/>
            </a:xfrm>
            <a:prstGeom prst="rect">
              <a:avLst/>
            </a:prstGeom>
          </p:spPr>
        </p:pic>
        <p:pic>
          <p:nvPicPr>
            <p:cNvPr id="124" name="Bild 52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3284897" y="4267517"/>
              <a:ext cx="184616" cy="197203"/>
            </a:xfrm>
            <a:prstGeom prst="rect">
              <a:avLst/>
            </a:prstGeom>
          </p:spPr>
        </p:pic>
      </p:grpSp>
      <p:grpSp>
        <p:nvGrpSpPr>
          <p:cNvPr id="125" name="Gruppierung 53"/>
          <p:cNvGrpSpPr/>
          <p:nvPr/>
        </p:nvGrpSpPr>
        <p:grpSpPr>
          <a:xfrm>
            <a:off x="728077" y="5638162"/>
            <a:ext cx="1293998" cy="125373"/>
            <a:chOff x="1430338" y="4267517"/>
            <a:chExt cx="2039175" cy="197203"/>
          </a:xfrm>
        </p:grpSpPr>
        <p:pic>
          <p:nvPicPr>
            <p:cNvPr id="126" name="Bild 54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430338" y="4267517"/>
              <a:ext cx="184616" cy="197203"/>
            </a:xfrm>
            <a:prstGeom prst="rect">
              <a:avLst/>
            </a:prstGeom>
          </p:spPr>
        </p:pic>
        <p:pic>
          <p:nvPicPr>
            <p:cNvPr id="127" name="Bild 55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636400" y="4267517"/>
              <a:ext cx="184616" cy="197203"/>
            </a:xfrm>
            <a:prstGeom prst="rect">
              <a:avLst/>
            </a:prstGeom>
          </p:spPr>
        </p:pic>
        <p:pic>
          <p:nvPicPr>
            <p:cNvPr id="128" name="Bild 56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842462" y="4267517"/>
              <a:ext cx="184616" cy="197203"/>
            </a:xfrm>
            <a:prstGeom prst="rect">
              <a:avLst/>
            </a:prstGeom>
          </p:spPr>
        </p:pic>
        <p:pic>
          <p:nvPicPr>
            <p:cNvPr id="129" name="Bild 57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048524" y="4267517"/>
              <a:ext cx="184616" cy="197203"/>
            </a:xfrm>
            <a:prstGeom prst="rect">
              <a:avLst/>
            </a:prstGeom>
          </p:spPr>
        </p:pic>
        <p:pic>
          <p:nvPicPr>
            <p:cNvPr id="130" name="Bild 58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254586" y="4267517"/>
              <a:ext cx="184616" cy="197203"/>
            </a:xfrm>
            <a:prstGeom prst="rect">
              <a:avLst/>
            </a:prstGeom>
          </p:spPr>
        </p:pic>
        <p:pic>
          <p:nvPicPr>
            <p:cNvPr id="131" name="Bild 59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460648" y="4267517"/>
              <a:ext cx="184616" cy="197203"/>
            </a:xfrm>
            <a:prstGeom prst="rect">
              <a:avLst/>
            </a:prstGeom>
          </p:spPr>
        </p:pic>
        <p:pic>
          <p:nvPicPr>
            <p:cNvPr id="132" name="Bild 60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666710" y="4267517"/>
              <a:ext cx="184616" cy="197203"/>
            </a:xfrm>
            <a:prstGeom prst="rect">
              <a:avLst/>
            </a:prstGeom>
          </p:spPr>
        </p:pic>
        <p:pic>
          <p:nvPicPr>
            <p:cNvPr id="133" name="Bild 61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872772" y="4267517"/>
              <a:ext cx="184616" cy="197203"/>
            </a:xfrm>
            <a:prstGeom prst="rect">
              <a:avLst/>
            </a:prstGeom>
          </p:spPr>
        </p:pic>
        <p:pic>
          <p:nvPicPr>
            <p:cNvPr id="134" name="Bild 62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3078834" y="4267517"/>
              <a:ext cx="184616" cy="197203"/>
            </a:xfrm>
            <a:prstGeom prst="rect">
              <a:avLst/>
            </a:prstGeom>
          </p:spPr>
        </p:pic>
        <p:pic>
          <p:nvPicPr>
            <p:cNvPr id="135" name="Bild 64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3284897" y="4267517"/>
              <a:ext cx="184616" cy="197203"/>
            </a:xfrm>
            <a:prstGeom prst="rect">
              <a:avLst/>
            </a:prstGeom>
          </p:spPr>
        </p:pic>
      </p:grpSp>
      <p:grpSp>
        <p:nvGrpSpPr>
          <p:cNvPr id="136" name="Gruppierung 65"/>
          <p:cNvGrpSpPr/>
          <p:nvPr/>
        </p:nvGrpSpPr>
        <p:grpSpPr>
          <a:xfrm>
            <a:off x="728077" y="5810469"/>
            <a:ext cx="1293998" cy="125373"/>
            <a:chOff x="1430338" y="4267517"/>
            <a:chExt cx="2039175" cy="197203"/>
          </a:xfrm>
        </p:grpSpPr>
        <p:pic>
          <p:nvPicPr>
            <p:cNvPr id="137" name="Bild 66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430338" y="4267517"/>
              <a:ext cx="184616" cy="197203"/>
            </a:xfrm>
            <a:prstGeom prst="rect">
              <a:avLst/>
            </a:prstGeom>
          </p:spPr>
        </p:pic>
        <p:pic>
          <p:nvPicPr>
            <p:cNvPr id="138" name="Bild 67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636400" y="4267517"/>
              <a:ext cx="184616" cy="197203"/>
            </a:xfrm>
            <a:prstGeom prst="rect">
              <a:avLst/>
            </a:prstGeom>
          </p:spPr>
        </p:pic>
        <p:pic>
          <p:nvPicPr>
            <p:cNvPr id="139" name="Bild 68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842462" y="4267517"/>
              <a:ext cx="184616" cy="197203"/>
            </a:xfrm>
            <a:prstGeom prst="rect">
              <a:avLst/>
            </a:prstGeom>
          </p:spPr>
        </p:pic>
        <p:pic>
          <p:nvPicPr>
            <p:cNvPr id="140" name="Bild 69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048524" y="4267517"/>
              <a:ext cx="184616" cy="197203"/>
            </a:xfrm>
            <a:prstGeom prst="rect">
              <a:avLst/>
            </a:prstGeom>
          </p:spPr>
        </p:pic>
        <p:pic>
          <p:nvPicPr>
            <p:cNvPr id="141" name="Bild 70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254586" y="4267517"/>
              <a:ext cx="184616" cy="197203"/>
            </a:xfrm>
            <a:prstGeom prst="rect">
              <a:avLst/>
            </a:prstGeom>
          </p:spPr>
        </p:pic>
        <p:pic>
          <p:nvPicPr>
            <p:cNvPr id="142" name="Bild 71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460648" y="4267517"/>
              <a:ext cx="184616" cy="197203"/>
            </a:xfrm>
            <a:prstGeom prst="rect">
              <a:avLst/>
            </a:prstGeom>
          </p:spPr>
        </p:pic>
        <p:pic>
          <p:nvPicPr>
            <p:cNvPr id="143" name="Bild 72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666710" y="4267517"/>
              <a:ext cx="184616" cy="197203"/>
            </a:xfrm>
            <a:prstGeom prst="rect">
              <a:avLst/>
            </a:prstGeom>
          </p:spPr>
        </p:pic>
        <p:pic>
          <p:nvPicPr>
            <p:cNvPr id="144" name="Bild 73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872772" y="4267517"/>
              <a:ext cx="184616" cy="197203"/>
            </a:xfrm>
            <a:prstGeom prst="rect">
              <a:avLst/>
            </a:prstGeom>
          </p:spPr>
        </p:pic>
        <p:pic>
          <p:nvPicPr>
            <p:cNvPr id="145" name="Bild 74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3078834" y="4267517"/>
              <a:ext cx="184616" cy="197203"/>
            </a:xfrm>
            <a:prstGeom prst="rect">
              <a:avLst/>
            </a:prstGeom>
          </p:spPr>
        </p:pic>
        <p:pic>
          <p:nvPicPr>
            <p:cNvPr id="146" name="Bild 75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3284897" y="4267517"/>
              <a:ext cx="184616" cy="197203"/>
            </a:xfrm>
            <a:prstGeom prst="rect">
              <a:avLst/>
            </a:prstGeom>
          </p:spPr>
        </p:pic>
      </p:grpSp>
      <p:grpSp>
        <p:nvGrpSpPr>
          <p:cNvPr id="147" name="Gruppierung 76"/>
          <p:cNvGrpSpPr/>
          <p:nvPr/>
        </p:nvGrpSpPr>
        <p:grpSpPr>
          <a:xfrm>
            <a:off x="728077" y="5982777"/>
            <a:ext cx="1293998" cy="125373"/>
            <a:chOff x="1430338" y="4267517"/>
            <a:chExt cx="2039175" cy="197203"/>
          </a:xfrm>
        </p:grpSpPr>
        <p:pic>
          <p:nvPicPr>
            <p:cNvPr id="148" name="Bild 77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430338" y="4267517"/>
              <a:ext cx="184616" cy="197203"/>
            </a:xfrm>
            <a:prstGeom prst="rect">
              <a:avLst/>
            </a:prstGeom>
          </p:spPr>
        </p:pic>
        <p:pic>
          <p:nvPicPr>
            <p:cNvPr id="149" name="Bild 78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636400" y="4267517"/>
              <a:ext cx="184616" cy="197203"/>
            </a:xfrm>
            <a:prstGeom prst="rect">
              <a:avLst/>
            </a:prstGeom>
          </p:spPr>
        </p:pic>
        <p:pic>
          <p:nvPicPr>
            <p:cNvPr id="150" name="Bild 79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1842462" y="4267517"/>
              <a:ext cx="184616" cy="197203"/>
            </a:xfrm>
            <a:prstGeom prst="rect">
              <a:avLst/>
            </a:prstGeom>
          </p:spPr>
        </p:pic>
        <p:pic>
          <p:nvPicPr>
            <p:cNvPr id="151" name="Bild 80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048524" y="4267517"/>
              <a:ext cx="184616" cy="197203"/>
            </a:xfrm>
            <a:prstGeom prst="rect">
              <a:avLst/>
            </a:prstGeom>
          </p:spPr>
        </p:pic>
        <p:pic>
          <p:nvPicPr>
            <p:cNvPr id="152" name="Bild 81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254586" y="4267517"/>
              <a:ext cx="184616" cy="197203"/>
            </a:xfrm>
            <a:prstGeom prst="rect">
              <a:avLst/>
            </a:prstGeom>
          </p:spPr>
        </p:pic>
        <p:pic>
          <p:nvPicPr>
            <p:cNvPr id="153" name="Bild 82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460648" y="4267517"/>
              <a:ext cx="184616" cy="197203"/>
            </a:xfrm>
            <a:prstGeom prst="rect">
              <a:avLst/>
            </a:prstGeom>
          </p:spPr>
        </p:pic>
        <p:pic>
          <p:nvPicPr>
            <p:cNvPr id="154" name="Bild 83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666710" y="4267517"/>
              <a:ext cx="184616" cy="197203"/>
            </a:xfrm>
            <a:prstGeom prst="rect">
              <a:avLst/>
            </a:prstGeom>
          </p:spPr>
        </p:pic>
        <p:pic>
          <p:nvPicPr>
            <p:cNvPr id="155" name="Bild 84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2872772" y="4267517"/>
              <a:ext cx="184616" cy="197203"/>
            </a:xfrm>
            <a:prstGeom prst="rect">
              <a:avLst/>
            </a:prstGeom>
          </p:spPr>
        </p:pic>
        <p:pic>
          <p:nvPicPr>
            <p:cNvPr id="156" name="Bild 85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3078834" y="4267517"/>
              <a:ext cx="184616" cy="197203"/>
            </a:xfrm>
            <a:prstGeom prst="rect">
              <a:avLst/>
            </a:prstGeom>
          </p:spPr>
        </p:pic>
        <p:pic>
          <p:nvPicPr>
            <p:cNvPr id="157" name="Bild 86"/>
            <p:cNvPicPr>
              <a:picLocks noChangeAspect="1"/>
            </p:cNvPicPr>
            <p:nvPr/>
          </p:nvPicPr>
          <p:blipFill>
            <a:blip r:embed="rId3">
              <a:duotone>
                <a:srgbClr val="66819D">
                  <a:shade val="45000"/>
                  <a:satMod val="135000"/>
                </a:srgbClr>
                <a:prstClr val="white"/>
              </a:duotone>
            </a:blip>
            <a:stretch>
              <a:fillRect/>
            </a:stretch>
          </p:blipFill>
          <p:spPr>
            <a:xfrm>
              <a:off x="3284897" y="4267517"/>
              <a:ext cx="184616" cy="197203"/>
            </a:xfrm>
            <a:prstGeom prst="rect">
              <a:avLst/>
            </a:prstGeom>
          </p:spPr>
        </p:pic>
      </p:grpSp>
      <p:sp>
        <p:nvSpPr>
          <p:cNvPr id="158" name="Untertitel 2"/>
          <p:cNvSpPr txBox="1">
            <a:spLocks/>
          </p:cNvSpPr>
          <p:nvPr/>
        </p:nvSpPr>
        <p:spPr>
          <a:xfrm>
            <a:off x="3085912" y="4828603"/>
            <a:ext cx="2458376" cy="503126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1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As much as eight Frankfurt soccer stadiums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59" name="Untertitel 2"/>
          <p:cNvSpPr txBox="1">
            <a:spLocks/>
          </p:cNvSpPr>
          <p:nvPr/>
        </p:nvSpPr>
        <p:spPr>
          <a:xfrm>
            <a:off x="712831" y="3894400"/>
            <a:ext cx="935776" cy="334310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Tx/>
              <a:buNone/>
              <a:tabLst/>
              <a:defRPr/>
            </a:pPr>
            <a:r>
              <a:rPr kumimoji="0" lang="en-US" sz="1968" b="1" i="0" u="none" strike="noStrike" kern="1200" cap="none" spc="0" normalizeH="0" baseline="0" noProof="0">
                <a:ln>
                  <a:noFill/>
                </a:ln>
                <a:solidFill>
                  <a:srgbClr val="66819D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of earth</a:t>
            </a:r>
            <a:endParaRPr kumimoji="0" lang="en-US" sz="136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60" name="Untertitel 2"/>
          <p:cNvSpPr txBox="1">
            <a:spLocks/>
          </p:cNvSpPr>
          <p:nvPr/>
        </p:nvSpPr>
        <p:spPr>
          <a:xfrm>
            <a:off x="718529" y="4295859"/>
            <a:ext cx="1314450" cy="580313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to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be moved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61" name="Untertitel 2"/>
          <p:cNvSpPr txBox="1">
            <a:spLocks/>
          </p:cNvSpPr>
          <p:nvPr/>
        </p:nvSpPr>
        <p:spPr>
          <a:xfrm>
            <a:off x="3087022" y="3894399"/>
            <a:ext cx="2133624" cy="419519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Tx/>
              <a:buNone/>
              <a:tabLst/>
              <a:defRPr/>
            </a:pPr>
            <a:r>
              <a:rPr kumimoji="0" lang="en-US" sz="1968" b="1" i="0" u="none" strike="noStrike" kern="1200" cap="none" spc="0" normalizeH="0" baseline="0" noProof="0">
                <a:ln>
                  <a:noFill/>
                </a:ln>
                <a:solidFill>
                  <a:srgbClr val="66819D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of concrete </a:t>
            </a:r>
            <a:endParaRPr kumimoji="0" lang="en-US" sz="136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62" name="Untertitel 2"/>
          <p:cNvSpPr txBox="1">
            <a:spLocks/>
          </p:cNvSpPr>
          <p:nvPr/>
        </p:nvSpPr>
        <p:spPr>
          <a:xfrm>
            <a:off x="3087022" y="4300064"/>
            <a:ext cx="2133624" cy="206522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to be used</a:t>
            </a:r>
          </a:p>
          <a:p>
            <a:pPr marL="0" marR="0" lvl="0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63" name="Untertitel 2"/>
          <p:cNvSpPr txBox="1">
            <a:spLocks/>
          </p:cNvSpPr>
          <p:nvPr/>
        </p:nvSpPr>
        <p:spPr>
          <a:xfrm>
            <a:off x="5803233" y="3894399"/>
            <a:ext cx="912024" cy="306360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Tx/>
              <a:buNone/>
              <a:tabLst/>
              <a:defRPr/>
            </a:pPr>
            <a:r>
              <a:rPr kumimoji="0" lang="en-US" sz="1968" b="1" i="0" u="none" strike="noStrike" kern="1200" cap="none" spc="0" normalizeH="0" baseline="0" noProof="0">
                <a:ln>
                  <a:noFill/>
                </a:ln>
                <a:solidFill>
                  <a:srgbClr val="66819D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of steel </a:t>
            </a:r>
            <a:br>
              <a:rPr kumimoji="0" lang="en-US" sz="1968" b="1" i="0" u="none" strike="noStrike" kern="1200" cap="none" spc="0" normalizeH="0" baseline="0" noProof="0">
                <a:ln>
                  <a:noFill/>
                </a:ln>
                <a:solidFill>
                  <a:srgbClr val="66819D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</a:br>
            <a:endParaRPr kumimoji="0" lang="en-US" sz="136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64" name="Untertitel 2"/>
          <p:cNvSpPr txBox="1">
            <a:spLocks/>
          </p:cNvSpPr>
          <p:nvPr/>
        </p:nvSpPr>
        <p:spPr>
          <a:xfrm>
            <a:off x="5803234" y="4299002"/>
            <a:ext cx="1248784" cy="209994"/>
          </a:xfrm>
          <a:prstGeom prst="rect">
            <a:avLst/>
          </a:prstGeom>
          <a:noFill/>
        </p:spPr>
        <p:txBody>
          <a:bodyPr lIns="0" tIns="0" rIns="0" bIns="0" anchor="t" anchorCtr="0">
            <a:noAutofit/>
          </a:bodyPr>
          <a:lstStyle>
            <a:lvl1pPr marL="0" indent="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Tx/>
              <a:buNone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1pPr>
            <a:lvl2pPr marL="742950" indent="-28575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–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ts val="700"/>
              </a:spcBef>
              <a:buFont typeface="Arial"/>
              <a:buChar char="»"/>
              <a:defRPr sz="1800" kern="1200">
                <a:solidFill>
                  <a:schemeClr val="tx1"/>
                </a:solidFill>
                <a:latin typeface="Calibri"/>
                <a:ea typeface="+mn-ea"/>
                <a:cs typeface="Calibri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to be utilized</a:t>
            </a:r>
          </a:p>
          <a:p>
            <a:pPr marL="0" marR="0" lvl="0" indent="0" algn="l" defTabSz="391135" rtl="0" eaLnBrk="1" fontAlgn="auto" latinLnBrk="0" hangingPunct="1">
              <a:lnSpc>
                <a:spcPct val="100000"/>
              </a:lnSpc>
              <a:spcBef>
                <a:spcPts val="599"/>
              </a:spcBef>
              <a:spcAft>
                <a:spcPts val="0"/>
              </a:spcAft>
              <a:buClr>
                <a:srgbClr val="E78E23"/>
              </a:buClr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grpSp>
        <p:nvGrpSpPr>
          <p:cNvPr id="165" name="Gruppierung 23"/>
          <p:cNvGrpSpPr/>
          <p:nvPr/>
        </p:nvGrpSpPr>
        <p:grpSpPr>
          <a:xfrm>
            <a:off x="3033741" y="5284619"/>
            <a:ext cx="2047607" cy="489673"/>
            <a:chOff x="3563888" y="4237870"/>
            <a:chExt cx="2047607" cy="488758"/>
          </a:xfrm>
        </p:grpSpPr>
        <p:pic>
          <p:nvPicPr>
            <p:cNvPr id="166" name="Bild 22"/>
            <p:cNvPicPr>
              <a:picLocks noChangeAspect="1"/>
            </p:cNvPicPr>
            <p:nvPr/>
          </p:nvPicPr>
          <p:blipFill rotWithShape="1">
            <a:blip r:embed="rId4">
              <a:duotone>
                <a:srgbClr val="66819D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563888" y="4263851"/>
              <a:ext cx="475498" cy="436795"/>
            </a:xfrm>
            <a:prstGeom prst="rect">
              <a:avLst/>
            </a:prstGeom>
          </p:spPr>
        </p:pic>
        <p:pic>
          <p:nvPicPr>
            <p:cNvPr id="167" name="Bild 89"/>
            <p:cNvPicPr>
              <a:picLocks noChangeAspect="1"/>
            </p:cNvPicPr>
            <p:nvPr/>
          </p:nvPicPr>
          <p:blipFill rotWithShape="1">
            <a:blip r:embed="rId5">
              <a:duotone>
                <a:srgbClr val="66819D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108815" y="4256482"/>
              <a:ext cx="451533" cy="451533"/>
            </a:xfrm>
            <a:prstGeom prst="rect">
              <a:avLst/>
            </a:prstGeom>
          </p:spPr>
        </p:pic>
        <p:pic>
          <p:nvPicPr>
            <p:cNvPr id="168" name="Bild 90"/>
            <p:cNvPicPr>
              <a:picLocks noChangeAspect="1"/>
            </p:cNvPicPr>
            <p:nvPr/>
          </p:nvPicPr>
          <p:blipFill rotWithShape="1">
            <a:blip r:embed="rId6">
              <a:duotone>
                <a:srgbClr val="66819D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2586" t="2586" r="2586" b="2586"/>
            <a:stretch/>
          </p:blipFill>
          <p:spPr>
            <a:xfrm>
              <a:off x="4614700" y="4237870"/>
              <a:ext cx="488758" cy="488758"/>
            </a:xfrm>
            <a:prstGeom prst="rect">
              <a:avLst/>
            </a:prstGeom>
          </p:spPr>
        </p:pic>
        <p:pic>
          <p:nvPicPr>
            <p:cNvPr id="169" name="Bild 91"/>
            <p:cNvPicPr>
              <a:picLocks noChangeAspect="1"/>
            </p:cNvPicPr>
            <p:nvPr/>
          </p:nvPicPr>
          <p:blipFill rotWithShape="1">
            <a:blip r:embed="rId6">
              <a:duotone>
                <a:srgbClr val="66819D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2586" t="2586" r="2586" b="2586"/>
            <a:stretch/>
          </p:blipFill>
          <p:spPr>
            <a:xfrm>
              <a:off x="5122737" y="4237870"/>
              <a:ext cx="488758" cy="488758"/>
            </a:xfrm>
            <a:prstGeom prst="rect">
              <a:avLst/>
            </a:prstGeom>
          </p:spPr>
        </p:pic>
      </p:grpSp>
      <p:grpSp>
        <p:nvGrpSpPr>
          <p:cNvPr id="170" name="Gruppierung 24"/>
          <p:cNvGrpSpPr/>
          <p:nvPr/>
        </p:nvGrpSpPr>
        <p:grpSpPr>
          <a:xfrm>
            <a:off x="3033741" y="5743125"/>
            <a:ext cx="2047607" cy="489673"/>
            <a:chOff x="3563888" y="4695520"/>
            <a:chExt cx="2047607" cy="488758"/>
          </a:xfrm>
        </p:grpSpPr>
        <p:pic>
          <p:nvPicPr>
            <p:cNvPr id="171" name="Bild 98"/>
            <p:cNvPicPr>
              <a:picLocks noChangeAspect="1"/>
            </p:cNvPicPr>
            <p:nvPr/>
          </p:nvPicPr>
          <p:blipFill rotWithShape="1">
            <a:blip r:embed="rId4">
              <a:duotone>
                <a:srgbClr val="66819D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563888" y="4721501"/>
              <a:ext cx="475498" cy="436795"/>
            </a:xfrm>
            <a:prstGeom prst="rect">
              <a:avLst/>
            </a:prstGeom>
          </p:spPr>
        </p:pic>
        <p:pic>
          <p:nvPicPr>
            <p:cNvPr id="172" name="Bild 99"/>
            <p:cNvPicPr>
              <a:picLocks noChangeAspect="1"/>
            </p:cNvPicPr>
            <p:nvPr/>
          </p:nvPicPr>
          <p:blipFill rotWithShape="1">
            <a:blip r:embed="rId5">
              <a:duotone>
                <a:srgbClr val="66819D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108815" y="4714132"/>
              <a:ext cx="451533" cy="451533"/>
            </a:xfrm>
            <a:prstGeom prst="rect">
              <a:avLst/>
            </a:prstGeom>
          </p:spPr>
        </p:pic>
        <p:pic>
          <p:nvPicPr>
            <p:cNvPr id="173" name="Bild 100"/>
            <p:cNvPicPr>
              <a:picLocks noChangeAspect="1"/>
            </p:cNvPicPr>
            <p:nvPr/>
          </p:nvPicPr>
          <p:blipFill rotWithShape="1">
            <a:blip r:embed="rId6">
              <a:duotone>
                <a:srgbClr val="66819D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2586" t="2586" r="2586" b="2586"/>
            <a:stretch/>
          </p:blipFill>
          <p:spPr>
            <a:xfrm>
              <a:off x="4614700" y="4695520"/>
              <a:ext cx="488758" cy="488758"/>
            </a:xfrm>
            <a:prstGeom prst="rect">
              <a:avLst/>
            </a:prstGeom>
          </p:spPr>
        </p:pic>
        <p:pic>
          <p:nvPicPr>
            <p:cNvPr id="174" name="Bild 101"/>
            <p:cNvPicPr>
              <a:picLocks noChangeAspect="1"/>
            </p:cNvPicPr>
            <p:nvPr/>
          </p:nvPicPr>
          <p:blipFill rotWithShape="1">
            <a:blip r:embed="rId6">
              <a:duotone>
                <a:srgbClr val="66819D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2586" t="2586" r="2586" b="2586"/>
            <a:stretch/>
          </p:blipFill>
          <p:spPr>
            <a:xfrm>
              <a:off x="5122737" y="4695520"/>
              <a:ext cx="488758" cy="488758"/>
            </a:xfrm>
            <a:prstGeom prst="rect">
              <a:avLst/>
            </a:prstGeom>
          </p:spPr>
        </p:pic>
      </p:grpSp>
      <p:sp>
        <p:nvSpPr>
          <p:cNvPr id="175" name="Rechteck 174"/>
          <p:cNvSpPr/>
          <p:nvPr/>
        </p:nvSpPr>
        <p:spPr>
          <a:xfrm>
            <a:off x="639712" y="1654234"/>
            <a:ext cx="1265211" cy="276741"/>
          </a:xfrm>
          <a:prstGeom prst="rect">
            <a:avLst/>
          </a:prstGeom>
        </p:spPr>
        <p:txBody>
          <a:bodyPr wrap="none" lIns="91500" tIns="45751" rIns="91500" bIns="45751">
            <a:spAutoFit/>
          </a:bodyPr>
          <a:lstStyle/>
          <a:p>
            <a:pPr defTabSz="475815"/>
            <a:r>
              <a:rPr lang="en-US" sz="1198" dirty="0">
                <a:solidFill>
                  <a:prstClr val="black"/>
                </a:solidFill>
                <a:latin typeface="Calibri"/>
              </a:rPr>
              <a:t>Completion until </a:t>
            </a:r>
          </a:p>
        </p:txBody>
      </p:sp>
      <p:sp>
        <p:nvSpPr>
          <p:cNvPr id="176" name="Rechteck 175"/>
          <p:cNvSpPr/>
          <p:nvPr/>
        </p:nvSpPr>
        <p:spPr>
          <a:xfrm>
            <a:off x="2844424" y="1654234"/>
            <a:ext cx="2445962" cy="276741"/>
          </a:xfrm>
          <a:prstGeom prst="rect">
            <a:avLst/>
          </a:prstGeom>
        </p:spPr>
        <p:txBody>
          <a:bodyPr wrap="square" lIns="91500" tIns="45751" rIns="91500" bIns="45751">
            <a:spAutoFit/>
          </a:bodyPr>
          <a:lstStyle/>
          <a:p>
            <a:pPr defTabSz="475815"/>
            <a:r>
              <a:rPr lang="en-US" sz="1198" dirty="0">
                <a:solidFill>
                  <a:prstClr val="black"/>
                </a:solidFill>
                <a:latin typeface="Calibri"/>
              </a:rPr>
              <a:t>Investments</a:t>
            </a:r>
          </a:p>
        </p:txBody>
      </p:sp>
      <p:sp>
        <p:nvSpPr>
          <p:cNvPr id="177" name="Rechteck 176"/>
          <p:cNvSpPr/>
          <p:nvPr/>
        </p:nvSpPr>
        <p:spPr>
          <a:xfrm>
            <a:off x="5717404" y="1649338"/>
            <a:ext cx="2911179" cy="276741"/>
          </a:xfrm>
          <a:prstGeom prst="rect">
            <a:avLst/>
          </a:prstGeom>
        </p:spPr>
        <p:txBody>
          <a:bodyPr wrap="square" lIns="91500" tIns="45751" rIns="91500" bIns="45751">
            <a:spAutoFit/>
          </a:bodyPr>
          <a:lstStyle/>
          <a:p>
            <a:pPr defTabSz="475815"/>
            <a:r>
              <a:rPr lang="en-US" sz="1198" dirty="0">
                <a:solidFill>
                  <a:prstClr val="black"/>
                </a:solidFill>
                <a:latin typeface="Calibri"/>
              </a:rPr>
              <a:t>Area covered by the land-use plan</a:t>
            </a:r>
            <a:endParaRPr lang="en-US" sz="4021" b="1" baseline="30000" dirty="0">
              <a:solidFill>
                <a:srgbClr val="66819D"/>
              </a:solidFill>
              <a:latin typeface="Calibri"/>
            </a:endParaRPr>
          </a:p>
        </p:txBody>
      </p:sp>
      <p:sp>
        <p:nvSpPr>
          <p:cNvPr id="178" name="Rechteck 177"/>
          <p:cNvSpPr/>
          <p:nvPr/>
        </p:nvSpPr>
        <p:spPr>
          <a:xfrm>
            <a:off x="638360" y="1809514"/>
            <a:ext cx="1095293" cy="632223"/>
          </a:xfrm>
          <a:prstGeom prst="rect">
            <a:avLst/>
          </a:prstGeom>
        </p:spPr>
        <p:txBody>
          <a:bodyPr wrap="none" lIns="91500" tIns="45751" rIns="91500" bIns="45751">
            <a:spAutoFit/>
          </a:bodyPr>
          <a:lstStyle/>
          <a:p>
            <a:pPr defTabSz="475815"/>
            <a:r>
              <a:rPr lang="en-US" sz="3508" b="1" dirty="0">
                <a:solidFill>
                  <a:srgbClr val="66819D"/>
                </a:solidFill>
                <a:latin typeface="Calibri"/>
                <a:cs typeface="Calibri"/>
              </a:rPr>
              <a:t>2025</a:t>
            </a:r>
          </a:p>
        </p:txBody>
      </p:sp>
      <p:sp>
        <p:nvSpPr>
          <p:cNvPr id="179" name="Rechteck 178"/>
          <p:cNvSpPr/>
          <p:nvPr/>
        </p:nvSpPr>
        <p:spPr>
          <a:xfrm>
            <a:off x="2756499" y="1802600"/>
            <a:ext cx="2989870" cy="632543"/>
          </a:xfrm>
          <a:prstGeom prst="rect">
            <a:avLst/>
          </a:prstGeom>
        </p:spPr>
        <p:txBody>
          <a:bodyPr wrap="square" lIns="91500" tIns="45751" rIns="91500" bIns="45751">
            <a:spAutoFit/>
          </a:bodyPr>
          <a:lstStyle/>
          <a:p>
            <a:pPr defTabSz="475815"/>
            <a:r>
              <a:rPr lang="en-US" sz="3510" b="1" dirty="0">
                <a:solidFill>
                  <a:srgbClr val="66819D"/>
                </a:solidFill>
                <a:latin typeface="Calibri"/>
              </a:rPr>
              <a:t>&gt; €2 billion</a:t>
            </a:r>
          </a:p>
        </p:txBody>
      </p:sp>
      <p:sp>
        <p:nvSpPr>
          <p:cNvPr id="180" name="Rechteck 179"/>
          <p:cNvSpPr/>
          <p:nvPr/>
        </p:nvSpPr>
        <p:spPr>
          <a:xfrm>
            <a:off x="2844424" y="2401233"/>
            <a:ext cx="2445962" cy="645432"/>
          </a:xfrm>
          <a:prstGeom prst="rect">
            <a:avLst/>
          </a:prstGeom>
        </p:spPr>
        <p:txBody>
          <a:bodyPr wrap="square" lIns="91500" tIns="45751" rIns="91500" bIns="45751">
            <a:spAutoFit/>
          </a:bodyPr>
          <a:lstStyle/>
          <a:p>
            <a:pPr defTabSz="475815"/>
            <a:r>
              <a:rPr lang="en-US" sz="1198" dirty="0">
                <a:solidFill>
                  <a:prstClr val="black"/>
                </a:solidFill>
                <a:latin typeface="Calibri"/>
              </a:rPr>
              <a:t>70% of this amount will be provided by the German federal government </a:t>
            </a:r>
            <a:br>
              <a:rPr lang="en-US" sz="1198" dirty="0">
                <a:solidFill>
                  <a:prstClr val="black"/>
                </a:solidFill>
                <a:latin typeface="Calibri"/>
              </a:rPr>
            </a:br>
            <a:r>
              <a:rPr lang="en-US" sz="1198" dirty="0">
                <a:solidFill>
                  <a:prstClr val="black"/>
                </a:solidFill>
                <a:latin typeface="Calibri"/>
              </a:rPr>
              <a:t>and the State of Hesse</a:t>
            </a:r>
          </a:p>
        </p:txBody>
      </p:sp>
      <p:sp>
        <p:nvSpPr>
          <p:cNvPr id="181" name="Rechteck 180"/>
          <p:cNvSpPr/>
          <p:nvPr/>
        </p:nvSpPr>
        <p:spPr>
          <a:xfrm>
            <a:off x="5717404" y="1792726"/>
            <a:ext cx="2911179" cy="632543"/>
          </a:xfrm>
          <a:prstGeom prst="rect">
            <a:avLst/>
          </a:prstGeom>
        </p:spPr>
        <p:txBody>
          <a:bodyPr wrap="square" lIns="91500" tIns="45751" rIns="91500" bIns="45751">
            <a:spAutoFit/>
          </a:bodyPr>
          <a:lstStyle/>
          <a:p>
            <a:pPr defTabSz="475815"/>
            <a:r>
              <a:rPr lang="en-US" sz="3510" b="1" dirty="0">
                <a:solidFill>
                  <a:srgbClr val="66819D"/>
                </a:solidFill>
                <a:latin typeface="Calibri"/>
              </a:rPr>
              <a:t>686,373 m</a:t>
            </a:r>
            <a:r>
              <a:rPr lang="en-US" sz="3510" b="1" baseline="30000" dirty="0">
                <a:solidFill>
                  <a:srgbClr val="66819D"/>
                </a:solidFill>
                <a:latin typeface="Calibri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489662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2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3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4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6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1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7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3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85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4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5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1400"/>
                            </p:stCondLst>
                            <p:childTnLst>
                              <p:par>
                                <p:cTn id="8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900"/>
                            </p:stCondLst>
                            <p:childTnLst>
                              <p:par>
                                <p:cTn id="9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build="p" bldLvl="2"/>
      <p:bldP spid="99" grpId="0" build="p" bldLvl="2"/>
      <p:bldP spid="100" grpId="0" build="p" bldLvl="2"/>
      <p:bldP spid="101" grpId="0"/>
      <p:bldP spid="102" grpId="0"/>
      <p:bldP spid="158" grpId="0"/>
      <p:bldP spid="159" grpId="0" build="p" bldLvl="2"/>
      <p:bldP spid="160" grpId="0" build="p" bldLvl="2"/>
      <p:bldP spid="161" grpId="0" build="p" bldLvl="2"/>
      <p:bldP spid="162" grpId="0" build="p" bldLvl="2"/>
      <p:bldP spid="163" grpId="0" build="p" bldLvl="2"/>
      <p:bldP spid="164" grpId="0" build="p" bldLvl="2"/>
      <p:bldP spid="175" grpId="0" build="allAtOnce"/>
      <p:bldP spid="176" grpId="0" build="allAtOnce"/>
      <p:bldP spid="177" grpId="0" uiExpand="1" build="allAtOnce"/>
      <p:bldP spid="178" grpId="0" build="allAtOnce"/>
      <p:bldP spid="179" grpId="0" build="allAtOnce"/>
      <p:bldP spid="180" grpId="0" build="allAtOnce"/>
      <p:bldP spid="181" grpId="0" build="allAtOnce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fik 12">
            <a:extLst>
              <a:ext uri="{FF2B5EF4-FFF2-40B4-BE49-F238E27FC236}">
                <a16:creationId xmlns:a16="http://schemas.microsoft.com/office/drawing/2014/main" id="{28217255-8E60-4D04-8F62-318552372A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52689" y="1464216"/>
            <a:ext cx="990785" cy="826830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50CECC8B-053A-4138-B263-2BE7B51C9599}"/>
              </a:ext>
            </a:extLst>
          </p:cNvPr>
          <p:cNvSpPr txBox="1"/>
          <p:nvPr/>
        </p:nvSpPr>
        <p:spPr>
          <a:xfrm>
            <a:off x="601980" y="1784053"/>
            <a:ext cx="1133644" cy="2687915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>
              <a:spcBef>
                <a:spcPts val="50"/>
              </a:spcBef>
              <a:buClr>
                <a:schemeClr val="tx2"/>
              </a:buClr>
            </a:pPr>
            <a:r>
              <a:rPr lang="en-GB" dirty="0"/>
              <a:t>Germany</a:t>
            </a:r>
          </a:p>
          <a:p>
            <a:pPr>
              <a:spcBef>
                <a:spcPts val="50"/>
              </a:spcBef>
              <a:buClr>
                <a:schemeClr val="tx2"/>
              </a:buClr>
            </a:pPr>
            <a:r>
              <a:rPr lang="en-GB" dirty="0"/>
              <a:t>Finland</a:t>
            </a:r>
          </a:p>
          <a:p>
            <a:pPr>
              <a:spcBef>
                <a:spcPts val="50"/>
              </a:spcBef>
              <a:buClr>
                <a:schemeClr val="tx2"/>
              </a:buClr>
            </a:pPr>
            <a:r>
              <a:rPr lang="en-GB" dirty="0"/>
              <a:t>France</a:t>
            </a:r>
          </a:p>
          <a:p>
            <a:pPr>
              <a:spcBef>
                <a:spcPts val="50"/>
              </a:spcBef>
              <a:buClr>
                <a:schemeClr val="tx2"/>
              </a:buClr>
            </a:pPr>
            <a:r>
              <a:rPr lang="en-GB" dirty="0"/>
              <a:t>India</a:t>
            </a:r>
          </a:p>
          <a:p>
            <a:pPr>
              <a:spcBef>
                <a:spcPts val="50"/>
              </a:spcBef>
              <a:buClr>
                <a:schemeClr val="tx2"/>
              </a:buClr>
            </a:pPr>
            <a:r>
              <a:rPr lang="en-GB" dirty="0"/>
              <a:t>Poland</a:t>
            </a:r>
          </a:p>
          <a:p>
            <a:pPr>
              <a:spcBef>
                <a:spcPts val="50"/>
              </a:spcBef>
              <a:buClr>
                <a:schemeClr val="tx2"/>
              </a:buClr>
            </a:pPr>
            <a:r>
              <a:rPr lang="en-GB" dirty="0"/>
              <a:t>Romania</a:t>
            </a:r>
          </a:p>
          <a:p>
            <a:pPr>
              <a:spcBef>
                <a:spcPts val="50"/>
              </a:spcBef>
              <a:buClr>
                <a:schemeClr val="tx2"/>
              </a:buClr>
            </a:pPr>
            <a:r>
              <a:rPr lang="en-GB" dirty="0"/>
              <a:t>Russia</a:t>
            </a:r>
          </a:p>
          <a:p>
            <a:pPr>
              <a:spcBef>
                <a:spcPts val="50"/>
              </a:spcBef>
              <a:buClr>
                <a:schemeClr val="tx2"/>
              </a:buClr>
            </a:pPr>
            <a:r>
              <a:rPr lang="en-GB" dirty="0"/>
              <a:t>Sweden </a:t>
            </a:r>
          </a:p>
          <a:p>
            <a:pPr>
              <a:spcBef>
                <a:spcPts val="50"/>
              </a:spcBef>
              <a:buClr>
                <a:schemeClr val="tx2"/>
              </a:buClr>
            </a:pPr>
            <a:r>
              <a:rPr lang="en-GB" dirty="0" err="1"/>
              <a:t>Slowenia</a:t>
            </a:r>
            <a:endParaRPr lang="en-GB" dirty="0"/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3A4A9D3C-A249-410C-B946-C6BE5ED95C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287" y="5643709"/>
            <a:ext cx="1133644" cy="417457"/>
          </a:xfrm>
          <a:prstGeom prst="rect">
            <a:avLst/>
          </a:prstGeom>
        </p:spPr>
      </p:pic>
      <p:sp>
        <p:nvSpPr>
          <p:cNvPr id="7" name="Rechteck 6">
            <a:extLst>
              <a:ext uri="{FF2B5EF4-FFF2-40B4-BE49-F238E27FC236}">
                <a16:creationId xmlns:a16="http://schemas.microsoft.com/office/drawing/2014/main" id="{925A2A5A-D160-49B9-9065-F37FA54E8F26}"/>
              </a:ext>
            </a:extLst>
          </p:cNvPr>
          <p:cNvSpPr/>
          <p:nvPr/>
        </p:nvSpPr>
        <p:spPr>
          <a:xfrm>
            <a:off x="3441243" y="1295130"/>
            <a:ext cx="2013678" cy="5120640"/>
          </a:xfrm>
          <a:prstGeom prst="rect">
            <a:avLst/>
          </a:prstGeom>
          <a:solidFill>
            <a:srgbClr val="FDBB63">
              <a:alpha val="20000"/>
            </a:srgbClr>
          </a:solidFill>
          <a:ln>
            <a:solidFill>
              <a:srgbClr val="FDBB6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9A4C901-AEA7-4A07-B475-A00ABE8E7D72}"/>
              </a:ext>
            </a:extLst>
          </p:cNvPr>
          <p:cNvSpPr txBox="1"/>
          <p:nvPr/>
        </p:nvSpPr>
        <p:spPr>
          <a:xfrm>
            <a:off x="3489152" y="2409832"/>
            <a:ext cx="1928733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ctr"/>
            <a:r>
              <a:rPr lang="en-GB"/>
              <a:t>building permit</a:t>
            </a:r>
          </a:p>
          <a:p>
            <a:pPr algn="ctr"/>
            <a:r>
              <a:rPr lang="en-GB"/>
              <a:t>operation licence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858ACFB-06FE-4DB9-BEA5-BFBF56BED0B2}"/>
              </a:ext>
            </a:extLst>
          </p:cNvPr>
          <p:cNvSpPr txBox="1"/>
          <p:nvPr/>
        </p:nvSpPr>
        <p:spPr>
          <a:xfrm>
            <a:off x="3925495" y="5769438"/>
            <a:ext cx="1146468" cy="369332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l"/>
            <a:r>
              <a:rPr lang="en-GB" dirty="0"/>
              <a:t>operation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C6155DBE-9A24-43AF-A70C-8A05526E07E7}"/>
              </a:ext>
            </a:extLst>
          </p:cNvPr>
          <p:cNvSpPr txBox="1"/>
          <p:nvPr/>
        </p:nvSpPr>
        <p:spPr>
          <a:xfrm>
            <a:off x="3514802" y="4646986"/>
            <a:ext cx="1851789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/>
          <a:p>
            <a:pPr algn="ctr"/>
            <a:r>
              <a:rPr lang="en-GB" dirty="0"/>
              <a:t>construction</a:t>
            </a:r>
          </a:p>
          <a:p>
            <a:pPr algn="ctr"/>
            <a:r>
              <a:rPr lang="en-GB" dirty="0"/>
              <a:t>legal completion</a:t>
            </a:r>
          </a:p>
        </p:txBody>
      </p:sp>
      <p:sp>
        <p:nvSpPr>
          <p:cNvPr id="17" name="Pfeil: nach rechts 16">
            <a:extLst>
              <a:ext uri="{FF2B5EF4-FFF2-40B4-BE49-F238E27FC236}">
                <a16:creationId xmlns:a16="http://schemas.microsoft.com/office/drawing/2014/main" id="{3CF0133C-BA4E-4959-8518-ECDAFC3F67CC}"/>
              </a:ext>
            </a:extLst>
          </p:cNvPr>
          <p:cNvSpPr/>
          <p:nvPr/>
        </p:nvSpPr>
        <p:spPr>
          <a:xfrm>
            <a:off x="2022965" y="5335639"/>
            <a:ext cx="2052000" cy="540000"/>
          </a:xfrm>
          <a:prstGeom prst="rightArrow">
            <a:avLst/>
          </a:prstGeom>
          <a:solidFill>
            <a:srgbClr val="FDBB6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GB"/>
              <a:t>beam</a:t>
            </a:r>
          </a:p>
        </p:txBody>
      </p:sp>
      <p:sp>
        <p:nvSpPr>
          <p:cNvPr id="18" name="Pfeil: nach rechts 17">
            <a:extLst>
              <a:ext uri="{FF2B5EF4-FFF2-40B4-BE49-F238E27FC236}">
                <a16:creationId xmlns:a16="http://schemas.microsoft.com/office/drawing/2014/main" id="{2838A2F1-4942-4260-BC8F-59E7E7F083B3}"/>
              </a:ext>
            </a:extLst>
          </p:cNvPr>
          <p:cNvSpPr/>
          <p:nvPr/>
        </p:nvSpPr>
        <p:spPr>
          <a:xfrm>
            <a:off x="2022965" y="5888948"/>
            <a:ext cx="2052000" cy="540000"/>
          </a:xfrm>
          <a:prstGeom prst="rightArrow">
            <a:avLst/>
          </a:prstGeom>
          <a:solidFill>
            <a:srgbClr val="FDBB6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GB" dirty="0"/>
              <a:t>personal</a:t>
            </a:r>
          </a:p>
        </p:txBody>
      </p:sp>
      <p:grpSp>
        <p:nvGrpSpPr>
          <p:cNvPr id="22" name="Gruppieren 21">
            <a:extLst>
              <a:ext uri="{FF2B5EF4-FFF2-40B4-BE49-F238E27FC236}">
                <a16:creationId xmlns:a16="http://schemas.microsoft.com/office/drawing/2014/main" id="{A559107D-051B-4208-844A-42E3A0D65812}"/>
              </a:ext>
            </a:extLst>
          </p:cNvPr>
          <p:cNvGrpSpPr/>
          <p:nvPr/>
        </p:nvGrpSpPr>
        <p:grpSpPr>
          <a:xfrm>
            <a:off x="4287455" y="1662552"/>
            <a:ext cx="4448803" cy="3469886"/>
            <a:chOff x="4287455" y="1662552"/>
            <a:chExt cx="4448803" cy="3469886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01E9E9FD-A588-451C-9689-BC02E4FEAF1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086586" y="1662552"/>
              <a:ext cx="2649672" cy="1766448"/>
            </a:xfrm>
            <a:prstGeom prst="rect">
              <a:avLst/>
            </a:prstGeom>
          </p:spPr>
        </p:pic>
        <p:sp>
          <p:nvSpPr>
            <p:cNvPr id="19" name="Pfeil: nach links gekrümmt 18">
              <a:extLst>
                <a:ext uri="{FF2B5EF4-FFF2-40B4-BE49-F238E27FC236}">
                  <a16:creationId xmlns:a16="http://schemas.microsoft.com/office/drawing/2014/main" id="{8758FA0B-36C7-4489-BAE9-3DE03D3C43A2}"/>
                </a:ext>
              </a:extLst>
            </p:cNvPr>
            <p:cNvSpPr/>
            <p:nvPr/>
          </p:nvSpPr>
          <p:spPr>
            <a:xfrm>
              <a:off x="5131363" y="3050748"/>
              <a:ext cx="955223" cy="2081690"/>
            </a:xfrm>
            <a:prstGeom prst="curvedLeftArrow">
              <a:avLst/>
            </a:prstGeom>
            <a:solidFill>
              <a:srgbClr val="FDBB6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5B689E04-888B-46DA-B979-7BCA20789E18}"/>
                </a:ext>
              </a:extLst>
            </p:cNvPr>
            <p:cNvSpPr txBox="1"/>
            <p:nvPr/>
          </p:nvSpPr>
          <p:spPr>
            <a:xfrm>
              <a:off x="4287455" y="3570105"/>
              <a:ext cx="3493264" cy="830997"/>
            </a:xfrm>
            <a:prstGeom prst="rect">
              <a:avLst/>
            </a:prstGeom>
          </p:spPr>
          <p:txBody>
            <a:bodyPr vert="horz" wrap="none" lIns="91440" tIns="45720" rIns="91440" bIns="45720" rtlCol="0" anchor="t">
              <a:spAutoFit/>
            </a:bodyPr>
            <a:lstStyle/>
            <a:p>
              <a:pPr algn="l"/>
              <a:r>
                <a:rPr lang="en-GB" dirty="0"/>
                <a:t>Strict regulation on site</a:t>
              </a:r>
            </a:p>
            <a:p>
              <a:pPr algn="l"/>
              <a:r>
                <a:rPr lang="en-GB" dirty="0"/>
                <a:t>Turn-key delivery requested</a:t>
              </a:r>
            </a:p>
            <a:p>
              <a:pPr algn="l"/>
              <a:r>
                <a:rPr lang="en-GB" sz="1200" dirty="0"/>
                <a:t>(Compatibility to </a:t>
              </a:r>
              <a:r>
                <a:rPr lang="en-GB" sz="1200" dirty="0" err="1"/>
                <a:t>cryo</a:t>
              </a:r>
              <a:r>
                <a:rPr lang="en-GB" sz="1200" dirty="0"/>
                <a:t> demands not really fulfilled)</a:t>
              </a:r>
            </a:p>
          </p:txBody>
        </p:sp>
      </p:grpSp>
      <p:sp>
        <p:nvSpPr>
          <p:cNvPr id="10" name="Pfeil: nach rechts 9">
            <a:extLst>
              <a:ext uri="{FF2B5EF4-FFF2-40B4-BE49-F238E27FC236}">
                <a16:creationId xmlns:a16="http://schemas.microsoft.com/office/drawing/2014/main" id="{712917C9-923A-4247-9BF1-D3E320DFB054}"/>
              </a:ext>
            </a:extLst>
          </p:cNvPr>
          <p:cNvSpPr/>
          <p:nvPr/>
        </p:nvSpPr>
        <p:spPr>
          <a:xfrm>
            <a:off x="2022965" y="3128011"/>
            <a:ext cx="2052000" cy="540000"/>
          </a:xfrm>
          <a:prstGeom prst="rightArrow">
            <a:avLst/>
          </a:prstGeom>
          <a:solidFill>
            <a:srgbClr val="FDBB6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GB" dirty="0"/>
              <a:t>In kind delivery</a:t>
            </a:r>
          </a:p>
        </p:txBody>
      </p:sp>
    </p:spTree>
    <p:extLst>
      <p:ext uri="{BB962C8B-B14F-4D97-AF65-F5344CB8AC3E}">
        <p14:creationId xmlns:p14="http://schemas.microsoft.com/office/powerpoint/2010/main" val="2363057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6" grpId="0"/>
      <p:bldP spid="17" grpId="0" animBg="1"/>
      <p:bldP spid="18" grpId="0" animBg="1"/>
      <p:bldP spid="1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Grafik 35"/>
          <p:cNvPicPr>
            <a:picLocks noChangeAspect="1"/>
          </p:cNvPicPr>
          <p:nvPr/>
        </p:nvPicPr>
        <p:blipFill rotWithShape="1">
          <a:blip r:embed="rId2"/>
          <a:srcRect l="26553" t="2276"/>
          <a:stretch/>
        </p:blipFill>
        <p:spPr>
          <a:xfrm>
            <a:off x="2917657" y="1197142"/>
            <a:ext cx="3161635" cy="5289050"/>
          </a:xfrm>
          <a:prstGeom prst="rect">
            <a:avLst/>
          </a:prstGeom>
        </p:spPr>
      </p:pic>
      <p:sp>
        <p:nvSpPr>
          <p:cNvPr id="4" name="Oval 3"/>
          <p:cNvSpPr>
            <a:spLocks noChangeArrowheads="1"/>
          </p:cNvSpPr>
          <p:nvPr/>
        </p:nvSpPr>
        <p:spPr bwMode="auto">
          <a:xfrm>
            <a:off x="3504324" y="1364154"/>
            <a:ext cx="2278856" cy="2116138"/>
          </a:xfrm>
          <a:prstGeom prst="ellipse">
            <a:avLst/>
          </a:prstGeom>
          <a:noFill/>
          <a:ln w="57150">
            <a:solidFill>
              <a:srgbClr val="FFC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de-DE" altLang="de-DE"/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6838157" y="1855206"/>
            <a:ext cx="1149350" cy="641350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de-DE" altLang="de-DE" dirty="0">
                <a:latin typeface="Arial" charset="0"/>
              </a:rPr>
              <a:t>SIS 100</a:t>
            </a:r>
          </a:p>
          <a:p>
            <a:pPr eaLnBrk="1" hangingPunct="1"/>
            <a:r>
              <a:rPr lang="de-DE" altLang="de-DE" dirty="0">
                <a:latin typeface="Arial" charset="0"/>
              </a:rPr>
              <a:t>(SIS 300)</a:t>
            </a:r>
          </a:p>
        </p:txBody>
      </p:sp>
      <p:sp>
        <p:nvSpPr>
          <p:cNvPr id="6" name="Line 5"/>
          <p:cNvSpPr>
            <a:spLocks noChangeShapeType="1"/>
          </p:cNvSpPr>
          <p:nvPr/>
        </p:nvSpPr>
        <p:spPr bwMode="auto">
          <a:xfrm flipH="1">
            <a:off x="5772150" y="2212075"/>
            <a:ext cx="969432" cy="47625"/>
          </a:xfrm>
          <a:prstGeom prst="line">
            <a:avLst/>
          </a:prstGeom>
          <a:noFill/>
          <a:ln w="38100">
            <a:solidFill>
              <a:srgbClr val="FFC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6922612" y="4029673"/>
            <a:ext cx="1250950" cy="366712"/>
          </a:xfrm>
          <a:prstGeom prst="rect">
            <a:avLst/>
          </a:prstGeom>
          <a:solidFill>
            <a:srgbClr val="FFCC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de-DE" altLang="de-DE" dirty="0">
                <a:latin typeface="Arial" charset="0"/>
              </a:rPr>
              <a:t>SuperFRS</a:t>
            </a: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 flipH="1">
            <a:off x="5087144" y="4233597"/>
            <a:ext cx="1654438" cy="249237"/>
          </a:xfrm>
          <a:prstGeom prst="line">
            <a:avLst/>
          </a:prstGeom>
          <a:noFill/>
          <a:ln w="38100">
            <a:solidFill>
              <a:srgbClr val="FFC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5004594" y="3994680"/>
            <a:ext cx="146050" cy="15081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de-DE" altLang="de-DE"/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 flipH="1">
            <a:off x="5150644" y="3415718"/>
            <a:ext cx="1590938" cy="654367"/>
          </a:xfrm>
          <a:prstGeom prst="line">
            <a:avLst/>
          </a:prstGeom>
          <a:noFill/>
          <a:ln w="38100">
            <a:solidFill>
              <a:srgbClr val="92D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" name="Text Box 12"/>
          <p:cNvSpPr txBox="1">
            <a:spLocks noChangeArrowheads="1"/>
          </p:cNvSpPr>
          <p:nvPr/>
        </p:nvSpPr>
        <p:spPr bwMode="auto">
          <a:xfrm>
            <a:off x="6905486" y="3232363"/>
            <a:ext cx="692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de-DE" altLang="de-DE" dirty="0">
                <a:latin typeface="Arial" charset="0"/>
              </a:rPr>
              <a:t>CBM</a:t>
            </a: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4655085" y="5351490"/>
            <a:ext cx="146050" cy="150813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de-DE" altLang="de-DE"/>
          </a:p>
        </p:txBody>
      </p:sp>
      <p:sp>
        <p:nvSpPr>
          <p:cNvPr id="13" name="Line 14"/>
          <p:cNvSpPr>
            <a:spLocks noChangeShapeType="1"/>
          </p:cNvSpPr>
          <p:nvPr/>
        </p:nvSpPr>
        <p:spPr bwMode="auto">
          <a:xfrm flipH="1" flipV="1">
            <a:off x="4812406" y="5426897"/>
            <a:ext cx="1929176" cy="410871"/>
          </a:xfrm>
          <a:prstGeom prst="line">
            <a:avLst/>
          </a:prstGeom>
          <a:noFill/>
          <a:ln w="38100">
            <a:solidFill>
              <a:srgbClr val="92D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" name="Text Box 15"/>
          <p:cNvSpPr txBox="1">
            <a:spLocks noChangeArrowheads="1"/>
          </p:cNvSpPr>
          <p:nvPr/>
        </p:nvSpPr>
        <p:spPr bwMode="auto">
          <a:xfrm>
            <a:off x="6906737" y="5654412"/>
            <a:ext cx="628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de-DE" altLang="de-DE" dirty="0">
                <a:latin typeface="Arial" charset="0"/>
              </a:rPr>
              <a:t>R3B</a:t>
            </a: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979863" y="4890062"/>
            <a:ext cx="146050" cy="150813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de-DE" altLang="de-DE"/>
          </a:p>
        </p:txBody>
      </p:sp>
      <p:sp>
        <p:nvSpPr>
          <p:cNvPr id="16" name="Line 17"/>
          <p:cNvSpPr>
            <a:spLocks noChangeShapeType="1"/>
          </p:cNvSpPr>
          <p:nvPr/>
        </p:nvSpPr>
        <p:spPr bwMode="auto">
          <a:xfrm flipH="1">
            <a:off x="4125912" y="4895591"/>
            <a:ext cx="2615670" cy="95246"/>
          </a:xfrm>
          <a:prstGeom prst="line">
            <a:avLst/>
          </a:prstGeom>
          <a:noFill/>
          <a:ln w="38100">
            <a:solidFill>
              <a:srgbClr val="92D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" name="Gruppieren 17"/>
          <p:cNvGrpSpPr/>
          <p:nvPr/>
        </p:nvGrpSpPr>
        <p:grpSpPr>
          <a:xfrm rot="21151849">
            <a:off x="4644152" y="4182305"/>
            <a:ext cx="432197" cy="1063801"/>
            <a:chOff x="4688682" y="4641586"/>
            <a:chExt cx="404812" cy="1254125"/>
          </a:xfrm>
        </p:grpSpPr>
        <p:sp>
          <p:nvSpPr>
            <p:cNvPr id="19" name="Line 6"/>
            <p:cNvSpPr>
              <a:spLocks noChangeShapeType="1"/>
            </p:cNvSpPr>
            <p:nvPr/>
          </p:nvSpPr>
          <p:spPr bwMode="auto">
            <a:xfrm flipV="1">
              <a:off x="4688682" y="5559161"/>
              <a:ext cx="104775" cy="171450"/>
            </a:xfrm>
            <a:prstGeom prst="lin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" name="Line 7"/>
            <p:cNvSpPr>
              <a:spLocks noChangeShapeType="1"/>
            </p:cNvSpPr>
            <p:nvPr/>
          </p:nvSpPr>
          <p:spPr bwMode="auto">
            <a:xfrm flipV="1">
              <a:off x="4760119" y="5725849"/>
              <a:ext cx="61913" cy="138112"/>
            </a:xfrm>
            <a:prstGeom prst="line">
              <a:avLst/>
            </a:prstGeom>
            <a:noFill/>
            <a:ln w="38100">
              <a:solidFill>
                <a:srgbClr val="FFC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4780757" y="5178161"/>
              <a:ext cx="242887" cy="717550"/>
            </a:xfrm>
            <a:custGeom>
              <a:avLst/>
              <a:gdLst>
                <a:gd name="T0" fmla="*/ 2147483647 w 153"/>
                <a:gd name="T1" fmla="*/ 0 h 452"/>
                <a:gd name="T2" fmla="*/ 2147483647 w 153"/>
                <a:gd name="T3" fmla="*/ 2147483647 h 452"/>
                <a:gd name="T4" fmla="*/ 2147483647 w 153"/>
                <a:gd name="T5" fmla="*/ 2147483647 h 452"/>
                <a:gd name="T6" fmla="*/ 2147483647 w 153"/>
                <a:gd name="T7" fmla="*/ 2147483647 h 452"/>
                <a:gd name="T8" fmla="*/ 2147483647 w 153"/>
                <a:gd name="T9" fmla="*/ 2147483647 h 452"/>
                <a:gd name="T10" fmla="*/ 2147483647 w 153"/>
                <a:gd name="T11" fmla="*/ 2147483647 h 4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452">
                  <a:moveTo>
                    <a:pt x="153" y="0"/>
                  </a:moveTo>
                  <a:cubicBezTo>
                    <a:pt x="147" y="14"/>
                    <a:pt x="142" y="29"/>
                    <a:pt x="125" y="44"/>
                  </a:cubicBezTo>
                  <a:cubicBezTo>
                    <a:pt x="108" y="59"/>
                    <a:pt x="73" y="57"/>
                    <a:pt x="53" y="88"/>
                  </a:cubicBezTo>
                  <a:cubicBezTo>
                    <a:pt x="33" y="119"/>
                    <a:pt x="10" y="190"/>
                    <a:pt x="5" y="232"/>
                  </a:cubicBezTo>
                  <a:cubicBezTo>
                    <a:pt x="0" y="274"/>
                    <a:pt x="15" y="303"/>
                    <a:pt x="23" y="340"/>
                  </a:cubicBezTo>
                  <a:cubicBezTo>
                    <a:pt x="31" y="377"/>
                    <a:pt x="46" y="434"/>
                    <a:pt x="51" y="452"/>
                  </a:cubicBezTo>
                </a:path>
              </a:pathLst>
            </a:custGeom>
            <a:noFill/>
            <a:ln w="38100" cmpd="sng">
              <a:solidFill>
                <a:srgbClr val="FFC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5055394" y="4924161"/>
              <a:ext cx="38100" cy="180975"/>
            </a:xfrm>
            <a:custGeom>
              <a:avLst/>
              <a:gdLst>
                <a:gd name="T0" fmla="*/ 2147483647 w 24"/>
                <a:gd name="T1" fmla="*/ 0 h 114"/>
                <a:gd name="T2" fmla="*/ 2147483647 w 24"/>
                <a:gd name="T3" fmla="*/ 2147483647 h 114"/>
                <a:gd name="T4" fmla="*/ 0 w 24"/>
                <a:gd name="T5" fmla="*/ 2147483647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14">
                  <a:moveTo>
                    <a:pt x="14" y="0"/>
                  </a:moveTo>
                  <a:cubicBezTo>
                    <a:pt x="19" y="14"/>
                    <a:pt x="24" y="29"/>
                    <a:pt x="22" y="48"/>
                  </a:cubicBezTo>
                  <a:cubicBezTo>
                    <a:pt x="20" y="67"/>
                    <a:pt x="4" y="103"/>
                    <a:pt x="0" y="114"/>
                  </a:cubicBezTo>
                </a:path>
              </a:pathLst>
            </a:custGeom>
            <a:noFill/>
            <a:ln w="38100" cmpd="sng">
              <a:solidFill>
                <a:srgbClr val="FFC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4969669" y="4641586"/>
              <a:ext cx="73025" cy="149225"/>
            </a:xfrm>
            <a:custGeom>
              <a:avLst/>
              <a:gdLst>
                <a:gd name="T0" fmla="*/ 2147483647 w 46"/>
                <a:gd name="T1" fmla="*/ 2147483647 h 94"/>
                <a:gd name="T2" fmla="*/ 2147483647 w 46"/>
                <a:gd name="T3" fmla="*/ 2147483647 h 94"/>
                <a:gd name="T4" fmla="*/ 0 w 46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94">
                  <a:moveTo>
                    <a:pt x="46" y="94"/>
                  </a:moveTo>
                  <a:cubicBezTo>
                    <a:pt x="38" y="64"/>
                    <a:pt x="30" y="34"/>
                    <a:pt x="22" y="18"/>
                  </a:cubicBezTo>
                  <a:cubicBezTo>
                    <a:pt x="14" y="2"/>
                    <a:pt x="4" y="3"/>
                    <a:pt x="0" y="0"/>
                  </a:cubicBezTo>
                </a:path>
              </a:pathLst>
            </a:custGeom>
            <a:noFill/>
            <a:ln w="38100" cmpd="sng">
              <a:solidFill>
                <a:srgbClr val="FFC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4" name="Rectangle 22"/>
          <p:cNvSpPr>
            <a:spLocks noChangeArrowheads="1"/>
          </p:cNvSpPr>
          <p:nvPr/>
        </p:nvSpPr>
        <p:spPr bwMode="auto">
          <a:xfrm>
            <a:off x="4467622" y="5130828"/>
            <a:ext cx="146050" cy="150813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de-DE" altLang="de-DE"/>
          </a:p>
        </p:txBody>
      </p:sp>
      <p:sp>
        <p:nvSpPr>
          <p:cNvPr id="25" name="Line 23"/>
          <p:cNvSpPr>
            <a:spLocks noChangeShapeType="1"/>
          </p:cNvSpPr>
          <p:nvPr/>
        </p:nvSpPr>
        <p:spPr bwMode="auto">
          <a:xfrm flipH="1" flipV="1">
            <a:off x="4641374" y="5233067"/>
            <a:ext cx="2100208" cy="124482"/>
          </a:xfrm>
          <a:prstGeom prst="line">
            <a:avLst/>
          </a:prstGeom>
          <a:noFill/>
          <a:ln w="38100">
            <a:solidFill>
              <a:srgbClr val="92D05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" name="Text Box 24"/>
          <p:cNvSpPr txBox="1">
            <a:spLocks noChangeArrowheads="1"/>
          </p:cNvSpPr>
          <p:nvPr/>
        </p:nvSpPr>
        <p:spPr bwMode="auto">
          <a:xfrm>
            <a:off x="6908007" y="5168134"/>
            <a:ext cx="793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de-DE" altLang="de-DE" dirty="0">
                <a:latin typeface="Arial" charset="0"/>
              </a:rPr>
              <a:t>APPA</a:t>
            </a:r>
          </a:p>
        </p:txBody>
      </p:sp>
      <p:pic>
        <p:nvPicPr>
          <p:cNvPr id="2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9104" y="1091449"/>
            <a:ext cx="3467894" cy="5393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" name="Textfeld 4"/>
          <p:cNvSpPr txBox="1">
            <a:spLocks noChangeArrowheads="1"/>
          </p:cNvSpPr>
          <p:nvPr/>
        </p:nvSpPr>
        <p:spPr bwMode="auto">
          <a:xfrm>
            <a:off x="789870" y="4656741"/>
            <a:ext cx="165942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rgbClr val="FDBB63"/>
              </a:buClr>
              <a:buFont typeface="Wingdings" pitchFamily="2" charset="2"/>
              <a:buChar char="§"/>
              <a:defRPr sz="2400">
                <a:solidFill>
                  <a:srgbClr val="333333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FDBB63"/>
              </a:buClr>
              <a:buFont typeface="Wingdings" pitchFamily="2" charset="2"/>
              <a:buChar char="§"/>
              <a:defRPr sz="2000">
                <a:solidFill>
                  <a:srgbClr val="333333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FDBB63"/>
              </a:buClr>
              <a:buFont typeface="Wingdings" pitchFamily="2" charset="2"/>
              <a:buChar char="§"/>
              <a:defRPr>
                <a:solidFill>
                  <a:srgbClr val="333333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FDBB63"/>
              </a:buClr>
              <a:buFont typeface="Wingdings" pitchFamily="2" charset="2"/>
              <a:buChar char="§"/>
              <a:defRPr sz="1600">
                <a:solidFill>
                  <a:srgbClr val="333333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FDBB63"/>
              </a:buClr>
              <a:buFont typeface="Wingdings" pitchFamily="2" charset="2"/>
              <a:buChar char="§"/>
              <a:defRPr sz="1400">
                <a:solidFill>
                  <a:srgbClr val="333333"/>
                </a:solidFill>
                <a:latin typeface="Arial" charset="0"/>
                <a:cs typeface="Arial" charset="0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DBB63"/>
              </a:buClr>
              <a:buFont typeface="Wingdings" pitchFamily="2" charset="2"/>
              <a:buChar char="§"/>
              <a:defRPr sz="1400">
                <a:solidFill>
                  <a:srgbClr val="333333"/>
                </a:solidFill>
                <a:latin typeface="Arial" charset="0"/>
                <a:cs typeface="Arial" charset="0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DBB63"/>
              </a:buClr>
              <a:buFont typeface="Wingdings" pitchFamily="2" charset="2"/>
              <a:buChar char="§"/>
              <a:defRPr sz="1400">
                <a:solidFill>
                  <a:srgbClr val="333333"/>
                </a:solidFill>
                <a:latin typeface="Arial" charset="0"/>
                <a:cs typeface="Arial" charset="0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DBB63"/>
              </a:buClr>
              <a:buFont typeface="Wingdings" pitchFamily="2" charset="2"/>
              <a:buChar char="§"/>
              <a:defRPr sz="1400">
                <a:solidFill>
                  <a:srgbClr val="333333"/>
                </a:solidFill>
                <a:latin typeface="Arial" charset="0"/>
                <a:cs typeface="Arial" charset="0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DBB63"/>
              </a:buClr>
              <a:buFont typeface="Wingdings" pitchFamily="2" charset="2"/>
              <a:buChar char="§"/>
              <a:defRPr sz="1400">
                <a:solidFill>
                  <a:srgbClr val="333333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de-DE" altLang="de-DE" sz="1800" b="1" dirty="0">
                <a:solidFill>
                  <a:srgbClr val="FF9900"/>
                </a:solidFill>
              </a:rPr>
              <a:t>C</a:t>
            </a:r>
            <a:r>
              <a:rPr lang="de-DE" altLang="de-DE" sz="1800" dirty="0">
                <a:solidFill>
                  <a:schemeClr val="tx1"/>
                </a:solidFill>
              </a:rPr>
              <a:t>ool down/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de-DE" altLang="de-DE" sz="1800" dirty="0">
                <a:solidFill>
                  <a:schemeClr val="tx1"/>
                </a:solidFill>
              </a:rPr>
              <a:t> </a:t>
            </a:r>
            <a:r>
              <a:rPr lang="de-DE" altLang="de-DE" sz="1800" b="1" dirty="0">
                <a:solidFill>
                  <a:srgbClr val="FF9900"/>
                </a:solidFill>
              </a:rPr>
              <a:t>W</a:t>
            </a:r>
            <a:r>
              <a:rPr lang="de-DE" altLang="de-DE" sz="1800" dirty="0">
                <a:solidFill>
                  <a:schemeClr val="tx1"/>
                </a:solidFill>
              </a:rPr>
              <a:t>arm </a:t>
            </a:r>
            <a:r>
              <a:rPr lang="de-DE" altLang="de-DE" sz="1800" dirty="0" err="1">
                <a:solidFill>
                  <a:schemeClr val="tx1"/>
                </a:solidFill>
              </a:rPr>
              <a:t>up</a:t>
            </a:r>
            <a:r>
              <a:rPr lang="de-DE" altLang="de-DE" sz="1800" dirty="0">
                <a:solidFill>
                  <a:schemeClr val="tx1"/>
                </a:solidFill>
              </a:rPr>
              <a:t> </a:t>
            </a:r>
            <a:r>
              <a:rPr lang="de-DE" altLang="de-DE" sz="1800" b="1" dirty="0">
                <a:solidFill>
                  <a:srgbClr val="FF9900"/>
                </a:solidFill>
              </a:rPr>
              <a:t>U</a:t>
            </a:r>
            <a:r>
              <a:rPr lang="de-DE" altLang="de-DE" sz="1800" dirty="0">
                <a:solidFill>
                  <a:schemeClr val="tx1"/>
                </a:solidFill>
              </a:rPr>
              <a:t>nit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de-DE" altLang="de-DE" sz="1800" dirty="0">
              <a:solidFill>
                <a:schemeClr val="tx1"/>
              </a:solidFill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de-DE" altLang="de-DE" sz="1800" dirty="0">
                <a:solidFill>
                  <a:schemeClr val="tx1"/>
                </a:solidFill>
              </a:rPr>
              <a:t>CWU</a:t>
            </a:r>
          </a:p>
        </p:txBody>
      </p:sp>
      <p:cxnSp>
        <p:nvCxnSpPr>
          <p:cNvPr id="29" name="Gerade Verbindung mit Pfeil 28"/>
          <p:cNvCxnSpPr/>
          <p:nvPr/>
        </p:nvCxnSpPr>
        <p:spPr>
          <a:xfrm flipV="1">
            <a:off x="2645110" y="5130828"/>
            <a:ext cx="2207682" cy="148204"/>
          </a:xfrm>
          <a:prstGeom prst="straightConnector1">
            <a:avLst/>
          </a:prstGeom>
          <a:ln w="38100">
            <a:solidFill>
              <a:srgbClr val="FDBB63"/>
            </a:solidFill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feld 11"/>
          <p:cNvSpPr txBox="1">
            <a:spLocks noChangeArrowheads="1"/>
          </p:cNvSpPr>
          <p:nvPr/>
        </p:nvSpPr>
        <p:spPr bwMode="auto">
          <a:xfrm>
            <a:off x="386634" y="2965448"/>
            <a:ext cx="232640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rgbClr val="FDBB63"/>
              </a:buClr>
              <a:buFont typeface="Wingdings" pitchFamily="2" charset="2"/>
              <a:buChar char="§"/>
              <a:defRPr sz="2400">
                <a:solidFill>
                  <a:srgbClr val="333333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FDBB63"/>
              </a:buClr>
              <a:buFont typeface="Wingdings" pitchFamily="2" charset="2"/>
              <a:buChar char="§"/>
              <a:defRPr sz="2000">
                <a:solidFill>
                  <a:srgbClr val="333333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FDBB63"/>
              </a:buClr>
              <a:buFont typeface="Wingdings" pitchFamily="2" charset="2"/>
              <a:buChar char="§"/>
              <a:defRPr>
                <a:solidFill>
                  <a:srgbClr val="333333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FDBB63"/>
              </a:buClr>
              <a:buFont typeface="Wingdings" pitchFamily="2" charset="2"/>
              <a:buChar char="§"/>
              <a:defRPr sz="1600">
                <a:solidFill>
                  <a:srgbClr val="333333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FDBB63"/>
              </a:buClr>
              <a:buFont typeface="Wingdings" pitchFamily="2" charset="2"/>
              <a:buChar char="§"/>
              <a:defRPr sz="1400">
                <a:solidFill>
                  <a:srgbClr val="333333"/>
                </a:solidFill>
                <a:latin typeface="Arial" charset="0"/>
                <a:cs typeface="Arial" charset="0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DBB63"/>
              </a:buClr>
              <a:buFont typeface="Wingdings" pitchFamily="2" charset="2"/>
              <a:buChar char="§"/>
              <a:defRPr sz="1400">
                <a:solidFill>
                  <a:srgbClr val="333333"/>
                </a:solidFill>
                <a:latin typeface="Arial" charset="0"/>
                <a:cs typeface="Arial" charset="0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DBB63"/>
              </a:buClr>
              <a:buFont typeface="Wingdings" pitchFamily="2" charset="2"/>
              <a:buChar char="§"/>
              <a:defRPr sz="1400">
                <a:solidFill>
                  <a:srgbClr val="333333"/>
                </a:solidFill>
                <a:latin typeface="Arial" charset="0"/>
                <a:cs typeface="Arial" charset="0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DBB63"/>
              </a:buClr>
              <a:buFont typeface="Wingdings" pitchFamily="2" charset="2"/>
              <a:buChar char="§"/>
              <a:defRPr sz="1400">
                <a:solidFill>
                  <a:srgbClr val="333333"/>
                </a:solidFill>
                <a:latin typeface="Arial" charset="0"/>
                <a:cs typeface="Arial" charset="0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DBB63"/>
              </a:buClr>
              <a:buFont typeface="Wingdings" pitchFamily="2" charset="2"/>
              <a:buChar char="§"/>
              <a:defRPr sz="1400">
                <a:solidFill>
                  <a:srgbClr val="333333"/>
                </a:solidFill>
                <a:latin typeface="Arial" charset="0"/>
                <a:cs typeface="Arial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de-DE" sz="1800" b="1" dirty="0">
                <a:solidFill>
                  <a:srgbClr val="FF9900"/>
                </a:solidFill>
              </a:rPr>
              <a:t>CRYO </a:t>
            </a:r>
            <a:r>
              <a:rPr lang="en-US" altLang="de-DE" sz="1800" dirty="0">
                <a:solidFill>
                  <a:schemeClr val="tx1"/>
                </a:solidFill>
              </a:rPr>
              <a:t>plant: CRYO2</a:t>
            </a:r>
          </a:p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endParaRPr lang="en-US" altLang="de-DE" sz="1800" dirty="0">
              <a:solidFill>
                <a:schemeClr val="tx1"/>
              </a:solidFill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de-DE" sz="1800" dirty="0">
                <a:solidFill>
                  <a:schemeClr val="tx1"/>
                </a:solidFill>
              </a:rPr>
              <a:t>common </a:t>
            </a:r>
          </a:p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de-DE" sz="1800" dirty="0">
                <a:solidFill>
                  <a:schemeClr val="tx1"/>
                </a:solidFill>
              </a:rPr>
              <a:t>compressor station</a:t>
            </a:r>
          </a:p>
        </p:txBody>
      </p:sp>
      <p:cxnSp>
        <p:nvCxnSpPr>
          <p:cNvPr id="31" name="Gerade Verbindung mit Pfeil 30"/>
          <p:cNvCxnSpPr/>
          <p:nvPr/>
        </p:nvCxnSpPr>
        <p:spPr>
          <a:xfrm>
            <a:off x="2645110" y="3170832"/>
            <a:ext cx="1884362" cy="233363"/>
          </a:xfrm>
          <a:prstGeom prst="straightConnector1">
            <a:avLst/>
          </a:prstGeom>
          <a:ln w="38100">
            <a:solidFill>
              <a:srgbClr val="FDBB63"/>
            </a:solidFill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mit Pfeil 31"/>
          <p:cNvCxnSpPr/>
          <p:nvPr/>
        </p:nvCxnSpPr>
        <p:spPr>
          <a:xfrm flipV="1">
            <a:off x="2645110" y="3655021"/>
            <a:ext cx="2016125" cy="153192"/>
          </a:xfrm>
          <a:prstGeom prst="straightConnector1">
            <a:avLst/>
          </a:prstGeom>
          <a:ln w="38100">
            <a:solidFill>
              <a:srgbClr val="FDBB63"/>
            </a:solidFill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" name="Text Box 15"/>
          <p:cNvSpPr txBox="1">
            <a:spLocks noChangeArrowheads="1"/>
          </p:cNvSpPr>
          <p:nvPr/>
        </p:nvSpPr>
        <p:spPr bwMode="auto">
          <a:xfrm>
            <a:off x="6919678" y="6348775"/>
            <a:ext cx="127470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l" eaLnBrk="1" hangingPunct="1"/>
            <a:r>
              <a:rPr lang="en-US" altLang="de-DE" dirty="0">
                <a:latin typeface="Arial" charset="0"/>
              </a:rPr>
              <a:t>no cavities</a:t>
            </a:r>
          </a:p>
        </p:txBody>
      </p:sp>
      <p:sp>
        <p:nvSpPr>
          <p:cNvPr id="34" name="Titel 3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de-DE" kern="0" dirty="0">
                <a:solidFill>
                  <a:schemeClr val="tx1"/>
                </a:solidFill>
                <a:ea typeface="ＭＳ Ｐゴシック" pitchFamily="34" charset="-128"/>
                <a:cs typeface="Arial" charset="0"/>
              </a:rPr>
              <a:t>Cryogenic topology</a:t>
            </a:r>
            <a:endParaRPr lang="en-GB" dirty="0"/>
          </a:p>
        </p:txBody>
      </p:sp>
      <p:sp>
        <p:nvSpPr>
          <p:cNvPr id="35" name="Text Box 24"/>
          <p:cNvSpPr txBox="1">
            <a:spLocks noChangeArrowheads="1"/>
          </p:cNvSpPr>
          <p:nvPr/>
        </p:nvSpPr>
        <p:spPr bwMode="auto">
          <a:xfrm>
            <a:off x="6922612" y="4712235"/>
            <a:ext cx="96263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de-DE" altLang="de-DE" dirty="0">
                <a:latin typeface="Arial" charset="0"/>
              </a:rPr>
              <a:t>PANDA</a:t>
            </a:r>
          </a:p>
        </p:txBody>
      </p:sp>
    </p:spTree>
    <p:extLst>
      <p:ext uri="{BB962C8B-B14F-4D97-AF65-F5344CB8AC3E}">
        <p14:creationId xmlns:p14="http://schemas.microsoft.com/office/powerpoint/2010/main" val="4255754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/>
    </p:bldLst>
  </p:timing>
</p:sld>
</file>

<file path=ppt/theme/theme1.xml><?xml version="1.0" encoding="utf-8"?>
<a:theme xmlns:a="http://schemas.openxmlformats.org/drawingml/2006/main" name="fair-gsi-folienmaster_2017_onering">
  <a:themeElements>
    <a:clrScheme name="Benutzerdefiniert 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666666"/>
      </a:hlink>
      <a:folHlink>
        <a:srgbClr val="800080"/>
      </a:folHlink>
    </a:clrScheme>
    <a:fontScheme name="Office Klassisch 2">
      <a:majorFont>
        <a:latin typeface="Arial"/>
        <a:ea typeface=""/>
        <a:cs typeface=""/>
        <a:font script="Jpan" typeface="ＭＳ Ｐゴシック"/>
        <a:font script="Hang" typeface="돋움"/>
        <a:font script="Hans" typeface="华文新魏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돋움"/>
        <a:font script="Hans" typeface="华文新魏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DBB63"/>
        </a:solidFill>
        <a:ln>
          <a:noFill/>
        </a:ln>
        <a:effectLst/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/>
      <a:bodyPr vert="horz" lIns="91440" tIns="45720" rIns="91440" bIns="45720" rtlCol="0" anchor="t"/>
      <a:lstStyle>
        <a:defPPr algn="l">
          <a:defRPr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räsentation1" id="{78A563C3-E9DC-2D40-88C9-B52C16E45EC9}" vid="{86C85BE2-9C75-0A41-8BE5-539428EF9C2A}"/>
    </a:ext>
  </a:extLst>
</a:theme>
</file>

<file path=ppt/theme/theme2.xml><?xml version="1.0" encoding="utf-8"?>
<a:theme xmlns:a="http://schemas.openxmlformats.org/drawingml/2006/main" name="Office-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-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gsi-folienmaster_2019_50Jahre</Template>
  <TotalTime>0</TotalTime>
  <Words>1230</Words>
  <Application>Microsoft Office PowerPoint</Application>
  <PresentationFormat>Bildschirmpräsentation (4:3)</PresentationFormat>
  <Paragraphs>393</Paragraphs>
  <Slides>25</Slides>
  <Notes>1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5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25</vt:i4>
      </vt:variant>
    </vt:vector>
  </HeadingPairs>
  <TitlesOfParts>
    <vt:vector size="31" baseType="lpstr">
      <vt:lpstr>Arial</vt:lpstr>
      <vt:lpstr>Calibri</vt:lpstr>
      <vt:lpstr>Symbol</vt:lpstr>
      <vt:lpstr>Tahoma</vt:lpstr>
      <vt:lpstr>Wingdings</vt:lpstr>
      <vt:lpstr>fair-gsi-folienmaster_2017_onering</vt:lpstr>
      <vt:lpstr>Cryogenic Supply for the Facility for Antiproton and Ion Research</vt:lpstr>
      <vt:lpstr>GSI – Introduction</vt:lpstr>
      <vt:lpstr>FAIR – the facility</vt:lpstr>
      <vt:lpstr>The four scientific pillars at FAIR</vt:lpstr>
      <vt:lpstr>Shareholders worldwide</vt:lpstr>
      <vt:lpstr>Scientific users worldwide</vt:lpstr>
      <vt:lpstr>Construction volumes</vt:lpstr>
      <vt:lpstr>PowerPoint-Präsentation</vt:lpstr>
      <vt:lpstr>Cryogenic topology</vt:lpstr>
      <vt:lpstr>SIS100</vt:lpstr>
      <vt:lpstr>SIS100 – By-pass line system</vt:lpstr>
      <vt:lpstr>SIS100 – By-pass line system</vt:lpstr>
      <vt:lpstr>Super-FRS - Magnet cryostats</vt:lpstr>
      <vt:lpstr>Experiments</vt:lpstr>
      <vt:lpstr>Experiments - R3B</vt:lpstr>
      <vt:lpstr>Experiments - CBM</vt:lpstr>
      <vt:lpstr>Experiments - PANDA</vt:lpstr>
      <vt:lpstr>Experiments - APPA</vt:lpstr>
      <vt:lpstr>Cryo plant - heat loads</vt:lpstr>
      <vt:lpstr>Cryo plant - specification</vt:lpstr>
      <vt:lpstr>PowerPoint-Präsentation</vt:lpstr>
      <vt:lpstr>PowerPoint-Präsentation</vt:lpstr>
      <vt:lpstr>Topology of the Cryogenic System for FAIR</vt:lpstr>
      <vt:lpstr>FAIR construction</vt:lpstr>
      <vt:lpstr>PowerPoint-Präsentation</vt:lpstr>
    </vt:vector>
  </TitlesOfParts>
  <Company>GSI Helmholtzzentrum für Schwerionenforschung GmbH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Kauschke, Marion Dr.</dc:creator>
  <cp:lastModifiedBy>Marion</cp:lastModifiedBy>
  <cp:revision>77</cp:revision>
  <cp:lastPrinted>2019-10-02T12:32:20Z</cp:lastPrinted>
  <dcterms:created xsi:type="dcterms:W3CDTF">2019-09-30T10:43:12Z</dcterms:created>
  <dcterms:modified xsi:type="dcterms:W3CDTF">2019-10-05T17:54:43Z</dcterms:modified>
</cp:coreProperties>
</file>